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7"/>
  </p:notesMasterIdLst>
  <p:sldIdLst>
    <p:sldId id="256" r:id="rId2"/>
    <p:sldId id="257" r:id="rId3"/>
    <p:sldId id="258" r:id="rId4"/>
    <p:sldId id="259" r:id="rId5"/>
    <p:sldId id="265" r:id="rId6"/>
    <p:sldId id="266" r:id="rId7"/>
    <p:sldId id="284" r:id="rId8"/>
    <p:sldId id="267" r:id="rId9"/>
    <p:sldId id="260" r:id="rId10"/>
    <p:sldId id="269" r:id="rId11"/>
    <p:sldId id="271" r:id="rId12"/>
    <p:sldId id="274" r:id="rId13"/>
    <p:sldId id="261" r:id="rId14"/>
    <p:sldId id="272" r:id="rId15"/>
    <p:sldId id="283" r:id="rId16"/>
    <p:sldId id="276" r:id="rId17"/>
    <p:sldId id="262" r:id="rId18"/>
    <p:sldId id="277" r:id="rId19"/>
    <p:sldId id="278" r:id="rId20"/>
    <p:sldId id="279" r:id="rId21"/>
    <p:sldId id="263" r:id="rId22"/>
    <p:sldId id="280" r:id="rId23"/>
    <p:sldId id="281" r:id="rId24"/>
    <p:sldId id="282" r:id="rId25"/>
    <p:sldId id="285" r:id="rId26"/>
  </p:sldIdLst>
  <p:sldSz cx="12192000" cy="6858000"/>
  <p:notesSz cx="6858000" cy="9144000"/>
  <p:custDataLst>
    <p:tags r:id="rId28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85" d="100"/>
          <a:sy n="85" d="100"/>
        </p:scale>
        <p:origin x="342" y="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CC13B3F-2B31-4A61-B985-2117CDAFE2AD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B70FF05-BDD8-42F0-BA90-04AD6ABB1C0C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319139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34348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07227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6330366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90440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082641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3822546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87174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5300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7326222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3862811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72249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15158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6865123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706031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58267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816176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7639958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2144192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203715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840198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5947126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588100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2710177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2654412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B70FF05-BDD8-42F0-BA90-04AD6ABB1C0C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449874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9620259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174247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007115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635967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8296797" y="5787827"/>
            <a:ext cx="77513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www.1ppt.com/moban/          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www.1ppt.com/jieri/          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素材：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www.1ppt.com/beijing/        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图表：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精美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         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课件：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www.1ppt.com/kejian/             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www.1ppt.com/ziti/</a:t>
            </a:r>
          </a:p>
          <a:p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工作总结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www.1ppt.com/xiazai/zongjie/ 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工作计划：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www.1ppt.com/xiazai/jihua/</a:t>
            </a:r>
          </a:p>
          <a:p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商务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www.1ppt.com/moban/shangwu/  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个人简历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www.1ppt.com/xiazai/jianli/  </a:t>
            </a:r>
          </a:p>
          <a:p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毕业答辩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www.1ppt.com/xiazai/dabian/  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工作汇报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Calibri"/>
                <a:ea typeface="宋体"/>
              </a:rPr>
              <a:t>：</a:t>
            </a:r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www.1ppt.com/xiazai/huibao/    </a:t>
            </a:r>
          </a:p>
          <a:p>
            <a:r>
              <a:rPr lang="en-US" altLang="zh-CN" sz="100" dirty="0">
                <a:solidFill>
                  <a:prstClr val="black"/>
                </a:solidFill>
                <a:latin typeface="Calibri"/>
                <a:ea typeface="宋体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209651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7365874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148261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947796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554764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783585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50374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7B43034-5666-4088-908E-90BF970F5519}" type="datetimeFigureOut">
              <a:rPr lang="zh-CN" altLang="en-US" smtClean="0"/>
              <a:t>2020/3/4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5AA8925-78AA-4D71-A293-67AA713F8EE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129817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65" t="6325" r="4323" b="12927"/>
          <a:stretch>
            <a:fillRect/>
          </a:stretch>
        </p:blipFill>
        <p:spPr>
          <a:xfrm>
            <a:off x="2407081" y="1448377"/>
            <a:ext cx="7377839" cy="2073954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2555934" y="2076253"/>
            <a:ext cx="708013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5400" b="1" dirty="0">
                <a:solidFill>
                  <a:schemeClr val="bg1"/>
                </a:solidFill>
                <a:cs typeface="+mn-ea"/>
                <a:sym typeface="+mn-lt"/>
              </a:rPr>
              <a:t>学术英语课件</a:t>
            </a:r>
            <a:r>
              <a:rPr lang="en-US" altLang="zh-CN" sz="5400" b="1" dirty="0">
                <a:solidFill>
                  <a:schemeClr val="bg1"/>
                </a:solidFill>
                <a:cs typeface="+mn-ea"/>
                <a:sym typeface="+mn-lt"/>
              </a:rPr>
              <a:t>ppt</a:t>
            </a:r>
            <a:r>
              <a:rPr lang="zh-CN" altLang="en-US" sz="5400" b="1" dirty="0">
                <a:solidFill>
                  <a:schemeClr val="bg1"/>
                </a:solidFill>
                <a:cs typeface="+mn-ea"/>
                <a:sym typeface="+mn-lt"/>
              </a:rPr>
              <a:t>模板</a:t>
            </a:r>
          </a:p>
        </p:txBody>
      </p:sp>
      <p:grpSp>
        <p:nvGrpSpPr>
          <p:cNvPr id="60" name="组合 1274"/>
          <p:cNvGrpSpPr/>
          <p:nvPr/>
        </p:nvGrpSpPr>
        <p:grpSpPr>
          <a:xfrm>
            <a:off x="2694503" y="3914324"/>
            <a:ext cx="388631" cy="300383"/>
            <a:chOff x="5248276" y="1095375"/>
            <a:chExt cx="727075" cy="561976"/>
          </a:xfrm>
        </p:grpSpPr>
        <p:sp>
          <p:nvSpPr>
            <p:cNvPr id="61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4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5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90" name="文本框 89"/>
          <p:cNvSpPr txBox="1"/>
          <p:nvPr/>
        </p:nvSpPr>
        <p:spPr>
          <a:xfrm>
            <a:off x="3144229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cs typeface="+mn-ea"/>
                <a:sym typeface="+mn-lt"/>
              </a:rPr>
              <a:t>教师讲课</a:t>
            </a:r>
          </a:p>
        </p:txBody>
      </p:sp>
      <p:grpSp>
        <p:nvGrpSpPr>
          <p:cNvPr id="93" name="组合 1274"/>
          <p:cNvGrpSpPr/>
          <p:nvPr/>
        </p:nvGrpSpPr>
        <p:grpSpPr>
          <a:xfrm>
            <a:off x="4877109" y="3914324"/>
            <a:ext cx="388631" cy="300383"/>
            <a:chOff x="5248276" y="1095375"/>
            <a:chExt cx="727075" cy="561976"/>
          </a:xfrm>
        </p:grpSpPr>
        <p:sp>
          <p:nvSpPr>
            <p:cNvPr id="95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94" name="文本框 93"/>
          <p:cNvSpPr txBox="1"/>
          <p:nvPr/>
        </p:nvSpPr>
        <p:spPr>
          <a:xfrm>
            <a:off x="5326835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cs typeface="+mn-ea"/>
                <a:sym typeface="+mn-lt"/>
              </a:rPr>
              <a:t>儿童教学</a:t>
            </a:r>
          </a:p>
        </p:txBody>
      </p:sp>
      <p:grpSp>
        <p:nvGrpSpPr>
          <p:cNvPr id="160" name="组合 1274"/>
          <p:cNvGrpSpPr/>
          <p:nvPr/>
        </p:nvGrpSpPr>
        <p:grpSpPr>
          <a:xfrm>
            <a:off x="7059716" y="3914324"/>
            <a:ext cx="388631" cy="300383"/>
            <a:chOff x="5248276" y="1095375"/>
            <a:chExt cx="727075" cy="561976"/>
          </a:xfrm>
        </p:grpSpPr>
        <p:sp>
          <p:nvSpPr>
            <p:cNvPr id="162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4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5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61" name="文本框 160"/>
          <p:cNvSpPr txBox="1"/>
          <p:nvPr/>
        </p:nvSpPr>
        <p:spPr>
          <a:xfrm>
            <a:off x="7509442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cs typeface="+mn-ea"/>
                <a:sym typeface="+mn-lt"/>
              </a:rPr>
              <a:t>课件模板</a:t>
            </a:r>
          </a:p>
        </p:txBody>
      </p:sp>
    </p:spTree>
    <p:extLst>
      <p:ext uri="{BB962C8B-B14F-4D97-AF65-F5344CB8AC3E}">
        <p14:creationId xmlns:p14="http://schemas.microsoft.com/office/powerpoint/2010/main" val="13635341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90" grpId="0"/>
      <p:bldP spid="94" grpId="0"/>
      <p:bldP spid="161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组合 5"/>
          <p:cNvGrpSpPr/>
          <p:nvPr/>
        </p:nvGrpSpPr>
        <p:grpSpPr>
          <a:xfrm>
            <a:off x="5163105" y="869383"/>
            <a:ext cx="1865791" cy="602562"/>
            <a:chOff x="4205902" y="977538"/>
            <a:chExt cx="1865791" cy="602562"/>
          </a:xfrm>
        </p:grpSpPr>
        <p:grpSp>
          <p:nvGrpSpPr>
            <p:cNvPr id="3" name="组合 2"/>
            <p:cNvGrpSpPr/>
            <p:nvPr/>
          </p:nvGrpSpPr>
          <p:grpSpPr>
            <a:xfrm>
              <a:off x="4205902" y="1116591"/>
              <a:ext cx="985571" cy="463509"/>
              <a:chOff x="1806831" y="1502686"/>
              <a:chExt cx="985571" cy="463509"/>
            </a:xfrm>
          </p:grpSpPr>
          <p:sp>
            <p:nvSpPr>
              <p:cNvPr id="157" name="Freeform 14"/>
              <p:cNvSpPr>
                <a:spLocks noEditPoints="1"/>
              </p:cNvSpPr>
              <p:nvPr/>
            </p:nvSpPr>
            <p:spPr bwMode="auto">
              <a:xfrm>
                <a:off x="2409406" y="1556945"/>
                <a:ext cx="382996" cy="409250"/>
              </a:xfrm>
              <a:custGeom>
                <a:avLst/>
                <a:gdLst/>
                <a:ahLst/>
                <a:cxnLst>
                  <a:cxn ang="0">
                    <a:pos x="160" y="21"/>
                  </a:cxn>
                  <a:cxn ang="0">
                    <a:pos x="149" y="147"/>
                  </a:cxn>
                  <a:cxn ang="0">
                    <a:pos x="124" y="181"/>
                  </a:cxn>
                  <a:cxn ang="0">
                    <a:pos x="107" y="117"/>
                  </a:cxn>
                  <a:cxn ang="0">
                    <a:pos x="78" y="6"/>
                  </a:cxn>
                  <a:cxn ang="0">
                    <a:pos x="8" y="31"/>
                  </a:cxn>
                  <a:cxn ang="0">
                    <a:pos x="8" y="172"/>
                  </a:cxn>
                  <a:cxn ang="0">
                    <a:pos x="50" y="239"/>
                  </a:cxn>
                  <a:cxn ang="0">
                    <a:pos x="141" y="263"/>
                  </a:cxn>
                  <a:cxn ang="0">
                    <a:pos x="219" y="218"/>
                  </a:cxn>
                  <a:cxn ang="0">
                    <a:pos x="248" y="75"/>
                  </a:cxn>
                  <a:cxn ang="0">
                    <a:pos x="172" y="134"/>
                  </a:cxn>
                  <a:cxn ang="0">
                    <a:pos x="172" y="138"/>
                  </a:cxn>
                  <a:cxn ang="0">
                    <a:pos x="174" y="151"/>
                  </a:cxn>
                  <a:cxn ang="0">
                    <a:pos x="170" y="115"/>
                  </a:cxn>
                  <a:cxn ang="0">
                    <a:pos x="164" y="128"/>
                  </a:cxn>
                  <a:cxn ang="0">
                    <a:pos x="181" y="86"/>
                  </a:cxn>
                  <a:cxn ang="0">
                    <a:pos x="162" y="88"/>
                  </a:cxn>
                  <a:cxn ang="0">
                    <a:pos x="176" y="77"/>
                  </a:cxn>
                  <a:cxn ang="0">
                    <a:pos x="172" y="56"/>
                  </a:cxn>
                  <a:cxn ang="0">
                    <a:pos x="164" y="71"/>
                  </a:cxn>
                  <a:cxn ang="0">
                    <a:pos x="183" y="31"/>
                  </a:cxn>
                  <a:cxn ang="0">
                    <a:pos x="179" y="21"/>
                  </a:cxn>
                  <a:cxn ang="0">
                    <a:pos x="183" y="16"/>
                  </a:cxn>
                  <a:cxn ang="0">
                    <a:pos x="155" y="143"/>
                  </a:cxn>
                  <a:cxn ang="0">
                    <a:pos x="36" y="115"/>
                  </a:cxn>
                  <a:cxn ang="0">
                    <a:pos x="40" y="103"/>
                  </a:cxn>
                  <a:cxn ang="0">
                    <a:pos x="40" y="46"/>
                  </a:cxn>
                  <a:cxn ang="0">
                    <a:pos x="27" y="50"/>
                  </a:cxn>
                  <a:cxn ang="0">
                    <a:pos x="40" y="46"/>
                  </a:cxn>
                  <a:cxn ang="0">
                    <a:pos x="23" y="113"/>
                  </a:cxn>
                  <a:cxn ang="0">
                    <a:pos x="42" y="17"/>
                  </a:cxn>
                  <a:cxn ang="0">
                    <a:pos x="21" y="42"/>
                  </a:cxn>
                  <a:cxn ang="0">
                    <a:pos x="38" y="54"/>
                  </a:cxn>
                  <a:cxn ang="0">
                    <a:pos x="19" y="97"/>
                  </a:cxn>
                  <a:cxn ang="0">
                    <a:pos x="29" y="71"/>
                  </a:cxn>
                  <a:cxn ang="0">
                    <a:pos x="31" y="61"/>
                  </a:cxn>
                  <a:cxn ang="0">
                    <a:pos x="14" y="113"/>
                  </a:cxn>
                  <a:cxn ang="0">
                    <a:pos x="15" y="130"/>
                  </a:cxn>
                  <a:cxn ang="0">
                    <a:pos x="19" y="179"/>
                  </a:cxn>
                  <a:cxn ang="0">
                    <a:pos x="19" y="179"/>
                  </a:cxn>
                  <a:cxn ang="0">
                    <a:pos x="42" y="120"/>
                  </a:cxn>
                  <a:cxn ang="0">
                    <a:pos x="21" y="147"/>
                  </a:cxn>
                  <a:cxn ang="0">
                    <a:pos x="29" y="157"/>
                  </a:cxn>
                  <a:cxn ang="0">
                    <a:pos x="31" y="170"/>
                  </a:cxn>
                  <a:cxn ang="0">
                    <a:pos x="42" y="166"/>
                  </a:cxn>
                  <a:cxn ang="0">
                    <a:pos x="33" y="185"/>
                  </a:cxn>
                  <a:cxn ang="0">
                    <a:pos x="40" y="181"/>
                  </a:cxn>
                  <a:cxn ang="0">
                    <a:pos x="40" y="195"/>
                  </a:cxn>
                  <a:cxn ang="0">
                    <a:pos x="40" y="202"/>
                  </a:cxn>
                  <a:cxn ang="0">
                    <a:pos x="208" y="221"/>
                  </a:cxn>
                  <a:cxn ang="0">
                    <a:pos x="136" y="254"/>
                  </a:cxn>
                  <a:cxn ang="0">
                    <a:pos x="69" y="218"/>
                  </a:cxn>
                  <a:cxn ang="0">
                    <a:pos x="48" y="94"/>
                  </a:cxn>
                  <a:cxn ang="0">
                    <a:pos x="78" y="14"/>
                  </a:cxn>
                  <a:cxn ang="0">
                    <a:pos x="101" y="143"/>
                  </a:cxn>
                  <a:cxn ang="0">
                    <a:pos x="132" y="193"/>
                  </a:cxn>
                  <a:cxn ang="0">
                    <a:pos x="176" y="172"/>
                  </a:cxn>
                  <a:cxn ang="0">
                    <a:pos x="195" y="12"/>
                  </a:cxn>
                  <a:cxn ang="0">
                    <a:pos x="238" y="35"/>
                  </a:cxn>
                </a:cxnLst>
                <a:rect l="0" t="0" r="r" b="b"/>
                <a:pathLst>
                  <a:path w="248" h="265">
                    <a:moveTo>
                      <a:pt x="244" y="0"/>
                    </a:moveTo>
                    <a:lnTo>
                      <a:pt x="244" y="0"/>
                    </a:lnTo>
                    <a:lnTo>
                      <a:pt x="219" y="0"/>
                    </a:lnTo>
                    <a:lnTo>
                      <a:pt x="193" y="0"/>
                    </a:lnTo>
                    <a:lnTo>
                      <a:pt x="193" y="0"/>
                    </a:lnTo>
                    <a:lnTo>
                      <a:pt x="172" y="14"/>
                    </a:lnTo>
                    <a:lnTo>
                      <a:pt x="160" y="21"/>
                    </a:lnTo>
                    <a:lnTo>
                      <a:pt x="149" y="27"/>
                    </a:lnTo>
                    <a:lnTo>
                      <a:pt x="149" y="27"/>
                    </a:lnTo>
                    <a:lnTo>
                      <a:pt x="149" y="52"/>
                    </a:lnTo>
                    <a:lnTo>
                      <a:pt x="151" y="78"/>
                    </a:lnTo>
                    <a:lnTo>
                      <a:pt x="151" y="78"/>
                    </a:lnTo>
                    <a:lnTo>
                      <a:pt x="151" y="113"/>
                    </a:lnTo>
                    <a:lnTo>
                      <a:pt x="149" y="147"/>
                    </a:lnTo>
                    <a:lnTo>
                      <a:pt x="147" y="162"/>
                    </a:lnTo>
                    <a:lnTo>
                      <a:pt x="143" y="174"/>
                    </a:lnTo>
                    <a:lnTo>
                      <a:pt x="137" y="181"/>
                    </a:lnTo>
                    <a:lnTo>
                      <a:pt x="134" y="181"/>
                    </a:lnTo>
                    <a:lnTo>
                      <a:pt x="130" y="183"/>
                    </a:lnTo>
                    <a:lnTo>
                      <a:pt x="130" y="183"/>
                    </a:lnTo>
                    <a:lnTo>
                      <a:pt x="124" y="181"/>
                    </a:lnTo>
                    <a:lnTo>
                      <a:pt x="120" y="178"/>
                    </a:lnTo>
                    <a:lnTo>
                      <a:pt x="116" y="172"/>
                    </a:lnTo>
                    <a:lnTo>
                      <a:pt x="113" y="164"/>
                    </a:lnTo>
                    <a:lnTo>
                      <a:pt x="109" y="149"/>
                    </a:lnTo>
                    <a:lnTo>
                      <a:pt x="109" y="134"/>
                    </a:lnTo>
                    <a:lnTo>
                      <a:pt x="109" y="134"/>
                    </a:lnTo>
                    <a:lnTo>
                      <a:pt x="107" y="117"/>
                    </a:lnTo>
                    <a:lnTo>
                      <a:pt x="107" y="101"/>
                    </a:lnTo>
                    <a:lnTo>
                      <a:pt x="111" y="67"/>
                    </a:lnTo>
                    <a:lnTo>
                      <a:pt x="113" y="35"/>
                    </a:lnTo>
                    <a:lnTo>
                      <a:pt x="113" y="19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78" y="6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29" y="12"/>
                    </a:lnTo>
                    <a:lnTo>
                      <a:pt x="21" y="17"/>
                    </a:lnTo>
                    <a:lnTo>
                      <a:pt x="14" y="23"/>
                    </a:lnTo>
                    <a:lnTo>
                      <a:pt x="10" y="27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4" y="42"/>
                    </a:lnTo>
                    <a:lnTo>
                      <a:pt x="2" y="61"/>
                    </a:lnTo>
                    <a:lnTo>
                      <a:pt x="0" y="86"/>
                    </a:lnTo>
                    <a:lnTo>
                      <a:pt x="0" y="113"/>
                    </a:lnTo>
                    <a:lnTo>
                      <a:pt x="2" y="143"/>
                    </a:lnTo>
                    <a:lnTo>
                      <a:pt x="8" y="172"/>
                    </a:lnTo>
                    <a:lnTo>
                      <a:pt x="12" y="185"/>
                    </a:lnTo>
                    <a:lnTo>
                      <a:pt x="15" y="198"/>
                    </a:lnTo>
                    <a:lnTo>
                      <a:pt x="23" y="210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8" y="231"/>
                    </a:lnTo>
                    <a:lnTo>
                      <a:pt x="50" y="239"/>
                    </a:lnTo>
                    <a:lnTo>
                      <a:pt x="61" y="246"/>
                    </a:lnTo>
                    <a:lnTo>
                      <a:pt x="75" y="254"/>
                    </a:lnTo>
                    <a:lnTo>
                      <a:pt x="88" y="259"/>
                    </a:lnTo>
                    <a:lnTo>
                      <a:pt x="105" y="263"/>
                    </a:lnTo>
                    <a:lnTo>
                      <a:pt x="122" y="265"/>
                    </a:lnTo>
                    <a:lnTo>
                      <a:pt x="141" y="263"/>
                    </a:lnTo>
                    <a:lnTo>
                      <a:pt x="141" y="263"/>
                    </a:lnTo>
                    <a:lnTo>
                      <a:pt x="156" y="261"/>
                    </a:lnTo>
                    <a:lnTo>
                      <a:pt x="168" y="259"/>
                    </a:lnTo>
                    <a:lnTo>
                      <a:pt x="179" y="254"/>
                    </a:lnTo>
                    <a:lnTo>
                      <a:pt x="191" y="248"/>
                    </a:lnTo>
                    <a:lnTo>
                      <a:pt x="198" y="242"/>
                    </a:lnTo>
                    <a:lnTo>
                      <a:pt x="208" y="235"/>
                    </a:lnTo>
                    <a:lnTo>
                      <a:pt x="219" y="218"/>
                    </a:lnTo>
                    <a:lnTo>
                      <a:pt x="229" y="200"/>
                    </a:lnTo>
                    <a:lnTo>
                      <a:pt x="235" y="181"/>
                    </a:lnTo>
                    <a:lnTo>
                      <a:pt x="238" y="164"/>
                    </a:lnTo>
                    <a:lnTo>
                      <a:pt x="240" y="151"/>
                    </a:lnTo>
                    <a:lnTo>
                      <a:pt x="240" y="151"/>
                    </a:lnTo>
                    <a:lnTo>
                      <a:pt x="244" y="120"/>
                    </a:lnTo>
                    <a:lnTo>
                      <a:pt x="248" y="75"/>
                    </a:lnTo>
                    <a:lnTo>
                      <a:pt x="248" y="29"/>
                    </a:lnTo>
                    <a:lnTo>
                      <a:pt x="248" y="12"/>
                    </a:lnTo>
                    <a:lnTo>
                      <a:pt x="244" y="0"/>
                    </a:lnTo>
                    <a:lnTo>
                      <a:pt x="244" y="0"/>
                    </a:lnTo>
                    <a:close/>
                    <a:moveTo>
                      <a:pt x="172" y="138"/>
                    </a:moveTo>
                    <a:lnTo>
                      <a:pt x="172" y="138"/>
                    </a:lnTo>
                    <a:lnTo>
                      <a:pt x="172" y="134"/>
                    </a:lnTo>
                    <a:lnTo>
                      <a:pt x="174" y="130"/>
                    </a:lnTo>
                    <a:lnTo>
                      <a:pt x="179" y="126"/>
                    </a:lnTo>
                    <a:lnTo>
                      <a:pt x="179" y="126"/>
                    </a:lnTo>
                    <a:lnTo>
                      <a:pt x="177" y="128"/>
                    </a:lnTo>
                    <a:lnTo>
                      <a:pt x="176" y="132"/>
                    </a:lnTo>
                    <a:lnTo>
                      <a:pt x="172" y="138"/>
                    </a:lnTo>
                    <a:lnTo>
                      <a:pt x="172" y="138"/>
                    </a:lnTo>
                    <a:close/>
                    <a:moveTo>
                      <a:pt x="166" y="157"/>
                    </a:moveTo>
                    <a:lnTo>
                      <a:pt x="166" y="157"/>
                    </a:lnTo>
                    <a:lnTo>
                      <a:pt x="170" y="151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74" y="147"/>
                    </a:lnTo>
                    <a:lnTo>
                      <a:pt x="174" y="151"/>
                    </a:lnTo>
                    <a:lnTo>
                      <a:pt x="170" y="155"/>
                    </a:lnTo>
                    <a:lnTo>
                      <a:pt x="166" y="157"/>
                    </a:lnTo>
                    <a:lnTo>
                      <a:pt x="166" y="157"/>
                    </a:lnTo>
                    <a:close/>
                    <a:moveTo>
                      <a:pt x="164" y="128"/>
                    </a:moveTo>
                    <a:lnTo>
                      <a:pt x="164" y="128"/>
                    </a:lnTo>
                    <a:lnTo>
                      <a:pt x="166" y="122"/>
                    </a:lnTo>
                    <a:lnTo>
                      <a:pt x="170" y="115"/>
                    </a:lnTo>
                    <a:lnTo>
                      <a:pt x="179" y="103"/>
                    </a:lnTo>
                    <a:lnTo>
                      <a:pt x="179" y="103"/>
                    </a:lnTo>
                    <a:lnTo>
                      <a:pt x="177" y="111"/>
                    </a:lnTo>
                    <a:lnTo>
                      <a:pt x="174" y="118"/>
                    </a:lnTo>
                    <a:lnTo>
                      <a:pt x="168" y="122"/>
                    </a:lnTo>
                    <a:lnTo>
                      <a:pt x="164" y="128"/>
                    </a:lnTo>
                    <a:lnTo>
                      <a:pt x="164" y="128"/>
                    </a:lnTo>
                    <a:close/>
                    <a:moveTo>
                      <a:pt x="162" y="111"/>
                    </a:moveTo>
                    <a:lnTo>
                      <a:pt x="162" y="111"/>
                    </a:lnTo>
                    <a:lnTo>
                      <a:pt x="164" y="103"/>
                    </a:lnTo>
                    <a:lnTo>
                      <a:pt x="170" y="96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86"/>
                    </a:lnTo>
                    <a:lnTo>
                      <a:pt x="179" y="90"/>
                    </a:lnTo>
                    <a:lnTo>
                      <a:pt x="174" y="97"/>
                    </a:lnTo>
                    <a:lnTo>
                      <a:pt x="168" y="105"/>
                    </a:lnTo>
                    <a:lnTo>
                      <a:pt x="162" y="111"/>
                    </a:lnTo>
                    <a:lnTo>
                      <a:pt x="162" y="111"/>
                    </a:lnTo>
                    <a:close/>
                    <a:moveTo>
                      <a:pt x="162" y="88"/>
                    </a:moveTo>
                    <a:lnTo>
                      <a:pt x="162" y="88"/>
                    </a:lnTo>
                    <a:lnTo>
                      <a:pt x="166" y="82"/>
                    </a:lnTo>
                    <a:lnTo>
                      <a:pt x="170" y="75"/>
                    </a:lnTo>
                    <a:lnTo>
                      <a:pt x="181" y="57"/>
                    </a:lnTo>
                    <a:lnTo>
                      <a:pt x="181" y="57"/>
                    </a:lnTo>
                    <a:lnTo>
                      <a:pt x="181" y="63"/>
                    </a:lnTo>
                    <a:lnTo>
                      <a:pt x="181" y="69"/>
                    </a:lnTo>
                    <a:lnTo>
                      <a:pt x="176" y="77"/>
                    </a:lnTo>
                    <a:lnTo>
                      <a:pt x="168" y="82"/>
                    </a:lnTo>
                    <a:lnTo>
                      <a:pt x="162" y="88"/>
                    </a:lnTo>
                    <a:lnTo>
                      <a:pt x="162" y="88"/>
                    </a:lnTo>
                    <a:close/>
                    <a:moveTo>
                      <a:pt x="164" y="71"/>
                    </a:moveTo>
                    <a:lnTo>
                      <a:pt x="164" y="71"/>
                    </a:lnTo>
                    <a:lnTo>
                      <a:pt x="166" y="63"/>
                    </a:lnTo>
                    <a:lnTo>
                      <a:pt x="172" y="56"/>
                    </a:lnTo>
                    <a:lnTo>
                      <a:pt x="177" y="50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79" y="52"/>
                    </a:lnTo>
                    <a:lnTo>
                      <a:pt x="176" y="57"/>
                    </a:lnTo>
                    <a:lnTo>
                      <a:pt x="170" y="63"/>
                    </a:lnTo>
                    <a:lnTo>
                      <a:pt x="164" y="71"/>
                    </a:lnTo>
                    <a:lnTo>
                      <a:pt x="164" y="71"/>
                    </a:lnTo>
                    <a:close/>
                    <a:moveTo>
                      <a:pt x="164" y="50"/>
                    </a:moveTo>
                    <a:lnTo>
                      <a:pt x="164" y="50"/>
                    </a:lnTo>
                    <a:lnTo>
                      <a:pt x="174" y="38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31"/>
                    </a:lnTo>
                    <a:lnTo>
                      <a:pt x="181" y="35"/>
                    </a:lnTo>
                    <a:lnTo>
                      <a:pt x="177" y="40"/>
                    </a:lnTo>
                    <a:lnTo>
                      <a:pt x="164" y="50"/>
                    </a:lnTo>
                    <a:lnTo>
                      <a:pt x="164" y="50"/>
                    </a:lnTo>
                    <a:close/>
                    <a:moveTo>
                      <a:pt x="183" y="16"/>
                    </a:moveTo>
                    <a:lnTo>
                      <a:pt x="183" y="16"/>
                    </a:lnTo>
                    <a:lnTo>
                      <a:pt x="179" y="21"/>
                    </a:lnTo>
                    <a:lnTo>
                      <a:pt x="174" y="29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64" y="33"/>
                    </a:lnTo>
                    <a:lnTo>
                      <a:pt x="170" y="25"/>
                    </a:lnTo>
                    <a:lnTo>
                      <a:pt x="176" y="19"/>
                    </a:lnTo>
                    <a:lnTo>
                      <a:pt x="183" y="16"/>
                    </a:lnTo>
                    <a:lnTo>
                      <a:pt x="183" y="16"/>
                    </a:lnTo>
                    <a:close/>
                    <a:moveTo>
                      <a:pt x="160" y="138"/>
                    </a:moveTo>
                    <a:lnTo>
                      <a:pt x="160" y="138"/>
                    </a:lnTo>
                    <a:lnTo>
                      <a:pt x="158" y="143"/>
                    </a:lnTo>
                    <a:lnTo>
                      <a:pt x="156" y="145"/>
                    </a:lnTo>
                    <a:lnTo>
                      <a:pt x="156" y="145"/>
                    </a:lnTo>
                    <a:lnTo>
                      <a:pt x="155" y="143"/>
                    </a:lnTo>
                    <a:lnTo>
                      <a:pt x="155" y="141"/>
                    </a:lnTo>
                    <a:lnTo>
                      <a:pt x="156" y="139"/>
                    </a:lnTo>
                    <a:lnTo>
                      <a:pt x="160" y="138"/>
                    </a:lnTo>
                    <a:lnTo>
                      <a:pt x="160" y="138"/>
                    </a:lnTo>
                    <a:close/>
                    <a:moveTo>
                      <a:pt x="42" y="113"/>
                    </a:moveTo>
                    <a:lnTo>
                      <a:pt x="42" y="113"/>
                    </a:lnTo>
                    <a:lnTo>
                      <a:pt x="36" y="115"/>
                    </a:lnTo>
                    <a:lnTo>
                      <a:pt x="31" y="118"/>
                    </a:lnTo>
                    <a:lnTo>
                      <a:pt x="29" y="122"/>
                    </a:lnTo>
                    <a:lnTo>
                      <a:pt x="25" y="128"/>
                    </a:lnTo>
                    <a:lnTo>
                      <a:pt x="25" y="128"/>
                    </a:lnTo>
                    <a:lnTo>
                      <a:pt x="27" y="122"/>
                    </a:lnTo>
                    <a:lnTo>
                      <a:pt x="31" y="115"/>
                    </a:lnTo>
                    <a:lnTo>
                      <a:pt x="40" y="103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42" y="107"/>
                    </a:lnTo>
                    <a:lnTo>
                      <a:pt x="42" y="113"/>
                    </a:lnTo>
                    <a:lnTo>
                      <a:pt x="42" y="113"/>
                    </a:lnTo>
                    <a:close/>
                    <a:moveTo>
                      <a:pt x="40" y="46"/>
                    </a:moveTo>
                    <a:lnTo>
                      <a:pt x="40" y="46"/>
                    </a:lnTo>
                    <a:lnTo>
                      <a:pt x="33" y="50"/>
                    </a:lnTo>
                    <a:lnTo>
                      <a:pt x="27" y="56"/>
                    </a:lnTo>
                    <a:lnTo>
                      <a:pt x="21" y="61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21" y="57"/>
                    </a:lnTo>
                    <a:lnTo>
                      <a:pt x="27" y="50"/>
                    </a:lnTo>
                    <a:lnTo>
                      <a:pt x="35" y="42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8"/>
                    </a:lnTo>
                    <a:lnTo>
                      <a:pt x="40" y="42"/>
                    </a:lnTo>
                    <a:lnTo>
                      <a:pt x="40" y="46"/>
                    </a:lnTo>
                    <a:lnTo>
                      <a:pt x="40" y="46"/>
                    </a:lnTo>
                    <a:close/>
                    <a:moveTo>
                      <a:pt x="40" y="88"/>
                    </a:moveTo>
                    <a:lnTo>
                      <a:pt x="40" y="88"/>
                    </a:lnTo>
                    <a:lnTo>
                      <a:pt x="36" y="96"/>
                    </a:lnTo>
                    <a:lnTo>
                      <a:pt x="33" y="101"/>
                    </a:lnTo>
                    <a:lnTo>
                      <a:pt x="27" y="10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5" y="107"/>
                    </a:lnTo>
                    <a:lnTo>
                      <a:pt x="29" y="99"/>
                    </a:lnTo>
                    <a:lnTo>
                      <a:pt x="40" y="88"/>
                    </a:lnTo>
                    <a:lnTo>
                      <a:pt x="40" y="88"/>
                    </a:lnTo>
                    <a:close/>
                    <a:moveTo>
                      <a:pt x="42" y="17"/>
                    </a:moveTo>
                    <a:lnTo>
                      <a:pt x="42" y="17"/>
                    </a:lnTo>
                    <a:lnTo>
                      <a:pt x="42" y="25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36" y="31"/>
                    </a:lnTo>
                    <a:lnTo>
                      <a:pt x="33" y="33"/>
                    </a:lnTo>
                    <a:lnTo>
                      <a:pt x="27" y="36"/>
                    </a:lnTo>
                    <a:lnTo>
                      <a:pt x="21" y="42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9" y="38"/>
                    </a:lnTo>
                    <a:lnTo>
                      <a:pt x="25" y="31"/>
                    </a:lnTo>
                    <a:lnTo>
                      <a:pt x="42" y="17"/>
                    </a:lnTo>
                    <a:lnTo>
                      <a:pt x="42" y="17"/>
                    </a:lnTo>
                    <a:close/>
                    <a:moveTo>
                      <a:pt x="38" y="54"/>
                    </a:moveTo>
                    <a:lnTo>
                      <a:pt x="38" y="54"/>
                    </a:lnTo>
                    <a:lnTo>
                      <a:pt x="38" y="61"/>
                    </a:lnTo>
                    <a:lnTo>
                      <a:pt x="38" y="69"/>
                    </a:lnTo>
                    <a:lnTo>
                      <a:pt x="35" y="80"/>
                    </a:lnTo>
                    <a:lnTo>
                      <a:pt x="29" y="90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3" y="90"/>
                    </a:lnTo>
                    <a:lnTo>
                      <a:pt x="27" y="84"/>
                    </a:lnTo>
                    <a:lnTo>
                      <a:pt x="33" y="77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3" y="71"/>
                    </a:lnTo>
                    <a:lnTo>
                      <a:pt x="29" y="71"/>
                    </a:lnTo>
                    <a:lnTo>
                      <a:pt x="23" y="77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23" y="69"/>
                    </a:lnTo>
                    <a:lnTo>
                      <a:pt x="31" y="61"/>
                    </a:lnTo>
                    <a:lnTo>
                      <a:pt x="38" y="54"/>
                    </a:lnTo>
                    <a:lnTo>
                      <a:pt x="38" y="54"/>
                    </a:lnTo>
                    <a:close/>
                    <a:moveTo>
                      <a:pt x="10" y="136"/>
                    </a:moveTo>
                    <a:lnTo>
                      <a:pt x="10" y="136"/>
                    </a:lnTo>
                    <a:lnTo>
                      <a:pt x="10" y="115"/>
                    </a:lnTo>
                    <a:lnTo>
                      <a:pt x="10" y="115"/>
                    </a:lnTo>
                    <a:lnTo>
                      <a:pt x="14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4" y="118"/>
                    </a:lnTo>
                    <a:lnTo>
                      <a:pt x="14" y="124"/>
                    </a:lnTo>
                    <a:lnTo>
                      <a:pt x="14" y="126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4" y="132"/>
                    </a:lnTo>
                    <a:lnTo>
                      <a:pt x="12" y="136"/>
                    </a:lnTo>
                    <a:lnTo>
                      <a:pt x="10" y="136"/>
                    </a:lnTo>
                    <a:lnTo>
                      <a:pt x="10" y="136"/>
                    </a:lnTo>
                    <a:close/>
                    <a:moveTo>
                      <a:pt x="19" y="179"/>
                    </a:moveTo>
                    <a:lnTo>
                      <a:pt x="19" y="179"/>
                    </a:lnTo>
                    <a:lnTo>
                      <a:pt x="15" y="174"/>
                    </a:lnTo>
                    <a:lnTo>
                      <a:pt x="15" y="166"/>
                    </a:lnTo>
                    <a:lnTo>
                      <a:pt x="17" y="158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1" y="166"/>
                    </a:lnTo>
                    <a:lnTo>
                      <a:pt x="19" y="179"/>
                    </a:lnTo>
                    <a:lnTo>
                      <a:pt x="19" y="179"/>
                    </a:lnTo>
                    <a:close/>
                    <a:moveTo>
                      <a:pt x="21" y="147"/>
                    </a:moveTo>
                    <a:lnTo>
                      <a:pt x="21" y="147"/>
                    </a:lnTo>
                    <a:lnTo>
                      <a:pt x="31" y="132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36" y="132"/>
                    </a:lnTo>
                    <a:lnTo>
                      <a:pt x="31" y="138"/>
                    </a:lnTo>
                    <a:lnTo>
                      <a:pt x="21" y="147"/>
                    </a:lnTo>
                    <a:lnTo>
                      <a:pt x="21" y="147"/>
                    </a:lnTo>
                    <a:close/>
                    <a:moveTo>
                      <a:pt x="40" y="138"/>
                    </a:moveTo>
                    <a:lnTo>
                      <a:pt x="40" y="138"/>
                    </a:lnTo>
                    <a:lnTo>
                      <a:pt x="42" y="139"/>
                    </a:lnTo>
                    <a:lnTo>
                      <a:pt x="42" y="143"/>
                    </a:lnTo>
                    <a:lnTo>
                      <a:pt x="38" y="147"/>
                    </a:lnTo>
                    <a:lnTo>
                      <a:pt x="33" y="153"/>
                    </a:lnTo>
                    <a:lnTo>
                      <a:pt x="29" y="157"/>
                    </a:lnTo>
                    <a:lnTo>
                      <a:pt x="29" y="157"/>
                    </a:lnTo>
                    <a:lnTo>
                      <a:pt x="33" y="149"/>
                    </a:lnTo>
                    <a:lnTo>
                      <a:pt x="40" y="138"/>
                    </a:lnTo>
                    <a:lnTo>
                      <a:pt x="40" y="138"/>
                    </a:lnTo>
                    <a:close/>
                    <a:moveTo>
                      <a:pt x="31" y="174"/>
                    </a:moveTo>
                    <a:lnTo>
                      <a:pt x="31" y="174"/>
                    </a:lnTo>
                    <a:lnTo>
                      <a:pt x="31" y="170"/>
                    </a:lnTo>
                    <a:lnTo>
                      <a:pt x="35" y="164"/>
                    </a:lnTo>
                    <a:lnTo>
                      <a:pt x="38" y="158"/>
                    </a:lnTo>
                    <a:lnTo>
                      <a:pt x="42" y="155"/>
                    </a:lnTo>
                    <a:lnTo>
                      <a:pt x="42" y="155"/>
                    </a:lnTo>
                    <a:lnTo>
                      <a:pt x="42" y="160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38" y="166"/>
                    </a:lnTo>
                    <a:lnTo>
                      <a:pt x="35" y="168"/>
                    </a:lnTo>
                    <a:lnTo>
                      <a:pt x="31" y="174"/>
                    </a:lnTo>
                    <a:lnTo>
                      <a:pt x="31" y="174"/>
                    </a:lnTo>
                    <a:close/>
                    <a:moveTo>
                      <a:pt x="33" y="189"/>
                    </a:moveTo>
                    <a:lnTo>
                      <a:pt x="33" y="189"/>
                    </a:lnTo>
                    <a:lnTo>
                      <a:pt x="33" y="185"/>
                    </a:lnTo>
                    <a:lnTo>
                      <a:pt x="35" y="179"/>
                    </a:lnTo>
                    <a:lnTo>
                      <a:pt x="38" y="174"/>
                    </a:lnTo>
                    <a:lnTo>
                      <a:pt x="44" y="170"/>
                    </a:lnTo>
                    <a:lnTo>
                      <a:pt x="44" y="170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0" y="181"/>
                    </a:lnTo>
                    <a:lnTo>
                      <a:pt x="36" y="183"/>
                    </a:lnTo>
                    <a:lnTo>
                      <a:pt x="33" y="189"/>
                    </a:lnTo>
                    <a:lnTo>
                      <a:pt x="33" y="189"/>
                    </a:lnTo>
                    <a:close/>
                    <a:moveTo>
                      <a:pt x="40" y="202"/>
                    </a:moveTo>
                    <a:lnTo>
                      <a:pt x="40" y="202"/>
                    </a:lnTo>
                    <a:lnTo>
                      <a:pt x="38" y="198"/>
                    </a:lnTo>
                    <a:lnTo>
                      <a:pt x="40" y="195"/>
                    </a:lnTo>
                    <a:lnTo>
                      <a:pt x="44" y="187"/>
                    </a:lnTo>
                    <a:lnTo>
                      <a:pt x="44" y="187"/>
                    </a:lnTo>
                    <a:lnTo>
                      <a:pt x="46" y="189"/>
                    </a:lnTo>
                    <a:lnTo>
                      <a:pt x="46" y="191"/>
                    </a:lnTo>
                    <a:lnTo>
                      <a:pt x="46" y="197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  <a:moveTo>
                      <a:pt x="235" y="111"/>
                    </a:moveTo>
                    <a:lnTo>
                      <a:pt x="235" y="111"/>
                    </a:lnTo>
                    <a:lnTo>
                      <a:pt x="231" y="151"/>
                    </a:lnTo>
                    <a:lnTo>
                      <a:pt x="227" y="172"/>
                    </a:lnTo>
                    <a:lnTo>
                      <a:pt x="221" y="191"/>
                    </a:lnTo>
                    <a:lnTo>
                      <a:pt x="216" y="206"/>
                    </a:lnTo>
                    <a:lnTo>
                      <a:pt x="208" y="221"/>
                    </a:lnTo>
                    <a:lnTo>
                      <a:pt x="197" y="235"/>
                    </a:lnTo>
                    <a:lnTo>
                      <a:pt x="185" y="244"/>
                    </a:lnTo>
                    <a:lnTo>
                      <a:pt x="185" y="244"/>
                    </a:lnTo>
                    <a:lnTo>
                      <a:pt x="177" y="248"/>
                    </a:lnTo>
                    <a:lnTo>
                      <a:pt x="170" y="250"/>
                    </a:lnTo>
                    <a:lnTo>
                      <a:pt x="153" y="254"/>
                    </a:lnTo>
                    <a:lnTo>
                      <a:pt x="136" y="254"/>
                    </a:lnTo>
                    <a:lnTo>
                      <a:pt x="118" y="252"/>
                    </a:lnTo>
                    <a:lnTo>
                      <a:pt x="118" y="252"/>
                    </a:lnTo>
                    <a:lnTo>
                      <a:pt x="109" y="248"/>
                    </a:lnTo>
                    <a:lnTo>
                      <a:pt x="99" y="244"/>
                    </a:lnTo>
                    <a:lnTo>
                      <a:pt x="92" y="239"/>
                    </a:lnTo>
                    <a:lnTo>
                      <a:pt x="84" y="233"/>
                    </a:lnTo>
                    <a:lnTo>
                      <a:pt x="69" y="218"/>
                    </a:lnTo>
                    <a:lnTo>
                      <a:pt x="57" y="198"/>
                    </a:lnTo>
                    <a:lnTo>
                      <a:pt x="57" y="198"/>
                    </a:lnTo>
                    <a:lnTo>
                      <a:pt x="54" y="189"/>
                    </a:lnTo>
                    <a:lnTo>
                      <a:pt x="52" y="178"/>
                    </a:lnTo>
                    <a:lnTo>
                      <a:pt x="50" y="151"/>
                    </a:lnTo>
                    <a:lnTo>
                      <a:pt x="48" y="122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6" y="73"/>
                    </a:lnTo>
                    <a:lnTo>
                      <a:pt x="48" y="52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63" y="14"/>
                    </a:lnTo>
                    <a:lnTo>
                      <a:pt x="78" y="14"/>
                    </a:lnTo>
                    <a:lnTo>
                      <a:pt x="92" y="14"/>
                    </a:lnTo>
                    <a:lnTo>
                      <a:pt x="105" y="14"/>
                    </a:lnTo>
                    <a:lnTo>
                      <a:pt x="105" y="14"/>
                    </a:lnTo>
                    <a:lnTo>
                      <a:pt x="105" y="36"/>
                    </a:lnTo>
                    <a:lnTo>
                      <a:pt x="105" y="61"/>
                    </a:lnTo>
                    <a:lnTo>
                      <a:pt x="101" y="117"/>
                    </a:lnTo>
                    <a:lnTo>
                      <a:pt x="101" y="143"/>
                    </a:lnTo>
                    <a:lnTo>
                      <a:pt x="103" y="155"/>
                    </a:lnTo>
                    <a:lnTo>
                      <a:pt x="105" y="166"/>
                    </a:lnTo>
                    <a:lnTo>
                      <a:pt x="109" y="176"/>
                    </a:lnTo>
                    <a:lnTo>
                      <a:pt x="115" y="183"/>
                    </a:lnTo>
                    <a:lnTo>
                      <a:pt x="122" y="189"/>
                    </a:lnTo>
                    <a:lnTo>
                      <a:pt x="132" y="193"/>
                    </a:lnTo>
                    <a:lnTo>
                      <a:pt x="132" y="193"/>
                    </a:lnTo>
                    <a:lnTo>
                      <a:pt x="139" y="193"/>
                    </a:lnTo>
                    <a:lnTo>
                      <a:pt x="145" y="193"/>
                    </a:lnTo>
                    <a:lnTo>
                      <a:pt x="153" y="191"/>
                    </a:lnTo>
                    <a:lnTo>
                      <a:pt x="158" y="189"/>
                    </a:lnTo>
                    <a:lnTo>
                      <a:pt x="168" y="181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81" y="155"/>
                    </a:lnTo>
                    <a:lnTo>
                      <a:pt x="185" y="138"/>
                    </a:lnTo>
                    <a:lnTo>
                      <a:pt x="187" y="117"/>
                    </a:lnTo>
                    <a:lnTo>
                      <a:pt x="187" y="96"/>
                    </a:lnTo>
                    <a:lnTo>
                      <a:pt x="189" y="52"/>
                    </a:lnTo>
                    <a:lnTo>
                      <a:pt x="191" y="31"/>
                    </a:lnTo>
                    <a:lnTo>
                      <a:pt x="195" y="12"/>
                    </a:lnTo>
                    <a:lnTo>
                      <a:pt x="195" y="12"/>
                    </a:lnTo>
                    <a:lnTo>
                      <a:pt x="206" y="14"/>
                    </a:lnTo>
                    <a:lnTo>
                      <a:pt x="216" y="14"/>
                    </a:lnTo>
                    <a:lnTo>
                      <a:pt x="227" y="12"/>
                    </a:lnTo>
                    <a:lnTo>
                      <a:pt x="237" y="12"/>
                    </a:lnTo>
                    <a:lnTo>
                      <a:pt x="237" y="12"/>
                    </a:lnTo>
                    <a:lnTo>
                      <a:pt x="238" y="35"/>
                    </a:lnTo>
                    <a:lnTo>
                      <a:pt x="237" y="59"/>
                    </a:lnTo>
                    <a:lnTo>
                      <a:pt x="235" y="111"/>
                    </a:lnTo>
                    <a:lnTo>
                      <a:pt x="235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>
                  <a:cs typeface="+mn-ea"/>
                  <a:sym typeface="+mn-lt"/>
                </a:endParaRPr>
              </a:p>
            </p:txBody>
          </p:sp>
          <p:sp>
            <p:nvSpPr>
              <p:cNvPr id="158" name="Freeform 94"/>
              <p:cNvSpPr>
                <a:spLocks noEditPoints="1"/>
              </p:cNvSpPr>
              <p:nvPr/>
            </p:nvSpPr>
            <p:spPr bwMode="auto">
              <a:xfrm>
                <a:off x="1806831" y="1502686"/>
                <a:ext cx="500204" cy="463509"/>
              </a:xfrm>
              <a:custGeom>
                <a:avLst/>
                <a:gdLst/>
                <a:ahLst/>
                <a:cxnLst>
                  <a:cxn ang="0">
                    <a:pos x="206" y="4"/>
                  </a:cxn>
                  <a:cxn ang="0">
                    <a:pos x="257" y="181"/>
                  </a:cxn>
                  <a:cxn ang="0">
                    <a:pos x="177" y="225"/>
                  </a:cxn>
                  <a:cxn ang="0">
                    <a:pos x="126" y="200"/>
                  </a:cxn>
                  <a:cxn ang="0">
                    <a:pos x="89" y="225"/>
                  </a:cxn>
                  <a:cxn ang="0">
                    <a:pos x="0" y="231"/>
                  </a:cxn>
                  <a:cxn ang="0">
                    <a:pos x="67" y="0"/>
                  </a:cxn>
                  <a:cxn ang="0">
                    <a:pos x="131" y="97"/>
                  </a:cxn>
                  <a:cxn ang="0">
                    <a:pos x="46" y="176"/>
                  </a:cxn>
                  <a:cxn ang="0">
                    <a:pos x="120" y="153"/>
                  </a:cxn>
                  <a:cxn ang="0">
                    <a:pos x="206" y="116"/>
                  </a:cxn>
                  <a:cxn ang="0">
                    <a:pos x="248" y="214"/>
                  </a:cxn>
                  <a:cxn ang="0">
                    <a:pos x="208" y="15"/>
                  </a:cxn>
                  <a:cxn ang="0">
                    <a:pos x="103" y="40"/>
                  </a:cxn>
                  <a:cxn ang="0">
                    <a:pos x="168" y="33"/>
                  </a:cxn>
                  <a:cxn ang="0">
                    <a:pos x="9" y="44"/>
                  </a:cxn>
                  <a:cxn ang="0">
                    <a:pos x="9" y="44"/>
                  </a:cxn>
                  <a:cxn ang="0">
                    <a:pos x="23" y="44"/>
                  </a:cxn>
                  <a:cxn ang="0">
                    <a:pos x="187" y="40"/>
                  </a:cxn>
                  <a:cxn ang="0">
                    <a:pos x="40" y="48"/>
                  </a:cxn>
                  <a:cxn ang="0">
                    <a:pos x="21" y="54"/>
                  </a:cxn>
                  <a:cxn ang="0">
                    <a:pos x="164" y="63"/>
                  </a:cxn>
                  <a:cxn ang="0">
                    <a:pos x="152" y="63"/>
                  </a:cxn>
                  <a:cxn ang="0">
                    <a:pos x="9" y="63"/>
                  </a:cxn>
                  <a:cxn ang="0">
                    <a:pos x="40" y="73"/>
                  </a:cxn>
                  <a:cxn ang="0">
                    <a:pos x="168" y="71"/>
                  </a:cxn>
                  <a:cxn ang="0">
                    <a:pos x="171" y="76"/>
                  </a:cxn>
                  <a:cxn ang="0">
                    <a:pos x="28" y="88"/>
                  </a:cxn>
                  <a:cxn ang="0">
                    <a:pos x="40" y="88"/>
                  </a:cxn>
                  <a:cxn ang="0">
                    <a:pos x="139" y="97"/>
                  </a:cxn>
                  <a:cxn ang="0">
                    <a:pos x="13" y="135"/>
                  </a:cxn>
                  <a:cxn ang="0">
                    <a:pos x="13" y="135"/>
                  </a:cxn>
                  <a:cxn ang="0">
                    <a:pos x="6" y="124"/>
                  </a:cxn>
                  <a:cxn ang="0">
                    <a:pos x="6" y="124"/>
                  </a:cxn>
                  <a:cxn ang="0">
                    <a:pos x="188" y="145"/>
                  </a:cxn>
                  <a:cxn ang="0">
                    <a:pos x="11" y="147"/>
                  </a:cxn>
                  <a:cxn ang="0">
                    <a:pos x="11" y="147"/>
                  </a:cxn>
                  <a:cxn ang="0">
                    <a:pos x="95" y="151"/>
                  </a:cxn>
                  <a:cxn ang="0">
                    <a:pos x="6" y="168"/>
                  </a:cxn>
                  <a:cxn ang="0">
                    <a:pos x="15" y="179"/>
                  </a:cxn>
                  <a:cxn ang="0">
                    <a:pos x="101" y="172"/>
                  </a:cxn>
                  <a:cxn ang="0">
                    <a:pos x="192" y="172"/>
                  </a:cxn>
                  <a:cxn ang="0">
                    <a:pos x="116" y="177"/>
                  </a:cxn>
                  <a:cxn ang="0">
                    <a:pos x="38" y="183"/>
                  </a:cxn>
                  <a:cxn ang="0">
                    <a:pos x="206" y="185"/>
                  </a:cxn>
                  <a:cxn ang="0">
                    <a:pos x="131" y="177"/>
                  </a:cxn>
                  <a:cxn ang="0">
                    <a:pos x="103" y="179"/>
                  </a:cxn>
                  <a:cxn ang="0">
                    <a:pos x="4" y="204"/>
                  </a:cxn>
                  <a:cxn ang="0">
                    <a:pos x="28" y="210"/>
                  </a:cxn>
                  <a:cxn ang="0">
                    <a:pos x="206" y="202"/>
                  </a:cxn>
                  <a:cxn ang="0">
                    <a:pos x="190" y="198"/>
                  </a:cxn>
                  <a:cxn ang="0">
                    <a:pos x="19" y="202"/>
                  </a:cxn>
                  <a:cxn ang="0">
                    <a:pos x="200" y="214"/>
                  </a:cxn>
                  <a:cxn ang="0">
                    <a:pos x="13" y="231"/>
                  </a:cxn>
                  <a:cxn ang="0">
                    <a:pos x="185" y="225"/>
                  </a:cxn>
                  <a:cxn ang="0">
                    <a:pos x="230" y="219"/>
                  </a:cxn>
                  <a:cxn ang="0">
                    <a:pos x="28" y="229"/>
                  </a:cxn>
                  <a:cxn ang="0">
                    <a:pos x="200" y="233"/>
                  </a:cxn>
                  <a:cxn ang="0">
                    <a:pos x="80" y="223"/>
                  </a:cxn>
                  <a:cxn ang="0">
                    <a:pos x="59" y="227"/>
                  </a:cxn>
                  <a:cxn ang="0">
                    <a:pos x="234" y="233"/>
                  </a:cxn>
                  <a:cxn ang="0">
                    <a:pos x="211" y="233"/>
                  </a:cxn>
                </a:cxnLst>
                <a:rect l="0" t="0" r="r" b="b"/>
                <a:pathLst>
                  <a:path w="259" h="240">
                    <a:moveTo>
                      <a:pt x="131" y="97"/>
                    </a:moveTo>
                    <a:lnTo>
                      <a:pt x="131" y="97"/>
                    </a:lnTo>
                    <a:lnTo>
                      <a:pt x="137" y="90"/>
                    </a:lnTo>
                    <a:lnTo>
                      <a:pt x="141" y="82"/>
                    </a:lnTo>
                    <a:lnTo>
                      <a:pt x="147" y="67"/>
                    </a:lnTo>
                    <a:lnTo>
                      <a:pt x="147" y="67"/>
                    </a:lnTo>
                    <a:lnTo>
                      <a:pt x="152" y="50"/>
                    </a:lnTo>
                    <a:lnTo>
                      <a:pt x="156" y="33"/>
                    </a:lnTo>
                    <a:lnTo>
                      <a:pt x="156" y="33"/>
                    </a:lnTo>
                    <a:lnTo>
                      <a:pt x="168" y="25"/>
                    </a:lnTo>
                    <a:lnTo>
                      <a:pt x="179" y="15"/>
                    </a:lnTo>
                    <a:lnTo>
                      <a:pt x="192" y="8"/>
                    </a:lnTo>
                    <a:lnTo>
                      <a:pt x="206" y="4"/>
                    </a:lnTo>
                    <a:lnTo>
                      <a:pt x="206" y="4"/>
                    </a:lnTo>
                    <a:lnTo>
                      <a:pt x="217" y="4"/>
                    </a:lnTo>
                    <a:lnTo>
                      <a:pt x="230" y="4"/>
                    </a:lnTo>
                    <a:lnTo>
                      <a:pt x="244" y="6"/>
                    </a:lnTo>
                    <a:lnTo>
                      <a:pt x="257" y="6"/>
                    </a:lnTo>
                    <a:lnTo>
                      <a:pt x="257" y="6"/>
                    </a:lnTo>
                    <a:lnTo>
                      <a:pt x="257" y="23"/>
                    </a:lnTo>
                    <a:lnTo>
                      <a:pt x="257" y="40"/>
                    </a:lnTo>
                    <a:lnTo>
                      <a:pt x="255" y="78"/>
                    </a:lnTo>
                    <a:lnTo>
                      <a:pt x="255" y="78"/>
                    </a:lnTo>
                    <a:lnTo>
                      <a:pt x="255" y="132"/>
                    </a:lnTo>
                    <a:lnTo>
                      <a:pt x="257" y="181"/>
                    </a:lnTo>
                    <a:lnTo>
                      <a:pt x="257" y="181"/>
                    </a:lnTo>
                    <a:lnTo>
                      <a:pt x="259" y="198"/>
                    </a:lnTo>
                    <a:lnTo>
                      <a:pt x="259" y="208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5" y="221"/>
                    </a:lnTo>
                    <a:lnTo>
                      <a:pt x="249" y="229"/>
                    </a:lnTo>
                    <a:lnTo>
                      <a:pt x="236" y="240"/>
                    </a:lnTo>
                    <a:lnTo>
                      <a:pt x="236" y="240"/>
                    </a:lnTo>
                    <a:lnTo>
                      <a:pt x="204" y="238"/>
                    </a:lnTo>
                    <a:lnTo>
                      <a:pt x="190" y="238"/>
                    </a:lnTo>
                    <a:lnTo>
                      <a:pt x="179" y="235"/>
                    </a:lnTo>
                    <a:lnTo>
                      <a:pt x="179" y="235"/>
                    </a:lnTo>
                    <a:lnTo>
                      <a:pt x="177" y="225"/>
                    </a:lnTo>
                    <a:lnTo>
                      <a:pt x="175" y="217"/>
                    </a:lnTo>
                    <a:lnTo>
                      <a:pt x="175" y="198"/>
                    </a:lnTo>
                    <a:lnTo>
                      <a:pt x="177" y="179"/>
                    </a:lnTo>
                    <a:lnTo>
                      <a:pt x="175" y="162"/>
                    </a:lnTo>
                    <a:lnTo>
                      <a:pt x="175" y="162"/>
                    </a:lnTo>
                    <a:lnTo>
                      <a:pt x="169" y="166"/>
                    </a:lnTo>
                    <a:lnTo>
                      <a:pt x="164" y="172"/>
                    </a:lnTo>
                    <a:lnTo>
                      <a:pt x="156" y="179"/>
                    </a:lnTo>
                    <a:lnTo>
                      <a:pt x="148" y="187"/>
                    </a:lnTo>
                    <a:lnTo>
                      <a:pt x="148" y="187"/>
                    </a:lnTo>
                    <a:lnTo>
                      <a:pt x="135" y="193"/>
                    </a:lnTo>
                    <a:lnTo>
                      <a:pt x="135" y="193"/>
                    </a:lnTo>
                    <a:lnTo>
                      <a:pt x="126" y="200"/>
                    </a:lnTo>
                    <a:lnTo>
                      <a:pt x="122" y="204"/>
                    </a:lnTo>
                    <a:lnTo>
                      <a:pt x="116" y="206"/>
                    </a:lnTo>
                    <a:lnTo>
                      <a:pt x="116" y="206"/>
                    </a:lnTo>
                    <a:lnTo>
                      <a:pt x="112" y="204"/>
                    </a:lnTo>
                    <a:lnTo>
                      <a:pt x="110" y="202"/>
                    </a:lnTo>
                    <a:lnTo>
                      <a:pt x="107" y="196"/>
                    </a:lnTo>
                    <a:lnTo>
                      <a:pt x="103" y="189"/>
                    </a:lnTo>
                    <a:lnTo>
                      <a:pt x="99" y="187"/>
                    </a:lnTo>
                    <a:lnTo>
                      <a:pt x="95" y="185"/>
                    </a:lnTo>
                    <a:lnTo>
                      <a:pt x="95" y="185"/>
                    </a:lnTo>
                    <a:lnTo>
                      <a:pt x="95" y="200"/>
                    </a:lnTo>
                    <a:lnTo>
                      <a:pt x="93" y="214"/>
                    </a:lnTo>
                    <a:lnTo>
                      <a:pt x="89" y="225"/>
                    </a:lnTo>
                    <a:lnTo>
                      <a:pt x="86" y="229"/>
                    </a:lnTo>
                    <a:lnTo>
                      <a:pt x="80" y="233"/>
                    </a:lnTo>
                    <a:lnTo>
                      <a:pt x="80" y="233"/>
                    </a:lnTo>
                    <a:lnTo>
                      <a:pt x="70" y="235"/>
                    </a:lnTo>
                    <a:lnTo>
                      <a:pt x="61" y="235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21" y="240"/>
                    </a:lnTo>
                    <a:lnTo>
                      <a:pt x="11" y="240"/>
                    </a:lnTo>
                    <a:lnTo>
                      <a:pt x="7" y="238"/>
                    </a:lnTo>
                    <a:lnTo>
                      <a:pt x="4" y="236"/>
                    </a:lnTo>
                    <a:lnTo>
                      <a:pt x="4" y="236"/>
                    </a:lnTo>
                    <a:lnTo>
                      <a:pt x="0" y="231"/>
                    </a:lnTo>
                    <a:lnTo>
                      <a:pt x="0" y="221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2" y="118"/>
                    </a:lnTo>
                    <a:lnTo>
                      <a:pt x="2" y="78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11" y="27"/>
                    </a:lnTo>
                    <a:lnTo>
                      <a:pt x="23" y="19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55" y="2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89" y="0"/>
                    </a:lnTo>
                    <a:lnTo>
                      <a:pt x="89" y="0"/>
                    </a:lnTo>
                    <a:lnTo>
                      <a:pt x="93" y="2"/>
                    </a:lnTo>
                    <a:lnTo>
                      <a:pt x="97" y="6"/>
                    </a:lnTo>
                    <a:lnTo>
                      <a:pt x="105" y="19"/>
                    </a:lnTo>
                    <a:lnTo>
                      <a:pt x="110" y="34"/>
                    </a:lnTo>
                    <a:lnTo>
                      <a:pt x="114" y="46"/>
                    </a:lnTo>
                    <a:lnTo>
                      <a:pt x="114" y="46"/>
                    </a:lnTo>
                    <a:lnTo>
                      <a:pt x="122" y="74"/>
                    </a:lnTo>
                    <a:lnTo>
                      <a:pt x="126" y="86"/>
                    </a:lnTo>
                    <a:lnTo>
                      <a:pt x="131" y="97"/>
                    </a:lnTo>
                    <a:lnTo>
                      <a:pt x="131" y="97"/>
                    </a:lnTo>
                    <a:close/>
                    <a:moveTo>
                      <a:pt x="87" y="8"/>
                    </a:moveTo>
                    <a:lnTo>
                      <a:pt x="87" y="8"/>
                    </a:lnTo>
                    <a:lnTo>
                      <a:pt x="78" y="6"/>
                    </a:lnTo>
                    <a:lnTo>
                      <a:pt x="68" y="6"/>
                    </a:lnTo>
                    <a:lnTo>
                      <a:pt x="57" y="6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46" y="23"/>
                    </a:lnTo>
                    <a:lnTo>
                      <a:pt x="46" y="36"/>
                    </a:lnTo>
                    <a:lnTo>
                      <a:pt x="47" y="65"/>
                    </a:lnTo>
                    <a:lnTo>
                      <a:pt x="47" y="65"/>
                    </a:lnTo>
                    <a:lnTo>
                      <a:pt x="46" y="139"/>
                    </a:lnTo>
                    <a:lnTo>
                      <a:pt x="46" y="176"/>
                    </a:lnTo>
                    <a:lnTo>
                      <a:pt x="47" y="210"/>
                    </a:lnTo>
                    <a:lnTo>
                      <a:pt x="47" y="210"/>
                    </a:lnTo>
                    <a:lnTo>
                      <a:pt x="67" y="212"/>
                    </a:lnTo>
                    <a:lnTo>
                      <a:pt x="76" y="212"/>
                    </a:lnTo>
                    <a:lnTo>
                      <a:pt x="87" y="208"/>
                    </a:lnTo>
                    <a:lnTo>
                      <a:pt x="87" y="208"/>
                    </a:lnTo>
                    <a:lnTo>
                      <a:pt x="89" y="179"/>
                    </a:lnTo>
                    <a:lnTo>
                      <a:pt x="89" y="153"/>
                    </a:lnTo>
                    <a:lnTo>
                      <a:pt x="87" y="134"/>
                    </a:lnTo>
                    <a:lnTo>
                      <a:pt x="87" y="120"/>
                    </a:lnTo>
                    <a:lnTo>
                      <a:pt x="87" y="120"/>
                    </a:lnTo>
                    <a:lnTo>
                      <a:pt x="120" y="153"/>
                    </a:lnTo>
                    <a:lnTo>
                      <a:pt x="120" y="153"/>
                    </a:lnTo>
                    <a:lnTo>
                      <a:pt x="131" y="166"/>
                    </a:lnTo>
                    <a:lnTo>
                      <a:pt x="139" y="172"/>
                    </a:lnTo>
                    <a:lnTo>
                      <a:pt x="141" y="174"/>
                    </a:lnTo>
                    <a:lnTo>
                      <a:pt x="145" y="176"/>
                    </a:lnTo>
                    <a:lnTo>
                      <a:pt x="145" y="176"/>
                    </a:lnTo>
                    <a:lnTo>
                      <a:pt x="150" y="174"/>
                    </a:lnTo>
                    <a:lnTo>
                      <a:pt x="154" y="172"/>
                    </a:lnTo>
                    <a:lnTo>
                      <a:pt x="160" y="164"/>
                    </a:lnTo>
                    <a:lnTo>
                      <a:pt x="173" y="149"/>
                    </a:lnTo>
                    <a:lnTo>
                      <a:pt x="173" y="149"/>
                    </a:lnTo>
                    <a:lnTo>
                      <a:pt x="188" y="130"/>
                    </a:lnTo>
                    <a:lnTo>
                      <a:pt x="196" y="122"/>
                    </a:lnTo>
                    <a:lnTo>
                      <a:pt x="206" y="116"/>
                    </a:lnTo>
                    <a:lnTo>
                      <a:pt x="206" y="116"/>
                    </a:lnTo>
                    <a:lnTo>
                      <a:pt x="209" y="126"/>
                    </a:lnTo>
                    <a:lnTo>
                      <a:pt x="211" y="137"/>
                    </a:lnTo>
                    <a:lnTo>
                      <a:pt x="213" y="164"/>
                    </a:lnTo>
                    <a:lnTo>
                      <a:pt x="215" y="193"/>
                    </a:lnTo>
                    <a:lnTo>
                      <a:pt x="215" y="204"/>
                    </a:lnTo>
                    <a:lnTo>
                      <a:pt x="219" y="214"/>
                    </a:lnTo>
                    <a:lnTo>
                      <a:pt x="219" y="214"/>
                    </a:lnTo>
                    <a:lnTo>
                      <a:pt x="227" y="214"/>
                    </a:lnTo>
                    <a:lnTo>
                      <a:pt x="234" y="216"/>
                    </a:lnTo>
                    <a:lnTo>
                      <a:pt x="240" y="216"/>
                    </a:lnTo>
                    <a:lnTo>
                      <a:pt x="248" y="214"/>
                    </a:lnTo>
                    <a:lnTo>
                      <a:pt x="248" y="214"/>
                    </a:lnTo>
                    <a:lnTo>
                      <a:pt x="249" y="210"/>
                    </a:lnTo>
                    <a:lnTo>
                      <a:pt x="251" y="202"/>
                    </a:lnTo>
                    <a:lnTo>
                      <a:pt x="249" y="191"/>
                    </a:lnTo>
                    <a:lnTo>
                      <a:pt x="249" y="191"/>
                    </a:lnTo>
                    <a:lnTo>
                      <a:pt x="248" y="101"/>
                    </a:lnTo>
                    <a:lnTo>
                      <a:pt x="248" y="57"/>
                    </a:lnTo>
                    <a:lnTo>
                      <a:pt x="249" y="12"/>
                    </a:lnTo>
                    <a:lnTo>
                      <a:pt x="249" y="12"/>
                    </a:lnTo>
                    <a:lnTo>
                      <a:pt x="227" y="10"/>
                    </a:lnTo>
                    <a:lnTo>
                      <a:pt x="217" y="12"/>
                    </a:lnTo>
                    <a:lnTo>
                      <a:pt x="211" y="12"/>
                    </a:lnTo>
                    <a:lnTo>
                      <a:pt x="208" y="15"/>
                    </a:lnTo>
                    <a:lnTo>
                      <a:pt x="208" y="15"/>
                    </a:lnTo>
                    <a:lnTo>
                      <a:pt x="204" y="21"/>
                    </a:lnTo>
                    <a:lnTo>
                      <a:pt x="200" y="29"/>
                    </a:lnTo>
                    <a:lnTo>
                      <a:pt x="200" y="2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54" y="126"/>
                    </a:lnTo>
                    <a:lnTo>
                      <a:pt x="150" y="135"/>
                    </a:lnTo>
                    <a:lnTo>
                      <a:pt x="143" y="141"/>
                    </a:lnTo>
                    <a:lnTo>
                      <a:pt x="143" y="141"/>
                    </a:lnTo>
                    <a:lnTo>
                      <a:pt x="135" y="126"/>
                    </a:lnTo>
                    <a:lnTo>
                      <a:pt x="127" y="111"/>
                    </a:lnTo>
                    <a:lnTo>
                      <a:pt x="116" y="74"/>
                    </a:lnTo>
                    <a:lnTo>
                      <a:pt x="103" y="40"/>
                    </a:lnTo>
                    <a:lnTo>
                      <a:pt x="97" y="23"/>
                    </a:lnTo>
                    <a:lnTo>
                      <a:pt x="87" y="8"/>
                    </a:lnTo>
                    <a:lnTo>
                      <a:pt x="87" y="8"/>
                    </a:lnTo>
                    <a:close/>
                    <a:moveTo>
                      <a:pt x="34" y="15"/>
                    </a:moveTo>
                    <a:lnTo>
                      <a:pt x="34" y="15"/>
                    </a:lnTo>
                    <a:lnTo>
                      <a:pt x="38" y="15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4" y="15"/>
                    </a:lnTo>
                    <a:lnTo>
                      <a:pt x="34" y="15"/>
                    </a:lnTo>
                    <a:close/>
                    <a:moveTo>
                      <a:pt x="168" y="33"/>
                    </a:moveTo>
                    <a:lnTo>
                      <a:pt x="168" y="33"/>
                    </a:lnTo>
                    <a:lnTo>
                      <a:pt x="175" y="29"/>
                    </a:lnTo>
                    <a:lnTo>
                      <a:pt x="185" y="25"/>
                    </a:lnTo>
                    <a:lnTo>
                      <a:pt x="194" y="21"/>
                    </a:lnTo>
                    <a:lnTo>
                      <a:pt x="196" y="17"/>
                    </a:lnTo>
                    <a:lnTo>
                      <a:pt x="200" y="14"/>
                    </a:lnTo>
                    <a:lnTo>
                      <a:pt x="200" y="14"/>
                    </a:lnTo>
                    <a:lnTo>
                      <a:pt x="190" y="15"/>
                    </a:lnTo>
                    <a:lnTo>
                      <a:pt x="181" y="21"/>
                    </a:lnTo>
                    <a:lnTo>
                      <a:pt x="173" y="27"/>
                    </a:lnTo>
                    <a:lnTo>
                      <a:pt x="168" y="33"/>
                    </a:lnTo>
                    <a:lnTo>
                      <a:pt x="168" y="33"/>
                    </a:lnTo>
                    <a:close/>
                    <a:moveTo>
                      <a:pt x="9" y="44"/>
                    </a:moveTo>
                    <a:lnTo>
                      <a:pt x="9" y="44"/>
                    </a:lnTo>
                    <a:lnTo>
                      <a:pt x="7" y="48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9" y="52"/>
                    </a:lnTo>
                    <a:lnTo>
                      <a:pt x="15" y="44"/>
                    </a:lnTo>
                    <a:lnTo>
                      <a:pt x="23" y="36"/>
                    </a:lnTo>
                    <a:lnTo>
                      <a:pt x="30" y="29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28" y="25"/>
                    </a:lnTo>
                    <a:lnTo>
                      <a:pt x="21" y="33"/>
                    </a:lnTo>
                    <a:lnTo>
                      <a:pt x="9" y="44"/>
                    </a:lnTo>
                    <a:lnTo>
                      <a:pt x="9" y="44"/>
                    </a:lnTo>
                    <a:close/>
                    <a:moveTo>
                      <a:pt x="23" y="44"/>
                    </a:moveTo>
                    <a:lnTo>
                      <a:pt x="23" y="44"/>
                    </a:lnTo>
                    <a:lnTo>
                      <a:pt x="28" y="40"/>
                    </a:lnTo>
                    <a:lnTo>
                      <a:pt x="34" y="36"/>
                    </a:lnTo>
                    <a:lnTo>
                      <a:pt x="38" y="34"/>
                    </a:lnTo>
                    <a:lnTo>
                      <a:pt x="40" y="31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34" y="31"/>
                    </a:lnTo>
                    <a:lnTo>
                      <a:pt x="28" y="34"/>
                    </a:lnTo>
                    <a:lnTo>
                      <a:pt x="25" y="40"/>
                    </a:lnTo>
                    <a:lnTo>
                      <a:pt x="23" y="44"/>
                    </a:lnTo>
                    <a:lnTo>
                      <a:pt x="23" y="44"/>
                    </a:lnTo>
                    <a:close/>
                    <a:moveTo>
                      <a:pt x="158" y="46"/>
                    </a:moveTo>
                    <a:lnTo>
                      <a:pt x="158" y="46"/>
                    </a:lnTo>
                    <a:lnTo>
                      <a:pt x="173" y="40"/>
                    </a:lnTo>
                    <a:lnTo>
                      <a:pt x="187" y="29"/>
                    </a:lnTo>
                    <a:lnTo>
                      <a:pt x="187" y="29"/>
                    </a:lnTo>
                    <a:lnTo>
                      <a:pt x="171" y="34"/>
                    </a:lnTo>
                    <a:lnTo>
                      <a:pt x="164" y="40"/>
                    </a:lnTo>
                    <a:lnTo>
                      <a:pt x="158" y="46"/>
                    </a:lnTo>
                    <a:lnTo>
                      <a:pt x="158" y="46"/>
                    </a:lnTo>
                    <a:close/>
                    <a:moveTo>
                      <a:pt x="173" y="46"/>
                    </a:moveTo>
                    <a:lnTo>
                      <a:pt x="173" y="46"/>
                    </a:lnTo>
                    <a:lnTo>
                      <a:pt x="183" y="42"/>
                    </a:lnTo>
                    <a:lnTo>
                      <a:pt x="187" y="40"/>
                    </a:lnTo>
                    <a:lnTo>
                      <a:pt x="188" y="36"/>
                    </a:lnTo>
                    <a:lnTo>
                      <a:pt x="188" y="36"/>
                    </a:lnTo>
                    <a:lnTo>
                      <a:pt x="185" y="38"/>
                    </a:lnTo>
                    <a:lnTo>
                      <a:pt x="179" y="40"/>
                    </a:lnTo>
                    <a:lnTo>
                      <a:pt x="173" y="46"/>
                    </a:lnTo>
                    <a:lnTo>
                      <a:pt x="173" y="46"/>
                    </a:lnTo>
                    <a:close/>
                    <a:moveTo>
                      <a:pt x="15" y="71"/>
                    </a:moveTo>
                    <a:lnTo>
                      <a:pt x="15" y="71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6" y="54"/>
                    </a:lnTo>
                    <a:lnTo>
                      <a:pt x="40" y="52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2" y="52"/>
                    </a:lnTo>
                    <a:lnTo>
                      <a:pt x="25" y="57"/>
                    </a:lnTo>
                    <a:lnTo>
                      <a:pt x="19" y="65"/>
                    </a:lnTo>
                    <a:lnTo>
                      <a:pt x="15" y="71"/>
                    </a:lnTo>
                    <a:lnTo>
                      <a:pt x="15" y="71"/>
                    </a:lnTo>
                    <a:close/>
                    <a:moveTo>
                      <a:pt x="17" y="59"/>
                    </a:moveTo>
                    <a:lnTo>
                      <a:pt x="17" y="59"/>
                    </a:lnTo>
                    <a:lnTo>
                      <a:pt x="23" y="55"/>
                    </a:lnTo>
                    <a:lnTo>
                      <a:pt x="25" y="52"/>
                    </a:lnTo>
                    <a:lnTo>
                      <a:pt x="25" y="50"/>
                    </a:lnTo>
                    <a:lnTo>
                      <a:pt x="25" y="50"/>
                    </a:lnTo>
                    <a:lnTo>
                      <a:pt x="21" y="54"/>
                    </a:lnTo>
                    <a:lnTo>
                      <a:pt x="17" y="59"/>
                    </a:lnTo>
                    <a:lnTo>
                      <a:pt x="17" y="59"/>
                    </a:lnTo>
                    <a:close/>
                    <a:moveTo>
                      <a:pt x="164" y="57"/>
                    </a:moveTo>
                    <a:lnTo>
                      <a:pt x="164" y="57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4"/>
                    </a:lnTo>
                    <a:lnTo>
                      <a:pt x="169" y="54"/>
                    </a:lnTo>
                    <a:lnTo>
                      <a:pt x="166" y="55"/>
                    </a:lnTo>
                    <a:lnTo>
                      <a:pt x="164" y="55"/>
                    </a:lnTo>
                    <a:lnTo>
                      <a:pt x="164" y="57"/>
                    </a:lnTo>
                    <a:lnTo>
                      <a:pt x="164" y="57"/>
                    </a:lnTo>
                    <a:close/>
                    <a:moveTo>
                      <a:pt x="164" y="63"/>
                    </a:moveTo>
                    <a:lnTo>
                      <a:pt x="164" y="63"/>
                    </a:lnTo>
                    <a:lnTo>
                      <a:pt x="173" y="61"/>
                    </a:lnTo>
                    <a:lnTo>
                      <a:pt x="181" y="59"/>
                    </a:lnTo>
                    <a:lnTo>
                      <a:pt x="181" y="59"/>
                    </a:lnTo>
                    <a:lnTo>
                      <a:pt x="181" y="55"/>
                    </a:lnTo>
                    <a:lnTo>
                      <a:pt x="181" y="55"/>
                    </a:lnTo>
                    <a:lnTo>
                      <a:pt x="181" y="54"/>
                    </a:lnTo>
                    <a:lnTo>
                      <a:pt x="181" y="54"/>
                    </a:lnTo>
                    <a:lnTo>
                      <a:pt x="171" y="57"/>
                    </a:lnTo>
                    <a:lnTo>
                      <a:pt x="168" y="61"/>
                    </a:lnTo>
                    <a:lnTo>
                      <a:pt x="164" y="63"/>
                    </a:lnTo>
                    <a:lnTo>
                      <a:pt x="164" y="63"/>
                    </a:lnTo>
                    <a:close/>
                    <a:moveTo>
                      <a:pt x="152" y="63"/>
                    </a:moveTo>
                    <a:lnTo>
                      <a:pt x="152" y="63"/>
                    </a:lnTo>
                    <a:lnTo>
                      <a:pt x="156" y="61"/>
                    </a:lnTo>
                    <a:lnTo>
                      <a:pt x="158" y="59"/>
                    </a:lnTo>
                    <a:lnTo>
                      <a:pt x="158" y="59"/>
                    </a:lnTo>
                    <a:lnTo>
                      <a:pt x="154" y="59"/>
                    </a:lnTo>
                    <a:lnTo>
                      <a:pt x="152" y="63"/>
                    </a:lnTo>
                    <a:lnTo>
                      <a:pt x="152" y="63"/>
                    </a:lnTo>
                    <a:close/>
                    <a:moveTo>
                      <a:pt x="9" y="69"/>
                    </a:moveTo>
                    <a:lnTo>
                      <a:pt x="9" y="69"/>
                    </a:lnTo>
                    <a:lnTo>
                      <a:pt x="13" y="65"/>
                    </a:lnTo>
                    <a:lnTo>
                      <a:pt x="15" y="61"/>
                    </a:lnTo>
                    <a:lnTo>
                      <a:pt x="15" y="61"/>
                    </a:lnTo>
                    <a:lnTo>
                      <a:pt x="9" y="63"/>
                    </a:lnTo>
                    <a:lnTo>
                      <a:pt x="7" y="65"/>
                    </a:lnTo>
                    <a:lnTo>
                      <a:pt x="9" y="69"/>
                    </a:lnTo>
                    <a:lnTo>
                      <a:pt x="9" y="69"/>
                    </a:lnTo>
                    <a:close/>
                    <a:moveTo>
                      <a:pt x="23" y="78"/>
                    </a:moveTo>
                    <a:lnTo>
                      <a:pt x="23" y="78"/>
                    </a:lnTo>
                    <a:lnTo>
                      <a:pt x="15" y="86"/>
                    </a:lnTo>
                    <a:lnTo>
                      <a:pt x="13" y="90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9" y="88"/>
                    </a:lnTo>
                    <a:lnTo>
                      <a:pt x="25" y="82"/>
                    </a:lnTo>
                    <a:lnTo>
                      <a:pt x="32" y="76"/>
                    </a:lnTo>
                    <a:lnTo>
                      <a:pt x="40" y="73"/>
                    </a:lnTo>
                    <a:lnTo>
                      <a:pt x="40" y="73"/>
                    </a:lnTo>
                    <a:lnTo>
                      <a:pt x="40" y="67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0" y="71"/>
                    </a:lnTo>
                    <a:lnTo>
                      <a:pt x="23" y="78"/>
                    </a:lnTo>
                    <a:lnTo>
                      <a:pt x="23" y="78"/>
                    </a:lnTo>
                    <a:close/>
                    <a:moveTo>
                      <a:pt x="147" y="80"/>
                    </a:moveTo>
                    <a:lnTo>
                      <a:pt x="147" y="80"/>
                    </a:lnTo>
                    <a:lnTo>
                      <a:pt x="160" y="74"/>
                    </a:lnTo>
                    <a:lnTo>
                      <a:pt x="166" y="71"/>
                    </a:lnTo>
                    <a:lnTo>
                      <a:pt x="168" y="71"/>
                    </a:lnTo>
                    <a:lnTo>
                      <a:pt x="168" y="69"/>
                    </a:lnTo>
                    <a:lnTo>
                      <a:pt x="168" y="69"/>
                    </a:lnTo>
                    <a:lnTo>
                      <a:pt x="162" y="71"/>
                    </a:lnTo>
                    <a:lnTo>
                      <a:pt x="156" y="73"/>
                    </a:lnTo>
                    <a:lnTo>
                      <a:pt x="150" y="76"/>
                    </a:lnTo>
                    <a:lnTo>
                      <a:pt x="147" y="80"/>
                    </a:lnTo>
                    <a:lnTo>
                      <a:pt x="147" y="80"/>
                    </a:lnTo>
                    <a:close/>
                    <a:moveTo>
                      <a:pt x="162" y="80"/>
                    </a:moveTo>
                    <a:lnTo>
                      <a:pt x="162" y="80"/>
                    </a:lnTo>
                    <a:lnTo>
                      <a:pt x="169" y="80"/>
                    </a:lnTo>
                    <a:lnTo>
                      <a:pt x="171" y="78"/>
                    </a:lnTo>
                    <a:lnTo>
                      <a:pt x="171" y="76"/>
                    </a:lnTo>
                    <a:lnTo>
                      <a:pt x="171" y="76"/>
                    </a:lnTo>
                    <a:lnTo>
                      <a:pt x="166" y="76"/>
                    </a:lnTo>
                    <a:lnTo>
                      <a:pt x="162" y="80"/>
                    </a:lnTo>
                    <a:lnTo>
                      <a:pt x="162" y="80"/>
                    </a:lnTo>
                    <a:close/>
                    <a:moveTo>
                      <a:pt x="6" y="103"/>
                    </a:moveTo>
                    <a:lnTo>
                      <a:pt x="6" y="103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9" y="111"/>
                    </a:lnTo>
                    <a:lnTo>
                      <a:pt x="11" y="107"/>
                    </a:lnTo>
                    <a:lnTo>
                      <a:pt x="15" y="99"/>
                    </a:lnTo>
                    <a:lnTo>
                      <a:pt x="15" y="99"/>
                    </a:lnTo>
                    <a:lnTo>
                      <a:pt x="25" y="92"/>
                    </a:lnTo>
                    <a:lnTo>
                      <a:pt x="28" y="88"/>
                    </a:lnTo>
                    <a:lnTo>
                      <a:pt x="30" y="84"/>
                    </a:lnTo>
                    <a:lnTo>
                      <a:pt x="30" y="84"/>
                    </a:lnTo>
                    <a:lnTo>
                      <a:pt x="19" y="94"/>
                    </a:lnTo>
                    <a:lnTo>
                      <a:pt x="13" y="99"/>
                    </a:lnTo>
                    <a:lnTo>
                      <a:pt x="6" y="103"/>
                    </a:lnTo>
                    <a:lnTo>
                      <a:pt x="6" y="103"/>
                    </a:lnTo>
                    <a:close/>
                    <a:moveTo>
                      <a:pt x="15" y="113"/>
                    </a:moveTo>
                    <a:lnTo>
                      <a:pt x="15" y="113"/>
                    </a:lnTo>
                    <a:lnTo>
                      <a:pt x="26" y="103"/>
                    </a:lnTo>
                    <a:lnTo>
                      <a:pt x="40" y="95"/>
                    </a:lnTo>
                    <a:lnTo>
                      <a:pt x="40" y="95"/>
                    </a:lnTo>
                    <a:lnTo>
                      <a:pt x="40" y="88"/>
                    </a:lnTo>
                    <a:lnTo>
                      <a:pt x="40" y="88"/>
                    </a:lnTo>
                    <a:lnTo>
                      <a:pt x="30" y="92"/>
                    </a:lnTo>
                    <a:lnTo>
                      <a:pt x="23" y="97"/>
                    </a:lnTo>
                    <a:lnTo>
                      <a:pt x="17" y="105"/>
                    </a:lnTo>
                    <a:lnTo>
                      <a:pt x="15" y="113"/>
                    </a:lnTo>
                    <a:lnTo>
                      <a:pt x="15" y="113"/>
                    </a:lnTo>
                    <a:close/>
                    <a:moveTo>
                      <a:pt x="139" y="97"/>
                    </a:moveTo>
                    <a:lnTo>
                      <a:pt x="139" y="97"/>
                    </a:lnTo>
                    <a:lnTo>
                      <a:pt x="148" y="94"/>
                    </a:lnTo>
                    <a:lnTo>
                      <a:pt x="154" y="90"/>
                    </a:lnTo>
                    <a:lnTo>
                      <a:pt x="154" y="90"/>
                    </a:lnTo>
                    <a:lnTo>
                      <a:pt x="147" y="92"/>
                    </a:lnTo>
                    <a:lnTo>
                      <a:pt x="143" y="94"/>
                    </a:lnTo>
                    <a:lnTo>
                      <a:pt x="139" y="97"/>
                    </a:lnTo>
                    <a:lnTo>
                      <a:pt x="139" y="97"/>
                    </a:lnTo>
                    <a:close/>
                    <a:moveTo>
                      <a:pt x="156" y="95"/>
                    </a:moveTo>
                    <a:lnTo>
                      <a:pt x="156" y="95"/>
                    </a:lnTo>
                    <a:lnTo>
                      <a:pt x="162" y="95"/>
                    </a:lnTo>
                    <a:lnTo>
                      <a:pt x="164" y="94"/>
                    </a:lnTo>
                    <a:lnTo>
                      <a:pt x="166" y="92"/>
                    </a:lnTo>
                    <a:lnTo>
                      <a:pt x="166" y="92"/>
                    </a:lnTo>
                    <a:lnTo>
                      <a:pt x="162" y="92"/>
                    </a:lnTo>
                    <a:lnTo>
                      <a:pt x="160" y="92"/>
                    </a:lnTo>
                    <a:lnTo>
                      <a:pt x="156" y="95"/>
                    </a:lnTo>
                    <a:lnTo>
                      <a:pt x="156" y="95"/>
                    </a:lnTo>
                    <a:close/>
                    <a:moveTo>
                      <a:pt x="13" y="135"/>
                    </a:moveTo>
                    <a:lnTo>
                      <a:pt x="13" y="135"/>
                    </a:lnTo>
                    <a:lnTo>
                      <a:pt x="15" y="134"/>
                    </a:lnTo>
                    <a:lnTo>
                      <a:pt x="19" y="132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36" y="118"/>
                    </a:lnTo>
                    <a:lnTo>
                      <a:pt x="40" y="113"/>
                    </a:lnTo>
                    <a:lnTo>
                      <a:pt x="40" y="107"/>
                    </a:lnTo>
                    <a:lnTo>
                      <a:pt x="40" y="107"/>
                    </a:lnTo>
                    <a:lnTo>
                      <a:pt x="30" y="113"/>
                    </a:lnTo>
                    <a:lnTo>
                      <a:pt x="23" y="118"/>
                    </a:lnTo>
                    <a:lnTo>
                      <a:pt x="17" y="128"/>
                    </a:lnTo>
                    <a:lnTo>
                      <a:pt x="13" y="135"/>
                    </a:lnTo>
                    <a:lnTo>
                      <a:pt x="13" y="135"/>
                    </a:lnTo>
                    <a:close/>
                    <a:moveTo>
                      <a:pt x="137" y="111"/>
                    </a:moveTo>
                    <a:lnTo>
                      <a:pt x="137" y="111"/>
                    </a:lnTo>
                    <a:lnTo>
                      <a:pt x="139" y="113"/>
                    </a:lnTo>
                    <a:lnTo>
                      <a:pt x="141" y="111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3" y="107"/>
                    </a:lnTo>
                    <a:lnTo>
                      <a:pt x="141" y="107"/>
                    </a:lnTo>
                    <a:lnTo>
                      <a:pt x="139" y="109"/>
                    </a:lnTo>
                    <a:lnTo>
                      <a:pt x="137" y="111"/>
                    </a:lnTo>
                    <a:lnTo>
                      <a:pt x="137" y="111"/>
                    </a:lnTo>
                    <a:close/>
                    <a:moveTo>
                      <a:pt x="6" y="124"/>
                    </a:moveTo>
                    <a:lnTo>
                      <a:pt x="6" y="124"/>
                    </a:lnTo>
                    <a:lnTo>
                      <a:pt x="6" y="132"/>
                    </a:lnTo>
                    <a:lnTo>
                      <a:pt x="6" y="134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0"/>
                    </a:lnTo>
                    <a:lnTo>
                      <a:pt x="13" y="126"/>
                    </a:lnTo>
                    <a:lnTo>
                      <a:pt x="17" y="122"/>
                    </a:lnTo>
                    <a:lnTo>
                      <a:pt x="17" y="116"/>
                    </a:lnTo>
                    <a:lnTo>
                      <a:pt x="17" y="116"/>
                    </a:lnTo>
                    <a:lnTo>
                      <a:pt x="13" y="122"/>
                    </a:lnTo>
                    <a:lnTo>
                      <a:pt x="9" y="124"/>
                    </a:lnTo>
                    <a:lnTo>
                      <a:pt x="6" y="124"/>
                    </a:lnTo>
                    <a:lnTo>
                      <a:pt x="6" y="124"/>
                    </a:lnTo>
                    <a:close/>
                    <a:moveTo>
                      <a:pt x="28" y="139"/>
                    </a:moveTo>
                    <a:lnTo>
                      <a:pt x="28" y="139"/>
                    </a:lnTo>
                    <a:lnTo>
                      <a:pt x="34" y="137"/>
                    </a:lnTo>
                    <a:lnTo>
                      <a:pt x="40" y="134"/>
                    </a:lnTo>
                    <a:lnTo>
                      <a:pt x="40" y="134"/>
                    </a:lnTo>
                    <a:lnTo>
                      <a:pt x="40" y="128"/>
                    </a:lnTo>
                    <a:lnTo>
                      <a:pt x="40" y="128"/>
                    </a:lnTo>
                    <a:lnTo>
                      <a:pt x="36" y="130"/>
                    </a:lnTo>
                    <a:lnTo>
                      <a:pt x="32" y="132"/>
                    </a:lnTo>
                    <a:lnTo>
                      <a:pt x="30" y="135"/>
                    </a:lnTo>
                    <a:lnTo>
                      <a:pt x="28" y="139"/>
                    </a:lnTo>
                    <a:lnTo>
                      <a:pt x="28" y="139"/>
                    </a:lnTo>
                    <a:close/>
                    <a:moveTo>
                      <a:pt x="188" y="145"/>
                    </a:moveTo>
                    <a:lnTo>
                      <a:pt x="188" y="145"/>
                    </a:lnTo>
                    <a:lnTo>
                      <a:pt x="192" y="141"/>
                    </a:lnTo>
                    <a:lnTo>
                      <a:pt x="198" y="137"/>
                    </a:lnTo>
                    <a:lnTo>
                      <a:pt x="204" y="134"/>
                    </a:lnTo>
                    <a:lnTo>
                      <a:pt x="204" y="132"/>
                    </a:lnTo>
                    <a:lnTo>
                      <a:pt x="204" y="128"/>
                    </a:lnTo>
                    <a:lnTo>
                      <a:pt x="204" y="128"/>
                    </a:lnTo>
                    <a:lnTo>
                      <a:pt x="196" y="130"/>
                    </a:lnTo>
                    <a:lnTo>
                      <a:pt x="192" y="134"/>
                    </a:lnTo>
                    <a:lnTo>
                      <a:pt x="188" y="139"/>
                    </a:lnTo>
                    <a:lnTo>
                      <a:pt x="188" y="145"/>
                    </a:lnTo>
                    <a:lnTo>
                      <a:pt x="188" y="145"/>
                    </a:lnTo>
                    <a:close/>
                    <a:moveTo>
                      <a:pt x="11" y="147"/>
                    </a:moveTo>
                    <a:lnTo>
                      <a:pt x="11" y="147"/>
                    </a:lnTo>
                    <a:lnTo>
                      <a:pt x="7" y="149"/>
                    </a:lnTo>
                    <a:lnTo>
                      <a:pt x="6" y="151"/>
                    </a:lnTo>
                    <a:lnTo>
                      <a:pt x="6" y="153"/>
                    </a:lnTo>
                    <a:lnTo>
                      <a:pt x="6" y="155"/>
                    </a:lnTo>
                    <a:lnTo>
                      <a:pt x="6" y="155"/>
                    </a:lnTo>
                    <a:lnTo>
                      <a:pt x="19" y="143"/>
                    </a:lnTo>
                    <a:lnTo>
                      <a:pt x="23" y="135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19" y="139"/>
                    </a:lnTo>
                    <a:lnTo>
                      <a:pt x="11" y="147"/>
                    </a:lnTo>
                    <a:lnTo>
                      <a:pt x="11" y="147"/>
                    </a:lnTo>
                    <a:close/>
                    <a:moveTo>
                      <a:pt x="95" y="151"/>
                    </a:moveTo>
                    <a:lnTo>
                      <a:pt x="95" y="151"/>
                    </a:lnTo>
                    <a:lnTo>
                      <a:pt x="97" y="151"/>
                    </a:lnTo>
                    <a:lnTo>
                      <a:pt x="99" y="149"/>
                    </a:lnTo>
                    <a:lnTo>
                      <a:pt x="99" y="145"/>
                    </a:lnTo>
                    <a:lnTo>
                      <a:pt x="99" y="145"/>
                    </a:lnTo>
                    <a:lnTo>
                      <a:pt x="97" y="143"/>
                    </a:lnTo>
                    <a:lnTo>
                      <a:pt x="95" y="143"/>
                    </a:lnTo>
                    <a:lnTo>
                      <a:pt x="95" y="143"/>
                    </a:lnTo>
                    <a:lnTo>
                      <a:pt x="93" y="145"/>
                    </a:lnTo>
                    <a:lnTo>
                      <a:pt x="93" y="147"/>
                    </a:lnTo>
                    <a:lnTo>
                      <a:pt x="95" y="151"/>
                    </a:lnTo>
                    <a:lnTo>
                      <a:pt x="95" y="151"/>
                    </a:lnTo>
                    <a:close/>
                    <a:moveTo>
                      <a:pt x="6" y="168"/>
                    </a:moveTo>
                    <a:lnTo>
                      <a:pt x="6" y="168"/>
                    </a:lnTo>
                    <a:lnTo>
                      <a:pt x="4" y="176"/>
                    </a:lnTo>
                    <a:lnTo>
                      <a:pt x="4" y="179"/>
                    </a:lnTo>
                    <a:lnTo>
                      <a:pt x="6" y="183"/>
                    </a:lnTo>
                    <a:lnTo>
                      <a:pt x="6" y="183"/>
                    </a:lnTo>
                    <a:lnTo>
                      <a:pt x="19" y="164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25" y="151"/>
                    </a:lnTo>
                    <a:lnTo>
                      <a:pt x="19" y="156"/>
                    </a:lnTo>
                    <a:lnTo>
                      <a:pt x="13" y="164"/>
                    </a:lnTo>
                    <a:lnTo>
                      <a:pt x="6" y="168"/>
                    </a:lnTo>
                    <a:lnTo>
                      <a:pt x="6" y="168"/>
                    </a:lnTo>
                    <a:close/>
                    <a:moveTo>
                      <a:pt x="188" y="158"/>
                    </a:moveTo>
                    <a:lnTo>
                      <a:pt x="188" y="158"/>
                    </a:lnTo>
                    <a:lnTo>
                      <a:pt x="198" y="155"/>
                    </a:lnTo>
                    <a:lnTo>
                      <a:pt x="202" y="151"/>
                    </a:lnTo>
                    <a:lnTo>
                      <a:pt x="204" y="147"/>
                    </a:lnTo>
                    <a:lnTo>
                      <a:pt x="204" y="147"/>
                    </a:lnTo>
                    <a:lnTo>
                      <a:pt x="200" y="147"/>
                    </a:lnTo>
                    <a:lnTo>
                      <a:pt x="196" y="151"/>
                    </a:lnTo>
                    <a:lnTo>
                      <a:pt x="188" y="158"/>
                    </a:lnTo>
                    <a:lnTo>
                      <a:pt x="188" y="158"/>
                    </a:lnTo>
                    <a:close/>
                    <a:moveTo>
                      <a:pt x="15" y="179"/>
                    </a:moveTo>
                    <a:lnTo>
                      <a:pt x="15" y="179"/>
                    </a:lnTo>
                    <a:lnTo>
                      <a:pt x="21" y="176"/>
                    </a:lnTo>
                    <a:lnTo>
                      <a:pt x="26" y="170"/>
                    </a:lnTo>
                    <a:lnTo>
                      <a:pt x="32" y="164"/>
                    </a:lnTo>
                    <a:lnTo>
                      <a:pt x="38" y="160"/>
                    </a:lnTo>
                    <a:lnTo>
                      <a:pt x="38" y="160"/>
                    </a:lnTo>
                    <a:lnTo>
                      <a:pt x="40" y="155"/>
                    </a:lnTo>
                    <a:lnTo>
                      <a:pt x="40" y="149"/>
                    </a:lnTo>
                    <a:lnTo>
                      <a:pt x="40" y="149"/>
                    </a:lnTo>
                    <a:lnTo>
                      <a:pt x="32" y="155"/>
                    </a:lnTo>
                    <a:lnTo>
                      <a:pt x="25" y="162"/>
                    </a:lnTo>
                    <a:lnTo>
                      <a:pt x="15" y="179"/>
                    </a:lnTo>
                    <a:lnTo>
                      <a:pt x="15" y="179"/>
                    </a:lnTo>
                    <a:close/>
                    <a:moveTo>
                      <a:pt x="101" y="172"/>
                    </a:moveTo>
                    <a:lnTo>
                      <a:pt x="101" y="172"/>
                    </a:lnTo>
                    <a:lnTo>
                      <a:pt x="107" y="170"/>
                    </a:lnTo>
                    <a:lnTo>
                      <a:pt x="110" y="166"/>
                    </a:lnTo>
                    <a:lnTo>
                      <a:pt x="114" y="162"/>
                    </a:lnTo>
                    <a:lnTo>
                      <a:pt x="112" y="156"/>
                    </a:lnTo>
                    <a:lnTo>
                      <a:pt x="112" y="156"/>
                    </a:lnTo>
                    <a:lnTo>
                      <a:pt x="105" y="162"/>
                    </a:lnTo>
                    <a:lnTo>
                      <a:pt x="103" y="166"/>
                    </a:lnTo>
                    <a:lnTo>
                      <a:pt x="101" y="172"/>
                    </a:lnTo>
                    <a:lnTo>
                      <a:pt x="101" y="172"/>
                    </a:lnTo>
                    <a:close/>
                    <a:moveTo>
                      <a:pt x="188" y="174"/>
                    </a:moveTo>
                    <a:lnTo>
                      <a:pt x="188" y="174"/>
                    </a:lnTo>
                    <a:lnTo>
                      <a:pt x="192" y="172"/>
                    </a:lnTo>
                    <a:lnTo>
                      <a:pt x="196" y="170"/>
                    </a:lnTo>
                    <a:lnTo>
                      <a:pt x="202" y="166"/>
                    </a:lnTo>
                    <a:lnTo>
                      <a:pt x="206" y="164"/>
                    </a:lnTo>
                    <a:lnTo>
                      <a:pt x="206" y="164"/>
                    </a:lnTo>
                    <a:lnTo>
                      <a:pt x="204" y="162"/>
                    </a:lnTo>
                    <a:lnTo>
                      <a:pt x="200" y="162"/>
                    </a:lnTo>
                    <a:lnTo>
                      <a:pt x="194" y="166"/>
                    </a:lnTo>
                    <a:lnTo>
                      <a:pt x="190" y="170"/>
                    </a:lnTo>
                    <a:lnTo>
                      <a:pt x="188" y="174"/>
                    </a:lnTo>
                    <a:lnTo>
                      <a:pt x="188" y="174"/>
                    </a:lnTo>
                    <a:close/>
                    <a:moveTo>
                      <a:pt x="110" y="179"/>
                    </a:moveTo>
                    <a:lnTo>
                      <a:pt x="110" y="179"/>
                    </a:lnTo>
                    <a:lnTo>
                      <a:pt x="116" y="177"/>
                    </a:lnTo>
                    <a:lnTo>
                      <a:pt x="120" y="176"/>
                    </a:lnTo>
                    <a:lnTo>
                      <a:pt x="124" y="172"/>
                    </a:lnTo>
                    <a:lnTo>
                      <a:pt x="124" y="166"/>
                    </a:lnTo>
                    <a:lnTo>
                      <a:pt x="124" y="166"/>
                    </a:lnTo>
                    <a:lnTo>
                      <a:pt x="118" y="168"/>
                    </a:lnTo>
                    <a:lnTo>
                      <a:pt x="114" y="172"/>
                    </a:lnTo>
                    <a:lnTo>
                      <a:pt x="110" y="179"/>
                    </a:lnTo>
                    <a:lnTo>
                      <a:pt x="110" y="179"/>
                    </a:lnTo>
                    <a:close/>
                    <a:moveTo>
                      <a:pt x="15" y="200"/>
                    </a:moveTo>
                    <a:lnTo>
                      <a:pt x="15" y="200"/>
                    </a:lnTo>
                    <a:lnTo>
                      <a:pt x="25" y="191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8" y="174"/>
                    </a:lnTo>
                    <a:lnTo>
                      <a:pt x="38" y="174"/>
                    </a:lnTo>
                    <a:lnTo>
                      <a:pt x="30" y="179"/>
                    </a:lnTo>
                    <a:lnTo>
                      <a:pt x="25" y="187"/>
                    </a:lnTo>
                    <a:lnTo>
                      <a:pt x="19" y="193"/>
                    </a:lnTo>
                    <a:lnTo>
                      <a:pt x="15" y="200"/>
                    </a:lnTo>
                    <a:lnTo>
                      <a:pt x="15" y="200"/>
                    </a:lnTo>
                    <a:close/>
                    <a:moveTo>
                      <a:pt x="185" y="195"/>
                    </a:moveTo>
                    <a:lnTo>
                      <a:pt x="185" y="195"/>
                    </a:lnTo>
                    <a:lnTo>
                      <a:pt x="194" y="189"/>
                    </a:lnTo>
                    <a:lnTo>
                      <a:pt x="200" y="187"/>
                    </a:lnTo>
                    <a:lnTo>
                      <a:pt x="206" y="185"/>
                    </a:lnTo>
                    <a:lnTo>
                      <a:pt x="206" y="185"/>
                    </a:lnTo>
                    <a:lnTo>
                      <a:pt x="206" y="179"/>
                    </a:lnTo>
                    <a:lnTo>
                      <a:pt x="206" y="176"/>
                    </a:lnTo>
                    <a:lnTo>
                      <a:pt x="204" y="176"/>
                    </a:lnTo>
                    <a:lnTo>
                      <a:pt x="204" y="176"/>
                    </a:lnTo>
                    <a:lnTo>
                      <a:pt x="194" y="185"/>
                    </a:lnTo>
                    <a:lnTo>
                      <a:pt x="185" y="195"/>
                    </a:lnTo>
                    <a:lnTo>
                      <a:pt x="185" y="195"/>
                    </a:lnTo>
                    <a:close/>
                    <a:moveTo>
                      <a:pt x="122" y="187"/>
                    </a:moveTo>
                    <a:lnTo>
                      <a:pt x="122" y="187"/>
                    </a:lnTo>
                    <a:lnTo>
                      <a:pt x="124" y="185"/>
                    </a:lnTo>
                    <a:lnTo>
                      <a:pt x="127" y="183"/>
                    </a:lnTo>
                    <a:lnTo>
                      <a:pt x="131" y="181"/>
                    </a:lnTo>
                    <a:lnTo>
                      <a:pt x="131" y="177"/>
                    </a:lnTo>
                    <a:lnTo>
                      <a:pt x="131" y="177"/>
                    </a:lnTo>
                    <a:lnTo>
                      <a:pt x="124" y="181"/>
                    </a:lnTo>
                    <a:lnTo>
                      <a:pt x="122" y="183"/>
                    </a:lnTo>
                    <a:lnTo>
                      <a:pt x="122" y="187"/>
                    </a:lnTo>
                    <a:lnTo>
                      <a:pt x="122" y="187"/>
                    </a:lnTo>
                    <a:close/>
                    <a:moveTo>
                      <a:pt x="101" y="181"/>
                    </a:moveTo>
                    <a:lnTo>
                      <a:pt x="101" y="181"/>
                    </a:lnTo>
                    <a:lnTo>
                      <a:pt x="103" y="181"/>
                    </a:lnTo>
                    <a:lnTo>
                      <a:pt x="105" y="181"/>
                    </a:lnTo>
                    <a:lnTo>
                      <a:pt x="105" y="181"/>
                    </a:lnTo>
                    <a:lnTo>
                      <a:pt x="105" y="179"/>
                    </a:lnTo>
                    <a:lnTo>
                      <a:pt x="105" y="179"/>
                    </a:lnTo>
                    <a:lnTo>
                      <a:pt x="103" y="179"/>
                    </a:lnTo>
                    <a:lnTo>
                      <a:pt x="101" y="181"/>
                    </a:lnTo>
                    <a:lnTo>
                      <a:pt x="101" y="181"/>
                    </a:lnTo>
                    <a:close/>
                    <a:moveTo>
                      <a:pt x="4" y="204"/>
                    </a:moveTo>
                    <a:lnTo>
                      <a:pt x="4" y="204"/>
                    </a:lnTo>
                    <a:lnTo>
                      <a:pt x="15" y="193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83"/>
                    </a:lnTo>
                    <a:lnTo>
                      <a:pt x="15" y="187"/>
                    </a:lnTo>
                    <a:lnTo>
                      <a:pt x="9" y="191"/>
                    </a:lnTo>
                    <a:lnTo>
                      <a:pt x="6" y="196"/>
                    </a:lnTo>
                    <a:lnTo>
                      <a:pt x="4" y="200"/>
                    </a:lnTo>
                    <a:lnTo>
                      <a:pt x="4" y="204"/>
                    </a:lnTo>
                    <a:lnTo>
                      <a:pt x="4" y="204"/>
                    </a:lnTo>
                    <a:close/>
                    <a:moveTo>
                      <a:pt x="183" y="191"/>
                    </a:moveTo>
                    <a:lnTo>
                      <a:pt x="183" y="191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5" y="183"/>
                    </a:lnTo>
                    <a:lnTo>
                      <a:pt x="181" y="185"/>
                    </a:lnTo>
                    <a:lnTo>
                      <a:pt x="181" y="189"/>
                    </a:lnTo>
                    <a:lnTo>
                      <a:pt x="183" y="191"/>
                    </a:lnTo>
                    <a:lnTo>
                      <a:pt x="183" y="191"/>
                    </a:lnTo>
                    <a:close/>
                    <a:moveTo>
                      <a:pt x="13" y="223"/>
                    </a:moveTo>
                    <a:lnTo>
                      <a:pt x="13" y="223"/>
                    </a:lnTo>
                    <a:lnTo>
                      <a:pt x="28" y="210"/>
                    </a:lnTo>
                    <a:lnTo>
                      <a:pt x="36" y="204"/>
                    </a:lnTo>
                    <a:lnTo>
                      <a:pt x="36" y="198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3" y="208"/>
                    </a:lnTo>
                    <a:lnTo>
                      <a:pt x="19" y="214"/>
                    </a:lnTo>
                    <a:lnTo>
                      <a:pt x="13" y="223"/>
                    </a:lnTo>
                    <a:lnTo>
                      <a:pt x="13" y="223"/>
                    </a:lnTo>
                    <a:close/>
                    <a:moveTo>
                      <a:pt x="185" y="212"/>
                    </a:moveTo>
                    <a:lnTo>
                      <a:pt x="185" y="212"/>
                    </a:lnTo>
                    <a:lnTo>
                      <a:pt x="194" y="206"/>
                    </a:lnTo>
                    <a:lnTo>
                      <a:pt x="200" y="204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198"/>
                    </a:lnTo>
                    <a:lnTo>
                      <a:pt x="206" y="195"/>
                    </a:lnTo>
                    <a:lnTo>
                      <a:pt x="206" y="195"/>
                    </a:lnTo>
                    <a:lnTo>
                      <a:pt x="200" y="198"/>
                    </a:lnTo>
                    <a:lnTo>
                      <a:pt x="194" y="202"/>
                    </a:lnTo>
                    <a:lnTo>
                      <a:pt x="185" y="212"/>
                    </a:lnTo>
                    <a:lnTo>
                      <a:pt x="185" y="212"/>
                    </a:lnTo>
                    <a:close/>
                    <a:moveTo>
                      <a:pt x="181" y="210"/>
                    </a:moveTo>
                    <a:lnTo>
                      <a:pt x="181" y="210"/>
                    </a:lnTo>
                    <a:lnTo>
                      <a:pt x="188" y="202"/>
                    </a:lnTo>
                    <a:lnTo>
                      <a:pt x="190" y="200"/>
                    </a:lnTo>
                    <a:lnTo>
                      <a:pt x="190" y="198"/>
                    </a:lnTo>
                    <a:lnTo>
                      <a:pt x="190" y="198"/>
                    </a:lnTo>
                    <a:lnTo>
                      <a:pt x="188" y="200"/>
                    </a:lnTo>
                    <a:lnTo>
                      <a:pt x="183" y="202"/>
                    </a:lnTo>
                    <a:lnTo>
                      <a:pt x="181" y="206"/>
                    </a:lnTo>
                    <a:lnTo>
                      <a:pt x="181" y="208"/>
                    </a:lnTo>
                    <a:lnTo>
                      <a:pt x="181" y="210"/>
                    </a:lnTo>
                    <a:lnTo>
                      <a:pt x="181" y="210"/>
                    </a:lnTo>
                    <a:close/>
                    <a:moveTo>
                      <a:pt x="4" y="223"/>
                    </a:moveTo>
                    <a:lnTo>
                      <a:pt x="4" y="223"/>
                    </a:lnTo>
                    <a:lnTo>
                      <a:pt x="15" y="214"/>
                    </a:lnTo>
                    <a:lnTo>
                      <a:pt x="19" y="208"/>
                    </a:lnTo>
                    <a:lnTo>
                      <a:pt x="19" y="202"/>
                    </a:lnTo>
                    <a:lnTo>
                      <a:pt x="19" y="202"/>
                    </a:lnTo>
                    <a:lnTo>
                      <a:pt x="15" y="208"/>
                    </a:lnTo>
                    <a:lnTo>
                      <a:pt x="9" y="212"/>
                    </a:lnTo>
                    <a:lnTo>
                      <a:pt x="6" y="217"/>
                    </a:lnTo>
                    <a:lnTo>
                      <a:pt x="4" y="219"/>
                    </a:lnTo>
                    <a:lnTo>
                      <a:pt x="4" y="223"/>
                    </a:lnTo>
                    <a:lnTo>
                      <a:pt x="4" y="223"/>
                    </a:lnTo>
                    <a:close/>
                    <a:moveTo>
                      <a:pt x="198" y="219"/>
                    </a:moveTo>
                    <a:lnTo>
                      <a:pt x="198" y="219"/>
                    </a:lnTo>
                    <a:lnTo>
                      <a:pt x="202" y="217"/>
                    </a:lnTo>
                    <a:lnTo>
                      <a:pt x="202" y="216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0" y="214"/>
                    </a:lnTo>
                    <a:lnTo>
                      <a:pt x="200" y="216"/>
                    </a:lnTo>
                    <a:lnTo>
                      <a:pt x="198" y="219"/>
                    </a:lnTo>
                    <a:lnTo>
                      <a:pt x="198" y="219"/>
                    </a:lnTo>
                    <a:close/>
                    <a:moveTo>
                      <a:pt x="13" y="231"/>
                    </a:moveTo>
                    <a:lnTo>
                      <a:pt x="13" y="231"/>
                    </a:lnTo>
                    <a:lnTo>
                      <a:pt x="15" y="231"/>
                    </a:lnTo>
                    <a:lnTo>
                      <a:pt x="19" y="231"/>
                    </a:lnTo>
                    <a:lnTo>
                      <a:pt x="25" y="225"/>
                    </a:lnTo>
                    <a:lnTo>
                      <a:pt x="32" y="216"/>
                    </a:lnTo>
                    <a:lnTo>
                      <a:pt x="32" y="216"/>
                    </a:lnTo>
                    <a:lnTo>
                      <a:pt x="26" y="217"/>
                    </a:lnTo>
                    <a:lnTo>
                      <a:pt x="21" y="221"/>
                    </a:lnTo>
                    <a:lnTo>
                      <a:pt x="13" y="231"/>
                    </a:lnTo>
                    <a:lnTo>
                      <a:pt x="13" y="231"/>
                    </a:lnTo>
                    <a:close/>
                    <a:moveTo>
                      <a:pt x="59" y="219"/>
                    </a:moveTo>
                    <a:lnTo>
                      <a:pt x="59" y="219"/>
                    </a:lnTo>
                    <a:lnTo>
                      <a:pt x="65" y="219"/>
                    </a:lnTo>
                    <a:lnTo>
                      <a:pt x="68" y="216"/>
                    </a:lnTo>
                    <a:lnTo>
                      <a:pt x="68" y="216"/>
                    </a:lnTo>
                    <a:lnTo>
                      <a:pt x="63" y="216"/>
                    </a:lnTo>
                    <a:lnTo>
                      <a:pt x="61" y="217"/>
                    </a:lnTo>
                    <a:lnTo>
                      <a:pt x="59" y="219"/>
                    </a:lnTo>
                    <a:lnTo>
                      <a:pt x="59" y="219"/>
                    </a:lnTo>
                    <a:close/>
                    <a:moveTo>
                      <a:pt x="183" y="229"/>
                    </a:moveTo>
                    <a:lnTo>
                      <a:pt x="183" y="229"/>
                    </a:lnTo>
                    <a:lnTo>
                      <a:pt x="185" y="225"/>
                    </a:lnTo>
                    <a:lnTo>
                      <a:pt x="187" y="223"/>
                    </a:lnTo>
                    <a:lnTo>
                      <a:pt x="188" y="219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7" y="219"/>
                    </a:lnTo>
                    <a:lnTo>
                      <a:pt x="183" y="221"/>
                    </a:lnTo>
                    <a:lnTo>
                      <a:pt x="181" y="225"/>
                    </a:lnTo>
                    <a:lnTo>
                      <a:pt x="183" y="229"/>
                    </a:lnTo>
                    <a:lnTo>
                      <a:pt x="183" y="229"/>
                    </a:lnTo>
                    <a:close/>
                    <a:moveTo>
                      <a:pt x="227" y="223"/>
                    </a:moveTo>
                    <a:lnTo>
                      <a:pt x="227" y="223"/>
                    </a:lnTo>
                    <a:lnTo>
                      <a:pt x="230" y="223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9" y="221"/>
                    </a:lnTo>
                    <a:lnTo>
                      <a:pt x="227" y="223"/>
                    </a:lnTo>
                    <a:lnTo>
                      <a:pt x="227" y="223"/>
                    </a:lnTo>
                    <a:close/>
                    <a:moveTo>
                      <a:pt x="28" y="229"/>
                    </a:moveTo>
                    <a:lnTo>
                      <a:pt x="28" y="229"/>
                    </a:lnTo>
                    <a:lnTo>
                      <a:pt x="36" y="225"/>
                    </a:lnTo>
                    <a:lnTo>
                      <a:pt x="42" y="221"/>
                    </a:lnTo>
                    <a:lnTo>
                      <a:pt x="42" y="221"/>
                    </a:lnTo>
                    <a:lnTo>
                      <a:pt x="36" y="221"/>
                    </a:lnTo>
                    <a:lnTo>
                      <a:pt x="32" y="223"/>
                    </a:lnTo>
                    <a:lnTo>
                      <a:pt x="28" y="229"/>
                    </a:lnTo>
                    <a:lnTo>
                      <a:pt x="28" y="229"/>
                    </a:lnTo>
                    <a:close/>
                    <a:moveTo>
                      <a:pt x="242" y="225"/>
                    </a:moveTo>
                    <a:lnTo>
                      <a:pt x="242" y="225"/>
                    </a:lnTo>
                    <a:lnTo>
                      <a:pt x="244" y="225"/>
                    </a:lnTo>
                    <a:lnTo>
                      <a:pt x="246" y="223"/>
                    </a:lnTo>
                    <a:lnTo>
                      <a:pt x="246" y="221"/>
                    </a:lnTo>
                    <a:lnTo>
                      <a:pt x="244" y="221"/>
                    </a:lnTo>
                    <a:lnTo>
                      <a:pt x="244" y="221"/>
                    </a:lnTo>
                    <a:lnTo>
                      <a:pt x="242" y="223"/>
                    </a:lnTo>
                    <a:lnTo>
                      <a:pt x="242" y="225"/>
                    </a:lnTo>
                    <a:lnTo>
                      <a:pt x="242" y="225"/>
                    </a:lnTo>
                    <a:close/>
                    <a:moveTo>
                      <a:pt x="194" y="235"/>
                    </a:moveTo>
                    <a:lnTo>
                      <a:pt x="194" y="235"/>
                    </a:lnTo>
                    <a:lnTo>
                      <a:pt x="200" y="233"/>
                    </a:lnTo>
                    <a:lnTo>
                      <a:pt x="204" y="229"/>
                    </a:lnTo>
                    <a:lnTo>
                      <a:pt x="211" y="221"/>
                    </a:lnTo>
                    <a:lnTo>
                      <a:pt x="211" y="221"/>
                    </a:lnTo>
                    <a:lnTo>
                      <a:pt x="204" y="223"/>
                    </a:lnTo>
                    <a:lnTo>
                      <a:pt x="200" y="225"/>
                    </a:lnTo>
                    <a:lnTo>
                      <a:pt x="196" y="231"/>
                    </a:lnTo>
                    <a:lnTo>
                      <a:pt x="194" y="235"/>
                    </a:lnTo>
                    <a:lnTo>
                      <a:pt x="194" y="235"/>
                    </a:lnTo>
                    <a:close/>
                    <a:moveTo>
                      <a:pt x="76" y="229"/>
                    </a:moveTo>
                    <a:lnTo>
                      <a:pt x="76" y="229"/>
                    </a:lnTo>
                    <a:lnTo>
                      <a:pt x="78" y="229"/>
                    </a:lnTo>
                    <a:lnTo>
                      <a:pt x="80" y="229"/>
                    </a:lnTo>
                    <a:lnTo>
                      <a:pt x="80" y="223"/>
                    </a:lnTo>
                    <a:lnTo>
                      <a:pt x="80" y="223"/>
                    </a:lnTo>
                    <a:lnTo>
                      <a:pt x="76" y="225"/>
                    </a:lnTo>
                    <a:lnTo>
                      <a:pt x="76" y="229"/>
                    </a:lnTo>
                    <a:lnTo>
                      <a:pt x="76" y="229"/>
                    </a:lnTo>
                    <a:close/>
                    <a:moveTo>
                      <a:pt x="59" y="229"/>
                    </a:moveTo>
                    <a:lnTo>
                      <a:pt x="59" y="229"/>
                    </a:lnTo>
                    <a:lnTo>
                      <a:pt x="61" y="231"/>
                    </a:lnTo>
                    <a:lnTo>
                      <a:pt x="63" y="229"/>
                    </a:lnTo>
                    <a:lnTo>
                      <a:pt x="65" y="227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1" y="227"/>
                    </a:lnTo>
                    <a:lnTo>
                      <a:pt x="59" y="227"/>
                    </a:lnTo>
                    <a:lnTo>
                      <a:pt x="59" y="229"/>
                    </a:lnTo>
                    <a:lnTo>
                      <a:pt x="59" y="229"/>
                    </a:lnTo>
                    <a:close/>
                    <a:moveTo>
                      <a:pt x="40" y="229"/>
                    </a:moveTo>
                    <a:lnTo>
                      <a:pt x="40" y="229"/>
                    </a:lnTo>
                    <a:lnTo>
                      <a:pt x="44" y="229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6" y="225"/>
                    </a:lnTo>
                    <a:lnTo>
                      <a:pt x="42" y="227"/>
                    </a:lnTo>
                    <a:lnTo>
                      <a:pt x="42" y="227"/>
                    </a:lnTo>
                    <a:lnTo>
                      <a:pt x="40" y="229"/>
                    </a:lnTo>
                    <a:lnTo>
                      <a:pt x="40" y="229"/>
                    </a:lnTo>
                    <a:close/>
                    <a:moveTo>
                      <a:pt x="234" y="233"/>
                    </a:moveTo>
                    <a:lnTo>
                      <a:pt x="234" y="233"/>
                    </a:lnTo>
                    <a:lnTo>
                      <a:pt x="236" y="233"/>
                    </a:lnTo>
                    <a:lnTo>
                      <a:pt x="238" y="231"/>
                    </a:lnTo>
                    <a:lnTo>
                      <a:pt x="238" y="229"/>
                    </a:lnTo>
                    <a:lnTo>
                      <a:pt x="238" y="227"/>
                    </a:lnTo>
                    <a:lnTo>
                      <a:pt x="238" y="227"/>
                    </a:lnTo>
                    <a:lnTo>
                      <a:pt x="236" y="229"/>
                    </a:lnTo>
                    <a:lnTo>
                      <a:pt x="234" y="233"/>
                    </a:lnTo>
                    <a:lnTo>
                      <a:pt x="234" y="233"/>
                    </a:lnTo>
                    <a:close/>
                    <a:moveTo>
                      <a:pt x="206" y="235"/>
                    </a:moveTo>
                    <a:lnTo>
                      <a:pt x="206" y="235"/>
                    </a:lnTo>
                    <a:lnTo>
                      <a:pt x="209" y="235"/>
                    </a:lnTo>
                    <a:lnTo>
                      <a:pt x="211" y="233"/>
                    </a:lnTo>
                    <a:lnTo>
                      <a:pt x="213" y="231"/>
                    </a:lnTo>
                    <a:lnTo>
                      <a:pt x="211" y="227"/>
                    </a:lnTo>
                    <a:lnTo>
                      <a:pt x="211" y="227"/>
                    </a:lnTo>
                    <a:lnTo>
                      <a:pt x="208" y="231"/>
                    </a:lnTo>
                    <a:lnTo>
                      <a:pt x="206" y="235"/>
                    </a:lnTo>
                    <a:lnTo>
                      <a:pt x="206" y="23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5406929" y="977538"/>
              <a:ext cx="664764" cy="602562"/>
              <a:chOff x="1886980" y="2353172"/>
              <a:chExt cx="664764" cy="602562"/>
            </a:xfrm>
          </p:grpSpPr>
          <p:sp>
            <p:nvSpPr>
              <p:cNvPr id="156" name="Freeform 6"/>
              <p:cNvSpPr>
                <a:spLocks noEditPoints="1"/>
              </p:cNvSpPr>
              <p:nvPr/>
            </p:nvSpPr>
            <p:spPr bwMode="auto">
              <a:xfrm>
                <a:off x="1886980" y="2353172"/>
                <a:ext cx="169953" cy="602562"/>
              </a:xfrm>
              <a:custGeom>
                <a:avLst/>
                <a:gdLst/>
                <a:ahLst/>
                <a:cxnLst>
                  <a:cxn ang="0">
                    <a:pos x="78" y="80"/>
                  </a:cxn>
                  <a:cxn ang="0">
                    <a:pos x="88" y="255"/>
                  </a:cxn>
                  <a:cxn ang="0">
                    <a:pos x="71" y="308"/>
                  </a:cxn>
                  <a:cxn ang="0">
                    <a:pos x="15" y="306"/>
                  </a:cxn>
                  <a:cxn ang="0">
                    <a:pos x="6" y="261"/>
                  </a:cxn>
                  <a:cxn ang="0">
                    <a:pos x="0" y="47"/>
                  </a:cxn>
                  <a:cxn ang="0">
                    <a:pos x="38" y="1"/>
                  </a:cxn>
                  <a:cxn ang="0">
                    <a:pos x="33" y="20"/>
                  </a:cxn>
                  <a:cxn ang="0">
                    <a:pos x="38" y="135"/>
                  </a:cxn>
                  <a:cxn ang="0">
                    <a:pos x="74" y="278"/>
                  </a:cxn>
                  <a:cxn ang="0">
                    <a:pos x="80" y="238"/>
                  </a:cxn>
                  <a:cxn ang="0">
                    <a:pos x="73" y="64"/>
                  </a:cxn>
                  <a:cxn ang="0">
                    <a:pos x="50" y="7"/>
                  </a:cxn>
                  <a:cxn ang="0">
                    <a:pos x="10" y="36"/>
                  </a:cxn>
                  <a:cxn ang="0">
                    <a:pos x="25" y="19"/>
                  </a:cxn>
                  <a:cxn ang="0">
                    <a:pos x="10" y="57"/>
                  </a:cxn>
                  <a:cxn ang="0">
                    <a:pos x="17" y="38"/>
                  </a:cxn>
                  <a:cxn ang="0">
                    <a:pos x="19" y="57"/>
                  </a:cxn>
                  <a:cxn ang="0">
                    <a:pos x="27" y="47"/>
                  </a:cxn>
                  <a:cxn ang="0">
                    <a:pos x="10" y="85"/>
                  </a:cxn>
                  <a:cxn ang="0">
                    <a:pos x="13" y="72"/>
                  </a:cxn>
                  <a:cxn ang="0">
                    <a:pos x="19" y="85"/>
                  </a:cxn>
                  <a:cxn ang="0">
                    <a:pos x="23" y="74"/>
                  </a:cxn>
                  <a:cxn ang="0">
                    <a:pos x="13" y="120"/>
                  </a:cxn>
                  <a:cxn ang="0">
                    <a:pos x="27" y="89"/>
                  </a:cxn>
                  <a:cxn ang="0">
                    <a:pos x="10" y="120"/>
                  </a:cxn>
                  <a:cxn ang="0">
                    <a:pos x="23" y="120"/>
                  </a:cxn>
                  <a:cxn ang="0">
                    <a:pos x="12" y="144"/>
                  </a:cxn>
                  <a:cxn ang="0">
                    <a:pos x="21" y="123"/>
                  </a:cxn>
                  <a:cxn ang="0">
                    <a:pos x="27" y="137"/>
                  </a:cxn>
                  <a:cxn ang="0">
                    <a:pos x="31" y="129"/>
                  </a:cxn>
                  <a:cxn ang="0">
                    <a:pos x="17" y="173"/>
                  </a:cxn>
                  <a:cxn ang="0">
                    <a:pos x="33" y="158"/>
                  </a:cxn>
                  <a:cxn ang="0">
                    <a:pos x="17" y="173"/>
                  </a:cxn>
                  <a:cxn ang="0">
                    <a:pos x="13" y="163"/>
                  </a:cxn>
                  <a:cxn ang="0">
                    <a:pos x="19" y="150"/>
                  </a:cxn>
                  <a:cxn ang="0">
                    <a:pos x="19" y="196"/>
                  </a:cxn>
                  <a:cxn ang="0">
                    <a:pos x="29" y="192"/>
                  </a:cxn>
                  <a:cxn ang="0">
                    <a:pos x="21" y="217"/>
                  </a:cxn>
                  <a:cxn ang="0">
                    <a:pos x="33" y="182"/>
                  </a:cxn>
                  <a:cxn ang="0">
                    <a:pos x="12" y="194"/>
                  </a:cxn>
                  <a:cxn ang="0">
                    <a:pos x="17" y="179"/>
                  </a:cxn>
                  <a:cxn ang="0">
                    <a:pos x="10" y="219"/>
                  </a:cxn>
                  <a:cxn ang="0">
                    <a:pos x="19" y="203"/>
                  </a:cxn>
                  <a:cxn ang="0">
                    <a:pos x="10" y="219"/>
                  </a:cxn>
                  <a:cxn ang="0">
                    <a:pos x="27" y="245"/>
                  </a:cxn>
                  <a:cxn ang="0">
                    <a:pos x="33" y="228"/>
                  </a:cxn>
                  <a:cxn ang="0">
                    <a:pos x="21" y="240"/>
                  </a:cxn>
                  <a:cxn ang="0">
                    <a:pos x="23" y="223"/>
                  </a:cxn>
                  <a:cxn ang="0">
                    <a:pos x="25" y="247"/>
                  </a:cxn>
                  <a:cxn ang="0">
                    <a:pos x="15" y="274"/>
                  </a:cxn>
                  <a:cxn ang="0">
                    <a:pos x="23" y="251"/>
                  </a:cxn>
                  <a:cxn ang="0">
                    <a:pos x="25" y="266"/>
                  </a:cxn>
                  <a:cxn ang="0">
                    <a:pos x="34" y="253"/>
                  </a:cxn>
                  <a:cxn ang="0">
                    <a:pos x="25" y="263"/>
                  </a:cxn>
                  <a:cxn ang="0">
                    <a:pos x="31" y="280"/>
                  </a:cxn>
                  <a:cxn ang="0">
                    <a:pos x="34" y="270"/>
                  </a:cxn>
                  <a:cxn ang="0">
                    <a:pos x="27" y="278"/>
                  </a:cxn>
                </a:cxnLst>
                <a:rect l="0" t="0" r="r" b="b"/>
                <a:pathLst>
                  <a:path w="88" h="312">
                    <a:moveTo>
                      <a:pt x="76" y="0"/>
                    </a:moveTo>
                    <a:lnTo>
                      <a:pt x="76" y="0"/>
                    </a:lnTo>
                    <a:lnTo>
                      <a:pt x="78" y="9"/>
                    </a:lnTo>
                    <a:lnTo>
                      <a:pt x="80" y="19"/>
                    </a:lnTo>
                    <a:lnTo>
                      <a:pt x="80" y="38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80" y="106"/>
                    </a:lnTo>
                    <a:lnTo>
                      <a:pt x="82" y="135"/>
                    </a:lnTo>
                    <a:lnTo>
                      <a:pt x="82" y="135"/>
                    </a:lnTo>
                    <a:lnTo>
                      <a:pt x="86" y="213"/>
                    </a:lnTo>
                    <a:lnTo>
                      <a:pt x="88" y="255"/>
                    </a:lnTo>
                    <a:lnTo>
                      <a:pt x="88" y="272"/>
                    </a:lnTo>
                    <a:lnTo>
                      <a:pt x="86" y="280"/>
                    </a:lnTo>
                    <a:lnTo>
                      <a:pt x="86" y="280"/>
                    </a:lnTo>
                    <a:lnTo>
                      <a:pt x="80" y="293"/>
                    </a:lnTo>
                    <a:lnTo>
                      <a:pt x="76" y="303"/>
                    </a:lnTo>
                    <a:lnTo>
                      <a:pt x="71" y="308"/>
                    </a:lnTo>
                    <a:lnTo>
                      <a:pt x="71" y="308"/>
                    </a:lnTo>
                    <a:lnTo>
                      <a:pt x="57" y="310"/>
                    </a:lnTo>
                    <a:lnTo>
                      <a:pt x="44" y="312"/>
                    </a:lnTo>
                    <a:lnTo>
                      <a:pt x="44" y="312"/>
                    </a:lnTo>
                    <a:lnTo>
                      <a:pt x="23" y="308"/>
                    </a:lnTo>
                    <a:lnTo>
                      <a:pt x="15" y="306"/>
                    </a:lnTo>
                    <a:lnTo>
                      <a:pt x="6" y="303"/>
                    </a:lnTo>
                    <a:lnTo>
                      <a:pt x="6" y="303"/>
                    </a:lnTo>
                    <a:lnTo>
                      <a:pt x="6" y="293"/>
                    </a:lnTo>
                    <a:lnTo>
                      <a:pt x="4" y="282"/>
                    </a:lnTo>
                    <a:lnTo>
                      <a:pt x="6" y="261"/>
                    </a:lnTo>
                    <a:lnTo>
                      <a:pt x="6" y="261"/>
                    </a:lnTo>
                    <a:lnTo>
                      <a:pt x="4" y="127"/>
                    </a:lnTo>
                    <a:lnTo>
                      <a:pt x="4" y="127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2" y="72"/>
                    </a:lnTo>
                    <a:lnTo>
                      <a:pt x="0" y="47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15" y="13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76" y="0"/>
                    </a:lnTo>
                    <a:lnTo>
                      <a:pt x="76" y="0"/>
                    </a:lnTo>
                    <a:close/>
                    <a:moveTo>
                      <a:pt x="33" y="11"/>
                    </a:moveTo>
                    <a:lnTo>
                      <a:pt x="33" y="11"/>
                    </a:lnTo>
                    <a:lnTo>
                      <a:pt x="33" y="20"/>
                    </a:lnTo>
                    <a:lnTo>
                      <a:pt x="33" y="32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8" y="135"/>
                    </a:lnTo>
                    <a:lnTo>
                      <a:pt x="38" y="135"/>
                    </a:lnTo>
                    <a:lnTo>
                      <a:pt x="40" y="207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63" y="278"/>
                    </a:lnTo>
                    <a:lnTo>
                      <a:pt x="74" y="278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2" y="270"/>
                    </a:lnTo>
                    <a:lnTo>
                      <a:pt x="82" y="259"/>
                    </a:lnTo>
                    <a:lnTo>
                      <a:pt x="80" y="238"/>
                    </a:lnTo>
                    <a:lnTo>
                      <a:pt x="80" y="238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4" y="122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3" y="64"/>
                    </a:lnTo>
                    <a:lnTo>
                      <a:pt x="73" y="45"/>
                    </a:lnTo>
                    <a:lnTo>
                      <a:pt x="74" y="26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63" y="7"/>
                    </a:lnTo>
                    <a:lnTo>
                      <a:pt x="50" y="7"/>
                    </a:lnTo>
                    <a:lnTo>
                      <a:pt x="33" y="11"/>
                    </a:lnTo>
                    <a:lnTo>
                      <a:pt x="33" y="11"/>
                    </a:lnTo>
                    <a:close/>
                    <a:moveTo>
                      <a:pt x="8" y="28"/>
                    </a:moveTo>
                    <a:lnTo>
                      <a:pt x="8" y="28"/>
                    </a:lnTo>
                    <a:lnTo>
                      <a:pt x="8" y="34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5" y="32"/>
                    </a:lnTo>
                    <a:lnTo>
                      <a:pt x="21" y="28"/>
                    </a:lnTo>
                    <a:lnTo>
                      <a:pt x="25" y="22"/>
                    </a:lnTo>
                    <a:lnTo>
                      <a:pt x="25" y="19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15" y="22"/>
                    </a:lnTo>
                    <a:lnTo>
                      <a:pt x="8" y="28"/>
                    </a:lnTo>
                    <a:lnTo>
                      <a:pt x="8" y="28"/>
                    </a:lnTo>
                    <a:close/>
                    <a:moveTo>
                      <a:pt x="10" y="57"/>
                    </a:moveTo>
                    <a:lnTo>
                      <a:pt x="10" y="57"/>
                    </a:lnTo>
                    <a:lnTo>
                      <a:pt x="12" y="51"/>
                    </a:lnTo>
                    <a:lnTo>
                      <a:pt x="15" y="47"/>
                    </a:lnTo>
                    <a:lnTo>
                      <a:pt x="17" y="43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0" y="47"/>
                    </a:lnTo>
                    <a:lnTo>
                      <a:pt x="8" y="51"/>
                    </a:lnTo>
                    <a:lnTo>
                      <a:pt x="10" y="57"/>
                    </a:lnTo>
                    <a:lnTo>
                      <a:pt x="10" y="57"/>
                    </a:lnTo>
                    <a:close/>
                    <a:moveTo>
                      <a:pt x="19" y="57"/>
                    </a:moveTo>
                    <a:lnTo>
                      <a:pt x="19" y="57"/>
                    </a:lnTo>
                    <a:lnTo>
                      <a:pt x="23" y="57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1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5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57"/>
                    </a:lnTo>
                    <a:lnTo>
                      <a:pt x="19" y="57"/>
                    </a:lnTo>
                    <a:close/>
                    <a:moveTo>
                      <a:pt x="10" y="85"/>
                    </a:moveTo>
                    <a:lnTo>
                      <a:pt x="10" y="85"/>
                    </a:lnTo>
                    <a:lnTo>
                      <a:pt x="12" y="81"/>
                    </a:lnTo>
                    <a:lnTo>
                      <a:pt x="15" y="78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3" y="72"/>
                    </a:lnTo>
                    <a:lnTo>
                      <a:pt x="10" y="74"/>
                    </a:lnTo>
                    <a:lnTo>
                      <a:pt x="10" y="80"/>
                    </a:lnTo>
                    <a:lnTo>
                      <a:pt x="10" y="85"/>
                    </a:lnTo>
                    <a:lnTo>
                      <a:pt x="10" y="85"/>
                    </a:lnTo>
                    <a:close/>
                    <a:moveTo>
                      <a:pt x="19" y="85"/>
                    </a:moveTo>
                    <a:lnTo>
                      <a:pt x="19" y="85"/>
                    </a:lnTo>
                    <a:lnTo>
                      <a:pt x="25" y="83"/>
                    </a:lnTo>
                    <a:lnTo>
                      <a:pt x="27" y="80"/>
                    </a:lnTo>
                    <a:lnTo>
                      <a:pt x="29" y="7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1" y="78"/>
                    </a:lnTo>
                    <a:lnTo>
                      <a:pt x="19" y="85"/>
                    </a:lnTo>
                    <a:lnTo>
                      <a:pt x="19" y="85"/>
                    </a:lnTo>
                    <a:close/>
                    <a:moveTo>
                      <a:pt x="10" y="120"/>
                    </a:moveTo>
                    <a:lnTo>
                      <a:pt x="10" y="120"/>
                    </a:lnTo>
                    <a:lnTo>
                      <a:pt x="13" y="120"/>
                    </a:lnTo>
                    <a:lnTo>
                      <a:pt x="15" y="118"/>
                    </a:lnTo>
                    <a:lnTo>
                      <a:pt x="17" y="112"/>
                    </a:lnTo>
                    <a:lnTo>
                      <a:pt x="17" y="112"/>
                    </a:lnTo>
                    <a:lnTo>
                      <a:pt x="23" y="101"/>
                    </a:lnTo>
                    <a:lnTo>
                      <a:pt x="27" y="97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108"/>
                    </a:lnTo>
                    <a:lnTo>
                      <a:pt x="10" y="120"/>
                    </a:lnTo>
                    <a:lnTo>
                      <a:pt x="10" y="120"/>
                    </a:lnTo>
                    <a:close/>
                    <a:moveTo>
                      <a:pt x="23" y="122"/>
                    </a:moveTo>
                    <a:lnTo>
                      <a:pt x="23" y="122"/>
                    </a:lnTo>
                    <a:lnTo>
                      <a:pt x="25" y="122"/>
                    </a:lnTo>
                    <a:lnTo>
                      <a:pt x="25" y="122"/>
                    </a:lnTo>
                    <a:lnTo>
                      <a:pt x="25" y="120"/>
                    </a:lnTo>
                    <a:lnTo>
                      <a:pt x="23" y="120"/>
                    </a:lnTo>
                    <a:lnTo>
                      <a:pt x="23" y="120"/>
                    </a:lnTo>
                    <a:lnTo>
                      <a:pt x="23" y="122"/>
                    </a:lnTo>
                    <a:lnTo>
                      <a:pt x="23" y="122"/>
                    </a:lnTo>
                    <a:close/>
                    <a:moveTo>
                      <a:pt x="10" y="131"/>
                    </a:moveTo>
                    <a:lnTo>
                      <a:pt x="10" y="131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5" y="141"/>
                    </a:lnTo>
                    <a:lnTo>
                      <a:pt x="19" y="135"/>
                    </a:lnTo>
                    <a:lnTo>
                      <a:pt x="23" y="123"/>
                    </a:lnTo>
                    <a:lnTo>
                      <a:pt x="23" y="123"/>
                    </a:lnTo>
                    <a:lnTo>
                      <a:pt x="21" y="123"/>
                    </a:lnTo>
                    <a:lnTo>
                      <a:pt x="19" y="122"/>
                    </a:lnTo>
                    <a:lnTo>
                      <a:pt x="19" y="122"/>
                    </a:lnTo>
                    <a:lnTo>
                      <a:pt x="17" y="127"/>
                    </a:lnTo>
                    <a:lnTo>
                      <a:pt x="10" y="131"/>
                    </a:lnTo>
                    <a:lnTo>
                      <a:pt x="10" y="131"/>
                    </a:lnTo>
                    <a:close/>
                    <a:moveTo>
                      <a:pt x="27" y="137"/>
                    </a:moveTo>
                    <a:lnTo>
                      <a:pt x="27" y="137"/>
                    </a:lnTo>
                    <a:lnTo>
                      <a:pt x="29" y="137"/>
                    </a:lnTo>
                    <a:lnTo>
                      <a:pt x="31" y="135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9" y="129"/>
                    </a:lnTo>
                    <a:lnTo>
                      <a:pt x="29" y="129"/>
                    </a:lnTo>
                    <a:lnTo>
                      <a:pt x="27" y="137"/>
                    </a:lnTo>
                    <a:lnTo>
                      <a:pt x="27" y="137"/>
                    </a:lnTo>
                    <a:close/>
                    <a:moveTo>
                      <a:pt x="17" y="173"/>
                    </a:moveTo>
                    <a:lnTo>
                      <a:pt x="17" y="173"/>
                    </a:lnTo>
                    <a:lnTo>
                      <a:pt x="19" y="169"/>
                    </a:lnTo>
                    <a:lnTo>
                      <a:pt x="25" y="167"/>
                    </a:lnTo>
                    <a:lnTo>
                      <a:pt x="29" y="167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3" y="158"/>
                    </a:lnTo>
                    <a:lnTo>
                      <a:pt x="33" y="152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21" y="160"/>
                    </a:lnTo>
                    <a:lnTo>
                      <a:pt x="19" y="165"/>
                    </a:lnTo>
                    <a:lnTo>
                      <a:pt x="17" y="173"/>
                    </a:lnTo>
                    <a:lnTo>
                      <a:pt x="17" y="173"/>
                    </a:lnTo>
                    <a:close/>
                    <a:moveTo>
                      <a:pt x="10" y="169"/>
                    </a:moveTo>
                    <a:lnTo>
                      <a:pt x="10" y="169"/>
                    </a:lnTo>
                    <a:lnTo>
                      <a:pt x="12" y="167"/>
                    </a:lnTo>
                    <a:lnTo>
                      <a:pt x="13" y="165"/>
                    </a:lnTo>
                    <a:lnTo>
                      <a:pt x="13" y="163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17" y="158"/>
                    </a:lnTo>
                    <a:lnTo>
                      <a:pt x="19" y="156"/>
                    </a:lnTo>
                    <a:lnTo>
                      <a:pt x="19" y="152"/>
                    </a:lnTo>
                    <a:lnTo>
                      <a:pt x="19" y="150"/>
                    </a:lnTo>
                    <a:lnTo>
                      <a:pt x="19" y="150"/>
                    </a:lnTo>
                    <a:lnTo>
                      <a:pt x="12" y="158"/>
                    </a:lnTo>
                    <a:lnTo>
                      <a:pt x="10" y="163"/>
                    </a:lnTo>
                    <a:lnTo>
                      <a:pt x="10" y="169"/>
                    </a:lnTo>
                    <a:lnTo>
                      <a:pt x="10" y="169"/>
                    </a:lnTo>
                    <a:close/>
                    <a:moveTo>
                      <a:pt x="19" y="196"/>
                    </a:moveTo>
                    <a:lnTo>
                      <a:pt x="19" y="196"/>
                    </a:lnTo>
                    <a:lnTo>
                      <a:pt x="23" y="192"/>
                    </a:lnTo>
                    <a:lnTo>
                      <a:pt x="27" y="190"/>
                    </a:lnTo>
                    <a:lnTo>
                      <a:pt x="27" y="190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7" y="200"/>
                    </a:lnTo>
                    <a:lnTo>
                      <a:pt x="25" y="205"/>
                    </a:lnTo>
                    <a:lnTo>
                      <a:pt x="21" y="211"/>
                    </a:lnTo>
                    <a:lnTo>
                      <a:pt x="21" y="217"/>
                    </a:lnTo>
                    <a:lnTo>
                      <a:pt x="21" y="217"/>
                    </a:lnTo>
                    <a:lnTo>
                      <a:pt x="25" y="213"/>
                    </a:lnTo>
                    <a:lnTo>
                      <a:pt x="29" y="211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3" y="192"/>
                    </a:lnTo>
                    <a:lnTo>
                      <a:pt x="33" y="182"/>
                    </a:lnTo>
                    <a:lnTo>
                      <a:pt x="29" y="173"/>
                    </a:lnTo>
                    <a:lnTo>
                      <a:pt x="29" y="173"/>
                    </a:lnTo>
                    <a:lnTo>
                      <a:pt x="23" y="184"/>
                    </a:lnTo>
                    <a:lnTo>
                      <a:pt x="19" y="196"/>
                    </a:lnTo>
                    <a:lnTo>
                      <a:pt x="19" y="196"/>
                    </a:lnTo>
                    <a:close/>
                    <a:moveTo>
                      <a:pt x="12" y="194"/>
                    </a:moveTo>
                    <a:lnTo>
                      <a:pt x="12" y="194"/>
                    </a:lnTo>
                    <a:lnTo>
                      <a:pt x="13" y="190"/>
                    </a:lnTo>
                    <a:lnTo>
                      <a:pt x="17" y="186"/>
                    </a:lnTo>
                    <a:lnTo>
                      <a:pt x="19" y="182"/>
                    </a:lnTo>
                    <a:lnTo>
                      <a:pt x="17" y="179"/>
                    </a:lnTo>
                    <a:lnTo>
                      <a:pt x="17" y="179"/>
                    </a:lnTo>
                    <a:lnTo>
                      <a:pt x="12" y="184"/>
                    </a:lnTo>
                    <a:lnTo>
                      <a:pt x="10" y="188"/>
                    </a:lnTo>
                    <a:lnTo>
                      <a:pt x="12" y="194"/>
                    </a:lnTo>
                    <a:lnTo>
                      <a:pt x="12" y="194"/>
                    </a:lnTo>
                    <a:close/>
                    <a:moveTo>
                      <a:pt x="10" y="219"/>
                    </a:moveTo>
                    <a:lnTo>
                      <a:pt x="10" y="219"/>
                    </a:lnTo>
                    <a:lnTo>
                      <a:pt x="12" y="219"/>
                    </a:lnTo>
                    <a:lnTo>
                      <a:pt x="13" y="217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9" y="207"/>
                    </a:lnTo>
                    <a:lnTo>
                      <a:pt x="19" y="203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5" y="203"/>
                    </a:lnTo>
                    <a:lnTo>
                      <a:pt x="12" y="207"/>
                    </a:lnTo>
                    <a:lnTo>
                      <a:pt x="10" y="213"/>
                    </a:lnTo>
                    <a:lnTo>
                      <a:pt x="10" y="219"/>
                    </a:lnTo>
                    <a:lnTo>
                      <a:pt x="10" y="219"/>
                    </a:lnTo>
                    <a:close/>
                    <a:moveTo>
                      <a:pt x="21" y="247"/>
                    </a:moveTo>
                    <a:lnTo>
                      <a:pt x="21" y="247"/>
                    </a:lnTo>
                    <a:lnTo>
                      <a:pt x="23" y="245"/>
                    </a:lnTo>
                    <a:lnTo>
                      <a:pt x="25" y="243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5" y="242"/>
                    </a:lnTo>
                    <a:lnTo>
                      <a:pt x="25" y="242"/>
                    </a:lnTo>
                    <a:lnTo>
                      <a:pt x="31" y="240"/>
                    </a:lnTo>
                    <a:lnTo>
                      <a:pt x="33" y="234"/>
                    </a:lnTo>
                    <a:lnTo>
                      <a:pt x="33" y="228"/>
                    </a:lnTo>
                    <a:lnTo>
                      <a:pt x="33" y="223"/>
                    </a:lnTo>
                    <a:lnTo>
                      <a:pt x="33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3" y="234"/>
                    </a:lnTo>
                    <a:lnTo>
                      <a:pt x="21" y="240"/>
                    </a:lnTo>
                    <a:lnTo>
                      <a:pt x="21" y="247"/>
                    </a:lnTo>
                    <a:lnTo>
                      <a:pt x="21" y="247"/>
                    </a:lnTo>
                    <a:close/>
                    <a:moveTo>
                      <a:pt x="13" y="243"/>
                    </a:moveTo>
                    <a:lnTo>
                      <a:pt x="13" y="24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17" y="226"/>
                    </a:lnTo>
                    <a:lnTo>
                      <a:pt x="13" y="232"/>
                    </a:lnTo>
                    <a:lnTo>
                      <a:pt x="12" y="238"/>
                    </a:lnTo>
                    <a:lnTo>
                      <a:pt x="13" y="243"/>
                    </a:lnTo>
                    <a:lnTo>
                      <a:pt x="13" y="243"/>
                    </a:lnTo>
                    <a:close/>
                    <a:moveTo>
                      <a:pt x="25" y="247"/>
                    </a:moveTo>
                    <a:lnTo>
                      <a:pt x="25" y="247"/>
                    </a:lnTo>
                    <a:lnTo>
                      <a:pt x="19" y="253"/>
                    </a:lnTo>
                    <a:lnTo>
                      <a:pt x="15" y="259"/>
                    </a:lnTo>
                    <a:lnTo>
                      <a:pt x="13" y="266"/>
                    </a:lnTo>
                    <a:lnTo>
                      <a:pt x="13" y="270"/>
                    </a:lnTo>
                    <a:lnTo>
                      <a:pt x="15" y="274"/>
                    </a:lnTo>
                    <a:lnTo>
                      <a:pt x="15" y="274"/>
                    </a:lnTo>
                    <a:lnTo>
                      <a:pt x="17" y="268"/>
                    </a:lnTo>
                    <a:lnTo>
                      <a:pt x="19" y="263"/>
                    </a:lnTo>
                    <a:lnTo>
                      <a:pt x="23" y="259"/>
                    </a:lnTo>
                    <a:lnTo>
                      <a:pt x="23" y="251"/>
                    </a:lnTo>
                    <a:lnTo>
                      <a:pt x="23" y="251"/>
                    </a:lnTo>
                    <a:lnTo>
                      <a:pt x="27" y="251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5" y="247"/>
                    </a:lnTo>
                    <a:lnTo>
                      <a:pt x="25" y="247"/>
                    </a:lnTo>
                    <a:close/>
                    <a:moveTo>
                      <a:pt x="25" y="266"/>
                    </a:moveTo>
                    <a:lnTo>
                      <a:pt x="25" y="266"/>
                    </a:lnTo>
                    <a:lnTo>
                      <a:pt x="29" y="263"/>
                    </a:lnTo>
                    <a:lnTo>
                      <a:pt x="34" y="263"/>
                    </a:lnTo>
                    <a:lnTo>
                      <a:pt x="34" y="263"/>
                    </a:lnTo>
                    <a:lnTo>
                      <a:pt x="34" y="257"/>
                    </a:lnTo>
                    <a:lnTo>
                      <a:pt x="34" y="253"/>
                    </a:lnTo>
                    <a:lnTo>
                      <a:pt x="34" y="253"/>
                    </a:lnTo>
                    <a:lnTo>
                      <a:pt x="33" y="253"/>
                    </a:lnTo>
                    <a:lnTo>
                      <a:pt x="33" y="253"/>
                    </a:lnTo>
                    <a:lnTo>
                      <a:pt x="31" y="257"/>
                    </a:lnTo>
                    <a:lnTo>
                      <a:pt x="29" y="259"/>
                    </a:lnTo>
                    <a:lnTo>
                      <a:pt x="25" y="263"/>
                    </a:lnTo>
                    <a:lnTo>
                      <a:pt x="25" y="266"/>
                    </a:lnTo>
                    <a:lnTo>
                      <a:pt x="25" y="266"/>
                    </a:lnTo>
                    <a:close/>
                    <a:moveTo>
                      <a:pt x="27" y="284"/>
                    </a:moveTo>
                    <a:lnTo>
                      <a:pt x="27" y="284"/>
                    </a:lnTo>
                    <a:lnTo>
                      <a:pt x="29" y="282"/>
                    </a:lnTo>
                    <a:lnTo>
                      <a:pt x="31" y="280"/>
                    </a:lnTo>
                    <a:lnTo>
                      <a:pt x="31" y="280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34" y="274"/>
                    </a:lnTo>
                    <a:lnTo>
                      <a:pt x="34" y="270"/>
                    </a:lnTo>
                    <a:lnTo>
                      <a:pt x="34" y="270"/>
                    </a:lnTo>
                    <a:lnTo>
                      <a:pt x="31" y="272"/>
                    </a:lnTo>
                    <a:lnTo>
                      <a:pt x="31" y="274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84"/>
                    </a:lnTo>
                    <a:lnTo>
                      <a:pt x="27" y="28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1" name="Freeform 14"/>
              <p:cNvSpPr>
                <a:spLocks noEditPoints="1"/>
              </p:cNvSpPr>
              <p:nvPr/>
            </p:nvSpPr>
            <p:spPr bwMode="auto">
              <a:xfrm>
                <a:off x="2168748" y="2516988"/>
                <a:ext cx="382996" cy="409250"/>
              </a:xfrm>
              <a:custGeom>
                <a:avLst/>
                <a:gdLst/>
                <a:ahLst/>
                <a:cxnLst>
                  <a:cxn ang="0">
                    <a:pos x="160" y="21"/>
                  </a:cxn>
                  <a:cxn ang="0">
                    <a:pos x="149" y="147"/>
                  </a:cxn>
                  <a:cxn ang="0">
                    <a:pos x="124" y="181"/>
                  </a:cxn>
                  <a:cxn ang="0">
                    <a:pos x="107" y="117"/>
                  </a:cxn>
                  <a:cxn ang="0">
                    <a:pos x="78" y="6"/>
                  </a:cxn>
                  <a:cxn ang="0">
                    <a:pos x="8" y="31"/>
                  </a:cxn>
                  <a:cxn ang="0">
                    <a:pos x="8" y="172"/>
                  </a:cxn>
                  <a:cxn ang="0">
                    <a:pos x="50" y="239"/>
                  </a:cxn>
                  <a:cxn ang="0">
                    <a:pos x="141" y="263"/>
                  </a:cxn>
                  <a:cxn ang="0">
                    <a:pos x="219" y="218"/>
                  </a:cxn>
                  <a:cxn ang="0">
                    <a:pos x="248" y="75"/>
                  </a:cxn>
                  <a:cxn ang="0">
                    <a:pos x="172" y="134"/>
                  </a:cxn>
                  <a:cxn ang="0">
                    <a:pos x="172" y="138"/>
                  </a:cxn>
                  <a:cxn ang="0">
                    <a:pos x="174" y="151"/>
                  </a:cxn>
                  <a:cxn ang="0">
                    <a:pos x="170" y="115"/>
                  </a:cxn>
                  <a:cxn ang="0">
                    <a:pos x="164" y="128"/>
                  </a:cxn>
                  <a:cxn ang="0">
                    <a:pos x="181" y="86"/>
                  </a:cxn>
                  <a:cxn ang="0">
                    <a:pos x="162" y="88"/>
                  </a:cxn>
                  <a:cxn ang="0">
                    <a:pos x="176" y="77"/>
                  </a:cxn>
                  <a:cxn ang="0">
                    <a:pos x="172" y="56"/>
                  </a:cxn>
                  <a:cxn ang="0">
                    <a:pos x="164" y="71"/>
                  </a:cxn>
                  <a:cxn ang="0">
                    <a:pos x="183" y="31"/>
                  </a:cxn>
                  <a:cxn ang="0">
                    <a:pos x="179" y="21"/>
                  </a:cxn>
                  <a:cxn ang="0">
                    <a:pos x="183" y="16"/>
                  </a:cxn>
                  <a:cxn ang="0">
                    <a:pos x="155" y="143"/>
                  </a:cxn>
                  <a:cxn ang="0">
                    <a:pos x="36" y="115"/>
                  </a:cxn>
                  <a:cxn ang="0">
                    <a:pos x="40" y="103"/>
                  </a:cxn>
                  <a:cxn ang="0">
                    <a:pos x="40" y="46"/>
                  </a:cxn>
                  <a:cxn ang="0">
                    <a:pos x="27" y="50"/>
                  </a:cxn>
                  <a:cxn ang="0">
                    <a:pos x="40" y="46"/>
                  </a:cxn>
                  <a:cxn ang="0">
                    <a:pos x="23" y="113"/>
                  </a:cxn>
                  <a:cxn ang="0">
                    <a:pos x="42" y="17"/>
                  </a:cxn>
                  <a:cxn ang="0">
                    <a:pos x="21" y="42"/>
                  </a:cxn>
                  <a:cxn ang="0">
                    <a:pos x="38" y="54"/>
                  </a:cxn>
                  <a:cxn ang="0">
                    <a:pos x="19" y="97"/>
                  </a:cxn>
                  <a:cxn ang="0">
                    <a:pos x="29" y="71"/>
                  </a:cxn>
                  <a:cxn ang="0">
                    <a:pos x="31" y="61"/>
                  </a:cxn>
                  <a:cxn ang="0">
                    <a:pos x="14" y="113"/>
                  </a:cxn>
                  <a:cxn ang="0">
                    <a:pos x="15" y="130"/>
                  </a:cxn>
                  <a:cxn ang="0">
                    <a:pos x="19" y="179"/>
                  </a:cxn>
                  <a:cxn ang="0">
                    <a:pos x="19" y="179"/>
                  </a:cxn>
                  <a:cxn ang="0">
                    <a:pos x="42" y="120"/>
                  </a:cxn>
                  <a:cxn ang="0">
                    <a:pos x="21" y="147"/>
                  </a:cxn>
                  <a:cxn ang="0">
                    <a:pos x="29" y="157"/>
                  </a:cxn>
                  <a:cxn ang="0">
                    <a:pos x="31" y="170"/>
                  </a:cxn>
                  <a:cxn ang="0">
                    <a:pos x="42" y="166"/>
                  </a:cxn>
                  <a:cxn ang="0">
                    <a:pos x="33" y="185"/>
                  </a:cxn>
                  <a:cxn ang="0">
                    <a:pos x="40" y="181"/>
                  </a:cxn>
                  <a:cxn ang="0">
                    <a:pos x="40" y="195"/>
                  </a:cxn>
                  <a:cxn ang="0">
                    <a:pos x="40" y="202"/>
                  </a:cxn>
                  <a:cxn ang="0">
                    <a:pos x="208" y="221"/>
                  </a:cxn>
                  <a:cxn ang="0">
                    <a:pos x="136" y="254"/>
                  </a:cxn>
                  <a:cxn ang="0">
                    <a:pos x="69" y="218"/>
                  </a:cxn>
                  <a:cxn ang="0">
                    <a:pos x="48" y="94"/>
                  </a:cxn>
                  <a:cxn ang="0">
                    <a:pos x="78" y="14"/>
                  </a:cxn>
                  <a:cxn ang="0">
                    <a:pos x="101" y="143"/>
                  </a:cxn>
                  <a:cxn ang="0">
                    <a:pos x="132" y="193"/>
                  </a:cxn>
                  <a:cxn ang="0">
                    <a:pos x="176" y="172"/>
                  </a:cxn>
                  <a:cxn ang="0">
                    <a:pos x="195" y="12"/>
                  </a:cxn>
                  <a:cxn ang="0">
                    <a:pos x="238" y="35"/>
                  </a:cxn>
                </a:cxnLst>
                <a:rect l="0" t="0" r="r" b="b"/>
                <a:pathLst>
                  <a:path w="248" h="265">
                    <a:moveTo>
                      <a:pt x="244" y="0"/>
                    </a:moveTo>
                    <a:lnTo>
                      <a:pt x="244" y="0"/>
                    </a:lnTo>
                    <a:lnTo>
                      <a:pt x="219" y="0"/>
                    </a:lnTo>
                    <a:lnTo>
                      <a:pt x="193" y="0"/>
                    </a:lnTo>
                    <a:lnTo>
                      <a:pt x="193" y="0"/>
                    </a:lnTo>
                    <a:lnTo>
                      <a:pt x="172" y="14"/>
                    </a:lnTo>
                    <a:lnTo>
                      <a:pt x="160" y="21"/>
                    </a:lnTo>
                    <a:lnTo>
                      <a:pt x="149" y="27"/>
                    </a:lnTo>
                    <a:lnTo>
                      <a:pt x="149" y="27"/>
                    </a:lnTo>
                    <a:lnTo>
                      <a:pt x="149" y="52"/>
                    </a:lnTo>
                    <a:lnTo>
                      <a:pt x="151" y="78"/>
                    </a:lnTo>
                    <a:lnTo>
                      <a:pt x="151" y="78"/>
                    </a:lnTo>
                    <a:lnTo>
                      <a:pt x="151" y="113"/>
                    </a:lnTo>
                    <a:lnTo>
                      <a:pt x="149" y="147"/>
                    </a:lnTo>
                    <a:lnTo>
                      <a:pt x="147" y="162"/>
                    </a:lnTo>
                    <a:lnTo>
                      <a:pt x="143" y="174"/>
                    </a:lnTo>
                    <a:lnTo>
                      <a:pt x="137" y="181"/>
                    </a:lnTo>
                    <a:lnTo>
                      <a:pt x="134" y="181"/>
                    </a:lnTo>
                    <a:lnTo>
                      <a:pt x="130" y="183"/>
                    </a:lnTo>
                    <a:lnTo>
                      <a:pt x="130" y="183"/>
                    </a:lnTo>
                    <a:lnTo>
                      <a:pt x="124" y="181"/>
                    </a:lnTo>
                    <a:lnTo>
                      <a:pt x="120" y="178"/>
                    </a:lnTo>
                    <a:lnTo>
                      <a:pt x="116" y="172"/>
                    </a:lnTo>
                    <a:lnTo>
                      <a:pt x="113" y="164"/>
                    </a:lnTo>
                    <a:lnTo>
                      <a:pt x="109" y="149"/>
                    </a:lnTo>
                    <a:lnTo>
                      <a:pt x="109" y="134"/>
                    </a:lnTo>
                    <a:lnTo>
                      <a:pt x="109" y="134"/>
                    </a:lnTo>
                    <a:lnTo>
                      <a:pt x="107" y="117"/>
                    </a:lnTo>
                    <a:lnTo>
                      <a:pt x="107" y="101"/>
                    </a:lnTo>
                    <a:lnTo>
                      <a:pt x="111" y="67"/>
                    </a:lnTo>
                    <a:lnTo>
                      <a:pt x="113" y="35"/>
                    </a:lnTo>
                    <a:lnTo>
                      <a:pt x="113" y="19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78" y="6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29" y="12"/>
                    </a:lnTo>
                    <a:lnTo>
                      <a:pt x="21" y="17"/>
                    </a:lnTo>
                    <a:lnTo>
                      <a:pt x="14" y="23"/>
                    </a:lnTo>
                    <a:lnTo>
                      <a:pt x="10" y="27"/>
                    </a:lnTo>
                    <a:lnTo>
                      <a:pt x="8" y="31"/>
                    </a:lnTo>
                    <a:lnTo>
                      <a:pt x="8" y="31"/>
                    </a:lnTo>
                    <a:lnTo>
                      <a:pt x="4" y="42"/>
                    </a:lnTo>
                    <a:lnTo>
                      <a:pt x="2" y="61"/>
                    </a:lnTo>
                    <a:lnTo>
                      <a:pt x="0" y="86"/>
                    </a:lnTo>
                    <a:lnTo>
                      <a:pt x="0" y="113"/>
                    </a:lnTo>
                    <a:lnTo>
                      <a:pt x="2" y="143"/>
                    </a:lnTo>
                    <a:lnTo>
                      <a:pt x="8" y="172"/>
                    </a:lnTo>
                    <a:lnTo>
                      <a:pt x="12" y="185"/>
                    </a:lnTo>
                    <a:lnTo>
                      <a:pt x="15" y="198"/>
                    </a:lnTo>
                    <a:lnTo>
                      <a:pt x="23" y="210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8" y="231"/>
                    </a:lnTo>
                    <a:lnTo>
                      <a:pt x="50" y="239"/>
                    </a:lnTo>
                    <a:lnTo>
                      <a:pt x="61" y="246"/>
                    </a:lnTo>
                    <a:lnTo>
                      <a:pt x="75" y="254"/>
                    </a:lnTo>
                    <a:lnTo>
                      <a:pt x="88" y="259"/>
                    </a:lnTo>
                    <a:lnTo>
                      <a:pt x="105" y="263"/>
                    </a:lnTo>
                    <a:lnTo>
                      <a:pt x="122" y="265"/>
                    </a:lnTo>
                    <a:lnTo>
                      <a:pt x="141" y="263"/>
                    </a:lnTo>
                    <a:lnTo>
                      <a:pt x="141" y="263"/>
                    </a:lnTo>
                    <a:lnTo>
                      <a:pt x="156" y="261"/>
                    </a:lnTo>
                    <a:lnTo>
                      <a:pt x="168" y="259"/>
                    </a:lnTo>
                    <a:lnTo>
                      <a:pt x="179" y="254"/>
                    </a:lnTo>
                    <a:lnTo>
                      <a:pt x="191" y="248"/>
                    </a:lnTo>
                    <a:lnTo>
                      <a:pt x="198" y="242"/>
                    </a:lnTo>
                    <a:lnTo>
                      <a:pt x="208" y="235"/>
                    </a:lnTo>
                    <a:lnTo>
                      <a:pt x="219" y="218"/>
                    </a:lnTo>
                    <a:lnTo>
                      <a:pt x="229" y="200"/>
                    </a:lnTo>
                    <a:lnTo>
                      <a:pt x="235" y="181"/>
                    </a:lnTo>
                    <a:lnTo>
                      <a:pt x="238" y="164"/>
                    </a:lnTo>
                    <a:lnTo>
                      <a:pt x="240" y="151"/>
                    </a:lnTo>
                    <a:lnTo>
                      <a:pt x="240" y="151"/>
                    </a:lnTo>
                    <a:lnTo>
                      <a:pt x="244" y="120"/>
                    </a:lnTo>
                    <a:lnTo>
                      <a:pt x="248" y="75"/>
                    </a:lnTo>
                    <a:lnTo>
                      <a:pt x="248" y="29"/>
                    </a:lnTo>
                    <a:lnTo>
                      <a:pt x="248" y="12"/>
                    </a:lnTo>
                    <a:lnTo>
                      <a:pt x="244" y="0"/>
                    </a:lnTo>
                    <a:lnTo>
                      <a:pt x="244" y="0"/>
                    </a:lnTo>
                    <a:close/>
                    <a:moveTo>
                      <a:pt x="172" y="138"/>
                    </a:moveTo>
                    <a:lnTo>
                      <a:pt x="172" y="138"/>
                    </a:lnTo>
                    <a:lnTo>
                      <a:pt x="172" y="134"/>
                    </a:lnTo>
                    <a:lnTo>
                      <a:pt x="174" y="130"/>
                    </a:lnTo>
                    <a:lnTo>
                      <a:pt x="179" y="126"/>
                    </a:lnTo>
                    <a:lnTo>
                      <a:pt x="179" y="126"/>
                    </a:lnTo>
                    <a:lnTo>
                      <a:pt x="177" y="128"/>
                    </a:lnTo>
                    <a:lnTo>
                      <a:pt x="176" y="132"/>
                    </a:lnTo>
                    <a:lnTo>
                      <a:pt x="172" y="138"/>
                    </a:lnTo>
                    <a:lnTo>
                      <a:pt x="172" y="138"/>
                    </a:lnTo>
                    <a:close/>
                    <a:moveTo>
                      <a:pt x="166" y="157"/>
                    </a:moveTo>
                    <a:lnTo>
                      <a:pt x="166" y="157"/>
                    </a:lnTo>
                    <a:lnTo>
                      <a:pt x="170" y="151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74" y="147"/>
                    </a:lnTo>
                    <a:lnTo>
                      <a:pt x="174" y="151"/>
                    </a:lnTo>
                    <a:lnTo>
                      <a:pt x="170" y="155"/>
                    </a:lnTo>
                    <a:lnTo>
                      <a:pt x="166" y="157"/>
                    </a:lnTo>
                    <a:lnTo>
                      <a:pt x="166" y="157"/>
                    </a:lnTo>
                    <a:close/>
                    <a:moveTo>
                      <a:pt x="164" y="128"/>
                    </a:moveTo>
                    <a:lnTo>
                      <a:pt x="164" y="128"/>
                    </a:lnTo>
                    <a:lnTo>
                      <a:pt x="166" y="122"/>
                    </a:lnTo>
                    <a:lnTo>
                      <a:pt x="170" y="115"/>
                    </a:lnTo>
                    <a:lnTo>
                      <a:pt x="179" y="103"/>
                    </a:lnTo>
                    <a:lnTo>
                      <a:pt x="179" y="103"/>
                    </a:lnTo>
                    <a:lnTo>
                      <a:pt x="177" y="111"/>
                    </a:lnTo>
                    <a:lnTo>
                      <a:pt x="174" y="118"/>
                    </a:lnTo>
                    <a:lnTo>
                      <a:pt x="168" y="122"/>
                    </a:lnTo>
                    <a:lnTo>
                      <a:pt x="164" y="128"/>
                    </a:lnTo>
                    <a:lnTo>
                      <a:pt x="164" y="128"/>
                    </a:lnTo>
                    <a:close/>
                    <a:moveTo>
                      <a:pt x="162" y="111"/>
                    </a:moveTo>
                    <a:lnTo>
                      <a:pt x="162" y="111"/>
                    </a:lnTo>
                    <a:lnTo>
                      <a:pt x="164" y="103"/>
                    </a:lnTo>
                    <a:lnTo>
                      <a:pt x="170" y="96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86"/>
                    </a:lnTo>
                    <a:lnTo>
                      <a:pt x="179" y="90"/>
                    </a:lnTo>
                    <a:lnTo>
                      <a:pt x="174" y="97"/>
                    </a:lnTo>
                    <a:lnTo>
                      <a:pt x="168" y="105"/>
                    </a:lnTo>
                    <a:lnTo>
                      <a:pt x="162" y="111"/>
                    </a:lnTo>
                    <a:lnTo>
                      <a:pt x="162" y="111"/>
                    </a:lnTo>
                    <a:close/>
                    <a:moveTo>
                      <a:pt x="162" y="88"/>
                    </a:moveTo>
                    <a:lnTo>
                      <a:pt x="162" y="88"/>
                    </a:lnTo>
                    <a:lnTo>
                      <a:pt x="166" y="82"/>
                    </a:lnTo>
                    <a:lnTo>
                      <a:pt x="170" y="75"/>
                    </a:lnTo>
                    <a:lnTo>
                      <a:pt x="181" y="57"/>
                    </a:lnTo>
                    <a:lnTo>
                      <a:pt x="181" y="57"/>
                    </a:lnTo>
                    <a:lnTo>
                      <a:pt x="181" y="63"/>
                    </a:lnTo>
                    <a:lnTo>
                      <a:pt x="181" y="69"/>
                    </a:lnTo>
                    <a:lnTo>
                      <a:pt x="176" y="77"/>
                    </a:lnTo>
                    <a:lnTo>
                      <a:pt x="168" y="82"/>
                    </a:lnTo>
                    <a:lnTo>
                      <a:pt x="162" y="88"/>
                    </a:lnTo>
                    <a:lnTo>
                      <a:pt x="162" y="88"/>
                    </a:lnTo>
                    <a:close/>
                    <a:moveTo>
                      <a:pt x="164" y="71"/>
                    </a:moveTo>
                    <a:lnTo>
                      <a:pt x="164" y="71"/>
                    </a:lnTo>
                    <a:lnTo>
                      <a:pt x="166" y="63"/>
                    </a:lnTo>
                    <a:lnTo>
                      <a:pt x="172" y="56"/>
                    </a:lnTo>
                    <a:lnTo>
                      <a:pt x="177" y="50"/>
                    </a:lnTo>
                    <a:lnTo>
                      <a:pt x="185" y="44"/>
                    </a:lnTo>
                    <a:lnTo>
                      <a:pt x="185" y="44"/>
                    </a:lnTo>
                    <a:lnTo>
                      <a:pt x="179" y="52"/>
                    </a:lnTo>
                    <a:lnTo>
                      <a:pt x="176" y="57"/>
                    </a:lnTo>
                    <a:lnTo>
                      <a:pt x="170" y="63"/>
                    </a:lnTo>
                    <a:lnTo>
                      <a:pt x="164" y="71"/>
                    </a:lnTo>
                    <a:lnTo>
                      <a:pt x="164" y="71"/>
                    </a:lnTo>
                    <a:close/>
                    <a:moveTo>
                      <a:pt x="164" y="50"/>
                    </a:moveTo>
                    <a:lnTo>
                      <a:pt x="164" y="50"/>
                    </a:lnTo>
                    <a:lnTo>
                      <a:pt x="174" y="38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31"/>
                    </a:lnTo>
                    <a:lnTo>
                      <a:pt x="181" y="35"/>
                    </a:lnTo>
                    <a:lnTo>
                      <a:pt x="177" y="40"/>
                    </a:lnTo>
                    <a:lnTo>
                      <a:pt x="164" y="50"/>
                    </a:lnTo>
                    <a:lnTo>
                      <a:pt x="164" y="50"/>
                    </a:lnTo>
                    <a:close/>
                    <a:moveTo>
                      <a:pt x="183" y="16"/>
                    </a:moveTo>
                    <a:lnTo>
                      <a:pt x="183" y="16"/>
                    </a:lnTo>
                    <a:lnTo>
                      <a:pt x="179" y="21"/>
                    </a:lnTo>
                    <a:lnTo>
                      <a:pt x="174" y="29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64" y="33"/>
                    </a:lnTo>
                    <a:lnTo>
                      <a:pt x="170" y="25"/>
                    </a:lnTo>
                    <a:lnTo>
                      <a:pt x="176" y="19"/>
                    </a:lnTo>
                    <a:lnTo>
                      <a:pt x="183" y="16"/>
                    </a:lnTo>
                    <a:lnTo>
                      <a:pt x="183" y="16"/>
                    </a:lnTo>
                    <a:close/>
                    <a:moveTo>
                      <a:pt x="160" y="138"/>
                    </a:moveTo>
                    <a:lnTo>
                      <a:pt x="160" y="138"/>
                    </a:lnTo>
                    <a:lnTo>
                      <a:pt x="158" y="143"/>
                    </a:lnTo>
                    <a:lnTo>
                      <a:pt x="156" y="145"/>
                    </a:lnTo>
                    <a:lnTo>
                      <a:pt x="156" y="145"/>
                    </a:lnTo>
                    <a:lnTo>
                      <a:pt x="155" y="143"/>
                    </a:lnTo>
                    <a:lnTo>
                      <a:pt x="155" y="141"/>
                    </a:lnTo>
                    <a:lnTo>
                      <a:pt x="156" y="139"/>
                    </a:lnTo>
                    <a:lnTo>
                      <a:pt x="160" y="138"/>
                    </a:lnTo>
                    <a:lnTo>
                      <a:pt x="160" y="138"/>
                    </a:lnTo>
                    <a:close/>
                    <a:moveTo>
                      <a:pt x="42" y="113"/>
                    </a:moveTo>
                    <a:lnTo>
                      <a:pt x="42" y="113"/>
                    </a:lnTo>
                    <a:lnTo>
                      <a:pt x="36" y="115"/>
                    </a:lnTo>
                    <a:lnTo>
                      <a:pt x="31" y="118"/>
                    </a:lnTo>
                    <a:lnTo>
                      <a:pt x="29" y="122"/>
                    </a:lnTo>
                    <a:lnTo>
                      <a:pt x="25" y="128"/>
                    </a:lnTo>
                    <a:lnTo>
                      <a:pt x="25" y="128"/>
                    </a:lnTo>
                    <a:lnTo>
                      <a:pt x="27" y="122"/>
                    </a:lnTo>
                    <a:lnTo>
                      <a:pt x="31" y="115"/>
                    </a:lnTo>
                    <a:lnTo>
                      <a:pt x="40" y="103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42" y="107"/>
                    </a:lnTo>
                    <a:lnTo>
                      <a:pt x="42" y="113"/>
                    </a:lnTo>
                    <a:lnTo>
                      <a:pt x="42" y="113"/>
                    </a:lnTo>
                    <a:close/>
                    <a:moveTo>
                      <a:pt x="40" y="46"/>
                    </a:moveTo>
                    <a:lnTo>
                      <a:pt x="40" y="46"/>
                    </a:lnTo>
                    <a:lnTo>
                      <a:pt x="33" y="50"/>
                    </a:lnTo>
                    <a:lnTo>
                      <a:pt x="27" y="56"/>
                    </a:lnTo>
                    <a:lnTo>
                      <a:pt x="21" y="61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21" y="57"/>
                    </a:lnTo>
                    <a:lnTo>
                      <a:pt x="27" y="50"/>
                    </a:lnTo>
                    <a:lnTo>
                      <a:pt x="35" y="42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6"/>
                    </a:lnTo>
                    <a:lnTo>
                      <a:pt x="40" y="38"/>
                    </a:lnTo>
                    <a:lnTo>
                      <a:pt x="40" y="42"/>
                    </a:lnTo>
                    <a:lnTo>
                      <a:pt x="40" y="46"/>
                    </a:lnTo>
                    <a:lnTo>
                      <a:pt x="40" y="46"/>
                    </a:lnTo>
                    <a:close/>
                    <a:moveTo>
                      <a:pt x="40" y="88"/>
                    </a:moveTo>
                    <a:lnTo>
                      <a:pt x="40" y="88"/>
                    </a:lnTo>
                    <a:lnTo>
                      <a:pt x="36" y="96"/>
                    </a:lnTo>
                    <a:lnTo>
                      <a:pt x="33" y="101"/>
                    </a:lnTo>
                    <a:lnTo>
                      <a:pt x="27" y="10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5" y="107"/>
                    </a:lnTo>
                    <a:lnTo>
                      <a:pt x="29" y="99"/>
                    </a:lnTo>
                    <a:lnTo>
                      <a:pt x="40" y="88"/>
                    </a:lnTo>
                    <a:lnTo>
                      <a:pt x="40" y="88"/>
                    </a:lnTo>
                    <a:close/>
                    <a:moveTo>
                      <a:pt x="42" y="17"/>
                    </a:moveTo>
                    <a:lnTo>
                      <a:pt x="42" y="17"/>
                    </a:lnTo>
                    <a:lnTo>
                      <a:pt x="42" y="25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36" y="31"/>
                    </a:lnTo>
                    <a:lnTo>
                      <a:pt x="33" y="33"/>
                    </a:lnTo>
                    <a:lnTo>
                      <a:pt x="27" y="36"/>
                    </a:lnTo>
                    <a:lnTo>
                      <a:pt x="21" y="42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9" y="38"/>
                    </a:lnTo>
                    <a:lnTo>
                      <a:pt x="25" y="31"/>
                    </a:lnTo>
                    <a:lnTo>
                      <a:pt x="42" y="17"/>
                    </a:lnTo>
                    <a:lnTo>
                      <a:pt x="42" y="17"/>
                    </a:lnTo>
                    <a:close/>
                    <a:moveTo>
                      <a:pt x="38" y="54"/>
                    </a:moveTo>
                    <a:lnTo>
                      <a:pt x="38" y="54"/>
                    </a:lnTo>
                    <a:lnTo>
                      <a:pt x="38" y="61"/>
                    </a:lnTo>
                    <a:lnTo>
                      <a:pt x="38" y="69"/>
                    </a:lnTo>
                    <a:lnTo>
                      <a:pt x="35" y="80"/>
                    </a:lnTo>
                    <a:lnTo>
                      <a:pt x="29" y="90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3" y="90"/>
                    </a:lnTo>
                    <a:lnTo>
                      <a:pt x="27" y="84"/>
                    </a:lnTo>
                    <a:lnTo>
                      <a:pt x="33" y="77"/>
                    </a:lnTo>
                    <a:lnTo>
                      <a:pt x="36" y="71"/>
                    </a:lnTo>
                    <a:lnTo>
                      <a:pt x="36" y="71"/>
                    </a:lnTo>
                    <a:lnTo>
                      <a:pt x="33" y="71"/>
                    </a:lnTo>
                    <a:lnTo>
                      <a:pt x="29" y="71"/>
                    </a:lnTo>
                    <a:lnTo>
                      <a:pt x="23" y="77"/>
                    </a:lnTo>
                    <a:lnTo>
                      <a:pt x="17" y="82"/>
                    </a:lnTo>
                    <a:lnTo>
                      <a:pt x="15" y="86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23" y="69"/>
                    </a:lnTo>
                    <a:lnTo>
                      <a:pt x="31" y="61"/>
                    </a:lnTo>
                    <a:lnTo>
                      <a:pt x="38" y="54"/>
                    </a:lnTo>
                    <a:lnTo>
                      <a:pt x="38" y="54"/>
                    </a:lnTo>
                    <a:close/>
                    <a:moveTo>
                      <a:pt x="10" y="136"/>
                    </a:moveTo>
                    <a:lnTo>
                      <a:pt x="10" y="136"/>
                    </a:lnTo>
                    <a:lnTo>
                      <a:pt x="10" y="115"/>
                    </a:lnTo>
                    <a:lnTo>
                      <a:pt x="10" y="115"/>
                    </a:lnTo>
                    <a:lnTo>
                      <a:pt x="14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4" y="118"/>
                    </a:lnTo>
                    <a:lnTo>
                      <a:pt x="14" y="124"/>
                    </a:lnTo>
                    <a:lnTo>
                      <a:pt x="14" y="126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4" y="132"/>
                    </a:lnTo>
                    <a:lnTo>
                      <a:pt x="12" y="136"/>
                    </a:lnTo>
                    <a:lnTo>
                      <a:pt x="10" y="136"/>
                    </a:lnTo>
                    <a:lnTo>
                      <a:pt x="10" y="136"/>
                    </a:lnTo>
                    <a:close/>
                    <a:moveTo>
                      <a:pt x="19" y="179"/>
                    </a:moveTo>
                    <a:lnTo>
                      <a:pt x="19" y="179"/>
                    </a:lnTo>
                    <a:lnTo>
                      <a:pt x="15" y="174"/>
                    </a:lnTo>
                    <a:lnTo>
                      <a:pt x="15" y="166"/>
                    </a:lnTo>
                    <a:lnTo>
                      <a:pt x="17" y="158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1" y="166"/>
                    </a:lnTo>
                    <a:lnTo>
                      <a:pt x="19" y="179"/>
                    </a:lnTo>
                    <a:lnTo>
                      <a:pt x="19" y="179"/>
                    </a:lnTo>
                    <a:close/>
                    <a:moveTo>
                      <a:pt x="21" y="147"/>
                    </a:moveTo>
                    <a:lnTo>
                      <a:pt x="21" y="147"/>
                    </a:lnTo>
                    <a:lnTo>
                      <a:pt x="31" y="132"/>
                    </a:lnTo>
                    <a:lnTo>
                      <a:pt x="40" y="118"/>
                    </a:lnTo>
                    <a:lnTo>
                      <a:pt x="40" y="118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36" y="132"/>
                    </a:lnTo>
                    <a:lnTo>
                      <a:pt x="31" y="138"/>
                    </a:lnTo>
                    <a:lnTo>
                      <a:pt x="21" y="147"/>
                    </a:lnTo>
                    <a:lnTo>
                      <a:pt x="21" y="147"/>
                    </a:lnTo>
                    <a:close/>
                    <a:moveTo>
                      <a:pt x="40" y="138"/>
                    </a:moveTo>
                    <a:lnTo>
                      <a:pt x="40" y="138"/>
                    </a:lnTo>
                    <a:lnTo>
                      <a:pt x="42" y="139"/>
                    </a:lnTo>
                    <a:lnTo>
                      <a:pt x="42" y="143"/>
                    </a:lnTo>
                    <a:lnTo>
                      <a:pt x="38" y="147"/>
                    </a:lnTo>
                    <a:lnTo>
                      <a:pt x="33" y="153"/>
                    </a:lnTo>
                    <a:lnTo>
                      <a:pt x="29" y="157"/>
                    </a:lnTo>
                    <a:lnTo>
                      <a:pt x="29" y="157"/>
                    </a:lnTo>
                    <a:lnTo>
                      <a:pt x="33" y="149"/>
                    </a:lnTo>
                    <a:lnTo>
                      <a:pt x="40" y="138"/>
                    </a:lnTo>
                    <a:lnTo>
                      <a:pt x="40" y="138"/>
                    </a:lnTo>
                    <a:close/>
                    <a:moveTo>
                      <a:pt x="31" y="174"/>
                    </a:moveTo>
                    <a:lnTo>
                      <a:pt x="31" y="174"/>
                    </a:lnTo>
                    <a:lnTo>
                      <a:pt x="31" y="170"/>
                    </a:lnTo>
                    <a:lnTo>
                      <a:pt x="35" y="164"/>
                    </a:lnTo>
                    <a:lnTo>
                      <a:pt x="38" y="158"/>
                    </a:lnTo>
                    <a:lnTo>
                      <a:pt x="42" y="155"/>
                    </a:lnTo>
                    <a:lnTo>
                      <a:pt x="42" y="155"/>
                    </a:lnTo>
                    <a:lnTo>
                      <a:pt x="42" y="160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38" y="166"/>
                    </a:lnTo>
                    <a:lnTo>
                      <a:pt x="35" y="168"/>
                    </a:lnTo>
                    <a:lnTo>
                      <a:pt x="31" y="174"/>
                    </a:lnTo>
                    <a:lnTo>
                      <a:pt x="31" y="174"/>
                    </a:lnTo>
                    <a:close/>
                    <a:moveTo>
                      <a:pt x="33" y="189"/>
                    </a:moveTo>
                    <a:lnTo>
                      <a:pt x="33" y="189"/>
                    </a:lnTo>
                    <a:lnTo>
                      <a:pt x="33" y="185"/>
                    </a:lnTo>
                    <a:lnTo>
                      <a:pt x="35" y="179"/>
                    </a:lnTo>
                    <a:lnTo>
                      <a:pt x="38" y="174"/>
                    </a:lnTo>
                    <a:lnTo>
                      <a:pt x="44" y="170"/>
                    </a:lnTo>
                    <a:lnTo>
                      <a:pt x="44" y="170"/>
                    </a:lnTo>
                    <a:lnTo>
                      <a:pt x="44" y="179"/>
                    </a:lnTo>
                    <a:lnTo>
                      <a:pt x="44" y="179"/>
                    </a:lnTo>
                    <a:lnTo>
                      <a:pt x="40" y="181"/>
                    </a:lnTo>
                    <a:lnTo>
                      <a:pt x="36" y="183"/>
                    </a:lnTo>
                    <a:lnTo>
                      <a:pt x="33" y="189"/>
                    </a:lnTo>
                    <a:lnTo>
                      <a:pt x="33" y="189"/>
                    </a:lnTo>
                    <a:close/>
                    <a:moveTo>
                      <a:pt x="40" y="202"/>
                    </a:moveTo>
                    <a:lnTo>
                      <a:pt x="40" y="202"/>
                    </a:lnTo>
                    <a:lnTo>
                      <a:pt x="38" y="198"/>
                    </a:lnTo>
                    <a:lnTo>
                      <a:pt x="40" y="195"/>
                    </a:lnTo>
                    <a:lnTo>
                      <a:pt x="44" y="187"/>
                    </a:lnTo>
                    <a:lnTo>
                      <a:pt x="44" y="187"/>
                    </a:lnTo>
                    <a:lnTo>
                      <a:pt x="46" y="189"/>
                    </a:lnTo>
                    <a:lnTo>
                      <a:pt x="46" y="191"/>
                    </a:lnTo>
                    <a:lnTo>
                      <a:pt x="46" y="197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  <a:moveTo>
                      <a:pt x="235" y="111"/>
                    </a:moveTo>
                    <a:lnTo>
                      <a:pt x="235" y="111"/>
                    </a:lnTo>
                    <a:lnTo>
                      <a:pt x="231" y="151"/>
                    </a:lnTo>
                    <a:lnTo>
                      <a:pt x="227" y="172"/>
                    </a:lnTo>
                    <a:lnTo>
                      <a:pt x="221" y="191"/>
                    </a:lnTo>
                    <a:lnTo>
                      <a:pt x="216" y="206"/>
                    </a:lnTo>
                    <a:lnTo>
                      <a:pt x="208" y="221"/>
                    </a:lnTo>
                    <a:lnTo>
                      <a:pt x="197" y="235"/>
                    </a:lnTo>
                    <a:lnTo>
                      <a:pt x="185" y="244"/>
                    </a:lnTo>
                    <a:lnTo>
                      <a:pt x="185" y="244"/>
                    </a:lnTo>
                    <a:lnTo>
                      <a:pt x="177" y="248"/>
                    </a:lnTo>
                    <a:lnTo>
                      <a:pt x="170" y="250"/>
                    </a:lnTo>
                    <a:lnTo>
                      <a:pt x="153" y="254"/>
                    </a:lnTo>
                    <a:lnTo>
                      <a:pt x="136" y="254"/>
                    </a:lnTo>
                    <a:lnTo>
                      <a:pt x="118" y="252"/>
                    </a:lnTo>
                    <a:lnTo>
                      <a:pt x="118" y="252"/>
                    </a:lnTo>
                    <a:lnTo>
                      <a:pt x="109" y="248"/>
                    </a:lnTo>
                    <a:lnTo>
                      <a:pt x="99" y="244"/>
                    </a:lnTo>
                    <a:lnTo>
                      <a:pt x="92" y="239"/>
                    </a:lnTo>
                    <a:lnTo>
                      <a:pt x="84" y="233"/>
                    </a:lnTo>
                    <a:lnTo>
                      <a:pt x="69" y="218"/>
                    </a:lnTo>
                    <a:lnTo>
                      <a:pt x="57" y="198"/>
                    </a:lnTo>
                    <a:lnTo>
                      <a:pt x="57" y="198"/>
                    </a:lnTo>
                    <a:lnTo>
                      <a:pt x="54" y="189"/>
                    </a:lnTo>
                    <a:lnTo>
                      <a:pt x="52" y="178"/>
                    </a:lnTo>
                    <a:lnTo>
                      <a:pt x="50" y="151"/>
                    </a:lnTo>
                    <a:lnTo>
                      <a:pt x="48" y="122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6" y="73"/>
                    </a:lnTo>
                    <a:lnTo>
                      <a:pt x="48" y="52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63" y="14"/>
                    </a:lnTo>
                    <a:lnTo>
                      <a:pt x="78" y="14"/>
                    </a:lnTo>
                    <a:lnTo>
                      <a:pt x="92" y="14"/>
                    </a:lnTo>
                    <a:lnTo>
                      <a:pt x="105" y="14"/>
                    </a:lnTo>
                    <a:lnTo>
                      <a:pt x="105" y="14"/>
                    </a:lnTo>
                    <a:lnTo>
                      <a:pt x="105" y="36"/>
                    </a:lnTo>
                    <a:lnTo>
                      <a:pt x="105" y="61"/>
                    </a:lnTo>
                    <a:lnTo>
                      <a:pt x="101" y="117"/>
                    </a:lnTo>
                    <a:lnTo>
                      <a:pt x="101" y="143"/>
                    </a:lnTo>
                    <a:lnTo>
                      <a:pt x="103" y="155"/>
                    </a:lnTo>
                    <a:lnTo>
                      <a:pt x="105" y="166"/>
                    </a:lnTo>
                    <a:lnTo>
                      <a:pt x="109" y="176"/>
                    </a:lnTo>
                    <a:lnTo>
                      <a:pt x="115" y="183"/>
                    </a:lnTo>
                    <a:lnTo>
                      <a:pt x="122" y="189"/>
                    </a:lnTo>
                    <a:lnTo>
                      <a:pt x="132" y="193"/>
                    </a:lnTo>
                    <a:lnTo>
                      <a:pt x="132" y="193"/>
                    </a:lnTo>
                    <a:lnTo>
                      <a:pt x="139" y="193"/>
                    </a:lnTo>
                    <a:lnTo>
                      <a:pt x="145" y="193"/>
                    </a:lnTo>
                    <a:lnTo>
                      <a:pt x="153" y="191"/>
                    </a:lnTo>
                    <a:lnTo>
                      <a:pt x="158" y="189"/>
                    </a:lnTo>
                    <a:lnTo>
                      <a:pt x="168" y="181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81" y="155"/>
                    </a:lnTo>
                    <a:lnTo>
                      <a:pt x="185" y="138"/>
                    </a:lnTo>
                    <a:lnTo>
                      <a:pt x="187" y="117"/>
                    </a:lnTo>
                    <a:lnTo>
                      <a:pt x="187" y="96"/>
                    </a:lnTo>
                    <a:lnTo>
                      <a:pt x="189" y="52"/>
                    </a:lnTo>
                    <a:lnTo>
                      <a:pt x="191" y="31"/>
                    </a:lnTo>
                    <a:lnTo>
                      <a:pt x="195" y="12"/>
                    </a:lnTo>
                    <a:lnTo>
                      <a:pt x="195" y="12"/>
                    </a:lnTo>
                    <a:lnTo>
                      <a:pt x="206" y="14"/>
                    </a:lnTo>
                    <a:lnTo>
                      <a:pt x="216" y="14"/>
                    </a:lnTo>
                    <a:lnTo>
                      <a:pt x="227" y="12"/>
                    </a:lnTo>
                    <a:lnTo>
                      <a:pt x="237" y="12"/>
                    </a:lnTo>
                    <a:lnTo>
                      <a:pt x="237" y="12"/>
                    </a:lnTo>
                    <a:lnTo>
                      <a:pt x="238" y="35"/>
                    </a:lnTo>
                    <a:lnTo>
                      <a:pt x="237" y="59"/>
                    </a:lnTo>
                    <a:lnTo>
                      <a:pt x="235" y="111"/>
                    </a:lnTo>
                    <a:lnTo>
                      <a:pt x="235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>
                  <a:cs typeface="+mn-ea"/>
                  <a:sym typeface="+mn-lt"/>
                </a:endParaRPr>
              </a:p>
            </p:txBody>
          </p:sp>
        </p:grpSp>
      </p:grpSp>
      <p:sp>
        <p:nvSpPr>
          <p:cNvPr id="196" name="Freeform 47"/>
          <p:cNvSpPr>
            <a:spLocks noEditPoints="1"/>
          </p:cNvSpPr>
          <p:nvPr/>
        </p:nvSpPr>
        <p:spPr bwMode="auto">
          <a:xfrm>
            <a:off x="3259777" y="1887967"/>
            <a:ext cx="310404" cy="541366"/>
          </a:xfrm>
          <a:custGeom>
            <a:avLst/>
            <a:gdLst/>
            <a:ahLst/>
            <a:cxnLst>
              <a:cxn ang="0">
                <a:pos x="114" y="6"/>
              </a:cxn>
              <a:cxn ang="0">
                <a:pos x="53" y="57"/>
              </a:cxn>
              <a:cxn ang="0">
                <a:pos x="13" y="139"/>
              </a:cxn>
              <a:cxn ang="0">
                <a:pos x="61" y="193"/>
              </a:cxn>
              <a:cxn ang="0">
                <a:pos x="74" y="296"/>
              </a:cxn>
              <a:cxn ang="0">
                <a:pos x="120" y="368"/>
              </a:cxn>
              <a:cxn ang="0">
                <a:pos x="177" y="362"/>
              </a:cxn>
              <a:cxn ang="0">
                <a:pos x="205" y="166"/>
              </a:cxn>
              <a:cxn ang="0">
                <a:pos x="95" y="40"/>
              </a:cxn>
              <a:cxn ang="0">
                <a:pos x="114" y="31"/>
              </a:cxn>
              <a:cxn ang="0">
                <a:pos x="78" y="65"/>
              </a:cxn>
              <a:cxn ang="0">
                <a:pos x="102" y="50"/>
              </a:cxn>
              <a:cxn ang="0">
                <a:pos x="80" y="86"/>
              </a:cxn>
              <a:cxn ang="0">
                <a:pos x="85" y="73"/>
              </a:cxn>
              <a:cxn ang="0">
                <a:pos x="64" y="103"/>
              </a:cxn>
              <a:cxn ang="0">
                <a:pos x="68" y="107"/>
              </a:cxn>
              <a:cxn ang="0">
                <a:pos x="41" y="132"/>
              </a:cxn>
              <a:cxn ang="0">
                <a:pos x="38" y="101"/>
              </a:cxn>
              <a:cxn ang="0">
                <a:pos x="38" y="107"/>
              </a:cxn>
              <a:cxn ang="0">
                <a:pos x="38" y="172"/>
              </a:cxn>
              <a:cxn ang="0">
                <a:pos x="28" y="176"/>
              </a:cxn>
              <a:cxn ang="0">
                <a:pos x="17" y="168"/>
              </a:cxn>
              <a:cxn ang="0">
                <a:pos x="20" y="170"/>
              </a:cxn>
              <a:cxn ang="0">
                <a:pos x="62" y="166"/>
              </a:cxn>
              <a:cxn ang="0">
                <a:pos x="51" y="179"/>
              </a:cxn>
              <a:cxn ang="0">
                <a:pos x="121" y="294"/>
              </a:cxn>
              <a:cxn ang="0">
                <a:pos x="104" y="290"/>
              </a:cxn>
              <a:cxn ang="0">
                <a:pos x="112" y="252"/>
              </a:cxn>
              <a:cxn ang="0">
                <a:pos x="108" y="275"/>
              </a:cxn>
              <a:cxn ang="0">
                <a:pos x="118" y="235"/>
              </a:cxn>
              <a:cxn ang="0">
                <a:pos x="101" y="238"/>
              </a:cxn>
              <a:cxn ang="0">
                <a:pos x="121" y="229"/>
              </a:cxn>
              <a:cxn ang="0">
                <a:pos x="116" y="198"/>
              </a:cxn>
              <a:cxn ang="0">
                <a:pos x="125" y="202"/>
              </a:cxn>
              <a:cxn ang="0">
                <a:pos x="112" y="174"/>
              </a:cxn>
              <a:cxn ang="0">
                <a:pos x="123" y="156"/>
              </a:cxn>
              <a:cxn ang="0">
                <a:pos x="116" y="183"/>
              </a:cxn>
              <a:cxn ang="0">
                <a:pos x="91" y="210"/>
              </a:cxn>
              <a:cxn ang="0">
                <a:pos x="114" y="183"/>
              </a:cxn>
              <a:cxn ang="0">
                <a:pos x="95" y="185"/>
              </a:cxn>
              <a:cxn ang="0">
                <a:pos x="95" y="229"/>
              </a:cxn>
              <a:cxn ang="0">
                <a:pos x="91" y="227"/>
              </a:cxn>
              <a:cxn ang="0">
                <a:pos x="85" y="269"/>
              </a:cxn>
              <a:cxn ang="0">
                <a:pos x="120" y="299"/>
              </a:cxn>
              <a:cxn ang="0">
                <a:pos x="110" y="318"/>
              </a:cxn>
              <a:cxn ang="0">
                <a:pos x="112" y="309"/>
              </a:cxn>
              <a:cxn ang="0">
                <a:pos x="93" y="357"/>
              </a:cxn>
              <a:cxn ang="0">
                <a:pos x="116" y="345"/>
              </a:cxn>
              <a:cxn ang="0">
                <a:pos x="131" y="338"/>
              </a:cxn>
              <a:cxn ang="0">
                <a:pos x="146" y="338"/>
              </a:cxn>
              <a:cxn ang="0">
                <a:pos x="160" y="338"/>
              </a:cxn>
              <a:cxn ang="0">
                <a:pos x="162" y="343"/>
              </a:cxn>
              <a:cxn ang="0">
                <a:pos x="148" y="322"/>
              </a:cxn>
              <a:cxn ang="0">
                <a:pos x="135" y="179"/>
              </a:cxn>
              <a:cxn ang="0">
                <a:pos x="106" y="158"/>
              </a:cxn>
              <a:cxn ang="0">
                <a:pos x="59" y="134"/>
              </a:cxn>
              <a:cxn ang="0">
                <a:pos x="182" y="12"/>
              </a:cxn>
            </a:cxnLst>
            <a:rect l="0" t="0" r="r" b="b"/>
            <a:pathLst>
              <a:path w="211" h="368">
                <a:moveTo>
                  <a:pt x="207" y="4"/>
                </a:moveTo>
                <a:lnTo>
                  <a:pt x="207" y="4"/>
                </a:lnTo>
                <a:lnTo>
                  <a:pt x="182" y="2"/>
                </a:lnTo>
                <a:lnTo>
                  <a:pt x="158" y="0"/>
                </a:lnTo>
                <a:lnTo>
                  <a:pt x="135" y="2"/>
                </a:lnTo>
                <a:lnTo>
                  <a:pt x="123" y="4"/>
                </a:lnTo>
                <a:lnTo>
                  <a:pt x="114" y="6"/>
                </a:lnTo>
                <a:lnTo>
                  <a:pt x="114" y="6"/>
                </a:lnTo>
                <a:lnTo>
                  <a:pt x="101" y="14"/>
                </a:lnTo>
                <a:lnTo>
                  <a:pt x="85" y="23"/>
                </a:lnTo>
                <a:lnTo>
                  <a:pt x="70" y="34"/>
                </a:lnTo>
                <a:lnTo>
                  <a:pt x="61" y="42"/>
                </a:lnTo>
                <a:lnTo>
                  <a:pt x="61" y="42"/>
                </a:lnTo>
                <a:lnTo>
                  <a:pt x="53" y="57"/>
                </a:lnTo>
                <a:lnTo>
                  <a:pt x="45" y="75"/>
                </a:lnTo>
                <a:lnTo>
                  <a:pt x="45" y="75"/>
                </a:lnTo>
                <a:lnTo>
                  <a:pt x="38" y="92"/>
                </a:lnTo>
                <a:lnTo>
                  <a:pt x="30" y="107"/>
                </a:lnTo>
                <a:lnTo>
                  <a:pt x="30" y="107"/>
                </a:lnTo>
                <a:lnTo>
                  <a:pt x="22" y="124"/>
                </a:lnTo>
                <a:lnTo>
                  <a:pt x="13" y="139"/>
                </a:lnTo>
                <a:lnTo>
                  <a:pt x="5" y="156"/>
                </a:lnTo>
                <a:lnTo>
                  <a:pt x="0" y="174"/>
                </a:lnTo>
                <a:lnTo>
                  <a:pt x="0" y="174"/>
                </a:lnTo>
                <a:lnTo>
                  <a:pt x="17" y="181"/>
                </a:lnTo>
                <a:lnTo>
                  <a:pt x="38" y="189"/>
                </a:lnTo>
                <a:lnTo>
                  <a:pt x="49" y="191"/>
                </a:lnTo>
                <a:lnTo>
                  <a:pt x="61" y="193"/>
                </a:lnTo>
                <a:lnTo>
                  <a:pt x="70" y="191"/>
                </a:lnTo>
                <a:lnTo>
                  <a:pt x="80" y="189"/>
                </a:lnTo>
                <a:lnTo>
                  <a:pt x="80" y="189"/>
                </a:lnTo>
                <a:lnTo>
                  <a:pt x="80" y="210"/>
                </a:lnTo>
                <a:lnTo>
                  <a:pt x="80" y="231"/>
                </a:lnTo>
                <a:lnTo>
                  <a:pt x="76" y="275"/>
                </a:lnTo>
                <a:lnTo>
                  <a:pt x="74" y="296"/>
                </a:lnTo>
                <a:lnTo>
                  <a:pt x="74" y="317"/>
                </a:lnTo>
                <a:lnTo>
                  <a:pt x="76" y="338"/>
                </a:lnTo>
                <a:lnTo>
                  <a:pt x="80" y="357"/>
                </a:lnTo>
                <a:lnTo>
                  <a:pt x="80" y="357"/>
                </a:lnTo>
                <a:lnTo>
                  <a:pt x="89" y="362"/>
                </a:lnTo>
                <a:lnTo>
                  <a:pt x="99" y="364"/>
                </a:lnTo>
                <a:lnTo>
                  <a:pt x="120" y="368"/>
                </a:lnTo>
                <a:lnTo>
                  <a:pt x="120" y="368"/>
                </a:lnTo>
                <a:lnTo>
                  <a:pt x="141" y="368"/>
                </a:lnTo>
                <a:lnTo>
                  <a:pt x="152" y="368"/>
                </a:lnTo>
                <a:lnTo>
                  <a:pt x="162" y="368"/>
                </a:lnTo>
                <a:lnTo>
                  <a:pt x="162" y="368"/>
                </a:lnTo>
                <a:lnTo>
                  <a:pt x="169" y="366"/>
                </a:lnTo>
                <a:lnTo>
                  <a:pt x="177" y="362"/>
                </a:lnTo>
                <a:lnTo>
                  <a:pt x="190" y="351"/>
                </a:lnTo>
                <a:lnTo>
                  <a:pt x="202" y="339"/>
                </a:lnTo>
                <a:lnTo>
                  <a:pt x="211" y="330"/>
                </a:lnTo>
                <a:lnTo>
                  <a:pt x="211" y="330"/>
                </a:lnTo>
                <a:lnTo>
                  <a:pt x="207" y="290"/>
                </a:lnTo>
                <a:lnTo>
                  <a:pt x="205" y="250"/>
                </a:lnTo>
                <a:lnTo>
                  <a:pt x="205" y="166"/>
                </a:lnTo>
                <a:lnTo>
                  <a:pt x="207" y="84"/>
                </a:lnTo>
                <a:lnTo>
                  <a:pt x="207" y="4"/>
                </a:lnTo>
                <a:lnTo>
                  <a:pt x="207" y="4"/>
                </a:lnTo>
                <a:close/>
                <a:moveTo>
                  <a:pt x="114" y="31"/>
                </a:moveTo>
                <a:lnTo>
                  <a:pt x="114" y="31"/>
                </a:lnTo>
                <a:lnTo>
                  <a:pt x="106" y="36"/>
                </a:lnTo>
                <a:lnTo>
                  <a:pt x="95" y="40"/>
                </a:lnTo>
                <a:lnTo>
                  <a:pt x="83" y="44"/>
                </a:lnTo>
                <a:lnTo>
                  <a:pt x="72" y="48"/>
                </a:lnTo>
                <a:lnTo>
                  <a:pt x="72" y="48"/>
                </a:lnTo>
                <a:lnTo>
                  <a:pt x="81" y="42"/>
                </a:lnTo>
                <a:lnTo>
                  <a:pt x="91" y="34"/>
                </a:lnTo>
                <a:lnTo>
                  <a:pt x="102" y="31"/>
                </a:lnTo>
                <a:lnTo>
                  <a:pt x="114" y="31"/>
                </a:lnTo>
                <a:lnTo>
                  <a:pt x="114" y="31"/>
                </a:lnTo>
                <a:close/>
                <a:moveTo>
                  <a:pt x="102" y="50"/>
                </a:moveTo>
                <a:lnTo>
                  <a:pt x="102" y="50"/>
                </a:lnTo>
                <a:lnTo>
                  <a:pt x="99" y="55"/>
                </a:lnTo>
                <a:lnTo>
                  <a:pt x="97" y="57"/>
                </a:lnTo>
                <a:lnTo>
                  <a:pt x="87" y="63"/>
                </a:lnTo>
                <a:lnTo>
                  <a:pt x="78" y="65"/>
                </a:lnTo>
                <a:lnTo>
                  <a:pt x="66" y="69"/>
                </a:lnTo>
                <a:lnTo>
                  <a:pt x="66" y="69"/>
                </a:lnTo>
                <a:lnTo>
                  <a:pt x="70" y="65"/>
                </a:lnTo>
                <a:lnTo>
                  <a:pt x="74" y="61"/>
                </a:lnTo>
                <a:lnTo>
                  <a:pt x="81" y="55"/>
                </a:lnTo>
                <a:lnTo>
                  <a:pt x="93" y="52"/>
                </a:lnTo>
                <a:lnTo>
                  <a:pt x="102" y="50"/>
                </a:lnTo>
                <a:lnTo>
                  <a:pt x="102" y="50"/>
                </a:lnTo>
                <a:close/>
                <a:moveTo>
                  <a:pt x="85" y="73"/>
                </a:moveTo>
                <a:lnTo>
                  <a:pt x="85" y="73"/>
                </a:lnTo>
                <a:lnTo>
                  <a:pt x="87" y="73"/>
                </a:lnTo>
                <a:lnTo>
                  <a:pt x="87" y="75"/>
                </a:lnTo>
                <a:lnTo>
                  <a:pt x="85" y="78"/>
                </a:lnTo>
                <a:lnTo>
                  <a:pt x="80" y="86"/>
                </a:lnTo>
                <a:lnTo>
                  <a:pt x="80" y="86"/>
                </a:lnTo>
                <a:lnTo>
                  <a:pt x="66" y="88"/>
                </a:lnTo>
                <a:lnTo>
                  <a:pt x="55" y="90"/>
                </a:lnTo>
                <a:lnTo>
                  <a:pt x="55" y="90"/>
                </a:lnTo>
                <a:lnTo>
                  <a:pt x="61" y="84"/>
                </a:lnTo>
                <a:lnTo>
                  <a:pt x="68" y="78"/>
                </a:lnTo>
                <a:lnTo>
                  <a:pt x="85" y="73"/>
                </a:lnTo>
                <a:lnTo>
                  <a:pt x="85" y="73"/>
                </a:lnTo>
                <a:close/>
                <a:moveTo>
                  <a:pt x="68" y="107"/>
                </a:moveTo>
                <a:lnTo>
                  <a:pt x="68" y="107"/>
                </a:lnTo>
                <a:lnTo>
                  <a:pt x="61" y="107"/>
                </a:lnTo>
                <a:lnTo>
                  <a:pt x="61" y="107"/>
                </a:lnTo>
                <a:lnTo>
                  <a:pt x="62" y="103"/>
                </a:lnTo>
                <a:lnTo>
                  <a:pt x="64" y="103"/>
                </a:lnTo>
                <a:lnTo>
                  <a:pt x="68" y="101"/>
                </a:lnTo>
                <a:lnTo>
                  <a:pt x="70" y="99"/>
                </a:lnTo>
                <a:lnTo>
                  <a:pt x="70" y="99"/>
                </a:lnTo>
                <a:lnTo>
                  <a:pt x="72" y="101"/>
                </a:lnTo>
                <a:lnTo>
                  <a:pt x="70" y="103"/>
                </a:lnTo>
                <a:lnTo>
                  <a:pt x="68" y="103"/>
                </a:lnTo>
                <a:lnTo>
                  <a:pt x="68" y="107"/>
                </a:lnTo>
                <a:lnTo>
                  <a:pt x="68" y="107"/>
                </a:lnTo>
                <a:close/>
                <a:moveTo>
                  <a:pt x="59" y="120"/>
                </a:moveTo>
                <a:lnTo>
                  <a:pt x="59" y="120"/>
                </a:lnTo>
                <a:lnTo>
                  <a:pt x="57" y="124"/>
                </a:lnTo>
                <a:lnTo>
                  <a:pt x="53" y="128"/>
                </a:lnTo>
                <a:lnTo>
                  <a:pt x="47" y="130"/>
                </a:lnTo>
                <a:lnTo>
                  <a:pt x="41" y="132"/>
                </a:lnTo>
                <a:lnTo>
                  <a:pt x="41" y="132"/>
                </a:lnTo>
                <a:lnTo>
                  <a:pt x="43" y="128"/>
                </a:lnTo>
                <a:lnTo>
                  <a:pt x="49" y="124"/>
                </a:lnTo>
                <a:lnTo>
                  <a:pt x="59" y="120"/>
                </a:lnTo>
                <a:lnTo>
                  <a:pt x="59" y="120"/>
                </a:lnTo>
                <a:close/>
                <a:moveTo>
                  <a:pt x="38" y="101"/>
                </a:moveTo>
                <a:lnTo>
                  <a:pt x="38" y="101"/>
                </a:lnTo>
                <a:lnTo>
                  <a:pt x="41" y="101"/>
                </a:lnTo>
                <a:lnTo>
                  <a:pt x="47" y="101"/>
                </a:lnTo>
                <a:lnTo>
                  <a:pt x="47" y="101"/>
                </a:lnTo>
                <a:lnTo>
                  <a:pt x="43" y="105"/>
                </a:lnTo>
                <a:lnTo>
                  <a:pt x="41" y="107"/>
                </a:lnTo>
                <a:lnTo>
                  <a:pt x="38" y="107"/>
                </a:lnTo>
                <a:lnTo>
                  <a:pt x="38" y="107"/>
                </a:lnTo>
                <a:lnTo>
                  <a:pt x="38" y="101"/>
                </a:lnTo>
                <a:lnTo>
                  <a:pt x="38" y="101"/>
                </a:lnTo>
                <a:close/>
                <a:moveTo>
                  <a:pt x="28" y="176"/>
                </a:moveTo>
                <a:lnTo>
                  <a:pt x="28" y="176"/>
                </a:lnTo>
                <a:lnTo>
                  <a:pt x="32" y="176"/>
                </a:lnTo>
                <a:lnTo>
                  <a:pt x="36" y="174"/>
                </a:lnTo>
                <a:lnTo>
                  <a:pt x="38" y="172"/>
                </a:lnTo>
                <a:lnTo>
                  <a:pt x="41" y="172"/>
                </a:lnTo>
                <a:lnTo>
                  <a:pt x="41" y="172"/>
                </a:lnTo>
                <a:lnTo>
                  <a:pt x="40" y="176"/>
                </a:lnTo>
                <a:lnTo>
                  <a:pt x="36" y="179"/>
                </a:lnTo>
                <a:lnTo>
                  <a:pt x="32" y="179"/>
                </a:lnTo>
                <a:lnTo>
                  <a:pt x="28" y="176"/>
                </a:lnTo>
                <a:lnTo>
                  <a:pt x="28" y="176"/>
                </a:lnTo>
                <a:close/>
                <a:moveTo>
                  <a:pt x="15" y="176"/>
                </a:moveTo>
                <a:lnTo>
                  <a:pt x="15" y="176"/>
                </a:lnTo>
                <a:lnTo>
                  <a:pt x="15" y="174"/>
                </a:lnTo>
                <a:lnTo>
                  <a:pt x="13" y="174"/>
                </a:lnTo>
                <a:lnTo>
                  <a:pt x="13" y="174"/>
                </a:lnTo>
                <a:lnTo>
                  <a:pt x="15" y="170"/>
                </a:lnTo>
                <a:lnTo>
                  <a:pt x="17" y="168"/>
                </a:lnTo>
                <a:lnTo>
                  <a:pt x="24" y="164"/>
                </a:lnTo>
                <a:lnTo>
                  <a:pt x="34" y="162"/>
                </a:lnTo>
                <a:lnTo>
                  <a:pt x="41" y="160"/>
                </a:lnTo>
                <a:lnTo>
                  <a:pt x="41" y="160"/>
                </a:lnTo>
                <a:lnTo>
                  <a:pt x="36" y="164"/>
                </a:lnTo>
                <a:lnTo>
                  <a:pt x="28" y="168"/>
                </a:lnTo>
                <a:lnTo>
                  <a:pt x="20" y="170"/>
                </a:lnTo>
                <a:lnTo>
                  <a:pt x="15" y="176"/>
                </a:lnTo>
                <a:lnTo>
                  <a:pt x="15" y="176"/>
                </a:lnTo>
                <a:close/>
                <a:moveTo>
                  <a:pt x="51" y="179"/>
                </a:moveTo>
                <a:lnTo>
                  <a:pt x="51" y="179"/>
                </a:lnTo>
                <a:lnTo>
                  <a:pt x="53" y="174"/>
                </a:lnTo>
                <a:lnTo>
                  <a:pt x="59" y="168"/>
                </a:lnTo>
                <a:lnTo>
                  <a:pt x="62" y="166"/>
                </a:lnTo>
                <a:lnTo>
                  <a:pt x="66" y="166"/>
                </a:lnTo>
                <a:lnTo>
                  <a:pt x="68" y="168"/>
                </a:lnTo>
                <a:lnTo>
                  <a:pt x="68" y="168"/>
                </a:lnTo>
                <a:lnTo>
                  <a:pt x="61" y="174"/>
                </a:lnTo>
                <a:lnTo>
                  <a:pt x="57" y="177"/>
                </a:lnTo>
                <a:lnTo>
                  <a:pt x="51" y="179"/>
                </a:lnTo>
                <a:lnTo>
                  <a:pt x="51" y="179"/>
                </a:lnTo>
                <a:close/>
                <a:moveTo>
                  <a:pt x="120" y="275"/>
                </a:moveTo>
                <a:lnTo>
                  <a:pt x="120" y="275"/>
                </a:lnTo>
                <a:lnTo>
                  <a:pt x="121" y="275"/>
                </a:lnTo>
                <a:lnTo>
                  <a:pt x="121" y="277"/>
                </a:lnTo>
                <a:lnTo>
                  <a:pt x="121" y="284"/>
                </a:lnTo>
                <a:lnTo>
                  <a:pt x="121" y="294"/>
                </a:lnTo>
                <a:lnTo>
                  <a:pt x="121" y="294"/>
                </a:lnTo>
                <a:lnTo>
                  <a:pt x="118" y="294"/>
                </a:lnTo>
                <a:lnTo>
                  <a:pt x="114" y="296"/>
                </a:lnTo>
                <a:lnTo>
                  <a:pt x="106" y="299"/>
                </a:lnTo>
                <a:lnTo>
                  <a:pt x="99" y="305"/>
                </a:lnTo>
                <a:lnTo>
                  <a:pt x="91" y="309"/>
                </a:lnTo>
                <a:lnTo>
                  <a:pt x="91" y="309"/>
                </a:lnTo>
                <a:lnTo>
                  <a:pt x="104" y="290"/>
                </a:lnTo>
                <a:lnTo>
                  <a:pt x="120" y="275"/>
                </a:lnTo>
                <a:lnTo>
                  <a:pt x="120" y="275"/>
                </a:lnTo>
                <a:close/>
                <a:moveTo>
                  <a:pt x="89" y="284"/>
                </a:moveTo>
                <a:lnTo>
                  <a:pt x="89" y="284"/>
                </a:lnTo>
                <a:lnTo>
                  <a:pt x="97" y="273"/>
                </a:lnTo>
                <a:lnTo>
                  <a:pt x="104" y="263"/>
                </a:lnTo>
                <a:lnTo>
                  <a:pt x="112" y="252"/>
                </a:lnTo>
                <a:lnTo>
                  <a:pt x="120" y="242"/>
                </a:lnTo>
                <a:lnTo>
                  <a:pt x="120" y="242"/>
                </a:lnTo>
                <a:lnTo>
                  <a:pt x="121" y="250"/>
                </a:lnTo>
                <a:lnTo>
                  <a:pt x="121" y="256"/>
                </a:lnTo>
                <a:lnTo>
                  <a:pt x="118" y="263"/>
                </a:lnTo>
                <a:lnTo>
                  <a:pt x="114" y="269"/>
                </a:lnTo>
                <a:lnTo>
                  <a:pt x="108" y="275"/>
                </a:lnTo>
                <a:lnTo>
                  <a:pt x="102" y="278"/>
                </a:lnTo>
                <a:lnTo>
                  <a:pt x="97" y="282"/>
                </a:lnTo>
                <a:lnTo>
                  <a:pt x="89" y="284"/>
                </a:lnTo>
                <a:lnTo>
                  <a:pt x="89" y="284"/>
                </a:lnTo>
                <a:close/>
                <a:moveTo>
                  <a:pt x="121" y="237"/>
                </a:moveTo>
                <a:lnTo>
                  <a:pt x="121" y="237"/>
                </a:lnTo>
                <a:lnTo>
                  <a:pt x="118" y="235"/>
                </a:lnTo>
                <a:lnTo>
                  <a:pt x="114" y="237"/>
                </a:lnTo>
                <a:lnTo>
                  <a:pt x="106" y="240"/>
                </a:lnTo>
                <a:lnTo>
                  <a:pt x="101" y="246"/>
                </a:lnTo>
                <a:lnTo>
                  <a:pt x="97" y="248"/>
                </a:lnTo>
                <a:lnTo>
                  <a:pt x="95" y="248"/>
                </a:lnTo>
                <a:lnTo>
                  <a:pt x="95" y="248"/>
                </a:lnTo>
                <a:lnTo>
                  <a:pt x="101" y="238"/>
                </a:lnTo>
                <a:lnTo>
                  <a:pt x="108" y="229"/>
                </a:lnTo>
                <a:lnTo>
                  <a:pt x="116" y="221"/>
                </a:lnTo>
                <a:lnTo>
                  <a:pt x="121" y="212"/>
                </a:lnTo>
                <a:lnTo>
                  <a:pt x="121" y="212"/>
                </a:lnTo>
                <a:lnTo>
                  <a:pt x="123" y="217"/>
                </a:lnTo>
                <a:lnTo>
                  <a:pt x="123" y="223"/>
                </a:lnTo>
                <a:lnTo>
                  <a:pt x="121" y="229"/>
                </a:lnTo>
                <a:lnTo>
                  <a:pt x="121" y="237"/>
                </a:lnTo>
                <a:lnTo>
                  <a:pt x="121" y="237"/>
                </a:lnTo>
                <a:close/>
                <a:moveTo>
                  <a:pt x="112" y="208"/>
                </a:moveTo>
                <a:lnTo>
                  <a:pt x="112" y="208"/>
                </a:lnTo>
                <a:lnTo>
                  <a:pt x="110" y="204"/>
                </a:lnTo>
                <a:lnTo>
                  <a:pt x="112" y="202"/>
                </a:lnTo>
                <a:lnTo>
                  <a:pt x="116" y="198"/>
                </a:lnTo>
                <a:lnTo>
                  <a:pt x="120" y="195"/>
                </a:lnTo>
                <a:lnTo>
                  <a:pt x="121" y="191"/>
                </a:lnTo>
                <a:lnTo>
                  <a:pt x="121" y="191"/>
                </a:lnTo>
                <a:lnTo>
                  <a:pt x="125" y="191"/>
                </a:lnTo>
                <a:lnTo>
                  <a:pt x="125" y="195"/>
                </a:lnTo>
                <a:lnTo>
                  <a:pt x="125" y="202"/>
                </a:lnTo>
                <a:lnTo>
                  <a:pt x="125" y="202"/>
                </a:lnTo>
                <a:lnTo>
                  <a:pt x="120" y="202"/>
                </a:lnTo>
                <a:lnTo>
                  <a:pt x="116" y="202"/>
                </a:lnTo>
                <a:lnTo>
                  <a:pt x="112" y="208"/>
                </a:lnTo>
                <a:lnTo>
                  <a:pt x="112" y="208"/>
                </a:lnTo>
                <a:close/>
                <a:moveTo>
                  <a:pt x="121" y="174"/>
                </a:moveTo>
                <a:lnTo>
                  <a:pt x="121" y="174"/>
                </a:lnTo>
                <a:lnTo>
                  <a:pt x="112" y="174"/>
                </a:lnTo>
                <a:lnTo>
                  <a:pt x="112" y="174"/>
                </a:lnTo>
                <a:lnTo>
                  <a:pt x="114" y="168"/>
                </a:lnTo>
                <a:lnTo>
                  <a:pt x="116" y="164"/>
                </a:lnTo>
                <a:lnTo>
                  <a:pt x="120" y="155"/>
                </a:lnTo>
                <a:lnTo>
                  <a:pt x="120" y="155"/>
                </a:lnTo>
                <a:lnTo>
                  <a:pt x="121" y="155"/>
                </a:lnTo>
                <a:lnTo>
                  <a:pt x="123" y="156"/>
                </a:lnTo>
                <a:lnTo>
                  <a:pt x="123" y="162"/>
                </a:lnTo>
                <a:lnTo>
                  <a:pt x="121" y="168"/>
                </a:lnTo>
                <a:lnTo>
                  <a:pt x="121" y="174"/>
                </a:lnTo>
                <a:lnTo>
                  <a:pt x="121" y="174"/>
                </a:lnTo>
                <a:close/>
                <a:moveTo>
                  <a:pt x="114" y="183"/>
                </a:moveTo>
                <a:lnTo>
                  <a:pt x="114" y="183"/>
                </a:lnTo>
                <a:lnTo>
                  <a:pt x="116" y="183"/>
                </a:lnTo>
                <a:lnTo>
                  <a:pt x="114" y="185"/>
                </a:lnTo>
                <a:lnTo>
                  <a:pt x="112" y="187"/>
                </a:lnTo>
                <a:lnTo>
                  <a:pt x="108" y="189"/>
                </a:lnTo>
                <a:lnTo>
                  <a:pt x="108" y="189"/>
                </a:lnTo>
                <a:lnTo>
                  <a:pt x="101" y="200"/>
                </a:lnTo>
                <a:lnTo>
                  <a:pt x="97" y="206"/>
                </a:lnTo>
                <a:lnTo>
                  <a:pt x="91" y="210"/>
                </a:lnTo>
                <a:lnTo>
                  <a:pt x="91" y="210"/>
                </a:lnTo>
                <a:lnTo>
                  <a:pt x="91" y="202"/>
                </a:lnTo>
                <a:lnTo>
                  <a:pt x="93" y="196"/>
                </a:lnTo>
                <a:lnTo>
                  <a:pt x="93" y="196"/>
                </a:lnTo>
                <a:lnTo>
                  <a:pt x="99" y="193"/>
                </a:lnTo>
                <a:lnTo>
                  <a:pt x="104" y="191"/>
                </a:lnTo>
                <a:lnTo>
                  <a:pt x="114" y="183"/>
                </a:lnTo>
                <a:lnTo>
                  <a:pt x="114" y="183"/>
                </a:lnTo>
                <a:close/>
                <a:moveTo>
                  <a:pt x="91" y="191"/>
                </a:moveTo>
                <a:lnTo>
                  <a:pt x="91" y="191"/>
                </a:lnTo>
                <a:lnTo>
                  <a:pt x="91" y="187"/>
                </a:lnTo>
                <a:lnTo>
                  <a:pt x="89" y="185"/>
                </a:lnTo>
                <a:lnTo>
                  <a:pt x="89" y="185"/>
                </a:lnTo>
                <a:lnTo>
                  <a:pt x="95" y="185"/>
                </a:lnTo>
                <a:lnTo>
                  <a:pt x="95" y="185"/>
                </a:lnTo>
                <a:lnTo>
                  <a:pt x="93" y="187"/>
                </a:lnTo>
                <a:lnTo>
                  <a:pt x="91" y="191"/>
                </a:lnTo>
                <a:lnTo>
                  <a:pt x="91" y="191"/>
                </a:lnTo>
                <a:close/>
                <a:moveTo>
                  <a:pt x="91" y="227"/>
                </a:moveTo>
                <a:lnTo>
                  <a:pt x="91" y="227"/>
                </a:lnTo>
                <a:lnTo>
                  <a:pt x="95" y="229"/>
                </a:lnTo>
                <a:lnTo>
                  <a:pt x="95" y="229"/>
                </a:lnTo>
                <a:lnTo>
                  <a:pt x="95" y="235"/>
                </a:lnTo>
                <a:lnTo>
                  <a:pt x="91" y="238"/>
                </a:lnTo>
                <a:lnTo>
                  <a:pt x="91" y="238"/>
                </a:lnTo>
                <a:lnTo>
                  <a:pt x="89" y="237"/>
                </a:lnTo>
                <a:lnTo>
                  <a:pt x="89" y="233"/>
                </a:lnTo>
                <a:lnTo>
                  <a:pt x="91" y="227"/>
                </a:lnTo>
                <a:lnTo>
                  <a:pt x="91" y="227"/>
                </a:lnTo>
                <a:close/>
                <a:moveTo>
                  <a:pt x="91" y="263"/>
                </a:moveTo>
                <a:lnTo>
                  <a:pt x="91" y="263"/>
                </a:lnTo>
                <a:lnTo>
                  <a:pt x="89" y="267"/>
                </a:lnTo>
                <a:lnTo>
                  <a:pt x="89" y="269"/>
                </a:lnTo>
                <a:lnTo>
                  <a:pt x="85" y="269"/>
                </a:lnTo>
                <a:lnTo>
                  <a:pt x="85" y="269"/>
                </a:lnTo>
                <a:lnTo>
                  <a:pt x="87" y="267"/>
                </a:lnTo>
                <a:lnTo>
                  <a:pt x="87" y="263"/>
                </a:lnTo>
                <a:lnTo>
                  <a:pt x="87" y="263"/>
                </a:lnTo>
                <a:lnTo>
                  <a:pt x="91" y="263"/>
                </a:lnTo>
                <a:lnTo>
                  <a:pt x="91" y="263"/>
                </a:lnTo>
                <a:close/>
                <a:moveTo>
                  <a:pt x="120" y="299"/>
                </a:moveTo>
                <a:lnTo>
                  <a:pt x="120" y="299"/>
                </a:lnTo>
                <a:lnTo>
                  <a:pt x="121" y="301"/>
                </a:lnTo>
                <a:lnTo>
                  <a:pt x="121" y="301"/>
                </a:lnTo>
                <a:lnTo>
                  <a:pt x="121" y="307"/>
                </a:lnTo>
                <a:lnTo>
                  <a:pt x="120" y="317"/>
                </a:lnTo>
                <a:lnTo>
                  <a:pt x="120" y="317"/>
                </a:lnTo>
                <a:lnTo>
                  <a:pt x="114" y="318"/>
                </a:lnTo>
                <a:lnTo>
                  <a:pt x="110" y="318"/>
                </a:lnTo>
                <a:lnTo>
                  <a:pt x="101" y="324"/>
                </a:lnTo>
                <a:lnTo>
                  <a:pt x="95" y="330"/>
                </a:lnTo>
                <a:lnTo>
                  <a:pt x="87" y="336"/>
                </a:lnTo>
                <a:lnTo>
                  <a:pt x="87" y="336"/>
                </a:lnTo>
                <a:lnTo>
                  <a:pt x="95" y="326"/>
                </a:lnTo>
                <a:lnTo>
                  <a:pt x="102" y="317"/>
                </a:lnTo>
                <a:lnTo>
                  <a:pt x="112" y="309"/>
                </a:lnTo>
                <a:lnTo>
                  <a:pt x="120" y="299"/>
                </a:lnTo>
                <a:lnTo>
                  <a:pt x="120" y="299"/>
                </a:lnTo>
                <a:close/>
                <a:moveTo>
                  <a:pt x="106" y="358"/>
                </a:moveTo>
                <a:lnTo>
                  <a:pt x="106" y="358"/>
                </a:lnTo>
                <a:lnTo>
                  <a:pt x="99" y="358"/>
                </a:lnTo>
                <a:lnTo>
                  <a:pt x="97" y="357"/>
                </a:lnTo>
                <a:lnTo>
                  <a:pt x="93" y="357"/>
                </a:lnTo>
                <a:lnTo>
                  <a:pt x="93" y="357"/>
                </a:lnTo>
                <a:lnTo>
                  <a:pt x="99" y="349"/>
                </a:lnTo>
                <a:lnTo>
                  <a:pt x="106" y="341"/>
                </a:lnTo>
                <a:lnTo>
                  <a:pt x="116" y="336"/>
                </a:lnTo>
                <a:lnTo>
                  <a:pt x="127" y="332"/>
                </a:lnTo>
                <a:lnTo>
                  <a:pt x="127" y="332"/>
                </a:lnTo>
                <a:lnTo>
                  <a:pt x="116" y="345"/>
                </a:lnTo>
                <a:lnTo>
                  <a:pt x="106" y="358"/>
                </a:lnTo>
                <a:lnTo>
                  <a:pt x="106" y="358"/>
                </a:lnTo>
                <a:close/>
                <a:moveTo>
                  <a:pt x="121" y="351"/>
                </a:moveTo>
                <a:lnTo>
                  <a:pt x="121" y="351"/>
                </a:lnTo>
                <a:lnTo>
                  <a:pt x="123" y="345"/>
                </a:lnTo>
                <a:lnTo>
                  <a:pt x="127" y="341"/>
                </a:lnTo>
                <a:lnTo>
                  <a:pt x="131" y="338"/>
                </a:lnTo>
                <a:lnTo>
                  <a:pt x="131" y="332"/>
                </a:lnTo>
                <a:lnTo>
                  <a:pt x="131" y="332"/>
                </a:lnTo>
                <a:lnTo>
                  <a:pt x="142" y="332"/>
                </a:lnTo>
                <a:lnTo>
                  <a:pt x="148" y="330"/>
                </a:lnTo>
                <a:lnTo>
                  <a:pt x="152" y="332"/>
                </a:lnTo>
                <a:lnTo>
                  <a:pt x="152" y="332"/>
                </a:lnTo>
                <a:lnTo>
                  <a:pt x="146" y="338"/>
                </a:lnTo>
                <a:lnTo>
                  <a:pt x="139" y="343"/>
                </a:lnTo>
                <a:lnTo>
                  <a:pt x="121" y="351"/>
                </a:lnTo>
                <a:lnTo>
                  <a:pt x="121" y="351"/>
                </a:lnTo>
                <a:close/>
                <a:moveTo>
                  <a:pt x="148" y="351"/>
                </a:moveTo>
                <a:lnTo>
                  <a:pt x="148" y="351"/>
                </a:lnTo>
                <a:lnTo>
                  <a:pt x="154" y="343"/>
                </a:lnTo>
                <a:lnTo>
                  <a:pt x="160" y="338"/>
                </a:lnTo>
                <a:lnTo>
                  <a:pt x="162" y="334"/>
                </a:lnTo>
                <a:lnTo>
                  <a:pt x="162" y="334"/>
                </a:lnTo>
                <a:lnTo>
                  <a:pt x="169" y="334"/>
                </a:lnTo>
                <a:lnTo>
                  <a:pt x="173" y="334"/>
                </a:lnTo>
                <a:lnTo>
                  <a:pt x="173" y="334"/>
                </a:lnTo>
                <a:lnTo>
                  <a:pt x="167" y="339"/>
                </a:lnTo>
                <a:lnTo>
                  <a:pt x="162" y="343"/>
                </a:lnTo>
                <a:lnTo>
                  <a:pt x="148" y="351"/>
                </a:lnTo>
                <a:lnTo>
                  <a:pt x="148" y="351"/>
                </a:lnTo>
                <a:close/>
                <a:moveTo>
                  <a:pt x="202" y="318"/>
                </a:moveTo>
                <a:lnTo>
                  <a:pt x="202" y="318"/>
                </a:lnTo>
                <a:lnTo>
                  <a:pt x="186" y="322"/>
                </a:lnTo>
                <a:lnTo>
                  <a:pt x="167" y="324"/>
                </a:lnTo>
                <a:lnTo>
                  <a:pt x="148" y="322"/>
                </a:lnTo>
                <a:lnTo>
                  <a:pt x="131" y="320"/>
                </a:lnTo>
                <a:lnTo>
                  <a:pt x="131" y="320"/>
                </a:lnTo>
                <a:lnTo>
                  <a:pt x="129" y="297"/>
                </a:lnTo>
                <a:lnTo>
                  <a:pt x="129" y="273"/>
                </a:lnTo>
                <a:lnTo>
                  <a:pt x="133" y="225"/>
                </a:lnTo>
                <a:lnTo>
                  <a:pt x="135" y="202"/>
                </a:lnTo>
                <a:lnTo>
                  <a:pt x="135" y="179"/>
                </a:lnTo>
                <a:lnTo>
                  <a:pt x="133" y="156"/>
                </a:lnTo>
                <a:lnTo>
                  <a:pt x="129" y="135"/>
                </a:lnTo>
                <a:lnTo>
                  <a:pt x="129" y="135"/>
                </a:lnTo>
                <a:lnTo>
                  <a:pt x="125" y="137"/>
                </a:lnTo>
                <a:lnTo>
                  <a:pt x="121" y="139"/>
                </a:lnTo>
                <a:lnTo>
                  <a:pt x="114" y="149"/>
                </a:lnTo>
                <a:lnTo>
                  <a:pt x="106" y="158"/>
                </a:lnTo>
                <a:lnTo>
                  <a:pt x="101" y="168"/>
                </a:lnTo>
                <a:lnTo>
                  <a:pt x="101" y="168"/>
                </a:lnTo>
                <a:lnTo>
                  <a:pt x="76" y="160"/>
                </a:lnTo>
                <a:lnTo>
                  <a:pt x="53" y="151"/>
                </a:lnTo>
                <a:lnTo>
                  <a:pt x="53" y="151"/>
                </a:lnTo>
                <a:lnTo>
                  <a:pt x="55" y="141"/>
                </a:lnTo>
                <a:lnTo>
                  <a:pt x="59" y="134"/>
                </a:lnTo>
                <a:lnTo>
                  <a:pt x="70" y="116"/>
                </a:lnTo>
                <a:lnTo>
                  <a:pt x="70" y="116"/>
                </a:lnTo>
                <a:lnTo>
                  <a:pt x="131" y="14"/>
                </a:lnTo>
                <a:lnTo>
                  <a:pt x="131" y="14"/>
                </a:lnTo>
                <a:lnTo>
                  <a:pt x="148" y="12"/>
                </a:lnTo>
                <a:lnTo>
                  <a:pt x="163" y="10"/>
                </a:lnTo>
                <a:lnTo>
                  <a:pt x="182" y="12"/>
                </a:lnTo>
                <a:lnTo>
                  <a:pt x="202" y="12"/>
                </a:lnTo>
                <a:lnTo>
                  <a:pt x="202" y="12"/>
                </a:lnTo>
                <a:lnTo>
                  <a:pt x="198" y="166"/>
                </a:lnTo>
                <a:lnTo>
                  <a:pt x="198" y="244"/>
                </a:lnTo>
                <a:lnTo>
                  <a:pt x="202" y="318"/>
                </a:lnTo>
                <a:lnTo>
                  <a:pt x="202" y="31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25" name="文本框 124"/>
          <p:cNvSpPr txBox="1"/>
          <p:nvPr/>
        </p:nvSpPr>
        <p:spPr>
          <a:xfrm>
            <a:off x="3691630" y="1897040"/>
            <a:ext cx="5240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请点击此处输入您的标题一</a:t>
            </a:r>
          </a:p>
        </p:txBody>
      </p:sp>
      <p:sp>
        <p:nvSpPr>
          <p:cNvPr id="198" name="Freeform 49"/>
          <p:cNvSpPr>
            <a:spLocks noEditPoints="1"/>
          </p:cNvSpPr>
          <p:nvPr/>
        </p:nvSpPr>
        <p:spPr bwMode="auto">
          <a:xfrm>
            <a:off x="3241388" y="2776506"/>
            <a:ext cx="383958" cy="538424"/>
          </a:xfrm>
          <a:custGeom>
            <a:avLst/>
            <a:gdLst/>
            <a:ahLst/>
            <a:cxnLst>
              <a:cxn ang="0">
                <a:pos x="261" y="280"/>
              </a:cxn>
              <a:cxn ang="0">
                <a:pos x="72" y="364"/>
              </a:cxn>
              <a:cxn ang="0">
                <a:pos x="24" y="246"/>
              </a:cxn>
              <a:cxn ang="0">
                <a:pos x="116" y="124"/>
              </a:cxn>
              <a:cxn ang="0">
                <a:pos x="68" y="137"/>
              </a:cxn>
              <a:cxn ang="0">
                <a:pos x="2" y="82"/>
              </a:cxn>
              <a:cxn ang="0">
                <a:pos x="95" y="4"/>
              </a:cxn>
              <a:cxn ang="0">
                <a:pos x="213" y="42"/>
              </a:cxn>
              <a:cxn ang="0">
                <a:pos x="215" y="172"/>
              </a:cxn>
              <a:cxn ang="0">
                <a:pos x="120" y="265"/>
              </a:cxn>
              <a:cxn ang="0">
                <a:pos x="217" y="75"/>
              </a:cxn>
              <a:cxn ang="0">
                <a:pos x="91" y="16"/>
              </a:cxn>
              <a:cxn ang="0">
                <a:pos x="85" y="111"/>
              </a:cxn>
              <a:cxn ang="0">
                <a:pos x="162" y="92"/>
              </a:cxn>
              <a:cxn ang="0">
                <a:pos x="95" y="197"/>
              </a:cxn>
              <a:cxn ang="0">
                <a:pos x="204" y="324"/>
              </a:cxn>
              <a:cxn ang="0">
                <a:pos x="108" y="273"/>
              </a:cxn>
              <a:cxn ang="0">
                <a:pos x="213" y="164"/>
              </a:cxn>
              <a:cxn ang="0">
                <a:pos x="59" y="29"/>
              </a:cxn>
              <a:cxn ang="0">
                <a:pos x="45" y="50"/>
              </a:cxn>
              <a:cxn ang="0">
                <a:pos x="21" y="82"/>
              </a:cxn>
              <a:cxn ang="0">
                <a:pos x="106" y="92"/>
              </a:cxn>
              <a:cxn ang="0">
                <a:pos x="21" y="103"/>
              </a:cxn>
              <a:cxn ang="0">
                <a:pos x="24" y="96"/>
              </a:cxn>
              <a:cxn ang="0">
                <a:pos x="135" y="92"/>
              </a:cxn>
              <a:cxn ang="0">
                <a:pos x="148" y="99"/>
              </a:cxn>
              <a:cxn ang="0">
                <a:pos x="19" y="117"/>
              </a:cxn>
              <a:cxn ang="0">
                <a:pos x="122" y="149"/>
              </a:cxn>
              <a:cxn ang="0">
                <a:pos x="104" y="174"/>
              </a:cxn>
              <a:cxn ang="0">
                <a:pos x="150" y="113"/>
              </a:cxn>
              <a:cxn ang="0">
                <a:pos x="122" y="149"/>
              </a:cxn>
              <a:cxn ang="0">
                <a:pos x="47" y="128"/>
              </a:cxn>
              <a:cxn ang="0">
                <a:pos x="21" y="137"/>
              </a:cxn>
              <a:cxn ang="0">
                <a:pos x="84" y="164"/>
              </a:cxn>
              <a:cxn ang="0">
                <a:pos x="38" y="233"/>
              </a:cxn>
              <a:cxn ang="0">
                <a:pos x="64" y="197"/>
              </a:cxn>
              <a:cxn ang="0">
                <a:pos x="42" y="218"/>
              </a:cxn>
              <a:cxn ang="0">
                <a:pos x="74" y="212"/>
              </a:cxn>
              <a:cxn ang="0">
                <a:pos x="38" y="252"/>
              </a:cxn>
              <a:cxn ang="0">
                <a:pos x="51" y="252"/>
              </a:cxn>
              <a:cxn ang="0">
                <a:pos x="28" y="269"/>
              </a:cxn>
              <a:cxn ang="0">
                <a:pos x="36" y="267"/>
              </a:cxn>
              <a:cxn ang="0">
                <a:pos x="53" y="271"/>
              </a:cxn>
              <a:cxn ang="0">
                <a:pos x="26" y="303"/>
              </a:cxn>
              <a:cxn ang="0">
                <a:pos x="42" y="299"/>
              </a:cxn>
              <a:cxn ang="0">
                <a:pos x="40" y="328"/>
              </a:cxn>
              <a:cxn ang="0">
                <a:pos x="225" y="336"/>
              </a:cxn>
              <a:cxn ang="0">
                <a:pos x="24" y="338"/>
              </a:cxn>
              <a:cxn ang="0">
                <a:pos x="68" y="340"/>
              </a:cxn>
              <a:cxn ang="0">
                <a:pos x="120" y="347"/>
              </a:cxn>
              <a:cxn ang="0">
                <a:pos x="152" y="345"/>
              </a:cxn>
              <a:cxn ang="0">
                <a:pos x="186" y="343"/>
              </a:cxn>
              <a:cxn ang="0">
                <a:pos x="26" y="351"/>
              </a:cxn>
              <a:cxn ang="0">
                <a:pos x="38" y="343"/>
              </a:cxn>
              <a:cxn ang="0">
                <a:pos x="89" y="338"/>
              </a:cxn>
              <a:cxn ang="0">
                <a:pos x="114" y="340"/>
              </a:cxn>
              <a:cxn ang="0">
                <a:pos x="204" y="347"/>
              </a:cxn>
              <a:cxn ang="0">
                <a:pos x="68" y="357"/>
              </a:cxn>
              <a:cxn ang="0">
                <a:pos x="57" y="355"/>
              </a:cxn>
              <a:cxn ang="0">
                <a:pos x="150" y="359"/>
              </a:cxn>
              <a:cxn ang="0">
                <a:pos x="122" y="360"/>
              </a:cxn>
            </a:cxnLst>
            <a:rect l="0" t="0" r="r" b="b"/>
            <a:pathLst>
              <a:path w="261" h="366">
                <a:moveTo>
                  <a:pt x="120" y="265"/>
                </a:moveTo>
                <a:lnTo>
                  <a:pt x="120" y="265"/>
                </a:lnTo>
                <a:lnTo>
                  <a:pt x="137" y="267"/>
                </a:lnTo>
                <a:lnTo>
                  <a:pt x="156" y="269"/>
                </a:lnTo>
                <a:lnTo>
                  <a:pt x="190" y="267"/>
                </a:lnTo>
                <a:lnTo>
                  <a:pt x="225" y="267"/>
                </a:lnTo>
                <a:lnTo>
                  <a:pt x="242" y="267"/>
                </a:lnTo>
                <a:lnTo>
                  <a:pt x="257" y="269"/>
                </a:lnTo>
                <a:lnTo>
                  <a:pt x="257" y="269"/>
                </a:lnTo>
                <a:lnTo>
                  <a:pt x="261" y="275"/>
                </a:lnTo>
                <a:lnTo>
                  <a:pt x="261" y="280"/>
                </a:lnTo>
                <a:lnTo>
                  <a:pt x="261" y="296"/>
                </a:lnTo>
                <a:lnTo>
                  <a:pt x="261" y="296"/>
                </a:lnTo>
                <a:lnTo>
                  <a:pt x="261" y="315"/>
                </a:lnTo>
                <a:lnTo>
                  <a:pt x="257" y="328"/>
                </a:lnTo>
                <a:lnTo>
                  <a:pt x="251" y="338"/>
                </a:lnTo>
                <a:lnTo>
                  <a:pt x="240" y="347"/>
                </a:lnTo>
                <a:lnTo>
                  <a:pt x="240" y="347"/>
                </a:lnTo>
                <a:lnTo>
                  <a:pt x="219" y="364"/>
                </a:lnTo>
                <a:lnTo>
                  <a:pt x="219" y="364"/>
                </a:lnTo>
                <a:lnTo>
                  <a:pt x="122" y="366"/>
                </a:lnTo>
                <a:lnTo>
                  <a:pt x="72" y="364"/>
                </a:lnTo>
                <a:lnTo>
                  <a:pt x="49" y="362"/>
                </a:lnTo>
                <a:lnTo>
                  <a:pt x="24" y="360"/>
                </a:lnTo>
                <a:lnTo>
                  <a:pt x="24" y="360"/>
                </a:lnTo>
                <a:lnTo>
                  <a:pt x="21" y="357"/>
                </a:lnTo>
                <a:lnTo>
                  <a:pt x="17" y="355"/>
                </a:lnTo>
                <a:lnTo>
                  <a:pt x="15" y="351"/>
                </a:lnTo>
                <a:lnTo>
                  <a:pt x="15" y="347"/>
                </a:lnTo>
                <a:lnTo>
                  <a:pt x="15" y="347"/>
                </a:lnTo>
                <a:lnTo>
                  <a:pt x="17" y="305"/>
                </a:lnTo>
                <a:lnTo>
                  <a:pt x="21" y="265"/>
                </a:lnTo>
                <a:lnTo>
                  <a:pt x="24" y="246"/>
                </a:lnTo>
                <a:lnTo>
                  <a:pt x="28" y="229"/>
                </a:lnTo>
                <a:lnTo>
                  <a:pt x="34" y="212"/>
                </a:lnTo>
                <a:lnTo>
                  <a:pt x="42" y="197"/>
                </a:lnTo>
                <a:lnTo>
                  <a:pt x="42" y="197"/>
                </a:lnTo>
                <a:lnTo>
                  <a:pt x="57" y="179"/>
                </a:lnTo>
                <a:lnTo>
                  <a:pt x="72" y="162"/>
                </a:lnTo>
                <a:lnTo>
                  <a:pt x="72" y="162"/>
                </a:lnTo>
                <a:lnTo>
                  <a:pt x="89" y="151"/>
                </a:lnTo>
                <a:lnTo>
                  <a:pt x="99" y="141"/>
                </a:lnTo>
                <a:lnTo>
                  <a:pt x="108" y="134"/>
                </a:lnTo>
                <a:lnTo>
                  <a:pt x="116" y="124"/>
                </a:lnTo>
                <a:lnTo>
                  <a:pt x="118" y="118"/>
                </a:lnTo>
                <a:lnTo>
                  <a:pt x="118" y="115"/>
                </a:lnTo>
                <a:lnTo>
                  <a:pt x="118" y="111"/>
                </a:lnTo>
                <a:lnTo>
                  <a:pt x="114" y="107"/>
                </a:lnTo>
                <a:lnTo>
                  <a:pt x="110" y="101"/>
                </a:lnTo>
                <a:lnTo>
                  <a:pt x="103" y="99"/>
                </a:lnTo>
                <a:lnTo>
                  <a:pt x="103" y="99"/>
                </a:lnTo>
                <a:lnTo>
                  <a:pt x="99" y="107"/>
                </a:lnTo>
                <a:lnTo>
                  <a:pt x="95" y="115"/>
                </a:lnTo>
                <a:lnTo>
                  <a:pt x="82" y="126"/>
                </a:lnTo>
                <a:lnTo>
                  <a:pt x="68" y="137"/>
                </a:lnTo>
                <a:lnTo>
                  <a:pt x="53" y="147"/>
                </a:lnTo>
                <a:lnTo>
                  <a:pt x="53" y="147"/>
                </a:lnTo>
                <a:lnTo>
                  <a:pt x="28" y="145"/>
                </a:lnTo>
                <a:lnTo>
                  <a:pt x="17" y="143"/>
                </a:lnTo>
                <a:lnTo>
                  <a:pt x="7" y="141"/>
                </a:lnTo>
                <a:lnTo>
                  <a:pt x="7" y="141"/>
                </a:lnTo>
                <a:lnTo>
                  <a:pt x="3" y="132"/>
                </a:lnTo>
                <a:lnTo>
                  <a:pt x="0" y="120"/>
                </a:lnTo>
                <a:lnTo>
                  <a:pt x="0" y="107"/>
                </a:lnTo>
                <a:lnTo>
                  <a:pt x="0" y="94"/>
                </a:lnTo>
                <a:lnTo>
                  <a:pt x="2" y="82"/>
                </a:lnTo>
                <a:lnTo>
                  <a:pt x="3" y="69"/>
                </a:lnTo>
                <a:lnTo>
                  <a:pt x="9" y="59"/>
                </a:lnTo>
                <a:lnTo>
                  <a:pt x="13" y="52"/>
                </a:lnTo>
                <a:lnTo>
                  <a:pt x="13" y="52"/>
                </a:lnTo>
                <a:lnTo>
                  <a:pt x="19" y="46"/>
                </a:lnTo>
                <a:lnTo>
                  <a:pt x="28" y="40"/>
                </a:lnTo>
                <a:lnTo>
                  <a:pt x="47" y="29"/>
                </a:lnTo>
                <a:lnTo>
                  <a:pt x="47" y="29"/>
                </a:lnTo>
                <a:lnTo>
                  <a:pt x="64" y="19"/>
                </a:lnTo>
                <a:lnTo>
                  <a:pt x="85" y="8"/>
                </a:lnTo>
                <a:lnTo>
                  <a:pt x="95" y="4"/>
                </a:lnTo>
                <a:lnTo>
                  <a:pt x="106" y="2"/>
                </a:lnTo>
                <a:lnTo>
                  <a:pt x="118" y="0"/>
                </a:lnTo>
                <a:lnTo>
                  <a:pt x="131" y="0"/>
                </a:lnTo>
                <a:lnTo>
                  <a:pt x="131" y="0"/>
                </a:lnTo>
                <a:lnTo>
                  <a:pt x="152" y="4"/>
                </a:lnTo>
                <a:lnTo>
                  <a:pt x="169" y="8"/>
                </a:lnTo>
                <a:lnTo>
                  <a:pt x="185" y="16"/>
                </a:lnTo>
                <a:lnTo>
                  <a:pt x="198" y="25"/>
                </a:lnTo>
                <a:lnTo>
                  <a:pt x="198" y="25"/>
                </a:lnTo>
                <a:lnTo>
                  <a:pt x="207" y="33"/>
                </a:lnTo>
                <a:lnTo>
                  <a:pt x="213" y="42"/>
                </a:lnTo>
                <a:lnTo>
                  <a:pt x="219" y="52"/>
                </a:lnTo>
                <a:lnTo>
                  <a:pt x="225" y="63"/>
                </a:lnTo>
                <a:lnTo>
                  <a:pt x="230" y="77"/>
                </a:lnTo>
                <a:lnTo>
                  <a:pt x="232" y="90"/>
                </a:lnTo>
                <a:lnTo>
                  <a:pt x="234" y="103"/>
                </a:lnTo>
                <a:lnTo>
                  <a:pt x="234" y="117"/>
                </a:lnTo>
                <a:lnTo>
                  <a:pt x="234" y="117"/>
                </a:lnTo>
                <a:lnTo>
                  <a:pt x="232" y="134"/>
                </a:lnTo>
                <a:lnTo>
                  <a:pt x="228" y="147"/>
                </a:lnTo>
                <a:lnTo>
                  <a:pt x="223" y="160"/>
                </a:lnTo>
                <a:lnTo>
                  <a:pt x="215" y="172"/>
                </a:lnTo>
                <a:lnTo>
                  <a:pt x="207" y="183"/>
                </a:lnTo>
                <a:lnTo>
                  <a:pt x="198" y="193"/>
                </a:lnTo>
                <a:lnTo>
                  <a:pt x="188" y="200"/>
                </a:lnTo>
                <a:lnTo>
                  <a:pt x="177" y="208"/>
                </a:lnTo>
                <a:lnTo>
                  <a:pt x="177" y="208"/>
                </a:lnTo>
                <a:lnTo>
                  <a:pt x="160" y="219"/>
                </a:lnTo>
                <a:lnTo>
                  <a:pt x="143" y="231"/>
                </a:lnTo>
                <a:lnTo>
                  <a:pt x="135" y="237"/>
                </a:lnTo>
                <a:lnTo>
                  <a:pt x="129" y="244"/>
                </a:lnTo>
                <a:lnTo>
                  <a:pt x="124" y="254"/>
                </a:lnTo>
                <a:lnTo>
                  <a:pt x="120" y="265"/>
                </a:lnTo>
                <a:lnTo>
                  <a:pt x="120" y="265"/>
                </a:lnTo>
                <a:close/>
                <a:moveTo>
                  <a:pt x="213" y="164"/>
                </a:moveTo>
                <a:lnTo>
                  <a:pt x="213" y="164"/>
                </a:lnTo>
                <a:lnTo>
                  <a:pt x="219" y="153"/>
                </a:lnTo>
                <a:lnTo>
                  <a:pt x="223" y="139"/>
                </a:lnTo>
                <a:lnTo>
                  <a:pt x="226" y="126"/>
                </a:lnTo>
                <a:lnTo>
                  <a:pt x="226" y="113"/>
                </a:lnTo>
                <a:lnTo>
                  <a:pt x="226" y="113"/>
                </a:lnTo>
                <a:lnTo>
                  <a:pt x="226" y="103"/>
                </a:lnTo>
                <a:lnTo>
                  <a:pt x="225" y="94"/>
                </a:lnTo>
                <a:lnTo>
                  <a:pt x="217" y="75"/>
                </a:lnTo>
                <a:lnTo>
                  <a:pt x="205" y="56"/>
                </a:lnTo>
                <a:lnTo>
                  <a:pt x="192" y="38"/>
                </a:lnTo>
                <a:lnTo>
                  <a:pt x="175" y="25"/>
                </a:lnTo>
                <a:lnTo>
                  <a:pt x="164" y="19"/>
                </a:lnTo>
                <a:lnTo>
                  <a:pt x="154" y="16"/>
                </a:lnTo>
                <a:lnTo>
                  <a:pt x="143" y="12"/>
                </a:lnTo>
                <a:lnTo>
                  <a:pt x="131" y="10"/>
                </a:lnTo>
                <a:lnTo>
                  <a:pt x="120" y="8"/>
                </a:lnTo>
                <a:lnTo>
                  <a:pt x="106" y="10"/>
                </a:lnTo>
                <a:lnTo>
                  <a:pt x="106" y="10"/>
                </a:lnTo>
                <a:lnTo>
                  <a:pt x="91" y="16"/>
                </a:lnTo>
                <a:lnTo>
                  <a:pt x="78" y="21"/>
                </a:lnTo>
                <a:lnTo>
                  <a:pt x="66" y="31"/>
                </a:lnTo>
                <a:lnTo>
                  <a:pt x="57" y="42"/>
                </a:lnTo>
                <a:lnTo>
                  <a:pt x="49" y="57"/>
                </a:lnTo>
                <a:lnTo>
                  <a:pt x="45" y="71"/>
                </a:lnTo>
                <a:lnTo>
                  <a:pt x="42" y="88"/>
                </a:lnTo>
                <a:lnTo>
                  <a:pt x="42" y="107"/>
                </a:lnTo>
                <a:lnTo>
                  <a:pt x="42" y="107"/>
                </a:lnTo>
                <a:lnTo>
                  <a:pt x="51" y="111"/>
                </a:lnTo>
                <a:lnTo>
                  <a:pt x="63" y="111"/>
                </a:lnTo>
                <a:lnTo>
                  <a:pt x="85" y="111"/>
                </a:lnTo>
                <a:lnTo>
                  <a:pt x="85" y="111"/>
                </a:lnTo>
                <a:lnTo>
                  <a:pt x="93" y="96"/>
                </a:lnTo>
                <a:lnTo>
                  <a:pt x="99" y="86"/>
                </a:lnTo>
                <a:lnTo>
                  <a:pt x="104" y="80"/>
                </a:lnTo>
                <a:lnTo>
                  <a:pt x="110" y="75"/>
                </a:lnTo>
                <a:lnTo>
                  <a:pt x="120" y="71"/>
                </a:lnTo>
                <a:lnTo>
                  <a:pt x="129" y="71"/>
                </a:lnTo>
                <a:lnTo>
                  <a:pt x="143" y="73"/>
                </a:lnTo>
                <a:lnTo>
                  <a:pt x="143" y="73"/>
                </a:lnTo>
                <a:lnTo>
                  <a:pt x="156" y="86"/>
                </a:lnTo>
                <a:lnTo>
                  <a:pt x="162" y="92"/>
                </a:lnTo>
                <a:lnTo>
                  <a:pt x="164" y="101"/>
                </a:lnTo>
                <a:lnTo>
                  <a:pt x="164" y="101"/>
                </a:lnTo>
                <a:lnTo>
                  <a:pt x="164" y="117"/>
                </a:lnTo>
                <a:lnTo>
                  <a:pt x="160" y="130"/>
                </a:lnTo>
                <a:lnTo>
                  <a:pt x="154" y="141"/>
                </a:lnTo>
                <a:lnTo>
                  <a:pt x="146" y="151"/>
                </a:lnTo>
                <a:lnTo>
                  <a:pt x="137" y="160"/>
                </a:lnTo>
                <a:lnTo>
                  <a:pt x="125" y="168"/>
                </a:lnTo>
                <a:lnTo>
                  <a:pt x="106" y="183"/>
                </a:lnTo>
                <a:lnTo>
                  <a:pt x="106" y="183"/>
                </a:lnTo>
                <a:lnTo>
                  <a:pt x="95" y="197"/>
                </a:lnTo>
                <a:lnTo>
                  <a:pt x="85" y="210"/>
                </a:lnTo>
                <a:lnTo>
                  <a:pt x="76" y="225"/>
                </a:lnTo>
                <a:lnTo>
                  <a:pt x="70" y="244"/>
                </a:lnTo>
                <a:lnTo>
                  <a:pt x="64" y="261"/>
                </a:lnTo>
                <a:lnTo>
                  <a:pt x="61" y="280"/>
                </a:lnTo>
                <a:lnTo>
                  <a:pt x="61" y="301"/>
                </a:lnTo>
                <a:lnTo>
                  <a:pt x="61" y="320"/>
                </a:lnTo>
                <a:lnTo>
                  <a:pt x="61" y="320"/>
                </a:lnTo>
                <a:lnTo>
                  <a:pt x="106" y="324"/>
                </a:lnTo>
                <a:lnTo>
                  <a:pt x="154" y="324"/>
                </a:lnTo>
                <a:lnTo>
                  <a:pt x="204" y="324"/>
                </a:lnTo>
                <a:lnTo>
                  <a:pt x="251" y="319"/>
                </a:lnTo>
                <a:lnTo>
                  <a:pt x="251" y="319"/>
                </a:lnTo>
                <a:lnTo>
                  <a:pt x="251" y="298"/>
                </a:lnTo>
                <a:lnTo>
                  <a:pt x="251" y="277"/>
                </a:lnTo>
                <a:lnTo>
                  <a:pt x="251" y="277"/>
                </a:lnTo>
                <a:lnTo>
                  <a:pt x="223" y="280"/>
                </a:lnTo>
                <a:lnTo>
                  <a:pt x="179" y="280"/>
                </a:lnTo>
                <a:lnTo>
                  <a:pt x="137" y="279"/>
                </a:lnTo>
                <a:lnTo>
                  <a:pt x="120" y="277"/>
                </a:lnTo>
                <a:lnTo>
                  <a:pt x="108" y="273"/>
                </a:lnTo>
                <a:lnTo>
                  <a:pt x="108" y="273"/>
                </a:lnTo>
                <a:lnTo>
                  <a:pt x="110" y="259"/>
                </a:lnTo>
                <a:lnTo>
                  <a:pt x="114" y="250"/>
                </a:lnTo>
                <a:lnTo>
                  <a:pt x="120" y="239"/>
                </a:lnTo>
                <a:lnTo>
                  <a:pt x="125" y="231"/>
                </a:lnTo>
                <a:lnTo>
                  <a:pt x="133" y="223"/>
                </a:lnTo>
                <a:lnTo>
                  <a:pt x="141" y="216"/>
                </a:lnTo>
                <a:lnTo>
                  <a:pt x="156" y="204"/>
                </a:lnTo>
                <a:lnTo>
                  <a:pt x="190" y="185"/>
                </a:lnTo>
                <a:lnTo>
                  <a:pt x="204" y="176"/>
                </a:lnTo>
                <a:lnTo>
                  <a:pt x="209" y="170"/>
                </a:lnTo>
                <a:lnTo>
                  <a:pt x="213" y="164"/>
                </a:lnTo>
                <a:lnTo>
                  <a:pt x="213" y="164"/>
                </a:lnTo>
                <a:close/>
                <a:moveTo>
                  <a:pt x="51" y="31"/>
                </a:moveTo>
                <a:lnTo>
                  <a:pt x="51" y="31"/>
                </a:lnTo>
                <a:lnTo>
                  <a:pt x="51" y="33"/>
                </a:lnTo>
                <a:lnTo>
                  <a:pt x="51" y="35"/>
                </a:lnTo>
                <a:lnTo>
                  <a:pt x="55" y="35"/>
                </a:lnTo>
                <a:lnTo>
                  <a:pt x="55" y="35"/>
                </a:lnTo>
                <a:lnTo>
                  <a:pt x="55" y="33"/>
                </a:lnTo>
                <a:lnTo>
                  <a:pt x="55" y="31"/>
                </a:lnTo>
                <a:lnTo>
                  <a:pt x="57" y="31"/>
                </a:lnTo>
                <a:lnTo>
                  <a:pt x="59" y="29"/>
                </a:lnTo>
                <a:lnTo>
                  <a:pt x="59" y="29"/>
                </a:lnTo>
                <a:lnTo>
                  <a:pt x="57" y="29"/>
                </a:lnTo>
                <a:lnTo>
                  <a:pt x="55" y="31"/>
                </a:lnTo>
                <a:lnTo>
                  <a:pt x="53" y="31"/>
                </a:lnTo>
                <a:lnTo>
                  <a:pt x="51" y="31"/>
                </a:lnTo>
                <a:lnTo>
                  <a:pt x="51" y="31"/>
                </a:lnTo>
                <a:close/>
                <a:moveTo>
                  <a:pt x="23" y="63"/>
                </a:moveTo>
                <a:lnTo>
                  <a:pt x="23" y="63"/>
                </a:lnTo>
                <a:lnTo>
                  <a:pt x="32" y="61"/>
                </a:lnTo>
                <a:lnTo>
                  <a:pt x="40" y="56"/>
                </a:lnTo>
                <a:lnTo>
                  <a:pt x="45" y="50"/>
                </a:lnTo>
                <a:lnTo>
                  <a:pt x="47" y="46"/>
                </a:lnTo>
                <a:lnTo>
                  <a:pt x="47" y="42"/>
                </a:lnTo>
                <a:lnTo>
                  <a:pt x="47" y="42"/>
                </a:lnTo>
                <a:lnTo>
                  <a:pt x="40" y="48"/>
                </a:lnTo>
                <a:lnTo>
                  <a:pt x="32" y="52"/>
                </a:lnTo>
                <a:lnTo>
                  <a:pt x="26" y="56"/>
                </a:lnTo>
                <a:lnTo>
                  <a:pt x="24" y="59"/>
                </a:lnTo>
                <a:lnTo>
                  <a:pt x="23" y="63"/>
                </a:lnTo>
                <a:lnTo>
                  <a:pt x="23" y="63"/>
                </a:lnTo>
                <a:close/>
                <a:moveTo>
                  <a:pt x="21" y="82"/>
                </a:moveTo>
                <a:lnTo>
                  <a:pt x="21" y="82"/>
                </a:lnTo>
                <a:lnTo>
                  <a:pt x="26" y="80"/>
                </a:lnTo>
                <a:lnTo>
                  <a:pt x="32" y="78"/>
                </a:lnTo>
                <a:lnTo>
                  <a:pt x="36" y="75"/>
                </a:lnTo>
                <a:lnTo>
                  <a:pt x="38" y="69"/>
                </a:lnTo>
                <a:lnTo>
                  <a:pt x="38" y="69"/>
                </a:lnTo>
                <a:lnTo>
                  <a:pt x="34" y="69"/>
                </a:lnTo>
                <a:lnTo>
                  <a:pt x="28" y="73"/>
                </a:lnTo>
                <a:lnTo>
                  <a:pt x="24" y="77"/>
                </a:lnTo>
                <a:lnTo>
                  <a:pt x="21" y="82"/>
                </a:lnTo>
                <a:lnTo>
                  <a:pt x="21" y="82"/>
                </a:lnTo>
                <a:close/>
                <a:moveTo>
                  <a:pt x="106" y="92"/>
                </a:moveTo>
                <a:lnTo>
                  <a:pt x="106" y="92"/>
                </a:lnTo>
                <a:lnTo>
                  <a:pt x="120" y="88"/>
                </a:lnTo>
                <a:lnTo>
                  <a:pt x="125" y="84"/>
                </a:lnTo>
                <a:lnTo>
                  <a:pt x="129" y="80"/>
                </a:lnTo>
                <a:lnTo>
                  <a:pt x="129" y="80"/>
                </a:lnTo>
                <a:lnTo>
                  <a:pt x="122" y="80"/>
                </a:lnTo>
                <a:lnTo>
                  <a:pt x="116" y="82"/>
                </a:lnTo>
                <a:lnTo>
                  <a:pt x="110" y="86"/>
                </a:lnTo>
                <a:lnTo>
                  <a:pt x="106" y="92"/>
                </a:lnTo>
                <a:lnTo>
                  <a:pt x="106" y="92"/>
                </a:lnTo>
                <a:close/>
                <a:moveTo>
                  <a:pt x="21" y="103"/>
                </a:moveTo>
                <a:lnTo>
                  <a:pt x="21" y="103"/>
                </a:lnTo>
                <a:lnTo>
                  <a:pt x="26" y="97"/>
                </a:lnTo>
                <a:lnTo>
                  <a:pt x="28" y="96"/>
                </a:lnTo>
                <a:lnTo>
                  <a:pt x="34" y="96"/>
                </a:lnTo>
                <a:lnTo>
                  <a:pt x="34" y="96"/>
                </a:lnTo>
                <a:lnTo>
                  <a:pt x="34" y="92"/>
                </a:lnTo>
                <a:lnTo>
                  <a:pt x="34" y="90"/>
                </a:lnTo>
                <a:lnTo>
                  <a:pt x="32" y="88"/>
                </a:lnTo>
                <a:lnTo>
                  <a:pt x="32" y="88"/>
                </a:lnTo>
                <a:lnTo>
                  <a:pt x="28" y="92"/>
                </a:lnTo>
                <a:lnTo>
                  <a:pt x="24" y="96"/>
                </a:lnTo>
                <a:lnTo>
                  <a:pt x="21" y="97"/>
                </a:lnTo>
                <a:lnTo>
                  <a:pt x="21" y="99"/>
                </a:lnTo>
                <a:lnTo>
                  <a:pt x="21" y="103"/>
                </a:lnTo>
                <a:lnTo>
                  <a:pt x="21" y="103"/>
                </a:lnTo>
                <a:close/>
                <a:moveTo>
                  <a:pt x="116" y="96"/>
                </a:moveTo>
                <a:lnTo>
                  <a:pt x="116" y="96"/>
                </a:lnTo>
                <a:lnTo>
                  <a:pt x="120" y="101"/>
                </a:lnTo>
                <a:lnTo>
                  <a:pt x="125" y="103"/>
                </a:lnTo>
                <a:lnTo>
                  <a:pt x="125" y="103"/>
                </a:lnTo>
                <a:lnTo>
                  <a:pt x="131" y="96"/>
                </a:lnTo>
                <a:lnTo>
                  <a:pt x="135" y="92"/>
                </a:lnTo>
                <a:lnTo>
                  <a:pt x="137" y="88"/>
                </a:lnTo>
                <a:lnTo>
                  <a:pt x="137" y="88"/>
                </a:lnTo>
                <a:lnTo>
                  <a:pt x="131" y="90"/>
                </a:lnTo>
                <a:lnTo>
                  <a:pt x="127" y="92"/>
                </a:lnTo>
                <a:lnTo>
                  <a:pt x="116" y="96"/>
                </a:lnTo>
                <a:lnTo>
                  <a:pt x="116" y="96"/>
                </a:lnTo>
                <a:close/>
                <a:moveTo>
                  <a:pt x="137" y="103"/>
                </a:moveTo>
                <a:lnTo>
                  <a:pt x="137" y="103"/>
                </a:lnTo>
                <a:lnTo>
                  <a:pt x="143" y="103"/>
                </a:lnTo>
                <a:lnTo>
                  <a:pt x="145" y="101"/>
                </a:lnTo>
                <a:lnTo>
                  <a:pt x="148" y="99"/>
                </a:lnTo>
                <a:lnTo>
                  <a:pt x="152" y="99"/>
                </a:lnTo>
                <a:lnTo>
                  <a:pt x="152" y="99"/>
                </a:lnTo>
                <a:lnTo>
                  <a:pt x="150" y="94"/>
                </a:lnTo>
                <a:lnTo>
                  <a:pt x="150" y="92"/>
                </a:lnTo>
                <a:lnTo>
                  <a:pt x="146" y="90"/>
                </a:lnTo>
                <a:lnTo>
                  <a:pt x="146" y="90"/>
                </a:lnTo>
                <a:lnTo>
                  <a:pt x="141" y="96"/>
                </a:lnTo>
                <a:lnTo>
                  <a:pt x="139" y="99"/>
                </a:lnTo>
                <a:lnTo>
                  <a:pt x="137" y="103"/>
                </a:lnTo>
                <a:lnTo>
                  <a:pt x="137" y="103"/>
                </a:lnTo>
                <a:close/>
                <a:moveTo>
                  <a:pt x="19" y="117"/>
                </a:moveTo>
                <a:lnTo>
                  <a:pt x="19" y="117"/>
                </a:lnTo>
                <a:lnTo>
                  <a:pt x="23" y="117"/>
                </a:lnTo>
                <a:lnTo>
                  <a:pt x="26" y="115"/>
                </a:lnTo>
                <a:lnTo>
                  <a:pt x="32" y="111"/>
                </a:lnTo>
                <a:lnTo>
                  <a:pt x="34" y="105"/>
                </a:lnTo>
                <a:lnTo>
                  <a:pt x="34" y="105"/>
                </a:lnTo>
                <a:lnTo>
                  <a:pt x="28" y="107"/>
                </a:lnTo>
                <a:lnTo>
                  <a:pt x="24" y="109"/>
                </a:lnTo>
                <a:lnTo>
                  <a:pt x="19" y="117"/>
                </a:lnTo>
                <a:lnTo>
                  <a:pt x="19" y="117"/>
                </a:lnTo>
                <a:close/>
                <a:moveTo>
                  <a:pt x="122" y="149"/>
                </a:moveTo>
                <a:lnTo>
                  <a:pt x="122" y="149"/>
                </a:lnTo>
                <a:lnTo>
                  <a:pt x="120" y="157"/>
                </a:lnTo>
                <a:lnTo>
                  <a:pt x="116" y="162"/>
                </a:lnTo>
                <a:lnTo>
                  <a:pt x="108" y="166"/>
                </a:lnTo>
                <a:lnTo>
                  <a:pt x="101" y="168"/>
                </a:lnTo>
                <a:lnTo>
                  <a:pt x="101" y="168"/>
                </a:lnTo>
                <a:lnTo>
                  <a:pt x="101" y="170"/>
                </a:lnTo>
                <a:lnTo>
                  <a:pt x="103" y="172"/>
                </a:lnTo>
                <a:lnTo>
                  <a:pt x="104" y="172"/>
                </a:lnTo>
                <a:lnTo>
                  <a:pt x="104" y="174"/>
                </a:lnTo>
                <a:lnTo>
                  <a:pt x="104" y="174"/>
                </a:lnTo>
                <a:lnTo>
                  <a:pt x="112" y="170"/>
                </a:lnTo>
                <a:lnTo>
                  <a:pt x="118" y="166"/>
                </a:lnTo>
                <a:lnTo>
                  <a:pt x="129" y="155"/>
                </a:lnTo>
                <a:lnTo>
                  <a:pt x="141" y="143"/>
                </a:lnTo>
                <a:lnTo>
                  <a:pt x="150" y="134"/>
                </a:lnTo>
                <a:lnTo>
                  <a:pt x="150" y="134"/>
                </a:lnTo>
                <a:lnTo>
                  <a:pt x="152" y="120"/>
                </a:lnTo>
                <a:lnTo>
                  <a:pt x="154" y="115"/>
                </a:lnTo>
                <a:lnTo>
                  <a:pt x="152" y="109"/>
                </a:lnTo>
                <a:lnTo>
                  <a:pt x="152" y="109"/>
                </a:lnTo>
                <a:lnTo>
                  <a:pt x="150" y="113"/>
                </a:lnTo>
                <a:lnTo>
                  <a:pt x="148" y="115"/>
                </a:lnTo>
                <a:lnTo>
                  <a:pt x="143" y="117"/>
                </a:lnTo>
                <a:lnTo>
                  <a:pt x="143" y="117"/>
                </a:lnTo>
                <a:lnTo>
                  <a:pt x="145" y="120"/>
                </a:lnTo>
                <a:lnTo>
                  <a:pt x="146" y="122"/>
                </a:lnTo>
                <a:lnTo>
                  <a:pt x="148" y="124"/>
                </a:lnTo>
                <a:lnTo>
                  <a:pt x="150" y="128"/>
                </a:lnTo>
                <a:lnTo>
                  <a:pt x="150" y="128"/>
                </a:lnTo>
                <a:lnTo>
                  <a:pt x="145" y="136"/>
                </a:lnTo>
                <a:lnTo>
                  <a:pt x="139" y="141"/>
                </a:lnTo>
                <a:lnTo>
                  <a:pt x="122" y="149"/>
                </a:lnTo>
                <a:lnTo>
                  <a:pt x="122" y="149"/>
                </a:lnTo>
                <a:close/>
                <a:moveTo>
                  <a:pt x="47" y="128"/>
                </a:moveTo>
                <a:lnTo>
                  <a:pt x="47" y="128"/>
                </a:lnTo>
                <a:lnTo>
                  <a:pt x="53" y="126"/>
                </a:lnTo>
                <a:lnTo>
                  <a:pt x="55" y="124"/>
                </a:lnTo>
                <a:lnTo>
                  <a:pt x="55" y="120"/>
                </a:lnTo>
                <a:lnTo>
                  <a:pt x="55" y="120"/>
                </a:lnTo>
                <a:lnTo>
                  <a:pt x="51" y="120"/>
                </a:lnTo>
                <a:lnTo>
                  <a:pt x="49" y="120"/>
                </a:lnTo>
                <a:lnTo>
                  <a:pt x="47" y="124"/>
                </a:lnTo>
                <a:lnTo>
                  <a:pt x="47" y="128"/>
                </a:lnTo>
                <a:lnTo>
                  <a:pt x="47" y="128"/>
                </a:lnTo>
                <a:close/>
                <a:moveTo>
                  <a:pt x="21" y="137"/>
                </a:moveTo>
                <a:lnTo>
                  <a:pt x="21" y="137"/>
                </a:lnTo>
                <a:lnTo>
                  <a:pt x="24" y="137"/>
                </a:lnTo>
                <a:lnTo>
                  <a:pt x="28" y="137"/>
                </a:lnTo>
                <a:lnTo>
                  <a:pt x="32" y="134"/>
                </a:lnTo>
                <a:lnTo>
                  <a:pt x="34" y="130"/>
                </a:lnTo>
                <a:lnTo>
                  <a:pt x="34" y="130"/>
                </a:lnTo>
                <a:lnTo>
                  <a:pt x="26" y="134"/>
                </a:lnTo>
                <a:lnTo>
                  <a:pt x="23" y="136"/>
                </a:lnTo>
                <a:lnTo>
                  <a:pt x="21" y="137"/>
                </a:lnTo>
                <a:lnTo>
                  <a:pt x="21" y="137"/>
                </a:lnTo>
                <a:close/>
                <a:moveTo>
                  <a:pt x="106" y="147"/>
                </a:moveTo>
                <a:lnTo>
                  <a:pt x="106" y="147"/>
                </a:lnTo>
                <a:lnTo>
                  <a:pt x="120" y="143"/>
                </a:lnTo>
                <a:lnTo>
                  <a:pt x="129" y="134"/>
                </a:lnTo>
                <a:lnTo>
                  <a:pt x="129" y="134"/>
                </a:lnTo>
                <a:lnTo>
                  <a:pt x="118" y="139"/>
                </a:lnTo>
                <a:lnTo>
                  <a:pt x="112" y="143"/>
                </a:lnTo>
                <a:lnTo>
                  <a:pt x="106" y="147"/>
                </a:lnTo>
                <a:lnTo>
                  <a:pt x="106" y="147"/>
                </a:lnTo>
                <a:close/>
                <a:moveTo>
                  <a:pt x="84" y="164"/>
                </a:moveTo>
                <a:lnTo>
                  <a:pt x="84" y="164"/>
                </a:lnTo>
                <a:lnTo>
                  <a:pt x="82" y="168"/>
                </a:lnTo>
                <a:lnTo>
                  <a:pt x="78" y="172"/>
                </a:lnTo>
                <a:lnTo>
                  <a:pt x="78" y="172"/>
                </a:lnTo>
                <a:lnTo>
                  <a:pt x="87" y="168"/>
                </a:lnTo>
                <a:lnTo>
                  <a:pt x="95" y="162"/>
                </a:lnTo>
                <a:lnTo>
                  <a:pt x="95" y="162"/>
                </a:lnTo>
                <a:lnTo>
                  <a:pt x="89" y="162"/>
                </a:lnTo>
                <a:lnTo>
                  <a:pt x="84" y="164"/>
                </a:lnTo>
                <a:lnTo>
                  <a:pt x="84" y="164"/>
                </a:lnTo>
                <a:close/>
                <a:moveTo>
                  <a:pt x="38" y="233"/>
                </a:moveTo>
                <a:lnTo>
                  <a:pt x="38" y="233"/>
                </a:lnTo>
                <a:lnTo>
                  <a:pt x="51" y="221"/>
                </a:lnTo>
                <a:lnTo>
                  <a:pt x="59" y="216"/>
                </a:lnTo>
                <a:lnTo>
                  <a:pt x="64" y="208"/>
                </a:lnTo>
                <a:lnTo>
                  <a:pt x="64" y="208"/>
                </a:lnTo>
                <a:lnTo>
                  <a:pt x="55" y="212"/>
                </a:lnTo>
                <a:lnTo>
                  <a:pt x="51" y="210"/>
                </a:lnTo>
                <a:lnTo>
                  <a:pt x="49" y="206"/>
                </a:lnTo>
                <a:lnTo>
                  <a:pt x="49" y="206"/>
                </a:lnTo>
                <a:lnTo>
                  <a:pt x="57" y="200"/>
                </a:lnTo>
                <a:lnTo>
                  <a:pt x="64" y="197"/>
                </a:lnTo>
                <a:lnTo>
                  <a:pt x="72" y="191"/>
                </a:lnTo>
                <a:lnTo>
                  <a:pt x="78" y="185"/>
                </a:lnTo>
                <a:lnTo>
                  <a:pt x="78" y="185"/>
                </a:lnTo>
                <a:lnTo>
                  <a:pt x="80" y="183"/>
                </a:lnTo>
                <a:lnTo>
                  <a:pt x="78" y="183"/>
                </a:lnTo>
                <a:lnTo>
                  <a:pt x="78" y="183"/>
                </a:lnTo>
                <a:lnTo>
                  <a:pt x="68" y="185"/>
                </a:lnTo>
                <a:lnTo>
                  <a:pt x="61" y="189"/>
                </a:lnTo>
                <a:lnTo>
                  <a:pt x="55" y="195"/>
                </a:lnTo>
                <a:lnTo>
                  <a:pt x="49" y="202"/>
                </a:lnTo>
                <a:lnTo>
                  <a:pt x="42" y="218"/>
                </a:lnTo>
                <a:lnTo>
                  <a:pt x="38" y="233"/>
                </a:lnTo>
                <a:lnTo>
                  <a:pt x="38" y="233"/>
                </a:lnTo>
                <a:close/>
                <a:moveTo>
                  <a:pt x="64" y="221"/>
                </a:moveTo>
                <a:lnTo>
                  <a:pt x="64" y="221"/>
                </a:lnTo>
                <a:lnTo>
                  <a:pt x="68" y="221"/>
                </a:lnTo>
                <a:lnTo>
                  <a:pt x="70" y="221"/>
                </a:lnTo>
                <a:lnTo>
                  <a:pt x="70" y="221"/>
                </a:lnTo>
                <a:lnTo>
                  <a:pt x="70" y="218"/>
                </a:lnTo>
                <a:lnTo>
                  <a:pt x="72" y="216"/>
                </a:lnTo>
                <a:lnTo>
                  <a:pt x="74" y="214"/>
                </a:lnTo>
                <a:lnTo>
                  <a:pt x="74" y="212"/>
                </a:lnTo>
                <a:lnTo>
                  <a:pt x="74" y="212"/>
                </a:lnTo>
                <a:lnTo>
                  <a:pt x="70" y="216"/>
                </a:lnTo>
                <a:lnTo>
                  <a:pt x="64" y="221"/>
                </a:lnTo>
                <a:lnTo>
                  <a:pt x="64" y="221"/>
                </a:lnTo>
                <a:close/>
                <a:moveTo>
                  <a:pt x="34" y="239"/>
                </a:moveTo>
                <a:lnTo>
                  <a:pt x="34" y="239"/>
                </a:lnTo>
                <a:lnTo>
                  <a:pt x="30" y="248"/>
                </a:lnTo>
                <a:lnTo>
                  <a:pt x="30" y="254"/>
                </a:lnTo>
                <a:lnTo>
                  <a:pt x="32" y="258"/>
                </a:lnTo>
                <a:lnTo>
                  <a:pt x="32" y="258"/>
                </a:lnTo>
                <a:lnTo>
                  <a:pt x="38" y="252"/>
                </a:lnTo>
                <a:lnTo>
                  <a:pt x="43" y="246"/>
                </a:lnTo>
                <a:lnTo>
                  <a:pt x="49" y="240"/>
                </a:lnTo>
                <a:lnTo>
                  <a:pt x="53" y="233"/>
                </a:lnTo>
                <a:lnTo>
                  <a:pt x="53" y="233"/>
                </a:lnTo>
                <a:lnTo>
                  <a:pt x="47" y="235"/>
                </a:lnTo>
                <a:lnTo>
                  <a:pt x="43" y="239"/>
                </a:lnTo>
                <a:lnTo>
                  <a:pt x="40" y="240"/>
                </a:lnTo>
                <a:lnTo>
                  <a:pt x="34" y="239"/>
                </a:lnTo>
                <a:lnTo>
                  <a:pt x="34" y="239"/>
                </a:lnTo>
                <a:close/>
                <a:moveTo>
                  <a:pt x="51" y="252"/>
                </a:moveTo>
                <a:lnTo>
                  <a:pt x="51" y="252"/>
                </a:lnTo>
                <a:lnTo>
                  <a:pt x="55" y="250"/>
                </a:lnTo>
                <a:lnTo>
                  <a:pt x="59" y="250"/>
                </a:lnTo>
                <a:lnTo>
                  <a:pt x="59" y="250"/>
                </a:lnTo>
                <a:lnTo>
                  <a:pt x="61" y="246"/>
                </a:lnTo>
                <a:lnTo>
                  <a:pt x="63" y="240"/>
                </a:lnTo>
                <a:lnTo>
                  <a:pt x="63" y="240"/>
                </a:lnTo>
                <a:lnTo>
                  <a:pt x="59" y="242"/>
                </a:lnTo>
                <a:lnTo>
                  <a:pt x="55" y="244"/>
                </a:lnTo>
                <a:lnTo>
                  <a:pt x="51" y="252"/>
                </a:lnTo>
                <a:lnTo>
                  <a:pt x="51" y="252"/>
                </a:lnTo>
                <a:close/>
                <a:moveTo>
                  <a:pt x="28" y="269"/>
                </a:moveTo>
                <a:lnTo>
                  <a:pt x="28" y="269"/>
                </a:lnTo>
                <a:lnTo>
                  <a:pt x="28" y="277"/>
                </a:lnTo>
                <a:lnTo>
                  <a:pt x="28" y="280"/>
                </a:lnTo>
                <a:lnTo>
                  <a:pt x="28" y="282"/>
                </a:lnTo>
                <a:lnTo>
                  <a:pt x="28" y="282"/>
                </a:lnTo>
                <a:lnTo>
                  <a:pt x="32" y="279"/>
                </a:lnTo>
                <a:lnTo>
                  <a:pt x="36" y="275"/>
                </a:lnTo>
                <a:lnTo>
                  <a:pt x="40" y="269"/>
                </a:lnTo>
                <a:lnTo>
                  <a:pt x="42" y="263"/>
                </a:lnTo>
                <a:lnTo>
                  <a:pt x="42" y="263"/>
                </a:lnTo>
                <a:lnTo>
                  <a:pt x="36" y="267"/>
                </a:lnTo>
                <a:lnTo>
                  <a:pt x="32" y="267"/>
                </a:lnTo>
                <a:lnTo>
                  <a:pt x="28" y="269"/>
                </a:lnTo>
                <a:lnTo>
                  <a:pt x="28" y="269"/>
                </a:lnTo>
                <a:close/>
                <a:moveTo>
                  <a:pt x="45" y="277"/>
                </a:moveTo>
                <a:lnTo>
                  <a:pt x="45" y="277"/>
                </a:lnTo>
                <a:lnTo>
                  <a:pt x="49" y="277"/>
                </a:lnTo>
                <a:lnTo>
                  <a:pt x="51" y="279"/>
                </a:lnTo>
                <a:lnTo>
                  <a:pt x="51" y="279"/>
                </a:lnTo>
                <a:lnTo>
                  <a:pt x="53" y="277"/>
                </a:lnTo>
                <a:lnTo>
                  <a:pt x="53" y="275"/>
                </a:lnTo>
                <a:lnTo>
                  <a:pt x="53" y="271"/>
                </a:lnTo>
                <a:lnTo>
                  <a:pt x="55" y="269"/>
                </a:lnTo>
                <a:lnTo>
                  <a:pt x="55" y="269"/>
                </a:lnTo>
                <a:lnTo>
                  <a:pt x="51" y="269"/>
                </a:lnTo>
                <a:lnTo>
                  <a:pt x="47" y="271"/>
                </a:lnTo>
                <a:lnTo>
                  <a:pt x="45" y="277"/>
                </a:lnTo>
                <a:lnTo>
                  <a:pt x="45" y="277"/>
                </a:lnTo>
                <a:close/>
                <a:moveTo>
                  <a:pt x="26" y="294"/>
                </a:moveTo>
                <a:lnTo>
                  <a:pt x="26" y="294"/>
                </a:lnTo>
                <a:lnTo>
                  <a:pt x="26" y="298"/>
                </a:lnTo>
                <a:lnTo>
                  <a:pt x="26" y="301"/>
                </a:lnTo>
                <a:lnTo>
                  <a:pt x="26" y="303"/>
                </a:lnTo>
                <a:lnTo>
                  <a:pt x="28" y="303"/>
                </a:lnTo>
                <a:lnTo>
                  <a:pt x="28" y="303"/>
                </a:lnTo>
                <a:lnTo>
                  <a:pt x="30" y="299"/>
                </a:lnTo>
                <a:lnTo>
                  <a:pt x="34" y="296"/>
                </a:lnTo>
                <a:lnTo>
                  <a:pt x="36" y="292"/>
                </a:lnTo>
                <a:lnTo>
                  <a:pt x="36" y="290"/>
                </a:lnTo>
                <a:lnTo>
                  <a:pt x="36" y="290"/>
                </a:lnTo>
                <a:lnTo>
                  <a:pt x="30" y="292"/>
                </a:lnTo>
                <a:lnTo>
                  <a:pt x="26" y="294"/>
                </a:lnTo>
                <a:lnTo>
                  <a:pt x="26" y="294"/>
                </a:lnTo>
                <a:close/>
                <a:moveTo>
                  <a:pt x="42" y="299"/>
                </a:moveTo>
                <a:lnTo>
                  <a:pt x="42" y="299"/>
                </a:lnTo>
                <a:lnTo>
                  <a:pt x="47" y="299"/>
                </a:lnTo>
                <a:lnTo>
                  <a:pt x="51" y="299"/>
                </a:lnTo>
                <a:lnTo>
                  <a:pt x="51" y="299"/>
                </a:lnTo>
                <a:lnTo>
                  <a:pt x="51" y="294"/>
                </a:lnTo>
                <a:lnTo>
                  <a:pt x="51" y="294"/>
                </a:lnTo>
                <a:lnTo>
                  <a:pt x="45" y="296"/>
                </a:lnTo>
                <a:lnTo>
                  <a:pt x="42" y="299"/>
                </a:lnTo>
                <a:lnTo>
                  <a:pt x="42" y="299"/>
                </a:lnTo>
                <a:close/>
                <a:moveTo>
                  <a:pt x="40" y="328"/>
                </a:moveTo>
                <a:lnTo>
                  <a:pt x="40" y="328"/>
                </a:lnTo>
                <a:lnTo>
                  <a:pt x="45" y="326"/>
                </a:lnTo>
                <a:lnTo>
                  <a:pt x="49" y="322"/>
                </a:lnTo>
                <a:lnTo>
                  <a:pt x="51" y="317"/>
                </a:lnTo>
                <a:lnTo>
                  <a:pt x="51" y="311"/>
                </a:lnTo>
                <a:lnTo>
                  <a:pt x="51" y="311"/>
                </a:lnTo>
                <a:lnTo>
                  <a:pt x="45" y="313"/>
                </a:lnTo>
                <a:lnTo>
                  <a:pt x="43" y="317"/>
                </a:lnTo>
                <a:lnTo>
                  <a:pt x="40" y="320"/>
                </a:lnTo>
                <a:lnTo>
                  <a:pt x="40" y="328"/>
                </a:lnTo>
                <a:lnTo>
                  <a:pt x="40" y="328"/>
                </a:lnTo>
                <a:close/>
                <a:moveTo>
                  <a:pt x="225" y="336"/>
                </a:moveTo>
                <a:lnTo>
                  <a:pt x="225" y="336"/>
                </a:lnTo>
                <a:lnTo>
                  <a:pt x="230" y="334"/>
                </a:lnTo>
                <a:lnTo>
                  <a:pt x="232" y="332"/>
                </a:lnTo>
                <a:lnTo>
                  <a:pt x="234" y="330"/>
                </a:lnTo>
                <a:lnTo>
                  <a:pt x="234" y="330"/>
                </a:lnTo>
                <a:lnTo>
                  <a:pt x="230" y="330"/>
                </a:lnTo>
                <a:lnTo>
                  <a:pt x="228" y="332"/>
                </a:lnTo>
                <a:lnTo>
                  <a:pt x="225" y="336"/>
                </a:lnTo>
                <a:lnTo>
                  <a:pt x="225" y="336"/>
                </a:lnTo>
                <a:close/>
                <a:moveTo>
                  <a:pt x="24" y="338"/>
                </a:moveTo>
                <a:lnTo>
                  <a:pt x="24" y="338"/>
                </a:lnTo>
                <a:lnTo>
                  <a:pt x="30" y="336"/>
                </a:lnTo>
                <a:lnTo>
                  <a:pt x="36" y="332"/>
                </a:lnTo>
                <a:lnTo>
                  <a:pt x="36" y="332"/>
                </a:lnTo>
                <a:lnTo>
                  <a:pt x="28" y="334"/>
                </a:lnTo>
                <a:lnTo>
                  <a:pt x="26" y="336"/>
                </a:lnTo>
                <a:lnTo>
                  <a:pt x="24" y="338"/>
                </a:lnTo>
                <a:lnTo>
                  <a:pt x="24" y="338"/>
                </a:lnTo>
                <a:close/>
                <a:moveTo>
                  <a:pt x="61" y="341"/>
                </a:moveTo>
                <a:lnTo>
                  <a:pt x="61" y="341"/>
                </a:lnTo>
                <a:lnTo>
                  <a:pt x="64" y="340"/>
                </a:lnTo>
                <a:lnTo>
                  <a:pt x="68" y="340"/>
                </a:lnTo>
                <a:lnTo>
                  <a:pt x="72" y="338"/>
                </a:lnTo>
                <a:lnTo>
                  <a:pt x="74" y="334"/>
                </a:lnTo>
                <a:lnTo>
                  <a:pt x="74" y="334"/>
                </a:lnTo>
                <a:lnTo>
                  <a:pt x="68" y="332"/>
                </a:lnTo>
                <a:lnTo>
                  <a:pt x="63" y="334"/>
                </a:lnTo>
                <a:lnTo>
                  <a:pt x="61" y="338"/>
                </a:lnTo>
                <a:lnTo>
                  <a:pt x="61" y="340"/>
                </a:lnTo>
                <a:lnTo>
                  <a:pt x="61" y="341"/>
                </a:lnTo>
                <a:lnTo>
                  <a:pt x="61" y="341"/>
                </a:lnTo>
                <a:close/>
                <a:moveTo>
                  <a:pt x="120" y="347"/>
                </a:moveTo>
                <a:lnTo>
                  <a:pt x="120" y="347"/>
                </a:lnTo>
                <a:lnTo>
                  <a:pt x="133" y="341"/>
                </a:lnTo>
                <a:lnTo>
                  <a:pt x="141" y="338"/>
                </a:lnTo>
                <a:lnTo>
                  <a:pt x="146" y="334"/>
                </a:lnTo>
                <a:lnTo>
                  <a:pt x="146" y="334"/>
                </a:lnTo>
                <a:lnTo>
                  <a:pt x="137" y="334"/>
                </a:lnTo>
                <a:lnTo>
                  <a:pt x="129" y="336"/>
                </a:lnTo>
                <a:lnTo>
                  <a:pt x="124" y="341"/>
                </a:lnTo>
                <a:lnTo>
                  <a:pt x="120" y="347"/>
                </a:lnTo>
                <a:lnTo>
                  <a:pt x="120" y="347"/>
                </a:lnTo>
                <a:close/>
                <a:moveTo>
                  <a:pt x="152" y="345"/>
                </a:moveTo>
                <a:lnTo>
                  <a:pt x="152" y="345"/>
                </a:lnTo>
                <a:lnTo>
                  <a:pt x="162" y="341"/>
                </a:lnTo>
                <a:lnTo>
                  <a:pt x="165" y="338"/>
                </a:lnTo>
                <a:lnTo>
                  <a:pt x="169" y="334"/>
                </a:lnTo>
                <a:lnTo>
                  <a:pt x="169" y="334"/>
                </a:lnTo>
                <a:lnTo>
                  <a:pt x="165" y="334"/>
                </a:lnTo>
                <a:lnTo>
                  <a:pt x="162" y="334"/>
                </a:lnTo>
                <a:lnTo>
                  <a:pt x="162" y="334"/>
                </a:lnTo>
                <a:lnTo>
                  <a:pt x="156" y="340"/>
                </a:lnTo>
                <a:lnTo>
                  <a:pt x="152" y="345"/>
                </a:lnTo>
                <a:lnTo>
                  <a:pt x="152" y="345"/>
                </a:lnTo>
                <a:close/>
                <a:moveTo>
                  <a:pt x="186" y="343"/>
                </a:moveTo>
                <a:lnTo>
                  <a:pt x="186" y="343"/>
                </a:lnTo>
                <a:lnTo>
                  <a:pt x="196" y="340"/>
                </a:lnTo>
                <a:lnTo>
                  <a:pt x="204" y="334"/>
                </a:lnTo>
                <a:lnTo>
                  <a:pt x="204" y="334"/>
                </a:lnTo>
                <a:lnTo>
                  <a:pt x="196" y="332"/>
                </a:lnTo>
                <a:lnTo>
                  <a:pt x="192" y="334"/>
                </a:lnTo>
                <a:lnTo>
                  <a:pt x="188" y="338"/>
                </a:lnTo>
                <a:lnTo>
                  <a:pt x="186" y="343"/>
                </a:lnTo>
                <a:lnTo>
                  <a:pt x="186" y="343"/>
                </a:lnTo>
                <a:close/>
                <a:moveTo>
                  <a:pt x="26" y="351"/>
                </a:moveTo>
                <a:lnTo>
                  <a:pt x="26" y="351"/>
                </a:lnTo>
                <a:lnTo>
                  <a:pt x="36" y="353"/>
                </a:lnTo>
                <a:lnTo>
                  <a:pt x="47" y="353"/>
                </a:lnTo>
                <a:lnTo>
                  <a:pt x="47" y="353"/>
                </a:lnTo>
                <a:lnTo>
                  <a:pt x="45" y="349"/>
                </a:lnTo>
                <a:lnTo>
                  <a:pt x="47" y="347"/>
                </a:lnTo>
                <a:lnTo>
                  <a:pt x="49" y="341"/>
                </a:lnTo>
                <a:lnTo>
                  <a:pt x="51" y="338"/>
                </a:lnTo>
                <a:lnTo>
                  <a:pt x="51" y="336"/>
                </a:lnTo>
                <a:lnTo>
                  <a:pt x="51" y="334"/>
                </a:lnTo>
                <a:lnTo>
                  <a:pt x="51" y="334"/>
                </a:lnTo>
                <a:lnTo>
                  <a:pt x="38" y="343"/>
                </a:lnTo>
                <a:lnTo>
                  <a:pt x="26" y="351"/>
                </a:lnTo>
                <a:lnTo>
                  <a:pt x="26" y="351"/>
                </a:lnTo>
                <a:close/>
                <a:moveTo>
                  <a:pt x="89" y="341"/>
                </a:moveTo>
                <a:lnTo>
                  <a:pt x="89" y="341"/>
                </a:lnTo>
                <a:lnTo>
                  <a:pt x="91" y="341"/>
                </a:lnTo>
                <a:lnTo>
                  <a:pt x="93" y="340"/>
                </a:lnTo>
                <a:lnTo>
                  <a:pt x="97" y="336"/>
                </a:lnTo>
                <a:lnTo>
                  <a:pt x="97" y="336"/>
                </a:lnTo>
                <a:lnTo>
                  <a:pt x="95" y="334"/>
                </a:lnTo>
                <a:lnTo>
                  <a:pt x="91" y="336"/>
                </a:lnTo>
                <a:lnTo>
                  <a:pt x="89" y="338"/>
                </a:lnTo>
                <a:lnTo>
                  <a:pt x="89" y="341"/>
                </a:lnTo>
                <a:lnTo>
                  <a:pt x="89" y="341"/>
                </a:lnTo>
                <a:close/>
                <a:moveTo>
                  <a:pt x="82" y="359"/>
                </a:moveTo>
                <a:lnTo>
                  <a:pt x="82" y="359"/>
                </a:lnTo>
                <a:lnTo>
                  <a:pt x="95" y="359"/>
                </a:lnTo>
                <a:lnTo>
                  <a:pt x="101" y="357"/>
                </a:lnTo>
                <a:lnTo>
                  <a:pt x="106" y="359"/>
                </a:lnTo>
                <a:lnTo>
                  <a:pt x="106" y="359"/>
                </a:lnTo>
                <a:lnTo>
                  <a:pt x="106" y="353"/>
                </a:lnTo>
                <a:lnTo>
                  <a:pt x="108" y="349"/>
                </a:lnTo>
                <a:lnTo>
                  <a:pt x="114" y="340"/>
                </a:lnTo>
                <a:lnTo>
                  <a:pt x="114" y="340"/>
                </a:lnTo>
                <a:lnTo>
                  <a:pt x="106" y="341"/>
                </a:lnTo>
                <a:lnTo>
                  <a:pt x="97" y="347"/>
                </a:lnTo>
                <a:lnTo>
                  <a:pt x="89" y="353"/>
                </a:lnTo>
                <a:lnTo>
                  <a:pt x="82" y="359"/>
                </a:lnTo>
                <a:lnTo>
                  <a:pt x="82" y="359"/>
                </a:lnTo>
                <a:close/>
                <a:moveTo>
                  <a:pt x="185" y="357"/>
                </a:moveTo>
                <a:lnTo>
                  <a:pt x="185" y="357"/>
                </a:lnTo>
                <a:lnTo>
                  <a:pt x="196" y="357"/>
                </a:lnTo>
                <a:lnTo>
                  <a:pt x="196" y="357"/>
                </a:lnTo>
                <a:lnTo>
                  <a:pt x="204" y="347"/>
                </a:lnTo>
                <a:lnTo>
                  <a:pt x="207" y="343"/>
                </a:lnTo>
                <a:lnTo>
                  <a:pt x="207" y="338"/>
                </a:lnTo>
                <a:lnTo>
                  <a:pt x="207" y="338"/>
                </a:lnTo>
                <a:lnTo>
                  <a:pt x="202" y="343"/>
                </a:lnTo>
                <a:lnTo>
                  <a:pt x="196" y="347"/>
                </a:lnTo>
                <a:lnTo>
                  <a:pt x="190" y="353"/>
                </a:lnTo>
                <a:lnTo>
                  <a:pt x="185" y="357"/>
                </a:lnTo>
                <a:lnTo>
                  <a:pt x="185" y="357"/>
                </a:lnTo>
                <a:close/>
                <a:moveTo>
                  <a:pt x="57" y="355"/>
                </a:moveTo>
                <a:lnTo>
                  <a:pt x="57" y="355"/>
                </a:lnTo>
                <a:lnTo>
                  <a:pt x="68" y="357"/>
                </a:lnTo>
                <a:lnTo>
                  <a:pt x="78" y="359"/>
                </a:lnTo>
                <a:lnTo>
                  <a:pt x="78" y="359"/>
                </a:lnTo>
                <a:lnTo>
                  <a:pt x="76" y="355"/>
                </a:lnTo>
                <a:lnTo>
                  <a:pt x="74" y="351"/>
                </a:lnTo>
                <a:lnTo>
                  <a:pt x="74" y="345"/>
                </a:lnTo>
                <a:lnTo>
                  <a:pt x="72" y="343"/>
                </a:lnTo>
                <a:lnTo>
                  <a:pt x="72" y="343"/>
                </a:lnTo>
                <a:lnTo>
                  <a:pt x="70" y="347"/>
                </a:lnTo>
                <a:lnTo>
                  <a:pt x="64" y="349"/>
                </a:lnTo>
                <a:lnTo>
                  <a:pt x="61" y="351"/>
                </a:lnTo>
                <a:lnTo>
                  <a:pt x="57" y="355"/>
                </a:lnTo>
                <a:lnTo>
                  <a:pt x="57" y="355"/>
                </a:lnTo>
                <a:close/>
                <a:moveTo>
                  <a:pt x="150" y="359"/>
                </a:moveTo>
                <a:lnTo>
                  <a:pt x="150" y="359"/>
                </a:lnTo>
                <a:lnTo>
                  <a:pt x="160" y="359"/>
                </a:lnTo>
                <a:lnTo>
                  <a:pt x="165" y="357"/>
                </a:lnTo>
                <a:lnTo>
                  <a:pt x="169" y="351"/>
                </a:lnTo>
                <a:lnTo>
                  <a:pt x="173" y="343"/>
                </a:lnTo>
                <a:lnTo>
                  <a:pt x="173" y="343"/>
                </a:lnTo>
                <a:lnTo>
                  <a:pt x="165" y="345"/>
                </a:lnTo>
                <a:lnTo>
                  <a:pt x="160" y="349"/>
                </a:lnTo>
                <a:lnTo>
                  <a:pt x="150" y="359"/>
                </a:lnTo>
                <a:lnTo>
                  <a:pt x="150" y="359"/>
                </a:lnTo>
                <a:close/>
                <a:moveTo>
                  <a:pt x="122" y="360"/>
                </a:moveTo>
                <a:lnTo>
                  <a:pt x="122" y="360"/>
                </a:lnTo>
                <a:lnTo>
                  <a:pt x="127" y="359"/>
                </a:lnTo>
                <a:lnTo>
                  <a:pt x="131" y="357"/>
                </a:lnTo>
                <a:lnTo>
                  <a:pt x="135" y="351"/>
                </a:lnTo>
                <a:lnTo>
                  <a:pt x="135" y="351"/>
                </a:lnTo>
                <a:lnTo>
                  <a:pt x="131" y="351"/>
                </a:lnTo>
                <a:lnTo>
                  <a:pt x="127" y="353"/>
                </a:lnTo>
                <a:lnTo>
                  <a:pt x="122" y="360"/>
                </a:lnTo>
                <a:lnTo>
                  <a:pt x="122" y="3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0" name="文本框 199"/>
          <p:cNvSpPr txBox="1"/>
          <p:nvPr/>
        </p:nvSpPr>
        <p:spPr>
          <a:xfrm>
            <a:off x="3710018" y="2784108"/>
            <a:ext cx="5240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请点击此处输入您的标题二</a:t>
            </a:r>
          </a:p>
        </p:txBody>
      </p:sp>
      <p:sp>
        <p:nvSpPr>
          <p:cNvPr id="199" name="Freeform 50"/>
          <p:cNvSpPr>
            <a:spLocks noEditPoints="1"/>
          </p:cNvSpPr>
          <p:nvPr/>
        </p:nvSpPr>
        <p:spPr bwMode="auto">
          <a:xfrm>
            <a:off x="3249112" y="3662103"/>
            <a:ext cx="353065" cy="541366"/>
          </a:xfrm>
          <a:custGeom>
            <a:avLst/>
            <a:gdLst/>
            <a:ahLst/>
            <a:cxnLst>
              <a:cxn ang="0">
                <a:pos x="137" y="113"/>
              </a:cxn>
              <a:cxn ang="0">
                <a:pos x="165" y="25"/>
              </a:cxn>
              <a:cxn ang="0">
                <a:pos x="238" y="101"/>
              </a:cxn>
              <a:cxn ang="0">
                <a:pos x="230" y="322"/>
              </a:cxn>
              <a:cxn ang="0">
                <a:pos x="123" y="349"/>
              </a:cxn>
              <a:cxn ang="0">
                <a:pos x="59" y="214"/>
              </a:cxn>
              <a:cxn ang="0">
                <a:pos x="19" y="77"/>
              </a:cxn>
              <a:cxn ang="0">
                <a:pos x="85" y="0"/>
              </a:cxn>
              <a:cxn ang="0">
                <a:pos x="57" y="134"/>
              </a:cxn>
              <a:cxn ang="0">
                <a:pos x="167" y="174"/>
              </a:cxn>
              <a:cxn ang="0">
                <a:pos x="181" y="322"/>
              </a:cxn>
              <a:cxn ang="0">
                <a:pos x="224" y="185"/>
              </a:cxn>
              <a:cxn ang="0">
                <a:pos x="188" y="23"/>
              </a:cxn>
              <a:cxn ang="0">
                <a:pos x="122" y="124"/>
              </a:cxn>
              <a:cxn ang="0">
                <a:pos x="85" y="12"/>
              </a:cxn>
              <a:cxn ang="0">
                <a:pos x="70" y="19"/>
              </a:cxn>
              <a:cxn ang="0">
                <a:pos x="51" y="57"/>
              </a:cxn>
              <a:cxn ang="0">
                <a:pos x="43" y="54"/>
              </a:cxn>
              <a:cxn ang="0">
                <a:pos x="162" y="38"/>
              </a:cxn>
              <a:cxn ang="0">
                <a:pos x="175" y="52"/>
              </a:cxn>
              <a:cxn ang="0">
                <a:pos x="162" y="57"/>
              </a:cxn>
              <a:cxn ang="0">
                <a:pos x="173" y="63"/>
              </a:cxn>
              <a:cxn ang="0">
                <a:pos x="49" y="75"/>
              </a:cxn>
              <a:cxn ang="0">
                <a:pos x="32" y="78"/>
              </a:cxn>
              <a:cxn ang="0">
                <a:pos x="30" y="82"/>
              </a:cxn>
              <a:cxn ang="0">
                <a:pos x="173" y="82"/>
              </a:cxn>
              <a:cxn ang="0">
                <a:pos x="40" y="109"/>
              </a:cxn>
              <a:cxn ang="0">
                <a:pos x="22" y="115"/>
              </a:cxn>
              <a:cxn ang="0">
                <a:pos x="150" y="84"/>
              </a:cxn>
              <a:cxn ang="0">
                <a:pos x="28" y="96"/>
              </a:cxn>
              <a:cxn ang="0">
                <a:pos x="164" y="111"/>
              </a:cxn>
              <a:cxn ang="0">
                <a:pos x="164" y="111"/>
              </a:cxn>
              <a:cxn ang="0">
                <a:pos x="49" y="117"/>
              </a:cxn>
              <a:cxn ang="0">
                <a:pos x="17" y="124"/>
              </a:cxn>
              <a:cxn ang="0">
                <a:pos x="22" y="168"/>
              </a:cxn>
              <a:cxn ang="0">
                <a:pos x="17" y="162"/>
              </a:cxn>
              <a:cxn ang="0">
                <a:pos x="17" y="153"/>
              </a:cxn>
              <a:cxn ang="0">
                <a:pos x="9" y="191"/>
              </a:cxn>
              <a:cxn ang="0">
                <a:pos x="7" y="187"/>
              </a:cxn>
              <a:cxn ang="0">
                <a:pos x="59" y="181"/>
              </a:cxn>
              <a:cxn ang="0">
                <a:pos x="74" y="198"/>
              </a:cxn>
              <a:cxn ang="0">
                <a:pos x="83" y="181"/>
              </a:cxn>
              <a:cxn ang="0">
                <a:pos x="116" y="183"/>
              </a:cxn>
              <a:cxn ang="0">
                <a:pos x="144" y="198"/>
              </a:cxn>
              <a:cxn ang="0">
                <a:pos x="125" y="208"/>
              </a:cxn>
              <a:cxn ang="0">
                <a:pos x="49" y="202"/>
              </a:cxn>
              <a:cxn ang="0">
                <a:pos x="162" y="202"/>
              </a:cxn>
              <a:cxn ang="0">
                <a:pos x="133" y="219"/>
              </a:cxn>
              <a:cxn ang="0">
                <a:pos x="137" y="244"/>
              </a:cxn>
              <a:cxn ang="0">
                <a:pos x="160" y="219"/>
              </a:cxn>
              <a:cxn ang="0">
                <a:pos x="158" y="259"/>
              </a:cxn>
              <a:cxn ang="0">
                <a:pos x="141" y="290"/>
              </a:cxn>
              <a:cxn ang="0">
                <a:pos x="150" y="279"/>
              </a:cxn>
              <a:cxn ang="0">
                <a:pos x="137" y="277"/>
              </a:cxn>
              <a:cxn ang="0">
                <a:pos x="141" y="311"/>
              </a:cxn>
              <a:cxn ang="0">
                <a:pos x="141" y="311"/>
              </a:cxn>
              <a:cxn ang="0">
                <a:pos x="160" y="311"/>
              </a:cxn>
              <a:cxn ang="0">
                <a:pos x="152" y="330"/>
              </a:cxn>
              <a:cxn ang="0">
                <a:pos x="169" y="349"/>
              </a:cxn>
              <a:cxn ang="0">
                <a:pos x="177" y="334"/>
              </a:cxn>
              <a:cxn ang="0">
                <a:pos x="202" y="334"/>
              </a:cxn>
              <a:cxn ang="0">
                <a:pos x="144" y="359"/>
              </a:cxn>
              <a:cxn ang="0">
                <a:pos x="143" y="351"/>
              </a:cxn>
            </a:cxnLst>
            <a:rect l="0" t="0" r="r" b="b"/>
            <a:pathLst>
              <a:path w="240" h="368">
                <a:moveTo>
                  <a:pt x="137" y="12"/>
                </a:moveTo>
                <a:lnTo>
                  <a:pt x="137" y="12"/>
                </a:lnTo>
                <a:lnTo>
                  <a:pt x="127" y="61"/>
                </a:lnTo>
                <a:lnTo>
                  <a:pt x="116" y="111"/>
                </a:lnTo>
                <a:lnTo>
                  <a:pt x="116" y="111"/>
                </a:lnTo>
                <a:lnTo>
                  <a:pt x="122" y="113"/>
                </a:lnTo>
                <a:lnTo>
                  <a:pt x="125" y="113"/>
                </a:lnTo>
                <a:lnTo>
                  <a:pt x="131" y="113"/>
                </a:lnTo>
                <a:lnTo>
                  <a:pt x="137" y="113"/>
                </a:lnTo>
                <a:lnTo>
                  <a:pt x="137" y="113"/>
                </a:lnTo>
                <a:lnTo>
                  <a:pt x="139" y="103"/>
                </a:lnTo>
                <a:lnTo>
                  <a:pt x="141" y="94"/>
                </a:lnTo>
                <a:lnTo>
                  <a:pt x="141" y="73"/>
                </a:lnTo>
                <a:lnTo>
                  <a:pt x="143" y="52"/>
                </a:lnTo>
                <a:lnTo>
                  <a:pt x="143" y="42"/>
                </a:lnTo>
                <a:lnTo>
                  <a:pt x="144" y="35"/>
                </a:lnTo>
                <a:lnTo>
                  <a:pt x="144" y="35"/>
                </a:lnTo>
                <a:lnTo>
                  <a:pt x="165" y="25"/>
                </a:lnTo>
                <a:lnTo>
                  <a:pt x="183" y="16"/>
                </a:lnTo>
                <a:lnTo>
                  <a:pt x="183" y="16"/>
                </a:lnTo>
                <a:lnTo>
                  <a:pt x="198" y="14"/>
                </a:lnTo>
                <a:lnTo>
                  <a:pt x="211" y="14"/>
                </a:lnTo>
                <a:lnTo>
                  <a:pt x="224" y="16"/>
                </a:lnTo>
                <a:lnTo>
                  <a:pt x="240" y="19"/>
                </a:lnTo>
                <a:lnTo>
                  <a:pt x="240" y="19"/>
                </a:lnTo>
                <a:lnTo>
                  <a:pt x="240" y="59"/>
                </a:lnTo>
                <a:lnTo>
                  <a:pt x="238" y="101"/>
                </a:lnTo>
                <a:lnTo>
                  <a:pt x="234" y="145"/>
                </a:lnTo>
                <a:lnTo>
                  <a:pt x="232" y="189"/>
                </a:lnTo>
                <a:lnTo>
                  <a:pt x="232" y="189"/>
                </a:lnTo>
                <a:lnTo>
                  <a:pt x="232" y="219"/>
                </a:lnTo>
                <a:lnTo>
                  <a:pt x="234" y="248"/>
                </a:lnTo>
                <a:lnTo>
                  <a:pt x="234" y="277"/>
                </a:lnTo>
                <a:lnTo>
                  <a:pt x="234" y="303"/>
                </a:lnTo>
                <a:lnTo>
                  <a:pt x="234" y="303"/>
                </a:lnTo>
                <a:lnTo>
                  <a:pt x="230" y="322"/>
                </a:lnTo>
                <a:lnTo>
                  <a:pt x="223" y="338"/>
                </a:lnTo>
                <a:lnTo>
                  <a:pt x="211" y="353"/>
                </a:lnTo>
                <a:lnTo>
                  <a:pt x="200" y="366"/>
                </a:lnTo>
                <a:lnTo>
                  <a:pt x="200" y="366"/>
                </a:lnTo>
                <a:lnTo>
                  <a:pt x="164" y="368"/>
                </a:lnTo>
                <a:lnTo>
                  <a:pt x="144" y="366"/>
                </a:lnTo>
                <a:lnTo>
                  <a:pt x="127" y="364"/>
                </a:lnTo>
                <a:lnTo>
                  <a:pt x="127" y="364"/>
                </a:lnTo>
                <a:lnTo>
                  <a:pt x="123" y="349"/>
                </a:lnTo>
                <a:lnTo>
                  <a:pt x="123" y="332"/>
                </a:lnTo>
                <a:lnTo>
                  <a:pt x="122" y="298"/>
                </a:lnTo>
                <a:lnTo>
                  <a:pt x="123" y="259"/>
                </a:lnTo>
                <a:lnTo>
                  <a:pt x="122" y="242"/>
                </a:lnTo>
                <a:lnTo>
                  <a:pt x="122" y="225"/>
                </a:lnTo>
                <a:lnTo>
                  <a:pt x="122" y="225"/>
                </a:lnTo>
                <a:lnTo>
                  <a:pt x="106" y="219"/>
                </a:lnTo>
                <a:lnTo>
                  <a:pt x="91" y="218"/>
                </a:lnTo>
                <a:lnTo>
                  <a:pt x="59" y="214"/>
                </a:lnTo>
                <a:lnTo>
                  <a:pt x="28" y="210"/>
                </a:lnTo>
                <a:lnTo>
                  <a:pt x="13" y="208"/>
                </a:lnTo>
                <a:lnTo>
                  <a:pt x="0" y="202"/>
                </a:lnTo>
                <a:lnTo>
                  <a:pt x="0" y="202"/>
                </a:lnTo>
                <a:lnTo>
                  <a:pt x="0" y="185"/>
                </a:lnTo>
                <a:lnTo>
                  <a:pt x="1" y="168"/>
                </a:lnTo>
                <a:lnTo>
                  <a:pt x="7" y="130"/>
                </a:lnTo>
                <a:lnTo>
                  <a:pt x="7" y="130"/>
                </a:lnTo>
                <a:lnTo>
                  <a:pt x="19" y="77"/>
                </a:lnTo>
                <a:lnTo>
                  <a:pt x="24" y="50"/>
                </a:lnTo>
                <a:lnTo>
                  <a:pt x="30" y="35"/>
                </a:lnTo>
                <a:lnTo>
                  <a:pt x="30" y="35"/>
                </a:lnTo>
                <a:lnTo>
                  <a:pt x="34" y="29"/>
                </a:lnTo>
                <a:lnTo>
                  <a:pt x="42" y="23"/>
                </a:lnTo>
                <a:lnTo>
                  <a:pt x="55" y="16"/>
                </a:lnTo>
                <a:lnTo>
                  <a:pt x="72" y="8"/>
                </a:lnTo>
                <a:lnTo>
                  <a:pt x="78" y="4"/>
                </a:lnTo>
                <a:lnTo>
                  <a:pt x="85" y="0"/>
                </a:lnTo>
                <a:lnTo>
                  <a:pt x="85" y="0"/>
                </a:lnTo>
                <a:lnTo>
                  <a:pt x="110" y="6"/>
                </a:lnTo>
                <a:lnTo>
                  <a:pt x="137" y="12"/>
                </a:lnTo>
                <a:lnTo>
                  <a:pt x="137" y="12"/>
                </a:lnTo>
                <a:close/>
                <a:moveTo>
                  <a:pt x="80" y="16"/>
                </a:moveTo>
                <a:lnTo>
                  <a:pt x="80" y="16"/>
                </a:lnTo>
                <a:lnTo>
                  <a:pt x="72" y="54"/>
                </a:lnTo>
                <a:lnTo>
                  <a:pt x="64" y="94"/>
                </a:lnTo>
                <a:lnTo>
                  <a:pt x="57" y="134"/>
                </a:lnTo>
                <a:lnTo>
                  <a:pt x="45" y="170"/>
                </a:lnTo>
                <a:lnTo>
                  <a:pt x="45" y="170"/>
                </a:lnTo>
                <a:lnTo>
                  <a:pt x="70" y="170"/>
                </a:lnTo>
                <a:lnTo>
                  <a:pt x="97" y="172"/>
                </a:lnTo>
                <a:lnTo>
                  <a:pt x="122" y="176"/>
                </a:lnTo>
                <a:lnTo>
                  <a:pt x="144" y="176"/>
                </a:lnTo>
                <a:lnTo>
                  <a:pt x="144" y="176"/>
                </a:lnTo>
                <a:lnTo>
                  <a:pt x="162" y="174"/>
                </a:lnTo>
                <a:lnTo>
                  <a:pt x="167" y="174"/>
                </a:lnTo>
                <a:lnTo>
                  <a:pt x="175" y="178"/>
                </a:lnTo>
                <a:lnTo>
                  <a:pt x="175" y="178"/>
                </a:lnTo>
                <a:lnTo>
                  <a:pt x="173" y="212"/>
                </a:lnTo>
                <a:lnTo>
                  <a:pt x="171" y="246"/>
                </a:lnTo>
                <a:lnTo>
                  <a:pt x="171" y="280"/>
                </a:lnTo>
                <a:lnTo>
                  <a:pt x="169" y="319"/>
                </a:lnTo>
                <a:lnTo>
                  <a:pt x="169" y="319"/>
                </a:lnTo>
                <a:lnTo>
                  <a:pt x="175" y="320"/>
                </a:lnTo>
                <a:lnTo>
                  <a:pt x="181" y="322"/>
                </a:lnTo>
                <a:lnTo>
                  <a:pt x="194" y="322"/>
                </a:lnTo>
                <a:lnTo>
                  <a:pt x="207" y="320"/>
                </a:lnTo>
                <a:lnTo>
                  <a:pt x="221" y="320"/>
                </a:lnTo>
                <a:lnTo>
                  <a:pt x="221" y="320"/>
                </a:lnTo>
                <a:lnTo>
                  <a:pt x="224" y="301"/>
                </a:lnTo>
                <a:lnTo>
                  <a:pt x="224" y="280"/>
                </a:lnTo>
                <a:lnTo>
                  <a:pt x="223" y="242"/>
                </a:lnTo>
                <a:lnTo>
                  <a:pt x="223" y="242"/>
                </a:lnTo>
                <a:lnTo>
                  <a:pt x="224" y="185"/>
                </a:lnTo>
                <a:lnTo>
                  <a:pt x="226" y="134"/>
                </a:lnTo>
                <a:lnTo>
                  <a:pt x="228" y="80"/>
                </a:lnTo>
                <a:lnTo>
                  <a:pt x="228" y="54"/>
                </a:lnTo>
                <a:lnTo>
                  <a:pt x="226" y="25"/>
                </a:lnTo>
                <a:lnTo>
                  <a:pt x="226" y="25"/>
                </a:lnTo>
                <a:lnTo>
                  <a:pt x="217" y="25"/>
                </a:lnTo>
                <a:lnTo>
                  <a:pt x="205" y="23"/>
                </a:lnTo>
                <a:lnTo>
                  <a:pt x="198" y="23"/>
                </a:lnTo>
                <a:lnTo>
                  <a:pt x="188" y="23"/>
                </a:lnTo>
                <a:lnTo>
                  <a:pt x="188" y="23"/>
                </a:lnTo>
                <a:lnTo>
                  <a:pt x="184" y="50"/>
                </a:lnTo>
                <a:lnTo>
                  <a:pt x="184" y="77"/>
                </a:lnTo>
                <a:lnTo>
                  <a:pt x="181" y="103"/>
                </a:lnTo>
                <a:lnTo>
                  <a:pt x="179" y="115"/>
                </a:lnTo>
                <a:lnTo>
                  <a:pt x="175" y="124"/>
                </a:lnTo>
                <a:lnTo>
                  <a:pt x="175" y="124"/>
                </a:lnTo>
                <a:lnTo>
                  <a:pt x="139" y="126"/>
                </a:lnTo>
                <a:lnTo>
                  <a:pt x="122" y="124"/>
                </a:lnTo>
                <a:lnTo>
                  <a:pt x="106" y="120"/>
                </a:lnTo>
                <a:lnTo>
                  <a:pt x="106" y="120"/>
                </a:lnTo>
                <a:lnTo>
                  <a:pt x="116" y="69"/>
                </a:lnTo>
                <a:lnTo>
                  <a:pt x="125" y="17"/>
                </a:lnTo>
                <a:lnTo>
                  <a:pt x="125" y="17"/>
                </a:lnTo>
                <a:lnTo>
                  <a:pt x="112" y="16"/>
                </a:lnTo>
                <a:lnTo>
                  <a:pt x="101" y="14"/>
                </a:lnTo>
                <a:lnTo>
                  <a:pt x="89" y="12"/>
                </a:lnTo>
                <a:lnTo>
                  <a:pt x="85" y="12"/>
                </a:lnTo>
                <a:lnTo>
                  <a:pt x="80" y="16"/>
                </a:lnTo>
                <a:lnTo>
                  <a:pt x="80" y="16"/>
                </a:lnTo>
                <a:close/>
                <a:moveTo>
                  <a:pt x="36" y="50"/>
                </a:moveTo>
                <a:lnTo>
                  <a:pt x="36" y="50"/>
                </a:lnTo>
                <a:lnTo>
                  <a:pt x="43" y="42"/>
                </a:lnTo>
                <a:lnTo>
                  <a:pt x="53" y="35"/>
                </a:lnTo>
                <a:lnTo>
                  <a:pt x="62" y="27"/>
                </a:lnTo>
                <a:lnTo>
                  <a:pt x="70" y="19"/>
                </a:lnTo>
                <a:lnTo>
                  <a:pt x="70" y="19"/>
                </a:lnTo>
                <a:lnTo>
                  <a:pt x="61" y="23"/>
                </a:lnTo>
                <a:lnTo>
                  <a:pt x="49" y="29"/>
                </a:lnTo>
                <a:lnTo>
                  <a:pt x="40" y="38"/>
                </a:lnTo>
                <a:lnTo>
                  <a:pt x="38" y="44"/>
                </a:lnTo>
                <a:lnTo>
                  <a:pt x="36" y="50"/>
                </a:lnTo>
                <a:lnTo>
                  <a:pt x="36" y="50"/>
                </a:lnTo>
                <a:close/>
                <a:moveTo>
                  <a:pt x="42" y="61"/>
                </a:moveTo>
                <a:lnTo>
                  <a:pt x="42" y="61"/>
                </a:lnTo>
                <a:lnTo>
                  <a:pt x="51" y="57"/>
                </a:lnTo>
                <a:lnTo>
                  <a:pt x="61" y="52"/>
                </a:lnTo>
                <a:lnTo>
                  <a:pt x="62" y="50"/>
                </a:lnTo>
                <a:lnTo>
                  <a:pt x="64" y="46"/>
                </a:lnTo>
                <a:lnTo>
                  <a:pt x="64" y="40"/>
                </a:lnTo>
                <a:lnTo>
                  <a:pt x="64" y="36"/>
                </a:lnTo>
                <a:lnTo>
                  <a:pt x="64" y="36"/>
                </a:lnTo>
                <a:lnTo>
                  <a:pt x="57" y="42"/>
                </a:lnTo>
                <a:lnTo>
                  <a:pt x="49" y="48"/>
                </a:lnTo>
                <a:lnTo>
                  <a:pt x="43" y="54"/>
                </a:lnTo>
                <a:lnTo>
                  <a:pt x="42" y="57"/>
                </a:lnTo>
                <a:lnTo>
                  <a:pt x="42" y="61"/>
                </a:lnTo>
                <a:lnTo>
                  <a:pt x="42" y="61"/>
                </a:lnTo>
                <a:close/>
                <a:moveTo>
                  <a:pt x="152" y="56"/>
                </a:moveTo>
                <a:lnTo>
                  <a:pt x="152" y="56"/>
                </a:lnTo>
                <a:lnTo>
                  <a:pt x="158" y="46"/>
                </a:lnTo>
                <a:lnTo>
                  <a:pt x="165" y="38"/>
                </a:lnTo>
                <a:lnTo>
                  <a:pt x="165" y="38"/>
                </a:lnTo>
                <a:lnTo>
                  <a:pt x="162" y="38"/>
                </a:lnTo>
                <a:lnTo>
                  <a:pt x="158" y="38"/>
                </a:lnTo>
                <a:lnTo>
                  <a:pt x="152" y="42"/>
                </a:lnTo>
                <a:lnTo>
                  <a:pt x="150" y="48"/>
                </a:lnTo>
                <a:lnTo>
                  <a:pt x="152" y="56"/>
                </a:lnTo>
                <a:lnTo>
                  <a:pt x="152" y="56"/>
                </a:lnTo>
                <a:close/>
                <a:moveTo>
                  <a:pt x="162" y="57"/>
                </a:moveTo>
                <a:lnTo>
                  <a:pt x="162" y="57"/>
                </a:lnTo>
                <a:lnTo>
                  <a:pt x="167" y="56"/>
                </a:lnTo>
                <a:lnTo>
                  <a:pt x="175" y="52"/>
                </a:lnTo>
                <a:lnTo>
                  <a:pt x="179" y="46"/>
                </a:lnTo>
                <a:lnTo>
                  <a:pt x="179" y="42"/>
                </a:lnTo>
                <a:lnTo>
                  <a:pt x="177" y="38"/>
                </a:lnTo>
                <a:lnTo>
                  <a:pt x="177" y="38"/>
                </a:lnTo>
                <a:lnTo>
                  <a:pt x="173" y="44"/>
                </a:lnTo>
                <a:lnTo>
                  <a:pt x="167" y="48"/>
                </a:lnTo>
                <a:lnTo>
                  <a:pt x="162" y="54"/>
                </a:lnTo>
                <a:lnTo>
                  <a:pt x="162" y="56"/>
                </a:lnTo>
                <a:lnTo>
                  <a:pt x="162" y="57"/>
                </a:lnTo>
                <a:lnTo>
                  <a:pt x="162" y="57"/>
                </a:lnTo>
                <a:close/>
                <a:moveTo>
                  <a:pt x="167" y="71"/>
                </a:moveTo>
                <a:lnTo>
                  <a:pt x="167" y="71"/>
                </a:lnTo>
                <a:lnTo>
                  <a:pt x="169" y="69"/>
                </a:lnTo>
                <a:lnTo>
                  <a:pt x="171" y="69"/>
                </a:lnTo>
                <a:lnTo>
                  <a:pt x="173" y="69"/>
                </a:lnTo>
                <a:lnTo>
                  <a:pt x="173" y="69"/>
                </a:lnTo>
                <a:lnTo>
                  <a:pt x="173" y="65"/>
                </a:lnTo>
                <a:lnTo>
                  <a:pt x="173" y="63"/>
                </a:lnTo>
                <a:lnTo>
                  <a:pt x="173" y="63"/>
                </a:lnTo>
                <a:lnTo>
                  <a:pt x="173" y="63"/>
                </a:lnTo>
                <a:lnTo>
                  <a:pt x="171" y="65"/>
                </a:lnTo>
                <a:lnTo>
                  <a:pt x="169" y="67"/>
                </a:lnTo>
                <a:lnTo>
                  <a:pt x="167" y="67"/>
                </a:lnTo>
                <a:lnTo>
                  <a:pt x="167" y="71"/>
                </a:lnTo>
                <a:lnTo>
                  <a:pt x="167" y="71"/>
                </a:lnTo>
                <a:close/>
                <a:moveTo>
                  <a:pt x="49" y="75"/>
                </a:moveTo>
                <a:lnTo>
                  <a:pt x="49" y="75"/>
                </a:lnTo>
                <a:lnTo>
                  <a:pt x="57" y="73"/>
                </a:lnTo>
                <a:lnTo>
                  <a:pt x="61" y="67"/>
                </a:lnTo>
                <a:lnTo>
                  <a:pt x="61" y="67"/>
                </a:lnTo>
                <a:lnTo>
                  <a:pt x="55" y="69"/>
                </a:lnTo>
                <a:lnTo>
                  <a:pt x="49" y="75"/>
                </a:lnTo>
                <a:lnTo>
                  <a:pt x="49" y="75"/>
                </a:lnTo>
                <a:close/>
                <a:moveTo>
                  <a:pt x="30" y="82"/>
                </a:moveTo>
                <a:lnTo>
                  <a:pt x="30" y="82"/>
                </a:lnTo>
                <a:lnTo>
                  <a:pt x="32" y="78"/>
                </a:lnTo>
                <a:lnTo>
                  <a:pt x="34" y="77"/>
                </a:lnTo>
                <a:lnTo>
                  <a:pt x="36" y="75"/>
                </a:lnTo>
                <a:lnTo>
                  <a:pt x="36" y="73"/>
                </a:lnTo>
                <a:lnTo>
                  <a:pt x="36" y="73"/>
                </a:lnTo>
                <a:lnTo>
                  <a:pt x="30" y="73"/>
                </a:lnTo>
                <a:lnTo>
                  <a:pt x="30" y="73"/>
                </a:lnTo>
                <a:lnTo>
                  <a:pt x="28" y="77"/>
                </a:lnTo>
                <a:lnTo>
                  <a:pt x="28" y="80"/>
                </a:lnTo>
                <a:lnTo>
                  <a:pt x="30" y="82"/>
                </a:lnTo>
                <a:lnTo>
                  <a:pt x="30" y="82"/>
                </a:lnTo>
                <a:close/>
                <a:moveTo>
                  <a:pt x="160" y="96"/>
                </a:moveTo>
                <a:lnTo>
                  <a:pt x="160" y="96"/>
                </a:lnTo>
                <a:lnTo>
                  <a:pt x="164" y="94"/>
                </a:lnTo>
                <a:lnTo>
                  <a:pt x="169" y="92"/>
                </a:lnTo>
                <a:lnTo>
                  <a:pt x="173" y="88"/>
                </a:lnTo>
                <a:lnTo>
                  <a:pt x="173" y="86"/>
                </a:lnTo>
                <a:lnTo>
                  <a:pt x="173" y="82"/>
                </a:lnTo>
                <a:lnTo>
                  <a:pt x="173" y="82"/>
                </a:lnTo>
                <a:lnTo>
                  <a:pt x="169" y="88"/>
                </a:lnTo>
                <a:lnTo>
                  <a:pt x="165" y="90"/>
                </a:lnTo>
                <a:lnTo>
                  <a:pt x="162" y="94"/>
                </a:lnTo>
                <a:lnTo>
                  <a:pt x="160" y="96"/>
                </a:lnTo>
                <a:lnTo>
                  <a:pt x="160" y="96"/>
                </a:lnTo>
                <a:close/>
                <a:moveTo>
                  <a:pt x="22" y="115"/>
                </a:moveTo>
                <a:lnTo>
                  <a:pt x="22" y="115"/>
                </a:lnTo>
                <a:lnTo>
                  <a:pt x="32" y="113"/>
                </a:lnTo>
                <a:lnTo>
                  <a:pt x="40" y="109"/>
                </a:lnTo>
                <a:lnTo>
                  <a:pt x="55" y="101"/>
                </a:lnTo>
                <a:lnTo>
                  <a:pt x="55" y="101"/>
                </a:lnTo>
                <a:lnTo>
                  <a:pt x="57" y="94"/>
                </a:lnTo>
                <a:lnTo>
                  <a:pt x="57" y="84"/>
                </a:lnTo>
                <a:lnTo>
                  <a:pt x="57" y="84"/>
                </a:lnTo>
                <a:lnTo>
                  <a:pt x="40" y="99"/>
                </a:lnTo>
                <a:lnTo>
                  <a:pt x="30" y="107"/>
                </a:lnTo>
                <a:lnTo>
                  <a:pt x="22" y="115"/>
                </a:lnTo>
                <a:lnTo>
                  <a:pt x="22" y="115"/>
                </a:lnTo>
                <a:close/>
                <a:moveTo>
                  <a:pt x="152" y="92"/>
                </a:moveTo>
                <a:lnTo>
                  <a:pt x="152" y="92"/>
                </a:lnTo>
                <a:lnTo>
                  <a:pt x="152" y="88"/>
                </a:lnTo>
                <a:lnTo>
                  <a:pt x="154" y="88"/>
                </a:lnTo>
                <a:lnTo>
                  <a:pt x="154" y="86"/>
                </a:lnTo>
                <a:lnTo>
                  <a:pt x="154" y="84"/>
                </a:lnTo>
                <a:lnTo>
                  <a:pt x="154" y="84"/>
                </a:lnTo>
                <a:lnTo>
                  <a:pt x="150" y="84"/>
                </a:lnTo>
                <a:lnTo>
                  <a:pt x="150" y="84"/>
                </a:lnTo>
                <a:lnTo>
                  <a:pt x="150" y="88"/>
                </a:lnTo>
                <a:lnTo>
                  <a:pt x="150" y="90"/>
                </a:lnTo>
                <a:lnTo>
                  <a:pt x="152" y="92"/>
                </a:lnTo>
                <a:lnTo>
                  <a:pt x="152" y="92"/>
                </a:lnTo>
                <a:close/>
                <a:moveTo>
                  <a:pt x="22" y="99"/>
                </a:moveTo>
                <a:lnTo>
                  <a:pt x="22" y="99"/>
                </a:lnTo>
                <a:lnTo>
                  <a:pt x="26" y="97"/>
                </a:lnTo>
                <a:lnTo>
                  <a:pt x="28" y="96"/>
                </a:lnTo>
                <a:lnTo>
                  <a:pt x="28" y="96"/>
                </a:lnTo>
                <a:lnTo>
                  <a:pt x="26" y="94"/>
                </a:lnTo>
                <a:lnTo>
                  <a:pt x="24" y="92"/>
                </a:lnTo>
                <a:lnTo>
                  <a:pt x="24" y="92"/>
                </a:lnTo>
                <a:lnTo>
                  <a:pt x="24" y="94"/>
                </a:lnTo>
                <a:lnTo>
                  <a:pt x="24" y="96"/>
                </a:lnTo>
                <a:lnTo>
                  <a:pt x="22" y="99"/>
                </a:lnTo>
                <a:lnTo>
                  <a:pt x="22" y="99"/>
                </a:lnTo>
                <a:close/>
                <a:moveTo>
                  <a:pt x="164" y="111"/>
                </a:moveTo>
                <a:lnTo>
                  <a:pt x="164" y="111"/>
                </a:lnTo>
                <a:lnTo>
                  <a:pt x="167" y="111"/>
                </a:lnTo>
                <a:lnTo>
                  <a:pt x="171" y="109"/>
                </a:lnTo>
                <a:lnTo>
                  <a:pt x="173" y="107"/>
                </a:lnTo>
                <a:lnTo>
                  <a:pt x="173" y="101"/>
                </a:lnTo>
                <a:lnTo>
                  <a:pt x="173" y="101"/>
                </a:lnTo>
                <a:lnTo>
                  <a:pt x="169" y="103"/>
                </a:lnTo>
                <a:lnTo>
                  <a:pt x="167" y="105"/>
                </a:lnTo>
                <a:lnTo>
                  <a:pt x="164" y="111"/>
                </a:lnTo>
                <a:lnTo>
                  <a:pt x="164" y="111"/>
                </a:lnTo>
                <a:close/>
                <a:moveTo>
                  <a:pt x="26" y="136"/>
                </a:moveTo>
                <a:lnTo>
                  <a:pt x="26" y="136"/>
                </a:lnTo>
                <a:lnTo>
                  <a:pt x="30" y="136"/>
                </a:lnTo>
                <a:lnTo>
                  <a:pt x="34" y="136"/>
                </a:lnTo>
                <a:lnTo>
                  <a:pt x="42" y="132"/>
                </a:lnTo>
                <a:lnTo>
                  <a:pt x="47" y="124"/>
                </a:lnTo>
                <a:lnTo>
                  <a:pt x="49" y="120"/>
                </a:lnTo>
                <a:lnTo>
                  <a:pt x="49" y="117"/>
                </a:lnTo>
                <a:lnTo>
                  <a:pt x="49" y="117"/>
                </a:lnTo>
                <a:lnTo>
                  <a:pt x="26" y="136"/>
                </a:lnTo>
                <a:lnTo>
                  <a:pt x="26" y="136"/>
                </a:lnTo>
                <a:close/>
                <a:moveTo>
                  <a:pt x="17" y="139"/>
                </a:moveTo>
                <a:lnTo>
                  <a:pt x="17" y="139"/>
                </a:lnTo>
                <a:lnTo>
                  <a:pt x="21" y="132"/>
                </a:lnTo>
                <a:lnTo>
                  <a:pt x="26" y="124"/>
                </a:lnTo>
                <a:lnTo>
                  <a:pt x="26" y="124"/>
                </a:lnTo>
                <a:lnTo>
                  <a:pt x="21" y="124"/>
                </a:lnTo>
                <a:lnTo>
                  <a:pt x="17" y="124"/>
                </a:lnTo>
                <a:lnTo>
                  <a:pt x="17" y="124"/>
                </a:lnTo>
                <a:lnTo>
                  <a:pt x="17" y="128"/>
                </a:lnTo>
                <a:lnTo>
                  <a:pt x="15" y="132"/>
                </a:lnTo>
                <a:lnTo>
                  <a:pt x="15" y="136"/>
                </a:lnTo>
                <a:lnTo>
                  <a:pt x="17" y="139"/>
                </a:lnTo>
                <a:lnTo>
                  <a:pt x="17" y="139"/>
                </a:lnTo>
                <a:close/>
                <a:moveTo>
                  <a:pt x="9" y="172"/>
                </a:moveTo>
                <a:lnTo>
                  <a:pt x="9" y="172"/>
                </a:lnTo>
                <a:lnTo>
                  <a:pt x="22" y="168"/>
                </a:lnTo>
                <a:lnTo>
                  <a:pt x="32" y="160"/>
                </a:lnTo>
                <a:lnTo>
                  <a:pt x="38" y="157"/>
                </a:lnTo>
                <a:lnTo>
                  <a:pt x="42" y="151"/>
                </a:lnTo>
                <a:lnTo>
                  <a:pt x="43" y="145"/>
                </a:lnTo>
                <a:lnTo>
                  <a:pt x="45" y="139"/>
                </a:lnTo>
                <a:lnTo>
                  <a:pt x="45" y="139"/>
                </a:lnTo>
                <a:lnTo>
                  <a:pt x="36" y="147"/>
                </a:lnTo>
                <a:lnTo>
                  <a:pt x="26" y="155"/>
                </a:lnTo>
                <a:lnTo>
                  <a:pt x="17" y="162"/>
                </a:lnTo>
                <a:lnTo>
                  <a:pt x="9" y="172"/>
                </a:lnTo>
                <a:lnTo>
                  <a:pt x="9" y="172"/>
                </a:lnTo>
                <a:close/>
                <a:moveTo>
                  <a:pt x="11" y="155"/>
                </a:moveTo>
                <a:lnTo>
                  <a:pt x="11" y="155"/>
                </a:lnTo>
                <a:lnTo>
                  <a:pt x="13" y="155"/>
                </a:lnTo>
                <a:lnTo>
                  <a:pt x="13" y="155"/>
                </a:lnTo>
                <a:lnTo>
                  <a:pt x="15" y="153"/>
                </a:lnTo>
                <a:lnTo>
                  <a:pt x="17" y="153"/>
                </a:lnTo>
                <a:lnTo>
                  <a:pt x="17" y="153"/>
                </a:lnTo>
                <a:lnTo>
                  <a:pt x="15" y="149"/>
                </a:lnTo>
                <a:lnTo>
                  <a:pt x="13" y="147"/>
                </a:lnTo>
                <a:lnTo>
                  <a:pt x="13" y="147"/>
                </a:lnTo>
                <a:lnTo>
                  <a:pt x="13" y="149"/>
                </a:lnTo>
                <a:lnTo>
                  <a:pt x="11" y="151"/>
                </a:lnTo>
                <a:lnTo>
                  <a:pt x="11" y="153"/>
                </a:lnTo>
                <a:lnTo>
                  <a:pt x="11" y="155"/>
                </a:lnTo>
                <a:lnTo>
                  <a:pt x="11" y="155"/>
                </a:lnTo>
                <a:close/>
                <a:moveTo>
                  <a:pt x="9" y="191"/>
                </a:moveTo>
                <a:lnTo>
                  <a:pt x="9" y="191"/>
                </a:lnTo>
                <a:lnTo>
                  <a:pt x="11" y="187"/>
                </a:lnTo>
                <a:lnTo>
                  <a:pt x="13" y="185"/>
                </a:lnTo>
                <a:lnTo>
                  <a:pt x="17" y="183"/>
                </a:lnTo>
                <a:lnTo>
                  <a:pt x="17" y="179"/>
                </a:lnTo>
                <a:lnTo>
                  <a:pt x="17" y="179"/>
                </a:lnTo>
                <a:lnTo>
                  <a:pt x="13" y="179"/>
                </a:lnTo>
                <a:lnTo>
                  <a:pt x="9" y="183"/>
                </a:lnTo>
                <a:lnTo>
                  <a:pt x="7" y="187"/>
                </a:lnTo>
                <a:lnTo>
                  <a:pt x="9" y="191"/>
                </a:lnTo>
                <a:lnTo>
                  <a:pt x="9" y="191"/>
                </a:lnTo>
                <a:close/>
                <a:moveTo>
                  <a:pt x="42" y="195"/>
                </a:moveTo>
                <a:lnTo>
                  <a:pt x="42" y="195"/>
                </a:lnTo>
                <a:lnTo>
                  <a:pt x="57" y="189"/>
                </a:lnTo>
                <a:lnTo>
                  <a:pt x="62" y="185"/>
                </a:lnTo>
                <a:lnTo>
                  <a:pt x="68" y="181"/>
                </a:lnTo>
                <a:lnTo>
                  <a:pt x="68" y="181"/>
                </a:lnTo>
                <a:lnTo>
                  <a:pt x="59" y="181"/>
                </a:lnTo>
                <a:lnTo>
                  <a:pt x="51" y="183"/>
                </a:lnTo>
                <a:lnTo>
                  <a:pt x="45" y="187"/>
                </a:lnTo>
                <a:lnTo>
                  <a:pt x="42" y="195"/>
                </a:lnTo>
                <a:lnTo>
                  <a:pt x="42" y="195"/>
                </a:lnTo>
                <a:close/>
                <a:moveTo>
                  <a:pt x="83" y="181"/>
                </a:moveTo>
                <a:lnTo>
                  <a:pt x="83" y="181"/>
                </a:lnTo>
                <a:lnTo>
                  <a:pt x="82" y="187"/>
                </a:lnTo>
                <a:lnTo>
                  <a:pt x="78" y="191"/>
                </a:lnTo>
                <a:lnTo>
                  <a:pt x="74" y="198"/>
                </a:lnTo>
                <a:lnTo>
                  <a:pt x="74" y="198"/>
                </a:lnTo>
                <a:lnTo>
                  <a:pt x="93" y="193"/>
                </a:lnTo>
                <a:lnTo>
                  <a:pt x="103" y="189"/>
                </a:lnTo>
                <a:lnTo>
                  <a:pt x="108" y="181"/>
                </a:lnTo>
                <a:lnTo>
                  <a:pt x="108" y="181"/>
                </a:lnTo>
                <a:lnTo>
                  <a:pt x="103" y="181"/>
                </a:lnTo>
                <a:lnTo>
                  <a:pt x="97" y="181"/>
                </a:lnTo>
                <a:lnTo>
                  <a:pt x="91" y="181"/>
                </a:lnTo>
                <a:lnTo>
                  <a:pt x="83" y="181"/>
                </a:lnTo>
                <a:lnTo>
                  <a:pt x="83" y="181"/>
                </a:lnTo>
                <a:close/>
                <a:moveTo>
                  <a:pt x="104" y="200"/>
                </a:moveTo>
                <a:lnTo>
                  <a:pt x="104" y="200"/>
                </a:lnTo>
                <a:lnTo>
                  <a:pt x="120" y="193"/>
                </a:lnTo>
                <a:lnTo>
                  <a:pt x="133" y="185"/>
                </a:lnTo>
                <a:lnTo>
                  <a:pt x="133" y="185"/>
                </a:lnTo>
                <a:lnTo>
                  <a:pt x="125" y="183"/>
                </a:lnTo>
                <a:lnTo>
                  <a:pt x="116" y="183"/>
                </a:lnTo>
                <a:lnTo>
                  <a:pt x="116" y="183"/>
                </a:lnTo>
                <a:lnTo>
                  <a:pt x="116" y="187"/>
                </a:lnTo>
                <a:lnTo>
                  <a:pt x="116" y="189"/>
                </a:lnTo>
                <a:lnTo>
                  <a:pt x="112" y="193"/>
                </a:lnTo>
                <a:lnTo>
                  <a:pt x="106" y="195"/>
                </a:lnTo>
                <a:lnTo>
                  <a:pt x="104" y="200"/>
                </a:lnTo>
                <a:lnTo>
                  <a:pt x="104" y="200"/>
                </a:lnTo>
                <a:close/>
                <a:moveTo>
                  <a:pt x="125" y="208"/>
                </a:moveTo>
                <a:lnTo>
                  <a:pt x="125" y="208"/>
                </a:lnTo>
                <a:lnTo>
                  <a:pt x="144" y="198"/>
                </a:lnTo>
                <a:lnTo>
                  <a:pt x="154" y="191"/>
                </a:lnTo>
                <a:lnTo>
                  <a:pt x="160" y="183"/>
                </a:lnTo>
                <a:lnTo>
                  <a:pt x="160" y="183"/>
                </a:lnTo>
                <a:lnTo>
                  <a:pt x="154" y="183"/>
                </a:lnTo>
                <a:lnTo>
                  <a:pt x="148" y="185"/>
                </a:lnTo>
                <a:lnTo>
                  <a:pt x="139" y="191"/>
                </a:lnTo>
                <a:lnTo>
                  <a:pt x="131" y="200"/>
                </a:lnTo>
                <a:lnTo>
                  <a:pt x="125" y="208"/>
                </a:lnTo>
                <a:lnTo>
                  <a:pt x="125" y="208"/>
                </a:lnTo>
                <a:close/>
                <a:moveTo>
                  <a:pt x="49" y="202"/>
                </a:moveTo>
                <a:lnTo>
                  <a:pt x="49" y="202"/>
                </a:lnTo>
                <a:lnTo>
                  <a:pt x="57" y="202"/>
                </a:lnTo>
                <a:lnTo>
                  <a:pt x="57" y="202"/>
                </a:lnTo>
                <a:lnTo>
                  <a:pt x="59" y="198"/>
                </a:lnTo>
                <a:lnTo>
                  <a:pt x="59" y="197"/>
                </a:lnTo>
                <a:lnTo>
                  <a:pt x="59" y="197"/>
                </a:lnTo>
                <a:lnTo>
                  <a:pt x="55" y="198"/>
                </a:lnTo>
                <a:lnTo>
                  <a:pt x="49" y="202"/>
                </a:lnTo>
                <a:lnTo>
                  <a:pt x="49" y="202"/>
                </a:lnTo>
                <a:close/>
                <a:moveTo>
                  <a:pt x="144" y="216"/>
                </a:moveTo>
                <a:lnTo>
                  <a:pt x="144" y="216"/>
                </a:lnTo>
                <a:lnTo>
                  <a:pt x="148" y="214"/>
                </a:lnTo>
                <a:lnTo>
                  <a:pt x="152" y="212"/>
                </a:lnTo>
                <a:lnTo>
                  <a:pt x="156" y="208"/>
                </a:lnTo>
                <a:lnTo>
                  <a:pt x="162" y="206"/>
                </a:lnTo>
                <a:lnTo>
                  <a:pt x="162" y="206"/>
                </a:lnTo>
                <a:lnTo>
                  <a:pt x="162" y="202"/>
                </a:lnTo>
                <a:lnTo>
                  <a:pt x="160" y="200"/>
                </a:lnTo>
                <a:lnTo>
                  <a:pt x="158" y="200"/>
                </a:lnTo>
                <a:lnTo>
                  <a:pt x="158" y="200"/>
                </a:lnTo>
                <a:lnTo>
                  <a:pt x="156" y="206"/>
                </a:lnTo>
                <a:lnTo>
                  <a:pt x="152" y="210"/>
                </a:lnTo>
                <a:lnTo>
                  <a:pt x="144" y="216"/>
                </a:lnTo>
                <a:lnTo>
                  <a:pt x="144" y="216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5" y="214"/>
                </a:lnTo>
                <a:lnTo>
                  <a:pt x="139" y="210"/>
                </a:lnTo>
                <a:lnTo>
                  <a:pt x="139" y="210"/>
                </a:lnTo>
                <a:lnTo>
                  <a:pt x="135" y="212"/>
                </a:lnTo>
                <a:lnTo>
                  <a:pt x="131" y="214"/>
                </a:lnTo>
                <a:lnTo>
                  <a:pt x="131" y="216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137" y="244"/>
                </a:moveTo>
                <a:lnTo>
                  <a:pt x="137" y="244"/>
                </a:lnTo>
                <a:lnTo>
                  <a:pt x="144" y="240"/>
                </a:lnTo>
                <a:lnTo>
                  <a:pt x="148" y="239"/>
                </a:lnTo>
                <a:lnTo>
                  <a:pt x="160" y="233"/>
                </a:lnTo>
                <a:lnTo>
                  <a:pt x="160" y="233"/>
                </a:lnTo>
                <a:lnTo>
                  <a:pt x="162" y="225"/>
                </a:lnTo>
                <a:lnTo>
                  <a:pt x="162" y="223"/>
                </a:lnTo>
                <a:lnTo>
                  <a:pt x="160" y="219"/>
                </a:lnTo>
                <a:lnTo>
                  <a:pt x="160" y="219"/>
                </a:lnTo>
                <a:lnTo>
                  <a:pt x="154" y="225"/>
                </a:lnTo>
                <a:lnTo>
                  <a:pt x="148" y="231"/>
                </a:lnTo>
                <a:lnTo>
                  <a:pt x="141" y="237"/>
                </a:lnTo>
                <a:lnTo>
                  <a:pt x="137" y="244"/>
                </a:lnTo>
                <a:lnTo>
                  <a:pt x="137" y="244"/>
                </a:lnTo>
                <a:close/>
                <a:moveTo>
                  <a:pt x="139" y="267"/>
                </a:moveTo>
                <a:lnTo>
                  <a:pt x="139" y="267"/>
                </a:lnTo>
                <a:lnTo>
                  <a:pt x="148" y="263"/>
                </a:lnTo>
                <a:lnTo>
                  <a:pt x="158" y="259"/>
                </a:lnTo>
                <a:lnTo>
                  <a:pt x="160" y="256"/>
                </a:lnTo>
                <a:lnTo>
                  <a:pt x="162" y="252"/>
                </a:lnTo>
                <a:lnTo>
                  <a:pt x="162" y="248"/>
                </a:lnTo>
                <a:lnTo>
                  <a:pt x="160" y="242"/>
                </a:lnTo>
                <a:lnTo>
                  <a:pt x="160" y="242"/>
                </a:lnTo>
                <a:lnTo>
                  <a:pt x="148" y="254"/>
                </a:lnTo>
                <a:lnTo>
                  <a:pt x="139" y="267"/>
                </a:lnTo>
                <a:lnTo>
                  <a:pt x="139" y="267"/>
                </a:lnTo>
                <a:close/>
                <a:moveTo>
                  <a:pt x="141" y="290"/>
                </a:moveTo>
                <a:lnTo>
                  <a:pt x="141" y="290"/>
                </a:lnTo>
                <a:lnTo>
                  <a:pt x="164" y="280"/>
                </a:lnTo>
                <a:lnTo>
                  <a:pt x="164" y="280"/>
                </a:lnTo>
                <a:lnTo>
                  <a:pt x="162" y="273"/>
                </a:lnTo>
                <a:lnTo>
                  <a:pt x="162" y="269"/>
                </a:lnTo>
                <a:lnTo>
                  <a:pt x="160" y="267"/>
                </a:lnTo>
                <a:lnTo>
                  <a:pt x="160" y="267"/>
                </a:lnTo>
                <a:lnTo>
                  <a:pt x="154" y="275"/>
                </a:lnTo>
                <a:lnTo>
                  <a:pt x="150" y="279"/>
                </a:lnTo>
                <a:lnTo>
                  <a:pt x="144" y="284"/>
                </a:lnTo>
                <a:lnTo>
                  <a:pt x="141" y="290"/>
                </a:lnTo>
                <a:lnTo>
                  <a:pt x="141" y="290"/>
                </a:lnTo>
                <a:close/>
                <a:moveTo>
                  <a:pt x="133" y="284"/>
                </a:moveTo>
                <a:lnTo>
                  <a:pt x="133" y="284"/>
                </a:lnTo>
                <a:lnTo>
                  <a:pt x="135" y="282"/>
                </a:lnTo>
                <a:lnTo>
                  <a:pt x="135" y="280"/>
                </a:lnTo>
                <a:lnTo>
                  <a:pt x="137" y="279"/>
                </a:lnTo>
                <a:lnTo>
                  <a:pt x="137" y="277"/>
                </a:lnTo>
                <a:lnTo>
                  <a:pt x="137" y="277"/>
                </a:lnTo>
                <a:lnTo>
                  <a:pt x="135" y="275"/>
                </a:lnTo>
                <a:lnTo>
                  <a:pt x="131" y="275"/>
                </a:lnTo>
                <a:lnTo>
                  <a:pt x="131" y="275"/>
                </a:lnTo>
                <a:lnTo>
                  <a:pt x="131" y="280"/>
                </a:lnTo>
                <a:lnTo>
                  <a:pt x="131" y="282"/>
                </a:lnTo>
                <a:lnTo>
                  <a:pt x="133" y="284"/>
                </a:lnTo>
                <a:lnTo>
                  <a:pt x="133" y="284"/>
                </a:lnTo>
                <a:close/>
                <a:moveTo>
                  <a:pt x="141" y="311"/>
                </a:moveTo>
                <a:lnTo>
                  <a:pt x="141" y="311"/>
                </a:lnTo>
                <a:lnTo>
                  <a:pt x="148" y="305"/>
                </a:lnTo>
                <a:lnTo>
                  <a:pt x="160" y="301"/>
                </a:lnTo>
                <a:lnTo>
                  <a:pt x="160" y="301"/>
                </a:lnTo>
                <a:lnTo>
                  <a:pt x="160" y="294"/>
                </a:lnTo>
                <a:lnTo>
                  <a:pt x="160" y="294"/>
                </a:lnTo>
                <a:lnTo>
                  <a:pt x="148" y="301"/>
                </a:lnTo>
                <a:lnTo>
                  <a:pt x="143" y="307"/>
                </a:lnTo>
                <a:lnTo>
                  <a:pt x="141" y="311"/>
                </a:lnTo>
                <a:lnTo>
                  <a:pt x="141" y="311"/>
                </a:lnTo>
                <a:close/>
                <a:moveTo>
                  <a:pt x="150" y="334"/>
                </a:moveTo>
                <a:lnTo>
                  <a:pt x="150" y="334"/>
                </a:lnTo>
                <a:lnTo>
                  <a:pt x="154" y="330"/>
                </a:lnTo>
                <a:lnTo>
                  <a:pt x="156" y="328"/>
                </a:lnTo>
                <a:lnTo>
                  <a:pt x="160" y="328"/>
                </a:lnTo>
                <a:lnTo>
                  <a:pt x="160" y="328"/>
                </a:lnTo>
                <a:lnTo>
                  <a:pt x="160" y="311"/>
                </a:lnTo>
                <a:lnTo>
                  <a:pt x="160" y="311"/>
                </a:lnTo>
                <a:lnTo>
                  <a:pt x="154" y="315"/>
                </a:lnTo>
                <a:lnTo>
                  <a:pt x="152" y="319"/>
                </a:lnTo>
                <a:lnTo>
                  <a:pt x="152" y="319"/>
                </a:lnTo>
                <a:lnTo>
                  <a:pt x="156" y="320"/>
                </a:lnTo>
                <a:lnTo>
                  <a:pt x="158" y="320"/>
                </a:lnTo>
                <a:lnTo>
                  <a:pt x="158" y="324"/>
                </a:lnTo>
                <a:lnTo>
                  <a:pt x="158" y="324"/>
                </a:lnTo>
                <a:lnTo>
                  <a:pt x="156" y="326"/>
                </a:lnTo>
                <a:lnTo>
                  <a:pt x="152" y="330"/>
                </a:lnTo>
                <a:lnTo>
                  <a:pt x="150" y="332"/>
                </a:lnTo>
                <a:lnTo>
                  <a:pt x="150" y="334"/>
                </a:lnTo>
                <a:lnTo>
                  <a:pt x="150" y="334"/>
                </a:lnTo>
                <a:close/>
                <a:moveTo>
                  <a:pt x="177" y="334"/>
                </a:moveTo>
                <a:lnTo>
                  <a:pt x="177" y="334"/>
                </a:lnTo>
                <a:lnTo>
                  <a:pt x="177" y="338"/>
                </a:lnTo>
                <a:lnTo>
                  <a:pt x="173" y="341"/>
                </a:lnTo>
                <a:lnTo>
                  <a:pt x="169" y="345"/>
                </a:lnTo>
                <a:lnTo>
                  <a:pt x="169" y="349"/>
                </a:lnTo>
                <a:lnTo>
                  <a:pt x="169" y="349"/>
                </a:lnTo>
                <a:lnTo>
                  <a:pt x="183" y="343"/>
                </a:lnTo>
                <a:lnTo>
                  <a:pt x="188" y="338"/>
                </a:lnTo>
                <a:lnTo>
                  <a:pt x="192" y="334"/>
                </a:lnTo>
                <a:lnTo>
                  <a:pt x="192" y="334"/>
                </a:lnTo>
                <a:lnTo>
                  <a:pt x="190" y="332"/>
                </a:lnTo>
                <a:lnTo>
                  <a:pt x="186" y="332"/>
                </a:lnTo>
                <a:lnTo>
                  <a:pt x="177" y="334"/>
                </a:lnTo>
                <a:lnTo>
                  <a:pt x="177" y="334"/>
                </a:lnTo>
                <a:close/>
                <a:moveTo>
                  <a:pt x="204" y="338"/>
                </a:moveTo>
                <a:lnTo>
                  <a:pt x="204" y="338"/>
                </a:lnTo>
                <a:lnTo>
                  <a:pt x="207" y="336"/>
                </a:lnTo>
                <a:lnTo>
                  <a:pt x="207" y="334"/>
                </a:lnTo>
                <a:lnTo>
                  <a:pt x="209" y="332"/>
                </a:lnTo>
                <a:lnTo>
                  <a:pt x="209" y="332"/>
                </a:lnTo>
                <a:lnTo>
                  <a:pt x="204" y="332"/>
                </a:lnTo>
                <a:lnTo>
                  <a:pt x="202" y="332"/>
                </a:lnTo>
                <a:lnTo>
                  <a:pt x="202" y="334"/>
                </a:lnTo>
                <a:lnTo>
                  <a:pt x="202" y="334"/>
                </a:lnTo>
                <a:lnTo>
                  <a:pt x="202" y="334"/>
                </a:lnTo>
                <a:lnTo>
                  <a:pt x="202" y="336"/>
                </a:lnTo>
                <a:lnTo>
                  <a:pt x="202" y="338"/>
                </a:lnTo>
                <a:lnTo>
                  <a:pt x="204" y="338"/>
                </a:lnTo>
                <a:lnTo>
                  <a:pt x="204" y="338"/>
                </a:lnTo>
                <a:close/>
                <a:moveTo>
                  <a:pt x="137" y="359"/>
                </a:moveTo>
                <a:lnTo>
                  <a:pt x="137" y="359"/>
                </a:lnTo>
                <a:lnTo>
                  <a:pt x="144" y="359"/>
                </a:lnTo>
                <a:lnTo>
                  <a:pt x="150" y="360"/>
                </a:lnTo>
                <a:lnTo>
                  <a:pt x="150" y="360"/>
                </a:lnTo>
                <a:lnTo>
                  <a:pt x="158" y="347"/>
                </a:lnTo>
                <a:lnTo>
                  <a:pt x="164" y="340"/>
                </a:lnTo>
                <a:lnTo>
                  <a:pt x="169" y="334"/>
                </a:lnTo>
                <a:lnTo>
                  <a:pt x="169" y="334"/>
                </a:lnTo>
                <a:lnTo>
                  <a:pt x="160" y="340"/>
                </a:lnTo>
                <a:lnTo>
                  <a:pt x="152" y="345"/>
                </a:lnTo>
                <a:lnTo>
                  <a:pt x="143" y="351"/>
                </a:lnTo>
                <a:lnTo>
                  <a:pt x="137" y="359"/>
                </a:lnTo>
                <a:lnTo>
                  <a:pt x="137" y="35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1" name="文本框 200"/>
          <p:cNvSpPr txBox="1"/>
          <p:nvPr/>
        </p:nvSpPr>
        <p:spPr>
          <a:xfrm>
            <a:off x="3702295" y="3671176"/>
            <a:ext cx="5240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请点击此处输入您的标题三</a:t>
            </a:r>
          </a:p>
        </p:txBody>
      </p:sp>
      <p:sp>
        <p:nvSpPr>
          <p:cNvPr id="197" name="Freeform 48"/>
          <p:cNvSpPr>
            <a:spLocks noEditPoints="1"/>
          </p:cNvSpPr>
          <p:nvPr/>
        </p:nvSpPr>
        <p:spPr bwMode="auto">
          <a:xfrm>
            <a:off x="3254628" y="4550642"/>
            <a:ext cx="330999" cy="538424"/>
          </a:xfrm>
          <a:custGeom>
            <a:avLst/>
            <a:gdLst/>
            <a:ahLst/>
            <a:cxnLst>
              <a:cxn ang="0">
                <a:pos x="225" y="242"/>
              </a:cxn>
              <a:cxn ang="0">
                <a:pos x="185" y="338"/>
              </a:cxn>
              <a:cxn ang="0">
                <a:pos x="15" y="351"/>
              </a:cxn>
              <a:cxn ang="0">
                <a:pos x="69" y="257"/>
              </a:cxn>
              <a:cxn ang="0">
                <a:pos x="112" y="252"/>
              </a:cxn>
              <a:cxn ang="0">
                <a:pos x="70" y="225"/>
              </a:cxn>
              <a:cxn ang="0">
                <a:pos x="34" y="170"/>
              </a:cxn>
              <a:cxn ang="0">
                <a:pos x="90" y="134"/>
              </a:cxn>
              <a:cxn ang="0">
                <a:pos x="78" y="80"/>
              </a:cxn>
              <a:cxn ang="0">
                <a:pos x="34" y="116"/>
              </a:cxn>
              <a:cxn ang="0">
                <a:pos x="15" y="34"/>
              </a:cxn>
              <a:cxn ang="0">
                <a:pos x="120" y="4"/>
              </a:cxn>
              <a:cxn ang="0">
                <a:pos x="179" y="97"/>
              </a:cxn>
              <a:cxn ang="0">
                <a:pos x="160" y="33"/>
              </a:cxn>
              <a:cxn ang="0">
                <a:pos x="72" y="17"/>
              </a:cxn>
              <a:cxn ang="0">
                <a:pos x="59" y="82"/>
              </a:cxn>
              <a:cxn ang="0">
                <a:pos x="110" y="59"/>
              </a:cxn>
              <a:cxn ang="0">
                <a:pos x="130" y="118"/>
              </a:cxn>
              <a:cxn ang="0">
                <a:pos x="72" y="151"/>
              </a:cxn>
              <a:cxn ang="0">
                <a:pos x="109" y="191"/>
              </a:cxn>
              <a:cxn ang="0">
                <a:pos x="160" y="259"/>
              </a:cxn>
              <a:cxn ang="0">
                <a:pos x="95" y="275"/>
              </a:cxn>
              <a:cxn ang="0">
                <a:pos x="51" y="313"/>
              </a:cxn>
              <a:cxn ang="0">
                <a:pos x="128" y="345"/>
              </a:cxn>
              <a:cxn ang="0">
                <a:pos x="202" y="305"/>
              </a:cxn>
              <a:cxn ang="0">
                <a:pos x="200" y="196"/>
              </a:cxn>
              <a:cxn ang="0">
                <a:pos x="135" y="151"/>
              </a:cxn>
              <a:cxn ang="0">
                <a:pos x="170" y="50"/>
              </a:cxn>
              <a:cxn ang="0">
                <a:pos x="36" y="36"/>
              </a:cxn>
              <a:cxn ang="0">
                <a:pos x="40" y="71"/>
              </a:cxn>
              <a:cxn ang="0">
                <a:pos x="21" y="82"/>
              </a:cxn>
              <a:cxn ang="0">
                <a:pos x="84" y="71"/>
              </a:cxn>
              <a:cxn ang="0">
                <a:pos x="11" y="80"/>
              </a:cxn>
              <a:cxn ang="0">
                <a:pos x="103" y="75"/>
              </a:cxn>
              <a:cxn ang="0">
                <a:pos x="122" y="82"/>
              </a:cxn>
              <a:cxn ang="0">
                <a:pos x="42" y="86"/>
              </a:cxn>
              <a:cxn ang="0">
                <a:pos x="105" y="101"/>
              </a:cxn>
              <a:cxn ang="0">
                <a:pos x="34" y="101"/>
              </a:cxn>
              <a:cxn ang="0">
                <a:pos x="44" y="170"/>
              </a:cxn>
              <a:cxn ang="0">
                <a:pos x="67" y="160"/>
              </a:cxn>
              <a:cxn ang="0">
                <a:pos x="51" y="189"/>
              </a:cxn>
              <a:cxn ang="0">
                <a:pos x="65" y="172"/>
              </a:cxn>
              <a:cxn ang="0">
                <a:pos x="67" y="193"/>
              </a:cxn>
              <a:cxn ang="0">
                <a:pos x="103" y="200"/>
              </a:cxn>
              <a:cxn ang="0">
                <a:pos x="69" y="214"/>
              </a:cxn>
              <a:cxn ang="0">
                <a:pos x="69" y="214"/>
              </a:cxn>
              <a:cxn ang="0">
                <a:pos x="135" y="221"/>
              </a:cxn>
              <a:cxn ang="0">
                <a:pos x="145" y="233"/>
              </a:cxn>
              <a:cxn ang="0">
                <a:pos x="152" y="244"/>
              </a:cxn>
              <a:cxn ang="0">
                <a:pos x="124" y="217"/>
              </a:cxn>
              <a:cxn ang="0">
                <a:pos x="107" y="275"/>
              </a:cxn>
              <a:cxn ang="0">
                <a:pos x="114" y="267"/>
              </a:cxn>
              <a:cxn ang="0">
                <a:pos x="147" y="259"/>
              </a:cxn>
              <a:cxn ang="0">
                <a:pos x="63" y="271"/>
              </a:cxn>
              <a:cxn ang="0">
                <a:pos x="30" y="343"/>
              </a:cxn>
              <a:cxn ang="0">
                <a:pos x="21" y="345"/>
              </a:cxn>
              <a:cxn ang="0">
                <a:pos x="50" y="330"/>
              </a:cxn>
              <a:cxn ang="0">
                <a:pos x="72" y="349"/>
              </a:cxn>
              <a:cxn ang="0">
                <a:pos x="65" y="349"/>
              </a:cxn>
              <a:cxn ang="0">
                <a:pos x="93" y="349"/>
              </a:cxn>
              <a:cxn ang="0">
                <a:pos x="42" y="353"/>
              </a:cxn>
              <a:cxn ang="0">
                <a:pos x="46" y="349"/>
              </a:cxn>
            </a:cxnLst>
            <a:rect l="0" t="0" r="r" b="b"/>
            <a:pathLst>
              <a:path w="225" h="366">
                <a:moveTo>
                  <a:pt x="149" y="147"/>
                </a:moveTo>
                <a:lnTo>
                  <a:pt x="149" y="147"/>
                </a:lnTo>
                <a:lnTo>
                  <a:pt x="164" y="155"/>
                </a:lnTo>
                <a:lnTo>
                  <a:pt x="179" y="164"/>
                </a:lnTo>
                <a:lnTo>
                  <a:pt x="192" y="176"/>
                </a:lnTo>
                <a:lnTo>
                  <a:pt x="206" y="189"/>
                </a:lnTo>
                <a:lnTo>
                  <a:pt x="215" y="204"/>
                </a:lnTo>
                <a:lnTo>
                  <a:pt x="221" y="221"/>
                </a:lnTo>
                <a:lnTo>
                  <a:pt x="225" y="242"/>
                </a:lnTo>
                <a:lnTo>
                  <a:pt x="225" y="263"/>
                </a:lnTo>
                <a:lnTo>
                  <a:pt x="225" y="263"/>
                </a:lnTo>
                <a:lnTo>
                  <a:pt x="223" y="277"/>
                </a:lnTo>
                <a:lnTo>
                  <a:pt x="221" y="286"/>
                </a:lnTo>
                <a:lnTo>
                  <a:pt x="215" y="297"/>
                </a:lnTo>
                <a:lnTo>
                  <a:pt x="210" y="309"/>
                </a:lnTo>
                <a:lnTo>
                  <a:pt x="210" y="309"/>
                </a:lnTo>
                <a:lnTo>
                  <a:pt x="200" y="324"/>
                </a:lnTo>
                <a:lnTo>
                  <a:pt x="185" y="338"/>
                </a:lnTo>
                <a:lnTo>
                  <a:pt x="166" y="349"/>
                </a:lnTo>
                <a:lnTo>
                  <a:pt x="143" y="357"/>
                </a:lnTo>
                <a:lnTo>
                  <a:pt x="120" y="364"/>
                </a:lnTo>
                <a:lnTo>
                  <a:pt x="95" y="366"/>
                </a:lnTo>
                <a:lnTo>
                  <a:pt x="70" y="366"/>
                </a:lnTo>
                <a:lnTo>
                  <a:pt x="46" y="362"/>
                </a:lnTo>
                <a:lnTo>
                  <a:pt x="46" y="362"/>
                </a:lnTo>
                <a:lnTo>
                  <a:pt x="25" y="355"/>
                </a:lnTo>
                <a:lnTo>
                  <a:pt x="15" y="351"/>
                </a:lnTo>
                <a:lnTo>
                  <a:pt x="6" y="345"/>
                </a:lnTo>
                <a:lnTo>
                  <a:pt x="6" y="345"/>
                </a:lnTo>
                <a:lnTo>
                  <a:pt x="13" y="322"/>
                </a:lnTo>
                <a:lnTo>
                  <a:pt x="23" y="303"/>
                </a:lnTo>
                <a:lnTo>
                  <a:pt x="36" y="284"/>
                </a:lnTo>
                <a:lnTo>
                  <a:pt x="51" y="269"/>
                </a:lnTo>
                <a:lnTo>
                  <a:pt x="51" y="269"/>
                </a:lnTo>
                <a:lnTo>
                  <a:pt x="63" y="261"/>
                </a:lnTo>
                <a:lnTo>
                  <a:pt x="69" y="257"/>
                </a:lnTo>
                <a:lnTo>
                  <a:pt x="76" y="257"/>
                </a:lnTo>
                <a:lnTo>
                  <a:pt x="82" y="257"/>
                </a:lnTo>
                <a:lnTo>
                  <a:pt x="88" y="259"/>
                </a:lnTo>
                <a:lnTo>
                  <a:pt x="93" y="263"/>
                </a:lnTo>
                <a:lnTo>
                  <a:pt x="99" y="269"/>
                </a:lnTo>
                <a:lnTo>
                  <a:pt x="99" y="269"/>
                </a:lnTo>
                <a:lnTo>
                  <a:pt x="105" y="265"/>
                </a:lnTo>
                <a:lnTo>
                  <a:pt x="110" y="259"/>
                </a:lnTo>
                <a:lnTo>
                  <a:pt x="112" y="252"/>
                </a:lnTo>
                <a:lnTo>
                  <a:pt x="114" y="244"/>
                </a:lnTo>
                <a:lnTo>
                  <a:pt x="114" y="237"/>
                </a:lnTo>
                <a:lnTo>
                  <a:pt x="110" y="231"/>
                </a:lnTo>
                <a:lnTo>
                  <a:pt x="107" y="225"/>
                </a:lnTo>
                <a:lnTo>
                  <a:pt x="99" y="221"/>
                </a:lnTo>
                <a:lnTo>
                  <a:pt x="99" y="221"/>
                </a:lnTo>
                <a:lnTo>
                  <a:pt x="91" y="221"/>
                </a:lnTo>
                <a:lnTo>
                  <a:pt x="84" y="221"/>
                </a:lnTo>
                <a:lnTo>
                  <a:pt x="70" y="225"/>
                </a:lnTo>
                <a:lnTo>
                  <a:pt x="55" y="227"/>
                </a:lnTo>
                <a:lnTo>
                  <a:pt x="48" y="227"/>
                </a:lnTo>
                <a:lnTo>
                  <a:pt x="42" y="227"/>
                </a:lnTo>
                <a:lnTo>
                  <a:pt x="42" y="227"/>
                </a:lnTo>
                <a:lnTo>
                  <a:pt x="40" y="221"/>
                </a:lnTo>
                <a:lnTo>
                  <a:pt x="38" y="214"/>
                </a:lnTo>
                <a:lnTo>
                  <a:pt x="36" y="198"/>
                </a:lnTo>
                <a:lnTo>
                  <a:pt x="36" y="183"/>
                </a:lnTo>
                <a:lnTo>
                  <a:pt x="34" y="170"/>
                </a:lnTo>
                <a:lnTo>
                  <a:pt x="34" y="170"/>
                </a:lnTo>
                <a:lnTo>
                  <a:pt x="40" y="162"/>
                </a:lnTo>
                <a:lnTo>
                  <a:pt x="46" y="155"/>
                </a:lnTo>
                <a:lnTo>
                  <a:pt x="53" y="147"/>
                </a:lnTo>
                <a:lnTo>
                  <a:pt x="63" y="141"/>
                </a:lnTo>
                <a:lnTo>
                  <a:pt x="63" y="141"/>
                </a:lnTo>
                <a:lnTo>
                  <a:pt x="70" y="139"/>
                </a:lnTo>
                <a:lnTo>
                  <a:pt x="80" y="137"/>
                </a:lnTo>
                <a:lnTo>
                  <a:pt x="90" y="134"/>
                </a:lnTo>
                <a:lnTo>
                  <a:pt x="93" y="132"/>
                </a:lnTo>
                <a:lnTo>
                  <a:pt x="95" y="128"/>
                </a:lnTo>
                <a:lnTo>
                  <a:pt x="95" y="128"/>
                </a:lnTo>
                <a:lnTo>
                  <a:pt x="97" y="111"/>
                </a:lnTo>
                <a:lnTo>
                  <a:pt x="95" y="95"/>
                </a:lnTo>
                <a:lnTo>
                  <a:pt x="93" y="88"/>
                </a:lnTo>
                <a:lnTo>
                  <a:pt x="90" y="84"/>
                </a:lnTo>
                <a:lnTo>
                  <a:pt x="84" y="80"/>
                </a:lnTo>
                <a:lnTo>
                  <a:pt x="78" y="80"/>
                </a:lnTo>
                <a:lnTo>
                  <a:pt x="78" y="80"/>
                </a:lnTo>
                <a:lnTo>
                  <a:pt x="72" y="82"/>
                </a:lnTo>
                <a:lnTo>
                  <a:pt x="70" y="86"/>
                </a:lnTo>
                <a:lnTo>
                  <a:pt x="67" y="92"/>
                </a:lnTo>
                <a:lnTo>
                  <a:pt x="63" y="95"/>
                </a:lnTo>
                <a:lnTo>
                  <a:pt x="63" y="95"/>
                </a:lnTo>
                <a:lnTo>
                  <a:pt x="48" y="107"/>
                </a:lnTo>
                <a:lnTo>
                  <a:pt x="34" y="116"/>
                </a:lnTo>
                <a:lnTo>
                  <a:pt x="34" y="116"/>
                </a:lnTo>
                <a:lnTo>
                  <a:pt x="25" y="109"/>
                </a:lnTo>
                <a:lnTo>
                  <a:pt x="17" y="99"/>
                </a:lnTo>
                <a:lnTo>
                  <a:pt x="9" y="88"/>
                </a:lnTo>
                <a:lnTo>
                  <a:pt x="0" y="78"/>
                </a:lnTo>
                <a:lnTo>
                  <a:pt x="0" y="78"/>
                </a:lnTo>
                <a:lnTo>
                  <a:pt x="2" y="67"/>
                </a:lnTo>
                <a:lnTo>
                  <a:pt x="6" y="55"/>
                </a:lnTo>
                <a:lnTo>
                  <a:pt x="9" y="44"/>
                </a:lnTo>
                <a:lnTo>
                  <a:pt x="15" y="34"/>
                </a:lnTo>
                <a:lnTo>
                  <a:pt x="23" y="25"/>
                </a:lnTo>
                <a:lnTo>
                  <a:pt x="30" y="17"/>
                </a:lnTo>
                <a:lnTo>
                  <a:pt x="40" y="12"/>
                </a:lnTo>
                <a:lnTo>
                  <a:pt x="51" y="6"/>
                </a:lnTo>
                <a:lnTo>
                  <a:pt x="51" y="6"/>
                </a:lnTo>
                <a:lnTo>
                  <a:pt x="67" y="2"/>
                </a:lnTo>
                <a:lnTo>
                  <a:pt x="86" y="0"/>
                </a:lnTo>
                <a:lnTo>
                  <a:pt x="103" y="0"/>
                </a:lnTo>
                <a:lnTo>
                  <a:pt x="120" y="4"/>
                </a:lnTo>
                <a:lnTo>
                  <a:pt x="137" y="8"/>
                </a:lnTo>
                <a:lnTo>
                  <a:pt x="151" y="15"/>
                </a:lnTo>
                <a:lnTo>
                  <a:pt x="164" y="25"/>
                </a:lnTo>
                <a:lnTo>
                  <a:pt x="171" y="38"/>
                </a:lnTo>
                <a:lnTo>
                  <a:pt x="171" y="38"/>
                </a:lnTo>
                <a:lnTo>
                  <a:pt x="177" y="52"/>
                </a:lnTo>
                <a:lnTo>
                  <a:pt x="181" y="67"/>
                </a:lnTo>
                <a:lnTo>
                  <a:pt x="181" y="82"/>
                </a:lnTo>
                <a:lnTo>
                  <a:pt x="179" y="97"/>
                </a:lnTo>
                <a:lnTo>
                  <a:pt x="175" y="113"/>
                </a:lnTo>
                <a:lnTo>
                  <a:pt x="168" y="126"/>
                </a:lnTo>
                <a:lnTo>
                  <a:pt x="158" y="139"/>
                </a:lnTo>
                <a:lnTo>
                  <a:pt x="149" y="147"/>
                </a:lnTo>
                <a:lnTo>
                  <a:pt x="149" y="147"/>
                </a:lnTo>
                <a:close/>
                <a:moveTo>
                  <a:pt x="170" y="50"/>
                </a:moveTo>
                <a:lnTo>
                  <a:pt x="170" y="50"/>
                </a:lnTo>
                <a:lnTo>
                  <a:pt x="166" y="40"/>
                </a:lnTo>
                <a:lnTo>
                  <a:pt x="160" y="33"/>
                </a:lnTo>
                <a:lnTo>
                  <a:pt x="152" y="25"/>
                </a:lnTo>
                <a:lnTo>
                  <a:pt x="145" y="19"/>
                </a:lnTo>
                <a:lnTo>
                  <a:pt x="135" y="15"/>
                </a:lnTo>
                <a:lnTo>
                  <a:pt x="124" y="12"/>
                </a:lnTo>
                <a:lnTo>
                  <a:pt x="114" y="10"/>
                </a:lnTo>
                <a:lnTo>
                  <a:pt x="103" y="10"/>
                </a:lnTo>
                <a:lnTo>
                  <a:pt x="93" y="12"/>
                </a:lnTo>
                <a:lnTo>
                  <a:pt x="82" y="14"/>
                </a:lnTo>
                <a:lnTo>
                  <a:pt x="72" y="17"/>
                </a:lnTo>
                <a:lnTo>
                  <a:pt x="63" y="21"/>
                </a:lnTo>
                <a:lnTo>
                  <a:pt x="55" y="27"/>
                </a:lnTo>
                <a:lnTo>
                  <a:pt x="48" y="34"/>
                </a:lnTo>
                <a:lnTo>
                  <a:pt x="42" y="44"/>
                </a:lnTo>
                <a:lnTo>
                  <a:pt x="38" y="54"/>
                </a:lnTo>
                <a:lnTo>
                  <a:pt x="38" y="54"/>
                </a:lnTo>
                <a:lnTo>
                  <a:pt x="48" y="69"/>
                </a:lnTo>
                <a:lnTo>
                  <a:pt x="53" y="76"/>
                </a:lnTo>
                <a:lnTo>
                  <a:pt x="59" y="82"/>
                </a:lnTo>
                <a:lnTo>
                  <a:pt x="59" y="82"/>
                </a:lnTo>
                <a:lnTo>
                  <a:pt x="69" y="71"/>
                </a:lnTo>
                <a:lnTo>
                  <a:pt x="78" y="63"/>
                </a:lnTo>
                <a:lnTo>
                  <a:pt x="84" y="59"/>
                </a:lnTo>
                <a:lnTo>
                  <a:pt x="90" y="57"/>
                </a:lnTo>
                <a:lnTo>
                  <a:pt x="97" y="57"/>
                </a:lnTo>
                <a:lnTo>
                  <a:pt x="105" y="57"/>
                </a:lnTo>
                <a:lnTo>
                  <a:pt x="105" y="57"/>
                </a:lnTo>
                <a:lnTo>
                  <a:pt x="110" y="59"/>
                </a:lnTo>
                <a:lnTo>
                  <a:pt x="116" y="61"/>
                </a:lnTo>
                <a:lnTo>
                  <a:pt x="126" y="71"/>
                </a:lnTo>
                <a:lnTo>
                  <a:pt x="133" y="82"/>
                </a:lnTo>
                <a:lnTo>
                  <a:pt x="135" y="88"/>
                </a:lnTo>
                <a:lnTo>
                  <a:pt x="135" y="94"/>
                </a:lnTo>
                <a:lnTo>
                  <a:pt x="135" y="94"/>
                </a:lnTo>
                <a:lnTo>
                  <a:pt x="135" y="99"/>
                </a:lnTo>
                <a:lnTo>
                  <a:pt x="133" y="107"/>
                </a:lnTo>
                <a:lnTo>
                  <a:pt x="130" y="118"/>
                </a:lnTo>
                <a:lnTo>
                  <a:pt x="122" y="126"/>
                </a:lnTo>
                <a:lnTo>
                  <a:pt x="112" y="134"/>
                </a:lnTo>
                <a:lnTo>
                  <a:pt x="112" y="134"/>
                </a:lnTo>
                <a:lnTo>
                  <a:pt x="101" y="137"/>
                </a:lnTo>
                <a:lnTo>
                  <a:pt x="90" y="141"/>
                </a:lnTo>
                <a:lnTo>
                  <a:pt x="80" y="145"/>
                </a:lnTo>
                <a:lnTo>
                  <a:pt x="76" y="149"/>
                </a:lnTo>
                <a:lnTo>
                  <a:pt x="72" y="151"/>
                </a:lnTo>
                <a:lnTo>
                  <a:pt x="72" y="151"/>
                </a:lnTo>
                <a:lnTo>
                  <a:pt x="76" y="174"/>
                </a:lnTo>
                <a:lnTo>
                  <a:pt x="78" y="185"/>
                </a:lnTo>
                <a:lnTo>
                  <a:pt x="80" y="196"/>
                </a:lnTo>
                <a:lnTo>
                  <a:pt x="80" y="196"/>
                </a:lnTo>
                <a:lnTo>
                  <a:pt x="90" y="195"/>
                </a:lnTo>
                <a:lnTo>
                  <a:pt x="97" y="193"/>
                </a:lnTo>
                <a:lnTo>
                  <a:pt x="103" y="191"/>
                </a:lnTo>
                <a:lnTo>
                  <a:pt x="109" y="191"/>
                </a:lnTo>
                <a:lnTo>
                  <a:pt x="109" y="191"/>
                </a:lnTo>
                <a:lnTo>
                  <a:pt x="120" y="193"/>
                </a:lnTo>
                <a:lnTo>
                  <a:pt x="131" y="196"/>
                </a:lnTo>
                <a:lnTo>
                  <a:pt x="141" y="204"/>
                </a:lnTo>
                <a:lnTo>
                  <a:pt x="149" y="214"/>
                </a:lnTo>
                <a:lnTo>
                  <a:pt x="156" y="223"/>
                </a:lnTo>
                <a:lnTo>
                  <a:pt x="160" y="237"/>
                </a:lnTo>
                <a:lnTo>
                  <a:pt x="162" y="248"/>
                </a:lnTo>
                <a:lnTo>
                  <a:pt x="160" y="259"/>
                </a:lnTo>
                <a:lnTo>
                  <a:pt x="160" y="259"/>
                </a:lnTo>
                <a:lnTo>
                  <a:pt x="156" y="269"/>
                </a:lnTo>
                <a:lnTo>
                  <a:pt x="151" y="278"/>
                </a:lnTo>
                <a:lnTo>
                  <a:pt x="143" y="286"/>
                </a:lnTo>
                <a:lnTo>
                  <a:pt x="131" y="288"/>
                </a:lnTo>
                <a:lnTo>
                  <a:pt x="131" y="288"/>
                </a:lnTo>
                <a:lnTo>
                  <a:pt x="124" y="290"/>
                </a:lnTo>
                <a:lnTo>
                  <a:pt x="116" y="288"/>
                </a:lnTo>
                <a:lnTo>
                  <a:pt x="105" y="282"/>
                </a:lnTo>
                <a:lnTo>
                  <a:pt x="95" y="275"/>
                </a:lnTo>
                <a:lnTo>
                  <a:pt x="84" y="269"/>
                </a:lnTo>
                <a:lnTo>
                  <a:pt x="84" y="269"/>
                </a:lnTo>
                <a:lnTo>
                  <a:pt x="78" y="273"/>
                </a:lnTo>
                <a:lnTo>
                  <a:pt x="74" y="278"/>
                </a:lnTo>
                <a:lnTo>
                  <a:pt x="67" y="290"/>
                </a:lnTo>
                <a:lnTo>
                  <a:pt x="67" y="290"/>
                </a:lnTo>
                <a:lnTo>
                  <a:pt x="57" y="301"/>
                </a:lnTo>
                <a:lnTo>
                  <a:pt x="53" y="307"/>
                </a:lnTo>
                <a:lnTo>
                  <a:pt x="51" y="313"/>
                </a:lnTo>
                <a:lnTo>
                  <a:pt x="51" y="313"/>
                </a:lnTo>
                <a:lnTo>
                  <a:pt x="51" y="318"/>
                </a:lnTo>
                <a:lnTo>
                  <a:pt x="57" y="326"/>
                </a:lnTo>
                <a:lnTo>
                  <a:pt x="63" y="332"/>
                </a:lnTo>
                <a:lnTo>
                  <a:pt x="67" y="336"/>
                </a:lnTo>
                <a:lnTo>
                  <a:pt x="67" y="336"/>
                </a:lnTo>
                <a:lnTo>
                  <a:pt x="80" y="339"/>
                </a:lnTo>
                <a:lnTo>
                  <a:pt x="95" y="343"/>
                </a:lnTo>
                <a:lnTo>
                  <a:pt x="128" y="345"/>
                </a:lnTo>
                <a:lnTo>
                  <a:pt x="128" y="345"/>
                </a:lnTo>
                <a:lnTo>
                  <a:pt x="139" y="345"/>
                </a:lnTo>
                <a:lnTo>
                  <a:pt x="151" y="343"/>
                </a:lnTo>
                <a:lnTo>
                  <a:pt x="162" y="339"/>
                </a:lnTo>
                <a:lnTo>
                  <a:pt x="171" y="334"/>
                </a:lnTo>
                <a:lnTo>
                  <a:pt x="181" y="328"/>
                </a:lnTo>
                <a:lnTo>
                  <a:pt x="189" y="320"/>
                </a:lnTo>
                <a:lnTo>
                  <a:pt x="196" y="313"/>
                </a:lnTo>
                <a:lnTo>
                  <a:pt x="202" y="305"/>
                </a:lnTo>
                <a:lnTo>
                  <a:pt x="202" y="305"/>
                </a:lnTo>
                <a:lnTo>
                  <a:pt x="208" y="296"/>
                </a:lnTo>
                <a:lnTo>
                  <a:pt x="212" y="284"/>
                </a:lnTo>
                <a:lnTo>
                  <a:pt x="215" y="273"/>
                </a:lnTo>
                <a:lnTo>
                  <a:pt x="215" y="261"/>
                </a:lnTo>
                <a:lnTo>
                  <a:pt x="215" y="250"/>
                </a:lnTo>
                <a:lnTo>
                  <a:pt x="215" y="238"/>
                </a:lnTo>
                <a:lnTo>
                  <a:pt x="210" y="217"/>
                </a:lnTo>
                <a:lnTo>
                  <a:pt x="200" y="196"/>
                </a:lnTo>
                <a:lnTo>
                  <a:pt x="187" y="179"/>
                </a:lnTo>
                <a:lnTo>
                  <a:pt x="179" y="172"/>
                </a:lnTo>
                <a:lnTo>
                  <a:pt x="171" y="166"/>
                </a:lnTo>
                <a:lnTo>
                  <a:pt x="162" y="162"/>
                </a:lnTo>
                <a:lnTo>
                  <a:pt x="152" y="158"/>
                </a:lnTo>
                <a:lnTo>
                  <a:pt x="152" y="158"/>
                </a:lnTo>
                <a:lnTo>
                  <a:pt x="141" y="156"/>
                </a:lnTo>
                <a:lnTo>
                  <a:pt x="137" y="155"/>
                </a:lnTo>
                <a:lnTo>
                  <a:pt x="135" y="151"/>
                </a:lnTo>
                <a:lnTo>
                  <a:pt x="135" y="151"/>
                </a:lnTo>
                <a:lnTo>
                  <a:pt x="143" y="141"/>
                </a:lnTo>
                <a:lnTo>
                  <a:pt x="152" y="134"/>
                </a:lnTo>
                <a:lnTo>
                  <a:pt x="160" y="122"/>
                </a:lnTo>
                <a:lnTo>
                  <a:pt x="168" y="111"/>
                </a:lnTo>
                <a:lnTo>
                  <a:pt x="171" y="97"/>
                </a:lnTo>
                <a:lnTo>
                  <a:pt x="173" y="84"/>
                </a:lnTo>
                <a:lnTo>
                  <a:pt x="173" y="67"/>
                </a:lnTo>
                <a:lnTo>
                  <a:pt x="170" y="50"/>
                </a:lnTo>
                <a:lnTo>
                  <a:pt x="170" y="50"/>
                </a:lnTo>
                <a:close/>
                <a:moveTo>
                  <a:pt x="30" y="40"/>
                </a:moveTo>
                <a:lnTo>
                  <a:pt x="30" y="40"/>
                </a:lnTo>
                <a:lnTo>
                  <a:pt x="38" y="38"/>
                </a:lnTo>
                <a:lnTo>
                  <a:pt x="40" y="38"/>
                </a:lnTo>
                <a:lnTo>
                  <a:pt x="42" y="34"/>
                </a:lnTo>
                <a:lnTo>
                  <a:pt x="42" y="34"/>
                </a:lnTo>
                <a:lnTo>
                  <a:pt x="38" y="34"/>
                </a:lnTo>
                <a:lnTo>
                  <a:pt x="36" y="36"/>
                </a:lnTo>
                <a:lnTo>
                  <a:pt x="30" y="40"/>
                </a:lnTo>
                <a:lnTo>
                  <a:pt x="30" y="40"/>
                </a:lnTo>
                <a:close/>
                <a:moveTo>
                  <a:pt x="21" y="82"/>
                </a:moveTo>
                <a:lnTo>
                  <a:pt x="21" y="82"/>
                </a:lnTo>
                <a:lnTo>
                  <a:pt x="27" y="80"/>
                </a:lnTo>
                <a:lnTo>
                  <a:pt x="32" y="78"/>
                </a:lnTo>
                <a:lnTo>
                  <a:pt x="36" y="75"/>
                </a:lnTo>
                <a:lnTo>
                  <a:pt x="40" y="71"/>
                </a:lnTo>
                <a:lnTo>
                  <a:pt x="40" y="71"/>
                </a:lnTo>
                <a:lnTo>
                  <a:pt x="36" y="67"/>
                </a:lnTo>
                <a:lnTo>
                  <a:pt x="36" y="65"/>
                </a:lnTo>
                <a:lnTo>
                  <a:pt x="32" y="65"/>
                </a:lnTo>
                <a:lnTo>
                  <a:pt x="32" y="65"/>
                </a:lnTo>
                <a:lnTo>
                  <a:pt x="30" y="69"/>
                </a:lnTo>
                <a:lnTo>
                  <a:pt x="27" y="73"/>
                </a:lnTo>
                <a:lnTo>
                  <a:pt x="23" y="76"/>
                </a:lnTo>
                <a:lnTo>
                  <a:pt x="21" y="82"/>
                </a:lnTo>
                <a:lnTo>
                  <a:pt x="21" y="82"/>
                </a:lnTo>
                <a:close/>
                <a:moveTo>
                  <a:pt x="84" y="71"/>
                </a:moveTo>
                <a:lnTo>
                  <a:pt x="84" y="71"/>
                </a:lnTo>
                <a:lnTo>
                  <a:pt x="93" y="69"/>
                </a:lnTo>
                <a:lnTo>
                  <a:pt x="99" y="67"/>
                </a:lnTo>
                <a:lnTo>
                  <a:pt x="99" y="67"/>
                </a:lnTo>
                <a:lnTo>
                  <a:pt x="90" y="67"/>
                </a:lnTo>
                <a:lnTo>
                  <a:pt x="86" y="67"/>
                </a:lnTo>
                <a:lnTo>
                  <a:pt x="84" y="71"/>
                </a:lnTo>
                <a:lnTo>
                  <a:pt x="84" y="71"/>
                </a:lnTo>
                <a:close/>
                <a:moveTo>
                  <a:pt x="11" y="80"/>
                </a:moveTo>
                <a:lnTo>
                  <a:pt x="11" y="80"/>
                </a:lnTo>
                <a:lnTo>
                  <a:pt x="13" y="80"/>
                </a:lnTo>
                <a:lnTo>
                  <a:pt x="15" y="78"/>
                </a:lnTo>
                <a:lnTo>
                  <a:pt x="15" y="75"/>
                </a:lnTo>
                <a:lnTo>
                  <a:pt x="15" y="75"/>
                </a:lnTo>
                <a:lnTo>
                  <a:pt x="13" y="75"/>
                </a:lnTo>
                <a:lnTo>
                  <a:pt x="11" y="76"/>
                </a:lnTo>
                <a:lnTo>
                  <a:pt x="11" y="80"/>
                </a:lnTo>
                <a:lnTo>
                  <a:pt x="11" y="80"/>
                </a:lnTo>
                <a:close/>
                <a:moveTo>
                  <a:pt x="97" y="76"/>
                </a:moveTo>
                <a:lnTo>
                  <a:pt x="97" y="76"/>
                </a:lnTo>
                <a:lnTo>
                  <a:pt x="99" y="80"/>
                </a:lnTo>
                <a:lnTo>
                  <a:pt x="99" y="80"/>
                </a:lnTo>
                <a:lnTo>
                  <a:pt x="101" y="80"/>
                </a:lnTo>
                <a:lnTo>
                  <a:pt x="103" y="78"/>
                </a:lnTo>
                <a:lnTo>
                  <a:pt x="103" y="75"/>
                </a:lnTo>
                <a:lnTo>
                  <a:pt x="103" y="75"/>
                </a:lnTo>
                <a:lnTo>
                  <a:pt x="99" y="75"/>
                </a:lnTo>
                <a:lnTo>
                  <a:pt x="97" y="76"/>
                </a:lnTo>
                <a:lnTo>
                  <a:pt x="97" y="76"/>
                </a:lnTo>
                <a:close/>
                <a:moveTo>
                  <a:pt x="110" y="86"/>
                </a:moveTo>
                <a:lnTo>
                  <a:pt x="110" y="86"/>
                </a:lnTo>
                <a:lnTo>
                  <a:pt x="112" y="84"/>
                </a:lnTo>
                <a:lnTo>
                  <a:pt x="116" y="84"/>
                </a:lnTo>
                <a:lnTo>
                  <a:pt x="122" y="82"/>
                </a:lnTo>
                <a:lnTo>
                  <a:pt x="122" y="82"/>
                </a:lnTo>
                <a:lnTo>
                  <a:pt x="120" y="78"/>
                </a:lnTo>
                <a:lnTo>
                  <a:pt x="118" y="76"/>
                </a:lnTo>
                <a:lnTo>
                  <a:pt x="116" y="76"/>
                </a:lnTo>
                <a:lnTo>
                  <a:pt x="114" y="76"/>
                </a:lnTo>
                <a:lnTo>
                  <a:pt x="109" y="82"/>
                </a:lnTo>
                <a:lnTo>
                  <a:pt x="109" y="84"/>
                </a:lnTo>
                <a:lnTo>
                  <a:pt x="110" y="86"/>
                </a:lnTo>
                <a:lnTo>
                  <a:pt x="110" y="86"/>
                </a:lnTo>
                <a:close/>
                <a:moveTo>
                  <a:pt x="42" y="86"/>
                </a:moveTo>
                <a:lnTo>
                  <a:pt x="42" y="86"/>
                </a:lnTo>
                <a:lnTo>
                  <a:pt x="46" y="84"/>
                </a:lnTo>
                <a:lnTo>
                  <a:pt x="48" y="80"/>
                </a:lnTo>
                <a:lnTo>
                  <a:pt x="48" y="80"/>
                </a:lnTo>
                <a:lnTo>
                  <a:pt x="44" y="82"/>
                </a:lnTo>
                <a:lnTo>
                  <a:pt x="42" y="86"/>
                </a:lnTo>
                <a:lnTo>
                  <a:pt x="42" y="86"/>
                </a:lnTo>
                <a:close/>
                <a:moveTo>
                  <a:pt x="105" y="101"/>
                </a:moveTo>
                <a:lnTo>
                  <a:pt x="105" y="101"/>
                </a:lnTo>
                <a:lnTo>
                  <a:pt x="110" y="97"/>
                </a:lnTo>
                <a:lnTo>
                  <a:pt x="114" y="92"/>
                </a:lnTo>
                <a:lnTo>
                  <a:pt x="114" y="92"/>
                </a:lnTo>
                <a:lnTo>
                  <a:pt x="107" y="95"/>
                </a:lnTo>
                <a:lnTo>
                  <a:pt x="105" y="97"/>
                </a:lnTo>
                <a:lnTo>
                  <a:pt x="105" y="101"/>
                </a:lnTo>
                <a:lnTo>
                  <a:pt x="105" y="101"/>
                </a:lnTo>
                <a:close/>
                <a:moveTo>
                  <a:pt x="34" y="101"/>
                </a:moveTo>
                <a:lnTo>
                  <a:pt x="34" y="101"/>
                </a:lnTo>
                <a:lnTo>
                  <a:pt x="36" y="101"/>
                </a:lnTo>
                <a:lnTo>
                  <a:pt x="38" y="101"/>
                </a:lnTo>
                <a:lnTo>
                  <a:pt x="42" y="97"/>
                </a:lnTo>
                <a:lnTo>
                  <a:pt x="42" y="97"/>
                </a:lnTo>
                <a:lnTo>
                  <a:pt x="36" y="97"/>
                </a:lnTo>
                <a:lnTo>
                  <a:pt x="34" y="101"/>
                </a:lnTo>
                <a:lnTo>
                  <a:pt x="34" y="101"/>
                </a:lnTo>
                <a:close/>
                <a:moveTo>
                  <a:pt x="44" y="170"/>
                </a:moveTo>
                <a:lnTo>
                  <a:pt x="44" y="170"/>
                </a:lnTo>
                <a:lnTo>
                  <a:pt x="44" y="177"/>
                </a:lnTo>
                <a:lnTo>
                  <a:pt x="44" y="181"/>
                </a:lnTo>
                <a:lnTo>
                  <a:pt x="48" y="183"/>
                </a:lnTo>
                <a:lnTo>
                  <a:pt x="48" y="183"/>
                </a:lnTo>
                <a:lnTo>
                  <a:pt x="51" y="177"/>
                </a:lnTo>
                <a:lnTo>
                  <a:pt x="57" y="172"/>
                </a:lnTo>
                <a:lnTo>
                  <a:pt x="61" y="166"/>
                </a:lnTo>
                <a:lnTo>
                  <a:pt x="67" y="160"/>
                </a:lnTo>
                <a:lnTo>
                  <a:pt x="67" y="160"/>
                </a:lnTo>
                <a:lnTo>
                  <a:pt x="65" y="158"/>
                </a:lnTo>
                <a:lnTo>
                  <a:pt x="65" y="156"/>
                </a:lnTo>
                <a:lnTo>
                  <a:pt x="65" y="156"/>
                </a:lnTo>
                <a:lnTo>
                  <a:pt x="59" y="158"/>
                </a:lnTo>
                <a:lnTo>
                  <a:pt x="53" y="162"/>
                </a:lnTo>
                <a:lnTo>
                  <a:pt x="50" y="166"/>
                </a:lnTo>
                <a:lnTo>
                  <a:pt x="44" y="170"/>
                </a:lnTo>
                <a:lnTo>
                  <a:pt x="44" y="170"/>
                </a:lnTo>
                <a:close/>
                <a:moveTo>
                  <a:pt x="51" y="189"/>
                </a:moveTo>
                <a:lnTo>
                  <a:pt x="51" y="189"/>
                </a:lnTo>
                <a:lnTo>
                  <a:pt x="61" y="185"/>
                </a:lnTo>
                <a:lnTo>
                  <a:pt x="69" y="181"/>
                </a:lnTo>
                <a:lnTo>
                  <a:pt x="69" y="181"/>
                </a:lnTo>
                <a:lnTo>
                  <a:pt x="69" y="179"/>
                </a:lnTo>
                <a:lnTo>
                  <a:pt x="69" y="176"/>
                </a:lnTo>
                <a:lnTo>
                  <a:pt x="67" y="174"/>
                </a:lnTo>
                <a:lnTo>
                  <a:pt x="65" y="172"/>
                </a:lnTo>
                <a:lnTo>
                  <a:pt x="65" y="172"/>
                </a:lnTo>
                <a:lnTo>
                  <a:pt x="57" y="181"/>
                </a:lnTo>
                <a:lnTo>
                  <a:pt x="53" y="185"/>
                </a:lnTo>
                <a:lnTo>
                  <a:pt x="51" y="189"/>
                </a:lnTo>
                <a:lnTo>
                  <a:pt x="51" y="189"/>
                </a:lnTo>
                <a:close/>
                <a:moveTo>
                  <a:pt x="59" y="208"/>
                </a:moveTo>
                <a:lnTo>
                  <a:pt x="59" y="208"/>
                </a:lnTo>
                <a:lnTo>
                  <a:pt x="65" y="200"/>
                </a:lnTo>
                <a:lnTo>
                  <a:pt x="67" y="196"/>
                </a:lnTo>
                <a:lnTo>
                  <a:pt x="67" y="193"/>
                </a:lnTo>
                <a:lnTo>
                  <a:pt x="67" y="193"/>
                </a:lnTo>
                <a:lnTo>
                  <a:pt x="61" y="200"/>
                </a:lnTo>
                <a:lnTo>
                  <a:pt x="59" y="204"/>
                </a:lnTo>
                <a:lnTo>
                  <a:pt x="59" y="208"/>
                </a:lnTo>
                <a:lnTo>
                  <a:pt x="59" y="208"/>
                </a:lnTo>
                <a:close/>
                <a:moveTo>
                  <a:pt x="120" y="202"/>
                </a:moveTo>
                <a:lnTo>
                  <a:pt x="120" y="202"/>
                </a:lnTo>
                <a:lnTo>
                  <a:pt x="112" y="200"/>
                </a:lnTo>
                <a:lnTo>
                  <a:pt x="103" y="200"/>
                </a:lnTo>
                <a:lnTo>
                  <a:pt x="103" y="200"/>
                </a:lnTo>
                <a:lnTo>
                  <a:pt x="105" y="202"/>
                </a:lnTo>
                <a:lnTo>
                  <a:pt x="107" y="204"/>
                </a:lnTo>
                <a:lnTo>
                  <a:pt x="110" y="206"/>
                </a:lnTo>
                <a:lnTo>
                  <a:pt x="116" y="204"/>
                </a:lnTo>
                <a:lnTo>
                  <a:pt x="120" y="202"/>
                </a:lnTo>
                <a:lnTo>
                  <a:pt x="120" y="202"/>
                </a:lnTo>
                <a:close/>
                <a:moveTo>
                  <a:pt x="69" y="214"/>
                </a:moveTo>
                <a:lnTo>
                  <a:pt x="69" y="214"/>
                </a:lnTo>
                <a:lnTo>
                  <a:pt x="84" y="212"/>
                </a:lnTo>
                <a:lnTo>
                  <a:pt x="91" y="212"/>
                </a:lnTo>
                <a:lnTo>
                  <a:pt x="93" y="210"/>
                </a:lnTo>
                <a:lnTo>
                  <a:pt x="95" y="208"/>
                </a:lnTo>
                <a:lnTo>
                  <a:pt x="95" y="208"/>
                </a:lnTo>
                <a:lnTo>
                  <a:pt x="82" y="208"/>
                </a:lnTo>
                <a:lnTo>
                  <a:pt x="74" y="210"/>
                </a:lnTo>
                <a:lnTo>
                  <a:pt x="70" y="212"/>
                </a:lnTo>
                <a:lnTo>
                  <a:pt x="69" y="214"/>
                </a:lnTo>
                <a:lnTo>
                  <a:pt x="69" y="214"/>
                </a:lnTo>
                <a:close/>
                <a:moveTo>
                  <a:pt x="124" y="217"/>
                </a:moveTo>
                <a:lnTo>
                  <a:pt x="124" y="217"/>
                </a:lnTo>
                <a:lnTo>
                  <a:pt x="130" y="217"/>
                </a:lnTo>
                <a:lnTo>
                  <a:pt x="131" y="217"/>
                </a:lnTo>
                <a:lnTo>
                  <a:pt x="135" y="219"/>
                </a:lnTo>
                <a:lnTo>
                  <a:pt x="135" y="219"/>
                </a:lnTo>
                <a:lnTo>
                  <a:pt x="135" y="221"/>
                </a:lnTo>
                <a:lnTo>
                  <a:pt x="135" y="221"/>
                </a:lnTo>
                <a:lnTo>
                  <a:pt x="135" y="225"/>
                </a:lnTo>
                <a:lnTo>
                  <a:pt x="131" y="227"/>
                </a:lnTo>
                <a:lnTo>
                  <a:pt x="130" y="231"/>
                </a:lnTo>
                <a:lnTo>
                  <a:pt x="131" y="233"/>
                </a:lnTo>
                <a:lnTo>
                  <a:pt x="131" y="233"/>
                </a:lnTo>
                <a:lnTo>
                  <a:pt x="137" y="231"/>
                </a:lnTo>
                <a:lnTo>
                  <a:pt x="143" y="229"/>
                </a:lnTo>
                <a:lnTo>
                  <a:pt x="143" y="229"/>
                </a:lnTo>
                <a:lnTo>
                  <a:pt x="145" y="233"/>
                </a:lnTo>
                <a:lnTo>
                  <a:pt x="145" y="233"/>
                </a:lnTo>
                <a:lnTo>
                  <a:pt x="145" y="237"/>
                </a:lnTo>
                <a:lnTo>
                  <a:pt x="141" y="240"/>
                </a:lnTo>
                <a:lnTo>
                  <a:pt x="135" y="248"/>
                </a:lnTo>
                <a:lnTo>
                  <a:pt x="135" y="248"/>
                </a:lnTo>
                <a:lnTo>
                  <a:pt x="139" y="246"/>
                </a:lnTo>
                <a:lnTo>
                  <a:pt x="143" y="244"/>
                </a:lnTo>
                <a:lnTo>
                  <a:pt x="152" y="244"/>
                </a:lnTo>
                <a:lnTo>
                  <a:pt x="152" y="244"/>
                </a:lnTo>
                <a:lnTo>
                  <a:pt x="149" y="233"/>
                </a:lnTo>
                <a:lnTo>
                  <a:pt x="145" y="223"/>
                </a:lnTo>
                <a:lnTo>
                  <a:pt x="139" y="216"/>
                </a:lnTo>
                <a:lnTo>
                  <a:pt x="131" y="208"/>
                </a:lnTo>
                <a:lnTo>
                  <a:pt x="131" y="208"/>
                </a:lnTo>
                <a:lnTo>
                  <a:pt x="128" y="210"/>
                </a:lnTo>
                <a:lnTo>
                  <a:pt x="126" y="212"/>
                </a:lnTo>
                <a:lnTo>
                  <a:pt x="124" y="217"/>
                </a:lnTo>
                <a:lnTo>
                  <a:pt x="124" y="217"/>
                </a:lnTo>
                <a:close/>
                <a:moveTo>
                  <a:pt x="120" y="248"/>
                </a:moveTo>
                <a:lnTo>
                  <a:pt x="120" y="248"/>
                </a:lnTo>
                <a:lnTo>
                  <a:pt x="124" y="246"/>
                </a:lnTo>
                <a:lnTo>
                  <a:pt x="128" y="244"/>
                </a:lnTo>
                <a:lnTo>
                  <a:pt x="128" y="244"/>
                </a:lnTo>
                <a:lnTo>
                  <a:pt x="122" y="244"/>
                </a:lnTo>
                <a:lnTo>
                  <a:pt x="120" y="248"/>
                </a:lnTo>
                <a:lnTo>
                  <a:pt x="120" y="248"/>
                </a:lnTo>
                <a:close/>
                <a:moveTo>
                  <a:pt x="107" y="275"/>
                </a:moveTo>
                <a:lnTo>
                  <a:pt x="107" y="275"/>
                </a:lnTo>
                <a:lnTo>
                  <a:pt x="112" y="275"/>
                </a:lnTo>
                <a:lnTo>
                  <a:pt x="118" y="273"/>
                </a:lnTo>
                <a:lnTo>
                  <a:pt x="126" y="267"/>
                </a:lnTo>
                <a:lnTo>
                  <a:pt x="141" y="254"/>
                </a:lnTo>
                <a:lnTo>
                  <a:pt x="141" y="254"/>
                </a:lnTo>
                <a:lnTo>
                  <a:pt x="131" y="257"/>
                </a:lnTo>
                <a:lnTo>
                  <a:pt x="122" y="261"/>
                </a:lnTo>
                <a:lnTo>
                  <a:pt x="114" y="267"/>
                </a:lnTo>
                <a:lnTo>
                  <a:pt x="107" y="275"/>
                </a:lnTo>
                <a:lnTo>
                  <a:pt x="107" y="275"/>
                </a:lnTo>
                <a:close/>
                <a:moveTo>
                  <a:pt x="139" y="265"/>
                </a:moveTo>
                <a:lnTo>
                  <a:pt x="139" y="265"/>
                </a:lnTo>
                <a:lnTo>
                  <a:pt x="147" y="263"/>
                </a:lnTo>
                <a:lnTo>
                  <a:pt x="149" y="261"/>
                </a:lnTo>
                <a:lnTo>
                  <a:pt x="151" y="259"/>
                </a:lnTo>
                <a:lnTo>
                  <a:pt x="151" y="259"/>
                </a:lnTo>
                <a:lnTo>
                  <a:pt x="147" y="259"/>
                </a:lnTo>
                <a:lnTo>
                  <a:pt x="145" y="261"/>
                </a:lnTo>
                <a:lnTo>
                  <a:pt x="139" y="265"/>
                </a:lnTo>
                <a:lnTo>
                  <a:pt x="139" y="265"/>
                </a:lnTo>
                <a:close/>
                <a:moveTo>
                  <a:pt x="65" y="277"/>
                </a:moveTo>
                <a:lnTo>
                  <a:pt x="65" y="277"/>
                </a:lnTo>
                <a:lnTo>
                  <a:pt x="69" y="269"/>
                </a:lnTo>
                <a:lnTo>
                  <a:pt x="69" y="269"/>
                </a:lnTo>
                <a:lnTo>
                  <a:pt x="65" y="269"/>
                </a:lnTo>
                <a:lnTo>
                  <a:pt x="63" y="271"/>
                </a:lnTo>
                <a:lnTo>
                  <a:pt x="63" y="275"/>
                </a:lnTo>
                <a:lnTo>
                  <a:pt x="65" y="277"/>
                </a:lnTo>
                <a:lnTo>
                  <a:pt x="65" y="277"/>
                </a:lnTo>
                <a:close/>
                <a:moveTo>
                  <a:pt x="21" y="345"/>
                </a:moveTo>
                <a:lnTo>
                  <a:pt x="21" y="345"/>
                </a:lnTo>
                <a:lnTo>
                  <a:pt x="25" y="347"/>
                </a:lnTo>
                <a:lnTo>
                  <a:pt x="30" y="347"/>
                </a:lnTo>
                <a:lnTo>
                  <a:pt x="30" y="347"/>
                </a:lnTo>
                <a:lnTo>
                  <a:pt x="30" y="343"/>
                </a:lnTo>
                <a:lnTo>
                  <a:pt x="32" y="339"/>
                </a:lnTo>
                <a:lnTo>
                  <a:pt x="36" y="334"/>
                </a:lnTo>
                <a:lnTo>
                  <a:pt x="40" y="328"/>
                </a:lnTo>
                <a:lnTo>
                  <a:pt x="42" y="326"/>
                </a:lnTo>
                <a:lnTo>
                  <a:pt x="40" y="324"/>
                </a:lnTo>
                <a:lnTo>
                  <a:pt x="40" y="324"/>
                </a:lnTo>
                <a:lnTo>
                  <a:pt x="29" y="334"/>
                </a:lnTo>
                <a:lnTo>
                  <a:pt x="25" y="338"/>
                </a:lnTo>
                <a:lnTo>
                  <a:pt x="21" y="345"/>
                </a:lnTo>
                <a:lnTo>
                  <a:pt x="21" y="345"/>
                </a:lnTo>
                <a:close/>
                <a:moveTo>
                  <a:pt x="38" y="343"/>
                </a:moveTo>
                <a:lnTo>
                  <a:pt x="38" y="343"/>
                </a:lnTo>
                <a:lnTo>
                  <a:pt x="59" y="338"/>
                </a:lnTo>
                <a:lnTo>
                  <a:pt x="59" y="338"/>
                </a:lnTo>
                <a:lnTo>
                  <a:pt x="57" y="336"/>
                </a:lnTo>
                <a:lnTo>
                  <a:pt x="55" y="332"/>
                </a:lnTo>
                <a:lnTo>
                  <a:pt x="50" y="330"/>
                </a:lnTo>
                <a:lnTo>
                  <a:pt x="50" y="330"/>
                </a:lnTo>
                <a:lnTo>
                  <a:pt x="46" y="334"/>
                </a:lnTo>
                <a:lnTo>
                  <a:pt x="44" y="336"/>
                </a:lnTo>
                <a:lnTo>
                  <a:pt x="40" y="339"/>
                </a:lnTo>
                <a:lnTo>
                  <a:pt x="38" y="343"/>
                </a:lnTo>
                <a:lnTo>
                  <a:pt x="38" y="343"/>
                </a:lnTo>
                <a:close/>
                <a:moveTo>
                  <a:pt x="65" y="349"/>
                </a:moveTo>
                <a:lnTo>
                  <a:pt x="65" y="349"/>
                </a:lnTo>
                <a:lnTo>
                  <a:pt x="69" y="349"/>
                </a:lnTo>
                <a:lnTo>
                  <a:pt x="72" y="349"/>
                </a:lnTo>
                <a:lnTo>
                  <a:pt x="74" y="347"/>
                </a:lnTo>
                <a:lnTo>
                  <a:pt x="78" y="347"/>
                </a:lnTo>
                <a:lnTo>
                  <a:pt x="78" y="347"/>
                </a:lnTo>
                <a:lnTo>
                  <a:pt x="76" y="345"/>
                </a:lnTo>
                <a:lnTo>
                  <a:pt x="76" y="343"/>
                </a:lnTo>
                <a:lnTo>
                  <a:pt x="70" y="343"/>
                </a:lnTo>
                <a:lnTo>
                  <a:pt x="67" y="345"/>
                </a:lnTo>
                <a:lnTo>
                  <a:pt x="65" y="347"/>
                </a:lnTo>
                <a:lnTo>
                  <a:pt x="65" y="349"/>
                </a:lnTo>
                <a:lnTo>
                  <a:pt x="65" y="349"/>
                </a:lnTo>
                <a:close/>
                <a:moveTo>
                  <a:pt x="88" y="353"/>
                </a:moveTo>
                <a:lnTo>
                  <a:pt x="88" y="353"/>
                </a:lnTo>
                <a:lnTo>
                  <a:pt x="90" y="353"/>
                </a:lnTo>
                <a:lnTo>
                  <a:pt x="91" y="353"/>
                </a:lnTo>
                <a:lnTo>
                  <a:pt x="91" y="353"/>
                </a:lnTo>
                <a:lnTo>
                  <a:pt x="95" y="353"/>
                </a:lnTo>
                <a:lnTo>
                  <a:pt x="95" y="353"/>
                </a:lnTo>
                <a:lnTo>
                  <a:pt x="93" y="349"/>
                </a:lnTo>
                <a:lnTo>
                  <a:pt x="91" y="349"/>
                </a:lnTo>
                <a:lnTo>
                  <a:pt x="88" y="347"/>
                </a:lnTo>
                <a:lnTo>
                  <a:pt x="88" y="347"/>
                </a:lnTo>
                <a:lnTo>
                  <a:pt x="88" y="351"/>
                </a:lnTo>
                <a:lnTo>
                  <a:pt x="88" y="353"/>
                </a:lnTo>
                <a:lnTo>
                  <a:pt x="88" y="353"/>
                </a:lnTo>
                <a:lnTo>
                  <a:pt x="88" y="353"/>
                </a:lnTo>
                <a:close/>
                <a:moveTo>
                  <a:pt x="42" y="353"/>
                </a:moveTo>
                <a:lnTo>
                  <a:pt x="42" y="353"/>
                </a:lnTo>
                <a:lnTo>
                  <a:pt x="48" y="353"/>
                </a:lnTo>
                <a:lnTo>
                  <a:pt x="50" y="353"/>
                </a:lnTo>
                <a:lnTo>
                  <a:pt x="51" y="353"/>
                </a:lnTo>
                <a:lnTo>
                  <a:pt x="51" y="353"/>
                </a:lnTo>
                <a:lnTo>
                  <a:pt x="51" y="349"/>
                </a:lnTo>
                <a:lnTo>
                  <a:pt x="51" y="349"/>
                </a:lnTo>
                <a:lnTo>
                  <a:pt x="51" y="349"/>
                </a:lnTo>
                <a:lnTo>
                  <a:pt x="50" y="349"/>
                </a:lnTo>
                <a:lnTo>
                  <a:pt x="46" y="349"/>
                </a:lnTo>
                <a:lnTo>
                  <a:pt x="44" y="351"/>
                </a:lnTo>
                <a:lnTo>
                  <a:pt x="42" y="353"/>
                </a:lnTo>
                <a:lnTo>
                  <a:pt x="42" y="35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2" name="文本框 201"/>
          <p:cNvSpPr txBox="1"/>
          <p:nvPr/>
        </p:nvSpPr>
        <p:spPr>
          <a:xfrm>
            <a:off x="3696778" y="4558244"/>
            <a:ext cx="5240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请点击此处输入您的标题四</a:t>
            </a:r>
          </a:p>
        </p:txBody>
      </p:sp>
      <p:sp>
        <p:nvSpPr>
          <p:cNvPr id="193" name="Freeform 33"/>
          <p:cNvSpPr>
            <a:spLocks noEditPoints="1"/>
          </p:cNvSpPr>
          <p:nvPr/>
        </p:nvSpPr>
        <p:spPr bwMode="auto">
          <a:xfrm>
            <a:off x="3241388" y="5436239"/>
            <a:ext cx="383959" cy="544309"/>
          </a:xfrm>
          <a:custGeom>
            <a:avLst/>
            <a:gdLst/>
            <a:ahLst/>
            <a:cxnLst>
              <a:cxn ang="0">
                <a:pos x="235" y="84"/>
              </a:cxn>
              <a:cxn ang="0">
                <a:pos x="154" y="88"/>
              </a:cxn>
              <a:cxn ang="0">
                <a:pos x="204" y="120"/>
              </a:cxn>
              <a:cxn ang="0">
                <a:pos x="242" y="227"/>
              </a:cxn>
              <a:cxn ang="0">
                <a:pos x="133" y="366"/>
              </a:cxn>
              <a:cxn ang="0">
                <a:pos x="8" y="343"/>
              </a:cxn>
              <a:cxn ang="0">
                <a:pos x="55" y="258"/>
              </a:cxn>
              <a:cxn ang="0">
                <a:pos x="120" y="273"/>
              </a:cxn>
              <a:cxn ang="0">
                <a:pos x="126" y="200"/>
              </a:cxn>
              <a:cxn ang="0">
                <a:pos x="31" y="181"/>
              </a:cxn>
              <a:cxn ang="0">
                <a:pos x="44" y="38"/>
              </a:cxn>
              <a:cxn ang="0">
                <a:pos x="133" y="2"/>
              </a:cxn>
              <a:cxn ang="0">
                <a:pos x="130" y="10"/>
              </a:cxn>
              <a:cxn ang="0">
                <a:pos x="90" y="141"/>
              </a:cxn>
              <a:cxn ang="0">
                <a:pos x="179" y="185"/>
              </a:cxn>
              <a:cxn ang="0">
                <a:pos x="160" y="277"/>
              </a:cxn>
              <a:cxn ang="0">
                <a:pos x="59" y="265"/>
              </a:cxn>
              <a:cxn ang="0">
                <a:pos x="128" y="345"/>
              </a:cxn>
              <a:cxn ang="0">
                <a:pos x="215" y="279"/>
              </a:cxn>
              <a:cxn ang="0">
                <a:pos x="206" y="130"/>
              </a:cxn>
              <a:cxn ang="0">
                <a:pos x="141" y="48"/>
              </a:cxn>
              <a:cxn ang="0">
                <a:pos x="254" y="21"/>
              </a:cxn>
              <a:cxn ang="0">
                <a:pos x="48" y="52"/>
              </a:cxn>
              <a:cxn ang="0">
                <a:pos x="53" y="40"/>
              </a:cxn>
              <a:cxn ang="0">
                <a:pos x="59" y="56"/>
              </a:cxn>
              <a:cxn ang="0">
                <a:pos x="74" y="59"/>
              </a:cxn>
              <a:cxn ang="0">
                <a:pos x="149" y="69"/>
              </a:cxn>
              <a:cxn ang="0">
                <a:pos x="149" y="82"/>
              </a:cxn>
              <a:cxn ang="0">
                <a:pos x="166" y="56"/>
              </a:cxn>
              <a:cxn ang="0">
                <a:pos x="194" y="67"/>
              </a:cxn>
              <a:cxn ang="0">
                <a:pos x="221" y="71"/>
              </a:cxn>
              <a:cxn ang="0">
                <a:pos x="229" y="75"/>
              </a:cxn>
              <a:cxn ang="0">
                <a:pos x="229" y="75"/>
              </a:cxn>
              <a:cxn ang="0">
                <a:pos x="50" y="105"/>
              </a:cxn>
              <a:cxn ang="0">
                <a:pos x="48" y="86"/>
              </a:cxn>
              <a:cxn ang="0">
                <a:pos x="71" y="117"/>
              </a:cxn>
              <a:cxn ang="0">
                <a:pos x="59" y="132"/>
              </a:cxn>
              <a:cxn ang="0">
                <a:pos x="69" y="136"/>
              </a:cxn>
              <a:cxn ang="0">
                <a:pos x="99" y="155"/>
              </a:cxn>
              <a:cxn ang="0">
                <a:pos x="103" y="168"/>
              </a:cxn>
              <a:cxn ang="0">
                <a:pos x="114" y="153"/>
              </a:cxn>
              <a:cxn ang="0">
                <a:pos x="147" y="160"/>
              </a:cxn>
              <a:cxn ang="0">
                <a:pos x="153" y="178"/>
              </a:cxn>
              <a:cxn ang="0">
                <a:pos x="160" y="178"/>
              </a:cxn>
              <a:cxn ang="0">
                <a:pos x="170" y="185"/>
              </a:cxn>
              <a:cxn ang="0">
                <a:pos x="168" y="206"/>
              </a:cxn>
              <a:cxn ang="0">
                <a:pos x="174" y="210"/>
              </a:cxn>
              <a:cxn ang="0">
                <a:pos x="175" y="225"/>
              </a:cxn>
              <a:cxn ang="0">
                <a:pos x="166" y="248"/>
              </a:cxn>
              <a:cxn ang="0">
                <a:pos x="153" y="267"/>
              </a:cxn>
              <a:cxn ang="0">
                <a:pos x="153" y="267"/>
              </a:cxn>
              <a:cxn ang="0">
                <a:pos x="23" y="282"/>
              </a:cxn>
              <a:cxn ang="0">
                <a:pos x="17" y="299"/>
              </a:cxn>
              <a:cxn ang="0">
                <a:pos x="36" y="307"/>
              </a:cxn>
              <a:cxn ang="0">
                <a:pos x="12" y="326"/>
              </a:cxn>
              <a:cxn ang="0">
                <a:pos x="19" y="343"/>
              </a:cxn>
              <a:cxn ang="0">
                <a:pos x="15" y="338"/>
              </a:cxn>
              <a:cxn ang="0">
                <a:pos x="42" y="340"/>
              </a:cxn>
              <a:cxn ang="0">
                <a:pos x="74" y="338"/>
              </a:cxn>
              <a:cxn ang="0">
                <a:pos x="48" y="355"/>
              </a:cxn>
              <a:cxn ang="0">
                <a:pos x="120" y="360"/>
              </a:cxn>
              <a:cxn ang="0">
                <a:pos x="92" y="362"/>
              </a:cxn>
              <a:cxn ang="0">
                <a:pos x="92" y="360"/>
              </a:cxn>
            </a:cxnLst>
            <a:rect l="0" t="0" r="r" b="b"/>
            <a:pathLst>
              <a:path w="261" h="370">
                <a:moveTo>
                  <a:pt x="261" y="16"/>
                </a:moveTo>
                <a:lnTo>
                  <a:pt x="261" y="16"/>
                </a:lnTo>
                <a:lnTo>
                  <a:pt x="261" y="44"/>
                </a:lnTo>
                <a:lnTo>
                  <a:pt x="259" y="59"/>
                </a:lnTo>
                <a:lnTo>
                  <a:pt x="255" y="69"/>
                </a:lnTo>
                <a:lnTo>
                  <a:pt x="255" y="69"/>
                </a:lnTo>
                <a:lnTo>
                  <a:pt x="252" y="75"/>
                </a:lnTo>
                <a:lnTo>
                  <a:pt x="246" y="78"/>
                </a:lnTo>
                <a:lnTo>
                  <a:pt x="235" y="84"/>
                </a:lnTo>
                <a:lnTo>
                  <a:pt x="235" y="84"/>
                </a:lnTo>
                <a:lnTo>
                  <a:pt x="223" y="90"/>
                </a:lnTo>
                <a:lnTo>
                  <a:pt x="215" y="94"/>
                </a:lnTo>
                <a:lnTo>
                  <a:pt x="210" y="96"/>
                </a:lnTo>
                <a:lnTo>
                  <a:pt x="210" y="96"/>
                </a:lnTo>
                <a:lnTo>
                  <a:pt x="202" y="96"/>
                </a:lnTo>
                <a:lnTo>
                  <a:pt x="193" y="94"/>
                </a:lnTo>
                <a:lnTo>
                  <a:pt x="172" y="90"/>
                </a:lnTo>
                <a:lnTo>
                  <a:pt x="172" y="90"/>
                </a:lnTo>
                <a:lnTo>
                  <a:pt x="162" y="90"/>
                </a:lnTo>
                <a:lnTo>
                  <a:pt x="154" y="88"/>
                </a:lnTo>
                <a:lnTo>
                  <a:pt x="149" y="88"/>
                </a:lnTo>
                <a:lnTo>
                  <a:pt x="145" y="90"/>
                </a:lnTo>
                <a:lnTo>
                  <a:pt x="143" y="94"/>
                </a:lnTo>
                <a:lnTo>
                  <a:pt x="141" y="97"/>
                </a:lnTo>
                <a:lnTo>
                  <a:pt x="141" y="97"/>
                </a:lnTo>
                <a:lnTo>
                  <a:pt x="158" y="101"/>
                </a:lnTo>
                <a:lnTo>
                  <a:pt x="177" y="107"/>
                </a:lnTo>
                <a:lnTo>
                  <a:pt x="193" y="113"/>
                </a:lnTo>
                <a:lnTo>
                  <a:pt x="204" y="120"/>
                </a:lnTo>
                <a:lnTo>
                  <a:pt x="204" y="120"/>
                </a:lnTo>
                <a:lnTo>
                  <a:pt x="212" y="128"/>
                </a:lnTo>
                <a:lnTo>
                  <a:pt x="219" y="136"/>
                </a:lnTo>
                <a:lnTo>
                  <a:pt x="227" y="145"/>
                </a:lnTo>
                <a:lnTo>
                  <a:pt x="233" y="155"/>
                </a:lnTo>
                <a:lnTo>
                  <a:pt x="236" y="168"/>
                </a:lnTo>
                <a:lnTo>
                  <a:pt x="240" y="179"/>
                </a:lnTo>
                <a:lnTo>
                  <a:pt x="244" y="193"/>
                </a:lnTo>
                <a:lnTo>
                  <a:pt x="244" y="208"/>
                </a:lnTo>
                <a:lnTo>
                  <a:pt x="244" y="208"/>
                </a:lnTo>
                <a:lnTo>
                  <a:pt x="242" y="227"/>
                </a:lnTo>
                <a:lnTo>
                  <a:pt x="238" y="248"/>
                </a:lnTo>
                <a:lnTo>
                  <a:pt x="233" y="267"/>
                </a:lnTo>
                <a:lnTo>
                  <a:pt x="225" y="286"/>
                </a:lnTo>
                <a:lnTo>
                  <a:pt x="214" y="305"/>
                </a:lnTo>
                <a:lnTo>
                  <a:pt x="198" y="322"/>
                </a:lnTo>
                <a:lnTo>
                  <a:pt x="181" y="341"/>
                </a:lnTo>
                <a:lnTo>
                  <a:pt x="160" y="357"/>
                </a:lnTo>
                <a:lnTo>
                  <a:pt x="160" y="357"/>
                </a:lnTo>
                <a:lnTo>
                  <a:pt x="149" y="362"/>
                </a:lnTo>
                <a:lnTo>
                  <a:pt x="133" y="366"/>
                </a:lnTo>
                <a:lnTo>
                  <a:pt x="101" y="370"/>
                </a:lnTo>
                <a:lnTo>
                  <a:pt x="101" y="370"/>
                </a:lnTo>
                <a:lnTo>
                  <a:pt x="82" y="370"/>
                </a:lnTo>
                <a:lnTo>
                  <a:pt x="63" y="368"/>
                </a:lnTo>
                <a:lnTo>
                  <a:pt x="44" y="366"/>
                </a:lnTo>
                <a:lnTo>
                  <a:pt x="29" y="360"/>
                </a:lnTo>
                <a:lnTo>
                  <a:pt x="29" y="360"/>
                </a:lnTo>
                <a:lnTo>
                  <a:pt x="21" y="355"/>
                </a:lnTo>
                <a:lnTo>
                  <a:pt x="13" y="349"/>
                </a:lnTo>
                <a:lnTo>
                  <a:pt x="8" y="343"/>
                </a:lnTo>
                <a:lnTo>
                  <a:pt x="0" y="338"/>
                </a:lnTo>
                <a:lnTo>
                  <a:pt x="0" y="338"/>
                </a:lnTo>
                <a:lnTo>
                  <a:pt x="4" y="309"/>
                </a:lnTo>
                <a:lnTo>
                  <a:pt x="12" y="280"/>
                </a:lnTo>
                <a:lnTo>
                  <a:pt x="12" y="280"/>
                </a:lnTo>
                <a:lnTo>
                  <a:pt x="21" y="275"/>
                </a:lnTo>
                <a:lnTo>
                  <a:pt x="32" y="269"/>
                </a:lnTo>
                <a:lnTo>
                  <a:pt x="44" y="261"/>
                </a:lnTo>
                <a:lnTo>
                  <a:pt x="50" y="259"/>
                </a:lnTo>
                <a:lnTo>
                  <a:pt x="55" y="258"/>
                </a:lnTo>
                <a:lnTo>
                  <a:pt x="55" y="258"/>
                </a:lnTo>
                <a:lnTo>
                  <a:pt x="63" y="259"/>
                </a:lnTo>
                <a:lnTo>
                  <a:pt x="71" y="263"/>
                </a:lnTo>
                <a:lnTo>
                  <a:pt x="78" y="269"/>
                </a:lnTo>
                <a:lnTo>
                  <a:pt x="86" y="273"/>
                </a:lnTo>
                <a:lnTo>
                  <a:pt x="86" y="273"/>
                </a:lnTo>
                <a:lnTo>
                  <a:pt x="95" y="275"/>
                </a:lnTo>
                <a:lnTo>
                  <a:pt x="103" y="277"/>
                </a:lnTo>
                <a:lnTo>
                  <a:pt x="111" y="275"/>
                </a:lnTo>
                <a:lnTo>
                  <a:pt x="120" y="273"/>
                </a:lnTo>
                <a:lnTo>
                  <a:pt x="120" y="273"/>
                </a:lnTo>
                <a:lnTo>
                  <a:pt x="126" y="265"/>
                </a:lnTo>
                <a:lnTo>
                  <a:pt x="132" y="258"/>
                </a:lnTo>
                <a:lnTo>
                  <a:pt x="133" y="248"/>
                </a:lnTo>
                <a:lnTo>
                  <a:pt x="135" y="237"/>
                </a:lnTo>
                <a:lnTo>
                  <a:pt x="133" y="227"/>
                </a:lnTo>
                <a:lnTo>
                  <a:pt x="132" y="216"/>
                </a:lnTo>
                <a:lnTo>
                  <a:pt x="130" y="208"/>
                </a:lnTo>
                <a:lnTo>
                  <a:pt x="126" y="200"/>
                </a:lnTo>
                <a:lnTo>
                  <a:pt x="126" y="200"/>
                </a:lnTo>
                <a:lnTo>
                  <a:pt x="116" y="193"/>
                </a:lnTo>
                <a:lnTo>
                  <a:pt x="105" y="183"/>
                </a:lnTo>
                <a:lnTo>
                  <a:pt x="93" y="178"/>
                </a:lnTo>
                <a:lnTo>
                  <a:pt x="82" y="174"/>
                </a:lnTo>
                <a:lnTo>
                  <a:pt x="82" y="174"/>
                </a:lnTo>
                <a:lnTo>
                  <a:pt x="74" y="174"/>
                </a:lnTo>
                <a:lnTo>
                  <a:pt x="67" y="174"/>
                </a:lnTo>
                <a:lnTo>
                  <a:pt x="55" y="176"/>
                </a:lnTo>
                <a:lnTo>
                  <a:pt x="44" y="179"/>
                </a:lnTo>
                <a:lnTo>
                  <a:pt x="31" y="181"/>
                </a:lnTo>
                <a:lnTo>
                  <a:pt x="31" y="181"/>
                </a:lnTo>
                <a:lnTo>
                  <a:pt x="29" y="162"/>
                </a:lnTo>
                <a:lnTo>
                  <a:pt x="31" y="141"/>
                </a:lnTo>
                <a:lnTo>
                  <a:pt x="36" y="97"/>
                </a:lnTo>
                <a:lnTo>
                  <a:pt x="36" y="97"/>
                </a:lnTo>
                <a:lnTo>
                  <a:pt x="38" y="65"/>
                </a:lnTo>
                <a:lnTo>
                  <a:pt x="40" y="50"/>
                </a:lnTo>
                <a:lnTo>
                  <a:pt x="42" y="44"/>
                </a:lnTo>
                <a:lnTo>
                  <a:pt x="44" y="38"/>
                </a:lnTo>
                <a:lnTo>
                  <a:pt x="44" y="38"/>
                </a:lnTo>
                <a:lnTo>
                  <a:pt x="50" y="35"/>
                </a:lnTo>
                <a:lnTo>
                  <a:pt x="53" y="31"/>
                </a:lnTo>
                <a:lnTo>
                  <a:pt x="65" y="25"/>
                </a:lnTo>
                <a:lnTo>
                  <a:pt x="65" y="25"/>
                </a:lnTo>
                <a:lnTo>
                  <a:pt x="80" y="14"/>
                </a:lnTo>
                <a:lnTo>
                  <a:pt x="95" y="2"/>
                </a:lnTo>
                <a:lnTo>
                  <a:pt x="95" y="2"/>
                </a:lnTo>
                <a:lnTo>
                  <a:pt x="105" y="4"/>
                </a:lnTo>
                <a:lnTo>
                  <a:pt x="114" y="4"/>
                </a:lnTo>
                <a:lnTo>
                  <a:pt x="133" y="2"/>
                </a:lnTo>
                <a:lnTo>
                  <a:pt x="153" y="0"/>
                </a:lnTo>
                <a:lnTo>
                  <a:pt x="172" y="0"/>
                </a:lnTo>
                <a:lnTo>
                  <a:pt x="172" y="0"/>
                </a:lnTo>
                <a:lnTo>
                  <a:pt x="194" y="2"/>
                </a:lnTo>
                <a:lnTo>
                  <a:pt x="217" y="8"/>
                </a:lnTo>
                <a:lnTo>
                  <a:pt x="261" y="16"/>
                </a:lnTo>
                <a:lnTo>
                  <a:pt x="261" y="16"/>
                </a:lnTo>
                <a:close/>
                <a:moveTo>
                  <a:pt x="156" y="6"/>
                </a:moveTo>
                <a:lnTo>
                  <a:pt x="156" y="6"/>
                </a:lnTo>
                <a:lnTo>
                  <a:pt x="130" y="10"/>
                </a:lnTo>
                <a:lnTo>
                  <a:pt x="116" y="12"/>
                </a:lnTo>
                <a:lnTo>
                  <a:pt x="101" y="10"/>
                </a:lnTo>
                <a:lnTo>
                  <a:pt x="101" y="10"/>
                </a:lnTo>
                <a:lnTo>
                  <a:pt x="95" y="19"/>
                </a:lnTo>
                <a:lnTo>
                  <a:pt x="92" y="33"/>
                </a:lnTo>
                <a:lnTo>
                  <a:pt x="84" y="73"/>
                </a:lnTo>
                <a:lnTo>
                  <a:pt x="78" y="115"/>
                </a:lnTo>
                <a:lnTo>
                  <a:pt x="76" y="143"/>
                </a:lnTo>
                <a:lnTo>
                  <a:pt x="76" y="143"/>
                </a:lnTo>
                <a:lnTo>
                  <a:pt x="90" y="141"/>
                </a:lnTo>
                <a:lnTo>
                  <a:pt x="103" y="139"/>
                </a:lnTo>
                <a:lnTo>
                  <a:pt x="113" y="139"/>
                </a:lnTo>
                <a:lnTo>
                  <a:pt x="124" y="141"/>
                </a:lnTo>
                <a:lnTo>
                  <a:pt x="133" y="145"/>
                </a:lnTo>
                <a:lnTo>
                  <a:pt x="143" y="149"/>
                </a:lnTo>
                <a:lnTo>
                  <a:pt x="160" y="158"/>
                </a:lnTo>
                <a:lnTo>
                  <a:pt x="160" y="158"/>
                </a:lnTo>
                <a:lnTo>
                  <a:pt x="168" y="166"/>
                </a:lnTo>
                <a:lnTo>
                  <a:pt x="174" y="176"/>
                </a:lnTo>
                <a:lnTo>
                  <a:pt x="179" y="185"/>
                </a:lnTo>
                <a:lnTo>
                  <a:pt x="181" y="197"/>
                </a:lnTo>
                <a:lnTo>
                  <a:pt x="183" y="210"/>
                </a:lnTo>
                <a:lnTo>
                  <a:pt x="185" y="223"/>
                </a:lnTo>
                <a:lnTo>
                  <a:pt x="183" y="235"/>
                </a:lnTo>
                <a:lnTo>
                  <a:pt x="179" y="246"/>
                </a:lnTo>
                <a:lnTo>
                  <a:pt x="179" y="246"/>
                </a:lnTo>
                <a:lnTo>
                  <a:pt x="177" y="254"/>
                </a:lnTo>
                <a:lnTo>
                  <a:pt x="172" y="265"/>
                </a:lnTo>
                <a:lnTo>
                  <a:pt x="166" y="273"/>
                </a:lnTo>
                <a:lnTo>
                  <a:pt x="160" y="277"/>
                </a:lnTo>
                <a:lnTo>
                  <a:pt x="153" y="282"/>
                </a:lnTo>
                <a:lnTo>
                  <a:pt x="145" y="284"/>
                </a:lnTo>
                <a:lnTo>
                  <a:pt x="145" y="284"/>
                </a:lnTo>
                <a:lnTo>
                  <a:pt x="124" y="286"/>
                </a:lnTo>
                <a:lnTo>
                  <a:pt x="109" y="286"/>
                </a:lnTo>
                <a:lnTo>
                  <a:pt x="97" y="284"/>
                </a:lnTo>
                <a:lnTo>
                  <a:pt x="88" y="280"/>
                </a:lnTo>
                <a:lnTo>
                  <a:pt x="74" y="273"/>
                </a:lnTo>
                <a:lnTo>
                  <a:pt x="69" y="269"/>
                </a:lnTo>
                <a:lnTo>
                  <a:pt x="59" y="265"/>
                </a:lnTo>
                <a:lnTo>
                  <a:pt x="59" y="265"/>
                </a:lnTo>
                <a:lnTo>
                  <a:pt x="55" y="277"/>
                </a:lnTo>
                <a:lnTo>
                  <a:pt x="52" y="288"/>
                </a:lnTo>
                <a:lnTo>
                  <a:pt x="46" y="313"/>
                </a:lnTo>
                <a:lnTo>
                  <a:pt x="46" y="313"/>
                </a:lnTo>
                <a:lnTo>
                  <a:pt x="55" y="320"/>
                </a:lnTo>
                <a:lnTo>
                  <a:pt x="76" y="330"/>
                </a:lnTo>
                <a:lnTo>
                  <a:pt x="103" y="341"/>
                </a:lnTo>
                <a:lnTo>
                  <a:pt x="116" y="343"/>
                </a:lnTo>
                <a:lnTo>
                  <a:pt x="128" y="345"/>
                </a:lnTo>
                <a:lnTo>
                  <a:pt x="128" y="345"/>
                </a:lnTo>
                <a:lnTo>
                  <a:pt x="137" y="345"/>
                </a:lnTo>
                <a:lnTo>
                  <a:pt x="147" y="341"/>
                </a:lnTo>
                <a:lnTo>
                  <a:pt x="158" y="336"/>
                </a:lnTo>
                <a:lnTo>
                  <a:pt x="170" y="330"/>
                </a:lnTo>
                <a:lnTo>
                  <a:pt x="181" y="320"/>
                </a:lnTo>
                <a:lnTo>
                  <a:pt x="194" y="309"/>
                </a:lnTo>
                <a:lnTo>
                  <a:pt x="204" y="296"/>
                </a:lnTo>
                <a:lnTo>
                  <a:pt x="215" y="279"/>
                </a:lnTo>
                <a:lnTo>
                  <a:pt x="215" y="279"/>
                </a:lnTo>
                <a:lnTo>
                  <a:pt x="223" y="261"/>
                </a:lnTo>
                <a:lnTo>
                  <a:pt x="231" y="242"/>
                </a:lnTo>
                <a:lnTo>
                  <a:pt x="233" y="223"/>
                </a:lnTo>
                <a:lnTo>
                  <a:pt x="235" y="204"/>
                </a:lnTo>
                <a:lnTo>
                  <a:pt x="233" y="187"/>
                </a:lnTo>
                <a:lnTo>
                  <a:pt x="229" y="168"/>
                </a:lnTo>
                <a:lnTo>
                  <a:pt x="223" y="153"/>
                </a:lnTo>
                <a:lnTo>
                  <a:pt x="214" y="137"/>
                </a:lnTo>
                <a:lnTo>
                  <a:pt x="214" y="137"/>
                </a:lnTo>
                <a:lnTo>
                  <a:pt x="206" y="130"/>
                </a:lnTo>
                <a:lnTo>
                  <a:pt x="196" y="124"/>
                </a:lnTo>
                <a:lnTo>
                  <a:pt x="187" y="118"/>
                </a:lnTo>
                <a:lnTo>
                  <a:pt x="177" y="115"/>
                </a:lnTo>
                <a:lnTo>
                  <a:pt x="156" y="109"/>
                </a:lnTo>
                <a:lnTo>
                  <a:pt x="133" y="107"/>
                </a:lnTo>
                <a:lnTo>
                  <a:pt x="133" y="107"/>
                </a:lnTo>
                <a:lnTo>
                  <a:pt x="133" y="92"/>
                </a:lnTo>
                <a:lnTo>
                  <a:pt x="135" y="77"/>
                </a:lnTo>
                <a:lnTo>
                  <a:pt x="141" y="48"/>
                </a:lnTo>
                <a:lnTo>
                  <a:pt x="141" y="48"/>
                </a:lnTo>
                <a:lnTo>
                  <a:pt x="151" y="48"/>
                </a:lnTo>
                <a:lnTo>
                  <a:pt x="164" y="50"/>
                </a:lnTo>
                <a:lnTo>
                  <a:pt x="198" y="56"/>
                </a:lnTo>
                <a:lnTo>
                  <a:pt x="229" y="61"/>
                </a:lnTo>
                <a:lnTo>
                  <a:pt x="244" y="63"/>
                </a:lnTo>
                <a:lnTo>
                  <a:pt x="244" y="63"/>
                </a:lnTo>
                <a:lnTo>
                  <a:pt x="248" y="59"/>
                </a:lnTo>
                <a:lnTo>
                  <a:pt x="250" y="56"/>
                </a:lnTo>
                <a:lnTo>
                  <a:pt x="252" y="46"/>
                </a:lnTo>
                <a:lnTo>
                  <a:pt x="254" y="21"/>
                </a:lnTo>
                <a:lnTo>
                  <a:pt x="254" y="21"/>
                </a:lnTo>
                <a:lnTo>
                  <a:pt x="240" y="19"/>
                </a:lnTo>
                <a:lnTo>
                  <a:pt x="229" y="17"/>
                </a:lnTo>
                <a:lnTo>
                  <a:pt x="204" y="12"/>
                </a:lnTo>
                <a:lnTo>
                  <a:pt x="181" y="8"/>
                </a:lnTo>
                <a:lnTo>
                  <a:pt x="170" y="6"/>
                </a:lnTo>
                <a:lnTo>
                  <a:pt x="156" y="6"/>
                </a:lnTo>
                <a:lnTo>
                  <a:pt x="156" y="6"/>
                </a:lnTo>
                <a:close/>
                <a:moveTo>
                  <a:pt x="48" y="52"/>
                </a:moveTo>
                <a:lnTo>
                  <a:pt x="48" y="52"/>
                </a:lnTo>
                <a:lnTo>
                  <a:pt x="59" y="46"/>
                </a:lnTo>
                <a:lnTo>
                  <a:pt x="72" y="38"/>
                </a:lnTo>
                <a:lnTo>
                  <a:pt x="78" y="35"/>
                </a:lnTo>
                <a:lnTo>
                  <a:pt x="82" y="31"/>
                </a:lnTo>
                <a:lnTo>
                  <a:pt x="84" y="25"/>
                </a:lnTo>
                <a:lnTo>
                  <a:pt x="82" y="19"/>
                </a:lnTo>
                <a:lnTo>
                  <a:pt x="82" y="19"/>
                </a:lnTo>
                <a:lnTo>
                  <a:pt x="74" y="27"/>
                </a:lnTo>
                <a:lnTo>
                  <a:pt x="63" y="33"/>
                </a:lnTo>
                <a:lnTo>
                  <a:pt x="53" y="40"/>
                </a:lnTo>
                <a:lnTo>
                  <a:pt x="52" y="46"/>
                </a:lnTo>
                <a:lnTo>
                  <a:pt x="48" y="52"/>
                </a:lnTo>
                <a:lnTo>
                  <a:pt x="48" y="52"/>
                </a:lnTo>
                <a:close/>
                <a:moveTo>
                  <a:pt x="50" y="65"/>
                </a:moveTo>
                <a:lnTo>
                  <a:pt x="50" y="65"/>
                </a:lnTo>
                <a:lnTo>
                  <a:pt x="52" y="63"/>
                </a:lnTo>
                <a:lnTo>
                  <a:pt x="53" y="61"/>
                </a:lnTo>
                <a:lnTo>
                  <a:pt x="57" y="59"/>
                </a:lnTo>
                <a:lnTo>
                  <a:pt x="59" y="56"/>
                </a:lnTo>
                <a:lnTo>
                  <a:pt x="59" y="56"/>
                </a:lnTo>
                <a:lnTo>
                  <a:pt x="53" y="57"/>
                </a:lnTo>
                <a:lnTo>
                  <a:pt x="50" y="59"/>
                </a:lnTo>
                <a:lnTo>
                  <a:pt x="48" y="63"/>
                </a:lnTo>
                <a:lnTo>
                  <a:pt x="50" y="65"/>
                </a:lnTo>
                <a:lnTo>
                  <a:pt x="50" y="65"/>
                </a:lnTo>
                <a:close/>
                <a:moveTo>
                  <a:pt x="57" y="71"/>
                </a:moveTo>
                <a:lnTo>
                  <a:pt x="57" y="71"/>
                </a:lnTo>
                <a:lnTo>
                  <a:pt x="71" y="65"/>
                </a:lnTo>
                <a:lnTo>
                  <a:pt x="74" y="61"/>
                </a:lnTo>
                <a:lnTo>
                  <a:pt x="74" y="59"/>
                </a:lnTo>
                <a:lnTo>
                  <a:pt x="72" y="56"/>
                </a:lnTo>
                <a:lnTo>
                  <a:pt x="72" y="56"/>
                </a:lnTo>
                <a:lnTo>
                  <a:pt x="71" y="61"/>
                </a:lnTo>
                <a:lnTo>
                  <a:pt x="65" y="63"/>
                </a:lnTo>
                <a:lnTo>
                  <a:pt x="61" y="67"/>
                </a:lnTo>
                <a:lnTo>
                  <a:pt x="57" y="71"/>
                </a:lnTo>
                <a:lnTo>
                  <a:pt x="57" y="71"/>
                </a:lnTo>
                <a:close/>
                <a:moveTo>
                  <a:pt x="145" y="71"/>
                </a:moveTo>
                <a:lnTo>
                  <a:pt x="145" y="71"/>
                </a:lnTo>
                <a:lnTo>
                  <a:pt x="149" y="69"/>
                </a:lnTo>
                <a:lnTo>
                  <a:pt x="151" y="67"/>
                </a:lnTo>
                <a:lnTo>
                  <a:pt x="153" y="57"/>
                </a:lnTo>
                <a:lnTo>
                  <a:pt x="153" y="57"/>
                </a:lnTo>
                <a:lnTo>
                  <a:pt x="151" y="56"/>
                </a:lnTo>
                <a:lnTo>
                  <a:pt x="147" y="56"/>
                </a:lnTo>
                <a:lnTo>
                  <a:pt x="147" y="56"/>
                </a:lnTo>
                <a:lnTo>
                  <a:pt x="145" y="63"/>
                </a:lnTo>
                <a:lnTo>
                  <a:pt x="145" y="71"/>
                </a:lnTo>
                <a:lnTo>
                  <a:pt x="145" y="71"/>
                </a:lnTo>
                <a:close/>
                <a:moveTo>
                  <a:pt x="149" y="82"/>
                </a:moveTo>
                <a:lnTo>
                  <a:pt x="149" y="82"/>
                </a:lnTo>
                <a:lnTo>
                  <a:pt x="160" y="78"/>
                </a:lnTo>
                <a:lnTo>
                  <a:pt x="170" y="75"/>
                </a:lnTo>
                <a:lnTo>
                  <a:pt x="177" y="69"/>
                </a:lnTo>
                <a:lnTo>
                  <a:pt x="183" y="61"/>
                </a:lnTo>
                <a:lnTo>
                  <a:pt x="183" y="61"/>
                </a:lnTo>
                <a:lnTo>
                  <a:pt x="179" y="59"/>
                </a:lnTo>
                <a:lnTo>
                  <a:pt x="175" y="57"/>
                </a:lnTo>
                <a:lnTo>
                  <a:pt x="170" y="57"/>
                </a:lnTo>
                <a:lnTo>
                  <a:pt x="166" y="56"/>
                </a:lnTo>
                <a:lnTo>
                  <a:pt x="166" y="56"/>
                </a:lnTo>
                <a:lnTo>
                  <a:pt x="162" y="63"/>
                </a:lnTo>
                <a:lnTo>
                  <a:pt x="156" y="67"/>
                </a:lnTo>
                <a:lnTo>
                  <a:pt x="153" y="75"/>
                </a:lnTo>
                <a:lnTo>
                  <a:pt x="149" y="82"/>
                </a:lnTo>
                <a:lnTo>
                  <a:pt x="149" y="82"/>
                </a:lnTo>
                <a:close/>
                <a:moveTo>
                  <a:pt x="191" y="67"/>
                </a:moveTo>
                <a:lnTo>
                  <a:pt x="191" y="67"/>
                </a:lnTo>
                <a:lnTo>
                  <a:pt x="193" y="67"/>
                </a:lnTo>
                <a:lnTo>
                  <a:pt x="194" y="67"/>
                </a:lnTo>
                <a:lnTo>
                  <a:pt x="196" y="65"/>
                </a:lnTo>
                <a:lnTo>
                  <a:pt x="196" y="63"/>
                </a:lnTo>
                <a:lnTo>
                  <a:pt x="196" y="63"/>
                </a:lnTo>
                <a:lnTo>
                  <a:pt x="193" y="63"/>
                </a:lnTo>
                <a:lnTo>
                  <a:pt x="191" y="67"/>
                </a:lnTo>
                <a:lnTo>
                  <a:pt x="191" y="67"/>
                </a:lnTo>
                <a:close/>
                <a:moveTo>
                  <a:pt x="210" y="73"/>
                </a:moveTo>
                <a:lnTo>
                  <a:pt x="210" y="73"/>
                </a:lnTo>
                <a:lnTo>
                  <a:pt x="217" y="73"/>
                </a:lnTo>
                <a:lnTo>
                  <a:pt x="221" y="71"/>
                </a:lnTo>
                <a:lnTo>
                  <a:pt x="223" y="65"/>
                </a:lnTo>
                <a:lnTo>
                  <a:pt x="223" y="65"/>
                </a:lnTo>
                <a:lnTo>
                  <a:pt x="221" y="63"/>
                </a:lnTo>
                <a:lnTo>
                  <a:pt x="217" y="63"/>
                </a:lnTo>
                <a:lnTo>
                  <a:pt x="212" y="65"/>
                </a:lnTo>
                <a:lnTo>
                  <a:pt x="210" y="67"/>
                </a:lnTo>
                <a:lnTo>
                  <a:pt x="210" y="71"/>
                </a:lnTo>
                <a:lnTo>
                  <a:pt x="210" y="73"/>
                </a:lnTo>
                <a:lnTo>
                  <a:pt x="210" y="73"/>
                </a:lnTo>
                <a:close/>
                <a:moveTo>
                  <a:pt x="229" y="75"/>
                </a:moveTo>
                <a:lnTo>
                  <a:pt x="229" y="75"/>
                </a:lnTo>
                <a:lnTo>
                  <a:pt x="231" y="77"/>
                </a:lnTo>
                <a:lnTo>
                  <a:pt x="235" y="77"/>
                </a:lnTo>
                <a:lnTo>
                  <a:pt x="238" y="75"/>
                </a:lnTo>
                <a:lnTo>
                  <a:pt x="238" y="75"/>
                </a:lnTo>
                <a:lnTo>
                  <a:pt x="238" y="71"/>
                </a:lnTo>
                <a:lnTo>
                  <a:pt x="235" y="71"/>
                </a:lnTo>
                <a:lnTo>
                  <a:pt x="231" y="71"/>
                </a:lnTo>
                <a:lnTo>
                  <a:pt x="229" y="75"/>
                </a:lnTo>
                <a:lnTo>
                  <a:pt x="229" y="75"/>
                </a:lnTo>
                <a:close/>
                <a:moveTo>
                  <a:pt x="50" y="105"/>
                </a:moveTo>
                <a:lnTo>
                  <a:pt x="50" y="105"/>
                </a:lnTo>
                <a:lnTo>
                  <a:pt x="67" y="96"/>
                </a:lnTo>
                <a:lnTo>
                  <a:pt x="72" y="90"/>
                </a:lnTo>
                <a:lnTo>
                  <a:pt x="74" y="86"/>
                </a:lnTo>
                <a:lnTo>
                  <a:pt x="76" y="80"/>
                </a:lnTo>
                <a:lnTo>
                  <a:pt x="76" y="80"/>
                </a:lnTo>
                <a:lnTo>
                  <a:pt x="67" y="84"/>
                </a:lnTo>
                <a:lnTo>
                  <a:pt x="61" y="90"/>
                </a:lnTo>
                <a:lnTo>
                  <a:pt x="50" y="105"/>
                </a:lnTo>
                <a:lnTo>
                  <a:pt x="50" y="105"/>
                </a:lnTo>
                <a:close/>
                <a:moveTo>
                  <a:pt x="44" y="94"/>
                </a:moveTo>
                <a:lnTo>
                  <a:pt x="44" y="94"/>
                </a:lnTo>
                <a:lnTo>
                  <a:pt x="50" y="94"/>
                </a:lnTo>
                <a:lnTo>
                  <a:pt x="53" y="90"/>
                </a:lnTo>
                <a:lnTo>
                  <a:pt x="55" y="84"/>
                </a:lnTo>
                <a:lnTo>
                  <a:pt x="55" y="82"/>
                </a:lnTo>
                <a:lnTo>
                  <a:pt x="55" y="82"/>
                </a:lnTo>
                <a:lnTo>
                  <a:pt x="52" y="84"/>
                </a:lnTo>
                <a:lnTo>
                  <a:pt x="48" y="86"/>
                </a:lnTo>
                <a:lnTo>
                  <a:pt x="46" y="90"/>
                </a:lnTo>
                <a:lnTo>
                  <a:pt x="44" y="94"/>
                </a:lnTo>
                <a:lnTo>
                  <a:pt x="44" y="94"/>
                </a:lnTo>
                <a:close/>
                <a:moveTo>
                  <a:pt x="44" y="128"/>
                </a:moveTo>
                <a:lnTo>
                  <a:pt x="44" y="128"/>
                </a:lnTo>
                <a:lnTo>
                  <a:pt x="52" y="126"/>
                </a:lnTo>
                <a:lnTo>
                  <a:pt x="57" y="122"/>
                </a:lnTo>
                <a:lnTo>
                  <a:pt x="63" y="120"/>
                </a:lnTo>
                <a:lnTo>
                  <a:pt x="71" y="117"/>
                </a:lnTo>
                <a:lnTo>
                  <a:pt x="71" y="117"/>
                </a:lnTo>
                <a:lnTo>
                  <a:pt x="72" y="107"/>
                </a:lnTo>
                <a:lnTo>
                  <a:pt x="72" y="103"/>
                </a:lnTo>
                <a:lnTo>
                  <a:pt x="71" y="99"/>
                </a:lnTo>
                <a:lnTo>
                  <a:pt x="71" y="99"/>
                </a:lnTo>
                <a:lnTo>
                  <a:pt x="65" y="107"/>
                </a:lnTo>
                <a:lnTo>
                  <a:pt x="57" y="115"/>
                </a:lnTo>
                <a:lnTo>
                  <a:pt x="50" y="120"/>
                </a:lnTo>
                <a:lnTo>
                  <a:pt x="44" y="128"/>
                </a:lnTo>
                <a:lnTo>
                  <a:pt x="44" y="128"/>
                </a:lnTo>
                <a:close/>
                <a:moveTo>
                  <a:pt x="59" y="132"/>
                </a:moveTo>
                <a:lnTo>
                  <a:pt x="59" y="132"/>
                </a:lnTo>
                <a:lnTo>
                  <a:pt x="59" y="134"/>
                </a:lnTo>
                <a:lnTo>
                  <a:pt x="57" y="137"/>
                </a:lnTo>
                <a:lnTo>
                  <a:pt x="53" y="139"/>
                </a:lnTo>
                <a:lnTo>
                  <a:pt x="53" y="143"/>
                </a:lnTo>
                <a:lnTo>
                  <a:pt x="53" y="143"/>
                </a:lnTo>
                <a:lnTo>
                  <a:pt x="57" y="143"/>
                </a:lnTo>
                <a:lnTo>
                  <a:pt x="61" y="143"/>
                </a:lnTo>
                <a:lnTo>
                  <a:pt x="65" y="139"/>
                </a:lnTo>
                <a:lnTo>
                  <a:pt x="69" y="136"/>
                </a:lnTo>
                <a:lnTo>
                  <a:pt x="69" y="134"/>
                </a:lnTo>
                <a:lnTo>
                  <a:pt x="69" y="130"/>
                </a:lnTo>
                <a:lnTo>
                  <a:pt x="65" y="130"/>
                </a:lnTo>
                <a:lnTo>
                  <a:pt x="59" y="132"/>
                </a:lnTo>
                <a:lnTo>
                  <a:pt x="59" y="132"/>
                </a:lnTo>
                <a:close/>
                <a:moveTo>
                  <a:pt x="74" y="164"/>
                </a:moveTo>
                <a:lnTo>
                  <a:pt x="74" y="164"/>
                </a:lnTo>
                <a:lnTo>
                  <a:pt x="84" y="164"/>
                </a:lnTo>
                <a:lnTo>
                  <a:pt x="92" y="160"/>
                </a:lnTo>
                <a:lnTo>
                  <a:pt x="99" y="155"/>
                </a:lnTo>
                <a:lnTo>
                  <a:pt x="105" y="151"/>
                </a:lnTo>
                <a:lnTo>
                  <a:pt x="105" y="151"/>
                </a:lnTo>
                <a:lnTo>
                  <a:pt x="97" y="149"/>
                </a:lnTo>
                <a:lnTo>
                  <a:pt x="86" y="151"/>
                </a:lnTo>
                <a:lnTo>
                  <a:pt x="82" y="153"/>
                </a:lnTo>
                <a:lnTo>
                  <a:pt x="78" y="155"/>
                </a:lnTo>
                <a:lnTo>
                  <a:pt x="74" y="158"/>
                </a:lnTo>
                <a:lnTo>
                  <a:pt x="74" y="164"/>
                </a:lnTo>
                <a:lnTo>
                  <a:pt x="74" y="164"/>
                </a:lnTo>
                <a:close/>
                <a:moveTo>
                  <a:pt x="103" y="168"/>
                </a:moveTo>
                <a:lnTo>
                  <a:pt x="103" y="168"/>
                </a:lnTo>
                <a:lnTo>
                  <a:pt x="114" y="166"/>
                </a:lnTo>
                <a:lnTo>
                  <a:pt x="122" y="164"/>
                </a:lnTo>
                <a:lnTo>
                  <a:pt x="130" y="158"/>
                </a:lnTo>
                <a:lnTo>
                  <a:pt x="135" y="153"/>
                </a:lnTo>
                <a:lnTo>
                  <a:pt x="135" y="153"/>
                </a:lnTo>
                <a:lnTo>
                  <a:pt x="130" y="151"/>
                </a:lnTo>
                <a:lnTo>
                  <a:pt x="126" y="149"/>
                </a:lnTo>
                <a:lnTo>
                  <a:pt x="120" y="151"/>
                </a:lnTo>
                <a:lnTo>
                  <a:pt x="114" y="153"/>
                </a:lnTo>
                <a:lnTo>
                  <a:pt x="111" y="155"/>
                </a:lnTo>
                <a:lnTo>
                  <a:pt x="107" y="158"/>
                </a:lnTo>
                <a:lnTo>
                  <a:pt x="105" y="162"/>
                </a:lnTo>
                <a:lnTo>
                  <a:pt x="103" y="168"/>
                </a:lnTo>
                <a:lnTo>
                  <a:pt x="103" y="168"/>
                </a:lnTo>
                <a:close/>
                <a:moveTo>
                  <a:pt x="122" y="176"/>
                </a:moveTo>
                <a:lnTo>
                  <a:pt x="122" y="176"/>
                </a:lnTo>
                <a:lnTo>
                  <a:pt x="137" y="170"/>
                </a:lnTo>
                <a:lnTo>
                  <a:pt x="143" y="166"/>
                </a:lnTo>
                <a:lnTo>
                  <a:pt x="147" y="160"/>
                </a:lnTo>
                <a:lnTo>
                  <a:pt x="147" y="160"/>
                </a:lnTo>
                <a:lnTo>
                  <a:pt x="139" y="160"/>
                </a:lnTo>
                <a:lnTo>
                  <a:pt x="132" y="164"/>
                </a:lnTo>
                <a:lnTo>
                  <a:pt x="126" y="170"/>
                </a:lnTo>
                <a:lnTo>
                  <a:pt x="122" y="176"/>
                </a:lnTo>
                <a:lnTo>
                  <a:pt x="122" y="176"/>
                </a:lnTo>
                <a:close/>
                <a:moveTo>
                  <a:pt x="141" y="181"/>
                </a:moveTo>
                <a:lnTo>
                  <a:pt x="141" y="181"/>
                </a:lnTo>
                <a:lnTo>
                  <a:pt x="147" y="179"/>
                </a:lnTo>
                <a:lnTo>
                  <a:pt x="153" y="178"/>
                </a:lnTo>
                <a:lnTo>
                  <a:pt x="160" y="170"/>
                </a:lnTo>
                <a:lnTo>
                  <a:pt x="160" y="170"/>
                </a:lnTo>
                <a:lnTo>
                  <a:pt x="158" y="168"/>
                </a:lnTo>
                <a:lnTo>
                  <a:pt x="158" y="166"/>
                </a:lnTo>
                <a:lnTo>
                  <a:pt x="158" y="166"/>
                </a:lnTo>
                <a:lnTo>
                  <a:pt x="153" y="168"/>
                </a:lnTo>
                <a:lnTo>
                  <a:pt x="147" y="172"/>
                </a:lnTo>
                <a:lnTo>
                  <a:pt x="141" y="181"/>
                </a:lnTo>
                <a:lnTo>
                  <a:pt x="141" y="181"/>
                </a:lnTo>
                <a:close/>
                <a:moveTo>
                  <a:pt x="160" y="178"/>
                </a:moveTo>
                <a:lnTo>
                  <a:pt x="160" y="178"/>
                </a:lnTo>
                <a:lnTo>
                  <a:pt x="149" y="189"/>
                </a:lnTo>
                <a:lnTo>
                  <a:pt x="143" y="195"/>
                </a:lnTo>
                <a:lnTo>
                  <a:pt x="139" y="200"/>
                </a:lnTo>
                <a:lnTo>
                  <a:pt x="139" y="200"/>
                </a:lnTo>
                <a:lnTo>
                  <a:pt x="147" y="198"/>
                </a:lnTo>
                <a:lnTo>
                  <a:pt x="154" y="195"/>
                </a:lnTo>
                <a:lnTo>
                  <a:pt x="162" y="189"/>
                </a:lnTo>
                <a:lnTo>
                  <a:pt x="170" y="185"/>
                </a:lnTo>
                <a:lnTo>
                  <a:pt x="170" y="185"/>
                </a:lnTo>
                <a:lnTo>
                  <a:pt x="168" y="181"/>
                </a:lnTo>
                <a:lnTo>
                  <a:pt x="166" y="178"/>
                </a:lnTo>
                <a:lnTo>
                  <a:pt x="166" y="178"/>
                </a:lnTo>
                <a:lnTo>
                  <a:pt x="160" y="178"/>
                </a:lnTo>
                <a:lnTo>
                  <a:pt x="160" y="178"/>
                </a:lnTo>
                <a:close/>
                <a:moveTo>
                  <a:pt x="151" y="212"/>
                </a:moveTo>
                <a:lnTo>
                  <a:pt x="151" y="212"/>
                </a:lnTo>
                <a:lnTo>
                  <a:pt x="158" y="212"/>
                </a:lnTo>
                <a:lnTo>
                  <a:pt x="164" y="210"/>
                </a:lnTo>
                <a:lnTo>
                  <a:pt x="168" y="206"/>
                </a:lnTo>
                <a:lnTo>
                  <a:pt x="174" y="202"/>
                </a:lnTo>
                <a:lnTo>
                  <a:pt x="174" y="202"/>
                </a:lnTo>
                <a:lnTo>
                  <a:pt x="172" y="197"/>
                </a:lnTo>
                <a:lnTo>
                  <a:pt x="170" y="195"/>
                </a:lnTo>
                <a:lnTo>
                  <a:pt x="166" y="197"/>
                </a:lnTo>
                <a:lnTo>
                  <a:pt x="162" y="198"/>
                </a:lnTo>
                <a:lnTo>
                  <a:pt x="154" y="206"/>
                </a:lnTo>
                <a:lnTo>
                  <a:pt x="151" y="212"/>
                </a:lnTo>
                <a:lnTo>
                  <a:pt x="151" y="212"/>
                </a:lnTo>
                <a:close/>
                <a:moveTo>
                  <a:pt x="174" y="210"/>
                </a:moveTo>
                <a:lnTo>
                  <a:pt x="174" y="210"/>
                </a:lnTo>
                <a:lnTo>
                  <a:pt x="166" y="218"/>
                </a:lnTo>
                <a:lnTo>
                  <a:pt x="158" y="223"/>
                </a:lnTo>
                <a:lnTo>
                  <a:pt x="151" y="231"/>
                </a:lnTo>
                <a:lnTo>
                  <a:pt x="145" y="239"/>
                </a:lnTo>
                <a:lnTo>
                  <a:pt x="145" y="239"/>
                </a:lnTo>
                <a:lnTo>
                  <a:pt x="154" y="237"/>
                </a:lnTo>
                <a:lnTo>
                  <a:pt x="162" y="233"/>
                </a:lnTo>
                <a:lnTo>
                  <a:pt x="168" y="229"/>
                </a:lnTo>
                <a:lnTo>
                  <a:pt x="175" y="225"/>
                </a:lnTo>
                <a:lnTo>
                  <a:pt x="175" y="225"/>
                </a:lnTo>
                <a:lnTo>
                  <a:pt x="177" y="218"/>
                </a:lnTo>
                <a:lnTo>
                  <a:pt x="175" y="210"/>
                </a:lnTo>
                <a:lnTo>
                  <a:pt x="175" y="210"/>
                </a:lnTo>
                <a:lnTo>
                  <a:pt x="174" y="210"/>
                </a:lnTo>
                <a:lnTo>
                  <a:pt x="174" y="210"/>
                </a:lnTo>
                <a:close/>
                <a:moveTo>
                  <a:pt x="149" y="254"/>
                </a:moveTo>
                <a:lnTo>
                  <a:pt x="149" y="254"/>
                </a:lnTo>
                <a:lnTo>
                  <a:pt x="156" y="252"/>
                </a:lnTo>
                <a:lnTo>
                  <a:pt x="166" y="248"/>
                </a:lnTo>
                <a:lnTo>
                  <a:pt x="170" y="246"/>
                </a:lnTo>
                <a:lnTo>
                  <a:pt x="172" y="244"/>
                </a:lnTo>
                <a:lnTo>
                  <a:pt x="172" y="240"/>
                </a:lnTo>
                <a:lnTo>
                  <a:pt x="170" y="237"/>
                </a:lnTo>
                <a:lnTo>
                  <a:pt x="170" y="237"/>
                </a:lnTo>
                <a:lnTo>
                  <a:pt x="158" y="242"/>
                </a:lnTo>
                <a:lnTo>
                  <a:pt x="153" y="248"/>
                </a:lnTo>
                <a:lnTo>
                  <a:pt x="149" y="254"/>
                </a:lnTo>
                <a:lnTo>
                  <a:pt x="149" y="254"/>
                </a:lnTo>
                <a:close/>
                <a:moveTo>
                  <a:pt x="153" y="267"/>
                </a:moveTo>
                <a:lnTo>
                  <a:pt x="153" y="267"/>
                </a:lnTo>
                <a:lnTo>
                  <a:pt x="154" y="269"/>
                </a:lnTo>
                <a:lnTo>
                  <a:pt x="158" y="267"/>
                </a:lnTo>
                <a:lnTo>
                  <a:pt x="160" y="263"/>
                </a:lnTo>
                <a:lnTo>
                  <a:pt x="158" y="261"/>
                </a:lnTo>
                <a:lnTo>
                  <a:pt x="158" y="261"/>
                </a:lnTo>
                <a:lnTo>
                  <a:pt x="154" y="263"/>
                </a:lnTo>
                <a:lnTo>
                  <a:pt x="153" y="265"/>
                </a:lnTo>
                <a:lnTo>
                  <a:pt x="153" y="267"/>
                </a:lnTo>
                <a:lnTo>
                  <a:pt x="153" y="267"/>
                </a:lnTo>
                <a:close/>
                <a:moveTo>
                  <a:pt x="19" y="288"/>
                </a:moveTo>
                <a:lnTo>
                  <a:pt x="19" y="288"/>
                </a:lnTo>
                <a:lnTo>
                  <a:pt x="27" y="284"/>
                </a:lnTo>
                <a:lnTo>
                  <a:pt x="36" y="280"/>
                </a:lnTo>
                <a:lnTo>
                  <a:pt x="44" y="277"/>
                </a:lnTo>
                <a:lnTo>
                  <a:pt x="46" y="273"/>
                </a:lnTo>
                <a:lnTo>
                  <a:pt x="48" y="269"/>
                </a:lnTo>
                <a:lnTo>
                  <a:pt x="48" y="269"/>
                </a:lnTo>
                <a:lnTo>
                  <a:pt x="31" y="277"/>
                </a:lnTo>
                <a:lnTo>
                  <a:pt x="23" y="282"/>
                </a:lnTo>
                <a:lnTo>
                  <a:pt x="21" y="284"/>
                </a:lnTo>
                <a:lnTo>
                  <a:pt x="19" y="288"/>
                </a:lnTo>
                <a:lnTo>
                  <a:pt x="19" y="288"/>
                </a:lnTo>
                <a:close/>
                <a:moveTo>
                  <a:pt x="13" y="305"/>
                </a:moveTo>
                <a:lnTo>
                  <a:pt x="13" y="305"/>
                </a:lnTo>
                <a:lnTo>
                  <a:pt x="17" y="303"/>
                </a:lnTo>
                <a:lnTo>
                  <a:pt x="19" y="301"/>
                </a:lnTo>
                <a:lnTo>
                  <a:pt x="25" y="296"/>
                </a:lnTo>
                <a:lnTo>
                  <a:pt x="25" y="296"/>
                </a:lnTo>
                <a:lnTo>
                  <a:pt x="17" y="299"/>
                </a:lnTo>
                <a:lnTo>
                  <a:pt x="13" y="305"/>
                </a:lnTo>
                <a:lnTo>
                  <a:pt x="13" y="305"/>
                </a:lnTo>
                <a:close/>
                <a:moveTo>
                  <a:pt x="25" y="324"/>
                </a:moveTo>
                <a:lnTo>
                  <a:pt x="25" y="324"/>
                </a:lnTo>
                <a:lnTo>
                  <a:pt x="31" y="322"/>
                </a:lnTo>
                <a:lnTo>
                  <a:pt x="36" y="319"/>
                </a:lnTo>
                <a:lnTo>
                  <a:pt x="38" y="313"/>
                </a:lnTo>
                <a:lnTo>
                  <a:pt x="38" y="311"/>
                </a:lnTo>
                <a:lnTo>
                  <a:pt x="36" y="307"/>
                </a:lnTo>
                <a:lnTo>
                  <a:pt x="36" y="307"/>
                </a:lnTo>
                <a:lnTo>
                  <a:pt x="34" y="313"/>
                </a:lnTo>
                <a:lnTo>
                  <a:pt x="29" y="315"/>
                </a:lnTo>
                <a:lnTo>
                  <a:pt x="25" y="319"/>
                </a:lnTo>
                <a:lnTo>
                  <a:pt x="25" y="320"/>
                </a:lnTo>
                <a:lnTo>
                  <a:pt x="25" y="324"/>
                </a:lnTo>
                <a:lnTo>
                  <a:pt x="25" y="324"/>
                </a:lnTo>
                <a:close/>
                <a:moveTo>
                  <a:pt x="12" y="332"/>
                </a:moveTo>
                <a:lnTo>
                  <a:pt x="12" y="332"/>
                </a:lnTo>
                <a:lnTo>
                  <a:pt x="12" y="328"/>
                </a:lnTo>
                <a:lnTo>
                  <a:pt x="12" y="326"/>
                </a:lnTo>
                <a:lnTo>
                  <a:pt x="10" y="326"/>
                </a:lnTo>
                <a:lnTo>
                  <a:pt x="10" y="326"/>
                </a:lnTo>
                <a:lnTo>
                  <a:pt x="8" y="330"/>
                </a:lnTo>
                <a:lnTo>
                  <a:pt x="10" y="332"/>
                </a:lnTo>
                <a:lnTo>
                  <a:pt x="12" y="332"/>
                </a:lnTo>
                <a:lnTo>
                  <a:pt x="12" y="332"/>
                </a:lnTo>
                <a:close/>
                <a:moveTo>
                  <a:pt x="15" y="338"/>
                </a:moveTo>
                <a:lnTo>
                  <a:pt x="15" y="338"/>
                </a:lnTo>
                <a:lnTo>
                  <a:pt x="17" y="341"/>
                </a:lnTo>
                <a:lnTo>
                  <a:pt x="19" y="343"/>
                </a:lnTo>
                <a:lnTo>
                  <a:pt x="25" y="347"/>
                </a:lnTo>
                <a:lnTo>
                  <a:pt x="25" y="347"/>
                </a:lnTo>
                <a:lnTo>
                  <a:pt x="27" y="343"/>
                </a:lnTo>
                <a:lnTo>
                  <a:pt x="32" y="340"/>
                </a:lnTo>
                <a:lnTo>
                  <a:pt x="36" y="336"/>
                </a:lnTo>
                <a:lnTo>
                  <a:pt x="38" y="332"/>
                </a:lnTo>
                <a:lnTo>
                  <a:pt x="38" y="332"/>
                </a:lnTo>
                <a:lnTo>
                  <a:pt x="27" y="334"/>
                </a:lnTo>
                <a:lnTo>
                  <a:pt x="15" y="338"/>
                </a:lnTo>
                <a:lnTo>
                  <a:pt x="15" y="338"/>
                </a:lnTo>
                <a:close/>
                <a:moveTo>
                  <a:pt x="38" y="343"/>
                </a:moveTo>
                <a:lnTo>
                  <a:pt x="38" y="343"/>
                </a:lnTo>
                <a:lnTo>
                  <a:pt x="50" y="341"/>
                </a:lnTo>
                <a:lnTo>
                  <a:pt x="55" y="340"/>
                </a:lnTo>
                <a:lnTo>
                  <a:pt x="59" y="336"/>
                </a:lnTo>
                <a:lnTo>
                  <a:pt x="59" y="336"/>
                </a:lnTo>
                <a:lnTo>
                  <a:pt x="57" y="332"/>
                </a:lnTo>
                <a:lnTo>
                  <a:pt x="53" y="332"/>
                </a:lnTo>
                <a:lnTo>
                  <a:pt x="48" y="334"/>
                </a:lnTo>
                <a:lnTo>
                  <a:pt x="42" y="340"/>
                </a:lnTo>
                <a:lnTo>
                  <a:pt x="38" y="343"/>
                </a:lnTo>
                <a:lnTo>
                  <a:pt x="38" y="343"/>
                </a:lnTo>
                <a:close/>
                <a:moveTo>
                  <a:pt x="63" y="351"/>
                </a:moveTo>
                <a:lnTo>
                  <a:pt x="63" y="351"/>
                </a:lnTo>
                <a:lnTo>
                  <a:pt x="72" y="349"/>
                </a:lnTo>
                <a:lnTo>
                  <a:pt x="78" y="345"/>
                </a:lnTo>
                <a:lnTo>
                  <a:pt x="82" y="341"/>
                </a:lnTo>
                <a:lnTo>
                  <a:pt x="82" y="341"/>
                </a:lnTo>
                <a:lnTo>
                  <a:pt x="78" y="340"/>
                </a:lnTo>
                <a:lnTo>
                  <a:pt x="74" y="338"/>
                </a:lnTo>
                <a:lnTo>
                  <a:pt x="74" y="338"/>
                </a:lnTo>
                <a:lnTo>
                  <a:pt x="72" y="341"/>
                </a:lnTo>
                <a:lnTo>
                  <a:pt x="69" y="345"/>
                </a:lnTo>
                <a:lnTo>
                  <a:pt x="65" y="347"/>
                </a:lnTo>
                <a:lnTo>
                  <a:pt x="63" y="351"/>
                </a:lnTo>
                <a:lnTo>
                  <a:pt x="63" y="351"/>
                </a:lnTo>
                <a:close/>
                <a:moveTo>
                  <a:pt x="42" y="353"/>
                </a:moveTo>
                <a:lnTo>
                  <a:pt x="42" y="353"/>
                </a:lnTo>
                <a:lnTo>
                  <a:pt x="46" y="355"/>
                </a:lnTo>
                <a:lnTo>
                  <a:pt x="48" y="355"/>
                </a:lnTo>
                <a:lnTo>
                  <a:pt x="50" y="351"/>
                </a:lnTo>
                <a:lnTo>
                  <a:pt x="50" y="347"/>
                </a:lnTo>
                <a:lnTo>
                  <a:pt x="50" y="347"/>
                </a:lnTo>
                <a:lnTo>
                  <a:pt x="46" y="349"/>
                </a:lnTo>
                <a:lnTo>
                  <a:pt x="44" y="351"/>
                </a:lnTo>
                <a:lnTo>
                  <a:pt x="42" y="353"/>
                </a:lnTo>
                <a:lnTo>
                  <a:pt x="42" y="353"/>
                </a:lnTo>
                <a:close/>
                <a:moveTo>
                  <a:pt x="118" y="360"/>
                </a:moveTo>
                <a:lnTo>
                  <a:pt x="118" y="360"/>
                </a:lnTo>
                <a:lnTo>
                  <a:pt x="120" y="360"/>
                </a:lnTo>
                <a:lnTo>
                  <a:pt x="124" y="360"/>
                </a:lnTo>
                <a:lnTo>
                  <a:pt x="126" y="359"/>
                </a:lnTo>
                <a:lnTo>
                  <a:pt x="126" y="355"/>
                </a:lnTo>
                <a:lnTo>
                  <a:pt x="126" y="355"/>
                </a:lnTo>
                <a:lnTo>
                  <a:pt x="120" y="357"/>
                </a:lnTo>
                <a:lnTo>
                  <a:pt x="118" y="360"/>
                </a:lnTo>
                <a:lnTo>
                  <a:pt x="118" y="360"/>
                </a:lnTo>
                <a:close/>
                <a:moveTo>
                  <a:pt x="92" y="360"/>
                </a:moveTo>
                <a:lnTo>
                  <a:pt x="92" y="360"/>
                </a:lnTo>
                <a:lnTo>
                  <a:pt x="92" y="362"/>
                </a:lnTo>
                <a:lnTo>
                  <a:pt x="93" y="362"/>
                </a:lnTo>
                <a:lnTo>
                  <a:pt x="97" y="362"/>
                </a:lnTo>
                <a:lnTo>
                  <a:pt x="97" y="362"/>
                </a:lnTo>
                <a:lnTo>
                  <a:pt x="97" y="359"/>
                </a:lnTo>
                <a:lnTo>
                  <a:pt x="95" y="357"/>
                </a:lnTo>
                <a:lnTo>
                  <a:pt x="95" y="357"/>
                </a:lnTo>
                <a:lnTo>
                  <a:pt x="95" y="359"/>
                </a:lnTo>
                <a:lnTo>
                  <a:pt x="93" y="359"/>
                </a:lnTo>
                <a:lnTo>
                  <a:pt x="92" y="359"/>
                </a:lnTo>
                <a:lnTo>
                  <a:pt x="92" y="360"/>
                </a:lnTo>
                <a:lnTo>
                  <a:pt x="92" y="3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03" name="文本框 202"/>
          <p:cNvSpPr txBox="1"/>
          <p:nvPr/>
        </p:nvSpPr>
        <p:spPr>
          <a:xfrm>
            <a:off x="3710018" y="5446783"/>
            <a:ext cx="5240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请点击此处输入您的标题五</a:t>
            </a:r>
          </a:p>
        </p:txBody>
      </p:sp>
    </p:spTree>
    <p:extLst>
      <p:ext uri="{BB962C8B-B14F-4D97-AF65-F5344CB8AC3E}">
        <p14:creationId xmlns:p14="http://schemas.microsoft.com/office/powerpoint/2010/main" val="30535950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900" decel="100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0"/>
                            </p:stCondLst>
                            <p:childTnLst>
                              <p:par>
                                <p:cTn id="44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900" decel="1000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900" decel="100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5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 animBg="1"/>
      <p:bldP spid="125" grpId="0"/>
      <p:bldP spid="198" grpId="0" animBg="1"/>
      <p:bldP spid="200" grpId="0"/>
      <p:bldP spid="199" grpId="0" animBg="1"/>
      <p:bldP spid="201" grpId="0"/>
      <p:bldP spid="197" grpId="0" animBg="1"/>
      <p:bldP spid="202" grpId="0"/>
      <p:bldP spid="193" grpId="0" animBg="1"/>
      <p:bldP spid="20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组合 22"/>
          <p:cNvGrpSpPr/>
          <p:nvPr/>
        </p:nvGrpSpPr>
        <p:grpSpPr>
          <a:xfrm>
            <a:off x="4450753" y="807945"/>
            <a:ext cx="3290494" cy="707886"/>
            <a:chOff x="4669370" y="935764"/>
            <a:chExt cx="3290494" cy="707886"/>
          </a:xfrm>
        </p:grpSpPr>
        <p:grpSp>
          <p:nvGrpSpPr>
            <p:cNvPr id="4" name="组合 3"/>
            <p:cNvGrpSpPr/>
            <p:nvPr/>
          </p:nvGrpSpPr>
          <p:grpSpPr>
            <a:xfrm>
              <a:off x="4669370" y="1173830"/>
              <a:ext cx="471234" cy="231755"/>
              <a:chOff x="6932696" y="5270631"/>
              <a:chExt cx="471234" cy="231755"/>
            </a:xfrm>
          </p:grpSpPr>
          <p:sp>
            <p:nvSpPr>
              <p:cNvPr id="2" name="Freeform 52"/>
              <p:cNvSpPr>
                <a:spLocks noEditPoints="1"/>
              </p:cNvSpPr>
              <p:nvPr/>
            </p:nvSpPr>
            <p:spPr bwMode="auto">
              <a:xfrm>
                <a:off x="6932696" y="5270631"/>
                <a:ext cx="220167" cy="231755"/>
              </a:xfrm>
              <a:custGeom>
                <a:avLst/>
                <a:gdLst/>
                <a:ahLst/>
                <a:cxnLst>
                  <a:cxn ang="0">
                    <a:pos x="76" y="101"/>
                  </a:cxn>
                  <a:cxn ang="0">
                    <a:pos x="74" y="118"/>
                  </a:cxn>
                  <a:cxn ang="0">
                    <a:pos x="34" y="115"/>
                  </a:cxn>
                  <a:cxn ang="0">
                    <a:pos x="9" y="88"/>
                  </a:cxn>
                  <a:cxn ang="0">
                    <a:pos x="0" y="63"/>
                  </a:cxn>
                  <a:cxn ang="0">
                    <a:pos x="17" y="23"/>
                  </a:cxn>
                  <a:cxn ang="0">
                    <a:pos x="51" y="4"/>
                  </a:cxn>
                  <a:cxn ang="0">
                    <a:pos x="78" y="0"/>
                  </a:cxn>
                  <a:cxn ang="0">
                    <a:pos x="110" y="31"/>
                  </a:cxn>
                  <a:cxn ang="0">
                    <a:pos x="103" y="75"/>
                  </a:cxn>
                  <a:cxn ang="0">
                    <a:pos x="78" y="88"/>
                  </a:cxn>
                  <a:cxn ang="0">
                    <a:pos x="105" y="52"/>
                  </a:cxn>
                  <a:cxn ang="0">
                    <a:pos x="91" y="14"/>
                  </a:cxn>
                  <a:cxn ang="0">
                    <a:pos x="49" y="16"/>
                  </a:cxn>
                  <a:cxn ang="0">
                    <a:pos x="30" y="42"/>
                  </a:cxn>
                  <a:cxn ang="0">
                    <a:pos x="30" y="78"/>
                  </a:cxn>
                  <a:cxn ang="0">
                    <a:pos x="49" y="97"/>
                  </a:cxn>
                  <a:cxn ang="0">
                    <a:pos x="84" y="109"/>
                  </a:cxn>
                  <a:cxn ang="0">
                    <a:pos x="57" y="92"/>
                  </a:cxn>
                  <a:cxn ang="0">
                    <a:pos x="53" y="61"/>
                  </a:cxn>
                  <a:cxn ang="0">
                    <a:pos x="76" y="67"/>
                  </a:cxn>
                  <a:cxn ang="0">
                    <a:pos x="103" y="57"/>
                  </a:cxn>
                  <a:cxn ang="0">
                    <a:pos x="36" y="19"/>
                  </a:cxn>
                  <a:cxn ang="0">
                    <a:pos x="44" y="12"/>
                  </a:cxn>
                  <a:cxn ang="0">
                    <a:pos x="19" y="31"/>
                  </a:cxn>
                  <a:cxn ang="0">
                    <a:pos x="28" y="23"/>
                  </a:cxn>
                  <a:cxn ang="0">
                    <a:pos x="25" y="21"/>
                  </a:cxn>
                  <a:cxn ang="0">
                    <a:pos x="19" y="31"/>
                  </a:cxn>
                  <a:cxn ang="0">
                    <a:pos x="19" y="38"/>
                  </a:cxn>
                  <a:cxn ang="0">
                    <a:pos x="17" y="46"/>
                  </a:cxn>
                  <a:cxn ang="0">
                    <a:pos x="28" y="29"/>
                  </a:cxn>
                  <a:cxn ang="0">
                    <a:pos x="7" y="59"/>
                  </a:cxn>
                  <a:cxn ang="0">
                    <a:pos x="7" y="52"/>
                  </a:cxn>
                  <a:cxn ang="0">
                    <a:pos x="6" y="63"/>
                  </a:cxn>
                  <a:cxn ang="0">
                    <a:pos x="15" y="65"/>
                  </a:cxn>
                  <a:cxn ang="0">
                    <a:pos x="21" y="56"/>
                  </a:cxn>
                  <a:cxn ang="0">
                    <a:pos x="15" y="61"/>
                  </a:cxn>
                  <a:cxn ang="0">
                    <a:pos x="59" y="78"/>
                  </a:cxn>
                  <a:cxn ang="0">
                    <a:pos x="61" y="73"/>
                  </a:cxn>
                  <a:cxn ang="0">
                    <a:pos x="59" y="69"/>
                  </a:cxn>
                  <a:cxn ang="0">
                    <a:pos x="15" y="80"/>
                  </a:cxn>
                  <a:cxn ang="0">
                    <a:pos x="23" y="78"/>
                  </a:cxn>
                  <a:cxn ang="0">
                    <a:pos x="21" y="71"/>
                  </a:cxn>
                  <a:cxn ang="0">
                    <a:pos x="67" y="80"/>
                  </a:cxn>
                  <a:cxn ang="0">
                    <a:pos x="70" y="73"/>
                  </a:cxn>
                  <a:cxn ang="0">
                    <a:pos x="67" y="80"/>
                  </a:cxn>
                  <a:cxn ang="0">
                    <a:pos x="84" y="75"/>
                  </a:cxn>
                  <a:cxn ang="0">
                    <a:pos x="84" y="73"/>
                  </a:cxn>
                  <a:cxn ang="0">
                    <a:pos x="25" y="90"/>
                  </a:cxn>
                  <a:cxn ang="0">
                    <a:pos x="30" y="86"/>
                  </a:cxn>
                  <a:cxn ang="0">
                    <a:pos x="25" y="90"/>
                  </a:cxn>
                  <a:cxn ang="0">
                    <a:pos x="23" y="99"/>
                  </a:cxn>
                  <a:cxn ang="0">
                    <a:pos x="30" y="96"/>
                  </a:cxn>
                  <a:cxn ang="0">
                    <a:pos x="21" y="97"/>
                  </a:cxn>
                  <a:cxn ang="0">
                    <a:pos x="42" y="101"/>
                  </a:cxn>
                  <a:cxn ang="0">
                    <a:pos x="38" y="96"/>
                  </a:cxn>
                  <a:cxn ang="0">
                    <a:pos x="36" y="103"/>
                  </a:cxn>
                  <a:cxn ang="0">
                    <a:pos x="38" y="113"/>
                  </a:cxn>
                  <a:cxn ang="0">
                    <a:pos x="38" y="107"/>
                  </a:cxn>
                  <a:cxn ang="0">
                    <a:pos x="47" y="111"/>
                  </a:cxn>
                  <a:cxn ang="0">
                    <a:pos x="53" y="107"/>
                  </a:cxn>
                  <a:cxn ang="0">
                    <a:pos x="47" y="111"/>
                  </a:cxn>
                </a:cxnLst>
                <a:rect l="0" t="0" r="r" b="b"/>
                <a:pathLst>
                  <a:path w="114" h="120">
                    <a:moveTo>
                      <a:pt x="67" y="90"/>
                    </a:moveTo>
                    <a:lnTo>
                      <a:pt x="67" y="90"/>
                    </a:lnTo>
                    <a:lnTo>
                      <a:pt x="70" y="96"/>
                    </a:lnTo>
                    <a:lnTo>
                      <a:pt x="76" y="101"/>
                    </a:lnTo>
                    <a:lnTo>
                      <a:pt x="91" y="111"/>
                    </a:lnTo>
                    <a:lnTo>
                      <a:pt x="91" y="111"/>
                    </a:lnTo>
                    <a:lnTo>
                      <a:pt x="84" y="115"/>
                    </a:lnTo>
                    <a:lnTo>
                      <a:pt x="74" y="118"/>
                    </a:lnTo>
                    <a:lnTo>
                      <a:pt x="63" y="120"/>
                    </a:lnTo>
                    <a:lnTo>
                      <a:pt x="53" y="120"/>
                    </a:lnTo>
                    <a:lnTo>
                      <a:pt x="44" y="118"/>
                    </a:lnTo>
                    <a:lnTo>
                      <a:pt x="34" y="115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9" y="88"/>
                    </a:lnTo>
                    <a:lnTo>
                      <a:pt x="4" y="78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0" y="63"/>
                    </a:lnTo>
                    <a:lnTo>
                      <a:pt x="0" y="56"/>
                    </a:lnTo>
                    <a:lnTo>
                      <a:pt x="4" y="42"/>
                    </a:lnTo>
                    <a:lnTo>
                      <a:pt x="9" y="3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28" y="14"/>
                    </a:lnTo>
                    <a:lnTo>
                      <a:pt x="44" y="6"/>
                    </a:lnTo>
                    <a:lnTo>
                      <a:pt x="51" y="4"/>
                    </a:lnTo>
                    <a:lnTo>
                      <a:pt x="59" y="0"/>
                    </a:lnTo>
                    <a:lnTo>
                      <a:pt x="68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89" y="4"/>
                    </a:lnTo>
                    <a:lnTo>
                      <a:pt x="99" y="12"/>
                    </a:lnTo>
                    <a:lnTo>
                      <a:pt x="105" y="21"/>
                    </a:lnTo>
                    <a:lnTo>
                      <a:pt x="110" y="31"/>
                    </a:lnTo>
                    <a:lnTo>
                      <a:pt x="114" y="42"/>
                    </a:lnTo>
                    <a:lnTo>
                      <a:pt x="112" y="54"/>
                    </a:lnTo>
                    <a:lnTo>
                      <a:pt x="110" y="65"/>
                    </a:lnTo>
                    <a:lnTo>
                      <a:pt x="103" y="75"/>
                    </a:lnTo>
                    <a:lnTo>
                      <a:pt x="103" y="75"/>
                    </a:lnTo>
                    <a:lnTo>
                      <a:pt x="97" y="80"/>
                    </a:lnTo>
                    <a:lnTo>
                      <a:pt x="87" y="86"/>
                    </a:lnTo>
                    <a:lnTo>
                      <a:pt x="78" y="88"/>
                    </a:lnTo>
                    <a:lnTo>
                      <a:pt x="67" y="90"/>
                    </a:lnTo>
                    <a:lnTo>
                      <a:pt x="67" y="90"/>
                    </a:lnTo>
                    <a:close/>
                    <a:moveTo>
                      <a:pt x="105" y="52"/>
                    </a:moveTo>
                    <a:lnTo>
                      <a:pt x="105" y="52"/>
                    </a:lnTo>
                    <a:lnTo>
                      <a:pt x="107" y="40"/>
                    </a:lnTo>
                    <a:lnTo>
                      <a:pt x="105" y="29"/>
                    </a:lnTo>
                    <a:lnTo>
                      <a:pt x="99" y="21"/>
                    </a:lnTo>
                    <a:lnTo>
                      <a:pt x="91" y="14"/>
                    </a:lnTo>
                    <a:lnTo>
                      <a:pt x="82" y="8"/>
                    </a:lnTo>
                    <a:lnTo>
                      <a:pt x="70" y="8"/>
                    </a:lnTo>
                    <a:lnTo>
                      <a:pt x="59" y="10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38" y="27"/>
                    </a:lnTo>
                    <a:lnTo>
                      <a:pt x="34" y="35"/>
                    </a:lnTo>
                    <a:lnTo>
                      <a:pt x="30" y="42"/>
                    </a:lnTo>
                    <a:lnTo>
                      <a:pt x="26" y="52"/>
                    </a:lnTo>
                    <a:lnTo>
                      <a:pt x="26" y="61"/>
                    </a:lnTo>
                    <a:lnTo>
                      <a:pt x="26" y="71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9" y="97"/>
                    </a:lnTo>
                    <a:lnTo>
                      <a:pt x="59" y="105"/>
                    </a:lnTo>
                    <a:lnTo>
                      <a:pt x="70" y="109"/>
                    </a:lnTo>
                    <a:lnTo>
                      <a:pt x="78" y="109"/>
                    </a:lnTo>
                    <a:lnTo>
                      <a:pt x="84" y="109"/>
                    </a:lnTo>
                    <a:lnTo>
                      <a:pt x="84" y="109"/>
                    </a:lnTo>
                    <a:lnTo>
                      <a:pt x="70" y="103"/>
                    </a:lnTo>
                    <a:lnTo>
                      <a:pt x="63" y="97"/>
                    </a:lnTo>
                    <a:lnTo>
                      <a:pt x="57" y="92"/>
                    </a:lnTo>
                    <a:lnTo>
                      <a:pt x="53" y="86"/>
                    </a:lnTo>
                    <a:lnTo>
                      <a:pt x="51" y="78"/>
                    </a:lnTo>
                    <a:lnTo>
                      <a:pt x="51" y="7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61" y="65"/>
                    </a:lnTo>
                    <a:lnTo>
                      <a:pt x="68" y="67"/>
                    </a:lnTo>
                    <a:lnTo>
                      <a:pt x="76" y="67"/>
                    </a:lnTo>
                    <a:lnTo>
                      <a:pt x="84" y="67"/>
                    </a:lnTo>
                    <a:lnTo>
                      <a:pt x="91" y="65"/>
                    </a:lnTo>
                    <a:lnTo>
                      <a:pt x="97" y="63"/>
                    </a:lnTo>
                    <a:lnTo>
                      <a:pt x="103" y="57"/>
                    </a:lnTo>
                    <a:lnTo>
                      <a:pt x="105" y="52"/>
                    </a:lnTo>
                    <a:lnTo>
                      <a:pt x="105" y="52"/>
                    </a:lnTo>
                    <a:close/>
                    <a:moveTo>
                      <a:pt x="36" y="19"/>
                    </a:moveTo>
                    <a:lnTo>
                      <a:pt x="36" y="19"/>
                    </a:lnTo>
                    <a:lnTo>
                      <a:pt x="38" y="19"/>
                    </a:lnTo>
                    <a:lnTo>
                      <a:pt x="40" y="17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38" y="14"/>
                    </a:lnTo>
                    <a:lnTo>
                      <a:pt x="36" y="19"/>
                    </a:lnTo>
                    <a:lnTo>
                      <a:pt x="36" y="19"/>
                    </a:lnTo>
                    <a:close/>
                    <a:moveTo>
                      <a:pt x="19" y="31"/>
                    </a:moveTo>
                    <a:lnTo>
                      <a:pt x="19" y="31"/>
                    </a:lnTo>
                    <a:lnTo>
                      <a:pt x="21" y="29"/>
                    </a:lnTo>
                    <a:lnTo>
                      <a:pt x="25" y="27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26" y="21"/>
                    </a:lnTo>
                    <a:lnTo>
                      <a:pt x="26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3" y="27"/>
                    </a:lnTo>
                    <a:lnTo>
                      <a:pt x="19" y="31"/>
                    </a:lnTo>
                    <a:lnTo>
                      <a:pt x="19" y="31"/>
                    </a:lnTo>
                    <a:close/>
                    <a:moveTo>
                      <a:pt x="28" y="29"/>
                    </a:moveTo>
                    <a:lnTo>
                      <a:pt x="28" y="29"/>
                    </a:lnTo>
                    <a:lnTo>
                      <a:pt x="23" y="35"/>
                    </a:lnTo>
                    <a:lnTo>
                      <a:pt x="19" y="38"/>
                    </a:lnTo>
                    <a:lnTo>
                      <a:pt x="13" y="42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7" y="46"/>
                    </a:lnTo>
                    <a:lnTo>
                      <a:pt x="25" y="40"/>
                    </a:lnTo>
                    <a:lnTo>
                      <a:pt x="28" y="37"/>
                    </a:lnTo>
                    <a:lnTo>
                      <a:pt x="28" y="33"/>
                    </a:lnTo>
                    <a:lnTo>
                      <a:pt x="28" y="29"/>
                    </a:lnTo>
                    <a:lnTo>
                      <a:pt x="28" y="29"/>
                    </a:lnTo>
                    <a:close/>
                    <a:moveTo>
                      <a:pt x="6" y="63"/>
                    </a:moveTo>
                    <a:lnTo>
                      <a:pt x="6" y="63"/>
                    </a:lnTo>
                    <a:lnTo>
                      <a:pt x="7" y="59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6" y="57"/>
                    </a:lnTo>
                    <a:lnTo>
                      <a:pt x="6" y="63"/>
                    </a:lnTo>
                    <a:lnTo>
                      <a:pt x="6" y="63"/>
                    </a:lnTo>
                    <a:close/>
                    <a:moveTo>
                      <a:pt x="9" y="67"/>
                    </a:moveTo>
                    <a:lnTo>
                      <a:pt x="9" y="67"/>
                    </a:lnTo>
                    <a:lnTo>
                      <a:pt x="13" y="67"/>
                    </a:lnTo>
                    <a:lnTo>
                      <a:pt x="15" y="65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7"/>
                    </a:lnTo>
                    <a:lnTo>
                      <a:pt x="15" y="61"/>
                    </a:lnTo>
                    <a:lnTo>
                      <a:pt x="11" y="63"/>
                    </a:lnTo>
                    <a:lnTo>
                      <a:pt x="9" y="67"/>
                    </a:lnTo>
                    <a:lnTo>
                      <a:pt x="9" y="67"/>
                    </a:lnTo>
                    <a:close/>
                    <a:moveTo>
                      <a:pt x="59" y="78"/>
                    </a:moveTo>
                    <a:lnTo>
                      <a:pt x="59" y="78"/>
                    </a:lnTo>
                    <a:lnTo>
                      <a:pt x="59" y="77"/>
                    </a:lnTo>
                    <a:lnTo>
                      <a:pt x="61" y="75"/>
                    </a:lnTo>
                    <a:lnTo>
                      <a:pt x="61" y="73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7" y="75"/>
                    </a:lnTo>
                    <a:lnTo>
                      <a:pt x="59" y="78"/>
                    </a:lnTo>
                    <a:lnTo>
                      <a:pt x="59" y="78"/>
                    </a:lnTo>
                    <a:close/>
                    <a:moveTo>
                      <a:pt x="15" y="80"/>
                    </a:moveTo>
                    <a:lnTo>
                      <a:pt x="15" y="80"/>
                    </a:lnTo>
                    <a:lnTo>
                      <a:pt x="19" y="80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15" y="80"/>
                    </a:lnTo>
                    <a:lnTo>
                      <a:pt x="15" y="80"/>
                    </a:lnTo>
                    <a:close/>
                    <a:moveTo>
                      <a:pt x="67" y="80"/>
                    </a:moveTo>
                    <a:lnTo>
                      <a:pt x="67" y="80"/>
                    </a:lnTo>
                    <a:lnTo>
                      <a:pt x="68" y="77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0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67" y="75"/>
                    </a:lnTo>
                    <a:lnTo>
                      <a:pt x="67" y="80"/>
                    </a:lnTo>
                    <a:lnTo>
                      <a:pt x="67" y="80"/>
                    </a:lnTo>
                    <a:close/>
                    <a:moveTo>
                      <a:pt x="80" y="77"/>
                    </a:moveTo>
                    <a:lnTo>
                      <a:pt x="80" y="77"/>
                    </a:lnTo>
                    <a:lnTo>
                      <a:pt x="84" y="75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0" y="77"/>
                    </a:lnTo>
                    <a:lnTo>
                      <a:pt x="80" y="77"/>
                    </a:lnTo>
                    <a:close/>
                    <a:moveTo>
                      <a:pt x="25" y="90"/>
                    </a:moveTo>
                    <a:lnTo>
                      <a:pt x="25" y="90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0" y="86"/>
                    </a:lnTo>
                    <a:lnTo>
                      <a:pt x="26" y="82"/>
                    </a:lnTo>
                    <a:lnTo>
                      <a:pt x="26" y="82"/>
                    </a:lnTo>
                    <a:lnTo>
                      <a:pt x="25" y="86"/>
                    </a:lnTo>
                    <a:lnTo>
                      <a:pt x="25" y="90"/>
                    </a:lnTo>
                    <a:lnTo>
                      <a:pt x="25" y="90"/>
                    </a:lnTo>
                    <a:close/>
                    <a:moveTo>
                      <a:pt x="21" y="97"/>
                    </a:move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8" y="99"/>
                    </a:lnTo>
                    <a:lnTo>
                      <a:pt x="30" y="96"/>
                    </a:lnTo>
                    <a:lnTo>
                      <a:pt x="30" y="96"/>
                    </a:lnTo>
                    <a:lnTo>
                      <a:pt x="25" y="96"/>
                    </a:lnTo>
                    <a:lnTo>
                      <a:pt x="21" y="97"/>
                    </a:lnTo>
                    <a:lnTo>
                      <a:pt x="21" y="97"/>
                    </a:lnTo>
                    <a:close/>
                    <a:moveTo>
                      <a:pt x="36" y="103"/>
                    </a:moveTo>
                    <a:lnTo>
                      <a:pt x="36" y="103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96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6" y="99"/>
                    </a:lnTo>
                    <a:lnTo>
                      <a:pt x="36" y="101"/>
                    </a:lnTo>
                    <a:lnTo>
                      <a:pt x="36" y="103"/>
                    </a:lnTo>
                    <a:lnTo>
                      <a:pt x="36" y="103"/>
                    </a:lnTo>
                    <a:close/>
                    <a:moveTo>
                      <a:pt x="36" y="111"/>
                    </a:moveTo>
                    <a:lnTo>
                      <a:pt x="36" y="111"/>
                    </a:lnTo>
                    <a:lnTo>
                      <a:pt x="38" y="113"/>
                    </a:lnTo>
                    <a:lnTo>
                      <a:pt x="38" y="113"/>
                    </a:lnTo>
                    <a:lnTo>
                      <a:pt x="40" y="109"/>
                    </a:lnTo>
                    <a:lnTo>
                      <a:pt x="42" y="105"/>
                    </a:lnTo>
                    <a:lnTo>
                      <a:pt x="42" y="105"/>
                    </a:lnTo>
                    <a:lnTo>
                      <a:pt x="38" y="107"/>
                    </a:lnTo>
                    <a:lnTo>
                      <a:pt x="36" y="111"/>
                    </a:lnTo>
                    <a:lnTo>
                      <a:pt x="36" y="111"/>
                    </a:lnTo>
                    <a:close/>
                    <a:moveTo>
                      <a:pt x="47" y="111"/>
                    </a:moveTo>
                    <a:lnTo>
                      <a:pt x="47" y="111"/>
                    </a:lnTo>
                    <a:lnTo>
                      <a:pt x="51" y="111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3" y="107"/>
                    </a:lnTo>
                    <a:lnTo>
                      <a:pt x="49" y="105"/>
                    </a:lnTo>
                    <a:lnTo>
                      <a:pt x="47" y="107"/>
                    </a:lnTo>
                    <a:lnTo>
                      <a:pt x="47" y="111"/>
                    </a:lnTo>
                    <a:lnTo>
                      <a:pt x="47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" name="Freeform 53"/>
              <p:cNvSpPr>
                <a:spLocks noEditPoints="1"/>
              </p:cNvSpPr>
              <p:nvPr/>
            </p:nvSpPr>
            <p:spPr bwMode="auto">
              <a:xfrm>
                <a:off x="7185694" y="5270631"/>
                <a:ext cx="218236" cy="231755"/>
              </a:xfrm>
              <a:custGeom>
                <a:avLst/>
                <a:gdLst/>
                <a:ahLst/>
                <a:cxnLst>
                  <a:cxn ang="0">
                    <a:pos x="77" y="101"/>
                  </a:cxn>
                  <a:cxn ang="0">
                    <a:pos x="73" y="118"/>
                  </a:cxn>
                  <a:cxn ang="0">
                    <a:pos x="35" y="115"/>
                  </a:cxn>
                  <a:cxn ang="0">
                    <a:pos x="10" y="88"/>
                  </a:cxn>
                  <a:cxn ang="0">
                    <a:pos x="0" y="63"/>
                  </a:cxn>
                  <a:cxn ang="0">
                    <a:pos x="17" y="23"/>
                  </a:cxn>
                  <a:cxn ang="0">
                    <a:pos x="50" y="4"/>
                  </a:cxn>
                  <a:cxn ang="0">
                    <a:pos x="77" y="0"/>
                  </a:cxn>
                  <a:cxn ang="0">
                    <a:pos x="111" y="31"/>
                  </a:cxn>
                  <a:cxn ang="0">
                    <a:pos x="103" y="75"/>
                  </a:cxn>
                  <a:cxn ang="0">
                    <a:pos x="77" y="88"/>
                  </a:cxn>
                  <a:cxn ang="0">
                    <a:pos x="105" y="52"/>
                  </a:cxn>
                  <a:cxn ang="0">
                    <a:pos x="92" y="14"/>
                  </a:cxn>
                  <a:cxn ang="0">
                    <a:pos x="48" y="16"/>
                  </a:cxn>
                  <a:cxn ang="0">
                    <a:pos x="29" y="42"/>
                  </a:cxn>
                  <a:cxn ang="0">
                    <a:pos x="29" y="78"/>
                  </a:cxn>
                  <a:cxn ang="0">
                    <a:pos x="48" y="97"/>
                  </a:cxn>
                  <a:cxn ang="0">
                    <a:pos x="82" y="109"/>
                  </a:cxn>
                  <a:cxn ang="0">
                    <a:pos x="58" y="92"/>
                  </a:cxn>
                  <a:cxn ang="0">
                    <a:pos x="54" y="61"/>
                  </a:cxn>
                  <a:cxn ang="0">
                    <a:pos x="77" y="67"/>
                  </a:cxn>
                  <a:cxn ang="0">
                    <a:pos x="101" y="57"/>
                  </a:cxn>
                  <a:cxn ang="0">
                    <a:pos x="35" y="19"/>
                  </a:cxn>
                  <a:cxn ang="0">
                    <a:pos x="44" y="12"/>
                  </a:cxn>
                  <a:cxn ang="0">
                    <a:pos x="17" y="31"/>
                  </a:cxn>
                  <a:cxn ang="0">
                    <a:pos x="27" y="23"/>
                  </a:cxn>
                  <a:cxn ang="0">
                    <a:pos x="25" y="21"/>
                  </a:cxn>
                  <a:cxn ang="0">
                    <a:pos x="17" y="31"/>
                  </a:cxn>
                  <a:cxn ang="0">
                    <a:pos x="17" y="38"/>
                  </a:cxn>
                  <a:cxn ang="0">
                    <a:pos x="17" y="46"/>
                  </a:cxn>
                  <a:cxn ang="0">
                    <a:pos x="27" y="29"/>
                  </a:cxn>
                  <a:cxn ang="0">
                    <a:pos x="8" y="59"/>
                  </a:cxn>
                  <a:cxn ang="0">
                    <a:pos x="6" y="52"/>
                  </a:cxn>
                  <a:cxn ang="0">
                    <a:pos x="4" y="63"/>
                  </a:cxn>
                  <a:cxn ang="0">
                    <a:pos x="16" y="65"/>
                  </a:cxn>
                  <a:cxn ang="0">
                    <a:pos x="21" y="56"/>
                  </a:cxn>
                  <a:cxn ang="0">
                    <a:pos x="14" y="61"/>
                  </a:cxn>
                  <a:cxn ang="0">
                    <a:pos x="58" y="78"/>
                  </a:cxn>
                  <a:cxn ang="0">
                    <a:pos x="61" y="73"/>
                  </a:cxn>
                  <a:cxn ang="0">
                    <a:pos x="58" y="69"/>
                  </a:cxn>
                  <a:cxn ang="0">
                    <a:pos x="16" y="80"/>
                  </a:cxn>
                  <a:cxn ang="0">
                    <a:pos x="23" y="78"/>
                  </a:cxn>
                  <a:cxn ang="0">
                    <a:pos x="19" y="71"/>
                  </a:cxn>
                  <a:cxn ang="0">
                    <a:pos x="65" y="80"/>
                  </a:cxn>
                  <a:cxn ang="0">
                    <a:pos x="69" y="73"/>
                  </a:cxn>
                  <a:cxn ang="0">
                    <a:pos x="65" y="80"/>
                  </a:cxn>
                  <a:cxn ang="0">
                    <a:pos x="84" y="75"/>
                  </a:cxn>
                  <a:cxn ang="0">
                    <a:pos x="82" y="73"/>
                  </a:cxn>
                  <a:cxn ang="0">
                    <a:pos x="23" y="90"/>
                  </a:cxn>
                  <a:cxn ang="0">
                    <a:pos x="29" y="86"/>
                  </a:cxn>
                  <a:cxn ang="0">
                    <a:pos x="23" y="90"/>
                  </a:cxn>
                  <a:cxn ang="0">
                    <a:pos x="21" y="99"/>
                  </a:cxn>
                  <a:cxn ang="0">
                    <a:pos x="29" y="96"/>
                  </a:cxn>
                  <a:cxn ang="0">
                    <a:pos x="21" y="97"/>
                  </a:cxn>
                  <a:cxn ang="0">
                    <a:pos x="42" y="101"/>
                  </a:cxn>
                  <a:cxn ang="0">
                    <a:pos x="37" y="96"/>
                  </a:cxn>
                  <a:cxn ang="0">
                    <a:pos x="37" y="103"/>
                  </a:cxn>
                  <a:cxn ang="0">
                    <a:pos x="38" y="113"/>
                  </a:cxn>
                  <a:cxn ang="0">
                    <a:pos x="37" y="107"/>
                  </a:cxn>
                  <a:cxn ang="0">
                    <a:pos x="46" y="111"/>
                  </a:cxn>
                  <a:cxn ang="0">
                    <a:pos x="52" y="107"/>
                  </a:cxn>
                  <a:cxn ang="0">
                    <a:pos x="46" y="111"/>
                  </a:cxn>
                </a:cxnLst>
                <a:rect l="0" t="0" r="r" b="b"/>
                <a:pathLst>
                  <a:path w="113" h="120">
                    <a:moveTo>
                      <a:pt x="65" y="90"/>
                    </a:moveTo>
                    <a:lnTo>
                      <a:pt x="65" y="90"/>
                    </a:lnTo>
                    <a:lnTo>
                      <a:pt x="71" y="96"/>
                    </a:lnTo>
                    <a:lnTo>
                      <a:pt x="77" y="101"/>
                    </a:lnTo>
                    <a:lnTo>
                      <a:pt x="92" y="111"/>
                    </a:lnTo>
                    <a:lnTo>
                      <a:pt x="92" y="111"/>
                    </a:lnTo>
                    <a:lnTo>
                      <a:pt x="82" y="115"/>
                    </a:lnTo>
                    <a:lnTo>
                      <a:pt x="73" y="118"/>
                    </a:lnTo>
                    <a:lnTo>
                      <a:pt x="63" y="120"/>
                    </a:lnTo>
                    <a:lnTo>
                      <a:pt x="54" y="120"/>
                    </a:lnTo>
                    <a:lnTo>
                      <a:pt x="44" y="118"/>
                    </a:lnTo>
                    <a:lnTo>
                      <a:pt x="35" y="115"/>
                    </a:lnTo>
                    <a:lnTo>
                      <a:pt x="27" y="111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0" y="88"/>
                    </a:lnTo>
                    <a:lnTo>
                      <a:pt x="4" y="78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6"/>
                    </a:lnTo>
                    <a:lnTo>
                      <a:pt x="4" y="42"/>
                    </a:lnTo>
                    <a:lnTo>
                      <a:pt x="10" y="3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29" y="14"/>
                    </a:lnTo>
                    <a:lnTo>
                      <a:pt x="42" y="6"/>
                    </a:lnTo>
                    <a:lnTo>
                      <a:pt x="50" y="4"/>
                    </a:lnTo>
                    <a:lnTo>
                      <a:pt x="59" y="0"/>
                    </a:lnTo>
                    <a:lnTo>
                      <a:pt x="69" y="0"/>
                    </a:lnTo>
                    <a:lnTo>
                      <a:pt x="77" y="0"/>
                    </a:lnTo>
                    <a:lnTo>
                      <a:pt x="77" y="0"/>
                    </a:lnTo>
                    <a:lnTo>
                      <a:pt x="88" y="4"/>
                    </a:lnTo>
                    <a:lnTo>
                      <a:pt x="98" y="12"/>
                    </a:lnTo>
                    <a:lnTo>
                      <a:pt x="105" y="21"/>
                    </a:lnTo>
                    <a:lnTo>
                      <a:pt x="111" y="31"/>
                    </a:lnTo>
                    <a:lnTo>
                      <a:pt x="113" y="42"/>
                    </a:lnTo>
                    <a:lnTo>
                      <a:pt x="113" y="54"/>
                    </a:lnTo>
                    <a:lnTo>
                      <a:pt x="109" y="65"/>
                    </a:lnTo>
                    <a:lnTo>
                      <a:pt x="103" y="75"/>
                    </a:lnTo>
                    <a:lnTo>
                      <a:pt x="103" y="75"/>
                    </a:lnTo>
                    <a:lnTo>
                      <a:pt x="96" y="80"/>
                    </a:lnTo>
                    <a:lnTo>
                      <a:pt x="88" y="86"/>
                    </a:lnTo>
                    <a:lnTo>
                      <a:pt x="77" y="88"/>
                    </a:lnTo>
                    <a:lnTo>
                      <a:pt x="65" y="90"/>
                    </a:lnTo>
                    <a:lnTo>
                      <a:pt x="65" y="90"/>
                    </a:lnTo>
                    <a:close/>
                    <a:moveTo>
                      <a:pt x="105" y="52"/>
                    </a:moveTo>
                    <a:lnTo>
                      <a:pt x="105" y="52"/>
                    </a:lnTo>
                    <a:lnTo>
                      <a:pt x="107" y="40"/>
                    </a:lnTo>
                    <a:lnTo>
                      <a:pt x="105" y="29"/>
                    </a:lnTo>
                    <a:lnTo>
                      <a:pt x="99" y="21"/>
                    </a:lnTo>
                    <a:lnTo>
                      <a:pt x="92" y="14"/>
                    </a:lnTo>
                    <a:lnTo>
                      <a:pt x="82" y="8"/>
                    </a:lnTo>
                    <a:lnTo>
                      <a:pt x="71" y="8"/>
                    </a:lnTo>
                    <a:lnTo>
                      <a:pt x="59" y="10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38" y="27"/>
                    </a:lnTo>
                    <a:lnTo>
                      <a:pt x="33" y="35"/>
                    </a:lnTo>
                    <a:lnTo>
                      <a:pt x="29" y="42"/>
                    </a:lnTo>
                    <a:lnTo>
                      <a:pt x="27" y="52"/>
                    </a:lnTo>
                    <a:lnTo>
                      <a:pt x="25" y="61"/>
                    </a:lnTo>
                    <a:lnTo>
                      <a:pt x="27" y="71"/>
                    </a:lnTo>
                    <a:lnTo>
                      <a:pt x="29" y="78"/>
                    </a:lnTo>
                    <a:lnTo>
                      <a:pt x="29" y="78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8" y="97"/>
                    </a:lnTo>
                    <a:lnTo>
                      <a:pt x="59" y="105"/>
                    </a:lnTo>
                    <a:lnTo>
                      <a:pt x="71" y="109"/>
                    </a:lnTo>
                    <a:lnTo>
                      <a:pt x="77" y="109"/>
                    </a:lnTo>
                    <a:lnTo>
                      <a:pt x="82" y="109"/>
                    </a:lnTo>
                    <a:lnTo>
                      <a:pt x="82" y="109"/>
                    </a:lnTo>
                    <a:lnTo>
                      <a:pt x="69" y="103"/>
                    </a:lnTo>
                    <a:lnTo>
                      <a:pt x="63" y="97"/>
                    </a:lnTo>
                    <a:lnTo>
                      <a:pt x="58" y="92"/>
                    </a:lnTo>
                    <a:lnTo>
                      <a:pt x="54" y="86"/>
                    </a:lnTo>
                    <a:lnTo>
                      <a:pt x="52" y="78"/>
                    </a:lnTo>
                    <a:lnTo>
                      <a:pt x="50" y="71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61" y="65"/>
                    </a:lnTo>
                    <a:lnTo>
                      <a:pt x="69" y="67"/>
                    </a:lnTo>
                    <a:lnTo>
                      <a:pt x="77" y="67"/>
                    </a:lnTo>
                    <a:lnTo>
                      <a:pt x="84" y="67"/>
                    </a:lnTo>
                    <a:lnTo>
                      <a:pt x="90" y="65"/>
                    </a:lnTo>
                    <a:lnTo>
                      <a:pt x="98" y="63"/>
                    </a:lnTo>
                    <a:lnTo>
                      <a:pt x="101" y="57"/>
                    </a:lnTo>
                    <a:lnTo>
                      <a:pt x="105" y="52"/>
                    </a:lnTo>
                    <a:lnTo>
                      <a:pt x="105" y="52"/>
                    </a:lnTo>
                    <a:close/>
                    <a:moveTo>
                      <a:pt x="35" y="19"/>
                    </a:moveTo>
                    <a:lnTo>
                      <a:pt x="35" y="19"/>
                    </a:lnTo>
                    <a:lnTo>
                      <a:pt x="38" y="19"/>
                    </a:lnTo>
                    <a:lnTo>
                      <a:pt x="40" y="17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38" y="14"/>
                    </a:lnTo>
                    <a:lnTo>
                      <a:pt x="35" y="19"/>
                    </a:lnTo>
                    <a:lnTo>
                      <a:pt x="35" y="19"/>
                    </a:lnTo>
                    <a:close/>
                    <a:moveTo>
                      <a:pt x="17" y="31"/>
                    </a:moveTo>
                    <a:lnTo>
                      <a:pt x="17" y="31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1" y="27"/>
                    </a:lnTo>
                    <a:lnTo>
                      <a:pt x="17" y="31"/>
                    </a:lnTo>
                    <a:lnTo>
                      <a:pt x="17" y="31"/>
                    </a:lnTo>
                    <a:close/>
                    <a:moveTo>
                      <a:pt x="27" y="29"/>
                    </a:moveTo>
                    <a:lnTo>
                      <a:pt x="27" y="29"/>
                    </a:lnTo>
                    <a:lnTo>
                      <a:pt x="23" y="35"/>
                    </a:lnTo>
                    <a:lnTo>
                      <a:pt x="17" y="38"/>
                    </a:lnTo>
                    <a:lnTo>
                      <a:pt x="14" y="42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7" y="46"/>
                    </a:lnTo>
                    <a:lnTo>
                      <a:pt x="23" y="40"/>
                    </a:lnTo>
                    <a:lnTo>
                      <a:pt x="27" y="37"/>
                    </a:lnTo>
                    <a:lnTo>
                      <a:pt x="29" y="33"/>
                    </a:lnTo>
                    <a:lnTo>
                      <a:pt x="27" y="29"/>
                    </a:lnTo>
                    <a:lnTo>
                      <a:pt x="27" y="29"/>
                    </a:lnTo>
                    <a:close/>
                    <a:moveTo>
                      <a:pt x="4" y="63"/>
                    </a:moveTo>
                    <a:lnTo>
                      <a:pt x="4" y="63"/>
                    </a:lnTo>
                    <a:lnTo>
                      <a:pt x="8" y="59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4" y="57"/>
                    </a:lnTo>
                    <a:lnTo>
                      <a:pt x="4" y="63"/>
                    </a:lnTo>
                    <a:lnTo>
                      <a:pt x="4" y="63"/>
                    </a:lnTo>
                    <a:close/>
                    <a:moveTo>
                      <a:pt x="10" y="67"/>
                    </a:moveTo>
                    <a:lnTo>
                      <a:pt x="10" y="67"/>
                    </a:lnTo>
                    <a:lnTo>
                      <a:pt x="14" y="67"/>
                    </a:lnTo>
                    <a:lnTo>
                      <a:pt x="16" y="65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7"/>
                    </a:lnTo>
                    <a:lnTo>
                      <a:pt x="14" y="61"/>
                    </a:lnTo>
                    <a:lnTo>
                      <a:pt x="12" y="63"/>
                    </a:lnTo>
                    <a:lnTo>
                      <a:pt x="10" y="67"/>
                    </a:lnTo>
                    <a:lnTo>
                      <a:pt x="10" y="67"/>
                    </a:lnTo>
                    <a:close/>
                    <a:moveTo>
                      <a:pt x="58" y="78"/>
                    </a:moveTo>
                    <a:lnTo>
                      <a:pt x="58" y="78"/>
                    </a:lnTo>
                    <a:lnTo>
                      <a:pt x="59" y="77"/>
                    </a:lnTo>
                    <a:lnTo>
                      <a:pt x="59" y="75"/>
                    </a:lnTo>
                    <a:lnTo>
                      <a:pt x="61" y="73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58" y="69"/>
                    </a:lnTo>
                    <a:lnTo>
                      <a:pt x="58" y="69"/>
                    </a:lnTo>
                    <a:lnTo>
                      <a:pt x="58" y="75"/>
                    </a:lnTo>
                    <a:lnTo>
                      <a:pt x="58" y="78"/>
                    </a:lnTo>
                    <a:lnTo>
                      <a:pt x="58" y="78"/>
                    </a:lnTo>
                    <a:close/>
                    <a:moveTo>
                      <a:pt x="16" y="80"/>
                    </a:moveTo>
                    <a:lnTo>
                      <a:pt x="16" y="80"/>
                    </a:lnTo>
                    <a:lnTo>
                      <a:pt x="19" y="80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1" y="73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6" y="80"/>
                    </a:lnTo>
                    <a:lnTo>
                      <a:pt x="16" y="80"/>
                    </a:lnTo>
                    <a:close/>
                    <a:moveTo>
                      <a:pt x="65" y="80"/>
                    </a:moveTo>
                    <a:lnTo>
                      <a:pt x="65" y="80"/>
                    </a:lnTo>
                    <a:lnTo>
                      <a:pt x="69" y="77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6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65" y="75"/>
                    </a:lnTo>
                    <a:lnTo>
                      <a:pt x="65" y="80"/>
                    </a:lnTo>
                    <a:lnTo>
                      <a:pt x="65" y="80"/>
                    </a:lnTo>
                    <a:close/>
                    <a:moveTo>
                      <a:pt x="80" y="77"/>
                    </a:moveTo>
                    <a:lnTo>
                      <a:pt x="80" y="77"/>
                    </a:lnTo>
                    <a:lnTo>
                      <a:pt x="84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2" y="73"/>
                    </a:lnTo>
                    <a:lnTo>
                      <a:pt x="80" y="77"/>
                    </a:lnTo>
                    <a:lnTo>
                      <a:pt x="80" y="77"/>
                    </a:lnTo>
                    <a:close/>
                    <a:moveTo>
                      <a:pt x="23" y="90"/>
                    </a:moveTo>
                    <a:lnTo>
                      <a:pt x="23" y="90"/>
                    </a:lnTo>
                    <a:lnTo>
                      <a:pt x="27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2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5" y="86"/>
                    </a:lnTo>
                    <a:lnTo>
                      <a:pt x="23" y="90"/>
                    </a:lnTo>
                    <a:lnTo>
                      <a:pt x="23" y="90"/>
                    </a:lnTo>
                    <a:close/>
                    <a:moveTo>
                      <a:pt x="21" y="97"/>
                    </a:moveTo>
                    <a:lnTo>
                      <a:pt x="21" y="97"/>
                    </a:lnTo>
                    <a:lnTo>
                      <a:pt x="21" y="99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7" y="99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5" y="96"/>
                    </a:lnTo>
                    <a:lnTo>
                      <a:pt x="21" y="97"/>
                    </a:lnTo>
                    <a:lnTo>
                      <a:pt x="21" y="97"/>
                    </a:lnTo>
                    <a:close/>
                    <a:moveTo>
                      <a:pt x="37" y="103"/>
                    </a:moveTo>
                    <a:lnTo>
                      <a:pt x="37" y="103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0" y="96"/>
                    </a:lnTo>
                    <a:lnTo>
                      <a:pt x="37" y="96"/>
                    </a:lnTo>
                    <a:lnTo>
                      <a:pt x="37" y="96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7" y="103"/>
                    </a:lnTo>
                    <a:lnTo>
                      <a:pt x="37" y="103"/>
                    </a:lnTo>
                    <a:close/>
                    <a:moveTo>
                      <a:pt x="35" y="111"/>
                    </a:moveTo>
                    <a:lnTo>
                      <a:pt x="35" y="111"/>
                    </a:lnTo>
                    <a:lnTo>
                      <a:pt x="38" y="113"/>
                    </a:lnTo>
                    <a:lnTo>
                      <a:pt x="38" y="113"/>
                    </a:lnTo>
                    <a:lnTo>
                      <a:pt x="40" y="109"/>
                    </a:lnTo>
                    <a:lnTo>
                      <a:pt x="42" y="105"/>
                    </a:lnTo>
                    <a:lnTo>
                      <a:pt x="42" y="105"/>
                    </a:lnTo>
                    <a:lnTo>
                      <a:pt x="37" y="107"/>
                    </a:lnTo>
                    <a:lnTo>
                      <a:pt x="35" y="111"/>
                    </a:lnTo>
                    <a:lnTo>
                      <a:pt x="35" y="111"/>
                    </a:lnTo>
                    <a:close/>
                    <a:moveTo>
                      <a:pt x="46" y="111"/>
                    </a:moveTo>
                    <a:lnTo>
                      <a:pt x="46" y="111"/>
                    </a:lnTo>
                    <a:lnTo>
                      <a:pt x="52" y="111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2" y="107"/>
                    </a:lnTo>
                    <a:lnTo>
                      <a:pt x="50" y="105"/>
                    </a:lnTo>
                    <a:lnTo>
                      <a:pt x="48" y="107"/>
                    </a:lnTo>
                    <a:lnTo>
                      <a:pt x="46" y="111"/>
                    </a:lnTo>
                    <a:lnTo>
                      <a:pt x="46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5131811" y="935764"/>
              <a:ext cx="236561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4000" b="1" dirty="0">
                  <a:solidFill>
                    <a:schemeClr val="bg1"/>
                  </a:solidFill>
                  <a:cs typeface="+mn-ea"/>
                  <a:sym typeface="+mn-lt"/>
                </a:rPr>
                <a:t>写在前面</a:t>
              </a:r>
            </a:p>
          </p:txBody>
        </p:sp>
        <p:grpSp>
          <p:nvGrpSpPr>
            <p:cNvPr id="6" name="组合 5"/>
            <p:cNvGrpSpPr/>
            <p:nvPr/>
          </p:nvGrpSpPr>
          <p:grpSpPr>
            <a:xfrm flipH="1">
              <a:off x="7488630" y="1173830"/>
              <a:ext cx="471234" cy="231755"/>
              <a:chOff x="6932696" y="5270631"/>
              <a:chExt cx="471234" cy="231755"/>
            </a:xfrm>
          </p:grpSpPr>
          <p:sp>
            <p:nvSpPr>
              <p:cNvPr id="7" name="Freeform 52"/>
              <p:cNvSpPr>
                <a:spLocks noEditPoints="1"/>
              </p:cNvSpPr>
              <p:nvPr/>
            </p:nvSpPr>
            <p:spPr bwMode="auto">
              <a:xfrm>
                <a:off x="6932696" y="5270631"/>
                <a:ext cx="220167" cy="231755"/>
              </a:xfrm>
              <a:custGeom>
                <a:avLst/>
                <a:gdLst/>
                <a:ahLst/>
                <a:cxnLst>
                  <a:cxn ang="0">
                    <a:pos x="76" y="101"/>
                  </a:cxn>
                  <a:cxn ang="0">
                    <a:pos x="74" y="118"/>
                  </a:cxn>
                  <a:cxn ang="0">
                    <a:pos x="34" y="115"/>
                  </a:cxn>
                  <a:cxn ang="0">
                    <a:pos x="9" y="88"/>
                  </a:cxn>
                  <a:cxn ang="0">
                    <a:pos x="0" y="63"/>
                  </a:cxn>
                  <a:cxn ang="0">
                    <a:pos x="17" y="23"/>
                  </a:cxn>
                  <a:cxn ang="0">
                    <a:pos x="51" y="4"/>
                  </a:cxn>
                  <a:cxn ang="0">
                    <a:pos x="78" y="0"/>
                  </a:cxn>
                  <a:cxn ang="0">
                    <a:pos x="110" y="31"/>
                  </a:cxn>
                  <a:cxn ang="0">
                    <a:pos x="103" y="75"/>
                  </a:cxn>
                  <a:cxn ang="0">
                    <a:pos x="78" y="88"/>
                  </a:cxn>
                  <a:cxn ang="0">
                    <a:pos x="105" y="52"/>
                  </a:cxn>
                  <a:cxn ang="0">
                    <a:pos x="91" y="14"/>
                  </a:cxn>
                  <a:cxn ang="0">
                    <a:pos x="49" y="16"/>
                  </a:cxn>
                  <a:cxn ang="0">
                    <a:pos x="30" y="42"/>
                  </a:cxn>
                  <a:cxn ang="0">
                    <a:pos x="30" y="78"/>
                  </a:cxn>
                  <a:cxn ang="0">
                    <a:pos x="49" y="97"/>
                  </a:cxn>
                  <a:cxn ang="0">
                    <a:pos x="84" y="109"/>
                  </a:cxn>
                  <a:cxn ang="0">
                    <a:pos x="57" y="92"/>
                  </a:cxn>
                  <a:cxn ang="0">
                    <a:pos x="53" y="61"/>
                  </a:cxn>
                  <a:cxn ang="0">
                    <a:pos x="76" y="67"/>
                  </a:cxn>
                  <a:cxn ang="0">
                    <a:pos x="103" y="57"/>
                  </a:cxn>
                  <a:cxn ang="0">
                    <a:pos x="36" y="19"/>
                  </a:cxn>
                  <a:cxn ang="0">
                    <a:pos x="44" y="12"/>
                  </a:cxn>
                  <a:cxn ang="0">
                    <a:pos x="19" y="31"/>
                  </a:cxn>
                  <a:cxn ang="0">
                    <a:pos x="28" y="23"/>
                  </a:cxn>
                  <a:cxn ang="0">
                    <a:pos x="25" y="21"/>
                  </a:cxn>
                  <a:cxn ang="0">
                    <a:pos x="19" y="31"/>
                  </a:cxn>
                  <a:cxn ang="0">
                    <a:pos x="19" y="38"/>
                  </a:cxn>
                  <a:cxn ang="0">
                    <a:pos x="17" y="46"/>
                  </a:cxn>
                  <a:cxn ang="0">
                    <a:pos x="28" y="29"/>
                  </a:cxn>
                  <a:cxn ang="0">
                    <a:pos x="7" y="59"/>
                  </a:cxn>
                  <a:cxn ang="0">
                    <a:pos x="7" y="52"/>
                  </a:cxn>
                  <a:cxn ang="0">
                    <a:pos x="6" y="63"/>
                  </a:cxn>
                  <a:cxn ang="0">
                    <a:pos x="15" y="65"/>
                  </a:cxn>
                  <a:cxn ang="0">
                    <a:pos x="21" y="56"/>
                  </a:cxn>
                  <a:cxn ang="0">
                    <a:pos x="15" y="61"/>
                  </a:cxn>
                  <a:cxn ang="0">
                    <a:pos x="59" y="78"/>
                  </a:cxn>
                  <a:cxn ang="0">
                    <a:pos x="61" y="73"/>
                  </a:cxn>
                  <a:cxn ang="0">
                    <a:pos x="59" y="69"/>
                  </a:cxn>
                  <a:cxn ang="0">
                    <a:pos x="15" y="80"/>
                  </a:cxn>
                  <a:cxn ang="0">
                    <a:pos x="23" y="78"/>
                  </a:cxn>
                  <a:cxn ang="0">
                    <a:pos x="21" y="71"/>
                  </a:cxn>
                  <a:cxn ang="0">
                    <a:pos x="67" y="80"/>
                  </a:cxn>
                  <a:cxn ang="0">
                    <a:pos x="70" y="73"/>
                  </a:cxn>
                  <a:cxn ang="0">
                    <a:pos x="67" y="80"/>
                  </a:cxn>
                  <a:cxn ang="0">
                    <a:pos x="84" y="75"/>
                  </a:cxn>
                  <a:cxn ang="0">
                    <a:pos x="84" y="73"/>
                  </a:cxn>
                  <a:cxn ang="0">
                    <a:pos x="25" y="90"/>
                  </a:cxn>
                  <a:cxn ang="0">
                    <a:pos x="30" y="86"/>
                  </a:cxn>
                  <a:cxn ang="0">
                    <a:pos x="25" y="90"/>
                  </a:cxn>
                  <a:cxn ang="0">
                    <a:pos x="23" y="99"/>
                  </a:cxn>
                  <a:cxn ang="0">
                    <a:pos x="30" y="96"/>
                  </a:cxn>
                  <a:cxn ang="0">
                    <a:pos x="21" y="97"/>
                  </a:cxn>
                  <a:cxn ang="0">
                    <a:pos x="42" y="101"/>
                  </a:cxn>
                  <a:cxn ang="0">
                    <a:pos x="38" y="96"/>
                  </a:cxn>
                  <a:cxn ang="0">
                    <a:pos x="36" y="103"/>
                  </a:cxn>
                  <a:cxn ang="0">
                    <a:pos x="38" y="113"/>
                  </a:cxn>
                  <a:cxn ang="0">
                    <a:pos x="38" y="107"/>
                  </a:cxn>
                  <a:cxn ang="0">
                    <a:pos x="47" y="111"/>
                  </a:cxn>
                  <a:cxn ang="0">
                    <a:pos x="53" y="107"/>
                  </a:cxn>
                  <a:cxn ang="0">
                    <a:pos x="47" y="111"/>
                  </a:cxn>
                </a:cxnLst>
                <a:rect l="0" t="0" r="r" b="b"/>
                <a:pathLst>
                  <a:path w="114" h="120">
                    <a:moveTo>
                      <a:pt x="67" y="90"/>
                    </a:moveTo>
                    <a:lnTo>
                      <a:pt x="67" y="90"/>
                    </a:lnTo>
                    <a:lnTo>
                      <a:pt x="70" y="96"/>
                    </a:lnTo>
                    <a:lnTo>
                      <a:pt x="76" y="101"/>
                    </a:lnTo>
                    <a:lnTo>
                      <a:pt x="91" y="111"/>
                    </a:lnTo>
                    <a:lnTo>
                      <a:pt x="91" y="111"/>
                    </a:lnTo>
                    <a:lnTo>
                      <a:pt x="84" y="115"/>
                    </a:lnTo>
                    <a:lnTo>
                      <a:pt x="74" y="118"/>
                    </a:lnTo>
                    <a:lnTo>
                      <a:pt x="63" y="120"/>
                    </a:lnTo>
                    <a:lnTo>
                      <a:pt x="53" y="120"/>
                    </a:lnTo>
                    <a:lnTo>
                      <a:pt x="44" y="118"/>
                    </a:lnTo>
                    <a:lnTo>
                      <a:pt x="34" y="115"/>
                    </a:lnTo>
                    <a:lnTo>
                      <a:pt x="26" y="111"/>
                    </a:lnTo>
                    <a:lnTo>
                      <a:pt x="21" y="105"/>
                    </a:lnTo>
                    <a:lnTo>
                      <a:pt x="21" y="105"/>
                    </a:lnTo>
                    <a:lnTo>
                      <a:pt x="9" y="88"/>
                    </a:lnTo>
                    <a:lnTo>
                      <a:pt x="4" y="78"/>
                    </a:lnTo>
                    <a:lnTo>
                      <a:pt x="2" y="71"/>
                    </a:lnTo>
                    <a:lnTo>
                      <a:pt x="2" y="71"/>
                    </a:lnTo>
                    <a:lnTo>
                      <a:pt x="0" y="63"/>
                    </a:lnTo>
                    <a:lnTo>
                      <a:pt x="0" y="56"/>
                    </a:lnTo>
                    <a:lnTo>
                      <a:pt x="4" y="42"/>
                    </a:lnTo>
                    <a:lnTo>
                      <a:pt x="9" y="3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28" y="14"/>
                    </a:lnTo>
                    <a:lnTo>
                      <a:pt x="44" y="6"/>
                    </a:lnTo>
                    <a:lnTo>
                      <a:pt x="51" y="4"/>
                    </a:lnTo>
                    <a:lnTo>
                      <a:pt x="59" y="0"/>
                    </a:lnTo>
                    <a:lnTo>
                      <a:pt x="68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89" y="4"/>
                    </a:lnTo>
                    <a:lnTo>
                      <a:pt x="99" y="12"/>
                    </a:lnTo>
                    <a:lnTo>
                      <a:pt x="105" y="21"/>
                    </a:lnTo>
                    <a:lnTo>
                      <a:pt x="110" y="31"/>
                    </a:lnTo>
                    <a:lnTo>
                      <a:pt x="114" y="42"/>
                    </a:lnTo>
                    <a:lnTo>
                      <a:pt x="112" y="54"/>
                    </a:lnTo>
                    <a:lnTo>
                      <a:pt x="110" y="65"/>
                    </a:lnTo>
                    <a:lnTo>
                      <a:pt x="103" y="75"/>
                    </a:lnTo>
                    <a:lnTo>
                      <a:pt x="103" y="75"/>
                    </a:lnTo>
                    <a:lnTo>
                      <a:pt x="97" y="80"/>
                    </a:lnTo>
                    <a:lnTo>
                      <a:pt x="87" y="86"/>
                    </a:lnTo>
                    <a:lnTo>
                      <a:pt x="78" y="88"/>
                    </a:lnTo>
                    <a:lnTo>
                      <a:pt x="67" y="90"/>
                    </a:lnTo>
                    <a:lnTo>
                      <a:pt x="67" y="90"/>
                    </a:lnTo>
                    <a:close/>
                    <a:moveTo>
                      <a:pt x="105" y="52"/>
                    </a:moveTo>
                    <a:lnTo>
                      <a:pt x="105" y="52"/>
                    </a:lnTo>
                    <a:lnTo>
                      <a:pt x="107" y="40"/>
                    </a:lnTo>
                    <a:lnTo>
                      <a:pt x="105" y="29"/>
                    </a:lnTo>
                    <a:lnTo>
                      <a:pt x="99" y="21"/>
                    </a:lnTo>
                    <a:lnTo>
                      <a:pt x="91" y="14"/>
                    </a:lnTo>
                    <a:lnTo>
                      <a:pt x="82" y="8"/>
                    </a:lnTo>
                    <a:lnTo>
                      <a:pt x="70" y="8"/>
                    </a:lnTo>
                    <a:lnTo>
                      <a:pt x="59" y="10"/>
                    </a:lnTo>
                    <a:lnTo>
                      <a:pt x="49" y="16"/>
                    </a:lnTo>
                    <a:lnTo>
                      <a:pt x="49" y="16"/>
                    </a:lnTo>
                    <a:lnTo>
                      <a:pt x="38" y="27"/>
                    </a:lnTo>
                    <a:lnTo>
                      <a:pt x="34" y="35"/>
                    </a:lnTo>
                    <a:lnTo>
                      <a:pt x="30" y="42"/>
                    </a:lnTo>
                    <a:lnTo>
                      <a:pt x="26" y="52"/>
                    </a:lnTo>
                    <a:lnTo>
                      <a:pt x="26" y="61"/>
                    </a:lnTo>
                    <a:lnTo>
                      <a:pt x="26" y="71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9" y="97"/>
                    </a:lnTo>
                    <a:lnTo>
                      <a:pt x="59" y="105"/>
                    </a:lnTo>
                    <a:lnTo>
                      <a:pt x="70" y="109"/>
                    </a:lnTo>
                    <a:lnTo>
                      <a:pt x="78" y="109"/>
                    </a:lnTo>
                    <a:lnTo>
                      <a:pt x="84" y="109"/>
                    </a:lnTo>
                    <a:lnTo>
                      <a:pt x="84" y="109"/>
                    </a:lnTo>
                    <a:lnTo>
                      <a:pt x="70" y="103"/>
                    </a:lnTo>
                    <a:lnTo>
                      <a:pt x="63" y="97"/>
                    </a:lnTo>
                    <a:lnTo>
                      <a:pt x="57" y="92"/>
                    </a:lnTo>
                    <a:lnTo>
                      <a:pt x="53" y="86"/>
                    </a:lnTo>
                    <a:lnTo>
                      <a:pt x="51" y="78"/>
                    </a:lnTo>
                    <a:lnTo>
                      <a:pt x="51" y="7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61" y="65"/>
                    </a:lnTo>
                    <a:lnTo>
                      <a:pt x="68" y="67"/>
                    </a:lnTo>
                    <a:lnTo>
                      <a:pt x="76" y="67"/>
                    </a:lnTo>
                    <a:lnTo>
                      <a:pt x="84" y="67"/>
                    </a:lnTo>
                    <a:lnTo>
                      <a:pt x="91" y="65"/>
                    </a:lnTo>
                    <a:lnTo>
                      <a:pt x="97" y="63"/>
                    </a:lnTo>
                    <a:lnTo>
                      <a:pt x="103" y="57"/>
                    </a:lnTo>
                    <a:lnTo>
                      <a:pt x="105" y="52"/>
                    </a:lnTo>
                    <a:lnTo>
                      <a:pt x="105" y="52"/>
                    </a:lnTo>
                    <a:close/>
                    <a:moveTo>
                      <a:pt x="36" y="19"/>
                    </a:moveTo>
                    <a:lnTo>
                      <a:pt x="36" y="19"/>
                    </a:lnTo>
                    <a:lnTo>
                      <a:pt x="38" y="19"/>
                    </a:lnTo>
                    <a:lnTo>
                      <a:pt x="40" y="17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38" y="14"/>
                    </a:lnTo>
                    <a:lnTo>
                      <a:pt x="36" y="19"/>
                    </a:lnTo>
                    <a:lnTo>
                      <a:pt x="36" y="19"/>
                    </a:lnTo>
                    <a:close/>
                    <a:moveTo>
                      <a:pt x="19" y="31"/>
                    </a:moveTo>
                    <a:lnTo>
                      <a:pt x="19" y="31"/>
                    </a:lnTo>
                    <a:lnTo>
                      <a:pt x="21" y="29"/>
                    </a:lnTo>
                    <a:lnTo>
                      <a:pt x="25" y="27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26" y="21"/>
                    </a:lnTo>
                    <a:lnTo>
                      <a:pt x="26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3" y="27"/>
                    </a:lnTo>
                    <a:lnTo>
                      <a:pt x="19" y="31"/>
                    </a:lnTo>
                    <a:lnTo>
                      <a:pt x="19" y="31"/>
                    </a:lnTo>
                    <a:close/>
                    <a:moveTo>
                      <a:pt x="28" y="29"/>
                    </a:moveTo>
                    <a:lnTo>
                      <a:pt x="28" y="29"/>
                    </a:lnTo>
                    <a:lnTo>
                      <a:pt x="23" y="35"/>
                    </a:lnTo>
                    <a:lnTo>
                      <a:pt x="19" y="38"/>
                    </a:lnTo>
                    <a:lnTo>
                      <a:pt x="13" y="42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7" y="46"/>
                    </a:lnTo>
                    <a:lnTo>
                      <a:pt x="25" y="40"/>
                    </a:lnTo>
                    <a:lnTo>
                      <a:pt x="28" y="37"/>
                    </a:lnTo>
                    <a:lnTo>
                      <a:pt x="28" y="33"/>
                    </a:lnTo>
                    <a:lnTo>
                      <a:pt x="28" y="29"/>
                    </a:lnTo>
                    <a:lnTo>
                      <a:pt x="28" y="29"/>
                    </a:lnTo>
                    <a:close/>
                    <a:moveTo>
                      <a:pt x="6" y="63"/>
                    </a:moveTo>
                    <a:lnTo>
                      <a:pt x="6" y="63"/>
                    </a:lnTo>
                    <a:lnTo>
                      <a:pt x="7" y="59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6" y="57"/>
                    </a:lnTo>
                    <a:lnTo>
                      <a:pt x="6" y="63"/>
                    </a:lnTo>
                    <a:lnTo>
                      <a:pt x="6" y="63"/>
                    </a:lnTo>
                    <a:close/>
                    <a:moveTo>
                      <a:pt x="9" y="67"/>
                    </a:moveTo>
                    <a:lnTo>
                      <a:pt x="9" y="67"/>
                    </a:lnTo>
                    <a:lnTo>
                      <a:pt x="13" y="67"/>
                    </a:lnTo>
                    <a:lnTo>
                      <a:pt x="15" y="65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7"/>
                    </a:lnTo>
                    <a:lnTo>
                      <a:pt x="15" y="61"/>
                    </a:lnTo>
                    <a:lnTo>
                      <a:pt x="11" y="63"/>
                    </a:lnTo>
                    <a:lnTo>
                      <a:pt x="9" y="67"/>
                    </a:lnTo>
                    <a:lnTo>
                      <a:pt x="9" y="67"/>
                    </a:lnTo>
                    <a:close/>
                    <a:moveTo>
                      <a:pt x="59" y="78"/>
                    </a:moveTo>
                    <a:lnTo>
                      <a:pt x="59" y="78"/>
                    </a:lnTo>
                    <a:lnTo>
                      <a:pt x="59" y="77"/>
                    </a:lnTo>
                    <a:lnTo>
                      <a:pt x="61" y="75"/>
                    </a:lnTo>
                    <a:lnTo>
                      <a:pt x="61" y="73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9"/>
                    </a:lnTo>
                    <a:lnTo>
                      <a:pt x="59" y="69"/>
                    </a:lnTo>
                    <a:lnTo>
                      <a:pt x="57" y="75"/>
                    </a:lnTo>
                    <a:lnTo>
                      <a:pt x="59" y="78"/>
                    </a:lnTo>
                    <a:lnTo>
                      <a:pt x="59" y="78"/>
                    </a:lnTo>
                    <a:close/>
                    <a:moveTo>
                      <a:pt x="15" y="80"/>
                    </a:moveTo>
                    <a:lnTo>
                      <a:pt x="15" y="80"/>
                    </a:lnTo>
                    <a:lnTo>
                      <a:pt x="19" y="80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15" y="80"/>
                    </a:lnTo>
                    <a:lnTo>
                      <a:pt x="15" y="80"/>
                    </a:lnTo>
                    <a:close/>
                    <a:moveTo>
                      <a:pt x="67" y="80"/>
                    </a:moveTo>
                    <a:lnTo>
                      <a:pt x="67" y="80"/>
                    </a:lnTo>
                    <a:lnTo>
                      <a:pt x="68" y="77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0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67" y="75"/>
                    </a:lnTo>
                    <a:lnTo>
                      <a:pt x="67" y="80"/>
                    </a:lnTo>
                    <a:lnTo>
                      <a:pt x="67" y="80"/>
                    </a:lnTo>
                    <a:close/>
                    <a:moveTo>
                      <a:pt x="80" y="77"/>
                    </a:moveTo>
                    <a:lnTo>
                      <a:pt x="80" y="77"/>
                    </a:lnTo>
                    <a:lnTo>
                      <a:pt x="84" y="75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0" y="77"/>
                    </a:lnTo>
                    <a:lnTo>
                      <a:pt x="80" y="77"/>
                    </a:lnTo>
                    <a:close/>
                    <a:moveTo>
                      <a:pt x="25" y="90"/>
                    </a:moveTo>
                    <a:lnTo>
                      <a:pt x="25" y="90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2" y="90"/>
                    </a:lnTo>
                    <a:lnTo>
                      <a:pt x="30" y="86"/>
                    </a:lnTo>
                    <a:lnTo>
                      <a:pt x="26" y="82"/>
                    </a:lnTo>
                    <a:lnTo>
                      <a:pt x="26" y="82"/>
                    </a:lnTo>
                    <a:lnTo>
                      <a:pt x="25" y="86"/>
                    </a:lnTo>
                    <a:lnTo>
                      <a:pt x="25" y="90"/>
                    </a:lnTo>
                    <a:lnTo>
                      <a:pt x="25" y="90"/>
                    </a:lnTo>
                    <a:close/>
                    <a:moveTo>
                      <a:pt x="21" y="97"/>
                    </a:move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lnTo>
                      <a:pt x="25" y="103"/>
                    </a:lnTo>
                    <a:lnTo>
                      <a:pt x="28" y="99"/>
                    </a:lnTo>
                    <a:lnTo>
                      <a:pt x="30" y="96"/>
                    </a:lnTo>
                    <a:lnTo>
                      <a:pt x="30" y="96"/>
                    </a:lnTo>
                    <a:lnTo>
                      <a:pt x="25" y="96"/>
                    </a:lnTo>
                    <a:lnTo>
                      <a:pt x="21" y="97"/>
                    </a:lnTo>
                    <a:lnTo>
                      <a:pt x="21" y="97"/>
                    </a:lnTo>
                    <a:close/>
                    <a:moveTo>
                      <a:pt x="36" y="103"/>
                    </a:moveTo>
                    <a:lnTo>
                      <a:pt x="36" y="103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2" y="96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6" y="99"/>
                    </a:lnTo>
                    <a:lnTo>
                      <a:pt x="36" y="101"/>
                    </a:lnTo>
                    <a:lnTo>
                      <a:pt x="36" y="103"/>
                    </a:lnTo>
                    <a:lnTo>
                      <a:pt x="36" y="103"/>
                    </a:lnTo>
                    <a:close/>
                    <a:moveTo>
                      <a:pt x="36" y="111"/>
                    </a:moveTo>
                    <a:lnTo>
                      <a:pt x="36" y="111"/>
                    </a:lnTo>
                    <a:lnTo>
                      <a:pt x="38" y="113"/>
                    </a:lnTo>
                    <a:lnTo>
                      <a:pt x="38" y="113"/>
                    </a:lnTo>
                    <a:lnTo>
                      <a:pt x="40" y="109"/>
                    </a:lnTo>
                    <a:lnTo>
                      <a:pt x="42" y="105"/>
                    </a:lnTo>
                    <a:lnTo>
                      <a:pt x="42" y="105"/>
                    </a:lnTo>
                    <a:lnTo>
                      <a:pt x="38" y="107"/>
                    </a:lnTo>
                    <a:lnTo>
                      <a:pt x="36" y="111"/>
                    </a:lnTo>
                    <a:lnTo>
                      <a:pt x="36" y="111"/>
                    </a:lnTo>
                    <a:close/>
                    <a:moveTo>
                      <a:pt x="47" y="111"/>
                    </a:moveTo>
                    <a:lnTo>
                      <a:pt x="47" y="111"/>
                    </a:lnTo>
                    <a:lnTo>
                      <a:pt x="51" y="111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3" y="107"/>
                    </a:lnTo>
                    <a:lnTo>
                      <a:pt x="49" y="105"/>
                    </a:lnTo>
                    <a:lnTo>
                      <a:pt x="47" y="107"/>
                    </a:lnTo>
                    <a:lnTo>
                      <a:pt x="47" y="111"/>
                    </a:lnTo>
                    <a:lnTo>
                      <a:pt x="47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" name="Freeform 53"/>
              <p:cNvSpPr>
                <a:spLocks noEditPoints="1"/>
              </p:cNvSpPr>
              <p:nvPr/>
            </p:nvSpPr>
            <p:spPr bwMode="auto">
              <a:xfrm>
                <a:off x="7185694" y="5270631"/>
                <a:ext cx="218236" cy="231755"/>
              </a:xfrm>
              <a:custGeom>
                <a:avLst/>
                <a:gdLst/>
                <a:ahLst/>
                <a:cxnLst>
                  <a:cxn ang="0">
                    <a:pos x="77" y="101"/>
                  </a:cxn>
                  <a:cxn ang="0">
                    <a:pos x="73" y="118"/>
                  </a:cxn>
                  <a:cxn ang="0">
                    <a:pos x="35" y="115"/>
                  </a:cxn>
                  <a:cxn ang="0">
                    <a:pos x="10" y="88"/>
                  </a:cxn>
                  <a:cxn ang="0">
                    <a:pos x="0" y="63"/>
                  </a:cxn>
                  <a:cxn ang="0">
                    <a:pos x="17" y="23"/>
                  </a:cxn>
                  <a:cxn ang="0">
                    <a:pos x="50" y="4"/>
                  </a:cxn>
                  <a:cxn ang="0">
                    <a:pos x="77" y="0"/>
                  </a:cxn>
                  <a:cxn ang="0">
                    <a:pos x="111" y="31"/>
                  </a:cxn>
                  <a:cxn ang="0">
                    <a:pos x="103" y="75"/>
                  </a:cxn>
                  <a:cxn ang="0">
                    <a:pos x="77" y="88"/>
                  </a:cxn>
                  <a:cxn ang="0">
                    <a:pos x="105" y="52"/>
                  </a:cxn>
                  <a:cxn ang="0">
                    <a:pos x="92" y="14"/>
                  </a:cxn>
                  <a:cxn ang="0">
                    <a:pos x="48" y="16"/>
                  </a:cxn>
                  <a:cxn ang="0">
                    <a:pos x="29" y="42"/>
                  </a:cxn>
                  <a:cxn ang="0">
                    <a:pos x="29" y="78"/>
                  </a:cxn>
                  <a:cxn ang="0">
                    <a:pos x="48" y="97"/>
                  </a:cxn>
                  <a:cxn ang="0">
                    <a:pos x="82" y="109"/>
                  </a:cxn>
                  <a:cxn ang="0">
                    <a:pos x="58" y="92"/>
                  </a:cxn>
                  <a:cxn ang="0">
                    <a:pos x="54" y="61"/>
                  </a:cxn>
                  <a:cxn ang="0">
                    <a:pos x="77" y="67"/>
                  </a:cxn>
                  <a:cxn ang="0">
                    <a:pos x="101" y="57"/>
                  </a:cxn>
                  <a:cxn ang="0">
                    <a:pos x="35" y="19"/>
                  </a:cxn>
                  <a:cxn ang="0">
                    <a:pos x="44" y="12"/>
                  </a:cxn>
                  <a:cxn ang="0">
                    <a:pos x="17" y="31"/>
                  </a:cxn>
                  <a:cxn ang="0">
                    <a:pos x="27" y="23"/>
                  </a:cxn>
                  <a:cxn ang="0">
                    <a:pos x="25" y="21"/>
                  </a:cxn>
                  <a:cxn ang="0">
                    <a:pos x="17" y="31"/>
                  </a:cxn>
                  <a:cxn ang="0">
                    <a:pos x="17" y="38"/>
                  </a:cxn>
                  <a:cxn ang="0">
                    <a:pos x="17" y="46"/>
                  </a:cxn>
                  <a:cxn ang="0">
                    <a:pos x="27" y="29"/>
                  </a:cxn>
                  <a:cxn ang="0">
                    <a:pos x="8" y="59"/>
                  </a:cxn>
                  <a:cxn ang="0">
                    <a:pos x="6" y="52"/>
                  </a:cxn>
                  <a:cxn ang="0">
                    <a:pos x="4" y="63"/>
                  </a:cxn>
                  <a:cxn ang="0">
                    <a:pos x="16" y="65"/>
                  </a:cxn>
                  <a:cxn ang="0">
                    <a:pos x="21" y="56"/>
                  </a:cxn>
                  <a:cxn ang="0">
                    <a:pos x="14" y="61"/>
                  </a:cxn>
                  <a:cxn ang="0">
                    <a:pos x="58" y="78"/>
                  </a:cxn>
                  <a:cxn ang="0">
                    <a:pos x="61" y="73"/>
                  </a:cxn>
                  <a:cxn ang="0">
                    <a:pos x="58" y="69"/>
                  </a:cxn>
                  <a:cxn ang="0">
                    <a:pos x="16" y="80"/>
                  </a:cxn>
                  <a:cxn ang="0">
                    <a:pos x="23" y="78"/>
                  </a:cxn>
                  <a:cxn ang="0">
                    <a:pos x="19" y="71"/>
                  </a:cxn>
                  <a:cxn ang="0">
                    <a:pos x="65" y="80"/>
                  </a:cxn>
                  <a:cxn ang="0">
                    <a:pos x="69" y="73"/>
                  </a:cxn>
                  <a:cxn ang="0">
                    <a:pos x="65" y="80"/>
                  </a:cxn>
                  <a:cxn ang="0">
                    <a:pos x="84" y="75"/>
                  </a:cxn>
                  <a:cxn ang="0">
                    <a:pos x="82" y="73"/>
                  </a:cxn>
                  <a:cxn ang="0">
                    <a:pos x="23" y="90"/>
                  </a:cxn>
                  <a:cxn ang="0">
                    <a:pos x="29" y="86"/>
                  </a:cxn>
                  <a:cxn ang="0">
                    <a:pos x="23" y="90"/>
                  </a:cxn>
                  <a:cxn ang="0">
                    <a:pos x="21" y="99"/>
                  </a:cxn>
                  <a:cxn ang="0">
                    <a:pos x="29" y="96"/>
                  </a:cxn>
                  <a:cxn ang="0">
                    <a:pos x="21" y="97"/>
                  </a:cxn>
                  <a:cxn ang="0">
                    <a:pos x="42" y="101"/>
                  </a:cxn>
                  <a:cxn ang="0">
                    <a:pos x="37" y="96"/>
                  </a:cxn>
                  <a:cxn ang="0">
                    <a:pos x="37" y="103"/>
                  </a:cxn>
                  <a:cxn ang="0">
                    <a:pos x="38" y="113"/>
                  </a:cxn>
                  <a:cxn ang="0">
                    <a:pos x="37" y="107"/>
                  </a:cxn>
                  <a:cxn ang="0">
                    <a:pos x="46" y="111"/>
                  </a:cxn>
                  <a:cxn ang="0">
                    <a:pos x="52" y="107"/>
                  </a:cxn>
                  <a:cxn ang="0">
                    <a:pos x="46" y="111"/>
                  </a:cxn>
                </a:cxnLst>
                <a:rect l="0" t="0" r="r" b="b"/>
                <a:pathLst>
                  <a:path w="113" h="120">
                    <a:moveTo>
                      <a:pt x="65" y="90"/>
                    </a:moveTo>
                    <a:lnTo>
                      <a:pt x="65" y="90"/>
                    </a:lnTo>
                    <a:lnTo>
                      <a:pt x="71" y="96"/>
                    </a:lnTo>
                    <a:lnTo>
                      <a:pt x="77" y="101"/>
                    </a:lnTo>
                    <a:lnTo>
                      <a:pt x="92" y="111"/>
                    </a:lnTo>
                    <a:lnTo>
                      <a:pt x="92" y="111"/>
                    </a:lnTo>
                    <a:lnTo>
                      <a:pt x="82" y="115"/>
                    </a:lnTo>
                    <a:lnTo>
                      <a:pt x="73" y="118"/>
                    </a:lnTo>
                    <a:lnTo>
                      <a:pt x="63" y="120"/>
                    </a:lnTo>
                    <a:lnTo>
                      <a:pt x="54" y="120"/>
                    </a:lnTo>
                    <a:lnTo>
                      <a:pt x="44" y="118"/>
                    </a:lnTo>
                    <a:lnTo>
                      <a:pt x="35" y="115"/>
                    </a:lnTo>
                    <a:lnTo>
                      <a:pt x="27" y="111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0" y="88"/>
                    </a:lnTo>
                    <a:lnTo>
                      <a:pt x="4" y="78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6"/>
                    </a:lnTo>
                    <a:lnTo>
                      <a:pt x="4" y="42"/>
                    </a:lnTo>
                    <a:lnTo>
                      <a:pt x="10" y="33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29" y="14"/>
                    </a:lnTo>
                    <a:lnTo>
                      <a:pt x="42" y="6"/>
                    </a:lnTo>
                    <a:lnTo>
                      <a:pt x="50" y="4"/>
                    </a:lnTo>
                    <a:lnTo>
                      <a:pt x="59" y="0"/>
                    </a:lnTo>
                    <a:lnTo>
                      <a:pt x="69" y="0"/>
                    </a:lnTo>
                    <a:lnTo>
                      <a:pt x="77" y="0"/>
                    </a:lnTo>
                    <a:lnTo>
                      <a:pt x="77" y="0"/>
                    </a:lnTo>
                    <a:lnTo>
                      <a:pt x="88" y="4"/>
                    </a:lnTo>
                    <a:lnTo>
                      <a:pt x="98" y="12"/>
                    </a:lnTo>
                    <a:lnTo>
                      <a:pt x="105" y="21"/>
                    </a:lnTo>
                    <a:lnTo>
                      <a:pt x="111" y="31"/>
                    </a:lnTo>
                    <a:lnTo>
                      <a:pt x="113" y="42"/>
                    </a:lnTo>
                    <a:lnTo>
                      <a:pt x="113" y="54"/>
                    </a:lnTo>
                    <a:lnTo>
                      <a:pt x="109" y="65"/>
                    </a:lnTo>
                    <a:lnTo>
                      <a:pt x="103" y="75"/>
                    </a:lnTo>
                    <a:lnTo>
                      <a:pt x="103" y="75"/>
                    </a:lnTo>
                    <a:lnTo>
                      <a:pt x="96" y="80"/>
                    </a:lnTo>
                    <a:lnTo>
                      <a:pt x="88" y="86"/>
                    </a:lnTo>
                    <a:lnTo>
                      <a:pt x="77" y="88"/>
                    </a:lnTo>
                    <a:lnTo>
                      <a:pt x="65" y="90"/>
                    </a:lnTo>
                    <a:lnTo>
                      <a:pt x="65" y="90"/>
                    </a:lnTo>
                    <a:close/>
                    <a:moveTo>
                      <a:pt x="105" y="52"/>
                    </a:moveTo>
                    <a:lnTo>
                      <a:pt x="105" y="52"/>
                    </a:lnTo>
                    <a:lnTo>
                      <a:pt x="107" y="40"/>
                    </a:lnTo>
                    <a:lnTo>
                      <a:pt x="105" y="29"/>
                    </a:lnTo>
                    <a:lnTo>
                      <a:pt x="99" y="21"/>
                    </a:lnTo>
                    <a:lnTo>
                      <a:pt x="92" y="14"/>
                    </a:lnTo>
                    <a:lnTo>
                      <a:pt x="82" y="8"/>
                    </a:lnTo>
                    <a:lnTo>
                      <a:pt x="71" y="8"/>
                    </a:lnTo>
                    <a:lnTo>
                      <a:pt x="59" y="10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38" y="27"/>
                    </a:lnTo>
                    <a:lnTo>
                      <a:pt x="33" y="35"/>
                    </a:lnTo>
                    <a:lnTo>
                      <a:pt x="29" y="42"/>
                    </a:lnTo>
                    <a:lnTo>
                      <a:pt x="27" y="52"/>
                    </a:lnTo>
                    <a:lnTo>
                      <a:pt x="25" y="61"/>
                    </a:lnTo>
                    <a:lnTo>
                      <a:pt x="27" y="71"/>
                    </a:lnTo>
                    <a:lnTo>
                      <a:pt x="29" y="78"/>
                    </a:lnTo>
                    <a:lnTo>
                      <a:pt x="29" y="78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8" y="97"/>
                    </a:lnTo>
                    <a:lnTo>
                      <a:pt x="59" y="105"/>
                    </a:lnTo>
                    <a:lnTo>
                      <a:pt x="71" y="109"/>
                    </a:lnTo>
                    <a:lnTo>
                      <a:pt x="77" y="109"/>
                    </a:lnTo>
                    <a:lnTo>
                      <a:pt x="82" y="109"/>
                    </a:lnTo>
                    <a:lnTo>
                      <a:pt x="82" y="109"/>
                    </a:lnTo>
                    <a:lnTo>
                      <a:pt x="69" y="103"/>
                    </a:lnTo>
                    <a:lnTo>
                      <a:pt x="63" y="97"/>
                    </a:lnTo>
                    <a:lnTo>
                      <a:pt x="58" y="92"/>
                    </a:lnTo>
                    <a:lnTo>
                      <a:pt x="54" y="86"/>
                    </a:lnTo>
                    <a:lnTo>
                      <a:pt x="52" y="78"/>
                    </a:lnTo>
                    <a:lnTo>
                      <a:pt x="50" y="71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61" y="65"/>
                    </a:lnTo>
                    <a:lnTo>
                      <a:pt x="69" y="67"/>
                    </a:lnTo>
                    <a:lnTo>
                      <a:pt x="77" y="67"/>
                    </a:lnTo>
                    <a:lnTo>
                      <a:pt x="84" y="67"/>
                    </a:lnTo>
                    <a:lnTo>
                      <a:pt x="90" y="65"/>
                    </a:lnTo>
                    <a:lnTo>
                      <a:pt x="98" y="63"/>
                    </a:lnTo>
                    <a:lnTo>
                      <a:pt x="101" y="57"/>
                    </a:lnTo>
                    <a:lnTo>
                      <a:pt x="105" y="52"/>
                    </a:lnTo>
                    <a:lnTo>
                      <a:pt x="105" y="52"/>
                    </a:lnTo>
                    <a:close/>
                    <a:moveTo>
                      <a:pt x="35" y="19"/>
                    </a:moveTo>
                    <a:lnTo>
                      <a:pt x="35" y="19"/>
                    </a:lnTo>
                    <a:lnTo>
                      <a:pt x="38" y="19"/>
                    </a:lnTo>
                    <a:lnTo>
                      <a:pt x="40" y="17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38" y="14"/>
                    </a:lnTo>
                    <a:lnTo>
                      <a:pt x="35" y="19"/>
                    </a:lnTo>
                    <a:lnTo>
                      <a:pt x="35" y="19"/>
                    </a:lnTo>
                    <a:close/>
                    <a:moveTo>
                      <a:pt x="17" y="31"/>
                    </a:moveTo>
                    <a:lnTo>
                      <a:pt x="17" y="31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1" y="27"/>
                    </a:lnTo>
                    <a:lnTo>
                      <a:pt x="17" y="31"/>
                    </a:lnTo>
                    <a:lnTo>
                      <a:pt x="17" y="31"/>
                    </a:lnTo>
                    <a:close/>
                    <a:moveTo>
                      <a:pt x="27" y="29"/>
                    </a:moveTo>
                    <a:lnTo>
                      <a:pt x="27" y="29"/>
                    </a:lnTo>
                    <a:lnTo>
                      <a:pt x="23" y="35"/>
                    </a:lnTo>
                    <a:lnTo>
                      <a:pt x="17" y="38"/>
                    </a:lnTo>
                    <a:lnTo>
                      <a:pt x="14" y="42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7" y="46"/>
                    </a:lnTo>
                    <a:lnTo>
                      <a:pt x="23" y="40"/>
                    </a:lnTo>
                    <a:lnTo>
                      <a:pt x="27" y="37"/>
                    </a:lnTo>
                    <a:lnTo>
                      <a:pt x="29" y="33"/>
                    </a:lnTo>
                    <a:lnTo>
                      <a:pt x="27" y="29"/>
                    </a:lnTo>
                    <a:lnTo>
                      <a:pt x="27" y="29"/>
                    </a:lnTo>
                    <a:close/>
                    <a:moveTo>
                      <a:pt x="4" y="63"/>
                    </a:moveTo>
                    <a:lnTo>
                      <a:pt x="4" y="63"/>
                    </a:lnTo>
                    <a:lnTo>
                      <a:pt x="8" y="59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6" y="52"/>
                    </a:lnTo>
                    <a:lnTo>
                      <a:pt x="6" y="52"/>
                    </a:lnTo>
                    <a:lnTo>
                      <a:pt x="4" y="57"/>
                    </a:lnTo>
                    <a:lnTo>
                      <a:pt x="4" y="63"/>
                    </a:lnTo>
                    <a:lnTo>
                      <a:pt x="4" y="63"/>
                    </a:lnTo>
                    <a:close/>
                    <a:moveTo>
                      <a:pt x="10" y="67"/>
                    </a:moveTo>
                    <a:lnTo>
                      <a:pt x="10" y="67"/>
                    </a:lnTo>
                    <a:lnTo>
                      <a:pt x="14" y="67"/>
                    </a:lnTo>
                    <a:lnTo>
                      <a:pt x="16" y="65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57"/>
                    </a:lnTo>
                    <a:lnTo>
                      <a:pt x="21" y="56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7"/>
                    </a:lnTo>
                    <a:lnTo>
                      <a:pt x="14" y="61"/>
                    </a:lnTo>
                    <a:lnTo>
                      <a:pt x="12" y="63"/>
                    </a:lnTo>
                    <a:lnTo>
                      <a:pt x="10" y="67"/>
                    </a:lnTo>
                    <a:lnTo>
                      <a:pt x="10" y="67"/>
                    </a:lnTo>
                    <a:close/>
                    <a:moveTo>
                      <a:pt x="58" y="78"/>
                    </a:moveTo>
                    <a:lnTo>
                      <a:pt x="58" y="78"/>
                    </a:lnTo>
                    <a:lnTo>
                      <a:pt x="59" y="77"/>
                    </a:lnTo>
                    <a:lnTo>
                      <a:pt x="59" y="75"/>
                    </a:lnTo>
                    <a:lnTo>
                      <a:pt x="61" y="73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58" y="69"/>
                    </a:lnTo>
                    <a:lnTo>
                      <a:pt x="58" y="69"/>
                    </a:lnTo>
                    <a:lnTo>
                      <a:pt x="58" y="75"/>
                    </a:lnTo>
                    <a:lnTo>
                      <a:pt x="58" y="78"/>
                    </a:lnTo>
                    <a:lnTo>
                      <a:pt x="58" y="78"/>
                    </a:lnTo>
                    <a:close/>
                    <a:moveTo>
                      <a:pt x="16" y="80"/>
                    </a:moveTo>
                    <a:lnTo>
                      <a:pt x="16" y="80"/>
                    </a:lnTo>
                    <a:lnTo>
                      <a:pt x="19" y="80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5"/>
                    </a:lnTo>
                    <a:lnTo>
                      <a:pt x="21" y="73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6" y="80"/>
                    </a:lnTo>
                    <a:lnTo>
                      <a:pt x="16" y="80"/>
                    </a:lnTo>
                    <a:close/>
                    <a:moveTo>
                      <a:pt x="65" y="80"/>
                    </a:moveTo>
                    <a:lnTo>
                      <a:pt x="65" y="80"/>
                    </a:lnTo>
                    <a:lnTo>
                      <a:pt x="69" y="77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6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65" y="75"/>
                    </a:lnTo>
                    <a:lnTo>
                      <a:pt x="65" y="80"/>
                    </a:lnTo>
                    <a:lnTo>
                      <a:pt x="65" y="80"/>
                    </a:lnTo>
                    <a:close/>
                    <a:moveTo>
                      <a:pt x="80" y="77"/>
                    </a:moveTo>
                    <a:lnTo>
                      <a:pt x="80" y="77"/>
                    </a:lnTo>
                    <a:lnTo>
                      <a:pt x="84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4" y="73"/>
                    </a:lnTo>
                    <a:lnTo>
                      <a:pt x="82" y="73"/>
                    </a:lnTo>
                    <a:lnTo>
                      <a:pt x="80" y="77"/>
                    </a:lnTo>
                    <a:lnTo>
                      <a:pt x="80" y="77"/>
                    </a:lnTo>
                    <a:close/>
                    <a:moveTo>
                      <a:pt x="23" y="90"/>
                    </a:moveTo>
                    <a:lnTo>
                      <a:pt x="23" y="90"/>
                    </a:lnTo>
                    <a:lnTo>
                      <a:pt x="27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2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5" y="86"/>
                    </a:lnTo>
                    <a:lnTo>
                      <a:pt x="23" y="90"/>
                    </a:lnTo>
                    <a:lnTo>
                      <a:pt x="23" y="90"/>
                    </a:lnTo>
                    <a:close/>
                    <a:moveTo>
                      <a:pt x="21" y="97"/>
                    </a:moveTo>
                    <a:lnTo>
                      <a:pt x="21" y="97"/>
                    </a:lnTo>
                    <a:lnTo>
                      <a:pt x="21" y="99"/>
                    </a:lnTo>
                    <a:lnTo>
                      <a:pt x="23" y="103"/>
                    </a:lnTo>
                    <a:lnTo>
                      <a:pt x="23" y="103"/>
                    </a:lnTo>
                    <a:lnTo>
                      <a:pt x="27" y="99"/>
                    </a:lnTo>
                    <a:lnTo>
                      <a:pt x="29" y="96"/>
                    </a:lnTo>
                    <a:lnTo>
                      <a:pt x="29" y="96"/>
                    </a:lnTo>
                    <a:lnTo>
                      <a:pt x="25" y="96"/>
                    </a:lnTo>
                    <a:lnTo>
                      <a:pt x="21" y="97"/>
                    </a:lnTo>
                    <a:lnTo>
                      <a:pt x="21" y="97"/>
                    </a:lnTo>
                    <a:close/>
                    <a:moveTo>
                      <a:pt x="37" y="103"/>
                    </a:moveTo>
                    <a:lnTo>
                      <a:pt x="37" y="103"/>
                    </a:lnTo>
                    <a:lnTo>
                      <a:pt x="38" y="101"/>
                    </a:lnTo>
                    <a:lnTo>
                      <a:pt x="42" y="101"/>
                    </a:lnTo>
                    <a:lnTo>
                      <a:pt x="42" y="101"/>
                    </a:lnTo>
                    <a:lnTo>
                      <a:pt x="40" y="96"/>
                    </a:lnTo>
                    <a:lnTo>
                      <a:pt x="37" y="96"/>
                    </a:lnTo>
                    <a:lnTo>
                      <a:pt x="37" y="96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7" y="103"/>
                    </a:lnTo>
                    <a:lnTo>
                      <a:pt x="37" y="103"/>
                    </a:lnTo>
                    <a:close/>
                    <a:moveTo>
                      <a:pt x="35" y="111"/>
                    </a:moveTo>
                    <a:lnTo>
                      <a:pt x="35" y="111"/>
                    </a:lnTo>
                    <a:lnTo>
                      <a:pt x="38" y="113"/>
                    </a:lnTo>
                    <a:lnTo>
                      <a:pt x="38" y="113"/>
                    </a:lnTo>
                    <a:lnTo>
                      <a:pt x="40" y="109"/>
                    </a:lnTo>
                    <a:lnTo>
                      <a:pt x="42" y="105"/>
                    </a:lnTo>
                    <a:lnTo>
                      <a:pt x="42" y="105"/>
                    </a:lnTo>
                    <a:lnTo>
                      <a:pt x="37" y="107"/>
                    </a:lnTo>
                    <a:lnTo>
                      <a:pt x="35" y="111"/>
                    </a:lnTo>
                    <a:lnTo>
                      <a:pt x="35" y="111"/>
                    </a:lnTo>
                    <a:close/>
                    <a:moveTo>
                      <a:pt x="46" y="111"/>
                    </a:moveTo>
                    <a:lnTo>
                      <a:pt x="46" y="111"/>
                    </a:lnTo>
                    <a:lnTo>
                      <a:pt x="52" y="111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2" y="107"/>
                    </a:lnTo>
                    <a:lnTo>
                      <a:pt x="50" y="105"/>
                    </a:lnTo>
                    <a:lnTo>
                      <a:pt x="48" y="107"/>
                    </a:lnTo>
                    <a:lnTo>
                      <a:pt x="46" y="111"/>
                    </a:lnTo>
                    <a:lnTo>
                      <a:pt x="46" y="11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sp>
        <p:nvSpPr>
          <p:cNvPr id="12" name="Freeform 81"/>
          <p:cNvSpPr>
            <a:spLocks noEditPoints="1"/>
          </p:cNvSpPr>
          <p:nvPr/>
        </p:nvSpPr>
        <p:spPr bwMode="auto">
          <a:xfrm>
            <a:off x="1560351" y="1999199"/>
            <a:ext cx="536898" cy="577456"/>
          </a:xfrm>
          <a:custGeom>
            <a:avLst/>
            <a:gdLst/>
            <a:ahLst/>
            <a:cxnLst>
              <a:cxn ang="0">
                <a:pos x="232" y="183"/>
              </a:cxn>
              <a:cxn ang="0">
                <a:pos x="209" y="51"/>
              </a:cxn>
              <a:cxn ang="0">
                <a:pos x="144" y="2"/>
              </a:cxn>
              <a:cxn ang="0">
                <a:pos x="53" y="42"/>
              </a:cxn>
              <a:cxn ang="0">
                <a:pos x="43" y="88"/>
              </a:cxn>
              <a:cxn ang="0">
                <a:pos x="74" y="114"/>
              </a:cxn>
              <a:cxn ang="0">
                <a:pos x="120" y="114"/>
              </a:cxn>
              <a:cxn ang="0">
                <a:pos x="22" y="168"/>
              </a:cxn>
              <a:cxn ang="0">
                <a:pos x="24" y="265"/>
              </a:cxn>
              <a:cxn ang="0">
                <a:pos x="110" y="297"/>
              </a:cxn>
              <a:cxn ang="0">
                <a:pos x="169" y="276"/>
              </a:cxn>
              <a:cxn ang="0">
                <a:pos x="259" y="271"/>
              </a:cxn>
              <a:cxn ang="0">
                <a:pos x="278" y="206"/>
              </a:cxn>
              <a:cxn ang="0">
                <a:pos x="51" y="71"/>
              </a:cxn>
              <a:cxn ang="0">
                <a:pos x="55" y="53"/>
              </a:cxn>
              <a:cxn ang="0">
                <a:pos x="55" y="59"/>
              </a:cxn>
              <a:cxn ang="0">
                <a:pos x="70" y="65"/>
              </a:cxn>
              <a:cxn ang="0">
                <a:pos x="72" y="86"/>
              </a:cxn>
              <a:cxn ang="0">
                <a:pos x="70" y="95"/>
              </a:cxn>
              <a:cxn ang="0">
                <a:pos x="125" y="78"/>
              </a:cxn>
              <a:cxn ang="0">
                <a:pos x="30" y="187"/>
              </a:cxn>
              <a:cxn ang="0">
                <a:pos x="24" y="242"/>
              </a:cxn>
              <a:cxn ang="0">
                <a:pos x="11" y="236"/>
              </a:cxn>
              <a:cxn ang="0">
                <a:pos x="40" y="225"/>
              </a:cxn>
              <a:cxn ang="0">
                <a:pos x="36" y="255"/>
              </a:cxn>
              <a:cxn ang="0">
                <a:pos x="49" y="236"/>
              </a:cxn>
              <a:cxn ang="0">
                <a:pos x="59" y="248"/>
              </a:cxn>
              <a:cxn ang="0">
                <a:pos x="62" y="282"/>
              </a:cxn>
              <a:cxn ang="0">
                <a:pos x="66" y="282"/>
              </a:cxn>
              <a:cxn ang="0">
                <a:pos x="87" y="284"/>
              </a:cxn>
              <a:cxn ang="0">
                <a:pos x="91" y="271"/>
              </a:cxn>
              <a:cxn ang="0">
                <a:pos x="99" y="288"/>
              </a:cxn>
              <a:cxn ang="0">
                <a:pos x="171" y="267"/>
              </a:cxn>
              <a:cxn ang="0">
                <a:pos x="171" y="267"/>
              </a:cxn>
              <a:cxn ang="0">
                <a:pos x="190" y="278"/>
              </a:cxn>
              <a:cxn ang="0">
                <a:pos x="200" y="255"/>
              </a:cxn>
              <a:cxn ang="0">
                <a:pos x="211" y="263"/>
              </a:cxn>
              <a:cxn ang="0">
                <a:pos x="236" y="263"/>
              </a:cxn>
              <a:cxn ang="0">
                <a:pos x="167" y="248"/>
              </a:cxn>
              <a:cxn ang="0">
                <a:pos x="89" y="259"/>
              </a:cxn>
              <a:cxn ang="0">
                <a:pos x="55" y="166"/>
              </a:cxn>
              <a:cxn ang="0">
                <a:pos x="143" y="118"/>
              </a:cxn>
              <a:cxn ang="0">
                <a:pos x="129" y="67"/>
              </a:cxn>
              <a:cxn ang="0">
                <a:pos x="64" y="50"/>
              </a:cxn>
              <a:cxn ang="0">
                <a:pos x="104" y="13"/>
              </a:cxn>
              <a:cxn ang="0">
                <a:pos x="190" y="38"/>
              </a:cxn>
              <a:cxn ang="0">
                <a:pos x="203" y="151"/>
              </a:cxn>
              <a:cxn ang="0">
                <a:pos x="264" y="204"/>
              </a:cxn>
              <a:cxn ang="0">
                <a:pos x="112" y="166"/>
              </a:cxn>
              <a:cxn ang="0">
                <a:pos x="89" y="217"/>
              </a:cxn>
              <a:cxn ang="0">
                <a:pos x="139" y="227"/>
              </a:cxn>
              <a:cxn ang="0">
                <a:pos x="158" y="151"/>
              </a:cxn>
              <a:cxn ang="0">
                <a:pos x="97" y="204"/>
              </a:cxn>
              <a:cxn ang="0">
                <a:pos x="125" y="206"/>
              </a:cxn>
              <a:cxn ang="0">
                <a:pos x="139" y="162"/>
              </a:cxn>
              <a:cxn ang="0">
                <a:pos x="129" y="181"/>
              </a:cxn>
              <a:cxn ang="0">
                <a:pos x="146" y="181"/>
              </a:cxn>
              <a:cxn ang="0">
                <a:pos x="148" y="179"/>
              </a:cxn>
            </a:cxnLst>
            <a:rect l="0" t="0" r="r" b="b"/>
            <a:pathLst>
              <a:path w="278" h="299">
                <a:moveTo>
                  <a:pt x="278" y="198"/>
                </a:moveTo>
                <a:lnTo>
                  <a:pt x="278" y="198"/>
                </a:lnTo>
                <a:lnTo>
                  <a:pt x="274" y="194"/>
                </a:lnTo>
                <a:lnTo>
                  <a:pt x="268" y="193"/>
                </a:lnTo>
                <a:lnTo>
                  <a:pt x="255" y="193"/>
                </a:lnTo>
                <a:lnTo>
                  <a:pt x="255" y="193"/>
                </a:lnTo>
                <a:lnTo>
                  <a:pt x="244" y="189"/>
                </a:lnTo>
                <a:lnTo>
                  <a:pt x="232" y="183"/>
                </a:lnTo>
                <a:lnTo>
                  <a:pt x="232" y="183"/>
                </a:lnTo>
                <a:lnTo>
                  <a:pt x="223" y="173"/>
                </a:lnTo>
                <a:lnTo>
                  <a:pt x="217" y="164"/>
                </a:lnTo>
                <a:lnTo>
                  <a:pt x="213" y="151"/>
                </a:lnTo>
                <a:lnTo>
                  <a:pt x="211" y="133"/>
                </a:lnTo>
                <a:lnTo>
                  <a:pt x="211" y="133"/>
                </a:lnTo>
                <a:lnTo>
                  <a:pt x="213" y="105"/>
                </a:lnTo>
                <a:lnTo>
                  <a:pt x="213" y="78"/>
                </a:lnTo>
                <a:lnTo>
                  <a:pt x="211" y="65"/>
                </a:lnTo>
                <a:lnTo>
                  <a:pt x="209" y="51"/>
                </a:lnTo>
                <a:lnTo>
                  <a:pt x="203" y="40"/>
                </a:lnTo>
                <a:lnTo>
                  <a:pt x="196" y="29"/>
                </a:lnTo>
                <a:lnTo>
                  <a:pt x="196" y="29"/>
                </a:lnTo>
                <a:lnTo>
                  <a:pt x="190" y="23"/>
                </a:lnTo>
                <a:lnTo>
                  <a:pt x="183" y="17"/>
                </a:lnTo>
                <a:lnTo>
                  <a:pt x="175" y="11"/>
                </a:lnTo>
                <a:lnTo>
                  <a:pt x="165" y="8"/>
                </a:lnTo>
                <a:lnTo>
                  <a:pt x="154" y="4"/>
                </a:lnTo>
                <a:lnTo>
                  <a:pt x="144" y="2"/>
                </a:lnTo>
                <a:lnTo>
                  <a:pt x="133" y="0"/>
                </a:lnTo>
                <a:lnTo>
                  <a:pt x="123" y="2"/>
                </a:lnTo>
                <a:lnTo>
                  <a:pt x="123" y="2"/>
                </a:lnTo>
                <a:lnTo>
                  <a:pt x="101" y="6"/>
                </a:lnTo>
                <a:lnTo>
                  <a:pt x="83" y="13"/>
                </a:lnTo>
                <a:lnTo>
                  <a:pt x="68" y="23"/>
                </a:lnTo>
                <a:lnTo>
                  <a:pt x="53" y="34"/>
                </a:lnTo>
                <a:lnTo>
                  <a:pt x="53" y="34"/>
                </a:lnTo>
                <a:lnTo>
                  <a:pt x="53" y="42"/>
                </a:lnTo>
                <a:lnTo>
                  <a:pt x="51" y="48"/>
                </a:lnTo>
                <a:lnTo>
                  <a:pt x="43" y="59"/>
                </a:lnTo>
                <a:lnTo>
                  <a:pt x="34" y="69"/>
                </a:lnTo>
                <a:lnTo>
                  <a:pt x="32" y="72"/>
                </a:lnTo>
                <a:lnTo>
                  <a:pt x="32" y="78"/>
                </a:lnTo>
                <a:lnTo>
                  <a:pt x="32" y="78"/>
                </a:lnTo>
                <a:lnTo>
                  <a:pt x="34" y="80"/>
                </a:lnTo>
                <a:lnTo>
                  <a:pt x="38" y="84"/>
                </a:lnTo>
                <a:lnTo>
                  <a:pt x="43" y="88"/>
                </a:lnTo>
                <a:lnTo>
                  <a:pt x="43" y="88"/>
                </a:lnTo>
                <a:lnTo>
                  <a:pt x="47" y="93"/>
                </a:lnTo>
                <a:lnTo>
                  <a:pt x="47" y="93"/>
                </a:lnTo>
                <a:lnTo>
                  <a:pt x="53" y="99"/>
                </a:lnTo>
                <a:lnTo>
                  <a:pt x="59" y="107"/>
                </a:lnTo>
                <a:lnTo>
                  <a:pt x="62" y="112"/>
                </a:lnTo>
                <a:lnTo>
                  <a:pt x="70" y="116"/>
                </a:lnTo>
                <a:lnTo>
                  <a:pt x="70" y="116"/>
                </a:lnTo>
                <a:lnTo>
                  <a:pt x="74" y="114"/>
                </a:lnTo>
                <a:lnTo>
                  <a:pt x="78" y="111"/>
                </a:lnTo>
                <a:lnTo>
                  <a:pt x="85" y="105"/>
                </a:lnTo>
                <a:lnTo>
                  <a:pt x="95" y="99"/>
                </a:lnTo>
                <a:lnTo>
                  <a:pt x="101" y="97"/>
                </a:lnTo>
                <a:lnTo>
                  <a:pt x="108" y="97"/>
                </a:lnTo>
                <a:lnTo>
                  <a:pt x="108" y="97"/>
                </a:lnTo>
                <a:lnTo>
                  <a:pt x="114" y="101"/>
                </a:lnTo>
                <a:lnTo>
                  <a:pt x="118" y="107"/>
                </a:lnTo>
                <a:lnTo>
                  <a:pt x="120" y="114"/>
                </a:lnTo>
                <a:lnTo>
                  <a:pt x="118" y="122"/>
                </a:lnTo>
                <a:lnTo>
                  <a:pt x="118" y="122"/>
                </a:lnTo>
                <a:lnTo>
                  <a:pt x="106" y="128"/>
                </a:lnTo>
                <a:lnTo>
                  <a:pt x="95" y="132"/>
                </a:lnTo>
                <a:lnTo>
                  <a:pt x="70" y="137"/>
                </a:lnTo>
                <a:lnTo>
                  <a:pt x="70" y="137"/>
                </a:lnTo>
                <a:lnTo>
                  <a:pt x="53" y="143"/>
                </a:lnTo>
                <a:lnTo>
                  <a:pt x="36" y="154"/>
                </a:lnTo>
                <a:lnTo>
                  <a:pt x="22" y="168"/>
                </a:lnTo>
                <a:lnTo>
                  <a:pt x="11" y="179"/>
                </a:lnTo>
                <a:lnTo>
                  <a:pt x="11" y="179"/>
                </a:lnTo>
                <a:lnTo>
                  <a:pt x="7" y="189"/>
                </a:lnTo>
                <a:lnTo>
                  <a:pt x="3" y="200"/>
                </a:lnTo>
                <a:lnTo>
                  <a:pt x="0" y="223"/>
                </a:lnTo>
                <a:lnTo>
                  <a:pt x="0" y="223"/>
                </a:lnTo>
                <a:lnTo>
                  <a:pt x="5" y="238"/>
                </a:lnTo>
                <a:lnTo>
                  <a:pt x="13" y="254"/>
                </a:lnTo>
                <a:lnTo>
                  <a:pt x="24" y="265"/>
                </a:lnTo>
                <a:lnTo>
                  <a:pt x="34" y="274"/>
                </a:lnTo>
                <a:lnTo>
                  <a:pt x="34" y="274"/>
                </a:lnTo>
                <a:lnTo>
                  <a:pt x="49" y="286"/>
                </a:lnTo>
                <a:lnTo>
                  <a:pt x="68" y="294"/>
                </a:lnTo>
                <a:lnTo>
                  <a:pt x="78" y="297"/>
                </a:lnTo>
                <a:lnTo>
                  <a:pt x="89" y="299"/>
                </a:lnTo>
                <a:lnTo>
                  <a:pt x="101" y="299"/>
                </a:lnTo>
                <a:lnTo>
                  <a:pt x="110" y="297"/>
                </a:lnTo>
                <a:lnTo>
                  <a:pt x="110" y="297"/>
                </a:lnTo>
                <a:lnTo>
                  <a:pt x="123" y="294"/>
                </a:lnTo>
                <a:lnTo>
                  <a:pt x="137" y="286"/>
                </a:lnTo>
                <a:lnTo>
                  <a:pt x="137" y="286"/>
                </a:lnTo>
                <a:lnTo>
                  <a:pt x="150" y="276"/>
                </a:lnTo>
                <a:lnTo>
                  <a:pt x="158" y="273"/>
                </a:lnTo>
                <a:lnTo>
                  <a:pt x="163" y="271"/>
                </a:lnTo>
                <a:lnTo>
                  <a:pt x="163" y="271"/>
                </a:lnTo>
                <a:lnTo>
                  <a:pt x="167" y="273"/>
                </a:lnTo>
                <a:lnTo>
                  <a:pt x="169" y="276"/>
                </a:lnTo>
                <a:lnTo>
                  <a:pt x="175" y="286"/>
                </a:lnTo>
                <a:lnTo>
                  <a:pt x="175" y="286"/>
                </a:lnTo>
                <a:lnTo>
                  <a:pt x="184" y="290"/>
                </a:lnTo>
                <a:lnTo>
                  <a:pt x="196" y="294"/>
                </a:lnTo>
                <a:lnTo>
                  <a:pt x="217" y="299"/>
                </a:lnTo>
                <a:lnTo>
                  <a:pt x="217" y="299"/>
                </a:lnTo>
                <a:lnTo>
                  <a:pt x="236" y="284"/>
                </a:lnTo>
                <a:lnTo>
                  <a:pt x="245" y="276"/>
                </a:lnTo>
                <a:lnTo>
                  <a:pt x="259" y="271"/>
                </a:lnTo>
                <a:lnTo>
                  <a:pt x="259" y="271"/>
                </a:lnTo>
                <a:lnTo>
                  <a:pt x="259" y="265"/>
                </a:lnTo>
                <a:lnTo>
                  <a:pt x="259" y="257"/>
                </a:lnTo>
                <a:lnTo>
                  <a:pt x="259" y="257"/>
                </a:lnTo>
                <a:lnTo>
                  <a:pt x="263" y="244"/>
                </a:lnTo>
                <a:lnTo>
                  <a:pt x="268" y="229"/>
                </a:lnTo>
                <a:lnTo>
                  <a:pt x="268" y="229"/>
                </a:lnTo>
                <a:lnTo>
                  <a:pt x="274" y="212"/>
                </a:lnTo>
                <a:lnTo>
                  <a:pt x="278" y="206"/>
                </a:lnTo>
                <a:lnTo>
                  <a:pt x="278" y="198"/>
                </a:lnTo>
                <a:lnTo>
                  <a:pt x="278" y="198"/>
                </a:lnTo>
                <a:close/>
                <a:moveTo>
                  <a:pt x="45" y="80"/>
                </a:moveTo>
                <a:lnTo>
                  <a:pt x="45" y="80"/>
                </a:lnTo>
                <a:lnTo>
                  <a:pt x="45" y="76"/>
                </a:lnTo>
                <a:lnTo>
                  <a:pt x="45" y="74"/>
                </a:lnTo>
                <a:lnTo>
                  <a:pt x="51" y="69"/>
                </a:lnTo>
                <a:lnTo>
                  <a:pt x="51" y="69"/>
                </a:lnTo>
                <a:lnTo>
                  <a:pt x="51" y="71"/>
                </a:lnTo>
                <a:lnTo>
                  <a:pt x="51" y="74"/>
                </a:lnTo>
                <a:lnTo>
                  <a:pt x="49" y="78"/>
                </a:lnTo>
                <a:lnTo>
                  <a:pt x="45" y="80"/>
                </a:lnTo>
                <a:lnTo>
                  <a:pt x="45" y="80"/>
                </a:lnTo>
                <a:close/>
                <a:moveTo>
                  <a:pt x="55" y="59"/>
                </a:moveTo>
                <a:lnTo>
                  <a:pt x="55" y="59"/>
                </a:lnTo>
                <a:lnTo>
                  <a:pt x="53" y="57"/>
                </a:lnTo>
                <a:lnTo>
                  <a:pt x="53" y="55"/>
                </a:lnTo>
                <a:lnTo>
                  <a:pt x="55" y="53"/>
                </a:lnTo>
                <a:lnTo>
                  <a:pt x="55" y="51"/>
                </a:lnTo>
                <a:lnTo>
                  <a:pt x="55" y="51"/>
                </a:lnTo>
                <a:lnTo>
                  <a:pt x="57" y="51"/>
                </a:lnTo>
                <a:lnTo>
                  <a:pt x="59" y="51"/>
                </a:lnTo>
                <a:lnTo>
                  <a:pt x="59" y="51"/>
                </a:lnTo>
                <a:lnTo>
                  <a:pt x="59" y="53"/>
                </a:lnTo>
                <a:lnTo>
                  <a:pt x="57" y="55"/>
                </a:lnTo>
                <a:lnTo>
                  <a:pt x="55" y="59"/>
                </a:lnTo>
                <a:lnTo>
                  <a:pt x="55" y="59"/>
                </a:lnTo>
                <a:close/>
                <a:moveTo>
                  <a:pt x="59" y="76"/>
                </a:moveTo>
                <a:lnTo>
                  <a:pt x="59" y="76"/>
                </a:lnTo>
                <a:lnTo>
                  <a:pt x="61" y="72"/>
                </a:lnTo>
                <a:lnTo>
                  <a:pt x="62" y="69"/>
                </a:lnTo>
                <a:lnTo>
                  <a:pt x="66" y="61"/>
                </a:lnTo>
                <a:lnTo>
                  <a:pt x="66" y="61"/>
                </a:lnTo>
                <a:lnTo>
                  <a:pt x="68" y="61"/>
                </a:lnTo>
                <a:lnTo>
                  <a:pt x="68" y="63"/>
                </a:lnTo>
                <a:lnTo>
                  <a:pt x="70" y="65"/>
                </a:lnTo>
                <a:lnTo>
                  <a:pt x="70" y="65"/>
                </a:lnTo>
                <a:lnTo>
                  <a:pt x="66" y="72"/>
                </a:lnTo>
                <a:lnTo>
                  <a:pt x="62" y="74"/>
                </a:lnTo>
                <a:lnTo>
                  <a:pt x="59" y="76"/>
                </a:lnTo>
                <a:lnTo>
                  <a:pt x="59" y="76"/>
                </a:lnTo>
                <a:close/>
                <a:moveTo>
                  <a:pt x="70" y="95"/>
                </a:moveTo>
                <a:lnTo>
                  <a:pt x="70" y="95"/>
                </a:lnTo>
                <a:lnTo>
                  <a:pt x="70" y="90"/>
                </a:lnTo>
                <a:lnTo>
                  <a:pt x="72" y="86"/>
                </a:lnTo>
                <a:lnTo>
                  <a:pt x="76" y="82"/>
                </a:lnTo>
                <a:lnTo>
                  <a:pt x="78" y="78"/>
                </a:lnTo>
                <a:lnTo>
                  <a:pt x="78" y="78"/>
                </a:lnTo>
                <a:lnTo>
                  <a:pt x="80" y="82"/>
                </a:lnTo>
                <a:lnTo>
                  <a:pt x="80" y="84"/>
                </a:lnTo>
                <a:lnTo>
                  <a:pt x="78" y="90"/>
                </a:lnTo>
                <a:lnTo>
                  <a:pt x="74" y="93"/>
                </a:lnTo>
                <a:lnTo>
                  <a:pt x="70" y="95"/>
                </a:lnTo>
                <a:lnTo>
                  <a:pt x="70" y="95"/>
                </a:lnTo>
                <a:close/>
                <a:moveTo>
                  <a:pt x="116" y="84"/>
                </a:moveTo>
                <a:lnTo>
                  <a:pt x="116" y="84"/>
                </a:lnTo>
                <a:lnTo>
                  <a:pt x="116" y="80"/>
                </a:lnTo>
                <a:lnTo>
                  <a:pt x="118" y="74"/>
                </a:lnTo>
                <a:lnTo>
                  <a:pt x="123" y="72"/>
                </a:lnTo>
                <a:lnTo>
                  <a:pt x="125" y="72"/>
                </a:lnTo>
                <a:lnTo>
                  <a:pt x="127" y="74"/>
                </a:lnTo>
                <a:lnTo>
                  <a:pt x="127" y="74"/>
                </a:lnTo>
                <a:lnTo>
                  <a:pt x="125" y="78"/>
                </a:lnTo>
                <a:lnTo>
                  <a:pt x="123" y="80"/>
                </a:lnTo>
                <a:lnTo>
                  <a:pt x="116" y="84"/>
                </a:lnTo>
                <a:lnTo>
                  <a:pt x="116" y="84"/>
                </a:lnTo>
                <a:close/>
                <a:moveTo>
                  <a:pt x="40" y="179"/>
                </a:moveTo>
                <a:lnTo>
                  <a:pt x="40" y="179"/>
                </a:lnTo>
                <a:lnTo>
                  <a:pt x="38" y="183"/>
                </a:lnTo>
                <a:lnTo>
                  <a:pt x="36" y="185"/>
                </a:lnTo>
                <a:lnTo>
                  <a:pt x="32" y="187"/>
                </a:lnTo>
                <a:lnTo>
                  <a:pt x="30" y="187"/>
                </a:lnTo>
                <a:lnTo>
                  <a:pt x="30" y="187"/>
                </a:lnTo>
                <a:lnTo>
                  <a:pt x="34" y="181"/>
                </a:lnTo>
                <a:lnTo>
                  <a:pt x="40" y="179"/>
                </a:lnTo>
                <a:lnTo>
                  <a:pt x="40" y="179"/>
                </a:lnTo>
                <a:close/>
                <a:moveTo>
                  <a:pt x="19" y="246"/>
                </a:moveTo>
                <a:lnTo>
                  <a:pt x="19" y="246"/>
                </a:lnTo>
                <a:lnTo>
                  <a:pt x="22" y="244"/>
                </a:lnTo>
                <a:lnTo>
                  <a:pt x="24" y="242"/>
                </a:lnTo>
                <a:lnTo>
                  <a:pt x="24" y="242"/>
                </a:lnTo>
                <a:lnTo>
                  <a:pt x="24" y="242"/>
                </a:lnTo>
                <a:lnTo>
                  <a:pt x="26" y="244"/>
                </a:lnTo>
                <a:lnTo>
                  <a:pt x="24" y="248"/>
                </a:lnTo>
                <a:lnTo>
                  <a:pt x="21" y="250"/>
                </a:lnTo>
                <a:lnTo>
                  <a:pt x="19" y="248"/>
                </a:lnTo>
                <a:lnTo>
                  <a:pt x="19" y="246"/>
                </a:lnTo>
                <a:lnTo>
                  <a:pt x="19" y="246"/>
                </a:lnTo>
                <a:close/>
                <a:moveTo>
                  <a:pt x="11" y="236"/>
                </a:moveTo>
                <a:lnTo>
                  <a:pt x="11" y="236"/>
                </a:lnTo>
                <a:lnTo>
                  <a:pt x="9" y="233"/>
                </a:lnTo>
                <a:lnTo>
                  <a:pt x="9" y="233"/>
                </a:lnTo>
                <a:lnTo>
                  <a:pt x="15" y="227"/>
                </a:lnTo>
                <a:lnTo>
                  <a:pt x="22" y="223"/>
                </a:lnTo>
                <a:lnTo>
                  <a:pt x="32" y="221"/>
                </a:lnTo>
                <a:lnTo>
                  <a:pt x="38" y="221"/>
                </a:lnTo>
                <a:lnTo>
                  <a:pt x="41" y="223"/>
                </a:lnTo>
                <a:lnTo>
                  <a:pt x="41" y="223"/>
                </a:lnTo>
                <a:lnTo>
                  <a:pt x="40" y="225"/>
                </a:lnTo>
                <a:lnTo>
                  <a:pt x="36" y="229"/>
                </a:lnTo>
                <a:lnTo>
                  <a:pt x="28" y="231"/>
                </a:lnTo>
                <a:lnTo>
                  <a:pt x="19" y="234"/>
                </a:lnTo>
                <a:lnTo>
                  <a:pt x="11" y="236"/>
                </a:lnTo>
                <a:lnTo>
                  <a:pt x="11" y="236"/>
                </a:lnTo>
                <a:close/>
                <a:moveTo>
                  <a:pt x="32" y="261"/>
                </a:moveTo>
                <a:lnTo>
                  <a:pt x="32" y="261"/>
                </a:lnTo>
                <a:lnTo>
                  <a:pt x="32" y="257"/>
                </a:lnTo>
                <a:lnTo>
                  <a:pt x="36" y="255"/>
                </a:lnTo>
                <a:lnTo>
                  <a:pt x="36" y="255"/>
                </a:lnTo>
                <a:lnTo>
                  <a:pt x="36" y="259"/>
                </a:lnTo>
                <a:lnTo>
                  <a:pt x="32" y="261"/>
                </a:lnTo>
                <a:lnTo>
                  <a:pt x="32" y="261"/>
                </a:lnTo>
                <a:close/>
                <a:moveTo>
                  <a:pt x="38" y="244"/>
                </a:moveTo>
                <a:lnTo>
                  <a:pt x="38" y="244"/>
                </a:lnTo>
                <a:lnTo>
                  <a:pt x="41" y="238"/>
                </a:lnTo>
                <a:lnTo>
                  <a:pt x="45" y="236"/>
                </a:lnTo>
                <a:lnTo>
                  <a:pt x="49" y="236"/>
                </a:lnTo>
                <a:lnTo>
                  <a:pt x="49" y="236"/>
                </a:lnTo>
                <a:lnTo>
                  <a:pt x="49" y="240"/>
                </a:lnTo>
                <a:lnTo>
                  <a:pt x="45" y="242"/>
                </a:lnTo>
                <a:lnTo>
                  <a:pt x="38" y="244"/>
                </a:lnTo>
                <a:lnTo>
                  <a:pt x="38" y="244"/>
                </a:lnTo>
                <a:close/>
                <a:moveTo>
                  <a:pt x="55" y="255"/>
                </a:moveTo>
                <a:lnTo>
                  <a:pt x="55" y="255"/>
                </a:lnTo>
                <a:lnTo>
                  <a:pt x="55" y="252"/>
                </a:lnTo>
                <a:lnTo>
                  <a:pt x="59" y="248"/>
                </a:lnTo>
                <a:lnTo>
                  <a:pt x="59" y="248"/>
                </a:lnTo>
                <a:lnTo>
                  <a:pt x="61" y="250"/>
                </a:lnTo>
                <a:lnTo>
                  <a:pt x="61" y="252"/>
                </a:lnTo>
                <a:lnTo>
                  <a:pt x="57" y="254"/>
                </a:lnTo>
                <a:lnTo>
                  <a:pt x="55" y="255"/>
                </a:lnTo>
                <a:lnTo>
                  <a:pt x="55" y="255"/>
                </a:lnTo>
                <a:close/>
                <a:moveTo>
                  <a:pt x="66" y="282"/>
                </a:moveTo>
                <a:lnTo>
                  <a:pt x="66" y="282"/>
                </a:lnTo>
                <a:lnTo>
                  <a:pt x="62" y="282"/>
                </a:lnTo>
                <a:lnTo>
                  <a:pt x="61" y="280"/>
                </a:lnTo>
                <a:lnTo>
                  <a:pt x="61" y="280"/>
                </a:lnTo>
                <a:lnTo>
                  <a:pt x="61" y="276"/>
                </a:lnTo>
                <a:lnTo>
                  <a:pt x="62" y="276"/>
                </a:lnTo>
                <a:lnTo>
                  <a:pt x="68" y="274"/>
                </a:lnTo>
                <a:lnTo>
                  <a:pt x="68" y="274"/>
                </a:lnTo>
                <a:lnTo>
                  <a:pt x="68" y="276"/>
                </a:lnTo>
                <a:lnTo>
                  <a:pt x="68" y="278"/>
                </a:lnTo>
                <a:lnTo>
                  <a:pt x="66" y="282"/>
                </a:lnTo>
                <a:lnTo>
                  <a:pt x="66" y="282"/>
                </a:lnTo>
                <a:close/>
                <a:moveTo>
                  <a:pt x="85" y="290"/>
                </a:moveTo>
                <a:lnTo>
                  <a:pt x="85" y="290"/>
                </a:lnTo>
                <a:lnTo>
                  <a:pt x="83" y="288"/>
                </a:lnTo>
                <a:lnTo>
                  <a:pt x="82" y="288"/>
                </a:lnTo>
                <a:lnTo>
                  <a:pt x="82" y="286"/>
                </a:lnTo>
                <a:lnTo>
                  <a:pt x="82" y="286"/>
                </a:lnTo>
                <a:lnTo>
                  <a:pt x="87" y="284"/>
                </a:lnTo>
                <a:lnTo>
                  <a:pt x="87" y="284"/>
                </a:lnTo>
                <a:lnTo>
                  <a:pt x="87" y="288"/>
                </a:lnTo>
                <a:lnTo>
                  <a:pt x="85" y="290"/>
                </a:lnTo>
                <a:lnTo>
                  <a:pt x="85" y="290"/>
                </a:lnTo>
                <a:close/>
                <a:moveTo>
                  <a:pt x="78" y="276"/>
                </a:moveTo>
                <a:lnTo>
                  <a:pt x="78" y="276"/>
                </a:lnTo>
                <a:lnTo>
                  <a:pt x="80" y="273"/>
                </a:lnTo>
                <a:lnTo>
                  <a:pt x="83" y="271"/>
                </a:lnTo>
                <a:lnTo>
                  <a:pt x="87" y="269"/>
                </a:lnTo>
                <a:lnTo>
                  <a:pt x="91" y="271"/>
                </a:lnTo>
                <a:lnTo>
                  <a:pt x="91" y="271"/>
                </a:lnTo>
                <a:lnTo>
                  <a:pt x="85" y="276"/>
                </a:lnTo>
                <a:lnTo>
                  <a:pt x="82" y="276"/>
                </a:lnTo>
                <a:lnTo>
                  <a:pt x="78" y="276"/>
                </a:lnTo>
                <a:lnTo>
                  <a:pt x="78" y="276"/>
                </a:lnTo>
                <a:close/>
                <a:moveTo>
                  <a:pt x="108" y="290"/>
                </a:moveTo>
                <a:lnTo>
                  <a:pt x="108" y="290"/>
                </a:lnTo>
                <a:lnTo>
                  <a:pt x="102" y="290"/>
                </a:lnTo>
                <a:lnTo>
                  <a:pt x="99" y="288"/>
                </a:lnTo>
                <a:lnTo>
                  <a:pt x="99" y="288"/>
                </a:lnTo>
                <a:lnTo>
                  <a:pt x="102" y="286"/>
                </a:lnTo>
                <a:lnTo>
                  <a:pt x="106" y="284"/>
                </a:lnTo>
                <a:lnTo>
                  <a:pt x="106" y="284"/>
                </a:lnTo>
                <a:lnTo>
                  <a:pt x="108" y="284"/>
                </a:lnTo>
                <a:lnTo>
                  <a:pt x="110" y="286"/>
                </a:lnTo>
                <a:lnTo>
                  <a:pt x="108" y="290"/>
                </a:lnTo>
                <a:lnTo>
                  <a:pt x="108" y="290"/>
                </a:lnTo>
                <a:close/>
                <a:moveTo>
                  <a:pt x="171" y="267"/>
                </a:moveTo>
                <a:lnTo>
                  <a:pt x="171" y="267"/>
                </a:lnTo>
                <a:lnTo>
                  <a:pt x="171" y="265"/>
                </a:lnTo>
                <a:lnTo>
                  <a:pt x="171" y="261"/>
                </a:lnTo>
                <a:lnTo>
                  <a:pt x="175" y="259"/>
                </a:lnTo>
                <a:lnTo>
                  <a:pt x="179" y="259"/>
                </a:lnTo>
                <a:lnTo>
                  <a:pt x="179" y="259"/>
                </a:lnTo>
                <a:lnTo>
                  <a:pt x="177" y="265"/>
                </a:lnTo>
                <a:lnTo>
                  <a:pt x="175" y="267"/>
                </a:lnTo>
                <a:lnTo>
                  <a:pt x="171" y="267"/>
                </a:lnTo>
                <a:lnTo>
                  <a:pt x="171" y="267"/>
                </a:lnTo>
                <a:close/>
                <a:moveTo>
                  <a:pt x="186" y="280"/>
                </a:moveTo>
                <a:lnTo>
                  <a:pt x="186" y="280"/>
                </a:lnTo>
                <a:lnTo>
                  <a:pt x="186" y="276"/>
                </a:lnTo>
                <a:lnTo>
                  <a:pt x="188" y="274"/>
                </a:lnTo>
                <a:lnTo>
                  <a:pt x="194" y="271"/>
                </a:lnTo>
                <a:lnTo>
                  <a:pt x="194" y="271"/>
                </a:lnTo>
                <a:lnTo>
                  <a:pt x="192" y="276"/>
                </a:lnTo>
                <a:lnTo>
                  <a:pt x="190" y="278"/>
                </a:lnTo>
                <a:lnTo>
                  <a:pt x="186" y="280"/>
                </a:lnTo>
                <a:lnTo>
                  <a:pt x="186" y="280"/>
                </a:lnTo>
                <a:close/>
                <a:moveTo>
                  <a:pt x="186" y="265"/>
                </a:moveTo>
                <a:lnTo>
                  <a:pt x="186" y="265"/>
                </a:lnTo>
                <a:lnTo>
                  <a:pt x="188" y="261"/>
                </a:lnTo>
                <a:lnTo>
                  <a:pt x="190" y="259"/>
                </a:lnTo>
                <a:lnTo>
                  <a:pt x="196" y="254"/>
                </a:lnTo>
                <a:lnTo>
                  <a:pt x="196" y="254"/>
                </a:lnTo>
                <a:lnTo>
                  <a:pt x="200" y="255"/>
                </a:lnTo>
                <a:lnTo>
                  <a:pt x="200" y="255"/>
                </a:lnTo>
                <a:lnTo>
                  <a:pt x="194" y="261"/>
                </a:lnTo>
                <a:lnTo>
                  <a:pt x="186" y="265"/>
                </a:lnTo>
                <a:lnTo>
                  <a:pt x="186" y="265"/>
                </a:lnTo>
                <a:close/>
                <a:moveTo>
                  <a:pt x="205" y="271"/>
                </a:moveTo>
                <a:lnTo>
                  <a:pt x="205" y="271"/>
                </a:lnTo>
                <a:lnTo>
                  <a:pt x="205" y="267"/>
                </a:lnTo>
                <a:lnTo>
                  <a:pt x="207" y="265"/>
                </a:lnTo>
                <a:lnTo>
                  <a:pt x="211" y="263"/>
                </a:lnTo>
                <a:lnTo>
                  <a:pt x="213" y="265"/>
                </a:lnTo>
                <a:lnTo>
                  <a:pt x="213" y="265"/>
                </a:lnTo>
                <a:lnTo>
                  <a:pt x="213" y="267"/>
                </a:lnTo>
                <a:lnTo>
                  <a:pt x="211" y="269"/>
                </a:lnTo>
                <a:lnTo>
                  <a:pt x="205" y="271"/>
                </a:lnTo>
                <a:lnTo>
                  <a:pt x="205" y="271"/>
                </a:lnTo>
                <a:close/>
                <a:moveTo>
                  <a:pt x="247" y="263"/>
                </a:moveTo>
                <a:lnTo>
                  <a:pt x="247" y="263"/>
                </a:lnTo>
                <a:lnTo>
                  <a:pt x="236" y="263"/>
                </a:lnTo>
                <a:lnTo>
                  <a:pt x="226" y="259"/>
                </a:lnTo>
                <a:lnTo>
                  <a:pt x="219" y="257"/>
                </a:lnTo>
                <a:lnTo>
                  <a:pt x="211" y="254"/>
                </a:lnTo>
                <a:lnTo>
                  <a:pt x="200" y="242"/>
                </a:lnTo>
                <a:lnTo>
                  <a:pt x="188" y="231"/>
                </a:lnTo>
                <a:lnTo>
                  <a:pt x="188" y="231"/>
                </a:lnTo>
                <a:lnTo>
                  <a:pt x="183" y="234"/>
                </a:lnTo>
                <a:lnTo>
                  <a:pt x="177" y="238"/>
                </a:lnTo>
                <a:lnTo>
                  <a:pt x="167" y="248"/>
                </a:lnTo>
                <a:lnTo>
                  <a:pt x="167" y="248"/>
                </a:lnTo>
                <a:lnTo>
                  <a:pt x="156" y="255"/>
                </a:lnTo>
                <a:lnTo>
                  <a:pt x="139" y="263"/>
                </a:lnTo>
                <a:lnTo>
                  <a:pt x="129" y="265"/>
                </a:lnTo>
                <a:lnTo>
                  <a:pt x="120" y="267"/>
                </a:lnTo>
                <a:lnTo>
                  <a:pt x="110" y="267"/>
                </a:lnTo>
                <a:lnTo>
                  <a:pt x="99" y="263"/>
                </a:lnTo>
                <a:lnTo>
                  <a:pt x="99" y="263"/>
                </a:lnTo>
                <a:lnTo>
                  <a:pt x="89" y="259"/>
                </a:lnTo>
                <a:lnTo>
                  <a:pt x="76" y="250"/>
                </a:lnTo>
                <a:lnTo>
                  <a:pt x="62" y="240"/>
                </a:lnTo>
                <a:lnTo>
                  <a:pt x="53" y="231"/>
                </a:lnTo>
                <a:lnTo>
                  <a:pt x="53" y="231"/>
                </a:lnTo>
                <a:lnTo>
                  <a:pt x="47" y="217"/>
                </a:lnTo>
                <a:lnTo>
                  <a:pt x="43" y="204"/>
                </a:lnTo>
                <a:lnTo>
                  <a:pt x="45" y="191"/>
                </a:lnTo>
                <a:lnTo>
                  <a:pt x="49" y="177"/>
                </a:lnTo>
                <a:lnTo>
                  <a:pt x="55" y="166"/>
                </a:lnTo>
                <a:lnTo>
                  <a:pt x="64" y="156"/>
                </a:lnTo>
                <a:lnTo>
                  <a:pt x="74" y="147"/>
                </a:lnTo>
                <a:lnTo>
                  <a:pt x="85" y="141"/>
                </a:lnTo>
                <a:lnTo>
                  <a:pt x="85" y="141"/>
                </a:lnTo>
                <a:lnTo>
                  <a:pt x="102" y="135"/>
                </a:lnTo>
                <a:lnTo>
                  <a:pt x="122" y="132"/>
                </a:lnTo>
                <a:lnTo>
                  <a:pt x="129" y="128"/>
                </a:lnTo>
                <a:lnTo>
                  <a:pt x="137" y="124"/>
                </a:lnTo>
                <a:lnTo>
                  <a:pt x="143" y="118"/>
                </a:lnTo>
                <a:lnTo>
                  <a:pt x="144" y="111"/>
                </a:lnTo>
                <a:lnTo>
                  <a:pt x="144" y="111"/>
                </a:lnTo>
                <a:lnTo>
                  <a:pt x="146" y="103"/>
                </a:lnTo>
                <a:lnTo>
                  <a:pt x="148" y="95"/>
                </a:lnTo>
                <a:lnTo>
                  <a:pt x="146" y="90"/>
                </a:lnTo>
                <a:lnTo>
                  <a:pt x="144" y="84"/>
                </a:lnTo>
                <a:lnTo>
                  <a:pt x="143" y="78"/>
                </a:lnTo>
                <a:lnTo>
                  <a:pt x="139" y="72"/>
                </a:lnTo>
                <a:lnTo>
                  <a:pt x="129" y="67"/>
                </a:lnTo>
                <a:lnTo>
                  <a:pt x="118" y="63"/>
                </a:lnTo>
                <a:lnTo>
                  <a:pt x="106" y="63"/>
                </a:lnTo>
                <a:lnTo>
                  <a:pt x="95" y="67"/>
                </a:lnTo>
                <a:lnTo>
                  <a:pt x="83" y="72"/>
                </a:lnTo>
                <a:lnTo>
                  <a:pt x="83" y="72"/>
                </a:lnTo>
                <a:lnTo>
                  <a:pt x="82" y="67"/>
                </a:lnTo>
                <a:lnTo>
                  <a:pt x="80" y="63"/>
                </a:lnTo>
                <a:lnTo>
                  <a:pt x="72" y="57"/>
                </a:lnTo>
                <a:lnTo>
                  <a:pt x="64" y="50"/>
                </a:lnTo>
                <a:lnTo>
                  <a:pt x="62" y="46"/>
                </a:lnTo>
                <a:lnTo>
                  <a:pt x="62" y="42"/>
                </a:lnTo>
                <a:lnTo>
                  <a:pt x="62" y="42"/>
                </a:lnTo>
                <a:lnTo>
                  <a:pt x="62" y="38"/>
                </a:lnTo>
                <a:lnTo>
                  <a:pt x="66" y="34"/>
                </a:lnTo>
                <a:lnTo>
                  <a:pt x="76" y="27"/>
                </a:lnTo>
                <a:lnTo>
                  <a:pt x="91" y="17"/>
                </a:lnTo>
                <a:lnTo>
                  <a:pt x="91" y="17"/>
                </a:lnTo>
                <a:lnTo>
                  <a:pt x="104" y="13"/>
                </a:lnTo>
                <a:lnTo>
                  <a:pt x="116" y="10"/>
                </a:lnTo>
                <a:lnTo>
                  <a:pt x="127" y="8"/>
                </a:lnTo>
                <a:lnTo>
                  <a:pt x="139" y="10"/>
                </a:lnTo>
                <a:lnTo>
                  <a:pt x="148" y="10"/>
                </a:lnTo>
                <a:lnTo>
                  <a:pt x="158" y="13"/>
                </a:lnTo>
                <a:lnTo>
                  <a:pt x="167" y="17"/>
                </a:lnTo>
                <a:lnTo>
                  <a:pt x="175" y="23"/>
                </a:lnTo>
                <a:lnTo>
                  <a:pt x="183" y="31"/>
                </a:lnTo>
                <a:lnTo>
                  <a:pt x="190" y="38"/>
                </a:lnTo>
                <a:lnTo>
                  <a:pt x="196" y="48"/>
                </a:lnTo>
                <a:lnTo>
                  <a:pt x="200" y="57"/>
                </a:lnTo>
                <a:lnTo>
                  <a:pt x="203" y="69"/>
                </a:lnTo>
                <a:lnTo>
                  <a:pt x="205" y="80"/>
                </a:lnTo>
                <a:lnTo>
                  <a:pt x="207" y="93"/>
                </a:lnTo>
                <a:lnTo>
                  <a:pt x="207" y="107"/>
                </a:lnTo>
                <a:lnTo>
                  <a:pt x="207" y="107"/>
                </a:lnTo>
                <a:lnTo>
                  <a:pt x="203" y="135"/>
                </a:lnTo>
                <a:lnTo>
                  <a:pt x="203" y="151"/>
                </a:lnTo>
                <a:lnTo>
                  <a:pt x="205" y="166"/>
                </a:lnTo>
                <a:lnTo>
                  <a:pt x="205" y="166"/>
                </a:lnTo>
                <a:lnTo>
                  <a:pt x="209" y="173"/>
                </a:lnTo>
                <a:lnTo>
                  <a:pt x="215" y="181"/>
                </a:lnTo>
                <a:lnTo>
                  <a:pt x="223" y="187"/>
                </a:lnTo>
                <a:lnTo>
                  <a:pt x="230" y="193"/>
                </a:lnTo>
                <a:lnTo>
                  <a:pt x="247" y="200"/>
                </a:lnTo>
                <a:lnTo>
                  <a:pt x="264" y="204"/>
                </a:lnTo>
                <a:lnTo>
                  <a:pt x="264" y="204"/>
                </a:lnTo>
                <a:lnTo>
                  <a:pt x="257" y="234"/>
                </a:lnTo>
                <a:lnTo>
                  <a:pt x="253" y="250"/>
                </a:lnTo>
                <a:lnTo>
                  <a:pt x="247" y="263"/>
                </a:lnTo>
                <a:lnTo>
                  <a:pt x="247" y="263"/>
                </a:lnTo>
                <a:close/>
                <a:moveTo>
                  <a:pt x="150" y="149"/>
                </a:moveTo>
                <a:lnTo>
                  <a:pt x="150" y="149"/>
                </a:lnTo>
                <a:lnTo>
                  <a:pt x="137" y="151"/>
                </a:lnTo>
                <a:lnTo>
                  <a:pt x="123" y="158"/>
                </a:lnTo>
                <a:lnTo>
                  <a:pt x="112" y="166"/>
                </a:lnTo>
                <a:lnTo>
                  <a:pt x="102" y="173"/>
                </a:lnTo>
                <a:lnTo>
                  <a:pt x="102" y="173"/>
                </a:lnTo>
                <a:lnTo>
                  <a:pt x="97" y="181"/>
                </a:lnTo>
                <a:lnTo>
                  <a:pt x="91" y="189"/>
                </a:lnTo>
                <a:lnTo>
                  <a:pt x="87" y="196"/>
                </a:lnTo>
                <a:lnTo>
                  <a:pt x="85" y="204"/>
                </a:lnTo>
                <a:lnTo>
                  <a:pt x="85" y="204"/>
                </a:lnTo>
                <a:lnTo>
                  <a:pt x="87" y="212"/>
                </a:lnTo>
                <a:lnTo>
                  <a:pt x="89" y="217"/>
                </a:lnTo>
                <a:lnTo>
                  <a:pt x="95" y="223"/>
                </a:lnTo>
                <a:lnTo>
                  <a:pt x="99" y="227"/>
                </a:lnTo>
                <a:lnTo>
                  <a:pt x="106" y="231"/>
                </a:lnTo>
                <a:lnTo>
                  <a:pt x="112" y="233"/>
                </a:lnTo>
                <a:lnTo>
                  <a:pt x="120" y="233"/>
                </a:lnTo>
                <a:lnTo>
                  <a:pt x="125" y="233"/>
                </a:lnTo>
                <a:lnTo>
                  <a:pt x="125" y="233"/>
                </a:lnTo>
                <a:lnTo>
                  <a:pt x="133" y="231"/>
                </a:lnTo>
                <a:lnTo>
                  <a:pt x="139" y="227"/>
                </a:lnTo>
                <a:lnTo>
                  <a:pt x="144" y="221"/>
                </a:lnTo>
                <a:lnTo>
                  <a:pt x="150" y="213"/>
                </a:lnTo>
                <a:lnTo>
                  <a:pt x="158" y="200"/>
                </a:lnTo>
                <a:lnTo>
                  <a:pt x="162" y="185"/>
                </a:lnTo>
                <a:lnTo>
                  <a:pt x="162" y="185"/>
                </a:lnTo>
                <a:lnTo>
                  <a:pt x="163" y="170"/>
                </a:lnTo>
                <a:lnTo>
                  <a:pt x="162" y="158"/>
                </a:lnTo>
                <a:lnTo>
                  <a:pt x="160" y="154"/>
                </a:lnTo>
                <a:lnTo>
                  <a:pt x="158" y="151"/>
                </a:lnTo>
                <a:lnTo>
                  <a:pt x="154" y="149"/>
                </a:lnTo>
                <a:lnTo>
                  <a:pt x="150" y="149"/>
                </a:lnTo>
                <a:lnTo>
                  <a:pt x="150" y="149"/>
                </a:lnTo>
                <a:close/>
                <a:moveTo>
                  <a:pt x="118" y="221"/>
                </a:moveTo>
                <a:lnTo>
                  <a:pt x="118" y="221"/>
                </a:lnTo>
                <a:lnTo>
                  <a:pt x="108" y="221"/>
                </a:lnTo>
                <a:lnTo>
                  <a:pt x="101" y="217"/>
                </a:lnTo>
                <a:lnTo>
                  <a:pt x="97" y="212"/>
                </a:lnTo>
                <a:lnTo>
                  <a:pt x="97" y="204"/>
                </a:lnTo>
                <a:lnTo>
                  <a:pt x="97" y="196"/>
                </a:lnTo>
                <a:lnTo>
                  <a:pt x="101" y="189"/>
                </a:lnTo>
                <a:lnTo>
                  <a:pt x="106" y="183"/>
                </a:lnTo>
                <a:lnTo>
                  <a:pt x="112" y="177"/>
                </a:lnTo>
                <a:lnTo>
                  <a:pt x="112" y="177"/>
                </a:lnTo>
                <a:lnTo>
                  <a:pt x="116" y="181"/>
                </a:lnTo>
                <a:lnTo>
                  <a:pt x="120" y="185"/>
                </a:lnTo>
                <a:lnTo>
                  <a:pt x="123" y="198"/>
                </a:lnTo>
                <a:lnTo>
                  <a:pt x="125" y="206"/>
                </a:lnTo>
                <a:lnTo>
                  <a:pt x="123" y="212"/>
                </a:lnTo>
                <a:lnTo>
                  <a:pt x="122" y="217"/>
                </a:lnTo>
                <a:lnTo>
                  <a:pt x="118" y="221"/>
                </a:lnTo>
                <a:lnTo>
                  <a:pt x="118" y="221"/>
                </a:lnTo>
                <a:close/>
                <a:moveTo>
                  <a:pt x="122" y="173"/>
                </a:moveTo>
                <a:lnTo>
                  <a:pt x="122" y="173"/>
                </a:lnTo>
                <a:lnTo>
                  <a:pt x="123" y="170"/>
                </a:lnTo>
                <a:lnTo>
                  <a:pt x="127" y="168"/>
                </a:lnTo>
                <a:lnTo>
                  <a:pt x="139" y="162"/>
                </a:lnTo>
                <a:lnTo>
                  <a:pt x="139" y="162"/>
                </a:lnTo>
                <a:lnTo>
                  <a:pt x="129" y="170"/>
                </a:lnTo>
                <a:lnTo>
                  <a:pt x="125" y="173"/>
                </a:lnTo>
                <a:lnTo>
                  <a:pt x="122" y="173"/>
                </a:lnTo>
                <a:lnTo>
                  <a:pt x="122" y="173"/>
                </a:lnTo>
                <a:close/>
                <a:moveTo>
                  <a:pt x="129" y="189"/>
                </a:moveTo>
                <a:lnTo>
                  <a:pt x="129" y="189"/>
                </a:lnTo>
                <a:lnTo>
                  <a:pt x="127" y="185"/>
                </a:lnTo>
                <a:lnTo>
                  <a:pt x="129" y="181"/>
                </a:lnTo>
                <a:lnTo>
                  <a:pt x="133" y="175"/>
                </a:lnTo>
                <a:lnTo>
                  <a:pt x="139" y="172"/>
                </a:lnTo>
                <a:lnTo>
                  <a:pt x="144" y="168"/>
                </a:lnTo>
                <a:lnTo>
                  <a:pt x="144" y="168"/>
                </a:lnTo>
                <a:lnTo>
                  <a:pt x="137" y="179"/>
                </a:lnTo>
                <a:lnTo>
                  <a:pt x="133" y="185"/>
                </a:lnTo>
                <a:lnTo>
                  <a:pt x="129" y="189"/>
                </a:lnTo>
                <a:lnTo>
                  <a:pt x="129" y="189"/>
                </a:lnTo>
                <a:close/>
                <a:moveTo>
                  <a:pt x="146" y="181"/>
                </a:moveTo>
                <a:lnTo>
                  <a:pt x="146" y="181"/>
                </a:lnTo>
                <a:lnTo>
                  <a:pt x="148" y="177"/>
                </a:lnTo>
                <a:lnTo>
                  <a:pt x="150" y="173"/>
                </a:lnTo>
                <a:lnTo>
                  <a:pt x="150" y="173"/>
                </a:lnTo>
                <a:lnTo>
                  <a:pt x="152" y="175"/>
                </a:lnTo>
                <a:lnTo>
                  <a:pt x="152" y="177"/>
                </a:lnTo>
                <a:lnTo>
                  <a:pt x="152" y="177"/>
                </a:lnTo>
                <a:lnTo>
                  <a:pt x="150" y="177"/>
                </a:lnTo>
                <a:lnTo>
                  <a:pt x="148" y="179"/>
                </a:lnTo>
                <a:lnTo>
                  <a:pt x="148" y="179"/>
                </a:lnTo>
                <a:lnTo>
                  <a:pt x="146" y="181"/>
                </a:lnTo>
                <a:lnTo>
                  <a:pt x="146" y="18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2254565" y="1872429"/>
            <a:ext cx="83770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cs typeface="+mn-ea"/>
                <a:sym typeface="+mn-lt"/>
              </a:rPr>
              <a:t>该</a:t>
            </a:r>
            <a:r>
              <a:rPr lang="en-US" altLang="zh-CN" sz="2400" dirty="0">
                <a:solidFill>
                  <a:schemeClr val="bg1"/>
                </a:solidFill>
                <a:cs typeface="+mn-ea"/>
                <a:sym typeface="+mn-lt"/>
              </a:rPr>
              <a:t>PPT</a:t>
            </a:r>
            <a:r>
              <a:rPr lang="zh-CN" altLang="en-US" sz="2400" dirty="0">
                <a:solidFill>
                  <a:schemeClr val="bg1"/>
                </a:solidFill>
                <a:cs typeface="+mn-ea"/>
                <a:sym typeface="+mn-lt"/>
              </a:rPr>
              <a:t>模板为通用模板，可以使用在教师讲课，儿童教学，卡通宣传，节日庆典等场合。模板可爱卡通，希望您能喜欢</a:t>
            </a:r>
            <a:r>
              <a:rPr lang="en-US" altLang="zh-CN" sz="2400" dirty="0">
                <a:solidFill>
                  <a:schemeClr val="bg1"/>
                </a:solidFill>
                <a:cs typeface="+mn-ea"/>
                <a:sym typeface="+mn-lt"/>
              </a:rPr>
              <a:t>~</a:t>
            </a:r>
            <a:endParaRPr lang="zh-CN" altLang="en-US" sz="2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2254565" y="3160985"/>
            <a:ext cx="83770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cs typeface="+mn-ea"/>
                <a:sym typeface="+mn-lt"/>
              </a:rPr>
              <a:t>该</a:t>
            </a:r>
            <a:r>
              <a:rPr lang="en-US" altLang="zh-CN" sz="2400" dirty="0">
                <a:solidFill>
                  <a:schemeClr val="bg1"/>
                </a:solidFill>
                <a:cs typeface="+mn-ea"/>
                <a:sym typeface="+mn-lt"/>
              </a:rPr>
              <a:t>PPT</a:t>
            </a:r>
            <a:r>
              <a:rPr lang="zh-CN" altLang="en-US" sz="2400" dirty="0">
                <a:solidFill>
                  <a:schemeClr val="bg1"/>
                </a:solidFill>
                <a:cs typeface="+mn-ea"/>
                <a:sym typeface="+mn-lt"/>
              </a:rPr>
              <a:t>中使用的字体是行者笔记简体，喜欢这款字体的用户，一定要先下载安装该字体，然后才可以呈现该卡通效果。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254565" y="4449541"/>
            <a:ext cx="83770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cs typeface="+mn-ea"/>
                <a:sym typeface="+mn-lt"/>
              </a:rPr>
              <a:t>是一家致力于打一流设计品台，网站素材审核严格，质量很棒，希望您能多多支持</a:t>
            </a:r>
            <a:r>
              <a:rPr lang="en-US" altLang="zh-CN" sz="2400" dirty="0">
                <a:solidFill>
                  <a:schemeClr val="bg1"/>
                </a:solidFill>
                <a:cs typeface="+mn-ea"/>
                <a:sym typeface="+mn-lt"/>
              </a:rPr>
              <a:t>~</a:t>
            </a:r>
            <a:endParaRPr lang="zh-CN" altLang="en-US" sz="2400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6" name="Freeform 21"/>
          <p:cNvSpPr>
            <a:spLocks noEditPoints="1"/>
          </p:cNvSpPr>
          <p:nvPr/>
        </p:nvSpPr>
        <p:spPr bwMode="auto">
          <a:xfrm>
            <a:off x="1607667" y="3194088"/>
            <a:ext cx="442266" cy="621875"/>
          </a:xfrm>
          <a:custGeom>
            <a:avLst/>
            <a:gdLst/>
            <a:ahLst/>
            <a:cxnLst>
              <a:cxn ang="0">
                <a:pos x="97" y="6"/>
              </a:cxn>
              <a:cxn ang="0">
                <a:pos x="0" y="35"/>
              </a:cxn>
              <a:cxn ang="0">
                <a:pos x="2" y="281"/>
              </a:cxn>
              <a:cxn ang="0">
                <a:pos x="61" y="319"/>
              </a:cxn>
              <a:cxn ang="0">
                <a:pos x="118" y="319"/>
              </a:cxn>
              <a:cxn ang="0">
                <a:pos x="187" y="307"/>
              </a:cxn>
              <a:cxn ang="0">
                <a:pos x="227" y="199"/>
              </a:cxn>
              <a:cxn ang="0">
                <a:pos x="168" y="120"/>
              </a:cxn>
              <a:cxn ang="0">
                <a:pos x="12" y="38"/>
              </a:cxn>
              <a:cxn ang="0">
                <a:pos x="27" y="38"/>
              </a:cxn>
              <a:cxn ang="0">
                <a:pos x="16" y="96"/>
              </a:cxn>
              <a:cxn ang="0">
                <a:pos x="16" y="128"/>
              </a:cxn>
              <a:cxn ang="0">
                <a:pos x="14" y="94"/>
              </a:cxn>
              <a:cxn ang="0">
                <a:pos x="19" y="183"/>
              </a:cxn>
              <a:cxn ang="0">
                <a:pos x="42" y="151"/>
              </a:cxn>
              <a:cxn ang="0">
                <a:pos x="25" y="107"/>
              </a:cxn>
              <a:cxn ang="0">
                <a:pos x="38" y="77"/>
              </a:cxn>
              <a:cxn ang="0">
                <a:pos x="42" y="120"/>
              </a:cxn>
              <a:cxn ang="0">
                <a:pos x="25" y="132"/>
              </a:cxn>
              <a:cxn ang="0">
                <a:pos x="19" y="153"/>
              </a:cxn>
              <a:cxn ang="0">
                <a:pos x="10" y="157"/>
              </a:cxn>
              <a:cxn ang="0">
                <a:pos x="23" y="250"/>
              </a:cxn>
              <a:cxn ang="0">
                <a:pos x="17" y="267"/>
              </a:cxn>
              <a:cxn ang="0">
                <a:pos x="12" y="296"/>
              </a:cxn>
              <a:cxn ang="0">
                <a:pos x="33" y="258"/>
              </a:cxn>
              <a:cxn ang="0">
                <a:pos x="42" y="225"/>
              </a:cxn>
              <a:cxn ang="0">
                <a:pos x="36" y="220"/>
              </a:cxn>
              <a:cxn ang="0">
                <a:pos x="42" y="204"/>
              </a:cxn>
              <a:cxn ang="0">
                <a:pos x="19" y="212"/>
              </a:cxn>
              <a:cxn ang="0">
                <a:pos x="42" y="187"/>
              </a:cxn>
              <a:cxn ang="0">
                <a:pos x="25" y="58"/>
              </a:cxn>
              <a:cxn ang="0">
                <a:pos x="31" y="71"/>
              </a:cxn>
              <a:cxn ang="0">
                <a:pos x="65" y="296"/>
              </a:cxn>
              <a:cxn ang="0">
                <a:pos x="107" y="292"/>
              </a:cxn>
              <a:cxn ang="0">
                <a:pos x="107" y="286"/>
              </a:cxn>
              <a:cxn ang="0">
                <a:pos x="120" y="290"/>
              </a:cxn>
              <a:cxn ang="0">
                <a:pos x="197" y="281"/>
              </a:cxn>
              <a:cxn ang="0">
                <a:pos x="130" y="288"/>
              </a:cxn>
              <a:cxn ang="0">
                <a:pos x="67" y="284"/>
              </a:cxn>
              <a:cxn ang="0">
                <a:pos x="61" y="12"/>
              </a:cxn>
              <a:cxn ang="0">
                <a:pos x="82" y="126"/>
              </a:cxn>
              <a:cxn ang="0">
                <a:pos x="109" y="132"/>
              </a:cxn>
              <a:cxn ang="0">
                <a:pos x="191" y="151"/>
              </a:cxn>
              <a:cxn ang="0">
                <a:pos x="212" y="261"/>
              </a:cxn>
              <a:cxn ang="0">
                <a:pos x="88" y="193"/>
              </a:cxn>
              <a:cxn ang="0">
                <a:pos x="109" y="254"/>
              </a:cxn>
              <a:cxn ang="0">
                <a:pos x="176" y="248"/>
              </a:cxn>
              <a:cxn ang="0">
                <a:pos x="166" y="172"/>
              </a:cxn>
              <a:cxn ang="0">
                <a:pos x="97" y="176"/>
              </a:cxn>
              <a:cxn ang="0">
                <a:pos x="109" y="187"/>
              </a:cxn>
              <a:cxn ang="0">
                <a:pos x="138" y="199"/>
              </a:cxn>
              <a:cxn ang="0">
                <a:pos x="118" y="242"/>
              </a:cxn>
              <a:cxn ang="0">
                <a:pos x="151" y="183"/>
              </a:cxn>
              <a:cxn ang="0">
                <a:pos x="168" y="233"/>
              </a:cxn>
              <a:cxn ang="0">
                <a:pos x="174" y="233"/>
              </a:cxn>
              <a:cxn ang="0">
                <a:pos x="168" y="214"/>
              </a:cxn>
            </a:cxnLst>
            <a:rect l="0" t="0" r="r" b="b"/>
            <a:pathLst>
              <a:path w="229" h="322">
                <a:moveTo>
                  <a:pt x="92" y="126"/>
                </a:moveTo>
                <a:lnTo>
                  <a:pt x="92" y="126"/>
                </a:lnTo>
                <a:lnTo>
                  <a:pt x="94" y="96"/>
                </a:lnTo>
                <a:lnTo>
                  <a:pt x="97" y="65"/>
                </a:lnTo>
                <a:lnTo>
                  <a:pt x="99" y="35"/>
                </a:lnTo>
                <a:lnTo>
                  <a:pt x="99" y="19"/>
                </a:lnTo>
                <a:lnTo>
                  <a:pt x="97" y="6"/>
                </a:lnTo>
                <a:lnTo>
                  <a:pt x="97" y="6"/>
                </a:lnTo>
                <a:lnTo>
                  <a:pt x="82" y="0"/>
                </a:lnTo>
                <a:lnTo>
                  <a:pt x="69" y="0"/>
                </a:lnTo>
                <a:lnTo>
                  <a:pt x="56" y="0"/>
                </a:lnTo>
                <a:lnTo>
                  <a:pt x="42" y="4"/>
                </a:lnTo>
                <a:lnTo>
                  <a:pt x="29" y="10"/>
                </a:lnTo>
                <a:lnTo>
                  <a:pt x="17" y="18"/>
                </a:lnTo>
                <a:lnTo>
                  <a:pt x="8" y="25"/>
                </a:lnTo>
                <a:lnTo>
                  <a:pt x="0" y="35"/>
                </a:lnTo>
                <a:lnTo>
                  <a:pt x="0" y="35"/>
                </a:lnTo>
                <a:lnTo>
                  <a:pt x="0" y="75"/>
                </a:lnTo>
                <a:lnTo>
                  <a:pt x="0" y="119"/>
                </a:lnTo>
                <a:lnTo>
                  <a:pt x="6" y="204"/>
                </a:lnTo>
                <a:lnTo>
                  <a:pt x="6" y="204"/>
                </a:lnTo>
                <a:lnTo>
                  <a:pt x="4" y="237"/>
                </a:lnTo>
                <a:lnTo>
                  <a:pt x="2" y="267"/>
                </a:lnTo>
                <a:lnTo>
                  <a:pt x="2" y="281"/>
                </a:lnTo>
                <a:lnTo>
                  <a:pt x="2" y="294"/>
                </a:lnTo>
                <a:lnTo>
                  <a:pt x="4" y="305"/>
                </a:lnTo>
                <a:lnTo>
                  <a:pt x="10" y="315"/>
                </a:lnTo>
                <a:lnTo>
                  <a:pt x="10" y="315"/>
                </a:lnTo>
                <a:lnTo>
                  <a:pt x="25" y="319"/>
                </a:lnTo>
                <a:lnTo>
                  <a:pt x="38" y="321"/>
                </a:lnTo>
                <a:lnTo>
                  <a:pt x="50" y="321"/>
                </a:lnTo>
                <a:lnTo>
                  <a:pt x="61" y="319"/>
                </a:lnTo>
                <a:lnTo>
                  <a:pt x="71" y="315"/>
                </a:lnTo>
                <a:lnTo>
                  <a:pt x="78" y="309"/>
                </a:lnTo>
                <a:lnTo>
                  <a:pt x="96" y="298"/>
                </a:lnTo>
                <a:lnTo>
                  <a:pt x="96" y="298"/>
                </a:lnTo>
                <a:lnTo>
                  <a:pt x="97" y="301"/>
                </a:lnTo>
                <a:lnTo>
                  <a:pt x="99" y="307"/>
                </a:lnTo>
                <a:lnTo>
                  <a:pt x="109" y="313"/>
                </a:lnTo>
                <a:lnTo>
                  <a:pt x="118" y="319"/>
                </a:lnTo>
                <a:lnTo>
                  <a:pt x="128" y="321"/>
                </a:lnTo>
                <a:lnTo>
                  <a:pt x="128" y="321"/>
                </a:lnTo>
                <a:lnTo>
                  <a:pt x="139" y="322"/>
                </a:lnTo>
                <a:lnTo>
                  <a:pt x="151" y="321"/>
                </a:lnTo>
                <a:lnTo>
                  <a:pt x="160" y="319"/>
                </a:lnTo>
                <a:lnTo>
                  <a:pt x="170" y="317"/>
                </a:lnTo>
                <a:lnTo>
                  <a:pt x="179" y="313"/>
                </a:lnTo>
                <a:lnTo>
                  <a:pt x="187" y="307"/>
                </a:lnTo>
                <a:lnTo>
                  <a:pt x="200" y="296"/>
                </a:lnTo>
                <a:lnTo>
                  <a:pt x="214" y="281"/>
                </a:lnTo>
                <a:lnTo>
                  <a:pt x="221" y="263"/>
                </a:lnTo>
                <a:lnTo>
                  <a:pt x="227" y="246"/>
                </a:lnTo>
                <a:lnTo>
                  <a:pt x="229" y="227"/>
                </a:lnTo>
                <a:lnTo>
                  <a:pt x="229" y="227"/>
                </a:lnTo>
                <a:lnTo>
                  <a:pt x="229" y="214"/>
                </a:lnTo>
                <a:lnTo>
                  <a:pt x="227" y="199"/>
                </a:lnTo>
                <a:lnTo>
                  <a:pt x="225" y="185"/>
                </a:lnTo>
                <a:lnTo>
                  <a:pt x="219" y="174"/>
                </a:lnTo>
                <a:lnTo>
                  <a:pt x="214" y="162"/>
                </a:lnTo>
                <a:lnTo>
                  <a:pt x="206" y="151"/>
                </a:lnTo>
                <a:lnTo>
                  <a:pt x="198" y="141"/>
                </a:lnTo>
                <a:lnTo>
                  <a:pt x="189" y="134"/>
                </a:lnTo>
                <a:lnTo>
                  <a:pt x="179" y="126"/>
                </a:lnTo>
                <a:lnTo>
                  <a:pt x="168" y="120"/>
                </a:lnTo>
                <a:lnTo>
                  <a:pt x="157" y="117"/>
                </a:lnTo>
                <a:lnTo>
                  <a:pt x="145" y="115"/>
                </a:lnTo>
                <a:lnTo>
                  <a:pt x="132" y="115"/>
                </a:lnTo>
                <a:lnTo>
                  <a:pt x="118" y="117"/>
                </a:lnTo>
                <a:lnTo>
                  <a:pt x="105" y="120"/>
                </a:lnTo>
                <a:lnTo>
                  <a:pt x="92" y="126"/>
                </a:lnTo>
                <a:lnTo>
                  <a:pt x="92" y="126"/>
                </a:lnTo>
                <a:close/>
                <a:moveTo>
                  <a:pt x="12" y="38"/>
                </a:moveTo>
                <a:lnTo>
                  <a:pt x="12" y="38"/>
                </a:lnTo>
                <a:lnTo>
                  <a:pt x="19" y="35"/>
                </a:lnTo>
                <a:lnTo>
                  <a:pt x="27" y="29"/>
                </a:lnTo>
                <a:lnTo>
                  <a:pt x="33" y="23"/>
                </a:lnTo>
                <a:lnTo>
                  <a:pt x="42" y="19"/>
                </a:lnTo>
                <a:lnTo>
                  <a:pt x="42" y="19"/>
                </a:lnTo>
                <a:lnTo>
                  <a:pt x="35" y="27"/>
                </a:lnTo>
                <a:lnTo>
                  <a:pt x="27" y="38"/>
                </a:lnTo>
                <a:lnTo>
                  <a:pt x="21" y="48"/>
                </a:lnTo>
                <a:lnTo>
                  <a:pt x="12" y="56"/>
                </a:lnTo>
                <a:lnTo>
                  <a:pt x="12" y="56"/>
                </a:lnTo>
                <a:lnTo>
                  <a:pt x="12" y="38"/>
                </a:lnTo>
                <a:lnTo>
                  <a:pt x="12" y="38"/>
                </a:lnTo>
                <a:close/>
                <a:moveTo>
                  <a:pt x="14" y="94"/>
                </a:moveTo>
                <a:lnTo>
                  <a:pt x="14" y="94"/>
                </a:lnTo>
                <a:lnTo>
                  <a:pt x="16" y="96"/>
                </a:lnTo>
                <a:lnTo>
                  <a:pt x="16" y="99"/>
                </a:lnTo>
                <a:lnTo>
                  <a:pt x="12" y="109"/>
                </a:lnTo>
                <a:lnTo>
                  <a:pt x="12" y="113"/>
                </a:lnTo>
                <a:lnTo>
                  <a:pt x="14" y="117"/>
                </a:lnTo>
                <a:lnTo>
                  <a:pt x="16" y="119"/>
                </a:lnTo>
                <a:lnTo>
                  <a:pt x="21" y="120"/>
                </a:lnTo>
                <a:lnTo>
                  <a:pt x="21" y="120"/>
                </a:lnTo>
                <a:lnTo>
                  <a:pt x="16" y="128"/>
                </a:lnTo>
                <a:lnTo>
                  <a:pt x="14" y="132"/>
                </a:lnTo>
                <a:lnTo>
                  <a:pt x="12" y="138"/>
                </a:lnTo>
                <a:lnTo>
                  <a:pt x="12" y="138"/>
                </a:lnTo>
                <a:lnTo>
                  <a:pt x="10" y="128"/>
                </a:lnTo>
                <a:lnTo>
                  <a:pt x="10" y="115"/>
                </a:lnTo>
                <a:lnTo>
                  <a:pt x="10" y="101"/>
                </a:lnTo>
                <a:lnTo>
                  <a:pt x="12" y="96"/>
                </a:lnTo>
                <a:lnTo>
                  <a:pt x="14" y="94"/>
                </a:lnTo>
                <a:lnTo>
                  <a:pt x="14" y="94"/>
                </a:lnTo>
                <a:close/>
                <a:moveTo>
                  <a:pt x="42" y="172"/>
                </a:moveTo>
                <a:lnTo>
                  <a:pt x="42" y="172"/>
                </a:lnTo>
                <a:lnTo>
                  <a:pt x="38" y="170"/>
                </a:lnTo>
                <a:lnTo>
                  <a:pt x="35" y="170"/>
                </a:lnTo>
                <a:lnTo>
                  <a:pt x="29" y="172"/>
                </a:lnTo>
                <a:lnTo>
                  <a:pt x="23" y="178"/>
                </a:lnTo>
                <a:lnTo>
                  <a:pt x="19" y="183"/>
                </a:lnTo>
                <a:lnTo>
                  <a:pt x="19" y="183"/>
                </a:lnTo>
                <a:lnTo>
                  <a:pt x="19" y="178"/>
                </a:lnTo>
                <a:lnTo>
                  <a:pt x="21" y="174"/>
                </a:lnTo>
                <a:lnTo>
                  <a:pt x="27" y="164"/>
                </a:lnTo>
                <a:lnTo>
                  <a:pt x="33" y="155"/>
                </a:lnTo>
                <a:lnTo>
                  <a:pt x="38" y="147"/>
                </a:lnTo>
                <a:lnTo>
                  <a:pt x="38" y="147"/>
                </a:lnTo>
                <a:lnTo>
                  <a:pt x="42" y="151"/>
                </a:lnTo>
                <a:lnTo>
                  <a:pt x="42" y="159"/>
                </a:lnTo>
                <a:lnTo>
                  <a:pt x="40" y="164"/>
                </a:lnTo>
                <a:lnTo>
                  <a:pt x="42" y="172"/>
                </a:lnTo>
                <a:lnTo>
                  <a:pt x="42" y="172"/>
                </a:lnTo>
                <a:close/>
                <a:moveTo>
                  <a:pt x="42" y="96"/>
                </a:moveTo>
                <a:lnTo>
                  <a:pt x="42" y="96"/>
                </a:lnTo>
                <a:lnTo>
                  <a:pt x="33" y="101"/>
                </a:lnTo>
                <a:lnTo>
                  <a:pt x="25" y="107"/>
                </a:lnTo>
                <a:lnTo>
                  <a:pt x="25" y="107"/>
                </a:lnTo>
                <a:lnTo>
                  <a:pt x="25" y="103"/>
                </a:lnTo>
                <a:lnTo>
                  <a:pt x="25" y="99"/>
                </a:lnTo>
                <a:lnTo>
                  <a:pt x="31" y="92"/>
                </a:lnTo>
                <a:lnTo>
                  <a:pt x="36" y="86"/>
                </a:lnTo>
                <a:lnTo>
                  <a:pt x="38" y="82"/>
                </a:lnTo>
                <a:lnTo>
                  <a:pt x="38" y="77"/>
                </a:lnTo>
                <a:lnTo>
                  <a:pt x="38" y="77"/>
                </a:lnTo>
                <a:lnTo>
                  <a:pt x="42" y="80"/>
                </a:lnTo>
                <a:lnTo>
                  <a:pt x="42" y="84"/>
                </a:lnTo>
                <a:lnTo>
                  <a:pt x="42" y="96"/>
                </a:lnTo>
                <a:lnTo>
                  <a:pt x="42" y="96"/>
                </a:lnTo>
                <a:close/>
                <a:moveTo>
                  <a:pt x="38" y="113"/>
                </a:moveTo>
                <a:lnTo>
                  <a:pt x="38" y="113"/>
                </a:lnTo>
                <a:lnTo>
                  <a:pt x="42" y="115"/>
                </a:lnTo>
                <a:lnTo>
                  <a:pt x="42" y="120"/>
                </a:lnTo>
                <a:lnTo>
                  <a:pt x="42" y="128"/>
                </a:lnTo>
                <a:lnTo>
                  <a:pt x="42" y="128"/>
                </a:lnTo>
                <a:lnTo>
                  <a:pt x="36" y="132"/>
                </a:lnTo>
                <a:lnTo>
                  <a:pt x="31" y="136"/>
                </a:lnTo>
                <a:lnTo>
                  <a:pt x="27" y="138"/>
                </a:lnTo>
                <a:lnTo>
                  <a:pt x="21" y="139"/>
                </a:lnTo>
                <a:lnTo>
                  <a:pt x="21" y="139"/>
                </a:lnTo>
                <a:lnTo>
                  <a:pt x="25" y="132"/>
                </a:lnTo>
                <a:lnTo>
                  <a:pt x="29" y="126"/>
                </a:lnTo>
                <a:lnTo>
                  <a:pt x="38" y="113"/>
                </a:lnTo>
                <a:lnTo>
                  <a:pt x="38" y="113"/>
                </a:lnTo>
                <a:close/>
                <a:moveTo>
                  <a:pt x="10" y="157"/>
                </a:moveTo>
                <a:lnTo>
                  <a:pt x="10" y="157"/>
                </a:lnTo>
                <a:lnTo>
                  <a:pt x="16" y="157"/>
                </a:lnTo>
                <a:lnTo>
                  <a:pt x="17" y="155"/>
                </a:lnTo>
                <a:lnTo>
                  <a:pt x="19" y="153"/>
                </a:lnTo>
                <a:lnTo>
                  <a:pt x="19" y="153"/>
                </a:lnTo>
                <a:lnTo>
                  <a:pt x="19" y="157"/>
                </a:lnTo>
                <a:lnTo>
                  <a:pt x="17" y="162"/>
                </a:lnTo>
                <a:lnTo>
                  <a:pt x="14" y="166"/>
                </a:lnTo>
                <a:lnTo>
                  <a:pt x="10" y="170"/>
                </a:lnTo>
                <a:lnTo>
                  <a:pt x="10" y="170"/>
                </a:lnTo>
                <a:lnTo>
                  <a:pt x="10" y="157"/>
                </a:lnTo>
                <a:lnTo>
                  <a:pt x="10" y="157"/>
                </a:lnTo>
                <a:close/>
                <a:moveTo>
                  <a:pt x="12" y="296"/>
                </a:moveTo>
                <a:lnTo>
                  <a:pt x="12" y="296"/>
                </a:lnTo>
                <a:lnTo>
                  <a:pt x="12" y="286"/>
                </a:lnTo>
                <a:lnTo>
                  <a:pt x="12" y="275"/>
                </a:lnTo>
                <a:lnTo>
                  <a:pt x="12" y="252"/>
                </a:lnTo>
                <a:lnTo>
                  <a:pt x="12" y="252"/>
                </a:lnTo>
                <a:lnTo>
                  <a:pt x="19" y="252"/>
                </a:lnTo>
                <a:lnTo>
                  <a:pt x="23" y="250"/>
                </a:lnTo>
                <a:lnTo>
                  <a:pt x="23" y="248"/>
                </a:lnTo>
                <a:lnTo>
                  <a:pt x="23" y="248"/>
                </a:lnTo>
                <a:lnTo>
                  <a:pt x="25" y="250"/>
                </a:lnTo>
                <a:lnTo>
                  <a:pt x="25" y="252"/>
                </a:lnTo>
                <a:lnTo>
                  <a:pt x="23" y="258"/>
                </a:lnTo>
                <a:lnTo>
                  <a:pt x="19" y="263"/>
                </a:lnTo>
                <a:lnTo>
                  <a:pt x="17" y="267"/>
                </a:lnTo>
                <a:lnTo>
                  <a:pt x="17" y="267"/>
                </a:lnTo>
                <a:lnTo>
                  <a:pt x="17" y="273"/>
                </a:lnTo>
                <a:lnTo>
                  <a:pt x="19" y="275"/>
                </a:lnTo>
                <a:lnTo>
                  <a:pt x="23" y="277"/>
                </a:lnTo>
                <a:lnTo>
                  <a:pt x="27" y="277"/>
                </a:lnTo>
                <a:lnTo>
                  <a:pt x="27" y="277"/>
                </a:lnTo>
                <a:lnTo>
                  <a:pt x="21" y="288"/>
                </a:lnTo>
                <a:lnTo>
                  <a:pt x="17" y="292"/>
                </a:lnTo>
                <a:lnTo>
                  <a:pt x="12" y="296"/>
                </a:lnTo>
                <a:lnTo>
                  <a:pt x="12" y="296"/>
                </a:lnTo>
                <a:close/>
                <a:moveTo>
                  <a:pt x="42" y="261"/>
                </a:moveTo>
                <a:lnTo>
                  <a:pt x="42" y="261"/>
                </a:lnTo>
                <a:lnTo>
                  <a:pt x="35" y="261"/>
                </a:lnTo>
                <a:lnTo>
                  <a:pt x="31" y="265"/>
                </a:lnTo>
                <a:lnTo>
                  <a:pt x="31" y="265"/>
                </a:lnTo>
                <a:lnTo>
                  <a:pt x="31" y="263"/>
                </a:lnTo>
                <a:lnTo>
                  <a:pt x="33" y="258"/>
                </a:lnTo>
                <a:lnTo>
                  <a:pt x="38" y="248"/>
                </a:lnTo>
                <a:lnTo>
                  <a:pt x="38" y="248"/>
                </a:lnTo>
                <a:lnTo>
                  <a:pt x="42" y="250"/>
                </a:lnTo>
                <a:lnTo>
                  <a:pt x="42" y="254"/>
                </a:lnTo>
                <a:lnTo>
                  <a:pt x="42" y="261"/>
                </a:lnTo>
                <a:lnTo>
                  <a:pt x="42" y="261"/>
                </a:lnTo>
                <a:close/>
                <a:moveTo>
                  <a:pt x="42" y="225"/>
                </a:moveTo>
                <a:lnTo>
                  <a:pt x="42" y="225"/>
                </a:lnTo>
                <a:lnTo>
                  <a:pt x="33" y="231"/>
                </a:lnTo>
                <a:lnTo>
                  <a:pt x="29" y="233"/>
                </a:lnTo>
                <a:lnTo>
                  <a:pt x="25" y="237"/>
                </a:lnTo>
                <a:lnTo>
                  <a:pt x="25" y="237"/>
                </a:lnTo>
                <a:lnTo>
                  <a:pt x="25" y="233"/>
                </a:lnTo>
                <a:lnTo>
                  <a:pt x="25" y="231"/>
                </a:lnTo>
                <a:lnTo>
                  <a:pt x="31" y="225"/>
                </a:lnTo>
                <a:lnTo>
                  <a:pt x="36" y="220"/>
                </a:lnTo>
                <a:lnTo>
                  <a:pt x="38" y="216"/>
                </a:lnTo>
                <a:lnTo>
                  <a:pt x="38" y="212"/>
                </a:lnTo>
                <a:lnTo>
                  <a:pt x="38" y="212"/>
                </a:lnTo>
                <a:lnTo>
                  <a:pt x="42" y="214"/>
                </a:lnTo>
                <a:lnTo>
                  <a:pt x="42" y="218"/>
                </a:lnTo>
                <a:lnTo>
                  <a:pt x="42" y="225"/>
                </a:lnTo>
                <a:lnTo>
                  <a:pt x="42" y="225"/>
                </a:lnTo>
                <a:close/>
                <a:moveTo>
                  <a:pt x="42" y="204"/>
                </a:moveTo>
                <a:lnTo>
                  <a:pt x="42" y="204"/>
                </a:lnTo>
                <a:lnTo>
                  <a:pt x="38" y="204"/>
                </a:lnTo>
                <a:lnTo>
                  <a:pt x="35" y="204"/>
                </a:lnTo>
                <a:lnTo>
                  <a:pt x="31" y="206"/>
                </a:lnTo>
                <a:lnTo>
                  <a:pt x="25" y="210"/>
                </a:lnTo>
                <a:lnTo>
                  <a:pt x="23" y="212"/>
                </a:lnTo>
                <a:lnTo>
                  <a:pt x="19" y="212"/>
                </a:lnTo>
                <a:lnTo>
                  <a:pt x="19" y="212"/>
                </a:lnTo>
                <a:lnTo>
                  <a:pt x="23" y="202"/>
                </a:lnTo>
                <a:lnTo>
                  <a:pt x="29" y="193"/>
                </a:lnTo>
                <a:lnTo>
                  <a:pt x="35" y="185"/>
                </a:lnTo>
                <a:lnTo>
                  <a:pt x="38" y="176"/>
                </a:lnTo>
                <a:lnTo>
                  <a:pt x="38" y="176"/>
                </a:lnTo>
                <a:lnTo>
                  <a:pt x="42" y="178"/>
                </a:lnTo>
                <a:lnTo>
                  <a:pt x="42" y="181"/>
                </a:lnTo>
                <a:lnTo>
                  <a:pt x="42" y="187"/>
                </a:lnTo>
                <a:lnTo>
                  <a:pt x="42" y="195"/>
                </a:lnTo>
                <a:lnTo>
                  <a:pt x="42" y="204"/>
                </a:lnTo>
                <a:lnTo>
                  <a:pt x="42" y="204"/>
                </a:lnTo>
                <a:close/>
                <a:moveTo>
                  <a:pt x="12" y="82"/>
                </a:moveTo>
                <a:lnTo>
                  <a:pt x="12" y="82"/>
                </a:lnTo>
                <a:lnTo>
                  <a:pt x="14" y="75"/>
                </a:lnTo>
                <a:lnTo>
                  <a:pt x="17" y="67"/>
                </a:lnTo>
                <a:lnTo>
                  <a:pt x="25" y="58"/>
                </a:lnTo>
                <a:lnTo>
                  <a:pt x="35" y="46"/>
                </a:lnTo>
                <a:lnTo>
                  <a:pt x="42" y="35"/>
                </a:lnTo>
                <a:lnTo>
                  <a:pt x="42" y="35"/>
                </a:lnTo>
                <a:lnTo>
                  <a:pt x="44" y="44"/>
                </a:lnTo>
                <a:lnTo>
                  <a:pt x="44" y="52"/>
                </a:lnTo>
                <a:lnTo>
                  <a:pt x="40" y="59"/>
                </a:lnTo>
                <a:lnTo>
                  <a:pt x="36" y="65"/>
                </a:lnTo>
                <a:lnTo>
                  <a:pt x="31" y="71"/>
                </a:lnTo>
                <a:lnTo>
                  <a:pt x="25" y="75"/>
                </a:lnTo>
                <a:lnTo>
                  <a:pt x="12" y="82"/>
                </a:lnTo>
                <a:lnTo>
                  <a:pt x="12" y="82"/>
                </a:lnTo>
                <a:close/>
                <a:moveTo>
                  <a:pt x="61" y="309"/>
                </a:moveTo>
                <a:lnTo>
                  <a:pt x="61" y="309"/>
                </a:lnTo>
                <a:lnTo>
                  <a:pt x="61" y="305"/>
                </a:lnTo>
                <a:lnTo>
                  <a:pt x="61" y="301"/>
                </a:lnTo>
                <a:lnTo>
                  <a:pt x="65" y="296"/>
                </a:lnTo>
                <a:lnTo>
                  <a:pt x="71" y="296"/>
                </a:lnTo>
                <a:lnTo>
                  <a:pt x="71" y="296"/>
                </a:lnTo>
                <a:lnTo>
                  <a:pt x="69" y="300"/>
                </a:lnTo>
                <a:lnTo>
                  <a:pt x="67" y="303"/>
                </a:lnTo>
                <a:lnTo>
                  <a:pt x="61" y="309"/>
                </a:lnTo>
                <a:lnTo>
                  <a:pt x="61" y="309"/>
                </a:lnTo>
                <a:close/>
                <a:moveTo>
                  <a:pt x="107" y="292"/>
                </a:moveTo>
                <a:lnTo>
                  <a:pt x="107" y="292"/>
                </a:lnTo>
                <a:lnTo>
                  <a:pt x="103" y="292"/>
                </a:lnTo>
                <a:lnTo>
                  <a:pt x="103" y="288"/>
                </a:lnTo>
                <a:lnTo>
                  <a:pt x="101" y="281"/>
                </a:lnTo>
                <a:lnTo>
                  <a:pt x="101" y="281"/>
                </a:lnTo>
                <a:lnTo>
                  <a:pt x="109" y="281"/>
                </a:lnTo>
                <a:lnTo>
                  <a:pt x="109" y="281"/>
                </a:lnTo>
                <a:lnTo>
                  <a:pt x="109" y="284"/>
                </a:lnTo>
                <a:lnTo>
                  <a:pt x="107" y="286"/>
                </a:lnTo>
                <a:lnTo>
                  <a:pt x="107" y="288"/>
                </a:lnTo>
                <a:lnTo>
                  <a:pt x="107" y="292"/>
                </a:lnTo>
                <a:lnTo>
                  <a:pt x="107" y="292"/>
                </a:lnTo>
                <a:close/>
                <a:moveTo>
                  <a:pt x="115" y="300"/>
                </a:moveTo>
                <a:lnTo>
                  <a:pt x="115" y="300"/>
                </a:lnTo>
                <a:lnTo>
                  <a:pt x="115" y="288"/>
                </a:lnTo>
                <a:lnTo>
                  <a:pt x="115" y="288"/>
                </a:lnTo>
                <a:lnTo>
                  <a:pt x="120" y="290"/>
                </a:lnTo>
                <a:lnTo>
                  <a:pt x="124" y="292"/>
                </a:lnTo>
                <a:lnTo>
                  <a:pt x="132" y="298"/>
                </a:lnTo>
                <a:lnTo>
                  <a:pt x="132" y="298"/>
                </a:lnTo>
                <a:lnTo>
                  <a:pt x="130" y="300"/>
                </a:lnTo>
                <a:lnTo>
                  <a:pt x="124" y="300"/>
                </a:lnTo>
                <a:lnTo>
                  <a:pt x="115" y="300"/>
                </a:lnTo>
                <a:lnTo>
                  <a:pt x="115" y="300"/>
                </a:lnTo>
                <a:close/>
                <a:moveTo>
                  <a:pt x="197" y="281"/>
                </a:moveTo>
                <a:lnTo>
                  <a:pt x="197" y="281"/>
                </a:lnTo>
                <a:lnTo>
                  <a:pt x="181" y="290"/>
                </a:lnTo>
                <a:lnTo>
                  <a:pt x="168" y="296"/>
                </a:lnTo>
                <a:lnTo>
                  <a:pt x="162" y="296"/>
                </a:lnTo>
                <a:lnTo>
                  <a:pt x="155" y="296"/>
                </a:lnTo>
                <a:lnTo>
                  <a:pt x="138" y="292"/>
                </a:lnTo>
                <a:lnTo>
                  <a:pt x="138" y="292"/>
                </a:lnTo>
                <a:lnTo>
                  <a:pt x="130" y="288"/>
                </a:lnTo>
                <a:lnTo>
                  <a:pt x="122" y="282"/>
                </a:lnTo>
                <a:lnTo>
                  <a:pt x="109" y="271"/>
                </a:lnTo>
                <a:lnTo>
                  <a:pt x="103" y="267"/>
                </a:lnTo>
                <a:lnTo>
                  <a:pt x="96" y="269"/>
                </a:lnTo>
                <a:lnTo>
                  <a:pt x="90" y="273"/>
                </a:lnTo>
                <a:lnTo>
                  <a:pt x="84" y="284"/>
                </a:lnTo>
                <a:lnTo>
                  <a:pt x="84" y="284"/>
                </a:lnTo>
                <a:lnTo>
                  <a:pt x="67" y="284"/>
                </a:lnTo>
                <a:lnTo>
                  <a:pt x="59" y="282"/>
                </a:lnTo>
                <a:lnTo>
                  <a:pt x="52" y="281"/>
                </a:lnTo>
                <a:lnTo>
                  <a:pt x="52" y="281"/>
                </a:lnTo>
                <a:lnTo>
                  <a:pt x="50" y="216"/>
                </a:lnTo>
                <a:lnTo>
                  <a:pt x="50" y="147"/>
                </a:lnTo>
                <a:lnTo>
                  <a:pt x="50" y="12"/>
                </a:lnTo>
                <a:lnTo>
                  <a:pt x="50" y="12"/>
                </a:lnTo>
                <a:lnTo>
                  <a:pt x="61" y="12"/>
                </a:lnTo>
                <a:lnTo>
                  <a:pt x="71" y="10"/>
                </a:lnTo>
                <a:lnTo>
                  <a:pt x="80" y="10"/>
                </a:lnTo>
                <a:lnTo>
                  <a:pt x="84" y="12"/>
                </a:lnTo>
                <a:lnTo>
                  <a:pt x="88" y="14"/>
                </a:lnTo>
                <a:lnTo>
                  <a:pt x="88" y="14"/>
                </a:lnTo>
                <a:lnTo>
                  <a:pt x="88" y="52"/>
                </a:lnTo>
                <a:lnTo>
                  <a:pt x="84" y="90"/>
                </a:lnTo>
                <a:lnTo>
                  <a:pt x="82" y="126"/>
                </a:lnTo>
                <a:lnTo>
                  <a:pt x="82" y="143"/>
                </a:lnTo>
                <a:lnTo>
                  <a:pt x="84" y="159"/>
                </a:lnTo>
                <a:lnTo>
                  <a:pt x="84" y="159"/>
                </a:lnTo>
                <a:lnTo>
                  <a:pt x="90" y="147"/>
                </a:lnTo>
                <a:lnTo>
                  <a:pt x="94" y="141"/>
                </a:lnTo>
                <a:lnTo>
                  <a:pt x="101" y="136"/>
                </a:lnTo>
                <a:lnTo>
                  <a:pt x="109" y="132"/>
                </a:lnTo>
                <a:lnTo>
                  <a:pt x="109" y="132"/>
                </a:lnTo>
                <a:lnTo>
                  <a:pt x="118" y="128"/>
                </a:lnTo>
                <a:lnTo>
                  <a:pt x="130" y="126"/>
                </a:lnTo>
                <a:lnTo>
                  <a:pt x="141" y="126"/>
                </a:lnTo>
                <a:lnTo>
                  <a:pt x="153" y="130"/>
                </a:lnTo>
                <a:lnTo>
                  <a:pt x="164" y="134"/>
                </a:lnTo>
                <a:lnTo>
                  <a:pt x="174" y="139"/>
                </a:lnTo>
                <a:lnTo>
                  <a:pt x="183" y="145"/>
                </a:lnTo>
                <a:lnTo>
                  <a:pt x="191" y="151"/>
                </a:lnTo>
                <a:lnTo>
                  <a:pt x="191" y="151"/>
                </a:lnTo>
                <a:lnTo>
                  <a:pt x="204" y="166"/>
                </a:lnTo>
                <a:lnTo>
                  <a:pt x="212" y="181"/>
                </a:lnTo>
                <a:lnTo>
                  <a:pt x="218" y="200"/>
                </a:lnTo>
                <a:lnTo>
                  <a:pt x="221" y="220"/>
                </a:lnTo>
                <a:lnTo>
                  <a:pt x="219" y="237"/>
                </a:lnTo>
                <a:lnTo>
                  <a:pt x="216" y="254"/>
                </a:lnTo>
                <a:lnTo>
                  <a:pt x="212" y="261"/>
                </a:lnTo>
                <a:lnTo>
                  <a:pt x="208" y="269"/>
                </a:lnTo>
                <a:lnTo>
                  <a:pt x="202" y="275"/>
                </a:lnTo>
                <a:lnTo>
                  <a:pt x="197" y="281"/>
                </a:lnTo>
                <a:lnTo>
                  <a:pt x="197" y="281"/>
                </a:lnTo>
                <a:close/>
                <a:moveTo>
                  <a:pt x="97" y="176"/>
                </a:moveTo>
                <a:lnTo>
                  <a:pt x="97" y="176"/>
                </a:lnTo>
                <a:lnTo>
                  <a:pt x="92" y="183"/>
                </a:lnTo>
                <a:lnTo>
                  <a:pt x="88" y="193"/>
                </a:lnTo>
                <a:lnTo>
                  <a:pt x="86" y="202"/>
                </a:lnTo>
                <a:lnTo>
                  <a:pt x="86" y="210"/>
                </a:lnTo>
                <a:lnTo>
                  <a:pt x="86" y="220"/>
                </a:lnTo>
                <a:lnTo>
                  <a:pt x="88" y="227"/>
                </a:lnTo>
                <a:lnTo>
                  <a:pt x="92" y="235"/>
                </a:lnTo>
                <a:lnTo>
                  <a:pt x="97" y="242"/>
                </a:lnTo>
                <a:lnTo>
                  <a:pt x="103" y="250"/>
                </a:lnTo>
                <a:lnTo>
                  <a:pt x="109" y="254"/>
                </a:lnTo>
                <a:lnTo>
                  <a:pt x="117" y="260"/>
                </a:lnTo>
                <a:lnTo>
                  <a:pt x="126" y="261"/>
                </a:lnTo>
                <a:lnTo>
                  <a:pt x="136" y="263"/>
                </a:lnTo>
                <a:lnTo>
                  <a:pt x="145" y="261"/>
                </a:lnTo>
                <a:lnTo>
                  <a:pt x="157" y="260"/>
                </a:lnTo>
                <a:lnTo>
                  <a:pt x="168" y="254"/>
                </a:lnTo>
                <a:lnTo>
                  <a:pt x="168" y="254"/>
                </a:lnTo>
                <a:lnTo>
                  <a:pt x="176" y="248"/>
                </a:lnTo>
                <a:lnTo>
                  <a:pt x="183" y="240"/>
                </a:lnTo>
                <a:lnTo>
                  <a:pt x="187" y="231"/>
                </a:lnTo>
                <a:lnTo>
                  <a:pt x="189" y="220"/>
                </a:lnTo>
                <a:lnTo>
                  <a:pt x="187" y="210"/>
                </a:lnTo>
                <a:lnTo>
                  <a:pt x="185" y="200"/>
                </a:lnTo>
                <a:lnTo>
                  <a:pt x="179" y="189"/>
                </a:lnTo>
                <a:lnTo>
                  <a:pt x="174" y="181"/>
                </a:lnTo>
                <a:lnTo>
                  <a:pt x="166" y="172"/>
                </a:lnTo>
                <a:lnTo>
                  <a:pt x="157" y="166"/>
                </a:lnTo>
                <a:lnTo>
                  <a:pt x="147" y="160"/>
                </a:lnTo>
                <a:lnTo>
                  <a:pt x="138" y="159"/>
                </a:lnTo>
                <a:lnTo>
                  <a:pt x="128" y="159"/>
                </a:lnTo>
                <a:lnTo>
                  <a:pt x="117" y="160"/>
                </a:lnTo>
                <a:lnTo>
                  <a:pt x="107" y="166"/>
                </a:lnTo>
                <a:lnTo>
                  <a:pt x="97" y="176"/>
                </a:lnTo>
                <a:lnTo>
                  <a:pt x="97" y="176"/>
                </a:lnTo>
                <a:close/>
                <a:moveTo>
                  <a:pt x="118" y="242"/>
                </a:moveTo>
                <a:lnTo>
                  <a:pt x="118" y="242"/>
                </a:lnTo>
                <a:lnTo>
                  <a:pt x="113" y="237"/>
                </a:lnTo>
                <a:lnTo>
                  <a:pt x="109" y="225"/>
                </a:lnTo>
                <a:lnTo>
                  <a:pt x="105" y="214"/>
                </a:lnTo>
                <a:lnTo>
                  <a:pt x="105" y="202"/>
                </a:lnTo>
                <a:lnTo>
                  <a:pt x="107" y="191"/>
                </a:lnTo>
                <a:lnTo>
                  <a:pt x="109" y="187"/>
                </a:lnTo>
                <a:lnTo>
                  <a:pt x="111" y="183"/>
                </a:lnTo>
                <a:lnTo>
                  <a:pt x="115" y="181"/>
                </a:lnTo>
                <a:lnTo>
                  <a:pt x="118" y="181"/>
                </a:lnTo>
                <a:lnTo>
                  <a:pt x="124" y="181"/>
                </a:lnTo>
                <a:lnTo>
                  <a:pt x="130" y="185"/>
                </a:lnTo>
                <a:lnTo>
                  <a:pt x="130" y="185"/>
                </a:lnTo>
                <a:lnTo>
                  <a:pt x="134" y="191"/>
                </a:lnTo>
                <a:lnTo>
                  <a:pt x="138" y="199"/>
                </a:lnTo>
                <a:lnTo>
                  <a:pt x="139" y="208"/>
                </a:lnTo>
                <a:lnTo>
                  <a:pt x="139" y="218"/>
                </a:lnTo>
                <a:lnTo>
                  <a:pt x="138" y="227"/>
                </a:lnTo>
                <a:lnTo>
                  <a:pt x="134" y="237"/>
                </a:lnTo>
                <a:lnTo>
                  <a:pt x="126" y="242"/>
                </a:lnTo>
                <a:lnTo>
                  <a:pt x="122" y="242"/>
                </a:lnTo>
                <a:lnTo>
                  <a:pt x="118" y="242"/>
                </a:lnTo>
                <a:lnTo>
                  <a:pt x="118" y="242"/>
                </a:lnTo>
                <a:close/>
                <a:moveTo>
                  <a:pt x="149" y="191"/>
                </a:moveTo>
                <a:lnTo>
                  <a:pt x="149" y="191"/>
                </a:lnTo>
                <a:lnTo>
                  <a:pt x="145" y="187"/>
                </a:lnTo>
                <a:lnTo>
                  <a:pt x="143" y="183"/>
                </a:lnTo>
                <a:lnTo>
                  <a:pt x="143" y="180"/>
                </a:lnTo>
                <a:lnTo>
                  <a:pt x="143" y="180"/>
                </a:lnTo>
                <a:lnTo>
                  <a:pt x="147" y="181"/>
                </a:lnTo>
                <a:lnTo>
                  <a:pt x="151" y="183"/>
                </a:lnTo>
                <a:lnTo>
                  <a:pt x="151" y="183"/>
                </a:lnTo>
                <a:lnTo>
                  <a:pt x="151" y="187"/>
                </a:lnTo>
                <a:lnTo>
                  <a:pt x="149" y="191"/>
                </a:lnTo>
                <a:lnTo>
                  <a:pt x="149" y="191"/>
                </a:lnTo>
                <a:close/>
                <a:moveTo>
                  <a:pt x="170" y="235"/>
                </a:moveTo>
                <a:lnTo>
                  <a:pt x="170" y="235"/>
                </a:lnTo>
                <a:lnTo>
                  <a:pt x="168" y="233"/>
                </a:lnTo>
                <a:lnTo>
                  <a:pt x="168" y="233"/>
                </a:lnTo>
                <a:lnTo>
                  <a:pt x="172" y="229"/>
                </a:lnTo>
                <a:lnTo>
                  <a:pt x="176" y="225"/>
                </a:lnTo>
                <a:lnTo>
                  <a:pt x="176" y="221"/>
                </a:lnTo>
                <a:lnTo>
                  <a:pt x="176" y="221"/>
                </a:lnTo>
                <a:lnTo>
                  <a:pt x="178" y="223"/>
                </a:lnTo>
                <a:lnTo>
                  <a:pt x="178" y="225"/>
                </a:lnTo>
                <a:lnTo>
                  <a:pt x="178" y="229"/>
                </a:lnTo>
                <a:lnTo>
                  <a:pt x="174" y="233"/>
                </a:lnTo>
                <a:lnTo>
                  <a:pt x="170" y="235"/>
                </a:lnTo>
                <a:lnTo>
                  <a:pt x="170" y="235"/>
                </a:lnTo>
                <a:close/>
                <a:moveTo>
                  <a:pt x="176" y="204"/>
                </a:moveTo>
                <a:lnTo>
                  <a:pt x="176" y="204"/>
                </a:lnTo>
                <a:lnTo>
                  <a:pt x="176" y="210"/>
                </a:lnTo>
                <a:lnTo>
                  <a:pt x="174" y="212"/>
                </a:lnTo>
                <a:lnTo>
                  <a:pt x="168" y="214"/>
                </a:lnTo>
                <a:lnTo>
                  <a:pt x="168" y="214"/>
                </a:lnTo>
                <a:lnTo>
                  <a:pt x="168" y="210"/>
                </a:lnTo>
                <a:lnTo>
                  <a:pt x="170" y="208"/>
                </a:lnTo>
                <a:lnTo>
                  <a:pt x="172" y="206"/>
                </a:lnTo>
                <a:lnTo>
                  <a:pt x="176" y="204"/>
                </a:lnTo>
                <a:lnTo>
                  <a:pt x="176" y="20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7" name="Freeform 86"/>
          <p:cNvSpPr>
            <a:spLocks noEditPoints="1"/>
          </p:cNvSpPr>
          <p:nvPr/>
        </p:nvSpPr>
        <p:spPr bwMode="auto">
          <a:xfrm>
            <a:off x="1586423" y="4671695"/>
            <a:ext cx="484754" cy="478960"/>
          </a:xfrm>
          <a:custGeom>
            <a:avLst/>
            <a:gdLst/>
            <a:ahLst/>
            <a:cxnLst>
              <a:cxn ang="0">
                <a:pos x="185" y="109"/>
              </a:cxn>
              <a:cxn ang="0">
                <a:pos x="141" y="115"/>
              </a:cxn>
              <a:cxn ang="0">
                <a:pos x="116" y="138"/>
              </a:cxn>
              <a:cxn ang="0">
                <a:pos x="126" y="162"/>
              </a:cxn>
              <a:cxn ang="0">
                <a:pos x="162" y="168"/>
              </a:cxn>
              <a:cxn ang="0">
                <a:pos x="225" y="181"/>
              </a:cxn>
              <a:cxn ang="0">
                <a:pos x="207" y="235"/>
              </a:cxn>
              <a:cxn ang="0">
                <a:pos x="118" y="246"/>
              </a:cxn>
              <a:cxn ang="0">
                <a:pos x="34" y="216"/>
              </a:cxn>
              <a:cxn ang="0">
                <a:pos x="5" y="170"/>
              </a:cxn>
              <a:cxn ang="0">
                <a:pos x="0" y="120"/>
              </a:cxn>
              <a:cxn ang="0">
                <a:pos x="30" y="46"/>
              </a:cxn>
              <a:cxn ang="0">
                <a:pos x="114" y="2"/>
              </a:cxn>
              <a:cxn ang="0">
                <a:pos x="188" y="8"/>
              </a:cxn>
              <a:cxn ang="0">
                <a:pos x="234" y="44"/>
              </a:cxn>
              <a:cxn ang="0">
                <a:pos x="124" y="12"/>
              </a:cxn>
              <a:cxn ang="0">
                <a:pos x="65" y="56"/>
              </a:cxn>
              <a:cxn ang="0">
                <a:pos x="45" y="119"/>
              </a:cxn>
              <a:cxn ang="0">
                <a:pos x="57" y="180"/>
              </a:cxn>
              <a:cxn ang="0">
                <a:pos x="91" y="220"/>
              </a:cxn>
              <a:cxn ang="0">
                <a:pos x="167" y="235"/>
              </a:cxn>
              <a:cxn ang="0">
                <a:pos x="225" y="197"/>
              </a:cxn>
              <a:cxn ang="0">
                <a:pos x="179" y="172"/>
              </a:cxn>
              <a:cxn ang="0">
                <a:pos x="122" y="166"/>
              </a:cxn>
              <a:cxn ang="0">
                <a:pos x="103" y="130"/>
              </a:cxn>
              <a:cxn ang="0">
                <a:pos x="114" y="92"/>
              </a:cxn>
              <a:cxn ang="0">
                <a:pos x="162" y="77"/>
              </a:cxn>
              <a:cxn ang="0">
                <a:pos x="190" y="92"/>
              </a:cxn>
              <a:cxn ang="0">
                <a:pos x="217" y="86"/>
              </a:cxn>
              <a:cxn ang="0">
                <a:pos x="232" y="59"/>
              </a:cxn>
              <a:cxn ang="0">
                <a:pos x="162" y="12"/>
              </a:cxn>
              <a:cxn ang="0">
                <a:pos x="36" y="63"/>
              </a:cxn>
              <a:cxn ang="0">
                <a:pos x="51" y="50"/>
              </a:cxn>
              <a:cxn ang="0">
                <a:pos x="36" y="63"/>
              </a:cxn>
              <a:cxn ang="0">
                <a:pos x="38" y="84"/>
              </a:cxn>
              <a:cxn ang="0">
                <a:pos x="42" y="73"/>
              </a:cxn>
              <a:cxn ang="0">
                <a:pos x="133" y="92"/>
              </a:cxn>
              <a:cxn ang="0">
                <a:pos x="141" y="84"/>
              </a:cxn>
              <a:cxn ang="0">
                <a:pos x="133" y="92"/>
              </a:cxn>
              <a:cxn ang="0">
                <a:pos x="162" y="88"/>
              </a:cxn>
              <a:cxn ang="0">
                <a:pos x="152" y="92"/>
              </a:cxn>
              <a:cxn ang="0">
                <a:pos x="166" y="100"/>
              </a:cxn>
              <a:cxn ang="0">
                <a:pos x="162" y="98"/>
              </a:cxn>
              <a:cxn ang="0">
                <a:pos x="11" y="115"/>
              </a:cxn>
              <a:cxn ang="0">
                <a:pos x="34" y="98"/>
              </a:cxn>
              <a:cxn ang="0">
                <a:pos x="11" y="115"/>
              </a:cxn>
              <a:cxn ang="0">
                <a:pos x="118" y="111"/>
              </a:cxn>
              <a:cxn ang="0">
                <a:pos x="116" y="109"/>
              </a:cxn>
              <a:cxn ang="0">
                <a:pos x="23" y="126"/>
              </a:cxn>
              <a:cxn ang="0">
                <a:pos x="36" y="115"/>
              </a:cxn>
              <a:cxn ang="0">
                <a:pos x="21" y="119"/>
              </a:cxn>
              <a:cxn ang="0">
                <a:pos x="9" y="145"/>
              </a:cxn>
              <a:cxn ang="0">
                <a:pos x="13" y="140"/>
              </a:cxn>
              <a:cxn ang="0">
                <a:pos x="21" y="151"/>
              </a:cxn>
              <a:cxn ang="0">
                <a:pos x="32" y="138"/>
              </a:cxn>
              <a:cxn ang="0">
                <a:pos x="21" y="151"/>
              </a:cxn>
              <a:cxn ang="0">
                <a:pos x="36" y="168"/>
              </a:cxn>
              <a:cxn ang="0">
                <a:pos x="28" y="170"/>
              </a:cxn>
              <a:cxn ang="0">
                <a:pos x="38" y="202"/>
              </a:cxn>
              <a:cxn ang="0">
                <a:pos x="34" y="204"/>
              </a:cxn>
              <a:cxn ang="0">
                <a:pos x="47" y="214"/>
              </a:cxn>
              <a:cxn ang="0">
                <a:pos x="47" y="210"/>
              </a:cxn>
            </a:cxnLst>
            <a:rect l="0" t="0" r="r" b="b"/>
            <a:pathLst>
              <a:path w="251" h="248">
                <a:moveTo>
                  <a:pt x="251" y="75"/>
                </a:moveTo>
                <a:lnTo>
                  <a:pt x="251" y="75"/>
                </a:lnTo>
                <a:lnTo>
                  <a:pt x="230" y="86"/>
                </a:lnTo>
                <a:lnTo>
                  <a:pt x="207" y="98"/>
                </a:lnTo>
                <a:lnTo>
                  <a:pt x="185" y="109"/>
                </a:lnTo>
                <a:lnTo>
                  <a:pt x="162" y="120"/>
                </a:lnTo>
                <a:lnTo>
                  <a:pt x="162" y="120"/>
                </a:lnTo>
                <a:lnTo>
                  <a:pt x="154" y="117"/>
                </a:lnTo>
                <a:lnTo>
                  <a:pt x="148" y="115"/>
                </a:lnTo>
                <a:lnTo>
                  <a:pt x="141" y="115"/>
                </a:lnTo>
                <a:lnTo>
                  <a:pt x="135" y="115"/>
                </a:lnTo>
                <a:lnTo>
                  <a:pt x="131" y="117"/>
                </a:lnTo>
                <a:lnTo>
                  <a:pt x="126" y="120"/>
                </a:lnTo>
                <a:lnTo>
                  <a:pt x="118" y="128"/>
                </a:lnTo>
                <a:lnTo>
                  <a:pt x="116" y="138"/>
                </a:lnTo>
                <a:lnTo>
                  <a:pt x="114" y="143"/>
                </a:lnTo>
                <a:lnTo>
                  <a:pt x="116" y="149"/>
                </a:lnTo>
                <a:lnTo>
                  <a:pt x="118" y="153"/>
                </a:lnTo>
                <a:lnTo>
                  <a:pt x="122" y="159"/>
                </a:lnTo>
                <a:lnTo>
                  <a:pt x="126" y="162"/>
                </a:lnTo>
                <a:lnTo>
                  <a:pt x="133" y="166"/>
                </a:lnTo>
                <a:lnTo>
                  <a:pt x="133" y="166"/>
                </a:lnTo>
                <a:lnTo>
                  <a:pt x="143" y="170"/>
                </a:lnTo>
                <a:lnTo>
                  <a:pt x="152" y="170"/>
                </a:lnTo>
                <a:lnTo>
                  <a:pt x="162" y="168"/>
                </a:lnTo>
                <a:lnTo>
                  <a:pt x="171" y="166"/>
                </a:lnTo>
                <a:lnTo>
                  <a:pt x="190" y="159"/>
                </a:lnTo>
                <a:lnTo>
                  <a:pt x="204" y="153"/>
                </a:lnTo>
                <a:lnTo>
                  <a:pt x="204" y="153"/>
                </a:lnTo>
                <a:lnTo>
                  <a:pt x="225" y="181"/>
                </a:lnTo>
                <a:lnTo>
                  <a:pt x="246" y="208"/>
                </a:lnTo>
                <a:lnTo>
                  <a:pt x="246" y="208"/>
                </a:lnTo>
                <a:lnTo>
                  <a:pt x="234" y="220"/>
                </a:lnTo>
                <a:lnTo>
                  <a:pt x="223" y="229"/>
                </a:lnTo>
                <a:lnTo>
                  <a:pt x="207" y="235"/>
                </a:lnTo>
                <a:lnTo>
                  <a:pt x="190" y="241"/>
                </a:lnTo>
                <a:lnTo>
                  <a:pt x="173" y="244"/>
                </a:lnTo>
                <a:lnTo>
                  <a:pt x="156" y="246"/>
                </a:lnTo>
                <a:lnTo>
                  <a:pt x="137" y="248"/>
                </a:lnTo>
                <a:lnTo>
                  <a:pt x="118" y="246"/>
                </a:lnTo>
                <a:lnTo>
                  <a:pt x="118" y="246"/>
                </a:lnTo>
                <a:lnTo>
                  <a:pt x="95" y="242"/>
                </a:lnTo>
                <a:lnTo>
                  <a:pt x="72" y="237"/>
                </a:lnTo>
                <a:lnTo>
                  <a:pt x="51" y="227"/>
                </a:lnTo>
                <a:lnTo>
                  <a:pt x="34" y="216"/>
                </a:lnTo>
                <a:lnTo>
                  <a:pt x="26" y="208"/>
                </a:lnTo>
                <a:lnTo>
                  <a:pt x="21" y="201"/>
                </a:lnTo>
                <a:lnTo>
                  <a:pt x="13" y="191"/>
                </a:lnTo>
                <a:lnTo>
                  <a:pt x="9" y="181"/>
                </a:lnTo>
                <a:lnTo>
                  <a:pt x="5" y="170"/>
                </a:lnTo>
                <a:lnTo>
                  <a:pt x="2" y="159"/>
                </a:lnTo>
                <a:lnTo>
                  <a:pt x="0" y="147"/>
                </a:lnTo>
                <a:lnTo>
                  <a:pt x="0" y="134"/>
                </a:lnTo>
                <a:lnTo>
                  <a:pt x="0" y="134"/>
                </a:lnTo>
                <a:lnTo>
                  <a:pt x="0" y="120"/>
                </a:lnTo>
                <a:lnTo>
                  <a:pt x="2" y="107"/>
                </a:lnTo>
                <a:lnTo>
                  <a:pt x="4" y="96"/>
                </a:lnTo>
                <a:lnTo>
                  <a:pt x="7" y="84"/>
                </a:lnTo>
                <a:lnTo>
                  <a:pt x="17" y="63"/>
                </a:lnTo>
                <a:lnTo>
                  <a:pt x="30" y="46"/>
                </a:lnTo>
                <a:lnTo>
                  <a:pt x="30" y="46"/>
                </a:lnTo>
                <a:lnTo>
                  <a:pt x="47" y="33"/>
                </a:lnTo>
                <a:lnTo>
                  <a:pt x="66" y="19"/>
                </a:lnTo>
                <a:lnTo>
                  <a:pt x="89" y="10"/>
                </a:lnTo>
                <a:lnTo>
                  <a:pt x="114" y="2"/>
                </a:lnTo>
                <a:lnTo>
                  <a:pt x="141" y="0"/>
                </a:lnTo>
                <a:lnTo>
                  <a:pt x="152" y="0"/>
                </a:lnTo>
                <a:lnTo>
                  <a:pt x="166" y="2"/>
                </a:lnTo>
                <a:lnTo>
                  <a:pt x="177" y="4"/>
                </a:lnTo>
                <a:lnTo>
                  <a:pt x="188" y="8"/>
                </a:lnTo>
                <a:lnTo>
                  <a:pt x="200" y="14"/>
                </a:lnTo>
                <a:lnTo>
                  <a:pt x="209" y="19"/>
                </a:lnTo>
                <a:lnTo>
                  <a:pt x="209" y="19"/>
                </a:lnTo>
                <a:lnTo>
                  <a:pt x="223" y="31"/>
                </a:lnTo>
                <a:lnTo>
                  <a:pt x="234" y="44"/>
                </a:lnTo>
                <a:lnTo>
                  <a:pt x="244" y="58"/>
                </a:lnTo>
                <a:lnTo>
                  <a:pt x="251" y="75"/>
                </a:lnTo>
                <a:lnTo>
                  <a:pt x="251" y="75"/>
                </a:lnTo>
                <a:close/>
                <a:moveTo>
                  <a:pt x="124" y="12"/>
                </a:moveTo>
                <a:lnTo>
                  <a:pt x="124" y="12"/>
                </a:lnTo>
                <a:lnTo>
                  <a:pt x="110" y="14"/>
                </a:lnTo>
                <a:lnTo>
                  <a:pt x="97" y="21"/>
                </a:lnTo>
                <a:lnTo>
                  <a:pt x="84" y="31"/>
                </a:lnTo>
                <a:lnTo>
                  <a:pt x="74" y="42"/>
                </a:lnTo>
                <a:lnTo>
                  <a:pt x="65" y="56"/>
                </a:lnTo>
                <a:lnTo>
                  <a:pt x="57" y="71"/>
                </a:lnTo>
                <a:lnTo>
                  <a:pt x="51" y="86"/>
                </a:lnTo>
                <a:lnTo>
                  <a:pt x="47" y="103"/>
                </a:lnTo>
                <a:lnTo>
                  <a:pt x="47" y="103"/>
                </a:lnTo>
                <a:lnTo>
                  <a:pt x="45" y="119"/>
                </a:lnTo>
                <a:lnTo>
                  <a:pt x="45" y="134"/>
                </a:lnTo>
                <a:lnTo>
                  <a:pt x="45" y="145"/>
                </a:lnTo>
                <a:lnTo>
                  <a:pt x="47" y="159"/>
                </a:lnTo>
                <a:lnTo>
                  <a:pt x="51" y="170"/>
                </a:lnTo>
                <a:lnTo>
                  <a:pt x="57" y="180"/>
                </a:lnTo>
                <a:lnTo>
                  <a:pt x="68" y="199"/>
                </a:lnTo>
                <a:lnTo>
                  <a:pt x="68" y="199"/>
                </a:lnTo>
                <a:lnTo>
                  <a:pt x="74" y="206"/>
                </a:lnTo>
                <a:lnTo>
                  <a:pt x="84" y="214"/>
                </a:lnTo>
                <a:lnTo>
                  <a:pt x="91" y="220"/>
                </a:lnTo>
                <a:lnTo>
                  <a:pt x="101" y="225"/>
                </a:lnTo>
                <a:lnTo>
                  <a:pt x="112" y="229"/>
                </a:lnTo>
                <a:lnTo>
                  <a:pt x="122" y="233"/>
                </a:lnTo>
                <a:lnTo>
                  <a:pt x="145" y="235"/>
                </a:lnTo>
                <a:lnTo>
                  <a:pt x="167" y="235"/>
                </a:lnTo>
                <a:lnTo>
                  <a:pt x="190" y="229"/>
                </a:lnTo>
                <a:lnTo>
                  <a:pt x="213" y="221"/>
                </a:lnTo>
                <a:lnTo>
                  <a:pt x="232" y="208"/>
                </a:lnTo>
                <a:lnTo>
                  <a:pt x="232" y="208"/>
                </a:lnTo>
                <a:lnTo>
                  <a:pt x="225" y="197"/>
                </a:lnTo>
                <a:lnTo>
                  <a:pt x="217" y="185"/>
                </a:lnTo>
                <a:lnTo>
                  <a:pt x="209" y="174"/>
                </a:lnTo>
                <a:lnTo>
                  <a:pt x="200" y="164"/>
                </a:lnTo>
                <a:lnTo>
                  <a:pt x="200" y="164"/>
                </a:lnTo>
                <a:lnTo>
                  <a:pt x="179" y="172"/>
                </a:lnTo>
                <a:lnTo>
                  <a:pt x="160" y="176"/>
                </a:lnTo>
                <a:lnTo>
                  <a:pt x="143" y="176"/>
                </a:lnTo>
                <a:lnTo>
                  <a:pt x="135" y="172"/>
                </a:lnTo>
                <a:lnTo>
                  <a:pt x="127" y="170"/>
                </a:lnTo>
                <a:lnTo>
                  <a:pt x="122" y="166"/>
                </a:lnTo>
                <a:lnTo>
                  <a:pt x="116" y="160"/>
                </a:lnTo>
                <a:lnTo>
                  <a:pt x="110" y="155"/>
                </a:lnTo>
                <a:lnTo>
                  <a:pt x="106" y="147"/>
                </a:lnTo>
                <a:lnTo>
                  <a:pt x="105" y="140"/>
                </a:lnTo>
                <a:lnTo>
                  <a:pt x="103" y="130"/>
                </a:lnTo>
                <a:lnTo>
                  <a:pt x="103" y="120"/>
                </a:lnTo>
                <a:lnTo>
                  <a:pt x="105" y="109"/>
                </a:lnTo>
                <a:lnTo>
                  <a:pt x="105" y="109"/>
                </a:lnTo>
                <a:lnTo>
                  <a:pt x="108" y="100"/>
                </a:lnTo>
                <a:lnTo>
                  <a:pt x="114" y="92"/>
                </a:lnTo>
                <a:lnTo>
                  <a:pt x="122" y="84"/>
                </a:lnTo>
                <a:lnTo>
                  <a:pt x="131" y="80"/>
                </a:lnTo>
                <a:lnTo>
                  <a:pt x="141" y="77"/>
                </a:lnTo>
                <a:lnTo>
                  <a:pt x="150" y="75"/>
                </a:lnTo>
                <a:lnTo>
                  <a:pt x="162" y="77"/>
                </a:lnTo>
                <a:lnTo>
                  <a:pt x="173" y="79"/>
                </a:lnTo>
                <a:lnTo>
                  <a:pt x="173" y="79"/>
                </a:lnTo>
                <a:lnTo>
                  <a:pt x="179" y="82"/>
                </a:lnTo>
                <a:lnTo>
                  <a:pt x="185" y="88"/>
                </a:lnTo>
                <a:lnTo>
                  <a:pt x="190" y="92"/>
                </a:lnTo>
                <a:lnTo>
                  <a:pt x="196" y="94"/>
                </a:lnTo>
                <a:lnTo>
                  <a:pt x="196" y="94"/>
                </a:lnTo>
                <a:lnTo>
                  <a:pt x="202" y="94"/>
                </a:lnTo>
                <a:lnTo>
                  <a:pt x="207" y="92"/>
                </a:lnTo>
                <a:lnTo>
                  <a:pt x="217" y="86"/>
                </a:lnTo>
                <a:lnTo>
                  <a:pt x="228" y="79"/>
                </a:lnTo>
                <a:lnTo>
                  <a:pt x="234" y="75"/>
                </a:lnTo>
                <a:lnTo>
                  <a:pt x="240" y="75"/>
                </a:lnTo>
                <a:lnTo>
                  <a:pt x="240" y="75"/>
                </a:lnTo>
                <a:lnTo>
                  <a:pt x="232" y="59"/>
                </a:lnTo>
                <a:lnTo>
                  <a:pt x="223" y="46"/>
                </a:lnTo>
                <a:lnTo>
                  <a:pt x="209" y="35"/>
                </a:lnTo>
                <a:lnTo>
                  <a:pt x="196" y="25"/>
                </a:lnTo>
                <a:lnTo>
                  <a:pt x="181" y="18"/>
                </a:lnTo>
                <a:lnTo>
                  <a:pt x="162" y="12"/>
                </a:lnTo>
                <a:lnTo>
                  <a:pt x="145" y="10"/>
                </a:lnTo>
                <a:lnTo>
                  <a:pt x="124" y="12"/>
                </a:lnTo>
                <a:lnTo>
                  <a:pt x="124" y="12"/>
                </a:lnTo>
                <a:close/>
                <a:moveTo>
                  <a:pt x="36" y="63"/>
                </a:moveTo>
                <a:lnTo>
                  <a:pt x="36" y="63"/>
                </a:lnTo>
                <a:lnTo>
                  <a:pt x="47" y="63"/>
                </a:lnTo>
                <a:lnTo>
                  <a:pt x="47" y="63"/>
                </a:lnTo>
                <a:lnTo>
                  <a:pt x="51" y="56"/>
                </a:lnTo>
                <a:lnTo>
                  <a:pt x="51" y="54"/>
                </a:lnTo>
                <a:lnTo>
                  <a:pt x="51" y="50"/>
                </a:lnTo>
                <a:lnTo>
                  <a:pt x="51" y="50"/>
                </a:lnTo>
                <a:lnTo>
                  <a:pt x="47" y="54"/>
                </a:lnTo>
                <a:lnTo>
                  <a:pt x="44" y="56"/>
                </a:lnTo>
                <a:lnTo>
                  <a:pt x="40" y="59"/>
                </a:lnTo>
                <a:lnTo>
                  <a:pt x="36" y="63"/>
                </a:lnTo>
                <a:lnTo>
                  <a:pt x="36" y="63"/>
                </a:lnTo>
                <a:close/>
                <a:moveTo>
                  <a:pt x="21" y="88"/>
                </a:moveTo>
                <a:lnTo>
                  <a:pt x="21" y="88"/>
                </a:lnTo>
                <a:lnTo>
                  <a:pt x="30" y="86"/>
                </a:lnTo>
                <a:lnTo>
                  <a:pt x="38" y="84"/>
                </a:lnTo>
                <a:lnTo>
                  <a:pt x="42" y="82"/>
                </a:lnTo>
                <a:lnTo>
                  <a:pt x="44" y="80"/>
                </a:lnTo>
                <a:lnTo>
                  <a:pt x="44" y="77"/>
                </a:lnTo>
                <a:lnTo>
                  <a:pt x="42" y="73"/>
                </a:lnTo>
                <a:lnTo>
                  <a:pt x="42" y="73"/>
                </a:lnTo>
                <a:lnTo>
                  <a:pt x="32" y="80"/>
                </a:lnTo>
                <a:lnTo>
                  <a:pt x="21" y="88"/>
                </a:lnTo>
                <a:lnTo>
                  <a:pt x="21" y="88"/>
                </a:lnTo>
                <a:close/>
                <a:moveTo>
                  <a:pt x="133" y="92"/>
                </a:moveTo>
                <a:lnTo>
                  <a:pt x="133" y="92"/>
                </a:lnTo>
                <a:lnTo>
                  <a:pt x="137" y="92"/>
                </a:lnTo>
                <a:lnTo>
                  <a:pt x="139" y="90"/>
                </a:lnTo>
                <a:lnTo>
                  <a:pt x="141" y="88"/>
                </a:lnTo>
                <a:lnTo>
                  <a:pt x="141" y="84"/>
                </a:lnTo>
                <a:lnTo>
                  <a:pt x="141" y="84"/>
                </a:lnTo>
                <a:lnTo>
                  <a:pt x="137" y="84"/>
                </a:lnTo>
                <a:lnTo>
                  <a:pt x="135" y="86"/>
                </a:lnTo>
                <a:lnTo>
                  <a:pt x="133" y="88"/>
                </a:lnTo>
                <a:lnTo>
                  <a:pt x="133" y="92"/>
                </a:lnTo>
                <a:lnTo>
                  <a:pt x="133" y="92"/>
                </a:lnTo>
                <a:close/>
                <a:moveTo>
                  <a:pt x="152" y="92"/>
                </a:moveTo>
                <a:lnTo>
                  <a:pt x="152" y="92"/>
                </a:lnTo>
                <a:lnTo>
                  <a:pt x="156" y="92"/>
                </a:lnTo>
                <a:lnTo>
                  <a:pt x="160" y="90"/>
                </a:lnTo>
                <a:lnTo>
                  <a:pt x="162" y="88"/>
                </a:lnTo>
                <a:lnTo>
                  <a:pt x="162" y="84"/>
                </a:lnTo>
                <a:lnTo>
                  <a:pt x="162" y="84"/>
                </a:lnTo>
                <a:lnTo>
                  <a:pt x="158" y="84"/>
                </a:lnTo>
                <a:lnTo>
                  <a:pt x="156" y="86"/>
                </a:lnTo>
                <a:lnTo>
                  <a:pt x="152" y="92"/>
                </a:lnTo>
                <a:lnTo>
                  <a:pt x="152" y="92"/>
                </a:lnTo>
                <a:close/>
                <a:moveTo>
                  <a:pt x="162" y="101"/>
                </a:moveTo>
                <a:lnTo>
                  <a:pt x="162" y="101"/>
                </a:lnTo>
                <a:lnTo>
                  <a:pt x="164" y="100"/>
                </a:lnTo>
                <a:lnTo>
                  <a:pt x="166" y="100"/>
                </a:lnTo>
                <a:lnTo>
                  <a:pt x="167" y="98"/>
                </a:lnTo>
                <a:lnTo>
                  <a:pt x="167" y="94"/>
                </a:lnTo>
                <a:lnTo>
                  <a:pt x="167" y="94"/>
                </a:lnTo>
                <a:lnTo>
                  <a:pt x="166" y="96"/>
                </a:lnTo>
                <a:lnTo>
                  <a:pt x="162" y="98"/>
                </a:lnTo>
                <a:lnTo>
                  <a:pt x="160" y="100"/>
                </a:lnTo>
                <a:lnTo>
                  <a:pt x="162" y="101"/>
                </a:lnTo>
                <a:lnTo>
                  <a:pt x="162" y="101"/>
                </a:lnTo>
                <a:close/>
                <a:moveTo>
                  <a:pt x="11" y="115"/>
                </a:moveTo>
                <a:lnTo>
                  <a:pt x="11" y="115"/>
                </a:lnTo>
                <a:lnTo>
                  <a:pt x="21" y="113"/>
                </a:lnTo>
                <a:lnTo>
                  <a:pt x="28" y="107"/>
                </a:lnTo>
                <a:lnTo>
                  <a:pt x="34" y="103"/>
                </a:lnTo>
                <a:lnTo>
                  <a:pt x="34" y="100"/>
                </a:lnTo>
                <a:lnTo>
                  <a:pt x="34" y="98"/>
                </a:lnTo>
                <a:lnTo>
                  <a:pt x="34" y="98"/>
                </a:lnTo>
                <a:lnTo>
                  <a:pt x="21" y="105"/>
                </a:lnTo>
                <a:lnTo>
                  <a:pt x="15" y="109"/>
                </a:lnTo>
                <a:lnTo>
                  <a:pt x="11" y="115"/>
                </a:lnTo>
                <a:lnTo>
                  <a:pt x="11" y="115"/>
                </a:lnTo>
                <a:close/>
                <a:moveTo>
                  <a:pt x="114" y="117"/>
                </a:moveTo>
                <a:lnTo>
                  <a:pt x="114" y="117"/>
                </a:lnTo>
                <a:lnTo>
                  <a:pt x="116" y="117"/>
                </a:lnTo>
                <a:lnTo>
                  <a:pt x="118" y="115"/>
                </a:lnTo>
                <a:lnTo>
                  <a:pt x="118" y="111"/>
                </a:lnTo>
                <a:lnTo>
                  <a:pt x="120" y="107"/>
                </a:lnTo>
                <a:lnTo>
                  <a:pt x="120" y="103"/>
                </a:lnTo>
                <a:lnTo>
                  <a:pt x="120" y="103"/>
                </a:lnTo>
                <a:lnTo>
                  <a:pt x="118" y="105"/>
                </a:lnTo>
                <a:lnTo>
                  <a:pt x="116" y="109"/>
                </a:lnTo>
                <a:lnTo>
                  <a:pt x="114" y="117"/>
                </a:lnTo>
                <a:lnTo>
                  <a:pt x="114" y="117"/>
                </a:lnTo>
                <a:close/>
                <a:moveTo>
                  <a:pt x="9" y="132"/>
                </a:moveTo>
                <a:lnTo>
                  <a:pt x="9" y="132"/>
                </a:lnTo>
                <a:lnTo>
                  <a:pt x="23" y="126"/>
                </a:lnTo>
                <a:lnTo>
                  <a:pt x="28" y="122"/>
                </a:lnTo>
                <a:lnTo>
                  <a:pt x="36" y="120"/>
                </a:lnTo>
                <a:lnTo>
                  <a:pt x="36" y="120"/>
                </a:lnTo>
                <a:lnTo>
                  <a:pt x="34" y="117"/>
                </a:lnTo>
                <a:lnTo>
                  <a:pt x="36" y="115"/>
                </a:lnTo>
                <a:lnTo>
                  <a:pt x="36" y="115"/>
                </a:lnTo>
                <a:lnTo>
                  <a:pt x="36" y="111"/>
                </a:lnTo>
                <a:lnTo>
                  <a:pt x="36" y="111"/>
                </a:lnTo>
                <a:lnTo>
                  <a:pt x="28" y="115"/>
                </a:lnTo>
                <a:lnTo>
                  <a:pt x="21" y="119"/>
                </a:lnTo>
                <a:lnTo>
                  <a:pt x="13" y="124"/>
                </a:lnTo>
                <a:lnTo>
                  <a:pt x="9" y="132"/>
                </a:lnTo>
                <a:lnTo>
                  <a:pt x="9" y="132"/>
                </a:lnTo>
                <a:close/>
                <a:moveTo>
                  <a:pt x="9" y="145"/>
                </a:moveTo>
                <a:lnTo>
                  <a:pt x="9" y="145"/>
                </a:lnTo>
                <a:lnTo>
                  <a:pt x="13" y="147"/>
                </a:lnTo>
                <a:lnTo>
                  <a:pt x="15" y="145"/>
                </a:lnTo>
                <a:lnTo>
                  <a:pt x="21" y="138"/>
                </a:lnTo>
                <a:lnTo>
                  <a:pt x="21" y="138"/>
                </a:lnTo>
                <a:lnTo>
                  <a:pt x="13" y="140"/>
                </a:lnTo>
                <a:lnTo>
                  <a:pt x="11" y="141"/>
                </a:lnTo>
                <a:lnTo>
                  <a:pt x="9" y="145"/>
                </a:lnTo>
                <a:lnTo>
                  <a:pt x="9" y="145"/>
                </a:lnTo>
                <a:close/>
                <a:moveTo>
                  <a:pt x="21" y="151"/>
                </a:moveTo>
                <a:lnTo>
                  <a:pt x="21" y="151"/>
                </a:lnTo>
                <a:lnTo>
                  <a:pt x="26" y="149"/>
                </a:lnTo>
                <a:lnTo>
                  <a:pt x="32" y="145"/>
                </a:lnTo>
                <a:lnTo>
                  <a:pt x="36" y="141"/>
                </a:lnTo>
                <a:lnTo>
                  <a:pt x="34" y="140"/>
                </a:lnTo>
                <a:lnTo>
                  <a:pt x="32" y="138"/>
                </a:lnTo>
                <a:lnTo>
                  <a:pt x="32" y="138"/>
                </a:lnTo>
                <a:lnTo>
                  <a:pt x="25" y="143"/>
                </a:lnTo>
                <a:lnTo>
                  <a:pt x="23" y="145"/>
                </a:lnTo>
                <a:lnTo>
                  <a:pt x="21" y="151"/>
                </a:lnTo>
                <a:lnTo>
                  <a:pt x="21" y="151"/>
                </a:lnTo>
                <a:close/>
                <a:moveTo>
                  <a:pt x="28" y="170"/>
                </a:moveTo>
                <a:lnTo>
                  <a:pt x="28" y="170"/>
                </a:lnTo>
                <a:lnTo>
                  <a:pt x="34" y="170"/>
                </a:lnTo>
                <a:lnTo>
                  <a:pt x="36" y="168"/>
                </a:lnTo>
                <a:lnTo>
                  <a:pt x="36" y="168"/>
                </a:lnTo>
                <a:lnTo>
                  <a:pt x="36" y="160"/>
                </a:lnTo>
                <a:lnTo>
                  <a:pt x="36" y="160"/>
                </a:lnTo>
                <a:lnTo>
                  <a:pt x="32" y="162"/>
                </a:lnTo>
                <a:lnTo>
                  <a:pt x="30" y="162"/>
                </a:lnTo>
                <a:lnTo>
                  <a:pt x="28" y="170"/>
                </a:lnTo>
                <a:lnTo>
                  <a:pt x="28" y="170"/>
                </a:lnTo>
                <a:close/>
                <a:moveTo>
                  <a:pt x="34" y="204"/>
                </a:moveTo>
                <a:lnTo>
                  <a:pt x="34" y="204"/>
                </a:lnTo>
                <a:lnTo>
                  <a:pt x="36" y="204"/>
                </a:lnTo>
                <a:lnTo>
                  <a:pt x="38" y="202"/>
                </a:lnTo>
                <a:lnTo>
                  <a:pt x="38" y="197"/>
                </a:lnTo>
                <a:lnTo>
                  <a:pt x="38" y="197"/>
                </a:lnTo>
                <a:lnTo>
                  <a:pt x="36" y="197"/>
                </a:lnTo>
                <a:lnTo>
                  <a:pt x="34" y="199"/>
                </a:lnTo>
                <a:lnTo>
                  <a:pt x="34" y="204"/>
                </a:lnTo>
                <a:lnTo>
                  <a:pt x="34" y="204"/>
                </a:lnTo>
                <a:close/>
                <a:moveTo>
                  <a:pt x="45" y="210"/>
                </a:moveTo>
                <a:lnTo>
                  <a:pt x="45" y="210"/>
                </a:lnTo>
                <a:lnTo>
                  <a:pt x="45" y="214"/>
                </a:lnTo>
                <a:lnTo>
                  <a:pt x="47" y="214"/>
                </a:lnTo>
                <a:lnTo>
                  <a:pt x="53" y="214"/>
                </a:lnTo>
                <a:lnTo>
                  <a:pt x="53" y="214"/>
                </a:lnTo>
                <a:lnTo>
                  <a:pt x="53" y="208"/>
                </a:lnTo>
                <a:lnTo>
                  <a:pt x="53" y="208"/>
                </a:lnTo>
                <a:lnTo>
                  <a:pt x="47" y="210"/>
                </a:lnTo>
                <a:lnTo>
                  <a:pt x="45" y="210"/>
                </a:lnTo>
                <a:lnTo>
                  <a:pt x="45" y="2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767655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/>
      <p:bldP spid="18" grpId="0"/>
      <p:bldP spid="21" grpId="0"/>
      <p:bldP spid="16" grpId="0" animBg="1"/>
      <p:bldP spid="17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5140625" y="2269210"/>
            <a:ext cx="1910750" cy="1148579"/>
            <a:chOff x="4748407" y="1673278"/>
            <a:chExt cx="1910750" cy="1148579"/>
          </a:xfrm>
        </p:grpSpPr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4748407" y="1673278"/>
              <a:ext cx="983160" cy="1129853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" name="Freeform 47"/>
            <p:cNvSpPr>
              <a:spLocks noEditPoints="1"/>
            </p:cNvSpPr>
            <p:nvPr/>
          </p:nvSpPr>
          <p:spPr bwMode="auto">
            <a:xfrm>
              <a:off x="6000595" y="1673278"/>
              <a:ext cx="658562" cy="1148579"/>
            </a:xfrm>
            <a:custGeom>
              <a:avLst/>
              <a:gdLst/>
              <a:ahLst/>
              <a:cxnLst>
                <a:cxn ang="0">
                  <a:pos x="114" y="6"/>
                </a:cxn>
                <a:cxn ang="0">
                  <a:pos x="53" y="57"/>
                </a:cxn>
                <a:cxn ang="0">
                  <a:pos x="13" y="139"/>
                </a:cxn>
                <a:cxn ang="0">
                  <a:pos x="61" y="193"/>
                </a:cxn>
                <a:cxn ang="0">
                  <a:pos x="74" y="296"/>
                </a:cxn>
                <a:cxn ang="0">
                  <a:pos x="120" y="368"/>
                </a:cxn>
                <a:cxn ang="0">
                  <a:pos x="177" y="362"/>
                </a:cxn>
                <a:cxn ang="0">
                  <a:pos x="205" y="166"/>
                </a:cxn>
                <a:cxn ang="0">
                  <a:pos x="95" y="40"/>
                </a:cxn>
                <a:cxn ang="0">
                  <a:pos x="114" y="31"/>
                </a:cxn>
                <a:cxn ang="0">
                  <a:pos x="78" y="65"/>
                </a:cxn>
                <a:cxn ang="0">
                  <a:pos x="102" y="50"/>
                </a:cxn>
                <a:cxn ang="0">
                  <a:pos x="80" y="86"/>
                </a:cxn>
                <a:cxn ang="0">
                  <a:pos x="85" y="73"/>
                </a:cxn>
                <a:cxn ang="0">
                  <a:pos x="64" y="103"/>
                </a:cxn>
                <a:cxn ang="0">
                  <a:pos x="68" y="107"/>
                </a:cxn>
                <a:cxn ang="0">
                  <a:pos x="41" y="132"/>
                </a:cxn>
                <a:cxn ang="0">
                  <a:pos x="38" y="101"/>
                </a:cxn>
                <a:cxn ang="0">
                  <a:pos x="38" y="107"/>
                </a:cxn>
                <a:cxn ang="0">
                  <a:pos x="38" y="172"/>
                </a:cxn>
                <a:cxn ang="0">
                  <a:pos x="28" y="176"/>
                </a:cxn>
                <a:cxn ang="0">
                  <a:pos x="17" y="168"/>
                </a:cxn>
                <a:cxn ang="0">
                  <a:pos x="20" y="170"/>
                </a:cxn>
                <a:cxn ang="0">
                  <a:pos x="62" y="166"/>
                </a:cxn>
                <a:cxn ang="0">
                  <a:pos x="51" y="179"/>
                </a:cxn>
                <a:cxn ang="0">
                  <a:pos x="121" y="294"/>
                </a:cxn>
                <a:cxn ang="0">
                  <a:pos x="104" y="290"/>
                </a:cxn>
                <a:cxn ang="0">
                  <a:pos x="112" y="252"/>
                </a:cxn>
                <a:cxn ang="0">
                  <a:pos x="108" y="275"/>
                </a:cxn>
                <a:cxn ang="0">
                  <a:pos x="118" y="235"/>
                </a:cxn>
                <a:cxn ang="0">
                  <a:pos x="101" y="238"/>
                </a:cxn>
                <a:cxn ang="0">
                  <a:pos x="121" y="229"/>
                </a:cxn>
                <a:cxn ang="0">
                  <a:pos x="116" y="198"/>
                </a:cxn>
                <a:cxn ang="0">
                  <a:pos x="125" y="202"/>
                </a:cxn>
                <a:cxn ang="0">
                  <a:pos x="112" y="174"/>
                </a:cxn>
                <a:cxn ang="0">
                  <a:pos x="123" y="156"/>
                </a:cxn>
                <a:cxn ang="0">
                  <a:pos x="116" y="183"/>
                </a:cxn>
                <a:cxn ang="0">
                  <a:pos x="91" y="210"/>
                </a:cxn>
                <a:cxn ang="0">
                  <a:pos x="114" y="183"/>
                </a:cxn>
                <a:cxn ang="0">
                  <a:pos x="95" y="185"/>
                </a:cxn>
                <a:cxn ang="0">
                  <a:pos x="95" y="229"/>
                </a:cxn>
                <a:cxn ang="0">
                  <a:pos x="91" y="227"/>
                </a:cxn>
                <a:cxn ang="0">
                  <a:pos x="85" y="269"/>
                </a:cxn>
                <a:cxn ang="0">
                  <a:pos x="120" y="299"/>
                </a:cxn>
                <a:cxn ang="0">
                  <a:pos x="110" y="318"/>
                </a:cxn>
                <a:cxn ang="0">
                  <a:pos x="112" y="309"/>
                </a:cxn>
                <a:cxn ang="0">
                  <a:pos x="93" y="357"/>
                </a:cxn>
                <a:cxn ang="0">
                  <a:pos x="116" y="345"/>
                </a:cxn>
                <a:cxn ang="0">
                  <a:pos x="131" y="338"/>
                </a:cxn>
                <a:cxn ang="0">
                  <a:pos x="146" y="338"/>
                </a:cxn>
                <a:cxn ang="0">
                  <a:pos x="160" y="338"/>
                </a:cxn>
                <a:cxn ang="0">
                  <a:pos x="162" y="343"/>
                </a:cxn>
                <a:cxn ang="0">
                  <a:pos x="148" y="322"/>
                </a:cxn>
                <a:cxn ang="0">
                  <a:pos x="135" y="179"/>
                </a:cxn>
                <a:cxn ang="0">
                  <a:pos x="106" y="158"/>
                </a:cxn>
                <a:cxn ang="0">
                  <a:pos x="59" y="134"/>
                </a:cxn>
                <a:cxn ang="0">
                  <a:pos x="182" y="12"/>
                </a:cxn>
              </a:cxnLst>
              <a:rect l="0" t="0" r="r" b="b"/>
              <a:pathLst>
                <a:path w="211" h="368">
                  <a:moveTo>
                    <a:pt x="207" y="4"/>
                  </a:moveTo>
                  <a:lnTo>
                    <a:pt x="207" y="4"/>
                  </a:lnTo>
                  <a:lnTo>
                    <a:pt x="182" y="2"/>
                  </a:lnTo>
                  <a:lnTo>
                    <a:pt x="158" y="0"/>
                  </a:lnTo>
                  <a:lnTo>
                    <a:pt x="135" y="2"/>
                  </a:lnTo>
                  <a:lnTo>
                    <a:pt x="123" y="4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01" y="14"/>
                  </a:lnTo>
                  <a:lnTo>
                    <a:pt x="85" y="23"/>
                  </a:lnTo>
                  <a:lnTo>
                    <a:pt x="70" y="34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53" y="57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38" y="92"/>
                  </a:lnTo>
                  <a:lnTo>
                    <a:pt x="30" y="107"/>
                  </a:lnTo>
                  <a:lnTo>
                    <a:pt x="30" y="107"/>
                  </a:lnTo>
                  <a:lnTo>
                    <a:pt x="22" y="124"/>
                  </a:lnTo>
                  <a:lnTo>
                    <a:pt x="13" y="139"/>
                  </a:lnTo>
                  <a:lnTo>
                    <a:pt x="5" y="156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17" y="181"/>
                  </a:lnTo>
                  <a:lnTo>
                    <a:pt x="38" y="189"/>
                  </a:lnTo>
                  <a:lnTo>
                    <a:pt x="49" y="191"/>
                  </a:lnTo>
                  <a:lnTo>
                    <a:pt x="61" y="193"/>
                  </a:lnTo>
                  <a:lnTo>
                    <a:pt x="70" y="191"/>
                  </a:lnTo>
                  <a:lnTo>
                    <a:pt x="80" y="189"/>
                  </a:lnTo>
                  <a:lnTo>
                    <a:pt x="80" y="189"/>
                  </a:lnTo>
                  <a:lnTo>
                    <a:pt x="80" y="210"/>
                  </a:lnTo>
                  <a:lnTo>
                    <a:pt x="80" y="231"/>
                  </a:lnTo>
                  <a:lnTo>
                    <a:pt x="76" y="275"/>
                  </a:lnTo>
                  <a:lnTo>
                    <a:pt x="74" y="296"/>
                  </a:lnTo>
                  <a:lnTo>
                    <a:pt x="74" y="317"/>
                  </a:lnTo>
                  <a:lnTo>
                    <a:pt x="76" y="338"/>
                  </a:lnTo>
                  <a:lnTo>
                    <a:pt x="80" y="357"/>
                  </a:lnTo>
                  <a:lnTo>
                    <a:pt x="80" y="357"/>
                  </a:lnTo>
                  <a:lnTo>
                    <a:pt x="89" y="362"/>
                  </a:lnTo>
                  <a:lnTo>
                    <a:pt x="99" y="364"/>
                  </a:lnTo>
                  <a:lnTo>
                    <a:pt x="120" y="368"/>
                  </a:lnTo>
                  <a:lnTo>
                    <a:pt x="120" y="368"/>
                  </a:lnTo>
                  <a:lnTo>
                    <a:pt x="141" y="368"/>
                  </a:lnTo>
                  <a:lnTo>
                    <a:pt x="152" y="368"/>
                  </a:lnTo>
                  <a:lnTo>
                    <a:pt x="162" y="368"/>
                  </a:lnTo>
                  <a:lnTo>
                    <a:pt x="162" y="368"/>
                  </a:lnTo>
                  <a:lnTo>
                    <a:pt x="169" y="366"/>
                  </a:lnTo>
                  <a:lnTo>
                    <a:pt x="177" y="362"/>
                  </a:lnTo>
                  <a:lnTo>
                    <a:pt x="190" y="351"/>
                  </a:lnTo>
                  <a:lnTo>
                    <a:pt x="202" y="339"/>
                  </a:lnTo>
                  <a:lnTo>
                    <a:pt x="211" y="330"/>
                  </a:lnTo>
                  <a:lnTo>
                    <a:pt x="211" y="330"/>
                  </a:lnTo>
                  <a:lnTo>
                    <a:pt x="207" y="290"/>
                  </a:lnTo>
                  <a:lnTo>
                    <a:pt x="205" y="250"/>
                  </a:lnTo>
                  <a:lnTo>
                    <a:pt x="205" y="166"/>
                  </a:lnTo>
                  <a:lnTo>
                    <a:pt x="207" y="84"/>
                  </a:lnTo>
                  <a:lnTo>
                    <a:pt x="207" y="4"/>
                  </a:lnTo>
                  <a:lnTo>
                    <a:pt x="207" y="4"/>
                  </a:lnTo>
                  <a:close/>
                  <a:moveTo>
                    <a:pt x="114" y="31"/>
                  </a:moveTo>
                  <a:lnTo>
                    <a:pt x="114" y="31"/>
                  </a:lnTo>
                  <a:lnTo>
                    <a:pt x="106" y="36"/>
                  </a:lnTo>
                  <a:lnTo>
                    <a:pt x="95" y="40"/>
                  </a:lnTo>
                  <a:lnTo>
                    <a:pt x="83" y="44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81" y="42"/>
                  </a:lnTo>
                  <a:lnTo>
                    <a:pt x="91" y="34"/>
                  </a:lnTo>
                  <a:lnTo>
                    <a:pt x="102" y="31"/>
                  </a:lnTo>
                  <a:lnTo>
                    <a:pt x="114" y="31"/>
                  </a:lnTo>
                  <a:lnTo>
                    <a:pt x="114" y="31"/>
                  </a:lnTo>
                  <a:close/>
                  <a:moveTo>
                    <a:pt x="102" y="50"/>
                  </a:moveTo>
                  <a:lnTo>
                    <a:pt x="102" y="50"/>
                  </a:lnTo>
                  <a:lnTo>
                    <a:pt x="99" y="55"/>
                  </a:lnTo>
                  <a:lnTo>
                    <a:pt x="97" y="57"/>
                  </a:lnTo>
                  <a:lnTo>
                    <a:pt x="87" y="63"/>
                  </a:lnTo>
                  <a:lnTo>
                    <a:pt x="78" y="65"/>
                  </a:lnTo>
                  <a:lnTo>
                    <a:pt x="66" y="69"/>
                  </a:lnTo>
                  <a:lnTo>
                    <a:pt x="66" y="69"/>
                  </a:lnTo>
                  <a:lnTo>
                    <a:pt x="70" y="65"/>
                  </a:lnTo>
                  <a:lnTo>
                    <a:pt x="74" y="61"/>
                  </a:lnTo>
                  <a:lnTo>
                    <a:pt x="81" y="55"/>
                  </a:lnTo>
                  <a:lnTo>
                    <a:pt x="93" y="52"/>
                  </a:lnTo>
                  <a:lnTo>
                    <a:pt x="102" y="50"/>
                  </a:lnTo>
                  <a:lnTo>
                    <a:pt x="102" y="50"/>
                  </a:lnTo>
                  <a:close/>
                  <a:moveTo>
                    <a:pt x="85" y="73"/>
                  </a:moveTo>
                  <a:lnTo>
                    <a:pt x="85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5" y="78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66" y="88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61" y="84"/>
                  </a:lnTo>
                  <a:lnTo>
                    <a:pt x="68" y="78"/>
                  </a:lnTo>
                  <a:lnTo>
                    <a:pt x="85" y="73"/>
                  </a:lnTo>
                  <a:lnTo>
                    <a:pt x="85" y="73"/>
                  </a:lnTo>
                  <a:close/>
                  <a:moveTo>
                    <a:pt x="68" y="107"/>
                  </a:moveTo>
                  <a:lnTo>
                    <a:pt x="68" y="107"/>
                  </a:lnTo>
                  <a:lnTo>
                    <a:pt x="61" y="107"/>
                  </a:lnTo>
                  <a:lnTo>
                    <a:pt x="61" y="107"/>
                  </a:lnTo>
                  <a:lnTo>
                    <a:pt x="62" y="103"/>
                  </a:lnTo>
                  <a:lnTo>
                    <a:pt x="64" y="103"/>
                  </a:lnTo>
                  <a:lnTo>
                    <a:pt x="68" y="101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72" y="101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7"/>
                  </a:lnTo>
                  <a:lnTo>
                    <a:pt x="68" y="107"/>
                  </a:lnTo>
                  <a:close/>
                  <a:moveTo>
                    <a:pt x="59" y="120"/>
                  </a:moveTo>
                  <a:lnTo>
                    <a:pt x="59" y="120"/>
                  </a:lnTo>
                  <a:lnTo>
                    <a:pt x="57" y="124"/>
                  </a:lnTo>
                  <a:lnTo>
                    <a:pt x="53" y="128"/>
                  </a:lnTo>
                  <a:lnTo>
                    <a:pt x="47" y="130"/>
                  </a:lnTo>
                  <a:lnTo>
                    <a:pt x="41" y="132"/>
                  </a:lnTo>
                  <a:lnTo>
                    <a:pt x="41" y="132"/>
                  </a:lnTo>
                  <a:lnTo>
                    <a:pt x="43" y="128"/>
                  </a:lnTo>
                  <a:lnTo>
                    <a:pt x="49" y="124"/>
                  </a:lnTo>
                  <a:lnTo>
                    <a:pt x="59" y="120"/>
                  </a:lnTo>
                  <a:lnTo>
                    <a:pt x="59" y="120"/>
                  </a:lnTo>
                  <a:close/>
                  <a:moveTo>
                    <a:pt x="38" y="101"/>
                  </a:moveTo>
                  <a:lnTo>
                    <a:pt x="38" y="101"/>
                  </a:lnTo>
                  <a:lnTo>
                    <a:pt x="41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3" y="105"/>
                  </a:lnTo>
                  <a:lnTo>
                    <a:pt x="41" y="107"/>
                  </a:lnTo>
                  <a:lnTo>
                    <a:pt x="38" y="107"/>
                  </a:lnTo>
                  <a:lnTo>
                    <a:pt x="38" y="107"/>
                  </a:lnTo>
                  <a:lnTo>
                    <a:pt x="38" y="101"/>
                  </a:lnTo>
                  <a:lnTo>
                    <a:pt x="38" y="101"/>
                  </a:lnTo>
                  <a:close/>
                  <a:moveTo>
                    <a:pt x="28" y="176"/>
                  </a:moveTo>
                  <a:lnTo>
                    <a:pt x="28" y="176"/>
                  </a:lnTo>
                  <a:lnTo>
                    <a:pt x="32" y="176"/>
                  </a:lnTo>
                  <a:lnTo>
                    <a:pt x="36" y="174"/>
                  </a:lnTo>
                  <a:lnTo>
                    <a:pt x="38" y="172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40" y="176"/>
                  </a:lnTo>
                  <a:lnTo>
                    <a:pt x="36" y="179"/>
                  </a:lnTo>
                  <a:lnTo>
                    <a:pt x="32" y="179"/>
                  </a:lnTo>
                  <a:lnTo>
                    <a:pt x="28" y="176"/>
                  </a:lnTo>
                  <a:lnTo>
                    <a:pt x="28" y="176"/>
                  </a:lnTo>
                  <a:close/>
                  <a:moveTo>
                    <a:pt x="15" y="176"/>
                  </a:moveTo>
                  <a:lnTo>
                    <a:pt x="15" y="176"/>
                  </a:lnTo>
                  <a:lnTo>
                    <a:pt x="15" y="174"/>
                  </a:lnTo>
                  <a:lnTo>
                    <a:pt x="13" y="174"/>
                  </a:lnTo>
                  <a:lnTo>
                    <a:pt x="13" y="174"/>
                  </a:lnTo>
                  <a:lnTo>
                    <a:pt x="15" y="170"/>
                  </a:lnTo>
                  <a:lnTo>
                    <a:pt x="17" y="168"/>
                  </a:lnTo>
                  <a:lnTo>
                    <a:pt x="24" y="164"/>
                  </a:lnTo>
                  <a:lnTo>
                    <a:pt x="34" y="162"/>
                  </a:lnTo>
                  <a:lnTo>
                    <a:pt x="41" y="160"/>
                  </a:lnTo>
                  <a:lnTo>
                    <a:pt x="41" y="160"/>
                  </a:lnTo>
                  <a:lnTo>
                    <a:pt x="36" y="164"/>
                  </a:lnTo>
                  <a:lnTo>
                    <a:pt x="28" y="168"/>
                  </a:lnTo>
                  <a:lnTo>
                    <a:pt x="20" y="170"/>
                  </a:lnTo>
                  <a:lnTo>
                    <a:pt x="15" y="176"/>
                  </a:lnTo>
                  <a:lnTo>
                    <a:pt x="15" y="176"/>
                  </a:lnTo>
                  <a:close/>
                  <a:moveTo>
                    <a:pt x="51" y="179"/>
                  </a:moveTo>
                  <a:lnTo>
                    <a:pt x="51" y="179"/>
                  </a:lnTo>
                  <a:lnTo>
                    <a:pt x="53" y="174"/>
                  </a:lnTo>
                  <a:lnTo>
                    <a:pt x="59" y="168"/>
                  </a:lnTo>
                  <a:lnTo>
                    <a:pt x="62" y="166"/>
                  </a:lnTo>
                  <a:lnTo>
                    <a:pt x="66" y="166"/>
                  </a:lnTo>
                  <a:lnTo>
                    <a:pt x="68" y="168"/>
                  </a:lnTo>
                  <a:lnTo>
                    <a:pt x="68" y="168"/>
                  </a:lnTo>
                  <a:lnTo>
                    <a:pt x="61" y="174"/>
                  </a:lnTo>
                  <a:lnTo>
                    <a:pt x="57" y="177"/>
                  </a:lnTo>
                  <a:lnTo>
                    <a:pt x="51" y="179"/>
                  </a:lnTo>
                  <a:lnTo>
                    <a:pt x="51" y="179"/>
                  </a:lnTo>
                  <a:close/>
                  <a:moveTo>
                    <a:pt x="120" y="275"/>
                  </a:moveTo>
                  <a:lnTo>
                    <a:pt x="120" y="275"/>
                  </a:lnTo>
                  <a:lnTo>
                    <a:pt x="121" y="275"/>
                  </a:lnTo>
                  <a:lnTo>
                    <a:pt x="121" y="277"/>
                  </a:lnTo>
                  <a:lnTo>
                    <a:pt x="121" y="284"/>
                  </a:lnTo>
                  <a:lnTo>
                    <a:pt x="121" y="294"/>
                  </a:lnTo>
                  <a:lnTo>
                    <a:pt x="121" y="294"/>
                  </a:lnTo>
                  <a:lnTo>
                    <a:pt x="118" y="294"/>
                  </a:lnTo>
                  <a:lnTo>
                    <a:pt x="114" y="296"/>
                  </a:lnTo>
                  <a:lnTo>
                    <a:pt x="106" y="299"/>
                  </a:lnTo>
                  <a:lnTo>
                    <a:pt x="99" y="305"/>
                  </a:lnTo>
                  <a:lnTo>
                    <a:pt x="91" y="309"/>
                  </a:lnTo>
                  <a:lnTo>
                    <a:pt x="91" y="309"/>
                  </a:lnTo>
                  <a:lnTo>
                    <a:pt x="104" y="290"/>
                  </a:lnTo>
                  <a:lnTo>
                    <a:pt x="120" y="275"/>
                  </a:lnTo>
                  <a:lnTo>
                    <a:pt x="120" y="275"/>
                  </a:lnTo>
                  <a:close/>
                  <a:moveTo>
                    <a:pt x="89" y="284"/>
                  </a:moveTo>
                  <a:lnTo>
                    <a:pt x="89" y="284"/>
                  </a:lnTo>
                  <a:lnTo>
                    <a:pt x="97" y="273"/>
                  </a:lnTo>
                  <a:lnTo>
                    <a:pt x="104" y="263"/>
                  </a:lnTo>
                  <a:lnTo>
                    <a:pt x="112" y="252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1" y="250"/>
                  </a:lnTo>
                  <a:lnTo>
                    <a:pt x="121" y="256"/>
                  </a:lnTo>
                  <a:lnTo>
                    <a:pt x="118" y="263"/>
                  </a:lnTo>
                  <a:lnTo>
                    <a:pt x="114" y="269"/>
                  </a:lnTo>
                  <a:lnTo>
                    <a:pt x="108" y="275"/>
                  </a:lnTo>
                  <a:lnTo>
                    <a:pt x="102" y="278"/>
                  </a:lnTo>
                  <a:lnTo>
                    <a:pt x="97" y="282"/>
                  </a:lnTo>
                  <a:lnTo>
                    <a:pt x="89" y="284"/>
                  </a:lnTo>
                  <a:lnTo>
                    <a:pt x="89" y="284"/>
                  </a:lnTo>
                  <a:close/>
                  <a:moveTo>
                    <a:pt x="121" y="237"/>
                  </a:moveTo>
                  <a:lnTo>
                    <a:pt x="121" y="237"/>
                  </a:lnTo>
                  <a:lnTo>
                    <a:pt x="118" y="235"/>
                  </a:lnTo>
                  <a:lnTo>
                    <a:pt x="114" y="237"/>
                  </a:lnTo>
                  <a:lnTo>
                    <a:pt x="106" y="240"/>
                  </a:lnTo>
                  <a:lnTo>
                    <a:pt x="101" y="246"/>
                  </a:lnTo>
                  <a:lnTo>
                    <a:pt x="97" y="248"/>
                  </a:lnTo>
                  <a:lnTo>
                    <a:pt x="95" y="248"/>
                  </a:lnTo>
                  <a:lnTo>
                    <a:pt x="95" y="248"/>
                  </a:lnTo>
                  <a:lnTo>
                    <a:pt x="101" y="238"/>
                  </a:lnTo>
                  <a:lnTo>
                    <a:pt x="108" y="229"/>
                  </a:lnTo>
                  <a:lnTo>
                    <a:pt x="116" y="221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3" y="217"/>
                  </a:lnTo>
                  <a:lnTo>
                    <a:pt x="123" y="223"/>
                  </a:lnTo>
                  <a:lnTo>
                    <a:pt x="121" y="229"/>
                  </a:lnTo>
                  <a:lnTo>
                    <a:pt x="121" y="237"/>
                  </a:lnTo>
                  <a:lnTo>
                    <a:pt x="121" y="237"/>
                  </a:lnTo>
                  <a:close/>
                  <a:moveTo>
                    <a:pt x="112" y="208"/>
                  </a:moveTo>
                  <a:lnTo>
                    <a:pt x="112" y="208"/>
                  </a:lnTo>
                  <a:lnTo>
                    <a:pt x="110" y="204"/>
                  </a:lnTo>
                  <a:lnTo>
                    <a:pt x="112" y="202"/>
                  </a:lnTo>
                  <a:lnTo>
                    <a:pt x="116" y="198"/>
                  </a:lnTo>
                  <a:lnTo>
                    <a:pt x="120" y="195"/>
                  </a:lnTo>
                  <a:lnTo>
                    <a:pt x="121" y="191"/>
                  </a:lnTo>
                  <a:lnTo>
                    <a:pt x="121" y="191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0" y="202"/>
                  </a:lnTo>
                  <a:lnTo>
                    <a:pt x="116" y="202"/>
                  </a:lnTo>
                  <a:lnTo>
                    <a:pt x="112" y="208"/>
                  </a:lnTo>
                  <a:lnTo>
                    <a:pt x="112" y="208"/>
                  </a:lnTo>
                  <a:close/>
                  <a:moveTo>
                    <a:pt x="121" y="174"/>
                  </a:moveTo>
                  <a:lnTo>
                    <a:pt x="121" y="174"/>
                  </a:lnTo>
                  <a:lnTo>
                    <a:pt x="112" y="174"/>
                  </a:lnTo>
                  <a:lnTo>
                    <a:pt x="112" y="174"/>
                  </a:lnTo>
                  <a:lnTo>
                    <a:pt x="114" y="168"/>
                  </a:lnTo>
                  <a:lnTo>
                    <a:pt x="116" y="164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1" y="155"/>
                  </a:lnTo>
                  <a:lnTo>
                    <a:pt x="123" y="156"/>
                  </a:lnTo>
                  <a:lnTo>
                    <a:pt x="123" y="162"/>
                  </a:lnTo>
                  <a:lnTo>
                    <a:pt x="121" y="168"/>
                  </a:lnTo>
                  <a:lnTo>
                    <a:pt x="121" y="174"/>
                  </a:lnTo>
                  <a:lnTo>
                    <a:pt x="121" y="174"/>
                  </a:lnTo>
                  <a:close/>
                  <a:moveTo>
                    <a:pt x="114" y="183"/>
                  </a:moveTo>
                  <a:lnTo>
                    <a:pt x="114" y="183"/>
                  </a:lnTo>
                  <a:lnTo>
                    <a:pt x="116" y="183"/>
                  </a:lnTo>
                  <a:lnTo>
                    <a:pt x="114" y="185"/>
                  </a:lnTo>
                  <a:lnTo>
                    <a:pt x="112" y="187"/>
                  </a:lnTo>
                  <a:lnTo>
                    <a:pt x="108" y="189"/>
                  </a:lnTo>
                  <a:lnTo>
                    <a:pt x="108" y="189"/>
                  </a:lnTo>
                  <a:lnTo>
                    <a:pt x="101" y="200"/>
                  </a:lnTo>
                  <a:lnTo>
                    <a:pt x="97" y="206"/>
                  </a:lnTo>
                  <a:lnTo>
                    <a:pt x="91" y="210"/>
                  </a:lnTo>
                  <a:lnTo>
                    <a:pt x="91" y="210"/>
                  </a:lnTo>
                  <a:lnTo>
                    <a:pt x="91" y="202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9" y="193"/>
                  </a:lnTo>
                  <a:lnTo>
                    <a:pt x="104" y="191"/>
                  </a:lnTo>
                  <a:lnTo>
                    <a:pt x="114" y="183"/>
                  </a:lnTo>
                  <a:lnTo>
                    <a:pt x="114" y="183"/>
                  </a:lnTo>
                  <a:close/>
                  <a:moveTo>
                    <a:pt x="91" y="191"/>
                  </a:moveTo>
                  <a:lnTo>
                    <a:pt x="91" y="191"/>
                  </a:lnTo>
                  <a:lnTo>
                    <a:pt x="91" y="187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93" y="187"/>
                  </a:lnTo>
                  <a:lnTo>
                    <a:pt x="91" y="191"/>
                  </a:lnTo>
                  <a:lnTo>
                    <a:pt x="91" y="191"/>
                  </a:lnTo>
                  <a:close/>
                  <a:moveTo>
                    <a:pt x="91" y="227"/>
                  </a:moveTo>
                  <a:lnTo>
                    <a:pt x="91" y="227"/>
                  </a:lnTo>
                  <a:lnTo>
                    <a:pt x="95" y="229"/>
                  </a:lnTo>
                  <a:lnTo>
                    <a:pt x="95" y="229"/>
                  </a:lnTo>
                  <a:lnTo>
                    <a:pt x="95" y="235"/>
                  </a:lnTo>
                  <a:lnTo>
                    <a:pt x="91" y="238"/>
                  </a:lnTo>
                  <a:lnTo>
                    <a:pt x="91" y="238"/>
                  </a:lnTo>
                  <a:lnTo>
                    <a:pt x="89" y="237"/>
                  </a:lnTo>
                  <a:lnTo>
                    <a:pt x="89" y="233"/>
                  </a:lnTo>
                  <a:lnTo>
                    <a:pt x="91" y="227"/>
                  </a:lnTo>
                  <a:lnTo>
                    <a:pt x="91" y="227"/>
                  </a:lnTo>
                  <a:close/>
                  <a:moveTo>
                    <a:pt x="91" y="263"/>
                  </a:moveTo>
                  <a:lnTo>
                    <a:pt x="91" y="263"/>
                  </a:lnTo>
                  <a:lnTo>
                    <a:pt x="89" y="267"/>
                  </a:lnTo>
                  <a:lnTo>
                    <a:pt x="89" y="269"/>
                  </a:lnTo>
                  <a:lnTo>
                    <a:pt x="85" y="269"/>
                  </a:lnTo>
                  <a:lnTo>
                    <a:pt x="85" y="269"/>
                  </a:lnTo>
                  <a:lnTo>
                    <a:pt x="87" y="267"/>
                  </a:lnTo>
                  <a:lnTo>
                    <a:pt x="87" y="263"/>
                  </a:lnTo>
                  <a:lnTo>
                    <a:pt x="87" y="263"/>
                  </a:lnTo>
                  <a:lnTo>
                    <a:pt x="91" y="263"/>
                  </a:lnTo>
                  <a:lnTo>
                    <a:pt x="91" y="263"/>
                  </a:lnTo>
                  <a:close/>
                  <a:moveTo>
                    <a:pt x="120" y="299"/>
                  </a:moveTo>
                  <a:lnTo>
                    <a:pt x="120" y="299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21" y="307"/>
                  </a:lnTo>
                  <a:lnTo>
                    <a:pt x="120" y="317"/>
                  </a:lnTo>
                  <a:lnTo>
                    <a:pt x="120" y="317"/>
                  </a:lnTo>
                  <a:lnTo>
                    <a:pt x="114" y="318"/>
                  </a:lnTo>
                  <a:lnTo>
                    <a:pt x="110" y="318"/>
                  </a:lnTo>
                  <a:lnTo>
                    <a:pt x="101" y="324"/>
                  </a:lnTo>
                  <a:lnTo>
                    <a:pt x="95" y="330"/>
                  </a:lnTo>
                  <a:lnTo>
                    <a:pt x="87" y="336"/>
                  </a:lnTo>
                  <a:lnTo>
                    <a:pt x="87" y="336"/>
                  </a:lnTo>
                  <a:lnTo>
                    <a:pt x="95" y="326"/>
                  </a:lnTo>
                  <a:lnTo>
                    <a:pt x="102" y="317"/>
                  </a:lnTo>
                  <a:lnTo>
                    <a:pt x="112" y="309"/>
                  </a:lnTo>
                  <a:lnTo>
                    <a:pt x="120" y="299"/>
                  </a:lnTo>
                  <a:lnTo>
                    <a:pt x="120" y="299"/>
                  </a:lnTo>
                  <a:close/>
                  <a:moveTo>
                    <a:pt x="106" y="358"/>
                  </a:moveTo>
                  <a:lnTo>
                    <a:pt x="106" y="358"/>
                  </a:lnTo>
                  <a:lnTo>
                    <a:pt x="99" y="358"/>
                  </a:lnTo>
                  <a:lnTo>
                    <a:pt x="97" y="357"/>
                  </a:lnTo>
                  <a:lnTo>
                    <a:pt x="93" y="357"/>
                  </a:lnTo>
                  <a:lnTo>
                    <a:pt x="93" y="357"/>
                  </a:lnTo>
                  <a:lnTo>
                    <a:pt x="99" y="349"/>
                  </a:lnTo>
                  <a:lnTo>
                    <a:pt x="106" y="341"/>
                  </a:lnTo>
                  <a:lnTo>
                    <a:pt x="116" y="336"/>
                  </a:lnTo>
                  <a:lnTo>
                    <a:pt x="127" y="332"/>
                  </a:lnTo>
                  <a:lnTo>
                    <a:pt x="127" y="332"/>
                  </a:lnTo>
                  <a:lnTo>
                    <a:pt x="116" y="345"/>
                  </a:lnTo>
                  <a:lnTo>
                    <a:pt x="106" y="358"/>
                  </a:lnTo>
                  <a:lnTo>
                    <a:pt x="106" y="358"/>
                  </a:lnTo>
                  <a:close/>
                  <a:moveTo>
                    <a:pt x="121" y="351"/>
                  </a:moveTo>
                  <a:lnTo>
                    <a:pt x="121" y="351"/>
                  </a:lnTo>
                  <a:lnTo>
                    <a:pt x="123" y="345"/>
                  </a:lnTo>
                  <a:lnTo>
                    <a:pt x="127" y="341"/>
                  </a:lnTo>
                  <a:lnTo>
                    <a:pt x="131" y="338"/>
                  </a:lnTo>
                  <a:lnTo>
                    <a:pt x="131" y="332"/>
                  </a:lnTo>
                  <a:lnTo>
                    <a:pt x="131" y="332"/>
                  </a:lnTo>
                  <a:lnTo>
                    <a:pt x="142" y="332"/>
                  </a:lnTo>
                  <a:lnTo>
                    <a:pt x="148" y="330"/>
                  </a:lnTo>
                  <a:lnTo>
                    <a:pt x="152" y="332"/>
                  </a:lnTo>
                  <a:lnTo>
                    <a:pt x="152" y="332"/>
                  </a:lnTo>
                  <a:lnTo>
                    <a:pt x="146" y="338"/>
                  </a:lnTo>
                  <a:lnTo>
                    <a:pt x="139" y="343"/>
                  </a:lnTo>
                  <a:lnTo>
                    <a:pt x="121" y="351"/>
                  </a:lnTo>
                  <a:lnTo>
                    <a:pt x="121" y="351"/>
                  </a:lnTo>
                  <a:close/>
                  <a:moveTo>
                    <a:pt x="148" y="351"/>
                  </a:moveTo>
                  <a:lnTo>
                    <a:pt x="148" y="351"/>
                  </a:lnTo>
                  <a:lnTo>
                    <a:pt x="154" y="343"/>
                  </a:lnTo>
                  <a:lnTo>
                    <a:pt x="160" y="338"/>
                  </a:lnTo>
                  <a:lnTo>
                    <a:pt x="162" y="334"/>
                  </a:lnTo>
                  <a:lnTo>
                    <a:pt x="162" y="334"/>
                  </a:lnTo>
                  <a:lnTo>
                    <a:pt x="169" y="334"/>
                  </a:lnTo>
                  <a:lnTo>
                    <a:pt x="173" y="334"/>
                  </a:lnTo>
                  <a:lnTo>
                    <a:pt x="173" y="334"/>
                  </a:lnTo>
                  <a:lnTo>
                    <a:pt x="167" y="339"/>
                  </a:lnTo>
                  <a:lnTo>
                    <a:pt x="162" y="343"/>
                  </a:lnTo>
                  <a:lnTo>
                    <a:pt x="148" y="351"/>
                  </a:lnTo>
                  <a:lnTo>
                    <a:pt x="148" y="351"/>
                  </a:lnTo>
                  <a:close/>
                  <a:moveTo>
                    <a:pt x="202" y="318"/>
                  </a:moveTo>
                  <a:lnTo>
                    <a:pt x="202" y="318"/>
                  </a:lnTo>
                  <a:lnTo>
                    <a:pt x="186" y="322"/>
                  </a:lnTo>
                  <a:lnTo>
                    <a:pt x="167" y="324"/>
                  </a:lnTo>
                  <a:lnTo>
                    <a:pt x="148" y="322"/>
                  </a:lnTo>
                  <a:lnTo>
                    <a:pt x="131" y="320"/>
                  </a:lnTo>
                  <a:lnTo>
                    <a:pt x="131" y="320"/>
                  </a:lnTo>
                  <a:lnTo>
                    <a:pt x="129" y="297"/>
                  </a:lnTo>
                  <a:lnTo>
                    <a:pt x="129" y="273"/>
                  </a:lnTo>
                  <a:lnTo>
                    <a:pt x="133" y="225"/>
                  </a:lnTo>
                  <a:lnTo>
                    <a:pt x="135" y="202"/>
                  </a:lnTo>
                  <a:lnTo>
                    <a:pt x="135" y="179"/>
                  </a:lnTo>
                  <a:lnTo>
                    <a:pt x="133" y="156"/>
                  </a:lnTo>
                  <a:lnTo>
                    <a:pt x="129" y="135"/>
                  </a:lnTo>
                  <a:lnTo>
                    <a:pt x="129" y="135"/>
                  </a:lnTo>
                  <a:lnTo>
                    <a:pt x="125" y="137"/>
                  </a:lnTo>
                  <a:lnTo>
                    <a:pt x="121" y="139"/>
                  </a:lnTo>
                  <a:lnTo>
                    <a:pt x="114" y="149"/>
                  </a:lnTo>
                  <a:lnTo>
                    <a:pt x="106" y="158"/>
                  </a:lnTo>
                  <a:lnTo>
                    <a:pt x="101" y="168"/>
                  </a:lnTo>
                  <a:lnTo>
                    <a:pt x="101" y="168"/>
                  </a:lnTo>
                  <a:lnTo>
                    <a:pt x="76" y="160"/>
                  </a:lnTo>
                  <a:lnTo>
                    <a:pt x="53" y="151"/>
                  </a:lnTo>
                  <a:lnTo>
                    <a:pt x="53" y="151"/>
                  </a:lnTo>
                  <a:lnTo>
                    <a:pt x="55" y="141"/>
                  </a:lnTo>
                  <a:lnTo>
                    <a:pt x="59" y="134"/>
                  </a:lnTo>
                  <a:lnTo>
                    <a:pt x="70" y="116"/>
                  </a:lnTo>
                  <a:lnTo>
                    <a:pt x="70" y="116"/>
                  </a:lnTo>
                  <a:lnTo>
                    <a:pt x="131" y="14"/>
                  </a:lnTo>
                  <a:lnTo>
                    <a:pt x="131" y="14"/>
                  </a:lnTo>
                  <a:lnTo>
                    <a:pt x="148" y="12"/>
                  </a:lnTo>
                  <a:lnTo>
                    <a:pt x="163" y="10"/>
                  </a:lnTo>
                  <a:lnTo>
                    <a:pt x="182" y="12"/>
                  </a:lnTo>
                  <a:lnTo>
                    <a:pt x="202" y="12"/>
                  </a:lnTo>
                  <a:lnTo>
                    <a:pt x="202" y="12"/>
                  </a:lnTo>
                  <a:lnTo>
                    <a:pt x="198" y="166"/>
                  </a:lnTo>
                  <a:lnTo>
                    <a:pt x="198" y="244"/>
                  </a:lnTo>
                  <a:lnTo>
                    <a:pt x="202" y="318"/>
                  </a:lnTo>
                  <a:lnTo>
                    <a:pt x="202" y="31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0" name="文本框 9"/>
          <p:cNvSpPr txBox="1"/>
          <p:nvPr/>
        </p:nvSpPr>
        <p:spPr>
          <a:xfrm>
            <a:off x="2605951" y="3819350"/>
            <a:ext cx="698009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</a:t>
            </a:r>
          </a:p>
        </p:txBody>
      </p:sp>
    </p:spTree>
    <p:extLst>
      <p:ext uri="{BB962C8B-B14F-4D97-AF65-F5344CB8AC3E}">
        <p14:creationId xmlns:p14="http://schemas.microsoft.com/office/powerpoint/2010/main" val="10765950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5"/>
          <p:cNvSpPr>
            <a:spLocks noEditPoints="1"/>
          </p:cNvSpPr>
          <p:nvPr/>
        </p:nvSpPr>
        <p:spPr bwMode="auto">
          <a:xfrm>
            <a:off x="1900469" y="967473"/>
            <a:ext cx="977540" cy="970486"/>
          </a:xfrm>
          <a:custGeom>
            <a:avLst/>
            <a:gdLst>
              <a:gd name="T0" fmla="*/ 450 w 555"/>
              <a:gd name="T1" fmla="*/ 186 h 551"/>
              <a:gd name="T2" fmla="*/ 395 w 555"/>
              <a:gd name="T3" fmla="*/ 249 h 551"/>
              <a:gd name="T4" fmla="*/ 351 w 555"/>
              <a:gd name="T5" fmla="*/ 279 h 551"/>
              <a:gd name="T6" fmla="*/ 280 w 555"/>
              <a:gd name="T7" fmla="*/ 413 h 551"/>
              <a:gd name="T8" fmla="*/ 268 w 555"/>
              <a:gd name="T9" fmla="*/ 391 h 551"/>
              <a:gd name="T10" fmla="*/ 225 w 555"/>
              <a:gd name="T11" fmla="*/ 419 h 551"/>
              <a:gd name="T12" fmla="*/ 271 w 555"/>
              <a:gd name="T13" fmla="*/ 315 h 551"/>
              <a:gd name="T14" fmla="*/ 216 w 555"/>
              <a:gd name="T15" fmla="*/ 346 h 551"/>
              <a:gd name="T16" fmla="*/ 258 w 555"/>
              <a:gd name="T17" fmla="*/ 276 h 551"/>
              <a:gd name="T18" fmla="*/ 290 w 555"/>
              <a:gd name="T19" fmla="*/ 269 h 551"/>
              <a:gd name="T20" fmla="*/ 333 w 555"/>
              <a:gd name="T21" fmla="*/ 289 h 551"/>
              <a:gd name="T22" fmla="*/ 435 w 555"/>
              <a:gd name="T23" fmla="*/ 172 h 551"/>
              <a:gd name="T24" fmla="*/ 45 w 555"/>
              <a:gd name="T25" fmla="*/ 152 h 551"/>
              <a:gd name="T26" fmla="*/ 307 w 555"/>
              <a:gd name="T27" fmla="*/ 119 h 551"/>
              <a:gd name="T28" fmla="*/ 252 w 555"/>
              <a:gd name="T29" fmla="*/ 185 h 551"/>
              <a:gd name="T30" fmla="*/ 270 w 555"/>
              <a:gd name="T31" fmla="*/ 196 h 551"/>
              <a:gd name="T32" fmla="*/ 308 w 555"/>
              <a:gd name="T33" fmla="*/ 161 h 551"/>
              <a:gd name="T34" fmla="*/ 283 w 555"/>
              <a:gd name="T35" fmla="*/ 211 h 551"/>
              <a:gd name="T36" fmla="*/ 229 w 555"/>
              <a:gd name="T37" fmla="*/ 237 h 551"/>
              <a:gd name="T38" fmla="*/ 233 w 555"/>
              <a:gd name="T39" fmla="*/ 265 h 551"/>
              <a:gd name="T40" fmla="*/ 212 w 555"/>
              <a:gd name="T41" fmla="*/ 310 h 551"/>
              <a:gd name="T42" fmla="*/ 198 w 555"/>
              <a:gd name="T43" fmla="*/ 377 h 551"/>
              <a:gd name="T44" fmla="*/ 235 w 555"/>
              <a:gd name="T45" fmla="*/ 418 h 551"/>
              <a:gd name="T46" fmla="*/ 381 w 555"/>
              <a:gd name="T47" fmla="*/ 323 h 551"/>
              <a:gd name="T48" fmla="*/ 338 w 555"/>
              <a:gd name="T49" fmla="*/ 477 h 551"/>
              <a:gd name="T50" fmla="*/ 277 w 555"/>
              <a:gd name="T51" fmla="*/ 541 h 551"/>
              <a:gd name="T52" fmla="*/ 125 w 555"/>
              <a:gd name="T53" fmla="*/ 476 h 551"/>
              <a:gd name="T54" fmla="*/ 58 w 555"/>
              <a:gd name="T55" fmla="*/ 423 h 551"/>
              <a:gd name="T56" fmla="*/ 55 w 555"/>
              <a:gd name="T57" fmla="*/ 281 h 551"/>
              <a:gd name="T58" fmla="*/ 48 w 555"/>
              <a:gd name="T59" fmla="*/ 186 h 551"/>
              <a:gd name="T60" fmla="*/ 512 w 555"/>
              <a:gd name="T61" fmla="*/ 139 h 551"/>
              <a:gd name="T62" fmla="*/ 253 w 555"/>
              <a:gd name="T63" fmla="*/ 158 h 551"/>
              <a:gd name="T64" fmla="*/ 316 w 555"/>
              <a:gd name="T65" fmla="*/ 199 h 551"/>
              <a:gd name="T66" fmla="*/ 445 w 555"/>
              <a:gd name="T67" fmla="*/ 89 h 551"/>
              <a:gd name="T68" fmla="*/ 315 w 555"/>
              <a:gd name="T69" fmla="*/ 251 h 551"/>
              <a:gd name="T70" fmla="*/ 350 w 555"/>
              <a:gd name="T71" fmla="*/ 216 h 551"/>
              <a:gd name="T72" fmla="*/ 334 w 555"/>
              <a:gd name="T73" fmla="*/ 241 h 551"/>
              <a:gd name="T74" fmla="*/ 331 w 555"/>
              <a:gd name="T75" fmla="*/ 268 h 551"/>
              <a:gd name="T76" fmla="*/ 443 w 555"/>
              <a:gd name="T77" fmla="*/ 62 h 551"/>
              <a:gd name="T78" fmla="*/ 424 w 555"/>
              <a:gd name="T79" fmla="*/ 83 h 551"/>
              <a:gd name="T80" fmla="*/ 333 w 555"/>
              <a:gd name="T81" fmla="*/ 181 h 551"/>
              <a:gd name="T82" fmla="*/ 232 w 555"/>
              <a:gd name="T83" fmla="*/ 272 h 551"/>
              <a:gd name="T84" fmla="*/ 287 w 555"/>
              <a:gd name="T85" fmla="*/ 382 h 551"/>
              <a:gd name="T86" fmla="*/ 23 w 555"/>
              <a:gd name="T87" fmla="*/ 223 h 551"/>
              <a:gd name="T88" fmla="*/ 45 w 555"/>
              <a:gd name="T89" fmla="*/ 262 h 551"/>
              <a:gd name="T90" fmla="*/ 20 w 555"/>
              <a:gd name="T91" fmla="*/ 340 h 551"/>
              <a:gd name="T92" fmla="*/ 90 w 555"/>
              <a:gd name="T93" fmla="*/ 474 h 551"/>
              <a:gd name="T94" fmla="*/ 92 w 555"/>
              <a:gd name="T95" fmla="*/ 476 h 551"/>
              <a:gd name="T96" fmla="*/ 541 w 555"/>
              <a:gd name="T97" fmla="*/ 248 h 551"/>
              <a:gd name="T98" fmla="*/ 390 w 555"/>
              <a:gd name="T99" fmla="*/ 316 h 551"/>
              <a:gd name="T100" fmla="*/ 395 w 555"/>
              <a:gd name="T101" fmla="*/ 302 h 551"/>
              <a:gd name="T102" fmla="*/ 390 w 555"/>
              <a:gd name="T103" fmla="*/ 306 h 551"/>
              <a:gd name="T104" fmla="*/ 400 w 555"/>
              <a:gd name="T105" fmla="*/ 474 h 551"/>
              <a:gd name="T106" fmla="*/ 372 w 555"/>
              <a:gd name="T107" fmla="*/ 487 h 551"/>
              <a:gd name="T108" fmla="*/ 443 w 555"/>
              <a:gd name="T109" fmla="*/ 376 h 551"/>
              <a:gd name="T110" fmla="*/ 415 w 555"/>
              <a:gd name="T111" fmla="*/ 369 h 551"/>
              <a:gd name="T112" fmla="*/ 373 w 555"/>
              <a:gd name="T113" fmla="*/ 361 h 551"/>
              <a:gd name="T114" fmla="*/ 414 w 555"/>
              <a:gd name="T115" fmla="*/ 316 h 551"/>
              <a:gd name="T116" fmla="*/ 437 w 555"/>
              <a:gd name="T117" fmla="*/ 361 h 551"/>
              <a:gd name="T118" fmla="*/ 469 w 555"/>
              <a:gd name="T119" fmla="*/ 301 h 551"/>
              <a:gd name="T120" fmla="*/ 503 w 555"/>
              <a:gd name="T121" fmla="*/ 320 h 551"/>
              <a:gd name="T122" fmla="*/ 531 w 555"/>
              <a:gd name="T123" fmla="*/ 315 h 551"/>
              <a:gd name="T124" fmla="*/ 360 w 555"/>
              <a:gd name="T125" fmla="*/ 419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5" h="551">
                <a:moveTo>
                  <a:pt x="512" y="139"/>
                </a:moveTo>
                <a:cubicBezTo>
                  <a:pt x="511" y="137"/>
                  <a:pt x="508" y="140"/>
                  <a:pt x="509" y="142"/>
                </a:cubicBezTo>
                <a:cubicBezTo>
                  <a:pt x="514" y="151"/>
                  <a:pt x="519" y="160"/>
                  <a:pt x="523" y="169"/>
                </a:cubicBezTo>
                <a:cubicBezTo>
                  <a:pt x="522" y="170"/>
                  <a:pt x="522" y="170"/>
                  <a:pt x="522" y="170"/>
                </a:cubicBezTo>
                <a:cubicBezTo>
                  <a:pt x="497" y="194"/>
                  <a:pt x="472" y="216"/>
                  <a:pt x="446" y="238"/>
                </a:cubicBezTo>
                <a:cubicBezTo>
                  <a:pt x="434" y="248"/>
                  <a:pt x="422" y="258"/>
                  <a:pt x="410" y="268"/>
                </a:cubicBezTo>
                <a:cubicBezTo>
                  <a:pt x="402" y="274"/>
                  <a:pt x="367" y="310"/>
                  <a:pt x="392" y="279"/>
                </a:cubicBezTo>
                <a:cubicBezTo>
                  <a:pt x="411" y="254"/>
                  <a:pt x="436" y="234"/>
                  <a:pt x="460" y="213"/>
                </a:cubicBezTo>
                <a:cubicBezTo>
                  <a:pt x="467" y="206"/>
                  <a:pt x="475" y="200"/>
                  <a:pt x="482" y="192"/>
                </a:cubicBezTo>
                <a:cubicBezTo>
                  <a:pt x="491" y="185"/>
                  <a:pt x="500" y="176"/>
                  <a:pt x="508" y="167"/>
                </a:cubicBezTo>
                <a:cubicBezTo>
                  <a:pt x="509" y="167"/>
                  <a:pt x="510" y="166"/>
                  <a:pt x="510" y="165"/>
                </a:cubicBezTo>
                <a:cubicBezTo>
                  <a:pt x="511" y="163"/>
                  <a:pt x="513" y="161"/>
                  <a:pt x="514" y="159"/>
                </a:cubicBezTo>
                <a:cubicBezTo>
                  <a:pt x="515" y="158"/>
                  <a:pt x="513" y="156"/>
                  <a:pt x="512" y="157"/>
                </a:cubicBezTo>
                <a:cubicBezTo>
                  <a:pt x="474" y="184"/>
                  <a:pt x="440" y="215"/>
                  <a:pt x="405" y="245"/>
                </a:cubicBezTo>
                <a:cubicBezTo>
                  <a:pt x="441" y="214"/>
                  <a:pt x="473" y="179"/>
                  <a:pt x="509" y="148"/>
                </a:cubicBezTo>
                <a:cubicBezTo>
                  <a:pt x="510" y="147"/>
                  <a:pt x="509" y="145"/>
                  <a:pt x="507" y="146"/>
                </a:cubicBezTo>
                <a:cubicBezTo>
                  <a:pt x="487" y="158"/>
                  <a:pt x="468" y="172"/>
                  <a:pt x="450" y="186"/>
                </a:cubicBezTo>
                <a:cubicBezTo>
                  <a:pt x="466" y="171"/>
                  <a:pt x="480" y="155"/>
                  <a:pt x="494" y="138"/>
                </a:cubicBezTo>
                <a:cubicBezTo>
                  <a:pt x="495" y="136"/>
                  <a:pt x="494" y="135"/>
                  <a:pt x="492" y="136"/>
                </a:cubicBezTo>
                <a:cubicBezTo>
                  <a:pt x="453" y="170"/>
                  <a:pt x="405" y="196"/>
                  <a:pt x="377" y="241"/>
                </a:cubicBezTo>
                <a:cubicBezTo>
                  <a:pt x="377" y="242"/>
                  <a:pt x="378" y="243"/>
                  <a:pt x="379" y="242"/>
                </a:cubicBezTo>
                <a:cubicBezTo>
                  <a:pt x="403" y="203"/>
                  <a:pt x="441" y="180"/>
                  <a:pt x="476" y="152"/>
                </a:cubicBezTo>
                <a:cubicBezTo>
                  <a:pt x="480" y="149"/>
                  <a:pt x="485" y="144"/>
                  <a:pt x="486" y="143"/>
                </a:cubicBezTo>
                <a:cubicBezTo>
                  <a:pt x="486" y="144"/>
                  <a:pt x="484" y="146"/>
                  <a:pt x="480" y="150"/>
                </a:cubicBezTo>
                <a:cubicBezTo>
                  <a:pt x="471" y="160"/>
                  <a:pt x="463" y="170"/>
                  <a:pt x="454" y="179"/>
                </a:cubicBezTo>
                <a:cubicBezTo>
                  <a:pt x="443" y="190"/>
                  <a:pt x="432" y="200"/>
                  <a:pt x="421" y="211"/>
                </a:cubicBezTo>
                <a:cubicBezTo>
                  <a:pt x="408" y="222"/>
                  <a:pt x="395" y="234"/>
                  <a:pt x="383" y="246"/>
                </a:cubicBezTo>
                <a:cubicBezTo>
                  <a:pt x="381" y="248"/>
                  <a:pt x="383" y="250"/>
                  <a:pt x="385" y="249"/>
                </a:cubicBezTo>
                <a:cubicBezTo>
                  <a:pt x="396" y="238"/>
                  <a:pt x="408" y="228"/>
                  <a:pt x="419" y="217"/>
                </a:cubicBezTo>
                <a:cubicBezTo>
                  <a:pt x="423" y="214"/>
                  <a:pt x="427" y="210"/>
                  <a:pt x="431" y="207"/>
                </a:cubicBezTo>
                <a:cubicBezTo>
                  <a:pt x="451" y="189"/>
                  <a:pt x="472" y="173"/>
                  <a:pt x="494" y="158"/>
                </a:cubicBezTo>
                <a:cubicBezTo>
                  <a:pt x="513" y="145"/>
                  <a:pt x="489" y="161"/>
                  <a:pt x="486" y="165"/>
                </a:cubicBezTo>
                <a:cubicBezTo>
                  <a:pt x="476" y="173"/>
                  <a:pt x="467" y="182"/>
                  <a:pt x="458" y="191"/>
                </a:cubicBezTo>
                <a:cubicBezTo>
                  <a:pt x="437" y="211"/>
                  <a:pt x="417" y="230"/>
                  <a:pt x="395" y="249"/>
                </a:cubicBezTo>
                <a:cubicBezTo>
                  <a:pt x="394" y="250"/>
                  <a:pt x="396" y="252"/>
                  <a:pt x="397" y="251"/>
                </a:cubicBezTo>
                <a:cubicBezTo>
                  <a:pt x="418" y="235"/>
                  <a:pt x="438" y="218"/>
                  <a:pt x="459" y="202"/>
                </a:cubicBezTo>
                <a:cubicBezTo>
                  <a:pt x="468" y="195"/>
                  <a:pt x="476" y="188"/>
                  <a:pt x="485" y="181"/>
                </a:cubicBezTo>
                <a:cubicBezTo>
                  <a:pt x="481" y="186"/>
                  <a:pt x="477" y="190"/>
                  <a:pt x="473" y="195"/>
                </a:cubicBezTo>
                <a:cubicBezTo>
                  <a:pt x="452" y="212"/>
                  <a:pt x="432" y="231"/>
                  <a:pt x="412" y="249"/>
                </a:cubicBezTo>
                <a:cubicBezTo>
                  <a:pt x="401" y="260"/>
                  <a:pt x="390" y="270"/>
                  <a:pt x="378" y="279"/>
                </a:cubicBezTo>
                <a:cubicBezTo>
                  <a:pt x="359" y="295"/>
                  <a:pt x="388" y="268"/>
                  <a:pt x="392" y="265"/>
                </a:cubicBezTo>
                <a:cubicBezTo>
                  <a:pt x="393" y="263"/>
                  <a:pt x="391" y="261"/>
                  <a:pt x="390" y="262"/>
                </a:cubicBezTo>
                <a:cubicBezTo>
                  <a:pt x="383" y="266"/>
                  <a:pt x="377" y="270"/>
                  <a:pt x="371" y="275"/>
                </a:cubicBezTo>
                <a:cubicBezTo>
                  <a:pt x="358" y="285"/>
                  <a:pt x="380" y="263"/>
                  <a:pt x="383" y="260"/>
                </a:cubicBezTo>
                <a:cubicBezTo>
                  <a:pt x="384" y="259"/>
                  <a:pt x="382" y="256"/>
                  <a:pt x="381" y="258"/>
                </a:cubicBezTo>
                <a:cubicBezTo>
                  <a:pt x="372" y="264"/>
                  <a:pt x="346" y="289"/>
                  <a:pt x="367" y="262"/>
                </a:cubicBezTo>
                <a:cubicBezTo>
                  <a:pt x="368" y="261"/>
                  <a:pt x="366" y="259"/>
                  <a:pt x="364" y="260"/>
                </a:cubicBezTo>
                <a:cubicBezTo>
                  <a:pt x="359" y="265"/>
                  <a:pt x="355" y="269"/>
                  <a:pt x="351" y="274"/>
                </a:cubicBezTo>
                <a:cubicBezTo>
                  <a:pt x="349" y="275"/>
                  <a:pt x="352" y="278"/>
                  <a:pt x="353" y="276"/>
                </a:cubicBezTo>
                <a:cubicBezTo>
                  <a:pt x="353" y="275"/>
                  <a:pt x="354" y="275"/>
                  <a:pt x="354" y="274"/>
                </a:cubicBezTo>
                <a:cubicBezTo>
                  <a:pt x="353" y="276"/>
                  <a:pt x="352" y="277"/>
                  <a:pt x="351" y="279"/>
                </a:cubicBezTo>
                <a:cubicBezTo>
                  <a:pt x="351" y="280"/>
                  <a:pt x="352" y="282"/>
                  <a:pt x="354" y="281"/>
                </a:cubicBezTo>
                <a:cubicBezTo>
                  <a:pt x="360" y="277"/>
                  <a:pt x="363" y="275"/>
                  <a:pt x="369" y="270"/>
                </a:cubicBezTo>
                <a:cubicBezTo>
                  <a:pt x="386" y="257"/>
                  <a:pt x="362" y="279"/>
                  <a:pt x="359" y="284"/>
                </a:cubicBezTo>
                <a:cubicBezTo>
                  <a:pt x="358" y="285"/>
                  <a:pt x="359" y="288"/>
                  <a:pt x="361" y="287"/>
                </a:cubicBezTo>
                <a:cubicBezTo>
                  <a:pt x="369" y="281"/>
                  <a:pt x="376" y="274"/>
                  <a:pt x="385" y="269"/>
                </a:cubicBezTo>
                <a:cubicBezTo>
                  <a:pt x="377" y="274"/>
                  <a:pt x="370" y="283"/>
                  <a:pt x="364" y="291"/>
                </a:cubicBezTo>
                <a:cubicBezTo>
                  <a:pt x="363" y="293"/>
                  <a:pt x="365" y="295"/>
                  <a:pt x="367" y="293"/>
                </a:cubicBezTo>
                <a:cubicBezTo>
                  <a:pt x="379" y="283"/>
                  <a:pt x="391" y="273"/>
                  <a:pt x="403" y="262"/>
                </a:cubicBezTo>
                <a:cubicBezTo>
                  <a:pt x="392" y="273"/>
                  <a:pt x="383" y="284"/>
                  <a:pt x="374" y="297"/>
                </a:cubicBezTo>
                <a:cubicBezTo>
                  <a:pt x="373" y="299"/>
                  <a:pt x="375" y="300"/>
                  <a:pt x="377" y="299"/>
                </a:cubicBezTo>
                <a:cubicBezTo>
                  <a:pt x="401" y="279"/>
                  <a:pt x="425" y="260"/>
                  <a:pt x="449" y="239"/>
                </a:cubicBezTo>
                <a:cubicBezTo>
                  <a:pt x="439" y="249"/>
                  <a:pt x="429" y="259"/>
                  <a:pt x="418" y="268"/>
                </a:cubicBezTo>
                <a:cubicBezTo>
                  <a:pt x="402" y="281"/>
                  <a:pt x="383" y="295"/>
                  <a:pt x="371" y="312"/>
                </a:cubicBezTo>
                <a:cubicBezTo>
                  <a:pt x="370" y="311"/>
                  <a:pt x="368" y="310"/>
                  <a:pt x="367" y="312"/>
                </a:cubicBezTo>
                <a:cubicBezTo>
                  <a:pt x="344" y="344"/>
                  <a:pt x="316" y="373"/>
                  <a:pt x="294" y="406"/>
                </a:cubicBezTo>
                <a:cubicBezTo>
                  <a:pt x="288" y="412"/>
                  <a:pt x="282" y="419"/>
                  <a:pt x="276" y="425"/>
                </a:cubicBezTo>
                <a:cubicBezTo>
                  <a:pt x="261" y="441"/>
                  <a:pt x="277" y="417"/>
                  <a:pt x="280" y="413"/>
                </a:cubicBezTo>
                <a:cubicBezTo>
                  <a:pt x="288" y="399"/>
                  <a:pt x="298" y="387"/>
                  <a:pt x="309" y="375"/>
                </a:cubicBezTo>
                <a:cubicBezTo>
                  <a:pt x="322" y="359"/>
                  <a:pt x="337" y="344"/>
                  <a:pt x="350" y="327"/>
                </a:cubicBezTo>
                <a:cubicBezTo>
                  <a:pt x="351" y="326"/>
                  <a:pt x="348" y="324"/>
                  <a:pt x="347" y="325"/>
                </a:cubicBezTo>
                <a:cubicBezTo>
                  <a:pt x="311" y="361"/>
                  <a:pt x="284" y="403"/>
                  <a:pt x="248" y="439"/>
                </a:cubicBezTo>
                <a:cubicBezTo>
                  <a:pt x="252" y="435"/>
                  <a:pt x="255" y="428"/>
                  <a:pt x="258" y="422"/>
                </a:cubicBezTo>
                <a:cubicBezTo>
                  <a:pt x="269" y="410"/>
                  <a:pt x="280" y="397"/>
                  <a:pt x="291" y="383"/>
                </a:cubicBezTo>
                <a:cubicBezTo>
                  <a:pt x="297" y="376"/>
                  <a:pt x="302" y="369"/>
                  <a:pt x="307" y="362"/>
                </a:cubicBezTo>
                <a:cubicBezTo>
                  <a:pt x="313" y="355"/>
                  <a:pt x="318" y="348"/>
                  <a:pt x="323" y="342"/>
                </a:cubicBezTo>
                <a:cubicBezTo>
                  <a:pt x="324" y="341"/>
                  <a:pt x="324" y="340"/>
                  <a:pt x="325" y="339"/>
                </a:cubicBezTo>
                <a:cubicBezTo>
                  <a:pt x="328" y="336"/>
                  <a:pt x="331" y="332"/>
                  <a:pt x="334" y="329"/>
                </a:cubicBezTo>
                <a:cubicBezTo>
                  <a:pt x="335" y="327"/>
                  <a:pt x="333" y="324"/>
                  <a:pt x="331" y="326"/>
                </a:cubicBezTo>
                <a:cubicBezTo>
                  <a:pt x="329" y="329"/>
                  <a:pt x="326" y="333"/>
                  <a:pt x="323" y="336"/>
                </a:cubicBezTo>
                <a:cubicBezTo>
                  <a:pt x="323" y="337"/>
                  <a:pt x="322" y="337"/>
                  <a:pt x="322" y="338"/>
                </a:cubicBezTo>
                <a:cubicBezTo>
                  <a:pt x="299" y="366"/>
                  <a:pt x="271" y="391"/>
                  <a:pt x="253" y="422"/>
                </a:cubicBezTo>
                <a:cubicBezTo>
                  <a:pt x="250" y="426"/>
                  <a:pt x="246" y="429"/>
                  <a:pt x="243" y="432"/>
                </a:cubicBezTo>
                <a:cubicBezTo>
                  <a:pt x="240" y="435"/>
                  <a:pt x="242" y="429"/>
                  <a:pt x="245" y="423"/>
                </a:cubicBezTo>
                <a:cubicBezTo>
                  <a:pt x="253" y="413"/>
                  <a:pt x="261" y="402"/>
                  <a:pt x="268" y="391"/>
                </a:cubicBezTo>
                <a:cubicBezTo>
                  <a:pt x="283" y="371"/>
                  <a:pt x="300" y="35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6" y="331"/>
                  <a:pt x="318" y="329"/>
                  <a:pt x="319" y="327"/>
                </a:cubicBezTo>
                <a:cubicBezTo>
                  <a:pt x="320" y="325"/>
                  <a:pt x="317" y="324"/>
                  <a:pt x="316" y="325"/>
                </a:cubicBezTo>
                <a:cubicBezTo>
                  <a:pt x="294" y="356"/>
                  <a:pt x="261" y="382"/>
                  <a:pt x="244" y="416"/>
                </a:cubicBezTo>
                <a:cubicBezTo>
                  <a:pt x="239" y="422"/>
                  <a:pt x="234" y="427"/>
                  <a:pt x="233" y="431"/>
                </a:cubicBezTo>
                <a:cubicBezTo>
                  <a:pt x="235" y="424"/>
                  <a:pt x="238" y="416"/>
                  <a:pt x="241" y="409"/>
                </a:cubicBezTo>
                <a:cubicBezTo>
                  <a:pt x="248" y="401"/>
                  <a:pt x="254" y="392"/>
                  <a:pt x="260" y="383"/>
                </a:cubicBezTo>
                <a:cubicBezTo>
                  <a:pt x="264" y="378"/>
                  <a:pt x="268" y="373"/>
                  <a:pt x="272" y="367"/>
                </a:cubicBezTo>
                <a:cubicBezTo>
                  <a:pt x="284" y="353"/>
                  <a:pt x="297" y="339"/>
                  <a:pt x="308" y="325"/>
                </a:cubicBezTo>
                <a:cubicBezTo>
                  <a:pt x="309" y="323"/>
                  <a:pt x="306" y="321"/>
                  <a:pt x="305" y="323"/>
                </a:cubicBezTo>
                <a:cubicBezTo>
                  <a:pt x="291" y="337"/>
                  <a:pt x="279" y="352"/>
                  <a:pt x="267" y="368"/>
                </a:cubicBezTo>
                <a:cubicBezTo>
                  <a:pt x="264" y="372"/>
                  <a:pt x="261" y="376"/>
                  <a:pt x="258" y="380"/>
                </a:cubicBezTo>
                <a:cubicBezTo>
                  <a:pt x="254" y="386"/>
                  <a:pt x="249" y="392"/>
                  <a:pt x="245" y="399"/>
                </a:cubicBezTo>
                <a:cubicBezTo>
                  <a:pt x="241" y="404"/>
                  <a:pt x="237" y="410"/>
                  <a:pt x="233" y="415"/>
                </a:cubicBezTo>
                <a:cubicBezTo>
                  <a:pt x="230" y="422"/>
                  <a:pt x="228" y="424"/>
                  <a:pt x="225" y="419"/>
                </a:cubicBezTo>
                <a:cubicBezTo>
                  <a:pt x="226" y="415"/>
                  <a:pt x="227" y="411"/>
                  <a:pt x="228" y="408"/>
                </a:cubicBezTo>
                <a:cubicBezTo>
                  <a:pt x="237" y="398"/>
                  <a:pt x="245" y="387"/>
                  <a:pt x="252" y="376"/>
                </a:cubicBezTo>
                <a:cubicBezTo>
                  <a:pt x="259" y="368"/>
                  <a:pt x="265" y="359"/>
                  <a:pt x="271" y="350"/>
                </a:cubicBezTo>
                <a:cubicBezTo>
                  <a:pt x="273" y="348"/>
                  <a:pt x="275" y="345"/>
                  <a:pt x="277" y="343"/>
                </a:cubicBezTo>
                <a:cubicBezTo>
                  <a:pt x="282" y="337"/>
                  <a:pt x="286" y="331"/>
                  <a:pt x="290" y="326"/>
                </a:cubicBezTo>
                <a:cubicBezTo>
                  <a:pt x="292" y="324"/>
                  <a:pt x="289" y="322"/>
                  <a:pt x="288" y="324"/>
                </a:cubicBezTo>
                <a:cubicBezTo>
                  <a:pt x="282" y="330"/>
                  <a:pt x="277" y="337"/>
                  <a:pt x="271" y="344"/>
                </a:cubicBezTo>
                <a:cubicBezTo>
                  <a:pt x="256" y="362"/>
                  <a:pt x="236" y="382"/>
                  <a:pt x="226" y="404"/>
                </a:cubicBezTo>
                <a:cubicBezTo>
                  <a:pt x="224" y="407"/>
                  <a:pt x="222" y="409"/>
                  <a:pt x="220" y="411"/>
                </a:cubicBezTo>
                <a:cubicBezTo>
                  <a:pt x="215" y="417"/>
                  <a:pt x="212" y="422"/>
                  <a:pt x="214" y="412"/>
                </a:cubicBezTo>
                <a:cubicBezTo>
                  <a:pt x="215" y="411"/>
                  <a:pt x="215" y="409"/>
                  <a:pt x="216" y="408"/>
                </a:cubicBezTo>
                <a:cubicBezTo>
                  <a:pt x="238" y="380"/>
                  <a:pt x="257" y="350"/>
                  <a:pt x="279" y="323"/>
                </a:cubicBezTo>
                <a:cubicBezTo>
                  <a:pt x="280" y="321"/>
                  <a:pt x="278" y="319"/>
                  <a:pt x="276" y="320"/>
                </a:cubicBezTo>
                <a:cubicBezTo>
                  <a:pt x="264" y="334"/>
                  <a:pt x="249" y="349"/>
                  <a:pt x="237" y="365"/>
                </a:cubicBezTo>
                <a:cubicBezTo>
                  <a:pt x="237" y="364"/>
                  <a:pt x="238" y="364"/>
                  <a:pt x="238" y="363"/>
                </a:cubicBezTo>
                <a:cubicBezTo>
                  <a:pt x="250" y="347"/>
                  <a:pt x="262" y="332"/>
                  <a:pt x="273" y="317"/>
                </a:cubicBezTo>
                <a:cubicBezTo>
                  <a:pt x="275" y="315"/>
                  <a:pt x="272" y="313"/>
                  <a:pt x="271" y="315"/>
                </a:cubicBezTo>
                <a:cubicBezTo>
                  <a:pt x="249" y="342"/>
                  <a:pt x="229" y="370"/>
                  <a:pt x="207" y="398"/>
                </a:cubicBezTo>
                <a:cubicBezTo>
                  <a:pt x="224" y="376"/>
                  <a:pt x="243" y="347"/>
                  <a:pt x="262" y="321"/>
                </a:cubicBezTo>
                <a:cubicBezTo>
                  <a:pt x="265" y="319"/>
                  <a:pt x="266" y="317"/>
                  <a:pt x="266" y="316"/>
                </a:cubicBezTo>
                <a:cubicBezTo>
                  <a:pt x="268" y="313"/>
                  <a:pt x="270" y="311"/>
                  <a:pt x="272" y="308"/>
                </a:cubicBezTo>
                <a:cubicBezTo>
                  <a:pt x="273" y="306"/>
                  <a:pt x="271" y="304"/>
                  <a:pt x="269" y="306"/>
                </a:cubicBezTo>
                <a:cubicBezTo>
                  <a:pt x="249" y="329"/>
                  <a:pt x="230" y="354"/>
                  <a:pt x="211" y="379"/>
                </a:cubicBezTo>
                <a:cubicBezTo>
                  <a:pt x="204" y="389"/>
                  <a:pt x="203" y="389"/>
                  <a:pt x="209" y="379"/>
                </a:cubicBezTo>
                <a:cubicBezTo>
                  <a:pt x="213" y="371"/>
                  <a:pt x="218" y="363"/>
                  <a:pt x="223" y="356"/>
                </a:cubicBezTo>
                <a:cubicBezTo>
                  <a:pt x="233" y="340"/>
                  <a:pt x="244" y="326"/>
                  <a:pt x="255" y="311"/>
                </a:cubicBezTo>
                <a:cubicBezTo>
                  <a:pt x="256" y="310"/>
                  <a:pt x="254" y="307"/>
                  <a:pt x="252" y="309"/>
                </a:cubicBezTo>
                <a:cubicBezTo>
                  <a:pt x="251" y="310"/>
                  <a:pt x="250" y="312"/>
                  <a:pt x="249" y="313"/>
                </a:cubicBezTo>
                <a:cubicBezTo>
                  <a:pt x="249" y="313"/>
                  <a:pt x="248" y="313"/>
                  <a:pt x="248" y="314"/>
                </a:cubicBezTo>
                <a:cubicBezTo>
                  <a:pt x="246" y="316"/>
                  <a:pt x="245" y="318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34" y="330"/>
                  <a:pt x="226" y="341"/>
                  <a:pt x="218" y="352"/>
                </a:cubicBezTo>
                <a:cubicBezTo>
                  <a:pt x="213" y="357"/>
                  <a:pt x="214" y="352"/>
                  <a:pt x="216" y="346"/>
                </a:cubicBezTo>
                <a:cubicBezTo>
                  <a:pt x="217" y="345"/>
                  <a:pt x="217" y="345"/>
                  <a:pt x="218" y="345"/>
                </a:cubicBezTo>
                <a:cubicBezTo>
                  <a:pt x="219" y="344"/>
                  <a:pt x="219" y="342"/>
                  <a:pt x="218" y="342"/>
                </a:cubicBezTo>
                <a:cubicBezTo>
                  <a:pt x="218" y="341"/>
                  <a:pt x="218" y="340"/>
                  <a:pt x="219" y="340"/>
                </a:cubicBezTo>
                <a:cubicBezTo>
                  <a:pt x="223" y="335"/>
                  <a:pt x="229" y="323"/>
                  <a:pt x="231" y="320"/>
                </a:cubicBezTo>
                <a:cubicBezTo>
                  <a:pt x="232" y="319"/>
                  <a:pt x="231" y="318"/>
                  <a:pt x="230" y="318"/>
                </a:cubicBezTo>
                <a:cubicBezTo>
                  <a:pt x="234" y="312"/>
                  <a:pt x="237" y="305"/>
                  <a:pt x="238" y="298"/>
                </a:cubicBezTo>
                <a:cubicBezTo>
                  <a:pt x="239" y="297"/>
                  <a:pt x="237" y="295"/>
                  <a:pt x="236" y="296"/>
                </a:cubicBezTo>
                <a:cubicBezTo>
                  <a:pt x="235" y="296"/>
                  <a:pt x="235" y="297"/>
                  <a:pt x="234" y="297"/>
                </a:cubicBezTo>
                <a:cubicBezTo>
                  <a:pt x="237" y="294"/>
                  <a:pt x="239" y="290"/>
                  <a:pt x="240" y="286"/>
                </a:cubicBezTo>
                <a:cubicBezTo>
                  <a:pt x="241" y="285"/>
                  <a:pt x="240" y="284"/>
                  <a:pt x="240" y="283"/>
                </a:cubicBezTo>
                <a:cubicBezTo>
                  <a:pt x="240" y="284"/>
                  <a:pt x="241" y="284"/>
                  <a:pt x="241" y="283"/>
                </a:cubicBezTo>
                <a:cubicBezTo>
                  <a:pt x="247" y="277"/>
                  <a:pt x="253" y="271"/>
                  <a:pt x="258" y="265"/>
                </a:cubicBezTo>
                <a:cubicBezTo>
                  <a:pt x="259" y="266"/>
                  <a:pt x="260" y="266"/>
                  <a:pt x="260" y="265"/>
                </a:cubicBezTo>
                <a:cubicBezTo>
                  <a:pt x="261" y="264"/>
                  <a:pt x="262" y="262"/>
                  <a:pt x="262" y="261"/>
                </a:cubicBezTo>
                <a:cubicBezTo>
                  <a:pt x="266" y="257"/>
                  <a:pt x="269" y="254"/>
                  <a:pt x="272" y="250"/>
                </a:cubicBezTo>
                <a:cubicBezTo>
                  <a:pt x="266" y="258"/>
                  <a:pt x="261" y="266"/>
                  <a:pt x="256" y="274"/>
                </a:cubicBezTo>
                <a:cubicBezTo>
                  <a:pt x="254" y="276"/>
                  <a:pt x="257" y="277"/>
                  <a:pt x="258" y="276"/>
                </a:cubicBezTo>
                <a:cubicBezTo>
                  <a:pt x="264" y="271"/>
                  <a:pt x="270" y="265"/>
                  <a:pt x="275" y="25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0" y="267"/>
                  <a:pt x="265" y="275"/>
                  <a:pt x="260" y="282"/>
                </a:cubicBezTo>
                <a:cubicBezTo>
                  <a:pt x="259" y="284"/>
                  <a:pt x="261" y="286"/>
                  <a:pt x="263" y="284"/>
                </a:cubicBezTo>
                <a:cubicBezTo>
                  <a:pt x="267" y="280"/>
                  <a:pt x="271" y="276"/>
                  <a:pt x="275" y="272"/>
                </a:cubicBezTo>
                <a:cubicBezTo>
                  <a:pt x="273" y="279"/>
                  <a:pt x="270" y="284"/>
                  <a:pt x="267" y="290"/>
                </a:cubicBezTo>
                <a:cubicBezTo>
                  <a:pt x="266" y="292"/>
                  <a:pt x="269" y="294"/>
                  <a:pt x="270" y="292"/>
                </a:cubicBezTo>
                <a:cubicBezTo>
                  <a:pt x="272" y="290"/>
                  <a:pt x="273" y="288"/>
                  <a:pt x="274" y="286"/>
                </a:cubicBezTo>
                <a:cubicBezTo>
                  <a:pt x="275" y="286"/>
                  <a:pt x="276" y="286"/>
                  <a:pt x="277" y="285"/>
                </a:cubicBezTo>
                <a:cubicBezTo>
                  <a:pt x="278" y="283"/>
                  <a:pt x="279" y="281"/>
                  <a:pt x="280" y="279"/>
                </a:cubicBezTo>
                <a:cubicBezTo>
                  <a:pt x="281" y="278"/>
                  <a:pt x="280" y="277"/>
                  <a:pt x="279" y="276"/>
                </a:cubicBezTo>
                <a:cubicBezTo>
                  <a:pt x="283" y="268"/>
                  <a:pt x="285" y="260"/>
                  <a:pt x="287" y="251"/>
                </a:cubicBezTo>
                <a:cubicBezTo>
                  <a:pt x="289" y="250"/>
                  <a:pt x="291" y="249"/>
                  <a:pt x="294" y="248"/>
                </a:cubicBezTo>
                <a:cubicBezTo>
                  <a:pt x="293" y="250"/>
                  <a:pt x="293" y="251"/>
                  <a:pt x="292" y="252"/>
                </a:cubicBezTo>
                <a:cubicBezTo>
                  <a:pt x="291" y="254"/>
                  <a:pt x="292" y="255"/>
                  <a:pt x="294" y="255"/>
                </a:cubicBezTo>
                <a:cubicBezTo>
                  <a:pt x="292" y="259"/>
                  <a:pt x="290" y="263"/>
                  <a:pt x="287" y="267"/>
                </a:cubicBezTo>
                <a:cubicBezTo>
                  <a:pt x="286" y="269"/>
                  <a:pt x="289" y="271"/>
                  <a:pt x="290" y="269"/>
                </a:cubicBezTo>
                <a:cubicBezTo>
                  <a:pt x="297" y="263"/>
                  <a:pt x="302" y="256"/>
                  <a:pt x="308" y="249"/>
                </a:cubicBezTo>
                <a:cubicBezTo>
                  <a:pt x="307" y="251"/>
                  <a:pt x="306" y="253"/>
                  <a:pt x="305" y="255"/>
                </a:cubicBezTo>
                <a:cubicBezTo>
                  <a:pt x="302" y="262"/>
                  <a:pt x="298" y="268"/>
                  <a:pt x="294" y="274"/>
                </a:cubicBezTo>
                <a:cubicBezTo>
                  <a:pt x="293" y="276"/>
                  <a:pt x="296" y="278"/>
                  <a:pt x="297" y="276"/>
                </a:cubicBezTo>
                <a:cubicBezTo>
                  <a:pt x="298" y="275"/>
                  <a:pt x="305" y="267"/>
                  <a:pt x="311" y="261"/>
                </a:cubicBezTo>
                <a:cubicBezTo>
                  <a:pt x="313" y="260"/>
                  <a:pt x="315" y="258"/>
                  <a:pt x="317" y="257"/>
                </a:cubicBezTo>
                <a:cubicBezTo>
                  <a:pt x="317" y="257"/>
                  <a:pt x="317" y="258"/>
                  <a:pt x="317" y="259"/>
                </a:cubicBezTo>
                <a:cubicBezTo>
                  <a:pt x="313" y="268"/>
                  <a:pt x="305" y="277"/>
                  <a:pt x="299" y="285"/>
                </a:cubicBezTo>
                <a:cubicBezTo>
                  <a:pt x="297" y="287"/>
                  <a:pt x="300" y="289"/>
                  <a:pt x="302" y="288"/>
                </a:cubicBezTo>
                <a:cubicBezTo>
                  <a:pt x="304" y="285"/>
                  <a:pt x="307" y="282"/>
                  <a:pt x="309" y="280"/>
                </a:cubicBezTo>
                <a:cubicBezTo>
                  <a:pt x="304" y="286"/>
                  <a:pt x="299" y="293"/>
                  <a:pt x="294" y="299"/>
                </a:cubicBezTo>
                <a:cubicBezTo>
                  <a:pt x="293" y="301"/>
                  <a:pt x="296" y="303"/>
                  <a:pt x="297" y="301"/>
                </a:cubicBezTo>
                <a:cubicBezTo>
                  <a:pt x="300" y="299"/>
                  <a:pt x="320" y="271"/>
                  <a:pt x="311" y="288"/>
                </a:cubicBezTo>
                <a:cubicBezTo>
                  <a:pt x="310" y="289"/>
                  <a:pt x="313" y="292"/>
                  <a:pt x="314" y="290"/>
                </a:cubicBezTo>
                <a:cubicBezTo>
                  <a:pt x="319" y="285"/>
                  <a:pt x="324" y="275"/>
                  <a:pt x="325" y="286"/>
                </a:cubicBezTo>
                <a:cubicBezTo>
                  <a:pt x="325" y="288"/>
                  <a:pt x="326" y="289"/>
                  <a:pt x="328" y="288"/>
                </a:cubicBezTo>
                <a:cubicBezTo>
                  <a:pt x="332" y="285"/>
                  <a:pt x="333" y="283"/>
                  <a:pt x="333" y="289"/>
                </a:cubicBezTo>
                <a:cubicBezTo>
                  <a:pt x="333" y="290"/>
                  <a:pt x="335" y="291"/>
                  <a:pt x="336" y="290"/>
                </a:cubicBezTo>
                <a:cubicBezTo>
                  <a:pt x="341" y="284"/>
                  <a:pt x="346" y="279"/>
                  <a:pt x="351" y="273"/>
                </a:cubicBezTo>
                <a:cubicBezTo>
                  <a:pt x="352" y="271"/>
                  <a:pt x="351" y="269"/>
                  <a:pt x="349" y="270"/>
                </a:cubicBezTo>
                <a:cubicBezTo>
                  <a:pt x="338" y="273"/>
                  <a:pt x="338" y="269"/>
                  <a:pt x="348" y="257"/>
                </a:cubicBezTo>
                <a:cubicBezTo>
                  <a:pt x="350" y="255"/>
                  <a:pt x="348" y="253"/>
                  <a:pt x="346" y="254"/>
                </a:cubicBezTo>
                <a:cubicBezTo>
                  <a:pt x="340" y="260"/>
                  <a:pt x="333" y="271"/>
                  <a:pt x="343" y="256"/>
                </a:cubicBezTo>
                <a:cubicBezTo>
                  <a:pt x="352" y="243"/>
                  <a:pt x="364" y="231"/>
                  <a:pt x="375" y="218"/>
                </a:cubicBezTo>
                <a:cubicBezTo>
                  <a:pt x="376" y="216"/>
                  <a:pt x="374" y="214"/>
                  <a:pt x="372" y="215"/>
                </a:cubicBezTo>
                <a:cubicBezTo>
                  <a:pt x="371" y="216"/>
                  <a:pt x="371" y="217"/>
                  <a:pt x="370" y="217"/>
                </a:cubicBezTo>
                <a:cubicBezTo>
                  <a:pt x="397" y="190"/>
                  <a:pt x="424" y="163"/>
                  <a:pt x="453" y="138"/>
                </a:cubicBezTo>
                <a:cubicBezTo>
                  <a:pt x="463" y="130"/>
                  <a:pt x="472" y="123"/>
                  <a:pt x="482" y="115"/>
                </a:cubicBezTo>
                <a:cubicBezTo>
                  <a:pt x="484" y="114"/>
                  <a:pt x="471" y="126"/>
                  <a:pt x="469" y="127"/>
                </a:cubicBezTo>
                <a:cubicBezTo>
                  <a:pt x="456" y="142"/>
                  <a:pt x="442" y="158"/>
                  <a:pt x="428" y="173"/>
                </a:cubicBezTo>
                <a:cubicBezTo>
                  <a:pt x="404" y="193"/>
                  <a:pt x="382" y="214"/>
                  <a:pt x="361" y="237"/>
                </a:cubicBezTo>
                <a:cubicBezTo>
                  <a:pt x="359" y="239"/>
                  <a:pt x="361" y="241"/>
                  <a:pt x="363" y="240"/>
                </a:cubicBezTo>
                <a:cubicBezTo>
                  <a:pt x="388" y="220"/>
                  <a:pt x="409" y="198"/>
                  <a:pt x="430" y="176"/>
                </a:cubicBezTo>
                <a:cubicBezTo>
                  <a:pt x="432" y="174"/>
                  <a:pt x="434" y="173"/>
                  <a:pt x="435" y="172"/>
                </a:cubicBezTo>
                <a:cubicBezTo>
                  <a:pt x="445" y="164"/>
                  <a:pt x="454" y="157"/>
                  <a:pt x="464" y="150"/>
                </a:cubicBezTo>
                <a:cubicBezTo>
                  <a:pt x="469" y="147"/>
                  <a:pt x="474" y="144"/>
                  <a:pt x="479" y="141"/>
                </a:cubicBezTo>
                <a:cubicBezTo>
                  <a:pt x="483" y="140"/>
                  <a:pt x="486" y="138"/>
                  <a:pt x="487" y="134"/>
                </a:cubicBezTo>
                <a:cubicBezTo>
                  <a:pt x="488" y="135"/>
                  <a:pt x="489" y="136"/>
                  <a:pt x="490" y="135"/>
                </a:cubicBezTo>
                <a:cubicBezTo>
                  <a:pt x="491" y="134"/>
                  <a:pt x="493" y="133"/>
                  <a:pt x="494" y="132"/>
                </a:cubicBezTo>
                <a:cubicBezTo>
                  <a:pt x="496" y="130"/>
                  <a:pt x="494" y="127"/>
                  <a:pt x="492" y="128"/>
                </a:cubicBezTo>
                <a:cubicBezTo>
                  <a:pt x="476" y="138"/>
                  <a:pt x="459" y="149"/>
                  <a:pt x="444" y="161"/>
                </a:cubicBezTo>
                <a:cubicBezTo>
                  <a:pt x="459" y="144"/>
                  <a:pt x="474" y="126"/>
                  <a:pt x="490" y="110"/>
                </a:cubicBezTo>
                <a:cubicBezTo>
                  <a:pt x="490" y="109"/>
                  <a:pt x="490" y="109"/>
                  <a:pt x="490" y="109"/>
                </a:cubicBezTo>
                <a:cubicBezTo>
                  <a:pt x="496" y="117"/>
                  <a:pt x="502" y="125"/>
                  <a:pt x="507" y="133"/>
                </a:cubicBezTo>
                <a:cubicBezTo>
                  <a:pt x="507" y="134"/>
                  <a:pt x="509" y="133"/>
                  <a:pt x="508" y="132"/>
                </a:cubicBezTo>
                <a:cubicBezTo>
                  <a:pt x="492" y="103"/>
                  <a:pt x="471" y="78"/>
                  <a:pt x="446" y="58"/>
                </a:cubicBezTo>
                <a:cubicBezTo>
                  <a:pt x="447" y="56"/>
                  <a:pt x="445" y="55"/>
                  <a:pt x="443" y="56"/>
                </a:cubicBezTo>
                <a:cubicBezTo>
                  <a:pt x="443" y="56"/>
                  <a:pt x="443" y="56"/>
                  <a:pt x="443" y="56"/>
                </a:cubicBezTo>
                <a:cubicBezTo>
                  <a:pt x="398" y="21"/>
                  <a:pt x="343" y="1"/>
                  <a:pt x="284" y="1"/>
                </a:cubicBezTo>
                <a:cubicBezTo>
                  <a:pt x="185" y="0"/>
                  <a:pt x="83" y="59"/>
                  <a:pt x="41" y="149"/>
                </a:cubicBezTo>
                <a:cubicBezTo>
                  <a:pt x="39" y="152"/>
                  <a:pt x="43" y="155"/>
                  <a:pt x="45" y="152"/>
                </a:cubicBezTo>
                <a:cubicBezTo>
                  <a:pt x="100" y="67"/>
                  <a:pt x="182" y="12"/>
                  <a:pt x="284" y="11"/>
                </a:cubicBezTo>
                <a:cubicBezTo>
                  <a:pt x="340" y="10"/>
                  <a:pt x="394" y="27"/>
                  <a:pt x="438" y="58"/>
                </a:cubicBezTo>
                <a:cubicBezTo>
                  <a:pt x="425" y="66"/>
                  <a:pt x="414" y="77"/>
                  <a:pt x="404" y="88"/>
                </a:cubicBezTo>
                <a:cubicBezTo>
                  <a:pt x="406" y="85"/>
                  <a:pt x="408" y="81"/>
                  <a:pt x="410" y="77"/>
                </a:cubicBezTo>
                <a:cubicBezTo>
                  <a:pt x="411" y="76"/>
                  <a:pt x="409" y="74"/>
                  <a:pt x="408" y="75"/>
                </a:cubicBezTo>
                <a:cubicBezTo>
                  <a:pt x="386" y="91"/>
                  <a:pt x="365" y="111"/>
                  <a:pt x="351" y="135"/>
                </a:cubicBezTo>
                <a:cubicBezTo>
                  <a:pt x="342" y="139"/>
                  <a:pt x="335" y="144"/>
                  <a:pt x="329" y="150"/>
                </a:cubicBezTo>
                <a:cubicBezTo>
                  <a:pt x="333" y="144"/>
                  <a:pt x="335" y="138"/>
                  <a:pt x="338" y="132"/>
                </a:cubicBezTo>
                <a:cubicBezTo>
                  <a:pt x="338" y="130"/>
                  <a:pt x="336" y="129"/>
                  <a:pt x="334" y="130"/>
                </a:cubicBezTo>
                <a:cubicBezTo>
                  <a:pt x="326" y="137"/>
                  <a:pt x="319" y="144"/>
                  <a:pt x="311" y="152"/>
                </a:cubicBezTo>
                <a:cubicBezTo>
                  <a:pt x="315" y="148"/>
                  <a:pt x="321" y="139"/>
                  <a:pt x="324" y="131"/>
                </a:cubicBezTo>
                <a:cubicBezTo>
                  <a:pt x="324" y="129"/>
                  <a:pt x="322" y="128"/>
                  <a:pt x="321" y="129"/>
                </a:cubicBezTo>
                <a:cubicBezTo>
                  <a:pt x="314" y="135"/>
                  <a:pt x="307" y="142"/>
                  <a:pt x="302" y="149"/>
                </a:cubicBezTo>
                <a:cubicBezTo>
                  <a:pt x="308" y="141"/>
                  <a:pt x="313" y="134"/>
                  <a:pt x="316" y="125"/>
                </a:cubicBezTo>
                <a:cubicBezTo>
                  <a:pt x="316" y="123"/>
                  <a:pt x="314" y="122"/>
                  <a:pt x="313" y="123"/>
                </a:cubicBezTo>
                <a:cubicBezTo>
                  <a:pt x="304" y="130"/>
                  <a:pt x="294" y="140"/>
                  <a:pt x="288" y="148"/>
                </a:cubicBezTo>
                <a:cubicBezTo>
                  <a:pt x="295" y="139"/>
                  <a:pt x="302" y="130"/>
                  <a:pt x="307" y="119"/>
                </a:cubicBezTo>
                <a:cubicBezTo>
                  <a:pt x="308" y="118"/>
                  <a:pt x="307" y="117"/>
                  <a:pt x="306" y="117"/>
                </a:cubicBezTo>
                <a:cubicBezTo>
                  <a:pt x="304" y="118"/>
                  <a:pt x="302" y="119"/>
                  <a:pt x="301" y="119"/>
                </a:cubicBezTo>
                <a:cubicBezTo>
                  <a:pt x="301" y="118"/>
                  <a:pt x="299" y="117"/>
                  <a:pt x="298" y="118"/>
                </a:cubicBezTo>
                <a:cubicBezTo>
                  <a:pt x="296" y="120"/>
                  <a:pt x="295" y="122"/>
                  <a:pt x="293" y="124"/>
                </a:cubicBezTo>
                <a:cubicBezTo>
                  <a:pt x="289" y="126"/>
                  <a:pt x="285" y="129"/>
                  <a:pt x="281" y="131"/>
                </a:cubicBezTo>
                <a:cubicBezTo>
                  <a:pt x="281" y="130"/>
                  <a:pt x="281" y="130"/>
                  <a:pt x="281" y="129"/>
                </a:cubicBezTo>
                <a:cubicBezTo>
                  <a:pt x="286" y="123"/>
                  <a:pt x="291" y="116"/>
                  <a:pt x="296" y="109"/>
                </a:cubicBezTo>
                <a:cubicBezTo>
                  <a:pt x="297" y="108"/>
                  <a:pt x="295" y="106"/>
                  <a:pt x="293" y="107"/>
                </a:cubicBezTo>
                <a:cubicBezTo>
                  <a:pt x="292" y="108"/>
                  <a:pt x="291" y="109"/>
                  <a:pt x="290" y="110"/>
                </a:cubicBezTo>
                <a:cubicBezTo>
                  <a:pt x="292" y="107"/>
                  <a:pt x="294" y="104"/>
                  <a:pt x="296" y="101"/>
                </a:cubicBezTo>
                <a:cubicBezTo>
                  <a:pt x="297" y="100"/>
                  <a:pt x="295" y="98"/>
                  <a:pt x="294" y="99"/>
                </a:cubicBezTo>
                <a:cubicBezTo>
                  <a:pt x="279" y="112"/>
                  <a:pt x="268" y="126"/>
                  <a:pt x="259" y="142"/>
                </a:cubicBezTo>
                <a:cubicBezTo>
                  <a:pt x="253" y="151"/>
                  <a:pt x="248" y="159"/>
                  <a:pt x="245" y="169"/>
                </a:cubicBezTo>
                <a:cubicBezTo>
                  <a:pt x="245" y="171"/>
                  <a:pt x="246" y="172"/>
                  <a:pt x="248" y="171"/>
                </a:cubicBezTo>
                <a:cubicBezTo>
                  <a:pt x="252" y="169"/>
                  <a:pt x="256" y="167"/>
                  <a:pt x="259" y="164"/>
                </a:cubicBezTo>
                <a:cubicBezTo>
                  <a:pt x="256" y="170"/>
                  <a:pt x="252" y="176"/>
                  <a:pt x="250" y="183"/>
                </a:cubicBezTo>
                <a:cubicBezTo>
                  <a:pt x="249" y="185"/>
                  <a:pt x="251" y="186"/>
                  <a:pt x="252" y="185"/>
                </a:cubicBezTo>
                <a:cubicBezTo>
                  <a:pt x="255" y="184"/>
                  <a:pt x="258" y="182"/>
                  <a:pt x="260" y="180"/>
                </a:cubicBezTo>
                <a:cubicBezTo>
                  <a:pt x="259" y="182"/>
                  <a:pt x="258" y="185"/>
                  <a:pt x="257" y="187"/>
                </a:cubicBezTo>
                <a:cubicBezTo>
                  <a:pt x="256" y="189"/>
                  <a:pt x="258" y="191"/>
                  <a:pt x="259" y="189"/>
                </a:cubicBezTo>
                <a:cubicBezTo>
                  <a:pt x="264" y="185"/>
                  <a:pt x="268" y="181"/>
                  <a:pt x="272" y="177"/>
                </a:cubicBezTo>
                <a:cubicBezTo>
                  <a:pt x="269" y="181"/>
                  <a:pt x="267" y="185"/>
                  <a:pt x="265" y="188"/>
                </a:cubicBezTo>
                <a:cubicBezTo>
                  <a:pt x="264" y="190"/>
                  <a:pt x="266" y="192"/>
                  <a:pt x="267" y="191"/>
                </a:cubicBezTo>
                <a:cubicBezTo>
                  <a:pt x="272" y="186"/>
                  <a:pt x="277" y="179"/>
                  <a:pt x="280" y="175"/>
                </a:cubicBezTo>
                <a:cubicBezTo>
                  <a:pt x="274" y="183"/>
                  <a:pt x="268" y="192"/>
                  <a:pt x="264" y="201"/>
                </a:cubicBezTo>
                <a:cubicBezTo>
                  <a:pt x="263" y="203"/>
                  <a:pt x="265" y="205"/>
                  <a:pt x="266" y="203"/>
                </a:cubicBezTo>
                <a:cubicBezTo>
                  <a:pt x="271" y="198"/>
                  <a:pt x="275" y="194"/>
                  <a:pt x="279" y="188"/>
                </a:cubicBezTo>
                <a:cubicBezTo>
                  <a:pt x="275" y="194"/>
                  <a:pt x="270" y="199"/>
                  <a:pt x="266" y="206"/>
                </a:cubicBezTo>
                <a:cubicBezTo>
                  <a:pt x="265" y="207"/>
                  <a:pt x="267" y="208"/>
                  <a:pt x="268" y="207"/>
                </a:cubicBezTo>
                <a:cubicBezTo>
                  <a:pt x="271" y="204"/>
                  <a:pt x="274" y="200"/>
                  <a:pt x="276" y="196"/>
                </a:cubicBezTo>
                <a:cubicBezTo>
                  <a:pt x="277" y="195"/>
                  <a:pt x="276" y="194"/>
                  <a:pt x="275" y="194"/>
                </a:cubicBezTo>
                <a:cubicBezTo>
                  <a:pt x="279" y="190"/>
                  <a:pt x="284" y="183"/>
                  <a:pt x="284" y="183"/>
                </a:cubicBezTo>
                <a:cubicBezTo>
                  <a:pt x="284" y="182"/>
                  <a:pt x="282" y="180"/>
                  <a:pt x="281" y="181"/>
                </a:cubicBezTo>
                <a:cubicBezTo>
                  <a:pt x="277" y="185"/>
                  <a:pt x="271" y="194"/>
                  <a:pt x="270" y="196"/>
                </a:cubicBezTo>
                <a:cubicBezTo>
                  <a:pt x="274" y="187"/>
                  <a:pt x="281" y="178"/>
                  <a:pt x="287" y="170"/>
                </a:cubicBezTo>
                <a:cubicBezTo>
                  <a:pt x="288" y="168"/>
                  <a:pt x="286" y="166"/>
                  <a:pt x="284" y="168"/>
                </a:cubicBezTo>
                <a:cubicBezTo>
                  <a:pt x="280" y="172"/>
                  <a:pt x="274" y="179"/>
                  <a:pt x="272" y="183"/>
                </a:cubicBezTo>
                <a:cubicBezTo>
                  <a:pt x="278" y="173"/>
                  <a:pt x="285" y="164"/>
                  <a:pt x="292" y="155"/>
                </a:cubicBezTo>
                <a:cubicBezTo>
                  <a:pt x="293" y="153"/>
                  <a:pt x="290" y="151"/>
                  <a:pt x="289" y="153"/>
                </a:cubicBezTo>
                <a:cubicBezTo>
                  <a:pt x="287" y="155"/>
                  <a:pt x="285" y="157"/>
                  <a:pt x="283" y="160"/>
                </a:cubicBezTo>
                <a:cubicBezTo>
                  <a:pt x="282" y="160"/>
                  <a:pt x="281" y="161"/>
                  <a:pt x="280" y="162"/>
                </a:cubicBezTo>
                <a:cubicBezTo>
                  <a:pt x="277" y="166"/>
                  <a:pt x="274" y="170"/>
                  <a:pt x="270" y="174"/>
                </a:cubicBezTo>
                <a:cubicBezTo>
                  <a:pt x="265" y="179"/>
                  <a:pt x="259" y="189"/>
                  <a:pt x="266" y="176"/>
                </a:cubicBezTo>
                <a:cubicBezTo>
                  <a:pt x="267" y="175"/>
                  <a:pt x="267" y="174"/>
                  <a:pt x="268" y="173"/>
                </a:cubicBezTo>
                <a:cubicBezTo>
                  <a:pt x="274" y="167"/>
                  <a:pt x="279" y="160"/>
                  <a:pt x="284" y="153"/>
                </a:cubicBezTo>
                <a:cubicBezTo>
                  <a:pt x="293" y="146"/>
                  <a:pt x="301" y="138"/>
                  <a:pt x="309" y="131"/>
                </a:cubicBezTo>
                <a:cubicBezTo>
                  <a:pt x="304" y="135"/>
                  <a:pt x="299" y="148"/>
                  <a:pt x="295" y="153"/>
                </a:cubicBezTo>
                <a:cubicBezTo>
                  <a:pt x="294" y="155"/>
                  <a:pt x="297" y="156"/>
                  <a:pt x="298" y="155"/>
                </a:cubicBezTo>
                <a:cubicBezTo>
                  <a:pt x="305" y="149"/>
                  <a:pt x="311" y="143"/>
                  <a:pt x="317" y="137"/>
                </a:cubicBezTo>
                <a:cubicBezTo>
                  <a:pt x="313" y="141"/>
                  <a:pt x="309" y="153"/>
                  <a:pt x="306" y="159"/>
                </a:cubicBezTo>
                <a:cubicBezTo>
                  <a:pt x="305" y="161"/>
                  <a:pt x="307" y="162"/>
                  <a:pt x="308" y="161"/>
                </a:cubicBezTo>
                <a:cubicBezTo>
                  <a:pt x="314" y="155"/>
                  <a:pt x="319" y="149"/>
                  <a:pt x="325" y="143"/>
                </a:cubicBezTo>
                <a:cubicBezTo>
                  <a:pt x="339" y="129"/>
                  <a:pt x="327" y="147"/>
                  <a:pt x="325" y="150"/>
                </a:cubicBezTo>
                <a:cubicBezTo>
                  <a:pt x="317" y="163"/>
                  <a:pt x="305" y="174"/>
                  <a:pt x="297" y="186"/>
                </a:cubicBezTo>
                <a:cubicBezTo>
                  <a:pt x="295" y="188"/>
                  <a:pt x="298" y="190"/>
                  <a:pt x="299" y="188"/>
                </a:cubicBezTo>
                <a:cubicBezTo>
                  <a:pt x="311" y="178"/>
                  <a:pt x="320" y="165"/>
                  <a:pt x="331" y="153"/>
                </a:cubicBezTo>
                <a:cubicBezTo>
                  <a:pt x="333" y="152"/>
                  <a:pt x="334" y="150"/>
                  <a:pt x="336" y="148"/>
                </a:cubicBezTo>
                <a:cubicBezTo>
                  <a:pt x="339" y="143"/>
                  <a:pt x="343" y="141"/>
                  <a:pt x="348" y="141"/>
                </a:cubicBezTo>
                <a:cubicBezTo>
                  <a:pt x="347" y="143"/>
                  <a:pt x="345" y="144"/>
                  <a:pt x="345" y="146"/>
                </a:cubicBezTo>
                <a:cubicBezTo>
                  <a:pt x="344" y="147"/>
                  <a:pt x="345" y="148"/>
                  <a:pt x="345" y="149"/>
                </a:cubicBezTo>
                <a:cubicBezTo>
                  <a:pt x="341" y="154"/>
                  <a:pt x="336" y="160"/>
                  <a:pt x="332" y="166"/>
                </a:cubicBezTo>
                <a:cubicBezTo>
                  <a:pt x="320" y="176"/>
                  <a:pt x="309" y="188"/>
                  <a:pt x="299" y="201"/>
                </a:cubicBezTo>
                <a:cubicBezTo>
                  <a:pt x="299" y="201"/>
                  <a:pt x="299" y="201"/>
                  <a:pt x="299" y="201"/>
                </a:cubicBezTo>
                <a:cubicBezTo>
                  <a:pt x="280" y="219"/>
                  <a:pt x="263" y="239"/>
                  <a:pt x="245" y="258"/>
                </a:cubicBezTo>
                <a:cubicBezTo>
                  <a:pt x="250" y="251"/>
                  <a:pt x="255" y="244"/>
                  <a:pt x="261" y="238"/>
                </a:cubicBezTo>
                <a:cubicBezTo>
                  <a:pt x="264" y="233"/>
                  <a:pt x="268" y="229"/>
                  <a:pt x="272" y="224"/>
                </a:cubicBezTo>
                <a:cubicBezTo>
                  <a:pt x="274" y="222"/>
                  <a:pt x="276" y="220"/>
                  <a:pt x="278" y="217"/>
                </a:cubicBezTo>
                <a:cubicBezTo>
                  <a:pt x="282" y="215"/>
                  <a:pt x="284" y="213"/>
                  <a:pt x="283" y="211"/>
                </a:cubicBezTo>
                <a:cubicBezTo>
                  <a:pt x="285" y="209"/>
                  <a:pt x="287" y="207"/>
                  <a:pt x="289" y="204"/>
                </a:cubicBezTo>
                <a:cubicBezTo>
                  <a:pt x="291" y="203"/>
                  <a:pt x="288" y="200"/>
                  <a:pt x="287" y="202"/>
                </a:cubicBezTo>
                <a:cubicBezTo>
                  <a:pt x="283" y="206"/>
                  <a:pt x="279" y="210"/>
                  <a:pt x="276" y="214"/>
                </a:cubicBezTo>
                <a:cubicBezTo>
                  <a:pt x="267" y="224"/>
                  <a:pt x="259" y="234"/>
                  <a:pt x="250" y="243"/>
                </a:cubicBezTo>
                <a:cubicBezTo>
                  <a:pt x="234" y="260"/>
                  <a:pt x="249" y="240"/>
                  <a:pt x="254" y="233"/>
                </a:cubicBezTo>
                <a:cubicBezTo>
                  <a:pt x="260" y="226"/>
                  <a:pt x="266" y="219"/>
                  <a:pt x="271" y="212"/>
                </a:cubicBezTo>
                <a:cubicBezTo>
                  <a:pt x="272" y="210"/>
                  <a:pt x="270" y="208"/>
                  <a:pt x="268" y="210"/>
                </a:cubicBezTo>
                <a:cubicBezTo>
                  <a:pt x="263" y="216"/>
                  <a:pt x="259" y="221"/>
                  <a:pt x="254" y="228"/>
                </a:cubicBezTo>
                <a:cubicBezTo>
                  <a:pt x="249" y="233"/>
                  <a:pt x="244" y="240"/>
                  <a:pt x="241" y="242"/>
                </a:cubicBezTo>
                <a:cubicBezTo>
                  <a:pt x="234" y="250"/>
                  <a:pt x="234" y="250"/>
                  <a:pt x="239" y="243"/>
                </a:cubicBezTo>
                <a:cubicBezTo>
                  <a:pt x="242" y="238"/>
                  <a:pt x="246" y="233"/>
                  <a:pt x="250" y="228"/>
                </a:cubicBezTo>
                <a:cubicBezTo>
                  <a:pt x="252" y="227"/>
                  <a:pt x="253" y="226"/>
                  <a:pt x="253" y="225"/>
                </a:cubicBezTo>
                <a:cubicBezTo>
                  <a:pt x="255" y="223"/>
                  <a:pt x="257" y="221"/>
                  <a:pt x="258" y="219"/>
                </a:cubicBezTo>
                <a:cubicBezTo>
                  <a:pt x="260" y="217"/>
                  <a:pt x="257" y="215"/>
                  <a:pt x="256" y="217"/>
                </a:cubicBezTo>
                <a:cubicBezTo>
                  <a:pt x="250" y="222"/>
                  <a:pt x="244" y="227"/>
                  <a:pt x="238" y="233"/>
                </a:cubicBezTo>
                <a:cubicBezTo>
                  <a:pt x="227" y="243"/>
                  <a:pt x="225" y="243"/>
                  <a:pt x="227" y="239"/>
                </a:cubicBezTo>
                <a:cubicBezTo>
                  <a:pt x="228" y="239"/>
                  <a:pt x="229" y="239"/>
                  <a:pt x="229" y="237"/>
                </a:cubicBezTo>
                <a:cubicBezTo>
                  <a:pt x="229" y="238"/>
                  <a:pt x="231" y="234"/>
                  <a:pt x="233" y="230"/>
                </a:cubicBezTo>
                <a:cubicBezTo>
                  <a:pt x="237" y="225"/>
                  <a:pt x="240" y="220"/>
                  <a:pt x="242" y="218"/>
                </a:cubicBezTo>
                <a:cubicBezTo>
                  <a:pt x="244" y="216"/>
                  <a:pt x="242" y="214"/>
                  <a:pt x="240" y="215"/>
                </a:cubicBezTo>
                <a:cubicBezTo>
                  <a:pt x="233" y="221"/>
                  <a:pt x="227" y="226"/>
                  <a:pt x="226" y="233"/>
                </a:cubicBezTo>
                <a:cubicBezTo>
                  <a:pt x="223" y="238"/>
                  <a:pt x="221" y="242"/>
                  <a:pt x="219" y="247"/>
                </a:cubicBezTo>
                <a:cubicBezTo>
                  <a:pt x="218" y="249"/>
                  <a:pt x="220" y="250"/>
                  <a:pt x="221" y="249"/>
                </a:cubicBezTo>
                <a:cubicBezTo>
                  <a:pt x="226" y="246"/>
                  <a:pt x="230" y="244"/>
                  <a:pt x="235" y="240"/>
                </a:cubicBezTo>
                <a:cubicBezTo>
                  <a:pt x="237" y="239"/>
                  <a:pt x="238" y="237"/>
                  <a:pt x="240" y="236"/>
                </a:cubicBezTo>
                <a:cubicBezTo>
                  <a:pt x="236" y="242"/>
                  <a:pt x="232" y="248"/>
                  <a:pt x="229" y="255"/>
                </a:cubicBezTo>
                <a:cubicBezTo>
                  <a:pt x="228" y="257"/>
                  <a:pt x="231" y="258"/>
                  <a:pt x="232" y="257"/>
                </a:cubicBezTo>
                <a:cubicBezTo>
                  <a:pt x="235" y="254"/>
                  <a:pt x="238" y="250"/>
                  <a:pt x="241" y="247"/>
                </a:cubicBezTo>
                <a:cubicBezTo>
                  <a:pt x="240" y="250"/>
                  <a:pt x="238" y="254"/>
                  <a:pt x="236" y="257"/>
                </a:cubicBezTo>
                <a:cubicBezTo>
                  <a:pt x="235" y="259"/>
                  <a:pt x="237" y="261"/>
                  <a:pt x="239" y="259"/>
                </a:cubicBezTo>
                <a:cubicBezTo>
                  <a:pt x="241" y="257"/>
                  <a:pt x="243" y="255"/>
                  <a:pt x="245" y="253"/>
                </a:cubicBezTo>
                <a:cubicBezTo>
                  <a:pt x="242" y="258"/>
                  <a:pt x="238" y="263"/>
                  <a:pt x="235" y="269"/>
                </a:cubicBezTo>
                <a:cubicBezTo>
                  <a:pt x="235" y="268"/>
                  <a:pt x="235" y="267"/>
                  <a:pt x="236" y="267"/>
                </a:cubicBezTo>
                <a:cubicBezTo>
                  <a:pt x="237" y="265"/>
                  <a:pt x="235" y="263"/>
                  <a:pt x="233" y="265"/>
                </a:cubicBezTo>
                <a:cubicBezTo>
                  <a:pt x="226" y="270"/>
                  <a:pt x="219" y="277"/>
                  <a:pt x="212" y="284"/>
                </a:cubicBezTo>
                <a:cubicBezTo>
                  <a:pt x="214" y="281"/>
                  <a:pt x="215" y="278"/>
                  <a:pt x="216" y="274"/>
                </a:cubicBezTo>
                <a:cubicBezTo>
                  <a:pt x="217" y="273"/>
                  <a:pt x="215" y="272"/>
                  <a:pt x="214" y="273"/>
                </a:cubicBezTo>
                <a:cubicBezTo>
                  <a:pt x="208" y="279"/>
                  <a:pt x="201" y="286"/>
                  <a:pt x="196" y="293"/>
                </a:cubicBezTo>
                <a:cubicBezTo>
                  <a:pt x="195" y="293"/>
                  <a:pt x="196" y="295"/>
                  <a:pt x="197" y="294"/>
                </a:cubicBezTo>
                <a:cubicBezTo>
                  <a:pt x="202" y="289"/>
                  <a:pt x="206" y="284"/>
                  <a:pt x="211" y="280"/>
                </a:cubicBezTo>
                <a:cubicBezTo>
                  <a:pt x="207" y="287"/>
                  <a:pt x="203" y="293"/>
                  <a:pt x="198" y="299"/>
                </a:cubicBezTo>
                <a:cubicBezTo>
                  <a:pt x="196" y="300"/>
                  <a:pt x="198" y="303"/>
                  <a:pt x="200" y="301"/>
                </a:cubicBezTo>
                <a:cubicBezTo>
                  <a:pt x="209" y="293"/>
                  <a:pt x="217" y="284"/>
                  <a:pt x="226" y="275"/>
                </a:cubicBezTo>
                <a:cubicBezTo>
                  <a:pt x="218" y="287"/>
                  <a:pt x="207" y="297"/>
                  <a:pt x="199" y="308"/>
                </a:cubicBezTo>
                <a:cubicBezTo>
                  <a:pt x="198" y="309"/>
                  <a:pt x="199" y="312"/>
                  <a:pt x="201" y="311"/>
                </a:cubicBezTo>
                <a:cubicBezTo>
                  <a:pt x="201" y="311"/>
                  <a:pt x="201" y="311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14" y="302"/>
                  <a:pt x="224" y="291"/>
                  <a:pt x="236" y="281"/>
                </a:cubicBezTo>
                <a:cubicBezTo>
                  <a:pt x="234" y="285"/>
                  <a:pt x="232" y="288"/>
                  <a:pt x="229" y="292"/>
                </a:cubicBezTo>
                <a:cubicBezTo>
                  <a:pt x="223" y="298"/>
                  <a:pt x="218" y="304"/>
                  <a:pt x="212" y="310"/>
                </a:cubicBezTo>
                <a:cubicBezTo>
                  <a:pt x="211" y="312"/>
                  <a:pt x="213" y="315"/>
                  <a:pt x="215" y="313"/>
                </a:cubicBezTo>
                <a:cubicBezTo>
                  <a:pt x="220" y="308"/>
                  <a:pt x="225" y="302"/>
                  <a:pt x="230" y="297"/>
                </a:cubicBezTo>
                <a:cubicBezTo>
                  <a:pt x="226" y="303"/>
                  <a:pt x="221" y="309"/>
                  <a:pt x="217" y="315"/>
                </a:cubicBezTo>
                <a:cubicBezTo>
                  <a:pt x="215" y="317"/>
                  <a:pt x="218" y="319"/>
                  <a:pt x="220" y="317"/>
                </a:cubicBezTo>
                <a:cubicBezTo>
                  <a:pt x="224" y="312"/>
                  <a:pt x="228" y="307"/>
                  <a:pt x="233" y="303"/>
                </a:cubicBezTo>
                <a:cubicBezTo>
                  <a:pt x="232" y="305"/>
                  <a:pt x="232" y="306"/>
                  <a:pt x="231" y="308"/>
                </a:cubicBezTo>
                <a:cubicBezTo>
                  <a:pt x="230" y="307"/>
                  <a:pt x="229" y="308"/>
                  <a:pt x="229" y="309"/>
                </a:cubicBezTo>
                <a:cubicBezTo>
                  <a:pt x="228" y="312"/>
                  <a:pt x="227" y="315"/>
                  <a:pt x="226" y="319"/>
                </a:cubicBezTo>
                <a:cubicBezTo>
                  <a:pt x="225" y="320"/>
                  <a:pt x="226" y="320"/>
                  <a:pt x="226" y="321"/>
                </a:cubicBezTo>
                <a:cubicBezTo>
                  <a:pt x="225" y="322"/>
                  <a:pt x="224" y="324"/>
                  <a:pt x="223" y="325"/>
                </a:cubicBezTo>
                <a:cubicBezTo>
                  <a:pt x="222" y="325"/>
                  <a:pt x="221" y="327"/>
                  <a:pt x="219" y="331"/>
                </a:cubicBezTo>
                <a:cubicBezTo>
                  <a:pt x="219" y="332"/>
                  <a:pt x="218" y="332"/>
                  <a:pt x="218" y="333"/>
                </a:cubicBezTo>
                <a:cubicBezTo>
                  <a:pt x="215" y="337"/>
                  <a:pt x="212" y="341"/>
                  <a:pt x="210" y="345"/>
                </a:cubicBezTo>
                <a:cubicBezTo>
                  <a:pt x="209" y="346"/>
                  <a:pt x="210" y="347"/>
                  <a:pt x="211" y="347"/>
                </a:cubicBezTo>
                <a:cubicBezTo>
                  <a:pt x="209" y="351"/>
                  <a:pt x="208" y="356"/>
                  <a:pt x="209" y="360"/>
                </a:cubicBezTo>
                <a:cubicBezTo>
                  <a:pt x="209" y="361"/>
                  <a:pt x="209" y="362"/>
                  <a:pt x="210" y="362"/>
                </a:cubicBezTo>
                <a:cubicBezTo>
                  <a:pt x="206" y="367"/>
                  <a:pt x="202" y="372"/>
                  <a:pt x="198" y="377"/>
                </a:cubicBezTo>
                <a:cubicBezTo>
                  <a:pt x="196" y="379"/>
                  <a:pt x="199" y="382"/>
                  <a:pt x="200" y="380"/>
                </a:cubicBezTo>
                <a:cubicBezTo>
                  <a:pt x="205" y="374"/>
                  <a:pt x="211" y="367"/>
                  <a:pt x="216" y="361"/>
                </a:cubicBezTo>
                <a:cubicBezTo>
                  <a:pt x="209" y="372"/>
                  <a:pt x="203" y="383"/>
                  <a:pt x="198" y="394"/>
                </a:cubicBezTo>
                <a:cubicBezTo>
                  <a:pt x="198" y="396"/>
                  <a:pt x="200" y="397"/>
                  <a:pt x="201" y="396"/>
                </a:cubicBezTo>
                <a:cubicBezTo>
                  <a:pt x="206" y="391"/>
                  <a:pt x="210" y="386"/>
                  <a:pt x="214" y="381"/>
                </a:cubicBezTo>
                <a:cubicBezTo>
                  <a:pt x="209" y="389"/>
                  <a:pt x="205" y="397"/>
                  <a:pt x="201" y="405"/>
                </a:cubicBezTo>
                <a:cubicBezTo>
                  <a:pt x="200" y="407"/>
                  <a:pt x="202" y="409"/>
                  <a:pt x="204" y="407"/>
                </a:cubicBezTo>
                <a:cubicBezTo>
                  <a:pt x="207" y="403"/>
                  <a:pt x="210" y="399"/>
                  <a:pt x="213" y="395"/>
                </a:cubicBezTo>
                <a:cubicBezTo>
                  <a:pt x="209" y="403"/>
                  <a:pt x="206" y="410"/>
                  <a:pt x="203" y="418"/>
                </a:cubicBezTo>
                <a:cubicBezTo>
                  <a:pt x="202" y="420"/>
                  <a:pt x="205" y="421"/>
                  <a:pt x="206" y="420"/>
                </a:cubicBezTo>
                <a:cubicBezTo>
                  <a:pt x="207" y="418"/>
                  <a:pt x="209" y="416"/>
                  <a:pt x="210" y="414"/>
                </a:cubicBezTo>
                <a:cubicBezTo>
                  <a:pt x="210" y="417"/>
                  <a:pt x="209" y="420"/>
                  <a:pt x="209" y="423"/>
                </a:cubicBezTo>
                <a:cubicBezTo>
                  <a:pt x="208" y="424"/>
                  <a:pt x="210" y="426"/>
                  <a:pt x="212" y="424"/>
                </a:cubicBezTo>
                <a:cubicBezTo>
                  <a:pt x="216" y="421"/>
                  <a:pt x="220" y="417"/>
                  <a:pt x="224" y="413"/>
                </a:cubicBezTo>
                <a:cubicBezTo>
                  <a:pt x="222" y="418"/>
                  <a:pt x="221" y="423"/>
                  <a:pt x="221" y="429"/>
                </a:cubicBezTo>
                <a:cubicBezTo>
                  <a:pt x="221" y="430"/>
                  <a:pt x="223" y="431"/>
                  <a:pt x="224" y="430"/>
                </a:cubicBezTo>
                <a:cubicBezTo>
                  <a:pt x="228" y="426"/>
                  <a:pt x="231" y="422"/>
                  <a:pt x="235" y="418"/>
                </a:cubicBezTo>
                <a:cubicBezTo>
                  <a:pt x="232" y="424"/>
                  <a:pt x="230" y="431"/>
                  <a:pt x="228" y="438"/>
                </a:cubicBezTo>
                <a:cubicBezTo>
                  <a:pt x="228" y="439"/>
                  <a:pt x="230" y="441"/>
                  <a:pt x="231" y="439"/>
                </a:cubicBezTo>
                <a:cubicBezTo>
                  <a:pt x="233" y="437"/>
                  <a:pt x="236" y="434"/>
                  <a:pt x="238" y="432"/>
                </a:cubicBezTo>
                <a:cubicBezTo>
                  <a:pt x="237" y="434"/>
                  <a:pt x="237" y="436"/>
                  <a:pt x="236" y="439"/>
                </a:cubicBezTo>
                <a:cubicBezTo>
                  <a:pt x="236" y="440"/>
                  <a:pt x="238" y="442"/>
                  <a:pt x="239" y="440"/>
                </a:cubicBezTo>
                <a:cubicBezTo>
                  <a:pt x="242" y="438"/>
                  <a:pt x="245" y="435"/>
                  <a:pt x="248" y="432"/>
                </a:cubicBezTo>
                <a:cubicBezTo>
                  <a:pt x="245" y="436"/>
                  <a:pt x="243" y="441"/>
                  <a:pt x="242" y="446"/>
                </a:cubicBezTo>
                <a:cubicBezTo>
                  <a:pt x="241" y="447"/>
                  <a:pt x="243" y="448"/>
                  <a:pt x="245" y="447"/>
                </a:cubicBezTo>
                <a:cubicBezTo>
                  <a:pt x="255" y="437"/>
                  <a:pt x="265" y="426"/>
                  <a:pt x="275" y="415"/>
                </a:cubicBezTo>
                <a:cubicBezTo>
                  <a:pt x="270" y="422"/>
                  <a:pt x="266" y="430"/>
                  <a:pt x="263" y="439"/>
                </a:cubicBezTo>
                <a:cubicBezTo>
                  <a:pt x="263" y="440"/>
                  <a:pt x="265" y="442"/>
                  <a:pt x="266" y="440"/>
                </a:cubicBezTo>
                <a:cubicBezTo>
                  <a:pt x="272" y="435"/>
                  <a:pt x="277" y="429"/>
                  <a:pt x="283" y="423"/>
                </a:cubicBezTo>
                <a:cubicBezTo>
                  <a:pt x="279" y="428"/>
                  <a:pt x="276" y="433"/>
                  <a:pt x="274" y="438"/>
                </a:cubicBezTo>
                <a:cubicBezTo>
                  <a:pt x="273" y="440"/>
                  <a:pt x="275" y="442"/>
                  <a:pt x="276" y="441"/>
                </a:cubicBezTo>
                <a:cubicBezTo>
                  <a:pt x="294" y="430"/>
                  <a:pt x="307" y="414"/>
                  <a:pt x="320" y="398"/>
                </a:cubicBezTo>
                <a:cubicBezTo>
                  <a:pt x="339" y="372"/>
                  <a:pt x="360" y="346"/>
                  <a:pt x="381" y="321"/>
                </a:cubicBezTo>
                <a:cubicBezTo>
                  <a:pt x="381" y="322"/>
                  <a:pt x="381" y="322"/>
                  <a:pt x="381" y="323"/>
                </a:cubicBezTo>
                <a:cubicBezTo>
                  <a:pt x="379" y="326"/>
                  <a:pt x="377" y="329"/>
                  <a:pt x="376" y="330"/>
                </a:cubicBezTo>
                <a:cubicBezTo>
                  <a:pt x="365" y="346"/>
                  <a:pt x="353" y="360"/>
                  <a:pt x="341" y="375"/>
                </a:cubicBezTo>
                <a:cubicBezTo>
                  <a:pt x="323" y="396"/>
                  <a:pt x="306" y="418"/>
                  <a:pt x="293" y="443"/>
                </a:cubicBezTo>
                <a:cubicBezTo>
                  <a:pt x="292" y="445"/>
                  <a:pt x="294" y="447"/>
                  <a:pt x="296" y="445"/>
                </a:cubicBezTo>
                <a:cubicBezTo>
                  <a:pt x="305" y="436"/>
                  <a:pt x="313" y="427"/>
                  <a:pt x="322" y="418"/>
                </a:cubicBezTo>
                <a:cubicBezTo>
                  <a:pt x="320" y="422"/>
                  <a:pt x="318" y="426"/>
                  <a:pt x="317" y="431"/>
                </a:cubicBezTo>
                <a:cubicBezTo>
                  <a:pt x="316" y="432"/>
                  <a:pt x="318" y="434"/>
                  <a:pt x="320" y="433"/>
                </a:cubicBezTo>
                <a:cubicBezTo>
                  <a:pt x="327" y="428"/>
                  <a:pt x="333" y="423"/>
                  <a:pt x="340" y="418"/>
                </a:cubicBezTo>
                <a:cubicBezTo>
                  <a:pt x="331" y="429"/>
                  <a:pt x="324" y="442"/>
                  <a:pt x="320" y="457"/>
                </a:cubicBezTo>
                <a:cubicBezTo>
                  <a:pt x="320" y="459"/>
                  <a:pt x="322" y="460"/>
                  <a:pt x="323" y="459"/>
                </a:cubicBezTo>
                <a:cubicBezTo>
                  <a:pt x="326" y="456"/>
                  <a:pt x="329" y="454"/>
                  <a:pt x="331" y="452"/>
                </a:cubicBezTo>
                <a:cubicBezTo>
                  <a:pt x="330" y="454"/>
                  <a:pt x="329" y="456"/>
                  <a:pt x="327" y="459"/>
                </a:cubicBezTo>
                <a:cubicBezTo>
                  <a:pt x="326" y="461"/>
                  <a:pt x="329" y="462"/>
                  <a:pt x="330" y="461"/>
                </a:cubicBezTo>
                <a:cubicBezTo>
                  <a:pt x="338" y="455"/>
                  <a:pt x="346" y="448"/>
                  <a:pt x="353" y="441"/>
                </a:cubicBezTo>
                <a:cubicBezTo>
                  <a:pt x="344" y="453"/>
                  <a:pt x="336" y="466"/>
                  <a:pt x="328" y="479"/>
                </a:cubicBezTo>
                <a:cubicBezTo>
                  <a:pt x="328" y="481"/>
                  <a:pt x="329" y="483"/>
                  <a:pt x="331" y="482"/>
                </a:cubicBezTo>
                <a:cubicBezTo>
                  <a:pt x="333" y="480"/>
                  <a:pt x="336" y="478"/>
                  <a:pt x="338" y="477"/>
                </a:cubicBezTo>
                <a:cubicBezTo>
                  <a:pt x="337" y="479"/>
                  <a:pt x="336" y="481"/>
                  <a:pt x="335" y="483"/>
                </a:cubicBezTo>
                <a:cubicBezTo>
                  <a:pt x="335" y="485"/>
                  <a:pt x="336" y="486"/>
                  <a:pt x="337" y="485"/>
                </a:cubicBezTo>
                <a:cubicBezTo>
                  <a:pt x="342" y="484"/>
                  <a:pt x="347" y="482"/>
                  <a:pt x="351" y="480"/>
                </a:cubicBezTo>
                <a:cubicBezTo>
                  <a:pt x="349" y="484"/>
                  <a:pt x="347" y="489"/>
                  <a:pt x="345" y="493"/>
                </a:cubicBezTo>
                <a:cubicBezTo>
                  <a:pt x="345" y="495"/>
                  <a:pt x="347" y="496"/>
                  <a:pt x="348" y="496"/>
                </a:cubicBezTo>
                <a:cubicBezTo>
                  <a:pt x="352" y="494"/>
                  <a:pt x="355" y="492"/>
                  <a:pt x="358" y="490"/>
                </a:cubicBezTo>
                <a:cubicBezTo>
                  <a:pt x="354" y="495"/>
                  <a:pt x="350" y="501"/>
                  <a:pt x="347" y="507"/>
                </a:cubicBezTo>
                <a:cubicBezTo>
                  <a:pt x="346" y="508"/>
                  <a:pt x="348" y="510"/>
                  <a:pt x="349" y="509"/>
                </a:cubicBezTo>
                <a:cubicBezTo>
                  <a:pt x="353" y="507"/>
                  <a:pt x="356" y="505"/>
                  <a:pt x="359" y="503"/>
                </a:cubicBezTo>
                <a:cubicBezTo>
                  <a:pt x="355" y="507"/>
                  <a:pt x="351" y="512"/>
                  <a:pt x="348" y="517"/>
                </a:cubicBezTo>
                <a:cubicBezTo>
                  <a:pt x="347" y="518"/>
                  <a:pt x="349" y="521"/>
                  <a:pt x="350" y="520"/>
                </a:cubicBezTo>
                <a:cubicBezTo>
                  <a:pt x="352" y="518"/>
                  <a:pt x="354" y="517"/>
                  <a:pt x="356" y="516"/>
                </a:cubicBezTo>
                <a:cubicBezTo>
                  <a:pt x="355" y="517"/>
                  <a:pt x="353" y="519"/>
                  <a:pt x="352" y="520"/>
                </a:cubicBezTo>
                <a:cubicBezTo>
                  <a:pt x="352" y="522"/>
                  <a:pt x="353" y="524"/>
                  <a:pt x="354" y="523"/>
                </a:cubicBezTo>
                <a:cubicBezTo>
                  <a:pt x="361" y="521"/>
                  <a:pt x="368" y="518"/>
                  <a:pt x="374" y="514"/>
                </a:cubicBezTo>
                <a:cubicBezTo>
                  <a:pt x="370" y="519"/>
                  <a:pt x="366" y="523"/>
                  <a:pt x="362" y="528"/>
                </a:cubicBezTo>
                <a:cubicBezTo>
                  <a:pt x="334" y="536"/>
                  <a:pt x="305" y="540"/>
                  <a:pt x="277" y="541"/>
                </a:cubicBezTo>
                <a:cubicBezTo>
                  <a:pt x="234" y="542"/>
                  <a:pt x="191" y="534"/>
                  <a:pt x="152" y="516"/>
                </a:cubicBezTo>
                <a:cubicBezTo>
                  <a:pt x="153" y="516"/>
                  <a:pt x="153" y="516"/>
                  <a:pt x="153" y="516"/>
                </a:cubicBezTo>
                <a:cubicBezTo>
                  <a:pt x="154" y="515"/>
                  <a:pt x="154" y="514"/>
                  <a:pt x="155" y="513"/>
                </a:cubicBezTo>
                <a:cubicBezTo>
                  <a:pt x="155" y="513"/>
                  <a:pt x="156" y="513"/>
                  <a:pt x="156" y="512"/>
                </a:cubicBezTo>
                <a:cubicBezTo>
                  <a:pt x="159" y="507"/>
                  <a:pt x="158" y="509"/>
                  <a:pt x="160" y="502"/>
                </a:cubicBezTo>
                <a:cubicBezTo>
                  <a:pt x="161" y="500"/>
                  <a:pt x="157" y="499"/>
                  <a:pt x="156" y="501"/>
                </a:cubicBezTo>
                <a:cubicBezTo>
                  <a:pt x="155" y="502"/>
                  <a:pt x="155" y="503"/>
                  <a:pt x="154" y="504"/>
                </a:cubicBezTo>
                <a:cubicBezTo>
                  <a:pt x="155" y="497"/>
                  <a:pt x="155" y="492"/>
                  <a:pt x="153" y="485"/>
                </a:cubicBezTo>
                <a:cubicBezTo>
                  <a:pt x="153" y="484"/>
                  <a:pt x="150" y="483"/>
                  <a:pt x="149" y="485"/>
                </a:cubicBezTo>
                <a:cubicBezTo>
                  <a:pt x="148" y="486"/>
                  <a:pt x="147" y="488"/>
                  <a:pt x="146" y="489"/>
                </a:cubicBezTo>
                <a:cubicBezTo>
                  <a:pt x="147" y="486"/>
                  <a:pt x="147" y="483"/>
                  <a:pt x="146" y="479"/>
                </a:cubicBezTo>
                <a:cubicBezTo>
                  <a:pt x="146" y="477"/>
                  <a:pt x="144" y="476"/>
                  <a:pt x="142" y="478"/>
                </a:cubicBezTo>
                <a:cubicBezTo>
                  <a:pt x="140" y="480"/>
                  <a:pt x="139" y="483"/>
                  <a:pt x="137" y="485"/>
                </a:cubicBezTo>
                <a:cubicBezTo>
                  <a:pt x="139" y="479"/>
                  <a:pt x="137" y="474"/>
                  <a:pt x="135" y="468"/>
                </a:cubicBezTo>
                <a:cubicBezTo>
                  <a:pt x="134" y="467"/>
                  <a:pt x="132" y="466"/>
                  <a:pt x="131" y="467"/>
                </a:cubicBezTo>
                <a:cubicBezTo>
                  <a:pt x="129" y="469"/>
                  <a:pt x="128" y="471"/>
                  <a:pt x="126" y="473"/>
                </a:cubicBezTo>
                <a:cubicBezTo>
                  <a:pt x="126" y="474"/>
                  <a:pt x="125" y="475"/>
                  <a:pt x="125" y="476"/>
                </a:cubicBezTo>
                <a:cubicBezTo>
                  <a:pt x="126" y="471"/>
                  <a:pt x="127" y="466"/>
                  <a:pt x="127" y="460"/>
                </a:cubicBezTo>
                <a:cubicBezTo>
                  <a:pt x="127" y="458"/>
                  <a:pt x="124" y="457"/>
                  <a:pt x="123" y="458"/>
                </a:cubicBezTo>
                <a:cubicBezTo>
                  <a:pt x="120" y="461"/>
                  <a:pt x="117" y="465"/>
                  <a:pt x="114" y="469"/>
                </a:cubicBezTo>
                <a:cubicBezTo>
                  <a:pt x="115" y="463"/>
                  <a:pt x="115" y="458"/>
                  <a:pt x="113" y="451"/>
                </a:cubicBezTo>
                <a:cubicBezTo>
                  <a:pt x="113" y="450"/>
                  <a:pt x="111" y="449"/>
                  <a:pt x="110" y="450"/>
                </a:cubicBezTo>
                <a:cubicBezTo>
                  <a:pt x="106" y="453"/>
                  <a:pt x="102" y="456"/>
                  <a:pt x="99" y="459"/>
                </a:cubicBezTo>
                <a:cubicBezTo>
                  <a:pt x="100" y="457"/>
                  <a:pt x="100" y="454"/>
                  <a:pt x="100" y="451"/>
                </a:cubicBezTo>
                <a:cubicBezTo>
                  <a:pt x="101" y="449"/>
                  <a:pt x="98" y="448"/>
                  <a:pt x="97" y="449"/>
                </a:cubicBezTo>
                <a:cubicBezTo>
                  <a:pt x="94" y="452"/>
                  <a:pt x="88" y="458"/>
                  <a:pt x="88" y="460"/>
                </a:cubicBezTo>
                <a:cubicBezTo>
                  <a:pt x="89" y="453"/>
                  <a:pt x="90" y="447"/>
                  <a:pt x="90" y="439"/>
                </a:cubicBezTo>
                <a:cubicBezTo>
                  <a:pt x="90" y="438"/>
                  <a:pt x="88" y="437"/>
                  <a:pt x="87" y="438"/>
                </a:cubicBezTo>
                <a:cubicBezTo>
                  <a:pt x="82" y="441"/>
                  <a:pt x="78" y="444"/>
                  <a:pt x="74" y="449"/>
                </a:cubicBezTo>
                <a:cubicBezTo>
                  <a:pt x="78" y="444"/>
                  <a:pt x="80" y="441"/>
                  <a:pt x="81" y="432"/>
                </a:cubicBezTo>
                <a:cubicBezTo>
                  <a:pt x="81" y="431"/>
                  <a:pt x="79" y="430"/>
                  <a:pt x="78" y="431"/>
                </a:cubicBezTo>
                <a:cubicBezTo>
                  <a:pt x="65" y="442"/>
                  <a:pt x="70" y="441"/>
                  <a:pt x="72" y="426"/>
                </a:cubicBezTo>
                <a:cubicBezTo>
                  <a:pt x="72" y="425"/>
                  <a:pt x="71" y="423"/>
                  <a:pt x="69" y="424"/>
                </a:cubicBezTo>
                <a:cubicBezTo>
                  <a:pt x="59" y="431"/>
                  <a:pt x="60" y="438"/>
                  <a:pt x="58" y="423"/>
                </a:cubicBezTo>
                <a:cubicBezTo>
                  <a:pt x="58" y="422"/>
                  <a:pt x="57" y="421"/>
                  <a:pt x="56" y="421"/>
                </a:cubicBezTo>
                <a:cubicBezTo>
                  <a:pt x="47" y="421"/>
                  <a:pt x="52" y="412"/>
                  <a:pt x="52" y="405"/>
                </a:cubicBezTo>
                <a:cubicBezTo>
                  <a:pt x="52" y="403"/>
                  <a:pt x="50" y="403"/>
                  <a:pt x="49" y="404"/>
                </a:cubicBezTo>
                <a:cubicBezTo>
                  <a:pt x="46" y="407"/>
                  <a:pt x="43" y="410"/>
                  <a:pt x="42" y="410"/>
                </a:cubicBezTo>
                <a:cubicBezTo>
                  <a:pt x="42" y="409"/>
                  <a:pt x="42" y="409"/>
                  <a:pt x="41" y="408"/>
                </a:cubicBezTo>
                <a:cubicBezTo>
                  <a:pt x="41" y="407"/>
                  <a:pt x="41" y="404"/>
                  <a:pt x="41" y="402"/>
                </a:cubicBezTo>
                <a:cubicBezTo>
                  <a:pt x="41" y="401"/>
                  <a:pt x="41" y="400"/>
                  <a:pt x="40" y="400"/>
                </a:cubicBezTo>
                <a:cubicBezTo>
                  <a:pt x="39" y="400"/>
                  <a:pt x="38" y="400"/>
                  <a:pt x="38" y="400"/>
                </a:cubicBezTo>
                <a:cubicBezTo>
                  <a:pt x="38" y="400"/>
                  <a:pt x="37" y="400"/>
                  <a:pt x="37" y="400"/>
                </a:cubicBezTo>
                <a:cubicBezTo>
                  <a:pt x="32" y="388"/>
                  <a:pt x="28" y="376"/>
                  <a:pt x="25" y="363"/>
                </a:cubicBezTo>
                <a:cubicBezTo>
                  <a:pt x="26" y="363"/>
                  <a:pt x="26" y="363"/>
                  <a:pt x="26" y="362"/>
                </a:cubicBezTo>
                <a:cubicBezTo>
                  <a:pt x="26" y="351"/>
                  <a:pt x="30" y="342"/>
                  <a:pt x="32" y="331"/>
                </a:cubicBezTo>
                <a:cubicBezTo>
                  <a:pt x="32" y="330"/>
                  <a:pt x="31" y="329"/>
                  <a:pt x="30" y="329"/>
                </a:cubicBezTo>
                <a:cubicBezTo>
                  <a:pt x="31" y="328"/>
                  <a:pt x="31" y="327"/>
                  <a:pt x="32" y="327"/>
                </a:cubicBezTo>
                <a:cubicBezTo>
                  <a:pt x="36" y="320"/>
                  <a:pt x="36" y="318"/>
                  <a:pt x="38" y="311"/>
                </a:cubicBezTo>
                <a:cubicBezTo>
                  <a:pt x="38" y="310"/>
                  <a:pt x="38" y="310"/>
                  <a:pt x="38" y="310"/>
                </a:cubicBezTo>
                <a:cubicBezTo>
                  <a:pt x="44" y="301"/>
                  <a:pt x="50" y="292"/>
                  <a:pt x="55" y="281"/>
                </a:cubicBezTo>
                <a:cubicBezTo>
                  <a:pt x="55" y="280"/>
                  <a:pt x="55" y="279"/>
                  <a:pt x="54" y="279"/>
                </a:cubicBezTo>
                <a:cubicBezTo>
                  <a:pt x="56" y="274"/>
                  <a:pt x="58" y="269"/>
                  <a:pt x="59" y="263"/>
                </a:cubicBezTo>
                <a:cubicBezTo>
                  <a:pt x="60" y="261"/>
                  <a:pt x="58" y="260"/>
                  <a:pt x="56" y="261"/>
                </a:cubicBezTo>
                <a:cubicBezTo>
                  <a:pt x="52" y="263"/>
                  <a:pt x="48" y="266"/>
                  <a:pt x="44" y="269"/>
                </a:cubicBezTo>
                <a:cubicBezTo>
                  <a:pt x="49" y="261"/>
                  <a:pt x="53" y="254"/>
                  <a:pt x="56" y="245"/>
                </a:cubicBezTo>
                <a:cubicBezTo>
                  <a:pt x="56" y="243"/>
                  <a:pt x="54" y="242"/>
                  <a:pt x="53" y="243"/>
                </a:cubicBezTo>
                <a:cubicBezTo>
                  <a:pt x="48" y="246"/>
                  <a:pt x="44" y="249"/>
                  <a:pt x="41" y="253"/>
                </a:cubicBezTo>
                <a:cubicBezTo>
                  <a:pt x="44" y="247"/>
                  <a:pt x="46" y="241"/>
                  <a:pt x="48" y="234"/>
                </a:cubicBezTo>
                <a:cubicBezTo>
                  <a:pt x="48" y="233"/>
                  <a:pt x="46" y="231"/>
                  <a:pt x="45" y="232"/>
                </a:cubicBezTo>
                <a:cubicBezTo>
                  <a:pt x="38" y="237"/>
                  <a:pt x="32" y="243"/>
                  <a:pt x="27" y="249"/>
                </a:cubicBezTo>
                <a:cubicBezTo>
                  <a:pt x="34" y="240"/>
                  <a:pt x="41" y="230"/>
                  <a:pt x="46" y="219"/>
                </a:cubicBezTo>
                <a:cubicBezTo>
                  <a:pt x="47" y="217"/>
                  <a:pt x="46" y="215"/>
                  <a:pt x="44" y="216"/>
                </a:cubicBezTo>
                <a:cubicBezTo>
                  <a:pt x="41" y="218"/>
                  <a:pt x="39" y="219"/>
                  <a:pt x="37" y="221"/>
                </a:cubicBezTo>
                <a:cubicBezTo>
                  <a:pt x="40" y="215"/>
                  <a:pt x="43" y="209"/>
                  <a:pt x="44" y="201"/>
                </a:cubicBezTo>
                <a:cubicBezTo>
                  <a:pt x="45" y="200"/>
                  <a:pt x="43" y="198"/>
                  <a:pt x="41" y="200"/>
                </a:cubicBezTo>
                <a:cubicBezTo>
                  <a:pt x="41" y="200"/>
                  <a:pt x="41" y="200"/>
                  <a:pt x="40" y="201"/>
                </a:cubicBezTo>
                <a:cubicBezTo>
                  <a:pt x="43" y="196"/>
                  <a:pt x="46" y="191"/>
                  <a:pt x="48" y="186"/>
                </a:cubicBezTo>
                <a:cubicBezTo>
                  <a:pt x="48" y="185"/>
                  <a:pt x="46" y="184"/>
                  <a:pt x="45" y="185"/>
                </a:cubicBezTo>
                <a:cubicBezTo>
                  <a:pt x="44" y="186"/>
                  <a:pt x="43" y="187"/>
                  <a:pt x="41" y="188"/>
                </a:cubicBezTo>
                <a:cubicBezTo>
                  <a:pt x="44" y="183"/>
                  <a:pt x="47" y="178"/>
                  <a:pt x="49" y="173"/>
                </a:cubicBezTo>
                <a:cubicBezTo>
                  <a:pt x="49" y="171"/>
                  <a:pt x="47" y="170"/>
                  <a:pt x="46" y="171"/>
                </a:cubicBezTo>
                <a:cubicBezTo>
                  <a:pt x="45" y="172"/>
                  <a:pt x="43" y="173"/>
                  <a:pt x="41" y="175"/>
                </a:cubicBezTo>
                <a:cubicBezTo>
                  <a:pt x="45" y="170"/>
                  <a:pt x="46" y="166"/>
                  <a:pt x="48" y="160"/>
                </a:cubicBezTo>
                <a:cubicBezTo>
                  <a:pt x="49" y="159"/>
                  <a:pt x="47" y="158"/>
                  <a:pt x="46" y="159"/>
                </a:cubicBezTo>
                <a:cubicBezTo>
                  <a:pt x="42" y="163"/>
                  <a:pt x="42" y="163"/>
                  <a:pt x="41" y="165"/>
                </a:cubicBezTo>
                <a:cubicBezTo>
                  <a:pt x="41" y="163"/>
                  <a:pt x="37" y="161"/>
                  <a:pt x="36" y="163"/>
                </a:cubicBezTo>
                <a:cubicBezTo>
                  <a:pt x="24" y="185"/>
                  <a:pt x="16" y="208"/>
                  <a:pt x="12" y="232"/>
                </a:cubicBezTo>
                <a:cubicBezTo>
                  <a:pt x="11" y="233"/>
                  <a:pt x="10" y="234"/>
                  <a:pt x="9" y="235"/>
                </a:cubicBezTo>
                <a:cubicBezTo>
                  <a:pt x="8" y="236"/>
                  <a:pt x="9" y="238"/>
                  <a:pt x="11" y="238"/>
                </a:cubicBezTo>
                <a:cubicBezTo>
                  <a:pt x="0" y="301"/>
                  <a:pt x="12" y="369"/>
                  <a:pt x="39" y="424"/>
                </a:cubicBezTo>
                <a:cubicBezTo>
                  <a:pt x="83" y="512"/>
                  <a:pt x="183" y="551"/>
                  <a:pt x="277" y="551"/>
                </a:cubicBezTo>
                <a:cubicBezTo>
                  <a:pt x="372" y="551"/>
                  <a:pt x="465" y="507"/>
                  <a:pt x="513" y="423"/>
                </a:cubicBezTo>
                <a:cubicBezTo>
                  <a:pt x="537" y="380"/>
                  <a:pt x="546" y="330"/>
                  <a:pt x="551" y="282"/>
                </a:cubicBezTo>
                <a:cubicBezTo>
                  <a:pt x="555" y="233"/>
                  <a:pt x="548" y="176"/>
                  <a:pt x="512" y="139"/>
                </a:cubicBezTo>
                <a:close/>
                <a:moveTo>
                  <a:pt x="290" y="107"/>
                </a:moveTo>
                <a:cubicBezTo>
                  <a:pt x="288" y="109"/>
                  <a:pt x="284" y="114"/>
                  <a:pt x="280" y="120"/>
                </a:cubicBezTo>
                <a:cubicBezTo>
                  <a:pt x="278" y="122"/>
                  <a:pt x="275" y="125"/>
                  <a:pt x="272" y="128"/>
                </a:cubicBezTo>
                <a:cubicBezTo>
                  <a:pt x="277" y="120"/>
                  <a:pt x="284" y="113"/>
                  <a:pt x="290" y="107"/>
                </a:cubicBezTo>
                <a:close/>
                <a:moveTo>
                  <a:pt x="262" y="144"/>
                </a:moveTo>
                <a:cubicBezTo>
                  <a:pt x="266" y="139"/>
                  <a:pt x="271" y="134"/>
                  <a:pt x="276" y="130"/>
                </a:cubicBezTo>
                <a:cubicBezTo>
                  <a:pt x="275" y="130"/>
                  <a:pt x="275" y="130"/>
                  <a:pt x="275" y="131"/>
                </a:cubicBezTo>
                <a:cubicBezTo>
                  <a:pt x="272" y="134"/>
                  <a:pt x="270" y="136"/>
                  <a:pt x="268" y="139"/>
                </a:cubicBezTo>
                <a:cubicBezTo>
                  <a:pt x="263" y="144"/>
                  <a:pt x="262" y="145"/>
                  <a:pt x="262" y="144"/>
                </a:cubicBezTo>
                <a:close/>
                <a:moveTo>
                  <a:pt x="253" y="158"/>
                </a:moveTo>
                <a:cubicBezTo>
                  <a:pt x="254" y="156"/>
                  <a:pt x="255" y="154"/>
                  <a:pt x="256" y="152"/>
                </a:cubicBezTo>
                <a:cubicBezTo>
                  <a:pt x="257" y="152"/>
                  <a:pt x="258" y="152"/>
                  <a:pt x="258" y="152"/>
                </a:cubicBezTo>
                <a:cubicBezTo>
                  <a:pt x="264" y="147"/>
                  <a:pt x="269" y="142"/>
                  <a:pt x="274" y="137"/>
                </a:cubicBezTo>
                <a:cubicBezTo>
                  <a:pt x="274" y="137"/>
                  <a:pt x="275" y="138"/>
                  <a:pt x="276" y="137"/>
                </a:cubicBezTo>
                <a:cubicBezTo>
                  <a:pt x="279" y="136"/>
                  <a:pt x="282" y="134"/>
                  <a:pt x="284" y="133"/>
                </a:cubicBezTo>
                <a:cubicBezTo>
                  <a:pt x="278" y="140"/>
                  <a:pt x="271" y="147"/>
                  <a:pt x="266" y="155"/>
                </a:cubicBezTo>
                <a:cubicBezTo>
                  <a:pt x="259" y="161"/>
                  <a:pt x="247" y="173"/>
                  <a:pt x="253" y="158"/>
                </a:cubicBezTo>
                <a:close/>
                <a:moveTo>
                  <a:pt x="283" y="148"/>
                </a:moveTo>
                <a:cubicBezTo>
                  <a:pt x="282" y="148"/>
                  <a:pt x="281" y="149"/>
                  <a:pt x="280" y="151"/>
                </a:cubicBezTo>
                <a:cubicBezTo>
                  <a:pt x="275" y="157"/>
                  <a:pt x="270" y="164"/>
                  <a:pt x="266" y="171"/>
                </a:cubicBezTo>
                <a:cubicBezTo>
                  <a:pt x="255" y="182"/>
                  <a:pt x="261" y="167"/>
                  <a:pt x="264" y="163"/>
                </a:cubicBezTo>
                <a:cubicBezTo>
                  <a:pt x="265" y="161"/>
                  <a:pt x="267" y="159"/>
                  <a:pt x="268" y="157"/>
                </a:cubicBezTo>
                <a:cubicBezTo>
                  <a:pt x="278" y="147"/>
                  <a:pt x="287" y="136"/>
                  <a:pt x="297" y="125"/>
                </a:cubicBezTo>
                <a:cubicBezTo>
                  <a:pt x="303" y="124"/>
                  <a:pt x="302" y="126"/>
                  <a:pt x="296" y="132"/>
                </a:cubicBezTo>
                <a:cubicBezTo>
                  <a:pt x="294" y="136"/>
                  <a:pt x="291" y="139"/>
                  <a:pt x="289" y="142"/>
                </a:cubicBezTo>
                <a:cubicBezTo>
                  <a:pt x="288" y="142"/>
                  <a:pt x="288" y="142"/>
                  <a:pt x="288" y="142"/>
                </a:cubicBezTo>
                <a:cubicBezTo>
                  <a:pt x="286" y="144"/>
                  <a:pt x="284" y="146"/>
                  <a:pt x="283" y="148"/>
                </a:cubicBezTo>
                <a:close/>
                <a:moveTo>
                  <a:pt x="289" y="244"/>
                </a:moveTo>
                <a:cubicBezTo>
                  <a:pt x="290" y="243"/>
                  <a:pt x="290" y="242"/>
                  <a:pt x="290" y="242"/>
                </a:cubicBezTo>
                <a:cubicBezTo>
                  <a:pt x="291" y="240"/>
                  <a:pt x="289" y="238"/>
                  <a:pt x="288" y="239"/>
                </a:cubicBezTo>
                <a:cubicBezTo>
                  <a:pt x="279" y="249"/>
                  <a:pt x="271" y="259"/>
                  <a:pt x="262" y="268"/>
                </a:cubicBezTo>
                <a:cubicBezTo>
                  <a:pt x="270" y="260"/>
                  <a:pt x="277" y="249"/>
                  <a:pt x="283" y="238"/>
                </a:cubicBezTo>
                <a:cubicBezTo>
                  <a:pt x="283" y="238"/>
                  <a:pt x="283" y="238"/>
                  <a:pt x="283" y="238"/>
                </a:cubicBezTo>
                <a:cubicBezTo>
                  <a:pt x="295" y="225"/>
                  <a:pt x="306" y="213"/>
                  <a:pt x="316" y="199"/>
                </a:cubicBezTo>
                <a:cubicBezTo>
                  <a:pt x="310" y="208"/>
                  <a:pt x="305" y="217"/>
                  <a:pt x="301" y="226"/>
                </a:cubicBezTo>
                <a:cubicBezTo>
                  <a:pt x="300" y="228"/>
                  <a:pt x="302" y="230"/>
                  <a:pt x="304" y="228"/>
                </a:cubicBezTo>
                <a:cubicBezTo>
                  <a:pt x="304" y="228"/>
                  <a:pt x="305" y="228"/>
                  <a:pt x="305" y="228"/>
                </a:cubicBezTo>
                <a:cubicBezTo>
                  <a:pt x="302" y="232"/>
                  <a:pt x="300" y="236"/>
                  <a:pt x="298" y="240"/>
                </a:cubicBezTo>
                <a:cubicBezTo>
                  <a:pt x="295" y="241"/>
                  <a:pt x="292" y="242"/>
                  <a:pt x="289" y="244"/>
                </a:cubicBezTo>
                <a:close/>
                <a:moveTo>
                  <a:pt x="293" y="261"/>
                </a:moveTo>
                <a:cubicBezTo>
                  <a:pt x="296" y="259"/>
                  <a:pt x="298" y="255"/>
                  <a:pt x="299" y="251"/>
                </a:cubicBezTo>
                <a:cubicBezTo>
                  <a:pt x="303" y="248"/>
                  <a:pt x="307" y="245"/>
                  <a:pt x="311" y="242"/>
                </a:cubicBezTo>
                <a:cubicBezTo>
                  <a:pt x="305" y="248"/>
                  <a:pt x="299" y="255"/>
                  <a:pt x="293" y="261"/>
                </a:cubicBezTo>
                <a:close/>
                <a:moveTo>
                  <a:pt x="302" y="243"/>
                </a:moveTo>
                <a:cubicBezTo>
                  <a:pt x="302" y="242"/>
                  <a:pt x="302" y="242"/>
                  <a:pt x="302" y="241"/>
                </a:cubicBezTo>
                <a:cubicBezTo>
                  <a:pt x="302" y="241"/>
                  <a:pt x="302" y="240"/>
                  <a:pt x="302" y="240"/>
                </a:cubicBezTo>
                <a:cubicBezTo>
                  <a:pt x="305" y="233"/>
                  <a:pt x="309" y="227"/>
                  <a:pt x="313" y="221"/>
                </a:cubicBezTo>
                <a:cubicBezTo>
                  <a:pt x="340" y="197"/>
                  <a:pt x="363" y="170"/>
                  <a:pt x="384" y="141"/>
                </a:cubicBezTo>
                <a:cubicBezTo>
                  <a:pt x="394" y="133"/>
                  <a:pt x="403" y="125"/>
                  <a:pt x="412" y="117"/>
                </a:cubicBezTo>
                <a:cubicBezTo>
                  <a:pt x="418" y="111"/>
                  <a:pt x="424" y="105"/>
                  <a:pt x="430" y="100"/>
                </a:cubicBezTo>
                <a:cubicBezTo>
                  <a:pt x="433" y="97"/>
                  <a:pt x="454" y="73"/>
                  <a:pt x="445" y="89"/>
                </a:cubicBezTo>
                <a:cubicBezTo>
                  <a:pt x="440" y="97"/>
                  <a:pt x="434" y="105"/>
                  <a:pt x="428" y="112"/>
                </a:cubicBezTo>
                <a:cubicBezTo>
                  <a:pt x="423" y="116"/>
                  <a:pt x="417" y="121"/>
                  <a:pt x="412" y="125"/>
                </a:cubicBezTo>
                <a:cubicBezTo>
                  <a:pt x="404" y="133"/>
                  <a:pt x="396" y="141"/>
                  <a:pt x="388" y="150"/>
                </a:cubicBezTo>
                <a:cubicBezTo>
                  <a:pt x="384" y="154"/>
                  <a:pt x="380" y="158"/>
                  <a:pt x="376" y="162"/>
                </a:cubicBezTo>
                <a:cubicBezTo>
                  <a:pt x="374" y="164"/>
                  <a:pt x="372" y="166"/>
                  <a:pt x="370" y="168"/>
                </a:cubicBezTo>
                <a:cubicBezTo>
                  <a:pt x="366" y="170"/>
                  <a:pt x="365" y="172"/>
                  <a:pt x="365" y="174"/>
                </a:cubicBezTo>
                <a:cubicBezTo>
                  <a:pt x="363" y="176"/>
                  <a:pt x="361" y="178"/>
                  <a:pt x="360" y="180"/>
                </a:cubicBezTo>
                <a:cubicBezTo>
                  <a:pt x="359" y="181"/>
                  <a:pt x="359" y="181"/>
                  <a:pt x="359" y="182"/>
                </a:cubicBezTo>
                <a:cubicBezTo>
                  <a:pt x="346" y="196"/>
                  <a:pt x="333" y="210"/>
                  <a:pt x="322" y="226"/>
                </a:cubicBezTo>
                <a:cubicBezTo>
                  <a:pt x="321" y="227"/>
                  <a:pt x="320" y="228"/>
                  <a:pt x="318" y="230"/>
                </a:cubicBezTo>
                <a:cubicBezTo>
                  <a:pt x="315" y="233"/>
                  <a:pt x="307" y="238"/>
                  <a:pt x="302" y="243"/>
                </a:cubicBezTo>
                <a:close/>
                <a:moveTo>
                  <a:pt x="323" y="207"/>
                </a:moveTo>
                <a:cubicBezTo>
                  <a:pt x="334" y="192"/>
                  <a:pt x="347" y="178"/>
                  <a:pt x="359" y="165"/>
                </a:cubicBezTo>
                <a:cubicBezTo>
                  <a:pt x="363" y="161"/>
                  <a:pt x="367" y="157"/>
                  <a:pt x="370" y="153"/>
                </a:cubicBezTo>
                <a:cubicBezTo>
                  <a:pt x="360" y="167"/>
                  <a:pt x="349" y="179"/>
                  <a:pt x="338" y="192"/>
                </a:cubicBezTo>
                <a:cubicBezTo>
                  <a:pt x="333" y="197"/>
                  <a:pt x="328" y="202"/>
                  <a:pt x="323" y="207"/>
                </a:cubicBezTo>
                <a:close/>
                <a:moveTo>
                  <a:pt x="315" y="251"/>
                </a:moveTo>
                <a:cubicBezTo>
                  <a:pt x="315" y="251"/>
                  <a:pt x="315" y="251"/>
                  <a:pt x="315" y="250"/>
                </a:cubicBezTo>
                <a:cubicBezTo>
                  <a:pt x="317" y="245"/>
                  <a:pt x="320" y="241"/>
                  <a:pt x="322" y="235"/>
                </a:cubicBezTo>
                <a:cubicBezTo>
                  <a:pt x="322" y="235"/>
                  <a:pt x="322" y="234"/>
                  <a:pt x="321" y="234"/>
                </a:cubicBezTo>
                <a:cubicBezTo>
                  <a:pt x="322" y="232"/>
                  <a:pt x="324" y="230"/>
                  <a:pt x="325" y="228"/>
                </a:cubicBezTo>
                <a:cubicBezTo>
                  <a:pt x="347" y="206"/>
                  <a:pt x="367" y="182"/>
                  <a:pt x="388" y="160"/>
                </a:cubicBezTo>
                <a:cubicBezTo>
                  <a:pt x="391" y="159"/>
                  <a:pt x="393" y="157"/>
                  <a:pt x="392" y="156"/>
                </a:cubicBezTo>
                <a:cubicBezTo>
                  <a:pt x="394" y="154"/>
                  <a:pt x="396" y="153"/>
                  <a:pt x="398" y="151"/>
                </a:cubicBezTo>
                <a:cubicBezTo>
                  <a:pt x="399" y="150"/>
                  <a:pt x="398" y="148"/>
                  <a:pt x="397" y="148"/>
                </a:cubicBezTo>
                <a:cubicBezTo>
                  <a:pt x="407" y="138"/>
                  <a:pt x="418" y="128"/>
                  <a:pt x="427" y="117"/>
                </a:cubicBezTo>
                <a:cubicBezTo>
                  <a:pt x="428" y="117"/>
                  <a:pt x="428" y="117"/>
                  <a:pt x="428" y="117"/>
                </a:cubicBezTo>
                <a:cubicBezTo>
                  <a:pt x="430" y="115"/>
                  <a:pt x="453" y="101"/>
                  <a:pt x="455" y="98"/>
                </a:cubicBezTo>
                <a:cubicBezTo>
                  <a:pt x="441" y="120"/>
                  <a:pt x="423" y="139"/>
                  <a:pt x="405" y="158"/>
                </a:cubicBezTo>
                <a:cubicBezTo>
                  <a:pt x="390" y="172"/>
                  <a:pt x="375" y="187"/>
                  <a:pt x="362" y="202"/>
                </a:cubicBezTo>
                <a:cubicBezTo>
                  <a:pt x="360" y="204"/>
                  <a:pt x="358" y="206"/>
                  <a:pt x="356" y="208"/>
                </a:cubicBezTo>
                <a:cubicBezTo>
                  <a:pt x="356" y="208"/>
                  <a:pt x="356" y="208"/>
                  <a:pt x="356" y="208"/>
                </a:cubicBezTo>
                <a:cubicBezTo>
                  <a:pt x="354" y="210"/>
                  <a:pt x="352" y="212"/>
                  <a:pt x="350" y="214"/>
                </a:cubicBezTo>
                <a:cubicBezTo>
                  <a:pt x="350" y="215"/>
                  <a:pt x="350" y="216"/>
                  <a:pt x="350" y="216"/>
                </a:cubicBezTo>
                <a:cubicBezTo>
                  <a:pt x="345" y="222"/>
                  <a:pt x="340" y="227"/>
                  <a:pt x="335" y="233"/>
                </a:cubicBezTo>
                <a:cubicBezTo>
                  <a:pt x="332" y="237"/>
                  <a:pt x="328" y="241"/>
                  <a:pt x="325" y="244"/>
                </a:cubicBezTo>
                <a:cubicBezTo>
                  <a:pt x="324" y="243"/>
                  <a:pt x="323" y="243"/>
                  <a:pt x="322" y="244"/>
                </a:cubicBezTo>
                <a:cubicBezTo>
                  <a:pt x="320" y="246"/>
                  <a:pt x="317" y="249"/>
                  <a:pt x="315" y="251"/>
                </a:cubicBezTo>
                <a:close/>
                <a:moveTo>
                  <a:pt x="364" y="222"/>
                </a:moveTo>
                <a:cubicBezTo>
                  <a:pt x="355" y="229"/>
                  <a:pt x="347" y="237"/>
                  <a:pt x="339" y="244"/>
                </a:cubicBezTo>
                <a:cubicBezTo>
                  <a:pt x="317" y="264"/>
                  <a:pt x="329" y="252"/>
                  <a:pt x="342" y="237"/>
                </a:cubicBezTo>
                <a:cubicBezTo>
                  <a:pt x="360" y="215"/>
                  <a:pt x="381" y="195"/>
                  <a:pt x="399" y="174"/>
                </a:cubicBezTo>
                <a:cubicBezTo>
                  <a:pt x="400" y="172"/>
                  <a:pt x="398" y="170"/>
                  <a:pt x="397" y="170"/>
                </a:cubicBezTo>
                <a:cubicBezTo>
                  <a:pt x="398" y="169"/>
                  <a:pt x="399" y="169"/>
                  <a:pt x="400" y="168"/>
                </a:cubicBezTo>
                <a:cubicBezTo>
                  <a:pt x="401" y="166"/>
                  <a:pt x="403" y="164"/>
                  <a:pt x="405" y="163"/>
                </a:cubicBezTo>
                <a:cubicBezTo>
                  <a:pt x="423" y="146"/>
                  <a:pt x="442" y="129"/>
                  <a:pt x="461" y="113"/>
                </a:cubicBezTo>
                <a:cubicBezTo>
                  <a:pt x="425" y="144"/>
                  <a:pt x="392" y="182"/>
                  <a:pt x="363" y="219"/>
                </a:cubicBezTo>
                <a:cubicBezTo>
                  <a:pt x="362" y="220"/>
                  <a:pt x="363" y="222"/>
                  <a:pt x="364" y="222"/>
                </a:cubicBezTo>
                <a:close/>
                <a:moveTo>
                  <a:pt x="321" y="257"/>
                </a:moveTo>
                <a:cubicBezTo>
                  <a:pt x="322" y="256"/>
                  <a:pt x="323" y="254"/>
                  <a:pt x="323" y="252"/>
                </a:cubicBezTo>
                <a:cubicBezTo>
                  <a:pt x="327" y="248"/>
                  <a:pt x="330" y="245"/>
                  <a:pt x="334" y="241"/>
                </a:cubicBezTo>
                <a:cubicBezTo>
                  <a:pt x="329" y="246"/>
                  <a:pt x="325" y="252"/>
                  <a:pt x="321" y="257"/>
                </a:cubicBezTo>
                <a:close/>
                <a:moveTo>
                  <a:pt x="331" y="268"/>
                </a:moveTo>
                <a:cubicBezTo>
                  <a:pt x="330" y="270"/>
                  <a:pt x="332" y="272"/>
                  <a:pt x="334" y="271"/>
                </a:cubicBezTo>
                <a:cubicBezTo>
                  <a:pt x="335" y="270"/>
                  <a:pt x="336" y="269"/>
                  <a:pt x="336" y="268"/>
                </a:cubicBezTo>
                <a:cubicBezTo>
                  <a:pt x="336" y="269"/>
                  <a:pt x="335" y="271"/>
                  <a:pt x="334" y="273"/>
                </a:cubicBezTo>
                <a:cubicBezTo>
                  <a:pt x="333" y="275"/>
                  <a:pt x="335" y="276"/>
                  <a:pt x="336" y="276"/>
                </a:cubicBezTo>
                <a:cubicBezTo>
                  <a:pt x="352" y="273"/>
                  <a:pt x="336" y="279"/>
                  <a:pt x="336" y="281"/>
                </a:cubicBezTo>
                <a:cubicBezTo>
                  <a:pt x="336" y="279"/>
                  <a:pt x="335" y="278"/>
                  <a:pt x="333" y="279"/>
                </a:cubicBezTo>
                <a:cubicBezTo>
                  <a:pt x="328" y="283"/>
                  <a:pt x="326" y="281"/>
                  <a:pt x="327" y="276"/>
                </a:cubicBezTo>
                <a:cubicBezTo>
                  <a:pt x="327" y="274"/>
                  <a:pt x="325" y="274"/>
                  <a:pt x="324" y="275"/>
                </a:cubicBezTo>
                <a:cubicBezTo>
                  <a:pt x="311" y="286"/>
                  <a:pt x="320" y="281"/>
                  <a:pt x="323" y="270"/>
                </a:cubicBezTo>
                <a:cubicBezTo>
                  <a:pt x="323" y="268"/>
                  <a:pt x="321" y="266"/>
                  <a:pt x="320" y="268"/>
                </a:cubicBezTo>
                <a:cubicBezTo>
                  <a:pt x="320" y="268"/>
                  <a:pt x="319" y="268"/>
                  <a:pt x="319" y="268"/>
                </a:cubicBezTo>
                <a:cubicBezTo>
                  <a:pt x="320" y="267"/>
                  <a:pt x="321" y="266"/>
                  <a:pt x="321" y="264"/>
                </a:cubicBezTo>
                <a:cubicBezTo>
                  <a:pt x="322" y="264"/>
                  <a:pt x="322" y="264"/>
                  <a:pt x="322" y="263"/>
                </a:cubicBezTo>
                <a:cubicBezTo>
                  <a:pt x="337" y="251"/>
                  <a:pt x="356" y="235"/>
                  <a:pt x="367" y="222"/>
                </a:cubicBezTo>
                <a:cubicBezTo>
                  <a:pt x="354" y="237"/>
                  <a:pt x="341" y="251"/>
                  <a:pt x="331" y="268"/>
                </a:cubicBezTo>
                <a:close/>
                <a:moveTo>
                  <a:pt x="488" y="107"/>
                </a:moveTo>
                <a:cubicBezTo>
                  <a:pt x="488" y="107"/>
                  <a:pt x="488" y="107"/>
                  <a:pt x="488" y="107"/>
                </a:cubicBezTo>
                <a:cubicBezTo>
                  <a:pt x="445" y="138"/>
                  <a:pt x="407" y="175"/>
                  <a:pt x="370" y="212"/>
                </a:cubicBezTo>
                <a:cubicBezTo>
                  <a:pt x="385" y="197"/>
                  <a:pt x="406" y="174"/>
                  <a:pt x="424" y="156"/>
                </a:cubicBezTo>
                <a:cubicBezTo>
                  <a:pt x="439" y="140"/>
                  <a:pt x="457" y="126"/>
                  <a:pt x="469" y="107"/>
                </a:cubicBezTo>
                <a:cubicBezTo>
                  <a:pt x="470" y="105"/>
                  <a:pt x="467" y="104"/>
                  <a:pt x="466" y="105"/>
                </a:cubicBezTo>
                <a:cubicBezTo>
                  <a:pt x="454" y="114"/>
                  <a:pt x="443" y="124"/>
                  <a:pt x="431" y="134"/>
                </a:cubicBezTo>
                <a:cubicBezTo>
                  <a:pt x="443" y="121"/>
                  <a:pt x="453" y="108"/>
                  <a:pt x="463" y="93"/>
                </a:cubicBezTo>
                <a:cubicBezTo>
                  <a:pt x="464" y="92"/>
                  <a:pt x="462" y="90"/>
                  <a:pt x="460" y="91"/>
                </a:cubicBezTo>
                <a:cubicBezTo>
                  <a:pt x="452" y="95"/>
                  <a:pt x="445" y="100"/>
                  <a:pt x="438" y="105"/>
                </a:cubicBezTo>
                <a:cubicBezTo>
                  <a:pt x="444" y="97"/>
                  <a:pt x="450" y="88"/>
                  <a:pt x="455" y="78"/>
                </a:cubicBezTo>
                <a:cubicBezTo>
                  <a:pt x="456" y="77"/>
                  <a:pt x="454" y="75"/>
                  <a:pt x="452" y="76"/>
                </a:cubicBezTo>
                <a:cubicBezTo>
                  <a:pt x="441" y="84"/>
                  <a:pt x="431" y="93"/>
                  <a:pt x="421" y="103"/>
                </a:cubicBezTo>
                <a:cubicBezTo>
                  <a:pt x="412" y="112"/>
                  <a:pt x="397" y="122"/>
                  <a:pt x="387" y="132"/>
                </a:cubicBezTo>
                <a:cubicBezTo>
                  <a:pt x="386" y="132"/>
                  <a:pt x="386" y="132"/>
                  <a:pt x="386" y="132"/>
                </a:cubicBezTo>
                <a:cubicBezTo>
                  <a:pt x="385" y="133"/>
                  <a:pt x="384" y="134"/>
                  <a:pt x="383" y="135"/>
                </a:cubicBezTo>
                <a:cubicBezTo>
                  <a:pt x="402" y="110"/>
                  <a:pt x="426" y="89"/>
                  <a:pt x="443" y="62"/>
                </a:cubicBezTo>
                <a:cubicBezTo>
                  <a:pt x="460" y="75"/>
                  <a:pt x="475" y="90"/>
                  <a:pt x="488" y="107"/>
                </a:cubicBezTo>
                <a:close/>
                <a:moveTo>
                  <a:pt x="383" y="101"/>
                </a:moveTo>
                <a:cubicBezTo>
                  <a:pt x="388" y="95"/>
                  <a:pt x="394" y="90"/>
                  <a:pt x="399" y="86"/>
                </a:cubicBezTo>
                <a:cubicBezTo>
                  <a:pt x="415" y="73"/>
                  <a:pt x="387" y="106"/>
                  <a:pt x="391" y="101"/>
                </a:cubicBezTo>
                <a:cubicBezTo>
                  <a:pt x="390" y="102"/>
                  <a:pt x="390" y="102"/>
                  <a:pt x="389" y="103"/>
                </a:cubicBezTo>
                <a:cubicBezTo>
                  <a:pt x="379" y="114"/>
                  <a:pt x="369" y="124"/>
                  <a:pt x="359" y="134"/>
                </a:cubicBezTo>
                <a:cubicBezTo>
                  <a:pt x="358" y="134"/>
                  <a:pt x="358" y="135"/>
                  <a:pt x="358" y="135"/>
                </a:cubicBezTo>
                <a:cubicBezTo>
                  <a:pt x="358" y="134"/>
                  <a:pt x="357" y="132"/>
                  <a:pt x="356" y="133"/>
                </a:cubicBezTo>
                <a:cubicBezTo>
                  <a:pt x="363" y="121"/>
                  <a:pt x="373" y="111"/>
                  <a:pt x="383" y="101"/>
                </a:cubicBezTo>
                <a:close/>
                <a:moveTo>
                  <a:pt x="334" y="173"/>
                </a:moveTo>
                <a:cubicBezTo>
                  <a:pt x="341" y="164"/>
                  <a:pt x="347" y="155"/>
                  <a:pt x="352" y="146"/>
                </a:cubicBezTo>
                <a:cubicBezTo>
                  <a:pt x="354" y="145"/>
                  <a:pt x="355" y="143"/>
                  <a:pt x="356" y="142"/>
                </a:cubicBezTo>
                <a:cubicBezTo>
                  <a:pt x="358" y="140"/>
                  <a:pt x="361" y="138"/>
                  <a:pt x="364" y="135"/>
                </a:cubicBezTo>
                <a:cubicBezTo>
                  <a:pt x="363" y="136"/>
                  <a:pt x="362" y="137"/>
                  <a:pt x="362" y="138"/>
                </a:cubicBezTo>
                <a:cubicBezTo>
                  <a:pt x="361" y="140"/>
                  <a:pt x="363" y="142"/>
                  <a:pt x="364" y="140"/>
                </a:cubicBezTo>
                <a:cubicBezTo>
                  <a:pt x="390" y="115"/>
                  <a:pt x="408" y="81"/>
                  <a:pt x="439" y="61"/>
                </a:cubicBezTo>
                <a:cubicBezTo>
                  <a:pt x="438" y="62"/>
                  <a:pt x="422" y="85"/>
                  <a:pt x="424" y="83"/>
                </a:cubicBezTo>
                <a:cubicBezTo>
                  <a:pt x="417" y="91"/>
                  <a:pt x="410" y="99"/>
                  <a:pt x="402" y="107"/>
                </a:cubicBezTo>
                <a:cubicBezTo>
                  <a:pt x="402" y="108"/>
                  <a:pt x="402" y="108"/>
                  <a:pt x="401" y="109"/>
                </a:cubicBezTo>
                <a:cubicBezTo>
                  <a:pt x="401" y="108"/>
                  <a:pt x="399" y="107"/>
                  <a:pt x="398" y="108"/>
                </a:cubicBezTo>
                <a:cubicBezTo>
                  <a:pt x="394" y="113"/>
                  <a:pt x="389" y="117"/>
                  <a:pt x="385" y="122"/>
                </a:cubicBezTo>
                <a:cubicBezTo>
                  <a:pt x="384" y="123"/>
                  <a:pt x="383" y="124"/>
                  <a:pt x="382" y="125"/>
                </a:cubicBezTo>
                <a:cubicBezTo>
                  <a:pt x="367" y="139"/>
                  <a:pt x="352" y="154"/>
                  <a:pt x="339" y="169"/>
                </a:cubicBezTo>
                <a:cubicBezTo>
                  <a:pt x="337" y="171"/>
                  <a:pt x="335" y="173"/>
                  <a:pt x="333" y="174"/>
                </a:cubicBezTo>
                <a:cubicBezTo>
                  <a:pt x="334" y="174"/>
                  <a:pt x="334" y="173"/>
                  <a:pt x="334" y="173"/>
                </a:cubicBezTo>
                <a:close/>
                <a:moveTo>
                  <a:pt x="333" y="181"/>
                </a:moveTo>
                <a:cubicBezTo>
                  <a:pt x="337" y="177"/>
                  <a:pt x="340" y="173"/>
                  <a:pt x="343" y="169"/>
                </a:cubicBezTo>
                <a:cubicBezTo>
                  <a:pt x="352" y="162"/>
                  <a:pt x="360" y="155"/>
                  <a:pt x="367" y="146"/>
                </a:cubicBezTo>
                <a:cubicBezTo>
                  <a:pt x="373" y="140"/>
                  <a:pt x="379" y="134"/>
                  <a:pt x="385" y="127"/>
                </a:cubicBezTo>
                <a:cubicBezTo>
                  <a:pt x="380" y="133"/>
                  <a:pt x="375" y="140"/>
                  <a:pt x="371" y="146"/>
                </a:cubicBezTo>
                <a:cubicBezTo>
                  <a:pt x="370" y="147"/>
                  <a:pt x="370" y="147"/>
                  <a:pt x="371" y="148"/>
                </a:cubicBezTo>
                <a:cubicBezTo>
                  <a:pt x="349" y="170"/>
                  <a:pt x="328" y="192"/>
                  <a:pt x="311" y="217"/>
                </a:cubicBezTo>
                <a:cubicBezTo>
                  <a:pt x="310" y="219"/>
                  <a:pt x="309" y="220"/>
                  <a:pt x="308" y="221"/>
                </a:cubicBezTo>
                <a:cubicBezTo>
                  <a:pt x="316" y="213"/>
                  <a:pt x="326" y="191"/>
                  <a:pt x="333" y="181"/>
                </a:cubicBezTo>
                <a:close/>
                <a:moveTo>
                  <a:pt x="311" y="191"/>
                </a:moveTo>
                <a:cubicBezTo>
                  <a:pt x="316" y="186"/>
                  <a:pt x="320" y="181"/>
                  <a:pt x="325" y="177"/>
                </a:cubicBezTo>
                <a:cubicBezTo>
                  <a:pt x="324" y="179"/>
                  <a:pt x="323" y="180"/>
                  <a:pt x="322" y="182"/>
                </a:cubicBezTo>
                <a:cubicBezTo>
                  <a:pt x="321" y="182"/>
                  <a:pt x="321" y="183"/>
                  <a:pt x="322" y="183"/>
                </a:cubicBezTo>
                <a:cubicBezTo>
                  <a:pt x="312" y="194"/>
                  <a:pt x="303" y="204"/>
                  <a:pt x="294" y="215"/>
                </a:cubicBezTo>
                <a:cubicBezTo>
                  <a:pt x="299" y="207"/>
                  <a:pt x="305" y="199"/>
                  <a:pt x="311" y="191"/>
                </a:cubicBezTo>
                <a:close/>
                <a:moveTo>
                  <a:pt x="280" y="236"/>
                </a:moveTo>
                <a:cubicBezTo>
                  <a:pt x="289" y="225"/>
                  <a:pt x="300" y="213"/>
                  <a:pt x="310" y="202"/>
                </a:cubicBezTo>
                <a:cubicBezTo>
                  <a:pt x="299" y="216"/>
                  <a:pt x="287" y="229"/>
                  <a:pt x="274" y="243"/>
                </a:cubicBezTo>
                <a:cubicBezTo>
                  <a:pt x="271" y="246"/>
                  <a:pt x="267" y="250"/>
                  <a:pt x="264" y="254"/>
                </a:cubicBezTo>
                <a:cubicBezTo>
                  <a:pt x="260" y="258"/>
                  <a:pt x="255" y="263"/>
                  <a:pt x="251" y="267"/>
                </a:cubicBezTo>
                <a:cubicBezTo>
                  <a:pt x="236" y="284"/>
                  <a:pt x="253" y="265"/>
                  <a:pt x="256" y="260"/>
                </a:cubicBezTo>
                <a:cubicBezTo>
                  <a:pt x="264" y="249"/>
                  <a:pt x="272" y="238"/>
                  <a:pt x="281" y="228"/>
                </a:cubicBezTo>
                <a:cubicBezTo>
                  <a:pt x="280" y="230"/>
                  <a:pt x="278" y="232"/>
                  <a:pt x="277" y="234"/>
                </a:cubicBezTo>
                <a:cubicBezTo>
                  <a:pt x="276" y="236"/>
                  <a:pt x="279" y="238"/>
                  <a:pt x="280" y="236"/>
                </a:cubicBezTo>
                <a:close/>
                <a:moveTo>
                  <a:pt x="215" y="294"/>
                </a:moveTo>
                <a:cubicBezTo>
                  <a:pt x="221" y="287"/>
                  <a:pt x="227" y="280"/>
                  <a:pt x="232" y="272"/>
                </a:cubicBezTo>
                <a:cubicBezTo>
                  <a:pt x="232" y="274"/>
                  <a:pt x="234" y="275"/>
                  <a:pt x="235" y="274"/>
                </a:cubicBezTo>
                <a:cubicBezTo>
                  <a:pt x="246" y="263"/>
                  <a:pt x="256" y="252"/>
                  <a:pt x="265" y="241"/>
                </a:cubicBezTo>
                <a:cubicBezTo>
                  <a:pt x="266" y="240"/>
                  <a:pt x="267" y="239"/>
                  <a:pt x="269" y="238"/>
                </a:cubicBezTo>
                <a:cubicBezTo>
                  <a:pt x="259" y="249"/>
                  <a:pt x="251" y="262"/>
                  <a:pt x="243" y="274"/>
                </a:cubicBezTo>
                <a:cubicBezTo>
                  <a:pt x="242" y="273"/>
                  <a:pt x="241" y="273"/>
                  <a:pt x="240" y="273"/>
                </a:cubicBezTo>
                <a:cubicBezTo>
                  <a:pt x="231" y="280"/>
                  <a:pt x="223" y="287"/>
                  <a:pt x="215" y="294"/>
                </a:cubicBezTo>
                <a:close/>
                <a:moveTo>
                  <a:pt x="225" y="391"/>
                </a:moveTo>
                <a:cubicBezTo>
                  <a:pt x="226" y="388"/>
                  <a:pt x="228" y="385"/>
                  <a:pt x="230" y="382"/>
                </a:cubicBezTo>
                <a:cubicBezTo>
                  <a:pt x="236" y="373"/>
                  <a:pt x="243" y="364"/>
                  <a:pt x="250" y="355"/>
                </a:cubicBezTo>
                <a:cubicBezTo>
                  <a:pt x="242" y="367"/>
                  <a:pt x="233" y="379"/>
                  <a:pt x="225" y="391"/>
                </a:cubicBezTo>
                <a:close/>
                <a:moveTo>
                  <a:pt x="257" y="364"/>
                </a:moveTo>
                <a:cubicBezTo>
                  <a:pt x="249" y="375"/>
                  <a:pt x="241" y="386"/>
                  <a:pt x="233" y="396"/>
                </a:cubicBezTo>
                <a:cubicBezTo>
                  <a:pt x="239" y="385"/>
                  <a:pt x="248" y="374"/>
                  <a:pt x="257" y="364"/>
                </a:cubicBezTo>
                <a:close/>
                <a:moveTo>
                  <a:pt x="287" y="382"/>
                </a:moveTo>
                <a:cubicBezTo>
                  <a:pt x="289" y="380"/>
                  <a:pt x="291" y="377"/>
                  <a:pt x="293" y="375"/>
                </a:cubicBezTo>
                <a:cubicBezTo>
                  <a:pt x="284" y="386"/>
                  <a:pt x="275" y="398"/>
                  <a:pt x="265" y="409"/>
                </a:cubicBezTo>
                <a:cubicBezTo>
                  <a:pt x="272" y="399"/>
                  <a:pt x="279" y="391"/>
                  <a:pt x="287" y="382"/>
                </a:cubicBezTo>
                <a:close/>
                <a:moveTo>
                  <a:pt x="39" y="171"/>
                </a:moveTo>
                <a:cubicBezTo>
                  <a:pt x="39" y="171"/>
                  <a:pt x="40" y="171"/>
                  <a:pt x="40" y="170"/>
                </a:cubicBezTo>
                <a:cubicBezTo>
                  <a:pt x="44" y="165"/>
                  <a:pt x="44" y="166"/>
                  <a:pt x="38" y="175"/>
                </a:cubicBezTo>
                <a:cubicBezTo>
                  <a:pt x="38" y="175"/>
                  <a:pt x="37" y="176"/>
                  <a:pt x="36" y="177"/>
                </a:cubicBezTo>
                <a:cubicBezTo>
                  <a:pt x="37" y="175"/>
                  <a:pt x="38" y="173"/>
                  <a:pt x="39" y="171"/>
                </a:cubicBezTo>
                <a:close/>
                <a:moveTo>
                  <a:pt x="32" y="190"/>
                </a:moveTo>
                <a:cubicBezTo>
                  <a:pt x="37" y="185"/>
                  <a:pt x="42" y="181"/>
                  <a:pt x="40" y="185"/>
                </a:cubicBezTo>
                <a:cubicBezTo>
                  <a:pt x="38" y="190"/>
                  <a:pt x="35" y="194"/>
                  <a:pt x="31" y="198"/>
                </a:cubicBezTo>
                <a:cubicBezTo>
                  <a:pt x="31" y="199"/>
                  <a:pt x="30" y="199"/>
                  <a:pt x="29" y="200"/>
                </a:cubicBezTo>
                <a:cubicBezTo>
                  <a:pt x="30" y="197"/>
                  <a:pt x="31" y="193"/>
                  <a:pt x="32" y="190"/>
                </a:cubicBezTo>
                <a:close/>
                <a:moveTo>
                  <a:pt x="27" y="208"/>
                </a:moveTo>
                <a:cubicBezTo>
                  <a:pt x="28" y="207"/>
                  <a:pt x="29" y="205"/>
                  <a:pt x="30" y="204"/>
                </a:cubicBezTo>
                <a:cubicBezTo>
                  <a:pt x="31" y="202"/>
                  <a:pt x="47" y="182"/>
                  <a:pt x="38" y="198"/>
                </a:cubicBezTo>
                <a:cubicBezTo>
                  <a:pt x="35" y="205"/>
                  <a:pt x="30" y="210"/>
                  <a:pt x="25" y="216"/>
                </a:cubicBezTo>
                <a:cubicBezTo>
                  <a:pt x="25" y="216"/>
                  <a:pt x="25" y="216"/>
                  <a:pt x="25" y="217"/>
                </a:cubicBezTo>
                <a:cubicBezTo>
                  <a:pt x="26" y="214"/>
                  <a:pt x="26" y="211"/>
                  <a:pt x="27" y="208"/>
                </a:cubicBezTo>
                <a:close/>
                <a:moveTo>
                  <a:pt x="23" y="223"/>
                </a:moveTo>
                <a:cubicBezTo>
                  <a:pt x="33" y="211"/>
                  <a:pt x="45" y="199"/>
                  <a:pt x="35" y="218"/>
                </a:cubicBezTo>
                <a:cubicBezTo>
                  <a:pt x="31" y="226"/>
                  <a:pt x="25" y="233"/>
                  <a:pt x="20" y="240"/>
                </a:cubicBezTo>
                <a:cubicBezTo>
                  <a:pt x="21" y="234"/>
                  <a:pt x="22" y="229"/>
                  <a:pt x="23" y="223"/>
                </a:cubicBezTo>
                <a:close/>
                <a:moveTo>
                  <a:pt x="19" y="248"/>
                </a:moveTo>
                <a:cubicBezTo>
                  <a:pt x="25" y="240"/>
                  <a:pt x="30" y="232"/>
                  <a:pt x="36" y="225"/>
                </a:cubicBezTo>
                <a:cubicBezTo>
                  <a:pt x="45" y="216"/>
                  <a:pt x="32" y="239"/>
                  <a:pt x="32" y="238"/>
                </a:cubicBezTo>
                <a:cubicBezTo>
                  <a:pt x="27" y="245"/>
                  <a:pt x="22" y="252"/>
                  <a:pt x="17" y="259"/>
                </a:cubicBezTo>
                <a:cubicBezTo>
                  <a:pt x="18" y="255"/>
                  <a:pt x="18" y="252"/>
                  <a:pt x="19" y="248"/>
                </a:cubicBezTo>
                <a:close/>
                <a:moveTo>
                  <a:pt x="17" y="267"/>
                </a:moveTo>
                <a:cubicBezTo>
                  <a:pt x="20" y="263"/>
                  <a:pt x="24" y="260"/>
                  <a:pt x="27" y="256"/>
                </a:cubicBezTo>
                <a:cubicBezTo>
                  <a:pt x="17" y="267"/>
                  <a:pt x="46" y="233"/>
                  <a:pt x="39" y="248"/>
                </a:cubicBezTo>
                <a:cubicBezTo>
                  <a:pt x="34" y="261"/>
                  <a:pt x="24" y="272"/>
                  <a:pt x="17" y="283"/>
                </a:cubicBezTo>
                <a:cubicBezTo>
                  <a:pt x="16" y="285"/>
                  <a:pt x="19" y="287"/>
                  <a:pt x="20" y="285"/>
                </a:cubicBezTo>
                <a:cubicBezTo>
                  <a:pt x="22" y="283"/>
                  <a:pt x="23" y="280"/>
                  <a:pt x="25" y="278"/>
                </a:cubicBezTo>
                <a:cubicBezTo>
                  <a:pt x="27" y="278"/>
                  <a:pt x="28" y="276"/>
                  <a:pt x="29" y="273"/>
                </a:cubicBezTo>
                <a:cubicBezTo>
                  <a:pt x="32" y="269"/>
                  <a:pt x="35" y="264"/>
                  <a:pt x="38" y="260"/>
                </a:cubicBezTo>
                <a:cubicBezTo>
                  <a:pt x="43" y="255"/>
                  <a:pt x="51" y="250"/>
                  <a:pt x="45" y="262"/>
                </a:cubicBezTo>
                <a:cubicBezTo>
                  <a:pt x="37" y="275"/>
                  <a:pt x="25" y="286"/>
                  <a:pt x="16" y="297"/>
                </a:cubicBezTo>
                <a:cubicBezTo>
                  <a:pt x="16" y="287"/>
                  <a:pt x="16" y="277"/>
                  <a:pt x="17" y="267"/>
                </a:cubicBezTo>
                <a:close/>
                <a:moveTo>
                  <a:pt x="18" y="328"/>
                </a:moveTo>
                <a:cubicBezTo>
                  <a:pt x="17" y="320"/>
                  <a:pt x="16" y="311"/>
                  <a:pt x="16" y="303"/>
                </a:cubicBezTo>
                <a:cubicBezTo>
                  <a:pt x="27" y="290"/>
                  <a:pt x="38" y="277"/>
                  <a:pt x="52" y="267"/>
                </a:cubicBezTo>
                <a:cubicBezTo>
                  <a:pt x="58" y="263"/>
                  <a:pt x="51" y="276"/>
                  <a:pt x="48" y="283"/>
                </a:cubicBezTo>
                <a:cubicBezTo>
                  <a:pt x="36" y="293"/>
                  <a:pt x="26" y="305"/>
                  <a:pt x="18" y="320"/>
                </a:cubicBezTo>
                <a:cubicBezTo>
                  <a:pt x="17" y="321"/>
                  <a:pt x="20" y="324"/>
                  <a:pt x="21" y="322"/>
                </a:cubicBezTo>
                <a:cubicBezTo>
                  <a:pt x="28" y="314"/>
                  <a:pt x="35" y="307"/>
                  <a:pt x="41" y="299"/>
                </a:cubicBezTo>
                <a:cubicBezTo>
                  <a:pt x="38" y="304"/>
                  <a:pt x="34" y="308"/>
                  <a:pt x="30" y="313"/>
                </a:cubicBezTo>
                <a:cubicBezTo>
                  <a:pt x="26" y="318"/>
                  <a:pt x="22" y="322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lose/>
                <a:moveTo>
                  <a:pt x="22" y="353"/>
                </a:moveTo>
                <a:cubicBezTo>
                  <a:pt x="21" y="345"/>
                  <a:pt x="19" y="337"/>
                  <a:pt x="18" y="330"/>
                </a:cubicBezTo>
                <a:cubicBezTo>
                  <a:pt x="19" y="331"/>
                  <a:pt x="20" y="331"/>
                  <a:pt x="21" y="330"/>
                </a:cubicBezTo>
                <a:cubicBezTo>
                  <a:pt x="24" y="327"/>
                  <a:pt x="26" y="324"/>
                  <a:pt x="29" y="321"/>
                </a:cubicBezTo>
                <a:cubicBezTo>
                  <a:pt x="26" y="328"/>
                  <a:pt x="21" y="339"/>
                  <a:pt x="20" y="340"/>
                </a:cubicBezTo>
                <a:cubicBezTo>
                  <a:pt x="19" y="342"/>
                  <a:pt x="22" y="344"/>
                  <a:pt x="23" y="342"/>
                </a:cubicBezTo>
                <a:cubicBezTo>
                  <a:pt x="30" y="335"/>
                  <a:pt x="27" y="337"/>
                  <a:pt x="24" y="346"/>
                </a:cubicBezTo>
                <a:cubicBezTo>
                  <a:pt x="23" y="349"/>
                  <a:pt x="22" y="351"/>
                  <a:pt x="22" y="353"/>
                </a:cubicBezTo>
                <a:close/>
                <a:moveTo>
                  <a:pt x="47" y="419"/>
                </a:moveTo>
                <a:cubicBezTo>
                  <a:pt x="46" y="417"/>
                  <a:pt x="45" y="415"/>
                  <a:pt x="44" y="413"/>
                </a:cubicBezTo>
                <a:cubicBezTo>
                  <a:pt x="48" y="410"/>
                  <a:pt x="49" y="412"/>
                  <a:pt x="47" y="419"/>
                </a:cubicBezTo>
                <a:close/>
                <a:moveTo>
                  <a:pt x="51" y="425"/>
                </a:moveTo>
                <a:cubicBezTo>
                  <a:pt x="54" y="426"/>
                  <a:pt x="55" y="429"/>
                  <a:pt x="55" y="433"/>
                </a:cubicBezTo>
                <a:cubicBezTo>
                  <a:pt x="53" y="430"/>
                  <a:pt x="52" y="428"/>
                  <a:pt x="51" y="425"/>
                </a:cubicBezTo>
                <a:close/>
                <a:moveTo>
                  <a:pt x="59" y="439"/>
                </a:moveTo>
                <a:cubicBezTo>
                  <a:pt x="73" y="420"/>
                  <a:pt x="65" y="439"/>
                  <a:pt x="64" y="445"/>
                </a:cubicBezTo>
                <a:cubicBezTo>
                  <a:pt x="62" y="443"/>
                  <a:pt x="61" y="441"/>
                  <a:pt x="59" y="439"/>
                </a:cubicBezTo>
                <a:close/>
                <a:moveTo>
                  <a:pt x="66" y="448"/>
                </a:moveTo>
                <a:cubicBezTo>
                  <a:pt x="66" y="448"/>
                  <a:pt x="66" y="448"/>
                  <a:pt x="67" y="447"/>
                </a:cubicBezTo>
                <a:cubicBezTo>
                  <a:pt x="73" y="441"/>
                  <a:pt x="84" y="424"/>
                  <a:pt x="71" y="454"/>
                </a:cubicBezTo>
                <a:cubicBezTo>
                  <a:pt x="69" y="452"/>
                  <a:pt x="67" y="450"/>
                  <a:pt x="66" y="448"/>
                </a:cubicBezTo>
                <a:close/>
                <a:moveTo>
                  <a:pt x="90" y="474"/>
                </a:moveTo>
                <a:cubicBezTo>
                  <a:pt x="84" y="469"/>
                  <a:pt x="78" y="463"/>
                  <a:pt x="73" y="457"/>
                </a:cubicBezTo>
                <a:cubicBezTo>
                  <a:pt x="73" y="457"/>
                  <a:pt x="73" y="457"/>
                  <a:pt x="74" y="457"/>
                </a:cubicBezTo>
                <a:cubicBezTo>
                  <a:pt x="85" y="442"/>
                  <a:pt x="85" y="453"/>
                  <a:pt x="83" y="466"/>
                </a:cubicBezTo>
                <a:cubicBezTo>
                  <a:pt x="82" y="468"/>
                  <a:pt x="85" y="470"/>
                  <a:pt x="86" y="468"/>
                </a:cubicBezTo>
                <a:cubicBezTo>
                  <a:pt x="103" y="443"/>
                  <a:pt x="92" y="467"/>
                  <a:pt x="90" y="474"/>
                </a:cubicBezTo>
                <a:cubicBezTo>
                  <a:pt x="90" y="474"/>
                  <a:pt x="90" y="474"/>
                  <a:pt x="90" y="474"/>
                </a:cubicBezTo>
                <a:close/>
                <a:moveTo>
                  <a:pt x="92" y="476"/>
                </a:moveTo>
                <a:cubicBezTo>
                  <a:pt x="93" y="476"/>
                  <a:pt x="93" y="476"/>
                  <a:pt x="93" y="476"/>
                </a:cubicBezTo>
                <a:cubicBezTo>
                  <a:pt x="95" y="472"/>
                  <a:pt x="97" y="469"/>
                  <a:pt x="100" y="465"/>
                </a:cubicBezTo>
                <a:cubicBezTo>
                  <a:pt x="109" y="469"/>
                  <a:pt x="111" y="475"/>
                  <a:pt x="106" y="482"/>
                </a:cubicBezTo>
                <a:cubicBezTo>
                  <a:pt x="105" y="484"/>
                  <a:pt x="108" y="486"/>
                  <a:pt x="109" y="484"/>
                </a:cubicBezTo>
                <a:cubicBezTo>
                  <a:pt x="113" y="477"/>
                  <a:pt x="117" y="472"/>
                  <a:pt x="121" y="466"/>
                </a:cubicBezTo>
                <a:cubicBezTo>
                  <a:pt x="121" y="472"/>
                  <a:pt x="120" y="478"/>
                  <a:pt x="118" y="483"/>
                </a:cubicBezTo>
                <a:cubicBezTo>
                  <a:pt x="118" y="484"/>
                  <a:pt x="117" y="484"/>
                  <a:pt x="117" y="485"/>
                </a:cubicBezTo>
                <a:cubicBezTo>
                  <a:pt x="116" y="487"/>
                  <a:pt x="115" y="489"/>
                  <a:pt x="114" y="492"/>
                </a:cubicBezTo>
                <a:cubicBezTo>
                  <a:pt x="113" y="493"/>
                  <a:pt x="114" y="493"/>
                  <a:pt x="114" y="494"/>
                </a:cubicBezTo>
                <a:cubicBezTo>
                  <a:pt x="106" y="489"/>
                  <a:pt x="99" y="483"/>
                  <a:pt x="92" y="476"/>
                </a:cubicBezTo>
                <a:close/>
                <a:moveTo>
                  <a:pt x="115" y="495"/>
                </a:moveTo>
                <a:cubicBezTo>
                  <a:pt x="116" y="495"/>
                  <a:pt x="117" y="495"/>
                  <a:pt x="117" y="494"/>
                </a:cubicBezTo>
                <a:cubicBezTo>
                  <a:pt x="117" y="494"/>
                  <a:pt x="133" y="472"/>
                  <a:pt x="134" y="480"/>
                </a:cubicBezTo>
                <a:cubicBezTo>
                  <a:pt x="134" y="487"/>
                  <a:pt x="130" y="496"/>
                  <a:pt x="128" y="503"/>
                </a:cubicBezTo>
                <a:cubicBezTo>
                  <a:pt x="123" y="500"/>
                  <a:pt x="119" y="498"/>
                  <a:pt x="115" y="495"/>
                </a:cubicBezTo>
                <a:close/>
                <a:moveTo>
                  <a:pt x="137" y="508"/>
                </a:moveTo>
                <a:cubicBezTo>
                  <a:pt x="135" y="507"/>
                  <a:pt x="133" y="506"/>
                  <a:pt x="131" y="505"/>
                </a:cubicBezTo>
                <a:cubicBezTo>
                  <a:pt x="134" y="498"/>
                  <a:pt x="137" y="492"/>
                  <a:pt x="141" y="486"/>
                </a:cubicBezTo>
                <a:cubicBezTo>
                  <a:pt x="145" y="480"/>
                  <a:pt x="138" y="506"/>
                  <a:pt x="137" y="508"/>
                </a:cubicBezTo>
                <a:cubicBezTo>
                  <a:pt x="137" y="508"/>
                  <a:pt x="137" y="508"/>
                  <a:pt x="137" y="508"/>
                </a:cubicBezTo>
                <a:close/>
                <a:moveTo>
                  <a:pt x="149" y="514"/>
                </a:moveTo>
                <a:cubicBezTo>
                  <a:pt x="146" y="513"/>
                  <a:pt x="144" y="512"/>
                  <a:pt x="141" y="510"/>
                </a:cubicBezTo>
                <a:cubicBezTo>
                  <a:pt x="141" y="510"/>
                  <a:pt x="141" y="510"/>
                  <a:pt x="141" y="510"/>
                </a:cubicBezTo>
                <a:cubicBezTo>
                  <a:pt x="144" y="505"/>
                  <a:pt x="146" y="499"/>
                  <a:pt x="149" y="494"/>
                </a:cubicBezTo>
                <a:cubicBezTo>
                  <a:pt x="152" y="500"/>
                  <a:pt x="152" y="507"/>
                  <a:pt x="149" y="514"/>
                </a:cubicBezTo>
                <a:cubicBezTo>
                  <a:pt x="149" y="514"/>
                  <a:pt x="149" y="514"/>
                  <a:pt x="149" y="514"/>
                </a:cubicBezTo>
                <a:close/>
                <a:moveTo>
                  <a:pt x="541" y="248"/>
                </a:moveTo>
                <a:cubicBezTo>
                  <a:pt x="541" y="248"/>
                  <a:pt x="541" y="248"/>
                  <a:pt x="541" y="248"/>
                </a:cubicBezTo>
                <a:cubicBezTo>
                  <a:pt x="518" y="261"/>
                  <a:pt x="500" y="281"/>
                  <a:pt x="477" y="294"/>
                </a:cubicBezTo>
                <a:cubicBezTo>
                  <a:pt x="476" y="292"/>
                  <a:pt x="476" y="290"/>
                  <a:pt x="476" y="288"/>
                </a:cubicBezTo>
                <a:cubicBezTo>
                  <a:pt x="480" y="284"/>
                  <a:pt x="484" y="280"/>
                  <a:pt x="488" y="276"/>
                </a:cubicBezTo>
                <a:cubicBezTo>
                  <a:pt x="494" y="270"/>
                  <a:pt x="500" y="265"/>
                  <a:pt x="507" y="259"/>
                </a:cubicBezTo>
                <a:cubicBezTo>
                  <a:pt x="518" y="249"/>
                  <a:pt x="529" y="240"/>
                  <a:pt x="539" y="230"/>
                </a:cubicBezTo>
                <a:cubicBezTo>
                  <a:pt x="540" y="236"/>
                  <a:pt x="541" y="242"/>
                  <a:pt x="541" y="248"/>
                </a:cubicBezTo>
                <a:close/>
                <a:moveTo>
                  <a:pt x="538" y="225"/>
                </a:moveTo>
                <a:cubicBezTo>
                  <a:pt x="527" y="231"/>
                  <a:pt x="517" y="238"/>
                  <a:pt x="506" y="247"/>
                </a:cubicBezTo>
                <a:cubicBezTo>
                  <a:pt x="517" y="236"/>
                  <a:pt x="526" y="224"/>
                  <a:pt x="533" y="211"/>
                </a:cubicBezTo>
                <a:cubicBezTo>
                  <a:pt x="534" y="209"/>
                  <a:pt x="532" y="208"/>
                  <a:pt x="531" y="209"/>
                </a:cubicBezTo>
                <a:cubicBezTo>
                  <a:pt x="507" y="227"/>
                  <a:pt x="488" y="250"/>
                  <a:pt x="464" y="270"/>
                </a:cubicBezTo>
                <a:cubicBezTo>
                  <a:pt x="464" y="270"/>
                  <a:pt x="463" y="271"/>
                  <a:pt x="462" y="272"/>
                </a:cubicBezTo>
                <a:cubicBezTo>
                  <a:pt x="486" y="250"/>
                  <a:pt x="510" y="227"/>
                  <a:pt x="530" y="200"/>
                </a:cubicBezTo>
                <a:cubicBezTo>
                  <a:pt x="531" y="199"/>
                  <a:pt x="529" y="197"/>
                  <a:pt x="527" y="198"/>
                </a:cubicBezTo>
                <a:cubicBezTo>
                  <a:pt x="504" y="217"/>
                  <a:pt x="481" y="237"/>
                  <a:pt x="459" y="257"/>
                </a:cubicBezTo>
                <a:cubicBezTo>
                  <a:pt x="437" y="277"/>
                  <a:pt x="408" y="296"/>
                  <a:pt x="390" y="316"/>
                </a:cubicBezTo>
                <a:cubicBezTo>
                  <a:pt x="432" y="269"/>
                  <a:pt x="485" y="232"/>
                  <a:pt x="529" y="187"/>
                </a:cubicBezTo>
                <a:cubicBezTo>
                  <a:pt x="533" y="199"/>
                  <a:pt x="536" y="212"/>
                  <a:pt x="538" y="225"/>
                </a:cubicBezTo>
                <a:close/>
                <a:moveTo>
                  <a:pt x="445" y="302"/>
                </a:moveTo>
                <a:cubicBezTo>
                  <a:pt x="437" y="309"/>
                  <a:pt x="429" y="316"/>
                  <a:pt x="421" y="323"/>
                </a:cubicBezTo>
                <a:cubicBezTo>
                  <a:pt x="432" y="310"/>
                  <a:pt x="446" y="300"/>
                  <a:pt x="455" y="285"/>
                </a:cubicBezTo>
                <a:cubicBezTo>
                  <a:pt x="456" y="283"/>
                  <a:pt x="454" y="282"/>
                  <a:pt x="453" y="282"/>
                </a:cubicBezTo>
                <a:cubicBezTo>
                  <a:pt x="473" y="265"/>
                  <a:pt x="494" y="247"/>
                  <a:pt x="513" y="228"/>
                </a:cubicBezTo>
                <a:cubicBezTo>
                  <a:pt x="516" y="226"/>
                  <a:pt x="533" y="206"/>
                  <a:pt x="523" y="222"/>
                </a:cubicBezTo>
                <a:cubicBezTo>
                  <a:pt x="517" y="232"/>
                  <a:pt x="507" y="242"/>
                  <a:pt x="498" y="250"/>
                </a:cubicBezTo>
                <a:cubicBezTo>
                  <a:pt x="481" y="267"/>
                  <a:pt x="462" y="282"/>
                  <a:pt x="445" y="300"/>
                </a:cubicBezTo>
                <a:cubicBezTo>
                  <a:pt x="445" y="301"/>
                  <a:pt x="445" y="302"/>
                  <a:pt x="445" y="302"/>
                </a:cubicBezTo>
                <a:close/>
                <a:moveTo>
                  <a:pt x="395" y="302"/>
                </a:moveTo>
                <a:cubicBezTo>
                  <a:pt x="436" y="268"/>
                  <a:pt x="473" y="230"/>
                  <a:pt x="515" y="197"/>
                </a:cubicBezTo>
                <a:cubicBezTo>
                  <a:pt x="496" y="213"/>
                  <a:pt x="474" y="234"/>
                  <a:pt x="455" y="251"/>
                </a:cubicBezTo>
                <a:cubicBezTo>
                  <a:pt x="435" y="268"/>
                  <a:pt x="415" y="286"/>
                  <a:pt x="397" y="304"/>
                </a:cubicBezTo>
                <a:cubicBezTo>
                  <a:pt x="397" y="304"/>
                  <a:pt x="397" y="304"/>
                  <a:pt x="397" y="304"/>
                </a:cubicBezTo>
                <a:cubicBezTo>
                  <a:pt x="397" y="303"/>
                  <a:pt x="396" y="302"/>
                  <a:pt x="395" y="302"/>
                </a:cubicBezTo>
                <a:close/>
                <a:moveTo>
                  <a:pt x="340" y="352"/>
                </a:moveTo>
                <a:cubicBezTo>
                  <a:pt x="337" y="356"/>
                  <a:pt x="334" y="359"/>
                  <a:pt x="331" y="363"/>
                </a:cubicBezTo>
                <a:cubicBezTo>
                  <a:pt x="327" y="368"/>
                  <a:pt x="322" y="374"/>
                  <a:pt x="318" y="379"/>
                </a:cubicBezTo>
                <a:cubicBezTo>
                  <a:pt x="325" y="370"/>
                  <a:pt x="333" y="361"/>
                  <a:pt x="340" y="352"/>
                </a:cubicBezTo>
                <a:close/>
                <a:moveTo>
                  <a:pt x="302" y="414"/>
                </a:moveTo>
                <a:cubicBezTo>
                  <a:pt x="299" y="418"/>
                  <a:pt x="280" y="435"/>
                  <a:pt x="281" y="433"/>
                </a:cubicBezTo>
                <a:cubicBezTo>
                  <a:pt x="285" y="424"/>
                  <a:pt x="291" y="416"/>
                  <a:pt x="296" y="408"/>
                </a:cubicBezTo>
                <a:cubicBezTo>
                  <a:pt x="320" y="382"/>
                  <a:pt x="342" y="356"/>
                  <a:pt x="361" y="328"/>
                </a:cubicBezTo>
                <a:cubicBezTo>
                  <a:pt x="362" y="328"/>
                  <a:pt x="362" y="328"/>
                  <a:pt x="363" y="328"/>
                </a:cubicBezTo>
                <a:cubicBezTo>
                  <a:pt x="379" y="300"/>
                  <a:pt x="406" y="281"/>
                  <a:pt x="431" y="261"/>
                </a:cubicBezTo>
                <a:cubicBezTo>
                  <a:pt x="459" y="237"/>
                  <a:pt x="485" y="211"/>
                  <a:pt x="511" y="185"/>
                </a:cubicBezTo>
                <a:cubicBezTo>
                  <a:pt x="517" y="182"/>
                  <a:pt x="519" y="180"/>
                  <a:pt x="517" y="179"/>
                </a:cubicBezTo>
                <a:cubicBezTo>
                  <a:pt x="520" y="177"/>
                  <a:pt x="522" y="174"/>
                  <a:pt x="524" y="172"/>
                </a:cubicBezTo>
                <a:cubicBezTo>
                  <a:pt x="525" y="176"/>
                  <a:pt x="527" y="179"/>
                  <a:pt x="528" y="183"/>
                </a:cubicBezTo>
                <a:cubicBezTo>
                  <a:pt x="471" y="225"/>
                  <a:pt x="424" y="278"/>
                  <a:pt x="368" y="321"/>
                </a:cubicBezTo>
                <a:cubicBezTo>
                  <a:pt x="368" y="322"/>
                  <a:pt x="368" y="323"/>
                  <a:pt x="369" y="322"/>
                </a:cubicBezTo>
                <a:cubicBezTo>
                  <a:pt x="376" y="317"/>
                  <a:pt x="383" y="312"/>
                  <a:pt x="390" y="306"/>
                </a:cubicBezTo>
                <a:cubicBezTo>
                  <a:pt x="358" y="339"/>
                  <a:pt x="332" y="378"/>
                  <a:pt x="302" y="414"/>
                </a:cubicBezTo>
                <a:close/>
                <a:moveTo>
                  <a:pt x="505" y="418"/>
                </a:moveTo>
                <a:cubicBezTo>
                  <a:pt x="476" y="471"/>
                  <a:pt x="428" y="505"/>
                  <a:pt x="374" y="524"/>
                </a:cubicBezTo>
                <a:cubicBezTo>
                  <a:pt x="385" y="515"/>
                  <a:pt x="396" y="505"/>
                  <a:pt x="406" y="495"/>
                </a:cubicBezTo>
                <a:cubicBezTo>
                  <a:pt x="408" y="494"/>
                  <a:pt x="406" y="492"/>
                  <a:pt x="404" y="493"/>
                </a:cubicBezTo>
                <a:cubicBezTo>
                  <a:pt x="398" y="498"/>
                  <a:pt x="393" y="503"/>
                  <a:pt x="387" y="509"/>
                </a:cubicBezTo>
                <a:cubicBezTo>
                  <a:pt x="387" y="509"/>
                  <a:pt x="387" y="509"/>
                  <a:pt x="387" y="509"/>
                </a:cubicBezTo>
                <a:cubicBezTo>
                  <a:pt x="381" y="514"/>
                  <a:pt x="375" y="518"/>
                  <a:pt x="370" y="523"/>
                </a:cubicBezTo>
                <a:cubicBezTo>
                  <a:pt x="370" y="523"/>
                  <a:pt x="370" y="522"/>
                  <a:pt x="372" y="521"/>
                </a:cubicBezTo>
                <a:cubicBezTo>
                  <a:pt x="372" y="521"/>
                  <a:pt x="372" y="520"/>
                  <a:pt x="372" y="520"/>
                </a:cubicBezTo>
                <a:cubicBezTo>
                  <a:pt x="377" y="515"/>
                  <a:pt x="381" y="510"/>
                  <a:pt x="386" y="505"/>
                </a:cubicBezTo>
                <a:cubicBezTo>
                  <a:pt x="394" y="498"/>
                  <a:pt x="402" y="491"/>
                  <a:pt x="409" y="483"/>
                </a:cubicBezTo>
                <a:cubicBezTo>
                  <a:pt x="410" y="481"/>
                  <a:pt x="408" y="479"/>
                  <a:pt x="406" y="480"/>
                </a:cubicBezTo>
                <a:cubicBezTo>
                  <a:pt x="400" y="487"/>
                  <a:pt x="393" y="493"/>
                  <a:pt x="387" y="500"/>
                </a:cubicBezTo>
                <a:cubicBezTo>
                  <a:pt x="375" y="509"/>
                  <a:pt x="352" y="526"/>
                  <a:pt x="366" y="508"/>
                </a:cubicBezTo>
                <a:cubicBezTo>
                  <a:pt x="371" y="503"/>
                  <a:pt x="377" y="498"/>
                  <a:pt x="382" y="493"/>
                </a:cubicBezTo>
                <a:cubicBezTo>
                  <a:pt x="388" y="487"/>
                  <a:pt x="394" y="480"/>
                  <a:pt x="400" y="474"/>
                </a:cubicBezTo>
                <a:cubicBezTo>
                  <a:pt x="401" y="473"/>
                  <a:pt x="402" y="472"/>
                  <a:pt x="403" y="470"/>
                </a:cubicBezTo>
                <a:cubicBezTo>
                  <a:pt x="404" y="470"/>
                  <a:pt x="405" y="469"/>
                  <a:pt x="406" y="468"/>
                </a:cubicBezTo>
                <a:cubicBezTo>
                  <a:pt x="409" y="466"/>
                  <a:pt x="411" y="465"/>
                  <a:pt x="411" y="463"/>
                </a:cubicBezTo>
                <a:cubicBezTo>
                  <a:pt x="413" y="461"/>
                  <a:pt x="415" y="459"/>
                  <a:pt x="417" y="456"/>
                </a:cubicBezTo>
                <a:cubicBezTo>
                  <a:pt x="418" y="455"/>
                  <a:pt x="416" y="452"/>
                  <a:pt x="414" y="454"/>
                </a:cubicBezTo>
                <a:cubicBezTo>
                  <a:pt x="407" y="461"/>
                  <a:pt x="399" y="469"/>
                  <a:pt x="392" y="477"/>
                </a:cubicBezTo>
                <a:cubicBezTo>
                  <a:pt x="386" y="483"/>
                  <a:pt x="379" y="489"/>
                  <a:pt x="373" y="495"/>
                </a:cubicBezTo>
                <a:cubicBezTo>
                  <a:pt x="368" y="500"/>
                  <a:pt x="363" y="504"/>
                  <a:pt x="361" y="505"/>
                </a:cubicBezTo>
                <a:cubicBezTo>
                  <a:pt x="365" y="501"/>
                  <a:pt x="369" y="496"/>
                  <a:pt x="373" y="492"/>
                </a:cubicBezTo>
                <a:cubicBezTo>
                  <a:pt x="389" y="478"/>
                  <a:pt x="403" y="463"/>
                  <a:pt x="417" y="448"/>
                </a:cubicBezTo>
                <a:cubicBezTo>
                  <a:pt x="417" y="448"/>
                  <a:pt x="417" y="448"/>
                  <a:pt x="417" y="448"/>
                </a:cubicBezTo>
                <a:cubicBezTo>
                  <a:pt x="419" y="446"/>
                  <a:pt x="421" y="444"/>
                  <a:pt x="423" y="442"/>
                </a:cubicBezTo>
                <a:cubicBezTo>
                  <a:pt x="424" y="440"/>
                  <a:pt x="422" y="437"/>
                  <a:pt x="420" y="439"/>
                </a:cubicBezTo>
                <a:cubicBezTo>
                  <a:pt x="418" y="441"/>
                  <a:pt x="416" y="444"/>
                  <a:pt x="414" y="446"/>
                </a:cubicBezTo>
                <a:cubicBezTo>
                  <a:pt x="410" y="450"/>
                  <a:pt x="406" y="454"/>
                  <a:pt x="402" y="458"/>
                </a:cubicBezTo>
                <a:cubicBezTo>
                  <a:pt x="396" y="465"/>
                  <a:pt x="389" y="471"/>
                  <a:pt x="383" y="477"/>
                </a:cubicBezTo>
                <a:cubicBezTo>
                  <a:pt x="379" y="480"/>
                  <a:pt x="376" y="484"/>
                  <a:pt x="372" y="487"/>
                </a:cubicBezTo>
                <a:cubicBezTo>
                  <a:pt x="367" y="492"/>
                  <a:pt x="361" y="497"/>
                  <a:pt x="354" y="502"/>
                </a:cubicBezTo>
                <a:cubicBezTo>
                  <a:pt x="360" y="498"/>
                  <a:pt x="365" y="489"/>
                  <a:pt x="371" y="481"/>
                </a:cubicBezTo>
                <a:cubicBezTo>
                  <a:pt x="396" y="463"/>
                  <a:pt x="417" y="440"/>
                  <a:pt x="436" y="417"/>
                </a:cubicBezTo>
                <a:cubicBezTo>
                  <a:pt x="438" y="415"/>
                  <a:pt x="435" y="412"/>
                  <a:pt x="434" y="414"/>
                </a:cubicBezTo>
                <a:cubicBezTo>
                  <a:pt x="410" y="436"/>
                  <a:pt x="385" y="457"/>
                  <a:pt x="365" y="481"/>
                </a:cubicBezTo>
                <a:cubicBezTo>
                  <a:pt x="361" y="484"/>
                  <a:pt x="348" y="494"/>
                  <a:pt x="353" y="485"/>
                </a:cubicBezTo>
                <a:cubicBezTo>
                  <a:pt x="354" y="483"/>
                  <a:pt x="355" y="481"/>
                  <a:pt x="356" y="479"/>
                </a:cubicBezTo>
                <a:cubicBezTo>
                  <a:pt x="357" y="477"/>
                  <a:pt x="359" y="476"/>
                  <a:pt x="360" y="475"/>
                </a:cubicBezTo>
                <a:cubicBezTo>
                  <a:pt x="381" y="463"/>
                  <a:pt x="398" y="444"/>
                  <a:pt x="415" y="425"/>
                </a:cubicBezTo>
                <a:cubicBezTo>
                  <a:pt x="428" y="415"/>
                  <a:pt x="441" y="404"/>
                  <a:pt x="450" y="389"/>
                </a:cubicBezTo>
                <a:cubicBezTo>
                  <a:pt x="452" y="387"/>
                  <a:pt x="449" y="385"/>
                  <a:pt x="447" y="387"/>
                </a:cubicBezTo>
                <a:cubicBezTo>
                  <a:pt x="434" y="398"/>
                  <a:pt x="422" y="411"/>
                  <a:pt x="411" y="424"/>
                </a:cubicBezTo>
                <a:cubicBezTo>
                  <a:pt x="409" y="425"/>
                  <a:pt x="408" y="426"/>
                  <a:pt x="406" y="427"/>
                </a:cubicBezTo>
                <a:cubicBezTo>
                  <a:pt x="416" y="416"/>
                  <a:pt x="425" y="404"/>
                  <a:pt x="435" y="392"/>
                </a:cubicBezTo>
                <a:cubicBezTo>
                  <a:pt x="437" y="391"/>
                  <a:pt x="438" y="389"/>
                  <a:pt x="438" y="388"/>
                </a:cubicBezTo>
                <a:cubicBezTo>
                  <a:pt x="441" y="385"/>
                  <a:pt x="443" y="382"/>
                  <a:pt x="445" y="379"/>
                </a:cubicBezTo>
                <a:cubicBezTo>
                  <a:pt x="447" y="377"/>
                  <a:pt x="444" y="374"/>
                  <a:pt x="443" y="376"/>
                </a:cubicBezTo>
                <a:cubicBezTo>
                  <a:pt x="422" y="399"/>
                  <a:pt x="401" y="422"/>
                  <a:pt x="380" y="446"/>
                </a:cubicBezTo>
                <a:cubicBezTo>
                  <a:pt x="379" y="447"/>
                  <a:pt x="378" y="448"/>
                  <a:pt x="377" y="449"/>
                </a:cubicBezTo>
                <a:cubicBezTo>
                  <a:pt x="368" y="457"/>
                  <a:pt x="360" y="465"/>
                  <a:pt x="354" y="475"/>
                </a:cubicBezTo>
                <a:cubicBezTo>
                  <a:pt x="341" y="483"/>
                  <a:pt x="340" y="479"/>
                  <a:pt x="344" y="472"/>
                </a:cubicBezTo>
                <a:cubicBezTo>
                  <a:pt x="358" y="461"/>
                  <a:pt x="370" y="449"/>
                  <a:pt x="383" y="436"/>
                </a:cubicBezTo>
                <a:cubicBezTo>
                  <a:pt x="391" y="428"/>
                  <a:pt x="399" y="419"/>
                  <a:pt x="407" y="410"/>
                </a:cubicBezTo>
                <a:cubicBezTo>
                  <a:pt x="408" y="409"/>
                  <a:pt x="412" y="404"/>
                  <a:pt x="416" y="399"/>
                </a:cubicBezTo>
                <a:cubicBezTo>
                  <a:pt x="421" y="394"/>
                  <a:pt x="426" y="390"/>
                  <a:pt x="431" y="385"/>
                </a:cubicBezTo>
                <a:cubicBezTo>
                  <a:pt x="432" y="383"/>
                  <a:pt x="430" y="380"/>
                  <a:pt x="428" y="382"/>
                </a:cubicBezTo>
                <a:cubicBezTo>
                  <a:pt x="426" y="384"/>
                  <a:pt x="423" y="387"/>
                  <a:pt x="421" y="389"/>
                </a:cubicBezTo>
                <a:cubicBezTo>
                  <a:pt x="420" y="390"/>
                  <a:pt x="419" y="391"/>
                  <a:pt x="418" y="392"/>
                </a:cubicBezTo>
                <a:cubicBezTo>
                  <a:pt x="394" y="416"/>
                  <a:pt x="364" y="435"/>
                  <a:pt x="346" y="464"/>
                </a:cubicBezTo>
                <a:cubicBezTo>
                  <a:pt x="341" y="467"/>
                  <a:pt x="337" y="471"/>
                  <a:pt x="336" y="474"/>
                </a:cubicBezTo>
                <a:cubicBezTo>
                  <a:pt x="345" y="456"/>
                  <a:pt x="358" y="440"/>
                  <a:pt x="371" y="425"/>
                </a:cubicBezTo>
                <a:cubicBezTo>
                  <a:pt x="372" y="424"/>
                  <a:pt x="373" y="423"/>
                  <a:pt x="374" y="422"/>
                </a:cubicBezTo>
                <a:cubicBezTo>
                  <a:pt x="390" y="406"/>
                  <a:pt x="404" y="389"/>
                  <a:pt x="418" y="372"/>
                </a:cubicBezTo>
                <a:cubicBezTo>
                  <a:pt x="420" y="370"/>
                  <a:pt x="417" y="368"/>
                  <a:pt x="415" y="369"/>
                </a:cubicBezTo>
                <a:cubicBezTo>
                  <a:pt x="401" y="386"/>
                  <a:pt x="385" y="403"/>
                  <a:pt x="371" y="420"/>
                </a:cubicBezTo>
                <a:cubicBezTo>
                  <a:pt x="370" y="421"/>
                  <a:pt x="369" y="422"/>
                  <a:pt x="368" y="423"/>
                </a:cubicBezTo>
                <a:cubicBezTo>
                  <a:pt x="359" y="432"/>
                  <a:pt x="340" y="443"/>
                  <a:pt x="334" y="454"/>
                </a:cubicBezTo>
                <a:cubicBezTo>
                  <a:pt x="336" y="450"/>
                  <a:pt x="338" y="446"/>
                  <a:pt x="341" y="443"/>
                </a:cubicBezTo>
                <a:cubicBezTo>
                  <a:pt x="367" y="418"/>
                  <a:pt x="393" y="392"/>
                  <a:pt x="410" y="360"/>
                </a:cubicBezTo>
                <a:cubicBezTo>
                  <a:pt x="411" y="358"/>
                  <a:pt x="409" y="357"/>
                  <a:pt x="407" y="358"/>
                </a:cubicBezTo>
                <a:cubicBezTo>
                  <a:pt x="392" y="372"/>
                  <a:pt x="381" y="390"/>
                  <a:pt x="367" y="406"/>
                </a:cubicBezTo>
                <a:cubicBezTo>
                  <a:pt x="358" y="417"/>
                  <a:pt x="349" y="427"/>
                  <a:pt x="341" y="438"/>
                </a:cubicBezTo>
                <a:cubicBezTo>
                  <a:pt x="338" y="440"/>
                  <a:pt x="335" y="443"/>
                  <a:pt x="332" y="446"/>
                </a:cubicBezTo>
                <a:cubicBezTo>
                  <a:pt x="314" y="463"/>
                  <a:pt x="339" y="425"/>
                  <a:pt x="342" y="420"/>
                </a:cubicBezTo>
                <a:cubicBezTo>
                  <a:pt x="360" y="395"/>
                  <a:pt x="383" y="375"/>
                  <a:pt x="402" y="352"/>
                </a:cubicBezTo>
                <a:cubicBezTo>
                  <a:pt x="404" y="350"/>
                  <a:pt x="401" y="347"/>
                  <a:pt x="399" y="349"/>
                </a:cubicBezTo>
                <a:cubicBezTo>
                  <a:pt x="373" y="374"/>
                  <a:pt x="353" y="404"/>
                  <a:pt x="324" y="426"/>
                </a:cubicBezTo>
                <a:cubicBezTo>
                  <a:pt x="325" y="425"/>
                  <a:pt x="331" y="410"/>
                  <a:pt x="332" y="407"/>
                </a:cubicBezTo>
                <a:cubicBezTo>
                  <a:pt x="332" y="407"/>
                  <a:pt x="332" y="407"/>
                  <a:pt x="333" y="407"/>
                </a:cubicBezTo>
                <a:cubicBezTo>
                  <a:pt x="338" y="401"/>
                  <a:pt x="343" y="395"/>
                  <a:pt x="348" y="390"/>
                </a:cubicBezTo>
                <a:cubicBezTo>
                  <a:pt x="356" y="380"/>
                  <a:pt x="364" y="371"/>
                  <a:pt x="373" y="361"/>
                </a:cubicBezTo>
                <a:cubicBezTo>
                  <a:pt x="373" y="360"/>
                  <a:pt x="375" y="358"/>
                  <a:pt x="376" y="356"/>
                </a:cubicBezTo>
                <a:cubicBezTo>
                  <a:pt x="381" y="350"/>
                  <a:pt x="386" y="345"/>
                  <a:pt x="391" y="339"/>
                </a:cubicBezTo>
                <a:cubicBezTo>
                  <a:pt x="392" y="337"/>
                  <a:pt x="390" y="334"/>
                  <a:pt x="388" y="336"/>
                </a:cubicBezTo>
                <a:cubicBezTo>
                  <a:pt x="384" y="341"/>
                  <a:pt x="381" y="345"/>
                  <a:pt x="377" y="350"/>
                </a:cubicBezTo>
                <a:cubicBezTo>
                  <a:pt x="361" y="368"/>
                  <a:pt x="343" y="384"/>
                  <a:pt x="330" y="404"/>
                </a:cubicBezTo>
                <a:cubicBezTo>
                  <a:pt x="324" y="410"/>
                  <a:pt x="319" y="416"/>
                  <a:pt x="313" y="422"/>
                </a:cubicBezTo>
                <a:cubicBezTo>
                  <a:pt x="301" y="436"/>
                  <a:pt x="296" y="443"/>
                  <a:pt x="309" y="423"/>
                </a:cubicBezTo>
                <a:cubicBezTo>
                  <a:pt x="332" y="387"/>
                  <a:pt x="363" y="357"/>
                  <a:pt x="386" y="321"/>
                </a:cubicBezTo>
                <a:cubicBezTo>
                  <a:pt x="432" y="288"/>
                  <a:pt x="472" y="248"/>
                  <a:pt x="516" y="212"/>
                </a:cubicBezTo>
                <a:cubicBezTo>
                  <a:pt x="524" y="205"/>
                  <a:pt x="525" y="204"/>
                  <a:pt x="517" y="212"/>
                </a:cubicBezTo>
                <a:cubicBezTo>
                  <a:pt x="512" y="219"/>
                  <a:pt x="506" y="225"/>
                  <a:pt x="500" y="231"/>
                </a:cubicBezTo>
                <a:cubicBezTo>
                  <a:pt x="490" y="242"/>
                  <a:pt x="479" y="252"/>
                  <a:pt x="468" y="262"/>
                </a:cubicBezTo>
                <a:cubicBezTo>
                  <a:pt x="449" y="280"/>
                  <a:pt x="428" y="297"/>
                  <a:pt x="409" y="315"/>
                </a:cubicBezTo>
                <a:cubicBezTo>
                  <a:pt x="404" y="317"/>
                  <a:pt x="402" y="319"/>
                  <a:pt x="403" y="321"/>
                </a:cubicBezTo>
                <a:cubicBezTo>
                  <a:pt x="400" y="323"/>
                  <a:pt x="398" y="325"/>
                  <a:pt x="396" y="327"/>
                </a:cubicBezTo>
                <a:cubicBezTo>
                  <a:pt x="395" y="329"/>
                  <a:pt x="397" y="331"/>
                  <a:pt x="399" y="330"/>
                </a:cubicBezTo>
                <a:cubicBezTo>
                  <a:pt x="404" y="325"/>
                  <a:pt x="409" y="320"/>
                  <a:pt x="414" y="316"/>
                </a:cubicBezTo>
                <a:cubicBezTo>
                  <a:pt x="414" y="316"/>
                  <a:pt x="415" y="316"/>
                  <a:pt x="416" y="315"/>
                </a:cubicBezTo>
                <a:cubicBezTo>
                  <a:pt x="418" y="314"/>
                  <a:pt x="420" y="312"/>
                  <a:pt x="421" y="310"/>
                </a:cubicBezTo>
                <a:cubicBezTo>
                  <a:pt x="421" y="310"/>
                  <a:pt x="421" y="310"/>
                  <a:pt x="421" y="310"/>
                </a:cubicBezTo>
                <a:cubicBezTo>
                  <a:pt x="429" y="304"/>
                  <a:pt x="437" y="297"/>
                  <a:pt x="445" y="292"/>
                </a:cubicBezTo>
                <a:cubicBezTo>
                  <a:pt x="433" y="306"/>
                  <a:pt x="418" y="317"/>
                  <a:pt x="408" y="333"/>
                </a:cubicBezTo>
                <a:cubicBezTo>
                  <a:pt x="407" y="335"/>
                  <a:pt x="409" y="337"/>
                  <a:pt x="411" y="336"/>
                </a:cubicBezTo>
                <a:cubicBezTo>
                  <a:pt x="416" y="332"/>
                  <a:pt x="421" y="328"/>
                  <a:pt x="426" y="324"/>
                </a:cubicBezTo>
                <a:cubicBezTo>
                  <a:pt x="423" y="327"/>
                  <a:pt x="421" y="331"/>
                  <a:pt x="418" y="334"/>
                </a:cubicBezTo>
                <a:cubicBezTo>
                  <a:pt x="417" y="336"/>
                  <a:pt x="419" y="338"/>
                  <a:pt x="421" y="337"/>
                </a:cubicBezTo>
                <a:cubicBezTo>
                  <a:pt x="428" y="333"/>
                  <a:pt x="434" y="329"/>
                  <a:pt x="441" y="324"/>
                </a:cubicBezTo>
                <a:cubicBezTo>
                  <a:pt x="435" y="330"/>
                  <a:pt x="429" y="336"/>
                  <a:pt x="424" y="342"/>
                </a:cubicBezTo>
                <a:cubicBezTo>
                  <a:pt x="423" y="344"/>
                  <a:pt x="425" y="346"/>
                  <a:pt x="426" y="345"/>
                </a:cubicBezTo>
                <a:cubicBezTo>
                  <a:pt x="429" y="345"/>
                  <a:pt x="431" y="343"/>
                  <a:pt x="434" y="342"/>
                </a:cubicBezTo>
                <a:cubicBezTo>
                  <a:pt x="428" y="349"/>
                  <a:pt x="423" y="356"/>
                  <a:pt x="421" y="365"/>
                </a:cubicBezTo>
                <a:cubicBezTo>
                  <a:pt x="420" y="366"/>
                  <a:pt x="422" y="368"/>
                  <a:pt x="423" y="367"/>
                </a:cubicBezTo>
                <a:cubicBezTo>
                  <a:pt x="427" y="365"/>
                  <a:pt x="431" y="363"/>
                  <a:pt x="435" y="360"/>
                </a:cubicBezTo>
                <a:cubicBezTo>
                  <a:pt x="435" y="361"/>
                  <a:pt x="436" y="362"/>
                  <a:pt x="437" y="361"/>
                </a:cubicBezTo>
                <a:cubicBezTo>
                  <a:pt x="443" y="357"/>
                  <a:pt x="449" y="354"/>
                  <a:pt x="455" y="350"/>
                </a:cubicBezTo>
                <a:cubicBezTo>
                  <a:pt x="450" y="354"/>
                  <a:pt x="447" y="359"/>
                  <a:pt x="447" y="364"/>
                </a:cubicBezTo>
                <a:cubicBezTo>
                  <a:pt x="447" y="365"/>
                  <a:pt x="448" y="365"/>
                  <a:pt x="448" y="364"/>
                </a:cubicBezTo>
                <a:cubicBezTo>
                  <a:pt x="449" y="357"/>
                  <a:pt x="459" y="350"/>
                  <a:pt x="463" y="346"/>
                </a:cubicBezTo>
                <a:cubicBezTo>
                  <a:pt x="469" y="340"/>
                  <a:pt x="476" y="335"/>
                  <a:pt x="482" y="329"/>
                </a:cubicBezTo>
                <a:cubicBezTo>
                  <a:pt x="483" y="327"/>
                  <a:pt x="481" y="325"/>
                  <a:pt x="479" y="326"/>
                </a:cubicBezTo>
                <a:cubicBezTo>
                  <a:pt x="472" y="332"/>
                  <a:pt x="465" y="338"/>
                  <a:pt x="458" y="344"/>
                </a:cubicBezTo>
                <a:cubicBezTo>
                  <a:pt x="462" y="339"/>
                  <a:pt x="467" y="335"/>
                  <a:pt x="471" y="330"/>
                </a:cubicBezTo>
                <a:cubicBezTo>
                  <a:pt x="472" y="328"/>
                  <a:pt x="470" y="325"/>
                  <a:pt x="468" y="327"/>
                </a:cubicBezTo>
                <a:cubicBezTo>
                  <a:pt x="455" y="339"/>
                  <a:pt x="442" y="352"/>
                  <a:pt x="426" y="361"/>
                </a:cubicBezTo>
                <a:cubicBezTo>
                  <a:pt x="431" y="349"/>
                  <a:pt x="441" y="340"/>
                  <a:pt x="451" y="333"/>
                </a:cubicBezTo>
                <a:cubicBezTo>
                  <a:pt x="457" y="328"/>
                  <a:pt x="463" y="323"/>
                  <a:pt x="469" y="319"/>
                </a:cubicBezTo>
                <a:cubicBezTo>
                  <a:pt x="471" y="317"/>
                  <a:pt x="469" y="314"/>
                  <a:pt x="467" y="315"/>
                </a:cubicBezTo>
                <a:cubicBezTo>
                  <a:pt x="461" y="320"/>
                  <a:pt x="455" y="324"/>
                  <a:pt x="449" y="329"/>
                </a:cubicBezTo>
                <a:cubicBezTo>
                  <a:pt x="443" y="333"/>
                  <a:pt x="438" y="336"/>
                  <a:pt x="432" y="339"/>
                </a:cubicBezTo>
                <a:cubicBezTo>
                  <a:pt x="444" y="325"/>
                  <a:pt x="459" y="316"/>
                  <a:pt x="472" y="304"/>
                </a:cubicBezTo>
                <a:cubicBezTo>
                  <a:pt x="474" y="302"/>
                  <a:pt x="471" y="299"/>
                  <a:pt x="469" y="301"/>
                </a:cubicBezTo>
                <a:cubicBezTo>
                  <a:pt x="455" y="309"/>
                  <a:pt x="442" y="319"/>
                  <a:pt x="428" y="328"/>
                </a:cubicBezTo>
                <a:cubicBezTo>
                  <a:pt x="438" y="316"/>
                  <a:pt x="450" y="307"/>
                  <a:pt x="459" y="296"/>
                </a:cubicBezTo>
                <a:cubicBezTo>
                  <a:pt x="460" y="295"/>
                  <a:pt x="460" y="294"/>
                  <a:pt x="459" y="293"/>
                </a:cubicBezTo>
                <a:cubicBezTo>
                  <a:pt x="482" y="273"/>
                  <a:pt x="504" y="251"/>
                  <a:pt x="529" y="234"/>
                </a:cubicBezTo>
                <a:cubicBezTo>
                  <a:pt x="506" y="251"/>
                  <a:pt x="481" y="277"/>
                  <a:pt x="463" y="299"/>
                </a:cubicBezTo>
                <a:cubicBezTo>
                  <a:pt x="462" y="300"/>
                  <a:pt x="464" y="302"/>
                  <a:pt x="465" y="302"/>
                </a:cubicBezTo>
                <a:cubicBezTo>
                  <a:pt x="491" y="294"/>
                  <a:pt x="510" y="274"/>
                  <a:pt x="531" y="258"/>
                </a:cubicBezTo>
                <a:cubicBezTo>
                  <a:pt x="547" y="247"/>
                  <a:pt x="515" y="274"/>
                  <a:pt x="511" y="277"/>
                </a:cubicBezTo>
                <a:cubicBezTo>
                  <a:pt x="499" y="288"/>
                  <a:pt x="485" y="297"/>
                  <a:pt x="474" y="309"/>
                </a:cubicBezTo>
                <a:cubicBezTo>
                  <a:pt x="472" y="310"/>
                  <a:pt x="474" y="313"/>
                  <a:pt x="476" y="312"/>
                </a:cubicBezTo>
                <a:cubicBezTo>
                  <a:pt x="486" y="306"/>
                  <a:pt x="495" y="299"/>
                  <a:pt x="505" y="293"/>
                </a:cubicBezTo>
                <a:cubicBezTo>
                  <a:pt x="512" y="288"/>
                  <a:pt x="523" y="283"/>
                  <a:pt x="528" y="277"/>
                </a:cubicBezTo>
                <a:cubicBezTo>
                  <a:pt x="515" y="293"/>
                  <a:pt x="496" y="303"/>
                  <a:pt x="484" y="321"/>
                </a:cubicBezTo>
                <a:cubicBezTo>
                  <a:pt x="483" y="322"/>
                  <a:pt x="484" y="324"/>
                  <a:pt x="486" y="323"/>
                </a:cubicBezTo>
                <a:cubicBezTo>
                  <a:pt x="498" y="319"/>
                  <a:pt x="508" y="312"/>
                  <a:pt x="518" y="304"/>
                </a:cubicBezTo>
                <a:cubicBezTo>
                  <a:pt x="523" y="300"/>
                  <a:pt x="544" y="279"/>
                  <a:pt x="528" y="297"/>
                </a:cubicBezTo>
                <a:cubicBezTo>
                  <a:pt x="521" y="305"/>
                  <a:pt x="512" y="313"/>
                  <a:pt x="503" y="320"/>
                </a:cubicBezTo>
                <a:cubicBezTo>
                  <a:pt x="501" y="322"/>
                  <a:pt x="504" y="325"/>
                  <a:pt x="506" y="323"/>
                </a:cubicBezTo>
                <a:cubicBezTo>
                  <a:pt x="512" y="318"/>
                  <a:pt x="518" y="313"/>
                  <a:pt x="524" y="309"/>
                </a:cubicBezTo>
                <a:cubicBezTo>
                  <a:pt x="532" y="303"/>
                  <a:pt x="533" y="303"/>
                  <a:pt x="527" y="309"/>
                </a:cubicBezTo>
                <a:cubicBezTo>
                  <a:pt x="522" y="314"/>
                  <a:pt x="517" y="319"/>
                  <a:pt x="513" y="325"/>
                </a:cubicBezTo>
                <a:cubicBezTo>
                  <a:pt x="512" y="327"/>
                  <a:pt x="514" y="329"/>
                  <a:pt x="516" y="328"/>
                </a:cubicBezTo>
                <a:cubicBezTo>
                  <a:pt x="517" y="328"/>
                  <a:pt x="518" y="327"/>
                  <a:pt x="519" y="326"/>
                </a:cubicBezTo>
                <a:cubicBezTo>
                  <a:pt x="516" y="331"/>
                  <a:pt x="512" y="336"/>
                  <a:pt x="510" y="341"/>
                </a:cubicBezTo>
                <a:cubicBezTo>
                  <a:pt x="509" y="343"/>
                  <a:pt x="510" y="345"/>
                  <a:pt x="512" y="344"/>
                </a:cubicBezTo>
                <a:cubicBezTo>
                  <a:pt x="523" y="342"/>
                  <a:pt x="515" y="349"/>
                  <a:pt x="512" y="356"/>
                </a:cubicBezTo>
                <a:cubicBezTo>
                  <a:pt x="511" y="358"/>
                  <a:pt x="513" y="360"/>
                  <a:pt x="515" y="359"/>
                </a:cubicBezTo>
                <a:cubicBezTo>
                  <a:pt x="518" y="357"/>
                  <a:pt x="522" y="355"/>
                  <a:pt x="525" y="353"/>
                </a:cubicBezTo>
                <a:cubicBezTo>
                  <a:pt x="527" y="352"/>
                  <a:pt x="526" y="349"/>
                  <a:pt x="523" y="349"/>
                </a:cubicBezTo>
                <a:cubicBezTo>
                  <a:pt x="520" y="351"/>
                  <a:pt x="520" y="351"/>
                  <a:pt x="520" y="351"/>
                </a:cubicBezTo>
                <a:cubicBezTo>
                  <a:pt x="522" y="346"/>
                  <a:pt x="524" y="340"/>
                  <a:pt x="525" y="340"/>
                </a:cubicBezTo>
                <a:cubicBezTo>
                  <a:pt x="525" y="338"/>
                  <a:pt x="524" y="336"/>
                  <a:pt x="522" y="337"/>
                </a:cubicBezTo>
                <a:cubicBezTo>
                  <a:pt x="506" y="343"/>
                  <a:pt x="529" y="322"/>
                  <a:pt x="533" y="317"/>
                </a:cubicBezTo>
                <a:cubicBezTo>
                  <a:pt x="535" y="316"/>
                  <a:pt x="533" y="313"/>
                  <a:pt x="531" y="315"/>
                </a:cubicBezTo>
                <a:cubicBezTo>
                  <a:pt x="508" y="333"/>
                  <a:pt x="533" y="307"/>
                  <a:pt x="538" y="300"/>
                </a:cubicBezTo>
                <a:cubicBezTo>
                  <a:pt x="539" y="298"/>
                  <a:pt x="537" y="296"/>
                  <a:pt x="536" y="297"/>
                </a:cubicBezTo>
                <a:cubicBezTo>
                  <a:pt x="533" y="298"/>
                  <a:pt x="531" y="300"/>
                  <a:pt x="529" y="301"/>
                </a:cubicBezTo>
                <a:cubicBezTo>
                  <a:pt x="533" y="296"/>
                  <a:pt x="538" y="292"/>
                  <a:pt x="542" y="286"/>
                </a:cubicBezTo>
                <a:cubicBezTo>
                  <a:pt x="542" y="286"/>
                  <a:pt x="542" y="286"/>
                  <a:pt x="542" y="286"/>
                </a:cubicBezTo>
                <a:cubicBezTo>
                  <a:pt x="540" y="332"/>
                  <a:pt x="527" y="378"/>
                  <a:pt x="505" y="418"/>
                </a:cubicBezTo>
                <a:close/>
                <a:moveTo>
                  <a:pt x="380" y="469"/>
                </a:moveTo>
                <a:cubicBezTo>
                  <a:pt x="391" y="458"/>
                  <a:pt x="403" y="447"/>
                  <a:pt x="414" y="436"/>
                </a:cubicBezTo>
                <a:cubicBezTo>
                  <a:pt x="405" y="447"/>
                  <a:pt x="395" y="457"/>
                  <a:pt x="384" y="466"/>
                </a:cubicBezTo>
                <a:cubicBezTo>
                  <a:pt x="383" y="467"/>
                  <a:pt x="382" y="468"/>
                  <a:pt x="380" y="469"/>
                </a:cubicBezTo>
                <a:close/>
                <a:moveTo>
                  <a:pt x="354" y="457"/>
                </a:moveTo>
                <a:cubicBezTo>
                  <a:pt x="355" y="456"/>
                  <a:pt x="355" y="456"/>
                  <a:pt x="356" y="455"/>
                </a:cubicBezTo>
                <a:cubicBezTo>
                  <a:pt x="363" y="445"/>
                  <a:pt x="373" y="437"/>
                  <a:pt x="382" y="429"/>
                </a:cubicBezTo>
                <a:cubicBezTo>
                  <a:pt x="386" y="425"/>
                  <a:pt x="391" y="421"/>
                  <a:pt x="396" y="416"/>
                </a:cubicBezTo>
                <a:cubicBezTo>
                  <a:pt x="386" y="426"/>
                  <a:pt x="377" y="436"/>
                  <a:pt x="368" y="446"/>
                </a:cubicBezTo>
                <a:cubicBezTo>
                  <a:pt x="365" y="449"/>
                  <a:pt x="360" y="453"/>
                  <a:pt x="354" y="457"/>
                </a:cubicBezTo>
                <a:close/>
                <a:moveTo>
                  <a:pt x="360" y="419"/>
                </a:moveTo>
                <a:cubicBezTo>
                  <a:pt x="368" y="409"/>
                  <a:pt x="377" y="400"/>
                  <a:pt x="385" y="390"/>
                </a:cubicBezTo>
                <a:cubicBezTo>
                  <a:pt x="388" y="385"/>
                  <a:pt x="411" y="353"/>
                  <a:pt x="399" y="371"/>
                </a:cubicBezTo>
                <a:cubicBezTo>
                  <a:pt x="389" y="388"/>
                  <a:pt x="376" y="402"/>
                  <a:pt x="362" y="416"/>
                </a:cubicBezTo>
                <a:cubicBezTo>
                  <a:pt x="362" y="417"/>
                  <a:pt x="361" y="418"/>
                  <a:pt x="360" y="419"/>
                </a:cubicBezTo>
                <a:close/>
                <a:moveTo>
                  <a:pt x="542" y="285"/>
                </a:moveTo>
                <a:cubicBezTo>
                  <a:pt x="542" y="284"/>
                  <a:pt x="540" y="283"/>
                  <a:pt x="539" y="284"/>
                </a:cubicBezTo>
                <a:cubicBezTo>
                  <a:pt x="524" y="293"/>
                  <a:pt x="512" y="305"/>
                  <a:pt x="497" y="314"/>
                </a:cubicBezTo>
                <a:cubicBezTo>
                  <a:pt x="494" y="311"/>
                  <a:pt x="496" y="308"/>
                  <a:pt x="501" y="306"/>
                </a:cubicBezTo>
                <a:cubicBezTo>
                  <a:pt x="505" y="302"/>
                  <a:pt x="509" y="299"/>
                  <a:pt x="513" y="296"/>
                </a:cubicBezTo>
                <a:cubicBezTo>
                  <a:pt x="521" y="289"/>
                  <a:pt x="529" y="282"/>
                  <a:pt x="536" y="274"/>
                </a:cubicBezTo>
                <a:cubicBezTo>
                  <a:pt x="537" y="272"/>
                  <a:pt x="535" y="270"/>
                  <a:pt x="533" y="271"/>
                </a:cubicBezTo>
                <a:cubicBezTo>
                  <a:pt x="523" y="277"/>
                  <a:pt x="513" y="283"/>
                  <a:pt x="503" y="290"/>
                </a:cubicBezTo>
                <a:cubicBezTo>
                  <a:pt x="499" y="292"/>
                  <a:pt x="471" y="315"/>
                  <a:pt x="488" y="300"/>
                </a:cubicBezTo>
                <a:cubicBezTo>
                  <a:pt x="506" y="284"/>
                  <a:pt x="526" y="271"/>
                  <a:pt x="542" y="253"/>
                </a:cubicBezTo>
                <a:cubicBezTo>
                  <a:pt x="542" y="264"/>
                  <a:pt x="542" y="274"/>
                  <a:pt x="542" y="285"/>
                </a:cubicBez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2000" b="1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2976332" y="991051"/>
            <a:ext cx="73152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1" name="Freeform 75"/>
          <p:cNvSpPr>
            <a:spLocks noEditPoints="1"/>
          </p:cNvSpPr>
          <p:nvPr/>
        </p:nvSpPr>
        <p:spPr bwMode="auto">
          <a:xfrm>
            <a:off x="1900469" y="2284996"/>
            <a:ext cx="977540" cy="970486"/>
          </a:xfrm>
          <a:custGeom>
            <a:avLst/>
            <a:gdLst>
              <a:gd name="T0" fmla="*/ 450 w 555"/>
              <a:gd name="T1" fmla="*/ 186 h 551"/>
              <a:gd name="T2" fmla="*/ 395 w 555"/>
              <a:gd name="T3" fmla="*/ 249 h 551"/>
              <a:gd name="T4" fmla="*/ 351 w 555"/>
              <a:gd name="T5" fmla="*/ 279 h 551"/>
              <a:gd name="T6" fmla="*/ 280 w 555"/>
              <a:gd name="T7" fmla="*/ 413 h 551"/>
              <a:gd name="T8" fmla="*/ 268 w 555"/>
              <a:gd name="T9" fmla="*/ 391 h 551"/>
              <a:gd name="T10" fmla="*/ 225 w 555"/>
              <a:gd name="T11" fmla="*/ 419 h 551"/>
              <a:gd name="T12" fmla="*/ 271 w 555"/>
              <a:gd name="T13" fmla="*/ 315 h 551"/>
              <a:gd name="T14" fmla="*/ 216 w 555"/>
              <a:gd name="T15" fmla="*/ 346 h 551"/>
              <a:gd name="T16" fmla="*/ 258 w 555"/>
              <a:gd name="T17" fmla="*/ 276 h 551"/>
              <a:gd name="T18" fmla="*/ 290 w 555"/>
              <a:gd name="T19" fmla="*/ 269 h 551"/>
              <a:gd name="T20" fmla="*/ 333 w 555"/>
              <a:gd name="T21" fmla="*/ 289 h 551"/>
              <a:gd name="T22" fmla="*/ 435 w 555"/>
              <a:gd name="T23" fmla="*/ 172 h 551"/>
              <a:gd name="T24" fmla="*/ 45 w 555"/>
              <a:gd name="T25" fmla="*/ 152 h 551"/>
              <a:gd name="T26" fmla="*/ 307 w 555"/>
              <a:gd name="T27" fmla="*/ 119 h 551"/>
              <a:gd name="T28" fmla="*/ 252 w 555"/>
              <a:gd name="T29" fmla="*/ 185 h 551"/>
              <a:gd name="T30" fmla="*/ 270 w 555"/>
              <a:gd name="T31" fmla="*/ 196 h 551"/>
              <a:gd name="T32" fmla="*/ 308 w 555"/>
              <a:gd name="T33" fmla="*/ 161 h 551"/>
              <a:gd name="T34" fmla="*/ 283 w 555"/>
              <a:gd name="T35" fmla="*/ 211 h 551"/>
              <a:gd name="T36" fmla="*/ 229 w 555"/>
              <a:gd name="T37" fmla="*/ 237 h 551"/>
              <a:gd name="T38" fmla="*/ 233 w 555"/>
              <a:gd name="T39" fmla="*/ 265 h 551"/>
              <a:gd name="T40" fmla="*/ 212 w 555"/>
              <a:gd name="T41" fmla="*/ 310 h 551"/>
              <a:gd name="T42" fmla="*/ 198 w 555"/>
              <a:gd name="T43" fmla="*/ 377 h 551"/>
              <a:gd name="T44" fmla="*/ 235 w 555"/>
              <a:gd name="T45" fmla="*/ 418 h 551"/>
              <a:gd name="T46" fmla="*/ 381 w 555"/>
              <a:gd name="T47" fmla="*/ 323 h 551"/>
              <a:gd name="T48" fmla="*/ 338 w 555"/>
              <a:gd name="T49" fmla="*/ 477 h 551"/>
              <a:gd name="T50" fmla="*/ 277 w 555"/>
              <a:gd name="T51" fmla="*/ 541 h 551"/>
              <a:gd name="T52" fmla="*/ 125 w 555"/>
              <a:gd name="T53" fmla="*/ 476 h 551"/>
              <a:gd name="T54" fmla="*/ 58 w 555"/>
              <a:gd name="T55" fmla="*/ 423 h 551"/>
              <a:gd name="T56" fmla="*/ 55 w 555"/>
              <a:gd name="T57" fmla="*/ 281 h 551"/>
              <a:gd name="T58" fmla="*/ 48 w 555"/>
              <a:gd name="T59" fmla="*/ 186 h 551"/>
              <a:gd name="T60" fmla="*/ 512 w 555"/>
              <a:gd name="T61" fmla="*/ 139 h 551"/>
              <a:gd name="T62" fmla="*/ 253 w 555"/>
              <a:gd name="T63" fmla="*/ 158 h 551"/>
              <a:gd name="T64" fmla="*/ 316 w 555"/>
              <a:gd name="T65" fmla="*/ 199 h 551"/>
              <a:gd name="T66" fmla="*/ 445 w 555"/>
              <a:gd name="T67" fmla="*/ 89 h 551"/>
              <a:gd name="T68" fmla="*/ 315 w 555"/>
              <a:gd name="T69" fmla="*/ 251 h 551"/>
              <a:gd name="T70" fmla="*/ 350 w 555"/>
              <a:gd name="T71" fmla="*/ 216 h 551"/>
              <a:gd name="T72" fmla="*/ 334 w 555"/>
              <a:gd name="T73" fmla="*/ 241 h 551"/>
              <a:gd name="T74" fmla="*/ 331 w 555"/>
              <a:gd name="T75" fmla="*/ 268 h 551"/>
              <a:gd name="T76" fmla="*/ 443 w 555"/>
              <a:gd name="T77" fmla="*/ 62 h 551"/>
              <a:gd name="T78" fmla="*/ 424 w 555"/>
              <a:gd name="T79" fmla="*/ 83 h 551"/>
              <a:gd name="T80" fmla="*/ 333 w 555"/>
              <a:gd name="T81" fmla="*/ 181 h 551"/>
              <a:gd name="T82" fmla="*/ 232 w 555"/>
              <a:gd name="T83" fmla="*/ 272 h 551"/>
              <a:gd name="T84" fmla="*/ 287 w 555"/>
              <a:gd name="T85" fmla="*/ 382 h 551"/>
              <a:gd name="T86" fmla="*/ 23 w 555"/>
              <a:gd name="T87" fmla="*/ 223 h 551"/>
              <a:gd name="T88" fmla="*/ 45 w 555"/>
              <a:gd name="T89" fmla="*/ 262 h 551"/>
              <a:gd name="T90" fmla="*/ 20 w 555"/>
              <a:gd name="T91" fmla="*/ 340 h 551"/>
              <a:gd name="T92" fmla="*/ 90 w 555"/>
              <a:gd name="T93" fmla="*/ 474 h 551"/>
              <a:gd name="T94" fmla="*/ 92 w 555"/>
              <a:gd name="T95" fmla="*/ 476 h 551"/>
              <a:gd name="T96" fmla="*/ 541 w 555"/>
              <a:gd name="T97" fmla="*/ 248 h 551"/>
              <a:gd name="T98" fmla="*/ 390 w 555"/>
              <a:gd name="T99" fmla="*/ 316 h 551"/>
              <a:gd name="T100" fmla="*/ 395 w 555"/>
              <a:gd name="T101" fmla="*/ 302 h 551"/>
              <a:gd name="T102" fmla="*/ 390 w 555"/>
              <a:gd name="T103" fmla="*/ 306 h 551"/>
              <a:gd name="T104" fmla="*/ 400 w 555"/>
              <a:gd name="T105" fmla="*/ 474 h 551"/>
              <a:gd name="T106" fmla="*/ 372 w 555"/>
              <a:gd name="T107" fmla="*/ 487 h 551"/>
              <a:gd name="T108" fmla="*/ 443 w 555"/>
              <a:gd name="T109" fmla="*/ 376 h 551"/>
              <a:gd name="T110" fmla="*/ 415 w 555"/>
              <a:gd name="T111" fmla="*/ 369 h 551"/>
              <a:gd name="T112" fmla="*/ 373 w 555"/>
              <a:gd name="T113" fmla="*/ 361 h 551"/>
              <a:gd name="T114" fmla="*/ 414 w 555"/>
              <a:gd name="T115" fmla="*/ 316 h 551"/>
              <a:gd name="T116" fmla="*/ 437 w 555"/>
              <a:gd name="T117" fmla="*/ 361 h 551"/>
              <a:gd name="T118" fmla="*/ 469 w 555"/>
              <a:gd name="T119" fmla="*/ 301 h 551"/>
              <a:gd name="T120" fmla="*/ 503 w 555"/>
              <a:gd name="T121" fmla="*/ 320 h 551"/>
              <a:gd name="T122" fmla="*/ 531 w 555"/>
              <a:gd name="T123" fmla="*/ 315 h 551"/>
              <a:gd name="T124" fmla="*/ 360 w 555"/>
              <a:gd name="T125" fmla="*/ 419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5" h="551">
                <a:moveTo>
                  <a:pt x="512" y="139"/>
                </a:moveTo>
                <a:cubicBezTo>
                  <a:pt x="511" y="137"/>
                  <a:pt x="508" y="140"/>
                  <a:pt x="509" y="142"/>
                </a:cubicBezTo>
                <a:cubicBezTo>
                  <a:pt x="514" y="151"/>
                  <a:pt x="519" y="160"/>
                  <a:pt x="523" y="169"/>
                </a:cubicBezTo>
                <a:cubicBezTo>
                  <a:pt x="522" y="170"/>
                  <a:pt x="522" y="170"/>
                  <a:pt x="522" y="170"/>
                </a:cubicBezTo>
                <a:cubicBezTo>
                  <a:pt x="497" y="194"/>
                  <a:pt x="472" y="216"/>
                  <a:pt x="446" y="238"/>
                </a:cubicBezTo>
                <a:cubicBezTo>
                  <a:pt x="434" y="248"/>
                  <a:pt x="422" y="258"/>
                  <a:pt x="410" y="268"/>
                </a:cubicBezTo>
                <a:cubicBezTo>
                  <a:pt x="402" y="274"/>
                  <a:pt x="367" y="310"/>
                  <a:pt x="392" y="279"/>
                </a:cubicBezTo>
                <a:cubicBezTo>
                  <a:pt x="411" y="254"/>
                  <a:pt x="436" y="234"/>
                  <a:pt x="460" y="213"/>
                </a:cubicBezTo>
                <a:cubicBezTo>
                  <a:pt x="467" y="206"/>
                  <a:pt x="475" y="200"/>
                  <a:pt x="482" y="192"/>
                </a:cubicBezTo>
                <a:cubicBezTo>
                  <a:pt x="491" y="185"/>
                  <a:pt x="500" y="176"/>
                  <a:pt x="508" y="167"/>
                </a:cubicBezTo>
                <a:cubicBezTo>
                  <a:pt x="509" y="167"/>
                  <a:pt x="510" y="166"/>
                  <a:pt x="510" y="165"/>
                </a:cubicBezTo>
                <a:cubicBezTo>
                  <a:pt x="511" y="163"/>
                  <a:pt x="513" y="161"/>
                  <a:pt x="514" y="159"/>
                </a:cubicBezTo>
                <a:cubicBezTo>
                  <a:pt x="515" y="158"/>
                  <a:pt x="513" y="156"/>
                  <a:pt x="512" y="157"/>
                </a:cubicBezTo>
                <a:cubicBezTo>
                  <a:pt x="474" y="184"/>
                  <a:pt x="440" y="215"/>
                  <a:pt x="405" y="245"/>
                </a:cubicBezTo>
                <a:cubicBezTo>
                  <a:pt x="441" y="214"/>
                  <a:pt x="473" y="179"/>
                  <a:pt x="509" y="148"/>
                </a:cubicBezTo>
                <a:cubicBezTo>
                  <a:pt x="510" y="147"/>
                  <a:pt x="509" y="145"/>
                  <a:pt x="507" y="146"/>
                </a:cubicBezTo>
                <a:cubicBezTo>
                  <a:pt x="487" y="158"/>
                  <a:pt x="468" y="172"/>
                  <a:pt x="450" y="186"/>
                </a:cubicBezTo>
                <a:cubicBezTo>
                  <a:pt x="466" y="171"/>
                  <a:pt x="480" y="155"/>
                  <a:pt x="494" y="138"/>
                </a:cubicBezTo>
                <a:cubicBezTo>
                  <a:pt x="495" y="136"/>
                  <a:pt x="494" y="135"/>
                  <a:pt x="492" y="136"/>
                </a:cubicBezTo>
                <a:cubicBezTo>
                  <a:pt x="453" y="170"/>
                  <a:pt x="405" y="196"/>
                  <a:pt x="377" y="241"/>
                </a:cubicBezTo>
                <a:cubicBezTo>
                  <a:pt x="377" y="242"/>
                  <a:pt x="378" y="243"/>
                  <a:pt x="379" y="242"/>
                </a:cubicBezTo>
                <a:cubicBezTo>
                  <a:pt x="403" y="203"/>
                  <a:pt x="441" y="180"/>
                  <a:pt x="476" y="152"/>
                </a:cubicBezTo>
                <a:cubicBezTo>
                  <a:pt x="480" y="149"/>
                  <a:pt x="485" y="144"/>
                  <a:pt x="486" y="143"/>
                </a:cubicBezTo>
                <a:cubicBezTo>
                  <a:pt x="486" y="144"/>
                  <a:pt x="484" y="146"/>
                  <a:pt x="480" y="150"/>
                </a:cubicBezTo>
                <a:cubicBezTo>
                  <a:pt x="471" y="160"/>
                  <a:pt x="463" y="170"/>
                  <a:pt x="454" y="179"/>
                </a:cubicBezTo>
                <a:cubicBezTo>
                  <a:pt x="443" y="190"/>
                  <a:pt x="432" y="200"/>
                  <a:pt x="421" y="211"/>
                </a:cubicBezTo>
                <a:cubicBezTo>
                  <a:pt x="408" y="222"/>
                  <a:pt x="395" y="234"/>
                  <a:pt x="383" y="246"/>
                </a:cubicBezTo>
                <a:cubicBezTo>
                  <a:pt x="381" y="248"/>
                  <a:pt x="383" y="250"/>
                  <a:pt x="385" y="249"/>
                </a:cubicBezTo>
                <a:cubicBezTo>
                  <a:pt x="396" y="238"/>
                  <a:pt x="408" y="228"/>
                  <a:pt x="419" y="217"/>
                </a:cubicBezTo>
                <a:cubicBezTo>
                  <a:pt x="423" y="214"/>
                  <a:pt x="427" y="210"/>
                  <a:pt x="431" y="207"/>
                </a:cubicBezTo>
                <a:cubicBezTo>
                  <a:pt x="451" y="189"/>
                  <a:pt x="472" y="173"/>
                  <a:pt x="494" y="158"/>
                </a:cubicBezTo>
                <a:cubicBezTo>
                  <a:pt x="513" y="145"/>
                  <a:pt x="489" y="161"/>
                  <a:pt x="486" y="165"/>
                </a:cubicBezTo>
                <a:cubicBezTo>
                  <a:pt x="476" y="173"/>
                  <a:pt x="467" y="182"/>
                  <a:pt x="458" y="191"/>
                </a:cubicBezTo>
                <a:cubicBezTo>
                  <a:pt x="437" y="211"/>
                  <a:pt x="417" y="230"/>
                  <a:pt x="395" y="249"/>
                </a:cubicBezTo>
                <a:cubicBezTo>
                  <a:pt x="394" y="250"/>
                  <a:pt x="396" y="252"/>
                  <a:pt x="397" y="251"/>
                </a:cubicBezTo>
                <a:cubicBezTo>
                  <a:pt x="418" y="235"/>
                  <a:pt x="438" y="218"/>
                  <a:pt x="459" y="202"/>
                </a:cubicBezTo>
                <a:cubicBezTo>
                  <a:pt x="468" y="195"/>
                  <a:pt x="476" y="188"/>
                  <a:pt x="485" y="181"/>
                </a:cubicBezTo>
                <a:cubicBezTo>
                  <a:pt x="481" y="186"/>
                  <a:pt x="477" y="190"/>
                  <a:pt x="473" y="195"/>
                </a:cubicBezTo>
                <a:cubicBezTo>
                  <a:pt x="452" y="212"/>
                  <a:pt x="432" y="231"/>
                  <a:pt x="412" y="249"/>
                </a:cubicBezTo>
                <a:cubicBezTo>
                  <a:pt x="401" y="260"/>
                  <a:pt x="390" y="270"/>
                  <a:pt x="378" y="279"/>
                </a:cubicBezTo>
                <a:cubicBezTo>
                  <a:pt x="359" y="295"/>
                  <a:pt x="388" y="268"/>
                  <a:pt x="392" y="265"/>
                </a:cubicBezTo>
                <a:cubicBezTo>
                  <a:pt x="393" y="263"/>
                  <a:pt x="391" y="261"/>
                  <a:pt x="390" y="262"/>
                </a:cubicBezTo>
                <a:cubicBezTo>
                  <a:pt x="383" y="266"/>
                  <a:pt x="377" y="270"/>
                  <a:pt x="371" y="275"/>
                </a:cubicBezTo>
                <a:cubicBezTo>
                  <a:pt x="358" y="285"/>
                  <a:pt x="380" y="263"/>
                  <a:pt x="383" y="260"/>
                </a:cubicBezTo>
                <a:cubicBezTo>
                  <a:pt x="384" y="259"/>
                  <a:pt x="382" y="256"/>
                  <a:pt x="381" y="258"/>
                </a:cubicBezTo>
                <a:cubicBezTo>
                  <a:pt x="372" y="264"/>
                  <a:pt x="346" y="289"/>
                  <a:pt x="367" y="262"/>
                </a:cubicBezTo>
                <a:cubicBezTo>
                  <a:pt x="368" y="261"/>
                  <a:pt x="366" y="259"/>
                  <a:pt x="364" y="260"/>
                </a:cubicBezTo>
                <a:cubicBezTo>
                  <a:pt x="359" y="265"/>
                  <a:pt x="355" y="269"/>
                  <a:pt x="351" y="274"/>
                </a:cubicBezTo>
                <a:cubicBezTo>
                  <a:pt x="349" y="275"/>
                  <a:pt x="352" y="278"/>
                  <a:pt x="353" y="276"/>
                </a:cubicBezTo>
                <a:cubicBezTo>
                  <a:pt x="353" y="275"/>
                  <a:pt x="354" y="275"/>
                  <a:pt x="354" y="274"/>
                </a:cubicBezTo>
                <a:cubicBezTo>
                  <a:pt x="353" y="276"/>
                  <a:pt x="352" y="277"/>
                  <a:pt x="351" y="279"/>
                </a:cubicBezTo>
                <a:cubicBezTo>
                  <a:pt x="351" y="280"/>
                  <a:pt x="352" y="282"/>
                  <a:pt x="354" y="281"/>
                </a:cubicBezTo>
                <a:cubicBezTo>
                  <a:pt x="360" y="277"/>
                  <a:pt x="363" y="275"/>
                  <a:pt x="369" y="270"/>
                </a:cubicBezTo>
                <a:cubicBezTo>
                  <a:pt x="386" y="257"/>
                  <a:pt x="362" y="279"/>
                  <a:pt x="359" y="284"/>
                </a:cubicBezTo>
                <a:cubicBezTo>
                  <a:pt x="358" y="285"/>
                  <a:pt x="359" y="288"/>
                  <a:pt x="361" y="287"/>
                </a:cubicBezTo>
                <a:cubicBezTo>
                  <a:pt x="369" y="281"/>
                  <a:pt x="376" y="274"/>
                  <a:pt x="385" y="269"/>
                </a:cubicBezTo>
                <a:cubicBezTo>
                  <a:pt x="377" y="274"/>
                  <a:pt x="370" y="283"/>
                  <a:pt x="364" y="291"/>
                </a:cubicBezTo>
                <a:cubicBezTo>
                  <a:pt x="363" y="293"/>
                  <a:pt x="365" y="295"/>
                  <a:pt x="367" y="293"/>
                </a:cubicBezTo>
                <a:cubicBezTo>
                  <a:pt x="379" y="283"/>
                  <a:pt x="391" y="273"/>
                  <a:pt x="403" y="262"/>
                </a:cubicBezTo>
                <a:cubicBezTo>
                  <a:pt x="392" y="273"/>
                  <a:pt x="383" y="284"/>
                  <a:pt x="374" y="297"/>
                </a:cubicBezTo>
                <a:cubicBezTo>
                  <a:pt x="373" y="299"/>
                  <a:pt x="375" y="300"/>
                  <a:pt x="377" y="299"/>
                </a:cubicBezTo>
                <a:cubicBezTo>
                  <a:pt x="401" y="279"/>
                  <a:pt x="425" y="260"/>
                  <a:pt x="449" y="239"/>
                </a:cubicBezTo>
                <a:cubicBezTo>
                  <a:pt x="439" y="249"/>
                  <a:pt x="429" y="259"/>
                  <a:pt x="418" y="268"/>
                </a:cubicBezTo>
                <a:cubicBezTo>
                  <a:pt x="402" y="281"/>
                  <a:pt x="383" y="295"/>
                  <a:pt x="371" y="312"/>
                </a:cubicBezTo>
                <a:cubicBezTo>
                  <a:pt x="370" y="311"/>
                  <a:pt x="368" y="310"/>
                  <a:pt x="367" y="312"/>
                </a:cubicBezTo>
                <a:cubicBezTo>
                  <a:pt x="344" y="344"/>
                  <a:pt x="316" y="373"/>
                  <a:pt x="294" y="406"/>
                </a:cubicBezTo>
                <a:cubicBezTo>
                  <a:pt x="288" y="412"/>
                  <a:pt x="282" y="419"/>
                  <a:pt x="276" y="425"/>
                </a:cubicBezTo>
                <a:cubicBezTo>
                  <a:pt x="261" y="441"/>
                  <a:pt x="277" y="417"/>
                  <a:pt x="280" y="413"/>
                </a:cubicBezTo>
                <a:cubicBezTo>
                  <a:pt x="288" y="399"/>
                  <a:pt x="298" y="387"/>
                  <a:pt x="309" y="375"/>
                </a:cubicBezTo>
                <a:cubicBezTo>
                  <a:pt x="322" y="359"/>
                  <a:pt x="337" y="344"/>
                  <a:pt x="350" y="327"/>
                </a:cubicBezTo>
                <a:cubicBezTo>
                  <a:pt x="351" y="326"/>
                  <a:pt x="348" y="324"/>
                  <a:pt x="347" y="325"/>
                </a:cubicBezTo>
                <a:cubicBezTo>
                  <a:pt x="311" y="361"/>
                  <a:pt x="284" y="403"/>
                  <a:pt x="248" y="439"/>
                </a:cubicBezTo>
                <a:cubicBezTo>
                  <a:pt x="252" y="435"/>
                  <a:pt x="255" y="428"/>
                  <a:pt x="258" y="422"/>
                </a:cubicBezTo>
                <a:cubicBezTo>
                  <a:pt x="269" y="410"/>
                  <a:pt x="280" y="397"/>
                  <a:pt x="291" y="383"/>
                </a:cubicBezTo>
                <a:cubicBezTo>
                  <a:pt x="297" y="376"/>
                  <a:pt x="302" y="369"/>
                  <a:pt x="307" y="362"/>
                </a:cubicBezTo>
                <a:cubicBezTo>
                  <a:pt x="313" y="355"/>
                  <a:pt x="318" y="348"/>
                  <a:pt x="323" y="342"/>
                </a:cubicBezTo>
                <a:cubicBezTo>
                  <a:pt x="324" y="341"/>
                  <a:pt x="324" y="340"/>
                  <a:pt x="325" y="339"/>
                </a:cubicBezTo>
                <a:cubicBezTo>
                  <a:pt x="328" y="336"/>
                  <a:pt x="331" y="332"/>
                  <a:pt x="334" y="329"/>
                </a:cubicBezTo>
                <a:cubicBezTo>
                  <a:pt x="335" y="327"/>
                  <a:pt x="333" y="324"/>
                  <a:pt x="331" y="326"/>
                </a:cubicBezTo>
                <a:cubicBezTo>
                  <a:pt x="329" y="329"/>
                  <a:pt x="326" y="333"/>
                  <a:pt x="323" y="336"/>
                </a:cubicBezTo>
                <a:cubicBezTo>
                  <a:pt x="323" y="337"/>
                  <a:pt x="322" y="337"/>
                  <a:pt x="322" y="338"/>
                </a:cubicBezTo>
                <a:cubicBezTo>
                  <a:pt x="299" y="366"/>
                  <a:pt x="271" y="391"/>
                  <a:pt x="253" y="422"/>
                </a:cubicBezTo>
                <a:cubicBezTo>
                  <a:pt x="250" y="426"/>
                  <a:pt x="246" y="429"/>
                  <a:pt x="243" y="432"/>
                </a:cubicBezTo>
                <a:cubicBezTo>
                  <a:pt x="240" y="435"/>
                  <a:pt x="242" y="429"/>
                  <a:pt x="245" y="423"/>
                </a:cubicBezTo>
                <a:cubicBezTo>
                  <a:pt x="253" y="413"/>
                  <a:pt x="261" y="402"/>
                  <a:pt x="268" y="391"/>
                </a:cubicBezTo>
                <a:cubicBezTo>
                  <a:pt x="283" y="371"/>
                  <a:pt x="300" y="35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6" y="331"/>
                  <a:pt x="318" y="329"/>
                  <a:pt x="319" y="327"/>
                </a:cubicBezTo>
                <a:cubicBezTo>
                  <a:pt x="320" y="325"/>
                  <a:pt x="317" y="324"/>
                  <a:pt x="316" y="325"/>
                </a:cubicBezTo>
                <a:cubicBezTo>
                  <a:pt x="294" y="356"/>
                  <a:pt x="261" y="382"/>
                  <a:pt x="244" y="416"/>
                </a:cubicBezTo>
                <a:cubicBezTo>
                  <a:pt x="239" y="422"/>
                  <a:pt x="234" y="427"/>
                  <a:pt x="233" y="431"/>
                </a:cubicBezTo>
                <a:cubicBezTo>
                  <a:pt x="235" y="424"/>
                  <a:pt x="238" y="416"/>
                  <a:pt x="241" y="409"/>
                </a:cubicBezTo>
                <a:cubicBezTo>
                  <a:pt x="248" y="401"/>
                  <a:pt x="254" y="392"/>
                  <a:pt x="260" y="383"/>
                </a:cubicBezTo>
                <a:cubicBezTo>
                  <a:pt x="264" y="378"/>
                  <a:pt x="268" y="373"/>
                  <a:pt x="272" y="367"/>
                </a:cubicBezTo>
                <a:cubicBezTo>
                  <a:pt x="284" y="353"/>
                  <a:pt x="297" y="339"/>
                  <a:pt x="308" y="325"/>
                </a:cubicBezTo>
                <a:cubicBezTo>
                  <a:pt x="309" y="323"/>
                  <a:pt x="306" y="321"/>
                  <a:pt x="305" y="323"/>
                </a:cubicBezTo>
                <a:cubicBezTo>
                  <a:pt x="291" y="337"/>
                  <a:pt x="279" y="352"/>
                  <a:pt x="267" y="368"/>
                </a:cubicBezTo>
                <a:cubicBezTo>
                  <a:pt x="264" y="372"/>
                  <a:pt x="261" y="376"/>
                  <a:pt x="258" y="380"/>
                </a:cubicBezTo>
                <a:cubicBezTo>
                  <a:pt x="254" y="386"/>
                  <a:pt x="249" y="392"/>
                  <a:pt x="245" y="399"/>
                </a:cubicBezTo>
                <a:cubicBezTo>
                  <a:pt x="241" y="404"/>
                  <a:pt x="237" y="410"/>
                  <a:pt x="233" y="415"/>
                </a:cubicBezTo>
                <a:cubicBezTo>
                  <a:pt x="230" y="422"/>
                  <a:pt x="228" y="424"/>
                  <a:pt x="225" y="419"/>
                </a:cubicBezTo>
                <a:cubicBezTo>
                  <a:pt x="226" y="415"/>
                  <a:pt x="227" y="411"/>
                  <a:pt x="228" y="408"/>
                </a:cubicBezTo>
                <a:cubicBezTo>
                  <a:pt x="237" y="398"/>
                  <a:pt x="245" y="387"/>
                  <a:pt x="252" y="376"/>
                </a:cubicBezTo>
                <a:cubicBezTo>
                  <a:pt x="259" y="368"/>
                  <a:pt x="265" y="359"/>
                  <a:pt x="271" y="350"/>
                </a:cubicBezTo>
                <a:cubicBezTo>
                  <a:pt x="273" y="348"/>
                  <a:pt x="275" y="345"/>
                  <a:pt x="277" y="343"/>
                </a:cubicBezTo>
                <a:cubicBezTo>
                  <a:pt x="282" y="337"/>
                  <a:pt x="286" y="331"/>
                  <a:pt x="290" y="326"/>
                </a:cubicBezTo>
                <a:cubicBezTo>
                  <a:pt x="292" y="324"/>
                  <a:pt x="289" y="322"/>
                  <a:pt x="288" y="324"/>
                </a:cubicBezTo>
                <a:cubicBezTo>
                  <a:pt x="282" y="330"/>
                  <a:pt x="277" y="337"/>
                  <a:pt x="271" y="344"/>
                </a:cubicBezTo>
                <a:cubicBezTo>
                  <a:pt x="256" y="362"/>
                  <a:pt x="236" y="382"/>
                  <a:pt x="226" y="404"/>
                </a:cubicBezTo>
                <a:cubicBezTo>
                  <a:pt x="224" y="407"/>
                  <a:pt x="222" y="409"/>
                  <a:pt x="220" y="411"/>
                </a:cubicBezTo>
                <a:cubicBezTo>
                  <a:pt x="215" y="417"/>
                  <a:pt x="212" y="422"/>
                  <a:pt x="214" y="412"/>
                </a:cubicBezTo>
                <a:cubicBezTo>
                  <a:pt x="215" y="411"/>
                  <a:pt x="215" y="409"/>
                  <a:pt x="216" y="408"/>
                </a:cubicBezTo>
                <a:cubicBezTo>
                  <a:pt x="238" y="380"/>
                  <a:pt x="257" y="350"/>
                  <a:pt x="279" y="323"/>
                </a:cubicBezTo>
                <a:cubicBezTo>
                  <a:pt x="280" y="321"/>
                  <a:pt x="278" y="319"/>
                  <a:pt x="276" y="320"/>
                </a:cubicBezTo>
                <a:cubicBezTo>
                  <a:pt x="264" y="334"/>
                  <a:pt x="249" y="349"/>
                  <a:pt x="237" y="365"/>
                </a:cubicBezTo>
                <a:cubicBezTo>
                  <a:pt x="237" y="364"/>
                  <a:pt x="238" y="364"/>
                  <a:pt x="238" y="363"/>
                </a:cubicBezTo>
                <a:cubicBezTo>
                  <a:pt x="250" y="347"/>
                  <a:pt x="262" y="332"/>
                  <a:pt x="273" y="317"/>
                </a:cubicBezTo>
                <a:cubicBezTo>
                  <a:pt x="275" y="315"/>
                  <a:pt x="272" y="313"/>
                  <a:pt x="271" y="315"/>
                </a:cubicBezTo>
                <a:cubicBezTo>
                  <a:pt x="249" y="342"/>
                  <a:pt x="229" y="370"/>
                  <a:pt x="207" y="398"/>
                </a:cubicBezTo>
                <a:cubicBezTo>
                  <a:pt x="224" y="376"/>
                  <a:pt x="243" y="347"/>
                  <a:pt x="262" y="321"/>
                </a:cubicBezTo>
                <a:cubicBezTo>
                  <a:pt x="265" y="319"/>
                  <a:pt x="266" y="317"/>
                  <a:pt x="266" y="316"/>
                </a:cubicBezTo>
                <a:cubicBezTo>
                  <a:pt x="268" y="313"/>
                  <a:pt x="270" y="311"/>
                  <a:pt x="272" y="308"/>
                </a:cubicBezTo>
                <a:cubicBezTo>
                  <a:pt x="273" y="306"/>
                  <a:pt x="271" y="304"/>
                  <a:pt x="269" y="306"/>
                </a:cubicBezTo>
                <a:cubicBezTo>
                  <a:pt x="249" y="329"/>
                  <a:pt x="230" y="354"/>
                  <a:pt x="211" y="379"/>
                </a:cubicBezTo>
                <a:cubicBezTo>
                  <a:pt x="204" y="389"/>
                  <a:pt x="203" y="389"/>
                  <a:pt x="209" y="379"/>
                </a:cubicBezTo>
                <a:cubicBezTo>
                  <a:pt x="213" y="371"/>
                  <a:pt x="218" y="363"/>
                  <a:pt x="223" y="356"/>
                </a:cubicBezTo>
                <a:cubicBezTo>
                  <a:pt x="233" y="340"/>
                  <a:pt x="244" y="326"/>
                  <a:pt x="255" y="311"/>
                </a:cubicBezTo>
                <a:cubicBezTo>
                  <a:pt x="256" y="310"/>
                  <a:pt x="254" y="307"/>
                  <a:pt x="252" y="309"/>
                </a:cubicBezTo>
                <a:cubicBezTo>
                  <a:pt x="251" y="310"/>
                  <a:pt x="250" y="312"/>
                  <a:pt x="249" y="313"/>
                </a:cubicBezTo>
                <a:cubicBezTo>
                  <a:pt x="249" y="313"/>
                  <a:pt x="248" y="313"/>
                  <a:pt x="248" y="314"/>
                </a:cubicBezTo>
                <a:cubicBezTo>
                  <a:pt x="246" y="316"/>
                  <a:pt x="245" y="318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34" y="330"/>
                  <a:pt x="226" y="341"/>
                  <a:pt x="218" y="352"/>
                </a:cubicBezTo>
                <a:cubicBezTo>
                  <a:pt x="213" y="357"/>
                  <a:pt x="214" y="352"/>
                  <a:pt x="216" y="346"/>
                </a:cubicBezTo>
                <a:cubicBezTo>
                  <a:pt x="217" y="345"/>
                  <a:pt x="217" y="345"/>
                  <a:pt x="218" y="345"/>
                </a:cubicBezTo>
                <a:cubicBezTo>
                  <a:pt x="219" y="344"/>
                  <a:pt x="219" y="342"/>
                  <a:pt x="218" y="342"/>
                </a:cubicBezTo>
                <a:cubicBezTo>
                  <a:pt x="218" y="341"/>
                  <a:pt x="218" y="340"/>
                  <a:pt x="219" y="340"/>
                </a:cubicBezTo>
                <a:cubicBezTo>
                  <a:pt x="223" y="335"/>
                  <a:pt x="229" y="323"/>
                  <a:pt x="231" y="320"/>
                </a:cubicBezTo>
                <a:cubicBezTo>
                  <a:pt x="232" y="319"/>
                  <a:pt x="231" y="318"/>
                  <a:pt x="230" y="318"/>
                </a:cubicBezTo>
                <a:cubicBezTo>
                  <a:pt x="234" y="312"/>
                  <a:pt x="237" y="305"/>
                  <a:pt x="238" y="298"/>
                </a:cubicBezTo>
                <a:cubicBezTo>
                  <a:pt x="239" y="297"/>
                  <a:pt x="237" y="295"/>
                  <a:pt x="236" y="296"/>
                </a:cubicBezTo>
                <a:cubicBezTo>
                  <a:pt x="235" y="296"/>
                  <a:pt x="235" y="297"/>
                  <a:pt x="234" y="297"/>
                </a:cubicBezTo>
                <a:cubicBezTo>
                  <a:pt x="237" y="294"/>
                  <a:pt x="239" y="290"/>
                  <a:pt x="240" y="286"/>
                </a:cubicBezTo>
                <a:cubicBezTo>
                  <a:pt x="241" y="285"/>
                  <a:pt x="240" y="284"/>
                  <a:pt x="240" y="283"/>
                </a:cubicBezTo>
                <a:cubicBezTo>
                  <a:pt x="240" y="284"/>
                  <a:pt x="241" y="284"/>
                  <a:pt x="241" y="283"/>
                </a:cubicBezTo>
                <a:cubicBezTo>
                  <a:pt x="247" y="277"/>
                  <a:pt x="253" y="271"/>
                  <a:pt x="258" y="265"/>
                </a:cubicBezTo>
                <a:cubicBezTo>
                  <a:pt x="259" y="266"/>
                  <a:pt x="260" y="266"/>
                  <a:pt x="260" y="265"/>
                </a:cubicBezTo>
                <a:cubicBezTo>
                  <a:pt x="261" y="264"/>
                  <a:pt x="262" y="262"/>
                  <a:pt x="262" y="261"/>
                </a:cubicBezTo>
                <a:cubicBezTo>
                  <a:pt x="266" y="257"/>
                  <a:pt x="269" y="254"/>
                  <a:pt x="272" y="250"/>
                </a:cubicBezTo>
                <a:cubicBezTo>
                  <a:pt x="266" y="258"/>
                  <a:pt x="261" y="266"/>
                  <a:pt x="256" y="274"/>
                </a:cubicBezTo>
                <a:cubicBezTo>
                  <a:pt x="254" y="276"/>
                  <a:pt x="257" y="277"/>
                  <a:pt x="258" y="276"/>
                </a:cubicBezTo>
                <a:cubicBezTo>
                  <a:pt x="264" y="271"/>
                  <a:pt x="270" y="265"/>
                  <a:pt x="275" y="25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0" y="267"/>
                  <a:pt x="265" y="275"/>
                  <a:pt x="260" y="282"/>
                </a:cubicBezTo>
                <a:cubicBezTo>
                  <a:pt x="259" y="284"/>
                  <a:pt x="261" y="286"/>
                  <a:pt x="263" y="284"/>
                </a:cubicBezTo>
                <a:cubicBezTo>
                  <a:pt x="267" y="280"/>
                  <a:pt x="271" y="276"/>
                  <a:pt x="275" y="272"/>
                </a:cubicBezTo>
                <a:cubicBezTo>
                  <a:pt x="273" y="279"/>
                  <a:pt x="270" y="284"/>
                  <a:pt x="267" y="290"/>
                </a:cubicBezTo>
                <a:cubicBezTo>
                  <a:pt x="266" y="292"/>
                  <a:pt x="269" y="294"/>
                  <a:pt x="270" y="292"/>
                </a:cubicBezTo>
                <a:cubicBezTo>
                  <a:pt x="272" y="290"/>
                  <a:pt x="273" y="288"/>
                  <a:pt x="274" y="286"/>
                </a:cubicBezTo>
                <a:cubicBezTo>
                  <a:pt x="275" y="286"/>
                  <a:pt x="276" y="286"/>
                  <a:pt x="277" y="285"/>
                </a:cubicBezTo>
                <a:cubicBezTo>
                  <a:pt x="278" y="283"/>
                  <a:pt x="279" y="281"/>
                  <a:pt x="280" y="279"/>
                </a:cubicBezTo>
                <a:cubicBezTo>
                  <a:pt x="281" y="278"/>
                  <a:pt x="280" y="277"/>
                  <a:pt x="279" y="276"/>
                </a:cubicBezTo>
                <a:cubicBezTo>
                  <a:pt x="283" y="268"/>
                  <a:pt x="285" y="260"/>
                  <a:pt x="287" y="251"/>
                </a:cubicBezTo>
                <a:cubicBezTo>
                  <a:pt x="289" y="250"/>
                  <a:pt x="291" y="249"/>
                  <a:pt x="294" y="248"/>
                </a:cubicBezTo>
                <a:cubicBezTo>
                  <a:pt x="293" y="250"/>
                  <a:pt x="293" y="251"/>
                  <a:pt x="292" y="252"/>
                </a:cubicBezTo>
                <a:cubicBezTo>
                  <a:pt x="291" y="254"/>
                  <a:pt x="292" y="255"/>
                  <a:pt x="294" y="255"/>
                </a:cubicBezTo>
                <a:cubicBezTo>
                  <a:pt x="292" y="259"/>
                  <a:pt x="290" y="263"/>
                  <a:pt x="287" y="267"/>
                </a:cubicBezTo>
                <a:cubicBezTo>
                  <a:pt x="286" y="269"/>
                  <a:pt x="289" y="271"/>
                  <a:pt x="290" y="269"/>
                </a:cubicBezTo>
                <a:cubicBezTo>
                  <a:pt x="297" y="263"/>
                  <a:pt x="302" y="256"/>
                  <a:pt x="308" y="249"/>
                </a:cubicBezTo>
                <a:cubicBezTo>
                  <a:pt x="307" y="251"/>
                  <a:pt x="306" y="253"/>
                  <a:pt x="305" y="255"/>
                </a:cubicBezTo>
                <a:cubicBezTo>
                  <a:pt x="302" y="262"/>
                  <a:pt x="298" y="268"/>
                  <a:pt x="294" y="274"/>
                </a:cubicBezTo>
                <a:cubicBezTo>
                  <a:pt x="293" y="276"/>
                  <a:pt x="296" y="278"/>
                  <a:pt x="297" y="276"/>
                </a:cubicBezTo>
                <a:cubicBezTo>
                  <a:pt x="298" y="275"/>
                  <a:pt x="305" y="267"/>
                  <a:pt x="311" y="261"/>
                </a:cubicBezTo>
                <a:cubicBezTo>
                  <a:pt x="313" y="260"/>
                  <a:pt x="315" y="258"/>
                  <a:pt x="317" y="257"/>
                </a:cubicBezTo>
                <a:cubicBezTo>
                  <a:pt x="317" y="257"/>
                  <a:pt x="317" y="258"/>
                  <a:pt x="317" y="259"/>
                </a:cubicBezTo>
                <a:cubicBezTo>
                  <a:pt x="313" y="268"/>
                  <a:pt x="305" y="277"/>
                  <a:pt x="299" y="285"/>
                </a:cubicBezTo>
                <a:cubicBezTo>
                  <a:pt x="297" y="287"/>
                  <a:pt x="300" y="289"/>
                  <a:pt x="302" y="288"/>
                </a:cubicBezTo>
                <a:cubicBezTo>
                  <a:pt x="304" y="285"/>
                  <a:pt x="307" y="282"/>
                  <a:pt x="309" y="280"/>
                </a:cubicBezTo>
                <a:cubicBezTo>
                  <a:pt x="304" y="286"/>
                  <a:pt x="299" y="293"/>
                  <a:pt x="294" y="299"/>
                </a:cubicBezTo>
                <a:cubicBezTo>
                  <a:pt x="293" y="301"/>
                  <a:pt x="296" y="303"/>
                  <a:pt x="297" y="301"/>
                </a:cubicBezTo>
                <a:cubicBezTo>
                  <a:pt x="300" y="299"/>
                  <a:pt x="320" y="271"/>
                  <a:pt x="311" y="288"/>
                </a:cubicBezTo>
                <a:cubicBezTo>
                  <a:pt x="310" y="289"/>
                  <a:pt x="313" y="292"/>
                  <a:pt x="314" y="290"/>
                </a:cubicBezTo>
                <a:cubicBezTo>
                  <a:pt x="319" y="285"/>
                  <a:pt x="324" y="275"/>
                  <a:pt x="325" y="286"/>
                </a:cubicBezTo>
                <a:cubicBezTo>
                  <a:pt x="325" y="288"/>
                  <a:pt x="326" y="289"/>
                  <a:pt x="328" y="288"/>
                </a:cubicBezTo>
                <a:cubicBezTo>
                  <a:pt x="332" y="285"/>
                  <a:pt x="333" y="283"/>
                  <a:pt x="333" y="289"/>
                </a:cubicBezTo>
                <a:cubicBezTo>
                  <a:pt x="333" y="290"/>
                  <a:pt x="335" y="291"/>
                  <a:pt x="336" y="290"/>
                </a:cubicBezTo>
                <a:cubicBezTo>
                  <a:pt x="341" y="284"/>
                  <a:pt x="346" y="279"/>
                  <a:pt x="351" y="273"/>
                </a:cubicBezTo>
                <a:cubicBezTo>
                  <a:pt x="352" y="271"/>
                  <a:pt x="351" y="269"/>
                  <a:pt x="349" y="270"/>
                </a:cubicBezTo>
                <a:cubicBezTo>
                  <a:pt x="338" y="273"/>
                  <a:pt x="338" y="269"/>
                  <a:pt x="348" y="257"/>
                </a:cubicBezTo>
                <a:cubicBezTo>
                  <a:pt x="350" y="255"/>
                  <a:pt x="348" y="253"/>
                  <a:pt x="346" y="254"/>
                </a:cubicBezTo>
                <a:cubicBezTo>
                  <a:pt x="340" y="260"/>
                  <a:pt x="333" y="271"/>
                  <a:pt x="343" y="256"/>
                </a:cubicBezTo>
                <a:cubicBezTo>
                  <a:pt x="352" y="243"/>
                  <a:pt x="364" y="231"/>
                  <a:pt x="375" y="218"/>
                </a:cubicBezTo>
                <a:cubicBezTo>
                  <a:pt x="376" y="216"/>
                  <a:pt x="374" y="214"/>
                  <a:pt x="372" y="215"/>
                </a:cubicBezTo>
                <a:cubicBezTo>
                  <a:pt x="371" y="216"/>
                  <a:pt x="371" y="217"/>
                  <a:pt x="370" y="217"/>
                </a:cubicBezTo>
                <a:cubicBezTo>
                  <a:pt x="397" y="190"/>
                  <a:pt x="424" y="163"/>
                  <a:pt x="453" y="138"/>
                </a:cubicBezTo>
                <a:cubicBezTo>
                  <a:pt x="463" y="130"/>
                  <a:pt x="472" y="123"/>
                  <a:pt x="482" y="115"/>
                </a:cubicBezTo>
                <a:cubicBezTo>
                  <a:pt x="484" y="114"/>
                  <a:pt x="471" y="126"/>
                  <a:pt x="469" y="127"/>
                </a:cubicBezTo>
                <a:cubicBezTo>
                  <a:pt x="456" y="142"/>
                  <a:pt x="442" y="158"/>
                  <a:pt x="428" y="173"/>
                </a:cubicBezTo>
                <a:cubicBezTo>
                  <a:pt x="404" y="193"/>
                  <a:pt x="382" y="214"/>
                  <a:pt x="361" y="237"/>
                </a:cubicBezTo>
                <a:cubicBezTo>
                  <a:pt x="359" y="239"/>
                  <a:pt x="361" y="241"/>
                  <a:pt x="363" y="240"/>
                </a:cubicBezTo>
                <a:cubicBezTo>
                  <a:pt x="388" y="220"/>
                  <a:pt x="409" y="198"/>
                  <a:pt x="430" y="176"/>
                </a:cubicBezTo>
                <a:cubicBezTo>
                  <a:pt x="432" y="174"/>
                  <a:pt x="434" y="173"/>
                  <a:pt x="435" y="172"/>
                </a:cubicBezTo>
                <a:cubicBezTo>
                  <a:pt x="445" y="164"/>
                  <a:pt x="454" y="157"/>
                  <a:pt x="464" y="150"/>
                </a:cubicBezTo>
                <a:cubicBezTo>
                  <a:pt x="469" y="147"/>
                  <a:pt x="474" y="144"/>
                  <a:pt x="479" y="141"/>
                </a:cubicBezTo>
                <a:cubicBezTo>
                  <a:pt x="483" y="140"/>
                  <a:pt x="486" y="138"/>
                  <a:pt x="487" y="134"/>
                </a:cubicBezTo>
                <a:cubicBezTo>
                  <a:pt x="488" y="135"/>
                  <a:pt x="489" y="136"/>
                  <a:pt x="490" y="135"/>
                </a:cubicBezTo>
                <a:cubicBezTo>
                  <a:pt x="491" y="134"/>
                  <a:pt x="493" y="133"/>
                  <a:pt x="494" y="132"/>
                </a:cubicBezTo>
                <a:cubicBezTo>
                  <a:pt x="496" y="130"/>
                  <a:pt x="494" y="127"/>
                  <a:pt x="492" y="128"/>
                </a:cubicBezTo>
                <a:cubicBezTo>
                  <a:pt x="476" y="138"/>
                  <a:pt x="459" y="149"/>
                  <a:pt x="444" y="161"/>
                </a:cubicBezTo>
                <a:cubicBezTo>
                  <a:pt x="459" y="144"/>
                  <a:pt x="474" y="126"/>
                  <a:pt x="490" y="110"/>
                </a:cubicBezTo>
                <a:cubicBezTo>
                  <a:pt x="490" y="109"/>
                  <a:pt x="490" y="109"/>
                  <a:pt x="490" y="109"/>
                </a:cubicBezTo>
                <a:cubicBezTo>
                  <a:pt x="496" y="117"/>
                  <a:pt x="502" y="125"/>
                  <a:pt x="507" y="133"/>
                </a:cubicBezTo>
                <a:cubicBezTo>
                  <a:pt x="507" y="134"/>
                  <a:pt x="509" y="133"/>
                  <a:pt x="508" y="132"/>
                </a:cubicBezTo>
                <a:cubicBezTo>
                  <a:pt x="492" y="103"/>
                  <a:pt x="471" y="78"/>
                  <a:pt x="446" y="58"/>
                </a:cubicBezTo>
                <a:cubicBezTo>
                  <a:pt x="447" y="56"/>
                  <a:pt x="445" y="55"/>
                  <a:pt x="443" y="56"/>
                </a:cubicBezTo>
                <a:cubicBezTo>
                  <a:pt x="443" y="56"/>
                  <a:pt x="443" y="56"/>
                  <a:pt x="443" y="56"/>
                </a:cubicBezTo>
                <a:cubicBezTo>
                  <a:pt x="398" y="21"/>
                  <a:pt x="343" y="1"/>
                  <a:pt x="284" y="1"/>
                </a:cubicBezTo>
                <a:cubicBezTo>
                  <a:pt x="185" y="0"/>
                  <a:pt x="83" y="59"/>
                  <a:pt x="41" y="149"/>
                </a:cubicBezTo>
                <a:cubicBezTo>
                  <a:pt x="39" y="152"/>
                  <a:pt x="43" y="155"/>
                  <a:pt x="45" y="152"/>
                </a:cubicBezTo>
                <a:cubicBezTo>
                  <a:pt x="100" y="67"/>
                  <a:pt x="182" y="12"/>
                  <a:pt x="284" y="11"/>
                </a:cubicBezTo>
                <a:cubicBezTo>
                  <a:pt x="340" y="10"/>
                  <a:pt x="394" y="27"/>
                  <a:pt x="438" y="58"/>
                </a:cubicBezTo>
                <a:cubicBezTo>
                  <a:pt x="425" y="66"/>
                  <a:pt x="414" y="77"/>
                  <a:pt x="404" y="88"/>
                </a:cubicBezTo>
                <a:cubicBezTo>
                  <a:pt x="406" y="85"/>
                  <a:pt x="408" y="81"/>
                  <a:pt x="410" y="77"/>
                </a:cubicBezTo>
                <a:cubicBezTo>
                  <a:pt x="411" y="76"/>
                  <a:pt x="409" y="74"/>
                  <a:pt x="408" y="75"/>
                </a:cubicBezTo>
                <a:cubicBezTo>
                  <a:pt x="386" y="91"/>
                  <a:pt x="365" y="111"/>
                  <a:pt x="351" y="135"/>
                </a:cubicBezTo>
                <a:cubicBezTo>
                  <a:pt x="342" y="139"/>
                  <a:pt x="335" y="144"/>
                  <a:pt x="329" y="150"/>
                </a:cubicBezTo>
                <a:cubicBezTo>
                  <a:pt x="333" y="144"/>
                  <a:pt x="335" y="138"/>
                  <a:pt x="338" y="132"/>
                </a:cubicBezTo>
                <a:cubicBezTo>
                  <a:pt x="338" y="130"/>
                  <a:pt x="336" y="129"/>
                  <a:pt x="334" y="130"/>
                </a:cubicBezTo>
                <a:cubicBezTo>
                  <a:pt x="326" y="137"/>
                  <a:pt x="319" y="144"/>
                  <a:pt x="311" y="152"/>
                </a:cubicBezTo>
                <a:cubicBezTo>
                  <a:pt x="315" y="148"/>
                  <a:pt x="321" y="139"/>
                  <a:pt x="324" y="131"/>
                </a:cubicBezTo>
                <a:cubicBezTo>
                  <a:pt x="324" y="129"/>
                  <a:pt x="322" y="128"/>
                  <a:pt x="321" y="129"/>
                </a:cubicBezTo>
                <a:cubicBezTo>
                  <a:pt x="314" y="135"/>
                  <a:pt x="307" y="142"/>
                  <a:pt x="302" y="149"/>
                </a:cubicBezTo>
                <a:cubicBezTo>
                  <a:pt x="308" y="141"/>
                  <a:pt x="313" y="134"/>
                  <a:pt x="316" y="125"/>
                </a:cubicBezTo>
                <a:cubicBezTo>
                  <a:pt x="316" y="123"/>
                  <a:pt x="314" y="122"/>
                  <a:pt x="313" y="123"/>
                </a:cubicBezTo>
                <a:cubicBezTo>
                  <a:pt x="304" y="130"/>
                  <a:pt x="294" y="140"/>
                  <a:pt x="288" y="148"/>
                </a:cubicBezTo>
                <a:cubicBezTo>
                  <a:pt x="295" y="139"/>
                  <a:pt x="302" y="130"/>
                  <a:pt x="307" y="119"/>
                </a:cubicBezTo>
                <a:cubicBezTo>
                  <a:pt x="308" y="118"/>
                  <a:pt x="307" y="117"/>
                  <a:pt x="306" y="117"/>
                </a:cubicBezTo>
                <a:cubicBezTo>
                  <a:pt x="304" y="118"/>
                  <a:pt x="302" y="119"/>
                  <a:pt x="301" y="119"/>
                </a:cubicBezTo>
                <a:cubicBezTo>
                  <a:pt x="301" y="118"/>
                  <a:pt x="299" y="117"/>
                  <a:pt x="298" y="118"/>
                </a:cubicBezTo>
                <a:cubicBezTo>
                  <a:pt x="296" y="120"/>
                  <a:pt x="295" y="122"/>
                  <a:pt x="293" y="124"/>
                </a:cubicBezTo>
                <a:cubicBezTo>
                  <a:pt x="289" y="126"/>
                  <a:pt x="285" y="129"/>
                  <a:pt x="281" y="131"/>
                </a:cubicBezTo>
                <a:cubicBezTo>
                  <a:pt x="281" y="130"/>
                  <a:pt x="281" y="130"/>
                  <a:pt x="281" y="129"/>
                </a:cubicBezTo>
                <a:cubicBezTo>
                  <a:pt x="286" y="123"/>
                  <a:pt x="291" y="116"/>
                  <a:pt x="296" y="109"/>
                </a:cubicBezTo>
                <a:cubicBezTo>
                  <a:pt x="297" y="108"/>
                  <a:pt x="295" y="106"/>
                  <a:pt x="293" y="107"/>
                </a:cubicBezTo>
                <a:cubicBezTo>
                  <a:pt x="292" y="108"/>
                  <a:pt x="291" y="109"/>
                  <a:pt x="290" y="110"/>
                </a:cubicBezTo>
                <a:cubicBezTo>
                  <a:pt x="292" y="107"/>
                  <a:pt x="294" y="104"/>
                  <a:pt x="296" y="101"/>
                </a:cubicBezTo>
                <a:cubicBezTo>
                  <a:pt x="297" y="100"/>
                  <a:pt x="295" y="98"/>
                  <a:pt x="294" y="99"/>
                </a:cubicBezTo>
                <a:cubicBezTo>
                  <a:pt x="279" y="112"/>
                  <a:pt x="268" y="126"/>
                  <a:pt x="259" y="142"/>
                </a:cubicBezTo>
                <a:cubicBezTo>
                  <a:pt x="253" y="151"/>
                  <a:pt x="248" y="159"/>
                  <a:pt x="245" y="169"/>
                </a:cubicBezTo>
                <a:cubicBezTo>
                  <a:pt x="245" y="171"/>
                  <a:pt x="246" y="172"/>
                  <a:pt x="248" y="171"/>
                </a:cubicBezTo>
                <a:cubicBezTo>
                  <a:pt x="252" y="169"/>
                  <a:pt x="256" y="167"/>
                  <a:pt x="259" y="164"/>
                </a:cubicBezTo>
                <a:cubicBezTo>
                  <a:pt x="256" y="170"/>
                  <a:pt x="252" y="176"/>
                  <a:pt x="250" y="183"/>
                </a:cubicBezTo>
                <a:cubicBezTo>
                  <a:pt x="249" y="185"/>
                  <a:pt x="251" y="186"/>
                  <a:pt x="252" y="185"/>
                </a:cubicBezTo>
                <a:cubicBezTo>
                  <a:pt x="255" y="184"/>
                  <a:pt x="258" y="182"/>
                  <a:pt x="260" y="180"/>
                </a:cubicBezTo>
                <a:cubicBezTo>
                  <a:pt x="259" y="182"/>
                  <a:pt x="258" y="185"/>
                  <a:pt x="257" y="187"/>
                </a:cubicBezTo>
                <a:cubicBezTo>
                  <a:pt x="256" y="189"/>
                  <a:pt x="258" y="191"/>
                  <a:pt x="259" y="189"/>
                </a:cubicBezTo>
                <a:cubicBezTo>
                  <a:pt x="264" y="185"/>
                  <a:pt x="268" y="181"/>
                  <a:pt x="272" y="177"/>
                </a:cubicBezTo>
                <a:cubicBezTo>
                  <a:pt x="269" y="181"/>
                  <a:pt x="267" y="185"/>
                  <a:pt x="265" y="188"/>
                </a:cubicBezTo>
                <a:cubicBezTo>
                  <a:pt x="264" y="190"/>
                  <a:pt x="266" y="192"/>
                  <a:pt x="267" y="191"/>
                </a:cubicBezTo>
                <a:cubicBezTo>
                  <a:pt x="272" y="186"/>
                  <a:pt x="277" y="179"/>
                  <a:pt x="280" y="175"/>
                </a:cubicBezTo>
                <a:cubicBezTo>
                  <a:pt x="274" y="183"/>
                  <a:pt x="268" y="192"/>
                  <a:pt x="264" y="201"/>
                </a:cubicBezTo>
                <a:cubicBezTo>
                  <a:pt x="263" y="203"/>
                  <a:pt x="265" y="205"/>
                  <a:pt x="266" y="203"/>
                </a:cubicBezTo>
                <a:cubicBezTo>
                  <a:pt x="271" y="198"/>
                  <a:pt x="275" y="194"/>
                  <a:pt x="279" y="188"/>
                </a:cubicBezTo>
                <a:cubicBezTo>
                  <a:pt x="275" y="194"/>
                  <a:pt x="270" y="199"/>
                  <a:pt x="266" y="206"/>
                </a:cubicBezTo>
                <a:cubicBezTo>
                  <a:pt x="265" y="207"/>
                  <a:pt x="267" y="208"/>
                  <a:pt x="268" y="207"/>
                </a:cubicBezTo>
                <a:cubicBezTo>
                  <a:pt x="271" y="204"/>
                  <a:pt x="274" y="200"/>
                  <a:pt x="276" y="196"/>
                </a:cubicBezTo>
                <a:cubicBezTo>
                  <a:pt x="277" y="195"/>
                  <a:pt x="276" y="194"/>
                  <a:pt x="275" y="194"/>
                </a:cubicBezTo>
                <a:cubicBezTo>
                  <a:pt x="279" y="190"/>
                  <a:pt x="284" y="183"/>
                  <a:pt x="284" y="183"/>
                </a:cubicBezTo>
                <a:cubicBezTo>
                  <a:pt x="284" y="182"/>
                  <a:pt x="282" y="180"/>
                  <a:pt x="281" y="181"/>
                </a:cubicBezTo>
                <a:cubicBezTo>
                  <a:pt x="277" y="185"/>
                  <a:pt x="271" y="194"/>
                  <a:pt x="270" y="196"/>
                </a:cubicBezTo>
                <a:cubicBezTo>
                  <a:pt x="274" y="187"/>
                  <a:pt x="281" y="178"/>
                  <a:pt x="287" y="170"/>
                </a:cubicBezTo>
                <a:cubicBezTo>
                  <a:pt x="288" y="168"/>
                  <a:pt x="286" y="166"/>
                  <a:pt x="284" y="168"/>
                </a:cubicBezTo>
                <a:cubicBezTo>
                  <a:pt x="280" y="172"/>
                  <a:pt x="274" y="179"/>
                  <a:pt x="272" y="183"/>
                </a:cubicBezTo>
                <a:cubicBezTo>
                  <a:pt x="278" y="173"/>
                  <a:pt x="285" y="164"/>
                  <a:pt x="292" y="155"/>
                </a:cubicBezTo>
                <a:cubicBezTo>
                  <a:pt x="293" y="153"/>
                  <a:pt x="290" y="151"/>
                  <a:pt x="289" y="153"/>
                </a:cubicBezTo>
                <a:cubicBezTo>
                  <a:pt x="287" y="155"/>
                  <a:pt x="285" y="157"/>
                  <a:pt x="283" y="160"/>
                </a:cubicBezTo>
                <a:cubicBezTo>
                  <a:pt x="282" y="160"/>
                  <a:pt x="281" y="161"/>
                  <a:pt x="280" y="162"/>
                </a:cubicBezTo>
                <a:cubicBezTo>
                  <a:pt x="277" y="166"/>
                  <a:pt x="274" y="170"/>
                  <a:pt x="270" y="174"/>
                </a:cubicBezTo>
                <a:cubicBezTo>
                  <a:pt x="265" y="179"/>
                  <a:pt x="259" y="189"/>
                  <a:pt x="266" y="176"/>
                </a:cubicBezTo>
                <a:cubicBezTo>
                  <a:pt x="267" y="175"/>
                  <a:pt x="267" y="174"/>
                  <a:pt x="268" y="173"/>
                </a:cubicBezTo>
                <a:cubicBezTo>
                  <a:pt x="274" y="167"/>
                  <a:pt x="279" y="160"/>
                  <a:pt x="284" y="153"/>
                </a:cubicBezTo>
                <a:cubicBezTo>
                  <a:pt x="293" y="146"/>
                  <a:pt x="301" y="138"/>
                  <a:pt x="309" y="131"/>
                </a:cubicBezTo>
                <a:cubicBezTo>
                  <a:pt x="304" y="135"/>
                  <a:pt x="299" y="148"/>
                  <a:pt x="295" y="153"/>
                </a:cubicBezTo>
                <a:cubicBezTo>
                  <a:pt x="294" y="155"/>
                  <a:pt x="297" y="156"/>
                  <a:pt x="298" y="155"/>
                </a:cubicBezTo>
                <a:cubicBezTo>
                  <a:pt x="305" y="149"/>
                  <a:pt x="311" y="143"/>
                  <a:pt x="317" y="137"/>
                </a:cubicBezTo>
                <a:cubicBezTo>
                  <a:pt x="313" y="141"/>
                  <a:pt x="309" y="153"/>
                  <a:pt x="306" y="159"/>
                </a:cubicBezTo>
                <a:cubicBezTo>
                  <a:pt x="305" y="161"/>
                  <a:pt x="307" y="162"/>
                  <a:pt x="308" y="161"/>
                </a:cubicBezTo>
                <a:cubicBezTo>
                  <a:pt x="314" y="155"/>
                  <a:pt x="319" y="149"/>
                  <a:pt x="325" y="143"/>
                </a:cubicBezTo>
                <a:cubicBezTo>
                  <a:pt x="339" y="129"/>
                  <a:pt x="327" y="147"/>
                  <a:pt x="325" y="150"/>
                </a:cubicBezTo>
                <a:cubicBezTo>
                  <a:pt x="317" y="163"/>
                  <a:pt x="305" y="174"/>
                  <a:pt x="297" y="186"/>
                </a:cubicBezTo>
                <a:cubicBezTo>
                  <a:pt x="295" y="188"/>
                  <a:pt x="298" y="190"/>
                  <a:pt x="299" y="188"/>
                </a:cubicBezTo>
                <a:cubicBezTo>
                  <a:pt x="311" y="178"/>
                  <a:pt x="320" y="165"/>
                  <a:pt x="331" y="153"/>
                </a:cubicBezTo>
                <a:cubicBezTo>
                  <a:pt x="333" y="152"/>
                  <a:pt x="334" y="150"/>
                  <a:pt x="336" y="148"/>
                </a:cubicBezTo>
                <a:cubicBezTo>
                  <a:pt x="339" y="143"/>
                  <a:pt x="343" y="141"/>
                  <a:pt x="348" y="141"/>
                </a:cubicBezTo>
                <a:cubicBezTo>
                  <a:pt x="347" y="143"/>
                  <a:pt x="345" y="144"/>
                  <a:pt x="345" y="146"/>
                </a:cubicBezTo>
                <a:cubicBezTo>
                  <a:pt x="344" y="147"/>
                  <a:pt x="345" y="148"/>
                  <a:pt x="345" y="149"/>
                </a:cubicBezTo>
                <a:cubicBezTo>
                  <a:pt x="341" y="154"/>
                  <a:pt x="336" y="160"/>
                  <a:pt x="332" y="166"/>
                </a:cubicBezTo>
                <a:cubicBezTo>
                  <a:pt x="320" y="176"/>
                  <a:pt x="309" y="188"/>
                  <a:pt x="299" y="201"/>
                </a:cubicBezTo>
                <a:cubicBezTo>
                  <a:pt x="299" y="201"/>
                  <a:pt x="299" y="201"/>
                  <a:pt x="299" y="201"/>
                </a:cubicBezTo>
                <a:cubicBezTo>
                  <a:pt x="280" y="219"/>
                  <a:pt x="263" y="239"/>
                  <a:pt x="245" y="258"/>
                </a:cubicBezTo>
                <a:cubicBezTo>
                  <a:pt x="250" y="251"/>
                  <a:pt x="255" y="244"/>
                  <a:pt x="261" y="238"/>
                </a:cubicBezTo>
                <a:cubicBezTo>
                  <a:pt x="264" y="233"/>
                  <a:pt x="268" y="229"/>
                  <a:pt x="272" y="224"/>
                </a:cubicBezTo>
                <a:cubicBezTo>
                  <a:pt x="274" y="222"/>
                  <a:pt x="276" y="220"/>
                  <a:pt x="278" y="217"/>
                </a:cubicBezTo>
                <a:cubicBezTo>
                  <a:pt x="282" y="215"/>
                  <a:pt x="284" y="213"/>
                  <a:pt x="283" y="211"/>
                </a:cubicBezTo>
                <a:cubicBezTo>
                  <a:pt x="285" y="209"/>
                  <a:pt x="287" y="207"/>
                  <a:pt x="289" y="204"/>
                </a:cubicBezTo>
                <a:cubicBezTo>
                  <a:pt x="291" y="203"/>
                  <a:pt x="288" y="200"/>
                  <a:pt x="287" y="202"/>
                </a:cubicBezTo>
                <a:cubicBezTo>
                  <a:pt x="283" y="206"/>
                  <a:pt x="279" y="210"/>
                  <a:pt x="276" y="214"/>
                </a:cubicBezTo>
                <a:cubicBezTo>
                  <a:pt x="267" y="224"/>
                  <a:pt x="259" y="234"/>
                  <a:pt x="250" y="243"/>
                </a:cubicBezTo>
                <a:cubicBezTo>
                  <a:pt x="234" y="260"/>
                  <a:pt x="249" y="240"/>
                  <a:pt x="254" y="233"/>
                </a:cubicBezTo>
                <a:cubicBezTo>
                  <a:pt x="260" y="226"/>
                  <a:pt x="266" y="219"/>
                  <a:pt x="271" y="212"/>
                </a:cubicBezTo>
                <a:cubicBezTo>
                  <a:pt x="272" y="210"/>
                  <a:pt x="270" y="208"/>
                  <a:pt x="268" y="210"/>
                </a:cubicBezTo>
                <a:cubicBezTo>
                  <a:pt x="263" y="216"/>
                  <a:pt x="259" y="221"/>
                  <a:pt x="254" y="228"/>
                </a:cubicBezTo>
                <a:cubicBezTo>
                  <a:pt x="249" y="233"/>
                  <a:pt x="244" y="240"/>
                  <a:pt x="241" y="242"/>
                </a:cubicBezTo>
                <a:cubicBezTo>
                  <a:pt x="234" y="250"/>
                  <a:pt x="234" y="250"/>
                  <a:pt x="239" y="243"/>
                </a:cubicBezTo>
                <a:cubicBezTo>
                  <a:pt x="242" y="238"/>
                  <a:pt x="246" y="233"/>
                  <a:pt x="250" y="228"/>
                </a:cubicBezTo>
                <a:cubicBezTo>
                  <a:pt x="252" y="227"/>
                  <a:pt x="253" y="226"/>
                  <a:pt x="253" y="225"/>
                </a:cubicBezTo>
                <a:cubicBezTo>
                  <a:pt x="255" y="223"/>
                  <a:pt x="257" y="221"/>
                  <a:pt x="258" y="219"/>
                </a:cubicBezTo>
                <a:cubicBezTo>
                  <a:pt x="260" y="217"/>
                  <a:pt x="257" y="215"/>
                  <a:pt x="256" y="217"/>
                </a:cubicBezTo>
                <a:cubicBezTo>
                  <a:pt x="250" y="222"/>
                  <a:pt x="244" y="227"/>
                  <a:pt x="238" y="233"/>
                </a:cubicBezTo>
                <a:cubicBezTo>
                  <a:pt x="227" y="243"/>
                  <a:pt x="225" y="243"/>
                  <a:pt x="227" y="239"/>
                </a:cubicBezTo>
                <a:cubicBezTo>
                  <a:pt x="228" y="239"/>
                  <a:pt x="229" y="239"/>
                  <a:pt x="229" y="237"/>
                </a:cubicBezTo>
                <a:cubicBezTo>
                  <a:pt x="229" y="238"/>
                  <a:pt x="231" y="234"/>
                  <a:pt x="233" y="230"/>
                </a:cubicBezTo>
                <a:cubicBezTo>
                  <a:pt x="237" y="225"/>
                  <a:pt x="240" y="220"/>
                  <a:pt x="242" y="218"/>
                </a:cubicBezTo>
                <a:cubicBezTo>
                  <a:pt x="244" y="216"/>
                  <a:pt x="242" y="214"/>
                  <a:pt x="240" y="215"/>
                </a:cubicBezTo>
                <a:cubicBezTo>
                  <a:pt x="233" y="221"/>
                  <a:pt x="227" y="226"/>
                  <a:pt x="226" y="233"/>
                </a:cubicBezTo>
                <a:cubicBezTo>
                  <a:pt x="223" y="238"/>
                  <a:pt x="221" y="242"/>
                  <a:pt x="219" y="247"/>
                </a:cubicBezTo>
                <a:cubicBezTo>
                  <a:pt x="218" y="249"/>
                  <a:pt x="220" y="250"/>
                  <a:pt x="221" y="249"/>
                </a:cubicBezTo>
                <a:cubicBezTo>
                  <a:pt x="226" y="246"/>
                  <a:pt x="230" y="244"/>
                  <a:pt x="235" y="240"/>
                </a:cubicBezTo>
                <a:cubicBezTo>
                  <a:pt x="237" y="239"/>
                  <a:pt x="238" y="237"/>
                  <a:pt x="240" y="236"/>
                </a:cubicBezTo>
                <a:cubicBezTo>
                  <a:pt x="236" y="242"/>
                  <a:pt x="232" y="248"/>
                  <a:pt x="229" y="255"/>
                </a:cubicBezTo>
                <a:cubicBezTo>
                  <a:pt x="228" y="257"/>
                  <a:pt x="231" y="258"/>
                  <a:pt x="232" y="257"/>
                </a:cubicBezTo>
                <a:cubicBezTo>
                  <a:pt x="235" y="254"/>
                  <a:pt x="238" y="250"/>
                  <a:pt x="241" y="247"/>
                </a:cubicBezTo>
                <a:cubicBezTo>
                  <a:pt x="240" y="250"/>
                  <a:pt x="238" y="254"/>
                  <a:pt x="236" y="257"/>
                </a:cubicBezTo>
                <a:cubicBezTo>
                  <a:pt x="235" y="259"/>
                  <a:pt x="237" y="261"/>
                  <a:pt x="239" y="259"/>
                </a:cubicBezTo>
                <a:cubicBezTo>
                  <a:pt x="241" y="257"/>
                  <a:pt x="243" y="255"/>
                  <a:pt x="245" y="253"/>
                </a:cubicBezTo>
                <a:cubicBezTo>
                  <a:pt x="242" y="258"/>
                  <a:pt x="238" y="263"/>
                  <a:pt x="235" y="269"/>
                </a:cubicBezTo>
                <a:cubicBezTo>
                  <a:pt x="235" y="268"/>
                  <a:pt x="235" y="267"/>
                  <a:pt x="236" y="267"/>
                </a:cubicBezTo>
                <a:cubicBezTo>
                  <a:pt x="237" y="265"/>
                  <a:pt x="235" y="263"/>
                  <a:pt x="233" y="265"/>
                </a:cubicBezTo>
                <a:cubicBezTo>
                  <a:pt x="226" y="270"/>
                  <a:pt x="219" y="277"/>
                  <a:pt x="212" y="284"/>
                </a:cubicBezTo>
                <a:cubicBezTo>
                  <a:pt x="214" y="281"/>
                  <a:pt x="215" y="278"/>
                  <a:pt x="216" y="274"/>
                </a:cubicBezTo>
                <a:cubicBezTo>
                  <a:pt x="217" y="273"/>
                  <a:pt x="215" y="272"/>
                  <a:pt x="214" y="273"/>
                </a:cubicBezTo>
                <a:cubicBezTo>
                  <a:pt x="208" y="279"/>
                  <a:pt x="201" y="286"/>
                  <a:pt x="196" y="293"/>
                </a:cubicBezTo>
                <a:cubicBezTo>
                  <a:pt x="195" y="293"/>
                  <a:pt x="196" y="295"/>
                  <a:pt x="197" y="294"/>
                </a:cubicBezTo>
                <a:cubicBezTo>
                  <a:pt x="202" y="289"/>
                  <a:pt x="206" y="284"/>
                  <a:pt x="211" y="280"/>
                </a:cubicBezTo>
                <a:cubicBezTo>
                  <a:pt x="207" y="287"/>
                  <a:pt x="203" y="293"/>
                  <a:pt x="198" y="299"/>
                </a:cubicBezTo>
                <a:cubicBezTo>
                  <a:pt x="196" y="300"/>
                  <a:pt x="198" y="303"/>
                  <a:pt x="200" y="301"/>
                </a:cubicBezTo>
                <a:cubicBezTo>
                  <a:pt x="209" y="293"/>
                  <a:pt x="217" y="284"/>
                  <a:pt x="226" y="275"/>
                </a:cubicBezTo>
                <a:cubicBezTo>
                  <a:pt x="218" y="287"/>
                  <a:pt x="207" y="297"/>
                  <a:pt x="199" y="308"/>
                </a:cubicBezTo>
                <a:cubicBezTo>
                  <a:pt x="198" y="309"/>
                  <a:pt x="199" y="312"/>
                  <a:pt x="201" y="311"/>
                </a:cubicBezTo>
                <a:cubicBezTo>
                  <a:pt x="201" y="311"/>
                  <a:pt x="201" y="311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14" y="302"/>
                  <a:pt x="224" y="291"/>
                  <a:pt x="236" y="281"/>
                </a:cubicBezTo>
                <a:cubicBezTo>
                  <a:pt x="234" y="285"/>
                  <a:pt x="232" y="288"/>
                  <a:pt x="229" y="292"/>
                </a:cubicBezTo>
                <a:cubicBezTo>
                  <a:pt x="223" y="298"/>
                  <a:pt x="218" y="304"/>
                  <a:pt x="212" y="310"/>
                </a:cubicBezTo>
                <a:cubicBezTo>
                  <a:pt x="211" y="312"/>
                  <a:pt x="213" y="315"/>
                  <a:pt x="215" y="313"/>
                </a:cubicBezTo>
                <a:cubicBezTo>
                  <a:pt x="220" y="308"/>
                  <a:pt x="225" y="302"/>
                  <a:pt x="230" y="297"/>
                </a:cubicBezTo>
                <a:cubicBezTo>
                  <a:pt x="226" y="303"/>
                  <a:pt x="221" y="309"/>
                  <a:pt x="217" y="315"/>
                </a:cubicBezTo>
                <a:cubicBezTo>
                  <a:pt x="215" y="317"/>
                  <a:pt x="218" y="319"/>
                  <a:pt x="220" y="317"/>
                </a:cubicBezTo>
                <a:cubicBezTo>
                  <a:pt x="224" y="312"/>
                  <a:pt x="228" y="307"/>
                  <a:pt x="233" y="303"/>
                </a:cubicBezTo>
                <a:cubicBezTo>
                  <a:pt x="232" y="305"/>
                  <a:pt x="232" y="306"/>
                  <a:pt x="231" y="308"/>
                </a:cubicBezTo>
                <a:cubicBezTo>
                  <a:pt x="230" y="307"/>
                  <a:pt x="229" y="308"/>
                  <a:pt x="229" y="309"/>
                </a:cubicBezTo>
                <a:cubicBezTo>
                  <a:pt x="228" y="312"/>
                  <a:pt x="227" y="315"/>
                  <a:pt x="226" y="319"/>
                </a:cubicBezTo>
                <a:cubicBezTo>
                  <a:pt x="225" y="320"/>
                  <a:pt x="226" y="320"/>
                  <a:pt x="226" y="321"/>
                </a:cubicBezTo>
                <a:cubicBezTo>
                  <a:pt x="225" y="322"/>
                  <a:pt x="224" y="324"/>
                  <a:pt x="223" y="325"/>
                </a:cubicBezTo>
                <a:cubicBezTo>
                  <a:pt x="222" y="325"/>
                  <a:pt x="221" y="327"/>
                  <a:pt x="219" y="331"/>
                </a:cubicBezTo>
                <a:cubicBezTo>
                  <a:pt x="219" y="332"/>
                  <a:pt x="218" y="332"/>
                  <a:pt x="218" y="333"/>
                </a:cubicBezTo>
                <a:cubicBezTo>
                  <a:pt x="215" y="337"/>
                  <a:pt x="212" y="341"/>
                  <a:pt x="210" y="345"/>
                </a:cubicBezTo>
                <a:cubicBezTo>
                  <a:pt x="209" y="346"/>
                  <a:pt x="210" y="347"/>
                  <a:pt x="211" y="347"/>
                </a:cubicBezTo>
                <a:cubicBezTo>
                  <a:pt x="209" y="351"/>
                  <a:pt x="208" y="356"/>
                  <a:pt x="209" y="360"/>
                </a:cubicBezTo>
                <a:cubicBezTo>
                  <a:pt x="209" y="361"/>
                  <a:pt x="209" y="362"/>
                  <a:pt x="210" y="362"/>
                </a:cubicBezTo>
                <a:cubicBezTo>
                  <a:pt x="206" y="367"/>
                  <a:pt x="202" y="372"/>
                  <a:pt x="198" y="377"/>
                </a:cubicBezTo>
                <a:cubicBezTo>
                  <a:pt x="196" y="379"/>
                  <a:pt x="199" y="382"/>
                  <a:pt x="200" y="380"/>
                </a:cubicBezTo>
                <a:cubicBezTo>
                  <a:pt x="205" y="374"/>
                  <a:pt x="211" y="367"/>
                  <a:pt x="216" y="361"/>
                </a:cubicBezTo>
                <a:cubicBezTo>
                  <a:pt x="209" y="372"/>
                  <a:pt x="203" y="383"/>
                  <a:pt x="198" y="394"/>
                </a:cubicBezTo>
                <a:cubicBezTo>
                  <a:pt x="198" y="396"/>
                  <a:pt x="200" y="397"/>
                  <a:pt x="201" y="396"/>
                </a:cubicBezTo>
                <a:cubicBezTo>
                  <a:pt x="206" y="391"/>
                  <a:pt x="210" y="386"/>
                  <a:pt x="214" y="381"/>
                </a:cubicBezTo>
                <a:cubicBezTo>
                  <a:pt x="209" y="389"/>
                  <a:pt x="205" y="397"/>
                  <a:pt x="201" y="405"/>
                </a:cubicBezTo>
                <a:cubicBezTo>
                  <a:pt x="200" y="407"/>
                  <a:pt x="202" y="409"/>
                  <a:pt x="204" y="407"/>
                </a:cubicBezTo>
                <a:cubicBezTo>
                  <a:pt x="207" y="403"/>
                  <a:pt x="210" y="399"/>
                  <a:pt x="213" y="395"/>
                </a:cubicBezTo>
                <a:cubicBezTo>
                  <a:pt x="209" y="403"/>
                  <a:pt x="206" y="410"/>
                  <a:pt x="203" y="418"/>
                </a:cubicBezTo>
                <a:cubicBezTo>
                  <a:pt x="202" y="420"/>
                  <a:pt x="205" y="421"/>
                  <a:pt x="206" y="420"/>
                </a:cubicBezTo>
                <a:cubicBezTo>
                  <a:pt x="207" y="418"/>
                  <a:pt x="209" y="416"/>
                  <a:pt x="210" y="414"/>
                </a:cubicBezTo>
                <a:cubicBezTo>
                  <a:pt x="210" y="417"/>
                  <a:pt x="209" y="420"/>
                  <a:pt x="209" y="423"/>
                </a:cubicBezTo>
                <a:cubicBezTo>
                  <a:pt x="208" y="424"/>
                  <a:pt x="210" y="426"/>
                  <a:pt x="212" y="424"/>
                </a:cubicBezTo>
                <a:cubicBezTo>
                  <a:pt x="216" y="421"/>
                  <a:pt x="220" y="417"/>
                  <a:pt x="224" y="413"/>
                </a:cubicBezTo>
                <a:cubicBezTo>
                  <a:pt x="222" y="418"/>
                  <a:pt x="221" y="423"/>
                  <a:pt x="221" y="429"/>
                </a:cubicBezTo>
                <a:cubicBezTo>
                  <a:pt x="221" y="430"/>
                  <a:pt x="223" y="431"/>
                  <a:pt x="224" y="430"/>
                </a:cubicBezTo>
                <a:cubicBezTo>
                  <a:pt x="228" y="426"/>
                  <a:pt x="231" y="422"/>
                  <a:pt x="235" y="418"/>
                </a:cubicBezTo>
                <a:cubicBezTo>
                  <a:pt x="232" y="424"/>
                  <a:pt x="230" y="431"/>
                  <a:pt x="228" y="438"/>
                </a:cubicBezTo>
                <a:cubicBezTo>
                  <a:pt x="228" y="439"/>
                  <a:pt x="230" y="441"/>
                  <a:pt x="231" y="439"/>
                </a:cubicBezTo>
                <a:cubicBezTo>
                  <a:pt x="233" y="437"/>
                  <a:pt x="236" y="434"/>
                  <a:pt x="238" y="432"/>
                </a:cubicBezTo>
                <a:cubicBezTo>
                  <a:pt x="237" y="434"/>
                  <a:pt x="237" y="436"/>
                  <a:pt x="236" y="439"/>
                </a:cubicBezTo>
                <a:cubicBezTo>
                  <a:pt x="236" y="440"/>
                  <a:pt x="238" y="442"/>
                  <a:pt x="239" y="440"/>
                </a:cubicBezTo>
                <a:cubicBezTo>
                  <a:pt x="242" y="438"/>
                  <a:pt x="245" y="435"/>
                  <a:pt x="248" y="432"/>
                </a:cubicBezTo>
                <a:cubicBezTo>
                  <a:pt x="245" y="436"/>
                  <a:pt x="243" y="441"/>
                  <a:pt x="242" y="446"/>
                </a:cubicBezTo>
                <a:cubicBezTo>
                  <a:pt x="241" y="447"/>
                  <a:pt x="243" y="448"/>
                  <a:pt x="245" y="447"/>
                </a:cubicBezTo>
                <a:cubicBezTo>
                  <a:pt x="255" y="437"/>
                  <a:pt x="265" y="426"/>
                  <a:pt x="275" y="415"/>
                </a:cubicBezTo>
                <a:cubicBezTo>
                  <a:pt x="270" y="422"/>
                  <a:pt x="266" y="430"/>
                  <a:pt x="263" y="439"/>
                </a:cubicBezTo>
                <a:cubicBezTo>
                  <a:pt x="263" y="440"/>
                  <a:pt x="265" y="442"/>
                  <a:pt x="266" y="440"/>
                </a:cubicBezTo>
                <a:cubicBezTo>
                  <a:pt x="272" y="435"/>
                  <a:pt x="277" y="429"/>
                  <a:pt x="283" y="423"/>
                </a:cubicBezTo>
                <a:cubicBezTo>
                  <a:pt x="279" y="428"/>
                  <a:pt x="276" y="433"/>
                  <a:pt x="274" y="438"/>
                </a:cubicBezTo>
                <a:cubicBezTo>
                  <a:pt x="273" y="440"/>
                  <a:pt x="275" y="442"/>
                  <a:pt x="276" y="441"/>
                </a:cubicBezTo>
                <a:cubicBezTo>
                  <a:pt x="294" y="430"/>
                  <a:pt x="307" y="414"/>
                  <a:pt x="320" y="398"/>
                </a:cubicBezTo>
                <a:cubicBezTo>
                  <a:pt x="339" y="372"/>
                  <a:pt x="360" y="346"/>
                  <a:pt x="381" y="321"/>
                </a:cubicBezTo>
                <a:cubicBezTo>
                  <a:pt x="381" y="322"/>
                  <a:pt x="381" y="322"/>
                  <a:pt x="381" y="323"/>
                </a:cubicBezTo>
                <a:cubicBezTo>
                  <a:pt x="379" y="326"/>
                  <a:pt x="377" y="329"/>
                  <a:pt x="376" y="330"/>
                </a:cubicBezTo>
                <a:cubicBezTo>
                  <a:pt x="365" y="346"/>
                  <a:pt x="353" y="360"/>
                  <a:pt x="341" y="375"/>
                </a:cubicBezTo>
                <a:cubicBezTo>
                  <a:pt x="323" y="396"/>
                  <a:pt x="306" y="418"/>
                  <a:pt x="293" y="443"/>
                </a:cubicBezTo>
                <a:cubicBezTo>
                  <a:pt x="292" y="445"/>
                  <a:pt x="294" y="447"/>
                  <a:pt x="296" y="445"/>
                </a:cubicBezTo>
                <a:cubicBezTo>
                  <a:pt x="305" y="436"/>
                  <a:pt x="313" y="427"/>
                  <a:pt x="322" y="418"/>
                </a:cubicBezTo>
                <a:cubicBezTo>
                  <a:pt x="320" y="422"/>
                  <a:pt x="318" y="426"/>
                  <a:pt x="317" y="431"/>
                </a:cubicBezTo>
                <a:cubicBezTo>
                  <a:pt x="316" y="432"/>
                  <a:pt x="318" y="434"/>
                  <a:pt x="320" y="433"/>
                </a:cubicBezTo>
                <a:cubicBezTo>
                  <a:pt x="327" y="428"/>
                  <a:pt x="333" y="423"/>
                  <a:pt x="340" y="418"/>
                </a:cubicBezTo>
                <a:cubicBezTo>
                  <a:pt x="331" y="429"/>
                  <a:pt x="324" y="442"/>
                  <a:pt x="320" y="457"/>
                </a:cubicBezTo>
                <a:cubicBezTo>
                  <a:pt x="320" y="459"/>
                  <a:pt x="322" y="460"/>
                  <a:pt x="323" y="459"/>
                </a:cubicBezTo>
                <a:cubicBezTo>
                  <a:pt x="326" y="456"/>
                  <a:pt x="329" y="454"/>
                  <a:pt x="331" y="452"/>
                </a:cubicBezTo>
                <a:cubicBezTo>
                  <a:pt x="330" y="454"/>
                  <a:pt x="329" y="456"/>
                  <a:pt x="327" y="459"/>
                </a:cubicBezTo>
                <a:cubicBezTo>
                  <a:pt x="326" y="461"/>
                  <a:pt x="329" y="462"/>
                  <a:pt x="330" y="461"/>
                </a:cubicBezTo>
                <a:cubicBezTo>
                  <a:pt x="338" y="455"/>
                  <a:pt x="346" y="448"/>
                  <a:pt x="353" y="441"/>
                </a:cubicBezTo>
                <a:cubicBezTo>
                  <a:pt x="344" y="453"/>
                  <a:pt x="336" y="466"/>
                  <a:pt x="328" y="479"/>
                </a:cubicBezTo>
                <a:cubicBezTo>
                  <a:pt x="328" y="481"/>
                  <a:pt x="329" y="483"/>
                  <a:pt x="331" y="482"/>
                </a:cubicBezTo>
                <a:cubicBezTo>
                  <a:pt x="333" y="480"/>
                  <a:pt x="336" y="478"/>
                  <a:pt x="338" y="477"/>
                </a:cubicBezTo>
                <a:cubicBezTo>
                  <a:pt x="337" y="479"/>
                  <a:pt x="336" y="481"/>
                  <a:pt x="335" y="483"/>
                </a:cubicBezTo>
                <a:cubicBezTo>
                  <a:pt x="335" y="485"/>
                  <a:pt x="336" y="486"/>
                  <a:pt x="337" y="485"/>
                </a:cubicBezTo>
                <a:cubicBezTo>
                  <a:pt x="342" y="484"/>
                  <a:pt x="347" y="482"/>
                  <a:pt x="351" y="480"/>
                </a:cubicBezTo>
                <a:cubicBezTo>
                  <a:pt x="349" y="484"/>
                  <a:pt x="347" y="489"/>
                  <a:pt x="345" y="493"/>
                </a:cubicBezTo>
                <a:cubicBezTo>
                  <a:pt x="345" y="495"/>
                  <a:pt x="347" y="496"/>
                  <a:pt x="348" y="496"/>
                </a:cubicBezTo>
                <a:cubicBezTo>
                  <a:pt x="352" y="494"/>
                  <a:pt x="355" y="492"/>
                  <a:pt x="358" y="490"/>
                </a:cubicBezTo>
                <a:cubicBezTo>
                  <a:pt x="354" y="495"/>
                  <a:pt x="350" y="501"/>
                  <a:pt x="347" y="507"/>
                </a:cubicBezTo>
                <a:cubicBezTo>
                  <a:pt x="346" y="508"/>
                  <a:pt x="348" y="510"/>
                  <a:pt x="349" y="509"/>
                </a:cubicBezTo>
                <a:cubicBezTo>
                  <a:pt x="353" y="507"/>
                  <a:pt x="356" y="505"/>
                  <a:pt x="359" y="503"/>
                </a:cubicBezTo>
                <a:cubicBezTo>
                  <a:pt x="355" y="507"/>
                  <a:pt x="351" y="512"/>
                  <a:pt x="348" y="517"/>
                </a:cubicBezTo>
                <a:cubicBezTo>
                  <a:pt x="347" y="518"/>
                  <a:pt x="349" y="521"/>
                  <a:pt x="350" y="520"/>
                </a:cubicBezTo>
                <a:cubicBezTo>
                  <a:pt x="352" y="518"/>
                  <a:pt x="354" y="517"/>
                  <a:pt x="356" y="516"/>
                </a:cubicBezTo>
                <a:cubicBezTo>
                  <a:pt x="355" y="517"/>
                  <a:pt x="353" y="519"/>
                  <a:pt x="352" y="520"/>
                </a:cubicBezTo>
                <a:cubicBezTo>
                  <a:pt x="352" y="522"/>
                  <a:pt x="353" y="524"/>
                  <a:pt x="354" y="523"/>
                </a:cubicBezTo>
                <a:cubicBezTo>
                  <a:pt x="361" y="521"/>
                  <a:pt x="368" y="518"/>
                  <a:pt x="374" y="514"/>
                </a:cubicBezTo>
                <a:cubicBezTo>
                  <a:pt x="370" y="519"/>
                  <a:pt x="366" y="523"/>
                  <a:pt x="362" y="528"/>
                </a:cubicBezTo>
                <a:cubicBezTo>
                  <a:pt x="334" y="536"/>
                  <a:pt x="305" y="540"/>
                  <a:pt x="277" y="541"/>
                </a:cubicBezTo>
                <a:cubicBezTo>
                  <a:pt x="234" y="542"/>
                  <a:pt x="191" y="534"/>
                  <a:pt x="152" y="516"/>
                </a:cubicBezTo>
                <a:cubicBezTo>
                  <a:pt x="153" y="516"/>
                  <a:pt x="153" y="516"/>
                  <a:pt x="153" y="516"/>
                </a:cubicBezTo>
                <a:cubicBezTo>
                  <a:pt x="154" y="515"/>
                  <a:pt x="154" y="514"/>
                  <a:pt x="155" y="513"/>
                </a:cubicBezTo>
                <a:cubicBezTo>
                  <a:pt x="155" y="513"/>
                  <a:pt x="156" y="513"/>
                  <a:pt x="156" y="512"/>
                </a:cubicBezTo>
                <a:cubicBezTo>
                  <a:pt x="159" y="507"/>
                  <a:pt x="158" y="509"/>
                  <a:pt x="160" y="502"/>
                </a:cubicBezTo>
                <a:cubicBezTo>
                  <a:pt x="161" y="500"/>
                  <a:pt x="157" y="499"/>
                  <a:pt x="156" y="501"/>
                </a:cubicBezTo>
                <a:cubicBezTo>
                  <a:pt x="155" y="502"/>
                  <a:pt x="155" y="503"/>
                  <a:pt x="154" y="504"/>
                </a:cubicBezTo>
                <a:cubicBezTo>
                  <a:pt x="155" y="497"/>
                  <a:pt x="155" y="492"/>
                  <a:pt x="153" y="485"/>
                </a:cubicBezTo>
                <a:cubicBezTo>
                  <a:pt x="153" y="484"/>
                  <a:pt x="150" y="483"/>
                  <a:pt x="149" y="485"/>
                </a:cubicBezTo>
                <a:cubicBezTo>
                  <a:pt x="148" y="486"/>
                  <a:pt x="147" y="488"/>
                  <a:pt x="146" y="489"/>
                </a:cubicBezTo>
                <a:cubicBezTo>
                  <a:pt x="147" y="486"/>
                  <a:pt x="147" y="483"/>
                  <a:pt x="146" y="479"/>
                </a:cubicBezTo>
                <a:cubicBezTo>
                  <a:pt x="146" y="477"/>
                  <a:pt x="144" y="476"/>
                  <a:pt x="142" y="478"/>
                </a:cubicBezTo>
                <a:cubicBezTo>
                  <a:pt x="140" y="480"/>
                  <a:pt x="139" y="483"/>
                  <a:pt x="137" y="485"/>
                </a:cubicBezTo>
                <a:cubicBezTo>
                  <a:pt x="139" y="479"/>
                  <a:pt x="137" y="474"/>
                  <a:pt x="135" y="468"/>
                </a:cubicBezTo>
                <a:cubicBezTo>
                  <a:pt x="134" y="467"/>
                  <a:pt x="132" y="466"/>
                  <a:pt x="131" y="467"/>
                </a:cubicBezTo>
                <a:cubicBezTo>
                  <a:pt x="129" y="469"/>
                  <a:pt x="128" y="471"/>
                  <a:pt x="126" y="473"/>
                </a:cubicBezTo>
                <a:cubicBezTo>
                  <a:pt x="126" y="474"/>
                  <a:pt x="125" y="475"/>
                  <a:pt x="125" y="476"/>
                </a:cubicBezTo>
                <a:cubicBezTo>
                  <a:pt x="126" y="471"/>
                  <a:pt x="127" y="466"/>
                  <a:pt x="127" y="460"/>
                </a:cubicBezTo>
                <a:cubicBezTo>
                  <a:pt x="127" y="458"/>
                  <a:pt x="124" y="457"/>
                  <a:pt x="123" y="458"/>
                </a:cubicBezTo>
                <a:cubicBezTo>
                  <a:pt x="120" y="461"/>
                  <a:pt x="117" y="465"/>
                  <a:pt x="114" y="469"/>
                </a:cubicBezTo>
                <a:cubicBezTo>
                  <a:pt x="115" y="463"/>
                  <a:pt x="115" y="458"/>
                  <a:pt x="113" y="451"/>
                </a:cubicBezTo>
                <a:cubicBezTo>
                  <a:pt x="113" y="450"/>
                  <a:pt x="111" y="449"/>
                  <a:pt x="110" y="450"/>
                </a:cubicBezTo>
                <a:cubicBezTo>
                  <a:pt x="106" y="453"/>
                  <a:pt x="102" y="456"/>
                  <a:pt x="99" y="459"/>
                </a:cubicBezTo>
                <a:cubicBezTo>
                  <a:pt x="100" y="457"/>
                  <a:pt x="100" y="454"/>
                  <a:pt x="100" y="451"/>
                </a:cubicBezTo>
                <a:cubicBezTo>
                  <a:pt x="101" y="449"/>
                  <a:pt x="98" y="448"/>
                  <a:pt x="97" y="449"/>
                </a:cubicBezTo>
                <a:cubicBezTo>
                  <a:pt x="94" y="452"/>
                  <a:pt x="88" y="458"/>
                  <a:pt x="88" y="460"/>
                </a:cubicBezTo>
                <a:cubicBezTo>
                  <a:pt x="89" y="453"/>
                  <a:pt x="90" y="447"/>
                  <a:pt x="90" y="439"/>
                </a:cubicBezTo>
                <a:cubicBezTo>
                  <a:pt x="90" y="438"/>
                  <a:pt x="88" y="437"/>
                  <a:pt x="87" y="438"/>
                </a:cubicBezTo>
                <a:cubicBezTo>
                  <a:pt x="82" y="441"/>
                  <a:pt x="78" y="444"/>
                  <a:pt x="74" y="449"/>
                </a:cubicBezTo>
                <a:cubicBezTo>
                  <a:pt x="78" y="444"/>
                  <a:pt x="80" y="441"/>
                  <a:pt x="81" y="432"/>
                </a:cubicBezTo>
                <a:cubicBezTo>
                  <a:pt x="81" y="431"/>
                  <a:pt x="79" y="430"/>
                  <a:pt x="78" y="431"/>
                </a:cubicBezTo>
                <a:cubicBezTo>
                  <a:pt x="65" y="442"/>
                  <a:pt x="70" y="441"/>
                  <a:pt x="72" y="426"/>
                </a:cubicBezTo>
                <a:cubicBezTo>
                  <a:pt x="72" y="425"/>
                  <a:pt x="71" y="423"/>
                  <a:pt x="69" y="424"/>
                </a:cubicBezTo>
                <a:cubicBezTo>
                  <a:pt x="59" y="431"/>
                  <a:pt x="60" y="438"/>
                  <a:pt x="58" y="423"/>
                </a:cubicBezTo>
                <a:cubicBezTo>
                  <a:pt x="58" y="422"/>
                  <a:pt x="57" y="421"/>
                  <a:pt x="56" y="421"/>
                </a:cubicBezTo>
                <a:cubicBezTo>
                  <a:pt x="47" y="421"/>
                  <a:pt x="52" y="412"/>
                  <a:pt x="52" y="405"/>
                </a:cubicBezTo>
                <a:cubicBezTo>
                  <a:pt x="52" y="403"/>
                  <a:pt x="50" y="403"/>
                  <a:pt x="49" y="404"/>
                </a:cubicBezTo>
                <a:cubicBezTo>
                  <a:pt x="46" y="407"/>
                  <a:pt x="43" y="410"/>
                  <a:pt x="42" y="410"/>
                </a:cubicBezTo>
                <a:cubicBezTo>
                  <a:pt x="42" y="409"/>
                  <a:pt x="42" y="409"/>
                  <a:pt x="41" y="408"/>
                </a:cubicBezTo>
                <a:cubicBezTo>
                  <a:pt x="41" y="407"/>
                  <a:pt x="41" y="404"/>
                  <a:pt x="41" y="402"/>
                </a:cubicBezTo>
                <a:cubicBezTo>
                  <a:pt x="41" y="401"/>
                  <a:pt x="41" y="400"/>
                  <a:pt x="40" y="400"/>
                </a:cubicBezTo>
                <a:cubicBezTo>
                  <a:pt x="39" y="400"/>
                  <a:pt x="38" y="400"/>
                  <a:pt x="38" y="400"/>
                </a:cubicBezTo>
                <a:cubicBezTo>
                  <a:pt x="38" y="400"/>
                  <a:pt x="37" y="400"/>
                  <a:pt x="37" y="400"/>
                </a:cubicBezTo>
                <a:cubicBezTo>
                  <a:pt x="32" y="388"/>
                  <a:pt x="28" y="376"/>
                  <a:pt x="25" y="363"/>
                </a:cubicBezTo>
                <a:cubicBezTo>
                  <a:pt x="26" y="363"/>
                  <a:pt x="26" y="363"/>
                  <a:pt x="26" y="362"/>
                </a:cubicBezTo>
                <a:cubicBezTo>
                  <a:pt x="26" y="351"/>
                  <a:pt x="30" y="342"/>
                  <a:pt x="32" y="331"/>
                </a:cubicBezTo>
                <a:cubicBezTo>
                  <a:pt x="32" y="330"/>
                  <a:pt x="31" y="329"/>
                  <a:pt x="30" y="329"/>
                </a:cubicBezTo>
                <a:cubicBezTo>
                  <a:pt x="31" y="328"/>
                  <a:pt x="31" y="327"/>
                  <a:pt x="32" y="327"/>
                </a:cubicBezTo>
                <a:cubicBezTo>
                  <a:pt x="36" y="320"/>
                  <a:pt x="36" y="318"/>
                  <a:pt x="38" y="311"/>
                </a:cubicBezTo>
                <a:cubicBezTo>
                  <a:pt x="38" y="310"/>
                  <a:pt x="38" y="310"/>
                  <a:pt x="38" y="310"/>
                </a:cubicBezTo>
                <a:cubicBezTo>
                  <a:pt x="44" y="301"/>
                  <a:pt x="50" y="292"/>
                  <a:pt x="55" y="281"/>
                </a:cubicBezTo>
                <a:cubicBezTo>
                  <a:pt x="55" y="280"/>
                  <a:pt x="55" y="279"/>
                  <a:pt x="54" y="279"/>
                </a:cubicBezTo>
                <a:cubicBezTo>
                  <a:pt x="56" y="274"/>
                  <a:pt x="58" y="269"/>
                  <a:pt x="59" y="263"/>
                </a:cubicBezTo>
                <a:cubicBezTo>
                  <a:pt x="60" y="261"/>
                  <a:pt x="58" y="260"/>
                  <a:pt x="56" y="261"/>
                </a:cubicBezTo>
                <a:cubicBezTo>
                  <a:pt x="52" y="263"/>
                  <a:pt x="48" y="266"/>
                  <a:pt x="44" y="269"/>
                </a:cubicBezTo>
                <a:cubicBezTo>
                  <a:pt x="49" y="261"/>
                  <a:pt x="53" y="254"/>
                  <a:pt x="56" y="245"/>
                </a:cubicBezTo>
                <a:cubicBezTo>
                  <a:pt x="56" y="243"/>
                  <a:pt x="54" y="242"/>
                  <a:pt x="53" y="243"/>
                </a:cubicBezTo>
                <a:cubicBezTo>
                  <a:pt x="48" y="246"/>
                  <a:pt x="44" y="249"/>
                  <a:pt x="41" y="253"/>
                </a:cubicBezTo>
                <a:cubicBezTo>
                  <a:pt x="44" y="247"/>
                  <a:pt x="46" y="241"/>
                  <a:pt x="48" y="234"/>
                </a:cubicBezTo>
                <a:cubicBezTo>
                  <a:pt x="48" y="233"/>
                  <a:pt x="46" y="231"/>
                  <a:pt x="45" y="232"/>
                </a:cubicBezTo>
                <a:cubicBezTo>
                  <a:pt x="38" y="237"/>
                  <a:pt x="32" y="243"/>
                  <a:pt x="27" y="249"/>
                </a:cubicBezTo>
                <a:cubicBezTo>
                  <a:pt x="34" y="240"/>
                  <a:pt x="41" y="230"/>
                  <a:pt x="46" y="219"/>
                </a:cubicBezTo>
                <a:cubicBezTo>
                  <a:pt x="47" y="217"/>
                  <a:pt x="46" y="215"/>
                  <a:pt x="44" y="216"/>
                </a:cubicBezTo>
                <a:cubicBezTo>
                  <a:pt x="41" y="218"/>
                  <a:pt x="39" y="219"/>
                  <a:pt x="37" y="221"/>
                </a:cubicBezTo>
                <a:cubicBezTo>
                  <a:pt x="40" y="215"/>
                  <a:pt x="43" y="209"/>
                  <a:pt x="44" y="201"/>
                </a:cubicBezTo>
                <a:cubicBezTo>
                  <a:pt x="45" y="200"/>
                  <a:pt x="43" y="198"/>
                  <a:pt x="41" y="200"/>
                </a:cubicBezTo>
                <a:cubicBezTo>
                  <a:pt x="41" y="200"/>
                  <a:pt x="41" y="200"/>
                  <a:pt x="40" y="201"/>
                </a:cubicBezTo>
                <a:cubicBezTo>
                  <a:pt x="43" y="196"/>
                  <a:pt x="46" y="191"/>
                  <a:pt x="48" y="186"/>
                </a:cubicBezTo>
                <a:cubicBezTo>
                  <a:pt x="48" y="185"/>
                  <a:pt x="46" y="184"/>
                  <a:pt x="45" y="185"/>
                </a:cubicBezTo>
                <a:cubicBezTo>
                  <a:pt x="44" y="186"/>
                  <a:pt x="43" y="187"/>
                  <a:pt x="41" y="188"/>
                </a:cubicBezTo>
                <a:cubicBezTo>
                  <a:pt x="44" y="183"/>
                  <a:pt x="47" y="178"/>
                  <a:pt x="49" y="173"/>
                </a:cubicBezTo>
                <a:cubicBezTo>
                  <a:pt x="49" y="171"/>
                  <a:pt x="47" y="170"/>
                  <a:pt x="46" y="171"/>
                </a:cubicBezTo>
                <a:cubicBezTo>
                  <a:pt x="45" y="172"/>
                  <a:pt x="43" y="173"/>
                  <a:pt x="41" y="175"/>
                </a:cubicBezTo>
                <a:cubicBezTo>
                  <a:pt x="45" y="170"/>
                  <a:pt x="46" y="166"/>
                  <a:pt x="48" y="160"/>
                </a:cubicBezTo>
                <a:cubicBezTo>
                  <a:pt x="49" y="159"/>
                  <a:pt x="47" y="158"/>
                  <a:pt x="46" y="159"/>
                </a:cubicBezTo>
                <a:cubicBezTo>
                  <a:pt x="42" y="163"/>
                  <a:pt x="42" y="163"/>
                  <a:pt x="41" y="165"/>
                </a:cubicBezTo>
                <a:cubicBezTo>
                  <a:pt x="41" y="163"/>
                  <a:pt x="37" y="161"/>
                  <a:pt x="36" y="163"/>
                </a:cubicBezTo>
                <a:cubicBezTo>
                  <a:pt x="24" y="185"/>
                  <a:pt x="16" y="208"/>
                  <a:pt x="12" y="232"/>
                </a:cubicBezTo>
                <a:cubicBezTo>
                  <a:pt x="11" y="233"/>
                  <a:pt x="10" y="234"/>
                  <a:pt x="9" y="235"/>
                </a:cubicBezTo>
                <a:cubicBezTo>
                  <a:pt x="8" y="236"/>
                  <a:pt x="9" y="238"/>
                  <a:pt x="11" y="238"/>
                </a:cubicBezTo>
                <a:cubicBezTo>
                  <a:pt x="0" y="301"/>
                  <a:pt x="12" y="369"/>
                  <a:pt x="39" y="424"/>
                </a:cubicBezTo>
                <a:cubicBezTo>
                  <a:pt x="83" y="512"/>
                  <a:pt x="183" y="551"/>
                  <a:pt x="277" y="551"/>
                </a:cubicBezTo>
                <a:cubicBezTo>
                  <a:pt x="372" y="551"/>
                  <a:pt x="465" y="507"/>
                  <a:pt x="513" y="423"/>
                </a:cubicBezTo>
                <a:cubicBezTo>
                  <a:pt x="537" y="380"/>
                  <a:pt x="546" y="330"/>
                  <a:pt x="551" y="282"/>
                </a:cubicBezTo>
                <a:cubicBezTo>
                  <a:pt x="555" y="233"/>
                  <a:pt x="548" y="176"/>
                  <a:pt x="512" y="139"/>
                </a:cubicBezTo>
                <a:close/>
                <a:moveTo>
                  <a:pt x="290" y="107"/>
                </a:moveTo>
                <a:cubicBezTo>
                  <a:pt x="288" y="109"/>
                  <a:pt x="284" y="114"/>
                  <a:pt x="280" y="120"/>
                </a:cubicBezTo>
                <a:cubicBezTo>
                  <a:pt x="278" y="122"/>
                  <a:pt x="275" y="125"/>
                  <a:pt x="272" y="128"/>
                </a:cubicBezTo>
                <a:cubicBezTo>
                  <a:pt x="277" y="120"/>
                  <a:pt x="284" y="113"/>
                  <a:pt x="290" y="107"/>
                </a:cubicBezTo>
                <a:close/>
                <a:moveTo>
                  <a:pt x="262" y="144"/>
                </a:moveTo>
                <a:cubicBezTo>
                  <a:pt x="266" y="139"/>
                  <a:pt x="271" y="134"/>
                  <a:pt x="276" y="130"/>
                </a:cubicBezTo>
                <a:cubicBezTo>
                  <a:pt x="275" y="130"/>
                  <a:pt x="275" y="130"/>
                  <a:pt x="275" y="131"/>
                </a:cubicBezTo>
                <a:cubicBezTo>
                  <a:pt x="272" y="134"/>
                  <a:pt x="270" y="136"/>
                  <a:pt x="268" y="139"/>
                </a:cubicBezTo>
                <a:cubicBezTo>
                  <a:pt x="263" y="144"/>
                  <a:pt x="262" y="145"/>
                  <a:pt x="262" y="144"/>
                </a:cubicBezTo>
                <a:close/>
                <a:moveTo>
                  <a:pt x="253" y="158"/>
                </a:moveTo>
                <a:cubicBezTo>
                  <a:pt x="254" y="156"/>
                  <a:pt x="255" y="154"/>
                  <a:pt x="256" y="152"/>
                </a:cubicBezTo>
                <a:cubicBezTo>
                  <a:pt x="257" y="152"/>
                  <a:pt x="258" y="152"/>
                  <a:pt x="258" y="152"/>
                </a:cubicBezTo>
                <a:cubicBezTo>
                  <a:pt x="264" y="147"/>
                  <a:pt x="269" y="142"/>
                  <a:pt x="274" y="137"/>
                </a:cubicBezTo>
                <a:cubicBezTo>
                  <a:pt x="274" y="137"/>
                  <a:pt x="275" y="138"/>
                  <a:pt x="276" y="137"/>
                </a:cubicBezTo>
                <a:cubicBezTo>
                  <a:pt x="279" y="136"/>
                  <a:pt x="282" y="134"/>
                  <a:pt x="284" y="133"/>
                </a:cubicBezTo>
                <a:cubicBezTo>
                  <a:pt x="278" y="140"/>
                  <a:pt x="271" y="147"/>
                  <a:pt x="266" y="155"/>
                </a:cubicBezTo>
                <a:cubicBezTo>
                  <a:pt x="259" y="161"/>
                  <a:pt x="247" y="173"/>
                  <a:pt x="253" y="158"/>
                </a:cubicBezTo>
                <a:close/>
                <a:moveTo>
                  <a:pt x="283" y="148"/>
                </a:moveTo>
                <a:cubicBezTo>
                  <a:pt x="282" y="148"/>
                  <a:pt x="281" y="149"/>
                  <a:pt x="280" y="151"/>
                </a:cubicBezTo>
                <a:cubicBezTo>
                  <a:pt x="275" y="157"/>
                  <a:pt x="270" y="164"/>
                  <a:pt x="266" y="171"/>
                </a:cubicBezTo>
                <a:cubicBezTo>
                  <a:pt x="255" y="182"/>
                  <a:pt x="261" y="167"/>
                  <a:pt x="264" y="163"/>
                </a:cubicBezTo>
                <a:cubicBezTo>
                  <a:pt x="265" y="161"/>
                  <a:pt x="267" y="159"/>
                  <a:pt x="268" y="157"/>
                </a:cubicBezTo>
                <a:cubicBezTo>
                  <a:pt x="278" y="147"/>
                  <a:pt x="287" y="136"/>
                  <a:pt x="297" y="125"/>
                </a:cubicBezTo>
                <a:cubicBezTo>
                  <a:pt x="303" y="124"/>
                  <a:pt x="302" y="126"/>
                  <a:pt x="296" y="132"/>
                </a:cubicBezTo>
                <a:cubicBezTo>
                  <a:pt x="294" y="136"/>
                  <a:pt x="291" y="139"/>
                  <a:pt x="289" y="142"/>
                </a:cubicBezTo>
                <a:cubicBezTo>
                  <a:pt x="288" y="142"/>
                  <a:pt x="288" y="142"/>
                  <a:pt x="288" y="142"/>
                </a:cubicBezTo>
                <a:cubicBezTo>
                  <a:pt x="286" y="144"/>
                  <a:pt x="284" y="146"/>
                  <a:pt x="283" y="148"/>
                </a:cubicBezTo>
                <a:close/>
                <a:moveTo>
                  <a:pt x="289" y="244"/>
                </a:moveTo>
                <a:cubicBezTo>
                  <a:pt x="290" y="243"/>
                  <a:pt x="290" y="242"/>
                  <a:pt x="290" y="242"/>
                </a:cubicBezTo>
                <a:cubicBezTo>
                  <a:pt x="291" y="240"/>
                  <a:pt x="289" y="238"/>
                  <a:pt x="288" y="239"/>
                </a:cubicBezTo>
                <a:cubicBezTo>
                  <a:pt x="279" y="249"/>
                  <a:pt x="271" y="259"/>
                  <a:pt x="262" y="268"/>
                </a:cubicBezTo>
                <a:cubicBezTo>
                  <a:pt x="270" y="260"/>
                  <a:pt x="277" y="249"/>
                  <a:pt x="283" y="238"/>
                </a:cubicBezTo>
                <a:cubicBezTo>
                  <a:pt x="283" y="238"/>
                  <a:pt x="283" y="238"/>
                  <a:pt x="283" y="238"/>
                </a:cubicBezTo>
                <a:cubicBezTo>
                  <a:pt x="295" y="225"/>
                  <a:pt x="306" y="213"/>
                  <a:pt x="316" y="199"/>
                </a:cubicBezTo>
                <a:cubicBezTo>
                  <a:pt x="310" y="208"/>
                  <a:pt x="305" y="217"/>
                  <a:pt x="301" y="226"/>
                </a:cubicBezTo>
                <a:cubicBezTo>
                  <a:pt x="300" y="228"/>
                  <a:pt x="302" y="230"/>
                  <a:pt x="304" y="228"/>
                </a:cubicBezTo>
                <a:cubicBezTo>
                  <a:pt x="304" y="228"/>
                  <a:pt x="305" y="228"/>
                  <a:pt x="305" y="228"/>
                </a:cubicBezTo>
                <a:cubicBezTo>
                  <a:pt x="302" y="232"/>
                  <a:pt x="300" y="236"/>
                  <a:pt x="298" y="240"/>
                </a:cubicBezTo>
                <a:cubicBezTo>
                  <a:pt x="295" y="241"/>
                  <a:pt x="292" y="242"/>
                  <a:pt x="289" y="244"/>
                </a:cubicBezTo>
                <a:close/>
                <a:moveTo>
                  <a:pt x="293" y="261"/>
                </a:moveTo>
                <a:cubicBezTo>
                  <a:pt x="296" y="259"/>
                  <a:pt x="298" y="255"/>
                  <a:pt x="299" y="251"/>
                </a:cubicBezTo>
                <a:cubicBezTo>
                  <a:pt x="303" y="248"/>
                  <a:pt x="307" y="245"/>
                  <a:pt x="311" y="242"/>
                </a:cubicBezTo>
                <a:cubicBezTo>
                  <a:pt x="305" y="248"/>
                  <a:pt x="299" y="255"/>
                  <a:pt x="293" y="261"/>
                </a:cubicBezTo>
                <a:close/>
                <a:moveTo>
                  <a:pt x="302" y="243"/>
                </a:moveTo>
                <a:cubicBezTo>
                  <a:pt x="302" y="242"/>
                  <a:pt x="302" y="242"/>
                  <a:pt x="302" y="241"/>
                </a:cubicBezTo>
                <a:cubicBezTo>
                  <a:pt x="302" y="241"/>
                  <a:pt x="302" y="240"/>
                  <a:pt x="302" y="240"/>
                </a:cubicBezTo>
                <a:cubicBezTo>
                  <a:pt x="305" y="233"/>
                  <a:pt x="309" y="227"/>
                  <a:pt x="313" y="221"/>
                </a:cubicBezTo>
                <a:cubicBezTo>
                  <a:pt x="340" y="197"/>
                  <a:pt x="363" y="170"/>
                  <a:pt x="384" y="141"/>
                </a:cubicBezTo>
                <a:cubicBezTo>
                  <a:pt x="394" y="133"/>
                  <a:pt x="403" y="125"/>
                  <a:pt x="412" y="117"/>
                </a:cubicBezTo>
                <a:cubicBezTo>
                  <a:pt x="418" y="111"/>
                  <a:pt x="424" y="105"/>
                  <a:pt x="430" y="100"/>
                </a:cubicBezTo>
                <a:cubicBezTo>
                  <a:pt x="433" y="97"/>
                  <a:pt x="454" y="73"/>
                  <a:pt x="445" y="89"/>
                </a:cubicBezTo>
                <a:cubicBezTo>
                  <a:pt x="440" y="97"/>
                  <a:pt x="434" y="105"/>
                  <a:pt x="428" y="112"/>
                </a:cubicBezTo>
                <a:cubicBezTo>
                  <a:pt x="423" y="116"/>
                  <a:pt x="417" y="121"/>
                  <a:pt x="412" y="125"/>
                </a:cubicBezTo>
                <a:cubicBezTo>
                  <a:pt x="404" y="133"/>
                  <a:pt x="396" y="141"/>
                  <a:pt x="388" y="150"/>
                </a:cubicBezTo>
                <a:cubicBezTo>
                  <a:pt x="384" y="154"/>
                  <a:pt x="380" y="158"/>
                  <a:pt x="376" y="162"/>
                </a:cubicBezTo>
                <a:cubicBezTo>
                  <a:pt x="374" y="164"/>
                  <a:pt x="372" y="166"/>
                  <a:pt x="370" y="168"/>
                </a:cubicBezTo>
                <a:cubicBezTo>
                  <a:pt x="366" y="170"/>
                  <a:pt x="365" y="172"/>
                  <a:pt x="365" y="174"/>
                </a:cubicBezTo>
                <a:cubicBezTo>
                  <a:pt x="363" y="176"/>
                  <a:pt x="361" y="178"/>
                  <a:pt x="360" y="180"/>
                </a:cubicBezTo>
                <a:cubicBezTo>
                  <a:pt x="359" y="181"/>
                  <a:pt x="359" y="181"/>
                  <a:pt x="359" y="182"/>
                </a:cubicBezTo>
                <a:cubicBezTo>
                  <a:pt x="346" y="196"/>
                  <a:pt x="333" y="210"/>
                  <a:pt x="322" y="226"/>
                </a:cubicBezTo>
                <a:cubicBezTo>
                  <a:pt x="321" y="227"/>
                  <a:pt x="320" y="228"/>
                  <a:pt x="318" y="230"/>
                </a:cubicBezTo>
                <a:cubicBezTo>
                  <a:pt x="315" y="233"/>
                  <a:pt x="307" y="238"/>
                  <a:pt x="302" y="243"/>
                </a:cubicBezTo>
                <a:close/>
                <a:moveTo>
                  <a:pt x="323" y="207"/>
                </a:moveTo>
                <a:cubicBezTo>
                  <a:pt x="334" y="192"/>
                  <a:pt x="347" y="178"/>
                  <a:pt x="359" y="165"/>
                </a:cubicBezTo>
                <a:cubicBezTo>
                  <a:pt x="363" y="161"/>
                  <a:pt x="367" y="157"/>
                  <a:pt x="370" y="153"/>
                </a:cubicBezTo>
                <a:cubicBezTo>
                  <a:pt x="360" y="167"/>
                  <a:pt x="349" y="179"/>
                  <a:pt x="338" y="192"/>
                </a:cubicBezTo>
                <a:cubicBezTo>
                  <a:pt x="333" y="197"/>
                  <a:pt x="328" y="202"/>
                  <a:pt x="323" y="207"/>
                </a:cubicBezTo>
                <a:close/>
                <a:moveTo>
                  <a:pt x="315" y="251"/>
                </a:moveTo>
                <a:cubicBezTo>
                  <a:pt x="315" y="251"/>
                  <a:pt x="315" y="251"/>
                  <a:pt x="315" y="250"/>
                </a:cubicBezTo>
                <a:cubicBezTo>
                  <a:pt x="317" y="245"/>
                  <a:pt x="320" y="241"/>
                  <a:pt x="322" y="235"/>
                </a:cubicBezTo>
                <a:cubicBezTo>
                  <a:pt x="322" y="235"/>
                  <a:pt x="322" y="234"/>
                  <a:pt x="321" y="234"/>
                </a:cubicBezTo>
                <a:cubicBezTo>
                  <a:pt x="322" y="232"/>
                  <a:pt x="324" y="230"/>
                  <a:pt x="325" y="228"/>
                </a:cubicBezTo>
                <a:cubicBezTo>
                  <a:pt x="347" y="206"/>
                  <a:pt x="367" y="182"/>
                  <a:pt x="388" y="160"/>
                </a:cubicBezTo>
                <a:cubicBezTo>
                  <a:pt x="391" y="159"/>
                  <a:pt x="393" y="157"/>
                  <a:pt x="392" y="156"/>
                </a:cubicBezTo>
                <a:cubicBezTo>
                  <a:pt x="394" y="154"/>
                  <a:pt x="396" y="153"/>
                  <a:pt x="398" y="151"/>
                </a:cubicBezTo>
                <a:cubicBezTo>
                  <a:pt x="399" y="150"/>
                  <a:pt x="398" y="148"/>
                  <a:pt x="397" y="148"/>
                </a:cubicBezTo>
                <a:cubicBezTo>
                  <a:pt x="407" y="138"/>
                  <a:pt x="418" y="128"/>
                  <a:pt x="427" y="117"/>
                </a:cubicBezTo>
                <a:cubicBezTo>
                  <a:pt x="428" y="117"/>
                  <a:pt x="428" y="117"/>
                  <a:pt x="428" y="117"/>
                </a:cubicBezTo>
                <a:cubicBezTo>
                  <a:pt x="430" y="115"/>
                  <a:pt x="453" y="101"/>
                  <a:pt x="455" y="98"/>
                </a:cubicBezTo>
                <a:cubicBezTo>
                  <a:pt x="441" y="120"/>
                  <a:pt x="423" y="139"/>
                  <a:pt x="405" y="158"/>
                </a:cubicBezTo>
                <a:cubicBezTo>
                  <a:pt x="390" y="172"/>
                  <a:pt x="375" y="187"/>
                  <a:pt x="362" y="202"/>
                </a:cubicBezTo>
                <a:cubicBezTo>
                  <a:pt x="360" y="204"/>
                  <a:pt x="358" y="206"/>
                  <a:pt x="356" y="208"/>
                </a:cubicBezTo>
                <a:cubicBezTo>
                  <a:pt x="356" y="208"/>
                  <a:pt x="356" y="208"/>
                  <a:pt x="356" y="208"/>
                </a:cubicBezTo>
                <a:cubicBezTo>
                  <a:pt x="354" y="210"/>
                  <a:pt x="352" y="212"/>
                  <a:pt x="350" y="214"/>
                </a:cubicBezTo>
                <a:cubicBezTo>
                  <a:pt x="350" y="215"/>
                  <a:pt x="350" y="216"/>
                  <a:pt x="350" y="216"/>
                </a:cubicBezTo>
                <a:cubicBezTo>
                  <a:pt x="345" y="222"/>
                  <a:pt x="340" y="227"/>
                  <a:pt x="335" y="233"/>
                </a:cubicBezTo>
                <a:cubicBezTo>
                  <a:pt x="332" y="237"/>
                  <a:pt x="328" y="241"/>
                  <a:pt x="325" y="244"/>
                </a:cubicBezTo>
                <a:cubicBezTo>
                  <a:pt x="324" y="243"/>
                  <a:pt x="323" y="243"/>
                  <a:pt x="322" y="244"/>
                </a:cubicBezTo>
                <a:cubicBezTo>
                  <a:pt x="320" y="246"/>
                  <a:pt x="317" y="249"/>
                  <a:pt x="315" y="251"/>
                </a:cubicBezTo>
                <a:close/>
                <a:moveTo>
                  <a:pt x="364" y="222"/>
                </a:moveTo>
                <a:cubicBezTo>
                  <a:pt x="355" y="229"/>
                  <a:pt x="347" y="237"/>
                  <a:pt x="339" y="244"/>
                </a:cubicBezTo>
                <a:cubicBezTo>
                  <a:pt x="317" y="264"/>
                  <a:pt x="329" y="252"/>
                  <a:pt x="342" y="237"/>
                </a:cubicBezTo>
                <a:cubicBezTo>
                  <a:pt x="360" y="215"/>
                  <a:pt x="381" y="195"/>
                  <a:pt x="399" y="174"/>
                </a:cubicBezTo>
                <a:cubicBezTo>
                  <a:pt x="400" y="172"/>
                  <a:pt x="398" y="170"/>
                  <a:pt x="397" y="170"/>
                </a:cubicBezTo>
                <a:cubicBezTo>
                  <a:pt x="398" y="169"/>
                  <a:pt x="399" y="169"/>
                  <a:pt x="400" y="168"/>
                </a:cubicBezTo>
                <a:cubicBezTo>
                  <a:pt x="401" y="166"/>
                  <a:pt x="403" y="164"/>
                  <a:pt x="405" y="163"/>
                </a:cubicBezTo>
                <a:cubicBezTo>
                  <a:pt x="423" y="146"/>
                  <a:pt x="442" y="129"/>
                  <a:pt x="461" y="113"/>
                </a:cubicBezTo>
                <a:cubicBezTo>
                  <a:pt x="425" y="144"/>
                  <a:pt x="392" y="182"/>
                  <a:pt x="363" y="219"/>
                </a:cubicBezTo>
                <a:cubicBezTo>
                  <a:pt x="362" y="220"/>
                  <a:pt x="363" y="222"/>
                  <a:pt x="364" y="222"/>
                </a:cubicBezTo>
                <a:close/>
                <a:moveTo>
                  <a:pt x="321" y="257"/>
                </a:moveTo>
                <a:cubicBezTo>
                  <a:pt x="322" y="256"/>
                  <a:pt x="323" y="254"/>
                  <a:pt x="323" y="252"/>
                </a:cubicBezTo>
                <a:cubicBezTo>
                  <a:pt x="327" y="248"/>
                  <a:pt x="330" y="245"/>
                  <a:pt x="334" y="241"/>
                </a:cubicBezTo>
                <a:cubicBezTo>
                  <a:pt x="329" y="246"/>
                  <a:pt x="325" y="252"/>
                  <a:pt x="321" y="257"/>
                </a:cubicBezTo>
                <a:close/>
                <a:moveTo>
                  <a:pt x="331" y="268"/>
                </a:moveTo>
                <a:cubicBezTo>
                  <a:pt x="330" y="270"/>
                  <a:pt x="332" y="272"/>
                  <a:pt x="334" y="271"/>
                </a:cubicBezTo>
                <a:cubicBezTo>
                  <a:pt x="335" y="270"/>
                  <a:pt x="336" y="269"/>
                  <a:pt x="336" y="268"/>
                </a:cubicBezTo>
                <a:cubicBezTo>
                  <a:pt x="336" y="269"/>
                  <a:pt x="335" y="271"/>
                  <a:pt x="334" y="273"/>
                </a:cubicBezTo>
                <a:cubicBezTo>
                  <a:pt x="333" y="275"/>
                  <a:pt x="335" y="276"/>
                  <a:pt x="336" y="276"/>
                </a:cubicBezTo>
                <a:cubicBezTo>
                  <a:pt x="352" y="273"/>
                  <a:pt x="336" y="279"/>
                  <a:pt x="336" y="281"/>
                </a:cubicBezTo>
                <a:cubicBezTo>
                  <a:pt x="336" y="279"/>
                  <a:pt x="335" y="278"/>
                  <a:pt x="333" y="279"/>
                </a:cubicBezTo>
                <a:cubicBezTo>
                  <a:pt x="328" y="283"/>
                  <a:pt x="326" y="281"/>
                  <a:pt x="327" y="276"/>
                </a:cubicBezTo>
                <a:cubicBezTo>
                  <a:pt x="327" y="274"/>
                  <a:pt x="325" y="274"/>
                  <a:pt x="324" y="275"/>
                </a:cubicBezTo>
                <a:cubicBezTo>
                  <a:pt x="311" y="286"/>
                  <a:pt x="320" y="281"/>
                  <a:pt x="323" y="270"/>
                </a:cubicBezTo>
                <a:cubicBezTo>
                  <a:pt x="323" y="268"/>
                  <a:pt x="321" y="266"/>
                  <a:pt x="320" y="268"/>
                </a:cubicBezTo>
                <a:cubicBezTo>
                  <a:pt x="320" y="268"/>
                  <a:pt x="319" y="268"/>
                  <a:pt x="319" y="268"/>
                </a:cubicBezTo>
                <a:cubicBezTo>
                  <a:pt x="320" y="267"/>
                  <a:pt x="321" y="266"/>
                  <a:pt x="321" y="264"/>
                </a:cubicBezTo>
                <a:cubicBezTo>
                  <a:pt x="322" y="264"/>
                  <a:pt x="322" y="264"/>
                  <a:pt x="322" y="263"/>
                </a:cubicBezTo>
                <a:cubicBezTo>
                  <a:pt x="337" y="251"/>
                  <a:pt x="356" y="235"/>
                  <a:pt x="367" y="222"/>
                </a:cubicBezTo>
                <a:cubicBezTo>
                  <a:pt x="354" y="237"/>
                  <a:pt x="341" y="251"/>
                  <a:pt x="331" y="268"/>
                </a:cubicBezTo>
                <a:close/>
                <a:moveTo>
                  <a:pt x="488" y="107"/>
                </a:moveTo>
                <a:cubicBezTo>
                  <a:pt x="488" y="107"/>
                  <a:pt x="488" y="107"/>
                  <a:pt x="488" y="107"/>
                </a:cubicBezTo>
                <a:cubicBezTo>
                  <a:pt x="445" y="138"/>
                  <a:pt x="407" y="175"/>
                  <a:pt x="370" y="212"/>
                </a:cubicBezTo>
                <a:cubicBezTo>
                  <a:pt x="385" y="197"/>
                  <a:pt x="406" y="174"/>
                  <a:pt x="424" y="156"/>
                </a:cubicBezTo>
                <a:cubicBezTo>
                  <a:pt x="439" y="140"/>
                  <a:pt x="457" y="126"/>
                  <a:pt x="469" y="107"/>
                </a:cubicBezTo>
                <a:cubicBezTo>
                  <a:pt x="470" y="105"/>
                  <a:pt x="467" y="104"/>
                  <a:pt x="466" y="105"/>
                </a:cubicBezTo>
                <a:cubicBezTo>
                  <a:pt x="454" y="114"/>
                  <a:pt x="443" y="124"/>
                  <a:pt x="431" y="134"/>
                </a:cubicBezTo>
                <a:cubicBezTo>
                  <a:pt x="443" y="121"/>
                  <a:pt x="453" y="108"/>
                  <a:pt x="463" y="93"/>
                </a:cubicBezTo>
                <a:cubicBezTo>
                  <a:pt x="464" y="92"/>
                  <a:pt x="462" y="90"/>
                  <a:pt x="460" y="91"/>
                </a:cubicBezTo>
                <a:cubicBezTo>
                  <a:pt x="452" y="95"/>
                  <a:pt x="445" y="100"/>
                  <a:pt x="438" y="105"/>
                </a:cubicBezTo>
                <a:cubicBezTo>
                  <a:pt x="444" y="97"/>
                  <a:pt x="450" y="88"/>
                  <a:pt x="455" y="78"/>
                </a:cubicBezTo>
                <a:cubicBezTo>
                  <a:pt x="456" y="77"/>
                  <a:pt x="454" y="75"/>
                  <a:pt x="452" y="76"/>
                </a:cubicBezTo>
                <a:cubicBezTo>
                  <a:pt x="441" y="84"/>
                  <a:pt x="431" y="93"/>
                  <a:pt x="421" y="103"/>
                </a:cubicBezTo>
                <a:cubicBezTo>
                  <a:pt x="412" y="112"/>
                  <a:pt x="397" y="122"/>
                  <a:pt x="387" y="132"/>
                </a:cubicBezTo>
                <a:cubicBezTo>
                  <a:pt x="386" y="132"/>
                  <a:pt x="386" y="132"/>
                  <a:pt x="386" y="132"/>
                </a:cubicBezTo>
                <a:cubicBezTo>
                  <a:pt x="385" y="133"/>
                  <a:pt x="384" y="134"/>
                  <a:pt x="383" y="135"/>
                </a:cubicBezTo>
                <a:cubicBezTo>
                  <a:pt x="402" y="110"/>
                  <a:pt x="426" y="89"/>
                  <a:pt x="443" y="62"/>
                </a:cubicBezTo>
                <a:cubicBezTo>
                  <a:pt x="460" y="75"/>
                  <a:pt x="475" y="90"/>
                  <a:pt x="488" y="107"/>
                </a:cubicBezTo>
                <a:close/>
                <a:moveTo>
                  <a:pt x="383" y="101"/>
                </a:moveTo>
                <a:cubicBezTo>
                  <a:pt x="388" y="95"/>
                  <a:pt x="394" y="90"/>
                  <a:pt x="399" y="86"/>
                </a:cubicBezTo>
                <a:cubicBezTo>
                  <a:pt x="415" y="73"/>
                  <a:pt x="387" y="106"/>
                  <a:pt x="391" y="101"/>
                </a:cubicBezTo>
                <a:cubicBezTo>
                  <a:pt x="390" y="102"/>
                  <a:pt x="390" y="102"/>
                  <a:pt x="389" y="103"/>
                </a:cubicBezTo>
                <a:cubicBezTo>
                  <a:pt x="379" y="114"/>
                  <a:pt x="369" y="124"/>
                  <a:pt x="359" y="134"/>
                </a:cubicBezTo>
                <a:cubicBezTo>
                  <a:pt x="358" y="134"/>
                  <a:pt x="358" y="135"/>
                  <a:pt x="358" y="135"/>
                </a:cubicBezTo>
                <a:cubicBezTo>
                  <a:pt x="358" y="134"/>
                  <a:pt x="357" y="132"/>
                  <a:pt x="356" y="133"/>
                </a:cubicBezTo>
                <a:cubicBezTo>
                  <a:pt x="363" y="121"/>
                  <a:pt x="373" y="111"/>
                  <a:pt x="383" y="101"/>
                </a:cubicBezTo>
                <a:close/>
                <a:moveTo>
                  <a:pt x="334" y="173"/>
                </a:moveTo>
                <a:cubicBezTo>
                  <a:pt x="341" y="164"/>
                  <a:pt x="347" y="155"/>
                  <a:pt x="352" y="146"/>
                </a:cubicBezTo>
                <a:cubicBezTo>
                  <a:pt x="354" y="145"/>
                  <a:pt x="355" y="143"/>
                  <a:pt x="356" y="142"/>
                </a:cubicBezTo>
                <a:cubicBezTo>
                  <a:pt x="358" y="140"/>
                  <a:pt x="361" y="138"/>
                  <a:pt x="364" y="135"/>
                </a:cubicBezTo>
                <a:cubicBezTo>
                  <a:pt x="363" y="136"/>
                  <a:pt x="362" y="137"/>
                  <a:pt x="362" y="138"/>
                </a:cubicBezTo>
                <a:cubicBezTo>
                  <a:pt x="361" y="140"/>
                  <a:pt x="363" y="142"/>
                  <a:pt x="364" y="140"/>
                </a:cubicBezTo>
                <a:cubicBezTo>
                  <a:pt x="390" y="115"/>
                  <a:pt x="408" y="81"/>
                  <a:pt x="439" y="61"/>
                </a:cubicBezTo>
                <a:cubicBezTo>
                  <a:pt x="438" y="62"/>
                  <a:pt x="422" y="85"/>
                  <a:pt x="424" y="83"/>
                </a:cubicBezTo>
                <a:cubicBezTo>
                  <a:pt x="417" y="91"/>
                  <a:pt x="410" y="99"/>
                  <a:pt x="402" y="107"/>
                </a:cubicBezTo>
                <a:cubicBezTo>
                  <a:pt x="402" y="108"/>
                  <a:pt x="402" y="108"/>
                  <a:pt x="401" y="109"/>
                </a:cubicBezTo>
                <a:cubicBezTo>
                  <a:pt x="401" y="108"/>
                  <a:pt x="399" y="107"/>
                  <a:pt x="398" y="108"/>
                </a:cubicBezTo>
                <a:cubicBezTo>
                  <a:pt x="394" y="113"/>
                  <a:pt x="389" y="117"/>
                  <a:pt x="385" y="122"/>
                </a:cubicBezTo>
                <a:cubicBezTo>
                  <a:pt x="384" y="123"/>
                  <a:pt x="383" y="124"/>
                  <a:pt x="382" y="125"/>
                </a:cubicBezTo>
                <a:cubicBezTo>
                  <a:pt x="367" y="139"/>
                  <a:pt x="352" y="154"/>
                  <a:pt x="339" y="169"/>
                </a:cubicBezTo>
                <a:cubicBezTo>
                  <a:pt x="337" y="171"/>
                  <a:pt x="335" y="173"/>
                  <a:pt x="333" y="174"/>
                </a:cubicBezTo>
                <a:cubicBezTo>
                  <a:pt x="334" y="174"/>
                  <a:pt x="334" y="173"/>
                  <a:pt x="334" y="173"/>
                </a:cubicBezTo>
                <a:close/>
                <a:moveTo>
                  <a:pt x="333" y="181"/>
                </a:moveTo>
                <a:cubicBezTo>
                  <a:pt x="337" y="177"/>
                  <a:pt x="340" y="173"/>
                  <a:pt x="343" y="169"/>
                </a:cubicBezTo>
                <a:cubicBezTo>
                  <a:pt x="352" y="162"/>
                  <a:pt x="360" y="155"/>
                  <a:pt x="367" y="146"/>
                </a:cubicBezTo>
                <a:cubicBezTo>
                  <a:pt x="373" y="140"/>
                  <a:pt x="379" y="134"/>
                  <a:pt x="385" y="127"/>
                </a:cubicBezTo>
                <a:cubicBezTo>
                  <a:pt x="380" y="133"/>
                  <a:pt x="375" y="140"/>
                  <a:pt x="371" y="146"/>
                </a:cubicBezTo>
                <a:cubicBezTo>
                  <a:pt x="370" y="147"/>
                  <a:pt x="370" y="147"/>
                  <a:pt x="371" y="148"/>
                </a:cubicBezTo>
                <a:cubicBezTo>
                  <a:pt x="349" y="170"/>
                  <a:pt x="328" y="192"/>
                  <a:pt x="311" y="217"/>
                </a:cubicBezTo>
                <a:cubicBezTo>
                  <a:pt x="310" y="219"/>
                  <a:pt x="309" y="220"/>
                  <a:pt x="308" y="221"/>
                </a:cubicBezTo>
                <a:cubicBezTo>
                  <a:pt x="316" y="213"/>
                  <a:pt x="326" y="191"/>
                  <a:pt x="333" y="181"/>
                </a:cubicBezTo>
                <a:close/>
                <a:moveTo>
                  <a:pt x="311" y="191"/>
                </a:moveTo>
                <a:cubicBezTo>
                  <a:pt x="316" y="186"/>
                  <a:pt x="320" y="181"/>
                  <a:pt x="325" y="177"/>
                </a:cubicBezTo>
                <a:cubicBezTo>
                  <a:pt x="324" y="179"/>
                  <a:pt x="323" y="180"/>
                  <a:pt x="322" y="182"/>
                </a:cubicBezTo>
                <a:cubicBezTo>
                  <a:pt x="321" y="182"/>
                  <a:pt x="321" y="183"/>
                  <a:pt x="322" y="183"/>
                </a:cubicBezTo>
                <a:cubicBezTo>
                  <a:pt x="312" y="194"/>
                  <a:pt x="303" y="204"/>
                  <a:pt x="294" y="215"/>
                </a:cubicBezTo>
                <a:cubicBezTo>
                  <a:pt x="299" y="207"/>
                  <a:pt x="305" y="199"/>
                  <a:pt x="311" y="191"/>
                </a:cubicBezTo>
                <a:close/>
                <a:moveTo>
                  <a:pt x="280" y="236"/>
                </a:moveTo>
                <a:cubicBezTo>
                  <a:pt x="289" y="225"/>
                  <a:pt x="300" y="213"/>
                  <a:pt x="310" y="202"/>
                </a:cubicBezTo>
                <a:cubicBezTo>
                  <a:pt x="299" y="216"/>
                  <a:pt x="287" y="229"/>
                  <a:pt x="274" y="243"/>
                </a:cubicBezTo>
                <a:cubicBezTo>
                  <a:pt x="271" y="246"/>
                  <a:pt x="267" y="250"/>
                  <a:pt x="264" y="254"/>
                </a:cubicBezTo>
                <a:cubicBezTo>
                  <a:pt x="260" y="258"/>
                  <a:pt x="255" y="263"/>
                  <a:pt x="251" y="267"/>
                </a:cubicBezTo>
                <a:cubicBezTo>
                  <a:pt x="236" y="284"/>
                  <a:pt x="253" y="265"/>
                  <a:pt x="256" y="260"/>
                </a:cubicBezTo>
                <a:cubicBezTo>
                  <a:pt x="264" y="249"/>
                  <a:pt x="272" y="238"/>
                  <a:pt x="281" y="228"/>
                </a:cubicBezTo>
                <a:cubicBezTo>
                  <a:pt x="280" y="230"/>
                  <a:pt x="278" y="232"/>
                  <a:pt x="277" y="234"/>
                </a:cubicBezTo>
                <a:cubicBezTo>
                  <a:pt x="276" y="236"/>
                  <a:pt x="279" y="238"/>
                  <a:pt x="280" y="236"/>
                </a:cubicBezTo>
                <a:close/>
                <a:moveTo>
                  <a:pt x="215" y="294"/>
                </a:moveTo>
                <a:cubicBezTo>
                  <a:pt x="221" y="287"/>
                  <a:pt x="227" y="280"/>
                  <a:pt x="232" y="272"/>
                </a:cubicBezTo>
                <a:cubicBezTo>
                  <a:pt x="232" y="274"/>
                  <a:pt x="234" y="275"/>
                  <a:pt x="235" y="274"/>
                </a:cubicBezTo>
                <a:cubicBezTo>
                  <a:pt x="246" y="263"/>
                  <a:pt x="256" y="252"/>
                  <a:pt x="265" y="241"/>
                </a:cubicBezTo>
                <a:cubicBezTo>
                  <a:pt x="266" y="240"/>
                  <a:pt x="267" y="239"/>
                  <a:pt x="269" y="238"/>
                </a:cubicBezTo>
                <a:cubicBezTo>
                  <a:pt x="259" y="249"/>
                  <a:pt x="251" y="262"/>
                  <a:pt x="243" y="274"/>
                </a:cubicBezTo>
                <a:cubicBezTo>
                  <a:pt x="242" y="273"/>
                  <a:pt x="241" y="273"/>
                  <a:pt x="240" y="273"/>
                </a:cubicBezTo>
                <a:cubicBezTo>
                  <a:pt x="231" y="280"/>
                  <a:pt x="223" y="287"/>
                  <a:pt x="215" y="294"/>
                </a:cubicBezTo>
                <a:close/>
                <a:moveTo>
                  <a:pt x="225" y="391"/>
                </a:moveTo>
                <a:cubicBezTo>
                  <a:pt x="226" y="388"/>
                  <a:pt x="228" y="385"/>
                  <a:pt x="230" y="382"/>
                </a:cubicBezTo>
                <a:cubicBezTo>
                  <a:pt x="236" y="373"/>
                  <a:pt x="243" y="364"/>
                  <a:pt x="250" y="355"/>
                </a:cubicBezTo>
                <a:cubicBezTo>
                  <a:pt x="242" y="367"/>
                  <a:pt x="233" y="379"/>
                  <a:pt x="225" y="391"/>
                </a:cubicBezTo>
                <a:close/>
                <a:moveTo>
                  <a:pt x="257" y="364"/>
                </a:moveTo>
                <a:cubicBezTo>
                  <a:pt x="249" y="375"/>
                  <a:pt x="241" y="386"/>
                  <a:pt x="233" y="396"/>
                </a:cubicBezTo>
                <a:cubicBezTo>
                  <a:pt x="239" y="385"/>
                  <a:pt x="248" y="374"/>
                  <a:pt x="257" y="364"/>
                </a:cubicBezTo>
                <a:close/>
                <a:moveTo>
                  <a:pt x="287" y="382"/>
                </a:moveTo>
                <a:cubicBezTo>
                  <a:pt x="289" y="380"/>
                  <a:pt x="291" y="377"/>
                  <a:pt x="293" y="375"/>
                </a:cubicBezTo>
                <a:cubicBezTo>
                  <a:pt x="284" y="386"/>
                  <a:pt x="275" y="398"/>
                  <a:pt x="265" y="409"/>
                </a:cubicBezTo>
                <a:cubicBezTo>
                  <a:pt x="272" y="399"/>
                  <a:pt x="279" y="391"/>
                  <a:pt x="287" y="382"/>
                </a:cubicBezTo>
                <a:close/>
                <a:moveTo>
                  <a:pt x="39" y="171"/>
                </a:moveTo>
                <a:cubicBezTo>
                  <a:pt x="39" y="171"/>
                  <a:pt x="40" y="171"/>
                  <a:pt x="40" y="170"/>
                </a:cubicBezTo>
                <a:cubicBezTo>
                  <a:pt x="44" y="165"/>
                  <a:pt x="44" y="166"/>
                  <a:pt x="38" y="175"/>
                </a:cubicBezTo>
                <a:cubicBezTo>
                  <a:pt x="38" y="175"/>
                  <a:pt x="37" y="176"/>
                  <a:pt x="36" y="177"/>
                </a:cubicBezTo>
                <a:cubicBezTo>
                  <a:pt x="37" y="175"/>
                  <a:pt x="38" y="173"/>
                  <a:pt x="39" y="171"/>
                </a:cubicBezTo>
                <a:close/>
                <a:moveTo>
                  <a:pt x="32" y="190"/>
                </a:moveTo>
                <a:cubicBezTo>
                  <a:pt x="37" y="185"/>
                  <a:pt x="42" y="181"/>
                  <a:pt x="40" y="185"/>
                </a:cubicBezTo>
                <a:cubicBezTo>
                  <a:pt x="38" y="190"/>
                  <a:pt x="35" y="194"/>
                  <a:pt x="31" y="198"/>
                </a:cubicBezTo>
                <a:cubicBezTo>
                  <a:pt x="31" y="199"/>
                  <a:pt x="30" y="199"/>
                  <a:pt x="29" y="200"/>
                </a:cubicBezTo>
                <a:cubicBezTo>
                  <a:pt x="30" y="197"/>
                  <a:pt x="31" y="193"/>
                  <a:pt x="32" y="190"/>
                </a:cubicBezTo>
                <a:close/>
                <a:moveTo>
                  <a:pt x="27" y="208"/>
                </a:moveTo>
                <a:cubicBezTo>
                  <a:pt x="28" y="207"/>
                  <a:pt x="29" y="205"/>
                  <a:pt x="30" y="204"/>
                </a:cubicBezTo>
                <a:cubicBezTo>
                  <a:pt x="31" y="202"/>
                  <a:pt x="47" y="182"/>
                  <a:pt x="38" y="198"/>
                </a:cubicBezTo>
                <a:cubicBezTo>
                  <a:pt x="35" y="205"/>
                  <a:pt x="30" y="210"/>
                  <a:pt x="25" y="216"/>
                </a:cubicBezTo>
                <a:cubicBezTo>
                  <a:pt x="25" y="216"/>
                  <a:pt x="25" y="216"/>
                  <a:pt x="25" y="217"/>
                </a:cubicBezTo>
                <a:cubicBezTo>
                  <a:pt x="26" y="214"/>
                  <a:pt x="26" y="211"/>
                  <a:pt x="27" y="208"/>
                </a:cubicBezTo>
                <a:close/>
                <a:moveTo>
                  <a:pt x="23" y="223"/>
                </a:moveTo>
                <a:cubicBezTo>
                  <a:pt x="33" y="211"/>
                  <a:pt x="45" y="199"/>
                  <a:pt x="35" y="218"/>
                </a:cubicBezTo>
                <a:cubicBezTo>
                  <a:pt x="31" y="226"/>
                  <a:pt x="25" y="233"/>
                  <a:pt x="20" y="240"/>
                </a:cubicBezTo>
                <a:cubicBezTo>
                  <a:pt x="21" y="234"/>
                  <a:pt x="22" y="229"/>
                  <a:pt x="23" y="223"/>
                </a:cubicBezTo>
                <a:close/>
                <a:moveTo>
                  <a:pt x="19" y="248"/>
                </a:moveTo>
                <a:cubicBezTo>
                  <a:pt x="25" y="240"/>
                  <a:pt x="30" y="232"/>
                  <a:pt x="36" y="225"/>
                </a:cubicBezTo>
                <a:cubicBezTo>
                  <a:pt x="45" y="216"/>
                  <a:pt x="32" y="239"/>
                  <a:pt x="32" y="238"/>
                </a:cubicBezTo>
                <a:cubicBezTo>
                  <a:pt x="27" y="245"/>
                  <a:pt x="22" y="252"/>
                  <a:pt x="17" y="259"/>
                </a:cubicBezTo>
                <a:cubicBezTo>
                  <a:pt x="18" y="255"/>
                  <a:pt x="18" y="252"/>
                  <a:pt x="19" y="248"/>
                </a:cubicBezTo>
                <a:close/>
                <a:moveTo>
                  <a:pt x="17" y="267"/>
                </a:moveTo>
                <a:cubicBezTo>
                  <a:pt x="20" y="263"/>
                  <a:pt x="24" y="260"/>
                  <a:pt x="27" y="256"/>
                </a:cubicBezTo>
                <a:cubicBezTo>
                  <a:pt x="17" y="267"/>
                  <a:pt x="46" y="233"/>
                  <a:pt x="39" y="248"/>
                </a:cubicBezTo>
                <a:cubicBezTo>
                  <a:pt x="34" y="261"/>
                  <a:pt x="24" y="272"/>
                  <a:pt x="17" y="283"/>
                </a:cubicBezTo>
                <a:cubicBezTo>
                  <a:pt x="16" y="285"/>
                  <a:pt x="19" y="287"/>
                  <a:pt x="20" y="285"/>
                </a:cubicBezTo>
                <a:cubicBezTo>
                  <a:pt x="22" y="283"/>
                  <a:pt x="23" y="280"/>
                  <a:pt x="25" y="278"/>
                </a:cubicBezTo>
                <a:cubicBezTo>
                  <a:pt x="27" y="278"/>
                  <a:pt x="28" y="276"/>
                  <a:pt x="29" y="273"/>
                </a:cubicBezTo>
                <a:cubicBezTo>
                  <a:pt x="32" y="269"/>
                  <a:pt x="35" y="264"/>
                  <a:pt x="38" y="260"/>
                </a:cubicBezTo>
                <a:cubicBezTo>
                  <a:pt x="43" y="255"/>
                  <a:pt x="51" y="250"/>
                  <a:pt x="45" y="262"/>
                </a:cubicBezTo>
                <a:cubicBezTo>
                  <a:pt x="37" y="275"/>
                  <a:pt x="25" y="286"/>
                  <a:pt x="16" y="297"/>
                </a:cubicBezTo>
                <a:cubicBezTo>
                  <a:pt x="16" y="287"/>
                  <a:pt x="16" y="277"/>
                  <a:pt x="17" y="267"/>
                </a:cubicBezTo>
                <a:close/>
                <a:moveTo>
                  <a:pt x="18" y="328"/>
                </a:moveTo>
                <a:cubicBezTo>
                  <a:pt x="17" y="320"/>
                  <a:pt x="16" y="311"/>
                  <a:pt x="16" y="303"/>
                </a:cubicBezTo>
                <a:cubicBezTo>
                  <a:pt x="27" y="290"/>
                  <a:pt x="38" y="277"/>
                  <a:pt x="52" y="267"/>
                </a:cubicBezTo>
                <a:cubicBezTo>
                  <a:pt x="58" y="263"/>
                  <a:pt x="51" y="276"/>
                  <a:pt x="48" y="283"/>
                </a:cubicBezTo>
                <a:cubicBezTo>
                  <a:pt x="36" y="293"/>
                  <a:pt x="26" y="305"/>
                  <a:pt x="18" y="320"/>
                </a:cubicBezTo>
                <a:cubicBezTo>
                  <a:pt x="17" y="321"/>
                  <a:pt x="20" y="324"/>
                  <a:pt x="21" y="322"/>
                </a:cubicBezTo>
                <a:cubicBezTo>
                  <a:pt x="28" y="314"/>
                  <a:pt x="35" y="307"/>
                  <a:pt x="41" y="299"/>
                </a:cubicBezTo>
                <a:cubicBezTo>
                  <a:pt x="38" y="304"/>
                  <a:pt x="34" y="308"/>
                  <a:pt x="30" y="313"/>
                </a:cubicBezTo>
                <a:cubicBezTo>
                  <a:pt x="26" y="318"/>
                  <a:pt x="22" y="322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lose/>
                <a:moveTo>
                  <a:pt x="22" y="353"/>
                </a:moveTo>
                <a:cubicBezTo>
                  <a:pt x="21" y="345"/>
                  <a:pt x="19" y="337"/>
                  <a:pt x="18" y="330"/>
                </a:cubicBezTo>
                <a:cubicBezTo>
                  <a:pt x="19" y="331"/>
                  <a:pt x="20" y="331"/>
                  <a:pt x="21" y="330"/>
                </a:cubicBezTo>
                <a:cubicBezTo>
                  <a:pt x="24" y="327"/>
                  <a:pt x="26" y="324"/>
                  <a:pt x="29" y="321"/>
                </a:cubicBezTo>
                <a:cubicBezTo>
                  <a:pt x="26" y="328"/>
                  <a:pt x="21" y="339"/>
                  <a:pt x="20" y="340"/>
                </a:cubicBezTo>
                <a:cubicBezTo>
                  <a:pt x="19" y="342"/>
                  <a:pt x="22" y="344"/>
                  <a:pt x="23" y="342"/>
                </a:cubicBezTo>
                <a:cubicBezTo>
                  <a:pt x="30" y="335"/>
                  <a:pt x="27" y="337"/>
                  <a:pt x="24" y="346"/>
                </a:cubicBezTo>
                <a:cubicBezTo>
                  <a:pt x="23" y="349"/>
                  <a:pt x="22" y="351"/>
                  <a:pt x="22" y="353"/>
                </a:cubicBezTo>
                <a:close/>
                <a:moveTo>
                  <a:pt x="47" y="419"/>
                </a:moveTo>
                <a:cubicBezTo>
                  <a:pt x="46" y="417"/>
                  <a:pt x="45" y="415"/>
                  <a:pt x="44" y="413"/>
                </a:cubicBezTo>
                <a:cubicBezTo>
                  <a:pt x="48" y="410"/>
                  <a:pt x="49" y="412"/>
                  <a:pt x="47" y="419"/>
                </a:cubicBezTo>
                <a:close/>
                <a:moveTo>
                  <a:pt x="51" y="425"/>
                </a:moveTo>
                <a:cubicBezTo>
                  <a:pt x="54" y="426"/>
                  <a:pt x="55" y="429"/>
                  <a:pt x="55" y="433"/>
                </a:cubicBezTo>
                <a:cubicBezTo>
                  <a:pt x="53" y="430"/>
                  <a:pt x="52" y="428"/>
                  <a:pt x="51" y="425"/>
                </a:cubicBezTo>
                <a:close/>
                <a:moveTo>
                  <a:pt x="59" y="439"/>
                </a:moveTo>
                <a:cubicBezTo>
                  <a:pt x="73" y="420"/>
                  <a:pt x="65" y="439"/>
                  <a:pt x="64" y="445"/>
                </a:cubicBezTo>
                <a:cubicBezTo>
                  <a:pt x="62" y="443"/>
                  <a:pt x="61" y="441"/>
                  <a:pt x="59" y="439"/>
                </a:cubicBezTo>
                <a:close/>
                <a:moveTo>
                  <a:pt x="66" y="448"/>
                </a:moveTo>
                <a:cubicBezTo>
                  <a:pt x="66" y="448"/>
                  <a:pt x="66" y="448"/>
                  <a:pt x="67" y="447"/>
                </a:cubicBezTo>
                <a:cubicBezTo>
                  <a:pt x="73" y="441"/>
                  <a:pt x="84" y="424"/>
                  <a:pt x="71" y="454"/>
                </a:cubicBezTo>
                <a:cubicBezTo>
                  <a:pt x="69" y="452"/>
                  <a:pt x="67" y="450"/>
                  <a:pt x="66" y="448"/>
                </a:cubicBezTo>
                <a:close/>
                <a:moveTo>
                  <a:pt x="90" y="474"/>
                </a:moveTo>
                <a:cubicBezTo>
                  <a:pt x="84" y="469"/>
                  <a:pt x="78" y="463"/>
                  <a:pt x="73" y="457"/>
                </a:cubicBezTo>
                <a:cubicBezTo>
                  <a:pt x="73" y="457"/>
                  <a:pt x="73" y="457"/>
                  <a:pt x="74" y="457"/>
                </a:cubicBezTo>
                <a:cubicBezTo>
                  <a:pt x="85" y="442"/>
                  <a:pt x="85" y="453"/>
                  <a:pt x="83" y="466"/>
                </a:cubicBezTo>
                <a:cubicBezTo>
                  <a:pt x="82" y="468"/>
                  <a:pt x="85" y="470"/>
                  <a:pt x="86" y="468"/>
                </a:cubicBezTo>
                <a:cubicBezTo>
                  <a:pt x="103" y="443"/>
                  <a:pt x="92" y="467"/>
                  <a:pt x="90" y="474"/>
                </a:cubicBezTo>
                <a:cubicBezTo>
                  <a:pt x="90" y="474"/>
                  <a:pt x="90" y="474"/>
                  <a:pt x="90" y="474"/>
                </a:cubicBezTo>
                <a:close/>
                <a:moveTo>
                  <a:pt x="92" y="476"/>
                </a:moveTo>
                <a:cubicBezTo>
                  <a:pt x="93" y="476"/>
                  <a:pt x="93" y="476"/>
                  <a:pt x="93" y="476"/>
                </a:cubicBezTo>
                <a:cubicBezTo>
                  <a:pt x="95" y="472"/>
                  <a:pt x="97" y="469"/>
                  <a:pt x="100" y="465"/>
                </a:cubicBezTo>
                <a:cubicBezTo>
                  <a:pt x="109" y="469"/>
                  <a:pt x="111" y="475"/>
                  <a:pt x="106" y="482"/>
                </a:cubicBezTo>
                <a:cubicBezTo>
                  <a:pt x="105" y="484"/>
                  <a:pt x="108" y="486"/>
                  <a:pt x="109" y="484"/>
                </a:cubicBezTo>
                <a:cubicBezTo>
                  <a:pt x="113" y="477"/>
                  <a:pt x="117" y="472"/>
                  <a:pt x="121" y="466"/>
                </a:cubicBezTo>
                <a:cubicBezTo>
                  <a:pt x="121" y="472"/>
                  <a:pt x="120" y="478"/>
                  <a:pt x="118" y="483"/>
                </a:cubicBezTo>
                <a:cubicBezTo>
                  <a:pt x="118" y="484"/>
                  <a:pt x="117" y="484"/>
                  <a:pt x="117" y="485"/>
                </a:cubicBezTo>
                <a:cubicBezTo>
                  <a:pt x="116" y="487"/>
                  <a:pt x="115" y="489"/>
                  <a:pt x="114" y="492"/>
                </a:cubicBezTo>
                <a:cubicBezTo>
                  <a:pt x="113" y="493"/>
                  <a:pt x="114" y="493"/>
                  <a:pt x="114" y="494"/>
                </a:cubicBezTo>
                <a:cubicBezTo>
                  <a:pt x="106" y="489"/>
                  <a:pt x="99" y="483"/>
                  <a:pt x="92" y="476"/>
                </a:cubicBezTo>
                <a:close/>
                <a:moveTo>
                  <a:pt x="115" y="495"/>
                </a:moveTo>
                <a:cubicBezTo>
                  <a:pt x="116" y="495"/>
                  <a:pt x="117" y="495"/>
                  <a:pt x="117" y="494"/>
                </a:cubicBezTo>
                <a:cubicBezTo>
                  <a:pt x="117" y="494"/>
                  <a:pt x="133" y="472"/>
                  <a:pt x="134" y="480"/>
                </a:cubicBezTo>
                <a:cubicBezTo>
                  <a:pt x="134" y="487"/>
                  <a:pt x="130" y="496"/>
                  <a:pt x="128" y="503"/>
                </a:cubicBezTo>
                <a:cubicBezTo>
                  <a:pt x="123" y="500"/>
                  <a:pt x="119" y="498"/>
                  <a:pt x="115" y="495"/>
                </a:cubicBezTo>
                <a:close/>
                <a:moveTo>
                  <a:pt x="137" y="508"/>
                </a:moveTo>
                <a:cubicBezTo>
                  <a:pt x="135" y="507"/>
                  <a:pt x="133" y="506"/>
                  <a:pt x="131" y="505"/>
                </a:cubicBezTo>
                <a:cubicBezTo>
                  <a:pt x="134" y="498"/>
                  <a:pt x="137" y="492"/>
                  <a:pt x="141" y="486"/>
                </a:cubicBezTo>
                <a:cubicBezTo>
                  <a:pt x="145" y="480"/>
                  <a:pt x="138" y="506"/>
                  <a:pt x="137" y="508"/>
                </a:cubicBezTo>
                <a:cubicBezTo>
                  <a:pt x="137" y="508"/>
                  <a:pt x="137" y="508"/>
                  <a:pt x="137" y="508"/>
                </a:cubicBezTo>
                <a:close/>
                <a:moveTo>
                  <a:pt x="149" y="514"/>
                </a:moveTo>
                <a:cubicBezTo>
                  <a:pt x="146" y="513"/>
                  <a:pt x="144" y="512"/>
                  <a:pt x="141" y="510"/>
                </a:cubicBezTo>
                <a:cubicBezTo>
                  <a:pt x="141" y="510"/>
                  <a:pt x="141" y="510"/>
                  <a:pt x="141" y="510"/>
                </a:cubicBezTo>
                <a:cubicBezTo>
                  <a:pt x="144" y="505"/>
                  <a:pt x="146" y="499"/>
                  <a:pt x="149" y="494"/>
                </a:cubicBezTo>
                <a:cubicBezTo>
                  <a:pt x="152" y="500"/>
                  <a:pt x="152" y="507"/>
                  <a:pt x="149" y="514"/>
                </a:cubicBezTo>
                <a:cubicBezTo>
                  <a:pt x="149" y="514"/>
                  <a:pt x="149" y="514"/>
                  <a:pt x="149" y="514"/>
                </a:cubicBezTo>
                <a:close/>
                <a:moveTo>
                  <a:pt x="541" y="248"/>
                </a:moveTo>
                <a:cubicBezTo>
                  <a:pt x="541" y="248"/>
                  <a:pt x="541" y="248"/>
                  <a:pt x="541" y="248"/>
                </a:cubicBezTo>
                <a:cubicBezTo>
                  <a:pt x="518" y="261"/>
                  <a:pt x="500" y="281"/>
                  <a:pt x="477" y="294"/>
                </a:cubicBezTo>
                <a:cubicBezTo>
                  <a:pt x="476" y="292"/>
                  <a:pt x="476" y="290"/>
                  <a:pt x="476" y="288"/>
                </a:cubicBezTo>
                <a:cubicBezTo>
                  <a:pt x="480" y="284"/>
                  <a:pt x="484" y="280"/>
                  <a:pt x="488" y="276"/>
                </a:cubicBezTo>
                <a:cubicBezTo>
                  <a:pt x="494" y="270"/>
                  <a:pt x="500" y="265"/>
                  <a:pt x="507" y="259"/>
                </a:cubicBezTo>
                <a:cubicBezTo>
                  <a:pt x="518" y="249"/>
                  <a:pt x="529" y="240"/>
                  <a:pt x="539" y="230"/>
                </a:cubicBezTo>
                <a:cubicBezTo>
                  <a:pt x="540" y="236"/>
                  <a:pt x="541" y="242"/>
                  <a:pt x="541" y="248"/>
                </a:cubicBezTo>
                <a:close/>
                <a:moveTo>
                  <a:pt x="538" y="225"/>
                </a:moveTo>
                <a:cubicBezTo>
                  <a:pt x="527" y="231"/>
                  <a:pt x="517" y="238"/>
                  <a:pt x="506" y="247"/>
                </a:cubicBezTo>
                <a:cubicBezTo>
                  <a:pt x="517" y="236"/>
                  <a:pt x="526" y="224"/>
                  <a:pt x="533" y="211"/>
                </a:cubicBezTo>
                <a:cubicBezTo>
                  <a:pt x="534" y="209"/>
                  <a:pt x="532" y="208"/>
                  <a:pt x="531" y="209"/>
                </a:cubicBezTo>
                <a:cubicBezTo>
                  <a:pt x="507" y="227"/>
                  <a:pt x="488" y="250"/>
                  <a:pt x="464" y="270"/>
                </a:cubicBezTo>
                <a:cubicBezTo>
                  <a:pt x="464" y="270"/>
                  <a:pt x="463" y="271"/>
                  <a:pt x="462" y="272"/>
                </a:cubicBezTo>
                <a:cubicBezTo>
                  <a:pt x="486" y="250"/>
                  <a:pt x="510" y="227"/>
                  <a:pt x="530" y="200"/>
                </a:cubicBezTo>
                <a:cubicBezTo>
                  <a:pt x="531" y="199"/>
                  <a:pt x="529" y="197"/>
                  <a:pt x="527" y="198"/>
                </a:cubicBezTo>
                <a:cubicBezTo>
                  <a:pt x="504" y="217"/>
                  <a:pt x="481" y="237"/>
                  <a:pt x="459" y="257"/>
                </a:cubicBezTo>
                <a:cubicBezTo>
                  <a:pt x="437" y="277"/>
                  <a:pt x="408" y="296"/>
                  <a:pt x="390" y="316"/>
                </a:cubicBezTo>
                <a:cubicBezTo>
                  <a:pt x="432" y="269"/>
                  <a:pt x="485" y="232"/>
                  <a:pt x="529" y="187"/>
                </a:cubicBezTo>
                <a:cubicBezTo>
                  <a:pt x="533" y="199"/>
                  <a:pt x="536" y="212"/>
                  <a:pt x="538" y="225"/>
                </a:cubicBezTo>
                <a:close/>
                <a:moveTo>
                  <a:pt x="445" y="302"/>
                </a:moveTo>
                <a:cubicBezTo>
                  <a:pt x="437" y="309"/>
                  <a:pt x="429" y="316"/>
                  <a:pt x="421" y="323"/>
                </a:cubicBezTo>
                <a:cubicBezTo>
                  <a:pt x="432" y="310"/>
                  <a:pt x="446" y="300"/>
                  <a:pt x="455" y="285"/>
                </a:cubicBezTo>
                <a:cubicBezTo>
                  <a:pt x="456" y="283"/>
                  <a:pt x="454" y="282"/>
                  <a:pt x="453" y="282"/>
                </a:cubicBezTo>
                <a:cubicBezTo>
                  <a:pt x="473" y="265"/>
                  <a:pt x="494" y="247"/>
                  <a:pt x="513" y="228"/>
                </a:cubicBezTo>
                <a:cubicBezTo>
                  <a:pt x="516" y="226"/>
                  <a:pt x="533" y="206"/>
                  <a:pt x="523" y="222"/>
                </a:cubicBezTo>
                <a:cubicBezTo>
                  <a:pt x="517" y="232"/>
                  <a:pt x="507" y="242"/>
                  <a:pt x="498" y="250"/>
                </a:cubicBezTo>
                <a:cubicBezTo>
                  <a:pt x="481" y="267"/>
                  <a:pt x="462" y="282"/>
                  <a:pt x="445" y="300"/>
                </a:cubicBezTo>
                <a:cubicBezTo>
                  <a:pt x="445" y="301"/>
                  <a:pt x="445" y="302"/>
                  <a:pt x="445" y="302"/>
                </a:cubicBezTo>
                <a:close/>
                <a:moveTo>
                  <a:pt x="395" y="302"/>
                </a:moveTo>
                <a:cubicBezTo>
                  <a:pt x="436" y="268"/>
                  <a:pt x="473" y="230"/>
                  <a:pt x="515" y="197"/>
                </a:cubicBezTo>
                <a:cubicBezTo>
                  <a:pt x="496" y="213"/>
                  <a:pt x="474" y="234"/>
                  <a:pt x="455" y="251"/>
                </a:cubicBezTo>
                <a:cubicBezTo>
                  <a:pt x="435" y="268"/>
                  <a:pt x="415" y="286"/>
                  <a:pt x="397" y="304"/>
                </a:cubicBezTo>
                <a:cubicBezTo>
                  <a:pt x="397" y="304"/>
                  <a:pt x="397" y="304"/>
                  <a:pt x="397" y="304"/>
                </a:cubicBezTo>
                <a:cubicBezTo>
                  <a:pt x="397" y="303"/>
                  <a:pt x="396" y="302"/>
                  <a:pt x="395" y="302"/>
                </a:cubicBezTo>
                <a:close/>
                <a:moveTo>
                  <a:pt x="340" y="352"/>
                </a:moveTo>
                <a:cubicBezTo>
                  <a:pt x="337" y="356"/>
                  <a:pt x="334" y="359"/>
                  <a:pt x="331" y="363"/>
                </a:cubicBezTo>
                <a:cubicBezTo>
                  <a:pt x="327" y="368"/>
                  <a:pt x="322" y="374"/>
                  <a:pt x="318" y="379"/>
                </a:cubicBezTo>
                <a:cubicBezTo>
                  <a:pt x="325" y="370"/>
                  <a:pt x="333" y="361"/>
                  <a:pt x="340" y="352"/>
                </a:cubicBezTo>
                <a:close/>
                <a:moveTo>
                  <a:pt x="302" y="414"/>
                </a:moveTo>
                <a:cubicBezTo>
                  <a:pt x="299" y="418"/>
                  <a:pt x="280" y="435"/>
                  <a:pt x="281" y="433"/>
                </a:cubicBezTo>
                <a:cubicBezTo>
                  <a:pt x="285" y="424"/>
                  <a:pt x="291" y="416"/>
                  <a:pt x="296" y="408"/>
                </a:cubicBezTo>
                <a:cubicBezTo>
                  <a:pt x="320" y="382"/>
                  <a:pt x="342" y="356"/>
                  <a:pt x="361" y="328"/>
                </a:cubicBezTo>
                <a:cubicBezTo>
                  <a:pt x="362" y="328"/>
                  <a:pt x="362" y="328"/>
                  <a:pt x="363" y="328"/>
                </a:cubicBezTo>
                <a:cubicBezTo>
                  <a:pt x="379" y="300"/>
                  <a:pt x="406" y="281"/>
                  <a:pt x="431" y="261"/>
                </a:cubicBezTo>
                <a:cubicBezTo>
                  <a:pt x="459" y="237"/>
                  <a:pt x="485" y="211"/>
                  <a:pt x="511" y="185"/>
                </a:cubicBezTo>
                <a:cubicBezTo>
                  <a:pt x="517" y="182"/>
                  <a:pt x="519" y="180"/>
                  <a:pt x="517" y="179"/>
                </a:cubicBezTo>
                <a:cubicBezTo>
                  <a:pt x="520" y="177"/>
                  <a:pt x="522" y="174"/>
                  <a:pt x="524" y="172"/>
                </a:cubicBezTo>
                <a:cubicBezTo>
                  <a:pt x="525" y="176"/>
                  <a:pt x="527" y="179"/>
                  <a:pt x="528" y="183"/>
                </a:cubicBezTo>
                <a:cubicBezTo>
                  <a:pt x="471" y="225"/>
                  <a:pt x="424" y="278"/>
                  <a:pt x="368" y="321"/>
                </a:cubicBezTo>
                <a:cubicBezTo>
                  <a:pt x="368" y="322"/>
                  <a:pt x="368" y="323"/>
                  <a:pt x="369" y="322"/>
                </a:cubicBezTo>
                <a:cubicBezTo>
                  <a:pt x="376" y="317"/>
                  <a:pt x="383" y="312"/>
                  <a:pt x="390" y="306"/>
                </a:cubicBezTo>
                <a:cubicBezTo>
                  <a:pt x="358" y="339"/>
                  <a:pt x="332" y="378"/>
                  <a:pt x="302" y="414"/>
                </a:cubicBezTo>
                <a:close/>
                <a:moveTo>
                  <a:pt x="505" y="418"/>
                </a:moveTo>
                <a:cubicBezTo>
                  <a:pt x="476" y="471"/>
                  <a:pt x="428" y="505"/>
                  <a:pt x="374" y="524"/>
                </a:cubicBezTo>
                <a:cubicBezTo>
                  <a:pt x="385" y="515"/>
                  <a:pt x="396" y="505"/>
                  <a:pt x="406" y="495"/>
                </a:cubicBezTo>
                <a:cubicBezTo>
                  <a:pt x="408" y="494"/>
                  <a:pt x="406" y="492"/>
                  <a:pt x="404" y="493"/>
                </a:cubicBezTo>
                <a:cubicBezTo>
                  <a:pt x="398" y="498"/>
                  <a:pt x="393" y="503"/>
                  <a:pt x="387" y="509"/>
                </a:cubicBezTo>
                <a:cubicBezTo>
                  <a:pt x="387" y="509"/>
                  <a:pt x="387" y="509"/>
                  <a:pt x="387" y="509"/>
                </a:cubicBezTo>
                <a:cubicBezTo>
                  <a:pt x="381" y="514"/>
                  <a:pt x="375" y="518"/>
                  <a:pt x="370" y="523"/>
                </a:cubicBezTo>
                <a:cubicBezTo>
                  <a:pt x="370" y="523"/>
                  <a:pt x="370" y="522"/>
                  <a:pt x="372" y="521"/>
                </a:cubicBezTo>
                <a:cubicBezTo>
                  <a:pt x="372" y="521"/>
                  <a:pt x="372" y="520"/>
                  <a:pt x="372" y="520"/>
                </a:cubicBezTo>
                <a:cubicBezTo>
                  <a:pt x="377" y="515"/>
                  <a:pt x="381" y="510"/>
                  <a:pt x="386" y="505"/>
                </a:cubicBezTo>
                <a:cubicBezTo>
                  <a:pt x="394" y="498"/>
                  <a:pt x="402" y="491"/>
                  <a:pt x="409" y="483"/>
                </a:cubicBezTo>
                <a:cubicBezTo>
                  <a:pt x="410" y="481"/>
                  <a:pt x="408" y="479"/>
                  <a:pt x="406" y="480"/>
                </a:cubicBezTo>
                <a:cubicBezTo>
                  <a:pt x="400" y="487"/>
                  <a:pt x="393" y="493"/>
                  <a:pt x="387" y="500"/>
                </a:cubicBezTo>
                <a:cubicBezTo>
                  <a:pt x="375" y="509"/>
                  <a:pt x="352" y="526"/>
                  <a:pt x="366" y="508"/>
                </a:cubicBezTo>
                <a:cubicBezTo>
                  <a:pt x="371" y="503"/>
                  <a:pt x="377" y="498"/>
                  <a:pt x="382" y="493"/>
                </a:cubicBezTo>
                <a:cubicBezTo>
                  <a:pt x="388" y="487"/>
                  <a:pt x="394" y="480"/>
                  <a:pt x="400" y="474"/>
                </a:cubicBezTo>
                <a:cubicBezTo>
                  <a:pt x="401" y="473"/>
                  <a:pt x="402" y="472"/>
                  <a:pt x="403" y="470"/>
                </a:cubicBezTo>
                <a:cubicBezTo>
                  <a:pt x="404" y="470"/>
                  <a:pt x="405" y="469"/>
                  <a:pt x="406" y="468"/>
                </a:cubicBezTo>
                <a:cubicBezTo>
                  <a:pt x="409" y="466"/>
                  <a:pt x="411" y="465"/>
                  <a:pt x="411" y="463"/>
                </a:cubicBezTo>
                <a:cubicBezTo>
                  <a:pt x="413" y="461"/>
                  <a:pt x="415" y="459"/>
                  <a:pt x="417" y="456"/>
                </a:cubicBezTo>
                <a:cubicBezTo>
                  <a:pt x="418" y="455"/>
                  <a:pt x="416" y="452"/>
                  <a:pt x="414" y="454"/>
                </a:cubicBezTo>
                <a:cubicBezTo>
                  <a:pt x="407" y="461"/>
                  <a:pt x="399" y="469"/>
                  <a:pt x="392" y="477"/>
                </a:cubicBezTo>
                <a:cubicBezTo>
                  <a:pt x="386" y="483"/>
                  <a:pt x="379" y="489"/>
                  <a:pt x="373" y="495"/>
                </a:cubicBezTo>
                <a:cubicBezTo>
                  <a:pt x="368" y="500"/>
                  <a:pt x="363" y="504"/>
                  <a:pt x="361" y="505"/>
                </a:cubicBezTo>
                <a:cubicBezTo>
                  <a:pt x="365" y="501"/>
                  <a:pt x="369" y="496"/>
                  <a:pt x="373" y="492"/>
                </a:cubicBezTo>
                <a:cubicBezTo>
                  <a:pt x="389" y="478"/>
                  <a:pt x="403" y="463"/>
                  <a:pt x="417" y="448"/>
                </a:cubicBezTo>
                <a:cubicBezTo>
                  <a:pt x="417" y="448"/>
                  <a:pt x="417" y="448"/>
                  <a:pt x="417" y="448"/>
                </a:cubicBezTo>
                <a:cubicBezTo>
                  <a:pt x="419" y="446"/>
                  <a:pt x="421" y="444"/>
                  <a:pt x="423" y="442"/>
                </a:cubicBezTo>
                <a:cubicBezTo>
                  <a:pt x="424" y="440"/>
                  <a:pt x="422" y="437"/>
                  <a:pt x="420" y="439"/>
                </a:cubicBezTo>
                <a:cubicBezTo>
                  <a:pt x="418" y="441"/>
                  <a:pt x="416" y="444"/>
                  <a:pt x="414" y="446"/>
                </a:cubicBezTo>
                <a:cubicBezTo>
                  <a:pt x="410" y="450"/>
                  <a:pt x="406" y="454"/>
                  <a:pt x="402" y="458"/>
                </a:cubicBezTo>
                <a:cubicBezTo>
                  <a:pt x="396" y="465"/>
                  <a:pt x="389" y="471"/>
                  <a:pt x="383" y="477"/>
                </a:cubicBezTo>
                <a:cubicBezTo>
                  <a:pt x="379" y="480"/>
                  <a:pt x="376" y="484"/>
                  <a:pt x="372" y="487"/>
                </a:cubicBezTo>
                <a:cubicBezTo>
                  <a:pt x="367" y="492"/>
                  <a:pt x="361" y="497"/>
                  <a:pt x="354" y="502"/>
                </a:cubicBezTo>
                <a:cubicBezTo>
                  <a:pt x="360" y="498"/>
                  <a:pt x="365" y="489"/>
                  <a:pt x="371" y="481"/>
                </a:cubicBezTo>
                <a:cubicBezTo>
                  <a:pt x="396" y="463"/>
                  <a:pt x="417" y="440"/>
                  <a:pt x="436" y="417"/>
                </a:cubicBezTo>
                <a:cubicBezTo>
                  <a:pt x="438" y="415"/>
                  <a:pt x="435" y="412"/>
                  <a:pt x="434" y="414"/>
                </a:cubicBezTo>
                <a:cubicBezTo>
                  <a:pt x="410" y="436"/>
                  <a:pt x="385" y="457"/>
                  <a:pt x="365" y="481"/>
                </a:cubicBezTo>
                <a:cubicBezTo>
                  <a:pt x="361" y="484"/>
                  <a:pt x="348" y="494"/>
                  <a:pt x="353" y="485"/>
                </a:cubicBezTo>
                <a:cubicBezTo>
                  <a:pt x="354" y="483"/>
                  <a:pt x="355" y="481"/>
                  <a:pt x="356" y="479"/>
                </a:cubicBezTo>
                <a:cubicBezTo>
                  <a:pt x="357" y="477"/>
                  <a:pt x="359" y="476"/>
                  <a:pt x="360" y="475"/>
                </a:cubicBezTo>
                <a:cubicBezTo>
                  <a:pt x="381" y="463"/>
                  <a:pt x="398" y="444"/>
                  <a:pt x="415" y="425"/>
                </a:cubicBezTo>
                <a:cubicBezTo>
                  <a:pt x="428" y="415"/>
                  <a:pt x="441" y="404"/>
                  <a:pt x="450" y="389"/>
                </a:cubicBezTo>
                <a:cubicBezTo>
                  <a:pt x="452" y="387"/>
                  <a:pt x="449" y="385"/>
                  <a:pt x="447" y="387"/>
                </a:cubicBezTo>
                <a:cubicBezTo>
                  <a:pt x="434" y="398"/>
                  <a:pt x="422" y="411"/>
                  <a:pt x="411" y="424"/>
                </a:cubicBezTo>
                <a:cubicBezTo>
                  <a:pt x="409" y="425"/>
                  <a:pt x="408" y="426"/>
                  <a:pt x="406" y="427"/>
                </a:cubicBezTo>
                <a:cubicBezTo>
                  <a:pt x="416" y="416"/>
                  <a:pt x="425" y="404"/>
                  <a:pt x="435" y="392"/>
                </a:cubicBezTo>
                <a:cubicBezTo>
                  <a:pt x="437" y="391"/>
                  <a:pt x="438" y="389"/>
                  <a:pt x="438" y="388"/>
                </a:cubicBezTo>
                <a:cubicBezTo>
                  <a:pt x="441" y="385"/>
                  <a:pt x="443" y="382"/>
                  <a:pt x="445" y="379"/>
                </a:cubicBezTo>
                <a:cubicBezTo>
                  <a:pt x="447" y="377"/>
                  <a:pt x="444" y="374"/>
                  <a:pt x="443" y="376"/>
                </a:cubicBezTo>
                <a:cubicBezTo>
                  <a:pt x="422" y="399"/>
                  <a:pt x="401" y="422"/>
                  <a:pt x="380" y="446"/>
                </a:cubicBezTo>
                <a:cubicBezTo>
                  <a:pt x="379" y="447"/>
                  <a:pt x="378" y="448"/>
                  <a:pt x="377" y="449"/>
                </a:cubicBezTo>
                <a:cubicBezTo>
                  <a:pt x="368" y="457"/>
                  <a:pt x="360" y="465"/>
                  <a:pt x="354" y="475"/>
                </a:cubicBezTo>
                <a:cubicBezTo>
                  <a:pt x="341" y="483"/>
                  <a:pt x="340" y="479"/>
                  <a:pt x="344" y="472"/>
                </a:cubicBezTo>
                <a:cubicBezTo>
                  <a:pt x="358" y="461"/>
                  <a:pt x="370" y="449"/>
                  <a:pt x="383" y="436"/>
                </a:cubicBezTo>
                <a:cubicBezTo>
                  <a:pt x="391" y="428"/>
                  <a:pt x="399" y="419"/>
                  <a:pt x="407" y="410"/>
                </a:cubicBezTo>
                <a:cubicBezTo>
                  <a:pt x="408" y="409"/>
                  <a:pt x="412" y="404"/>
                  <a:pt x="416" y="399"/>
                </a:cubicBezTo>
                <a:cubicBezTo>
                  <a:pt x="421" y="394"/>
                  <a:pt x="426" y="390"/>
                  <a:pt x="431" y="385"/>
                </a:cubicBezTo>
                <a:cubicBezTo>
                  <a:pt x="432" y="383"/>
                  <a:pt x="430" y="380"/>
                  <a:pt x="428" y="382"/>
                </a:cubicBezTo>
                <a:cubicBezTo>
                  <a:pt x="426" y="384"/>
                  <a:pt x="423" y="387"/>
                  <a:pt x="421" y="389"/>
                </a:cubicBezTo>
                <a:cubicBezTo>
                  <a:pt x="420" y="390"/>
                  <a:pt x="419" y="391"/>
                  <a:pt x="418" y="392"/>
                </a:cubicBezTo>
                <a:cubicBezTo>
                  <a:pt x="394" y="416"/>
                  <a:pt x="364" y="435"/>
                  <a:pt x="346" y="464"/>
                </a:cubicBezTo>
                <a:cubicBezTo>
                  <a:pt x="341" y="467"/>
                  <a:pt x="337" y="471"/>
                  <a:pt x="336" y="474"/>
                </a:cubicBezTo>
                <a:cubicBezTo>
                  <a:pt x="345" y="456"/>
                  <a:pt x="358" y="440"/>
                  <a:pt x="371" y="425"/>
                </a:cubicBezTo>
                <a:cubicBezTo>
                  <a:pt x="372" y="424"/>
                  <a:pt x="373" y="423"/>
                  <a:pt x="374" y="422"/>
                </a:cubicBezTo>
                <a:cubicBezTo>
                  <a:pt x="390" y="406"/>
                  <a:pt x="404" y="389"/>
                  <a:pt x="418" y="372"/>
                </a:cubicBezTo>
                <a:cubicBezTo>
                  <a:pt x="420" y="370"/>
                  <a:pt x="417" y="368"/>
                  <a:pt x="415" y="369"/>
                </a:cubicBezTo>
                <a:cubicBezTo>
                  <a:pt x="401" y="386"/>
                  <a:pt x="385" y="403"/>
                  <a:pt x="371" y="420"/>
                </a:cubicBezTo>
                <a:cubicBezTo>
                  <a:pt x="370" y="421"/>
                  <a:pt x="369" y="422"/>
                  <a:pt x="368" y="423"/>
                </a:cubicBezTo>
                <a:cubicBezTo>
                  <a:pt x="359" y="432"/>
                  <a:pt x="340" y="443"/>
                  <a:pt x="334" y="454"/>
                </a:cubicBezTo>
                <a:cubicBezTo>
                  <a:pt x="336" y="450"/>
                  <a:pt x="338" y="446"/>
                  <a:pt x="341" y="443"/>
                </a:cubicBezTo>
                <a:cubicBezTo>
                  <a:pt x="367" y="418"/>
                  <a:pt x="393" y="392"/>
                  <a:pt x="410" y="360"/>
                </a:cubicBezTo>
                <a:cubicBezTo>
                  <a:pt x="411" y="358"/>
                  <a:pt x="409" y="357"/>
                  <a:pt x="407" y="358"/>
                </a:cubicBezTo>
                <a:cubicBezTo>
                  <a:pt x="392" y="372"/>
                  <a:pt x="381" y="390"/>
                  <a:pt x="367" y="406"/>
                </a:cubicBezTo>
                <a:cubicBezTo>
                  <a:pt x="358" y="417"/>
                  <a:pt x="349" y="427"/>
                  <a:pt x="341" y="438"/>
                </a:cubicBezTo>
                <a:cubicBezTo>
                  <a:pt x="338" y="440"/>
                  <a:pt x="335" y="443"/>
                  <a:pt x="332" y="446"/>
                </a:cubicBezTo>
                <a:cubicBezTo>
                  <a:pt x="314" y="463"/>
                  <a:pt x="339" y="425"/>
                  <a:pt x="342" y="420"/>
                </a:cubicBezTo>
                <a:cubicBezTo>
                  <a:pt x="360" y="395"/>
                  <a:pt x="383" y="375"/>
                  <a:pt x="402" y="352"/>
                </a:cubicBezTo>
                <a:cubicBezTo>
                  <a:pt x="404" y="350"/>
                  <a:pt x="401" y="347"/>
                  <a:pt x="399" y="349"/>
                </a:cubicBezTo>
                <a:cubicBezTo>
                  <a:pt x="373" y="374"/>
                  <a:pt x="353" y="404"/>
                  <a:pt x="324" y="426"/>
                </a:cubicBezTo>
                <a:cubicBezTo>
                  <a:pt x="325" y="425"/>
                  <a:pt x="331" y="410"/>
                  <a:pt x="332" y="407"/>
                </a:cubicBezTo>
                <a:cubicBezTo>
                  <a:pt x="332" y="407"/>
                  <a:pt x="332" y="407"/>
                  <a:pt x="333" y="407"/>
                </a:cubicBezTo>
                <a:cubicBezTo>
                  <a:pt x="338" y="401"/>
                  <a:pt x="343" y="395"/>
                  <a:pt x="348" y="390"/>
                </a:cubicBezTo>
                <a:cubicBezTo>
                  <a:pt x="356" y="380"/>
                  <a:pt x="364" y="371"/>
                  <a:pt x="373" y="361"/>
                </a:cubicBezTo>
                <a:cubicBezTo>
                  <a:pt x="373" y="360"/>
                  <a:pt x="375" y="358"/>
                  <a:pt x="376" y="356"/>
                </a:cubicBezTo>
                <a:cubicBezTo>
                  <a:pt x="381" y="350"/>
                  <a:pt x="386" y="345"/>
                  <a:pt x="391" y="339"/>
                </a:cubicBezTo>
                <a:cubicBezTo>
                  <a:pt x="392" y="337"/>
                  <a:pt x="390" y="334"/>
                  <a:pt x="388" y="336"/>
                </a:cubicBezTo>
                <a:cubicBezTo>
                  <a:pt x="384" y="341"/>
                  <a:pt x="381" y="345"/>
                  <a:pt x="377" y="350"/>
                </a:cubicBezTo>
                <a:cubicBezTo>
                  <a:pt x="361" y="368"/>
                  <a:pt x="343" y="384"/>
                  <a:pt x="330" y="404"/>
                </a:cubicBezTo>
                <a:cubicBezTo>
                  <a:pt x="324" y="410"/>
                  <a:pt x="319" y="416"/>
                  <a:pt x="313" y="422"/>
                </a:cubicBezTo>
                <a:cubicBezTo>
                  <a:pt x="301" y="436"/>
                  <a:pt x="296" y="443"/>
                  <a:pt x="309" y="423"/>
                </a:cubicBezTo>
                <a:cubicBezTo>
                  <a:pt x="332" y="387"/>
                  <a:pt x="363" y="357"/>
                  <a:pt x="386" y="321"/>
                </a:cubicBezTo>
                <a:cubicBezTo>
                  <a:pt x="432" y="288"/>
                  <a:pt x="472" y="248"/>
                  <a:pt x="516" y="212"/>
                </a:cubicBezTo>
                <a:cubicBezTo>
                  <a:pt x="524" y="205"/>
                  <a:pt x="525" y="204"/>
                  <a:pt x="517" y="212"/>
                </a:cubicBezTo>
                <a:cubicBezTo>
                  <a:pt x="512" y="219"/>
                  <a:pt x="506" y="225"/>
                  <a:pt x="500" y="231"/>
                </a:cubicBezTo>
                <a:cubicBezTo>
                  <a:pt x="490" y="242"/>
                  <a:pt x="479" y="252"/>
                  <a:pt x="468" y="262"/>
                </a:cubicBezTo>
                <a:cubicBezTo>
                  <a:pt x="449" y="280"/>
                  <a:pt x="428" y="297"/>
                  <a:pt x="409" y="315"/>
                </a:cubicBezTo>
                <a:cubicBezTo>
                  <a:pt x="404" y="317"/>
                  <a:pt x="402" y="319"/>
                  <a:pt x="403" y="321"/>
                </a:cubicBezTo>
                <a:cubicBezTo>
                  <a:pt x="400" y="323"/>
                  <a:pt x="398" y="325"/>
                  <a:pt x="396" y="327"/>
                </a:cubicBezTo>
                <a:cubicBezTo>
                  <a:pt x="395" y="329"/>
                  <a:pt x="397" y="331"/>
                  <a:pt x="399" y="330"/>
                </a:cubicBezTo>
                <a:cubicBezTo>
                  <a:pt x="404" y="325"/>
                  <a:pt x="409" y="320"/>
                  <a:pt x="414" y="316"/>
                </a:cubicBezTo>
                <a:cubicBezTo>
                  <a:pt x="414" y="316"/>
                  <a:pt x="415" y="316"/>
                  <a:pt x="416" y="315"/>
                </a:cubicBezTo>
                <a:cubicBezTo>
                  <a:pt x="418" y="314"/>
                  <a:pt x="420" y="312"/>
                  <a:pt x="421" y="310"/>
                </a:cubicBezTo>
                <a:cubicBezTo>
                  <a:pt x="421" y="310"/>
                  <a:pt x="421" y="310"/>
                  <a:pt x="421" y="310"/>
                </a:cubicBezTo>
                <a:cubicBezTo>
                  <a:pt x="429" y="304"/>
                  <a:pt x="437" y="297"/>
                  <a:pt x="445" y="292"/>
                </a:cubicBezTo>
                <a:cubicBezTo>
                  <a:pt x="433" y="306"/>
                  <a:pt x="418" y="317"/>
                  <a:pt x="408" y="333"/>
                </a:cubicBezTo>
                <a:cubicBezTo>
                  <a:pt x="407" y="335"/>
                  <a:pt x="409" y="337"/>
                  <a:pt x="411" y="336"/>
                </a:cubicBezTo>
                <a:cubicBezTo>
                  <a:pt x="416" y="332"/>
                  <a:pt x="421" y="328"/>
                  <a:pt x="426" y="324"/>
                </a:cubicBezTo>
                <a:cubicBezTo>
                  <a:pt x="423" y="327"/>
                  <a:pt x="421" y="331"/>
                  <a:pt x="418" y="334"/>
                </a:cubicBezTo>
                <a:cubicBezTo>
                  <a:pt x="417" y="336"/>
                  <a:pt x="419" y="338"/>
                  <a:pt x="421" y="337"/>
                </a:cubicBezTo>
                <a:cubicBezTo>
                  <a:pt x="428" y="333"/>
                  <a:pt x="434" y="329"/>
                  <a:pt x="441" y="324"/>
                </a:cubicBezTo>
                <a:cubicBezTo>
                  <a:pt x="435" y="330"/>
                  <a:pt x="429" y="336"/>
                  <a:pt x="424" y="342"/>
                </a:cubicBezTo>
                <a:cubicBezTo>
                  <a:pt x="423" y="344"/>
                  <a:pt x="425" y="346"/>
                  <a:pt x="426" y="345"/>
                </a:cubicBezTo>
                <a:cubicBezTo>
                  <a:pt x="429" y="345"/>
                  <a:pt x="431" y="343"/>
                  <a:pt x="434" y="342"/>
                </a:cubicBezTo>
                <a:cubicBezTo>
                  <a:pt x="428" y="349"/>
                  <a:pt x="423" y="356"/>
                  <a:pt x="421" y="365"/>
                </a:cubicBezTo>
                <a:cubicBezTo>
                  <a:pt x="420" y="366"/>
                  <a:pt x="422" y="368"/>
                  <a:pt x="423" y="367"/>
                </a:cubicBezTo>
                <a:cubicBezTo>
                  <a:pt x="427" y="365"/>
                  <a:pt x="431" y="363"/>
                  <a:pt x="435" y="360"/>
                </a:cubicBezTo>
                <a:cubicBezTo>
                  <a:pt x="435" y="361"/>
                  <a:pt x="436" y="362"/>
                  <a:pt x="437" y="361"/>
                </a:cubicBezTo>
                <a:cubicBezTo>
                  <a:pt x="443" y="357"/>
                  <a:pt x="449" y="354"/>
                  <a:pt x="455" y="350"/>
                </a:cubicBezTo>
                <a:cubicBezTo>
                  <a:pt x="450" y="354"/>
                  <a:pt x="447" y="359"/>
                  <a:pt x="447" y="364"/>
                </a:cubicBezTo>
                <a:cubicBezTo>
                  <a:pt x="447" y="365"/>
                  <a:pt x="448" y="365"/>
                  <a:pt x="448" y="364"/>
                </a:cubicBezTo>
                <a:cubicBezTo>
                  <a:pt x="449" y="357"/>
                  <a:pt x="459" y="350"/>
                  <a:pt x="463" y="346"/>
                </a:cubicBezTo>
                <a:cubicBezTo>
                  <a:pt x="469" y="340"/>
                  <a:pt x="476" y="335"/>
                  <a:pt x="482" y="329"/>
                </a:cubicBezTo>
                <a:cubicBezTo>
                  <a:pt x="483" y="327"/>
                  <a:pt x="481" y="325"/>
                  <a:pt x="479" y="326"/>
                </a:cubicBezTo>
                <a:cubicBezTo>
                  <a:pt x="472" y="332"/>
                  <a:pt x="465" y="338"/>
                  <a:pt x="458" y="344"/>
                </a:cubicBezTo>
                <a:cubicBezTo>
                  <a:pt x="462" y="339"/>
                  <a:pt x="467" y="335"/>
                  <a:pt x="471" y="330"/>
                </a:cubicBezTo>
                <a:cubicBezTo>
                  <a:pt x="472" y="328"/>
                  <a:pt x="470" y="325"/>
                  <a:pt x="468" y="327"/>
                </a:cubicBezTo>
                <a:cubicBezTo>
                  <a:pt x="455" y="339"/>
                  <a:pt x="442" y="352"/>
                  <a:pt x="426" y="361"/>
                </a:cubicBezTo>
                <a:cubicBezTo>
                  <a:pt x="431" y="349"/>
                  <a:pt x="441" y="340"/>
                  <a:pt x="451" y="333"/>
                </a:cubicBezTo>
                <a:cubicBezTo>
                  <a:pt x="457" y="328"/>
                  <a:pt x="463" y="323"/>
                  <a:pt x="469" y="319"/>
                </a:cubicBezTo>
                <a:cubicBezTo>
                  <a:pt x="471" y="317"/>
                  <a:pt x="469" y="314"/>
                  <a:pt x="467" y="315"/>
                </a:cubicBezTo>
                <a:cubicBezTo>
                  <a:pt x="461" y="320"/>
                  <a:pt x="455" y="324"/>
                  <a:pt x="449" y="329"/>
                </a:cubicBezTo>
                <a:cubicBezTo>
                  <a:pt x="443" y="333"/>
                  <a:pt x="438" y="336"/>
                  <a:pt x="432" y="339"/>
                </a:cubicBezTo>
                <a:cubicBezTo>
                  <a:pt x="444" y="325"/>
                  <a:pt x="459" y="316"/>
                  <a:pt x="472" y="304"/>
                </a:cubicBezTo>
                <a:cubicBezTo>
                  <a:pt x="474" y="302"/>
                  <a:pt x="471" y="299"/>
                  <a:pt x="469" y="301"/>
                </a:cubicBezTo>
                <a:cubicBezTo>
                  <a:pt x="455" y="309"/>
                  <a:pt x="442" y="319"/>
                  <a:pt x="428" y="328"/>
                </a:cubicBezTo>
                <a:cubicBezTo>
                  <a:pt x="438" y="316"/>
                  <a:pt x="450" y="307"/>
                  <a:pt x="459" y="296"/>
                </a:cubicBezTo>
                <a:cubicBezTo>
                  <a:pt x="460" y="295"/>
                  <a:pt x="460" y="294"/>
                  <a:pt x="459" y="293"/>
                </a:cubicBezTo>
                <a:cubicBezTo>
                  <a:pt x="482" y="273"/>
                  <a:pt x="504" y="251"/>
                  <a:pt x="529" y="234"/>
                </a:cubicBezTo>
                <a:cubicBezTo>
                  <a:pt x="506" y="251"/>
                  <a:pt x="481" y="277"/>
                  <a:pt x="463" y="299"/>
                </a:cubicBezTo>
                <a:cubicBezTo>
                  <a:pt x="462" y="300"/>
                  <a:pt x="464" y="302"/>
                  <a:pt x="465" y="302"/>
                </a:cubicBezTo>
                <a:cubicBezTo>
                  <a:pt x="491" y="294"/>
                  <a:pt x="510" y="274"/>
                  <a:pt x="531" y="258"/>
                </a:cubicBezTo>
                <a:cubicBezTo>
                  <a:pt x="547" y="247"/>
                  <a:pt x="515" y="274"/>
                  <a:pt x="511" y="277"/>
                </a:cubicBezTo>
                <a:cubicBezTo>
                  <a:pt x="499" y="288"/>
                  <a:pt x="485" y="297"/>
                  <a:pt x="474" y="309"/>
                </a:cubicBezTo>
                <a:cubicBezTo>
                  <a:pt x="472" y="310"/>
                  <a:pt x="474" y="313"/>
                  <a:pt x="476" y="312"/>
                </a:cubicBezTo>
                <a:cubicBezTo>
                  <a:pt x="486" y="306"/>
                  <a:pt x="495" y="299"/>
                  <a:pt x="505" y="293"/>
                </a:cubicBezTo>
                <a:cubicBezTo>
                  <a:pt x="512" y="288"/>
                  <a:pt x="523" y="283"/>
                  <a:pt x="528" y="277"/>
                </a:cubicBezTo>
                <a:cubicBezTo>
                  <a:pt x="515" y="293"/>
                  <a:pt x="496" y="303"/>
                  <a:pt x="484" y="321"/>
                </a:cubicBezTo>
                <a:cubicBezTo>
                  <a:pt x="483" y="322"/>
                  <a:pt x="484" y="324"/>
                  <a:pt x="486" y="323"/>
                </a:cubicBezTo>
                <a:cubicBezTo>
                  <a:pt x="498" y="319"/>
                  <a:pt x="508" y="312"/>
                  <a:pt x="518" y="304"/>
                </a:cubicBezTo>
                <a:cubicBezTo>
                  <a:pt x="523" y="300"/>
                  <a:pt x="544" y="279"/>
                  <a:pt x="528" y="297"/>
                </a:cubicBezTo>
                <a:cubicBezTo>
                  <a:pt x="521" y="305"/>
                  <a:pt x="512" y="313"/>
                  <a:pt x="503" y="320"/>
                </a:cubicBezTo>
                <a:cubicBezTo>
                  <a:pt x="501" y="322"/>
                  <a:pt x="504" y="325"/>
                  <a:pt x="506" y="323"/>
                </a:cubicBezTo>
                <a:cubicBezTo>
                  <a:pt x="512" y="318"/>
                  <a:pt x="518" y="313"/>
                  <a:pt x="524" y="309"/>
                </a:cubicBezTo>
                <a:cubicBezTo>
                  <a:pt x="532" y="303"/>
                  <a:pt x="533" y="303"/>
                  <a:pt x="527" y="309"/>
                </a:cubicBezTo>
                <a:cubicBezTo>
                  <a:pt x="522" y="314"/>
                  <a:pt x="517" y="319"/>
                  <a:pt x="513" y="325"/>
                </a:cubicBezTo>
                <a:cubicBezTo>
                  <a:pt x="512" y="327"/>
                  <a:pt x="514" y="329"/>
                  <a:pt x="516" y="328"/>
                </a:cubicBezTo>
                <a:cubicBezTo>
                  <a:pt x="517" y="328"/>
                  <a:pt x="518" y="327"/>
                  <a:pt x="519" y="326"/>
                </a:cubicBezTo>
                <a:cubicBezTo>
                  <a:pt x="516" y="331"/>
                  <a:pt x="512" y="336"/>
                  <a:pt x="510" y="341"/>
                </a:cubicBezTo>
                <a:cubicBezTo>
                  <a:pt x="509" y="343"/>
                  <a:pt x="510" y="345"/>
                  <a:pt x="512" y="344"/>
                </a:cubicBezTo>
                <a:cubicBezTo>
                  <a:pt x="523" y="342"/>
                  <a:pt x="515" y="349"/>
                  <a:pt x="512" y="356"/>
                </a:cubicBezTo>
                <a:cubicBezTo>
                  <a:pt x="511" y="358"/>
                  <a:pt x="513" y="360"/>
                  <a:pt x="515" y="359"/>
                </a:cubicBezTo>
                <a:cubicBezTo>
                  <a:pt x="518" y="357"/>
                  <a:pt x="522" y="355"/>
                  <a:pt x="525" y="353"/>
                </a:cubicBezTo>
                <a:cubicBezTo>
                  <a:pt x="527" y="352"/>
                  <a:pt x="526" y="349"/>
                  <a:pt x="523" y="349"/>
                </a:cubicBezTo>
                <a:cubicBezTo>
                  <a:pt x="520" y="351"/>
                  <a:pt x="520" y="351"/>
                  <a:pt x="520" y="351"/>
                </a:cubicBezTo>
                <a:cubicBezTo>
                  <a:pt x="522" y="346"/>
                  <a:pt x="524" y="340"/>
                  <a:pt x="525" y="340"/>
                </a:cubicBezTo>
                <a:cubicBezTo>
                  <a:pt x="525" y="338"/>
                  <a:pt x="524" y="336"/>
                  <a:pt x="522" y="337"/>
                </a:cubicBezTo>
                <a:cubicBezTo>
                  <a:pt x="506" y="343"/>
                  <a:pt x="529" y="322"/>
                  <a:pt x="533" y="317"/>
                </a:cubicBezTo>
                <a:cubicBezTo>
                  <a:pt x="535" y="316"/>
                  <a:pt x="533" y="313"/>
                  <a:pt x="531" y="315"/>
                </a:cubicBezTo>
                <a:cubicBezTo>
                  <a:pt x="508" y="333"/>
                  <a:pt x="533" y="307"/>
                  <a:pt x="538" y="300"/>
                </a:cubicBezTo>
                <a:cubicBezTo>
                  <a:pt x="539" y="298"/>
                  <a:pt x="537" y="296"/>
                  <a:pt x="536" y="297"/>
                </a:cubicBezTo>
                <a:cubicBezTo>
                  <a:pt x="533" y="298"/>
                  <a:pt x="531" y="300"/>
                  <a:pt x="529" y="301"/>
                </a:cubicBezTo>
                <a:cubicBezTo>
                  <a:pt x="533" y="296"/>
                  <a:pt x="538" y="292"/>
                  <a:pt x="542" y="286"/>
                </a:cubicBezTo>
                <a:cubicBezTo>
                  <a:pt x="542" y="286"/>
                  <a:pt x="542" y="286"/>
                  <a:pt x="542" y="286"/>
                </a:cubicBezTo>
                <a:cubicBezTo>
                  <a:pt x="540" y="332"/>
                  <a:pt x="527" y="378"/>
                  <a:pt x="505" y="418"/>
                </a:cubicBezTo>
                <a:close/>
                <a:moveTo>
                  <a:pt x="380" y="469"/>
                </a:moveTo>
                <a:cubicBezTo>
                  <a:pt x="391" y="458"/>
                  <a:pt x="403" y="447"/>
                  <a:pt x="414" y="436"/>
                </a:cubicBezTo>
                <a:cubicBezTo>
                  <a:pt x="405" y="447"/>
                  <a:pt x="395" y="457"/>
                  <a:pt x="384" y="466"/>
                </a:cubicBezTo>
                <a:cubicBezTo>
                  <a:pt x="383" y="467"/>
                  <a:pt x="382" y="468"/>
                  <a:pt x="380" y="469"/>
                </a:cubicBezTo>
                <a:close/>
                <a:moveTo>
                  <a:pt x="354" y="457"/>
                </a:moveTo>
                <a:cubicBezTo>
                  <a:pt x="355" y="456"/>
                  <a:pt x="355" y="456"/>
                  <a:pt x="356" y="455"/>
                </a:cubicBezTo>
                <a:cubicBezTo>
                  <a:pt x="363" y="445"/>
                  <a:pt x="373" y="437"/>
                  <a:pt x="382" y="429"/>
                </a:cubicBezTo>
                <a:cubicBezTo>
                  <a:pt x="386" y="425"/>
                  <a:pt x="391" y="421"/>
                  <a:pt x="396" y="416"/>
                </a:cubicBezTo>
                <a:cubicBezTo>
                  <a:pt x="386" y="426"/>
                  <a:pt x="377" y="436"/>
                  <a:pt x="368" y="446"/>
                </a:cubicBezTo>
                <a:cubicBezTo>
                  <a:pt x="365" y="449"/>
                  <a:pt x="360" y="453"/>
                  <a:pt x="354" y="457"/>
                </a:cubicBezTo>
                <a:close/>
                <a:moveTo>
                  <a:pt x="360" y="419"/>
                </a:moveTo>
                <a:cubicBezTo>
                  <a:pt x="368" y="409"/>
                  <a:pt x="377" y="400"/>
                  <a:pt x="385" y="390"/>
                </a:cubicBezTo>
                <a:cubicBezTo>
                  <a:pt x="388" y="385"/>
                  <a:pt x="411" y="353"/>
                  <a:pt x="399" y="371"/>
                </a:cubicBezTo>
                <a:cubicBezTo>
                  <a:pt x="389" y="388"/>
                  <a:pt x="376" y="402"/>
                  <a:pt x="362" y="416"/>
                </a:cubicBezTo>
                <a:cubicBezTo>
                  <a:pt x="362" y="417"/>
                  <a:pt x="361" y="418"/>
                  <a:pt x="360" y="419"/>
                </a:cubicBezTo>
                <a:close/>
                <a:moveTo>
                  <a:pt x="542" y="285"/>
                </a:moveTo>
                <a:cubicBezTo>
                  <a:pt x="542" y="284"/>
                  <a:pt x="540" y="283"/>
                  <a:pt x="539" y="284"/>
                </a:cubicBezTo>
                <a:cubicBezTo>
                  <a:pt x="524" y="293"/>
                  <a:pt x="512" y="305"/>
                  <a:pt x="497" y="314"/>
                </a:cubicBezTo>
                <a:cubicBezTo>
                  <a:pt x="494" y="311"/>
                  <a:pt x="496" y="308"/>
                  <a:pt x="501" y="306"/>
                </a:cubicBezTo>
                <a:cubicBezTo>
                  <a:pt x="505" y="302"/>
                  <a:pt x="509" y="299"/>
                  <a:pt x="513" y="296"/>
                </a:cubicBezTo>
                <a:cubicBezTo>
                  <a:pt x="521" y="289"/>
                  <a:pt x="529" y="282"/>
                  <a:pt x="536" y="274"/>
                </a:cubicBezTo>
                <a:cubicBezTo>
                  <a:pt x="537" y="272"/>
                  <a:pt x="535" y="270"/>
                  <a:pt x="533" y="271"/>
                </a:cubicBezTo>
                <a:cubicBezTo>
                  <a:pt x="523" y="277"/>
                  <a:pt x="513" y="283"/>
                  <a:pt x="503" y="290"/>
                </a:cubicBezTo>
                <a:cubicBezTo>
                  <a:pt x="499" y="292"/>
                  <a:pt x="471" y="315"/>
                  <a:pt x="488" y="300"/>
                </a:cubicBezTo>
                <a:cubicBezTo>
                  <a:pt x="506" y="284"/>
                  <a:pt x="526" y="271"/>
                  <a:pt x="542" y="253"/>
                </a:cubicBezTo>
                <a:cubicBezTo>
                  <a:pt x="542" y="264"/>
                  <a:pt x="542" y="274"/>
                  <a:pt x="542" y="285"/>
                </a:cubicBez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2000" b="1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2976332" y="2308574"/>
            <a:ext cx="73152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4" name="Freeform 75"/>
          <p:cNvSpPr>
            <a:spLocks noEditPoints="1"/>
          </p:cNvSpPr>
          <p:nvPr/>
        </p:nvSpPr>
        <p:spPr bwMode="auto">
          <a:xfrm>
            <a:off x="1900469" y="3602519"/>
            <a:ext cx="977540" cy="970486"/>
          </a:xfrm>
          <a:custGeom>
            <a:avLst/>
            <a:gdLst>
              <a:gd name="T0" fmla="*/ 450 w 555"/>
              <a:gd name="T1" fmla="*/ 186 h 551"/>
              <a:gd name="T2" fmla="*/ 395 w 555"/>
              <a:gd name="T3" fmla="*/ 249 h 551"/>
              <a:gd name="T4" fmla="*/ 351 w 555"/>
              <a:gd name="T5" fmla="*/ 279 h 551"/>
              <a:gd name="T6" fmla="*/ 280 w 555"/>
              <a:gd name="T7" fmla="*/ 413 h 551"/>
              <a:gd name="T8" fmla="*/ 268 w 555"/>
              <a:gd name="T9" fmla="*/ 391 h 551"/>
              <a:gd name="T10" fmla="*/ 225 w 555"/>
              <a:gd name="T11" fmla="*/ 419 h 551"/>
              <a:gd name="T12" fmla="*/ 271 w 555"/>
              <a:gd name="T13" fmla="*/ 315 h 551"/>
              <a:gd name="T14" fmla="*/ 216 w 555"/>
              <a:gd name="T15" fmla="*/ 346 h 551"/>
              <a:gd name="T16" fmla="*/ 258 w 555"/>
              <a:gd name="T17" fmla="*/ 276 h 551"/>
              <a:gd name="T18" fmla="*/ 290 w 555"/>
              <a:gd name="T19" fmla="*/ 269 h 551"/>
              <a:gd name="T20" fmla="*/ 333 w 555"/>
              <a:gd name="T21" fmla="*/ 289 h 551"/>
              <a:gd name="T22" fmla="*/ 435 w 555"/>
              <a:gd name="T23" fmla="*/ 172 h 551"/>
              <a:gd name="T24" fmla="*/ 45 w 555"/>
              <a:gd name="T25" fmla="*/ 152 h 551"/>
              <a:gd name="T26" fmla="*/ 307 w 555"/>
              <a:gd name="T27" fmla="*/ 119 h 551"/>
              <a:gd name="T28" fmla="*/ 252 w 555"/>
              <a:gd name="T29" fmla="*/ 185 h 551"/>
              <a:gd name="T30" fmla="*/ 270 w 555"/>
              <a:gd name="T31" fmla="*/ 196 h 551"/>
              <a:gd name="T32" fmla="*/ 308 w 555"/>
              <a:gd name="T33" fmla="*/ 161 h 551"/>
              <a:gd name="T34" fmla="*/ 283 w 555"/>
              <a:gd name="T35" fmla="*/ 211 h 551"/>
              <a:gd name="T36" fmla="*/ 229 w 555"/>
              <a:gd name="T37" fmla="*/ 237 h 551"/>
              <a:gd name="T38" fmla="*/ 233 w 555"/>
              <a:gd name="T39" fmla="*/ 265 h 551"/>
              <a:gd name="T40" fmla="*/ 212 w 555"/>
              <a:gd name="T41" fmla="*/ 310 h 551"/>
              <a:gd name="T42" fmla="*/ 198 w 555"/>
              <a:gd name="T43" fmla="*/ 377 h 551"/>
              <a:gd name="T44" fmla="*/ 235 w 555"/>
              <a:gd name="T45" fmla="*/ 418 h 551"/>
              <a:gd name="T46" fmla="*/ 381 w 555"/>
              <a:gd name="T47" fmla="*/ 323 h 551"/>
              <a:gd name="T48" fmla="*/ 338 w 555"/>
              <a:gd name="T49" fmla="*/ 477 h 551"/>
              <a:gd name="T50" fmla="*/ 277 w 555"/>
              <a:gd name="T51" fmla="*/ 541 h 551"/>
              <a:gd name="T52" fmla="*/ 125 w 555"/>
              <a:gd name="T53" fmla="*/ 476 h 551"/>
              <a:gd name="T54" fmla="*/ 58 w 555"/>
              <a:gd name="T55" fmla="*/ 423 h 551"/>
              <a:gd name="T56" fmla="*/ 55 w 555"/>
              <a:gd name="T57" fmla="*/ 281 h 551"/>
              <a:gd name="T58" fmla="*/ 48 w 555"/>
              <a:gd name="T59" fmla="*/ 186 h 551"/>
              <a:gd name="T60" fmla="*/ 512 w 555"/>
              <a:gd name="T61" fmla="*/ 139 h 551"/>
              <a:gd name="T62" fmla="*/ 253 w 555"/>
              <a:gd name="T63" fmla="*/ 158 h 551"/>
              <a:gd name="T64" fmla="*/ 316 w 555"/>
              <a:gd name="T65" fmla="*/ 199 h 551"/>
              <a:gd name="T66" fmla="*/ 445 w 555"/>
              <a:gd name="T67" fmla="*/ 89 h 551"/>
              <a:gd name="T68" fmla="*/ 315 w 555"/>
              <a:gd name="T69" fmla="*/ 251 h 551"/>
              <a:gd name="T70" fmla="*/ 350 w 555"/>
              <a:gd name="T71" fmla="*/ 216 h 551"/>
              <a:gd name="T72" fmla="*/ 334 w 555"/>
              <a:gd name="T73" fmla="*/ 241 h 551"/>
              <a:gd name="T74" fmla="*/ 331 w 555"/>
              <a:gd name="T75" fmla="*/ 268 h 551"/>
              <a:gd name="T76" fmla="*/ 443 w 555"/>
              <a:gd name="T77" fmla="*/ 62 h 551"/>
              <a:gd name="T78" fmla="*/ 424 w 555"/>
              <a:gd name="T79" fmla="*/ 83 h 551"/>
              <a:gd name="T80" fmla="*/ 333 w 555"/>
              <a:gd name="T81" fmla="*/ 181 h 551"/>
              <a:gd name="T82" fmla="*/ 232 w 555"/>
              <a:gd name="T83" fmla="*/ 272 h 551"/>
              <a:gd name="T84" fmla="*/ 287 w 555"/>
              <a:gd name="T85" fmla="*/ 382 h 551"/>
              <a:gd name="T86" fmla="*/ 23 w 555"/>
              <a:gd name="T87" fmla="*/ 223 h 551"/>
              <a:gd name="T88" fmla="*/ 45 w 555"/>
              <a:gd name="T89" fmla="*/ 262 h 551"/>
              <a:gd name="T90" fmla="*/ 20 w 555"/>
              <a:gd name="T91" fmla="*/ 340 h 551"/>
              <a:gd name="T92" fmla="*/ 90 w 555"/>
              <a:gd name="T93" fmla="*/ 474 h 551"/>
              <a:gd name="T94" fmla="*/ 92 w 555"/>
              <a:gd name="T95" fmla="*/ 476 h 551"/>
              <a:gd name="T96" fmla="*/ 541 w 555"/>
              <a:gd name="T97" fmla="*/ 248 h 551"/>
              <a:gd name="T98" fmla="*/ 390 w 555"/>
              <a:gd name="T99" fmla="*/ 316 h 551"/>
              <a:gd name="T100" fmla="*/ 395 w 555"/>
              <a:gd name="T101" fmla="*/ 302 h 551"/>
              <a:gd name="T102" fmla="*/ 390 w 555"/>
              <a:gd name="T103" fmla="*/ 306 h 551"/>
              <a:gd name="T104" fmla="*/ 400 w 555"/>
              <a:gd name="T105" fmla="*/ 474 h 551"/>
              <a:gd name="T106" fmla="*/ 372 w 555"/>
              <a:gd name="T107" fmla="*/ 487 h 551"/>
              <a:gd name="T108" fmla="*/ 443 w 555"/>
              <a:gd name="T109" fmla="*/ 376 h 551"/>
              <a:gd name="T110" fmla="*/ 415 w 555"/>
              <a:gd name="T111" fmla="*/ 369 h 551"/>
              <a:gd name="T112" fmla="*/ 373 w 555"/>
              <a:gd name="T113" fmla="*/ 361 h 551"/>
              <a:gd name="T114" fmla="*/ 414 w 555"/>
              <a:gd name="T115" fmla="*/ 316 h 551"/>
              <a:gd name="T116" fmla="*/ 437 w 555"/>
              <a:gd name="T117" fmla="*/ 361 h 551"/>
              <a:gd name="T118" fmla="*/ 469 w 555"/>
              <a:gd name="T119" fmla="*/ 301 h 551"/>
              <a:gd name="T120" fmla="*/ 503 w 555"/>
              <a:gd name="T121" fmla="*/ 320 h 551"/>
              <a:gd name="T122" fmla="*/ 531 w 555"/>
              <a:gd name="T123" fmla="*/ 315 h 551"/>
              <a:gd name="T124" fmla="*/ 360 w 555"/>
              <a:gd name="T125" fmla="*/ 419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5" h="551">
                <a:moveTo>
                  <a:pt x="512" y="139"/>
                </a:moveTo>
                <a:cubicBezTo>
                  <a:pt x="511" y="137"/>
                  <a:pt x="508" y="140"/>
                  <a:pt x="509" y="142"/>
                </a:cubicBezTo>
                <a:cubicBezTo>
                  <a:pt x="514" y="151"/>
                  <a:pt x="519" y="160"/>
                  <a:pt x="523" y="169"/>
                </a:cubicBezTo>
                <a:cubicBezTo>
                  <a:pt x="522" y="170"/>
                  <a:pt x="522" y="170"/>
                  <a:pt x="522" y="170"/>
                </a:cubicBezTo>
                <a:cubicBezTo>
                  <a:pt x="497" y="194"/>
                  <a:pt x="472" y="216"/>
                  <a:pt x="446" y="238"/>
                </a:cubicBezTo>
                <a:cubicBezTo>
                  <a:pt x="434" y="248"/>
                  <a:pt x="422" y="258"/>
                  <a:pt x="410" y="268"/>
                </a:cubicBezTo>
                <a:cubicBezTo>
                  <a:pt x="402" y="274"/>
                  <a:pt x="367" y="310"/>
                  <a:pt x="392" y="279"/>
                </a:cubicBezTo>
                <a:cubicBezTo>
                  <a:pt x="411" y="254"/>
                  <a:pt x="436" y="234"/>
                  <a:pt x="460" y="213"/>
                </a:cubicBezTo>
                <a:cubicBezTo>
                  <a:pt x="467" y="206"/>
                  <a:pt x="475" y="200"/>
                  <a:pt x="482" y="192"/>
                </a:cubicBezTo>
                <a:cubicBezTo>
                  <a:pt x="491" y="185"/>
                  <a:pt x="500" y="176"/>
                  <a:pt x="508" y="167"/>
                </a:cubicBezTo>
                <a:cubicBezTo>
                  <a:pt x="509" y="167"/>
                  <a:pt x="510" y="166"/>
                  <a:pt x="510" y="165"/>
                </a:cubicBezTo>
                <a:cubicBezTo>
                  <a:pt x="511" y="163"/>
                  <a:pt x="513" y="161"/>
                  <a:pt x="514" y="159"/>
                </a:cubicBezTo>
                <a:cubicBezTo>
                  <a:pt x="515" y="158"/>
                  <a:pt x="513" y="156"/>
                  <a:pt x="512" y="157"/>
                </a:cubicBezTo>
                <a:cubicBezTo>
                  <a:pt x="474" y="184"/>
                  <a:pt x="440" y="215"/>
                  <a:pt x="405" y="245"/>
                </a:cubicBezTo>
                <a:cubicBezTo>
                  <a:pt x="441" y="214"/>
                  <a:pt x="473" y="179"/>
                  <a:pt x="509" y="148"/>
                </a:cubicBezTo>
                <a:cubicBezTo>
                  <a:pt x="510" y="147"/>
                  <a:pt x="509" y="145"/>
                  <a:pt x="507" y="146"/>
                </a:cubicBezTo>
                <a:cubicBezTo>
                  <a:pt x="487" y="158"/>
                  <a:pt x="468" y="172"/>
                  <a:pt x="450" y="186"/>
                </a:cubicBezTo>
                <a:cubicBezTo>
                  <a:pt x="466" y="171"/>
                  <a:pt x="480" y="155"/>
                  <a:pt x="494" y="138"/>
                </a:cubicBezTo>
                <a:cubicBezTo>
                  <a:pt x="495" y="136"/>
                  <a:pt x="494" y="135"/>
                  <a:pt x="492" y="136"/>
                </a:cubicBezTo>
                <a:cubicBezTo>
                  <a:pt x="453" y="170"/>
                  <a:pt x="405" y="196"/>
                  <a:pt x="377" y="241"/>
                </a:cubicBezTo>
                <a:cubicBezTo>
                  <a:pt x="377" y="242"/>
                  <a:pt x="378" y="243"/>
                  <a:pt x="379" y="242"/>
                </a:cubicBezTo>
                <a:cubicBezTo>
                  <a:pt x="403" y="203"/>
                  <a:pt x="441" y="180"/>
                  <a:pt x="476" y="152"/>
                </a:cubicBezTo>
                <a:cubicBezTo>
                  <a:pt x="480" y="149"/>
                  <a:pt x="485" y="144"/>
                  <a:pt x="486" y="143"/>
                </a:cubicBezTo>
                <a:cubicBezTo>
                  <a:pt x="486" y="144"/>
                  <a:pt x="484" y="146"/>
                  <a:pt x="480" y="150"/>
                </a:cubicBezTo>
                <a:cubicBezTo>
                  <a:pt x="471" y="160"/>
                  <a:pt x="463" y="170"/>
                  <a:pt x="454" y="179"/>
                </a:cubicBezTo>
                <a:cubicBezTo>
                  <a:pt x="443" y="190"/>
                  <a:pt x="432" y="200"/>
                  <a:pt x="421" y="211"/>
                </a:cubicBezTo>
                <a:cubicBezTo>
                  <a:pt x="408" y="222"/>
                  <a:pt x="395" y="234"/>
                  <a:pt x="383" y="246"/>
                </a:cubicBezTo>
                <a:cubicBezTo>
                  <a:pt x="381" y="248"/>
                  <a:pt x="383" y="250"/>
                  <a:pt x="385" y="249"/>
                </a:cubicBezTo>
                <a:cubicBezTo>
                  <a:pt x="396" y="238"/>
                  <a:pt x="408" y="228"/>
                  <a:pt x="419" y="217"/>
                </a:cubicBezTo>
                <a:cubicBezTo>
                  <a:pt x="423" y="214"/>
                  <a:pt x="427" y="210"/>
                  <a:pt x="431" y="207"/>
                </a:cubicBezTo>
                <a:cubicBezTo>
                  <a:pt x="451" y="189"/>
                  <a:pt x="472" y="173"/>
                  <a:pt x="494" y="158"/>
                </a:cubicBezTo>
                <a:cubicBezTo>
                  <a:pt x="513" y="145"/>
                  <a:pt x="489" y="161"/>
                  <a:pt x="486" y="165"/>
                </a:cubicBezTo>
                <a:cubicBezTo>
                  <a:pt x="476" y="173"/>
                  <a:pt x="467" y="182"/>
                  <a:pt x="458" y="191"/>
                </a:cubicBezTo>
                <a:cubicBezTo>
                  <a:pt x="437" y="211"/>
                  <a:pt x="417" y="230"/>
                  <a:pt x="395" y="249"/>
                </a:cubicBezTo>
                <a:cubicBezTo>
                  <a:pt x="394" y="250"/>
                  <a:pt x="396" y="252"/>
                  <a:pt x="397" y="251"/>
                </a:cubicBezTo>
                <a:cubicBezTo>
                  <a:pt x="418" y="235"/>
                  <a:pt x="438" y="218"/>
                  <a:pt x="459" y="202"/>
                </a:cubicBezTo>
                <a:cubicBezTo>
                  <a:pt x="468" y="195"/>
                  <a:pt x="476" y="188"/>
                  <a:pt x="485" y="181"/>
                </a:cubicBezTo>
                <a:cubicBezTo>
                  <a:pt x="481" y="186"/>
                  <a:pt x="477" y="190"/>
                  <a:pt x="473" y="195"/>
                </a:cubicBezTo>
                <a:cubicBezTo>
                  <a:pt x="452" y="212"/>
                  <a:pt x="432" y="231"/>
                  <a:pt x="412" y="249"/>
                </a:cubicBezTo>
                <a:cubicBezTo>
                  <a:pt x="401" y="260"/>
                  <a:pt x="390" y="270"/>
                  <a:pt x="378" y="279"/>
                </a:cubicBezTo>
                <a:cubicBezTo>
                  <a:pt x="359" y="295"/>
                  <a:pt x="388" y="268"/>
                  <a:pt x="392" y="265"/>
                </a:cubicBezTo>
                <a:cubicBezTo>
                  <a:pt x="393" y="263"/>
                  <a:pt x="391" y="261"/>
                  <a:pt x="390" y="262"/>
                </a:cubicBezTo>
                <a:cubicBezTo>
                  <a:pt x="383" y="266"/>
                  <a:pt x="377" y="270"/>
                  <a:pt x="371" y="275"/>
                </a:cubicBezTo>
                <a:cubicBezTo>
                  <a:pt x="358" y="285"/>
                  <a:pt x="380" y="263"/>
                  <a:pt x="383" y="260"/>
                </a:cubicBezTo>
                <a:cubicBezTo>
                  <a:pt x="384" y="259"/>
                  <a:pt x="382" y="256"/>
                  <a:pt x="381" y="258"/>
                </a:cubicBezTo>
                <a:cubicBezTo>
                  <a:pt x="372" y="264"/>
                  <a:pt x="346" y="289"/>
                  <a:pt x="367" y="262"/>
                </a:cubicBezTo>
                <a:cubicBezTo>
                  <a:pt x="368" y="261"/>
                  <a:pt x="366" y="259"/>
                  <a:pt x="364" y="260"/>
                </a:cubicBezTo>
                <a:cubicBezTo>
                  <a:pt x="359" y="265"/>
                  <a:pt x="355" y="269"/>
                  <a:pt x="351" y="274"/>
                </a:cubicBezTo>
                <a:cubicBezTo>
                  <a:pt x="349" y="275"/>
                  <a:pt x="352" y="278"/>
                  <a:pt x="353" y="276"/>
                </a:cubicBezTo>
                <a:cubicBezTo>
                  <a:pt x="353" y="275"/>
                  <a:pt x="354" y="275"/>
                  <a:pt x="354" y="274"/>
                </a:cubicBezTo>
                <a:cubicBezTo>
                  <a:pt x="353" y="276"/>
                  <a:pt x="352" y="277"/>
                  <a:pt x="351" y="279"/>
                </a:cubicBezTo>
                <a:cubicBezTo>
                  <a:pt x="351" y="280"/>
                  <a:pt x="352" y="282"/>
                  <a:pt x="354" y="281"/>
                </a:cubicBezTo>
                <a:cubicBezTo>
                  <a:pt x="360" y="277"/>
                  <a:pt x="363" y="275"/>
                  <a:pt x="369" y="270"/>
                </a:cubicBezTo>
                <a:cubicBezTo>
                  <a:pt x="386" y="257"/>
                  <a:pt x="362" y="279"/>
                  <a:pt x="359" y="284"/>
                </a:cubicBezTo>
                <a:cubicBezTo>
                  <a:pt x="358" y="285"/>
                  <a:pt x="359" y="288"/>
                  <a:pt x="361" y="287"/>
                </a:cubicBezTo>
                <a:cubicBezTo>
                  <a:pt x="369" y="281"/>
                  <a:pt x="376" y="274"/>
                  <a:pt x="385" y="269"/>
                </a:cubicBezTo>
                <a:cubicBezTo>
                  <a:pt x="377" y="274"/>
                  <a:pt x="370" y="283"/>
                  <a:pt x="364" y="291"/>
                </a:cubicBezTo>
                <a:cubicBezTo>
                  <a:pt x="363" y="293"/>
                  <a:pt x="365" y="295"/>
                  <a:pt x="367" y="293"/>
                </a:cubicBezTo>
                <a:cubicBezTo>
                  <a:pt x="379" y="283"/>
                  <a:pt x="391" y="273"/>
                  <a:pt x="403" y="262"/>
                </a:cubicBezTo>
                <a:cubicBezTo>
                  <a:pt x="392" y="273"/>
                  <a:pt x="383" y="284"/>
                  <a:pt x="374" y="297"/>
                </a:cubicBezTo>
                <a:cubicBezTo>
                  <a:pt x="373" y="299"/>
                  <a:pt x="375" y="300"/>
                  <a:pt x="377" y="299"/>
                </a:cubicBezTo>
                <a:cubicBezTo>
                  <a:pt x="401" y="279"/>
                  <a:pt x="425" y="260"/>
                  <a:pt x="449" y="239"/>
                </a:cubicBezTo>
                <a:cubicBezTo>
                  <a:pt x="439" y="249"/>
                  <a:pt x="429" y="259"/>
                  <a:pt x="418" y="268"/>
                </a:cubicBezTo>
                <a:cubicBezTo>
                  <a:pt x="402" y="281"/>
                  <a:pt x="383" y="295"/>
                  <a:pt x="371" y="312"/>
                </a:cubicBezTo>
                <a:cubicBezTo>
                  <a:pt x="370" y="311"/>
                  <a:pt x="368" y="310"/>
                  <a:pt x="367" y="312"/>
                </a:cubicBezTo>
                <a:cubicBezTo>
                  <a:pt x="344" y="344"/>
                  <a:pt x="316" y="373"/>
                  <a:pt x="294" y="406"/>
                </a:cubicBezTo>
                <a:cubicBezTo>
                  <a:pt x="288" y="412"/>
                  <a:pt x="282" y="419"/>
                  <a:pt x="276" y="425"/>
                </a:cubicBezTo>
                <a:cubicBezTo>
                  <a:pt x="261" y="441"/>
                  <a:pt x="277" y="417"/>
                  <a:pt x="280" y="413"/>
                </a:cubicBezTo>
                <a:cubicBezTo>
                  <a:pt x="288" y="399"/>
                  <a:pt x="298" y="387"/>
                  <a:pt x="309" y="375"/>
                </a:cubicBezTo>
                <a:cubicBezTo>
                  <a:pt x="322" y="359"/>
                  <a:pt x="337" y="344"/>
                  <a:pt x="350" y="327"/>
                </a:cubicBezTo>
                <a:cubicBezTo>
                  <a:pt x="351" y="326"/>
                  <a:pt x="348" y="324"/>
                  <a:pt x="347" y="325"/>
                </a:cubicBezTo>
                <a:cubicBezTo>
                  <a:pt x="311" y="361"/>
                  <a:pt x="284" y="403"/>
                  <a:pt x="248" y="439"/>
                </a:cubicBezTo>
                <a:cubicBezTo>
                  <a:pt x="252" y="435"/>
                  <a:pt x="255" y="428"/>
                  <a:pt x="258" y="422"/>
                </a:cubicBezTo>
                <a:cubicBezTo>
                  <a:pt x="269" y="410"/>
                  <a:pt x="280" y="397"/>
                  <a:pt x="291" y="383"/>
                </a:cubicBezTo>
                <a:cubicBezTo>
                  <a:pt x="297" y="376"/>
                  <a:pt x="302" y="369"/>
                  <a:pt x="307" y="362"/>
                </a:cubicBezTo>
                <a:cubicBezTo>
                  <a:pt x="313" y="355"/>
                  <a:pt x="318" y="348"/>
                  <a:pt x="323" y="342"/>
                </a:cubicBezTo>
                <a:cubicBezTo>
                  <a:pt x="324" y="341"/>
                  <a:pt x="324" y="340"/>
                  <a:pt x="325" y="339"/>
                </a:cubicBezTo>
                <a:cubicBezTo>
                  <a:pt x="328" y="336"/>
                  <a:pt x="331" y="332"/>
                  <a:pt x="334" y="329"/>
                </a:cubicBezTo>
                <a:cubicBezTo>
                  <a:pt x="335" y="327"/>
                  <a:pt x="333" y="324"/>
                  <a:pt x="331" y="326"/>
                </a:cubicBezTo>
                <a:cubicBezTo>
                  <a:pt x="329" y="329"/>
                  <a:pt x="326" y="333"/>
                  <a:pt x="323" y="336"/>
                </a:cubicBezTo>
                <a:cubicBezTo>
                  <a:pt x="323" y="337"/>
                  <a:pt x="322" y="337"/>
                  <a:pt x="322" y="338"/>
                </a:cubicBezTo>
                <a:cubicBezTo>
                  <a:pt x="299" y="366"/>
                  <a:pt x="271" y="391"/>
                  <a:pt x="253" y="422"/>
                </a:cubicBezTo>
                <a:cubicBezTo>
                  <a:pt x="250" y="426"/>
                  <a:pt x="246" y="429"/>
                  <a:pt x="243" y="432"/>
                </a:cubicBezTo>
                <a:cubicBezTo>
                  <a:pt x="240" y="435"/>
                  <a:pt x="242" y="429"/>
                  <a:pt x="245" y="423"/>
                </a:cubicBezTo>
                <a:cubicBezTo>
                  <a:pt x="253" y="413"/>
                  <a:pt x="261" y="402"/>
                  <a:pt x="268" y="391"/>
                </a:cubicBezTo>
                <a:cubicBezTo>
                  <a:pt x="283" y="371"/>
                  <a:pt x="300" y="35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6" y="331"/>
                  <a:pt x="318" y="329"/>
                  <a:pt x="319" y="327"/>
                </a:cubicBezTo>
                <a:cubicBezTo>
                  <a:pt x="320" y="325"/>
                  <a:pt x="317" y="324"/>
                  <a:pt x="316" y="325"/>
                </a:cubicBezTo>
                <a:cubicBezTo>
                  <a:pt x="294" y="356"/>
                  <a:pt x="261" y="382"/>
                  <a:pt x="244" y="416"/>
                </a:cubicBezTo>
                <a:cubicBezTo>
                  <a:pt x="239" y="422"/>
                  <a:pt x="234" y="427"/>
                  <a:pt x="233" y="431"/>
                </a:cubicBezTo>
                <a:cubicBezTo>
                  <a:pt x="235" y="424"/>
                  <a:pt x="238" y="416"/>
                  <a:pt x="241" y="409"/>
                </a:cubicBezTo>
                <a:cubicBezTo>
                  <a:pt x="248" y="401"/>
                  <a:pt x="254" y="392"/>
                  <a:pt x="260" y="383"/>
                </a:cubicBezTo>
                <a:cubicBezTo>
                  <a:pt x="264" y="378"/>
                  <a:pt x="268" y="373"/>
                  <a:pt x="272" y="367"/>
                </a:cubicBezTo>
                <a:cubicBezTo>
                  <a:pt x="284" y="353"/>
                  <a:pt x="297" y="339"/>
                  <a:pt x="308" y="325"/>
                </a:cubicBezTo>
                <a:cubicBezTo>
                  <a:pt x="309" y="323"/>
                  <a:pt x="306" y="321"/>
                  <a:pt x="305" y="323"/>
                </a:cubicBezTo>
                <a:cubicBezTo>
                  <a:pt x="291" y="337"/>
                  <a:pt x="279" y="352"/>
                  <a:pt x="267" y="368"/>
                </a:cubicBezTo>
                <a:cubicBezTo>
                  <a:pt x="264" y="372"/>
                  <a:pt x="261" y="376"/>
                  <a:pt x="258" y="380"/>
                </a:cubicBezTo>
                <a:cubicBezTo>
                  <a:pt x="254" y="386"/>
                  <a:pt x="249" y="392"/>
                  <a:pt x="245" y="399"/>
                </a:cubicBezTo>
                <a:cubicBezTo>
                  <a:pt x="241" y="404"/>
                  <a:pt x="237" y="410"/>
                  <a:pt x="233" y="415"/>
                </a:cubicBezTo>
                <a:cubicBezTo>
                  <a:pt x="230" y="422"/>
                  <a:pt x="228" y="424"/>
                  <a:pt x="225" y="419"/>
                </a:cubicBezTo>
                <a:cubicBezTo>
                  <a:pt x="226" y="415"/>
                  <a:pt x="227" y="411"/>
                  <a:pt x="228" y="408"/>
                </a:cubicBezTo>
                <a:cubicBezTo>
                  <a:pt x="237" y="398"/>
                  <a:pt x="245" y="387"/>
                  <a:pt x="252" y="376"/>
                </a:cubicBezTo>
                <a:cubicBezTo>
                  <a:pt x="259" y="368"/>
                  <a:pt x="265" y="359"/>
                  <a:pt x="271" y="350"/>
                </a:cubicBezTo>
                <a:cubicBezTo>
                  <a:pt x="273" y="348"/>
                  <a:pt x="275" y="345"/>
                  <a:pt x="277" y="343"/>
                </a:cubicBezTo>
                <a:cubicBezTo>
                  <a:pt x="282" y="337"/>
                  <a:pt x="286" y="331"/>
                  <a:pt x="290" y="326"/>
                </a:cubicBezTo>
                <a:cubicBezTo>
                  <a:pt x="292" y="324"/>
                  <a:pt x="289" y="322"/>
                  <a:pt x="288" y="324"/>
                </a:cubicBezTo>
                <a:cubicBezTo>
                  <a:pt x="282" y="330"/>
                  <a:pt x="277" y="337"/>
                  <a:pt x="271" y="344"/>
                </a:cubicBezTo>
                <a:cubicBezTo>
                  <a:pt x="256" y="362"/>
                  <a:pt x="236" y="382"/>
                  <a:pt x="226" y="404"/>
                </a:cubicBezTo>
                <a:cubicBezTo>
                  <a:pt x="224" y="407"/>
                  <a:pt x="222" y="409"/>
                  <a:pt x="220" y="411"/>
                </a:cubicBezTo>
                <a:cubicBezTo>
                  <a:pt x="215" y="417"/>
                  <a:pt x="212" y="422"/>
                  <a:pt x="214" y="412"/>
                </a:cubicBezTo>
                <a:cubicBezTo>
                  <a:pt x="215" y="411"/>
                  <a:pt x="215" y="409"/>
                  <a:pt x="216" y="408"/>
                </a:cubicBezTo>
                <a:cubicBezTo>
                  <a:pt x="238" y="380"/>
                  <a:pt x="257" y="350"/>
                  <a:pt x="279" y="323"/>
                </a:cubicBezTo>
                <a:cubicBezTo>
                  <a:pt x="280" y="321"/>
                  <a:pt x="278" y="319"/>
                  <a:pt x="276" y="320"/>
                </a:cubicBezTo>
                <a:cubicBezTo>
                  <a:pt x="264" y="334"/>
                  <a:pt x="249" y="349"/>
                  <a:pt x="237" y="365"/>
                </a:cubicBezTo>
                <a:cubicBezTo>
                  <a:pt x="237" y="364"/>
                  <a:pt x="238" y="364"/>
                  <a:pt x="238" y="363"/>
                </a:cubicBezTo>
                <a:cubicBezTo>
                  <a:pt x="250" y="347"/>
                  <a:pt x="262" y="332"/>
                  <a:pt x="273" y="317"/>
                </a:cubicBezTo>
                <a:cubicBezTo>
                  <a:pt x="275" y="315"/>
                  <a:pt x="272" y="313"/>
                  <a:pt x="271" y="315"/>
                </a:cubicBezTo>
                <a:cubicBezTo>
                  <a:pt x="249" y="342"/>
                  <a:pt x="229" y="370"/>
                  <a:pt x="207" y="398"/>
                </a:cubicBezTo>
                <a:cubicBezTo>
                  <a:pt x="224" y="376"/>
                  <a:pt x="243" y="347"/>
                  <a:pt x="262" y="321"/>
                </a:cubicBezTo>
                <a:cubicBezTo>
                  <a:pt x="265" y="319"/>
                  <a:pt x="266" y="317"/>
                  <a:pt x="266" y="316"/>
                </a:cubicBezTo>
                <a:cubicBezTo>
                  <a:pt x="268" y="313"/>
                  <a:pt x="270" y="311"/>
                  <a:pt x="272" y="308"/>
                </a:cubicBezTo>
                <a:cubicBezTo>
                  <a:pt x="273" y="306"/>
                  <a:pt x="271" y="304"/>
                  <a:pt x="269" y="306"/>
                </a:cubicBezTo>
                <a:cubicBezTo>
                  <a:pt x="249" y="329"/>
                  <a:pt x="230" y="354"/>
                  <a:pt x="211" y="379"/>
                </a:cubicBezTo>
                <a:cubicBezTo>
                  <a:pt x="204" y="389"/>
                  <a:pt x="203" y="389"/>
                  <a:pt x="209" y="379"/>
                </a:cubicBezTo>
                <a:cubicBezTo>
                  <a:pt x="213" y="371"/>
                  <a:pt x="218" y="363"/>
                  <a:pt x="223" y="356"/>
                </a:cubicBezTo>
                <a:cubicBezTo>
                  <a:pt x="233" y="340"/>
                  <a:pt x="244" y="326"/>
                  <a:pt x="255" y="311"/>
                </a:cubicBezTo>
                <a:cubicBezTo>
                  <a:pt x="256" y="310"/>
                  <a:pt x="254" y="307"/>
                  <a:pt x="252" y="309"/>
                </a:cubicBezTo>
                <a:cubicBezTo>
                  <a:pt x="251" y="310"/>
                  <a:pt x="250" y="312"/>
                  <a:pt x="249" y="313"/>
                </a:cubicBezTo>
                <a:cubicBezTo>
                  <a:pt x="249" y="313"/>
                  <a:pt x="248" y="313"/>
                  <a:pt x="248" y="314"/>
                </a:cubicBezTo>
                <a:cubicBezTo>
                  <a:pt x="246" y="316"/>
                  <a:pt x="245" y="318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34" y="330"/>
                  <a:pt x="226" y="341"/>
                  <a:pt x="218" y="352"/>
                </a:cubicBezTo>
                <a:cubicBezTo>
                  <a:pt x="213" y="357"/>
                  <a:pt x="214" y="352"/>
                  <a:pt x="216" y="346"/>
                </a:cubicBezTo>
                <a:cubicBezTo>
                  <a:pt x="217" y="345"/>
                  <a:pt x="217" y="345"/>
                  <a:pt x="218" y="345"/>
                </a:cubicBezTo>
                <a:cubicBezTo>
                  <a:pt x="219" y="344"/>
                  <a:pt x="219" y="342"/>
                  <a:pt x="218" y="342"/>
                </a:cubicBezTo>
                <a:cubicBezTo>
                  <a:pt x="218" y="341"/>
                  <a:pt x="218" y="340"/>
                  <a:pt x="219" y="340"/>
                </a:cubicBezTo>
                <a:cubicBezTo>
                  <a:pt x="223" y="335"/>
                  <a:pt x="229" y="323"/>
                  <a:pt x="231" y="320"/>
                </a:cubicBezTo>
                <a:cubicBezTo>
                  <a:pt x="232" y="319"/>
                  <a:pt x="231" y="318"/>
                  <a:pt x="230" y="318"/>
                </a:cubicBezTo>
                <a:cubicBezTo>
                  <a:pt x="234" y="312"/>
                  <a:pt x="237" y="305"/>
                  <a:pt x="238" y="298"/>
                </a:cubicBezTo>
                <a:cubicBezTo>
                  <a:pt x="239" y="297"/>
                  <a:pt x="237" y="295"/>
                  <a:pt x="236" y="296"/>
                </a:cubicBezTo>
                <a:cubicBezTo>
                  <a:pt x="235" y="296"/>
                  <a:pt x="235" y="297"/>
                  <a:pt x="234" y="297"/>
                </a:cubicBezTo>
                <a:cubicBezTo>
                  <a:pt x="237" y="294"/>
                  <a:pt x="239" y="290"/>
                  <a:pt x="240" y="286"/>
                </a:cubicBezTo>
                <a:cubicBezTo>
                  <a:pt x="241" y="285"/>
                  <a:pt x="240" y="284"/>
                  <a:pt x="240" y="283"/>
                </a:cubicBezTo>
                <a:cubicBezTo>
                  <a:pt x="240" y="284"/>
                  <a:pt x="241" y="284"/>
                  <a:pt x="241" y="283"/>
                </a:cubicBezTo>
                <a:cubicBezTo>
                  <a:pt x="247" y="277"/>
                  <a:pt x="253" y="271"/>
                  <a:pt x="258" y="265"/>
                </a:cubicBezTo>
                <a:cubicBezTo>
                  <a:pt x="259" y="266"/>
                  <a:pt x="260" y="266"/>
                  <a:pt x="260" y="265"/>
                </a:cubicBezTo>
                <a:cubicBezTo>
                  <a:pt x="261" y="264"/>
                  <a:pt x="262" y="262"/>
                  <a:pt x="262" y="261"/>
                </a:cubicBezTo>
                <a:cubicBezTo>
                  <a:pt x="266" y="257"/>
                  <a:pt x="269" y="254"/>
                  <a:pt x="272" y="250"/>
                </a:cubicBezTo>
                <a:cubicBezTo>
                  <a:pt x="266" y="258"/>
                  <a:pt x="261" y="266"/>
                  <a:pt x="256" y="274"/>
                </a:cubicBezTo>
                <a:cubicBezTo>
                  <a:pt x="254" y="276"/>
                  <a:pt x="257" y="277"/>
                  <a:pt x="258" y="276"/>
                </a:cubicBezTo>
                <a:cubicBezTo>
                  <a:pt x="264" y="271"/>
                  <a:pt x="270" y="265"/>
                  <a:pt x="275" y="25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0" y="267"/>
                  <a:pt x="265" y="275"/>
                  <a:pt x="260" y="282"/>
                </a:cubicBezTo>
                <a:cubicBezTo>
                  <a:pt x="259" y="284"/>
                  <a:pt x="261" y="286"/>
                  <a:pt x="263" y="284"/>
                </a:cubicBezTo>
                <a:cubicBezTo>
                  <a:pt x="267" y="280"/>
                  <a:pt x="271" y="276"/>
                  <a:pt x="275" y="272"/>
                </a:cubicBezTo>
                <a:cubicBezTo>
                  <a:pt x="273" y="279"/>
                  <a:pt x="270" y="284"/>
                  <a:pt x="267" y="290"/>
                </a:cubicBezTo>
                <a:cubicBezTo>
                  <a:pt x="266" y="292"/>
                  <a:pt x="269" y="294"/>
                  <a:pt x="270" y="292"/>
                </a:cubicBezTo>
                <a:cubicBezTo>
                  <a:pt x="272" y="290"/>
                  <a:pt x="273" y="288"/>
                  <a:pt x="274" y="286"/>
                </a:cubicBezTo>
                <a:cubicBezTo>
                  <a:pt x="275" y="286"/>
                  <a:pt x="276" y="286"/>
                  <a:pt x="277" y="285"/>
                </a:cubicBezTo>
                <a:cubicBezTo>
                  <a:pt x="278" y="283"/>
                  <a:pt x="279" y="281"/>
                  <a:pt x="280" y="279"/>
                </a:cubicBezTo>
                <a:cubicBezTo>
                  <a:pt x="281" y="278"/>
                  <a:pt x="280" y="277"/>
                  <a:pt x="279" y="276"/>
                </a:cubicBezTo>
                <a:cubicBezTo>
                  <a:pt x="283" y="268"/>
                  <a:pt x="285" y="260"/>
                  <a:pt x="287" y="251"/>
                </a:cubicBezTo>
                <a:cubicBezTo>
                  <a:pt x="289" y="250"/>
                  <a:pt x="291" y="249"/>
                  <a:pt x="294" y="248"/>
                </a:cubicBezTo>
                <a:cubicBezTo>
                  <a:pt x="293" y="250"/>
                  <a:pt x="293" y="251"/>
                  <a:pt x="292" y="252"/>
                </a:cubicBezTo>
                <a:cubicBezTo>
                  <a:pt x="291" y="254"/>
                  <a:pt x="292" y="255"/>
                  <a:pt x="294" y="255"/>
                </a:cubicBezTo>
                <a:cubicBezTo>
                  <a:pt x="292" y="259"/>
                  <a:pt x="290" y="263"/>
                  <a:pt x="287" y="267"/>
                </a:cubicBezTo>
                <a:cubicBezTo>
                  <a:pt x="286" y="269"/>
                  <a:pt x="289" y="271"/>
                  <a:pt x="290" y="269"/>
                </a:cubicBezTo>
                <a:cubicBezTo>
                  <a:pt x="297" y="263"/>
                  <a:pt x="302" y="256"/>
                  <a:pt x="308" y="249"/>
                </a:cubicBezTo>
                <a:cubicBezTo>
                  <a:pt x="307" y="251"/>
                  <a:pt x="306" y="253"/>
                  <a:pt x="305" y="255"/>
                </a:cubicBezTo>
                <a:cubicBezTo>
                  <a:pt x="302" y="262"/>
                  <a:pt x="298" y="268"/>
                  <a:pt x="294" y="274"/>
                </a:cubicBezTo>
                <a:cubicBezTo>
                  <a:pt x="293" y="276"/>
                  <a:pt x="296" y="278"/>
                  <a:pt x="297" y="276"/>
                </a:cubicBezTo>
                <a:cubicBezTo>
                  <a:pt x="298" y="275"/>
                  <a:pt x="305" y="267"/>
                  <a:pt x="311" y="261"/>
                </a:cubicBezTo>
                <a:cubicBezTo>
                  <a:pt x="313" y="260"/>
                  <a:pt x="315" y="258"/>
                  <a:pt x="317" y="257"/>
                </a:cubicBezTo>
                <a:cubicBezTo>
                  <a:pt x="317" y="257"/>
                  <a:pt x="317" y="258"/>
                  <a:pt x="317" y="259"/>
                </a:cubicBezTo>
                <a:cubicBezTo>
                  <a:pt x="313" y="268"/>
                  <a:pt x="305" y="277"/>
                  <a:pt x="299" y="285"/>
                </a:cubicBezTo>
                <a:cubicBezTo>
                  <a:pt x="297" y="287"/>
                  <a:pt x="300" y="289"/>
                  <a:pt x="302" y="288"/>
                </a:cubicBezTo>
                <a:cubicBezTo>
                  <a:pt x="304" y="285"/>
                  <a:pt x="307" y="282"/>
                  <a:pt x="309" y="280"/>
                </a:cubicBezTo>
                <a:cubicBezTo>
                  <a:pt x="304" y="286"/>
                  <a:pt x="299" y="293"/>
                  <a:pt x="294" y="299"/>
                </a:cubicBezTo>
                <a:cubicBezTo>
                  <a:pt x="293" y="301"/>
                  <a:pt x="296" y="303"/>
                  <a:pt x="297" y="301"/>
                </a:cubicBezTo>
                <a:cubicBezTo>
                  <a:pt x="300" y="299"/>
                  <a:pt x="320" y="271"/>
                  <a:pt x="311" y="288"/>
                </a:cubicBezTo>
                <a:cubicBezTo>
                  <a:pt x="310" y="289"/>
                  <a:pt x="313" y="292"/>
                  <a:pt x="314" y="290"/>
                </a:cubicBezTo>
                <a:cubicBezTo>
                  <a:pt x="319" y="285"/>
                  <a:pt x="324" y="275"/>
                  <a:pt x="325" y="286"/>
                </a:cubicBezTo>
                <a:cubicBezTo>
                  <a:pt x="325" y="288"/>
                  <a:pt x="326" y="289"/>
                  <a:pt x="328" y="288"/>
                </a:cubicBezTo>
                <a:cubicBezTo>
                  <a:pt x="332" y="285"/>
                  <a:pt x="333" y="283"/>
                  <a:pt x="333" y="289"/>
                </a:cubicBezTo>
                <a:cubicBezTo>
                  <a:pt x="333" y="290"/>
                  <a:pt x="335" y="291"/>
                  <a:pt x="336" y="290"/>
                </a:cubicBezTo>
                <a:cubicBezTo>
                  <a:pt x="341" y="284"/>
                  <a:pt x="346" y="279"/>
                  <a:pt x="351" y="273"/>
                </a:cubicBezTo>
                <a:cubicBezTo>
                  <a:pt x="352" y="271"/>
                  <a:pt x="351" y="269"/>
                  <a:pt x="349" y="270"/>
                </a:cubicBezTo>
                <a:cubicBezTo>
                  <a:pt x="338" y="273"/>
                  <a:pt x="338" y="269"/>
                  <a:pt x="348" y="257"/>
                </a:cubicBezTo>
                <a:cubicBezTo>
                  <a:pt x="350" y="255"/>
                  <a:pt x="348" y="253"/>
                  <a:pt x="346" y="254"/>
                </a:cubicBezTo>
                <a:cubicBezTo>
                  <a:pt x="340" y="260"/>
                  <a:pt x="333" y="271"/>
                  <a:pt x="343" y="256"/>
                </a:cubicBezTo>
                <a:cubicBezTo>
                  <a:pt x="352" y="243"/>
                  <a:pt x="364" y="231"/>
                  <a:pt x="375" y="218"/>
                </a:cubicBezTo>
                <a:cubicBezTo>
                  <a:pt x="376" y="216"/>
                  <a:pt x="374" y="214"/>
                  <a:pt x="372" y="215"/>
                </a:cubicBezTo>
                <a:cubicBezTo>
                  <a:pt x="371" y="216"/>
                  <a:pt x="371" y="217"/>
                  <a:pt x="370" y="217"/>
                </a:cubicBezTo>
                <a:cubicBezTo>
                  <a:pt x="397" y="190"/>
                  <a:pt x="424" y="163"/>
                  <a:pt x="453" y="138"/>
                </a:cubicBezTo>
                <a:cubicBezTo>
                  <a:pt x="463" y="130"/>
                  <a:pt x="472" y="123"/>
                  <a:pt x="482" y="115"/>
                </a:cubicBezTo>
                <a:cubicBezTo>
                  <a:pt x="484" y="114"/>
                  <a:pt x="471" y="126"/>
                  <a:pt x="469" y="127"/>
                </a:cubicBezTo>
                <a:cubicBezTo>
                  <a:pt x="456" y="142"/>
                  <a:pt x="442" y="158"/>
                  <a:pt x="428" y="173"/>
                </a:cubicBezTo>
                <a:cubicBezTo>
                  <a:pt x="404" y="193"/>
                  <a:pt x="382" y="214"/>
                  <a:pt x="361" y="237"/>
                </a:cubicBezTo>
                <a:cubicBezTo>
                  <a:pt x="359" y="239"/>
                  <a:pt x="361" y="241"/>
                  <a:pt x="363" y="240"/>
                </a:cubicBezTo>
                <a:cubicBezTo>
                  <a:pt x="388" y="220"/>
                  <a:pt x="409" y="198"/>
                  <a:pt x="430" y="176"/>
                </a:cubicBezTo>
                <a:cubicBezTo>
                  <a:pt x="432" y="174"/>
                  <a:pt x="434" y="173"/>
                  <a:pt x="435" y="172"/>
                </a:cubicBezTo>
                <a:cubicBezTo>
                  <a:pt x="445" y="164"/>
                  <a:pt x="454" y="157"/>
                  <a:pt x="464" y="150"/>
                </a:cubicBezTo>
                <a:cubicBezTo>
                  <a:pt x="469" y="147"/>
                  <a:pt x="474" y="144"/>
                  <a:pt x="479" y="141"/>
                </a:cubicBezTo>
                <a:cubicBezTo>
                  <a:pt x="483" y="140"/>
                  <a:pt x="486" y="138"/>
                  <a:pt x="487" y="134"/>
                </a:cubicBezTo>
                <a:cubicBezTo>
                  <a:pt x="488" y="135"/>
                  <a:pt x="489" y="136"/>
                  <a:pt x="490" y="135"/>
                </a:cubicBezTo>
                <a:cubicBezTo>
                  <a:pt x="491" y="134"/>
                  <a:pt x="493" y="133"/>
                  <a:pt x="494" y="132"/>
                </a:cubicBezTo>
                <a:cubicBezTo>
                  <a:pt x="496" y="130"/>
                  <a:pt x="494" y="127"/>
                  <a:pt x="492" y="128"/>
                </a:cubicBezTo>
                <a:cubicBezTo>
                  <a:pt x="476" y="138"/>
                  <a:pt x="459" y="149"/>
                  <a:pt x="444" y="161"/>
                </a:cubicBezTo>
                <a:cubicBezTo>
                  <a:pt x="459" y="144"/>
                  <a:pt x="474" y="126"/>
                  <a:pt x="490" y="110"/>
                </a:cubicBezTo>
                <a:cubicBezTo>
                  <a:pt x="490" y="109"/>
                  <a:pt x="490" y="109"/>
                  <a:pt x="490" y="109"/>
                </a:cubicBezTo>
                <a:cubicBezTo>
                  <a:pt x="496" y="117"/>
                  <a:pt x="502" y="125"/>
                  <a:pt x="507" y="133"/>
                </a:cubicBezTo>
                <a:cubicBezTo>
                  <a:pt x="507" y="134"/>
                  <a:pt x="509" y="133"/>
                  <a:pt x="508" y="132"/>
                </a:cubicBezTo>
                <a:cubicBezTo>
                  <a:pt x="492" y="103"/>
                  <a:pt x="471" y="78"/>
                  <a:pt x="446" y="58"/>
                </a:cubicBezTo>
                <a:cubicBezTo>
                  <a:pt x="447" y="56"/>
                  <a:pt x="445" y="55"/>
                  <a:pt x="443" y="56"/>
                </a:cubicBezTo>
                <a:cubicBezTo>
                  <a:pt x="443" y="56"/>
                  <a:pt x="443" y="56"/>
                  <a:pt x="443" y="56"/>
                </a:cubicBezTo>
                <a:cubicBezTo>
                  <a:pt x="398" y="21"/>
                  <a:pt x="343" y="1"/>
                  <a:pt x="284" y="1"/>
                </a:cubicBezTo>
                <a:cubicBezTo>
                  <a:pt x="185" y="0"/>
                  <a:pt x="83" y="59"/>
                  <a:pt x="41" y="149"/>
                </a:cubicBezTo>
                <a:cubicBezTo>
                  <a:pt x="39" y="152"/>
                  <a:pt x="43" y="155"/>
                  <a:pt x="45" y="152"/>
                </a:cubicBezTo>
                <a:cubicBezTo>
                  <a:pt x="100" y="67"/>
                  <a:pt x="182" y="12"/>
                  <a:pt x="284" y="11"/>
                </a:cubicBezTo>
                <a:cubicBezTo>
                  <a:pt x="340" y="10"/>
                  <a:pt x="394" y="27"/>
                  <a:pt x="438" y="58"/>
                </a:cubicBezTo>
                <a:cubicBezTo>
                  <a:pt x="425" y="66"/>
                  <a:pt x="414" y="77"/>
                  <a:pt x="404" y="88"/>
                </a:cubicBezTo>
                <a:cubicBezTo>
                  <a:pt x="406" y="85"/>
                  <a:pt x="408" y="81"/>
                  <a:pt x="410" y="77"/>
                </a:cubicBezTo>
                <a:cubicBezTo>
                  <a:pt x="411" y="76"/>
                  <a:pt x="409" y="74"/>
                  <a:pt x="408" y="75"/>
                </a:cubicBezTo>
                <a:cubicBezTo>
                  <a:pt x="386" y="91"/>
                  <a:pt x="365" y="111"/>
                  <a:pt x="351" y="135"/>
                </a:cubicBezTo>
                <a:cubicBezTo>
                  <a:pt x="342" y="139"/>
                  <a:pt x="335" y="144"/>
                  <a:pt x="329" y="150"/>
                </a:cubicBezTo>
                <a:cubicBezTo>
                  <a:pt x="333" y="144"/>
                  <a:pt x="335" y="138"/>
                  <a:pt x="338" y="132"/>
                </a:cubicBezTo>
                <a:cubicBezTo>
                  <a:pt x="338" y="130"/>
                  <a:pt x="336" y="129"/>
                  <a:pt x="334" y="130"/>
                </a:cubicBezTo>
                <a:cubicBezTo>
                  <a:pt x="326" y="137"/>
                  <a:pt x="319" y="144"/>
                  <a:pt x="311" y="152"/>
                </a:cubicBezTo>
                <a:cubicBezTo>
                  <a:pt x="315" y="148"/>
                  <a:pt x="321" y="139"/>
                  <a:pt x="324" y="131"/>
                </a:cubicBezTo>
                <a:cubicBezTo>
                  <a:pt x="324" y="129"/>
                  <a:pt x="322" y="128"/>
                  <a:pt x="321" y="129"/>
                </a:cubicBezTo>
                <a:cubicBezTo>
                  <a:pt x="314" y="135"/>
                  <a:pt x="307" y="142"/>
                  <a:pt x="302" y="149"/>
                </a:cubicBezTo>
                <a:cubicBezTo>
                  <a:pt x="308" y="141"/>
                  <a:pt x="313" y="134"/>
                  <a:pt x="316" y="125"/>
                </a:cubicBezTo>
                <a:cubicBezTo>
                  <a:pt x="316" y="123"/>
                  <a:pt x="314" y="122"/>
                  <a:pt x="313" y="123"/>
                </a:cubicBezTo>
                <a:cubicBezTo>
                  <a:pt x="304" y="130"/>
                  <a:pt x="294" y="140"/>
                  <a:pt x="288" y="148"/>
                </a:cubicBezTo>
                <a:cubicBezTo>
                  <a:pt x="295" y="139"/>
                  <a:pt x="302" y="130"/>
                  <a:pt x="307" y="119"/>
                </a:cubicBezTo>
                <a:cubicBezTo>
                  <a:pt x="308" y="118"/>
                  <a:pt x="307" y="117"/>
                  <a:pt x="306" y="117"/>
                </a:cubicBezTo>
                <a:cubicBezTo>
                  <a:pt x="304" y="118"/>
                  <a:pt x="302" y="119"/>
                  <a:pt x="301" y="119"/>
                </a:cubicBezTo>
                <a:cubicBezTo>
                  <a:pt x="301" y="118"/>
                  <a:pt x="299" y="117"/>
                  <a:pt x="298" y="118"/>
                </a:cubicBezTo>
                <a:cubicBezTo>
                  <a:pt x="296" y="120"/>
                  <a:pt x="295" y="122"/>
                  <a:pt x="293" y="124"/>
                </a:cubicBezTo>
                <a:cubicBezTo>
                  <a:pt x="289" y="126"/>
                  <a:pt x="285" y="129"/>
                  <a:pt x="281" y="131"/>
                </a:cubicBezTo>
                <a:cubicBezTo>
                  <a:pt x="281" y="130"/>
                  <a:pt x="281" y="130"/>
                  <a:pt x="281" y="129"/>
                </a:cubicBezTo>
                <a:cubicBezTo>
                  <a:pt x="286" y="123"/>
                  <a:pt x="291" y="116"/>
                  <a:pt x="296" y="109"/>
                </a:cubicBezTo>
                <a:cubicBezTo>
                  <a:pt x="297" y="108"/>
                  <a:pt x="295" y="106"/>
                  <a:pt x="293" y="107"/>
                </a:cubicBezTo>
                <a:cubicBezTo>
                  <a:pt x="292" y="108"/>
                  <a:pt x="291" y="109"/>
                  <a:pt x="290" y="110"/>
                </a:cubicBezTo>
                <a:cubicBezTo>
                  <a:pt x="292" y="107"/>
                  <a:pt x="294" y="104"/>
                  <a:pt x="296" y="101"/>
                </a:cubicBezTo>
                <a:cubicBezTo>
                  <a:pt x="297" y="100"/>
                  <a:pt x="295" y="98"/>
                  <a:pt x="294" y="99"/>
                </a:cubicBezTo>
                <a:cubicBezTo>
                  <a:pt x="279" y="112"/>
                  <a:pt x="268" y="126"/>
                  <a:pt x="259" y="142"/>
                </a:cubicBezTo>
                <a:cubicBezTo>
                  <a:pt x="253" y="151"/>
                  <a:pt x="248" y="159"/>
                  <a:pt x="245" y="169"/>
                </a:cubicBezTo>
                <a:cubicBezTo>
                  <a:pt x="245" y="171"/>
                  <a:pt x="246" y="172"/>
                  <a:pt x="248" y="171"/>
                </a:cubicBezTo>
                <a:cubicBezTo>
                  <a:pt x="252" y="169"/>
                  <a:pt x="256" y="167"/>
                  <a:pt x="259" y="164"/>
                </a:cubicBezTo>
                <a:cubicBezTo>
                  <a:pt x="256" y="170"/>
                  <a:pt x="252" y="176"/>
                  <a:pt x="250" y="183"/>
                </a:cubicBezTo>
                <a:cubicBezTo>
                  <a:pt x="249" y="185"/>
                  <a:pt x="251" y="186"/>
                  <a:pt x="252" y="185"/>
                </a:cubicBezTo>
                <a:cubicBezTo>
                  <a:pt x="255" y="184"/>
                  <a:pt x="258" y="182"/>
                  <a:pt x="260" y="180"/>
                </a:cubicBezTo>
                <a:cubicBezTo>
                  <a:pt x="259" y="182"/>
                  <a:pt x="258" y="185"/>
                  <a:pt x="257" y="187"/>
                </a:cubicBezTo>
                <a:cubicBezTo>
                  <a:pt x="256" y="189"/>
                  <a:pt x="258" y="191"/>
                  <a:pt x="259" y="189"/>
                </a:cubicBezTo>
                <a:cubicBezTo>
                  <a:pt x="264" y="185"/>
                  <a:pt x="268" y="181"/>
                  <a:pt x="272" y="177"/>
                </a:cubicBezTo>
                <a:cubicBezTo>
                  <a:pt x="269" y="181"/>
                  <a:pt x="267" y="185"/>
                  <a:pt x="265" y="188"/>
                </a:cubicBezTo>
                <a:cubicBezTo>
                  <a:pt x="264" y="190"/>
                  <a:pt x="266" y="192"/>
                  <a:pt x="267" y="191"/>
                </a:cubicBezTo>
                <a:cubicBezTo>
                  <a:pt x="272" y="186"/>
                  <a:pt x="277" y="179"/>
                  <a:pt x="280" y="175"/>
                </a:cubicBezTo>
                <a:cubicBezTo>
                  <a:pt x="274" y="183"/>
                  <a:pt x="268" y="192"/>
                  <a:pt x="264" y="201"/>
                </a:cubicBezTo>
                <a:cubicBezTo>
                  <a:pt x="263" y="203"/>
                  <a:pt x="265" y="205"/>
                  <a:pt x="266" y="203"/>
                </a:cubicBezTo>
                <a:cubicBezTo>
                  <a:pt x="271" y="198"/>
                  <a:pt x="275" y="194"/>
                  <a:pt x="279" y="188"/>
                </a:cubicBezTo>
                <a:cubicBezTo>
                  <a:pt x="275" y="194"/>
                  <a:pt x="270" y="199"/>
                  <a:pt x="266" y="206"/>
                </a:cubicBezTo>
                <a:cubicBezTo>
                  <a:pt x="265" y="207"/>
                  <a:pt x="267" y="208"/>
                  <a:pt x="268" y="207"/>
                </a:cubicBezTo>
                <a:cubicBezTo>
                  <a:pt x="271" y="204"/>
                  <a:pt x="274" y="200"/>
                  <a:pt x="276" y="196"/>
                </a:cubicBezTo>
                <a:cubicBezTo>
                  <a:pt x="277" y="195"/>
                  <a:pt x="276" y="194"/>
                  <a:pt x="275" y="194"/>
                </a:cubicBezTo>
                <a:cubicBezTo>
                  <a:pt x="279" y="190"/>
                  <a:pt x="284" y="183"/>
                  <a:pt x="284" y="183"/>
                </a:cubicBezTo>
                <a:cubicBezTo>
                  <a:pt x="284" y="182"/>
                  <a:pt x="282" y="180"/>
                  <a:pt x="281" y="181"/>
                </a:cubicBezTo>
                <a:cubicBezTo>
                  <a:pt x="277" y="185"/>
                  <a:pt x="271" y="194"/>
                  <a:pt x="270" y="196"/>
                </a:cubicBezTo>
                <a:cubicBezTo>
                  <a:pt x="274" y="187"/>
                  <a:pt x="281" y="178"/>
                  <a:pt x="287" y="170"/>
                </a:cubicBezTo>
                <a:cubicBezTo>
                  <a:pt x="288" y="168"/>
                  <a:pt x="286" y="166"/>
                  <a:pt x="284" y="168"/>
                </a:cubicBezTo>
                <a:cubicBezTo>
                  <a:pt x="280" y="172"/>
                  <a:pt x="274" y="179"/>
                  <a:pt x="272" y="183"/>
                </a:cubicBezTo>
                <a:cubicBezTo>
                  <a:pt x="278" y="173"/>
                  <a:pt x="285" y="164"/>
                  <a:pt x="292" y="155"/>
                </a:cubicBezTo>
                <a:cubicBezTo>
                  <a:pt x="293" y="153"/>
                  <a:pt x="290" y="151"/>
                  <a:pt x="289" y="153"/>
                </a:cubicBezTo>
                <a:cubicBezTo>
                  <a:pt x="287" y="155"/>
                  <a:pt x="285" y="157"/>
                  <a:pt x="283" y="160"/>
                </a:cubicBezTo>
                <a:cubicBezTo>
                  <a:pt x="282" y="160"/>
                  <a:pt x="281" y="161"/>
                  <a:pt x="280" y="162"/>
                </a:cubicBezTo>
                <a:cubicBezTo>
                  <a:pt x="277" y="166"/>
                  <a:pt x="274" y="170"/>
                  <a:pt x="270" y="174"/>
                </a:cubicBezTo>
                <a:cubicBezTo>
                  <a:pt x="265" y="179"/>
                  <a:pt x="259" y="189"/>
                  <a:pt x="266" y="176"/>
                </a:cubicBezTo>
                <a:cubicBezTo>
                  <a:pt x="267" y="175"/>
                  <a:pt x="267" y="174"/>
                  <a:pt x="268" y="173"/>
                </a:cubicBezTo>
                <a:cubicBezTo>
                  <a:pt x="274" y="167"/>
                  <a:pt x="279" y="160"/>
                  <a:pt x="284" y="153"/>
                </a:cubicBezTo>
                <a:cubicBezTo>
                  <a:pt x="293" y="146"/>
                  <a:pt x="301" y="138"/>
                  <a:pt x="309" y="131"/>
                </a:cubicBezTo>
                <a:cubicBezTo>
                  <a:pt x="304" y="135"/>
                  <a:pt x="299" y="148"/>
                  <a:pt x="295" y="153"/>
                </a:cubicBezTo>
                <a:cubicBezTo>
                  <a:pt x="294" y="155"/>
                  <a:pt x="297" y="156"/>
                  <a:pt x="298" y="155"/>
                </a:cubicBezTo>
                <a:cubicBezTo>
                  <a:pt x="305" y="149"/>
                  <a:pt x="311" y="143"/>
                  <a:pt x="317" y="137"/>
                </a:cubicBezTo>
                <a:cubicBezTo>
                  <a:pt x="313" y="141"/>
                  <a:pt x="309" y="153"/>
                  <a:pt x="306" y="159"/>
                </a:cubicBezTo>
                <a:cubicBezTo>
                  <a:pt x="305" y="161"/>
                  <a:pt x="307" y="162"/>
                  <a:pt x="308" y="161"/>
                </a:cubicBezTo>
                <a:cubicBezTo>
                  <a:pt x="314" y="155"/>
                  <a:pt x="319" y="149"/>
                  <a:pt x="325" y="143"/>
                </a:cubicBezTo>
                <a:cubicBezTo>
                  <a:pt x="339" y="129"/>
                  <a:pt x="327" y="147"/>
                  <a:pt x="325" y="150"/>
                </a:cubicBezTo>
                <a:cubicBezTo>
                  <a:pt x="317" y="163"/>
                  <a:pt x="305" y="174"/>
                  <a:pt x="297" y="186"/>
                </a:cubicBezTo>
                <a:cubicBezTo>
                  <a:pt x="295" y="188"/>
                  <a:pt x="298" y="190"/>
                  <a:pt x="299" y="188"/>
                </a:cubicBezTo>
                <a:cubicBezTo>
                  <a:pt x="311" y="178"/>
                  <a:pt x="320" y="165"/>
                  <a:pt x="331" y="153"/>
                </a:cubicBezTo>
                <a:cubicBezTo>
                  <a:pt x="333" y="152"/>
                  <a:pt x="334" y="150"/>
                  <a:pt x="336" y="148"/>
                </a:cubicBezTo>
                <a:cubicBezTo>
                  <a:pt x="339" y="143"/>
                  <a:pt x="343" y="141"/>
                  <a:pt x="348" y="141"/>
                </a:cubicBezTo>
                <a:cubicBezTo>
                  <a:pt x="347" y="143"/>
                  <a:pt x="345" y="144"/>
                  <a:pt x="345" y="146"/>
                </a:cubicBezTo>
                <a:cubicBezTo>
                  <a:pt x="344" y="147"/>
                  <a:pt x="345" y="148"/>
                  <a:pt x="345" y="149"/>
                </a:cubicBezTo>
                <a:cubicBezTo>
                  <a:pt x="341" y="154"/>
                  <a:pt x="336" y="160"/>
                  <a:pt x="332" y="166"/>
                </a:cubicBezTo>
                <a:cubicBezTo>
                  <a:pt x="320" y="176"/>
                  <a:pt x="309" y="188"/>
                  <a:pt x="299" y="201"/>
                </a:cubicBezTo>
                <a:cubicBezTo>
                  <a:pt x="299" y="201"/>
                  <a:pt x="299" y="201"/>
                  <a:pt x="299" y="201"/>
                </a:cubicBezTo>
                <a:cubicBezTo>
                  <a:pt x="280" y="219"/>
                  <a:pt x="263" y="239"/>
                  <a:pt x="245" y="258"/>
                </a:cubicBezTo>
                <a:cubicBezTo>
                  <a:pt x="250" y="251"/>
                  <a:pt x="255" y="244"/>
                  <a:pt x="261" y="238"/>
                </a:cubicBezTo>
                <a:cubicBezTo>
                  <a:pt x="264" y="233"/>
                  <a:pt x="268" y="229"/>
                  <a:pt x="272" y="224"/>
                </a:cubicBezTo>
                <a:cubicBezTo>
                  <a:pt x="274" y="222"/>
                  <a:pt x="276" y="220"/>
                  <a:pt x="278" y="217"/>
                </a:cubicBezTo>
                <a:cubicBezTo>
                  <a:pt x="282" y="215"/>
                  <a:pt x="284" y="213"/>
                  <a:pt x="283" y="211"/>
                </a:cubicBezTo>
                <a:cubicBezTo>
                  <a:pt x="285" y="209"/>
                  <a:pt x="287" y="207"/>
                  <a:pt x="289" y="204"/>
                </a:cubicBezTo>
                <a:cubicBezTo>
                  <a:pt x="291" y="203"/>
                  <a:pt x="288" y="200"/>
                  <a:pt x="287" y="202"/>
                </a:cubicBezTo>
                <a:cubicBezTo>
                  <a:pt x="283" y="206"/>
                  <a:pt x="279" y="210"/>
                  <a:pt x="276" y="214"/>
                </a:cubicBezTo>
                <a:cubicBezTo>
                  <a:pt x="267" y="224"/>
                  <a:pt x="259" y="234"/>
                  <a:pt x="250" y="243"/>
                </a:cubicBezTo>
                <a:cubicBezTo>
                  <a:pt x="234" y="260"/>
                  <a:pt x="249" y="240"/>
                  <a:pt x="254" y="233"/>
                </a:cubicBezTo>
                <a:cubicBezTo>
                  <a:pt x="260" y="226"/>
                  <a:pt x="266" y="219"/>
                  <a:pt x="271" y="212"/>
                </a:cubicBezTo>
                <a:cubicBezTo>
                  <a:pt x="272" y="210"/>
                  <a:pt x="270" y="208"/>
                  <a:pt x="268" y="210"/>
                </a:cubicBezTo>
                <a:cubicBezTo>
                  <a:pt x="263" y="216"/>
                  <a:pt x="259" y="221"/>
                  <a:pt x="254" y="228"/>
                </a:cubicBezTo>
                <a:cubicBezTo>
                  <a:pt x="249" y="233"/>
                  <a:pt x="244" y="240"/>
                  <a:pt x="241" y="242"/>
                </a:cubicBezTo>
                <a:cubicBezTo>
                  <a:pt x="234" y="250"/>
                  <a:pt x="234" y="250"/>
                  <a:pt x="239" y="243"/>
                </a:cubicBezTo>
                <a:cubicBezTo>
                  <a:pt x="242" y="238"/>
                  <a:pt x="246" y="233"/>
                  <a:pt x="250" y="228"/>
                </a:cubicBezTo>
                <a:cubicBezTo>
                  <a:pt x="252" y="227"/>
                  <a:pt x="253" y="226"/>
                  <a:pt x="253" y="225"/>
                </a:cubicBezTo>
                <a:cubicBezTo>
                  <a:pt x="255" y="223"/>
                  <a:pt x="257" y="221"/>
                  <a:pt x="258" y="219"/>
                </a:cubicBezTo>
                <a:cubicBezTo>
                  <a:pt x="260" y="217"/>
                  <a:pt x="257" y="215"/>
                  <a:pt x="256" y="217"/>
                </a:cubicBezTo>
                <a:cubicBezTo>
                  <a:pt x="250" y="222"/>
                  <a:pt x="244" y="227"/>
                  <a:pt x="238" y="233"/>
                </a:cubicBezTo>
                <a:cubicBezTo>
                  <a:pt x="227" y="243"/>
                  <a:pt x="225" y="243"/>
                  <a:pt x="227" y="239"/>
                </a:cubicBezTo>
                <a:cubicBezTo>
                  <a:pt x="228" y="239"/>
                  <a:pt x="229" y="239"/>
                  <a:pt x="229" y="237"/>
                </a:cubicBezTo>
                <a:cubicBezTo>
                  <a:pt x="229" y="238"/>
                  <a:pt x="231" y="234"/>
                  <a:pt x="233" y="230"/>
                </a:cubicBezTo>
                <a:cubicBezTo>
                  <a:pt x="237" y="225"/>
                  <a:pt x="240" y="220"/>
                  <a:pt x="242" y="218"/>
                </a:cubicBezTo>
                <a:cubicBezTo>
                  <a:pt x="244" y="216"/>
                  <a:pt x="242" y="214"/>
                  <a:pt x="240" y="215"/>
                </a:cubicBezTo>
                <a:cubicBezTo>
                  <a:pt x="233" y="221"/>
                  <a:pt x="227" y="226"/>
                  <a:pt x="226" y="233"/>
                </a:cubicBezTo>
                <a:cubicBezTo>
                  <a:pt x="223" y="238"/>
                  <a:pt x="221" y="242"/>
                  <a:pt x="219" y="247"/>
                </a:cubicBezTo>
                <a:cubicBezTo>
                  <a:pt x="218" y="249"/>
                  <a:pt x="220" y="250"/>
                  <a:pt x="221" y="249"/>
                </a:cubicBezTo>
                <a:cubicBezTo>
                  <a:pt x="226" y="246"/>
                  <a:pt x="230" y="244"/>
                  <a:pt x="235" y="240"/>
                </a:cubicBezTo>
                <a:cubicBezTo>
                  <a:pt x="237" y="239"/>
                  <a:pt x="238" y="237"/>
                  <a:pt x="240" y="236"/>
                </a:cubicBezTo>
                <a:cubicBezTo>
                  <a:pt x="236" y="242"/>
                  <a:pt x="232" y="248"/>
                  <a:pt x="229" y="255"/>
                </a:cubicBezTo>
                <a:cubicBezTo>
                  <a:pt x="228" y="257"/>
                  <a:pt x="231" y="258"/>
                  <a:pt x="232" y="257"/>
                </a:cubicBezTo>
                <a:cubicBezTo>
                  <a:pt x="235" y="254"/>
                  <a:pt x="238" y="250"/>
                  <a:pt x="241" y="247"/>
                </a:cubicBezTo>
                <a:cubicBezTo>
                  <a:pt x="240" y="250"/>
                  <a:pt x="238" y="254"/>
                  <a:pt x="236" y="257"/>
                </a:cubicBezTo>
                <a:cubicBezTo>
                  <a:pt x="235" y="259"/>
                  <a:pt x="237" y="261"/>
                  <a:pt x="239" y="259"/>
                </a:cubicBezTo>
                <a:cubicBezTo>
                  <a:pt x="241" y="257"/>
                  <a:pt x="243" y="255"/>
                  <a:pt x="245" y="253"/>
                </a:cubicBezTo>
                <a:cubicBezTo>
                  <a:pt x="242" y="258"/>
                  <a:pt x="238" y="263"/>
                  <a:pt x="235" y="269"/>
                </a:cubicBezTo>
                <a:cubicBezTo>
                  <a:pt x="235" y="268"/>
                  <a:pt x="235" y="267"/>
                  <a:pt x="236" y="267"/>
                </a:cubicBezTo>
                <a:cubicBezTo>
                  <a:pt x="237" y="265"/>
                  <a:pt x="235" y="263"/>
                  <a:pt x="233" y="265"/>
                </a:cubicBezTo>
                <a:cubicBezTo>
                  <a:pt x="226" y="270"/>
                  <a:pt x="219" y="277"/>
                  <a:pt x="212" y="284"/>
                </a:cubicBezTo>
                <a:cubicBezTo>
                  <a:pt x="214" y="281"/>
                  <a:pt x="215" y="278"/>
                  <a:pt x="216" y="274"/>
                </a:cubicBezTo>
                <a:cubicBezTo>
                  <a:pt x="217" y="273"/>
                  <a:pt x="215" y="272"/>
                  <a:pt x="214" y="273"/>
                </a:cubicBezTo>
                <a:cubicBezTo>
                  <a:pt x="208" y="279"/>
                  <a:pt x="201" y="286"/>
                  <a:pt x="196" y="293"/>
                </a:cubicBezTo>
                <a:cubicBezTo>
                  <a:pt x="195" y="293"/>
                  <a:pt x="196" y="295"/>
                  <a:pt x="197" y="294"/>
                </a:cubicBezTo>
                <a:cubicBezTo>
                  <a:pt x="202" y="289"/>
                  <a:pt x="206" y="284"/>
                  <a:pt x="211" y="280"/>
                </a:cubicBezTo>
                <a:cubicBezTo>
                  <a:pt x="207" y="287"/>
                  <a:pt x="203" y="293"/>
                  <a:pt x="198" y="299"/>
                </a:cubicBezTo>
                <a:cubicBezTo>
                  <a:pt x="196" y="300"/>
                  <a:pt x="198" y="303"/>
                  <a:pt x="200" y="301"/>
                </a:cubicBezTo>
                <a:cubicBezTo>
                  <a:pt x="209" y="293"/>
                  <a:pt x="217" y="284"/>
                  <a:pt x="226" y="275"/>
                </a:cubicBezTo>
                <a:cubicBezTo>
                  <a:pt x="218" y="287"/>
                  <a:pt x="207" y="297"/>
                  <a:pt x="199" y="308"/>
                </a:cubicBezTo>
                <a:cubicBezTo>
                  <a:pt x="198" y="309"/>
                  <a:pt x="199" y="312"/>
                  <a:pt x="201" y="311"/>
                </a:cubicBezTo>
                <a:cubicBezTo>
                  <a:pt x="201" y="311"/>
                  <a:pt x="201" y="311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14" y="302"/>
                  <a:pt x="224" y="291"/>
                  <a:pt x="236" y="281"/>
                </a:cubicBezTo>
                <a:cubicBezTo>
                  <a:pt x="234" y="285"/>
                  <a:pt x="232" y="288"/>
                  <a:pt x="229" y="292"/>
                </a:cubicBezTo>
                <a:cubicBezTo>
                  <a:pt x="223" y="298"/>
                  <a:pt x="218" y="304"/>
                  <a:pt x="212" y="310"/>
                </a:cubicBezTo>
                <a:cubicBezTo>
                  <a:pt x="211" y="312"/>
                  <a:pt x="213" y="315"/>
                  <a:pt x="215" y="313"/>
                </a:cubicBezTo>
                <a:cubicBezTo>
                  <a:pt x="220" y="308"/>
                  <a:pt x="225" y="302"/>
                  <a:pt x="230" y="297"/>
                </a:cubicBezTo>
                <a:cubicBezTo>
                  <a:pt x="226" y="303"/>
                  <a:pt x="221" y="309"/>
                  <a:pt x="217" y="315"/>
                </a:cubicBezTo>
                <a:cubicBezTo>
                  <a:pt x="215" y="317"/>
                  <a:pt x="218" y="319"/>
                  <a:pt x="220" y="317"/>
                </a:cubicBezTo>
                <a:cubicBezTo>
                  <a:pt x="224" y="312"/>
                  <a:pt x="228" y="307"/>
                  <a:pt x="233" y="303"/>
                </a:cubicBezTo>
                <a:cubicBezTo>
                  <a:pt x="232" y="305"/>
                  <a:pt x="232" y="306"/>
                  <a:pt x="231" y="308"/>
                </a:cubicBezTo>
                <a:cubicBezTo>
                  <a:pt x="230" y="307"/>
                  <a:pt x="229" y="308"/>
                  <a:pt x="229" y="309"/>
                </a:cubicBezTo>
                <a:cubicBezTo>
                  <a:pt x="228" y="312"/>
                  <a:pt x="227" y="315"/>
                  <a:pt x="226" y="319"/>
                </a:cubicBezTo>
                <a:cubicBezTo>
                  <a:pt x="225" y="320"/>
                  <a:pt x="226" y="320"/>
                  <a:pt x="226" y="321"/>
                </a:cubicBezTo>
                <a:cubicBezTo>
                  <a:pt x="225" y="322"/>
                  <a:pt x="224" y="324"/>
                  <a:pt x="223" y="325"/>
                </a:cubicBezTo>
                <a:cubicBezTo>
                  <a:pt x="222" y="325"/>
                  <a:pt x="221" y="327"/>
                  <a:pt x="219" y="331"/>
                </a:cubicBezTo>
                <a:cubicBezTo>
                  <a:pt x="219" y="332"/>
                  <a:pt x="218" y="332"/>
                  <a:pt x="218" y="333"/>
                </a:cubicBezTo>
                <a:cubicBezTo>
                  <a:pt x="215" y="337"/>
                  <a:pt x="212" y="341"/>
                  <a:pt x="210" y="345"/>
                </a:cubicBezTo>
                <a:cubicBezTo>
                  <a:pt x="209" y="346"/>
                  <a:pt x="210" y="347"/>
                  <a:pt x="211" y="347"/>
                </a:cubicBezTo>
                <a:cubicBezTo>
                  <a:pt x="209" y="351"/>
                  <a:pt x="208" y="356"/>
                  <a:pt x="209" y="360"/>
                </a:cubicBezTo>
                <a:cubicBezTo>
                  <a:pt x="209" y="361"/>
                  <a:pt x="209" y="362"/>
                  <a:pt x="210" y="362"/>
                </a:cubicBezTo>
                <a:cubicBezTo>
                  <a:pt x="206" y="367"/>
                  <a:pt x="202" y="372"/>
                  <a:pt x="198" y="377"/>
                </a:cubicBezTo>
                <a:cubicBezTo>
                  <a:pt x="196" y="379"/>
                  <a:pt x="199" y="382"/>
                  <a:pt x="200" y="380"/>
                </a:cubicBezTo>
                <a:cubicBezTo>
                  <a:pt x="205" y="374"/>
                  <a:pt x="211" y="367"/>
                  <a:pt x="216" y="361"/>
                </a:cubicBezTo>
                <a:cubicBezTo>
                  <a:pt x="209" y="372"/>
                  <a:pt x="203" y="383"/>
                  <a:pt x="198" y="394"/>
                </a:cubicBezTo>
                <a:cubicBezTo>
                  <a:pt x="198" y="396"/>
                  <a:pt x="200" y="397"/>
                  <a:pt x="201" y="396"/>
                </a:cubicBezTo>
                <a:cubicBezTo>
                  <a:pt x="206" y="391"/>
                  <a:pt x="210" y="386"/>
                  <a:pt x="214" y="381"/>
                </a:cubicBezTo>
                <a:cubicBezTo>
                  <a:pt x="209" y="389"/>
                  <a:pt x="205" y="397"/>
                  <a:pt x="201" y="405"/>
                </a:cubicBezTo>
                <a:cubicBezTo>
                  <a:pt x="200" y="407"/>
                  <a:pt x="202" y="409"/>
                  <a:pt x="204" y="407"/>
                </a:cubicBezTo>
                <a:cubicBezTo>
                  <a:pt x="207" y="403"/>
                  <a:pt x="210" y="399"/>
                  <a:pt x="213" y="395"/>
                </a:cubicBezTo>
                <a:cubicBezTo>
                  <a:pt x="209" y="403"/>
                  <a:pt x="206" y="410"/>
                  <a:pt x="203" y="418"/>
                </a:cubicBezTo>
                <a:cubicBezTo>
                  <a:pt x="202" y="420"/>
                  <a:pt x="205" y="421"/>
                  <a:pt x="206" y="420"/>
                </a:cubicBezTo>
                <a:cubicBezTo>
                  <a:pt x="207" y="418"/>
                  <a:pt x="209" y="416"/>
                  <a:pt x="210" y="414"/>
                </a:cubicBezTo>
                <a:cubicBezTo>
                  <a:pt x="210" y="417"/>
                  <a:pt x="209" y="420"/>
                  <a:pt x="209" y="423"/>
                </a:cubicBezTo>
                <a:cubicBezTo>
                  <a:pt x="208" y="424"/>
                  <a:pt x="210" y="426"/>
                  <a:pt x="212" y="424"/>
                </a:cubicBezTo>
                <a:cubicBezTo>
                  <a:pt x="216" y="421"/>
                  <a:pt x="220" y="417"/>
                  <a:pt x="224" y="413"/>
                </a:cubicBezTo>
                <a:cubicBezTo>
                  <a:pt x="222" y="418"/>
                  <a:pt x="221" y="423"/>
                  <a:pt x="221" y="429"/>
                </a:cubicBezTo>
                <a:cubicBezTo>
                  <a:pt x="221" y="430"/>
                  <a:pt x="223" y="431"/>
                  <a:pt x="224" y="430"/>
                </a:cubicBezTo>
                <a:cubicBezTo>
                  <a:pt x="228" y="426"/>
                  <a:pt x="231" y="422"/>
                  <a:pt x="235" y="418"/>
                </a:cubicBezTo>
                <a:cubicBezTo>
                  <a:pt x="232" y="424"/>
                  <a:pt x="230" y="431"/>
                  <a:pt x="228" y="438"/>
                </a:cubicBezTo>
                <a:cubicBezTo>
                  <a:pt x="228" y="439"/>
                  <a:pt x="230" y="441"/>
                  <a:pt x="231" y="439"/>
                </a:cubicBezTo>
                <a:cubicBezTo>
                  <a:pt x="233" y="437"/>
                  <a:pt x="236" y="434"/>
                  <a:pt x="238" y="432"/>
                </a:cubicBezTo>
                <a:cubicBezTo>
                  <a:pt x="237" y="434"/>
                  <a:pt x="237" y="436"/>
                  <a:pt x="236" y="439"/>
                </a:cubicBezTo>
                <a:cubicBezTo>
                  <a:pt x="236" y="440"/>
                  <a:pt x="238" y="442"/>
                  <a:pt x="239" y="440"/>
                </a:cubicBezTo>
                <a:cubicBezTo>
                  <a:pt x="242" y="438"/>
                  <a:pt x="245" y="435"/>
                  <a:pt x="248" y="432"/>
                </a:cubicBezTo>
                <a:cubicBezTo>
                  <a:pt x="245" y="436"/>
                  <a:pt x="243" y="441"/>
                  <a:pt x="242" y="446"/>
                </a:cubicBezTo>
                <a:cubicBezTo>
                  <a:pt x="241" y="447"/>
                  <a:pt x="243" y="448"/>
                  <a:pt x="245" y="447"/>
                </a:cubicBezTo>
                <a:cubicBezTo>
                  <a:pt x="255" y="437"/>
                  <a:pt x="265" y="426"/>
                  <a:pt x="275" y="415"/>
                </a:cubicBezTo>
                <a:cubicBezTo>
                  <a:pt x="270" y="422"/>
                  <a:pt x="266" y="430"/>
                  <a:pt x="263" y="439"/>
                </a:cubicBezTo>
                <a:cubicBezTo>
                  <a:pt x="263" y="440"/>
                  <a:pt x="265" y="442"/>
                  <a:pt x="266" y="440"/>
                </a:cubicBezTo>
                <a:cubicBezTo>
                  <a:pt x="272" y="435"/>
                  <a:pt x="277" y="429"/>
                  <a:pt x="283" y="423"/>
                </a:cubicBezTo>
                <a:cubicBezTo>
                  <a:pt x="279" y="428"/>
                  <a:pt x="276" y="433"/>
                  <a:pt x="274" y="438"/>
                </a:cubicBezTo>
                <a:cubicBezTo>
                  <a:pt x="273" y="440"/>
                  <a:pt x="275" y="442"/>
                  <a:pt x="276" y="441"/>
                </a:cubicBezTo>
                <a:cubicBezTo>
                  <a:pt x="294" y="430"/>
                  <a:pt x="307" y="414"/>
                  <a:pt x="320" y="398"/>
                </a:cubicBezTo>
                <a:cubicBezTo>
                  <a:pt x="339" y="372"/>
                  <a:pt x="360" y="346"/>
                  <a:pt x="381" y="321"/>
                </a:cubicBezTo>
                <a:cubicBezTo>
                  <a:pt x="381" y="322"/>
                  <a:pt x="381" y="322"/>
                  <a:pt x="381" y="323"/>
                </a:cubicBezTo>
                <a:cubicBezTo>
                  <a:pt x="379" y="326"/>
                  <a:pt x="377" y="329"/>
                  <a:pt x="376" y="330"/>
                </a:cubicBezTo>
                <a:cubicBezTo>
                  <a:pt x="365" y="346"/>
                  <a:pt x="353" y="360"/>
                  <a:pt x="341" y="375"/>
                </a:cubicBezTo>
                <a:cubicBezTo>
                  <a:pt x="323" y="396"/>
                  <a:pt x="306" y="418"/>
                  <a:pt x="293" y="443"/>
                </a:cubicBezTo>
                <a:cubicBezTo>
                  <a:pt x="292" y="445"/>
                  <a:pt x="294" y="447"/>
                  <a:pt x="296" y="445"/>
                </a:cubicBezTo>
                <a:cubicBezTo>
                  <a:pt x="305" y="436"/>
                  <a:pt x="313" y="427"/>
                  <a:pt x="322" y="418"/>
                </a:cubicBezTo>
                <a:cubicBezTo>
                  <a:pt x="320" y="422"/>
                  <a:pt x="318" y="426"/>
                  <a:pt x="317" y="431"/>
                </a:cubicBezTo>
                <a:cubicBezTo>
                  <a:pt x="316" y="432"/>
                  <a:pt x="318" y="434"/>
                  <a:pt x="320" y="433"/>
                </a:cubicBezTo>
                <a:cubicBezTo>
                  <a:pt x="327" y="428"/>
                  <a:pt x="333" y="423"/>
                  <a:pt x="340" y="418"/>
                </a:cubicBezTo>
                <a:cubicBezTo>
                  <a:pt x="331" y="429"/>
                  <a:pt x="324" y="442"/>
                  <a:pt x="320" y="457"/>
                </a:cubicBezTo>
                <a:cubicBezTo>
                  <a:pt x="320" y="459"/>
                  <a:pt x="322" y="460"/>
                  <a:pt x="323" y="459"/>
                </a:cubicBezTo>
                <a:cubicBezTo>
                  <a:pt x="326" y="456"/>
                  <a:pt x="329" y="454"/>
                  <a:pt x="331" y="452"/>
                </a:cubicBezTo>
                <a:cubicBezTo>
                  <a:pt x="330" y="454"/>
                  <a:pt x="329" y="456"/>
                  <a:pt x="327" y="459"/>
                </a:cubicBezTo>
                <a:cubicBezTo>
                  <a:pt x="326" y="461"/>
                  <a:pt x="329" y="462"/>
                  <a:pt x="330" y="461"/>
                </a:cubicBezTo>
                <a:cubicBezTo>
                  <a:pt x="338" y="455"/>
                  <a:pt x="346" y="448"/>
                  <a:pt x="353" y="441"/>
                </a:cubicBezTo>
                <a:cubicBezTo>
                  <a:pt x="344" y="453"/>
                  <a:pt x="336" y="466"/>
                  <a:pt x="328" y="479"/>
                </a:cubicBezTo>
                <a:cubicBezTo>
                  <a:pt x="328" y="481"/>
                  <a:pt x="329" y="483"/>
                  <a:pt x="331" y="482"/>
                </a:cubicBezTo>
                <a:cubicBezTo>
                  <a:pt x="333" y="480"/>
                  <a:pt x="336" y="478"/>
                  <a:pt x="338" y="477"/>
                </a:cubicBezTo>
                <a:cubicBezTo>
                  <a:pt x="337" y="479"/>
                  <a:pt x="336" y="481"/>
                  <a:pt x="335" y="483"/>
                </a:cubicBezTo>
                <a:cubicBezTo>
                  <a:pt x="335" y="485"/>
                  <a:pt x="336" y="486"/>
                  <a:pt x="337" y="485"/>
                </a:cubicBezTo>
                <a:cubicBezTo>
                  <a:pt x="342" y="484"/>
                  <a:pt x="347" y="482"/>
                  <a:pt x="351" y="480"/>
                </a:cubicBezTo>
                <a:cubicBezTo>
                  <a:pt x="349" y="484"/>
                  <a:pt x="347" y="489"/>
                  <a:pt x="345" y="493"/>
                </a:cubicBezTo>
                <a:cubicBezTo>
                  <a:pt x="345" y="495"/>
                  <a:pt x="347" y="496"/>
                  <a:pt x="348" y="496"/>
                </a:cubicBezTo>
                <a:cubicBezTo>
                  <a:pt x="352" y="494"/>
                  <a:pt x="355" y="492"/>
                  <a:pt x="358" y="490"/>
                </a:cubicBezTo>
                <a:cubicBezTo>
                  <a:pt x="354" y="495"/>
                  <a:pt x="350" y="501"/>
                  <a:pt x="347" y="507"/>
                </a:cubicBezTo>
                <a:cubicBezTo>
                  <a:pt x="346" y="508"/>
                  <a:pt x="348" y="510"/>
                  <a:pt x="349" y="509"/>
                </a:cubicBezTo>
                <a:cubicBezTo>
                  <a:pt x="353" y="507"/>
                  <a:pt x="356" y="505"/>
                  <a:pt x="359" y="503"/>
                </a:cubicBezTo>
                <a:cubicBezTo>
                  <a:pt x="355" y="507"/>
                  <a:pt x="351" y="512"/>
                  <a:pt x="348" y="517"/>
                </a:cubicBezTo>
                <a:cubicBezTo>
                  <a:pt x="347" y="518"/>
                  <a:pt x="349" y="521"/>
                  <a:pt x="350" y="520"/>
                </a:cubicBezTo>
                <a:cubicBezTo>
                  <a:pt x="352" y="518"/>
                  <a:pt x="354" y="517"/>
                  <a:pt x="356" y="516"/>
                </a:cubicBezTo>
                <a:cubicBezTo>
                  <a:pt x="355" y="517"/>
                  <a:pt x="353" y="519"/>
                  <a:pt x="352" y="520"/>
                </a:cubicBezTo>
                <a:cubicBezTo>
                  <a:pt x="352" y="522"/>
                  <a:pt x="353" y="524"/>
                  <a:pt x="354" y="523"/>
                </a:cubicBezTo>
                <a:cubicBezTo>
                  <a:pt x="361" y="521"/>
                  <a:pt x="368" y="518"/>
                  <a:pt x="374" y="514"/>
                </a:cubicBezTo>
                <a:cubicBezTo>
                  <a:pt x="370" y="519"/>
                  <a:pt x="366" y="523"/>
                  <a:pt x="362" y="528"/>
                </a:cubicBezTo>
                <a:cubicBezTo>
                  <a:pt x="334" y="536"/>
                  <a:pt x="305" y="540"/>
                  <a:pt x="277" y="541"/>
                </a:cubicBezTo>
                <a:cubicBezTo>
                  <a:pt x="234" y="542"/>
                  <a:pt x="191" y="534"/>
                  <a:pt x="152" y="516"/>
                </a:cubicBezTo>
                <a:cubicBezTo>
                  <a:pt x="153" y="516"/>
                  <a:pt x="153" y="516"/>
                  <a:pt x="153" y="516"/>
                </a:cubicBezTo>
                <a:cubicBezTo>
                  <a:pt x="154" y="515"/>
                  <a:pt x="154" y="514"/>
                  <a:pt x="155" y="513"/>
                </a:cubicBezTo>
                <a:cubicBezTo>
                  <a:pt x="155" y="513"/>
                  <a:pt x="156" y="513"/>
                  <a:pt x="156" y="512"/>
                </a:cubicBezTo>
                <a:cubicBezTo>
                  <a:pt x="159" y="507"/>
                  <a:pt x="158" y="509"/>
                  <a:pt x="160" y="502"/>
                </a:cubicBezTo>
                <a:cubicBezTo>
                  <a:pt x="161" y="500"/>
                  <a:pt x="157" y="499"/>
                  <a:pt x="156" y="501"/>
                </a:cubicBezTo>
                <a:cubicBezTo>
                  <a:pt x="155" y="502"/>
                  <a:pt x="155" y="503"/>
                  <a:pt x="154" y="504"/>
                </a:cubicBezTo>
                <a:cubicBezTo>
                  <a:pt x="155" y="497"/>
                  <a:pt x="155" y="492"/>
                  <a:pt x="153" y="485"/>
                </a:cubicBezTo>
                <a:cubicBezTo>
                  <a:pt x="153" y="484"/>
                  <a:pt x="150" y="483"/>
                  <a:pt x="149" y="485"/>
                </a:cubicBezTo>
                <a:cubicBezTo>
                  <a:pt x="148" y="486"/>
                  <a:pt x="147" y="488"/>
                  <a:pt x="146" y="489"/>
                </a:cubicBezTo>
                <a:cubicBezTo>
                  <a:pt x="147" y="486"/>
                  <a:pt x="147" y="483"/>
                  <a:pt x="146" y="479"/>
                </a:cubicBezTo>
                <a:cubicBezTo>
                  <a:pt x="146" y="477"/>
                  <a:pt x="144" y="476"/>
                  <a:pt x="142" y="478"/>
                </a:cubicBezTo>
                <a:cubicBezTo>
                  <a:pt x="140" y="480"/>
                  <a:pt x="139" y="483"/>
                  <a:pt x="137" y="485"/>
                </a:cubicBezTo>
                <a:cubicBezTo>
                  <a:pt x="139" y="479"/>
                  <a:pt x="137" y="474"/>
                  <a:pt x="135" y="468"/>
                </a:cubicBezTo>
                <a:cubicBezTo>
                  <a:pt x="134" y="467"/>
                  <a:pt x="132" y="466"/>
                  <a:pt x="131" y="467"/>
                </a:cubicBezTo>
                <a:cubicBezTo>
                  <a:pt x="129" y="469"/>
                  <a:pt x="128" y="471"/>
                  <a:pt x="126" y="473"/>
                </a:cubicBezTo>
                <a:cubicBezTo>
                  <a:pt x="126" y="474"/>
                  <a:pt x="125" y="475"/>
                  <a:pt x="125" y="476"/>
                </a:cubicBezTo>
                <a:cubicBezTo>
                  <a:pt x="126" y="471"/>
                  <a:pt x="127" y="466"/>
                  <a:pt x="127" y="460"/>
                </a:cubicBezTo>
                <a:cubicBezTo>
                  <a:pt x="127" y="458"/>
                  <a:pt x="124" y="457"/>
                  <a:pt x="123" y="458"/>
                </a:cubicBezTo>
                <a:cubicBezTo>
                  <a:pt x="120" y="461"/>
                  <a:pt x="117" y="465"/>
                  <a:pt x="114" y="469"/>
                </a:cubicBezTo>
                <a:cubicBezTo>
                  <a:pt x="115" y="463"/>
                  <a:pt x="115" y="458"/>
                  <a:pt x="113" y="451"/>
                </a:cubicBezTo>
                <a:cubicBezTo>
                  <a:pt x="113" y="450"/>
                  <a:pt x="111" y="449"/>
                  <a:pt x="110" y="450"/>
                </a:cubicBezTo>
                <a:cubicBezTo>
                  <a:pt x="106" y="453"/>
                  <a:pt x="102" y="456"/>
                  <a:pt x="99" y="459"/>
                </a:cubicBezTo>
                <a:cubicBezTo>
                  <a:pt x="100" y="457"/>
                  <a:pt x="100" y="454"/>
                  <a:pt x="100" y="451"/>
                </a:cubicBezTo>
                <a:cubicBezTo>
                  <a:pt x="101" y="449"/>
                  <a:pt x="98" y="448"/>
                  <a:pt x="97" y="449"/>
                </a:cubicBezTo>
                <a:cubicBezTo>
                  <a:pt x="94" y="452"/>
                  <a:pt x="88" y="458"/>
                  <a:pt x="88" y="460"/>
                </a:cubicBezTo>
                <a:cubicBezTo>
                  <a:pt x="89" y="453"/>
                  <a:pt x="90" y="447"/>
                  <a:pt x="90" y="439"/>
                </a:cubicBezTo>
                <a:cubicBezTo>
                  <a:pt x="90" y="438"/>
                  <a:pt x="88" y="437"/>
                  <a:pt x="87" y="438"/>
                </a:cubicBezTo>
                <a:cubicBezTo>
                  <a:pt x="82" y="441"/>
                  <a:pt x="78" y="444"/>
                  <a:pt x="74" y="449"/>
                </a:cubicBezTo>
                <a:cubicBezTo>
                  <a:pt x="78" y="444"/>
                  <a:pt x="80" y="441"/>
                  <a:pt x="81" y="432"/>
                </a:cubicBezTo>
                <a:cubicBezTo>
                  <a:pt x="81" y="431"/>
                  <a:pt x="79" y="430"/>
                  <a:pt x="78" y="431"/>
                </a:cubicBezTo>
                <a:cubicBezTo>
                  <a:pt x="65" y="442"/>
                  <a:pt x="70" y="441"/>
                  <a:pt x="72" y="426"/>
                </a:cubicBezTo>
                <a:cubicBezTo>
                  <a:pt x="72" y="425"/>
                  <a:pt x="71" y="423"/>
                  <a:pt x="69" y="424"/>
                </a:cubicBezTo>
                <a:cubicBezTo>
                  <a:pt x="59" y="431"/>
                  <a:pt x="60" y="438"/>
                  <a:pt x="58" y="423"/>
                </a:cubicBezTo>
                <a:cubicBezTo>
                  <a:pt x="58" y="422"/>
                  <a:pt x="57" y="421"/>
                  <a:pt x="56" y="421"/>
                </a:cubicBezTo>
                <a:cubicBezTo>
                  <a:pt x="47" y="421"/>
                  <a:pt x="52" y="412"/>
                  <a:pt x="52" y="405"/>
                </a:cubicBezTo>
                <a:cubicBezTo>
                  <a:pt x="52" y="403"/>
                  <a:pt x="50" y="403"/>
                  <a:pt x="49" y="404"/>
                </a:cubicBezTo>
                <a:cubicBezTo>
                  <a:pt x="46" y="407"/>
                  <a:pt x="43" y="410"/>
                  <a:pt x="42" y="410"/>
                </a:cubicBezTo>
                <a:cubicBezTo>
                  <a:pt x="42" y="409"/>
                  <a:pt x="42" y="409"/>
                  <a:pt x="41" y="408"/>
                </a:cubicBezTo>
                <a:cubicBezTo>
                  <a:pt x="41" y="407"/>
                  <a:pt x="41" y="404"/>
                  <a:pt x="41" y="402"/>
                </a:cubicBezTo>
                <a:cubicBezTo>
                  <a:pt x="41" y="401"/>
                  <a:pt x="41" y="400"/>
                  <a:pt x="40" y="400"/>
                </a:cubicBezTo>
                <a:cubicBezTo>
                  <a:pt x="39" y="400"/>
                  <a:pt x="38" y="400"/>
                  <a:pt x="38" y="400"/>
                </a:cubicBezTo>
                <a:cubicBezTo>
                  <a:pt x="38" y="400"/>
                  <a:pt x="37" y="400"/>
                  <a:pt x="37" y="400"/>
                </a:cubicBezTo>
                <a:cubicBezTo>
                  <a:pt x="32" y="388"/>
                  <a:pt x="28" y="376"/>
                  <a:pt x="25" y="363"/>
                </a:cubicBezTo>
                <a:cubicBezTo>
                  <a:pt x="26" y="363"/>
                  <a:pt x="26" y="363"/>
                  <a:pt x="26" y="362"/>
                </a:cubicBezTo>
                <a:cubicBezTo>
                  <a:pt x="26" y="351"/>
                  <a:pt x="30" y="342"/>
                  <a:pt x="32" y="331"/>
                </a:cubicBezTo>
                <a:cubicBezTo>
                  <a:pt x="32" y="330"/>
                  <a:pt x="31" y="329"/>
                  <a:pt x="30" y="329"/>
                </a:cubicBezTo>
                <a:cubicBezTo>
                  <a:pt x="31" y="328"/>
                  <a:pt x="31" y="327"/>
                  <a:pt x="32" y="327"/>
                </a:cubicBezTo>
                <a:cubicBezTo>
                  <a:pt x="36" y="320"/>
                  <a:pt x="36" y="318"/>
                  <a:pt x="38" y="311"/>
                </a:cubicBezTo>
                <a:cubicBezTo>
                  <a:pt x="38" y="310"/>
                  <a:pt x="38" y="310"/>
                  <a:pt x="38" y="310"/>
                </a:cubicBezTo>
                <a:cubicBezTo>
                  <a:pt x="44" y="301"/>
                  <a:pt x="50" y="292"/>
                  <a:pt x="55" y="281"/>
                </a:cubicBezTo>
                <a:cubicBezTo>
                  <a:pt x="55" y="280"/>
                  <a:pt x="55" y="279"/>
                  <a:pt x="54" y="279"/>
                </a:cubicBezTo>
                <a:cubicBezTo>
                  <a:pt x="56" y="274"/>
                  <a:pt x="58" y="269"/>
                  <a:pt x="59" y="263"/>
                </a:cubicBezTo>
                <a:cubicBezTo>
                  <a:pt x="60" y="261"/>
                  <a:pt x="58" y="260"/>
                  <a:pt x="56" y="261"/>
                </a:cubicBezTo>
                <a:cubicBezTo>
                  <a:pt x="52" y="263"/>
                  <a:pt x="48" y="266"/>
                  <a:pt x="44" y="269"/>
                </a:cubicBezTo>
                <a:cubicBezTo>
                  <a:pt x="49" y="261"/>
                  <a:pt x="53" y="254"/>
                  <a:pt x="56" y="245"/>
                </a:cubicBezTo>
                <a:cubicBezTo>
                  <a:pt x="56" y="243"/>
                  <a:pt x="54" y="242"/>
                  <a:pt x="53" y="243"/>
                </a:cubicBezTo>
                <a:cubicBezTo>
                  <a:pt x="48" y="246"/>
                  <a:pt x="44" y="249"/>
                  <a:pt x="41" y="253"/>
                </a:cubicBezTo>
                <a:cubicBezTo>
                  <a:pt x="44" y="247"/>
                  <a:pt x="46" y="241"/>
                  <a:pt x="48" y="234"/>
                </a:cubicBezTo>
                <a:cubicBezTo>
                  <a:pt x="48" y="233"/>
                  <a:pt x="46" y="231"/>
                  <a:pt x="45" y="232"/>
                </a:cubicBezTo>
                <a:cubicBezTo>
                  <a:pt x="38" y="237"/>
                  <a:pt x="32" y="243"/>
                  <a:pt x="27" y="249"/>
                </a:cubicBezTo>
                <a:cubicBezTo>
                  <a:pt x="34" y="240"/>
                  <a:pt x="41" y="230"/>
                  <a:pt x="46" y="219"/>
                </a:cubicBezTo>
                <a:cubicBezTo>
                  <a:pt x="47" y="217"/>
                  <a:pt x="46" y="215"/>
                  <a:pt x="44" y="216"/>
                </a:cubicBezTo>
                <a:cubicBezTo>
                  <a:pt x="41" y="218"/>
                  <a:pt x="39" y="219"/>
                  <a:pt x="37" y="221"/>
                </a:cubicBezTo>
                <a:cubicBezTo>
                  <a:pt x="40" y="215"/>
                  <a:pt x="43" y="209"/>
                  <a:pt x="44" y="201"/>
                </a:cubicBezTo>
                <a:cubicBezTo>
                  <a:pt x="45" y="200"/>
                  <a:pt x="43" y="198"/>
                  <a:pt x="41" y="200"/>
                </a:cubicBezTo>
                <a:cubicBezTo>
                  <a:pt x="41" y="200"/>
                  <a:pt x="41" y="200"/>
                  <a:pt x="40" y="201"/>
                </a:cubicBezTo>
                <a:cubicBezTo>
                  <a:pt x="43" y="196"/>
                  <a:pt x="46" y="191"/>
                  <a:pt x="48" y="186"/>
                </a:cubicBezTo>
                <a:cubicBezTo>
                  <a:pt x="48" y="185"/>
                  <a:pt x="46" y="184"/>
                  <a:pt x="45" y="185"/>
                </a:cubicBezTo>
                <a:cubicBezTo>
                  <a:pt x="44" y="186"/>
                  <a:pt x="43" y="187"/>
                  <a:pt x="41" y="188"/>
                </a:cubicBezTo>
                <a:cubicBezTo>
                  <a:pt x="44" y="183"/>
                  <a:pt x="47" y="178"/>
                  <a:pt x="49" y="173"/>
                </a:cubicBezTo>
                <a:cubicBezTo>
                  <a:pt x="49" y="171"/>
                  <a:pt x="47" y="170"/>
                  <a:pt x="46" y="171"/>
                </a:cubicBezTo>
                <a:cubicBezTo>
                  <a:pt x="45" y="172"/>
                  <a:pt x="43" y="173"/>
                  <a:pt x="41" y="175"/>
                </a:cubicBezTo>
                <a:cubicBezTo>
                  <a:pt x="45" y="170"/>
                  <a:pt x="46" y="166"/>
                  <a:pt x="48" y="160"/>
                </a:cubicBezTo>
                <a:cubicBezTo>
                  <a:pt x="49" y="159"/>
                  <a:pt x="47" y="158"/>
                  <a:pt x="46" y="159"/>
                </a:cubicBezTo>
                <a:cubicBezTo>
                  <a:pt x="42" y="163"/>
                  <a:pt x="42" y="163"/>
                  <a:pt x="41" y="165"/>
                </a:cubicBezTo>
                <a:cubicBezTo>
                  <a:pt x="41" y="163"/>
                  <a:pt x="37" y="161"/>
                  <a:pt x="36" y="163"/>
                </a:cubicBezTo>
                <a:cubicBezTo>
                  <a:pt x="24" y="185"/>
                  <a:pt x="16" y="208"/>
                  <a:pt x="12" y="232"/>
                </a:cubicBezTo>
                <a:cubicBezTo>
                  <a:pt x="11" y="233"/>
                  <a:pt x="10" y="234"/>
                  <a:pt x="9" y="235"/>
                </a:cubicBezTo>
                <a:cubicBezTo>
                  <a:pt x="8" y="236"/>
                  <a:pt x="9" y="238"/>
                  <a:pt x="11" y="238"/>
                </a:cubicBezTo>
                <a:cubicBezTo>
                  <a:pt x="0" y="301"/>
                  <a:pt x="12" y="369"/>
                  <a:pt x="39" y="424"/>
                </a:cubicBezTo>
                <a:cubicBezTo>
                  <a:pt x="83" y="512"/>
                  <a:pt x="183" y="551"/>
                  <a:pt x="277" y="551"/>
                </a:cubicBezTo>
                <a:cubicBezTo>
                  <a:pt x="372" y="551"/>
                  <a:pt x="465" y="507"/>
                  <a:pt x="513" y="423"/>
                </a:cubicBezTo>
                <a:cubicBezTo>
                  <a:pt x="537" y="380"/>
                  <a:pt x="546" y="330"/>
                  <a:pt x="551" y="282"/>
                </a:cubicBezTo>
                <a:cubicBezTo>
                  <a:pt x="555" y="233"/>
                  <a:pt x="548" y="176"/>
                  <a:pt x="512" y="139"/>
                </a:cubicBezTo>
                <a:close/>
                <a:moveTo>
                  <a:pt x="290" y="107"/>
                </a:moveTo>
                <a:cubicBezTo>
                  <a:pt x="288" y="109"/>
                  <a:pt x="284" y="114"/>
                  <a:pt x="280" y="120"/>
                </a:cubicBezTo>
                <a:cubicBezTo>
                  <a:pt x="278" y="122"/>
                  <a:pt x="275" y="125"/>
                  <a:pt x="272" y="128"/>
                </a:cubicBezTo>
                <a:cubicBezTo>
                  <a:pt x="277" y="120"/>
                  <a:pt x="284" y="113"/>
                  <a:pt x="290" y="107"/>
                </a:cubicBezTo>
                <a:close/>
                <a:moveTo>
                  <a:pt x="262" y="144"/>
                </a:moveTo>
                <a:cubicBezTo>
                  <a:pt x="266" y="139"/>
                  <a:pt x="271" y="134"/>
                  <a:pt x="276" y="130"/>
                </a:cubicBezTo>
                <a:cubicBezTo>
                  <a:pt x="275" y="130"/>
                  <a:pt x="275" y="130"/>
                  <a:pt x="275" y="131"/>
                </a:cubicBezTo>
                <a:cubicBezTo>
                  <a:pt x="272" y="134"/>
                  <a:pt x="270" y="136"/>
                  <a:pt x="268" y="139"/>
                </a:cubicBezTo>
                <a:cubicBezTo>
                  <a:pt x="263" y="144"/>
                  <a:pt x="262" y="145"/>
                  <a:pt x="262" y="144"/>
                </a:cubicBezTo>
                <a:close/>
                <a:moveTo>
                  <a:pt x="253" y="158"/>
                </a:moveTo>
                <a:cubicBezTo>
                  <a:pt x="254" y="156"/>
                  <a:pt x="255" y="154"/>
                  <a:pt x="256" y="152"/>
                </a:cubicBezTo>
                <a:cubicBezTo>
                  <a:pt x="257" y="152"/>
                  <a:pt x="258" y="152"/>
                  <a:pt x="258" y="152"/>
                </a:cubicBezTo>
                <a:cubicBezTo>
                  <a:pt x="264" y="147"/>
                  <a:pt x="269" y="142"/>
                  <a:pt x="274" y="137"/>
                </a:cubicBezTo>
                <a:cubicBezTo>
                  <a:pt x="274" y="137"/>
                  <a:pt x="275" y="138"/>
                  <a:pt x="276" y="137"/>
                </a:cubicBezTo>
                <a:cubicBezTo>
                  <a:pt x="279" y="136"/>
                  <a:pt x="282" y="134"/>
                  <a:pt x="284" y="133"/>
                </a:cubicBezTo>
                <a:cubicBezTo>
                  <a:pt x="278" y="140"/>
                  <a:pt x="271" y="147"/>
                  <a:pt x="266" y="155"/>
                </a:cubicBezTo>
                <a:cubicBezTo>
                  <a:pt x="259" y="161"/>
                  <a:pt x="247" y="173"/>
                  <a:pt x="253" y="158"/>
                </a:cubicBezTo>
                <a:close/>
                <a:moveTo>
                  <a:pt x="283" y="148"/>
                </a:moveTo>
                <a:cubicBezTo>
                  <a:pt x="282" y="148"/>
                  <a:pt x="281" y="149"/>
                  <a:pt x="280" y="151"/>
                </a:cubicBezTo>
                <a:cubicBezTo>
                  <a:pt x="275" y="157"/>
                  <a:pt x="270" y="164"/>
                  <a:pt x="266" y="171"/>
                </a:cubicBezTo>
                <a:cubicBezTo>
                  <a:pt x="255" y="182"/>
                  <a:pt x="261" y="167"/>
                  <a:pt x="264" y="163"/>
                </a:cubicBezTo>
                <a:cubicBezTo>
                  <a:pt x="265" y="161"/>
                  <a:pt x="267" y="159"/>
                  <a:pt x="268" y="157"/>
                </a:cubicBezTo>
                <a:cubicBezTo>
                  <a:pt x="278" y="147"/>
                  <a:pt x="287" y="136"/>
                  <a:pt x="297" y="125"/>
                </a:cubicBezTo>
                <a:cubicBezTo>
                  <a:pt x="303" y="124"/>
                  <a:pt x="302" y="126"/>
                  <a:pt x="296" y="132"/>
                </a:cubicBezTo>
                <a:cubicBezTo>
                  <a:pt x="294" y="136"/>
                  <a:pt x="291" y="139"/>
                  <a:pt x="289" y="142"/>
                </a:cubicBezTo>
                <a:cubicBezTo>
                  <a:pt x="288" y="142"/>
                  <a:pt x="288" y="142"/>
                  <a:pt x="288" y="142"/>
                </a:cubicBezTo>
                <a:cubicBezTo>
                  <a:pt x="286" y="144"/>
                  <a:pt x="284" y="146"/>
                  <a:pt x="283" y="148"/>
                </a:cubicBezTo>
                <a:close/>
                <a:moveTo>
                  <a:pt x="289" y="244"/>
                </a:moveTo>
                <a:cubicBezTo>
                  <a:pt x="290" y="243"/>
                  <a:pt x="290" y="242"/>
                  <a:pt x="290" y="242"/>
                </a:cubicBezTo>
                <a:cubicBezTo>
                  <a:pt x="291" y="240"/>
                  <a:pt x="289" y="238"/>
                  <a:pt x="288" y="239"/>
                </a:cubicBezTo>
                <a:cubicBezTo>
                  <a:pt x="279" y="249"/>
                  <a:pt x="271" y="259"/>
                  <a:pt x="262" y="268"/>
                </a:cubicBezTo>
                <a:cubicBezTo>
                  <a:pt x="270" y="260"/>
                  <a:pt x="277" y="249"/>
                  <a:pt x="283" y="238"/>
                </a:cubicBezTo>
                <a:cubicBezTo>
                  <a:pt x="283" y="238"/>
                  <a:pt x="283" y="238"/>
                  <a:pt x="283" y="238"/>
                </a:cubicBezTo>
                <a:cubicBezTo>
                  <a:pt x="295" y="225"/>
                  <a:pt x="306" y="213"/>
                  <a:pt x="316" y="199"/>
                </a:cubicBezTo>
                <a:cubicBezTo>
                  <a:pt x="310" y="208"/>
                  <a:pt x="305" y="217"/>
                  <a:pt x="301" y="226"/>
                </a:cubicBezTo>
                <a:cubicBezTo>
                  <a:pt x="300" y="228"/>
                  <a:pt x="302" y="230"/>
                  <a:pt x="304" y="228"/>
                </a:cubicBezTo>
                <a:cubicBezTo>
                  <a:pt x="304" y="228"/>
                  <a:pt x="305" y="228"/>
                  <a:pt x="305" y="228"/>
                </a:cubicBezTo>
                <a:cubicBezTo>
                  <a:pt x="302" y="232"/>
                  <a:pt x="300" y="236"/>
                  <a:pt x="298" y="240"/>
                </a:cubicBezTo>
                <a:cubicBezTo>
                  <a:pt x="295" y="241"/>
                  <a:pt x="292" y="242"/>
                  <a:pt x="289" y="244"/>
                </a:cubicBezTo>
                <a:close/>
                <a:moveTo>
                  <a:pt x="293" y="261"/>
                </a:moveTo>
                <a:cubicBezTo>
                  <a:pt x="296" y="259"/>
                  <a:pt x="298" y="255"/>
                  <a:pt x="299" y="251"/>
                </a:cubicBezTo>
                <a:cubicBezTo>
                  <a:pt x="303" y="248"/>
                  <a:pt x="307" y="245"/>
                  <a:pt x="311" y="242"/>
                </a:cubicBezTo>
                <a:cubicBezTo>
                  <a:pt x="305" y="248"/>
                  <a:pt x="299" y="255"/>
                  <a:pt x="293" y="261"/>
                </a:cubicBezTo>
                <a:close/>
                <a:moveTo>
                  <a:pt x="302" y="243"/>
                </a:moveTo>
                <a:cubicBezTo>
                  <a:pt x="302" y="242"/>
                  <a:pt x="302" y="242"/>
                  <a:pt x="302" y="241"/>
                </a:cubicBezTo>
                <a:cubicBezTo>
                  <a:pt x="302" y="241"/>
                  <a:pt x="302" y="240"/>
                  <a:pt x="302" y="240"/>
                </a:cubicBezTo>
                <a:cubicBezTo>
                  <a:pt x="305" y="233"/>
                  <a:pt x="309" y="227"/>
                  <a:pt x="313" y="221"/>
                </a:cubicBezTo>
                <a:cubicBezTo>
                  <a:pt x="340" y="197"/>
                  <a:pt x="363" y="170"/>
                  <a:pt x="384" y="141"/>
                </a:cubicBezTo>
                <a:cubicBezTo>
                  <a:pt x="394" y="133"/>
                  <a:pt x="403" y="125"/>
                  <a:pt x="412" y="117"/>
                </a:cubicBezTo>
                <a:cubicBezTo>
                  <a:pt x="418" y="111"/>
                  <a:pt x="424" y="105"/>
                  <a:pt x="430" y="100"/>
                </a:cubicBezTo>
                <a:cubicBezTo>
                  <a:pt x="433" y="97"/>
                  <a:pt x="454" y="73"/>
                  <a:pt x="445" y="89"/>
                </a:cubicBezTo>
                <a:cubicBezTo>
                  <a:pt x="440" y="97"/>
                  <a:pt x="434" y="105"/>
                  <a:pt x="428" y="112"/>
                </a:cubicBezTo>
                <a:cubicBezTo>
                  <a:pt x="423" y="116"/>
                  <a:pt x="417" y="121"/>
                  <a:pt x="412" y="125"/>
                </a:cubicBezTo>
                <a:cubicBezTo>
                  <a:pt x="404" y="133"/>
                  <a:pt x="396" y="141"/>
                  <a:pt x="388" y="150"/>
                </a:cubicBezTo>
                <a:cubicBezTo>
                  <a:pt x="384" y="154"/>
                  <a:pt x="380" y="158"/>
                  <a:pt x="376" y="162"/>
                </a:cubicBezTo>
                <a:cubicBezTo>
                  <a:pt x="374" y="164"/>
                  <a:pt x="372" y="166"/>
                  <a:pt x="370" y="168"/>
                </a:cubicBezTo>
                <a:cubicBezTo>
                  <a:pt x="366" y="170"/>
                  <a:pt x="365" y="172"/>
                  <a:pt x="365" y="174"/>
                </a:cubicBezTo>
                <a:cubicBezTo>
                  <a:pt x="363" y="176"/>
                  <a:pt x="361" y="178"/>
                  <a:pt x="360" y="180"/>
                </a:cubicBezTo>
                <a:cubicBezTo>
                  <a:pt x="359" y="181"/>
                  <a:pt x="359" y="181"/>
                  <a:pt x="359" y="182"/>
                </a:cubicBezTo>
                <a:cubicBezTo>
                  <a:pt x="346" y="196"/>
                  <a:pt x="333" y="210"/>
                  <a:pt x="322" y="226"/>
                </a:cubicBezTo>
                <a:cubicBezTo>
                  <a:pt x="321" y="227"/>
                  <a:pt x="320" y="228"/>
                  <a:pt x="318" y="230"/>
                </a:cubicBezTo>
                <a:cubicBezTo>
                  <a:pt x="315" y="233"/>
                  <a:pt x="307" y="238"/>
                  <a:pt x="302" y="243"/>
                </a:cubicBezTo>
                <a:close/>
                <a:moveTo>
                  <a:pt x="323" y="207"/>
                </a:moveTo>
                <a:cubicBezTo>
                  <a:pt x="334" y="192"/>
                  <a:pt x="347" y="178"/>
                  <a:pt x="359" y="165"/>
                </a:cubicBezTo>
                <a:cubicBezTo>
                  <a:pt x="363" y="161"/>
                  <a:pt x="367" y="157"/>
                  <a:pt x="370" y="153"/>
                </a:cubicBezTo>
                <a:cubicBezTo>
                  <a:pt x="360" y="167"/>
                  <a:pt x="349" y="179"/>
                  <a:pt x="338" y="192"/>
                </a:cubicBezTo>
                <a:cubicBezTo>
                  <a:pt x="333" y="197"/>
                  <a:pt x="328" y="202"/>
                  <a:pt x="323" y="207"/>
                </a:cubicBezTo>
                <a:close/>
                <a:moveTo>
                  <a:pt x="315" y="251"/>
                </a:moveTo>
                <a:cubicBezTo>
                  <a:pt x="315" y="251"/>
                  <a:pt x="315" y="251"/>
                  <a:pt x="315" y="250"/>
                </a:cubicBezTo>
                <a:cubicBezTo>
                  <a:pt x="317" y="245"/>
                  <a:pt x="320" y="241"/>
                  <a:pt x="322" y="235"/>
                </a:cubicBezTo>
                <a:cubicBezTo>
                  <a:pt x="322" y="235"/>
                  <a:pt x="322" y="234"/>
                  <a:pt x="321" y="234"/>
                </a:cubicBezTo>
                <a:cubicBezTo>
                  <a:pt x="322" y="232"/>
                  <a:pt x="324" y="230"/>
                  <a:pt x="325" y="228"/>
                </a:cubicBezTo>
                <a:cubicBezTo>
                  <a:pt x="347" y="206"/>
                  <a:pt x="367" y="182"/>
                  <a:pt x="388" y="160"/>
                </a:cubicBezTo>
                <a:cubicBezTo>
                  <a:pt x="391" y="159"/>
                  <a:pt x="393" y="157"/>
                  <a:pt x="392" y="156"/>
                </a:cubicBezTo>
                <a:cubicBezTo>
                  <a:pt x="394" y="154"/>
                  <a:pt x="396" y="153"/>
                  <a:pt x="398" y="151"/>
                </a:cubicBezTo>
                <a:cubicBezTo>
                  <a:pt x="399" y="150"/>
                  <a:pt x="398" y="148"/>
                  <a:pt x="397" y="148"/>
                </a:cubicBezTo>
                <a:cubicBezTo>
                  <a:pt x="407" y="138"/>
                  <a:pt x="418" y="128"/>
                  <a:pt x="427" y="117"/>
                </a:cubicBezTo>
                <a:cubicBezTo>
                  <a:pt x="428" y="117"/>
                  <a:pt x="428" y="117"/>
                  <a:pt x="428" y="117"/>
                </a:cubicBezTo>
                <a:cubicBezTo>
                  <a:pt x="430" y="115"/>
                  <a:pt x="453" y="101"/>
                  <a:pt x="455" y="98"/>
                </a:cubicBezTo>
                <a:cubicBezTo>
                  <a:pt x="441" y="120"/>
                  <a:pt x="423" y="139"/>
                  <a:pt x="405" y="158"/>
                </a:cubicBezTo>
                <a:cubicBezTo>
                  <a:pt x="390" y="172"/>
                  <a:pt x="375" y="187"/>
                  <a:pt x="362" y="202"/>
                </a:cubicBezTo>
                <a:cubicBezTo>
                  <a:pt x="360" y="204"/>
                  <a:pt x="358" y="206"/>
                  <a:pt x="356" y="208"/>
                </a:cubicBezTo>
                <a:cubicBezTo>
                  <a:pt x="356" y="208"/>
                  <a:pt x="356" y="208"/>
                  <a:pt x="356" y="208"/>
                </a:cubicBezTo>
                <a:cubicBezTo>
                  <a:pt x="354" y="210"/>
                  <a:pt x="352" y="212"/>
                  <a:pt x="350" y="214"/>
                </a:cubicBezTo>
                <a:cubicBezTo>
                  <a:pt x="350" y="215"/>
                  <a:pt x="350" y="216"/>
                  <a:pt x="350" y="216"/>
                </a:cubicBezTo>
                <a:cubicBezTo>
                  <a:pt x="345" y="222"/>
                  <a:pt x="340" y="227"/>
                  <a:pt x="335" y="233"/>
                </a:cubicBezTo>
                <a:cubicBezTo>
                  <a:pt x="332" y="237"/>
                  <a:pt x="328" y="241"/>
                  <a:pt x="325" y="244"/>
                </a:cubicBezTo>
                <a:cubicBezTo>
                  <a:pt x="324" y="243"/>
                  <a:pt x="323" y="243"/>
                  <a:pt x="322" y="244"/>
                </a:cubicBezTo>
                <a:cubicBezTo>
                  <a:pt x="320" y="246"/>
                  <a:pt x="317" y="249"/>
                  <a:pt x="315" y="251"/>
                </a:cubicBezTo>
                <a:close/>
                <a:moveTo>
                  <a:pt x="364" y="222"/>
                </a:moveTo>
                <a:cubicBezTo>
                  <a:pt x="355" y="229"/>
                  <a:pt x="347" y="237"/>
                  <a:pt x="339" y="244"/>
                </a:cubicBezTo>
                <a:cubicBezTo>
                  <a:pt x="317" y="264"/>
                  <a:pt x="329" y="252"/>
                  <a:pt x="342" y="237"/>
                </a:cubicBezTo>
                <a:cubicBezTo>
                  <a:pt x="360" y="215"/>
                  <a:pt x="381" y="195"/>
                  <a:pt x="399" y="174"/>
                </a:cubicBezTo>
                <a:cubicBezTo>
                  <a:pt x="400" y="172"/>
                  <a:pt x="398" y="170"/>
                  <a:pt x="397" y="170"/>
                </a:cubicBezTo>
                <a:cubicBezTo>
                  <a:pt x="398" y="169"/>
                  <a:pt x="399" y="169"/>
                  <a:pt x="400" y="168"/>
                </a:cubicBezTo>
                <a:cubicBezTo>
                  <a:pt x="401" y="166"/>
                  <a:pt x="403" y="164"/>
                  <a:pt x="405" y="163"/>
                </a:cubicBezTo>
                <a:cubicBezTo>
                  <a:pt x="423" y="146"/>
                  <a:pt x="442" y="129"/>
                  <a:pt x="461" y="113"/>
                </a:cubicBezTo>
                <a:cubicBezTo>
                  <a:pt x="425" y="144"/>
                  <a:pt x="392" y="182"/>
                  <a:pt x="363" y="219"/>
                </a:cubicBezTo>
                <a:cubicBezTo>
                  <a:pt x="362" y="220"/>
                  <a:pt x="363" y="222"/>
                  <a:pt x="364" y="222"/>
                </a:cubicBezTo>
                <a:close/>
                <a:moveTo>
                  <a:pt x="321" y="257"/>
                </a:moveTo>
                <a:cubicBezTo>
                  <a:pt x="322" y="256"/>
                  <a:pt x="323" y="254"/>
                  <a:pt x="323" y="252"/>
                </a:cubicBezTo>
                <a:cubicBezTo>
                  <a:pt x="327" y="248"/>
                  <a:pt x="330" y="245"/>
                  <a:pt x="334" y="241"/>
                </a:cubicBezTo>
                <a:cubicBezTo>
                  <a:pt x="329" y="246"/>
                  <a:pt x="325" y="252"/>
                  <a:pt x="321" y="257"/>
                </a:cubicBezTo>
                <a:close/>
                <a:moveTo>
                  <a:pt x="331" y="268"/>
                </a:moveTo>
                <a:cubicBezTo>
                  <a:pt x="330" y="270"/>
                  <a:pt x="332" y="272"/>
                  <a:pt x="334" y="271"/>
                </a:cubicBezTo>
                <a:cubicBezTo>
                  <a:pt x="335" y="270"/>
                  <a:pt x="336" y="269"/>
                  <a:pt x="336" y="268"/>
                </a:cubicBezTo>
                <a:cubicBezTo>
                  <a:pt x="336" y="269"/>
                  <a:pt x="335" y="271"/>
                  <a:pt x="334" y="273"/>
                </a:cubicBezTo>
                <a:cubicBezTo>
                  <a:pt x="333" y="275"/>
                  <a:pt x="335" y="276"/>
                  <a:pt x="336" y="276"/>
                </a:cubicBezTo>
                <a:cubicBezTo>
                  <a:pt x="352" y="273"/>
                  <a:pt x="336" y="279"/>
                  <a:pt x="336" y="281"/>
                </a:cubicBezTo>
                <a:cubicBezTo>
                  <a:pt x="336" y="279"/>
                  <a:pt x="335" y="278"/>
                  <a:pt x="333" y="279"/>
                </a:cubicBezTo>
                <a:cubicBezTo>
                  <a:pt x="328" y="283"/>
                  <a:pt x="326" y="281"/>
                  <a:pt x="327" y="276"/>
                </a:cubicBezTo>
                <a:cubicBezTo>
                  <a:pt x="327" y="274"/>
                  <a:pt x="325" y="274"/>
                  <a:pt x="324" y="275"/>
                </a:cubicBezTo>
                <a:cubicBezTo>
                  <a:pt x="311" y="286"/>
                  <a:pt x="320" y="281"/>
                  <a:pt x="323" y="270"/>
                </a:cubicBezTo>
                <a:cubicBezTo>
                  <a:pt x="323" y="268"/>
                  <a:pt x="321" y="266"/>
                  <a:pt x="320" y="268"/>
                </a:cubicBezTo>
                <a:cubicBezTo>
                  <a:pt x="320" y="268"/>
                  <a:pt x="319" y="268"/>
                  <a:pt x="319" y="268"/>
                </a:cubicBezTo>
                <a:cubicBezTo>
                  <a:pt x="320" y="267"/>
                  <a:pt x="321" y="266"/>
                  <a:pt x="321" y="264"/>
                </a:cubicBezTo>
                <a:cubicBezTo>
                  <a:pt x="322" y="264"/>
                  <a:pt x="322" y="264"/>
                  <a:pt x="322" y="263"/>
                </a:cubicBezTo>
                <a:cubicBezTo>
                  <a:pt x="337" y="251"/>
                  <a:pt x="356" y="235"/>
                  <a:pt x="367" y="222"/>
                </a:cubicBezTo>
                <a:cubicBezTo>
                  <a:pt x="354" y="237"/>
                  <a:pt x="341" y="251"/>
                  <a:pt x="331" y="268"/>
                </a:cubicBezTo>
                <a:close/>
                <a:moveTo>
                  <a:pt x="488" y="107"/>
                </a:moveTo>
                <a:cubicBezTo>
                  <a:pt x="488" y="107"/>
                  <a:pt x="488" y="107"/>
                  <a:pt x="488" y="107"/>
                </a:cubicBezTo>
                <a:cubicBezTo>
                  <a:pt x="445" y="138"/>
                  <a:pt x="407" y="175"/>
                  <a:pt x="370" y="212"/>
                </a:cubicBezTo>
                <a:cubicBezTo>
                  <a:pt x="385" y="197"/>
                  <a:pt x="406" y="174"/>
                  <a:pt x="424" y="156"/>
                </a:cubicBezTo>
                <a:cubicBezTo>
                  <a:pt x="439" y="140"/>
                  <a:pt x="457" y="126"/>
                  <a:pt x="469" y="107"/>
                </a:cubicBezTo>
                <a:cubicBezTo>
                  <a:pt x="470" y="105"/>
                  <a:pt x="467" y="104"/>
                  <a:pt x="466" y="105"/>
                </a:cubicBezTo>
                <a:cubicBezTo>
                  <a:pt x="454" y="114"/>
                  <a:pt x="443" y="124"/>
                  <a:pt x="431" y="134"/>
                </a:cubicBezTo>
                <a:cubicBezTo>
                  <a:pt x="443" y="121"/>
                  <a:pt x="453" y="108"/>
                  <a:pt x="463" y="93"/>
                </a:cubicBezTo>
                <a:cubicBezTo>
                  <a:pt x="464" y="92"/>
                  <a:pt x="462" y="90"/>
                  <a:pt x="460" y="91"/>
                </a:cubicBezTo>
                <a:cubicBezTo>
                  <a:pt x="452" y="95"/>
                  <a:pt x="445" y="100"/>
                  <a:pt x="438" y="105"/>
                </a:cubicBezTo>
                <a:cubicBezTo>
                  <a:pt x="444" y="97"/>
                  <a:pt x="450" y="88"/>
                  <a:pt x="455" y="78"/>
                </a:cubicBezTo>
                <a:cubicBezTo>
                  <a:pt x="456" y="77"/>
                  <a:pt x="454" y="75"/>
                  <a:pt x="452" y="76"/>
                </a:cubicBezTo>
                <a:cubicBezTo>
                  <a:pt x="441" y="84"/>
                  <a:pt x="431" y="93"/>
                  <a:pt x="421" y="103"/>
                </a:cubicBezTo>
                <a:cubicBezTo>
                  <a:pt x="412" y="112"/>
                  <a:pt x="397" y="122"/>
                  <a:pt x="387" y="132"/>
                </a:cubicBezTo>
                <a:cubicBezTo>
                  <a:pt x="386" y="132"/>
                  <a:pt x="386" y="132"/>
                  <a:pt x="386" y="132"/>
                </a:cubicBezTo>
                <a:cubicBezTo>
                  <a:pt x="385" y="133"/>
                  <a:pt x="384" y="134"/>
                  <a:pt x="383" y="135"/>
                </a:cubicBezTo>
                <a:cubicBezTo>
                  <a:pt x="402" y="110"/>
                  <a:pt x="426" y="89"/>
                  <a:pt x="443" y="62"/>
                </a:cubicBezTo>
                <a:cubicBezTo>
                  <a:pt x="460" y="75"/>
                  <a:pt x="475" y="90"/>
                  <a:pt x="488" y="107"/>
                </a:cubicBezTo>
                <a:close/>
                <a:moveTo>
                  <a:pt x="383" y="101"/>
                </a:moveTo>
                <a:cubicBezTo>
                  <a:pt x="388" y="95"/>
                  <a:pt x="394" y="90"/>
                  <a:pt x="399" y="86"/>
                </a:cubicBezTo>
                <a:cubicBezTo>
                  <a:pt x="415" y="73"/>
                  <a:pt x="387" y="106"/>
                  <a:pt x="391" y="101"/>
                </a:cubicBezTo>
                <a:cubicBezTo>
                  <a:pt x="390" y="102"/>
                  <a:pt x="390" y="102"/>
                  <a:pt x="389" y="103"/>
                </a:cubicBezTo>
                <a:cubicBezTo>
                  <a:pt x="379" y="114"/>
                  <a:pt x="369" y="124"/>
                  <a:pt x="359" y="134"/>
                </a:cubicBezTo>
                <a:cubicBezTo>
                  <a:pt x="358" y="134"/>
                  <a:pt x="358" y="135"/>
                  <a:pt x="358" y="135"/>
                </a:cubicBezTo>
                <a:cubicBezTo>
                  <a:pt x="358" y="134"/>
                  <a:pt x="357" y="132"/>
                  <a:pt x="356" y="133"/>
                </a:cubicBezTo>
                <a:cubicBezTo>
                  <a:pt x="363" y="121"/>
                  <a:pt x="373" y="111"/>
                  <a:pt x="383" y="101"/>
                </a:cubicBezTo>
                <a:close/>
                <a:moveTo>
                  <a:pt x="334" y="173"/>
                </a:moveTo>
                <a:cubicBezTo>
                  <a:pt x="341" y="164"/>
                  <a:pt x="347" y="155"/>
                  <a:pt x="352" y="146"/>
                </a:cubicBezTo>
                <a:cubicBezTo>
                  <a:pt x="354" y="145"/>
                  <a:pt x="355" y="143"/>
                  <a:pt x="356" y="142"/>
                </a:cubicBezTo>
                <a:cubicBezTo>
                  <a:pt x="358" y="140"/>
                  <a:pt x="361" y="138"/>
                  <a:pt x="364" y="135"/>
                </a:cubicBezTo>
                <a:cubicBezTo>
                  <a:pt x="363" y="136"/>
                  <a:pt x="362" y="137"/>
                  <a:pt x="362" y="138"/>
                </a:cubicBezTo>
                <a:cubicBezTo>
                  <a:pt x="361" y="140"/>
                  <a:pt x="363" y="142"/>
                  <a:pt x="364" y="140"/>
                </a:cubicBezTo>
                <a:cubicBezTo>
                  <a:pt x="390" y="115"/>
                  <a:pt x="408" y="81"/>
                  <a:pt x="439" y="61"/>
                </a:cubicBezTo>
                <a:cubicBezTo>
                  <a:pt x="438" y="62"/>
                  <a:pt x="422" y="85"/>
                  <a:pt x="424" y="83"/>
                </a:cubicBezTo>
                <a:cubicBezTo>
                  <a:pt x="417" y="91"/>
                  <a:pt x="410" y="99"/>
                  <a:pt x="402" y="107"/>
                </a:cubicBezTo>
                <a:cubicBezTo>
                  <a:pt x="402" y="108"/>
                  <a:pt x="402" y="108"/>
                  <a:pt x="401" y="109"/>
                </a:cubicBezTo>
                <a:cubicBezTo>
                  <a:pt x="401" y="108"/>
                  <a:pt x="399" y="107"/>
                  <a:pt x="398" y="108"/>
                </a:cubicBezTo>
                <a:cubicBezTo>
                  <a:pt x="394" y="113"/>
                  <a:pt x="389" y="117"/>
                  <a:pt x="385" y="122"/>
                </a:cubicBezTo>
                <a:cubicBezTo>
                  <a:pt x="384" y="123"/>
                  <a:pt x="383" y="124"/>
                  <a:pt x="382" y="125"/>
                </a:cubicBezTo>
                <a:cubicBezTo>
                  <a:pt x="367" y="139"/>
                  <a:pt x="352" y="154"/>
                  <a:pt x="339" y="169"/>
                </a:cubicBezTo>
                <a:cubicBezTo>
                  <a:pt x="337" y="171"/>
                  <a:pt x="335" y="173"/>
                  <a:pt x="333" y="174"/>
                </a:cubicBezTo>
                <a:cubicBezTo>
                  <a:pt x="334" y="174"/>
                  <a:pt x="334" y="173"/>
                  <a:pt x="334" y="173"/>
                </a:cubicBezTo>
                <a:close/>
                <a:moveTo>
                  <a:pt x="333" y="181"/>
                </a:moveTo>
                <a:cubicBezTo>
                  <a:pt x="337" y="177"/>
                  <a:pt x="340" y="173"/>
                  <a:pt x="343" y="169"/>
                </a:cubicBezTo>
                <a:cubicBezTo>
                  <a:pt x="352" y="162"/>
                  <a:pt x="360" y="155"/>
                  <a:pt x="367" y="146"/>
                </a:cubicBezTo>
                <a:cubicBezTo>
                  <a:pt x="373" y="140"/>
                  <a:pt x="379" y="134"/>
                  <a:pt x="385" y="127"/>
                </a:cubicBezTo>
                <a:cubicBezTo>
                  <a:pt x="380" y="133"/>
                  <a:pt x="375" y="140"/>
                  <a:pt x="371" y="146"/>
                </a:cubicBezTo>
                <a:cubicBezTo>
                  <a:pt x="370" y="147"/>
                  <a:pt x="370" y="147"/>
                  <a:pt x="371" y="148"/>
                </a:cubicBezTo>
                <a:cubicBezTo>
                  <a:pt x="349" y="170"/>
                  <a:pt x="328" y="192"/>
                  <a:pt x="311" y="217"/>
                </a:cubicBezTo>
                <a:cubicBezTo>
                  <a:pt x="310" y="219"/>
                  <a:pt x="309" y="220"/>
                  <a:pt x="308" y="221"/>
                </a:cubicBezTo>
                <a:cubicBezTo>
                  <a:pt x="316" y="213"/>
                  <a:pt x="326" y="191"/>
                  <a:pt x="333" y="181"/>
                </a:cubicBezTo>
                <a:close/>
                <a:moveTo>
                  <a:pt x="311" y="191"/>
                </a:moveTo>
                <a:cubicBezTo>
                  <a:pt x="316" y="186"/>
                  <a:pt x="320" y="181"/>
                  <a:pt x="325" y="177"/>
                </a:cubicBezTo>
                <a:cubicBezTo>
                  <a:pt x="324" y="179"/>
                  <a:pt x="323" y="180"/>
                  <a:pt x="322" y="182"/>
                </a:cubicBezTo>
                <a:cubicBezTo>
                  <a:pt x="321" y="182"/>
                  <a:pt x="321" y="183"/>
                  <a:pt x="322" y="183"/>
                </a:cubicBezTo>
                <a:cubicBezTo>
                  <a:pt x="312" y="194"/>
                  <a:pt x="303" y="204"/>
                  <a:pt x="294" y="215"/>
                </a:cubicBezTo>
                <a:cubicBezTo>
                  <a:pt x="299" y="207"/>
                  <a:pt x="305" y="199"/>
                  <a:pt x="311" y="191"/>
                </a:cubicBezTo>
                <a:close/>
                <a:moveTo>
                  <a:pt x="280" y="236"/>
                </a:moveTo>
                <a:cubicBezTo>
                  <a:pt x="289" y="225"/>
                  <a:pt x="300" y="213"/>
                  <a:pt x="310" y="202"/>
                </a:cubicBezTo>
                <a:cubicBezTo>
                  <a:pt x="299" y="216"/>
                  <a:pt x="287" y="229"/>
                  <a:pt x="274" y="243"/>
                </a:cubicBezTo>
                <a:cubicBezTo>
                  <a:pt x="271" y="246"/>
                  <a:pt x="267" y="250"/>
                  <a:pt x="264" y="254"/>
                </a:cubicBezTo>
                <a:cubicBezTo>
                  <a:pt x="260" y="258"/>
                  <a:pt x="255" y="263"/>
                  <a:pt x="251" y="267"/>
                </a:cubicBezTo>
                <a:cubicBezTo>
                  <a:pt x="236" y="284"/>
                  <a:pt x="253" y="265"/>
                  <a:pt x="256" y="260"/>
                </a:cubicBezTo>
                <a:cubicBezTo>
                  <a:pt x="264" y="249"/>
                  <a:pt x="272" y="238"/>
                  <a:pt x="281" y="228"/>
                </a:cubicBezTo>
                <a:cubicBezTo>
                  <a:pt x="280" y="230"/>
                  <a:pt x="278" y="232"/>
                  <a:pt x="277" y="234"/>
                </a:cubicBezTo>
                <a:cubicBezTo>
                  <a:pt x="276" y="236"/>
                  <a:pt x="279" y="238"/>
                  <a:pt x="280" y="236"/>
                </a:cubicBezTo>
                <a:close/>
                <a:moveTo>
                  <a:pt x="215" y="294"/>
                </a:moveTo>
                <a:cubicBezTo>
                  <a:pt x="221" y="287"/>
                  <a:pt x="227" y="280"/>
                  <a:pt x="232" y="272"/>
                </a:cubicBezTo>
                <a:cubicBezTo>
                  <a:pt x="232" y="274"/>
                  <a:pt x="234" y="275"/>
                  <a:pt x="235" y="274"/>
                </a:cubicBezTo>
                <a:cubicBezTo>
                  <a:pt x="246" y="263"/>
                  <a:pt x="256" y="252"/>
                  <a:pt x="265" y="241"/>
                </a:cubicBezTo>
                <a:cubicBezTo>
                  <a:pt x="266" y="240"/>
                  <a:pt x="267" y="239"/>
                  <a:pt x="269" y="238"/>
                </a:cubicBezTo>
                <a:cubicBezTo>
                  <a:pt x="259" y="249"/>
                  <a:pt x="251" y="262"/>
                  <a:pt x="243" y="274"/>
                </a:cubicBezTo>
                <a:cubicBezTo>
                  <a:pt x="242" y="273"/>
                  <a:pt x="241" y="273"/>
                  <a:pt x="240" y="273"/>
                </a:cubicBezTo>
                <a:cubicBezTo>
                  <a:pt x="231" y="280"/>
                  <a:pt x="223" y="287"/>
                  <a:pt x="215" y="294"/>
                </a:cubicBezTo>
                <a:close/>
                <a:moveTo>
                  <a:pt x="225" y="391"/>
                </a:moveTo>
                <a:cubicBezTo>
                  <a:pt x="226" y="388"/>
                  <a:pt x="228" y="385"/>
                  <a:pt x="230" y="382"/>
                </a:cubicBezTo>
                <a:cubicBezTo>
                  <a:pt x="236" y="373"/>
                  <a:pt x="243" y="364"/>
                  <a:pt x="250" y="355"/>
                </a:cubicBezTo>
                <a:cubicBezTo>
                  <a:pt x="242" y="367"/>
                  <a:pt x="233" y="379"/>
                  <a:pt x="225" y="391"/>
                </a:cubicBezTo>
                <a:close/>
                <a:moveTo>
                  <a:pt x="257" y="364"/>
                </a:moveTo>
                <a:cubicBezTo>
                  <a:pt x="249" y="375"/>
                  <a:pt x="241" y="386"/>
                  <a:pt x="233" y="396"/>
                </a:cubicBezTo>
                <a:cubicBezTo>
                  <a:pt x="239" y="385"/>
                  <a:pt x="248" y="374"/>
                  <a:pt x="257" y="364"/>
                </a:cubicBezTo>
                <a:close/>
                <a:moveTo>
                  <a:pt x="287" y="382"/>
                </a:moveTo>
                <a:cubicBezTo>
                  <a:pt x="289" y="380"/>
                  <a:pt x="291" y="377"/>
                  <a:pt x="293" y="375"/>
                </a:cubicBezTo>
                <a:cubicBezTo>
                  <a:pt x="284" y="386"/>
                  <a:pt x="275" y="398"/>
                  <a:pt x="265" y="409"/>
                </a:cubicBezTo>
                <a:cubicBezTo>
                  <a:pt x="272" y="399"/>
                  <a:pt x="279" y="391"/>
                  <a:pt x="287" y="382"/>
                </a:cubicBezTo>
                <a:close/>
                <a:moveTo>
                  <a:pt x="39" y="171"/>
                </a:moveTo>
                <a:cubicBezTo>
                  <a:pt x="39" y="171"/>
                  <a:pt x="40" y="171"/>
                  <a:pt x="40" y="170"/>
                </a:cubicBezTo>
                <a:cubicBezTo>
                  <a:pt x="44" y="165"/>
                  <a:pt x="44" y="166"/>
                  <a:pt x="38" y="175"/>
                </a:cubicBezTo>
                <a:cubicBezTo>
                  <a:pt x="38" y="175"/>
                  <a:pt x="37" y="176"/>
                  <a:pt x="36" y="177"/>
                </a:cubicBezTo>
                <a:cubicBezTo>
                  <a:pt x="37" y="175"/>
                  <a:pt x="38" y="173"/>
                  <a:pt x="39" y="171"/>
                </a:cubicBezTo>
                <a:close/>
                <a:moveTo>
                  <a:pt x="32" y="190"/>
                </a:moveTo>
                <a:cubicBezTo>
                  <a:pt x="37" y="185"/>
                  <a:pt x="42" y="181"/>
                  <a:pt x="40" y="185"/>
                </a:cubicBezTo>
                <a:cubicBezTo>
                  <a:pt x="38" y="190"/>
                  <a:pt x="35" y="194"/>
                  <a:pt x="31" y="198"/>
                </a:cubicBezTo>
                <a:cubicBezTo>
                  <a:pt x="31" y="199"/>
                  <a:pt x="30" y="199"/>
                  <a:pt x="29" y="200"/>
                </a:cubicBezTo>
                <a:cubicBezTo>
                  <a:pt x="30" y="197"/>
                  <a:pt x="31" y="193"/>
                  <a:pt x="32" y="190"/>
                </a:cubicBezTo>
                <a:close/>
                <a:moveTo>
                  <a:pt x="27" y="208"/>
                </a:moveTo>
                <a:cubicBezTo>
                  <a:pt x="28" y="207"/>
                  <a:pt x="29" y="205"/>
                  <a:pt x="30" y="204"/>
                </a:cubicBezTo>
                <a:cubicBezTo>
                  <a:pt x="31" y="202"/>
                  <a:pt x="47" y="182"/>
                  <a:pt x="38" y="198"/>
                </a:cubicBezTo>
                <a:cubicBezTo>
                  <a:pt x="35" y="205"/>
                  <a:pt x="30" y="210"/>
                  <a:pt x="25" y="216"/>
                </a:cubicBezTo>
                <a:cubicBezTo>
                  <a:pt x="25" y="216"/>
                  <a:pt x="25" y="216"/>
                  <a:pt x="25" y="217"/>
                </a:cubicBezTo>
                <a:cubicBezTo>
                  <a:pt x="26" y="214"/>
                  <a:pt x="26" y="211"/>
                  <a:pt x="27" y="208"/>
                </a:cubicBezTo>
                <a:close/>
                <a:moveTo>
                  <a:pt x="23" y="223"/>
                </a:moveTo>
                <a:cubicBezTo>
                  <a:pt x="33" y="211"/>
                  <a:pt x="45" y="199"/>
                  <a:pt x="35" y="218"/>
                </a:cubicBezTo>
                <a:cubicBezTo>
                  <a:pt x="31" y="226"/>
                  <a:pt x="25" y="233"/>
                  <a:pt x="20" y="240"/>
                </a:cubicBezTo>
                <a:cubicBezTo>
                  <a:pt x="21" y="234"/>
                  <a:pt x="22" y="229"/>
                  <a:pt x="23" y="223"/>
                </a:cubicBezTo>
                <a:close/>
                <a:moveTo>
                  <a:pt x="19" y="248"/>
                </a:moveTo>
                <a:cubicBezTo>
                  <a:pt x="25" y="240"/>
                  <a:pt x="30" y="232"/>
                  <a:pt x="36" y="225"/>
                </a:cubicBezTo>
                <a:cubicBezTo>
                  <a:pt x="45" y="216"/>
                  <a:pt x="32" y="239"/>
                  <a:pt x="32" y="238"/>
                </a:cubicBezTo>
                <a:cubicBezTo>
                  <a:pt x="27" y="245"/>
                  <a:pt x="22" y="252"/>
                  <a:pt x="17" y="259"/>
                </a:cubicBezTo>
                <a:cubicBezTo>
                  <a:pt x="18" y="255"/>
                  <a:pt x="18" y="252"/>
                  <a:pt x="19" y="248"/>
                </a:cubicBezTo>
                <a:close/>
                <a:moveTo>
                  <a:pt x="17" y="267"/>
                </a:moveTo>
                <a:cubicBezTo>
                  <a:pt x="20" y="263"/>
                  <a:pt x="24" y="260"/>
                  <a:pt x="27" y="256"/>
                </a:cubicBezTo>
                <a:cubicBezTo>
                  <a:pt x="17" y="267"/>
                  <a:pt x="46" y="233"/>
                  <a:pt x="39" y="248"/>
                </a:cubicBezTo>
                <a:cubicBezTo>
                  <a:pt x="34" y="261"/>
                  <a:pt x="24" y="272"/>
                  <a:pt x="17" y="283"/>
                </a:cubicBezTo>
                <a:cubicBezTo>
                  <a:pt x="16" y="285"/>
                  <a:pt x="19" y="287"/>
                  <a:pt x="20" y="285"/>
                </a:cubicBezTo>
                <a:cubicBezTo>
                  <a:pt x="22" y="283"/>
                  <a:pt x="23" y="280"/>
                  <a:pt x="25" y="278"/>
                </a:cubicBezTo>
                <a:cubicBezTo>
                  <a:pt x="27" y="278"/>
                  <a:pt x="28" y="276"/>
                  <a:pt x="29" y="273"/>
                </a:cubicBezTo>
                <a:cubicBezTo>
                  <a:pt x="32" y="269"/>
                  <a:pt x="35" y="264"/>
                  <a:pt x="38" y="260"/>
                </a:cubicBezTo>
                <a:cubicBezTo>
                  <a:pt x="43" y="255"/>
                  <a:pt x="51" y="250"/>
                  <a:pt x="45" y="262"/>
                </a:cubicBezTo>
                <a:cubicBezTo>
                  <a:pt x="37" y="275"/>
                  <a:pt x="25" y="286"/>
                  <a:pt x="16" y="297"/>
                </a:cubicBezTo>
                <a:cubicBezTo>
                  <a:pt x="16" y="287"/>
                  <a:pt x="16" y="277"/>
                  <a:pt x="17" y="267"/>
                </a:cubicBezTo>
                <a:close/>
                <a:moveTo>
                  <a:pt x="18" y="328"/>
                </a:moveTo>
                <a:cubicBezTo>
                  <a:pt x="17" y="320"/>
                  <a:pt x="16" y="311"/>
                  <a:pt x="16" y="303"/>
                </a:cubicBezTo>
                <a:cubicBezTo>
                  <a:pt x="27" y="290"/>
                  <a:pt x="38" y="277"/>
                  <a:pt x="52" y="267"/>
                </a:cubicBezTo>
                <a:cubicBezTo>
                  <a:pt x="58" y="263"/>
                  <a:pt x="51" y="276"/>
                  <a:pt x="48" y="283"/>
                </a:cubicBezTo>
                <a:cubicBezTo>
                  <a:pt x="36" y="293"/>
                  <a:pt x="26" y="305"/>
                  <a:pt x="18" y="320"/>
                </a:cubicBezTo>
                <a:cubicBezTo>
                  <a:pt x="17" y="321"/>
                  <a:pt x="20" y="324"/>
                  <a:pt x="21" y="322"/>
                </a:cubicBezTo>
                <a:cubicBezTo>
                  <a:pt x="28" y="314"/>
                  <a:pt x="35" y="307"/>
                  <a:pt x="41" y="299"/>
                </a:cubicBezTo>
                <a:cubicBezTo>
                  <a:pt x="38" y="304"/>
                  <a:pt x="34" y="308"/>
                  <a:pt x="30" y="313"/>
                </a:cubicBezTo>
                <a:cubicBezTo>
                  <a:pt x="26" y="318"/>
                  <a:pt x="22" y="322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lose/>
                <a:moveTo>
                  <a:pt x="22" y="353"/>
                </a:moveTo>
                <a:cubicBezTo>
                  <a:pt x="21" y="345"/>
                  <a:pt x="19" y="337"/>
                  <a:pt x="18" y="330"/>
                </a:cubicBezTo>
                <a:cubicBezTo>
                  <a:pt x="19" y="331"/>
                  <a:pt x="20" y="331"/>
                  <a:pt x="21" y="330"/>
                </a:cubicBezTo>
                <a:cubicBezTo>
                  <a:pt x="24" y="327"/>
                  <a:pt x="26" y="324"/>
                  <a:pt x="29" y="321"/>
                </a:cubicBezTo>
                <a:cubicBezTo>
                  <a:pt x="26" y="328"/>
                  <a:pt x="21" y="339"/>
                  <a:pt x="20" y="340"/>
                </a:cubicBezTo>
                <a:cubicBezTo>
                  <a:pt x="19" y="342"/>
                  <a:pt x="22" y="344"/>
                  <a:pt x="23" y="342"/>
                </a:cubicBezTo>
                <a:cubicBezTo>
                  <a:pt x="30" y="335"/>
                  <a:pt x="27" y="337"/>
                  <a:pt x="24" y="346"/>
                </a:cubicBezTo>
                <a:cubicBezTo>
                  <a:pt x="23" y="349"/>
                  <a:pt x="22" y="351"/>
                  <a:pt x="22" y="353"/>
                </a:cubicBezTo>
                <a:close/>
                <a:moveTo>
                  <a:pt x="47" y="419"/>
                </a:moveTo>
                <a:cubicBezTo>
                  <a:pt x="46" y="417"/>
                  <a:pt x="45" y="415"/>
                  <a:pt x="44" y="413"/>
                </a:cubicBezTo>
                <a:cubicBezTo>
                  <a:pt x="48" y="410"/>
                  <a:pt x="49" y="412"/>
                  <a:pt x="47" y="419"/>
                </a:cubicBezTo>
                <a:close/>
                <a:moveTo>
                  <a:pt x="51" y="425"/>
                </a:moveTo>
                <a:cubicBezTo>
                  <a:pt x="54" y="426"/>
                  <a:pt x="55" y="429"/>
                  <a:pt x="55" y="433"/>
                </a:cubicBezTo>
                <a:cubicBezTo>
                  <a:pt x="53" y="430"/>
                  <a:pt x="52" y="428"/>
                  <a:pt x="51" y="425"/>
                </a:cubicBezTo>
                <a:close/>
                <a:moveTo>
                  <a:pt x="59" y="439"/>
                </a:moveTo>
                <a:cubicBezTo>
                  <a:pt x="73" y="420"/>
                  <a:pt x="65" y="439"/>
                  <a:pt x="64" y="445"/>
                </a:cubicBezTo>
                <a:cubicBezTo>
                  <a:pt x="62" y="443"/>
                  <a:pt x="61" y="441"/>
                  <a:pt x="59" y="439"/>
                </a:cubicBezTo>
                <a:close/>
                <a:moveTo>
                  <a:pt x="66" y="448"/>
                </a:moveTo>
                <a:cubicBezTo>
                  <a:pt x="66" y="448"/>
                  <a:pt x="66" y="448"/>
                  <a:pt x="67" y="447"/>
                </a:cubicBezTo>
                <a:cubicBezTo>
                  <a:pt x="73" y="441"/>
                  <a:pt x="84" y="424"/>
                  <a:pt x="71" y="454"/>
                </a:cubicBezTo>
                <a:cubicBezTo>
                  <a:pt x="69" y="452"/>
                  <a:pt x="67" y="450"/>
                  <a:pt x="66" y="448"/>
                </a:cubicBezTo>
                <a:close/>
                <a:moveTo>
                  <a:pt x="90" y="474"/>
                </a:moveTo>
                <a:cubicBezTo>
                  <a:pt x="84" y="469"/>
                  <a:pt x="78" y="463"/>
                  <a:pt x="73" y="457"/>
                </a:cubicBezTo>
                <a:cubicBezTo>
                  <a:pt x="73" y="457"/>
                  <a:pt x="73" y="457"/>
                  <a:pt x="74" y="457"/>
                </a:cubicBezTo>
                <a:cubicBezTo>
                  <a:pt x="85" y="442"/>
                  <a:pt x="85" y="453"/>
                  <a:pt x="83" y="466"/>
                </a:cubicBezTo>
                <a:cubicBezTo>
                  <a:pt x="82" y="468"/>
                  <a:pt x="85" y="470"/>
                  <a:pt x="86" y="468"/>
                </a:cubicBezTo>
                <a:cubicBezTo>
                  <a:pt x="103" y="443"/>
                  <a:pt x="92" y="467"/>
                  <a:pt x="90" y="474"/>
                </a:cubicBezTo>
                <a:cubicBezTo>
                  <a:pt x="90" y="474"/>
                  <a:pt x="90" y="474"/>
                  <a:pt x="90" y="474"/>
                </a:cubicBezTo>
                <a:close/>
                <a:moveTo>
                  <a:pt x="92" y="476"/>
                </a:moveTo>
                <a:cubicBezTo>
                  <a:pt x="93" y="476"/>
                  <a:pt x="93" y="476"/>
                  <a:pt x="93" y="476"/>
                </a:cubicBezTo>
                <a:cubicBezTo>
                  <a:pt x="95" y="472"/>
                  <a:pt x="97" y="469"/>
                  <a:pt x="100" y="465"/>
                </a:cubicBezTo>
                <a:cubicBezTo>
                  <a:pt x="109" y="469"/>
                  <a:pt x="111" y="475"/>
                  <a:pt x="106" y="482"/>
                </a:cubicBezTo>
                <a:cubicBezTo>
                  <a:pt x="105" y="484"/>
                  <a:pt x="108" y="486"/>
                  <a:pt x="109" y="484"/>
                </a:cubicBezTo>
                <a:cubicBezTo>
                  <a:pt x="113" y="477"/>
                  <a:pt x="117" y="472"/>
                  <a:pt x="121" y="466"/>
                </a:cubicBezTo>
                <a:cubicBezTo>
                  <a:pt x="121" y="472"/>
                  <a:pt x="120" y="478"/>
                  <a:pt x="118" y="483"/>
                </a:cubicBezTo>
                <a:cubicBezTo>
                  <a:pt x="118" y="484"/>
                  <a:pt x="117" y="484"/>
                  <a:pt x="117" y="485"/>
                </a:cubicBezTo>
                <a:cubicBezTo>
                  <a:pt x="116" y="487"/>
                  <a:pt x="115" y="489"/>
                  <a:pt x="114" y="492"/>
                </a:cubicBezTo>
                <a:cubicBezTo>
                  <a:pt x="113" y="493"/>
                  <a:pt x="114" y="493"/>
                  <a:pt x="114" y="494"/>
                </a:cubicBezTo>
                <a:cubicBezTo>
                  <a:pt x="106" y="489"/>
                  <a:pt x="99" y="483"/>
                  <a:pt x="92" y="476"/>
                </a:cubicBezTo>
                <a:close/>
                <a:moveTo>
                  <a:pt x="115" y="495"/>
                </a:moveTo>
                <a:cubicBezTo>
                  <a:pt x="116" y="495"/>
                  <a:pt x="117" y="495"/>
                  <a:pt x="117" y="494"/>
                </a:cubicBezTo>
                <a:cubicBezTo>
                  <a:pt x="117" y="494"/>
                  <a:pt x="133" y="472"/>
                  <a:pt x="134" y="480"/>
                </a:cubicBezTo>
                <a:cubicBezTo>
                  <a:pt x="134" y="487"/>
                  <a:pt x="130" y="496"/>
                  <a:pt x="128" y="503"/>
                </a:cubicBezTo>
                <a:cubicBezTo>
                  <a:pt x="123" y="500"/>
                  <a:pt x="119" y="498"/>
                  <a:pt x="115" y="495"/>
                </a:cubicBezTo>
                <a:close/>
                <a:moveTo>
                  <a:pt x="137" y="508"/>
                </a:moveTo>
                <a:cubicBezTo>
                  <a:pt x="135" y="507"/>
                  <a:pt x="133" y="506"/>
                  <a:pt x="131" y="505"/>
                </a:cubicBezTo>
                <a:cubicBezTo>
                  <a:pt x="134" y="498"/>
                  <a:pt x="137" y="492"/>
                  <a:pt x="141" y="486"/>
                </a:cubicBezTo>
                <a:cubicBezTo>
                  <a:pt x="145" y="480"/>
                  <a:pt x="138" y="506"/>
                  <a:pt x="137" y="508"/>
                </a:cubicBezTo>
                <a:cubicBezTo>
                  <a:pt x="137" y="508"/>
                  <a:pt x="137" y="508"/>
                  <a:pt x="137" y="508"/>
                </a:cubicBezTo>
                <a:close/>
                <a:moveTo>
                  <a:pt x="149" y="514"/>
                </a:moveTo>
                <a:cubicBezTo>
                  <a:pt x="146" y="513"/>
                  <a:pt x="144" y="512"/>
                  <a:pt x="141" y="510"/>
                </a:cubicBezTo>
                <a:cubicBezTo>
                  <a:pt x="141" y="510"/>
                  <a:pt x="141" y="510"/>
                  <a:pt x="141" y="510"/>
                </a:cubicBezTo>
                <a:cubicBezTo>
                  <a:pt x="144" y="505"/>
                  <a:pt x="146" y="499"/>
                  <a:pt x="149" y="494"/>
                </a:cubicBezTo>
                <a:cubicBezTo>
                  <a:pt x="152" y="500"/>
                  <a:pt x="152" y="507"/>
                  <a:pt x="149" y="514"/>
                </a:cubicBezTo>
                <a:cubicBezTo>
                  <a:pt x="149" y="514"/>
                  <a:pt x="149" y="514"/>
                  <a:pt x="149" y="514"/>
                </a:cubicBezTo>
                <a:close/>
                <a:moveTo>
                  <a:pt x="541" y="248"/>
                </a:moveTo>
                <a:cubicBezTo>
                  <a:pt x="541" y="248"/>
                  <a:pt x="541" y="248"/>
                  <a:pt x="541" y="248"/>
                </a:cubicBezTo>
                <a:cubicBezTo>
                  <a:pt x="518" y="261"/>
                  <a:pt x="500" y="281"/>
                  <a:pt x="477" y="294"/>
                </a:cubicBezTo>
                <a:cubicBezTo>
                  <a:pt x="476" y="292"/>
                  <a:pt x="476" y="290"/>
                  <a:pt x="476" y="288"/>
                </a:cubicBezTo>
                <a:cubicBezTo>
                  <a:pt x="480" y="284"/>
                  <a:pt x="484" y="280"/>
                  <a:pt x="488" y="276"/>
                </a:cubicBezTo>
                <a:cubicBezTo>
                  <a:pt x="494" y="270"/>
                  <a:pt x="500" y="265"/>
                  <a:pt x="507" y="259"/>
                </a:cubicBezTo>
                <a:cubicBezTo>
                  <a:pt x="518" y="249"/>
                  <a:pt x="529" y="240"/>
                  <a:pt x="539" y="230"/>
                </a:cubicBezTo>
                <a:cubicBezTo>
                  <a:pt x="540" y="236"/>
                  <a:pt x="541" y="242"/>
                  <a:pt x="541" y="248"/>
                </a:cubicBezTo>
                <a:close/>
                <a:moveTo>
                  <a:pt x="538" y="225"/>
                </a:moveTo>
                <a:cubicBezTo>
                  <a:pt x="527" y="231"/>
                  <a:pt x="517" y="238"/>
                  <a:pt x="506" y="247"/>
                </a:cubicBezTo>
                <a:cubicBezTo>
                  <a:pt x="517" y="236"/>
                  <a:pt x="526" y="224"/>
                  <a:pt x="533" y="211"/>
                </a:cubicBezTo>
                <a:cubicBezTo>
                  <a:pt x="534" y="209"/>
                  <a:pt x="532" y="208"/>
                  <a:pt x="531" y="209"/>
                </a:cubicBezTo>
                <a:cubicBezTo>
                  <a:pt x="507" y="227"/>
                  <a:pt x="488" y="250"/>
                  <a:pt x="464" y="270"/>
                </a:cubicBezTo>
                <a:cubicBezTo>
                  <a:pt x="464" y="270"/>
                  <a:pt x="463" y="271"/>
                  <a:pt x="462" y="272"/>
                </a:cubicBezTo>
                <a:cubicBezTo>
                  <a:pt x="486" y="250"/>
                  <a:pt x="510" y="227"/>
                  <a:pt x="530" y="200"/>
                </a:cubicBezTo>
                <a:cubicBezTo>
                  <a:pt x="531" y="199"/>
                  <a:pt x="529" y="197"/>
                  <a:pt x="527" y="198"/>
                </a:cubicBezTo>
                <a:cubicBezTo>
                  <a:pt x="504" y="217"/>
                  <a:pt x="481" y="237"/>
                  <a:pt x="459" y="257"/>
                </a:cubicBezTo>
                <a:cubicBezTo>
                  <a:pt x="437" y="277"/>
                  <a:pt x="408" y="296"/>
                  <a:pt x="390" y="316"/>
                </a:cubicBezTo>
                <a:cubicBezTo>
                  <a:pt x="432" y="269"/>
                  <a:pt x="485" y="232"/>
                  <a:pt x="529" y="187"/>
                </a:cubicBezTo>
                <a:cubicBezTo>
                  <a:pt x="533" y="199"/>
                  <a:pt x="536" y="212"/>
                  <a:pt x="538" y="225"/>
                </a:cubicBezTo>
                <a:close/>
                <a:moveTo>
                  <a:pt x="445" y="302"/>
                </a:moveTo>
                <a:cubicBezTo>
                  <a:pt x="437" y="309"/>
                  <a:pt x="429" y="316"/>
                  <a:pt x="421" y="323"/>
                </a:cubicBezTo>
                <a:cubicBezTo>
                  <a:pt x="432" y="310"/>
                  <a:pt x="446" y="300"/>
                  <a:pt x="455" y="285"/>
                </a:cubicBezTo>
                <a:cubicBezTo>
                  <a:pt x="456" y="283"/>
                  <a:pt x="454" y="282"/>
                  <a:pt x="453" y="282"/>
                </a:cubicBezTo>
                <a:cubicBezTo>
                  <a:pt x="473" y="265"/>
                  <a:pt x="494" y="247"/>
                  <a:pt x="513" y="228"/>
                </a:cubicBezTo>
                <a:cubicBezTo>
                  <a:pt x="516" y="226"/>
                  <a:pt x="533" y="206"/>
                  <a:pt x="523" y="222"/>
                </a:cubicBezTo>
                <a:cubicBezTo>
                  <a:pt x="517" y="232"/>
                  <a:pt x="507" y="242"/>
                  <a:pt x="498" y="250"/>
                </a:cubicBezTo>
                <a:cubicBezTo>
                  <a:pt x="481" y="267"/>
                  <a:pt x="462" y="282"/>
                  <a:pt x="445" y="300"/>
                </a:cubicBezTo>
                <a:cubicBezTo>
                  <a:pt x="445" y="301"/>
                  <a:pt x="445" y="302"/>
                  <a:pt x="445" y="302"/>
                </a:cubicBezTo>
                <a:close/>
                <a:moveTo>
                  <a:pt x="395" y="302"/>
                </a:moveTo>
                <a:cubicBezTo>
                  <a:pt x="436" y="268"/>
                  <a:pt x="473" y="230"/>
                  <a:pt x="515" y="197"/>
                </a:cubicBezTo>
                <a:cubicBezTo>
                  <a:pt x="496" y="213"/>
                  <a:pt x="474" y="234"/>
                  <a:pt x="455" y="251"/>
                </a:cubicBezTo>
                <a:cubicBezTo>
                  <a:pt x="435" y="268"/>
                  <a:pt x="415" y="286"/>
                  <a:pt x="397" y="304"/>
                </a:cubicBezTo>
                <a:cubicBezTo>
                  <a:pt x="397" y="304"/>
                  <a:pt x="397" y="304"/>
                  <a:pt x="397" y="304"/>
                </a:cubicBezTo>
                <a:cubicBezTo>
                  <a:pt x="397" y="303"/>
                  <a:pt x="396" y="302"/>
                  <a:pt x="395" y="302"/>
                </a:cubicBezTo>
                <a:close/>
                <a:moveTo>
                  <a:pt x="340" y="352"/>
                </a:moveTo>
                <a:cubicBezTo>
                  <a:pt x="337" y="356"/>
                  <a:pt x="334" y="359"/>
                  <a:pt x="331" y="363"/>
                </a:cubicBezTo>
                <a:cubicBezTo>
                  <a:pt x="327" y="368"/>
                  <a:pt x="322" y="374"/>
                  <a:pt x="318" y="379"/>
                </a:cubicBezTo>
                <a:cubicBezTo>
                  <a:pt x="325" y="370"/>
                  <a:pt x="333" y="361"/>
                  <a:pt x="340" y="352"/>
                </a:cubicBezTo>
                <a:close/>
                <a:moveTo>
                  <a:pt x="302" y="414"/>
                </a:moveTo>
                <a:cubicBezTo>
                  <a:pt x="299" y="418"/>
                  <a:pt x="280" y="435"/>
                  <a:pt x="281" y="433"/>
                </a:cubicBezTo>
                <a:cubicBezTo>
                  <a:pt x="285" y="424"/>
                  <a:pt x="291" y="416"/>
                  <a:pt x="296" y="408"/>
                </a:cubicBezTo>
                <a:cubicBezTo>
                  <a:pt x="320" y="382"/>
                  <a:pt x="342" y="356"/>
                  <a:pt x="361" y="328"/>
                </a:cubicBezTo>
                <a:cubicBezTo>
                  <a:pt x="362" y="328"/>
                  <a:pt x="362" y="328"/>
                  <a:pt x="363" y="328"/>
                </a:cubicBezTo>
                <a:cubicBezTo>
                  <a:pt x="379" y="300"/>
                  <a:pt x="406" y="281"/>
                  <a:pt x="431" y="261"/>
                </a:cubicBezTo>
                <a:cubicBezTo>
                  <a:pt x="459" y="237"/>
                  <a:pt x="485" y="211"/>
                  <a:pt x="511" y="185"/>
                </a:cubicBezTo>
                <a:cubicBezTo>
                  <a:pt x="517" y="182"/>
                  <a:pt x="519" y="180"/>
                  <a:pt x="517" y="179"/>
                </a:cubicBezTo>
                <a:cubicBezTo>
                  <a:pt x="520" y="177"/>
                  <a:pt x="522" y="174"/>
                  <a:pt x="524" y="172"/>
                </a:cubicBezTo>
                <a:cubicBezTo>
                  <a:pt x="525" y="176"/>
                  <a:pt x="527" y="179"/>
                  <a:pt x="528" y="183"/>
                </a:cubicBezTo>
                <a:cubicBezTo>
                  <a:pt x="471" y="225"/>
                  <a:pt x="424" y="278"/>
                  <a:pt x="368" y="321"/>
                </a:cubicBezTo>
                <a:cubicBezTo>
                  <a:pt x="368" y="322"/>
                  <a:pt x="368" y="323"/>
                  <a:pt x="369" y="322"/>
                </a:cubicBezTo>
                <a:cubicBezTo>
                  <a:pt x="376" y="317"/>
                  <a:pt x="383" y="312"/>
                  <a:pt x="390" y="306"/>
                </a:cubicBezTo>
                <a:cubicBezTo>
                  <a:pt x="358" y="339"/>
                  <a:pt x="332" y="378"/>
                  <a:pt x="302" y="414"/>
                </a:cubicBezTo>
                <a:close/>
                <a:moveTo>
                  <a:pt x="505" y="418"/>
                </a:moveTo>
                <a:cubicBezTo>
                  <a:pt x="476" y="471"/>
                  <a:pt x="428" y="505"/>
                  <a:pt x="374" y="524"/>
                </a:cubicBezTo>
                <a:cubicBezTo>
                  <a:pt x="385" y="515"/>
                  <a:pt x="396" y="505"/>
                  <a:pt x="406" y="495"/>
                </a:cubicBezTo>
                <a:cubicBezTo>
                  <a:pt x="408" y="494"/>
                  <a:pt x="406" y="492"/>
                  <a:pt x="404" y="493"/>
                </a:cubicBezTo>
                <a:cubicBezTo>
                  <a:pt x="398" y="498"/>
                  <a:pt x="393" y="503"/>
                  <a:pt x="387" y="509"/>
                </a:cubicBezTo>
                <a:cubicBezTo>
                  <a:pt x="387" y="509"/>
                  <a:pt x="387" y="509"/>
                  <a:pt x="387" y="509"/>
                </a:cubicBezTo>
                <a:cubicBezTo>
                  <a:pt x="381" y="514"/>
                  <a:pt x="375" y="518"/>
                  <a:pt x="370" y="523"/>
                </a:cubicBezTo>
                <a:cubicBezTo>
                  <a:pt x="370" y="523"/>
                  <a:pt x="370" y="522"/>
                  <a:pt x="372" y="521"/>
                </a:cubicBezTo>
                <a:cubicBezTo>
                  <a:pt x="372" y="521"/>
                  <a:pt x="372" y="520"/>
                  <a:pt x="372" y="520"/>
                </a:cubicBezTo>
                <a:cubicBezTo>
                  <a:pt x="377" y="515"/>
                  <a:pt x="381" y="510"/>
                  <a:pt x="386" y="505"/>
                </a:cubicBezTo>
                <a:cubicBezTo>
                  <a:pt x="394" y="498"/>
                  <a:pt x="402" y="491"/>
                  <a:pt x="409" y="483"/>
                </a:cubicBezTo>
                <a:cubicBezTo>
                  <a:pt x="410" y="481"/>
                  <a:pt x="408" y="479"/>
                  <a:pt x="406" y="480"/>
                </a:cubicBezTo>
                <a:cubicBezTo>
                  <a:pt x="400" y="487"/>
                  <a:pt x="393" y="493"/>
                  <a:pt x="387" y="500"/>
                </a:cubicBezTo>
                <a:cubicBezTo>
                  <a:pt x="375" y="509"/>
                  <a:pt x="352" y="526"/>
                  <a:pt x="366" y="508"/>
                </a:cubicBezTo>
                <a:cubicBezTo>
                  <a:pt x="371" y="503"/>
                  <a:pt x="377" y="498"/>
                  <a:pt x="382" y="493"/>
                </a:cubicBezTo>
                <a:cubicBezTo>
                  <a:pt x="388" y="487"/>
                  <a:pt x="394" y="480"/>
                  <a:pt x="400" y="474"/>
                </a:cubicBezTo>
                <a:cubicBezTo>
                  <a:pt x="401" y="473"/>
                  <a:pt x="402" y="472"/>
                  <a:pt x="403" y="470"/>
                </a:cubicBezTo>
                <a:cubicBezTo>
                  <a:pt x="404" y="470"/>
                  <a:pt x="405" y="469"/>
                  <a:pt x="406" y="468"/>
                </a:cubicBezTo>
                <a:cubicBezTo>
                  <a:pt x="409" y="466"/>
                  <a:pt x="411" y="465"/>
                  <a:pt x="411" y="463"/>
                </a:cubicBezTo>
                <a:cubicBezTo>
                  <a:pt x="413" y="461"/>
                  <a:pt x="415" y="459"/>
                  <a:pt x="417" y="456"/>
                </a:cubicBezTo>
                <a:cubicBezTo>
                  <a:pt x="418" y="455"/>
                  <a:pt x="416" y="452"/>
                  <a:pt x="414" y="454"/>
                </a:cubicBezTo>
                <a:cubicBezTo>
                  <a:pt x="407" y="461"/>
                  <a:pt x="399" y="469"/>
                  <a:pt x="392" y="477"/>
                </a:cubicBezTo>
                <a:cubicBezTo>
                  <a:pt x="386" y="483"/>
                  <a:pt x="379" y="489"/>
                  <a:pt x="373" y="495"/>
                </a:cubicBezTo>
                <a:cubicBezTo>
                  <a:pt x="368" y="500"/>
                  <a:pt x="363" y="504"/>
                  <a:pt x="361" y="505"/>
                </a:cubicBezTo>
                <a:cubicBezTo>
                  <a:pt x="365" y="501"/>
                  <a:pt x="369" y="496"/>
                  <a:pt x="373" y="492"/>
                </a:cubicBezTo>
                <a:cubicBezTo>
                  <a:pt x="389" y="478"/>
                  <a:pt x="403" y="463"/>
                  <a:pt x="417" y="448"/>
                </a:cubicBezTo>
                <a:cubicBezTo>
                  <a:pt x="417" y="448"/>
                  <a:pt x="417" y="448"/>
                  <a:pt x="417" y="448"/>
                </a:cubicBezTo>
                <a:cubicBezTo>
                  <a:pt x="419" y="446"/>
                  <a:pt x="421" y="444"/>
                  <a:pt x="423" y="442"/>
                </a:cubicBezTo>
                <a:cubicBezTo>
                  <a:pt x="424" y="440"/>
                  <a:pt x="422" y="437"/>
                  <a:pt x="420" y="439"/>
                </a:cubicBezTo>
                <a:cubicBezTo>
                  <a:pt x="418" y="441"/>
                  <a:pt x="416" y="444"/>
                  <a:pt x="414" y="446"/>
                </a:cubicBezTo>
                <a:cubicBezTo>
                  <a:pt x="410" y="450"/>
                  <a:pt x="406" y="454"/>
                  <a:pt x="402" y="458"/>
                </a:cubicBezTo>
                <a:cubicBezTo>
                  <a:pt x="396" y="465"/>
                  <a:pt x="389" y="471"/>
                  <a:pt x="383" y="477"/>
                </a:cubicBezTo>
                <a:cubicBezTo>
                  <a:pt x="379" y="480"/>
                  <a:pt x="376" y="484"/>
                  <a:pt x="372" y="487"/>
                </a:cubicBezTo>
                <a:cubicBezTo>
                  <a:pt x="367" y="492"/>
                  <a:pt x="361" y="497"/>
                  <a:pt x="354" y="502"/>
                </a:cubicBezTo>
                <a:cubicBezTo>
                  <a:pt x="360" y="498"/>
                  <a:pt x="365" y="489"/>
                  <a:pt x="371" y="481"/>
                </a:cubicBezTo>
                <a:cubicBezTo>
                  <a:pt x="396" y="463"/>
                  <a:pt x="417" y="440"/>
                  <a:pt x="436" y="417"/>
                </a:cubicBezTo>
                <a:cubicBezTo>
                  <a:pt x="438" y="415"/>
                  <a:pt x="435" y="412"/>
                  <a:pt x="434" y="414"/>
                </a:cubicBezTo>
                <a:cubicBezTo>
                  <a:pt x="410" y="436"/>
                  <a:pt x="385" y="457"/>
                  <a:pt x="365" y="481"/>
                </a:cubicBezTo>
                <a:cubicBezTo>
                  <a:pt x="361" y="484"/>
                  <a:pt x="348" y="494"/>
                  <a:pt x="353" y="485"/>
                </a:cubicBezTo>
                <a:cubicBezTo>
                  <a:pt x="354" y="483"/>
                  <a:pt x="355" y="481"/>
                  <a:pt x="356" y="479"/>
                </a:cubicBezTo>
                <a:cubicBezTo>
                  <a:pt x="357" y="477"/>
                  <a:pt x="359" y="476"/>
                  <a:pt x="360" y="475"/>
                </a:cubicBezTo>
                <a:cubicBezTo>
                  <a:pt x="381" y="463"/>
                  <a:pt x="398" y="444"/>
                  <a:pt x="415" y="425"/>
                </a:cubicBezTo>
                <a:cubicBezTo>
                  <a:pt x="428" y="415"/>
                  <a:pt x="441" y="404"/>
                  <a:pt x="450" y="389"/>
                </a:cubicBezTo>
                <a:cubicBezTo>
                  <a:pt x="452" y="387"/>
                  <a:pt x="449" y="385"/>
                  <a:pt x="447" y="387"/>
                </a:cubicBezTo>
                <a:cubicBezTo>
                  <a:pt x="434" y="398"/>
                  <a:pt x="422" y="411"/>
                  <a:pt x="411" y="424"/>
                </a:cubicBezTo>
                <a:cubicBezTo>
                  <a:pt x="409" y="425"/>
                  <a:pt x="408" y="426"/>
                  <a:pt x="406" y="427"/>
                </a:cubicBezTo>
                <a:cubicBezTo>
                  <a:pt x="416" y="416"/>
                  <a:pt x="425" y="404"/>
                  <a:pt x="435" y="392"/>
                </a:cubicBezTo>
                <a:cubicBezTo>
                  <a:pt x="437" y="391"/>
                  <a:pt x="438" y="389"/>
                  <a:pt x="438" y="388"/>
                </a:cubicBezTo>
                <a:cubicBezTo>
                  <a:pt x="441" y="385"/>
                  <a:pt x="443" y="382"/>
                  <a:pt x="445" y="379"/>
                </a:cubicBezTo>
                <a:cubicBezTo>
                  <a:pt x="447" y="377"/>
                  <a:pt x="444" y="374"/>
                  <a:pt x="443" y="376"/>
                </a:cubicBezTo>
                <a:cubicBezTo>
                  <a:pt x="422" y="399"/>
                  <a:pt x="401" y="422"/>
                  <a:pt x="380" y="446"/>
                </a:cubicBezTo>
                <a:cubicBezTo>
                  <a:pt x="379" y="447"/>
                  <a:pt x="378" y="448"/>
                  <a:pt x="377" y="449"/>
                </a:cubicBezTo>
                <a:cubicBezTo>
                  <a:pt x="368" y="457"/>
                  <a:pt x="360" y="465"/>
                  <a:pt x="354" y="475"/>
                </a:cubicBezTo>
                <a:cubicBezTo>
                  <a:pt x="341" y="483"/>
                  <a:pt x="340" y="479"/>
                  <a:pt x="344" y="472"/>
                </a:cubicBezTo>
                <a:cubicBezTo>
                  <a:pt x="358" y="461"/>
                  <a:pt x="370" y="449"/>
                  <a:pt x="383" y="436"/>
                </a:cubicBezTo>
                <a:cubicBezTo>
                  <a:pt x="391" y="428"/>
                  <a:pt x="399" y="419"/>
                  <a:pt x="407" y="410"/>
                </a:cubicBezTo>
                <a:cubicBezTo>
                  <a:pt x="408" y="409"/>
                  <a:pt x="412" y="404"/>
                  <a:pt x="416" y="399"/>
                </a:cubicBezTo>
                <a:cubicBezTo>
                  <a:pt x="421" y="394"/>
                  <a:pt x="426" y="390"/>
                  <a:pt x="431" y="385"/>
                </a:cubicBezTo>
                <a:cubicBezTo>
                  <a:pt x="432" y="383"/>
                  <a:pt x="430" y="380"/>
                  <a:pt x="428" y="382"/>
                </a:cubicBezTo>
                <a:cubicBezTo>
                  <a:pt x="426" y="384"/>
                  <a:pt x="423" y="387"/>
                  <a:pt x="421" y="389"/>
                </a:cubicBezTo>
                <a:cubicBezTo>
                  <a:pt x="420" y="390"/>
                  <a:pt x="419" y="391"/>
                  <a:pt x="418" y="392"/>
                </a:cubicBezTo>
                <a:cubicBezTo>
                  <a:pt x="394" y="416"/>
                  <a:pt x="364" y="435"/>
                  <a:pt x="346" y="464"/>
                </a:cubicBezTo>
                <a:cubicBezTo>
                  <a:pt x="341" y="467"/>
                  <a:pt x="337" y="471"/>
                  <a:pt x="336" y="474"/>
                </a:cubicBezTo>
                <a:cubicBezTo>
                  <a:pt x="345" y="456"/>
                  <a:pt x="358" y="440"/>
                  <a:pt x="371" y="425"/>
                </a:cubicBezTo>
                <a:cubicBezTo>
                  <a:pt x="372" y="424"/>
                  <a:pt x="373" y="423"/>
                  <a:pt x="374" y="422"/>
                </a:cubicBezTo>
                <a:cubicBezTo>
                  <a:pt x="390" y="406"/>
                  <a:pt x="404" y="389"/>
                  <a:pt x="418" y="372"/>
                </a:cubicBezTo>
                <a:cubicBezTo>
                  <a:pt x="420" y="370"/>
                  <a:pt x="417" y="368"/>
                  <a:pt x="415" y="369"/>
                </a:cubicBezTo>
                <a:cubicBezTo>
                  <a:pt x="401" y="386"/>
                  <a:pt x="385" y="403"/>
                  <a:pt x="371" y="420"/>
                </a:cubicBezTo>
                <a:cubicBezTo>
                  <a:pt x="370" y="421"/>
                  <a:pt x="369" y="422"/>
                  <a:pt x="368" y="423"/>
                </a:cubicBezTo>
                <a:cubicBezTo>
                  <a:pt x="359" y="432"/>
                  <a:pt x="340" y="443"/>
                  <a:pt x="334" y="454"/>
                </a:cubicBezTo>
                <a:cubicBezTo>
                  <a:pt x="336" y="450"/>
                  <a:pt x="338" y="446"/>
                  <a:pt x="341" y="443"/>
                </a:cubicBezTo>
                <a:cubicBezTo>
                  <a:pt x="367" y="418"/>
                  <a:pt x="393" y="392"/>
                  <a:pt x="410" y="360"/>
                </a:cubicBezTo>
                <a:cubicBezTo>
                  <a:pt x="411" y="358"/>
                  <a:pt x="409" y="357"/>
                  <a:pt x="407" y="358"/>
                </a:cubicBezTo>
                <a:cubicBezTo>
                  <a:pt x="392" y="372"/>
                  <a:pt x="381" y="390"/>
                  <a:pt x="367" y="406"/>
                </a:cubicBezTo>
                <a:cubicBezTo>
                  <a:pt x="358" y="417"/>
                  <a:pt x="349" y="427"/>
                  <a:pt x="341" y="438"/>
                </a:cubicBezTo>
                <a:cubicBezTo>
                  <a:pt x="338" y="440"/>
                  <a:pt x="335" y="443"/>
                  <a:pt x="332" y="446"/>
                </a:cubicBezTo>
                <a:cubicBezTo>
                  <a:pt x="314" y="463"/>
                  <a:pt x="339" y="425"/>
                  <a:pt x="342" y="420"/>
                </a:cubicBezTo>
                <a:cubicBezTo>
                  <a:pt x="360" y="395"/>
                  <a:pt x="383" y="375"/>
                  <a:pt x="402" y="352"/>
                </a:cubicBezTo>
                <a:cubicBezTo>
                  <a:pt x="404" y="350"/>
                  <a:pt x="401" y="347"/>
                  <a:pt x="399" y="349"/>
                </a:cubicBezTo>
                <a:cubicBezTo>
                  <a:pt x="373" y="374"/>
                  <a:pt x="353" y="404"/>
                  <a:pt x="324" y="426"/>
                </a:cubicBezTo>
                <a:cubicBezTo>
                  <a:pt x="325" y="425"/>
                  <a:pt x="331" y="410"/>
                  <a:pt x="332" y="407"/>
                </a:cubicBezTo>
                <a:cubicBezTo>
                  <a:pt x="332" y="407"/>
                  <a:pt x="332" y="407"/>
                  <a:pt x="333" y="407"/>
                </a:cubicBezTo>
                <a:cubicBezTo>
                  <a:pt x="338" y="401"/>
                  <a:pt x="343" y="395"/>
                  <a:pt x="348" y="390"/>
                </a:cubicBezTo>
                <a:cubicBezTo>
                  <a:pt x="356" y="380"/>
                  <a:pt x="364" y="371"/>
                  <a:pt x="373" y="361"/>
                </a:cubicBezTo>
                <a:cubicBezTo>
                  <a:pt x="373" y="360"/>
                  <a:pt x="375" y="358"/>
                  <a:pt x="376" y="356"/>
                </a:cubicBezTo>
                <a:cubicBezTo>
                  <a:pt x="381" y="350"/>
                  <a:pt x="386" y="345"/>
                  <a:pt x="391" y="339"/>
                </a:cubicBezTo>
                <a:cubicBezTo>
                  <a:pt x="392" y="337"/>
                  <a:pt x="390" y="334"/>
                  <a:pt x="388" y="336"/>
                </a:cubicBezTo>
                <a:cubicBezTo>
                  <a:pt x="384" y="341"/>
                  <a:pt x="381" y="345"/>
                  <a:pt x="377" y="350"/>
                </a:cubicBezTo>
                <a:cubicBezTo>
                  <a:pt x="361" y="368"/>
                  <a:pt x="343" y="384"/>
                  <a:pt x="330" y="404"/>
                </a:cubicBezTo>
                <a:cubicBezTo>
                  <a:pt x="324" y="410"/>
                  <a:pt x="319" y="416"/>
                  <a:pt x="313" y="422"/>
                </a:cubicBezTo>
                <a:cubicBezTo>
                  <a:pt x="301" y="436"/>
                  <a:pt x="296" y="443"/>
                  <a:pt x="309" y="423"/>
                </a:cubicBezTo>
                <a:cubicBezTo>
                  <a:pt x="332" y="387"/>
                  <a:pt x="363" y="357"/>
                  <a:pt x="386" y="321"/>
                </a:cubicBezTo>
                <a:cubicBezTo>
                  <a:pt x="432" y="288"/>
                  <a:pt x="472" y="248"/>
                  <a:pt x="516" y="212"/>
                </a:cubicBezTo>
                <a:cubicBezTo>
                  <a:pt x="524" y="205"/>
                  <a:pt x="525" y="204"/>
                  <a:pt x="517" y="212"/>
                </a:cubicBezTo>
                <a:cubicBezTo>
                  <a:pt x="512" y="219"/>
                  <a:pt x="506" y="225"/>
                  <a:pt x="500" y="231"/>
                </a:cubicBezTo>
                <a:cubicBezTo>
                  <a:pt x="490" y="242"/>
                  <a:pt x="479" y="252"/>
                  <a:pt x="468" y="262"/>
                </a:cubicBezTo>
                <a:cubicBezTo>
                  <a:pt x="449" y="280"/>
                  <a:pt x="428" y="297"/>
                  <a:pt x="409" y="315"/>
                </a:cubicBezTo>
                <a:cubicBezTo>
                  <a:pt x="404" y="317"/>
                  <a:pt x="402" y="319"/>
                  <a:pt x="403" y="321"/>
                </a:cubicBezTo>
                <a:cubicBezTo>
                  <a:pt x="400" y="323"/>
                  <a:pt x="398" y="325"/>
                  <a:pt x="396" y="327"/>
                </a:cubicBezTo>
                <a:cubicBezTo>
                  <a:pt x="395" y="329"/>
                  <a:pt x="397" y="331"/>
                  <a:pt x="399" y="330"/>
                </a:cubicBezTo>
                <a:cubicBezTo>
                  <a:pt x="404" y="325"/>
                  <a:pt x="409" y="320"/>
                  <a:pt x="414" y="316"/>
                </a:cubicBezTo>
                <a:cubicBezTo>
                  <a:pt x="414" y="316"/>
                  <a:pt x="415" y="316"/>
                  <a:pt x="416" y="315"/>
                </a:cubicBezTo>
                <a:cubicBezTo>
                  <a:pt x="418" y="314"/>
                  <a:pt x="420" y="312"/>
                  <a:pt x="421" y="310"/>
                </a:cubicBezTo>
                <a:cubicBezTo>
                  <a:pt x="421" y="310"/>
                  <a:pt x="421" y="310"/>
                  <a:pt x="421" y="310"/>
                </a:cubicBezTo>
                <a:cubicBezTo>
                  <a:pt x="429" y="304"/>
                  <a:pt x="437" y="297"/>
                  <a:pt x="445" y="292"/>
                </a:cubicBezTo>
                <a:cubicBezTo>
                  <a:pt x="433" y="306"/>
                  <a:pt x="418" y="317"/>
                  <a:pt x="408" y="333"/>
                </a:cubicBezTo>
                <a:cubicBezTo>
                  <a:pt x="407" y="335"/>
                  <a:pt x="409" y="337"/>
                  <a:pt x="411" y="336"/>
                </a:cubicBezTo>
                <a:cubicBezTo>
                  <a:pt x="416" y="332"/>
                  <a:pt x="421" y="328"/>
                  <a:pt x="426" y="324"/>
                </a:cubicBezTo>
                <a:cubicBezTo>
                  <a:pt x="423" y="327"/>
                  <a:pt x="421" y="331"/>
                  <a:pt x="418" y="334"/>
                </a:cubicBezTo>
                <a:cubicBezTo>
                  <a:pt x="417" y="336"/>
                  <a:pt x="419" y="338"/>
                  <a:pt x="421" y="337"/>
                </a:cubicBezTo>
                <a:cubicBezTo>
                  <a:pt x="428" y="333"/>
                  <a:pt x="434" y="329"/>
                  <a:pt x="441" y="324"/>
                </a:cubicBezTo>
                <a:cubicBezTo>
                  <a:pt x="435" y="330"/>
                  <a:pt x="429" y="336"/>
                  <a:pt x="424" y="342"/>
                </a:cubicBezTo>
                <a:cubicBezTo>
                  <a:pt x="423" y="344"/>
                  <a:pt x="425" y="346"/>
                  <a:pt x="426" y="345"/>
                </a:cubicBezTo>
                <a:cubicBezTo>
                  <a:pt x="429" y="345"/>
                  <a:pt x="431" y="343"/>
                  <a:pt x="434" y="342"/>
                </a:cubicBezTo>
                <a:cubicBezTo>
                  <a:pt x="428" y="349"/>
                  <a:pt x="423" y="356"/>
                  <a:pt x="421" y="365"/>
                </a:cubicBezTo>
                <a:cubicBezTo>
                  <a:pt x="420" y="366"/>
                  <a:pt x="422" y="368"/>
                  <a:pt x="423" y="367"/>
                </a:cubicBezTo>
                <a:cubicBezTo>
                  <a:pt x="427" y="365"/>
                  <a:pt x="431" y="363"/>
                  <a:pt x="435" y="360"/>
                </a:cubicBezTo>
                <a:cubicBezTo>
                  <a:pt x="435" y="361"/>
                  <a:pt x="436" y="362"/>
                  <a:pt x="437" y="361"/>
                </a:cubicBezTo>
                <a:cubicBezTo>
                  <a:pt x="443" y="357"/>
                  <a:pt x="449" y="354"/>
                  <a:pt x="455" y="350"/>
                </a:cubicBezTo>
                <a:cubicBezTo>
                  <a:pt x="450" y="354"/>
                  <a:pt x="447" y="359"/>
                  <a:pt x="447" y="364"/>
                </a:cubicBezTo>
                <a:cubicBezTo>
                  <a:pt x="447" y="365"/>
                  <a:pt x="448" y="365"/>
                  <a:pt x="448" y="364"/>
                </a:cubicBezTo>
                <a:cubicBezTo>
                  <a:pt x="449" y="357"/>
                  <a:pt x="459" y="350"/>
                  <a:pt x="463" y="346"/>
                </a:cubicBezTo>
                <a:cubicBezTo>
                  <a:pt x="469" y="340"/>
                  <a:pt x="476" y="335"/>
                  <a:pt x="482" y="329"/>
                </a:cubicBezTo>
                <a:cubicBezTo>
                  <a:pt x="483" y="327"/>
                  <a:pt x="481" y="325"/>
                  <a:pt x="479" y="326"/>
                </a:cubicBezTo>
                <a:cubicBezTo>
                  <a:pt x="472" y="332"/>
                  <a:pt x="465" y="338"/>
                  <a:pt x="458" y="344"/>
                </a:cubicBezTo>
                <a:cubicBezTo>
                  <a:pt x="462" y="339"/>
                  <a:pt x="467" y="335"/>
                  <a:pt x="471" y="330"/>
                </a:cubicBezTo>
                <a:cubicBezTo>
                  <a:pt x="472" y="328"/>
                  <a:pt x="470" y="325"/>
                  <a:pt x="468" y="327"/>
                </a:cubicBezTo>
                <a:cubicBezTo>
                  <a:pt x="455" y="339"/>
                  <a:pt x="442" y="352"/>
                  <a:pt x="426" y="361"/>
                </a:cubicBezTo>
                <a:cubicBezTo>
                  <a:pt x="431" y="349"/>
                  <a:pt x="441" y="340"/>
                  <a:pt x="451" y="333"/>
                </a:cubicBezTo>
                <a:cubicBezTo>
                  <a:pt x="457" y="328"/>
                  <a:pt x="463" y="323"/>
                  <a:pt x="469" y="319"/>
                </a:cubicBezTo>
                <a:cubicBezTo>
                  <a:pt x="471" y="317"/>
                  <a:pt x="469" y="314"/>
                  <a:pt x="467" y="315"/>
                </a:cubicBezTo>
                <a:cubicBezTo>
                  <a:pt x="461" y="320"/>
                  <a:pt x="455" y="324"/>
                  <a:pt x="449" y="329"/>
                </a:cubicBezTo>
                <a:cubicBezTo>
                  <a:pt x="443" y="333"/>
                  <a:pt x="438" y="336"/>
                  <a:pt x="432" y="339"/>
                </a:cubicBezTo>
                <a:cubicBezTo>
                  <a:pt x="444" y="325"/>
                  <a:pt x="459" y="316"/>
                  <a:pt x="472" y="304"/>
                </a:cubicBezTo>
                <a:cubicBezTo>
                  <a:pt x="474" y="302"/>
                  <a:pt x="471" y="299"/>
                  <a:pt x="469" y="301"/>
                </a:cubicBezTo>
                <a:cubicBezTo>
                  <a:pt x="455" y="309"/>
                  <a:pt x="442" y="319"/>
                  <a:pt x="428" y="328"/>
                </a:cubicBezTo>
                <a:cubicBezTo>
                  <a:pt x="438" y="316"/>
                  <a:pt x="450" y="307"/>
                  <a:pt x="459" y="296"/>
                </a:cubicBezTo>
                <a:cubicBezTo>
                  <a:pt x="460" y="295"/>
                  <a:pt x="460" y="294"/>
                  <a:pt x="459" y="293"/>
                </a:cubicBezTo>
                <a:cubicBezTo>
                  <a:pt x="482" y="273"/>
                  <a:pt x="504" y="251"/>
                  <a:pt x="529" y="234"/>
                </a:cubicBezTo>
                <a:cubicBezTo>
                  <a:pt x="506" y="251"/>
                  <a:pt x="481" y="277"/>
                  <a:pt x="463" y="299"/>
                </a:cubicBezTo>
                <a:cubicBezTo>
                  <a:pt x="462" y="300"/>
                  <a:pt x="464" y="302"/>
                  <a:pt x="465" y="302"/>
                </a:cubicBezTo>
                <a:cubicBezTo>
                  <a:pt x="491" y="294"/>
                  <a:pt x="510" y="274"/>
                  <a:pt x="531" y="258"/>
                </a:cubicBezTo>
                <a:cubicBezTo>
                  <a:pt x="547" y="247"/>
                  <a:pt x="515" y="274"/>
                  <a:pt x="511" y="277"/>
                </a:cubicBezTo>
                <a:cubicBezTo>
                  <a:pt x="499" y="288"/>
                  <a:pt x="485" y="297"/>
                  <a:pt x="474" y="309"/>
                </a:cubicBezTo>
                <a:cubicBezTo>
                  <a:pt x="472" y="310"/>
                  <a:pt x="474" y="313"/>
                  <a:pt x="476" y="312"/>
                </a:cubicBezTo>
                <a:cubicBezTo>
                  <a:pt x="486" y="306"/>
                  <a:pt x="495" y="299"/>
                  <a:pt x="505" y="293"/>
                </a:cubicBezTo>
                <a:cubicBezTo>
                  <a:pt x="512" y="288"/>
                  <a:pt x="523" y="283"/>
                  <a:pt x="528" y="277"/>
                </a:cubicBezTo>
                <a:cubicBezTo>
                  <a:pt x="515" y="293"/>
                  <a:pt x="496" y="303"/>
                  <a:pt x="484" y="321"/>
                </a:cubicBezTo>
                <a:cubicBezTo>
                  <a:pt x="483" y="322"/>
                  <a:pt x="484" y="324"/>
                  <a:pt x="486" y="323"/>
                </a:cubicBezTo>
                <a:cubicBezTo>
                  <a:pt x="498" y="319"/>
                  <a:pt x="508" y="312"/>
                  <a:pt x="518" y="304"/>
                </a:cubicBezTo>
                <a:cubicBezTo>
                  <a:pt x="523" y="300"/>
                  <a:pt x="544" y="279"/>
                  <a:pt x="528" y="297"/>
                </a:cubicBezTo>
                <a:cubicBezTo>
                  <a:pt x="521" y="305"/>
                  <a:pt x="512" y="313"/>
                  <a:pt x="503" y="320"/>
                </a:cubicBezTo>
                <a:cubicBezTo>
                  <a:pt x="501" y="322"/>
                  <a:pt x="504" y="325"/>
                  <a:pt x="506" y="323"/>
                </a:cubicBezTo>
                <a:cubicBezTo>
                  <a:pt x="512" y="318"/>
                  <a:pt x="518" y="313"/>
                  <a:pt x="524" y="309"/>
                </a:cubicBezTo>
                <a:cubicBezTo>
                  <a:pt x="532" y="303"/>
                  <a:pt x="533" y="303"/>
                  <a:pt x="527" y="309"/>
                </a:cubicBezTo>
                <a:cubicBezTo>
                  <a:pt x="522" y="314"/>
                  <a:pt x="517" y="319"/>
                  <a:pt x="513" y="325"/>
                </a:cubicBezTo>
                <a:cubicBezTo>
                  <a:pt x="512" y="327"/>
                  <a:pt x="514" y="329"/>
                  <a:pt x="516" y="328"/>
                </a:cubicBezTo>
                <a:cubicBezTo>
                  <a:pt x="517" y="328"/>
                  <a:pt x="518" y="327"/>
                  <a:pt x="519" y="326"/>
                </a:cubicBezTo>
                <a:cubicBezTo>
                  <a:pt x="516" y="331"/>
                  <a:pt x="512" y="336"/>
                  <a:pt x="510" y="341"/>
                </a:cubicBezTo>
                <a:cubicBezTo>
                  <a:pt x="509" y="343"/>
                  <a:pt x="510" y="345"/>
                  <a:pt x="512" y="344"/>
                </a:cubicBezTo>
                <a:cubicBezTo>
                  <a:pt x="523" y="342"/>
                  <a:pt x="515" y="349"/>
                  <a:pt x="512" y="356"/>
                </a:cubicBezTo>
                <a:cubicBezTo>
                  <a:pt x="511" y="358"/>
                  <a:pt x="513" y="360"/>
                  <a:pt x="515" y="359"/>
                </a:cubicBezTo>
                <a:cubicBezTo>
                  <a:pt x="518" y="357"/>
                  <a:pt x="522" y="355"/>
                  <a:pt x="525" y="353"/>
                </a:cubicBezTo>
                <a:cubicBezTo>
                  <a:pt x="527" y="352"/>
                  <a:pt x="526" y="349"/>
                  <a:pt x="523" y="349"/>
                </a:cubicBezTo>
                <a:cubicBezTo>
                  <a:pt x="520" y="351"/>
                  <a:pt x="520" y="351"/>
                  <a:pt x="520" y="351"/>
                </a:cubicBezTo>
                <a:cubicBezTo>
                  <a:pt x="522" y="346"/>
                  <a:pt x="524" y="340"/>
                  <a:pt x="525" y="340"/>
                </a:cubicBezTo>
                <a:cubicBezTo>
                  <a:pt x="525" y="338"/>
                  <a:pt x="524" y="336"/>
                  <a:pt x="522" y="337"/>
                </a:cubicBezTo>
                <a:cubicBezTo>
                  <a:pt x="506" y="343"/>
                  <a:pt x="529" y="322"/>
                  <a:pt x="533" y="317"/>
                </a:cubicBezTo>
                <a:cubicBezTo>
                  <a:pt x="535" y="316"/>
                  <a:pt x="533" y="313"/>
                  <a:pt x="531" y="315"/>
                </a:cubicBezTo>
                <a:cubicBezTo>
                  <a:pt x="508" y="333"/>
                  <a:pt x="533" y="307"/>
                  <a:pt x="538" y="300"/>
                </a:cubicBezTo>
                <a:cubicBezTo>
                  <a:pt x="539" y="298"/>
                  <a:pt x="537" y="296"/>
                  <a:pt x="536" y="297"/>
                </a:cubicBezTo>
                <a:cubicBezTo>
                  <a:pt x="533" y="298"/>
                  <a:pt x="531" y="300"/>
                  <a:pt x="529" y="301"/>
                </a:cubicBezTo>
                <a:cubicBezTo>
                  <a:pt x="533" y="296"/>
                  <a:pt x="538" y="292"/>
                  <a:pt x="542" y="286"/>
                </a:cubicBezTo>
                <a:cubicBezTo>
                  <a:pt x="542" y="286"/>
                  <a:pt x="542" y="286"/>
                  <a:pt x="542" y="286"/>
                </a:cubicBezTo>
                <a:cubicBezTo>
                  <a:pt x="540" y="332"/>
                  <a:pt x="527" y="378"/>
                  <a:pt x="505" y="418"/>
                </a:cubicBezTo>
                <a:close/>
                <a:moveTo>
                  <a:pt x="380" y="469"/>
                </a:moveTo>
                <a:cubicBezTo>
                  <a:pt x="391" y="458"/>
                  <a:pt x="403" y="447"/>
                  <a:pt x="414" y="436"/>
                </a:cubicBezTo>
                <a:cubicBezTo>
                  <a:pt x="405" y="447"/>
                  <a:pt x="395" y="457"/>
                  <a:pt x="384" y="466"/>
                </a:cubicBezTo>
                <a:cubicBezTo>
                  <a:pt x="383" y="467"/>
                  <a:pt x="382" y="468"/>
                  <a:pt x="380" y="469"/>
                </a:cubicBezTo>
                <a:close/>
                <a:moveTo>
                  <a:pt x="354" y="457"/>
                </a:moveTo>
                <a:cubicBezTo>
                  <a:pt x="355" y="456"/>
                  <a:pt x="355" y="456"/>
                  <a:pt x="356" y="455"/>
                </a:cubicBezTo>
                <a:cubicBezTo>
                  <a:pt x="363" y="445"/>
                  <a:pt x="373" y="437"/>
                  <a:pt x="382" y="429"/>
                </a:cubicBezTo>
                <a:cubicBezTo>
                  <a:pt x="386" y="425"/>
                  <a:pt x="391" y="421"/>
                  <a:pt x="396" y="416"/>
                </a:cubicBezTo>
                <a:cubicBezTo>
                  <a:pt x="386" y="426"/>
                  <a:pt x="377" y="436"/>
                  <a:pt x="368" y="446"/>
                </a:cubicBezTo>
                <a:cubicBezTo>
                  <a:pt x="365" y="449"/>
                  <a:pt x="360" y="453"/>
                  <a:pt x="354" y="457"/>
                </a:cubicBezTo>
                <a:close/>
                <a:moveTo>
                  <a:pt x="360" y="419"/>
                </a:moveTo>
                <a:cubicBezTo>
                  <a:pt x="368" y="409"/>
                  <a:pt x="377" y="400"/>
                  <a:pt x="385" y="390"/>
                </a:cubicBezTo>
                <a:cubicBezTo>
                  <a:pt x="388" y="385"/>
                  <a:pt x="411" y="353"/>
                  <a:pt x="399" y="371"/>
                </a:cubicBezTo>
                <a:cubicBezTo>
                  <a:pt x="389" y="388"/>
                  <a:pt x="376" y="402"/>
                  <a:pt x="362" y="416"/>
                </a:cubicBezTo>
                <a:cubicBezTo>
                  <a:pt x="362" y="417"/>
                  <a:pt x="361" y="418"/>
                  <a:pt x="360" y="419"/>
                </a:cubicBezTo>
                <a:close/>
                <a:moveTo>
                  <a:pt x="542" y="285"/>
                </a:moveTo>
                <a:cubicBezTo>
                  <a:pt x="542" y="284"/>
                  <a:pt x="540" y="283"/>
                  <a:pt x="539" y="284"/>
                </a:cubicBezTo>
                <a:cubicBezTo>
                  <a:pt x="524" y="293"/>
                  <a:pt x="512" y="305"/>
                  <a:pt x="497" y="314"/>
                </a:cubicBezTo>
                <a:cubicBezTo>
                  <a:pt x="494" y="311"/>
                  <a:pt x="496" y="308"/>
                  <a:pt x="501" y="306"/>
                </a:cubicBezTo>
                <a:cubicBezTo>
                  <a:pt x="505" y="302"/>
                  <a:pt x="509" y="299"/>
                  <a:pt x="513" y="296"/>
                </a:cubicBezTo>
                <a:cubicBezTo>
                  <a:pt x="521" y="289"/>
                  <a:pt x="529" y="282"/>
                  <a:pt x="536" y="274"/>
                </a:cubicBezTo>
                <a:cubicBezTo>
                  <a:pt x="537" y="272"/>
                  <a:pt x="535" y="270"/>
                  <a:pt x="533" y="271"/>
                </a:cubicBezTo>
                <a:cubicBezTo>
                  <a:pt x="523" y="277"/>
                  <a:pt x="513" y="283"/>
                  <a:pt x="503" y="290"/>
                </a:cubicBezTo>
                <a:cubicBezTo>
                  <a:pt x="499" y="292"/>
                  <a:pt x="471" y="315"/>
                  <a:pt x="488" y="300"/>
                </a:cubicBezTo>
                <a:cubicBezTo>
                  <a:pt x="506" y="284"/>
                  <a:pt x="526" y="271"/>
                  <a:pt x="542" y="253"/>
                </a:cubicBezTo>
                <a:cubicBezTo>
                  <a:pt x="542" y="264"/>
                  <a:pt x="542" y="274"/>
                  <a:pt x="542" y="285"/>
                </a:cubicBez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2000" b="1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2976332" y="3626097"/>
            <a:ext cx="73152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7" name="Freeform 75"/>
          <p:cNvSpPr>
            <a:spLocks noEditPoints="1"/>
          </p:cNvSpPr>
          <p:nvPr/>
        </p:nvSpPr>
        <p:spPr bwMode="auto">
          <a:xfrm>
            <a:off x="1900469" y="4920041"/>
            <a:ext cx="977540" cy="970486"/>
          </a:xfrm>
          <a:custGeom>
            <a:avLst/>
            <a:gdLst>
              <a:gd name="T0" fmla="*/ 450 w 555"/>
              <a:gd name="T1" fmla="*/ 186 h 551"/>
              <a:gd name="T2" fmla="*/ 395 w 555"/>
              <a:gd name="T3" fmla="*/ 249 h 551"/>
              <a:gd name="T4" fmla="*/ 351 w 555"/>
              <a:gd name="T5" fmla="*/ 279 h 551"/>
              <a:gd name="T6" fmla="*/ 280 w 555"/>
              <a:gd name="T7" fmla="*/ 413 h 551"/>
              <a:gd name="T8" fmla="*/ 268 w 555"/>
              <a:gd name="T9" fmla="*/ 391 h 551"/>
              <a:gd name="T10" fmla="*/ 225 w 555"/>
              <a:gd name="T11" fmla="*/ 419 h 551"/>
              <a:gd name="T12" fmla="*/ 271 w 555"/>
              <a:gd name="T13" fmla="*/ 315 h 551"/>
              <a:gd name="T14" fmla="*/ 216 w 555"/>
              <a:gd name="T15" fmla="*/ 346 h 551"/>
              <a:gd name="T16" fmla="*/ 258 w 555"/>
              <a:gd name="T17" fmla="*/ 276 h 551"/>
              <a:gd name="T18" fmla="*/ 290 w 555"/>
              <a:gd name="T19" fmla="*/ 269 h 551"/>
              <a:gd name="T20" fmla="*/ 333 w 555"/>
              <a:gd name="T21" fmla="*/ 289 h 551"/>
              <a:gd name="T22" fmla="*/ 435 w 555"/>
              <a:gd name="T23" fmla="*/ 172 h 551"/>
              <a:gd name="T24" fmla="*/ 45 w 555"/>
              <a:gd name="T25" fmla="*/ 152 h 551"/>
              <a:gd name="T26" fmla="*/ 307 w 555"/>
              <a:gd name="T27" fmla="*/ 119 h 551"/>
              <a:gd name="T28" fmla="*/ 252 w 555"/>
              <a:gd name="T29" fmla="*/ 185 h 551"/>
              <a:gd name="T30" fmla="*/ 270 w 555"/>
              <a:gd name="T31" fmla="*/ 196 h 551"/>
              <a:gd name="T32" fmla="*/ 308 w 555"/>
              <a:gd name="T33" fmla="*/ 161 h 551"/>
              <a:gd name="T34" fmla="*/ 283 w 555"/>
              <a:gd name="T35" fmla="*/ 211 h 551"/>
              <a:gd name="T36" fmla="*/ 229 w 555"/>
              <a:gd name="T37" fmla="*/ 237 h 551"/>
              <a:gd name="T38" fmla="*/ 233 w 555"/>
              <a:gd name="T39" fmla="*/ 265 h 551"/>
              <a:gd name="T40" fmla="*/ 212 w 555"/>
              <a:gd name="T41" fmla="*/ 310 h 551"/>
              <a:gd name="T42" fmla="*/ 198 w 555"/>
              <a:gd name="T43" fmla="*/ 377 h 551"/>
              <a:gd name="T44" fmla="*/ 235 w 555"/>
              <a:gd name="T45" fmla="*/ 418 h 551"/>
              <a:gd name="T46" fmla="*/ 381 w 555"/>
              <a:gd name="T47" fmla="*/ 323 h 551"/>
              <a:gd name="T48" fmla="*/ 338 w 555"/>
              <a:gd name="T49" fmla="*/ 477 h 551"/>
              <a:gd name="T50" fmla="*/ 277 w 555"/>
              <a:gd name="T51" fmla="*/ 541 h 551"/>
              <a:gd name="T52" fmla="*/ 125 w 555"/>
              <a:gd name="T53" fmla="*/ 476 h 551"/>
              <a:gd name="T54" fmla="*/ 58 w 555"/>
              <a:gd name="T55" fmla="*/ 423 h 551"/>
              <a:gd name="T56" fmla="*/ 55 w 555"/>
              <a:gd name="T57" fmla="*/ 281 h 551"/>
              <a:gd name="T58" fmla="*/ 48 w 555"/>
              <a:gd name="T59" fmla="*/ 186 h 551"/>
              <a:gd name="T60" fmla="*/ 512 w 555"/>
              <a:gd name="T61" fmla="*/ 139 h 551"/>
              <a:gd name="T62" fmla="*/ 253 w 555"/>
              <a:gd name="T63" fmla="*/ 158 h 551"/>
              <a:gd name="T64" fmla="*/ 316 w 555"/>
              <a:gd name="T65" fmla="*/ 199 h 551"/>
              <a:gd name="T66" fmla="*/ 445 w 555"/>
              <a:gd name="T67" fmla="*/ 89 h 551"/>
              <a:gd name="T68" fmla="*/ 315 w 555"/>
              <a:gd name="T69" fmla="*/ 251 h 551"/>
              <a:gd name="T70" fmla="*/ 350 w 555"/>
              <a:gd name="T71" fmla="*/ 216 h 551"/>
              <a:gd name="T72" fmla="*/ 334 w 555"/>
              <a:gd name="T73" fmla="*/ 241 h 551"/>
              <a:gd name="T74" fmla="*/ 331 w 555"/>
              <a:gd name="T75" fmla="*/ 268 h 551"/>
              <a:gd name="T76" fmla="*/ 443 w 555"/>
              <a:gd name="T77" fmla="*/ 62 h 551"/>
              <a:gd name="T78" fmla="*/ 424 w 555"/>
              <a:gd name="T79" fmla="*/ 83 h 551"/>
              <a:gd name="T80" fmla="*/ 333 w 555"/>
              <a:gd name="T81" fmla="*/ 181 h 551"/>
              <a:gd name="T82" fmla="*/ 232 w 555"/>
              <a:gd name="T83" fmla="*/ 272 h 551"/>
              <a:gd name="T84" fmla="*/ 287 w 555"/>
              <a:gd name="T85" fmla="*/ 382 h 551"/>
              <a:gd name="T86" fmla="*/ 23 w 555"/>
              <a:gd name="T87" fmla="*/ 223 h 551"/>
              <a:gd name="T88" fmla="*/ 45 w 555"/>
              <a:gd name="T89" fmla="*/ 262 h 551"/>
              <a:gd name="T90" fmla="*/ 20 w 555"/>
              <a:gd name="T91" fmla="*/ 340 h 551"/>
              <a:gd name="T92" fmla="*/ 90 w 555"/>
              <a:gd name="T93" fmla="*/ 474 h 551"/>
              <a:gd name="T94" fmla="*/ 92 w 555"/>
              <a:gd name="T95" fmla="*/ 476 h 551"/>
              <a:gd name="T96" fmla="*/ 541 w 555"/>
              <a:gd name="T97" fmla="*/ 248 h 551"/>
              <a:gd name="T98" fmla="*/ 390 w 555"/>
              <a:gd name="T99" fmla="*/ 316 h 551"/>
              <a:gd name="T100" fmla="*/ 395 w 555"/>
              <a:gd name="T101" fmla="*/ 302 h 551"/>
              <a:gd name="T102" fmla="*/ 390 w 555"/>
              <a:gd name="T103" fmla="*/ 306 h 551"/>
              <a:gd name="T104" fmla="*/ 400 w 555"/>
              <a:gd name="T105" fmla="*/ 474 h 551"/>
              <a:gd name="T106" fmla="*/ 372 w 555"/>
              <a:gd name="T107" fmla="*/ 487 h 551"/>
              <a:gd name="T108" fmla="*/ 443 w 555"/>
              <a:gd name="T109" fmla="*/ 376 h 551"/>
              <a:gd name="T110" fmla="*/ 415 w 555"/>
              <a:gd name="T111" fmla="*/ 369 h 551"/>
              <a:gd name="T112" fmla="*/ 373 w 555"/>
              <a:gd name="T113" fmla="*/ 361 h 551"/>
              <a:gd name="T114" fmla="*/ 414 w 555"/>
              <a:gd name="T115" fmla="*/ 316 h 551"/>
              <a:gd name="T116" fmla="*/ 437 w 555"/>
              <a:gd name="T117" fmla="*/ 361 h 551"/>
              <a:gd name="T118" fmla="*/ 469 w 555"/>
              <a:gd name="T119" fmla="*/ 301 h 551"/>
              <a:gd name="T120" fmla="*/ 503 w 555"/>
              <a:gd name="T121" fmla="*/ 320 h 551"/>
              <a:gd name="T122" fmla="*/ 531 w 555"/>
              <a:gd name="T123" fmla="*/ 315 h 551"/>
              <a:gd name="T124" fmla="*/ 360 w 555"/>
              <a:gd name="T125" fmla="*/ 419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5" h="551">
                <a:moveTo>
                  <a:pt x="512" y="139"/>
                </a:moveTo>
                <a:cubicBezTo>
                  <a:pt x="511" y="137"/>
                  <a:pt x="508" y="140"/>
                  <a:pt x="509" y="142"/>
                </a:cubicBezTo>
                <a:cubicBezTo>
                  <a:pt x="514" y="151"/>
                  <a:pt x="519" y="160"/>
                  <a:pt x="523" y="169"/>
                </a:cubicBezTo>
                <a:cubicBezTo>
                  <a:pt x="522" y="170"/>
                  <a:pt x="522" y="170"/>
                  <a:pt x="522" y="170"/>
                </a:cubicBezTo>
                <a:cubicBezTo>
                  <a:pt x="497" y="194"/>
                  <a:pt x="472" y="216"/>
                  <a:pt x="446" y="238"/>
                </a:cubicBezTo>
                <a:cubicBezTo>
                  <a:pt x="434" y="248"/>
                  <a:pt x="422" y="258"/>
                  <a:pt x="410" y="268"/>
                </a:cubicBezTo>
                <a:cubicBezTo>
                  <a:pt x="402" y="274"/>
                  <a:pt x="367" y="310"/>
                  <a:pt x="392" y="279"/>
                </a:cubicBezTo>
                <a:cubicBezTo>
                  <a:pt x="411" y="254"/>
                  <a:pt x="436" y="234"/>
                  <a:pt x="460" y="213"/>
                </a:cubicBezTo>
                <a:cubicBezTo>
                  <a:pt x="467" y="206"/>
                  <a:pt x="475" y="200"/>
                  <a:pt x="482" y="192"/>
                </a:cubicBezTo>
                <a:cubicBezTo>
                  <a:pt x="491" y="185"/>
                  <a:pt x="500" y="176"/>
                  <a:pt x="508" y="167"/>
                </a:cubicBezTo>
                <a:cubicBezTo>
                  <a:pt x="509" y="167"/>
                  <a:pt x="510" y="166"/>
                  <a:pt x="510" y="165"/>
                </a:cubicBezTo>
                <a:cubicBezTo>
                  <a:pt x="511" y="163"/>
                  <a:pt x="513" y="161"/>
                  <a:pt x="514" y="159"/>
                </a:cubicBezTo>
                <a:cubicBezTo>
                  <a:pt x="515" y="158"/>
                  <a:pt x="513" y="156"/>
                  <a:pt x="512" y="157"/>
                </a:cubicBezTo>
                <a:cubicBezTo>
                  <a:pt x="474" y="184"/>
                  <a:pt x="440" y="215"/>
                  <a:pt x="405" y="245"/>
                </a:cubicBezTo>
                <a:cubicBezTo>
                  <a:pt x="441" y="214"/>
                  <a:pt x="473" y="179"/>
                  <a:pt x="509" y="148"/>
                </a:cubicBezTo>
                <a:cubicBezTo>
                  <a:pt x="510" y="147"/>
                  <a:pt x="509" y="145"/>
                  <a:pt x="507" y="146"/>
                </a:cubicBezTo>
                <a:cubicBezTo>
                  <a:pt x="487" y="158"/>
                  <a:pt x="468" y="172"/>
                  <a:pt x="450" y="186"/>
                </a:cubicBezTo>
                <a:cubicBezTo>
                  <a:pt x="466" y="171"/>
                  <a:pt x="480" y="155"/>
                  <a:pt x="494" y="138"/>
                </a:cubicBezTo>
                <a:cubicBezTo>
                  <a:pt x="495" y="136"/>
                  <a:pt x="494" y="135"/>
                  <a:pt x="492" y="136"/>
                </a:cubicBezTo>
                <a:cubicBezTo>
                  <a:pt x="453" y="170"/>
                  <a:pt x="405" y="196"/>
                  <a:pt x="377" y="241"/>
                </a:cubicBezTo>
                <a:cubicBezTo>
                  <a:pt x="377" y="242"/>
                  <a:pt x="378" y="243"/>
                  <a:pt x="379" y="242"/>
                </a:cubicBezTo>
                <a:cubicBezTo>
                  <a:pt x="403" y="203"/>
                  <a:pt x="441" y="180"/>
                  <a:pt x="476" y="152"/>
                </a:cubicBezTo>
                <a:cubicBezTo>
                  <a:pt x="480" y="149"/>
                  <a:pt x="485" y="144"/>
                  <a:pt x="486" y="143"/>
                </a:cubicBezTo>
                <a:cubicBezTo>
                  <a:pt x="486" y="144"/>
                  <a:pt x="484" y="146"/>
                  <a:pt x="480" y="150"/>
                </a:cubicBezTo>
                <a:cubicBezTo>
                  <a:pt x="471" y="160"/>
                  <a:pt x="463" y="170"/>
                  <a:pt x="454" y="179"/>
                </a:cubicBezTo>
                <a:cubicBezTo>
                  <a:pt x="443" y="190"/>
                  <a:pt x="432" y="200"/>
                  <a:pt x="421" y="211"/>
                </a:cubicBezTo>
                <a:cubicBezTo>
                  <a:pt x="408" y="222"/>
                  <a:pt x="395" y="234"/>
                  <a:pt x="383" y="246"/>
                </a:cubicBezTo>
                <a:cubicBezTo>
                  <a:pt x="381" y="248"/>
                  <a:pt x="383" y="250"/>
                  <a:pt x="385" y="249"/>
                </a:cubicBezTo>
                <a:cubicBezTo>
                  <a:pt x="396" y="238"/>
                  <a:pt x="408" y="228"/>
                  <a:pt x="419" y="217"/>
                </a:cubicBezTo>
                <a:cubicBezTo>
                  <a:pt x="423" y="214"/>
                  <a:pt x="427" y="210"/>
                  <a:pt x="431" y="207"/>
                </a:cubicBezTo>
                <a:cubicBezTo>
                  <a:pt x="451" y="189"/>
                  <a:pt x="472" y="173"/>
                  <a:pt x="494" y="158"/>
                </a:cubicBezTo>
                <a:cubicBezTo>
                  <a:pt x="513" y="145"/>
                  <a:pt x="489" y="161"/>
                  <a:pt x="486" y="165"/>
                </a:cubicBezTo>
                <a:cubicBezTo>
                  <a:pt x="476" y="173"/>
                  <a:pt x="467" y="182"/>
                  <a:pt x="458" y="191"/>
                </a:cubicBezTo>
                <a:cubicBezTo>
                  <a:pt x="437" y="211"/>
                  <a:pt x="417" y="230"/>
                  <a:pt x="395" y="249"/>
                </a:cubicBezTo>
                <a:cubicBezTo>
                  <a:pt x="394" y="250"/>
                  <a:pt x="396" y="252"/>
                  <a:pt x="397" y="251"/>
                </a:cubicBezTo>
                <a:cubicBezTo>
                  <a:pt x="418" y="235"/>
                  <a:pt x="438" y="218"/>
                  <a:pt x="459" y="202"/>
                </a:cubicBezTo>
                <a:cubicBezTo>
                  <a:pt x="468" y="195"/>
                  <a:pt x="476" y="188"/>
                  <a:pt x="485" y="181"/>
                </a:cubicBezTo>
                <a:cubicBezTo>
                  <a:pt x="481" y="186"/>
                  <a:pt x="477" y="190"/>
                  <a:pt x="473" y="195"/>
                </a:cubicBezTo>
                <a:cubicBezTo>
                  <a:pt x="452" y="212"/>
                  <a:pt x="432" y="231"/>
                  <a:pt x="412" y="249"/>
                </a:cubicBezTo>
                <a:cubicBezTo>
                  <a:pt x="401" y="260"/>
                  <a:pt x="390" y="270"/>
                  <a:pt x="378" y="279"/>
                </a:cubicBezTo>
                <a:cubicBezTo>
                  <a:pt x="359" y="295"/>
                  <a:pt x="388" y="268"/>
                  <a:pt x="392" y="265"/>
                </a:cubicBezTo>
                <a:cubicBezTo>
                  <a:pt x="393" y="263"/>
                  <a:pt x="391" y="261"/>
                  <a:pt x="390" y="262"/>
                </a:cubicBezTo>
                <a:cubicBezTo>
                  <a:pt x="383" y="266"/>
                  <a:pt x="377" y="270"/>
                  <a:pt x="371" y="275"/>
                </a:cubicBezTo>
                <a:cubicBezTo>
                  <a:pt x="358" y="285"/>
                  <a:pt x="380" y="263"/>
                  <a:pt x="383" y="260"/>
                </a:cubicBezTo>
                <a:cubicBezTo>
                  <a:pt x="384" y="259"/>
                  <a:pt x="382" y="256"/>
                  <a:pt x="381" y="258"/>
                </a:cubicBezTo>
                <a:cubicBezTo>
                  <a:pt x="372" y="264"/>
                  <a:pt x="346" y="289"/>
                  <a:pt x="367" y="262"/>
                </a:cubicBezTo>
                <a:cubicBezTo>
                  <a:pt x="368" y="261"/>
                  <a:pt x="366" y="259"/>
                  <a:pt x="364" y="260"/>
                </a:cubicBezTo>
                <a:cubicBezTo>
                  <a:pt x="359" y="265"/>
                  <a:pt x="355" y="269"/>
                  <a:pt x="351" y="274"/>
                </a:cubicBezTo>
                <a:cubicBezTo>
                  <a:pt x="349" y="275"/>
                  <a:pt x="352" y="278"/>
                  <a:pt x="353" y="276"/>
                </a:cubicBezTo>
                <a:cubicBezTo>
                  <a:pt x="353" y="275"/>
                  <a:pt x="354" y="275"/>
                  <a:pt x="354" y="274"/>
                </a:cubicBezTo>
                <a:cubicBezTo>
                  <a:pt x="353" y="276"/>
                  <a:pt x="352" y="277"/>
                  <a:pt x="351" y="279"/>
                </a:cubicBezTo>
                <a:cubicBezTo>
                  <a:pt x="351" y="280"/>
                  <a:pt x="352" y="282"/>
                  <a:pt x="354" y="281"/>
                </a:cubicBezTo>
                <a:cubicBezTo>
                  <a:pt x="360" y="277"/>
                  <a:pt x="363" y="275"/>
                  <a:pt x="369" y="270"/>
                </a:cubicBezTo>
                <a:cubicBezTo>
                  <a:pt x="386" y="257"/>
                  <a:pt x="362" y="279"/>
                  <a:pt x="359" y="284"/>
                </a:cubicBezTo>
                <a:cubicBezTo>
                  <a:pt x="358" y="285"/>
                  <a:pt x="359" y="288"/>
                  <a:pt x="361" y="287"/>
                </a:cubicBezTo>
                <a:cubicBezTo>
                  <a:pt x="369" y="281"/>
                  <a:pt x="376" y="274"/>
                  <a:pt x="385" y="269"/>
                </a:cubicBezTo>
                <a:cubicBezTo>
                  <a:pt x="377" y="274"/>
                  <a:pt x="370" y="283"/>
                  <a:pt x="364" y="291"/>
                </a:cubicBezTo>
                <a:cubicBezTo>
                  <a:pt x="363" y="293"/>
                  <a:pt x="365" y="295"/>
                  <a:pt x="367" y="293"/>
                </a:cubicBezTo>
                <a:cubicBezTo>
                  <a:pt x="379" y="283"/>
                  <a:pt x="391" y="273"/>
                  <a:pt x="403" y="262"/>
                </a:cubicBezTo>
                <a:cubicBezTo>
                  <a:pt x="392" y="273"/>
                  <a:pt x="383" y="284"/>
                  <a:pt x="374" y="297"/>
                </a:cubicBezTo>
                <a:cubicBezTo>
                  <a:pt x="373" y="299"/>
                  <a:pt x="375" y="300"/>
                  <a:pt x="377" y="299"/>
                </a:cubicBezTo>
                <a:cubicBezTo>
                  <a:pt x="401" y="279"/>
                  <a:pt x="425" y="260"/>
                  <a:pt x="449" y="239"/>
                </a:cubicBezTo>
                <a:cubicBezTo>
                  <a:pt x="439" y="249"/>
                  <a:pt x="429" y="259"/>
                  <a:pt x="418" y="268"/>
                </a:cubicBezTo>
                <a:cubicBezTo>
                  <a:pt x="402" y="281"/>
                  <a:pt x="383" y="295"/>
                  <a:pt x="371" y="312"/>
                </a:cubicBezTo>
                <a:cubicBezTo>
                  <a:pt x="370" y="311"/>
                  <a:pt x="368" y="310"/>
                  <a:pt x="367" y="312"/>
                </a:cubicBezTo>
                <a:cubicBezTo>
                  <a:pt x="344" y="344"/>
                  <a:pt x="316" y="373"/>
                  <a:pt x="294" y="406"/>
                </a:cubicBezTo>
                <a:cubicBezTo>
                  <a:pt x="288" y="412"/>
                  <a:pt x="282" y="419"/>
                  <a:pt x="276" y="425"/>
                </a:cubicBezTo>
                <a:cubicBezTo>
                  <a:pt x="261" y="441"/>
                  <a:pt x="277" y="417"/>
                  <a:pt x="280" y="413"/>
                </a:cubicBezTo>
                <a:cubicBezTo>
                  <a:pt x="288" y="399"/>
                  <a:pt x="298" y="387"/>
                  <a:pt x="309" y="375"/>
                </a:cubicBezTo>
                <a:cubicBezTo>
                  <a:pt x="322" y="359"/>
                  <a:pt x="337" y="344"/>
                  <a:pt x="350" y="327"/>
                </a:cubicBezTo>
                <a:cubicBezTo>
                  <a:pt x="351" y="326"/>
                  <a:pt x="348" y="324"/>
                  <a:pt x="347" y="325"/>
                </a:cubicBezTo>
                <a:cubicBezTo>
                  <a:pt x="311" y="361"/>
                  <a:pt x="284" y="403"/>
                  <a:pt x="248" y="439"/>
                </a:cubicBezTo>
                <a:cubicBezTo>
                  <a:pt x="252" y="435"/>
                  <a:pt x="255" y="428"/>
                  <a:pt x="258" y="422"/>
                </a:cubicBezTo>
                <a:cubicBezTo>
                  <a:pt x="269" y="410"/>
                  <a:pt x="280" y="397"/>
                  <a:pt x="291" y="383"/>
                </a:cubicBezTo>
                <a:cubicBezTo>
                  <a:pt x="297" y="376"/>
                  <a:pt x="302" y="369"/>
                  <a:pt x="307" y="362"/>
                </a:cubicBezTo>
                <a:cubicBezTo>
                  <a:pt x="313" y="355"/>
                  <a:pt x="318" y="348"/>
                  <a:pt x="323" y="342"/>
                </a:cubicBezTo>
                <a:cubicBezTo>
                  <a:pt x="324" y="341"/>
                  <a:pt x="324" y="340"/>
                  <a:pt x="325" y="339"/>
                </a:cubicBezTo>
                <a:cubicBezTo>
                  <a:pt x="328" y="336"/>
                  <a:pt x="331" y="332"/>
                  <a:pt x="334" y="329"/>
                </a:cubicBezTo>
                <a:cubicBezTo>
                  <a:pt x="335" y="327"/>
                  <a:pt x="333" y="324"/>
                  <a:pt x="331" y="326"/>
                </a:cubicBezTo>
                <a:cubicBezTo>
                  <a:pt x="329" y="329"/>
                  <a:pt x="326" y="333"/>
                  <a:pt x="323" y="336"/>
                </a:cubicBezTo>
                <a:cubicBezTo>
                  <a:pt x="323" y="337"/>
                  <a:pt x="322" y="337"/>
                  <a:pt x="322" y="338"/>
                </a:cubicBezTo>
                <a:cubicBezTo>
                  <a:pt x="299" y="366"/>
                  <a:pt x="271" y="391"/>
                  <a:pt x="253" y="422"/>
                </a:cubicBezTo>
                <a:cubicBezTo>
                  <a:pt x="250" y="426"/>
                  <a:pt x="246" y="429"/>
                  <a:pt x="243" y="432"/>
                </a:cubicBezTo>
                <a:cubicBezTo>
                  <a:pt x="240" y="435"/>
                  <a:pt x="242" y="429"/>
                  <a:pt x="245" y="423"/>
                </a:cubicBezTo>
                <a:cubicBezTo>
                  <a:pt x="253" y="413"/>
                  <a:pt x="261" y="402"/>
                  <a:pt x="268" y="391"/>
                </a:cubicBezTo>
                <a:cubicBezTo>
                  <a:pt x="283" y="371"/>
                  <a:pt x="300" y="35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5" y="333"/>
                  <a:pt x="315" y="333"/>
                  <a:pt x="315" y="333"/>
                </a:cubicBezTo>
                <a:cubicBezTo>
                  <a:pt x="316" y="331"/>
                  <a:pt x="318" y="329"/>
                  <a:pt x="319" y="327"/>
                </a:cubicBezTo>
                <a:cubicBezTo>
                  <a:pt x="320" y="325"/>
                  <a:pt x="317" y="324"/>
                  <a:pt x="316" y="325"/>
                </a:cubicBezTo>
                <a:cubicBezTo>
                  <a:pt x="294" y="356"/>
                  <a:pt x="261" y="382"/>
                  <a:pt x="244" y="416"/>
                </a:cubicBezTo>
                <a:cubicBezTo>
                  <a:pt x="239" y="422"/>
                  <a:pt x="234" y="427"/>
                  <a:pt x="233" y="431"/>
                </a:cubicBezTo>
                <a:cubicBezTo>
                  <a:pt x="235" y="424"/>
                  <a:pt x="238" y="416"/>
                  <a:pt x="241" y="409"/>
                </a:cubicBezTo>
                <a:cubicBezTo>
                  <a:pt x="248" y="401"/>
                  <a:pt x="254" y="392"/>
                  <a:pt x="260" y="383"/>
                </a:cubicBezTo>
                <a:cubicBezTo>
                  <a:pt x="264" y="378"/>
                  <a:pt x="268" y="373"/>
                  <a:pt x="272" y="367"/>
                </a:cubicBezTo>
                <a:cubicBezTo>
                  <a:pt x="284" y="353"/>
                  <a:pt x="297" y="339"/>
                  <a:pt x="308" y="325"/>
                </a:cubicBezTo>
                <a:cubicBezTo>
                  <a:pt x="309" y="323"/>
                  <a:pt x="306" y="321"/>
                  <a:pt x="305" y="323"/>
                </a:cubicBezTo>
                <a:cubicBezTo>
                  <a:pt x="291" y="337"/>
                  <a:pt x="279" y="352"/>
                  <a:pt x="267" y="368"/>
                </a:cubicBezTo>
                <a:cubicBezTo>
                  <a:pt x="264" y="372"/>
                  <a:pt x="261" y="376"/>
                  <a:pt x="258" y="380"/>
                </a:cubicBezTo>
                <a:cubicBezTo>
                  <a:pt x="254" y="386"/>
                  <a:pt x="249" y="392"/>
                  <a:pt x="245" y="399"/>
                </a:cubicBezTo>
                <a:cubicBezTo>
                  <a:pt x="241" y="404"/>
                  <a:pt x="237" y="410"/>
                  <a:pt x="233" y="415"/>
                </a:cubicBezTo>
                <a:cubicBezTo>
                  <a:pt x="230" y="422"/>
                  <a:pt x="228" y="424"/>
                  <a:pt x="225" y="419"/>
                </a:cubicBezTo>
                <a:cubicBezTo>
                  <a:pt x="226" y="415"/>
                  <a:pt x="227" y="411"/>
                  <a:pt x="228" y="408"/>
                </a:cubicBezTo>
                <a:cubicBezTo>
                  <a:pt x="237" y="398"/>
                  <a:pt x="245" y="387"/>
                  <a:pt x="252" y="376"/>
                </a:cubicBezTo>
                <a:cubicBezTo>
                  <a:pt x="259" y="368"/>
                  <a:pt x="265" y="359"/>
                  <a:pt x="271" y="350"/>
                </a:cubicBezTo>
                <a:cubicBezTo>
                  <a:pt x="273" y="348"/>
                  <a:pt x="275" y="345"/>
                  <a:pt x="277" y="343"/>
                </a:cubicBezTo>
                <a:cubicBezTo>
                  <a:pt x="282" y="337"/>
                  <a:pt x="286" y="331"/>
                  <a:pt x="290" y="326"/>
                </a:cubicBezTo>
                <a:cubicBezTo>
                  <a:pt x="292" y="324"/>
                  <a:pt x="289" y="322"/>
                  <a:pt x="288" y="324"/>
                </a:cubicBezTo>
                <a:cubicBezTo>
                  <a:pt x="282" y="330"/>
                  <a:pt x="277" y="337"/>
                  <a:pt x="271" y="344"/>
                </a:cubicBezTo>
                <a:cubicBezTo>
                  <a:pt x="256" y="362"/>
                  <a:pt x="236" y="382"/>
                  <a:pt x="226" y="404"/>
                </a:cubicBezTo>
                <a:cubicBezTo>
                  <a:pt x="224" y="407"/>
                  <a:pt x="222" y="409"/>
                  <a:pt x="220" y="411"/>
                </a:cubicBezTo>
                <a:cubicBezTo>
                  <a:pt x="215" y="417"/>
                  <a:pt x="212" y="422"/>
                  <a:pt x="214" y="412"/>
                </a:cubicBezTo>
                <a:cubicBezTo>
                  <a:pt x="215" y="411"/>
                  <a:pt x="215" y="409"/>
                  <a:pt x="216" y="408"/>
                </a:cubicBezTo>
                <a:cubicBezTo>
                  <a:pt x="238" y="380"/>
                  <a:pt x="257" y="350"/>
                  <a:pt x="279" y="323"/>
                </a:cubicBezTo>
                <a:cubicBezTo>
                  <a:pt x="280" y="321"/>
                  <a:pt x="278" y="319"/>
                  <a:pt x="276" y="320"/>
                </a:cubicBezTo>
                <a:cubicBezTo>
                  <a:pt x="264" y="334"/>
                  <a:pt x="249" y="349"/>
                  <a:pt x="237" y="365"/>
                </a:cubicBezTo>
                <a:cubicBezTo>
                  <a:pt x="237" y="364"/>
                  <a:pt x="238" y="364"/>
                  <a:pt x="238" y="363"/>
                </a:cubicBezTo>
                <a:cubicBezTo>
                  <a:pt x="250" y="347"/>
                  <a:pt x="262" y="332"/>
                  <a:pt x="273" y="317"/>
                </a:cubicBezTo>
                <a:cubicBezTo>
                  <a:pt x="275" y="315"/>
                  <a:pt x="272" y="313"/>
                  <a:pt x="271" y="315"/>
                </a:cubicBezTo>
                <a:cubicBezTo>
                  <a:pt x="249" y="342"/>
                  <a:pt x="229" y="370"/>
                  <a:pt x="207" y="398"/>
                </a:cubicBezTo>
                <a:cubicBezTo>
                  <a:pt x="224" y="376"/>
                  <a:pt x="243" y="347"/>
                  <a:pt x="262" y="321"/>
                </a:cubicBezTo>
                <a:cubicBezTo>
                  <a:pt x="265" y="319"/>
                  <a:pt x="266" y="317"/>
                  <a:pt x="266" y="316"/>
                </a:cubicBezTo>
                <a:cubicBezTo>
                  <a:pt x="268" y="313"/>
                  <a:pt x="270" y="311"/>
                  <a:pt x="272" y="308"/>
                </a:cubicBezTo>
                <a:cubicBezTo>
                  <a:pt x="273" y="306"/>
                  <a:pt x="271" y="304"/>
                  <a:pt x="269" y="306"/>
                </a:cubicBezTo>
                <a:cubicBezTo>
                  <a:pt x="249" y="329"/>
                  <a:pt x="230" y="354"/>
                  <a:pt x="211" y="379"/>
                </a:cubicBezTo>
                <a:cubicBezTo>
                  <a:pt x="204" y="389"/>
                  <a:pt x="203" y="389"/>
                  <a:pt x="209" y="379"/>
                </a:cubicBezTo>
                <a:cubicBezTo>
                  <a:pt x="213" y="371"/>
                  <a:pt x="218" y="363"/>
                  <a:pt x="223" y="356"/>
                </a:cubicBezTo>
                <a:cubicBezTo>
                  <a:pt x="233" y="340"/>
                  <a:pt x="244" y="326"/>
                  <a:pt x="255" y="311"/>
                </a:cubicBezTo>
                <a:cubicBezTo>
                  <a:pt x="256" y="310"/>
                  <a:pt x="254" y="307"/>
                  <a:pt x="252" y="309"/>
                </a:cubicBezTo>
                <a:cubicBezTo>
                  <a:pt x="251" y="310"/>
                  <a:pt x="250" y="312"/>
                  <a:pt x="249" y="313"/>
                </a:cubicBezTo>
                <a:cubicBezTo>
                  <a:pt x="249" y="313"/>
                  <a:pt x="248" y="313"/>
                  <a:pt x="248" y="314"/>
                </a:cubicBezTo>
                <a:cubicBezTo>
                  <a:pt x="246" y="316"/>
                  <a:pt x="245" y="318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43" y="320"/>
                  <a:pt x="243" y="320"/>
                  <a:pt x="243" y="320"/>
                </a:cubicBezTo>
                <a:cubicBezTo>
                  <a:pt x="234" y="330"/>
                  <a:pt x="226" y="341"/>
                  <a:pt x="218" y="352"/>
                </a:cubicBezTo>
                <a:cubicBezTo>
                  <a:pt x="213" y="357"/>
                  <a:pt x="214" y="352"/>
                  <a:pt x="216" y="346"/>
                </a:cubicBezTo>
                <a:cubicBezTo>
                  <a:pt x="217" y="345"/>
                  <a:pt x="217" y="345"/>
                  <a:pt x="218" y="345"/>
                </a:cubicBezTo>
                <a:cubicBezTo>
                  <a:pt x="219" y="344"/>
                  <a:pt x="219" y="342"/>
                  <a:pt x="218" y="342"/>
                </a:cubicBezTo>
                <a:cubicBezTo>
                  <a:pt x="218" y="341"/>
                  <a:pt x="218" y="340"/>
                  <a:pt x="219" y="340"/>
                </a:cubicBezTo>
                <a:cubicBezTo>
                  <a:pt x="223" y="335"/>
                  <a:pt x="229" y="323"/>
                  <a:pt x="231" y="320"/>
                </a:cubicBezTo>
                <a:cubicBezTo>
                  <a:pt x="232" y="319"/>
                  <a:pt x="231" y="318"/>
                  <a:pt x="230" y="318"/>
                </a:cubicBezTo>
                <a:cubicBezTo>
                  <a:pt x="234" y="312"/>
                  <a:pt x="237" y="305"/>
                  <a:pt x="238" y="298"/>
                </a:cubicBezTo>
                <a:cubicBezTo>
                  <a:pt x="239" y="297"/>
                  <a:pt x="237" y="295"/>
                  <a:pt x="236" y="296"/>
                </a:cubicBezTo>
                <a:cubicBezTo>
                  <a:pt x="235" y="296"/>
                  <a:pt x="235" y="297"/>
                  <a:pt x="234" y="297"/>
                </a:cubicBezTo>
                <a:cubicBezTo>
                  <a:pt x="237" y="294"/>
                  <a:pt x="239" y="290"/>
                  <a:pt x="240" y="286"/>
                </a:cubicBezTo>
                <a:cubicBezTo>
                  <a:pt x="241" y="285"/>
                  <a:pt x="240" y="284"/>
                  <a:pt x="240" y="283"/>
                </a:cubicBezTo>
                <a:cubicBezTo>
                  <a:pt x="240" y="284"/>
                  <a:pt x="241" y="284"/>
                  <a:pt x="241" y="283"/>
                </a:cubicBezTo>
                <a:cubicBezTo>
                  <a:pt x="247" y="277"/>
                  <a:pt x="253" y="271"/>
                  <a:pt x="258" y="265"/>
                </a:cubicBezTo>
                <a:cubicBezTo>
                  <a:pt x="259" y="266"/>
                  <a:pt x="260" y="266"/>
                  <a:pt x="260" y="265"/>
                </a:cubicBezTo>
                <a:cubicBezTo>
                  <a:pt x="261" y="264"/>
                  <a:pt x="262" y="262"/>
                  <a:pt x="262" y="261"/>
                </a:cubicBezTo>
                <a:cubicBezTo>
                  <a:pt x="266" y="257"/>
                  <a:pt x="269" y="254"/>
                  <a:pt x="272" y="250"/>
                </a:cubicBezTo>
                <a:cubicBezTo>
                  <a:pt x="266" y="258"/>
                  <a:pt x="261" y="266"/>
                  <a:pt x="256" y="274"/>
                </a:cubicBezTo>
                <a:cubicBezTo>
                  <a:pt x="254" y="276"/>
                  <a:pt x="257" y="277"/>
                  <a:pt x="258" y="276"/>
                </a:cubicBezTo>
                <a:cubicBezTo>
                  <a:pt x="264" y="271"/>
                  <a:pt x="270" y="265"/>
                  <a:pt x="275" y="259"/>
                </a:cubicBezTo>
                <a:cubicBezTo>
                  <a:pt x="275" y="259"/>
                  <a:pt x="275" y="259"/>
                  <a:pt x="275" y="259"/>
                </a:cubicBezTo>
                <a:cubicBezTo>
                  <a:pt x="270" y="267"/>
                  <a:pt x="265" y="275"/>
                  <a:pt x="260" y="282"/>
                </a:cubicBezTo>
                <a:cubicBezTo>
                  <a:pt x="259" y="284"/>
                  <a:pt x="261" y="286"/>
                  <a:pt x="263" y="284"/>
                </a:cubicBezTo>
                <a:cubicBezTo>
                  <a:pt x="267" y="280"/>
                  <a:pt x="271" y="276"/>
                  <a:pt x="275" y="272"/>
                </a:cubicBezTo>
                <a:cubicBezTo>
                  <a:pt x="273" y="279"/>
                  <a:pt x="270" y="284"/>
                  <a:pt x="267" y="290"/>
                </a:cubicBezTo>
                <a:cubicBezTo>
                  <a:pt x="266" y="292"/>
                  <a:pt x="269" y="294"/>
                  <a:pt x="270" y="292"/>
                </a:cubicBezTo>
                <a:cubicBezTo>
                  <a:pt x="272" y="290"/>
                  <a:pt x="273" y="288"/>
                  <a:pt x="274" y="286"/>
                </a:cubicBezTo>
                <a:cubicBezTo>
                  <a:pt x="275" y="286"/>
                  <a:pt x="276" y="286"/>
                  <a:pt x="277" y="285"/>
                </a:cubicBezTo>
                <a:cubicBezTo>
                  <a:pt x="278" y="283"/>
                  <a:pt x="279" y="281"/>
                  <a:pt x="280" y="279"/>
                </a:cubicBezTo>
                <a:cubicBezTo>
                  <a:pt x="281" y="278"/>
                  <a:pt x="280" y="277"/>
                  <a:pt x="279" y="276"/>
                </a:cubicBezTo>
                <a:cubicBezTo>
                  <a:pt x="283" y="268"/>
                  <a:pt x="285" y="260"/>
                  <a:pt x="287" y="251"/>
                </a:cubicBezTo>
                <a:cubicBezTo>
                  <a:pt x="289" y="250"/>
                  <a:pt x="291" y="249"/>
                  <a:pt x="294" y="248"/>
                </a:cubicBezTo>
                <a:cubicBezTo>
                  <a:pt x="293" y="250"/>
                  <a:pt x="293" y="251"/>
                  <a:pt x="292" y="252"/>
                </a:cubicBezTo>
                <a:cubicBezTo>
                  <a:pt x="291" y="254"/>
                  <a:pt x="292" y="255"/>
                  <a:pt x="294" y="255"/>
                </a:cubicBezTo>
                <a:cubicBezTo>
                  <a:pt x="292" y="259"/>
                  <a:pt x="290" y="263"/>
                  <a:pt x="287" y="267"/>
                </a:cubicBezTo>
                <a:cubicBezTo>
                  <a:pt x="286" y="269"/>
                  <a:pt x="289" y="271"/>
                  <a:pt x="290" y="269"/>
                </a:cubicBezTo>
                <a:cubicBezTo>
                  <a:pt x="297" y="263"/>
                  <a:pt x="302" y="256"/>
                  <a:pt x="308" y="249"/>
                </a:cubicBezTo>
                <a:cubicBezTo>
                  <a:pt x="307" y="251"/>
                  <a:pt x="306" y="253"/>
                  <a:pt x="305" y="255"/>
                </a:cubicBezTo>
                <a:cubicBezTo>
                  <a:pt x="302" y="262"/>
                  <a:pt x="298" y="268"/>
                  <a:pt x="294" y="274"/>
                </a:cubicBezTo>
                <a:cubicBezTo>
                  <a:pt x="293" y="276"/>
                  <a:pt x="296" y="278"/>
                  <a:pt x="297" y="276"/>
                </a:cubicBezTo>
                <a:cubicBezTo>
                  <a:pt x="298" y="275"/>
                  <a:pt x="305" y="267"/>
                  <a:pt x="311" y="261"/>
                </a:cubicBezTo>
                <a:cubicBezTo>
                  <a:pt x="313" y="260"/>
                  <a:pt x="315" y="258"/>
                  <a:pt x="317" y="257"/>
                </a:cubicBezTo>
                <a:cubicBezTo>
                  <a:pt x="317" y="257"/>
                  <a:pt x="317" y="258"/>
                  <a:pt x="317" y="259"/>
                </a:cubicBezTo>
                <a:cubicBezTo>
                  <a:pt x="313" y="268"/>
                  <a:pt x="305" y="277"/>
                  <a:pt x="299" y="285"/>
                </a:cubicBezTo>
                <a:cubicBezTo>
                  <a:pt x="297" y="287"/>
                  <a:pt x="300" y="289"/>
                  <a:pt x="302" y="288"/>
                </a:cubicBezTo>
                <a:cubicBezTo>
                  <a:pt x="304" y="285"/>
                  <a:pt x="307" y="282"/>
                  <a:pt x="309" y="280"/>
                </a:cubicBezTo>
                <a:cubicBezTo>
                  <a:pt x="304" y="286"/>
                  <a:pt x="299" y="293"/>
                  <a:pt x="294" y="299"/>
                </a:cubicBezTo>
                <a:cubicBezTo>
                  <a:pt x="293" y="301"/>
                  <a:pt x="296" y="303"/>
                  <a:pt x="297" y="301"/>
                </a:cubicBezTo>
                <a:cubicBezTo>
                  <a:pt x="300" y="299"/>
                  <a:pt x="320" y="271"/>
                  <a:pt x="311" y="288"/>
                </a:cubicBezTo>
                <a:cubicBezTo>
                  <a:pt x="310" y="289"/>
                  <a:pt x="313" y="292"/>
                  <a:pt x="314" y="290"/>
                </a:cubicBezTo>
                <a:cubicBezTo>
                  <a:pt x="319" y="285"/>
                  <a:pt x="324" y="275"/>
                  <a:pt x="325" y="286"/>
                </a:cubicBezTo>
                <a:cubicBezTo>
                  <a:pt x="325" y="288"/>
                  <a:pt x="326" y="289"/>
                  <a:pt x="328" y="288"/>
                </a:cubicBezTo>
                <a:cubicBezTo>
                  <a:pt x="332" y="285"/>
                  <a:pt x="333" y="283"/>
                  <a:pt x="333" y="289"/>
                </a:cubicBezTo>
                <a:cubicBezTo>
                  <a:pt x="333" y="290"/>
                  <a:pt x="335" y="291"/>
                  <a:pt x="336" y="290"/>
                </a:cubicBezTo>
                <a:cubicBezTo>
                  <a:pt x="341" y="284"/>
                  <a:pt x="346" y="279"/>
                  <a:pt x="351" y="273"/>
                </a:cubicBezTo>
                <a:cubicBezTo>
                  <a:pt x="352" y="271"/>
                  <a:pt x="351" y="269"/>
                  <a:pt x="349" y="270"/>
                </a:cubicBezTo>
                <a:cubicBezTo>
                  <a:pt x="338" y="273"/>
                  <a:pt x="338" y="269"/>
                  <a:pt x="348" y="257"/>
                </a:cubicBezTo>
                <a:cubicBezTo>
                  <a:pt x="350" y="255"/>
                  <a:pt x="348" y="253"/>
                  <a:pt x="346" y="254"/>
                </a:cubicBezTo>
                <a:cubicBezTo>
                  <a:pt x="340" y="260"/>
                  <a:pt x="333" y="271"/>
                  <a:pt x="343" y="256"/>
                </a:cubicBezTo>
                <a:cubicBezTo>
                  <a:pt x="352" y="243"/>
                  <a:pt x="364" y="231"/>
                  <a:pt x="375" y="218"/>
                </a:cubicBezTo>
                <a:cubicBezTo>
                  <a:pt x="376" y="216"/>
                  <a:pt x="374" y="214"/>
                  <a:pt x="372" y="215"/>
                </a:cubicBezTo>
                <a:cubicBezTo>
                  <a:pt x="371" y="216"/>
                  <a:pt x="371" y="217"/>
                  <a:pt x="370" y="217"/>
                </a:cubicBezTo>
                <a:cubicBezTo>
                  <a:pt x="397" y="190"/>
                  <a:pt x="424" y="163"/>
                  <a:pt x="453" y="138"/>
                </a:cubicBezTo>
                <a:cubicBezTo>
                  <a:pt x="463" y="130"/>
                  <a:pt x="472" y="123"/>
                  <a:pt x="482" y="115"/>
                </a:cubicBezTo>
                <a:cubicBezTo>
                  <a:pt x="484" y="114"/>
                  <a:pt x="471" y="126"/>
                  <a:pt x="469" y="127"/>
                </a:cubicBezTo>
                <a:cubicBezTo>
                  <a:pt x="456" y="142"/>
                  <a:pt x="442" y="158"/>
                  <a:pt x="428" y="173"/>
                </a:cubicBezTo>
                <a:cubicBezTo>
                  <a:pt x="404" y="193"/>
                  <a:pt x="382" y="214"/>
                  <a:pt x="361" y="237"/>
                </a:cubicBezTo>
                <a:cubicBezTo>
                  <a:pt x="359" y="239"/>
                  <a:pt x="361" y="241"/>
                  <a:pt x="363" y="240"/>
                </a:cubicBezTo>
                <a:cubicBezTo>
                  <a:pt x="388" y="220"/>
                  <a:pt x="409" y="198"/>
                  <a:pt x="430" y="176"/>
                </a:cubicBezTo>
                <a:cubicBezTo>
                  <a:pt x="432" y="174"/>
                  <a:pt x="434" y="173"/>
                  <a:pt x="435" y="172"/>
                </a:cubicBezTo>
                <a:cubicBezTo>
                  <a:pt x="445" y="164"/>
                  <a:pt x="454" y="157"/>
                  <a:pt x="464" y="150"/>
                </a:cubicBezTo>
                <a:cubicBezTo>
                  <a:pt x="469" y="147"/>
                  <a:pt x="474" y="144"/>
                  <a:pt x="479" y="141"/>
                </a:cubicBezTo>
                <a:cubicBezTo>
                  <a:pt x="483" y="140"/>
                  <a:pt x="486" y="138"/>
                  <a:pt x="487" y="134"/>
                </a:cubicBezTo>
                <a:cubicBezTo>
                  <a:pt x="488" y="135"/>
                  <a:pt x="489" y="136"/>
                  <a:pt x="490" y="135"/>
                </a:cubicBezTo>
                <a:cubicBezTo>
                  <a:pt x="491" y="134"/>
                  <a:pt x="493" y="133"/>
                  <a:pt x="494" y="132"/>
                </a:cubicBezTo>
                <a:cubicBezTo>
                  <a:pt x="496" y="130"/>
                  <a:pt x="494" y="127"/>
                  <a:pt x="492" y="128"/>
                </a:cubicBezTo>
                <a:cubicBezTo>
                  <a:pt x="476" y="138"/>
                  <a:pt x="459" y="149"/>
                  <a:pt x="444" y="161"/>
                </a:cubicBezTo>
                <a:cubicBezTo>
                  <a:pt x="459" y="144"/>
                  <a:pt x="474" y="126"/>
                  <a:pt x="490" y="110"/>
                </a:cubicBezTo>
                <a:cubicBezTo>
                  <a:pt x="490" y="109"/>
                  <a:pt x="490" y="109"/>
                  <a:pt x="490" y="109"/>
                </a:cubicBezTo>
                <a:cubicBezTo>
                  <a:pt x="496" y="117"/>
                  <a:pt x="502" y="125"/>
                  <a:pt x="507" y="133"/>
                </a:cubicBezTo>
                <a:cubicBezTo>
                  <a:pt x="507" y="134"/>
                  <a:pt x="509" y="133"/>
                  <a:pt x="508" y="132"/>
                </a:cubicBezTo>
                <a:cubicBezTo>
                  <a:pt x="492" y="103"/>
                  <a:pt x="471" y="78"/>
                  <a:pt x="446" y="58"/>
                </a:cubicBezTo>
                <a:cubicBezTo>
                  <a:pt x="447" y="56"/>
                  <a:pt x="445" y="55"/>
                  <a:pt x="443" y="56"/>
                </a:cubicBezTo>
                <a:cubicBezTo>
                  <a:pt x="443" y="56"/>
                  <a:pt x="443" y="56"/>
                  <a:pt x="443" y="56"/>
                </a:cubicBezTo>
                <a:cubicBezTo>
                  <a:pt x="398" y="21"/>
                  <a:pt x="343" y="1"/>
                  <a:pt x="284" y="1"/>
                </a:cubicBezTo>
                <a:cubicBezTo>
                  <a:pt x="185" y="0"/>
                  <a:pt x="83" y="59"/>
                  <a:pt x="41" y="149"/>
                </a:cubicBezTo>
                <a:cubicBezTo>
                  <a:pt x="39" y="152"/>
                  <a:pt x="43" y="155"/>
                  <a:pt x="45" y="152"/>
                </a:cubicBezTo>
                <a:cubicBezTo>
                  <a:pt x="100" y="67"/>
                  <a:pt x="182" y="12"/>
                  <a:pt x="284" y="11"/>
                </a:cubicBezTo>
                <a:cubicBezTo>
                  <a:pt x="340" y="10"/>
                  <a:pt x="394" y="27"/>
                  <a:pt x="438" y="58"/>
                </a:cubicBezTo>
                <a:cubicBezTo>
                  <a:pt x="425" y="66"/>
                  <a:pt x="414" y="77"/>
                  <a:pt x="404" y="88"/>
                </a:cubicBezTo>
                <a:cubicBezTo>
                  <a:pt x="406" y="85"/>
                  <a:pt x="408" y="81"/>
                  <a:pt x="410" y="77"/>
                </a:cubicBezTo>
                <a:cubicBezTo>
                  <a:pt x="411" y="76"/>
                  <a:pt x="409" y="74"/>
                  <a:pt x="408" y="75"/>
                </a:cubicBezTo>
                <a:cubicBezTo>
                  <a:pt x="386" y="91"/>
                  <a:pt x="365" y="111"/>
                  <a:pt x="351" y="135"/>
                </a:cubicBezTo>
                <a:cubicBezTo>
                  <a:pt x="342" y="139"/>
                  <a:pt x="335" y="144"/>
                  <a:pt x="329" y="150"/>
                </a:cubicBezTo>
                <a:cubicBezTo>
                  <a:pt x="333" y="144"/>
                  <a:pt x="335" y="138"/>
                  <a:pt x="338" y="132"/>
                </a:cubicBezTo>
                <a:cubicBezTo>
                  <a:pt x="338" y="130"/>
                  <a:pt x="336" y="129"/>
                  <a:pt x="334" y="130"/>
                </a:cubicBezTo>
                <a:cubicBezTo>
                  <a:pt x="326" y="137"/>
                  <a:pt x="319" y="144"/>
                  <a:pt x="311" y="152"/>
                </a:cubicBezTo>
                <a:cubicBezTo>
                  <a:pt x="315" y="148"/>
                  <a:pt x="321" y="139"/>
                  <a:pt x="324" y="131"/>
                </a:cubicBezTo>
                <a:cubicBezTo>
                  <a:pt x="324" y="129"/>
                  <a:pt x="322" y="128"/>
                  <a:pt x="321" y="129"/>
                </a:cubicBezTo>
                <a:cubicBezTo>
                  <a:pt x="314" y="135"/>
                  <a:pt x="307" y="142"/>
                  <a:pt x="302" y="149"/>
                </a:cubicBezTo>
                <a:cubicBezTo>
                  <a:pt x="308" y="141"/>
                  <a:pt x="313" y="134"/>
                  <a:pt x="316" y="125"/>
                </a:cubicBezTo>
                <a:cubicBezTo>
                  <a:pt x="316" y="123"/>
                  <a:pt x="314" y="122"/>
                  <a:pt x="313" y="123"/>
                </a:cubicBezTo>
                <a:cubicBezTo>
                  <a:pt x="304" y="130"/>
                  <a:pt x="294" y="140"/>
                  <a:pt x="288" y="148"/>
                </a:cubicBezTo>
                <a:cubicBezTo>
                  <a:pt x="295" y="139"/>
                  <a:pt x="302" y="130"/>
                  <a:pt x="307" y="119"/>
                </a:cubicBezTo>
                <a:cubicBezTo>
                  <a:pt x="308" y="118"/>
                  <a:pt x="307" y="117"/>
                  <a:pt x="306" y="117"/>
                </a:cubicBezTo>
                <a:cubicBezTo>
                  <a:pt x="304" y="118"/>
                  <a:pt x="302" y="119"/>
                  <a:pt x="301" y="119"/>
                </a:cubicBezTo>
                <a:cubicBezTo>
                  <a:pt x="301" y="118"/>
                  <a:pt x="299" y="117"/>
                  <a:pt x="298" y="118"/>
                </a:cubicBezTo>
                <a:cubicBezTo>
                  <a:pt x="296" y="120"/>
                  <a:pt x="295" y="122"/>
                  <a:pt x="293" y="124"/>
                </a:cubicBezTo>
                <a:cubicBezTo>
                  <a:pt x="289" y="126"/>
                  <a:pt x="285" y="129"/>
                  <a:pt x="281" y="131"/>
                </a:cubicBezTo>
                <a:cubicBezTo>
                  <a:pt x="281" y="130"/>
                  <a:pt x="281" y="130"/>
                  <a:pt x="281" y="129"/>
                </a:cubicBezTo>
                <a:cubicBezTo>
                  <a:pt x="286" y="123"/>
                  <a:pt x="291" y="116"/>
                  <a:pt x="296" y="109"/>
                </a:cubicBezTo>
                <a:cubicBezTo>
                  <a:pt x="297" y="108"/>
                  <a:pt x="295" y="106"/>
                  <a:pt x="293" y="107"/>
                </a:cubicBezTo>
                <a:cubicBezTo>
                  <a:pt x="292" y="108"/>
                  <a:pt x="291" y="109"/>
                  <a:pt x="290" y="110"/>
                </a:cubicBezTo>
                <a:cubicBezTo>
                  <a:pt x="292" y="107"/>
                  <a:pt x="294" y="104"/>
                  <a:pt x="296" y="101"/>
                </a:cubicBezTo>
                <a:cubicBezTo>
                  <a:pt x="297" y="100"/>
                  <a:pt x="295" y="98"/>
                  <a:pt x="294" y="99"/>
                </a:cubicBezTo>
                <a:cubicBezTo>
                  <a:pt x="279" y="112"/>
                  <a:pt x="268" y="126"/>
                  <a:pt x="259" y="142"/>
                </a:cubicBezTo>
                <a:cubicBezTo>
                  <a:pt x="253" y="151"/>
                  <a:pt x="248" y="159"/>
                  <a:pt x="245" y="169"/>
                </a:cubicBezTo>
                <a:cubicBezTo>
                  <a:pt x="245" y="171"/>
                  <a:pt x="246" y="172"/>
                  <a:pt x="248" y="171"/>
                </a:cubicBezTo>
                <a:cubicBezTo>
                  <a:pt x="252" y="169"/>
                  <a:pt x="256" y="167"/>
                  <a:pt x="259" y="164"/>
                </a:cubicBezTo>
                <a:cubicBezTo>
                  <a:pt x="256" y="170"/>
                  <a:pt x="252" y="176"/>
                  <a:pt x="250" y="183"/>
                </a:cubicBezTo>
                <a:cubicBezTo>
                  <a:pt x="249" y="185"/>
                  <a:pt x="251" y="186"/>
                  <a:pt x="252" y="185"/>
                </a:cubicBezTo>
                <a:cubicBezTo>
                  <a:pt x="255" y="184"/>
                  <a:pt x="258" y="182"/>
                  <a:pt x="260" y="180"/>
                </a:cubicBezTo>
                <a:cubicBezTo>
                  <a:pt x="259" y="182"/>
                  <a:pt x="258" y="185"/>
                  <a:pt x="257" y="187"/>
                </a:cubicBezTo>
                <a:cubicBezTo>
                  <a:pt x="256" y="189"/>
                  <a:pt x="258" y="191"/>
                  <a:pt x="259" y="189"/>
                </a:cubicBezTo>
                <a:cubicBezTo>
                  <a:pt x="264" y="185"/>
                  <a:pt x="268" y="181"/>
                  <a:pt x="272" y="177"/>
                </a:cubicBezTo>
                <a:cubicBezTo>
                  <a:pt x="269" y="181"/>
                  <a:pt x="267" y="185"/>
                  <a:pt x="265" y="188"/>
                </a:cubicBezTo>
                <a:cubicBezTo>
                  <a:pt x="264" y="190"/>
                  <a:pt x="266" y="192"/>
                  <a:pt x="267" y="191"/>
                </a:cubicBezTo>
                <a:cubicBezTo>
                  <a:pt x="272" y="186"/>
                  <a:pt x="277" y="179"/>
                  <a:pt x="280" y="175"/>
                </a:cubicBezTo>
                <a:cubicBezTo>
                  <a:pt x="274" y="183"/>
                  <a:pt x="268" y="192"/>
                  <a:pt x="264" y="201"/>
                </a:cubicBezTo>
                <a:cubicBezTo>
                  <a:pt x="263" y="203"/>
                  <a:pt x="265" y="205"/>
                  <a:pt x="266" y="203"/>
                </a:cubicBezTo>
                <a:cubicBezTo>
                  <a:pt x="271" y="198"/>
                  <a:pt x="275" y="194"/>
                  <a:pt x="279" y="188"/>
                </a:cubicBezTo>
                <a:cubicBezTo>
                  <a:pt x="275" y="194"/>
                  <a:pt x="270" y="199"/>
                  <a:pt x="266" y="206"/>
                </a:cubicBezTo>
                <a:cubicBezTo>
                  <a:pt x="265" y="207"/>
                  <a:pt x="267" y="208"/>
                  <a:pt x="268" y="207"/>
                </a:cubicBezTo>
                <a:cubicBezTo>
                  <a:pt x="271" y="204"/>
                  <a:pt x="274" y="200"/>
                  <a:pt x="276" y="196"/>
                </a:cubicBezTo>
                <a:cubicBezTo>
                  <a:pt x="277" y="195"/>
                  <a:pt x="276" y="194"/>
                  <a:pt x="275" y="194"/>
                </a:cubicBezTo>
                <a:cubicBezTo>
                  <a:pt x="279" y="190"/>
                  <a:pt x="284" y="183"/>
                  <a:pt x="284" y="183"/>
                </a:cubicBezTo>
                <a:cubicBezTo>
                  <a:pt x="284" y="182"/>
                  <a:pt x="282" y="180"/>
                  <a:pt x="281" y="181"/>
                </a:cubicBezTo>
                <a:cubicBezTo>
                  <a:pt x="277" y="185"/>
                  <a:pt x="271" y="194"/>
                  <a:pt x="270" y="196"/>
                </a:cubicBezTo>
                <a:cubicBezTo>
                  <a:pt x="274" y="187"/>
                  <a:pt x="281" y="178"/>
                  <a:pt x="287" y="170"/>
                </a:cubicBezTo>
                <a:cubicBezTo>
                  <a:pt x="288" y="168"/>
                  <a:pt x="286" y="166"/>
                  <a:pt x="284" y="168"/>
                </a:cubicBezTo>
                <a:cubicBezTo>
                  <a:pt x="280" y="172"/>
                  <a:pt x="274" y="179"/>
                  <a:pt x="272" y="183"/>
                </a:cubicBezTo>
                <a:cubicBezTo>
                  <a:pt x="278" y="173"/>
                  <a:pt x="285" y="164"/>
                  <a:pt x="292" y="155"/>
                </a:cubicBezTo>
                <a:cubicBezTo>
                  <a:pt x="293" y="153"/>
                  <a:pt x="290" y="151"/>
                  <a:pt x="289" y="153"/>
                </a:cubicBezTo>
                <a:cubicBezTo>
                  <a:pt x="287" y="155"/>
                  <a:pt x="285" y="157"/>
                  <a:pt x="283" y="160"/>
                </a:cubicBezTo>
                <a:cubicBezTo>
                  <a:pt x="282" y="160"/>
                  <a:pt x="281" y="161"/>
                  <a:pt x="280" y="162"/>
                </a:cubicBezTo>
                <a:cubicBezTo>
                  <a:pt x="277" y="166"/>
                  <a:pt x="274" y="170"/>
                  <a:pt x="270" y="174"/>
                </a:cubicBezTo>
                <a:cubicBezTo>
                  <a:pt x="265" y="179"/>
                  <a:pt x="259" y="189"/>
                  <a:pt x="266" y="176"/>
                </a:cubicBezTo>
                <a:cubicBezTo>
                  <a:pt x="267" y="175"/>
                  <a:pt x="267" y="174"/>
                  <a:pt x="268" y="173"/>
                </a:cubicBezTo>
                <a:cubicBezTo>
                  <a:pt x="274" y="167"/>
                  <a:pt x="279" y="160"/>
                  <a:pt x="284" y="153"/>
                </a:cubicBezTo>
                <a:cubicBezTo>
                  <a:pt x="293" y="146"/>
                  <a:pt x="301" y="138"/>
                  <a:pt x="309" y="131"/>
                </a:cubicBezTo>
                <a:cubicBezTo>
                  <a:pt x="304" y="135"/>
                  <a:pt x="299" y="148"/>
                  <a:pt x="295" y="153"/>
                </a:cubicBezTo>
                <a:cubicBezTo>
                  <a:pt x="294" y="155"/>
                  <a:pt x="297" y="156"/>
                  <a:pt x="298" y="155"/>
                </a:cubicBezTo>
                <a:cubicBezTo>
                  <a:pt x="305" y="149"/>
                  <a:pt x="311" y="143"/>
                  <a:pt x="317" y="137"/>
                </a:cubicBezTo>
                <a:cubicBezTo>
                  <a:pt x="313" y="141"/>
                  <a:pt x="309" y="153"/>
                  <a:pt x="306" y="159"/>
                </a:cubicBezTo>
                <a:cubicBezTo>
                  <a:pt x="305" y="161"/>
                  <a:pt x="307" y="162"/>
                  <a:pt x="308" y="161"/>
                </a:cubicBezTo>
                <a:cubicBezTo>
                  <a:pt x="314" y="155"/>
                  <a:pt x="319" y="149"/>
                  <a:pt x="325" y="143"/>
                </a:cubicBezTo>
                <a:cubicBezTo>
                  <a:pt x="339" y="129"/>
                  <a:pt x="327" y="147"/>
                  <a:pt x="325" y="150"/>
                </a:cubicBezTo>
                <a:cubicBezTo>
                  <a:pt x="317" y="163"/>
                  <a:pt x="305" y="174"/>
                  <a:pt x="297" y="186"/>
                </a:cubicBezTo>
                <a:cubicBezTo>
                  <a:pt x="295" y="188"/>
                  <a:pt x="298" y="190"/>
                  <a:pt x="299" y="188"/>
                </a:cubicBezTo>
                <a:cubicBezTo>
                  <a:pt x="311" y="178"/>
                  <a:pt x="320" y="165"/>
                  <a:pt x="331" y="153"/>
                </a:cubicBezTo>
                <a:cubicBezTo>
                  <a:pt x="333" y="152"/>
                  <a:pt x="334" y="150"/>
                  <a:pt x="336" y="148"/>
                </a:cubicBezTo>
                <a:cubicBezTo>
                  <a:pt x="339" y="143"/>
                  <a:pt x="343" y="141"/>
                  <a:pt x="348" y="141"/>
                </a:cubicBezTo>
                <a:cubicBezTo>
                  <a:pt x="347" y="143"/>
                  <a:pt x="345" y="144"/>
                  <a:pt x="345" y="146"/>
                </a:cubicBezTo>
                <a:cubicBezTo>
                  <a:pt x="344" y="147"/>
                  <a:pt x="345" y="148"/>
                  <a:pt x="345" y="149"/>
                </a:cubicBezTo>
                <a:cubicBezTo>
                  <a:pt x="341" y="154"/>
                  <a:pt x="336" y="160"/>
                  <a:pt x="332" y="166"/>
                </a:cubicBezTo>
                <a:cubicBezTo>
                  <a:pt x="320" y="176"/>
                  <a:pt x="309" y="188"/>
                  <a:pt x="299" y="201"/>
                </a:cubicBezTo>
                <a:cubicBezTo>
                  <a:pt x="299" y="201"/>
                  <a:pt x="299" y="201"/>
                  <a:pt x="299" y="201"/>
                </a:cubicBezTo>
                <a:cubicBezTo>
                  <a:pt x="280" y="219"/>
                  <a:pt x="263" y="239"/>
                  <a:pt x="245" y="258"/>
                </a:cubicBezTo>
                <a:cubicBezTo>
                  <a:pt x="250" y="251"/>
                  <a:pt x="255" y="244"/>
                  <a:pt x="261" y="238"/>
                </a:cubicBezTo>
                <a:cubicBezTo>
                  <a:pt x="264" y="233"/>
                  <a:pt x="268" y="229"/>
                  <a:pt x="272" y="224"/>
                </a:cubicBezTo>
                <a:cubicBezTo>
                  <a:pt x="274" y="222"/>
                  <a:pt x="276" y="220"/>
                  <a:pt x="278" y="217"/>
                </a:cubicBezTo>
                <a:cubicBezTo>
                  <a:pt x="282" y="215"/>
                  <a:pt x="284" y="213"/>
                  <a:pt x="283" y="211"/>
                </a:cubicBezTo>
                <a:cubicBezTo>
                  <a:pt x="285" y="209"/>
                  <a:pt x="287" y="207"/>
                  <a:pt x="289" y="204"/>
                </a:cubicBezTo>
                <a:cubicBezTo>
                  <a:pt x="291" y="203"/>
                  <a:pt x="288" y="200"/>
                  <a:pt x="287" y="202"/>
                </a:cubicBezTo>
                <a:cubicBezTo>
                  <a:pt x="283" y="206"/>
                  <a:pt x="279" y="210"/>
                  <a:pt x="276" y="214"/>
                </a:cubicBezTo>
                <a:cubicBezTo>
                  <a:pt x="267" y="224"/>
                  <a:pt x="259" y="234"/>
                  <a:pt x="250" y="243"/>
                </a:cubicBezTo>
                <a:cubicBezTo>
                  <a:pt x="234" y="260"/>
                  <a:pt x="249" y="240"/>
                  <a:pt x="254" y="233"/>
                </a:cubicBezTo>
                <a:cubicBezTo>
                  <a:pt x="260" y="226"/>
                  <a:pt x="266" y="219"/>
                  <a:pt x="271" y="212"/>
                </a:cubicBezTo>
                <a:cubicBezTo>
                  <a:pt x="272" y="210"/>
                  <a:pt x="270" y="208"/>
                  <a:pt x="268" y="210"/>
                </a:cubicBezTo>
                <a:cubicBezTo>
                  <a:pt x="263" y="216"/>
                  <a:pt x="259" y="221"/>
                  <a:pt x="254" y="228"/>
                </a:cubicBezTo>
                <a:cubicBezTo>
                  <a:pt x="249" y="233"/>
                  <a:pt x="244" y="240"/>
                  <a:pt x="241" y="242"/>
                </a:cubicBezTo>
                <a:cubicBezTo>
                  <a:pt x="234" y="250"/>
                  <a:pt x="234" y="250"/>
                  <a:pt x="239" y="243"/>
                </a:cubicBezTo>
                <a:cubicBezTo>
                  <a:pt x="242" y="238"/>
                  <a:pt x="246" y="233"/>
                  <a:pt x="250" y="228"/>
                </a:cubicBezTo>
                <a:cubicBezTo>
                  <a:pt x="252" y="227"/>
                  <a:pt x="253" y="226"/>
                  <a:pt x="253" y="225"/>
                </a:cubicBezTo>
                <a:cubicBezTo>
                  <a:pt x="255" y="223"/>
                  <a:pt x="257" y="221"/>
                  <a:pt x="258" y="219"/>
                </a:cubicBezTo>
                <a:cubicBezTo>
                  <a:pt x="260" y="217"/>
                  <a:pt x="257" y="215"/>
                  <a:pt x="256" y="217"/>
                </a:cubicBezTo>
                <a:cubicBezTo>
                  <a:pt x="250" y="222"/>
                  <a:pt x="244" y="227"/>
                  <a:pt x="238" y="233"/>
                </a:cubicBezTo>
                <a:cubicBezTo>
                  <a:pt x="227" y="243"/>
                  <a:pt x="225" y="243"/>
                  <a:pt x="227" y="239"/>
                </a:cubicBezTo>
                <a:cubicBezTo>
                  <a:pt x="228" y="239"/>
                  <a:pt x="229" y="239"/>
                  <a:pt x="229" y="237"/>
                </a:cubicBezTo>
                <a:cubicBezTo>
                  <a:pt x="229" y="238"/>
                  <a:pt x="231" y="234"/>
                  <a:pt x="233" y="230"/>
                </a:cubicBezTo>
                <a:cubicBezTo>
                  <a:pt x="237" y="225"/>
                  <a:pt x="240" y="220"/>
                  <a:pt x="242" y="218"/>
                </a:cubicBezTo>
                <a:cubicBezTo>
                  <a:pt x="244" y="216"/>
                  <a:pt x="242" y="214"/>
                  <a:pt x="240" y="215"/>
                </a:cubicBezTo>
                <a:cubicBezTo>
                  <a:pt x="233" y="221"/>
                  <a:pt x="227" y="226"/>
                  <a:pt x="226" y="233"/>
                </a:cubicBezTo>
                <a:cubicBezTo>
                  <a:pt x="223" y="238"/>
                  <a:pt x="221" y="242"/>
                  <a:pt x="219" y="247"/>
                </a:cubicBezTo>
                <a:cubicBezTo>
                  <a:pt x="218" y="249"/>
                  <a:pt x="220" y="250"/>
                  <a:pt x="221" y="249"/>
                </a:cubicBezTo>
                <a:cubicBezTo>
                  <a:pt x="226" y="246"/>
                  <a:pt x="230" y="244"/>
                  <a:pt x="235" y="240"/>
                </a:cubicBezTo>
                <a:cubicBezTo>
                  <a:pt x="237" y="239"/>
                  <a:pt x="238" y="237"/>
                  <a:pt x="240" y="236"/>
                </a:cubicBezTo>
                <a:cubicBezTo>
                  <a:pt x="236" y="242"/>
                  <a:pt x="232" y="248"/>
                  <a:pt x="229" y="255"/>
                </a:cubicBezTo>
                <a:cubicBezTo>
                  <a:pt x="228" y="257"/>
                  <a:pt x="231" y="258"/>
                  <a:pt x="232" y="257"/>
                </a:cubicBezTo>
                <a:cubicBezTo>
                  <a:pt x="235" y="254"/>
                  <a:pt x="238" y="250"/>
                  <a:pt x="241" y="247"/>
                </a:cubicBezTo>
                <a:cubicBezTo>
                  <a:pt x="240" y="250"/>
                  <a:pt x="238" y="254"/>
                  <a:pt x="236" y="257"/>
                </a:cubicBezTo>
                <a:cubicBezTo>
                  <a:pt x="235" y="259"/>
                  <a:pt x="237" y="261"/>
                  <a:pt x="239" y="259"/>
                </a:cubicBezTo>
                <a:cubicBezTo>
                  <a:pt x="241" y="257"/>
                  <a:pt x="243" y="255"/>
                  <a:pt x="245" y="253"/>
                </a:cubicBezTo>
                <a:cubicBezTo>
                  <a:pt x="242" y="258"/>
                  <a:pt x="238" y="263"/>
                  <a:pt x="235" y="269"/>
                </a:cubicBezTo>
                <a:cubicBezTo>
                  <a:pt x="235" y="268"/>
                  <a:pt x="235" y="267"/>
                  <a:pt x="236" y="267"/>
                </a:cubicBezTo>
                <a:cubicBezTo>
                  <a:pt x="237" y="265"/>
                  <a:pt x="235" y="263"/>
                  <a:pt x="233" y="265"/>
                </a:cubicBezTo>
                <a:cubicBezTo>
                  <a:pt x="226" y="270"/>
                  <a:pt x="219" y="277"/>
                  <a:pt x="212" y="284"/>
                </a:cubicBezTo>
                <a:cubicBezTo>
                  <a:pt x="214" y="281"/>
                  <a:pt x="215" y="278"/>
                  <a:pt x="216" y="274"/>
                </a:cubicBezTo>
                <a:cubicBezTo>
                  <a:pt x="217" y="273"/>
                  <a:pt x="215" y="272"/>
                  <a:pt x="214" y="273"/>
                </a:cubicBezTo>
                <a:cubicBezTo>
                  <a:pt x="208" y="279"/>
                  <a:pt x="201" y="286"/>
                  <a:pt x="196" y="293"/>
                </a:cubicBezTo>
                <a:cubicBezTo>
                  <a:pt x="195" y="293"/>
                  <a:pt x="196" y="295"/>
                  <a:pt x="197" y="294"/>
                </a:cubicBezTo>
                <a:cubicBezTo>
                  <a:pt x="202" y="289"/>
                  <a:pt x="206" y="284"/>
                  <a:pt x="211" y="280"/>
                </a:cubicBezTo>
                <a:cubicBezTo>
                  <a:pt x="207" y="287"/>
                  <a:pt x="203" y="293"/>
                  <a:pt x="198" y="299"/>
                </a:cubicBezTo>
                <a:cubicBezTo>
                  <a:pt x="196" y="300"/>
                  <a:pt x="198" y="303"/>
                  <a:pt x="200" y="301"/>
                </a:cubicBezTo>
                <a:cubicBezTo>
                  <a:pt x="209" y="293"/>
                  <a:pt x="217" y="284"/>
                  <a:pt x="226" y="275"/>
                </a:cubicBezTo>
                <a:cubicBezTo>
                  <a:pt x="218" y="287"/>
                  <a:pt x="207" y="297"/>
                  <a:pt x="199" y="308"/>
                </a:cubicBezTo>
                <a:cubicBezTo>
                  <a:pt x="198" y="309"/>
                  <a:pt x="199" y="312"/>
                  <a:pt x="201" y="311"/>
                </a:cubicBezTo>
                <a:cubicBezTo>
                  <a:pt x="201" y="311"/>
                  <a:pt x="201" y="311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01" y="310"/>
                  <a:pt x="201" y="310"/>
                  <a:pt x="201" y="310"/>
                </a:cubicBezTo>
                <a:cubicBezTo>
                  <a:pt x="214" y="302"/>
                  <a:pt x="224" y="291"/>
                  <a:pt x="236" y="281"/>
                </a:cubicBezTo>
                <a:cubicBezTo>
                  <a:pt x="234" y="285"/>
                  <a:pt x="232" y="288"/>
                  <a:pt x="229" y="292"/>
                </a:cubicBezTo>
                <a:cubicBezTo>
                  <a:pt x="223" y="298"/>
                  <a:pt x="218" y="304"/>
                  <a:pt x="212" y="310"/>
                </a:cubicBezTo>
                <a:cubicBezTo>
                  <a:pt x="211" y="312"/>
                  <a:pt x="213" y="315"/>
                  <a:pt x="215" y="313"/>
                </a:cubicBezTo>
                <a:cubicBezTo>
                  <a:pt x="220" y="308"/>
                  <a:pt x="225" y="302"/>
                  <a:pt x="230" y="297"/>
                </a:cubicBezTo>
                <a:cubicBezTo>
                  <a:pt x="226" y="303"/>
                  <a:pt x="221" y="309"/>
                  <a:pt x="217" y="315"/>
                </a:cubicBezTo>
                <a:cubicBezTo>
                  <a:pt x="215" y="317"/>
                  <a:pt x="218" y="319"/>
                  <a:pt x="220" y="317"/>
                </a:cubicBezTo>
                <a:cubicBezTo>
                  <a:pt x="224" y="312"/>
                  <a:pt x="228" y="307"/>
                  <a:pt x="233" y="303"/>
                </a:cubicBezTo>
                <a:cubicBezTo>
                  <a:pt x="232" y="305"/>
                  <a:pt x="232" y="306"/>
                  <a:pt x="231" y="308"/>
                </a:cubicBezTo>
                <a:cubicBezTo>
                  <a:pt x="230" y="307"/>
                  <a:pt x="229" y="308"/>
                  <a:pt x="229" y="309"/>
                </a:cubicBezTo>
                <a:cubicBezTo>
                  <a:pt x="228" y="312"/>
                  <a:pt x="227" y="315"/>
                  <a:pt x="226" y="319"/>
                </a:cubicBezTo>
                <a:cubicBezTo>
                  <a:pt x="225" y="320"/>
                  <a:pt x="226" y="320"/>
                  <a:pt x="226" y="321"/>
                </a:cubicBezTo>
                <a:cubicBezTo>
                  <a:pt x="225" y="322"/>
                  <a:pt x="224" y="324"/>
                  <a:pt x="223" y="325"/>
                </a:cubicBezTo>
                <a:cubicBezTo>
                  <a:pt x="222" y="325"/>
                  <a:pt x="221" y="327"/>
                  <a:pt x="219" y="331"/>
                </a:cubicBezTo>
                <a:cubicBezTo>
                  <a:pt x="219" y="332"/>
                  <a:pt x="218" y="332"/>
                  <a:pt x="218" y="333"/>
                </a:cubicBezTo>
                <a:cubicBezTo>
                  <a:pt x="215" y="337"/>
                  <a:pt x="212" y="341"/>
                  <a:pt x="210" y="345"/>
                </a:cubicBezTo>
                <a:cubicBezTo>
                  <a:pt x="209" y="346"/>
                  <a:pt x="210" y="347"/>
                  <a:pt x="211" y="347"/>
                </a:cubicBezTo>
                <a:cubicBezTo>
                  <a:pt x="209" y="351"/>
                  <a:pt x="208" y="356"/>
                  <a:pt x="209" y="360"/>
                </a:cubicBezTo>
                <a:cubicBezTo>
                  <a:pt x="209" y="361"/>
                  <a:pt x="209" y="362"/>
                  <a:pt x="210" y="362"/>
                </a:cubicBezTo>
                <a:cubicBezTo>
                  <a:pt x="206" y="367"/>
                  <a:pt x="202" y="372"/>
                  <a:pt x="198" y="377"/>
                </a:cubicBezTo>
                <a:cubicBezTo>
                  <a:pt x="196" y="379"/>
                  <a:pt x="199" y="382"/>
                  <a:pt x="200" y="380"/>
                </a:cubicBezTo>
                <a:cubicBezTo>
                  <a:pt x="205" y="374"/>
                  <a:pt x="211" y="367"/>
                  <a:pt x="216" y="361"/>
                </a:cubicBezTo>
                <a:cubicBezTo>
                  <a:pt x="209" y="372"/>
                  <a:pt x="203" y="383"/>
                  <a:pt x="198" y="394"/>
                </a:cubicBezTo>
                <a:cubicBezTo>
                  <a:pt x="198" y="396"/>
                  <a:pt x="200" y="397"/>
                  <a:pt x="201" y="396"/>
                </a:cubicBezTo>
                <a:cubicBezTo>
                  <a:pt x="206" y="391"/>
                  <a:pt x="210" y="386"/>
                  <a:pt x="214" y="381"/>
                </a:cubicBezTo>
                <a:cubicBezTo>
                  <a:pt x="209" y="389"/>
                  <a:pt x="205" y="397"/>
                  <a:pt x="201" y="405"/>
                </a:cubicBezTo>
                <a:cubicBezTo>
                  <a:pt x="200" y="407"/>
                  <a:pt x="202" y="409"/>
                  <a:pt x="204" y="407"/>
                </a:cubicBezTo>
                <a:cubicBezTo>
                  <a:pt x="207" y="403"/>
                  <a:pt x="210" y="399"/>
                  <a:pt x="213" y="395"/>
                </a:cubicBezTo>
                <a:cubicBezTo>
                  <a:pt x="209" y="403"/>
                  <a:pt x="206" y="410"/>
                  <a:pt x="203" y="418"/>
                </a:cubicBezTo>
                <a:cubicBezTo>
                  <a:pt x="202" y="420"/>
                  <a:pt x="205" y="421"/>
                  <a:pt x="206" y="420"/>
                </a:cubicBezTo>
                <a:cubicBezTo>
                  <a:pt x="207" y="418"/>
                  <a:pt x="209" y="416"/>
                  <a:pt x="210" y="414"/>
                </a:cubicBezTo>
                <a:cubicBezTo>
                  <a:pt x="210" y="417"/>
                  <a:pt x="209" y="420"/>
                  <a:pt x="209" y="423"/>
                </a:cubicBezTo>
                <a:cubicBezTo>
                  <a:pt x="208" y="424"/>
                  <a:pt x="210" y="426"/>
                  <a:pt x="212" y="424"/>
                </a:cubicBezTo>
                <a:cubicBezTo>
                  <a:pt x="216" y="421"/>
                  <a:pt x="220" y="417"/>
                  <a:pt x="224" y="413"/>
                </a:cubicBezTo>
                <a:cubicBezTo>
                  <a:pt x="222" y="418"/>
                  <a:pt x="221" y="423"/>
                  <a:pt x="221" y="429"/>
                </a:cubicBezTo>
                <a:cubicBezTo>
                  <a:pt x="221" y="430"/>
                  <a:pt x="223" y="431"/>
                  <a:pt x="224" y="430"/>
                </a:cubicBezTo>
                <a:cubicBezTo>
                  <a:pt x="228" y="426"/>
                  <a:pt x="231" y="422"/>
                  <a:pt x="235" y="418"/>
                </a:cubicBezTo>
                <a:cubicBezTo>
                  <a:pt x="232" y="424"/>
                  <a:pt x="230" y="431"/>
                  <a:pt x="228" y="438"/>
                </a:cubicBezTo>
                <a:cubicBezTo>
                  <a:pt x="228" y="439"/>
                  <a:pt x="230" y="441"/>
                  <a:pt x="231" y="439"/>
                </a:cubicBezTo>
                <a:cubicBezTo>
                  <a:pt x="233" y="437"/>
                  <a:pt x="236" y="434"/>
                  <a:pt x="238" y="432"/>
                </a:cubicBezTo>
                <a:cubicBezTo>
                  <a:pt x="237" y="434"/>
                  <a:pt x="237" y="436"/>
                  <a:pt x="236" y="439"/>
                </a:cubicBezTo>
                <a:cubicBezTo>
                  <a:pt x="236" y="440"/>
                  <a:pt x="238" y="442"/>
                  <a:pt x="239" y="440"/>
                </a:cubicBezTo>
                <a:cubicBezTo>
                  <a:pt x="242" y="438"/>
                  <a:pt x="245" y="435"/>
                  <a:pt x="248" y="432"/>
                </a:cubicBezTo>
                <a:cubicBezTo>
                  <a:pt x="245" y="436"/>
                  <a:pt x="243" y="441"/>
                  <a:pt x="242" y="446"/>
                </a:cubicBezTo>
                <a:cubicBezTo>
                  <a:pt x="241" y="447"/>
                  <a:pt x="243" y="448"/>
                  <a:pt x="245" y="447"/>
                </a:cubicBezTo>
                <a:cubicBezTo>
                  <a:pt x="255" y="437"/>
                  <a:pt x="265" y="426"/>
                  <a:pt x="275" y="415"/>
                </a:cubicBezTo>
                <a:cubicBezTo>
                  <a:pt x="270" y="422"/>
                  <a:pt x="266" y="430"/>
                  <a:pt x="263" y="439"/>
                </a:cubicBezTo>
                <a:cubicBezTo>
                  <a:pt x="263" y="440"/>
                  <a:pt x="265" y="442"/>
                  <a:pt x="266" y="440"/>
                </a:cubicBezTo>
                <a:cubicBezTo>
                  <a:pt x="272" y="435"/>
                  <a:pt x="277" y="429"/>
                  <a:pt x="283" y="423"/>
                </a:cubicBezTo>
                <a:cubicBezTo>
                  <a:pt x="279" y="428"/>
                  <a:pt x="276" y="433"/>
                  <a:pt x="274" y="438"/>
                </a:cubicBezTo>
                <a:cubicBezTo>
                  <a:pt x="273" y="440"/>
                  <a:pt x="275" y="442"/>
                  <a:pt x="276" y="441"/>
                </a:cubicBezTo>
                <a:cubicBezTo>
                  <a:pt x="294" y="430"/>
                  <a:pt x="307" y="414"/>
                  <a:pt x="320" y="398"/>
                </a:cubicBezTo>
                <a:cubicBezTo>
                  <a:pt x="339" y="372"/>
                  <a:pt x="360" y="346"/>
                  <a:pt x="381" y="321"/>
                </a:cubicBezTo>
                <a:cubicBezTo>
                  <a:pt x="381" y="322"/>
                  <a:pt x="381" y="322"/>
                  <a:pt x="381" y="323"/>
                </a:cubicBezTo>
                <a:cubicBezTo>
                  <a:pt x="379" y="326"/>
                  <a:pt x="377" y="329"/>
                  <a:pt x="376" y="330"/>
                </a:cubicBezTo>
                <a:cubicBezTo>
                  <a:pt x="365" y="346"/>
                  <a:pt x="353" y="360"/>
                  <a:pt x="341" y="375"/>
                </a:cubicBezTo>
                <a:cubicBezTo>
                  <a:pt x="323" y="396"/>
                  <a:pt x="306" y="418"/>
                  <a:pt x="293" y="443"/>
                </a:cubicBezTo>
                <a:cubicBezTo>
                  <a:pt x="292" y="445"/>
                  <a:pt x="294" y="447"/>
                  <a:pt x="296" y="445"/>
                </a:cubicBezTo>
                <a:cubicBezTo>
                  <a:pt x="305" y="436"/>
                  <a:pt x="313" y="427"/>
                  <a:pt x="322" y="418"/>
                </a:cubicBezTo>
                <a:cubicBezTo>
                  <a:pt x="320" y="422"/>
                  <a:pt x="318" y="426"/>
                  <a:pt x="317" y="431"/>
                </a:cubicBezTo>
                <a:cubicBezTo>
                  <a:pt x="316" y="432"/>
                  <a:pt x="318" y="434"/>
                  <a:pt x="320" y="433"/>
                </a:cubicBezTo>
                <a:cubicBezTo>
                  <a:pt x="327" y="428"/>
                  <a:pt x="333" y="423"/>
                  <a:pt x="340" y="418"/>
                </a:cubicBezTo>
                <a:cubicBezTo>
                  <a:pt x="331" y="429"/>
                  <a:pt x="324" y="442"/>
                  <a:pt x="320" y="457"/>
                </a:cubicBezTo>
                <a:cubicBezTo>
                  <a:pt x="320" y="459"/>
                  <a:pt x="322" y="460"/>
                  <a:pt x="323" y="459"/>
                </a:cubicBezTo>
                <a:cubicBezTo>
                  <a:pt x="326" y="456"/>
                  <a:pt x="329" y="454"/>
                  <a:pt x="331" y="452"/>
                </a:cubicBezTo>
                <a:cubicBezTo>
                  <a:pt x="330" y="454"/>
                  <a:pt x="329" y="456"/>
                  <a:pt x="327" y="459"/>
                </a:cubicBezTo>
                <a:cubicBezTo>
                  <a:pt x="326" y="461"/>
                  <a:pt x="329" y="462"/>
                  <a:pt x="330" y="461"/>
                </a:cubicBezTo>
                <a:cubicBezTo>
                  <a:pt x="338" y="455"/>
                  <a:pt x="346" y="448"/>
                  <a:pt x="353" y="441"/>
                </a:cubicBezTo>
                <a:cubicBezTo>
                  <a:pt x="344" y="453"/>
                  <a:pt x="336" y="466"/>
                  <a:pt x="328" y="479"/>
                </a:cubicBezTo>
                <a:cubicBezTo>
                  <a:pt x="328" y="481"/>
                  <a:pt x="329" y="483"/>
                  <a:pt x="331" y="482"/>
                </a:cubicBezTo>
                <a:cubicBezTo>
                  <a:pt x="333" y="480"/>
                  <a:pt x="336" y="478"/>
                  <a:pt x="338" y="477"/>
                </a:cubicBezTo>
                <a:cubicBezTo>
                  <a:pt x="337" y="479"/>
                  <a:pt x="336" y="481"/>
                  <a:pt x="335" y="483"/>
                </a:cubicBezTo>
                <a:cubicBezTo>
                  <a:pt x="335" y="485"/>
                  <a:pt x="336" y="486"/>
                  <a:pt x="337" y="485"/>
                </a:cubicBezTo>
                <a:cubicBezTo>
                  <a:pt x="342" y="484"/>
                  <a:pt x="347" y="482"/>
                  <a:pt x="351" y="480"/>
                </a:cubicBezTo>
                <a:cubicBezTo>
                  <a:pt x="349" y="484"/>
                  <a:pt x="347" y="489"/>
                  <a:pt x="345" y="493"/>
                </a:cubicBezTo>
                <a:cubicBezTo>
                  <a:pt x="345" y="495"/>
                  <a:pt x="347" y="496"/>
                  <a:pt x="348" y="496"/>
                </a:cubicBezTo>
                <a:cubicBezTo>
                  <a:pt x="352" y="494"/>
                  <a:pt x="355" y="492"/>
                  <a:pt x="358" y="490"/>
                </a:cubicBezTo>
                <a:cubicBezTo>
                  <a:pt x="354" y="495"/>
                  <a:pt x="350" y="501"/>
                  <a:pt x="347" y="507"/>
                </a:cubicBezTo>
                <a:cubicBezTo>
                  <a:pt x="346" y="508"/>
                  <a:pt x="348" y="510"/>
                  <a:pt x="349" y="509"/>
                </a:cubicBezTo>
                <a:cubicBezTo>
                  <a:pt x="353" y="507"/>
                  <a:pt x="356" y="505"/>
                  <a:pt x="359" y="503"/>
                </a:cubicBezTo>
                <a:cubicBezTo>
                  <a:pt x="355" y="507"/>
                  <a:pt x="351" y="512"/>
                  <a:pt x="348" y="517"/>
                </a:cubicBezTo>
                <a:cubicBezTo>
                  <a:pt x="347" y="518"/>
                  <a:pt x="349" y="521"/>
                  <a:pt x="350" y="520"/>
                </a:cubicBezTo>
                <a:cubicBezTo>
                  <a:pt x="352" y="518"/>
                  <a:pt x="354" y="517"/>
                  <a:pt x="356" y="516"/>
                </a:cubicBezTo>
                <a:cubicBezTo>
                  <a:pt x="355" y="517"/>
                  <a:pt x="353" y="519"/>
                  <a:pt x="352" y="520"/>
                </a:cubicBezTo>
                <a:cubicBezTo>
                  <a:pt x="352" y="522"/>
                  <a:pt x="353" y="524"/>
                  <a:pt x="354" y="523"/>
                </a:cubicBezTo>
                <a:cubicBezTo>
                  <a:pt x="361" y="521"/>
                  <a:pt x="368" y="518"/>
                  <a:pt x="374" y="514"/>
                </a:cubicBezTo>
                <a:cubicBezTo>
                  <a:pt x="370" y="519"/>
                  <a:pt x="366" y="523"/>
                  <a:pt x="362" y="528"/>
                </a:cubicBezTo>
                <a:cubicBezTo>
                  <a:pt x="334" y="536"/>
                  <a:pt x="305" y="540"/>
                  <a:pt x="277" y="541"/>
                </a:cubicBezTo>
                <a:cubicBezTo>
                  <a:pt x="234" y="542"/>
                  <a:pt x="191" y="534"/>
                  <a:pt x="152" y="516"/>
                </a:cubicBezTo>
                <a:cubicBezTo>
                  <a:pt x="153" y="516"/>
                  <a:pt x="153" y="516"/>
                  <a:pt x="153" y="516"/>
                </a:cubicBezTo>
                <a:cubicBezTo>
                  <a:pt x="154" y="515"/>
                  <a:pt x="154" y="514"/>
                  <a:pt x="155" y="513"/>
                </a:cubicBezTo>
                <a:cubicBezTo>
                  <a:pt x="155" y="513"/>
                  <a:pt x="156" y="513"/>
                  <a:pt x="156" y="512"/>
                </a:cubicBezTo>
                <a:cubicBezTo>
                  <a:pt x="159" y="507"/>
                  <a:pt x="158" y="509"/>
                  <a:pt x="160" y="502"/>
                </a:cubicBezTo>
                <a:cubicBezTo>
                  <a:pt x="161" y="500"/>
                  <a:pt x="157" y="499"/>
                  <a:pt x="156" y="501"/>
                </a:cubicBezTo>
                <a:cubicBezTo>
                  <a:pt x="155" y="502"/>
                  <a:pt x="155" y="503"/>
                  <a:pt x="154" y="504"/>
                </a:cubicBezTo>
                <a:cubicBezTo>
                  <a:pt x="155" y="497"/>
                  <a:pt x="155" y="492"/>
                  <a:pt x="153" y="485"/>
                </a:cubicBezTo>
                <a:cubicBezTo>
                  <a:pt x="153" y="484"/>
                  <a:pt x="150" y="483"/>
                  <a:pt x="149" y="485"/>
                </a:cubicBezTo>
                <a:cubicBezTo>
                  <a:pt x="148" y="486"/>
                  <a:pt x="147" y="488"/>
                  <a:pt x="146" y="489"/>
                </a:cubicBezTo>
                <a:cubicBezTo>
                  <a:pt x="147" y="486"/>
                  <a:pt x="147" y="483"/>
                  <a:pt x="146" y="479"/>
                </a:cubicBezTo>
                <a:cubicBezTo>
                  <a:pt x="146" y="477"/>
                  <a:pt x="144" y="476"/>
                  <a:pt x="142" y="478"/>
                </a:cubicBezTo>
                <a:cubicBezTo>
                  <a:pt x="140" y="480"/>
                  <a:pt x="139" y="483"/>
                  <a:pt x="137" y="485"/>
                </a:cubicBezTo>
                <a:cubicBezTo>
                  <a:pt x="139" y="479"/>
                  <a:pt x="137" y="474"/>
                  <a:pt x="135" y="468"/>
                </a:cubicBezTo>
                <a:cubicBezTo>
                  <a:pt x="134" y="467"/>
                  <a:pt x="132" y="466"/>
                  <a:pt x="131" y="467"/>
                </a:cubicBezTo>
                <a:cubicBezTo>
                  <a:pt x="129" y="469"/>
                  <a:pt x="128" y="471"/>
                  <a:pt x="126" y="473"/>
                </a:cubicBezTo>
                <a:cubicBezTo>
                  <a:pt x="126" y="474"/>
                  <a:pt x="125" y="475"/>
                  <a:pt x="125" y="476"/>
                </a:cubicBezTo>
                <a:cubicBezTo>
                  <a:pt x="126" y="471"/>
                  <a:pt x="127" y="466"/>
                  <a:pt x="127" y="460"/>
                </a:cubicBezTo>
                <a:cubicBezTo>
                  <a:pt x="127" y="458"/>
                  <a:pt x="124" y="457"/>
                  <a:pt x="123" y="458"/>
                </a:cubicBezTo>
                <a:cubicBezTo>
                  <a:pt x="120" y="461"/>
                  <a:pt x="117" y="465"/>
                  <a:pt x="114" y="469"/>
                </a:cubicBezTo>
                <a:cubicBezTo>
                  <a:pt x="115" y="463"/>
                  <a:pt x="115" y="458"/>
                  <a:pt x="113" y="451"/>
                </a:cubicBezTo>
                <a:cubicBezTo>
                  <a:pt x="113" y="450"/>
                  <a:pt x="111" y="449"/>
                  <a:pt x="110" y="450"/>
                </a:cubicBezTo>
                <a:cubicBezTo>
                  <a:pt x="106" y="453"/>
                  <a:pt x="102" y="456"/>
                  <a:pt x="99" y="459"/>
                </a:cubicBezTo>
                <a:cubicBezTo>
                  <a:pt x="100" y="457"/>
                  <a:pt x="100" y="454"/>
                  <a:pt x="100" y="451"/>
                </a:cubicBezTo>
                <a:cubicBezTo>
                  <a:pt x="101" y="449"/>
                  <a:pt x="98" y="448"/>
                  <a:pt x="97" y="449"/>
                </a:cubicBezTo>
                <a:cubicBezTo>
                  <a:pt x="94" y="452"/>
                  <a:pt x="88" y="458"/>
                  <a:pt x="88" y="460"/>
                </a:cubicBezTo>
                <a:cubicBezTo>
                  <a:pt x="89" y="453"/>
                  <a:pt x="90" y="447"/>
                  <a:pt x="90" y="439"/>
                </a:cubicBezTo>
                <a:cubicBezTo>
                  <a:pt x="90" y="438"/>
                  <a:pt x="88" y="437"/>
                  <a:pt x="87" y="438"/>
                </a:cubicBezTo>
                <a:cubicBezTo>
                  <a:pt x="82" y="441"/>
                  <a:pt x="78" y="444"/>
                  <a:pt x="74" y="449"/>
                </a:cubicBezTo>
                <a:cubicBezTo>
                  <a:pt x="78" y="444"/>
                  <a:pt x="80" y="441"/>
                  <a:pt x="81" y="432"/>
                </a:cubicBezTo>
                <a:cubicBezTo>
                  <a:pt x="81" y="431"/>
                  <a:pt x="79" y="430"/>
                  <a:pt x="78" y="431"/>
                </a:cubicBezTo>
                <a:cubicBezTo>
                  <a:pt x="65" y="442"/>
                  <a:pt x="70" y="441"/>
                  <a:pt x="72" y="426"/>
                </a:cubicBezTo>
                <a:cubicBezTo>
                  <a:pt x="72" y="425"/>
                  <a:pt x="71" y="423"/>
                  <a:pt x="69" y="424"/>
                </a:cubicBezTo>
                <a:cubicBezTo>
                  <a:pt x="59" y="431"/>
                  <a:pt x="60" y="438"/>
                  <a:pt x="58" y="423"/>
                </a:cubicBezTo>
                <a:cubicBezTo>
                  <a:pt x="58" y="422"/>
                  <a:pt x="57" y="421"/>
                  <a:pt x="56" y="421"/>
                </a:cubicBezTo>
                <a:cubicBezTo>
                  <a:pt x="47" y="421"/>
                  <a:pt x="52" y="412"/>
                  <a:pt x="52" y="405"/>
                </a:cubicBezTo>
                <a:cubicBezTo>
                  <a:pt x="52" y="403"/>
                  <a:pt x="50" y="403"/>
                  <a:pt x="49" y="404"/>
                </a:cubicBezTo>
                <a:cubicBezTo>
                  <a:pt x="46" y="407"/>
                  <a:pt x="43" y="410"/>
                  <a:pt x="42" y="410"/>
                </a:cubicBezTo>
                <a:cubicBezTo>
                  <a:pt x="42" y="409"/>
                  <a:pt x="42" y="409"/>
                  <a:pt x="41" y="408"/>
                </a:cubicBezTo>
                <a:cubicBezTo>
                  <a:pt x="41" y="407"/>
                  <a:pt x="41" y="404"/>
                  <a:pt x="41" y="402"/>
                </a:cubicBezTo>
                <a:cubicBezTo>
                  <a:pt x="41" y="401"/>
                  <a:pt x="41" y="400"/>
                  <a:pt x="40" y="400"/>
                </a:cubicBezTo>
                <a:cubicBezTo>
                  <a:pt x="39" y="400"/>
                  <a:pt x="38" y="400"/>
                  <a:pt x="38" y="400"/>
                </a:cubicBezTo>
                <a:cubicBezTo>
                  <a:pt x="38" y="400"/>
                  <a:pt x="37" y="400"/>
                  <a:pt x="37" y="400"/>
                </a:cubicBezTo>
                <a:cubicBezTo>
                  <a:pt x="32" y="388"/>
                  <a:pt x="28" y="376"/>
                  <a:pt x="25" y="363"/>
                </a:cubicBezTo>
                <a:cubicBezTo>
                  <a:pt x="26" y="363"/>
                  <a:pt x="26" y="363"/>
                  <a:pt x="26" y="362"/>
                </a:cubicBezTo>
                <a:cubicBezTo>
                  <a:pt x="26" y="351"/>
                  <a:pt x="30" y="342"/>
                  <a:pt x="32" y="331"/>
                </a:cubicBezTo>
                <a:cubicBezTo>
                  <a:pt x="32" y="330"/>
                  <a:pt x="31" y="329"/>
                  <a:pt x="30" y="329"/>
                </a:cubicBezTo>
                <a:cubicBezTo>
                  <a:pt x="31" y="328"/>
                  <a:pt x="31" y="327"/>
                  <a:pt x="32" y="327"/>
                </a:cubicBezTo>
                <a:cubicBezTo>
                  <a:pt x="36" y="320"/>
                  <a:pt x="36" y="318"/>
                  <a:pt x="38" y="311"/>
                </a:cubicBezTo>
                <a:cubicBezTo>
                  <a:pt x="38" y="310"/>
                  <a:pt x="38" y="310"/>
                  <a:pt x="38" y="310"/>
                </a:cubicBezTo>
                <a:cubicBezTo>
                  <a:pt x="44" y="301"/>
                  <a:pt x="50" y="292"/>
                  <a:pt x="55" y="281"/>
                </a:cubicBezTo>
                <a:cubicBezTo>
                  <a:pt x="55" y="280"/>
                  <a:pt x="55" y="279"/>
                  <a:pt x="54" y="279"/>
                </a:cubicBezTo>
                <a:cubicBezTo>
                  <a:pt x="56" y="274"/>
                  <a:pt x="58" y="269"/>
                  <a:pt x="59" y="263"/>
                </a:cubicBezTo>
                <a:cubicBezTo>
                  <a:pt x="60" y="261"/>
                  <a:pt x="58" y="260"/>
                  <a:pt x="56" y="261"/>
                </a:cubicBezTo>
                <a:cubicBezTo>
                  <a:pt x="52" y="263"/>
                  <a:pt x="48" y="266"/>
                  <a:pt x="44" y="269"/>
                </a:cubicBezTo>
                <a:cubicBezTo>
                  <a:pt x="49" y="261"/>
                  <a:pt x="53" y="254"/>
                  <a:pt x="56" y="245"/>
                </a:cubicBezTo>
                <a:cubicBezTo>
                  <a:pt x="56" y="243"/>
                  <a:pt x="54" y="242"/>
                  <a:pt x="53" y="243"/>
                </a:cubicBezTo>
                <a:cubicBezTo>
                  <a:pt x="48" y="246"/>
                  <a:pt x="44" y="249"/>
                  <a:pt x="41" y="253"/>
                </a:cubicBezTo>
                <a:cubicBezTo>
                  <a:pt x="44" y="247"/>
                  <a:pt x="46" y="241"/>
                  <a:pt x="48" y="234"/>
                </a:cubicBezTo>
                <a:cubicBezTo>
                  <a:pt x="48" y="233"/>
                  <a:pt x="46" y="231"/>
                  <a:pt x="45" y="232"/>
                </a:cubicBezTo>
                <a:cubicBezTo>
                  <a:pt x="38" y="237"/>
                  <a:pt x="32" y="243"/>
                  <a:pt x="27" y="249"/>
                </a:cubicBezTo>
                <a:cubicBezTo>
                  <a:pt x="34" y="240"/>
                  <a:pt x="41" y="230"/>
                  <a:pt x="46" y="219"/>
                </a:cubicBezTo>
                <a:cubicBezTo>
                  <a:pt x="47" y="217"/>
                  <a:pt x="46" y="215"/>
                  <a:pt x="44" y="216"/>
                </a:cubicBezTo>
                <a:cubicBezTo>
                  <a:pt x="41" y="218"/>
                  <a:pt x="39" y="219"/>
                  <a:pt x="37" y="221"/>
                </a:cubicBezTo>
                <a:cubicBezTo>
                  <a:pt x="40" y="215"/>
                  <a:pt x="43" y="209"/>
                  <a:pt x="44" y="201"/>
                </a:cubicBezTo>
                <a:cubicBezTo>
                  <a:pt x="45" y="200"/>
                  <a:pt x="43" y="198"/>
                  <a:pt x="41" y="200"/>
                </a:cubicBezTo>
                <a:cubicBezTo>
                  <a:pt x="41" y="200"/>
                  <a:pt x="41" y="200"/>
                  <a:pt x="40" y="201"/>
                </a:cubicBezTo>
                <a:cubicBezTo>
                  <a:pt x="43" y="196"/>
                  <a:pt x="46" y="191"/>
                  <a:pt x="48" y="186"/>
                </a:cubicBezTo>
                <a:cubicBezTo>
                  <a:pt x="48" y="185"/>
                  <a:pt x="46" y="184"/>
                  <a:pt x="45" y="185"/>
                </a:cubicBezTo>
                <a:cubicBezTo>
                  <a:pt x="44" y="186"/>
                  <a:pt x="43" y="187"/>
                  <a:pt x="41" y="188"/>
                </a:cubicBezTo>
                <a:cubicBezTo>
                  <a:pt x="44" y="183"/>
                  <a:pt x="47" y="178"/>
                  <a:pt x="49" y="173"/>
                </a:cubicBezTo>
                <a:cubicBezTo>
                  <a:pt x="49" y="171"/>
                  <a:pt x="47" y="170"/>
                  <a:pt x="46" y="171"/>
                </a:cubicBezTo>
                <a:cubicBezTo>
                  <a:pt x="45" y="172"/>
                  <a:pt x="43" y="173"/>
                  <a:pt x="41" y="175"/>
                </a:cubicBezTo>
                <a:cubicBezTo>
                  <a:pt x="45" y="170"/>
                  <a:pt x="46" y="166"/>
                  <a:pt x="48" y="160"/>
                </a:cubicBezTo>
                <a:cubicBezTo>
                  <a:pt x="49" y="159"/>
                  <a:pt x="47" y="158"/>
                  <a:pt x="46" y="159"/>
                </a:cubicBezTo>
                <a:cubicBezTo>
                  <a:pt x="42" y="163"/>
                  <a:pt x="42" y="163"/>
                  <a:pt x="41" y="165"/>
                </a:cubicBezTo>
                <a:cubicBezTo>
                  <a:pt x="41" y="163"/>
                  <a:pt x="37" y="161"/>
                  <a:pt x="36" y="163"/>
                </a:cubicBezTo>
                <a:cubicBezTo>
                  <a:pt x="24" y="185"/>
                  <a:pt x="16" y="208"/>
                  <a:pt x="12" y="232"/>
                </a:cubicBezTo>
                <a:cubicBezTo>
                  <a:pt x="11" y="233"/>
                  <a:pt x="10" y="234"/>
                  <a:pt x="9" y="235"/>
                </a:cubicBezTo>
                <a:cubicBezTo>
                  <a:pt x="8" y="236"/>
                  <a:pt x="9" y="238"/>
                  <a:pt x="11" y="238"/>
                </a:cubicBezTo>
                <a:cubicBezTo>
                  <a:pt x="0" y="301"/>
                  <a:pt x="12" y="369"/>
                  <a:pt x="39" y="424"/>
                </a:cubicBezTo>
                <a:cubicBezTo>
                  <a:pt x="83" y="512"/>
                  <a:pt x="183" y="551"/>
                  <a:pt x="277" y="551"/>
                </a:cubicBezTo>
                <a:cubicBezTo>
                  <a:pt x="372" y="551"/>
                  <a:pt x="465" y="507"/>
                  <a:pt x="513" y="423"/>
                </a:cubicBezTo>
                <a:cubicBezTo>
                  <a:pt x="537" y="380"/>
                  <a:pt x="546" y="330"/>
                  <a:pt x="551" y="282"/>
                </a:cubicBezTo>
                <a:cubicBezTo>
                  <a:pt x="555" y="233"/>
                  <a:pt x="548" y="176"/>
                  <a:pt x="512" y="139"/>
                </a:cubicBezTo>
                <a:close/>
                <a:moveTo>
                  <a:pt x="290" y="107"/>
                </a:moveTo>
                <a:cubicBezTo>
                  <a:pt x="288" y="109"/>
                  <a:pt x="284" y="114"/>
                  <a:pt x="280" y="120"/>
                </a:cubicBezTo>
                <a:cubicBezTo>
                  <a:pt x="278" y="122"/>
                  <a:pt x="275" y="125"/>
                  <a:pt x="272" y="128"/>
                </a:cubicBezTo>
                <a:cubicBezTo>
                  <a:pt x="277" y="120"/>
                  <a:pt x="284" y="113"/>
                  <a:pt x="290" y="107"/>
                </a:cubicBezTo>
                <a:close/>
                <a:moveTo>
                  <a:pt x="262" y="144"/>
                </a:moveTo>
                <a:cubicBezTo>
                  <a:pt x="266" y="139"/>
                  <a:pt x="271" y="134"/>
                  <a:pt x="276" y="130"/>
                </a:cubicBezTo>
                <a:cubicBezTo>
                  <a:pt x="275" y="130"/>
                  <a:pt x="275" y="130"/>
                  <a:pt x="275" y="131"/>
                </a:cubicBezTo>
                <a:cubicBezTo>
                  <a:pt x="272" y="134"/>
                  <a:pt x="270" y="136"/>
                  <a:pt x="268" y="139"/>
                </a:cubicBezTo>
                <a:cubicBezTo>
                  <a:pt x="263" y="144"/>
                  <a:pt x="262" y="145"/>
                  <a:pt x="262" y="144"/>
                </a:cubicBezTo>
                <a:close/>
                <a:moveTo>
                  <a:pt x="253" y="158"/>
                </a:moveTo>
                <a:cubicBezTo>
                  <a:pt x="254" y="156"/>
                  <a:pt x="255" y="154"/>
                  <a:pt x="256" y="152"/>
                </a:cubicBezTo>
                <a:cubicBezTo>
                  <a:pt x="257" y="152"/>
                  <a:pt x="258" y="152"/>
                  <a:pt x="258" y="152"/>
                </a:cubicBezTo>
                <a:cubicBezTo>
                  <a:pt x="264" y="147"/>
                  <a:pt x="269" y="142"/>
                  <a:pt x="274" y="137"/>
                </a:cubicBezTo>
                <a:cubicBezTo>
                  <a:pt x="274" y="137"/>
                  <a:pt x="275" y="138"/>
                  <a:pt x="276" y="137"/>
                </a:cubicBezTo>
                <a:cubicBezTo>
                  <a:pt x="279" y="136"/>
                  <a:pt x="282" y="134"/>
                  <a:pt x="284" y="133"/>
                </a:cubicBezTo>
                <a:cubicBezTo>
                  <a:pt x="278" y="140"/>
                  <a:pt x="271" y="147"/>
                  <a:pt x="266" y="155"/>
                </a:cubicBezTo>
                <a:cubicBezTo>
                  <a:pt x="259" y="161"/>
                  <a:pt x="247" y="173"/>
                  <a:pt x="253" y="158"/>
                </a:cubicBezTo>
                <a:close/>
                <a:moveTo>
                  <a:pt x="283" y="148"/>
                </a:moveTo>
                <a:cubicBezTo>
                  <a:pt x="282" y="148"/>
                  <a:pt x="281" y="149"/>
                  <a:pt x="280" y="151"/>
                </a:cubicBezTo>
                <a:cubicBezTo>
                  <a:pt x="275" y="157"/>
                  <a:pt x="270" y="164"/>
                  <a:pt x="266" y="171"/>
                </a:cubicBezTo>
                <a:cubicBezTo>
                  <a:pt x="255" y="182"/>
                  <a:pt x="261" y="167"/>
                  <a:pt x="264" y="163"/>
                </a:cubicBezTo>
                <a:cubicBezTo>
                  <a:pt x="265" y="161"/>
                  <a:pt x="267" y="159"/>
                  <a:pt x="268" y="157"/>
                </a:cubicBezTo>
                <a:cubicBezTo>
                  <a:pt x="278" y="147"/>
                  <a:pt x="287" y="136"/>
                  <a:pt x="297" y="125"/>
                </a:cubicBezTo>
                <a:cubicBezTo>
                  <a:pt x="303" y="124"/>
                  <a:pt x="302" y="126"/>
                  <a:pt x="296" y="132"/>
                </a:cubicBezTo>
                <a:cubicBezTo>
                  <a:pt x="294" y="136"/>
                  <a:pt x="291" y="139"/>
                  <a:pt x="289" y="142"/>
                </a:cubicBezTo>
                <a:cubicBezTo>
                  <a:pt x="288" y="142"/>
                  <a:pt x="288" y="142"/>
                  <a:pt x="288" y="142"/>
                </a:cubicBezTo>
                <a:cubicBezTo>
                  <a:pt x="286" y="144"/>
                  <a:pt x="284" y="146"/>
                  <a:pt x="283" y="148"/>
                </a:cubicBezTo>
                <a:close/>
                <a:moveTo>
                  <a:pt x="289" y="244"/>
                </a:moveTo>
                <a:cubicBezTo>
                  <a:pt x="290" y="243"/>
                  <a:pt x="290" y="242"/>
                  <a:pt x="290" y="242"/>
                </a:cubicBezTo>
                <a:cubicBezTo>
                  <a:pt x="291" y="240"/>
                  <a:pt x="289" y="238"/>
                  <a:pt x="288" y="239"/>
                </a:cubicBezTo>
                <a:cubicBezTo>
                  <a:pt x="279" y="249"/>
                  <a:pt x="271" y="259"/>
                  <a:pt x="262" y="268"/>
                </a:cubicBezTo>
                <a:cubicBezTo>
                  <a:pt x="270" y="260"/>
                  <a:pt x="277" y="249"/>
                  <a:pt x="283" y="238"/>
                </a:cubicBezTo>
                <a:cubicBezTo>
                  <a:pt x="283" y="238"/>
                  <a:pt x="283" y="238"/>
                  <a:pt x="283" y="238"/>
                </a:cubicBezTo>
                <a:cubicBezTo>
                  <a:pt x="295" y="225"/>
                  <a:pt x="306" y="213"/>
                  <a:pt x="316" y="199"/>
                </a:cubicBezTo>
                <a:cubicBezTo>
                  <a:pt x="310" y="208"/>
                  <a:pt x="305" y="217"/>
                  <a:pt x="301" y="226"/>
                </a:cubicBezTo>
                <a:cubicBezTo>
                  <a:pt x="300" y="228"/>
                  <a:pt x="302" y="230"/>
                  <a:pt x="304" y="228"/>
                </a:cubicBezTo>
                <a:cubicBezTo>
                  <a:pt x="304" y="228"/>
                  <a:pt x="305" y="228"/>
                  <a:pt x="305" y="228"/>
                </a:cubicBezTo>
                <a:cubicBezTo>
                  <a:pt x="302" y="232"/>
                  <a:pt x="300" y="236"/>
                  <a:pt x="298" y="240"/>
                </a:cubicBezTo>
                <a:cubicBezTo>
                  <a:pt x="295" y="241"/>
                  <a:pt x="292" y="242"/>
                  <a:pt x="289" y="244"/>
                </a:cubicBezTo>
                <a:close/>
                <a:moveTo>
                  <a:pt x="293" y="261"/>
                </a:moveTo>
                <a:cubicBezTo>
                  <a:pt x="296" y="259"/>
                  <a:pt x="298" y="255"/>
                  <a:pt x="299" y="251"/>
                </a:cubicBezTo>
                <a:cubicBezTo>
                  <a:pt x="303" y="248"/>
                  <a:pt x="307" y="245"/>
                  <a:pt x="311" y="242"/>
                </a:cubicBezTo>
                <a:cubicBezTo>
                  <a:pt x="305" y="248"/>
                  <a:pt x="299" y="255"/>
                  <a:pt x="293" y="261"/>
                </a:cubicBezTo>
                <a:close/>
                <a:moveTo>
                  <a:pt x="302" y="243"/>
                </a:moveTo>
                <a:cubicBezTo>
                  <a:pt x="302" y="242"/>
                  <a:pt x="302" y="242"/>
                  <a:pt x="302" y="241"/>
                </a:cubicBezTo>
                <a:cubicBezTo>
                  <a:pt x="302" y="241"/>
                  <a:pt x="302" y="240"/>
                  <a:pt x="302" y="240"/>
                </a:cubicBezTo>
                <a:cubicBezTo>
                  <a:pt x="305" y="233"/>
                  <a:pt x="309" y="227"/>
                  <a:pt x="313" y="221"/>
                </a:cubicBezTo>
                <a:cubicBezTo>
                  <a:pt x="340" y="197"/>
                  <a:pt x="363" y="170"/>
                  <a:pt x="384" y="141"/>
                </a:cubicBezTo>
                <a:cubicBezTo>
                  <a:pt x="394" y="133"/>
                  <a:pt x="403" y="125"/>
                  <a:pt x="412" y="117"/>
                </a:cubicBezTo>
                <a:cubicBezTo>
                  <a:pt x="418" y="111"/>
                  <a:pt x="424" y="105"/>
                  <a:pt x="430" y="100"/>
                </a:cubicBezTo>
                <a:cubicBezTo>
                  <a:pt x="433" y="97"/>
                  <a:pt x="454" y="73"/>
                  <a:pt x="445" y="89"/>
                </a:cubicBezTo>
                <a:cubicBezTo>
                  <a:pt x="440" y="97"/>
                  <a:pt x="434" y="105"/>
                  <a:pt x="428" y="112"/>
                </a:cubicBezTo>
                <a:cubicBezTo>
                  <a:pt x="423" y="116"/>
                  <a:pt x="417" y="121"/>
                  <a:pt x="412" y="125"/>
                </a:cubicBezTo>
                <a:cubicBezTo>
                  <a:pt x="404" y="133"/>
                  <a:pt x="396" y="141"/>
                  <a:pt x="388" y="150"/>
                </a:cubicBezTo>
                <a:cubicBezTo>
                  <a:pt x="384" y="154"/>
                  <a:pt x="380" y="158"/>
                  <a:pt x="376" y="162"/>
                </a:cubicBezTo>
                <a:cubicBezTo>
                  <a:pt x="374" y="164"/>
                  <a:pt x="372" y="166"/>
                  <a:pt x="370" y="168"/>
                </a:cubicBezTo>
                <a:cubicBezTo>
                  <a:pt x="366" y="170"/>
                  <a:pt x="365" y="172"/>
                  <a:pt x="365" y="174"/>
                </a:cubicBezTo>
                <a:cubicBezTo>
                  <a:pt x="363" y="176"/>
                  <a:pt x="361" y="178"/>
                  <a:pt x="360" y="180"/>
                </a:cubicBezTo>
                <a:cubicBezTo>
                  <a:pt x="359" y="181"/>
                  <a:pt x="359" y="181"/>
                  <a:pt x="359" y="182"/>
                </a:cubicBezTo>
                <a:cubicBezTo>
                  <a:pt x="346" y="196"/>
                  <a:pt x="333" y="210"/>
                  <a:pt x="322" y="226"/>
                </a:cubicBezTo>
                <a:cubicBezTo>
                  <a:pt x="321" y="227"/>
                  <a:pt x="320" y="228"/>
                  <a:pt x="318" y="230"/>
                </a:cubicBezTo>
                <a:cubicBezTo>
                  <a:pt x="315" y="233"/>
                  <a:pt x="307" y="238"/>
                  <a:pt x="302" y="243"/>
                </a:cubicBezTo>
                <a:close/>
                <a:moveTo>
                  <a:pt x="323" y="207"/>
                </a:moveTo>
                <a:cubicBezTo>
                  <a:pt x="334" y="192"/>
                  <a:pt x="347" y="178"/>
                  <a:pt x="359" y="165"/>
                </a:cubicBezTo>
                <a:cubicBezTo>
                  <a:pt x="363" y="161"/>
                  <a:pt x="367" y="157"/>
                  <a:pt x="370" y="153"/>
                </a:cubicBezTo>
                <a:cubicBezTo>
                  <a:pt x="360" y="167"/>
                  <a:pt x="349" y="179"/>
                  <a:pt x="338" y="192"/>
                </a:cubicBezTo>
                <a:cubicBezTo>
                  <a:pt x="333" y="197"/>
                  <a:pt x="328" y="202"/>
                  <a:pt x="323" y="207"/>
                </a:cubicBezTo>
                <a:close/>
                <a:moveTo>
                  <a:pt x="315" y="251"/>
                </a:moveTo>
                <a:cubicBezTo>
                  <a:pt x="315" y="251"/>
                  <a:pt x="315" y="251"/>
                  <a:pt x="315" y="250"/>
                </a:cubicBezTo>
                <a:cubicBezTo>
                  <a:pt x="317" y="245"/>
                  <a:pt x="320" y="241"/>
                  <a:pt x="322" y="235"/>
                </a:cubicBezTo>
                <a:cubicBezTo>
                  <a:pt x="322" y="235"/>
                  <a:pt x="322" y="234"/>
                  <a:pt x="321" y="234"/>
                </a:cubicBezTo>
                <a:cubicBezTo>
                  <a:pt x="322" y="232"/>
                  <a:pt x="324" y="230"/>
                  <a:pt x="325" y="228"/>
                </a:cubicBezTo>
                <a:cubicBezTo>
                  <a:pt x="347" y="206"/>
                  <a:pt x="367" y="182"/>
                  <a:pt x="388" y="160"/>
                </a:cubicBezTo>
                <a:cubicBezTo>
                  <a:pt x="391" y="159"/>
                  <a:pt x="393" y="157"/>
                  <a:pt x="392" y="156"/>
                </a:cubicBezTo>
                <a:cubicBezTo>
                  <a:pt x="394" y="154"/>
                  <a:pt x="396" y="153"/>
                  <a:pt x="398" y="151"/>
                </a:cubicBezTo>
                <a:cubicBezTo>
                  <a:pt x="399" y="150"/>
                  <a:pt x="398" y="148"/>
                  <a:pt x="397" y="148"/>
                </a:cubicBezTo>
                <a:cubicBezTo>
                  <a:pt x="407" y="138"/>
                  <a:pt x="418" y="128"/>
                  <a:pt x="427" y="117"/>
                </a:cubicBezTo>
                <a:cubicBezTo>
                  <a:pt x="428" y="117"/>
                  <a:pt x="428" y="117"/>
                  <a:pt x="428" y="117"/>
                </a:cubicBezTo>
                <a:cubicBezTo>
                  <a:pt x="430" y="115"/>
                  <a:pt x="453" y="101"/>
                  <a:pt x="455" y="98"/>
                </a:cubicBezTo>
                <a:cubicBezTo>
                  <a:pt x="441" y="120"/>
                  <a:pt x="423" y="139"/>
                  <a:pt x="405" y="158"/>
                </a:cubicBezTo>
                <a:cubicBezTo>
                  <a:pt x="390" y="172"/>
                  <a:pt x="375" y="187"/>
                  <a:pt x="362" y="202"/>
                </a:cubicBezTo>
                <a:cubicBezTo>
                  <a:pt x="360" y="204"/>
                  <a:pt x="358" y="206"/>
                  <a:pt x="356" y="208"/>
                </a:cubicBezTo>
                <a:cubicBezTo>
                  <a:pt x="356" y="208"/>
                  <a:pt x="356" y="208"/>
                  <a:pt x="356" y="208"/>
                </a:cubicBezTo>
                <a:cubicBezTo>
                  <a:pt x="354" y="210"/>
                  <a:pt x="352" y="212"/>
                  <a:pt x="350" y="214"/>
                </a:cubicBezTo>
                <a:cubicBezTo>
                  <a:pt x="350" y="215"/>
                  <a:pt x="350" y="216"/>
                  <a:pt x="350" y="216"/>
                </a:cubicBezTo>
                <a:cubicBezTo>
                  <a:pt x="345" y="222"/>
                  <a:pt x="340" y="227"/>
                  <a:pt x="335" y="233"/>
                </a:cubicBezTo>
                <a:cubicBezTo>
                  <a:pt x="332" y="237"/>
                  <a:pt x="328" y="241"/>
                  <a:pt x="325" y="244"/>
                </a:cubicBezTo>
                <a:cubicBezTo>
                  <a:pt x="324" y="243"/>
                  <a:pt x="323" y="243"/>
                  <a:pt x="322" y="244"/>
                </a:cubicBezTo>
                <a:cubicBezTo>
                  <a:pt x="320" y="246"/>
                  <a:pt x="317" y="249"/>
                  <a:pt x="315" y="251"/>
                </a:cubicBezTo>
                <a:close/>
                <a:moveTo>
                  <a:pt x="364" y="222"/>
                </a:moveTo>
                <a:cubicBezTo>
                  <a:pt x="355" y="229"/>
                  <a:pt x="347" y="237"/>
                  <a:pt x="339" y="244"/>
                </a:cubicBezTo>
                <a:cubicBezTo>
                  <a:pt x="317" y="264"/>
                  <a:pt x="329" y="252"/>
                  <a:pt x="342" y="237"/>
                </a:cubicBezTo>
                <a:cubicBezTo>
                  <a:pt x="360" y="215"/>
                  <a:pt x="381" y="195"/>
                  <a:pt x="399" y="174"/>
                </a:cubicBezTo>
                <a:cubicBezTo>
                  <a:pt x="400" y="172"/>
                  <a:pt x="398" y="170"/>
                  <a:pt x="397" y="170"/>
                </a:cubicBezTo>
                <a:cubicBezTo>
                  <a:pt x="398" y="169"/>
                  <a:pt x="399" y="169"/>
                  <a:pt x="400" y="168"/>
                </a:cubicBezTo>
                <a:cubicBezTo>
                  <a:pt x="401" y="166"/>
                  <a:pt x="403" y="164"/>
                  <a:pt x="405" y="163"/>
                </a:cubicBezTo>
                <a:cubicBezTo>
                  <a:pt x="423" y="146"/>
                  <a:pt x="442" y="129"/>
                  <a:pt x="461" y="113"/>
                </a:cubicBezTo>
                <a:cubicBezTo>
                  <a:pt x="425" y="144"/>
                  <a:pt x="392" y="182"/>
                  <a:pt x="363" y="219"/>
                </a:cubicBezTo>
                <a:cubicBezTo>
                  <a:pt x="362" y="220"/>
                  <a:pt x="363" y="222"/>
                  <a:pt x="364" y="222"/>
                </a:cubicBezTo>
                <a:close/>
                <a:moveTo>
                  <a:pt x="321" y="257"/>
                </a:moveTo>
                <a:cubicBezTo>
                  <a:pt x="322" y="256"/>
                  <a:pt x="323" y="254"/>
                  <a:pt x="323" y="252"/>
                </a:cubicBezTo>
                <a:cubicBezTo>
                  <a:pt x="327" y="248"/>
                  <a:pt x="330" y="245"/>
                  <a:pt x="334" y="241"/>
                </a:cubicBezTo>
                <a:cubicBezTo>
                  <a:pt x="329" y="246"/>
                  <a:pt x="325" y="252"/>
                  <a:pt x="321" y="257"/>
                </a:cubicBezTo>
                <a:close/>
                <a:moveTo>
                  <a:pt x="331" y="268"/>
                </a:moveTo>
                <a:cubicBezTo>
                  <a:pt x="330" y="270"/>
                  <a:pt x="332" y="272"/>
                  <a:pt x="334" y="271"/>
                </a:cubicBezTo>
                <a:cubicBezTo>
                  <a:pt x="335" y="270"/>
                  <a:pt x="336" y="269"/>
                  <a:pt x="336" y="268"/>
                </a:cubicBezTo>
                <a:cubicBezTo>
                  <a:pt x="336" y="269"/>
                  <a:pt x="335" y="271"/>
                  <a:pt x="334" y="273"/>
                </a:cubicBezTo>
                <a:cubicBezTo>
                  <a:pt x="333" y="275"/>
                  <a:pt x="335" y="276"/>
                  <a:pt x="336" y="276"/>
                </a:cubicBezTo>
                <a:cubicBezTo>
                  <a:pt x="352" y="273"/>
                  <a:pt x="336" y="279"/>
                  <a:pt x="336" y="281"/>
                </a:cubicBezTo>
                <a:cubicBezTo>
                  <a:pt x="336" y="279"/>
                  <a:pt x="335" y="278"/>
                  <a:pt x="333" y="279"/>
                </a:cubicBezTo>
                <a:cubicBezTo>
                  <a:pt x="328" y="283"/>
                  <a:pt x="326" y="281"/>
                  <a:pt x="327" y="276"/>
                </a:cubicBezTo>
                <a:cubicBezTo>
                  <a:pt x="327" y="274"/>
                  <a:pt x="325" y="274"/>
                  <a:pt x="324" y="275"/>
                </a:cubicBezTo>
                <a:cubicBezTo>
                  <a:pt x="311" y="286"/>
                  <a:pt x="320" y="281"/>
                  <a:pt x="323" y="270"/>
                </a:cubicBezTo>
                <a:cubicBezTo>
                  <a:pt x="323" y="268"/>
                  <a:pt x="321" y="266"/>
                  <a:pt x="320" y="268"/>
                </a:cubicBezTo>
                <a:cubicBezTo>
                  <a:pt x="320" y="268"/>
                  <a:pt x="319" y="268"/>
                  <a:pt x="319" y="268"/>
                </a:cubicBezTo>
                <a:cubicBezTo>
                  <a:pt x="320" y="267"/>
                  <a:pt x="321" y="266"/>
                  <a:pt x="321" y="264"/>
                </a:cubicBezTo>
                <a:cubicBezTo>
                  <a:pt x="322" y="264"/>
                  <a:pt x="322" y="264"/>
                  <a:pt x="322" y="263"/>
                </a:cubicBezTo>
                <a:cubicBezTo>
                  <a:pt x="337" y="251"/>
                  <a:pt x="356" y="235"/>
                  <a:pt x="367" y="222"/>
                </a:cubicBezTo>
                <a:cubicBezTo>
                  <a:pt x="354" y="237"/>
                  <a:pt x="341" y="251"/>
                  <a:pt x="331" y="268"/>
                </a:cubicBezTo>
                <a:close/>
                <a:moveTo>
                  <a:pt x="488" y="107"/>
                </a:moveTo>
                <a:cubicBezTo>
                  <a:pt x="488" y="107"/>
                  <a:pt x="488" y="107"/>
                  <a:pt x="488" y="107"/>
                </a:cubicBezTo>
                <a:cubicBezTo>
                  <a:pt x="445" y="138"/>
                  <a:pt x="407" y="175"/>
                  <a:pt x="370" y="212"/>
                </a:cubicBezTo>
                <a:cubicBezTo>
                  <a:pt x="385" y="197"/>
                  <a:pt x="406" y="174"/>
                  <a:pt x="424" y="156"/>
                </a:cubicBezTo>
                <a:cubicBezTo>
                  <a:pt x="439" y="140"/>
                  <a:pt x="457" y="126"/>
                  <a:pt x="469" y="107"/>
                </a:cubicBezTo>
                <a:cubicBezTo>
                  <a:pt x="470" y="105"/>
                  <a:pt x="467" y="104"/>
                  <a:pt x="466" y="105"/>
                </a:cubicBezTo>
                <a:cubicBezTo>
                  <a:pt x="454" y="114"/>
                  <a:pt x="443" y="124"/>
                  <a:pt x="431" y="134"/>
                </a:cubicBezTo>
                <a:cubicBezTo>
                  <a:pt x="443" y="121"/>
                  <a:pt x="453" y="108"/>
                  <a:pt x="463" y="93"/>
                </a:cubicBezTo>
                <a:cubicBezTo>
                  <a:pt x="464" y="92"/>
                  <a:pt x="462" y="90"/>
                  <a:pt x="460" y="91"/>
                </a:cubicBezTo>
                <a:cubicBezTo>
                  <a:pt x="452" y="95"/>
                  <a:pt x="445" y="100"/>
                  <a:pt x="438" y="105"/>
                </a:cubicBezTo>
                <a:cubicBezTo>
                  <a:pt x="444" y="97"/>
                  <a:pt x="450" y="88"/>
                  <a:pt x="455" y="78"/>
                </a:cubicBezTo>
                <a:cubicBezTo>
                  <a:pt x="456" y="77"/>
                  <a:pt x="454" y="75"/>
                  <a:pt x="452" y="76"/>
                </a:cubicBezTo>
                <a:cubicBezTo>
                  <a:pt x="441" y="84"/>
                  <a:pt x="431" y="93"/>
                  <a:pt x="421" y="103"/>
                </a:cubicBezTo>
                <a:cubicBezTo>
                  <a:pt x="412" y="112"/>
                  <a:pt x="397" y="122"/>
                  <a:pt x="387" y="132"/>
                </a:cubicBezTo>
                <a:cubicBezTo>
                  <a:pt x="386" y="132"/>
                  <a:pt x="386" y="132"/>
                  <a:pt x="386" y="132"/>
                </a:cubicBezTo>
                <a:cubicBezTo>
                  <a:pt x="385" y="133"/>
                  <a:pt x="384" y="134"/>
                  <a:pt x="383" y="135"/>
                </a:cubicBezTo>
                <a:cubicBezTo>
                  <a:pt x="402" y="110"/>
                  <a:pt x="426" y="89"/>
                  <a:pt x="443" y="62"/>
                </a:cubicBezTo>
                <a:cubicBezTo>
                  <a:pt x="460" y="75"/>
                  <a:pt x="475" y="90"/>
                  <a:pt x="488" y="107"/>
                </a:cubicBezTo>
                <a:close/>
                <a:moveTo>
                  <a:pt x="383" y="101"/>
                </a:moveTo>
                <a:cubicBezTo>
                  <a:pt x="388" y="95"/>
                  <a:pt x="394" y="90"/>
                  <a:pt x="399" y="86"/>
                </a:cubicBezTo>
                <a:cubicBezTo>
                  <a:pt x="415" y="73"/>
                  <a:pt x="387" y="106"/>
                  <a:pt x="391" y="101"/>
                </a:cubicBezTo>
                <a:cubicBezTo>
                  <a:pt x="390" y="102"/>
                  <a:pt x="390" y="102"/>
                  <a:pt x="389" y="103"/>
                </a:cubicBezTo>
                <a:cubicBezTo>
                  <a:pt x="379" y="114"/>
                  <a:pt x="369" y="124"/>
                  <a:pt x="359" y="134"/>
                </a:cubicBezTo>
                <a:cubicBezTo>
                  <a:pt x="358" y="134"/>
                  <a:pt x="358" y="135"/>
                  <a:pt x="358" y="135"/>
                </a:cubicBezTo>
                <a:cubicBezTo>
                  <a:pt x="358" y="134"/>
                  <a:pt x="357" y="132"/>
                  <a:pt x="356" y="133"/>
                </a:cubicBezTo>
                <a:cubicBezTo>
                  <a:pt x="363" y="121"/>
                  <a:pt x="373" y="111"/>
                  <a:pt x="383" y="101"/>
                </a:cubicBezTo>
                <a:close/>
                <a:moveTo>
                  <a:pt x="334" y="173"/>
                </a:moveTo>
                <a:cubicBezTo>
                  <a:pt x="341" y="164"/>
                  <a:pt x="347" y="155"/>
                  <a:pt x="352" y="146"/>
                </a:cubicBezTo>
                <a:cubicBezTo>
                  <a:pt x="354" y="145"/>
                  <a:pt x="355" y="143"/>
                  <a:pt x="356" y="142"/>
                </a:cubicBezTo>
                <a:cubicBezTo>
                  <a:pt x="358" y="140"/>
                  <a:pt x="361" y="138"/>
                  <a:pt x="364" y="135"/>
                </a:cubicBezTo>
                <a:cubicBezTo>
                  <a:pt x="363" y="136"/>
                  <a:pt x="362" y="137"/>
                  <a:pt x="362" y="138"/>
                </a:cubicBezTo>
                <a:cubicBezTo>
                  <a:pt x="361" y="140"/>
                  <a:pt x="363" y="142"/>
                  <a:pt x="364" y="140"/>
                </a:cubicBezTo>
                <a:cubicBezTo>
                  <a:pt x="390" y="115"/>
                  <a:pt x="408" y="81"/>
                  <a:pt x="439" y="61"/>
                </a:cubicBezTo>
                <a:cubicBezTo>
                  <a:pt x="438" y="62"/>
                  <a:pt x="422" y="85"/>
                  <a:pt x="424" y="83"/>
                </a:cubicBezTo>
                <a:cubicBezTo>
                  <a:pt x="417" y="91"/>
                  <a:pt x="410" y="99"/>
                  <a:pt x="402" y="107"/>
                </a:cubicBezTo>
                <a:cubicBezTo>
                  <a:pt x="402" y="108"/>
                  <a:pt x="402" y="108"/>
                  <a:pt x="401" y="109"/>
                </a:cubicBezTo>
                <a:cubicBezTo>
                  <a:pt x="401" y="108"/>
                  <a:pt x="399" y="107"/>
                  <a:pt x="398" y="108"/>
                </a:cubicBezTo>
                <a:cubicBezTo>
                  <a:pt x="394" y="113"/>
                  <a:pt x="389" y="117"/>
                  <a:pt x="385" y="122"/>
                </a:cubicBezTo>
                <a:cubicBezTo>
                  <a:pt x="384" y="123"/>
                  <a:pt x="383" y="124"/>
                  <a:pt x="382" y="125"/>
                </a:cubicBezTo>
                <a:cubicBezTo>
                  <a:pt x="367" y="139"/>
                  <a:pt x="352" y="154"/>
                  <a:pt x="339" y="169"/>
                </a:cubicBezTo>
                <a:cubicBezTo>
                  <a:pt x="337" y="171"/>
                  <a:pt x="335" y="173"/>
                  <a:pt x="333" y="174"/>
                </a:cubicBezTo>
                <a:cubicBezTo>
                  <a:pt x="334" y="174"/>
                  <a:pt x="334" y="173"/>
                  <a:pt x="334" y="173"/>
                </a:cubicBezTo>
                <a:close/>
                <a:moveTo>
                  <a:pt x="333" y="181"/>
                </a:moveTo>
                <a:cubicBezTo>
                  <a:pt x="337" y="177"/>
                  <a:pt x="340" y="173"/>
                  <a:pt x="343" y="169"/>
                </a:cubicBezTo>
                <a:cubicBezTo>
                  <a:pt x="352" y="162"/>
                  <a:pt x="360" y="155"/>
                  <a:pt x="367" y="146"/>
                </a:cubicBezTo>
                <a:cubicBezTo>
                  <a:pt x="373" y="140"/>
                  <a:pt x="379" y="134"/>
                  <a:pt x="385" y="127"/>
                </a:cubicBezTo>
                <a:cubicBezTo>
                  <a:pt x="380" y="133"/>
                  <a:pt x="375" y="140"/>
                  <a:pt x="371" y="146"/>
                </a:cubicBezTo>
                <a:cubicBezTo>
                  <a:pt x="370" y="147"/>
                  <a:pt x="370" y="147"/>
                  <a:pt x="371" y="148"/>
                </a:cubicBezTo>
                <a:cubicBezTo>
                  <a:pt x="349" y="170"/>
                  <a:pt x="328" y="192"/>
                  <a:pt x="311" y="217"/>
                </a:cubicBezTo>
                <a:cubicBezTo>
                  <a:pt x="310" y="219"/>
                  <a:pt x="309" y="220"/>
                  <a:pt x="308" y="221"/>
                </a:cubicBezTo>
                <a:cubicBezTo>
                  <a:pt x="316" y="213"/>
                  <a:pt x="326" y="191"/>
                  <a:pt x="333" y="181"/>
                </a:cubicBezTo>
                <a:close/>
                <a:moveTo>
                  <a:pt x="311" y="191"/>
                </a:moveTo>
                <a:cubicBezTo>
                  <a:pt x="316" y="186"/>
                  <a:pt x="320" y="181"/>
                  <a:pt x="325" y="177"/>
                </a:cubicBezTo>
                <a:cubicBezTo>
                  <a:pt x="324" y="179"/>
                  <a:pt x="323" y="180"/>
                  <a:pt x="322" y="182"/>
                </a:cubicBezTo>
                <a:cubicBezTo>
                  <a:pt x="321" y="182"/>
                  <a:pt x="321" y="183"/>
                  <a:pt x="322" y="183"/>
                </a:cubicBezTo>
                <a:cubicBezTo>
                  <a:pt x="312" y="194"/>
                  <a:pt x="303" y="204"/>
                  <a:pt x="294" y="215"/>
                </a:cubicBezTo>
                <a:cubicBezTo>
                  <a:pt x="299" y="207"/>
                  <a:pt x="305" y="199"/>
                  <a:pt x="311" y="191"/>
                </a:cubicBezTo>
                <a:close/>
                <a:moveTo>
                  <a:pt x="280" y="236"/>
                </a:moveTo>
                <a:cubicBezTo>
                  <a:pt x="289" y="225"/>
                  <a:pt x="300" y="213"/>
                  <a:pt x="310" y="202"/>
                </a:cubicBezTo>
                <a:cubicBezTo>
                  <a:pt x="299" y="216"/>
                  <a:pt x="287" y="229"/>
                  <a:pt x="274" y="243"/>
                </a:cubicBezTo>
                <a:cubicBezTo>
                  <a:pt x="271" y="246"/>
                  <a:pt x="267" y="250"/>
                  <a:pt x="264" y="254"/>
                </a:cubicBezTo>
                <a:cubicBezTo>
                  <a:pt x="260" y="258"/>
                  <a:pt x="255" y="263"/>
                  <a:pt x="251" y="267"/>
                </a:cubicBezTo>
                <a:cubicBezTo>
                  <a:pt x="236" y="284"/>
                  <a:pt x="253" y="265"/>
                  <a:pt x="256" y="260"/>
                </a:cubicBezTo>
                <a:cubicBezTo>
                  <a:pt x="264" y="249"/>
                  <a:pt x="272" y="238"/>
                  <a:pt x="281" y="228"/>
                </a:cubicBezTo>
                <a:cubicBezTo>
                  <a:pt x="280" y="230"/>
                  <a:pt x="278" y="232"/>
                  <a:pt x="277" y="234"/>
                </a:cubicBezTo>
                <a:cubicBezTo>
                  <a:pt x="276" y="236"/>
                  <a:pt x="279" y="238"/>
                  <a:pt x="280" y="236"/>
                </a:cubicBezTo>
                <a:close/>
                <a:moveTo>
                  <a:pt x="215" y="294"/>
                </a:moveTo>
                <a:cubicBezTo>
                  <a:pt x="221" y="287"/>
                  <a:pt x="227" y="280"/>
                  <a:pt x="232" y="272"/>
                </a:cubicBezTo>
                <a:cubicBezTo>
                  <a:pt x="232" y="274"/>
                  <a:pt x="234" y="275"/>
                  <a:pt x="235" y="274"/>
                </a:cubicBezTo>
                <a:cubicBezTo>
                  <a:pt x="246" y="263"/>
                  <a:pt x="256" y="252"/>
                  <a:pt x="265" y="241"/>
                </a:cubicBezTo>
                <a:cubicBezTo>
                  <a:pt x="266" y="240"/>
                  <a:pt x="267" y="239"/>
                  <a:pt x="269" y="238"/>
                </a:cubicBezTo>
                <a:cubicBezTo>
                  <a:pt x="259" y="249"/>
                  <a:pt x="251" y="262"/>
                  <a:pt x="243" y="274"/>
                </a:cubicBezTo>
                <a:cubicBezTo>
                  <a:pt x="242" y="273"/>
                  <a:pt x="241" y="273"/>
                  <a:pt x="240" y="273"/>
                </a:cubicBezTo>
                <a:cubicBezTo>
                  <a:pt x="231" y="280"/>
                  <a:pt x="223" y="287"/>
                  <a:pt x="215" y="294"/>
                </a:cubicBezTo>
                <a:close/>
                <a:moveTo>
                  <a:pt x="225" y="391"/>
                </a:moveTo>
                <a:cubicBezTo>
                  <a:pt x="226" y="388"/>
                  <a:pt x="228" y="385"/>
                  <a:pt x="230" y="382"/>
                </a:cubicBezTo>
                <a:cubicBezTo>
                  <a:pt x="236" y="373"/>
                  <a:pt x="243" y="364"/>
                  <a:pt x="250" y="355"/>
                </a:cubicBezTo>
                <a:cubicBezTo>
                  <a:pt x="242" y="367"/>
                  <a:pt x="233" y="379"/>
                  <a:pt x="225" y="391"/>
                </a:cubicBezTo>
                <a:close/>
                <a:moveTo>
                  <a:pt x="257" y="364"/>
                </a:moveTo>
                <a:cubicBezTo>
                  <a:pt x="249" y="375"/>
                  <a:pt x="241" y="386"/>
                  <a:pt x="233" y="396"/>
                </a:cubicBezTo>
                <a:cubicBezTo>
                  <a:pt x="239" y="385"/>
                  <a:pt x="248" y="374"/>
                  <a:pt x="257" y="364"/>
                </a:cubicBezTo>
                <a:close/>
                <a:moveTo>
                  <a:pt x="287" y="382"/>
                </a:moveTo>
                <a:cubicBezTo>
                  <a:pt x="289" y="380"/>
                  <a:pt x="291" y="377"/>
                  <a:pt x="293" y="375"/>
                </a:cubicBezTo>
                <a:cubicBezTo>
                  <a:pt x="284" y="386"/>
                  <a:pt x="275" y="398"/>
                  <a:pt x="265" y="409"/>
                </a:cubicBezTo>
                <a:cubicBezTo>
                  <a:pt x="272" y="399"/>
                  <a:pt x="279" y="391"/>
                  <a:pt x="287" y="382"/>
                </a:cubicBezTo>
                <a:close/>
                <a:moveTo>
                  <a:pt x="39" y="171"/>
                </a:moveTo>
                <a:cubicBezTo>
                  <a:pt x="39" y="171"/>
                  <a:pt x="40" y="171"/>
                  <a:pt x="40" y="170"/>
                </a:cubicBezTo>
                <a:cubicBezTo>
                  <a:pt x="44" y="165"/>
                  <a:pt x="44" y="166"/>
                  <a:pt x="38" y="175"/>
                </a:cubicBezTo>
                <a:cubicBezTo>
                  <a:pt x="38" y="175"/>
                  <a:pt x="37" y="176"/>
                  <a:pt x="36" y="177"/>
                </a:cubicBezTo>
                <a:cubicBezTo>
                  <a:pt x="37" y="175"/>
                  <a:pt x="38" y="173"/>
                  <a:pt x="39" y="171"/>
                </a:cubicBezTo>
                <a:close/>
                <a:moveTo>
                  <a:pt x="32" y="190"/>
                </a:moveTo>
                <a:cubicBezTo>
                  <a:pt x="37" y="185"/>
                  <a:pt x="42" y="181"/>
                  <a:pt x="40" y="185"/>
                </a:cubicBezTo>
                <a:cubicBezTo>
                  <a:pt x="38" y="190"/>
                  <a:pt x="35" y="194"/>
                  <a:pt x="31" y="198"/>
                </a:cubicBezTo>
                <a:cubicBezTo>
                  <a:pt x="31" y="199"/>
                  <a:pt x="30" y="199"/>
                  <a:pt x="29" y="200"/>
                </a:cubicBezTo>
                <a:cubicBezTo>
                  <a:pt x="30" y="197"/>
                  <a:pt x="31" y="193"/>
                  <a:pt x="32" y="190"/>
                </a:cubicBezTo>
                <a:close/>
                <a:moveTo>
                  <a:pt x="27" y="208"/>
                </a:moveTo>
                <a:cubicBezTo>
                  <a:pt x="28" y="207"/>
                  <a:pt x="29" y="205"/>
                  <a:pt x="30" y="204"/>
                </a:cubicBezTo>
                <a:cubicBezTo>
                  <a:pt x="31" y="202"/>
                  <a:pt x="47" y="182"/>
                  <a:pt x="38" y="198"/>
                </a:cubicBezTo>
                <a:cubicBezTo>
                  <a:pt x="35" y="205"/>
                  <a:pt x="30" y="210"/>
                  <a:pt x="25" y="216"/>
                </a:cubicBezTo>
                <a:cubicBezTo>
                  <a:pt x="25" y="216"/>
                  <a:pt x="25" y="216"/>
                  <a:pt x="25" y="217"/>
                </a:cubicBezTo>
                <a:cubicBezTo>
                  <a:pt x="26" y="214"/>
                  <a:pt x="26" y="211"/>
                  <a:pt x="27" y="208"/>
                </a:cubicBezTo>
                <a:close/>
                <a:moveTo>
                  <a:pt x="23" y="223"/>
                </a:moveTo>
                <a:cubicBezTo>
                  <a:pt x="33" y="211"/>
                  <a:pt x="45" y="199"/>
                  <a:pt x="35" y="218"/>
                </a:cubicBezTo>
                <a:cubicBezTo>
                  <a:pt x="31" y="226"/>
                  <a:pt x="25" y="233"/>
                  <a:pt x="20" y="240"/>
                </a:cubicBezTo>
                <a:cubicBezTo>
                  <a:pt x="21" y="234"/>
                  <a:pt x="22" y="229"/>
                  <a:pt x="23" y="223"/>
                </a:cubicBezTo>
                <a:close/>
                <a:moveTo>
                  <a:pt x="19" y="248"/>
                </a:moveTo>
                <a:cubicBezTo>
                  <a:pt x="25" y="240"/>
                  <a:pt x="30" y="232"/>
                  <a:pt x="36" y="225"/>
                </a:cubicBezTo>
                <a:cubicBezTo>
                  <a:pt x="45" y="216"/>
                  <a:pt x="32" y="239"/>
                  <a:pt x="32" y="238"/>
                </a:cubicBezTo>
                <a:cubicBezTo>
                  <a:pt x="27" y="245"/>
                  <a:pt x="22" y="252"/>
                  <a:pt x="17" y="259"/>
                </a:cubicBezTo>
                <a:cubicBezTo>
                  <a:pt x="18" y="255"/>
                  <a:pt x="18" y="252"/>
                  <a:pt x="19" y="248"/>
                </a:cubicBezTo>
                <a:close/>
                <a:moveTo>
                  <a:pt x="17" y="267"/>
                </a:moveTo>
                <a:cubicBezTo>
                  <a:pt x="20" y="263"/>
                  <a:pt x="24" y="260"/>
                  <a:pt x="27" y="256"/>
                </a:cubicBezTo>
                <a:cubicBezTo>
                  <a:pt x="17" y="267"/>
                  <a:pt x="46" y="233"/>
                  <a:pt x="39" y="248"/>
                </a:cubicBezTo>
                <a:cubicBezTo>
                  <a:pt x="34" y="261"/>
                  <a:pt x="24" y="272"/>
                  <a:pt x="17" y="283"/>
                </a:cubicBezTo>
                <a:cubicBezTo>
                  <a:pt x="16" y="285"/>
                  <a:pt x="19" y="287"/>
                  <a:pt x="20" y="285"/>
                </a:cubicBezTo>
                <a:cubicBezTo>
                  <a:pt x="22" y="283"/>
                  <a:pt x="23" y="280"/>
                  <a:pt x="25" y="278"/>
                </a:cubicBezTo>
                <a:cubicBezTo>
                  <a:pt x="27" y="278"/>
                  <a:pt x="28" y="276"/>
                  <a:pt x="29" y="273"/>
                </a:cubicBezTo>
                <a:cubicBezTo>
                  <a:pt x="32" y="269"/>
                  <a:pt x="35" y="264"/>
                  <a:pt x="38" y="260"/>
                </a:cubicBezTo>
                <a:cubicBezTo>
                  <a:pt x="43" y="255"/>
                  <a:pt x="51" y="250"/>
                  <a:pt x="45" y="262"/>
                </a:cubicBezTo>
                <a:cubicBezTo>
                  <a:pt x="37" y="275"/>
                  <a:pt x="25" y="286"/>
                  <a:pt x="16" y="297"/>
                </a:cubicBezTo>
                <a:cubicBezTo>
                  <a:pt x="16" y="287"/>
                  <a:pt x="16" y="277"/>
                  <a:pt x="17" y="267"/>
                </a:cubicBezTo>
                <a:close/>
                <a:moveTo>
                  <a:pt x="18" y="328"/>
                </a:moveTo>
                <a:cubicBezTo>
                  <a:pt x="17" y="320"/>
                  <a:pt x="16" y="311"/>
                  <a:pt x="16" y="303"/>
                </a:cubicBezTo>
                <a:cubicBezTo>
                  <a:pt x="27" y="290"/>
                  <a:pt x="38" y="277"/>
                  <a:pt x="52" y="267"/>
                </a:cubicBezTo>
                <a:cubicBezTo>
                  <a:pt x="58" y="263"/>
                  <a:pt x="51" y="276"/>
                  <a:pt x="48" y="283"/>
                </a:cubicBezTo>
                <a:cubicBezTo>
                  <a:pt x="36" y="293"/>
                  <a:pt x="26" y="305"/>
                  <a:pt x="18" y="320"/>
                </a:cubicBezTo>
                <a:cubicBezTo>
                  <a:pt x="17" y="321"/>
                  <a:pt x="20" y="324"/>
                  <a:pt x="21" y="322"/>
                </a:cubicBezTo>
                <a:cubicBezTo>
                  <a:pt x="28" y="314"/>
                  <a:pt x="35" y="307"/>
                  <a:pt x="41" y="299"/>
                </a:cubicBezTo>
                <a:cubicBezTo>
                  <a:pt x="38" y="304"/>
                  <a:pt x="34" y="308"/>
                  <a:pt x="30" y="313"/>
                </a:cubicBezTo>
                <a:cubicBezTo>
                  <a:pt x="26" y="318"/>
                  <a:pt x="22" y="322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lose/>
                <a:moveTo>
                  <a:pt x="22" y="353"/>
                </a:moveTo>
                <a:cubicBezTo>
                  <a:pt x="21" y="345"/>
                  <a:pt x="19" y="337"/>
                  <a:pt x="18" y="330"/>
                </a:cubicBezTo>
                <a:cubicBezTo>
                  <a:pt x="19" y="331"/>
                  <a:pt x="20" y="331"/>
                  <a:pt x="21" y="330"/>
                </a:cubicBezTo>
                <a:cubicBezTo>
                  <a:pt x="24" y="327"/>
                  <a:pt x="26" y="324"/>
                  <a:pt x="29" y="321"/>
                </a:cubicBezTo>
                <a:cubicBezTo>
                  <a:pt x="26" y="328"/>
                  <a:pt x="21" y="339"/>
                  <a:pt x="20" y="340"/>
                </a:cubicBezTo>
                <a:cubicBezTo>
                  <a:pt x="19" y="342"/>
                  <a:pt x="22" y="344"/>
                  <a:pt x="23" y="342"/>
                </a:cubicBezTo>
                <a:cubicBezTo>
                  <a:pt x="30" y="335"/>
                  <a:pt x="27" y="337"/>
                  <a:pt x="24" y="346"/>
                </a:cubicBezTo>
                <a:cubicBezTo>
                  <a:pt x="23" y="349"/>
                  <a:pt x="22" y="351"/>
                  <a:pt x="22" y="353"/>
                </a:cubicBezTo>
                <a:close/>
                <a:moveTo>
                  <a:pt x="47" y="419"/>
                </a:moveTo>
                <a:cubicBezTo>
                  <a:pt x="46" y="417"/>
                  <a:pt x="45" y="415"/>
                  <a:pt x="44" y="413"/>
                </a:cubicBezTo>
                <a:cubicBezTo>
                  <a:pt x="48" y="410"/>
                  <a:pt x="49" y="412"/>
                  <a:pt x="47" y="419"/>
                </a:cubicBezTo>
                <a:close/>
                <a:moveTo>
                  <a:pt x="51" y="425"/>
                </a:moveTo>
                <a:cubicBezTo>
                  <a:pt x="54" y="426"/>
                  <a:pt x="55" y="429"/>
                  <a:pt x="55" y="433"/>
                </a:cubicBezTo>
                <a:cubicBezTo>
                  <a:pt x="53" y="430"/>
                  <a:pt x="52" y="428"/>
                  <a:pt x="51" y="425"/>
                </a:cubicBezTo>
                <a:close/>
                <a:moveTo>
                  <a:pt x="59" y="439"/>
                </a:moveTo>
                <a:cubicBezTo>
                  <a:pt x="73" y="420"/>
                  <a:pt x="65" y="439"/>
                  <a:pt x="64" y="445"/>
                </a:cubicBezTo>
                <a:cubicBezTo>
                  <a:pt x="62" y="443"/>
                  <a:pt x="61" y="441"/>
                  <a:pt x="59" y="439"/>
                </a:cubicBezTo>
                <a:close/>
                <a:moveTo>
                  <a:pt x="66" y="448"/>
                </a:moveTo>
                <a:cubicBezTo>
                  <a:pt x="66" y="448"/>
                  <a:pt x="66" y="448"/>
                  <a:pt x="67" y="447"/>
                </a:cubicBezTo>
                <a:cubicBezTo>
                  <a:pt x="73" y="441"/>
                  <a:pt x="84" y="424"/>
                  <a:pt x="71" y="454"/>
                </a:cubicBezTo>
                <a:cubicBezTo>
                  <a:pt x="69" y="452"/>
                  <a:pt x="67" y="450"/>
                  <a:pt x="66" y="448"/>
                </a:cubicBezTo>
                <a:close/>
                <a:moveTo>
                  <a:pt x="90" y="474"/>
                </a:moveTo>
                <a:cubicBezTo>
                  <a:pt x="84" y="469"/>
                  <a:pt x="78" y="463"/>
                  <a:pt x="73" y="457"/>
                </a:cubicBezTo>
                <a:cubicBezTo>
                  <a:pt x="73" y="457"/>
                  <a:pt x="73" y="457"/>
                  <a:pt x="74" y="457"/>
                </a:cubicBezTo>
                <a:cubicBezTo>
                  <a:pt x="85" y="442"/>
                  <a:pt x="85" y="453"/>
                  <a:pt x="83" y="466"/>
                </a:cubicBezTo>
                <a:cubicBezTo>
                  <a:pt x="82" y="468"/>
                  <a:pt x="85" y="470"/>
                  <a:pt x="86" y="468"/>
                </a:cubicBezTo>
                <a:cubicBezTo>
                  <a:pt x="103" y="443"/>
                  <a:pt x="92" y="467"/>
                  <a:pt x="90" y="474"/>
                </a:cubicBezTo>
                <a:cubicBezTo>
                  <a:pt x="90" y="474"/>
                  <a:pt x="90" y="474"/>
                  <a:pt x="90" y="474"/>
                </a:cubicBezTo>
                <a:close/>
                <a:moveTo>
                  <a:pt x="92" y="476"/>
                </a:moveTo>
                <a:cubicBezTo>
                  <a:pt x="93" y="476"/>
                  <a:pt x="93" y="476"/>
                  <a:pt x="93" y="476"/>
                </a:cubicBezTo>
                <a:cubicBezTo>
                  <a:pt x="95" y="472"/>
                  <a:pt x="97" y="469"/>
                  <a:pt x="100" y="465"/>
                </a:cubicBezTo>
                <a:cubicBezTo>
                  <a:pt x="109" y="469"/>
                  <a:pt x="111" y="475"/>
                  <a:pt x="106" y="482"/>
                </a:cubicBezTo>
                <a:cubicBezTo>
                  <a:pt x="105" y="484"/>
                  <a:pt x="108" y="486"/>
                  <a:pt x="109" y="484"/>
                </a:cubicBezTo>
                <a:cubicBezTo>
                  <a:pt x="113" y="477"/>
                  <a:pt x="117" y="472"/>
                  <a:pt x="121" y="466"/>
                </a:cubicBezTo>
                <a:cubicBezTo>
                  <a:pt x="121" y="472"/>
                  <a:pt x="120" y="478"/>
                  <a:pt x="118" y="483"/>
                </a:cubicBezTo>
                <a:cubicBezTo>
                  <a:pt x="118" y="484"/>
                  <a:pt x="117" y="484"/>
                  <a:pt x="117" y="485"/>
                </a:cubicBezTo>
                <a:cubicBezTo>
                  <a:pt x="116" y="487"/>
                  <a:pt x="115" y="489"/>
                  <a:pt x="114" y="492"/>
                </a:cubicBezTo>
                <a:cubicBezTo>
                  <a:pt x="113" y="493"/>
                  <a:pt x="114" y="493"/>
                  <a:pt x="114" y="494"/>
                </a:cubicBezTo>
                <a:cubicBezTo>
                  <a:pt x="106" y="489"/>
                  <a:pt x="99" y="483"/>
                  <a:pt x="92" y="476"/>
                </a:cubicBezTo>
                <a:close/>
                <a:moveTo>
                  <a:pt x="115" y="495"/>
                </a:moveTo>
                <a:cubicBezTo>
                  <a:pt x="116" y="495"/>
                  <a:pt x="117" y="495"/>
                  <a:pt x="117" y="494"/>
                </a:cubicBezTo>
                <a:cubicBezTo>
                  <a:pt x="117" y="494"/>
                  <a:pt x="133" y="472"/>
                  <a:pt x="134" y="480"/>
                </a:cubicBezTo>
                <a:cubicBezTo>
                  <a:pt x="134" y="487"/>
                  <a:pt x="130" y="496"/>
                  <a:pt x="128" y="503"/>
                </a:cubicBezTo>
                <a:cubicBezTo>
                  <a:pt x="123" y="500"/>
                  <a:pt x="119" y="498"/>
                  <a:pt x="115" y="495"/>
                </a:cubicBezTo>
                <a:close/>
                <a:moveTo>
                  <a:pt x="137" y="508"/>
                </a:moveTo>
                <a:cubicBezTo>
                  <a:pt x="135" y="507"/>
                  <a:pt x="133" y="506"/>
                  <a:pt x="131" y="505"/>
                </a:cubicBezTo>
                <a:cubicBezTo>
                  <a:pt x="134" y="498"/>
                  <a:pt x="137" y="492"/>
                  <a:pt x="141" y="486"/>
                </a:cubicBezTo>
                <a:cubicBezTo>
                  <a:pt x="145" y="480"/>
                  <a:pt x="138" y="506"/>
                  <a:pt x="137" y="508"/>
                </a:cubicBezTo>
                <a:cubicBezTo>
                  <a:pt x="137" y="508"/>
                  <a:pt x="137" y="508"/>
                  <a:pt x="137" y="508"/>
                </a:cubicBezTo>
                <a:close/>
                <a:moveTo>
                  <a:pt x="149" y="514"/>
                </a:moveTo>
                <a:cubicBezTo>
                  <a:pt x="146" y="513"/>
                  <a:pt x="144" y="512"/>
                  <a:pt x="141" y="510"/>
                </a:cubicBezTo>
                <a:cubicBezTo>
                  <a:pt x="141" y="510"/>
                  <a:pt x="141" y="510"/>
                  <a:pt x="141" y="510"/>
                </a:cubicBezTo>
                <a:cubicBezTo>
                  <a:pt x="144" y="505"/>
                  <a:pt x="146" y="499"/>
                  <a:pt x="149" y="494"/>
                </a:cubicBezTo>
                <a:cubicBezTo>
                  <a:pt x="152" y="500"/>
                  <a:pt x="152" y="507"/>
                  <a:pt x="149" y="514"/>
                </a:cubicBezTo>
                <a:cubicBezTo>
                  <a:pt x="149" y="514"/>
                  <a:pt x="149" y="514"/>
                  <a:pt x="149" y="514"/>
                </a:cubicBezTo>
                <a:close/>
                <a:moveTo>
                  <a:pt x="541" y="248"/>
                </a:moveTo>
                <a:cubicBezTo>
                  <a:pt x="541" y="248"/>
                  <a:pt x="541" y="248"/>
                  <a:pt x="541" y="248"/>
                </a:cubicBezTo>
                <a:cubicBezTo>
                  <a:pt x="518" y="261"/>
                  <a:pt x="500" y="281"/>
                  <a:pt x="477" y="294"/>
                </a:cubicBezTo>
                <a:cubicBezTo>
                  <a:pt x="476" y="292"/>
                  <a:pt x="476" y="290"/>
                  <a:pt x="476" y="288"/>
                </a:cubicBezTo>
                <a:cubicBezTo>
                  <a:pt x="480" y="284"/>
                  <a:pt x="484" y="280"/>
                  <a:pt x="488" y="276"/>
                </a:cubicBezTo>
                <a:cubicBezTo>
                  <a:pt x="494" y="270"/>
                  <a:pt x="500" y="265"/>
                  <a:pt x="507" y="259"/>
                </a:cubicBezTo>
                <a:cubicBezTo>
                  <a:pt x="518" y="249"/>
                  <a:pt x="529" y="240"/>
                  <a:pt x="539" y="230"/>
                </a:cubicBezTo>
                <a:cubicBezTo>
                  <a:pt x="540" y="236"/>
                  <a:pt x="541" y="242"/>
                  <a:pt x="541" y="248"/>
                </a:cubicBezTo>
                <a:close/>
                <a:moveTo>
                  <a:pt x="538" y="225"/>
                </a:moveTo>
                <a:cubicBezTo>
                  <a:pt x="527" y="231"/>
                  <a:pt x="517" y="238"/>
                  <a:pt x="506" y="247"/>
                </a:cubicBezTo>
                <a:cubicBezTo>
                  <a:pt x="517" y="236"/>
                  <a:pt x="526" y="224"/>
                  <a:pt x="533" y="211"/>
                </a:cubicBezTo>
                <a:cubicBezTo>
                  <a:pt x="534" y="209"/>
                  <a:pt x="532" y="208"/>
                  <a:pt x="531" y="209"/>
                </a:cubicBezTo>
                <a:cubicBezTo>
                  <a:pt x="507" y="227"/>
                  <a:pt x="488" y="250"/>
                  <a:pt x="464" y="270"/>
                </a:cubicBezTo>
                <a:cubicBezTo>
                  <a:pt x="464" y="270"/>
                  <a:pt x="463" y="271"/>
                  <a:pt x="462" y="272"/>
                </a:cubicBezTo>
                <a:cubicBezTo>
                  <a:pt x="486" y="250"/>
                  <a:pt x="510" y="227"/>
                  <a:pt x="530" y="200"/>
                </a:cubicBezTo>
                <a:cubicBezTo>
                  <a:pt x="531" y="199"/>
                  <a:pt x="529" y="197"/>
                  <a:pt x="527" y="198"/>
                </a:cubicBezTo>
                <a:cubicBezTo>
                  <a:pt x="504" y="217"/>
                  <a:pt x="481" y="237"/>
                  <a:pt x="459" y="257"/>
                </a:cubicBezTo>
                <a:cubicBezTo>
                  <a:pt x="437" y="277"/>
                  <a:pt x="408" y="296"/>
                  <a:pt x="390" y="316"/>
                </a:cubicBezTo>
                <a:cubicBezTo>
                  <a:pt x="432" y="269"/>
                  <a:pt x="485" y="232"/>
                  <a:pt x="529" y="187"/>
                </a:cubicBezTo>
                <a:cubicBezTo>
                  <a:pt x="533" y="199"/>
                  <a:pt x="536" y="212"/>
                  <a:pt x="538" y="225"/>
                </a:cubicBezTo>
                <a:close/>
                <a:moveTo>
                  <a:pt x="445" y="302"/>
                </a:moveTo>
                <a:cubicBezTo>
                  <a:pt x="437" y="309"/>
                  <a:pt x="429" y="316"/>
                  <a:pt x="421" y="323"/>
                </a:cubicBezTo>
                <a:cubicBezTo>
                  <a:pt x="432" y="310"/>
                  <a:pt x="446" y="300"/>
                  <a:pt x="455" y="285"/>
                </a:cubicBezTo>
                <a:cubicBezTo>
                  <a:pt x="456" y="283"/>
                  <a:pt x="454" y="282"/>
                  <a:pt x="453" y="282"/>
                </a:cubicBezTo>
                <a:cubicBezTo>
                  <a:pt x="473" y="265"/>
                  <a:pt x="494" y="247"/>
                  <a:pt x="513" y="228"/>
                </a:cubicBezTo>
                <a:cubicBezTo>
                  <a:pt x="516" y="226"/>
                  <a:pt x="533" y="206"/>
                  <a:pt x="523" y="222"/>
                </a:cubicBezTo>
                <a:cubicBezTo>
                  <a:pt x="517" y="232"/>
                  <a:pt x="507" y="242"/>
                  <a:pt x="498" y="250"/>
                </a:cubicBezTo>
                <a:cubicBezTo>
                  <a:pt x="481" y="267"/>
                  <a:pt x="462" y="282"/>
                  <a:pt x="445" y="300"/>
                </a:cubicBezTo>
                <a:cubicBezTo>
                  <a:pt x="445" y="301"/>
                  <a:pt x="445" y="302"/>
                  <a:pt x="445" y="302"/>
                </a:cubicBezTo>
                <a:close/>
                <a:moveTo>
                  <a:pt x="395" y="302"/>
                </a:moveTo>
                <a:cubicBezTo>
                  <a:pt x="436" y="268"/>
                  <a:pt x="473" y="230"/>
                  <a:pt x="515" y="197"/>
                </a:cubicBezTo>
                <a:cubicBezTo>
                  <a:pt x="496" y="213"/>
                  <a:pt x="474" y="234"/>
                  <a:pt x="455" y="251"/>
                </a:cubicBezTo>
                <a:cubicBezTo>
                  <a:pt x="435" y="268"/>
                  <a:pt x="415" y="286"/>
                  <a:pt x="397" y="304"/>
                </a:cubicBezTo>
                <a:cubicBezTo>
                  <a:pt x="397" y="304"/>
                  <a:pt x="397" y="304"/>
                  <a:pt x="397" y="304"/>
                </a:cubicBezTo>
                <a:cubicBezTo>
                  <a:pt x="397" y="303"/>
                  <a:pt x="396" y="302"/>
                  <a:pt x="395" y="302"/>
                </a:cubicBezTo>
                <a:close/>
                <a:moveTo>
                  <a:pt x="340" y="352"/>
                </a:moveTo>
                <a:cubicBezTo>
                  <a:pt x="337" y="356"/>
                  <a:pt x="334" y="359"/>
                  <a:pt x="331" y="363"/>
                </a:cubicBezTo>
                <a:cubicBezTo>
                  <a:pt x="327" y="368"/>
                  <a:pt x="322" y="374"/>
                  <a:pt x="318" y="379"/>
                </a:cubicBezTo>
                <a:cubicBezTo>
                  <a:pt x="325" y="370"/>
                  <a:pt x="333" y="361"/>
                  <a:pt x="340" y="352"/>
                </a:cubicBezTo>
                <a:close/>
                <a:moveTo>
                  <a:pt x="302" y="414"/>
                </a:moveTo>
                <a:cubicBezTo>
                  <a:pt x="299" y="418"/>
                  <a:pt x="280" y="435"/>
                  <a:pt x="281" y="433"/>
                </a:cubicBezTo>
                <a:cubicBezTo>
                  <a:pt x="285" y="424"/>
                  <a:pt x="291" y="416"/>
                  <a:pt x="296" y="408"/>
                </a:cubicBezTo>
                <a:cubicBezTo>
                  <a:pt x="320" y="382"/>
                  <a:pt x="342" y="356"/>
                  <a:pt x="361" y="328"/>
                </a:cubicBezTo>
                <a:cubicBezTo>
                  <a:pt x="362" y="328"/>
                  <a:pt x="362" y="328"/>
                  <a:pt x="363" y="328"/>
                </a:cubicBezTo>
                <a:cubicBezTo>
                  <a:pt x="379" y="300"/>
                  <a:pt x="406" y="281"/>
                  <a:pt x="431" y="261"/>
                </a:cubicBezTo>
                <a:cubicBezTo>
                  <a:pt x="459" y="237"/>
                  <a:pt x="485" y="211"/>
                  <a:pt x="511" y="185"/>
                </a:cubicBezTo>
                <a:cubicBezTo>
                  <a:pt x="517" y="182"/>
                  <a:pt x="519" y="180"/>
                  <a:pt x="517" y="179"/>
                </a:cubicBezTo>
                <a:cubicBezTo>
                  <a:pt x="520" y="177"/>
                  <a:pt x="522" y="174"/>
                  <a:pt x="524" y="172"/>
                </a:cubicBezTo>
                <a:cubicBezTo>
                  <a:pt x="525" y="176"/>
                  <a:pt x="527" y="179"/>
                  <a:pt x="528" y="183"/>
                </a:cubicBezTo>
                <a:cubicBezTo>
                  <a:pt x="471" y="225"/>
                  <a:pt x="424" y="278"/>
                  <a:pt x="368" y="321"/>
                </a:cubicBezTo>
                <a:cubicBezTo>
                  <a:pt x="368" y="322"/>
                  <a:pt x="368" y="323"/>
                  <a:pt x="369" y="322"/>
                </a:cubicBezTo>
                <a:cubicBezTo>
                  <a:pt x="376" y="317"/>
                  <a:pt x="383" y="312"/>
                  <a:pt x="390" y="306"/>
                </a:cubicBezTo>
                <a:cubicBezTo>
                  <a:pt x="358" y="339"/>
                  <a:pt x="332" y="378"/>
                  <a:pt x="302" y="414"/>
                </a:cubicBezTo>
                <a:close/>
                <a:moveTo>
                  <a:pt x="505" y="418"/>
                </a:moveTo>
                <a:cubicBezTo>
                  <a:pt x="476" y="471"/>
                  <a:pt x="428" y="505"/>
                  <a:pt x="374" y="524"/>
                </a:cubicBezTo>
                <a:cubicBezTo>
                  <a:pt x="385" y="515"/>
                  <a:pt x="396" y="505"/>
                  <a:pt x="406" y="495"/>
                </a:cubicBezTo>
                <a:cubicBezTo>
                  <a:pt x="408" y="494"/>
                  <a:pt x="406" y="492"/>
                  <a:pt x="404" y="493"/>
                </a:cubicBezTo>
                <a:cubicBezTo>
                  <a:pt x="398" y="498"/>
                  <a:pt x="393" y="503"/>
                  <a:pt x="387" y="509"/>
                </a:cubicBezTo>
                <a:cubicBezTo>
                  <a:pt x="387" y="509"/>
                  <a:pt x="387" y="509"/>
                  <a:pt x="387" y="509"/>
                </a:cubicBezTo>
                <a:cubicBezTo>
                  <a:pt x="381" y="514"/>
                  <a:pt x="375" y="518"/>
                  <a:pt x="370" y="523"/>
                </a:cubicBezTo>
                <a:cubicBezTo>
                  <a:pt x="370" y="523"/>
                  <a:pt x="370" y="522"/>
                  <a:pt x="372" y="521"/>
                </a:cubicBezTo>
                <a:cubicBezTo>
                  <a:pt x="372" y="521"/>
                  <a:pt x="372" y="520"/>
                  <a:pt x="372" y="520"/>
                </a:cubicBezTo>
                <a:cubicBezTo>
                  <a:pt x="377" y="515"/>
                  <a:pt x="381" y="510"/>
                  <a:pt x="386" y="505"/>
                </a:cubicBezTo>
                <a:cubicBezTo>
                  <a:pt x="394" y="498"/>
                  <a:pt x="402" y="491"/>
                  <a:pt x="409" y="483"/>
                </a:cubicBezTo>
                <a:cubicBezTo>
                  <a:pt x="410" y="481"/>
                  <a:pt x="408" y="479"/>
                  <a:pt x="406" y="480"/>
                </a:cubicBezTo>
                <a:cubicBezTo>
                  <a:pt x="400" y="487"/>
                  <a:pt x="393" y="493"/>
                  <a:pt x="387" y="500"/>
                </a:cubicBezTo>
                <a:cubicBezTo>
                  <a:pt x="375" y="509"/>
                  <a:pt x="352" y="526"/>
                  <a:pt x="366" y="508"/>
                </a:cubicBezTo>
                <a:cubicBezTo>
                  <a:pt x="371" y="503"/>
                  <a:pt x="377" y="498"/>
                  <a:pt x="382" y="493"/>
                </a:cubicBezTo>
                <a:cubicBezTo>
                  <a:pt x="388" y="487"/>
                  <a:pt x="394" y="480"/>
                  <a:pt x="400" y="474"/>
                </a:cubicBezTo>
                <a:cubicBezTo>
                  <a:pt x="401" y="473"/>
                  <a:pt x="402" y="472"/>
                  <a:pt x="403" y="470"/>
                </a:cubicBezTo>
                <a:cubicBezTo>
                  <a:pt x="404" y="470"/>
                  <a:pt x="405" y="469"/>
                  <a:pt x="406" y="468"/>
                </a:cubicBezTo>
                <a:cubicBezTo>
                  <a:pt x="409" y="466"/>
                  <a:pt x="411" y="465"/>
                  <a:pt x="411" y="463"/>
                </a:cubicBezTo>
                <a:cubicBezTo>
                  <a:pt x="413" y="461"/>
                  <a:pt x="415" y="459"/>
                  <a:pt x="417" y="456"/>
                </a:cubicBezTo>
                <a:cubicBezTo>
                  <a:pt x="418" y="455"/>
                  <a:pt x="416" y="452"/>
                  <a:pt x="414" y="454"/>
                </a:cubicBezTo>
                <a:cubicBezTo>
                  <a:pt x="407" y="461"/>
                  <a:pt x="399" y="469"/>
                  <a:pt x="392" y="477"/>
                </a:cubicBezTo>
                <a:cubicBezTo>
                  <a:pt x="386" y="483"/>
                  <a:pt x="379" y="489"/>
                  <a:pt x="373" y="495"/>
                </a:cubicBezTo>
                <a:cubicBezTo>
                  <a:pt x="368" y="500"/>
                  <a:pt x="363" y="504"/>
                  <a:pt x="361" y="505"/>
                </a:cubicBezTo>
                <a:cubicBezTo>
                  <a:pt x="365" y="501"/>
                  <a:pt x="369" y="496"/>
                  <a:pt x="373" y="492"/>
                </a:cubicBezTo>
                <a:cubicBezTo>
                  <a:pt x="389" y="478"/>
                  <a:pt x="403" y="463"/>
                  <a:pt x="417" y="448"/>
                </a:cubicBezTo>
                <a:cubicBezTo>
                  <a:pt x="417" y="448"/>
                  <a:pt x="417" y="448"/>
                  <a:pt x="417" y="448"/>
                </a:cubicBezTo>
                <a:cubicBezTo>
                  <a:pt x="419" y="446"/>
                  <a:pt x="421" y="444"/>
                  <a:pt x="423" y="442"/>
                </a:cubicBezTo>
                <a:cubicBezTo>
                  <a:pt x="424" y="440"/>
                  <a:pt x="422" y="437"/>
                  <a:pt x="420" y="439"/>
                </a:cubicBezTo>
                <a:cubicBezTo>
                  <a:pt x="418" y="441"/>
                  <a:pt x="416" y="444"/>
                  <a:pt x="414" y="446"/>
                </a:cubicBezTo>
                <a:cubicBezTo>
                  <a:pt x="410" y="450"/>
                  <a:pt x="406" y="454"/>
                  <a:pt x="402" y="458"/>
                </a:cubicBezTo>
                <a:cubicBezTo>
                  <a:pt x="396" y="465"/>
                  <a:pt x="389" y="471"/>
                  <a:pt x="383" y="477"/>
                </a:cubicBezTo>
                <a:cubicBezTo>
                  <a:pt x="379" y="480"/>
                  <a:pt x="376" y="484"/>
                  <a:pt x="372" y="487"/>
                </a:cubicBezTo>
                <a:cubicBezTo>
                  <a:pt x="367" y="492"/>
                  <a:pt x="361" y="497"/>
                  <a:pt x="354" y="502"/>
                </a:cubicBezTo>
                <a:cubicBezTo>
                  <a:pt x="360" y="498"/>
                  <a:pt x="365" y="489"/>
                  <a:pt x="371" y="481"/>
                </a:cubicBezTo>
                <a:cubicBezTo>
                  <a:pt x="396" y="463"/>
                  <a:pt x="417" y="440"/>
                  <a:pt x="436" y="417"/>
                </a:cubicBezTo>
                <a:cubicBezTo>
                  <a:pt x="438" y="415"/>
                  <a:pt x="435" y="412"/>
                  <a:pt x="434" y="414"/>
                </a:cubicBezTo>
                <a:cubicBezTo>
                  <a:pt x="410" y="436"/>
                  <a:pt x="385" y="457"/>
                  <a:pt x="365" y="481"/>
                </a:cubicBezTo>
                <a:cubicBezTo>
                  <a:pt x="361" y="484"/>
                  <a:pt x="348" y="494"/>
                  <a:pt x="353" y="485"/>
                </a:cubicBezTo>
                <a:cubicBezTo>
                  <a:pt x="354" y="483"/>
                  <a:pt x="355" y="481"/>
                  <a:pt x="356" y="479"/>
                </a:cubicBezTo>
                <a:cubicBezTo>
                  <a:pt x="357" y="477"/>
                  <a:pt x="359" y="476"/>
                  <a:pt x="360" y="475"/>
                </a:cubicBezTo>
                <a:cubicBezTo>
                  <a:pt x="381" y="463"/>
                  <a:pt x="398" y="444"/>
                  <a:pt x="415" y="425"/>
                </a:cubicBezTo>
                <a:cubicBezTo>
                  <a:pt x="428" y="415"/>
                  <a:pt x="441" y="404"/>
                  <a:pt x="450" y="389"/>
                </a:cubicBezTo>
                <a:cubicBezTo>
                  <a:pt x="452" y="387"/>
                  <a:pt x="449" y="385"/>
                  <a:pt x="447" y="387"/>
                </a:cubicBezTo>
                <a:cubicBezTo>
                  <a:pt x="434" y="398"/>
                  <a:pt x="422" y="411"/>
                  <a:pt x="411" y="424"/>
                </a:cubicBezTo>
                <a:cubicBezTo>
                  <a:pt x="409" y="425"/>
                  <a:pt x="408" y="426"/>
                  <a:pt x="406" y="427"/>
                </a:cubicBezTo>
                <a:cubicBezTo>
                  <a:pt x="416" y="416"/>
                  <a:pt x="425" y="404"/>
                  <a:pt x="435" y="392"/>
                </a:cubicBezTo>
                <a:cubicBezTo>
                  <a:pt x="437" y="391"/>
                  <a:pt x="438" y="389"/>
                  <a:pt x="438" y="388"/>
                </a:cubicBezTo>
                <a:cubicBezTo>
                  <a:pt x="441" y="385"/>
                  <a:pt x="443" y="382"/>
                  <a:pt x="445" y="379"/>
                </a:cubicBezTo>
                <a:cubicBezTo>
                  <a:pt x="447" y="377"/>
                  <a:pt x="444" y="374"/>
                  <a:pt x="443" y="376"/>
                </a:cubicBezTo>
                <a:cubicBezTo>
                  <a:pt x="422" y="399"/>
                  <a:pt x="401" y="422"/>
                  <a:pt x="380" y="446"/>
                </a:cubicBezTo>
                <a:cubicBezTo>
                  <a:pt x="379" y="447"/>
                  <a:pt x="378" y="448"/>
                  <a:pt x="377" y="449"/>
                </a:cubicBezTo>
                <a:cubicBezTo>
                  <a:pt x="368" y="457"/>
                  <a:pt x="360" y="465"/>
                  <a:pt x="354" y="475"/>
                </a:cubicBezTo>
                <a:cubicBezTo>
                  <a:pt x="341" y="483"/>
                  <a:pt x="340" y="479"/>
                  <a:pt x="344" y="472"/>
                </a:cubicBezTo>
                <a:cubicBezTo>
                  <a:pt x="358" y="461"/>
                  <a:pt x="370" y="449"/>
                  <a:pt x="383" y="436"/>
                </a:cubicBezTo>
                <a:cubicBezTo>
                  <a:pt x="391" y="428"/>
                  <a:pt x="399" y="419"/>
                  <a:pt x="407" y="410"/>
                </a:cubicBezTo>
                <a:cubicBezTo>
                  <a:pt x="408" y="409"/>
                  <a:pt x="412" y="404"/>
                  <a:pt x="416" y="399"/>
                </a:cubicBezTo>
                <a:cubicBezTo>
                  <a:pt x="421" y="394"/>
                  <a:pt x="426" y="390"/>
                  <a:pt x="431" y="385"/>
                </a:cubicBezTo>
                <a:cubicBezTo>
                  <a:pt x="432" y="383"/>
                  <a:pt x="430" y="380"/>
                  <a:pt x="428" y="382"/>
                </a:cubicBezTo>
                <a:cubicBezTo>
                  <a:pt x="426" y="384"/>
                  <a:pt x="423" y="387"/>
                  <a:pt x="421" y="389"/>
                </a:cubicBezTo>
                <a:cubicBezTo>
                  <a:pt x="420" y="390"/>
                  <a:pt x="419" y="391"/>
                  <a:pt x="418" y="392"/>
                </a:cubicBezTo>
                <a:cubicBezTo>
                  <a:pt x="394" y="416"/>
                  <a:pt x="364" y="435"/>
                  <a:pt x="346" y="464"/>
                </a:cubicBezTo>
                <a:cubicBezTo>
                  <a:pt x="341" y="467"/>
                  <a:pt x="337" y="471"/>
                  <a:pt x="336" y="474"/>
                </a:cubicBezTo>
                <a:cubicBezTo>
                  <a:pt x="345" y="456"/>
                  <a:pt x="358" y="440"/>
                  <a:pt x="371" y="425"/>
                </a:cubicBezTo>
                <a:cubicBezTo>
                  <a:pt x="372" y="424"/>
                  <a:pt x="373" y="423"/>
                  <a:pt x="374" y="422"/>
                </a:cubicBezTo>
                <a:cubicBezTo>
                  <a:pt x="390" y="406"/>
                  <a:pt x="404" y="389"/>
                  <a:pt x="418" y="372"/>
                </a:cubicBezTo>
                <a:cubicBezTo>
                  <a:pt x="420" y="370"/>
                  <a:pt x="417" y="368"/>
                  <a:pt x="415" y="369"/>
                </a:cubicBezTo>
                <a:cubicBezTo>
                  <a:pt x="401" y="386"/>
                  <a:pt x="385" y="403"/>
                  <a:pt x="371" y="420"/>
                </a:cubicBezTo>
                <a:cubicBezTo>
                  <a:pt x="370" y="421"/>
                  <a:pt x="369" y="422"/>
                  <a:pt x="368" y="423"/>
                </a:cubicBezTo>
                <a:cubicBezTo>
                  <a:pt x="359" y="432"/>
                  <a:pt x="340" y="443"/>
                  <a:pt x="334" y="454"/>
                </a:cubicBezTo>
                <a:cubicBezTo>
                  <a:pt x="336" y="450"/>
                  <a:pt x="338" y="446"/>
                  <a:pt x="341" y="443"/>
                </a:cubicBezTo>
                <a:cubicBezTo>
                  <a:pt x="367" y="418"/>
                  <a:pt x="393" y="392"/>
                  <a:pt x="410" y="360"/>
                </a:cubicBezTo>
                <a:cubicBezTo>
                  <a:pt x="411" y="358"/>
                  <a:pt x="409" y="357"/>
                  <a:pt x="407" y="358"/>
                </a:cubicBezTo>
                <a:cubicBezTo>
                  <a:pt x="392" y="372"/>
                  <a:pt x="381" y="390"/>
                  <a:pt x="367" y="406"/>
                </a:cubicBezTo>
                <a:cubicBezTo>
                  <a:pt x="358" y="417"/>
                  <a:pt x="349" y="427"/>
                  <a:pt x="341" y="438"/>
                </a:cubicBezTo>
                <a:cubicBezTo>
                  <a:pt x="338" y="440"/>
                  <a:pt x="335" y="443"/>
                  <a:pt x="332" y="446"/>
                </a:cubicBezTo>
                <a:cubicBezTo>
                  <a:pt x="314" y="463"/>
                  <a:pt x="339" y="425"/>
                  <a:pt x="342" y="420"/>
                </a:cubicBezTo>
                <a:cubicBezTo>
                  <a:pt x="360" y="395"/>
                  <a:pt x="383" y="375"/>
                  <a:pt x="402" y="352"/>
                </a:cubicBezTo>
                <a:cubicBezTo>
                  <a:pt x="404" y="350"/>
                  <a:pt x="401" y="347"/>
                  <a:pt x="399" y="349"/>
                </a:cubicBezTo>
                <a:cubicBezTo>
                  <a:pt x="373" y="374"/>
                  <a:pt x="353" y="404"/>
                  <a:pt x="324" y="426"/>
                </a:cubicBezTo>
                <a:cubicBezTo>
                  <a:pt x="325" y="425"/>
                  <a:pt x="331" y="410"/>
                  <a:pt x="332" y="407"/>
                </a:cubicBezTo>
                <a:cubicBezTo>
                  <a:pt x="332" y="407"/>
                  <a:pt x="332" y="407"/>
                  <a:pt x="333" y="407"/>
                </a:cubicBezTo>
                <a:cubicBezTo>
                  <a:pt x="338" y="401"/>
                  <a:pt x="343" y="395"/>
                  <a:pt x="348" y="390"/>
                </a:cubicBezTo>
                <a:cubicBezTo>
                  <a:pt x="356" y="380"/>
                  <a:pt x="364" y="371"/>
                  <a:pt x="373" y="361"/>
                </a:cubicBezTo>
                <a:cubicBezTo>
                  <a:pt x="373" y="360"/>
                  <a:pt x="375" y="358"/>
                  <a:pt x="376" y="356"/>
                </a:cubicBezTo>
                <a:cubicBezTo>
                  <a:pt x="381" y="350"/>
                  <a:pt x="386" y="345"/>
                  <a:pt x="391" y="339"/>
                </a:cubicBezTo>
                <a:cubicBezTo>
                  <a:pt x="392" y="337"/>
                  <a:pt x="390" y="334"/>
                  <a:pt x="388" y="336"/>
                </a:cubicBezTo>
                <a:cubicBezTo>
                  <a:pt x="384" y="341"/>
                  <a:pt x="381" y="345"/>
                  <a:pt x="377" y="350"/>
                </a:cubicBezTo>
                <a:cubicBezTo>
                  <a:pt x="361" y="368"/>
                  <a:pt x="343" y="384"/>
                  <a:pt x="330" y="404"/>
                </a:cubicBezTo>
                <a:cubicBezTo>
                  <a:pt x="324" y="410"/>
                  <a:pt x="319" y="416"/>
                  <a:pt x="313" y="422"/>
                </a:cubicBezTo>
                <a:cubicBezTo>
                  <a:pt x="301" y="436"/>
                  <a:pt x="296" y="443"/>
                  <a:pt x="309" y="423"/>
                </a:cubicBezTo>
                <a:cubicBezTo>
                  <a:pt x="332" y="387"/>
                  <a:pt x="363" y="357"/>
                  <a:pt x="386" y="321"/>
                </a:cubicBezTo>
                <a:cubicBezTo>
                  <a:pt x="432" y="288"/>
                  <a:pt x="472" y="248"/>
                  <a:pt x="516" y="212"/>
                </a:cubicBezTo>
                <a:cubicBezTo>
                  <a:pt x="524" y="205"/>
                  <a:pt x="525" y="204"/>
                  <a:pt x="517" y="212"/>
                </a:cubicBezTo>
                <a:cubicBezTo>
                  <a:pt x="512" y="219"/>
                  <a:pt x="506" y="225"/>
                  <a:pt x="500" y="231"/>
                </a:cubicBezTo>
                <a:cubicBezTo>
                  <a:pt x="490" y="242"/>
                  <a:pt x="479" y="252"/>
                  <a:pt x="468" y="262"/>
                </a:cubicBezTo>
                <a:cubicBezTo>
                  <a:pt x="449" y="280"/>
                  <a:pt x="428" y="297"/>
                  <a:pt x="409" y="315"/>
                </a:cubicBezTo>
                <a:cubicBezTo>
                  <a:pt x="404" y="317"/>
                  <a:pt x="402" y="319"/>
                  <a:pt x="403" y="321"/>
                </a:cubicBezTo>
                <a:cubicBezTo>
                  <a:pt x="400" y="323"/>
                  <a:pt x="398" y="325"/>
                  <a:pt x="396" y="327"/>
                </a:cubicBezTo>
                <a:cubicBezTo>
                  <a:pt x="395" y="329"/>
                  <a:pt x="397" y="331"/>
                  <a:pt x="399" y="330"/>
                </a:cubicBezTo>
                <a:cubicBezTo>
                  <a:pt x="404" y="325"/>
                  <a:pt x="409" y="320"/>
                  <a:pt x="414" y="316"/>
                </a:cubicBezTo>
                <a:cubicBezTo>
                  <a:pt x="414" y="316"/>
                  <a:pt x="415" y="316"/>
                  <a:pt x="416" y="315"/>
                </a:cubicBezTo>
                <a:cubicBezTo>
                  <a:pt x="418" y="314"/>
                  <a:pt x="420" y="312"/>
                  <a:pt x="421" y="310"/>
                </a:cubicBezTo>
                <a:cubicBezTo>
                  <a:pt x="421" y="310"/>
                  <a:pt x="421" y="310"/>
                  <a:pt x="421" y="310"/>
                </a:cubicBezTo>
                <a:cubicBezTo>
                  <a:pt x="429" y="304"/>
                  <a:pt x="437" y="297"/>
                  <a:pt x="445" y="292"/>
                </a:cubicBezTo>
                <a:cubicBezTo>
                  <a:pt x="433" y="306"/>
                  <a:pt x="418" y="317"/>
                  <a:pt x="408" y="333"/>
                </a:cubicBezTo>
                <a:cubicBezTo>
                  <a:pt x="407" y="335"/>
                  <a:pt x="409" y="337"/>
                  <a:pt x="411" y="336"/>
                </a:cubicBezTo>
                <a:cubicBezTo>
                  <a:pt x="416" y="332"/>
                  <a:pt x="421" y="328"/>
                  <a:pt x="426" y="324"/>
                </a:cubicBezTo>
                <a:cubicBezTo>
                  <a:pt x="423" y="327"/>
                  <a:pt x="421" y="331"/>
                  <a:pt x="418" y="334"/>
                </a:cubicBezTo>
                <a:cubicBezTo>
                  <a:pt x="417" y="336"/>
                  <a:pt x="419" y="338"/>
                  <a:pt x="421" y="337"/>
                </a:cubicBezTo>
                <a:cubicBezTo>
                  <a:pt x="428" y="333"/>
                  <a:pt x="434" y="329"/>
                  <a:pt x="441" y="324"/>
                </a:cubicBezTo>
                <a:cubicBezTo>
                  <a:pt x="435" y="330"/>
                  <a:pt x="429" y="336"/>
                  <a:pt x="424" y="342"/>
                </a:cubicBezTo>
                <a:cubicBezTo>
                  <a:pt x="423" y="344"/>
                  <a:pt x="425" y="346"/>
                  <a:pt x="426" y="345"/>
                </a:cubicBezTo>
                <a:cubicBezTo>
                  <a:pt x="429" y="345"/>
                  <a:pt x="431" y="343"/>
                  <a:pt x="434" y="342"/>
                </a:cubicBezTo>
                <a:cubicBezTo>
                  <a:pt x="428" y="349"/>
                  <a:pt x="423" y="356"/>
                  <a:pt x="421" y="365"/>
                </a:cubicBezTo>
                <a:cubicBezTo>
                  <a:pt x="420" y="366"/>
                  <a:pt x="422" y="368"/>
                  <a:pt x="423" y="367"/>
                </a:cubicBezTo>
                <a:cubicBezTo>
                  <a:pt x="427" y="365"/>
                  <a:pt x="431" y="363"/>
                  <a:pt x="435" y="360"/>
                </a:cubicBezTo>
                <a:cubicBezTo>
                  <a:pt x="435" y="361"/>
                  <a:pt x="436" y="362"/>
                  <a:pt x="437" y="361"/>
                </a:cubicBezTo>
                <a:cubicBezTo>
                  <a:pt x="443" y="357"/>
                  <a:pt x="449" y="354"/>
                  <a:pt x="455" y="350"/>
                </a:cubicBezTo>
                <a:cubicBezTo>
                  <a:pt x="450" y="354"/>
                  <a:pt x="447" y="359"/>
                  <a:pt x="447" y="364"/>
                </a:cubicBezTo>
                <a:cubicBezTo>
                  <a:pt x="447" y="365"/>
                  <a:pt x="448" y="365"/>
                  <a:pt x="448" y="364"/>
                </a:cubicBezTo>
                <a:cubicBezTo>
                  <a:pt x="449" y="357"/>
                  <a:pt x="459" y="350"/>
                  <a:pt x="463" y="346"/>
                </a:cubicBezTo>
                <a:cubicBezTo>
                  <a:pt x="469" y="340"/>
                  <a:pt x="476" y="335"/>
                  <a:pt x="482" y="329"/>
                </a:cubicBezTo>
                <a:cubicBezTo>
                  <a:pt x="483" y="327"/>
                  <a:pt x="481" y="325"/>
                  <a:pt x="479" y="326"/>
                </a:cubicBezTo>
                <a:cubicBezTo>
                  <a:pt x="472" y="332"/>
                  <a:pt x="465" y="338"/>
                  <a:pt x="458" y="344"/>
                </a:cubicBezTo>
                <a:cubicBezTo>
                  <a:pt x="462" y="339"/>
                  <a:pt x="467" y="335"/>
                  <a:pt x="471" y="330"/>
                </a:cubicBezTo>
                <a:cubicBezTo>
                  <a:pt x="472" y="328"/>
                  <a:pt x="470" y="325"/>
                  <a:pt x="468" y="327"/>
                </a:cubicBezTo>
                <a:cubicBezTo>
                  <a:pt x="455" y="339"/>
                  <a:pt x="442" y="352"/>
                  <a:pt x="426" y="361"/>
                </a:cubicBezTo>
                <a:cubicBezTo>
                  <a:pt x="431" y="349"/>
                  <a:pt x="441" y="340"/>
                  <a:pt x="451" y="333"/>
                </a:cubicBezTo>
                <a:cubicBezTo>
                  <a:pt x="457" y="328"/>
                  <a:pt x="463" y="323"/>
                  <a:pt x="469" y="319"/>
                </a:cubicBezTo>
                <a:cubicBezTo>
                  <a:pt x="471" y="317"/>
                  <a:pt x="469" y="314"/>
                  <a:pt x="467" y="315"/>
                </a:cubicBezTo>
                <a:cubicBezTo>
                  <a:pt x="461" y="320"/>
                  <a:pt x="455" y="324"/>
                  <a:pt x="449" y="329"/>
                </a:cubicBezTo>
                <a:cubicBezTo>
                  <a:pt x="443" y="333"/>
                  <a:pt x="438" y="336"/>
                  <a:pt x="432" y="339"/>
                </a:cubicBezTo>
                <a:cubicBezTo>
                  <a:pt x="444" y="325"/>
                  <a:pt x="459" y="316"/>
                  <a:pt x="472" y="304"/>
                </a:cubicBezTo>
                <a:cubicBezTo>
                  <a:pt x="474" y="302"/>
                  <a:pt x="471" y="299"/>
                  <a:pt x="469" y="301"/>
                </a:cubicBezTo>
                <a:cubicBezTo>
                  <a:pt x="455" y="309"/>
                  <a:pt x="442" y="319"/>
                  <a:pt x="428" y="328"/>
                </a:cubicBezTo>
                <a:cubicBezTo>
                  <a:pt x="438" y="316"/>
                  <a:pt x="450" y="307"/>
                  <a:pt x="459" y="296"/>
                </a:cubicBezTo>
                <a:cubicBezTo>
                  <a:pt x="460" y="295"/>
                  <a:pt x="460" y="294"/>
                  <a:pt x="459" y="293"/>
                </a:cubicBezTo>
                <a:cubicBezTo>
                  <a:pt x="482" y="273"/>
                  <a:pt x="504" y="251"/>
                  <a:pt x="529" y="234"/>
                </a:cubicBezTo>
                <a:cubicBezTo>
                  <a:pt x="506" y="251"/>
                  <a:pt x="481" y="277"/>
                  <a:pt x="463" y="299"/>
                </a:cubicBezTo>
                <a:cubicBezTo>
                  <a:pt x="462" y="300"/>
                  <a:pt x="464" y="302"/>
                  <a:pt x="465" y="302"/>
                </a:cubicBezTo>
                <a:cubicBezTo>
                  <a:pt x="491" y="294"/>
                  <a:pt x="510" y="274"/>
                  <a:pt x="531" y="258"/>
                </a:cubicBezTo>
                <a:cubicBezTo>
                  <a:pt x="547" y="247"/>
                  <a:pt x="515" y="274"/>
                  <a:pt x="511" y="277"/>
                </a:cubicBezTo>
                <a:cubicBezTo>
                  <a:pt x="499" y="288"/>
                  <a:pt x="485" y="297"/>
                  <a:pt x="474" y="309"/>
                </a:cubicBezTo>
                <a:cubicBezTo>
                  <a:pt x="472" y="310"/>
                  <a:pt x="474" y="313"/>
                  <a:pt x="476" y="312"/>
                </a:cubicBezTo>
                <a:cubicBezTo>
                  <a:pt x="486" y="306"/>
                  <a:pt x="495" y="299"/>
                  <a:pt x="505" y="293"/>
                </a:cubicBezTo>
                <a:cubicBezTo>
                  <a:pt x="512" y="288"/>
                  <a:pt x="523" y="283"/>
                  <a:pt x="528" y="277"/>
                </a:cubicBezTo>
                <a:cubicBezTo>
                  <a:pt x="515" y="293"/>
                  <a:pt x="496" y="303"/>
                  <a:pt x="484" y="321"/>
                </a:cubicBezTo>
                <a:cubicBezTo>
                  <a:pt x="483" y="322"/>
                  <a:pt x="484" y="324"/>
                  <a:pt x="486" y="323"/>
                </a:cubicBezTo>
                <a:cubicBezTo>
                  <a:pt x="498" y="319"/>
                  <a:pt x="508" y="312"/>
                  <a:pt x="518" y="304"/>
                </a:cubicBezTo>
                <a:cubicBezTo>
                  <a:pt x="523" y="300"/>
                  <a:pt x="544" y="279"/>
                  <a:pt x="528" y="297"/>
                </a:cubicBezTo>
                <a:cubicBezTo>
                  <a:pt x="521" y="305"/>
                  <a:pt x="512" y="313"/>
                  <a:pt x="503" y="320"/>
                </a:cubicBezTo>
                <a:cubicBezTo>
                  <a:pt x="501" y="322"/>
                  <a:pt x="504" y="325"/>
                  <a:pt x="506" y="323"/>
                </a:cubicBezTo>
                <a:cubicBezTo>
                  <a:pt x="512" y="318"/>
                  <a:pt x="518" y="313"/>
                  <a:pt x="524" y="309"/>
                </a:cubicBezTo>
                <a:cubicBezTo>
                  <a:pt x="532" y="303"/>
                  <a:pt x="533" y="303"/>
                  <a:pt x="527" y="309"/>
                </a:cubicBezTo>
                <a:cubicBezTo>
                  <a:pt x="522" y="314"/>
                  <a:pt x="517" y="319"/>
                  <a:pt x="513" y="325"/>
                </a:cubicBezTo>
                <a:cubicBezTo>
                  <a:pt x="512" y="327"/>
                  <a:pt x="514" y="329"/>
                  <a:pt x="516" y="328"/>
                </a:cubicBezTo>
                <a:cubicBezTo>
                  <a:pt x="517" y="328"/>
                  <a:pt x="518" y="327"/>
                  <a:pt x="519" y="326"/>
                </a:cubicBezTo>
                <a:cubicBezTo>
                  <a:pt x="516" y="331"/>
                  <a:pt x="512" y="336"/>
                  <a:pt x="510" y="341"/>
                </a:cubicBezTo>
                <a:cubicBezTo>
                  <a:pt x="509" y="343"/>
                  <a:pt x="510" y="345"/>
                  <a:pt x="512" y="344"/>
                </a:cubicBezTo>
                <a:cubicBezTo>
                  <a:pt x="523" y="342"/>
                  <a:pt x="515" y="349"/>
                  <a:pt x="512" y="356"/>
                </a:cubicBezTo>
                <a:cubicBezTo>
                  <a:pt x="511" y="358"/>
                  <a:pt x="513" y="360"/>
                  <a:pt x="515" y="359"/>
                </a:cubicBezTo>
                <a:cubicBezTo>
                  <a:pt x="518" y="357"/>
                  <a:pt x="522" y="355"/>
                  <a:pt x="525" y="353"/>
                </a:cubicBezTo>
                <a:cubicBezTo>
                  <a:pt x="527" y="352"/>
                  <a:pt x="526" y="349"/>
                  <a:pt x="523" y="349"/>
                </a:cubicBezTo>
                <a:cubicBezTo>
                  <a:pt x="520" y="351"/>
                  <a:pt x="520" y="351"/>
                  <a:pt x="520" y="351"/>
                </a:cubicBezTo>
                <a:cubicBezTo>
                  <a:pt x="522" y="346"/>
                  <a:pt x="524" y="340"/>
                  <a:pt x="525" y="340"/>
                </a:cubicBezTo>
                <a:cubicBezTo>
                  <a:pt x="525" y="338"/>
                  <a:pt x="524" y="336"/>
                  <a:pt x="522" y="337"/>
                </a:cubicBezTo>
                <a:cubicBezTo>
                  <a:pt x="506" y="343"/>
                  <a:pt x="529" y="322"/>
                  <a:pt x="533" y="317"/>
                </a:cubicBezTo>
                <a:cubicBezTo>
                  <a:pt x="535" y="316"/>
                  <a:pt x="533" y="313"/>
                  <a:pt x="531" y="315"/>
                </a:cubicBezTo>
                <a:cubicBezTo>
                  <a:pt x="508" y="333"/>
                  <a:pt x="533" y="307"/>
                  <a:pt x="538" y="300"/>
                </a:cubicBezTo>
                <a:cubicBezTo>
                  <a:pt x="539" y="298"/>
                  <a:pt x="537" y="296"/>
                  <a:pt x="536" y="297"/>
                </a:cubicBezTo>
                <a:cubicBezTo>
                  <a:pt x="533" y="298"/>
                  <a:pt x="531" y="300"/>
                  <a:pt x="529" y="301"/>
                </a:cubicBezTo>
                <a:cubicBezTo>
                  <a:pt x="533" y="296"/>
                  <a:pt x="538" y="292"/>
                  <a:pt x="542" y="286"/>
                </a:cubicBezTo>
                <a:cubicBezTo>
                  <a:pt x="542" y="286"/>
                  <a:pt x="542" y="286"/>
                  <a:pt x="542" y="286"/>
                </a:cubicBezTo>
                <a:cubicBezTo>
                  <a:pt x="540" y="332"/>
                  <a:pt x="527" y="378"/>
                  <a:pt x="505" y="418"/>
                </a:cubicBezTo>
                <a:close/>
                <a:moveTo>
                  <a:pt x="380" y="469"/>
                </a:moveTo>
                <a:cubicBezTo>
                  <a:pt x="391" y="458"/>
                  <a:pt x="403" y="447"/>
                  <a:pt x="414" y="436"/>
                </a:cubicBezTo>
                <a:cubicBezTo>
                  <a:pt x="405" y="447"/>
                  <a:pt x="395" y="457"/>
                  <a:pt x="384" y="466"/>
                </a:cubicBezTo>
                <a:cubicBezTo>
                  <a:pt x="383" y="467"/>
                  <a:pt x="382" y="468"/>
                  <a:pt x="380" y="469"/>
                </a:cubicBezTo>
                <a:close/>
                <a:moveTo>
                  <a:pt x="354" y="457"/>
                </a:moveTo>
                <a:cubicBezTo>
                  <a:pt x="355" y="456"/>
                  <a:pt x="355" y="456"/>
                  <a:pt x="356" y="455"/>
                </a:cubicBezTo>
                <a:cubicBezTo>
                  <a:pt x="363" y="445"/>
                  <a:pt x="373" y="437"/>
                  <a:pt x="382" y="429"/>
                </a:cubicBezTo>
                <a:cubicBezTo>
                  <a:pt x="386" y="425"/>
                  <a:pt x="391" y="421"/>
                  <a:pt x="396" y="416"/>
                </a:cubicBezTo>
                <a:cubicBezTo>
                  <a:pt x="386" y="426"/>
                  <a:pt x="377" y="436"/>
                  <a:pt x="368" y="446"/>
                </a:cubicBezTo>
                <a:cubicBezTo>
                  <a:pt x="365" y="449"/>
                  <a:pt x="360" y="453"/>
                  <a:pt x="354" y="457"/>
                </a:cubicBezTo>
                <a:close/>
                <a:moveTo>
                  <a:pt x="360" y="419"/>
                </a:moveTo>
                <a:cubicBezTo>
                  <a:pt x="368" y="409"/>
                  <a:pt x="377" y="400"/>
                  <a:pt x="385" y="390"/>
                </a:cubicBezTo>
                <a:cubicBezTo>
                  <a:pt x="388" y="385"/>
                  <a:pt x="411" y="353"/>
                  <a:pt x="399" y="371"/>
                </a:cubicBezTo>
                <a:cubicBezTo>
                  <a:pt x="389" y="388"/>
                  <a:pt x="376" y="402"/>
                  <a:pt x="362" y="416"/>
                </a:cubicBezTo>
                <a:cubicBezTo>
                  <a:pt x="362" y="417"/>
                  <a:pt x="361" y="418"/>
                  <a:pt x="360" y="419"/>
                </a:cubicBezTo>
                <a:close/>
                <a:moveTo>
                  <a:pt x="542" y="285"/>
                </a:moveTo>
                <a:cubicBezTo>
                  <a:pt x="542" y="284"/>
                  <a:pt x="540" y="283"/>
                  <a:pt x="539" y="284"/>
                </a:cubicBezTo>
                <a:cubicBezTo>
                  <a:pt x="524" y="293"/>
                  <a:pt x="512" y="305"/>
                  <a:pt x="497" y="314"/>
                </a:cubicBezTo>
                <a:cubicBezTo>
                  <a:pt x="494" y="311"/>
                  <a:pt x="496" y="308"/>
                  <a:pt x="501" y="306"/>
                </a:cubicBezTo>
                <a:cubicBezTo>
                  <a:pt x="505" y="302"/>
                  <a:pt x="509" y="299"/>
                  <a:pt x="513" y="296"/>
                </a:cubicBezTo>
                <a:cubicBezTo>
                  <a:pt x="521" y="289"/>
                  <a:pt x="529" y="282"/>
                  <a:pt x="536" y="274"/>
                </a:cubicBezTo>
                <a:cubicBezTo>
                  <a:pt x="537" y="272"/>
                  <a:pt x="535" y="270"/>
                  <a:pt x="533" y="271"/>
                </a:cubicBezTo>
                <a:cubicBezTo>
                  <a:pt x="523" y="277"/>
                  <a:pt x="513" y="283"/>
                  <a:pt x="503" y="290"/>
                </a:cubicBezTo>
                <a:cubicBezTo>
                  <a:pt x="499" y="292"/>
                  <a:pt x="471" y="315"/>
                  <a:pt x="488" y="300"/>
                </a:cubicBezTo>
                <a:cubicBezTo>
                  <a:pt x="506" y="284"/>
                  <a:pt x="526" y="271"/>
                  <a:pt x="542" y="253"/>
                </a:cubicBezTo>
                <a:cubicBezTo>
                  <a:pt x="542" y="264"/>
                  <a:pt x="542" y="274"/>
                  <a:pt x="542" y="285"/>
                </a:cubicBez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2000" b="1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2976332" y="4943619"/>
            <a:ext cx="73152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5467427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allOve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11" grpId="0" animBg="1"/>
      <p:bldP spid="12" grpId="0"/>
      <p:bldP spid="14" grpId="0" animBg="1"/>
      <p:bldP spid="15" grpId="0"/>
      <p:bldP spid="17" grpId="0" animBg="1"/>
      <p:bldP spid="1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773406" y="1755150"/>
            <a:ext cx="3017251" cy="3524774"/>
            <a:chOff x="3082" y="1214"/>
            <a:chExt cx="1623" cy="1896"/>
          </a:xfrm>
        </p:grpSpPr>
        <p:grpSp>
          <p:nvGrpSpPr>
            <p:cNvPr id="3" name="Group 205"/>
            <p:cNvGrpSpPr/>
            <p:nvPr/>
          </p:nvGrpSpPr>
          <p:grpSpPr bwMode="auto">
            <a:xfrm>
              <a:off x="3082" y="1214"/>
              <a:ext cx="1623" cy="1603"/>
              <a:chOff x="3082" y="1214"/>
              <a:chExt cx="1623" cy="1603"/>
            </a:xfrm>
          </p:grpSpPr>
          <p:sp>
            <p:nvSpPr>
              <p:cNvPr id="251" name="Freeform 5"/>
              <p:cNvSpPr/>
              <p:nvPr/>
            </p:nvSpPr>
            <p:spPr bwMode="auto">
              <a:xfrm>
                <a:off x="3608" y="2103"/>
                <a:ext cx="13" cy="0"/>
              </a:xfrm>
              <a:custGeom>
                <a:avLst/>
                <a:gdLst>
                  <a:gd name="T0" fmla="*/ 0 w 6"/>
                  <a:gd name="T1" fmla="*/ 6 w 6"/>
                  <a:gd name="T2" fmla="*/ 0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">
                    <a:moveTo>
                      <a:pt x="0" y="0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2" name="Freeform 6"/>
              <p:cNvSpPr/>
              <p:nvPr/>
            </p:nvSpPr>
            <p:spPr bwMode="auto">
              <a:xfrm>
                <a:off x="3576" y="1893"/>
                <a:ext cx="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2 w 2"/>
                  <a:gd name="T6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3" name="Freeform 7"/>
              <p:cNvSpPr/>
              <p:nvPr/>
            </p:nvSpPr>
            <p:spPr bwMode="auto">
              <a:xfrm>
                <a:off x="3615" y="1903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4" name="Freeform 8"/>
              <p:cNvSpPr/>
              <p:nvPr/>
            </p:nvSpPr>
            <p:spPr bwMode="auto">
              <a:xfrm>
                <a:off x="3566" y="1893"/>
                <a:ext cx="6" cy="0"/>
              </a:xfrm>
              <a:custGeom>
                <a:avLst/>
                <a:gdLst>
                  <a:gd name="T0" fmla="*/ 3 w 3"/>
                  <a:gd name="T1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5" name="Freeform 9"/>
              <p:cNvSpPr/>
              <p:nvPr/>
            </p:nvSpPr>
            <p:spPr bwMode="auto">
              <a:xfrm>
                <a:off x="3820" y="23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6" name="Freeform 10"/>
              <p:cNvSpPr/>
              <p:nvPr/>
            </p:nvSpPr>
            <p:spPr bwMode="auto">
              <a:xfrm>
                <a:off x="3642" y="220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7" name="Freeform 11"/>
              <p:cNvSpPr/>
              <p:nvPr/>
            </p:nvSpPr>
            <p:spPr bwMode="auto">
              <a:xfrm>
                <a:off x="3549" y="215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8" name="Freeform 12"/>
              <p:cNvSpPr/>
              <p:nvPr/>
            </p:nvSpPr>
            <p:spPr bwMode="auto">
              <a:xfrm>
                <a:off x="3610" y="1895"/>
                <a:ext cx="9" cy="8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2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2 h 4"/>
                  <a:gd name="T10" fmla="*/ 3 w 4"/>
                  <a:gd name="T11" fmla="*/ 1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  <a:gd name="T22" fmla="*/ 1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9" name="Freeform 13"/>
              <p:cNvSpPr/>
              <p:nvPr/>
            </p:nvSpPr>
            <p:spPr bwMode="auto">
              <a:xfrm>
                <a:off x="3926" y="191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0" name="Freeform 14"/>
              <p:cNvSpPr/>
              <p:nvPr/>
            </p:nvSpPr>
            <p:spPr bwMode="auto">
              <a:xfrm>
                <a:off x="3810" y="177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1" name="Freeform 15"/>
              <p:cNvSpPr/>
              <p:nvPr/>
            </p:nvSpPr>
            <p:spPr bwMode="auto">
              <a:xfrm>
                <a:off x="3846" y="247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2" name="Freeform 16"/>
              <p:cNvSpPr/>
              <p:nvPr/>
            </p:nvSpPr>
            <p:spPr bwMode="auto">
              <a:xfrm>
                <a:off x="3943" y="25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3" name="Freeform 17"/>
              <p:cNvSpPr/>
              <p:nvPr/>
            </p:nvSpPr>
            <p:spPr bwMode="auto">
              <a:xfrm>
                <a:off x="3846" y="247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4" name="Freeform 18"/>
              <p:cNvSpPr/>
              <p:nvPr/>
            </p:nvSpPr>
            <p:spPr bwMode="auto">
              <a:xfrm>
                <a:off x="4156" y="22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5" name="Freeform 19"/>
              <p:cNvSpPr/>
              <p:nvPr/>
            </p:nvSpPr>
            <p:spPr bwMode="auto">
              <a:xfrm>
                <a:off x="4056" y="22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6" name="Freeform 20"/>
              <p:cNvSpPr/>
              <p:nvPr/>
            </p:nvSpPr>
            <p:spPr bwMode="auto">
              <a:xfrm>
                <a:off x="3837" y="247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7" name="Freeform 21"/>
              <p:cNvSpPr/>
              <p:nvPr/>
            </p:nvSpPr>
            <p:spPr bwMode="auto">
              <a:xfrm>
                <a:off x="3954" y="231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8" name="Freeform 22"/>
              <p:cNvSpPr/>
              <p:nvPr/>
            </p:nvSpPr>
            <p:spPr bwMode="auto">
              <a:xfrm>
                <a:off x="3576" y="18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69" name="Freeform 23"/>
              <p:cNvSpPr/>
              <p:nvPr/>
            </p:nvSpPr>
            <p:spPr bwMode="auto">
              <a:xfrm>
                <a:off x="3281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0" name="Freeform 24"/>
              <p:cNvSpPr/>
              <p:nvPr/>
            </p:nvSpPr>
            <p:spPr bwMode="auto">
              <a:xfrm>
                <a:off x="3364" y="2470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1" name="Freeform 25"/>
              <p:cNvSpPr/>
              <p:nvPr/>
            </p:nvSpPr>
            <p:spPr bwMode="auto">
              <a:xfrm>
                <a:off x="3360" y="2470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2" name="Freeform 26"/>
              <p:cNvSpPr/>
              <p:nvPr/>
            </p:nvSpPr>
            <p:spPr bwMode="auto">
              <a:xfrm>
                <a:off x="3353" y="2470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3" name="Freeform 27"/>
              <p:cNvSpPr/>
              <p:nvPr/>
            </p:nvSpPr>
            <p:spPr bwMode="auto">
              <a:xfrm>
                <a:off x="3392" y="248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4" name="Freeform 28"/>
              <p:cNvSpPr/>
              <p:nvPr/>
            </p:nvSpPr>
            <p:spPr bwMode="auto">
              <a:xfrm>
                <a:off x="3390" y="2480"/>
                <a:ext cx="2" cy="7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5" name="Freeform 29"/>
              <p:cNvSpPr/>
              <p:nvPr/>
            </p:nvSpPr>
            <p:spPr bwMode="auto">
              <a:xfrm>
                <a:off x="3341" y="247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6" name="Freeform 30"/>
              <p:cNvSpPr/>
              <p:nvPr/>
            </p:nvSpPr>
            <p:spPr bwMode="auto">
              <a:xfrm>
                <a:off x="3822" y="2279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7" name="Freeform 31"/>
              <p:cNvSpPr/>
              <p:nvPr/>
            </p:nvSpPr>
            <p:spPr bwMode="auto">
              <a:xfrm>
                <a:off x="3292" y="252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8" name="Freeform 32"/>
              <p:cNvSpPr/>
              <p:nvPr/>
            </p:nvSpPr>
            <p:spPr bwMode="auto">
              <a:xfrm>
                <a:off x="3699" y="27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2" y="0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79" name="Freeform 33"/>
              <p:cNvSpPr/>
              <p:nvPr/>
            </p:nvSpPr>
            <p:spPr bwMode="auto">
              <a:xfrm>
                <a:off x="4616" y="18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0" name="Freeform 34"/>
              <p:cNvSpPr/>
              <p:nvPr/>
            </p:nvSpPr>
            <p:spPr bwMode="auto">
              <a:xfrm>
                <a:off x="3262" y="2567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1" name="Freeform 35"/>
              <p:cNvSpPr/>
              <p:nvPr/>
            </p:nvSpPr>
            <p:spPr bwMode="auto">
              <a:xfrm>
                <a:off x="3570" y="1893"/>
                <a:ext cx="6" cy="6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0 w 3"/>
                  <a:gd name="T13" fmla="*/ 2 h 3"/>
                  <a:gd name="T14" fmla="*/ 2 w 3"/>
                  <a:gd name="T15" fmla="*/ 2 h 3"/>
                  <a:gd name="T16" fmla="*/ 3 w 3"/>
                  <a:gd name="T17" fmla="*/ 0 h 3"/>
                  <a:gd name="T18" fmla="*/ 1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0"/>
                      <a:pt x="0" y="2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2" name="Freeform 36"/>
              <p:cNvSpPr/>
              <p:nvPr/>
            </p:nvSpPr>
            <p:spPr bwMode="auto">
              <a:xfrm>
                <a:off x="3207" y="2465"/>
                <a:ext cx="183" cy="174"/>
              </a:xfrm>
              <a:custGeom>
                <a:avLst/>
                <a:gdLst>
                  <a:gd name="T0" fmla="*/ 83 w 86"/>
                  <a:gd name="T1" fmla="*/ 5 h 82"/>
                  <a:gd name="T2" fmla="*/ 80 w 86"/>
                  <a:gd name="T3" fmla="*/ 4 h 82"/>
                  <a:gd name="T4" fmla="*/ 77 w 86"/>
                  <a:gd name="T5" fmla="*/ 8 h 82"/>
                  <a:gd name="T6" fmla="*/ 76 w 86"/>
                  <a:gd name="T7" fmla="*/ 6 h 82"/>
                  <a:gd name="T8" fmla="*/ 72 w 86"/>
                  <a:gd name="T9" fmla="*/ 7 h 82"/>
                  <a:gd name="T10" fmla="*/ 70 w 86"/>
                  <a:gd name="T11" fmla="*/ 4 h 82"/>
                  <a:gd name="T12" fmla="*/ 67 w 86"/>
                  <a:gd name="T13" fmla="*/ 1 h 82"/>
                  <a:gd name="T14" fmla="*/ 68 w 86"/>
                  <a:gd name="T15" fmla="*/ 6 h 82"/>
                  <a:gd name="T16" fmla="*/ 70 w 86"/>
                  <a:gd name="T17" fmla="*/ 10 h 82"/>
                  <a:gd name="T18" fmla="*/ 65 w 86"/>
                  <a:gd name="T19" fmla="*/ 6 h 82"/>
                  <a:gd name="T20" fmla="*/ 65 w 86"/>
                  <a:gd name="T21" fmla="*/ 8 h 82"/>
                  <a:gd name="T22" fmla="*/ 62 w 86"/>
                  <a:gd name="T23" fmla="*/ 6 h 82"/>
                  <a:gd name="T24" fmla="*/ 61 w 86"/>
                  <a:gd name="T25" fmla="*/ 8 h 82"/>
                  <a:gd name="T26" fmla="*/ 59 w 86"/>
                  <a:gd name="T27" fmla="*/ 9 h 82"/>
                  <a:gd name="T28" fmla="*/ 62 w 86"/>
                  <a:gd name="T29" fmla="*/ 15 h 82"/>
                  <a:gd name="T30" fmla="*/ 58 w 86"/>
                  <a:gd name="T31" fmla="*/ 10 h 82"/>
                  <a:gd name="T32" fmla="*/ 57 w 86"/>
                  <a:gd name="T33" fmla="*/ 12 h 82"/>
                  <a:gd name="T34" fmla="*/ 53 w 86"/>
                  <a:gd name="T35" fmla="*/ 17 h 82"/>
                  <a:gd name="T36" fmla="*/ 51 w 86"/>
                  <a:gd name="T37" fmla="*/ 19 h 82"/>
                  <a:gd name="T38" fmla="*/ 48 w 86"/>
                  <a:gd name="T39" fmla="*/ 22 h 82"/>
                  <a:gd name="T40" fmla="*/ 48 w 86"/>
                  <a:gd name="T41" fmla="*/ 24 h 82"/>
                  <a:gd name="T42" fmla="*/ 46 w 86"/>
                  <a:gd name="T43" fmla="*/ 24 h 82"/>
                  <a:gd name="T44" fmla="*/ 45 w 86"/>
                  <a:gd name="T45" fmla="*/ 25 h 82"/>
                  <a:gd name="T46" fmla="*/ 46 w 86"/>
                  <a:gd name="T47" fmla="*/ 27 h 82"/>
                  <a:gd name="T48" fmla="*/ 43 w 86"/>
                  <a:gd name="T49" fmla="*/ 28 h 82"/>
                  <a:gd name="T50" fmla="*/ 40 w 86"/>
                  <a:gd name="T51" fmla="*/ 30 h 82"/>
                  <a:gd name="T52" fmla="*/ 38 w 86"/>
                  <a:gd name="T53" fmla="*/ 32 h 82"/>
                  <a:gd name="T54" fmla="*/ 36 w 86"/>
                  <a:gd name="T55" fmla="*/ 34 h 82"/>
                  <a:gd name="T56" fmla="*/ 36 w 86"/>
                  <a:gd name="T57" fmla="*/ 37 h 82"/>
                  <a:gd name="T58" fmla="*/ 34 w 86"/>
                  <a:gd name="T59" fmla="*/ 36 h 82"/>
                  <a:gd name="T60" fmla="*/ 34 w 86"/>
                  <a:gd name="T61" fmla="*/ 37 h 82"/>
                  <a:gd name="T62" fmla="*/ 31 w 86"/>
                  <a:gd name="T63" fmla="*/ 41 h 82"/>
                  <a:gd name="T64" fmla="*/ 32 w 86"/>
                  <a:gd name="T65" fmla="*/ 45 h 82"/>
                  <a:gd name="T66" fmla="*/ 31 w 86"/>
                  <a:gd name="T67" fmla="*/ 48 h 82"/>
                  <a:gd name="T68" fmla="*/ 28 w 86"/>
                  <a:gd name="T69" fmla="*/ 47 h 82"/>
                  <a:gd name="T70" fmla="*/ 25 w 86"/>
                  <a:gd name="T71" fmla="*/ 53 h 82"/>
                  <a:gd name="T72" fmla="*/ 24 w 86"/>
                  <a:gd name="T73" fmla="*/ 55 h 82"/>
                  <a:gd name="T74" fmla="*/ 18 w 86"/>
                  <a:gd name="T75" fmla="*/ 59 h 82"/>
                  <a:gd name="T76" fmla="*/ 15 w 86"/>
                  <a:gd name="T77" fmla="*/ 59 h 82"/>
                  <a:gd name="T78" fmla="*/ 14 w 86"/>
                  <a:gd name="T79" fmla="*/ 60 h 82"/>
                  <a:gd name="T80" fmla="*/ 11 w 86"/>
                  <a:gd name="T81" fmla="*/ 69 h 82"/>
                  <a:gd name="T82" fmla="*/ 2 w 86"/>
                  <a:gd name="T83" fmla="*/ 75 h 82"/>
                  <a:gd name="T84" fmla="*/ 23 w 86"/>
                  <a:gd name="T85" fmla="*/ 72 h 82"/>
                  <a:gd name="T86" fmla="*/ 28 w 86"/>
                  <a:gd name="T87" fmla="*/ 68 h 82"/>
                  <a:gd name="T88" fmla="*/ 42 w 86"/>
                  <a:gd name="T89" fmla="*/ 48 h 82"/>
                  <a:gd name="T90" fmla="*/ 49 w 86"/>
                  <a:gd name="T91" fmla="*/ 45 h 82"/>
                  <a:gd name="T92" fmla="*/ 55 w 86"/>
                  <a:gd name="T93" fmla="*/ 43 h 82"/>
                  <a:gd name="T94" fmla="*/ 63 w 86"/>
                  <a:gd name="T95" fmla="*/ 35 h 82"/>
                  <a:gd name="T96" fmla="*/ 68 w 86"/>
                  <a:gd name="T97" fmla="*/ 31 h 82"/>
                  <a:gd name="T98" fmla="*/ 74 w 86"/>
                  <a:gd name="T99" fmla="*/ 23 h 82"/>
                  <a:gd name="T100" fmla="*/ 75 w 86"/>
                  <a:gd name="T101" fmla="*/ 16 h 82"/>
                  <a:gd name="T102" fmla="*/ 82 w 86"/>
                  <a:gd name="T103" fmla="*/ 14 h 82"/>
                  <a:gd name="T104" fmla="*/ 84 w 86"/>
                  <a:gd name="T105" fmla="*/ 13 h 82"/>
                  <a:gd name="T106" fmla="*/ 84 w 86"/>
                  <a:gd name="T107" fmla="*/ 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6" h="82">
                    <a:moveTo>
                      <a:pt x="84" y="7"/>
                    </a:moveTo>
                    <a:cubicBezTo>
                      <a:pt x="85" y="8"/>
                      <a:pt x="85" y="9"/>
                      <a:pt x="86" y="10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7"/>
                      <a:pt x="85" y="6"/>
                      <a:pt x="84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3" y="5"/>
                      <a:pt x="82" y="4"/>
                      <a:pt x="82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7"/>
                      <a:pt x="84" y="9"/>
                      <a:pt x="83" y="8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2" y="7"/>
                      <a:pt x="80" y="5"/>
                      <a:pt x="81" y="6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79" y="5"/>
                      <a:pt x="81" y="7"/>
                      <a:pt x="81" y="7"/>
                    </a:cubicBezTo>
                    <a:cubicBezTo>
                      <a:pt x="80" y="7"/>
                      <a:pt x="79" y="5"/>
                      <a:pt x="79" y="4"/>
                    </a:cubicBezTo>
                    <a:cubicBezTo>
                      <a:pt x="78" y="4"/>
                      <a:pt x="79" y="6"/>
                      <a:pt x="77" y="5"/>
                    </a:cubicBezTo>
                    <a:cubicBezTo>
                      <a:pt x="77" y="5"/>
                      <a:pt x="77" y="6"/>
                      <a:pt x="77" y="8"/>
                    </a:cubicBezTo>
                    <a:cubicBezTo>
                      <a:pt x="77" y="8"/>
                      <a:pt x="76" y="5"/>
                      <a:pt x="76" y="6"/>
                    </a:cubicBezTo>
                    <a:cubicBezTo>
                      <a:pt x="75" y="5"/>
                      <a:pt x="74" y="3"/>
                      <a:pt x="74" y="2"/>
                    </a:cubicBezTo>
                    <a:cubicBezTo>
                      <a:pt x="74" y="2"/>
                      <a:pt x="73" y="1"/>
                      <a:pt x="73" y="2"/>
                    </a:cubicBezTo>
                    <a:cubicBezTo>
                      <a:pt x="73" y="1"/>
                      <a:pt x="72" y="0"/>
                      <a:pt x="72" y="0"/>
                    </a:cubicBezTo>
                    <a:cubicBezTo>
                      <a:pt x="73" y="1"/>
                      <a:pt x="74" y="3"/>
                      <a:pt x="74" y="3"/>
                    </a:cubicBezTo>
                    <a:cubicBezTo>
                      <a:pt x="76" y="5"/>
                      <a:pt x="74" y="4"/>
                      <a:pt x="76" y="6"/>
                    </a:cubicBezTo>
                    <a:cubicBezTo>
                      <a:pt x="75" y="6"/>
                      <a:pt x="74" y="6"/>
                      <a:pt x="74" y="7"/>
                    </a:cubicBezTo>
                    <a:cubicBezTo>
                      <a:pt x="74" y="7"/>
                      <a:pt x="73" y="5"/>
                      <a:pt x="73" y="4"/>
                    </a:cubicBezTo>
                    <a:cubicBezTo>
                      <a:pt x="73" y="6"/>
                      <a:pt x="73" y="7"/>
                      <a:pt x="73" y="7"/>
                    </a:cubicBezTo>
                    <a:cubicBezTo>
                      <a:pt x="74" y="8"/>
                      <a:pt x="74" y="8"/>
                      <a:pt x="75" y="10"/>
                    </a:cubicBezTo>
                    <a:cubicBezTo>
                      <a:pt x="75" y="10"/>
                      <a:pt x="75" y="11"/>
                      <a:pt x="75" y="11"/>
                    </a:cubicBezTo>
                    <a:cubicBezTo>
                      <a:pt x="74" y="9"/>
                      <a:pt x="72" y="7"/>
                      <a:pt x="72" y="7"/>
                    </a:cubicBezTo>
                    <a:cubicBezTo>
                      <a:pt x="71" y="5"/>
                      <a:pt x="73" y="7"/>
                      <a:pt x="71" y="5"/>
                    </a:cubicBezTo>
                    <a:cubicBezTo>
                      <a:pt x="70" y="3"/>
                      <a:pt x="71" y="2"/>
                      <a:pt x="72" y="3"/>
                    </a:cubicBezTo>
                    <a:cubicBezTo>
                      <a:pt x="71" y="1"/>
                      <a:pt x="71" y="3"/>
                      <a:pt x="70" y="1"/>
                    </a:cubicBezTo>
                    <a:cubicBezTo>
                      <a:pt x="70" y="1"/>
                      <a:pt x="70" y="3"/>
                      <a:pt x="70" y="3"/>
                    </a:cubicBezTo>
                    <a:cubicBezTo>
                      <a:pt x="71" y="4"/>
                      <a:pt x="71" y="4"/>
                      <a:pt x="71" y="5"/>
                    </a:cubicBezTo>
                    <a:cubicBezTo>
                      <a:pt x="72" y="8"/>
                      <a:pt x="70" y="4"/>
                      <a:pt x="70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4"/>
                      <a:pt x="69" y="4"/>
                    </a:cubicBezTo>
                    <a:cubicBezTo>
                      <a:pt x="67" y="2"/>
                      <a:pt x="69" y="4"/>
                      <a:pt x="68" y="2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8" y="2"/>
                      <a:pt x="67" y="2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8" y="3"/>
                      <a:pt x="69" y="4"/>
                      <a:pt x="69" y="4"/>
                    </a:cubicBezTo>
                    <a:cubicBezTo>
                      <a:pt x="70" y="7"/>
                      <a:pt x="69" y="4"/>
                      <a:pt x="69" y="5"/>
                    </a:cubicBezTo>
                    <a:cubicBezTo>
                      <a:pt x="69" y="7"/>
                      <a:pt x="69" y="5"/>
                      <a:pt x="70" y="6"/>
                    </a:cubicBezTo>
                    <a:cubicBezTo>
                      <a:pt x="71" y="8"/>
                      <a:pt x="70" y="8"/>
                      <a:pt x="70" y="8"/>
                    </a:cubicBezTo>
                    <a:cubicBezTo>
                      <a:pt x="70" y="9"/>
                      <a:pt x="69" y="7"/>
                      <a:pt x="68" y="6"/>
                    </a:cubicBezTo>
                    <a:cubicBezTo>
                      <a:pt x="68" y="6"/>
                      <a:pt x="68" y="5"/>
                      <a:pt x="69" y="6"/>
                    </a:cubicBezTo>
                    <a:cubicBezTo>
                      <a:pt x="68" y="4"/>
                      <a:pt x="67" y="3"/>
                      <a:pt x="66" y="2"/>
                    </a:cubicBezTo>
                    <a:cubicBezTo>
                      <a:pt x="65" y="1"/>
                      <a:pt x="67" y="4"/>
                      <a:pt x="67" y="4"/>
                    </a:cubicBezTo>
                    <a:cubicBezTo>
                      <a:pt x="67" y="3"/>
                      <a:pt x="68" y="5"/>
                      <a:pt x="68" y="6"/>
                    </a:cubicBezTo>
                    <a:cubicBezTo>
                      <a:pt x="70" y="10"/>
                      <a:pt x="66" y="3"/>
                      <a:pt x="66" y="4"/>
                    </a:cubicBezTo>
                    <a:cubicBezTo>
                      <a:pt x="68" y="6"/>
                      <a:pt x="67" y="8"/>
                      <a:pt x="70" y="10"/>
                    </a:cubicBezTo>
                    <a:cubicBezTo>
                      <a:pt x="70" y="11"/>
                      <a:pt x="70" y="12"/>
                      <a:pt x="70" y="12"/>
                    </a:cubicBezTo>
                    <a:cubicBezTo>
                      <a:pt x="69" y="10"/>
                      <a:pt x="69" y="10"/>
                      <a:pt x="68" y="8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4"/>
                      <a:pt x="65" y="5"/>
                      <a:pt x="65" y="6"/>
                    </a:cubicBezTo>
                    <a:cubicBezTo>
                      <a:pt x="64" y="5"/>
                      <a:pt x="64" y="4"/>
                      <a:pt x="64" y="4"/>
                    </a:cubicBezTo>
                    <a:cubicBezTo>
                      <a:pt x="64" y="5"/>
                      <a:pt x="65" y="7"/>
                      <a:pt x="65" y="7"/>
                    </a:cubicBezTo>
                    <a:cubicBezTo>
                      <a:pt x="65" y="7"/>
                      <a:pt x="64" y="6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2" y="3"/>
                      <a:pt x="62" y="4"/>
                    </a:cubicBezTo>
                    <a:cubicBezTo>
                      <a:pt x="63" y="5"/>
                      <a:pt x="64" y="6"/>
                      <a:pt x="65" y="8"/>
                    </a:cubicBezTo>
                    <a:cubicBezTo>
                      <a:pt x="65" y="8"/>
                      <a:pt x="64" y="7"/>
                      <a:pt x="64" y="7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2" y="4"/>
                      <a:pt x="62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2" y="6"/>
                      <a:pt x="62" y="5"/>
                      <a:pt x="61" y="5"/>
                    </a:cubicBezTo>
                    <a:cubicBezTo>
                      <a:pt x="62" y="6"/>
                      <a:pt x="62" y="6"/>
                      <a:pt x="62" y="6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6"/>
                      <a:pt x="63" y="8"/>
                      <a:pt x="61" y="6"/>
                    </a:cubicBezTo>
                    <a:cubicBezTo>
                      <a:pt x="63" y="8"/>
                      <a:pt x="61" y="6"/>
                      <a:pt x="62" y="7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2" y="7"/>
                      <a:pt x="63" y="9"/>
                      <a:pt x="63" y="9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0" y="6"/>
                      <a:pt x="62" y="10"/>
                      <a:pt x="61" y="10"/>
                    </a:cubicBezTo>
                    <a:cubicBezTo>
                      <a:pt x="61" y="9"/>
                      <a:pt x="60" y="7"/>
                      <a:pt x="60" y="7"/>
                    </a:cubicBezTo>
                    <a:cubicBezTo>
                      <a:pt x="61" y="9"/>
                      <a:pt x="61" y="10"/>
                      <a:pt x="62" y="11"/>
                    </a:cubicBezTo>
                    <a:cubicBezTo>
                      <a:pt x="61" y="11"/>
                      <a:pt x="60" y="9"/>
                      <a:pt x="59" y="7"/>
                    </a:cubicBezTo>
                    <a:cubicBezTo>
                      <a:pt x="60" y="9"/>
                      <a:pt x="58" y="7"/>
                      <a:pt x="59" y="9"/>
                    </a:cubicBezTo>
                    <a:cubicBezTo>
                      <a:pt x="60" y="9"/>
                      <a:pt x="60" y="10"/>
                      <a:pt x="61" y="11"/>
                    </a:cubicBezTo>
                    <a:cubicBezTo>
                      <a:pt x="61" y="11"/>
                      <a:pt x="60" y="10"/>
                      <a:pt x="60" y="10"/>
                    </a:cubicBezTo>
                    <a:cubicBezTo>
                      <a:pt x="60" y="10"/>
                      <a:pt x="61" y="12"/>
                      <a:pt x="61" y="12"/>
                    </a:cubicBezTo>
                    <a:cubicBezTo>
                      <a:pt x="61" y="12"/>
                      <a:pt x="62" y="14"/>
                      <a:pt x="61" y="13"/>
                    </a:cubicBezTo>
                    <a:cubicBezTo>
                      <a:pt x="60" y="12"/>
                      <a:pt x="61" y="12"/>
                      <a:pt x="60" y="11"/>
                    </a:cubicBezTo>
                    <a:cubicBezTo>
                      <a:pt x="60" y="11"/>
                      <a:pt x="62" y="15"/>
                      <a:pt x="62" y="15"/>
                    </a:cubicBezTo>
                    <a:cubicBezTo>
                      <a:pt x="63" y="16"/>
                      <a:pt x="65" y="18"/>
                      <a:pt x="65" y="19"/>
                    </a:cubicBezTo>
                    <a:cubicBezTo>
                      <a:pt x="64" y="19"/>
                      <a:pt x="65" y="18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1" y="15"/>
                      <a:pt x="61" y="13"/>
                      <a:pt x="59" y="11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9" y="12"/>
                      <a:pt x="58" y="10"/>
                      <a:pt x="58" y="10"/>
                    </a:cubicBezTo>
                    <a:cubicBezTo>
                      <a:pt x="59" y="12"/>
                      <a:pt x="57" y="11"/>
                      <a:pt x="58" y="11"/>
                    </a:cubicBezTo>
                    <a:cubicBezTo>
                      <a:pt x="59" y="12"/>
                      <a:pt x="58" y="11"/>
                      <a:pt x="58" y="12"/>
                    </a:cubicBezTo>
                    <a:cubicBezTo>
                      <a:pt x="58" y="12"/>
                      <a:pt x="60" y="14"/>
                      <a:pt x="59" y="14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6" y="11"/>
                      <a:pt x="58" y="13"/>
                      <a:pt x="57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3"/>
                      <a:pt x="57" y="17"/>
                    </a:cubicBezTo>
                    <a:cubicBezTo>
                      <a:pt x="56" y="16"/>
                      <a:pt x="55" y="16"/>
                      <a:pt x="54" y="15"/>
                    </a:cubicBezTo>
                    <a:cubicBezTo>
                      <a:pt x="55" y="16"/>
                      <a:pt x="55" y="17"/>
                      <a:pt x="55" y="17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5"/>
                      <a:pt x="54" y="17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2" y="16"/>
                      <a:pt x="54" y="18"/>
                      <a:pt x="54" y="18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4" y="18"/>
                      <a:pt x="54" y="18"/>
                      <a:pt x="54" y="18"/>
                    </a:cubicBezTo>
                    <a:cubicBezTo>
                      <a:pt x="54" y="19"/>
                      <a:pt x="53" y="19"/>
                      <a:pt x="52" y="17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9"/>
                    </a:cubicBezTo>
                    <a:cubicBezTo>
                      <a:pt x="52" y="19"/>
                      <a:pt x="52" y="20"/>
                      <a:pt x="53" y="21"/>
                    </a:cubicBezTo>
                    <a:cubicBezTo>
                      <a:pt x="55" y="22"/>
                      <a:pt x="53" y="20"/>
                      <a:pt x="54" y="22"/>
                    </a:cubicBezTo>
                    <a:cubicBezTo>
                      <a:pt x="53" y="21"/>
                      <a:pt x="52" y="20"/>
                      <a:pt x="52" y="20"/>
                    </a:cubicBezTo>
                    <a:cubicBezTo>
                      <a:pt x="49" y="18"/>
                      <a:pt x="50" y="21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8" y="20"/>
                      <a:pt x="50" y="22"/>
                      <a:pt x="48" y="22"/>
                    </a:cubicBezTo>
                    <a:cubicBezTo>
                      <a:pt x="49" y="22"/>
                      <a:pt x="51" y="25"/>
                      <a:pt x="51" y="25"/>
                    </a:cubicBezTo>
                    <a:cubicBezTo>
                      <a:pt x="52" y="26"/>
                      <a:pt x="49" y="23"/>
                      <a:pt x="48" y="22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4"/>
                      <a:pt x="49" y="25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4"/>
                      <a:pt x="47" y="23"/>
                      <a:pt x="47" y="23"/>
                    </a:cubicBezTo>
                    <a:cubicBezTo>
                      <a:pt x="48" y="25"/>
                      <a:pt x="47" y="24"/>
                      <a:pt x="48" y="25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7" y="25"/>
                      <a:pt x="47" y="26"/>
                    </a:cubicBezTo>
                    <a:cubicBezTo>
                      <a:pt x="48" y="27"/>
                      <a:pt x="47" y="26"/>
                      <a:pt x="46" y="26"/>
                    </a:cubicBezTo>
                    <a:cubicBezTo>
                      <a:pt x="46" y="25"/>
                      <a:pt x="47" y="26"/>
                      <a:pt x="47" y="25"/>
                    </a:cubicBezTo>
                    <a:cubicBezTo>
                      <a:pt x="46" y="24"/>
                      <a:pt x="46" y="25"/>
                      <a:pt x="46" y="25"/>
                    </a:cubicBezTo>
                    <a:cubicBezTo>
                      <a:pt x="46" y="25"/>
                      <a:pt x="47" y="26"/>
                      <a:pt x="46" y="26"/>
                    </a:cubicBezTo>
                    <a:cubicBezTo>
                      <a:pt x="46" y="26"/>
                      <a:pt x="46" y="26"/>
                      <a:pt x="45" y="25"/>
                    </a:cubicBezTo>
                    <a:cubicBezTo>
                      <a:pt x="46" y="26"/>
                      <a:pt x="45" y="26"/>
                      <a:pt x="46" y="27"/>
                    </a:cubicBezTo>
                    <a:cubicBezTo>
                      <a:pt x="46" y="27"/>
                      <a:pt x="47" y="27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ubicBezTo>
                      <a:pt x="47" y="28"/>
                      <a:pt x="46" y="28"/>
                      <a:pt x="47" y="29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8"/>
                      <a:pt x="46" y="28"/>
                      <a:pt x="46" y="29"/>
                    </a:cubicBezTo>
                    <a:cubicBezTo>
                      <a:pt x="45" y="27"/>
                      <a:pt x="44" y="26"/>
                      <a:pt x="44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8"/>
                      <a:pt x="44" y="27"/>
                      <a:pt x="43" y="27"/>
                    </a:cubicBezTo>
                    <a:cubicBezTo>
                      <a:pt x="42" y="26"/>
                      <a:pt x="46" y="31"/>
                      <a:pt x="45" y="30"/>
                    </a:cubicBezTo>
                    <a:cubicBezTo>
                      <a:pt x="44" y="28"/>
                      <a:pt x="43" y="28"/>
                      <a:pt x="43" y="28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2" y="28"/>
                      <a:pt x="44" y="28"/>
                    </a:cubicBezTo>
                    <a:cubicBezTo>
                      <a:pt x="44" y="29"/>
                      <a:pt x="44" y="29"/>
                      <a:pt x="44" y="30"/>
                    </a:cubicBezTo>
                    <a:cubicBezTo>
                      <a:pt x="41" y="27"/>
                      <a:pt x="42" y="30"/>
                      <a:pt x="40" y="29"/>
                    </a:cubicBezTo>
                    <a:cubicBezTo>
                      <a:pt x="42" y="30"/>
                      <a:pt x="41" y="29"/>
                      <a:pt x="41" y="30"/>
                    </a:cubicBezTo>
                    <a:cubicBezTo>
                      <a:pt x="39" y="28"/>
                      <a:pt x="41" y="31"/>
                      <a:pt x="40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0" y="31"/>
                      <a:pt x="44" y="35"/>
                      <a:pt x="41" y="33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9"/>
                      <a:pt x="41" y="33"/>
                      <a:pt x="39" y="31"/>
                    </a:cubicBezTo>
                    <a:cubicBezTo>
                      <a:pt x="39" y="32"/>
                      <a:pt x="40" y="33"/>
                      <a:pt x="41" y="34"/>
                    </a:cubicBezTo>
                    <a:cubicBezTo>
                      <a:pt x="40" y="33"/>
                      <a:pt x="39" y="33"/>
                      <a:pt x="38" y="32"/>
                    </a:cubicBezTo>
                    <a:cubicBezTo>
                      <a:pt x="39" y="33"/>
                      <a:pt x="39" y="33"/>
                      <a:pt x="38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7" y="32"/>
                      <a:pt x="38" y="33"/>
                      <a:pt x="38" y="33"/>
                    </a:cubicBezTo>
                    <a:cubicBezTo>
                      <a:pt x="37" y="32"/>
                      <a:pt x="37" y="33"/>
                      <a:pt x="36" y="33"/>
                    </a:cubicBezTo>
                    <a:cubicBezTo>
                      <a:pt x="37" y="35"/>
                      <a:pt x="35" y="32"/>
                      <a:pt x="37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5"/>
                      <a:pt x="38" y="36"/>
                      <a:pt x="38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3"/>
                      <a:pt x="36" y="35"/>
                      <a:pt x="35" y="34"/>
                    </a:cubicBezTo>
                    <a:cubicBezTo>
                      <a:pt x="36" y="35"/>
                      <a:pt x="35" y="34"/>
                      <a:pt x="36" y="35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8"/>
                      <a:pt x="35" y="36"/>
                      <a:pt x="35" y="36"/>
                    </a:cubicBezTo>
                    <a:cubicBezTo>
                      <a:pt x="34" y="35"/>
                      <a:pt x="34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7"/>
                    </a:cubicBezTo>
                    <a:cubicBezTo>
                      <a:pt x="35" y="36"/>
                      <a:pt x="35" y="36"/>
                      <a:pt x="34" y="36"/>
                    </a:cubicBezTo>
                    <a:cubicBezTo>
                      <a:pt x="34" y="36"/>
                      <a:pt x="34" y="36"/>
                      <a:pt x="35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6"/>
                      <a:pt x="34" y="37"/>
                    </a:cubicBezTo>
                    <a:cubicBezTo>
                      <a:pt x="32" y="36"/>
                      <a:pt x="33" y="38"/>
                      <a:pt x="33" y="39"/>
                    </a:cubicBezTo>
                    <a:cubicBezTo>
                      <a:pt x="33" y="39"/>
                      <a:pt x="32" y="38"/>
                      <a:pt x="33" y="38"/>
                    </a:cubicBezTo>
                    <a:cubicBezTo>
                      <a:pt x="33" y="39"/>
                      <a:pt x="33" y="40"/>
                      <a:pt x="33" y="39"/>
                    </a:cubicBezTo>
                    <a:cubicBezTo>
                      <a:pt x="33" y="40"/>
                      <a:pt x="32" y="38"/>
                      <a:pt x="32" y="38"/>
                    </a:cubicBezTo>
                    <a:cubicBezTo>
                      <a:pt x="31" y="38"/>
                      <a:pt x="33" y="40"/>
                      <a:pt x="32" y="40"/>
                    </a:cubicBezTo>
                    <a:cubicBezTo>
                      <a:pt x="30" y="38"/>
                      <a:pt x="33" y="42"/>
                      <a:pt x="31" y="41"/>
                    </a:cubicBezTo>
                    <a:cubicBezTo>
                      <a:pt x="31" y="41"/>
                      <a:pt x="31" y="40"/>
                      <a:pt x="30" y="39"/>
                    </a:cubicBezTo>
                    <a:cubicBezTo>
                      <a:pt x="30" y="40"/>
                      <a:pt x="30" y="41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2"/>
                      <a:pt x="31" y="43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3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6"/>
                      <a:pt x="29" y="44"/>
                      <a:pt x="29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0" y="47"/>
                      <a:pt x="29" y="46"/>
                    </a:cubicBezTo>
                    <a:cubicBezTo>
                      <a:pt x="29" y="46"/>
                      <a:pt x="31" y="49"/>
                      <a:pt x="31" y="50"/>
                    </a:cubicBezTo>
                    <a:cubicBezTo>
                      <a:pt x="31" y="50"/>
                      <a:pt x="31" y="51"/>
                      <a:pt x="31" y="51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0" y="49"/>
                      <a:pt x="28" y="48"/>
                      <a:pt x="28" y="47"/>
                    </a:cubicBezTo>
                    <a:cubicBezTo>
                      <a:pt x="28" y="48"/>
                      <a:pt x="27" y="47"/>
                      <a:pt x="26" y="47"/>
                    </a:cubicBezTo>
                    <a:cubicBezTo>
                      <a:pt x="28" y="49"/>
                      <a:pt x="27" y="49"/>
                      <a:pt x="28" y="51"/>
                    </a:cubicBezTo>
                    <a:cubicBezTo>
                      <a:pt x="28" y="51"/>
                      <a:pt x="27" y="49"/>
                      <a:pt x="26" y="49"/>
                    </a:cubicBezTo>
                    <a:cubicBezTo>
                      <a:pt x="27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4" y="51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4" y="51"/>
                      <a:pt x="27" y="54"/>
                      <a:pt x="25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3"/>
                      <a:pt x="23" y="52"/>
                      <a:pt x="24" y="54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3"/>
                      <a:pt x="23" y="53"/>
                      <a:pt x="24" y="55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2" y="52"/>
                      <a:pt x="24" y="55"/>
                      <a:pt x="23" y="55"/>
                    </a:cubicBezTo>
                    <a:cubicBezTo>
                      <a:pt x="23" y="55"/>
                      <a:pt x="22" y="54"/>
                      <a:pt x="22" y="54"/>
                    </a:cubicBezTo>
                    <a:cubicBezTo>
                      <a:pt x="23" y="55"/>
                      <a:pt x="22" y="55"/>
                      <a:pt x="23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0" y="55"/>
                      <a:pt x="18" y="56"/>
                      <a:pt x="18" y="59"/>
                    </a:cubicBezTo>
                    <a:cubicBezTo>
                      <a:pt x="16" y="57"/>
                      <a:pt x="17" y="57"/>
                      <a:pt x="16" y="56"/>
                    </a:cubicBezTo>
                    <a:cubicBezTo>
                      <a:pt x="18" y="58"/>
                      <a:pt x="16" y="57"/>
                      <a:pt x="16" y="58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8"/>
                      <a:pt x="15" y="57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7" y="59"/>
                      <a:pt x="14" y="56"/>
                      <a:pt x="15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6" y="60"/>
                      <a:pt x="13" y="57"/>
                      <a:pt x="15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8"/>
                      <a:pt x="15" y="61"/>
                      <a:pt x="14" y="60"/>
                    </a:cubicBezTo>
                    <a:cubicBezTo>
                      <a:pt x="14" y="60"/>
                      <a:pt x="14" y="61"/>
                      <a:pt x="15" y="63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62"/>
                      <a:pt x="12" y="63"/>
                      <a:pt x="13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7"/>
                      <a:pt x="9" y="64"/>
                      <a:pt x="12" y="67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11" y="68"/>
                      <a:pt x="10" y="68"/>
                      <a:pt x="11" y="69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1" y="70"/>
                      <a:pt x="11" y="70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7" y="68"/>
                      <a:pt x="4" y="67"/>
                      <a:pt x="5" y="71"/>
                    </a:cubicBezTo>
                    <a:cubicBezTo>
                      <a:pt x="5" y="72"/>
                      <a:pt x="3" y="70"/>
                      <a:pt x="3" y="70"/>
                    </a:cubicBezTo>
                    <a:cubicBezTo>
                      <a:pt x="5" y="73"/>
                      <a:pt x="0" y="70"/>
                      <a:pt x="2" y="75"/>
                    </a:cubicBezTo>
                    <a:cubicBezTo>
                      <a:pt x="2" y="77"/>
                      <a:pt x="6" y="82"/>
                      <a:pt x="6" y="82"/>
                    </a:cubicBezTo>
                    <a:cubicBezTo>
                      <a:pt x="7" y="78"/>
                      <a:pt x="10" y="79"/>
                      <a:pt x="14" y="80"/>
                    </a:cubicBezTo>
                    <a:cubicBezTo>
                      <a:pt x="14" y="79"/>
                      <a:pt x="14" y="77"/>
                      <a:pt x="15" y="78"/>
                    </a:cubicBezTo>
                    <a:cubicBezTo>
                      <a:pt x="18" y="75"/>
                      <a:pt x="23" y="77"/>
                      <a:pt x="24" y="73"/>
                    </a:cubicBezTo>
                    <a:cubicBezTo>
                      <a:pt x="23" y="73"/>
                      <a:pt x="23" y="72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0"/>
                      <a:pt x="24" y="72"/>
                      <a:pt x="24" y="72"/>
                    </a:cubicBezTo>
                    <a:cubicBezTo>
                      <a:pt x="25" y="71"/>
                      <a:pt x="25" y="70"/>
                      <a:pt x="26" y="70"/>
                    </a:cubicBezTo>
                    <a:cubicBezTo>
                      <a:pt x="25" y="68"/>
                      <a:pt x="27" y="69"/>
                      <a:pt x="25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7"/>
                      <a:pt x="26" y="67"/>
                      <a:pt x="28" y="68"/>
                    </a:cubicBezTo>
                    <a:cubicBezTo>
                      <a:pt x="32" y="68"/>
                      <a:pt x="33" y="64"/>
                      <a:pt x="36" y="63"/>
                    </a:cubicBezTo>
                    <a:cubicBezTo>
                      <a:pt x="39" y="60"/>
                      <a:pt x="40" y="57"/>
                      <a:pt x="43" y="54"/>
                    </a:cubicBezTo>
                    <a:cubicBezTo>
                      <a:pt x="41" y="51"/>
                      <a:pt x="42" y="52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1" y="48"/>
                      <a:pt x="42" y="49"/>
                      <a:pt x="44" y="50"/>
                    </a:cubicBezTo>
                    <a:cubicBezTo>
                      <a:pt x="43" y="49"/>
                      <a:pt x="44" y="50"/>
                      <a:pt x="42" y="48"/>
                    </a:cubicBezTo>
                    <a:cubicBezTo>
                      <a:pt x="41" y="47"/>
                      <a:pt x="44" y="50"/>
                      <a:pt x="44" y="49"/>
                    </a:cubicBezTo>
                    <a:cubicBezTo>
                      <a:pt x="45" y="50"/>
                      <a:pt x="43" y="48"/>
                      <a:pt x="44" y="49"/>
                    </a:cubicBezTo>
                    <a:cubicBezTo>
                      <a:pt x="43" y="46"/>
                      <a:pt x="44" y="50"/>
                      <a:pt x="47" y="50"/>
                    </a:cubicBezTo>
                    <a:cubicBezTo>
                      <a:pt x="47" y="49"/>
                      <a:pt x="47" y="46"/>
                      <a:pt x="49" y="46"/>
                    </a:cubicBezTo>
                    <a:cubicBezTo>
                      <a:pt x="49" y="46"/>
                      <a:pt x="48" y="45"/>
                      <a:pt x="48" y="45"/>
                    </a:cubicBezTo>
                    <a:cubicBezTo>
                      <a:pt x="50" y="47"/>
                      <a:pt x="48" y="44"/>
                      <a:pt x="49" y="45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1" y="46"/>
                      <a:pt x="50" y="45"/>
                      <a:pt x="52" y="45"/>
                    </a:cubicBezTo>
                    <a:cubicBezTo>
                      <a:pt x="51" y="44"/>
                      <a:pt x="54" y="45"/>
                      <a:pt x="53" y="44"/>
                    </a:cubicBezTo>
                    <a:cubicBezTo>
                      <a:pt x="54" y="45"/>
                      <a:pt x="54" y="44"/>
                      <a:pt x="54" y="45"/>
                    </a:cubicBezTo>
                    <a:cubicBezTo>
                      <a:pt x="52" y="42"/>
                      <a:pt x="56" y="45"/>
                      <a:pt x="55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2"/>
                      <a:pt x="58" y="42"/>
                      <a:pt x="58" y="39"/>
                    </a:cubicBezTo>
                    <a:cubicBezTo>
                      <a:pt x="59" y="38"/>
                      <a:pt x="62" y="40"/>
                      <a:pt x="62" y="38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1" y="36"/>
                      <a:pt x="62" y="37"/>
                      <a:pt x="62" y="38"/>
                    </a:cubicBezTo>
                    <a:cubicBezTo>
                      <a:pt x="61" y="36"/>
                      <a:pt x="63" y="37"/>
                      <a:pt x="64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6" y="36"/>
                      <a:pt x="63" y="33"/>
                      <a:pt x="66" y="34"/>
                    </a:cubicBezTo>
                    <a:cubicBezTo>
                      <a:pt x="63" y="32"/>
                      <a:pt x="65" y="33"/>
                      <a:pt x="64" y="32"/>
                    </a:cubicBezTo>
                    <a:cubicBezTo>
                      <a:pt x="64" y="32"/>
                      <a:pt x="65" y="33"/>
                      <a:pt x="65" y="33"/>
                    </a:cubicBezTo>
                    <a:cubicBezTo>
                      <a:pt x="66" y="33"/>
                      <a:pt x="66" y="32"/>
                      <a:pt x="67" y="33"/>
                    </a:cubicBezTo>
                    <a:cubicBezTo>
                      <a:pt x="67" y="32"/>
                      <a:pt x="66" y="31"/>
                      <a:pt x="66" y="31"/>
                    </a:cubicBezTo>
                    <a:cubicBezTo>
                      <a:pt x="68" y="33"/>
                      <a:pt x="67" y="31"/>
                      <a:pt x="68" y="31"/>
                    </a:cubicBezTo>
                    <a:cubicBezTo>
                      <a:pt x="66" y="29"/>
                      <a:pt x="66" y="28"/>
                      <a:pt x="66" y="28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29"/>
                      <a:pt x="71" y="30"/>
                      <a:pt x="70" y="27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5"/>
                      <a:pt x="73" y="26"/>
                      <a:pt x="72" y="23"/>
                    </a:cubicBezTo>
                    <a:cubicBezTo>
                      <a:pt x="73" y="23"/>
                      <a:pt x="73" y="24"/>
                      <a:pt x="74" y="23"/>
                    </a:cubicBezTo>
                    <a:cubicBezTo>
                      <a:pt x="73" y="22"/>
                      <a:pt x="73" y="22"/>
                      <a:pt x="72" y="20"/>
                    </a:cubicBezTo>
                    <a:cubicBezTo>
                      <a:pt x="72" y="20"/>
                      <a:pt x="73" y="21"/>
                      <a:pt x="74" y="21"/>
                    </a:cubicBezTo>
                    <a:cubicBezTo>
                      <a:pt x="74" y="21"/>
                      <a:pt x="76" y="23"/>
                      <a:pt x="75" y="20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6" y="20"/>
                      <a:pt x="75" y="18"/>
                      <a:pt x="76" y="19"/>
                    </a:cubicBezTo>
                    <a:cubicBezTo>
                      <a:pt x="76" y="18"/>
                      <a:pt x="76" y="17"/>
                      <a:pt x="75" y="16"/>
                    </a:cubicBezTo>
                    <a:cubicBezTo>
                      <a:pt x="75" y="16"/>
                      <a:pt x="76" y="18"/>
                      <a:pt x="76" y="17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7"/>
                      <a:pt x="79" y="15"/>
                    </a:cubicBezTo>
                    <a:cubicBezTo>
                      <a:pt x="80" y="17"/>
                      <a:pt x="80" y="15"/>
                      <a:pt x="81" y="15"/>
                    </a:cubicBezTo>
                    <a:cubicBezTo>
                      <a:pt x="81" y="14"/>
                      <a:pt x="82" y="15"/>
                      <a:pt x="81" y="13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4"/>
                      <a:pt x="83" y="13"/>
                      <a:pt x="84" y="14"/>
                    </a:cubicBezTo>
                    <a:cubicBezTo>
                      <a:pt x="84" y="14"/>
                      <a:pt x="83" y="12"/>
                      <a:pt x="83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1"/>
                      <a:pt x="83" y="10"/>
                      <a:pt x="82" y="8"/>
                    </a:cubicBezTo>
                    <a:cubicBezTo>
                      <a:pt x="83" y="9"/>
                      <a:pt x="82" y="8"/>
                      <a:pt x="83" y="9"/>
                    </a:cubicBezTo>
                    <a:cubicBezTo>
                      <a:pt x="83" y="10"/>
                      <a:pt x="84" y="11"/>
                      <a:pt x="84" y="13"/>
                    </a:cubicBezTo>
                    <a:cubicBezTo>
                      <a:pt x="85" y="13"/>
                      <a:pt x="84" y="10"/>
                      <a:pt x="85" y="11"/>
                    </a:cubicBezTo>
                    <a:cubicBezTo>
                      <a:pt x="86" y="12"/>
                      <a:pt x="86" y="11"/>
                      <a:pt x="85" y="9"/>
                    </a:cubicBezTo>
                    <a:cubicBezTo>
                      <a:pt x="85" y="10"/>
                      <a:pt x="85" y="10"/>
                      <a:pt x="86" y="11"/>
                    </a:cubicBezTo>
                    <a:cubicBezTo>
                      <a:pt x="86" y="11"/>
                      <a:pt x="86" y="11"/>
                      <a:pt x="86" y="10"/>
                    </a:cubicBezTo>
                    <a:cubicBezTo>
                      <a:pt x="86" y="10"/>
                      <a:pt x="85" y="10"/>
                      <a:pt x="85" y="10"/>
                    </a:cubicBezTo>
                    <a:cubicBezTo>
                      <a:pt x="85" y="9"/>
                      <a:pt x="85" y="8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3" y="6"/>
                      <a:pt x="84" y="5"/>
                      <a:pt x="8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3" name="Freeform 37"/>
              <p:cNvSpPr/>
              <p:nvPr/>
            </p:nvSpPr>
            <p:spPr bwMode="auto">
              <a:xfrm>
                <a:off x="3725" y="226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4" name="Freeform 38"/>
              <p:cNvSpPr/>
              <p:nvPr/>
            </p:nvSpPr>
            <p:spPr bwMode="auto">
              <a:xfrm>
                <a:off x="3474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5" name="Freeform 39"/>
              <p:cNvSpPr/>
              <p:nvPr/>
            </p:nvSpPr>
            <p:spPr bwMode="auto">
              <a:xfrm>
                <a:off x="3799" y="26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6" name="Freeform 40"/>
              <p:cNvSpPr/>
              <p:nvPr/>
            </p:nvSpPr>
            <p:spPr bwMode="auto">
              <a:xfrm>
                <a:off x="3470" y="207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7" name="Freeform 41"/>
              <p:cNvSpPr/>
              <p:nvPr/>
            </p:nvSpPr>
            <p:spPr bwMode="auto">
              <a:xfrm>
                <a:off x="3825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8" name="Freeform 42"/>
              <p:cNvSpPr/>
              <p:nvPr/>
            </p:nvSpPr>
            <p:spPr bwMode="auto">
              <a:xfrm>
                <a:off x="3466" y="215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89" name="Freeform 43"/>
              <p:cNvSpPr/>
              <p:nvPr/>
            </p:nvSpPr>
            <p:spPr bwMode="auto">
              <a:xfrm>
                <a:off x="3916" y="25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0" name="Freeform 44"/>
              <p:cNvSpPr/>
              <p:nvPr/>
            </p:nvSpPr>
            <p:spPr bwMode="auto">
              <a:xfrm>
                <a:off x="3899" y="2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1" name="Freeform 45"/>
              <p:cNvSpPr/>
              <p:nvPr/>
            </p:nvSpPr>
            <p:spPr bwMode="auto">
              <a:xfrm>
                <a:off x="3926" y="258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2" name="Freeform 46"/>
              <p:cNvSpPr/>
              <p:nvPr/>
            </p:nvSpPr>
            <p:spPr bwMode="auto">
              <a:xfrm>
                <a:off x="3850" y="2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3" name="Freeform 47"/>
              <p:cNvSpPr/>
              <p:nvPr/>
            </p:nvSpPr>
            <p:spPr bwMode="auto">
              <a:xfrm>
                <a:off x="3926" y="25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4" name="Freeform 48"/>
              <p:cNvSpPr/>
              <p:nvPr/>
            </p:nvSpPr>
            <p:spPr bwMode="auto">
              <a:xfrm>
                <a:off x="3810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5" name="Freeform 49"/>
              <p:cNvSpPr/>
              <p:nvPr/>
            </p:nvSpPr>
            <p:spPr bwMode="auto">
              <a:xfrm>
                <a:off x="3827" y="227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6" name="Freeform 50"/>
              <p:cNvSpPr/>
              <p:nvPr/>
            </p:nvSpPr>
            <p:spPr bwMode="auto">
              <a:xfrm>
                <a:off x="3470" y="2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7" name="Freeform 51"/>
              <p:cNvSpPr/>
              <p:nvPr/>
            </p:nvSpPr>
            <p:spPr bwMode="auto">
              <a:xfrm>
                <a:off x="4497" y="233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0"/>
                      <a:pt x="0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8" name="Freeform 52"/>
              <p:cNvSpPr/>
              <p:nvPr/>
            </p:nvSpPr>
            <p:spPr bwMode="auto">
              <a:xfrm>
                <a:off x="4468" y="23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99" name="Freeform 53"/>
              <p:cNvSpPr/>
              <p:nvPr/>
            </p:nvSpPr>
            <p:spPr bwMode="auto">
              <a:xfrm>
                <a:off x="4451" y="22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0" name="Freeform 54"/>
              <p:cNvSpPr/>
              <p:nvPr/>
            </p:nvSpPr>
            <p:spPr bwMode="auto">
              <a:xfrm>
                <a:off x="4385" y="22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1" name="Freeform 55"/>
              <p:cNvSpPr/>
              <p:nvPr/>
            </p:nvSpPr>
            <p:spPr bwMode="auto">
              <a:xfrm>
                <a:off x="4381" y="2277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2" name="Freeform 56"/>
              <p:cNvSpPr/>
              <p:nvPr/>
            </p:nvSpPr>
            <p:spPr bwMode="auto">
              <a:xfrm>
                <a:off x="4383" y="2281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3" name="Freeform 57"/>
              <p:cNvSpPr/>
              <p:nvPr/>
            </p:nvSpPr>
            <p:spPr bwMode="auto">
              <a:xfrm>
                <a:off x="4504" y="23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4" name="Freeform 58"/>
              <p:cNvSpPr/>
              <p:nvPr/>
            </p:nvSpPr>
            <p:spPr bwMode="auto">
              <a:xfrm>
                <a:off x="3602" y="1893"/>
                <a:ext cx="27" cy="2"/>
              </a:xfrm>
              <a:custGeom>
                <a:avLst/>
                <a:gdLst>
                  <a:gd name="T0" fmla="*/ 4 w 13"/>
                  <a:gd name="T1" fmla="*/ 1 h 1"/>
                  <a:gd name="T2" fmla="*/ 6 w 13"/>
                  <a:gd name="T3" fmla="*/ 1 h 1"/>
                  <a:gd name="T4" fmla="*/ 6 w 13"/>
                  <a:gd name="T5" fmla="*/ 1 h 1"/>
                  <a:gd name="T6" fmla="*/ 6 w 13"/>
                  <a:gd name="T7" fmla="*/ 1 h 1"/>
                  <a:gd name="T8" fmla="*/ 6 w 13"/>
                  <a:gd name="T9" fmla="*/ 1 h 1"/>
                  <a:gd name="T10" fmla="*/ 6 w 13"/>
                  <a:gd name="T11" fmla="*/ 1 h 1"/>
                  <a:gd name="T12" fmla="*/ 6 w 13"/>
                  <a:gd name="T13" fmla="*/ 1 h 1"/>
                  <a:gd name="T14" fmla="*/ 6 w 13"/>
                  <a:gd name="T15" fmla="*/ 1 h 1"/>
                  <a:gd name="T16" fmla="*/ 4 w 13"/>
                  <a:gd name="T17" fmla="*/ 1 h 1"/>
                  <a:gd name="T18" fmla="*/ 4 w 1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">
                    <a:moveTo>
                      <a:pt x="4" y="1"/>
                    </a:move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1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5" name="Freeform 59"/>
              <p:cNvSpPr/>
              <p:nvPr/>
            </p:nvSpPr>
            <p:spPr bwMode="auto">
              <a:xfrm>
                <a:off x="4495" y="23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6" name="Freeform 60"/>
              <p:cNvSpPr/>
              <p:nvPr/>
            </p:nvSpPr>
            <p:spPr bwMode="auto">
              <a:xfrm>
                <a:off x="4381" y="2277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0 h 4"/>
                  <a:gd name="T4" fmla="*/ 1 w 2"/>
                  <a:gd name="T5" fmla="*/ 2 h 4"/>
                  <a:gd name="T6" fmla="*/ 1 w 2"/>
                  <a:gd name="T7" fmla="*/ 2 h 4"/>
                  <a:gd name="T8" fmla="*/ 0 w 2"/>
                  <a:gd name="T9" fmla="*/ 4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7" name="Freeform 61"/>
              <p:cNvSpPr/>
              <p:nvPr/>
            </p:nvSpPr>
            <p:spPr bwMode="auto">
              <a:xfrm>
                <a:off x="4519" y="232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8" name="Freeform 62"/>
              <p:cNvSpPr/>
              <p:nvPr/>
            </p:nvSpPr>
            <p:spPr bwMode="auto">
              <a:xfrm>
                <a:off x="4504" y="23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09" name="Freeform 63"/>
              <p:cNvSpPr/>
              <p:nvPr/>
            </p:nvSpPr>
            <p:spPr bwMode="auto">
              <a:xfrm>
                <a:off x="4391" y="2294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0" name="Freeform 64"/>
              <p:cNvSpPr/>
              <p:nvPr/>
            </p:nvSpPr>
            <p:spPr bwMode="auto">
              <a:xfrm>
                <a:off x="4381" y="228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1" name="Freeform 65"/>
              <p:cNvSpPr/>
              <p:nvPr/>
            </p:nvSpPr>
            <p:spPr bwMode="auto">
              <a:xfrm>
                <a:off x="3332" y="1903"/>
                <a:ext cx="2" cy="7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2" name="Freeform 66"/>
              <p:cNvSpPr/>
              <p:nvPr/>
            </p:nvSpPr>
            <p:spPr bwMode="auto">
              <a:xfrm>
                <a:off x="3566" y="237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3" name="Freeform 67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4" name="Freeform 68"/>
              <p:cNvSpPr/>
              <p:nvPr/>
            </p:nvSpPr>
            <p:spPr bwMode="auto">
              <a:xfrm>
                <a:off x="4060" y="1568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5" name="Freeform 69"/>
              <p:cNvSpPr/>
              <p:nvPr/>
            </p:nvSpPr>
            <p:spPr bwMode="auto">
              <a:xfrm>
                <a:off x="3472" y="20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6" name="Freeform 70"/>
              <p:cNvSpPr/>
              <p:nvPr/>
            </p:nvSpPr>
            <p:spPr bwMode="auto">
              <a:xfrm>
                <a:off x="3474" y="207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  <a:gd name="T6" fmla="*/ 0 h 1"/>
                  <a:gd name="T7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7" name="Freeform 71"/>
              <p:cNvSpPr/>
              <p:nvPr/>
            </p:nvSpPr>
            <p:spPr bwMode="auto">
              <a:xfrm>
                <a:off x="3702" y="1530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8" name="Freeform 72"/>
              <p:cNvSpPr/>
              <p:nvPr/>
            </p:nvSpPr>
            <p:spPr bwMode="auto">
              <a:xfrm>
                <a:off x="3421" y="2084"/>
                <a:ext cx="17" cy="15"/>
              </a:xfrm>
              <a:custGeom>
                <a:avLst/>
                <a:gdLst>
                  <a:gd name="T0" fmla="*/ 2 w 8"/>
                  <a:gd name="T1" fmla="*/ 5 h 7"/>
                  <a:gd name="T2" fmla="*/ 4 w 8"/>
                  <a:gd name="T3" fmla="*/ 2 h 7"/>
                  <a:gd name="T4" fmla="*/ 2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5"/>
                    </a:moveTo>
                    <a:cubicBezTo>
                      <a:pt x="8" y="0"/>
                      <a:pt x="0" y="7"/>
                      <a:pt x="4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19" name="Freeform 73"/>
              <p:cNvSpPr/>
              <p:nvPr/>
            </p:nvSpPr>
            <p:spPr bwMode="auto">
              <a:xfrm>
                <a:off x="4381" y="2247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0" name="Freeform 74"/>
              <p:cNvSpPr/>
              <p:nvPr/>
            </p:nvSpPr>
            <p:spPr bwMode="auto">
              <a:xfrm>
                <a:off x="4381" y="2247"/>
                <a:ext cx="2" cy="6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1" name="Freeform 75"/>
              <p:cNvSpPr/>
              <p:nvPr/>
            </p:nvSpPr>
            <p:spPr bwMode="auto">
              <a:xfrm>
                <a:off x="3914" y="15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2" name="Freeform 76"/>
              <p:cNvSpPr/>
              <p:nvPr/>
            </p:nvSpPr>
            <p:spPr bwMode="auto">
              <a:xfrm>
                <a:off x="3317" y="1492"/>
                <a:ext cx="1064" cy="1219"/>
              </a:xfrm>
              <a:custGeom>
                <a:avLst/>
                <a:gdLst>
                  <a:gd name="T0" fmla="*/ 307 w 501"/>
                  <a:gd name="T1" fmla="*/ 7 h 575"/>
                  <a:gd name="T2" fmla="*/ 204 w 501"/>
                  <a:gd name="T3" fmla="*/ 13 h 575"/>
                  <a:gd name="T4" fmla="*/ 130 w 501"/>
                  <a:gd name="T5" fmla="*/ 42 h 575"/>
                  <a:gd name="T6" fmla="*/ 23 w 501"/>
                  <a:gd name="T7" fmla="*/ 152 h 575"/>
                  <a:gd name="T8" fmla="*/ 0 w 501"/>
                  <a:gd name="T9" fmla="*/ 247 h 575"/>
                  <a:gd name="T10" fmla="*/ 50 w 501"/>
                  <a:gd name="T11" fmla="*/ 385 h 575"/>
                  <a:gd name="T12" fmla="*/ 111 w 501"/>
                  <a:gd name="T13" fmla="*/ 430 h 575"/>
                  <a:gd name="T14" fmla="*/ 184 w 501"/>
                  <a:gd name="T15" fmla="*/ 490 h 575"/>
                  <a:gd name="T16" fmla="*/ 202 w 501"/>
                  <a:gd name="T17" fmla="*/ 528 h 575"/>
                  <a:gd name="T18" fmla="*/ 213 w 501"/>
                  <a:gd name="T19" fmla="*/ 562 h 575"/>
                  <a:gd name="T20" fmla="*/ 214 w 501"/>
                  <a:gd name="T21" fmla="*/ 567 h 575"/>
                  <a:gd name="T22" fmla="*/ 211 w 501"/>
                  <a:gd name="T23" fmla="*/ 536 h 575"/>
                  <a:gd name="T24" fmla="*/ 199 w 501"/>
                  <a:gd name="T25" fmla="*/ 494 h 575"/>
                  <a:gd name="T26" fmla="*/ 165 w 501"/>
                  <a:gd name="T27" fmla="*/ 454 h 575"/>
                  <a:gd name="T28" fmla="*/ 164 w 501"/>
                  <a:gd name="T29" fmla="*/ 451 h 575"/>
                  <a:gd name="T30" fmla="*/ 135 w 501"/>
                  <a:gd name="T31" fmla="*/ 430 h 575"/>
                  <a:gd name="T32" fmla="*/ 134 w 501"/>
                  <a:gd name="T33" fmla="*/ 428 h 575"/>
                  <a:gd name="T34" fmla="*/ 125 w 501"/>
                  <a:gd name="T35" fmla="*/ 419 h 575"/>
                  <a:gd name="T36" fmla="*/ 97 w 501"/>
                  <a:gd name="T37" fmla="*/ 407 h 575"/>
                  <a:gd name="T38" fmla="*/ 85 w 501"/>
                  <a:gd name="T39" fmla="*/ 394 h 575"/>
                  <a:gd name="T40" fmla="*/ 77 w 501"/>
                  <a:gd name="T41" fmla="*/ 384 h 575"/>
                  <a:gd name="T42" fmla="*/ 63 w 501"/>
                  <a:gd name="T43" fmla="*/ 368 h 575"/>
                  <a:gd name="T44" fmla="*/ 49 w 501"/>
                  <a:gd name="T45" fmla="*/ 353 h 575"/>
                  <a:gd name="T46" fmla="*/ 40 w 501"/>
                  <a:gd name="T47" fmla="*/ 338 h 575"/>
                  <a:gd name="T48" fmla="*/ 25 w 501"/>
                  <a:gd name="T49" fmla="*/ 323 h 575"/>
                  <a:gd name="T50" fmla="*/ 29 w 501"/>
                  <a:gd name="T51" fmla="*/ 315 h 575"/>
                  <a:gd name="T52" fmla="*/ 21 w 501"/>
                  <a:gd name="T53" fmla="*/ 247 h 575"/>
                  <a:gd name="T54" fmla="*/ 23 w 501"/>
                  <a:gd name="T55" fmla="*/ 221 h 575"/>
                  <a:gd name="T56" fmla="*/ 26 w 501"/>
                  <a:gd name="T57" fmla="*/ 191 h 575"/>
                  <a:gd name="T58" fmla="*/ 56 w 501"/>
                  <a:gd name="T59" fmla="*/ 133 h 575"/>
                  <a:gd name="T60" fmla="*/ 74 w 501"/>
                  <a:gd name="T61" fmla="*/ 107 h 575"/>
                  <a:gd name="T62" fmla="*/ 84 w 501"/>
                  <a:gd name="T63" fmla="*/ 99 h 575"/>
                  <a:gd name="T64" fmla="*/ 90 w 501"/>
                  <a:gd name="T65" fmla="*/ 91 h 575"/>
                  <a:gd name="T66" fmla="*/ 110 w 501"/>
                  <a:gd name="T67" fmla="*/ 80 h 575"/>
                  <a:gd name="T68" fmla="*/ 129 w 501"/>
                  <a:gd name="T69" fmla="*/ 65 h 575"/>
                  <a:gd name="T70" fmla="*/ 182 w 501"/>
                  <a:gd name="T71" fmla="*/ 36 h 575"/>
                  <a:gd name="T72" fmla="*/ 211 w 501"/>
                  <a:gd name="T73" fmla="*/ 29 h 575"/>
                  <a:gd name="T74" fmla="*/ 253 w 501"/>
                  <a:gd name="T75" fmla="*/ 19 h 575"/>
                  <a:gd name="T76" fmla="*/ 281 w 501"/>
                  <a:gd name="T77" fmla="*/ 19 h 575"/>
                  <a:gd name="T78" fmla="*/ 284 w 501"/>
                  <a:gd name="T79" fmla="*/ 19 h 575"/>
                  <a:gd name="T80" fmla="*/ 320 w 501"/>
                  <a:gd name="T81" fmla="*/ 24 h 575"/>
                  <a:gd name="T82" fmla="*/ 369 w 501"/>
                  <a:gd name="T83" fmla="*/ 42 h 575"/>
                  <a:gd name="T84" fmla="*/ 388 w 501"/>
                  <a:gd name="T85" fmla="*/ 53 h 575"/>
                  <a:gd name="T86" fmla="*/ 407 w 501"/>
                  <a:gd name="T87" fmla="*/ 71 h 575"/>
                  <a:gd name="T88" fmla="*/ 435 w 501"/>
                  <a:gd name="T89" fmla="*/ 107 h 575"/>
                  <a:gd name="T90" fmla="*/ 462 w 501"/>
                  <a:gd name="T91" fmla="*/ 154 h 575"/>
                  <a:gd name="T92" fmla="*/ 471 w 501"/>
                  <a:gd name="T93" fmla="*/ 184 h 575"/>
                  <a:gd name="T94" fmla="*/ 464 w 501"/>
                  <a:gd name="T95" fmla="*/ 279 h 575"/>
                  <a:gd name="T96" fmla="*/ 451 w 501"/>
                  <a:gd name="T97" fmla="*/ 307 h 575"/>
                  <a:gd name="T98" fmla="*/ 395 w 501"/>
                  <a:gd name="T99" fmla="*/ 377 h 575"/>
                  <a:gd name="T100" fmla="*/ 368 w 501"/>
                  <a:gd name="T101" fmla="*/ 412 h 575"/>
                  <a:gd name="T102" fmla="*/ 363 w 501"/>
                  <a:gd name="T103" fmla="*/ 573 h 575"/>
                  <a:gd name="T104" fmla="*/ 446 w 501"/>
                  <a:gd name="T105" fmla="*/ 342 h 575"/>
                  <a:gd name="T106" fmla="*/ 463 w 501"/>
                  <a:gd name="T107" fmla="*/ 118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1" h="575">
                    <a:moveTo>
                      <a:pt x="463" y="118"/>
                    </a:moveTo>
                    <a:cubicBezTo>
                      <a:pt x="439" y="74"/>
                      <a:pt x="402" y="38"/>
                      <a:pt x="355" y="17"/>
                    </a:cubicBezTo>
                    <a:cubicBezTo>
                      <a:pt x="347" y="17"/>
                      <a:pt x="337" y="12"/>
                      <a:pt x="328" y="12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0" y="11"/>
                      <a:pt x="319" y="8"/>
                      <a:pt x="310" y="5"/>
                    </a:cubicBezTo>
                    <a:cubicBezTo>
                      <a:pt x="309" y="7"/>
                      <a:pt x="306" y="5"/>
                      <a:pt x="307" y="7"/>
                    </a:cubicBezTo>
                    <a:cubicBezTo>
                      <a:pt x="303" y="8"/>
                      <a:pt x="301" y="3"/>
                      <a:pt x="296" y="4"/>
                    </a:cubicBezTo>
                    <a:cubicBezTo>
                      <a:pt x="296" y="3"/>
                      <a:pt x="296" y="5"/>
                      <a:pt x="295" y="4"/>
                    </a:cubicBezTo>
                    <a:cubicBezTo>
                      <a:pt x="282" y="5"/>
                      <a:pt x="298" y="3"/>
                      <a:pt x="282" y="0"/>
                    </a:cubicBezTo>
                    <a:cubicBezTo>
                      <a:pt x="259" y="0"/>
                      <a:pt x="236" y="5"/>
                      <a:pt x="215" y="9"/>
                    </a:cubicBezTo>
                    <a:cubicBezTo>
                      <a:pt x="216" y="9"/>
                      <a:pt x="217" y="10"/>
                      <a:pt x="215" y="11"/>
                    </a:cubicBezTo>
                    <a:cubicBezTo>
                      <a:pt x="212" y="8"/>
                      <a:pt x="208" y="13"/>
                      <a:pt x="204" y="13"/>
                    </a:cubicBezTo>
                    <a:cubicBezTo>
                      <a:pt x="204" y="12"/>
                      <a:pt x="206" y="12"/>
                      <a:pt x="207" y="11"/>
                    </a:cubicBezTo>
                    <a:cubicBezTo>
                      <a:pt x="197" y="13"/>
                      <a:pt x="190" y="17"/>
                      <a:pt x="181" y="19"/>
                    </a:cubicBezTo>
                    <a:cubicBezTo>
                      <a:pt x="173" y="24"/>
                      <a:pt x="163" y="25"/>
                      <a:pt x="158" y="29"/>
                    </a:cubicBezTo>
                    <a:cubicBezTo>
                      <a:pt x="159" y="27"/>
                      <a:pt x="154" y="30"/>
                      <a:pt x="152" y="30"/>
                    </a:cubicBezTo>
                    <a:cubicBezTo>
                      <a:pt x="148" y="37"/>
                      <a:pt x="136" y="37"/>
                      <a:pt x="131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10" y="54"/>
                      <a:pt x="88" y="68"/>
                      <a:pt x="70" y="87"/>
                    </a:cubicBezTo>
                    <a:cubicBezTo>
                      <a:pt x="59" y="96"/>
                      <a:pt x="48" y="108"/>
                      <a:pt x="39" y="121"/>
                    </a:cubicBezTo>
                    <a:cubicBezTo>
                      <a:pt x="38" y="123"/>
                      <a:pt x="40" y="122"/>
                      <a:pt x="39" y="124"/>
                    </a:cubicBezTo>
                    <a:cubicBezTo>
                      <a:pt x="37" y="127"/>
                      <a:pt x="38" y="123"/>
                      <a:pt x="37" y="124"/>
                    </a:cubicBezTo>
                    <a:cubicBezTo>
                      <a:pt x="34" y="132"/>
                      <a:pt x="28" y="140"/>
                      <a:pt x="23" y="148"/>
                    </a:cubicBezTo>
                    <a:cubicBezTo>
                      <a:pt x="23" y="150"/>
                      <a:pt x="22" y="152"/>
                      <a:pt x="23" y="152"/>
                    </a:cubicBezTo>
                    <a:cubicBezTo>
                      <a:pt x="17" y="161"/>
                      <a:pt x="14" y="176"/>
                      <a:pt x="9" y="185"/>
                    </a:cubicBezTo>
                    <a:cubicBezTo>
                      <a:pt x="14" y="183"/>
                      <a:pt x="10" y="192"/>
                      <a:pt x="10" y="196"/>
                    </a:cubicBezTo>
                    <a:cubicBezTo>
                      <a:pt x="9" y="198"/>
                      <a:pt x="8" y="198"/>
                      <a:pt x="8" y="197"/>
                    </a:cubicBezTo>
                    <a:cubicBezTo>
                      <a:pt x="6" y="205"/>
                      <a:pt x="5" y="209"/>
                      <a:pt x="3" y="219"/>
                    </a:cubicBezTo>
                    <a:cubicBezTo>
                      <a:pt x="2" y="223"/>
                      <a:pt x="4" y="225"/>
                      <a:pt x="3" y="230"/>
                    </a:cubicBezTo>
                    <a:cubicBezTo>
                      <a:pt x="0" y="233"/>
                      <a:pt x="1" y="241"/>
                      <a:pt x="0" y="247"/>
                    </a:cubicBezTo>
                    <a:cubicBezTo>
                      <a:pt x="2" y="245"/>
                      <a:pt x="4" y="252"/>
                      <a:pt x="3" y="257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" y="272"/>
                      <a:pt x="0" y="297"/>
                      <a:pt x="9" y="316"/>
                    </a:cubicBezTo>
                    <a:cubicBezTo>
                      <a:pt x="8" y="318"/>
                      <a:pt x="8" y="318"/>
                      <a:pt x="8" y="318"/>
                    </a:cubicBezTo>
                    <a:cubicBezTo>
                      <a:pt x="17" y="337"/>
                      <a:pt x="25" y="356"/>
                      <a:pt x="39" y="370"/>
                    </a:cubicBezTo>
                    <a:cubicBezTo>
                      <a:pt x="42" y="375"/>
                      <a:pt x="47" y="381"/>
                      <a:pt x="50" y="385"/>
                    </a:cubicBezTo>
                    <a:cubicBezTo>
                      <a:pt x="56" y="390"/>
                      <a:pt x="58" y="391"/>
                      <a:pt x="63" y="393"/>
                    </a:cubicBezTo>
                    <a:cubicBezTo>
                      <a:pt x="65" y="395"/>
                      <a:pt x="65" y="397"/>
                      <a:pt x="65" y="398"/>
                    </a:cubicBezTo>
                    <a:cubicBezTo>
                      <a:pt x="71" y="405"/>
                      <a:pt x="76" y="411"/>
                      <a:pt x="83" y="414"/>
                    </a:cubicBezTo>
                    <a:cubicBezTo>
                      <a:pt x="83" y="415"/>
                      <a:pt x="83" y="415"/>
                      <a:pt x="83" y="415"/>
                    </a:cubicBezTo>
                    <a:cubicBezTo>
                      <a:pt x="89" y="419"/>
                      <a:pt x="98" y="423"/>
                      <a:pt x="104" y="429"/>
                    </a:cubicBezTo>
                    <a:cubicBezTo>
                      <a:pt x="106" y="429"/>
                      <a:pt x="113" y="433"/>
                      <a:pt x="111" y="430"/>
                    </a:cubicBezTo>
                    <a:cubicBezTo>
                      <a:pt x="114" y="431"/>
                      <a:pt x="111" y="433"/>
                      <a:pt x="115" y="433"/>
                    </a:cubicBezTo>
                    <a:cubicBezTo>
                      <a:pt x="111" y="433"/>
                      <a:pt x="111" y="433"/>
                      <a:pt x="111" y="433"/>
                    </a:cubicBezTo>
                    <a:cubicBezTo>
                      <a:pt x="125" y="443"/>
                      <a:pt x="138" y="450"/>
                      <a:pt x="152" y="459"/>
                    </a:cubicBezTo>
                    <a:cubicBezTo>
                      <a:pt x="154" y="464"/>
                      <a:pt x="165" y="469"/>
                      <a:pt x="170" y="476"/>
                    </a:cubicBezTo>
                    <a:cubicBezTo>
                      <a:pt x="175" y="479"/>
                      <a:pt x="180" y="487"/>
                      <a:pt x="185" y="489"/>
                    </a:cubicBezTo>
                    <a:cubicBezTo>
                      <a:pt x="184" y="490"/>
                      <a:pt x="184" y="490"/>
                      <a:pt x="184" y="490"/>
                    </a:cubicBezTo>
                    <a:cubicBezTo>
                      <a:pt x="188" y="495"/>
                      <a:pt x="194" y="503"/>
                      <a:pt x="196" y="512"/>
                    </a:cubicBezTo>
                    <a:cubicBezTo>
                      <a:pt x="198" y="518"/>
                      <a:pt x="200" y="517"/>
                      <a:pt x="202" y="521"/>
                    </a:cubicBezTo>
                    <a:cubicBezTo>
                      <a:pt x="201" y="521"/>
                      <a:pt x="201" y="521"/>
                      <a:pt x="201" y="521"/>
                    </a:cubicBezTo>
                    <a:cubicBezTo>
                      <a:pt x="203" y="525"/>
                      <a:pt x="206" y="526"/>
                      <a:pt x="207" y="528"/>
                    </a:cubicBezTo>
                    <a:cubicBezTo>
                      <a:pt x="207" y="532"/>
                      <a:pt x="208" y="532"/>
                      <a:pt x="208" y="536"/>
                    </a:cubicBezTo>
                    <a:cubicBezTo>
                      <a:pt x="207" y="532"/>
                      <a:pt x="205" y="530"/>
                      <a:pt x="202" y="528"/>
                    </a:cubicBezTo>
                    <a:cubicBezTo>
                      <a:pt x="203" y="534"/>
                      <a:pt x="207" y="539"/>
                      <a:pt x="206" y="543"/>
                    </a:cubicBezTo>
                    <a:cubicBezTo>
                      <a:pt x="207" y="547"/>
                      <a:pt x="207" y="551"/>
                      <a:pt x="209" y="551"/>
                    </a:cubicBezTo>
                    <a:cubicBezTo>
                      <a:pt x="209" y="552"/>
                      <a:pt x="208" y="555"/>
                      <a:pt x="207" y="552"/>
                    </a:cubicBezTo>
                    <a:cubicBezTo>
                      <a:pt x="208" y="556"/>
                      <a:pt x="208" y="558"/>
                      <a:pt x="209" y="560"/>
                    </a:cubicBezTo>
                    <a:cubicBezTo>
                      <a:pt x="209" y="560"/>
                      <a:pt x="209" y="559"/>
                      <a:pt x="209" y="558"/>
                    </a:cubicBezTo>
                    <a:cubicBezTo>
                      <a:pt x="211" y="560"/>
                      <a:pt x="211" y="563"/>
                      <a:pt x="213" y="562"/>
                    </a:cubicBezTo>
                    <a:cubicBezTo>
                      <a:pt x="212" y="561"/>
                      <a:pt x="212" y="560"/>
                      <a:pt x="212" y="558"/>
                    </a:cubicBezTo>
                    <a:cubicBezTo>
                      <a:pt x="213" y="559"/>
                      <a:pt x="214" y="565"/>
                      <a:pt x="213" y="567"/>
                    </a:cubicBezTo>
                    <a:cubicBezTo>
                      <a:pt x="212" y="569"/>
                      <a:pt x="210" y="563"/>
                      <a:pt x="210" y="566"/>
                    </a:cubicBezTo>
                    <a:cubicBezTo>
                      <a:pt x="213" y="575"/>
                      <a:pt x="213" y="575"/>
                      <a:pt x="213" y="575"/>
                    </a:cubicBezTo>
                    <a:cubicBezTo>
                      <a:pt x="213" y="573"/>
                      <a:pt x="214" y="570"/>
                      <a:pt x="215" y="571"/>
                    </a:cubicBezTo>
                    <a:cubicBezTo>
                      <a:pt x="214" y="567"/>
                      <a:pt x="214" y="567"/>
                      <a:pt x="214" y="567"/>
                    </a:cubicBezTo>
                    <a:cubicBezTo>
                      <a:pt x="215" y="567"/>
                      <a:pt x="215" y="567"/>
                      <a:pt x="215" y="567"/>
                    </a:cubicBezTo>
                    <a:cubicBezTo>
                      <a:pt x="214" y="560"/>
                      <a:pt x="215" y="555"/>
                      <a:pt x="214" y="548"/>
                    </a:cubicBezTo>
                    <a:cubicBezTo>
                      <a:pt x="212" y="551"/>
                      <a:pt x="212" y="551"/>
                      <a:pt x="212" y="551"/>
                    </a:cubicBezTo>
                    <a:cubicBezTo>
                      <a:pt x="212" y="547"/>
                      <a:pt x="209" y="543"/>
                      <a:pt x="210" y="539"/>
                    </a:cubicBezTo>
                    <a:cubicBezTo>
                      <a:pt x="211" y="541"/>
                      <a:pt x="211" y="539"/>
                      <a:pt x="212" y="539"/>
                    </a:cubicBezTo>
                    <a:cubicBezTo>
                      <a:pt x="212" y="538"/>
                      <a:pt x="211" y="537"/>
                      <a:pt x="211" y="536"/>
                    </a:cubicBezTo>
                    <a:cubicBezTo>
                      <a:pt x="214" y="538"/>
                      <a:pt x="214" y="538"/>
                      <a:pt x="214" y="538"/>
                    </a:cubicBezTo>
                    <a:cubicBezTo>
                      <a:pt x="210" y="536"/>
                      <a:pt x="210" y="526"/>
                      <a:pt x="210" y="525"/>
                    </a:cubicBezTo>
                    <a:cubicBezTo>
                      <a:pt x="210" y="525"/>
                      <a:pt x="210" y="525"/>
                      <a:pt x="210" y="525"/>
                    </a:cubicBezTo>
                    <a:cubicBezTo>
                      <a:pt x="209" y="519"/>
                      <a:pt x="209" y="527"/>
                      <a:pt x="208" y="523"/>
                    </a:cubicBezTo>
                    <a:cubicBezTo>
                      <a:pt x="207" y="519"/>
                      <a:pt x="210" y="520"/>
                      <a:pt x="210" y="517"/>
                    </a:cubicBezTo>
                    <a:cubicBezTo>
                      <a:pt x="207" y="511"/>
                      <a:pt x="202" y="501"/>
                      <a:pt x="199" y="494"/>
                    </a:cubicBezTo>
                    <a:cubicBezTo>
                      <a:pt x="196" y="489"/>
                      <a:pt x="191" y="484"/>
                      <a:pt x="186" y="481"/>
                    </a:cubicBezTo>
                    <a:cubicBezTo>
                      <a:pt x="183" y="477"/>
                      <a:pt x="189" y="480"/>
                      <a:pt x="184" y="476"/>
                    </a:cubicBezTo>
                    <a:cubicBezTo>
                      <a:pt x="186" y="476"/>
                      <a:pt x="186" y="475"/>
                      <a:pt x="186" y="474"/>
                    </a:cubicBezTo>
                    <a:cubicBezTo>
                      <a:pt x="185" y="474"/>
                      <a:pt x="179" y="467"/>
                      <a:pt x="181" y="471"/>
                    </a:cubicBezTo>
                    <a:cubicBezTo>
                      <a:pt x="176" y="466"/>
                      <a:pt x="169" y="460"/>
                      <a:pt x="163" y="455"/>
                    </a:cubicBezTo>
                    <a:cubicBezTo>
                      <a:pt x="165" y="457"/>
                      <a:pt x="167" y="456"/>
                      <a:pt x="165" y="454"/>
                    </a:cubicBezTo>
                    <a:cubicBezTo>
                      <a:pt x="162" y="453"/>
                      <a:pt x="156" y="450"/>
                      <a:pt x="151" y="445"/>
                    </a:cubicBezTo>
                    <a:cubicBezTo>
                      <a:pt x="150" y="447"/>
                      <a:pt x="152" y="448"/>
                      <a:pt x="150" y="449"/>
                    </a:cubicBezTo>
                    <a:cubicBezTo>
                      <a:pt x="149" y="449"/>
                      <a:pt x="147" y="449"/>
                      <a:pt x="146" y="447"/>
                    </a:cubicBezTo>
                    <a:cubicBezTo>
                      <a:pt x="147" y="445"/>
                      <a:pt x="148" y="443"/>
                      <a:pt x="144" y="440"/>
                    </a:cubicBezTo>
                    <a:cubicBezTo>
                      <a:pt x="146" y="438"/>
                      <a:pt x="152" y="446"/>
                      <a:pt x="151" y="442"/>
                    </a:cubicBezTo>
                    <a:cubicBezTo>
                      <a:pt x="154" y="442"/>
                      <a:pt x="163" y="448"/>
                      <a:pt x="164" y="451"/>
                    </a:cubicBezTo>
                    <a:cubicBezTo>
                      <a:pt x="170" y="452"/>
                      <a:pt x="161" y="448"/>
                      <a:pt x="163" y="447"/>
                    </a:cubicBezTo>
                    <a:cubicBezTo>
                      <a:pt x="159" y="444"/>
                      <a:pt x="157" y="444"/>
                      <a:pt x="151" y="440"/>
                    </a:cubicBezTo>
                    <a:cubicBezTo>
                      <a:pt x="150" y="440"/>
                      <a:pt x="152" y="442"/>
                      <a:pt x="148" y="441"/>
                    </a:cubicBezTo>
                    <a:cubicBezTo>
                      <a:pt x="142" y="439"/>
                      <a:pt x="143" y="435"/>
                      <a:pt x="141" y="434"/>
                    </a:cubicBezTo>
                    <a:cubicBezTo>
                      <a:pt x="144" y="435"/>
                      <a:pt x="144" y="435"/>
                      <a:pt x="144" y="435"/>
                    </a:cubicBezTo>
                    <a:cubicBezTo>
                      <a:pt x="141" y="432"/>
                      <a:pt x="139" y="432"/>
                      <a:pt x="135" y="430"/>
                    </a:cubicBezTo>
                    <a:cubicBezTo>
                      <a:pt x="136" y="426"/>
                      <a:pt x="142" y="434"/>
                      <a:pt x="144" y="433"/>
                    </a:cubicBezTo>
                    <a:cubicBezTo>
                      <a:pt x="143" y="429"/>
                      <a:pt x="143" y="429"/>
                      <a:pt x="143" y="429"/>
                    </a:cubicBezTo>
                    <a:cubicBezTo>
                      <a:pt x="137" y="425"/>
                      <a:pt x="140" y="430"/>
                      <a:pt x="134" y="425"/>
                    </a:cubicBezTo>
                    <a:cubicBezTo>
                      <a:pt x="135" y="425"/>
                      <a:pt x="135" y="425"/>
                      <a:pt x="135" y="425"/>
                    </a:cubicBezTo>
                    <a:cubicBezTo>
                      <a:pt x="131" y="423"/>
                      <a:pt x="131" y="423"/>
                      <a:pt x="131" y="423"/>
                    </a:cubicBezTo>
                    <a:cubicBezTo>
                      <a:pt x="131" y="424"/>
                      <a:pt x="130" y="426"/>
                      <a:pt x="134" y="428"/>
                    </a:cubicBezTo>
                    <a:cubicBezTo>
                      <a:pt x="130" y="429"/>
                      <a:pt x="131" y="427"/>
                      <a:pt x="125" y="424"/>
                    </a:cubicBezTo>
                    <a:cubicBezTo>
                      <a:pt x="122" y="424"/>
                      <a:pt x="127" y="425"/>
                      <a:pt x="126" y="427"/>
                    </a:cubicBezTo>
                    <a:cubicBezTo>
                      <a:pt x="126" y="428"/>
                      <a:pt x="123" y="426"/>
                      <a:pt x="120" y="425"/>
                    </a:cubicBezTo>
                    <a:cubicBezTo>
                      <a:pt x="116" y="422"/>
                      <a:pt x="119" y="421"/>
                      <a:pt x="118" y="419"/>
                    </a:cubicBezTo>
                    <a:cubicBezTo>
                      <a:pt x="119" y="420"/>
                      <a:pt x="122" y="422"/>
                      <a:pt x="121" y="422"/>
                    </a:cubicBezTo>
                    <a:cubicBezTo>
                      <a:pt x="127" y="424"/>
                      <a:pt x="121" y="418"/>
                      <a:pt x="125" y="419"/>
                    </a:cubicBezTo>
                    <a:cubicBezTo>
                      <a:pt x="122" y="415"/>
                      <a:pt x="121" y="417"/>
                      <a:pt x="118" y="416"/>
                    </a:cubicBezTo>
                    <a:cubicBezTo>
                      <a:pt x="119" y="417"/>
                      <a:pt x="117" y="418"/>
                      <a:pt x="117" y="419"/>
                    </a:cubicBezTo>
                    <a:cubicBezTo>
                      <a:pt x="108" y="418"/>
                      <a:pt x="115" y="413"/>
                      <a:pt x="108" y="409"/>
                    </a:cubicBezTo>
                    <a:cubicBezTo>
                      <a:pt x="108" y="413"/>
                      <a:pt x="98" y="407"/>
                      <a:pt x="100" y="413"/>
                    </a:cubicBezTo>
                    <a:cubicBezTo>
                      <a:pt x="98" y="412"/>
                      <a:pt x="96" y="411"/>
                      <a:pt x="95" y="410"/>
                    </a:cubicBezTo>
                    <a:cubicBezTo>
                      <a:pt x="98" y="409"/>
                      <a:pt x="93" y="407"/>
                      <a:pt x="97" y="407"/>
                    </a:cubicBezTo>
                    <a:cubicBezTo>
                      <a:pt x="95" y="405"/>
                      <a:pt x="95" y="405"/>
                      <a:pt x="95" y="405"/>
                    </a:cubicBezTo>
                    <a:cubicBezTo>
                      <a:pt x="100" y="406"/>
                      <a:pt x="100" y="406"/>
                      <a:pt x="100" y="406"/>
                    </a:cubicBezTo>
                    <a:cubicBezTo>
                      <a:pt x="98" y="403"/>
                      <a:pt x="95" y="399"/>
                      <a:pt x="94" y="397"/>
                    </a:cubicBezTo>
                    <a:cubicBezTo>
                      <a:pt x="91" y="395"/>
                      <a:pt x="94" y="399"/>
                      <a:pt x="90" y="397"/>
                    </a:cubicBezTo>
                    <a:cubicBezTo>
                      <a:pt x="92" y="397"/>
                      <a:pt x="91" y="394"/>
                      <a:pt x="89" y="393"/>
                    </a:cubicBezTo>
                    <a:cubicBezTo>
                      <a:pt x="92" y="396"/>
                      <a:pt x="87" y="395"/>
                      <a:pt x="85" y="394"/>
                    </a:cubicBezTo>
                    <a:cubicBezTo>
                      <a:pt x="82" y="392"/>
                      <a:pt x="81" y="388"/>
                      <a:pt x="81" y="388"/>
                    </a:cubicBezTo>
                    <a:cubicBezTo>
                      <a:pt x="86" y="389"/>
                      <a:pt x="86" y="389"/>
                      <a:pt x="86" y="389"/>
                    </a:cubicBezTo>
                    <a:cubicBezTo>
                      <a:pt x="82" y="388"/>
                      <a:pt x="85" y="388"/>
                      <a:pt x="82" y="386"/>
                    </a:cubicBezTo>
                    <a:cubicBezTo>
                      <a:pt x="81" y="386"/>
                      <a:pt x="78" y="386"/>
                      <a:pt x="77" y="387"/>
                    </a:cubicBezTo>
                    <a:cubicBezTo>
                      <a:pt x="75" y="385"/>
                      <a:pt x="74" y="383"/>
                      <a:pt x="73" y="383"/>
                    </a:cubicBezTo>
                    <a:cubicBezTo>
                      <a:pt x="77" y="384"/>
                      <a:pt x="77" y="384"/>
                      <a:pt x="77" y="384"/>
                    </a:cubicBezTo>
                    <a:cubicBezTo>
                      <a:pt x="73" y="381"/>
                      <a:pt x="79" y="381"/>
                      <a:pt x="74" y="378"/>
                    </a:cubicBezTo>
                    <a:cubicBezTo>
                      <a:pt x="72" y="378"/>
                      <a:pt x="72" y="378"/>
                      <a:pt x="72" y="378"/>
                    </a:cubicBezTo>
                    <a:cubicBezTo>
                      <a:pt x="72" y="377"/>
                      <a:pt x="72" y="376"/>
                      <a:pt x="73" y="377"/>
                    </a:cubicBezTo>
                    <a:cubicBezTo>
                      <a:pt x="71" y="377"/>
                      <a:pt x="69" y="375"/>
                      <a:pt x="68" y="374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67" y="372"/>
                      <a:pt x="63" y="371"/>
                      <a:pt x="63" y="368"/>
                    </a:cubicBezTo>
                    <a:cubicBezTo>
                      <a:pt x="62" y="371"/>
                      <a:pt x="65" y="370"/>
                      <a:pt x="66" y="373"/>
                    </a:cubicBezTo>
                    <a:cubicBezTo>
                      <a:pt x="66" y="377"/>
                      <a:pt x="62" y="372"/>
                      <a:pt x="62" y="371"/>
                    </a:cubicBezTo>
                    <a:cubicBezTo>
                      <a:pt x="64" y="370"/>
                      <a:pt x="58" y="367"/>
                      <a:pt x="56" y="364"/>
                    </a:cubicBezTo>
                    <a:cubicBezTo>
                      <a:pt x="56" y="363"/>
                      <a:pt x="55" y="361"/>
                      <a:pt x="55" y="360"/>
                    </a:cubicBezTo>
                    <a:cubicBezTo>
                      <a:pt x="53" y="360"/>
                      <a:pt x="53" y="360"/>
                      <a:pt x="53" y="360"/>
                    </a:cubicBezTo>
                    <a:cubicBezTo>
                      <a:pt x="56" y="357"/>
                      <a:pt x="49" y="356"/>
                      <a:pt x="49" y="353"/>
                    </a:cubicBezTo>
                    <a:cubicBezTo>
                      <a:pt x="50" y="354"/>
                      <a:pt x="51" y="353"/>
                      <a:pt x="51" y="351"/>
                    </a:cubicBezTo>
                    <a:cubicBezTo>
                      <a:pt x="50" y="355"/>
                      <a:pt x="45" y="349"/>
                      <a:pt x="44" y="350"/>
                    </a:cubicBezTo>
                    <a:cubicBezTo>
                      <a:pt x="42" y="345"/>
                      <a:pt x="48" y="349"/>
                      <a:pt x="48" y="347"/>
                    </a:cubicBezTo>
                    <a:cubicBezTo>
                      <a:pt x="45" y="346"/>
                      <a:pt x="46" y="341"/>
                      <a:pt x="43" y="341"/>
                    </a:cubicBezTo>
                    <a:cubicBezTo>
                      <a:pt x="44" y="345"/>
                      <a:pt x="41" y="341"/>
                      <a:pt x="40" y="341"/>
                    </a:cubicBezTo>
                    <a:cubicBezTo>
                      <a:pt x="38" y="337"/>
                      <a:pt x="41" y="341"/>
                      <a:pt x="40" y="338"/>
                    </a:cubicBezTo>
                    <a:cubicBezTo>
                      <a:pt x="39" y="336"/>
                      <a:pt x="36" y="335"/>
                      <a:pt x="37" y="338"/>
                    </a:cubicBezTo>
                    <a:cubicBezTo>
                      <a:pt x="36" y="335"/>
                      <a:pt x="32" y="333"/>
                      <a:pt x="32" y="330"/>
                    </a:cubicBezTo>
                    <a:cubicBezTo>
                      <a:pt x="33" y="328"/>
                      <a:pt x="36" y="335"/>
                      <a:pt x="36" y="333"/>
                    </a:cubicBezTo>
                    <a:cubicBezTo>
                      <a:pt x="32" y="326"/>
                      <a:pt x="30" y="331"/>
                      <a:pt x="27" y="325"/>
                    </a:cubicBezTo>
                    <a:cubicBezTo>
                      <a:pt x="27" y="328"/>
                      <a:pt x="24" y="327"/>
                      <a:pt x="22" y="324"/>
                    </a:cubicBezTo>
                    <a:cubicBezTo>
                      <a:pt x="19" y="317"/>
                      <a:pt x="24" y="327"/>
                      <a:pt x="25" y="323"/>
                    </a:cubicBezTo>
                    <a:cubicBezTo>
                      <a:pt x="23" y="321"/>
                      <a:pt x="23" y="321"/>
                      <a:pt x="23" y="321"/>
                    </a:cubicBezTo>
                    <a:cubicBezTo>
                      <a:pt x="25" y="316"/>
                      <a:pt x="31" y="327"/>
                      <a:pt x="32" y="322"/>
                    </a:cubicBezTo>
                    <a:cubicBezTo>
                      <a:pt x="30" y="320"/>
                      <a:pt x="30" y="320"/>
                      <a:pt x="30" y="320"/>
                    </a:cubicBezTo>
                    <a:cubicBezTo>
                      <a:pt x="31" y="320"/>
                      <a:pt x="32" y="321"/>
                      <a:pt x="33" y="319"/>
                    </a:cubicBezTo>
                    <a:cubicBezTo>
                      <a:pt x="30" y="319"/>
                      <a:pt x="30" y="313"/>
                      <a:pt x="29" y="312"/>
                    </a:cubicBezTo>
                    <a:cubicBezTo>
                      <a:pt x="27" y="312"/>
                      <a:pt x="30" y="315"/>
                      <a:pt x="29" y="315"/>
                    </a:cubicBezTo>
                    <a:cubicBezTo>
                      <a:pt x="27" y="312"/>
                      <a:pt x="24" y="311"/>
                      <a:pt x="24" y="306"/>
                    </a:cubicBezTo>
                    <a:cubicBezTo>
                      <a:pt x="26" y="308"/>
                      <a:pt x="26" y="304"/>
                      <a:pt x="27" y="305"/>
                    </a:cubicBezTo>
                    <a:cubicBezTo>
                      <a:pt x="27" y="303"/>
                      <a:pt x="25" y="305"/>
                      <a:pt x="25" y="301"/>
                    </a:cubicBezTo>
                    <a:cubicBezTo>
                      <a:pt x="26" y="301"/>
                      <a:pt x="26" y="301"/>
                      <a:pt x="26" y="301"/>
                    </a:cubicBezTo>
                    <a:cubicBezTo>
                      <a:pt x="23" y="289"/>
                      <a:pt x="22" y="272"/>
                      <a:pt x="18" y="260"/>
                    </a:cubicBezTo>
                    <a:cubicBezTo>
                      <a:pt x="20" y="258"/>
                      <a:pt x="20" y="254"/>
                      <a:pt x="21" y="247"/>
                    </a:cubicBezTo>
                    <a:cubicBezTo>
                      <a:pt x="21" y="250"/>
                      <a:pt x="19" y="247"/>
                      <a:pt x="19" y="246"/>
                    </a:cubicBezTo>
                    <a:cubicBezTo>
                      <a:pt x="21" y="242"/>
                      <a:pt x="21" y="242"/>
                      <a:pt x="21" y="242"/>
                    </a:cubicBezTo>
                    <a:cubicBezTo>
                      <a:pt x="23" y="239"/>
                      <a:pt x="22" y="233"/>
                      <a:pt x="21" y="230"/>
                    </a:cubicBezTo>
                    <a:cubicBezTo>
                      <a:pt x="22" y="229"/>
                      <a:pt x="22" y="229"/>
                      <a:pt x="23" y="229"/>
                    </a:cubicBezTo>
                    <a:cubicBezTo>
                      <a:pt x="24" y="225"/>
                      <a:pt x="22" y="225"/>
                      <a:pt x="22" y="224"/>
                    </a:cubicBezTo>
                    <a:cubicBezTo>
                      <a:pt x="23" y="221"/>
                      <a:pt x="23" y="221"/>
                      <a:pt x="23" y="221"/>
                    </a:cubicBezTo>
                    <a:cubicBezTo>
                      <a:pt x="22" y="221"/>
                      <a:pt x="22" y="221"/>
                      <a:pt x="22" y="221"/>
                    </a:cubicBezTo>
                    <a:cubicBezTo>
                      <a:pt x="22" y="217"/>
                      <a:pt x="23" y="213"/>
                      <a:pt x="25" y="213"/>
                    </a:cubicBezTo>
                    <a:cubicBezTo>
                      <a:pt x="25" y="212"/>
                      <a:pt x="25" y="211"/>
                      <a:pt x="24" y="212"/>
                    </a:cubicBezTo>
                    <a:cubicBezTo>
                      <a:pt x="26" y="209"/>
                      <a:pt x="28" y="200"/>
                      <a:pt x="29" y="193"/>
                    </a:cubicBezTo>
                    <a:cubicBezTo>
                      <a:pt x="28" y="196"/>
                      <a:pt x="27" y="196"/>
                      <a:pt x="26" y="196"/>
                    </a:cubicBezTo>
                    <a:cubicBezTo>
                      <a:pt x="24" y="194"/>
                      <a:pt x="27" y="194"/>
                      <a:pt x="26" y="191"/>
                    </a:cubicBezTo>
                    <a:cubicBezTo>
                      <a:pt x="27" y="192"/>
                      <a:pt x="28" y="189"/>
                      <a:pt x="28" y="192"/>
                    </a:cubicBezTo>
                    <a:cubicBezTo>
                      <a:pt x="33" y="185"/>
                      <a:pt x="36" y="173"/>
                      <a:pt x="40" y="164"/>
                    </a:cubicBezTo>
                    <a:cubicBezTo>
                      <a:pt x="40" y="162"/>
                      <a:pt x="40" y="162"/>
                      <a:pt x="39" y="161"/>
                    </a:cubicBezTo>
                    <a:cubicBezTo>
                      <a:pt x="45" y="156"/>
                      <a:pt x="47" y="148"/>
                      <a:pt x="51" y="142"/>
                    </a:cubicBezTo>
                    <a:cubicBezTo>
                      <a:pt x="49" y="143"/>
                      <a:pt x="48" y="139"/>
                      <a:pt x="50" y="136"/>
                    </a:cubicBezTo>
                    <a:cubicBezTo>
                      <a:pt x="51" y="131"/>
                      <a:pt x="53" y="136"/>
                      <a:pt x="56" y="133"/>
                    </a:cubicBezTo>
                    <a:cubicBezTo>
                      <a:pt x="57" y="131"/>
                      <a:pt x="59" y="128"/>
                      <a:pt x="60" y="127"/>
                    </a:cubicBezTo>
                    <a:cubicBezTo>
                      <a:pt x="60" y="127"/>
                      <a:pt x="60" y="127"/>
                      <a:pt x="60" y="127"/>
                    </a:cubicBezTo>
                    <a:cubicBezTo>
                      <a:pt x="61" y="125"/>
                      <a:pt x="63" y="121"/>
                      <a:pt x="65" y="120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7" y="118"/>
                      <a:pt x="69" y="117"/>
                      <a:pt x="71" y="115"/>
                    </a:cubicBezTo>
                    <a:cubicBezTo>
                      <a:pt x="70" y="113"/>
                      <a:pt x="75" y="109"/>
                      <a:pt x="74" y="107"/>
                    </a:cubicBezTo>
                    <a:cubicBezTo>
                      <a:pt x="75" y="107"/>
                      <a:pt x="74" y="107"/>
                      <a:pt x="75" y="107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8" y="104"/>
                      <a:pt x="78" y="105"/>
                      <a:pt x="78" y="106"/>
                    </a:cubicBezTo>
                    <a:cubicBezTo>
                      <a:pt x="82" y="103"/>
                      <a:pt x="78" y="104"/>
                      <a:pt x="79" y="101"/>
                    </a:cubicBezTo>
                    <a:cubicBezTo>
                      <a:pt x="81" y="98"/>
                      <a:pt x="82" y="99"/>
                      <a:pt x="84" y="99"/>
                    </a:cubicBezTo>
                    <a:cubicBezTo>
                      <a:pt x="84" y="100"/>
                      <a:pt x="82" y="100"/>
                      <a:pt x="81" y="101"/>
                    </a:cubicBezTo>
                    <a:cubicBezTo>
                      <a:pt x="81" y="103"/>
                      <a:pt x="83" y="100"/>
                      <a:pt x="84" y="101"/>
                    </a:cubicBezTo>
                    <a:cubicBezTo>
                      <a:pt x="85" y="100"/>
                      <a:pt x="84" y="98"/>
                      <a:pt x="86" y="97"/>
                    </a:cubicBezTo>
                    <a:cubicBezTo>
                      <a:pt x="88" y="96"/>
                      <a:pt x="92" y="92"/>
                      <a:pt x="92" y="93"/>
                    </a:cubicBezTo>
                    <a:cubicBezTo>
                      <a:pt x="93" y="91"/>
                      <a:pt x="95" y="90"/>
                      <a:pt x="96" y="88"/>
                    </a:cubicBezTo>
                    <a:cubicBezTo>
                      <a:pt x="94" y="89"/>
                      <a:pt x="91" y="91"/>
                      <a:pt x="90" y="91"/>
                    </a:cubicBezTo>
                    <a:cubicBezTo>
                      <a:pt x="91" y="90"/>
                      <a:pt x="94" y="87"/>
                      <a:pt x="94" y="87"/>
                    </a:cubicBezTo>
                    <a:cubicBezTo>
                      <a:pt x="94" y="88"/>
                      <a:pt x="94" y="88"/>
                      <a:pt x="94" y="88"/>
                    </a:cubicBezTo>
                    <a:cubicBezTo>
                      <a:pt x="94" y="87"/>
                      <a:pt x="99" y="84"/>
                      <a:pt x="96" y="85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0" y="82"/>
                      <a:pt x="103" y="80"/>
                      <a:pt x="105" y="78"/>
                    </a:cubicBezTo>
                    <a:cubicBezTo>
                      <a:pt x="106" y="80"/>
                      <a:pt x="106" y="82"/>
                      <a:pt x="110" y="80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5" y="74"/>
                      <a:pt x="116" y="74"/>
                      <a:pt x="116" y="75"/>
                    </a:cubicBezTo>
                    <a:cubicBezTo>
                      <a:pt x="124" y="71"/>
                      <a:pt x="121" y="66"/>
                      <a:pt x="128" y="64"/>
                    </a:cubicBezTo>
                    <a:cubicBezTo>
                      <a:pt x="126" y="67"/>
                      <a:pt x="129" y="66"/>
                      <a:pt x="132" y="65"/>
                    </a:cubicBezTo>
                    <a:cubicBezTo>
                      <a:pt x="131" y="65"/>
                      <a:pt x="131" y="64"/>
                      <a:pt x="132" y="63"/>
                    </a:cubicBezTo>
                    <a:cubicBezTo>
                      <a:pt x="131" y="63"/>
                      <a:pt x="132" y="65"/>
                      <a:pt x="129" y="65"/>
                    </a:cubicBezTo>
                    <a:cubicBezTo>
                      <a:pt x="128" y="65"/>
                      <a:pt x="131" y="63"/>
                      <a:pt x="132" y="62"/>
                    </a:cubicBezTo>
                    <a:cubicBezTo>
                      <a:pt x="139" y="63"/>
                      <a:pt x="150" y="53"/>
                      <a:pt x="160" y="50"/>
                    </a:cubicBezTo>
                    <a:cubicBezTo>
                      <a:pt x="158" y="48"/>
                      <a:pt x="163" y="48"/>
                      <a:pt x="164" y="46"/>
                    </a:cubicBezTo>
                    <a:cubicBezTo>
                      <a:pt x="165" y="49"/>
                      <a:pt x="169" y="43"/>
                      <a:pt x="172" y="44"/>
                    </a:cubicBezTo>
                    <a:cubicBezTo>
                      <a:pt x="170" y="42"/>
                      <a:pt x="170" y="42"/>
                      <a:pt x="170" y="42"/>
                    </a:cubicBezTo>
                    <a:cubicBezTo>
                      <a:pt x="176" y="41"/>
                      <a:pt x="177" y="34"/>
                      <a:pt x="182" y="36"/>
                    </a:cubicBezTo>
                    <a:cubicBezTo>
                      <a:pt x="185" y="35"/>
                      <a:pt x="182" y="38"/>
                      <a:pt x="181" y="39"/>
                    </a:cubicBezTo>
                    <a:cubicBezTo>
                      <a:pt x="186" y="40"/>
                      <a:pt x="191" y="32"/>
                      <a:pt x="196" y="34"/>
                    </a:cubicBezTo>
                    <a:cubicBezTo>
                      <a:pt x="196" y="33"/>
                      <a:pt x="194" y="32"/>
                      <a:pt x="197" y="30"/>
                    </a:cubicBezTo>
                    <a:cubicBezTo>
                      <a:pt x="201" y="30"/>
                      <a:pt x="207" y="29"/>
                      <a:pt x="207" y="29"/>
                    </a:cubicBezTo>
                    <a:cubicBezTo>
                      <a:pt x="209" y="28"/>
                      <a:pt x="210" y="27"/>
                      <a:pt x="213" y="27"/>
                    </a:cubicBezTo>
                    <a:cubicBezTo>
                      <a:pt x="213" y="28"/>
                      <a:pt x="212" y="28"/>
                      <a:pt x="211" y="29"/>
                    </a:cubicBezTo>
                    <a:cubicBezTo>
                      <a:pt x="215" y="28"/>
                      <a:pt x="219" y="26"/>
                      <a:pt x="222" y="24"/>
                    </a:cubicBezTo>
                    <a:cubicBezTo>
                      <a:pt x="225" y="26"/>
                      <a:pt x="233" y="23"/>
                      <a:pt x="238" y="23"/>
                    </a:cubicBezTo>
                    <a:cubicBezTo>
                      <a:pt x="241" y="20"/>
                      <a:pt x="247" y="23"/>
                      <a:pt x="247" y="20"/>
                    </a:cubicBezTo>
                    <a:cubicBezTo>
                      <a:pt x="247" y="20"/>
                      <a:pt x="247" y="20"/>
                      <a:pt x="248" y="21"/>
                    </a:cubicBezTo>
                    <a:cubicBezTo>
                      <a:pt x="249" y="19"/>
                      <a:pt x="251" y="17"/>
                      <a:pt x="253" y="17"/>
                    </a:cubicBezTo>
                    <a:cubicBezTo>
                      <a:pt x="253" y="19"/>
                      <a:pt x="253" y="19"/>
                      <a:pt x="253" y="19"/>
                    </a:cubicBezTo>
                    <a:cubicBezTo>
                      <a:pt x="252" y="22"/>
                      <a:pt x="260" y="19"/>
                      <a:pt x="261" y="20"/>
                    </a:cubicBezTo>
                    <a:cubicBezTo>
                      <a:pt x="258" y="19"/>
                      <a:pt x="263" y="20"/>
                      <a:pt x="263" y="18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71" y="17"/>
                      <a:pt x="267" y="17"/>
                      <a:pt x="273" y="16"/>
                    </a:cubicBezTo>
                    <a:cubicBezTo>
                      <a:pt x="276" y="16"/>
                      <a:pt x="274" y="19"/>
                      <a:pt x="273" y="19"/>
                    </a:cubicBezTo>
                    <a:cubicBezTo>
                      <a:pt x="275" y="20"/>
                      <a:pt x="278" y="19"/>
                      <a:pt x="281" y="19"/>
                    </a:cubicBezTo>
                    <a:cubicBezTo>
                      <a:pt x="280" y="18"/>
                      <a:pt x="280" y="18"/>
                      <a:pt x="281" y="18"/>
                    </a:cubicBezTo>
                    <a:cubicBezTo>
                      <a:pt x="281" y="18"/>
                      <a:pt x="281" y="18"/>
                      <a:pt x="281" y="19"/>
                    </a:cubicBezTo>
                    <a:cubicBezTo>
                      <a:pt x="282" y="18"/>
                      <a:pt x="283" y="18"/>
                      <a:pt x="285" y="18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3" y="19"/>
                      <a:pt x="282" y="19"/>
                      <a:pt x="281" y="19"/>
                    </a:cubicBezTo>
                    <a:cubicBezTo>
                      <a:pt x="282" y="19"/>
                      <a:pt x="283" y="19"/>
                      <a:pt x="284" y="19"/>
                    </a:cubicBezTo>
                    <a:cubicBezTo>
                      <a:pt x="285" y="19"/>
                      <a:pt x="285" y="19"/>
                      <a:pt x="285" y="19"/>
                    </a:cubicBezTo>
                    <a:cubicBezTo>
                      <a:pt x="286" y="19"/>
                      <a:pt x="287" y="19"/>
                      <a:pt x="288" y="20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94" y="20"/>
                      <a:pt x="294" y="20"/>
                    </a:cubicBezTo>
                    <a:cubicBezTo>
                      <a:pt x="303" y="22"/>
                      <a:pt x="318" y="23"/>
                      <a:pt x="322" y="24"/>
                    </a:cubicBezTo>
                    <a:cubicBezTo>
                      <a:pt x="319" y="23"/>
                      <a:pt x="318" y="24"/>
                      <a:pt x="320" y="24"/>
                    </a:cubicBezTo>
                    <a:cubicBezTo>
                      <a:pt x="323" y="25"/>
                      <a:pt x="326" y="24"/>
                      <a:pt x="326" y="25"/>
                    </a:cubicBezTo>
                    <a:cubicBezTo>
                      <a:pt x="329" y="25"/>
                      <a:pt x="328" y="27"/>
                      <a:pt x="332" y="28"/>
                    </a:cubicBezTo>
                    <a:cubicBezTo>
                      <a:pt x="332" y="29"/>
                      <a:pt x="333" y="27"/>
                      <a:pt x="332" y="27"/>
                    </a:cubicBezTo>
                    <a:cubicBezTo>
                      <a:pt x="337" y="31"/>
                      <a:pt x="347" y="31"/>
                      <a:pt x="354" y="36"/>
                    </a:cubicBezTo>
                    <a:cubicBezTo>
                      <a:pt x="353" y="36"/>
                      <a:pt x="352" y="36"/>
                      <a:pt x="351" y="37"/>
                    </a:cubicBezTo>
                    <a:cubicBezTo>
                      <a:pt x="357" y="38"/>
                      <a:pt x="363" y="41"/>
                      <a:pt x="369" y="42"/>
                    </a:cubicBezTo>
                    <a:cubicBezTo>
                      <a:pt x="368" y="42"/>
                      <a:pt x="368" y="43"/>
                      <a:pt x="366" y="43"/>
                    </a:cubicBezTo>
                    <a:cubicBezTo>
                      <a:pt x="369" y="44"/>
                      <a:pt x="372" y="46"/>
                      <a:pt x="375" y="47"/>
                    </a:cubicBezTo>
                    <a:cubicBezTo>
                      <a:pt x="375" y="47"/>
                      <a:pt x="375" y="47"/>
                      <a:pt x="375" y="47"/>
                    </a:cubicBezTo>
                    <a:cubicBezTo>
                      <a:pt x="373" y="44"/>
                      <a:pt x="378" y="46"/>
                      <a:pt x="381" y="48"/>
                    </a:cubicBezTo>
                    <a:cubicBezTo>
                      <a:pt x="380" y="48"/>
                      <a:pt x="380" y="48"/>
                      <a:pt x="380" y="48"/>
                    </a:cubicBezTo>
                    <a:cubicBezTo>
                      <a:pt x="384" y="51"/>
                      <a:pt x="385" y="50"/>
                      <a:pt x="388" y="53"/>
                    </a:cubicBezTo>
                    <a:cubicBezTo>
                      <a:pt x="390" y="55"/>
                      <a:pt x="386" y="52"/>
                      <a:pt x="386" y="53"/>
                    </a:cubicBezTo>
                    <a:cubicBezTo>
                      <a:pt x="386" y="56"/>
                      <a:pt x="393" y="61"/>
                      <a:pt x="394" y="62"/>
                    </a:cubicBezTo>
                    <a:cubicBezTo>
                      <a:pt x="395" y="62"/>
                      <a:pt x="396" y="63"/>
                      <a:pt x="397" y="62"/>
                    </a:cubicBezTo>
                    <a:cubicBezTo>
                      <a:pt x="400" y="64"/>
                      <a:pt x="397" y="64"/>
                      <a:pt x="399" y="66"/>
                    </a:cubicBezTo>
                    <a:cubicBezTo>
                      <a:pt x="409" y="69"/>
                      <a:pt x="409" y="69"/>
                      <a:pt x="409" y="69"/>
                    </a:cubicBezTo>
                    <a:cubicBezTo>
                      <a:pt x="408" y="69"/>
                      <a:pt x="410" y="73"/>
                      <a:pt x="407" y="71"/>
                    </a:cubicBezTo>
                    <a:cubicBezTo>
                      <a:pt x="412" y="76"/>
                      <a:pt x="417" y="77"/>
                      <a:pt x="422" y="80"/>
                    </a:cubicBezTo>
                    <a:cubicBezTo>
                      <a:pt x="423" y="82"/>
                      <a:pt x="428" y="87"/>
                      <a:pt x="430" y="89"/>
                    </a:cubicBezTo>
                    <a:cubicBezTo>
                      <a:pt x="429" y="90"/>
                      <a:pt x="428" y="87"/>
                      <a:pt x="427" y="87"/>
                    </a:cubicBezTo>
                    <a:cubicBezTo>
                      <a:pt x="428" y="91"/>
                      <a:pt x="428" y="91"/>
                      <a:pt x="428" y="91"/>
                    </a:cubicBezTo>
                    <a:cubicBezTo>
                      <a:pt x="425" y="87"/>
                      <a:pt x="427" y="93"/>
                      <a:pt x="424" y="91"/>
                    </a:cubicBezTo>
                    <a:cubicBezTo>
                      <a:pt x="428" y="94"/>
                      <a:pt x="432" y="102"/>
                      <a:pt x="435" y="107"/>
                    </a:cubicBezTo>
                    <a:cubicBezTo>
                      <a:pt x="435" y="102"/>
                      <a:pt x="440" y="113"/>
                      <a:pt x="443" y="111"/>
                    </a:cubicBezTo>
                    <a:cubicBezTo>
                      <a:pt x="447" y="117"/>
                      <a:pt x="443" y="115"/>
                      <a:pt x="443" y="118"/>
                    </a:cubicBezTo>
                    <a:cubicBezTo>
                      <a:pt x="448" y="124"/>
                      <a:pt x="451" y="130"/>
                      <a:pt x="453" y="136"/>
                    </a:cubicBezTo>
                    <a:cubicBezTo>
                      <a:pt x="453" y="136"/>
                      <a:pt x="453" y="136"/>
                      <a:pt x="453" y="136"/>
                    </a:cubicBezTo>
                    <a:cubicBezTo>
                      <a:pt x="456" y="141"/>
                      <a:pt x="459" y="150"/>
                      <a:pt x="464" y="155"/>
                    </a:cubicBezTo>
                    <a:cubicBezTo>
                      <a:pt x="463" y="154"/>
                      <a:pt x="463" y="155"/>
                      <a:pt x="462" y="154"/>
                    </a:cubicBezTo>
                    <a:cubicBezTo>
                      <a:pt x="463" y="160"/>
                      <a:pt x="465" y="154"/>
                      <a:pt x="466" y="161"/>
                    </a:cubicBezTo>
                    <a:cubicBezTo>
                      <a:pt x="465" y="160"/>
                      <a:pt x="465" y="160"/>
                      <a:pt x="465" y="160"/>
                    </a:cubicBezTo>
                    <a:cubicBezTo>
                      <a:pt x="467" y="164"/>
                      <a:pt x="467" y="169"/>
                      <a:pt x="470" y="173"/>
                    </a:cubicBezTo>
                    <a:cubicBezTo>
                      <a:pt x="469" y="174"/>
                      <a:pt x="469" y="173"/>
                      <a:pt x="468" y="172"/>
                    </a:cubicBezTo>
                    <a:cubicBezTo>
                      <a:pt x="470" y="177"/>
                      <a:pt x="471" y="182"/>
                      <a:pt x="474" y="186"/>
                    </a:cubicBezTo>
                    <a:cubicBezTo>
                      <a:pt x="473" y="186"/>
                      <a:pt x="472" y="186"/>
                      <a:pt x="471" y="184"/>
                    </a:cubicBezTo>
                    <a:cubicBezTo>
                      <a:pt x="471" y="189"/>
                      <a:pt x="474" y="189"/>
                      <a:pt x="474" y="193"/>
                    </a:cubicBezTo>
                    <a:cubicBezTo>
                      <a:pt x="475" y="194"/>
                      <a:pt x="474" y="197"/>
                      <a:pt x="474" y="196"/>
                    </a:cubicBezTo>
                    <a:cubicBezTo>
                      <a:pt x="475" y="198"/>
                      <a:pt x="476" y="205"/>
                      <a:pt x="477" y="207"/>
                    </a:cubicBezTo>
                    <a:cubicBezTo>
                      <a:pt x="476" y="208"/>
                      <a:pt x="476" y="209"/>
                      <a:pt x="475" y="212"/>
                    </a:cubicBezTo>
                    <a:cubicBezTo>
                      <a:pt x="478" y="236"/>
                      <a:pt x="473" y="260"/>
                      <a:pt x="467" y="283"/>
                    </a:cubicBezTo>
                    <a:cubicBezTo>
                      <a:pt x="463" y="286"/>
                      <a:pt x="467" y="277"/>
                      <a:pt x="464" y="279"/>
                    </a:cubicBezTo>
                    <a:cubicBezTo>
                      <a:pt x="467" y="280"/>
                      <a:pt x="464" y="283"/>
                      <a:pt x="461" y="290"/>
                    </a:cubicBezTo>
                    <a:cubicBezTo>
                      <a:pt x="461" y="290"/>
                      <a:pt x="461" y="290"/>
                      <a:pt x="461" y="290"/>
                    </a:cubicBezTo>
                    <a:cubicBezTo>
                      <a:pt x="460" y="293"/>
                      <a:pt x="458" y="294"/>
                      <a:pt x="457" y="297"/>
                    </a:cubicBezTo>
                    <a:cubicBezTo>
                      <a:pt x="458" y="297"/>
                      <a:pt x="458" y="297"/>
                      <a:pt x="458" y="297"/>
                    </a:cubicBezTo>
                    <a:cubicBezTo>
                      <a:pt x="458" y="301"/>
                      <a:pt x="452" y="303"/>
                      <a:pt x="453" y="306"/>
                    </a:cubicBezTo>
                    <a:cubicBezTo>
                      <a:pt x="451" y="307"/>
                      <a:pt x="451" y="307"/>
                      <a:pt x="451" y="307"/>
                    </a:cubicBezTo>
                    <a:cubicBezTo>
                      <a:pt x="451" y="312"/>
                      <a:pt x="447" y="312"/>
                      <a:pt x="447" y="316"/>
                    </a:cubicBezTo>
                    <a:cubicBezTo>
                      <a:pt x="447" y="316"/>
                      <a:pt x="447" y="316"/>
                      <a:pt x="447" y="316"/>
                    </a:cubicBezTo>
                    <a:cubicBezTo>
                      <a:pt x="443" y="320"/>
                      <a:pt x="442" y="327"/>
                      <a:pt x="439" y="328"/>
                    </a:cubicBezTo>
                    <a:cubicBezTo>
                      <a:pt x="437" y="332"/>
                      <a:pt x="434" y="337"/>
                      <a:pt x="435" y="339"/>
                    </a:cubicBezTo>
                    <a:cubicBezTo>
                      <a:pt x="433" y="339"/>
                      <a:pt x="433" y="338"/>
                      <a:pt x="433" y="337"/>
                    </a:cubicBezTo>
                    <a:cubicBezTo>
                      <a:pt x="422" y="352"/>
                      <a:pt x="406" y="365"/>
                      <a:pt x="395" y="377"/>
                    </a:cubicBezTo>
                    <a:cubicBezTo>
                      <a:pt x="394" y="378"/>
                      <a:pt x="395" y="377"/>
                      <a:pt x="395" y="376"/>
                    </a:cubicBezTo>
                    <a:cubicBezTo>
                      <a:pt x="389" y="385"/>
                      <a:pt x="378" y="390"/>
                      <a:pt x="378" y="398"/>
                    </a:cubicBezTo>
                    <a:cubicBezTo>
                      <a:pt x="377" y="402"/>
                      <a:pt x="377" y="402"/>
                      <a:pt x="377" y="402"/>
                    </a:cubicBezTo>
                    <a:cubicBezTo>
                      <a:pt x="375" y="403"/>
                      <a:pt x="375" y="402"/>
                      <a:pt x="373" y="403"/>
                    </a:cubicBezTo>
                    <a:cubicBezTo>
                      <a:pt x="373" y="406"/>
                      <a:pt x="368" y="411"/>
                      <a:pt x="369" y="413"/>
                    </a:cubicBezTo>
                    <a:cubicBezTo>
                      <a:pt x="368" y="414"/>
                      <a:pt x="369" y="412"/>
                      <a:pt x="368" y="412"/>
                    </a:cubicBezTo>
                    <a:cubicBezTo>
                      <a:pt x="365" y="416"/>
                      <a:pt x="365" y="422"/>
                      <a:pt x="363" y="426"/>
                    </a:cubicBezTo>
                    <a:cubicBezTo>
                      <a:pt x="363" y="424"/>
                      <a:pt x="363" y="424"/>
                      <a:pt x="363" y="424"/>
                    </a:cubicBezTo>
                    <a:cubicBezTo>
                      <a:pt x="349" y="443"/>
                      <a:pt x="340" y="473"/>
                      <a:pt x="342" y="493"/>
                    </a:cubicBezTo>
                    <a:cubicBezTo>
                      <a:pt x="343" y="498"/>
                      <a:pt x="340" y="495"/>
                      <a:pt x="340" y="497"/>
                    </a:cubicBezTo>
                    <a:cubicBezTo>
                      <a:pt x="342" y="517"/>
                      <a:pt x="338" y="542"/>
                      <a:pt x="349" y="558"/>
                    </a:cubicBezTo>
                    <a:cubicBezTo>
                      <a:pt x="355" y="570"/>
                      <a:pt x="363" y="573"/>
                      <a:pt x="363" y="573"/>
                    </a:cubicBezTo>
                    <a:cubicBezTo>
                      <a:pt x="346" y="542"/>
                      <a:pt x="349" y="513"/>
                      <a:pt x="356" y="481"/>
                    </a:cubicBezTo>
                    <a:cubicBezTo>
                      <a:pt x="356" y="470"/>
                      <a:pt x="359" y="457"/>
                      <a:pt x="363" y="448"/>
                    </a:cubicBezTo>
                    <a:cubicBezTo>
                      <a:pt x="376" y="404"/>
                      <a:pt x="410" y="388"/>
                      <a:pt x="444" y="349"/>
                    </a:cubicBezTo>
                    <a:cubicBezTo>
                      <a:pt x="442" y="350"/>
                      <a:pt x="443" y="348"/>
                      <a:pt x="444" y="346"/>
                    </a:cubicBezTo>
                    <a:cubicBezTo>
                      <a:pt x="445" y="345"/>
                      <a:pt x="445" y="345"/>
                      <a:pt x="445" y="345"/>
                    </a:cubicBezTo>
                    <a:cubicBezTo>
                      <a:pt x="446" y="342"/>
                      <a:pt x="446" y="342"/>
                      <a:pt x="446" y="342"/>
                    </a:cubicBezTo>
                    <a:cubicBezTo>
                      <a:pt x="448" y="339"/>
                      <a:pt x="449" y="341"/>
                      <a:pt x="447" y="344"/>
                    </a:cubicBezTo>
                    <a:cubicBezTo>
                      <a:pt x="459" y="329"/>
                      <a:pt x="467" y="314"/>
                      <a:pt x="475" y="297"/>
                    </a:cubicBezTo>
                    <a:cubicBezTo>
                      <a:pt x="474" y="295"/>
                      <a:pt x="479" y="288"/>
                      <a:pt x="477" y="286"/>
                    </a:cubicBezTo>
                    <a:cubicBezTo>
                      <a:pt x="478" y="286"/>
                      <a:pt x="478" y="286"/>
                      <a:pt x="478" y="287"/>
                    </a:cubicBezTo>
                    <a:cubicBezTo>
                      <a:pt x="481" y="274"/>
                      <a:pt x="482" y="274"/>
                      <a:pt x="487" y="263"/>
                    </a:cubicBezTo>
                    <a:cubicBezTo>
                      <a:pt x="501" y="211"/>
                      <a:pt x="485" y="161"/>
                      <a:pt x="463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3" name="Rectangle 77"/>
              <p:cNvSpPr>
                <a:spLocks noChangeArrowheads="1"/>
              </p:cNvSpPr>
              <p:nvPr/>
            </p:nvSpPr>
            <p:spPr bwMode="auto">
              <a:xfrm>
                <a:off x="4586" y="1893"/>
                <a:ext cx="1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4" name="Freeform 78"/>
              <p:cNvSpPr/>
              <p:nvPr/>
            </p:nvSpPr>
            <p:spPr bwMode="auto">
              <a:xfrm>
                <a:off x="3937" y="281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5" name="Freeform 79"/>
              <p:cNvSpPr/>
              <p:nvPr/>
            </p:nvSpPr>
            <p:spPr bwMode="auto">
              <a:xfrm>
                <a:off x="4629" y="185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6" name="Freeform 80"/>
              <p:cNvSpPr/>
              <p:nvPr/>
            </p:nvSpPr>
            <p:spPr bwMode="auto">
              <a:xfrm>
                <a:off x="396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7" name="Freeform 81"/>
              <p:cNvSpPr/>
              <p:nvPr/>
            </p:nvSpPr>
            <p:spPr bwMode="auto">
              <a:xfrm>
                <a:off x="4618" y="1878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8" name="Freeform 82"/>
              <p:cNvSpPr/>
              <p:nvPr/>
            </p:nvSpPr>
            <p:spPr bwMode="auto">
              <a:xfrm>
                <a:off x="3814" y="22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29" name="Freeform 83"/>
              <p:cNvSpPr/>
              <p:nvPr/>
            </p:nvSpPr>
            <p:spPr bwMode="auto">
              <a:xfrm>
                <a:off x="3876" y="24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0" name="Freeform 84"/>
              <p:cNvSpPr/>
              <p:nvPr/>
            </p:nvSpPr>
            <p:spPr bwMode="auto">
              <a:xfrm>
                <a:off x="461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1" name="Freeform 85"/>
              <p:cNvSpPr/>
              <p:nvPr/>
            </p:nvSpPr>
            <p:spPr bwMode="auto">
              <a:xfrm>
                <a:off x="3801" y="227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2" name="Freeform 86"/>
              <p:cNvSpPr/>
              <p:nvPr/>
            </p:nvSpPr>
            <p:spPr bwMode="auto">
              <a:xfrm>
                <a:off x="3808" y="226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3" name="Freeform 87"/>
              <p:cNvSpPr/>
              <p:nvPr/>
            </p:nvSpPr>
            <p:spPr bwMode="auto">
              <a:xfrm>
                <a:off x="3878" y="239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4" name="Freeform 88"/>
              <p:cNvSpPr/>
              <p:nvPr/>
            </p:nvSpPr>
            <p:spPr bwMode="auto">
              <a:xfrm>
                <a:off x="3810" y="2266"/>
                <a:ext cx="6" cy="0"/>
              </a:xfrm>
              <a:custGeom>
                <a:avLst/>
                <a:gdLst>
                  <a:gd name="T0" fmla="*/ 1 w 3"/>
                  <a:gd name="T1" fmla="*/ 0 w 3"/>
                  <a:gd name="T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5" name="Freeform 89"/>
              <p:cNvSpPr/>
              <p:nvPr/>
            </p:nvSpPr>
            <p:spPr bwMode="auto">
              <a:xfrm>
                <a:off x="3935" y="224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6" name="Freeform 90"/>
              <p:cNvSpPr/>
              <p:nvPr/>
            </p:nvSpPr>
            <p:spPr bwMode="auto">
              <a:xfrm>
                <a:off x="3876" y="221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7" name="Oval 91"/>
              <p:cNvSpPr>
                <a:spLocks noChangeArrowheads="1"/>
              </p:cNvSpPr>
              <p:nvPr/>
            </p:nvSpPr>
            <p:spPr bwMode="auto">
              <a:xfrm>
                <a:off x="3814" y="2266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8" name="Freeform 92"/>
              <p:cNvSpPr/>
              <p:nvPr/>
            </p:nvSpPr>
            <p:spPr bwMode="auto">
              <a:xfrm>
                <a:off x="3801" y="20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39" name="Freeform 93"/>
              <p:cNvSpPr/>
              <p:nvPr/>
            </p:nvSpPr>
            <p:spPr bwMode="auto">
              <a:xfrm>
                <a:off x="3837" y="24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0" name="Freeform 94"/>
              <p:cNvSpPr/>
              <p:nvPr/>
            </p:nvSpPr>
            <p:spPr bwMode="auto">
              <a:xfrm>
                <a:off x="4398" y="229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1" name="Freeform 95"/>
              <p:cNvSpPr/>
              <p:nvPr/>
            </p:nvSpPr>
            <p:spPr bwMode="auto">
              <a:xfrm>
                <a:off x="4376" y="2249"/>
                <a:ext cx="227" cy="119"/>
              </a:xfrm>
              <a:custGeom>
                <a:avLst/>
                <a:gdLst>
                  <a:gd name="T0" fmla="*/ 90 w 107"/>
                  <a:gd name="T1" fmla="*/ 34 h 56"/>
                  <a:gd name="T2" fmla="*/ 75 w 107"/>
                  <a:gd name="T3" fmla="*/ 23 h 56"/>
                  <a:gd name="T4" fmla="*/ 59 w 107"/>
                  <a:gd name="T5" fmla="*/ 22 h 56"/>
                  <a:gd name="T6" fmla="*/ 54 w 107"/>
                  <a:gd name="T7" fmla="*/ 18 h 56"/>
                  <a:gd name="T8" fmla="*/ 44 w 107"/>
                  <a:gd name="T9" fmla="*/ 13 h 56"/>
                  <a:gd name="T10" fmla="*/ 37 w 107"/>
                  <a:gd name="T11" fmla="*/ 9 h 56"/>
                  <a:gd name="T12" fmla="*/ 30 w 107"/>
                  <a:gd name="T13" fmla="*/ 11 h 56"/>
                  <a:gd name="T14" fmla="*/ 20 w 107"/>
                  <a:gd name="T15" fmla="*/ 8 h 56"/>
                  <a:gd name="T16" fmla="*/ 15 w 107"/>
                  <a:gd name="T17" fmla="*/ 6 h 56"/>
                  <a:gd name="T18" fmla="*/ 9 w 107"/>
                  <a:gd name="T19" fmla="*/ 1 h 56"/>
                  <a:gd name="T20" fmla="*/ 6 w 107"/>
                  <a:gd name="T21" fmla="*/ 1 h 56"/>
                  <a:gd name="T22" fmla="*/ 3 w 107"/>
                  <a:gd name="T23" fmla="*/ 3 h 56"/>
                  <a:gd name="T24" fmla="*/ 0 w 107"/>
                  <a:gd name="T25" fmla="*/ 5 h 56"/>
                  <a:gd name="T26" fmla="*/ 1 w 107"/>
                  <a:gd name="T27" fmla="*/ 8 h 56"/>
                  <a:gd name="T28" fmla="*/ 6 w 107"/>
                  <a:gd name="T29" fmla="*/ 9 h 56"/>
                  <a:gd name="T30" fmla="*/ 8 w 107"/>
                  <a:gd name="T31" fmla="*/ 14 h 56"/>
                  <a:gd name="T32" fmla="*/ 3 w 107"/>
                  <a:gd name="T33" fmla="*/ 19 h 56"/>
                  <a:gd name="T34" fmla="*/ 5 w 107"/>
                  <a:gd name="T35" fmla="*/ 20 h 56"/>
                  <a:gd name="T36" fmla="*/ 8 w 107"/>
                  <a:gd name="T37" fmla="*/ 18 h 56"/>
                  <a:gd name="T38" fmla="*/ 8 w 107"/>
                  <a:gd name="T39" fmla="*/ 20 h 56"/>
                  <a:gd name="T40" fmla="*/ 12 w 107"/>
                  <a:gd name="T41" fmla="*/ 17 h 56"/>
                  <a:gd name="T42" fmla="*/ 11 w 107"/>
                  <a:gd name="T43" fmla="*/ 22 h 56"/>
                  <a:gd name="T44" fmla="*/ 11 w 107"/>
                  <a:gd name="T45" fmla="*/ 25 h 56"/>
                  <a:gd name="T46" fmla="*/ 13 w 107"/>
                  <a:gd name="T47" fmla="*/ 23 h 56"/>
                  <a:gd name="T48" fmla="*/ 14 w 107"/>
                  <a:gd name="T49" fmla="*/ 25 h 56"/>
                  <a:gd name="T50" fmla="*/ 17 w 107"/>
                  <a:gd name="T51" fmla="*/ 22 h 56"/>
                  <a:gd name="T52" fmla="*/ 21 w 107"/>
                  <a:gd name="T53" fmla="*/ 18 h 56"/>
                  <a:gd name="T54" fmla="*/ 20 w 107"/>
                  <a:gd name="T55" fmla="*/ 23 h 56"/>
                  <a:gd name="T56" fmla="*/ 24 w 107"/>
                  <a:gd name="T57" fmla="*/ 26 h 56"/>
                  <a:gd name="T58" fmla="*/ 26 w 107"/>
                  <a:gd name="T59" fmla="*/ 27 h 56"/>
                  <a:gd name="T60" fmla="*/ 28 w 107"/>
                  <a:gd name="T61" fmla="*/ 27 h 56"/>
                  <a:gd name="T62" fmla="*/ 33 w 107"/>
                  <a:gd name="T63" fmla="*/ 29 h 56"/>
                  <a:gd name="T64" fmla="*/ 35 w 107"/>
                  <a:gd name="T65" fmla="*/ 30 h 56"/>
                  <a:gd name="T66" fmla="*/ 36 w 107"/>
                  <a:gd name="T67" fmla="*/ 30 h 56"/>
                  <a:gd name="T68" fmla="*/ 38 w 107"/>
                  <a:gd name="T69" fmla="*/ 28 h 56"/>
                  <a:gd name="T70" fmla="*/ 39 w 107"/>
                  <a:gd name="T71" fmla="*/ 31 h 56"/>
                  <a:gd name="T72" fmla="*/ 41 w 107"/>
                  <a:gd name="T73" fmla="*/ 30 h 56"/>
                  <a:gd name="T74" fmla="*/ 44 w 107"/>
                  <a:gd name="T75" fmla="*/ 33 h 56"/>
                  <a:gd name="T76" fmla="*/ 48 w 107"/>
                  <a:gd name="T77" fmla="*/ 34 h 56"/>
                  <a:gd name="T78" fmla="*/ 50 w 107"/>
                  <a:gd name="T79" fmla="*/ 37 h 56"/>
                  <a:gd name="T80" fmla="*/ 52 w 107"/>
                  <a:gd name="T81" fmla="*/ 36 h 56"/>
                  <a:gd name="T82" fmla="*/ 52 w 107"/>
                  <a:gd name="T83" fmla="*/ 37 h 56"/>
                  <a:gd name="T84" fmla="*/ 55 w 107"/>
                  <a:gd name="T85" fmla="*/ 37 h 56"/>
                  <a:gd name="T86" fmla="*/ 58 w 107"/>
                  <a:gd name="T87" fmla="*/ 38 h 56"/>
                  <a:gd name="T88" fmla="*/ 61 w 107"/>
                  <a:gd name="T89" fmla="*/ 38 h 56"/>
                  <a:gd name="T90" fmla="*/ 67 w 107"/>
                  <a:gd name="T91" fmla="*/ 33 h 56"/>
                  <a:gd name="T92" fmla="*/ 67 w 107"/>
                  <a:gd name="T93" fmla="*/ 38 h 56"/>
                  <a:gd name="T94" fmla="*/ 71 w 107"/>
                  <a:gd name="T95" fmla="*/ 39 h 56"/>
                  <a:gd name="T96" fmla="*/ 73 w 107"/>
                  <a:gd name="T97" fmla="*/ 40 h 56"/>
                  <a:gd name="T98" fmla="*/ 79 w 107"/>
                  <a:gd name="T99" fmla="*/ 44 h 56"/>
                  <a:gd name="T100" fmla="*/ 81 w 107"/>
                  <a:gd name="T101" fmla="*/ 46 h 56"/>
                  <a:gd name="T102" fmla="*/ 90 w 107"/>
                  <a:gd name="T103" fmla="*/ 46 h 56"/>
                  <a:gd name="T104" fmla="*/ 93 w 107"/>
                  <a:gd name="T105" fmla="*/ 4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56">
                    <a:moveTo>
                      <a:pt x="102" y="41"/>
                    </a:moveTo>
                    <a:cubicBezTo>
                      <a:pt x="101" y="41"/>
                      <a:pt x="100" y="41"/>
                      <a:pt x="100" y="40"/>
                    </a:cubicBezTo>
                    <a:cubicBezTo>
                      <a:pt x="96" y="38"/>
                      <a:pt x="96" y="32"/>
                      <a:pt x="92" y="32"/>
                    </a:cubicBezTo>
                    <a:cubicBezTo>
                      <a:pt x="91" y="33"/>
                      <a:pt x="91" y="34"/>
                      <a:pt x="90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89" y="34"/>
                      <a:pt x="90" y="33"/>
                      <a:pt x="91" y="33"/>
                    </a:cubicBezTo>
                    <a:cubicBezTo>
                      <a:pt x="89" y="32"/>
                      <a:pt x="88" y="32"/>
                      <a:pt x="87" y="31"/>
                    </a:cubicBezTo>
                    <a:cubicBezTo>
                      <a:pt x="86" y="32"/>
                      <a:pt x="86" y="30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2"/>
                      <a:pt x="84" y="32"/>
                      <a:pt x="85" y="29"/>
                    </a:cubicBezTo>
                    <a:cubicBezTo>
                      <a:pt x="82" y="25"/>
                      <a:pt x="78" y="26"/>
                      <a:pt x="75" y="23"/>
                    </a:cubicBezTo>
                    <a:cubicBezTo>
                      <a:pt x="72" y="22"/>
                      <a:pt x="68" y="22"/>
                      <a:pt x="64" y="21"/>
                    </a:cubicBezTo>
                    <a:cubicBezTo>
                      <a:pt x="62" y="24"/>
                      <a:pt x="62" y="23"/>
                      <a:pt x="60" y="25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0" y="25"/>
                      <a:pt x="60" y="24"/>
                      <a:pt x="60" y="22"/>
                    </a:cubicBezTo>
                    <a:cubicBezTo>
                      <a:pt x="60" y="23"/>
                      <a:pt x="60" y="22"/>
                      <a:pt x="59" y="24"/>
                    </a:cubicBezTo>
                    <a:cubicBezTo>
                      <a:pt x="58" y="26"/>
                      <a:pt x="60" y="21"/>
                      <a:pt x="59" y="22"/>
                    </a:cubicBezTo>
                    <a:cubicBezTo>
                      <a:pt x="60" y="21"/>
                      <a:pt x="59" y="23"/>
                      <a:pt x="59" y="22"/>
                    </a:cubicBezTo>
                    <a:cubicBezTo>
                      <a:pt x="57" y="24"/>
                      <a:pt x="60" y="22"/>
                      <a:pt x="59" y="19"/>
                    </a:cubicBezTo>
                    <a:cubicBezTo>
                      <a:pt x="57" y="19"/>
                      <a:pt x="55" y="20"/>
                      <a:pt x="54" y="19"/>
                    </a:cubicBezTo>
                    <a:cubicBezTo>
                      <a:pt x="54" y="19"/>
                      <a:pt x="54" y="20"/>
                      <a:pt x="54" y="20"/>
                    </a:cubicBezTo>
                    <a:cubicBezTo>
                      <a:pt x="55" y="17"/>
                      <a:pt x="53" y="21"/>
                      <a:pt x="53" y="19"/>
                    </a:cubicBezTo>
                    <a:cubicBezTo>
                      <a:pt x="53" y="19"/>
                      <a:pt x="53" y="19"/>
                      <a:pt x="54" y="18"/>
                    </a:cubicBezTo>
                    <a:cubicBezTo>
                      <a:pt x="54" y="17"/>
                      <a:pt x="52" y="18"/>
                      <a:pt x="52" y="17"/>
                    </a:cubicBezTo>
                    <a:cubicBezTo>
                      <a:pt x="51" y="18"/>
                      <a:pt x="52" y="15"/>
                      <a:pt x="51" y="16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50" y="13"/>
                      <a:pt x="49" y="1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4"/>
                      <a:pt x="46" y="12"/>
                      <a:pt x="44" y="13"/>
                    </a:cubicBezTo>
                    <a:cubicBezTo>
                      <a:pt x="43" y="13"/>
                      <a:pt x="43" y="10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1" y="11"/>
                      <a:pt x="41" y="11"/>
                    </a:cubicBezTo>
                    <a:cubicBezTo>
                      <a:pt x="40" y="12"/>
                      <a:pt x="40" y="10"/>
                      <a:pt x="39" y="10"/>
                    </a:cubicBezTo>
                    <a:cubicBezTo>
                      <a:pt x="39" y="10"/>
                      <a:pt x="39" y="10"/>
                      <a:pt x="39" y="11"/>
                    </a:cubicBezTo>
                    <a:cubicBezTo>
                      <a:pt x="39" y="9"/>
                      <a:pt x="37" y="11"/>
                      <a:pt x="37" y="9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5" y="11"/>
                      <a:pt x="35" y="10"/>
                      <a:pt x="35" y="10"/>
                    </a:cubicBezTo>
                    <a:cubicBezTo>
                      <a:pt x="35" y="10"/>
                      <a:pt x="34" y="10"/>
                      <a:pt x="34" y="9"/>
                    </a:cubicBezTo>
                    <a:cubicBezTo>
                      <a:pt x="34" y="9"/>
                      <a:pt x="33" y="11"/>
                      <a:pt x="33" y="10"/>
                    </a:cubicBezTo>
                    <a:cubicBezTo>
                      <a:pt x="34" y="8"/>
                      <a:pt x="32" y="10"/>
                      <a:pt x="32" y="9"/>
                    </a:cubicBezTo>
                    <a:cubicBezTo>
                      <a:pt x="31" y="10"/>
                      <a:pt x="30" y="12"/>
                      <a:pt x="30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9"/>
                      <a:pt x="30" y="6"/>
                      <a:pt x="27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5"/>
                      <a:pt x="23" y="7"/>
                    </a:cubicBezTo>
                    <a:cubicBezTo>
                      <a:pt x="23" y="6"/>
                      <a:pt x="23" y="6"/>
                      <a:pt x="22" y="5"/>
                    </a:cubicBezTo>
                    <a:cubicBezTo>
                      <a:pt x="21" y="7"/>
                      <a:pt x="21" y="6"/>
                      <a:pt x="20" y="8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1" y="3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7" y="6"/>
                      <a:pt x="17" y="5"/>
                    </a:cubicBezTo>
                    <a:cubicBezTo>
                      <a:pt x="16" y="6"/>
                      <a:pt x="16" y="6"/>
                      <a:pt x="15" y="7"/>
                    </a:cubicBezTo>
                    <a:cubicBezTo>
                      <a:pt x="15" y="7"/>
                      <a:pt x="16" y="5"/>
                      <a:pt x="15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4" y="2"/>
                      <a:pt x="11" y="4"/>
                      <a:pt x="12" y="2"/>
                    </a:cubicBezTo>
                    <a:cubicBezTo>
                      <a:pt x="11" y="3"/>
                      <a:pt x="11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8" y="0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5" y="4"/>
                      <a:pt x="4" y="5"/>
                    </a:cubicBezTo>
                    <a:cubicBezTo>
                      <a:pt x="5" y="4"/>
                      <a:pt x="4" y="5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5" y="3"/>
                      <a:pt x="6" y="1"/>
                    </a:cubicBezTo>
                    <a:cubicBezTo>
                      <a:pt x="6" y="0"/>
                      <a:pt x="5" y="0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0" y="6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5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3" y="6"/>
                      <a:pt x="4" y="6"/>
                    </a:cubicBezTo>
                    <a:cubicBezTo>
                      <a:pt x="4" y="7"/>
                      <a:pt x="2" y="9"/>
                      <a:pt x="2" y="10"/>
                    </a:cubicBezTo>
                    <a:cubicBezTo>
                      <a:pt x="2" y="10"/>
                      <a:pt x="4" y="9"/>
                      <a:pt x="3" y="11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1"/>
                      <a:pt x="5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5" y="12"/>
                      <a:pt x="4" y="13"/>
                      <a:pt x="5" y="11"/>
                    </a:cubicBezTo>
                    <a:cubicBezTo>
                      <a:pt x="6" y="12"/>
                      <a:pt x="6" y="13"/>
                      <a:pt x="7" y="12"/>
                    </a:cubicBezTo>
                    <a:cubicBezTo>
                      <a:pt x="7" y="12"/>
                      <a:pt x="6" y="14"/>
                      <a:pt x="5" y="15"/>
                    </a:cubicBezTo>
                    <a:cubicBezTo>
                      <a:pt x="6" y="13"/>
                      <a:pt x="7" y="13"/>
                      <a:pt x="8" y="14"/>
                    </a:cubicBezTo>
                    <a:cubicBezTo>
                      <a:pt x="9" y="12"/>
                      <a:pt x="8" y="12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1"/>
                      <a:pt x="8" y="14"/>
                      <a:pt x="8" y="14"/>
                    </a:cubicBezTo>
                    <a:cubicBezTo>
                      <a:pt x="6" y="16"/>
                      <a:pt x="8" y="13"/>
                      <a:pt x="6" y="16"/>
                    </a:cubicBezTo>
                    <a:cubicBezTo>
                      <a:pt x="5" y="18"/>
                      <a:pt x="4" y="17"/>
                      <a:pt x="5" y="16"/>
                    </a:cubicBezTo>
                    <a:cubicBezTo>
                      <a:pt x="3" y="18"/>
                      <a:pt x="5" y="17"/>
                      <a:pt x="3" y="19"/>
                    </a:cubicBezTo>
                    <a:cubicBezTo>
                      <a:pt x="4" y="19"/>
                      <a:pt x="5" y="18"/>
                      <a:pt x="5" y="18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4"/>
                      <a:pt x="6" y="17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7" y="18"/>
                      <a:pt x="7" y="18"/>
                    </a:cubicBezTo>
                    <a:cubicBezTo>
                      <a:pt x="5" y="21"/>
                      <a:pt x="6" y="18"/>
                      <a:pt x="5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19"/>
                      <a:pt x="6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0"/>
                      <a:pt x="7" y="18"/>
                      <a:pt x="7" y="18"/>
                    </a:cubicBezTo>
                    <a:cubicBezTo>
                      <a:pt x="9" y="16"/>
                      <a:pt x="7" y="18"/>
                      <a:pt x="8" y="18"/>
                    </a:cubicBezTo>
                    <a:cubicBezTo>
                      <a:pt x="9" y="16"/>
                      <a:pt x="8" y="18"/>
                      <a:pt x="9" y="16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9" y="18"/>
                      <a:pt x="8" y="18"/>
                      <a:pt x="9" y="17"/>
                    </a:cubicBezTo>
                    <a:cubicBezTo>
                      <a:pt x="7" y="19"/>
                      <a:pt x="7" y="21"/>
                      <a:pt x="6" y="21"/>
                    </a:cubicBezTo>
                    <a:cubicBezTo>
                      <a:pt x="6" y="23"/>
                      <a:pt x="7" y="20"/>
                      <a:pt x="8" y="20"/>
                    </a:cubicBezTo>
                    <a:cubicBezTo>
                      <a:pt x="7" y="21"/>
                      <a:pt x="8" y="19"/>
                      <a:pt x="9" y="18"/>
                    </a:cubicBezTo>
                    <a:cubicBezTo>
                      <a:pt x="12" y="14"/>
                      <a:pt x="7" y="21"/>
                      <a:pt x="8" y="21"/>
                    </a:cubicBezTo>
                    <a:cubicBezTo>
                      <a:pt x="10" y="18"/>
                      <a:pt x="11" y="18"/>
                      <a:pt x="12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6"/>
                      <a:pt x="13" y="16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2"/>
                      <a:pt x="9" y="23"/>
                      <a:pt x="10" y="23"/>
                    </a:cubicBezTo>
                    <a:cubicBezTo>
                      <a:pt x="10" y="22"/>
                      <a:pt x="11" y="20"/>
                      <a:pt x="11" y="20"/>
                    </a:cubicBezTo>
                    <a:cubicBezTo>
                      <a:pt x="12" y="20"/>
                      <a:pt x="11" y="22"/>
                      <a:pt x="11" y="22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9" y="24"/>
                      <a:pt x="10" y="24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2"/>
                      <a:pt x="10" y="25"/>
                      <a:pt x="11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4"/>
                      <a:pt x="13" y="22"/>
                      <a:pt x="12" y="24"/>
                    </a:cubicBezTo>
                    <a:cubicBezTo>
                      <a:pt x="14" y="22"/>
                      <a:pt x="12" y="24"/>
                      <a:pt x="13" y="23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4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5"/>
                      <a:pt x="15" y="22"/>
                      <a:pt x="15" y="23"/>
                    </a:cubicBezTo>
                    <a:cubicBezTo>
                      <a:pt x="14" y="24"/>
                      <a:pt x="14" y="25"/>
                      <a:pt x="14" y="25"/>
                    </a:cubicBezTo>
                    <a:cubicBezTo>
                      <a:pt x="15" y="23"/>
                      <a:pt x="16" y="23"/>
                      <a:pt x="16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5" y="24"/>
                      <a:pt x="14" y="27"/>
                      <a:pt x="15" y="25"/>
                    </a:cubicBezTo>
                    <a:cubicBezTo>
                      <a:pt x="15" y="24"/>
                      <a:pt x="16" y="23"/>
                      <a:pt x="17" y="22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4"/>
                      <a:pt x="17" y="23"/>
                      <a:pt x="17" y="22"/>
                    </a:cubicBezTo>
                    <a:cubicBezTo>
                      <a:pt x="17" y="22"/>
                      <a:pt x="19" y="20"/>
                      <a:pt x="18" y="22"/>
                    </a:cubicBezTo>
                    <a:cubicBezTo>
                      <a:pt x="18" y="23"/>
                      <a:pt x="17" y="22"/>
                      <a:pt x="17" y="23"/>
                    </a:cubicBezTo>
                    <a:cubicBezTo>
                      <a:pt x="17" y="24"/>
                      <a:pt x="19" y="20"/>
                      <a:pt x="20" y="20"/>
                    </a:cubicBezTo>
                    <a:cubicBezTo>
                      <a:pt x="20" y="19"/>
                      <a:pt x="22" y="16"/>
                      <a:pt x="22" y="15"/>
                    </a:cubicBezTo>
                    <a:cubicBezTo>
                      <a:pt x="23" y="16"/>
                      <a:pt x="22" y="16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21"/>
                      <a:pt x="18" y="22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4"/>
                      <a:pt x="18" y="26"/>
                      <a:pt x="18" y="26"/>
                    </a:cubicBezTo>
                    <a:cubicBezTo>
                      <a:pt x="19" y="24"/>
                      <a:pt x="17" y="26"/>
                      <a:pt x="18" y="25"/>
                    </a:cubicBezTo>
                    <a:cubicBezTo>
                      <a:pt x="19" y="25"/>
                      <a:pt x="20" y="22"/>
                      <a:pt x="20" y="2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7"/>
                      <a:pt x="19" y="24"/>
                      <a:pt x="19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21" y="28"/>
                      <a:pt x="23" y="24"/>
                    </a:cubicBez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4" y="26"/>
                      <a:pt x="24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9"/>
                      <a:pt x="25" y="27"/>
                      <a:pt x="26" y="26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7" y="26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8"/>
                      <a:pt x="27" y="29"/>
                      <a:pt x="27" y="28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9" y="24"/>
                      <a:pt x="28" y="26"/>
                      <a:pt x="29" y="25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30"/>
                      <a:pt x="29" y="28"/>
                      <a:pt x="30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0"/>
                      <a:pt x="32" y="28"/>
                      <a:pt x="32" y="30"/>
                    </a:cubicBezTo>
                    <a:cubicBezTo>
                      <a:pt x="32" y="29"/>
                      <a:pt x="33" y="26"/>
                      <a:pt x="34" y="26"/>
                    </a:cubicBezTo>
                    <a:cubicBezTo>
                      <a:pt x="35" y="25"/>
                      <a:pt x="33" y="29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29"/>
                      <a:pt x="34" y="28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30"/>
                      <a:pt x="34" y="31"/>
                      <a:pt x="34" y="31"/>
                    </a:cubicBezTo>
                    <a:cubicBezTo>
                      <a:pt x="35" y="29"/>
                      <a:pt x="35" y="30"/>
                      <a:pt x="36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2"/>
                      <a:pt x="36" y="29"/>
                      <a:pt x="36" y="29"/>
                    </a:cubicBezTo>
                    <a:cubicBezTo>
                      <a:pt x="37" y="28"/>
                      <a:pt x="37" y="29"/>
                      <a:pt x="36" y="30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5" y="31"/>
                      <a:pt x="36" y="30"/>
                      <a:pt x="36" y="31"/>
                    </a:cubicBezTo>
                    <a:cubicBezTo>
                      <a:pt x="36" y="31"/>
                      <a:pt x="37" y="29"/>
                      <a:pt x="37" y="30"/>
                    </a:cubicBezTo>
                    <a:cubicBezTo>
                      <a:pt x="37" y="30"/>
                      <a:pt x="37" y="30"/>
                      <a:pt x="37" y="31"/>
                    </a:cubicBezTo>
                    <a:cubicBezTo>
                      <a:pt x="37" y="30"/>
                      <a:pt x="37" y="31"/>
                      <a:pt x="38" y="30"/>
                    </a:cubicBezTo>
                    <a:cubicBezTo>
                      <a:pt x="38" y="30"/>
                      <a:pt x="38" y="29"/>
                      <a:pt x="38" y="28"/>
                    </a:cubicBezTo>
                    <a:cubicBezTo>
                      <a:pt x="38" y="28"/>
                      <a:pt x="39" y="28"/>
                      <a:pt x="38" y="28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8"/>
                      <a:pt x="38" y="29"/>
                      <a:pt x="39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30"/>
                      <a:pt x="38" y="32"/>
                      <a:pt x="38" y="32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2"/>
                    </a:cubicBezTo>
                    <a:cubicBezTo>
                      <a:pt x="39" y="33"/>
                      <a:pt x="41" y="28"/>
                      <a:pt x="41" y="30"/>
                    </a:cubicBezTo>
                    <a:cubicBezTo>
                      <a:pt x="40" y="31"/>
                      <a:pt x="40" y="32"/>
                      <a:pt x="40" y="32"/>
                    </a:cubicBezTo>
                    <a:cubicBezTo>
                      <a:pt x="40" y="32"/>
                      <a:pt x="41" y="31"/>
                      <a:pt x="41" y="31"/>
                    </a:cubicBezTo>
                    <a:cubicBezTo>
                      <a:pt x="41" y="31"/>
                      <a:pt x="40" y="33"/>
                      <a:pt x="40" y="31"/>
                    </a:cubicBezTo>
                    <a:cubicBezTo>
                      <a:pt x="41" y="30"/>
                      <a:pt x="41" y="31"/>
                      <a:pt x="41" y="30"/>
                    </a:cubicBezTo>
                    <a:cubicBezTo>
                      <a:pt x="40" y="35"/>
                      <a:pt x="42" y="32"/>
                      <a:pt x="42" y="34"/>
                    </a:cubicBezTo>
                    <a:cubicBezTo>
                      <a:pt x="43" y="32"/>
                      <a:pt x="43" y="34"/>
                      <a:pt x="43" y="33"/>
                    </a:cubicBezTo>
                    <a:cubicBezTo>
                      <a:pt x="42" y="35"/>
                      <a:pt x="44" y="33"/>
                      <a:pt x="43" y="34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3"/>
                      <a:pt x="46" y="29"/>
                      <a:pt x="45" y="31"/>
                    </a:cubicBezTo>
                    <a:cubicBezTo>
                      <a:pt x="45" y="32"/>
                      <a:pt x="45" y="33"/>
                      <a:pt x="44" y="33"/>
                    </a:cubicBezTo>
                    <a:cubicBezTo>
                      <a:pt x="44" y="36"/>
                      <a:pt x="46" y="32"/>
                      <a:pt x="45" y="35"/>
                    </a:cubicBezTo>
                    <a:cubicBezTo>
                      <a:pt x="46" y="34"/>
                      <a:pt x="46" y="32"/>
                      <a:pt x="47" y="31"/>
                    </a:cubicBezTo>
                    <a:cubicBezTo>
                      <a:pt x="47" y="33"/>
                      <a:pt x="47" y="34"/>
                      <a:pt x="46" y="34"/>
                    </a:cubicBezTo>
                    <a:cubicBezTo>
                      <a:pt x="47" y="34"/>
                      <a:pt x="47" y="33"/>
                      <a:pt x="47" y="34"/>
                    </a:cubicBezTo>
                    <a:cubicBezTo>
                      <a:pt x="47" y="35"/>
                      <a:pt x="47" y="35"/>
                      <a:pt x="46" y="35"/>
                    </a:cubicBezTo>
                    <a:cubicBezTo>
                      <a:pt x="46" y="36"/>
                      <a:pt x="47" y="35"/>
                      <a:pt x="48" y="34"/>
                    </a:cubicBezTo>
                    <a:cubicBezTo>
                      <a:pt x="47" y="36"/>
                      <a:pt x="48" y="35"/>
                      <a:pt x="48" y="37"/>
                    </a:cubicBezTo>
                    <a:cubicBezTo>
                      <a:pt x="49" y="35"/>
                      <a:pt x="48" y="38"/>
                      <a:pt x="49" y="35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5"/>
                      <a:pt x="51" y="33"/>
                      <a:pt x="51" y="33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49" y="37"/>
                      <a:pt x="50" y="36"/>
                      <a:pt x="50" y="37"/>
                    </a:cubicBezTo>
                    <a:cubicBezTo>
                      <a:pt x="50" y="35"/>
                      <a:pt x="50" y="37"/>
                      <a:pt x="51" y="36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5"/>
                      <a:pt x="52" y="34"/>
                      <a:pt x="52" y="34"/>
                    </a:cubicBezTo>
                    <a:cubicBezTo>
                      <a:pt x="52" y="34"/>
                      <a:pt x="51" y="36"/>
                      <a:pt x="51" y="36"/>
                    </a:cubicBezTo>
                    <a:cubicBezTo>
                      <a:pt x="51" y="37"/>
                      <a:pt x="51" y="37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2" y="37"/>
                      <a:pt x="52" y="37"/>
                      <a:pt x="52" y="37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52" y="37"/>
                      <a:pt x="53" y="37"/>
                    </a:cubicBezTo>
                    <a:cubicBezTo>
                      <a:pt x="53" y="38"/>
                      <a:pt x="54" y="37"/>
                      <a:pt x="55" y="37"/>
                    </a:cubicBezTo>
                    <a:cubicBezTo>
                      <a:pt x="55" y="37"/>
                      <a:pt x="54" y="38"/>
                      <a:pt x="55" y="37"/>
                    </a:cubicBezTo>
                    <a:cubicBezTo>
                      <a:pt x="55" y="37"/>
                      <a:pt x="56" y="36"/>
                      <a:pt x="55" y="37"/>
                    </a:cubicBezTo>
                    <a:cubicBezTo>
                      <a:pt x="56" y="36"/>
                      <a:pt x="55" y="38"/>
                      <a:pt x="55" y="38"/>
                    </a:cubicBezTo>
                    <a:cubicBezTo>
                      <a:pt x="55" y="38"/>
                      <a:pt x="56" y="37"/>
                      <a:pt x="56" y="37"/>
                    </a:cubicBezTo>
                    <a:cubicBezTo>
                      <a:pt x="55" y="39"/>
                      <a:pt x="58" y="36"/>
                      <a:pt x="57" y="38"/>
                    </a:cubicBezTo>
                    <a:cubicBezTo>
                      <a:pt x="58" y="37"/>
                      <a:pt x="57" y="38"/>
                      <a:pt x="57" y="39"/>
                    </a:cubicBezTo>
                    <a:cubicBezTo>
                      <a:pt x="57" y="38"/>
                      <a:pt x="58" y="38"/>
                      <a:pt x="59" y="36"/>
                    </a:cubicBezTo>
                    <a:cubicBezTo>
                      <a:pt x="58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7"/>
                    </a:cubicBezTo>
                    <a:cubicBezTo>
                      <a:pt x="60" y="36"/>
                      <a:pt x="61" y="35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1" y="36"/>
                      <a:pt x="62" y="35"/>
                      <a:pt x="62" y="35"/>
                    </a:cubicBezTo>
                    <a:cubicBezTo>
                      <a:pt x="62" y="36"/>
                      <a:pt x="62" y="35"/>
                      <a:pt x="61" y="36"/>
                    </a:cubicBezTo>
                    <a:cubicBezTo>
                      <a:pt x="60" y="39"/>
                      <a:pt x="61" y="38"/>
                      <a:pt x="61" y="38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3" y="36"/>
                      <a:pt x="61" y="38"/>
                      <a:pt x="62" y="38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4" y="36"/>
                      <a:pt x="63" y="37"/>
                    </a:cubicBezTo>
                    <a:cubicBezTo>
                      <a:pt x="64" y="37"/>
                      <a:pt x="65" y="34"/>
                      <a:pt x="66" y="33"/>
                    </a:cubicBezTo>
                    <a:cubicBezTo>
                      <a:pt x="66" y="34"/>
                      <a:pt x="67" y="33"/>
                      <a:pt x="67" y="33"/>
                    </a:cubicBezTo>
                    <a:cubicBezTo>
                      <a:pt x="67" y="34"/>
                      <a:pt x="67" y="33"/>
                      <a:pt x="67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6" y="35"/>
                      <a:pt x="65" y="37"/>
                      <a:pt x="65" y="38"/>
                    </a:cubicBezTo>
                    <a:cubicBezTo>
                      <a:pt x="65" y="37"/>
                      <a:pt x="66" y="39"/>
                      <a:pt x="66" y="39"/>
                    </a:cubicBezTo>
                    <a:cubicBezTo>
                      <a:pt x="67" y="36"/>
                      <a:pt x="67" y="38"/>
                      <a:pt x="68" y="36"/>
                    </a:cubicBezTo>
                    <a:cubicBezTo>
                      <a:pt x="69" y="36"/>
                      <a:pt x="67" y="38"/>
                      <a:pt x="67" y="38"/>
                    </a:cubicBezTo>
                    <a:cubicBezTo>
                      <a:pt x="68" y="38"/>
                      <a:pt x="68" y="39"/>
                      <a:pt x="69" y="39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9" y="38"/>
                      <a:pt x="70" y="39"/>
                      <a:pt x="71" y="38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0" y="40"/>
                      <a:pt x="72" y="36"/>
                      <a:pt x="72" y="37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72" y="38"/>
                      <a:pt x="71" y="40"/>
                      <a:pt x="72" y="38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2" y="41"/>
                      <a:pt x="74" y="38"/>
                      <a:pt x="74" y="39"/>
                    </a:cubicBezTo>
                    <a:cubicBezTo>
                      <a:pt x="74" y="39"/>
                      <a:pt x="74" y="40"/>
                      <a:pt x="73" y="40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6" y="42"/>
                      <a:pt x="77" y="43"/>
                      <a:pt x="80" y="42"/>
                    </a:cubicBezTo>
                    <a:cubicBezTo>
                      <a:pt x="79" y="44"/>
                      <a:pt x="79" y="43"/>
                      <a:pt x="78" y="45"/>
                    </a:cubicBezTo>
                    <a:cubicBezTo>
                      <a:pt x="79" y="43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80" y="44"/>
                      <a:pt x="79" y="45"/>
                      <a:pt x="80" y="45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1" y="43"/>
                      <a:pt x="79" y="47"/>
                      <a:pt x="81" y="45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1" y="44"/>
                      <a:pt x="80" y="47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7"/>
                      <a:pt x="83" y="44"/>
                      <a:pt x="82" y="46"/>
                    </a:cubicBezTo>
                    <a:cubicBezTo>
                      <a:pt x="83" y="46"/>
                      <a:pt x="83" y="46"/>
                      <a:pt x="84" y="4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5" y="46"/>
                      <a:pt x="86" y="47"/>
                      <a:pt x="88" y="46"/>
                    </a:cubicBezTo>
                    <a:cubicBezTo>
                      <a:pt x="87" y="47"/>
                      <a:pt x="87" y="47"/>
                      <a:pt x="87" y="47"/>
                    </a:cubicBezTo>
                    <a:cubicBezTo>
                      <a:pt x="89" y="45"/>
                      <a:pt x="87" y="49"/>
                      <a:pt x="90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0" y="47"/>
                      <a:pt x="90" y="47"/>
                      <a:pt x="90" y="47"/>
                    </a:cubicBezTo>
                    <a:cubicBezTo>
                      <a:pt x="91" y="46"/>
                      <a:pt x="91" y="47"/>
                      <a:pt x="92" y="46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1" y="47"/>
                      <a:pt x="93" y="45"/>
                      <a:pt x="93" y="46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50"/>
                      <a:pt x="93" y="54"/>
                      <a:pt x="96" y="51"/>
                    </a:cubicBezTo>
                    <a:cubicBezTo>
                      <a:pt x="97" y="51"/>
                      <a:pt x="95" y="53"/>
                      <a:pt x="95" y="53"/>
                    </a:cubicBezTo>
                    <a:cubicBezTo>
                      <a:pt x="99" y="51"/>
                      <a:pt x="97" y="56"/>
                      <a:pt x="101" y="53"/>
                    </a:cubicBezTo>
                    <a:cubicBezTo>
                      <a:pt x="103" y="52"/>
                      <a:pt x="107" y="48"/>
                      <a:pt x="107" y="48"/>
                    </a:cubicBezTo>
                    <a:cubicBezTo>
                      <a:pt x="103" y="48"/>
                      <a:pt x="103" y="45"/>
                      <a:pt x="102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2" name="Freeform 96"/>
              <p:cNvSpPr/>
              <p:nvPr/>
            </p:nvSpPr>
            <p:spPr bwMode="auto">
              <a:xfrm>
                <a:off x="4117" y="22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3" name="Freeform 97"/>
              <p:cNvSpPr/>
              <p:nvPr/>
            </p:nvSpPr>
            <p:spPr bwMode="auto">
              <a:xfrm>
                <a:off x="4487" y="23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4" name="Freeform 98"/>
              <p:cNvSpPr/>
              <p:nvPr/>
            </p:nvSpPr>
            <p:spPr bwMode="auto">
              <a:xfrm>
                <a:off x="4387" y="228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5" name="Freeform 99"/>
              <p:cNvSpPr/>
              <p:nvPr/>
            </p:nvSpPr>
            <p:spPr bwMode="auto">
              <a:xfrm>
                <a:off x="4508" y="193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6" name="Freeform 100"/>
              <p:cNvSpPr/>
              <p:nvPr/>
            </p:nvSpPr>
            <p:spPr bwMode="auto">
              <a:xfrm>
                <a:off x="4487" y="228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7" name="Freeform 101"/>
              <p:cNvSpPr/>
              <p:nvPr/>
            </p:nvSpPr>
            <p:spPr bwMode="auto">
              <a:xfrm>
                <a:off x="4514" y="1929"/>
                <a:ext cx="0" cy="4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8" name="Freeform 102"/>
              <p:cNvSpPr/>
              <p:nvPr/>
            </p:nvSpPr>
            <p:spPr bwMode="auto">
              <a:xfrm>
                <a:off x="4506" y="1927"/>
                <a:ext cx="0" cy="4"/>
              </a:xfrm>
              <a:custGeom>
                <a:avLst/>
                <a:gdLst>
                  <a:gd name="T0" fmla="*/ 1 h 2"/>
                  <a:gd name="T1" fmla="*/ 0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49" name="Freeform 103"/>
              <p:cNvSpPr/>
              <p:nvPr/>
            </p:nvSpPr>
            <p:spPr bwMode="auto">
              <a:xfrm>
                <a:off x="4516" y="192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0" name="Freeform 104"/>
              <p:cNvSpPr/>
              <p:nvPr/>
            </p:nvSpPr>
            <p:spPr bwMode="auto">
              <a:xfrm>
                <a:off x="4495" y="1925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1" name="Freeform 105"/>
              <p:cNvSpPr/>
              <p:nvPr/>
            </p:nvSpPr>
            <p:spPr bwMode="auto">
              <a:xfrm>
                <a:off x="3201" y="21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2" name="Freeform 106"/>
              <p:cNvSpPr/>
              <p:nvPr/>
            </p:nvSpPr>
            <p:spPr bwMode="auto">
              <a:xfrm>
                <a:off x="3544" y="15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3" name="Freeform 107"/>
              <p:cNvSpPr/>
              <p:nvPr/>
            </p:nvSpPr>
            <p:spPr bwMode="auto">
              <a:xfrm>
                <a:off x="3914" y="14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4" name="Freeform 108"/>
              <p:cNvSpPr/>
              <p:nvPr/>
            </p:nvSpPr>
            <p:spPr bwMode="auto">
              <a:xfrm>
                <a:off x="3916" y="1409"/>
                <a:ext cx="4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5" name="Freeform 109"/>
              <p:cNvSpPr/>
              <p:nvPr/>
            </p:nvSpPr>
            <p:spPr bwMode="auto">
              <a:xfrm>
                <a:off x="3893" y="1441"/>
                <a:ext cx="4" cy="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6" name="Freeform 110"/>
              <p:cNvSpPr/>
              <p:nvPr/>
            </p:nvSpPr>
            <p:spPr bwMode="auto">
              <a:xfrm>
                <a:off x="3893" y="1437"/>
                <a:ext cx="6" cy="6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7" name="Freeform 111"/>
              <p:cNvSpPr/>
              <p:nvPr/>
            </p:nvSpPr>
            <p:spPr bwMode="auto">
              <a:xfrm>
                <a:off x="3909" y="1418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8" name="Freeform 112"/>
              <p:cNvSpPr/>
              <p:nvPr/>
            </p:nvSpPr>
            <p:spPr bwMode="auto">
              <a:xfrm>
                <a:off x="3912" y="1416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59" name="Freeform 113"/>
              <p:cNvSpPr/>
              <p:nvPr/>
            </p:nvSpPr>
            <p:spPr bwMode="auto">
              <a:xfrm>
                <a:off x="4472" y="1804"/>
                <a:ext cx="233" cy="133"/>
              </a:xfrm>
              <a:custGeom>
                <a:avLst/>
                <a:gdLst>
                  <a:gd name="T0" fmla="*/ 86 w 110"/>
                  <a:gd name="T1" fmla="*/ 5 h 63"/>
                  <a:gd name="T2" fmla="*/ 79 w 110"/>
                  <a:gd name="T3" fmla="*/ 7 h 63"/>
                  <a:gd name="T4" fmla="*/ 58 w 110"/>
                  <a:gd name="T5" fmla="*/ 24 h 63"/>
                  <a:gd name="T6" fmla="*/ 50 w 110"/>
                  <a:gd name="T7" fmla="*/ 26 h 63"/>
                  <a:gd name="T8" fmla="*/ 44 w 110"/>
                  <a:gd name="T9" fmla="*/ 26 h 63"/>
                  <a:gd name="T10" fmla="*/ 34 w 110"/>
                  <a:gd name="T11" fmla="*/ 31 h 63"/>
                  <a:gd name="T12" fmla="*/ 28 w 110"/>
                  <a:gd name="T13" fmla="*/ 33 h 63"/>
                  <a:gd name="T14" fmla="*/ 17 w 110"/>
                  <a:gd name="T15" fmla="*/ 38 h 63"/>
                  <a:gd name="T16" fmla="*/ 13 w 110"/>
                  <a:gd name="T17" fmla="*/ 45 h 63"/>
                  <a:gd name="T18" fmla="*/ 5 w 110"/>
                  <a:gd name="T19" fmla="*/ 47 h 63"/>
                  <a:gd name="T20" fmla="*/ 1 w 110"/>
                  <a:gd name="T21" fmla="*/ 50 h 63"/>
                  <a:gd name="T22" fmla="*/ 3 w 110"/>
                  <a:gd name="T23" fmla="*/ 55 h 63"/>
                  <a:gd name="T24" fmla="*/ 3 w 110"/>
                  <a:gd name="T25" fmla="*/ 56 h 63"/>
                  <a:gd name="T26" fmla="*/ 5 w 110"/>
                  <a:gd name="T27" fmla="*/ 55 h 63"/>
                  <a:gd name="T28" fmla="*/ 9 w 110"/>
                  <a:gd name="T29" fmla="*/ 56 h 63"/>
                  <a:gd name="T30" fmla="*/ 12 w 110"/>
                  <a:gd name="T31" fmla="*/ 58 h 63"/>
                  <a:gd name="T32" fmla="*/ 12 w 110"/>
                  <a:gd name="T33" fmla="*/ 51 h 63"/>
                  <a:gd name="T34" fmla="*/ 15 w 110"/>
                  <a:gd name="T35" fmla="*/ 57 h 63"/>
                  <a:gd name="T36" fmla="*/ 18 w 110"/>
                  <a:gd name="T37" fmla="*/ 61 h 63"/>
                  <a:gd name="T38" fmla="*/ 16 w 110"/>
                  <a:gd name="T39" fmla="*/ 54 h 63"/>
                  <a:gd name="T40" fmla="*/ 19 w 110"/>
                  <a:gd name="T41" fmla="*/ 59 h 63"/>
                  <a:gd name="T42" fmla="*/ 21 w 110"/>
                  <a:gd name="T43" fmla="*/ 60 h 63"/>
                  <a:gd name="T44" fmla="*/ 22 w 110"/>
                  <a:gd name="T45" fmla="*/ 60 h 63"/>
                  <a:gd name="T46" fmla="*/ 23 w 110"/>
                  <a:gd name="T47" fmla="*/ 60 h 63"/>
                  <a:gd name="T48" fmla="*/ 23 w 110"/>
                  <a:gd name="T49" fmla="*/ 55 h 63"/>
                  <a:gd name="T50" fmla="*/ 26 w 110"/>
                  <a:gd name="T51" fmla="*/ 58 h 63"/>
                  <a:gd name="T52" fmla="*/ 26 w 110"/>
                  <a:gd name="T53" fmla="*/ 54 h 63"/>
                  <a:gd name="T54" fmla="*/ 27 w 110"/>
                  <a:gd name="T55" fmla="*/ 54 h 63"/>
                  <a:gd name="T56" fmla="*/ 29 w 110"/>
                  <a:gd name="T57" fmla="*/ 54 h 63"/>
                  <a:gd name="T58" fmla="*/ 34 w 110"/>
                  <a:gd name="T59" fmla="*/ 51 h 63"/>
                  <a:gd name="T60" fmla="*/ 36 w 110"/>
                  <a:gd name="T61" fmla="*/ 51 h 63"/>
                  <a:gd name="T62" fmla="*/ 40 w 110"/>
                  <a:gd name="T63" fmla="*/ 49 h 63"/>
                  <a:gd name="T64" fmla="*/ 44 w 110"/>
                  <a:gd name="T65" fmla="*/ 47 h 63"/>
                  <a:gd name="T66" fmla="*/ 45 w 110"/>
                  <a:gd name="T67" fmla="*/ 45 h 63"/>
                  <a:gd name="T68" fmla="*/ 46 w 110"/>
                  <a:gd name="T69" fmla="*/ 45 h 63"/>
                  <a:gd name="T70" fmla="*/ 46 w 110"/>
                  <a:gd name="T71" fmla="*/ 42 h 63"/>
                  <a:gd name="T72" fmla="*/ 49 w 110"/>
                  <a:gd name="T73" fmla="*/ 42 h 63"/>
                  <a:gd name="T74" fmla="*/ 53 w 110"/>
                  <a:gd name="T75" fmla="*/ 42 h 63"/>
                  <a:gd name="T76" fmla="*/ 55 w 110"/>
                  <a:gd name="T77" fmla="*/ 39 h 63"/>
                  <a:gd name="T78" fmla="*/ 60 w 110"/>
                  <a:gd name="T79" fmla="*/ 39 h 63"/>
                  <a:gd name="T80" fmla="*/ 61 w 110"/>
                  <a:gd name="T81" fmla="*/ 38 h 63"/>
                  <a:gd name="T82" fmla="*/ 62 w 110"/>
                  <a:gd name="T83" fmla="*/ 38 h 63"/>
                  <a:gd name="T84" fmla="*/ 64 w 110"/>
                  <a:gd name="T85" fmla="*/ 40 h 63"/>
                  <a:gd name="T86" fmla="*/ 66 w 110"/>
                  <a:gd name="T87" fmla="*/ 35 h 63"/>
                  <a:gd name="T88" fmla="*/ 68 w 110"/>
                  <a:gd name="T89" fmla="*/ 30 h 63"/>
                  <a:gd name="T90" fmla="*/ 71 w 110"/>
                  <a:gd name="T91" fmla="*/ 31 h 63"/>
                  <a:gd name="T92" fmla="*/ 72 w 110"/>
                  <a:gd name="T93" fmla="*/ 26 h 63"/>
                  <a:gd name="T94" fmla="*/ 76 w 110"/>
                  <a:gd name="T95" fmla="*/ 26 h 63"/>
                  <a:gd name="T96" fmla="*/ 79 w 110"/>
                  <a:gd name="T97" fmla="*/ 24 h 63"/>
                  <a:gd name="T98" fmla="*/ 82 w 110"/>
                  <a:gd name="T99" fmla="*/ 23 h 63"/>
                  <a:gd name="T100" fmla="*/ 88 w 110"/>
                  <a:gd name="T101" fmla="*/ 20 h 63"/>
                  <a:gd name="T102" fmla="*/ 91 w 110"/>
                  <a:gd name="T103" fmla="*/ 16 h 63"/>
                  <a:gd name="T104" fmla="*/ 97 w 110"/>
                  <a:gd name="T105" fmla="*/ 13 h 63"/>
                  <a:gd name="T106" fmla="*/ 105 w 110"/>
                  <a:gd name="T107" fmla="*/ 1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63">
                    <a:moveTo>
                      <a:pt x="108" y="1"/>
                    </a:moveTo>
                    <a:cubicBezTo>
                      <a:pt x="106" y="4"/>
                      <a:pt x="103" y="2"/>
                      <a:pt x="100" y="0"/>
                    </a:cubicBezTo>
                    <a:cubicBezTo>
                      <a:pt x="99" y="1"/>
                      <a:pt x="98" y="2"/>
                      <a:pt x="97" y="1"/>
                    </a:cubicBezTo>
                    <a:cubicBezTo>
                      <a:pt x="94" y="3"/>
                      <a:pt x="88" y="0"/>
                      <a:pt x="85" y="3"/>
                    </a:cubicBezTo>
                    <a:cubicBezTo>
                      <a:pt x="86" y="4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7"/>
                      <a:pt x="85" y="5"/>
                      <a:pt x="85" y="5"/>
                    </a:cubicBezTo>
                    <a:cubicBezTo>
                      <a:pt x="84" y="5"/>
                      <a:pt x="83" y="6"/>
                      <a:pt x="82" y="6"/>
                    </a:cubicBezTo>
                    <a:cubicBezTo>
                      <a:pt x="82" y="8"/>
                      <a:pt x="81" y="7"/>
                      <a:pt x="82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10"/>
                      <a:pt x="81" y="10"/>
                      <a:pt x="79" y="7"/>
                    </a:cubicBezTo>
                    <a:cubicBezTo>
                      <a:pt x="75" y="7"/>
                      <a:pt x="72" y="10"/>
                      <a:pt x="68" y="11"/>
                    </a:cubicBezTo>
                    <a:cubicBezTo>
                      <a:pt x="65" y="13"/>
                      <a:pt x="63" y="16"/>
                      <a:pt x="60" y="19"/>
                    </a:cubicBezTo>
                    <a:cubicBezTo>
                      <a:pt x="60" y="22"/>
                      <a:pt x="59" y="21"/>
                      <a:pt x="60" y="24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59" y="24"/>
                      <a:pt x="59" y="23"/>
                      <a:pt x="57" y="22"/>
                    </a:cubicBezTo>
                    <a:cubicBezTo>
                      <a:pt x="58" y="23"/>
                      <a:pt x="57" y="22"/>
                      <a:pt x="58" y="24"/>
                    </a:cubicBezTo>
                    <a:cubicBezTo>
                      <a:pt x="59" y="26"/>
                      <a:pt x="57" y="22"/>
                      <a:pt x="57" y="23"/>
                    </a:cubicBezTo>
                    <a:cubicBezTo>
                      <a:pt x="56" y="22"/>
                      <a:pt x="57" y="24"/>
                      <a:pt x="57" y="23"/>
                    </a:cubicBezTo>
                    <a:cubicBezTo>
                      <a:pt x="57" y="26"/>
                      <a:pt x="56" y="22"/>
                      <a:pt x="55" y="21"/>
                    </a:cubicBezTo>
                    <a:cubicBezTo>
                      <a:pt x="53" y="22"/>
                      <a:pt x="53" y="25"/>
                      <a:pt x="51" y="25"/>
                    </a:cubicBezTo>
                    <a:cubicBezTo>
                      <a:pt x="51" y="24"/>
                      <a:pt x="51" y="26"/>
                      <a:pt x="51" y="26"/>
                    </a:cubicBezTo>
                    <a:cubicBezTo>
                      <a:pt x="50" y="23"/>
                      <a:pt x="51" y="27"/>
                      <a:pt x="50" y="26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4"/>
                      <a:pt x="49" y="26"/>
                      <a:pt x="48" y="25"/>
                    </a:cubicBezTo>
                    <a:cubicBezTo>
                      <a:pt x="48" y="26"/>
                      <a:pt x="46" y="24"/>
                      <a:pt x="46" y="26"/>
                    </a:cubicBezTo>
                    <a:cubicBezTo>
                      <a:pt x="46" y="24"/>
                      <a:pt x="46" y="25"/>
                      <a:pt x="45" y="24"/>
                    </a:cubicBezTo>
                    <a:cubicBezTo>
                      <a:pt x="46" y="28"/>
                      <a:pt x="44" y="24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2" y="26"/>
                      <a:pt x="40" y="26"/>
                      <a:pt x="39" y="29"/>
                    </a:cubicBezTo>
                    <a:cubicBezTo>
                      <a:pt x="39" y="29"/>
                      <a:pt x="36" y="27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29"/>
                      <a:pt x="36" y="29"/>
                    </a:cubicBezTo>
                    <a:cubicBezTo>
                      <a:pt x="36" y="30"/>
                      <a:pt x="34" y="29"/>
                      <a:pt x="34" y="29"/>
                    </a:cubicBezTo>
                    <a:cubicBezTo>
                      <a:pt x="34" y="30"/>
                      <a:pt x="34" y="30"/>
                      <a:pt x="34" y="31"/>
                    </a:cubicBezTo>
                    <a:cubicBezTo>
                      <a:pt x="32" y="29"/>
                      <a:pt x="33" y="33"/>
                      <a:pt x="31" y="31"/>
                    </a:cubicBezTo>
                    <a:cubicBezTo>
                      <a:pt x="32" y="34"/>
                      <a:pt x="32" y="33"/>
                      <a:pt x="32" y="34"/>
                    </a:cubicBezTo>
                    <a:cubicBezTo>
                      <a:pt x="32" y="33"/>
                      <a:pt x="31" y="33"/>
                      <a:pt x="31" y="32"/>
                    </a:cubicBezTo>
                    <a:cubicBezTo>
                      <a:pt x="31" y="32"/>
                      <a:pt x="30" y="33"/>
                      <a:pt x="30" y="32"/>
                    </a:cubicBezTo>
                    <a:cubicBezTo>
                      <a:pt x="29" y="32"/>
                      <a:pt x="30" y="34"/>
                      <a:pt x="29" y="34"/>
                    </a:cubicBezTo>
                    <a:cubicBezTo>
                      <a:pt x="28" y="32"/>
                      <a:pt x="28" y="34"/>
                      <a:pt x="28" y="33"/>
                    </a:cubicBezTo>
                    <a:cubicBezTo>
                      <a:pt x="28" y="35"/>
                      <a:pt x="28" y="37"/>
                      <a:pt x="28" y="36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6" y="35"/>
                      <a:pt x="24" y="32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2" y="37"/>
                      <a:pt x="20" y="36"/>
                      <a:pt x="19" y="39"/>
                    </a:cubicBezTo>
                    <a:cubicBezTo>
                      <a:pt x="18" y="38"/>
                      <a:pt x="18" y="38"/>
                      <a:pt x="17" y="38"/>
                    </a:cubicBezTo>
                    <a:cubicBezTo>
                      <a:pt x="17" y="40"/>
                      <a:pt x="17" y="40"/>
                      <a:pt x="17" y="42"/>
                    </a:cubicBezTo>
                    <a:cubicBezTo>
                      <a:pt x="17" y="42"/>
                      <a:pt x="16" y="41"/>
                      <a:pt x="16" y="40"/>
                    </a:cubicBezTo>
                    <a:cubicBezTo>
                      <a:pt x="15" y="40"/>
                      <a:pt x="14" y="38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41"/>
                      <a:pt x="13" y="43"/>
                      <a:pt x="12" y="42"/>
                    </a:cubicBezTo>
                    <a:cubicBezTo>
                      <a:pt x="13" y="43"/>
                      <a:pt x="12" y="44"/>
                      <a:pt x="13" y="45"/>
                    </a:cubicBezTo>
                    <a:cubicBezTo>
                      <a:pt x="13" y="45"/>
                      <a:pt x="12" y="43"/>
                      <a:pt x="12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3"/>
                      <a:pt x="9" y="44"/>
                      <a:pt x="8" y="46"/>
                    </a:cubicBezTo>
                    <a:cubicBezTo>
                      <a:pt x="7" y="44"/>
                      <a:pt x="7" y="46"/>
                      <a:pt x="6" y="45"/>
                    </a:cubicBezTo>
                    <a:cubicBezTo>
                      <a:pt x="6" y="47"/>
                      <a:pt x="4" y="46"/>
                      <a:pt x="6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4" y="47"/>
                      <a:pt x="4" y="48"/>
                      <a:pt x="2" y="48"/>
                    </a:cubicBezTo>
                    <a:cubicBezTo>
                      <a:pt x="2" y="48"/>
                      <a:pt x="3" y="50"/>
                      <a:pt x="3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1"/>
                      <a:pt x="4" y="52"/>
                      <a:pt x="5" y="53"/>
                    </a:cubicBezTo>
                    <a:cubicBezTo>
                      <a:pt x="4" y="53"/>
                      <a:pt x="4" y="54"/>
                      <a:pt x="4" y="53"/>
                    </a:cubicBezTo>
                    <a:cubicBezTo>
                      <a:pt x="3" y="52"/>
                      <a:pt x="2" y="51"/>
                      <a:pt x="1" y="50"/>
                    </a:cubicBezTo>
                    <a:cubicBezTo>
                      <a:pt x="0" y="50"/>
                      <a:pt x="2" y="53"/>
                      <a:pt x="1" y="51"/>
                    </a:cubicBezTo>
                    <a:cubicBezTo>
                      <a:pt x="0" y="51"/>
                      <a:pt x="0" y="52"/>
                      <a:pt x="1" y="53"/>
                    </a:cubicBezTo>
                    <a:cubicBezTo>
                      <a:pt x="1" y="53"/>
                      <a:pt x="0" y="53"/>
                      <a:pt x="0" y="52"/>
                    </a:cubicBezTo>
                    <a:cubicBezTo>
                      <a:pt x="0" y="52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4"/>
                      <a:pt x="1" y="54"/>
                      <a:pt x="3" y="55"/>
                    </a:cubicBezTo>
                    <a:cubicBezTo>
                      <a:pt x="3" y="55"/>
                      <a:pt x="2" y="55"/>
                      <a:pt x="3" y="55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1" y="55"/>
                      <a:pt x="1" y="54"/>
                      <a:pt x="0" y="54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3" y="56"/>
                      <a:pt x="4" y="57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6"/>
                      <a:pt x="6" y="57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3" y="53"/>
                      <a:pt x="4" y="5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5" y="55"/>
                      <a:pt x="5" y="55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5"/>
                      <a:pt x="7" y="56"/>
                      <a:pt x="7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8" y="56"/>
                      <a:pt x="6" y="55"/>
                      <a:pt x="6" y="54"/>
                    </a:cubicBezTo>
                    <a:cubicBezTo>
                      <a:pt x="6" y="55"/>
                      <a:pt x="8" y="56"/>
                      <a:pt x="9" y="57"/>
                    </a:cubicBezTo>
                    <a:cubicBezTo>
                      <a:pt x="9" y="57"/>
                      <a:pt x="8" y="55"/>
                      <a:pt x="9" y="56"/>
                    </a:cubicBezTo>
                    <a:cubicBezTo>
                      <a:pt x="9" y="56"/>
                      <a:pt x="9" y="55"/>
                      <a:pt x="9" y="53"/>
                    </a:cubicBezTo>
                    <a:cubicBezTo>
                      <a:pt x="9" y="53"/>
                      <a:pt x="10" y="56"/>
                      <a:pt x="10" y="55"/>
                    </a:cubicBezTo>
                    <a:cubicBezTo>
                      <a:pt x="11" y="56"/>
                      <a:pt x="12" y="58"/>
                      <a:pt x="12" y="59"/>
                    </a:cubicBezTo>
                    <a:cubicBezTo>
                      <a:pt x="13" y="59"/>
                      <a:pt x="14" y="60"/>
                      <a:pt x="13" y="60"/>
                    </a:cubicBezTo>
                    <a:cubicBezTo>
                      <a:pt x="13" y="60"/>
                      <a:pt x="14" y="61"/>
                      <a:pt x="14" y="61"/>
                    </a:cubicBezTo>
                    <a:cubicBezTo>
                      <a:pt x="14" y="60"/>
                      <a:pt x="12" y="58"/>
                      <a:pt x="12" y="58"/>
                    </a:cubicBezTo>
                    <a:cubicBezTo>
                      <a:pt x="11" y="56"/>
                      <a:pt x="12" y="57"/>
                      <a:pt x="11" y="55"/>
                    </a:cubicBezTo>
                    <a:cubicBezTo>
                      <a:pt x="11" y="55"/>
                      <a:pt x="12" y="55"/>
                      <a:pt x="12" y="55"/>
                    </a:cubicBezTo>
                    <a:cubicBezTo>
                      <a:pt x="12" y="55"/>
                      <a:pt x="13" y="56"/>
                      <a:pt x="14" y="57"/>
                    </a:cubicBezTo>
                    <a:cubicBezTo>
                      <a:pt x="13" y="56"/>
                      <a:pt x="13" y="55"/>
                      <a:pt x="14" y="55"/>
                    </a:cubicBezTo>
                    <a:cubicBezTo>
                      <a:pt x="13" y="53"/>
                      <a:pt x="13" y="53"/>
                      <a:pt x="12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5"/>
                      <a:pt x="14" y="55"/>
                    </a:cubicBezTo>
                    <a:cubicBezTo>
                      <a:pt x="15" y="57"/>
                      <a:pt x="14" y="55"/>
                      <a:pt x="15" y="57"/>
                    </a:cubicBezTo>
                    <a:cubicBezTo>
                      <a:pt x="16" y="59"/>
                      <a:pt x="15" y="60"/>
                      <a:pt x="14" y="58"/>
                    </a:cubicBezTo>
                    <a:cubicBezTo>
                      <a:pt x="15" y="61"/>
                      <a:pt x="15" y="59"/>
                      <a:pt x="16" y="61"/>
                    </a:cubicBezTo>
                    <a:cubicBezTo>
                      <a:pt x="16" y="61"/>
                      <a:pt x="15" y="59"/>
                      <a:pt x="16" y="59"/>
                    </a:cubicBezTo>
                    <a:cubicBezTo>
                      <a:pt x="15" y="58"/>
                      <a:pt x="15" y="58"/>
                      <a:pt x="15" y="57"/>
                    </a:cubicBezTo>
                    <a:cubicBezTo>
                      <a:pt x="14" y="54"/>
                      <a:pt x="16" y="58"/>
                      <a:pt x="16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0"/>
                      <a:pt x="16" y="58"/>
                      <a:pt x="17" y="58"/>
                    </a:cubicBezTo>
                    <a:cubicBezTo>
                      <a:pt x="18" y="61"/>
                      <a:pt x="16" y="58"/>
                      <a:pt x="17" y="60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9" y="63"/>
                      <a:pt x="17" y="60"/>
                      <a:pt x="18" y="61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7" y="58"/>
                      <a:pt x="17" y="58"/>
                    </a:cubicBezTo>
                    <a:cubicBezTo>
                      <a:pt x="16" y="55"/>
                      <a:pt x="17" y="58"/>
                      <a:pt x="17" y="57"/>
                    </a:cubicBezTo>
                    <a:cubicBezTo>
                      <a:pt x="16" y="55"/>
                      <a:pt x="17" y="57"/>
                      <a:pt x="16" y="56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7" y="55"/>
                      <a:pt x="17" y="57"/>
                    </a:cubicBezTo>
                    <a:cubicBezTo>
                      <a:pt x="17" y="57"/>
                      <a:pt x="17" y="57"/>
                      <a:pt x="17" y="56"/>
                    </a:cubicBezTo>
                    <a:cubicBezTo>
                      <a:pt x="17" y="58"/>
                      <a:pt x="18" y="60"/>
                      <a:pt x="19" y="61"/>
                    </a:cubicBezTo>
                    <a:cubicBezTo>
                      <a:pt x="19" y="62"/>
                      <a:pt x="18" y="60"/>
                      <a:pt x="18" y="59"/>
                    </a:cubicBezTo>
                    <a:cubicBezTo>
                      <a:pt x="18" y="59"/>
                      <a:pt x="18" y="57"/>
                      <a:pt x="18" y="57"/>
                    </a:cubicBezTo>
                    <a:cubicBezTo>
                      <a:pt x="16" y="52"/>
                      <a:pt x="19" y="60"/>
                      <a:pt x="19" y="59"/>
                    </a:cubicBezTo>
                    <a:cubicBezTo>
                      <a:pt x="18" y="56"/>
                      <a:pt x="18" y="55"/>
                      <a:pt x="17" y="52"/>
                    </a:cubicBezTo>
                    <a:cubicBezTo>
                      <a:pt x="17" y="51"/>
                      <a:pt x="17" y="50"/>
                      <a:pt x="17" y="51"/>
                    </a:cubicBezTo>
                    <a:cubicBezTo>
                      <a:pt x="18" y="53"/>
                      <a:pt x="18" y="52"/>
                      <a:pt x="18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59"/>
                      <a:pt x="20" y="58"/>
                      <a:pt x="20" y="57"/>
                    </a:cubicBezTo>
                    <a:cubicBezTo>
                      <a:pt x="20" y="58"/>
                      <a:pt x="21" y="59"/>
                      <a:pt x="21" y="59"/>
                    </a:cubicBezTo>
                    <a:cubicBezTo>
                      <a:pt x="20" y="59"/>
                      <a:pt x="20" y="56"/>
                      <a:pt x="20" y="56"/>
                    </a:cubicBezTo>
                    <a:cubicBezTo>
                      <a:pt x="20" y="56"/>
                      <a:pt x="21" y="58"/>
                      <a:pt x="21" y="5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58"/>
                      <a:pt x="22" y="61"/>
                      <a:pt x="22" y="60"/>
                    </a:cubicBezTo>
                    <a:cubicBezTo>
                      <a:pt x="22" y="59"/>
                      <a:pt x="21" y="57"/>
                      <a:pt x="21" y="56"/>
                    </a:cubicBezTo>
                    <a:cubicBezTo>
                      <a:pt x="21" y="55"/>
                      <a:pt x="22" y="56"/>
                      <a:pt x="22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7"/>
                      <a:pt x="23" y="61"/>
                      <a:pt x="23" y="6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8"/>
                      <a:pt x="23" y="59"/>
                      <a:pt x="23" y="60"/>
                    </a:cubicBezTo>
                    <a:cubicBezTo>
                      <a:pt x="23" y="58"/>
                      <a:pt x="23" y="59"/>
                      <a:pt x="23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8"/>
                      <a:pt x="23" y="56"/>
                      <a:pt x="24" y="58"/>
                    </a:cubicBezTo>
                    <a:cubicBezTo>
                      <a:pt x="23" y="56"/>
                      <a:pt x="23" y="58"/>
                      <a:pt x="23" y="57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3" y="58"/>
                      <a:pt x="23" y="55"/>
                      <a:pt x="23" y="55"/>
                    </a:cubicBezTo>
                    <a:cubicBezTo>
                      <a:pt x="24" y="56"/>
                      <a:pt x="24" y="56"/>
                      <a:pt x="24" y="57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5" y="59"/>
                      <a:pt x="24" y="54"/>
                      <a:pt x="24" y="55"/>
                    </a:cubicBezTo>
                    <a:cubicBezTo>
                      <a:pt x="25" y="56"/>
                      <a:pt x="25" y="58"/>
                      <a:pt x="25" y="58"/>
                    </a:cubicBezTo>
                    <a:cubicBezTo>
                      <a:pt x="24" y="56"/>
                      <a:pt x="25" y="55"/>
                      <a:pt x="24" y="53"/>
                    </a:cubicBezTo>
                    <a:cubicBezTo>
                      <a:pt x="25" y="54"/>
                      <a:pt x="25" y="56"/>
                      <a:pt x="26" y="58"/>
                    </a:cubicBezTo>
                    <a:cubicBezTo>
                      <a:pt x="25" y="56"/>
                      <a:pt x="26" y="59"/>
                      <a:pt x="26" y="57"/>
                    </a:cubicBezTo>
                    <a:cubicBezTo>
                      <a:pt x="25" y="56"/>
                      <a:pt x="25" y="55"/>
                      <a:pt x="25" y="54"/>
                    </a:cubicBezTo>
                    <a:cubicBezTo>
                      <a:pt x="26" y="54"/>
                      <a:pt x="25" y="55"/>
                      <a:pt x="26" y="56"/>
                    </a:cubicBezTo>
                    <a:cubicBezTo>
                      <a:pt x="26" y="56"/>
                      <a:pt x="26" y="54"/>
                      <a:pt x="25" y="53"/>
                    </a:cubicBezTo>
                    <a:cubicBezTo>
                      <a:pt x="26" y="53"/>
                      <a:pt x="25" y="51"/>
                      <a:pt x="26" y="52"/>
                    </a:cubicBezTo>
                    <a:cubicBezTo>
                      <a:pt x="26" y="54"/>
                      <a:pt x="26" y="53"/>
                      <a:pt x="26" y="54"/>
                    </a:cubicBezTo>
                    <a:cubicBezTo>
                      <a:pt x="27" y="54"/>
                      <a:pt x="25" y="50"/>
                      <a:pt x="26" y="50"/>
                    </a:cubicBezTo>
                    <a:cubicBezTo>
                      <a:pt x="25" y="49"/>
                      <a:pt x="25" y="46"/>
                      <a:pt x="25" y="45"/>
                    </a:cubicBezTo>
                    <a:cubicBezTo>
                      <a:pt x="25" y="45"/>
                      <a:pt x="25" y="46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50"/>
                      <a:pt x="26" y="52"/>
                      <a:pt x="27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7" y="55"/>
                      <a:pt x="28" y="56"/>
                      <a:pt x="28" y="55"/>
                    </a:cubicBezTo>
                    <a:cubicBezTo>
                      <a:pt x="28" y="54"/>
                      <a:pt x="28" y="56"/>
                      <a:pt x="28" y="55"/>
                    </a:cubicBezTo>
                    <a:cubicBezTo>
                      <a:pt x="28" y="54"/>
                      <a:pt x="27" y="51"/>
                      <a:pt x="28" y="52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9" y="56"/>
                      <a:pt x="28" y="53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2" y="55"/>
                      <a:pt x="31" y="51"/>
                    </a:cubicBezTo>
                    <a:cubicBezTo>
                      <a:pt x="32" y="52"/>
                      <a:pt x="32" y="52"/>
                      <a:pt x="33" y="53"/>
                    </a:cubicBezTo>
                    <a:cubicBezTo>
                      <a:pt x="33" y="53"/>
                      <a:pt x="33" y="51"/>
                      <a:pt x="33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4"/>
                      <a:pt x="34" y="52"/>
                      <a:pt x="34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4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0"/>
                      <a:pt x="35" y="50"/>
                      <a:pt x="36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52"/>
                      <a:pt x="37" y="52"/>
                      <a:pt x="38" y="51"/>
                    </a:cubicBezTo>
                    <a:cubicBezTo>
                      <a:pt x="37" y="51"/>
                      <a:pt x="37" y="50"/>
                      <a:pt x="37" y="49"/>
                    </a:cubicBezTo>
                    <a:cubicBezTo>
                      <a:pt x="36" y="46"/>
                      <a:pt x="37" y="49"/>
                      <a:pt x="37" y="47"/>
                    </a:cubicBezTo>
                    <a:cubicBezTo>
                      <a:pt x="37" y="48"/>
                      <a:pt x="38" y="49"/>
                      <a:pt x="38" y="50"/>
                    </a:cubicBezTo>
                    <a:cubicBezTo>
                      <a:pt x="39" y="52"/>
                      <a:pt x="39" y="50"/>
                      <a:pt x="40" y="50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2" y="51"/>
                      <a:pt x="41" y="48"/>
                      <a:pt x="42" y="49"/>
                    </a:cubicBezTo>
                    <a:cubicBezTo>
                      <a:pt x="42" y="48"/>
                      <a:pt x="41" y="45"/>
                      <a:pt x="41" y="45"/>
                    </a:cubicBezTo>
                    <a:cubicBezTo>
                      <a:pt x="41" y="43"/>
                      <a:pt x="42" y="47"/>
                      <a:pt x="43" y="48"/>
                    </a:cubicBezTo>
                    <a:cubicBezTo>
                      <a:pt x="43" y="48"/>
                      <a:pt x="43" y="47"/>
                      <a:pt x="43" y="47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3" y="47"/>
                      <a:pt x="43" y="46"/>
                      <a:pt x="44" y="47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7"/>
                      <a:pt x="45" y="48"/>
                      <a:pt x="45" y="48"/>
                    </a:cubicBezTo>
                    <a:cubicBezTo>
                      <a:pt x="44" y="46"/>
                      <a:pt x="45" y="47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8"/>
                      <a:pt x="45" y="45"/>
                      <a:pt x="45" y="45"/>
                    </a:cubicBezTo>
                    <a:cubicBezTo>
                      <a:pt x="45" y="43"/>
                      <a:pt x="46" y="45"/>
                      <a:pt x="46" y="45"/>
                    </a:cubicBezTo>
                    <a:cubicBezTo>
                      <a:pt x="46" y="46"/>
                      <a:pt x="46" y="45"/>
                      <a:pt x="46" y="45"/>
                    </a:cubicBezTo>
                    <a:cubicBezTo>
                      <a:pt x="46" y="47"/>
                      <a:pt x="46" y="46"/>
                      <a:pt x="46" y="47"/>
                    </a:cubicBezTo>
                    <a:cubicBezTo>
                      <a:pt x="46" y="47"/>
                      <a:pt x="46" y="45"/>
                      <a:pt x="46" y="45"/>
                    </a:cubicBezTo>
                    <a:cubicBezTo>
                      <a:pt x="46" y="45"/>
                      <a:pt x="47" y="45"/>
                      <a:pt x="47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4"/>
                      <a:pt x="46" y="44"/>
                      <a:pt x="46" y="43"/>
                    </a:cubicBezTo>
                    <a:cubicBezTo>
                      <a:pt x="46" y="43"/>
                      <a:pt x="46" y="42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43"/>
                      <a:pt x="47" y="43"/>
                      <a:pt x="46" y="42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3"/>
                      <a:pt x="47" y="43"/>
                      <a:pt x="47" y="42"/>
                    </a:cubicBezTo>
                    <a:cubicBezTo>
                      <a:pt x="48" y="44"/>
                      <a:pt x="49" y="46"/>
                      <a:pt x="49" y="46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50" y="45"/>
                    </a:cubicBezTo>
                    <a:cubicBezTo>
                      <a:pt x="51" y="46"/>
                      <a:pt x="48" y="40"/>
                      <a:pt x="49" y="42"/>
                    </a:cubicBezTo>
                    <a:cubicBezTo>
                      <a:pt x="50" y="44"/>
                      <a:pt x="50" y="44"/>
                      <a:pt x="51" y="44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0" y="42"/>
                      <a:pt x="51" y="45"/>
                      <a:pt x="50" y="43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52" y="46"/>
                      <a:pt x="52" y="42"/>
                      <a:pt x="54" y="44"/>
                    </a:cubicBezTo>
                    <a:cubicBezTo>
                      <a:pt x="52" y="42"/>
                      <a:pt x="54" y="43"/>
                      <a:pt x="53" y="42"/>
                    </a:cubicBezTo>
                    <a:cubicBezTo>
                      <a:pt x="54" y="45"/>
                      <a:pt x="54" y="42"/>
                      <a:pt x="54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4" y="42"/>
                      <a:pt x="53" y="37"/>
                      <a:pt x="54" y="40"/>
                    </a:cubicBezTo>
                    <a:cubicBezTo>
                      <a:pt x="55" y="40"/>
                      <a:pt x="55" y="41"/>
                      <a:pt x="55" y="42"/>
                    </a:cubicBezTo>
                    <a:cubicBezTo>
                      <a:pt x="56" y="44"/>
                      <a:pt x="55" y="39"/>
                      <a:pt x="56" y="42"/>
                    </a:cubicBezTo>
                    <a:cubicBezTo>
                      <a:pt x="56" y="41"/>
                      <a:pt x="55" y="40"/>
                      <a:pt x="55" y="39"/>
                    </a:cubicBezTo>
                    <a:cubicBezTo>
                      <a:pt x="56" y="40"/>
                      <a:pt x="57" y="41"/>
                      <a:pt x="57" y="41"/>
                    </a:cubicBezTo>
                    <a:cubicBezTo>
                      <a:pt x="57" y="41"/>
                      <a:pt x="57" y="40"/>
                      <a:pt x="57" y="40"/>
                    </a:cubicBezTo>
                    <a:cubicBezTo>
                      <a:pt x="57" y="41"/>
                      <a:pt x="57" y="41"/>
                      <a:pt x="57" y="42"/>
                    </a:cubicBezTo>
                    <a:cubicBezTo>
                      <a:pt x="58" y="42"/>
                      <a:pt x="58" y="41"/>
                      <a:pt x="58" y="40"/>
                    </a:cubicBezTo>
                    <a:cubicBezTo>
                      <a:pt x="59" y="41"/>
                      <a:pt x="59" y="40"/>
                      <a:pt x="60" y="41"/>
                    </a:cubicBezTo>
                    <a:cubicBezTo>
                      <a:pt x="59" y="39"/>
                      <a:pt x="61" y="42"/>
                      <a:pt x="60" y="39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39"/>
                      <a:pt x="59" y="37"/>
                      <a:pt x="59" y="37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41"/>
                      <a:pt x="61" y="39"/>
                      <a:pt x="61" y="40"/>
                    </a:cubicBezTo>
                    <a:cubicBezTo>
                      <a:pt x="60" y="38"/>
                      <a:pt x="62" y="40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7"/>
                      <a:pt x="60" y="37"/>
                      <a:pt x="61" y="36"/>
                    </a:cubicBezTo>
                    <a:cubicBezTo>
                      <a:pt x="61" y="36"/>
                      <a:pt x="62" y="38"/>
                      <a:pt x="62" y="38"/>
                    </a:cubicBezTo>
                    <a:cubicBezTo>
                      <a:pt x="62" y="39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2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38"/>
                      <a:pt x="63" y="37"/>
                    </a:cubicBezTo>
                    <a:cubicBezTo>
                      <a:pt x="64" y="38"/>
                      <a:pt x="65" y="36"/>
                      <a:pt x="65" y="36"/>
                    </a:cubicBezTo>
                    <a:cubicBezTo>
                      <a:pt x="65" y="36"/>
                      <a:pt x="65" y="37"/>
                      <a:pt x="65" y="36"/>
                    </a:cubicBezTo>
                    <a:cubicBezTo>
                      <a:pt x="65" y="36"/>
                      <a:pt x="65" y="34"/>
                      <a:pt x="65" y="35"/>
                    </a:cubicBezTo>
                    <a:cubicBezTo>
                      <a:pt x="65" y="35"/>
                      <a:pt x="66" y="36"/>
                      <a:pt x="66" y="36"/>
                    </a:cubicBezTo>
                    <a:cubicBezTo>
                      <a:pt x="66" y="37"/>
                      <a:pt x="66" y="35"/>
                      <a:pt x="66" y="35"/>
                    </a:cubicBezTo>
                    <a:cubicBezTo>
                      <a:pt x="67" y="37"/>
                      <a:pt x="66" y="33"/>
                      <a:pt x="67" y="34"/>
                    </a:cubicBezTo>
                    <a:cubicBezTo>
                      <a:pt x="67" y="34"/>
                      <a:pt x="68" y="35"/>
                      <a:pt x="68" y="36"/>
                    </a:cubicBezTo>
                    <a:cubicBezTo>
                      <a:pt x="68" y="35"/>
                      <a:pt x="68" y="34"/>
                      <a:pt x="68" y="32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69" y="34"/>
                      <a:pt x="69" y="33"/>
                      <a:pt x="69" y="32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0"/>
                      <a:pt x="68" y="30"/>
                      <a:pt x="68" y="30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9" y="30"/>
                      <a:pt x="68" y="30"/>
                      <a:pt x="69" y="30"/>
                    </a:cubicBezTo>
                    <a:cubicBezTo>
                      <a:pt x="70" y="33"/>
                      <a:pt x="70" y="31"/>
                      <a:pt x="70" y="32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29"/>
                      <a:pt x="71" y="31"/>
                      <a:pt x="71" y="31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7"/>
                      <a:pt x="71" y="28"/>
                      <a:pt x="71" y="29"/>
                    </a:cubicBezTo>
                    <a:cubicBezTo>
                      <a:pt x="71" y="29"/>
                      <a:pt x="70" y="26"/>
                      <a:pt x="70" y="24"/>
                    </a:cubicBezTo>
                    <a:cubicBezTo>
                      <a:pt x="70" y="25"/>
                      <a:pt x="70" y="24"/>
                      <a:pt x="70" y="23"/>
                    </a:cubicBezTo>
                    <a:cubicBezTo>
                      <a:pt x="71" y="25"/>
                      <a:pt x="70" y="23"/>
                      <a:pt x="71" y="24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71" y="26"/>
                      <a:pt x="73" y="28"/>
                      <a:pt x="73" y="29"/>
                    </a:cubicBezTo>
                    <a:cubicBezTo>
                      <a:pt x="73" y="28"/>
                      <a:pt x="74" y="28"/>
                      <a:pt x="75" y="29"/>
                    </a:cubicBezTo>
                    <a:cubicBezTo>
                      <a:pt x="73" y="26"/>
                      <a:pt x="74" y="27"/>
                      <a:pt x="73" y="25"/>
                    </a:cubicBezTo>
                    <a:cubicBezTo>
                      <a:pt x="74" y="24"/>
                      <a:pt x="74" y="27"/>
                      <a:pt x="75" y="27"/>
                    </a:cubicBezTo>
                    <a:cubicBezTo>
                      <a:pt x="75" y="26"/>
                      <a:pt x="76" y="26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6" y="25"/>
                      <a:pt x="77" y="26"/>
                      <a:pt x="77" y="23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6" y="22"/>
                      <a:pt x="77" y="2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23"/>
                      <a:pt x="79" y="25"/>
                      <a:pt x="78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3"/>
                      <a:pt x="79" y="24"/>
                      <a:pt x="79" y="22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5"/>
                      <a:pt x="79" y="22"/>
                      <a:pt x="80" y="22"/>
                    </a:cubicBezTo>
                    <a:cubicBezTo>
                      <a:pt x="80" y="22"/>
                      <a:pt x="81" y="23"/>
                      <a:pt x="81" y="23"/>
                    </a:cubicBezTo>
                    <a:cubicBezTo>
                      <a:pt x="80" y="22"/>
                      <a:pt x="81" y="22"/>
                      <a:pt x="81" y="21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4" y="22"/>
                      <a:pt x="86" y="22"/>
                      <a:pt x="86" y="19"/>
                    </a:cubicBezTo>
                    <a:cubicBezTo>
                      <a:pt x="88" y="21"/>
                      <a:pt x="87" y="21"/>
                      <a:pt x="87" y="22"/>
                    </a:cubicBezTo>
                    <a:cubicBezTo>
                      <a:pt x="87" y="20"/>
                      <a:pt x="87" y="22"/>
                      <a:pt x="88" y="21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8" y="20"/>
                      <a:pt x="89" y="22"/>
                      <a:pt x="89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8" y="19"/>
                      <a:pt x="90" y="23"/>
                      <a:pt x="89" y="20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89" y="19"/>
                      <a:pt x="91" y="22"/>
                      <a:pt x="90" y="20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21"/>
                      <a:pt x="90" y="17"/>
                      <a:pt x="91" y="19"/>
                    </a:cubicBezTo>
                    <a:cubicBezTo>
                      <a:pt x="91" y="19"/>
                      <a:pt x="91" y="18"/>
                      <a:pt x="91" y="16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3" y="17"/>
                      <a:pt x="94" y="17"/>
                      <a:pt x="94" y="14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3"/>
                      <a:pt x="97" y="17"/>
                      <a:pt x="96" y="13"/>
                    </a:cubicBezTo>
                    <a:cubicBezTo>
                      <a:pt x="96" y="11"/>
                      <a:pt x="96" y="11"/>
                      <a:pt x="96" y="11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7" y="12"/>
                      <a:pt x="98" y="13"/>
                      <a:pt x="97" y="11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3"/>
                      <a:pt x="98" y="10"/>
                      <a:pt x="98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101" y="14"/>
                      <a:pt x="104" y="15"/>
                      <a:pt x="104" y="11"/>
                    </a:cubicBezTo>
                    <a:cubicBezTo>
                      <a:pt x="104" y="10"/>
                      <a:pt x="105" y="13"/>
                      <a:pt x="105" y="13"/>
                    </a:cubicBezTo>
                    <a:cubicBezTo>
                      <a:pt x="106" y="9"/>
                      <a:pt x="109" y="14"/>
                      <a:pt x="109" y="8"/>
                    </a:cubicBezTo>
                    <a:cubicBezTo>
                      <a:pt x="110" y="6"/>
                      <a:pt x="108" y="1"/>
                      <a:pt x="1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0" name="Freeform 114"/>
              <p:cNvSpPr/>
              <p:nvPr/>
            </p:nvSpPr>
            <p:spPr bwMode="auto">
              <a:xfrm>
                <a:off x="3897" y="1269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0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1" name="Freeform 115"/>
              <p:cNvSpPr/>
              <p:nvPr/>
            </p:nvSpPr>
            <p:spPr bwMode="auto">
              <a:xfrm>
                <a:off x="3935" y="1214"/>
                <a:ext cx="78" cy="253"/>
              </a:xfrm>
              <a:custGeom>
                <a:avLst/>
                <a:gdLst>
                  <a:gd name="T0" fmla="*/ 15 w 37"/>
                  <a:gd name="T1" fmla="*/ 54 h 119"/>
                  <a:gd name="T2" fmla="*/ 12 w 37"/>
                  <a:gd name="T3" fmla="*/ 62 h 119"/>
                  <a:gd name="T4" fmla="*/ 8 w 37"/>
                  <a:gd name="T5" fmla="*/ 67 h 119"/>
                  <a:gd name="T6" fmla="*/ 6 w 37"/>
                  <a:gd name="T7" fmla="*/ 78 h 119"/>
                  <a:gd name="T8" fmla="*/ 4 w 37"/>
                  <a:gd name="T9" fmla="*/ 84 h 119"/>
                  <a:gd name="T10" fmla="*/ 2 w 37"/>
                  <a:gd name="T11" fmla="*/ 96 h 119"/>
                  <a:gd name="T12" fmla="*/ 5 w 37"/>
                  <a:gd name="T13" fmla="*/ 103 h 119"/>
                  <a:gd name="T14" fmla="*/ 2 w 37"/>
                  <a:gd name="T15" fmla="*/ 111 h 119"/>
                  <a:gd name="T16" fmla="*/ 2 w 37"/>
                  <a:gd name="T17" fmla="*/ 115 h 119"/>
                  <a:gd name="T18" fmla="*/ 7 w 37"/>
                  <a:gd name="T19" fmla="*/ 117 h 119"/>
                  <a:gd name="T20" fmla="*/ 8 w 37"/>
                  <a:gd name="T21" fmla="*/ 117 h 119"/>
                  <a:gd name="T22" fmla="*/ 9 w 37"/>
                  <a:gd name="T23" fmla="*/ 115 h 119"/>
                  <a:gd name="T24" fmla="*/ 12 w 37"/>
                  <a:gd name="T25" fmla="*/ 113 h 119"/>
                  <a:gd name="T26" fmla="*/ 15 w 37"/>
                  <a:gd name="T27" fmla="*/ 110 h 119"/>
                  <a:gd name="T28" fmla="*/ 17 w 37"/>
                  <a:gd name="T29" fmla="*/ 110 h 119"/>
                  <a:gd name="T30" fmla="*/ 17 w 37"/>
                  <a:gd name="T31" fmla="*/ 108 h 119"/>
                  <a:gd name="T32" fmla="*/ 18 w 37"/>
                  <a:gd name="T33" fmla="*/ 108 h 119"/>
                  <a:gd name="T34" fmla="*/ 21 w 37"/>
                  <a:gd name="T35" fmla="*/ 108 h 119"/>
                  <a:gd name="T36" fmla="*/ 15 w 37"/>
                  <a:gd name="T37" fmla="*/ 104 h 119"/>
                  <a:gd name="T38" fmla="*/ 18 w 37"/>
                  <a:gd name="T39" fmla="*/ 104 h 119"/>
                  <a:gd name="T40" fmla="*/ 20 w 37"/>
                  <a:gd name="T41" fmla="*/ 104 h 119"/>
                  <a:gd name="T42" fmla="*/ 22 w 37"/>
                  <a:gd name="T43" fmla="*/ 102 h 119"/>
                  <a:gd name="T44" fmla="*/ 20 w 37"/>
                  <a:gd name="T45" fmla="*/ 100 h 119"/>
                  <a:gd name="T46" fmla="*/ 22 w 37"/>
                  <a:gd name="T47" fmla="*/ 99 h 119"/>
                  <a:gd name="T48" fmla="*/ 15 w 37"/>
                  <a:gd name="T49" fmla="*/ 95 h 119"/>
                  <a:gd name="T50" fmla="*/ 21 w 37"/>
                  <a:gd name="T51" fmla="*/ 97 h 119"/>
                  <a:gd name="T52" fmla="*/ 24 w 37"/>
                  <a:gd name="T53" fmla="*/ 92 h 119"/>
                  <a:gd name="T54" fmla="*/ 24 w 37"/>
                  <a:gd name="T55" fmla="*/ 89 h 119"/>
                  <a:gd name="T56" fmla="*/ 21 w 37"/>
                  <a:gd name="T57" fmla="*/ 85 h 119"/>
                  <a:gd name="T58" fmla="*/ 26 w 37"/>
                  <a:gd name="T59" fmla="*/ 81 h 119"/>
                  <a:gd name="T60" fmla="*/ 24 w 37"/>
                  <a:gd name="T61" fmla="*/ 78 h 119"/>
                  <a:gd name="T62" fmla="*/ 25 w 37"/>
                  <a:gd name="T63" fmla="*/ 77 h 119"/>
                  <a:gd name="T64" fmla="*/ 23 w 37"/>
                  <a:gd name="T65" fmla="*/ 75 h 119"/>
                  <a:gd name="T66" fmla="*/ 27 w 37"/>
                  <a:gd name="T67" fmla="*/ 75 h 119"/>
                  <a:gd name="T68" fmla="*/ 26 w 37"/>
                  <a:gd name="T69" fmla="*/ 72 h 119"/>
                  <a:gd name="T70" fmla="*/ 25 w 37"/>
                  <a:gd name="T71" fmla="*/ 67 h 119"/>
                  <a:gd name="T72" fmla="*/ 29 w 37"/>
                  <a:gd name="T73" fmla="*/ 65 h 119"/>
                  <a:gd name="T74" fmla="*/ 28 w 37"/>
                  <a:gd name="T75" fmla="*/ 61 h 119"/>
                  <a:gd name="T76" fmla="*/ 29 w 37"/>
                  <a:gd name="T77" fmla="*/ 59 h 119"/>
                  <a:gd name="T78" fmla="*/ 29 w 37"/>
                  <a:gd name="T79" fmla="*/ 59 h 119"/>
                  <a:gd name="T80" fmla="*/ 29 w 37"/>
                  <a:gd name="T81" fmla="*/ 56 h 119"/>
                  <a:gd name="T82" fmla="*/ 27 w 37"/>
                  <a:gd name="T83" fmla="*/ 51 h 119"/>
                  <a:gd name="T84" fmla="*/ 25 w 37"/>
                  <a:gd name="T85" fmla="*/ 49 h 119"/>
                  <a:gd name="T86" fmla="*/ 27 w 37"/>
                  <a:gd name="T87" fmla="*/ 47 h 119"/>
                  <a:gd name="T88" fmla="*/ 29 w 37"/>
                  <a:gd name="T89" fmla="*/ 44 h 119"/>
                  <a:gd name="T90" fmla="*/ 27 w 37"/>
                  <a:gd name="T91" fmla="*/ 39 h 119"/>
                  <a:gd name="T92" fmla="*/ 28 w 37"/>
                  <a:gd name="T93" fmla="*/ 37 h 119"/>
                  <a:gd name="T94" fmla="*/ 31 w 37"/>
                  <a:gd name="T95" fmla="*/ 30 h 119"/>
                  <a:gd name="T96" fmla="*/ 32 w 37"/>
                  <a:gd name="T97" fmla="*/ 27 h 119"/>
                  <a:gd name="T98" fmla="*/ 29 w 37"/>
                  <a:gd name="T99" fmla="*/ 19 h 119"/>
                  <a:gd name="T100" fmla="*/ 30 w 37"/>
                  <a:gd name="T101" fmla="*/ 16 h 119"/>
                  <a:gd name="T102" fmla="*/ 26 w 37"/>
                  <a:gd name="T103" fmla="*/ 0 h 119"/>
                  <a:gd name="T104" fmla="*/ 18 w 37"/>
                  <a:gd name="T105" fmla="*/ 21 h 119"/>
                  <a:gd name="T106" fmla="*/ 11 w 37"/>
                  <a:gd name="T107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119">
                    <a:moveTo>
                      <a:pt x="11" y="38"/>
                    </a:moveTo>
                    <a:cubicBezTo>
                      <a:pt x="11" y="42"/>
                      <a:pt x="12" y="46"/>
                      <a:pt x="12" y="50"/>
                    </a:cubicBezTo>
                    <a:cubicBezTo>
                      <a:pt x="15" y="51"/>
                      <a:pt x="13" y="52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6" y="53"/>
                      <a:pt x="14" y="53"/>
                      <a:pt x="13" y="54"/>
                    </a:cubicBezTo>
                    <a:cubicBezTo>
                      <a:pt x="14" y="54"/>
                      <a:pt x="13" y="54"/>
                      <a:pt x="15" y="54"/>
                    </a:cubicBezTo>
                    <a:cubicBezTo>
                      <a:pt x="17" y="55"/>
                      <a:pt x="12" y="54"/>
                      <a:pt x="13" y="55"/>
                    </a:cubicBezTo>
                    <a:cubicBezTo>
                      <a:pt x="13" y="55"/>
                      <a:pt x="14" y="55"/>
                      <a:pt x="14" y="55"/>
                    </a:cubicBezTo>
                    <a:cubicBezTo>
                      <a:pt x="16" y="56"/>
                      <a:pt x="13" y="55"/>
                      <a:pt x="11" y="55"/>
                    </a:cubicBezTo>
                    <a:cubicBezTo>
                      <a:pt x="11" y="57"/>
                      <a:pt x="13" y="59"/>
                      <a:pt x="11" y="61"/>
                    </a:cubicBezTo>
                    <a:cubicBezTo>
                      <a:pt x="11" y="60"/>
                      <a:pt x="13" y="61"/>
                      <a:pt x="13" y="61"/>
                    </a:cubicBezTo>
                    <a:cubicBezTo>
                      <a:pt x="9" y="60"/>
                      <a:pt x="13" y="62"/>
                      <a:pt x="12" y="62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9" y="62"/>
                      <a:pt x="11" y="63"/>
                      <a:pt x="10" y="63"/>
                    </a:cubicBezTo>
                    <a:cubicBezTo>
                      <a:pt x="11" y="64"/>
                      <a:pt x="8" y="64"/>
                      <a:pt x="9" y="65"/>
                    </a:cubicBezTo>
                    <a:cubicBezTo>
                      <a:pt x="8" y="64"/>
                      <a:pt x="8" y="65"/>
                      <a:pt x="8" y="65"/>
                    </a:cubicBezTo>
                    <a:cubicBezTo>
                      <a:pt x="11" y="66"/>
                      <a:pt x="6" y="66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8"/>
                      <a:pt x="6" y="70"/>
                      <a:pt x="8" y="72"/>
                    </a:cubicBezTo>
                    <a:cubicBezTo>
                      <a:pt x="8" y="73"/>
                      <a:pt x="4" y="73"/>
                      <a:pt x="5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6" y="75"/>
                      <a:pt x="5" y="75"/>
                    </a:cubicBezTo>
                    <a:cubicBezTo>
                      <a:pt x="7" y="76"/>
                      <a:pt x="5" y="76"/>
                      <a:pt x="5" y="77"/>
                    </a:cubicBezTo>
                    <a:cubicBezTo>
                      <a:pt x="5" y="77"/>
                      <a:pt x="5" y="78"/>
                      <a:pt x="6" y="78"/>
                    </a:cubicBezTo>
                    <a:cubicBezTo>
                      <a:pt x="4" y="78"/>
                      <a:pt x="7" y="80"/>
                      <a:pt x="5" y="80"/>
                    </a:cubicBezTo>
                    <a:cubicBezTo>
                      <a:pt x="8" y="81"/>
                      <a:pt x="6" y="80"/>
                      <a:pt x="7" y="81"/>
                    </a:cubicBezTo>
                    <a:cubicBezTo>
                      <a:pt x="7" y="81"/>
                      <a:pt x="6" y="81"/>
                      <a:pt x="5" y="81"/>
                    </a:cubicBezTo>
                    <a:cubicBezTo>
                      <a:pt x="6" y="81"/>
                      <a:pt x="6" y="82"/>
                      <a:pt x="4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3" y="83"/>
                      <a:pt x="5" y="84"/>
                      <a:pt x="4" y="84"/>
                    </a:cubicBezTo>
                    <a:cubicBezTo>
                      <a:pt x="6" y="85"/>
                      <a:pt x="8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6"/>
                      <a:pt x="2" y="87"/>
                      <a:pt x="4" y="90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91"/>
                      <a:pt x="1" y="92"/>
                      <a:pt x="4" y="95"/>
                    </a:cubicBezTo>
                    <a:cubicBezTo>
                      <a:pt x="3" y="95"/>
                      <a:pt x="2" y="95"/>
                      <a:pt x="2" y="96"/>
                    </a:cubicBezTo>
                    <a:cubicBezTo>
                      <a:pt x="3" y="97"/>
                      <a:pt x="3" y="97"/>
                      <a:pt x="5" y="98"/>
                    </a:cubicBezTo>
                    <a:cubicBezTo>
                      <a:pt x="5" y="98"/>
                      <a:pt x="4" y="98"/>
                      <a:pt x="3" y="98"/>
                    </a:cubicBezTo>
                    <a:cubicBezTo>
                      <a:pt x="2" y="98"/>
                      <a:pt x="0" y="98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2" y="100"/>
                      <a:pt x="4" y="101"/>
                      <a:pt x="2" y="102"/>
                    </a:cubicBezTo>
                    <a:cubicBezTo>
                      <a:pt x="3" y="102"/>
                      <a:pt x="3" y="103"/>
                      <a:pt x="5" y="103"/>
                    </a:cubicBezTo>
                    <a:cubicBezTo>
                      <a:pt x="5" y="103"/>
                      <a:pt x="3" y="103"/>
                      <a:pt x="4" y="103"/>
                    </a:cubicBezTo>
                    <a:cubicBezTo>
                      <a:pt x="2" y="102"/>
                      <a:pt x="2" y="102"/>
                      <a:pt x="2" y="102"/>
                    </a:cubicBezTo>
                    <a:cubicBezTo>
                      <a:pt x="1" y="104"/>
                      <a:pt x="2" y="105"/>
                      <a:pt x="3" y="107"/>
                    </a:cubicBezTo>
                    <a:cubicBezTo>
                      <a:pt x="0" y="107"/>
                      <a:pt x="3" y="108"/>
                      <a:pt x="1" y="109"/>
                    </a:cubicBezTo>
                    <a:cubicBezTo>
                      <a:pt x="2" y="110"/>
                      <a:pt x="0" y="110"/>
                      <a:pt x="3" y="111"/>
                    </a:cubicBezTo>
                    <a:cubicBezTo>
                      <a:pt x="2" y="111"/>
                      <a:pt x="2" y="111"/>
                      <a:pt x="2" y="111"/>
                    </a:cubicBezTo>
                    <a:cubicBezTo>
                      <a:pt x="1" y="111"/>
                      <a:pt x="2" y="112"/>
                      <a:pt x="1" y="113"/>
                    </a:cubicBezTo>
                    <a:cubicBezTo>
                      <a:pt x="1" y="114"/>
                      <a:pt x="3" y="114"/>
                      <a:pt x="4" y="114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3" y="115"/>
                      <a:pt x="5" y="115"/>
                      <a:pt x="7" y="115"/>
                    </a:cubicBezTo>
                    <a:cubicBezTo>
                      <a:pt x="6" y="115"/>
                      <a:pt x="7" y="115"/>
                      <a:pt x="6" y="115"/>
                    </a:cubicBezTo>
                    <a:cubicBezTo>
                      <a:pt x="5" y="115"/>
                      <a:pt x="4" y="115"/>
                      <a:pt x="2" y="115"/>
                    </a:cubicBezTo>
                    <a:cubicBezTo>
                      <a:pt x="1" y="116"/>
                      <a:pt x="5" y="116"/>
                      <a:pt x="3" y="117"/>
                    </a:cubicBezTo>
                    <a:cubicBezTo>
                      <a:pt x="2" y="117"/>
                      <a:pt x="3" y="118"/>
                      <a:pt x="5" y="117"/>
                    </a:cubicBezTo>
                    <a:cubicBezTo>
                      <a:pt x="4" y="117"/>
                      <a:pt x="4" y="118"/>
                      <a:pt x="3" y="118"/>
                    </a:cubicBezTo>
                    <a:cubicBezTo>
                      <a:pt x="3" y="118"/>
                      <a:pt x="3" y="118"/>
                      <a:pt x="4" y="118"/>
                    </a:cubicBezTo>
                    <a:cubicBezTo>
                      <a:pt x="4" y="118"/>
                      <a:pt x="4" y="118"/>
                      <a:pt x="4" y="118"/>
                    </a:cubicBezTo>
                    <a:cubicBezTo>
                      <a:pt x="5" y="118"/>
                      <a:pt x="5" y="118"/>
                      <a:pt x="7" y="117"/>
                    </a:cubicBezTo>
                    <a:cubicBezTo>
                      <a:pt x="7" y="117"/>
                      <a:pt x="6" y="117"/>
                      <a:pt x="7" y="117"/>
                    </a:cubicBezTo>
                    <a:cubicBezTo>
                      <a:pt x="8" y="117"/>
                      <a:pt x="8" y="117"/>
                      <a:pt x="7" y="118"/>
                    </a:cubicBezTo>
                    <a:cubicBezTo>
                      <a:pt x="6" y="118"/>
                      <a:pt x="5" y="118"/>
                      <a:pt x="4" y="119"/>
                    </a:cubicBezTo>
                    <a:cubicBezTo>
                      <a:pt x="7" y="118"/>
                      <a:pt x="7" y="118"/>
                      <a:pt x="7" y="118"/>
                    </a:cubicBezTo>
                    <a:cubicBezTo>
                      <a:pt x="7" y="118"/>
                      <a:pt x="8" y="118"/>
                      <a:pt x="9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9" y="117"/>
                      <a:pt x="10" y="116"/>
                      <a:pt x="9" y="116"/>
                    </a:cubicBezTo>
                    <a:cubicBezTo>
                      <a:pt x="7" y="116"/>
                      <a:pt x="7" y="116"/>
                      <a:pt x="7" y="116"/>
                    </a:cubicBezTo>
                    <a:cubicBezTo>
                      <a:pt x="7" y="116"/>
                      <a:pt x="5" y="116"/>
                      <a:pt x="7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9" y="115"/>
                      <a:pt x="8" y="115"/>
                      <a:pt x="9" y="115"/>
                    </a:cubicBezTo>
                    <a:cubicBezTo>
                      <a:pt x="11" y="115"/>
                      <a:pt x="11" y="115"/>
                      <a:pt x="11" y="115"/>
                    </a:cubicBezTo>
                    <a:cubicBezTo>
                      <a:pt x="8" y="115"/>
                      <a:pt x="10" y="114"/>
                      <a:pt x="9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1" y="114"/>
                      <a:pt x="8" y="114"/>
                      <a:pt x="8" y="114"/>
                    </a:cubicBezTo>
                    <a:cubicBezTo>
                      <a:pt x="9" y="114"/>
                      <a:pt x="11" y="114"/>
                      <a:pt x="12" y="114"/>
                    </a:cubicBezTo>
                    <a:cubicBezTo>
                      <a:pt x="12" y="113"/>
                      <a:pt x="10" y="113"/>
                      <a:pt x="12" y="113"/>
                    </a:cubicBezTo>
                    <a:cubicBezTo>
                      <a:pt x="11" y="112"/>
                      <a:pt x="10" y="112"/>
                      <a:pt x="9" y="111"/>
                    </a:cubicBezTo>
                    <a:cubicBezTo>
                      <a:pt x="9" y="111"/>
                      <a:pt x="12" y="112"/>
                      <a:pt x="11" y="111"/>
                    </a:cubicBezTo>
                    <a:cubicBezTo>
                      <a:pt x="12" y="111"/>
                      <a:pt x="13" y="111"/>
                      <a:pt x="14" y="111"/>
                    </a:cubicBezTo>
                    <a:cubicBezTo>
                      <a:pt x="13" y="111"/>
                      <a:pt x="14" y="111"/>
                      <a:pt x="12" y="111"/>
                    </a:cubicBezTo>
                    <a:cubicBezTo>
                      <a:pt x="12" y="110"/>
                      <a:pt x="13" y="110"/>
                      <a:pt x="12" y="109"/>
                    </a:cubicBezTo>
                    <a:cubicBezTo>
                      <a:pt x="12" y="109"/>
                      <a:pt x="14" y="110"/>
                      <a:pt x="15" y="110"/>
                    </a:cubicBezTo>
                    <a:cubicBezTo>
                      <a:pt x="13" y="109"/>
                      <a:pt x="13" y="109"/>
                      <a:pt x="13" y="108"/>
                    </a:cubicBezTo>
                    <a:cubicBezTo>
                      <a:pt x="11" y="108"/>
                      <a:pt x="11" y="108"/>
                      <a:pt x="10" y="108"/>
                    </a:cubicBezTo>
                    <a:cubicBezTo>
                      <a:pt x="9" y="108"/>
                      <a:pt x="9" y="107"/>
                      <a:pt x="9" y="107"/>
                    </a:cubicBezTo>
                    <a:cubicBezTo>
                      <a:pt x="11" y="108"/>
                      <a:pt x="13" y="108"/>
                      <a:pt x="14" y="108"/>
                    </a:cubicBezTo>
                    <a:cubicBezTo>
                      <a:pt x="16" y="108"/>
                      <a:pt x="13" y="108"/>
                      <a:pt x="16" y="109"/>
                    </a:cubicBezTo>
                    <a:cubicBezTo>
                      <a:pt x="18" y="109"/>
                      <a:pt x="18" y="110"/>
                      <a:pt x="17" y="110"/>
                    </a:cubicBezTo>
                    <a:cubicBezTo>
                      <a:pt x="19" y="111"/>
                      <a:pt x="17" y="110"/>
                      <a:pt x="19" y="110"/>
                    </a:cubicBezTo>
                    <a:cubicBezTo>
                      <a:pt x="19" y="110"/>
                      <a:pt x="18" y="110"/>
                      <a:pt x="18" y="109"/>
                    </a:cubicBezTo>
                    <a:cubicBezTo>
                      <a:pt x="17" y="109"/>
                      <a:pt x="16" y="109"/>
                      <a:pt x="15" y="108"/>
                    </a:cubicBezTo>
                    <a:cubicBezTo>
                      <a:pt x="13" y="108"/>
                      <a:pt x="17" y="108"/>
                      <a:pt x="17" y="108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9" y="109"/>
                      <a:pt x="17" y="108"/>
                      <a:pt x="17" y="108"/>
                    </a:cubicBezTo>
                    <a:cubicBezTo>
                      <a:pt x="21" y="109"/>
                      <a:pt x="18" y="108"/>
                      <a:pt x="20" y="109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19" y="109"/>
                      <a:pt x="20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8"/>
                      <a:pt x="18" y="108"/>
                      <a:pt x="18" y="108"/>
                    </a:cubicBezTo>
                    <a:cubicBezTo>
                      <a:pt x="15" y="107"/>
                      <a:pt x="18" y="108"/>
                      <a:pt x="17" y="107"/>
                    </a:cubicBezTo>
                    <a:cubicBezTo>
                      <a:pt x="15" y="106"/>
                      <a:pt x="17" y="107"/>
                      <a:pt x="16" y="107"/>
                    </a:cubicBezTo>
                    <a:cubicBezTo>
                      <a:pt x="14" y="106"/>
                      <a:pt x="14" y="106"/>
                      <a:pt x="14" y="106"/>
                    </a:cubicBezTo>
                    <a:cubicBezTo>
                      <a:pt x="14" y="105"/>
                      <a:pt x="16" y="106"/>
                      <a:pt x="17" y="106"/>
                    </a:cubicBezTo>
                    <a:cubicBezTo>
                      <a:pt x="17" y="106"/>
                      <a:pt x="17" y="107"/>
                      <a:pt x="16" y="106"/>
                    </a:cubicBezTo>
                    <a:cubicBezTo>
                      <a:pt x="18" y="107"/>
                      <a:pt x="20" y="107"/>
                      <a:pt x="21" y="108"/>
                    </a:cubicBezTo>
                    <a:cubicBezTo>
                      <a:pt x="22" y="108"/>
                      <a:pt x="20" y="107"/>
                      <a:pt x="20" y="107"/>
                    </a:cubicBezTo>
                    <a:cubicBezTo>
                      <a:pt x="19" y="107"/>
                      <a:pt x="18" y="107"/>
                      <a:pt x="17" y="106"/>
                    </a:cubicBezTo>
                    <a:cubicBezTo>
                      <a:pt x="13" y="105"/>
                      <a:pt x="21" y="107"/>
                      <a:pt x="20" y="106"/>
                    </a:cubicBezTo>
                    <a:cubicBezTo>
                      <a:pt x="17" y="106"/>
                      <a:pt x="16" y="104"/>
                      <a:pt x="13" y="104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4" y="104"/>
                      <a:pt x="13" y="103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8" y="105"/>
                      <a:pt x="18" y="105"/>
                      <a:pt x="18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1" y="105"/>
                      <a:pt x="20" y="105"/>
                      <a:pt x="19" y="105"/>
                    </a:cubicBezTo>
                    <a:cubicBezTo>
                      <a:pt x="20" y="105"/>
                      <a:pt x="21" y="105"/>
                      <a:pt x="21" y="105"/>
                    </a:cubicBezTo>
                    <a:cubicBezTo>
                      <a:pt x="20" y="105"/>
                      <a:pt x="18" y="104"/>
                      <a:pt x="18" y="104"/>
                    </a:cubicBezTo>
                    <a:cubicBezTo>
                      <a:pt x="18" y="103"/>
                      <a:pt x="20" y="104"/>
                      <a:pt x="20" y="104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1" y="104"/>
                      <a:pt x="23" y="105"/>
                      <a:pt x="22" y="105"/>
                    </a:cubicBezTo>
                    <a:cubicBezTo>
                      <a:pt x="21" y="104"/>
                      <a:pt x="20" y="104"/>
                      <a:pt x="18" y="103"/>
                    </a:cubicBezTo>
                    <a:cubicBezTo>
                      <a:pt x="18" y="103"/>
                      <a:pt x="19" y="103"/>
                      <a:pt x="19" y="103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3" y="104"/>
                      <a:pt x="23" y="104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3" y="104"/>
                      <a:pt x="23" y="104"/>
                      <a:pt x="23" y="104"/>
                    </a:cubicBezTo>
                    <a:cubicBezTo>
                      <a:pt x="22" y="103"/>
                      <a:pt x="22" y="103"/>
                      <a:pt x="21" y="103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2" y="103"/>
                      <a:pt x="20" y="102"/>
                      <a:pt x="22" y="102"/>
                    </a:cubicBezTo>
                    <a:cubicBezTo>
                      <a:pt x="19" y="102"/>
                      <a:pt x="22" y="103"/>
                      <a:pt x="20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21" y="102"/>
                      <a:pt x="19" y="101"/>
                      <a:pt x="19" y="101"/>
                    </a:cubicBezTo>
                    <a:cubicBezTo>
                      <a:pt x="20" y="101"/>
                      <a:pt x="21" y="101"/>
                      <a:pt x="21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23" y="102"/>
                      <a:pt x="19" y="100"/>
                      <a:pt x="20" y="100"/>
                    </a:cubicBezTo>
                    <a:cubicBezTo>
                      <a:pt x="21" y="101"/>
                      <a:pt x="22" y="101"/>
                      <a:pt x="23" y="101"/>
                    </a:cubicBezTo>
                    <a:cubicBezTo>
                      <a:pt x="20" y="100"/>
                      <a:pt x="20" y="99"/>
                      <a:pt x="18" y="99"/>
                    </a:cubicBezTo>
                    <a:cubicBezTo>
                      <a:pt x="19" y="99"/>
                      <a:pt x="21" y="100"/>
                      <a:pt x="23" y="101"/>
                    </a:cubicBezTo>
                    <a:cubicBezTo>
                      <a:pt x="21" y="100"/>
                      <a:pt x="25" y="101"/>
                      <a:pt x="22" y="100"/>
                    </a:cubicBezTo>
                    <a:cubicBezTo>
                      <a:pt x="21" y="100"/>
                      <a:pt x="21" y="99"/>
                      <a:pt x="19" y="99"/>
                    </a:cubicBezTo>
                    <a:cubicBezTo>
                      <a:pt x="20" y="98"/>
                      <a:pt x="21" y="99"/>
                      <a:pt x="22" y="99"/>
                    </a:cubicBezTo>
                    <a:cubicBezTo>
                      <a:pt x="21" y="99"/>
                      <a:pt x="19" y="98"/>
                      <a:pt x="19" y="98"/>
                    </a:cubicBezTo>
                    <a:cubicBezTo>
                      <a:pt x="19" y="98"/>
                      <a:pt x="17" y="97"/>
                      <a:pt x="19" y="97"/>
                    </a:cubicBezTo>
                    <a:cubicBezTo>
                      <a:pt x="20" y="98"/>
                      <a:pt x="19" y="98"/>
                      <a:pt x="20" y="98"/>
                    </a:cubicBezTo>
                    <a:cubicBezTo>
                      <a:pt x="21" y="98"/>
                      <a:pt x="17" y="96"/>
                      <a:pt x="16" y="96"/>
                    </a:cubicBezTo>
                    <a:cubicBezTo>
                      <a:pt x="15" y="95"/>
                      <a:pt x="13" y="94"/>
                      <a:pt x="12" y="94"/>
                    </a:cubicBezTo>
                    <a:cubicBezTo>
                      <a:pt x="13" y="93"/>
                      <a:pt x="13" y="94"/>
                      <a:pt x="15" y="95"/>
                    </a:cubicBezTo>
                    <a:cubicBezTo>
                      <a:pt x="14" y="94"/>
                      <a:pt x="14" y="94"/>
                      <a:pt x="14" y="94"/>
                    </a:cubicBezTo>
                    <a:cubicBezTo>
                      <a:pt x="17" y="95"/>
                      <a:pt x="19" y="97"/>
                      <a:pt x="21" y="97"/>
                    </a:cubicBezTo>
                    <a:cubicBezTo>
                      <a:pt x="20" y="97"/>
                      <a:pt x="20" y="97"/>
                      <a:pt x="20" y="97"/>
                    </a:cubicBezTo>
                    <a:cubicBezTo>
                      <a:pt x="23" y="98"/>
                      <a:pt x="23" y="98"/>
                      <a:pt x="23" y="98"/>
                    </a:cubicBezTo>
                    <a:cubicBezTo>
                      <a:pt x="21" y="97"/>
                      <a:pt x="23" y="97"/>
                      <a:pt x="22" y="97"/>
                    </a:cubicBezTo>
                    <a:cubicBezTo>
                      <a:pt x="21" y="96"/>
                      <a:pt x="23" y="97"/>
                      <a:pt x="21" y="97"/>
                    </a:cubicBezTo>
                    <a:cubicBezTo>
                      <a:pt x="21" y="97"/>
                      <a:pt x="19" y="95"/>
                      <a:pt x="20" y="95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3" y="97"/>
                      <a:pt x="21" y="96"/>
                      <a:pt x="22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3" y="96"/>
                      <a:pt x="24" y="94"/>
                      <a:pt x="20" y="92"/>
                    </a:cubicBezTo>
                    <a:cubicBezTo>
                      <a:pt x="22" y="92"/>
                      <a:pt x="22" y="92"/>
                      <a:pt x="24" y="92"/>
                    </a:cubicBezTo>
                    <a:cubicBezTo>
                      <a:pt x="23" y="92"/>
                      <a:pt x="22" y="91"/>
                      <a:pt x="22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5" y="91"/>
                      <a:pt x="23" y="90"/>
                      <a:pt x="23" y="90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5" y="90"/>
                      <a:pt x="23" y="89"/>
                      <a:pt x="23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3" y="89"/>
                      <a:pt x="23" y="89"/>
                      <a:pt x="23" y="89"/>
                    </a:cubicBezTo>
                    <a:cubicBezTo>
                      <a:pt x="22" y="88"/>
                      <a:pt x="23" y="88"/>
                      <a:pt x="25" y="89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5" y="88"/>
                      <a:pt x="25" y="88"/>
                      <a:pt x="25" y="86"/>
                    </a:cubicBezTo>
                    <a:cubicBezTo>
                      <a:pt x="24" y="87"/>
                      <a:pt x="23" y="86"/>
                      <a:pt x="22" y="86"/>
                    </a:cubicBezTo>
                    <a:cubicBezTo>
                      <a:pt x="20" y="86"/>
                      <a:pt x="22" y="86"/>
                      <a:pt x="21" y="85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27" y="86"/>
                      <a:pt x="25" y="85"/>
                      <a:pt x="25" y="84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27" y="83"/>
                      <a:pt x="24" y="82"/>
                      <a:pt x="25" y="82"/>
                    </a:cubicBezTo>
                    <a:cubicBezTo>
                      <a:pt x="24" y="82"/>
                      <a:pt x="22" y="81"/>
                      <a:pt x="22" y="80"/>
                    </a:cubicBezTo>
                    <a:cubicBezTo>
                      <a:pt x="20" y="79"/>
                      <a:pt x="25" y="81"/>
                      <a:pt x="26" y="81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4" y="80"/>
                      <a:pt x="24" y="79"/>
                      <a:pt x="25" y="79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5" y="79"/>
                      <a:pt x="26" y="79"/>
                      <a:pt x="26" y="79"/>
                    </a:cubicBezTo>
                    <a:cubicBezTo>
                      <a:pt x="24" y="78"/>
                      <a:pt x="26" y="78"/>
                      <a:pt x="24" y="78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7" y="78"/>
                      <a:pt x="25" y="77"/>
                      <a:pt x="24" y="77"/>
                    </a:cubicBezTo>
                    <a:cubicBezTo>
                      <a:pt x="23" y="76"/>
                      <a:pt x="24" y="77"/>
                      <a:pt x="25" y="77"/>
                    </a:cubicBezTo>
                    <a:cubicBezTo>
                      <a:pt x="26" y="77"/>
                      <a:pt x="25" y="77"/>
                      <a:pt x="25" y="77"/>
                    </a:cubicBezTo>
                    <a:cubicBezTo>
                      <a:pt x="26" y="78"/>
                      <a:pt x="25" y="77"/>
                      <a:pt x="26" y="77"/>
                    </a:cubicBezTo>
                    <a:cubicBezTo>
                      <a:pt x="26" y="77"/>
                      <a:pt x="24" y="77"/>
                      <a:pt x="25" y="77"/>
                    </a:cubicBezTo>
                    <a:cubicBezTo>
                      <a:pt x="25" y="76"/>
                      <a:pt x="25" y="76"/>
                      <a:pt x="26" y="76"/>
                    </a:cubicBezTo>
                    <a:cubicBezTo>
                      <a:pt x="26" y="76"/>
                      <a:pt x="26" y="76"/>
                      <a:pt x="25" y="75"/>
                    </a:cubicBezTo>
                    <a:cubicBezTo>
                      <a:pt x="25" y="76"/>
                      <a:pt x="24" y="76"/>
                      <a:pt x="23" y="75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3" y="75"/>
                      <a:pt x="24" y="75"/>
                      <a:pt x="22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5" y="74"/>
                      <a:pt x="27" y="75"/>
                      <a:pt x="27" y="7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3"/>
                      <a:pt x="26" y="74"/>
                      <a:pt x="27" y="74"/>
                    </a:cubicBezTo>
                    <a:cubicBezTo>
                      <a:pt x="28" y="73"/>
                      <a:pt x="22" y="72"/>
                      <a:pt x="24" y="72"/>
                    </a:cubicBezTo>
                    <a:cubicBezTo>
                      <a:pt x="26" y="72"/>
                      <a:pt x="26" y="72"/>
                      <a:pt x="27" y="72"/>
                    </a:cubicBezTo>
                    <a:cubicBezTo>
                      <a:pt x="27" y="72"/>
                      <a:pt x="26" y="72"/>
                      <a:pt x="26" y="72"/>
                    </a:cubicBezTo>
                    <a:cubicBezTo>
                      <a:pt x="25" y="72"/>
                      <a:pt x="27" y="72"/>
                      <a:pt x="26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9" y="72"/>
                      <a:pt x="26" y="70"/>
                      <a:pt x="28" y="70"/>
                    </a:cubicBezTo>
                    <a:cubicBezTo>
                      <a:pt x="26" y="69"/>
                      <a:pt x="28" y="69"/>
                      <a:pt x="27" y="69"/>
                    </a:cubicBezTo>
                    <a:cubicBezTo>
                      <a:pt x="29" y="70"/>
                      <a:pt x="27" y="68"/>
                      <a:pt x="28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7" y="68"/>
                      <a:pt x="22" y="66"/>
                      <a:pt x="25" y="67"/>
                    </a:cubicBezTo>
                    <a:cubicBezTo>
                      <a:pt x="26" y="67"/>
                      <a:pt x="27" y="67"/>
                      <a:pt x="27" y="68"/>
                    </a:cubicBezTo>
                    <a:cubicBezTo>
                      <a:pt x="30" y="68"/>
                      <a:pt x="25" y="66"/>
                      <a:pt x="29" y="67"/>
                    </a:cubicBezTo>
                    <a:cubicBezTo>
                      <a:pt x="28" y="66"/>
                      <a:pt x="26" y="66"/>
                      <a:pt x="25" y="65"/>
                    </a:cubicBezTo>
                    <a:cubicBezTo>
                      <a:pt x="26" y="65"/>
                      <a:pt x="28" y="65"/>
                      <a:pt x="28" y="65"/>
                    </a:cubicBezTo>
                    <a:cubicBezTo>
                      <a:pt x="28" y="65"/>
                      <a:pt x="27" y="65"/>
                      <a:pt x="28" y="65"/>
                    </a:cubicBezTo>
                    <a:cubicBezTo>
                      <a:pt x="28" y="65"/>
                      <a:pt x="28" y="65"/>
                      <a:pt x="29" y="65"/>
                    </a:cubicBezTo>
                    <a:cubicBezTo>
                      <a:pt x="30" y="65"/>
                      <a:pt x="28" y="64"/>
                      <a:pt x="28" y="64"/>
                    </a:cubicBezTo>
                    <a:cubicBezTo>
                      <a:pt x="30" y="64"/>
                      <a:pt x="29" y="63"/>
                      <a:pt x="30" y="63"/>
                    </a:cubicBezTo>
                    <a:cubicBezTo>
                      <a:pt x="28" y="62"/>
                      <a:pt x="31" y="63"/>
                      <a:pt x="28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2"/>
                      <a:pt x="26" y="61"/>
                      <a:pt x="26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62"/>
                      <a:pt x="29" y="61"/>
                      <a:pt x="30" y="61"/>
                    </a:cubicBezTo>
                    <a:cubicBezTo>
                      <a:pt x="28" y="61"/>
                      <a:pt x="30" y="61"/>
                      <a:pt x="28" y="61"/>
                    </a:cubicBez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60"/>
                      <a:pt x="27" y="60"/>
                      <a:pt x="27" y="59"/>
                    </a:cubicBezTo>
                    <a:cubicBezTo>
                      <a:pt x="27" y="59"/>
                      <a:pt x="29" y="60"/>
                      <a:pt x="29" y="60"/>
                    </a:cubicBezTo>
                    <a:cubicBezTo>
                      <a:pt x="30" y="60"/>
                      <a:pt x="29" y="60"/>
                      <a:pt x="29" y="59"/>
                    </a:cubicBezTo>
                    <a:cubicBezTo>
                      <a:pt x="29" y="59"/>
                      <a:pt x="29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59"/>
                      <a:pt x="30" y="58"/>
                      <a:pt x="29" y="58"/>
                    </a:cubicBezTo>
                    <a:cubicBezTo>
                      <a:pt x="30" y="58"/>
                      <a:pt x="29" y="56"/>
                      <a:pt x="28" y="56"/>
                    </a:cubicBezTo>
                    <a:cubicBezTo>
                      <a:pt x="28" y="56"/>
                      <a:pt x="30" y="56"/>
                      <a:pt x="29" y="56"/>
                    </a:cubicBezTo>
                    <a:cubicBezTo>
                      <a:pt x="29" y="56"/>
                      <a:pt x="27" y="55"/>
                      <a:pt x="28" y="55"/>
                    </a:cubicBezTo>
                    <a:cubicBezTo>
                      <a:pt x="28" y="55"/>
                      <a:pt x="30" y="55"/>
                      <a:pt x="30" y="55"/>
                    </a:cubicBezTo>
                    <a:cubicBezTo>
                      <a:pt x="30" y="55"/>
                      <a:pt x="28" y="55"/>
                      <a:pt x="28" y="55"/>
                    </a:cubicBezTo>
                    <a:cubicBezTo>
                      <a:pt x="31" y="55"/>
                      <a:pt x="27" y="53"/>
                      <a:pt x="29" y="53"/>
                    </a:cubicBezTo>
                    <a:cubicBezTo>
                      <a:pt x="29" y="53"/>
                      <a:pt x="30" y="53"/>
                      <a:pt x="30" y="53"/>
                    </a:cubicBezTo>
                    <a:cubicBezTo>
                      <a:pt x="30" y="53"/>
                      <a:pt x="29" y="52"/>
                      <a:pt x="27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7" y="50"/>
                    </a:cubicBezTo>
                    <a:cubicBezTo>
                      <a:pt x="27" y="51"/>
                      <a:pt x="28" y="51"/>
                      <a:pt x="28" y="51"/>
                    </a:cubicBezTo>
                    <a:cubicBezTo>
                      <a:pt x="27" y="51"/>
                      <a:pt x="25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5" y="49"/>
                      <a:pt x="25" y="49"/>
                    </a:cubicBezTo>
                    <a:cubicBezTo>
                      <a:pt x="26" y="49"/>
                      <a:pt x="26" y="49"/>
                      <a:pt x="27" y="49"/>
                    </a:cubicBezTo>
                    <a:cubicBezTo>
                      <a:pt x="29" y="50"/>
                      <a:pt x="28" y="49"/>
                      <a:pt x="29" y="49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6" y="48"/>
                      <a:pt x="29" y="49"/>
                      <a:pt x="29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6" y="47"/>
                      <a:pt x="27" y="47"/>
                    </a:cubicBezTo>
                    <a:cubicBezTo>
                      <a:pt x="27" y="47"/>
                      <a:pt x="24" y="46"/>
                      <a:pt x="22" y="45"/>
                    </a:cubicBezTo>
                    <a:cubicBezTo>
                      <a:pt x="23" y="45"/>
                      <a:pt x="22" y="44"/>
                      <a:pt x="22" y="44"/>
                    </a:cubicBezTo>
                    <a:cubicBezTo>
                      <a:pt x="23" y="44"/>
                      <a:pt x="22" y="44"/>
                      <a:pt x="23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7" y="45"/>
                      <a:pt x="28" y="45"/>
                    </a:cubicBezTo>
                    <a:cubicBezTo>
                      <a:pt x="27" y="45"/>
                      <a:pt x="28" y="44"/>
                      <a:pt x="29" y="44"/>
                    </a:cubicBezTo>
                    <a:cubicBezTo>
                      <a:pt x="26" y="44"/>
                      <a:pt x="27" y="43"/>
                      <a:pt x="25" y="42"/>
                    </a:cubicBezTo>
                    <a:cubicBezTo>
                      <a:pt x="24" y="42"/>
                      <a:pt x="27" y="43"/>
                      <a:pt x="28" y="43"/>
                    </a:cubicBezTo>
                    <a:cubicBezTo>
                      <a:pt x="27" y="42"/>
                      <a:pt x="27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7" y="40"/>
                      <a:pt x="28" y="40"/>
                      <a:pt x="26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8" y="39"/>
                      <a:pt x="24" y="38"/>
                      <a:pt x="26" y="3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6" y="38"/>
                      <a:pt x="28" y="38"/>
                      <a:pt x="26" y="37"/>
                    </a:cubicBezTo>
                    <a:cubicBezTo>
                      <a:pt x="27" y="37"/>
                      <a:pt x="27" y="38"/>
                      <a:pt x="28" y="38"/>
                    </a:cubicBezTo>
                    <a:cubicBezTo>
                      <a:pt x="27" y="37"/>
                      <a:pt x="27" y="37"/>
                      <a:pt x="26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6" y="36"/>
                      <a:pt x="27" y="36"/>
                    </a:cubicBezTo>
                    <a:cubicBezTo>
                      <a:pt x="27" y="36"/>
                      <a:pt x="28" y="36"/>
                      <a:pt x="28" y="36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3"/>
                      <a:pt x="30" y="31"/>
                      <a:pt x="28" y="29"/>
                    </a:cubicBezTo>
                    <a:cubicBezTo>
                      <a:pt x="31" y="29"/>
                      <a:pt x="30" y="30"/>
                      <a:pt x="31" y="30"/>
                    </a:cubicBezTo>
                    <a:cubicBezTo>
                      <a:pt x="29" y="29"/>
                      <a:pt x="31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1" y="28"/>
                      <a:pt x="31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7"/>
                      <a:pt x="33" y="28"/>
                      <a:pt x="30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6"/>
                      <a:pt x="33" y="27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3" y="26"/>
                      <a:pt x="29" y="25"/>
                      <a:pt x="31" y="25"/>
                    </a:cubicBezTo>
                    <a:cubicBezTo>
                      <a:pt x="31" y="25"/>
                      <a:pt x="30" y="24"/>
                      <a:pt x="28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23"/>
                      <a:pt x="31" y="21"/>
                      <a:pt x="29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8" y="18"/>
                      <a:pt x="33" y="19"/>
                      <a:pt x="29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9" y="16"/>
                      <a:pt x="30" y="16"/>
                      <a:pt x="28" y="15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28" y="14"/>
                      <a:pt x="28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3" y="14"/>
                      <a:pt x="36" y="12"/>
                      <a:pt x="32" y="9"/>
                    </a:cubicBezTo>
                    <a:cubicBezTo>
                      <a:pt x="32" y="9"/>
                      <a:pt x="35" y="10"/>
                      <a:pt x="34" y="10"/>
                    </a:cubicBezTo>
                    <a:cubicBezTo>
                      <a:pt x="32" y="7"/>
                      <a:pt x="37" y="7"/>
                      <a:pt x="33" y="4"/>
                    </a:cubicBezTo>
                    <a:cubicBezTo>
                      <a:pt x="32" y="2"/>
                      <a:pt x="26" y="0"/>
                      <a:pt x="26" y="0"/>
                    </a:cubicBezTo>
                    <a:cubicBezTo>
                      <a:pt x="28" y="3"/>
                      <a:pt x="24" y="5"/>
                      <a:pt x="21" y="7"/>
                    </a:cubicBezTo>
                    <a:cubicBezTo>
                      <a:pt x="21" y="8"/>
                      <a:pt x="21" y="9"/>
                      <a:pt x="20" y="10"/>
                    </a:cubicBezTo>
                    <a:cubicBezTo>
                      <a:pt x="20" y="13"/>
                      <a:pt x="14" y="16"/>
                      <a:pt x="15" y="20"/>
                    </a:cubicBezTo>
                    <a:cubicBezTo>
                      <a:pt x="16" y="20"/>
                      <a:pt x="17" y="21"/>
                      <a:pt x="17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6" y="21"/>
                      <a:pt x="16" y="21"/>
                    </a:cubicBezTo>
                    <a:cubicBezTo>
                      <a:pt x="15" y="22"/>
                      <a:pt x="16" y="24"/>
                      <a:pt x="15" y="25"/>
                    </a:cubicBezTo>
                    <a:cubicBezTo>
                      <a:pt x="17" y="25"/>
                      <a:pt x="15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4" y="28"/>
                    </a:cubicBezTo>
                    <a:cubicBezTo>
                      <a:pt x="12" y="31"/>
                      <a:pt x="12" y="35"/>
                      <a:pt x="11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2" name="Freeform 116"/>
              <p:cNvSpPr/>
              <p:nvPr/>
            </p:nvSpPr>
            <p:spPr bwMode="auto">
              <a:xfrm>
                <a:off x="3914" y="13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3" name="Freeform 117"/>
              <p:cNvSpPr/>
              <p:nvPr/>
            </p:nvSpPr>
            <p:spPr bwMode="auto">
              <a:xfrm>
                <a:off x="3364" y="24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4" name="Freeform 118"/>
              <p:cNvSpPr/>
              <p:nvPr/>
            </p:nvSpPr>
            <p:spPr bwMode="auto">
              <a:xfrm>
                <a:off x="3920" y="1403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5" name="Freeform 119"/>
              <p:cNvSpPr/>
              <p:nvPr/>
            </p:nvSpPr>
            <p:spPr bwMode="auto">
              <a:xfrm>
                <a:off x="3918" y="140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6" name="Freeform 120"/>
              <p:cNvSpPr/>
              <p:nvPr/>
            </p:nvSpPr>
            <p:spPr bwMode="auto">
              <a:xfrm>
                <a:off x="3920" y="1411"/>
                <a:ext cx="4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7" name="Freeform 121"/>
              <p:cNvSpPr/>
              <p:nvPr/>
            </p:nvSpPr>
            <p:spPr bwMode="auto">
              <a:xfrm>
                <a:off x="3477" y="15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8" name="Freeform 122"/>
              <p:cNvSpPr/>
              <p:nvPr/>
            </p:nvSpPr>
            <p:spPr bwMode="auto">
              <a:xfrm>
                <a:off x="3453" y="145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69" name="Freeform 123"/>
              <p:cNvSpPr/>
              <p:nvPr/>
            </p:nvSpPr>
            <p:spPr bwMode="auto">
              <a:xfrm>
                <a:off x="3477" y="142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0" name="Freeform 124"/>
              <p:cNvSpPr/>
              <p:nvPr/>
            </p:nvSpPr>
            <p:spPr bwMode="auto">
              <a:xfrm>
                <a:off x="4603" y="18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1" name="Freeform 125"/>
              <p:cNvSpPr/>
              <p:nvPr/>
            </p:nvSpPr>
            <p:spPr bwMode="auto">
              <a:xfrm>
                <a:off x="3540" y="153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2" name="Rectangle 126"/>
              <p:cNvSpPr>
                <a:spLocks noChangeArrowheads="1"/>
              </p:cNvSpPr>
              <p:nvPr/>
            </p:nvSpPr>
            <p:spPr bwMode="auto">
              <a:xfrm>
                <a:off x="3489" y="1441"/>
                <a:ext cx="2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3" name="Freeform 127"/>
              <p:cNvSpPr/>
              <p:nvPr/>
            </p:nvSpPr>
            <p:spPr bwMode="auto">
              <a:xfrm>
                <a:off x="3375" y="1310"/>
                <a:ext cx="174" cy="269"/>
              </a:xfrm>
              <a:custGeom>
                <a:avLst/>
                <a:gdLst>
                  <a:gd name="T0" fmla="*/ 11 w 82"/>
                  <a:gd name="T1" fmla="*/ 27 h 127"/>
                  <a:gd name="T2" fmla="*/ 20 w 82"/>
                  <a:gd name="T3" fmla="*/ 47 h 127"/>
                  <a:gd name="T4" fmla="*/ 34 w 82"/>
                  <a:gd name="T5" fmla="*/ 60 h 127"/>
                  <a:gd name="T6" fmla="*/ 37 w 82"/>
                  <a:gd name="T7" fmla="*/ 68 h 127"/>
                  <a:gd name="T8" fmla="*/ 43 w 82"/>
                  <a:gd name="T9" fmla="*/ 80 h 127"/>
                  <a:gd name="T10" fmla="*/ 47 w 82"/>
                  <a:gd name="T11" fmla="*/ 89 h 127"/>
                  <a:gd name="T12" fmla="*/ 53 w 82"/>
                  <a:gd name="T13" fmla="*/ 94 h 127"/>
                  <a:gd name="T14" fmla="*/ 60 w 82"/>
                  <a:gd name="T15" fmla="*/ 105 h 127"/>
                  <a:gd name="T16" fmla="*/ 63 w 82"/>
                  <a:gd name="T17" fmla="*/ 111 h 127"/>
                  <a:gd name="T18" fmla="*/ 63 w 82"/>
                  <a:gd name="T19" fmla="*/ 121 h 127"/>
                  <a:gd name="T20" fmla="*/ 65 w 82"/>
                  <a:gd name="T21" fmla="*/ 124 h 127"/>
                  <a:gd name="T22" fmla="*/ 69 w 82"/>
                  <a:gd name="T23" fmla="*/ 126 h 127"/>
                  <a:gd name="T24" fmla="*/ 72 w 82"/>
                  <a:gd name="T25" fmla="*/ 126 h 127"/>
                  <a:gd name="T26" fmla="*/ 73 w 82"/>
                  <a:gd name="T27" fmla="*/ 123 h 127"/>
                  <a:gd name="T28" fmla="*/ 71 w 82"/>
                  <a:gd name="T29" fmla="*/ 118 h 127"/>
                  <a:gd name="T30" fmla="*/ 73 w 82"/>
                  <a:gd name="T31" fmla="*/ 112 h 127"/>
                  <a:gd name="T32" fmla="*/ 80 w 82"/>
                  <a:gd name="T33" fmla="*/ 112 h 127"/>
                  <a:gd name="T34" fmla="*/ 80 w 82"/>
                  <a:gd name="T35" fmla="*/ 109 h 127"/>
                  <a:gd name="T36" fmla="*/ 76 w 82"/>
                  <a:gd name="T37" fmla="*/ 108 h 127"/>
                  <a:gd name="T38" fmla="*/ 78 w 82"/>
                  <a:gd name="T39" fmla="*/ 107 h 127"/>
                  <a:gd name="T40" fmla="*/ 73 w 82"/>
                  <a:gd name="T41" fmla="*/ 105 h 127"/>
                  <a:gd name="T42" fmla="*/ 77 w 82"/>
                  <a:gd name="T43" fmla="*/ 102 h 127"/>
                  <a:gd name="T44" fmla="*/ 78 w 82"/>
                  <a:gd name="T45" fmla="*/ 100 h 127"/>
                  <a:gd name="T46" fmla="*/ 76 w 82"/>
                  <a:gd name="T47" fmla="*/ 100 h 127"/>
                  <a:gd name="T48" fmla="*/ 76 w 82"/>
                  <a:gd name="T49" fmla="*/ 96 h 127"/>
                  <a:gd name="T50" fmla="*/ 71 w 82"/>
                  <a:gd name="T51" fmla="*/ 96 h 127"/>
                  <a:gd name="T52" fmla="*/ 65 w 82"/>
                  <a:gd name="T53" fmla="*/ 95 h 127"/>
                  <a:gd name="T54" fmla="*/ 70 w 82"/>
                  <a:gd name="T55" fmla="*/ 92 h 127"/>
                  <a:gd name="T56" fmla="*/ 68 w 82"/>
                  <a:gd name="T57" fmla="*/ 86 h 127"/>
                  <a:gd name="T58" fmla="*/ 67 w 82"/>
                  <a:gd name="T59" fmla="*/ 84 h 127"/>
                  <a:gd name="T60" fmla="*/ 65 w 82"/>
                  <a:gd name="T61" fmla="*/ 81 h 127"/>
                  <a:gd name="T62" fmla="*/ 62 w 82"/>
                  <a:gd name="T63" fmla="*/ 75 h 127"/>
                  <a:gd name="T64" fmla="*/ 60 w 82"/>
                  <a:gd name="T65" fmla="*/ 73 h 127"/>
                  <a:gd name="T66" fmla="*/ 59 w 82"/>
                  <a:gd name="T67" fmla="*/ 72 h 127"/>
                  <a:gd name="T68" fmla="*/ 57 w 82"/>
                  <a:gd name="T69" fmla="*/ 71 h 127"/>
                  <a:gd name="T70" fmla="*/ 58 w 82"/>
                  <a:gd name="T71" fmla="*/ 68 h 127"/>
                  <a:gd name="T72" fmla="*/ 55 w 82"/>
                  <a:gd name="T73" fmla="*/ 67 h 127"/>
                  <a:gd name="T74" fmla="*/ 54 w 82"/>
                  <a:gd name="T75" fmla="*/ 62 h 127"/>
                  <a:gd name="T76" fmla="*/ 51 w 82"/>
                  <a:gd name="T77" fmla="*/ 58 h 127"/>
                  <a:gd name="T78" fmla="*/ 51 w 82"/>
                  <a:gd name="T79" fmla="*/ 54 h 127"/>
                  <a:gd name="T80" fmla="*/ 48 w 82"/>
                  <a:gd name="T81" fmla="*/ 53 h 127"/>
                  <a:gd name="T82" fmla="*/ 49 w 82"/>
                  <a:gd name="T83" fmla="*/ 53 h 127"/>
                  <a:gd name="T84" fmla="*/ 45 w 82"/>
                  <a:gd name="T85" fmla="*/ 50 h 127"/>
                  <a:gd name="T86" fmla="*/ 43 w 82"/>
                  <a:gd name="T87" fmla="*/ 46 h 127"/>
                  <a:gd name="T88" fmla="*/ 41 w 82"/>
                  <a:gd name="T89" fmla="*/ 44 h 127"/>
                  <a:gd name="T90" fmla="*/ 32 w 82"/>
                  <a:gd name="T91" fmla="*/ 44 h 127"/>
                  <a:gd name="T92" fmla="*/ 35 w 82"/>
                  <a:gd name="T93" fmla="*/ 39 h 127"/>
                  <a:gd name="T94" fmla="*/ 31 w 82"/>
                  <a:gd name="T95" fmla="*/ 36 h 127"/>
                  <a:gd name="T96" fmla="*/ 30 w 82"/>
                  <a:gd name="T97" fmla="*/ 32 h 127"/>
                  <a:gd name="T98" fmla="*/ 26 w 82"/>
                  <a:gd name="T99" fmla="*/ 24 h 127"/>
                  <a:gd name="T100" fmla="*/ 25 w 82"/>
                  <a:gd name="T101" fmla="*/ 21 h 127"/>
                  <a:gd name="T102" fmla="*/ 15 w 82"/>
                  <a:gd name="T103" fmla="*/ 15 h 127"/>
                  <a:gd name="T104" fmla="*/ 13 w 82"/>
                  <a:gd name="T105" fmla="*/ 1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127">
                    <a:moveTo>
                      <a:pt x="1" y="12"/>
                    </a:moveTo>
                    <a:cubicBezTo>
                      <a:pt x="2" y="13"/>
                      <a:pt x="4" y="14"/>
                      <a:pt x="3" y="15"/>
                    </a:cubicBezTo>
                    <a:cubicBezTo>
                      <a:pt x="6" y="19"/>
                      <a:pt x="4" y="25"/>
                      <a:pt x="8" y="28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8"/>
                      <a:pt x="9" y="28"/>
                    </a:cubicBezTo>
                    <a:cubicBezTo>
                      <a:pt x="10" y="29"/>
                      <a:pt x="12" y="30"/>
                      <a:pt x="12" y="32"/>
                    </a:cubicBezTo>
                    <a:cubicBezTo>
                      <a:pt x="14" y="31"/>
                      <a:pt x="13" y="33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3"/>
                      <a:pt x="15" y="33"/>
                      <a:pt x="13" y="35"/>
                    </a:cubicBezTo>
                    <a:cubicBezTo>
                      <a:pt x="14" y="40"/>
                      <a:pt x="18" y="43"/>
                      <a:pt x="20" y="47"/>
                    </a:cubicBezTo>
                    <a:cubicBezTo>
                      <a:pt x="22" y="50"/>
                      <a:pt x="26" y="53"/>
                      <a:pt x="29" y="57"/>
                    </a:cubicBezTo>
                    <a:cubicBezTo>
                      <a:pt x="32" y="56"/>
                      <a:pt x="31" y="57"/>
                      <a:pt x="34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5" y="57"/>
                      <a:pt x="34" y="58"/>
                      <a:pt x="33" y="59"/>
                    </a:cubicBezTo>
                    <a:cubicBezTo>
                      <a:pt x="34" y="59"/>
                      <a:pt x="33" y="59"/>
                      <a:pt x="35" y="58"/>
                    </a:cubicBezTo>
                    <a:cubicBezTo>
                      <a:pt x="37" y="58"/>
                      <a:pt x="33" y="60"/>
                      <a:pt x="34" y="60"/>
                    </a:cubicBezTo>
                    <a:cubicBezTo>
                      <a:pt x="33" y="60"/>
                      <a:pt x="35" y="59"/>
                      <a:pt x="35" y="60"/>
                    </a:cubicBezTo>
                    <a:cubicBezTo>
                      <a:pt x="37" y="60"/>
                      <a:pt x="33" y="60"/>
                      <a:pt x="32" y="62"/>
                    </a:cubicBezTo>
                    <a:cubicBezTo>
                      <a:pt x="34" y="64"/>
                      <a:pt x="37" y="65"/>
                      <a:pt x="37" y="67"/>
                    </a:cubicBezTo>
                    <a:cubicBezTo>
                      <a:pt x="37" y="67"/>
                      <a:pt x="38" y="66"/>
                      <a:pt x="38" y="66"/>
                    </a:cubicBezTo>
                    <a:cubicBezTo>
                      <a:pt x="35" y="68"/>
                      <a:pt x="39" y="66"/>
                      <a:pt x="38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69"/>
                      <a:pt x="39" y="69"/>
                      <a:pt x="38" y="70"/>
                    </a:cubicBezTo>
                    <a:cubicBezTo>
                      <a:pt x="39" y="70"/>
                      <a:pt x="37" y="72"/>
                      <a:pt x="39" y="72"/>
                    </a:cubicBezTo>
                    <a:cubicBezTo>
                      <a:pt x="38" y="72"/>
                      <a:pt x="38" y="73"/>
                      <a:pt x="38" y="73"/>
                    </a:cubicBezTo>
                    <a:cubicBezTo>
                      <a:pt x="41" y="72"/>
                      <a:pt x="37" y="75"/>
                      <a:pt x="40" y="74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1" y="76"/>
                      <a:pt x="41" y="79"/>
                      <a:pt x="43" y="80"/>
                    </a:cubicBezTo>
                    <a:cubicBezTo>
                      <a:pt x="44" y="81"/>
                      <a:pt x="42" y="84"/>
                      <a:pt x="44" y="84"/>
                    </a:cubicBezTo>
                    <a:cubicBezTo>
                      <a:pt x="46" y="84"/>
                      <a:pt x="46" y="84"/>
                      <a:pt x="46" y="84"/>
                    </a:cubicBezTo>
                    <a:cubicBezTo>
                      <a:pt x="46" y="84"/>
                      <a:pt x="45" y="84"/>
                      <a:pt x="44" y="84"/>
                    </a:cubicBezTo>
                    <a:cubicBezTo>
                      <a:pt x="46" y="84"/>
                      <a:pt x="45" y="86"/>
                      <a:pt x="45" y="87"/>
                    </a:cubicBezTo>
                    <a:cubicBezTo>
                      <a:pt x="46" y="87"/>
                      <a:pt x="46" y="87"/>
                      <a:pt x="47" y="86"/>
                    </a:cubicBezTo>
                    <a:cubicBezTo>
                      <a:pt x="45" y="88"/>
                      <a:pt x="48" y="88"/>
                      <a:pt x="47" y="89"/>
                    </a:cubicBezTo>
                    <a:cubicBezTo>
                      <a:pt x="50" y="88"/>
                      <a:pt x="49" y="89"/>
                      <a:pt x="50" y="89"/>
                    </a:cubicBezTo>
                    <a:cubicBezTo>
                      <a:pt x="50" y="89"/>
                      <a:pt x="49" y="90"/>
                      <a:pt x="48" y="90"/>
                    </a:cubicBezTo>
                    <a:cubicBezTo>
                      <a:pt x="49" y="91"/>
                      <a:pt x="49" y="91"/>
                      <a:pt x="49" y="92"/>
                    </a:cubicBezTo>
                    <a:cubicBezTo>
                      <a:pt x="49" y="92"/>
                      <a:pt x="51" y="92"/>
                      <a:pt x="51" y="92"/>
                    </a:cubicBezTo>
                    <a:cubicBezTo>
                      <a:pt x="49" y="93"/>
                      <a:pt x="51" y="93"/>
                      <a:pt x="50" y="94"/>
                    </a:cubicBezTo>
                    <a:cubicBezTo>
                      <a:pt x="52" y="93"/>
                      <a:pt x="54" y="93"/>
                      <a:pt x="53" y="94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3" y="95"/>
                      <a:pt x="51" y="98"/>
                      <a:pt x="55" y="99"/>
                    </a:cubicBezTo>
                    <a:cubicBezTo>
                      <a:pt x="53" y="99"/>
                      <a:pt x="53" y="99"/>
                      <a:pt x="53" y="99"/>
                    </a:cubicBezTo>
                    <a:cubicBezTo>
                      <a:pt x="56" y="100"/>
                      <a:pt x="54" y="103"/>
                      <a:pt x="58" y="103"/>
                    </a:cubicBezTo>
                    <a:cubicBezTo>
                      <a:pt x="57" y="104"/>
                      <a:pt x="56" y="105"/>
                      <a:pt x="57" y="105"/>
                    </a:cubicBezTo>
                    <a:cubicBezTo>
                      <a:pt x="58" y="105"/>
                      <a:pt x="58" y="106"/>
                      <a:pt x="60" y="105"/>
                    </a:cubicBezTo>
                    <a:cubicBezTo>
                      <a:pt x="61" y="106"/>
                      <a:pt x="59" y="106"/>
                      <a:pt x="59" y="106"/>
                    </a:cubicBezTo>
                    <a:cubicBezTo>
                      <a:pt x="59" y="107"/>
                      <a:pt x="57" y="108"/>
                      <a:pt x="59" y="108"/>
                    </a:cubicBezTo>
                    <a:cubicBezTo>
                      <a:pt x="58" y="109"/>
                      <a:pt x="58" y="109"/>
                      <a:pt x="58" y="109"/>
                    </a:cubicBezTo>
                    <a:cubicBezTo>
                      <a:pt x="59" y="109"/>
                      <a:pt x="61" y="109"/>
                      <a:pt x="60" y="110"/>
                    </a:cubicBezTo>
                    <a:cubicBezTo>
                      <a:pt x="61" y="110"/>
                      <a:pt x="62" y="111"/>
                      <a:pt x="64" y="110"/>
                    </a:cubicBezTo>
                    <a:cubicBezTo>
                      <a:pt x="64" y="110"/>
                      <a:pt x="61" y="111"/>
                      <a:pt x="63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61" y="113"/>
                      <a:pt x="62" y="114"/>
                      <a:pt x="63" y="115"/>
                    </a:cubicBezTo>
                    <a:cubicBezTo>
                      <a:pt x="61" y="116"/>
                      <a:pt x="64" y="116"/>
                      <a:pt x="62" y="117"/>
                    </a:cubicBezTo>
                    <a:cubicBezTo>
                      <a:pt x="64" y="118"/>
                      <a:pt x="62" y="119"/>
                      <a:pt x="65" y="119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20"/>
                      <a:pt x="64" y="121"/>
                      <a:pt x="63" y="121"/>
                    </a:cubicBezTo>
                    <a:cubicBezTo>
                      <a:pt x="63" y="122"/>
                      <a:pt x="65" y="122"/>
                      <a:pt x="66" y="122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23"/>
                      <a:pt x="67" y="123"/>
                      <a:pt x="69" y="123"/>
                    </a:cubicBezTo>
                    <a:cubicBezTo>
                      <a:pt x="68" y="123"/>
                      <a:pt x="69" y="123"/>
                      <a:pt x="68" y="124"/>
                    </a:cubicBezTo>
                    <a:cubicBezTo>
                      <a:pt x="67" y="123"/>
                      <a:pt x="66" y="123"/>
                      <a:pt x="64" y="123"/>
                    </a:cubicBezTo>
                    <a:cubicBezTo>
                      <a:pt x="63" y="123"/>
                      <a:pt x="67" y="124"/>
                      <a:pt x="65" y="124"/>
                    </a:cubicBezTo>
                    <a:cubicBezTo>
                      <a:pt x="64" y="125"/>
                      <a:pt x="65" y="125"/>
                      <a:pt x="67" y="125"/>
                    </a:cubicBezTo>
                    <a:cubicBezTo>
                      <a:pt x="66" y="125"/>
                      <a:pt x="66" y="125"/>
                      <a:pt x="65" y="125"/>
                    </a:cubicBezTo>
                    <a:cubicBezTo>
                      <a:pt x="65" y="126"/>
                      <a:pt x="65" y="126"/>
                      <a:pt x="66" y="126"/>
                    </a:cubicBezTo>
                    <a:cubicBezTo>
                      <a:pt x="66" y="126"/>
                      <a:pt x="66" y="126"/>
                      <a:pt x="66" y="126"/>
                    </a:cubicBezTo>
                    <a:cubicBezTo>
                      <a:pt x="67" y="126"/>
                      <a:pt x="67" y="126"/>
                      <a:pt x="69" y="126"/>
                    </a:cubicBezTo>
                    <a:cubicBezTo>
                      <a:pt x="69" y="126"/>
                      <a:pt x="68" y="126"/>
                      <a:pt x="69" y="126"/>
                    </a:cubicBezTo>
                    <a:cubicBezTo>
                      <a:pt x="70" y="126"/>
                      <a:pt x="71" y="126"/>
                      <a:pt x="69" y="126"/>
                    </a:cubicBezTo>
                    <a:cubicBezTo>
                      <a:pt x="68" y="127"/>
                      <a:pt x="67" y="126"/>
                      <a:pt x="66" y="126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69" y="127"/>
                      <a:pt x="69" y="127"/>
                      <a:pt x="71" y="127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2" y="126"/>
                      <a:pt x="72" y="126"/>
                      <a:pt x="72" y="126"/>
                    </a:cubicBezTo>
                    <a:cubicBezTo>
                      <a:pt x="71" y="126"/>
                      <a:pt x="72" y="125"/>
                      <a:pt x="71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9" y="125"/>
                      <a:pt x="67" y="124"/>
                      <a:pt x="69" y="124"/>
                    </a:cubicBezTo>
                    <a:cubicBezTo>
                      <a:pt x="71" y="124"/>
                      <a:pt x="71" y="124"/>
                      <a:pt x="71" y="124"/>
                    </a:cubicBezTo>
                    <a:cubicBezTo>
                      <a:pt x="71" y="124"/>
                      <a:pt x="70" y="124"/>
                      <a:pt x="71" y="123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0" y="124"/>
                      <a:pt x="72" y="122"/>
                      <a:pt x="71" y="122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3" y="122"/>
                      <a:pt x="70" y="123"/>
                      <a:pt x="70" y="122"/>
                    </a:cubicBezTo>
                    <a:cubicBezTo>
                      <a:pt x="71" y="122"/>
                      <a:pt x="73" y="122"/>
                      <a:pt x="74" y="121"/>
                    </a:cubicBezTo>
                    <a:cubicBezTo>
                      <a:pt x="74" y="121"/>
                      <a:pt x="72" y="120"/>
                      <a:pt x="74" y="119"/>
                    </a:cubicBezTo>
                    <a:cubicBezTo>
                      <a:pt x="73" y="118"/>
                      <a:pt x="72" y="118"/>
                      <a:pt x="71" y="118"/>
                    </a:cubicBezTo>
                    <a:cubicBezTo>
                      <a:pt x="71" y="117"/>
                      <a:pt x="74" y="117"/>
                      <a:pt x="73" y="117"/>
                    </a:cubicBezTo>
                    <a:cubicBezTo>
                      <a:pt x="74" y="117"/>
                      <a:pt x="75" y="117"/>
                      <a:pt x="75" y="116"/>
                    </a:cubicBezTo>
                    <a:cubicBezTo>
                      <a:pt x="74" y="116"/>
                      <a:pt x="75" y="115"/>
                      <a:pt x="73" y="116"/>
                    </a:cubicBezTo>
                    <a:cubicBezTo>
                      <a:pt x="74" y="115"/>
                      <a:pt x="74" y="114"/>
                      <a:pt x="73" y="114"/>
                    </a:cubicBezTo>
                    <a:cubicBezTo>
                      <a:pt x="73" y="114"/>
                      <a:pt x="75" y="114"/>
                      <a:pt x="76" y="113"/>
                    </a:cubicBezTo>
                    <a:cubicBezTo>
                      <a:pt x="74" y="113"/>
                      <a:pt x="73" y="113"/>
                      <a:pt x="73" y="112"/>
                    </a:cubicBezTo>
                    <a:cubicBezTo>
                      <a:pt x="72" y="112"/>
                      <a:pt x="72" y="113"/>
                      <a:pt x="70" y="113"/>
                    </a:cubicBezTo>
                    <a:cubicBezTo>
                      <a:pt x="70" y="113"/>
                      <a:pt x="69" y="113"/>
                      <a:pt x="69" y="113"/>
                    </a:cubicBezTo>
                    <a:cubicBezTo>
                      <a:pt x="71" y="112"/>
                      <a:pt x="74" y="112"/>
                      <a:pt x="74" y="111"/>
                    </a:cubicBezTo>
                    <a:cubicBezTo>
                      <a:pt x="77" y="111"/>
                      <a:pt x="73" y="112"/>
                      <a:pt x="76" y="111"/>
                    </a:cubicBezTo>
                    <a:cubicBezTo>
                      <a:pt x="78" y="111"/>
                      <a:pt x="79" y="112"/>
                      <a:pt x="77" y="113"/>
                    </a:cubicBezTo>
                    <a:cubicBezTo>
                      <a:pt x="80" y="113"/>
                      <a:pt x="78" y="112"/>
                      <a:pt x="80" y="112"/>
                    </a:cubicBezTo>
                    <a:cubicBezTo>
                      <a:pt x="80" y="111"/>
                      <a:pt x="78" y="111"/>
                      <a:pt x="78" y="111"/>
                    </a:cubicBezTo>
                    <a:cubicBezTo>
                      <a:pt x="77" y="111"/>
                      <a:pt x="77" y="111"/>
                      <a:pt x="76" y="111"/>
                    </a:cubicBezTo>
                    <a:cubicBezTo>
                      <a:pt x="73" y="111"/>
                      <a:pt x="77" y="110"/>
                      <a:pt x="77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09"/>
                      <a:pt x="77" y="110"/>
                      <a:pt x="77" y="109"/>
                    </a:cubicBezTo>
                    <a:cubicBezTo>
                      <a:pt x="80" y="108"/>
                      <a:pt x="78" y="110"/>
                      <a:pt x="80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8"/>
                      <a:pt x="79" y="109"/>
                      <a:pt x="80" y="108"/>
                    </a:cubicBezTo>
                    <a:cubicBezTo>
                      <a:pt x="81" y="108"/>
                      <a:pt x="81" y="108"/>
                      <a:pt x="81" y="108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9" y="108"/>
                      <a:pt x="77" y="108"/>
                      <a:pt x="77" y="109"/>
                    </a:cubicBezTo>
                    <a:cubicBezTo>
                      <a:pt x="74" y="109"/>
                      <a:pt x="77" y="109"/>
                      <a:pt x="76" y="108"/>
                    </a:cubicBezTo>
                    <a:cubicBezTo>
                      <a:pt x="74" y="108"/>
                      <a:pt x="76" y="108"/>
                      <a:pt x="75" y="109"/>
                    </a:cubicBezTo>
                    <a:cubicBezTo>
                      <a:pt x="73" y="109"/>
                      <a:pt x="73" y="109"/>
                      <a:pt x="73" y="108"/>
                    </a:cubicBezTo>
                    <a:cubicBezTo>
                      <a:pt x="72" y="108"/>
                      <a:pt x="74" y="108"/>
                      <a:pt x="75" y="107"/>
                    </a:cubicBezTo>
                    <a:cubicBezTo>
                      <a:pt x="76" y="107"/>
                      <a:pt x="76" y="108"/>
                      <a:pt x="75" y="108"/>
                    </a:cubicBezTo>
                    <a:cubicBezTo>
                      <a:pt x="77" y="108"/>
                      <a:pt x="79" y="107"/>
                      <a:pt x="80" y="107"/>
                    </a:cubicBezTo>
                    <a:cubicBezTo>
                      <a:pt x="81" y="106"/>
                      <a:pt x="79" y="107"/>
                      <a:pt x="78" y="107"/>
                    </a:cubicBezTo>
                    <a:cubicBezTo>
                      <a:pt x="78" y="107"/>
                      <a:pt x="76" y="107"/>
                      <a:pt x="76" y="107"/>
                    </a:cubicBezTo>
                    <a:cubicBezTo>
                      <a:pt x="71" y="107"/>
                      <a:pt x="79" y="106"/>
                      <a:pt x="78" y="105"/>
                    </a:cubicBezTo>
                    <a:cubicBezTo>
                      <a:pt x="75" y="106"/>
                      <a:pt x="74" y="105"/>
                      <a:pt x="70" y="107"/>
                    </a:cubicBezTo>
                    <a:cubicBezTo>
                      <a:pt x="70" y="107"/>
                      <a:pt x="69" y="107"/>
                      <a:pt x="69" y="106"/>
                    </a:cubicBezTo>
                    <a:cubicBezTo>
                      <a:pt x="71" y="106"/>
                      <a:pt x="71" y="106"/>
                      <a:pt x="73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7" y="104"/>
                      <a:pt x="76" y="103"/>
                    </a:cubicBezTo>
                    <a:cubicBezTo>
                      <a:pt x="77" y="103"/>
                      <a:pt x="78" y="103"/>
                      <a:pt x="78" y="102"/>
                    </a:cubicBezTo>
                    <a:cubicBezTo>
                      <a:pt x="77" y="103"/>
                      <a:pt x="75" y="103"/>
                      <a:pt x="75" y="103"/>
                    </a:cubicBezTo>
                    <a:cubicBezTo>
                      <a:pt x="74" y="103"/>
                      <a:pt x="76" y="102"/>
                      <a:pt x="77" y="102"/>
                    </a:cubicBezTo>
                    <a:cubicBezTo>
                      <a:pt x="79" y="102"/>
                      <a:pt x="79" y="102"/>
                      <a:pt x="79" y="102"/>
                    </a:cubicBezTo>
                    <a:cubicBezTo>
                      <a:pt x="77" y="102"/>
                      <a:pt x="79" y="101"/>
                      <a:pt x="79" y="101"/>
                    </a:cubicBezTo>
                    <a:cubicBezTo>
                      <a:pt x="77" y="101"/>
                      <a:pt x="76" y="102"/>
                      <a:pt x="74" y="102"/>
                    </a:cubicBezTo>
                    <a:cubicBezTo>
                      <a:pt x="74" y="102"/>
                      <a:pt x="75" y="101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1"/>
                      <a:pt x="79" y="100"/>
                      <a:pt x="78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100"/>
                      <a:pt x="78" y="100"/>
                      <a:pt x="78" y="100"/>
                    </a:cubicBezTo>
                    <a:cubicBezTo>
                      <a:pt x="77" y="100"/>
                      <a:pt x="77" y="99"/>
                      <a:pt x="77" y="99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5" y="99"/>
                      <a:pt x="76" y="99"/>
                    </a:cubicBezTo>
                    <a:cubicBezTo>
                      <a:pt x="74" y="100"/>
                      <a:pt x="77" y="99"/>
                      <a:pt x="76" y="100"/>
                    </a:cubicBezTo>
                    <a:cubicBezTo>
                      <a:pt x="74" y="100"/>
                      <a:pt x="74" y="100"/>
                      <a:pt x="73" y="100"/>
                    </a:cubicBezTo>
                    <a:cubicBezTo>
                      <a:pt x="76" y="99"/>
                      <a:pt x="73" y="99"/>
                      <a:pt x="73" y="99"/>
                    </a:cubicBezTo>
                    <a:cubicBezTo>
                      <a:pt x="74" y="98"/>
                      <a:pt x="75" y="98"/>
                      <a:pt x="75" y="98"/>
                    </a:cubicBezTo>
                    <a:cubicBezTo>
                      <a:pt x="73" y="98"/>
                      <a:pt x="73" y="98"/>
                      <a:pt x="73" y="98"/>
                    </a:cubicBezTo>
                    <a:cubicBezTo>
                      <a:pt x="77" y="97"/>
                      <a:pt x="73" y="98"/>
                      <a:pt x="73" y="97"/>
                    </a:cubicBezTo>
                    <a:cubicBezTo>
                      <a:pt x="75" y="97"/>
                      <a:pt x="76" y="96"/>
                      <a:pt x="76" y="96"/>
                    </a:cubicBezTo>
                    <a:cubicBezTo>
                      <a:pt x="74" y="97"/>
                      <a:pt x="73" y="97"/>
                      <a:pt x="71" y="97"/>
                    </a:cubicBezTo>
                    <a:cubicBezTo>
                      <a:pt x="72" y="96"/>
                      <a:pt x="75" y="96"/>
                      <a:pt x="76" y="96"/>
                    </a:cubicBezTo>
                    <a:cubicBezTo>
                      <a:pt x="74" y="96"/>
                      <a:pt x="77" y="94"/>
                      <a:pt x="75" y="95"/>
                    </a:cubicBezTo>
                    <a:cubicBezTo>
                      <a:pt x="74" y="96"/>
                      <a:pt x="73" y="96"/>
                      <a:pt x="72" y="96"/>
                    </a:cubicBezTo>
                    <a:cubicBezTo>
                      <a:pt x="72" y="95"/>
                      <a:pt x="73" y="96"/>
                      <a:pt x="74" y="95"/>
                    </a:cubicBezTo>
                    <a:cubicBezTo>
                      <a:pt x="74" y="95"/>
                      <a:pt x="72" y="95"/>
                      <a:pt x="71" y="96"/>
                    </a:cubicBezTo>
                    <a:cubicBezTo>
                      <a:pt x="71" y="95"/>
                      <a:pt x="69" y="96"/>
                      <a:pt x="70" y="95"/>
                    </a:cubicBezTo>
                    <a:cubicBezTo>
                      <a:pt x="72" y="94"/>
                      <a:pt x="71" y="95"/>
                      <a:pt x="72" y="95"/>
                    </a:cubicBezTo>
                    <a:cubicBezTo>
                      <a:pt x="72" y="94"/>
                      <a:pt x="68" y="96"/>
                      <a:pt x="68" y="95"/>
                    </a:cubicBezTo>
                    <a:cubicBezTo>
                      <a:pt x="67" y="96"/>
                      <a:pt x="64" y="97"/>
                      <a:pt x="63" y="97"/>
                    </a:cubicBezTo>
                    <a:cubicBezTo>
                      <a:pt x="63" y="96"/>
                      <a:pt x="64" y="97"/>
                      <a:pt x="66" y="96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8" y="94"/>
                      <a:pt x="70" y="95"/>
                      <a:pt x="72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2" y="93"/>
                      <a:pt x="74" y="93"/>
                      <a:pt x="74" y="92"/>
                    </a:cubicBezTo>
                    <a:cubicBezTo>
                      <a:pt x="72" y="93"/>
                      <a:pt x="74" y="92"/>
                      <a:pt x="73" y="92"/>
                    </a:cubicBezTo>
                    <a:cubicBezTo>
                      <a:pt x="71" y="92"/>
                      <a:pt x="74" y="92"/>
                      <a:pt x="72" y="92"/>
                    </a:cubicBezTo>
                    <a:cubicBezTo>
                      <a:pt x="72" y="92"/>
                      <a:pt x="69" y="93"/>
                      <a:pt x="70" y="92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1" y="92"/>
                      <a:pt x="72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89"/>
                      <a:pt x="72" y="88"/>
                      <a:pt x="67" y="88"/>
                    </a:cubicBezTo>
                    <a:cubicBezTo>
                      <a:pt x="69" y="87"/>
                      <a:pt x="69" y="87"/>
                      <a:pt x="70" y="86"/>
                    </a:cubicBezTo>
                    <a:cubicBezTo>
                      <a:pt x="69" y="86"/>
                      <a:pt x="68" y="86"/>
                      <a:pt x="68" y="86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70" y="84"/>
                      <a:pt x="68" y="85"/>
                      <a:pt x="67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9" y="83"/>
                      <a:pt x="67" y="84"/>
                      <a:pt x="67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6" y="84"/>
                      <a:pt x="66" y="83"/>
                      <a:pt x="68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8" y="82"/>
                      <a:pt x="67" y="81"/>
                      <a:pt x="66" y="81"/>
                    </a:cubicBezTo>
                    <a:cubicBezTo>
                      <a:pt x="66" y="82"/>
                      <a:pt x="65" y="82"/>
                      <a:pt x="64" y="82"/>
                    </a:cubicBezTo>
                    <a:cubicBezTo>
                      <a:pt x="62" y="83"/>
                      <a:pt x="64" y="82"/>
                      <a:pt x="63" y="82"/>
                    </a:cubicBezTo>
                    <a:cubicBezTo>
                      <a:pt x="64" y="82"/>
                      <a:pt x="64" y="81"/>
                      <a:pt x="65" y="81"/>
                    </a:cubicBezTo>
                    <a:cubicBezTo>
                      <a:pt x="68" y="79"/>
                      <a:pt x="65" y="79"/>
                      <a:pt x="65" y="78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6" y="77"/>
                      <a:pt x="63" y="77"/>
                      <a:pt x="64" y="76"/>
                    </a:cubicBezTo>
                    <a:cubicBezTo>
                      <a:pt x="63" y="76"/>
                      <a:pt x="60" y="77"/>
                      <a:pt x="60" y="77"/>
                    </a:cubicBezTo>
                    <a:cubicBezTo>
                      <a:pt x="58" y="78"/>
                      <a:pt x="62" y="76"/>
                      <a:pt x="63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0" y="75"/>
                      <a:pt x="61" y="74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1" y="74"/>
                      <a:pt x="62" y="73"/>
                      <a:pt x="62" y="73"/>
                    </a:cubicBezTo>
                    <a:cubicBezTo>
                      <a:pt x="60" y="74"/>
                      <a:pt x="61" y="72"/>
                      <a:pt x="59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2" y="71"/>
                      <a:pt x="60" y="72"/>
                      <a:pt x="59" y="73"/>
                    </a:cubicBezTo>
                    <a:cubicBezTo>
                      <a:pt x="57" y="73"/>
                      <a:pt x="59" y="72"/>
                      <a:pt x="59" y="72"/>
                    </a:cubicBezTo>
                    <a:cubicBezTo>
                      <a:pt x="60" y="71"/>
                      <a:pt x="59" y="72"/>
                      <a:pt x="59" y="72"/>
                    </a:cubicBezTo>
                    <a:cubicBezTo>
                      <a:pt x="61" y="72"/>
                      <a:pt x="60" y="72"/>
                      <a:pt x="61" y="71"/>
                    </a:cubicBezTo>
                    <a:cubicBezTo>
                      <a:pt x="61" y="71"/>
                      <a:pt x="59" y="72"/>
                      <a:pt x="59" y="72"/>
                    </a:cubicBezTo>
                    <a:cubicBezTo>
                      <a:pt x="59" y="71"/>
                      <a:pt x="58" y="71"/>
                      <a:pt x="60" y="70"/>
                    </a:cubicBezTo>
                    <a:cubicBezTo>
                      <a:pt x="59" y="71"/>
                      <a:pt x="59" y="70"/>
                      <a:pt x="58" y="70"/>
                    </a:cubicBezTo>
                    <a:cubicBezTo>
                      <a:pt x="58" y="71"/>
                      <a:pt x="58" y="71"/>
                      <a:pt x="57" y="72"/>
                    </a:cubicBezTo>
                    <a:cubicBezTo>
                      <a:pt x="57" y="72"/>
                      <a:pt x="56" y="72"/>
                      <a:pt x="57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2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1"/>
                      <a:pt x="56" y="70"/>
                      <a:pt x="56" y="70"/>
                    </a:cubicBezTo>
                    <a:cubicBezTo>
                      <a:pt x="57" y="69"/>
                      <a:pt x="59" y="69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7" y="68"/>
                      <a:pt x="58" y="68"/>
                      <a:pt x="59" y="68"/>
                    </a:cubicBezTo>
                    <a:cubicBezTo>
                      <a:pt x="59" y="66"/>
                      <a:pt x="54" y="69"/>
                      <a:pt x="55" y="68"/>
                    </a:cubicBezTo>
                    <a:cubicBezTo>
                      <a:pt x="57" y="67"/>
                      <a:pt x="57" y="67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5" y="67"/>
                      <a:pt x="58" y="66"/>
                      <a:pt x="56" y="67"/>
                    </a:cubicBezTo>
                    <a:cubicBezTo>
                      <a:pt x="55" y="68"/>
                      <a:pt x="56" y="67"/>
                      <a:pt x="55" y="67"/>
                    </a:cubicBezTo>
                    <a:cubicBezTo>
                      <a:pt x="59" y="65"/>
                      <a:pt x="55" y="65"/>
                      <a:pt x="57" y="63"/>
                    </a:cubicBezTo>
                    <a:cubicBezTo>
                      <a:pt x="54" y="64"/>
                      <a:pt x="56" y="63"/>
                      <a:pt x="55" y="63"/>
                    </a:cubicBezTo>
                    <a:cubicBezTo>
                      <a:pt x="57" y="62"/>
                      <a:pt x="54" y="63"/>
                      <a:pt x="55" y="62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4" y="62"/>
                      <a:pt x="49" y="64"/>
                      <a:pt x="52" y="63"/>
                    </a:cubicBezTo>
                    <a:cubicBezTo>
                      <a:pt x="52" y="62"/>
                      <a:pt x="54" y="62"/>
                      <a:pt x="54" y="62"/>
                    </a:cubicBezTo>
                    <a:cubicBezTo>
                      <a:pt x="56" y="60"/>
                      <a:pt x="51" y="62"/>
                      <a:pt x="54" y="60"/>
                    </a:cubicBezTo>
                    <a:cubicBezTo>
                      <a:pt x="53" y="60"/>
                      <a:pt x="52" y="61"/>
                      <a:pt x="51" y="61"/>
                    </a:cubicBezTo>
                    <a:cubicBezTo>
                      <a:pt x="52" y="61"/>
                      <a:pt x="52" y="59"/>
                      <a:pt x="53" y="59"/>
                    </a:cubicBezTo>
                    <a:cubicBezTo>
                      <a:pt x="52" y="59"/>
                      <a:pt x="52" y="60"/>
                      <a:pt x="52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4" y="58"/>
                      <a:pt x="52" y="58"/>
                      <a:pt x="51" y="58"/>
                    </a:cubicBezTo>
                    <a:cubicBezTo>
                      <a:pt x="53" y="57"/>
                      <a:pt x="52" y="57"/>
                      <a:pt x="52" y="56"/>
                    </a:cubicBezTo>
                    <a:cubicBezTo>
                      <a:pt x="50" y="57"/>
                      <a:pt x="53" y="55"/>
                      <a:pt x="50" y="56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0" y="56"/>
                      <a:pt x="48" y="57"/>
                      <a:pt x="48" y="57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2" y="54"/>
                      <a:pt x="50" y="55"/>
                      <a:pt x="51" y="54"/>
                    </a:cubicBezTo>
                    <a:cubicBezTo>
                      <a:pt x="49" y="55"/>
                      <a:pt x="51" y="54"/>
                      <a:pt x="49" y="55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5"/>
                      <a:pt x="48" y="55"/>
                      <a:pt x="47" y="55"/>
                    </a:cubicBezTo>
                    <a:cubicBezTo>
                      <a:pt x="47" y="55"/>
                      <a:pt x="49" y="54"/>
                      <a:pt x="49" y="54"/>
                    </a:cubicBezTo>
                    <a:cubicBezTo>
                      <a:pt x="50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48" y="52"/>
                      <a:pt x="48" y="52"/>
                    </a:cubicBezTo>
                    <a:cubicBezTo>
                      <a:pt x="49" y="50"/>
                      <a:pt x="46" y="50"/>
                      <a:pt x="46" y="50"/>
                    </a:cubicBezTo>
                    <a:cubicBezTo>
                      <a:pt x="46" y="50"/>
                      <a:pt x="47" y="50"/>
                      <a:pt x="46" y="50"/>
                    </a:cubicBezTo>
                    <a:cubicBezTo>
                      <a:pt x="46" y="50"/>
                      <a:pt x="44" y="50"/>
                      <a:pt x="45" y="50"/>
                    </a:cubicBezTo>
                    <a:cubicBezTo>
                      <a:pt x="45" y="50"/>
                      <a:pt x="46" y="49"/>
                      <a:pt x="46" y="49"/>
                    </a:cubicBezTo>
                    <a:cubicBezTo>
                      <a:pt x="46" y="48"/>
                      <a:pt x="45" y="49"/>
                      <a:pt x="45" y="49"/>
                    </a:cubicBezTo>
                    <a:cubicBezTo>
                      <a:pt x="47" y="47"/>
                      <a:pt x="43" y="49"/>
                      <a:pt x="44" y="47"/>
                    </a:cubicBezTo>
                    <a:cubicBezTo>
                      <a:pt x="44" y="47"/>
                      <a:pt x="45" y="47"/>
                      <a:pt x="45" y="47"/>
                    </a:cubicBezTo>
                    <a:cubicBezTo>
                      <a:pt x="44" y="47"/>
                      <a:pt x="43" y="46"/>
                      <a:pt x="41" y="47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2" y="46"/>
                      <a:pt x="41" y="46"/>
                    </a:cubicBezTo>
                    <a:cubicBezTo>
                      <a:pt x="40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2" y="44"/>
                      <a:pt x="40" y="44"/>
                      <a:pt x="41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4"/>
                      <a:pt x="40" y="43"/>
                      <a:pt x="40" y="4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7" y="44"/>
                      <a:pt x="38" y="43"/>
                    </a:cubicBezTo>
                    <a:cubicBezTo>
                      <a:pt x="37" y="43"/>
                      <a:pt x="35" y="44"/>
                      <a:pt x="33" y="45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3" y="43"/>
                      <a:pt x="32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6" y="41"/>
                      <a:pt x="37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41"/>
                      <a:pt x="35" y="39"/>
                      <a:pt x="33" y="41"/>
                    </a:cubicBezTo>
                    <a:cubicBezTo>
                      <a:pt x="32" y="40"/>
                      <a:pt x="34" y="39"/>
                      <a:pt x="35" y="39"/>
                    </a:cubicBezTo>
                    <a:cubicBezTo>
                      <a:pt x="33" y="39"/>
                      <a:pt x="34" y="38"/>
                      <a:pt x="33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7"/>
                      <a:pt x="33" y="36"/>
                      <a:pt x="31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5"/>
                      <a:pt x="29" y="38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2" y="34"/>
                      <a:pt x="30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28" y="3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1" y="32"/>
                      <a:pt x="28" y="34"/>
                      <a:pt x="29" y="33"/>
                    </a:cubicBezTo>
                    <a:cubicBezTo>
                      <a:pt x="29" y="33"/>
                      <a:pt x="29" y="32"/>
                      <a:pt x="30" y="32"/>
                    </a:cubicBezTo>
                    <a:cubicBezTo>
                      <a:pt x="28" y="33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29"/>
                      <a:pt x="27" y="27"/>
                      <a:pt x="24" y="26"/>
                    </a:cubicBezTo>
                    <a:cubicBezTo>
                      <a:pt x="26" y="24"/>
                      <a:pt x="26" y="26"/>
                      <a:pt x="27" y="24"/>
                    </a:cubicBezTo>
                    <a:cubicBezTo>
                      <a:pt x="25" y="26"/>
                      <a:pt x="26" y="24"/>
                      <a:pt x="25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6" y="23"/>
                      <a:pt x="25" y="23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7" y="21"/>
                      <a:pt x="25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3" y="23"/>
                      <a:pt x="26" y="21"/>
                      <a:pt x="24" y="22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0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9"/>
                      <a:pt x="20" y="17"/>
                      <a:pt x="17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7"/>
                      <a:pt x="19" y="13"/>
                      <a:pt x="15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5" y="13"/>
                      <a:pt x="13" y="14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2" y="14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9"/>
                      <a:pt x="16" y="6"/>
                      <a:pt x="11" y="6"/>
                    </a:cubicBezTo>
                    <a:cubicBezTo>
                      <a:pt x="11" y="6"/>
                      <a:pt x="13" y="4"/>
                      <a:pt x="13" y="4"/>
                    </a:cubicBezTo>
                    <a:cubicBezTo>
                      <a:pt x="9" y="4"/>
                      <a:pt x="13" y="0"/>
                      <a:pt x="7" y="1"/>
                    </a:cubicBezTo>
                    <a:cubicBezTo>
                      <a:pt x="6" y="0"/>
                      <a:pt x="0" y="2"/>
                      <a:pt x="0" y="2"/>
                    </a:cubicBezTo>
                    <a:cubicBezTo>
                      <a:pt x="3" y="4"/>
                      <a:pt x="3" y="8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4" name="Freeform 128"/>
              <p:cNvSpPr/>
              <p:nvPr/>
            </p:nvSpPr>
            <p:spPr bwMode="auto">
              <a:xfrm>
                <a:off x="3538" y="152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5" name="Freeform 129"/>
              <p:cNvSpPr/>
              <p:nvPr/>
            </p:nvSpPr>
            <p:spPr bwMode="auto">
              <a:xfrm>
                <a:off x="3460" y="140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6" name="Freeform 130"/>
              <p:cNvSpPr/>
              <p:nvPr/>
            </p:nvSpPr>
            <p:spPr bwMode="auto">
              <a:xfrm>
                <a:off x="3445" y="1392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7" name="Freeform 131"/>
              <p:cNvSpPr/>
              <p:nvPr/>
            </p:nvSpPr>
            <p:spPr bwMode="auto">
              <a:xfrm>
                <a:off x="3468" y="1405"/>
                <a:ext cx="4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8" name="Freeform 132"/>
              <p:cNvSpPr/>
              <p:nvPr/>
            </p:nvSpPr>
            <p:spPr bwMode="auto">
              <a:xfrm>
                <a:off x="3515" y="15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79" name="Freeform 133"/>
              <p:cNvSpPr/>
              <p:nvPr/>
            </p:nvSpPr>
            <p:spPr bwMode="auto">
              <a:xfrm>
                <a:off x="3470" y="140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0" name="Freeform 134"/>
              <p:cNvSpPr/>
              <p:nvPr/>
            </p:nvSpPr>
            <p:spPr bwMode="auto">
              <a:xfrm>
                <a:off x="3462" y="140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1" name="Freeform 135"/>
              <p:cNvSpPr/>
              <p:nvPr/>
            </p:nvSpPr>
            <p:spPr bwMode="auto">
              <a:xfrm>
                <a:off x="3909" y="1416"/>
                <a:ext cx="11" cy="2"/>
              </a:xfrm>
              <a:custGeom>
                <a:avLst/>
                <a:gdLst>
                  <a:gd name="T0" fmla="*/ 1 w 5"/>
                  <a:gd name="T1" fmla="*/ 1 h 1"/>
                  <a:gd name="T2" fmla="*/ 0 w 5"/>
                  <a:gd name="T3" fmla="*/ 1 h 1"/>
                  <a:gd name="T4" fmla="*/ 2 w 5"/>
                  <a:gd name="T5" fmla="*/ 1 h 1"/>
                  <a:gd name="T6" fmla="*/ 3 w 5"/>
                  <a:gd name="T7" fmla="*/ 1 h 1"/>
                  <a:gd name="T8" fmla="*/ 5 w 5"/>
                  <a:gd name="T9" fmla="*/ 0 h 1"/>
                  <a:gd name="T10" fmla="*/ 1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2" name="Freeform 136"/>
              <p:cNvSpPr/>
              <p:nvPr/>
            </p:nvSpPr>
            <p:spPr bwMode="auto">
              <a:xfrm>
                <a:off x="4491" y="138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3" name="Freeform 137"/>
              <p:cNvSpPr/>
              <p:nvPr/>
            </p:nvSpPr>
            <p:spPr bwMode="auto">
              <a:xfrm>
                <a:off x="4368" y="148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4" name="Freeform 138"/>
              <p:cNvSpPr/>
              <p:nvPr/>
            </p:nvSpPr>
            <p:spPr bwMode="auto">
              <a:xfrm>
                <a:off x="4504" y="13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5" name="Freeform 139"/>
              <p:cNvSpPr/>
              <p:nvPr/>
            </p:nvSpPr>
            <p:spPr bwMode="auto">
              <a:xfrm>
                <a:off x="4506" y="138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6" name="Freeform 140"/>
              <p:cNvSpPr/>
              <p:nvPr/>
            </p:nvSpPr>
            <p:spPr bwMode="auto">
              <a:xfrm>
                <a:off x="4368" y="1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7" name="Freeform 141"/>
              <p:cNvSpPr/>
              <p:nvPr/>
            </p:nvSpPr>
            <p:spPr bwMode="auto">
              <a:xfrm>
                <a:off x="4364" y="148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8" name="Freeform 142"/>
              <p:cNvSpPr/>
              <p:nvPr/>
            </p:nvSpPr>
            <p:spPr bwMode="auto">
              <a:xfrm>
                <a:off x="4368" y="149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89" name="Freeform 143"/>
              <p:cNvSpPr/>
              <p:nvPr/>
            </p:nvSpPr>
            <p:spPr bwMode="auto">
              <a:xfrm>
                <a:off x="4487" y="13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0" name="Freeform 144"/>
              <p:cNvSpPr/>
              <p:nvPr/>
            </p:nvSpPr>
            <p:spPr bwMode="auto">
              <a:xfrm>
                <a:off x="4514" y="1382"/>
                <a:ext cx="2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1" name="Freeform 145"/>
              <p:cNvSpPr/>
              <p:nvPr/>
            </p:nvSpPr>
            <p:spPr bwMode="auto">
              <a:xfrm>
                <a:off x="4548" y="1397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2" name="Freeform 146"/>
              <p:cNvSpPr/>
              <p:nvPr/>
            </p:nvSpPr>
            <p:spPr bwMode="auto">
              <a:xfrm>
                <a:off x="4550" y="1399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3" name="Freeform 147"/>
              <p:cNvSpPr/>
              <p:nvPr/>
            </p:nvSpPr>
            <p:spPr bwMode="auto">
              <a:xfrm>
                <a:off x="4521" y="138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4" name="Freeform 148"/>
              <p:cNvSpPr/>
              <p:nvPr/>
            </p:nvSpPr>
            <p:spPr bwMode="auto">
              <a:xfrm>
                <a:off x="4516" y="1378"/>
                <a:ext cx="5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2 h 4"/>
                  <a:gd name="T4" fmla="*/ 0 w 2"/>
                  <a:gd name="T5" fmla="*/ 2 h 4"/>
                  <a:gd name="T6" fmla="*/ 0 w 2"/>
                  <a:gd name="T7" fmla="*/ 0 h 4"/>
                  <a:gd name="T8" fmla="*/ 2 w 2"/>
                  <a:gd name="T9" fmla="*/ 4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5" name="Freeform 149"/>
              <p:cNvSpPr/>
              <p:nvPr/>
            </p:nvSpPr>
            <p:spPr bwMode="auto">
              <a:xfrm>
                <a:off x="4519" y="138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6" name="Freeform 150"/>
              <p:cNvSpPr/>
              <p:nvPr/>
            </p:nvSpPr>
            <p:spPr bwMode="auto">
              <a:xfrm>
                <a:off x="3876" y="13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7" name="Freeform 151"/>
              <p:cNvSpPr/>
              <p:nvPr/>
            </p:nvSpPr>
            <p:spPr bwMode="auto">
              <a:xfrm>
                <a:off x="4465" y="1920"/>
                <a:ext cx="5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8" name="Freeform 152"/>
              <p:cNvSpPr/>
              <p:nvPr/>
            </p:nvSpPr>
            <p:spPr bwMode="auto">
              <a:xfrm>
                <a:off x="4468" y="1918"/>
                <a:ext cx="6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399" name="Freeform 153"/>
              <p:cNvSpPr/>
              <p:nvPr/>
            </p:nvSpPr>
            <p:spPr bwMode="auto">
              <a:xfrm>
                <a:off x="3912" y="128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0" name="Freeform 154"/>
              <p:cNvSpPr/>
              <p:nvPr/>
            </p:nvSpPr>
            <p:spPr bwMode="auto">
              <a:xfrm>
                <a:off x="3876" y="132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1" name="Rectangle 155"/>
              <p:cNvSpPr>
                <a:spLocks noChangeArrowheads="1"/>
              </p:cNvSpPr>
              <p:nvPr/>
            </p:nvSpPr>
            <p:spPr bwMode="auto">
              <a:xfrm>
                <a:off x="4402" y="1454"/>
                <a:ext cx="1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2" name="Freeform 156"/>
              <p:cNvSpPr/>
              <p:nvPr/>
            </p:nvSpPr>
            <p:spPr bwMode="auto">
              <a:xfrm>
                <a:off x="4546" y="140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3" name="Freeform 157"/>
              <p:cNvSpPr/>
              <p:nvPr/>
            </p:nvSpPr>
            <p:spPr bwMode="auto">
              <a:xfrm>
                <a:off x="3914" y="12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4" name="Freeform 158"/>
              <p:cNvSpPr/>
              <p:nvPr/>
            </p:nvSpPr>
            <p:spPr bwMode="auto">
              <a:xfrm>
                <a:off x="4423" y="14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5" name="Freeform 159"/>
              <p:cNvSpPr/>
              <p:nvPr/>
            </p:nvSpPr>
            <p:spPr bwMode="auto">
              <a:xfrm>
                <a:off x="4465" y="145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6" name="Freeform 160"/>
              <p:cNvSpPr/>
              <p:nvPr/>
            </p:nvSpPr>
            <p:spPr bwMode="auto">
              <a:xfrm>
                <a:off x="4355" y="1509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7" name="Freeform 161"/>
              <p:cNvSpPr/>
              <p:nvPr/>
            </p:nvSpPr>
            <p:spPr bwMode="auto">
              <a:xfrm>
                <a:off x="4383" y="14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8" name="Freeform 162"/>
              <p:cNvSpPr/>
              <p:nvPr/>
            </p:nvSpPr>
            <p:spPr bwMode="auto">
              <a:xfrm>
                <a:off x="4287" y="1378"/>
                <a:ext cx="261" cy="237"/>
              </a:xfrm>
              <a:custGeom>
                <a:avLst/>
                <a:gdLst>
                  <a:gd name="T0" fmla="*/ 27 w 123"/>
                  <a:gd name="T1" fmla="*/ 92 h 112"/>
                  <a:gd name="T2" fmla="*/ 33 w 123"/>
                  <a:gd name="T3" fmla="*/ 85 h 112"/>
                  <a:gd name="T4" fmla="*/ 52 w 123"/>
                  <a:gd name="T5" fmla="*/ 57 h 112"/>
                  <a:gd name="T6" fmla="*/ 61 w 123"/>
                  <a:gd name="T7" fmla="*/ 52 h 112"/>
                  <a:gd name="T8" fmla="*/ 69 w 123"/>
                  <a:gd name="T9" fmla="*/ 49 h 112"/>
                  <a:gd name="T10" fmla="*/ 81 w 123"/>
                  <a:gd name="T11" fmla="*/ 39 h 112"/>
                  <a:gd name="T12" fmla="*/ 89 w 123"/>
                  <a:gd name="T13" fmla="*/ 34 h 112"/>
                  <a:gd name="T14" fmla="*/ 100 w 123"/>
                  <a:gd name="T15" fmla="*/ 25 h 112"/>
                  <a:gd name="T16" fmla="*/ 105 w 123"/>
                  <a:gd name="T17" fmla="*/ 17 h 112"/>
                  <a:gd name="T18" fmla="*/ 115 w 123"/>
                  <a:gd name="T19" fmla="*/ 15 h 112"/>
                  <a:gd name="T20" fmla="*/ 119 w 123"/>
                  <a:gd name="T21" fmla="*/ 14 h 112"/>
                  <a:gd name="T22" fmla="*/ 121 w 123"/>
                  <a:gd name="T23" fmla="*/ 8 h 112"/>
                  <a:gd name="T24" fmla="*/ 122 w 123"/>
                  <a:gd name="T25" fmla="*/ 7 h 112"/>
                  <a:gd name="T26" fmla="*/ 118 w 123"/>
                  <a:gd name="T27" fmla="*/ 7 h 112"/>
                  <a:gd name="T28" fmla="*/ 113 w 123"/>
                  <a:gd name="T29" fmla="*/ 5 h 112"/>
                  <a:gd name="T30" fmla="*/ 107 w 123"/>
                  <a:gd name="T31" fmla="*/ 4 h 112"/>
                  <a:gd name="T32" fmla="*/ 106 w 123"/>
                  <a:gd name="T33" fmla="*/ 3 h 112"/>
                  <a:gd name="T34" fmla="*/ 102 w 123"/>
                  <a:gd name="T35" fmla="*/ 4 h 112"/>
                  <a:gd name="T36" fmla="*/ 101 w 123"/>
                  <a:gd name="T37" fmla="*/ 4 h 112"/>
                  <a:gd name="T38" fmla="*/ 99 w 123"/>
                  <a:gd name="T39" fmla="*/ 2 h 112"/>
                  <a:gd name="T40" fmla="*/ 98 w 123"/>
                  <a:gd name="T41" fmla="*/ 9 h 112"/>
                  <a:gd name="T42" fmla="*/ 96 w 123"/>
                  <a:gd name="T43" fmla="*/ 8 h 112"/>
                  <a:gd name="T44" fmla="*/ 93 w 123"/>
                  <a:gd name="T45" fmla="*/ 7 h 112"/>
                  <a:gd name="T46" fmla="*/ 91 w 123"/>
                  <a:gd name="T47" fmla="*/ 7 h 112"/>
                  <a:gd name="T48" fmla="*/ 89 w 123"/>
                  <a:gd name="T49" fmla="*/ 10 h 112"/>
                  <a:gd name="T50" fmla="*/ 87 w 123"/>
                  <a:gd name="T51" fmla="*/ 10 h 112"/>
                  <a:gd name="T52" fmla="*/ 89 w 123"/>
                  <a:gd name="T53" fmla="*/ 18 h 112"/>
                  <a:gd name="T54" fmla="*/ 85 w 123"/>
                  <a:gd name="T55" fmla="*/ 12 h 112"/>
                  <a:gd name="T56" fmla="*/ 78 w 123"/>
                  <a:gd name="T57" fmla="*/ 16 h 112"/>
                  <a:gd name="T58" fmla="*/ 75 w 123"/>
                  <a:gd name="T59" fmla="*/ 18 h 112"/>
                  <a:gd name="T60" fmla="*/ 75 w 123"/>
                  <a:gd name="T61" fmla="*/ 24 h 112"/>
                  <a:gd name="T62" fmla="*/ 67 w 123"/>
                  <a:gd name="T63" fmla="*/ 25 h 112"/>
                  <a:gd name="T64" fmla="*/ 65 w 123"/>
                  <a:gd name="T65" fmla="*/ 29 h 112"/>
                  <a:gd name="T66" fmla="*/ 64 w 123"/>
                  <a:gd name="T67" fmla="*/ 29 h 112"/>
                  <a:gd name="T68" fmla="*/ 64 w 123"/>
                  <a:gd name="T69" fmla="*/ 32 h 112"/>
                  <a:gd name="T70" fmla="*/ 60 w 123"/>
                  <a:gd name="T71" fmla="*/ 30 h 112"/>
                  <a:gd name="T72" fmla="*/ 59 w 123"/>
                  <a:gd name="T73" fmla="*/ 34 h 112"/>
                  <a:gd name="T74" fmla="*/ 55 w 123"/>
                  <a:gd name="T75" fmla="*/ 39 h 112"/>
                  <a:gd name="T76" fmla="*/ 50 w 123"/>
                  <a:gd name="T77" fmla="*/ 39 h 112"/>
                  <a:gd name="T78" fmla="*/ 47 w 123"/>
                  <a:gd name="T79" fmla="*/ 43 h 112"/>
                  <a:gd name="T80" fmla="*/ 45 w 123"/>
                  <a:gd name="T81" fmla="*/ 45 h 112"/>
                  <a:gd name="T82" fmla="*/ 44 w 123"/>
                  <a:gd name="T83" fmla="*/ 45 h 112"/>
                  <a:gd name="T84" fmla="*/ 42 w 123"/>
                  <a:gd name="T85" fmla="*/ 48 h 112"/>
                  <a:gd name="T86" fmla="*/ 39 w 123"/>
                  <a:gd name="T87" fmla="*/ 54 h 112"/>
                  <a:gd name="T88" fmla="*/ 38 w 123"/>
                  <a:gd name="T89" fmla="*/ 56 h 112"/>
                  <a:gd name="T90" fmla="*/ 38 w 123"/>
                  <a:gd name="T91" fmla="*/ 63 h 112"/>
                  <a:gd name="T92" fmla="*/ 34 w 123"/>
                  <a:gd name="T93" fmla="*/ 65 h 112"/>
                  <a:gd name="T94" fmla="*/ 30 w 123"/>
                  <a:gd name="T95" fmla="*/ 69 h 112"/>
                  <a:gd name="T96" fmla="*/ 27 w 123"/>
                  <a:gd name="T97" fmla="*/ 71 h 112"/>
                  <a:gd name="T98" fmla="*/ 19 w 123"/>
                  <a:gd name="T99" fmla="*/ 78 h 112"/>
                  <a:gd name="T100" fmla="*/ 17 w 123"/>
                  <a:gd name="T101" fmla="*/ 80 h 112"/>
                  <a:gd name="T102" fmla="*/ 13 w 123"/>
                  <a:gd name="T103" fmla="*/ 88 h 112"/>
                  <a:gd name="T104" fmla="*/ 12 w 123"/>
                  <a:gd name="T105" fmla="*/ 9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3" h="112">
                    <a:moveTo>
                      <a:pt x="9" y="112"/>
                    </a:moveTo>
                    <a:cubicBezTo>
                      <a:pt x="9" y="108"/>
                      <a:pt x="13" y="106"/>
                      <a:pt x="17" y="105"/>
                    </a:cubicBezTo>
                    <a:cubicBezTo>
                      <a:pt x="17" y="104"/>
                      <a:pt x="17" y="102"/>
                      <a:pt x="18" y="102"/>
                    </a:cubicBezTo>
                    <a:cubicBezTo>
                      <a:pt x="20" y="98"/>
                      <a:pt x="27" y="98"/>
                      <a:pt x="28" y="93"/>
                    </a:cubicBezTo>
                    <a:cubicBezTo>
                      <a:pt x="27" y="93"/>
                      <a:pt x="27" y="92"/>
                      <a:pt x="26" y="9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0"/>
                      <a:pt x="28" y="92"/>
                      <a:pt x="28" y="92"/>
                    </a:cubicBezTo>
                    <a:cubicBezTo>
                      <a:pt x="29" y="91"/>
                      <a:pt x="29" y="89"/>
                      <a:pt x="31" y="88"/>
                    </a:cubicBezTo>
                    <a:cubicBezTo>
                      <a:pt x="29" y="86"/>
                      <a:pt x="31" y="87"/>
                      <a:pt x="29" y="85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4"/>
                      <a:pt x="30" y="84"/>
                      <a:pt x="33" y="85"/>
                    </a:cubicBezTo>
                    <a:cubicBezTo>
                      <a:pt x="38" y="83"/>
                      <a:pt x="40" y="79"/>
                      <a:pt x="43" y="76"/>
                    </a:cubicBezTo>
                    <a:cubicBezTo>
                      <a:pt x="46" y="72"/>
                      <a:pt x="48" y="68"/>
                      <a:pt x="52" y="64"/>
                    </a:cubicBezTo>
                    <a:cubicBezTo>
                      <a:pt x="50" y="61"/>
                      <a:pt x="52" y="61"/>
                      <a:pt x="50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8"/>
                      <a:pt x="52" y="59"/>
                      <a:pt x="54" y="59"/>
                    </a:cubicBezTo>
                    <a:cubicBezTo>
                      <a:pt x="53" y="58"/>
                      <a:pt x="54" y="59"/>
                      <a:pt x="52" y="57"/>
                    </a:cubicBezTo>
                    <a:cubicBezTo>
                      <a:pt x="51" y="56"/>
                      <a:pt x="55" y="59"/>
                      <a:pt x="54" y="58"/>
                    </a:cubicBezTo>
                    <a:cubicBezTo>
                      <a:pt x="55" y="59"/>
                      <a:pt x="53" y="57"/>
                      <a:pt x="54" y="58"/>
                    </a:cubicBezTo>
                    <a:cubicBezTo>
                      <a:pt x="53" y="55"/>
                      <a:pt x="55" y="59"/>
                      <a:pt x="57" y="59"/>
                    </a:cubicBezTo>
                    <a:cubicBezTo>
                      <a:pt x="58" y="57"/>
                      <a:pt x="58" y="54"/>
                      <a:pt x="61" y="54"/>
                    </a:cubicBezTo>
                    <a:cubicBezTo>
                      <a:pt x="61" y="54"/>
                      <a:pt x="60" y="52"/>
                      <a:pt x="60" y="52"/>
                    </a:cubicBezTo>
                    <a:cubicBezTo>
                      <a:pt x="62" y="55"/>
                      <a:pt x="60" y="51"/>
                      <a:pt x="61" y="52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3" y="54"/>
                      <a:pt x="63" y="51"/>
                      <a:pt x="64" y="52"/>
                    </a:cubicBezTo>
                    <a:cubicBezTo>
                      <a:pt x="64" y="50"/>
                      <a:pt x="67" y="52"/>
                      <a:pt x="66" y="50"/>
                    </a:cubicBezTo>
                    <a:cubicBezTo>
                      <a:pt x="67" y="52"/>
                      <a:pt x="67" y="51"/>
                      <a:pt x="68" y="51"/>
                    </a:cubicBezTo>
                    <a:cubicBezTo>
                      <a:pt x="66" y="48"/>
                      <a:pt x="70" y="51"/>
                      <a:pt x="69" y="49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71" y="48"/>
                      <a:pt x="73" y="47"/>
                      <a:pt x="74" y="44"/>
                    </a:cubicBezTo>
                    <a:cubicBezTo>
                      <a:pt x="75" y="43"/>
                      <a:pt x="78" y="45"/>
                      <a:pt x="79" y="42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8" y="41"/>
                      <a:pt x="79" y="42"/>
                      <a:pt x="79" y="42"/>
                    </a:cubicBezTo>
                    <a:cubicBezTo>
                      <a:pt x="79" y="40"/>
                      <a:pt x="81" y="41"/>
                      <a:pt x="81" y="41"/>
                    </a:cubicBezTo>
                    <a:cubicBezTo>
                      <a:pt x="81" y="40"/>
                      <a:pt x="81" y="40"/>
                      <a:pt x="81" y="39"/>
                    </a:cubicBezTo>
                    <a:cubicBezTo>
                      <a:pt x="83" y="41"/>
                      <a:pt x="82" y="37"/>
                      <a:pt x="84" y="38"/>
                    </a:cubicBezTo>
                    <a:cubicBezTo>
                      <a:pt x="82" y="36"/>
                      <a:pt x="84" y="37"/>
                      <a:pt x="84" y="36"/>
                    </a:cubicBezTo>
                    <a:cubicBezTo>
                      <a:pt x="84" y="36"/>
                      <a:pt x="84" y="36"/>
                      <a:pt x="85" y="37"/>
                    </a:cubicBezTo>
                    <a:cubicBezTo>
                      <a:pt x="85" y="36"/>
                      <a:pt x="85" y="36"/>
                      <a:pt x="87" y="36"/>
                    </a:cubicBezTo>
                    <a:cubicBezTo>
                      <a:pt x="87" y="36"/>
                      <a:pt x="86" y="34"/>
                      <a:pt x="87" y="34"/>
                    </a:cubicBezTo>
                    <a:cubicBezTo>
                      <a:pt x="88" y="36"/>
                      <a:pt x="88" y="34"/>
                      <a:pt x="89" y="34"/>
                    </a:cubicBezTo>
                    <a:cubicBezTo>
                      <a:pt x="87" y="32"/>
                      <a:pt x="87" y="31"/>
                      <a:pt x="88" y="31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0" y="31"/>
                      <a:pt x="93" y="33"/>
                      <a:pt x="93" y="29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5" y="28"/>
                      <a:pt x="98" y="29"/>
                      <a:pt x="98" y="25"/>
                    </a:cubicBezTo>
                    <a:cubicBezTo>
                      <a:pt x="99" y="25"/>
                      <a:pt x="100" y="26"/>
                      <a:pt x="100" y="25"/>
                    </a:cubicBezTo>
                    <a:cubicBezTo>
                      <a:pt x="100" y="24"/>
                      <a:pt x="101" y="24"/>
                      <a:pt x="100" y="22"/>
                    </a:cubicBezTo>
                    <a:cubicBezTo>
                      <a:pt x="100" y="21"/>
                      <a:pt x="101" y="22"/>
                      <a:pt x="101" y="23"/>
                    </a:cubicBezTo>
                    <a:cubicBezTo>
                      <a:pt x="102" y="23"/>
                      <a:pt x="104" y="25"/>
                      <a:pt x="103" y="22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4" y="22"/>
                      <a:pt x="104" y="20"/>
                      <a:pt x="106" y="21"/>
                    </a:cubicBezTo>
                    <a:cubicBezTo>
                      <a:pt x="105" y="19"/>
                      <a:pt x="106" y="19"/>
                      <a:pt x="105" y="17"/>
                    </a:cubicBezTo>
                    <a:cubicBezTo>
                      <a:pt x="105" y="17"/>
                      <a:pt x="106" y="19"/>
                      <a:pt x="106" y="18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20"/>
                      <a:pt x="109" y="18"/>
                      <a:pt x="110" y="16"/>
                    </a:cubicBezTo>
                    <a:cubicBezTo>
                      <a:pt x="112" y="19"/>
                      <a:pt x="112" y="16"/>
                      <a:pt x="113" y="17"/>
                    </a:cubicBezTo>
                    <a:cubicBezTo>
                      <a:pt x="113" y="15"/>
                      <a:pt x="115" y="17"/>
                      <a:pt x="114" y="14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15"/>
                      <a:pt x="116" y="15"/>
                      <a:pt x="117" y="15"/>
                    </a:cubicBezTo>
                    <a:cubicBezTo>
                      <a:pt x="118" y="16"/>
                      <a:pt x="118" y="14"/>
                      <a:pt x="118" y="13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3"/>
                      <a:pt x="118" y="11"/>
                      <a:pt x="118" y="9"/>
                    </a:cubicBezTo>
                    <a:cubicBezTo>
                      <a:pt x="119" y="10"/>
                      <a:pt x="118" y="9"/>
                      <a:pt x="119" y="10"/>
                    </a:cubicBezTo>
                    <a:cubicBezTo>
                      <a:pt x="119" y="11"/>
                      <a:pt x="119" y="13"/>
                      <a:pt x="119" y="14"/>
                    </a:cubicBezTo>
                    <a:cubicBezTo>
                      <a:pt x="120" y="15"/>
                      <a:pt x="119" y="11"/>
                      <a:pt x="120" y="13"/>
                    </a:cubicBezTo>
                    <a:cubicBezTo>
                      <a:pt x="121" y="14"/>
                      <a:pt x="121" y="13"/>
                      <a:pt x="121" y="11"/>
                    </a:cubicBezTo>
                    <a:cubicBezTo>
                      <a:pt x="121" y="12"/>
                      <a:pt x="121" y="12"/>
                      <a:pt x="121" y="13"/>
                    </a:cubicBezTo>
                    <a:cubicBezTo>
                      <a:pt x="122" y="13"/>
                      <a:pt x="122" y="13"/>
                      <a:pt x="122" y="12"/>
                    </a:cubicBezTo>
                    <a:cubicBezTo>
                      <a:pt x="122" y="12"/>
                      <a:pt x="122" y="12"/>
                      <a:pt x="122" y="12"/>
                    </a:cubicBezTo>
                    <a:cubicBezTo>
                      <a:pt x="122" y="10"/>
                      <a:pt x="122" y="10"/>
                      <a:pt x="121" y="8"/>
                    </a:cubicBezTo>
                    <a:cubicBezTo>
                      <a:pt x="121" y="9"/>
                      <a:pt x="121" y="9"/>
                      <a:pt x="121" y="9"/>
                    </a:cubicBezTo>
                    <a:cubicBezTo>
                      <a:pt x="121" y="7"/>
                      <a:pt x="121" y="7"/>
                      <a:pt x="122" y="8"/>
                    </a:cubicBezTo>
                    <a:cubicBezTo>
                      <a:pt x="122" y="10"/>
                      <a:pt x="122" y="11"/>
                      <a:pt x="122" y="11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3" y="9"/>
                      <a:pt x="122" y="8"/>
                      <a:pt x="122" y="6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1" y="7"/>
                      <a:pt x="120" y="5"/>
                      <a:pt x="120" y="7"/>
                    </a:cubicBezTo>
                    <a:cubicBezTo>
                      <a:pt x="120" y="8"/>
                      <a:pt x="120" y="8"/>
                      <a:pt x="120" y="8"/>
                    </a:cubicBezTo>
                    <a:cubicBezTo>
                      <a:pt x="120" y="8"/>
                      <a:pt x="120" y="11"/>
                      <a:pt x="119" y="9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9" y="7"/>
                      <a:pt x="119" y="8"/>
                      <a:pt x="118" y="7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19" y="8"/>
                      <a:pt x="117" y="6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6" y="6"/>
                      <a:pt x="117" y="8"/>
                      <a:pt x="117" y="8"/>
                    </a:cubicBezTo>
                    <a:cubicBezTo>
                      <a:pt x="117" y="8"/>
                      <a:pt x="116" y="5"/>
                      <a:pt x="115" y="4"/>
                    </a:cubicBezTo>
                    <a:cubicBezTo>
                      <a:pt x="115" y="5"/>
                      <a:pt x="114" y="7"/>
                      <a:pt x="113" y="5"/>
                    </a:cubicBezTo>
                    <a:cubicBezTo>
                      <a:pt x="112" y="6"/>
                      <a:pt x="112" y="7"/>
                      <a:pt x="112" y="8"/>
                    </a:cubicBezTo>
                    <a:cubicBezTo>
                      <a:pt x="111" y="8"/>
                      <a:pt x="111" y="6"/>
                      <a:pt x="111" y="7"/>
                    </a:cubicBezTo>
                    <a:cubicBezTo>
                      <a:pt x="111" y="6"/>
                      <a:pt x="110" y="5"/>
                      <a:pt x="110" y="4"/>
                    </a:cubicBezTo>
                    <a:cubicBezTo>
                      <a:pt x="110" y="5"/>
                      <a:pt x="109" y="4"/>
                      <a:pt x="110" y="7"/>
                    </a:cubicBezTo>
                    <a:cubicBezTo>
                      <a:pt x="109" y="6"/>
                      <a:pt x="108" y="6"/>
                      <a:pt x="107" y="7"/>
                    </a:cubicBezTo>
                    <a:cubicBezTo>
                      <a:pt x="108" y="7"/>
                      <a:pt x="107" y="5"/>
                      <a:pt x="107" y="4"/>
                    </a:cubicBezTo>
                    <a:cubicBezTo>
                      <a:pt x="107" y="6"/>
                      <a:pt x="106" y="7"/>
                      <a:pt x="106" y="7"/>
                    </a:cubicBezTo>
                    <a:cubicBezTo>
                      <a:pt x="106" y="9"/>
                      <a:pt x="106" y="9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6" y="9"/>
                      <a:pt x="105" y="7"/>
                      <a:pt x="104" y="7"/>
                    </a:cubicBezTo>
                    <a:cubicBezTo>
                      <a:pt x="104" y="4"/>
                      <a:pt x="106" y="7"/>
                      <a:pt x="104" y="4"/>
                    </a:cubicBezTo>
                    <a:cubicBezTo>
                      <a:pt x="104" y="2"/>
                      <a:pt x="105" y="2"/>
                      <a:pt x="106" y="3"/>
                    </a:cubicBezTo>
                    <a:cubicBezTo>
                      <a:pt x="105" y="1"/>
                      <a:pt x="105" y="3"/>
                      <a:pt x="104" y="1"/>
                    </a:cubicBezTo>
                    <a:cubicBezTo>
                      <a:pt x="104" y="1"/>
                      <a:pt x="104" y="2"/>
                      <a:pt x="103" y="3"/>
                    </a:cubicBezTo>
                    <a:cubicBezTo>
                      <a:pt x="104" y="4"/>
                      <a:pt x="104" y="4"/>
                      <a:pt x="104" y="5"/>
                    </a:cubicBezTo>
                    <a:cubicBezTo>
                      <a:pt x="105" y="8"/>
                      <a:pt x="103" y="4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2" y="2"/>
                      <a:pt x="102" y="4"/>
                      <a:pt x="102" y="4"/>
                    </a:cubicBezTo>
                    <a:cubicBezTo>
                      <a:pt x="100" y="1"/>
                      <a:pt x="102" y="3"/>
                      <a:pt x="102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0" y="0"/>
                      <a:pt x="101" y="2"/>
                      <a:pt x="100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3"/>
                      <a:pt x="101" y="4"/>
                      <a:pt x="101" y="4"/>
                    </a:cubicBezTo>
                    <a:cubicBezTo>
                      <a:pt x="102" y="7"/>
                      <a:pt x="101" y="4"/>
                      <a:pt x="101" y="5"/>
                    </a:cubicBezTo>
                    <a:cubicBezTo>
                      <a:pt x="101" y="7"/>
                      <a:pt x="101" y="5"/>
                      <a:pt x="102" y="7"/>
                    </a:cubicBezTo>
                    <a:cubicBezTo>
                      <a:pt x="102" y="8"/>
                      <a:pt x="102" y="8"/>
                      <a:pt x="102" y="9"/>
                    </a:cubicBezTo>
                    <a:cubicBezTo>
                      <a:pt x="101" y="9"/>
                      <a:pt x="101" y="7"/>
                      <a:pt x="100" y="6"/>
                    </a:cubicBezTo>
                    <a:cubicBezTo>
                      <a:pt x="100" y="6"/>
                      <a:pt x="100" y="5"/>
                      <a:pt x="101" y="6"/>
                    </a:cubicBezTo>
                    <a:cubicBezTo>
                      <a:pt x="101" y="4"/>
                      <a:pt x="99" y="3"/>
                      <a:pt x="99" y="2"/>
                    </a:cubicBezTo>
                    <a:cubicBezTo>
                      <a:pt x="98" y="1"/>
                      <a:pt x="99" y="4"/>
                      <a:pt x="99" y="4"/>
                    </a:cubicBezTo>
                    <a:cubicBezTo>
                      <a:pt x="99" y="3"/>
                      <a:pt x="99" y="5"/>
                      <a:pt x="100" y="6"/>
                    </a:cubicBezTo>
                    <a:cubicBezTo>
                      <a:pt x="101" y="11"/>
                      <a:pt x="98" y="3"/>
                      <a:pt x="97" y="4"/>
                    </a:cubicBezTo>
                    <a:cubicBezTo>
                      <a:pt x="99" y="7"/>
                      <a:pt x="98" y="8"/>
                      <a:pt x="100" y="11"/>
                    </a:cubicBezTo>
                    <a:cubicBezTo>
                      <a:pt x="100" y="12"/>
                      <a:pt x="100" y="13"/>
                      <a:pt x="100" y="12"/>
                    </a:cubicBezTo>
                    <a:cubicBezTo>
                      <a:pt x="99" y="10"/>
                      <a:pt x="99" y="11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7"/>
                      <a:pt x="98" y="7"/>
                      <a:pt x="98" y="7"/>
                    </a:cubicBezTo>
                    <a:cubicBezTo>
                      <a:pt x="97" y="5"/>
                      <a:pt x="95" y="4"/>
                      <a:pt x="95" y="4"/>
                    </a:cubicBezTo>
                    <a:cubicBezTo>
                      <a:pt x="95" y="5"/>
                      <a:pt x="96" y="5"/>
                      <a:pt x="96" y="6"/>
                    </a:cubicBezTo>
                    <a:cubicBezTo>
                      <a:pt x="95" y="5"/>
                      <a:pt x="95" y="4"/>
                      <a:pt x="94" y="4"/>
                    </a:cubicBezTo>
                    <a:cubicBezTo>
                      <a:pt x="95" y="5"/>
                      <a:pt x="96" y="7"/>
                      <a:pt x="96" y="8"/>
                    </a:cubicBezTo>
                    <a:cubicBezTo>
                      <a:pt x="95" y="8"/>
                      <a:pt x="94" y="6"/>
                      <a:pt x="94" y="6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6"/>
                      <a:pt x="93" y="3"/>
                      <a:pt x="93" y="4"/>
                    </a:cubicBezTo>
                    <a:cubicBezTo>
                      <a:pt x="93" y="5"/>
                      <a:pt x="94" y="7"/>
                      <a:pt x="94" y="8"/>
                    </a:cubicBezTo>
                    <a:cubicBezTo>
                      <a:pt x="94" y="9"/>
                      <a:pt x="94" y="8"/>
                      <a:pt x="94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4"/>
                      <a:pt x="92" y="5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1" y="5"/>
                    </a:cubicBezTo>
                    <a:cubicBezTo>
                      <a:pt x="92" y="6"/>
                      <a:pt x="91" y="6"/>
                      <a:pt x="92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2" y="9"/>
                      <a:pt x="91" y="7"/>
                    </a:cubicBezTo>
                    <a:cubicBezTo>
                      <a:pt x="92" y="9"/>
                      <a:pt x="91" y="7"/>
                      <a:pt x="92" y="8"/>
                    </a:cubicBezTo>
                    <a:cubicBezTo>
                      <a:pt x="93" y="9"/>
                      <a:pt x="92" y="9"/>
                      <a:pt x="92" y="10"/>
                    </a:cubicBezTo>
                    <a:cubicBezTo>
                      <a:pt x="91" y="7"/>
                      <a:pt x="91" y="10"/>
                      <a:pt x="91" y="10"/>
                    </a:cubicBezTo>
                    <a:cubicBezTo>
                      <a:pt x="91" y="9"/>
                      <a:pt x="90" y="9"/>
                      <a:pt x="90" y="8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89" y="7"/>
                      <a:pt x="90" y="11"/>
                      <a:pt x="89" y="10"/>
                    </a:cubicBezTo>
                    <a:cubicBezTo>
                      <a:pt x="89" y="9"/>
                      <a:pt x="88" y="8"/>
                      <a:pt x="88" y="7"/>
                    </a:cubicBezTo>
                    <a:cubicBezTo>
                      <a:pt x="90" y="10"/>
                      <a:pt x="89" y="11"/>
                      <a:pt x="90" y="12"/>
                    </a:cubicBezTo>
                    <a:cubicBezTo>
                      <a:pt x="89" y="12"/>
                      <a:pt x="88" y="9"/>
                      <a:pt x="87" y="8"/>
                    </a:cubicBezTo>
                    <a:cubicBezTo>
                      <a:pt x="88" y="10"/>
                      <a:pt x="86" y="7"/>
                      <a:pt x="87" y="9"/>
                    </a:cubicBezTo>
                    <a:cubicBezTo>
                      <a:pt x="88" y="10"/>
                      <a:pt x="88" y="11"/>
                      <a:pt x="88" y="12"/>
                    </a:cubicBezTo>
                    <a:cubicBezTo>
                      <a:pt x="88" y="12"/>
                      <a:pt x="88" y="11"/>
                      <a:pt x="87" y="10"/>
                    </a:cubicBezTo>
                    <a:cubicBezTo>
                      <a:pt x="87" y="10"/>
                      <a:pt x="88" y="12"/>
                      <a:pt x="88" y="13"/>
                    </a:cubicBezTo>
                    <a:cubicBezTo>
                      <a:pt x="88" y="13"/>
                      <a:pt x="89" y="15"/>
                      <a:pt x="88" y="14"/>
                    </a:cubicBezTo>
                    <a:cubicBezTo>
                      <a:pt x="87" y="12"/>
                      <a:pt x="88" y="13"/>
                      <a:pt x="87" y="12"/>
                    </a:cubicBezTo>
                    <a:cubicBezTo>
                      <a:pt x="86" y="12"/>
                      <a:pt x="89" y="16"/>
                      <a:pt x="88" y="16"/>
                    </a:cubicBezTo>
                    <a:cubicBezTo>
                      <a:pt x="89" y="17"/>
                      <a:pt x="90" y="20"/>
                      <a:pt x="90" y="21"/>
                    </a:cubicBezTo>
                    <a:cubicBezTo>
                      <a:pt x="89" y="21"/>
                      <a:pt x="90" y="20"/>
                      <a:pt x="89" y="18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7" y="16"/>
                      <a:pt x="87" y="14"/>
                      <a:pt x="86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5" y="12"/>
                      <a:pt x="85" y="11"/>
                      <a:pt x="84" y="10"/>
                    </a:cubicBezTo>
                    <a:cubicBezTo>
                      <a:pt x="85" y="12"/>
                      <a:pt x="84" y="11"/>
                      <a:pt x="84" y="11"/>
                    </a:cubicBezTo>
                    <a:cubicBezTo>
                      <a:pt x="85" y="13"/>
                      <a:pt x="84" y="11"/>
                      <a:pt x="85" y="12"/>
                    </a:cubicBezTo>
                    <a:cubicBezTo>
                      <a:pt x="84" y="13"/>
                      <a:pt x="86" y="15"/>
                      <a:pt x="85" y="15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1"/>
                      <a:pt x="84" y="14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1" y="13"/>
                      <a:pt x="80" y="14"/>
                      <a:pt x="81" y="18"/>
                    </a:cubicBezTo>
                    <a:cubicBezTo>
                      <a:pt x="80" y="17"/>
                      <a:pt x="79" y="17"/>
                      <a:pt x="78" y="16"/>
                    </a:cubicBezTo>
                    <a:cubicBezTo>
                      <a:pt x="78" y="17"/>
                      <a:pt x="79" y="18"/>
                      <a:pt x="79" y="18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6" y="16"/>
                      <a:pt x="77" y="18"/>
                      <a:pt x="77" y="19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5" y="17"/>
                      <a:pt x="76" y="19"/>
                      <a:pt x="76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6" y="20"/>
                      <a:pt x="76" y="20"/>
                      <a:pt x="74" y="19"/>
                    </a:cubicBezTo>
                    <a:cubicBezTo>
                      <a:pt x="75" y="19"/>
                      <a:pt x="75" y="19"/>
                      <a:pt x="75" y="20"/>
                    </a:cubicBezTo>
                    <a:cubicBezTo>
                      <a:pt x="74" y="19"/>
                      <a:pt x="73" y="20"/>
                      <a:pt x="73" y="21"/>
                    </a:cubicBezTo>
                    <a:cubicBezTo>
                      <a:pt x="74" y="21"/>
                      <a:pt x="74" y="21"/>
                      <a:pt x="75" y="23"/>
                    </a:cubicBezTo>
                    <a:cubicBezTo>
                      <a:pt x="76" y="25"/>
                      <a:pt x="74" y="22"/>
                      <a:pt x="75" y="24"/>
                    </a:cubicBezTo>
                    <a:cubicBezTo>
                      <a:pt x="74" y="23"/>
                      <a:pt x="74" y="22"/>
                      <a:pt x="73" y="22"/>
                    </a:cubicBezTo>
                    <a:cubicBezTo>
                      <a:pt x="71" y="20"/>
                      <a:pt x="71" y="22"/>
                      <a:pt x="70" y="23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68" y="22"/>
                      <a:pt x="69" y="25"/>
                      <a:pt x="68" y="24"/>
                    </a:cubicBezTo>
                    <a:cubicBezTo>
                      <a:pt x="68" y="25"/>
                      <a:pt x="70" y="28"/>
                      <a:pt x="69" y="28"/>
                    </a:cubicBezTo>
                    <a:cubicBezTo>
                      <a:pt x="70" y="30"/>
                      <a:pt x="68" y="26"/>
                      <a:pt x="67" y="25"/>
                    </a:cubicBezTo>
                    <a:cubicBezTo>
                      <a:pt x="67" y="26"/>
                      <a:pt x="67" y="26"/>
                      <a:pt x="67" y="26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7" y="27"/>
                      <a:pt x="67" y="28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6" y="27"/>
                      <a:pt x="65" y="26"/>
                      <a:pt x="64" y="27"/>
                    </a:cubicBezTo>
                    <a:cubicBezTo>
                      <a:pt x="65" y="28"/>
                      <a:pt x="64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3" y="27"/>
                      <a:pt x="64" y="29"/>
                      <a:pt x="65" y="30"/>
                    </a:cubicBezTo>
                    <a:cubicBezTo>
                      <a:pt x="65" y="31"/>
                      <a:pt x="64" y="30"/>
                      <a:pt x="64" y="29"/>
                    </a:cubicBezTo>
                    <a:cubicBezTo>
                      <a:pt x="63" y="29"/>
                      <a:pt x="64" y="30"/>
                      <a:pt x="64" y="29"/>
                    </a:cubicBezTo>
                    <a:cubicBezTo>
                      <a:pt x="63" y="28"/>
                      <a:pt x="63" y="29"/>
                      <a:pt x="63" y="28"/>
                    </a:cubicBezTo>
                    <a:cubicBezTo>
                      <a:pt x="63" y="28"/>
                      <a:pt x="64" y="30"/>
                      <a:pt x="63" y="30"/>
                    </a:cubicBezTo>
                    <a:cubicBezTo>
                      <a:pt x="63" y="30"/>
                      <a:pt x="63" y="31"/>
                      <a:pt x="62" y="29"/>
                    </a:cubicBezTo>
                    <a:cubicBezTo>
                      <a:pt x="62" y="30"/>
                      <a:pt x="62" y="30"/>
                      <a:pt x="62" y="31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4" y="32"/>
                      <a:pt x="64" y="33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3" y="32"/>
                      <a:pt x="63" y="32"/>
                      <a:pt x="64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3" y="33"/>
                      <a:pt x="62" y="33"/>
                      <a:pt x="62" y="33"/>
                    </a:cubicBezTo>
                    <a:cubicBezTo>
                      <a:pt x="61" y="32"/>
                      <a:pt x="60" y="30"/>
                      <a:pt x="60" y="30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2"/>
                      <a:pt x="60" y="32"/>
                      <a:pt x="59" y="31"/>
                    </a:cubicBezTo>
                    <a:cubicBezTo>
                      <a:pt x="58" y="31"/>
                      <a:pt x="61" y="36"/>
                      <a:pt x="60" y="35"/>
                    </a:cubicBezTo>
                    <a:cubicBezTo>
                      <a:pt x="59" y="33"/>
                      <a:pt x="59" y="33"/>
                      <a:pt x="58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5"/>
                      <a:pt x="58" y="33"/>
                      <a:pt x="59" y="34"/>
                    </a:cubicBezTo>
                    <a:cubicBezTo>
                      <a:pt x="60" y="34"/>
                      <a:pt x="59" y="34"/>
                      <a:pt x="59" y="35"/>
                    </a:cubicBezTo>
                    <a:cubicBezTo>
                      <a:pt x="56" y="32"/>
                      <a:pt x="57" y="35"/>
                      <a:pt x="55" y="34"/>
                    </a:cubicBezTo>
                    <a:cubicBezTo>
                      <a:pt x="56" y="36"/>
                      <a:pt x="55" y="35"/>
                      <a:pt x="55" y="36"/>
                    </a:cubicBezTo>
                    <a:cubicBezTo>
                      <a:pt x="54" y="34"/>
                      <a:pt x="55" y="37"/>
                      <a:pt x="54" y="36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7" y="41"/>
                      <a:pt x="55" y="39"/>
                    </a:cubicBezTo>
                    <a:cubicBezTo>
                      <a:pt x="54" y="39"/>
                      <a:pt x="54" y="38"/>
                      <a:pt x="53" y="37"/>
                    </a:cubicBezTo>
                    <a:cubicBezTo>
                      <a:pt x="51" y="35"/>
                      <a:pt x="54" y="40"/>
                      <a:pt x="52" y="38"/>
                    </a:cubicBezTo>
                    <a:cubicBezTo>
                      <a:pt x="52" y="38"/>
                      <a:pt x="53" y="40"/>
                      <a:pt x="54" y="41"/>
                    </a:cubicBezTo>
                    <a:cubicBezTo>
                      <a:pt x="53" y="40"/>
                      <a:pt x="51" y="39"/>
                      <a:pt x="51" y="39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49" y="39"/>
                      <a:pt x="50" y="40"/>
                      <a:pt x="50" y="41"/>
                    </a:cubicBezTo>
                    <a:cubicBezTo>
                      <a:pt x="49" y="39"/>
                      <a:pt x="48" y="41"/>
                      <a:pt x="47" y="40"/>
                    </a:cubicBezTo>
                    <a:cubicBezTo>
                      <a:pt x="49" y="42"/>
                      <a:pt x="46" y="40"/>
                      <a:pt x="48" y="43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43"/>
                      <a:pt x="49" y="44"/>
                      <a:pt x="49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6" y="41"/>
                      <a:pt x="47" y="43"/>
                      <a:pt x="46" y="42"/>
                    </a:cubicBezTo>
                    <a:cubicBezTo>
                      <a:pt x="47" y="43"/>
                      <a:pt x="45" y="42"/>
                      <a:pt x="46" y="44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6"/>
                      <a:pt x="45" y="44"/>
                      <a:pt x="45" y="44"/>
                    </a:cubicBezTo>
                    <a:cubicBezTo>
                      <a:pt x="45" y="44"/>
                      <a:pt x="45" y="44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3" y="44"/>
                      <a:pt x="43" y="45"/>
                      <a:pt x="44" y="46"/>
                    </a:cubicBezTo>
                    <a:cubicBezTo>
                      <a:pt x="42" y="46"/>
                      <a:pt x="42" y="48"/>
                      <a:pt x="42" y="49"/>
                    </a:cubicBezTo>
                    <a:cubicBezTo>
                      <a:pt x="42" y="49"/>
                      <a:pt x="41" y="48"/>
                      <a:pt x="42" y="48"/>
                    </a:cubicBezTo>
                    <a:cubicBezTo>
                      <a:pt x="42" y="49"/>
                      <a:pt x="42" y="50"/>
                      <a:pt x="42" y="49"/>
                    </a:cubicBezTo>
                    <a:cubicBezTo>
                      <a:pt x="42" y="50"/>
                      <a:pt x="41" y="48"/>
                      <a:pt x="40" y="49"/>
                    </a:cubicBezTo>
                    <a:cubicBezTo>
                      <a:pt x="40" y="48"/>
                      <a:pt x="41" y="50"/>
                      <a:pt x="41" y="50"/>
                    </a:cubicBezTo>
                    <a:cubicBezTo>
                      <a:pt x="39" y="48"/>
                      <a:pt x="41" y="52"/>
                      <a:pt x="39" y="51"/>
                    </a:cubicBezTo>
                    <a:cubicBezTo>
                      <a:pt x="40" y="52"/>
                      <a:pt x="39" y="51"/>
                      <a:pt x="39" y="50"/>
                    </a:cubicBezTo>
                    <a:cubicBezTo>
                      <a:pt x="39" y="51"/>
                      <a:pt x="38" y="52"/>
                      <a:pt x="39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3"/>
                      <a:pt x="38" y="53"/>
                      <a:pt x="38" y="54"/>
                    </a:cubicBezTo>
                    <a:cubicBezTo>
                      <a:pt x="39" y="55"/>
                      <a:pt x="40" y="56"/>
                      <a:pt x="3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8" y="57"/>
                      <a:pt x="39" y="57"/>
                      <a:pt x="38" y="56"/>
                    </a:cubicBezTo>
                    <a:cubicBezTo>
                      <a:pt x="36" y="54"/>
                      <a:pt x="36" y="56"/>
                      <a:pt x="36" y="5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8"/>
                      <a:pt x="36" y="56"/>
                      <a:pt x="36" y="56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0"/>
                      <a:pt x="37" y="59"/>
                      <a:pt x="36" y="58"/>
                    </a:cubicBezTo>
                    <a:cubicBezTo>
                      <a:pt x="36" y="59"/>
                      <a:pt x="37" y="61"/>
                      <a:pt x="38" y="63"/>
                    </a:cubicBezTo>
                    <a:cubicBezTo>
                      <a:pt x="38" y="63"/>
                      <a:pt x="38" y="64"/>
                      <a:pt x="38" y="64"/>
                    </a:cubicBezTo>
                    <a:cubicBezTo>
                      <a:pt x="37" y="63"/>
                      <a:pt x="38" y="64"/>
                      <a:pt x="37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2"/>
                      <a:pt x="34" y="61"/>
                      <a:pt x="34" y="60"/>
                    </a:cubicBezTo>
                    <a:cubicBezTo>
                      <a:pt x="34" y="61"/>
                      <a:pt x="33" y="61"/>
                      <a:pt x="32" y="61"/>
                    </a:cubicBezTo>
                    <a:cubicBezTo>
                      <a:pt x="34" y="63"/>
                      <a:pt x="32" y="63"/>
                      <a:pt x="34" y="65"/>
                    </a:cubicBezTo>
                    <a:cubicBezTo>
                      <a:pt x="34" y="65"/>
                      <a:pt x="32" y="63"/>
                      <a:pt x="32" y="63"/>
                    </a:cubicBezTo>
                    <a:cubicBezTo>
                      <a:pt x="32" y="64"/>
                      <a:pt x="31" y="64"/>
                      <a:pt x="31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29" y="66"/>
                      <a:pt x="30" y="68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8" y="67"/>
                      <a:pt x="32" y="69"/>
                      <a:pt x="30" y="69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28" y="68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8" y="69"/>
                      <a:pt x="28" y="69"/>
                      <a:pt x="28" y="71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6" y="69"/>
                      <a:pt x="28" y="71"/>
                      <a:pt x="27" y="71"/>
                    </a:cubicBezTo>
                    <a:cubicBezTo>
                      <a:pt x="27" y="71"/>
                      <a:pt x="26" y="71"/>
                      <a:pt x="26" y="70"/>
                    </a:cubicBezTo>
                    <a:cubicBezTo>
                      <a:pt x="27" y="71"/>
                      <a:pt x="26" y="72"/>
                      <a:pt x="27" y="72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3" y="73"/>
                      <a:pt x="21" y="75"/>
                      <a:pt x="21" y="78"/>
                    </a:cubicBezTo>
                    <a:cubicBezTo>
                      <a:pt x="19" y="77"/>
                      <a:pt x="20" y="77"/>
                      <a:pt x="19" y="76"/>
                    </a:cubicBezTo>
                    <a:cubicBezTo>
                      <a:pt x="20" y="77"/>
                      <a:pt x="19" y="77"/>
                      <a:pt x="19" y="78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8"/>
                      <a:pt x="18" y="77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80"/>
                      <a:pt x="16" y="77"/>
                      <a:pt x="18" y="7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80"/>
                      <a:pt x="15" y="78"/>
                      <a:pt x="17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5" y="79"/>
                      <a:pt x="18" y="82"/>
                      <a:pt x="16" y="81"/>
                    </a:cubicBezTo>
                    <a:cubicBezTo>
                      <a:pt x="16" y="82"/>
                      <a:pt x="16" y="83"/>
                      <a:pt x="17" y="84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5" y="85"/>
                      <a:pt x="13" y="86"/>
                      <a:pt x="14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4" y="90"/>
                      <a:pt x="10" y="89"/>
                      <a:pt x="13" y="92"/>
                    </a:cubicBezTo>
                    <a:cubicBezTo>
                      <a:pt x="14" y="93"/>
                      <a:pt x="14" y="93"/>
                      <a:pt x="14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3" y="93"/>
                      <a:pt x="11" y="93"/>
                      <a:pt x="13" y="94"/>
                    </a:cubicBezTo>
                    <a:cubicBezTo>
                      <a:pt x="12" y="94"/>
                      <a:pt x="12" y="93"/>
                      <a:pt x="12" y="93"/>
                    </a:cubicBezTo>
                    <a:cubicBezTo>
                      <a:pt x="11" y="93"/>
                      <a:pt x="13" y="95"/>
                      <a:pt x="12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8" y="95"/>
                      <a:pt x="4" y="96"/>
                      <a:pt x="6" y="100"/>
                    </a:cubicBezTo>
                    <a:cubicBezTo>
                      <a:pt x="6" y="101"/>
                      <a:pt x="4" y="99"/>
                      <a:pt x="4" y="99"/>
                    </a:cubicBezTo>
                    <a:cubicBezTo>
                      <a:pt x="6" y="103"/>
                      <a:pt x="0" y="102"/>
                      <a:pt x="3" y="107"/>
                    </a:cubicBezTo>
                    <a:cubicBezTo>
                      <a:pt x="4" y="109"/>
                      <a:pt x="9" y="112"/>
                      <a:pt x="9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09" name="Freeform 163"/>
              <p:cNvSpPr/>
              <p:nvPr/>
            </p:nvSpPr>
            <p:spPr bwMode="auto">
              <a:xfrm>
                <a:off x="4499" y="1925"/>
                <a:ext cx="3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0" name="Freeform 164"/>
              <p:cNvSpPr/>
              <p:nvPr/>
            </p:nvSpPr>
            <p:spPr bwMode="auto">
              <a:xfrm>
                <a:off x="3914" y="132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1" name="Freeform 165"/>
              <p:cNvSpPr/>
              <p:nvPr/>
            </p:nvSpPr>
            <p:spPr bwMode="auto">
              <a:xfrm>
                <a:off x="3122" y="2198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2" name="Freeform 166"/>
              <p:cNvSpPr/>
              <p:nvPr/>
            </p:nvSpPr>
            <p:spPr bwMode="auto">
              <a:xfrm>
                <a:off x="3126" y="2183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3" name="Freeform 167"/>
              <p:cNvSpPr/>
              <p:nvPr/>
            </p:nvSpPr>
            <p:spPr bwMode="auto">
              <a:xfrm>
                <a:off x="3540" y="154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4" name="Freeform 168"/>
              <p:cNvSpPr/>
              <p:nvPr/>
            </p:nvSpPr>
            <p:spPr bwMode="auto">
              <a:xfrm>
                <a:off x="3156" y="22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5" name="Freeform 169"/>
              <p:cNvSpPr/>
              <p:nvPr/>
            </p:nvSpPr>
            <p:spPr bwMode="auto">
              <a:xfrm>
                <a:off x="3129" y="218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6" name="Freeform 170"/>
              <p:cNvSpPr/>
              <p:nvPr/>
            </p:nvSpPr>
            <p:spPr bwMode="auto">
              <a:xfrm>
                <a:off x="3129" y="21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7" name="Freeform 171"/>
              <p:cNvSpPr/>
              <p:nvPr/>
            </p:nvSpPr>
            <p:spPr bwMode="auto">
              <a:xfrm>
                <a:off x="3129" y="219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8" name="Freeform 172"/>
              <p:cNvSpPr/>
              <p:nvPr/>
            </p:nvSpPr>
            <p:spPr bwMode="auto">
              <a:xfrm>
                <a:off x="3205" y="2162"/>
                <a:ext cx="2" cy="9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19" name="Freeform 173"/>
              <p:cNvSpPr/>
              <p:nvPr/>
            </p:nvSpPr>
            <p:spPr bwMode="auto">
              <a:xfrm>
                <a:off x="3207" y="21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0" name="Freeform 174"/>
              <p:cNvSpPr/>
              <p:nvPr/>
            </p:nvSpPr>
            <p:spPr bwMode="auto">
              <a:xfrm>
                <a:off x="3207" y="216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1" name="Freeform 175"/>
              <p:cNvSpPr/>
              <p:nvPr/>
            </p:nvSpPr>
            <p:spPr bwMode="auto">
              <a:xfrm>
                <a:off x="3194" y="2156"/>
                <a:ext cx="0" cy="6"/>
              </a:xfrm>
              <a:custGeom>
                <a:avLst/>
                <a:gdLst>
                  <a:gd name="T0" fmla="*/ 2 h 3"/>
                  <a:gd name="T1" fmla="*/ 2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2" name="Freeform 176"/>
              <p:cNvSpPr/>
              <p:nvPr/>
            </p:nvSpPr>
            <p:spPr bwMode="auto">
              <a:xfrm>
                <a:off x="3209" y="219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3" name="Freeform 177"/>
              <p:cNvSpPr/>
              <p:nvPr/>
            </p:nvSpPr>
            <p:spPr bwMode="auto">
              <a:xfrm>
                <a:off x="3472" y="20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4" name="Freeform 178"/>
              <p:cNvSpPr/>
              <p:nvPr/>
            </p:nvSpPr>
            <p:spPr bwMode="auto">
              <a:xfrm>
                <a:off x="3201" y="215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5" name="Freeform 179"/>
              <p:cNvSpPr/>
              <p:nvPr/>
            </p:nvSpPr>
            <p:spPr bwMode="auto">
              <a:xfrm>
                <a:off x="3211" y="2194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6" name="Freeform 180"/>
              <p:cNvSpPr/>
              <p:nvPr/>
            </p:nvSpPr>
            <p:spPr bwMode="auto">
              <a:xfrm>
                <a:off x="3317" y="256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7" name="Freeform 181"/>
              <p:cNvSpPr/>
              <p:nvPr/>
            </p:nvSpPr>
            <p:spPr bwMode="auto">
              <a:xfrm>
                <a:off x="3345" y="25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8" name="Freeform 182"/>
              <p:cNvSpPr/>
              <p:nvPr/>
            </p:nvSpPr>
            <p:spPr bwMode="auto">
              <a:xfrm>
                <a:off x="3211" y="2192"/>
                <a:ext cx="2" cy="6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29" name="Freeform 183"/>
              <p:cNvSpPr/>
              <p:nvPr/>
            </p:nvSpPr>
            <p:spPr bwMode="auto">
              <a:xfrm>
                <a:off x="3266" y="254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0" name="Freeform 184"/>
              <p:cNvSpPr/>
              <p:nvPr/>
            </p:nvSpPr>
            <p:spPr bwMode="auto">
              <a:xfrm>
                <a:off x="3271" y="25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1" name="Freeform 185"/>
              <p:cNvSpPr/>
              <p:nvPr/>
            </p:nvSpPr>
            <p:spPr bwMode="auto">
              <a:xfrm>
                <a:off x="3273" y="255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2" name="Freeform 186"/>
              <p:cNvSpPr/>
              <p:nvPr/>
            </p:nvSpPr>
            <p:spPr bwMode="auto">
              <a:xfrm>
                <a:off x="3271" y="2557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3" name="Freeform 187"/>
              <p:cNvSpPr/>
              <p:nvPr/>
            </p:nvSpPr>
            <p:spPr bwMode="auto">
              <a:xfrm>
                <a:off x="4616" y="18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4" name="Freeform 188"/>
              <p:cNvSpPr/>
              <p:nvPr/>
            </p:nvSpPr>
            <p:spPr bwMode="auto">
              <a:xfrm>
                <a:off x="3175" y="221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5" name="Freeform 189"/>
              <p:cNvSpPr/>
              <p:nvPr/>
            </p:nvSpPr>
            <p:spPr bwMode="auto">
              <a:xfrm>
                <a:off x="3137" y="2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6" name="Freeform 190"/>
              <p:cNvSpPr/>
              <p:nvPr/>
            </p:nvSpPr>
            <p:spPr bwMode="auto">
              <a:xfrm>
                <a:off x="3203" y="2166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7" name="Freeform 191"/>
              <p:cNvSpPr/>
              <p:nvPr/>
            </p:nvSpPr>
            <p:spPr bwMode="auto">
              <a:xfrm>
                <a:off x="4497" y="192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8" name="Freeform 192"/>
              <p:cNvSpPr/>
              <p:nvPr/>
            </p:nvSpPr>
            <p:spPr bwMode="auto">
              <a:xfrm>
                <a:off x="3082" y="2156"/>
                <a:ext cx="131" cy="91"/>
              </a:xfrm>
              <a:custGeom>
                <a:avLst/>
                <a:gdLst>
                  <a:gd name="T0" fmla="*/ 46 w 62"/>
                  <a:gd name="T1" fmla="*/ 23 h 43"/>
                  <a:gd name="T2" fmla="*/ 51 w 62"/>
                  <a:gd name="T3" fmla="*/ 20 h 43"/>
                  <a:gd name="T4" fmla="*/ 54 w 62"/>
                  <a:gd name="T5" fmla="*/ 19 h 43"/>
                  <a:gd name="T6" fmla="*/ 58 w 62"/>
                  <a:gd name="T7" fmla="*/ 21 h 43"/>
                  <a:gd name="T8" fmla="*/ 60 w 62"/>
                  <a:gd name="T9" fmla="*/ 20 h 43"/>
                  <a:gd name="T10" fmla="*/ 61 w 62"/>
                  <a:gd name="T11" fmla="*/ 16 h 43"/>
                  <a:gd name="T12" fmla="*/ 62 w 62"/>
                  <a:gd name="T13" fmla="*/ 13 h 43"/>
                  <a:gd name="T14" fmla="*/ 62 w 62"/>
                  <a:gd name="T15" fmla="*/ 11 h 43"/>
                  <a:gd name="T16" fmla="*/ 58 w 62"/>
                  <a:gd name="T17" fmla="*/ 12 h 43"/>
                  <a:gd name="T18" fmla="*/ 56 w 62"/>
                  <a:gd name="T19" fmla="*/ 9 h 43"/>
                  <a:gd name="T20" fmla="*/ 57 w 62"/>
                  <a:gd name="T21" fmla="*/ 2 h 43"/>
                  <a:gd name="T22" fmla="*/ 56 w 62"/>
                  <a:gd name="T23" fmla="*/ 2 h 43"/>
                  <a:gd name="T24" fmla="*/ 55 w 62"/>
                  <a:gd name="T25" fmla="*/ 5 h 43"/>
                  <a:gd name="T26" fmla="*/ 54 w 62"/>
                  <a:gd name="T27" fmla="*/ 3 h 43"/>
                  <a:gd name="T28" fmla="*/ 53 w 62"/>
                  <a:gd name="T29" fmla="*/ 8 h 43"/>
                  <a:gd name="T30" fmla="*/ 51 w 62"/>
                  <a:gd name="T31" fmla="*/ 3 h 43"/>
                  <a:gd name="T32" fmla="*/ 51 w 62"/>
                  <a:gd name="T33" fmla="*/ 1 h 43"/>
                  <a:gd name="T34" fmla="*/ 50 w 62"/>
                  <a:gd name="T35" fmla="*/ 4 h 43"/>
                  <a:gd name="T36" fmla="*/ 49 w 62"/>
                  <a:gd name="T37" fmla="*/ 2 h 43"/>
                  <a:gd name="T38" fmla="*/ 48 w 62"/>
                  <a:gd name="T39" fmla="*/ 7 h 43"/>
                  <a:gd name="T40" fmla="*/ 47 w 62"/>
                  <a:gd name="T41" fmla="*/ 12 h 43"/>
                  <a:gd name="T42" fmla="*/ 46 w 62"/>
                  <a:gd name="T43" fmla="*/ 7 h 43"/>
                  <a:gd name="T44" fmla="*/ 43 w 62"/>
                  <a:gd name="T45" fmla="*/ 7 h 43"/>
                  <a:gd name="T46" fmla="*/ 42 w 62"/>
                  <a:gd name="T47" fmla="*/ 7 h 43"/>
                  <a:gd name="T48" fmla="*/ 40 w 62"/>
                  <a:gd name="T49" fmla="*/ 8 h 43"/>
                  <a:gd name="T50" fmla="*/ 37 w 62"/>
                  <a:gd name="T51" fmla="*/ 9 h 43"/>
                  <a:gd name="T52" fmla="*/ 36 w 62"/>
                  <a:gd name="T53" fmla="*/ 10 h 43"/>
                  <a:gd name="T54" fmla="*/ 36 w 62"/>
                  <a:gd name="T55" fmla="*/ 10 h 43"/>
                  <a:gd name="T56" fmla="*/ 35 w 62"/>
                  <a:gd name="T57" fmla="*/ 12 h 43"/>
                  <a:gd name="T58" fmla="*/ 34 w 62"/>
                  <a:gd name="T59" fmla="*/ 10 h 43"/>
                  <a:gd name="T60" fmla="*/ 33 w 62"/>
                  <a:gd name="T61" fmla="*/ 12 h 43"/>
                  <a:gd name="T62" fmla="*/ 30 w 62"/>
                  <a:gd name="T63" fmla="*/ 11 h 43"/>
                  <a:gd name="T64" fmla="*/ 28 w 62"/>
                  <a:gd name="T65" fmla="*/ 12 h 43"/>
                  <a:gd name="T66" fmla="*/ 26 w 62"/>
                  <a:gd name="T67" fmla="*/ 12 h 43"/>
                  <a:gd name="T68" fmla="*/ 26 w 62"/>
                  <a:gd name="T69" fmla="*/ 14 h 43"/>
                  <a:gd name="T70" fmla="*/ 25 w 62"/>
                  <a:gd name="T71" fmla="*/ 13 h 43"/>
                  <a:gd name="T72" fmla="*/ 24 w 62"/>
                  <a:gd name="T73" fmla="*/ 15 h 43"/>
                  <a:gd name="T74" fmla="*/ 22 w 62"/>
                  <a:gd name="T75" fmla="*/ 16 h 43"/>
                  <a:gd name="T76" fmla="*/ 21 w 62"/>
                  <a:gd name="T77" fmla="*/ 17 h 43"/>
                  <a:gd name="T78" fmla="*/ 22 w 62"/>
                  <a:gd name="T79" fmla="*/ 25 h 43"/>
                  <a:gd name="T80" fmla="*/ 19 w 62"/>
                  <a:gd name="T81" fmla="*/ 21 h 43"/>
                  <a:gd name="T82" fmla="*/ 17 w 62"/>
                  <a:gd name="T83" fmla="*/ 23 h 43"/>
                  <a:gd name="T84" fmla="*/ 16 w 62"/>
                  <a:gd name="T85" fmla="*/ 23 h 43"/>
                  <a:gd name="T86" fmla="*/ 11 w 62"/>
                  <a:gd name="T87" fmla="*/ 24 h 43"/>
                  <a:gd name="T88" fmla="*/ 10 w 62"/>
                  <a:gd name="T89" fmla="*/ 24 h 43"/>
                  <a:gd name="T90" fmla="*/ 8 w 62"/>
                  <a:gd name="T91" fmla="*/ 31 h 43"/>
                  <a:gd name="T92" fmla="*/ 7 w 62"/>
                  <a:gd name="T93" fmla="*/ 32 h 43"/>
                  <a:gd name="T94" fmla="*/ 12 w 62"/>
                  <a:gd name="T95" fmla="*/ 41 h 43"/>
                  <a:gd name="T96" fmla="*/ 18 w 62"/>
                  <a:gd name="T97" fmla="*/ 38 h 43"/>
                  <a:gd name="T98" fmla="*/ 28 w 62"/>
                  <a:gd name="T99" fmla="*/ 27 h 43"/>
                  <a:gd name="T100" fmla="*/ 31 w 62"/>
                  <a:gd name="T101" fmla="*/ 31 h 43"/>
                  <a:gd name="T102" fmla="*/ 36 w 62"/>
                  <a:gd name="T103" fmla="*/ 29 h 43"/>
                  <a:gd name="T104" fmla="*/ 41 w 62"/>
                  <a:gd name="T105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" h="43">
                    <a:moveTo>
                      <a:pt x="44" y="25"/>
                    </a:move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5" y="27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6" y="27"/>
                      <a:pt x="46" y="25"/>
                      <a:pt x="46" y="26"/>
                    </a:cubicBezTo>
                    <a:cubicBezTo>
                      <a:pt x="46" y="24"/>
                      <a:pt x="46" y="22"/>
                      <a:pt x="46" y="23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7" y="24"/>
                      <a:pt x="48" y="27"/>
                      <a:pt x="48" y="23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3"/>
                      <a:pt x="50" y="25"/>
                      <a:pt x="50" y="22"/>
                    </a:cubicBezTo>
                    <a:cubicBezTo>
                      <a:pt x="50" y="23"/>
                      <a:pt x="51" y="23"/>
                      <a:pt x="51" y="23"/>
                    </a:cubicBezTo>
                    <a:cubicBezTo>
                      <a:pt x="51" y="22"/>
                      <a:pt x="51" y="22"/>
                      <a:pt x="51" y="20"/>
                    </a:cubicBezTo>
                    <a:cubicBezTo>
                      <a:pt x="51" y="20"/>
                      <a:pt x="52" y="21"/>
                      <a:pt x="52" y="21"/>
                    </a:cubicBezTo>
                    <a:cubicBezTo>
                      <a:pt x="52" y="22"/>
                      <a:pt x="52" y="24"/>
                      <a:pt x="52" y="22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2"/>
                      <a:pt x="53" y="20"/>
                      <a:pt x="53" y="21"/>
                    </a:cubicBezTo>
                    <a:cubicBezTo>
                      <a:pt x="54" y="20"/>
                      <a:pt x="54" y="20"/>
                      <a:pt x="54" y="18"/>
                    </a:cubicBezTo>
                    <a:cubicBezTo>
                      <a:pt x="54" y="18"/>
                      <a:pt x="54" y="20"/>
                      <a:pt x="54" y="19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5" y="20"/>
                      <a:pt x="56" y="19"/>
                    </a:cubicBezTo>
                    <a:cubicBezTo>
                      <a:pt x="56" y="22"/>
                      <a:pt x="56" y="19"/>
                      <a:pt x="57" y="21"/>
                    </a:cubicBezTo>
                    <a:cubicBezTo>
                      <a:pt x="57" y="19"/>
                      <a:pt x="57" y="21"/>
                      <a:pt x="58" y="18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8" y="20"/>
                      <a:pt x="58" y="20"/>
                      <a:pt x="58" y="21"/>
                    </a:cubicBezTo>
                    <a:cubicBezTo>
                      <a:pt x="58" y="21"/>
                      <a:pt x="59" y="19"/>
                      <a:pt x="59" y="18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9" y="19"/>
                      <a:pt x="60" y="17"/>
                      <a:pt x="60" y="15"/>
                    </a:cubicBezTo>
                    <a:cubicBezTo>
                      <a:pt x="60" y="16"/>
                      <a:pt x="60" y="15"/>
                      <a:pt x="60" y="16"/>
                    </a:cubicBezTo>
                    <a:cubicBezTo>
                      <a:pt x="60" y="17"/>
                      <a:pt x="59" y="19"/>
                      <a:pt x="59" y="20"/>
                    </a:cubicBezTo>
                    <a:cubicBezTo>
                      <a:pt x="59" y="21"/>
                      <a:pt x="60" y="18"/>
                      <a:pt x="60" y="20"/>
                    </a:cubicBezTo>
                    <a:cubicBezTo>
                      <a:pt x="60" y="20"/>
                      <a:pt x="60" y="20"/>
                      <a:pt x="60" y="18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0" y="20"/>
                      <a:pt x="60" y="20"/>
                      <a:pt x="60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2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5"/>
                      <a:pt x="62" y="14"/>
                      <a:pt x="62" y="16"/>
                    </a:cubicBezTo>
                    <a:cubicBezTo>
                      <a:pt x="61" y="17"/>
                      <a:pt x="61" y="18"/>
                      <a:pt x="61" y="19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6"/>
                      <a:pt x="62" y="16"/>
                      <a:pt x="62" y="14"/>
                    </a:cubicBezTo>
                    <a:cubicBezTo>
                      <a:pt x="62" y="15"/>
                      <a:pt x="62" y="15"/>
                      <a:pt x="62" y="15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62" y="14"/>
                      <a:pt x="62" y="12"/>
                      <a:pt x="61" y="14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1" y="15"/>
                      <a:pt x="60" y="17"/>
                      <a:pt x="61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1" y="13"/>
                      <a:pt x="61" y="14"/>
                      <a:pt x="61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5"/>
                      <a:pt x="61" y="12"/>
                      <a:pt x="60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1"/>
                      <a:pt x="60" y="14"/>
                      <a:pt x="60" y="14"/>
                    </a:cubicBezTo>
                    <a:cubicBezTo>
                      <a:pt x="60" y="13"/>
                      <a:pt x="61" y="11"/>
                      <a:pt x="61" y="10"/>
                    </a:cubicBezTo>
                    <a:cubicBezTo>
                      <a:pt x="60" y="10"/>
                      <a:pt x="59" y="12"/>
                      <a:pt x="59" y="10"/>
                    </a:cubicBezTo>
                    <a:cubicBezTo>
                      <a:pt x="59" y="10"/>
                      <a:pt x="59" y="11"/>
                      <a:pt x="58" y="12"/>
                    </a:cubicBezTo>
                    <a:cubicBezTo>
                      <a:pt x="58" y="12"/>
                      <a:pt x="59" y="9"/>
                      <a:pt x="58" y="11"/>
                    </a:cubicBezTo>
                    <a:cubicBezTo>
                      <a:pt x="58" y="10"/>
                      <a:pt x="58" y="9"/>
                      <a:pt x="59" y="8"/>
                    </a:cubicBezTo>
                    <a:cubicBezTo>
                      <a:pt x="58" y="9"/>
                      <a:pt x="58" y="8"/>
                      <a:pt x="58" y="10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7" y="8"/>
                      <a:pt x="56" y="9"/>
                      <a:pt x="56" y="9"/>
                    </a:cubicBezTo>
                    <a:cubicBezTo>
                      <a:pt x="56" y="11"/>
                      <a:pt x="56" y="11"/>
                      <a:pt x="56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1"/>
                      <a:pt x="56" y="9"/>
                      <a:pt x="56" y="9"/>
                    </a:cubicBezTo>
                    <a:cubicBezTo>
                      <a:pt x="56" y="6"/>
                      <a:pt x="56" y="9"/>
                      <a:pt x="56" y="6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8" y="3"/>
                      <a:pt x="57" y="5"/>
                      <a:pt x="57" y="2"/>
                    </a:cubicBezTo>
                    <a:cubicBezTo>
                      <a:pt x="57" y="3"/>
                      <a:pt x="57" y="4"/>
                      <a:pt x="56" y="4"/>
                    </a:cubicBezTo>
                    <a:cubicBezTo>
                      <a:pt x="56" y="5"/>
                      <a:pt x="56" y="6"/>
                      <a:pt x="56" y="7"/>
                    </a:cubicBezTo>
                    <a:cubicBezTo>
                      <a:pt x="56" y="9"/>
                      <a:pt x="56" y="5"/>
                      <a:pt x="56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5" y="5"/>
                      <a:pt x="55" y="5"/>
                    </a:cubicBezTo>
                    <a:cubicBezTo>
                      <a:pt x="55" y="1"/>
                      <a:pt x="56" y="4"/>
                      <a:pt x="56" y="2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6" y="3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3"/>
                      <a:pt x="55" y="4"/>
                      <a:pt x="55" y="4"/>
                    </a:cubicBezTo>
                    <a:cubicBezTo>
                      <a:pt x="55" y="7"/>
                      <a:pt x="55" y="5"/>
                      <a:pt x="55" y="5"/>
                    </a:cubicBezTo>
                    <a:cubicBezTo>
                      <a:pt x="54" y="7"/>
                      <a:pt x="55" y="5"/>
                      <a:pt x="55" y="7"/>
                    </a:cubicBezTo>
                    <a:cubicBezTo>
                      <a:pt x="55" y="8"/>
                      <a:pt x="54" y="9"/>
                      <a:pt x="54" y="9"/>
                    </a:cubicBezTo>
                    <a:cubicBezTo>
                      <a:pt x="54" y="9"/>
                      <a:pt x="54" y="7"/>
                      <a:pt x="54" y="6"/>
                    </a:cubicBezTo>
                    <a:cubicBezTo>
                      <a:pt x="54" y="5"/>
                      <a:pt x="54" y="5"/>
                      <a:pt x="54" y="6"/>
                    </a:cubicBezTo>
                    <a:cubicBezTo>
                      <a:pt x="55" y="4"/>
                      <a:pt x="54" y="3"/>
                      <a:pt x="55" y="1"/>
                    </a:cubicBezTo>
                    <a:cubicBezTo>
                      <a:pt x="54" y="0"/>
                      <a:pt x="54" y="2"/>
                      <a:pt x="54" y="3"/>
                    </a:cubicBezTo>
                    <a:cubicBezTo>
                      <a:pt x="54" y="3"/>
                      <a:pt x="54" y="5"/>
                      <a:pt x="54" y="5"/>
                    </a:cubicBezTo>
                    <a:cubicBezTo>
                      <a:pt x="54" y="10"/>
                      <a:pt x="54" y="2"/>
                      <a:pt x="53" y="3"/>
                    </a:cubicBezTo>
                    <a:cubicBezTo>
                      <a:pt x="53" y="6"/>
                      <a:pt x="53" y="7"/>
                      <a:pt x="53" y="10"/>
                    </a:cubicBezTo>
                    <a:cubicBezTo>
                      <a:pt x="53" y="11"/>
                      <a:pt x="53" y="12"/>
                      <a:pt x="53" y="11"/>
                    </a:cubicBezTo>
                    <a:cubicBezTo>
                      <a:pt x="53" y="9"/>
                      <a:pt x="53" y="10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4"/>
                      <a:pt x="52" y="2"/>
                      <a:pt x="52" y="1"/>
                    </a:cubicBezTo>
                    <a:cubicBezTo>
                      <a:pt x="52" y="2"/>
                      <a:pt x="52" y="3"/>
                      <a:pt x="52" y="4"/>
                    </a:cubicBezTo>
                    <a:cubicBezTo>
                      <a:pt x="52" y="3"/>
                      <a:pt x="52" y="2"/>
                      <a:pt x="52" y="2"/>
                    </a:cubicBezTo>
                    <a:cubicBezTo>
                      <a:pt x="52" y="3"/>
                      <a:pt x="52" y="5"/>
                      <a:pt x="52" y="5"/>
                    </a:cubicBezTo>
                    <a:cubicBezTo>
                      <a:pt x="52" y="5"/>
                      <a:pt x="51" y="3"/>
                      <a:pt x="51" y="3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3"/>
                      <a:pt x="52" y="0"/>
                      <a:pt x="51" y="1"/>
                    </a:cubicBezTo>
                    <a:cubicBezTo>
                      <a:pt x="51" y="2"/>
                      <a:pt x="51" y="4"/>
                      <a:pt x="51" y="5"/>
                    </a:cubicBezTo>
                    <a:cubicBezTo>
                      <a:pt x="51" y="6"/>
                      <a:pt x="51" y="4"/>
                      <a:pt x="51" y="5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4"/>
                      <a:pt x="51" y="0"/>
                      <a:pt x="51" y="1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2"/>
                      <a:pt x="51" y="2"/>
                      <a:pt x="51" y="1"/>
                    </a:cubicBezTo>
                    <a:cubicBezTo>
                      <a:pt x="51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2"/>
                      <a:pt x="50" y="4"/>
                      <a:pt x="50" y="2"/>
                    </a:cubicBezTo>
                    <a:cubicBezTo>
                      <a:pt x="50" y="5"/>
                      <a:pt x="50" y="2"/>
                      <a:pt x="50" y="4"/>
                    </a:cubicBezTo>
                    <a:cubicBezTo>
                      <a:pt x="51" y="5"/>
                      <a:pt x="50" y="5"/>
                      <a:pt x="50" y="6"/>
                    </a:cubicBezTo>
                    <a:cubicBezTo>
                      <a:pt x="50" y="3"/>
                      <a:pt x="50" y="5"/>
                      <a:pt x="50" y="5"/>
                    </a:cubicBezTo>
                    <a:cubicBezTo>
                      <a:pt x="50" y="4"/>
                      <a:pt x="49" y="4"/>
                      <a:pt x="49" y="3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2"/>
                      <a:pt x="49" y="6"/>
                      <a:pt x="49" y="5"/>
                    </a:cubicBezTo>
                    <a:cubicBezTo>
                      <a:pt x="49" y="4"/>
                      <a:pt x="49" y="2"/>
                      <a:pt x="49" y="2"/>
                    </a:cubicBezTo>
                    <a:cubicBezTo>
                      <a:pt x="49" y="4"/>
                      <a:pt x="49" y="5"/>
                      <a:pt x="49" y="7"/>
                    </a:cubicBezTo>
                    <a:cubicBezTo>
                      <a:pt x="48" y="6"/>
                      <a:pt x="49" y="4"/>
                      <a:pt x="48" y="2"/>
                    </a:cubicBezTo>
                    <a:cubicBezTo>
                      <a:pt x="48" y="4"/>
                      <a:pt x="48" y="0"/>
                      <a:pt x="48" y="3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8" y="5"/>
                      <a:pt x="48" y="4"/>
                    </a:cubicBezTo>
                    <a:cubicBezTo>
                      <a:pt x="48" y="4"/>
                      <a:pt x="48" y="6"/>
                      <a:pt x="48" y="7"/>
                    </a:cubicBezTo>
                    <a:cubicBezTo>
                      <a:pt x="48" y="6"/>
                      <a:pt x="48" y="9"/>
                      <a:pt x="47" y="7"/>
                    </a:cubicBezTo>
                    <a:cubicBezTo>
                      <a:pt x="47" y="6"/>
                      <a:pt x="48" y="7"/>
                      <a:pt x="48" y="5"/>
                    </a:cubicBezTo>
                    <a:cubicBezTo>
                      <a:pt x="47" y="5"/>
                      <a:pt x="48" y="9"/>
                      <a:pt x="47" y="10"/>
                    </a:cubicBezTo>
                    <a:cubicBezTo>
                      <a:pt x="48" y="11"/>
                      <a:pt x="48" y="14"/>
                      <a:pt x="48" y="15"/>
                    </a:cubicBezTo>
                    <a:cubicBezTo>
                      <a:pt x="47" y="14"/>
                      <a:pt x="48" y="14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9"/>
                      <a:pt x="47" y="7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6" y="3"/>
                      <a:pt x="46" y="4"/>
                    </a:cubicBezTo>
                    <a:cubicBezTo>
                      <a:pt x="46" y="6"/>
                      <a:pt x="46" y="3"/>
                      <a:pt x="46" y="5"/>
                    </a:cubicBezTo>
                    <a:cubicBezTo>
                      <a:pt x="46" y="5"/>
                      <a:pt x="47" y="8"/>
                      <a:pt x="46" y="7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3"/>
                      <a:pt x="46" y="6"/>
                      <a:pt x="46" y="5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4"/>
                      <a:pt x="44" y="4"/>
                      <a:pt x="44" y="8"/>
                    </a:cubicBezTo>
                    <a:cubicBezTo>
                      <a:pt x="44" y="6"/>
                      <a:pt x="43" y="6"/>
                      <a:pt x="43" y="5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4"/>
                      <a:pt x="42" y="6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7"/>
                      <a:pt x="42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8"/>
                      <a:pt x="42" y="8"/>
                      <a:pt x="41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0" y="7"/>
                    </a:cubicBezTo>
                    <a:cubicBezTo>
                      <a:pt x="41" y="7"/>
                      <a:pt x="41" y="8"/>
                      <a:pt x="41" y="9"/>
                    </a:cubicBezTo>
                    <a:cubicBezTo>
                      <a:pt x="41" y="12"/>
                      <a:pt x="41" y="9"/>
                      <a:pt x="41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5"/>
                      <a:pt x="39" y="7"/>
                      <a:pt x="39" y="7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6"/>
                      <a:pt x="38" y="8"/>
                      <a:pt x="38" y="8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13"/>
                      <a:pt x="38" y="9"/>
                      <a:pt x="37" y="8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9"/>
                      <a:pt x="37" y="10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9"/>
                      <a:pt x="36" y="8"/>
                      <a:pt x="36" y="8"/>
                    </a:cubicBezTo>
                    <a:cubicBezTo>
                      <a:pt x="36" y="10"/>
                      <a:pt x="36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5" y="8"/>
                      <a:pt x="36" y="10"/>
                      <a:pt x="36" y="11"/>
                    </a:cubicBezTo>
                    <a:cubicBezTo>
                      <a:pt x="36" y="12"/>
                      <a:pt x="36" y="11"/>
                      <a:pt x="35" y="10"/>
                    </a:cubicBezTo>
                    <a:cubicBezTo>
                      <a:pt x="35" y="9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6" y="10"/>
                      <a:pt x="35" y="10"/>
                    </a:cubicBezTo>
                    <a:cubicBezTo>
                      <a:pt x="35" y="10"/>
                      <a:pt x="35" y="10"/>
                      <a:pt x="35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1"/>
                      <a:pt x="35" y="11"/>
                      <a:pt x="35" y="12"/>
                    </a:cubicBezTo>
                    <a:cubicBezTo>
                      <a:pt x="35" y="12"/>
                      <a:pt x="35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4" y="11"/>
                      <a:pt x="34" y="9"/>
                      <a:pt x="33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1"/>
                      <a:pt x="33" y="10"/>
                      <a:pt x="33" y="9"/>
                    </a:cubicBezTo>
                    <a:cubicBezTo>
                      <a:pt x="33" y="8"/>
                      <a:pt x="34" y="14"/>
                      <a:pt x="33" y="13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2"/>
                      <a:pt x="32" y="10"/>
                      <a:pt x="33" y="11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8"/>
                      <a:pt x="32" y="11"/>
                      <a:pt x="31" y="9"/>
                    </a:cubicBezTo>
                    <a:cubicBezTo>
                      <a:pt x="31" y="12"/>
                      <a:pt x="31" y="10"/>
                      <a:pt x="31" y="11"/>
                    </a:cubicBezTo>
                    <a:cubicBezTo>
                      <a:pt x="30" y="9"/>
                      <a:pt x="31" y="12"/>
                      <a:pt x="30" y="10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0" y="11"/>
                      <a:pt x="32" y="16"/>
                      <a:pt x="31" y="13"/>
                    </a:cubicBezTo>
                    <a:cubicBezTo>
                      <a:pt x="30" y="13"/>
                      <a:pt x="30" y="12"/>
                      <a:pt x="30" y="11"/>
                    </a:cubicBezTo>
                    <a:cubicBezTo>
                      <a:pt x="29" y="9"/>
                      <a:pt x="30" y="14"/>
                      <a:pt x="29" y="11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29" y="12"/>
                      <a:pt x="29" y="11"/>
                    </a:cubicBezTo>
                    <a:cubicBezTo>
                      <a:pt x="29" y="12"/>
                      <a:pt x="29" y="13"/>
                      <a:pt x="29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1"/>
                      <a:pt x="28" y="12"/>
                    </a:cubicBezTo>
                    <a:cubicBezTo>
                      <a:pt x="28" y="11"/>
                      <a:pt x="28" y="12"/>
                      <a:pt x="27" y="11"/>
                    </a:cubicBezTo>
                    <a:cubicBezTo>
                      <a:pt x="28" y="13"/>
                      <a:pt x="26" y="10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3"/>
                      <a:pt x="28" y="15"/>
                      <a:pt x="28" y="1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7" y="13"/>
                      <a:pt x="26" y="12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5"/>
                      <a:pt x="26" y="13"/>
                      <a:pt x="26" y="13"/>
                    </a:cubicBezTo>
                    <a:cubicBezTo>
                      <a:pt x="25" y="12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6" y="13"/>
                      <a:pt x="26" y="13"/>
                      <a:pt x="25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3"/>
                      <a:pt x="25" y="13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4" y="15"/>
                      <a:pt x="24" y="14"/>
                      <a:pt x="24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3" y="14"/>
                      <a:pt x="23" y="14"/>
                    </a:cubicBezTo>
                    <a:cubicBezTo>
                      <a:pt x="23" y="14"/>
                      <a:pt x="24" y="15"/>
                      <a:pt x="24" y="15"/>
                    </a:cubicBezTo>
                    <a:cubicBezTo>
                      <a:pt x="23" y="13"/>
                      <a:pt x="23" y="17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2" y="15"/>
                      <a:pt x="22" y="16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7"/>
                    </a:cubicBezTo>
                    <a:cubicBezTo>
                      <a:pt x="23" y="18"/>
                      <a:pt x="23" y="20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20"/>
                      <a:pt x="22" y="19"/>
                    </a:cubicBezTo>
                    <a:cubicBezTo>
                      <a:pt x="21" y="16"/>
                      <a:pt x="21" y="17"/>
                      <a:pt x="21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7"/>
                      <a:pt x="21" y="1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1" y="20"/>
                      <a:pt x="21" y="19"/>
                    </a:cubicBezTo>
                    <a:cubicBezTo>
                      <a:pt x="21" y="20"/>
                      <a:pt x="22" y="22"/>
                      <a:pt x="22" y="24"/>
                    </a:cubicBezTo>
                    <a:cubicBezTo>
                      <a:pt x="22" y="24"/>
                      <a:pt x="22" y="25"/>
                      <a:pt x="22" y="25"/>
                    </a:cubicBezTo>
                    <a:cubicBezTo>
                      <a:pt x="21" y="24"/>
                      <a:pt x="22" y="25"/>
                      <a:pt x="22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0" y="20"/>
                      <a:pt x="20" y="19"/>
                    </a:cubicBezTo>
                    <a:cubicBezTo>
                      <a:pt x="20" y="20"/>
                      <a:pt x="19" y="19"/>
                      <a:pt x="19" y="19"/>
                    </a:cubicBezTo>
                    <a:cubicBezTo>
                      <a:pt x="20" y="22"/>
                      <a:pt x="19" y="21"/>
                      <a:pt x="20" y="23"/>
                    </a:cubicBezTo>
                    <a:cubicBezTo>
                      <a:pt x="20" y="24"/>
                      <a:pt x="19" y="21"/>
                      <a:pt x="19" y="21"/>
                    </a:cubicBezTo>
                    <a:cubicBezTo>
                      <a:pt x="19" y="22"/>
                      <a:pt x="18" y="21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7" y="21"/>
                      <a:pt x="18" y="24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9" y="25"/>
                      <a:pt x="18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4"/>
                      <a:pt x="16" y="22"/>
                      <a:pt x="17" y="24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6" y="23"/>
                      <a:pt x="17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2"/>
                      <a:pt x="17" y="25"/>
                      <a:pt x="16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3" y="23"/>
                      <a:pt x="13" y="26"/>
                    </a:cubicBezTo>
                    <a:cubicBezTo>
                      <a:pt x="11" y="24"/>
                      <a:pt x="12" y="24"/>
                      <a:pt x="11" y="23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5"/>
                      <a:pt x="11" y="23"/>
                      <a:pt x="11" y="24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6"/>
                      <a:pt x="10" y="22"/>
                      <a:pt x="11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6"/>
                      <a:pt x="9" y="23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4"/>
                      <a:pt x="11" y="27"/>
                      <a:pt x="10" y="25"/>
                    </a:cubicBezTo>
                    <a:cubicBezTo>
                      <a:pt x="10" y="26"/>
                      <a:pt x="10" y="26"/>
                      <a:pt x="11" y="28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8" y="27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1"/>
                      <a:pt x="6" y="27"/>
                      <a:pt x="8" y="31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2"/>
                      <a:pt x="7" y="31"/>
                      <a:pt x="8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8" y="33"/>
                      <a:pt x="8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0"/>
                      <a:pt x="2" y="29"/>
                      <a:pt x="4" y="33"/>
                    </a:cubicBezTo>
                    <a:cubicBezTo>
                      <a:pt x="4" y="33"/>
                      <a:pt x="3" y="31"/>
                      <a:pt x="3" y="31"/>
                    </a:cubicBezTo>
                    <a:cubicBezTo>
                      <a:pt x="4" y="34"/>
                      <a:pt x="0" y="30"/>
                      <a:pt x="2" y="35"/>
                    </a:cubicBezTo>
                    <a:cubicBezTo>
                      <a:pt x="3" y="36"/>
                      <a:pt x="6" y="41"/>
                      <a:pt x="6" y="41"/>
                    </a:cubicBezTo>
                    <a:cubicBezTo>
                      <a:pt x="6" y="39"/>
                      <a:pt x="9" y="40"/>
                      <a:pt x="11" y="42"/>
                    </a:cubicBezTo>
                    <a:cubicBezTo>
                      <a:pt x="11" y="41"/>
                      <a:pt x="11" y="40"/>
                      <a:pt x="12" y="41"/>
                    </a:cubicBezTo>
                    <a:cubicBezTo>
                      <a:pt x="13" y="40"/>
                      <a:pt x="17" y="43"/>
                      <a:pt x="17" y="40"/>
                    </a:cubicBezTo>
                    <a:cubicBezTo>
                      <a:pt x="17" y="40"/>
                      <a:pt x="16" y="39"/>
                      <a:pt x="16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7"/>
                      <a:pt x="17" y="39"/>
                      <a:pt x="17" y="39"/>
                    </a:cubicBezTo>
                    <a:cubicBezTo>
                      <a:pt x="17" y="39"/>
                      <a:pt x="18" y="38"/>
                      <a:pt x="18" y="38"/>
                    </a:cubicBezTo>
                    <a:cubicBezTo>
                      <a:pt x="18" y="36"/>
                      <a:pt x="19" y="38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5"/>
                      <a:pt x="20" y="38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6" y="35"/>
                      <a:pt x="27" y="33"/>
                      <a:pt x="29" y="32"/>
                    </a:cubicBezTo>
                    <a:cubicBezTo>
                      <a:pt x="28" y="28"/>
                      <a:pt x="29" y="30"/>
                      <a:pt x="28" y="27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8" y="26"/>
                      <a:pt x="29" y="28"/>
                      <a:pt x="30" y="29"/>
                    </a:cubicBezTo>
                    <a:cubicBezTo>
                      <a:pt x="29" y="28"/>
                      <a:pt x="30" y="29"/>
                      <a:pt x="29" y="27"/>
                    </a:cubicBezTo>
                    <a:cubicBezTo>
                      <a:pt x="29" y="25"/>
                      <a:pt x="30" y="30"/>
                      <a:pt x="30" y="29"/>
                    </a:cubicBezTo>
                    <a:cubicBezTo>
                      <a:pt x="30" y="29"/>
                      <a:pt x="30" y="27"/>
                      <a:pt x="30" y="28"/>
                    </a:cubicBezTo>
                    <a:cubicBezTo>
                      <a:pt x="30" y="26"/>
                      <a:pt x="30" y="29"/>
                      <a:pt x="31" y="31"/>
                    </a:cubicBezTo>
                    <a:cubicBezTo>
                      <a:pt x="32" y="30"/>
                      <a:pt x="32" y="28"/>
                      <a:pt x="33" y="29"/>
                    </a:cubicBezTo>
                    <a:cubicBezTo>
                      <a:pt x="33" y="29"/>
                      <a:pt x="33" y="27"/>
                      <a:pt x="33" y="27"/>
                    </a:cubicBezTo>
                    <a:cubicBezTo>
                      <a:pt x="34" y="30"/>
                      <a:pt x="33" y="26"/>
                      <a:pt x="33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30"/>
                      <a:pt x="34" y="28"/>
                      <a:pt x="35" y="29"/>
                    </a:cubicBezTo>
                    <a:cubicBezTo>
                      <a:pt x="35" y="28"/>
                      <a:pt x="36" y="30"/>
                      <a:pt x="36" y="29"/>
                    </a:cubicBezTo>
                    <a:cubicBezTo>
                      <a:pt x="36" y="30"/>
                      <a:pt x="36" y="29"/>
                      <a:pt x="36" y="30"/>
                    </a:cubicBezTo>
                    <a:cubicBezTo>
                      <a:pt x="36" y="26"/>
                      <a:pt x="37" y="31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40" y="27"/>
                    </a:cubicBezTo>
                    <a:cubicBezTo>
                      <a:pt x="40" y="27"/>
                      <a:pt x="41" y="30"/>
                      <a:pt x="41" y="28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2" y="28"/>
                    </a:cubicBezTo>
                    <a:cubicBezTo>
                      <a:pt x="42" y="27"/>
                      <a:pt x="42" y="28"/>
                      <a:pt x="43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3" y="29"/>
                      <a:pt x="43" y="26"/>
                      <a:pt x="44" y="27"/>
                    </a:cubicBezTo>
                    <a:cubicBezTo>
                      <a:pt x="43" y="24"/>
                      <a:pt x="44" y="26"/>
                      <a:pt x="4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39" name="Freeform 193"/>
              <p:cNvSpPr/>
              <p:nvPr/>
            </p:nvSpPr>
            <p:spPr bwMode="auto">
              <a:xfrm>
                <a:off x="3192" y="216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0" name="Freeform 194"/>
              <p:cNvSpPr/>
              <p:nvPr/>
            </p:nvSpPr>
            <p:spPr bwMode="auto">
              <a:xfrm>
                <a:off x="3146" y="217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1" name="Freeform 195"/>
              <p:cNvSpPr/>
              <p:nvPr/>
            </p:nvSpPr>
            <p:spPr bwMode="auto">
              <a:xfrm>
                <a:off x="3264" y="185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2" name="Freeform 196"/>
              <p:cNvSpPr/>
              <p:nvPr/>
            </p:nvSpPr>
            <p:spPr bwMode="auto">
              <a:xfrm>
                <a:off x="3209" y="1836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3" name="Freeform 197"/>
              <p:cNvSpPr/>
              <p:nvPr/>
            </p:nvSpPr>
            <p:spPr bwMode="auto">
              <a:xfrm>
                <a:off x="3343" y="24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4" name="Freeform 198"/>
              <p:cNvSpPr/>
              <p:nvPr/>
            </p:nvSpPr>
            <p:spPr bwMode="auto">
              <a:xfrm>
                <a:off x="3186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5" name="Freeform 199"/>
              <p:cNvSpPr/>
              <p:nvPr/>
            </p:nvSpPr>
            <p:spPr bwMode="auto">
              <a:xfrm>
                <a:off x="3188" y="1825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6" name="Freeform 200"/>
              <p:cNvSpPr/>
              <p:nvPr/>
            </p:nvSpPr>
            <p:spPr bwMode="auto">
              <a:xfrm>
                <a:off x="3184" y="183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7" name="Freeform 201"/>
              <p:cNvSpPr/>
              <p:nvPr/>
            </p:nvSpPr>
            <p:spPr bwMode="auto">
              <a:xfrm>
                <a:off x="3351" y="2465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8" name="Freeform 202"/>
              <p:cNvSpPr/>
              <p:nvPr/>
            </p:nvSpPr>
            <p:spPr bwMode="auto">
              <a:xfrm>
                <a:off x="3173" y="1831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49" name="Freeform 203"/>
              <p:cNvSpPr/>
              <p:nvPr/>
            </p:nvSpPr>
            <p:spPr bwMode="auto">
              <a:xfrm>
                <a:off x="3536" y="1554"/>
                <a:ext cx="8" cy="2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450" name="Freeform 204"/>
              <p:cNvSpPr/>
              <p:nvPr/>
            </p:nvSpPr>
            <p:spPr bwMode="auto">
              <a:xfrm>
                <a:off x="3538" y="155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grpSp>
          <p:nvGrpSpPr>
            <p:cNvPr id="4" name="Group 406"/>
            <p:cNvGrpSpPr/>
            <p:nvPr/>
          </p:nvGrpSpPr>
          <p:grpSpPr bwMode="auto">
            <a:xfrm>
              <a:off x="3112" y="1551"/>
              <a:ext cx="1462" cy="1559"/>
              <a:chOff x="3112" y="1551"/>
              <a:chExt cx="1462" cy="1559"/>
            </a:xfrm>
          </p:grpSpPr>
          <p:sp>
            <p:nvSpPr>
              <p:cNvPr id="51" name="Freeform 206"/>
              <p:cNvSpPr/>
              <p:nvPr/>
            </p:nvSpPr>
            <p:spPr bwMode="auto">
              <a:xfrm>
                <a:off x="3534" y="1558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2" name="Freeform 207"/>
              <p:cNvSpPr/>
              <p:nvPr/>
            </p:nvSpPr>
            <p:spPr bwMode="auto">
              <a:xfrm>
                <a:off x="3513" y="158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3" name="Freeform 208"/>
              <p:cNvSpPr/>
              <p:nvPr/>
            </p:nvSpPr>
            <p:spPr bwMode="auto">
              <a:xfrm>
                <a:off x="3513" y="1579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4" name="Freeform 209"/>
              <p:cNvSpPr/>
              <p:nvPr/>
            </p:nvSpPr>
            <p:spPr bwMode="auto">
              <a:xfrm>
                <a:off x="3536" y="1551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5" name="Freeform 210"/>
              <p:cNvSpPr/>
              <p:nvPr/>
            </p:nvSpPr>
            <p:spPr bwMode="auto">
              <a:xfrm>
                <a:off x="3112" y="1810"/>
                <a:ext cx="161" cy="87"/>
              </a:xfrm>
              <a:custGeom>
                <a:avLst/>
                <a:gdLst>
                  <a:gd name="T0" fmla="*/ 12 w 76"/>
                  <a:gd name="T1" fmla="*/ 18 h 41"/>
                  <a:gd name="T2" fmla="*/ 22 w 76"/>
                  <a:gd name="T3" fmla="*/ 26 h 41"/>
                  <a:gd name="T4" fmla="*/ 33 w 76"/>
                  <a:gd name="T5" fmla="*/ 25 h 41"/>
                  <a:gd name="T6" fmla="*/ 37 w 76"/>
                  <a:gd name="T7" fmla="*/ 28 h 41"/>
                  <a:gd name="T8" fmla="*/ 43 w 76"/>
                  <a:gd name="T9" fmla="*/ 32 h 41"/>
                  <a:gd name="T10" fmla="*/ 48 w 76"/>
                  <a:gd name="T11" fmla="*/ 35 h 41"/>
                  <a:gd name="T12" fmla="*/ 53 w 76"/>
                  <a:gd name="T13" fmla="*/ 33 h 41"/>
                  <a:gd name="T14" fmla="*/ 60 w 76"/>
                  <a:gd name="T15" fmla="*/ 35 h 41"/>
                  <a:gd name="T16" fmla="*/ 63 w 76"/>
                  <a:gd name="T17" fmla="*/ 36 h 41"/>
                  <a:gd name="T18" fmla="*/ 67 w 76"/>
                  <a:gd name="T19" fmla="*/ 40 h 41"/>
                  <a:gd name="T20" fmla="*/ 69 w 76"/>
                  <a:gd name="T21" fmla="*/ 40 h 41"/>
                  <a:gd name="T22" fmla="*/ 72 w 76"/>
                  <a:gd name="T23" fmla="*/ 38 h 41"/>
                  <a:gd name="T24" fmla="*/ 74 w 76"/>
                  <a:gd name="T25" fmla="*/ 36 h 41"/>
                  <a:gd name="T26" fmla="*/ 75 w 76"/>
                  <a:gd name="T27" fmla="*/ 34 h 41"/>
                  <a:gd name="T28" fmla="*/ 71 w 76"/>
                  <a:gd name="T29" fmla="*/ 33 h 41"/>
                  <a:gd name="T30" fmla="*/ 72 w 76"/>
                  <a:gd name="T31" fmla="*/ 31 h 41"/>
                  <a:gd name="T32" fmla="*/ 71 w 76"/>
                  <a:gd name="T33" fmla="*/ 29 h 41"/>
                  <a:gd name="T34" fmla="*/ 73 w 76"/>
                  <a:gd name="T35" fmla="*/ 25 h 41"/>
                  <a:gd name="T36" fmla="*/ 75 w 76"/>
                  <a:gd name="T37" fmla="*/ 22 h 41"/>
                  <a:gd name="T38" fmla="*/ 71 w 76"/>
                  <a:gd name="T39" fmla="*/ 25 h 41"/>
                  <a:gd name="T40" fmla="*/ 67 w 76"/>
                  <a:gd name="T41" fmla="*/ 28 h 41"/>
                  <a:gd name="T42" fmla="*/ 70 w 76"/>
                  <a:gd name="T43" fmla="*/ 22 h 41"/>
                  <a:gd name="T44" fmla="*/ 69 w 76"/>
                  <a:gd name="T45" fmla="*/ 23 h 41"/>
                  <a:gd name="T46" fmla="*/ 70 w 76"/>
                  <a:gd name="T47" fmla="*/ 20 h 41"/>
                  <a:gd name="T48" fmla="*/ 68 w 76"/>
                  <a:gd name="T49" fmla="*/ 20 h 41"/>
                  <a:gd name="T50" fmla="*/ 67 w 76"/>
                  <a:gd name="T51" fmla="*/ 19 h 41"/>
                  <a:gd name="T52" fmla="*/ 62 w 76"/>
                  <a:gd name="T53" fmla="*/ 24 h 41"/>
                  <a:gd name="T54" fmla="*/ 66 w 76"/>
                  <a:gd name="T55" fmla="*/ 18 h 41"/>
                  <a:gd name="T56" fmla="*/ 65 w 76"/>
                  <a:gd name="T57" fmla="*/ 18 h 41"/>
                  <a:gd name="T58" fmla="*/ 60 w 76"/>
                  <a:gd name="T59" fmla="*/ 17 h 41"/>
                  <a:gd name="T60" fmla="*/ 58 w 76"/>
                  <a:gd name="T61" fmla="*/ 17 h 41"/>
                  <a:gd name="T62" fmla="*/ 55 w 76"/>
                  <a:gd name="T63" fmla="*/ 15 h 41"/>
                  <a:gd name="T64" fmla="*/ 53 w 76"/>
                  <a:gd name="T65" fmla="*/ 16 h 41"/>
                  <a:gd name="T66" fmla="*/ 53 w 76"/>
                  <a:gd name="T67" fmla="*/ 15 h 41"/>
                  <a:gd name="T68" fmla="*/ 52 w 76"/>
                  <a:gd name="T69" fmla="*/ 14 h 41"/>
                  <a:gd name="T70" fmla="*/ 50 w 76"/>
                  <a:gd name="T71" fmla="*/ 16 h 41"/>
                  <a:gd name="T72" fmla="*/ 49 w 76"/>
                  <a:gd name="T73" fmla="*/ 13 h 41"/>
                  <a:gd name="T74" fmla="*/ 47 w 76"/>
                  <a:gd name="T75" fmla="*/ 12 h 41"/>
                  <a:gd name="T76" fmla="*/ 45 w 76"/>
                  <a:gd name="T77" fmla="*/ 12 h 41"/>
                  <a:gd name="T78" fmla="*/ 43 w 76"/>
                  <a:gd name="T79" fmla="*/ 11 h 41"/>
                  <a:gd name="T80" fmla="*/ 40 w 76"/>
                  <a:gd name="T81" fmla="*/ 13 h 41"/>
                  <a:gd name="T82" fmla="*/ 40 w 76"/>
                  <a:gd name="T83" fmla="*/ 11 h 41"/>
                  <a:gd name="T84" fmla="*/ 40 w 76"/>
                  <a:gd name="T85" fmla="*/ 11 h 41"/>
                  <a:gd name="T86" fmla="*/ 37 w 76"/>
                  <a:gd name="T87" fmla="*/ 10 h 41"/>
                  <a:gd name="T88" fmla="*/ 34 w 76"/>
                  <a:gd name="T89" fmla="*/ 13 h 41"/>
                  <a:gd name="T90" fmla="*/ 31 w 76"/>
                  <a:gd name="T91" fmla="*/ 14 h 41"/>
                  <a:gd name="T92" fmla="*/ 31 w 76"/>
                  <a:gd name="T93" fmla="*/ 10 h 41"/>
                  <a:gd name="T94" fmla="*/ 26 w 76"/>
                  <a:gd name="T95" fmla="*/ 12 h 41"/>
                  <a:gd name="T96" fmla="*/ 24 w 76"/>
                  <a:gd name="T97" fmla="*/ 12 h 41"/>
                  <a:gd name="T98" fmla="*/ 20 w 76"/>
                  <a:gd name="T99" fmla="*/ 9 h 41"/>
                  <a:gd name="T100" fmla="*/ 20 w 76"/>
                  <a:gd name="T101" fmla="*/ 7 h 41"/>
                  <a:gd name="T102" fmla="*/ 18 w 76"/>
                  <a:gd name="T103" fmla="*/ 6 h 41"/>
                  <a:gd name="T104" fmla="*/ 11 w 76"/>
                  <a:gd name="T105" fmla="*/ 8 h 41"/>
                  <a:gd name="T106" fmla="*/ 4 w 76"/>
                  <a:gd name="T107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" h="41">
                    <a:moveTo>
                      <a:pt x="3" y="15"/>
                    </a:moveTo>
                    <a:cubicBezTo>
                      <a:pt x="4" y="15"/>
                      <a:pt x="5" y="15"/>
                      <a:pt x="5" y="16"/>
                    </a:cubicBezTo>
                    <a:cubicBezTo>
                      <a:pt x="7" y="16"/>
                      <a:pt x="8" y="22"/>
                      <a:pt x="11" y="21"/>
                    </a:cubicBezTo>
                    <a:cubicBezTo>
                      <a:pt x="11" y="20"/>
                      <a:pt x="11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2" y="21"/>
                      <a:pt x="13" y="20"/>
                      <a:pt x="14" y="21"/>
                    </a:cubicBezTo>
                    <a:cubicBezTo>
                      <a:pt x="15" y="19"/>
                      <a:pt x="15" y="21"/>
                      <a:pt x="15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22"/>
                    </a:cubicBezTo>
                    <a:cubicBezTo>
                      <a:pt x="17" y="25"/>
                      <a:pt x="20" y="24"/>
                      <a:pt x="22" y="26"/>
                    </a:cubicBezTo>
                    <a:cubicBezTo>
                      <a:pt x="24" y="27"/>
                      <a:pt x="27" y="26"/>
                      <a:pt x="30" y="26"/>
                    </a:cubicBezTo>
                    <a:cubicBezTo>
                      <a:pt x="31" y="23"/>
                      <a:pt x="31" y="25"/>
                      <a:pt x="33" y="22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2"/>
                      <a:pt x="33" y="24"/>
                      <a:pt x="33" y="25"/>
                    </a:cubicBezTo>
                    <a:cubicBezTo>
                      <a:pt x="33" y="24"/>
                      <a:pt x="33" y="25"/>
                      <a:pt x="34" y="23"/>
                    </a:cubicBezTo>
                    <a:cubicBezTo>
                      <a:pt x="34" y="22"/>
                      <a:pt x="33" y="26"/>
                      <a:pt x="33" y="25"/>
                    </a:cubicBezTo>
                    <a:cubicBezTo>
                      <a:pt x="33" y="26"/>
                      <a:pt x="34" y="24"/>
                      <a:pt x="34" y="24"/>
                    </a:cubicBezTo>
                    <a:cubicBezTo>
                      <a:pt x="35" y="23"/>
                      <a:pt x="33" y="25"/>
                      <a:pt x="33" y="28"/>
                    </a:cubicBezTo>
                    <a:cubicBezTo>
                      <a:pt x="34" y="27"/>
                      <a:pt x="36" y="26"/>
                      <a:pt x="37" y="27"/>
                    </a:cubicBezTo>
                    <a:cubicBezTo>
                      <a:pt x="36" y="28"/>
                      <a:pt x="37" y="26"/>
                      <a:pt x="37" y="26"/>
                    </a:cubicBezTo>
                    <a:cubicBezTo>
                      <a:pt x="36" y="29"/>
                      <a:pt x="38" y="25"/>
                      <a:pt x="37" y="27"/>
                    </a:cubicBezTo>
                    <a:cubicBezTo>
                      <a:pt x="37" y="27"/>
                      <a:pt x="37" y="27"/>
                      <a:pt x="37" y="28"/>
                    </a:cubicBezTo>
                    <a:cubicBezTo>
                      <a:pt x="37" y="29"/>
                      <a:pt x="38" y="27"/>
                      <a:pt x="38" y="29"/>
                    </a:cubicBezTo>
                    <a:cubicBezTo>
                      <a:pt x="39" y="28"/>
                      <a:pt x="38" y="31"/>
                      <a:pt x="39" y="29"/>
                    </a:cubicBezTo>
                    <a:cubicBezTo>
                      <a:pt x="38" y="31"/>
                      <a:pt x="39" y="30"/>
                      <a:pt x="38" y="31"/>
                    </a:cubicBezTo>
                    <a:cubicBezTo>
                      <a:pt x="40" y="28"/>
                      <a:pt x="38" y="33"/>
                      <a:pt x="40" y="3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1" y="33"/>
                      <a:pt x="43" y="32"/>
                    </a:cubicBezTo>
                    <a:cubicBezTo>
                      <a:pt x="44" y="31"/>
                      <a:pt x="43" y="35"/>
                      <a:pt x="44" y="34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45" y="32"/>
                      <a:pt x="45" y="33"/>
                      <a:pt x="45" y="34"/>
                    </a:cubicBezTo>
                    <a:cubicBezTo>
                      <a:pt x="46" y="33"/>
                      <a:pt x="45" y="34"/>
                      <a:pt x="46" y="35"/>
                    </a:cubicBezTo>
                    <a:cubicBezTo>
                      <a:pt x="46" y="34"/>
                      <a:pt x="46" y="34"/>
                      <a:pt x="47" y="33"/>
                    </a:cubicBezTo>
                    <a:cubicBezTo>
                      <a:pt x="46" y="36"/>
                      <a:pt x="48" y="33"/>
                      <a:pt x="48" y="35"/>
                    </a:cubicBezTo>
                    <a:cubicBezTo>
                      <a:pt x="49" y="32"/>
                      <a:pt x="49" y="33"/>
                      <a:pt x="49" y="33"/>
                    </a:cubicBezTo>
                    <a:cubicBezTo>
                      <a:pt x="49" y="33"/>
                      <a:pt x="49" y="34"/>
                      <a:pt x="48" y="34"/>
                    </a:cubicBezTo>
                    <a:cubicBezTo>
                      <a:pt x="49" y="34"/>
                      <a:pt x="49" y="34"/>
                      <a:pt x="49" y="35"/>
                    </a:cubicBezTo>
                    <a:cubicBezTo>
                      <a:pt x="50" y="35"/>
                      <a:pt x="51" y="33"/>
                      <a:pt x="50" y="34"/>
                    </a:cubicBezTo>
                    <a:cubicBezTo>
                      <a:pt x="49" y="36"/>
                      <a:pt x="51" y="34"/>
                      <a:pt x="51" y="35"/>
                    </a:cubicBezTo>
                    <a:cubicBezTo>
                      <a:pt x="52" y="33"/>
                      <a:pt x="53" y="32"/>
                      <a:pt x="53" y="33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3" y="34"/>
                      <a:pt x="52" y="37"/>
                      <a:pt x="55" y="3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6" y="35"/>
                      <a:pt x="55" y="38"/>
                      <a:pt x="58" y="35"/>
                    </a:cubicBezTo>
                    <a:cubicBezTo>
                      <a:pt x="57" y="36"/>
                      <a:pt x="57" y="37"/>
                      <a:pt x="57" y="37"/>
                    </a:cubicBezTo>
                    <a:cubicBezTo>
                      <a:pt x="58" y="36"/>
                      <a:pt x="58" y="36"/>
                      <a:pt x="60" y="35"/>
                    </a:cubicBezTo>
                    <a:cubicBezTo>
                      <a:pt x="60" y="35"/>
                      <a:pt x="59" y="36"/>
                      <a:pt x="59" y="36"/>
                    </a:cubicBezTo>
                    <a:cubicBezTo>
                      <a:pt x="59" y="37"/>
                      <a:pt x="58" y="39"/>
                      <a:pt x="60" y="37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62" y="36"/>
                      <a:pt x="61" y="38"/>
                    </a:cubicBezTo>
                    <a:cubicBezTo>
                      <a:pt x="62" y="37"/>
                      <a:pt x="62" y="36"/>
                      <a:pt x="63" y="35"/>
                    </a:cubicBezTo>
                    <a:cubicBezTo>
                      <a:pt x="64" y="35"/>
                      <a:pt x="62" y="37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8"/>
                      <a:pt x="63" y="38"/>
                      <a:pt x="64" y="38"/>
                    </a:cubicBezTo>
                    <a:cubicBezTo>
                      <a:pt x="63" y="40"/>
                      <a:pt x="65" y="38"/>
                      <a:pt x="65" y="39"/>
                    </a:cubicBezTo>
                    <a:cubicBezTo>
                      <a:pt x="66" y="38"/>
                      <a:pt x="65" y="40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7" y="40"/>
                      <a:pt x="67" y="40"/>
                    </a:cubicBezTo>
                    <a:cubicBezTo>
                      <a:pt x="67" y="41"/>
                      <a:pt x="68" y="39"/>
                      <a:pt x="69" y="39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70" y="38"/>
                      <a:pt x="71" y="37"/>
                    </a:cubicBezTo>
                    <a:cubicBezTo>
                      <a:pt x="71" y="38"/>
                      <a:pt x="71" y="37"/>
                      <a:pt x="71" y="38"/>
                    </a:cubicBezTo>
                    <a:cubicBezTo>
                      <a:pt x="70" y="38"/>
                      <a:pt x="69" y="39"/>
                      <a:pt x="68" y="41"/>
                    </a:cubicBezTo>
                    <a:cubicBezTo>
                      <a:pt x="67" y="41"/>
                      <a:pt x="70" y="39"/>
                      <a:pt x="69" y="40"/>
                    </a:cubicBezTo>
                    <a:cubicBezTo>
                      <a:pt x="69" y="41"/>
                      <a:pt x="69" y="41"/>
                      <a:pt x="70" y="39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9" y="41"/>
                      <a:pt x="69" y="41"/>
                      <a:pt x="70" y="40"/>
                    </a:cubicBezTo>
                    <a:cubicBezTo>
                      <a:pt x="70" y="41"/>
                      <a:pt x="70" y="40"/>
                      <a:pt x="70" y="40"/>
                    </a:cubicBezTo>
                    <a:cubicBezTo>
                      <a:pt x="71" y="39"/>
                      <a:pt x="71" y="39"/>
                      <a:pt x="73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3" y="37"/>
                      <a:pt x="74" y="37"/>
                      <a:pt x="73" y="38"/>
                    </a:cubicBezTo>
                    <a:cubicBezTo>
                      <a:pt x="72" y="39"/>
                      <a:pt x="71" y="40"/>
                      <a:pt x="70" y="40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3" y="38"/>
                      <a:pt x="74" y="37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4" y="37"/>
                      <a:pt x="75" y="35"/>
                      <a:pt x="73" y="36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2" y="37"/>
                      <a:pt x="71" y="39"/>
                      <a:pt x="72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2" y="37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4"/>
                      <a:pt x="72" y="36"/>
                      <a:pt x="72" y="36"/>
                    </a:cubicBezTo>
                    <a:cubicBezTo>
                      <a:pt x="72" y="35"/>
                      <a:pt x="74" y="33"/>
                      <a:pt x="75" y="33"/>
                    </a:cubicBezTo>
                    <a:cubicBezTo>
                      <a:pt x="74" y="32"/>
                      <a:pt x="72" y="33"/>
                      <a:pt x="73" y="32"/>
                    </a:cubicBezTo>
                    <a:cubicBezTo>
                      <a:pt x="73" y="32"/>
                      <a:pt x="72" y="32"/>
                      <a:pt x="71" y="33"/>
                    </a:cubicBezTo>
                    <a:cubicBezTo>
                      <a:pt x="71" y="33"/>
                      <a:pt x="73" y="31"/>
                      <a:pt x="72" y="32"/>
                    </a:cubicBezTo>
                    <a:cubicBezTo>
                      <a:pt x="73" y="30"/>
                      <a:pt x="74" y="29"/>
                      <a:pt x="75" y="28"/>
                    </a:cubicBezTo>
                    <a:cubicBezTo>
                      <a:pt x="75" y="28"/>
                      <a:pt x="76" y="27"/>
                      <a:pt x="75" y="27"/>
                    </a:cubicBezTo>
                    <a:cubicBezTo>
                      <a:pt x="76" y="27"/>
                      <a:pt x="76" y="26"/>
                      <a:pt x="76" y="26"/>
                    </a:cubicBezTo>
                    <a:cubicBezTo>
                      <a:pt x="75" y="27"/>
                      <a:pt x="74" y="28"/>
                      <a:pt x="74" y="29"/>
                    </a:cubicBezTo>
                    <a:cubicBezTo>
                      <a:pt x="73" y="31"/>
                      <a:pt x="74" y="29"/>
                      <a:pt x="72" y="31"/>
                    </a:cubicBezTo>
                    <a:cubicBezTo>
                      <a:pt x="72" y="30"/>
                      <a:pt x="72" y="30"/>
                      <a:pt x="71" y="30"/>
                    </a:cubicBezTo>
                    <a:cubicBezTo>
                      <a:pt x="71" y="30"/>
                      <a:pt x="72" y="29"/>
                      <a:pt x="73" y="28"/>
                    </a:cubicBezTo>
                    <a:cubicBezTo>
                      <a:pt x="72" y="29"/>
                      <a:pt x="71" y="30"/>
                      <a:pt x="71" y="29"/>
                    </a:cubicBezTo>
                    <a:cubicBezTo>
                      <a:pt x="70" y="31"/>
                      <a:pt x="70" y="31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9" y="31"/>
                      <a:pt x="71" y="29"/>
                      <a:pt x="71" y="29"/>
                    </a:cubicBezTo>
                    <a:cubicBezTo>
                      <a:pt x="72" y="27"/>
                      <a:pt x="71" y="29"/>
                      <a:pt x="72" y="27"/>
                    </a:cubicBezTo>
                    <a:cubicBezTo>
                      <a:pt x="74" y="25"/>
                      <a:pt x="75" y="26"/>
                      <a:pt x="74" y="27"/>
                    </a:cubicBezTo>
                    <a:cubicBezTo>
                      <a:pt x="76" y="25"/>
                      <a:pt x="74" y="26"/>
                      <a:pt x="75" y="25"/>
                    </a:cubicBezTo>
                    <a:cubicBezTo>
                      <a:pt x="75" y="25"/>
                      <a:pt x="74" y="25"/>
                      <a:pt x="73" y="26"/>
                    </a:cubicBezTo>
                    <a:cubicBezTo>
                      <a:pt x="73" y="26"/>
                      <a:pt x="73" y="27"/>
                      <a:pt x="72" y="27"/>
                    </a:cubicBezTo>
                    <a:cubicBezTo>
                      <a:pt x="70" y="29"/>
                      <a:pt x="73" y="26"/>
                      <a:pt x="73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4"/>
                      <a:pt x="72" y="26"/>
                      <a:pt x="72" y="25"/>
                    </a:cubicBezTo>
                    <a:cubicBezTo>
                      <a:pt x="74" y="23"/>
                      <a:pt x="73" y="25"/>
                      <a:pt x="74" y="2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1"/>
                      <a:pt x="74" y="24"/>
                      <a:pt x="74" y="23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3"/>
                      <a:pt x="72" y="25"/>
                      <a:pt x="73" y="25"/>
                    </a:cubicBezTo>
                    <a:cubicBezTo>
                      <a:pt x="70" y="27"/>
                      <a:pt x="72" y="25"/>
                      <a:pt x="71" y="25"/>
                    </a:cubicBezTo>
                    <a:cubicBezTo>
                      <a:pt x="70" y="27"/>
                      <a:pt x="72" y="25"/>
                      <a:pt x="71" y="27"/>
                    </a:cubicBezTo>
                    <a:cubicBezTo>
                      <a:pt x="70" y="28"/>
                      <a:pt x="69" y="28"/>
                      <a:pt x="69" y="28"/>
                    </a:cubicBezTo>
                    <a:cubicBezTo>
                      <a:pt x="69" y="28"/>
                      <a:pt x="70" y="26"/>
                      <a:pt x="71" y="25"/>
                    </a:cubicBezTo>
                    <a:cubicBezTo>
                      <a:pt x="71" y="25"/>
                      <a:pt x="71" y="25"/>
                      <a:pt x="71" y="26"/>
                    </a:cubicBezTo>
                    <a:cubicBezTo>
                      <a:pt x="72" y="25"/>
                      <a:pt x="73" y="23"/>
                      <a:pt x="74" y="22"/>
                    </a:cubicBezTo>
                    <a:cubicBezTo>
                      <a:pt x="74" y="21"/>
                      <a:pt x="72" y="24"/>
                      <a:pt x="72" y="23"/>
                    </a:cubicBezTo>
                    <a:cubicBezTo>
                      <a:pt x="73" y="23"/>
                      <a:pt x="71" y="24"/>
                      <a:pt x="71" y="25"/>
                    </a:cubicBezTo>
                    <a:cubicBezTo>
                      <a:pt x="68" y="29"/>
                      <a:pt x="73" y="22"/>
                      <a:pt x="72" y="22"/>
                    </a:cubicBezTo>
                    <a:cubicBezTo>
                      <a:pt x="70" y="25"/>
                      <a:pt x="69" y="25"/>
                      <a:pt x="67" y="28"/>
                    </a:cubicBezTo>
                    <a:cubicBezTo>
                      <a:pt x="67" y="29"/>
                      <a:pt x="66" y="29"/>
                      <a:pt x="66" y="29"/>
                    </a:cubicBezTo>
                    <a:cubicBezTo>
                      <a:pt x="68" y="27"/>
                      <a:pt x="67" y="27"/>
                      <a:pt x="69" y="26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3"/>
                      <a:pt x="71" y="21"/>
                      <a:pt x="72" y="21"/>
                    </a:cubicBezTo>
                    <a:cubicBezTo>
                      <a:pt x="71" y="21"/>
                      <a:pt x="71" y="22"/>
                      <a:pt x="70" y="22"/>
                    </a:cubicBezTo>
                    <a:cubicBezTo>
                      <a:pt x="71" y="22"/>
                      <a:pt x="71" y="21"/>
                      <a:pt x="71" y="21"/>
                    </a:cubicBezTo>
                    <a:cubicBezTo>
                      <a:pt x="71" y="22"/>
                      <a:pt x="69" y="23"/>
                      <a:pt x="69" y="23"/>
                    </a:cubicBezTo>
                    <a:cubicBezTo>
                      <a:pt x="69" y="23"/>
                      <a:pt x="70" y="22"/>
                      <a:pt x="70" y="21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0" y="21"/>
                      <a:pt x="72" y="19"/>
                      <a:pt x="71" y="20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3"/>
                      <a:pt x="69" y="22"/>
                      <a:pt x="69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9" y="22"/>
                      <a:pt x="71" y="19"/>
                      <a:pt x="71" y="19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20"/>
                      <a:pt x="68" y="22"/>
                      <a:pt x="69" y="20"/>
                    </a:cubicBezTo>
                    <a:cubicBezTo>
                      <a:pt x="68" y="22"/>
                      <a:pt x="69" y="20"/>
                      <a:pt x="69" y="21"/>
                    </a:cubicBezTo>
                    <a:cubicBezTo>
                      <a:pt x="68" y="23"/>
                      <a:pt x="68" y="22"/>
                      <a:pt x="67" y="22"/>
                    </a:cubicBezTo>
                    <a:cubicBezTo>
                      <a:pt x="69" y="20"/>
                      <a:pt x="67" y="22"/>
                      <a:pt x="67" y="22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9" y="19"/>
                      <a:pt x="66" y="22"/>
                      <a:pt x="67" y="21"/>
                    </a:cubicBezTo>
                    <a:cubicBezTo>
                      <a:pt x="67" y="20"/>
                      <a:pt x="68" y="19"/>
                      <a:pt x="68" y="18"/>
                    </a:cubicBezTo>
                    <a:cubicBezTo>
                      <a:pt x="67" y="21"/>
                      <a:pt x="66" y="21"/>
                      <a:pt x="65" y="23"/>
                    </a:cubicBezTo>
                    <a:cubicBezTo>
                      <a:pt x="66" y="22"/>
                      <a:pt x="67" y="20"/>
                      <a:pt x="68" y="18"/>
                    </a:cubicBezTo>
                    <a:cubicBezTo>
                      <a:pt x="67" y="20"/>
                      <a:pt x="69" y="17"/>
                      <a:pt x="67" y="19"/>
                    </a:cubicBezTo>
                    <a:cubicBezTo>
                      <a:pt x="67" y="20"/>
                      <a:pt x="66" y="20"/>
                      <a:pt x="65" y="21"/>
                    </a:cubicBezTo>
                    <a:cubicBezTo>
                      <a:pt x="65" y="21"/>
                      <a:pt x="66" y="20"/>
                      <a:pt x="66" y="19"/>
                    </a:cubicBezTo>
                    <a:cubicBezTo>
                      <a:pt x="66" y="20"/>
                      <a:pt x="65" y="21"/>
                      <a:pt x="65" y="22"/>
                    </a:cubicBezTo>
                    <a:cubicBezTo>
                      <a:pt x="65" y="21"/>
                      <a:pt x="63" y="23"/>
                      <a:pt x="64" y="22"/>
                    </a:cubicBezTo>
                    <a:cubicBezTo>
                      <a:pt x="65" y="21"/>
                      <a:pt x="65" y="22"/>
                      <a:pt x="65" y="20"/>
                    </a:cubicBezTo>
                    <a:cubicBezTo>
                      <a:pt x="65" y="20"/>
                      <a:pt x="63" y="24"/>
                      <a:pt x="62" y="24"/>
                    </a:cubicBezTo>
                    <a:cubicBezTo>
                      <a:pt x="62" y="25"/>
                      <a:pt x="60" y="27"/>
                      <a:pt x="60" y="28"/>
                    </a:cubicBezTo>
                    <a:cubicBezTo>
                      <a:pt x="60" y="27"/>
                      <a:pt x="60" y="27"/>
                      <a:pt x="61" y="25"/>
                    </a:cubicBezTo>
                    <a:cubicBezTo>
                      <a:pt x="61" y="26"/>
                      <a:pt x="61" y="26"/>
                      <a:pt x="61" y="26"/>
                    </a:cubicBezTo>
                    <a:cubicBezTo>
                      <a:pt x="62" y="23"/>
                      <a:pt x="64" y="22"/>
                      <a:pt x="65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9"/>
                      <a:pt x="65" y="18"/>
                      <a:pt x="65" y="18"/>
                    </a:cubicBezTo>
                    <a:cubicBezTo>
                      <a:pt x="64" y="20"/>
                      <a:pt x="65" y="18"/>
                      <a:pt x="65" y="19"/>
                    </a:cubicBezTo>
                    <a:cubicBezTo>
                      <a:pt x="64" y="19"/>
                      <a:pt x="63" y="22"/>
                      <a:pt x="63" y="21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7"/>
                      <a:pt x="64" y="20"/>
                      <a:pt x="64" y="19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4" y="17"/>
                      <a:pt x="63" y="17"/>
                      <a:pt x="60" y="20"/>
                    </a:cubicBezTo>
                    <a:cubicBezTo>
                      <a:pt x="61" y="19"/>
                      <a:pt x="61" y="18"/>
                      <a:pt x="61" y="17"/>
                    </a:cubicBezTo>
                    <a:cubicBezTo>
                      <a:pt x="61" y="18"/>
                      <a:pt x="60" y="19"/>
                      <a:pt x="60" y="19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61" y="16"/>
                      <a:pt x="60" y="17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1" y="16"/>
                      <a:pt x="59" y="18"/>
                      <a:pt x="59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8" y="18"/>
                      <a:pt x="60" y="16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6"/>
                      <a:pt x="59" y="16"/>
                      <a:pt x="58" y="17"/>
                    </a:cubicBezTo>
                    <a:cubicBezTo>
                      <a:pt x="58" y="17"/>
                      <a:pt x="58" y="18"/>
                      <a:pt x="57" y="19"/>
                    </a:cubicBezTo>
                    <a:cubicBezTo>
                      <a:pt x="56" y="21"/>
                      <a:pt x="57" y="19"/>
                      <a:pt x="56" y="2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9" y="15"/>
                      <a:pt x="57" y="17"/>
                      <a:pt x="56" y="16"/>
                    </a:cubicBezTo>
                    <a:cubicBezTo>
                      <a:pt x="56" y="17"/>
                      <a:pt x="56" y="17"/>
                      <a:pt x="56" y="17"/>
                    </a:cubicBezTo>
                    <a:cubicBezTo>
                      <a:pt x="57" y="15"/>
                      <a:pt x="55" y="17"/>
                      <a:pt x="55" y="15"/>
                    </a:cubicBezTo>
                    <a:cubicBezTo>
                      <a:pt x="55" y="16"/>
                      <a:pt x="53" y="19"/>
                      <a:pt x="53" y="19"/>
                    </a:cubicBezTo>
                    <a:cubicBezTo>
                      <a:pt x="52" y="20"/>
                      <a:pt x="54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6"/>
                      <a:pt x="53" y="17"/>
                      <a:pt x="53" y="16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4"/>
                      <a:pt x="53" y="15"/>
                    </a:cubicBezTo>
                    <a:cubicBezTo>
                      <a:pt x="52" y="16"/>
                      <a:pt x="53" y="15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3" y="14"/>
                      <a:pt x="52" y="16"/>
                      <a:pt x="51" y="17"/>
                    </a:cubicBezTo>
                    <a:cubicBezTo>
                      <a:pt x="51" y="18"/>
                      <a:pt x="51" y="16"/>
                      <a:pt x="51" y="16"/>
                    </a:cubicBezTo>
                    <a:cubicBezTo>
                      <a:pt x="52" y="15"/>
                      <a:pt x="51" y="16"/>
                      <a:pt x="52" y="16"/>
                    </a:cubicBezTo>
                    <a:cubicBezTo>
                      <a:pt x="52" y="15"/>
                      <a:pt x="52" y="15"/>
                      <a:pt x="52" y="14"/>
                    </a:cubicBezTo>
                    <a:cubicBezTo>
                      <a:pt x="52" y="14"/>
                      <a:pt x="51" y="16"/>
                      <a:pt x="51" y="16"/>
                    </a:cubicBezTo>
                    <a:cubicBezTo>
                      <a:pt x="51" y="15"/>
                      <a:pt x="51" y="16"/>
                      <a:pt x="52" y="14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1" y="16"/>
                      <a:pt x="51" y="16"/>
                      <a:pt x="50" y="17"/>
                    </a:cubicBezTo>
                    <a:cubicBezTo>
                      <a:pt x="50" y="17"/>
                      <a:pt x="49" y="18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6"/>
                      <a:pt x="49" y="18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50" y="15"/>
                      <a:pt x="51" y="14"/>
                      <a:pt x="51" y="13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5"/>
                      <a:pt x="50" y="14"/>
                      <a:pt x="50" y="14"/>
                    </a:cubicBezTo>
                    <a:cubicBezTo>
                      <a:pt x="50" y="12"/>
                      <a:pt x="47" y="18"/>
                      <a:pt x="48" y="16"/>
                    </a:cubicBezTo>
                    <a:cubicBezTo>
                      <a:pt x="49" y="14"/>
                      <a:pt x="49" y="14"/>
                      <a:pt x="49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5"/>
                      <a:pt x="49" y="13"/>
                      <a:pt x="49" y="14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50" y="11"/>
                      <a:pt x="47" y="14"/>
                      <a:pt x="48" y="12"/>
                    </a:cubicBezTo>
                    <a:cubicBezTo>
                      <a:pt x="47" y="14"/>
                      <a:pt x="47" y="12"/>
                      <a:pt x="47" y="13"/>
                    </a:cubicBezTo>
                    <a:cubicBezTo>
                      <a:pt x="48" y="11"/>
                      <a:pt x="46" y="13"/>
                      <a:pt x="47" y="12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3"/>
                      <a:pt x="44" y="18"/>
                      <a:pt x="45" y="15"/>
                    </a:cubicBezTo>
                    <a:cubicBezTo>
                      <a:pt x="45" y="14"/>
                      <a:pt x="46" y="13"/>
                      <a:pt x="46" y="13"/>
                    </a:cubicBezTo>
                    <a:cubicBezTo>
                      <a:pt x="47" y="10"/>
                      <a:pt x="44" y="14"/>
                      <a:pt x="46" y="12"/>
                    </a:cubicBezTo>
                    <a:cubicBezTo>
                      <a:pt x="45" y="12"/>
                      <a:pt x="44" y="14"/>
                      <a:pt x="44" y="15"/>
                    </a:cubicBezTo>
                    <a:cubicBezTo>
                      <a:pt x="44" y="14"/>
                      <a:pt x="44" y="12"/>
                      <a:pt x="45" y="12"/>
                    </a:cubicBezTo>
                    <a:cubicBezTo>
                      <a:pt x="44" y="12"/>
                      <a:pt x="44" y="13"/>
                      <a:pt x="44" y="12"/>
                    </a:cubicBezTo>
                    <a:cubicBezTo>
                      <a:pt x="44" y="11"/>
                      <a:pt x="45" y="11"/>
                      <a:pt x="45" y="11"/>
                    </a:cubicBezTo>
                    <a:cubicBezTo>
                      <a:pt x="45" y="10"/>
                      <a:pt x="44" y="11"/>
                      <a:pt x="44" y="12"/>
                    </a:cubicBezTo>
                    <a:cubicBezTo>
                      <a:pt x="44" y="10"/>
                      <a:pt x="43" y="11"/>
                      <a:pt x="44" y="10"/>
                    </a:cubicBezTo>
                    <a:cubicBezTo>
                      <a:pt x="42" y="12"/>
                      <a:pt x="44" y="9"/>
                      <a:pt x="42" y="12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2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9"/>
                      <a:pt x="42" y="11"/>
                      <a:pt x="42" y="10"/>
                    </a:cubicBezTo>
                    <a:cubicBezTo>
                      <a:pt x="42" y="11"/>
                      <a:pt x="42" y="10"/>
                      <a:pt x="42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1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10"/>
                      <a:pt x="40" y="11"/>
                    </a:cubicBezTo>
                    <a:cubicBezTo>
                      <a:pt x="40" y="9"/>
                      <a:pt x="39" y="10"/>
                      <a:pt x="38" y="11"/>
                    </a:cubicBezTo>
                    <a:cubicBezTo>
                      <a:pt x="38" y="11"/>
                      <a:pt x="39" y="10"/>
                      <a:pt x="39" y="10"/>
                    </a:cubicBezTo>
                    <a:cubicBezTo>
                      <a:pt x="38" y="10"/>
                      <a:pt x="38" y="12"/>
                      <a:pt x="38" y="11"/>
                    </a:cubicBezTo>
                    <a:cubicBezTo>
                      <a:pt x="38" y="11"/>
                      <a:pt x="38" y="10"/>
                      <a:pt x="38" y="9"/>
                    </a:cubicBezTo>
                    <a:cubicBezTo>
                      <a:pt x="38" y="9"/>
                      <a:pt x="38" y="11"/>
                      <a:pt x="38" y="11"/>
                    </a:cubicBezTo>
                    <a:cubicBezTo>
                      <a:pt x="38" y="8"/>
                      <a:pt x="36" y="12"/>
                      <a:pt x="37" y="10"/>
                    </a:cubicBezTo>
                    <a:cubicBezTo>
                      <a:pt x="36" y="10"/>
                      <a:pt x="37" y="9"/>
                      <a:pt x="37" y="9"/>
                    </a:cubicBezTo>
                    <a:cubicBezTo>
                      <a:pt x="37" y="9"/>
                      <a:pt x="36" y="10"/>
                      <a:pt x="35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4" y="12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3"/>
                      <a:pt x="33" y="13"/>
                    </a:cubicBezTo>
                    <a:cubicBezTo>
                      <a:pt x="33" y="12"/>
                      <a:pt x="33" y="13"/>
                      <a:pt x="34" y="12"/>
                    </a:cubicBezTo>
                    <a:cubicBezTo>
                      <a:pt x="35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2"/>
                      <a:pt x="34" y="10"/>
                      <a:pt x="33" y="1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2" y="12"/>
                      <a:pt x="32" y="11"/>
                    </a:cubicBezTo>
                    <a:cubicBezTo>
                      <a:pt x="32" y="12"/>
                      <a:pt x="30" y="14"/>
                      <a:pt x="29" y="15"/>
                    </a:cubicBezTo>
                    <a:cubicBezTo>
                      <a:pt x="30" y="15"/>
                      <a:pt x="29" y="16"/>
                      <a:pt x="29" y="16"/>
                    </a:cubicBezTo>
                    <a:cubicBezTo>
                      <a:pt x="29" y="15"/>
                      <a:pt x="29" y="16"/>
                      <a:pt x="29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1" y="11"/>
                      <a:pt x="31" y="10"/>
                    </a:cubicBezTo>
                    <a:cubicBezTo>
                      <a:pt x="31" y="11"/>
                      <a:pt x="31" y="10"/>
                      <a:pt x="30" y="10"/>
                    </a:cubicBezTo>
                    <a:cubicBezTo>
                      <a:pt x="29" y="12"/>
                      <a:pt x="29" y="11"/>
                      <a:pt x="28" y="13"/>
                    </a:cubicBezTo>
                    <a:cubicBezTo>
                      <a:pt x="28" y="13"/>
                      <a:pt x="29" y="11"/>
                      <a:pt x="29" y="11"/>
                    </a:cubicBezTo>
                    <a:cubicBezTo>
                      <a:pt x="28" y="11"/>
                      <a:pt x="28" y="10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1"/>
                      <a:pt x="27" y="10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0"/>
                      <a:pt x="25" y="14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0"/>
                      <a:pt x="25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1"/>
                      <a:pt x="25" y="10"/>
                      <a:pt x="24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4" y="12"/>
                      <a:pt x="24" y="11"/>
                    </a:cubicBezTo>
                    <a:cubicBezTo>
                      <a:pt x="24" y="11"/>
                      <a:pt x="25" y="10"/>
                      <a:pt x="25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8"/>
                      <a:pt x="22" y="8"/>
                      <a:pt x="20" y="9"/>
                    </a:cubicBezTo>
                    <a:cubicBezTo>
                      <a:pt x="21" y="7"/>
                      <a:pt x="21" y="8"/>
                      <a:pt x="22" y="6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21" y="4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7"/>
                      <a:pt x="20" y="4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18" y="8"/>
                      <a:pt x="18" y="6"/>
                    </a:cubicBezTo>
                    <a:cubicBezTo>
                      <a:pt x="18" y="6"/>
                      <a:pt x="18" y="7"/>
                      <a:pt x="17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6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5" y="4"/>
                      <a:pt x="12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7"/>
                      <a:pt x="11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0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4"/>
                      <a:pt x="11" y="1"/>
                      <a:pt x="8" y="5"/>
                    </a:cubicBezTo>
                    <a:cubicBezTo>
                      <a:pt x="7" y="5"/>
                      <a:pt x="9" y="2"/>
                      <a:pt x="9" y="3"/>
                    </a:cubicBezTo>
                    <a:cubicBezTo>
                      <a:pt x="6" y="5"/>
                      <a:pt x="8" y="0"/>
                      <a:pt x="4" y="4"/>
                    </a:cubicBezTo>
                    <a:cubicBezTo>
                      <a:pt x="3" y="5"/>
                      <a:pt x="0" y="10"/>
                      <a:pt x="0" y="10"/>
                    </a:cubicBezTo>
                    <a:cubicBezTo>
                      <a:pt x="3" y="9"/>
                      <a:pt x="3" y="12"/>
                      <a:pt x="3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6" name="Freeform 211"/>
              <p:cNvSpPr/>
              <p:nvPr/>
            </p:nvSpPr>
            <p:spPr bwMode="auto">
              <a:xfrm>
                <a:off x="3266" y="1867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7" name="Freeform 212"/>
              <p:cNvSpPr/>
              <p:nvPr/>
            </p:nvSpPr>
            <p:spPr bwMode="auto">
              <a:xfrm>
                <a:off x="3266" y="1861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8" name="Freeform 213"/>
              <p:cNvSpPr/>
              <p:nvPr/>
            </p:nvSpPr>
            <p:spPr bwMode="auto">
              <a:xfrm>
                <a:off x="3260" y="185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59" name="Freeform 214"/>
              <p:cNvSpPr/>
              <p:nvPr/>
            </p:nvSpPr>
            <p:spPr bwMode="auto">
              <a:xfrm>
                <a:off x="3260" y="1893"/>
                <a:ext cx="4" cy="6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0" name="Freeform 215"/>
              <p:cNvSpPr/>
              <p:nvPr/>
            </p:nvSpPr>
            <p:spPr bwMode="auto">
              <a:xfrm>
                <a:off x="3269" y="187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1" name="Freeform 216"/>
              <p:cNvSpPr/>
              <p:nvPr/>
            </p:nvSpPr>
            <p:spPr bwMode="auto">
              <a:xfrm>
                <a:off x="3260" y="1895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2" name="Freeform 217"/>
              <p:cNvSpPr/>
              <p:nvPr/>
            </p:nvSpPr>
            <p:spPr bwMode="auto">
              <a:xfrm>
                <a:off x="4538" y="1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3" name="Freeform 218"/>
              <p:cNvSpPr/>
              <p:nvPr/>
            </p:nvSpPr>
            <p:spPr bwMode="auto">
              <a:xfrm>
                <a:off x="3213" y="18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4" name="Freeform 219"/>
              <p:cNvSpPr/>
              <p:nvPr/>
            </p:nvSpPr>
            <p:spPr bwMode="auto">
              <a:xfrm>
                <a:off x="3190" y="182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5" name="Freeform 220"/>
              <p:cNvSpPr/>
              <p:nvPr/>
            </p:nvSpPr>
            <p:spPr bwMode="auto">
              <a:xfrm>
                <a:off x="3271" y="187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6" name="Freeform 221"/>
              <p:cNvSpPr/>
              <p:nvPr/>
            </p:nvSpPr>
            <p:spPr bwMode="auto">
              <a:xfrm>
                <a:off x="3190" y="187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7" name="Freeform 222"/>
              <p:cNvSpPr/>
              <p:nvPr/>
            </p:nvSpPr>
            <p:spPr bwMode="auto">
              <a:xfrm>
                <a:off x="4574" y="185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8" name="Freeform 223"/>
              <p:cNvSpPr/>
              <p:nvPr/>
            </p:nvSpPr>
            <p:spPr bwMode="auto">
              <a:xfrm>
                <a:off x="3199" y="18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9" name="Freeform 224"/>
              <p:cNvSpPr/>
              <p:nvPr/>
            </p:nvSpPr>
            <p:spPr bwMode="auto">
              <a:xfrm>
                <a:off x="3271" y="185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0" name="Freeform 225"/>
              <p:cNvSpPr/>
              <p:nvPr/>
            </p:nvSpPr>
            <p:spPr bwMode="auto">
              <a:xfrm>
                <a:off x="3742" y="3006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1" name="Freeform 226"/>
              <p:cNvSpPr/>
              <p:nvPr/>
            </p:nvSpPr>
            <p:spPr bwMode="auto">
              <a:xfrm>
                <a:off x="3988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2" name="Freeform 227"/>
              <p:cNvSpPr/>
              <p:nvPr/>
            </p:nvSpPr>
            <p:spPr bwMode="auto">
              <a:xfrm>
                <a:off x="3742" y="300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3" name="Rectangle 228"/>
              <p:cNvSpPr>
                <a:spLocks noChangeArrowheads="1"/>
              </p:cNvSpPr>
              <p:nvPr/>
            </p:nvSpPr>
            <p:spPr bwMode="auto">
              <a:xfrm>
                <a:off x="3748" y="3015"/>
                <a:ext cx="4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4" name="Freeform 229"/>
              <p:cNvSpPr/>
              <p:nvPr/>
            </p:nvSpPr>
            <p:spPr bwMode="auto">
              <a:xfrm>
                <a:off x="3744" y="2894"/>
                <a:ext cx="2" cy="10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3 h 5"/>
                  <a:gd name="T4" fmla="*/ 0 w 1"/>
                  <a:gd name="T5" fmla="*/ 5 h 5"/>
                  <a:gd name="T6" fmla="*/ 1 w 1"/>
                  <a:gd name="T7" fmla="*/ 1 h 5"/>
                  <a:gd name="T8" fmla="*/ 1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cubicBezTo>
                      <a:pt x="0" y="2"/>
                      <a:pt x="0" y="4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4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5" name="Freeform 230"/>
              <p:cNvSpPr/>
              <p:nvPr/>
            </p:nvSpPr>
            <p:spPr bwMode="auto">
              <a:xfrm>
                <a:off x="3744" y="300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6" name="Freeform 231"/>
              <p:cNvSpPr/>
              <p:nvPr/>
            </p:nvSpPr>
            <p:spPr bwMode="auto">
              <a:xfrm>
                <a:off x="3742" y="2892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7" name="Freeform 232"/>
              <p:cNvSpPr/>
              <p:nvPr/>
            </p:nvSpPr>
            <p:spPr bwMode="auto">
              <a:xfrm>
                <a:off x="3772" y="3038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0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8" name="Freeform 233"/>
              <p:cNvSpPr/>
              <p:nvPr/>
            </p:nvSpPr>
            <p:spPr bwMode="auto">
              <a:xfrm>
                <a:off x="3895" y="30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9" name="Freeform 234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0" name="Freeform 235"/>
              <p:cNvSpPr/>
              <p:nvPr/>
            </p:nvSpPr>
            <p:spPr bwMode="auto">
              <a:xfrm>
                <a:off x="3742" y="289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1" name="Freeform 236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2" name="Freeform 237"/>
              <p:cNvSpPr/>
              <p:nvPr/>
            </p:nvSpPr>
            <p:spPr bwMode="auto">
              <a:xfrm>
                <a:off x="3755" y="302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3" name="Oval 238"/>
              <p:cNvSpPr>
                <a:spLocks noChangeArrowheads="1"/>
              </p:cNvSpPr>
              <p:nvPr/>
            </p:nvSpPr>
            <p:spPr bwMode="auto">
              <a:xfrm>
                <a:off x="3602" y="1823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4" name="Freeform 239"/>
              <p:cNvSpPr/>
              <p:nvPr/>
            </p:nvSpPr>
            <p:spPr bwMode="auto">
              <a:xfrm>
                <a:off x="3922" y="289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5" name="Freeform 240"/>
              <p:cNvSpPr/>
              <p:nvPr/>
            </p:nvSpPr>
            <p:spPr bwMode="auto">
              <a:xfrm>
                <a:off x="3975" y="28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6" name="Freeform 241"/>
              <p:cNvSpPr/>
              <p:nvPr/>
            </p:nvSpPr>
            <p:spPr bwMode="auto">
              <a:xfrm>
                <a:off x="3954" y="28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7" name="Freeform 242"/>
              <p:cNvSpPr/>
              <p:nvPr/>
            </p:nvSpPr>
            <p:spPr bwMode="auto">
              <a:xfrm>
                <a:off x="3725" y="2760"/>
                <a:ext cx="399" cy="159"/>
              </a:xfrm>
              <a:custGeom>
                <a:avLst/>
                <a:gdLst>
                  <a:gd name="T0" fmla="*/ 11 w 188"/>
                  <a:gd name="T1" fmla="*/ 59 h 75"/>
                  <a:gd name="T2" fmla="*/ 17 w 188"/>
                  <a:gd name="T3" fmla="*/ 64 h 75"/>
                  <a:gd name="T4" fmla="*/ 14 w 188"/>
                  <a:gd name="T5" fmla="*/ 70 h 75"/>
                  <a:gd name="T6" fmla="*/ 17 w 188"/>
                  <a:gd name="T7" fmla="*/ 71 h 75"/>
                  <a:gd name="T8" fmla="*/ 21 w 188"/>
                  <a:gd name="T9" fmla="*/ 69 h 75"/>
                  <a:gd name="T10" fmla="*/ 22 w 188"/>
                  <a:gd name="T11" fmla="*/ 71 h 75"/>
                  <a:gd name="T12" fmla="*/ 27 w 188"/>
                  <a:gd name="T13" fmla="*/ 67 h 75"/>
                  <a:gd name="T14" fmla="*/ 30 w 188"/>
                  <a:gd name="T15" fmla="*/ 72 h 75"/>
                  <a:gd name="T16" fmla="*/ 31 w 188"/>
                  <a:gd name="T17" fmla="*/ 74 h 75"/>
                  <a:gd name="T18" fmla="*/ 33 w 188"/>
                  <a:gd name="T19" fmla="*/ 72 h 75"/>
                  <a:gd name="T20" fmla="*/ 37 w 188"/>
                  <a:gd name="T21" fmla="*/ 74 h 75"/>
                  <a:gd name="T22" fmla="*/ 40 w 188"/>
                  <a:gd name="T23" fmla="*/ 69 h 75"/>
                  <a:gd name="T24" fmla="*/ 43 w 188"/>
                  <a:gd name="T25" fmla="*/ 64 h 75"/>
                  <a:gd name="T26" fmla="*/ 45 w 188"/>
                  <a:gd name="T27" fmla="*/ 69 h 75"/>
                  <a:gd name="T28" fmla="*/ 54 w 188"/>
                  <a:gd name="T29" fmla="*/ 69 h 75"/>
                  <a:gd name="T30" fmla="*/ 58 w 188"/>
                  <a:gd name="T31" fmla="*/ 69 h 75"/>
                  <a:gd name="T32" fmla="*/ 62 w 188"/>
                  <a:gd name="T33" fmla="*/ 68 h 75"/>
                  <a:gd name="T34" fmla="*/ 73 w 188"/>
                  <a:gd name="T35" fmla="*/ 66 h 75"/>
                  <a:gd name="T36" fmla="*/ 76 w 188"/>
                  <a:gd name="T37" fmla="*/ 65 h 75"/>
                  <a:gd name="T38" fmla="*/ 77 w 188"/>
                  <a:gd name="T39" fmla="*/ 64 h 75"/>
                  <a:gd name="T40" fmla="*/ 80 w 188"/>
                  <a:gd name="T41" fmla="*/ 62 h 75"/>
                  <a:gd name="T42" fmla="*/ 83 w 188"/>
                  <a:gd name="T43" fmla="*/ 63 h 75"/>
                  <a:gd name="T44" fmla="*/ 86 w 188"/>
                  <a:gd name="T45" fmla="*/ 61 h 75"/>
                  <a:gd name="T46" fmla="*/ 94 w 188"/>
                  <a:gd name="T47" fmla="*/ 61 h 75"/>
                  <a:gd name="T48" fmla="*/ 100 w 188"/>
                  <a:gd name="T49" fmla="*/ 59 h 75"/>
                  <a:gd name="T50" fmla="*/ 105 w 188"/>
                  <a:gd name="T51" fmla="*/ 59 h 75"/>
                  <a:gd name="T52" fmla="*/ 108 w 188"/>
                  <a:gd name="T53" fmla="*/ 57 h 75"/>
                  <a:gd name="T54" fmla="*/ 109 w 188"/>
                  <a:gd name="T55" fmla="*/ 57 h 75"/>
                  <a:gd name="T56" fmla="*/ 114 w 188"/>
                  <a:gd name="T57" fmla="*/ 54 h 75"/>
                  <a:gd name="T58" fmla="*/ 120 w 188"/>
                  <a:gd name="T59" fmla="*/ 53 h 75"/>
                  <a:gd name="T60" fmla="*/ 124 w 188"/>
                  <a:gd name="T61" fmla="*/ 50 h 75"/>
                  <a:gd name="T62" fmla="*/ 127 w 188"/>
                  <a:gd name="T63" fmla="*/ 41 h 75"/>
                  <a:gd name="T64" fmla="*/ 133 w 188"/>
                  <a:gd name="T65" fmla="*/ 44 h 75"/>
                  <a:gd name="T66" fmla="*/ 139 w 188"/>
                  <a:gd name="T67" fmla="*/ 41 h 75"/>
                  <a:gd name="T68" fmla="*/ 144 w 188"/>
                  <a:gd name="T69" fmla="*/ 39 h 75"/>
                  <a:gd name="T70" fmla="*/ 156 w 188"/>
                  <a:gd name="T71" fmla="*/ 34 h 75"/>
                  <a:gd name="T72" fmla="*/ 160 w 188"/>
                  <a:gd name="T73" fmla="*/ 33 h 75"/>
                  <a:gd name="T74" fmla="*/ 170 w 188"/>
                  <a:gd name="T75" fmla="*/ 21 h 75"/>
                  <a:gd name="T76" fmla="*/ 173 w 188"/>
                  <a:gd name="T77" fmla="*/ 18 h 75"/>
                  <a:gd name="T78" fmla="*/ 169 w 188"/>
                  <a:gd name="T79" fmla="*/ 9 h 75"/>
                  <a:gd name="T80" fmla="*/ 149 w 188"/>
                  <a:gd name="T81" fmla="*/ 20 h 75"/>
                  <a:gd name="T82" fmla="*/ 110 w 188"/>
                  <a:gd name="T83" fmla="*/ 42 h 75"/>
                  <a:gd name="T84" fmla="*/ 103 w 188"/>
                  <a:gd name="T85" fmla="*/ 39 h 75"/>
                  <a:gd name="T86" fmla="*/ 88 w 188"/>
                  <a:gd name="T87" fmla="*/ 44 h 75"/>
                  <a:gd name="T88" fmla="*/ 69 w 188"/>
                  <a:gd name="T89" fmla="*/ 48 h 75"/>
                  <a:gd name="T90" fmla="*/ 59 w 188"/>
                  <a:gd name="T91" fmla="*/ 49 h 75"/>
                  <a:gd name="T92" fmla="*/ 44 w 188"/>
                  <a:gd name="T93" fmla="*/ 52 h 75"/>
                  <a:gd name="T94" fmla="*/ 29 w 188"/>
                  <a:gd name="T95" fmla="*/ 53 h 75"/>
                  <a:gd name="T96" fmla="*/ 19 w 188"/>
                  <a:gd name="T97" fmla="*/ 53 h 75"/>
                  <a:gd name="T98" fmla="*/ 10 w 188"/>
                  <a:gd name="T99" fmla="*/ 49 h 75"/>
                  <a:gd name="T100" fmla="*/ 7 w 188"/>
                  <a:gd name="T101" fmla="*/ 47 h 75"/>
                  <a:gd name="T102" fmla="*/ 5 w 188"/>
                  <a:gd name="T103" fmla="*/ 47 h 75"/>
                  <a:gd name="T104" fmla="*/ 3 w 188"/>
                  <a:gd name="T105" fmla="*/ 5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8" h="75">
                    <a:moveTo>
                      <a:pt x="5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57"/>
                      <a:pt x="5" y="54"/>
                      <a:pt x="6" y="54"/>
                    </a:cubicBezTo>
                    <a:cubicBezTo>
                      <a:pt x="6" y="55"/>
                      <a:pt x="4" y="57"/>
                      <a:pt x="4" y="58"/>
                    </a:cubicBezTo>
                    <a:cubicBezTo>
                      <a:pt x="5" y="58"/>
                      <a:pt x="7" y="58"/>
                      <a:pt x="7" y="60"/>
                    </a:cubicBezTo>
                    <a:cubicBezTo>
                      <a:pt x="8" y="60"/>
                      <a:pt x="10" y="59"/>
                      <a:pt x="11" y="59"/>
                    </a:cubicBezTo>
                    <a:cubicBezTo>
                      <a:pt x="12" y="59"/>
                      <a:pt x="10" y="61"/>
                      <a:pt x="11" y="60"/>
                    </a:cubicBezTo>
                    <a:cubicBezTo>
                      <a:pt x="11" y="61"/>
                      <a:pt x="10" y="62"/>
                      <a:pt x="10" y="63"/>
                    </a:cubicBezTo>
                    <a:cubicBezTo>
                      <a:pt x="10" y="62"/>
                      <a:pt x="11" y="64"/>
                      <a:pt x="12" y="61"/>
                    </a:cubicBezTo>
                    <a:cubicBezTo>
                      <a:pt x="12" y="62"/>
                      <a:pt x="14" y="63"/>
                      <a:pt x="15" y="63"/>
                    </a:cubicBezTo>
                    <a:cubicBezTo>
                      <a:pt x="14" y="63"/>
                      <a:pt x="14" y="64"/>
                      <a:pt x="14" y="65"/>
                    </a:cubicBezTo>
                    <a:cubicBezTo>
                      <a:pt x="15" y="64"/>
                      <a:pt x="16" y="63"/>
                      <a:pt x="17" y="64"/>
                    </a:cubicBezTo>
                    <a:cubicBezTo>
                      <a:pt x="17" y="62"/>
                      <a:pt x="17" y="62"/>
                      <a:pt x="18" y="60"/>
                    </a:cubicBezTo>
                    <a:cubicBezTo>
                      <a:pt x="18" y="60"/>
                      <a:pt x="18" y="59"/>
                      <a:pt x="18" y="60"/>
                    </a:cubicBezTo>
                    <a:cubicBezTo>
                      <a:pt x="18" y="61"/>
                      <a:pt x="17" y="64"/>
                      <a:pt x="18" y="64"/>
                    </a:cubicBezTo>
                    <a:cubicBezTo>
                      <a:pt x="17" y="67"/>
                      <a:pt x="17" y="64"/>
                      <a:pt x="16" y="67"/>
                    </a:cubicBezTo>
                    <a:cubicBezTo>
                      <a:pt x="15" y="69"/>
                      <a:pt x="14" y="68"/>
                      <a:pt x="14" y="67"/>
                    </a:cubicBezTo>
                    <a:cubicBezTo>
                      <a:pt x="12" y="69"/>
                      <a:pt x="14" y="67"/>
                      <a:pt x="14" y="70"/>
                    </a:cubicBezTo>
                    <a:cubicBezTo>
                      <a:pt x="14" y="70"/>
                      <a:pt x="15" y="68"/>
                      <a:pt x="16" y="68"/>
                    </a:cubicBezTo>
                    <a:cubicBezTo>
                      <a:pt x="17" y="67"/>
                      <a:pt x="16" y="67"/>
                      <a:pt x="17" y="66"/>
                    </a:cubicBezTo>
                    <a:cubicBezTo>
                      <a:pt x="19" y="64"/>
                      <a:pt x="18" y="68"/>
                      <a:pt x="18" y="68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8" y="70"/>
                      <a:pt x="18" y="68"/>
                      <a:pt x="19" y="69"/>
                    </a:cubicBezTo>
                    <a:cubicBezTo>
                      <a:pt x="19" y="72"/>
                      <a:pt x="18" y="69"/>
                      <a:pt x="17" y="71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4"/>
                      <a:pt x="18" y="70"/>
                      <a:pt x="19" y="72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1"/>
                      <a:pt x="20" y="69"/>
                      <a:pt x="19" y="69"/>
                    </a:cubicBezTo>
                    <a:cubicBezTo>
                      <a:pt x="20" y="66"/>
                      <a:pt x="20" y="69"/>
                      <a:pt x="21" y="69"/>
                    </a:cubicBezTo>
                    <a:cubicBezTo>
                      <a:pt x="22" y="67"/>
                      <a:pt x="21" y="69"/>
                      <a:pt x="21" y="67"/>
                    </a:cubicBezTo>
                    <a:cubicBezTo>
                      <a:pt x="21" y="65"/>
                      <a:pt x="22" y="65"/>
                      <a:pt x="22" y="65"/>
                    </a:cubicBezTo>
                    <a:cubicBezTo>
                      <a:pt x="23" y="65"/>
                      <a:pt x="22" y="67"/>
                      <a:pt x="22" y="68"/>
                    </a:cubicBezTo>
                    <a:cubicBezTo>
                      <a:pt x="22" y="69"/>
                      <a:pt x="22" y="69"/>
                      <a:pt x="22" y="68"/>
                    </a:cubicBezTo>
                    <a:cubicBezTo>
                      <a:pt x="21" y="69"/>
                      <a:pt x="22" y="71"/>
                      <a:pt x="21" y="73"/>
                    </a:cubicBezTo>
                    <a:cubicBezTo>
                      <a:pt x="21" y="74"/>
                      <a:pt x="22" y="72"/>
                      <a:pt x="22" y="71"/>
                    </a:cubicBezTo>
                    <a:cubicBezTo>
                      <a:pt x="22" y="71"/>
                      <a:pt x="23" y="69"/>
                      <a:pt x="22" y="69"/>
                    </a:cubicBezTo>
                    <a:cubicBezTo>
                      <a:pt x="25" y="64"/>
                      <a:pt x="23" y="72"/>
                      <a:pt x="24" y="72"/>
                    </a:cubicBezTo>
                    <a:cubicBezTo>
                      <a:pt x="24" y="69"/>
                      <a:pt x="26" y="68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6" y="65"/>
                      <a:pt x="27" y="65"/>
                      <a:pt x="26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1"/>
                      <a:pt x="27" y="72"/>
                      <a:pt x="27" y="73"/>
                    </a:cubicBezTo>
                    <a:cubicBezTo>
                      <a:pt x="28" y="73"/>
                      <a:pt x="27" y="71"/>
                      <a:pt x="28" y="71"/>
                    </a:cubicBezTo>
                    <a:cubicBezTo>
                      <a:pt x="27" y="72"/>
                      <a:pt x="28" y="73"/>
                      <a:pt x="28" y="73"/>
                    </a:cubicBezTo>
                    <a:cubicBezTo>
                      <a:pt x="27" y="72"/>
                      <a:pt x="28" y="70"/>
                      <a:pt x="29" y="70"/>
                    </a:cubicBezTo>
                    <a:cubicBezTo>
                      <a:pt x="29" y="70"/>
                      <a:pt x="30" y="72"/>
                      <a:pt x="30" y="72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2"/>
                      <a:pt x="29" y="75"/>
                      <a:pt x="29" y="74"/>
                    </a:cubicBezTo>
                    <a:cubicBezTo>
                      <a:pt x="30" y="73"/>
                      <a:pt x="30" y="71"/>
                      <a:pt x="30" y="70"/>
                    </a:cubicBezTo>
                    <a:cubicBezTo>
                      <a:pt x="31" y="69"/>
                      <a:pt x="31" y="71"/>
                      <a:pt x="31" y="70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1" y="71"/>
                      <a:pt x="30" y="75"/>
                      <a:pt x="31" y="74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73"/>
                      <a:pt x="32" y="73"/>
                      <a:pt x="33" y="73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3"/>
                      <a:pt x="34" y="71"/>
                      <a:pt x="34" y="73"/>
                    </a:cubicBezTo>
                    <a:cubicBezTo>
                      <a:pt x="34" y="70"/>
                      <a:pt x="33" y="73"/>
                      <a:pt x="33" y="72"/>
                    </a:cubicBezTo>
                    <a:cubicBezTo>
                      <a:pt x="33" y="70"/>
                      <a:pt x="34" y="70"/>
                      <a:pt x="34" y="70"/>
                    </a:cubicBezTo>
                    <a:cubicBezTo>
                      <a:pt x="34" y="72"/>
                      <a:pt x="35" y="70"/>
                      <a:pt x="35" y="70"/>
                    </a:cubicBezTo>
                    <a:cubicBezTo>
                      <a:pt x="35" y="71"/>
                      <a:pt x="35" y="72"/>
                      <a:pt x="36" y="72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74"/>
                      <a:pt x="37" y="70"/>
                      <a:pt x="37" y="71"/>
                    </a:cubicBezTo>
                    <a:cubicBezTo>
                      <a:pt x="37" y="72"/>
                      <a:pt x="37" y="73"/>
                      <a:pt x="37" y="74"/>
                    </a:cubicBezTo>
                    <a:cubicBezTo>
                      <a:pt x="37" y="71"/>
                      <a:pt x="38" y="70"/>
                      <a:pt x="38" y="69"/>
                    </a:cubicBezTo>
                    <a:cubicBezTo>
                      <a:pt x="39" y="70"/>
                      <a:pt x="38" y="72"/>
                      <a:pt x="38" y="74"/>
                    </a:cubicBezTo>
                    <a:cubicBezTo>
                      <a:pt x="38" y="72"/>
                      <a:pt x="39" y="75"/>
                      <a:pt x="39" y="73"/>
                    </a:cubicBezTo>
                    <a:cubicBezTo>
                      <a:pt x="39" y="72"/>
                      <a:pt x="39" y="71"/>
                      <a:pt x="39" y="70"/>
                    </a:cubicBezTo>
                    <a:cubicBezTo>
                      <a:pt x="40" y="70"/>
                      <a:pt x="39" y="71"/>
                      <a:pt x="40" y="72"/>
                    </a:cubicBezTo>
                    <a:cubicBezTo>
                      <a:pt x="40" y="72"/>
                      <a:pt x="41" y="69"/>
                      <a:pt x="40" y="69"/>
                    </a:cubicBezTo>
                    <a:cubicBezTo>
                      <a:pt x="41" y="69"/>
                      <a:pt x="41" y="67"/>
                      <a:pt x="42" y="68"/>
                    </a:cubicBezTo>
                    <a:cubicBezTo>
                      <a:pt x="42" y="70"/>
                      <a:pt x="41" y="69"/>
                      <a:pt x="41" y="70"/>
                    </a:cubicBezTo>
                    <a:cubicBezTo>
                      <a:pt x="42" y="70"/>
                      <a:pt x="41" y="66"/>
                      <a:pt x="42" y="66"/>
                    </a:cubicBezTo>
                    <a:cubicBezTo>
                      <a:pt x="42" y="65"/>
                      <a:pt x="42" y="62"/>
                      <a:pt x="43" y="61"/>
                    </a:cubicBezTo>
                    <a:cubicBezTo>
                      <a:pt x="44" y="62"/>
                      <a:pt x="42" y="62"/>
                      <a:pt x="43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7"/>
                      <a:pt x="42" y="68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3" y="71"/>
                      <a:pt x="44" y="72"/>
                      <a:pt x="44" y="72"/>
                    </a:cubicBezTo>
                    <a:cubicBezTo>
                      <a:pt x="44" y="70"/>
                      <a:pt x="44" y="72"/>
                      <a:pt x="44" y="71"/>
                    </a:cubicBezTo>
                    <a:cubicBezTo>
                      <a:pt x="44" y="71"/>
                      <a:pt x="45" y="68"/>
                      <a:pt x="45" y="69"/>
                    </a:cubicBezTo>
                    <a:cubicBezTo>
                      <a:pt x="45" y="70"/>
                      <a:pt x="46" y="71"/>
                      <a:pt x="45" y="72"/>
                    </a:cubicBezTo>
                    <a:cubicBezTo>
                      <a:pt x="46" y="73"/>
                      <a:pt x="45" y="70"/>
                      <a:pt x="46" y="71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8" y="72"/>
                      <a:pt x="50" y="72"/>
                      <a:pt x="52" y="68"/>
                    </a:cubicBezTo>
                    <a:cubicBezTo>
                      <a:pt x="52" y="70"/>
                      <a:pt x="53" y="70"/>
                      <a:pt x="54" y="71"/>
                    </a:cubicBezTo>
                    <a:cubicBezTo>
                      <a:pt x="53" y="70"/>
                      <a:pt x="54" y="69"/>
                      <a:pt x="54" y="69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6" y="72"/>
                      <a:pt x="56" y="70"/>
                      <a:pt x="57" y="69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1"/>
                      <a:pt x="57" y="69"/>
                      <a:pt x="58" y="69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9" y="68"/>
                      <a:pt x="59" y="68"/>
                      <a:pt x="59" y="70"/>
                    </a:cubicBezTo>
                    <a:cubicBezTo>
                      <a:pt x="60" y="70"/>
                      <a:pt x="60" y="69"/>
                      <a:pt x="59" y="69"/>
                    </a:cubicBezTo>
                    <a:cubicBezTo>
                      <a:pt x="60" y="70"/>
                      <a:pt x="61" y="70"/>
                      <a:pt x="62" y="69"/>
                    </a:cubicBezTo>
                    <a:cubicBezTo>
                      <a:pt x="62" y="68"/>
                      <a:pt x="62" y="68"/>
                      <a:pt x="62" y="66"/>
                    </a:cubicBezTo>
                    <a:cubicBezTo>
                      <a:pt x="61" y="64"/>
                      <a:pt x="62" y="67"/>
                      <a:pt x="62" y="65"/>
                    </a:cubicBezTo>
                    <a:cubicBezTo>
                      <a:pt x="62" y="66"/>
                      <a:pt x="63" y="67"/>
                      <a:pt x="62" y="68"/>
                    </a:cubicBezTo>
                    <a:cubicBezTo>
                      <a:pt x="64" y="71"/>
                      <a:pt x="65" y="68"/>
                      <a:pt x="67" y="68"/>
                    </a:cubicBezTo>
                    <a:cubicBezTo>
                      <a:pt x="67" y="67"/>
                      <a:pt x="67" y="67"/>
                      <a:pt x="67" y="67"/>
                    </a:cubicBezTo>
                    <a:cubicBezTo>
                      <a:pt x="68" y="69"/>
                      <a:pt x="69" y="67"/>
                      <a:pt x="70" y="67"/>
                    </a:cubicBezTo>
                    <a:cubicBezTo>
                      <a:pt x="70" y="66"/>
                      <a:pt x="70" y="64"/>
                      <a:pt x="71" y="64"/>
                    </a:cubicBezTo>
                    <a:cubicBezTo>
                      <a:pt x="71" y="61"/>
                      <a:pt x="71" y="66"/>
                      <a:pt x="72" y="67"/>
                    </a:cubicBezTo>
                    <a:cubicBezTo>
                      <a:pt x="72" y="66"/>
                      <a:pt x="73" y="66"/>
                      <a:pt x="73" y="66"/>
                    </a:cubicBezTo>
                    <a:cubicBezTo>
                      <a:pt x="73" y="66"/>
                      <a:pt x="73" y="66"/>
                      <a:pt x="73" y="66"/>
                    </a:cubicBezTo>
                    <a:cubicBezTo>
                      <a:pt x="73" y="65"/>
                      <a:pt x="73" y="65"/>
                      <a:pt x="74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5" y="67"/>
                      <a:pt x="75" y="67"/>
                    </a:cubicBezTo>
                    <a:cubicBezTo>
                      <a:pt x="75" y="65"/>
                      <a:pt x="76" y="66"/>
                      <a:pt x="76" y="64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7"/>
                      <a:pt x="77" y="64"/>
                      <a:pt x="77" y="63"/>
                    </a:cubicBezTo>
                    <a:cubicBezTo>
                      <a:pt x="77" y="62"/>
                      <a:pt x="78" y="64"/>
                      <a:pt x="78" y="64"/>
                    </a:cubicBezTo>
                    <a:cubicBezTo>
                      <a:pt x="78" y="65"/>
                      <a:pt x="78" y="64"/>
                      <a:pt x="77" y="64"/>
                    </a:cubicBezTo>
                    <a:cubicBezTo>
                      <a:pt x="77" y="66"/>
                      <a:pt x="78" y="65"/>
                      <a:pt x="78" y="66"/>
                    </a:cubicBezTo>
                    <a:cubicBezTo>
                      <a:pt x="78" y="66"/>
                      <a:pt x="78" y="64"/>
                      <a:pt x="78" y="64"/>
                    </a:cubicBezTo>
                    <a:cubicBezTo>
                      <a:pt x="79" y="64"/>
                      <a:pt x="79" y="64"/>
                      <a:pt x="80" y="65"/>
                    </a:cubicBezTo>
                    <a:cubicBezTo>
                      <a:pt x="80" y="64"/>
                      <a:pt x="80" y="65"/>
                      <a:pt x="80" y="64"/>
                    </a:cubicBezTo>
                    <a:cubicBezTo>
                      <a:pt x="80" y="64"/>
                      <a:pt x="79" y="63"/>
                      <a:pt x="79" y="62"/>
                    </a:cubicBezTo>
                    <a:cubicBezTo>
                      <a:pt x="79" y="62"/>
                      <a:pt x="80" y="61"/>
                      <a:pt x="80" y="62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2"/>
                      <a:pt x="81" y="62"/>
                      <a:pt x="80" y="61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82" y="63"/>
                      <a:pt x="82" y="65"/>
                      <a:pt x="83" y="65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3"/>
                      <a:pt x="84" y="64"/>
                      <a:pt x="84" y="65"/>
                    </a:cubicBezTo>
                    <a:cubicBezTo>
                      <a:pt x="85" y="65"/>
                      <a:pt x="84" y="60"/>
                      <a:pt x="85" y="61"/>
                    </a:cubicBezTo>
                    <a:cubicBezTo>
                      <a:pt x="85" y="63"/>
                      <a:pt x="86" y="63"/>
                      <a:pt x="86" y="64"/>
                    </a:cubicBezTo>
                    <a:cubicBezTo>
                      <a:pt x="86" y="63"/>
                      <a:pt x="86" y="63"/>
                      <a:pt x="86" y="62"/>
                    </a:cubicBezTo>
                    <a:cubicBezTo>
                      <a:pt x="86" y="62"/>
                      <a:pt x="86" y="64"/>
                      <a:pt x="86" y="63"/>
                    </a:cubicBezTo>
                    <a:cubicBezTo>
                      <a:pt x="85" y="61"/>
                      <a:pt x="86" y="62"/>
                      <a:pt x="86" y="61"/>
                    </a:cubicBezTo>
                    <a:cubicBezTo>
                      <a:pt x="88" y="65"/>
                      <a:pt x="89" y="62"/>
                      <a:pt x="91" y="64"/>
                    </a:cubicBezTo>
                    <a:cubicBezTo>
                      <a:pt x="90" y="61"/>
                      <a:pt x="91" y="63"/>
                      <a:pt x="91" y="62"/>
                    </a:cubicBezTo>
                    <a:cubicBezTo>
                      <a:pt x="92" y="64"/>
                      <a:pt x="92" y="61"/>
                      <a:pt x="93" y="63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3" y="61"/>
                      <a:pt x="92" y="56"/>
                      <a:pt x="94" y="59"/>
                    </a:cubicBezTo>
                    <a:cubicBezTo>
                      <a:pt x="94" y="60"/>
                      <a:pt x="94" y="61"/>
                      <a:pt x="94" y="61"/>
                    </a:cubicBezTo>
                    <a:cubicBezTo>
                      <a:pt x="95" y="64"/>
                      <a:pt x="95" y="59"/>
                      <a:pt x="96" y="62"/>
                    </a:cubicBezTo>
                    <a:cubicBezTo>
                      <a:pt x="96" y="61"/>
                      <a:pt x="95" y="59"/>
                      <a:pt x="96" y="58"/>
                    </a:cubicBezTo>
                    <a:cubicBezTo>
                      <a:pt x="96" y="59"/>
                      <a:pt x="98" y="60"/>
                      <a:pt x="98" y="60"/>
                    </a:cubicBezTo>
                    <a:cubicBezTo>
                      <a:pt x="98" y="60"/>
                      <a:pt x="98" y="59"/>
                      <a:pt x="98" y="60"/>
                    </a:cubicBezTo>
                    <a:cubicBezTo>
                      <a:pt x="99" y="61"/>
                      <a:pt x="98" y="61"/>
                      <a:pt x="98" y="61"/>
                    </a:cubicBezTo>
                    <a:cubicBezTo>
                      <a:pt x="99" y="62"/>
                      <a:pt x="99" y="60"/>
                      <a:pt x="100" y="59"/>
                    </a:cubicBezTo>
                    <a:cubicBezTo>
                      <a:pt x="101" y="61"/>
                      <a:pt x="101" y="60"/>
                      <a:pt x="102" y="61"/>
                    </a:cubicBezTo>
                    <a:cubicBezTo>
                      <a:pt x="102" y="58"/>
                      <a:pt x="104" y="61"/>
                      <a:pt x="103" y="58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4" y="58"/>
                      <a:pt x="103" y="56"/>
                      <a:pt x="104" y="56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61"/>
                      <a:pt x="105" y="58"/>
                      <a:pt x="105" y="59"/>
                    </a:cubicBezTo>
                    <a:cubicBezTo>
                      <a:pt x="105" y="58"/>
                      <a:pt x="106" y="59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7" y="55"/>
                      <a:pt x="107" y="58"/>
                      <a:pt x="107" y="58"/>
                    </a:cubicBezTo>
                    <a:cubicBezTo>
                      <a:pt x="107" y="59"/>
                      <a:pt x="108" y="58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8" y="57"/>
                      <a:pt x="108" y="57"/>
                      <a:pt x="109" y="57"/>
                    </a:cubicBezTo>
                    <a:cubicBezTo>
                      <a:pt x="109" y="57"/>
                      <a:pt x="109" y="57"/>
                      <a:pt x="109" y="57"/>
                    </a:cubicBezTo>
                    <a:cubicBezTo>
                      <a:pt x="109" y="57"/>
                      <a:pt x="109" y="57"/>
                      <a:pt x="109" y="5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0" y="59"/>
                      <a:pt x="110" y="57"/>
                      <a:pt x="110" y="57"/>
                    </a:cubicBezTo>
                    <a:cubicBezTo>
                      <a:pt x="111" y="58"/>
                      <a:pt x="113" y="56"/>
                      <a:pt x="113" y="55"/>
                    </a:cubicBezTo>
                    <a:cubicBezTo>
                      <a:pt x="113" y="55"/>
                      <a:pt x="113" y="56"/>
                      <a:pt x="113" y="55"/>
                    </a:cubicBezTo>
                    <a:cubicBezTo>
                      <a:pt x="114" y="55"/>
                      <a:pt x="114" y="53"/>
                      <a:pt x="114" y="54"/>
                    </a:cubicBezTo>
                    <a:cubicBezTo>
                      <a:pt x="114" y="54"/>
                      <a:pt x="115" y="55"/>
                      <a:pt x="115" y="55"/>
                    </a:cubicBezTo>
                    <a:cubicBezTo>
                      <a:pt x="115" y="56"/>
                      <a:pt x="115" y="54"/>
                      <a:pt x="115" y="54"/>
                    </a:cubicBezTo>
                    <a:cubicBezTo>
                      <a:pt x="116" y="56"/>
                      <a:pt x="116" y="52"/>
                      <a:pt x="118" y="53"/>
                    </a:cubicBezTo>
                    <a:cubicBezTo>
                      <a:pt x="118" y="53"/>
                      <a:pt x="118" y="54"/>
                      <a:pt x="118" y="55"/>
                    </a:cubicBezTo>
                    <a:cubicBezTo>
                      <a:pt x="119" y="54"/>
                      <a:pt x="119" y="53"/>
                      <a:pt x="120" y="51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1" y="52"/>
                      <a:pt x="121" y="51"/>
                    </a:cubicBezTo>
                    <a:cubicBezTo>
                      <a:pt x="120" y="50"/>
                      <a:pt x="120" y="48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22" y="48"/>
                      <a:pt x="122" y="48"/>
                      <a:pt x="122" y="49"/>
                    </a:cubicBezTo>
                    <a:cubicBezTo>
                      <a:pt x="123" y="51"/>
                      <a:pt x="124" y="50"/>
                      <a:pt x="124" y="50"/>
                    </a:cubicBezTo>
                    <a:cubicBezTo>
                      <a:pt x="124" y="49"/>
                      <a:pt x="124" y="49"/>
                      <a:pt x="124" y="49"/>
                    </a:cubicBezTo>
                    <a:cubicBezTo>
                      <a:pt x="124" y="48"/>
                      <a:pt x="125" y="50"/>
                      <a:pt x="125" y="50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5" y="45"/>
                      <a:pt x="126" y="47"/>
                      <a:pt x="126" y="48"/>
                    </a:cubicBezTo>
                    <a:cubicBezTo>
                      <a:pt x="127" y="47"/>
                      <a:pt x="126" y="44"/>
                      <a:pt x="126" y="42"/>
                    </a:cubicBezTo>
                    <a:cubicBezTo>
                      <a:pt x="127" y="43"/>
                      <a:pt x="127" y="41"/>
                      <a:pt x="127" y="41"/>
                    </a:cubicBezTo>
                    <a:cubicBezTo>
                      <a:pt x="128" y="42"/>
                      <a:pt x="127" y="41"/>
                      <a:pt x="127" y="4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4"/>
                      <a:pt x="129" y="46"/>
                      <a:pt x="129" y="47"/>
                    </a:cubicBezTo>
                    <a:cubicBezTo>
                      <a:pt x="129" y="46"/>
                      <a:pt x="131" y="46"/>
                      <a:pt x="132" y="46"/>
                    </a:cubicBezTo>
                    <a:cubicBezTo>
                      <a:pt x="130" y="44"/>
                      <a:pt x="132" y="45"/>
                      <a:pt x="132" y="42"/>
                    </a:cubicBezTo>
                    <a:cubicBezTo>
                      <a:pt x="132" y="41"/>
                      <a:pt x="133" y="44"/>
                      <a:pt x="133" y="44"/>
                    </a:cubicBezTo>
                    <a:cubicBezTo>
                      <a:pt x="134" y="43"/>
                      <a:pt x="135" y="44"/>
                      <a:pt x="136" y="43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42"/>
                      <a:pt x="138" y="43"/>
                      <a:pt x="138" y="40"/>
                    </a:cubicBezTo>
                    <a:cubicBezTo>
                      <a:pt x="138" y="42"/>
                      <a:pt x="138" y="42"/>
                      <a:pt x="138" y="42"/>
                    </a:cubicBezTo>
                    <a:cubicBezTo>
                      <a:pt x="139" y="42"/>
                      <a:pt x="137" y="39"/>
                      <a:pt x="139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9" y="40"/>
                      <a:pt x="140" y="42"/>
                      <a:pt x="140" y="39"/>
                    </a:cubicBezTo>
                    <a:cubicBezTo>
                      <a:pt x="141" y="41"/>
                      <a:pt x="141" y="41"/>
                      <a:pt x="141" y="41"/>
                    </a:cubicBezTo>
                    <a:cubicBezTo>
                      <a:pt x="141" y="40"/>
                      <a:pt x="142" y="40"/>
                      <a:pt x="142" y="38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43" y="41"/>
                      <a:pt x="142" y="38"/>
                      <a:pt x="143" y="38"/>
                    </a:cubicBezTo>
                    <a:cubicBezTo>
                      <a:pt x="143" y="38"/>
                      <a:pt x="144" y="39"/>
                      <a:pt x="144" y="39"/>
                    </a:cubicBezTo>
                    <a:cubicBezTo>
                      <a:pt x="143" y="38"/>
                      <a:pt x="144" y="38"/>
                      <a:pt x="144" y="37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9" y="37"/>
                      <a:pt x="152" y="36"/>
                      <a:pt x="154" y="33"/>
                    </a:cubicBezTo>
                    <a:cubicBezTo>
                      <a:pt x="156" y="35"/>
                      <a:pt x="154" y="35"/>
                      <a:pt x="155" y="36"/>
                    </a:cubicBezTo>
                    <a:cubicBezTo>
                      <a:pt x="154" y="34"/>
                      <a:pt x="155" y="35"/>
                      <a:pt x="156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4"/>
                      <a:pt x="157" y="35"/>
                      <a:pt x="157" y="34"/>
                    </a:cubicBezTo>
                    <a:cubicBezTo>
                      <a:pt x="157" y="34"/>
                      <a:pt x="157" y="34"/>
                      <a:pt x="157" y="34"/>
                    </a:cubicBezTo>
                    <a:cubicBezTo>
                      <a:pt x="157" y="32"/>
                      <a:pt x="159" y="36"/>
                      <a:pt x="158" y="33"/>
                    </a:cubicBezTo>
                    <a:cubicBezTo>
                      <a:pt x="159" y="34"/>
                      <a:pt x="159" y="34"/>
                      <a:pt x="159" y="34"/>
                    </a:cubicBezTo>
                    <a:cubicBezTo>
                      <a:pt x="158" y="32"/>
                      <a:pt x="160" y="35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0" y="30"/>
                      <a:pt x="161" y="32"/>
                    </a:cubicBezTo>
                    <a:cubicBezTo>
                      <a:pt x="162" y="31"/>
                      <a:pt x="162" y="30"/>
                      <a:pt x="161" y="2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4" y="28"/>
                      <a:pt x="167" y="27"/>
                      <a:pt x="167" y="24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2"/>
                      <a:pt x="171" y="25"/>
                      <a:pt x="170" y="21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0" y="20"/>
                      <a:pt x="172" y="20"/>
                      <a:pt x="171" y="19"/>
                    </a:cubicBezTo>
                    <a:cubicBezTo>
                      <a:pt x="171" y="19"/>
                      <a:pt x="171" y="19"/>
                      <a:pt x="172" y="20"/>
                    </a:cubicBezTo>
                    <a:cubicBezTo>
                      <a:pt x="172" y="20"/>
                      <a:pt x="171" y="17"/>
                      <a:pt x="172" y="17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19"/>
                      <a:pt x="182" y="18"/>
                      <a:pt x="181" y="13"/>
                    </a:cubicBezTo>
                    <a:cubicBezTo>
                      <a:pt x="181" y="12"/>
                      <a:pt x="183" y="14"/>
                      <a:pt x="183" y="14"/>
                    </a:cubicBezTo>
                    <a:cubicBezTo>
                      <a:pt x="182" y="10"/>
                      <a:pt x="188" y="11"/>
                      <a:pt x="186" y="6"/>
                    </a:cubicBezTo>
                    <a:cubicBezTo>
                      <a:pt x="186" y="4"/>
                      <a:pt x="182" y="0"/>
                      <a:pt x="182" y="0"/>
                    </a:cubicBezTo>
                    <a:cubicBezTo>
                      <a:pt x="180" y="4"/>
                      <a:pt x="176" y="5"/>
                      <a:pt x="171" y="6"/>
                    </a:cubicBezTo>
                    <a:cubicBezTo>
                      <a:pt x="171" y="7"/>
                      <a:pt x="170" y="9"/>
                      <a:pt x="169" y="9"/>
                    </a:cubicBezTo>
                    <a:cubicBezTo>
                      <a:pt x="165" y="12"/>
                      <a:pt x="158" y="11"/>
                      <a:pt x="154" y="16"/>
                    </a:cubicBezTo>
                    <a:cubicBezTo>
                      <a:pt x="155" y="16"/>
                      <a:pt x="155" y="18"/>
                      <a:pt x="155" y="18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5" y="19"/>
                      <a:pt x="154" y="18"/>
                      <a:pt x="154" y="17"/>
                    </a:cubicBezTo>
                    <a:cubicBezTo>
                      <a:pt x="153" y="19"/>
                      <a:pt x="151" y="20"/>
                      <a:pt x="149" y="20"/>
                    </a:cubicBezTo>
                    <a:cubicBezTo>
                      <a:pt x="150" y="22"/>
                      <a:pt x="148" y="21"/>
                      <a:pt x="149" y="23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4"/>
                      <a:pt x="147" y="24"/>
                      <a:pt x="145" y="22"/>
                    </a:cubicBezTo>
                    <a:cubicBezTo>
                      <a:pt x="139" y="23"/>
                      <a:pt x="134" y="27"/>
                      <a:pt x="128" y="28"/>
                    </a:cubicBezTo>
                    <a:cubicBezTo>
                      <a:pt x="123" y="30"/>
                      <a:pt x="118" y="35"/>
                      <a:pt x="112" y="37"/>
                    </a:cubicBezTo>
                    <a:cubicBezTo>
                      <a:pt x="112" y="40"/>
                      <a:pt x="110" y="39"/>
                      <a:pt x="110" y="42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09" y="43"/>
                      <a:pt x="109" y="41"/>
                      <a:pt x="107" y="40"/>
                    </a:cubicBezTo>
                    <a:cubicBezTo>
                      <a:pt x="107" y="42"/>
                      <a:pt x="107" y="41"/>
                      <a:pt x="107" y="43"/>
                    </a:cubicBezTo>
                    <a:cubicBezTo>
                      <a:pt x="107" y="45"/>
                      <a:pt x="106" y="40"/>
                      <a:pt x="106" y="41"/>
                    </a:cubicBezTo>
                    <a:cubicBezTo>
                      <a:pt x="105" y="41"/>
                      <a:pt x="106" y="42"/>
                      <a:pt x="106" y="42"/>
                    </a:cubicBezTo>
                    <a:cubicBezTo>
                      <a:pt x="105" y="45"/>
                      <a:pt x="106" y="41"/>
                      <a:pt x="103" y="39"/>
                    </a:cubicBezTo>
                    <a:cubicBezTo>
                      <a:pt x="101" y="41"/>
                      <a:pt x="98" y="44"/>
                      <a:pt x="95" y="43"/>
                    </a:cubicBezTo>
                    <a:cubicBezTo>
                      <a:pt x="95" y="43"/>
                      <a:pt x="96" y="44"/>
                      <a:pt x="96" y="44"/>
                    </a:cubicBezTo>
                    <a:cubicBezTo>
                      <a:pt x="95" y="41"/>
                      <a:pt x="95" y="46"/>
                      <a:pt x="94" y="44"/>
                    </a:cubicBezTo>
                    <a:cubicBezTo>
                      <a:pt x="94" y="44"/>
                      <a:pt x="94" y="43"/>
                      <a:pt x="94" y="43"/>
                    </a:cubicBezTo>
                    <a:cubicBezTo>
                      <a:pt x="93" y="42"/>
                      <a:pt x="92" y="44"/>
                      <a:pt x="91" y="43"/>
                    </a:cubicBezTo>
                    <a:cubicBezTo>
                      <a:pt x="90" y="45"/>
                      <a:pt x="88" y="42"/>
                      <a:pt x="88" y="44"/>
                    </a:cubicBezTo>
                    <a:cubicBezTo>
                      <a:pt x="88" y="43"/>
                      <a:pt x="87" y="43"/>
                      <a:pt x="87" y="43"/>
                    </a:cubicBezTo>
                    <a:cubicBezTo>
                      <a:pt x="87" y="47"/>
                      <a:pt x="84" y="42"/>
                      <a:pt x="84" y="44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1" y="45"/>
                      <a:pt x="77" y="45"/>
                      <a:pt x="75" y="47"/>
                    </a:cubicBezTo>
                    <a:cubicBezTo>
                      <a:pt x="73" y="47"/>
                      <a:pt x="70" y="44"/>
                      <a:pt x="69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8" y="48"/>
                      <a:pt x="69" y="47"/>
                      <a:pt x="68" y="46"/>
                    </a:cubicBezTo>
                    <a:cubicBezTo>
                      <a:pt x="68" y="48"/>
                      <a:pt x="66" y="47"/>
                      <a:pt x="65" y="47"/>
                    </a:cubicBezTo>
                    <a:cubicBezTo>
                      <a:pt x="65" y="47"/>
                      <a:pt x="65" y="48"/>
                      <a:pt x="65" y="49"/>
                    </a:cubicBezTo>
                    <a:cubicBezTo>
                      <a:pt x="63" y="46"/>
                      <a:pt x="62" y="50"/>
                      <a:pt x="60" y="48"/>
                    </a:cubicBezTo>
                    <a:cubicBezTo>
                      <a:pt x="61" y="51"/>
                      <a:pt x="60" y="50"/>
                      <a:pt x="59" y="51"/>
                    </a:cubicBezTo>
                    <a:cubicBezTo>
                      <a:pt x="59" y="51"/>
                      <a:pt x="59" y="50"/>
                      <a:pt x="59" y="49"/>
                    </a:cubicBezTo>
                    <a:cubicBezTo>
                      <a:pt x="58" y="50"/>
                      <a:pt x="57" y="50"/>
                      <a:pt x="56" y="49"/>
                    </a:cubicBezTo>
                    <a:cubicBezTo>
                      <a:pt x="56" y="49"/>
                      <a:pt x="56" y="51"/>
                      <a:pt x="55" y="51"/>
                    </a:cubicBezTo>
                    <a:cubicBezTo>
                      <a:pt x="54" y="49"/>
                      <a:pt x="54" y="51"/>
                      <a:pt x="53" y="50"/>
                    </a:cubicBezTo>
                    <a:cubicBezTo>
                      <a:pt x="54" y="52"/>
                      <a:pt x="52" y="54"/>
                      <a:pt x="52" y="53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0" y="52"/>
                      <a:pt x="47" y="49"/>
                      <a:pt x="44" y="52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2" y="53"/>
                      <a:pt x="39" y="51"/>
                      <a:pt x="37" y="54"/>
                    </a:cubicBezTo>
                    <a:cubicBezTo>
                      <a:pt x="36" y="53"/>
                      <a:pt x="35" y="52"/>
                      <a:pt x="35" y="52"/>
                    </a:cubicBezTo>
                    <a:cubicBezTo>
                      <a:pt x="34" y="53"/>
                      <a:pt x="33" y="53"/>
                      <a:pt x="32" y="55"/>
                    </a:cubicBezTo>
                    <a:cubicBezTo>
                      <a:pt x="32" y="56"/>
                      <a:pt x="32" y="54"/>
                      <a:pt x="32" y="54"/>
                    </a:cubicBezTo>
                    <a:cubicBezTo>
                      <a:pt x="31" y="53"/>
                      <a:pt x="30" y="51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3"/>
                      <a:pt x="27" y="55"/>
                      <a:pt x="26" y="53"/>
                    </a:cubicBezTo>
                    <a:cubicBezTo>
                      <a:pt x="25" y="54"/>
                      <a:pt x="24" y="55"/>
                      <a:pt x="25" y="56"/>
                    </a:cubicBezTo>
                    <a:cubicBezTo>
                      <a:pt x="24" y="56"/>
                      <a:pt x="25" y="54"/>
                      <a:pt x="24" y="55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2"/>
                      <a:pt x="21" y="53"/>
                      <a:pt x="19" y="53"/>
                    </a:cubicBezTo>
                    <a:cubicBezTo>
                      <a:pt x="19" y="51"/>
                      <a:pt x="17" y="53"/>
                      <a:pt x="16" y="51"/>
                    </a:cubicBezTo>
                    <a:cubicBezTo>
                      <a:pt x="15" y="52"/>
                      <a:pt x="15" y="50"/>
                      <a:pt x="13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1"/>
                      <a:pt x="12" y="51"/>
                      <a:pt x="11" y="49"/>
                    </a:cubicBezTo>
                    <a:cubicBezTo>
                      <a:pt x="11" y="49"/>
                      <a:pt x="10" y="50"/>
                      <a:pt x="9" y="51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9" y="50"/>
                      <a:pt x="7" y="51"/>
                      <a:pt x="6" y="52"/>
                    </a:cubicBezTo>
                    <a:cubicBezTo>
                      <a:pt x="6" y="51"/>
                      <a:pt x="6" y="52"/>
                      <a:pt x="6" y="51"/>
                    </a:cubicBezTo>
                    <a:cubicBezTo>
                      <a:pt x="7" y="51"/>
                      <a:pt x="8" y="50"/>
                      <a:pt x="9" y="48"/>
                    </a:cubicBezTo>
                    <a:cubicBezTo>
                      <a:pt x="9" y="48"/>
                      <a:pt x="6" y="50"/>
                      <a:pt x="7" y="48"/>
                    </a:cubicBezTo>
                    <a:cubicBezTo>
                      <a:pt x="7" y="47"/>
                      <a:pt x="7" y="47"/>
                      <a:pt x="5" y="49"/>
                    </a:cubicBezTo>
                    <a:cubicBezTo>
                      <a:pt x="6" y="48"/>
                      <a:pt x="6" y="48"/>
                      <a:pt x="7" y="47"/>
                    </a:cubicBezTo>
                    <a:cubicBezTo>
                      <a:pt x="6" y="47"/>
                      <a:pt x="6" y="47"/>
                      <a:pt x="5" y="47"/>
                    </a:cubicBezTo>
                    <a:cubicBezTo>
                      <a:pt x="6" y="47"/>
                      <a:pt x="5" y="47"/>
                      <a:pt x="5" y="48"/>
                    </a:cubicBezTo>
                    <a:cubicBezTo>
                      <a:pt x="4" y="48"/>
                      <a:pt x="4" y="48"/>
                      <a:pt x="2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50"/>
                      <a:pt x="1" y="50"/>
                      <a:pt x="2" y="49"/>
                    </a:cubicBezTo>
                    <a:cubicBezTo>
                      <a:pt x="3" y="48"/>
                      <a:pt x="4" y="48"/>
                      <a:pt x="5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8"/>
                      <a:pt x="2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1"/>
                      <a:pt x="1" y="52"/>
                      <a:pt x="2" y="52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4" y="51"/>
                      <a:pt x="5" y="50"/>
                      <a:pt x="5" y="52"/>
                    </a:cubicBezTo>
                    <a:cubicBezTo>
                      <a:pt x="4" y="52"/>
                      <a:pt x="4" y="53"/>
                      <a:pt x="3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5" y="52"/>
                      <a:pt x="4" y="55"/>
                      <a:pt x="5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8" name="Freeform 243"/>
              <p:cNvSpPr/>
              <p:nvPr/>
            </p:nvSpPr>
            <p:spPr bwMode="auto">
              <a:xfrm>
                <a:off x="4005" y="2851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89" name="Freeform 244"/>
              <p:cNvSpPr/>
              <p:nvPr/>
            </p:nvSpPr>
            <p:spPr bwMode="auto">
              <a:xfrm>
                <a:off x="3980" y="2866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0" name="Freeform 245"/>
              <p:cNvSpPr/>
              <p:nvPr/>
            </p:nvSpPr>
            <p:spPr bwMode="auto">
              <a:xfrm>
                <a:off x="3982" y="28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1" name="Freeform 246"/>
              <p:cNvSpPr/>
              <p:nvPr/>
            </p:nvSpPr>
            <p:spPr bwMode="auto">
              <a:xfrm>
                <a:off x="3748" y="289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2" name="Freeform 247"/>
              <p:cNvSpPr/>
              <p:nvPr/>
            </p:nvSpPr>
            <p:spPr bwMode="auto">
              <a:xfrm>
                <a:off x="3980" y="2875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0" y="2"/>
                      <a:pt x="1" y="2"/>
                    </a:cubicBezTo>
                    <a:cubicBezTo>
                      <a:pt x="1" y="2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3" name="Freeform 248"/>
              <p:cNvSpPr/>
              <p:nvPr/>
            </p:nvSpPr>
            <p:spPr bwMode="auto">
              <a:xfrm>
                <a:off x="3757" y="2909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4" name="Freeform 249"/>
              <p:cNvSpPr/>
              <p:nvPr/>
            </p:nvSpPr>
            <p:spPr bwMode="auto">
              <a:xfrm>
                <a:off x="3776" y="2913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5" name="Freeform 250"/>
              <p:cNvSpPr/>
              <p:nvPr/>
            </p:nvSpPr>
            <p:spPr bwMode="auto">
              <a:xfrm>
                <a:off x="3759" y="2904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6" name="Freeform 251"/>
              <p:cNvSpPr/>
              <p:nvPr/>
            </p:nvSpPr>
            <p:spPr bwMode="auto">
              <a:xfrm>
                <a:off x="3893" y="3080"/>
                <a:ext cx="4" cy="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1 w 2"/>
                  <a:gd name="T5" fmla="*/ 2 h 4"/>
                  <a:gd name="T6" fmla="*/ 0 w 2"/>
                  <a:gd name="T7" fmla="*/ 4 h 4"/>
                  <a:gd name="T8" fmla="*/ 2 w 2"/>
                  <a:gd name="T9" fmla="*/ 1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7" name="Freeform 252"/>
              <p:cNvSpPr/>
              <p:nvPr/>
            </p:nvSpPr>
            <p:spPr bwMode="auto">
              <a:xfrm>
                <a:off x="3786" y="29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8" name="Freeform 253"/>
              <p:cNvSpPr/>
              <p:nvPr/>
            </p:nvSpPr>
            <p:spPr bwMode="auto">
              <a:xfrm>
                <a:off x="3952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99" name="Freeform 254"/>
              <p:cNvSpPr>
                <a:spLocks noEditPoints="1"/>
              </p:cNvSpPr>
              <p:nvPr/>
            </p:nvSpPr>
            <p:spPr bwMode="auto">
              <a:xfrm>
                <a:off x="3895" y="3015"/>
                <a:ext cx="152" cy="95"/>
              </a:xfrm>
              <a:custGeom>
                <a:avLst/>
                <a:gdLst>
                  <a:gd name="T0" fmla="*/ 54 w 72"/>
                  <a:gd name="T1" fmla="*/ 4 h 45"/>
                  <a:gd name="T2" fmla="*/ 55 w 72"/>
                  <a:gd name="T3" fmla="*/ 8 h 45"/>
                  <a:gd name="T4" fmla="*/ 44 w 72"/>
                  <a:gd name="T5" fmla="*/ 20 h 45"/>
                  <a:gd name="T6" fmla="*/ 38 w 72"/>
                  <a:gd name="T7" fmla="*/ 21 h 45"/>
                  <a:gd name="T8" fmla="*/ 35 w 72"/>
                  <a:gd name="T9" fmla="*/ 21 h 45"/>
                  <a:gd name="T10" fmla="*/ 30 w 72"/>
                  <a:gd name="T11" fmla="*/ 22 h 45"/>
                  <a:gd name="T12" fmla="*/ 27 w 72"/>
                  <a:gd name="T13" fmla="*/ 22 h 45"/>
                  <a:gd name="T14" fmla="*/ 21 w 72"/>
                  <a:gd name="T15" fmla="*/ 23 h 45"/>
                  <a:gd name="T16" fmla="*/ 16 w 72"/>
                  <a:gd name="T17" fmla="*/ 23 h 45"/>
                  <a:gd name="T18" fmla="*/ 11 w 72"/>
                  <a:gd name="T19" fmla="*/ 23 h 45"/>
                  <a:gd name="T20" fmla="*/ 9 w 72"/>
                  <a:gd name="T21" fmla="*/ 21 h 45"/>
                  <a:gd name="T22" fmla="*/ 8 w 72"/>
                  <a:gd name="T23" fmla="*/ 20 h 45"/>
                  <a:gd name="T24" fmla="*/ 7 w 72"/>
                  <a:gd name="T25" fmla="*/ 20 h 45"/>
                  <a:gd name="T26" fmla="*/ 4 w 72"/>
                  <a:gd name="T27" fmla="*/ 22 h 45"/>
                  <a:gd name="T28" fmla="*/ 2 w 72"/>
                  <a:gd name="T29" fmla="*/ 25 h 45"/>
                  <a:gd name="T30" fmla="*/ 2 w 72"/>
                  <a:gd name="T31" fmla="*/ 31 h 45"/>
                  <a:gd name="T32" fmla="*/ 8 w 72"/>
                  <a:gd name="T33" fmla="*/ 29 h 45"/>
                  <a:gd name="T34" fmla="*/ 4 w 72"/>
                  <a:gd name="T35" fmla="*/ 34 h 45"/>
                  <a:gd name="T36" fmla="*/ 3 w 72"/>
                  <a:gd name="T37" fmla="*/ 39 h 45"/>
                  <a:gd name="T38" fmla="*/ 8 w 72"/>
                  <a:gd name="T39" fmla="*/ 33 h 45"/>
                  <a:gd name="T40" fmla="*/ 6 w 72"/>
                  <a:gd name="T41" fmla="*/ 39 h 45"/>
                  <a:gd name="T42" fmla="*/ 7 w 72"/>
                  <a:gd name="T43" fmla="*/ 41 h 45"/>
                  <a:gd name="T44" fmla="*/ 8 w 72"/>
                  <a:gd name="T45" fmla="*/ 42 h 45"/>
                  <a:gd name="T46" fmla="*/ 9 w 72"/>
                  <a:gd name="T47" fmla="*/ 43 h 45"/>
                  <a:gd name="T48" fmla="*/ 12 w 72"/>
                  <a:gd name="T49" fmla="*/ 40 h 45"/>
                  <a:gd name="T50" fmla="*/ 13 w 72"/>
                  <a:gd name="T51" fmla="*/ 44 h 45"/>
                  <a:gd name="T52" fmla="*/ 15 w 72"/>
                  <a:gd name="T53" fmla="*/ 40 h 45"/>
                  <a:gd name="T54" fmla="*/ 16 w 72"/>
                  <a:gd name="T55" fmla="*/ 40 h 45"/>
                  <a:gd name="T56" fmla="*/ 17 w 72"/>
                  <a:gd name="T57" fmla="*/ 42 h 45"/>
                  <a:gd name="T58" fmla="*/ 23 w 72"/>
                  <a:gd name="T59" fmla="*/ 41 h 45"/>
                  <a:gd name="T60" fmla="*/ 24 w 72"/>
                  <a:gd name="T61" fmla="*/ 41 h 45"/>
                  <a:gd name="T62" fmla="*/ 28 w 72"/>
                  <a:gd name="T63" fmla="*/ 41 h 45"/>
                  <a:gd name="T64" fmla="*/ 31 w 72"/>
                  <a:gd name="T65" fmla="*/ 40 h 45"/>
                  <a:gd name="T66" fmla="*/ 33 w 72"/>
                  <a:gd name="T67" fmla="*/ 39 h 45"/>
                  <a:gd name="T68" fmla="*/ 34 w 72"/>
                  <a:gd name="T69" fmla="*/ 40 h 45"/>
                  <a:gd name="T70" fmla="*/ 34 w 72"/>
                  <a:gd name="T71" fmla="*/ 37 h 45"/>
                  <a:gd name="T72" fmla="*/ 37 w 72"/>
                  <a:gd name="T73" fmla="*/ 38 h 45"/>
                  <a:gd name="T74" fmla="*/ 41 w 72"/>
                  <a:gd name="T75" fmla="*/ 39 h 45"/>
                  <a:gd name="T76" fmla="*/ 43 w 72"/>
                  <a:gd name="T77" fmla="*/ 35 h 45"/>
                  <a:gd name="T78" fmla="*/ 46 w 72"/>
                  <a:gd name="T79" fmla="*/ 35 h 45"/>
                  <a:gd name="T80" fmla="*/ 47 w 72"/>
                  <a:gd name="T81" fmla="*/ 34 h 45"/>
                  <a:gd name="T82" fmla="*/ 49 w 72"/>
                  <a:gd name="T83" fmla="*/ 34 h 45"/>
                  <a:gd name="T84" fmla="*/ 50 w 72"/>
                  <a:gd name="T85" fmla="*/ 36 h 45"/>
                  <a:gd name="T86" fmla="*/ 51 w 72"/>
                  <a:gd name="T87" fmla="*/ 32 h 45"/>
                  <a:gd name="T88" fmla="*/ 52 w 72"/>
                  <a:gd name="T89" fmla="*/ 27 h 45"/>
                  <a:gd name="T90" fmla="*/ 54 w 72"/>
                  <a:gd name="T91" fmla="*/ 28 h 45"/>
                  <a:gd name="T92" fmla="*/ 54 w 72"/>
                  <a:gd name="T93" fmla="*/ 23 h 45"/>
                  <a:gd name="T94" fmla="*/ 58 w 72"/>
                  <a:gd name="T95" fmla="*/ 23 h 45"/>
                  <a:gd name="T96" fmla="*/ 59 w 72"/>
                  <a:gd name="T97" fmla="*/ 21 h 45"/>
                  <a:gd name="T98" fmla="*/ 61 w 72"/>
                  <a:gd name="T99" fmla="*/ 20 h 45"/>
                  <a:gd name="T100" fmla="*/ 65 w 72"/>
                  <a:gd name="T101" fmla="*/ 17 h 45"/>
                  <a:gd name="T102" fmla="*/ 65 w 72"/>
                  <a:gd name="T103" fmla="*/ 13 h 45"/>
                  <a:gd name="T104" fmla="*/ 67 w 72"/>
                  <a:gd name="T105" fmla="*/ 8 h 45"/>
                  <a:gd name="T106" fmla="*/ 61 w 72"/>
                  <a:gd name="T10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5">
                    <a:moveTo>
                      <a:pt x="68" y="4"/>
                    </a:moveTo>
                    <a:cubicBezTo>
                      <a:pt x="67" y="4"/>
                      <a:pt x="70" y="3"/>
                      <a:pt x="70" y="3"/>
                    </a:cubicBezTo>
                    <a:cubicBezTo>
                      <a:pt x="66" y="4"/>
                      <a:pt x="69" y="0"/>
                      <a:pt x="65" y="3"/>
                    </a:cubicBezTo>
                    <a:cubicBezTo>
                      <a:pt x="64" y="3"/>
                      <a:pt x="63" y="5"/>
                      <a:pt x="63" y="6"/>
                    </a:cubicBezTo>
                    <a:cubicBezTo>
                      <a:pt x="62" y="6"/>
                      <a:pt x="61" y="6"/>
                      <a:pt x="61" y="6"/>
                    </a:cubicBezTo>
                    <a:cubicBezTo>
                      <a:pt x="59" y="4"/>
                      <a:pt x="51" y="2"/>
                      <a:pt x="54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55" y="5"/>
                      <a:pt x="55" y="4"/>
                    </a:cubicBezTo>
                    <a:cubicBezTo>
                      <a:pt x="55" y="5"/>
                      <a:pt x="55" y="6"/>
                      <a:pt x="54" y="6"/>
                    </a:cubicBezTo>
                    <a:cubicBezTo>
                      <a:pt x="55" y="7"/>
                      <a:pt x="54" y="6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3" y="7"/>
                    </a:cubicBezTo>
                    <a:cubicBezTo>
                      <a:pt x="50" y="7"/>
                      <a:pt x="49" y="9"/>
                      <a:pt x="47" y="10"/>
                    </a:cubicBezTo>
                    <a:cubicBezTo>
                      <a:pt x="46" y="12"/>
                      <a:pt x="45" y="14"/>
                      <a:pt x="43" y="16"/>
                    </a:cubicBezTo>
                    <a:cubicBezTo>
                      <a:pt x="44" y="19"/>
                      <a:pt x="43" y="18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22"/>
                      <a:pt x="43" y="20"/>
                      <a:pt x="42" y="19"/>
                    </a:cubicBezTo>
                    <a:cubicBezTo>
                      <a:pt x="43" y="21"/>
                      <a:pt x="42" y="20"/>
                      <a:pt x="43" y="22"/>
                    </a:cubicBezTo>
                    <a:cubicBezTo>
                      <a:pt x="44" y="23"/>
                      <a:pt x="41" y="19"/>
                      <a:pt x="42" y="20"/>
                    </a:cubicBezTo>
                    <a:cubicBezTo>
                      <a:pt x="41" y="20"/>
                      <a:pt x="42" y="21"/>
                      <a:pt x="42" y="21"/>
                    </a:cubicBezTo>
                    <a:cubicBezTo>
                      <a:pt x="42" y="23"/>
                      <a:pt x="41" y="20"/>
                      <a:pt x="40" y="18"/>
                    </a:cubicBezTo>
                    <a:cubicBezTo>
                      <a:pt x="39" y="19"/>
                      <a:pt x="39" y="22"/>
                      <a:pt x="38" y="21"/>
                    </a:cubicBezTo>
                    <a:cubicBezTo>
                      <a:pt x="38" y="21"/>
                      <a:pt x="38" y="22"/>
                      <a:pt x="38" y="22"/>
                    </a:cubicBezTo>
                    <a:cubicBezTo>
                      <a:pt x="37" y="19"/>
                      <a:pt x="38" y="23"/>
                      <a:pt x="38" y="22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0"/>
                      <a:pt x="37" y="22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3"/>
                      <a:pt x="35" y="20"/>
                      <a:pt x="35" y="21"/>
                    </a:cubicBezTo>
                    <a:cubicBezTo>
                      <a:pt x="35" y="20"/>
                      <a:pt x="35" y="21"/>
                      <a:pt x="35" y="20"/>
                    </a:cubicBezTo>
                    <a:cubicBezTo>
                      <a:pt x="36" y="24"/>
                      <a:pt x="34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2" y="22"/>
                    </a:cubicBezTo>
                    <a:cubicBezTo>
                      <a:pt x="32" y="22"/>
                      <a:pt x="31" y="19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2"/>
                      <a:pt x="30" y="20"/>
                      <a:pt x="29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9" y="20"/>
                      <a:pt x="28" y="23"/>
                      <a:pt x="27" y="21"/>
                    </a:cubicBezTo>
                    <a:cubicBezTo>
                      <a:pt x="27" y="25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7" y="22"/>
                    </a:cubicBezTo>
                    <a:cubicBezTo>
                      <a:pt x="26" y="22"/>
                      <a:pt x="26" y="22"/>
                      <a:pt x="26" y="21"/>
                    </a:cubicBezTo>
                    <a:cubicBezTo>
                      <a:pt x="26" y="22"/>
                      <a:pt x="25" y="24"/>
                      <a:pt x="25" y="23"/>
                    </a:cubicBezTo>
                    <a:cubicBezTo>
                      <a:pt x="25" y="21"/>
                      <a:pt x="25" y="23"/>
                      <a:pt x="25" y="22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3" y="20"/>
                      <a:pt x="21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1"/>
                      <a:pt x="18" y="24"/>
                    </a:cubicBezTo>
                    <a:cubicBezTo>
                      <a:pt x="18" y="23"/>
                      <a:pt x="18" y="22"/>
                      <a:pt x="18" y="22"/>
                    </a:cubicBezTo>
                    <a:cubicBezTo>
                      <a:pt x="17" y="24"/>
                      <a:pt x="17" y="23"/>
                      <a:pt x="16" y="25"/>
                    </a:cubicBezTo>
                    <a:cubicBezTo>
                      <a:pt x="16" y="25"/>
                      <a:pt x="16" y="24"/>
                      <a:pt x="16" y="24"/>
                    </a:cubicBezTo>
                    <a:cubicBezTo>
                      <a:pt x="16" y="23"/>
                      <a:pt x="17" y="21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3"/>
                      <a:pt x="14" y="24"/>
                      <a:pt x="15" y="23"/>
                    </a:cubicBezTo>
                    <a:cubicBezTo>
                      <a:pt x="14" y="24"/>
                      <a:pt x="13" y="24"/>
                      <a:pt x="13" y="26"/>
                    </a:cubicBezTo>
                    <a:cubicBezTo>
                      <a:pt x="12" y="26"/>
                      <a:pt x="14" y="23"/>
                      <a:pt x="13" y="25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2"/>
                      <a:pt x="12" y="23"/>
                      <a:pt x="11" y="23"/>
                    </a:cubicBezTo>
                    <a:cubicBezTo>
                      <a:pt x="12" y="21"/>
                      <a:pt x="10" y="23"/>
                      <a:pt x="11" y="22"/>
                    </a:cubicBezTo>
                    <a:cubicBezTo>
                      <a:pt x="10" y="23"/>
                      <a:pt x="11" y="21"/>
                      <a:pt x="9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0" y="20"/>
                      <a:pt x="8" y="21"/>
                      <a:pt x="8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1"/>
                      <a:pt x="6" y="22"/>
                      <a:pt x="5" y="23"/>
                    </a:cubicBezTo>
                    <a:cubicBezTo>
                      <a:pt x="6" y="22"/>
                      <a:pt x="5" y="23"/>
                      <a:pt x="5" y="22"/>
                    </a:cubicBezTo>
                    <a:cubicBezTo>
                      <a:pt x="6" y="22"/>
                      <a:pt x="8" y="21"/>
                      <a:pt x="9" y="20"/>
                    </a:cubicBezTo>
                    <a:cubicBezTo>
                      <a:pt x="10" y="20"/>
                      <a:pt x="6" y="21"/>
                      <a:pt x="8" y="20"/>
                    </a:cubicBezTo>
                    <a:cubicBezTo>
                      <a:pt x="9" y="20"/>
                      <a:pt x="8" y="20"/>
                      <a:pt x="6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1"/>
                      <a:pt x="5" y="20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5" y="20"/>
                      <a:pt x="6" y="20"/>
                      <a:pt x="7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0"/>
                      <a:pt x="3" y="21"/>
                      <a:pt x="2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2"/>
                      <a:pt x="1" y="23"/>
                      <a:pt x="2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6" y="21"/>
                      <a:pt x="4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3"/>
                      <a:pt x="2" y="25"/>
                      <a:pt x="3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6"/>
                      <a:pt x="4" y="24"/>
                      <a:pt x="4" y="24"/>
                    </a:cubicBezTo>
                    <a:cubicBezTo>
                      <a:pt x="4" y="24"/>
                      <a:pt x="1" y="26"/>
                      <a:pt x="1" y="27"/>
                    </a:cubicBezTo>
                    <a:cubicBezTo>
                      <a:pt x="1" y="27"/>
                      <a:pt x="3" y="26"/>
                      <a:pt x="2" y="28"/>
                    </a:cubicBezTo>
                    <a:cubicBezTo>
                      <a:pt x="2" y="28"/>
                      <a:pt x="4" y="28"/>
                      <a:pt x="5" y="27"/>
                    </a:cubicBezTo>
                    <a:cubicBezTo>
                      <a:pt x="5" y="28"/>
                      <a:pt x="3" y="29"/>
                      <a:pt x="4" y="29"/>
                    </a:cubicBezTo>
                    <a:cubicBezTo>
                      <a:pt x="3" y="29"/>
                      <a:pt x="2" y="30"/>
                      <a:pt x="2" y="31"/>
                    </a:cubicBezTo>
                    <a:cubicBezTo>
                      <a:pt x="3" y="30"/>
                      <a:pt x="2" y="32"/>
                      <a:pt x="4" y="30"/>
                    </a:cubicBezTo>
                    <a:cubicBezTo>
                      <a:pt x="4" y="30"/>
                      <a:pt x="4" y="31"/>
                      <a:pt x="5" y="31"/>
                    </a:cubicBezTo>
                    <a:cubicBezTo>
                      <a:pt x="4" y="31"/>
                      <a:pt x="3" y="33"/>
                      <a:pt x="3" y="33"/>
                    </a:cubicBezTo>
                    <a:cubicBezTo>
                      <a:pt x="4" y="32"/>
                      <a:pt x="5" y="32"/>
                      <a:pt x="5" y="32"/>
                    </a:cubicBezTo>
                    <a:cubicBezTo>
                      <a:pt x="6" y="31"/>
                      <a:pt x="6" y="31"/>
                      <a:pt x="7" y="29"/>
                    </a:cubicBezTo>
                    <a:cubicBezTo>
                      <a:pt x="7" y="29"/>
                      <a:pt x="8" y="28"/>
                      <a:pt x="8" y="29"/>
                    </a:cubicBezTo>
                    <a:cubicBezTo>
                      <a:pt x="7" y="30"/>
                      <a:pt x="5" y="32"/>
                      <a:pt x="6" y="33"/>
                    </a:cubicBezTo>
                    <a:cubicBezTo>
                      <a:pt x="4" y="35"/>
                      <a:pt x="5" y="32"/>
                      <a:pt x="4" y="34"/>
                    </a:cubicBezTo>
                    <a:cubicBezTo>
                      <a:pt x="2" y="36"/>
                      <a:pt x="2" y="36"/>
                      <a:pt x="2" y="35"/>
                    </a:cubicBezTo>
                    <a:cubicBezTo>
                      <a:pt x="0" y="36"/>
                      <a:pt x="2" y="35"/>
                      <a:pt x="1" y="37"/>
                    </a:cubicBezTo>
                    <a:cubicBezTo>
                      <a:pt x="1" y="37"/>
                      <a:pt x="2" y="36"/>
                      <a:pt x="3" y="36"/>
                    </a:cubicBezTo>
                    <a:cubicBezTo>
                      <a:pt x="4" y="35"/>
                      <a:pt x="4" y="35"/>
                      <a:pt x="4" y="34"/>
                    </a:cubicBezTo>
                    <a:cubicBezTo>
                      <a:pt x="6" y="32"/>
                      <a:pt x="4" y="36"/>
                      <a:pt x="4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7"/>
                      <a:pt x="4" y="36"/>
                      <a:pt x="4" y="36"/>
                    </a:cubicBezTo>
                    <a:cubicBezTo>
                      <a:pt x="3" y="39"/>
                      <a:pt x="4" y="36"/>
                      <a:pt x="3" y="38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1"/>
                      <a:pt x="3" y="38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8"/>
                      <a:pt x="5" y="37"/>
                      <a:pt x="4" y="37"/>
                    </a:cubicBezTo>
                    <a:cubicBezTo>
                      <a:pt x="6" y="34"/>
                      <a:pt x="5" y="37"/>
                      <a:pt x="6" y="36"/>
                    </a:cubicBezTo>
                    <a:cubicBezTo>
                      <a:pt x="7" y="35"/>
                      <a:pt x="5" y="36"/>
                      <a:pt x="6" y="35"/>
                    </a:cubicBezTo>
                    <a:cubicBezTo>
                      <a:pt x="7" y="33"/>
                      <a:pt x="7" y="34"/>
                      <a:pt x="8" y="33"/>
                    </a:cubicBezTo>
                    <a:cubicBezTo>
                      <a:pt x="8" y="34"/>
                      <a:pt x="7" y="35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5" y="37"/>
                      <a:pt x="5" y="39"/>
                      <a:pt x="4" y="40"/>
                    </a:cubicBezTo>
                    <a:cubicBezTo>
                      <a:pt x="4" y="41"/>
                      <a:pt x="5" y="38"/>
                      <a:pt x="5" y="39"/>
                    </a:cubicBezTo>
                    <a:cubicBezTo>
                      <a:pt x="5" y="39"/>
                      <a:pt x="6" y="37"/>
                      <a:pt x="6" y="37"/>
                    </a:cubicBezTo>
                    <a:cubicBezTo>
                      <a:pt x="9" y="33"/>
                      <a:pt x="5" y="40"/>
                      <a:pt x="6" y="39"/>
                    </a:cubicBezTo>
                    <a:cubicBezTo>
                      <a:pt x="7" y="37"/>
                      <a:pt x="9" y="36"/>
                      <a:pt x="10" y="33"/>
                    </a:cubicBezTo>
                    <a:cubicBezTo>
                      <a:pt x="10" y="32"/>
                      <a:pt x="11" y="32"/>
                      <a:pt x="11" y="32"/>
                    </a:cubicBezTo>
                    <a:cubicBezTo>
                      <a:pt x="10" y="34"/>
                      <a:pt x="10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8" y="41"/>
                      <a:pt x="8" y="40"/>
                      <a:pt x="8" y="39"/>
                    </a:cubicBezTo>
                    <a:cubicBezTo>
                      <a:pt x="8" y="40"/>
                      <a:pt x="7" y="41"/>
                      <a:pt x="8" y="41"/>
                    </a:cubicBezTo>
                    <a:cubicBezTo>
                      <a:pt x="8" y="40"/>
                      <a:pt x="9" y="38"/>
                      <a:pt x="9" y="38"/>
                    </a:cubicBezTo>
                    <a:cubicBezTo>
                      <a:pt x="10" y="38"/>
                      <a:pt x="9" y="40"/>
                      <a:pt x="9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1"/>
                      <a:pt x="8" y="43"/>
                      <a:pt x="8" y="42"/>
                    </a:cubicBezTo>
                    <a:cubicBezTo>
                      <a:pt x="9" y="41"/>
                      <a:pt x="9" y="40"/>
                      <a:pt x="10" y="38"/>
                    </a:cubicBezTo>
                    <a:cubicBezTo>
                      <a:pt x="11" y="38"/>
                      <a:pt x="10" y="40"/>
                      <a:pt x="10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40"/>
                      <a:pt x="8" y="43"/>
                      <a:pt x="9" y="43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2"/>
                      <a:pt x="11" y="40"/>
                      <a:pt x="11" y="42"/>
                    </a:cubicBezTo>
                    <a:cubicBezTo>
                      <a:pt x="12" y="40"/>
                      <a:pt x="11" y="42"/>
                      <a:pt x="11" y="41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1" y="42"/>
                      <a:pt x="12" y="39"/>
                      <a:pt x="12" y="40"/>
                    </a:cubicBezTo>
                    <a:cubicBezTo>
                      <a:pt x="12" y="41"/>
                      <a:pt x="12" y="41"/>
                      <a:pt x="12" y="42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3"/>
                      <a:pt x="13" y="39"/>
                      <a:pt x="13" y="41"/>
                    </a:cubicBezTo>
                    <a:cubicBezTo>
                      <a:pt x="13" y="42"/>
                      <a:pt x="12" y="43"/>
                      <a:pt x="12" y="43"/>
                    </a:cubicBezTo>
                    <a:cubicBezTo>
                      <a:pt x="13" y="41"/>
                      <a:pt x="14" y="40"/>
                      <a:pt x="14" y="39"/>
                    </a:cubicBezTo>
                    <a:cubicBezTo>
                      <a:pt x="14" y="40"/>
                      <a:pt x="13" y="42"/>
                      <a:pt x="13" y="44"/>
                    </a:cubicBezTo>
                    <a:cubicBezTo>
                      <a:pt x="14" y="42"/>
                      <a:pt x="13" y="45"/>
                      <a:pt x="14" y="43"/>
                    </a:cubicBezTo>
                    <a:cubicBezTo>
                      <a:pt x="14" y="42"/>
                      <a:pt x="14" y="41"/>
                      <a:pt x="15" y="40"/>
                    </a:cubicBezTo>
                    <a:cubicBezTo>
                      <a:pt x="15" y="40"/>
                      <a:pt x="14" y="41"/>
                      <a:pt x="14" y="42"/>
                    </a:cubicBezTo>
                    <a:cubicBezTo>
                      <a:pt x="14" y="42"/>
                      <a:pt x="15" y="40"/>
                      <a:pt x="15" y="39"/>
                    </a:cubicBezTo>
                    <a:cubicBezTo>
                      <a:pt x="15" y="39"/>
                      <a:pt x="16" y="37"/>
                      <a:pt x="16" y="39"/>
                    </a:cubicBezTo>
                    <a:cubicBezTo>
                      <a:pt x="16" y="40"/>
                      <a:pt x="15" y="39"/>
                      <a:pt x="15" y="40"/>
                    </a:cubicBezTo>
                    <a:cubicBezTo>
                      <a:pt x="16" y="41"/>
                      <a:pt x="17" y="37"/>
                      <a:pt x="17" y="36"/>
                    </a:cubicBezTo>
                    <a:cubicBezTo>
                      <a:pt x="17" y="35"/>
                      <a:pt x="18" y="32"/>
                      <a:pt x="19" y="31"/>
                    </a:cubicBezTo>
                    <a:cubicBezTo>
                      <a:pt x="19" y="32"/>
                      <a:pt x="18" y="32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8" y="37"/>
                      <a:pt x="16" y="39"/>
                      <a:pt x="16" y="41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1"/>
                      <a:pt x="16" y="43"/>
                      <a:pt x="16" y="42"/>
                    </a:cubicBezTo>
                    <a:cubicBezTo>
                      <a:pt x="17" y="41"/>
                      <a:pt x="16" y="43"/>
                      <a:pt x="16" y="41"/>
                    </a:cubicBezTo>
                    <a:cubicBezTo>
                      <a:pt x="17" y="41"/>
                      <a:pt x="18" y="38"/>
                      <a:pt x="18" y="39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7" y="43"/>
                      <a:pt x="17" y="41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8" y="43"/>
                      <a:pt x="19" y="43"/>
                      <a:pt x="21" y="39"/>
                    </a:cubicBezTo>
                    <a:cubicBezTo>
                      <a:pt x="21" y="41"/>
                      <a:pt x="21" y="41"/>
                      <a:pt x="21" y="42"/>
                    </a:cubicBezTo>
                    <a:cubicBezTo>
                      <a:pt x="21" y="42"/>
                      <a:pt x="22" y="41"/>
                      <a:pt x="22" y="41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3" y="42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4"/>
                      <a:pt x="23" y="41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41"/>
                      <a:pt x="24" y="43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3"/>
                      <a:pt x="25" y="43"/>
                      <a:pt x="26" y="42"/>
                    </a:cubicBezTo>
                    <a:cubicBezTo>
                      <a:pt x="25" y="42"/>
                      <a:pt x="25" y="41"/>
                      <a:pt x="26" y="39"/>
                    </a:cubicBezTo>
                    <a:cubicBezTo>
                      <a:pt x="26" y="37"/>
                      <a:pt x="26" y="40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4"/>
                      <a:pt x="27" y="42"/>
                      <a:pt x="28" y="42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3"/>
                      <a:pt x="29" y="41"/>
                      <a:pt x="30" y="42"/>
                    </a:cubicBezTo>
                    <a:cubicBezTo>
                      <a:pt x="30" y="41"/>
                      <a:pt x="30" y="38"/>
                      <a:pt x="30" y="38"/>
                    </a:cubicBezTo>
                    <a:cubicBezTo>
                      <a:pt x="30" y="36"/>
                      <a:pt x="30" y="41"/>
                      <a:pt x="30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0"/>
                      <a:pt x="31" y="39"/>
                      <a:pt x="31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2" y="42"/>
                      <a:pt x="32" y="42"/>
                    </a:cubicBezTo>
                    <a:cubicBezTo>
                      <a:pt x="32" y="40"/>
                      <a:pt x="33" y="41"/>
                      <a:pt x="33" y="39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42"/>
                      <a:pt x="33" y="40"/>
                      <a:pt x="33" y="39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0"/>
                      <a:pt x="33" y="40"/>
                    </a:cubicBezTo>
                    <a:cubicBezTo>
                      <a:pt x="33" y="41"/>
                      <a:pt x="33" y="40"/>
                      <a:pt x="33" y="41"/>
                    </a:cubicBezTo>
                    <a:cubicBezTo>
                      <a:pt x="33" y="41"/>
                      <a:pt x="33" y="39"/>
                      <a:pt x="34" y="40"/>
                    </a:cubicBezTo>
                    <a:cubicBezTo>
                      <a:pt x="34" y="40"/>
                      <a:pt x="34" y="40"/>
                      <a:pt x="34" y="41"/>
                    </a:cubicBezTo>
                    <a:cubicBezTo>
                      <a:pt x="34" y="40"/>
                      <a:pt x="34" y="40"/>
                      <a:pt x="35" y="40"/>
                    </a:cubicBezTo>
                    <a:cubicBezTo>
                      <a:pt x="34" y="39"/>
                      <a:pt x="34" y="39"/>
                      <a:pt x="34" y="38"/>
                    </a:cubicBezTo>
                    <a:cubicBezTo>
                      <a:pt x="34" y="38"/>
                      <a:pt x="34" y="37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8"/>
                      <a:pt x="35" y="39"/>
                      <a:pt x="34" y="37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9"/>
                      <a:pt x="35" y="41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0"/>
                      <a:pt x="37" y="40"/>
                      <a:pt x="37" y="41"/>
                    </a:cubicBezTo>
                    <a:cubicBezTo>
                      <a:pt x="38" y="42"/>
                      <a:pt x="37" y="36"/>
                      <a:pt x="37" y="38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8" y="39"/>
                      <a:pt x="38" y="39"/>
                    </a:cubicBezTo>
                    <a:cubicBezTo>
                      <a:pt x="38" y="38"/>
                      <a:pt x="38" y="41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42"/>
                      <a:pt x="40" y="38"/>
                      <a:pt x="41" y="40"/>
                    </a:cubicBezTo>
                    <a:cubicBezTo>
                      <a:pt x="40" y="38"/>
                      <a:pt x="41" y="39"/>
                      <a:pt x="41" y="39"/>
                    </a:cubicBezTo>
                    <a:cubicBezTo>
                      <a:pt x="42" y="41"/>
                      <a:pt x="41" y="38"/>
                      <a:pt x="42" y="39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0" y="33"/>
                      <a:pt x="42" y="36"/>
                    </a:cubicBezTo>
                    <a:cubicBezTo>
                      <a:pt x="42" y="37"/>
                      <a:pt x="42" y="38"/>
                      <a:pt x="42" y="38"/>
                    </a:cubicBezTo>
                    <a:cubicBezTo>
                      <a:pt x="44" y="41"/>
                      <a:pt x="42" y="36"/>
                      <a:pt x="44" y="38"/>
                    </a:cubicBezTo>
                    <a:cubicBezTo>
                      <a:pt x="43" y="37"/>
                      <a:pt x="43" y="36"/>
                      <a:pt x="43" y="35"/>
                    </a:cubicBezTo>
                    <a:cubicBezTo>
                      <a:pt x="43" y="36"/>
                      <a:pt x="44" y="37"/>
                      <a:pt x="44" y="37"/>
                    </a:cubicBezTo>
                    <a:cubicBezTo>
                      <a:pt x="44" y="37"/>
                      <a:pt x="44" y="36"/>
                      <a:pt x="44" y="37"/>
                    </a:cubicBezTo>
                    <a:cubicBezTo>
                      <a:pt x="45" y="37"/>
                      <a:pt x="45" y="38"/>
                      <a:pt x="45" y="38"/>
                    </a:cubicBezTo>
                    <a:cubicBezTo>
                      <a:pt x="45" y="38"/>
                      <a:pt x="45" y="37"/>
                      <a:pt x="45" y="36"/>
                    </a:cubicBezTo>
                    <a:cubicBezTo>
                      <a:pt x="46" y="38"/>
                      <a:pt x="46" y="37"/>
                      <a:pt x="47" y="38"/>
                    </a:cubicBezTo>
                    <a:cubicBezTo>
                      <a:pt x="46" y="35"/>
                      <a:pt x="48" y="38"/>
                      <a:pt x="46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4"/>
                      <a:pt x="46" y="33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8" y="37"/>
                      <a:pt x="47" y="35"/>
                      <a:pt x="48" y="37"/>
                    </a:cubicBezTo>
                    <a:cubicBezTo>
                      <a:pt x="47" y="35"/>
                      <a:pt x="48" y="36"/>
                      <a:pt x="47" y="35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3"/>
                      <a:pt x="47" y="33"/>
                    </a:cubicBezTo>
                    <a:cubicBezTo>
                      <a:pt x="47" y="33"/>
                      <a:pt x="48" y="35"/>
                      <a:pt x="48" y="35"/>
                    </a:cubicBezTo>
                    <a:cubicBezTo>
                      <a:pt x="49" y="36"/>
                      <a:pt x="49" y="35"/>
                      <a:pt x="48" y="35"/>
                    </a:cubicBezTo>
                    <a:cubicBezTo>
                      <a:pt x="48" y="35"/>
                      <a:pt x="48" y="35"/>
                      <a:pt x="48" y="34"/>
                    </a:cubicBezTo>
                    <a:cubicBezTo>
                      <a:pt x="48" y="34"/>
                      <a:pt x="48" y="35"/>
                      <a:pt x="48" y="35"/>
                    </a:cubicBezTo>
                    <a:cubicBezTo>
                      <a:pt x="48" y="34"/>
                      <a:pt x="48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49" y="34"/>
                    </a:cubicBezTo>
                    <a:cubicBezTo>
                      <a:pt x="50" y="35"/>
                      <a:pt x="50" y="33"/>
                      <a:pt x="50" y="32"/>
                    </a:cubicBezTo>
                    <a:cubicBezTo>
                      <a:pt x="50" y="33"/>
                      <a:pt x="51" y="34"/>
                      <a:pt x="50" y="33"/>
                    </a:cubicBezTo>
                    <a:cubicBezTo>
                      <a:pt x="50" y="33"/>
                      <a:pt x="50" y="31"/>
                      <a:pt x="50" y="32"/>
                    </a:cubicBezTo>
                    <a:cubicBezTo>
                      <a:pt x="50" y="32"/>
                      <a:pt x="51" y="33"/>
                      <a:pt x="51" y="33"/>
                    </a:cubicBezTo>
                    <a:cubicBezTo>
                      <a:pt x="52" y="33"/>
                      <a:pt x="51" y="32"/>
                      <a:pt x="51" y="32"/>
                    </a:cubicBezTo>
                    <a:cubicBezTo>
                      <a:pt x="52" y="34"/>
                      <a:pt x="51" y="30"/>
                      <a:pt x="52" y="31"/>
                    </a:cubicBezTo>
                    <a:cubicBezTo>
                      <a:pt x="52" y="31"/>
                      <a:pt x="53" y="32"/>
                      <a:pt x="53" y="33"/>
                    </a:cubicBezTo>
                    <a:cubicBezTo>
                      <a:pt x="53" y="32"/>
                      <a:pt x="53" y="31"/>
                      <a:pt x="52" y="29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29"/>
                    </a:cubicBezTo>
                    <a:cubicBezTo>
                      <a:pt x="52" y="28"/>
                      <a:pt x="51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7"/>
                      <a:pt x="52" y="27"/>
                      <a:pt x="53" y="28"/>
                    </a:cubicBezTo>
                    <a:cubicBezTo>
                      <a:pt x="54" y="30"/>
                      <a:pt x="54" y="29"/>
                      <a:pt x="54" y="29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7"/>
                      <a:pt x="54" y="29"/>
                      <a:pt x="54" y="28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4" y="26"/>
                      <a:pt x="54" y="27"/>
                    </a:cubicBezTo>
                    <a:cubicBezTo>
                      <a:pt x="54" y="26"/>
                      <a:pt x="53" y="24"/>
                      <a:pt x="52" y="22"/>
                    </a:cubicBezTo>
                    <a:cubicBezTo>
                      <a:pt x="52" y="22"/>
                      <a:pt x="52" y="21"/>
                      <a:pt x="52" y="21"/>
                    </a:cubicBezTo>
                    <a:cubicBezTo>
                      <a:pt x="53" y="22"/>
                      <a:pt x="52" y="21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5"/>
                      <a:pt x="55" y="26"/>
                    </a:cubicBezTo>
                    <a:cubicBezTo>
                      <a:pt x="55" y="25"/>
                      <a:pt x="56" y="26"/>
                      <a:pt x="57" y="26"/>
                    </a:cubicBezTo>
                    <a:cubicBezTo>
                      <a:pt x="55" y="23"/>
                      <a:pt x="56" y="24"/>
                      <a:pt x="55" y="22"/>
                    </a:cubicBezTo>
                    <a:cubicBezTo>
                      <a:pt x="55" y="22"/>
                      <a:pt x="56" y="24"/>
                      <a:pt x="57" y="24"/>
                    </a:cubicBezTo>
                    <a:cubicBezTo>
                      <a:pt x="56" y="23"/>
                      <a:pt x="57" y="23"/>
                      <a:pt x="57" y="23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7" y="23"/>
                      <a:pt x="58" y="23"/>
                      <a:pt x="57" y="21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9" y="22"/>
                      <a:pt x="56" y="19"/>
                      <a:pt x="57" y="20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20"/>
                      <a:pt x="59" y="22"/>
                      <a:pt x="58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1"/>
                      <a:pt x="58" y="19"/>
                    </a:cubicBezTo>
                    <a:cubicBezTo>
                      <a:pt x="60" y="21"/>
                      <a:pt x="60" y="21"/>
                      <a:pt x="60" y="21"/>
                    </a:cubicBezTo>
                    <a:cubicBezTo>
                      <a:pt x="60" y="22"/>
                      <a:pt x="58" y="19"/>
                      <a:pt x="59" y="19"/>
                    </a:cubicBezTo>
                    <a:cubicBezTo>
                      <a:pt x="59" y="19"/>
                      <a:pt x="60" y="20"/>
                      <a:pt x="60" y="20"/>
                    </a:cubicBezTo>
                    <a:cubicBezTo>
                      <a:pt x="59" y="19"/>
                      <a:pt x="60" y="19"/>
                      <a:pt x="60" y="19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2" y="19"/>
                      <a:pt x="64" y="18"/>
                      <a:pt x="63" y="16"/>
                    </a:cubicBezTo>
                    <a:cubicBezTo>
                      <a:pt x="65" y="17"/>
                      <a:pt x="64" y="17"/>
                      <a:pt x="65" y="18"/>
                    </a:cubicBezTo>
                    <a:cubicBezTo>
                      <a:pt x="64" y="17"/>
                      <a:pt x="65" y="18"/>
                      <a:pt x="65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7"/>
                      <a:pt x="66" y="18"/>
                      <a:pt x="66" y="17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5"/>
                      <a:pt x="68" y="18"/>
                      <a:pt x="66" y="16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5" y="15"/>
                      <a:pt x="68" y="17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8" y="17"/>
                      <a:pt x="65" y="14"/>
                      <a:pt x="67" y="15"/>
                    </a:cubicBezTo>
                    <a:cubicBezTo>
                      <a:pt x="67" y="15"/>
                      <a:pt x="66" y="14"/>
                      <a:pt x="65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3"/>
                      <a:pt x="68" y="12"/>
                      <a:pt x="66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9"/>
                      <a:pt x="70" y="11"/>
                      <a:pt x="66" y="8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7" y="8"/>
                      <a:pt x="66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7" y="8"/>
                      <a:pt x="65" y="6"/>
                      <a:pt x="65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9" y="7"/>
                      <a:pt x="72" y="3"/>
                      <a:pt x="68" y="4"/>
                    </a:cubicBezTo>
                    <a:close/>
                    <a:moveTo>
                      <a:pt x="61" y="9"/>
                    </a:moveTo>
                    <a:cubicBezTo>
                      <a:pt x="60" y="9"/>
                      <a:pt x="61" y="7"/>
                      <a:pt x="62" y="6"/>
                    </a:cubicBezTo>
                    <a:cubicBezTo>
                      <a:pt x="62" y="8"/>
                      <a:pt x="61" y="9"/>
                      <a:pt x="6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0" name="Freeform 255"/>
              <p:cNvSpPr/>
              <p:nvPr/>
            </p:nvSpPr>
            <p:spPr bwMode="auto">
              <a:xfrm>
                <a:off x="4011" y="306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2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1" name="Freeform 256"/>
              <p:cNvSpPr/>
              <p:nvPr/>
            </p:nvSpPr>
            <p:spPr bwMode="auto">
              <a:xfrm>
                <a:off x="3912" y="3100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2" name="Freeform 257"/>
              <p:cNvSpPr/>
              <p:nvPr/>
            </p:nvSpPr>
            <p:spPr bwMode="auto">
              <a:xfrm>
                <a:off x="3996" y="308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3" name="Oval 258"/>
              <p:cNvSpPr>
                <a:spLocks noChangeArrowheads="1"/>
              </p:cNvSpPr>
              <p:nvPr/>
            </p:nvSpPr>
            <p:spPr bwMode="auto">
              <a:xfrm>
                <a:off x="3595" y="1825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4" name="Freeform 259"/>
              <p:cNvSpPr/>
              <p:nvPr/>
            </p:nvSpPr>
            <p:spPr bwMode="auto">
              <a:xfrm>
                <a:off x="3598" y="182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5" name="Freeform 260"/>
              <p:cNvSpPr/>
              <p:nvPr/>
            </p:nvSpPr>
            <p:spPr bwMode="auto">
              <a:xfrm>
                <a:off x="3918" y="28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6" name="Freeform 261"/>
              <p:cNvSpPr/>
              <p:nvPr/>
            </p:nvSpPr>
            <p:spPr bwMode="auto">
              <a:xfrm>
                <a:off x="3924" y="303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7" name="Freeform 262"/>
              <p:cNvSpPr/>
              <p:nvPr/>
            </p:nvSpPr>
            <p:spPr bwMode="auto">
              <a:xfrm>
                <a:off x="3986" y="302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8" name="Freeform 263"/>
              <p:cNvSpPr/>
              <p:nvPr/>
            </p:nvSpPr>
            <p:spPr bwMode="auto">
              <a:xfrm>
                <a:off x="3899" y="309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09" name="Rectangle 264"/>
              <p:cNvSpPr>
                <a:spLocks noChangeArrowheads="1"/>
              </p:cNvSpPr>
              <p:nvPr/>
            </p:nvSpPr>
            <p:spPr bwMode="auto">
              <a:xfrm>
                <a:off x="4013" y="3004"/>
                <a:ext cx="1" cy="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0" name="Freeform 265"/>
              <p:cNvSpPr/>
              <p:nvPr/>
            </p:nvSpPr>
            <p:spPr bwMode="auto">
              <a:xfrm>
                <a:off x="3903" y="3055"/>
                <a:ext cx="6" cy="2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1" name="Freeform 266"/>
              <p:cNvSpPr/>
              <p:nvPr/>
            </p:nvSpPr>
            <p:spPr bwMode="auto">
              <a:xfrm>
                <a:off x="3905" y="3055"/>
                <a:ext cx="4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2" name="Freeform 267"/>
              <p:cNvSpPr/>
              <p:nvPr/>
            </p:nvSpPr>
            <p:spPr bwMode="auto">
              <a:xfrm>
                <a:off x="3897" y="3085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3" name="Freeform 268"/>
              <p:cNvSpPr/>
              <p:nvPr/>
            </p:nvSpPr>
            <p:spPr bwMode="auto">
              <a:xfrm>
                <a:off x="3897" y="309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4" name="Freeform 269"/>
              <p:cNvSpPr/>
              <p:nvPr/>
            </p:nvSpPr>
            <p:spPr bwMode="auto">
              <a:xfrm>
                <a:off x="3984" y="30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5" name="Freeform 270"/>
              <p:cNvSpPr/>
              <p:nvPr/>
            </p:nvSpPr>
            <p:spPr bwMode="auto">
              <a:xfrm>
                <a:off x="3600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6" name="Freeform 271"/>
              <p:cNvSpPr/>
              <p:nvPr/>
            </p:nvSpPr>
            <p:spPr bwMode="auto">
              <a:xfrm>
                <a:off x="3905" y="3100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7" name="Freeform 272"/>
              <p:cNvSpPr/>
              <p:nvPr/>
            </p:nvSpPr>
            <p:spPr bwMode="auto">
              <a:xfrm>
                <a:off x="4230" y="2480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8" name="Freeform 273"/>
              <p:cNvSpPr/>
              <p:nvPr/>
            </p:nvSpPr>
            <p:spPr bwMode="auto">
              <a:xfrm>
                <a:off x="3895" y="3080"/>
                <a:ext cx="4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19" name="Freeform 274"/>
              <p:cNvSpPr/>
              <p:nvPr/>
            </p:nvSpPr>
            <p:spPr bwMode="auto">
              <a:xfrm>
                <a:off x="4007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0" name="Freeform 275"/>
              <p:cNvSpPr/>
              <p:nvPr/>
            </p:nvSpPr>
            <p:spPr bwMode="auto">
              <a:xfrm>
                <a:off x="3598" y="18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1" name="Freeform 276"/>
              <p:cNvSpPr/>
              <p:nvPr/>
            </p:nvSpPr>
            <p:spPr bwMode="auto">
              <a:xfrm>
                <a:off x="4005" y="307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2" name="Freeform 277"/>
              <p:cNvSpPr/>
              <p:nvPr/>
            </p:nvSpPr>
            <p:spPr bwMode="auto">
              <a:xfrm>
                <a:off x="4007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3" name="Freeform 278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4" name="Freeform 279"/>
              <p:cNvSpPr/>
              <p:nvPr/>
            </p:nvSpPr>
            <p:spPr bwMode="auto">
              <a:xfrm>
                <a:off x="3598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5" name="Freeform 280"/>
              <p:cNvSpPr/>
              <p:nvPr/>
            </p:nvSpPr>
            <p:spPr bwMode="auto">
              <a:xfrm>
                <a:off x="4009" y="308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6" name="Freeform 281"/>
              <p:cNvSpPr/>
              <p:nvPr/>
            </p:nvSpPr>
            <p:spPr bwMode="auto">
              <a:xfrm>
                <a:off x="3602" y="1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7" name="Freeform 282"/>
              <p:cNvSpPr/>
              <p:nvPr/>
            </p:nvSpPr>
            <p:spPr bwMode="auto">
              <a:xfrm>
                <a:off x="3929" y="1870"/>
                <a:ext cx="4" cy="8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4 h 4"/>
                  <a:gd name="T4" fmla="*/ 2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1"/>
                      <a:pt x="1" y="4"/>
                    </a:cubicBezTo>
                    <a:cubicBezTo>
                      <a:pt x="1" y="0"/>
                      <a:pt x="2" y="4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8" name="Freeform 283"/>
              <p:cNvSpPr/>
              <p:nvPr/>
            </p:nvSpPr>
            <p:spPr bwMode="auto">
              <a:xfrm>
                <a:off x="3687" y="1579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2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29" name="Freeform 284"/>
              <p:cNvSpPr/>
              <p:nvPr/>
            </p:nvSpPr>
            <p:spPr bwMode="auto">
              <a:xfrm>
                <a:off x="4086" y="1583"/>
                <a:ext cx="8" cy="4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1"/>
                      <a:pt x="1" y="0"/>
                    </a:cubicBezTo>
                    <a:cubicBezTo>
                      <a:pt x="4" y="2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0" name="Freeform 285"/>
              <p:cNvSpPr/>
              <p:nvPr/>
            </p:nvSpPr>
            <p:spPr bwMode="auto">
              <a:xfrm>
                <a:off x="3574" y="1912"/>
                <a:ext cx="2" cy="21"/>
              </a:xfrm>
              <a:custGeom>
                <a:avLst/>
                <a:gdLst>
                  <a:gd name="T0" fmla="*/ 0 w 1"/>
                  <a:gd name="T1" fmla="*/ 0 h 10"/>
                  <a:gd name="T2" fmla="*/ 1 w 1"/>
                  <a:gd name="T3" fmla="*/ 10 h 10"/>
                  <a:gd name="T4" fmla="*/ 0 w 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4"/>
                      <a:pt x="0" y="10"/>
                      <a:pt x="1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1" name="Freeform 286"/>
              <p:cNvSpPr>
                <a:spLocks noEditPoints="1"/>
              </p:cNvSpPr>
              <p:nvPr/>
            </p:nvSpPr>
            <p:spPr bwMode="auto">
              <a:xfrm>
                <a:off x="3559" y="1774"/>
                <a:ext cx="77" cy="91"/>
              </a:xfrm>
              <a:custGeom>
                <a:avLst/>
                <a:gdLst>
                  <a:gd name="T0" fmla="*/ 32 w 36"/>
                  <a:gd name="T1" fmla="*/ 19 h 43"/>
                  <a:gd name="T2" fmla="*/ 27 w 36"/>
                  <a:gd name="T3" fmla="*/ 2 h 43"/>
                  <a:gd name="T4" fmla="*/ 8 w 36"/>
                  <a:gd name="T5" fmla="*/ 14 h 43"/>
                  <a:gd name="T6" fmla="*/ 16 w 36"/>
                  <a:gd name="T7" fmla="*/ 25 h 43"/>
                  <a:gd name="T8" fmla="*/ 16 w 36"/>
                  <a:gd name="T9" fmla="*/ 24 h 43"/>
                  <a:gd name="T10" fmla="*/ 17 w 36"/>
                  <a:gd name="T11" fmla="*/ 24 h 43"/>
                  <a:gd name="T12" fmla="*/ 17 w 36"/>
                  <a:gd name="T13" fmla="*/ 23 h 43"/>
                  <a:gd name="T14" fmla="*/ 17 w 36"/>
                  <a:gd name="T15" fmla="*/ 24 h 43"/>
                  <a:gd name="T16" fmla="*/ 19 w 36"/>
                  <a:gd name="T17" fmla="*/ 23 h 43"/>
                  <a:gd name="T18" fmla="*/ 18 w 36"/>
                  <a:gd name="T19" fmla="*/ 24 h 43"/>
                  <a:gd name="T20" fmla="*/ 17 w 36"/>
                  <a:gd name="T21" fmla="*/ 24 h 43"/>
                  <a:gd name="T22" fmla="*/ 19 w 36"/>
                  <a:gd name="T23" fmla="*/ 23 h 43"/>
                  <a:gd name="T24" fmla="*/ 20 w 36"/>
                  <a:gd name="T25" fmla="*/ 23 h 43"/>
                  <a:gd name="T26" fmla="*/ 21 w 36"/>
                  <a:gd name="T27" fmla="*/ 24 h 43"/>
                  <a:gd name="T28" fmla="*/ 21 w 36"/>
                  <a:gd name="T29" fmla="*/ 23 h 43"/>
                  <a:gd name="T30" fmla="*/ 21 w 36"/>
                  <a:gd name="T31" fmla="*/ 23 h 43"/>
                  <a:gd name="T32" fmla="*/ 21 w 36"/>
                  <a:gd name="T33" fmla="*/ 23 h 43"/>
                  <a:gd name="T34" fmla="*/ 21 w 36"/>
                  <a:gd name="T35" fmla="*/ 24 h 43"/>
                  <a:gd name="T36" fmla="*/ 22 w 36"/>
                  <a:gd name="T37" fmla="*/ 24 h 43"/>
                  <a:gd name="T38" fmla="*/ 22 w 36"/>
                  <a:gd name="T39" fmla="*/ 24 h 43"/>
                  <a:gd name="T40" fmla="*/ 22 w 36"/>
                  <a:gd name="T41" fmla="*/ 19 h 43"/>
                  <a:gd name="T42" fmla="*/ 22 w 36"/>
                  <a:gd name="T43" fmla="*/ 19 h 43"/>
                  <a:gd name="T44" fmla="*/ 23 w 36"/>
                  <a:gd name="T45" fmla="*/ 23 h 43"/>
                  <a:gd name="T46" fmla="*/ 27 w 36"/>
                  <a:gd name="T47" fmla="*/ 24 h 43"/>
                  <a:gd name="T48" fmla="*/ 25 w 36"/>
                  <a:gd name="T49" fmla="*/ 24 h 43"/>
                  <a:gd name="T50" fmla="*/ 25 w 36"/>
                  <a:gd name="T51" fmla="*/ 24 h 43"/>
                  <a:gd name="T52" fmla="*/ 26 w 36"/>
                  <a:gd name="T53" fmla="*/ 23 h 43"/>
                  <a:gd name="T54" fmla="*/ 25 w 36"/>
                  <a:gd name="T55" fmla="*/ 24 h 43"/>
                  <a:gd name="T56" fmla="*/ 24 w 36"/>
                  <a:gd name="T57" fmla="*/ 24 h 43"/>
                  <a:gd name="T58" fmla="*/ 24 w 36"/>
                  <a:gd name="T59" fmla="*/ 22 h 43"/>
                  <a:gd name="T60" fmla="*/ 24 w 36"/>
                  <a:gd name="T61" fmla="*/ 24 h 43"/>
                  <a:gd name="T62" fmla="*/ 23 w 36"/>
                  <a:gd name="T63" fmla="*/ 24 h 43"/>
                  <a:gd name="T64" fmla="*/ 23 w 36"/>
                  <a:gd name="T65" fmla="*/ 24 h 43"/>
                  <a:gd name="T66" fmla="*/ 24 w 36"/>
                  <a:gd name="T67" fmla="*/ 24 h 43"/>
                  <a:gd name="T68" fmla="*/ 24 w 36"/>
                  <a:gd name="T69" fmla="*/ 24 h 43"/>
                  <a:gd name="T70" fmla="*/ 25 w 36"/>
                  <a:gd name="T71" fmla="*/ 24 h 43"/>
                  <a:gd name="T72" fmla="*/ 29 w 36"/>
                  <a:gd name="T73" fmla="*/ 24 h 43"/>
                  <a:gd name="T74" fmla="*/ 26 w 36"/>
                  <a:gd name="T75" fmla="*/ 24 h 43"/>
                  <a:gd name="T76" fmla="*/ 24 w 36"/>
                  <a:gd name="T77" fmla="*/ 22 h 43"/>
                  <a:gd name="T78" fmla="*/ 23 w 36"/>
                  <a:gd name="T79" fmla="*/ 21 h 43"/>
                  <a:gd name="T80" fmla="*/ 24 w 36"/>
                  <a:gd name="T81" fmla="*/ 21 h 43"/>
                  <a:gd name="T82" fmla="*/ 24 w 36"/>
                  <a:gd name="T83" fmla="*/ 21 h 43"/>
                  <a:gd name="T84" fmla="*/ 23 w 36"/>
                  <a:gd name="T85" fmla="*/ 20 h 43"/>
                  <a:gd name="T86" fmla="*/ 22 w 36"/>
                  <a:gd name="T87" fmla="*/ 19 h 43"/>
                  <a:gd name="T88" fmla="*/ 22 w 36"/>
                  <a:gd name="T89" fmla="*/ 20 h 43"/>
                  <a:gd name="T90" fmla="*/ 21 w 36"/>
                  <a:gd name="T91" fmla="*/ 19 h 43"/>
                  <a:gd name="T92" fmla="*/ 22 w 36"/>
                  <a:gd name="T93" fmla="*/ 21 h 43"/>
                  <a:gd name="T94" fmla="*/ 20 w 36"/>
                  <a:gd name="T95" fmla="*/ 21 h 43"/>
                  <a:gd name="T96" fmla="*/ 17 w 36"/>
                  <a:gd name="T97" fmla="*/ 20 h 43"/>
                  <a:gd name="T98" fmla="*/ 20 w 36"/>
                  <a:gd name="T99" fmla="*/ 19 h 43"/>
                  <a:gd name="T100" fmla="*/ 18 w 36"/>
                  <a:gd name="T101" fmla="*/ 18 h 43"/>
                  <a:gd name="T102" fmla="*/ 19 w 36"/>
                  <a:gd name="T103" fmla="*/ 18 h 43"/>
                  <a:gd name="T104" fmla="*/ 20 w 36"/>
                  <a:gd name="T105" fmla="*/ 18 h 43"/>
                  <a:gd name="T106" fmla="*/ 21 w 36"/>
                  <a:gd name="T107" fmla="*/ 19 h 43"/>
                  <a:gd name="T108" fmla="*/ 20 w 36"/>
                  <a:gd name="T109" fmla="*/ 18 h 43"/>
                  <a:gd name="T110" fmla="*/ 18 w 36"/>
                  <a:gd name="T111" fmla="*/ 18 h 43"/>
                  <a:gd name="T112" fmla="*/ 18 w 36"/>
                  <a:gd name="T113" fmla="*/ 18 h 43"/>
                  <a:gd name="T114" fmla="*/ 15 w 36"/>
                  <a:gd name="T115" fmla="*/ 18 h 43"/>
                  <a:gd name="T116" fmla="*/ 18 w 36"/>
                  <a:gd name="T117" fmla="*/ 18 h 43"/>
                  <a:gd name="T118" fmla="*/ 18 w 36"/>
                  <a:gd name="T119" fmla="*/ 18 h 43"/>
                  <a:gd name="T120" fmla="*/ 17 w 36"/>
                  <a:gd name="T121" fmla="*/ 19 h 43"/>
                  <a:gd name="T122" fmla="*/ 16 w 36"/>
                  <a:gd name="T123" fmla="*/ 25 h 43"/>
                  <a:gd name="T124" fmla="*/ 14 w 36"/>
                  <a:gd name="T125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" h="43">
                    <a:moveTo>
                      <a:pt x="5" y="16"/>
                    </a:moveTo>
                    <a:cubicBezTo>
                      <a:pt x="6" y="19"/>
                      <a:pt x="3" y="20"/>
                      <a:pt x="0" y="23"/>
                    </a:cubicBezTo>
                    <a:cubicBezTo>
                      <a:pt x="0" y="23"/>
                      <a:pt x="1" y="25"/>
                      <a:pt x="1" y="28"/>
                    </a:cubicBezTo>
                    <a:cubicBezTo>
                      <a:pt x="5" y="39"/>
                      <a:pt x="13" y="43"/>
                      <a:pt x="19" y="41"/>
                    </a:cubicBezTo>
                    <a:cubicBezTo>
                      <a:pt x="18" y="40"/>
                      <a:pt x="18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9"/>
                      <a:pt x="19" y="40"/>
                    </a:cubicBezTo>
                    <a:cubicBezTo>
                      <a:pt x="20" y="39"/>
                      <a:pt x="21" y="39"/>
                      <a:pt x="23" y="39"/>
                    </a:cubicBezTo>
                    <a:cubicBezTo>
                      <a:pt x="22" y="36"/>
                      <a:pt x="23" y="38"/>
                      <a:pt x="23" y="36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3" y="36"/>
                      <a:pt x="23" y="36"/>
                      <a:pt x="25" y="38"/>
                    </a:cubicBezTo>
                    <a:cubicBezTo>
                      <a:pt x="29" y="38"/>
                      <a:pt x="31" y="35"/>
                      <a:pt x="33" y="33"/>
                    </a:cubicBezTo>
                    <a:cubicBezTo>
                      <a:pt x="36" y="30"/>
                      <a:pt x="36" y="26"/>
                      <a:pt x="36" y="21"/>
                    </a:cubicBezTo>
                    <a:cubicBezTo>
                      <a:pt x="33" y="20"/>
                      <a:pt x="35" y="19"/>
                      <a:pt x="32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1" y="18"/>
                      <a:pt x="33" y="18"/>
                      <a:pt x="34" y="17"/>
                    </a:cubicBezTo>
                    <a:cubicBezTo>
                      <a:pt x="33" y="17"/>
                      <a:pt x="34" y="17"/>
                      <a:pt x="32" y="17"/>
                    </a:cubicBezTo>
                    <a:cubicBezTo>
                      <a:pt x="30" y="17"/>
                      <a:pt x="35" y="17"/>
                      <a:pt x="34" y="16"/>
                    </a:cubicBezTo>
                    <a:cubicBezTo>
                      <a:pt x="34" y="16"/>
                      <a:pt x="33" y="17"/>
                      <a:pt x="33" y="16"/>
                    </a:cubicBezTo>
                    <a:cubicBezTo>
                      <a:pt x="31" y="16"/>
                      <a:pt x="34" y="17"/>
                      <a:pt x="36" y="15"/>
                    </a:cubicBezTo>
                    <a:cubicBezTo>
                      <a:pt x="35" y="13"/>
                      <a:pt x="32" y="12"/>
                      <a:pt x="33" y="10"/>
                    </a:cubicBezTo>
                    <a:cubicBezTo>
                      <a:pt x="33" y="11"/>
                      <a:pt x="32" y="11"/>
                      <a:pt x="32" y="11"/>
                    </a:cubicBezTo>
                    <a:cubicBezTo>
                      <a:pt x="35" y="9"/>
                      <a:pt x="31" y="11"/>
                      <a:pt x="32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9"/>
                      <a:pt x="32" y="9"/>
                      <a:pt x="32" y="7"/>
                    </a:cubicBezTo>
                    <a:cubicBezTo>
                      <a:pt x="30" y="7"/>
                      <a:pt x="32" y="5"/>
                      <a:pt x="30" y="5"/>
                    </a:cubicBezTo>
                    <a:cubicBezTo>
                      <a:pt x="31" y="5"/>
                      <a:pt x="30" y="4"/>
                      <a:pt x="30" y="4"/>
                    </a:cubicBezTo>
                    <a:cubicBezTo>
                      <a:pt x="27" y="6"/>
                      <a:pt x="29" y="1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1" y="0"/>
                      <a:pt x="18" y="3"/>
                    </a:cubicBezTo>
                    <a:cubicBezTo>
                      <a:pt x="16" y="3"/>
                      <a:pt x="12" y="1"/>
                      <a:pt x="13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3" y="5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9" y="4"/>
                      <a:pt x="11" y="8"/>
                      <a:pt x="9" y="7"/>
                    </a:cubicBezTo>
                    <a:cubicBezTo>
                      <a:pt x="12" y="9"/>
                      <a:pt x="10" y="8"/>
                      <a:pt x="10" y="9"/>
                    </a:cubicBezTo>
                    <a:cubicBezTo>
                      <a:pt x="10" y="9"/>
                      <a:pt x="10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10" y="10"/>
                      <a:pt x="9" y="10"/>
                    </a:cubicBezTo>
                    <a:cubicBezTo>
                      <a:pt x="7" y="9"/>
                      <a:pt x="9" y="11"/>
                      <a:pt x="8" y="10"/>
                    </a:cubicBezTo>
                    <a:cubicBezTo>
                      <a:pt x="10" y="11"/>
                      <a:pt x="11" y="13"/>
                      <a:pt x="10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5" y="12"/>
                      <a:pt x="8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5"/>
                      <a:pt x="6" y="15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7"/>
                      <a:pt x="5" y="16"/>
                      <a:pt x="5" y="16"/>
                    </a:cubicBezTo>
                    <a:close/>
                    <a:moveTo>
                      <a:pt x="16" y="26"/>
                    </a:move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7"/>
                      <a:pt x="16" y="27"/>
                      <a:pt x="16" y="26"/>
                    </a:cubicBezTo>
                    <a:close/>
                    <a:moveTo>
                      <a:pt x="17" y="24"/>
                    </a:moveTo>
                    <a:cubicBezTo>
                      <a:pt x="17" y="25"/>
                      <a:pt x="16" y="25"/>
                      <a:pt x="17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7" y="25"/>
                      <a:pt x="17" y="25"/>
                      <a:pt x="17" y="24"/>
                    </a:cubicBezTo>
                    <a:close/>
                    <a:moveTo>
                      <a:pt x="16" y="25"/>
                    </a:move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7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5"/>
                      <a:pt x="17" y="24"/>
                      <a:pt x="16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5"/>
                      <a:pt x="17" y="24"/>
                      <a:pt x="17" y="24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9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8" y="25"/>
                      <a:pt x="19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7" y="22"/>
                      <a:pt x="17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lose/>
                    <a:moveTo>
                      <a:pt x="21" y="24"/>
                    </a:move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2" y="25"/>
                    </a:cubicBezTo>
                    <a:lnTo>
                      <a:pt x="21" y="24"/>
                    </a:lnTo>
                    <a:close/>
                    <a:moveTo>
                      <a:pt x="22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lnTo>
                      <a:pt x="22" y="23"/>
                    </a:lnTo>
                    <a:close/>
                    <a:moveTo>
                      <a:pt x="22" y="23"/>
                    </a:move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lose/>
                    <a:moveTo>
                      <a:pt x="22" y="24"/>
                    </a:move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2" y="24"/>
                    </a:cubicBezTo>
                    <a:close/>
                    <a:moveTo>
                      <a:pt x="22" y="22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2" y="20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3" y="23"/>
                    </a:moveTo>
                    <a:cubicBezTo>
                      <a:pt x="23" y="23"/>
                      <a:pt x="23" y="22"/>
                      <a:pt x="22" y="22"/>
                    </a:cubicBezTo>
                    <a:cubicBezTo>
                      <a:pt x="22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2"/>
                    </a:cubicBezTo>
                    <a:close/>
                    <a:moveTo>
                      <a:pt x="27" y="24"/>
                    </a:moveTo>
                    <a:cubicBezTo>
                      <a:pt x="26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5" y="24"/>
                    </a:cubicBezTo>
                    <a:cubicBezTo>
                      <a:pt x="26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6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lose/>
                    <a:moveTo>
                      <a:pt x="25" y="23"/>
                    </a:move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6" y="23"/>
                    </a:cubicBezTo>
                    <a:cubicBezTo>
                      <a:pt x="25" y="23"/>
                      <a:pt x="25" y="23"/>
                      <a:pt x="25" y="23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lnTo>
                      <a:pt x="24" y="22"/>
                    </a:lnTo>
                    <a:close/>
                    <a:moveTo>
                      <a:pt x="24" y="22"/>
                    </a:move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4" y="22"/>
                      <a:pt x="24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2"/>
                    </a:moveTo>
                    <a:cubicBezTo>
                      <a:pt x="23" y="22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3" y="24"/>
                    </a:move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3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  <a:moveTo>
                      <a:pt x="24" y="24"/>
                    </a:moveTo>
                    <a:cubicBezTo>
                      <a:pt x="25" y="24"/>
                      <a:pt x="25" y="24"/>
                      <a:pt x="26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6" y="24"/>
                      <a:pt x="25" y="24"/>
                      <a:pt x="24" y="24"/>
                    </a:cubicBezTo>
                    <a:close/>
                    <a:moveTo>
                      <a:pt x="27" y="25"/>
                    </a:move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lose/>
                    <a:moveTo>
                      <a:pt x="27" y="24"/>
                    </a:move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8" y="24"/>
                      <a:pt x="28" y="24"/>
                      <a:pt x="27" y="24"/>
                    </a:cubicBezTo>
                    <a:close/>
                    <a:moveTo>
                      <a:pt x="29" y="24"/>
                    </a:moveTo>
                    <a:cubicBezTo>
                      <a:pt x="29" y="24"/>
                      <a:pt x="26" y="24"/>
                      <a:pt x="27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lnTo>
                      <a:pt x="29" y="24"/>
                    </a:lnTo>
                    <a:close/>
                    <a:moveTo>
                      <a:pt x="27" y="24"/>
                    </a:moveTo>
                    <a:cubicBezTo>
                      <a:pt x="27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7" y="24"/>
                    </a:cubicBezTo>
                    <a:close/>
                    <a:moveTo>
                      <a:pt x="26" y="24"/>
                    </a:move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6" y="22"/>
                      <a:pt x="26" y="22"/>
                    </a:cubicBezTo>
                    <a:close/>
                    <a:moveTo>
                      <a:pt x="25" y="22"/>
                    </a:move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4" y="22"/>
                      <a:pt x="24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4" y="21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lose/>
                    <a:moveTo>
                      <a:pt x="23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1"/>
                      <a:pt x="23" y="21"/>
                      <a:pt x="23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4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20"/>
                    </a:cubicBezTo>
                    <a:close/>
                    <a:moveTo>
                      <a:pt x="23" y="2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1" y="17"/>
                      <a:pt x="22" y="18"/>
                      <a:pt x="23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19"/>
                    </a:move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19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2" y="21"/>
                    </a:cubicBezTo>
                    <a:close/>
                    <a:moveTo>
                      <a:pt x="22" y="21"/>
                    </a:move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lose/>
                    <a:moveTo>
                      <a:pt x="20" y="21"/>
                    </a:moveTo>
                    <a:cubicBezTo>
                      <a:pt x="20" y="21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1"/>
                      <a:pt x="18" y="20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8"/>
                      <a:pt x="19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8" y="18"/>
                    </a:cubicBezTo>
                    <a:cubicBezTo>
                      <a:pt x="19" y="18"/>
                      <a:pt x="19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19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20" y="19"/>
                      <a:pt x="20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20" y="18"/>
                      <a:pt x="20" y="18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1" y="19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20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9"/>
                    </a:cubicBezTo>
                    <a:lnTo>
                      <a:pt x="20" y="18"/>
                    </a:lnTo>
                    <a:close/>
                    <a:moveTo>
                      <a:pt x="19" y="18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9" y="18"/>
                    </a:move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8" y="18"/>
                    </a:move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lose/>
                    <a:moveTo>
                      <a:pt x="18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9"/>
                      <a:pt x="18" y="18"/>
                      <a:pt x="16" y="18"/>
                    </a:cubicBezTo>
                    <a:cubicBezTo>
                      <a:pt x="18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8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7" y="18"/>
                      <a:pt x="18" y="18"/>
                    </a:cubicBezTo>
                    <a:cubicBezTo>
                      <a:pt x="17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9"/>
                    </a:cubicBezTo>
                    <a:cubicBezTo>
                      <a:pt x="16" y="19"/>
                      <a:pt x="17" y="18"/>
                      <a:pt x="18" y="18"/>
                    </a:cubicBezTo>
                    <a:cubicBezTo>
                      <a:pt x="16" y="19"/>
                      <a:pt x="17" y="18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9" y="18"/>
                      <a:pt x="17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8" y="18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5" y="18"/>
                      <a:pt x="15" y="18"/>
                    </a:cubicBezTo>
                    <a:cubicBezTo>
                      <a:pt x="16" y="18"/>
                      <a:pt x="16" y="18"/>
                      <a:pt x="16" y="19"/>
                    </a:cubicBezTo>
                    <a:cubicBezTo>
                      <a:pt x="18" y="18"/>
                      <a:pt x="15" y="19"/>
                      <a:pt x="18" y="18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3"/>
                    </a:cubicBezTo>
                    <a:cubicBezTo>
                      <a:pt x="16" y="23"/>
                      <a:pt x="16" y="24"/>
                      <a:pt x="17" y="2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15" y="26"/>
                    </a:moveTo>
                    <a:cubicBezTo>
                      <a:pt x="14" y="27"/>
                      <a:pt x="15" y="26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lose/>
                    <a:moveTo>
                      <a:pt x="15" y="29"/>
                    </a:moveTo>
                    <a:cubicBezTo>
                      <a:pt x="14" y="30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5" y="29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7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8"/>
                      <a:pt x="12" y="29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2" name="Freeform 287"/>
              <p:cNvSpPr/>
              <p:nvPr/>
            </p:nvSpPr>
            <p:spPr bwMode="auto">
              <a:xfrm>
                <a:off x="3608" y="1908"/>
                <a:ext cx="4" cy="6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2 h 3"/>
                  <a:gd name="T4" fmla="*/ 1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3" name="Freeform 288"/>
              <p:cNvSpPr/>
              <p:nvPr/>
            </p:nvSpPr>
            <p:spPr bwMode="auto">
              <a:xfrm>
                <a:off x="4113" y="1587"/>
                <a:ext cx="4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4" name="Freeform 289"/>
              <p:cNvSpPr/>
              <p:nvPr/>
            </p:nvSpPr>
            <p:spPr bwMode="auto">
              <a:xfrm>
                <a:off x="3593" y="1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5" name="Freeform 290"/>
              <p:cNvSpPr/>
              <p:nvPr/>
            </p:nvSpPr>
            <p:spPr bwMode="auto">
              <a:xfrm>
                <a:off x="4251" y="1730"/>
                <a:ext cx="4" cy="4"/>
              </a:xfrm>
              <a:custGeom>
                <a:avLst/>
                <a:gdLst>
                  <a:gd name="T0" fmla="*/ 0 w 4"/>
                  <a:gd name="T1" fmla="*/ 2 h 4"/>
                  <a:gd name="T2" fmla="*/ 2 w 4"/>
                  <a:gd name="T3" fmla="*/ 4 h 4"/>
                  <a:gd name="T4" fmla="*/ 4 w 4"/>
                  <a:gd name="T5" fmla="*/ 0 h 4"/>
                  <a:gd name="T6" fmla="*/ 0 w 4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2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6" name="Freeform 291"/>
              <p:cNvSpPr/>
              <p:nvPr/>
            </p:nvSpPr>
            <p:spPr bwMode="auto">
              <a:xfrm>
                <a:off x="3980" y="24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7" name="Freeform 292"/>
              <p:cNvSpPr/>
              <p:nvPr/>
            </p:nvSpPr>
            <p:spPr bwMode="auto">
              <a:xfrm>
                <a:off x="3980" y="2446"/>
                <a:ext cx="4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0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8" name="Freeform 293"/>
              <p:cNvSpPr/>
              <p:nvPr/>
            </p:nvSpPr>
            <p:spPr bwMode="auto">
              <a:xfrm>
                <a:off x="4062" y="225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39" name="Freeform 294"/>
              <p:cNvSpPr/>
              <p:nvPr/>
            </p:nvSpPr>
            <p:spPr bwMode="auto">
              <a:xfrm>
                <a:off x="4162" y="220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1" y="2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0" name="Freeform 295"/>
              <p:cNvSpPr/>
              <p:nvPr/>
            </p:nvSpPr>
            <p:spPr bwMode="auto">
              <a:xfrm>
                <a:off x="4164" y="213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0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1" name="Freeform 296"/>
              <p:cNvSpPr/>
              <p:nvPr/>
            </p:nvSpPr>
            <p:spPr bwMode="auto">
              <a:xfrm>
                <a:off x="3606" y="18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2" name="Oval 297"/>
              <p:cNvSpPr>
                <a:spLocks noChangeArrowheads="1"/>
              </p:cNvSpPr>
              <p:nvPr/>
            </p:nvSpPr>
            <p:spPr bwMode="auto">
              <a:xfrm>
                <a:off x="3598" y="1817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3" name="Oval 298"/>
              <p:cNvSpPr>
                <a:spLocks noChangeArrowheads="1"/>
              </p:cNvSpPr>
              <p:nvPr/>
            </p:nvSpPr>
            <p:spPr bwMode="auto">
              <a:xfrm>
                <a:off x="3600" y="1817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4" name="Freeform 299"/>
              <p:cNvSpPr/>
              <p:nvPr/>
            </p:nvSpPr>
            <p:spPr bwMode="auto">
              <a:xfrm>
                <a:off x="3598" y="181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  <a:gd name="T6" fmla="*/ 1 w 1"/>
                  <a:gd name="T7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5" name="Oval 300"/>
              <p:cNvSpPr>
                <a:spLocks noChangeArrowheads="1"/>
              </p:cNvSpPr>
              <p:nvPr/>
            </p:nvSpPr>
            <p:spPr bwMode="auto">
              <a:xfrm>
                <a:off x="3602" y="1819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6" name="Freeform 301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7" name="Freeform 302"/>
              <p:cNvSpPr/>
              <p:nvPr/>
            </p:nvSpPr>
            <p:spPr bwMode="auto">
              <a:xfrm>
                <a:off x="3602" y="181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8" name="Oval 303"/>
              <p:cNvSpPr>
                <a:spLocks noChangeArrowheads="1"/>
              </p:cNvSpPr>
              <p:nvPr/>
            </p:nvSpPr>
            <p:spPr bwMode="auto">
              <a:xfrm>
                <a:off x="3593" y="1814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9" name="Freeform 304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0" name="Freeform 305"/>
              <p:cNvSpPr/>
              <p:nvPr/>
            </p:nvSpPr>
            <p:spPr bwMode="auto">
              <a:xfrm>
                <a:off x="3598" y="18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1" name="Oval 306"/>
              <p:cNvSpPr>
                <a:spLocks noChangeArrowheads="1"/>
              </p:cNvSpPr>
              <p:nvPr/>
            </p:nvSpPr>
            <p:spPr bwMode="auto">
              <a:xfrm>
                <a:off x="3612" y="1821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2" name="Freeform 307"/>
              <p:cNvSpPr/>
              <p:nvPr/>
            </p:nvSpPr>
            <p:spPr bwMode="auto">
              <a:xfrm>
                <a:off x="3977" y="24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3" name="Freeform 308"/>
              <p:cNvSpPr/>
              <p:nvPr/>
            </p:nvSpPr>
            <p:spPr bwMode="auto">
              <a:xfrm>
                <a:off x="3595" y="181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4" name="Freeform 309"/>
              <p:cNvSpPr/>
              <p:nvPr/>
            </p:nvSpPr>
            <p:spPr bwMode="auto">
              <a:xfrm>
                <a:off x="3598" y="181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5" name="Freeform 310"/>
              <p:cNvSpPr/>
              <p:nvPr/>
            </p:nvSpPr>
            <p:spPr bwMode="auto">
              <a:xfrm>
                <a:off x="3967" y="2491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6" name="Freeform 311"/>
              <p:cNvSpPr/>
              <p:nvPr/>
            </p:nvSpPr>
            <p:spPr bwMode="auto">
              <a:xfrm>
                <a:off x="3825" y="22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7" name="Freeform 312"/>
              <p:cNvSpPr/>
              <p:nvPr/>
            </p:nvSpPr>
            <p:spPr bwMode="auto">
              <a:xfrm>
                <a:off x="3810" y="2268"/>
                <a:ext cx="8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0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8" name="Freeform 313"/>
              <p:cNvSpPr/>
              <p:nvPr/>
            </p:nvSpPr>
            <p:spPr bwMode="auto">
              <a:xfrm>
                <a:off x="3835" y="227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59" name="Freeform 314"/>
              <p:cNvSpPr/>
              <p:nvPr/>
            </p:nvSpPr>
            <p:spPr bwMode="auto">
              <a:xfrm>
                <a:off x="3833" y="2268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0" name="Freeform 315"/>
              <p:cNvSpPr/>
              <p:nvPr/>
            </p:nvSpPr>
            <p:spPr bwMode="auto">
              <a:xfrm>
                <a:off x="3833" y="2328"/>
                <a:ext cx="9" cy="2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4 w 4"/>
                  <a:gd name="T5" fmla="*/ 0 h 1"/>
                  <a:gd name="T6" fmla="*/ 3 w 4"/>
                  <a:gd name="T7" fmla="*/ 0 h 1"/>
                  <a:gd name="T8" fmla="*/ 2 w 4"/>
                  <a:gd name="T9" fmla="*/ 0 h 1"/>
                  <a:gd name="T10" fmla="*/ 0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2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1" name="Freeform 316"/>
              <p:cNvSpPr/>
              <p:nvPr/>
            </p:nvSpPr>
            <p:spPr bwMode="auto">
              <a:xfrm>
                <a:off x="3837" y="2330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2" name="Freeform 317"/>
              <p:cNvSpPr/>
              <p:nvPr/>
            </p:nvSpPr>
            <p:spPr bwMode="auto">
              <a:xfrm>
                <a:off x="3839" y="2328"/>
                <a:ext cx="5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3" name="Freeform 318"/>
              <p:cNvSpPr/>
              <p:nvPr/>
            </p:nvSpPr>
            <p:spPr bwMode="auto">
              <a:xfrm>
                <a:off x="3827" y="2268"/>
                <a:ext cx="2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4" name="Freeform 319"/>
              <p:cNvSpPr/>
              <p:nvPr/>
            </p:nvSpPr>
            <p:spPr bwMode="auto">
              <a:xfrm>
                <a:off x="3729" y="2856"/>
                <a:ext cx="6" cy="4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5" name="Freeform 320"/>
              <p:cNvSpPr/>
              <p:nvPr/>
            </p:nvSpPr>
            <p:spPr bwMode="auto">
              <a:xfrm>
                <a:off x="3731" y="2854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6" name="Freeform 321"/>
              <p:cNvSpPr/>
              <p:nvPr/>
            </p:nvSpPr>
            <p:spPr bwMode="auto">
              <a:xfrm>
                <a:off x="3897" y="282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7" name="Freeform 322"/>
              <p:cNvSpPr/>
              <p:nvPr/>
            </p:nvSpPr>
            <p:spPr bwMode="auto">
              <a:xfrm>
                <a:off x="4007" y="27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8" name="Freeform 323"/>
              <p:cNvSpPr/>
              <p:nvPr/>
            </p:nvSpPr>
            <p:spPr bwMode="auto">
              <a:xfrm>
                <a:off x="3971" y="2813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69" name="Freeform 324"/>
              <p:cNvSpPr/>
              <p:nvPr/>
            </p:nvSpPr>
            <p:spPr bwMode="auto">
              <a:xfrm>
                <a:off x="3969" y="2501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0" name="Freeform 325"/>
              <p:cNvSpPr/>
              <p:nvPr/>
            </p:nvSpPr>
            <p:spPr bwMode="auto">
              <a:xfrm>
                <a:off x="3850" y="28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1" name="Freeform 326"/>
              <p:cNvSpPr/>
              <p:nvPr/>
            </p:nvSpPr>
            <p:spPr bwMode="auto">
              <a:xfrm>
                <a:off x="3668" y="2060"/>
                <a:ext cx="8" cy="17"/>
              </a:xfrm>
              <a:custGeom>
                <a:avLst/>
                <a:gdLst>
                  <a:gd name="T0" fmla="*/ 4 w 4"/>
                  <a:gd name="T1" fmla="*/ 0 h 8"/>
                  <a:gd name="T2" fmla="*/ 0 w 4"/>
                  <a:gd name="T3" fmla="*/ 6 h 8"/>
                  <a:gd name="T4" fmla="*/ 4 w 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1"/>
                      <a:pt x="1" y="5"/>
                      <a:pt x="0" y="6"/>
                    </a:cubicBezTo>
                    <a:cubicBezTo>
                      <a:pt x="1" y="8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2" name="Freeform 327"/>
              <p:cNvSpPr/>
              <p:nvPr/>
            </p:nvSpPr>
            <p:spPr bwMode="auto">
              <a:xfrm>
                <a:off x="3837" y="232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3" name="Freeform 328"/>
              <p:cNvSpPr/>
              <p:nvPr/>
            </p:nvSpPr>
            <p:spPr bwMode="auto">
              <a:xfrm>
                <a:off x="3965" y="2504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4" name="Freeform 329"/>
              <p:cNvSpPr/>
              <p:nvPr/>
            </p:nvSpPr>
            <p:spPr bwMode="auto">
              <a:xfrm>
                <a:off x="3973" y="24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5" name="Freeform 330"/>
              <p:cNvSpPr/>
              <p:nvPr/>
            </p:nvSpPr>
            <p:spPr bwMode="auto">
              <a:xfrm>
                <a:off x="3965" y="2497"/>
                <a:ext cx="10" cy="4"/>
              </a:xfrm>
              <a:custGeom>
                <a:avLst/>
                <a:gdLst>
                  <a:gd name="T0" fmla="*/ 5 w 5"/>
                  <a:gd name="T1" fmla="*/ 1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1 h 2"/>
                  <a:gd name="T10" fmla="*/ 5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6" name="Freeform 331"/>
              <p:cNvSpPr/>
              <p:nvPr/>
            </p:nvSpPr>
            <p:spPr bwMode="auto">
              <a:xfrm>
                <a:off x="3835" y="2474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7" name="Freeform 332"/>
              <p:cNvSpPr/>
              <p:nvPr/>
            </p:nvSpPr>
            <p:spPr bwMode="auto">
              <a:xfrm>
                <a:off x="3829" y="2345"/>
                <a:ext cx="4" cy="0"/>
              </a:xfrm>
              <a:custGeom>
                <a:avLst/>
                <a:gdLst>
                  <a:gd name="T0" fmla="*/ 1 w 2"/>
                  <a:gd name="T1" fmla="*/ 1 w 2"/>
                  <a:gd name="T2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2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8" name="Freeform 333"/>
              <p:cNvSpPr/>
              <p:nvPr/>
            </p:nvSpPr>
            <p:spPr bwMode="auto">
              <a:xfrm>
                <a:off x="3831" y="233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79" name="Freeform 334"/>
              <p:cNvSpPr/>
              <p:nvPr/>
            </p:nvSpPr>
            <p:spPr bwMode="auto">
              <a:xfrm>
                <a:off x="3850" y="2491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4 w 4"/>
                  <a:gd name="T5" fmla="*/ 0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0" name="Freeform 335"/>
              <p:cNvSpPr/>
              <p:nvPr/>
            </p:nvSpPr>
            <p:spPr bwMode="auto">
              <a:xfrm>
                <a:off x="3835" y="233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1" name="Rectangle 336"/>
              <p:cNvSpPr>
                <a:spLocks noChangeArrowheads="1"/>
              </p:cNvSpPr>
              <p:nvPr/>
            </p:nvSpPr>
            <p:spPr bwMode="auto">
              <a:xfrm>
                <a:off x="3835" y="2434"/>
                <a:ext cx="2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2" name="Freeform 337"/>
              <p:cNvSpPr/>
              <p:nvPr/>
            </p:nvSpPr>
            <p:spPr bwMode="auto">
              <a:xfrm>
                <a:off x="3831" y="2349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3" name="Freeform 338"/>
              <p:cNvSpPr/>
              <p:nvPr/>
            </p:nvSpPr>
            <p:spPr bwMode="auto">
              <a:xfrm>
                <a:off x="3602" y="18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4" name="Freeform 339"/>
              <p:cNvSpPr/>
              <p:nvPr/>
            </p:nvSpPr>
            <p:spPr bwMode="auto">
              <a:xfrm>
                <a:off x="3905" y="22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5" name="Freeform 340"/>
              <p:cNvSpPr/>
              <p:nvPr/>
            </p:nvSpPr>
            <p:spPr bwMode="auto">
              <a:xfrm>
                <a:off x="3778" y="2979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6" name="Freeform 341"/>
              <p:cNvSpPr/>
              <p:nvPr/>
            </p:nvSpPr>
            <p:spPr bwMode="auto">
              <a:xfrm>
                <a:off x="3746" y="2826"/>
                <a:ext cx="399" cy="167"/>
              </a:xfrm>
              <a:custGeom>
                <a:avLst/>
                <a:gdLst>
                  <a:gd name="T0" fmla="*/ 154 w 188"/>
                  <a:gd name="T1" fmla="*/ 20 h 79"/>
                  <a:gd name="T2" fmla="*/ 145 w 188"/>
                  <a:gd name="T3" fmla="*/ 25 h 79"/>
                  <a:gd name="T4" fmla="*/ 108 w 188"/>
                  <a:gd name="T5" fmla="*/ 47 h 79"/>
                  <a:gd name="T6" fmla="*/ 94 w 188"/>
                  <a:gd name="T7" fmla="*/ 49 h 79"/>
                  <a:gd name="T8" fmla="*/ 84 w 188"/>
                  <a:gd name="T9" fmla="*/ 48 h 79"/>
                  <a:gd name="T10" fmla="*/ 64 w 188"/>
                  <a:gd name="T11" fmla="*/ 52 h 79"/>
                  <a:gd name="T12" fmla="*/ 52 w 188"/>
                  <a:gd name="T13" fmla="*/ 54 h 79"/>
                  <a:gd name="T14" fmla="*/ 33 w 188"/>
                  <a:gd name="T15" fmla="*/ 56 h 79"/>
                  <a:gd name="T16" fmla="*/ 23 w 188"/>
                  <a:gd name="T17" fmla="*/ 60 h 79"/>
                  <a:gd name="T18" fmla="*/ 12 w 188"/>
                  <a:gd name="T19" fmla="*/ 55 h 79"/>
                  <a:gd name="T20" fmla="*/ 5 w 188"/>
                  <a:gd name="T21" fmla="*/ 55 h 79"/>
                  <a:gd name="T22" fmla="*/ 5 w 188"/>
                  <a:gd name="T23" fmla="*/ 53 h 79"/>
                  <a:gd name="T24" fmla="*/ 4 w 188"/>
                  <a:gd name="T25" fmla="*/ 51 h 79"/>
                  <a:gd name="T26" fmla="*/ 3 w 188"/>
                  <a:gd name="T27" fmla="*/ 53 h 79"/>
                  <a:gd name="T28" fmla="*/ 3 w 188"/>
                  <a:gd name="T29" fmla="*/ 56 h 79"/>
                  <a:gd name="T30" fmla="*/ 0 w 188"/>
                  <a:gd name="T31" fmla="*/ 58 h 79"/>
                  <a:gd name="T32" fmla="*/ 2 w 188"/>
                  <a:gd name="T33" fmla="*/ 61 h 79"/>
                  <a:gd name="T34" fmla="*/ 13 w 188"/>
                  <a:gd name="T35" fmla="*/ 66 h 79"/>
                  <a:gd name="T36" fmla="*/ 15 w 188"/>
                  <a:gd name="T37" fmla="*/ 70 h 79"/>
                  <a:gd name="T38" fmla="*/ 16 w 188"/>
                  <a:gd name="T39" fmla="*/ 72 h 79"/>
                  <a:gd name="T40" fmla="*/ 18 w 188"/>
                  <a:gd name="T41" fmla="*/ 76 h 79"/>
                  <a:gd name="T42" fmla="*/ 21 w 188"/>
                  <a:gd name="T43" fmla="*/ 71 h 79"/>
                  <a:gd name="T44" fmla="*/ 26 w 188"/>
                  <a:gd name="T45" fmla="*/ 67 h 79"/>
                  <a:gd name="T46" fmla="*/ 27 w 188"/>
                  <a:gd name="T47" fmla="*/ 76 h 79"/>
                  <a:gd name="T48" fmla="*/ 30 w 188"/>
                  <a:gd name="T49" fmla="*/ 74 h 79"/>
                  <a:gd name="T50" fmla="*/ 31 w 188"/>
                  <a:gd name="T51" fmla="*/ 78 h 79"/>
                  <a:gd name="T52" fmla="*/ 35 w 188"/>
                  <a:gd name="T53" fmla="*/ 74 h 79"/>
                  <a:gd name="T54" fmla="*/ 38 w 188"/>
                  <a:gd name="T55" fmla="*/ 73 h 79"/>
                  <a:gd name="T56" fmla="*/ 42 w 188"/>
                  <a:gd name="T57" fmla="*/ 64 h 79"/>
                  <a:gd name="T58" fmla="*/ 43 w 188"/>
                  <a:gd name="T59" fmla="*/ 76 h 79"/>
                  <a:gd name="T60" fmla="*/ 51 w 188"/>
                  <a:gd name="T61" fmla="*/ 72 h 79"/>
                  <a:gd name="T62" fmla="*/ 57 w 188"/>
                  <a:gd name="T63" fmla="*/ 72 h 79"/>
                  <a:gd name="T64" fmla="*/ 61 w 188"/>
                  <a:gd name="T65" fmla="*/ 70 h 79"/>
                  <a:gd name="T66" fmla="*/ 70 w 188"/>
                  <a:gd name="T67" fmla="*/ 68 h 79"/>
                  <a:gd name="T68" fmla="*/ 75 w 188"/>
                  <a:gd name="T69" fmla="*/ 71 h 79"/>
                  <a:gd name="T70" fmla="*/ 77 w 188"/>
                  <a:gd name="T71" fmla="*/ 68 h 79"/>
                  <a:gd name="T72" fmla="*/ 80 w 188"/>
                  <a:gd name="T73" fmla="*/ 68 h 79"/>
                  <a:gd name="T74" fmla="*/ 81 w 188"/>
                  <a:gd name="T75" fmla="*/ 66 h 79"/>
                  <a:gd name="T76" fmla="*/ 86 w 188"/>
                  <a:gd name="T77" fmla="*/ 67 h 79"/>
                  <a:gd name="T78" fmla="*/ 92 w 188"/>
                  <a:gd name="T79" fmla="*/ 65 h 79"/>
                  <a:gd name="T80" fmla="*/ 98 w 188"/>
                  <a:gd name="T81" fmla="*/ 64 h 79"/>
                  <a:gd name="T82" fmla="*/ 104 w 188"/>
                  <a:gd name="T83" fmla="*/ 60 h 79"/>
                  <a:gd name="T84" fmla="*/ 107 w 188"/>
                  <a:gd name="T85" fmla="*/ 62 h 79"/>
                  <a:gd name="T86" fmla="*/ 108 w 188"/>
                  <a:gd name="T87" fmla="*/ 62 h 79"/>
                  <a:gd name="T88" fmla="*/ 114 w 188"/>
                  <a:gd name="T89" fmla="*/ 59 h 79"/>
                  <a:gd name="T90" fmla="*/ 119 w 188"/>
                  <a:gd name="T91" fmla="*/ 59 h 79"/>
                  <a:gd name="T92" fmla="*/ 122 w 188"/>
                  <a:gd name="T93" fmla="*/ 52 h 79"/>
                  <a:gd name="T94" fmla="*/ 126 w 188"/>
                  <a:gd name="T95" fmla="*/ 52 h 79"/>
                  <a:gd name="T96" fmla="*/ 132 w 188"/>
                  <a:gd name="T97" fmla="*/ 50 h 79"/>
                  <a:gd name="T98" fmla="*/ 139 w 188"/>
                  <a:gd name="T99" fmla="*/ 45 h 79"/>
                  <a:gd name="T100" fmla="*/ 143 w 188"/>
                  <a:gd name="T101" fmla="*/ 43 h 79"/>
                  <a:gd name="T102" fmla="*/ 156 w 188"/>
                  <a:gd name="T103" fmla="*/ 39 h 79"/>
                  <a:gd name="T104" fmla="*/ 160 w 188"/>
                  <a:gd name="T105" fmla="*/ 37 h 79"/>
                  <a:gd name="T106" fmla="*/ 167 w 188"/>
                  <a:gd name="T107" fmla="*/ 26 h 79"/>
                  <a:gd name="T108" fmla="*/ 172 w 188"/>
                  <a:gd name="T109" fmla="*/ 21 h 79"/>
                  <a:gd name="T110" fmla="*/ 180 w 188"/>
                  <a:gd name="T111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79">
                    <a:moveTo>
                      <a:pt x="180" y="0"/>
                    </a:moveTo>
                    <a:cubicBezTo>
                      <a:pt x="179" y="5"/>
                      <a:pt x="175" y="6"/>
                      <a:pt x="171" y="7"/>
                    </a:cubicBezTo>
                    <a:cubicBezTo>
                      <a:pt x="170" y="8"/>
                      <a:pt x="169" y="10"/>
                      <a:pt x="168" y="10"/>
                    </a:cubicBezTo>
                    <a:cubicBezTo>
                      <a:pt x="164" y="15"/>
                      <a:pt x="157" y="14"/>
                      <a:pt x="154" y="19"/>
                    </a:cubicBezTo>
                    <a:cubicBezTo>
                      <a:pt x="155" y="19"/>
                      <a:pt x="155" y="20"/>
                      <a:pt x="155" y="21"/>
                    </a:cubicBezTo>
                    <a:cubicBezTo>
                      <a:pt x="154" y="20"/>
                      <a:pt x="154" y="20"/>
                      <a:pt x="154" y="20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4" y="20"/>
                      <a:pt x="154" y="20"/>
                    </a:cubicBezTo>
                    <a:cubicBezTo>
                      <a:pt x="152" y="21"/>
                      <a:pt x="151" y="23"/>
                      <a:pt x="149" y="23"/>
                    </a:cubicBezTo>
                    <a:cubicBezTo>
                      <a:pt x="149" y="25"/>
                      <a:pt x="148" y="24"/>
                      <a:pt x="149" y="26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7"/>
                      <a:pt x="147" y="27"/>
                      <a:pt x="145" y="25"/>
                    </a:cubicBezTo>
                    <a:cubicBezTo>
                      <a:pt x="139" y="27"/>
                      <a:pt x="134" y="30"/>
                      <a:pt x="128" y="32"/>
                    </a:cubicBezTo>
                    <a:cubicBezTo>
                      <a:pt x="123" y="34"/>
                      <a:pt x="118" y="39"/>
                      <a:pt x="112" y="41"/>
                    </a:cubicBezTo>
                    <a:cubicBezTo>
                      <a:pt x="112" y="45"/>
                      <a:pt x="111" y="43"/>
                      <a:pt x="110" y="47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0" y="47"/>
                      <a:pt x="109" y="46"/>
                      <a:pt x="107" y="45"/>
                    </a:cubicBezTo>
                    <a:cubicBezTo>
                      <a:pt x="108" y="46"/>
                      <a:pt x="107" y="45"/>
                      <a:pt x="108" y="47"/>
                    </a:cubicBezTo>
                    <a:cubicBezTo>
                      <a:pt x="108" y="49"/>
                      <a:pt x="106" y="45"/>
                      <a:pt x="106" y="46"/>
                    </a:cubicBezTo>
                    <a:cubicBezTo>
                      <a:pt x="105" y="45"/>
                      <a:pt x="106" y="47"/>
                      <a:pt x="106" y="46"/>
                    </a:cubicBezTo>
                    <a:cubicBezTo>
                      <a:pt x="105" y="49"/>
                      <a:pt x="106" y="45"/>
                      <a:pt x="103" y="44"/>
                    </a:cubicBezTo>
                    <a:cubicBezTo>
                      <a:pt x="101" y="45"/>
                      <a:pt x="98" y="48"/>
                      <a:pt x="95" y="47"/>
                    </a:cubicBezTo>
                    <a:cubicBezTo>
                      <a:pt x="95" y="47"/>
                      <a:pt x="96" y="49"/>
                      <a:pt x="96" y="49"/>
                    </a:cubicBezTo>
                    <a:cubicBezTo>
                      <a:pt x="95" y="46"/>
                      <a:pt x="95" y="50"/>
                      <a:pt x="94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3" y="47"/>
                      <a:pt x="92" y="49"/>
                      <a:pt x="91" y="48"/>
                    </a:cubicBezTo>
                    <a:cubicBezTo>
                      <a:pt x="90" y="49"/>
                      <a:pt x="88" y="47"/>
                      <a:pt x="88" y="49"/>
                    </a:cubicBezTo>
                    <a:cubicBezTo>
                      <a:pt x="88" y="47"/>
                      <a:pt x="87" y="48"/>
                      <a:pt x="87" y="47"/>
                    </a:cubicBezTo>
                    <a:cubicBezTo>
                      <a:pt x="87" y="51"/>
                      <a:pt x="84" y="46"/>
                      <a:pt x="84" y="49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1" y="49"/>
                      <a:pt x="77" y="49"/>
                      <a:pt x="74" y="51"/>
                    </a:cubicBezTo>
                    <a:cubicBezTo>
                      <a:pt x="73" y="52"/>
                      <a:pt x="70" y="48"/>
                      <a:pt x="69" y="50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8" y="52"/>
                      <a:pt x="68" y="51"/>
                      <a:pt x="68" y="51"/>
                    </a:cubicBezTo>
                    <a:cubicBezTo>
                      <a:pt x="67" y="52"/>
                      <a:pt x="66" y="51"/>
                      <a:pt x="65" y="51"/>
                    </a:cubicBezTo>
                    <a:cubicBezTo>
                      <a:pt x="65" y="51"/>
                      <a:pt x="64" y="52"/>
                      <a:pt x="64" y="52"/>
                    </a:cubicBezTo>
                    <a:cubicBezTo>
                      <a:pt x="63" y="50"/>
                      <a:pt x="61" y="54"/>
                      <a:pt x="60" y="52"/>
                    </a:cubicBezTo>
                    <a:cubicBezTo>
                      <a:pt x="61" y="55"/>
                      <a:pt x="59" y="54"/>
                      <a:pt x="59" y="55"/>
                    </a:cubicBezTo>
                    <a:cubicBezTo>
                      <a:pt x="58" y="55"/>
                      <a:pt x="58" y="54"/>
                      <a:pt x="58" y="53"/>
                    </a:cubicBezTo>
                    <a:cubicBezTo>
                      <a:pt x="57" y="53"/>
                      <a:pt x="57" y="54"/>
                      <a:pt x="56" y="53"/>
                    </a:cubicBezTo>
                    <a:cubicBezTo>
                      <a:pt x="55" y="53"/>
                      <a:pt x="55" y="55"/>
                      <a:pt x="54" y="55"/>
                    </a:cubicBezTo>
                    <a:cubicBezTo>
                      <a:pt x="54" y="52"/>
                      <a:pt x="53" y="54"/>
                      <a:pt x="52" y="54"/>
                    </a:cubicBezTo>
                    <a:cubicBezTo>
                      <a:pt x="52" y="56"/>
                      <a:pt x="52" y="57"/>
                      <a:pt x="51" y="5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49" y="56"/>
                      <a:pt x="46" y="53"/>
                      <a:pt x="43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6"/>
                      <a:pt x="38" y="54"/>
                      <a:pt x="36" y="57"/>
                    </a:cubicBezTo>
                    <a:cubicBezTo>
                      <a:pt x="35" y="56"/>
                      <a:pt x="34" y="56"/>
                      <a:pt x="33" y="56"/>
                    </a:cubicBezTo>
                    <a:cubicBezTo>
                      <a:pt x="32" y="57"/>
                      <a:pt x="32" y="57"/>
                      <a:pt x="31" y="59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30" y="57"/>
                      <a:pt x="29" y="54"/>
                      <a:pt x="28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57"/>
                      <a:pt x="25" y="58"/>
                      <a:pt x="25" y="57"/>
                    </a:cubicBezTo>
                    <a:cubicBezTo>
                      <a:pt x="24" y="58"/>
                      <a:pt x="23" y="58"/>
                      <a:pt x="23" y="60"/>
                    </a:cubicBezTo>
                    <a:cubicBezTo>
                      <a:pt x="23" y="60"/>
                      <a:pt x="23" y="57"/>
                      <a:pt x="23" y="59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1" y="56"/>
                      <a:pt x="19" y="56"/>
                      <a:pt x="17" y="57"/>
                    </a:cubicBezTo>
                    <a:cubicBezTo>
                      <a:pt x="17" y="55"/>
                      <a:pt x="15" y="57"/>
                      <a:pt x="14" y="55"/>
                    </a:cubicBezTo>
                    <a:cubicBezTo>
                      <a:pt x="13" y="56"/>
                      <a:pt x="13" y="54"/>
                      <a:pt x="11" y="5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1" y="54"/>
                      <a:pt x="10" y="54"/>
                      <a:pt x="9" y="53"/>
                    </a:cubicBezTo>
                    <a:cubicBezTo>
                      <a:pt x="9" y="52"/>
                      <a:pt x="8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7" y="54"/>
                      <a:pt x="6" y="55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5"/>
                      <a:pt x="5" y="56"/>
                      <a:pt x="5" y="56"/>
                    </a:cubicBezTo>
                    <a:cubicBezTo>
                      <a:pt x="5" y="55"/>
                      <a:pt x="4" y="56"/>
                      <a:pt x="4" y="54"/>
                    </a:cubicBezTo>
                    <a:cubicBezTo>
                      <a:pt x="5" y="54"/>
                      <a:pt x="7" y="53"/>
                      <a:pt x="8" y="52"/>
                    </a:cubicBezTo>
                    <a:cubicBezTo>
                      <a:pt x="8" y="51"/>
                      <a:pt x="5" y="53"/>
                      <a:pt x="6" y="52"/>
                    </a:cubicBezTo>
                    <a:cubicBezTo>
                      <a:pt x="6" y="51"/>
                      <a:pt x="6" y="51"/>
                      <a:pt x="5" y="51"/>
                    </a:cubicBezTo>
                    <a:cubicBezTo>
                      <a:pt x="5" y="52"/>
                      <a:pt x="5" y="52"/>
                      <a:pt x="5" y="53"/>
                    </a:cubicBezTo>
                    <a:cubicBezTo>
                      <a:pt x="5" y="53"/>
                      <a:pt x="5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4" y="52"/>
                      <a:pt x="5" y="52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3" y="51"/>
                      <a:pt x="2" y="50"/>
                    </a:cubicBezTo>
                    <a:cubicBezTo>
                      <a:pt x="1" y="52"/>
                      <a:pt x="4" y="46"/>
                      <a:pt x="0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4"/>
                      <a:pt x="3" y="53"/>
                      <a:pt x="3" y="53"/>
                    </a:cubicBezTo>
                    <a:cubicBezTo>
                      <a:pt x="3" y="53"/>
                      <a:pt x="3" y="54"/>
                      <a:pt x="3" y="53"/>
                    </a:cubicBezTo>
                    <a:cubicBezTo>
                      <a:pt x="3" y="52"/>
                      <a:pt x="4" y="51"/>
                      <a:pt x="4" y="53"/>
                    </a:cubicBezTo>
                    <a:cubicBezTo>
                      <a:pt x="4" y="54"/>
                      <a:pt x="4" y="54"/>
                      <a:pt x="4" y="55"/>
                    </a:cubicBezTo>
                    <a:cubicBezTo>
                      <a:pt x="4" y="55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6"/>
                      <a:pt x="3" y="55"/>
                      <a:pt x="3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57"/>
                      <a:pt x="2" y="57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60"/>
                      <a:pt x="4" y="57"/>
                      <a:pt x="4" y="58"/>
                    </a:cubicBezTo>
                    <a:cubicBezTo>
                      <a:pt x="4" y="58"/>
                      <a:pt x="2" y="60"/>
                      <a:pt x="2" y="61"/>
                    </a:cubicBezTo>
                    <a:cubicBezTo>
                      <a:pt x="3" y="62"/>
                      <a:pt x="6" y="61"/>
                      <a:pt x="6" y="63"/>
                    </a:cubicBezTo>
                    <a:cubicBezTo>
                      <a:pt x="7" y="63"/>
                      <a:pt x="8" y="63"/>
                      <a:pt x="9" y="62"/>
                    </a:cubicBezTo>
                    <a:cubicBezTo>
                      <a:pt x="10" y="62"/>
                      <a:pt x="8" y="65"/>
                      <a:pt x="9" y="64"/>
                    </a:cubicBezTo>
                    <a:cubicBezTo>
                      <a:pt x="9" y="65"/>
                      <a:pt x="9" y="66"/>
                      <a:pt x="8" y="66"/>
                    </a:cubicBezTo>
                    <a:cubicBezTo>
                      <a:pt x="9" y="66"/>
                      <a:pt x="10" y="67"/>
                      <a:pt x="10" y="65"/>
                    </a:cubicBezTo>
                    <a:cubicBezTo>
                      <a:pt x="11" y="66"/>
                      <a:pt x="12" y="67"/>
                      <a:pt x="13" y="66"/>
                    </a:cubicBezTo>
                    <a:cubicBezTo>
                      <a:pt x="13" y="66"/>
                      <a:pt x="12" y="68"/>
                      <a:pt x="12" y="69"/>
                    </a:cubicBezTo>
                    <a:cubicBezTo>
                      <a:pt x="13" y="67"/>
                      <a:pt x="15" y="67"/>
                      <a:pt x="15" y="67"/>
                    </a:cubicBezTo>
                    <a:cubicBezTo>
                      <a:pt x="16" y="66"/>
                      <a:pt x="16" y="66"/>
                      <a:pt x="16" y="64"/>
                    </a:cubicBezTo>
                    <a:cubicBezTo>
                      <a:pt x="16" y="64"/>
                      <a:pt x="17" y="63"/>
                      <a:pt x="17" y="63"/>
                    </a:cubicBezTo>
                    <a:cubicBezTo>
                      <a:pt x="17" y="65"/>
                      <a:pt x="16" y="68"/>
                      <a:pt x="17" y="68"/>
                    </a:cubicBezTo>
                    <a:cubicBezTo>
                      <a:pt x="16" y="71"/>
                      <a:pt x="15" y="67"/>
                      <a:pt x="15" y="70"/>
                    </a:cubicBezTo>
                    <a:cubicBezTo>
                      <a:pt x="14" y="72"/>
                      <a:pt x="12" y="72"/>
                      <a:pt x="12" y="70"/>
                    </a:cubicBezTo>
                    <a:cubicBezTo>
                      <a:pt x="11" y="73"/>
                      <a:pt x="13" y="71"/>
                      <a:pt x="12" y="73"/>
                    </a:cubicBezTo>
                    <a:cubicBezTo>
                      <a:pt x="13" y="73"/>
                      <a:pt x="14" y="72"/>
                      <a:pt x="15" y="72"/>
                    </a:cubicBezTo>
                    <a:cubicBezTo>
                      <a:pt x="15" y="71"/>
                      <a:pt x="15" y="70"/>
                      <a:pt x="16" y="70"/>
                    </a:cubicBezTo>
                    <a:cubicBezTo>
                      <a:pt x="17" y="67"/>
                      <a:pt x="16" y="72"/>
                      <a:pt x="17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3"/>
                      <a:pt x="17" y="72"/>
                      <a:pt x="18" y="72"/>
                    </a:cubicBezTo>
                    <a:cubicBezTo>
                      <a:pt x="17" y="75"/>
                      <a:pt x="17" y="72"/>
                      <a:pt x="16" y="74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7" y="77"/>
                      <a:pt x="17" y="74"/>
                      <a:pt x="18" y="75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4"/>
                      <a:pt x="19" y="73"/>
                      <a:pt x="18" y="73"/>
                    </a:cubicBezTo>
                    <a:cubicBezTo>
                      <a:pt x="19" y="70"/>
                      <a:pt x="19" y="72"/>
                      <a:pt x="20" y="72"/>
                    </a:cubicBezTo>
                    <a:cubicBezTo>
                      <a:pt x="20" y="70"/>
                      <a:pt x="19" y="72"/>
                      <a:pt x="20" y="70"/>
                    </a:cubicBezTo>
                    <a:cubicBezTo>
                      <a:pt x="20" y="69"/>
                      <a:pt x="20" y="69"/>
                      <a:pt x="21" y="69"/>
                    </a:cubicBezTo>
                    <a:cubicBezTo>
                      <a:pt x="22" y="69"/>
                      <a:pt x="21" y="71"/>
                      <a:pt x="21" y="72"/>
                    </a:cubicBezTo>
                    <a:cubicBezTo>
                      <a:pt x="21" y="72"/>
                      <a:pt x="20" y="72"/>
                      <a:pt x="21" y="71"/>
                    </a:cubicBezTo>
                    <a:cubicBezTo>
                      <a:pt x="19" y="73"/>
                      <a:pt x="20" y="75"/>
                      <a:pt x="19" y="76"/>
                    </a:cubicBezTo>
                    <a:cubicBezTo>
                      <a:pt x="20" y="77"/>
                      <a:pt x="20" y="75"/>
                      <a:pt x="21" y="75"/>
                    </a:cubicBezTo>
                    <a:cubicBezTo>
                      <a:pt x="21" y="74"/>
                      <a:pt x="21" y="73"/>
                      <a:pt x="21" y="72"/>
                    </a:cubicBezTo>
                    <a:cubicBezTo>
                      <a:pt x="23" y="68"/>
                      <a:pt x="21" y="76"/>
                      <a:pt x="23" y="75"/>
                    </a:cubicBezTo>
                    <a:cubicBezTo>
                      <a:pt x="23" y="72"/>
                      <a:pt x="25" y="71"/>
                      <a:pt x="25" y="68"/>
                    </a:cubicBezTo>
                    <a:cubicBezTo>
                      <a:pt x="25" y="67"/>
                      <a:pt x="25" y="66"/>
                      <a:pt x="26" y="67"/>
                    </a:cubicBezTo>
                    <a:cubicBezTo>
                      <a:pt x="25" y="69"/>
                      <a:pt x="26" y="68"/>
                      <a:pt x="25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4"/>
                      <a:pt x="25" y="76"/>
                      <a:pt x="26" y="77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5"/>
                      <a:pt x="26" y="76"/>
                      <a:pt x="27" y="76"/>
                    </a:cubicBezTo>
                    <a:cubicBezTo>
                      <a:pt x="26" y="76"/>
                      <a:pt x="27" y="74"/>
                      <a:pt x="27" y="73"/>
                    </a:cubicBezTo>
                    <a:cubicBezTo>
                      <a:pt x="28" y="73"/>
                      <a:pt x="28" y="75"/>
                      <a:pt x="28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6"/>
                      <a:pt x="28" y="78"/>
                      <a:pt x="28" y="78"/>
                    </a:cubicBezTo>
                    <a:cubicBezTo>
                      <a:pt x="28" y="76"/>
                      <a:pt x="29" y="75"/>
                      <a:pt x="29" y="73"/>
                    </a:cubicBezTo>
                    <a:cubicBezTo>
                      <a:pt x="30" y="73"/>
                      <a:pt x="30" y="74"/>
                      <a:pt x="30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29" y="78"/>
                      <a:pt x="30" y="78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1" y="77"/>
                      <a:pt x="31" y="77"/>
                      <a:pt x="31" y="76"/>
                    </a:cubicBezTo>
                    <a:cubicBezTo>
                      <a:pt x="31" y="78"/>
                      <a:pt x="31" y="78"/>
                      <a:pt x="31" y="78"/>
                    </a:cubicBezTo>
                    <a:cubicBezTo>
                      <a:pt x="32" y="77"/>
                      <a:pt x="32" y="75"/>
                      <a:pt x="33" y="77"/>
                    </a:cubicBezTo>
                    <a:cubicBezTo>
                      <a:pt x="32" y="74"/>
                      <a:pt x="32" y="77"/>
                      <a:pt x="32" y="75"/>
                    </a:cubicBezTo>
                    <a:cubicBezTo>
                      <a:pt x="31" y="73"/>
                      <a:pt x="32" y="74"/>
                      <a:pt x="33" y="73"/>
                    </a:cubicBezTo>
                    <a:cubicBezTo>
                      <a:pt x="32" y="76"/>
                      <a:pt x="33" y="74"/>
                      <a:pt x="34" y="74"/>
                    </a:cubicBezTo>
                    <a:cubicBezTo>
                      <a:pt x="34" y="75"/>
                      <a:pt x="34" y="75"/>
                      <a:pt x="34" y="76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5" y="78"/>
                      <a:pt x="36" y="73"/>
                      <a:pt x="36" y="74"/>
                    </a:cubicBezTo>
                    <a:cubicBezTo>
                      <a:pt x="36" y="75"/>
                      <a:pt x="36" y="77"/>
                      <a:pt x="36" y="77"/>
                    </a:cubicBezTo>
                    <a:cubicBezTo>
                      <a:pt x="36" y="75"/>
                      <a:pt x="37" y="74"/>
                      <a:pt x="37" y="72"/>
                    </a:cubicBezTo>
                    <a:cubicBezTo>
                      <a:pt x="38" y="73"/>
                      <a:pt x="36" y="76"/>
                      <a:pt x="37" y="78"/>
                    </a:cubicBezTo>
                    <a:cubicBezTo>
                      <a:pt x="37" y="75"/>
                      <a:pt x="38" y="79"/>
                      <a:pt x="38" y="76"/>
                    </a:cubicBezTo>
                    <a:cubicBezTo>
                      <a:pt x="37" y="75"/>
                      <a:pt x="38" y="75"/>
                      <a:pt x="38" y="73"/>
                    </a:cubicBezTo>
                    <a:cubicBezTo>
                      <a:pt x="39" y="74"/>
                      <a:pt x="38" y="75"/>
                      <a:pt x="39" y="75"/>
                    </a:cubicBezTo>
                    <a:cubicBezTo>
                      <a:pt x="39" y="75"/>
                      <a:pt x="39" y="73"/>
                      <a:pt x="39" y="72"/>
                    </a:cubicBezTo>
                    <a:cubicBezTo>
                      <a:pt x="39" y="73"/>
                      <a:pt x="40" y="70"/>
                      <a:pt x="40" y="72"/>
                    </a:cubicBezTo>
                    <a:cubicBezTo>
                      <a:pt x="41" y="74"/>
                      <a:pt x="39" y="73"/>
                      <a:pt x="40" y="74"/>
                    </a:cubicBezTo>
                    <a:cubicBezTo>
                      <a:pt x="41" y="74"/>
                      <a:pt x="40" y="70"/>
                      <a:pt x="41" y="69"/>
                    </a:cubicBezTo>
                    <a:cubicBezTo>
                      <a:pt x="41" y="68"/>
                      <a:pt x="41" y="65"/>
                      <a:pt x="42" y="64"/>
                    </a:cubicBezTo>
                    <a:cubicBezTo>
                      <a:pt x="43" y="65"/>
                      <a:pt x="41" y="65"/>
                      <a:pt x="42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3" y="70"/>
                      <a:pt x="41" y="72"/>
                      <a:pt x="41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2" y="75"/>
                      <a:pt x="43" y="76"/>
                      <a:pt x="43" y="76"/>
                    </a:cubicBezTo>
                    <a:cubicBezTo>
                      <a:pt x="43" y="74"/>
                      <a:pt x="43" y="76"/>
                      <a:pt x="43" y="75"/>
                    </a:cubicBezTo>
                    <a:cubicBezTo>
                      <a:pt x="43" y="74"/>
                      <a:pt x="43" y="71"/>
                      <a:pt x="44" y="73"/>
                    </a:cubicBezTo>
                    <a:cubicBezTo>
                      <a:pt x="44" y="74"/>
                      <a:pt x="44" y="75"/>
                      <a:pt x="44" y="76"/>
                    </a:cubicBezTo>
                    <a:cubicBezTo>
                      <a:pt x="45" y="77"/>
                      <a:pt x="44" y="74"/>
                      <a:pt x="45" y="75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7" y="76"/>
                      <a:pt x="50" y="76"/>
                      <a:pt x="51" y="72"/>
                    </a:cubicBezTo>
                    <a:cubicBezTo>
                      <a:pt x="52" y="73"/>
                      <a:pt x="52" y="73"/>
                      <a:pt x="53" y="74"/>
                    </a:cubicBezTo>
                    <a:cubicBezTo>
                      <a:pt x="53" y="74"/>
                      <a:pt x="53" y="73"/>
                      <a:pt x="53" y="72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6"/>
                      <a:pt x="55" y="74"/>
                      <a:pt x="56" y="72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7" y="75"/>
                      <a:pt x="56" y="73"/>
                      <a:pt x="57" y="72"/>
                    </a:cubicBezTo>
                    <a:cubicBezTo>
                      <a:pt x="57" y="74"/>
                      <a:pt x="57" y="74"/>
                      <a:pt x="57" y="74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8" y="72"/>
                      <a:pt x="58" y="72"/>
                      <a:pt x="58" y="74"/>
                    </a:cubicBezTo>
                    <a:cubicBezTo>
                      <a:pt x="59" y="74"/>
                      <a:pt x="59" y="73"/>
                      <a:pt x="58" y="73"/>
                    </a:cubicBezTo>
                    <a:cubicBezTo>
                      <a:pt x="59" y="74"/>
                      <a:pt x="60" y="74"/>
                      <a:pt x="61" y="73"/>
                    </a:cubicBezTo>
                    <a:cubicBezTo>
                      <a:pt x="61" y="72"/>
                      <a:pt x="61" y="72"/>
                      <a:pt x="61" y="70"/>
                    </a:cubicBezTo>
                    <a:cubicBezTo>
                      <a:pt x="61" y="68"/>
                      <a:pt x="61" y="71"/>
                      <a:pt x="61" y="69"/>
                    </a:cubicBezTo>
                    <a:cubicBezTo>
                      <a:pt x="61" y="70"/>
                      <a:pt x="62" y="71"/>
                      <a:pt x="61" y="72"/>
                    </a:cubicBezTo>
                    <a:cubicBezTo>
                      <a:pt x="63" y="75"/>
                      <a:pt x="64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8" y="73"/>
                      <a:pt x="68" y="71"/>
                      <a:pt x="70" y="72"/>
                    </a:cubicBezTo>
                    <a:cubicBezTo>
                      <a:pt x="69" y="71"/>
                      <a:pt x="69" y="68"/>
                      <a:pt x="70" y="68"/>
                    </a:cubicBezTo>
                    <a:cubicBezTo>
                      <a:pt x="70" y="66"/>
                      <a:pt x="70" y="70"/>
                      <a:pt x="71" y="71"/>
                    </a:cubicBezTo>
                    <a:cubicBezTo>
                      <a:pt x="71" y="71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2" y="70"/>
                      <a:pt x="73" y="69"/>
                      <a:pt x="73" y="7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70"/>
                      <a:pt x="74" y="71"/>
                      <a:pt x="75" y="71"/>
                    </a:cubicBezTo>
                    <a:cubicBezTo>
                      <a:pt x="75" y="69"/>
                      <a:pt x="76" y="70"/>
                      <a:pt x="76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7" y="71"/>
                      <a:pt x="76" y="69"/>
                      <a:pt x="77" y="68"/>
                    </a:cubicBezTo>
                    <a:cubicBezTo>
                      <a:pt x="77" y="67"/>
                      <a:pt x="77" y="68"/>
                      <a:pt x="77" y="69"/>
                    </a:cubicBezTo>
                    <a:cubicBezTo>
                      <a:pt x="77" y="70"/>
                      <a:pt x="77" y="68"/>
                      <a:pt x="77" y="69"/>
                    </a:cubicBezTo>
                    <a:cubicBezTo>
                      <a:pt x="77" y="70"/>
                      <a:pt x="77" y="69"/>
                      <a:pt x="77" y="70"/>
                    </a:cubicBezTo>
                    <a:cubicBezTo>
                      <a:pt x="78" y="70"/>
                      <a:pt x="77" y="68"/>
                      <a:pt x="78" y="69"/>
                    </a:cubicBezTo>
                    <a:cubicBezTo>
                      <a:pt x="78" y="69"/>
                      <a:pt x="79" y="68"/>
                      <a:pt x="79" y="70"/>
                    </a:cubicBezTo>
                    <a:cubicBezTo>
                      <a:pt x="79" y="69"/>
                      <a:pt x="80" y="69"/>
                      <a:pt x="80" y="68"/>
                    </a:cubicBezTo>
                    <a:cubicBezTo>
                      <a:pt x="79" y="68"/>
                      <a:pt x="79" y="68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9" y="66"/>
                      <a:pt x="80" y="67"/>
                      <a:pt x="80" y="65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1" y="66"/>
                      <a:pt x="81" y="66"/>
                    </a:cubicBezTo>
                    <a:cubicBezTo>
                      <a:pt x="82" y="67"/>
                      <a:pt x="82" y="69"/>
                      <a:pt x="82" y="70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3" y="68"/>
                      <a:pt x="83" y="68"/>
                      <a:pt x="83" y="69"/>
                    </a:cubicBezTo>
                    <a:cubicBezTo>
                      <a:pt x="85" y="70"/>
                      <a:pt x="84" y="64"/>
                      <a:pt x="85" y="65"/>
                    </a:cubicBezTo>
                    <a:cubicBezTo>
                      <a:pt x="85" y="67"/>
                      <a:pt x="85" y="68"/>
                      <a:pt x="86" y="68"/>
                    </a:cubicBezTo>
                    <a:cubicBezTo>
                      <a:pt x="86" y="68"/>
                      <a:pt x="86" y="67"/>
                      <a:pt x="86" y="67"/>
                    </a:cubicBezTo>
                    <a:cubicBezTo>
                      <a:pt x="86" y="66"/>
                      <a:pt x="86" y="68"/>
                      <a:pt x="85" y="67"/>
                    </a:cubicBezTo>
                    <a:cubicBezTo>
                      <a:pt x="85" y="66"/>
                      <a:pt x="86" y="66"/>
                      <a:pt x="86" y="66"/>
                    </a:cubicBezTo>
                    <a:cubicBezTo>
                      <a:pt x="87" y="70"/>
                      <a:pt x="89" y="66"/>
                      <a:pt x="91" y="68"/>
                    </a:cubicBezTo>
                    <a:cubicBezTo>
                      <a:pt x="90" y="66"/>
                      <a:pt x="91" y="67"/>
                      <a:pt x="91" y="66"/>
                    </a:cubicBezTo>
                    <a:cubicBezTo>
                      <a:pt x="92" y="69"/>
                      <a:pt x="92" y="66"/>
                      <a:pt x="93" y="67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3" y="66"/>
                      <a:pt x="92" y="61"/>
                      <a:pt x="94" y="63"/>
                    </a:cubicBezTo>
                    <a:cubicBezTo>
                      <a:pt x="94" y="64"/>
                      <a:pt x="94" y="65"/>
                      <a:pt x="94" y="66"/>
                    </a:cubicBezTo>
                    <a:cubicBezTo>
                      <a:pt x="95" y="68"/>
                      <a:pt x="95" y="63"/>
                      <a:pt x="96" y="66"/>
                    </a:cubicBezTo>
                    <a:cubicBezTo>
                      <a:pt x="96" y="65"/>
                      <a:pt x="95" y="63"/>
                      <a:pt x="96" y="62"/>
                    </a:cubicBezTo>
                    <a:cubicBezTo>
                      <a:pt x="96" y="63"/>
                      <a:pt x="98" y="64"/>
                      <a:pt x="98" y="65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9" y="65"/>
                      <a:pt x="98" y="65"/>
                      <a:pt x="98" y="65"/>
                    </a:cubicBezTo>
                    <a:cubicBezTo>
                      <a:pt x="99" y="66"/>
                      <a:pt x="99" y="65"/>
                      <a:pt x="100" y="64"/>
                    </a:cubicBezTo>
                    <a:cubicBezTo>
                      <a:pt x="101" y="65"/>
                      <a:pt x="101" y="64"/>
                      <a:pt x="102" y="65"/>
                    </a:cubicBezTo>
                    <a:cubicBezTo>
                      <a:pt x="102" y="63"/>
                      <a:pt x="104" y="66"/>
                      <a:pt x="103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3"/>
                      <a:pt x="103" y="61"/>
                      <a:pt x="104" y="60"/>
                    </a:cubicBezTo>
                    <a:cubicBezTo>
                      <a:pt x="104" y="62"/>
                      <a:pt x="104" y="62"/>
                      <a:pt x="104" y="62"/>
                    </a:cubicBezTo>
                    <a:cubicBezTo>
                      <a:pt x="105" y="65"/>
                      <a:pt x="105" y="63"/>
                      <a:pt x="106" y="64"/>
                    </a:cubicBezTo>
                    <a:cubicBezTo>
                      <a:pt x="105" y="62"/>
                      <a:pt x="106" y="64"/>
                      <a:pt x="106" y="62"/>
                    </a:cubicBezTo>
                    <a:cubicBezTo>
                      <a:pt x="106" y="62"/>
                      <a:pt x="106" y="62"/>
                      <a:pt x="106" y="62"/>
                    </a:cubicBezTo>
                    <a:cubicBezTo>
                      <a:pt x="106" y="61"/>
                      <a:pt x="106" y="61"/>
                      <a:pt x="106" y="60"/>
                    </a:cubicBezTo>
                    <a:cubicBezTo>
                      <a:pt x="107" y="60"/>
                      <a:pt x="107" y="62"/>
                      <a:pt x="107" y="62"/>
                    </a:cubicBezTo>
                    <a:cubicBezTo>
                      <a:pt x="108" y="63"/>
                      <a:pt x="108" y="62"/>
                      <a:pt x="108" y="62"/>
                    </a:cubicBezTo>
                    <a:cubicBezTo>
                      <a:pt x="108" y="62"/>
                      <a:pt x="108" y="62"/>
                      <a:pt x="108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8" y="61"/>
                      <a:pt x="109" y="61"/>
                    </a:cubicBezTo>
                    <a:cubicBezTo>
                      <a:pt x="109" y="61"/>
                      <a:pt x="109" y="61"/>
                      <a:pt x="109" y="61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4"/>
                      <a:pt x="110" y="64"/>
                      <a:pt x="110" y="64"/>
                    </a:cubicBezTo>
                    <a:cubicBezTo>
                      <a:pt x="110" y="64"/>
                      <a:pt x="110" y="62"/>
                      <a:pt x="110" y="61"/>
                    </a:cubicBezTo>
                    <a:cubicBezTo>
                      <a:pt x="112" y="62"/>
                      <a:pt x="113" y="60"/>
                      <a:pt x="114" y="59"/>
                    </a:cubicBezTo>
                    <a:cubicBezTo>
                      <a:pt x="113" y="59"/>
                      <a:pt x="114" y="60"/>
                      <a:pt x="114" y="60"/>
                    </a:cubicBezTo>
                    <a:cubicBezTo>
                      <a:pt x="114" y="59"/>
                      <a:pt x="114" y="58"/>
                      <a:pt x="114" y="59"/>
                    </a:cubicBezTo>
                    <a:cubicBezTo>
                      <a:pt x="114" y="58"/>
                      <a:pt x="115" y="60"/>
                      <a:pt x="116" y="60"/>
                    </a:cubicBezTo>
                    <a:cubicBezTo>
                      <a:pt x="116" y="60"/>
                      <a:pt x="115" y="58"/>
                      <a:pt x="115" y="58"/>
                    </a:cubicBezTo>
                    <a:cubicBezTo>
                      <a:pt x="117" y="60"/>
                      <a:pt x="117" y="56"/>
                      <a:pt x="118" y="57"/>
                    </a:cubicBezTo>
                    <a:cubicBezTo>
                      <a:pt x="118" y="58"/>
                      <a:pt x="118" y="58"/>
                      <a:pt x="119" y="59"/>
                    </a:cubicBezTo>
                    <a:cubicBezTo>
                      <a:pt x="119" y="58"/>
                      <a:pt x="120" y="57"/>
                      <a:pt x="120" y="55"/>
                    </a:cubicBezTo>
                    <a:cubicBezTo>
                      <a:pt x="120" y="57"/>
                      <a:pt x="120" y="57"/>
                      <a:pt x="120" y="57"/>
                    </a:cubicBezTo>
                    <a:cubicBezTo>
                      <a:pt x="121" y="57"/>
                      <a:pt x="121" y="56"/>
                      <a:pt x="121" y="55"/>
                    </a:cubicBezTo>
                    <a:cubicBezTo>
                      <a:pt x="120" y="54"/>
                      <a:pt x="121" y="52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2"/>
                      <a:pt x="122" y="52"/>
                      <a:pt x="122" y="53"/>
                    </a:cubicBezTo>
                    <a:cubicBezTo>
                      <a:pt x="123" y="55"/>
                      <a:pt x="124" y="54"/>
                      <a:pt x="125" y="54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5" y="52"/>
                      <a:pt x="125" y="54"/>
                      <a:pt x="125" y="54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6" y="51"/>
                      <a:pt x="126" y="52"/>
                    </a:cubicBezTo>
                    <a:cubicBezTo>
                      <a:pt x="127" y="51"/>
                      <a:pt x="126" y="48"/>
                      <a:pt x="126" y="46"/>
                    </a:cubicBezTo>
                    <a:cubicBezTo>
                      <a:pt x="127" y="47"/>
                      <a:pt x="127" y="45"/>
                      <a:pt x="128" y="45"/>
                    </a:cubicBezTo>
                    <a:cubicBezTo>
                      <a:pt x="128" y="46"/>
                      <a:pt x="127" y="45"/>
                      <a:pt x="128" y="46"/>
                    </a:cubicBezTo>
                    <a:cubicBezTo>
                      <a:pt x="129" y="47"/>
                      <a:pt x="129" y="47"/>
                      <a:pt x="129" y="47"/>
                    </a:cubicBezTo>
                    <a:cubicBezTo>
                      <a:pt x="128" y="48"/>
                      <a:pt x="130" y="50"/>
                      <a:pt x="130" y="51"/>
                    </a:cubicBezTo>
                    <a:cubicBezTo>
                      <a:pt x="130" y="50"/>
                      <a:pt x="132" y="50"/>
                      <a:pt x="132" y="50"/>
                    </a:cubicBezTo>
                    <a:cubicBezTo>
                      <a:pt x="131" y="48"/>
                      <a:pt x="133" y="49"/>
                      <a:pt x="132" y="46"/>
                    </a:cubicBezTo>
                    <a:cubicBezTo>
                      <a:pt x="133" y="45"/>
                      <a:pt x="133" y="48"/>
                      <a:pt x="134" y="48"/>
                    </a:cubicBezTo>
                    <a:cubicBezTo>
                      <a:pt x="134" y="47"/>
                      <a:pt x="135" y="47"/>
                      <a:pt x="136" y="47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7" y="46"/>
                      <a:pt x="138" y="46"/>
                      <a:pt x="138" y="44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46"/>
                      <a:pt x="137" y="42"/>
                      <a:pt x="139" y="43"/>
                    </a:cubicBezTo>
                    <a:cubicBezTo>
                      <a:pt x="139" y="44"/>
                      <a:pt x="139" y="44"/>
                      <a:pt x="139" y="44"/>
                    </a:cubicBezTo>
                    <a:cubicBezTo>
                      <a:pt x="139" y="43"/>
                      <a:pt x="141" y="45"/>
                      <a:pt x="141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3"/>
                      <a:pt x="142" y="43"/>
                      <a:pt x="142" y="41"/>
                    </a:cubicBezTo>
                    <a:cubicBezTo>
                      <a:pt x="143" y="43"/>
                      <a:pt x="143" y="43"/>
                      <a:pt x="143" y="43"/>
                    </a:cubicBezTo>
                    <a:cubicBezTo>
                      <a:pt x="144" y="44"/>
                      <a:pt x="142" y="41"/>
                      <a:pt x="143" y="42"/>
                    </a:cubicBezTo>
                    <a:cubicBezTo>
                      <a:pt x="143" y="42"/>
                      <a:pt x="144" y="42"/>
                      <a:pt x="144" y="43"/>
                    </a:cubicBezTo>
                    <a:cubicBezTo>
                      <a:pt x="144" y="41"/>
                      <a:pt x="145" y="41"/>
                      <a:pt x="145" y="40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9" y="41"/>
                      <a:pt x="153" y="39"/>
                      <a:pt x="154" y="36"/>
                    </a:cubicBezTo>
                    <a:cubicBezTo>
                      <a:pt x="156" y="38"/>
                      <a:pt x="154" y="37"/>
                      <a:pt x="156" y="39"/>
                    </a:cubicBezTo>
                    <a:cubicBezTo>
                      <a:pt x="154" y="37"/>
                      <a:pt x="156" y="38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8"/>
                      <a:pt x="158" y="37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5"/>
                      <a:pt x="160" y="38"/>
                      <a:pt x="158" y="36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4"/>
                      <a:pt x="161" y="37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2" y="36"/>
                      <a:pt x="160" y="32"/>
                      <a:pt x="162" y="34"/>
                    </a:cubicBezTo>
                    <a:cubicBezTo>
                      <a:pt x="162" y="33"/>
                      <a:pt x="162" y="32"/>
                      <a:pt x="161" y="30"/>
                    </a:cubicBezTo>
                    <a:cubicBezTo>
                      <a:pt x="163" y="33"/>
                      <a:pt x="163" y="33"/>
                      <a:pt x="163" y="33"/>
                    </a:cubicBezTo>
                    <a:cubicBezTo>
                      <a:pt x="164" y="30"/>
                      <a:pt x="167" y="29"/>
                      <a:pt x="167" y="26"/>
                    </a:cubicBezTo>
                    <a:cubicBezTo>
                      <a:pt x="168" y="27"/>
                      <a:pt x="168" y="27"/>
                      <a:pt x="168" y="27"/>
                    </a:cubicBezTo>
                    <a:cubicBezTo>
                      <a:pt x="168" y="24"/>
                      <a:pt x="172" y="27"/>
                      <a:pt x="170" y="23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0" y="22"/>
                      <a:pt x="172" y="22"/>
                      <a:pt x="171" y="20"/>
                    </a:cubicBezTo>
                    <a:cubicBezTo>
                      <a:pt x="171" y="21"/>
                      <a:pt x="171" y="21"/>
                      <a:pt x="172" y="21"/>
                    </a:cubicBezTo>
                    <a:cubicBezTo>
                      <a:pt x="172" y="21"/>
                      <a:pt x="171" y="19"/>
                      <a:pt x="172" y="19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177" y="20"/>
                      <a:pt x="182" y="19"/>
                      <a:pt x="180" y="14"/>
                    </a:cubicBezTo>
                    <a:cubicBezTo>
                      <a:pt x="180" y="13"/>
                      <a:pt x="182" y="15"/>
                      <a:pt x="182" y="15"/>
                    </a:cubicBezTo>
                    <a:cubicBezTo>
                      <a:pt x="181" y="11"/>
                      <a:pt x="188" y="11"/>
                      <a:pt x="185" y="6"/>
                    </a:cubicBezTo>
                    <a:cubicBezTo>
                      <a:pt x="185" y="4"/>
                      <a:pt x="180" y="0"/>
                      <a:pt x="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7" name="Freeform 342"/>
              <p:cNvSpPr/>
              <p:nvPr/>
            </p:nvSpPr>
            <p:spPr bwMode="auto">
              <a:xfrm>
                <a:off x="3757" y="293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8" name="Freeform 343"/>
              <p:cNvSpPr/>
              <p:nvPr/>
            </p:nvSpPr>
            <p:spPr bwMode="auto">
              <a:xfrm>
                <a:off x="4226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89" name="Freeform 344"/>
              <p:cNvSpPr/>
              <p:nvPr/>
            </p:nvSpPr>
            <p:spPr bwMode="auto">
              <a:xfrm>
                <a:off x="3752" y="294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0" name="Freeform 345"/>
              <p:cNvSpPr/>
              <p:nvPr/>
            </p:nvSpPr>
            <p:spPr bwMode="auto">
              <a:xfrm>
                <a:off x="3975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1" name="Freeform 346"/>
              <p:cNvSpPr/>
              <p:nvPr/>
            </p:nvSpPr>
            <p:spPr bwMode="auto">
              <a:xfrm>
                <a:off x="3905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2" name="Freeform 347"/>
              <p:cNvSpPr/>
              <p:nvPr/>
            </p:nvSpPr>
            <p:spPr bwMode="auto">
              <a:xfrm>
                <a:off x="4289" y="2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3" name="Freeform 348"/>
              <p:cNvSpPr/>
              <p:nvPr/>
            </p:nvSpPr>
            <p:spPr bwMode="auto">
              <a:xfrm>
                <a:off x="3899" y="226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4" name="Freeform 349"/>
              <p:cNvSpPr/>
              <p:nvPr/>
            </p:nvSpPr>
            <p:spPr bwMode="auto">
              <a:xfrm>
                <a:off x="3939" y="292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5" name="Freeform 350"/>
              <p:cNvSpPr/>
              <p:nvPr/>
            </p:nvSpPr>
            <p:spPr bwMode="auto">
              <a:xfrm>
                <a:off x="3888" y="22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6" name="Freeform 351"/>
              <p:cNvSpPr/>
              <p:nvPr/>
            </p:nvSpPr>
            <p:spPr bwMode="auto">
              <a:xfrm>
                <a:off x="3842" y="2270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7" name="Freeform 352"/>
              <p:cNvSpPr/>
              <p:nvPr/>
            </p:nvSpPr>
            <p:spPr bwMode="auto">
              <a:xfrm>
                <a:off x="3844" y="226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8" name="Freeform 353"/>
              <p:cNvSpPr/>
              <p:nvPr/>
            </p:nvSpPr>
            <p:spPr bwMode="auto">
              <a:xfrm>
                <a:off x="3899" y="227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9" name="Freeform 354"/>
              <p:cNvSpPr/>
              <p:nvPr/>
            </p:nvSpPr>
            <p:spPr bwMode="auto">
              <a:xfrm>
                <a:off x="3776" y="298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0" name="Freeform 355"/>
              <p:cNvSpPr/>
              <p:nvPr/>
            </p:nvSpPr>
            <p:spPr bwMode="auto">
              <a:xfrm>
                <a:off x="3795" y="2985"/>
                <a:ext cx="2" cy="6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1" name="Freeform 356"/>
              <p:cNvSpPr/>
              <p:nvPr/>
            </p:nvSpPr>
            <p:spPr bwMode="auto">
              <a:xfrm>
                <a:off x="3765" y="2972"/>
                <a:ext cx="7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2" name="Freeform 357"/>
              <p:cNvSpPr/>
              <p:nvPr/>
            </p:nvSpPr>
            <p:spPr bwMode="auto">
              <a:xfrm>
                <a:off x="3803" y="298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3" name="Freeform 358"/>
              <p:cNvSpPr/>
              <p:nvPr/>
            </p:nvSpPr>
            <p:spPr bwMode="auto">
              <a:xfrm>
                <a:off x="3479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4" name="Freeform 359"/>
              <p:cNvSpPr/>
              <p:nvPr/>
            </p:nvSpPr>
            <p:spPr bwMode="auto">
              <a:xfrm>
                <a:off x="3761" y="2966"/>
                <a:ext cx="2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5" name="Freeform 360"/>
              <p:cNvSpPr/>
              <p:nvPr/>
            </p:nvSpPr>
            <p:spPr bwMode="auto">
              <a:xfrm>
                <a:off x="3943" y="29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6" name="Freeform 361"/>
              <p:cNvSpPr/>
              <p:nvPr/>
            </p:nvSpPr>
            <p:spPr bwMode="auto">
              <a:xfrm>
                <a:off x="4003" y="294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7" name="Freeform 362"/>
              <p:cNvSpPr/>
              <p:nvPr/>
            </p:nvSpPr>
            <p:spPr bwMode="auto">
              <a:xfrm>
                <a:off x="4003" y="29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8" name="Freeform 363"/>
              <p:cNvSpPr/>
              <p:nvPr/>
            </p:nvSpPr>
            <p:spPr bwMode="auto">
              <a:xfrm>
                <a:off x="3996" y="295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09" name="Freeform 364"/>
              <p:cNvSpPr/>
              <p:nvPr/>
            </p:nvSpPr>
            <p:spPr bwMode="auto">
              <a:xfrm>
                <a:off x="3757" y="3023"/>
                <a:ext cx="4" cy="4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2" y="1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0" name="Freeform 365"/>
              <p:cNvSpPr/>
              <p:nvPr/>
            </p:nvSpPr>
            <p:spPr bwMode="auto">
              <a:xfrm>
                <a:off x="4003" y="2949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1" name="Freeform 366"/>
              <p:cNvSpPr/>
              <p:nvPr/>
            </p:nvSpPr>
            <p:spPr bwMode="auto">
              <a:xfrm>
                <a:off x="3869" y="293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2" name="Freeform 367"/>
              <p:cNvSpPr/>
              <p:nvPr/>
            </p:nvSpPr>
            <p:spPr bwMode="auto">
              <a:xfrm>
                <a:off x="4026" y="2926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3" name="Rectangle 368"/>
              <p:cNvSpPr>
                <a:spLocks noChangeArrowheads="1"/>
              </p:cNvSpPr>
              <p:nvPr/>
            </p:nvSpPr>
            <p:spPr bwMode="auto">
              <a:xfrm>
                <a:off x="4275" y="2542"/>
                <a:ext cx="1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4" name="Oval 369"/>
              <p:cNvSpPr>
                <a:spLocks noChangeArrowheads="1"/>
              </p:cNvSpPr>
              <p:nvPr/>
            </p:nvSpPr>
            <p:spPr bwMode="auto">
              <a:xfrm>
                <a:off x="3472" y="2075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5" name="Freeform 370"/>
              <p:cNvSpPr/>
              <p:nvPr/>
            </p:nvSpPr>
            <p:spPr bwMode="auto">
              <a:xfrm>
                <a:off x="4219" y="25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6" name="Freeform 371"/>
              <p:cNvSpPr/>
              <p:nvPr/>
            </p:nvSpPr>
            <p:spPr bwMode="auto">
              <a:xfrm>
                <a:off x="4230" y="252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7" name="Freeform 372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8" name="Freeform 373"/>
              <p:cNvSpPr/>
              <p:nvPr/>
            </p:nvSpPr>
            <p:spPr bwMode="auto">
              <a:xfrm>
                <a:off x="4217" y="2482"/>
                <a:ext cx="145" cy="117"/>
              </a:xfrm>
              <a:custGeom>
                <a:avLst/>
                <a:gdLst>
                  <a:gd name="T0" fmla="*/ 63 w 68"/>
                  <a:gd name="T1" fmla="*/ 35 h 55"/>
                  <a:gd name="T2" fmla="*/ 47 w 68"/>
                  <a:gd name="T3" fmla="*/ 21 h 55"/>
                  <a:gd name="T4" fmla="*/ 43 w 68"/>
                  <a:gd name="T5" fmla="*/ 21 h 55"/>
                  <a:gd name="T6" fmla="*/ 40 w 68"/>
                  <a:gd name="T7" fmla="*/ 15 h 55"/>
                  <a:gd name="T8" fmla="*/ 35 w 68"/>
                  <a:gd name="T9" fmla="*/ 11 h 55"/>
                  <a:gd name="T10" fmla="*/ 29 w 68"/>
                  <a:gd name="T11" fmla="*/ 6 h 55"/>
                  <a:gd name="T12" fmla="*/ 24 w 68"/>
                  <a:gd name="T13" fmla="*/ 7 h 55"/>
                  <a:gd name="T14" fmla="*/ 16 w 68"/>
                  <a:gd name="T15" fmla="*/ 6 h 55"/>
                  <a:gd name="T16" fmla="*/ 13 w 68"/>
                  <a:gd name="T17" fmla="*/ 5 h 55"/>
                  <a:gd name="T18" fmla="*/ 10 w 68"/>
                  <a:gd name="T19" fmla="*/ 1 h 55"/>
                  <a:gd name="T20" fmla="*/ 9 w 68"/>
                  <a:gd name="T21" fmla="*/ 1 h 55"/>
                  <a:gd name="T22" fmla="*/ 5 w 68"/>
                  <a:gd name="T23" fmla="*/ 2 h 55"/>
                  <a:gd name="T24" fmla="*/ 2 w 68"/>
                  <a:gd name="T25" fmla="*/ 3 h 55"/>
                  <a:gd name="T26" fmla="*/ 2 w 68"/>
                  <a:gd name="T27" fmla="*/ 6 h 55"/>
                  <a:gd name="T28" fmla="*/ 5 w 68"/>
                  <a:gd name="T29" fmla="*/ 8 h 55"/>
                  <a:gd name="T30" fmla="*/ 4 w 68"/>
                  <a:gd name="T31" fmla="*/ 10 h 55"/>
                  <a:gd name="T32" fmla="*/ 6 w 68"/>
                  <a:gd name="T33" fmla="*/ 13 h 55"/>
                  <a:gd name="T34" fmla="*/ 4 w 68"/>
                  <a:gd name="T35" fmla="*/ 16 h 55"/>
                  <a:gd name="T36" fmla="*/ 2 w 68"/>
                  <a:gd name="T37" fmla="*/ 19 h 55"/>
                  <a:gd name="T38" fmla="*/ 6 w 68"/>
                  <a:gd name="T39" fmla="*/ 16 h 55"/>
                  <a:gd name="T40" fmla="*/ 9 w 68"/>
                  <a:gd name="T41" fmla="*/ 13 h 55"/>
                  <a:gd name="T42" fmla="*/ 7 w 68"/>
                  <a:gd name="T43" fmla="*/ 19 h 55"/>
                  <a:gd name="T44" fmla="*/ 8 w 68"/>
                  <a:gd name="T45" fmla="*/ 18 h 55"/>
                  <a:gd name="T46" fmla="*/ 8 w 68"/>
                  <a:gd name="T47" fmla="*/ 21 h 55"/>
                  <a:gd name="T48" fmla="*/ 9 w 68"/>
                  <a:gd name="T49" fmla="*/ 21 h 55"/>
                  <a:gd name="T50" fmla="*/ 10 w 68"/>
                  <a:gd name="T51" fmla="*/ 22 h 55"/>
                  <a:gd name="T52" fmla="*/ 15 w 68"/>
                  <a:gd name="T53" fmla="*/ 17 h 55"/>
                  <a:gd name="T54" fmla="*/ 11 w 68"/>
                  <a:gd name="T55" fmla="*/ 23 h 55"/>
                  <a:gd name="T56" fmla="*/ 13 w 68"/>
                  <a:gd name="T57" fmla="*/ 23 h 55"/>
                  <a:gd name="T58" fmla="*/ 16 w 68"/>
                  <a:gd name="T59" fmla="*/ 23 h 55"/>
                  <a:gd name="T60" fmla="*/ 18 w 68"/>
                  <a:gd name="T61" fmla="*/ 24 h 55"/>
                  <a:gd name="T62" fmla="*/ 18 w 68"/>
                  <a:gd name="T63" fmla="*/ 24 h 55"/>
                  <a:gd name="T64" fmla="*/ 21 w 68"/>
                  <a:gd name="T65" fmla="*/ 24 h 55"/>
                  <a:gd name="T66" fmla="*/ 23 w 68"/>
                  <a:gd name="T67" fmla="*/ 23 h 55"/>
                  <a:gd name="T68" fmla="*/ 22 w 68"/>
                  <a:gd name="T69" fmla="*/ 26 h 55"/>
                  <a:gd name="T70" fmla="*/ 25 w 68"/>
                  <a:gd name="T71" fmla="*/ 24 h 55"/>
                  <a:gd name="T72" fmla="*/ 24 w 68"/>
                  <a:gd name="T73" fmla="*/ 27 h 55"/>
                  <a:gd name="T74" fmla="*/ 26 w 68"/>
                  <a:gd name="T75" fmla="*/ 29 h 55"/>
                  <a:gd name="T76" fmla="*/ 28 w 68"/>
                  <a:gd name="T77" fmla="*/ 30 h 55"/>
                  <a:gd name="T78" fmla="*/ 29 w 68"/>
                  <a:gd name="T79" fmla="*/ 32 h 55"/>
                  <a:gd name="T80" fmla="*/ 31 w 68"/>
                  <a:gd name="T81" fmla="*/ 31 h 55"/>
                  <a:gd name="T82" fmla="*/ 32 w 68"/>
                  <a:gd name="T83" fmla="*/ 32 h 55"/>
                  <a:gd name="T84" fmla="*/ 31 w 68"/>
                  <a:gd name="T85" fmla="*/ 33 h 55"/>
                  <a:gd name="T86" fmla="*/ 34 w 68"/>
                  <a:gd name="T87" fmla="*/ 34 h 55"/>
                  <a:gd name="T88" fmla="*/ 37 w 68"/>
                  <a:gd name="T89" fmla="*/ 34 h 55"/>
                  <a:gd name="T90" fmla="*/ 39 w 68"/>
                  <a:gd name="T91" fmla="*/ 34 h 55"/>
                  <a:gd name="T92" fmla="*/ 44 w 68"/>
                  <a:gd name="T93" fmla="*/ 32 h 55"/>
                  <a:gd name="T94" fmla="*/ 43 w 68"/>
                  <a:gd name="T95" fmla="*/ 36 h 55"/>
                  <a:gd name="T96" fmla="*/ 46 w 68"/>
                  <a:gd name="T97" fmla="*/ 36 h 55"/>
                  <a:gd name="T98" fmla="*/ 47 w 68"/>
                  <a:gd name="T99" fmla="*/ 38 h 55"/>
                  <a:gd name="T100" fmla="*/ 48 w 68"/>
                  <a:gd name="T101" fmla="*/ 43 h 55"/>
                  <a:gd name="T102" fmla="*/ 50 w 68"/>
                  <a:gd name="T103" fmla="*/ 44 h 55"/>
                  <a:gd name="T104" fmla="*/ 58 w 68"/>
                  <a:gd name="T105" fmla="*/ 45 h 55"/>
                  <a:gd name="T106" fmla="*/ 58 w 68"/>
                  <a:gd name="T107" fmla="*/ 5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5">
                    <a:moveTo>
                      <a:pt x="66" y="42"/>
                    </a:moveTo>
                    <a:cubicBezTo>
                      <a:pt x="65" y="40"/>
                      <a:pt x="67" y="35"/>
                      <a:pt x="64" y="34"/>
                    </a:cubicBezTo>
                    <a:cubicBezTo>
                      <a:pt x="63" y="35"/>
                      <a:pt x="62" y="35"/>
                      <a:pt x="62" y="36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2" y="35"/>
                      <a:pt x="63" y="35"/>
                    </a:cubicBezTo>
                    <a:cubicBezTo>
                      <a:pt x="62" y="34"/>
                      <a:pt x="61" y="34"/>
                      <a:pt x="61" y="33"/>
                    </a:cubicBezTo>
                    <a:cubicBezTo>
                      <a:pt x="59" y="34"/>
                      <a:pt x="60" y="32"/>
                      <a:pt x="58" y="34"/>
                    </a:cubicBezTo>
                    <a:cubicBezTo>
                      <a:pt x="59" y="33"/>
                      <a:pt x="59" y="33"/>
                      <a:pt x="59" y="33"/>
                    </a:cubicBezTo>
                    <a:cubicBezTo>
                      <a:pt x="58" y="33"/>
                      <a:pt x="58" y="33"/>
                      <a:pt x="59" y="31"/>
                    </a:cubicBezTo>
                    <a:cubicBezTo>
                      <a:pt x="59" y="28"/>
                      <a:pt x="56" y="27"/>
                      <a:pt x="55" y="24"/>
                    </a:cubicBezTo>
                    <a:cubicBezTo>
                      <a:pt x="53" y="22"/>
                      <a:pt x="50" y="22"/>
                      <a:pt x="47" y="21"/>
                    </a:cubicBezTo>
                    <a:cubicBezTo>
                      <a:pt x="45" y="23"/>
                      <a:pt x="45" y="22"/>
                      <a:pt x="43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2" y="23"/>
                      <a:pt x="43" y="22"/>
                      <a:pt x="44" y="21"/>
                    </a:cubicBezTo>
                    <a:cubicBezTo>
                      <a:pt x="43" y="22"/>
                      <a:pt x="44" y="21"/>
                      <a:pt x="42" y="22"/>
                    </a:cubicBezTo>
                    <a:cubicBezTo>
                      <a:pt x="41" y="24"/>
                      <a:pt x="44" y="20"/>
                      <a:pt x="43" y="21"/>
                    </a:cubicBezTo>
                    <a:cubicBezTo>
                      <a:pt x="44" y="20"/>
                      <a:pt x="42" y="22"/>
                      <a:pt x="43" y="21"/>
                    </a:cubicBezTo>
                    <a:cubicBezTo>
                      <a:pt x="41" y="22"/>
                      <a:pt x="44" y="20"/>
                      <a:pt x="44" y="18"/>
                    </a:cubicBezTo>
                    <a:cubicBezTo>
                      <a:pt x="43" y="18"/>
                      <a:pt x="41" y="19"/>
                      <a:pt x="41" y="17"/>
                    </a:cubicBezTo>
                    <a:cubicBezTo>
                      <a:pt x="41" y="17"/>
                      <a:pt x="40" y="18"/>
                      <a:pt x="40" y="18"/>
                    </a:cubicBezTo>
                    <a:cubicBezTo>
                      <a:pt x="42" y="16"/>
                      <a:pt x="39" y="19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5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40" y="13"/>
                      <a:pt x="39" y="15"/>
                    </a:cubicBezTo>
                    <a:cubicBezTo>
                      <a:pt x="40" y="14"/>
                      <a:pt x="39" y="14"/>
                      <a:pt x="40" y="13"/>
                    </a:cubicBezTo>
                    <a:cubicBezTo>
                      <a:pt x="37" y="16"/>
                      <a:pt x="40" y="12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2"/>
                      <a:pt x="37" y="11"/>
                      <a:pt x="35" y="11"/>
                    </a:cubicBezTo>
                    <a:cubicBezTo>
                      <a:pt x="34" y="11"/>
                      <a:pt x="36" y="8"/>
                      <a:pt x="34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0"/>
                      <a:pt x="33" y="9"/>
                      <a:pt x="34" y="9"/>
                    </a:cubicBezTo>
                    <a:cubicBezTo>
                      <a:pt x="32" y="10"/>
                      <a:pt x="33" y="8"/>
                      <a:pt x="33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29" y="7"/>
                      <a:pt x="29" y="6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7"/>
                      <a:pt x="28" y="6"/>
                    </a:cubicBezTo>
                    <a:cubicBezTo>
                      <a:pt x="28" y="6"/>
                      <a:pt x="28" y="6"/>
                      <a:pt x="28" y="5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7" y="4"/>
                      <a:pt x="26" y="6"/>
                      <a:pt x="26" y="5"/>
                    </a:cubicBezTo>
                    <a:cubicBezTo>
                      <a:pt x="25" y="7"/>
                      <a:pt x="24" y="8"/>
                      <a:pt x="24" y="7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6"/>
                      <a:pt x="24" y="3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3"/>
                      <a:pt x="19" y="5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8" y="4"/>
                      <a:pt x="18" y="4"/>
                      <a:pt x="16" y="6"/>
                    </a:cubicBezTo>
                    <a:cubicBezTo>
                      <a:pt x="16" y="6"/>
                      <a:pt x="17" y="5"/>
                      <a:pt x="17" y="4"/>
                    </a:cubicBezTo>
                    <a:cubicBezTo>
                      <a:pt x="17" y="4"/>
                      <a:pt x="18" y="2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5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3" y="6"/>
                      <a:pt x="14" y="4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3"/>
                      <a:pt x="12" y="4"/>
                    </a:cubicBezTo>
                    <a:cubicBezTo>
                      <a:pt x="13" y="2"/>
                      <a:pt x="11" y="3"/>
                      <a:pt x="12" y="2"/>
                    </a:cubicBezTo>
                    <a:cubicBezTo>
                      <a:pt x="11" y="3"/>
                      <a:pt x="12" y="1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7" y="3"/>
                      <a:pt x="8" y="2"/>
                      <a:pt x="10" y="1"/>
                    </a:cubicBezTo>
                    <a:cubicBezTo>
                      <a:pt x="10" y="0"/>
                      <a:pt x="7" y="2"/>
                      <a:pt x="9" y="1"/>
                    </a:cubicBezTo>
                    <a:cubicBezTo>
                      <a:pt x="9" y="0"/>
                      <a:pt x="9" y="1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4" y="2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2"/>
                      <a:pt x="5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4" y="5"/>
                      <a:pt x="5" y="5"/>
                    </a:cubicBezTo>
                    <a:cubicBezTo>
                      <a:pt x="4" y="5"/>
                      <a:pt x="2" y="7"/>
                      <a:pt x="2" y="8"/>
                    </a:cubicBezTo>
                    <a:cubicBezTo>
                      <a:pt x="2" y="8"/>
                      <a:pt x="4" y="7"/>
                      <a:pt x="3" y="9"/>
                    </a:cubicBezTo>
                    <a:cubicBezTo>
                      <a:pt x="3" y="9"/>
                      <a:pt x="4" y="9"/>
                      <a:pt x="5" y="8"/>
                    </a:cubicBezTo>
                    <a:cubicBezTo>
                      <a:pt x="5" y="8"/>
                      <a:pt x="3" y="10"/>
                      <a:pt x="4" y="9"/>
                    </a:cubicBezTo>
                    <a:cubicBezTo>
                      <a:pt x="3" y="10"/>
                      <a:pt x="2" y="12"/>
                      <a:pt x="1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3" y="10"/>
                      <a:pt x="3" y="12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4" y="12"/>
                      <a:pt x="3" y="13"/>
                    </a:cubicBezTo>
                    <a:cubicBezTo>
                      <a:pt x="5" y="12"/>
                      <a:pt x="6" y="11"/>
                      <a:pt x="6" y="12"/>
                    </a:cubicBezTo>
                    <a:cubicBezTo>
                      <a:pt x="7" y="11"/>
                      <a:pt x="7" y="11"/>
                      <a:pt x="8" y="9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4" y="15"/>
                      <a:pt x="6" y="12"/>
                      <a:pt x="4" y="14"/>
                    </a:cubicBezTo>
                    <a:cubicBezTo>
                      <a:pt x="2" y="16"/>
                      <a:pt x="2" y="15"/>
                      <a:pt x="3" y="14"/>
                    </a:cubicBezTo>
                    <a:cubicBezTo>
                      <a:pt x="1" y="16"/>
                      <a:pt x="3" y="15"/>
                      <a:pt x="1" y="16"/>
                    </a:cubicBezTo>
                    <a:cubicBezTo>
                      <a:pt x="1" y="17"/>
                      <a:pt x="2" y="16"/>
                      <a:pt x="3" y="16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6" y="12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6"/>
                      <a:pt x="4" y="16"/>
                    </a:cubicBezTo>
                    <a:cubicBezTo>
                      <a:pt x="2" y="19"/>
                      <a:pt x="4" y="16"/>
                      <a:pt x="2" y="18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4" y="17"/>
                      <a:pt x="4" y="17"/>
                    </a:cubicBezTo>
                    <a:cubicBezTo>
                      <a:pt x="6" y="14"/>
                      <a:pt x="4" y="16"/>
                      <a:pt x="5" y="16"/>
                    </a:cubicBezTo>
                    <a:cubicBezTo>
                      <a:pt x="6" y="15"/>
                      <a:pt x="5" y="16"/>
                      <a:pt x="6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6" y="15"/>
                      <a:pt x="6" y="16"/>
                    </a:cubicBezTo>
                    <a:cubicBezTo>
                      <a:pt x="6" y="16"/>
                      <a:pt x="5" y="16"/>
                      <a:pt x="6" y="15"/>
                    </a:cubicBezTo>
                    <a:cubicBezTo>
                      <a:pt x="5" y="17"/>
                      <a:pt x="4" y="19"/>
                      <a:pt x="3" y="19"/>
                    </a:cubicBezTo>
                    <a:cubicBezTo>
                      <a:pt x="3" y="21"/>
                      <a:pt x="4" y="18"/>
                      <a:pt x="5" y="18"/>
                    </a:cubicBezTo>
                    <a:cubicBezTo>
                      <a:pt x="4" y="19"/>
                      <a:pt x="5" y="17"/>
                      <a:pt x="6" y="16"/>
                    </a:cubicBezTo>
                    <a:cubicBezTo>
                      <a:pt x="9" y="13"/>
                      <a:pt x="4" y="20"/>
                      <a:pt x="5" y="19"/>
                    </a:cubicBezTo>
                    <a:cubicBezTo>
                      <a:pt x="7" y="17"/>
                      <a:pt x="8" y="16"/>
                      <a:pt x="9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20"/>
                      <a:pt x="5" y="21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0"/>
                      <a:pt x="7" y="18"/>
                      <a:pt x="8" y="18"/>
                    </a:cubicBezTo>
                    <a:cubicBezTo>
                      <a:pt x="8" y="18"/>
                      <a:pt x="7" y="20"/>
                      <a:pt x="7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0"/>
                      <a:pt x="5" y="22"/>
                      <a:pt x="6" y="22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0"/>
                      <a:pt x="6" y="23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1"/>
                      <a:pt x="7" y="22"/>
                      <a:pt x="8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0"/>
                      <a:pt x="8" y="22"/>
                    </a:cubicBezTo>
                    <a:cubicBezTo>
                      <a:pt x="9" y="19"/>
                      <a:pt x="8" y="21"/>
                      <a:pt x="8" y="20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8" y="21"/>
                      <a:pt x="10" y="19"/>
                      <a:pt x="10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11" y="19"/>
                      <a:pt x="10" y="20"/>
                    </a:cubicBezTo>
                    <a:cubicBezTo>
                      <a:pt x="10" y="21"/>
                      <a:pt x="9" y="22"/>
                      <a:pt x="9" y="23"/>
                    </a:cubicBezTo>
                    <a:cubicBezTo>
                      <a:pt x="10" y="20"/>
                      <a:pt x="11" y="20"/>
                      <a:pt x="12" y="18"/>
                    </a:cubicBezTo>
                    <a:cubicBezTo>
                      <a:pt x="11" y="19"/>
                      <a:pt x="10" y="21"/>
                      <a:pt x="9" y="23"/>
                    </a:cubicBezTo>
                    <a:cubicBezTo>
                      <a:pt x="10" y="21"/>
                      <a:pt x="9" y="24"/>
                      <a:pt x="10" y="22"/>
                    </a:cubicBezTo>
                    <a:cubicBezTo>
                      <a:pt x="10" y="21"/>
                      <a:pt x="11" y="21"/>
                      <a:pt x="12" y="20"/>
                    </a:cubicBezTo>
                    <a:cubicBezTo>
                      <a:pt x="12" y="20"/>
                      <a:pt x="11" y="21"/>
                      <a:pt x="11" y="21"/>
                    </a:cubicBezTo>
                    <a:cubicBezTo>
                      <a:pt x="11" y="21"/>
                      <a:pt x="12" y="19"/>
                      <a:pt x="12" y="19"/>
                    </a:cubicBezTo>
                    <a:cubicBezTo>
                      <a:pt x="12" y="19"/>
                      <a:pt x="14" y="17"/>
                      <a:pt x="13" y="19"/>
                    </a:cubicBezTo>
                    <a:cubicBezTo>
                      <a:pt x="12" y="20"/>
                      <a:pt x="12" y="19"/>
                      <a:pt x="12" y="20"/>
                    </a:cubicBezTo>
                    <a:cubicBezTo>
                      <a:pt x="12" y="21"/>
                      <a:pt x="14" y="17"/>
                      <a:pt x="15" y="17"/>
                    </a:cubicBezTo>
                    <a:cubicBezTo>
                      <a:pt x="15" y="16"/>
                      <a:pt x="16" y="13"/>
                      <a:pt x="17" y="12"/>
                    </a:cubicBezTo>
                    <a:cubicBezTo>
                      <a:pt x="17" y="13"/>
                      <a:pt x="16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8"/>
                      <a:pt x="13" y="19"/>
                      <a:pt x="12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1"/>
                      <a:pt x="12" y="23"/>
                      <a:pt x="12" y="22"/>
                    </a:cubicBezTo>
                    <a:cubicBezTo>
                      <a:pt x="13" y="21"/>
                      <a:pt x="12" y="23"/>
                      <a:pt x="12" y="22"/>
                    </a:cubicBezTo>
                    <a:cubicBezTo>
                      <a:pt x="13" y="21"/>
                      <a:pt x="14" y="19"/>
                      <a:pt x="14" y="20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1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4"/>
                      <a:pt x="16" y="20"/>
                    </a:cubicBezTo>
                    <a:cubicBezTo>
                      <a:pt x="16" y="22"/>
                      <a:pt x="16" y="22"/>
                      <a:pt x="15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5"/>
                      <a:pt x="16" y="23"/>
                      <a:pt x="17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5"/>
                      <a:pt x="17" y="23"/>
                      <a:pt x="17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8" y="23"/>
                      <a:pt x="18" y="24"/>
                    </a:cubicBezTo>
                    <a:cubicBezTo>
                      <a:pt x="18" y="23"/>
                      <a:pt x="19" y="23"/>
                      <a:pt x="20" y="21"/>
                    </a:cubicBezTo>
                    <a:cubicBezTo>
                      <a:pt x="21" y="19"/>
                      <a:pt x="19" y="22"/>
                      <a:pt x="20" y="21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5"/>
                      <a:pt x="20" y="23"/>
                      <a:pt x="20" y="24"/>
                    </a:cubicBezTo>
                    <a:cubicBezTo>
                      <a:pt x="20" y="24"/>
                      <a:pt x="22" y="22"/>
                      <a:pt x="22" y="22"/>
                    </a:cubicBezTo>
                    <a:cubicBezTo>
                      <a:pt x="24" y="20"/>
                      <a:pt x="21" y="24"/>
                      <a:pt x="20" y="25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5"/>
                      <a:pt x="21" y="26"/>
                      <a:pt x="21" y="26"/>
                    </a:cubicBezTo>
                    <a:cubicBezTo>
                      <a:pt x="22" y="24"/>
                      <a:pt x="22" y="25"/>
                      <a:pt x="23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1" y="26"/>
                      <a:pt x="23" y="24"/>
                      <a:pt x="24" y="24"/>
                    </a:cubicBezTo>
                    <a:cubicBezTo>
                      <a:pt x="24" y="23"/>
                      <a:pt x="23" y="24"/>
                      <a:pt x="23" y="25"/>
                    </a:cubicBezTo>
                    <a:cubicBezTo>
                      <a:pt x="22" y="25"/>
                      <a:pt x="23" y="25"/>
                      <a:pt x="23" y="25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3" y="25"/>
                      <a:pt x="23" y="25"/>
                    </a:cubicBezTo>
                    <a:cubicBezTo>
                      <a:pt x="23" y="25"/>
                      <a:pt x="24" y="25"/>
                      <a:pt x="23" y="26"/>
                    </a:cubicBezTo>
                    <a:cubicBezTo>
                      <a:pt x="23" y="26"/>
                      <a:pt x="23" y="26"/>
                      <a:pt x="24" y="25"/>
                    </a:cubicBezTo>
                    <a:cubicBezTo>
                      <a:pt x="24" y="25"/>
                      <a:pt x="24" y="24"/>
                      <a:pt x="25" y="24"/>
                    </a:cubicBezTo>
                    <a:cubicBezTo>
                      <a:pt x="25" y="24"/>
                      <a:pt x="25" y="23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6" y="23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5" y="24"/>
                      <a:pt x="26" y="24"/>
                    </a:cubicBezTo>
                    <a:cubicBezTo>
                      <a:pt x="25" y="25"/>
                      <a:pt x="23" y="27"/>
                      <a:pt x="23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7"/>
                    </a:cubicBezTo>
                    <a:cubicBezTo>
                      <a:pt x="24" y="28"/>
                      <a:pt x="27" y="24"/>
                      <a:pt x="27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5" y="28"/>
                      <a:pt x="25" y="27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4" y="29"/>
                      <a:pt x="27" y="27"/>
                      <a:pt x="26" y="29"/>
                    </a:cubicBezTo>
                    <a:cubicBezTo>
                      <a:pt x="27" y="27"/>
                      <a:pt x="26" y="29"/>
                      <a:pt x="27" y="28"/>
                    </a:cubicBezTo>
                    <a:cubicBezTo>
                      <a:pt x="25" y="30"/>
                      <a:pt x="27" y="28"/>
                      <a:pt x="26" y="29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9"/>
                      <a:pt x="31" y="25"/>
                      <a:pt x="29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31"/>
                      <a:pt x="29" y="27"/>
                      <a:pt x="28" y="30"/>
                    </a:cubicBezTo>
                    <a:cubicBezTo>
                      <a:pt x="28" y="29"/>
                      <a:pt x="29" y="28"/>
                      <a:pt x="30" y="27"/>
                    </a:cubicBezTo>
                    <a:cubicBezTo>
                      <a:pt x="30" y="28"/>
                      <a:pt x="29" y="29"/>
                      <a:pt x="29" y="30"/>
                    </a:cubicBezTo>
                    <a:cubicBezTo>
                      <a:pt x="29" y="29"/>
                      <a:pt x="30" y="29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9" y="30"/>
                      <a:pt x="30" y="30"/>
                    </a:cubicBezTo>
                    <a:cubicBezTo>
                      <a:pt x="28" y="31"/>
                      <a:pt x="29" y="31"/>
                      <a:pt x="29" y="32"/>
                    </a:cubicBezTo>
                    <a:cubicBezTo>
                      <a:pt x="31" y="30"/>
                      <a:pt x="29" y="33"/>
                      <a:pt x="31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2" y="29"/>
                      <a:pt x="32" y="29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29" y="33"/>
                      <a:pt x="31" y="31"/>
                      <a:pt x="30" y="32"/>
                    </a:cubicBezTo>
                    <a:cubicBezTo>
                      <a:pt x="31" y="31"/>
                      <a:pt x="30" y="32"/>
                      <a:pt x="31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1" y="32"/>
                      <a:pt x="31" y="32"/>
                    </a:cubicBezTo>
                    <a:cubicBezTo>
                      <a:pt x="31" y="33"/>
                      <a:pt x="31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1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2" y="33"/>
                      <a:pt x="32" y="32"/>
                    </a:cubicBezTo>
                    <a:cubicBezTo>
                      <a:pt x="32" y="34"/>
                      <a:pt x="33" y="33"/>
                      <a:pt x="34" y="33"/>
                    </a:cubicBezTo>
                    <a:cubicBezTo>
                      <a:pt x="34" y="33"/>
                      <a:pt x="33" y="33"/>
                      <a:pt x="33" y="33"/>
                    </a:cubicBezTo>
                    <a:cubicBezTo>
                      <a:pt x="34" y="33"/>
                      <a:pt x="35" y="32"/>
                      <a:pt x="34" y="33"/>
                    </a:cubicBezTo>
                    <a:cubicBezTo>
                      <a:pt x="35" y="32"/>
                      <a:pt x="33" y="34"/>
                      <a:pt x="34" y="34"/>
                    </a:cubicBezTo>
                    <a:cubicBezTo>
                      <a:pt x="33" y="34"/>
                      <a:pt x="35" y="33"/>
                      <a:pt x="34" y="33"/>
                    </a:cubicBezTo>
                    <a:cubicBezTo>
                      <a:pt x="33" y="35"/>
                      <a:pt x="36" y="32"/>
                      <a:pt x="35" y="34"/>
                    </a:cubicBezTo>
                    <a:cubicBezTo>
                      <a:pt x="36" y="33"/>
                      <a:pt x="35" y="34"/>
                      <a:pt x="34" y="35"/>
                    </a:cubicBezTo>
                    <a:cubicBezTo>
                      <a:pt x="35" y="34"/>
                      <a:pt x="36" y="34"/>
                      <a:pt x="37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7" y="34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2"/>
                      <a:pt x="39" y="33"/>
                    </a:cubicBezTo>
                    <a:cubicBezTo>
                      <a:pt x="37" y="35"/>
                      <a:pt x="38" y="34"/>
                      <a:pt x="38" y="35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0" y="33"/>
                      <a:pt x="38" y="35"/>
                      <a:pt x="38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1" y="33"/>
                      <a:pt x="40" y="34"/>
                    </a:cubicBezTo>
                    <a:cubicBezTo>
                      <a:pt x="40" y="34"/>
                      <a:pt x="42" y="32"/>
                      <a:pt x="44" y="31"/>
                    </a:cubicBezTo>
                    <a:cubicBezTo>
                      <a:pt x="44" y="31"/>
                      <a:pt x="45" y="31"/>
                      <a:pt x="45" y="31"/>
                    </a:cubicBezTo>
                    <a:cubicBezTo>
                      <a:pt x="44" y="32"/>
                      <a:pt x="45" y="31"/>
                      <a:pt x="44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1" y="34"/>
                      <a:pt x="40" y="35"/>
                    </a:cubicBezTo>
                    <a:cubicBezTo>
                      <a:pt x="41" y="35"/>
                      <a:pt x="41" y="36"/>
                      <a:pt x="41" y="36"/>
                    </a:cubicBezTo>
                    <a:cubicBezTo>
                      <a:pt x="43" y="34"/>
                      <a:pt x="42" y="35"/>
                      <a:pt x="44" y="34"/>
                    </a:cubicBezTo>
                    <a:cubicBezTo>
                      <a:pt x="44" y="34"/>
                      <a:pt x="43" y="35"/>
                      <a:pt x="42" y="36"/>
                    </a:cubicBezTo>
                    <a:cubicBezTo>
                      <a:pt x="43" y="35"/>
                      <a:pt x="43" y="36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4" y="36"/>
                      <a:pt x="43" y="37"/>
                      <a:pt x="45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4" y="37"/>
                      <a:pt x="47" y="34"/>
                      <a:pt x="46" y="36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36"/>
                      <a:pt x="44" y="38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7" y="36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39"/>
                      <a:pt x="47" y="36"/>
                      <a:pt x="47" y="37"/>
                    </a:cubicBezTo>
                    <a:cubicBezTo>
                      <a:pt x="47" y="37"/>
                      <a:pt x="46" y="38"/>
                      <a:pt x="46" y="38"/>
                    </a:cubicBezTo>
                    <a:cubicBezTo>
                      <a:pt x="47" y="37"/>
                      <a:pt x="47" y="38"/>
                      <a:pt x="47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40"/>
                      <a:pt x="47" y="41"/>
                      <a:pt x="50" y="41"/>
                    </a:cubicBezTo>
                    <a:cubicBezTo>
                      <a:pt x="48" y="42"/>
                      <a:pt x="48" y="41"/>
                      <a:pt x="47" y="43"/>
                    </a:cubicBezTo>
                    <a:cubicBezTo>
                      <a:pt x="49" y="41"/>
                      <a:pt x="48" y="42"/>
                      <a:pt x="49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9" y="42"/>
                      <a:pt x="48" y="43"/>
                      <a:pt x="48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50" y="42"/>
                      <a:pt x="47" y="45"/>
                      <a:pt x="49" y="43"/>
                    </a:cubicBezTo>
                    <a:cubicBezTo>
                      <a:pt x="48" y="44"/>
                      <a:pt x="48" y="44"/>
                      <a:pt x="48" y="44"/>
                    </a:cubicBezTo>
                    <a:cubicBezTo>
                      <a:pt x="50" y="43"/>
                      <a:pt x="47" y="45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5"/>
                      <a:pt x="51" y="43"/>
                      <a:pt x="50" y="44"/>
                    </a:cubicBezTo>
                    <a:cubicBezTo>
                      <a:pt x="50" y="44"/>
                      <a:pt x="51" y="44"/>
                      <a:pt x="53" y="43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2" y="44"/>
                      <a:pt x="52" y="46"/>
                      <a:pt x="55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6" y="44"/>
                      <a:pt x="52" y="48"/>
                      <a:pt x="56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7" y="46"/>
                      <a:pt x="56" y="46"/>
                      <a:pt x="58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6" y="47"/>
                      <a:pt x="59" y="46"/>
                      <a:pt x="58" y="46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5" y="49"/>
                      <a:pt x="54" y="52"/>
                      <a:pt x="58" y="51"/>
                    </a:cubicBezTo>
                    <a:cubicBezTo>
                      <a:pt x="59" y="50"/>
                      <a:pt x="56" y="52"/>
                      <a:pt x="56" y="52"/>
                    </a:cubicBezTo>
                    <a:cubicBezTo>
                      <a:pt x="60" y="51"/>
                      <a:pt x="56" y="55"/>
                      <a:pt x="61" y="53"/>
                    </a:cubicBezTo>
                    <a:cubicBezTo>
                      <a:pt x="63" y="53"/>
                      <a:pt x="68" y="50"/>
                      <a:pt x="68" y="50"/>
                    </a:cubicBezTo>
                    <a:cubicBezTo>
                      <a:pt x="65" y="50"/>
                      <a:pt x="66" y="47"/>
                      <a:pt x="68" y="44"/>
                    </a:cubicBezTo>
                    <a:cubicBezTo>
                      <a:pt x="67" y="44"/>
                      <a:pt x="66" y="43"/>
                      <a:pt x="66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19" name="Freeform 374"/>
              <p:cNvSpPr/>
              <p:nvPr/>
            </p:nvSpPr>
            <p:spPr bwMode="auto">
              <a:xfrm>
                <a:off x="3472" y="207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0" name="Freeform 375"/>
              <p:cNvSpPr/>
              <p:nvPr/>
            </p:nvSpPr>
            <p:spPr bwMode="auto">
              <a:xfrm>
                <a:off x="4219" y="2506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1" name="Freeform 376"/>
              <p:cNvSpPr/>
              <p:nvPr/>
            </p:nvSpPr>
            <p:spPr bwMode="auto">
              <a:xfrm>
                <a:off x="4228" y="2482"/>
                <a:ext cx="6" cy="3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2" name="Freeform 377"/>
              <p:cNvSpPr/>
              <p:nvPr/>
            </p:nvSpPr>
            <p:spPr bwMode="auto">
              <a:xfrm>
                <a:off x="3472" y="207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1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3" name="Freeform 378"/>
              <p:cNvSpPr/>
              <p:nvPr/>
            </p:nvSpPr>
            <p:spPr bwMode="auto">
              <a:xfrm>
                <a:off x="3472" y="2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4" name="Freeform 379"/>
              <p:cNvSpPr/>
              <p:nvPr/>
            </p:nvSpPr>
            <p:spPr bwMode="auto">
              <a:xfrm>
                <a:off x="4219" y="2510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5" name="Freeform 380"/>
              <p:cNvSpPr/>
              <p:nvPr/>
            </p:nvSpPr>
            <p:spPr bwMode="auto">
              <a:xfrm>
                <a:off x="4221" y="2514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6" name="Oval 381"/>
              <p:cNvSpPr>
                <a:spLocks noChangeArrowheads="1"/>
              </p:cNvSpPr>
              <p:nvPr/>
            </p:nvSpPr>
            <p:spPr bwMode="auto">
              <a:xfrm>
                <a:off x="3905" y="2275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7" name="Freeform 382"/>
              <p:cNvSpPr/>
              <p:nvPr/>
            </p:nvSpPr>
            <p:spPr bwMode="auto">
              <a:xfrm>
                <a:off x="4217" y="2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8" name="Freeform 383"/>
              <p:cNvSpPr/>
              <p:nvPr/>
            </p:nvSpPr>
            <p:spPr bwMode="auto">
              <a:xfrm>
                <a:off x="4296" y="255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29" name="Freeform 384"/>
              <p:cNvSpPr/>
              <p:nvPr/>
            </p:nvSpPr>
            <p:spPr bwMode="auto">
              <a:xfrm>
                <a:off x="4289" y="25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0" name="Freeform 385"/>
              <p:cNvSpPr/>
              <p:nvPr/>
            </p:nvSpPr>
            <p:spPr bwMode="auto">
              <a:xfrm>
                <a:off x="4296" y="2552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1" name="Freeform 386"/>
              <p:cNvSpPr/>
              <p:nvPr/>
            </p:nvSpPr>
            <p:spPr bwMode="auto">
              <a:xfrm>
                <a:off x="4306" y="2555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2" name="Freeform 387"/>
              <p:cNvSpPr/>
              <p:nvPr/>
            </p:nvSpPr>
            <p:spPr bwMode="auto">
              <a:xfrm>
                <a:off x="3903" y="2275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3" name="Freeform 388"/>
              <p:cNvSpPr/>
              <p:nvPr/>
            </p:nvSpPr>
            <p:spPr bwMode="auto">
              <a:xfrm>
                <a:off x="3901" y="2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4" name="Freeform 389"/>
              <p:cNvSpPr/>
              <p:nvPr/>
            </p:nvSpPr>
            <p:spPr bwMode="auto">
              <a:xfrm>
                <a:off x="4285" y="2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5" name="Freeform 390"/>
              <p:cNvSpPr/>
              <p:nvPr/>
            </p:nvSpPr>
            <p:spPr bwMode="auto">
              <a:xfrm>
                <a:off x="3472" y="2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6" name="Rectangle 391"/>
              <p:cNvSpPr>
                <a:spLocks noChangeArrowheads="1"/>
              </p:cNvSpPr>
              <p:nvPr/>
            </p:nvSpPr>
            <p:spPr bwMode="auto">
              <a:xfrm>
                <a:off x="3472" y="2079"/>
                <a:ext cx="1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7" name="Freeform 392"/>
              <p:cNvSpPr/>
              <p:nvPr/>
            </p:nvSpPr>
            <p:spPr bwMode="auto">
              <a:xfrm>
                <a:off x="4277" y="249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8" name="Freeform 393"/>
              <p:cNvSpPr/>
              <p:nvPr/>
            </p:nvSpPr>
            <p:spPr bwMode="auto">
              <a:xfrm>
                <a:off x="3472" y="2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39" name="Freeform 394"/>
              <p:cNvSpPr/>
              <p:nvPr/>
            </p:nvSpPr>
            <p:spPr bwMode="auto">
              <a:xfrm>
                <a:off x="4255" y="25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0" name="Freeform 395"/>
              <p:cNvSpPr/>
              <p:nvPr/>
            </p:nvSpPr>
            <p:spPr bwMode="auto">
              <a:xfrm>
                <a:off x="3678" y="2461"/>
                <a:ext cx="19" cy="13"/>
              </a:xfrm>
              <a:custGeom>
                <a:avLst/>
                <a:gdLst>
                  <a:gd name="T0" fmla="*/ 0 w 9"/>
                  <a:gd name="T1" fmla="*/ 0 h 6"/>
                  <a:gd name="T2" fmla="*/ 9 w 9"/>
                  <a:gd name="T3" fmla="*/ 6 h 6"/>
                  <a:gd name="T4" fmla="*/ 0 w 9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1" name="Freeform 396"/>
              <p:cNvSpPr/>
              <p:nvPr/>
            </p:nvSpPr>
            <p:spPr bwMode="auto">
              <a:xfrm>
                <a:off x="3496" y="2319"/>
                <a:ext cx="4" cy="6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2 w 2"/>
                  <a:gd name="T5" fmla="*/ 1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2" name="Freeform 397"/>
              <p:cNvSpPr/>
              <p:nvPr/>
            </p:nvSpPr>
            <p:spPr bwMode="auto">
              <a:xfrm>
                <a:off x="3483" y="2156"/>
                <a:ext cx="6" cy="4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2 h 2"/>
                  <a:gd name="T4" fmla="*/ 2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0" y="0"/>
                      <a:pt x="3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3" name="Freeform 398"/>
              <p:cNvSpPr/>
              <p:nvPr/>
            </p:nvSpPr>
            <p:spPr bwMode="auto">
              <a:xfrm>
                <a:off x="3534" y="2347"/>
                <a:ext cx="13" cy="6"/>
              </a:xfrm>
              <a:custGeom>
                <a:avLst/>
                <a:gdLst>
                  <a:gd name="T0" fmla="*/ 0 w 6"/>
                  <a:gd name="T1" fmla="*/ 0 h 3"/>
                  <a:gd name="T2" fmla="*/ 4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0" y="2"/>
                      <a:pt x="3" y="3"/>
                      <a:pt x="4" y="3"/>
                    </a:cubicBezTo>
                    <a:cubicBezTo>
                      <a:pt x="6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4" name="Freeform 399"/>
              <p:cNvSpPr/>
              <p:nvPr/>
            </p:nvSpPr>
            <p:spPr bwMode="auto">
              <a:xfrm>
                <a:off x="3466" y="2090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5" name="Freeform 400"/>
              <p:cNvSpPr/>
              <p:nvPr/>
            </p:nvSpPr>
            <p:spPr bwMode="auto">
              <a:xfrm>
                <a:off x="3466" y="2103"/>
                <a:ext cx="4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6" name="Freeform 401"/>
              <p:cNvSpPr/>
              <p:nvPr/>
            </p:nvSpPr>
            <p:spPr bwMode="auto">
              <a:xfrm>
                <a:off x="3477" y="2152"/>
                <a:ext cx="4" cy="8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1"/>
                      <a:pt x="1" y="0"/>
                    </a:cubicBezTo>
                    <a:cubicBezTo>
                      <a:pt x="0" y="2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7" name="Freeform 402"/>
              <p:cNvSpPr/>
              <p:nvPr/>
            </p:nvSpPr>
            <p:spPr bwMode="auto">
              <a:xfrm>
                <a:off x="3466" y="2096"/>
                <a:ext cx="8" cy="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2 w 4"/>
                  <a:gd name="T7" fmla="*/ 1 h 2"/>
                  <a:gd name="T8" fmla="*/ 4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8" name="Freeform 403"/>
              <p:cNvSpPr/>
              <p:nvPr/>
            </p:nvSpPr>
            <p:spPr bwMode="auto">
              <a:xfrm>
                <a:off x="3470" y="210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9" name="Freeform 404"/>
              <p:cNvSpPr/>
              <p:nvPr/>
            </p:nvSpPr>
            <p:spPr bwMode="auto">
              <a:xfrm>
                <a:off x="3718" y="2501"/>
                <a:ext cx="5" cy="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50" name="Freeform 405"/>
              <p:cNvSpPr/>
              <p:nvPr/>
            </p:nvSpPr>
            <p:spPr bwMode="auto">
              <a:xfrm>
                <a:off x="3629" y="2417"/>
                <a:ext cx="7" cy="6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sp>
          <p:nvSpPr>
            <p:cNvPr id="5" name="Freeform 407"/>
            <p:cNvSpPr/>
            <p:nvPr/>
          </p:nvSpPr>
          <p:spPr bwMode="auto">
            <a:xfrm>
              <a:off x="3716" y="2495"/>
              <a:ext cx="5" cy="4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" name="Freeform 408"/>
            <p:cNvSpPr/>
            <p:nvPr/>
          </p:nvSpPr>
          <p:spPr bwMode="auto">
            <a:xfrm>
              <a:off x="3706" y="2480"/>
              <a:ext cx="10" cy="15"/>
            </a:xfrm>
            <a:custGeom>
              <a:avLst/>
              <a:gdLst>
                <a:gd name="T0" fmla="*/ 5 w 5"/>
                <a:gd name="T1" fmla="*/ 7 h 7"/>
                <a:gd name="T2" fmla="*/ 2 w 5"/>
                <a:gd name="T3" fmla="*/ 3 h 7"/>
                <a:gd name="T4" fmla="*/ 2 w 5"/>
                <a:gd name="T5" fmla="*/ 1 h 7"/>
                <a:gd name="T6" fmla="*/ 3 w 5"/>
                <a:gd name="T7" fmla="*/ 7 h 7"/>
                <a:gd name="T8" fmla="*/ 3 w 5"/>
                <a:gd name="T9" fmla="*/ 7 h 7"/>
                <a:gd name="T10" fmla="*/ 5 w 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4" y="5"/>
                    <a:pt x="4" y="3"/>
                    <a:pt x="2" y="3"/>
                  </a:cubicBezTo>
                  <a:cubicBezTo>
                    <a:pt x="1" y="1"/>
                    <a:pt x="4" y="3"/>
                    <a:pt x="2" y="1"/>
                  </a:cubicBezTo>
                  <a:cubicBezTo>
                    <a:pt x="0" y="0"/>
                    <a:pt x="1" y="4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Freeform 409"/>
            <p:cNvSpPr/>
            <p:nvPr/>
          </p:nvSpPr>
          <p:spPr bwMode="auto">
            <a:xfrm>
              <a:off x="3782" y="3038"/>
              <a:ext cx="2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" name="Freeform 410"/>
            <p:cNvSpPr/>
            <p:nvPr/>
          </p:nvSpPr>
          <p:spPr bwMode="auto">
            <a:xfrm>
              <a:off x="3631" y="224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Freeform 411"/>
            <p:cNvSpPr/>
            <p:nvPr/>
          </p:nvSpPr>
          <p:spPr bwMode="auto">
            <a:xfrm>
              <a:off x="3988" y="30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" name="Freeform 412"/>
            <p:cNvSpPr/>
            <p:nvPr/>
          </p:nvSpPr>
          <p:spPr bwMode="auto">
            <a:xfrm>
              <a:off x="3856" y="30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Freeform 413"/>
            <p:cNvSpPr/>
            <p:nvPr/>
          </p:nvSpPr>
          <p:spPr bwMode="auto">
            <a:xfrm>
              <a:off x="3924" y="2998"/>
              <a:ext cx="2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" name="Freeform 414"/>
            <p:cNvSpPr/>
            <p:nvPr/>
          </p:nvSpPr>
          <p:spPr bwMode="auto">
            <a:xfrm>
              <a:off x="3561" y="1990"/>
              <a:ext cx="3" cy="9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0 h 4"/>
                <a:gd name="T4" fmla="*/ 1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3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" name="Freeform 415"/>
            <p:cNvSpPr/>
            <p:nvPr/>
          </p:nvSpPr>
          <p:spPr bwMode="auto">
            <a:xfrm>
              <a:off x="3795" y="3040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" name="Freeform 416"/>
            <p:cNvSpPr/>
            <p:nvPr/>
          </p:nvSpPr>
          <p:spPr bwMode="auto">
            <a:xfrm>
              <a:off x="3958" y="30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" name="Freeform 417"/>
            <p:cNvSpPr/>
            <p:nvPr/>
          </p:nvSpPr>
          <p:spPr bwMode="auto">
            <a:xfrm>
              <a:off x="3982" y="3027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" name="Freeform 418"/>
            <p:cNvSpPr/>
            <p:nvPr/>
          </p:nvSpPr>
          <p:spPr bwMode="auto">
            <a:xfrm>
              <a:off x="3595" y="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" name="Freeform 419"/>
            <p:cNvSpPr/>
            <p:nvPr/>
          </p:nvSpPr>
          <p:spPr bwMode="auto">
            <a:xfrm>
              <a:off x="3757" y="2981"/>
              <a:ext cx="2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Freeform 420"/>
            <p:cNvSpPr/>
            <p:nvPr/>
          </p:nvSpPr>
          <p:spPr bwMode="auto">
            <a:xfrm>
              <a:off x="3627" y="1789"/>
              <a:ext cx="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" name="Freeform 421"/>
            <p:cNvSpPr/>
            <p:nvPr/>
          </p:nvSpPr>
          <p:spPr bwMode="auto">
            <a:xfrm>
              <a:off x="3578" y="17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" name="Rectangle 422"/>
            <p:cNvSpPr>
              <a:spLocks noChangeArrowheads="1"/>
            </p:cNvSpPr>
            <p:nvPr/>
          </p:nvSpPr>
          <p:spPr bwMode="auto">
            <a:xfrm>
              <a:off x="3593" y="182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" name="Freeform 423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" name="Freeform 424"/>
            <p:cNvSpPr/>
            <p:nvPr/>
          </p:nvSpPr>
          <p:spPr bwMode="auto">
            <a:xfrm>
              <a:off x="3593" y="1825"/>
              <a:ext cx="0" cy="2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" name="Freeform 425"/>
            <p:cNvSpPr/>
            <p:nvPr/>
          </p:nvSpPr>
          <p:spPr bwMode="auto">
            <a:xfrm>
              <a:off x="3638" y="2417"/>
              <a:ext cx="6" cy="6"/>
            </a:xfrm>
            <a:custGeom>
              <a:avLst/>
              <a:gdLst>
                <a:gd name="T0" fmla="*/ 1 w 3"/>
                <a:gd name="T1" fmla="*/ 2 h 3"/>
                <a:gd name="T2" fmla="*/ 3 w 3"/>
                <a:gd name="T3" fmla="*/ 2 h 3"/>
                <a:gd name="T4" fmla="*/ 1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2"/>
                    <a:pt x="3" y="3"/>
                    <a:pt x="3" y="2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" name="Freeform 426"/>
            <p:cNvSpPr/>
            <p:nvPr/>
          </p:nvSpPr>
          <p:spPr bwMode="auto">
            <a:xfrm>
              <a:off x="3708" y="274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0"/>
                    <a:pt x="0" y="0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Freeform 427"/>
            <p:cNvSpPr/>
            <p:nvPr/>
          </p:nvSpPr>
          <p:spPr bwMode="auto">
            <a:xfrm>
              <a:off x="3714" y="2737"/>
              <a:ext cx="4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Freeform 428"/>
            <p:cNvSpPr/>
            <p:nvPr/>
          </p:nvSpPr>
          <p:spPr bwMode="auto">
            <a:xfrm>
              <a:off x="3706" y="2737"/>
              <a:ext cx="10" cy="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1 h 2"/>
                <a:gd name="T4" fmla="*/ 5 w 5"/>
                <a:gd name="T5" fmla="*/ 2 h 2"/>
                <a:gd name="T6" fmla="*/ 3 w 5"/>
                <a:gd name="T7" fmla="*/ 1 h 2"/>
                <a:gd name="T8" fmla="*/ 2 w 5"/>
                <a:gd name="T9" fmla="*/ 1 h 2"/>
                <a:gd name="T10" fmla="*/ 0 w 5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2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1" y="0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Freeform 429"/>
            <p:cNvSpPr/>
            <p:nvPr/>
          </p:nvSpPr>
          <p:spPr bwMode="auto">
            <a:xfrm>
              <a:off x="3755" y="2718"/>
              <a:ext cx="4" cy="6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Freeform 430"/>
            <p:cNvSpPr/>
            <p:nvPr/>
          </p:nvSpPr>
          <p:spPr bwMode="auto">
            <a:xfrm>
              <a:off x="3761" y="2733"/>
              <a:ext cx="4" cy="17"/>
            </a:xfrm>
            <a:custGeom>
              <a:avLst/>
              <a:gdLst>
                <a:gd name="T0" fmla="*/ 1 w 2"/>
                <a:gd name="T1" fmla="*/ 7 h 8"/>
                <a:gd name="T2" fmla="*/ 0 w 2"/>
                <a:gd name="T3" fmla="*/ 3 h 8"/>
                <a:gd name="T4" fmla="*/ 1 w 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1" y="7"/>
                  </a:moveTo>
                  <a:cubicBezTo>
                    <a:pt x="2" y="0"/>
                    <a:pt x="1" y="8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Freeform 431"/>
            <p:cNvSpPr/>
            <p:nvPr/>
          </p:nvSpPr>
          <p:spPr bwMode="auto">
            <a:xfrm>
              <a:off x="3759" y="2720"/>
              <a:ext cx="2" cy="2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Freeform 432"/>
            <p:cNvSpPr/>
            <p:nvPr/>
          </p:nvSpPr>
          <p:spPr bwMode="auto">
            <a:xfrm>
              <a:off x="3761" y="2714"/>
              <a:ext cx="6" cy="12"/>
            </a:xfrm>
            <a:custGeom>
              <a:avLst/>
              <a:gdLst>
                <a:gd name="T0" fmla="*/ 0 w 3"/>
                <a:gd name="T1" fmla="*/ 5 h 6"/>
                <a:gd name="T2" fmla="*/ 3 w 3"/>
                <a:gd name="T3" fmla="*/ 3 h 6"/>
                <a:gd name="T4" fmla="*/ 0 w 3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1" y="6"/>
                    <a:pt x="2" y="3"/>
                    <a:pt x="3" y="3"/>
                  </a:cubicBezTo>
                  <a:cubicBezTo>
                    <a:pt x="2" y="0"/>
                    <a:pt x="1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Freeform 433"/>
            <p:cNvSpPr/>
            <p:nvPr/>
          </p:nvSpPr>
          <p:spPr bwMode="auto">
            <a:xfrm>
              <a:off x="3712" y="273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Freeform 434"/>
            <p:cNvSpPr>
              <a:spLocks noEditPoints="1"/>
            </p:cNvSpPr>
            <p:nvPr/>
          </p:nvSpPr>
          <p:spPr bwMode="auto">
            <a:xfrm>
              <a:off x="3742" y="2907"/>
              <a:ext cx="384" cy="146"/>
            </a:xfrm>
            <a:custGeom>
              <a:avLst/>
              <a:gdLst>
                <a:gd name="T0" fmla="*/ 150 w 181"/>
                <a:gd name="T1" fmla="*/ 21 h 69"/>
                <a:gd name="T2" fmla="*/ 144 w 181"/>
                <a:gd name="T3" fmla="*/ 25 h 69"/>
                <a:gd name="T4" fmla="*/ 103 w 181"/>
                <a:gd name="T5" fmla="*/ 42 h 69"/>
                <a:gd name="T6" fmla="*/ 91 w 181"/>
                <a:gd name="T7" fmla="*/ 45 h 69"/>
                <a:gd name="T8" fmla="*/ 79 w 181"/>
                <a:gd name="T9" fmla="*/ 44 h 69"/>
                <a:gd name="T10" fmla="*/ 60 w 181"/>
                <a:gd name="T11" fmla="*/ 44 h 69"/>
                <a:gd name="T12" fmla="*/ 50 w 181"/>
                <a:gd name="T13" fmla="*/ 47 h 69"/>
                <a:gd name="T14" fmla="*/ 32 w 181"/>
                <a:gd name="T15" fmla="*/ 47 h 69"/>
                <a:gd name="T16" fmla="*/ 22 w 181"/>
                <a:gd name="T17" fmla="*/ 44 h 69"/>
                <a:gd name="T18" fmla="*/ 10 w 181"/>
                <a:gd name="T19" fmla="*/ 39 h 69"/>
                <a:gd name="T20" fmla="*/ 10 w 181"/>
                <a:gd name="T21" fmla="*/ 37 h 69"/>
                <a:gd name="T22" fmla="*/ 10 w 181"/>
                <a:gd name="T23" fmla="*/ 35 h 69"/>
                <a:gd name="T24" fmla="*/ 10 w 181"/>
                <a:gd name="T25" fmla="*/ 34 h 69"/>
                <a:gd name="T26" fmla="*/ 10 w 181"/>
                <a:gd name="T27" fmla="*/ 30 h 69"/>
                <a:gd name="T28" fmla="*/ 2 w 181"/>
                <a:gd name="T29" fmla="*/ 32 h 69"/>
                <a:gd name="T30" fmla="*/ 6 w 181"/>
                <a:gd name="T31" fmla="*/ 44 h 69"/>
                <a:gd name="T32" fmla="*/ 10 w 181"/>
                <a:gd name="T33" fmla="*/ 51 h 69"/>
                <a:gd name="T34" fmla="*/ 4 w 181"/>
                <a:gd name="T35" fmla="*/ 55 h 69"/>
                <a:gd name="T36" fmla="*/ 8 w 181"/>
                <a:gd name="T37" fmla="*/ 58 h 69"/>
                <a:gd name="T38" fmla="*/ 13 w 181"/>
                <a:gd name="T39" fmla="*/ 57 h 69"/>
                <a:gd name="T40" fmla="*/ 13 w 181"/>
                <a:gd name="T41" fmla="*/ 60 h 69"/>
                <a:gd name="T42" fmla="*/ 19 w 181"/>
                <a:gd name="T43" fmla="*/ 57 h 69"/>
                <a:gd name="T44" fmla="*/ 20 w 181"/>
                <a:gd name="T45" fmla="*/ 63 h 69"/>
                <a:gd name="T46" fmla="*/ 22 w 181"/>
                <a:gd name="T47" fmla="*/ 66 h 69"/>
                <a:gd name="T48" fmla="*/ 24 w 181"/>
                <a:gd name="T49" fmla="*/ 64 h 69"/>
                <a:gd name="T50" fmla="*/ 28 w 181"/>
                <a:gd name="T51" fmla="*/ 64 h 69"/>
                <a:gd name="T52" fmla="*/ 31 w 181"/>
                <a:gd name="T53" fmla="*/ 66 h 69"/>
                <a:gd name="T54" fmla="*/ 36 w 181"/>
                <a:gd name="T55" fmla="*/ 58 h 69"/>
                <a:gd name="T56" fmla="*/ 36 w 181"/>
                <a:gd name="T57" fmla="*/ 65 h 69"/>
                <a:gd name="T58" fmla="*/ 46 w 181"/>
                <a:gd name="T59" fmla="*/ 67 h 69"/>
                <a:gd name="T60" fmla="*/ 50 w 181"/>
                <a:gd name="T61" fmla="*/ 66 h 69"/>
                <a:gd name="T62" fmla="*/ 55 w 181"/>
                <a:gd name="T63" fmla="*/ 62 h 69"/>
                <a:gd name="T64" fmla="*/ 65 w 181"/>
                <a:gd name="T65" fmla="*/ 66 h 69"/>
                <a:gd name="T66" fmla="*/ 69 w 181"/>
                <a:gd name="T67" fmla="*/ 63 h 69"/>
                <a:gd name="T68" fmla="*/ 71 w 181"/>
                <a:gd name="T69" fmla="*/ 63 h 69"/>
                <a:gd name="T70" fmla="*/ 72 w 181"/>
                <a:gd name="T71" fmla="*/ 61 h 69"/>
                <a:gd name="T72" fmla="*/ 76 w 181"/>
                <a:gd name="T73" fmla="*/ 65 h 69"/>
                <a:gd name="T74" fmla="*/ 79 w 181"/>
                <a:gd name="T75" fmla="*/ 63 h 69"/>
                <a:gd name="T76" fmla="*/ 88 w 181"/>
                <a:gd name="T77" fmla="*/ 60 h 69"/>
                <a:gd name="T78" fmla="*/ 92 w 181"/>
                <a:gd name="T79" fmla="*/ 62 h 69"/>
                <a:gd name="T80" fmla="*/ 98 w 181"/>
                <a:gd name="T81" fmla="*/ 60 h 69"/>
                <a:gd name="T82" fmla="*/ 102 w 181"/>
                <a:gd name="T83" fmla="*/ 59 h 69"/>
                <a:gd name="T84" fmla="*/ 103 w 181"/>
                <a:gd name="T85" fmla="*/ 59 h 69"/>
                <a:gd name="T86" fmla="*/ 108 w 181"/>
                <a:gd name="T87" fmla="*/ 58 h 69"/>
                <a:gd name="T88" fmla="*/ 115 w 181"/>
                <a:gd name="T89" fmla="*/ 53 h 69"/>
                <a:gd name="T90" fmla="*/ 117 w 181"/>
                <a:gd name="T91" fmla="*/ 52 h 69"/>
                <a:gd name="T92" fmla="*/ 122 w 181"/>
                <a:gd name="T93" fmla="*/ 45 h 69"/>
                <a:gd name="T94" fmla="*/ 127 w 181"/>
                <a:gd name="T95" fmla="*/ 45 h 69"/>
                <a:gd name="T96" fmla="*/ 134 w 181"/>
                <a:gd name="T97" fmla="*/ 43 h 69"/>
                <a:gd name="T98" fmla="*/ 139 w 181"/>
                <a:gd name="T99" fmla="*/ 41 h 69"/>
                <a:gd name="T100" fmla="*/ 152 w 181"/>
                <a:gd name="T101" fmla="*/ 37 h 69"/>
                <a:gd name="T102" fmla="*/ 156 w 181"/>
                <a:gd name="T103" fmla="*/ 35 h 69"/>
                <a:gd name="T104" fmla="*/ 163 w 181"/>
                <a:gd name="T105" fmla="*/ 27 h 69"/>
                <a:gd name="T106" fmla="*/ 167 w 181"/>
                <a:gd name="T107" fmla="*/ 19 h 69"/>
                <a:gd name="T108" fmla="*/ 10 w 181"/>
                <a:gd name="T109" fmla="*/ 31 h 69"/>
                <a:gd name="T110" fmla="*/ 10 w 181"/>
                <a:gd name="T111" fmla="*/ 35 h 69"/>
                <a:gd name="T112" fmla="*/ 9 w 181"/>
                <a:gd name="T113" fmla="*/ 34 h 69"/>
                <a:gd name="T114" fmla="*/ 7 w 181"/>
                <a:gd name="T115" fmla="*/ 35 h 69"/>
                <a:gd name="T116" fmla="*/ 8 w 181"/>
                <a:gd name="T117" fmla="*/ 36 h 69"/>
                <a:gd name="T118" fmla="*/ 10 w 181"/>
                <a:gd name="T119" fmla="*/ 3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" h="69">
                  <a:moveTo>
                    <a:pt x="177" y="5"/>
                  </a:moveTo>
                  <a:cubicBezTo>
                    <a:pt x="177" y="2"/>
                    <a:pt x="172" y="0"/>
                    <a:pt x="172" y="0"/>
                  </a:cubicBezTo>
                  <a:cubicBezTo>
                    <a:pt x="172" y="4"/>
                    <a:pt x="169" y="7"/>
                    <a:pt x="164" y="8"/>
                  </a:cubicBezTo>
                  <a:cubicBezTo>
                    <a:pt x="163" y="9"/>
                    <a:pt x="163" y="11"/>
                    <a:pt x="162" y="11"/>
                  </a:cubicBezTo>
                  <a:cubicBezTo>
                    <a:pt x="159" y="15"/>
                    <a:pt x="152" y="15"/>
                    <a:pt x="149" y="19"/>
                  </a:cubicBezTo>
                  <a:cubicBezTo>
                    <a:pt x="150" y="19"/>
                    <a:pt x="150" y="20"/>
                    <a:pt x="150" y="21"/>
                  </a:cubicBezTo>
                  <a:cubicBezTo>
                    <a:pt x="150" y="20"/>
                    <a:pt x="150" y="20"/>
                    <a:pt x="150" y="20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49" y="21"/>
                    <a:pt x="149" y="20"/>
                  </a:cubicBezTo>
                  <a:cubicBezTo>
                    <a:pt x="147" y="21"/>
                    <a:pt x="146" y="23"/>
                    <a:pt x="144" y="24"/>
                  </a:cubicBezTo>
                  <a:cubicBezTo>
                    <a:pt x="145" y="26"/>
                    <a:pt x="143" y="24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3" y="27"/>
                    <a:pt x="143" y="27"/>
                    <a:pt x="141" y="25"/>
                  </a:cubicBezTo>
                  <a:cubicBezTo>
                    <a:pt x="135" y="26"/>
                    <a:pt x="130" y="30"/>
                    <a:pt x="125" y="31"/>
                  </a:cubicBezTo>
                  <a:cubicBezTo>
                    <a:pt x="119" y="33"/>
                    <a:pt x="114" y="37"/>
                    <a:pt x="108" y="39"/>
                  </a:cubicBezTo>
                  <a:cubicBezTo>
                    <a:pt x="108" y="42"/>
                    <a:pt x="106" y="41"/>
                    <a:pt x="106" y="44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4"/>
                    <a:pt x="102" y="43"/>
                    <a:pt x="103" y="45"/>
                  </a:cubicBezTo>
                  <a:cubicBezTo>
                    <a:pt x="103" y="46"/>
                    <a:pt x="102" y="42"/>
                    <a:pt x="101" y="43"/>
                  </a:cubicBezTo>
                  <a:cubicBezTo>
                    <a:pt x="101" y="42"/>
                    <a:pt x="101" y="44"/>
                    <a:pt x="101" y="44"/>
                  </a:cubicBezTo>
                  <a:cubicBezTo>
                    <a:pt x="100" y="46"/>
                    <a:pt x="101" y="42"/>
                    <a:pt x="99" y="41"/>
                  </a:cubicBezTo>
                  <a:cubicBezTo>
                    <a:pt x="96" y="42"/>
                    <a:pt x="94" y="45"/>
                    <a:pt x="91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0" y="42"/>
                    <a:pt x="90" y="46"/>
                    <a:pt x="90" y="45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3"/>
                    <a:pt x="88" y="45"/>
                    <a:pt x="86" y="44"/>
                  </a:cubicBezTo>
                  <a:cubicBezTo>
                    <a:pt x="85" y="45"/>
                    <a:pt x="84" y="42"/>
                    <a:pt x="83" y="44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7"/>
                    <a:pt x="80" y="42"/>
                    <a:pt x="79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4"/>
                    <a:pt x="73" y="43"/>
                    <a:pt x="70" y="46"/>
                  </a:cubicBezTo>
                  <a:cubicBezTo>
                    <a:pt x="68" y="46"/>
                    <a:pt x="66" y="43"/>
                    <a:pt x="64" y="44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4" y="45"/>
                    <a:pt x="64" y="44"/>
                  </a:cubicBezTo>
                  <a:cubicBezTo>
                    <a:pt x="63" y="46"/>
                    <a:pt x="61" y="44"/>
                    <a:pt x="60" y="44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59" y="43"/>
                    <a:pt x="57" y="47"/>
                    <a:pt x="55" y="45"/>
                  </a:cubicBezTo>
                  <a:cubicBezTo>
                    <a:pt x="56" y="48"/>
                    <a:pt x="55" y="47"/>
                    <a:pt x="54" y="48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3" y="46"/>
                    <a:pt x="52" y="46"/>
                    <a:pt x="51" y="45"/>
                  </a:cubicBezTo>
                  <a:cubicBezTo>
                    <a:pt x="51" y="46"/>
                    <a:pt x="50" y="48"/>
                    <a:pt x="50" y="47"/>
                  </a:cubicBezTo>
                  <a:cubicBezTo>
                    <a:pt x="49" y="45"/>
                    <a:pt x="48" y="47"/>
                    <a:pt x="48" y="46"/>
                  </a:cubicBezTo>
                  <a:cubicBezTo>
                    <a:pt x="48" y="48"/>
                    <a:pt x="47" y="49"/>
                    <a:pt x="46" y="49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4" y="47"/>
                    <a:pt x="42" y="44"/>
                    <a:pt x="39" y="47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6" y="47"/>
                    <a:pt x="35" y="45"/>
                    <a:pt x="32" y="47"/>
                  </a:cubicBezTo>
                  <a:cubicBezTo>
                    <a:pt x="33" y="46"/>
                    <a:pt x="30" y="45"/>
                    <a:pt x="30" y="45"/>
                  </a:cubicBezTo>
                  <a:cubicBezTo>
                    <a:pt x="29" y="46"/>
                    <a:pt x="28" y="46"/>
                    <a:pt x="27" y="48"/>
                  </a:cubicBezTo>
                  <a:cubicBezTo>
                    <a:pt x="27" y="48"/>
                    <a:pt x="27" y="46"/>
                    <a:pt x="27" y="46"/>
                  </a:cubicBezTo>
                  <a:cubicBezTo>
                    <a:pt x="26" y="45"/>
                    <a:pt x="26" y="43"/>
                    <a:pt x="25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4" y="44"/>
                    <a:pt x="22" y="46"/>
                    <a:pt x="22" y="44"/>
                  </a:cubicBezTo>
                  <a:cubicBezTo>
                    <a:pt x="21" y="45"/>
                    <a:pt x="20" y="45"/>
                    <a:pt x="20" y="46"/>
                  </a:cubicBezTo>
                  <a:cubicBezTo>
                    <a:pt x="19" y="46"/>
                    <a:pt x="20" y="44"/>
                    <a:pt x="19" y="45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19" y="42"/>
                    <a:pt x="17" y="42"/>
                    <a:pt x="15" y="42"/>
                  </a:cubicBezTo>
                  <a:cubicBezTo>
                    <a:pt x="16" y="40"/>
                    <a:pt x="13" y="41"/>
                    <a:pt x="13" y="39"/>
                  </a:cubicBezTo>
                  <a:cubicBezTo>
                    <a:pt x="12" y="40"/>
                    <a:pt x="13" y="38"/>
                    <a:pt x="10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38"/>
                    <a:pt x="11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1" y="36"/>
                    <a:pt x="11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5"/>
                    <a:pt x="12" y="34"/>
                    <a:pt x="10" y="34"/>
                  </a:cubicBezTo>
                  <a:cubicBezTo>
                    <a:pt x="10" y="34"/>
                    <a:pt x="10" y="33"/>
                    <a:pt x="11" y="32"/>
                  </a:cubicBezTo>
                  <a:cubicBezTo>
                    <a:pt x="10" y="34"/>
                    <a:pt x="10" y="32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10" y="30"/>
                    <a:pt x="9" y="30"/>
                    <a:pt x="5" y="31"/>
                  </a:cubicBezTo>
                  <a:cubicBezTo>
                    <a:pt x="4" y="32"/>
                    <a:pt x="9" y="31"/>
                    <a:pt x="8" y="32"/>
                  </a:cubicBezTo>
                  <a:cubicBezTo>
                    <a:pt x="5" y="32"/>
                    <a:pt x="9" y="34"/>
                    <a:pt x="6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6"/>
                    <a:pt x="4" y="35"/>
                    <a:pt x="4" y="36"/>
                  </a:cubicBezTo>
                  <a:cubicBezTo>
                    <a:pt x="4" y="36"/>
                    <a:pt x="1" y="36"/>
                    <a:pt x="0" y="37"/>
                  </a:cubicBezTo>
                  <a:cubicBezTo>
                    <a:pt x="1" y="38"/>
                    <a:pt x="3" y="40"/>
                    <a:pt x="2" y="42"/>
                  </a:cubicBezTo>
                  <a:cubicBezTo>
                    <a:pt x="3" y="43"/>
                    <a:pt x="4" y="44"/>
                    <a:pt x="6" y="44"/>
                  </a:cubicBezTo>
                  <a:cubicBezTo>
                    <a:pt x="6" y="44"/>
                    <a:pt x="3" y="45"/>
                    <a:pt x="5" y="45"/>
                  </a:cubicBezTo>
                  <a:cubicBezTo>
                    <a:pt x="4" y="46"/>
                    <a:pt x="3" y="47"/>
                    <a:pt x="3" y="47"/>
                  </a:cubicBezTo>
                  <a:cubicBezTo>
                    <a:pt x="4" y="47"/>
                    <a:pt x="4" y="49"/>
                    <a:pt x="5" y="46"/>
                  </a:cubicBezTo>
                  <a:cubicBezTo>
                    <a:pt x="6" y="48"/>
                    <a:pt x="7" y="49"/>
                    <a:pt x="8" y="49"/>
                  </a:cubicBezTo>
                  <a:cubicBezTo>
                    <a:pt x="8" y="49"/>
                    <a:pt x="6" y="50"/>
                    <a:pt x="6" y="51"/>
                  </a:cubicBezTo>
                  <a:cubicBezTo>
                    <a:pt x="8" y="50"/>
                    <a:pt x="9" y="50"/>
                    <a:pt x="10" y="51"/>
                  </a:cubicBezTo>
                  <a:cubicBezTo>
                    <a:pt x="11" y="50"/>
                    <a:pt x="10" y="50"/>
                    <a:pt x="11" y="48"/>
                  </a:cubicBezTo>
                  <a:cubicBezTo>
                    <a:pt x="12" y="48"/>
                    <a:pt x="12" y="48"/>
                    <a:pt x="13" y="48"/>
                  </a:cubicBezTo>
                  <a:cubicBezTo>
                    <a:pt x="12" y="49"/>
                    <a:pt x="10" y="52"/>
                    <a:pt x="11" y="52"/>
                  </a:cubicBezTo>
                  <a:cubicBezTo>
                    <a:pt x="9" y="55"/>
                    <a:pt x="10" y="51"/>
                    <a:pt x="8" y="54"/>
                  </a:cubicBezTo>
                  <a:cubicBezTo>
                    <a:pt x="7" y="55"/>
                    <a:pt x="5" y="54"/>
                    <a:pt x="6" y="53"/>
                  </a:cubicBezTo>
                  <a:cubicBezTo>
                    <a:pt x="3" y="54"/>
                    <a:pt x="6" y="54"/>
                    <a:pt x="4" y="55"/>
                  </a:cubicBezTo>
                  <a:cubicBezTo>
                    <a:pt x="5" y="56"/>
                    <a:pt x="6" y="55"/>
                    <a:pt x="8" y="55"/>
                  </a:cubicBezTo>
                  <a:cubicBezTo>
                    <a:pt x="8" y="54"/>
                    <a:pt x="8" y="54"/>
                    <a:pt x="9" y="53"/>
                  </a:cubicBezTo>
                  <a:cubicBezTo>
                    <a:pt x="11" y="52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10" y="56"/>
                    <a:pt x="11" y="57"/>
                  </a:cubicBezTo>
                  <a:cubicBezTo>
                    <a:pt x="9" y="60"/>
                    <a:pt x="9" y="56"/>
                    <a:pt x="8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9" y="58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7"/>
                    <a:pt x="11" y="57"/>
                  </a:cubicBezTo>
                  <a:cubicBezTo>
                    <a:pt x="13" y="55"/>
                    <a:pt x="11" y="57"/>
                    <a:pt x="13" y="57"/>
                  </a:cubicBezTo>
                  <a:cubicBezTo>
                    <a:pt x="14" y="56"/>
                    <a:pt x="12" y="57"/>
                    <a:pt x="13" y="56"/>
                  </a:cubicBezTo>
                  <a:cubicBezTo>
                    <a:pt x="14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4" y="58"/>
                    <a:pt x="13" y="57"/>
                    <a:pt x="14" y="57"/>
                  </a:cubicBezTo>
                  <a:cubicBezTo>
                    <a:pt x="12" y="58"/>
                    <a:pt x="12" y="60"/>
                    <a:pt x="11" y="61"/>
                  </a:cubicBezTo>
                  <a:cubicBezTo>
                    <a:pt x="11" y="62"/>
                    <a:pt x="12" y="60"/>
                    <a:pt x="13" y="60"/>
                  </a:cubicBezTo>
                  <a:cubicBezTo>
                    <a:pt x="13" y="60"/>
                    <a:pt x="14" y="58"/>
                    <a:pt x="14" y="58"/>
                  </a:cubicBezTo>
                  <a:cubicBezTo>
                    <a:pt x="17" y="54"/>
                    <a:pt x="13" y="61"/>
                    <a:pt x="15" y="61"/>
                  </a:cubicBezTo>
                  <a:cubicBezTo>
                    <a:pt x="16" y="58"/>
                    <a:pt x="18" y="58"/>
                    <a:pt x="19" y="54"/>
                  </a:cubicBezTo>
                  <a:cubicBezTo>
                    <a:pt x="19" y="54"/>
                    <a:pt x="20" y="53"/>
                    <a:pt x="20" y="54"/>
                  </a:cubicBezTo>
                  <a:cubicBezTo>
                    <a:pt x="19" y="56"/>
                    <a:pt x="20" y="56"/>
                    <a:pt x="18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61"/>
                    <a:pt x="17" y="63"/>
                    <a:pt x="17" y="64"/>
                  </a:cubicBezTo>
                  <a:cubicBezTo>
                    <a:pt x="18" y="63"/>
                    <a:pt x="18" y="62"/>
                    <a:pt x="19" y="62"/>
                  </a:cubicBezTo>
                  <a:cubicBezTo>
                    <a:pt x="18" y="62"/>
                    <a:pt x="18" y="63"/>
                    <a:pt x="19" y="64"/>
                  </a:cubicBezTo>
                  <a:cubicBezTo>
                    <a:pt x="18" y="63"/>
                    <a:pt x="20" y="61"/>
                    <a:pt x="20" y="60"/>
                  </a:cubicBezTo>
                  <a:cubicBezTo>
                    <a:pt x="21" y="61"/>
                    <a:pt x="21" y="63"/>
                    <a:pt x="20" y="63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19" y="65"/>
                    <a:pt x="20" y="65"/>
                  </a:cubicBezTo>
                  <a:cubicBezTo>
                    <a:pt x="20" y="64"/>
                    <a:pt x="21" y="62"/>
                    <a:pt x="22" y="61"/>
                  </a:cubicBezTo>
                  <a:cubicBezTo>
                    <a:pt x="22" y="61"/>
                    <a:pt x="22" y="62"/>
                    <a:pt x="23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1" y="66"/>
                    <a:pt x="22" y="6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5"/>
                    <a:pt x="25" y="63"/>
                    <a:pt x="25" y="65"/>
                  </a:cubicBezTo>
                  <a:cubicBezTo>
                    <a:pt x="25" y="63"/>
                    <a:pt x="24" y="65"/>
                    <a:pt x="24" y="64"/>
                  </a:cubicBezTo>
                  <a:cubicBezTo>
                    <a:pt x="24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3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3"/>
                    <a:pt x="26" y="64"/>
                    <a:pt x="26" y="65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6" y="66"/>
                    <a:pt x="28" y="62"/>
                    <a:pt x="28" y="64"/>
                  </a:cubicBezTo>
                  <a:cubicBezTo>
                    <a:pt x="28" y="65"/>
                    <a:pt x="27" y="66"/>
                    <a:pt x="27" y="67"/>
                  </a:cubicBezTo>
                  <a:cubicBezTo>
                    <a:pt x="28" y="64"/>
                    <a:pt x="29" y="64"/>
                    <a:pt x="30" y="62"/>
                  </a:cubicBezTo>
                  <a:cubicBezTo>
                    <a:pt x="30" y="63"/>
                    <a:pt x="28" y="65"/>
                    <a:pt x="28" y="67"/>
                  </a:cubicBezTo>
                  <a:cubicBezTo>
                    <a:pt x="29" y="65"/>
                    <a:pt x="29" y="69"/>
                    <a:pt x="30" y="66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64"/>
                    <a:pt x="31" y="64"/>
                    <a:pt x="31" y="66"/>
                  </a:cubicBezTo>
                  <a:cubicBezTo>
                    <a:pt x="32" y="65"/>
                    <a:pt x="32" y="63"/>
                    <a:pt x="32" y="62"/>
                  </a:cubicBezTo>
                  <a:cubicBezTo>
                    <a:pt x="32" y="63"/>
                    <a:pt x="33" y="61"/>
                    <a:pt x="34" y="62"/>
                  </a:cubicBezTo>
                  <a:cubicBezTo>
                    <a:pt x="33" y="64"/>
                    <a:pt x="32" y="63"/>
                    <a:pt x="33" y="64"/>
                  </a:cubicBezTo>
                  <a:cubicBezTo>
                    <a:pt x="34" y="65"/>
                    <a:pt x="34" y="60"/>
                    <a:pt x="35" y="60"/>
                  </a:cubicBezTo>
                  <a:cubicBezTo>
                    <a:pt x="35" y="59"/>
                    <a:pt x="36" y="56"/>
                    <a:pt x="36" y="55"/>
                  </a:cubicBezTo>
                  <a:cubicBezTo>
                    <a:pt x="37" y="56"/>
                    <a:pt x="36" y="56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61"/>
                    <a:pt x="34" y="63"/>
                    <a:pt x="34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5"/>
                    <a:pt x="34" y="66"/>
                    <a:pt x="34" y="67"/>
                  </a:cubicBezTo>
                  <a:cubicBezTo>
                    <a:pt x="35" y="65"/>
                    <a:pt x="36" y="67"/>
                    <a:pt x="36" y="66"/>
                  </a:cubicBezTo>
                  <a:cubicBezTo>
                    <a:pt x="36" y="65"/>
                    <a:pt x="35" y="67"/>
                    <a:pt x="36" y="65"/>
                  </a:cubicBezTo>
                  <a:cubicBezTo>
                    <a:pt x="36" y="65"/>
                    <a:pt x="37" y="62"/>
                    <a:pt x="37" y="63"/>
                  </a:cubicBezTo>
                  <a:cubicBezTo>
                    <a:pt x="37" y="65"/>
                    <a:pt x="37" y="66"/>
                    <a:pt x="37" y="67"/>
                  </a:cubicBezTo>
                  <a:cubicBezTo>
                    <a:pt x="37" y="68"/>
                    <a:pt x="37" y="65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40" y="68"/>
                    <a:pt x="42" y="67"/>
                    <a:pt x="45" y="63"/>
                  </a:cubicBezTo>
                  <a:cubicBezTo>
                    <a:pt x="45" y="65"/>
                    <a:pt x="45" y="65"/>
                    <a:pt x="46" y="67"/>
                  </a:cubicBezTo>
                  <a:cubicBezTo>
                    <a:pt x="46" y="66"/>
                    <a:pt x="46" y="65"/>
                    <a:pt x="47" y="6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8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50" y="68"/>
                    <a:pt x="50" y="65"/>
                    <a:pt x="50" y="65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2" y="65"/>
                    <a:pt x="52" y="67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52" y="67"/>
                    <a:pt x="54" y="67"/>
                    <a:pt x="55" y="66"/>
                  </a:cubicBezTo>
                  <a:cubicBezTo>
                    <a:pt x="54" y="65"/>
                    <a:pt x="54" y="65"/>
                    <a:pt x="54" y="63"/>
                  </a:cubicBezTo>
                  <a:cubicBezTo>
                    <a:pt x="54" y="61"/>
                    <a:pt x="55" y="64"/>
                    <a:pt x="55" y="62"/>
                  </a:cubicBezTo>
                  <a:cubicBezTo>
                    <a:pt x="55" y="63"/>
                    <a:pt x="55" y="64"/>
                    <a:pt x="55" y="65"/>
                  </a:cubicBezTo>
                  <a:cubicBezTo>
                    <a:pt x="56" y="68"/>
                    <a:pt x="58" y="65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67"/>
                    <a:pt x="62" y="64"/>
                    <a:pt x="63" y="65"/>
                  </a:cubicBezTo>
                  <a:cubicBezTo>
                    <a:pt x="63" y="65"/>
                    <a:pt x="63" y="62"/>
                    <a:pt x="64" y="62"/>
                  </a:cubicBezTo>
                  <a:cubicBezTo>
                    <a:pt x="64" y="60"/>
                    <a:pt x="64" y="64"/>
                    <a:pt x="65" y="66"/>
                  </a:cubicBezTo>
                  <a:cubicBezTo>
                    <a:pt x="65" y="65"/>
                    <a:pt x="65" y="64"/>
                    <a:pt x="66" y="64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4"/>
                    <a:pt x="67" y="63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4"/>
                    <a:pt x="68" y="66"/>
                    <a:pt x="68" y="65"/>
                  </a:cubicBezTo>
                  <a:cubicBezTo>
                    <a:pt x="68" y="64"/>
                    <a:pt x="69" y="65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6"/>
                    <a:pt x="70" y="63"/>
                    <a:pt x="70" y="62"/>
                  </a:cubicBezTo>
                  <a:cubicBezTo>
                    <a:pt x="71" y="61"/>
                    <a:pt x="71" y="63"/>
                    <a:pt x="71" y="63"/>
                  </a:cubicBezTo>
                  <a:cubicBezTo>
                    <a:pt x="71" y="64"/>
                    <a:pt x="71" y="63"/>
                    <a:pt x="71" y="63"/>
                  </a:cubicBezTo>
                  <a:cubicBezTo>
                    <a:pt x="70" y="65"/>
                    <a:pt x="71" y="64"/>
                    <a:pt x="71" y="65"/>
                  </a:cubicBezTo>
                  <a:cubicBezTo>
                    <a:pt x="71" y="65"/>
                    <a:pt x="71" y="63"/>
                    <a:pt x="72" y="63"/>
                  </a:cubicBezTo>
                  <a:cubicBezTo>
                    <a:pt x="72" y="63"/>
                    <a:pt x="73" y="63"/>
                    <a:pt x="73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3"/>
                    <a:pt x="73" y="62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3" y="61"/>
                    <a:pt x="74" y="62"/>
                    <a:pt x="74" y="60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1"/>
                    <a:pt x="75" y="61"/>
                    <a:pt x="75" y="61"/>
                  </a:cubicBezTo>
                  <a:cubicBezTo>
                    <a:pt x="75" y="62"/>
                    <a:pt x="75" y="64"/>
                    <a:pt x="76" y="65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8" y="65"/>
                    <a:pt x="78" y="59"/>
                    <a:pt x="79" y="61"/>
                  </a:cubicBezTo>
                  <a:cubicBezTo>
                    <a:pt x="79" y="63"/>
                    <a:pt x="79" y="63"/>
                    <a:pt x="80" y="64"/>
                  </a:cubicBezTo>
                  <a:cubicBezTo>
                    <a:pt x="80" y="63"/>
                    <a:pt x="80" y="63"/>
                    <a:pt x="80" y="62"/>
                  </a:cubicBezTo>
                  <a:cubicBezTo>
                    <a:pt x="80" y="61"/>
                    <a:pt x="80" y="64"/>
                    <a:pt x="79" y="63"/>
                  </a:cubicBezTo>
                  <a:cubicBezTo>
                    <a:pt x="79" y="61"/>
                    <a:pt x="80" y="62"/>
                    <a:pt x="80" y="61"/>
                  </a:cubicBezTo>
                  <a:cubicBezTo>
                    <a:pt x="81" y="66"/>
                    <a:pt x="83" y="62"/>
                    <a:pt x="84" y="64"/>
                  </a:cubicBezTo>
                  <a:cubicBezTo>
                    <a:pt x="84" y="61"/>
                    <a:pt x="85" y="63"/>
                    <a:pt x="85" y="62"/>
                  </a:cubicBezTo>
                  <a:cubicBezTo>
                    <a:pt x="85" y="65"/>
                    <a:pt x="86" y="62"/>
                    <a:pt x="86" y="63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2"/>
                    <a:pt x="87" y="57"/>
                    <a:pt x="88" y="60"/>
                  </a:cubicBezTo>
                  <a:cubicBezTo>
                    <a:pt x="88" y="60"/>
                    <a:pt x="88" y="61"/>
                    <a:pt x="88" y="62"/>
                  </a:cubicBezTo>
                  <a:cubicBezTo>
                    <a:pt x="89" y="65"/>
                    <a:pt x="89" y="59"/>
                    <a:pt x="90" y="62"/>
                  </a:cubicBezTo>
                  <a:cubicBezTo>
                    <a:pt x="90" y="61"/>
                    <a:pt x="89" y="60"/>
                    <a:pt x="90" y="59"/>
                  </a:cubicBezTo>
                  <a:cubicBezTo>
                    <a:pt x="91" y="60"/>
                    <a:pt x="92" y="61"/>
                    <a:pt x="92" y="62"/>
                  </a:cubicBezTo>
                  <a:cubicBezTo>
                    <a:pt x="92" y="61"/>
                    <a:pt x="92" y="60"/>
                    <a:pt x="92" y="61"/>
                  </a:cubicBezTo>
                  <a:cubicBezTo>
                    <a:pt x="93" y="62"/>
                    <a:pt x="92" y="62"/>
                    <a:pt x="92" y="62"/>
                  </a:cubicBezTo>
                  <a:cubicBezTo>
                    <a:pt x="93" y="63"/>
                    <a:pt x="93" y="61"/>
                    <a:pt x="94" y="60"/>
                  </a:cubicBezTo>
                  <a:cubicBezTo>
                    <a:pt x="94" y="62"/>
                    <a:pt x="95" y="61"/>
                    <a:pt x="96" y="62"/>
                  </a:cubicBezTo>
                  <a:cubicBezTo>
                    <a:pt x="96" y="60"/>
                    <a:pt x="98" y="63"/>
                    <a:pt x="97" y="60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8" y="58"/>
                    <a:pt x="98" y="5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9" y="62"/>
                    <a:pt x="99" y="60"/>
                    <a:pt x="100" y="61"/>
                  </a:cubicBezTo>
                  <a:cubicBezTo>
                    <a:pt x="99" y="59"/>
                    <a:pt x="100" y="61"/>
                    <a:pt x="100" y="60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1" y="58"/>
                    <a:pt x="100" y="58"/>
                    <a:pt x="101" y="57"/>
                  </a:cubicBezTo>
                  <a:cubicBezTo>
                    <a:pt x="101" y="57"/>
                    <a:pt x="101" y="60"/>
                    <a:pt x="101" y="59"/>
                  </a:cubicBezTo>
                  <a:cubicBezTo>
                    <a:pt x="102" y="60"/>
                    <a:pt x="102" y="60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2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103" y="59"/>
                    <a:pt x="103" y="59"/>
                    <a:pt x="103" y="60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59"/>
                    <a:pt x="104" y="59"/>
                  </a:cubicBezTo>
                  <a:cubicBezTo>
                    <a:pt x="106" y="60"/>
                    <a:pt x="108" y="58"/>
                    <a:pt x="108" y="57"/>
                  </a:cubicBezTo>
                  <a:cubicBezTo>
                    <a:pt x="108" y="57"/>
                    <a:pt x="108" y="58"/>
                    <a:pt x="108" y="58"/>
                  </a:cubicBezTo>
                  <a:cubicBezTo>
                    <a:pt x="108" y="57"/>
                    <a:pt x="108" y="56"/>
                    <a:pt x="109" y="57"/>
                  </a:cubicBezTo>
                  <a:cubicBezTo>
                    <a:pt x="109" y="56"/>
                    <a:pt x="109" y="58"/>
                    <a:pt x="110" y="58"/>
                  </a:cubicBezTo>
                  <a:cubicBezTo>
                    <a:pt x="110" y="58"/>
                    <a:pt x="110" y="56"/>
                    <a:pt x="109" y="56"/>
                  </a:cubicBezTo>
                  <a:cubicBezTo>
                    <a:pt x="111" y="59"/>
                    <a:pt x="111" y="55"/>
                    <a:pt x="113" y="56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4" y="56"/>
                    <a:pt x="114" y="55"/>
                    <a:pt x="115" y="53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5"/>
                    <a:pt x="116" y="55"/>
                    <a:pt x="116" y="54"/>
                  </a:cubicBezTo>
                  <a:cubicBezTo>
                    <a:pt x="115" y="52"/>
                    <a:pt x="116" y="51"/>
                    <a:pt x="116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8" y="51"/>
                    <a:pt x="117" y="51"/>
                    <a:pt x="117" y="52"/>
                  </a:cubicBezTo>
                  <a:cubicBezTo>
                    <a:pt x="118" y="54"/>
                    <a:pt x="119" y="53"/>
                    <a:pt x="119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51"/>
                    <a:pt x="120" y="53"/>
                    <a:pt x="120" y="53"/>
                  </a:cubicBezTo>
                  <a:cubicBezTo>
                    <a:pt x="120" y="47"/>
                    <a:pt x="120" y="47"/>
                    <a:pt x="120" y="47"/>
                  </a:cubicBezTo>
                  <a:cubicBezTo>
                    <a:pt x="120" y="48"/>
                    <a:pt x="121" y="50"/>
                    <a:pt x="121" y="51"/>
                  </a:cubicBezTo>
                  <a:cubicBezTo>
                    <a:pt x="122" y="50"/>
                    <a:pt x="122" y="47"/>
                    <a:pt x="122" y="45"/>
                  </a:cubicBezTo>
                  <a:cubicBezTo>
                    <a:pt x="122" y="46"/>
                    <a:pt x="123" y="44"/>
                    <a:pt x="123" y="44"/>
                  </a:cubicBezTo>
                  <a:cubicBezTo>
                    <a:pt x="124" y="45"/>
                    <a:pt x="123" y="44"/>
                    <a:pt x="123" y="45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7"/>
                    <a:pt x="125" y="49"/>
                    <a:pt x="125" y="50"/>
                  </a:cubicBezTo>
                  <a:cubicBezTo>
                    <a:pt x="125" y="49"/>
                    <a:pt x="126" y="49"/>
                    <a:pt x="127" y="50"/>
                  </a:cubicBezTo>
                  <a:cubicBezTo>
                    <a:pt x="126" y="47"/>
                    <a:pt x="128" y="48"/>
                    <a:pt x="127" y="45"/>
                  </a:cubicBezTo>
                  <a:cubicBezTo>
                    <a:pt x="128" y="45"/>
                    <a:pt x="128" y="47"/>
                    <a:pt x="129" y="48"/>
                  </a:cubicBezTo>
                  <a:cubicBezTo>
                    <a:pt x="129" y="46"/>
                    <a:pt x="131" y="47"/>
                    <a:pt x="131" y="46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2" y="46"/>
                    <a:pt x="134" y="46"/>
                    <a:pt x="133" y="43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5" y="45"/>
                    <a:pt x="133" y="42"/>
                    <a:pt x="134" y="43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3"/>
                    <a:pt x="136" y="45"/>
                    <a:pt x="136" y="43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3"/>
                    <a:pt x="138" y="43"/>
                    <a:pt x="137" y="41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4"/>
                    <a:pt x="138" y="41"/>
                    <a:pt x="139" y="41"/>
                  </a:cubicBezTo>
                  <a:cubicBezTo>
                    <a:pt x="139" y="42"/>
                    <a:pt x="140" y="42"/>
                    <a:pt x="139" y="42"/>
                  </a:cubicBezTo>
                  <a:cubicBezTo>
                    <a:pt x="139" y="41"/>
                    <a:pt x="140" y="41"/>
                    <a:pt x="140" y="40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5" y="41"/>
                    <a:pt x="148" y="39"/>
                    <a:pt x="150" y="36"/>
                  </a:cubicBezTo>
                  <a:cubicBezTo>
                    <a:pt x="152" y="38"/>
                    <a:pt x="150" y="38"/>
                    <a:pt x="151" y="39"/>
                  </a:cubicBezTo>
                  <a:cubicBezTo>
                    <a:pt x="150" y="37"/>
                    <a:pt x="151" y="38"/>
                    <a:pt x="152" y="37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2" y="37"/>
                    <a:pt x="153" y="38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5"/>
                    <a:pt x="155" y="38"/>
                    <a:pt x="154" y="36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5"/>
                    <a:pt x="156" y="37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7" y="36"/>
                    <a:pt x="156" y="32"/>
                    <a:pt x="157" y="34"/>
                  </a:cubicBezTo>
                  <a:cubicBezTo>
                    <a:pt x="157" y="33"/>
                    <a:pt x="158" y="32"/>
                    <a:pt x="157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0" y="30"/>
                    <a:pt x="163" y="29"/>
                    <a:pt x="162" y="26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4"/>
                    <a:pt x="167" y="27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5" y="21"/>
                    <a:pt x="167" y="21"/>
                    <a:pt x="166" y="20"/>
                  </a:cubicBezTo>
                  <a:cubicBezTo>
                    <a:pt x="166" y="21"/>
                    <a:pt x="166" y="21"/>
                    <a:pt x="167" y="21"/>
                  </a:cubicBezTo>
                  <a:cubicBezTo>
                    <a:pt x="167" y="21"/>
                    <a:pt x="166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71" y="20"/>
                    <a:pt x="176" y="17"/>
                    <a:pt x="174" y="13"/>
                  </a:cubicBezTo>
                  <a:cubicBezTo>
                    <a:pt x="174" y="12"/>
                    <a:pt x="177" y="14"/>
                    <a:pt x="177" y="14"/>
                  </a:cubicBezTo>
                  <a:cubicBezTo>
                    <a:pt x="175" y="10"/>
                    <a:pt x="181" y="9"/>
                    <a:pt x="177" y="5"/>
                  </a:cubicBezTo>
                  <a:close/>
                  <a:moveTo>
                    <a:pt x="10" y="32"/>
                  </a:moveTo>
                  <a:cubicBezTo>
                    <a:pt x="10" y="32"/>
                    <a:pt x="10" y="32"/>
                    <a:pt x="10" y="31"/>
                  </a:cubicBezTo>
                  <a:cubicBezTo>
                    <a:pt x="10" y="32"/>
                    <a:pt x="10" y="32"/>
                    <a:pt x="10" y="32"/>
                  </a:cubicBezTo>
                  <a:close/>
                  <a:moveTo>
                    <a:pt x="6" y="35"/>
                  </a:moveTo>
                  <a:cubicBezTo>
                    <a:pt x="6" y="35"/>
                    <a:pt x="6" y="35"/>
                    <a:pt x="5" y="35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5"/>
                    <a:pt x="6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9" y="32"/>
                  </a:moveTo>
                  <a:cubicBezTo>
                    <a:pt x="9" y="33"/>
                    <a:pt x="8" y="33"/>
                    <a:pt x="8" y="33"/>
                  </a:cubicBezTo>
                  <a:cubicBezTo>
                    <a:pt x="9" y="31"/>
                    <a:pt x="10" y="31"/>
                    <a:pt x="10" y="32"/>
                  </a:cubicBezTo>
                  <a:cubicBezTo>
                    <a:pt x="9" y="33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9" y="34"/>
                    <a:pt x="9" y="32"/>
                  </a:cubicBezTo>
                  <a:close/>
                  <a:moveTo>
                    <a:pt x="7" y="35"/>
                  </a:moveTo>
                  <a:cubicBezTo>
                    <a:pt x="7" y="35"/>
                    <a:pt x="7" y="34"/>
                    <a:pt x="7" y="34"/>
                  </a:cubicBezTo>
                  <a:cubicBezTo>
                    <a:pt x="7" y="34"/>
                    <a:pt x="7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9" y="35"/>
                    <a:pt x="9" y="35"/>
                  </a:cubicBezTo>
                  <a:cubicBezTo>
                    <a:pt x="9" y="35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8" y="36"/>
                    <a:pt x="7" y="35"/>
                  </a:cubicBezTo>
                  <a:close/>
                  <a:moveTo>
                    <a:pt x="9" y="36"/>
                  </a:move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0" y="36"/>
                    <a:pt x="9" y="36"/>
                    <a:pt x="9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Freeform 435"/>
            <p:cNvSpPr/>
            <p:nvPr/>
          </p:nvSpPr>
          <p:spPr bwMode="auto">
            <a:xfrm>
              <a:off x="3712" y="2809"/>
              <a:ext cx="4" cy="2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Freeform 436"/>
            <p:cNvSpPr>
              <a:spLocks noEditPoints="1"/>
            </p:cNvSpPr>
            <p:nvPr/>
          </p:nvSpPr>
          <p:spPr bwMode="auto">
            <a:xfrm>
              <a:off x="3434" y="1624"/>
              <a:ext cx="862" cy="1213"/>
            </a:xfrm>
            <a:custGeom>
              <a:avLst/>
              <a:gdLst>
                <a:gd name="T0" fmla="*/ 172 w 406"/>
                <a:gd name="T1" fmla="*/ 570 h 572"/>
                <a:gd name="T2" fmla="*/ 205 w 406"/>
                <a:gd name="T3" fmla="*/ 568 h 572"/>
                <a:gd name="T4" fmla="*/ 239 w 406"/>
                <a:gd name="T5" fmla="*/ 564 h 572"/>
                <a:gd name="T6" fmla="*/ 281 w 406"/>
                <a:gd name="T7" fmla="*/ 547 h 572"/>
                <a:gd name="T8" fmla="*/ 300 w 406"/>
                <a:gd name="T9" fmla="*/ 522 h 572"/>
                <a:gd name="T10" fmla="*/ 204 w 406"/>
                <a:gd name="T11" fmla="*/ 395 h 572"/>
                <a:gd name="T12" fmla="*/ 207 w 406"/>
                <a:gd name="T13" fmla="*/ 339 h 572"/>
                <a:gd name="T14" fmla="*/ 214 w 406"/>
                <a:gd name="T15" fmla="*/ 279 h 572"/>
                <a:gd name="T16" fmla="*/ 177 w 406"/>
                <a:gd name="T17" fmla="*/ 304 h 572"/>
                <a:gd name="T18" fmla="*/ 184 w 406"/>
                <a:gd name="T19" fmla="*/ 298 h 572"/>
                <a:gd name="T20" fmla="*/ 197 w 406"/>
                <a:gd name="T21" fmla="*/ 321 h 572"/>
                <a:gd name="T22" fmla="*/ 186 w 406"/>
                <a:gd name="T23" fmla="*/ 337 h 572"/>
                <a:gd name="T24" fmla="*/ 190 w 406"/>
                <a:gd name="T25" fmla="*/ 347 h 572"/>
                <a:gd name="T26" fmla="*/ 189 w 406"/>
                <a:gd name="T27" fmla="*/ 365 h 572"/>
                <a:gd name="T28" fmla="*/ 189 w 406"/>
                <a:gd name="T29" fmla="*/ 382 h 572"/>
                <a:gd name="T30" fmla="*/ 194 w 406"/>
                <a:gd name="T31" fmla="*/ 401 h 572"/>
                <a:gd name="T32" fmla="*/ 198 w 406"/>
                <a:gd name="T33" fmla="*/ 426 h 572"/>
                <a:gd name="T34" fmla="*/ 92 w 406"/>
                <a:gd name="T35" fmla="*/ 277 h 572"/>
                <a:gd name="T36" fmla="*/ 68 w 406"/>
                <a:gd name="T37" fmla="*/ 218 h 572"/>
                <a:gd name="T38" fmla="*/ 189 w 406"/>
                <a:gd name="T39" fmla="*/ 198 h 572"/>
                <a:gd name="T40" fmla="*/ 299 w 406"/>
                <a:gd name="T41" fmla="*/ 279 h 572"/>
                <a:gd name="T42" fmla="*/ 240 w 406"/>
                <a:gd name="T43" fmla="*/ 425 h 572"/>
                <a:gd name="T44" fmla="*/ 250 w 406"/>
                <a:gd name="T45" fmla="*/ 401 h 572"/>
                <a:gd name="T46" fmla="*/ 257 w 406"/>
                <a:gd name="T47" fmla="*/ 380 h 572"/>
                <a:gd name="T48" fmla="*/ 262 w 406"/>
                <a:gd name="T49" fmla="*/ 342 h 572"/>
                <a:gd name="T50" fmla="*/ 279 w 406"/>
                <a:gd name="T51" fmla="*/ 305 h 572"/>
                <a:gd name="T52" fmla="*/ 323 w 406"/>
                <a:gd name="T53" fmla="*/ 287 h 572"/>
                <a:gd name="T54" fmla="*/ 345 w 406"/>
                <a:gd name="T55" fmla="*/ 231 h 572"/>
                <a:gd name="T56" fmla="*/ 313 w 406"/>
                <a:gd name="T57" fmla="*/ 163 h 572"/>
                <a:gd name="T58" fmla="*/ 199 w 406"/>
                <a:gd name="T59" fmla="*/ 120 h 572"/>
                <a:gd name="T60" fmla="*/ 99 w 406"/>
                <a:gd name="T61" fmla="*/ 189 h 572"/>
                <a:gd name="T62" fmla="*/ 67 w 406"/>
                <a:gd name="T63" fmla="*/ 156 h 572"/>
                <a:gd name="T64" fmla="*/ 18 w 406"/>
                <a:gd name="T65" fmla="*/ 247 h 572"/>
                <a:gd name="T66" fmla="*/ 17 w 406"/>
                <a:gd name="T67" fmla="*/ 216 h 572"/>
                <a:gd name="T68" fmla="*/ 18 w 406"/>
                <a:gd name="T69" fmla="*/ 212 h 572"/>
                <a:gd name="T70" fmla="*/ 18 w 406"/>
                <a:gd name="T71" fmla="*/ 213 h 572"/>
                <a:gd name="T72" fmla="*/ 20 w 406"/>
                <a:gd name="T73" fmla="*/ 216 h 572"/>
                <a:gd name="T74" fmla="*/ 36 w 406"/>
                <a:gd name="T75" fmla="*/ 256 h 572"/>
                <a:gd name="T76" fmla="*/ 80 w 406"/>
                <a:gd name="T77" fmla="*/ 293 h 572"/>
                <a:gd name="T78" fmla="*/ 143 w 406"/>
                <a:gd name="T79" fmla="*/ 304 h 572"/>
                <a:gd name="T80" fmla="*/ 162 w 406"/>
                <a:gd name="T81" fmla="*/ 375 h 572"/>
                <a:gd name="T82" fmla="*/ 177 w 406"/>
                <a:gd name="T83" fmla="*/ 504 h 572"/>
                <a:gd name="T84" fmla="*/ 192 w 406"/>
                <a:gd name="T85" fmla="*/ 530 h 572"/>
                <a:gd name="T86" fmla="*/ 191 w 406"/>
                <a:gd name="T87" fmla="*/ 504 h 572"/>
                <a:gd name="T88" fmla="*/ 192 w 406"/>
                <a:gd name="T89" fmla="*/ 486 h 572"/>
                <a:gd name="T90" fmla="*/ 194 w 406"/>
                <a:gd name="T91" fmla="*/ 451 h 572"/>
                <a:gd name="T92" fmla="*/ 220 w 406"/>
                <a:gd name="T93" fmla="*/ 447 h 572"/>
                <a:gd name="T94" fmla="*/ 240 w 406"/>
                <a:gd name="T95" fmla="*/ 469 h 572"/>
                <a:gd name="T96" fmla="*/ 247 w 406"/>
                <a:gd name="T97" fmla="*/ 543 h 572"/>
                <a:gd name="T98" fmla="*/ 146 w 406"/>
                <a:gd name="T99" fmla="*/ 545 h 572"/>
                <a:gd name="T100" fmla="*/ 137 w 406"/>
                <a:gd name="T101" fmla="*/ 524 h 572"/>
                <a:gd name="T102" fmla="*/ 130 w 406"/>
                <a:gd name="T103" fmla="*/ 553 h 572"/>
                <a:gd name="T104" fmla="*/ 193 w 406"/>
                <a:gd name="T105" fmla="*/ 309 h 572"/>
                <a:gd name="T106" fmla="*/ 196 w 406"/>
                <a:gd name="T107" fmla="*/ 303 h 572"/>
                <a:gd name="T108" fmla="*/ 209 w 406"/>
                <a:gd name="T109" fmla="*/ 295 h 572"/>
                <a:gd name="T110" fmla="*/ 218 w 406"/>
                <a:gd name="T111" fmla="*/ 301 h 572"/>
                <a:gd name="T112" fmla="*/ 221 w 406"/>
                <a:gd name="T113" fmla="*/ 307 h 572"/>
                <a:gd name="T114" fmla="*/ 211 w 406"/>
                <a:gd name="T115" fmla="*/ 310 h 572"/>
                <a:gd name="T116" fmla="*/ 222 w 406"/>
                <a:gd name="T117" fmla="*/ 307 h 572"/>
                <a:gd name="T118" fmla="*/ 191 w 406"/>
                <a:gd name="T119" fmla="*/ 185 h 572"/>
                <a:gd name="T120" fmla="*/ 63 w 406"/>
                <a:gd name="T121" fmla="*/ 186 h 572"/>
                <a:gd name="T122" fmla="*/ 22 w 406"/>
                <a:gd name="T123" fmla="*/ 214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572">
                  <a:moveTo>
                    <a:pt x="135" y="564"/>
                  </a:moveTo>
                  <a:cubicBezTo>
                    <a:pt x="136" y="564"/>
                    <a:pt x="137" y="565"/>
                    <a:pt x="137" y="564"/>
                  </a:cubicBezTo>
                  <a:cubicBezTo>
                    <a:pt x="137" y="565"/>
                    <a:pt x="137" y="565"/>
                    <a:pt x="137" y="565"/>
                  </a:cubicBezTo>
                  <a:cubicBezTo>
                    <a:pt x="138" y="565"/>
                    <a:pt x="140" y="563"/>
                    <a:pt x="139" y="566"/>
                  </a:cubicBezTo>
                  <a:cubicBezTo>
                    <a:pt x="140" y="563"/>
                    <a:pt x="139" y="565"/>
                    <a:pt x="138" y="564"/>
                  </a:cubicBezTo>
                  <a:cubicBezTo>
                    <a:pt x="139" y="562"/>
                    <a:pt x="140" y="563"/>
                    <a:pt x="141" y="562"/>
                  </a:cubicBezTo>
                  <a:cubicBezTo>
                    <a:pt x="139" y="565"/>
                    <a:pt x="142" y="563"/>
                    <a:pt x="142" y="564"/>
                  </a:cubicBezTo>
                  <a:cubicBezTo>
                    <a:pt x="142" y="565"/>
                    <a:pt x="142" y="565"/>
                    <a:pt x="142" y="566"/>
                  </a:cubicBezTo>
                  <a:cubicBezTo>
                    <a:pt x="143" y="564"/>
                    <a:pt x="143" y="564"/>
                    <a:pt x="143" y="564"/>
                  </a:cubicBezTo>
                  <a:cubicBezTo>
                    <a:pt x="142" y="568"/>
                    <a:pt x="145" y="564"/>
                    <a:pt x="145" y="566"/>
                  </a:cubicBezTo>
                  <a:cubicBezTo>
                    <a:pt x="144" y="566"/>
                    <a:pt x="144" y="568"/>
                    <a:pt x="144" y="569"/>
                  </a:cubicBezTo>
                  <a:cubicBezTo>
                    <a:pt x="144" y="566"/>
                    <a:pt x="146" y="566"/>
                    <a:pt x="147" y="564"/>
                  </a:cubicBezTo>
                  <a:cubicBezTo>
                    <a:pt x="148" y="565"/>
                    <a:pt x="145" y="567"/>
                    <a:pt x="145" y="569"/>
                  </a:cubicBezTo>
                  <a:cubicBezTo>
                    <a:pt x="146" y="567"/>
                    <a:pt x="146" y="571"/>
                    <a:pt x="147" y="568"/>
                  </a:cubicBezTo>
                  <a:cubicBezTo>
                    <a:pt x="147" y="567"/>
                    <a:pt x="148" y="567"/>
                    <a:pt x="149" y="566"/>
                  </a:cubicBezTo>
                  <a:cubicBezTo>
                    <a:pt x="150" y="566"/>
                    <a:pt x="148" y="567"/>
                    <a:pt x="148" y="568"/>
                  </a:cubicBezTo>
                  <a:cubicBezTo>
                    <a:pt x="149" y="568"/>
                    <a:pt x="150" y="566"/>
                    <a:pt x="150" y="565"/>
                  </a:cubicBezTo>
                  <a:cubicBezTo>
                    <a:pt x="150" y="566"/>
                    <a:pt x="152" y="564"/>
                    <a:pt x="152" y="565"/>
                  </a:cubicBezTo>
                  <a:cubicBezTo>
                    <a:pt x="152" y="567"/>
                    <a:pt x="150" y="566"/>
                    <a:pt x="150" y="567"/>
                  </a:cubicBezTo>
                  <a:cubicBezTo>
                    <a:pt x="152" y="568"/>
                    <a:pt x="152" y="563"/>
                    <a:pt x="154" y="563"/>
                  </a:cubicBezTo>
                  <a:cubicBezTo>
                    <a:pt x="153" y="562"/>
                    <a:pt x="155" y="559"/>
                    <a:pt x="155" y="558"/>
                  </a:cubicBezTo>
                  <a:cubicBezTo>
                    <a:pt x="157" y="560"/>
                    <a:pt x="155" y="559"/>
                    <a:pt x="155" y="561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64"/>
                    <a:pt x="152" y="566"/>
                    <a:pt x="153" y="568"/>
                  </a:cubicBezTo>
                  <a:cubicBezTo>
                    <a:pt x="154" y="567"/>
                    <a:pt x="154" y="567"/>
                    <a:pt x="154" y="567"/>
                  </a:cubicBezTo>
                  <a:cubicBezTo>
                    <a:pt x="153" y="568"/>
                    <a:pt x="153" y="569"/>
                    <a:pt x="153" y="570"/>
                  </a:cubicBezTo>
                  <a:cubicBezTo>
                    <a:pt x="153" y="568"/>
                    <a:pt x="154" y="570"/>
                    <a:pt x="155" y="570"/>
                  </a:cubicBezTo>
                  <a:cubicBezTo>
                    <a:pt x="155" y="568"/>
                    <a:pt x="154" y="570"/>
                    <a:pt x="154" y="569"/>
                  </a:cubicBezTo>
                  <a:cubicBezTo>
                    <a:pt x="155" y="568"/>
                    <a:pt x="156" y="566"/>
                    <a:pt x="157" y="567"/>
                  </a:cubicBezTo>
                  <a:cubicBezTo>
                    <a:pt x="156" y="568"/>
                    <a:pt x="157" y="569"/>
                    <a:pt x="156" y="570"/>
                  </a:cubicBezTo>
                  <a:cubicBezTo>
                    <a:pt x="157" y="571"/>
                    <a:pt x="157" y="568"/>
                    <a:pt x="157" y="569"/>
                  </a:cubicBezTo>
                  <a:cubicBezTo>
                    <a:pt x="157" y="570"/>
                    <a:pt x="157" y="570"/>
                    <a:pt x="157" y="570"/>
                  </a:cubicBezTo>
                  <a:cubicBezTo>
                    <a:pt x="160" y="571"/>
                    <a:pt x="164" y="571"/>
                    <a:pt x="166" y="567"/>
                  </a:cubicBezTo>
                  <a:cubicBezTo>
                    <a:pt x="166" y="569"/>
                    <a:pt x="167" y="569"/>
                    <a:pt x="169" y="570"/>
                  </a:cubicBezTo>
                  <a:cubicBezTo>
                    <a:pt x="168" y="570"/>
                    <a:pt x="169" y="569"/>
                    <a:pt x="169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0" y="572"/>
                    <a:pt x="172" y="570"/>
                    <a:pt x="172" y="569"/>
                  </a:cubicBezTo>
                  <a:cubicBezTo>
                    <a:pt x="172" y="570"/>
                    <a:pt x="172" y="570"/>
                    <a:pt x="172" y="570"/>
                  </a:cubicBezTo>
                  <a:cubicBezTo>
                    <a:pt x="173" y="571"/>
                    <a:pt x="173" y="569"/>
                    <a:pt x="173" y="568"/>
                  </a:cubicBezTo>
                  <a:cubicBezTo>
                    <a:pt x="174" y="570"/>
                    <a:pt x="174" y="570"/>
                    <a:pt x="174" y="570"/>
                  </a:cubicBezTo>
                  <a:cubicBezTo>
                    <a:pt x="174" y="569"/>
                    <a:pt x="174" y="569"/>
                    <a:pt x="174" y="569"/>
                  </a:cubicBezTo>
                  <a:cubicBezTo>
                    <a:pt x="174" y="568"/>
                    <a:pt x="175" y="568"/>
                    <a:pt x="175" y="570"/>
                  </a:cubicBezTo>
                  <a:cubicBezTo>
                    <a:pt x="175" y="570"/>
                    <a:pt x="176" y="569"/>
                    <a:pt x="175" y="569"/>
                  </a:cubicBezTo>
                  <a:cubicBezTo>
                    <a:pt x="176" y="570"/>
                    <a:pt x="178" y="570"/>
                    <a:pt x="179" y="569"/>
                  </a:cubicBezTo>
                  <a:cubicBezTo>
                    <a:pt x="178" y="569"/>
                    <a:pt x="178" y="568"/>
                    <a:pt x="178" y="567"/>
                  </a:cubicBezTo>
                  <a:cubicBezTo>
                    <a:pt x="178" y="564"/>
                    <a:pt x="179" y="567"/>
                    <a:pt x="179" y="566"/>
                  </a:cubicBezTo>
                  <a:cubicBezTo>
                    <a:pt x="179" y="567"/>
                    <a:pt x="180" y="567"/>
                    <a:pt x="179" y="568"/>
                  </a:cubicBezTo>
                  <a:cubicBezTo>
                    <a:pt x="181" y="571"/>
                    <a:pt x="183" y="569"/>
                    <a:pt x="184" y="569"/>
                  </a:cubicBezTo>
                  <a:cubicBezTo>
                    <a:pt x="185" y="568"/>
                    <a:pt x="185" y="568"/>
                    <a:pt x="185" y="568"/>
                  </a:cubicBezTo>
                  <a:cubicBezTo>
                    <a:pt x="186" y="570"/>
                    <a:pt x="188" y="568"/>
                    <a:pt x="189" y="569"/>
                  </a:cubicBezTo>
                  <a:cubicBezTo>
                    <a:pt x="189" y="568"/>
                    <a:pt x="189" y="565"/>
                    <a:pt x="190" y="565"/>
                  </a:cubicBezTo>
                  <a:cubicBezTo>
                    <a:pt x="190" y="563"/>
                    <a:pt x="190" y="567"/>
                    <a:pt x="191" y="569"/>
                  </a:cubicBezTo>
                  <a:cubicBezTo>
                    <a:pt x="191" y="568"/>
                    <a:pt x="192" y="567"/>
                    <a:pt x="192" y="567"/>
                  </a:cubicBezTo>
                  <a:cubicBezTo>
                    <a:pt x="192" y="568"/>
                    <a:pt x="192" y="568"/>
                    <a:pt x="192" y="568"/>
                  </a:cubicBezTo>
                  <a:cubicBezTo>
                    <a:pt x="192" y="567"/>
                    <a:pt x="193" y="566"/>
                    <a:pt x="194" y="567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4" y="567"/>
                    <a:pt x="195" y="569"/>
                    <a:pt x="195" y="568"/>
                  </a:cubicBezTo>
                  <a:cubicBezTo>
                    <a:pt x="195" y="567"/>
                    <a:pt x="196" y="568"/>
                    <a:pt x="196" y="566"/>
                  </a:cubicBezTo>
                  <a:cubicBezTo>
                    <a:pt x="197" y="567"/>
                    <a:pt x="197" y="567"/>
                    <a:pt x="197" y="567"/>
                  </a:cubicBezTo>
                  <a:cubicBezTo>
                    <a:pt x="197" y="565"/>
                    <a:pt x="197" y="565"/>
                    <a:pt x="197" y="565"/>
                  </a:cubicBezTo>
                  <a:cubicBezTo>
                    <a:pt x="197" y="566"/>
                    <a:pt x="197" y="566"/>
                    <a:pt x="197" y="566"/>
                  </a:cubicBezTo>
                  <a:cubicBezTo>
                    <a:pt x="197" y="568"/>
                    <a:pt x="197" y="568"/>
                    <a:pt x="197" y="568"/>
                  </a:cubicBezTo>
                  <a:cubicBezTo>
                    <a:pt x="198" y="569"/>
                    <a:pt x="197" y="566"/>
                    <a:pt x="198" y="565"/>
                  </a:cubicBezTo>
                  <a:cubicBezTo>
                    <a:pt x="198" y="564"/>
                    <a:pt x="198" y="566"/>
                    <a:pt x="199" y="566"/>
                  </a:cubicBezTo>
                  <a:cubicBezTo>
                    <a:pt x="198" y="567"/>
                    <a:pt x="198" y="566"/>
                    <a:pt x="198" y="566"/>
                  </a:cubicBezTo>
                  <a:cubicBezTo>
                    <a:pt x="198" y="568"/>
                    <a:pt x="198" y="567"/>
                    <a:pt x="199" y="568"/>
                  </a:cubicBezTo>
                  <a:cubicBezTo>
                    <a:pt x="199" y="568"/>
                    <a:pt x="199" y="566"/>
                    <a:pt x="199" y="566"/>
                  </a:cubicBezTo>
                  <a:cubicBezTo>
                    <a:pt x="200" y="566"/>
                    <a:pt x="201" y="566"/>
                    <a:pt x="200" y="568"/>
                  </a:cubicBezTo>
                  <a:cubicBezTo>
                    <a:pt x="201" y="567"/>
                    <a:pt x="201" y="567"/>
                    <a:pt x="201" y="566"/>
                  </a:cubicBezTo>
                  <a:cubicBezTo>
                    <a:pt x="201" y="566"/>
                    <a:pt x="200" y="565"/>
                    <a:pt x="200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1" y="565"/>
                    <a:pt x="201" y="565"/>
                    <a:pt x="201" y="565"/>
                  </a:cubicBezTo>
                  <a:cubicBezTo>
                    <a:pt x="201" y="564"/>
                    <a:pt x="202" y="565"/>
                    <a:pt x="202" y="563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4"/>
                    <a:pt x="203" y="564"/>
                    <a:pt x="204" y="564"/>
                  </a:cubicBezTo>
                  <a:cubicBezTo>
                    <a:pt x="204" y="566"/>
                    <a:pt x="204" y="568"/>
                    <a:pt x="205" y="568"/>
                  </a:cubicBezTo>
                  <a:cubicBezTo>
                    <a:pt x="205" y="566"/>
                    <a:pt x="205" y="566"/>
                    <a:pt x="205" y="566"/>
                  </a:cubicBezTo>
                  <a:cubicBezTo>
                    <a:pt x="206" y="566"/>
                    <a:pt x="206" y="566"/>
                    <a:pt x="206" y="567"/>
                  </a:cubicBezTo>
                  <a:cubicBezTo>
                    <a:pt x="207" y="568"/>
                    <a:pt x="207" y="562"/>
                    <a:pt x="209" y="564"/>
                  </a:cubicBezTo>
                  <a:cubicBezTo>
                    <a:pt x="208" y="566"/>
                    <a:pt x="209" y="566"/>
                    <a:pt x="209" y="567"/>
                  </a:cubicBezTo>
                  <a:cubicBezTo>
                    <a:pt x="209" y="566"/>
                    <a:pt x="209" y="566"/>
                    <a:pt x="209" y="566"/>
                  </a:cubicBezTo>
                  <a:cubicBezTo>
                    <a:pt x="209" y="565"/>
                    <a:pt x="209" y="567"/>
                    <a:pt x="209" y="566"/>
                  </a:cubicBezTo>
                  <a:cubicBezTo>
                    <a:pt x="208" y="564"/>
                    <a:pt x="209" y="565"/>
                    <a:pt x="209" y="564"/>
                  </a:cubicBezTo>
                  <a:cubicBezTo>
                    <a:pt x="211" y="569"/>
                    <a:pt x="213" y="565"/>
                    <a:pt x="215" y="567"/>
                  </a:cubicBezTo>
                  <a:cubicBezTo>
                    <a:pt x="215" y="565"/>
                    <a:pt x="216" y="567"/>
                    <a:pt x="216" y="566"/>
                  </a:cubicBezTo>
                  <a:cubicBezTo>
                    <a:pt x="216" y="568"/>
                    <a:pt x="217" y="565"/>
                    <a:pt x="217" y="567"/>
                  </a:cubicBezTo>
                  <a:cubicBezTo>
                    <a:pt x="217" y="564"/>
                    <a:pt x="217" y="564"/>
                    <a:pt x="217" y="564"/>
                  </a:cubicBezTo>
                  <a:cubicBezTo>
                    <a:pt x="218" y="566"/>
                    <a:pt x="218" y="560"/>
                    <a:pt x="219" y="563"/>
                  </a:cubicBezTo>
                  <a:cubicBezTo>
                    <a:pt x="220" y="564"/>
                    <a:pt x="219" y="565"/>
                    <a:pt x="219" y="565"/>
                  </a:cubicBezTo>
                  <a:cubicBezTo>
                    <a:pt x="220" y="568"/>
                    <a:pt x="221" y="563"/>
                    <a:pt x="222" y="566"/>
                  </a:cubicBezTo>
                  <a:cubicBezTo>
                    <a:pt x="222" y="565"/>
                    <a:pt x="221" y="563"/>
                    <a:pt x="222" y="562"/>
                  </a:cubicBezTo>
                  <a:cubicBezTo>
                    <a:pt x="223" y="563"/>
                    <a:pt x="224" y="565"/>
                    <a:pt x="224" y="565"/>
                  </a:cubicBezTo>
                  <a:cubicBezTo>
                    <a:pt x="224" y="565"/>
                    <a:pt x="224" y="564"/>
                    <a:pt x="225" y="565"/>
                  </a:cubicBezTo>
                  <a:cubicBezTo>
                    <a:pt x="225" y="565"/>
                    <a:pt x="225" y="565"/>
                    <a:pt x="225" y="566"/>
                  </a:cubicBezTo>
                  <a:cubicBezTo>
                    <a:pt x="226" y="566"/>
                    <a:pt x="226" y="565"/>
                    <a:pt x="227" y="564"/>
                  </a:cubicBezTo>
                  <a:cubicBezTo>
                    <a:pt x="227" y="566"/>
                    <a:pt x="229" y="565"/>
                    <a:pt x="230" y="566"/>
                  </a:cubicBezTo>
                  <a:cubicBezTo>
                    <a:pt x="230" y="563"/>
                    <a:pt x="231" y="567"/>
                    <a:pt x="231" y="564"/>
                  </a:cubicBezTo>
                  <a:cubicBezTo>
                    <a:pt x="231" y="564"/>
                    <a:pt x="231" y="564"/>
                    <a:pt x="231" y="564"/>
                  </a:cubicBezTo>
                  <a:cubicBezTo>
                    <a:pt x="232" y="564"/>
                    <a:pt x="232" y="562"/>
                    <a:pt x="232" y="561"/>
                  </a:cubicBezTo>
                  <a:cubicBezTo>
                    <a:pt x="232" y="563"/>
                    <a:pt x="232" y="563"/>
                    <a:pt x="232" y="563"/>
                  </a:cubicBezTo>
                  <a:cubicBezTo>
                    <a:pt x="232" y="566"/>
                    <a:pt x="234" y="564"/>
                    <a:pt x="234" y="565"/>
                  </a:cubicBezTo>
                  <a:cubicBezTo>
                    <a:pt x="233" y="563"/>
                    <a:pt x="234" y="565"/>
                    <a:pt x="234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5" y="562"/>
                    <a:pt x="235" y="562"/>
                    <a:pt x="236" y="561"/>
                  </a:cubicBezTo>
                  <a:cubicBezTo>
                    <a:pt x="236" y="561"/>
                    <a:pt x="236" y="564"/>
                    <a:pt x="236" y="563"/>
                  </a:cubicBezTo>
                  <a:cubicBezTo>
                    <a:pt x="237" y="564"/>
                    <a:pt x="237" y="564"/>
                    <a:pt x="237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7" y="563"/>
                    <a:pt x="237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3"/>
                    <a:pt x="238" y="563"/>
                    <a:pt x="238" y="563"/>
                  </a:cubicBezTo>
                  <a:cubicBezTo>
                    <a:pt x="238" y="564"/>
                    <a:pt x="238" y="563"/>
                    <a:pt x="238" y="563"/>
                  </a:cubicBezTo>
                  <a:cubicBezTo>
                    <a:pt x="238" y="563"/>
                    <a:pt x="239" y="563"/>
                    <a:pt x="239" y="564"/>
                  </a:cubicBezTo>
                  <a:cubicBezTo>
                    <a:pt x="239" y="565"/>
                    <a:pt x="239" y="565"/>
                    <a:pt x="239" y="565"/>
                  </a:cubicBezTo>
                  <a:cubicBezTo>
                    <a:pt x="239" y="565"/>
                    <a:pt x="240" y="563"/>
                    <a:pt x="240" y="563"/>
                  </a:cubicBezTo>
                  <a:cubicBezTo>
                    <a:pt x="242" y="564"/>
                    <a:pt x="244" y="562"/>
                    <a:pt x="245" y="561"/>
                  </a:cubicBezTo>
                  <a:cubicBezTo>
                    <a:pt x="244" y="561"/>
                    <a:pt x="244" y="562"/>
                    <a:pt x="244" y="562"/>
                  </a:cubicBezTo>
                  <a:cubicBezTo>
                    <a:pt x="245" y="561"/>
                    <a:pt x="245" y="560"/>
                    <a:pt x="245" y="561"/>
                  </a:cubicBezTo>
                  <a:cubicBezTo>
                    <a:pt x="246" y="560"/>
                    <a:pt x="246" y="562"/>
                    <a:pt x="247" y="562"/>
                  </a:cubicBezTo>
                  <a:cubicBezTo>
                    <a:pt x="247" y="562"/>
                    <a:pt x="247" y="560"/>
                    <a:pt x="247" y="561"/>
                  </a:cubicBezTo>
                  <a:cubicBezTo>
                    <a:pt x="248" y="563"/>
                    <a:pt x="249" y="559"/>
                    <a:pt x="251" y="560"/>
                  </a:cubicBezTo>
                  <a:cubicBezTo>
                    <a:pt x="251" y="560"/>
                    <a:pt x="251" y="561"/>
                    <a:pt x="251" y="561"/>
                  </a:cubicBezTo>
                  <a:cubicBezTo>
                    <a:pt x="252" y="560"/>
                    <a:pt x="253" y="560"/>
                    <a:pt x="253" y="558"/>
                  </a:cubicBezTo>
                  <a:cubicBezTo>
                    <a:pt x="253" y="559"/>
                    <a:pt x="253" y="559"/>
                    <a:pt x="253" y="559"/>
                  </a:cubicBezTo>
                  <a:cubicBezTo>
                    <a:pt x="254" y="559"/>
                    <a:pt x="255" y="559"/>
                    <a:pt x="255" y="557"/>
                  </a:cubicBezTo>
                  <a:cubicBezTo>
                    <a:pt x="254" y="557"/>
                    <a:pt x="255" y="558"/>
                    <a:pt x="255" y="558"/>
                  </a:cubicBezTo>
                  <a:cubicBezTo>
                    <a:pt x="254" y="557"/>
                    <a:pt x="255" y="555"/>
                    <a:pt x="255" y="555"/>
                  </a:cubicBezTo>
                  <a:cubicBezTo>
                    <a:pt x="255" y="556"/>
                    <a:pt x="255" y="556"/>
                    <a:pt x="255" y="556"/>
                  </a:cubicBezTo>
                  <a:cubicBezTo>
                    <a:pt x="256" y="555"/>
                    <a:pt x="256" y="555"/>
                    <a:pt x="257" y="554"/>
                  </a:cubicBezTo>
                  <a:cubicBezTo>
                    <a:pt x="257" y="555"/>
                    <a:pt x="256" y="555"/>
                    <a:pt x="257" y="556"/>
                  </a:cubicBezTo>
                  <a:cubicBezTo>
                    <a:pt x="257" y="558"/>
                    <a:pt x="259" y="557"/>
                    <a:pt x="259" y="557"/>
                  </a:cubicBezTo>
                  <a:cubicBezTo>
                    <a:pt x="259" y="555"/>
                    <a:pt x="259" y="555"/>
                    <a:pt x="259" y="555"/>
                  </a:cubicBezTo>
                  <a:cubicBezTo>
                    <a:pt x="260" y="555"/>
                    <a:pt x="260" y="557"/>
                    <a:pt x="260" y="557"/>
                  </a:cubicBezTo>
                  <a:cubicBezTo>
                    <a:pt x="261" y="551"/>
                    <a:pt x="261" y="551"/>
                    <a:pt x="261" y="551"/>
                  </a:cubicBezTo>
                  <a:cubicBezTo>
                    <a:pt x="260" y="552"/>
                    <a:pt x="262" y="553"/>
                    <a:pt x="261" y="555"/>
                  </a:cubicBezTo>
                  <a:cubicBezTo>
                    <a:pt x="263" y="554"/>
                    <a:pt x="263" y="551"/>
                    <a:pt x="263" y="549"/>
                  </a:cubicBezTo>
                  <a:cubicBezTo>
                    <a:pt x="263" y="550"/>
                    <a:pt x="264" y="548"/>
                    <a:pt x="265" y="548"/>
                  </a:cubicBezTo>
                  <a:cubicBezTo>
                    <a:pt x="265" y="549"/>
                    <a:pt x="264" y="548"/>
                    <a:pt x="264" y="549"/>
                  </a:cubicBezTo>
                  <a:cubicBezTo>
                    <a:pt x="266" y="550"/>
                    <a:pt x="266" y="550"/>
                    <a:pt x="266" y="550"/>
                  </a:cubicBezTo>
                  <a:cubicBezTo>
                    <a:pt x="265" y="551"/>
                    <a:pt x="266" y="553"/>
                    <a:pt x="266" y="554"/>
                  </a:cubicBezTo>
                  <a:cubicBezTo>
                    <a:pt x="266" y="553"/>
                    <a:pt x="268" y="553"/>
                    <a:pt x="269" y="553"/>
                  </a:cubicBezTo>
                  <a:cubicBezTo>
                    <a:pt x="268" y="551"/>
                    <a:pt x="270" y="552"/>
                    <a:pt x="270" y="549"/>
                  </a:cubicBezTo>
                  <a:cubicBezTo>
                    <a:pt x="271" y="549"/>
                    <a:pt x="271" y="551"/>
                    <a:pt x="271" y="552"/>
                  </a:cubicBezTo>
                  <a:cubicBezTo>
                    <a:pt x="272" y="550"/>
                    <a:pt x="274" y="550"/>
                    <a:pt x="275" y="550"/>
                  </a:cubicBezTo>
                  <a:cubicBezTo>
                    <a:pt x="275" y="550"/>
                    <a:pt x="275" y="550"/>
                    <a:pt x="275" y="550"/>
                  </a:cubicBezTo>
                  <a:cubicBezTo>
                    <a:pt x="275" y="549"/>
                    <a:pt x="277" y="549"/>
                    <a:pt x="277" y="547"/>
                  </a:cubicBezTo>
                  <a:cubicBezTo>
                    <a:pt x="278" y="548"/>
                    <a:pt x="278" y="548"/>
                    <a:pt x="278" y="548"/>
                  </a:cubicBezTo>
                  <a:cubicBezTo>
                    <a:pt x="279" y="549"/>
                    <a:pt x="277" y="545"/>
                    <a:pt x="278" y="546"/>
                  </a:cubicBezTo>
                  <a:cubicBezTo>
                    <a:pt x="279" y="547"/>
                    <a:pt x="279" y="547"/>
                    <a:pt x="279" y="547"/>
                  </a:cubicBezTo>
                  <a:cubicBezTo>
                    <a:pt x="279" y="546"/>
                    <a:pt x="281" y="548"/>
                    <a:pt x="281" y="546"/>
                  </a:cubicBezTo>
                  <a:cubicBezTo>
                    <a:pt x="281" y="547"/>
                    <a:pt x="281" y="547"/>
                    <a:pt x="281" y="547"/>
                  </a:cubicBezTo>
                  <a:cubicBezTo>
                    <a:pt x="281" y="546"/>
                    <a:pt x="282" y="546"/>
                    <a:pt x="282" y="544"/>
                  </a:cubicBezTo>
                  <a:cubicBezTo>
                    <a:pt x="283" y="546"/>
                    <a:pt x="283" y="546"/>
                    <a:pt x="283" y="546"/>
                  </a:cubicBezTo>
                  <a:cubicBezTo>
                    <a:pt x="284" y="547"/>
                    <a:pt x="283" y="544"/>
                    <a:pt x="284" y="544"/>
                  </a:cubicBezTo>
                  <a:cubicBezTo>
                    <a:pt x="284" y="544"/>
                    <a:pt x="285" y="545"/>
                    <a:pt x="285" y="545"/>
                  </a:cubicBezTo>
                  <a:cubicBezTo>
                    <a:pt x="285" y="544"/>
                    <a:pt x="286" y="544"/>
                    <a:pt x="286" y="543"/>
                  </a:cubicBezTo>
                  <a:cubicBezTo>
                    <a:pt x="288" y="545"/>
                    <a:pt x="288" y="545"/>
                    <a:pt x="288" y="545"/>
                  </a:cubicBezTo>
                  <a:cubicBezTo>
                    <a:pt x="291" y="543"/>
                    <a:pt x="295" y="541"/>
                    <a:pt x="298" y="537"/>
                  </a:cubicBezTo>
                  <a:cubicBezTo>
                    <a:pt x="300" y="539"/>
                    <a:pt x="298" y="539"/>
                    <a:pt x="299" y="540"/>
                  </a:cubicBezTo>
                  <a:cubicBezTo>
                    <a:pt x="298" y="538"/>
                    <a:pt x="299" y="539"/>
                    <a:pt x="300" y="538"/>
                  </a:cubicBezTo>
                  <a:cubicBezTo>
                    <a:pt x="300" y="538"/>
                    <a:pt x="300" y="538"/>
                    <a:pt x="300" y="538"/>
                  </a:cubicBezTo>
                  <a:cubicBezTo>
                    <a:pt x="300" y="538"/>
                    <a:pt x="301" y="539"/>
                    <a:pt x="302" y="538"/>
                  </a:cubicBezTo>
                  <a:cubicBezTo>
                    <a:pt x="301" y="537"/>
                    <a:pt x="301" y="537"/>
                    <a:pt x="301" y="537"/>
                  </a:cubicBezTo>
                  <a:cubicBezTo>
                    <a:pt x="301" y="536"/>
                    <a:pt x="304" y="539"/>
                    <a:pt x="303" y="536"/>
                  </a:cubicBezTo>
                  <a:cubicBezTo>
                    <a:pt x="304" y="537"/>
                    <a:pt x="304" y="537"/>
                    <a:pt x="304" y="537"/>
                  </a:cubicBezTo>
                  <a:cubicBezTo>
                    <a:pt x="303" y="535"/>
                    <a:pt x="305" y="538"/>
                    <a:pt x="305" y="535"/>
                  </a:cubicBezTo>
                  <a:cubicBezTo>
                    <a:pt x="305" y="536"/>
                    <a:pt x="305" y="536"/>
                    <a:pt x="305" y="536"/>
                  </a:cubicBezTo>
                  <a:cubicBezTo>
                    <a:pt x="306" y="536"/>
                    <a:pt x="305" y="532"/>
                    <a:pt x="306" y="534"/>
                  </a:cubicBezTo>
                  <a:cubicBezTo>
                    <a:pt x="307" y="533"/>
                    <a:pt x="307" y="532"/>
                    <a:pt x="306" y="530"/>
                  </a:cubicBezTo>
                  <a:cubicBezTo>
                    <a:pt x="308" y="533"/>
                    <a:pt x="308" y="533"/>
                    <a:pt x="308" y="533"/>
                  </a:cubicBezTo>
                  <a:cubicBezTo>
                    <a:pt x="310" y="530"/>
                    <a:pt x="313" y="528"/>
                    <a:pt x="314" y="524"/>
                  </a:cubicBezTo>
                  <a:cubicBezTo>
                    <a:pt x="314" y="525"/>
                    <a:pt x="314" y="525"/>
                    <a:pt x="314" y="525"/>
                  </a:cubicBezTo>
                  <a:cubicBezTo>
                    <a:pt x="314" y="522"/>
                    <a:pt x="319" y="525"/>
                    <a:pt x="317" y="521"/>
                  </a:cubicBezTo>
                  <a:cubicBezTo>
                    <a:pt x="316" y="519"/>
                    <a:pt x="316" y="519"/>
                    <a:pt x="316" y="519"/>
                  </a:cubicBezTo>
                  <a:cubicBezTo>
                    <a:pt x="318" y="520"/>
                    <a:pt x="318" y="520"/>
                    <a:pt x="318" y="520"/>
                  </a:cubicBezTo>
                  <a:cubicBezTo>
                    <a:pt x="317" y="519"/>
                    <a:pt x="319" y="519"/>
                    <a:pt x="318" y="518"/>
                  </a:cubicBezTo>
                  <a:cubicBezTo>
                    <a:pt x="318" y="518"/>
                    <a:pt x="318" y="519"/>
                    <a:pt x="319" y="519"/>
                  </a:cubicBezTo>
                  <a:cubicBezTo>
                    <a:pt x="320" y="519"/>
                    <a:pt x="318" y="516"/>
                    <a:pt x="319" y="516"/>
                  </a:cubicBezTo>
                  <a:cubicBezTo>
                    <a:pt x="320" y="517"/>
                    <a:pt x="320" y="517"/>
                    <a:pt x="320" y="517"/>
                  </a:cubicBezTo>
                  <a:cubicBezTo>
                    <a:pt x="324" y="517"/>
                    <a:pt x="329" y="511"/>
                    <a:pt x="325" y="508"/>
                  </a:cubicBezTo>
                  <a:cubicBezTo>
                    <a:pt x="324" y="507"/>
                    <a:pt x="327" y="507"/>
                    <a:pt x="327" y="507"/>
                  </a:cubicBezTo>
                  <a:cubicBezTo>
                    <a:pt x="323" y="505"/>
                    <a:pt x="324" y="499"/>
                    <a:pt x="317" y="501"/>
                  </a:cubicBezTo>
                  <a:cubicBezTo>
                    <a:pt x="315" y="501"/>
                    <a:pt x="312" y="506"/>
                    <a:pt x="312" y="506"/>
                  </a:cubicBezTo>
                  <a:cubicBezTo>
                    <a:pt x="318" y="506"/>
                    <a:pt x="315" y="512"/>
                    <a:pt x="315" y="509"/>
                  </a:cubicBezTo>
                  <a:cubicBezTo>
                    <a:pt x="313" y="508"/>
                    <a:pt x="315" y="509"/>
                    <a:pt x="313" y="509"/>
                  </a:cubicBezTo>
                  <a:cubicBezTo>
                    <a:pt x="312" y="512"/>
                    <a:pt x="303" y="513"/>
                    <a:pt x="299" y="519"/>
                  </a:cubicBezTo>
                  <a:cubicBezTo>
                    <a:pt x="300" y="519"/>
                    <a:pt x="300" y="520"/>
                    <a:pt x="300" y="521"/>
                  </a:cubicBezTo>
                  <a:cubicBezTo>
                    <a:pt x="299" y="520"/>
                    <a:pt x="299" y="520"/>
                    <a:pt x="299" y="520"/>
                  </a:cubicBezTo>
                  <a:cubicBezTo>
                    <a:pt x="300" y="522"/>
                    <a:pt x="300" y="522"/>
                    <a:pt x="300" y="522"/>
                  </a:cubicBezTo>
                  <a:cubicBezTo>
                    <a:pt x="299" y="522"/>
                    <a:pt x="298" y="521"/>
                    <a:pt x="299" y="520"/>
                  </a:cubicBezTo>
                  <a:cubicBezTo>
                    <a:pt x="296" y="522"/>
                    <a:pt x="294" y="524"/>
                    <a:pt x="292" y="525"/>
                  </a:cubicBezTo>
                  <a:cubicBezTo>
                    <a:pt x="293" y="527"/>
                    <a:pt x="291" y="526"/>
                    <a:pt x="292" y="528"/>
                  </a:cubicBezTo>
                  <a:cubicBezTo>
                    <a:pt x="291" y="527"/>
                    <a:pt x="291" y="527"/>
                    <a:pt x="291" y="527"/>
                  </a:cubicBezTo>
                  <a:cubicBezTo>
                    <a:pt x="290" y="529"/>
                    <a:pt x="290" y="529"/>
                    <a:pt x="287" y="527"/>
                  </a:cubicBezTo>
                  <a:cubicBezTo>
                    <a:pt x="280" y="529"/>
                    <a:pt x="275" y="533"/>
                    <a:pt x="268" y="535"/>
                  </a:cubicBezTo>
                  <a:cubicBezTo>
                    <a:pt x="263" y="536"/>
                    <a:pt x="259" y="538"/>
                    <a:pt x="255" y="540"/>
                  </a:cubicBezTo>
                  <a:cubicBezTo>
                    <a:pt x="255" y="537"/>
                    <a:pt x="256" y="534"/>
                    <a:pt x="257" y="531"/>
                  </a:cubicBezTo>
                  <a:cubicBezTo>
                    <a:pt x="257" y="529"/>
                    <a:pt x="255" y="527"/>
                    <a:pt x="256" y="525"/>
                  </a:cubicBezTo>
                  <a:cubicBezTo>
                    <a:pt x="255" y="519"/>
                    <a:pt x="260" y="512"/>
                    <a:pt x="257" y="505"/>
                  </a:cubicBezTo>
                  <a:cubicBezTo>
                    <a:pt x="257" y="505"/>
                    <a:pt x="256" y="505"/>
                    <a:pt x="255" y="504"/>
                  </a:cubicBezTo>
                  <a:cubicBezTo>
                    <a:pt x="256" y="504"/>
                    <a:pt x="256" y="504"/>
                    <a:pt x="256" y="504"/>
                  </a:cubicBezTo>
                  <a:cubicBezTo>
                    <a:pt x="254" y="504"/>
                    <a:pt x="254" y="504"/>
                    <a:pt x="254" y="504"/>
                  </a:cubicBezTo>
                  <a:cubicBezTo>
                    <a:pt x="254" y="503"/>
                    <a:pt x="256" y="504"/>
                    <a:pt x="256" y="504"/>
                  </a:cubicBezTo>
                  <a:cubicBezTo>
                    <a:pt x="256" y="501"/>
                    <a:pt x="256" y="499"/>
                    <a:pt x="256" y="496"/>
                  </a:cubicBezTo>
                  <a:cubicBezTo>
                    <a:pt x="254" y="496"/>
                    <a:pt x="256" y="494"/>
                    <a:pt x="254" y="494"/>
                  </a:cubicBezTo>
                  <a:cubicBezTo>
                    <a:pt x="255" y="494"/>
                    <a:pt x="255" y="494"/>
                    <a:pt x="255" y="494"/>
                  </a:cubicBezTo>
                  <a:cubicBezTo>
                    <a:pt x="254" y="492"/>
                    <a:pt x="254" y="492"/>
                    <a:pt x="257" y="491"/>
                  </a:cubicBezTo>
                  <a:cubicBezTo>
                    <a:pt x="259" y="481"/>
                    <a:pt x="257" y="475"/>
                    <a:pt x="256" y="465"/>
                  </a:cubicBezTo>
                  <a:cubicBezTo>
                    <a:pt x="254" y="457"/>
                    <a:pt x="250" y="447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2" y="440"/>
                    <a:pt x="242" y="440"/>
                    <a:pt x="242" y="440"/>
                  </a:cubicBezTo>
                  <a:cubicBezTo>
                    <a:pt x="241" y="439"/>
                    <a:pt x="241" y="439"/>
                    <a:pt x="240" y="438"/>
                  </a:cubicBezTo>
                  <a:cubicBezTo>
                    <a:pt x="237" y="440"/>
                    <a:pt x="236" y="437"/>
                    <a:pt x="233" y="438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2" y="438"/>
                    <a:pt x="232" y="436"/>
                    <a:pt x="232" y="434"/>
                  </a:cubicBezTo>
                  <a:cubicBezTo>
                    <a:pt x="231" y="435"/>
                    <a:pt x="231" y="434"/>
                    <a:pt x="230" y="436"/>
                  </a:cubicBezTo>
                  <a:cubicBezTo>
                    <a:pt x="228" y="437"/>
                    <a:pt x="230" y="433"/>
                    <a:pt x="229" y="433"/>
                  </a:cubicBezTo>
                  <a:cubicBezTo>
                    <a:pt x="229" y="432"/>
                    <a:pt x="228" y="434"/>
                    <a:pt x="228" y="433"/>
                  </a:cubicBezTo>
                  <a:cubicBezTo>
                    <a:pt x="225" y="435"/>
                    <a:pt x="229" y="433"/>
                    <a:pt x="227" y="429"/>
                  </a:cubicBezTo>
                  <a:cubicBezTo>
                    <a:pt x="223" y="428"/>
                    <a:pt x="219" y="429"/>
                    <a:pt x="215" y="428"/>
                  </a:cubicBezTo>
                  <a:cubicBezTo>
                    <a:pt x="214" y="427"/>
                    <a:pt x="214" y="425"/>
                    <a:pt x="214" y="424"/>
                  </a:cubicBezTo>
                  <a:cubicBezTo>
                    <a:pt x="212" y="424"/>
                    <a:pt x="214" y="423"/>
                    <a:pt x="212" y="424"/>
                  </a:cubicBezTo>
                  <a:cubicBezTo>
                    <a:pt x="213" y="424"/>
                    <a:pt x="213" y="424"/>
                    <a:pt x="213" y="424"/>
                  </a:cubicBezTo>
                  <a:cubicBezTo>
                    <a:pt x="212" y="423"/>
                    <a:pt x="211" y="423"/>
                    <a:pt x="214" y="421"/>
                  </a:cubicBezTo>
                  <a:cubicBezTo>
                    <a:pt x="216" y="417"/>
                    <a:pt x="214" y="413"/>
                    <a:pt x="214" y="409"/>
                  </a:cubicBezTo>
                  <a:cubicBezTo>
                    <a:pt x="213" y="405"/>
                    <a:pt x="211" y="401"/>
                    <a:pt x="210" y="397"/>
                  </a:cubicBezTo>
                  <a:cubicBezTo>
                    <a:pt x="206" y="397"/>
                    <a:pt x="207" y="396"/>
                    <a:pt x="204" y="395"/>
                  </a:cubicBezTo>
                  <a:cubicBezTo>
                    <a:pt x="206" y="395"/>
                    <a:pt x="206" y="395"/>
                    <a:pt x="206" y="395"/>
                  </a:cubicBezTo>
                  <a:cubicBezTo>
                    <a:pt x="204" y="395"/>
                    <a:pt x="206" y="394"/>
                    <a:pt x="207" y="394"/>
                  </a:cubicBezTo>
                  <a:cubicBezTo>
                    <a:pt x="206" y="394"/>
                    <a:pt x="207" y="393"/>
                    <a:pt x="205" y="394"/>
                  </a:cubicBezTo>
                  <a:cubicBezTo>
                    <a:pt x="203" y="393"/>
                    <a:pt x="207" y="393"/>
                    <a:pt x="206" y="393"/>
                  </a:cubicBezTo>
                  <a:cubicBezTo>
                    <a:pt x="207" y="392"/>
                    <a:pt x="205" y="393"/>
                    <a:pt x="206" y="393"/>
                  </a:cubicBezTo>
                  <a:cubicBezTo>
                    <a:pt x="203" y="392"/>
                    <a:pt x="207" y="393"/>
                    <a:pt x="209" y="391"/>
                  </a:cubicBezTo>
                  <a:cubicBezTo>
                    <a:pt x="208" y="390"/>
                    <a:pt x="206" y="388"/>
                    <a:pt x="207" y="387"/>
                  </a:cubicBezTo>
                  <a:cubicBezTo>
                    <a:pt x="207" y="387"/>
                    <a:pt x="206" y="387"/>
                    <a:pt x="206" y="387"/>
                  </a:cubicBezTo>
                  <a:cubicBezTo>
                    <a:pt x="209" y="386"/>
                    <a:pt x="205" y="386"/>
                    <a:pt x="206" y="386"/>
                  </a:cubicBezTo>
                  <a:cubicBezTo>
                    <a:pt x="207" y="386"/>
                    <a:pt x="207" y="386"/>
                    <a:pt x="207" y="386"/>
                  </a:cubicBezTo>
                  <a:cubicBezTo>
                    <a:pt x="209" y="385"/>
                    <a:pt x="207" y="385"/>
                    <a:pt x="208" y="384"/>
                  </a:cubicBezTo>
                  <a:cubicBezTo>
                    <a:pt x="207" y="383"/>
                    <a:pt x="210" y="382"/>
                    <a:pt x="208" y="382"/>
                  </a:cubicBezTo>
                  <a:cubicBezTo>
                    <a:pt x="209" y="382"/>
                    <a:pt x="209" y="382"/>
                    <a:pt x="210" y="382"/>
                  </a:cubicBezTo>
                  <a:cubicBezTo>
                    <a:pt x="206" y="381"/>
                    <a:pt x="211" y="380"/>
                    <a:pt x="209" y="379"/>
                  </a:cubicBezTo>
                  <a:cubicBezTo>
                    <a:pt x="209" y="380"/>
                    <a:pt x="209" y="380"/>
                    <a:pt x="209" y="380"/>
                  </a:cubicBezTo>
                  <a:cubicBezTo>
                    <a:pt x="209" y="378"/>
                    <a:pt x="210" y="376"/>
                    <a:pt x="208" y="374"/>
                  </a:cubicBezTo>
                  <a:cubicBezTo>
                    <a:pt x="208" y="372"/>
                    <a:pt x="212" y="371"/>
                    <a:pt x="210" y="370"/>
                  </a:cubicBezTo>
                  <a:cubicBezTo>
                    <a:pt x="208" y="370"/>
                    <a:pt x="208" y="370"/>
                    <a:pt x="208" y="370"/>
                  </a:cubicBezTo>
                  <a:cubicBezTo>
                    <a:pt x="209" y="369"/>
                    <a:pt x="210" y="370"/>
                    <a:pt x="210" y="370"/>
                  </a:cubicBezTo>
                  <a:cubicBezTo>
                    <a:pt x="209" y="369"/>
                    <a:pt x="211" y="368"/>
                    <a:pt x="211" y="367"/>
                  </a:cubicBezTo>
                  <a:cubicBezTo>
                    <a:pt x="210" y="367"/>
                    <a:pt x="210" y="367"/>
                    <a:pt x="209" y="367"/>
                  </a:cubicBezTo>
                  <a:cubicBezTo>
                    <a:pt x="212" y="366"/>
                    <a:pt x="208" y="365"/>
                    <a:pt x="210" y="364"/>
                  </a:cubicBezTo>
                  <a:cubicBezTo>
                    <a:pt x="207" y="364"/>
                    <a:pt x="209" y="363"/>
                    <a:pt x="208" y="363"/>
                  </a:cubicBezTo>
                  <a:cubicBezTo>
                    <a:pt x="208" y="363"/>
                    <a:pt x="209" y="363"/>
                    <a:pt x="209" y="363"/>
                  </a:cubicBezTo>
                  <a:cubicBezTo>
                    <a:pt x="209" y="362"/>
                    <a:pt x="209" y="362"/>
                    <a:pt x="210" y="361"/>
                  </a:cubicBezTo>
                  <a:cubicBezTo>
                    <a:pt x="210" y="361"/>
                    <a:pt x="208" y="360"/>
                    <a:pt x="209" y="360"/>
                  </a:cubicBezTo>
                  <a:cubicBezTo>
                    <a:pt x="211" y="360"/>
                    <a:pt x="209" y="359"/>
                    <a:pt x="210" y="359"/>
                  </a:cubicBezTo>
                  <a:cubicBezTo>
                    <a:pt x="208" y="359"/>
                    <a:pt x="206" y="358"/>
                    <a:pt x="207" y="358"/>
                  </a:cubicBezTo>
                  <a:cubicBezTo>
                    <a:pt x="210" y="358"/>
                    <a:pt x="210" y="358"/>
                    <a:pt x="210" y="358"/>
                  </a:cubicBezTo>
                  <a:cubicBezTo>
                    <a:pt x="208" y="357"/>
                    <a:pt x="212" y="355"/>
                    <a:pt x="208" y="353"/>
                  </a:cubicBezTo>
                  <a:cubicBezTo>
                    <a:pt x="210" y="353"/>
                    <a:pt x="210" y="353"/>
                    <a:pt x="210" y="353"/>
                  </a:cubicBezTo>
                  <a:cubicBezTo>
                    <a:pt x="208" y="351"/>
                    <a:pt x="210" y="349"/>
                    <a:pt x="207" y="347"/>
                  </a:cubicBezTo>
                  <a:cubicBezTo>
                    <a:pt x="208" y="347"/>
                    <a:pt x="209" y="346"/>
                    <a:pt x="209" y="346"/>
                  </a:cubicBezTo>
                  <a:cubicBezTo>
                    <a:pt x="207" y="345"/>
                    <a:pt x="207" y="345"/>
                    <a:pt x="205" y="344"/>
                  </a:cubicBezTo>
                  <a:cubicBezTo>
                    <a:pt x="205" y="344"/>
                    <a:pt x="206" y="344"/>
                    <a:pt x="207" y="344"/>
                  </a:cubicBezTo>
                  <a:cubicBezTo>
                    <a:pt x="207" y="343"/>
                    <a:pt x="210" y="342"/>
                    <a:pt x="207" y="342"/>
                  </a:cubicBezTo>
                  <a:cubicBezTo>
                    <a:pt x="209" y="342"/>
                    <a:pt x="209" y="342"/>
                    <a:pt x="209" y="342"/>
                  </a:cubicBezTo>
                  <a:cubicBezTo>
                    <a:pt x="207" y="341"/>
                    <a:pt x="205" y="340"/>
                    <a:pt x="207" y="339"/>
                  </a:cubicBezTo>
                  <a:cubicBezTo>
                    <a:pt x="206" y="339"/>
                    <a:pt x="205" y="339"/>
                    <a:pt x="204" y="339"/>
                  </a:cubicBezTo>
                  <a:cubicBezTo>
                    <a:pt x="203" y="339"/>
                    <a:pt x="206" y="339"/>
                    <a:pt x="205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37"/>
                    <a:pt x="206" y="336"/>
                    <a:pt x="205" y="334"/>
                  </a:cubicBezTo>
                  <a:cubicBezTo>
                    <a:pt x="207" y="334"/>
                    <a:pt x="204" y="333"/>
                    <a:pt x="206" y="332"/>
                  </a:cubicBezTo>
                  <a:cubicBezTo>
                    <a:pt x="204" y="331"/>
                    <a:pt x="206" y="330"/>
                    <a:pt x="203" y="330"/>
                  </a:cubicBezTo>
                  <a:cubicBezTo>
                    <a:pt x="204" y="330"/>
                    <a:pt x="204" y="330"/>
                    <a:pt x="204" y="330"/>
                  </a:cubicBezTo>
                  <a:cubicBezTo>
                    <a:pt x="205" y="329"/>
                    <a:pt x="205" y="329"/>
                    <a:pt x="205" y="328"/>
                  </a:cubicBezTo>
                  <a:cubicBezTo>
                    <a:pt x="205" y="327"/>
                    <a:pt x="203" y="327"/>
                    <a:pt x="203" y="327"/>
                  </a:cubicBezTo>
                  <a:cubicBezTo>
                    <a:pt x="204" y="327"/>
                    <a:pt x="204" y="327"/>
                    <a:pt x="204" y="327"/>
                  </a:cubicBezTo>
                  <a:cubicBezTo>
                    <a:pt x="203" y="326"/>
                    <a:pt x="201" y="327"/>
                    <a:pt x="200" y="327"/>
                  </a:cubicBezTo>
                  <a:cubicBezTo>
                    <a:pt x="200" y="326"/>
                    <a:pt x="199" y="326"/>
                    <a:pt x="200" y="326"/>
                  </a:cubicBezTo>
                  <a:cubicBezTo>
                    <a:pt x="201" y="326"/>
                    <a:pt x="203" y="326"/>
                    <a:pt x="205" y="326"/>
                  </a:cubicBezTo>
                  <a:cubicBezTo>
                    <a:pt x="205" y="325"/>
                    <a:pt x="202" y="325"/>
                    <a:pt x="203" y="325"/>
                  </a:cubicBezTo>
                  <a:cubicBezTo>
                    <a:pt x="206" y="325"/>
                    <a:pt x="208" y="326"/>
                    <a:pt x="209" y="326"/>
                  </a:cubicBezTo>
                  <a:cubicBezTo>
                    <a:pt x="214" y="327"/>
                    <a:pt x="220" y="328"/>
                    <a:pt x="231" y="322"/>
                  </a:cubicBezTo>
                  <a:cubicBezTo>
                    <a:pt x="231" y="319"/>
                    <a:pt x="234" y="318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4"/>
                    <a:pt x="234" y="314"/>
                    <a:pt x="236" y="313"/>
                  </a:cubicBezTo>
                  <a:cubicBezTo>
                    <a:pt x="235" y="313"/>
                    <a:pt x="236" y="312"/>
                    <a:pt x="234" y="312"/>
                  </a:cubicBezTo>
                  <a:cubicBezTo>
                    <a:pt x="233" y="311"/>
                    <a:pt x="238" y="312"/>
                    <a:pt x="237" y="310"/>
                  </a:cubicBezTo>
                  <a:cubicBezTo>
                    <a:pt x="238" y="311"/>
                    <a:pt x="236" y="310"/>
                    <a:pt x="236" y="310"/>
                  </a:cubicBezTo>
                  <a:cubicBezTo>
                    <a:pt x="235" y="308"/>
                    <a:pt x="238" y="311"/>
                    <a:pt x="240" y="308"/>
                  </a:cubicBezTo>
                  <a:cubicBezTo>
                    <a:pt x="239" y="305"/>
                    <a:pt x="237" y="302"/>
                    <a:pt x="238" y="299"/>
                  </a:cubicBezTo>
                  <a:cubicBezTo>
                    <a:pt x="238" y="299"/>
                    <a:pt x="236" y="300"/>
                    <a:pt x="236" y="299"/>
                  </a:cubicBezTo>
                  <a:cubicBezTo>
                    <a:pt x="239" y="298"/>
                    <a:pt x="235" y="299"/>
                    <a:pt x="236" y="298"/>
                  </a:cubicBezTo>
                  <a:cubicBezTo>
                    <a:pt x="237" y="298"/>
                    <a:pt x="237" y="298"/>
                    <a:pt x="237" y="298"/>
                  </a:cubicBezTo>
                  <a:cubicBezTo>
                    <a:pt x="238" y="296"/>
                    <a:pt x="236" y="296"/>
                    <a:pt x="236" y="294"/>
                  </a:cubicBezTo>
                  <a:cubicBezTo>
                    <a:pt x="235" y="293"/>
                    <a:pt x="236" y="291"/>
                    <a:pt x="234" y="291"/>
                  </a:cubicBezTo>
                  <a:cubicBezTo>
                    <a:pt x="236" y="290"/>
                    <a:pt x="235" y="290"/>
                    <a:pt x="235" y="289"/>
                  </a:cubicBezTo>
                  <a:cubicBezTo>
                    <a:pt x="232" y="291"/>
                    <a:pt x="235" y="286"/>
                    <a:pt x="232" y="287"/>
                  </a:cubicBezTo>
                  <a:cubicBezTo>
                    <a:pt x="233" y="286"/>
                    <a:pt x="233" y="286"/>
                    <a:pt x="233" y="286"/>
                  </a:cubicBezTo>
                  <a:cubicBezTo>
                    <a:pt x="230" y="284"/>
                    <a:pt x="227" y="281"/>
                    <a:pt x="223" y="281"/>
                  </a:cubicBezTo>
                  <a:cubicBezTo>
                    <a:pt x="221" y="281"/>
                    <a:pt x="220" y="277"/>
                    <a:pt x="218" y="278"/>
                  </a:cubicBezTo>
                  <a:cubicBezTo>
                    <a:pt x="217" y="280"/>
                    <a:pt x="217" y="280"/>
                    <a:pt x="217" y="280"/>
                  </a:cubicBezTo>
                  <a:cubicBezTo>
                    <a:pt x="217" y="280"/>
                    <a:pt x="218" y="279"/>
                    <a:pt x="218" y="278"/>
                  </a:cubicBezTo>
                  <a:cubicBezTo>
                    <a:pt x="216" y="280"/>
                    <a:pt x="216" y="277"/>
                    <a:pt x="214" y="277"/>
                  </a:cubicBezTo>
                  <a:cubicBezTo>
                    <a:pt x="214" y="278"/>
                    <a:pt x="214" y="278"/>
                    <a:pt x="214" y="279"/>
                  </a:cubicBezTo>
                  <a:cubicBezTo>
                    <a:pt x="213" y="276"/>
                    <a:pt x="211" y="280"/>
                    <a:pt x="210" y="277"/>
                  </a:cubicBezTo>
                  <a:cubicBezTo>
                    <a:pt x="210" y="281"/>
                    <a:pt x="209" y="279"/>
                    <a:pt x="209" y="280"/>
                  </a:cubicBezTo>
                  <a:cubicBezTo>
                    <a:pt x="208" y="280"/>
                    <a:pt x="208" y="279"/>
                    <a:pt x="208" y="278"/>
                  </a:cubicBezTo>
                  <a:cubicBezTo>
                    <a:pt x="208" y="279"/>
                    <a:pt x="207" y="279"/>
                    <a:pt x="206" y="278"/>
                  </a:cubicBezTo>
                  <a:cubicBezTo>
                    <a:pt x="206" y="278"/>
                    <a:pt x="206" y="280"/>
                    <a:pt x="205" y="280"/>
                  </a:cubicBezTo>
                  <a:cubicBezTo>
                    <a:pt x="205" y="277"/>
                    <a:pt x="204" y="280"/>
                    <a:pt x="203" y="279"/>
                  </a:cubicBezTo>
                  <a:cubicBezTo>
                    <a:pt x="204" y="281"/>
                    <a:pt x="203" y="283"/>
                    <a:pt x="202" y="282"/>
                  </a:cubicBezTo>
                  <a:cubicBezTo>
                    <a:pt x="202" y="279"/>
                    <a:pt x="202" y="279"/>
                    <a:pt x="202" y="279"/>
                  </a:cubicBezTo>
                  <a:cubicBezTo>
                    <a:pt x="201" y="281"/>
                    <a:pt x="198" y="278"/>
                    <a:pt x="197" y="282"/>
                  </a:cubicBezTo>
                  <a:cubicBezTo>
                    <a:pt x="196" y="280"/>
                    <a:pt x="196" y="280"/>
                    <a:pt x="196" y="280"/>
                  </a:cubicBezTo>
                  <a:cubicBezTo>
                    <a:pt x="195" y="283"/>
                    <a:pt x="192" y="281"/>
                    <a:pt x="191" y="285"/>
                  </a:cubicBezTo>
                  <a:cubicBezTo>
                    <a:pt x="191" y="284"/>
                    <a:pt x="190" y="284"/>
                    <a:pt x="189" y="284"/>
                  </a:cubicBezTo>
                  <a:cubicBezTo>
                    <a:pt x="189" y="286"/>
                    <a:pt x="189" y="285"/>
                    <a:pt x="189" y="288"/>
                  </a:cubicBezTo>
                  <a:cubicBezTo>
                    <a:pt x="189" y="288"/>
                    <a:pt x="188" y="287"/>
                    <a:pt x="188" y="286"/>
                  </a:cubicBezTo>
                  <a:cubicBezTo>
                    <a:pt x="187" y="286"/>
                    <a:pt x="185" y="284"/>
                    <a:pt x="186" y="287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7"/>
                    <a:pt x="185" y="289"/>
                    <a:pt x="183" y="288"/>
                  </a:cubicBezTo>
                  <a:cubicBezTo>
                    <a:pt x="184" y="289"/>
                    <a:pt x="183" y="290"/>
                    <a:pt x="184" y="291"/>
                  </a:cubicBezTo>
                  <a:cubicBezTo>
                    <a:pt x="184" y="292"/>
                    <a:pt x="183" y="289"/>
                    <a:pt x="183" y="291"/>
                  </a:cubicBezTo>
                  <a:cubicBezTo>
                    <a:pt x="183" y="289"/>
                    <a:pt x="183" y="289"/>
                    <a:pt x="183" y="289"/>
                  </a:cubicBezTo>
                  <a:cubicBezTo>
                    <a:pt x="181" y="289"/>
                    <a:pt x="180" y="291"/>
                    <a:pt x="179" y="293"/>
                  </a:cubicBezTo>
                  <a:cubicBezTo>
                    <a:pt x="178" y="291"/>
                    <a:pt x="178" y="294"/>
                    <a:pt x="176" y="293"/>
                  </a:cubicBezTo>
                  <a:cubicBezTo>
                    <a:pt x="177" y="295"/>
                    <a:pt x="175" y="294"/>
                    <a:pt x="176" y="297"/>
                  </a:cubicBezTo>
                  <a:cubicBezTo>
                    <a:pt x="175" y="296"/>
                    <a:pt x="175" y="296"/>
                    <a:pt x="175" y="296"/>
                  </a:cubicBezTo>
                  <a:cubicBezTo>
                    <a:pt x="175" y="296"/>
                    <a:pt x="174" y="297"/>
                    <a:pt x="172" y="297"/>
                  </a:cubicBezTo>
                  <a:cubicBezTo>
                    <a:pt x="172" y="298"/>
                    <a:pt x="173" y="299"/>
                    <a:pt x="174" y="300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3" y="300"/>
                    <a:pt x="175" y="301"/>
                    <a:pt x="176" y="302"/>
                  </a:cubicBezTo>
                  <a:cubicBezTo>
                    <a:pt x="175" y="302"/>
                    <a:pt x="176" y="302"/>
                    <a:pt x="175" y="302"/>
                  </a:cubicBezTo>
                  <a:cubicBezTo>
                    <a:pt x="175" y="302"/>
                    <a:pt x="173" y="301"/>
                    <a:pt x="172" y="300"/>
                  </a:cubicBezTo>
                  <a:cubicBezTo>
                    <a:pt x="171" y="301"/>
                    <a:pt x="174" y="303"/>
                    <a:pt x="172" y="303"/>
                  </a:cubicBezTo>
                  <a:cubicBezTo>
                    <a:pt x="172" y="304"/>
                    <a:pt x="172" y="305"/>
                    <a:pt x="174" y="305"/>
                  </a:cubicBezTo>
                  <a:cubicBezTo>
                    <a:pt x="173" y="305"/>
                    <a:pt x="173" y="305"/>
                    <a:pt x="172" y="305"/>
                  </a:cubicBezTo>
                  <a:cubicBezTo>
                    <a:pt x="172" y="306"/>
                    <a:pt x="173" y="306"/>
                    <a:pt x="173" y="306"/>
                  </a:cubicBezTo>
                  <a:cubicBezTo>
                    <a:pt x="173" y="306"/>
                    <a:pt x="174" y="306"/>
                    <a:pt x="174" y="306"/>
                  </a:cubicBezTo>
                  <a:cubicBezTo>
                    <a:pt x="175" y="305"/>
                    <a:pt x="175" y="306"/>
                    <a:pt x="176" y="305"/>
                  </a:cubicBezTo>
                  <a:cubicBezTo>
                    <a:pt x="177" y="305"/>
                    <a:pt x="178" y="306"/>
                    <a:pt x="179" y="306"/>
                  </a:cubicBezTo>
                  <a:cubicBezTo>
                    <a:pt x="178" y="306"/>
                    <a:pt x="177" y="305"/>
                    <a:pt x="177" y="304"/>
                  </a:cubicBezTo>
                  <a:cubicBezTo>
                    <a:pt x="178" y="304"/>
                    <a:pt x="177" y="304"/>
                    <a:pt x="176" y="304"/>
                  </a:cubicBezTo>
                  <a:cubicBezTo>
                    <a:pt x="176" y="304"/>
                    <a:pt x="176" y="304"/>
                    <a:pt x="176" y="304"/>
                  </a:cubicBezTo>
                  <a:cubicBezTo>
                    <a:pt x="176" y="304"/>
                    <a:pt x="175" y="304"/>
                    <a:pt x="174" y="303"/>
                  </a:cubicBezTo>
                  <a:cubicBezTo>
                    <a:pt x="175" y="304"/>
                    <a:pt x="175" y="304"/>
                    <a:pt x="175" y="304"/>
                  </a:cubicBezTo>
                  <a:cubicBezTo>
                    <a:pt x="174" y="303"/>
                    <a:pt x="174" y="303"/>
                    <a:pt x="174" y="303"/>
                  </a:cubicBezTo>
                  <a:cubicBezTo>
                    <a:pt x="175" y="303"/>
                    <a:pt x="176" y="303"/>
                    <a:pt x="176" y="303"/>
                  </a:cubicBezTo>
                  <a:cubicBezTo>
                    <a:pt x="176" y="303"/>
                    <a:pt x="175" y="303"/>
                    <a:pt x="177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8" y="303"/>
                    <a:pt x="178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8" y="302"/>
                    <a:pt x="178" y="302"/>
                    <a:pt x="178" y="302"/>
                  </a:cubicBezTo>
                  <a:cubicBezTo>
                    <a:pt x="178" y="302"/>
                    <a:pt x="179" y="302"/>
                    <a:pt x="179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80" y="303"/>
                    <a:pt x="181" y="304"/>
                    <a:pt x="181" y="304"/>
                  </a:cubicBezTo>
                  <a:cubicBezTo>
                    <a:pt x="181" y="304"/>
                    <a:pt x="180" y="302"/>
                    <a:pt x="182" y="303"/>
                  </a:cubicBezTo>
                  <a:cubicBezTo>
                    <a:pt x="182" y="303"/>
                    <a:pt x="182" y="302"/>
                    <a:pt x="181" y="301"/>
                  </a:cubicBezTo>
                  <a:cubicBezTo>
                    <a:pt x="181" y="300"/>
                    <a:pt x="183" y="303"/>
                    <a:pt x="182" y="302"/>
                  </a:cubicBezTo>
                  <a:cubicBezTo>
                    <a:pt x="183" y="303"/>
                    <a:pt x="185" y="304"/>
                    <a:pt x="186" y="305"/>
                  </a:cubicBezTo>
                  <a:cubicBezTo>
                    <a:pt x="186" y="305"/>
                    <a:pt x="187" y="306"/>
                    <a:pt x="186" y="306"/>
                  </a:cubicBezTo>
                  <a:cubicBezTo>
                    <a:pt x="187" y="306"/>
                    <a:pt x="187" y="307"/>
                    <a:pt x="187" y="307"/>
                  </a:cubicBezTo>
                  <a:cubicBezTo>
                    <a:pt x="187" y="306"/>
                    <a:pt x="185" y="305"/>
                    <a:pt x="185" y="304"/>
                  </a:cubicBezTo>
                  <a:cubicBezTo>
                    <a:pt x="183" y="303"/>
                    <a:pt x="185" y="304"/>
                    <a:pt x="183" y="302"/>
                  </a:cubicBezTo>
                  <a:cubicBezTo>
                    <a:pt x="184" y="302"/>
                    <a:pt x="184" y="302"/>
                    <a:pt x="184" y="301"/>
                  </a:cubicBezTo>
                  <a:cubicBezTo>
                    <a:pt x="184" y="301"/>
                    <a:pt x="185" y="303"/>
                    <a:pt x="186" y="303"/>
                  </a:cubicBezTo>
                  <a:cubicBezTo>
                    <a:pt x="185" y="302"/>
                    <a:pt x="185" y="301"/>
                    <a:pt x="185" y="301"/>
                  </a:cubicBezTo>
                  <a:cubicBezTo>
                    <a:pt x="185" y="300"/>
                    <a:pt x="184" y="300"/>
                    <a:pt x="184" y="298"/>
                  </a:cubicBezTo>
                  <a:cubicBezTo>
                    <a:pt x="183" y="298"/>
                    <a:pt x="183" y="297"/>
                    <a:pt x="183" y="297"/>
                  </a:cubicBezTo>
                  <a:cubicBezTo>
                    <a:pt x="184" y="299"/>
                    <a:pt x="186" y="301"/>
                    <a:pt x="186" y="301"/>
                  </a:cubicBezTo>
                  <a:cubicBezTo>
                    <a:pt x="188" y="304"/>
                    <a:pt x="185" y="301"/>
                    <a:pt x="187" y="303"/>
                  </a:cubicBezTo>
                  <a:cubicBezTo>
                    <a:pt x="188" y="305"/>
                    <a:pt x="187" y="306"/>
                    <a:pt x="187" y="305"/>
                  </a:cubicBezTo>
                  <a:cubicBezTo>
                    <a:pt x="188" y="307"/>
                    <a:pt x="187" y="305"/>
                    <a:pt x="188" y="307"/>
                  </a:cubicBezTo>
                  <a:cubicBezTo>
                    <a:pt x="188" y="307"/>
                    <a:pt x="188" y="305"/>
                    <a:pt x="188" y="305"/>
                  </a:cubicBezTo>
                  <a:cubicBezTo>
                    <a:pt x="187" y="304"/>
                    <a:pt x="187" y="304"/>
                    <a:pt x="187" y="303"/>
                  </a:cubicBezTo>
                  <a:cubicBezTo>
                    <a:pt x="186" y="300"/>
                    <a:pt x="188" y="304"/>
                    <a:pt x="188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89" y="306"/>
                    <a:pt x="188" y="304"/>
                    <a:pt x="189" y="304"/>
                  </a:cubicBezTo>
                  <a:cubicBezTo>
                    <a:pt x="190" y="307"/>
                    <a:pt x="189" y="305"/>
                    <a:pt x="189" y="306"/>
                  </a:cubicBezTo>
                  <a:cubicBezTo>
                    <a:pt x="190" y="308"/>
                    <a:pt x="190" y="308"/>
                    <a:pt x="190" y="308"/>
                  </a:cubicBezTo>
                  <a:cubicBezTo>
                    <a:pt x="190" y="308"/>
                    <a:pt x="189" y="309"/>
                    <a:pt x="188" y="310"/>
                  </a:cubicBezTo>
                  <a:cubicBezTo>
                    <a:pt x="188" y="309"/>
                    <a:pt x="188" y="309"/>
                    <a:pt x="188" y="309"/>
                  </a:cubicBezTo>
                  <a:cubicBezTo>
                    <a:pt x="187" y="311"/>
                    <a:pt x="186" y="306"/>
                    <a:pt x="186" y="311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5" y="310"/>
                    <a:pt x="185" y="310"/>
                    <a:pt x="185" y="310"/>
                  </a:cubicBezTo>
                  <a:cubicBezTo>
                    <a:pt x="185" y="311"/>
                    <a:pt x="184" y="310"/>
                    <a:pt x="184" y="312"/>
                  </a:cubicBezTo>
                  <a:cubicBezTo>
                    <a:pt x="184" y="310"/>
                    <a:pt x="184" y="310"/>
                    <a:pt x="184" y="310"/>
                  </a:cubicBezTo>
                  <a:cubicBezTo>
                    <a:pt x="184" y="310"/>
                    <a:pt x="184" y="313"/>
                    <a:pt x="183" y="312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3" y="311"/>
                    <a:pt x="183" y="311"/>
                    <a:pt x="183" y="311"/>
                  </a:cubicBezTo>
                  <a:cubicBezTo>
                    <a:pt x="182" y="311"/>
                    <a:pt x="182" y="312"/>
                    <a:pt x="181" y="312"/>
                  </a:cubicBezTo>
                  <a:cubicBezTo>
                    <a:pt x="182" y="311"/>
                    <a:pt x="182" y="311"/>
                    <a:pt x="183" y="310"/>
                  </a:cubicBezTo>
                  <a:cubicBezTo>
                    <a:pt x="181" y="308"/>
                    <a:pt x="177" y="307"/>
                    <a:pt x="178" y="311"/>
                  </a:cubicBezTo>
                  <a:cubicBezTo>
                    <a:pt x="178" y="312"/>
                    <a:pt x="176" y="309"/>
                    <a:pt x="176" y="309"/>
                  </a:cubicBezTo>
                  <a:cubicBezTo>
                    <a:pt x="177" y="312"/>
                    <a:pt x="172" y="313"/>
                    <a:pt x="178" y="313"/>
                  </a:cubicBezTo>
                  <a:cubicBezTo>
                    <a:pt x="178" y="313"/>
                    <a:pt x="179" y="313"/>
                    <a:pt x="179" y="313"/>
                  </a:cubicBezTo>
                  <a:cubicBezTo>
                    <a:pt x="179" y="314"/>
                    <a:pt x="180" y="316"/>
                    <a:pt x="183" y="321"/>
                  </a:cubicBezTo>
                  <a:cubicBezTo>
                    <a:pt x="183" y="321"/>
                    <a:pt x="183" y="321"/>
                    <a:pt x="183" y="321"/>
                  </a:cubicBezTo>
                  <a:cubicBezTo>
                    <a:pt x="185" y="320"/>
                    <a:pt x="189" y="325"/>
                    <a:pt x="192" y="323"/>
                  </a:cubicBezTo>
                  <a:cubicBezTo>
                    <a:pt x="192" y="322"/>
                    <a:pt x="192" y="321"/>
                    <a:pt x="192" y="321"/>
                  </a:cubicBezTo>
                  <a:cubicBezTo>
                    <a:pt x="192" y="322"/>
                    <a:pt x="192" y="322"/>
                    <a:pt x="192" y="322"/>
                  </a:cubicBezTo>
                  <a:cubicBezTo>
                    <a:pt x="193" y="320"/>
                    <a:pt x="193" y="320"/>
                    <a:pt x="193" y="320"/>
                  </a:cubicBezTo>
                  <a:cubicBezTo>
                    <a:pt x="193" y="320"/>
                    <a:pt x="193" y="322"/>
                    <a:pt x="192" y="322"/>
                  </a:cubicBezTo>
                  <a:cubicBezTo>
                    <a:pt x="194" y="322"/>
                    <a:pt x="195" y="322"/>
                    <a:pt x="196" y="322"/>
                  </a:cubicBezTo>
                  <a:cubicBezTo>
                    <a:pt x="197" y="320"/>
                    <a:pt x="197" y="322"/>
                    <a:pt x="197" y="320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8" y="320"/>
                    <a:pt x="198" y="320"/>
                    <a:pt x="199" y="322"/>
                  </a:cubicBezTo>
                  <a:cubicBezTo>
                    <a:pt x="199" y="323"/>
                    <a:pt x="199" y="323"/>
                    <a:pt x="199" y="323"/>
                  </a:cubicBezTo>
                  <a:cubicBezTo>
                    <a:pt x="198" y="323"/>
                    <a:pt x="198" y="323"/>
                    <a:pt x="197" y="323"/>
                  </a:cubicBezTo>
                  <a:cubicBezTo>
                    <a:pt x="198" y="323"/>
                    <a:pt x="198" y="323"/>
                    <a:pt x="198" y="323"/>
                  </a:cubicBezTo>
                  <a:cubicBezTo>
                    <a:pt x="197" y="324"/>
                    <a:pt x="197" y="324"/>
                    <a:pt x="197" y="324"/>
                  </a:cubicBezTo>
                  <a:cubicBezTo>
                    <a:pt x="197" y="324"/>
                    <a:pt x="196" y="325"/>
                    <a:pt x="197" y="325"/>
                  </a:cubicBezTo>
                  <a:cubicBezTo>
                    <a:pt x="199" y="325"/>
                    <a:pt x="199" y="325"/>
                    <a:pt x="199" y="325"/>
                  </a:cubicBezTo>
                  <a:cubicBezTo>
                    <a:pt x="199" y="325"/>
                    <a:pt x="201" y="325"/>
                    <a:pt x="199" y="326"/>
                  </a:cubicBezTo>
                  <a:cubicBezTo>
                    <a:pt x="197" y="326"/>
                    <a:pt x="197" y="326"/>
                    <a:pt x="197" y="326"/>
                  </a:cubicBezTo>
                  <a:cubicBezTo>
                    <a:pt x="197" y="326"/>
                    <a:pt x="198" y="326"/>
                    <a:pt x="198" y="326"/>
                  </a:cubicBezTo>
                  <a:cubicBezTo>
                    <a:pt x="195" y="326"/>
                    <a:pt x="195" y="326"/>
                    <a:pt x="195" y="326"/>
                  </a:cubicBezTo>
                  <a:cubicBezTo>
                    <a:pt x="199" y="326"/>
                    <a:pt x="196" y="327"/>
                    <a:pt x="197" y="327"/>
                  </a:cubicBezTo>
                  <a:cubicBezTo>
                    <a:pt x="196" y="327"/>
                    <a:pt x="196" y="327"/>
                    <a:pt x="196" y="327"/>
                  </a:cubicBezTo>
                  <a:cubicBezTo>
                    <a:pt x="195" y="328"/>
                    <a:pt x="198" y="327"/>
                    <a:pt x="198" y="327"/>
                  </a:cubicBezTo>
                  <a:cubicBezTo>
                    <a:pt x="198" y="328"/>
                    <a:pt x="195" y="328"/>
                    <a:pt x="194" y="328"/>
                  </a:cubicBezTo>
                  <a:cubicBezTo>
                    <a:pt x="194" y="329"/>
                    <a:pt x="196" y="329"/>
                    <a:pt x="194" y="330"/>
                  </a:cubicBezTo>
                  <a:cubicBezTo>
                    <a:pt x="195" y="330"/>
                    <a:pt x="196" y="331"/>
                    <a:pt x="197" y="331"/>
                  </a:cubicBezTo>
                  <a:cubicBezTo>
                    <a:pt x="197" y="332"/>
                    <a:pt x="194" y="331"/>
                    <a:pt x="195" y="332"/>
                  </a:cubicBezTo>
                  <a:cubicBezTo>
                    <a:pt x="195" y="332"/>
                    <a:pt x="194" y="332"/>
                    <a:pt x="193" y="332"/>
                  </a:cubicBezTo>
                  <a:cubicBezTo>
                    <a:pt x="194" y="332"/>
                    <a:pt x="193" y="333"/>
                    <a:pt x="195" y="332"/>
                  </a:cubicBezTo>
                  <a:cubicBezTo>
                    <a:pt x="194" y="333"/>
                    <a:pt x="194" y="334"/>
                    <a:pt x="195" y="334"/>
                  </a:cubicBezTo>
                  <a:cubicBezTo>
                    <a:pt x="195" y="334"/>
                    <a:pt x="193" y="334"/>
                    <a:pt x="192" y="334"/>
                  </a:cubicBezTo>
                  <a:cubicBezTo>
                    <a:pt x="194" y="334"/>
                    <a:pt x="195" y="335"/>
                    <a:pt x="194" y="335"/>
                  </a:cubicBezTo>
                  <a:cubicBezTo>
                    <a:pt x="196" y="335"/>
                    <a:pt x="196" y="335"/>
                    <a:pt x="198" y="335"/>
                  </a:cubicBezTo>
                  <a:cubicBezTo>
                    <a:pt x="198" y="335"/>
                    <a:pt x="199" y="335"/>
                    <a:pt x="199" y="335"/>
                  </a:cubicBezTo>
                  <a:cubicBezTo>
                    <a:pt x="197" y="336"/>
                    <a:pt x="194" y="336"/>
                    <a:pt x="194" y="336"/>
                  </a:cubicBezTo>
                  <a:cubicBezTo>
                    <a:pt x="191" y="336"/>
                    <a:pt x="194" y="335"/>
                    <a:pt x="192" y="336"/>
                  </a:cubicBezTo>
                  <a:cubicBezTo>
                    <a:pt x="189" y="335"/>
                    <a:pt x="189" y="335"/>
                    <a:pt x="191" y="334"/>
                  </a:cubicBezTo>
                  <a:cubicBezTo>
                    <a:pt x="188" y="334"/>
                    <a:pt x="190" y="335"/>
                    <a:pt x="188" y="335"/>
                  </a:cubicBezTo>
                  <a:cubicBezTo>
                    <a:pt x="188" y="335"/>
                    <a:pt x="189" y="335"/>
                    <a:pt x="190" y="336"/>
                  </a:cubicBezTo>
                  <a:cubicBezTo>
                    <a:pt x="191" y="336"/>
                    <a:pt x="191" y="336"/>
                    <a:pt x="192" y="336"/>
                  </a:cubicBezTo>
                  <a:cubicBezTo>
                    <a:pt x="195" y="336"/>
                    <a:pt x="190" y="336"/>
                    <a:pt x="190" y="337"/>
                  </a:cubicBezTo>
                  <a:cubicBezTo>
                    <a:pt x="190" y="336"/>
                    <a:pt x="190" y="336"/>
                    <a:pt x="190" y="336"/>
                  </a:cubicBezTo>
                  <a:cubicBezTo>
                    <a:pt x="189" y="337"/>
                    <a:pt x="191" y="337"/>
                    <a:pt x="190" y="337"/>
                  </a:cubicBezTo>
                  <a:cubicBezTo>
                    <a:pt x="187" y="337"/>
                    <a:pt x="190" y="337"/>
                    <a:pt x="188" y="336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5" y="337"/>
                    <a:pt x="188" y="337"/>
                    <a:pt x="188" y="337"/>
                  </a:cubicBezTo>
                  <a:cubicBezTo>
                    <a:pt x="186" y="337"/>
                    <a:pt x="186" y="337"/>
                    <a:pt x="186" y="337"/>
                  </a:cubicBezTo>
                  <a:cubicBezTo>
                    <a:pt x="187" y="338"/>
                    <a:pt x="187" y="338"/>
                    <a:pt x="187" y="338"/>
                  </a:cubicBezTo>
                  <a:cubicBezTo>
                    <a:pt x="188" y="338"/>
                    <a:pt x="190" y="338"/>
                    <a:pt x="190" y="337"/>
                  </a:cubicBezTo>
                  <a:cubicBezTo>
                    <a:pt x="193" y="337"/>
                    <a:pt x="190" y="338"/>
                    <a:pt x="191" y="338"/>
                  </a:cubicBezTo>
                  <a:cubicBezTo>
                    <a:pt x="193" y="338"/>
                    <a:pt x="191" y="338"/>
                    <a:pt x="193" y="338"/>
                  </a:cubicBezTo>
                  <a:cubicBezTo>
                    <a:pt x="194" y="338"/>
                    <a:pt x="194" y="338"/>
                    <a:pt x="195" y="338"/>
                  </a:cubicBezTo>
                  <a:cubicBezTo>
                    <a:pt x="195" y="339"/>
                    <a:pt x="193" y="339"/>
                    <a:pt x="191" y="339"/>
                  </a:cubicBezTo>
                  <a:cubicBezTo>
                    <a:pt x="191" y="339"/>
                    <a:pt x="191" y="338"/>
                    <a:pt x="192" y="338"/>
                  </a:cubicBezTo>
                  <a:cubicBezTo>
                    <a:pt x="190" y="338"/>
                    <a:pt x="188" y="339"/>
                    <a:pt x="187" y="338"/>
                  </a:cubicBezTo>
                  <a:cubicBezTo>
                    <a:pt x="186" y="339"/>
                    <a:pt x="188" y="339"/>
                    <a:pt x="189" y="339"/>
                  </a:cubicBezTo>
                  <a:cubicBezTo>
                    <a:pt x="189" y="339"/>
                    <a:pt x="190" y="339"/>
                    <a:pt x="191" y="339"/>
                  </a:cubicBezTo>
                  <a:cubicBezTo>
                    <a:pt x="196" y="340"/>
                    <a:pt x="187" y="339"/>
                    <a:pt x="188" y="340"/>
                  </a:cubicBezTo>
                  <a:cubicBezTo>
                    <a:pt x="191" y="340"/>
                    <a:pt x="193" y="341"/>
                    <a:pt x="196" y="340"/>
                  </a:cubicBezTo>
                  <a:cubicBezTo>
                    <a:pt x="197" y="341"/>
                    <a:pt x="197" y="341"/>
                    <a:pt x="197" y="341"/>
                  </a:cubicBezTo>
                  <a:cubicBezTo>
                    <a:pt x="195" y="341"/>
                    <a:pt x="195" y="341"/>
                    <a:pt x="193" y="341"/>
                  </a:cubicBezTo>
                  <a:cubicBezTo>
                    <a:pt x="193" y="341"/>
                    <a:pt x="193" y="341"/>
                    <a:pt x="193" y="34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189" y="341"/>
                    <a:pt x="188" y="341"/>
                    <a:pt x="187" y="341"/>
                  </a:cubicBezTo>
                  <a:cubicBezTo>
                    <a:pt x="188" y="342"/>
                    <a:pt x="189" y="341"/>
                    <a:pt x="189" y="342"/>
                  </a:cubicBezTo>
                  <a:cubicBezTo>
                    <a:pt x="188" y="342"/>
                    <a:pt x="187" y="342"/>
                    <a:pt x="187" y="342"/>
                  </a:cubicBezTo>
                  <a:cubicBezTo>
                    <a:pt x="188" y="342"/>
                    <a:pt x="190" y="342"/>
                    <a:pt x="191" y="342"/>
                  </a:cubicBezTo>
                  <a:cubicBezTo>
                    <a:pt x="191" y="343"/>
                    <a:pt x="189" y="343"/>
                    <a:pt x="188" y="343"/>
                  </a:cubicBezTo>
                  <a:cubicBezTo>
                    <a:pt x="187" y="342"/>
                    <a:pt x="187" y="342"/>
                    <a:pt x="187" y="342"/>
                  </a:cubicBezTo>
                  <a:cubicBezTo>
                    <a:pt x="188" y="343"/>
                    <a:pt x="186" y="342"/>
                    <a:pt x="186" y="343"/>
                  </a:cubicBezTo>
                  <a:cubicBezTo>
                    <a:pt x="188" y="343"/>
                    <a:pt x="189" y="343"/>
                    <a:pt x="191" y="343"/>
                  </a:cubicBezTo>
                  <a:cubicBezTo>
                    <a:pt x="191" y="343"/>
                    <a:pt x="190" y="344"/>
                    <a:pt x="190" y="344"/>
                  </a:cubicBezTo>
                  <a:cubicBezTo>
                    <a:pt x="189" y="343"/>
                    <a:pt x="189" y="343"/>
                    <a:pt x="189" y="343"/>
                  </a:cubicBezTo>
                  <a:cubicBezTo>
                    <a:pt x="189" y="344"/>
                    <a:pt x="186" y="343"/>
                    <a:pt x="186" y="344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8" y="344"/>
                    <a:pt x="187" y="344"/>
                    <a:pt x="188" y="344"/>
                  </a:cubicBezTo>
                  <a:cubicBezTo>
                    <a:pt x="187" y="344"/>
                    <a:pt x="187" y="344"/>
                    <a:pt x="187" y="344"/>
                  </a:cubicBezTo>
                  <a:cubicBezTo>
                    <a:pt x="187" y="345"/>
                    <a:pt x="190" y="345"/>
                    <a:pt x="188" y="345"/>
                  </a:cubicBezTo>
                  <a:cubicBezTo>
                    <a:pt x="190" y="345"/>
                    <a:pt x="188" y="345"/>
                    <a:pt x="189" y="345"/>
                  </a:cubicBezTo>
                  <a:cubicBezTo>
                    <a:pt x="191" y="344"/>
                    <a:pt x="191" y="345"/>
                    <a:pt x="191" y="345"/>
                  </a:cubicBezTo>
                  <a:cubicBezTo>
                    <a:pt x="188" y="345"/>
                    <a:pt x="191" y="346"/>
                    <a:pt x="191" y="346"/>
                  </a:cubicBezTo>
                  <a:cubicBezTo>
                    <a:pt x="190" y="346"/>
                    <a:pt x="189" y="346"/>
                    <a:pt x="188" y="346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87" y="346"/>
                    <a:pt x="191" y="347"/>
                    <a:pt x="190" y="347"/>
                  </a:cubicBezTo>
                  <a:cubicBezTo>
                    <a:pt x="189" y="347"/>
                    <a:pt x="187" y="347"/>
                    <a:pt x="187" y="347"/>
                  </a:cubicBezTo>
                  <a:cubicBezTo>
                    <a:pt x="190" y="347"/>
                    <a:pt x="190" y="347"/>
                    <a:pt x="192" y="347"/>
                  </a:cubicBezTo>
                  <a:cubicBezTo>
                    <a:pt x="191" y="348"/>
                    <a:pt x="189" y="347"/>
                    <a:pt x="187" y="347"/>
                  </a:cubicBezTo>
                  <a:cubicBezTo>
                    <a:pt x="189" y="348"/>
                    <a:pt x="185" y="348"/>
                    <a:pt x="188" y="348"/>
                  </a:cubicBezTo>
                  <a:cubicBezTo>
                    <a:pt x="189" y="348"/>
                    <a:pt x="190" y="348"/>
                    <a:pt x="191" y="348"/>
                  </a:cubicBezTo>
                  <a:cubicBezTo>
                    <a:pt x="191" y="349"/>
                    <a:pt x="190" y="348"/>
                    <a:pt x="189" y="348"/>
                  </a:cubicBezTo>
                  <a:cubicBezTo>
                    <a:pt x="189" y="349"/>
                    <a:pt x="191" y="349"/>
                    <a:pt x="192" y="349"/>
                  </a:cubicBezTo>
                  <a:cubicBezTo>
                    <a:pt x="191" y="349"/>
                    <a:pt x="194" y="349"/>
                    <a:pt x="192" y="350"/>
                  </a:cubicBezTo>
                  <a:cubicBezTo>
                    <a:pt x="191" y="350"/>
                    <a:pt x="191" y="349"/>
                    <a:pt x="190" y="349"/>
                  </a:cubicBezTo>
                  <a:cubicBezTo>
                    <a:pt x="190" y="350"/>
                    <a:pt x="194" y="350"/>
                    <a:pt x="195" y="350"/>
                  </a:cubicBezTo>
                  <a:cubicBezTo>
                    <a:pt x="196" y="350"/>
                    <a:pt x="199" y="351"/>
                    <a:pt x="200" y="351"/>
                  </a:cubicBezTo>
                  <a:cubicBezTo>
                    <a:pt x="199" y="352"/>
                    <a:pt x="199" y="351"/>
                    <a:pt x="197" y="351"/>
                  </a:cubicBezTo>
                  <a:cubicBezTo>
                    <a:pt x="197" y="351"/>
                    <a:pt x="197" y="351"/>
                    <a:pt x="197" y="351"/>
                  </a:cubicBezTo>
                  <a:cubicBezTo>
                    <a:pt x="194" y="351"/>
                    <a:pt x="192" y="350"/>
                    <a:pt x="190" y="350"/>
                  </a:cubicBezTo>
                  <a:cubicBezTo>
                    <a:pt x="191" y="350"/>
                    <a:pt x="191" y="350"/>
                    <a:pt x="191" y="350"/>
                  </a:cubicBezTo>
                  <a:cubicBezTo>
                    <a:pt x="188" y="350"/>
                    <a:pt x="188" y="350"/>
                    <a:pt x="188" y="350"/>
                  </a:cubicBezTo>
                  <a:cubicBezTo>
                    <a:pt x="190" y="350"/>
                    <a:pt x="188" y="351"/>
                    <a:pt x="189" y="351"/>
                  </a:cubicBezTo>
                  <a:cubicBezTo>
                    <a:pt x="190" y="351"/>
                    <a:pt x="188" y="351"/>
                    <a:pt x="189" y="351"/>
                  </a:cubicBezTo>
                  <a:cubicBezTo>
                    <a:pt x="190" y="351"/>
                    <a:pt x="193" y="351"/>
                    <a:pt x="192" y="352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88" y="352"/>
                    <a:pt x="190" y="352"/>
                    <a:pt x="189" y="352"/>
                  </a:cubicBezTo>
                  <a:cubicBezTo>
                    <a:pt x="188" y="352"/>
                    <a:pt x="188" y="352"/>
                    <a:pt x="188" y="352"/>
                  </a:cubicBezTo>
                  <a:cubicBezTo>
                    <a:pt x="188" y="353"/>
                    <a:pt x="188" y="354"/>
                    <a:pt x="192" y="356"/>
                  </a:cubicBezTo>
                  <a:cubicBezTo>
                    <a:pt x="190" y="356"/>
                    <a:pt x="190" y="356"/>
                    <a:pt x="189" y="357"/>
                  </a:cubicBezTo>
                  <a:cubicBezTo>
                    <a:pt x="189" y="357"/>
                    <a:pt x="191" y="357"/>
                    <a:pt x="191" y="357"/>
                  </a:cubicBezTo>
                  <a:cubicBezTo>
                    <a:pt x="189" y="357"/>
                    <a:pt x="189" y="357"/>
                    <a:pt x="189" y="357"/>
                  </a:cubicBezTo>
                  <a:cubicBezTo>
                    <a:pt x="188" y="357"/>
                    <a:pt x="189" y="358"/>
                    <a:pt x="191" y="359"/>
                  </a:cubicBezTo>
                  <a:cubicBezTo>
                    <a:pt x="189" y="358"/>
                    <a:pt x="189" y="358"/>
                    <a:pt x="189" y="358"/>
                  </a:cubicBezTo>
                  <a:cubicBezTo>
                    <a:pt x="188" y="359"/>
                    <a:pt x="190" y="359"/>
                    <a:pt x="191" y="359"/>
                  </a:cubicBezTo>
                  <a:cubicBezTo>
                    <a:pt x="189" y="359"/>
                    <a:pt x="189" y="359"/>
                    <a:pt x="189" y="359"/>
                  </a:cubicBezTo>
                  <a:cubicBezTo>
                    <a:pt x="191" y="359"/>
                    <a:pt x="191" y="359"/>
                    <a:pt x="191" y="359"/>
                  </a:cubicBezTo>
                  <a:cubicBezTo>
                    <a:pt x="191" y="360"/>
                    <a:pt x="191" y="360"/>
                    <a:pt x="189" y="360"/>
                  </a:cubicBezTo>
                  <a:cubicBezTo>
                    <a:pt x="190" y="360"/>
                    <a:pt x="190" y="360"/>
                    <a:pt x="190" y="360"/>
                  </a:cubicBezTo>
                  <a:cubicBezTo>
                    <a:pt x="189" y="360"/>
                    <a:pt x="189" y="361"/>
                    <a:pt x="189" y="362"/>
                  </a:cubicBezTo>
                  <a:cubicBezTo>
                    <a:pt x="190" y="362"/>
                    <a:pt x="191" y="362"/>
                    <a:pt x="192" y="362"/>
                  </a:cubicBezTo>
                  <a:cubicBezTo>
                    <a:pt x="194" y="362"/>
                    <a:pt x="192" y="362"/>
                    <a:pt x="193" y="362"/>
                  </a:cubicBezTo>
                  <a:cubicBezTo>
                    <a:pt x="191" y="362"/>
                    <a:pt x="191" y="362"/>
                    <a:pt x="191" y="362"/>
                  </a:cubicBezTo>
                  <a:cubicBezTo>
                    <a:pt x="187" y="362"/>
                    <a:pt x="190" y="364"/>
                    <a:pt x="189" y="365"/>
                  </a:cubicBezTo>
                  <a:cubicBezTo>
                    <a:pt x="190" y="365"/>
                    <a:pt x="190" y="365"/>
                    <a:pt x="190" y="365"/>
                  </a:cubicBezTo>
                  <a:cubicBezTo>
                    <a:pt x="188" y="365"/>
                    <a:pt x="190" y="366"/>
                    <a:pt x="189" y="367"/>
                  </a:cubicBezTo>
                  <a:cubicBezTo>
                    <a:pt x="190" y="367"/>
                    <a:pt x="193" y="367"/>
                    <a:pt x="193" y="368"/>
                  </a:cubicBezTo>
                  <a:cubicBezTo>
                    <a:pt x="195" y="368"/>
                    <a:pt x="190" y="368"/>
                    <a:pt x="189" y="368"/>
                  </a:cubicBezTo>
                  <a:cubicBezTo>
                    <a:pt x="190" y="368"/>
                    <a:pt x="190" y="368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1" y="369"/>
                    <a:pt x="191" y="369"/>
                    <a:pt x="190" y="369"/>
                  </a:cubicBezTo>
                  <a:cubicBezTo>
                    <a:pt x="190" y="369"/>
                    <a:pt x="190" y="369"/>
                    <a:pt x="190" y="369"/>
                  </a:cubicBezTo>
                  <a:cubicBezTo>
                    <a:pt x="190" y="370"/>
                    <a:pt x="189" y="370"/>
                    <a:pt x="189" y="370"/>
                  </a:cubicBezTo>
                  <a:cubicBezTo>
                    <a:pt x="191" y="370"/>
                    <a:pt x="190" y="371"/>
                    <a:pt x="191" y="371"/>
                  </a:cubicBezTo>
                  <a:cubicBezTo>
                    <a:pt x="190" y="371"/>
                    <a:pt x="190" y="371"/>
                    <a:pt x="190" y="371"/>
                  </a:cubicBezTo>
                  <a:cubicBezTo>
                    <a:pt x="192" y="371"/>
                    <a:pt x="192" y="371"/>
                    <a:pt x="192" y="371"/>
                  </a:cubicBezTo>
                  <a:cubicBezTo>
                    <a:pt x="191" y="371"/>
                    <a:pt x="191" y="371"/>
                    <a:pt x="191" y="371"/>
                  </a:cubicBezTo>
                  <a:cubicBezTo>
                    <a:pt x="189" y="371"/>
                    <a:pt x="189" y="371"/>
                    <a:pt x="189" y="371"/>
                  </a:cubicBezTo>
                  <a:cubicBezTo>
                    <a:pt x="188" y="371"/>
                    <a:pt x="191" y="371"/>
                    <a:pt x="192" y="372"/>
                  </a:cubicBezTo>
                  <a:cubicBezTo>
                    <a:pt x="193" y="372"/>
                    <a:pt x="191" y="372"/>
                    <a:pt x="191" y="372"/>
                  </a:cubicBezTo>
                  <a:cubicBezTo>
                    <a:pt x="190" y="372"/>
                    <a:pt x="191" y="372"/>
                    <a:pt x="191" y="372"/>
                  </a:cubicBezTo>
                  <a:cubicBezTo>
                    <a:pt x="189" y="371"/>
                    <a:pt x="190" y="372"/>
                    <a:pt x="189" y="372"/>
                  </a:cubicBezTo>
                  <a:cubicBezTo>
                    <a:pt x="189" y="372"/>
                    <a:pt x="191" y="372"/>
                    <a:pt x="191" y="372"/>
                  </a:cubicBezTo>
                  <a:cubicBezTo>
                    <a:pt x="190" y="373"/>
                    <a:pt x="191" y="373"/>
                    <a:pt x="189" y="373"/>
                  </a:cubicBezTo>
                  <a:cubicBezTo>
                    <a:pt x="190" y="373"/>
                    <a:pt x="190" y="373"/>
                    <a:pt x="191" y="374"/>
                  </a:cubicBezTo>
                  <a:cubicBezTo>
                    <a:pt x="191" y="373"/>
                    <a:pt x="191" y="373"/>
                    <a:pt x="193" y="373"/>
                  </a:cubicBezTo>
                  <a:cubicBezTo>
                    <a:pt x="193" y="373"/>
                    <a:pt x="193" y="374"/>
                    <a:pt x="192" y="374"/>
                  </a:cubicBezTo>
                  <a:cubicBezTo>
                    <a:pt x="192" y="374"/>
                    <a:pt x="192" y="374"/>
                    <a:pt x="192" y="374"/>
                  </a:cubicBezTo>
                  <a:cubicBezTo>
                    <a:pt x="192" y="374"/>
                    <a:pt x="192" y="374"/>
                    <a:pt x="193" y="374"/>
                  </a:cubicBezTo>
                  <a:cubicBezTo>
                    <a:pt x="191" y="374"/>
                    <a:pt x="191" y="374"/>
                    <a:pt x="191" y="374"/>
                  </a:cubicBezTo>
                  <a:cubicBezTo>
                    <a:pt x="193" y="374"/>
                    <a:pt x="192" y="375"/>
                    <a:pt x="193" y="375"/>
                  </a:cubicBezTo>
                  <a:cubicBezTo>
                    <a:pt x="191" y="375"/>
                    <a:pt x="189" y="375"/>
                    <a:pt x="189" y="375"/>
                  </a:cubicBezTo>
                  <a:cubicBezTo>
                    <a:pt x="190" y="376"/>
                    <a:pt x="190" y="376"/>
                    <a:pt x="190" y="376"/>
                  </a:cubicBezTo>
                  <a:cubicBezTo>
                    <a:pt x="191" y="376"/>
                    <a:pt x="190" y="376"/>
                    <a:pt x="189" y="376"/>
                  </a:cubicBezTo>
                  <a:cubicBezTo>
                    <a:pt x="188" y="376"/>
                    <a:pt x="194" y="377"/>
                    <a:pt x="192" y="377"/>
                  </a:cubicBezTo>
                  <a:cubicBezTo>
                    <a:pt x="190" y="377"/>
                    <a:pt x="190" y="377"/>
                    <a:pt x="189" y="377"/>
                  </a:cubicBezTo>
                  <a:cubicBezTo>
                    <a:pt x="190" y="378"/>
                    <a:pt x="191" y="378"/>
                    <a:pt x="191" y="378"/>
                  </a:cubicBezTo>
                  <a:cubicBezTo>
                    <a:pt x="192" y="378"/>
                    <a:pt x="189" y="377"/>
                    <a:pt x="191" y="377"/>
                  </a:cubicBezTo>
                  <a:cubicBezTo>
                    <a:pt x="192" y="377"/>
                    <a:pt x="191" y="378"/>
                    <a:pt x="192" y="378"/>
                  </a:cubicBezTo>
                  <a:cubicBezTo>
                    <a:pt x="187" y="378"/>
                    <a:pt x="191" y="380"/>
                    <a:pt x="188" y="380"/>
                  </a:cubicBezTo>
                  <a:cubicBezTo>
                    <a:pt x="191" y="380"/>
                    <a:pt x="189" y="381"/>
                    <a:pt x="190" y="381"/>
                  </a:cubicBezTo>
                  <a:cubicBezTo>
                    <a:pt x="187" y="381"/>
                    <a:pt x="190" y="382"/>
                    <a:pt x="189" y="382"/>
                  </a:cubicBezTo>
                  <a:cubicBezTo>
                    <a:pt x="191" y="382"/>
                    <a:pt x="191" y="382"/>
                    <a:pt x="191" y="382"/>
                  </a:cubicBezTo>
                  <a:cubicBezTo>
                    <a:pt x="190" y="382"/>
                    <a:pt x="195" y="383"/>
                    <a:pt x="192" y="383"/>
                  </a:cubicBezTo>
                  <a:cubicBezTo>
                    <a:pt x="191" y="383"/>
                    <a:pt x="190" y="383"/>
                    <a:pt x="190" y="383"/>
                  </a:cubicBezTo>
                  <a:cubicBezTo>
                    <a:pt x="187" y="383"/>
                    <a:pt x="192" y="384"/>
                    <a:pt x="189" y="384"/>
                  </a:cubicBezTo>
                  <a:cubicBezTo>
                    <a:pt x="190" y="384"/>
                    <a:pt x="192" y="384"/>
                    <a:pt x="193" y="385"/>
                  </a:cubicBezTo>
                  <a:cubicBezTo>
                    <a:pt x="192" y="385"/>
                    <a:pt x="190" y="385"/>
                    <a:pt x="190" y="385"/>
                  </a:cubicBezTo>
                  <a:cubicBezTo>
                    <a:pt x="190" y="386"/>
                    <a:pt x="191" y="386"/>
                    <a:pt x="190" y="386"/>
                  </a:cubicBezTo>
                  <a:cubicBezTo>
                    <a:pt x="189" y="386"/>
                    <a:pt x="189" y="386"/>
                    <a:pt x="189" y="386"/>
                  </a:cubicBezTo>
                  <a:cubicBezTo>
                    <a:pt x="188" y="386"/>
                    <a:pt x="189" y="386"/>
                    <a:pt x="190" y="387"/>
                  </a:cubicBezTo>
                  <a:cubicBezTo>
                    <a:pt x="188" y="387"/>
                    <a:pt x="189" y="388"/>
                    <a:pt x="188" y="388"/>
                  </a:cubicBezTo>
                  <a:cubicBezTo>
                    <a:pt x="191" y="389"/>
                    <a:pt x="187" y="389"/>
                    <a:pt x="190" y="389"/>
                  </a:cubicBezTo>
                  <a:cubicBezTo>
                    <a:pt x="189" y="389"/>
                    <a:pt x="189" y="389"/>
                    <a:pt x="189" y="389"/>
                  </a:cubicBezTo>
                  <a:cubicBezTo>
                    <a:pt x="190" y="389"/>
                    <a:pt x="192" y="390"/>
                    <a:pt x="192" y="390"/>
                  </a:cubicBezTo>
                  <a:cubicBezTo>
                    <a:pt x="190" y="390"/>
                    <a:pt x="190" y="390"/>
                    <a:pt x="190" y="390"/>
                  </a:cubicBezTo>
                  <a:cubicBezTo>
                    <a:pt x="188" y="390"/>
                    <a:pt x="190" y="390"/>
                    <a:pt x="189" y="391"/>
                  </a:cubicBezTo>
                  <a:cubicBezTo>
                    <a:pt x="190" y="390"/>
                    <a:pt x="189" y="391"/>
                    <a:pt x="190" y="391"/>
                  </a:cubicBezTo>
                  <a:cubicBezTo>
                    <a:pt x="191" y="391"/>
                    <a:pt x="191" y="391"/>
                    <a:pt x="191" y="391"/>
                  </a:cubicBezTo>
                  <a:cubicBezTo>
                    <a:pt x="192" y="392"/>
                    <a:pt x="192" y="391"/>
                    <a:pt x="192" y="392"/>
                  </a:cubicBezTo>
                  <a:cubicBezTo>
                    <a:pt x="192" y="392"/>
                    <a:pt x="190" y="392"/>
                    <a:pt x="190" y="392"/>
                  </a:cubicBezTo>
                  <a:cubicBezTo>
                    <a:pt x="189" y="392"/>
                    <a:pt x="190" y="392"/>
                    <a:pt x="190" y="393"/>
                  </a:cubicBezTo>
                  <a:cubicBezTo>
                    <a:pt x="190" y="393"/>
                    <a:pt x="190" y="392"/>
                    <a:pt x="191" y="393"/>
                  </a:cubicBezTo>
                  <a:cubicBezTo>
                    <a:pt x="191" y="393"/>
                    <a:pt x="190" y="393"/>
                    <a:pt x="190" y="393"/>
                  </a:cubicBezTo>
                  <a:cubicBezTo>
                    <a:pt x="190" y="393"/>
                    <a:pt x="191" y="393"/>
                    <a:pt x="191" y="393"/>
                  </a:cubicBezTo>
                  <a:cubicBezTo>
                    <a:pt x="191" y="393"/>
                    <a:pt x="191" y="393"/>
                    <a:pt x="191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8" y="393"/>
                    <a:pt x="188" y="393"/>
                    <a:pt x="188" y="393"/>
                  </a:cubicBezTo>
                  <a:cubicBezTo>
                    <a:pt x="188" y="394"/>
                    <a:pt x="190" y="394"/>
                    <a:pt x="191" y="394"/>
                  </a:cubicBezTo>
                  <a:cubicBezTo>
                    <a:pt x="189" y="395"/>
                    <a:pt x="191" y="396"/>
                    <a:pt x="192" y="396"/>
                  </a:cubicBezTo>
                  <a:cubicBezTo>
                    <a:pt x="192" y="396"/>
                    <a:pt x="190" y="396"/>
                    <a:pt x="191" y="396"/>
                  </a:cubicBezTo>
                  <a:cubicBezTo>
                    <a:pt x="191" y="397"/>
                    <a:pt x="193" y="397"/>
                    <a:pt x="192" y="397"/>
                  </a:cubicBezTo>
                  <a:cubicBezTo>
                    <a:pt x="192" y="397"/>
                    <a:pt x="191" y="397"/>
                    <a:pt x="191" y="398"/>
                  </a:cubicBezTo>
                  <a:cubicBezTo>
                    <a:pt x="190" y="398"/>
                    <a:pt x="192" y="397"/>
                    <a:pt x="192" y="397"/>
                  </a:cubicBezTo>
                  <a:cubicBezTo>
                    <a:pt x="190" y="398"/>
                    <a:pt x="194" y="399"/>
                    <a:pt x="192" y="400"/>
                  </a:cubicBezTo>
                  <a:cubicBezTo>
                    <a:pt x="192" y="399"/>
                    <a:pt x="191" y="399"/>
                    <a:pt x="191" y="399"/>
                  </a:cubicBezTo>
                  <a:cubicBezTo>
                    <a:pt x="191" y="400"/>
                    <a:pt x="192" y="400"/>
                    <a:pt x="194" y="401"/>
                  </a:cubicBezTo>
                  <a:cubicBezTo>
                    <a:pt x="192" y="401"/>
                    <a:pt x="192" y="401"/>
                    <a:pt x="192" y="401"/>
                  </a:cubicBezTo>
                  <a:cubicBezTo>
                    <a:pt x="192" y="401"/>
                    <a:pt x="193" y="401"/>
                    <a:pt x="194" y="401"/>
                  </a:cubicBezTo>
                  <a:cubicBezTo>
                    <a:pt x="195" y="401"/>
                    <a:pt x="196" y="401"/>
                    <a:pt x="196" y="402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6" y="402"/>
                    <a:pt x="197" y="402"/>
                    <a:pt x="197" y="402"/>
                  </a:cubicBezTo>
                  <a:cubicBezTo>
                    <a:pt x="196" y="403"/>
                    <a:pt x="196" y="402"/>
                    <a:pt x="195" y="402"/>
                  </a:cubicBezTo>
                  <a:cubicBezTo>
                    <a:pt x="193" y="403"/>
                    <a:pt x="194" y="404"/>
                    <a:pt x="194" y="404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6" y="404"/>
                    <a:pt x="194" y="404"/>
                    <a:pt x="194" y="404"/>
                  </a:cubicBezTo>
                  <a:cubicBezTo>
                    <a:pt x="199" y="405"/>
                    <a:pt x="199" y="405"/>
                    <a:pt x="199" y="405"/>
                  </a:cubicBezTo>
                  <a:cubicBezTo>
                    <a:pt x="198" y="404"/>
                    <a:pt x="197" y="405"/>
                    <a:pt x="196" y="405"/>
                  </a:cubicBezTo>
                  <a:cubicBezTo>
                    <a:pt x="196" y="405"/>
                    <a:pt x="199" y="406"/>
                    <a:pt x="201" y="406"/>
                  </a:cubicBezTo>
                  <a:cubicBezTo>
                    <a:pt x="200" y="406"/>
                    <a:pt x="201" y="406"/>
                    <a:pt x="201" y="407"/>
                  </a:cubicBezTo>
                  <a:cubicBezTo>
                    <a:pt x="200" y="407"/>
                    <a:pt x="202" y="407"/>
                    <a:pt x="200" y="407"/>
                  </a:cubicBezTo>
                  <a:cubicBezTo>
                    <a:pt x="199" y="407"/>
                    <a:pt x="199" y="407"/>
                    <a:pt x="199" y="407"/>
                  </a:cubicBezTo>
                  <a:cubicBezTo>
                    <a:pt x="199" y="407"/>
                    <a:pt x="197" y="407"/>
                    <a:pt x="196" y="407"/>
                  </a:cubicBezTo>
                  <a:cubicBezTo>
                    <a:pt x="196" y="407"/>
                    <a:pt x="196" y="408"/>
                    <a:pt x="195" y="409"/>
                  </a:cubicBezTo>
                  <a:cubicBezTo>
                    <a:pt x="198" y="408"/>
                    <a:pt x="197" y="410"/>
                    <a:pt x="199" y="409"/>
                  </a:cubicBezTo>
                  <a:cubicBezTo>
                    <a:pt x="200" y="410"/>
                    <a:pt x="197" y="410"/>
                    <a:pt x="197" y="410"/>
                  </a:cubicBezTo>
                  <a:cubicBezTo>
                    <a:pt x="198" y="411"/>
                    <a:pt x="197" y="411"/>
                    <a:pt x="197" y="412"/>
                  </a:cubicBezTo>
                  <a:cubicBezTo>
                    <a:pt x="197" y="412"/>
                    <a:pt x="197" y="412"/>
                    <a:pt x="197" y="412"/>
                  </a:cubicBezTo>
                  <a:cubicBezTo>
                    <a:pt x="198" y="412"/>
                    <a:pt x="197" y="413"/>
                    <a:pt x="199" y="413"/>
                  </a:cubicBezTo>
                  <a:cubicBezTo>
                    <a:pt x="198" y="413"/>
                    <a:pt x="198" y="413"/>
                    <a:pt x="198" y="413"/>
                  </a:cubicBezTo>
                  <a:cubicBezTo>
                    <a:pt x="197" y="414"/>
                    <a:pt x="201" y="413"/>
                    <a:pt x="200" y="414"/>
                  </a:cubicBezTo>
                  <a:cubicBezTo>
                    <a:pt x="199" y="414"/>
                    <a:pt x="199" y="414"/>
                    <a:pt x="199" y="414"/>
                  </a:cubicBezTo>
                  <a:cubicBezTo>
                    <a:pt x="200" y="414"/>
                    <a:pt x="198" y="415"/>
                    <a:pt x="200" y="415"/>
                  </a:cubicBezTo>
                  <a:cubicBezTo>
                    <a:pt x="199" y="415"/>
                    <a:pt x="199" y="415"/>
                    <a:pt x="198" y="415"/>
                  </a:cubicBezTo>
                  <a:cubicBezTo>
                    <a:pt x="199" y="415"/>
                    <a:pt x="199" y="416"/>
                    <a:pt x="200" y="416"/>
                  </a:cubicBezTo>
                  <a:cubicBezTo>
                    <a:pt x="198" y="416"/>
                    <a:pt x="198" y="416"/>
                    <a:pt x="198" y="416"/>
                  </a:cubicBezTo>
                  <a:cubicBezTo>
                    <a:pt x="197" y="417"/>
                    <a:pt x="201" y="416"/>
                    <a:pt x="200" y="417"/>
                  </a:cubicBezTo>
                  <a:cubicBezTo>
                    <a:pt x="200" y="417"/>
                    <a:pt x="199" y="417"/>
                    <a:pt x="199" y="417"/>
                  </a:cubicBezTo>
                  <a:cubicBezTo>
                    <a:pt x="200" y="417"/>
                    <a:pt x="200" y="418"/>
                    <a:pt x="200" y="418"/>
                  </a:cubicBezTo>
                  <a:cubicBezTo>
                    <a:pt x="198" y="419"/>
                    <a:pt x="198" y="419"/>
                    <a:pt x="198" y="419"/>
                  </a:cubicBezTo>
                  <a:cubicBezTo>
                    <a:pt x="198" y="421"/>
                    <a:pt x="198" y="423"/>
                    <a:pt x="201" y="425"/>
                  </a:cubicBezTo>
                  <a:cubicBezTo>
                    <a:pt x="198" y="425"/>
                    <a:pt x="199" y="424"/>
                    <a:pt x="197" y="425"/>
                  </a:cubicBezTo>
                  <a:cubicBezTo>
                    <a:pt x="200" y="425"/>
                    <a:pt x="198" y="425"/>
                    <a:pt x="199" y="426"/>
                  </a:cubicBezTo>
                  <a:cubicBezTo>
                    <a:pt x="198" y="426"/>
                    <a:pt x="198" y="426"/>
                    <a:pt x="198" y="426"/>
                  </a:cubicBezTo>
                  <a:cubicBezTo>
                    <a:pt x="199" y="426"/>
                    <a:pt x="198" y="426"/>
                    <a:pt x="198" y="426"/>
                  </a:cubicBezTo>
                  <a:cubicBezTo>
                    <a:pt x="199" y="426"/>
                    <a:pt x="199" y="426"/>
                    <a:pt x="199" y="426"/>
                  </a:cubicBezTo>
                  <a:cubicBezTo>
                    <a:pt x="199" y="426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8" y="427"/>
                    <a:pt x="197" y="427"/>
                    <a:pt x="199" y="427"/>
                  </a:cubicBezTo>
                  <a:cubicBezTo>
                    <a:pt x="199" y="427"/>
                    <a:pt x="199" y="427"/>
                    <a:pt x="199" y="427"/>
                  </a:cubicBezTo>
                  <a:cubicBezTo>
                    <a:pt x="197" y="428"/>
                    <a:pt x="197" y="428"/>
                    <a:pt x="197" y="428"/>
                  </a:cubicBezTo>
                  <a:cubicBezTo>
                    <a:pt x="200" y="428"/>
                    <a:pt x="198" y="428"/>
                    <a:pt x="198" y="428"/>
                  </a:cubicBezTo>
                  <a:cubicBezTo>
                    <a:pt x="197" y="429"/>
                    <a:pt x="194" y="427"/>
                    <a:pt x="194" y="429"/>
                  </a:cubicBezTo>
                  <a:cubicBezTo>
                    <a:pt x="194" y="429"/>
                    <a:pt x="194" y="429"/>
                    <a:pt x="194" y="429"/>
                  </a:cubicBezTo>
                  <a:cubicBezTo>
                    <a:pt x="189" y="432"/>
                    <a:pt x="183" y="435"/>
                    <a:pt x="180" y="441"/>
                  </a:cubicBezTo>
                  <a:cubicBezTo>
                    <a:pt x="180" y="442"/>
                    <a:pt x="179" y="443"/>
                    <a:pt x="178" y="444"/>
                  </a:cubicBezTo>
                  <a:cubicBezTo>
                    <a:pt x="178" y="441"/>
                    <a:pt x="178" y="437"/>
                    <a:pt x="180" y="434"/>
                  </a:cubicBezTo>
                  <a:cubicBezTo>
                    <a:pt x="179" y="431"/>
                    <a:pt x="178" y="427"/>
                    <a:pt x="179" y="425"/>
                  </a:cubicBezTo>
                  <a:cubicBezTo>
                    <a:pt x="178" y="412"/>
                    <a:pt x="182" y="402"/>
                    <a:pt x="179" y="389"/>
                  </a:cubicBezTo>
                  <a:cubicBezTo>
                    <a:pt x="179" y="390"/>
                    <a:pt x="178" y="389"/>
                    <a:pt x="177" y="389"/>
                  </a:cubicBezTo>
                  <a:cubicBezTo>
                    <a:pt x="178" y="389"/>
                    <a:pt x="178" y="389"/>
                    <a:pt x="178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7"/>
                    <a:pt x="178" y="387"/>
                    <a:pt x="178" y="388"/>
                  </a:cubicBezTo>
                  <a:cubicBezTo>
                    <a:pt x="178" y="383"/>
                    <a:pt x="177" y="379"/>
                    <a:pt x="178" y="374"/>
                  </a:cubicBezTo>
                  <a:cubicBezTo>
                    <a:pt x="175" y="374"/>
                    <a:pt x="177" y="371"/>
                    <a:pt x="175" y="371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5" y="368"/>
                    <a:pt x="175" y="368"/>
                    <a:pt x="177" y="365"/>
                  </a:cubicBezTo>
                  <a:cubicBezTo>
                    <a:pt x="178" y="353"/>
                    <a:pt x="176" y="340"/>
                    <a:pt x="174" y="326"/>
                  </a:cubicBezTo>
                  <a:cubicBezTo>
                    <a:pt x="170" y="313"/>
                    <a:pt x="162" y="297"/>
                    <a:pt x="148" y="288"/>
                  </a:cubicBezTo>
                  <a:cubicBezTo>
                    <a:pt x="143" y="290"/>
                    <a:pt x="142" y="286"/>
                    <a:pt x="138" y="288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6" y="288"/>
                    <a:pt x="136" y="286"/>
                    <a:pt x="133" y="284"/>
                  </a:cubicBezTo>
                  <a:cubicBezTo>
                    <a:pt x="133" y="285"/>
                    <a:pt x="132" y="284"/>
                    <a:pt x="132" y="286"/>
                  </a:cubicBezTo>
                  <a:cubicBezTo>
                    <a:pt x="131" y="287"/>
                    <a:pt x="131" y="282"/>
                    <a:pt x="129" y="283"/>
                  </a:cubicBezTo>
                  <a:cubicBezTo>
                    <a:pt x="129" y="282"/>
                    <a:pt x="129" y="284"/>
                    <a:pt x="129" y="283"/>
                  </a:cubicBezTo>
                  <a:cubicBezTo>
                    <a:pt x="125" y="285"/>
                    <a:pt x="129" y="282"/>
                    <a:pt x="127" y="279"/>
                  </a:cubicBezTo>
                  <a:cubicBezTo>
                    <a:pt x="120" y="278"/>
                    <a:pt x="113" y="280"/>
                    <a:pt x="107" y="278"/>
                  </a:cubicBezTo>
                  <a:cubicBezTo>
                    <a:pt x="108" y="278"/>
                    <a:pt x="108" y="280"/>
                    <a:pt x="107" y="280"/>
                  </a:cubicBezTo>
                  <a:cubicBezTo>
                    <a:pt x="107" y="276"/>
                    <a:pt x="105" y="280"/>
                    <a:pt x="104" y="279"/>
                  </a:cubicBezTo>
                  <a:cubicBezTo>
                    <a:pt x="104" y="278"/>
                    <a:pt x="105" y="278"/>
                    <a:pt x="105" y="278"/>
                  </a:cubicBezTo>
                  <a:cubicBezTo>
                    <a:pt x="103" y="276"/>
                    <a:pt x="101" y="278"/>
                    <a:pt x="98" y="277"/>
                  </a:cubicBezTo>
                  <a:cubicBezTo>
                    <a:pt x="96" y="278"/>
                    <a:pt x="94" y="275"/>
                    <a:pt x="92" y="277"/>
                  </a:cubicBezTo>
                  <a:cubicBezTo>
                    <a:pt x="93" y="275"/>
                    <a:pt x="91" y="276"/>
                    <a:pt x="91" y="275"/>
                  </a:cubicBezTo>
                  <a:cubicBezTo>
                    <a:pt x="89" y="279"/>
                    <a:pt x="88" y="273"/>
                    <a:pt x="85" y="275"/>
                  </a:cubicBezTo>
                  <a:cubicBezTo>
                    <a:pt x="86" y="275"/>
                    <a:pt x="86" y="275"/>
                    <a:pt x="86" y="275"/>
                  </a:cubicBezTo>
                  <a:cubicBezTo>
                    <a:pt x="80" y="274"/>
                    <a:pt x="77" y="272"/>
                    <a:pt x="72" y="271"/>
                  </a:cubicBezTo>
                  <a:cubicBezTo>
                    <a:pt x="69" y="270"/>
                    <a:pt x="69" y="264"/>
                    <a:pt x="66" y="264"/>
                  </a:cubicBezTo>
                  <a:cubicBezTo>
                    <a:pt x="65" y="265"/>
                    <a:pt x="65" y="265"/>
                    <a:pt x="64" y="265"/>
                  </a:cubicBezTo>
                  <a:cubicBezTo>
                    <a:pt x="64" y="264"/>
                    <a:pt x="65" y="264"/>
                    <a:pt x="65" y="264"/>
                  </a:cubicBezTo>
                  <a:cubicBezTo>
                    <a:pt x="63" y="263"/>
                    <a:pt x="63" y="260"/>
                    <a:pt x="62" y="259"/>
                  </a:cubicBezTo>
                  <a:cubicBezTo>
                    <a:pt x="62" y="259"/>
                    <a:pt x="61" y="258"/>
                    <a:pt x="60" y="259"/>
                  </a:cubicBezTo>
                  <a:cubicBezTo>
                    <a:pt x="61" y="256"/>
                    <a:pt x="56" y="255"/>
                    <a:pt x="57" y="252"/>
                  </a:cubicBezTo>
                  <a:cubicBezTo>
                    <a:pt x="54" y="254"/>
                    <a:pt x="54" y="252"/>
                    <a:pt x="53" y="251"/>
                  </a:cubicBezTo>
                  <a:cubicBezTo>
                    <a:pt x="53" y="251"/>
                    <a:pt x="54" y="250"/>
                    <a:pt x="54" y="250"/>
                  </a:cubicBezTo>
                  <a:cubicBezTo>
                    <a:pt x="53" y="249"/>
                    <a:pt x="53" y="248"/>
                    <a:pt x="53" y="245"/>
                  </a:cubicBezTo>
                  <a:cubicBezTo>
                    <a:pt x="52" y="245"/>
                    <a:pt x="50" y="245"/>
                    <a:pt x="50" y="244"/>
                  </a:cubicBezTo>
                  <a:cubicBezTo>
                    <a:pt x="52" y="242"/>
                    <a:pt x="50" y="241"/>
                    <a:pt x="50" y="240"/>
                  </a:cubicBezTo>
                  <a:cubicBezTo>
                    <a:pt x="48" y="241"/>
                    <a:pt x="46" y="240"/>
                    <a:pt x="47" y="239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6" y="235"/>
                    <a:pt x="48" y="230"/>
                    <a:pt x="44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2" y="219"/>
                    <a:pt x="42" y="213"/>
                    <a:pt x="37" y="209"/>
                  </a:cubicBezTo>
                  <a:cubicBezTo>
                    <a:pt x="37" y="208"/>
                    <a:pt x="37" y="207"/>
                    <a:pt x="36" y="205"/>
                  </a:cubicBezTo>
                  <a:cubicBezTo>
                    <a:pt x="37" y="205"/>
                    <a:pt x="39" y="204"/>
                    <a:pt x="40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41" y="201"/>
                    <a:pt x="44" y="197"/>
                    <a:pt x="48" y="196"/>
                  </a:cubicBezTo>
                  <a:cubicBezTo>
                    <a:pt x="47" y="198"/>
                    <a:pt x="49" y="198"/>
                    <a:pt x="49" y="199"/>
                  </a:cubicBezTo>
                  <a:cubicBezTo>
                    <a:pt x="50" y="198"/>
                    <a:pt x="50" y="196"/>
                    <a:pt x="52" y="196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7"/>
                    <a:pt x="56" y="193"/>
                    <a:pt x="59" y="190"/>
                  </a:cubicBezTo>
                  <a:cubicBezTo>
                    <a:pt x="59" y="197"/>
                    <a:pt x="61" y="192"/>
                    <a:pt x="62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2"/>
                    <a:pt x="61" y="203"/>
                    <a:pt x="62" y="206"/>
                  </a:cubicBezTo>
                  <a:cubicBezTo>
                    <a:pt x="64" y="206"/>
                    <a:pt x="65" y="204"/>
                    <a:pt x="64" y="199"/>
                  </a:cubicBezTo>
                  <a:cubicBezTo>
                    <a:pt x="68" y="202"/>
                    <a:pt x="65" y="203"/>
                    <a:pt x="68" y="212"/>
                  </a:cubicBezTo>
                  <a:cubicBezTo>
                    <a:pt x="71" y="214"/>
                    <a:pt x="66" y="208"/>
                    <a:pt x="69" y="207"/>
                  </a:cubicBezTo>
                  <a:cubicBezTo>
                    <a:pt x="70" y="206"/>
                    <a:pt x="71" y="211"/>
                    <a:pt x="75" y="215"/>
                  </a:cubicBezTo>
                  <a:cubicBezTo>
                    <a:pt x="82" y="221"/>
                    <a:pt x="78" y="220"/>
                    <a:pt x="81" y="223"/>
                  </a:cubicBezTo>
                  <a:cubicBezTo>
                    <a:pt x="79" y="223"/>
                    <a:pt x="71" y="217"/>
                    <a:pt x="73" y="217"/>
                  </a:cubicBezTo>
                  <a:cubicBezTo>
                    <a:pt x="65" y="209"/>
                    <a:pt x="73" y="224"/>
                    <a:pt x="68" y="218"/>
                  </a:cubicBezTo>
                  <a:cubicBezTo>
                    <a:pt x="75" y="226"/>
                    <a:pt x="76" y="226"/>
                    <a:pt x="82" y="226"/>
                  </a:cubicBezTo>
                  <a:cubicBezTo>
                    <a:pt x="79" y="225"/>
                    <a:pt x="85" y="224"/>
                    <a:pt x="82" y="223"/>
                  </a:cubicBezTo>
                  <a:cubicBezTo>
                    <a:pt x="98" y="219"/>
                    <a:pt x="96" y="225"/>
                    <a:pt x="106" y="216"/>
                  </a:cubicBezTo>
                  <a:cubicBezTo>
                    <a:pt x="103" y="216"/>
                    <a:pt x="111" y="202"/>
                    <a:pt x="104" y="206"/>
                  </a:cubicBezTo>
                  <a:cubicBezTo>
                    <a:pt x="104" y="204"/>
                    <a:pt x="105" y="201"/>
                    <a:pt x="107" y="200"/>
                  </a:cubicBezTo>
                  <a:cubicBezTo>
                    <a:pt x="107" y="203"/>
                    <a:pt x="110" y="197"/>
                    <a:pt x="110" y="201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4" y="201"/>
                    <a:pt x="118" y="196"/>
                    <a:pt x="120" y="194"/>
                  </a:cubicBezTo>
                  <a:cubicBezTo>
                    <a:pt x="121" y="189"/>
                    <a:pt x="117" y="195"/>
                    <a:pt x="119" y="190"/>
                  </a:cubicBezTo>
                  <a:cubicBezTo>
                    <a:pt x="119" y="192"/>
                    <a:pt x="121" y="189"/>
                    <a:pt x="122" y="186"/>
                  </a:cubicBezTo>
                  <a:cubicBezTo>
                    <a:pt x="120" y="191"/>
                    <a:pt x="119" y="186"/>
                    <a:pt x="120" y="182"/>
                  </a:cubicBezTo>
                  <a:cubicBezTo>
                    <a:pt x="120" y="181"/>
                    <a:pt x="121" y="180"/>
                    <a:pt x="121" y="179"/>
                  </a:cubicBezTo>
                  <a:cubicBezTo>
                    <a:pt x="122" y="180"/>
                    <a:pt x="122" y="180"/>
                    <a:pt x="122" y="181"/>
                  </a:cubicBezTo>
                  <a:cubicBezTo>
                    <a:pt x="122" y="182"/>
                    <a:pt x="122" y="182"/>
                    <a:pt x="122" y="183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3"/>
                    <a:pt x="122" y="183"/>
                    <a:pt x="122" y="183"/>
                  </a:cubicBezTo>
                  <a:cubicBezTo>
                    <a:pt x="122" y="188"/>
                    <a:pt x="125" y="188"/>
                    <a:pt x="126" y="189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7" y="193"/>
                    <a:pt x="127" y="193"/>
                    <a:pt x="127" y="193"/>
                  </a:cubicBezTo>
                  <a:cubicBezTo>
                    <a:pt x="130" y="197"/>
                    <a:pt x="134" y="202"/>
                    <a:pt x="132" y="203"/>
                  </a:cubicBezTo>
                  <a:cubicBezTo>
                    <a:pt x="134" y="205"/>
                    <a:pt x="136" y="206"/>
                    <a:pt x="135" y="203"/>
                  </a:cubicBezTo>
                  <a:cubicBezTo>
                    <a:pt x="136" y="205"/>
                    <a:pt x="140" y="212"/>
                    <a:pt x="151" y="211"/>
                  </a:cubicBezTo>
                  <a:cubicBezTo>
                    <a:pt x="161" y="208"/>
                    <a:pt x="165" y="201"/>
                    <a:pt x="167" y="197"/>
                  </a:cubicBezTo>
                  <a:cubicBezTo>
                    <a:pt x="164" y="201"/>
                    <a:pt x="163" y="200"/>
                    <a:pt x="162" y="200"/>
                  </a:cubicBezTo>
                  <a:cubicBezTo>
                    <a:pt x="161" y="197"/>
                    <a:pt x="164" y="198"/>
                    <a:pt x="164" y="194"/>
                  </a:cubicBezTo>
                  <a:cubicBezTo>
                    <a:pt x="165" y="195"/>
                    <a:pt x="167" y="192"/>
                    <a:pt x="166" y="196"/>
                  </a:cubicBezTo>
                  <a:cubicBezTo>
                    <a:pt x="170" y="191"/>
                    <a:pt x="171" y="185"/>
                    <a:pt x="173" y="179"/>
                  </a:cubicBezTo>
                  <a:cubicBezTo>
                    <a:pt x="173" y="180"/>
                    <a:pt x="173" y="180"/>
                    <a:pt x="174" y="181"/>
                  </a:cubicBezTo>
                  <a:cubicBezTo>
                    <a:pt x="174" y="181"/>
                    <a:pt x="174" y="181"/>
                    <a:pt x="174" y="182"/>
                  </a:cubicBezTo>
                  <a:cubicBezTo>
                    <a:pt x="174" y="182"/>
                    <a:pt x="174" y="182"/>
                    <a:pt x="174" y="183"/>
                  </a:cubicBezTo>
                  <a:cubicBezTo>
                    <a:pt x="175" y="184"/>
                    <a:pt x="175" y="185"/>
                    <a:pt x="176" y="186"/>
                  </a:cubicBezTo>
                  <a:cubicBezTo>
                    <a:pt x="175" y="185"/>
                    <a:pt x="175" y="185"/>
                    <a:pt x="175" y="184"/>
                  </a:cubicBezTo>
                  <a:cubicBezTo>
                    <a:pt x="175" y="185"/>
                    <a:pt x="175" y="186"/>
                    <a:pt x="176" y="187"/>
                  </a:cubicBezTo>
                  <a:cubicBezTo>
                    <a:pt x="176" y="187"/>
                    <a:pt x="176" y="187"/>
                    <a:pt x="176" y="187"/>
                  </a:cubicBezTo>
                  <a:cubicBezTo>
                    <a:pt x="177" y="189"/>
                    <a:pt x="177" y="190"/>
                    <a:pt x="178" y="191"/>
                  </a:cubicBezTo>
                  <a:cubicBezTo>
                    <a:pt x="176" y="191"/>
                    <a:pt x="176" y="191"/>
                    <a:pt x="176" y="191"/>
                  </a:cubicBezTo>
                  <a:cubicBezTo>
                    <a:pt x="176" y="194"/>
                    <a:pt x="188" y="201"/>
                    <a:pt x="189" y="198"/>
                  </a:cubicBezTo>
                  <a:cubicBezTo>
                    <a:pt x="205" y="196"/>
                    <a:pt x="210" y="186"/>
                    <a:pt x="213" y="179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4" y="178"/>
                    <a:pt x="214" y="177"/>
                    <a:pt x="214" y="177"/>
                  </a:cubicBezTo>
                  <a:cubicBezTo>
                    <a:pt x="214" y="177"/>
                    <a:pt x="215" y="177"/>
                    <a:pt x="215" y="177"/>
                  </a:cubicBezTo>
                  <a:cubicBezTo>
                    <a:pt x="219" y="183"/>
                    <a:pt x="215" y="181"/>
                    <a:pt x="216" y="184"/>
                  </a:cubicBezTo>
                  <a:cubicBezTo>
                    <a:pt x="224" y="191"/>
                    <a:pt x="234" y="187"/>
                    <a:pt x="239" y="182"/>
                  </a:cubicBezTo>
                  <a:cubicBezTo>
                    <a:pt x="239" y="182"/>
                    <a:pt x="240" y="183"/>
                    <a:pt x="239" y="183"/>
                  </a:cubicBezTo>
                  <a:cubicBezTo>
                    <a:pt x="244" y="179"/>
                    <a:pt x="250" y="173"/>
                    <a:pt x="253" y="167"/>
                  </a:cubicBezTo>
                  <a:cubicBezTo>
                    <a:pt x="255" y="173"/>
                    <a:pt x="258" y="178"/>
                    <a:pt x="262" y="183"/>
                  </a:cubicBezTo>
                  <a:cubicBezTo>
                    <a:pt x="272" y="194"/>
                    <a:pt x="282" y="179"/>
                    <a:pt x="282" y="172"/>
                  </a:cubicBezTo>
                  <a:cubicBezTo>
                    <a:pt x="282" y="171"/>
                    <a:pt x="283" y="172"/>
                    <a:pt x="283" y="173"/>
                  </a:cubicBezTo>
                  <a:cubicBezTo>
                    <a:pt x="283" y="162"/>
                    <a:pt x="288" y="150"/>
                    <a:pt x="283" y="141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2" y="136"/>
                    <a:pt x="283" y="136"/>
                    <a:pt x="284" y="134"/>
                  </a:cubicBezTo>
                  <a:cubicBezTo>
                    <a:pt x="283" y="132"/>
                    <a:pt x="283" y="124"/>
                    <a:pt x="282" y="122"/>
                  </a:cubicBezTo>
                  <a:cubicBezTo>
                    <a:pt x="283" y="121"/>
                    <a:pt x="283" y="123"/>
                    <a:pt x="283" y="123"/>
                  </a:cubicBezTo>
                  <a:cubicBezTo>
                    <a:pt x="284" y="122"/>
                    <a:pt x="284" y="121"/>
                    <a:pt x="284" y="120"/>
                  </a:cubicBezTo>
                  <a:cubicBezTo>
                    <a:pt x="285" y="120"/>
                    <a:pt x="286" y="120"/>
                    <a:pt x="287" y="120"/>
                  </a:cubicBezTo>
                  <a:cubicBezTo>
                    <a:pt x="293" y="141"/>
                    <a:pt x="294" y="171"/>
                    <a:pt x="312" y="180"/>
                  </a:cubicBezTo>
                  <a:cubicBezTo>
                    <a:pt x="316" y="182"/>
                    <a:pt x="313" y="183"/>
                    <a:pt x="315" y="184"/>
                  </a:cubicBezTo>
                  <a:cubicBezTo>
                    <a:pt x="325" y="187"/>
                    <a:pt x="336" y="188"/>
                    <a:pt x="347" y="188"/>
                  </a:cubicBezTo>
                  <a:cubicBezTo>
                    <a:pt x="346" y="189"/>
                    <a:pt x="345" y="190"/>
                    <a:pt x="344" y="191"/>
                  </a:cubicBezTo>
                  <a:cubicBezTo>
                    <a:pt x="346" y="193"/>
                    <a:pt x="342" y="195"/>
                    <a:pt x="343" y="196"/>
                  </a:cubicBezTo>
                  <a:cubicBezTo>
                    <a:pt x="343" y="196"/>
                    <a:pt x="343" y="196"/>
                    <a:pt x="343" y="195"/>
                  </a:cubicBezTo>
                  <a:cubicBezTo>
                    <a:pt x="340" y="201"/>
                    <a:pt x="343" y="196"/>
                    <a:pt x="338" y="200"/>
                  </a:cubicBezTo>
                  <a:cubicBezTo>
                    <a:pt x="327" y="213"/>
                    <a:pt x="329" y="230"/>
                    <a:pt x="329" y="240"/>
                  </a:cubicBezTo>
                  <a:cubicBezTo>
                    <a:pt x="330" y="251"/>
                    <a:pt x="331" y="257"/>
                    <a:pt x="326" y="263"/>
                  </a:cubicBezTo>
                  <a:cubicBezTo>
                    <a:pt x="327" y="267"/>
                    <a:pt x="324" y="267"/>
                    <a:pt x="325" y="270"/>
                  </a:cubicBezTo>
                  <a:cubicBezTo>
                    <a:pt x="324" y="269"/>
                    <a:pt x="324" y="269"/>
                    <a:pt x="324" y="269"/>
                  </a:cubicBezTo>
                  <a:cubicBezTo>
                    <a:pt x="324" y="271"/>
                    <a:pt x="323" y="270"/>
                    <a:pt x="321" y="270"/>
                  </a:cubicBezTo>
                  <a:cubicBezTo>
                    <a:pt x="321" y="271"/>
                    <a:pt x="320" y="271"/>
                    <a:pt x="321" y="272"/>
                  </a:cubicBezTo>
                  <a:cubicBezTo>
                    <a:pt x="322" y="274"/>
                    <a:pt x="319" y="270"/>
                    <a:pt x="318" y="271"/>
                  </a:cubicBezTo>
                  <a:cubicBezTo>
                    <a:pt x="318" y="271"/>
                    <a:pt x="319" y="272"/>
                    <a:pt x="318" y="272"/>
                  </a:cubicBezTo>
                  <a:cubicBezTo>
                    <a:pt x="317" y="275"/>
                    <a:pt x="318" y="271"/>
                    <a:pt x="315" y="270"/>
                  </a:cubicBezTo>
                  <a:cubicBezTo>
                    <a:pt x="311" y="273"/>
                    <a:pt x="306" y="276"/>
                    <a:pt x="302" y="277"/>
                  </a:cubicBezTo>
                  <a:cubicBezTo>
                    <a:pt x="302" y="277"/>
                    <a:pt x="303" y="278"/>
                    <a:pt x="302" y="278"/>
                  </a:cubicBezTo>
                  <a:cubicBezTo>
                    <a:pt x="301" y="275"/>
                    <a:pt x="301" y="280"/>
                    <a:pt x="299" y="279"/>
                  </a:cubicBezTo>
                  <a:cubicBezTo>
                    <a:pt x="300" y="277"/>
                    <a:pt x="300" y="277"/>
                    <a:pt x="300" y="277"/>
                  </a:cubicBezTo>
                  <a:cubicBezTo>
                    <a:pt x="297" y="277"/>
                    <a:pt x="296" y="279"/>
                    <a:pt x="293" y="279"/>
                  </a:cubicBezTo>
                  <a:cubicBezTo>
                    <a:pt x="292" y="280"/>
                    <a:pt x="288" y="279"/>
                    <a:pt x="287" y="281"/>
                  </a:cubicBezTo>
                  <a:cubicBezTo>
                    <a:pt x="287" y="280"/>
                    <a:pt x="286" y="280"/>
                    <a:pt x="285" y="280"/>
                  </a:cubicBezTo>
                  <a:cubicBezTo>
                    <a:pt x="285" y="284"/>
                    <a:pt x="281" y="280"/>
                    <a:pt x="280" y="284"/>
                  </a:cubicBezTo>
                  <a:cubicBezTo>
                    <a:pt x="280" y="283"/>
                    <a:pt x="280" y="283"/>
                    <a:pt x="280" y="283"/>
                  </a:cubicBezTo>
                  <a:cubicBezTo>
                    <a:pt x="274" y="287"/>
                    <a:pt x="267" y="290"/>
                    <a:pt x="263" y="297"/>
                  </a:cubicBezTo>
                  <a:cubicBezTo>
                    <a:pt x="260" y="300"/>
                    <a:pt x="256" y="300"/>
                    <a:pt x="254" y="305"/>
                  </a:cubicBezTo>
                  <a:cubicBezTo>
                    <a:pt x="254" y="306"/>
                    <a:pt x="255" y="306"/>
                    <a:pt x="255" y="307"/>
                  </a:cubicBezTo>
                  <a:cubicBezTo>
                    <a:pt x="255" y="308"/>
                    <a:pt x="254" y="306"/>
                    <a:pt x="254" y="306"/>
                  </a:cubicBezTo>
                  <a:cubicBezTo>
                    <a:pt x="254" y="309"/>
                    <a:pt x="251" y="310"/>
                    <a:pt x="250" y="312"/>
                  </a:cubicBezTo>
                  <a:cubicBezTo>
                    <a:pt x="250" y="313"/>
                    <a:pt x="250" y="314"/>
                    <a:pt x="251" y="314"/>
                  </a:cubicBezTo>
                  <a:cubicBezTo>
                    <a:pt x="247" y="315"/>
                    <a:pt x="248" y="320"/>
                    <a:pt x="245" y="322"/>
                  </a:cubicBezTo>
                  <a:cubicBezTo>
                    <a:pt x="248" y="322"/>
                    <a:pt x="246" y="324"/>
                    <a:pt x="247" y="325"/>
                  </a:cubicBezTo>
                  <a:cubicBezTo>
                    <a:pt x="246" y="326"/>
                    <a:pt x="245" y="326"/>
                    <a:pt x="245" y="325"/>
                  </a:cubicBezTo>
                  <a:cubicBezTo>
                    <a:pt x="245" y="327"/>
                    <a:pt x="244" y="328"/>
                    <a:pt x="243" y="330"/>
                  </a:cubicBezTo>
                  <a:cubicBezTo>
                    <a:pt x="243" y="332"/>
                    <a:pt x="244" y="333"/>
                    <a:pt x="243" y="334"/>
                  </a:cubicBezTo>
                  <a:cubicBezTo>
                    <a:pt x="241" y="334"/>
                    <a:pt x="242" y="336"/>
                    <a:pt x="241" y="338"/>
                  </a:cubicBezTo>
                  <a:cubicBezTo>
                    <a:pt x="243" y="338"/>
                    <a:pt x="244" y="340"/>
                    <a:pt x="243" y="341"/>
                  </a:cubicBezTo>
                  <a:cubicBezTo>
                    <a:pt x="240" y="340"/>
                    <a:pt x="240" y="340"/>
                    <a:pt x="240" y="340"/>
                  </a:cubicBezTo>
                  <a:cubicBezTo>
                    <a:pt x="241" y="344"/>
                    <a:pt x="237" y="350"/>
                    <a:pt x="240" y="355"/>
                  </a:cubicBezTo>
                  <a:cubicBezTo>
                    <a:pt x="238" y="355"/>
                    <a:pt x="238" y="355"/>
                    <a:pt x="238" y="355"/>
                  </a:cubicBezTo>
                  <a:cubicBezTo>
                    <a:pt x="239" y="360"/>
                    <a:pt x="236" y="365"/>
                    <a:pt x="239" y="370"/>
                  </a:cubicBezTo>
                  <a:cubicBezTo>
                    <a:pt x="238" y="371"/>
                    <a:pt x="237" y="373"/>
                    <a:pt x="237" y="374"/>
                  </a:cubicBezTo>
                  <a:cubicBezTo>
                    <a:pt x="239" y="376"/>
                    <a:pt x="238" y="376"/>
                    <a:pt x="241" y="378"/>
                  </a:cubicBezTo>
                  <a:cubicBezTo>
                    <a:pt x="241" y="378"/>
                    <a:pt x="239" y="379"/>
                    <a:pt x="239" y="379"/>
                  </a:cubicBezTo>
                  <a:cubicBezTo>
                    <a:pt x="238" y="381"/>
                    <a:pt x="236" y="383"/>
                    <a:pt x="238" y="385"/>
                  </a:cubicBezTo>
                  <a:cubicBezTo>
                    <a:pt x="237" y="385"/>
                    <a:pt x="237" y="385"/>
                    <a:pt x="237" y="385"/>
                  </a:cubicBezTo>
                  <a:cubicBezTo>
                    <a:pt x="238" y="387"/>
                    <a:pt x="240" y="389"/>
                    <a:pt x="238" y="391"/>
                  </a:cubicBezTo>
                  <a:cubicBezTo>
                    <a:pt x="239" y="391"/>
                    <a:pt x="239" y="393"/>
                    <a:pt x="241" y="393"/>
                  </a:cubicBezTo>
                  <a:cubicBezTo>
                    <a:pt x="241" y="393"/>
                    <a:pt x="239" y="393"/>
                    <a:pt x="240" y="394"/>
                  </a:cubicBezTo>
                  <a:cubicBezTo>
                    <a:pt x="238" y="393"/>
                    <a:pt x="238" y="393"/>
                    <a:pt x="238" y="393"/>
                  </a:cubicBezTo>
                  <a:cubicBezTo>
                    <a:pt x="237" y="397"/>
                    <a:pt x="238" y="401"/>
                    <a:pt x="239" y="405"/>
                  </a:cubicBezTo>
                  <a:cubicBezTo>
                    <a:pt x="236" y="406"/>
                    <a:pt x="239" y="409"/>
                    <a:pt x="237" y="411"/>
                  </a:cubicBezTo>
                  <a:cubicBezTo>
                    <a:pt x="239" y="412"/>
                    <a:pt x="237" y="415"/>
                    <a:pt x="240" y="416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8"/>
                    <a:pt x="238" y="420"/>
                    <a:pt x="237" y="423"/>
                  </a:cubicBezTo>
                  <a:cubicBezTo>
                    <a:pt x="237" y="424"/>
                    <a:pt x="239" y="424"/>
                    <a:pt x="240" y="425"/>
                  </a:cubicBezTo>
                  <a:cubicBezTo>
                    <a:pt x="238" y="425"/>
                    <a:pt x="238" y="425"/>
                    <a:pt x="238" y="425"/>
                  </a:cubicBezTo>
                  <a:cubicBezTo>
                    <a:pt x="239" y="426"/>
                    <a:pt x="241" y="427"/>
                    <a:pt x="243" y="427"/>
                  </a:cubicBezTo>
                  <a:cubicBezTo>
                    <a:pt x="242" y="428"/>
                    <a:pt x="243" y="428"/>
                    <a:pt x="242" y="429"/>
                  </a:cubicBezTo>
                  <a:cubicBezTo>
                    <a:pt x="241" y="428"/>
                    <a:pt x="239" y="428"/>
                    <a:pt x="237" y="427"/>
                  </a:cubicBezTo>
                  <a:cubicBezTo>
                    <a:pt x="237" y="428"/>
                    <a:pt x="240" y="430"/>
                    <a:pt x="238" y="431"/>
                  </a:cubicBezTo>
                  <a:cubicBezTo>
                    <a:pt x="238" y="432"/>
                    <a:pt x="239" y="433"/>
                    <a:pt x="241" y="433"/>
                  </a:cubicBezTo>
                  <a:cubicBezTo>
                    <a:pt x="240" y="433"/>
                    <a:pt x="239" y="434"/>
                    <a:pt x="239" y="433"/>
                  </a:cubicBezTo>
                  <a:cubicBezTo>
                    <a:pt x="239" y="434"/>
                    <a:pt x="239" y="435"/>
                    <a:pt x="240" y="435"/>
                  </a:cubicBezTo>
                  <a:cubicBezTo>
                    <a:pt x="240" y="435"/>
                    <a:pt x="240" y="435"/>
                    <a:pt x="240" y="435"/>
                  </a:cubicBezTo>
                  <a:cubicBezTo>
                    <a:pt x="241" y="435"/>
                    <a:pt x="241" y="436"/>
                    <a:pt x="243" y="436"/>
                  </a:cubicBezTo>
                  <a:cubicBezTo>
                    <a:pt x="243" y="435"/>
                    <a:pt x="243" y="435"/>
                    <a:pt x="243" y="435"/>
                  </a:cubicBezTo>
                  <a:cubicBezTo>
                    <a:pt x="244" y="435"/>
                    <a:pt x="245" y="436"/>
                    <a:pt x="243" y="437"/>
                  </a:cubicBezTo>
                  <a:cubicBezTo>
                    <a:pt x="242" y="437"/>
                    <a:pt x="241" y="436"/>
                    <a:pt x="240" y="437"/>
                  </a:cubicBezTo>
                  <a:cubicBezTo>
                    <a:pt x="244" y="439"/>
                    <a:pt x="244" y="439"/>
                    <a:pt x="244" y="439"/>
                  </a:cubicBezTo>
                  <a:cubicBezTo>
                    <a:pt x="243" y="439"/>
                    <a:pt x="244" y="438"/>
                    <a:pt x="245" y="438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6" y="437"/>
                    <a:pt x="246" y="437"/>
                    <a:pt x="246" y="437"/>
                  </a:cubicBezTo>
                  <a:cubicBezTo>
                    <a:pt x="245" y="435"/>
                    <a:pt x="246" y="434"/>
                    <a:pt x="245" y="432"/>
                  </a:cubicBezTo>
                  <a:cubicBezTo>
                    <a:pt x="244" y="433"/>
                    <a:pt x="244" y="433"/>
                    <a:pt x="244" y="433"/>
                  </a:cubicBezTo>
                  <a:cubicBezTo>
                    <a:pt x="243" y="432"/>
                    <a:pt x="241" y="431"/>
                    <a:pt x="243" y="430"/>
                  </a:cubicBezTo>
                  <a:cubicBezTo>
                    <a:pt x="244" y="430"/>
                    <a:pt x="244" y="430"/>
                    <a:pt x="245" y="430"/>
                  </a:cubicBezTo>
                  <a:cubicBezTo>
                    <a:pt x="245" y="430"/>
                    <a:pt x="244" y="430"/>
                    <a:pt x="244" y="429"/>
                  </a:cubicBezTo>
                  <a:cubicBezTo>
                    <a:pt x="247" y="430"/>
                    <a:pt x="247" y="430"/>
                    <a:pt x="247" y="430"/>
                  </a:cubicBezTo>
                  <a:cubicBezTo>
                    <a:pt x="243" y="429"/>
                    <a:pt x="246" y="427"/>
                    <a:pt x="245" y="427"/>
                  </a:cubicBezTo>
                  <a:cubicBezTo>
                    <a:pt x="246" y="427"/>
                    <a:pt x="246" y="427"/>
                    <a:pt x="246" y="427"/>
                  </a:cubicBezTo>
                  <a:cubicBezTo>
                    <a:pt x="247" y="425"/>
                    <a:pt x="244" y="427"/>
                    <a:pt x="244" y="426"/>
                  </a:cubicBezTo>
                  <a:cubicBezTo>
                    <a:pt x="245" y="425"/>
                    <a:pt x="247" y="426"/>
                    <a:pt x="248" y="425"/>
                  </a:cubicBezTo>
                  <a:cubicBezTo>
                    <a:pt x="248" y="423"/>
                    <a:pt x="246" y="421"/>
                    <a:pt x="248" y="419"/>
                  </a:cubicBezTo>
                  <a:cubicBezTo>
                    <a:pt x="248" y="418"/>
                    <a:pt x="247" y="416"/>
                    <a:pt x="246" y="415"/>
                  </a:cubicBezTo>
                  <a:cubicBezTo>
                    <a:pt x="246" y="414"/>
                    <a:pt x="248" y="415"/>
                    <a:pt x="247" y="414"/>
                  </a:cubicBezTo>
                  <a:cubicBezTo>
                    <a:pt x="248" y="414"/>
                    <a:pt x="249" y="414"/>
                    <a:pt x="250" y="414"/>
                  </a:cubicBezTo>
                  <a:cubicBezTo>
                    <a:pt x="249" y="414"/>
                    <a:pt x="250" y="412"/>
                    <a:pt x="248" y="413"/>
                  </a:cubicBezTo>
                  <a:cubicBezTo>
                    <a:pt x="249" y="411"/>
                    <a:pt x="249" y="409"/>
                    <a:pt x="249" y="407"/>
                  </a:cubicBezTo>
                  <a:cubicBezTo>
                    <a:pt x="249" y="408"/>
                    <a:pt x="250" y="408"/>
                    <a:pt x="251" y="407"/>
                  </a:cubicBezTo>
                  <a:cubicBezTo>
                    <a:pt x="250" y="406"/>
                    <a:pt x="249" y="405"/>
                    <a:pt x="249" y="403"/>
                  </a:cubicBezTo>
                  <a:cubicBezTo>
                    <a:pt x="248" y="403"/>
                    <a:pt x="248" y="404"/>
                    <a:pt x="246" y="403"/>
                  </a:cubicBezTo>
                  <a:cubicBezTo>
                    <a:pt x="246" y="403"/>
                    <a:pt x="245" y="403"/>
                    <a:pt x="245" y="402"/>
                  </a:cubicBezTo>
                  <a:cubicBezTo>
                    <a:pt x="247" y="402"/>
                    <a:pt x="250" y="403"/>
                    <a:pt x="250" y="401"/>
                  </a:cubicBezTo>
                  <a:cubicBezTo>
                    <a:pt x="253" y="402"/>
                    <a:pt x="249" y="404"/>
                    <a:pt x="252" y="403"/>
                  </a:cubicBezTo>
                  <a:cubicBezTo>
                    <a:pt x="254" y="404"/>
                    <a:pt x="254" y="406"/>
                    <a:pt x="253" y="407"/>
                  </a:cubicBezTo>
                  <a:cubicBezTo>
                    <a:pt x="255" y="408"/>
                    <a:pt x="253" y="406"/>
                    <a:pt x="256" y="406"/>
                  </a:cubicBezTo>
                  <a:cubicBezTo>
                    <a:pt x="256" y="405"/>
                    <a:pt x="254" y="405"/>
                    <a:pt x="254" y="403"/>
                  </a:cubicBezTo>
                  <a:cubicBezTo>
                    <a:pt x="253" y="403"/>
                    <a:pt x="253" y="403"/>
                    <a:pt x="252" y="402"/>
                  </a:cubicBezTo>
                  <a:cubicBezTo>
                    <a:pt x="249" y="401"/>
                    <a:pt x="254" y="401"/>
                    <a:pt x="254" y="400"/>
                  </a:cubicBezTo>
                  <a:cubicBezTo>
                    <a:pt x="254" y="401"/>
                    <a:pt x="254" y="401"/>
                    <a:pt x="254" y="401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7" y="398"/>
                    <a:pt x="254" y="400"/>
                    <a:pt x="256" y="401"/>
                  </a:cubicBezTo>
                  <a:cubicBezTo>
                    <a:pt x="258" y="400"/>
                    <a:pt x="258" y="400"/>
                    <a:pt x="258" y="400"/>
                  </a:cubicBezTo>
                  <a:cubicBezTo>
                    <a:pt x="259" y="399"/>
                    <a:pt x="256" y="400"/>
                    <a:pt x="257" y="398"/>
                  </a:cubicBezTo>
                  <a:cubicBezTo>
                    <a:pt x="258" y="398"/>
                    <a:pt x="258" y="398"/>
                    <a:pt x="258" y="398"/>
                  </a:cubicBezTo>
                  <a:cubicBezTo>
                    <a:pt x="257" y="397"/>
                    <a:pt x="257" y="397"/>
                    <a:pt x="257" y="397"/>
                  </a:cubicBezTo>
                  <a:cubicBezTo>
                    <a:pt x="256" y="397"/>
                    <a:pt x="254" y="397"/>
                    <a:pt x="254" y="398"/>
                  </a:cubicBezTo>
                  <a:cubicBezTo>
                    <a:pt x="251" y="397"/>
                    <a:pt x="254" y="397"/>
                    <a:pt x="254" y="396"/>
                  </a:cubicBezTo>
                  <a:cubicBezTo>
                    <a:pt x="252" y="395"/>
                    <a:pt x="254" y="396"/>
                    <a:pt x="252" y="396"/>
                  </a:cubicBezTo>
                  <a:cubicBezTo>
                    <a:pt x="250" y="396"/>
                    <a:pt x="250" y="395"/>
                    <a:pt x="250" y="394"/>
                  </a:cubicBezTo>
                  <a:cubicBezTo>
                    <a:pt x="250" y="393"/>
                    <a:pt x="252" y="394"/>
                    <a:pt x="253" y="393"/>
                  </a:cubicBezTo>
                  <a:cubicBezTo>
                    <a:pt x="254" y="394"/>
                    <a:pt x="254" y="395"/>
                    <a:pt x="253" y="394"/>
                  </a:cubicBezTo>
                  <a:cubicBezTo>
                    <a:pt x="254" y="396"/>
                    <a:pt x="256" y="394"/>
                    <a:pt x="258" y="395"/>
                  </a:cubicBezTo>
                  <a:cubicBezTo>
                    <a:pt x="259" y="394"/>
                    <a:pt x="257" y="394"/>
                    <a:pt x="256" y="393"/>
                  </a:cubicBezTo>
                  <a:cubicBezTo>
                    <a:pt x="256" y="394"/>
                    <a:pt x="254" y="393"/>
                    <a:pt x="254" y="393"/>
                  </a:cubicBezTo>
                  <a:cubicBezTo>
                    <a:pt x="249" y="391"/>
                    <a:pt x="257" y="392"/>
                    <a:pt x="257" y="390"/>
                  </a:cubicBezTo>
                  <a:cubicBezTo>
                    <a:pt x="253" y="390"/>
                    <a:pt x="252" y="387"/>
                    <a:pt x="249" y="389"/>
                  </a:cubicBezTo>
                  <a:cubicBezTo>
                    <a:pt x="248" y="388"/>
                    <a:pt x="248" y="387"/>
                    <a:pt x="248" y="387"/>
                  </a:cubicBezTo>
                  <a:cubicBezTo>
                    <a:pt x="250" y="388"/>
                    <a:pt x="250" y="386"/>
                    <a:pt x="252" y="387"/>
                  </a:cubicBezTo>
                  <a:cubicBezTo>
                    <a:pt x="252" y="386"/>
                    <a:pt x="252" y="386"/>
                    <a:pt x="252" y="386"/>
                  </a:cubicBezTo>
                  <a:cubicBezTo>
                    <a:pt x="254" y="388"/>
                    <a:pt x="254" y="388"/>
                    <a:pt x="254" y="388"/>
                  </a:cubicBezTo>
                  <a:cubicBezTo>
                    <a:pt x="256" y="387"/>
                    <a:pt x="257" y="385"/>
                    <a:pt x="258" y="386"/>
                  </a:cubicBezTo>
                  <a:cubicBezTo>
                    <a:pt x="257" y="385"/>
                    <a:pt x="256" y="386"/>
                    <a:pt x="256" y="385"/>
                  </a:cubicBezTo>
                  <a:cubicBezTo>
                    <a:pt x="257" y="385"/>
                    <a:pt x="258" y="385"/>
                    <a:pt x="258" y="384"/>
                  </a:cubicBezTo>
                  <a:cubicBezTo>
                    <a:pt x="257" y="385"/>
                    <a:pt x="255" y="384"/>
                    <a:pt x="254" y="383"/>
                  </a:cubicBezTo>
                  <a:cubicBezTo>
                    <a:pt x="255" y="382"/>
                    <a:pt x="257" y="382"/>
                    <a:pt x="257" y="382"/>
                  </a:cubicBezTo>
                  <a:cubicBezTo>
                    <a:pt x="259" y="383"/>
                    <a:pt x="259" y="383"/>
                    <a:pt x="259" y="383"/>
                  </a:cubicBezTo>
                  <a:cubicBezTo>
                    <a:pt x="257" y="382"/>
                    <a:pt x="260" y="383"/>
                    <a:pt x="259" y="382"/>
                  </a:cubicBezTo>
                  <a:cubicBezTo>
                    <a:pt x="258" y="381"/>
                    <a:pt x="256" y="381"/>
                    <a:pt x="255" y="380"/>
                  </a:cubicBezTo>
                  <a:cubicBezTo>
                    <a:pt x="254" y="380"/>
                    <a:pt x="256" y="379"/>
                    <a:pt x="256" y="379"/>
                  </a:cubicBezTo>
                  <a:cubicBezTo>
                    <a:pt x="257" y="380"/>
                    <a:pt x="257" y="380"/>
                    <a:pt x="257" y="380"/>
                  </a:cubicBezTo>
                  <a:cubicBezTo>
                    <a:pt x="256" y="379"/>
                    <a:pt x="260" y="380"/>
                    <a:pt x="259" y="379"/>
                  </a:cubicBezTo>
                  <a:cubicBezTo>
                    <a:pt x="258" y="378"/>
                    <a:pt x="258" y="378"/>
                    <a:pt x="258" y="378"/>
                  </a:cubicBezTo>
                  <a:cubicBezTo>
                    <a:pt x="258" y="378"/>
                    <a:pt x="259" y="378"/>
                    <a:pt x="259" y="378"/>
                  </a:cubicBezTo>
                  <a:cubicBezTo>
                    <a:pt x="258" y="378"/>
                    <a:pt x="258" y="377"/>
                    <a:pt x="258" y="377"/>
                  </a:cubicBezTo>
                  <a:cubicBezTo>
                    <a:pt x="259" y="377"/>
                    <a:pt x="259" y="377"/>
                    <a:pt x="259" y="377"/>
                  </a:cubicBezTo>
                  <a:cubicBezTo>
                    <a:pt x="258" y="376"/>
                    <a:pt x="256" y="375"/>
                    <a:pt x="258" y="375"/>
                  </a:cubicBezTo>
                  <a:cubicBezTo>
                    <a:pt x="256" y="375"/>
                    <a:pt x="258" y="376"/>
                    <a:pt x="257" y="376"/>
                  </a:cubicBezTo>
                  <a:cubicBezTo>
                    <a:pt x="255" y="377"/>
                    <a:pt x="255" y="375"/>
                    <a:pt x="255" y="375"/>
                  </a:cubicBezTo>
                  <a:cubicBezTo>
                    <a:pt x="258" y="375"/>
                    <a:pt x="255" y="374"/>
                    <a:pt x="255" y="373"/>
                  </a:cubicBezTo>
                  <a:cubicBezTo>
                    <a:pt x="256" y="373"/>
                    <a:pt x="257" y="372"/>
                    <a:pt x="258" y="372"/>
                  </a:cubicBezTo>
                  <a:cubicBezTo>
                    <a:pt x="256" y="372"/>
                    <a:pt x="256" y="372"/>
                    <a:pt x="256" y="372"/>
                  </a:cubicBezTo>
                  <a:cubicBezTo>
                    <a:pt x="259" y="372"/>
                    <a:pt x="255" y="370"/>
                    <a:pt x="256" y="370"/>
                  </a:cubicBezTo>
                  <a:cubicBezTo>
                    <a:pt x="257" y="370"/>
                    <a:pt x="259" y="370"/>
                    <a:pt x="259" y="370"/>
                  </a:cubicBezTo>
                  <a:cubicBezTo>
                    <a:pt x="257" y="370"/>
                    <a:pt x="256" y="368"/>
                    <a:pt x="254" y="368"/>
                  </a:cubicBezTo>
                  <a:cubicBezTo>
                    <a:pt x="255" y="367"/>
                    <a:pt x="258" y="369"/>
                    <a:pt x="260" y="369"/>
                  </a:cubicBezTo>
                  <a:cubicBezTo>
                    <a:pt x="258" y="368"/>
                    <a:pt x="261" y="367"/>
                    <a:pt x="258" y="366"/>
                  </a:cubicBezTo>
                  <a:cubicBezTo>
                    <a:pt x="257" y="367"/>
                    <a:pt x="257" y="366"/>
                    <a:pt x="256" y="366"/>
                  </a:cubicBezTo>
                  <a:cubicBezTo>
                    <a:pt x="256" y="365"/>
                    <a:pt x="257" y="366"/>
                    <a:pt x="258" y="365"/>
                  </a:cubicBezTo>
                  <a:cubicBezTo>
                    <a:pt x="258" y="365"/>
                    <a:pt x="256" y="364"/>
                    <a:pt x="255" y="365"/>
                  </a:cubicBezTo>
                  <a:cubicBezTo>
                    <a:pt x="255" y="364"/>
                    <a:pt x="253" y="363"/>
                    <a:pt x="255" y="362"/>
                  </a:cubicBezTo>
                  <a:cubicBezTo>
                    <a:pt x="256" y="362"/>
                    <a:pt x="255" y="364"/>
                    <a:pt x="257" y="363"/>
                  </a:cubicBezTo>
                  <a:cubicBezTo>
                    <a:pt x="257" y="362"/>
                    <a:pt x="253" y="362"/>
                    <a:pt x="252" y="360"/>
                  </a:cubicBezTo>
                  <a:cubicBezTo>
                    <a:pt x="251" y="361"/>
                    <a:pt x="248" y="360"/>
                    <a:pt x="248" y="359"/>
                  </a:cubicBezTo>
                  <a:cubicBezTo>
                    <a:pt x="249" y="357"/>
                    <a:pt x="248" y="360"/>
                    <a:pt x="251" y="360"/>
                  </a:cubicBezTo>
                  <a:cubicBezTo>
                    <a:pt x="250" y="359"/>
                    <a:pt x="250" y="359"/>
                    <a:pt x="250" y="359"/>
                  </a:cubicBezTo>
                  <a:cubicBezTo>
                    <a:pt x="254" y="358"/>
                    <a:pt x="255" y="362"/>
                    <a:pt x="257" y="361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7" y="360"/>
                    <a:pt x="259" y="361"/>
                    <a:pt x="260" y="361"/>
                  </a:cubicBezTo>
                  <a:cubicBezTo>
                    <a:pt x="258" y="360"/>
                    <a:pt x="259" y="359"/>
                    <a:pt x="259" y="359"/>
                  </a:cubicBezTo>
                  <a:cubicBezTo>
                    <a:pt x="257" y="358"/>
                    <a:pt x="259" y="359"/>
                    <a:pt x="258" y="359"/>
                  </a:cubicBezTo>
                  <a:cubicBezTo>
                    <a:pt x="258" y="358"/>
                    <a:pt x="255" y="357"/>
                    <a:pt x="256" y="356"/>
                  </a:cubicBezTo>
                  <a:cubicBezTo>
                    <a:pt x="257" y="357"/>
                    <a:pt x="259" y="356"/>
                    <a:pt x="259" y="357"/>
                  </a:cubicBezTo>
                  <a:cubicBezTo>
                    <a:pt x="260" y="356"/>
                    <a:pt x="257" y="356"/>
                    <a:pt x="259" y="356"/>
                  </a:cubicBezTo>
                  <a:cubicBezTo>
                    <a:pt x="260" y="356"/>
                    <a:pt x="260" y="356"/>
                    <a:pt x="260" y="356"/>
                  </a:cubicBezTo>
                  <a:cubicBezTo>
                    <a:pt x="260" y="353"/>
                    <a:pt x="261" y="349"/>
                    <a:pt x="257" y="345"/>
                  </a:cubicBezTo>
                  <a:cubicBezTo>
                    <a:pt x="259" y="345"/>
                    <a:pt x="260" y="344"/>
                    <a:pt x="261" y="343"/>
                  </a:cubicBezTo>
                  <a:cubicBezTo>
                    <a:pt x="261" y="343"/>
                    <a:pt x="260" y="343"/>
                    <a:pt x="260" y="342"/>
                  </a:cubicBezTo>
                  <a:cubicBezTo>
                    <a:pt x="262" y="342"/>
                    <a:pt x="262" y="342"/>
                    <a:pt x="262" y="342"/>
                  </a:cubicBezTo>
                  <a:cubicBezTo>
                    <a:pt x="263" y="341"/>
                    <a:pt x="262" y="340"/>
                    <a:pt x="261" y="339"/>
                  </a:cubicBezTo>
                  <a:cubicBezTo>
                    <a:pt x="262" y="339"/>
                    <a:pt x="262" y="339"/>
                    <a:pt x="262" y="339"/>
                  </a:cubicBezTo>
                  <a:cubicBezTo>
                    <a:pt x="264" y="338"/>
                    <a:pt x="261" y="338"/>
                    <a:pt x="261" y="337"/>
                  </a:cubicBezTo>
                  <a:cubicBezTo>
                    <a:pt x="263" y="337"/>
                    <a:pt x="263" y="337"/>
                    <a:pt x="263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1" y="336"/>
                    <a:pt x="262" y="335"/>
                    <a:pt x="264" y="336"/>
                  </a:cubicBezTo>
                  <a:cubicBezTo>
                    <a:pt x="263" y="335"/>
                    <a:pt x="263" y="335"/>
                    <a:pt x="262" y="335"/>
                  </a:cubicBezTo>
                  <a:cubicBezTo>
                    <a:pt x="264" y="335"/>
                    <a:pt x="264" y="332"/>
                    <a:pt x="264" y="331"/>
                  </a:cubicBezTo>
                  <a:cubicBezTo>
                    <a:pt x="263" y="331"/>
                    <a:pt x="263" y="331"/>
                    <a:pt x="261" y="330"/>
                  </a:cubicBezTo>
                  <a:cubicBezTo>
                    <a:pt x="259" y="329"/>
                    <a:pt x="262" y="330"/>
                    <a:pt x="261" y="329"/>
                  </a:cubicBezTo>
                  <a:cubicBezTo>
                    <a:pt x="262" y="329"/>
                    <a:pt x="263" y="329"/>
                    <a:pt x="263" y="330"/>
                  </a:cubicBezTo>
                  <a:cubicBezTo>
                    <a:pt x="266" y="329"/>
                    <a:pt x="266" y="326"/>
                    <a:pt x="268" y="325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70" y="323"/>
                    <a:pt x="268" y="321"/>
                    <a:pt x="270" y="320"/>
                  </a:cubicBezTo>
                  <a:cubicBezTo>
                    <a:pt x="269" y="320"/>
                    <a:pt x="267" y="318"/>
                    <a:pt x="268" y="317"/>
                  </a:cubicBezTo>
                  <a:cubicBezTo>
                    <a:pt x="266" y="315"/>
                    <a:pt x="270" y="318"/>
                    <a:pt x="271" y="318"/>
                  </a:cubicBezTo>
                  <a:cubicBezTo>
                    <a:pt x="271" y="317"/>
                    <a:pt x="271" y="316"/>
                    <a:pt x="271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1" y="315"/>
                    <a:pt x="271" y="314"/>
                    <a:pt x="272" y="314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273" y="314"/>
                    <a:pt x="274" y="314"/>
                    <a:pt x="274" y="313"/>
                  </a:cubicBezTo>
                  <a:cubicBezTo>
                    <a:pt x="274" y="311"/>
                    <a:pt x="275" y="312"/>
                    <a:pt x="274" y="310"/>
                  </a:cubicBezTo>
                  <a:cubicBezTo>
                    <a:pt x="275" y="311"/>
                    <a:pt x="275" y="311"/>
                    <a:pt x="275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5" y="309"/>
                    <a:pt x="275" y="309"/>
                    <a:pt x="275" y="309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7" y="311"/>
                    <a:pt x="275" y="310"/>
                    <a:pt x="275" y="309"/>
                  </a:cubicBezTo>
                  <a:cubicBezTo>
                    <a:pt x="274" y="308"/>
                    <a:pt x="275" y="309"/>
                    <a:pt x="276" y="309"/>
                  </a:cubicBezTo>
                  <a:cubicBezTo>
                    <a:pt x="277" y="310"/>
                    <a:pt x="276" y="309"/>
                    <a:pt x="276" y="309"/>
                  </a:cubicBezTo>
                  <a:cubicBezTo>
                    <a:pt x="276" y="310"/>
                    <a:pt x="276" y="309"/>
                    <a:pt x="277" y="310"/>
                  </a:cubicBezTo>
                  <a:cubicBezTo>
                    <a:pt x="277" y="310"/>
                    <a:pt x="276" y="308"/>
                    <a:pt x="276" y="308"/>
                  </a:cubicBezTo>
                  <a:cubicBezTo>
                    <a:pt x="277" y="308"/>
                    <a:pt x="277" y="307"/>
                    <a:pt x="278" y="308"/>
                  </a:cubicBezTo>
                  <a:cubicBezTo>
                    <a:pt x="278" y="307"/>
                    <a:pt x="279" y="307"/>
                    <a:pt x="278" y="306"/>
                  </a:cubicBezTo>
                  <a:cubicBezTo>
                    <a:pt x="278" y="306"/>
                    <a:pt x="277" y="307"/>
                    <a:pt x="276" y="306"/>
                  </a:cubicBezTo>
                  <a:cubicBezTo>
                    <a:pt x="276" y="305"/>
                    <a:pt x="277" y="305"/>
                    <a:pt x="277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7" y="305"/>
                    <a:pt x="278" y="305"/>
                    <a:pt x="277" y="304"/>
                  </a:cubicBezTo>
                  <a:cubicBezTo>
                    <a:pt x="279" y="305"/>
                    <a:pt x="279" y="305"/>
                    <a:pt x="279" y="305"/>
                  </a:cubicBezTo>
                  <a:cubicBezTo>
                    <a:pt x="278" y="304"/>
                    <a:pt x="279" y="303"/>
                    <a:pt x="279" y="303"/>
                  </a:cubicBezTo>
                  <a:cubicBezTo>
                    <a:pt x="280" y="304"/>
                    <a:pt x="281" y="306"/>
                    <a:pt x="282" y="306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3" y="304"/>
                    <a:pt x="283" y="304"/>
                  </a:cubicBezTo>
                  <a:cubicBezTo>
                    <a:pt x="285" y="304"/>
                    <a:pt x="282" y="299"/>
                    <a:pt x="284" y="300"/>
                  </a:cubicBezTo>
                  <a:cubicBezTo>
                    <a:pt x="285" y="302"/>
                    <a:pt x="285" y="302"/>
                    <a:pt x="286" y="302"/>
                  </a:cubicBezTo>
                  <a:cubicBezTo>
                    <a:pt x="286" y="301"/>
                    <a:pt x="286" y="301"/>
                    <a:pt x="286" y="301"/>
                  </a:cubicBezTo>
                  <a:cubicBezTo>
                    <a:pt x="285" y="300"/>
                    <a:pt x="286" y="302"/>
                    <a:pt x="285" y="301"/>
                  </a:cubicBezTo>
                  <a:cubicBezTo>
                    <a:pt x="285" y="300"/>
                    <a:pt x="285" y="300"/>
                    <a:pt x="285" y="300"/>
                  </a:cubicBezTo>
                  <a:cubicBezTo>
                    <a:pt x="288" y="303"/>
                    <a:pt x="290" y="299"/>
                    <a:pt x="293" y="300"/>
                  </a:cubicBezTo>
                  <a:cubicBezTo>
                    <a:pt x="292" y="298"/>
                    <a:pt x="294" y="299"/>
                    <a:pt x="294" y="298"/>
                  </a:cubicBezTo>
                  <a:cubicBezTo>
                    <a:pt x="294" y="300"/>
                    <a:pt x="295" y="297"/>
                    <a:pt x="296" y="298"/>
                  </a:cubicBezTo>
                  <a:cubicBezTo>
                    <a:pt x="295" y="296"/>
                    <a:pt x="295" y="296"/>
                    <a:pt x="295" y="296"/>
                  </a:cubicBezTo>
                  <a:cubicBezTo>
                    <a:pt x="296" y="297"/>
                    <a:pt x="295" y="291"/>
                    <a:pt x="297" y="294"/>
                  </a:cubicBezTo>
                  <a:cubicBezTo>
                    <a:pt x="298" y="295"/>
                    <a:pt x="298" y="296"/>
                    <a:pt x="297" y="296"/>
                  </a:cubicBezTo>
                  <a:cubicBezTo>
                    <a:pt x="299" y="299"/>
                    <a:pt x="300" y="293"/>
                    <a:pt x="301" y="296"/>
                  </a:cubicBezTo>
                  <a:cubicBezTo>
                    <a:pt x="301" y="295"/>
                    <a:pt x="300" y="294"/>
                    <a:pt x="301" y="292"/>
                  </a:cubicBezTo>
                  <a:cubicBezTo>
                    <a:pt x="302" y="293"/>
                    <a:pt x="304" y="294"/>
                    <a:pt x="304" y="294"/>
                  </a:cubicBezTo>
                  <a:cubicBezTo>
                    <a:pt x="304" y="294"/>
                    <a:pt x="304" y="293"/>
                    <a:pt x="305" y="294"/>
                  </a:cubicBezTo>
                  <a:cubicBezTo>
                    <a:pt x="305" y="294"/>
                    <a:pt x="305" y="294"/>
                    <a:pt x="305" y="295"/>
                  </a:cubicBezTo>
                  <a:cubicBezTo>
                    <a:pt x="306" y="295"/>
                    <a:pt x="307" y="294"/>
                    <a:pt x="308" y="293"/>
                  </a:cubicBezTo>
                  <a:cubicBezTo>
                    <a:pt x="309" y="294"/>
                    <a:pt x="310" y="293"/>
                    <a:pt x="312" y="293"/>
                  </a:cubicBezTo>
                  <a:cubicBezTo>
                    <a:pt x="312" y="291"/>
                    <a:pt x="315" y="293"/>
                    <a:pt x="314" y="290"/>
                  </a:cubicBezTo>
                  <a:cubicBezTo>
                    <a:pt x="314" y="291"/>
                    <a:pt x="314" y="291"/>
                    <a:pt x="314" y="291"/>
                  </a:cubicBezTo>
                  <a:cubicBezTo>
                    <a:pt x="314" y="290"/>
                    <a:pt x="314" y="288"/>
                    <a:pt x="315" y="288"/>
                  </a:cubicBezTo>
                  <a:cubicBezTo>
                    <a:pt x="315" y="290"/>
                    <a:pt x="315" y="290"/>
                    <a:pt x="315" y="290"/>
                  </a:cubicBezTo>
                  <a:cubicBezTo>
                    <a:pt x="316" y="292"/>
                    <a:pt x="317" y="290"/>
                    <a:pt x="318" y="291"/>
                  </a:cubicBezTo>
                  <a:cubicBezTo>
                    <a:pt x="316" y="289"/>
                    <a:pt x="318" y="291"/>
                    <a:pt x="318" y="289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9" y="287"/>
                    <a:pt x="318" y="287"/>
                    <a:pt x="319" y="286"/>
                  </a:cubicBezTo>
                  <a:cubicBezTo>
                    <a:pt x="320" y="286"/>
                    <a:pt x="321" y="288"/>
                    <a:pt x="320" y="288"/>
                  </a:cubicBezTo>
                  <a:cubicBezTo>
                    <a:pt x="321" y="289"/>
                    <a:pt x="322" y="288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5" y="289"/>
                    <a:pt x="325" y="289"/>
                    <a:pt x="325" y="289"/>
                  </a:cubicBezTo>
                  <a:cubicBezTo>
                    <a:pt x="325" y="289"/>
                    <a:pt x="326" y="286"/>
                    <a:pt x="326" y="286"/>
                  </a:cubicBezTo>
                  <a:cubicBezTo>
                    <a:pt x="328" y="286"/>
                    <a:pt x="331" y="283"/>
                    <a:pt x="332" y="281"/>
                  </a:cubicBezTo>
                  <a:cubicBezTo>
                    <a:pt x="332" y="282"/>
                    <a:pt x="332" y="282"/>
                    <a:pt x="332" y="282"/>
                  </a:cubicBezTo>
                  <a:cubicBezTo>
                    <a:pt x="332" y="281"/>
                    <a:pt x="332" y="279"/>
                    <a:pt x="333" y="280"/>
                  </a:cubicBezTo>
                  <a:cubicBezTo>
                    <a:pt x="333" y="279"/>
                    <a:pt x="334" y="280"/>
                    <a:pt x="335" y="280"/>
                  </a:cubicBezTo>
                  <a:cubicBezTo>
                    <a:pt x="335" y="280"/>
                    <a:pt x="334" y="279"/>
                    <a:pt x="334" y="279"/>
                  </a:cubicBezTo>
                  <a:cubicBezTo>
                    <a:pt x="337" y="279"/>
                    <a:pt x="337" y="275"/>
                    <a:pt x="339" y="274"/>
                  </a:cubicBezTo>
                  <a:cubicBezTo>
                    <a:pt x="339" y="274"/>
                    <a:pt x="340" y="275"/>
                    <a:pt x="340" y="276"/>
                  </a:cubicBezTo>
                  <a:cubicBezTo>
                    <a:pt x="341" y="274"/>
                    <a:pt x="341" y="272"/>
                    <a:pt x="341" y="270"/>
                  </a:cubicBezTo>
                  <a:cubicBezTo>
                    <a:pt x="341" y="270"/>
                    <a:pt x="342" y="270"/>
                    <a:pt x="342" y="271"/>
                  </a:cubicBezTo>
                  <a:cubicBezTo>
                    <a:pt x="342" y="270"/>
                    <a:pt x="343" y="269"/>
                    <a:pt x="342" y="267"/>
                  </a:cubicBezTo>
                  <a:cubicBezTo>
                    <a:pt x="341" y="268"/>
                    <a:pt x="343" y="268"/>
                    <a:pt x="342" y="268"/>
                  </a:cubicBezTo>
                  <a:cubicBezTo>
                    <a:pt x="341" y="268"/>
                    <a:pt x="340" y="266"/>
                    <a:pt x="341" y="266"/>
                  </a:cubicBezTo>
                  <a:cubicBezTo>
                    <a:pt x="341" y="266"/>
                    <a:pt x="341" y="266"/>
                    <a:pt x="341" y="266"/>
                  </a:cubicBezTo>
                  <a:cubicBezTo>
                    <a:pt x="342" y="265"/>
                    <a:pt x="341" y="265"/>
                    <a:pt x="342" y="263"/>
                  </a:cubicBezTo>
                  <a:cubicBezTo>
                    <a:pt x="343" y="263"/>
                    <a:pt x="342" y="264"/>
                    <a:pt x="343" y="264"/>
                  </a:cubicBezTo>
                  <a:cubicBezTo>
                    <a:pt x="345" y="265"/>
                    <a:pt x="345" y="262"/>
                    <a:pt x="346" y="262"/>
                  </a:cubicBezTo>
                  <a:cubicBezTo>
                    <a:pt x="344" y="261"/>
                    <a:pt x="344" y="261"/>
                    <a:pt x="344" y="261"/>
                  </a:cubicBezTo>
                  <a:cubicBezTo>
                    <a:pt x="344" y="260"/>
                    <a:pt x="346" y="261"/>
                    <a:pt x="346" y="260"/>
                  </a:cubicBezTo>
                  <a:cubicBezTo>
                    <a:pt x="342" y="256"/>
                    <a:pt x="342" y="256"/>
                    <a:pt x="342" y="256"/>
                  </a:cubicBezTo>
                  <a:cubicBezTo>
                    <a:pt x="342" y="257"/>
                    <a:pt x="344" y="256"/>
                    <a:pt x="345" y="257"/>
                  </a:cubicBezTo>
                  <a:cubicBezTo>
                    <a:pt x="346" y="255"/>
                    <a:pt x="342" y="254"/>
                    <a:pt x="341" y="253"/>
                  </a:cubicBezTo>
                  <a:cubicBezTo>
                    <a:pt x="342" y="252"/>
                    <a:pt x="341" y="250"/>
                    <a:pt x="341" y="250"/>
                  </a:cubicBezTo>
                  <a:cubicBezTo>
                    <a:pt x="342" y="250"/>
                    <a:pt x="341" y="250"/>
                    <a:pt x="342" y="250"/>
                  </a:cubicBezTo>
                  <a:cubicBezTo>
                    <a:pt x="343" y="250"/>
                    <a:pt x="343" y="250"/>
                    <a:pt x="343" y="250"/>
                  </a:cubicBezTo>
                  <a:cubicBezTo>
                    <a:pt x="343" y="251"/>
                    <a:pt x="346" y="250"/>
                    <a:pt x="347" y="251"/>
                  </a:cubicBezTo>
                  <a:cubicBezTo>
                    <a:pt x="346" y="249"/>
                    <a:pt x="347" y="247"/>
                    <a:pt x="347" y="246"/>
                  </a:cubicBezTo>
                  <a:cubicBezTo>
                    <a:pt x="345" y="247"/>
                    <a:pt x="346" y="244"/>
                    <a:pt x="343" y="244"/>
                  </a:cubicBezTo>
                  <a:cubicBezTo>
                    <a:pt x="343" y="242"/>
                    <a:pt x="346" y="243"/>
                    <a:pt x="346" y="242"/>
                  </a:cubicBezTo>
                  <a:cubicBezTo>
                    <a:pt x="345" y="240"/>
                    <a:pt x="346" y="239"/>
                    <a:pt x="345" y="237"/>
                  </a:cubicBezTo>
                  <a:cubicBezTo>
                    <a:pt x="346" y="237"/>
                    <a:pt x="346" y="237"/>
                    <a:pt x="346" y="237"/>
                  </a:cubicBezTo>
                  <a:cubicBezTo>
                    <a:pt x="345" y="236"/>
                    <a:pt x="346" y="233"/>
                    <a:pt x="344" y="232"/>
                  </a:cubicBezTo>
                  <a:cubicBezTo>
                    <a:pt x="345" y="232"/>
                    <a:pt x="345" y="232"/>
                    <a:pt x="345" y="232"/>
                  </a:cubicBezTo>
                  <a:cubicBezTo>
                    <a:pt x="346" y="231"/>
                    <a:pt x="342" y="232"/>
                    <a:pt x="343" y="230"/>
                  </a:cubicBezTo>
                  <a:cubicBezTo>
                    <a:pt x="345" y="231"/>
                    <a:pt x="345" y="231"/>
                    <a:pt x="345" y="231"/>
                  </a:cubicBezTo>
                  <a:cubicBezTo>
                    <a:pt x="343" y="230"/>
                    <a:pt x="346" y="229"/>
                    <a:pt x="344" y="227"/>
                  </a:cubicBezTo>
                  <a:cubicBezTo>
                    <a:pt x="344" y="227"/>
                    <a:pt x="345" y="227"/>
                    <a:pt x="345" y="228"/>
                  </a:cubicBezTo>
                  <a:cubicBezTo>
                    <a:pt x="344" y="226"/>
                    <a:pt x="345" y="225"/>
                    <a:pt x="343" y="224"/>
                  </a:cubicBezTo>
                  <a:cubicBezTo>
                    <a:pt x="344" y="224"/>
                    <a:pt x="345" y="224"/>
                    <a:pt x="345" y="225"/>
                  </a:cubicBezTo>
                  <a:cubicBezTo>
                    <a:pt x="346" y="224"/>
                    <a:pt x="343" y="223"/>
                    <a:pt x="344" y="222"/>
                  </a:cubicBezTo>
                  <a:cubicBezTo>
                    <a:pt x="344" y="222"/>
                    <a:pt x="345" y="222"/>
                    <a:pt x="346" y="222"/>
                  </a:cubicBezTo>
                  <a:cubicBezTo>
                    <a:pt x="344" y="221"/>
                    <a:pt x="345" y="219"/>
                    <a:pt x="344" y="219"/>
                  </a:cubicBezTo>
                  <a:cubicBezTo>
                    <a:pt x="345" y="219"/>
                    <a:pt x="346" y="218"/>
                    <a:pt x="347" y="218"/>
                  </a:cubicBezTo>
                  <a:cubicBezTo>
                    <a:pt x="348" y="213"/>
                    <a:pt x="351" y="208"/>
                    <a:pt x="353" y="202"/>
                  </a:cubicBezTo>
                  <a:cubicBezTo>
                    <a:pt x="355" y="203"/>
                    <a:pt x="353" y="204"/>
                    <a:pt x="355" y="204"/>
                  </a:cubicBezTo>
                  <a:cubicBezTo>
                    <a:pt x="353" y="203"/>
                    <a:pt x="355" y="203"/>
                    <a:pt x="355" y="202"/>
                  </a:cubicBezTo>
                  <a:cubicBezTo>
                    <a:pt x="356" y="202"/>
                    <a:pt x="356" y="202"/>
                    <a:pt x="356" y="202"/>
                  </a:cubicBezTo>
                  <a:cubicBezTo>
                    <a:pt x="356" y="201"/>
                    <a:pt x="357" y="202"/>
                    <a:pt x="357" y="201"/>
                  </a:cubicBezTo>
                  <a:cubicBezTo>
                    <a:pt x="357" y="200"/>
                    <a:pt x="357" y="200"/>
                    <a:pt x="357" y="200"/>
                  </a:cubicBezTo>
                  <a:cubicBezTo>
                    <a:pt x="356" y="199"/>
                    <a:pt x="360" y="201"/>
                    <a:pt x="358" y="199"/>
                  </a:cubicBezTo>
                  <a:cubicBezTo>
                    <a:pt x="360" y="200"/>
                    <a:pt x="360" y="200"/>
                    <a:pt x="360" y="200"/>
                  </a:cubicBezTo>
                  <a:cubicBezTo>
                    <a:pt x="359" y="197"/>
                    <a:pt x="361" y="199"/>
                    <a:pt x="361" y="197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363" y="198"/>
                    <a:pt x="362" y="194"/>
                    <a:pt x="363" y="195"/>
                  </a:cubicBezTo>
                  <a:cubicBezTo>
                    <a:pt x="364" y="194"/>
                    <a:pt x="365" y="193"/>
                    <a:pt x="364" y="191"/>
                  </a:cubicBezTo>
                  <a:cubicBezTo>
                    <a:pt x="365" y="193"/>
                    <a:pt x="365" y="193"/>
                    <a:pt x="365" y="193"/>
                  </a:cubicBezTo>
                  <a:cubicBezTo>
                    <a:pt x="366" y="192"/>
                    <a:pt x="368" y="191"/>
                    <a:pt x="369" y="190"/>
                  </a:cubicBezTo>
                  <a:cubicBezTo>
                    <a:pt x="374" y="190"/>
                    <a:pt x="379" y="190"/>
                    <a:pt x="383" y="191"/>
                  </a:cubicBezTo>
                  <a:cubicBezTo>
                    <a:pt x="386" y="192"/>
                    <a:pt x="388" y="193"/>
                    <a:pt x="390" y="194"/>
                  </a:cubicBezTo>
                  <a:cubicBezTo>
                    <a:pt x="389" y="196"/>
                    <a:pt x="388" y="198"/>
                    <a:pt x="388" y="200"/>
                  </a:cubicBezTo>
                  <a:cubicBezTo>
                    <a:pt x="387" y="201"/>
                    <a:pt x="386" y="199"/>
                    <a:pt x="386" y="199"/>
                  </a:cubicBezTo>
                  <a:cubicBezTo>
                    <a:pt x="384" y="205"/>
                    <a:pt x="377" y="203"/>
                    <a:pt x="373" y="209"/>
                  </a:cubicBezTo>
                  <a:cubicBezTo>
                    <a:pt x="369" y="210"/>
                    <a:pt x="365" y="215"/>
                    <a:pt x="365" y="215"/>
                  </a:cubicBezTo>
                  <a:cubicBezTo>
                    <a:pt x="382" y="216"/>
                    <a:pt x="389" y="211"/>
                    <a:pt x="399" y="205"/>
                  </a:cubicBezTo>
                  <a:cubicBezTo>
                    <a:pt x="401" y="203"/>
                    <a:pt x="402" y="201"/>
                    <a:pt x="403" y="198"/>
                  </a:cubicBezTo>
                  <a:cubicBezTo>
                    <a:pt x="405" y="199"/>
                    <a:pt x="406" y="199"/>
                    <a:pt x="406" y="198"/>
                  </a:cubicBezTo>
                  <a:cubicBezTo>
                    <a:pt x="405" y="197"/>
                    <a:pt x="404" y="197"/>
                    <a:pt x="404" y="196"/>
                  </a:cubicBezTo>
                  <a:cubicBezTo>
                    <a:pt x="404" y="194"/>
                    <a:pt x="405" y="191"/>
                    <a:pt x="406" y="188"/>
                  </a:cubicBezTo>
                  <a:cubicBezTo>
                    <a:pt x="398" y="164"/>
                    <a:pt x="382" y="170"/>
                    <a:pt x="375" y="170"/>
                  </a:cubicBezTo>
                  <a:cubicBezTo>
                    <a:pt x="367" y="172"/>
                    <a:pt x="361" y="175"/>
                    <a:pt x="356" y="179"/>
                  </a:cubicBezTo>
                  <a:cubicBezTo>
                    <a:pt x="356" y="179"/>
                    <a:pt x="356" y="179"/>
                    <a:pt x="357" y="180"/>
                  </a:cubicBezTo>
                  <a:cubicBezTo>
                    <a:pt x="354" y="179"/>
                    <a:pt x="351" y="179"/>
                    <a:pt x="349" y="179"/>
                  </a:cubicBezTo>
                  <a:cubicBezTo>
                    <a:pt x="332" y="177"/>
                    <a:pt x="315" y="175"/>
                    <a:pt x="313" y="163"/>
                  </a:cubicBezTo>
                  <a:cubicBezTo>
                    <a:pt x="308" y="154"/>
                    <a:pt x="303" y="139"/>
                    <a:pt x="301" y="128"/>
                  </a:cubicBezTo>
                  <a:cubicBezTo>
                    <a:pt x="300" y="124"/>
                    <a:pt x="300" y="121"/>
                    <a:pt x="299" y="117"/>
                  </a:cubicBezTo>
                  <a:cubicBezTo>
                    <a:pt x="323" y="112"/>
                    <a:pt x="296" y="118"/>
                    <a:pt x="307" y="115"/>
                  </a:cubicBezTo>
                  <a:cubicBezTo>
                    <a:pt x="307" y="115"/>
                    <a:pt x="307" y="115"/>
                    <a:pt x="307" y="115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3" y="103"/>
                    <a:pt x="304" y="96"/>
                    <a:pt x="292" y="85"/>
                  </a:cubicBezTo>
                  <a:cubicBezTo>
                    <a:pt x="277" y="75"/>
                    <a:pt x="266" y="83"/>
                    <a:pt x="261" y="92"/>
                  </a:cubicBezTo>
                  <a:cubicBezTo>
                    <a:pt x="260" y="93"/>
                    <a:pt x="259" y="94"/>
                    <a:pt x="258" y="95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5" y="97"/>
                    <a:pt x="253" y="98"/>
                    <a:pt x="251" y="102"/>
                  </a:cubicBezTo>
                  <a:cubicBezTo>
                    <a:pt x="251" y="102"/>
                    <a:pt x="251" y="102"/>
                    <a:pt x="251" y="102"/>
                  </a:cubicBezTo>
                  <a:cubicBezTo>
                    <a:pt x="251" y="106"/>
                    <a:pt x="245" y="110"/>
                    <a:pt x="247" y="113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6" y="120"/>
                    <a:pt x="243" y="122"/>
                    <a:pt x="245" y="127"/>
                  </a:cubicBezTo>
                  <a:cubicBezTo>
                    <a:pt x="244" y="126"/>
                    <a:pt x="244" y="126"/>
                    <a:pt x="244" y="126"/>
                  </a:cubicBezTo>
                  <a:cubicBezTo>
                    <a:pt x="243" y="133"/>
                    <a:pt x="248" y="140"/>
                    <a:pt x="246" y="142"/>
                  </a:cubicBezTo>
                  <a:cubicBezTo>
                    <a:pt x="246" y="144"/>
                    <a:pt x="246" y="145"/>
                    <a:pt x="247" y="147"/>
                  </a:cubicBezTo>
                  <a:cubicBezTo>
                    <a:pt x="241" y="158"/>
                    <a:pt x="234" y="167"/>
                    <a:pt x="228" y="171"/>
                  </a:cubicBezTo>
                  <a:cubicBezTo>
                    <a:pt x="228" y="169"/>
                    <a:pt x="226" y="166"/>
                    <a:pt x="223" y="162"/>
                  </a:cubicBezTo>
                  <a:cubicBezTo>
                    <a:pt x="223" y="162"/>
                    <a:pt x="223" y="162"/>
                    <a:pt x="224" y="162"/>
                  </a:cubicBezTo>
                  <a:cubicBezTo>
                    <a:pt x="224" y="162"/>
                    <a:pt x="223" y="161"/>
                    <a:pt x="223" y="161"/>
                  </a:cubicBezTo>
                  <a:cubicBezTo>
                    <a:pt x="223" y="161"/>
                    <a:pt x="223" y="161"/>
                    <a:pt x="223" y="160"/>
                  </a:cubicBezTo>
                  <a:cubicBezTo>
                    <a:pt x="228" y="153"/>
                    <a:pt x="228" y="143"/>
                    <a:pt x="231" y="134"/>
                  </a:cubicBezTo>
                  <a:cubicBezTo>
                    <a:pt x="231" y="134"/>
                    <a:pt x="232" y="136"/>
                    <a:pt x="232" y="137"/>
                  </a:cubicBezTo>
                  <a:cubicBezTo>
                    <a:pt x="233" y="129"/>
                    <a:pt x="233" y="121"/>
                    <a:pt x="230" y="115"/>
                  </a:cubicBezTo>
                  <a:cubicBezTo>
                    <a:pt x="231" y="115"/>
                    <a:pt x="231" y="115"/>
                    <a:pt x="232" y="117"/>
                  </a:cubicBezTo>
                  <a:cubicBezTo>
                    <a:pt x="231" y="111"/>
                    <a:pt x="229" y="105"/>
                    <a:pt x="227" y="103"/>
                  </a:cubicBezTo>
                  <a:cubicBezTo>
                    <a:pt x="227" y="107"/>
                    <a:pt x="228" y="103"/>
                    <a:pt x="228" y="106"/>
                  </a:cubicBezTo>
                  <a:cubicBezTo>
                    <a:pt x="228" y="110"/>
                    <a:pt x="225" y="104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0" y="96"/>
                    <a:pt x="218" y="95"/>
                    <a:pt x="213" y="96"/>
                  </a:cubicBezTo>
                  <a:cubicBezTo>
                    <a:pt x="209" y="95"/>
                    <a:pt x="216" y="95"/>
                    <a:pt x="214" y="94"/>
                  </a:cubicBezTo>
                  <a:cubicBezTo>
                    <a:pt x="211" y="90"/>
                    <a:pt x="201" y="99"/>
                    <a:pt x="201" y="100"/>
                  </a:cubicBezTo>
                  <a:cubicBezTo>
                    <a:pt x="200" y="102"/>
                    <a:pt x="199" y="104"/>
                    <a:pt x="200" y="104"/>
                  </a:cubicBezTo>
                  <a:cubicBezTo>
                    <a:pt x="198" y="108"/>
                    <a:pt x="198" y="105"/>
                    <a:pt x="197" y="108"/>
                  </a:cubicBezTo>
                  <a:cubicBezTo>
                    <a:pt x="196" y="112"/>
                    <a:pt x="197" y="116"/>
                    <a:pt x="199" y="120"/>
                  </a:cubicBezTo>
                  <a:cubicBezTo>
                    <a:pt x="198" y="119"/>
                    <a:pt x="196" y="123"/>
                    <a:pt x="195" y="120"/>
                  </a:cubicBezTo>
                  <a:cubicBezTo>
                    <a:pt x="196" y="129"/>
                    <a:pt x="200" y="133"/>
                    <a:pt x="202" y="137"/>
                  </a:cubicBezTo>
                  <a:cubicBezTo>
                    <a:pt x="202" y="140"/>
                    <a:pt x="205" y="147"/>
                    <a:pt x="207" y="149"/>
                  </a:cubicBezTo>
                  <a:cubicBezTo>
                    <a:pt x="206" y="151"/>
                    <a:pt x="206" y="147"/>
                    <a:pt x="205" y="147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2" y="146"/>
                    <a:pt x="203" y="153"/>
                    <a:pt x="201" y="150"/>
                  </a:cubicBezTo>
                  <a:cubicBezTo>
                    <a:pt x="202" y="153"/>
                    <a:pt x="204" y="158"/>
                    <a:pt x="206" y="163"/>
                  </a:cubicBezTo>
                  <a:cubicBezTo>
                    <a:pt x="203" y="170"/>
                    <a:pt x="201" y="172"/>
                    <a:pt x="194" y="178"/>
                  </a:cubicBezTo>
                  <a:cubicBezTo>
                    <a:pt x="195" y="178"/>
                    <a:pt x="192" y="180"/>
                    <a:pt x="194" y="181"/>
                  </a:cubicBezTo>
                  <a:cubicBezTo>
                    <a:pt x="194" y="183"/>
                    <a:pt x="192" y="183"/>
                    <a:pt x="191" y="183"/>
                  </a:cubicBezTo>
                  <a:cubicBezTo>
                    <a:pt x="192" y="182"/>
                    <a:pt x="193" y="182"/>
                    <a:pt x="192" y="176"/>
                  </a:cubicBezTo>
                  <a:cubicBezTo>
                    <a:pt x="186" y="156"/>
                    <a:pt x="180" y="130"/>
                    <a:pt x="179" y="108"/>
                  </a:cubicBezTo>
                  <a:cubicBezTo>
                    <a:pt x="179" y="110"/>
                    <a:pt x="178" y="110"/>
                    <a:pt x="178" y="108"/>
                  </a:cubicBezTo>
                  <a:cubicBezTo>
                    <a:pt x="181" y="106"/>
                    <a:pt x="176" y="101"/>
                    <a:pt x="177" y="97"/>
                  </a:cubicBezTo>
                  <a:cubicBezTo>
                    <a:pt x="178" y="97"/>
                    <a:pt x="178" y="99"/>
                    <a:pt x="178" y="100"/>
                  </a:cubicBezTo>
                  <a:cubicBezTo>
                    <a:pt x="179" y="89"/>
                    <a:pt x="176" y="81"/>
                    <a:pt x="177" y="71"/>
                  </a:cubicBezTo>
                  <a:cubicBezTo>
                    <a:pt x="175" y="62"/>
                    <a:pt x="178" y="51"/>
                    <a:pt x="176" y="45"/>
                  </a:cubicBezTo>
                  <a:cubicBezTo>
                    <a:pt x="177" y="46"/>
                    <a:pt x="176" y="41"/>
                    <a:pt x="177" y="39"/>
                  </a:cubicBezTo>
                  <a:cubicBezTo>
                    <a:pt x="176" y="36"/>
                    <a:pt x="176" y="34"/>
                    <a:pt x="176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76" y="23"/>
                    <a:pt x="177" y="18"/>
                    <a:pt x="176" y="14"/>
                  </a:cubicBezTo>
                  <a:cubicBezTo>
                    <a:pt x="176" y="13"/>
                    <a:pt x="175" y="2"/>
                    <a:pt x="174" y="1"/>
                  </a:cubicBezTo>
                  <a:cubicBezTo>
                    <a:pt x="173" y="0"/>
                    <a:pt x="172" y="6"/>
                    <a:pt x="170" y="6"/>
                  </a:cubicBezTo>
                  <a:cubicBezTo>
                    <a:pt x="162" y="5"/>
                    <a:pt x="168" y="10"/>
                    <a:pt x="161" y="11"/>
                  </a:cubicBezTo>
                  <a:cubicBezTo>
                    <a:pt x="157" y="12"/>
                    <a:pt x="156" y="13"/>
                    <a:pt x="154" y="16"/>
                  </a:cubicBezTo>
                  <a:cubicBezTo>
                    <a:pt x="155" y="20"/>
                    <a:pt x="155" y="24"/>
                    <a:pt x="155" y="28"/>
                  </a:cubicBezTo>
                  <a:cubicBezTo>
                    <a:pt x="156" y="67"/>
                    <a:pt x="156" y="67"/>
                    <a:pt x="156" y="67"/>
                  </a:cubicBezTo>
                  <a:cubicBezTo>
                    <a:pt x="156" y="75"/>
                    <a:pt x="154" y="84"/>
                    <a:pt x="153" y="92"/>
                  </a:cubicBezTo>
                  <a:cubicBezTo>
                    <a:pt x="148" y="91"/>
                    <a:pt x="142" y="91"/>
                    <a:pt x="139" y="94"/>
                  </a:cubicBezTo>
                  <a:cubicBezTo>
                    <a:pt x="137" y="95"/>
                    <a:pt x="135" y="96"/>
                    <a:pt x="134" y="98"/>
                  </a:cubicBezTo>
                  <a:cubicBezTo>
                    <a:pt x="125" y="103"/>
                    <a:pt x="119" y="113"/>
                    <a:pt x="119" y="118"/>
                  </a:cubicBezTo>
                  <a:cubicBezTo>
                    <a:pt x="118" y="121"/>
                    <a:pt x="118" y="124"/>
                    <a:pt x="118" y="127"/>
                  </a:cubicBezTo>
                  <a:cubicBezTo>
                    <a:pt x="115" y="132"/>
                    <a:pt x="113" y="140"/>
                    <a:pt x="112" y="144"/>
                  </a:cubicBezTo>
                  <a:cubicBezTo>
                    <a:pt x="111" y="152"/>
                    <a:pt x="111" y="155"/>
                    <a:pt x="111" y="160"/>
                  </a:cubicBezTo>
                  <a:cubicBezTo>
                    <a:pt x="111" y="163"/>
                    <a:pt x="109" y="164"/>
                    <a:pt x="108" y="165"/>
                  </a:cubicBezTo>
                  <a:cubicBezTo>
                    <a:pt x="105" y="174"/>
                    <a:pt x="100" y="181"/>
                    <a:pt x="100" y="189"/>
                  </a:cubicBezTo>
                  <a:cubicBezTo>
                    <a:pt x="99" y="189"/>
                    <a:pt x="99" y="189"/>
                    <a:pt x="99" y="189"/>
                  </a:cubicBezTo>
                  <a:cubicBezTo>
                    <a:pt x="98" y="195"/>
                    <a:pt x="93" y="208"/>
                    <a:pt x="88" y="208"/>
                  </a:cubicBezTo>
                  <a:cubicBezTo>
                    <a:pt x="88" y="210"/>
                    <a:pt x="83" y="208"/>
                    <a:pt x="85" y="211"/>
                  </a:cubicBezTo>
                  <a:cubicBezTo>
                    <a:pt x="82" y="210"/>
                    <a:pt x="85" y="209"/>
                    <a:pt x="82" y="208"/>
                  </a:cubicBezTo>
                  <a:cubicBezTo>
                    <a:pt x="83" y="209"/>
                    <a:pt x="84" y="208"/>
                    <a:pt x="85" y="208"/>
                  </a:cubicBezTo>
                  <a:cubicBezTo>
                    <a:pt x="78" y="200"/>
                    <a:pt x="79" y="178"/>
                    <a:pt x="79" y="161"/>
                  </a:cubicBezTo>
                  <a:cubicBezTo>
                    <a:pt x="81" y="156"/>
                    <a:pt x="80" y="144"/>
                    <a:pt x="81" y="133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2" y="131"/>
                    <a:pt x="82" y="131"/>
                    <a:pt x="83" y="131"/>
                  </a:cubicBezTo>
                  <a:cubicBezTo>
                    <a:pt x="83" y="131"/>
                    <a:pt x="83" y="130"/>
                    <a:pt x="83" y="130"/>
                  </a:cubicBezTo>
                  <a:cubicBezTo>
                    <a:pt x="83" y="129"/>
                    <a:pt x="83" y="129"/>
                    <a:pt x="83" y="129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2" y="128"/>
                    <a:pt x="82" y="128"/>
                    <a:pt x="81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2" y="128"/>
                    <a:pt x="82" y="128"/>
                    <a:pt x="83" y="128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2" y="127"/>
                    <a:pt x="81" y="127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62" y="125"/>
                    <a:pt x="75" y="126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6" y="126"/>
                    <a:pt x="63" y="126"/>
                    <a:pt x="69" y="126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69" y="127"/>
                    <a:pt x="69" y="127"/>
                  </a:cubicBezTo>
                  <a:cubicBezTo>
                    <a:pt x="70" y="127"/>
                    <a:pt x="70" y="127"/>
                    <a:pt x="71" y="127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0" y="127"/>
                    <a:pt x="70" y="127"/>
                    <a:pt x="69" y="127"/>
                  </a:cubicBezTo>
                  <a:cubicBezTo>
                    <a:pt x="69" y="129"/>
                    <a:pt x="69" y="131"/>
                    <a:pt x="71" y="129"/>
                  </a:cubicBezTo>
                  <a:cubicBezTo>
                    <a:pt x="71" y="129"/>
                    <a:pt x="71" y="129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0" y="132"/>
                    <a:pt x="70" y="134"/>
                    <a:pt x="70" y="136"/>
                  </a:cubicBezTo>
                  <a:cubicBezTo>
                    <a:pt x="70" y="138"/>
                    <a:pt x="70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44"/>
                    <a:pt x="69" y="147"/>
                    <a:pt x="68" y="151"/>
                  </a:cubicBezTo>
                  <a:cubicBezTo>
                    <a:pt x="68" y="151"/>
                    <a:pt x="67" y="151"/>
                    <a:pt x="67" y="152"/>
                  </a:cubicBezTo>
                  <a:cubicBezTo>
                    <a:pt x="67" y="153"/>
                    <a:pt x="67" y="155"/>
                    <a:pt x="67" y="156"/>
                  </a:cubicBezTo>
                  <a:cubicBezTo>
                    <a:pt x="67" y="160"/>
                    <a:pt x="66" y="164"/>
                    <a:pt x="64" y="168"/>
                  </a:cubicBezTo>
                  <a:cubicBezTo>
                    <a:pt x="64" y="168"/>
                    <a:pt x="64" y="169"/>
                    <a:pt x="64" y="169"/>
                  </a:cubicBezTo>
                  <a:cubicBezTo>
                    <a:pt x="63" y="164"/>
                    <a:pt x="64" y="157"/>
                    <a:pt x="65" y="155"/>
                  </a:cubicBezTo>
                  <a:cubicBezTo>
                    <a:pt x="63" y="149"/>
                    <a:pt x="64" y="160"/>
                    <a:pt x="62" y="159"/>
                  </a:cubicBezTo>
                  <a:cubicBezTo>
                    <a:pt x="62" y="163"/>
                    <a:pt x="62" y="166"/>
                    <a:pt x="63" y="171"/>
                  </a:cubicBezTo>
                  <a:cubicBezTo>
                    <a:pt x="62" y="174"/>
                    <a:pt x="63" y="175"/>
                    <a:pt x="61" y="179"/>
                  </a:cubicBezTo>
                  <a:cubicBezTo>
                    <a:pt x="60" y="178"/>
                    <a:pt x="60" y="178"/>
                    <a:pt x="60" y="178"/>
                  </a:cubicBezTo>
                  <a:cubicBezTo>
                    <a:pt x="58" y="183"/>
                    <a:pt x="58" y="185"/>
                    <a:pt x="58" y="188"/>
                  </a:cubicBezTo>
                  <a:cubicBezTo>
                    <a:pt x="54" y="190"/>
                    <a:pt x="55" y="191"/>
                    <a:pt x="51" y="193"/>
                  </a:cubicBezTo>
                  <a:cubicBezTo>
                    <a:pt x="54" y="190"/>
                    <a:pt x="55" y="186"/>
                    <a:pt x="55" y="183"/>
                  </a:cubicBezTo>
                  <a:cubicBezTo>
                    <a:pt x="51" y="187"/>
                    <a:pt x="48" y="194"/>
                    <a:pt x="43" y="194"/>
                  </a:cubicBezTo>
                  <a:cubicBezTo>
                    <a:pt x="38" y="196"/>
                    <a:pt x="35" y="199"/>
                    <a:pt x="35" y="201"/>
                  </a:cubicBezTo>
                  <a:cubicBezTo>
                    <a:pt x="36" y="200"/>
                    <a:pt x="31" y="201"/>
                    <a:pt x="34" y="199"/>
                  </a:cubicBezTo>
                  <a:cubicBezTo>
                    <a:pt x="32" y="200"/>
                    <a:pt x="30" y="201"/>
                    <a:pt x="29" y="201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28" y="201"/>
                    <a:pt x="28" y="200"/>
                    <a:pt x="28" y="199"/>
                  </a:cubicBezTo>
                  <a:cubicBezTo>
                    <a:pt x="26" y="197"/>
                    <a:pt x="23" y="193"/>
                    <a:pt x="19" y="196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6"/>
                    <a:pt x="12" y="198"/>
                    <a:pt x="9" y="198"/>
                  </a:cubicBezTo>
                  <a:cubicBezTo>
                    <a:pt x="9" y="200"/>
                    <a:pt x="8" y="202"/>
                    <a:pt x="10" y="203"/>
                  </a:cubicBezTo>
                  <a:cubicBezTo>
                    <a:pt x="9" y="204"/>
                    <a:pt x="7" y="201"/>
                    <a:pt x="8" y="203"/>
                  </a:cubicBezTo>
                  <a:cubicBezTo>
                    <a:pt x="7" y="201"/>
                    <a:pt x="7" y="201"/>
                    <a:pt x="7" y="201"/>
                  </a:cubicBezTo>
                  <a:cubicBezTo>
                    <a:pt x="1" y="206"/>
                    <a:pt x="3" y="212"/>
                    <a:pt x="3" y="217"/>
                  </a:cubicBezTo>
                  <a:cubicBezTo>
                    <a:pt x="0" y="218"/>
                    <a:pt x="3" y="221"/>
                    <a:pt x="2" y="224"/>
                  </a:cubicBezTo>
                  <a:cubicBezTo>
                    <a:pt x="3" y="226"/>
                    <a:pt x="2" y="229"/>
                    <a:pt x="5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2"/>
                    <a:pt x="4" y="235"/>
                    <a:pt x="5" y="237"/>
                  </a:cubicBezTo>
                  <a:cubicBezTo>
                    <a:pt x="5" y="239"/>
                    <a:pt x="7" y="238"/>
                    <a:pt x="8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1"/>
                    <a:pt x="10" y="240"/>
                    <a:pt x="12" y="240"/>
                  </a:cubicBezTo>
                  <a:cubicBezTo>
                    <a:pt x="12" y="241"/>
                    <a:pt x="12" y="241"/>
                    <a:pt x="12" y="242"/>
                  </a:cubicBezTo>
                  <a:cubicBezTo>
                    <a:pt x="11" y="242"/>
                    <a:pt x="9" y="242"/>
                    <a:pt x="7" y="242"/>
                  </a:cubicBezTo>
                  <a:cubicBezTo>
                    <a:pt x="8" y="244"/>
                    <a:pt x="11" y="244"/>
                    <a:pt x="10" y="246"/>
                  </a:cubicBezTo>
                  <a:cubicBezTo>
                    <a:pt x="11" y="247"/>
                    <a:pt x="12" y="248"/>
                    <a:pt x="14" y="247"/>
                  </a:cubicBezTo>
                  <a:cubicBezTo>
                    <a:pt x="13" y="247"/>
                    <a:pt x="14" y="248"/>
                    <a:pt x="13" y="248"/>
                  </a:cubicBezTo>
                  <a:cubicBezTo>
                    <a:pt x="13" y="249"/>
                    <a:pt x="14" y="249"/>
                    <a:pt x="15" y="249"/>
                  </a:cubicBezTo>
                  <a:cubicBezTo>
                    <a:pt x="15" y="249"/>
                    <a:pt x="15" y="249"/>
                    <a:pt x="15" y="249"/>
                  </a:cubicBezTo>
                  <a:cubicBezTo>
                    <a:pt x="16" y="248"/>
                    <a:pt x="17" y="249"/>
                    <a:pt x="18" y="247"/>
                  </a:cubicBezTo>
                  <a:cubicBezTo>
                    <a:pt x="17" y="247"/>
                    <a:pt x="17" y="247"/>
                    <a:pt x="17" y="246"/>
                  </a:cubicBezTo>
                  <a:cubicBezTo>
                    <a:pt x="18" y="246"/>
                    <a:pt x="19" y="246"/>
                    <a:pt x="19" y="248"/>
                  </a:cubicBezTo>
                  <a:cubicBezTo>
                    <a:pt x="18" y="249"/>
                    <a:pt x="16" y="249"/>
                    <a:pt x="17" y="250"/>
                  </a:cubicBezTo>
                  <a:cubicBezTo>
                    <a:pt x="18" y="250"/>
                    <a:pt x="20" y="249"/>
                    <a:pt x="21" y="248"/>
                  </a:cubicBezTo>
                  <a:cubicBezTo>
                    <a:pt x="20" y="249"/>
                    <a:pt x="19" y="248"/>
                    <a:pt x="20" y="246"/>
                  </a:cubicBezTo>
                  <a:cubicBezTo>
                    <a:pt x="19" y="247"/>
                    <a:pt x="19" y="247"/>
                    <a:pt x="19" y="247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5"/>
                    <a:pt x="19" y="243"/>
                    <a:pt x="17" y="243"/>
                  </a:cubicBezTo>
                  <a:cubicBezTo>
                    <a:pt x="16" y="245"/>
                    <a:pt x="16" y="245"/>
                    <a:pt x="16" y="245"/>
                  </a:cubicBezTo>
                  <a:cubicBezTo>
                    <a:pt x="15" y="244"/>
                    <a:pt x="13" y="244"/>
                    <a:pt x="13" y="243"/>
                  </a:cubicBezTo>
                  <a:cubicBezTo>
                    <a:pt x="14" y="243"/>
                    <a:pt x="15" y="242"/>
                    <a:pt x="15" y="241"/>
                  </a:cubicBezTo>
                  <a:cubicBezTo>
                    <a:pt x="15" y="241"/>
                    <a:pt x="14" y="241"/>
                    <a:pt x="15" y="241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4" y="242"/>
                    <a:pt x="15" y="238"/>
                    <a:pt x="14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3" y="239"/>
                    <a:pt x="13" y="238"/>
                  </a:cubicBezTo>
                  <a:cubicBezTo>
                    <a:pt x="13" y="237"/>
                    <a:pt x="15" y="237"/>
                    <a:pt x="16" y="235"/>
                  </a:cubicBezTo>
                  <a:cubicBezTo>
                    <a:pt x="15" y="234"/>
                    <a:pt x="12" y="233"/>
                    <a:pt x="14" y="230"/>
                  </a:cubicBezTo>
                  <a:cubicBezTo>
                    <a:pt x="13" y="229"/>
                    <a:pt x="12" y="228"/>
                    <a:pt x="11" y="227"/>
                  </a:cubicBezTo>
                  <a:cubicBezTo>
                    <a:pt x="10" y="226"/>
                    <a:pt x="13" y="227"/>
                    <a:pt x="12" y="226"/>
                  </a:cubicBezTo>
                  <a:cubicBezTo>
                    <a:pt x="13" y="226"/>
                    <a:pt x="14" y="225"/>
                    <a:pt x="15" y="225"/>
                  </a:cubicBezTo>
                  <a:cubicBezTo>
                    <a:pt x="14" y="225"/>
                    <a:pt x="15" y="223"/>
                    <a:pt x="12" y="224"/>
                  </a:cubicBezTo>
                  <a:cubicBezTo>
                    <a:pt x="13" y="222"/>
                    <a:pt x="13" y="221"/>
                    <a:pt x="13" y="219"/>
                  </a:cubicBezTo>
                  <a:cubicBezTo>
                    <a:pt x="13" y="219"/>
                    <a:pt x="14" y="219"/>
                    <a:pt x="15" y="219"/>
                  </a:cubicBezTo>
                  <a:cubicBezTo>
                    <a:pt x="14" y="218"/>
                    <a:pt x="12" y="217"/>
                    <a:pt x="13" y="216"/>
                  </a:cubicBezTo>
                  <a:cubicBezTo>
                    <a:pt x="12" y="215"/>
                    <a:pt x="12" y="216"/>
                    <a:pt x="10" y="215"/>
                  </a:cubicBezTo>
                  <a:cubicBezTo>
                    <a:pt x="10" y="215"/>
                    <a:pt x="9" y="215"/>
                    <a:pt x="9" y="214"/>
                  </a:cubicBezTo>
                  <a:cubicBezTo>
                    <a:pt x="11" y="214"/>
                    <a:pt x="14" y="215"/>
                    <a:pt x="14" y="214"/>
                  </a:cubicBezTo>
                  <a:cubicBezTo>
                    <a:pt x="17" y="215"/>
                    <a:pt x="13" y="216"/>
                    <a:pt x="16" y="216"/>
                  </a:cubicBezTo>
                  <a:cubicBezTo>
                    <a:pt x="18" y="216"/>
                    <a:pt x="18" y="218"/>
                    <a:pt x="17" y="219"/>
                  </a:cubicBezTo>
                  <a:cubicBezTo>
                    <a:pt x="19" y="220"/>
                    <a:pt x="17" y="218"/>
                    <a:pt x="19" y="218"/>
                  </a:cubicBezTo>
                  <a:cubicBezTo>
                    <a:pt x="19" y="217"/>
                    <a:pt x="18" y="217"/>
                    <a:pt x="18" y="216"/>
                  </a:cubicBezTo>
                  <a:cubicBezTo>
                    <a:pt x="18" y="216"/>
                    <a:pt x="17" y="216"/>
                    <a:pt x="17" y="216"/>
                  </a:cubicBezTo>
                  <a:cubicBezTo>
                    <a:pt x="17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6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5"/>
                    <a:pt x="17" y="215"/>
                    <a:pt x="17" y="216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6" y="216"/>
                    <a:pt x="16" y="215"/>
                    <a:pt x="16" y="215"/>
                  </a:cubicBezTo>
                  <a:cubicBezTo>
                    <a:pt x="14" y="214"/>
                    <a:pt x="17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7" y="214"/>
                    <a:pt x="17" y="215"/>
                    <a:pt x="17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6"/>
                    <a:pt x="17" y="216"/>
                    <a:pt x="17" y="216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7" y="215"/>
                    <a:pt x="17" y="215"/>
                  </a:cubicBezTo>
                  <a:cubicBezTo>
                    <a:pt x="17" y="215"/>
                    <a:pt x="17" y="215"/>
                    <a:pt x="18" y="215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20" y="212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8" y="213"/>
                  </a:cubicBezTo>
                  <a:cubicBezTo>
                    <a:pt x="19" y="213"/>
                    <a:pt x="19" y="213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9" y="212"/>
                    <a:pt x="19" y="212"/>
                  </a:cubicBezTo>
                  <a:cubicBezTo>
                    <a:pt x="19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9" y="213"/>
                    <a:pt x="19" y="213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3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3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9" y="216"/>
                    <a:pt x="18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5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5"/>
                    <a:pt x="20" y="217"/>
                    <a:pt x="20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20" y="215"/>
                    <a:pt x="18" y="215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3"/>
                  </a:cubicBezTo>
                  <a:cubicBezTo>
                    <a:pt x="19" y="213"/>
                    <a:pt x="19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9" y="214"/>
                    <a:pt x="20" y="214"/>
                    <a:pt x="20" y="214"/>
                  </a:cubicBezTo>
                  <a:cubicBezTo>
                    <a:pt x="20" y="214"/>
                    <a:pt x="19" y="214"/>
                    <a:pt x="20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6"/>
                    <a:pt x="20" y="216"/>
                    <a:pt x="20" y="216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7"/>
                    <a:pt x="21" y="217"/>
                    <a:pt x="21" y="217"/>
                  </a:cubicBezTo>
                  <a:cubicBezTo>
                    <a:pt x="20" y="218"/>
                    <a:pt x="23" y="217"/>
                    <a:pt x="22" y="218"/>
                  </a:cubicBezTo>
                  <a:cubicBezTo>
                    <a:pt x="21" y="218"/>
                    <a:pt x="20" y="219"/>
                    <a:pt x="20" y="219"/>
                  </a:cubicBezTo>
                  <a:cubicBezTo>
                    <a:pt x="22" y="218"/>
                    <a:pt x="23" y="219"/>
                    <a:pt x="25" y="218"/>
                  </a:cubicBezTo>
                  <a:cubicBezTo>
                    <a:pt x="24" y="219"/>
                    <a:pt x="21" y="219"/>
                    <a:pt x="20" y="220"/>
                  </a:cubicBezTo>
                  <a:cubicBezTo>
                    <a:pt x="22" y="220"/>
                    <a:pt x="19" y="222"/>
                    <a:pt x="22" y="221"/>
                  </a:cubicBezTo>
                  <a:cubicBezTo>
                    <a:pt x="22" y="220"/>
                    <a:pt x="23" y="221"/>
                    <a:pt x="25" y="220"/>
                  </a:cubicBezTo>
                  <a:cubicBezTo>
                    <a:pt x="25" y="222"/>
                    <a:pt x="23" y="221"/>
                    <a:pt x="23" y="222"/>
                  </a:cubicBezTo>
                  <a:cubicBezTo>
                    <a:pt x="23" y="222"/>
                    <a:pt x="25" y="222"/>
                    <a:pt x="26" y="221"/>
                  </a:cubicBezTo>
                  <a:cubicBezTo>
                    <a:pt x="26" y="222"/>
                    <a:pt x="28" y="222"/>
                    <a:pt x="27" y="223"/>
                  </a:cubicBezTo>
                  <a:cubicBezTo>
                    <a:pt x="25" y="224"/>
                    <a:pt x="26" y="222"/>
                    <a:pt x="25" y="223"/>
                  </a:cubicBezTo>
                  <a:cubicBezTo>
                    <a:pt x="25" y="224"/>
                    <a:pt x="29" y="222"/>
                    <a:pt x="30" y="224"/>
                  </a:cubicBezTo>
                  <a:cubicBezTo>
                    <a:pt x="31" y="223"/>
                    <a:pt x="34" y="223"/>
                    <a:pt x="35" y="224"/>
                  </a:cubicBezTo>
                  <a:cubicBezTo>
                    <a:pt x="35" y="226"/>
                    <a:pt x="34" y="223"/>
                    <a:pt x="32" y="224"/>
                  </a:cubicBezTo>
                  <a:cubicBezTo>
                    <a:pt x="32" y="225"/>
                    <a:pt x="32" y="225"/>
                    <a:pt x="32" y="225"/>
                  </a:cubicBezTo>
                  <a:cubicBezTo>
                    <a:pt x="30" y="227"/>
                    <a:pt x="27" y="224"/>
                    <a:pt x="25" y="225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6"/>
                    <a:pt x="24" y="226"/>
                    <a:pt x="23" y="227"/>
                  </a:cubicBezTo>
                  <a:cubicBezTo>
                    <a:pt x="25" y="226"/>
                    <a:pt x="24" y="228"/>
                    <a:pt x="25" y="228"/>
                  </a:cubicBezTo>
                  <a:cubicBezTo>
                    <a:pt x="26" y="228"/>
                    <a:pt x="24" y="228"/>
                    <a:pt x="25" y="228"/>
                  </a:cubicBezTo>
                  <a:cubicBezTo>
                    <a:pt x="26" y="228"/>
                    <a:pt x="29" y="228"/>
                    <a:pt x="28" y="230"/>
                  </a:cubicBezTo>
                  <a:cubicBezTo>
                    <a:pt x="27" y="229"/>
                    <a:pt x="26" y="230"/>
                    <a:pt x="25" y="230"/>
                  </a:cubicBezTo>
                  <a:cubicBezTo>
                    <a:pt x="24" y="231"/>
                    <a:pt x="27" y="230"/>
                    <a:pt x="26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3"/>
                    <a:pt x="26" y="241"/>
                    <a:pt x="32" y="242"/>
                  </a:cubicBezTo>
                  <a:cubicBezTo>
                    <a:pt x="31" y="243"/>
                    <a:pt x="31" y="245"/>
                    <a:pt x="30" y="247"/>
                  </a:cubicBezTo>
                  <a:cubicBezTo>
                    <a:pt x="31" y="246"/>
                    <a:pt x="32" y="246"/>
                    <a:pt x="33" y="247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0" y="250"/>
                    <a:pt x="33" y="251"/>
                    <a:pt x="34" y="251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2" y="254"/>
                    <a:pt x="34" y="253"/>
                    <a:pt x="35" y="253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5" y="254"/>
                    <a:pt x="35" y="254"/>
                    <a:pt x="35" y="254"/>
                  </a:cubicBezTo>
                  <a:cubicBezTo>
                    <a:pt x="36" y="255"/>
                    <a:pt x="36" y="256"/>
                    <a:pt x="34" y="257"/>
                  </a:cubicBezTo>
                  <a:cubicBezTo>
                    <a:pt x="35" y="257"/>
                    <a:pt x="35" y="257"/>
                    <a:pt x="36" y="256"/>
                  </a:cubicBezTo>
                  <a:cubicBezTo>
                    <a:pt x="35" y="258"/>
                    <a:pt x="36" y="261"/>
                    <a:pt x="38" y="262"/>
                  </a:cubicBezTo>
                  <a:cubicBezTo>
                    <a:pt x="38" y="261"/>
                    <a:pt x="39" y="261"/>
                    <a:pt x="40" y="260"/>
                  </a:cubicBezTo>
                  <a:cubicBezTo>
                    <a:pt x="42" y="259"/>
                    <a:pt x="40" y="260"/>
                    <a:pt x="41" y="260"/>
                  </a:cubicBezTo>
                  <a:cubicBezTo>
                    <a:pt x="41" y="261"/>
                    <a:pt x="40" y="262"/>
                    <a:pt x="39" y="262"/>
                  </a:cubicBezTo>
                  <a:cubicBezTo>
                    <a:pt x="38" y="265"/>
                    <a:pt x="42" y="267"/>
                    <a:pt x="44" y="270"/>
                  </a:cubicBezTo>
                  <a:cubicBezTo>
                    <a:pt x="44" y="270"/>
                    <a:pt x="44" y="270"/>
                    <a:pt x="45" y="270"/>
                  </a:cubicBezTo>
                  <a:cubicBezTo>
                    <a:pt x="44" y="273"/>
                    <a:pt x="48" y="273"/>
                    <a:pt x="48" y="276"/>
                  </a:cubicBezTo>
                  <a:cubicBezTo>
                    <a:pt x="49" y="275"/>
                    <a:pt x="51" y="273"/>
                    <a:pt x="52" y="274"/>
                  </a:cubicBezTo>
                  <a:cubicBezTo>
                    <a:pt x="54" y="274"/>
                    <a:pt x="50" y="276"/>
                    <a:pt x="50" y="279"/>
                  </a:cubicBezTo>
                  <a:cubicBezTo>
                    <a:pt x="51" y="278"/>
                    <a:pt x="52" y="279"/>
                    <a:pt x="53" y="279"/>
                  </a:cubicBezTo>
                  <a:cubicBezTo>
                    <a:pt x="52" y="280"/>
                    <a:pt x="52" y="280"/>
                    <a:pt x="52" y="280"/>
                  </a:cubicBezTo>
                  <a:cubicBezTo>
                    <a:pt x="54" y="279"/>
                    <a:pt x="55" y="280"/>
                    <a:pt x="55" y="281"/>
                  </a:cubicBezTo>
                  <a:cubicBezTo>
                    <a:pt x="55" y="281"/>
                    <a:pt x="55" y="281"/>
                    <a:pt x="55" y="281"/>
                  </a:cubicBezTo>
                  <a:cubicBezTo>
                    <a:pt x="55" y="282"/>
                    <a:pt x="55" y="283"/>
                    <a:pt x="56" y="284"/>
                  </a:cubicBezTo>
                  <a:cubicBezTo>
                    <a:pt x="57" y="282"/>
                    <a:pt x="58" y="284"/>
                    <a:pt x="59" y="283"/>
                  </a:cubicBezTo>
                  <a:cubicBezTo>
                    <a:pt x="59" y="284"/>
                    <a:pt x="59" y="284"/>
                    <a:pt x="59" y="284"/>
                  </a:cubicBezTo>
                  <a:cubicBezTo>
                    <a:pt x="60" y="283"/>
                    <a:pt x="60" y="283"/>
                    <a:pt x="60" y="283"/>
                  </a:cubicBezTo>
                  <a:cubicBezTo>
                    <a:pt x="61" y="285"/>
                    <a:pt x="61" y="285"/>
                    <a:pt x="61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7"/>
                    <a:pt x="60" y="285"/>
                    <a:pt x="62" y="284"/>
                  </a:cubicBezTo>
                  <a:cubicBezTo>
                    <a:pt x="63" y="284"/>
                    <a:pt x="62" y="285"/>
                    <a:pt x="62" y="286"/>
                  </a:cubicBezTo>
                  <a:cubicBezTo>
                    <a:pt x="62" y="287"/>
                    <a:pt x="62" y="285"/>
                    <a:pt x="61" y="285"/>
                  </a:cubicBezTo>
                  <a:cubicBezTo>
                    <a:pt x="60" y="286"/>
                    <a:pt x="62" y="286"/>
                    <a:pt x="61" y="287"/>
                  </a:cubicBezTo>
                  <a:cubicBezTo>
                    <a:pt x="62" y="287"/>
                    <a:pt x="63" y="286"/>
                    <a:pt x="63" y="286"/>
                  </a:cubicBezTo>
                  <a:cubicBezTo>
                    <a:pt x="64" y="287"/>
                    <a:pt x="65" y="287"/>
                    <a:pt x="65" y="289"/>
                  </a:cubicBezTo>
                  <a:cubicBezTo>
                    <a:pt x="65" y="288"/>
                    <a:pt x="66" y="289"/>
                    <a:pt x="67" y="288"/>
                  </a:cubicBezTo>
                  <a:cubicBezTo>
                    <a:pt x="66" y="288"/>
                    <a:pt x="66" y="287"/>
                    <a:pt x="66" y="286"/>
                  </a:cubicBezTo>
                  <a:cubicBezTo>
                    <a:pt x="67" y="286"/>
                    <a:pt x="68" y="286"/>
                    <a:pt x="68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7"/>
                    <a:pt x="69" y="288"/>
                    <a:pt x="69" y="286"/>
                  </a:cubicBezTo>
                  <a:cubicBezTo>
                    <a:pt x="69" y="289"/>
                    <a:pt x="69" y="289"/>
                    <a:pt x="69" y="289"/>
                  </a:cubicBezTo>
                  <a:cubicBezTo>
                    <a:pt x="70" y="288"/>
                    <a:pt x="71" y="288"/>
                    <a:pt x="72" y="288"/>
                  </a:cubicBezTo>
                  <a:cubicBezTo>
                    <a:pt x="71" y="290"/>
                    <a:pt x="69" y="291"/>
                    <a:pt x="71" y="292"/>
                  </a:cubicBezTo>
                  <a:cubicBezTo>
                    <a:pt x="73" y="291"/>
                    <a:pt x="73" y="291"/>
                    <a:pt x="73" y="291"/>
                  </a:cubicBezTo>
                  <a:cubicBezTo>
                    <a:pt x="74" y="291"/>
                    <a:pt x="74" y="292"/>
                    <a:pt x="74" y="293"/>
                  </a:cubicBezTo>
                  <a:cubicBezTo>
                    <a:pt x="76" y="294"/>
                    <a:pt x="77" y="289"/>
                    <a:pt x="79" y="291"/>
                  </a:cubicBezTo>
                  <a:cubicBezTo>
                    <a:pt x="78" y="293"/>
                    <a:pt x="78" y="293"/>
                    <a:pt x="79" y="294"/>
                  </a:cubicBezTo>
                  <a:cubicBezTo>
                    <a:pt x="79" y="293"/>
                    <a:pt x="79" y="293"/>
                    <a:pt x="80" y="293"/>
                  </a:cubicBezTo>
                  <a:cubicBezTo>
                    <a:pt x="80" y="292"/>
                    <a:pt x="79" y="294"/>
                    <a:pt x="79" y="293"/>
                  </a:cubicBezTo>
                  <a:cubicBezTo>
                    <a:pt x="79" y="291"/>
                    <a:pt x="80" y="292"/>
                    <a:pt x="80" y="292"/>
                  </a:cubicBezTo>
                  <a:cubicBezTo>
                    <a:pt x="81" y="296"/>
                    <a:pt x="86" y="294"/>
                    <a:pt x="88" y="296"/>
                  </a:cubicBezTo>
                  <a:cubicBezTo>
                    <a:pt x="88" y="294"/>
                    <a:pt x="90" y="295"/>
                    <a:pt x="90" y="295"/>
                  </a:cubicBezTo>
                  <a:cubicBezTo>
                    <a:pt x="90" y="297"/>
                    <a:pt x="92" y="294"/>
                    <a:pt x="93" y="296"/>
                  </a:cubicBezTo>
                  <a:cubicBezTo>
                    <a:pt x="92" y="293"/>
                    <a:pt x="92" y="293"/>
                    <a:pt x="92" y="293"/>
                  </a:cubicBezTo>
                  <a:cubicBezTo>
                    <a:pt x="94" y="295"/>
                    <a:pt x="95" y="290"/>
                    <a:pt x="96" y="293"/>
                  </a:cubicBezTo>
                  <a:cubicBezTo>
                    <a:pt x="97" y="293"/>
                    <a:pt x="96" y="294"/>
                    <a:pt x="95" y="295"/>
                  </a:cubicBezTo>
                  <a:cubicBezTo>
                    <a:pt x="96" y="298"/>
                    <a:pt x="99" y="293"/>
                    <a:pt x="100" y="296"/>
                  </a:cubicBezTo>
                  <a:cubicBezTo>
                    <a:pt x="100" y="295"/>
                    <a:pt x="99" y="293"/>
                    <a:pt x="101" y="292"/>
                  </a:cubicBezTo>
                  <a:cubicBezTo>
                    <a:pt x="101" y="294"/>
                    <a:pt x="103" y="295"/>
                    <a:pt x="103" y="295"/>
                  </a:cubicBezTo>
                  <a:cubicBezTo>
                    <a:pt x="104" y="295"/>
                    <a:pt x="104" y="294"/>
                    <a:pt x="105" y="295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5" y="297"/>
                    <a:pt x="106" y="296"/>
                    <a:pt x="107" y="295"/>
                  </a:cubicBezTo>
                  <a:cubicBezTo>
                    <a:pt x="108" y="297"/>
                    <a:pt x="110" y="296"/>
                    <a:pt x="111" y="297"/>
                  </a:cubicBezTo>
                  <a:cubicBezTo>
                    <a:pt x="112" y="295"/>
                    <a:pt x="113" y="299"/>
                    <a:pt x="113" y="295"/>
                  </a:cubicBezTo>
                  <a:cubicBezTo>
                    <a:pt x="114" y="296"/>
                    <a:pt x="114" y="296"/>
                    <a:pt x="114" y="296"/>
                  </a:cubicBezTo>
                  <a:cubicBezTo>
                    <a:pt x="114" y="296"/>
                    <a:pt x="115" y="294"/>
                    <a:pt x="115" y="294"/>
                  </a:cubicBezTo>
                  <a:cubicBezTo>
                    <a:pt x="115" y="296"/>
                    <a:pt x="115" y="296"/>
                    <a:pt x="115" y="296"/>
                  </a:cubicBezTo>
                  <a:cubicBezTo>
                    <a:pt x="114" y="298"/>
                    <a:pt x="117" y="296"/>
                    <a:pt x="117" y="298"/>
                  </a:cubicBezTo>
                  <a:cubicBezTo>
                    <a:pt x="116" y="296"/>
                    <a:pt x="117" y="298"/>
                    <a:pt x="118" y="296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20" y="296"/>
                    <a:pt x="119" y="295"/>
                    <a:pt x="120" y="295"/>
                  </a:cubicBezTo>
                  <a:cubicBezTo>
                    <a:pt x="121" y="295"/>
                    <a:pt x="120" y="297"/>
                    <a:pt x="120" y="297"/>
                  </a:cubicBezTo>
                  <a:cubicBezTo>
                    <a:pt x="120" y="298"/>
                    <a:pt x="121" y="298"/>
                    <a:pt x="122" y="297"/>
                  </a:cubicBezTo>
                  <a:cubicBezTo>
                    <a:pt x="122" y="298"/>
                    <a:pt x="122" y="298"/>
                    <a:pt x="123" y="298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4" y="298"/>
                    <a:pt x="124" y="299"/>
                  </a:cubicBezTo>
                  <a:cubicBezTo>
                    <a:pt x="123" y="300"/>
                    <a:pt x="123" y="300"/>
                    <a:pt x="123" y="300"/>
                  </a:cubicBezTo>
                  <a:cubicBezTo>
                    <a:pt x="124" y="300"/>
                    <a:pt x="125" y="299"/>
                    <a:pt x="125" y="298"/>
                  </a:cubicBezTo>
                  <a:cubicBezTo>
                    <a:pt x="127" y="300"/>
                    <a:pt x="131" y="300"/>
                    <a:pt x="132" y="300"/>
                  </a:cubicBezTo>
                  <a:cubicBezTo>
                    <a:pt x="131" y="299"/>
                    <a:pt x="131" y="301"/>
                    <a:pt x="131" y="300"/>
                  </a:cubicBezTo>
                  <a:cubicBezTo>
                    <a:pt x="132" y="300"/>
                    <a:pt x="133" y="299"/>
                    <a:pt x="133" y="300"/>
                  </a:cubicBezTo>
                  <a:cubicBezTo>
                    <a:pt x="134" y="300"/>
                    <a:pt x="133" y="301"/>
                    <a:pt x="134" y="302"/>
                  </a:cubicBezTo>
                  <a:cubicBezTo>
                    <a:pt x="133" y="302"/>
                    <a:pt x="135" y="300"/>
                    <a:pt x="134" y="300"/>
                  </a:cubicBezTo>
                  <a:cubicBezTo>
                    <a:pt x="134" y="303"/>
                    <a:pt x="138" y="301"/>
                    <a:pt x="139" y="304"/>
                  </a:cubicBezTo>
                  <a:cubicBezTo>
                    <a:pt x="139" y="303"/>
                    <a:pt x="138" y="304"/>
                    <a:pt x="137" y="305"/>
                  </a:cubicBezTo>
                  <a:cubicBezTo>
                    <a:pt x="139" y="305"/>
                    <a:pt x="141" y="305"/>
                    <a:pt x="143" y="304"/>
                  </a:cubicBezTo>
                  <a:cubicBezTo>
                    <a:pt x="142" y="305"/>
                    <a:pt x="142" y="305"/>
                    <a:pt x="141" y="305"/>
                  </a:cubicBezTo>
                  <a:cubicBezTo>
                    <a:pt x="142" y="306"/>
                    <a:pt x="143" y="307"/>
                    <a:pt x="144" y="306"/>
                  </a:cubicBezTo>
                  <a:cubicBezTo>
                    <a:pt x="145" y="305"/>
                    <a:pt x="144" y="307"/>
                    <a:pt x="144" y="306"/>
                  </a:cubicBezTo>
                  <a:cubicBezTo>
                    <a:pt x="144" y="305"/>
                    <a:pt x="146" y="305"/>
                    <a:pt x="146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47" y="307"/>
                    <a:pt x="147" y="306"/>
                    <a:pt x="148" y="307"/>
                  </a:cubicBezTo>
                  <a:cubicBezTo>
                    <a:pt x="148" y="308"/>
                    <a:pt x="147" y="307"/>
                    <a:pt x="147" y="308"/>
                  </a:cubicBezTo>
                  <a:cubicBezTo>
                    <a:pt x="145" y="310"/>
                    <a:pt x="147" y="311"/>
                    <a:pt x="147" y="311"/>
                  </a:cubicBezTo>
                  <a:cubicBezTo>
                    <a:pt x="149" y="311"/>
                    <a:pt x="149" y="311"/>
                    <a:pt x="149" y="311"/>
                  </a:cubicBezTo>
                  <a:cubicBezTo>
                    <a:pt x="150" y="311"/>
                    <a:pt x="148" y="312"/>
                    <a:pt x="148" y="312"/>
                  </a:cubicBezTo>
                  <a:cubicBezTo>
                    <a:pt x="154" y="312"/>
                    <a:pt x="154" y="312"/>
                    <a:pt x="154" y="312"/>
                  </a:cubicBezTo>
                  <a:cubicBezTo>
                    <a:pt x="153" y="312"/>
                    <a:pt x="152" y="314"/>
                    <a:pt x="151" y="314"/>
                  </a:cubicBezTo>
                  <a:cubicBezTo>
                    <a:pt x="152" y="315"/>
                    <a:pt x="155" y="315"/>
                    <a:pt x="157" y="315"/>
                  </a:cubicBezTo>
                  <a:cubicBezTo>
                    <a:pt x="157" y="316"/>
                    <a:pt x="158" y="317"/>
                    <a:pt x="159" y="318"/>
                  </a:cubicBezTo>
                  <a:cubicBezTo>
                    <a:pt x="158" y="319"/>
                    <a:pt x="159" y="317"/>
                    <a:pt x="158" y="318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6" y="318"/>
                    <a:pt x="154" y="320"/>
                    <a:pt x="153" y="320"/>
                  </a:cubicBezTo>
                  <a:cubicBezTo>
                    <a:pt x="155" y="320"/>
                    <a:pt x="154" y="323"/>
                    <a:pt x="154" y="325"/>
                  </a:cubicBezTo>
                  <a:cubicBezTo>
                    <a:pt x="157" y="323"/>
                    <a:pt x="156" y="326"/>
                    <a:pt x="159" y="325"/>
                  </a:cubicBezTo>
                  <a:cubicBezTo>
                    <a:pt x="160" y="327"/>
                    <a:pt x="157" y="327"/>
                    <a:pt x="156" y="328"/>
                  </a:cubicBezTo>
                  <a:cubicBezTo>
                    <a:pt x="158" y="329"/>
                    <a:pt x="158" y="331"/>
                    <a:pt x="158" y="333"/>
                  </a:cubicBezTo>
                  <a:cubicBezTo>
                    <a:pt x="158" y="333"/>
                    <a:pt x="158" y="333"/>
                    <a:pt x="158" y="333"/>
                  </a:cubicBezTo>
                  <a:cubicBezTo>
                    <a:pt x="159" y="334"/>
                    <a:pt x="158" y="337"/>
                    <a:pt x="161" y="338"/>
                  </a:cubicBezTo>
                  <a:cubicBezTo>
                    <a:pt x="160" y="338"/>
                    <a:pt x="160" y="338"/>
                    <a:pt x="159" y="338"/>
                  </a:cubicBezTo>
                  <a:cubicBezTo>
                    <a:pt x="159" y="340"/>
                    <a:pt x="163" y="338"/>
                    <a:pt x="162" y="340"/>
                  </a:cubicBezTo>
                  <a:cubicBezTo>
                    <a:pt x="160" y="339"/>
                    <a:pt x="160" y="339"/>
                    <a:pt x="160" y="339"/>
                  </a:cubicBezTo>
                  <a:cubicBezTo>
                    <a:pt x="162" y="340"/>
                    <a:pt x="160" y="342"/>
                    <a:pt x="162" y="343"/>
                  </a:cubicBezTo>
                  <a:cubicBezTo>
                    <a:pt x="161" y="343"/>
                    <a:pt x="161" y="343"/>
                    <a:pt x="160" y="343"/>
                  </a:cubicBezTo>
                  <a:cubicBezTo>
                    <a:pt x="161" y="344"/>
                    <a:pt x="161" y="345"/>
                    <a:pt x="163" y="346"/>
                  </a:cubicBezTo>
                  <a:cubicBezTo>
                    <a:pt x="162" y="347"/>
                    <a:pt x="161" y="346"/>
                    <a:pt x="160" y="346"/>
                  </a:cubicBezTo>
                  <a:cubicBezTo>
                    <a:pt x="160" y="347"/>
                    <a:pt x="163" y="347"/>
                    <a:pt x="162" y="348"/>
                  </a:cubicBezTo>
                  <a:cubicBezTo>
                    <a:pt x="162" y="349"/>
                    <a:pt x="161" y="349"/>
                    <a:pt x="161" y="349"/>
                  </a:cubicBezTo>
                  <a:cubicBezTo>
                    <a:pt x="162" y="350"/>
                    <a:pt x="162" y="351"/>
                    <a:pt x="163" y="352"/>
                  </a:cubicBezTo>
                  <a:cubicBezTo>
                    <a:pt x="162" y="352"/>
                    <a:pt x="162" y="353"/>
                    <a:pt x="161" y="353"/>
                  </a:cubicBezTo>
                  <a:cubicBezTo>
                    <a:pt x="161" y="360"/>
                    <a:pt x="162" y="366"/>
                    <a:pt x="164" y="372"/>
                  </a:cubicBezTo>
                  <a:cubicBezTo>
                    <a:pt x="161" y="374"/>
                    <a:pt x="162" y="371"/>
                    <a:pt x="161" y="372"/>
                  </a:cubicBezTo>
                  <a:cubicBezTo>
                    <a:pt x="163" y="372"/>
                    <a:pt x="161" y="373"/>
                    <a:pt x="162" y="375"/>
                  </a:cubicBezTo>
                  <a:cubicBezTo>
                    <a:pt x="162" y="375"/>
                    <a:pt x="162" y="375"/>
                    <a:pt x="162" y="375"/>
                  </a:cubicBezTo>
                  <a:cubicBezTo>
                    <a:pt x="162" y="376"/>
                    <a:pt x="161" y="376"/>
                    <a:pt x="162" y="377"/>
                  </a:cubicBezTo>
                  <a:cubicBezTo>
                    <a:pt x="162" y="377"/>
                    <a:pt x="162" y="377"/>
                    <a:pt x="162" y="377"/>
                  </a:cubicBezTo>
                  <a:cubicBezTo>
                    <a:pt x="164" y="378"/>
                    <a:pt x="159" y="379"/>
                    <a:pt x="162" y="379"/>
                  </a:cubicBezTo>
                  <a:cubicBezTo>
                    <a:pt x="161" y="380"/>
                    <a:pt x="161" y="380"/>
                    <a:pt x="161" y="380"/>
                  </a:cubicBezTo>
                  <a:cubicBezTo>
                    <a:pt x="163" y="381"/>
                    <a:pt x="160" y="382"/>
                    <a:pt x="162" y="383"/>
                  </a:cubicBezTo>
                  <a:cubicBezTo>
                    <a:pt x="162" y="383"/>
                    <a:pt x="162" y="383"/>
                    <a:pt x="162" y="383"/>
                  </a:cubicBezTo>
                  <a:cubicBezTo>
                    <a:pt x="161" y="384"/>
                    <a:pt x="165" y="386"/>
                    <a:pt x="163" y="386"/>
                  </a:cubicBezTo>
                  <a:cubicBezTo>
                    <a:pt x="163" y="388"/>
                    <a:pt x="164" y="389"/>
                    <a:pt x="166" y="389"/>
                  </a:cubicBezTo>
                  <a:cubicBezTo>
                    <a:pt x="165" y="390"/>
                    <a:pt x="164" y="389"/>
                    <a:pt x="163" y="389"/>
                  </a:cubicBezTo>
                  <a:cubicBezTo>
                    <a:pt x="164" y="394"/>
                    <a:pt x="164" y="400"/>
                    <a:pt x="167" y="404"/>
                  </a:cubicBezTo>
                  <a:cubicBezTo>
                    <a:pt x="166" y="404"/>
                    <a:pt x="166" y="404"/>
                    <a:pt x="165" y="404"/>
                  </a:cubicBezTo>
                  <a:cubicBezTo>
                    <a:pt x="168" y="406"/>
                    <a:pt x="163" y="409"/>
                    <a:pt x="168" y="411"/>
                  </a:cubicBezTo>
                  <a:cubicBezTo>
                    <a:pt x="170" y="412"/>
                    <a:pt x="170" y="412"/>
                    <a:pt x="170" y="412"/>
                  </a:cubicBezTo>
                  <a:cubicBezTo>
                    <a:pt x="169" y="412"/>
                    <a:pt x="168" y="412"/>
                    <a:pt x="167" y="413"/>
                  </a:cubicBezTo>
                  <a:cubicBezTo>
                    <a:pt x="168" y="413"/>
                    <a:pt x="167" y="415"/>
                    <a:pt x="169" y="416"/>
                  </a:cubicBezTo>
                  <a:cubicBezTo>
                    <a:pt x="168" y="416"/>
                    <a:pt x="168" y="416"/>
                    <a:pt x="168" y="416"/>
                  </a:cubicBezTo>
                  <a:cubicBezTo>
                    <a:pt x="167" y="417"/>
                    <a:pt x="170" y="418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6" y="425"/>
                    <a:pt x="163" y="434"/>
                    <a:pt x="168" y="438"/>
                  </a:cubicBezTo>
                  <a:cubicBezTo>
                    <a:pt x="169" y="440"/>
                    <a:pt x="166" y="439"/>
                    <a:pt x="166" y="440"/>
                  </a:cubicBezTo>
                  <a:cubicBezTo>
                    <a:pt x="170" y="444"/>
                    <a:pt x="167" y="452"/>
                    <a:pt x="173" y="453"/>
                  </a:cubicBezTo>
                  <a:cubicBezTo>
                    <a:pt x="173" y="454"/>
                    <a:pt x="173" y="454"/>
                    <a:pt x="173" y="455"/>
                  </a:cubicBezTo>
                  <a:cubicBezTo>
                    <a:pt x="173" y="455"/>
                    <a:pt x="173" y="456"/>
                    <a:pt x="174" y="456"/>
                  </a:cubicBezTo>
                  <a:cubicBezTo>
                    <a:pt x="171" y="457"/>
                    <a:pt x="174" y="460"/>
                    <a:pt x="172" y="462"/>
                  </a:cubicBezTo>
                  <a:cubicBezTo>
                    <a:pt x="175" y="462"/>
                    <a:pt x="174" y="463"/>
                    <a:pt x="174" y="464"/>
                  </a:cubicBezTo>
                  <a:cubicBezTo>
                    <a:pt x="174" y="464"/>
                    <a:pt x="173" y="464"/>
                    <a:pt x="173" y="464"/>
                  </a:cubicBezTo>
                  <a:cubicBezTo>
                    <a:pt x="173" y="466"/>
                    <a:pt x="173" y="466"/>
                    <a:pt x="172" y="468"/>
                  </a:cubicBezTo>
                  <a:cubicBezTo>
                    <a:pt x="172" y="469"/>
                    <a:pt x="174" y="469"/>
                    <a:pt x="173" y="470"/>
                  </a:cubicBezTo>
                  <a:cubicBezTo>
                    <a:pt x="171" y="471"/>
                    <a:pt x="173" y="472"/>
                    <a:pt x="172" y="473"/>
                  </a:cubicBezTo>
                  <a:cubicBezTo>
                    <a:pt x="174" y="473"/>
                    <a:pt x="175" y="474"/>
                    <a:pt x="175" y="475"/>
                  </a:cubicBezTo>
                  <a:cubicBezTo>
                    <a:pt x="172" y="475"/>
                    <a:pt x="172" y="475"/>
                    <a:pt x="172" y="475"/>
                  </a:cubicBezTo>
                  <a:cubicBezTo>
                    <a:pt x="174" y="477"/>
                    <a:pt x="170" y="481"/>
                    <a:pt x="174" y="485"/>
                  </a:cubicBezTo>
                  <a:cubicBezTo>
                    <a:pt x="172" y="485"/>
                    <a:pt x="172" y="485"/>
                    <a:pt x="172" y="485"/>
                  </a:cubicBezTo>
                  <a:cubicBezTo>
                    <a:pt x="174" y="488"/>
                    <a:pt x="173" y="491"/>
                    <a:pt x="176" y="494"/>
                  </a:cubicBezTo>
                  <a:cubicBezTo>
                    <a:pt x="175" y="495"/>
                    <a:pt x="175" y="496"/>
                    <a:pt x="175" y="497"/>
                  </a:cubicBezTo>
                  <a:cubicBezTo>
                    <a:pt x="176" y="498"/>
                    <a:pt x="176" y="499"/>
                    <a:pt x="178" y="499"/>
                  </a:cubicBezTo>
                  <a:cubicBezTo>
                    <a:pt x="178" y="500"/>
                    <a:pt x="177" y="500"/>
                    <a:pt x="177" y="500"/>
                  </a:cubicBezTo>
                  <a:cubicBezTo>
                    <a:pt x="176" y="501"/>
                    <a:pt x="174" y="504"/>
                    <a:pt x="177" y="504"/>
                  </a:cubicBezTo>
                  <a:cubicBezTo>
                    <a:pt x="175" y="505"/>
                    <a:pt x="175" y="505"/>
                    <a:pt x="175" y="505"/>
                  </a:cubicBezTo>
                  <a:cubicBezTo>
                    <a:pt x="177" y="506"/>
                    <a:pt x="179" y="507"/>
                    <a:pt x="177" y="508"/>
                  </a:cubicBezTo>
                  <a:cubicBezTo>
                    <a:pt x="178" y="509"/>
                    <a:pt x="179" y="510"/>
                    <a:pt x="181" y="509"/>
                  </a:cubicBezTo>
                  <a:cubicBezTo>
                    <a:pt x="181" y="510"/>
                    <a:pt x="178" y="510"/>
                    <a:pt x="180" y="510"/>
                  </a:cubicBezTo>
                  <a:cubicBezTo>
                    <a:pt x="178" y="510"/>
                    <a:pt x="178" y="510"/>
                    <a:pt x="178" y="510"/>
                  </a:cubicBezTo>
                  <a:cubicBezTo>
                    <a:pt x="177" y="513"/>
                    <a:pt x="179" y="515"/>
                    <a:pt x="180" y="518"/>
                  </a:cubicBezTo>
                  <a:cubicBezTo>
                    <a:pt x="178" y="519"/>
                    <a:pt x="181" y="520"/>
                    <a:pt x="179" y="522"/>
                  </a:cubicBezTo>
                  <a:cubicBezTo>
                    <a:pt x="181" y="523"/>
                    <a:pt x="179" y="525"/>
                    <a:pt x="182" y="525"/>
                  </a:cubicBezTo>
                  <a:cubicBezTo>
                    <a:pt x="181" y="525"/>
                    <a:pt x="181" y="525"/>
                    <a:pt x="181" y="525"/>
                  </a:cubicBezTo>
                  <a:cubicBezTo>
                    <a:pt x="181" y="526"/>
                    <a:pt x="181" y="528"/>
                    <a:pt x="180" y="530"/>
                  </a:cubicBezTo>
                  <a:cubicBezTo>
                    <a:pt x="180" y="531"/>
                    <a:pt x="182" y="530"/>
                    <a:pt x="183" y="531"/>
                  </a:cubicBezTo>
                  <a:cubicBezTo>
                    <a:pt x="182" y="531"/>
                    <a:pt x="182" y="531"/>
                    <a:pt x="182" y="531"/>
                  </a:cubicBezTo>
                  <a:cubicBezTo>
                    <a:pt x="183" y="532"/>
                    <a:pt x="185" y="532"/>
                    <a:pt x="186" y="532"/>
                  </a:cubicBezTo>
                  <a:cubicBezTo>
                    <a:pt x="185" y="533"/>
                    <a:pt x="186" y="533"/>
                    <a:pt x="185" y="533"/>
                  </a:cubicBezTo>
                  <a:cubicBezTo>
                    <a:pt x="185" y="533"/>
                    <a:pt x="183" y="533"/>
                    <a:pt x="181" y="532"/>
                  </a:cubicBezTo>
                  <a:cubicBezTo>
                    <a:pt x="181" y="534"/>
                    <a:pt x="184" y="534"/>
                    <a:pt x="182" y="535"/>
                  </a:cubicBezTo>
                  <a:cubicBezTo>
                    <a:pt x="182" y="536"/>
                    <a:pt x="182" y="536"/>
                    <a:pt x="184" y="536"/>
                  </a:cubicBezTo>
                  <a:cubicBezTo>
                    <a:pt x="184" y="536"/>
                    <a:pt x="183" y="537"/>
                    <a:pt x="182" y="537"/>
                  </a:cubicBezTo>
                  <a:cubicBezTo>
                    <a:pt x="183" y="537"/>
                    <a:pt x="183" y="538"/>
                    <a:pt x="184" y="538"/>
                  </a:cubicBezTo>
                  <a:cubicBezTo>
                    <a:pt x="184" y="538"/>
                    <a:pt x="184" y="537"/>
                    <a:pt x="184" y="537"/>
                  </a:cubicBezTo>
                  <a:cubicBezTo>
                    <a:pt x="185" y="537"/>
                    <a:pt x="185" y="538"/>
                    <a:pt x="187" y="538"/>
                  </a:cubicBezTo>
                  <a:cubicBezTo>
                    <a:pt x="187" y="537"/>
                    <a:pt x="186" y="537"/>
                    <a:pt x="186" y="537"/>
                  </a:cubicBezTo>
                  <a:cubicBezTo>
                    <a:pt x="188" y="537"/>
                    <a:pt x="188" y="538"/>
                    <a:pt x="187" y="538"/>
                  </a:cubicBezTo>
                  <a:cubicBezTo>
                    <a:pt x="186" y="539"/>
                    <a:pt x="185" y="538"/>
                    <a:pt x="184" y="539"/>
                  </a:cubicBezTo>
                  <a:cubicBezTo>
                    <a:pt x="188" y="540"/>
                    <a:pt x="188" y="540"/>
                    <a:pt x="188" y="540"/>
                  </a:cubicBezTo>
                  <a:cubicBezTo>
                    <a:pt x="186" y="540"/>
                    <a:pt x="187" y="539"/>
                    <a:pt x="189" y="539"/>
                  </a:cubicBezTo>
                  <a:cubicBezTo>
                    <a:pt x="188" y="538"/>
                    <a:pt x="188" y="538"/>
                    <a:pt x="188" y="538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9" y="537"/>
                    <a:pt x="190" y="536"/>
                    <a:pt x="189" y="535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5"/>
                    <a:pt x="185" y="535"/>
                    <a:pt x="187" y="534"/>
                  </a:cubicBezTo>
                  <a:cubicBezTo>
                    <a:pt x="187" y="534"/>
                    <a:pt x="188" y="534"/>
                    <a:pt x="189" y="534"/>
                  </a:cubicBezTo>
                  <a:cubicBezTo>
                    <a:pt x="189" y="534"/>
                    <a:pt x="188" y="533"/>
                    <a:pt x="188" y="533"/>
                  </a:cubicBezTo>
                  <a:cubicBezTo>
                    <a:pt x="191" y="533"/>
                    <a:pt x="191" y="533"/>
                    <a:pt x="191" y="533"/>
                  </a:cubicBezTo>
                  <a:cubicBezTo>
                    <a:pt x="187" y="533"/>
                    <a:pt x="189" y="532"/>
                    <a:pt x="189" y="531"/>
                  </a:cubicBezTo>
                  <a:cubicBezTo>
                    <a:pt x="189" y="531"/>
                    <a:pt x="189" y="531"/>
                    <a:pt x="189" y="531"/>
                  </a:cubicBezTo>
                  <a:cubicBezTo>
                    <a:pt x="190" y="530"/>
                    <a:pt x="188" y="532"/>
                    <a:pt x="188" y="531"/>
                  </a:cubicBezTo>
                  <a:cubicBezTo>
                    <a:pt x="188" y="530"/>
                    <a:pt x="191" y="530"/>
                    <a:pt x="192" y="530"/>
                  </a:cubicBezTo>
                  <a:cubicBezTo>
                    <a:pt x="191" y="529"/>
                    <a:pt x="189" y="527"/>
                    <a:pt x="191" y="526"/>
                  </a:cubicBezTo>
                  <a:cubicBezTo>
                    <a:pt x="190" y="525"/>
                    <a:pt x="189" y="524"/>
                    <a:pt x="188" y="524"/>
                  </a:cubicBezTo>
                  <a:cubicBezTo>
                    <a:pt x="188" y="523"/>
                    <a:pt x="191" y="523"/>
                    <a:pt x="190" y="523"/>
                  </a:cubicBezTo>
                  <a:cubicBezTo>
                    <a:pt x="190" y="523"/>
                    <a:pt x="191" y="522"/>
                    <a:pt x="192" y="522"/>
                  </a:cubicBezTo>
                  <a:cubicBezTo>
                    <a:pt x="191" y="522"/>
                    <a:pt x="192" y="521"/>
                    <a:pt x="190" y="522"/>
                  </a:cubicBezTo>
                  <a:cubicBezTo>
                    <a:pt x="190" y="520"/>
                    <a:pt x="191" y="519"/>
                    <a:pt x="190" y="518"/>
                  </a:cubicBezTo>
                  <a:cubicBezTo>
                    <a:pt x="190" y="518"/>
                    <a:pt x="192" y="518"/>
                    <a:pt x="193" y="518"/>
                  </a:cubicBezTo>
                  <a:cubicBezTo>
                    <a:pt x="191" y="517"/>
                    <a:pt x="190" y="516"/>
                    <a:pt x="190" y="515"/>
                  </a:cubicBezTo>
                  <a:cubicBezTo>
                    <a:pt x="189" y="515"/>
                    <a:pt x="189" y="516"/>
                    <a:pt x="187" y="516"/>
                  </a:cubicBezTo>
                  <a:cubicBezTo>
                    <a:pt x="187" y="516"/>
                    <a:pt x="186" y="516"/>
                    <a:pt x="186" y="515"/>
                  </a:cubicBezTo>
                  <a:cubicBezTo>
                    <a:pt x="188" y="515"/>
                    <a:pt x="191" y="515"/>
                    <a:pt x="191" y="514"/>
                  </a:cubicBezTo>
                  <a:cubicBezTo>
                    <a:pt x="193" y="514"/>
                    <a:pt x="190" y="515"/>
                    <a:pt x="193" y="515"/>
                  </a:cubicBezTo>
                  <a:cubicBezTo>
                    <a:pt x="195" y="515"/>
                    <a:pt x="196" y="517"/>
                    <a:pt x="194" y="517"/>
                  </a:cubicBezTo>
                  <a:cubicBezTo>
                    <a:pt x="197" y="518"/>
                    <a:pt x="195" y="516"/>
                    <a:pt x="197" y="516"/>
                  </a:cubicBezTo>
                  <a:cubicBezTo>
                    <a:pt x="197" y="516"/>
                    <a:pt x="195" y="515"/>
                    <a:pt x="195" y="514"/>
                  </a:cubicBezTo>
                  <a:cubicBezTo>
                    <a:pt x="194" y="514"/>
                    <a:pt x="194" y="515"/>
                    <a:pt x="193" y="514"/>
                  </a:cubicBezTo>
                  <a:cubicBezTo>
                    <a:pt x="190" y="514"/>
                    <a:pt x="194" y="513"/>
                    <a:pt x="194" y="513"/>
                  </a:cubicBezTo>
                  <a:cubicBezTo>
                    <a:pt x="195" y="513"/>
                    <a:pt x="195" y="513"/>
                    <a:pt x="195" y="513"/>
                  </a:cubicBezTo>
                  <a:cubicBezTo>
                    <a:pt x="196" y="512"/>
                    <a:pt x="194" y="512"/>
                    <a:pt x="194" y="511"/>
                  </a:cubicBezTo>
                  <a:cubicBezTo>
                    <a:pt x="197" y="511"/>
                    <a:pt x="195" y="513"/>
                    <a:pt x="197" y="513"/>
                  </a:cubicBezTo>
                  <a:cubicBezTo>
                    <a:pt x="199" y="512"/>
                    <a:pt x="199" y="512"/>
                    <a:pt x="199" y="512"/>
                  </a:cubicBezTo>
                  <a:cubicBezTo>
                    <a:pt x="199" y="511"/>
                    <a:pt x="196" y="512"/>
                    <a:pt x="197" y="511"/>
                  </a:cubicBezTo>
                  <a:cubicBezTo>
                    <a:pt x="198" y="511"/>
                    <a:pt x="198" y="511"/>
                    <a:pt x="198" y="511"/>
                  </a:cubicBezTo>
                  <a:cubicBezTo>
                    <a:pt x="197" y="510"/>
                    <a:pt x="197" y="510"/>
                    <a:pt x="197" y="510"/>
                  </a:cubicBezTo>
                  <a:cubicBezTo>
                    <a:pt x="196" y="510"/>
                    <a:pt x="194" y="510"/>
                    <a:pt x="195" y="511"/>
                  </a:cubicBezTo>
                  <a:cubicBezTo>
                    <a:pt x="191" y="511"/>
                    <a:pt x="194" y="511"/>
                    <a:pt x="193" y="510"/>
                  </a:cubicBezTo>
                  <a:cubicBezTo>
                    <a:pt x="192" y="509"/>
                    <a:pt x="194" y="510"/>
                    <a:pt x="192" y="510"/>
                  </a:cubicBezTo>
                  <a:cubicBezTo>
                    <a:pt x="190" y="510"/>
                    <a:pt x="190" y="510"/>
                    <a:pt x="190" y="509"/>
                  </a:cubicBezTo>
                  <a:cubicBezTo>
                    <a:pt x="190" y="508"/>
                    <a:pt x="192" y="509"/>
                    <a:pt x="193" y="508"/>
                  </a:cubicBezTo>
                  <a:cubicBezTo>
                    <a:pt x="193" y="508"/>
                    <a:pt x="193" y="509"/>
                    <a:pt x="192" y="509"/>
                  </a:cubicBezTo>
                  <a:cubicBezTo>
                    <a:pt x="194" y="510"/>
                    <a:pt x="196" y="508"/>
                    <a:pt x="197" y="509"/>
                  </a:cubicBezTo>
                  <a:cubicBezTo>
                    <a:pt x="198" y="508"/>
                    <a:pt x="196" y="508"/>
                    <a:pt x="196" y="508"/>
                  </a:cubicBezTo>
                  <a:cubicBezTo>
                    <a:pt x="195" y="508"/>
                    <a:pt x="194" y="508"/>
                    <a:pt x="193" y="508"/>
                  </a:cubicBezTo>
                  <a:cubicBezTo>
                    <a:pt x="188" y="507"/>
                    <a:pt x="197" y="507"/>
                    <a:pt x="196" y="506"/>
                  </a:cubicBezTo>
                  <a:cubicBezTo>
                    <a:pt x="193" y="506"/>
                    <a:pt x="191" y="504"/>
                    <a:pt x="188" y="506"/>
                  </a:cubicBezTo>
                  <a:cubicBezTo>
                    <a:pt x="187" y="505"/>
                    <a:pt x="187" y="505"/>
                    <a:pt x="187" y="505"/>
                  </a:cubicBezTo>
                  <a:cubicBezTo>
                    <a:pt x="189" y="505"/>
                    <a:pt x="189" y="504"/>
                    <a:pt x="191" y="504"/>
                  </a:cubicBezTo>
                  <a:cubicBezTo>
                    <a:pt x="191" y="504"/>
                    <a:pt x="191" y="504"/>
                    <a:pt x="191" y="504"/>
                  </a:cubicBezTo>
                  <a:cubicBezTo>
                    <a:pt x="193" y="504"/>
                    <a:pt x="193" y="504"/>
                    <a:pt x="193" y="504"/>
                  </a:cubicBezTo>
                  <a:cubicBezTo>
                    <a:pt x="195" y="504"/>
                    <a:pt x="196" y="503"/>
                    <a:pt x="197" y="503"/>
                  </a:cubicBezTo>
                  <a:cubicBezTo>
                    <a:pt x="196" y="502"/>
                    <a:pt x="195" y="503"/>
                    <a:pt x="194" y="502"/>
                  </a:cubicBezTo>
                  <a:cubicBezTo>
                    <a:pt x="195" y="502"/>
                    <a:pt x="195" y="502"/>
                    <a:pt x="196" y="502"/>
                  </a:cubicBezTo>
                  <a:cubicBezTo>
                    <a:pt x="195" y="502"/>
                    <a:pt x="193" y="503"/>
                    <a:pt x="193" y="502"/>
                  </a:cubicBezTo>
                  <a:cubicBezTo>
                    <a:pt x="193" y="501"/>
                    <a:pt x="195" y="500"/>
                    <a:pt x="195" y="501"/>
                  </a:cubicBezTo>
                  <a:cubicBezTo>
                    <a:pt x="197" y="501"/>
                    <a:pt x="197" y="501"/>
                    <a:pt x="197" y="501"/>
                  </a:cubicBezTo>
                  <a:cubicBezTo>
                    <a:pt x="195" y="501"/>
                    <a:pt x="198" y="501"/>
                    <a:pt x="197" y="500"/>
                  </a:cubicBezTo>
                  <a:cubicBezTo>
                    <a:pt x="196" y="500"/>
                    <a:pt x="194" y="500"/>
                    <a:pt x="193" y="500"/>
                  </a:cubicBezTo>
                  <a:cubicBezTo>
                    <a:pt x="192" y="499"/>
                    <a:pt x="194" y="499"/>
                    <a:pt x="193" y="499"/>
                  </a:cubicBezTo>
                  <a:cubicBezTo>
                    <a:pt x="195" y="500"/>
                    <a:pt x="195" y="500"/>
                    <a:pt x="195" y="500"/>
                  </a:cubicBezTo>
                  <a:cubicBezTo>
                    <a:pt x="194" y="499"/>
                    <a:pt x="198" y="499"/>
                    <a:pt x="197" y="498"/>
                  </a:cubicBezTo>
                  <a:cubicBezTo>
                    <a:pt x="195" y="498"/>
                    <a:pt x="195" y="498"/>
                    <a:pt x="195" y="498"/>
                  </a:cubicBezTo>
                  <a:cubicBezTo>
                    <a:pt x="196" y="498"/>
                    <a:pt x="196" y="498"/>
                    <a:pt x="197" y="498"/>
                  </a:cubicBezTo>
                  <a:cubicBezTo>
                    <a:pt x="196" y="498"/>
                    <a:pt x="196" y="497"/>
                    <a:pt x="196" y="497"/>
                  </a:cubicBezTo>
                  <a:cubicBezTo>
                    <a:pt x="197" y="497"/>
                    <a:pt x="197" y="497"/>
                    <a:pt x="197" y="497"/>
                  </a:cubicBezTo>
                  <a:cubicBezTo>
                    <a:pt x="196" y="497"/>
                    <a:pt x="193" y="496"/>
                    <a:pt x="196" y="496"/>
                  </a:cubicBezTo>
                  <a:cubicBezTo>
                    <a:pt x="193" y="496"/>
                    <a:pt x="196" y="496"/>
                    <a:pt x="194" y="497"/>
                  </a:cubicBezTo>
                  <a:cubicBezTo>
                    <a:pt x="192" y="497"/>
                    <a:pt x="193" y="496"/>
                    <a:pt x="192" y="496"/>
                  </a:cubicBezTo>
                  <a:cubicBezTo>
                    <a:pt x="195" y="496"/>
                    <a:pt x="192" y="495"/>
                    <a:pt x="192" y="495"/>
                  </a:cubicBezTo>
                  <a:cubicBezTo>
                    <a:pt x="193" y="494"/>
                    <a:pt x="194" y="494"/>
                    <a:pt x="194" y="494"/>
                  </a:cubicBezTo>
                  <a:cubicBezTo>
                    <a:pt x="193" y="494"/>
                    <a:pt x="193" y="494"/>
                    <a:pt x="193" y="494"/>
                  </a:cubicBezTo>
                  <a:cubicBezTo>
                    <a:pt x="196" y="493"/>
                    <a:pt x="192" y="493"/>
                    <a:pt x="193" y="492"/>
                  </a:cubicBezTo>
                  <a:cubicBezTo>
                    <a:pt x="194" y="492"/>
                    <a:pt x="195" y="492"/>
                    <a:pt x="196" y="492"/>
                  </a:cubicBezTo>
                  <a:cubicBezTo>
                    <a:pt x="193" y="493"/>
                    <a:pt x="193" y="491"/>
                    <a:pt x="191" y="491"/>
                  </a:cubicBezTo>
                  <a:cubicBezTo>
                    <a:pt x="192" y="490"/>
                    <a:pt x="194" y="492"/>
                    <a:pt x="196" y="491"/>
                  </a:cubicBezTo>
                  <a:cubicBezTo>
                    <a:pt x="194" y="491"/>
                    <a:pt x="197" y="490"/>
                    <a:pt x="195" y="490"/>
                  </a:cubicBezTo>
                  <a:cubicBezTo>
                    <a:pt x="194" y="491"/>
                    <a:pt x="193" y="490"/>
                    <a:pt x="192" y="490"/>
                  </a:cubicBezTo>
                  <a:cubicBezTo>
                    <a:pt x="192" y="489"/>
                    <a:pt x="193" y="490"/>
                    <a:pt x="194" y="489"/>
                  </a:cubicBezTo>
                  <a:cubicBezTo>
                    <a:pt x="193" y="489"/>
                    <a:pt x="191" y="488"/>
                    <a:pt x="191" y="489"/>
                  </a:cubicBezTo>
                  <a:cubicBezTo>
                    <a:pt x="191" y="488"/>
                    <a:pt x="189" y="488"/>
                    <a:pt x="190" y="487"/>
                  </a:cubicBezTo>
                  <a:cubicBezTo>
                    <a:pt x="192" y="487"/>
                    <a:pt x="191" y="488"/>
                    <a:pt x="192" y="488"/>
                  </a:cubicBezTo>
                  <a:cubicBezTo>
                    <a:pt x="192" y="487"/>
                    <a:pt x="188" y="488"/>
                    <a:pt x="187" y="487"/>
                  </a:cubicBezTo>
                  <a:cubicBezTo>
                    <a:pt x="187" y="487"/>
                    <a:pt x="184" y="487"/>
                    <a:pt x="183" y="486"/>
                  </a:cubicBezTo>
                  <a:cubicBezTo>
                    <a:pt x="183" y="485"/>
                    <a:pt x="184" y="487"/>
                    <a:pt x="186" y="486"/>
                  </a:cubicBezTo>
                  <a:cubicBezTo>
                    <a:pt x="185" y="486"/>
                    <a:pt x="185" y="486"/>
                    <a:pt x="185" y="486"/>
                  </a:cubicBezTo>
                  <a:cubicBezTo>
                    <a:pt x="188" y="485"/>
                    <a:pt x="190" y="487"/>
                    <a:pt x="193" y="486"/>
                  </a:cubicBezTo>
                  <a:cubicBezTo>
                    <a:pt x="192" y="486"/>
                    <a:pt x="192" y="486"/>
                    <a:pt x="192" y="486"/>
                  </a:cubicBezTo>
                  <a:cubicBezTo>
                    <a:pt x="195" y="486"/>
                    <a:pt x="195" y="486"/>
                    <a:pt x="195" y="486"/>
                  </a:cubicBezTo>
                  <a:cubicBezTo>
                    <a:pt x="193" y="486"/>
                    <a:pt x="194" y="485"/>
                    <a:pt x="194" y="484"/>
                  </a:cubicBezTo>
                  <a:cubicBezTo>
                    <a:pt x="192" y="484"/>
                    <a:pt x="194" y="485"/>
                    <a:pt x="193" y="485"/>
                  </a:cubicBezTo>
                  <a:cubicBezTo>
                    <a:pt x="192" y="484"/>
                    <a:pt x="190" y="484"/>
                    <a:pt x="191" y="483"/>
                  </a:cubicBezTo>
                  <a:cubicBezTo>
                    <a:pt x="192" y="484"/>
                    <a:pt x="193" y="483"/>
                    <a:pt x="194" y="483"/>
                  </a:cubicBezTo>
                  <a:cubicBezTo>
                    <a:pt x="195" y="483"/>
                    <a:pt x="192" y="483"/>
                    <a:pt x="193" y="482"/>
                  </a:cubicBezTo>
                  <a:cubicBezTo>
                    <a:pt x="194" y="483"/>
                    <a:pt x="194" y="483"/>
                    <a:pt x="194" y="483"/>
                  </a:cubicBezTo>
                  <a:cubicBezTo>
                    <a:pt x="194" y="480"/>
                    <a:pt x="194" y="478"/>
                    <a:pt x="190" y="476"/>
                  </a:cubicBezTo>
                  <a:cubicBezTo>
                    <a:pt x="191" y="475"/>
                    <a:pt x="191" y="475"/>
                    <a:pt x="193" y="474"/>
                  </a:cubicBezTo>
                  <a:cubicBezTo>
                    <a:pt x="192" y="474"/>
                    <a:pt x="191" y="474"/>
                    <a:pt x="191" y="473"/>
                  </a:cubicBezTo>
                  <a:cubicBezTo>
                    <a:pt x="193" y="473"/>
                    <a:pt x="193" y="473"/>
                    <a:pt x="193" y="473"/>
                  </a:cubicBezTo>
                  <a:cubicBezTo>
                    <a:pt x="194" y="472"/>
                    <a:pt x="192" y="472"/>
                    <a:pt x="191" y="471"/>
                  </a:cubicBezTo>
                  <a:cubicBezTo>
                    <a:pt x="193" y="471"/>
                    <a:pt x="193" y="471"/>
                    <a:pt x="193" y="471"/>
                  </a:cubicBezTo>
                  <a:cubicBezTo>
                    <a:pt x="194" y="471"/>
                    <a:pt x="192" y="470"/>
                    <a:pt x="191" y="470"/>
                  </a:cubicBezTo>
                  <a:cubicBezTo>
                    <a:pt x="193" y="470"/>
                    <a:pt x="193" y="470"/>
                    <a:pt x="193" y="470"/>
                  </a:cubicBezTo>
                  <a:cubicBezTo>
                    <a:pt x="191" y="470"/>
                    <a:pt x="191" y="470"/>
                    <a:pt x="191" y="470"/>
                  </a:cubicBezTo>
                  <a:cubicBezTo>
                    <a:pt x="191" y="469"/>
                    <a:pt x="191" y="468"/>
                    <a:pt x="193" y="469"/>
                  </a:cubicBezTo>
                  <a:cubicBezTo>
                    <a:pt x="193" y="469"/>
                    <a:pt x="192" y="468"/>
                    <a:pt x="192" y="468"/>
                  </a:cubicBezTo>
                  <a:cubicBezTo>
                    <a:pt x="193" y="468"/>
                    <a:pt x="193" y="467"/>
                    <a:pt x="193" y="466"/>
                  </a:cubicBezTo>
                  <a:cubicBezTo>
                    <a:pt x="192" y="466"/>
                    <a:pt x="191" y="466"/>
                    <a:pt x="190" y="466"/>
                  </a:cubicBezTo>
                  <a:cubicBezTo>
                    <a:pt x="188" y="465"/>
                    <a:pt x="190" y="466"/>
                    <a:pt x="189" y="465"/>
                  </a:cubicBezTo>
                  <a:cubicBezTo>
                    <a:pt x="190" y="465"/>
                    <a:pt x="191" y="465"/>
                    <a:pt x="192" y="465"/>
                  </a:cubicBezTo>
                  <a:cubicBezTo>
                    <a:pt x="195" y="465"/>
                    <a:pt x="192" y="462"/>
                    <a:pt x="193" y="461"/>
                  </a:cubicBezTo>
                  <a:cubicBezTo>
                    <a:pt x="192" y="460"/>
                    <a:pt x="192" y="460"/>
                    <a:pt x="192" y="460"/>
                  </a:cubicBezTo>
                  <a:cubicBezTo>
                    <a:pt x="195" y="460"/>
                    <a:pt x="193" y="459"/>
                    <a:pt x="194" y="458"/>
                  </a:cubicBezTo>
                  <a:cubicBezTo>
                    <a:pt x="193" y="458"/>
                    <a:pt x="191" y="457"/>
                    <a:pt x="191" y="456"/>
                  </a:cubicBezTo>
                  <a:cubicBezTo>
                    <a:pt x="189" y="455"/>
                    <a:pt x="193" y="457"/>
                    <a:pt x="195" y="457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6"/>
                    <a:pt x="194" y="456"/>
                    <a:pt x="194" y="456"/>
                  </a:cubicBezTo>
                  <a:cubicBezTo>
                    <a:pt x="194" y="455"/>
                    <a:pt x="193" y="454"/>
                    <a:pt x="194" y="454"/>
                  </a:cubicBezTo>
                  <a:cubicBezTo>
                    <a:pt x="194" y="454"/>
                    <a:pt x="194" y="454"/>
                    <a:pt x="194" y="454"/>
                  </a:cubicBezTo>
                  <a:cubicBezTo>
                    <a:pt x="195" y="454"/>
                    <a:pt x="196" y="455"/>
                    <a:pt x="196" y="454"/>
                  </a:cubicBezTo>
                  <a:cubicBezTo>
                    <a:pt x="194" y="453"/>
                    <a:pt x="196" y="453"/>
                    <a:pt x="194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4" y="451"/>
                    <a:pt x="194" y="451"/>
                    <a:pt x="194" y="451"/>
                  </a:cubicBezTo>
                  <a:cubicBezTo>
                    <a:pt x="195" y="451"/>
                    <a:pt x="195" y="451"/>
                    <a:pt x="195" y="451"/>
                  </a:cubicBezTo>
                  <a:cubicBezTo>
                    <a:pt x="196" y="453"/>
                    <a:pt x="196" y="453"/>
                    <a:pt x="196" y="453"/>
                  </a:cubicBezTo>
                  <a:cubicBezTo>
                    <a:pt x="197" y="452"/>
                    <a:pt x="195" y="452"/>
                    <a:pt x="194" y="451"/>
                  </a:cubicBezTo>
                  <a:cubicBezTo>
                    <a:pt x="193" y="450"/>
                    <a:pt x="195" y="450"/>
                    <a:pt x="195" y="451"/>
                  </a:cubicBezTo>
                  <a:cubicBezTo>
                    <a:pt x="196" y="451"/>
                    <a:pt x="195" y="451"/>
                    <a:pt x="195" y="451"/>
                  </a:cubicBezTo>
                  <a:cubicBezTo>
                    <a:pt x="196" y="452"/>
                    <a:pt x="196" y="451"/>
                    <a:pt x="196" y="452"/>
                  </a:cubicBezTo>
                  <a:cubicBezTo>
                    <a:pt x="196" y="451"/>
                    <a:pt x="195" y="450"/>
                    <a:pt x="195" y="450"/>
                  </a:cubicBezTo>
                  <a:cubicBezTo>
                    <a:pt x="195" y="451"/>
                    <a:pt x="196" y="450"/>
                    <a:pt x="197" y="451"/>
                  </a:cubicBezTo>
                  <a:cubicBezTo>
                    <a:pt x="196" y="450"/>
                    <a:pt x="197" y="450"/>
                    <a:pt x="196" y="450"/>
                  </a:cubicBezTo>
                  <a:cubicBezTo>
                    <a:pt x="196" y="450"/>
                    <a:pt x="195" y="449"/>
                    <a:pt x="194" y="449"/>
                  </a:cubicBezTo>
                  <a:cubicBezTo>
                    <a:pt x="194" y="448"/>
                    <a:pt x="194" y="448"/>
                    <a:pt x="195" y="448"/>
                  </a:cubicBezTo>
                  <a:cubicBezTo>
                    <a:pt x="195" y="449"/>
                    <a:pt x="195" y="449"/>
                    <a:pt x="195" y="449"/>
                  </a:cubicBezTo>
                  <a:cubicBezTo>
                    <a:pt x="195" y="448"/>
                    <a:pt x="196" y="448"/>
                    <a:pt x="194" y="447"/>
                  </a:cubicBezTo>
                  <a:cubicBezTo>
                    <a:pt x="196" y="449"/>
                    <a:pt x="196" y="449"/>
                    <a:pt x="196" y="449"/>
                  </a:cubicBezTo>
                  <a:cubicBezTo>
                    <a:pt x="196" y="448"/>
                    <a:pt x="196" y="448"/>
                    <a:pt x="196" y="447"/>
                  </a:cubicBezTo>
                  <a:cubicBezTo>
                    <a:pt x="197" y="448"/>
                    <a:pt x="198" y="450"/>
                    <a:pt x="199" y="450"/>
                  </a:cubicBezTo>
                  <a:cubicBezTo>
                    <a:pt x="198" y="448"/>
                    <a:pt x="198" y="448"/>
                    <a:pt x="198" y="448"/>
                  </a:cubicBezTo>
                  <a:cubicBezTo>
                    <a:pt x="199" y="448"/>
                    <a:pt x="199" y="448"/>
                    <a:pt x="199" y="449"/>
                  </a:cubicBezTo>
                  <a:cubicBezTo>
                    <a:pt x="200" y="449"/>
                    <a:pt x="198" y="444"/>
                    <a:pt x="199" y="445"/>
                  </a:cubicBezTo>
                  <a:cubicBezTo>
                    <a:pt x="200" y="447"/>
                    <a:pt x="200" y="447"/>
                    <a:pt x="201" y="447"/>
                  </a:cubicBezTo>
                  <a:cubicBezTo>
                    <a:pt x="200" y="446"/>
                    <a:pt x="200" y="446"/>
                    <a:pt x="200" y="446"/>
                  </a:cubicBezTo>
                  <a:cubicBezTo>
                    <a:pt x="200" y="446"/>
                    <a:pt x="201" y="448"/>
                    <a:pt x="200" y="447"/>
                  </a:cubicBezTo>
                  <a:cubicBezTo>
                    <a:pt x="199" y="446"/>
                    <a:pt x="200" y="446"/>
                    <a:pt x="200" y="445"/>
                  </a:cubicBezTo>
                  <a:cubicBezTo>
                    <a:pt x="200" y="446"/>
                    <a:pt x="201" y="447"/>
                    <a:pt x="202" y="447"/>
                  </a:cubicBezTo>
                  <a:cubicBezTo>
                    <a:pt x="202" y="447"/>
                    <a:pt x="202" y="447"/>
                    <a:pt x="202" y="447"/>
                  </a:cubicBezTo>
                  <a:cubicBezTo>
                    <a:pt x="205" y="449"/>
                    <a:pt x="200" y="450"/>
                    <a:pt x="204" y="454"/>
                  </a:cubicBezTo>
                  <a:cubicBezTo>
                    <a:pt x="205" y="456"/>
                    <a:pt x="206" y="463"/>
                    <a:pt x="206" y="463"/>
                  </a:cubicBezTo>
                  <a:cubicBezTo>
                    <a:pt x="214" y="451"/>
                    <a:pt x="212" y="449"/>
                    <a:pt x="214" y="446"/>
                  </a:cubicBezTo>
                  <a:cubicBezTo>
                    <a:pt x="214" y="447"/>
                    <a:pt x="214" y="447"/>
                    <a:pt x="214" y="447"/>
                  </a:cubicBezTo>
                  <a:cubicBezTo>
                    <a:pt x="214" y="446"/>
                    <a:pt x="214" y="446"/>
                    <a:pt x="214" y="446"/>
                  </a:cubicBezTo>
                  <a:cubicBezTo>
                    <a:pt x="214" y="446"/>
                    <a:pt x="215" y="446"/>
                    <a:pt x="215" y="446"/>
                  </a:cubicBezTo>
                  <a:cubicBezTo>
                    <a:pt x="215" y="446"/>
                    <a:pt x="215" y="447"/>
                    <a:pt x="216" y="445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5"/>
                    <a:pt x="217" y="443"/>
                    <a:pt x="217" y="443"/>
                  </a:cubicBezTo>
                  <a:cubicBezTo>
                    <a:pt x="216" y="445"/>
                    <a:pt x="216" y="445"/>
                    <a:pt x="216" y="445"/>
                  </a:cubicBezTo>
                  <a:cubicBezTo>
                    <a:pt x="216" y="447"/>
                    <a:pt x="217" y="446"/>
                    <a:pt x="217" y="447"/>
                  </a:cubicBezTo>
                  <a:cubicBezTo>
                    <a:pt x="217" y="445"/>
                    <a:pt x="217" y="447"/>
                    <a:pt x="218" y="445"/>
                  </a:cubicBezTo>
                  <a:cubicBezTo>
                    <a:pt x="218" y="445"/>
                    <a:pt x="218" y="445"/>
                    <a:pt x="218" y="445"/>
                  </a:cubicBezTo>
                  <a:cubicBezTo>
                    <a:pt x="219" y="445"/>
                    <a:pt x="219" y="444"/>
                    <a:pt x="220" y="444"/>
                  </a:cubicBezTo>
                  <a:cubicBezTo>
                    <a:pt x="220" y="444"/>
                    <a:pt x="219" y="446"/>
                    <a:pt x="219" y="446"/>
                  </a:cubicBezTo>
                  <a:cubicBezTo>
                    <a:pt x="219" y="447"/>
                    <a:pt x="219" y="447"/>
                    <a:pt x="220" y="447"/>
                  </a:cubicBezTo>
                  <a:cubicBezTo>
                    <a:pt x="220" y="447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6"/>
                    <a:pt x="220" y="446"/>
                    <a:pt x="220" y="446"/>
                  </a:cubicBezTo>
                  <a:cubicBezTo>
                    <a:pt x="220" y="446"/>
                    <a:pt x="220" y="446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7"/>
                  </a:cubicBezTo>
                  <a:cubicBezTo>
                    <a:pt x="220" y="447"/>
                    <a:pt x="220" y="447"/>
                    <a:pt x="220" y="448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1" y="448"/>
                    <a:pt x="221" y="447"/>
                  </a:cubicBezTo>
                  <a:cubicBezTo>
                    <a:pt x="222" y="449"/>
                    <a:pt x="224" y="448"/>
                    <a:pt x="225" y="448"/>
                  </a:cubicBezTo>
                  <a:cubicBezTo>
                    <a:pt x="225" y="448"/>
                    <a:pt x="224" y="449"/>
                    <a:pt x="225" y="449"/>
                  </a:cubicBezTo>
                  <a:cubicBezTo>
                    <a:pt x="225" y="449"/>
                    <a:pt x="226" y="448"/>
                    <a:pt x="226" y="449"/>
                  </a:cubicBezTo>
                  <a:cubicBezTo>
                    <a:pt x="226" y="448"/>
                    <a:pt x="225" y="450"/>
                    <a:pt x="225" y="450"/>
                  </a:cubicBezTo>
                  <a:cubicBezTo>
                    <a:pt x="225" y="451"/>
                    <a:pt x="226" y="449"/>
                    <a:pt x="226" y="449"/>
                  </a:cubicBezTo>
                  <a:cubicBezTo>
                    <a:pt x="225" y="452"/>
                    <a:pt x="229" y="450"/>
                    <a:pt x="229" y="452"/>
                  </a:cubicBezTo>
                  <a:cubicBezTo>
                    <a:pt x="229" y="451"/>
                    <a:pt x="228" y="452"/>
                    <a:pt x="227" y="452"/>
                  </a:cubicBezTo>
                  <a:cubicBezTo>
                    <a:pt x="228" y="452"/>
                    <a:pt x="229" y="452"/>
                    <a:pt x="232" y="452"/>
                  </a:cubicBezTo>
                  <a:cubicBezTo>
                    <a:pt x="230" y="453"/>
                    <a:pt x="230" y="453"/>
                    <a:pt x="230" y="453"/>
                  </a:cubicBezTo>
                  <a:cubicBezTo>
                    <a:pt x="230" y="453"/>
                    <a:pt x="231" y="453"/>
                    <a:pt x="232" y="453"/>
                  </a:cubicBezTo>
                  <a:cubicBezTo>
                    <a:pt x="233" y="452"/>
                    <a:pt x="234" y="452"/>
                    <a:pt x="234" y="452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5" y="453"/>
                    <a:pt x="235" y="452"/>
                    <a:pt x="236" y="453"/>
                  </a:cubicBezTo>
                  <a:cubicBezTo>
                    <a:pt x="235" y="454"/>
                    <a:pt x="235" y="453"/>
                    <a:pt x="234" y="454"/>
                  </a:cubicBezTo>
                  <a:cubicBezTo>
                    <a:pt x="232" y="455"/>
                    <a:pt x="233" y="456"/>
                    <a:pt x="233" y="456"/>
                  </a:cubicBezTo>
                  <a:cubicBezTo>
                    <a:pt x="235" y="456"/>
                    <a:pt x="235" y="456"/>
                    <a:pt x="235" y="456"/>
                  </a:cubicBezTo>
                  <a:cubicBezTo>
                    <a:pt x="236" y="456"/>
                    <a:pt x="234" y="457"/>
                    <a:pt x="234" y="457"/>
                  </a:cubicBezTo>
                  <a:cubicBezTo>
                    <a:pt x="239" y="456"/>
                    <a:pt x="239" y="456"/>
                    <a:pt x="239" y="456"/>
                  </a:cubicBezTo>
                  <a:cubicBezTo>
                    <a:pt x="238" y="456"/>
                    <a:pt x="237" y="458"/>
                    <a:pt x="236" y="457"/>
                  </a:cubicBezTo>
                  <a:cubicBezTo>
                    <a:pt x="237" y="458"/>
                    <a:pt x="240" y="458"/>
                    <a:pt x="241" y="458"/>
                  </a:cubicBezTo>
                  <a:cubicBezTo>
                    <a:pt x="241" y="459"/>
                    <a:pt x="243" y="459"/>
                    <a:pt x="243" y="460"/>
                  </a:cubicBezTo>
                  <a:cubicBezTo>
                    <a:pt x="242" y="460"/>
                    <a:pt x="243" y="459"/>
                    <a:pt x="242" y="460"/>
                  </a:cubicBezTo>
                  <a:cubicBezTo>
                    <a:pt x="240" y="461"/>
                    <a:pt x="240" y="461"/>
                    <a:pt x="240" y="461"/>
                  </a:cubicBezTo>
                  <a:cubicBezTo>
                    <a:pt x="240" y="460"/>
                    <a:pt x="238" y="461"/>
                    <a:pt x="237" y="461"/>
                  </a:cubicBezTo>
                  <a:cubicBezTo>
                    <a:pt x="238" y="462"/>
                    <a:pt x="238" y="463"/>
                    <a:pt x="237" y="464"/>
                  </a:cubicBezTo>
                  <a:cubicBezTo>
                    <a:pt x="240" y="463"/>
                    <a:pt x="239" y="465"/>
                    <a:pt x="242" y="465"/>
                  </a:cubicBezTo>
                  <a:cubicBezTo>
                    <a:pt x="242" y="466"/>
                    <a:pt x="240" y="466"/>
                    <a:pt x="239" y="466"/>
                  </a:cubicBezTo>
                  <a:cubicBezTo>
                    <a:pt x="240" y="467"/>
                    <a:pt x="240" y="468"/>
                    <a:pt x="240" y="469"/>
                  </a:cubicBezTo>
                  <a:cubicBezTo>
                    <a:pt x="240" y="469"/>
                    <a:pt x="240" y="469"/>
                    <a:pt x="240" y="469"/>
                  </a:cubicBezTo>
                  <a:cubicBezTo>
                    <a:pt x="240" y="470"/>
                    <a:pt x="240" y="472"/>
                    <a:pt x="242" y="472"/>
                  </a:cubicBezTo>
                  <a:cubicBezTo>
                    <a:pt x="241" y="472"/>
                    <a:pt x="241" y="472"/>
                    <a:pt x="241" y="472"/>
                  </a:cubicBezTo>
                  <a:cubicBezTo>
                    <a:pt x="240" y="473"/>
                    <a:pt x="244" y="472"/>
                    <a:pt x="243" y="474"/>
                  </a:cubicBezTo>
                  <a:cubicBezTo>
                    <a:pt x="242" y="473"/>
                    <a:pt x="242" y="473"/>
                    <a:pt x="242" y="473"/>
                  </a:cubicBezTo>
                  <a:cubicBezTo>
                    <a:pt x="243" y="474"/>
                    <a:pt x="241" y="475"/>
                    <a:pt x="243" y="476"/>
                  </a:cubicBezTo>
                  <a:cubicBezTo>
                    <a:pt x="242" y="476"/>
                    <a:pt x="242" y="476"/>
                    <a:pt x="241" y="475"/>
                  </a:cubicBezTo>
                  <a:cubicBezTo>
                    <a:pt x="242" y="476"/>
                    <a:pt x="242" y="477"/>
                    <a:pt x="243" y="478"/>
                  </a:cubicBezTo>
                  <a:cubicBezTo>
                    <a:pt x="241" y="478"/>
                    <a:pt x="241" y="478"/>
                    <a:pt x="241" y="478"/>
                  </a:cubicBezTo>
                  <a:cubicBezTo>
                    <a:pt x="240" y="478"/>
                    <a:pt x="244" y="478"/>
                    <a:pt x="243" y="479"/>
                  </a:cubicBezTo>
                  <a:cubicBezTo>
                    <a:pt x="243" y="479"/>
                    <a:pt x="242" y="480"/>
                    <a:pt x="242" y="480"/>
                  </a:cubicBezTo>
                  <a:cubicBezTo>
                    <a:pt x="243" y="480"/>
                    <a:pt x="243" y="481"/>
                    <a:pt x="243" y="481"/>
                  </a:cubicBezTo>
                  <a:cubicBezTo>
                    <a:pt x="241" y="482"/>
                    <a:pt x="241" y="482"/>
                    <a:pt x="241" y="482"/>
                  </a:cubicBezTo>
                  <a:cubicBezTo>
                    <a:pt x="241" y="486"/>
                    <a:pt x="241" y="490"/>
                    <a:pt x="243" y="494"/>
                  </a:cubicBezTo>
                  <a:cubicBezTo>
                    <a:pt x="240" y="494"/>
                    <a:pt x="241" y="493"/>
                    <a:pt x="240" y="493"/>
                  </a:cubicBezTo>
                  <a:cubicBezTo>
                    <a:pt x="242" y="493"/>
                    <a:pt x="240" y="494"/>
                    <a:pt x="241" y="495"/>
                  </a:cubicBezTo>
                  <a:cubicBezTo>
                    <a:pt x="241" y="495"/>
                    <a:pt x="241" y="495"/>
                    <a:pt x="241" y="495"/>
                  </a:cubicBezTo>
                  <a:cubicBezTo>
                    <a:pt x="241" y="496"/>
                    <a:pt x="240" y="496"/>
                    <a:pt x="240" y="497"/>
                  </a:cubicBezTo>
                  <a:cubicBezTo>
                    <a:pt x="241" y="497"/>
                    <a:pt x="241" y="497"/>
                    <a:pt x="241" y="497"/>
                  </a:cubicBezTo>
                  <a:cubicBezTo>
                    <a:pt x="242" y="497"/>
                    <a:pt x="238" y="498"/>
                    <a:pt x="241" y="498"/>
                  </a:cubicBezTo>
                  <a:cubicBezTo>
                    <a:pt x="239" y="499"/>
                    <a:pt x="239" y="499"/>
                    <a:pt x="239" y="499"/>
                  </a:cubicBezTo>
                  <a:cubicBezTo>
                    <a:pt x="242" y="499"/>
                    <a:pt x="238" y="499"/>
                    <a:pt x="240" y="500"/>
                  </a:cubicBezTo>
                  <a:cubicBezTo>
                    <a:pt x="240" y="500"/>
                    <a:pt x="240" y="500"/>
                    <a:pt x="240" y="500"/>
                  </a:cubicBezTo>
                  <a:cubicBezTo>
                    <a:pt x="239" y="501"/>
                    <a:pt x="243" y="502"/>
                    <a:pt x="241" y="502"/>
                  </a:cubicBezTo>
                  <a:cubicBezTo>
                    <a:pt x="241" y="503"/>
                    <a:pt x="242" y="504"/>
                    <a:pt x="244" y="504"/>
                  </a:cubicBezTo>
                  <a:cubicBezTo>
                    <a:pt x="241" y="504"/>
                    <a:pt x="241" y="504"/>
                    <a:pt x="241" y="504"/>
                  </a:cubicBezTo>
                  <a:cubicBezTo>
                    <a:pt x="242" y="507"/>
                    <a:pt x="241" y="511"/>
                    <a:pt x="244" y="513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5" y="515"/>
                    <a:pt x="241" y="517"/>
                    <a:pt x="245" y="518"/>
                  </a:cubicBezTo>
                  <a:cubicBezTo>
                    <a:pt x="247" y="518"/>
                    <a:pt x="247" y="518"/>
                    <a:pt x="247" y="518"/>
                  </a:cubicBezTo>
                  <a:cubicBezTo>
                    <a:pt x="244" y="519"/>
                    <a:pt x="244" y="519"/>
                    <a:pt x="244" y="519"/>
                  </a:cubicBezTo>
                  <a:cubicBezTo>
                    <a:pt x="246" y="519"/>
                    <a:pt x="245" y="520"/>
                    <a:pt x="247" y="521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245" y="521"/>
                    <a:pt x="247" y="522"/>
                    <a:pt x="247" y="523"/>
                  </a:cubicBezTo>
                  <a:cubicBezTo>
                    <a:pt x="246" y="523"/>
                    <a:pt x="246" y="523"/>
                    <a:pt x="246" y="523"/>
                  </a:cubicBezTo>
                  <a:cubicBezTo>
                    <a:pt x="243" y="527"/>
                    <a:pt x="241" y="532"/>
                    <a:pt x="246" y="534"/>
                  </a:cubicBezTo>
                  <a:cubicBezTo>
                    <a:pt x="247" y="535"/>
                    <a:pt x="243" y="535"/>
                    <a:pt x="244" y="536"/>
                  </a:cubicBezTo>
                  <a:cubicBezTo>
                    <a:pt x="247" y="538"/>
                    <a:pt x="245" y="541"/>
                    <a:pt x="247" y="543"/>
                  </a:cubicBezTo>
                  <a:cubicBezTo>
                    <a:pt x="246" y="546"/>
                    <a:pt x="244" y="545"/>
                    <a:pt x="243" y="548"/>
                  </a:cubicBezTo>
                  <a:cubicBezTo>
                    <a:pt x="243" y="547"/>
                    <a:pt x="243" y="547"/>
                    <a:pt x="243" y="547"/>
                  </a:cubicBezTo>
                  <a:cubicBezTo>
                    <a:pt x="242" y="549"/>
                    <a:pt x="241" y="547"/>
                    <a:pt x="240" y="546"/>
                  </a:cubicBezTo>
                  <a:cubicBezTo>
                    <a:pt x="240" y="547"/>
                    <a:pt x="239" y="547"/>
                    <a:pt x="240" y="549"/>
                  </a:cubicBezTo>
                  <a:cubicBezTo>
                    <a:pt x="239" y="550"/>
                    <a:pt x="238" y="546"/>
                    <a:pt x="238" y="547"/>
                  </a:cubicBezTo>
                  <a:cubicBezTo>
                    <a:pt x="238" y="546"/>
                    <a:pt x="238" y="548"/>
                    <a:pt x="238" y="548"/>
                  </a:cubicBezTo>
                  <a:cubicBezTo>
                    <a:pt x="236" y="550"/>
                    <a:pt x="238" y="546"/>
                    <a:pt x="235" y="545"/>
                  </a:cubicBezTo>
                  <a:cubicBezTo>
                    <a:pt x="232" y="546"/>
                    <a:pt x="228" y="548"/>
                    <a:pt x="225" y="547"/>
                  </a:cubicBezTo>
                  <a:cubicBezTo>
                    <a:pt x="225" y="547"/>
                    <a:pt x="225" y="549"/>
                    <a:pt x="225" y="549"/>
                  </a:cubicBezTo>
                  <a:cubicBezTo>
                    <a:pt x="224" y="546"/>
                    <a:pt x="224" y="550"/>
                    <a:pt x="223" y="549"/>
                  </a:cubicBezTo>
                  <a:cubicBezTo>
                    <a:pt x="223" y="548"/>
                    <a:pt x="223" y="548"/>
                    <a:pt x="223" y="547"/>
                  </a:cubicBezTo>
                  <a:cubicBezTo>
                    <a:pt x="222" y="546"/>
                    <a:pt x="220" y="548"/>
                    <a:pt x="219" y="547"/>
                  </a:cubicBezTo>
                  <a:cubicBezTo>
                    <a:pt x="218" y="549"/>
                    <a:pt x="216" y="546"/>
                    <a:pt x="215" y="548"/>
                  </a:cubicBezTo>
                  <a:cubicBezTo>
                    <a:pt x="215" y="546"/>
                    <a:pt x="214" y="547"/>
                    <a:pt x="214" y="546"/>
                  </a:cubicBezTo>
                  <a:cubicBezTo>
                    <a:pt x="213" y="550"/>
                    <a:pt x="211" y="545"/>
                    <a:pt x="210" y="547"/>
                  </a:cubicBezTo>
                  <a:cubicBezTo>
                    <a:pt x="210" y="547"/>
                    <a:pt x="210" y="547"/>
                    <a:pt x="210" y="547"/>
                  </a:cubicBezTo>
                  <a:cubicBezTo>
                    <a:pt x="206" y="547"/>
                    <a:pt x="202" y="547"/>
                    <a:pt x="198" y="549"/>
                  </a:cubicBezTo>
                  <a:cubicBezTo>
                    <a:pt x="195" y="549"/>
                    <a:pt x="193" y="546"/>
                    <a:pt x="190" y="547"/>
                  </a:cubicBezTo>
                  <a:cubicBezTo>
                    <a:pt x="190" y="548"/>
                    <a:pt x="190" y="549"/>
                    <a:pt x="190" y="549"/>
                  </a:cubicBezTo>
                  <a:cubicBezTo>
                    <a:pt x="189" y="549"/>
                    <a:pt x="190" y="548"/>
                    <a:pt x="190" y="547"/>
                  </a:cubicBezTo>
                  <a:cubicBezTo>
                    <a:pt x="188" y="549"/>
                    <a:pt x="187" y="547"/>
                    <a:pt x="185" y="547"/>
                  </a:cubicBezTo>
                  <a:cubicBezTo>
                    <a:pt x="185" y="548"/>
                    <a:pt x="184" y="548"/>
                    <a:pt x="185" y="549"/>
                  </a:cubicBezTo>
                  <a:cubicBezTo>
                    <a:pt x="183" y="546"/>
                    <a:pt x="181" y="550"/>
                    <a:pt x="179" y="548"/>
                  </a:cubicBezTo>
                  <a:cubicBezTo>
                    <a:pt x="179" y="552"/>
                    <a:pt x="178" y="550"/>
                    <a:pt x="177" y="551"/>
                  </a:cubicBezTo>
                  <a:cubicBezTo>
                    <a:pt x="177" y="551"/>
                    <a:pt x="177" y="550"/>
                    <a:pt x="177" y="549"/>
                  </a:cubicBezTo>
                  <a:cubicBezTo>
                    <a:pt x="175" y="550"/>
                    <a:pt x="175" y="550"/>
                    <a:pt x="173" y="549"/>
                  </a:cubicBezTo>
                  <a:cubicBezTo>
                    <a:pt x="172" y="549"/>
                    <a:pt x="172" y="551"/>
                    <a:pt x="171" y="551"/>
                  </a:cubicBezTo>
                  <a:cubicBezTo>
                    <a:pt x="171" y="548"/>
                    <a:pt x="170" y="550"/>
                    <a:pt x="169" y="550"/>
                  </a:cubicBezTo>
                  <a:cubicBezTo>
                    <a:pt x="169" y="552"/>
                    <a:pt x="168" y="553"/>
                    <a:pt x="167" y="552"/>
                  </a:cubicBezTo>
                  <a:cubicBezTo>
                    <a:pt x="168" y="549"/>
                    <a:pt x="168" y="549"/>
                    <a:pt x="168" y="549"/>
                  </a:cubicBezTo>
                  <a:cubicBezTo>
                    <a:pt x="165" y="551"/>
                    <a:pt x="162" y="548"/>
                    <a:pt x="159" y="551"/>
                  </a:cubicBezTo>
                  <a:cubicBezTo>
                    <a:pt x="159" y="549"/>
                    <a:pt x="159" y="549"/>
                    <a:pt x="159" y="549"/>
                  </a:cubicBezTo>
                  <a:cubicBezTo>
                    <a:pt x="156" y="550"/>
                    <a:pt x="154" y="548"/>
                    <a:pt x="151" y="549"/>
                  </a:cubicBezTo>
                  <a:cubicBezTo>
                    <a:pt x="150" y="548"/>
                    <a:pt x="150" y="547"/>
                    <a:pt x="149" y="547"/>
                  </a:cubicBezTo>
                  <a:cubicBezTo>
                    <a:pt x="148" y="548"/>
                    <a:pt x="148" y="548"/>
                    <a:pt x="146" y="549"/>
                  </a:cubicBezTo>
                  <a:cubicBezTo>
                    <a:pt x="146" y="549"/>
                    <a:pt x="146" y="548"/>
                    <a:pt x="147" y="547"/>
                  </a:cubicBezTo>
                  <a:cubicBezTo>
                    <a:pt x="146" y="546"/>
                    <a:pt x="147" y="544"/>
                    <a:pt x="145" y="545"/>
                  </a:cubicBezTo>
                  <a:cubicBezTo>
                    <a:pt x="146" y="545"/>
                    <a:pt x="146" y="545"/>
                    <a:pt x="146" y="545"/>
                  </a:cubicBezTo>
                  <a:cubicBezTo>
                    <a:pt x="145" y="545"/>
                    <a:pt x="143" y="545"/>
                    <a:pt x="144" y="544"/>
                  </a:cubicBezTo>
                  <a:cubicBezTo>
                    <a:pt x="143" y="544"/>
                    <a:pt x="142" y="543"/>
                    <a:pt x="140" y="544"/>
                  </a:cubicBezTo>
                  <a:cubicBezTo>
                    <a:pt x="140" y="543"/>
                    <a:pt x="143" y="543"/>
                    <a:pt x="141" y="543"/>
                  </a:cubicBezTo>
                  <a:cubicBezTo>
                    <a:pt x="143" y="543"/>
                    <a:pt x="143" y="543"/>
                    <a:pt x="143" y="543"/>
                  </a:cubicBezTo>
                  <a:cubicBezTo>
                    <a:pt x="143" y="541"/>
                    <a:pt x="142" y="539"/>
                    <a:pt x="142" y="537"/>
                  </a:cubicBezTo>
                  <a:cubicBezTo>
                    <a:pt x="145" y="537"/>
                    <a:pt x="142" y="534"/>
                    <a:pt x="144" y="534"/>
                  </a:cubicBezTo>
                  <a:cubicBezTo>
                    <a:pt x="143" y="533"/>
                    <a:pt x="146" y="532"/>
                    <a:pt x="143" y="530"/>
                  </a:cubicBezTo>
                  <a:cubicBezTo>
                    <a:pt x="144" y="531"/>
                    <a:pt x="144" y="531"/>
                    <a:pt x="144" y="531"/>
                  </a:cubicBezTo>
                  <a:cubicBezTo>
                    <a:pt x="145" y="530"/>
                    <a:pt x="146" y="528"/>
                    <a:pt x="147" y="527"/>
                  </a:cubicBezTo>
                  <a:cubicBezTo>
                    <a:pt x="148" y="527"/>
                    <a:pt x="146" y="526"/>
                    <a:pt x="146" y="525"/>
                  </a:cubicBezTo>
                  <a:cubicBezTo>
                    <a:pt x="147" y="525"/>
                    <a:pt x="147" y="525"/>
                    <a:pt x="147" y="525"/>
                  </a:cubicBezTo>
                  <a:cubicBezTo>
                    <a:pt x="147" y="524"/>
                    <a:pt x="145" y="523"/>
                    <a:pt x="145" y="522"/>
                  </a:cubicBezTo>
                  <a:cubicBezTo>
                    <a:pt x="146" y="522"/>
                    <a:pt x="145" y="521"/>
                    <a:pt x="146" y="521"/>
                  </a:cubicBezTo>
                  <a:cubicBezTo>
                    <a:pt x="146" y="522"/>
                    <a:pt x="147" y="523"/>
                    <a:pt x="149" y="525"/>
                  </a:cubicBezTo>
                  <a:cubicBezTo>
                    <a:pt x="150" y="525"/>
                    <a:pt x="147" y="522"/>
                    <a:pt x="149" y="523"/>
                  </a:cubicBezTo>
                  <a:cubicBezTo>
                    <a:pt x="150" y="522"/>
                    <a:pt x="150" y="521"/>
                    <a:pt x="149" y="520"/>
                  </a:cubicBezTo>
                  <a:cubicBezTo>
                    <a:pt x="149" y="521"/>
                    <a:pt x="150" y="520"/>
                    <a:pt x="150" y="521"/>
                  </a:cubicBezTo>
                  <a:cubicBezTo>
                    <a:pt x="151" y="521"/>
                    <a:pt x="151" y="520"/>
                    <a:pt x="151" y="520"/>
                  </a:cubicBezTo>
                  <a:cubicBezTo>
                    <a:pt x="150" y="520"/>
                    <a:pt x="150" y="520"/>
                    <a:pt x="150" y="520"/>
                  </a:cubicBezTo>
                  <a:cubicBezTo>
                    <a:pt x="149" y="519"/>
                    <a:pt x="150" y="518"/>
                    <a:pt x="148" y="517"/>
                  </a:cubicBezTo>
                  <a:cubicBezTo>
                    <a:pt x="148" y="517"/>
                    <a:pt x="149" y="518"/>
                    <a:pt x="148" y="518"/>
                  </a:cubicBezTo>
                  <a:cubicBezTo>
                    <a:pt x="147" y="517"/>
                    <a:pt x="148" y="516"/>
                    <a:pt x="149" y="516"/>
                  </a:cubicBezTo>
                  <a:cubicBezTo>
                    <a:pt x="150" y="517"/>
                    <a:pt x="150" y="519"/>
                    <a:pt x="151" y="519"/>
                  </a:cubicBezTo>
                  <a:cubicBezTo>
                    <a:pt x="150" y="515"/>
                    <a:pt x="150" y="515"/>
                    <a:pt x="150" y="515"/>
                  </a:cubicBezTo>
                  <a:cubicBezTo>
                    <a:pt x="150" y="516"/>
                    <a:pt x="149" y="516"/>
                    <a:pt x="148" y="515"/>
                  </a:cubicBezTo>
                  <a:cubicBezTo>
                    <a:pt x="148" y="516"/>
                    <a:pt x="148" y="516"/>
                    <a:pt x="148" y="516"/>
                  </a:cubicBezTo>
                  <a:cubicBezTo>
                    <a:pt x="147" y="515"/>
                    <a:pt x="147" y="515"/>
                    <a:pt x="147" y="515"/>
                  </a:cubicBezTo>
                  <a:cubicBezTo>
                    <a:pt x="147" y="516"/>
                    <a:pt x="145" y="516"/>
                    <a:pt x="145" y="517"/>
                  </a:cubicBezTo>
                  <a:cubicBezTo>
                    <a:pt x="147" y="518"/>
                    <a:pt x="147" y="518"/>
                    <a:pt x="147" y="518"/>
                  </a:cubicBezTo>
                  <a:cubicBezTo>
                    <a:pt x="146" y="519"/>
                    <a:pt x="147" y="521"/>
                    <a:pt x="146" y="520"/>
                  </a:cubicBezTo>
                  <a:cubicBezTo>
                    <a:pt x="145" y="519"/>
                    <a:pt x="145" y="519"/>
                    <a:pt x="144" y="519"/>
                  </a:cubicBezTo>
                  <a:cubicBezTo>
                    <a:pt x="144" y="519"/>
                    <a:pt x="144" y="519"/>
                    <a:pt x="144" y="519"/>
                  </a:cubicBezTo>
                  <a:cubicBezTo>
                    <a:pt x="142" y="518"/>
                    <a:pt x="142" y="518"/>
                    <a:pt x="142" y="518"/>
                  </a:cubicBezTo>
                  <a:cubicBezTo>
                    <a:pt x="145" y="520"/>
                    <a:pt x="142" y="520"/>
                    <a:pt x="142" y="521"/>
                  </a:cubicBezTo>
                  <a:cubicBezTo>
                    <a:pt x="142" y="520"/>
                    <a:pt x="142" y="520"/>
                    <a:pt x="142" y="520"/>
                  </a:cubicBezTo>
                  <a:cubicBezTo>
                    <a:pt x="140" y="521"/>
                    <a:pt x="143" y="521"/>
                    <a:pt x="143" y="522"/>
                  </a:cubicBezTo>
                  <a:cubicBezTo>
                    <a:pt x="142" y="522"/>
                    <a:pt x="140" y="520"/>
                    <a:pt x="139" y="520"/>
                  </a:cubicBezTo>
                  <a:cubicBezTo>
                    <a:pt x="138" y="521"/>
                    <a:pt x="139" y="524"/>
                    <a:pt x="137" y="524"/>
                  </a:cubicBezTo>
                  <a:cubicBezTo>
                    <a:pt x="136" y="525"/>
                    <a:pt x="137" y="526"/>
                    <a:pt x="137" y="528"/>
                  </a:cubicBezTo>
                  <a:cubicBezTo>
                    <a:pt x="137" y="529"/>
                    <a:pt x="135" y="527"/>
                    <a:pt x="136" y="528"/>
                  </a:cubicBezTo>
                  <a:cubicBezTo>
                    <a:pt x="135" y="527"/>
                    <a:pt x="134" y="527"/>
                    <a:pt x="133" y="527"/>
                  </a:cubicBezTo>
                  <a:cubicBezTo>
                    <a:pt x="134" y="527"/>
                    <a:pt x="132" y="528"/>
                    <a:pt x="135" y="529"/>
                  </a:cubicBezTo>
                  <a:cubicBezTo>
                    <a:pt x="133" y="529"/>
                    <a:pt x="132" y="532"/>
                    <a:pt x="133" y="533"/>
                  </a:cubicBezTo>
                  <a:cubicBezTo>
                    <a:pt x="133" y="533"/>
                    <a:pt x="131" y="532"/>
                    <a:pt x="130" y="532"/>
                  </a:cubicBezTo>
                  <a:cubicBezTo>
                    <a:pt x="131" y="534"/>
                    <a:pt x="132" y="535"/>
                    <a:pt x="131" y="536"/>
                  </a:cubicBezTo>
                  <a:cubicBezTo>
                    <a:pt x="133" y="537"/>
                    <a:pt x="133" y="536"/>
                    <a:pt x="135" y="537"/>
                  </a:cubicBezTo>
                  <a:cubicBezTo>
                    <a:pt x="135" y="537"/>
                    <a:pt x="136" y="537"/>
                    <a:pt x="136" y="537"/>
                  </a:cubicBezTo>
                  <a:cubicBezTo>
                    <a:pt x="134" y="537"/>
                    <a:pt x="131" y="537"/>
                    <a:pt x="131" y="538"/>
                  </a:cubicBezTo>
                  <a:cubicBezTo>
                    <a:pt x="128" y="538"/>
                    <a:pt x="132" y="536"/>
                    <a:pt x="129" y="536"/>
                  </a:cubicBezTo>
                  <a:cubicBezTo>
                    <a:pt x="126" y="535"/>
                    <a:pt x="127" y="533"/>
                    <a:pt x="128" y="533"/>
                  </a:cubicBezTo>
                  <a:cubicBezTo>
                    <a:pt x="126" y="531"/>
                    <a:pt x="128" y="533"/>
                    <a:pt x="126" y="533"/>
                  </a:cubicBezTo>
                  <a:cubicBezTo>
                    <a:pt x="126" y="534"/>
                    <a:pt x="127" y="535"/>
                    <a:pt x="127" y="536"/>
                  </a:cubicBezTo>
                  <a:cubicBezTo>
                    <a:pt x="128" y="537"/>
                    <a:pt x="128" y="536"/>
                    <a:pt x="129" y="537"/>
                  </a:cubicBezTo>
                  <a:cubicBezTo>
                    <a:pt x="131" y="539"/>
                    <a:pt x="127" y="539"/>
                    <a:pt x="127" y="539"/>
                  </a:cubicBezTo>
                  <a:cubicBezTo>
                    <a:pt x="126" y="538"/>
                    <a:pt x="126" y="538"/>
                    <a:pt x="126" y="538"/>
                  </a:cubicBezTo>
                  <a:cubicBezTo>
                    <a:pt x="125" y="539"/>
                    <a:pt x="127" y="540"/>
                    <a:pt x="127" y="541"/>
                  </a:cubicBezTo>
                  <a:cubicBezTo>
                    <a:pt x="124" y="541"/>
                    <a:pt x="126" y="539"/>
                    <a:pt x="124" y="538"/>
                  </a:cubicBezTo>
                  <a:cubicBezTo>
                    <a:pt x="122" y="539"/>
                    <a:pt x="122" y="539"/>
                    <a:pt x="122" y="539"/>
                  </a:cubicBezTo>
                  <a:cubicBezTo>
                    <a:pt x="122" y="542"/>
                    <a:pt x="125" y="540"/>
                    <a:pt x="124" y="542"/>
                  </a:cubicBezTo>
                  <a:cubicBezTo>
                    <a:pt x="123" y="542"/>
                    <a:pt x="123" y="542"/>
                    <a:pt x="123" y="542"/>
                  </a:cubicBezTo>
                  <a:cubicBezTo>
                    <a:pt x="124" y="543"/>
                    <a:pt x="124" y="543"/>
                    <a:pt x="124" y="543"/>
                  </a:cubicBezTo>
                  <a:cubicBezTo>
                    <a:pt x="125" y="543"/>
                    <a:pt x="127" y="543"/>
                    <a:pt x="126" y="542"/>
                  </a:cubicBezTo>
                  <a:cubicBezTo>
                    <a:pt x="130" y="542"/>
                    <a:pt x="127" y="543"/>
                    <a:pt x="128" y="544"/>
                  </a:cubicBezTo>
                  <a:cubicBezTo>
                    <a:pt x="130" y="545"/>
                    <a:pt x="127" y="544"/>
                    <a:pt x="129" y="543"/>
                  </a:cubicBezTo>
                  <a:cubicBezTo>
                    <a:pt x="131" y="543"/>
                    <a:pt x="131" y="544"/>
                    <a:pt x="131" y="545"/>
                  </a:cubicBezTo>
                  <a:cubicBezTo>
                    <a:pt x="132" y="546"/>
                    <a:pt x="130" y="546"/>
                    <a:pt x="129" y="547"/>
                  </a:cubicBezTo>
                  <a:cubicBezTo>
                    <a:pt x="128" y="546"/>
                    <a:pt x="128" y="545"/>
                    <a:pt x="129" y="545"/>
                  </a:cubicBezTo>
                  <a:cubicBezTo>
                    <a:pt x="127" y="544"/>
                    <a:pt x="125" y="547"/>
                    <a:pt x="124" y="546"/>
                  </a:cubicBezTo>
                  <a:cubicBezTo>
                    <a:pt x="123" y="548"/>
                    <a:pt x="125" y="547"/>
                    <a:pt x="126" y="548"/>
                  </a:cubicBezTo>
                  <a:cubicBezTo>
                    <a:pt x="126" y="547"/>
                    <a:pt x="128" y="547"/>
                    <a:pt x="128" y="547"/>
                  </a:cubicBezTo>
                  <a:cubicBezTo>
                    <a:pt x="133" y="548"/>
                    <a:pt x="125" y="549"/>
                    <a:pt x="127" y="551"/>
                  </a:cubicBezTo>
                  <a:cubicBezTo>
                    <a:pt x="130" y="550"/>
                    <a:pt x="132" y="552"/>
                    <a:pt x="134" y="549"/>
                  </a:cubicBezTo>
                  <a:cubicBezTo>
                    <a:pt x="135" y="549"/>
                    <a:pt x="136" y="550"/>
                    <a:pt x="136" y="550"/>
                  </a:cubicBezTo>
                  <a:cubicBezTo>
                    <a:pt x="134" y="551"/>
                    <a:pt x="135" y="552"/>
                    <a:pt x="133" y="552"/>
                  </a:cubicBezTo>
                  <a:cubicBezTo>
                    <a:pt x="133" y="553"/>
                    <a:pt x="133" y="553"/>
                    <a:pt x="133" y="553"/>
                  </a:cubicBezTo>
                  <a:cubicBezTo>
                    <a:pt x="130" y="553"/>
                    <a:pt x="130" y="553"/>
                    <a:pt x="130" y="553"/>
                  </a:cubicBezTo>
                  <a:cubicBezTo>
                    <a:pt x="130" y="554"/>
                    <a:pt x="129" y="557"/>
                    <a:pt x="129" y="558"/>
                  </a:cubicBezTo>
                  <a:cubicBezTo>
                    <a:pt x="130" y="558"/>
                    <a:pt x="130" y="556"/>
                    <a:pt x="131" y="557"/>
                  </a:cubicBezTo>
                  <a:cubicBezTo>
                    <a:pt x="130" y="557"/>
                    <a:pt x="130" y="559"/>
                    <a:pt x="131" y="559"/>
                  </a:cubicBezTo>
                  <a:cubicBezTo>
                    <a:pt x="130" y="558"/>
                    <a:pt x="133" y="557"/>
                    <a:pt x="134" y="557"/>
                  </a:cubicBezTo>
                  <a:cubicBezTo>
                    <a:pt x="134" y="558"/>
                    <a:pt x="134" y="560"/>
                    <a:pt x="133" y="560"/>
                  </a:cubicBezTo>
                  <a:cubicBezTo>
                    <a:pt x="131" y="561"/>
                    <a:pt x="131" y="561"/>
                    <a:pt x="131" y="561"/>
                  </a:cubicBezTo>
                  <a:cubicBezTo>
                    <a:pt x="133" y="560"/>
                    <a:pt x="131" y="562"/>
                    <a:pt x="132" y="562"/>
                  </a:cubicBezTo>
                  <a:cubicBezTo>
                    <a:pt x="133" y="561"/>
                    <a:pt x="135" y="560"/>
                    <a:pt x="136" y="559"/>
                  </a:cubicBezTo>
                  <a:cubicBezTo>
                    <a:pt x="137" y="559"/>
                    <a:pt x="136" y="561"/>
                    <a:pt x="137" y="561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36" y="562"/>
                    <a:pt x="133" y="564"/>
                    <a:pt x="135" y="564"/>
                  </a:cubicBezTo>
                  <a:cubicBezTo>
                    <a:pt x="136" y="563"/>
                    <a:pt x="136" y="563"/>
                    <a:pt x="136" y="563"/>
                  </a:cubicBezTo>
                  <a:cubicBezTo>
                    <a:pt x="136" y="564"/>
                    <a:pt x="136" y="564"/>
                    <a:pt x="135" y="564"/>
                  </a:cubicBezTo>
                  <a:close/>
                  <a:moveTo>
                    <a:pt x="181" y="303"/>
                  </a:move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3"/>
                    <a:pt x="181" y="303"/>
                    <a:pt x="181" y="303"/>
                  </a:cubicBezTo>
                  <a:close/>
                  <a:moveTo>
                    <a:pt x="191" y="308"/>
                  </a:moveTo>
                  <a:cubicBezTo>
                    <a:pt x="190" y="307"/>
                    <a:pt x="190" y="306"/>
                    <a:pt x="190" y="306"/>
                  </a:cubicBezTo>
                  <a:cubicBezTo>
                    <a:pt x="191" y="308"/>
                    <a:pt x="191" y="308"/>
                    <a:pt x="191" y="308"/>
                  </a:cubicBezTo>
                  <a:cubicBezTo>
                    <a:pt x="191" y="308"/>
                    <a:pt x="191" y="308"/>
                    <a:pt x="191" y="308"/>
                  </a:cubicBezTo>
                  <a:close/>
                  <a:moveTo>
                    <a:pt x="199" y="323"/>
                  </a:moveTo>
                  <a:cubicBezTo>
                    <a:pt x="199" y="323"/>
                    <a:pt x="199" y="323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199" y="324"/>
                    <a:pt x="199" y="324"/>
                  </a:cubicBezTo>
                  <a:cubicBezTo>
                    <a:pt x="199" y="324"/>
                    <a:pt x="200" y="324"/>
                    <a:pt x="200" y="324"/>
                  </a:cubicBezTo>
                  <a:cubicBezTo>
                    <a:pt x="200" y="324"/>
                    <a:pt x="200" y="324"/>
                    <a:pt x="200" y="324"/>
                  </a:cubicBezTo>
                  <a:cubicBezTo>
                    <a:pt x="198" y="324"/>
                    <a:pt x="198" y="324"/>
                    <a:pt x="199" y="323"/>
                  </a:cubicBezTo>
                  <a:close/>
                  <a:moveTo>
                    <a:pt x="198" y="307"/>
                  </a:moveTo>
                  <a:cubicBezTo>
                    <a:pt x="198" y="307"/>
                    <a:pt x="198" y="307"/>
                    <a:pt x="198" y="307"/>
                  </a:cubicBezTo>
                  <a:cubicBezTo>
                    <a:pt x="198" y="307"/>
                    <a:pt x="198" y="306"/>
                    <a:pt x="198" y="306"/>
                  </a:cubicBezTo>
                  <a:cubicBezTo>
                    <a:pt x="198" y="307"/>
                    <a:pt x="198" y="307"/>
                    <a:pt x="198" y="307"/>
                  </a:cubicBezTo>
                  <a:cubicBezTo>
                    <a:pt x="197" y="308"/>
                    <a:pt x="197" y="304"/>
                    <a:pt x="197" y="30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196" y="308"/>
                    <a:pt x="196" y="304"/>
                    <a:pt x="196" y="306"/>
                  </a:cubicBezTo>
                  <a:cubicBezTo>
                    <a:pt x="196" y="306"/>
                    <a:pt x="196" y="306"/>
                    <a:pt x="196" y="306"/>
                  </a:cubicBezTo>
                  <a:cubicBezTo>
                    <a:pt x="195" y="305"/>
                    <a:pt x="194" y="309"/>
                    <a:pt x="194" y="307"/>
                  </a:cubicBezTo>
                  <a:cubicBezTo>
                    <a:pt x="194" y="307"/>
                    <a:pt x="193" y="307"/>
                    <a:pt x="193" y="309"/>
                  </a:cubicBezTo>
                  <a:cubicBezTo>
                    <a:pt x="193" y="307"/>
                    <a:pt x="193" y="307"/>
                    <a:pt x="193" y="307"/>
                  </a:cubicBezTo>
                  <a:cubicBezTo>
                    <a:pt x="192" y="307"/>
                    <a:pt x="192" y="307"/>
                    <a:pt x="191" y="308"/>
                  </a:cubicBezTo>
                  <a:cubicBezTo>
                    <a:pt x="191" y="307"/>
                    <a:pt x="191" y="307"/>
                    <a:pt x="191" y="307"/>
                  </a:cubicBezTo>
                  <a:cubicBezTo>
                    <a:pt x="190" y="306"/>
                    <a:pt x="189" y="304"/>
                    <a:pt x="189" y="304"/>
                  </a:cubicBezTo>
                  <a:cubicBezTo>
                    <a:pt x="188" y="302"/>
                    <a:pt x="189" y="304"/>
                    <a:pt x="189" y="303"/>
                  </a:cubicBezTo>
                  <a:cubicBezTo>
                    <a:pt x="189" y="302"/>
                    <a:pt x="189" y="303"/>
                    <a:pt x="188" y="302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88" y="300"/>
                    <a:pt x="189" y="302"/>
                    <a:pt x="190" y="303"/>
                  </a:cubicBezTo>
                  <a:cubicBezTo>
                    <a:pt x="190" y="303"/>
                    <a:pt x="190" y="303"/>
                    <a:pt x="189" y="302"/>
                  </a:cubicBezTo>
                  <a:cubicBezTo>
                    <a:pt x="190" y="304"/>
                    <a:pt x="191" y="305"/>
                    <a:pt x="191" y="307"/>
                  </a:cubicBezTo>
                  <a:cubicBezTo>
                    <a:pt x="192" y="308"/>
                    <a:pt x="190" y="305"/>
                    <a:pt x="191" y="305"/>
                  </a:cubicBezTo>
                  <a:cubicBezTo>
                    <a:pt x="191" y="306"/>
                    <a:pt x="190" y="304"/>
                    <a:pt x="190" y="303"/>
                  </a:cubicBezTo>
                  <a:cubicBezTo>
                    <a:pt x="188" y="298"/>
                    <a:pt x="192" y="306"/>
                    <a:pt x="192" y="305"/>
                  </a:cubicBezTo>
                  <a:cubicBezTo>
                    <a:pt x="190" y="302"/>
                    <a:pt x="191" y="301"/>
                    <a:pt x="189" y="298"/>
                  </a:cubicBezTo>
                  <a:cubicBezTo>
                    <a:pt x="189" y="297"/>
                    <a:pt x="189" y="296"/>
                    <a:pt x="189" y="297"/>
                  </a:cubicBezTo>
                  <a:cubicBezTo>
                    <a:pt x="190" y="299"/>
                    <a:pt x="190" y="298"/>
                    <a:pt x="190" y="300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2"/>
                    <a:pt x="191" y="302"/>
                    <a:pt x="191" y="302"/>
                  </a:cubicBezTo>
                  <a:cubicBezTo>
                    <a:pt x="193" y="306"/>
                    <a:pt x="193" y="306"/>
                    <a:pt x="193" y="306"/>
                  </a:cubicBezTo>
                  <a:cubicBezTo>
                    <a:pt x="193" y="305"/>
                    <a:pt x="192" y="304"/>
                    <a:pt x="193" y="303"/>
                  </a:cubicBezTo>
                  <a:cubicBezTo>
                    <a:pt x="193" y="304"/>
                    <a:pt x="193" y="305"/>
                    <a:pt x="193" y="305"/>
                  </a:cubicBezTo>
                  <a:cubicBezTo>
                    <a:pt x="193" y="304"/>
                    <a:pt x="192" y="302"/>
                    <a:pt x="192" y="302"/>
                  </a:cubicBezTo>
                  <a:cubicBezTo>
                    <a:pt x="193" y="301"/>
                    <a:pt x="194" y="303"/>
                    <a:pt x="194" y="304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94" y="304"/>
                    <a:pt x="194" y="306"/>
                    <a:pt x="194" y="306"/>
                  </a:cubicBezTo>
                  <a:cubicBezTo>
                    <a:pt x="194" y="304"/>
                    <a:pt x="194" y="303"/>
                    <a:pt x="193" y="301"/>
                  </a:cubicBezTo>
                  <a:cubicBezTo>
                    <a:pt x="193" y="301"/>
                    <a:pt x="194" y="302"/>
                    <a:pt x="194" y="302"/>
                  </a:cubicBezTo>
                  <a:cubicBezTo>
                    <a:pt x="194" y="303"/>
                    <a:pt x="194" y="303"/>
                    <a:pt x="194" y="303"/>
                  </a:cubicBezTo>
                  <a:cubicBezTo>
                    <a:pt x="194" y="303"/>
                    <a:pt x="195" y="306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5" y="304"/>
                    <a:pt x="195" y="305"/>
                    <a:pt x="195" y="305"/>
                  </a:cubicBezTo>
                  <a:cubicBezTo>
                    <a:pt x="195" y="304"/>
                    <a:pt x="195" y="304"/>
                    <a:pt x="195" y="304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6" y="304"/>
                    <a:pt x="195" y="302"/>
                    <a:pt x="196" y="304"/>
                  </a:cubicBezTo>
                  <a:cubicBezTo>
                    <a:pt x="195" y="301"/>
                    <a:pt x="196" y="304"/>
                    <a:pt x="195" y="303"/>
                  </a:cubicBezTo>
                  <a:cubicBezTo>
                    <a:pt x="194" y="301"/>
                    <a:pt x="195" y="301"/>
                    <a:pt x="195" y="301"/>
                  </a:cubicBezTo>
                  <a:cubicBezTo>
                    <a:pt x="196" y="303"/>
                    <a:pt x="195" y="301"/>
                    <a:pt x="196" y="301"/>
                  </a:cubicBezTo>
                  <a:cubicBezTo>
                    <a:pt x="196" y="302"/>
                    <a:pt x="196" y="302"/>
                    <a:pt x="196" y="303"/>
                  </a:cubicBezTo>
                  <a:cubicBezTo>
                    <a:pt x="196" y="301"/>
                    <a:pt x="196" y="301"/>
                    <a:pt x="196" y="301"/>
                  </a:cubicBezTo>
                  <a:cubicBezTo>
                    <a:pt x="197" y="304"/>
                    <a:pt x="196" y="300"/>
                    <a:pt x="197" y="301"/>
                  </a:cubicBezTo>
                  <a:cubicBezTo>
                    <a:pt x="197" y="302"/>
                    <a:pt x="197" y="303"/>
                    <a:pt x="198" y="304"/>
                  </a:cubicBezTo>
                  <a:cubicBezTo>
                    <a:pt x="197" y="301"/>
                    <a:pt x="197" y="301"/>
                    <a:pt x="196" y="299"/>
                  </a:cubicBezTo>
                  <a:cubicBezTo>
                    <a:pt x="197" y="300"/>
                    <a:pt x="197" y="302"/>
                    <a:pt x="198" y="304"/>
                  </a:cubicBezTo>
                  <a:cubicBezTo>
                    <a:pt x="198" y="302"/>
                    <a:pt x="199" y="305"/>
                    <a:pt x="198" y="302"/>
                  </a:cubicBezTo>
                  <a:cubicBezTo>
                    <a:pt x="198" y="302"/>
                    <a:pt x="198" y="301"/>
                    <a:pt x="197" y="300"/>
                  </a:cubicBezTo>
                  <a:cubicBezTo>
                    <a:pt x="198" y="300"/>
                    <a:pt x="198" y="301"/>
                    <a:pt x="198" y="302"/>
                  </a:cubicBezTo>
                  <a:cubicBezTo>
                    <a:pt x="198" y="301"/>
                    <a:pt x="198" y="299"/>
                    <a:pt x="198" y="299"/>
                  </a:cubicBezTo>
                  <a:cubicBezTo>
                    <a:pt x="198" y="299"/>
                    <a:pt x="198" y="296"/>
                    <a:pt x="198" y="298"/>
                  </a:cubicBezTo>
                  <a:cubicBezTo>
                    <a:pt x="199" y="300"/>
                    <a:pt x="198" y="299"/>
                    <a:pt x="198" y="300"/>
                  </a:cubicBezTo>
                  <a:cubicBezTo>
                    <a:pt x="199" y="300"/>
                    <a:pt x="198" y="296"/>
                    <a:pt x="198" y="295"/>
                  </a:cubicBezTo>
                  <a:cubicBezTo>
                    <a:pt x="198" y="294"/>
                    <a:pt x="197" y="291"/>
                    <a:pt x="197" y="290"/>
                  </a:cubicBezTo>
                  <a:cubicBezTo>
                    <a:pt x="198" y="291"/>
                    <a:pt x="197" y="291"/>
                    <a:pt x="198" y="293"/>
                  </a:cubicBezTo>
                  <a:cubicBezTo>
                    <a:pt x="198" y="293"/>
                    <a:pt x="198" y="293"/>
                    <a:pt x="198" y="293"/>
                  </a:cubicBezTo>
                  <a:cubicBezTo>
                    <a:pt x="199" y="296"/>
                    <a:pt x="198" y="298"/>
                    <a:pt x="199" y="300"/>
                  </a:cubicBezTo>
                  <a:cubicBezTo>
                    <a:pt x="199" y="299"/>
                    <a:pt x="199" y="299"/>
                    <a:pt x="199" y="299"/>
                  </a:cubicBezTo>
                  <a:cubicBezTo>
                    <a:pt x="200" y="302"/>
                    <a:pt x="200" y="302"/>
                    <a:pt x="200" y="302"/>
                  </a:cubicBezTo>
                  <a:cubicBezTo>
                    <a:pt x="200" y="300"/>
                    <a:pt x="200" y="301"/>
                    <a:pt x="200" y="301"/>
                  </a:cubicBezTo>
                  <a:cubicBezTo>
                    <a:pt x="200" y="299"/>
                    <a:pt x="200" y="302"/>
                    <a:pt x="200" y="300"/>
                  </a:cubicBezTo>
                  <a:cubicBezTo>
                    <a:pt x="200" y="300"/>
                    <a:pt x="200" y="297"/>
                    <a:pt x="200" y="298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1" y="302"/>
                    <a:pt x="201" y="299"/>
                    <a:pt x="201" y="300"/>
                  </a:cubicBezTo>
                  <a:cubicBezTo>
                    <a:pt x="201" y="301"/>
                    <a:pt x="201" y="301"/>
                    <a:pt x="201" y="301"/>
                  </a:cubicBezTo>
                  <a:cubicBezTo>
                    <a:pt x="202" y="301"/>
                    <a:pt x="203" y="301"/>
                    <a:pt x="204" y="297"/>
                  </a:cubicBezTo>
                  <a:cubicBezTo>
                    <a:pt x="204" y="298"/>
                    <a:pt x="204" y="299"/>
                    <a:pt x="205" y="300"/>
                  </a:cubicBezTo>
                  <a:cubicBezTo>
                    <a:pt x="205" y="299"/>
                    <a:pt x="205" y="298"/>
                    <a:pt x="205" y="298"/>
                  </a:cubicBezTo>
                  <a:cubicBezTo>
                    <a:pt x="205" y="300"/>
                    <a:pt x="205" y="300"/>
                    <a:pt x="205" y="300"/>
                  </a:cubicBezTo>
                  <a:cubicBezTo>
                    <a:pt x="206" y="301"/>
                    <a:pt x="206" y="299"/>
                    <a:pt x="206" y="298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7" y="300"/>
                    <a:pt x="207" y="298"/>
                    <a:pt x="207" y="298"/>
                  </a:cubicBezTo>
                  <a:cubicBezTo>
                    <a:pt x="207" y="299"/>
                    <a:pt x="207" y="299"/>
                    <a:pt x="207" y="299"/>
                  </a:cubicBezTo>
                  <a:cubicBezTo>
                    <a:pt x="207" y="298"/>
                    <a:pt x="207" y="298"/>
                    <a:pt x="207" y="298"/>
                  </a:cubicBezTo>
                  <a:cubicBezTo>
                    <a:pt x="207" y="297"/>
                    <a:pt x="207" y="297"/>
                    <a:pt x="207" y="299"/>
                  </a:cubicBezTo>
                  <a:cubicBezTo>
                    <a:pt x="208" y="298"/>
                    <a:pt x="208" y="298"/>
                    <a:pt x="208" y="298"/>
                  </a:cubicBezTo>
                  <a:cubicBezTo>
                    <a:pt x="208" y="299"/>
                    <a:pt x="208" y="299"/>
                    <a:pt x="209" y="298"/>
                  </a:cubicBezTo>
                  <a:cubicBezTo>
                    <a:pt x="209" y="298"/>
                    <a:pt x="209" y="297"/>
                    <a:pt x="209" y="296"/>
                  </a:cubicBezTo>
                  <a:cubicBezTo>
                    <a:pt x="209" y="293"/>
                    <a:pt x="209" y="296"/>
                    <a:pt x="209" y="295"/>
                  </a:cubicBezTo>
                  <a:cubicBezTo>
                    <a:pt x="209" y="297"/>
                    <a:pt x="209" y="297"/>
                    <a:pt x="209" y="297"/>
                  </a:cubicBezTo>
                  <a:cubicBezTo>
                    <a:pt x="209" y="300"/>
                    <a:pt x="210" y="298"/>
                    <a:pt x="211" y="299"/>
                  </a:cubicBezTo>
                  <a:cubicBezTo>
                    <a:pt x="211" y="297"/>
                    <a:pt x="211" y="297"/>
                    <a:pt x="211" y="297"/>
                  </a:cubicBezTo>
                  <a:cubicBezTo>
                    <a:pt x="211" y="300"/>
                    <a:pt x="212" y="297"/>
                    <a:pt x="212" y="299"/>
                  </a:cubicBezTo>
                  <a:cubicBezTo>
                    <a:pt x="213" y="298"/>
                    <a:pt x="213" y="295"/>
                    <a:pt x="214" y="295"/>
                  </a:cubicBezTo>
                  <a:cubicBezTo>
                    <a:pt x="214" y="293"/>
                    <a:pt x="213" y="298"/>
                    <a:pt x="213" y="299"/>
                  </a:cubicBezTo>
                  <a:cubicBezTo>
                    <a:pt x="213" y="298"/>
                    <a:pt x="214" y="298"/>
                    <a:pt x="214" y="298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4" y="297"/>
                    <a:pt x="215" y="296"/>
                    <a:pt x="215" y="297"/>
                  </a:cubicBezTo>
                  <a:cubicBezTo>
                    <a:pt x="214" y="298"/>
                    <a:pt x="214" y="298"/>
                    <a:pt x="214" y="298"/>
                  </a:cubicBezTo>
                  <a:cubicBezTo>
                    <a:pt x="215" y="298"/>
                    <a:pt x="214" y="299"/>
                    <a:pt x="215" y="299"/>
                  </a:cubicBezTo>
                  <a:cubicBezTo>
                    <a:pt x="215" y="297"/>
                    <a:pt x="215" y="298"/>
                    <a:pt x="216" y="297"/>
                  </a:cubicBezTo>
                  <a:cubicBezTo>
                    <a:pt x="215" y="298"/>
                    <a:pt x="215" y="298"/>
                    <a:pt x="215" y="298"/>
                  </a:cubicBezTo>
                  <a:cubicBezTo>
                    <a:pt x="216" y="296"/>
                    <a:pt x="216" y="296"/>
                    <a:pt x="216" y="296"/>
                  </a:cubicBezTo>
                  <a:cubicBezTo>
                    <a:pt x="216" y="297"/>
                    <a:pt x="216" y="297"/>
                    <a:pt x="216" y="297"/>
                  </a:cubicBezTo>
                  <a:cubicBezTo>
                    <a:pt x="215" y="299"/>
                    <a:pt x="215" y="299"/>
                    <a:pt x="215" y="299"/>
                  </a:cubicBezTo>
                  <a:cubicBezTo>
                    <a:pt x="215" y="300"/>
                    <a:pt x="216" y="297"/>
                    <a:pt x="216" y="297"/>
                  </a:cubicBezTo>
                  <a:cubicBezTo>
                    <a:pt x="217" y="296"/>
                    <a:pt x="216" y="297"/>
                    <a:pt x="216" y="298"/>
                  </a:cubicBezTo>
                  <a:cubicBezTo>
                    <a:pt x="216" y="298"/>
                    <a:pt x="216" y="297"/>
                    <a:pt x="216" y="298"/>
                  </a:cubicBezTo>
                  <a:cubicBezTo>
                    <a:pt x="215" y="299"/>
                    <a:pt x="216" y="298"/>
                    <a:pt x="215" y="299"/>
                  </a:cubicBezTo>
                  <a:cubicBezTo>
                    <a:pt x="215" y="299"/>
                    <a:pt x="216" y="297"/>
                    <a:pt x="216" y="298"/>
                  </a:cubicBezTo>
                  <a:cubicBezTo>
                    <a:pt x="216" y="298"/>
                    <a:pt x="217" y="298"/>
                    <a:pt x="216" y="299"/>
                  </a:cubicBezTo>
                  <a:cubicBezTo>
                    <a:pt x="216" y="298"/>
                    <a:pt x="216" y="299"/>
                    <a:pt x="217" y="298"/>
                  </a:cubicBezTo>
                  <a:cubicBezTo>
                    <a:pt x="217" y="298"/>
                    <a:pt x="217" y="297"/>
                    <a:pt x="217" y="296"/>
                  </a:cubicBezTo>
                  <a:cubicBezTo>
                    <a:pt x="218" y="296"/>
                    <a:pt x="218" y="296"/>
                    <a:pt x="218" y="296"/>
                  </a:cubicBezTo>
                  <a:cubicBezTo>
                    <a:pt x="217" y="297"/>
                    <a:pt x="217" y="297"/>
                    <a:pt x="217" y="297"/>
                  </a:cubicBezTo>
                  <a:cubicBezTo>
                    <a:pt x="218" y="296"/>
                    <a:pt x="218" y="297"/>
                    <a:pt x="218" y="296"/>
                  </a:cubicBezTo>
                  <a:cubicBezTo>
                    <a:pt x="217" y="298"/>
                    <a:pt x="217" y="298"/>
                    <a:pt x="217" y="298"/>
                  </a:cubicBezTo>
                  <a:cubicBezTo>
                    <a:pt x="218" y="297"/>
                    <a:pt x="218" y="297"/>
                    <a:pt x="219" y="297"/>
                  </a:cubicBezTo>
                  <a:cubicBezTo>
                    <a:pt x="218" y="298"/>
                    <a:pt x="216" y="300"/>
                    <a:pt x="216" y="300"/>
                  </a:cubicBezTo>
                  <a:cubicBezTo>
                    <a:pt x="218" y="299"/>
                    <a:pt x="218" y="299"/>
                    <a:pt x="218" y="299"/>
                  </a:cubicBezTo>
                  <a:cubicBezTo>
                    <a:pt x="218" y="299"/>
                    <a:pt x="218" y="299"/>
                    <a:pt x="217" y="300"/>
                  </a:cubicBezTo>
                  <a:cubicBezTo>
                    <a:pt x="217" y="301"/>
                    <a:pt x="220" y="296"/>
                    <a:pt x="220" y="298"/>
                  </a:cubicBezTo>
                  <a:cubicBezTo>
                    <a:pt x="218" y="299"/>
                    <a:pt x="218" y="299"/>
                    <a:pt x="218" y="300"/>
                  </a:cubicBezTo>
                  <a:cubicBezTo>
                    <a:pt x="219" y="299"/>
                    <a:pt x="219" y="299"/>
                    <a:pt x="219" y="299"/>
                  </a:cubicBezTo>
                  <a:cubicBezTo>
                    <a:pt x="219" y="298"/>
                    <a:pt x="218" y="300"/>
                    <a:pt x="219" y="299"/>
                  </a:cubicBezTo>
                  <a:cubicBezTo>
                    <a:pt x="219" y="298"/>
                    <a:pt x="219" y="298"/>
                    <a:pt x="220" y="298"/>
                  </a:cubicBezTo>
                  <a:cubicBezTo>
                    <a:pt x="217" y="301"/>
                    <a:pt x="219" y="300"/>
                    <a:pt x="218" y="301"/>
                  </a:cubicBezTo>
                  <a:cubicBezTo>
                    <a:pt x="220" y="300"/>
                    <a:pt x="219" y="301"/>
                    <a:pt x="219" y="301"/>
                  </a:cubicBezTo>
                  <a:cubicBezTo>
                    <a:pt x="217" y="302"/>
                    <a:pt x="220" y="301"/>
                    <a:pt x="218" y="302"/>
                  </a:cubicBezTo>
                  <a:cubicBezTo>
                    <a:pt x="221" y="300"/>
                    <a:pt x="221" y="300"/>
                    <a:pt x="221" y="300"/>
                  </a:cubicBezTo>
                  <a:cubicBezTo>
                    <a:pt x="219" y="301"/>
                    <a:pt x="224" y="299"/>
                    <a:pt x="222" y="300"/>
                  </a:cubicBezTo>
                  <a:cubicBezTo>
                    <a:pt x="221" y="301"/>
                    <a:pt x="220" y="301"/>
                    <a:pt x="220" y="301"/>
                  </a:cubicBezTo>
                  <a:cubicBezTo>
                    <a:pt x="217" y="303"/>
                    <a:pt x="222" y="301"/>
                    <a:pt x="219" y="302"/>
                  </a:cubicBezTo>
                  <a:cubicBezTo>
                    <a:pt x="223" y="301"/>
                    <a:pt x="223" y="301"/>
                    <a:pt x="223" y="301"/>
                  </a:cubicBezTo>
                  <a:cubicBezTo>
                    <a:pt x="222" y="302"/>
                    <a:pt x="221" y="302"/>
                    <a:pt x="220" y="303"/>
                  </a:cubicBezTo>
                  <a:cubicBezTo>
                    <a:pt x="221" y="302"/>
                    <a:pt x="221" y="302"/>
                    <a:pt x="221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9" y="303"/>
                    <a:pt x="220" y="303"/>
                    <a:pt x="221" y="303"/>
                  </a:cubicBezTo>
                  <a:cubicBezTo>
                    <a:pt x="219" y="303"/>
                    <a:pt x="221" y="304"/>
                    <a:pt x="219" y="304"/>
                  </a:cubicBezTo>
                  <a:cubicBezTo>
                    <a:pt x="222" y="304"/>
                    <a:pt x="218" y="304"/>
                    <a:pt x="22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22" y="304"/>
                    <a:pt x="223" y="304"/>
                    <a:pt x="224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5"/>
                    <a:pt x="221" y="304"/>
                    <a:pt x="221" y="304"/>
                  </a:cubicBezTo>
                  <a:cubicBezTo>
                    <a:pt x="221" y="304"/>
                    <a:pt x="221" y="305"/>
                    <a:pt x="221" y="305"/>
                  </a:cubicBezTo>
                  <a:cubicBezTo>
                    <a:pt x="219" y="305"/>
                    <a:pt x="221" y="305"/>
                    <a:pt x="220" y="305"/>
                  </a:cubicBezTo>
                  <a:cubicBezTo>
                    <a:pt x="222" y="305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1" y="305"/>
                    <a:pt x="221" y="305"/>
                  </a:cubicBezTo>
                  <a:cubicBezTo>
                    <a:pt x="222" y="305"/>
                    <a:pt x="222" y="305"/>
                    <a:pt x="222" y="305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6"/>
                    <a:pt x="222" y="306"/>
                    <a:pt x="222" y="306"/>
                  </a:cubicBezTo>
                  <a:cubicBezTo>
                    <a:pt x="222" y="306"/>
                    <a:pt x="221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0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1" y="307"/>
                    <a:pt x="221" y="307"/>
                    <a:pt x="222" y="307"/>
                  </a:cubicBezTo>
                  <a:cubicBezTo>
                    <a:pt x="222" y="307"/>
                    <a:pt x="221" y="307"/>
                    <a:pt x="221" y="307"/>
                  </a:cubicBezTo>
                  <a:cubicBezTo>
                    <a:pt x="221" y="307"/>
                    <a:pt x="221" y="307"/>
                    <a:pt x="221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8"/>
                    <a:pt x="222" y="308"/>
                    <a:pt x="222" y="309"/>
                  </a:cubicBezTo>
                  <a:cubicBezTo>
                    <a:pt x="222" y="310"/>
                    <a:pt x="222" y="309"/>
                    <a:pt x="222" y="309"/>
                  </a:cubicBezTo>
                  <a:cubicBezTo>
                    <a:pt x="222" y="310"/>
                    <a:pt x="222" y="312"/>
                    <a:pt x="222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311"/>
                    <a:pt x="222" y="312"/>
                    <a:pt x="221" y="312"/>
                  </a:cubicBezTo>
                  <a:cubicBezTo>
                    <a:pt x="221" y="311"/>
                    <a:pt x="221" y="311"/>
                    <a:pt x="221" y="310"/>
                  </a:cubicBezTo>
                  <a:cubicBezTo>
                    <a:pt x="221" y="308"/>
                    <a:pt x="221" y="309"/>
                    <a:pt x="220" y="309"/>
                  </a:cubicBezTo>
                  <a:cubicBezTo>
                    <a:pt x="220" y="310"/>
                    <a:pt x="220" y="310"/>
                    <a:pt x="220" y="310"/>
                  </a:cubicBezTo>
                  <a:cubicBezTo>
                    <a:pt x="220" y="311"/>
                    <a:pt x="220" y="309"/>
                    <a:pt x="220" y="309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1"/>
                    <a:pt x="219" y="310"/>
                  </a:cubicBezTo>
                  <a:cubicBezTo>
                    <a:pt x="219" y="311"/>
                    <a:pt x="218" y="314"/>
                    <a:pt x="217" y="315"/>
                  </a:cubicBezTo>
                  <a:cubicBezTo>
                    <a:pt x="217" y="315"/>
                    <a:pt x="216" y="316"/>
                    <a:pt x="216" y="316"/>
                  </a:cubicBezTo>
                  <a:cubicBezTo>
                    <a:pt x="216" y="314"/>
                    <a:pt x="216" y="316"/>
                    <a:pt x="216" y="315"/>
                  </a:cubicBezTo>
                  <a:cubicBezTo>
                    <a:pt x="216" y="313"/>
                    <a:pt x="216" y="313"/>
                    <a:pt x="216" y="313"/>
                  </a:cubicBezTo>
                  <a:cubicBezTo>
                    <a:pt x="217" y="313"/>
                    <a:pt x="217" y="311"/>
                    <a:pt x="217" y="310"/>
                  </a:cubicBezTo>
                  <a:cubicBezTo>
                    <a:pt x="217" y="311"/>
                    <a:pt x="216" y="309"/>
                    <a:pt x="216" y="309"/>
                  </a:cubicBezTo>
                  <a:cubicBezTo>
                    <a:pt x="215" y="312"/>
                    <a:pt x="215" y="310"/>
                    <a:pt x="214" y="313"/>
                  </a:cubicBezTo>
                  <a:cubicBezTo>
                    <a:pt x="214" y="313"/>
                    <a:pt x="214" y="311"/>
                    <a:pt x="214" y="310"/>
                  </a:cubicBezTo>
                  <a:cubicBezTo>
                    <a:pt x="213" y="311"/>
                    <a:pt x="213" y="310"/>
                    <a:pt x="212" y="310"/>
                  </a:cubicBezTo>
                  <a:cubicBezTo>
                    <a:pt x="213" y="310"/>
                    <a:pt x="213" y="310"/>
                    <a:pt x="213" y="310"/>
                  </a:cubicBezTo>
                  <a:cubicBezTo>
                    <a:pt x="212" y="310"/>
                    <a:pt x="211" y="309"/>
                    <a:pt x="210" y="312"/>
                  </a:cubicBezTo>
                  <a:cubicBezTo>
                    <a:pt x="211" y="310"/>
                    <a:pt x="211" y="310"/>
                    <a:pt x="211" y="310"/>
                  </a:cubicBezTo>
                  <a:cubicBezTo>
                    <a:pt x="210" y="309"/>
                    <a:pt x="210" y="313"/>
                    <a:pt x="209" y="312"/>
                  </a:cubicBezTo>
                  <a:cubicBezTo>
                    <a:pt x="210" y="310"/>
                    <a:pt x="210" y="310"/>
                    <a:pt x="210" y="310"/>
                  </a:cubicBezTo>
                  <a:cubicBezTo>
                    <a:pt x="209" y="312"/>
                    <a:pt x="209" y="309"/>
                    <a:pt x="208" y="311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8" y="310"/>
                    <a:pt x="208" y="310"/>
                    <a:pt x="207" y="311"/>
                  </a:cubicBezTo>
                  <a:cubicBezTo>
                    <a:pt x="208" y="309"/>
                    <a:pt x="208" y="309"/>
                    <a:pt x="208" y="309"/>
                  </a:cubicBezTo>
                  <a:cubicBezTo>
                    <a:pt x="208" y="308"/>
                    <a:pt x="207" y="311"/>
                    <a:pt x="207" y="311"/>
                  </a:cubicBezTo>
                  <a:cubicBezTo>
                    <a:pt x="207" y="310"/>
                    <a:pt x="207" y="309"/>
                    <a:pt x="207" y="309"/>
                  </a:cubicBezTo>
                  <a:cubicBezTo>
                    <a:pt x="206" y="310"/>
                    <a:pt x="206" y="310"/>
                    <a:pt x="205" y="311"/>
                  </a:cubicBezTo>
                  <a:cubicBezTo>
                    <a:pt x="206" y="309"/>
                    <a:pt x="206" y="309"/>
                    <a:pt x="206" y="309"/>
                  </a:cubicBezTo>
                  <a:cubicBezTo>
                    <a:pt x="203" y="308"/>
                    <a:pt x="201" y="307"/>
                    <a:pt x="199" y="309"/>
                  </a:cubicBezTo>
                  <a:cubicBezTo>
                    <a:pt x="199" y="306"/>
                    <a:pt x="199" y="308"/>
                    <a:pt x="199" y="306"/>
                  </a:cubicBezTo>
                  <a:cubicBezTo>
                    <a:pt x="199" y="308"/>
                    <a:pt x="199" y="306"/>
                    <a:pt x="198" y="307"/>
                  </a:cubicBezTo>
                  <a:close/>
                  <a:moveTo>
                    <a:pt x="221" y="306"/>
                  </a:moveTo>
                  <a:cubicBezTo>
                    <a:pt x="221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2" y="306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6"/>
                    <a:pt x="222" y="306"/>
                  </a:cubicBezTo>
                  <a:cubicBezTo>
                    <a:pt x="222" y="306"/>
                    <a:pt x="221" y="306"/>
                    <a:pt x="221" y="306"/>
                  </a:cubicBezTo>
                  <a:close/>
                  <a:moveTo>
                    <a:pt x="222" y="306"/>
                  </a:moveTo>
                  <a:cubicBezTo>
                    <a:pt x="222" y="306"/>
                    <a:pt x="222" y="306"/>
                    <a:pt x="222" y="306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2" y="306"/>
                    <a:pt x="222" y="306"/>
                    <a:pt x="222" y="306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ubicBezTo>
                    <a:pt x="222" y="307"/>
                    <a:pt x="222" y="307"/>
                    <a:pt x="222" y="307"/>
                  </a:cubicBezTo>
                  <a:close/>
                  <a:moveTo>
                    <a:pt x="222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7"/>
                    <a:pt x="222" y="307"/>
                  </a:cubicBezTo>
                  <a:close/>
                  <a:moveTo>
                    <a:pt x="382" y="181"/>
                  </a:moveTo>
                  <a:cubicBezTo>
                    <a:pt x="383" y="179"/>
                    <a:pt x="383" y="179"/>
                    <a:pt x="383" y="179"/>
                  </a:cubicBezTo>
                  <a:cubicBezTo>
                    <a:pt x="384" y="180"/>
                    <a:pt x="384" y="181"/>
                    <a:pt x="384" y="182"/>
                  </a:cubicBezTo>
                  <a:cubicBezTo>
                    <a:pt x="385" y="180"/>
                    <a:pt x="387" y="181"/>
                    <a:pt x="387" y="180"/>
                  </a:cubicBezTo>
                  <a:cubicBezTo>
                    <a:pt x="388" y="180"/>
                    <a:pt x="387" y="181"/>
                    <a:pt x="387" y="181"/>
                  </a:cubicBezTo>
                  <a:cubicBezTo>
                    <a:pt x="388" y="181"/>
                    <a:pt x="391" y="180"/>
                    <a:pt x="392" y="181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3" y="184"/>
                    <a:pt x="393" y="186"/>
                    <a:pt x="393" y="188"/>
                  </a:cubicBezTo>
                  <a:cubicBezTo>
                    <a:pt x="389" y="186"/>
                    <a:pt x="384" y="185"/>
                    <a:pt x="380" y="183"/>
                  </a:cubicBezTo>
                  <a:cubicBezTo>
                    <a:pt x="381" y="183"/>
                    <a:pt x="382" y="183"/>
                    <a:pt x="382" y="181"/>
                  </a:cubicBezTo>
                  <a:close/>
                  <a:moveTo>
                    <a:pt x="262" y="151"/>
                  </a:move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3" y="148"/>
                    <a:pt x="264" y="146"/>
                    <a:pt x="264" y="144"/>
                  </a:cubicBezTo>
                  <a:cubicBezTo>
                    <a:pt x="265" y="144"/>
                    <a:pt x="265" y="145"/>
                    <a:pt x="265" y="146"/>
                  </a:cubicBezTo>
                  <a:cubicBezTo>
                    <a:pt x="267" y="141"/>
                    <a:pt x="267" y="135"/>
                    <a:pt x="267" y="130"/>
                  </a:cubicBezTo>
                  <a:cubicBezTo>
                    <a:pt x="268" y="130"/>
                    <a:pt x="268" y="131"/>
                    <a:pt x="269" y="133"/>
                  </a:cubicBezTo>
                  <a:cubicBezTo>
                    <a:pt x="271" y="128"/>
                    <a:pt x="267" y="127"/>
                    <a:pt x="269" y="122"/>
                  </a:cubicBezTo>
                  <a:cubicBezTo>
                    <a:pt x="270" y="121"/>
                    <a:pt x="271" y="118"/>
                    <a:pt x="271" y="119"/>
                  </a:cubicBezTo>
                  <a:cubicBezTo>
                    <a:pt x="271" y="117"/>
                    <a:pt x="272" y="109"/>
                    <a:pt x="271" y="107"/>
                  </a:cubicBezTo>
                  <a:cubicBezTo>
                    <a:pt x="272" y="106"/>
                    <a:pt x="272" y="105"/>
                    <a:pt x="273" y="103"/>
                  </a:cubicBezTo>
                  <a:cubicBezTo>
                    <a:pt x="274" y="104"/>
                    <a:pt x="274" y="105"/>
                    <a:pt x="275" y="107"/>
                  </a:cubicBezTo>
                  <a:cubicBezTo>
                    <a:pt x="274" y="107"/>
                    <a:pt x="273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2" y="108"/>
                    <a:pt x="272" y="108"/>
                    <a:pt x="272" y="108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2" y="133"/>
                    <a:pt x="272" y="145"/>
                    <a:pt x="271" y="156"/>
                  </a:cubicBezTo>
                  <a:cubicBezTo>
                    <a:pt x="271" y="160"/>
                    <a:pt x="271" y="162"/>
                    <a:pt x="270" y="164"/>
                  </a:cubicBezTo>
                  <a:cubicBezTo>
                    <a:pt x="268" y="161"/>
                    <a:pt x="265" y="157"/>
                    <a:pt x="265" y="152"/>
                  </a:cubicBezTo>
                  <a:cubicBezTo>
                    <a:pt x="265" y="155"/>
                    <a:pt x="263" y="153"/>
                    <a:pt x="262" y="151"/>
                  </a:cubicBezTo>
                  <a:cubicBezTo>
                    <a:pt x="262" y="151"/>
                    <a:pt x="262" y="151"/>
                    <a:pt x="262" y="151"/>
                  </a:cubicBezTo>
                  <a:close/>
                  <a:moveTo>
                    <a:pt x="212" y="121"/>
                  </a:moveTo>
                  <a:cubicBezTo>
                    <a:pt x="212" y="118"/>
                    <a:pt x="212" y="116"/>
                    <a:pt x="213" y="114"/>
                  </a:cubicBezTo>
                  <a:cubicBezTo>
                    <a:pt x="215" y="119"/>
                    <a:pt x="215" y="127"/>
                    <a:pt x="213" y="134"/>
                  </a:cubicBezTo>
                  <a:cubicBezTo>
                    <a:pt x="212" y="129"/>
                    <a:pt x="211" y="125"/>
                    <a:pt x="212" y="121"/>
                  </a:cubicBezTo>
                  <a:close/>
                  <a:moveTo>
                    <a:pt x="191" y="185"/>
                  </a:moveTo>
                  <a:cubicBezTo>
                    <a:pt x="191" y="185"/>
                    <a:pt x="191" y="184"/>
                    <a:pt x="191" y="185"/>
                  </a:cubicBezTo>
                  <a:cubicBezTo>
                    <a:pt x="190" y="185"/>
                    <a:pt x="190" y="184"/>
                    <a:pt x="190" y="184"/>
                  </a:cubicBezTo>
                  <a:cubicBezTo>
                    <a:pt x="190" y="184"/>
                    <a:pt x="191" y="184"/>
                    <a:pt x="191" y="185"/>
                  </a:cubicBezTo>
                  <a:close/>
                  <a:moveTo>
                    <a:pt x="148" y="192"/>
                  </a:moveTo>
                  <a:cubicBezTo>
                    <a:pt x="148" y="191"/>
                    <a:pt x="148" y="192"/>
                    <a:pt x="148" y="192"/>
                  </a:cubicBezTo>
                  <a:cubicBezTo>
                    <a:pt x="148" y="192"/>
                    <a:pt x="148" y="192"/>
                    <a:pt x="148" y="191"/>
                  </a:cubicBezTo>
                  <a:cubicBezTo>
                    <a:pt x="148" y="191"/>
                    <a:pt x="148" y="192"/>
                    <a:pt x="148" y="192"/>
                  </a:cubicBezTo>
                  <a:close/>
                  <a:moveTo>
                    <a:pt x="134" y="148"/>
                  </a:moveTo>
                  <a:cubicBezTo>
                    <a:pt x="136" y="149"/>
                    <a:pt x="136" y="149"/>
                    <a:pt x="136" y="149"/>
                  </a:cubicBezTo>
                  <a:cubicBezTo>
                    <a:pt x="135" y="142"/>
                    <a:pt x="136" y="133"/>
                    <a:pt x="139" y="125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40" y="123"/>
                    <a:pt x="140" y="123"/>
                    <a:pt x="140" y="122"/>
                  </a:cubicBezTo>
                  <a:cubicBezTo>
                    <a:pt x="140" y="121"/>
                    <a:pt x="141" y="120"/>
                    <a:pt x="141" y="120"/>
                  </a:cubicBezTo>
                  <a:cubicBezTo>
                    <a:pt x="142" y="120"/>
                    <a:pt x="142" y="121"/>
                    <a:pt x="142" y="120"/>
                  </a:cubicBezTo>
                  <a:cubicBezTo>
                    <a:pt x="142" y="119"/>
                    <a:pt x="144" y="118"/>
                    <a:pt x="145" y="117"/>
                  </a:cubicBezTo>
                  <a:cubicBezTo>
                    <a:pt x="146" y="117"/>
                    <a:pt x="147" y="118"/>
                    <a:pt x="149" y="118"/>
                  </a:cubicBezTo>
                  <a:cubicBezTo>
                    <a:pt x="142" y="122"/>
                    <a:pt x="144" y="121"/>
                    <a:pt x="149" y="118"/>
                  </a:cubicBezTo>
                  <a:cubicBezTo>
                    <a:pt x="149" y="118"/>
                    <a:pt x="150" y="119"/>
                    <a:pt x="151" y="119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2" y="121"/>
                    <a:pt x="154" y="120"/>
                    <a:pt x="155" y="120"/>
                  </a:cubicBezTo>
                  <a:cubicBezTo>
                    <a:pt x="155" y="123"/>
                    <a:pt x="154" y="119"/>
                    <a:pt x="153" y="121"/>
                  </a:cubicBezTo>
                  <a:cubicBezTo>
                    <a:pt x="155" y="129"/>
                    <a:pt x="153" y="139"/>
                    <a:pt x="153" y="149"/>
                  </a:cubicBezTo>
                  <a:cubicBezTo>
                    <a:pt x="154" y="151"/>
                    <a:pt x="154" y="153"/>
                    <a:pt x="155" y="153"/>
                  </a:cubicBezTo>
                  <a:cubicBezTo>
                    <a:pt x="152" y="164"/>
                    <a:pt x="154" y="178"/>
                    <a:pt x="149" y="185"/>
                  </a:cubicBezTo>
                  <a:cubicBezTo>
                    <a:pt x="153" y="184"/>
                    <a:pt x="150" y="189"/>
                    <a:pt x="149" y="191"/>
                  </a:cubicBezTo>
                  <a:cubicBezTo>
                    <a:pt x="148" y="189"/>
                    <a:pt x="146" y="186"/>
                    <a:pt x="144" y="183"/>
                  </a:cubicBezTo>
                  <a:cubicBezTo>
                    <a:pt x="143" y="180"/>
                    <a:pt x="140" y="179"/>
                    <a:pt x="140" y="174"/>
                  </a:cubicBezTo>
                  <a:cubicBezTo>
                    <a:pt x="141" y="170"/>
                    <a:pt x="137" y="163"/>
                    <a:pt x="137" y="158"/>
                  </a:cubicBezTo>
                  <a:cubicBezTo>
                    <a:pt x="136" y="160"/>
                    <a:pt x="133" y="153"/>
                    <a:pt x="134" y="148"/>
                  </a:cubicBezTo>
                  <a:close/>
                  <a:moveTo>
                    <a:pt x="65" y="183"/>
                  </a:moveTo>
                  <a:cubicBezTo>
                    <a:pt x="65" y="185"/>
                    <a:pt x="63" y="186"/>
                    <a:pt x="63" y="187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4" y="186"/>
                    <a:pt x="64" y="186"/>
                    <a:pt x="63" y="186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4" y="183"/>
                    <a:pt x="65" y="183"/>
                    <a:pt x="65" y="183"/>
                  </a:cubicBezTo>
                  <a:close/>
                  <a:moveTo>
                    <a:pt x="63" y="185"/>
                  </a:moveTo>
                  <a:cubicBezTo>
                    <a:pt x="63" y="185"/>
                    <a:pt x="63" y="186"/>
                    <a:pt x="63" y="186"/>
                  </a:cubicBezTo>
                  <a:cubicBezTo>
                    <a:pt x="62" y="186"/>
                    <a:pt x="62" y="186"/>
                    <a:pt x="63" y="185"/>
                  </a:cubicBezTo>
                  <a:close/>
                  <a:moveTo>
                    <a:pt x="62" y="188"/>
                  </a:moveTo>
                  <a:cubicBezTo>
                    <a:pt x="62" y="188"/>
                    <a:pt x="62" y="188"/>
                    <a:pt x="63" y="187"/>
                  </a:cubicBezTo>
                  <a:cubicBezTo>
                    <a:pt x="63" y="190"/>
                    <a:pt x="64" y="192"/>
                    <a:pt x="64" y="196"/>
                  </a:cubicBezTo>
                  <a:cubicBezTo>
                    <a:pt x="62" y="197"/>
                    <a:pt x="62" y="192"/>
                    <a:pt x="62" y="188"/>
                  </a:cubicBezTo>
                  <a:close/>
                  <a:moveTo>
                    <a:pt x="16" y="210"/>
                  </a:move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0"/>
                    <a:pt x="16" y="210"/>
                    <a:pt x="16" y="210"/>
                  </a:cubicBezTo>
                  <a:close/>
                  <a:moveTo>
                    <a:pt x="17" y="208"/>
                  </a:moveTo>
                  <a:cubicBezTo>
                    <a:pt x="17" y="208"/>
                    <a:pt x="17" y="208"/>
                    <a:pt x="17" y="207"/>
                  </a:cubicBezTo>
                  <a:cubicBezTo>
                    <a:pt x="17" y="207"/>
                    <a:pt x="17" y="206"/>
                    <a:pt x="18" y="206"/>
                  </a:cubicBezTo>
                  <a:cubicBezTo>
                    <a:pt x="18" y="207"/>
                    <a:pt x="18" y="207"/>
                    <a:pt x="18" y="208"/>
                  </a:cubicBezTo>
                  <a:cubicBezTo>
                    <a:pt x="18" y="208"/>
                    <a:pt x="18" y="208"/>
                    <a:pt x="17" y="208"/>
                  </a:cubicBezTo>
                  <a:close/>
                  <a:moveTo>
                    <a:pt x="18" y="212"/>
                  </a:moveTo>
                  <a:cubicBezTo>
                    <a:pt x="18" y="212"/>
                    <a:pt x="18" y="212"/>
                    <a:pt x="18" y="212"/>
                  </a:cubicBezTo>
                  <a:cubicBezTo>
                    <a:pt x="18" y="212"/>
                    <a:pt x="18" y="212"/>
                    <a:pt x="18" y="212"/>
                  </a:cubicBezTo>
                  <a:close/>
                  <a:moveTo>
                    <a:pt x="19" y="213"/>
                  </a:move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ubicBezTo>
                    <a:pt x="19" y="213"/>
                    <a:pt x="19" y="213"/>
                    <a:pt x="19" y="213"/>
                  </a:cubicBezTo>
                  <a:close/>
                  <a:moveTo>
                    <a:pt x="20" y="214"/>
                  </a:move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lose/>
                  <a:moveTo>
                    <a:pt x="21" y="217"/>
                  </a:moveTo>
                  <a:cubicBezTo>
                    <a:pt x="21" y="216"/>
                    <a:pt x="21" y="216"/>
                    <a:pt x="21" y="216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6"/>
                    <a:pt x="21" y="216"/>
                    <a:pt x="21" y="217"/>
                  </a:cubicBezTo>
                  <a:close/>
                  <a:moveTo>
                    <a:pt x="21" y="214"/>
                  </a:move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0" y="214"/>
                    <a:pt x="20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2" y="214"/>
                    <a:pt x="22" y="214"/>
                    <a:pt x="22" y="214"/>
                  </a:cubicBezTo>
                  <a:lnTo>
                    <a:pt x="21" y="214"/>
                  </a:ln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2" y="297"/>
                    <a:pt x="122" y="297"/>
                    <a:pt x="122" y="297"/>
                  </a:cubicBezTo>
                  <a:close/>
                  <a:moveTo>
                    <a:pt x="123" y="297"/>
                  </a:moveTo>
                  <a:cubicBezTo>
                    <a:pt x="122" y="298"/>
                    <a:pt x="122" y="297"/>
                    <a:pt x="122" y="297"/>
                  </a:cubicBezTo>
                  <a:cubicBezTo>
                    <a:pt x="122" y="297"/>
                    <a:pt x="122" y="297"/>
                    <a:pt x="123" y="297"/>
                  </a:cubicBezTo>
                  <a:cubicBezTo>
                    <a:pt x="123" y="297"/>
                    <a:pt x="123" y="297"/>
                    <a:pt x="123" y="297"/>
                  </a:cubicBezTo>
                  <a:close/>
                  <a:moveTo>
                    <a:pt x="213" y="429"/>
                  </a:move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ubicBezTo>
                    <a:pt x="213" y="429"/>
                    <a:pt x="213" y="429"/>
                    <a:pt x="213" y="4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Freeform 437"/>
            <p:cNvSpPr/>
            <p:nvPr/>
          </p:nvSpPr>
          <p:spPr bwMode="auto">
            <a:xfrm>
              <a:off x="3695" y="2760"/>
              <a:ext cx="4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Freeform 438"/>
            <p:cNvSpPr/>
            <p:nvPr/>
          </p:nvSpPr>
          <p:spPr bwMode="auto">
            <a:xfrm>
              <a:off x="3699" y="2760"/>
              <a:ext cx="5" cy="4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Freeform 439"/>
            <p:cNvSpPr/>
            <p:nvPr/>
          </p:nvSpPr>
          <p:spPr bwMode="auto">
            <a:xfrm>
              <a:off x="3916" y="2586"/>
              <a:ext cx="4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Freeform 440"/>
            <p:cNvSpPr/>
            <p:nvPr/>
          </p:nvSpPr>
          <p:spPr bwMode="auto">
            <a:xfrm>
              <a:off x="3941" y="2610"/>
              <a:ext cx="5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Freeform 441"/>
            <p:cNvSpPr/>
            <p:nvPr/>
          </p:nvSpPr>
          <p:spPr bwMode="auto">
            <a:xfrm>
              <a:off x="3729" y="2272"/>
              <a:ext cx="2" cy="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Freeform 442"/>
            <p:cNvSpPr/>
            <p:nvPr/>
          </p:nvSpPr>
          <p:spPr bwMode="auto">
            <a:xfrm>
              <a:off x="3852" y="2714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Freeform 443"/>
            <p:cNvSpPr/>
            <p:nvPr/>
          </p:nvSpPr>
          <p:spPr bwMode="auto">
            <a:xfrm>
              <a:off x="3850" y="2692"/>
              <a:ext cx="4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0" y="1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Freeform 444"/>
            <p:cNvSpPr/>
            <p:nvPr/>
          </p:nvSpPr>
          <p:spPr bwMode="auto">
            <a:xfrm>
              <a:off x="3848" y="2686"/>
              <a:ext cx="2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Freeform 445"/>
            <p:cNvSpPr/>
            <p:nvPr/>
          </p:nvSpPr>
          <p:spPr bwMode="auto">
            <a:xfrm>
              <a:off x="3846" y="2711"/>
              <a:ext cx="4" cy="3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Freeform 446"/>
            <p:cNvSpPr/>
            <p:nvPr/>
          </p:nvSpPr>
          <p:spPr bwMode="auto">
            <a:xfrm>
              <a:off x="3822" y="2773"/>
              <a:ext cx="5" cy="2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Freeform 447"/>
            <p:cNvSpPr/>
            <p:nvPr/>
          </p:nvSpPr>
          <p:spPr bwMode="auto">
            <a:xfrm>
              <a:off x="3765" y="2315"/>
              <a:ext cx="4" cy="0"/>
            </a:xfrm>
            <a:custGeom>
              <a:avLst/>
              <a:gdLst>
                <a:gd name="T0" fmla="*/ 0 w 4"/>
                <a:gd name="T1" fmla="*/ 0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Freeform 448"/>
            <p:cNvSpPr/>
            <p:nvPr/>
          </p:nvSpPr>
          <p:spPr bwMode="auto">
            <a:xfrm>
              <a:off x="3842" y="2733"/>
              <a:ext cx="4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Freeform 449"/>
            <p:cNvSpPr/>
            <p:nvPr/>
          </p:nvSpPr>
          <p:spPr bwMode="auto">
            <a:xfrm>
              <a:off x="3822" y="2769"/>
              <a:ext cx="7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Freeform 450"/>
            <p:cNvSpPr/>
            <p:nvPr/>
          </p:nvSpPr>
          <p:spPr bwMode="auto">
            <a:xfrm>
              <a:off x="3846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Freeform 451"/>
            <p:cNvSpPr/>
            <p:nvPr/>
          </p:nvSpPr>
          <p:spPr bwMode="auto">
            <a:xfrm>
              <a:off x="3844" y="2724"/>
              <a:ext cx="4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Freeform 452"/>
            <p:cNvSpPr/>
            <p:nvPr/>
          </p:nvSpPr>
          <p:spPr bwMode="auto">
            <a:xfrm>
              <a:off x="3844" y="2728"/>
              <a:ext cx="8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1 h 1"/>
                <a:gd name="T10" fmla="*/ 0 w 4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451" name="组合 450"/>
          <p:cNvGrpSpPr/>
          <p:nvPr/>
        </p:nvGrpSpPr>
        <p:grpSpPr>
          <a:xfrm>
            <a:off x="8996364" y="1374463"/>
            <a:ext cx="415248" cy="559157"/>
            <a:chOff x="4756132" y="257005"/>
            <a:chExt cx="730027" cy="983027"/>
          </a:xfrm>
        </p:grpSpPr>
        <p:sp>
          <p:nvSpPr>
            <p:cNvPr id="452" name="Freeform 9"/>
            <p:cNvSpPr>
              <a:spLocks noEditPoints="1"/>
            </p:cNvSpPr>
            <p:nvPr/>
          </p:nvSpPr>
          <p:spPr bwMode="auto">
            <a:xfrm>
              <a:off x="4756132" y="257005"/>
              <a:ext cx="730027" cy="983027"/>
            </a:xfrm>
            <a:custGeom>
              <a:avLst/>
              <a:gdLst/>
              <a:ahLst/>
              <a:cxnLst>
                <a:cxn ang="0">
                  <a:pos x="277" y="222"/>
                </a:cxn>
                <a:cxn ang="0">
                  <a:pos x="321" y="75"/>
                </a:cxn>
                <a:cxn ang="0">
                  <a:pos x="202" y="2"/>
                </a:cxn>
                <a:cxn ang="0">
                  <a:pos x="56" y="20"/>
                </a:cxn>
                <a:cxn ang="0">
                  <a:pos x="25" y="126"/>
                </a:cxn>
                <a:cxn ang="0">
                  <a:pos x="4" y="485"/>
                </a:cxn>
                <a:cxn ang="0">
                  <a:pos x="115" y="509"/>
                </a:cxn>
                <a:cxn ang="0">
                  <a:pos x="305" y="496"/>
                </a:cxn>
                <a:cxn ang="0">
                  <a:pos x="370" y="315"/>
                </a:cxn>
                <a:cxn ang="0">
                  <a:pos x="40" y="46"/>
                </a:cxn>
                <a:cxn ang="0">
                  <a:pos x="59" y="117"/>
                </a:cxn>
                <a:cxn ang="0">
                  <a:pos x="86" y="103"/>
                </a:cxn>
                <a:cxn ang="0">
                  <a:pos x="61" y="138"/>
                </a:cxn>
                <a:cxn ang="0">
                  <a:pos x="39" y="103"/>
                </a:cxn>
                <a:cxn ang="0">
                  <a:pos x="39" y="115"/>
                </a:cxn>
                <a:cxn ang="0">
                  <a:pos x="84" y="48"/>
                </a:cxn>
                <a:cxn ang="0">
                  <a:pos x="65" y="54"/>
                </a:cxn>
                <a:cxn ang="0">
                  <a:pos x="69" y="44"/>
                </a:cxn>
                <a:cxn ang="0">
                  <a:pos x="39" y="204"/>
                </a:cxn>
                <a:cxn ang="0">
                  <a:pos x="16" y="395"/>
                </a:cxn>
                <a:cxn ang="0">
                  <a:pos x="19" y="466"/>
                </a:cxn>
                <a:cxn ang="0">
                  <a:pos x="19" y="486"/>
                </a:cxn>
                <a:cxn ang="0">
                  <a:pos x="29" y="477"/>
                </a:cxn>
                <a:cxn ang="0">
                  <a:pos x="52" y="492"/>
                </a:cxn>
                <a:cxn ang="0">
                  <a:pos x="65" y="452"/>
                </a:cxn>
                <a:cxn ang="0">
                  <a:pos x="59" y="406"/>
                </a:cxn>
                <a:cxn ang="0">
                  <a:pos x="75" y="365"/>
                </a:cxn>
                <a:cxn ang="0">
                  <a:pos x="75" y="365"/>
                </a:cxn>
                <a:cxn ang="0">
                  <a:pos x="73" y="305"/>
                </a:cxn>
                <a:cxn ang="0">
                  <a:pos x="18" y="374"/>
                </a:cxn>
                <a:cxn ang="0">
                  <a:pos x="48" y="300"/>
                </a:cxn>
                <a:cxn ang="0">
                  <a:pos x="79" y="248"/>
                </a:cxn>
                <a:cxn ang="0">
                  <a:pos x="31" y="254"/>
                </a:cxn>
                <a:cxn ang="0">
                  <a:pos x="71" y="237"/>
                </a:cxn>
                <a:cxn ang="0">
                  <a:pos x="46" y="214"/>
                </a:cxn>
                <a:cxn ang="0">
                  <a:pos x="79" y="197"/>
                </a:cxn>
                <a:cxn ang="0">
                  <a:pos x="80" y="151"/>
                </a:cxn>
                <a:cxn ang="0">
                  <a:pos x="103" y="454"/>
                </a:cxn>
                <a:cxn ang="0">
                  <a:pos x="92" y="490"/>
                </a:cxn>
                <a:cxn ang="0">
                  <a:pos x="117" y="498"/>
                </a:cxn>
                <a:cxn ang="0">
                  <a:pos x="119" y="490"/>
                </a:cxn>
                <a:cxn ang="0">
                  <a:pos x="132" y="498"/>
                </a:cxn>
                <a:cxn ang="0">
                  <a:pos x="262" y="498"/>
                </a:cxn>
                <a:cxn ang="0">
                  <a:pos x="195" y="485"/>
                </a:cxn>
                <a:cxn ang="0">
                  <a:pos x="241" y="464"/>
                </a:cxn>
                <a:cxn ang="0">
                  <a:pos x="256" y="481"/>
                </a:cxn>
                <a:cxn ang="0">
                  <a:pos x="262" y="498"/>
                </a:cxn>
                <a:cxn ang="0">
                  <a:pos x="159" y="467"/>
                </a:cxn>
                <a:cxn ang="0">
                  <a:pos x="199" y="456"/>
                </a:cxn>
                <a:cxn ang="0">
                  <a:pos x="223" y="460"/>
                </a:cxn>
                <a:cxn ang="0">
                  <a:pos x="254" y="469"/>
                </a:cxn>
                <a:cxn ang="0">
                  <a:pos x="294" y="490"/>
                </a:cxn>
                <a:cxn ang="0">
                  <a:pos x="296" y="481"/>
                </a:cxn>
                <a:cxn ang="0">
                  <a:pos x="313" y="445"/>
                </a:cxn>
                <a:cxn ang="0">
                  <a:pos x="355" y="408"/>
                </a:cxn>
                <a:cxn ang="0">
                  <a:pos x="258" y="439"/>
                </a:cxn>
                <a:cxn ang="0">
                  <a:pos x="90" y="231"/>
                </a:cxn>
                <a:cxn ang="0">
                  <a:pos x="273" y="29"/>
                </a:cxn>
                <a:cxn ang="0">
                  <a:pos x="317" y="151"/>
                </a:cxn>
                <a:cxn ang="0">
                  <a:pos x="246" y="225"/>
                </a:cxn>
                <a:cxn ang="0">
                  <a:pos x="294" y="241"/>
                </a:cxn>
                <a:cxn ang="0">
                  <a:pos x="368" y="370"/>
                </a:cxn>
              </a:cxnLst>
              <a:rect l="0" t="0" r="r" b="b"/>
              <a:pathLst>
                <a:path w="378" h="509">
                  <a:moveTo>
                    <a:pt x="363" y="292"/>
                  </a:moveTo>
                  <a:lnTo>
                    <a:pt x="363" y="292"/>
                  </a:lnTo>
                  <a:lnTo>
                    <a:pt x="357" y="279"/>
                  </a:lnTo>
                  <a:lnTo>
                    <a:pt x="349" y="267"/>
                  </a:lnTo>
                  <a:lnTo>
                    <a:pt x="340" y="256"/>
                  </a:lnTo>
                  <a:lnTo>
                    <a:pt x="328" y="248"/>
                  </a:lnTo>
                  <a:lnTo>
                    <a:pt x="317" y="241"/>
                  </a:lnTo>
                  <a:lnTo>
                    <a:pt x="303" y="233"/>
                  </a:lnTo>
                  <a:lnTo>
                    <a:pt x="277" y="222"/>
                  </a:lnTo>
                  <a:lnTo>
                    <a:pt x="277" y="222"/>
                  </a:lnTo>
                  <a:lnTo>
                    <a:pt x="307" y="199"/>
                  </a:lnTo>
                  <a:lnTo>
                    <a:pt x="313" y="193"/>
                  </a:lnTo>
                  <a:lnTo>
                    <a:pt x="317" y="185"/>
                  </a:lnTo>
                  <a:lnTo>
                    <a:pt x="323" y="178"/>
                  </a:lnTo>
                  <a:lnTo>
                    <a:pt x="324" y="168"/>
                  </a:lnTo>
                  <a:lnTo>
                    <a:pt x="324" y="168"/>
                  </a:lnTo>
                  <a:lnTo>
                    <a:pt x="328" y="134"/>
                  </a:lnTo>
                  <a:lnTo>
                    <a:pt x="326" y="103"/>
                  </a:lnTo>
                  <a:lnTo>
                    <a:pt x="324" y="88"/>
                  </a:lnTo>
                  <a:lnTo>
                    <a:pt x="321" y="75"/>
                  </a:lnTo>
                  <a:lnTo>
                    <a:pt x="317" y="61"/>
                  </a:lnTo>
                  <a:lnTo>
                    <a:pt x="311" y="50"/>
                  </a:lnTo>
                  <a:lnTo>
                    <a:pt x="311" y="50"/>
                  </a:lnTo>
                  <a:lnTo>
                    <a:pt x="302" y="37"/>
                  </a:lnTo>
                  <a:lnTo>
                    <a:pt x="288" y="25"/>
                  </a:lnTo>
                  <a:lnTo>
                    <a:pt x="275" y="18"/>
                  </a:lnTo>
                  <a:lnTo>
                    <a:pt x="258" y="12"/>
                  </a:lnTo>
                  <a:lnTo>
                    <a:pt x="241" y="6"/>
                  </a:lnTo>
                  <a:lnTo>
                    <a:pt x="221" y="4"/>
                  </a:lnTo>
                  <a:lnTo>
                    <a:pt x="202" y="2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38" y="0"/>
                  </a:lnTo>
                  <a:lnTo>
                    <a:pt x="113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82" y="6"/>
                  </a:lnTo>
                  <a:lnTo>
                    <a:pt x="73" y="10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37" y="31"/>
                  </a:lnTo>
                  <a:lnTo>
                    <a:pt x="29" y="37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23" y="52"/>
                  </a:lnTo>
                  <a:lnTo>
                    <a:pt x="23" y="63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1" y="172"/>
                  </a:lnTo>
                  <a:lnTo>
                    <a:pt x="18" y="222"/>
                  </a:lnTo>
                  <a:lnTo>
                    <a:pt x="12" y="321"/>
                  </a:lnTo>
                  <a:lnTo>
                    <a:pt x="12" y="321"/>
                  </a:lnTo>
                  <a:lnTo>
                    <a:pt x="6" y="370"/>
                  </a:lnTo>
                  <a:lnTo>
                    <a:pt x="0" y="416"/>
                  </a:lnTo>
                  <a:lnTo>
                    <a:pt x="0" y="416"/>
                  </a:lnTo>
                  <a:lnTo>
                    <a:pt x="0" y="448"/>
                  </a:lnTo>
                  <a:lnTo>
                    <a:pt x="0" y="469"/>
                  </a:lnTo>
                  <a:lnTo>
                    <a:pt x="4" y="485"/>
                  </a:lnTo>
                  <a:lnTo>
                    <a:pt x="4" y="485"/>
                  </a:lnTo>
                  <a:lnTo>
                    <a:pt x="8" y="494"/>
                  </a:lnTo>
                  <a:lnTo>
                    <a:pt x="14" y="500"/>
                  </a:lnTo>
                  <a:lnTo>
                    <a:pt x="19" y="504"/>
                  </a:lnTo>
                  <a:lnTo>
                    <a:pt x="27" y="506"/>
                  </a:lnTo>
                  <a:lnTo>
                    <a:pt x="44" y="507"/>
                  </a:lnTo>
                  <a:lnTo>
                    <a:pt x="63" y="509"/>
                  </a:lnTo>
                  <a:lnTo>
                    <a:pt x="63" y="509"/>
                  </a:lnTo>
                  <a:lnTo>
                    <a:pt x="90" y="509"/>
                  </a:lnTo>
                  <a:lnTo>
                    <a:pt x="115" y="509"/>
                  </a:lnTo>
                  <a:lnTo>
                    <a:pt x="168" y="506"/>
                  </a:lnTo>
                  <a:lnTo>
                    <a:pt x="168" y="506"/>
                  </a:lnTo>
                  <a:lnTo>
                    <a:pt x="185" y="506"/>
                  </a:lnTo>
                  <a:lnTo>
                    <a:pt x="204" y="507"/>
                  </a:lnTo>
                  <a:lnTo>
                    <a:pt x="242" y="509"/>
                  </a:lnTo>
                  <a:lnTo>
                    <a:pt x="260" y="509"/>
                  </a:lnTo>
                  <a:lnTo>
                    <a:pt x="277" y="507"/>
                  </a:lnTo>
                  <a:lnTo>
                    <a:pt x="292" y="504"/>
                  </a:lnTo>
                  <a:lnTo>
                    <a:pt x="305" y="496"/>
                  </a:lnTo>
                  <a:lnTo>
                    <a:pt x="305" y="496"/>
                  </a:lnTo>
                  <a:lnTo>
                    <a:pt x="315" y="488"/>
                  </a:lnTo>
                  <a:lnTo>
                    <a:pt x="326" y="477"/>
                  </a:lnTo>
                  <a:lnTo>
                    <a:pt x="345" y="450"/>
                  </a:lnTo>
                  <a:lnTo>
                    <a:pt x="363" y="422"/>
                  </a:lnTo>
                  <a:lnTo>
                    <a:pt x="374" y="395"/>
                  </a:lnTo>
                  <a:lnTo>
                    <a:pt x="374" y="395"/>
                  </a:lnTo>
                  <a:lnTo>
                    <a:pt x="376" y="385"/>
                  </a:lnTo>
                  <a:lnTo>
                    <a:pt x="378" y="372"/>
                  </a:lnTo>
                  <a:lnTo>
                    <a:pt x="376" y="344"/>
                  </a:lnTo>
                  <a:lnTo>
                    <a:pt x="370" y="315"/>
                  </a:lnTo>
                  <a:lnTo>
                    <a:pt x="363" y="292"/>
                  </a:lnTo>
                  <a:lnTo>
                    <a:pt x="363" y="292"/>
                  </a:lnTo>
                  <a:close/>
                  <a:moveTo>
                    <a:pt x="88" y="18"/>
                  </a:moveTo>
                  <a:lnTo>
                    <a:pt x="88" y="27"/>
                  </a:lnTo>
                  <a:lnTo>
                    <a:pt x="88" y="27"/>
                  </a:lnTo>
                  <a:lnTo>
                    <a:pt x="75" y="31"/>
                  </a:lnTo>
                  <a:lnTo>
                    <a:pt x="63" y="37"/>
                  </a:lnTo>
                  <a:lnTo>
                    <a:pt x="52" y="42"/>
                  </a:lnTo>
                  <a:lnTo>
                    <a:pt x="40" y="46"/>
                  </a:lnTo>
                  <a:lnTo>
                    <a:pt x="40" y="46"/>
                  </a:lnTo>
                  <a:lnTo>
                    <a:pt x="50" y="37"/>
                  </a:lnTo>
                  <a:lnTo>
                    <a:pt x="61" y="29"/>
                  </a:lnTo>
                  <a:lnTo>
                    <a:pt x="75" y="23"/>
                  </a:lnTo>
                  <a:lnTo>
                    <a:pt x="88" y="18"/>
                  </a:lnTo>
                  <a:lnTo>
                    <a:pt x="88" y="18"/>
                  </a:lnTo>
                  <a:close/>
                  <a:moveTo>
                    <a:pt x="86" y="103"/>
                  </a:moveTo>
                  <a:lnTo>
                    <a:pt x="86" y="103"/>
                  </a:lnTo>
                  <a:lnTo>
                    <a:pt x="77" y="107"/>
                  </a:lnTo>
                  <a:lnTo>
                    <a:pt x="69" y="111"/>
                  </a:lnTo>
                  <a:lnTo>
                    <a:pt x="59" y="117"/>
                  </a:lnTo>
                  <a:lnTo>
                    <a:pt x="52" y="121"/>
                  </a:lnTo>
                  <a:lnTo>
                    <a:pt x="52" y="121"/>
                  </a:lnTo>
                  <a:lnTo>
                    <a:pt x="58" y="113"/>
                  </a:lnTo>
                  <a:lnTo>
                    <a:pt x="67" y="105"/>
                  </a:lnTo>
                  <a:lnTo>
                    <a:pt x="77" y="100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6" y="92"/>
                  </a:lnTo>
                  <a:lnTo>
                    <a:pt x="86" y="96"/>
                  </a:lnTo>
                  <a:lnTo>
                    <a:pt x="86" y="103"/>
                  </a:lnTo>
                  <a:lnTo>
                    <a:pt x="86" y="103"/>
                  </a:lnTo>
                  <a:close/>
                  <a:moveTo>
                    <a:pt x="84" y="132"/>
                  </a:moveTo>
                  <a:lnTo>
                    <a:pt x="84" y="132"/>
                  </a:lnTo>
                  <a:lnTo>
                    <a:pt x="73" y="138"/>
                  </a:lnTo>
                  <a:lnTo>
                    <a:pt x="61" y="145"/>
                  </a:lnTo>
                  <a:lnTo>
                    <a:pt x="52" y="151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50" y="147"/>
                  </a:lnTo>
                  <a:lnTo>
                    <a:pt x="61" y="138"/>
                  </a:lnTo>
                  <a:lnTo>
                    <a:pt x="73" y="128"/>
                  </a:lnTo>
                  <a:lnTo>
                    <a:pt x="82" y="119"/>
                  </a:lnTo>
                  <a:lnTo>
                    <a:pt x="82" y="119"/>
                  </a:lnTo>
                  <a:lnTo>
                    <a:pt x="84" y="119"/>
                  </a:lnTo>
                  <a:lnTo>
                    <a:pt x="84" y="121"/>
                  </a:lnTo>
                  <a:lnTo>
                    <a:pt x="84" y="122"/>
                  </a:lnTo>
                  <a:lnTo>
                    <a:pt x="84" y="128"/>
                  </a:lnTo>
                  <a:lnTo>
                    <a:pt x="84" y="132"/>
                  </a:lnTo>
                  <a:lnTo>
                    <a:pt x="84" y="132"/>
                  </a:lnTo>
                  <a:close/>
                  <a:moveTo>
                    <a:pt x="39" y="103"/>
                  </a:moveTo>
                  <a:lnTo>
                    <a:pt x="39" y="103"/>
                  </a:lnTo>
                  <a:lnTo>
                    <a:pt x="54" y="96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63" y="94"/>
                  </a:lnTo>
                  <a:lnTo>
                    <a:pt x="56" y="101"/>
                  </a:lnTo>
                  <a:lnTo>
                    <a:pt x="46" y="109"/>
                  </a:lnTo>
                  <a:lnTo>
                    <a:pt x="39" y="119"/>
                  </a:lnTo>
                  <a:lnTo>
                    <a:pt x="39" y="119"/>
                  </a:lnTo>
                  <a:lnTo>
                    <a:pt x="39" y="115"/>
                  </a:lnTo>
                  <a:lnTo>
                    <a:pt x="39" y="111"/>
                  </a:lnTo>
                  <a:lnTo>
                    <a:pt x="39" y="103"/>
                  </a:lnTo>
                  <a:lnTo>
                    <a:pt x="39" y="103"/>
                  </a:lnTo>
                  <a:close/>
                  <a:moveTo>
                    <a:pt x="58" y="79"/>
                  </a:moveTo>
                  <a:lnTo>
                    <a:pt x="58" y="79"/>
                  </a:lnTo>
                  <a:lnTo>
                    <a:pt x="63" y="71"/>
                  </a:lnTo>
                  <a:lnTo>
                    <a:pt x="71" y="63"/>
                  </a:lnTo>
                  <a:lnTo>
                    <a:pt x="79" y="58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8" y="56"/>
                  </a:lnTo>
                  <a:lnTo>
                    <a:pt x="88" y="61"/>
                  </a:lnTo>
                  <a:lnTo>
                    <a:pt x="84" y="65"/>
                  </a:lnTo>
                  <a:lnTo>
                    <a:pt x="80" y="69"/>
                  </a:lnTo>
                  <a:lnTo>
                    <a:pt x="69" y="75"/>
                  </a:lnTo>
                  <a:lnTo>
                    <a:pt x="58" y="79"/>
                  </a:lnTo>
                  <a:lnTo>
                    <a:pt x="58" y="79"/>
                  </a:lnTo>
                  <a:close/>
                  <a:moveTo>
                    <a:pt x="69" y="44"/>
                  </a:moveTo>
                  <a:lnTo>
                    <a:pt x="69" y="44"/>
                  </a:lnTo>
                  <a:lnTo>
                    <a:pt x="65" y="54"/>
                  </a:lnTo>
                  <a:lnTo>
                    <a:pt x="58" y="61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39" y="71"/>
                  </a:lnTo>
                  <a:lnTo>
                    <a:pt x="40" y="65"/>
                  </a:lnTo>
                  <a:lnTo>
                    <a:pt x="42" y="60"/>
                  </a:lnTo>
                  <a:lnTo>
                    <a:pt x="48" y="58"/>
                  </a:lnTo>
                  <a:lnTo>
                    <a:pt x="59" y="52"/>
                  </a:lnTo>
                  <a:lnTo>
                    <a:pt x="63" y="48"/>
                  </a:lnTo>
                  <a:lnTo>
                    <a:pt x="69" y="44"/>
                  </a:lnTo>
                  <a:lnTo>
                    <a:pt x="69" y="44"/>
                  </a:lnTo>
                  <a:close/>
                  <a:moveTo>
                    <a:pt x="39" y="204"/>
                  </a:moveTo>
                  <a:lnTo>
                    <a:pt x="39" y="204"/>
                  </a:lnTo>
                  <a:lnTo>
                    <a:pt x="35" y="208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1" y="210"/>
                  </a:lnTo>
                  <a:lnTo>
                    <a:pt x="31" y="208"/>
                  </a:lnTo>
                  <a:lnTo>
                    <a:pt x="35" y="204"/>
                  </a:lnTo>
                  <a:lnTo>
                    <a:pt x="39" y="204"/>
                  </a:lnTo>
                  <a:lnTo>
                    <a:pt x="39" y="204"/>
                  </a:lnTo>
                  <a:close/>
                  <a:moveTo>
                    <a:pt x="16" y="395"/>
                  </a:moveTo>
                  <a:lnTo>
                    <a:pt x="16" y="395"/>
                  </a:lnTo>
                  <a:lnTo>
                    <a:pt x="16" y="391"/>
                  </a:lnTo>
                  <a:lnTo>
                    <a:pt x="18" y="389"/>
                  </a:lnTo>
                  <a:lnTo>
                    <a:pt x="21" y="385"/>
                  </a:lnTo>
                  <a:lnTo>
                    <a:pt x="21" y="385"/>
                  </a:lnTo>
                  <a:lnTo>
                    <a:pt x="23" y="389"/>
                  </a:lnTo>
                  <a:lnTo>
                    <a:pt x="21" y="391"/>
                  </a:lnTo>
                  <a:lnTo>
                    <a:pt x="16" y="395"/>
                  </a:lnTo>
                  <a:lnTo>
                    <a:pt x="16" y="395"/>
                  </a:lnTo>
                  <a:close/>
                  <a:moveTo>
                    <a:pt x="65" y="414"/>
                  </a:moveTo>
                  <a:lnTo>
                    <a:pt x="65" y="414"/>
                  </a:lnTo>
                  <a:lnTo>
                    <a:pt x="69" y="420"/>
                  </a:lnTo>
                  <a:lnTo>
                    <a:pt x="69" y="429"/>
                  </a:lnTo>
                  <a:lnTo>
                    <a:pt x="69" y="429"/>
                  </a:lnTo>
                  <a:lnTo>
                    <a:pt x="56" y="437"/>
                  </a:lnTo>
                  <a:lnTo>
                    <a:pt x="44" y="446"/>
                  </a:lnTo>
                  <a:lnTo>
                    <a:pt x="19" y="466"/>
                  </a:lnTo>
                  <a:lnTo>
                    <a:pt x="19" y="466"/>
                  </a:lnTo>
                  <a:lnTo>
                    <a:pt x="27" y="454"/>
                  </a:lnTo>
                  <a:lnTo>
                    <a:pt x="40" y="443"/>
                  </a:lnTo>
                  <a:lnTo>
                    <a:pt x="54" y="427"/>
                  </a:lnTo>
                  <a:lnTo>
                    <a:pt x="65" y="414"/>
                  </a:lnTo>
                  <a:lnTo>
                    <a:pt x="65" y="414"/>
                  </a:lnTo>
                  <a:close/>
                  <a:moveTo>
                    <a:pt x="29" y="488"/>
                  </a:moveTo>
                  <a:lnTo>
                    <a:pt x="29" y="488"/>
                  </a:lnTo>
                  <a:lnTo>
                    <a:pt x="25" y="488"/>
                  </a:lnTo>
                  <a:lnTo>
                    <a:pt x="23" y="488"/>
                  </a:lnTo>
                  <a:lnTo>
                    <a:pt x="19" y="486"/>
                  </a:lnTo>
                  <a:lnTo>
                    <a:pt x="19" y="485"/>
                  </a:lnTo>
                  <a:lnTo>
                    <a:pt x="19" y="485"/>
                  </a:lnTo>
                  <a:lnTo>
                    <a:pt x="21" y="479"/>
                  </a:lnTo>
                  <a:lnTo>
                    <a:pt x="23" y="477"/>
                  </a:lnTo>
                  <a:lnTo>
                    <a:pt x="27" y="473"/>
                  </a:lnTo>
                  <a:lnTo>
                    <a:pt x="31" y="471"/>
                  </a:lnTo>
                  <a:lnTo>
                    <a:pt x="31" y="471"/>
                  </a:lnTo>
                  <a:lnTo>
                    <a:pt x="31" y="471"/>
                  </a:lnTo>
                  <a:lnTo>
                    <a:pt x="31" y="473"/>
                  </a:lnTo>
                  <a:lnTo>
                    <a:pt x="29" y="477"/>
                  </a:lnTo>
                  <a:lnTo>
                    <a:pt x="27" y="483"/>
                  </a:lnTo>
                  <a:lnTo>
                    <a:pt x="27" y="485"/>
                  </a:lnTo>
                  <a:lnTo>
                    <a:pt x="29" y="488"/>
                  </a:lnTo>
                  <a:lnTo>
                    <a:pt x="29" y="488"/>
                  </a:lnTo>
                  <a:close/>
                  <a:moveTo>
                    <a:pt x="42" y="496"/>
                  </a:moveTo>
                  <a:lnTo>
                    <a:pt x="42" y="496"/>
                  </a:lnTo>
                  <a:lnTo>
                    <a:pt x="46" y="492"/>
                  </a:lnTo>
                  <a:lnTo>
                    <a:pt x="52" y="490"/>
                  </a:lnTo>
                  <a:lnTo>
                    <a:pt x="52" y="490"/>
                  </a:lnTo>
                  <a:lnTo>
                    <a:pt x="52" y="492"/>
                  </a:lnTo>
                  <a:lnTo>
                    <a:pt x="52" y="494"/>
                  </a:lnTo>
                  <a:lnTo>
                    <a:pt x="52" y="494"/>
                  </a:lnTo>
                  <a:lnTo>
                    <a:pt x="52" y="496"/>
                  </a:lnTo>
                  <a:lnTo>
                    <a:pt x="48" y="496"/>
                  </a:lnTo>
                  <a:lnTo>
                    <a:pt x="42" y="496"/>
                  </a:lnTo>
                  <a:lnTo>
                    <a:pt x="42" y="496"/>
                  </a:lnTo>
                  <a:close/>
                  <a:moveTo>
                    <a:pt x="50" y="467"/>
                  </a:moveTo>
                  <a:lnTo>
                    <a:pt x="50" y="467"/>
                  </a:lnTo>
                  <a:lnTo>
                    <a:pt x="59" y="456"/>
                  </a:lnTo>
                  <a:lnTo>
                    <a:pt x="65" y="452"/>
                  </a:lnTo>
                  <a:lnTo>
                    <a:pt x="69" y="445"/>
                  </a:lnTo>
                  <a:lnTo>
                    <a:pt x="69" y="445"/>
                  </a:lnTo>
                  <a:lnTo>
                    <a:pt x="69" y="448"/>
                  </a:lnTo>
                  <a:lnTo>
                    <a:pt x="67" y="452"/>
                  </a:lnTo>
                  <a:lnTo>
                    <a:pt x="63" y="458"/>
                  </a:lnTo>
                  <a:lnTo>
                    <a:pt x="50" y="467"/>
                  </a:lnTo>
                  <a:lnTo>
                    <a:pt x="50" y="467"/>
                  </a:lnTo>
                  <a:close/>
                  <a:moveTo>
                    <a:pt x="73" y="399"/>
                  </a:moveTo>
                  <a:lnTo>
                    <a:pt x="73" y="399"/>
                  </a:lnTo>
                  <a:lnTo>
                    <a:pt x="59" y="406"/>
                  </a:lnTo>
                  <a:lnTo>
                    <a:pt x="46" y="416"/>
                  </a:lnTo>
                  <a:lnTo>
                    <a:pt x="33" y="427"/>
                  </a:lnTo>
                  <a:lnTo>
                    <a:pt x="19" y="437"/>
                  </a:lnTo>
                  <a:lnTo>
                    <a:pt x="19" y="437"/>
                  </a:lnTo>
                  <a:lnTo>
                    <a:pt x="31" y="422"/>
                  </a:lnTo>
                  <a:lnTo>
                    <a:pt x="42" y="408"/>
                  </a:lnTo>
                  <a:lnTo>
                    <a:pt x="58" y="393"/>
                  </a:lnTo>
                  <a:lnTo>
                    <a:pt x="73" y="382"/>
                  </a:lnTo>
                  <a:lnTo>
                    <a:pt x="73" y="399"/>
                  </a:lnTo>
                  <a:close/>
                  <a:moveTo>
                    <a:pt x="75" y="365"/>
                  </a:moveTo>
                  <a:lnTo>
                    <a:pt x="75" y="365"/>
                  </a:lnTo>
                  <a:lnTo>
                    <a:pt x="63" y="374"/>
                  </a:lnTo>
                  <a:lnTo>
                    <a:pt x="50" y="384"/>
                  </a:lnTo>
                  <a:lnTo>
                    <a:pt x="39" y="39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35" y="389"/>
                  </a:lnTo>
                  <a:lnTo>
                    <a:pt x="48" y="376"/>
                  </a:lnTo>
                  <a:lnTo>
                    <a:pt x="75" y="351"/>
                  </a:lnTo>
                  <a:lnTo>
                    <a:pt x="75" y="365"/>
                  </a:lnTo>
                  <a:close/>
                  <a:moveTo>
                    <a:pt x="18" y="374"/>
                  </a:moveTo>
                  <a:lnTo>
                    <a:pt x="18" y="374"/>
                  </a:lnTo>
                  <a:lnTo>
                    <a:pt x="21" y="363"/>
                  </a:lnTo>
                  <a:lnTo>
                    <a:pt x="25" y="351"/>
                  </a:lnTo>
                  <a:lnTo>
                    <a:pt x="33" y="344"/>
                  </a:lnTo>
                  <a:lnTo>
                    <a:pt x="40" y="336"/>
                  </a:lnTo>
                  <a:lnTo>
                    <a:pt x="58" y="321"/>
                  </a:lnTo>
                  <a:lnTo>
                    <a:pt x="67" y="313"/>
                  </a:lnTo>
                  <a:lnTo>
                    <a:pt x="73" y="305"/>
                  </a:lnTo>
                  <a:lnTo>
                    <a:pt x="73" y="305"/>
                  </a:lnTo>
                  <a:lnTo>
                    <a:pt x="75" y="313"/>
                  </a:lnTo>
                  <a:lnTo>
                    <a:pt x="77" y="319"/>
                  </a:lnTo>
                  <a:lnTo>
                    <a:pt x="75" y="324"/>
                  </a:lnTo>
                  <a:lnTo>
                    <a:pt x="75" y="330"/>
                  </a:lnTo>
                  <a:lnTo>
                    <a:pt x="67" y="340"/>
                  </a:lnTo>
                  <a:lnTo>
                    <a:pt x="59" y="349"/>
                  </a:lnTo>
                  <a:lnTo>
                    <a:pt x="48" y="357"/>
                  </a:lnTo>
                  <a:lnTo>
                    <a:pt x="37" y="363"/>
                  </a:lnTo>
                  <a:lnTo>
                    <a:pt x="18" y="374"/>
                  </a:lnTo>
                  <a:lnTo>
                    <a:pt x="18" y="374"/>
                  </a:lnTo>
                  <a:close/>
                  <a:moveTo>
                    <a:pt x="77" y="296"/>
                  </a:moveTo>
                  <a:lnTo>
                    <a:pt x="77" y="296"/>
                  </a:lnTo>
                  <a:lnTo>
                    <a:pt x="69" y="298"/>
                  </a:lnTo>
                  <a:lnTo>
                    <a:pt x="63" y="300"/>
                  </a:lnTo>
                  <a:lnTo>
                    <a:pt x="52" y="307"/>
                  </a:lnTo>
                  <a:lnTo>
                    <a:pt x="40" y="315"/>
                  </a:lnTo>
                  <a:lnTo>
                    <a:pt x="27" y="323"/>
                  </a:lnTo>
                  <a:lnTo>
                    <a:pt x="27" y="323"/>
                  </a:lnTo>
                  <a:lnTo>
                    <a:pt x="37" y="311"/>
                  </a:lnTo>
                  <a:lnTo>
                    <a:pt x="48" y="300"/>
                  </a:lnTo>
                  <a:lnTo>
                    <a:pt x="61" y="290"/>
                  </a:lnTo>
                  <a:lnTo>
                    <a:pt x="77" y="281"/>
                  </a:lnTo>
                  <a:lnTo>
                    <a:pt x="77" y="296"/>
                  </a:lnTo>
                  <a:close/>
                  <a:moveTo>
                    <a:pt x="29" y="294"/>
                  </a:moveTo>
                  <a:lnTo>
                    <a:pt x="29" y="294"/>
                  </a:lnTo>
                  <a:lnTo>
                    <a:pt x="39" y="281"/>
                  </a:lnTo>
                  <a:lnTo>
                    <a:pt x="50" y="267"/>
                  </a:lnTo>
                  <a:lnTo>
                    <a:pt x="63" y="258"/>
                  </a:lnTo>
                  <a:lnTo>
                    <a:pt x="79" y="248"/>
                  </a:lnTo>
                  <a:lnTo>
                    <a:pt x="79" y="248"/>
                  </a:lnTo>
                  <a:lnTo>
                    <a:pt x="77" y="258"/>
                  </a:lnTo>
                  <a:lnTo>
                    <a:pt x="73" y="265"/>
                  </a:lnTo>
                  <a:lnTo>
                    <a:pt x="67" y="271"/>
                  </a:lnTo>
                  <a:lnTo>
                    <a:pt x="61" y="277"/>
                  </a:lnTo>
                  <a:lnTo>
                    <a:pt x="44" y="284"/>
                  </a:lnTo>
                  <a:lnTo>
                    <a:pt x="29" y="294"/>
                  </a:lnTo>
                  <a:lnTo>
                    <a:pt x="29" y="294"/>
                  </a:lnTo>
                  <a:close/>
                  <a:moveTo>
                    <a:pt x="27" y="262"/>
                  </a:moveTo>
                  <a:lnTo>
                    <a:pt x="27" y="262"/>
                  </a:lnTo>
                  <a:lnTo>
                    <a:pt x="31" y="254"/>
                  </a:lnTo>
                  <a:lnTo>
                    <a:pt x="37" y="246"/>
                  </a:lnTo>
                  <a:lnTo>
                    <a:pt x="48" y="235"/>
                  </a:lnTo>
                  <a:lnTo>
                    <a:pt x="61" y="225"/>
                  </a:lnTo>
                  <a:lnTo>
                    <a:pt x="75" y="214"/>
                  </a:lnTo>
                  <a:lnTo>
                    <a:pt x="75" y="214"/>
                  </a:lnTo>
                  <a:lnTo>
                    <a:pt x="77" y="218"/>
                  </a:lnTo>
                  <a:lnTo>
                    <a:pt x="79" y="222"/>
                  </a:lnTo>
                  <a:lnTo>
                    <a:pt x="79" y="225"/>
                  </a:lnTo>
                  <a:lnTo>
                    <a:pt x="77" y="229"/>
                  </a:lnTo>
                  <a:lnTo>
                    <a:pt x="71" y="237"/>
                  </a:lnTo>
                  <a:lnTo>
                    <a:pt x="63" y="243"/>
                  </a:lnTo>
                  <a:lnTo>
                    <a:pt x="44" y="252"/>
                  </a:lnTo>
                  <a:lnTo>
                    <a:pt x="27" y="262"/>
                  </a:lnTo>
                  <a:lnTo>
                    <a:pt x="27" y="262"/>
                  </a:lnTo>
                  <a:close/>
                  <a:moveTo>
                    <a:pt x="79" y="197"/>
                  </a:moveTo>
                  <a:lnTo>
                    <a:pt x="79" y="197"/>
                  </a:lnTo>
                  <a:lnTo>
                    <a:pt x="61" y="208"/>
                  </a:lnTo>
                  <a:lnTo>
                    <a:pt x="44" y="220"/>
                  </a:lnTo>
                  <a:lnTo>
                    <a:pt x="44" y="220"/>
                  </a:lnTo>
                  <a:lnTo>
                    <a:pt x="46" y="214"/>
                  </a:lnTo>
                  <a:lnTo>
                    <a:pt x="48" y="208"/>
                  </a:lnTo>
                  <a:lnTo>
                    <a:pt x="58" y="201"/>
                  </a:lnTo>
                  <a:lnTo>
                    <a:pt x="69" y="191"/>
                  </a:lnTo>
                  <a:lnTo>
                    <a:pt x="75" y="187"/>
                  </a:lnTo>
                  <a:lnTo>
                    <a:pt x="79" y="182"/>
                  </a:lnTo>
                  <a:lnTo>
                    <a:pt x="79" y="182"/>
                  </a:lnTo>
                  <a:lnTo>
                    <a:pt x="79" y="183"/>
                  </a:lnTo>
                  <a:lnTo>
                    <a:pt x="79" y="187"/>
                  </a:lnTo>
                  <a:lnTo>
                    <a:pt x="79" y="197"/>
                  </a:lnTo>
                  <a:lnTo>
                    <a:pt x="79" y="197"/>
                  </a:lnTo>
                  <a:close/>
                  <a:moveTo>
                    <a:pt x="82" y="164"/>
                  </a:moveTo>
                  <a:lnTo>
                    <a:pt x="82" y="164"/>
                  </a:lnTo>
                  <a:lnTo>
                    <a:pt x="61" y="176"/>
                  </a:lnTo>
                  <a:lnTo>
                    <a:pt x="52" y="182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50" y="178"/>
                  </a:lnTo>
                  <a:lnTo>
                    <a:pt x="59" y="168"/>
                  </a:lnTo>
                  <a:lnTo>
                    <a:pt x="80" y="151"/>
                  </a:lnTo>
                  <a:lnTo>
                    <a:pt x="80" y="151"/>
                  </a:lnTo>
                  <a:lnTo>
                    <a:pt x="82" y="153"/>
                  </a:lnTo>
                  <a:lnTo>
                    <a:pt x="82" y="157"/>
                  </a:lnTo>
                  <a:lnTo>
                    <a:pt x="82" y="164"/>
                  </a:lnTo>
                  <a:lnTo>
                    <a:pt x="82" y="164"/>
                  </a:lnTo>
                  <a:close/>
                  <a:moveTo>
                    <a:pt x="90" y="471"/>
                  </a:moveTo>
                  <a:lnTo>
                    <a:pt x="90" y="471"/>
                  </a:lnTo>
                  <a:lnTo>
                    <a:pt x="90" y="467"/>
                  </a:lnTo>
                  <a:lnTo>
                    <a:pt x="94" y="462"/>
                  </a:lnTo>
                  <a:lnTo>
                    <a:pt x="103" y="454"/>
                  </a:lnTo>
                  <a:lnTo>
                    <a:pt x="103" y="454"/>
                  </a:lnTo>
                  <a:lnTo>
                    <a:pt x="101" y="458"/>
                  </a:lnTo>
                  <a:lnTo>
                    <a:pt x="98" y="464"/>
                  </a:lnTo>
                  <a:lnTo>
                    <a:pt x="90" y="471"/>
                  </a:lnTo>
                  <a:lnTo>
                    <a:pt x="90" y="471"/>
                  </a:lnTo>
                  <a:close/>
                  <a:moveTo>
                    <a:pt x="138" y="458"/>
                  </a:moveTo>
                  <a:lnTo>
                    <a:pt x="138" y="458"/>
                  </a:lnTo>
                  <a:lnTo>
                    <a:pt x="126" y="467"/>
                  </a:lnTo>
                  <a:lnTo>
                    <a:pt x="115" y="475"/>
                  </a:lnTo>
                  <a:lnTo>
                    <a:pt x="92" y="490"/>
                  </a:lnTo>
                  <a:lnTo>
                    <a:pt x="92" y="490"/>
                  </a:lnTo>
                  <a:lnTo>
                    <a:pt x="96" y="486"/>
                  </a:lnTo>
                  <a:lnTo>
                    <a:pt x="100" y="479"/>
                  </a:lnTo>
                  <a:lnTo>
                    <a:pt x="109" y="466"/>
                  </a:lnTo>
                  <a:lnTo>
                    <a:pt x="115" y="462"/>
                  </a:lnTo>
                  <a:lnTo>
                    <a:pt x="120" y="458"/>
                  </a:lnTo>
                  <a:lnTo>
                    <a:pt x="128" y="456"/>
                  </a:lnTo>
                  <a:lnTo>
                    <a:pt x="138" y="458"/>
                  </a:lnTo>
                  <a:lnTo>
                    <a:pt x="138" y="458"/>
                  </a:lnTo>
                  <a:close/>
                  <a:moveTo>
                    <a:pt x="117" y="498"/>
                  </a:moveTo>
                  <a:lnTo>
                    <a:pt x="117" y="498"/>
                  </a:lnTo>
                  <a:lnTo>
                    <a:pt x="113" y="500"/>
                  </a:lnTo>
                  <a:lnTo>
                    <a:pt x="107" y="502"/>
                  </a:lnTo>
                  <a:lnTo>
                    <a:pt x="103" y="502"/>
                  </a:lnTo>
                  <a:lnTo>
                    <a:pt x="98" y="500"/>
                  </a:lnTo>
                  <a:lnTo>
                    <a:pt x="98" y="500"/>
                  </a:lnTo>
                  <a:lnTo>
                    <a:pt x="109" y="492"/>
                  </a:lnTo>
                  <a:lnTo>
                    <a:pt x="119" y="485"/>
                  </a:lnTo>
                  <a:lnTo>
                    <a:pt x="119" y="485"/>
                  </a:lnTo>
                  <a:lnTo>
                    <a:pt x="120" y="486"/>
                  </a:lnTo>
                  <a:lnTo>
                    <a:pt x="119" y="490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498"/>
                  </a:lnTo>
                  <a:close/>
                  <a:moveTo>
                    <a:pt x="143" y="496"/>
                  </a:moveTo>
                  <a:lnTo>
                    <a:pt x="143" y="496"/>
                  </a:lnTo>
                  <a:lnTo>
                    <a:pt x="141" y="496"/>
                  </a:lnTo>
                  <a:lnTo>
                    <a:pt x="138" y="498"/>
                  </a:lnTo>
                  <a:lnTo>
                    <a:pt x="136" y="498"/>
                  </a:lnTo>
                  <a:lnTo>
                    <a:pt x="132" y="498"/>
                  </a:lnTo>
                  <a:lnTo>
                    <a:pt x="132" y="498"/>
                  </a:lnTo>
                  <a:lnTo>
                    <a:pt x="140" y="492"/>
                  </a:lnTo>
                  <a:lnTo>
                    <a:pt x="147" y="486"/>
                  </a:lnTo>
                  <a:lnTo>
                    <a:pt x="147" y="486"/>
                  </a:lnTo>
                  <a:lnTo>
                    <a:pt x="149" y="488"/>
                  </a:lnTo>
                  <a:lnTo>
                    <a:pt x="147" y="490"/>
                  </a:lnTo>
                  <a:lnTo>
                    <a:pt x="145" y="494"/>
                  </a:lnTo>
                  <a:lnTo>
                    <a:pt x="143" y="496"/>
                  </a:lnTo>
                  <a:lnTo>
                    <a:pt x="143" y="496"/>
                  </a:lnTo>
                  <a:close/>
                  <a:moveTo>
                    <a:pt x="262" y="498"/>
                  </a:moveTo>
                  <a:lnTo>
                    <a:pt x="262" y="498"/>
                  </a:lnTo>
                  <a:lnTo>
                    <a:pt x="214" y="496"/>
                  </a:lnTo>
                  <a:lnTo>
                    <a:pt x="191" y="496"/>
                  </a:lnTo>
                  <a:lnTo>
                    <a:pt x="166" y="496"/>
                  </a:lnTo>
                  <a:lnTo>
                    <a:pt x="166" y="496"/>
                  </a:lnTo>
                  <a:lnTo>
                    <a:pt x="183" y="481"/>
                  </a:lnTo>
                  <a:lnTo>
                    <a:pt x="202" y="469"/>
                  </a:lnTo>
                  <a:lnTo>
                    <a:pt x="202" y="469"/>
                  </a:lnTo>
                  <a:lnTo>
                    <a:pt x="199" y="477"/>
                  </a:lnTo>
                  <a:lnTo>
                    <a:pt x="195" y="481"/>
                  </a:lnTo>
                  <a:lnTo>
                    <a:pt x="195" y="485"/>
                  </a:lnTo>
                  <a:lnTo>
                    <a:pt x="195" y="485"/>
                  </a:lnTo>
                  <a:lnTo>
                    <a:pt x="197" y="486"/>
                  </a:lnTo>
                  <a:lnTo>
                    <a:pt x="197" y="490"/>
                  </a:lnTo>
                  <a:lnTo>
                    <a:pt x="197" y="490"/>
                  </a:lnTo>
                  <a:lnTo>
                    <a:pt x="204" y="488"/>
                  </a:lnTo>
                  <a:lnTo>
                    <a:pt x="210" y="486"/>
                  </a:lnTo>
                  <a:lnTo>
                    <a:pt x="221" y="479"/>
                  </a:lnTo>
                  <a:lnTo>
                    <a:pt x="231" y="471"/>
                  </a:lnTo>
                  <a:lnTo>
                    <a:pt x="241" y="464"/>
                  </a:lnTo>
                  <a:lnTo>
                    <a:pt x="241" y="464"/>
                  </a:lnTo>
                  <a:lnTo>
                    <a:pt x="239" y="469"/>
                  </a:lnTo>
                  <a:lnTo>
                    <a:pt x="233" y="475"/>
                  </a:lnTo>
                  <a:lnTo>
                    <a:pt x="229" y="481"/>
                  </a:lnTo>
                  <a:lnTo>
                    <a:pt x="225" y="488"/>
                  </a:lnTo>
                  <a:lnTo>
                    <a:pt x="225" y="488"/>
                  </a:lnTo>
                  <a:lnTo>
                    <a:pt x="229" y="494"/>
                  </a:lnTo>
                  <a:lnTo>
                    <a:pt x="229" y="494"/>
                  </a:lnTo>
                  <a:lnTo>
                    <a:pt x="239" y="492"/>
                  </a:lnTo>
                  <a:lnTo>
                    <a:pt x="248" y="486"/>
                  </a:lnTo>
                  <a:lnTo>
                    <a:pt x="256" y="481"/>
                  </a:lnTo>
                  <a:lnTo>
                    <a:pt x="263" y="475"/>
                  </a:lnTo>
                  <a:lnTo>
                    <a:pt x="263" y="475"/>
                  </a:lnTo>
                  <a:lnTo>
                    <a:pt x="262" y="479"/>
                  </a:lnTo>
                  <a:lnTo>
                    <a:pt x="256" y="488"/>
                  </a:lnTo>
                  <a:lnTo>
                    <a:pt x="256" y="488"/>
                  </a:lnTo>
                  <a:lnTo>
                    <a:pt x="258" y="492"/>
                  </a:lnTo>
                  <a:lnTo>
                    <a:pt x="260" y="494"/>
                  </a:lnTo>
                  <a:lnTo>
                    <a:pt x="262" y="496"/>
                  </a:lnTo>
                  <a:lnTo>
                    <a:pt x="262" y="498"/>
                  </a:lnTo>
                  <a:lnTo>
                    <a:pt x="262" y="498"/>
                  </a:lnTo>
                  <a:close/>
                  <a:moveTo>
                    <a:pt x="149" y="475"/>
                  </a:moveTo>
                  <a:lnTo>
                    <a:pt x="149" y="475"/>
                  </a:lnTo>
                  <a:lnTo>
                    <a:pt x="149" y="469"/>
                  </a:lnTo>
                  <a:lnTo>
                    <a:pt x="153" y="464"/>
                  </a:lnTo>
                  <a:lnTo>
                    <a:pt x="161" y="460"/>
                  </a:lnTo>
                  <a:lnTo>
                    <a:pt x="164" y="458"/>
                  </a:lnTo>
                  <a:lnTo>
                    <a:pt x="170" y="458"/>
                  </a:lnTo>
                  <a:lnTo>
                    <a:pt x="170" y="458"/>
                  </a:lnTo>
                  <a:lnTo>
                    <a:pt x="164" y="464"/>
                  </a:lnTo>
                  <a:lnTo>
                    <a:pt x="159" y="467"/>
                  </a:lnTo>
                  <a:lnTo>
                    <a:pt x="153" y="469"/>
                  </a:lnTo>
                  <a:lnTo>
                    <a:pt x="149" y="475"/>
                  </a:lnTo>
                  <a:lnTo>
                    <a:pt x="149" y="475"/>
                  </a:lnTo>
                  <a:close/>
                  <a:moveTo>
                    <a:pt x="176" y="477"/>
                  </a:moveTo>
                  <a:lnTo>
                    <a:pt x="176" y="477"/>
                  </a:lnTo>
                  <a:lnTo>
                    <a:pt x="180" y="469"/>
                  </a:lnTo>
                  <a:lnTo>
                    <a:pt x="185" y="462"/>
                  </a:lnTo>
                  <a:lnTo>
                    <a:pt x="187" y="460"/>
                  </a:lnTo>
                  <a:lnTo>
                    <a:pt x="193" y="456"/>
                  </a:lnTo>
                  <a:lnTo>
                    <a:pt x="199" y="456"/>
                  </a:lnTo>
                  <a:lnTo>
                    <a:pt x="204" y="456"/>
                  </a:lnTo>
                  <a:lnTo>
                    <a:pt x="204" y="456"/>
                  </a:lnTo>
                  <a:lnTo>
                    <a:pt x="199" y="462"/>
                  </a:lnTo>
                  <a:lnTo>
                    <a:pt x="191" y="466"/>
                  </a:lnTo>
                  <a:lnTo>
                    <a:pt x="176" y="477"/>
                  </a:lnTo>
                  <a:lnTo>
                    <a:pt x="176" y="477"/>
                  </a:lnTo>
                  <a:close/>
                  <a:moveTo>
                    <a:pt x="221" y="466"/>
                  </a:moveTo>
                  <a:lnTo>
                    <a:pt x="221" y="466"/>
                  </a:lnTo>
                  <a:lnTo>
                    <a:pt x="221" y="464"/>
                  </a:lnTo>
                  <a:lnTo>
                    <a:pt x="223" y="460"/>
                  </a:lnTo>
                  <a:lnTo>
                    <a:pt x="229" y="456"/>
                  </a:lnTo>
                  <a:lnTo>
                    <a:pt x="235" y="452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39" y="456"/>
                  </a:lnTo>
                  <a:lnTo>
                    <a:pt x="233" y="460"/>
                  </a:lnTo>
                  <a:lnTo>
                    <a:pt x="221" y="466"/>
                  </a:lnTo>
                  <a:lnTo>
                    <a:pt x="221" y="466"/>
                  </a:lnTo>
                  <a:close/>
                  <a:moveTo>
                    <a:pt x="254" y="469"/>
                  </a:moveTo>
                  <a:lnTo>
                    <a:pt x="254" y="469"/>
                  </a:lnTo>
                  <a:lnTo>
                    <a:pt x="263" y="456"/>
                  </a:lnTo>
                  <a:lnTo>
                    <a:pt x="267" y="452"/>
                  </a:lnTo>
                  <a:lnTo>
                    <a:pt x="271" y="450"/>
                  </a:lnTo>
                  <a:lnTo>
                    <a:pt x="277" y="448"/>
                  </a:lnTo>
                  <a:lnTo>
                    <a:pt x="282" y="448"/>
                  </a:lnTo>
                  <a:lnTo>
                    <a:pt x="282" y="448"/>
                  </a:lnTo>
                  <a:lnTo>
                    <a:pt x="269" y="460"/>
                  </a:lnTo>
                  <a:lnTo>
                    <a:pt x="254" y="469"/>
                  </a:lnTo>
                  <a:lnTo>
                    <a:pt x="254" y="469"/>
                  </a:lnTo>
                  <a:close/>
                  <a:moveTo>
                    <a:pt x="294" y="490"/>
                  </a:moveTo>
                  <a:lnTo>
                    <a:pt x="294" y="490"/>
                  </a:lnTo>
                  <a:lnTo>
                    <a:pt x="288" y="492"/>
                  </a:lnTo>
                  <a:lnTo>
                    <a:pt x="281" y="496"/>
                  </a:lnTo>
                  <a:lnTo>
                    <a:pt x="267" y="498"/>
                  </a:lnTo>
                  <a:lnTo>
                    <a:pt x="267" y="498"/>
                  </a:lnTo>
                  <a:lnTo>
                    <a:pt x="281" y="485"/>
                  </a:lnTo>
                  <a:lnTo>
                    <a:pt x="298" y="471"/>
                  </a:lnTo>
                  <a:lnTo>
                    <a:pt x="298" y="471"/>
                  </a:lnTo>
                  <a:lnTo>
                    <a:pt x="298" y="475"/>
                  </a:lnTo>
                  <a:lnTo>
                    <a:pt x="296" y="481"/>
                  </a:lnTo>
                  <a:lnTo>
                    <a:pt x="294" y="485"/>
                  </a:lnTo>
                  <a:lnTo>
                    <a:pt x="294" y="490"/>
                  </a:lnTo>
                  <a:lnTo>
                    <a:pt x="294" y="490"/>
                  </a:lnTo>
                  <a:close/>
                  <a:moveTo>
                    <a:pt x="288" y="467"/>
                  </a:moveTo>
                  <a:lnTo>
                    <a:pt x="288" y="467"/>
                  </a:lnTo>
                  <a:lnTo>
                    <a:pt x="298" y="454"/>
                  </a:lnTo>
                  <a:lnTo>
                    <a:pt x="305" y="448"/>
                  </a:lnTo>
                  <a:lnTo>
                    <a:pt x="309" y="446"/>
                  </a:lnTo>
                  <a:lnTo>
                    <a:pt x="313" y="445"/>
                  </a:lnTo>
                  <a:lnTo>
                    <a:pt x="313" y="445"/>
                  </a:lnTo>
                  <a:lnTo>
                    <a:pt x="307" y="452"/>
                  </a:lnTo>
                  <a:lnTo>
                    <a:pt x="302" y="456"/>
                  </a:lnTo>
                  <a:lnTo>
                    <a:pt x="294" y="462"/>
                  </a:lnTo>
                  <a:lnTo>
                    <a:pt x="288" y="467"/>
                  </a:lnTo>
                  <a:lnTo>
                    <a:pt x="288" y="467"/>
                  </a:lnTo>
                  <a:close/>
                  <a:moveTo>
                    <a:pt x="366" y="382"/>
                  </a:moveTo>
                  <a:lnTo>
                    <a:pt x="366" y="382"/>
                  </a:lnTo>
                  <a:lnTo>
                    <a:pt x="364" y="391"/>
                  </a:lnTo>
                  <a:lnTo>
                    <a:pt x="361" y="401"/>
                  </a:lnTo>
                  <a:lnTo>
                    <a:pt x="355" y="408"/>
                  </a:lnTo>
                  <a:lnTo>
                    <a:pt x="347" y="418"/>
                  </a:lnTo>
                  <a:lnTo>
                    <a:pt x="340" y="424"/>
                  </a:lnTo>
                  <a:lnTo>
                    <a:pt x="330" y="431"/>
                  </a:lnTo>
                  <a:lnTo>
                    <a:pt x="321" y="435"/>
                  </a:lnTo>
                  <a:lnTo>
                    <a:pt x="309" y="439"/>
                  </a:lnTo>
                  <a:lnTo>
                    <a:pt x="309" y="439"/>
                  </a:lnTo>
                  <a:lnTo>
                    <a:pt x="298" y="439"/>
                  </a:lnTo>
                  <a:lnTo>
                    <a:pt x="284" y="439"/>
                  </a:lnTo>
                  <a:lnTo>
                    <a:pt x="258" y="439"/>
                  </a:lnTo>
                  <a:lnTo>
                    <a:pt x="258" y="439"/>
                  </a:lnTo>
                  <a:lnTo>
                    <a:pt x="229" y="443"/>
                  </a:lnTo>
                  <a:lnTo>
                    <a:pt x="202" y="446"/>
                  </a:lnTo>
                  <a:lnTo>
                    <a:pt x="202" y="446"/>
                  </a:lnTo>
                  <a:lnTo>
                    <a:pt x="170" y="448"/>
                  </a:lnTo>
                  <a:lnTo>
                    <a:pt x="141" y="448"/>
                  </a:lnTo>
                  <a:lnTo>
                    <a:pt x="113" y="446"/>
                  </a:lnTo>
                  <a:lnTo>
                    <a:pt x="84" y="443"/>
                  </a:lnTo>
                  <a:lnTo>
                    <a:pt x="84" y="443"/>
                  </a:lnTo>
                  <a:lnTo>
                    <a:pt x="84" y="336"/>
                  </a:lnTo>
                  <a:lnTo>
                    <a:pt x="90" y="231"/>
                  </a:lnTo>
                  <a:lnTo>
                    <a:pt x="94" y="126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153" y="14"/>
                  </a:lnTo>
                  <a:lnTo>
                    <a:pt x="183" y="12"/>
                  </a:lnTo>
                  <a:lnTo>
                    <a:pt x="212" y="14"/>
                  </a:lnTo>
                  <a:lnTo>
                    <a:pt x="239" y="18"/>
                  </a:lnTo>
                  <a:lnTo>
                    <a:pt x="250" y="20"/>
                  </a:lnTo>
                  <a:lnTo>
                    <a:pt x="263" y="23"/>
                  </a:lnTo>
                  <a:lnTo>
                    <a:pt x="273" y="29"/>
                  </a:lnTo>
                  <a:lnTo>
                    <a:pt x="282" y="35"/>
                  </a:lnTo>
                  <a:lnTo>
                    <a:pt x="292" y="42"/>
                  </a:lnTo>
                  <a:lnTo>
                    <a:pt x="300" y="52"/>
                  </a:lnTo>
                  <a:lnTo>
                    <a:pt x="300" y="52"/>
                  </a:lnTo>
                  <a:lnTo>
                    <a:pt x="307" y="65"/>
                  </a:lnTo>
                  <a:lnTo>
                    <a:pt x="311" y="84"/>
                  </a:lnTo>
                  <a:lnTo>
                    <a:pt x="315" y="103"/>
                  </a:lnTo>
                  <a:lnTo>
                    <a:pt x="317" y="121"/>
                  </a:lnTo>
                  <a:lnTo>
                    <a:pt x="317" y="121"/>
                  </a:lnTo>
                  <a:lnTo>
                    <a:pt x="317" y="151"/>
                  </a:lnTo>
                  <a:lnTo>
                    <a:pt x="313" y="166"/>
                  </a:lnTo>
                  <a:lnTo>
                    <a:pt x="309" y="180"/>
                  </a:lnTo>
                  <a:lnTo>
                    <a:pt x="309" y="180"/>
                  </a:lnTo>
                  <a:lnTo>
                    <a:pt x="303" y="187"/>
                  </a:lnTo>
                  <a:lnTo>
                    <a:pt x="296" y="197"/>
                  </a:lnTo>
                  <a:lnTo>
                    <a:pt x="277" y="210"/>
                  </a:lnTo>
                  <a:lnTo>
                    <a:pt x="277" y="210"/>
                  </a:lnTo>
                  <a:lnTo>
                    <a:pt x="267" y="216"/>
                  </a:lnTo>
                  <a:lnTo>
                    <a:pt x="258" y="220"/>
                  </a:lnTo>
                  <a:lnTo>
                    <a:pt x="246" y="225"/>
                  </a:lnTo>
                  <a:lnTo>
                    <a:pt x="239" y="231"/>
                  </a:lnTo>
                  <a:lnTo>
                    <a:pt x="239" y="231"/>
                  </a:lnTo>
                  <a:lnTo>
                    <a:pt x="241" y="235"/>
                  </a:lnTo>
                  <a:lnTo>
                    <a:pt x="244" y="237"/>
                  </a:lnTo>
                  <a:lnTo>
                    <a:pt x="252" y="237"/>
                  </a:lnTo>
                  <a:lnTo>
                    <a:pt x="262" y="235"/>
                  </a:lnTo>
                  <a:lnTo>
                    <a:pt x="273" y="235"/>
                  </a:lnTo>
                  <a:lnTo>
                    <a:pt x="273" y="235"/>
                  </a:lnTo>
                  <a:lnTo>
                    <a:pt x="284" y="237"/>
                  </a:lnTo>
                  <a:lnTo>
                    <a:pt x="294" y="241"/>
                  </a:lnTo>
                  <a:lnTo>
                    <a:pt x="305" y="244"/>
                  </a:lnTo>
                  <a:lnTo>
                    <a:pt x="315" y="250"/>
                  </a:lnTo>
                  <a:lnTo>
                    <a:pt x="332" y="263"/>
                  </a:lnTo>
                  <a:lnTo>
                    <a:pt x="345" y="281"/>
                  </a:lnTo>
                  <a:lnTo>
                    <a:pt x="345" y="281"/>
                  </a:lnTo>
                  <a:lnTo>
                    <a:pt x="349" y="288"/>
                  </a:lnTo>
                  <a:lnTo>
                    <a:pt x="353" y="300"/>
                  </a:lnTo>
                  <a:lnTo>
                    <a:pt x="363" y="328"/>
                  </a:lnTo>
                  <a:lnTo>
                    <a:pt x="366" y="357"/>
                  </a:lnTo>
                  <a:lnTo>
                    <a:pt x="368" y="370"/>
                  </a:lnTo>
                  <a:lnTo>
                    <a:pt x="366" y="382"/>
                  </a:lnTo>
                  <a:lnTo>
                    <a:pt x="366" y="38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3" name="Freeform 10"/>
            <p:cNvSpPr>
              <a:spLocks noEditPoints="1"/>
            </p:cNvSpPr>
            <p:nvPr/>
          </p:nvSpPr>
          <p:spPr bwMode="auto">
            <a:xfrm>
              <a:off x="5026513" y="394126"/>
              <a:ext cx="208579" cy="235617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53"/>
                </a:cxn>
                <a:cxn ang="0">
                  <a:pos x="102" y="34"/>
                </a:cxn>
                <a:cxn ang="0">
                  <a:pos x="93" y="21"/>
                </a:cxn>
                <a:cxn ang="0">
                  <a:pos x="80" y="10"/>
                </a:cxn>
                <a:cxn ang="0">
                  <a:pos x="43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36" y="122"/>
                </a:cxn>
                <a:cxn ang="0">
                  <a:pos x="68" y="116"/>
                </a:cxn>
                <a:cxn ang="0">
                  <a:pos x="95" y="101"/>
                </a:cxn>
                <a:cxn ang="0">
                  <a:pos x="106" y="82"/>
                </a:cxn>
                <a:cxn ang="0">
                  <a:pos x="108" y="74"/>
                </a:cxn>
                <a:cxn ang="0">
                  <a:pos x="80" y="91"/>
                </a:cxn>
                <a:cxn ang="0">
                  <a:pos x="89" y="84"/>
                </a:cxn>
                <a:cxn ang="0">
                  <a:pos x="85" y="88"/>
                </a:cxn>
                <a:cxn ang="0">
                  <a:pos x="80" y="91"/>
                </a:cxn>
                <a:cxn ang="0">
                  <a:pos x="81" y="21"/>
                </a:cxn>
                <a:cxn ang="0">
                  <a:pos x="68" y="30"/>
                </a:cxn>
                <a:cxn ang="0">
                  <a:pos x="74" y="23"/>
                </a:cxn>
                <a:cxn ang="0">
                  <a:pos x="81" y="21"/>
                </a:cxn>
                <a:cxn ang="0">
                  <a:pos x="89" y="32"/>
                </a:cxn>
                <a:cxn ang="0">
                  <a:pos x="91" y="34"/>
                </a:cxn>
                <a:cxn ang="0">
                  <a:pos x="95" y="46"/>
                </a:cxn>
                <a:cxn ang="0">
                  <a:pos x="81" y="53"/>
                </a:cxn>
                <a:cxn ang="0">
                  <a:pos x="68" y="59"/>
                </a:cxn>
                <a:cxn ang="0">
                  <a:pos x="76" y="46"/>
                </a:cxn>
                <a:cxn ang="0">
                  <a:pos x="89" y="32"/>
                </a:cxn>
                <a:cxn ang="0">
                  <a:pos x="64" y="13"/>
                </a:cxn>
                <a:cxn ang="0">
                  <a:pos x="62" y="17"/>
                </a:cxn>
                <a:cxn ang="0">
                  <a:pos x="51" y="21"/>
                </a:cxn>
                <a:cxn ang="0">
                  <a:pos x="55" y="19"/>
                </a:cxn>
                <a:cxn ang="0">
                  <a:pos x="61" y="13"/>
                </a:cxn>
                <a:cxn ang="0">
                  <a:pos x="64" y="13"/>
                </a:cxn>
                <a:cxn ang="0">
                  <a:pos x="41" y="11"/>
                </a:cxn>
                <a:cxn ang="0">
                  <a:pos x="32" y="19"/>
                </a:cxn>
                <a:cxn ang="0">
                  <a:pos x="21" y="27"/>
                </a:cxn>
                <a:cxn ang="0">
                  <a:pos x="26" y="15"/>
                </a:cxn>
                <a:cxn ang="0">
                  <a:pos x="36" y="11"/>
                </a:cxn>
                <a:cxn ang="0">
                  <a:pos x="41" y="11"/>
                </a:cxn>
                <a:cxn ang="0">
                  <a:pos x="9" y="105"/>
                </a:cxn>
                <a:cxn ang="0">
                  <a:pos x="13" y="53"/>
                </a:cxn>
                <a:cxn ang="0">
                  <a:pos x="26" y="51"/>
                </a:cxn>
                <a:cxn ang="0">
                  <a:pos x="43" y="61"/>
                </a:cxn>
                <a:cxn ang="0">
                  <a:pos x="53" y="78"/>
                </a:cxn>
                <a:cxn ang="0">
                  <a:pos x="51" y="97"/>
                </a:cxn>
                <a:cxn ang="0">
                  <a:pos x="45" y="107"/>
                </a:cxn>
                <a:cxn ang="0">
                  <a:pos x="26" y="109"/>
                </a:cxn>
                <a:cxn ang="0">
                  <a:pos x="9" y="105"/>
                </a:cxn>
              </a:cxnLst>
              <a:rect l="0" t="0" r="r" b="b"/>
              <a:pathLst>
                <a:path w="108" h="122">
                  <a:moveTo>
                    <a:pt x="108" y="74"/>
                  </a:moveTo>
                  <a:lnTo>
                    <a:pt x="108" y="74"/>
                  </a:lnTo>
                  <a:lnTo>
                    <a:pt x="108" y="63"/>
                  </a:lnTo>
                  <a:lnTo>
                    <a:pt x="108" y="53"/>
                  </a:lnTo>
                  <a:lnTo>
                    <a:pt x="106" y="42"/>
                  </a:lnTo>
                  <a:lnTo>
                    <a:pt x="102" y="34"/>
                  </a:lnTo>
                  <a:lnTo>
                    <a:pt x="99" y="27"/>
                  </a:lnTo>
                  <a:lnTo>
                    <a:pt x="93" y="21"/>
                  </a:lnTo>
                  <a:lnTo>
                    <a:pt x="87" y="15"/>
                  </a:lnTo>
                  <a:lnTo>
                    <a:pt x="80" y="10"/>
                  </a:lnTo>
                  <a:lnTo>
                    <a:pt x="62" y="4"/>
                  </a:lnTo>
                  <a:lnTo>
                    <a:pt x="43" y="0"/>
                  </a:lnTo>
                  <a:lnTo>
                    <a:pt x="21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7"/>
                  </a:lnTo>
                  <a:lnTo>
                    <a:pt x="0" y="55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7" y="120"/>
                  </a:lnTo>
                  <a:lnTo>
                    <a:pt x="36" y="122"/>
                  </a:lnTo>
                  <a:lnTo>
                    <a:pt x="53" y="120"/>
                  </a:lnTo>
                  <a:lnTo>
                    <a:pt x="68" y="116"/>
                  </a:lnTo>
                  <a:lnTo>
                    <a:pt x="83" y="109"/>
                  </a:lnTo>
                  <a:lnTo>
                    <a:pt x="95" y="101"/>
                  </a:lnTo>
                  <a:lnTo>
                    <a:pt x="102" y="88"/>
                  </a:lnTo>
                  <a:lnTo>
                    <a:pt x="106" y="82"/>
                  </a:lnTo>
                  <a:lnTo>
                    <a:pt x="108" y="74"/>
                  </a:lnTo>
                  <a:lnTo>
                    <a:pt x="108" y="74"/>
                  </a:lnTo>
                  <a:close/>
                  <a:moveTo>
                    <a:pt x="80" y="91"/>
                  </a:moveTo>
                  <a:lnTo>
                    <a:pt x="80" y="91"/>
                  </a:lnTo>
                  <a:lnTo>
                    <a:pt x="83" y="86"/>
                  </a:lnTo>
                  <a:lnTo>
                    <a:pt x="89" y="84"/>
                  </a:lnTo>
                  <a:lnTo>
                    <a:pt x="89" y="84"/>
                  </a:lnTo>
                  <a:lnTo>
                    <a:pt x="85" y="88"/>
                  </a:lnTo>
                  <a:lnTo>
                    <a:pt x="80" y="91"/>
                  </a:lnTo>
                  <a:lnTo>
                    <a:pt x="80" y="91"/>
                  </a:lnTo>
                  <a:close/>
                  <a:moveTo>
                    <a:pt x="81" y="21"/>
                  </a:moveTo>
                  <a:lnTo>
                    <a:pt x="81" y="21"/>
                  </a:lnTo>
                  <a:lnTo>
                    <a:pt x="76" y="27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74" y="23"/>
                  </a:lnTo>
                  <a:lnTo>
                    <a:pt x="78" y="21"/>
                  </a:lnTo>
                  <a:lnTo>
                    <a:pt x="81" y="21"/>
                  </a:lnTo>
                  <a:lnTo>
                    <a:pt x="81" y="21"/>
                  </a:lnTo>
                  <a:close/>
                  <a:moveTo>
                    <a:pt x="89" y="32"/>
                  </a:moveTo>
                  <a:lnTo>
                    <a:pt x="89" y="32"/>
                  </a:lnTo>
                  <a:lnTo>
                    <a:pt x="91" y="34"/>
                  </a:lnTo>
                  <a:lnTo>
                    <a:pt x="93" y="36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81" y="53"/>
                  </a:lnTo>
                  <a:lnTo>
                    <a:pt x="68" y="59"/>
                  </a:lnTo>
                  <a:lnTo>
                    <a:pt x="68" y="59"/>
                  </a:lnTo>
                  <a:lnTo>
                    <a:pt x="70" y="53"/>
                  </a:lnTo>
                  <a:lnTo>
                    <a:pt x="76" y="46"/>
                  </a:lnTo>
                  <a:lnTo>
                    <a:pt x="83" y="40"/>
                  </a:lnTo>
                  <a:lnTo>
                    <a:pt x="89" y="32"/>
                  </a:lnTo>
                  <a:lnTo>
                    <a:pt x="89" y="32"/>
                  </a:lnTo>
                  <a:close/>
                  <a:moveTo>
                    <a:pt x="64" y="13"/>
                  </a:moveTo>
                  <a:lnTo>
                    <a:pt x="64" y="13"/>
                  </a:lnTo>
                  <a:lnTo>
                    <a:pt x="62" y="17"/>
                  </a:lnTo>
                  <a:lnTo>
                    <a:pt x="61" y="19"/>
                  </a:lnTo>
                  <a:lnTo>
                    <a:pt x="51" y="21"/>
                  </a:lnTo>
                  <a:lnTo>
                    <a:pt x="51" y="21"/>
                  </a:lnTo>
                  <a:lnTo>
                    <a:pt x="55" y="19"/>
                  </a:lnTo>
                  <a:lnTo>
                    <a:pt x="57" y="15"/>
                  </a:lnTo>
                  <a:lnTo>
                    <a:pt x="61" y="13"/>
                  </a:lnTo>
                  <a:lnTo>
                    <a:pt x="64" y="13"/>
                  </a:lnTo>
                  <a:lnTo>
                    <a:pt x="64" y="13"/>
                  </a:lnTo>
                  <a:close/>
                  <a:moveTo>
                    <a:pt x="41" y="11"/>
                  </a:moveTo>
                  <a:lnTo>
                    <a:pt x="41" y="11"/>
                  </a:lnTo>
                  <a:lnTo>
                    <a:pt x="38" y="17"/>
                  </a:lnTo>
                  <a:lnTo>
                    <a:pt x="32" y="19"/>
                  </a:lnTo>
                  <a:lnTo>
                    <a:pt x="21" y="27"/>
                  </a:lnTo>
                  <a:lnTo>
                    <a:pt x="21" y="27"/>
                  </a:lnTo>
                  <a:lnTo>
                    <a:pt x="22" y="21"/>
                  </a:lnTo>
                  <a:lnTo>
                    <a:pt x="26" y="15"/>
                  </a:lnTo>
                  <a:lnTo>
                    <a:pt x="32" y="11"/>
                  </a:lnTo>
                  <a:lnTo>
                    <a:pt x="36" y="11"/>
                  </a:lnTo>
                  <a:lnTo>
                    <a:pt x="41" y="11"/>
                  </a:lnTo>
                  <a:lnTo>
                    <a:pt x="41" y="11"/>
                  </a:lnTo>
                  <a:close/>
                  <a:moveTo>
                    <a:pt x="9" y="105"/>
                  </a:moveTo>
                  <a:lnTo>
                    <a:pt x="9" y="105"/>
                  </a:lnTo>
                  <a:lnTo>
                    <a:pt x="9" y="76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26" y="51"/>
                  </a:lnTo>
                  <a:lnTo>
                    <a:pt x="36" y="55"/>
                  </a:lnTo>
                  <a:lnTo>
                    <a:pt x="43" y="61"/>
                  </a:lnTo>
                  <a:lnTo>
                    <a:pt x="49" y="69"/>
                  </a:lnTo>
                  <a:lnTo>
                    <a:pt x="53" y="78"/>
                  </a:lnTo>
                  <a:lnTo>
                    <a:pt x="53" y="88"/>
                  </a:lnTo>
                  <a:lnTo>
                    <a:pt x="51" y="9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36" y="109"/>
                  </a:lnTo>
                  <a:lnTo>
                    <a:pt x="26" y="109"/>
                  </a:lnTo>
                  <a:lnTo>
                    <a:pt x="15" y="107"/>
                  </a:lnTo>
                  <a:lnTo>
                    <a:pt x="9" y="105"/>
                  </a:lnTo>
                  <a:lnTo>
                    <a:pt x="9" y="10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4" name="Freeform 11"/>
            <p:cNvSpPr>
              <a:spLocks noEditPoints="1"/>
            </p:cNvSpPr>
            <p:nvPr/>
          </p:nvSpPr>
          <p:spPr bwMode="auto">
            <a:xfrm>
              <a:off x="5036170" y="763003"/>
              <a:ext cx="258793" cy="264587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27" y="0"/>
                </a:cxn>
                <a:cxn ang="0">
                  <a:pos x="6" y="5"/>
                </a:cxn>
                <a:cxn ang="0">
                  <a:pos x="2" y="110"/>
                </a:cxn>
                <a:cxn ang="0">
                  <a:pos x="19" y="129"/>
                </a:cxn>
                <a:cxn ang="0">
                  <a:pos x="75" y="137"/>
                </a:cxn>
                <a:cxn ang="0">
                  <a:pos x="94" y="131"/>
                </a:cxn>
                <a:cxn ang="0">
                  <a:pos x="118" y="112"/>
                </a:cxn>
                <a:cxn ang="0">
                  <a:pos x="132" y="89"/>
                </a:cxn>
                <a:cxn ang="0">
                  <a:pos x="132" y="64"/>
                </a:cxn>
                <a:cxn ang="0">
                  <a:pos x="117" y="34"/>
                </a:cxn>
                <a:cxn ang="0">
                  <a:pos x="90" y="13"/>
                </a:cxn>
                <a:cxn ang="0">
                  <a:pos x="76" y="19"/>
                </a:cxn>
                <a:cxn ang="0">
                  <a:pos x="56" y="32"/>
                </a:cxn>
                <a:cxn ang="0">
                  <a:pos x="50" y="32"/>
                </a:cxn>
                <a:cxn ang="0">
                  <a:pos x="65" y="15"/>
                </a:cxn>
                <a:cxn ang="0">
                  <a:pos x="76" y="19"/>
                </a:cxn>
                <a:cxn ang="0">
                  <a:pos x="46" y="17"/>
                </a:cxn>
                <a:cxn ang="0">
                  <a:pos x="19" y="32"/>
                </a:cxn>
                <a:cxn ang="0">
                  <a:pos x="29" y="15"/>
                </a:cxn>
                <a:cxn ang="0">
                  <a:pos x="44" y="9"/>
                </a:cxn>
                <a:cxn ang="0">
                  <a:pos x="31" y="38"/>
                </a:cxn>
                <a:cxn ang="0">
                  <a:pos x="29" y="45"/>
                </a:cxn>
                <a:cxn ang="0">
                  <a:pos x="23" y="43"/>
                </a:cxn>
                <a:cxn ang="0">
                  <a:pos x="31" y="38"/>
                </a:cxn>
                <a:cxn ang="0">
                  <a:pos x="67" y="125"/>
                </a:cxn>
                <a:cxn ang="0">
                  <a:pos x="25" y="120"/>
                </a:cxn>
                <a:cxn ang="0">
                  <a:pos x="12" y="99"/>
                </a:cxn>
                <a:cxn ang="0">
                  <a:pos x="14" y="53"/>
                </a:cxn>
                <a:cxn ang="0">
                  <a:pos x="42" y="59"/>
                </a:cxn>
                <a:cxn ang="0">
                  <a:pos x="69" y="85"/>
                </a:cxn>
                <a:cxn ang="0">
                  <a:pos x="67" y="125"/>
                </a:cxn>
                <a:cxn ang="0">
                  <a:pos x="73" y="43"/>
                </a:cxn>
                <a:cxn ang="0">
                  <a:pos x="84" y="28"/>
                </a:cxn>
                <a:cxn ang="0">
                  <a:pos x="90" y="24"/>
                </a:cxn>
                <a:cxn ang="0">
                  <a:pos x="96" y="26"/>
                </a:cxn>
                <a:cxn ang="0">
                  <a:pos x="84" y="36"/>
                </a:cxn>
                <a:cxn ang="0">
                  <a:pos x="73" y="43"/>
                </a:cxn>
                <a:cxn ang="0">
                  <a:pos x="105" y="43"/>
                </a:cxn>
                <a:cxn ang="0">
                  <a:pos x="82" y="59"/>
                </a:cxn>
                <a:cxn ang="0">
                  <a:pos x="94" y="45"/>
                </a:cxn>
                <a:cxn ang="0">
                  <a:pos x="107" y="40"/>
                </a:cxn>
                <a:cxn ang="0">
                  <a:pos x="97" y="97"/>
                </a:cxn>
                <a:cxn ang="0">
                  <a:pos x="122" y="72"/>
                </a:cxn>
                <a:cxn ang="0">
                  <a:pos x="118" y="82"/>
                </a:cxn>
                <a:cxn ang="0">
                  <a:pos x="103" y="91"/>
                </a:cxn>
                <a:cxn ang="0">
                  <a:pos x="117" y="57"/>
                </a:cxn>
                <a:cxn ang="0">
                  <a:pos x="107" y="66"/>
                </a:cxn>
                <a:cxn ang="0">
                  <a:pos x="97" y="68"/>
                </a:cxn>
                <a:cxn ang="0">
                  <a:pos x="117" y="51"/>
                </a:cxn>
                <a:cxn ang="0">
                  <a:pos x="117" y="57"/>
                </a:cxn>
              </a:cxnLst>
              <a:rect l="0" t="0" r="r" b="b"/>
              <a:pathLst>
                <a:path w="134" h="137">
                  <a:moveTo>
                    <a:pt x="90" y="13"/>
                  </a:moveTo>
                  <a:lnTo>
                    <a:pt x="90" y="13"/>
                  </a:lnTo>
                  <a:lnTo>
                    <a:pt x="73" y="5"/>
                  </a:lnTo>
                  <a:lnTo>
                    <a:pt x="50" y="1"/>
                  </a:lnTo>
                  <a:lnTo>
                    <a:pt x="38" y="0"/>
                  </a:lnTo>
                  <a:lnTo>
                    <a:pt x="27" y="0"/>
                  </a:lnTo>
                  <a:lnTo>
                    <a:pt x="16" y="1"/>
                  </a:lnTo>
                  <a:lnTo>
                    <a:pt x="6" y="5"/>
                  </a:lnTo>
                  <a:lnTo>
                    <a:pt x="6" y="5"/>
                  </a:lnTo>
                  <a:lnTo>
                    <a:pt x="0" y="68"/>
                  </a:lnTo>
                  <a:lnTo>
                    <a:pt x="0" y="97"/>
                  </a:lnTo>
                  <a:lnTo>
                    <a:pt x="2" y="110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19" y="129"/>
                  </a:lnTo>
                  <a:lnTo>
                    <a:pt x="38" y="135"/>
                  </a:lnTo>
                  <a:lnTo>
                    <a:pt x="56" y="137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84" y="135"/>
                  </a:lnTo>
                  <a:lnTo>
                    <a:pt x="94" y="131"/>
                  </a:lnTo>
                  <a:lnTo>
                    <a:pt x="103" y="125"/>
                  </a:lnTo>
                  <a:lnTo>
                    <a:pt x="111" y="120"/>
                  </a:lnTo>
                  <a:lnTo>
                    <a:pt x="118" y="112"/>
                  </a:lnTo>
                  <a:lnTo>
                    <a:pt x="124" y="104"/>
                  </a:lnTo>
                  <a:lnTo>
                    <a:pt x="130" y="97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78"/>
                  </a:lnTo>
                  <a:lnTo>
                    <a:pt x="132" y="64"/>
                  </a:lnTo>
                  <a:lnTo>
                    <a:pt x="128" y="53"/>
                  </a:lnTo>
                  <a:lnTo>
                    <a:pt x="122" y="43"/>
                  </a:lnTo>
                  <a:lnTo>
                    <a:pt x="117" y="34"/>
                  </a:lnTo>
                  <a:lnTo>
                    <a:pt x="109" y="24"/>
                  </a:lnTo>
                  <a:lnTo>
                    <a:pt x="99" y="17"/>
                  </a:lnTo>
                  <a:lnTo>
                    <a:pt x="90" y="13"/>
                  </a:lnTo>
                  <a:lnTo>
                    <a:pt x="90" y="13"/>
                  </a:lnTo>
                  <a:close/>
                  <a:moveTo>
                    <a:pt x="76" y="19"/>
                  </a:moveTo>
                  <a:lnTo>
                    <a:pt x="76" y="19"/>
                  </a:lnTo>
                  <a:lnTo>
                    <a:pt x="69" y="24"/>
                  </a:lnTo>
                  <a:lnTo>
                    <a:pt x="63" y="28"/>
                  </a:lnTo>
                  <a:lnTo>
                    <a:pt x="56" y="32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2"/>
                  </a:lnTo>
                  <a:lnTo>
                    <a:pt x="56" y="26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71" y="17"/>
                  </a:lnTo>
                  <a:lnTo>
                    <a:pt x="76" y="19"/>
                  </a:lnTo>
                  <a:lnTo>
                    <a:pt x="76" y="19"/>
                  </a:lnTo>
                  <a:close/>
                  <a:moveTo>
                    <a:pt x="52" y="9"/>
                  </a:moveTo>
                  <a:lnTo>
                    <a:pt x="52" y="9"/>
                  </a:lnTo>
                  <a:lnTo>
                    <a:pt x="46" y="17"/>
                  </a:lnTo>
                  <a:lnTo>
                    <a:pt x="38" y="22"/>
                  </a:lnTo>
                  <a:lnTo>
                    <a:pt x="29" y="26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23" y="22"/>
                  </a:lnTo>
                  <a:lnTo>
                    <a:pt x="29" y="15"/>
                  </a:lnTo>
                  <a:lnTo>
                    <a:pt x="33" y="11"/>
                  </a:lnTo>
                  <a:lnTo>
                    <a:pt x="38" y="9"/>
                  </a:lnTo>
                  <a:lnTo>
                    <a:pt x="44" y="9"/>
                  </a:lnTo>
                  <a:lnTo>
                    <a:pt x="52" y="9"/>
                  </a:lnTo>
                  <a:lnTo>
                    <a:pt x="52" y="9"/>
                  </a:lnTo>
                  <a:close/>
                  <a:moveTo>
                    <a:pt x="31" y="38"/>
                  </a:moveTo>
                  <a:lnTo>
                    <a:pt x="31" y="38"/>
                  </a:lnTo>
                  <a:lnTo>
                    <a:pt x="31" y="42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25" y="43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27" y="40"/>
                  </a:lnTo>
                  <a:lnTo>
                    <a:pt x="31" y="38"/>
                  </a:lnTo>
                  <a:lnTo>
                    <a:pt x="31" y="38"/>
                  </a:lnTo>
                  <a:close/>
                  <a:moveTo>
                    <a:pt x="67" y="125"/>
                  </a:moveTo>
                  <a:lnTo>
                    <a:pt x="67" y="125"/>
                  </a:lnTo>
                  <a:lnTo>
                    <a:pt x="52" y="125"/>
                  </a:lnTo>
                  <a:lnTo>
                    <a:pt x="36" y="123"/>
                  </a:lnTo>
                  <a:lnTo>
                    <a:pt x="25" y="120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2" y="99"/>
                  </a:lnTo>
                  <a:lnTo>
                    <a:pt x="12" y="83"/>
                  </a:lnTo>
                  <a:lnTo>
                    <a:pt x="12" y="68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29" y="55"/>
                  </a:lnTo>
                  <a:lnTo>
                    <a:pt x="42" y="59"/>
                  </a:lnTo>
                  <a:lnTo>
                    <a:pt x="54" y="66"/>
                  </a:lnTo>
                  <a:lnTo>
                    <a:pt x="63" y="74"/>
                  </a:lnTo>
                  <a:lnTo>
                    <a:pt x="69" y="85"/>
                  </a:lnTo>
                  <a:lnTo>
                    <a:pt x="73" y="97"/>
                  </a:lnTo>
                  <a:lnTo>
                    <a:pt x="73" y="112"/>
                  </a:lnTo>
                  <a:lnTo>
                    <a:pt x="67" y="125"/>
                  </a:lnTo>
                  <a:lnTo>
                    <a:pt x="67" y="125"/>
                  </a:lnTo>
                  <a:close/>
                  <a:moveTo>
                    <a:pt x="73" y="43"/>
                  </a:moveTo>
                  <a:lnTo>
                    <a:pt x="73" y="43"/>
                  </a:lnTo>
                  <a:lnTo>
                    <a:pt x="75" y="38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90" y="24"/>
                  </a:lnTo>
                  <a:lnTo>
                    <a:pt x="90" y="24"/>
                  </a:lnTo>
                  <a:lnTo>
                    <a:pt x="90" y="24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90" y="32"/>
                  </a:lnTo>
                  <a:lnTo>
                    <a:pt x="84" y="36"/>
                  </a:lnTo>
                  <a:lnTo>
                    <a:pt x="78" y="40"/>
                  </a:lnTo>
                  <a:lnTo>
                    <a:pt x="73" y="43"/>
                  </a:lnTo>
                  <a:lnTo>
                    <a:pt x="73" y="43"/>
                  </a:lnTo>
                  <a:close/>
                  <a:moveTo>
                    <a:pt x="107" y="40"/>
                  </a:moveTo>
                  <a:lnTo>
                    <a:pt x="107" y="40"/>
                  </a:lnTo>
                  <a:lnTo>
                    <a:pt x="105" y="43"/>
                  </a:lnTo>
                  <a:lnTo>
                    <a:pt x="103" y="45"/>
                  </a:lnTo>
                  <a:lnTo>
                    <a:pt x="97" y="51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8" y="51"/>
                  </a:lnTo>
                  <a:lnTo>
                    <a:pt x="94" y="45"/>
                  </a:lnTo>
                  <a:lnTo>
                    <a:pt x="99" y="40"/>
                  </a:lnTo>
                  <a:lnTo>
                    <a:pt x="103" y="38"/>
                  </a:lnTo>
                  <a:lnTo>
                    <a:pt x="107" y="40"/>
                  </a:lnTo>
                  <a:lnTo>
                    <a:pt x="107" y="40"/>
                  </a:lnTo>
                  <a:close/>
                  <a:moveTo>
                    <a:pt x="97" y="97"/>
                  </a:moveTo>
                  <a:lnTo>
                    <a:pt x="97" y="97"/>
                  </a:lnTo>
                  <a:lnTo>
                    <a:pt x="107" y="83"/>
                  </a:lnTo>
                  <a:lnTo>
                    <a:pt x="113" y="76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0" y="78"/>
                  </a:lnTo>
                  <a:lnTo>
                    <a:pt x="118" y="82"/>
                  </a:lnTo>
                  <a:lnTo>
                    <a:pt x="117" y="85"/>
                  </a:lnTo>
                  <a:lnTo>
                    <a:pt x="113" y="87"/>
                  </a:lnTo>
                  <a:lnTo>
                    <a:pt x="103" y="91"/>
                  </a:lnTo>
                  <a:lnTo>
                    <a:pt x="97" y="97"/>
                  </a:lnTo>
                  <a:lnTo>
                    <a:pt x="97" y="97"/>
                  </a:lnTo>
                  <a:close/>
                  <a:moveTo>
                    <a:pt x="117" y="57"/>
                  </a:moveTo>
                  <a:lnTo>
                    <a:pt x="117" y="57"/>
                  </a:lnTo>
                  <a:lnTo>
                    <a:pt x="113" y="62"/>
                  </a:lnTo>
                  <a:lnTo>
                    <a:pt x="107" y="66"/>
                  </a:lnTo>
                  <a:lnTo>
                    <a:pt x="94" y="74"/>
                  </a:lnTo>
                  <a:lnTo>
                    <a:pt x="94" y="74"/>
                  </a:lnTo>
                  <a:lnTo>
                    <a:pt x="97" y="68"/>
                  </a:lnTo>
                  <a:lnTo>
                    <a:pt x="101" y="62"/>
                  </a:lnTo>
                  <a:lnTo>
                    <a:pt x="109" y="57"/>
                  </a:lnTo>
                  <a:lnTo>
                    <a:pt x="117" y="51"/>
                  </a:lnTo>
                  <a:lnTo>
                    <a:pt x="117" y="51"/>
                  </a:lnTo>
                  <a:lnTo>
                    <a:pt x="117" y="55"/>
                  </a:lnTo>
                  <a:lnTo>
                    <a:pt x="117" y="57"/>
                  </a:lnTo>
                  <a:lnTo>
                    <a:pt x="117" y="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458" name="Freeform 80"/>
          <p:cNvSpPr>
            <a:spLocks noEditPoints="1"/>
          </p:cNvSpPr>
          <p:nvPr/>
        </p:nvSpPr>
        <p:spPr bwMode="auto">
          <a:xfrm>
            <a:off x="5461316" y="3507841"/>
            <a:ext cx="510822" cy="554764"/>
          </a:xfrm>
          <a:custGeom>
            <a:avLst/>
            <a:gdLst/>
            <a:ahLst/>
            <a:cxnLst>
              <a:cxn ang="0">
                <a:pos x="324" y="381"/>
              </a:cxn>
              <a:cxn ang="0">
                <a:pos x="189" y="317"/>
              </a:cxn>
              <a:cxn ang="0">
                <a:pos x="225" y="164"/>
              </a:cxn>
              <a:cxn ang="0">
                <a:pos x="330" y="204"/>
              </a:cxn>
              <a:cxn ang="0">
                <a:pos x="423" y="67"/>
              </a:cxn>
              <a:cxn ang="0">
                <a:pos x="275" y="0"/>
              </a:cxn>
              <a:cxn ang="0">
                <a:pos x="111" y="65"/>
              </a:cxn>
              <a:cxn ang="0">
                <a:pos x="0" y="275"/>
              </a:cxn>
              <a:cxn ang="0">
                <a:pos x="69" y="444"/>
              </a:cxn>
              <a:cxn ang="0">
                <a:pos x="220" y="503"/>
              </a:cxn>
              <a:cxn ang="0">
                <a:pos x="452" y="444"/>
              </a:cxn>
              <a:cxn ang="0">
                <a:pos x="223" y="151"/>
              </a:cxn>
              <a:cxn ang="0">
                <a:pos x="269" y="145"/>
              </a:cxn>
              <a:cxn ang="0">
                <a:pos x="269" y="145"/>
              </a:cxn>
              <a:cxn ang="0">
                <a:pos x="321" y="132"/>
              </a:cxn>
              <a:cxn ang="0">
                <a:pos x="342" y="143"/>
              </a:cxn>
              <a:cxn ang="0">
                <a:pos x="141" y="65"/>
              </a:cxn>
              <a:cxn ang="0">
                <a:pos x="103" y="99"/>
              </a:cxn>
              <a:cxn ang="0">
                <a:pos x="98" y="130"/>
              </a:cxn>
              <a:cxn ang="0">
                <a:pos x="69" y="389"/>
              </a:cxn>
              <a:cxn ang="0">
                <a:pos x="82" y="379"/>
              </a:cxn>
              <a:cxn ang="0">
                <a:pos x="90" y="402"/>
              </a:cxn>
              <a:cxn ang="0">
                <a:pos x="61" y="351"/>
              </a:cxn>
              <a:cxn ang="0">
                <a:pos x="69" y="355"/>
              </a:cxn>
              <a:cxn ang="0">
                <a:pos x="25" y="259"/>
              </a:cxn>
              <a:cxn ang="0">
                <a:pos x="75" y="193"/>
              </a:cxn>
              <a:cxn ang="0">
                <a:pos x="65" y="259"/>
              </a:cxn>
              <a:cxn ang="0">
                <a:pos x="67" y="254"/>
              </a:cxn>
              <a:cxn ang="0">
                <a:pos x="48" y="298"/>
              </a:cxn>
              <a:cxn ang="0">
                <a:pos x="52" y="326"/>
              </a:cxn>
              <a:cxn ang="0">
                <a:pos x="88" y="155"/>
              </a:cxn>
              <a:cxn ang="0">
                <a:pos x="58" y="156"/>
              </a:cxn>
              <a:cxn ang="0">
                <a:pos x="48" y="193"/>
              </a:cxn>
              <a:cxn ang="0">
                <a:pos x="48" y="193"/>
              </a:cxn>
              <a:cxn ang="0">
                <a:pos x="18" y="240"/>
              </a:cxn>
              <a:cxn ang="0">
                <a:pos x="18" y="307"/>
              </a:cxn>
              <a:cxn ang="0">
                <a:pos x="21" y="341"/>
              </a:cxn>
              <a:cxn ang="0">
                <a:pos x="38" y="378"/>
              </a:cxn>
              <a:cxn ang="0">
                <a:pos x="48" y="385"/>
              </a:cxn>
              <a:cxn ang="0">
                <a:pos x="48" y="399"/>
              </a:cxn>
              <a:cxn ang="0">
                <a:pos x="75" y="397"/>
              </a:cxn>
              <a:cxn ang="0">
                <a:pos x="78" y="421"/>
              </a:cxn>
              <a:cxn ang="0">
                <a:pos x="101" y="444"/>
              </a:cxn>
              <a:cxn ang="0">
                <a:pos x="98" y="431"/>
              </a:cxn>
              <a:cxn ang="0">
                <a:pos x="119" y="414"/>
              </a:cxn>
              <a:cxn ang="0">
                <a:pos x="134" y="450"/>
              </a:cxn>
              <a:cxn ang="0">
                <a:pos x="128" y="423"/>
              </a:cxn>
              <a:cxn ang="0">
                <a:pos x="149" y="467"/>
              </a:cxn>
              <a:cxn ang="0">
                <a:pos x="143" y="454"/>
              </a:cxn>
              <a:cxn ang="0">
                <a:pos x="143" y="454"/>
              </a:cxn>
              <a:cxn ang="0">
                <a:pos x="180" y="475"/>
              </a:cxn>
              <a:cxn ang="0">
                <a:pos x="168" y="463"/>
              </a:cxn>
              <a:cxn ang="0">
                <a:pos x="151" y="423"/>
              </a:cxn>
              <a:cxn ang="0">
                <a:pos x="80" y="227"/>
              </a:cxn>
              <a:cxn ang="0">
                <a:pos x="197" y="33"/>
              </a:cxn>
              <a:cxn ang="0">
                <a:pos x="372" y="42"/>
              </a:cxn>
              <a:cxn ang="0">
                <a:pos x="389" y="162"/>
              </a:cxn>
              <a:cxn ang="0">
                <a:pos x="275" y="113"/>
              </a:cxn>
              <a:cxn ang="0">
                <a:pos x="162" y="214"/>
              </a:cxn>
              <a:cxn ang="0">
                <a:pos x="208" y="362"/>
              </a:cxn>
              <a:cxn ang="0">
                <a:pos x="359" y="387"/>
              </a:cxn>
              <a:cxn ang="0">
                <a:pos x="380" y="458"/>
              </a:cxn>
            </a:cxnLst>
            <a:rect l="0" t="0" r="r" b="b"/>
            <a:pathLst>
              <a:path w="465" h="505">
                <a:moveTo>
                  <a:pt x="444" y="383"/>
                </a:moveTo>
                <a:lnTo>
                  <a:pt x="444" y="383"/>
                </a:lnTo>
                <a:lnTo>
                  <a:pt x="433" y="360"/>
                </a:lnTo>
                <a:lnTo>
                  <a:pt x="427" y="351"/>
                </a:lnTo>
                <a:lnTo>
                  <a:pt x="422" y="343"/>
                </a:lnTo>
                <a:lnTo>
                  <a:pt x="422" y="343"/>
                </a:lnTo>
                <a:lnTo>
                  <a:pt x="393" y="360"/>
                </a:lnTo>
                <a:lnTo>
                  <a:pt x="376" y="366"/>
                </a:lnTo>
                <a:lnTo>
                  <a:pt x="361" y="374"/>
                </a:lnTo>
                <a:lnTo>
                  <a:pt x="342" y="378"/>
                </a:lnTo>
                <a:lnTo>
                  <a:pt x="324" y="381"/>
                </a:lnTo>
                <a:lnTo>
                  <a:pt x="305" y="383"/>
                </a:lnTo>
                <a:lnTo>
                  <a:pt x="286" y="381"/>
                </a:lnTo>
                <a:lnTo>
                  <a:pt x="286" y="381"/>
                </a:lnTo>
                <a:lnTo>
                  <a:pt x="265" y="378"/>
                </a:lnTo>
                <a:lnTo>
                  <a:pt x="244" y="372"/>
                </a:lnTo>
                <a:lnTo>
                  <a:pt x="227" y="362"/>
                </a:lnTo>
                <a:lnTo>
                  <a:pt x="212" y="351"/>
                </a:lnTo>
                <a:lnTo>
                  <a:pt x="212" y="351"/>
                </a:lnTo>
                <a:lnTo>
                  <a:pt x="204" y="341"/>
                </a:lnTo>
                <a:lnTo>
                  <a:pt x="195" y="330"/>
                </a:lnTo>
                <a:lnTo>
                  <a:pt x="189" y="317"/>
                </a:lnTo>
                <a:lnTo>
                  <a:pt x="183" y="299"/>
                </a:lnTo>
                <a:lnTo>
                  <a:pt x="178" y="284"/>
                </a:lnTo>
                <a:lnTo>
                  <a:pt x="176" y="267"/>
                </a:lnTo>
                <a:lnTo>
                  <a:pt x="174" y="250"/>
                </a:lnTo>
                <a:lnTo>
                  <a:pt x="174" y="233"/>
                </a:lnTo>
                <a:lnTo>
                  <a:pt x="176" y="216"/>
                </a:lnTo>
                <a:lnTo>
                  <a:pt x="181" y="202"/>
                </a:lnTo>
                <a:lnTo>
                  <a:pt x="187" y="189"/>
                </a:lnTo>
                <a:lnTo>
                  <a:pt x="197" y="177"/>
                </a:lnTo>
                <a:lnTo>
                  <a:pt x="210" y="170"/>
                </a:lnTo>
                <a:lnTo>
                  <a:pt x="225" y="164"/>
                </a:lnTo>
                <a:lnTo>
                  <a:pt x="242" y="164"/>
                </a:lnTo>
                <a:lnTo>
                  <a:pt x="263" y="166"/>
                </a:lnTo>
                <a:lnTo>
                  <a:pt x="263" y="166"/>
                </a:lnTo>
                <a:lnTo>
                  <a:pt x="271" y="170"/>
                </a:lnTo>
                <a:lnTo>
                  <a:pt x="281" y="176"/>
                </a:lnTo>
                <a:lnTo>
                  <a:pt x="296" y="189"/>
                </a:lnTo>
                <a:lnTo>
                  <a:pt x="311" y="200"/>
                </a:lnTo>
                <a:lnTo>
                  <a:pt x="317" y="204"/>
                </a:lnTo>
                <a:lnTo>
                  <a:pt x="322" y="206"/>
                </a:lnTo>
                <a:lnTo>
                  <a:pt x="322" y="206"/>
                </a:lnTo>
                <a:lnTo>
                  <a:pt x="330" y="204"/>
                </a:lnTo>
                <a:lnTo>
                  <a:pt x="340" y="198"/>
                </a:lnTo>
                <a:lnTo>
                  <a:pt x="361" y="187"/>
                </a:lnTo>
                <a:lnTo>
                  <a:pt x="361" y="187"/>
                </a:lnTo>
                <a:lnTo>
                  <a:pt x="414" y="160"/>
                </a:lnTo>
                <a:lnTo>
                  <a:pt x="437" y="147"/>
                </a:lnTo>
                <a:lnTo>
                  <a:pt x="448" y="139"/>
                </a:lnTo>
                <a:lnTo>
                  <a:pt x="458" y="130"/>
                </a:lnTo>
                <a:lnTo>
                  <a:pt x="458" y="130"/>
                </a:lnTo>
                <a:lnTo>
                  <a:pt x="446" y="103"/>
                </a:lnTo>
                <a:lnTo>
                  <a:pt x="433" y="78"/>
                </a:lnTo>
                <a:lnTo>
                  <a:pt x="423" y="67"/>
                </a:lnTo>
                <a:lnTo>
                  <a:pt x="416" y="55"/>
                </a:lnTo>
                <a:lnTo>
                  <a:pt x="404" y="46"/>
                </a:lnTo>
                <a:lnTo>
                  <a:pt x="395" y="38"/>
                </a:lnTo>
                <a:lnTo>
                  <a:pt x="395" y="38"/>
                </a:lnTo>
                <a:lnTo>
                  <a:pt x="368" y="21"/>
                </a:lnTo>
                <a:lnTo>
                  <a:pt x="355" y="15"/>
                </a:lnTo>
                <a:lnTo>
                  <a:pt x="342" y="10"/>
                </a:lnTo>
                <a:lnTo>
                  <a:pt x="326" y="6"/>
                </a:lnTo>
                <a:lnTo>
                  <a:pt x="311" y="2"/>
                </a:lnTo>
                <a:lnTo>
                  <a:pt x="294" y="0"/>
                </a:lnTo>
                <a:lnTo>
                  <a:pt x="275" y="0"/>
                </a:lnTo>
                <a:lnTo>
                  <a:pt x="275" y="0"/>
                </a:lnTo>
                <a:lnTo>
                  <a:pt x="261" y="0"/>
                </a:lnTo>
                <a:lnTo>
                  <a:pt x="248" y="2"/>
                </a:lnTo>
                <a:lnTo>
                  <a:pt x="223" y="8"/>
                </a:lnTo>
                <a:lnTo>
                  <a:pt x="202" y="17"/>
                </a:lnTo>
                <a:lnTo>
                  <a:pt x="183" y="25"/>
                </a:lnTo>
                <a:lnTo>
                  <a:pt x="183" y="25"/>
                </a:lnTo>
                <a:lnTo>
                  <a:pt x="160" y="35"/>
                </a:lnTo>
                <a:lnTo>
                  <a:pt x="160" y="35"/>
                </a:lnTo>
                <a:lnTo>
                  <a:pt x="136" y="48"/>
                </a:lnTo>
                <a:lnTo>
                  <a:pt x="111" y="65"/>
                </a:lnTo>
                <a:lnTo>
                  <a:pt x="90" y="84"/>
                </a:lnTo>
                <a:lnTo>
                  <a:pt x="69" y="103"/>
                </a:lnTo>
                <a:lnTo>
                  <a:pt x="52" y="124"/>
                </a:lnTo>
                <a:lnTo>
                  <a:pt x="37" y="147"/>
                </a:lnTo>
                <a:lnTo>
                  <a:pt x="21" y="172"/>
                </a:lnTo>
                <a:lnTo>
                  <a:pt x="10" y="198"/>
                </a:lnTo>
                <a:lnTo>
                  <a:pt x="10" y="198"/>
                </a:lnTo>
                <a:lnTo>
                  <a:pt x="6" y="217"/>
                </a:lnTo>
                <a:lnTo>
                  <a:pt x="2" y="237"/>
                </a:lnTo>
                <a:lnTo>
                  <a:pt x="0" y="256"/>
                </a:lnTo>
                <a:lnTo>
                  <a:pt x="0" y="275"/>
                </a:lnTo>
                <a:lnTo>
                  <a:pt x="2" y="294"/>
                </a:lnTo>
                <a:lnTo>
                  <a:pt x="4" y="311"/>
                </a:lnTo>
                <a:lnTo>
                  <a:pt x="8" y="328"/>
                </a:lnTo>
                <a:lnTo>
                  <a:pt x="12" y="347"/>
                </a:lnTo>
                <a:lnTo>
                  <a:pt x="18" y="362"/>
                </a:lnTo>
                <a:lnTo>
                  <a:pt x="23" y="379"/>
                </a:lnTo>
                <a:lnTo>
                  <a:pt x="31" y="393"/>
                </a:lnTo>
                <a:lnTo>
                  <a:pt x="38" y="408"/>
                </a:lnTo>
                <a:lnTo>
                  <a:pt x="48" y="421"/>
                </a:lnTo>
                <a:lnTo>
                  <a:pt x="58" y="433"/>
                </a:lnTo>
                <a:lnTo>
                  <a:pt x="69" y="444"/>
                </a:lnTo>
                <a:lnTo>
                  <a:pt x="80" y="454"/>
                </a:lnTo>
                <a:lnTo>
                  <a:pt x="80" y="454"/>
                </a:lnTo>
                <a:lnTo>
                  <a:pt x="94" y="463"/>
                </a:lnTo>
                <a:lnTo>
                  <a:pt x="111" y="471"/>
                </a:lnTo>
                <a:lnTo>
                  <a:pt x="126" y="479"/>
                </a:lnTo>
                <a:lnTo>
                  <a:pt x="145" y="486"/>
                </a:lnTo>
                <a:lnTo>
                  <a:pt x="162" y="492"/>
                </a:lnTo>
                <a:lnTo>
                  <a:pt x="181" y="498"/>
                </a:lnTo>
                <a:lnTo>
                  <a:pt x="200" y="501"/>
                </a:lnTo>
                <a:lnTo>
                  <a:pt x="220" y="503"/>
                </a:lnTo>
                <a:lnTo>
                  <a:pt x="220" y="503"/>
                </a:lnTo>
                <a:lnTo>
                  <a:pt x="246" y="505"/>
                </a:lnTo>
                <a:lnTo>
                  <a:pt x="277" y="503"/>
                </a:lnTo>
                <a:lnTo>
                  <a:pt x="307" y="500"/>
                </a:lnTo>
                <a:lnTo>
                  <a:pt x="330" y="496"/>
                </a:lnTo>
                <a:lnTo>
                  <a:pt x="330" y="496"/>
                </a:lnTo>
                <a:lnTo>
                  <a:pt x="357" y="486"/>
                </a:lnTo>
                <a:lnTo>
                  <a:pt x="382" y="477"/>
                </a:lnTo>
                <a:lnTo>
                  <a:pt x="433" y="456"/>
                </a:lnTo>
                <a:lnTo>
                  <a:pt x="433" y="456"/>
                </a:lnTo>
                <a:lnTo>
                  <a:pt x="443" y="450"/>
                </a:lnTo>
                <a:lnTo>
                  <a:pt x="452" y="444"/>
                </a:lnTo>
                <a:lnTo>
                  <a:pt x="458" y="440"/>
                </a:lnTo>
                <a:lnTo>
                  <a:pt x="462" y="435"/>
                </a:lnTo>
                <a:lnTo>
                  <a:pt x="463" y="429"/>
                </a:lnTo>
                <a:lnTo>
                  <a:pt x="465" y="423"/>
                </a:lnTo>
                <a:lnTo>
                  <a:pt x="465" y="423"/>
                </a:lnTo>
                <a:lnTo>
                  <a:pt x="463" y="414"/>
                </a:lnTo>
                <a:lnTo>
                  <a:pt x="458" y="404"/>
                </a:lnTo>
                <a:lnTo>
                  <a:pt x="444" y="383"/>
                </a:lnTo>
                <a:lnTo>
                  <a:pt x="444" y="383"/>
                </a:lnTo>
                <a:close/>
                <a:moveTo>
                  <a:pt x="223" y="151"/>
                </a:moveTo>
                <a:lnTo>
                  <a:pt x="223" y="151"/>
                </a:lnTo>
                <a:lnTo>
                  <a:pt x="231" y="141"/>
                </a:lnTo>
                <a:lnTo>
                  <a:pt x="242" y="134"/>
                </a:lnTo>
                <a:lnTo>
                  <a:pt x="256" y="128"/>
                </a:lnTo>
                <a:lnTo>
                  <a:pt x="271" y="122"/>
                </a:lnTo>
                <a:lnTo>
                  <a:pt x="271" y="122"/>
                </a:lnTo>
                <a:lnTo>
                  <a:pt x="261" y="130"/>
                </a:lnTo>
                <a:lnTo>
                  <a:pt x="250" y="139"/>
                </a:lnTo>
                <a:lnTo>
                  <a:pt x="237" y="145"/>
                </a:lnTo>
                <a:lnTo>
                  <a:pt x="223" y="151"/>
                </a:lnTo>
                <a:lnTo>
                  <a:pt x="223" y="151"/>
                </a:lnTo>
                <a:close/>
                <a:moveTo>
                  <a:pt x="269" y="145"/>
                </a:moveTo>
                <a:lnTo>
                  <a:pt x="269" y="145"/>
                </a:lnTo>
                <a:lnTo>
                  <a:pt x="265" y="143"/>
                </a:lnTo>
                <a:lnTo>
                  <a:pt x="265" y="139"/>
                </a:lnTo>
                <a:lnTo>
                  <a:pt x="265" y="139"/>
                </a:lnTo>
                <a:lnTo>
                  <a:pt x="273" y="136"/>
                </a:lnTo>
                <a:lnTo>
                  <a:pt x="281" y="132"/>
                </a:lnTo>
                <a:lnTo>
                  <a:pt x="281" y="132"/>
                </a:lnTo>
                <a:lnTo>
                  <a:pt x="279" y="136"/>
                </a:lnTo>
                <a:lnTo>
                  <a:pt x="275" y="139"/>
                </a:lnTo>
                <a:lnTo>
                  <a:pt x="271" y="141"/>
                </a:lnTo>
                <a:lnTo>
                  <a:pt x="269" y="145"/>
                </a:lnTo>
                <a:lnTo>
                  <a:pt x="269" y="145"/>
                </a:lnTo>
                <a:close/>
                <a:moveTo>
                  <a:pt x="309" y="137"/>
                </a:moveTo>
                <a:lnTo>
                  <a:pt x="309" y="137"/>
                </a:lnTo>
                <a:lnTo>
                  <a:pt x="309" y="136"/>
                </a:lnTo>
                <a:lnTo>
                  <a:pt x="311" y="134"/>
                </a:lnTo>
                <a:lnTo>
                  <a:pt x="313" y="132"/>
                </a:lnTo>
                <a:lnTo>
                  <a:pt x="313" y="128"/>
                </a:lnTo>
                <a:lnTo>
                  <a:pt x="313" y="128"/>
                </a:lnTo>
                <a:lnTo>
                  <a:pt x="317" y="128"/>
                </a:lnTo>
                <a:lnTo>
                  <a:pt x="319" y="128"/>
                </a:lnTo>
                <a:lnTo>
                  <a:pt x="321" y="132"/>
                </a:lnTo>
                <a:lnTo>
                  <a:pt x="321" y="132"/>
                </a:lnTo>
                <a:lnTo>
                  <a:pt x="317" y="136"/>
                </a:lnTo>
                <a:lnTo>
                  <a:pt x="313" y="137"/>
                </a:lnTo>
                <a:lnTo>
                  <a:pt x="309" y="137"/>
                </a:lnTo>
                <a:lnTo>
                  <a:pt x="309" y="137"/>
                </a:lnTo>
                <a:close/>
                <a:moveTo>
                  <a:pt x="321" y="156"/>
                </a:moveTo>
                <a:lnTo>
                  <a:pt x="321" y="156"/>
                </a:lnTo>
                <a:lnTo>
                  <a:pt x="330" y="145"/>
                </a:lnTo>
                <a:lnTo>
                  <a:pt x="336" y="143"/>
                </a:lnTo>
                <a:lnTo>
                  <a:pt x="340" y="141"/>
                </a:lnTo>
                <a:lnTo>
                  <a:pt x="342" y="143"/>
                </a:lnTo>
                <a:lnTo>
                  <a:pt x="342" y="143"/>
                </a:lnTo>
                <a:lnTo>
                  <a:pt x="340" y="149"/>
                </a:lnTo>
                <a:lnTo>
                  <a:pt x="334" y="153"/>
                </a:lnTo>
                <a:lnTo>
                  <a:pt x="321" y="156"/>
                </a:lnTo>
                <a:lnTo>
                  <a:pt x="321" y="156"/>
                </a:lnTo>
                <a:close/>
                <a:moveTo>
                  <a:pt x="157" y="52"/>
                </a:moveTo>
                <a:lnTo>
                  <a:pt x="157" y="52"/>
                </a:lnTo>
                <a:lnTo>
                  <a:pt x="153" y="55"/>
                </a:lnTo>
                <a:lnTo>
                  <a:pt x="151" y="59"/>
                </a:lnTo>
                <a:lnTo>
                  <a:pt x="141" y="65"/>
                </a:lnTo>
                <a:lnTo>
                  <a:pt x="141" y="65"/>
                </a:lnTo>
                <a:lnTo>
                  <a:pt x="143" y="59"/>
                </a:lnTo>
                <a:lnTo>
                  <a:pt x="147" y="55"/>
                </a:lnTo>
                <a:lnTo>
                  <a:pt x="157" y="52"/>
                </a:lnTo>
                <a:lnTo>
                  <a:pt x="157" y="52"/>
                </a:lnTo>
                <a:close/>
                <a:moveTo>
                  <a:pt x="124" y="82"/>
                </a:moveTo>
                <a:lnTo>
                  <a:pt x="124" y="82"/>
                </a:lnTo>
                <a:lnTo>
                  <a:pt x="124" y="86"/>
                </a:lnTo>
                <a:lnTo>
                  <a:pt x="124" y="90"/>
                </a:lnTo>
                <a:lnTo>
                  <a:pt x="117" y="95"/>
                </a:lnTo>
                <a:lnTo>
                  <a:pt x="109" y="99"/>
                </a:lnTo>
                <a:lnTo>
                  <a:pt x="103" y="99"/>
                </a:lnTo>
                <a:lnTo>
                  <a:pt x="99" y="99"/>
                </a:lnTo>
                <a:lnTo>
                  <a:pt x="99" y="99"/>
                </a:lnTo>
                <a:lnTo>
                  <a:pt x="105" y="94"/>
                </a:lnTo>
                <a:lnTo>
                  <a:pt x="111" y="90"/>
                </a:lnTo>
                <a:lnTo>
                  <a:pt x="119" y="86"/>
                </a:lnTo>
                <a:lnTo>
                  <a:pt x="124" y="82"/>
                </a:lnTo>
                <a:lnTo>
                  <a:pt x="124" y="82"/>
                </a:lnTo>
                <a:close/>
                <a:moveTo>
                  <a:pt x="103" y="116"/>
                </a:moveTo>
                <a:lnTo>
                  <a:pt x="103" y="116"/>
                </a:lnTo>
                <a:lnTo>
                  <a:pt x="101" y="124"/>
                </a:lnTo>
                <a:lnTo>
                  <a:pt x="98" y="130"/>
                </a:lnTo>
                <a:lnTo>
                  <a:pt x="94" y="136"/>
                </a:lnTo>
                <a:lnTo>
                  <a:pt x="88" y="139"/>
                </a:lnTo>
                <a:lnTo>
                  <a:pt x="75" y="143"/>
                </a:lnTo>
                <a:lnTo>
                  <a:pt x="58" y="147"/>
                </a:lnTo>
                <a:lnTo>
                  <a:pt x="58" y="147"/>
                </a:lnTo>
                <a:lnTo>
                  <a:pt x="67" y="137"/>
                </a:lnTo>
                <a:lnTo>
                  <a:pt x="77" y="128"/>
                </a:lnTo>
                <a:lnTo>
                  <a:pt x="90" y="122"/>
                </a:lnTo>
                <a:lnTo>
                  <a:pt x="103" y="116"/>
                </a:lnTo>
                <a:lnTo>
                  <a:pt x="103" y="116"/>
                </a:lnTo>
                <a:close/>
                <a:moveTo>
                  <a:pt x="69" y="389"/>
                </a:moveTo>
                <a:lnTo>
                  <a:pt x="69" y="389"/>
                </a:lnTo>
                <a:lnTo>
                  <a:pt x="71" y="381"/>
                </a:lnTo>
                <a:lnTo>
                  <a:pt x="75" y="374"/>
                </a:lnTo>
                <a:lnTo>
                  <a:pt x="82" y="366"/>
                </a:lnTo>
                <a:lnTo>
                  <a:pt x="88" y="360"/>
                </a:lnTo>
                <a:lnTo>
                  <a:pt x="88" y="360"/>
                </a:lnTo>
                <a:lnTo>
                  <a:pt x="88" y="364"/>
                </a:lnTo>
                <a:lnTo>
                  <a:pt x="92" y="366"/>
                </a:lnTo>
                <a:lnTo>
                  <a:pt x="92" y="366"/>
                </a:lnTo>
                <a:lnTo>
                  <a:pt x="88" y="374"/>
                </a:lnTo>
                <a:lnTo>
                  <a:pt x="82" y="379"/>
                </a:lnTo>
                <a:lnTo>
                  <a:pt x="75" y="385"/>
                </a:lnTo>
                <a:lnTo>
                  <a:pt x="69" y="389"/>
                </a:lnTo>
                <a:lnTo>
                  <a:pt x="69" y="389"/>
                </a:lnTo>
                <a:close/>
                <a:moveTo>
                  <a:pt x="98" y="381"/>
                </a:moveTo>
                <a:lnTo>
                  <a:pt x="98" y="381"/>
                </a:lnTo>
                <a:lnTo>
                  <a:pt x="101" y="385"/>
                </a:lnTo>
                <a:lnTo>
                  <a:pt x="103" y="393"/>
                </a:lnTo>
                <a:lnTo>
                  <a:pt x="103" y="393"/>
                </a:lnTo>
                <a:lnTo>
                  <a:pt x="96" y="397"/>
                </a:lnTo>
                <a:lnTo>
                  <a:pt x="90" y="402"/>
                </a:lnTo>
                <a:lnTo>
                  <a:pt x="90" y="402"/>
                </a:lnTo>
                <a:lnTo>
                  <a:pt x="88" y="400"/>
                </a:lnTo>
                <a:lnTo>
                  <a:pt x="88" y="399"/>
                </a:lnTo>
                <a:lnTo>
                  <a:pt x="92" y="393"/>
                </a:lnTo>
                <a:lnTo>
                  <a:pt x="96" y="387"/>
                </a:lnTo>
                <a:lnTo>
                  <a:pt x="98" y="381"/>
                </a:lnTo>
                <a:lnTo>
                  <a:pt x="98" y="381"/>
                </a:lnTo>
                <a:close/>
                <a:moveTo>
                  <a:pt x="56" y="368"/>
                </a:moveTo>
                <a:lnTo>
                  <a:pt x="56" y="368"/>
                </a:lnTo>
                <a:lnTo>
                  <a:pt x="54" y="364"/>
                </a:lnTo>
                <a:lnTo>
                  <a:pt x="56" y="360"/>
                </a:lnTo>
                <a:lnTo>
                  <a:pt x="61" y="351"/>
                </a:lnTo>
                <a:lnTo>
                  <a:pt x="69" y="343"/>
                </a:lnTo>
                <a:lnTo>
                  <a:pt x="75" y="336"/>
                </a:lnTo>
                <a:lnTo>
                  <a:pt x="75" y="336"/>
                </a:lnTo>
                <a:lnTo>
                  <a:pt x="78" y="334"/>
                </a:lnTo>
                <a:lnTo>
                  <a:pt x="78" y="336"/>
                </a:lnTo>
                <a:lnTo>
                  <a:pt x="78" y="339"/>
                </a:lnTo>
                <a:lnTo>
                  <a:pt x="80" y="339"/>
                </a:lnTo>
                <a:lnTo>
                  <a:pt x="80" y="339"/>
                </a:lnTo>
                <a:lnTo>
                  <a:pt x="78" y="345"/>
                </a:lnTo>
                <a:lnTo>
                  <a:pt x="77" y="349"/>
                </a:lnTo>
                <a:lnTo>
                  <a:pt x="69" y="355"/>
                </a:lnTo>
                <a:lnTo>
                  <a:pt x="61" y="360"/>
                </a:lnTo>
                <a:lnTo>
                  <a:pt x="56" y="368"/>
                </a:lnTo>
                <a:lnTo>
                  <a:pt x="56" y="368"/>
                </a:lnTo>
                <a:close/>
                <a:moveTo>
                  <a:pt x="69" y="225"/>
                </a:moveTo>
                <a:lnTo>
                  <a:pt x="69" y="225"/>
                </a:lnTo>
                <a:lnTo>
                  <a:pt x="67" y="233"/>
                </a:lnTo>
                <a:lnTo>
                  <a:pt x="63" y="238"/>
                </a:lnTo>
                <a:lnTo>
                  <a:pt x="58" y="244"/>
                </a:lnTo>
                <a:lnTo>
                  <a:pt x="50" y="248"/>
                </a:lnTo>
                <a:lnTo>
                  <a:pt x="37" y="254"/>
                </a:lnTo>
                <a:lnTo>
                  <a:pt x="25" y="259"/>
                </a:lnTo>
                <a:lnTo>
                  <a:pt x="25" y="259"/>
                </a:lnTo>
                <a:lnTo>
                  <a:pt x="35" y="248"/>
                </a:lnTo>
                <a:lnTo>
                  <a:pt x="44" y="238"/>
                </a:lnTo>
                <a:lnTo>
                  <a:pt x="56" y="231"/>
                </a:lnTo>
                <a:lnTo>
                  <a:pt x="69" y="225"/>
                </a:lnTo>
                <a:lnTo>
                  <a:pt x="69" y="225"/>
                </a:lnTo>
                <a:close/>
                <a:moveTo>
                  <a:pt x="31" y="223"/>
                </a:moveTo>
                <a:lnTo>
                  <a:pt x="31" y="223"/>
                </a:lnTo>
                <a:lnTo>
                  <a:pt x="50" y="206"/>
                </a:lnTo>
                <a:lnTo>
                  <a:pt x="61" y="198"/>
                </a:lnTo>
                <a:lnTo>
                  <a:pt x="75" y="193"/>
                </a:lnTo>
                <a:lnTo>
                  <a:pt x="75" y="193"/>
                </a:lnTo>
                <a:lnTo>
                  <a:pt x="75" y="200"/>
                </a:lnTo>
                <a:lnTo>
                  <a:pt x="71" y="208"/>
                </a:lnTo>
                <a:lnTo>
                  <a:pt x="67" y="212"/>
                </a:lnTo>
                <a:lnTo>
                  <a:pt x="59" y="216"/>
                </a:lnTo>
                <a:lnTo>
                  <a:pt x="46" y="219"/>
                </a:lnTo>
                <a:lnTo>
                  <a:pt x="31" y="223"/>
                </a:lnTo>
                <a:lnTo>
                  <a:pt x="31" y="223"/>
                </a:lnTo>
                <a:close/>
                <a:moveTo>
                  <a:pt x="67" y="254"/>
                </a:moveTo>
                <a:lnTo>
                  <a:pt x="67" y="254"/>
                </a:lnTo>
                <a:lnTo>
                  <a:pt x="65" y="259"/>
                </a:lnTo>
                <a:lnTo>
                  <a:pt x="59" y="265"/>
                </a:lnTo>
                <a:lnTo>
                  <a:pt x="54" y="271"/>
                </a:lnTo>
                <a:lnTo>
                  <a:pt x="46" y="275"/>
                </a:lnTo>
                <a:lnTo>
                  <a:pt x="31" y="280"/>
                </a:lnTo>
                <a:lnTo>
                  <a:pt x="25" y="284"/>
                </a:lnTo>
                <a:lnTo>
                  <a:pt x="19" y="290"/>
                </a:lnTo>
                <a:lnTo>
                  <a:pt x="19" y="290"/>
                </a:lnTo>
                <a:lnTo>
                  <a:pt x="27" y="278"/>
                </a:lnTo>
                <a:lnTo>
                  <a:pt x="38" y="269"/>
                </a:lnTo>
                <a:lnTo>
                  <a:pt x="52" y="259"/>
                </a:lnTo>
                <a:lnTo>
                  <a:pt x="67" y="254"/>
                </a:lnTo>
                <a:lnTo>
                  <a:pt x="67" y="254"/>
                </a:lnTo>
                <a:close/>
                <a:moveTo>
                  <a:pt x="67" y="282"/>
                </a:moveTo>
                <a:lnTo>
                  <a:pt x="67" y="282"/>
                </a:lnTo>
                <a:lnTo>
                  <a:pt x="67" y="286"/>
                </a:lnTo>
                <a:lnTo>
                  <a:pt x="65" y="290"/>
                </a:lnTo>
                <a:lnTo>
                  <a:pt x="59" y="294"/>
                </a:lnTo>
                <a:lnTo>
                  <a:pt x="54" y="298"/>
                </a:lnTo>
                <a:lnTo>
                  <a:pt x="48" y="301"/>
                </a:lnTo>
                <a:lnTo>
                  <a:pt x="48" y="301"/>
                </a:lnTo>
                <a:lnTo>
                  <a:pt x="48" y="299"/>
                </a:lnTo>
                <a:lnTo>
                  <a:pt x="48" y="298"/>
                </a:lnTo>
                <a:lnTo>
                  <a:pt x="54" y="292"/>
                </a:lnTo>
                <a:lnTo>
                  <a:pt x="67" y="282"/>
                </a:lnTo>
                <a:lnTo>
                  <a:pt x="67" y="282"/>
                </a:lnTo>
                <a:close/>
                <a:moveTo>
                  <a:pt x="71" y="309"/>
                </a:moveTo>
                <a:lnTo>
                  <a:pt x="71" y="309"/>
                </a:lnTo>
                <a:lnTo>
                  <a:pt x="71" y="313"/>
                </a:lnTo>
                <a:lnTo>
                  <a:pt x="69" y="315"/>
                </a:lnTo>
                <a:lnTo>
                  <a:pt x="63" y="318"/>
                </a:lnTo>
                <a:lnTo>
                  <a:pt x="58" y="322"/>
                </a:lnTo>
                <a:lnTo>
                  <a:pt x="52" y="326"/>
                </a:lnTo>
                <a:lnTo>
                  <a:pt x="52" y="326"/>
                </a:lnTo>
                <a:lnTo>
                  <a:pt x="54" y="322"/>
                </a:lnTo>
                <a:lnTo>
                  <a:pt x="59" y="317"/>
                </a:lnTo>
                <a:lnTo>
                  <a:pt x="65" y="313"/>
                </a:lnTo>
                <a:lnTo>
                  <a:pt x="71" y="309"/>
                </a:lnTo>
                <a:lnTo>
                  <a:pt x="71" y="309"/>
                </a:lnTo>
                <a:close/>
                <a:moveTo>
                  <a:pt x="46" y="185"/>
                </a:moveTo>
                <a:lnTo>
                  <a:pt x="46" y="185"/>
                </a:lnTo>
                <a:lnTo>
                  <a:pt x="52" y="176"/>
                </a:lnTo>
                <a:lnTo>
                  <a:pt x="61" y="166"/>
                </a:lnTo>
                <a:lnTo>
                  <a:pt x="75" y="160"/>
                </a:lnTo>
                <a:lnTo>
                  <a:pt x="88" y="155"/>
                </a:lnTo>
                <a:lnTo>
                  <a:pt x="88" y="155"/>
                </a:lnTo>
                <a:lnTo>
                  <a:pt x="86" y="162"/>
                </a:lnTo>
                <a:lnTo>
                  <a:pt x="82" y="170"/>
                </a:lnTo>
                <a:lnTo>
                  <a:pt x="78" y="174"/>
                </a:lnTo>
                <a:lnTo>
                  <a:pt x="75" y="179"/>
                </a:lnTo>
                <a:lnTo>
                  <a:pt x="67" y="181"/>
                </a:lnTo>
                <a:lnTo>
                  <a:pt x="61" y="183"/>
                </a:lnTo>
                <a:lnTo>
                  <a:pt x="46" y="185"/>
                </a:lnTo>
                <a:lnTo>
                  <a:pt x="46" y="185"/>
                </a:lnTo>
                <a:close/>
                <a:moveTo>
                  <a:pt x="58" y="156"/>
                </a:moveTo>
                <a:lnTo>
                  <a:pt x="58" y="156"/>
                </a:lnTo>
                <a:lnTo>
                  <a:pt x="56" y="162"/>
                </a:lnTo>
                <a:lnTo>
                  <a:pt x="52" y="166"/>
                </a:lnTo>
                <a:lnTo>
                  <a:pt x="42" y="170"/>
                </a:lnTo>
                <a:lnTo>
                  <a:pt x="42" y="170"/>
                </a:lnTo>
                <a:lnTo>
                  <a:pt x="42" y="164"/>
                </a:lnTo>
                <a:lnTo>
                  <a:pt x="46" y="160"/>
                </a:lnTo>
                <a:lnTo>
                  <a:pt x="52" y="156"/>
                </a:lnTo>
                <a:lnTo>
                  <a:pt x="58" y="156"/>
                </a:lnTo>
                <a:lnTo>
                  <a:pt x="58" y="156"/>
                </a:lnTo>
                <a:close/>
                <a:moveTo>
                  <a:pt x="48" y="193"/>
                </a:moveTo>
                <a:lnTo>
                  <a:pt x="48" y="193"/>
                </a:lnTo>
                <a:lnTo>
                  <a:pt x="42" y="200"/>
                </a:lnTo>
                <a:lnTo>
                  <a:pt x="37" y="206"/>
                </a:lnTo>
                <a:lnTo>
                  <a:pt x="29" y="210"/>
                </a:lnTo>
                <a:lnTo>
                  <a:pt x="23" y="216"/>
                </a:lnTo>
                <a:lnTo>
                  <a:pt x="23" y="216"/>
                </a:lnTo>
                <a:lnTo>
                  <a:pt x="21" y="212"/>
                </a:lnTo>
                <a:lnTo>
                  <a:pt x="23" y="208"/>
                </a:lnTo>
                <a:lnTo>
                  <a:pt x="25" y="204"/>
                </a:lnTo>
                <a:lnTo>
                  <a:pt x="27" y="202"/>
                </a:lnTo>
                <a:lnTo>
                  <a:pt x="37" y="197"/>
                </a:lnTo>
                <a:lnTo>
                  <a:pt x="48" y="193"/>
                </a:lnTo>
                <a:lnTo>
                  <a:pt x="48" y="193"/>
                </a:lnTo>
                <a:close/>
                <a:moveTo>
                  <a:pt x="29" y="235"/>
                </a:moveTo>
                <a:lnTo>
                  <a:pt x="29" y="235"/>
                </a:lnTo>
                <a:lnTo>
                  <a:pt x="29" y="240"/>
                </a:lnTo>
                <a:lnTo>
                  <a:pt x="23" y="246"/>
                </a:lnTo>
                <a:lnTo>
                  <a:pt x="18" y="252"/>
                </a:lnTo>
                <a:lnTo>
                  <a:pt x="12" y="254"/>
                </a:lnTo>
                <a:lnTo>
                  <a:pt x="12" y="254"/>
                </a:lnTo>
                <a:lnTo>
                  <a:pt x="12" y="250"/>
                </a:lnTo>
                <a:lnTo>
                  <a:pt x="12" y="246"/>
                </a:lnTo>
                <a:lnTo>
                  <a:pt x="18" y="240"/>
                </a:lnTo>
                <a:lnTo>
                  <a:pt x="29" y="235"/>
                </a:lnTo>
                <a:lnTo>
                  <a:pt x="29" y="235"/>
                </a:lnTo>
                <a:close/>
                <a:moveTo>
                  <a:pt x="48" y="282"/>
                </a:moveTo>
                <a:lnTo>
                  <a:pt x="48" y="282"/>
                </a:lnTo>
                <a:lnTo>
                  <a:pt x="42" y="292"/>
                </a:lnTo>
                <a:lnTo>
                  <a:pt x="35" y="301"/>
                </a:lnTo>
                <a:lnTo>
                  <a:pt x="27" y="309"/>
                </a:lnTo>
                <a:lnTo>
                  <a:pt x="21" y="318"/>
                </a:lnTo>
                <a:lnTo>
                  <a:pt x="21" y="318"/>
                </a:lnTo>
                <a:lnTo>
                  <a:pt x="18" y="313"/>
                </a:lnTo>
                <a:lnTo>
                  <a:pt x="18" y="307"/>
                </a:lnTo>
                <a:lnTo>
                  <a:pt x="19" y="301"/>
                </a:lnTo>
                <a:lnTo>
                  <a:pt x="23" y="298"/>
                </a:lnTo>
                <a:lnTo>
                  <a:pt x="37" y="288"/>
                </a:lnTo>
                <a:lnTo>
                  <a:pt x="48" y="282"/>
                </a:lnTo>
                <a:lnTo>
                  <a:pt x="48" y="282"/>
                </a:lnTo>
                <a:close/>
                <a:moveTo>
                  <a:pt x="52" y="309"/>
                </a:moveTo>
                <a:lnTo>
                  <a:pt x="52" y="309"/>
                </a:lnTo>
                <a:lnTo>
                  <a:pt x="38" y="328"/>
                </a:lnTo>
                <a:lnTo>
                  <a:pt x="31" y="338"/>
                </a:lnTo>
                <a:lnTo>
                  <a:pt x="27" y="339"/>
                </a:lnTo>
                <a:lnTo>
                  <a:pt x="21" y="341"/>
                </a:lnTo>
                <a:lnTo>
                  <a:pt x="21" y="341"/>
                </a:lnTo>
                <a:lnTo>
                  <a:pt x="35" y="324"/>
                </a:lnTo>
                <a:lnTo>
                  <a:pt x="52" y="309"/>
                </a:lnTo>
                <a:lnTo>
                  <a:pt x="52" y="309"/>
                </a:lnTo>
                <a:close/>
                <a:moveTo>
                  <a:pt x="67" y="328"/>
                </a:moveTo>
                <a:lnTo>
                  <a:pt x="67" y="328"/>
                </a:lnTo>
                <a:lnTo>
                  <a:pt x="59" y="339"/>
                </a:lnTo>
                <a:lnTo>
                  <a:pt x="52" y="351"/>
                </a:lnTo>
                <a:lnTo>
                  <a:pt x="44" y="362"/>
                </a:lnTo>
                <a:lnTo>
                  <a:pt x="40" y="370"/>
                </a:lnTo>
                <a:lnTo>
                  <a:pt x="38" y="378"/>
                </a:lnTo>
                <a:lnTo>
                  <a:pt x="38" y="378"/>
                </a:lnTo>
                <a:lnTo>
                  <a:pt x="35" y="370"/>
                </a:lnTo>
                <a:lnTo>
                  <a:pt x="35" y="362"/>
                </a:lnTo>
                <a:lnTo>
                  <a:pt x="37" y="357"/>
                </a:lnTo>
                <a:lnTo>
                  <a:pt x="40" y="349"/>
                </a:lnTo>
                <a:lnTo>
                  <a:pt x="54" y="338"/>
                </a:lnTo>
                <a:lnTo>
                  <a:pt x="67" y="328"/>
                </a:lnTo>
                <a:lnTo>
                  <a:pt x="67" y="328"/>
                </a:lnTo>
                <a:close/>
                <a:moveTo>
                  <a:pt x="44" y="393"/>
                </a:moveTo>
                <a:lnTo>
                  <a:pt x="44" y="393"/>
                </a:lnTo>
                <a:lnTo>
                  <a:pt x="48" y="385"/>
                </a:lnTo>
                <a:lnTo>
                  <a:pt x="54" y="381"/>
                </a:lnTo>
                <a:lnTo>
                  <a:pt x="59" y="376"/>
                </a:lnTo>
                <a:lnTo>
                  <a:pt x="63" y="370"/>
                </a:lnTo>
                <a:lnTo>
                  <a:pt x="63" y="370"/>
                </a:lnTo>
                <a:lnTo>
                  <a:pt x="65" y="374"/>
                </a:lnTo>
                <a:lnTo>
                  <a:pt x="63" y="378"/>
                </a:lnTo>
                <a:lnTo>
                  <a:pt x="59" y="383"/>
                </a:lnTo>
                <a:lnTo>
                  <a:pt x="54" y="391"/>
                </a:lnTo>
                <a:lnTo>
                  <a:pt x="52" y="399"/>
                </a:lnTo>
                <a:lnTo>
                  <a:pt x="52" y="399"/>
                </a:lnTo>
                <a:lnTo>
                  <a:pt x="48" y="399"/>
                </a:lnTo>
                <a:lnTo>
                  <a:pt x="48" y="397"/>
                </a:lnTo>
                <a:lnTo>
                  <a:pt x="44" y="393"/>
                </a:lnTo>
                <a:lnTo>
                  <a:pt x="44" y="393"/>
                </a:lnTo>
                <a:close/>
                <a:moveTo>
                  <a:pt x="67" y="416"/>
                </a:moveTo>
                <a:lnTo>
                  <a:pt x="67" y="416"/>
                </a:lnTo>
                <a:lnTo>
                  <a:pt x="65" y="414"/>
                </a:lnTo>
                <a:lnTo>
                  <a:pt x="63" y="410"/>
                </a:lnTo>
                <a:lnTo>
                  <a:pt x="67" y="406"/>
                </a:lnTo>
                <a:lnTo>
                  <a:pt x="71" y="400"/>
                </a:lnTo>
                <a:lnTo>
                  <a:pt x="75" y="397"/>
                </a:lnTo>
                <a:lnTo>
                  <a:pt x="75" y="397"/>
                </a:lnTo>
                <a:lnTo>
                  <a:pt x="75" y="400"/>
                </a:lnTo>
                <a:lnTo>
                  <a:pt x="73" y="406"/>
                </a:lnTo>
                <a:lnTo>
                  <a:pt x="69" y="410"/>
                </a:lnTo>
                <a:lnTo>
                  <a:pt x="67" y="416"/>
                </a:lnTo>
                <a:lnTo>
                  <a:pt x="67" y="416"/>
                </a:lnTo>
                <a:close/>
                <a:moveTo>
                  <a:pt x="84" y="431"/>
                </a:moveTo>
                <a:lnTo>
                  <a:pt x="84" y="431"/>
                </a:lnTo>
                <a:lnTo>
                  <a:pt x="82" y="431"/>
                </a:lnTo>
                <a:lnTo>
                  <a:pt x="80" y="429"/>
                </a:lnTo>
                <a:lnTo>
                  <a:pt x="78" y="421"/>
                </a:lnTo>
                <a:lnTo>
                  <a:pt x="78" y="421"/>
                </a:lnTo>
                <a:lnTo>
                  <a:pt x="84" y="421"/>
                </a:lnTo>
                <a:lnTo>
                  <a:pt x="86" y="419"/>
                </a:lnTo>
                <a:lnTo>
                  <a:pt x="88" y="416"/>
                </a:lnTo>
                <a:lnTo>
                  <a:pt x="92" y="416"/>
                </a:lnTo>
                <a:lnTo>
                  <a:pt x="92" y="416"/>
                </a:lnTo>
                <a:lnTo>
                  <a:pt x="88" y="423"/>
                </a:lnTo>
                <a:lnTo>
                  <a:pt x="84" y="431"/>
                </a:lnTo>
                <a:lnTo>
                  <a:pt x="84" y="431"/>
                </a:lnTo>
                <a:close/>
                <a:moveTo>
                  <a:pt x="103" y="446"/>
                </a:moveTo>
                <a:lnTo>
                  <a:pt x="103" y="446"/>
                </a:lnTo>
                <a:lnTo>
                  <a:pt x="101" y="444"/>
                </a:lnTo>
                <a:lnTo>
                  <a:pt x="101" y="442"/>
                </a:lnTo>
                <a:lnTo>
                  <a:pt x="103" y="439"/>
                </a:lnTo>
                <a:lnTo>
                  <a:pt x="107" y="435"/>
                </a:lnTo>
                <a:lnTo>
                  <a:pt x="111" y="431"/>
                </a:lnTo>
                <a:lnTo>
                  <a:pt x="111" y="431"/>
                </a:lnTo>
                <a:lnTo>
                  <a:pt x="111" y="435"/>
                </a:lnTo>
                <a:lnTo>
                  <a:pt x="109" y="440"/>
                </a:lnTo>
                <a:lnTo>
                  <a:pt x="103" y="446"/>
                </a:lnTo>
                <a:lnTo>
                  <a:pt x="103" y="446"/>
                </a:lnTo>
                <a:close/>
                <a:moveTo>
                  <a:pt x="98" y="431"/>
                </a:moveTo>
                <a:lnTo>
                  <a:pt x="98" y="431"/>
                </a:lnTo>
                <a:lnTo>
                  <a:pt x="96" y="429"/>
                </a:lnTo>
                <a:lnTo>
                  <a:pt x="98" y="425"/>
                </a:lnTo>
                <a:lnTo>
                  <a:pt x="101" y="418"/>
                </a:lnTo>
                <a:lnTo>
                  <a:pt x="105" y="410"/>
                </a:lnTo>
                <a:lnTo>
                  <a:pt x="107" y="406"/>
                </a:lnTo>
                <a:lnTo>
                  <a:pt x="107" y="400"/>
                </a:lnTo>
                <a:lnTo>
                  <a:pt x="107" y="400"/>
                </a:lnTo>
                <a:lnTo>
                  <a:pt x="111" y="402"/>
                </a:lnTo>
                <a:lnTo>
                  <a:pt x="115" y="406"/>
                </a:lnTo>
                <a:lnTo>
                  <a:pt x="119" y="414"/>
                </a:lnTo>
                <a:lnTo>
                  <a:pt x="119" y="414"/>
                </a:lnTo>
                <a:lnTo>
                  <a:pt x="107" y="423"/>
                </a:lnTo>
                <a:lnTo>
                  <a:pt x="98" y="431"/>
                </a:lnTo>
                <a:lnTo>
                  <a:pt x="98" y="431"/>
                </a:lnTo>
                <a:close/>
                <a:moveTo>
                  <a:pt x="128" y="461"/>
                </a:moveTo>
                <a:lnTo>
                  <a:pt x="128" y="461"/>
                </a:lnTo>
                <a:lnTo>
                  <a:pt x="126" y="461"/>
                </a:lnTo>
                <a:lnTo>
                  <a:pt x="124" y="460"/>
                </a:lnTo>
                <a:lnTo>
                  <a:pt x="126" y="456"/>
                </a:lnTo>
                <a:lnTo>
                  <a:pt x="128" y="452"/>
                </a:lnTo>
                <a:lnTo>
                  <a:pt x="134" y="450"/>
                </a:lnTo>
                <a:lnTo>
                  <a:pt x="134" y="450"/>
                </a:lnTo>
                <a:lnTo>
                  <a:pt x="132" y="456"/>
                </a:lnTo>
                <a:lnTo>
                  <a:pt x="130" y="460"/>
                </a:lnTo>
                <a:lnTo>
                  <a:pt x="128" y="461"/>
                </a:lnTo>
                <a:lnTo>
                  <a:pt x="128" y="461"/>
                </a:lnTo>
                <a:close/>
                <a:moveTo>
                  <a:pt x="119" y="446"/>
                </a:moveTo>
                <a:lnTo>
                  <a:pt x="119" y="446"/>
                </a:lnTo>
                <a:lnTo>
                  <a:pt x="120" y="440"/>
                </a:lnTo>
                <a:lnTo>
                  <a:pt x="122" y="435"/>
                </a:lnTo>
                <a:lnTo>
                  <a:pt x="126" y="429"/>
                </a:lnTo>
                <a:lnTo>
                  <a:pt x="128" y="423"/>
                </a:lnTo>
                <a:lnTo>
                  <a:pt x="128" y="423"/>
                </a:lnTo>
                <a:lnTo>
                  <a:pt x="134" y="425"/>
                </a:lnTo>
                <a:lnTo>
                  <a:pt x="138" y="429"/>
                </a:lnTo>
                <a:lnTo>
                  <a:pt x="138" y="429"/>
                </a:lnTo>
                <a:lnTo>
                  <a:pt x="136" y="437"/>
                </a:lnTo>
                <a:lnTo>
                  <a:pt x="132" y="440"/>
                </a:lnTo>
                <a:lnTo>
                  <a:pt x="119" y="446"/>
                </a:lnTo>
                <a:lnTo>
                  <a:pt x="119" y="446"/>
                </a:lnTo>
                <a:close/>
                <a:moveTo>
                  <a:pt x="145" y="471"/>
                </a:moveTo>
                <a:lnTo>
                  <a:pt x="145" y="471"/>
                </a:lnTo>
                <a:lnTo>
                  <a:pt x="147" y="469"/>
                </a:lnTo>
                <a:lnTo>
                  <a:pt x="149" y="467"/>
                </a:lnTo>
                <a:lnTo>
                  <a:pt x="153" y="463"/>
                </a:lnTo>
                <a:lnTo>
                  <a:pt x="155" y="461"/>
                </a:lnTo>
                <a:lnTo>
                  <a:pt x="155" y="461"/>
                </a:lnTo>
                <a:lnTo>
                  <a:pt x="155" y="465"/>
                </a:lnTo>
                <a:lnTo>
                  <a:pt x="153" y="469"/>
                </a:lnTo>
                <a:lnTo>
                  <a:pt x="149" y="473"/>
                </a:lnTo>
                <a:lnTo>
                  <a:pt x="147" y="473"/>
                </a:lnTo>
                <a:lnTo>
                  <a:pt x="145" y="471"/>
                </a:lnTo>
                <a:lnTo>
                  <a:pt x="145" y="471"/>
                </a:lnTo>
                <a:close/>
                <a:moveTo>
                  <a:pt x="143" y="454"/>
                </a:moveTo>
                <a:lnTo>
                  <a:pt x="143" y="454"/>
                </a:lnTo>
                <a:lnTo>
                  <a:pt x="147" y="446"/>
                </a:lnTo>
                <a:lnTo>
                  <a:pt x="151" y="439"/>
                </a:lnTo>
                <a:lnTo>
                  <a:pt x="151" y="439"/>
                </a:lnTo>
                <a:lnTo>
                  <a:pt x="155" y="440"/>
                </a:lnTo>
                <a:lnTo>
                  <a:pt x="159" y="442"/>
                </a:lnTo>
                <a:lnTo>
                  <a:pt x="159" y="442"/>
                </a:lnTo>
                <a:lnTo>
                  <a:pt x="157" y="446"/>
                </a:lnTo>
                <a:lnTo>
                  <a:pt x="153" y="450"/>
                </a:lnTo>
                <a:lnTo>
                  <a:pt x="149" y="452"/>
                </a:lnTo>
                <a:lnTo>
                  <a:pt x="143" y="454"/>
                </a:lnTo>
                <a:lnTo>
                  <a:pt x="143" y="454"/>
                </a:lnTo>
                <a:close/>
                <a:moveTo>
                  <a:pt x="176" y="482"/>
                </a:moveTo>
                <a:lnTo>
                  <a:pt x="176" y="482"/>
                </a:lnTo>
                <a:lnTo>
                  <a:pt x="168" y="480"/>
                </a:lnTo>
                <a:lnTo>
                  <a:pt x="168" y="480"/>
                </a:lnTo>
                <a:lnTo>
                  <a:pt x="170" y="475"/>
                </a:lnTo>
                <a:lnTo>
                  <a:pt x="172" y="473"/>
                </a:lnTo>
                <a:lnTo>
                  <a:pt x="176" y="471"/>
                </a:lnTo>
                <a:lnTo>
                  <a:pt x="178" y="467"/>
                </a:lnTo>
                <a:lnTo>
                  <a:pt x="178" y="467"/>
                </a:lnTo>
                <a:lnTo>
                  <a:pt x="180" y="471"/>
                </a:lnTo>
                <a:lnTo>
                  <a:pt x="180" y="475"/>
                </a:lnTo>
                <a:lnTo>
                  <a:pt x="176" y="482"/>
                </a:lnTo>
                <a:lnTo>
                  <a:pt x="176" y="482"/>
                </a:lnTo>
                <a:close/>
                <a:moveTo>
                  <a:pt x="168" y="463"/>
                </a:moveTo>
                <a:lnTo>
                  <a:pt x="168" y="463"/>
                </a:lnTo>
                <a:lnTo>
                  <a:pt x="170" y="458"/>
                </a:lnTo>
                <a:lnTo>
                  <a:pt x="172" y="454"/>
                </a:lnTo>
                <a:lnTo>
                  <a:pt x="176" y="454"/>
                </a:lnTo>
                <a:lnTo>
                  <a:pt x="176" y="454"/>
                </a:lnTo>
                <a:lnTo>
                  <a:pt x="178" y="458"/>
                </a:lnTo>
                <a:lnTo>
                  <a:pt x="176" y="460"/>
                </a:lnTo>
                <a:lnTo>
                  <a:pt x="168" y="463"/>
                </a:lnTo>
                <a:lnTo>
                  <a:pt x="168" y="463"/>
                </a:lnTo>
                <a:close/>
                <a:moveTo>
                  <a:pt x="301" y="477"/>
                </a:moveTo>
                <a:lnTo>
                  <a:pt x="301" y="477"/>
                </a:lnTo>
                <a:lnTo>
                  <a:pt x="284" y="475"/>
                </a:lnTo>
                <a:lnTo>
                  <a:pt x="269" y="473"/>
                </a:lnTo>
                <a:lnTo>
                  <a:pt x="239" y="467"/>
                </a:lnTo>
                <a:lnTo>
                  <a:pt x="210" y="456"/>
                </a:lnTo>
                <a:lnTo>
                  <a:pt x="183" y="442"/>
                </a:lnTo>
                <a:lnTo>
                  <a:pt x="183" y="442"/>
                </a:lnTo>
                <a:lnTo>
                  <a:pt x="166" y="435"/>
                </a:lnTo>
                <a:lnTo>
                  <a:pt x="151" y="423"/>
                </a:lnTo>
                <a:lnTo>
                  <a:pt x="138" y="412"/>
                </a:lnTo>
                <a:lnTo>
                  <a:pt x="126" y="400"/>
                </a:lnTo>
                <a:lnTo>
                  <a:pt x="115" y="387"/>
                </a:lnTo>
                <a:lnTo>
                  <a:pt x="107" y="372"/>
                </a:lnTo>
                <a:lnTo>
                  <a:pt x="98" y="357"/>
                </a:lnTo>
                <a:lnTo>
                  <a:pt x="90" y="338"/>
                </a:lnTo>
                <a:lnTo>
                  <a:pt x="90" y="338"/>
                </a:lnTo>
                <a:lnTo>
                  <a:pt x="82" y="311"/>
                </a:lnTo>
                <a:lnTo>
                  <a:pt x="78" y="282"/>
                </a:lnTo>
                <a:lnTo>
                  <a:pt x="78" y="256"/>
                </a:lnTo>
                <a:lnTo>
                  <a:pt x="80" y="227"/>
                </a:lnTo>
                <a:lnTo>
                  <a:pt x="86" y="200"/>
                </a:lnTo>
                <a:lnTo>
                  <a:pt x="94" y="174"/>
                </a:lnTo>
                <a:lnTo>
                  <a:pt x="103" y="147"/>
                </a:lnTo>
                <a:lnTo>
                  <a:pt x="115" y="124"/>
                </a:lnTo>
                <a:lnTo>
                  <a:pt x="115" y="124"/>
                </a:lnTo>
                <a:lnTo>
                  <a:pt x="130" y="99"/>
                </a:lnTo>
                <a:lnTo>
                  <a:pt x="151" y="75"/>
                </a:lnTo>
                <a:lnTo>
                  <a:pt x="176" y="50"/>
                </a:lnTo>
                <a:lnTo>
                  <a:pt x="187" y="40"/>
                </a:lnTo>
                <a:lnTo>
                  <a:pt x="197" y="33"/>
                </a:lnTo>
                <a:lnTo>
                  <a:pt x="197" y="33"/>
                </a:lnTo>
                <a:lnTo>
                  <a:pt x="212" y="25"/>
                </a:lnTo>
                <a:lnTo>
                  <a:pt x="227" y="19"/>
                </a:lnTo>
                <a:lnTo>
                  <a:pt x="244" y="15"/>
                </a:lnTo>
                <a:lnTo>
                  <a:pt x="261" y="14"/>
                </a:lnTo>
                <a:lnTo>
                  <a:pt x="281" y="14"/>
                </a:lnTo>
                <a:lnTo>
                  <a:pt x="300" y="15"/>
                </a:lnTo>
                <a:lnTo>
                  <a:pt x="317" y="19"/>
                </a:lnTo>
                <a:lnTo>
                  <a:pt x="336" y="25"/>
                </a:lnTo>
                <a:lnTo>
                  <a:pt x="336" y="25"/>
                </a:lnTo>
                <a:lnTo>
                  <a:pt x="355" y="33"/>
                </a:lnTo>
                <a:lnTo>
                  <a:pt x="372" y="42"/>
                </a:lnTo>
                <a:lnTo>
                  <a:pt x="385" y="52"/>
                </a:lnTo>
                <a:lnTo>
                  <a:pt x="399" y="63"/>
                </a:lnTo>
                <a:lnTo>
                  <a:pt x="410" y="75"/>
                </a:lnTo>
                <a:lnTo>
                  <a:pt x="422" y="88"/>
                </a:lnTo>
                <a:lnTo>
                  <a:pt x="433" y="105"/>
                </a:lnTo>
                <a:lnTo>
                  <a:pt x="443" y="122"/>
                </a:lnTo>
                <a:lnTo>
                  <a:pt x="443" y="122"/>
                </a:lnTo>
                <a:lnTo>
                  <a:pt x="420" y="145"/>
                </a:lnTo>
                <a:lnTo>
                  <a:pt x="403" y="156"/>
                </a:lnTo>
                <a:lnTo>
                  <a:pt x="397" y="160"/>
                </a:lnTo>
                <a:lnTo>
                  <a:pt x="389" y="162"/>
                </a:lnTo>
                <a:lnTo>
                  <a:pt x="389" y="162"/>
                </a:lnTo>
                <a:lnTo>
                  <a:pt x="383" y="160"/>
                </a:lnTo>
                <a:lnTo>
                  <a:pt x="378" y="158"/>
                </a:lnTo>
                <a:lnTo>
                  <a:pt x="366" y="147"/>
                </a:lnTo>
                <a:lnTo>
                  <a:pt x="353" y="136"/>
                </a:lnTo>
                <a:lnTo>
                  <a:pt x="340" y="126"/>
                </a:lnTo>
                <a:lnTo>
                  <a:pt x="340" y="126"/>
                </a:lnTo>
                <a:lnTo>
                  <a:pt x="324" y="118"/>
                </a:lnTo>
                <a:lnTo>
                  <a:pt x="309" y="113"/>
                </a:lnTo>
                <a:lnTo>
                  <a:pt x="292" y="111"/>
                </a:lnTo>
                <a:lnTo>
                  <a:pt x="275" y="113"/>
                </a:lnTo>
                <a:lnTo>
                  <a:pt x="260" y="115"/>
                </a:lnTo>
                <a:lnTo>
                  <a:pt x="242" y="120"/>
                </a:lnTo>
                <a:lnTo>
                  <a:pt x="229" y="130"/>
                </a:lnTo>
                <a:lnTo>
                  <a:pt x="216" y="139"/>
                </a:lnTo>
                <a:lnTo>
                  <a:pt x="216" y="139"/>
                </a:lnTo>
                <a:lnTo>
                  <a:pt x="200" y="153"/>
                </a:lnTo>
                <a:lnTo>
                  <a:pt x="187" y="168"/>
                </a:lnTo>
                <a:lnTo>
                  <a:pt x="174" y="185"/>
                </a:lnTo>
                <a:lnTo>
                  <a:pt x="166" y="202"/>
                </a:lnTo>
                <a:lnTo>
                  <a:pt x="166" y="202"/>
                </a:lnTo>
                <a:lnTo>
                  <a:pt x="162" y="214"/>
                </a:lnTo>
                <a:lnTo>
                  <a:pt x="160" y="227"/>
                </a:lnTo>
                <a:lnTo>
                  <a:pt x="160" y="256"/>
                </a:lnTo>
                <a:lnTo>
                  <a:pt x="162" y="284"/>
                </a:lnTo>
                <a:lnTo>
                  <a:pt x="166" y="307"/>
                </a:lnTo>
                <a:lnTo>
                  <a:pt x="166" y="307"/>
                </a:lnTo>
                <a:lnTo>
                  <a:pt x="172" y="317"/>
                </a:lnTo>
                <a:lnTo>
                  <a:pt x="178" y="326"/>
                </a:lnTo>
                <a:lnTo>
                  <a:pt x="191" y="345"/>
                </a:lnTo>
                <a:lnTo>
                  <a:pt x="191" y="345"/>
                </a:lnTo>
                <a:lnTo>
                  <a:pt x="199" y="355"/>
                </a:lnTo>
                <a:lnTo>
                  <a:pt x="208" y="362"/>
                </a:lnTo>
                <a:lnTo>
                  <a:pt x="220" y="372"/>
                </a:lnTo>
                <a:lnTo>
                  <a:pt x="231" y="378"/>
                </a:lnTo>
                <a:lnTo>
                  <a:pt x="244" y="385"/>
                </a:lnTo>
                <a:lnTo>
                  <a:pt x="258" y="389"/>
                </a:lnTo>
                <a:lnTo>
                  <a:pt x="269" y="393"/>
                </a:lnTo>
                <a:lnTo>
                  <a:pt x="282" y="397"/>
                </a:lnTo>
                <a:lnTo>
                  <a:pt x="282" y="397"/>
                </a:lnTo>
                <a:lnTo>
                  <a:pt x="303" y="397"/>
                </a:lnTo>
                <a:lnTo>
                  <a:pt x="322" y="395"/>
                </a:lnTo>
                <a:lnTo>
                  <a:pt x="342" y="393"/>
                </a:lnTo>
                <a:lnTo>
                  <a:pt x="359" y="387"/>
                </a:lnTo>
                <a:lnTo>
                  <a:pt x="391" y="374"/>
                </a:lnTo>
                <a:lnTo>
                  <a:pt x="418" y="360"/>
                </a:lnTo>
                <a:lnTo>
                  <a:pt x="418" y="360"/>
                </a:lnTo>
                <a:lnTo>
                  <a:pt x="437" y="391"/>
                </a:lnTo>
                <a:lnTo>
                  <a:pt x="444" y="408"/>
                </a:lnTo>
                <a:lnTo>
                  <a:pt x="448" y="418"/>
                </a:lnTo>
                <a:lnTo>
                  <a:pt x="450" y="427"/>
                </a:lnTo>
                <a:lnTo>
                  <a:pt x="450" y="427"/>
                </a:lnTo>
                <a:lnTo>
                  <a:pt x="431" y="435"/>
                </a:lnTo>
                <a:lnTo>
                  <a:pt x="414" y="442"/>
                </a:lnTo>
                <a:lnTo>
                  <a:pt x="380" y="458"/>
                </a:lnTo>
                <a:lnTo>
                  <a:pt x="362" y="465"/>
                </a:lnTo>
                <a:lnTo>
                  <a:pt x="343" y="471"/>
                </a:lnTo>
                <a:lnTo>
                  <a:pt x="324" y="475"/>
                </a:lnTo>
                <a:lnTo>
                  <a:pt x="301" y="477"/>
                </a:lnTo>
                <a:lnTo>
                  <a:pt x="301" y="47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59" name="Freeform 83"/>
          <p:cNvSpPr>
            <a:spLocks noEditPoints="1"/>
          </p:cNvSpPr>
          <p:nvPr/>
        </p:nvSpPr>
        <p:spPr bwMode="auto">
          <a:xfrm>
            <a:off x="9023304" y="3561012"/>
            <a:ext cx="517413" cy="552566"/>
          </a:xfrm>
          <a:custGeom>
            <a:avLst/>
            <a:gdLst/>
            <a:ahLst/>
            <a:cxnLst>
              <a:cxn ang="0">
                <a:pos x="233" y="6"/>
              </a:cxn>
              <a:cxn ang="0">
                <a:pos x="0" y="278"/>
              </a:cxn>
              <a:cxn ang="0">
                <a:pos x="340" y="475"/>
              </a:cxn>
              <a:cxn ang="0">
                <a:pos x="471" y="265"/>
              </a:cxn>
              <a:cxn ang="0">
                <a:pos x="77" y="378"/>
              </a:cxn>
              <a:cxn ang="0">
                <a:pos x="73" y="410"/>
              </a:cxn>
              <a:cxn ang="0">
                <a:pos x="75" y="128"/>
              </a:cxn>
              <a:cxn ang="0">
                <a:pos x="65" y="164"/>
              </a:cxn>
              <a:cxn ang="0">
                <a:pos x="48" y="210"/>
              </a:cxn>
              <a:cxn ang="0">
                <a:pos x="46" y="246"/>
              </a:cxn>
              <a:cxn ang="0">
                <a:pos x="42" y="290"/>
              </a:cxn>
              <a:cxn ang="0">
                <a:pos x="31" y="332"/>
              </a:cxn>
              <a:cxn ang="0">
                <a:pos x="63" y="357"/>
              </a:cxn>
              <a:cxn ang="0">
                <a:pos x="77" y="99"/>
              </a:cxn>
              <a:cxn ang="0">
                <a:pos x="56" y="156"/>
              </a:cxn>
              <a:cxn ang="0">
                <a:pos x="52" y="153"/>
              </a:cxn>
              <a:cxn ang="0">
                <a:pos x="61" y="36"/>
              </a:cxn>
              <a:cxn ang="0">
                <a:pos x="38" y="67"/>
              </a:cxn>
              <a:cxn ang="0">
                <a:pos x="17" y="109"/>
              </a:cxn>
              <a:cxn ang="0">
                <a:pos x="29" y="137"/>
              </a:cxn>
              <a:cxn ang="0">
                <a:pos x="12" y="225"/>
              </a:cxn>
              <a:cxn ang="0">
                <a:pos x="40" y="229"/>
              </a:cxn>
              <a:cxn ang="0">
                <a:pos x="52" y="263"/>
              </a:cxn>
              <a:cxn ang="0">
                <a:pos x="36" y="305"/>
              </a:cxn>
              <a:cxn ang="0">
                <a:pos x="14" y="360"/>
              </a:cxn>
              <a:cxn ang="0">
                <a:pos x="12" y="370"/>
              </a:cxn>
              <a:cxn ang="0">
                <a:pos x="31" y="395"/>
              </a:cxn>
              <a:cxn ang="0">
                <a:pos x="50" y="408"/>
              </a:cxn>
              <a:cxn ang="0">
                <a:pos x="80" y="431"/>
              </a:cxn>
              <a:cxn ang="0">
                <a:pos x="54" y="484"/>
              </a:cxn>
              <a:cxn ang="0">
                <a:pos x="132" y="444"/>
              </a:cxn>
              <a:cxn ang="0">
                <a:pos x="132" y="490"/>
              </a:cxn>
              <a:cxn ang="0">
                <a:pos x="132" y="490"/>
              </a:cxn>
              <a:cxn ang="0">
                <a:pos x="170" y="448"/>
              </a:cxn>
              <a:cxn ang="0">
                <a:pos x="197" y="479"/>
              </a:cxn>
              <a:cxn ang="0">
                <a:pos x="208" y="448"/>
              </a:cxn>
              <a:cxn ang="0">
                <a:pos x="235" y="484"/>
              </a:cxn>
              <a:cxn ang="0">
                <a:pos x="239" y="444"/>
              </a:cxn>
              <a:cxn ang="0">
                <a:pos x="275" y="479"/>
              </a:cxn>
              <a:cxn ang="0">
                <a:pos x="261" y="465"/>
              </a:cxn>
              <a:cxn ang="0">
                <a:pos x="317" y="469"/>
              </a:cxn>
              <a:cxn ang="0">
                <a:pos x="326" y="437"/>
              </a:cxn>
              <a:cxn ang="0">
                <a:pos x="378" y="414"/>
              </a:cxn>
              <a:cxn ang="0">
                <a:pos x="256" y="429"/>
              </a:cxn>
              <a:cxn ang="0">
                <a:pos x="94" y="416"/>
              </a:cxn>
              <a:cxn ang="0">
                <a:pos x="90" y="42"/>
              </a:cxn>
              <a:cxn ang="0">
                <a:pos x="357" y="65"/>
              </a:cxn>
              <a:cxn ang="0">
                <a:pos x="458" y="271"/>
              </a:cxn>
              <a:cxn ang="0">
                <a:pos x="179" y="233"/>
              </a:cxn>
              <a:cxn ang="0">
                <a:pos x="372" y="290"/>
              </a:cxn>
              <a:cxn ang="0">
                <a:pos x="225" y="120"/>
              </a:cxn>
              <a:cxn ang="0">
                <a:pos x="311" y="168"/>
              </a:cxn>
              <a:cxn ang="0">
                <a:pos x="284" y="155"/>
              </a:cxn>
              <a:cxn ang="0">
                <a:pos x="259" y="147"/>
              </a:cxn>
              <a:cxn ang="0">
                <a:pos x="225" y="137"/>
              </a:cxn>
              <a:cxn ang="0">
                <a:pos x="218" y="177"/>
              </a:cxn>
              <a:cxn ang="0">
                <a:pos x="202" y="132"/>
              </a:cxn>
              <a:cxn ang="0">
                <a:pos x="193" y="233"/>
              </a:cxn>
              <a:cxn ang="0">
                <a:pos x="303" y="237"/>
              </a:cxn>
              <a:cxn ang="0">
                <a:pos x="340" y="271"/>
              </a:cxn>
              <a:cxn ang="0">
                <a:pos x="340" y="238"/>
              </a:cxn>
              <a:cxn ang="0">
                <a:pos x="341" y="204"/>
              </a:cxn>
              <a:cxn ang="0">
                <a:pos x="334" y="183"/>
              </a:cxn>
            </a:cxnLst>
            <a:rect l="0" t="0" r="r" b="b"/>
            <a:pathLst>
              <a:path w="471" h="503">
                <a:moveTo>
                  <a:pt x="429" y="115"/>
                </a:moveTo>
                <a:lnTo>
                  <a:pt x="429" y="115"/>
                </a:lnTo>
                <a:lnTo>
                  <a:pt x="416" y="97"/>
                </a:lnTo>
                <a:lnTo>
                  <a:pt x="401" y="82"/>
                </a:lnTo>
                <a:lnTo>
                  <a:pt x="381" y="67"/>
                </a:lnTo>
                <a:lnTo>
                  <a:pt x="362" y="54"/>
                </a:lnTo>
                <a:lnTo>
                  <a:pt x="340" y="40"/>
                </a:lnTo>
                <a:lnTo>
                  <a:pt x="317" y="31"/>
                </a:lnTo>
                <a:lnTo>
                  <a:pt x="296" y="21"/>
                </a:lnTo>
                <a:lnTo>
                  <a:pt x="273" y="14"/>
                </a:lnTo>
                <a:lnTo>
                  <a:pt x="273" y="14"/>
                </a:lnTo>
                <a:lnTo>
                  <a:pt x="254" y="10"/>
                </a:lnTo>
                <a:lnTo>
                  <a:pt x="233" y="6"/>
                </a:lnTo>
                <a:lnTo>
                  <a:pt x="191" y="2"/>
                </a:lnTo>
                <a:lnTo>
                  <a:pt x="147" y="0"/>
                </a:lnTo>
                <a:lnTo>
                  <a:pt x="107" y="0"/>
                </a:lnTo>
                <a:lnTo>
                  <a:pt x="107" y="0"/>
                </a:lnTo>
                <a:lnTo>
                  <a:pt x="92" y="2"/>
                </a:lnTo>
                <a:lnTo>
                  <a:pt x="77" y="6"/>
                </a:lnTo>
                <a:lnTo>
                  <a:pt x="63" y="14"/>
                </a:lnTo>
                <a:lnTo>
                  <a:pt x="50" y="21"/>
                </a:lnTo>
                <a:lnTo>
                  <a:pt x="25" y="40"/>
                </a:lnTo>
                <a:lnTo>
                  <a:pt x="2" y="57"/>
                </a:lnTo>
                <a:lnTo>
                  <a:pt x="2" y="57"/>
                </a:lnTo>
                <a:lnTo>
                  <a:pt x="0" y="170"/>
                </a:lnTo>
                <a:lnTo>
                  <a:pt x="0" y="278"/>
                </a:lnTo>
                <a:lnTo>
                  <a:pt x="2" y="383"/>
                </a:lnTo>
                <a:lnTo>
                  <a:pt x="4" y="488"/>
                </a:lnTo>
                <a:lnTo>
                  <a:pt x="4" y="488"/>
                </a:lnTo>
                <a:lnTo>
                  <a:pt x="40" y="494"/>
                </a:lnTo>
                <a:lnTo>
                  <a:pt x="75" y="500"/>
                </a:lnTo>
                <a:lnTo>
                  <a:pt x="111" y="501"/>
                </a:lnTo>
                <a:lnTo>
                  <a:pt x="145" y="503"/>
                </a:lnTo>
                <a:lnTo>
                  <a:pt x="181" y="503"/>
                </a:lnTo>
                <a:lnTo>
                  <a:pt x="216" y="501"/>
                </a:lnTo>
                <a:lnTo>
                  <a:pt x="248" y="500"/>
                </a:lnTo>
                <a:lnTo>
                  <a:pt x="280" y="494"/>
                </a:lnTo>
                <a:lnTo>
                  <a:pt x="311" y="486"/>
                </a:lnTo>
                <a:lnTo>
                  <a:pt x="340" y="475"/>
                </a:lnTo>
                <a:lnTo>
                  <a:pt x="366" y="463"/>
                </a:lnTo>
                <a:lnTo>
                  <a:pt x="391" y="448"/>
                </a:lnTo>
                <a:lnTo>
                  <a:pt x="412" y="431"/>
                </a:lnTo>
                <a:lnTo>
                  <a:pt x="431" y="412"/>
                </a:lnTo>
                <a:lnTo>
                  <a:pt x="446" y="389"/>
                </a:lnTo>
                <a:lnTo>
                  <a:pt x="454" y="376"/>
                </a:lnTo>
                <a:lnTo>
                  <a:pt x="460" y="362"/>
                </a:lnTo>
                <a:lnTo>
                  <a:pt x="460" y="362"/>
                </a:lnTo>
                <a:lnTo>
                  <a:pt x="463" y="349"/>
                </a:lnTo>
                <a:lnTo>
                  <a:pt x="467" y="332"/>
                </a:lnTo>
                <a:lnTo>
                  <a:pt x="469" y="317"/>
                </a:lnTo>
                <a:lnTo>
                  <a:pt x="471" y="299"/>
                </a:lnTo>
                <a:lnTo>
                  <a:pt x="471" y="265"/>
                </a:lnTo>
                <a:lnTo>
                  <a:pt x="467" y="231"/>
                </a:lnTo>
                <a:lnTo>
                  <a:pt x="460" y="197"/>
                </a:lnTo>
                <a:lnTo>
                  <a:pt x="450" y="166"/>
                </a:lnTo>
                <a:lnTo>
                  <a:pt x="441" y="137"/>
                </a:lnTo>
                <a:lnTo>
                  <a:pt x="429" y="115"/>
                </a:lnTo>
                <a:lnTo>
                  <a:pt x="429" y="115"/>
                </a:lnTo>
                <a:close/>
                <a:moveTo>
                  <a:pt x="48" y="395"/>
                </a:moveTo>
                <a:lnTo>
                  <a:pt x="48" y="395"/>
                </a:lnTo>
                <a:lnTo>
                  <a:pt x="59" y="383"/>
                </a:lnTo>
                <a:lnTo>
                  <a:pt x="67" y="378"/>
                </a:lnTo>
                <a:lnTo>
                  <a:pt x="77" y="374"/>
                </a:lnTo>
                <a:lnTo>
                  <a:pt x="77" y="374"/>
                </a:lnTo>
                <a:lnTo>
                  <a:pt x="77" y="378"/>
                </a:lnTo>
                <a:lnTo>
                  <a:pt x="75" y="383"/>
                </a:lnTo>
                <a:lnTo>
                  <a:pt x="73" y="385"/>
                </a:lnTo>
                <a:lnTo>
                  <a:pt x="69" y="389"/>
                </a:lnTo>
                <a:lnTo>
                  <a:pt x="57" y="393"/>
                </a:lnTo>
                <a:lnTo>
                  <a:pt x="48" y="395"/>
                </a:lnTo>
                <a:lnTo>
                  <a:pt x="48" y="395"/>
                </a:lnTo>
                <a:close/>
                <a:moveTo>
                  <a:pt x="44" y="433"/>
                </a:moveTo>
                <a:lnTo>
                  <a:pt x="44" y="433"/>
                </a:lnTo>
                <a:lnTo>
                  <a:pt x="50" y="425"/>
                </a:lnTo>
                <a:lnTo>
                  <a:pt x="57" y="419"/>
                </a:lnTo>
                <a:lnTo>
                  <a:pt x="71" y="408"/>
                </a:lnTo>
                <a:lnTo>
                  <a:pt x="71" y="408"/>
                </a:lnTo>
                <a:lnTo>
                  <a:pt x="73" y="410"/>
                </a:lnTo>
                <a:lnTo>
                  <a:pt x="71" y="416"/>
                </a:lnTo>
                <a:lnTo>
                  <a:pt x="63" y="423"/>
                </a:lnTo>
                <a:lnTo>
                  <a:pt x="52" y="431"/>
                </a:lnTo>
                <a:lnTo>
                  <a:pt x="44" y="433"/>
                </a:lnTo>
                <a:lnTo>
                  <a:pt x="44" y="433"/>
                </a:lnTo>
                <a:close/>
                <a:moveTo>
                  <a:pt x="56" y="137"/>
                </a:moveTo>
                <a:lnTo>
                  <a:pt x="56" y="137"/>
                </a:lnTo>
                <a:lnTo>
                  <a:pt x="59" y="134"/>
                </a:lnTo>
                <a:lnTo>
                  <a:pt x="63" y="132"/>
                </a:lnTo>
                <a:lnTo>
                  <a:pt x="69" y="130"/>
                </a:lnTo>
                <a:lnTo>
                  <a:pt x="71" y="126"/>
                </a:lnTo>
                <a:lnTo>
                  <a:pt x="71" y="126"/>
                </a:lnTo>
                <a:lnTo>
                  <a:pt x="75" y="128"/>
                </a:lnTo>
                <a:lnTo>
                  <a:pt x="77" y="130"/>
                </a:lnTo>
                <a:lnTo>
                  <a:pt x="75" y="134"/>
                </a:lnTo>
                <a:lnTo>
                  <a:pt x="71" y="136"/>
                </a:lnTo>
                <a:lnTo>
                  <a:pt x="63" y="137"/>
                </a:lnTo>
                <a:lnTo>
                  <a:pt x="56" y="137"/>
                </a:lnTo>
                <a:lnTo>
                  <a:pt x="56" y="137"/>
                </a:lnTo>
                <a:close/>
                <a:moveTo>
                  <a:pt x="77" y="158"/>
                </a:moveTo>
                <a:lnTo>
                  <a:pt x="77" y="158"/>
                </a:lnTo>
                <a:lnTo>
                  <a:pt x="75" y="164"/>
                </a:lnTo>
                <a:lnTo>
                  <a:pt x="73" y="166"/>
                </a:lnTo>
                <a:lnTo>
                  <a:pt x="63" y="168"/>
                </a:lnTo>
                <a:lnTo>
                  <a:pt x="63" y="168"/>
                </a:lnTo>
                <a:lnTo>
                  <a:pt x="65" y="164"/>
                </a:lnTo>
                <a:lnTo>
                  <a:pt x="67" y="160"/>
                </a:lnTo>
                <a:lnTo>
                  <a:pt x="71" y="158"/>
                </a:lnTo>
                <a:lnTo>
                  <a:pt x="77" y="158"/>
                </a:lnTo>
                <a:lnTo>
                  <a:pt x="77" y="158"/>
                </a:lnTo>
                <a:close/>
                <a:moveTo>
                  <a:pt x="77" y="193"/>
                </a:moveTo>
                <a:lnTo>
                  <a:pt x="77" y="193"/>
                </a:lnTo>
                <a:lnTo>
                  <a:pt x="75" y="198"/>
                </a:lnTo>
                <a:lnTo>
                  <a:pt x="73" y="202"/>
                </a:lnTo>
                <a:lnTo>
                  <a:pt x="69" y="204"/>
                </a:lnTo>
                <a:lnTo>
                  <a:pt x="65" y="206"/>
                </a:lnTo>
                <a:lnTo>
                  <a:pt x="56" y="208"/>
                </a:lnTo>
                <a:lnTo>
                  <a:pt x="48" y="210"/>
                </a:lnTo>
                <a:lnTo>
                  <a:pt x="48" y="210"/>
                </a:lnTo>
                <a:lnTo>
                  <a:pt x="59" y="200"/>
                </a:lnTo>
                <a:lnTo>
                  <a:pt x="67" y="195"/>
                </a:lnTo>
                <a:lnTo>
                  <a:pt x="77" y="193"/>
                </a:lnTo>
                <a:lnTo>
                  <a:pt x="77" y="193"/>
                </a:lnTo>
                <a:close/>
                <a:moveTo>
                  <a:pt x="75" y="231"/>
                </a:moveTo>
                <a:lnTo>
                  <a:pt x="75" y="231"/>
                </a:lnTo>
                <a:lnTo>
                  <a:pt x="75" y="237"/>
                </a:lnTo>
                <a:lnTo>
                  <a:pt x="73" y="240"/>
                </a:lnTo>
                <a:lnTo>
                  <a:pt x="69" y="244"/>
                </a:lnTo>
                <a:lnTo>
                  <a:pt x="63" y="246"/>
                </a:lnTo>
                <a:lnTo>
                  <a:pt x="38" y="256"/>
                </a:lnTo>
                <a:lnTo>
                  <a:pt x="38" y="256"/>
                </a:lnTo>
                <a:lnTo>
                  <a:pt x="46" y="246"/>
                </a:lnTo>
                <a:lnTo>
                  <a:pt x="56" y="238"/>
                </a:lnTo>
                <a:lnTo>
                  <a:pt x="65" y="233"/>
                </a:lnTo>
                <a:lnTo>
                  <a:pt x="75" y="231"/>
                </a:lnTo>
                <a:lnTo>
                  <a:pt x="75" y="231"/>
                </a:lnTo>
                <a:close/>
                <a:moveTo>
                  <a:pt x="75" y="265"/>
                </a:moveTo>
                <a:lnTo>
                  <a:pt x="75" y="265"/>
                </a:lnTo>
                <a:lnTo>
                  <a:pt x="73" y="271"/>
                </a:lnTo>
                <a:lnTo>
                  <a:pt x="69" y="275"/>
                </a:lnTo>
                <a:lnTo>
                  <a:pt x="65" y="278"/>
                </a:lnTo>
                <a:lnTo>
                  <a:pt x="61" y="280"/>
                </a:lnTo>
                <a:lnTo>
                  <a:pt x="50" y="284"/>
                </a:lnTo>
                <a:lnTo>
                  <a:pt x="42" y="290"/>
                </a:lnTo>
                <a:lnTo>
                  <a:pt x="42" y="290"/>
                </a:lnTo>
                <a:lnTo>
                  <a:pt x="48" y="282"/>
                </a:lnTo>
                <a:lnTo>
                  <a:pt x="56" y="275"/>
                </a:lnTo>
                <a:lnTo>
                  <a:pt x="63" y="269"/>
                </a:lnTo>
                <a:lnTo>
                  <a:pt x="75" y="265"/>
                </a:lnTo>
                <a:lnTo>
                  <a:pt x="75" y="265"/>
                </a:lnTo>
                <a:close/>
                <a:moveTo>
                  <a:pt x="69" y="296"/>
                </a:moveTo>
                <a:lnTo>
                  <a:pt x="69" y="296"/>
                </a:lnTo>
                <a:lnTo>
                  <a:pt x="71" y="303"/>
                </a:lnTo>
                <a:lnTo>
                  <a:pt x="71" y="309"/>
                </a:lnTo>
                <a:lnTo>
                  <a:pt x="65" y="313"/>
                </a:lnTo>
                <a:lnTo>
                  <a:pt x="59" y="318"/>
                </a:lnTo>
                <a:lnTo>
                  <a:pt x="44" y="326"/>
                </a:lnTo>
                <a:lnTo>
                  <a:pt x="31" y="332"/>
                </a:lnTo>
                <a:lnTo>
                  <a:pt x="31" y="332"/>
                </a:lnTo>
                <a:lnTo>
                  <a:pt x="40" y="322"/>
                </a:lnTo>
                <a:lnTo>
                  <a:pt x="50" y="313"/>
                </a:lnTo>
                <a:lnTo>
                  <a:pt x="69" y="296"/>
                </a:lnTo>
                <a:lnTo>
                  <a:pt x="69" y="296"/>
                </a:lnTo>
                <a:close/>
                <a:moveTo>
                  <a:pt x="69" y="334"/>
                </a:moveTo>
                <a:lnTo>
                  <a:pt x="69" y="334"/>
                </a:lnTo>
                <a:lnTo>
                  <a:pt x="73" y="334"/>
                </a:lnTo>
                <a:lnTo>
                  <a:pt x="75" y="336"/>
                </a:lnTo>
                <a:lnTo>
                  <a:pt x="77" y="339"/>
                </a:lnTo>
                <a:lnTo>
                  <a:pt x="77" y="351"/>
                </a:lnTo>
                <a:lnTo>
                  <a:pt x="77" y="351"/>
                </a:lnTo>
                <a:lnTo>
                  <a:pt x="63" y="357"/>
                </a:lnTo>
                <a:lnTo>
                  <a:pt x="52" y="364"/>
                </a:lnTo>
                <a:lnTo>
                  <a:pt x="42" y="372"/>
                </a:lnTo>
                <a:lnTo>
                  <a:pt x="31" y="379"/>
                </a:lnTo>
                <a:lnTo>
                  <a:pt x="31" y="379"/>
                </a:lnTo>
                <a:lnTo>
                  <a:pt x="33" y="372"/>
                </a:lnTo>
                <a:lnTo>
                  <a:pt x="36" y="366"/>
                </a:lnTo>
                <a:lnTo>
                  <a:pt x="48" y="357"/>
                </a:lnTo>
                <a:lnTo>
                  <a:pt x="59" y="345"/>
                </a:lnTo>
                <a:lnTo>
                  <a:pt x="65" y="339"/>
                </a:lnTo>
                <a:lnTo>
                  <a:pt x="69" y="334"/>
                </a:lnTo>
                <a:lnTo>
                  <a:pt x="69" y="334"/>
                </a:lnTo>
                <a:close/>
                <a:moveTo>
                  <a:pt x="77" y="99"/>
                </a:moveTo>
                <a:lnTo>
                  <a:pt x="77" y="99"/>
                </a:lnTo>
                <a:lnTo>
                  <a:pt x="56" y="109"/>
                </a:lnTo>
                <a:lnTo>
                  <a:pt x="35" y="116"/>
                </a:lnTo>
                <a:lnTo>
                  <a:pt x="35" y="116"/>
                </a:lnTo>
                <a:lnTo>
                  <a:pt x="42" y="109"/>
                </a:lnTo>
                <a:lnTo>
                  <a:pt x="52" y="101"/>
                </a:lnTo>
                <a:lnTo>
                  <a:pt x="61" y="95"/>
                </a:lnTo>
                <a:lnTo>
                  <a:pt x="71" y="90"/>
                </a:lnTo>
                <a:lnTo>
                  <a:pt x="71" y="90"/>
                </a:lnTo>
                <a:lnTo>
                  <a:pt x="75" y="90"/>
                </a:lnTo>
                <a:lnTo>
                  <a:pt x="77" y="92"/>
                </a:lnTo>
                <a:lnTo>
                  <a:pt x="77" y="99"/>
                </a:lnTo>
                <a:lnTo>
                  <a:pt x="77" y="99"/>
                </a:lnTo>
                <a:close/>
                <a:moveTo>
                  <a:pt x="56" y="156"/>
                </a:moveTo>
                <a:lnTo>
                  <a:pt x="56" y="156"/>
                </a:lnTo>
                <a:lnTo>
                  <a:pt x="46" y="164"/>
                </a:lnTo>
                <a:lnTo>
                  <a:pt x="35" y="174"/>
                </a:lnTo>
                <a:lnTo>
                  <a:pt x="25" y="183"/>
                </a:lnTo>
                <a:lnTo>
                  <a:pt x="14" y="191"/>
                </a:lnTo>
                <a:lnTo>
                  <a:pt x="14" y="191"/>
                </a:lnTo>
                <a:lnTo>
                  <a:pt x="16" y="183"/>
                </a:lnTo>
                <a:lnTo>
                  <a:pt x="17" y="176"/>
                </a:lnTo>
                <a:lnTo>
                  <a:pt x="23" y="172"/>
                </a:lnTo>
                <a:lnTo>
                  <a:pt x="29" y="168"/>
                </a:lnTo>
                <a:lnTo>
                  <a:pt x="40" y="160"/>
                </a:lnTo>
                <a:lnTo>
                  <a:pt x="46" y="156"/>
                </a:lnTo>
                <a:lnTo>
                  <a:pt x="52" y="153"/>
                </a:lnTo>
                <a:lnTo>
                  <a:pt x="52" y="153"/>
                </a:lnTo>
                <a:lnTo>
                  <a:pt x="54" y="153"/>
                </a:lnTo>
                <a:lnTo>
                  <a:pt x="56" y="153"/>
                </a:lnTo>
                <a:lnTo>
                  <a:pt x="56" y="156"/>
                </a:lnTo>
                <a:lnTo>
                  <a:pt x="56" y="156"/>
                </a:lnTo>
                <a:close/>
                <a:moveTo>
                  <a:pt x="77" y="31"/>
                </a:moveTo>
                <a:lnTo>
                  <a:pt x="77" y="31"/>
                </a:lnTo>
                <a:lnTo>
                  <a:pt x="75" y="35"/>
                </a:lnTo>
                <a:lnTo>
                  <a:pt x="73" y="38"/>
                </a:lnTo>
                <a:lnTo>
                  <a:pt x="67" y="42"/>
                </a:lnTo>
                <a:lnTo>
                  <a:pt x="52" y="46"/>
                </a:lnTo>
                <a:lnTo>
                  <a:pt x="52" y="46"/>
                </a:lnTo>
                <a:lnTo>
                  <a:pt x="61" y="36"/>
                </a:lnTo>
                <a:lnTo>
                  <a:pt x="67" y="33"/>
                </a:lnTo>
                <a:lnTo>
                  <a:pt x="77" y="31"/>
                </a:lnTo>
                <a:lnTo>
                  <a:pt x="77" y="31"/>
                </a:lnTo>
                <a:close/>
                <a:moveTo>
                  <a:pt x="52" y="61"/>
                </a:moveTo>
                <a:lnTo>
                  <a:pt x="52" y="61"/>
                </a:lnTo>
                <a:lnTo>
                  <a:pt x="48" y="65"/>
                </a:lnTo>
                <a:lnTo>
                  <a:pt x="44" y="69"/>
                </a:lnTo>
                <a:lnTo>
                  <a:pt x="38" y="71"/>
                </a:lnTo>
                <a:lnTo>
                  <a:pt x="33" y="75"/>
                </a:lnTo>
                <a:lnTo>
                  <a:pt x="33" y="75"/>
                </a:lnTo>
                <a:lnTo>
                  <a:pt x="33" y="73"/>
                </a:lnTo>
                <a:lnTo>
                  <a:pt x="35" y="71"/>
                </a:lnTo>
                <a:lnTo>
                  <a:pt x="38" y="67"/>
                </a:lnTo>
                <a:lnTo>
                  <a:pt x="52" y="61"/>
                </a:lnTo>
                <a:lnTo>
                  <a:pt x="52" y="61"/>
                </a:lnTo>
                <a:close/>
                <a:moveTo>
                  <a:pt x="27" y="103"/>
                </a:moveTo>
                <a:lnTo>
                  <a:pt x="27" y="103"/>
                </a:lnTo>
                <a:lnTo>
                  <a:pt x="27" y="107"/>
                </a:lnTo>
                <a:lnTo>
                  <a:pt x="21" y="113"/>
                </a:lnTo>
                <a:lnTo>
                  <a:pt x="16" y="116"/>
                </a:lnTo>
                <a:lnTo>
                  <a:pt x="14" y="118"/>
                </a:lnTo>
                <a:lnTo>
                  <a:pt x="12" y="116"/>
                </a:lnTo>
                <a:lnTo>
                  <a:pt x="12" y="116"/>
                </a:lnTo>
                <a:lnTo>
                  <a:pt x="12" y="115"/>
                </a:lnTo>
                <a:lnTo>
                  <a:pt x="12" y="111"/>
                </a:lnTo>
                <a:lnTo>
                  <a:pt x="17" y="109"/>
                </a:lnTo>
                <a:lnTo>
                  <a:pt x="23" y="105"/>
                </a:lnTo>
                <a:lnTo>
                  <a:pt x="27" y="103"/>
                </a:lnTo>
                <a:lnTo>
                  <a:pt x="27" y="103"/>
                </a:lnTo>
                <a:close/>
                <a:moveTo>
                  <a:pt x="50" y="124"/>
                </a:moveTo>
                <a:lnTo>
                  <a:pt x="50" y="124"/>
                </a:lnTo>
                <a:lnTo>
                  <a:pt x="42" y="132"/>
                </a:lnTo>
                <a:lnTo>
                  <a:pt x="33" y="141"/>
                </a:lnTo>
                <a:lnTo>
                  <a:pt x="21" y="149"/>
                </a:lnTo>
                <a:lnTo>
                  <a:pt x="12" y="155"/>
                </a:lnTo>
                <a:lnTo>
                  <a:pt x="12" y="155"/>
                </a:lnTo>
                <a:lnTo>
                  <a:pt x="14" y="149"/>
                </a:lnTo>
                <a:lnTo>
                  <a:pt x="17" y="143"/>
                </a:lnTo>
                <a:lnTo>
                  <a:pt x="29" y="137"/>
                </a:lnTo>
                <a:lnTo>
                  <a:pt x="38" y="130"/>
                </a:lnTo>
                <a:lnTo>
                  <a:pt x="50" y="124"/>
                </a:lnTo>
                <a:lnTo>
                  <a:pt x="50" y="124"/>
                </a:lnTo>
                <a:close/>
                <a:moveTo>
                  <a:pt x="56" y="185"/>
                </a:moveTo>
                <a:lnTo>
                  <a:pt x="56" y="185"/>
                </a:lnTo>
                <a:lnTo>
                  <a:pt x="56" y="187"/>
                </a:lnTo>
                <a:lnTo>
                  <a:pt x="56" y="189"/>
                </a:lnTo>
                <a:lnTo>
                  <a:pt x="50" y="195"/>
                </a:lnTo>
                <a:lnTo>
                  <a:pt x="36" y="204"/>
                </a:lnTo>
                <a:lnTo>
                  <a:pt x="36" y="204"/>
                </a:lnTo>
                <a:lnTo>
                  <a:pt x="25" y="216"/>
                </a:lnTo>
                <a:lnTo>
                  <a:pt x="17" y="221"/>
                </a:lnTo>
                <a:lnTo>
                  <a:pt x="12" y="225"/>
                </a:lnTo>
                <a:lnTo>
                  <a:pt x="12" y="225"/>
                </a:lnTo>
                <a:lnTo>
                  <a:pt x="14" y="217"/>
                </a:lnTo>
                <a:lnTo>
                  <a:pt x="17" y="210"/>
                </a:lnTo>
                <a:lnTo>
                  <a:pt x="23" y="206"/>
                </a:lnTo>
                <a:lnTo>
                  <a:pt x="29" y="200"/>
                </a:lnTo>
                <a:lnTo>
                  <a:pt x="42" y="193"/>
                </a:lnTo>
                <a:lnTo>
                  <a:pt x="56" y="185"/>
                </a:lnTo>
                <a:lnTo>
                  <a:pt x="56" y="185"/>
                </a:lnTo>
                <a:close/>
                <a:moveTo>
                  <a:pt x="12" y="250"/>
                </a:moveTo>
                <a:lnTo>
                  <a:pt x="12" y="250"/>
                </a:lnTo>
                <a:lnTo>
                  <a:pt x="21" y="242"/>
                </a:lnTo>
                <a:lnTo>
                  <a:pt x="31" y="235"/>
                </a:lnTo>
                <a:lnTo>
                  <a:pt x="40" y="229"/>
                </a:lnTo>
                <a:lnTo>
                  <a:pt x="52" y="223"/>
                </a:lnTo>
                <a:lnTo>
                  <a:pt x="52" y="223"/>
                </a:lnTo>
                <a:lnTo>
                  <a:pt x="52" y="225"/>
                </a:lnTo>
                <a:lnTo>
                  <a:pt x="50" y="229"/>
                </a:lnTo>
                <a:lnTo>
                  <a:pt x="44" y="235"/>
                </a:lnTo>
                <a:lnTo>
                  <a:pt x="29" y="250"/>
                </a:lnTo>
                <a:lnTo>
                  <a:pt x="29" y="250"/>
                </a:lnTo>
                <a:lnTo>
                  <a:pt x="21" y="261"/>
                </a:lnTo>
                <a:lnTo>
                  <a:pt x="17" y="265"/>
                </a:lnTo>
                <a:lnTo>
                  <a:pt x="12" y="267"/>
                </a:lnTo>
                <a:lnTo>
                  <a:pt x="12" y="250"/>
                </a:lnTo>
                <a:close/>
                <a:moveTo>
                  <a:pt x="52" y="263"/>
                </a:moveTo>
                <a:lnTo>
                  <a:pt x="52" y="263"/>
                </a:lnTo>
                <a:lnTo>
                  <a:pt x="33" y="282"/>
                </a:lnTo>
                <a:lnTo>
                  <a:pt x="23" y="292"/>
                </a:lnTo>
                <a:lnTo>
                  <a:pt x="12" y="299"/>
                </a:lnTo>
                <a:lnTo>
                  <a:pt x="12" y="299"/>
                </a:lnTo>
                <a:lnTo>
                  <a:pt x="12" y="294"/>
                </a:lnTo>
                <a:lnTo>
                  <a:pt x="16" y="288"/>
                </a:lnTo>
                <a:lnTo>
                  <a:pt x="19" y="282"/>
                </a:lnTo>
                <a:lnTo>
                  <a:pt x="25" y="278"/>
                </a:lnTo>
                <a:lnTo>
                  <a:pt x="38" y="271"/>
                </a:lnTo>
                <a:lnTo>
                  <a:pt x="52" y="263"/>
                </a:lnTo>
                <a:lnTo>
                  <a:pt x="52" y="263"/>
                </a:lnTo>
                <a:close/>
                <a:moveTo>
                  <a:pt x="36" y="305"/>
                </a:moveTo>
                <a:lnTo>
                  <a:pt x="36" y="305"/>
                </a:lnTo>
                <a:lnTo>
                  <a:pt x="35" y="313"/>
                </a:lnTo>
                <a:lnTo>
                  <a:pt x="27" y="322"/>
                </a:lnTo>
                <a:lnTo>
                  <a:pt x="19" y="330"/>
                </a:lnTo>
                <a:lnTo>
                  <a:pt x="14" y="332"/>
                </a:lnTo>
                <a:lnTo>
                  <a:pt x="12" y="332"/>
                </a:lnTo>
                <a:lnTo>
                  <a:pt x="12" y="332"/>
                </a:lnTo>
                <a:lnTo>
                  <a:pt x="12" y="328"/>
                </a:lnTo>
                <a:lnTo>
                  <a:pt x="16" y="324"/>
                </a:lnTo>
                <a:lnTo>
                  <a:pt x="23" y="317"/>
                </a:lnTo>
                <a:lnTo>
                  <a:pt x="31" y="313"/>
                </a:lnTo>
                <a:lnTo>
                  <a:pt x="36" y="305"/>
                </a:lnTo>
                <a:lnTo>
                  <a:pt x="36" y="305"/>
                </a:lnTo>
                <a:close/>
                <a:moveTo>
                  <a:pt x="14" y="360"/>
                </a:moveTo>
                <a:lnTo>
                  <a:pt x="14" y="360"/>
                </a:lnTo>
                <a:lnTo>
                  <a:pt x="33" y="347"/>
                </a:lnTo>
                <a:lnTo>
                  <a:pt x="52" y="332"/>
                </a:lnTo>
                <a:lnTo>
                  <a:pt x="52" y="332"/>
                </a:lnTo>
                <a:lnTo>
                  <a:pt x="52" y="338"/>
                </a:lnTo>
                <a:lnTo>
                  <a:pt x="48" y="341"/>
                </a:lnTo>
                <a:lnTo>
                  <a:pt x="38" y="353"/>
                </a:lnTo>
                <a:lnTo>
                  <a:pt x="27" y="364"/>
                </a:lnTo>
                <a:lnTo>
                  <a:pt x="17" y="376"/>
                </a:lnTo>
                <a:lnTo>
                  <a:pt x="17" y="376"/>
                </a:lnTo>
                <a:lnTo>
                  <a:pt x="16" y="376"/>
                </a:lnTo>
                <a:lnTo>
                  <a:pt x="14" y="374"/>
                </a:lnTo>
                <a:lnTo>
                  <a:pt x="12" y="370"/>
                </a:lnTo>
                <a:lnTo>
                  <a:pt x="14" y="364"/>
                </a:lnTo>
                <a:lnTo>
                  <a:pt x="14" y="360"/>
                </a:lnTo>
                <a:lnTo>
                  <a:pt x="14" y="360"/>
                </a:lnTo>
                <a:close/>
                <a:moveTo>
                  <a:pt x="31" y="395"/>
                </a:moveTo>
                <a:lnTo>
                  <a:pt x="31" y="395"/>
                </a:lnTo>
                <a:lnTo>
                  <a:pt x="25" y="404"/>
                </a:lnTo>
                <a:lnTo>
                  <a:pt x="21" y="408"/>
                </a:lnTo>
                <a:lnTo>
                  <a:pt x="16" y="412"/>
                </a:lnTo>
                <a:lnTo>
                  <a:pt x="16" y="412"/>
                </a:lnTo>
                <a:lnTo>
                  <a:pt x="16" y="404"/>
                </a:lnTo>
                <a:lnTo>
                  <a:pt x="19" y="400"/>
                </a:lnTo>
                <a:lnTo>
                  <a:pt x="31" y="395"/>
                </a:lnTo>
                <a:lnTo>
                  <a:pt x="31" y="395"/>
                </a:lnTo>
                <a:close/>
                <a:moveTo>
                  <a:pt x="50" y="408"/>
                </a:moveTo>
                <a:lnTo>
                  <a:pt x="50" y="408"/>
                </a:lnTo>
                <a:lnTo>
                  <a:pt x="44" y="418"/>
                </a:lnTo>
                <a:lnTo>
                  <a:pt x="35" y="427"/>
                </a:lnTo>
                <a:lnTo>
                  <a:pt x="16" y="446"/>
                </a:lnTo>
                <a:lnTo>
                  <a:pt x="16" y="446"/>
                </a:lnTo>
                <a:lnTo>
                  <a:pt x="17" y="439"/>
                </a:lnTo>
                <a:lnTo>
                  <a:pt x="19" y="433"/>
                </a:lnTo>
                <a:lnTo>
                  <a:pt x="23" y="427"/>
                </a:lnTo>
                <a:lnTo>
                  <a:pt x="29" y="423"/>
                </a:lnTo>
                <a:lnTo>
                  <a:pt x="40" y="416"/>
                </a:lnTo>
                <a:lnTo>
                  <a:pt x="50" y="408"/>
                </a:lnTo>
                <a:lnTo>
                  <a:pt x="50" y="408"/>
                </a:lnTo>
                <a:close/>
                <a:moveTo>
                  <a:pt x="80" y="431"/>
                </a:moveTo>
                <a:lnTo>
                  <a:pt x="80" y="431"/>
                </a:lnTo>
                <a:lnTo>
                  <a:pt x="75" y="439"/>
                </a:lnTo>
                <a:lnTo>
                  <a:pt x="69" y="442"/>
                </a:lnTo>
                <a:lnTo>
                  <a:pt x="56" y="452"/>
                </a:lnTo>
                <a:lnTo>
                  <a:pt x="27" y="465"/>
                </a:lnTo>
                <a:lnTo>
                  <a:pt x="27" y="465"/>
                </a:lnTo>
                <a:lnTo>
                  <a:pt x="38" y="454"/>
                </a:lnTo>
                <a:lnTo>
                  <a:pt x="50" y="442"/>
                </a:lnTo>
                <a:lnTo>
                  <a:pt x="56" y="439"/>
                </a:lnTo>
                <a:lnTo>
                  <a:pt x="63" y="435"/>
                </a:lnTo>
                <a:lnTo>
                  <a:pt x="71" y="431"/>
                </a:lnTo>
                <a:lnTo>
                  <a:pt x="80" y="431"/>
                </a:lnTo>
                <a:lnTo>
                  <a:pt x="80" y="431"/>
                </a:lnTo>
                <a:close/>
                <a:moveTo>
                  <a:pt x="48" y="484"/>
                </a:moveTo>
                <a:lnTo>
                  <a:pt x="48" y="484"/>
                </a:lnTo>
                <a:lnTo>
                  <a:pt x="52" y="475"/>
                </a:lnTo>
                <a:lnTo>
                  <a:pt x="59" y="469"/>
                </a:lnTo>
                <a:lnTo>
                  <a:pt x="69" y="463"/>
                </a:lnTo>
                <a:lnTo>
                  <a:pt x="78" y="460"/>
                </a:lnTo>
                <a:lnTo>
                  <a:pt x="78" y="460"/>
                </a:lnTo>
                <a:lnTo>
                  <a:pt x="71" y="467"/>
                </a:lnTo>
                <a:lnTo>
                  <a:pt x="67" y="477"/>
                </a:lnTo>
                <a:lnTo>
                  <a:pt x="63" y="479"/>
                </a:lnTo>
                <a:lnTo>
                  <a:pt x="59" y="482"/>
                </a:lnTo>
                <a:lnTo>
                  <a:pt x="54" y="484"/>
                </a:lnTo>
                <a:lnTo>
                  <a:pt x="48" y="484"/>
                </a:lnTo>
                <a:lnTo>
                  <a:pt x="48" y="484"/>
                </a:lnTo>
                <a:close/>
                <a:moveTo>
                  <a:pt x="132" y="444"/>
                </a:moveTo>
                <a:lnTo>
                  <a:pt x="132" y="444"/>
                </a:lnTo>
                <a:lnTo>
                  <a:pt x="107" y="461"/>
                </a:lnTo>
                <a:lnTo>
                  <a:pt x="80" y="477"/>
                </a:lnTo>
                <a:lnTo>
                  <a:pt x="80" y="477"/>
                </a:lnTo>
                <a:lnTo>
                  <a:pt x="92" y="465"/>
                </a:lnTo>
                <a:lnTo>
                  <a:pt x="103" y="454"/>
                </a:lnTo>
                <a:lnTo>
                  <a:pt x="109" y="450"/>
                </a:lnTo>
                <a:lnTo>
                  <a:pt x="117" y="446"/>
                </a:lnTo>
                <a:lnTo>
                  <a:pt x="124" y="444"/>
                </a:lnTo>
                <a:lnTo>
                  <a:pt x="132" y="444"/>
                </a:lnTo>
                <a:lnTo>
                  <a:pt x="132" y="444"/>
                </a:lnTo>
                <a:close/>
                <a:moveTo>
                  <a:pt x="90" y="488"/>
                </a:moveTo>
                <a:lnTo>
                  <a:pt x="90" y="488"/>
                </a:lnTo>
                <a:lnTo>
                  <a:pt x="94" y="482"/>
                </a:lnTo>
                <a:lnTo>
                  <a:pt x="97" y="479"/>
                </a:lnTo>
                <a:lnTo>
                  <a:pt x="111" y="473"/>
                </a:lnTo>
                <a:lnTo>
                  <a:pt x="111" y="473"/>
                </a:lnTo>
                <a:lnTo>
                  <a:pt x="107" y="479"/>
                </a:lnTo>
                <a:lnTo>
                  <a:pt x="105" y="484"/>
                </a:lnTo>
                <a:lnTo>
                  <a:pt x="99" y="488"/>
                </a:lnTo>
                <a:lnTo>
                  <a:pt x="90" y="488"/>
                </a:lnTo>
                <a:lnTo>
                  <a:pt x="90" y="488"/>
                </a:lnTo>
                <a:close/>
                <a:moveTo>
                  <a:pt x="132" y="490"/>
                </a:moveTo>
                <a:lnTo>
                  <a:pt x="132" y="490"/>
                </a:lnTo>
                <a:lnTo>
                  <a:pt x="134" y="486"/>
                </a:lnTo>
                <a:lnTo>
                  <a:pt x="138" y="482"/>
                </a:lnTo>
                <a:lnTo>
                  <a:pt x="145" y="479"/>
                </a:lnTo>
                <a:lnTo>
                  <a:pt x="153" y="473"/>
                </a:lnTo>
                <a:lnTo>
                  <a:pt x="158" y="469"/>
                </a:lnTo>
                <a:lnTo>
                  <a:pt x="158" y="469"/>
                </a:lnTo>
                <a:lnTo>
                  <a:pt x="158" y="477"/>
                </a:lnTo>
                <a:lnTo>
                  <a:pt x="153" y="484"/>
                </a:lnTo>
                <a:lnTo>
                  <a:pt x="149" y="488"/>
                </a:lnTo>
                <a:lnTo>
                  <a:pt x="145" y="490"/>
                </a:lnTo>
                <a:lnTo>
                  <a:pt x="139" y="490"/>
                </a:lnTo>
                <a:lnTo>
                  <a:pt x="132" y="490"/>
                </a:lnTo>
                <a:lnTo>
                  <a:pt x="132" y="490"/>
                </a:lnTo>
                <a:close/>
                <a:moveTo>
                  <a:pt x="122" y="479"/>
                </a:moveTo>
                <a:lnTo>
                  <a:pt x="122" y="479"/>
                </a:lnTo>
                <a:lnTo>
                  <a:pt x="130" y="469"/>
                </a:lnTo>
                <a:lnTo>
                  <a:pt x="139" y="461"/>
                </a:lnTo>
                <a:lnTo>
                  <a:pt x="147" y="454"/>
                </a:lnTo>
                <a:lnTo>
                  <a:pt x="153" y="444"/>
                </a:lnTo>
                <a:lnTo>
                  <a:pt x="153" y="444"/>
                </a:lnTo>
                <a:lnTo>
                  <a:pt x="157" y="446"/>
                </a:lnTo>
                <a:lnTo>
                  <a:pt x="160" y="446"/>
                </a:lnTo>
                <a:lnTo>
                  <a:pt x="166" y="446"/>
                </a:lnTo>
                <a:lnTo>
                  <a:pt x="170" y="448"/>
                </a:lnTo>
                <a:lnTo>
                  <a:pt x="170" y="448"/>
                </a:lnTo>
                <a:lnTo>
                  <a:pt x="160" y="458"/>
                </a:lnTo>
                <a:lnTo>
                  <a:pt x="149" y="465"/>
                </a:lnTo>
                <a:lnTo>
                  <a:pt x="122" y="479"/>
                </a:lnTo>
                <a:lnTo>
                  <a:pt x="122" y="479"/>
                </a:lnTo>
                <a:close/>
                <a:moveTo>
                  <a:pt x="179" y="490"/>
                </a:moveTo>
                <a:lnTo>
                  <a:pt x="179" y="490"/>
                </a:lnTo>
                <a:lnTo>
                  <a:pt x="181" y="484"/>
                </a:lnTo>
                <a:lnTo>
                  <a:pt x="185" y="480"/>
                </a:lnTo>
                <a:lnTo>
                  <a:pt x="189" y="479"/>
                </a:lnTo>
                <a:lnTo>
                  <a:pt x="193" y="475"/>
                </a:lnTo>
                <a:lnTo>
                  <a:pt x="193" y="475"/>
                </a:lnTo>
                <a:lnTo>
                  <a:pt x="195" y="475"/>
                </a:lnTo>
                <a:lnTo>
                  <a:pt x="197" y="479"/>
                </a:lnTo>
                <a:lnTo>
                  <a:pt x="193" y="484"/>
                </a:lnTo>
                <a:lnTo>
                  <a:pt x="191" y="488"/>
                </a:lnTo>
                <a:lnTo>
                  <a:pt x="187" y="490"/>
                </a:lnTo>
                <a:lnTo>
                  <a:pt x="183" y="492"/>
                </a:lnTo>
                <a:lnTo>
                  <a:pt x="179" y="490"/>
                </a:lnTo>
                <a:lnTo>
                  <a:pt x="179" y="490"/>
                </a:lnTo>
                <a:close/>
                <a:moveTo>
                  <a:pt x="176" y="475"/>
                </a:moveTo>
                <a:lnTo>
                  <a:pt x="176" y="475"/>
                </a:lnTo>
                <a:lnTo>
                  <a:pt x="183" y="465"/>
                </a:lnTo>
                <a:lnTo>
                  <a:pt x="191" y="456"/>
                </a:lnTo>
                <a:lnTo>
                  <a:pt x="195" y="452"/>
                </a:lnTo>
                <a:lnTo>
                  <a:pt x="200" y="450"/>
                </a:lnTo>
                <a:lnTo>
                  <a:pt x="208" y="448"/>
                </a:lnTo>
                <a:lnTo>
                  <a:pt x="216" y="448"/>
                </a:lnTo>
                <a:lnTo>
                  <a:pt x="216" y="448"/>
                </a:lnTo>
                <a:lnTo>
                  <a:pt x="197" y="463"/>
                </a:lnTo>
                <a:lnTo>
                  <a:pt x="187" y="469"/>
                </a:lnTo>
                <a:lnTo>
                  <a:pt x="176" y="475"/>
                </a:lnTo>
                <a:lnTo>
                  <a:pt x="176" y="475"/>
                </a:lnTo>
                <a:close/>
                <a:moveTo>
                  <a:pt x="225" y="490"/>
                </a:moveTo>
                <a:lnTo>
                  <a:pt x="225" y="490"/>
                </a:lnTo>
                <a:lnTo>
                  <a:pt x="225" y="486"/>
                </a:lnTo>
                <a:lnTo>
                  <a:pt x="229" y="482"/>
                </a:lnTo>
                <a:lnTo>
                  <a:pt x="237" y="480"/>
                </a:lnTo>
                <a:lnTo>
                  <a:pt x="237" y="480"/>
                </a:lnTo>
                <a:lnTo>
                  <a:pt x="235" y="484"/>
                </a:lnTo>
                <a:lnTo>
                  <a:pt x="233" y="488"/>
                </a:lnTo>
                <a:lnTo>
                  <a:pt x="231" y="490"/>
                </a:lnTo>
                <a:lnTo>
                  <a:pt x="225" y="490"/>
                </a:lnTo>
                <a:lnTo>
                  <a:pt x="225" y="490"/>
                </a:lnTo>
                <a:close/>
                <a:moveTo>
                  <a:pt x="206" y="484"/>
                </a:moveTo>
                <a:lnTo>
                  <a:pt x="206" y="484"/>
                </a:lnTo>
                <a:lnTo>
                  <a:pt x="208" y="479"/>
                </a:lnTo>
                <a:lnTo>
                  <a:pt x="212" y="473"/>
                </a:lnTo>
                <a:lnTo>
                  <a:pt x="221" y="465"/>
                </a:lnTo>
                <a:lnTo>
                  <a:pt x="231" y="456"/>
                </a:lnTo>
                <a:lnTo>
                  <a:pt x="235" y="450"/>
                </a:lnTo>
                <a:lnTo>
                  <a:pt x="239" y="444"/>
                </a:lnTo>
                <a:lnTo>
                  <a:pt x="239" y="444"/>
                </a:lnTo>
                <a:lnTo>
                  <a:pt x="242" y="444"/>
                </a:lnTo>
                <a:lnTo>
                  <a:pt x="248" y="442"/>
                </a:lnTo>
                <a:lnTo>
                  <a:pt x="252" y="442"/>
                </a:lnTo>
                <a:lnTo>
                  <a:pt x="258" y="442"/>
                </a:lnTo>
                <a:lnTo>
                  <a:pt x="258" y="442"/>
                </a:lnTo>
                <a:lnTo>
                  <a:pt x="248" y="456"/>
                </a:lnTo>
                <a:lnTo>
                  <a:pt x="237" y="467"/>
                </a:lnTo>
                <a:lnTo>
                  <a:pt x="221" y="477"/>
                </a:lnTo>
                <a:lnTo>
                  <a:pt x="206" y="484"/>
                </a:lnTo>
                <a:lnTo>
                  <a:pt x="206" y="484"/>
                </a:lnTo>
                <a:close/>
                <a:moveTo>
                  <a:pt x="273" y="484"/>
                </a:moveTo>
                <a:lnTo>
                  <a:pt x="273" y="484"/>
                </a:lnTo>
                <a:lnTo>
                  <a:pt x="275" y="479"/>
                </a:lnTo>
                <a:lnTo>
                  <a:pt x="279" y="475"/>
                </a:lnTo>
                <a:lnTo>
                  <a:pt x="282" y="471"/>
                </a:lnTo>
                <a:lnTo>
                  <a:pt x="286" y="465"/>
                </a:lnTo>
                <a:lnTo>
                  <a:pt x="286" y="465"/>
                </a:lnTo>
                <a:lnTo>
                  <a:pt x="288" y="469"/>
                </a:lnTo>
                <a:lnTo>
                  <a:pt x="288" y="473"/>
                </a:lnTo>
                <a:lnTo>
                  <a:pt x="284" y="479"/>
                </a:lnTo>
                <a:lnTo>
                  <a:pt x="279" y="482"/>
                </a:lnTo>
                <a:lnTo>
                  <a:pt x="273" y="484"/>
                </a:lnTo>
                <a:lnTo>
                  <a:pt x="273" y="484"/>
                </a:lnTo>
                <a:close/>
                <a:moveTo>
                  <a:pt x="252" y="479"/>
                </a:moveTo>
                <a:lnTo>
                  <a:pt x="252" y="479"/>
                </a:lnTo>
                <a:lnTo>
                  <a:pt x="261" y="465"/>
                </a:lnTo>
                <a:lnTo>
                  <a:pt x="271" y="450"/>
                </a:lnTo>
                <a:lnTo>
                  <a:pt x="277" y="444"/>
                </a:lnTo>
                <a:lnTo>
                  <a:pt x="282" y="440"/>
                </a:lnTo>
                <a:lnTo>
                  <a:pt x="292" y="439"/>
                </a:lnTo>
                <a:lnTo>
                  <a:pt x="303" y="439"/>
                </a:lnTo>
                <a:lnTo>
                  <a:pt x="303" y="439"/>
                </a:lnTo>
                <a:lnTo>
                  <a:pt x="280" y="461"/>
                </a:lnTo>
                <a:lnTo>
                  <a:pt x="267" y="471"/>
                </a:lnTo>
                <a:lnTo>
                  <a:pt x="252" y="479"/>
                </a:lnTo>
                <a:lnTo>
                  <a:pt x="252" y="479"/>
                </a:lnTo>
                <a:close/>
                <a:moveTo>
                  <a:pt x="319" y="473"/>
                </a:moveTo>
                <a:lnTo>
                  <a:pt x="319" y="473"/>
                </a:lnTo>
                <a:lnTo>
                  <a:pt x="317" y="469"/>
                </a:lnTo>
                <a:lnTo>
                  <a:pt x="319" y="465"/>
                </a:lnTo>
                <a:lnTo>
                  <a:pt x="320" y="463"/>
                </a:lnTo>
                <a:lnTo>
                  <a:pt x="322" y="460"/>
                </a:lnTo>
                <a:lnTo>
                  <a:pt x="322" y="460"/>
                </a:lnTo>
                <a:lnTo>
                  <a:pt x="326" y="463"/>
                </a:lnTo>
                <a:lnTo>
                  <a:pt x="324" y="467"/>
                </a:lnTo>
                <a:lnTo>
                  <a:pt x="319" y="473"/>
                </a:lnTo>
                <a:lnTo>
                  <a:pt x="319" y="473"/>
                </a:lnTo>
                <a:close/>
                <a:moveTo>
                  <a:pt x="309" y="461"/>
                </a:moveTo>
                <a:lnTo>
                  <a:pt x="309" y="461"/>
                </a:lnTo>
                <a:lnTo>
                  <a:pt x="311" y="454"/>
                </a:lnTo>
                <a:lnTo>
                  <a:pt x="317" y="444"/>
                </a:lnTo>
                <a:lnTo>
                  <a:pt x="326" y="437"/>
                </a:lnTo>
                <a:lnTo>
                  <a:pt x="336" y="431"/>
                </a:lnTo>
                <a:lnTo>
                  <a:pt x="336" y="431"/>
                </a:lnTo>
                <a:lnTo>
                  <a:pt x="330" y="440"/>
                </a:lnTo>
                <a:lnTo>
                  <a:pt x="322" y="446"/>
                </a:lnTo>
                <a:lnTo>
                  <a:pt x="315" y="454"/>
                </a:lnTo>
                <a:lnTo>
                  <a:pt x="309" y="461"/>
                </a:lnTo>
                <a:lnTo>
                  <a:pt x="309" y="461"/>
                </a:lnTo>
                <a:close/>
                <a:moveTo>
                  <a:pt x="347" y="450"/>
                </a:moveTo>
                <a:lnTo>
                  <a:pt x="347" y="450"/>
                </a:lnTo>
                <a:lnTo>
                  <a:pt x="351" y="440"/>
                </a:lnTo>
                <a:lnTo>
                  <a:pt x="359" y="429"/>
                </a:lnTo>
                <a:lnTo>
                  <a:pt x="368" y="419"/>
                </a:lnTo>
                <a:lnTo>
                  <a:pt x="378" y="414"/>
                </a:lnTo>
                <a:lnTo>
                  <a:pt x="378" y="414"/>
                </a:lnTo>
                <a:lnTo>
                  <a:pt x="378" y="418"/>
                </a:lnTo>
                <a:lnTo>
                  <a:pt x="374" y="423"/>
                </a:lnTo>
                <a:lnTo>
                  <a:pt x="366" y="433"/>
                </a:lnTo>
                <a:lnTo>
                  <a:pt x="347" y="450"/>
                </a:lnTo>
                <a:lnTo>
                  <a:pt x="347" y="450"/>
                </a:lnTo>
                <a:close/>
                <a:moveTo>
                  <a:pt x="391" y="397"/>
                </a:moveTo>
                <a:lnTo>
                  <a:pt x="391" y="397"/>
                </a:lnTo>
                <a:lnTo>
                  <a:pt x="374" y="404"/>
                </a:lnTo>
                <a:lnTo>
                  <a:pt x="353" y="412"/>
                </a:lnTo>
                <a:lnTo>
                  <a:pt x="332" y="418"/>
                </a:lnTo>
                <a:lnTo>
                  <a:pt x="307" y="421"/>
                </a:lnTo>
                <a:lnTo>
                  <a:pt x="256" y="429"/>
                </a:lnTo>
                <a:lnTo>
                  <a:pt x="210" y="433"/>
                </a:lnTo>
                <a:lnTo>
                  <a:pt x="210" y="433"/>
                </a:lnTo>
                <a:lnTo>
                  <a:pt x="195" y="433"/>
                </a:lnTo>
                <a:lnTo>
                  <a:pt x="181" y="431"/>
                </a:lnTo>
                <a:lnTo>
                  <a:pt x="170" y="429"/>
                </a:lnTo>
                <a:lnTo>
                  <a:pt x="153" y="427"/>
                </a:lnTo>
                <a:lnTo>
                  <a:pt x="153" y="427"/>
                </a:lnTo>
                <a:lnTo>
                  <a:pt x="120" y="427"/>
                </a:lnTo>
                <a:lnTo>
                  <a:pt x="107" y="425"/>
                </a:lnTo>
                <a:lnTo>
                  <a:pt x="103" y="423"/>
                </a:lnTo>
                <a:lnTo>
                  <a:pt x="97" y="421"/>
                </a:lnTo>
                <a:lnTo>
                  <a:pt x="97" y="421"/>
                </a:lnTo>
                <a:lnTo>
                  <a:pt x="94" y="416"/>
                </a:lnTo>
                <a:lnTo>
                  <a:pt x="90" y="406"/>
                </a:lnTo>
                <a:lnTo>
                  <a:pt x="88" y="395"/>
                </a:lnTo>
                <a:lnTo>
                  <a:pt x="86" y="383"/>
                </a:lnTo>
                <a:lnTo>
                  <a:pt x="86" y="357"/>
                </a:lnTo>
                <a:lnTo>
                  <a:pt x="86" y="330"/>
                </a:lnTo>
                <a:lnTo>
                  <a:pt x="86" y="330"/>
                </a:lnTo>
                <a:lnTo>
                  <a:pt x="84" y="275"/>
                </a:lnTo>
                <a:lnTo>
                  <a:pt x="84" y="223"/>
                </a:lnTo>
                <a:lnTo>
                  <a:pt x="86" y="174"/>
                </a:lnTo>
                <a:lnTo>
                  <a:pt x="88" y="120"/>
                </a:lnTo>
                <a:lnTo>
                  <a:pt x="88" y="120"/>
                </a:lnTo>
                <a:lnTo>
                  <a:pt x="88" y="67"/>
                </a:lnTo>
                <a:lnTo>
                  <a:pt x="90" y="42"/>
                </a:lnTo>
                <a:lnTo>
                  <a:pt x="92" y="31"/>
                </a:lnTo>
                <a:lnTo>
                  <a:pt x="94" y="19"/>
                </a:lnTo>
                <a:lnTo>
                  <a:pt x="94" y="19"/>
                </a:lnTo>
                <a:lnTo>
                  <a:pt x="115" y="17"/>
                </a:lnTo>
                <a:lnTo>
                  <a:pt x="138" y="15"/>
                </a:lnTo>
                <a:lnTo>
                  <a:pt x="181" y="15"/>
                </a:lnTo>
                <a:lnTo>
                  <a:pt x="223" y="19"/>
                </a:lnTo>
                <a:lnTo>
                  <a:pt x="265" y="27"/>
                </a:lnTo>
                <a:lnTo>
                  <a:pt x="286" y="33"/>
                </a:lnTo>
                <a:lnTo>
                  <a:pt x="305" y="40"/>
                </a:lnTo>
                <a:lnTo>
                  <a:pt x="324" y="48"/>
                </a:lnTo>
                <a:lnTo>
                  <a:pt x="341" y="55"/>
                </a:lnTo>
                <a:lnTo>
                  <a:pt x="357" y="65"/>
                </a:lnTo>
                <a:lnTo>
                  <a:pt x="372" y="76"/>
                </a:lnTo>
                <a:lnTo>
                  <a:pt x="385" y="88"/>
                </a:lnTo>
                <a:lnTo>
                  <a:pt x="399" y="99"/>
                </a:lnTo>
                <a:lnTo>
                  <a:pt x="399" y="99"/>
                </a:lnTo>
                <a:lnTo>
                  <a:pt x="410" y="115"/>
                </a:lnTo>
                <a:lnTo>
                  <a:pt x="420" y="132"/>
                </a:lnTo>
                <a:lnTo>
                  <a:pt x="429" y="153"/>
                </a:lnTo>
                <a:lnTo>
                  <a:pt x="439" y="176"/>
                </a:lnTo>
                <a:lnTo>
                  <a:pt x="444" y="198"/>
                </a:lnTo>
                <a:lnTo>
                  <a:pt x="450" y="223"/>
                </a:lnTo>
                <a:lnTo>
                  <a:pt x="454" y="248"/>
                </a:lnTo>
                <a:lnTo>
                  <a:pt x="458" y="271"/>
                </a:lnTo>
                <a:lnTo>
                  <a:pt x="458" y="271"/>
                </a:lnTo>
                <a:lnTo>
                  <a:pt x="458" y="296"/>
                </a:lnTo>
                <a:lnTo>
                  <a:pt x="456" y="317"/>
                </a:lnTo>
                <a:lnTo>
                  <a:pt x="450" y="334"/>
                </a:lnTo>
                <a:lnTo>
                  <a:pt x="442" y="351"/>
                </a:lnTo>
                <a:lnTo>
                  <a:pt x="433" y="364"/>
                </a:lnTo>
                <a:lnTo>
                  <a:pt x="420" y="378"/>
                </a:lnTo>
                <a:lnTo>
                  <a:pt x="406" y="387"/>
                </a:lnTo>
                <a:lnTo>
                  <a:pt x="391" y="397"/>
                </a:lnTo>
                <a:lnTo>
                  <a:pt x="391" y="397"/>
                </a:lnTo>
                <a:close/>
                <a:moveTo>
                  <a:pt x="179" y="124"/>
                </a:moveTo>
                <a:lnTo>
                  <a:pt x="179" y="124"/>
                </a:lnTo>
                <a:lnTo>
                  <a:pt x="179" y="176"/>
                </a:lnTo>
                <a:lnTo>
                  <a:pt x="179" y="233"/>
                </a:lnTo>
                <a:lnTo>
                  <a:pt x="181" y="294"/>
                </a:lnTo>
                <a:lnTo>
                  <a:pt x="181" y="351"/>
                </a:lnTo>
                <a:lnTo>
                  <a:pt x="181" y="351"/>
                </a:lnTo>
                <a:lnTo>
                  <a:pt x="208" y="357"/>
                </a:lnTo>
                <a:lnTo>
                  <a:pt x="233" y="357"/>
                </a:lnTo>
                <a:lnTo>
                  <a:pt x="259" y="357"/>
                </a:lnTo>
                <a:lnTo>
                  <a:pt x="286" y="353"/>
                </a:lnTo>
                <a:lnTo>
                  <a:pt x="311" y="345"/>
                </a:lnTo>
                <a:lnTo>
                  <a:pt x="332" y="336"/>
                </a:lnTo>
                <a:lnTo>
                  <a:pt x="351" y="324"/>
                </a:lnTo>
                <a:lnTo>
                  <a:pt x="368" y="313"/>
                </a:lnTo>
                <a:lnTo>
                  <a:pt x="368" y="313"/>
                </a:lnTo>
                <a:lnTo>
                  <a:pt x="372" y="290"/>
                </a:lnTo>
                <a:lnTo>
                  <a:pt x="374" y="267"/>
                </a:lnTo>
                <a:lnTo>
                  <a:pt x="372" y="246"/>
                </a:lnTo>
                <a:lnTo>
                  <a:pt x="368" y="227"/>
                </a:lnTo>
                <a:lnTo>
                  <a:pt x="362" y="210"/>
                </a:lnTo>
                <a:lnTo>
                  <a:pt x="355" y="193"/>
                </a:lnTo>
                <a:lnTo>
                  <a:pt x="343" y="177"/>
                </a:lnTo>
                <a:lnTo>
                  <a:pt x="332" y="164"/>
                </a:lnTo>
                <a:lnTo>
                  <a:pt x="319" y="153"/>
                </a:lnTo>
                <a:lnTo>
                  <a:pt x="301" y="141"/>
                </a:lnTo>
                <a:lnTo>
                  <a:pt x="284" y="134"/>
                </a:lnTo>
                <a:lnTo>
                  <a:pt x="265" y="128"/>
                </a:lnTo>
                <a:lnTo>
                  <a:pt x="246" y="122"/>
                </a:lnTo>
                <a:lnTo>
                  <a:pt x="225" y="120"/>
                </a:lnTo>
                <a:lnTo>
                  <a:pt x="202" y="120"/>
                </a:lnTo>
                <a:lnTo>
                  <a:pt x="179" y="124"/>
                </a:lnTo>
                <a:lnTo>
                  <a:pt x="179" y="124"/>
                </a:lnTo>
                <a:close/>
                <a:moveTo>
                  <a:pt x="319" y="168"/>
                </a:moveTo>
                <a:lnTo>
                  <a:pt x="319" y="168"/>
                </a:lnTo>
                <a:lnTo>
                  <a:pt x="315" y="174"/>
                </a:lnTo>
                <a:lnTo>
                  <a:pt x="309" y="179"/>
                </a:lnTo>
                <a:lnTo>
                  <a:pt x="301" y="183"/>
                </a:lnTo>
                <a:lnTo>
                  <a:pt x="292" y="187"/>
                </a:lnTo>
                <a:lnTo>
                  <a:pt x="292" y="187"/>
                </a:lnTo>
                <a:lnTo>
                  <a:pt x="298" y="179"/>
                </a:lnTo>
                <a:lnTo>
                  <a:pt x="303" y="172"/>
                </a:lnTo>
                <a:lnTo>
                  <a:pt x="311" y="168"/>
                </a:lnTo>
                <a:lnTo>
                  <a:pt x="315" y="168"/>
                </a:lnTo>
                <a:lnTo>
                  <a:pt x="319" y="168"/>
                </a:lnTo>
                <a:lnTo>
                  <a:pt x="319" y="168"/>
                </a:lnTo>
                <a:close/>
                <a:moveTo>
                  <a:pt x="300" y="155"/>
                </a:moveTo>
                <a:lnTo>
                  <a:pt x="300" y="155"/>
                </a:lnTo>
                <a:lnTo>
                  <a:pt x="294" y="162"/>
                </a:lnTo>
                <a:lnTo>
                  <a:pt x="286" y="168"/>
                </a:lnTo>
                <a:lnTo>
                  <a:pt x="277" y="172"/>
                </a:lnTo>
                <a:lnTo>
                  <a:pt x="267" y="174"/>
                </a:lnTo>
                <a:lnTo>
                  <a:pt x="267" y="174"/>
                </a:lnTo>
                <a:lnTo>
                  <a:pt x="271" y="166"/>
                </a:lnTo>
                <a:lnTo>
                  <a:pt x="279" y="158"/>
                </a:lnTo>
                <a:lnTo>
                  <a:pt x="284" y="155"/>
                </a:lnTo>
                <a:lnTo>
                  <a:pt x="288" y="153"/>
                </a:lnTo>
                <a:lnTo>
                  <a:pt x="294" y="153"/>
                </a:lnTo>
                <a:lnTo>
                  <a:pt x="300" y="155"/>
                </a:lnTo>
                <a:lnTo>
                  <a:pt x="300" y="155"/>
                </a:lnTo>
                <a:close/>
                <a:moveTo>
                  <a:pt x="267" y="143"/>
                </a:moveTo>
                <a:lnTo>
                  <a:pt x="267" y="143"/>
                </a:lnTo>
                <a:lnTo>
                  <a:pt x="263" y="151"/>
                </a:lnTo>
                <a:lnTo>
                  <a:pt x="258" y="155"/>
                </a:lnTo>
                <a:lnTo>
                  <a:pt x="252" y="158"/>
                </a:lnTo>
                <a:lnTo>
                  <a:pt x="244" y="162"/>
                </a:lnTo>
                <a:lnTo>
                  <a:pt x="244" y="162"/>
                </a:lnTo>
                <a:lnTo>
                  <a:pt x="254" y="151"/>
                </a:lnTo>
                <a:lnTo>
                  <a:pt x="259" y="147"/>
                </a:lnTo>
                <a:lnTo>
                  <a:pt x="267" y="143"/>
                </a:lnTo>
                <a:lnTo>
                  <a:pt x="267" y="143"/>
                </a:lnTo>
                <a:close/>
                <a:moveTo>
                  <a:pt x="239" y="136"/>
                </a:moveTo>
                <a:lnTo>
                  <a:pt x="239" y="136"/>
                </a:lnTo>
                <a:lnTo>
                  <a:pt x="233" y="145"/>
                </a:lnTo>
                <a:lnTo>
                  <a:pt x="223" y="151"/>
                </a:lnTo>
                <a:lnTo>
                  <a:pt x="206" y="162"/>
                </a:lnTo>
                <a:lnTo>
                  <a:pt x="206" y="162"/>
                </a:lnTo>
                <a:lnTo>
                  <a:pt x="210" y="158"/>
                </a:lnTo>
                <a:lnTo>
                  <a:pt x="214" y="155"/>
                </a:lnTo>
                <a:lnTo>
                  <a:pt x="219" y="145"/>
                </a:lnTo>
                <a:lnTo>
                  <a:pt x="221" y="141"/>
                </a:lnTo>
                <a:lnTo>
                  <a:pt x="225" y="137"/>
                </a:lnTo>
                <a:lnTo>
                  <a:pt x="231" y="136"/>
                </a:lnTo>
                <a:lnTo>
                  <a:pt x="239" y="136"/>
                </a:lnTo>
                <a:lnTo>
                  <a:pt x="239" y="136"/>
                </a:lnTo>
                <a:close/>
                <a:moveTo>
                  <a:pt x="218" y="177"/>
                </a:moveTo>
                <a:lnTo>
                  <a:pt x="218" y="177"/>
                </a:lnTo>
                <a:lnTo>
                  <a:pt x="216" y="177"/>
                </a:lnTo>
                <a:lnTo>
                  <a:pt x="214" y="176"/>
                </a:lnTo>
                <a:lnTo>
                  <a:pt x="216" y="172"/>
                </a:lnTo>
                <a:lnTo>
                  <a:pt x="223" y="164"/>
                </a:lnTo>
                <a:lnTo>
                  <a:pt x="223" y="164"/>
                </a:lnTo>
                <a:lnTo>
                  <a:pt x="225" y="168"/>
                </a:lnTo>
                <a:lnTo>
                  <a:pt x="223" y="172"/>
                </a:lnTo>
                <a:lnTo>
                  <a:pt x="218" y="177"/>
                </a:lnTo>
                <a:lnTo>
                  <a:pt x="218" y="177"/>
                </a:lnTo>
                <a:close/>
                <a:moveTo>
                  <a:pt x="202" y="132"/>
                </a:moveTo>
                <a:lnTo>
                  <a:pt x="202" y="132"/>
                </a:lnTo>
                <a:lnTo>
                  <a:pt x="200" y="136"/>
                </a:lnTo>
                <a:lnTo>
                  <a:pt x="199" y="139"/>
                </a:lnTo>
                <a:lnTo>
                  <a:pt x="195" y="141"/>
                </a:lnTo>
                <a:lnTo>
                  <a:pt x="191" y="141"/>
                </a:lnTo>
                <a:lnTo>
                  <a:pt x="191" y="141"/>
                </a:lnTo>
                <a:lnTo>
                  <a:pt x="189" y="137"/>
                </a:lnTo>
                <a:lnTo>
                  <a:pt x="189" y="134"/>
                </a:lnTo>
                <a:lnTo>
                  <a:pt x="189" y="134"/>
                </a:lnTo>
                <a:lnTo>
                  <a:pt x="195" y="132"/>
                </a:lnTo>
                <a:lnTo>
                  <a:pt x="202" y="132"/>
                </a:lnTo>
                <a:lnTo>
                  <a:pt x="202" y="132"/>
                </a:lnTo>
                <a:close/>
                <a:moveTo>
                  <a:pt x="309" y="330"/>
                </a:moveTo>
                <a:lnTo>
                  <a:pt x="309" y="330"/>
                </a:lnTo>
                <a:lnTo>
                  <a:pt x="300" y="338"/>
                </a:lnTo>
                <a:lnTo>
                  <a:pt x="288" y="341"/>
                </a:lnTo>
                <a:lnTo>
                  <a:pt x="273" y="343"/>
                </a:lnTo>
                <a:lnTo>
                  <a:pt x="258" y="345"/>
                </a:lnTo>
                <a:lnTo>
                  <a:pt x="225" y="343"/>
                </a:lnTo>
                <a:lnTo>
                  <a:pt x="195" y="341"/>
                </a:lnTo>
                <a:lnTo>
                  <a:pt x="195" y="341"/>
                </a:lnTo>
                <a:lnTo>
                  <a:pt x="193" y="305"/>
                </a:lnTo>
                <a:lnTo>
                  <a:pt x="193" y="269"/>
                </a:lnTo>
                <a:lnTo>
                  <a:pt x="193" y="233"/>
                </a:lnTo>
                <a:lnTo>
                  <a:pt x="191" y="195"/>
                </a:lnTo>
                <a:lnTo>
                  <a:pt x="191" y="195"/>
                </a:lnTo>
                <a:lnTo>
                  <a:pt x="193" y="191"/>
                </a:lnTo>
                <a:lnTo>
                  <a:pt x="195" y="189"/>
                </a:lnTo>
                <a:lnTo>
                  <a:pt x="195" y="189"/>
                </a:lnTo>
                <a:lnTo>
                  <a:pt x="210" y="189"/>
                </a:lnTo>
                <a:lnTo>
                  <a:pt x="225" y="191"/>
                </a:lnTo>
                <a:lnTo>
                  <a:pt x="240" y="195"/>
                </a:lnTo>
                <a:lnTo>
                  <a:pt x="256" y="200"/>
                </a:lnTo>
                <a:lnTo>
                  <a:pt x="271" y="208"/>
                </a:lnTo>
                <a:lnTo>
                  <a:pt x="282" y="217"/>
                </a:lnTo>
                <a:lnTo>
                  <a:pt x="294" y="227"/>
                </a:lnTo>
                <a:lnTo>
                  <a:pt x="303" y="237"/>
                </a:lnTo>
                <a:lnTo>
                  <a:pt x="303" y="237"/>
                </a:lnTo>
                <a:lnTo>
                  <a:pt x="307" y="246"/>
                </a:lnTo>
                <a:lnTo>
                  <a:pt x="313" y="257"/>
                </a:lnTo>
                <a:lnTo>
                  <a:pt x="315" y="271"/>
                </a:lnTo>
                <a:lnTo>
                  <a:pt x="319" y="284"/>
                </a:lnTo>
                <a:lnTo>
                  <a:pt x="319" y="298"/>
                </a:lnTo>
                <a:lnTo>
                  <a:pt x="317" y="311"/>
                </a:lnTo>
                <a:lnTo>
                  <a:pt x="315" y="322"/>
                </a:lnTo>
                <a:lnTo>
                  <a:pt x="309" y="330"/>
                </a:lnTo>
                <a:lnTo>
                  <a:pt x="309" y="330"/>
                </a:lnTo>
                <a:close/>
                <a:moveTo>
                  <a:pt x="336" y="280"/>
                </a:moveTo>
                <a:lnTo>
                  <a:pt x="336" y="280"/>
                </a:lnTo>
                <a:lnTo>
                  <a:pt x="340" y="271"/>
                </a:lnTo>
                <a:lnTo>
                  <a:pt x="345" y="263"/>
                </a:lnTo>
                <a:lnTo>
                  <a:pt x="353" y="257"/>
                </a:lnTo>
                <a:lnTo>
                  <a:pt x="362" y="254"/>
                </a:lnTo>
                <a:lnTo>
                  <a:pt x="362" y="254"/>
                </a:lnTo>
                <a:lnTo>
                  <a:pt x="361" y="259"/>
                </a:lnTo>
                <a:lnTo>
                  <a:pt x="359" y="263"/>
                </a:lnTo>
                <a:lnTo>
                  <a:pt x="353" y="271"/>
                </a:lnTo>
                <a:lnTo>
                  <a:pt x="345" y="277"/>
                </a:lnTo>
                <a:lnTo>
                  <a:pt x="336" y="280"/>
                </a:lnTo>
                <a:lnTo>
                  <a:pt x="336" y="280"/>
                </a:lnTo>
                <a:close/>
                <a:moveTo>
                  <a:pt x="330" y="250"/>
                </a:moveTo>
                <a:lnTo>
                  <a:pt x="330" y="250"/>
                </a:lnTo>
                <a:lnTo>
                  <a:pt x="340" y="238"/>
                </a:lnTo>
                <a:lnTo>
                  <a:pt x="353" y="229"/>
                </a:lnTo>
                <a:lnTo>
                  <a:pt x="353" y="229"/>
                </a:lnTo>
                <a:lnTo>
                  <a:pt x="351" y="237"/>
                </a:lnTo>
                <a:lnTo>
                  <a:pt x="345" y="242"/>
                </a:lnTo>
                <a:lnTo>
                  <a:pt x="338" y="246"/>
                </a:lnTo>
                <a:lnTo>
                  <a:pt x="330" y="250"/>
                </a:lnTo>
                <a:lnTo>
                  <a:pt x="330" y="250"/>
                </a:lnTo>
                <a:close/>
                <a:moveTo>
                  <a:pt x="328" y="223"/>
                </a:moveTo>
                <a:lnTo>
                  <a:pt x="328" y="223"/>
                </a:lnTo>
                <a:lnTo>
                  <a:pt x="328" y="217"/>
                </a:lnTo>
                <a:lnTo>
                  <a:pt x="332" y="210"/>
                </a:lnTo>
                <a:lnTo>
                  <a:pt x="338" y="204"/>
                </a:lnTo>
                <a:lnTo>
                  <a:pt x="341" y="204"/>
                </a:lnTo>
                <a:lnTo>
                  <a:pt x="345" y="202"/>
                </a:lnTo>
                <a:lnTo>
                  <a:pt x="345" y="202"/>
                </a:lnTo>
                <a:lnTo>
                  <a:pt x="347" y="206"/>
                </a:lnTo>
                <a:lnTo>
                  <a:pt x="345" y="210"/>
                </a:lnTo>
                <a:lnTo>
                  <a:pt x="341" y="216"/>
                </a:lnTo>
                <a:lnTo>
                  <a:pt x="334" y="219"/>
                </a:lnTo>
                <a:lnTo>
                  <a:pt x="328" y="223"/>
                </a:lnTo>
                <a:lnTo>
                  <a:pt x="328" y="223"/>
                </a:lnTo>
                <a:close/>
                <a:moveTo>
                  <a:pt x="313" y="198"/>
                </a:moveTo>
                <a:lnTo>
                  <a:pt x="313" y="198"/>
                </a:lnTo>
                <a:lnTo>
                  <a:pt x="320" y="187"/>
                </a:lnTo>
                <a:lnTo>
                  <a:pt x="326" y="183"/>
                </a:lnTo>
                <a:lnTo>
                  <a:pt x="334" y="183"/>
                </a:lnTo>
                <a:lnTo>
                  <a:pt x="334" y="183"/>
                </a:lnTo>
                <a:lnTo>
                  <a:pt x="330" y="187"/>
                </a:lnTo>
                <a:lnTo>
                  <a:pt x="324" y="193"/>
                </a:lnTo>
                <a:lnTo>
                  <a:pt x="320" y="197"/>
                </a:lnTo>
                <a:lnTo>
                  <a:pt x="313" y="198"/>
                </a:lnTo>
                <a:lnTo>
                  <a:pt x="313" y="19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455" name="组合 454"/>
          <p:cNvGrpSpPr/>
          <p:nvPr/>
        </p:nvGrpSpPr>
        <p:grpSpPr>
          <a:xfrm>
            <a:off x="5476415" y="1374087"/>
            <a:ext cx="529495" cy="567945"/>
            <a:chOff x="3060461" y="260868"/>
            <a:chExt cx="930881" cy="998477"/>
          </a:xfrm>
        </p:grpSpPr>
        <p:sp>
          <p:nvSpPr>
            <p:cNvPr id="456" name="Freeform 77"/>
            <p:cNvSpPr>
              <a:spLocks noEditPoints="1"/>
            </p:cNvSpPr>
            <p:nvPr/>
          </p:nvSpPr>
          <p:spPr bwMode="auto">
            <a:xfrm>
              <a:off x="3450581" y="430821"/>
              <a:ext cx="175748" cy="231755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0" y="8"/>
                </a:cxn>
                <a:cxn ang="0">
                  <a:pos x="23" y="23"/>
                </a:cxn>
                <a:cxn ang="0">
                  <a:pos x="11" y="57"/>
                </a:cxn>
                <a:cxn ang="0">
                  <a:pos x="6" y="74"/>
                </a:cxn>
                <a:cxn ang="0">
                  <a:pos x="0" y="107"/>
                </a:cxn>
                <a:cxn ang="0">
                  <a:pos x="4" y="120"/>
                </a:cxn>
                <a:cxn ang="0">
                  <a:pos x="25" y="120"/>
                </a:cxn>
                <a:cxn ang="0">
                  <a:pos x="72" y="116"/>
                </a:cxn>
                <a:cxn ang="0">
                  <a:pos x="91" y="111"/>
                </a:cxn>
                <a:cxn ang="0">
                  <a:pos x="86" y="69"/>
                </a:cxn>
                <a:cxn ang="0">
                  <a:pos x="70" y="34"/>
                </a:cxn>
                <a:cxn ang="0">
                  <a:pos x="65" y="23"/>
                </a:cxn>
                <a:cxn ang="0">
                  <a:pos x="49" y="4"/>
                </a:cxn>
                <a:cxn ang="0">
                  <a:pos x="40" y="0"/>
                </a:cxn>
                <a:cxn ang="0">
                  <a:pos x="40" y="13"/>
                </a:cxn>
                <a:cxn ang="0">
                  <a:pos x="42" y="15"/>
                </a:cxn>
                <a:cxn ang="0">
                  <a:pos x="36" y="25"/>
                </a:cxn>
                <a:cxn ang="0">
                  <a:pos x="36" y="21"/>
                </a:cxn>
                <a:cxn ang="0">
                  <a:pos x="40" y="13"/>
                </a:cxn>
                <a:cxn ang="0">
                  <a:pos x="32" y="107"/>
                </a:cxn>
                <a:cxn ang="0">
                  <a:pos x="25" y="109"/>
                </a:cxn>
                <a:cxn ang="0">
                  <a:pos x="17" y="109"/>
                </a:cxn>
                <a:cxn ang="0">
                  <a:pos x="19" y="90"/>
                </a:cxn>
                <a:cxn ang="0">
                  <a:pos x="21" y="71"/>
                </a:cxn>
                <a:cxn ang="0">
                  <a:pos x="30" y="88"/>
                </a:cxn>
                <a:cxn ang="0">
                  <a:pos x="32" y="107"/>
                </a:cxn>
                <a:cxn ang="0">
                  <a:pos x="26" y="55"/>
                </a:cxn>
                <a:cxn ang="0">
                  <a:pos x="30" y="46"/>
                </a:cxn>
                <a:cxn ang="0">
                  <a:pos x="44" y="31"/>
                </a:cxn>
                <a:cxn ang="0">
                  <a:pos x="55" y="29"/>
                </a:cxn>
                <a:cxn ang="0">
                  <a:pos x="26" y="55"/>
                </a:cxn>
                <a:cxn ang="0">
                  <a:pos x="59" y="53"/>
                </a:cxn>
                <a:cxn ang="0">
                  <a:pos x="57" y="52"/>
                </a:cxn>
                <a:cxn ang="0">
                  <a:pos x="61" y="46"/>
                </a:cxn>
                <a:cxn ang="0">
                  <a:pos x="65" y="44"/>
                </a:cxn>
                <a:cxn ang="0">
                  <a:pos x="65" y="52"/>
                </a:cxn>
                <a:cxn ang="0">
                  <a:pos x="61" y="52"/>
                </a:cxn>
                <a:cxn ang="0">
                  <a:pos x="59" y="53"/>
                </a:cxn>
              </a:cxnLst>
              <a:rect l="0" t="0" r="r" b="b"/>
              <a:pathLst>
                <a:path w="91" h="120">
                  <a:moveTo>
                    <a:pt x="40" y="0"/>
                  </a:moveTo>
                  <a:lnTo>
                    <a:pt x="40" y="0"/>
                  </a:lnTo>
                  <a:lnTo>
                    <a:pt x="34" y="4"/>
                  </a:lnTo>
                  <a:lnTo>
                    <a:pt x="30" y="8"/>
                  </a:lnTo>
                  <a:lnTo>
                    <a:pt x="25" y="15"/>
                  </a:lnTo>
                  <a:lnTo>
                    <a:pt x="23" y="23"/>
                  </a:lnTo>
                  <a:lnTo>
                    <a:pt x="15" y="42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6" y="74"/>
                  </a:lnTo>
                  <a:lnTo>
                    <a:pt x="2" y="90"/>
                  </a:lnTo>
                  <a:lnTo>
                    <a:pt x="0" y="107"/>
                  </a:lnTo>
                  <a:lnTo>
                    <a:pt x="2" y="113"/>
                  </a:lnTo>
                  <a:lnTo>
                    <a:pt x="4" y="120"/>
                  </a:lnTo>
                  <a:lnTo>
                    <a:pt x="4" y="120"/>
                  </a:lnTo>
                  <a:lnTo>
                    <a:pt x="25" y="120"/>
                  </a:lnTo>
                  <a:lnTo>
                    <a:pt x="49" y="120"/>
                  </a:lnTo>
                  <a:lnTo>
                    <a:pt x="72" y="116"/>
                  </a:lnTo>
                  <a:lnTo>
                    <a:pt x="91" y="111"/>
                  </a:lnTo>
                  <a:lnTo>
                    <a:pt x="91" y="111"/>
                  </a:lnTo>
                  <a:lnTo>
                    <a:pt x="91" y="88"/>
                  </a:lnTo>
                  <a:lnTo>
                    <a:pt x="86" y="69"/>
                  </a:lnTo>
                  <a:lnTo>
                    <a:pt x="80" y="5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5" y="23"/>
                  </a:lnTo>
                  <a:lnTo>
                    <a:pt x="57" y="11"/>
                  </a:lnTo>
                  <a:lnTo>
                    <a:pt x="49" y="4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40" y="0"/>
                  </a:lnTo>
                  <a:close/>
                  <a:moveTo>
                    <a:pt x="40" y="13"/>
                  </a:moveTo>
                  <a:lnTo>
                    <a:pt x="40" y="13"/>
                  </a:lnTo>
                  <a:lnTo>
                    <a:pt x="42" y="15"/>
                  </a:lnTo>
                  <a:lnTo>
                    <a:pt x="40" y="19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6" y="21"/>
                  </a:lnTo>
                  <a:lnTo>
                    <a:pt x="36" y="19"/>
                  </a:lnTo>
                  <a:lnTo>
                    <a:pt x="40" y="13"/>
                  </a:lnTo>
                  <a:lnTo>
                    <a:pt x="40" y="13"/>
                  </a:lnTo>
                  <a:close/>
                  <a:moveTo>
                    <a:pt x="32" y="107"/>
                  </a:moveTo>
                  <a:lnTo>
                    <a:pt x="32" y="107"/>
                  </a:lnTo>
                  <a:lnTo>
                    <a:pt x="25" y="109"/>
                  </a:lnTo>
                  <a:lnTo>
                    <a:pt x="21" y="109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19" y="90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6" y="78"/>
                  </a:lnTo>
                  <a:lnTo>
                    <a:pt x="30" y="88"/>
                  </a:lnTo>
                  <a:lnTo>
                    <a:pt x="32" y="97"/>
                  </a:lnTo>
                  <a:lnTo>
                    <a:pt x="32" y="107"/>
                  </a:lnTo>
                  <a:lnTo>
                    <a:pt x="32" y="107"/>
                  </a:lnTo>
                  <a:close/>
                  <a:moveTo>
                    <a:pt x="26" y="55"/>
                  </a:moveTo>
                  <a:lnTo>
                    <a:pt x="26" y="55"/>
                  </a:lnTo>
                  <a:lnTo>
                    <a:pt x="30" y="46"/>
                  </a:lnTo>
                  <a:lnTo>
                    <a:pt x="36" y="38"/>
                  </a:lnTo>
                  <a:lnTo>
                    <a:pt x="44" y="31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42" y="42"/>
                  </a:lnTo>
                  <a:lnTo>
                    <a:pt x="26" y="55"/>
                  </a:lnTo>
                  <a:lnTo>
                    <a:pt x="26" y="55"/>
                  </a:lnTo>
                  <a:close/>
                  <a:moveTo>
                    <a:pt x="59" y="53"/>
                  </a:moveTo>
                  <a:lnTo>
                    <a:pt x="59" y="53"/>
                  </a:lnTo>
                  <a:lnTo>
                    <a:pt x="57" y="52"/>
                  </a:lnTo>
                  <a:lnTo>
                    <a:pt x="59" y="48"/>
                  </a:lnTo>
                  <a:lnTo>
                    <a:pt x="61" y="46"/>
                  </a:lnTo>
                  <a:lnTo>
                    <a:pt x="65" y="44"/>
                  </a:lnTo>
                  <a:lnTo>
                    <a:pt x="65" y="44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3" y="52"/>
                  </a:lnTo>
                  <a:lnTo>
                    <a:pt x="61" y="52"/>
                  </a:lnTo>
                  <a:lnTo>
                    <a:pt x="59" y="53"/>
                  </a:lnTo>
                  <a:lnTo>
                    <a:pt x="59" y="53"/>
                  </a:lnTo>
                  <a:lnTo>
                    <a:pt x="59" y="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7" name="Freeform 78"/>
            <p:cNvSpPr>
              <a:spLocks noEditPoints="1"/>
            </p:cNvSpPr>
            <p:nvPr/>
          </p:nvSpPr>
          <p:spPr bwMode="auto">
            <a:xfrm>
              <a:off x="3060461" y="260868"/>
              <a:ext cx="930881" cy="998477"/>
            </a:xfrm>
            <a:custGeom>
              <a:avLst/>
              <a:gdLst/>
              <a:ahLst/>
              <a:cxnLst>
                <a:cxn ang="0">
                  <a:pos x="377" y="157"/>
                </a:cxn>
                <a:cxn ang="0">
                  <a:pos x="284" y="4"/>
                </a:cxn>
                <a:cxn ang="0">
                  <a:pos x="78" y="103"/>
                </a:cxn>
                <a:cxn ang="0">
                  <a:pos x="5" y="435"/>
                </a:cxn>
                <a:cxn ang="0">
                  <a:pos x="59" y="507"/>
                </a:cxn>
                <a:cxn ang="0">
                  <a:pos x="185" y="418"/>
                </a:cxn>
                <a:cxn ang="0">
                  <a:pos x="240" y="284"/>
                </a:cxn>
                <a:cxn ang="0">
                  <a:pos x="339" y="517"/>
                </a:cxn>
                <a:cxn ang="0">
                  <a:pos x="478" y="465"/>
                </a:cxn>
                <a:cxn ang="0">
                  <a:pos x="143" y="52"/>
                </a:cxn>
                <a:cxn ang="0">
                  <a:pos x="147" y="35"/>
                </a:cxn>
                <a:cxn ang="0">
                  <a:pos x="87" y="309"/>
                </a:cxn>
                <a:cxn ang="0">
                  <a:pos x="55" y="357"/>
                </a:cxn>
                <a:cxn ang="0">
                  <a:pos x="95" y="254"/>
                </a:cxn>
                <a:cxn ang="0">
                  <a:pos x="76" y="244"/>
                </a:cxn>
                <a:cxn ang="0">
                  <a:pos x="82" y="210"/>
                </a:cxn>
                <a:cxn ang="0">
                  <a:pos x="76" y="244"/>
                </a:cxn>
                <a:cxn ang="0">
                  <a:pos x="120" y="115"/>
                </a:cxn>
                <a:cxn ang="0">
                  <a:pos x="122" y="134"/>
                </a:cxn>
                <a:cxn ang="0">
                  <a:pos x="139" y="63"/>
                </a:cxn>
                <a:cxn ang="0">
                  <a:pos x="105" y="107"/>
                </a:cxn>
                <a:cxn ang="0">
                  <a:pos x="105" y="107"/>
                </a:cxn>
                <a:cxn ang="0">
                  <a:pos x="89" y="147"/>
                </a:cxn>
                <a:cxn ang="0">
                  <a:pos x="103" y="174"/>
                </a:cxn>
                <a:cxn ang="0">
                  <a:pos x="51" y="256"/>
                </a:cxn>
                <a:cxn ang="0">
                  <a:pos x="72" y="258"/>
                </a:cxn>
                <a:cxn ang="0">
                  <a:pos x="70" y="292"/>
                </a:cxn>
                <a:cxn ang="0">
                  <a:pos x="70" y="292"/>
                </a:cxn>
                <a:cxn ang="0">
                  <a:pos x="32" y="357"/>
                </a:cxn>
                <a:cxn ang="0">
                  <a:pos x="28" y="401"/>
                </a:cxn>
                <a:cxn ang="0">
                  <a:pos x="36" y="410"/>
                </a:cxn>
                <a:cxn ang="0">
                  <a:pos x="42" y="435"/>
                </a:cxn>
                <a:cxn ang="0">
                  <a:pos x="57" y="437"/>
                </a:cxn>
                <a:cxn ang="0">
                  <a:pos x="57" y="496"/>
                </a:cxn>
                <a:cxn ang="0">
                  <a:pos x="65" y="483"/>
                </a:cxn>
                <a:cxn ang="0">
                  <a:pos x="86" y="496"/>
                </a:cxn>
                <a:cxn ang="0">
                  <a:pos x="89" y="477"/>
                </a:cxn>
                <a:cxn ang="0">
                  <a:pos x="129" y="467"/>
                </a:cxn>
                <a:cxn ang="0">
                  <a:pos x="135" y="483"/>
                </a:cxn>
                <a:cxn ang="0">
                  <a:pos x="255" y="288"/>
                </a:cxn>
                <a:cxn ang="0">
                  <a:pos x="270" y="383"/>
                </a:cxn>
                <a:cxn ang="0">
                  <a:pos x="274" y="330"/>
                </a:cxn>
                <a:cxn ang="0">
                  <a:pos x="282" y="290"/>
                </a:cxn>
                <a:cxn ang="0">
                  <a:pos x="274" y="401"/>
                </a:cxn>
                <a:cxn ang="0">
                  <a:pos x="276" y="431"/>
                </a:cxn>
                <a:cxn ang="0">
                  <a:pos x="280" y="490"/>
                </a:cxn>
                <a:cxn ang="0">
                  <a:pos x="305" y="322"/>
                </a:cxn>
                <a:cxn ang="0">
                  <a:pos x="305" y="353"/>
                </a:cxn>
                <a:cxn ang="0">
                  <a:pos x="322" y="366"/>
                </a:cxn>
                <a:cxn ang="0">
                  <a:pos x="318" y="364"/>
                </a:cxn>
                <a:cxn ang="0">
                  <a:pos x="320" y="397"/>
                </a:cxn>
                <a:cxn ang="0">
                  <a:pos x="316" y="456"/>
                </a:cxn>
                <a:cxn ang="0">
                  <a:pos x="322" y="496"/>
                </a:cxn>
                <a:cxn ang="0">
                  <a:pos x="293" y="456"/>
                </a:cxn>
                <a:cxn ang="0">
                  <a:pos x="333" y="439"/>
                </a:cxn>
                <a:cxn ang="0">
                  <a:pos x="362" y="473"/>
                </a:cxn>
                <a:cxn ang="0">
                  <a:pos x="402" y="467"/>
                </a:cxn>
                <a:cxn ang="0">
                  <a:pos x="324" y="326"/>
                </a:cxn>
                <a:cxn ang="0">
                  <a:pos x="211" y="271"/>
                </a:cxn>
                <a:cxn ang="0">
                  <a:pos x="120" y="452"/>
                </a:cxn>
                <a:cxn ang="0">
                  <a:pos x="152" y="58"/>
                </a:cxn>
                <a:cxn ang="0">
                  <a:pos x="312" y="48"/>
                </a:cxn>
                <a:cxn ang="0">
                  <a:pos x="448" y="380"/>
                </a:cxn>
              </a:cxnLst>
              <a:rect l="0" t="0" r="r" b="b"/>
              <a:pathLst>
                <a:path w="482" h="517">
                  <a:moveTo>
                    <a:pt x="472" y="416"/>
                  </a:moveTo>
                  <a:lnTo>
                    <a:pt x="472" y="416"/>
                  </a:lnTo>
                  <a:lnTo>
                    <a:pt x="459" y="382"/>
                  </a:lnTo>
                  <a:lnTo>
                    <a:pt x="446" y="347"/>
                  </a:lnTo>
                  <a:lnTo>
                    <a:pt x="421" y="282"/>
                  </a:lnTo>
                  <a:lnTo>
                    <a:pt x="421" y="282"/>
                  </a:lnTo>
                  <a:lnTo>
                    <a:pt x="411" y="256"/>
                  </a:lnTo>
                  <a:lnTo>
                    <a:pt x="404" y="231"/>
                  </a:lnTo>
                  <a:lnTo>
                    <a:pt x="396" y="204"/>
                  </a:lnTo>
                  <a:lnTo>
                    <a:pt x="387" y="180"/>
                  </a:lnTo>
                  <a:lnTo>
                    <a:pt x="387" y="180"/>
                  </a:lnTo>
                  <a:lnTo>
                    <a:pt x="377" y="157"/>
                  </a:lnTo>
                  <a:lnTo>
                    <a:pt x="366" y="132"/>
                  </a:lnTo>
                  <a:lnTo>
                    <a:pt x="366" y="132"/>
                  </a:lnTo>
                  <a:lnTo>
                    <a:pt x="356" y="109"/>
                  </a:lnTo>
                  <a:lnTo>
                    <a:pt x="345" y="88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10" y="29"/>
                  </a:lnTo>
                  <a:lnTo>
                    <a:pt x="305" y="19"/>
                  </a:lnTo>
                  <a:lnTo>
                    <a:pt x="299" y="12"/>
                  </a:lnTo>
                  <a:lnTo>
                    <a:pt x="299" y="12"/>
                  </a:lnTo>
                  <a:lnTo>
                    <a:pt x="291" y="8"/>
                  </a:lnTo>
                  <a:lnTo>
                    <a:pt x="284" y="4"/>
                  </a:lnTo>
                  <a:lnTo>
                    <a:pt x="269" y="0"/>
                  </a:lnTo>
                  <a:lnTo>
                    <a:pt x="249" y="0"/>
                  </a:lnTo>
                  <a:lnTo>
                    <a:pt x="230" y="2"/>
                  </a:lnTo>
                  <a:lnTo>
                    <a:pt x="192" y="6"/>
                  </a:lnTo>
                  <a:lnTo>
                    <a:pt x="175" y="10"/>
                  </a:lnTo>
                  <a:lnTo>
                    <a:pt x="160" y="10"/>
                  </a:lnTo>
                  <a:lnTo>
                    <a:pt x="160" y="10"/>
                  </a:lnTo>
                  <a:lnTo>
                    <a:pt x="122" y="35"/>
                  </a:lnTo>
                  <a:lnTo>
                    <a:pt x="105" y="50"/>
                  </a:lnTo>
                  <a:lnTo>
                    <a:pt x="87" y="63"/>
                  </a:lnTo>
                  <a:lnTo>
                    <a:pt x="87" y="63"/>
                  </a:lnTo>
                  <a:lnTo>
                    <a:pt x="78" y="103"/>
                  </a:lnTo>
                  <a:lnTo>
                    <a:pt x="70" y="143"/>
                  </a:lnTo>
                  <a:lnTo>
                    <a:pt x="51" y="220"/>
                  </a:lnTo>
                  <a:lnTo>
                    <a:pt x="51" y="220"/>
                  </a:lnTo>
                  <a:lnTo>
                    <a:pt x="40" y="258"/>
                  </a:lnTo>
                  <a:lnTo>
                    <a:pt x="40" y="258"/>
                  </a:lnTo>
                  <a:lnTo>
                    <a:pt x="40" y="273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26" y="334"/>
                  </a:lnTo>
                  <a:lnTo>
                    <a:pt x="15" y="385"/>
                  </a:lnTo>
                  <a:lnTo>
                    <a:pt x="15" y="385"/>
                  </a:lnTo>
                  <a:lnTo>
                    <a:pt x="5" y="435"/>
                  </a:lnTo>
                  <a:lnTo>
                    <a:pt x="5" y="435"/>
                  </a:lnTo>
                  <a:lnTo>
                    <a:pt x="0" y="464"/>
                  </a:lnTo>
                  <a:lnTo>
                    <a:pt x="0" y="479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4" y="496"/>
                  </a:lnTo>
                  <a:lnTo>
                    <a:pt x="9" y="500"/>
                  </a:lnTo>
                  <a:lnTo>
                    <a:pt x="17" y="504"/>
                  </a:lnTo>
                  <a:lnTo>
                    <a:pt x="25" y="505"/>
                  </a:lnTo>
                  <a:lnTo>
                    <a:pt x="44" y="507"/>
                  </a:lnTo>
                  <a:lnTo>
                    <a:pt x="59" y="507"/>
                  </a:lnTo>
                  <a:lnTo>
                    <a:pt x="59" y="507"/>
                  </a:lnTo>
                  <a:lnTo>
                    <a:pt x="97" y="507"/>
                  </a:lnTo>
                  <a:lnTo>
                    <a:pt x="118" y="507"/>
                  </a:lnTo>
                  <a:lnTo>
                    <a:pt x="137" y="505"/>
                  </a:lnTo>
                  <a:lnTo>
                    <a:pt x="137" y="505"/>
                  </a:lnTo>
                  <a:lnTo>
                    <a:pt x="147" y="494"/>
                  </a:lnTo>
                  <a:lnTo>
                    <a:pt x="158" y="483"/>
                  </a:lnTo>
                  <a:lnTo>
                    <a:pt x="169" y="473"/>
                  </a:lnTo>
                  <a:lnTo>
                    <a:pt x="173" y="465"/>
                  </a:lnTo>
                  <a:lnTo>
                    <a:pt x="177" y="458"/>
                  </a:lnTo>
                  <a:lnTo>
                    <a:pt x="177" y="458"/>
                  </a:lnTo>
                  <a:lnTo>
                    <a:pt x="181" y="439"/>
                  </a:lnTo>
                  <a:lnTo>
                    <a:pt x="185" y="418"/>
                  </a:lnTo>
                  <a:lnTo>
                    <a:pt x="192" y="372"/>
                  </a:lnTo>
                  <a:lnTo>
                    <a:pt x="192" y="372"/>
                  </a:lnTo>
                  <a:lnTo>
                    <a:pt x="202" y="332"/>
                  </a:lnTo>
                  <a:lnTo>
                    <a:pt x="202" y="332"/>
                  </a:lnTo>
                  <a:lnTo>
                    <a:pt x="206" y="309"/>
                  </a:lnTo>
                  <a:lnTo>
                    <a:pt x="208" y="298"/>
                  </a:lnTo>
                  <a:lnTo>
                    <a:pt x="211" y="290"/>
                  </a:lnTo>
                  <a:lnTo>
                    <a:pt x="211" y="290"/>
                  </a:lnTo>
                  <a:lnTo>
                    <a:pt x="217" y="286"/>
                  </a:lnTo>
                  <a:lnTo>
                    <a:pt x="225" y="286"/>
                  </a:lnTo>
                  <a:lnTo>
                    <a:pt x="240" y="284"/>
                  </a:lnTo>
                  <a:lnTo>
                    <a:pt x="240" y="284"/>
                  </a:lnTo>
                  <a:lnTo>
                    <a:pt x="248" y="309"/>
                  </a:lnTo>
                  <a:lnTo>
                    <a:pt x="251" y="336"/>
                  </a:lnTo>
                  <a:lnTo>
                    <a:pt x="259" y="387"/>
                  </a:lnTo>
                  <a:lnTo>
                    <a:pt x="269" y="498"/>
                  </a:lnTo>
                  <a:lnTo>
                    <a:pt x="269" y="498"/>
                  </a:lnTo>
                  <a:lnTo>
                    <a:pt x="274" y="502"/>
                  </a:lnTo>
                  <a:lnTo>
                    <a:pt x="280" y="505"/>
                  </a:lnTo>
                  <a:lnTo>
                    <a:pt x="291" y="509"/>
                  </a:lnTo>
                  <a:lnTo>
                    <a:pt x="291" y="509"/>
                  </a:lnTo>
                  <a:lnTo>
                    <a:pt x="307" y="515"/>
                  </a:lnTo>
                  <a:lnTo>
                    <a:pt x="324" y="517"/>
                  </a:lnTo>
                  <a:lnTo>
                    <a:pt x="339" y="517"/>
                  </a:lnTo>
                  <a:lnTo>
                    <a:pt x="354" y="515"/>
                  </a:lnTo>
                  <a:lnTo>
                    <a:pt x="387" y="511"/>
                  </a:lnTo>
                  <a:lnTo>
                    <a:pt x="419" y="505"/>
                  </a:lnTo>
                  <a:lnTo>
                    <a:pt x="419" y="505"/>
                  </a:lnTo>
                  <a:lnTo>
                    <a:pt x="429" y="500"/>
                  </a:lnTo>
                  <a:lnTo>
                    <a:pt x="438" y="492"/>
                  </a:lnTo>
                  <a:lnTo>
                    <a:pt x="448" y="483"/>
                  </a:lnTo>
                  <a:lnTo>
                    <a:pt x="459" y="475"/>
                  </a:lnTo>
                  <a:lnTo>
                    <a:pt x="459" y="475"/>
                  </a:lnTo>
                  <a:lnTo>
                    <a:pt x="465" y="471"/>
                  </a:lnTo>
                  <a:lnTo>
                    <a:pt x="472" y="469"/>
                  </a:lnTo>
                  <a:lnTo>
                    <a:pt x="478" y="465"/>
                  </a:lnTo>
                  <a:lnTo>
                    <a:pt x="482" y="460"/>
                  </a:lnTo>
                  <a:lnTo>
                    <a:pt x="482" y="460"/>
                  </a:lnTo>
                  <a:lnTo>
                    <a:pt x="482" y="452"/>
                  </a:lnTo>
                  <a:lnTo>
                    <a:pt x="480" y="443"/>
                  </a:lnTo>
                  <a:lnTo>
                    <a:pt x="472" y="416"/>
                  </a:lnTo>
                  <a:lnTo>
                    <a:pt x="472" y="416"/>
                  </a:lnTo>
                  <a:close/>
                  <a:moveTo>
                    <a:pt x="147" y="35"/>
                  </a:moveTo>
                  <a:lnTo>
                    <a:pt x="147" y="35"/>
                  </a:lnTo>
                  <a:lnTo>
                    <a:pt x="147" y="40"/>
                  </a:lnTo>
                  <a:lnTo>
                    <a:pt x="145" y="44"/>
                  </a:lnTo>
                  <a:lnTo>
                    <a:pt x="143" y="46"/>
                  </a:lnTo>
                  <a:lnTo>
                    <a:pt x="143" y="52"/>
                  </a:lnTo>
                  <a:lnTo>
                    <a:pt x="143" y="52"/>
                  </a:lnTo>
                  <a:lnTo>
                    <a:pt x="137" y="46"/>
                  </a:lnTo>
                  <a:lnTo>
                    <a:pt x="137" y="46"/>
                  </a:lnTo>
                  <a:lnTo>
                    <a:pt x="127" y="50"/>
                  </a:lnTo>
                  <a:lnTo>
                    <a:pt x="118" y="58"/>
                  </a:lnTo>
                  <a:lnTo>
                    <a:pt x="110" y="63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22" y="50"/>
                  </a:lnTo>
                  <a:lnTo>
                    <a:pt x="133" y="40"/>
                  </a:lnTo>
                  <a:lnTo>
                    <a:pt x="147" y="35"/>
                  </a:lnTo>
                  <a:lnTo>
                    <a:pt x="147" y="35"/>
                  </a:lnTo>
                  <a:close/>
                  <a:moveTo>
                    <a:pt x="61" y="321"/>
                  </a:moveTo>
                  <a:lnTo>
                    <a:pt x="61" y="321"/>
                  </a:lnTo>
                  <a:lnTo>
                    <a:pt x="65" y="313"/>
                  </a:lnTo>
                  <a:lnTo>
                    <a:pt x="72" y="305"/>
                  </a:lnTo>
                  <a:lnTo>
                    <a:pt x="80" y="300"/>
                  </a:lnTo>
                  <a:lnTo>
                    <a:pt x="87" y="294"/>
                  </a:lnTo>
                  <a:lnTo>
                    <a:pt x="87" y="294"/>
                  </a:lnTo>
                  <a:lnTo>
                    <a:pt x="89" y="294"/>
                  </a:lnTo>
                  <a:lnTo>
                    <a:pt x="91" y="296"/>
                  </a:lnTo>
                  <a:lnTo>
                    <a:pt x="89" y="300"/>
                  </a:lnTo>
                  <a:lnTo>
                    <a:pt x="87" y="309"/>
                  </a:lnTo>
                  <a:lnTo>
                    <a:pt x="87" y="309"/>
                  </a:lnTo>
                  <a:lnTo>
                    <a:pt x="80" y="311"/>
                  </a:lnTo>
                  <a:lnTo>
                    <a:pt x="74" y="315"/>
                  </a:lnTo>
                  <a:lnTo>
                    <a:pt x="61" y="321"/>
                  </a:lnTo>
                  <a:lnTo>
                    <a:pt x="61" y="321"/>
                  </a:lnTo>
                  <a:close/>
                  <a:moveTo>
                    <a:pt x="76" y="355"/>
                  </a:moveTo>
                  <a:lnTo>
                    <a:pt x="76" y="355"/>
                  </a:lnTo>
                  <a:lnTo>
                    <a:pt x="68" y="357"/>
                  </a:lnTo>
                  <a:lnTo>
                    <a:pt x="61" y="361"/>
                  </a:lnTo>
                  <a:lnTo>
                    <a:pt x="57" y="364"/>
                  </a:lnTo>
                  <a:lnTo>
                    <a:pt x="49" y="368"/>
                  </a:lnTo>
                  <a:lnTo>
                    <a:pt x="49" y="368"/>
                  </a:lnTo>
                  <a:lnTo>
                    <a:pt x="55" y="357"/>
                  </a:lnTo>
                  <a:lnTo>
                    <a:pt x="63" y="349"/>
                  </a:lnTo>
                  <a:lnTo>
                    <a:pt x="78" y="332"/>
                  </a:lnTo>
                  <a:lnTo>
                    <a:pt x="78" y="332"/>
                  </a:lnTo>
                  <a:lnTo>
                    <a:pt x="80" y="334"/>
                  </a:lnTo>
                  <a:lnTo>
                    <a:pt x="80" y="336"/>
                  </a:lnTo>
                  <a:lnTo>
                    <a:pt x="80" y="342"/>
                  </a:lnTo>
                  <a:lnTo>
                    <a:pt x="76" y="355"/>
                  </a:lnTo>
                  <a:lnTo>
                    <a:pt x="76" y="355"/>
                  </a:lnTo>
                  <a:close/>
                  <a:moveTo>
                    <a:pt x="61" y="286"/>
                  </a:moveTo>
                  <a:lnTo>
                    <a:pt x="61" y="286"/>
                  </a:lnTo>
                  <a:lnTo>
                    <a:pt x="78" y="269"/>
                  </a:lnTo>
                  <a:lnTo>
                    <a:pt x="95" y="254"/>
                  </a:lnTo>
                  <a:lnTo>
                    <a:pt x="95" y="254"/>
                  </a:lnTo>
                  <a:lnTo>
                    <a:pt x="97" y="254"/>
                  </a:lnTo>
                  <a:lnTo>
                    <a:pt x="99" y="256"/>
                  </a:lnTo>
                  <a:lnTo>
                    <a:pt x="99" y="261"/>
                  </a:lnTo>
                  <a:lnTo>
                    <a:pt x="97" y="265"/>
                  </a:lnTo>
                  <a:lnTo>
                    <a:pt x="97" y="269"/>
                  </a:lnTo>
                  <a:lnTo>
                    <a:pt x="97" y="269"/>
                  </a:lnTo>
                  <a:lnTo>
                    <a:pt x="78" y="279"/>
                  </a:lnTo>
                  <a:lnTo>
                    <a:pt x="61" y="286"/>
                  </a:lnTo>
                  <a:lnTo>
                    <a:pt x="61" y="286"/>
                  </a:lnTo>
                  <a:close/>
                  <a:moveTo>
                    <a:pt x="76" y="244"/>
                  </a:moveTo>
                  <a:lnTo>
                    <a:pt x="76" y="244"/>
                  </a:lnTo>
                  <a:lnTo>
                    <a:pt x="78" y="241"/>
                  </a:lnTo>
                  <a:lnTo>
                    <a:pt x="84" y="235"/>
                  </a:lnTo>
                  <a:lnTo>
                    <a:pt x="95" y="225"/>
                  </a:lnTo>
                  <a:lnTo>
                    <a:pt x="101" y="221"/>
                  </a:lnTo>
                  <a:lnTo>
                    <a:pt x="105" y="216"/>
                  </a:lnTo>
                  <a:lnTo>
                    <a:pt x="106" y="210"/>
                  </a:lnTo>
                  <a:lnTo>
                    <a:pt x="105" y="202"/>
                  </a:lnTo>
                  <a:lnTo>
                    <a:pt x="105" y="202"/>
                  </a:lnTo>
                  <a:lnTo>
                    <a:pt x="91" y="204"/>
                  </a:lnTo>
                  <a:lnTo>
                    <a:pt x="86" y="206"/>
                  </a:lnTo>
                  <a:lnTo>
                    <a:pt x="82" y="210"/>
                  </a:lnTo>
                  <a:lnTo>
                    <a:pt x="82" y="210"/>
                  </a:lnTo>
                  <a:lnTo>
                    <a:pt x="87" y="202"/>
                  </a:lnTo>
                  <a:lnTo>
                    <a:pt x="95" y="195"/>
                  </a:lnTo>
                  <a:lnTo>
                    <a:pt x="105" y="187"/>
                  </a:lnTo>
                  <a:lnTo>
                    <a:pt x="114" y="181"/>
                  </a:lnTo>
                  <a:lnTo>
                    <a:pt x="114" y="181"/>
                  </a:lnTo>
                  <a:lnTo>
                    <a:pt x="110" y="206"/>
                  </a:lnTo>
                  <a:lnTo>
                    <a:pt x="105" y="231"/>
                  </a:lnTo>
                  <a:lnTo>
                    <a:pt x="105" y="231"/>
                  </a:lnTo>
                  <a:lnTo>
                    <a:pt x="97" y="233"/>
                  </a:lnTo>
                  <a:lnTo>
                    <a:pt x="89" y="237"/>
                  </a:lnTo>
                  <a:lnTo>
                    <a:pt x="76" y="244"/>
                  </a:lnTo>
                  <a:lnTo>
                    <a:pt x="76" y="244"/>
                  </a:lnTo>
                  <a:close/>
                  <a:moveTo>
                    <a:pt x="114" y="117"/>
                  </a:moveTo>
                  <a:lnTo>
                    <a:pt x="114" y="117"/>
                  </a:lnTo>
                  <a:lnTo>
                    <a:pt x="116" y="113"/>
                  </a:lnTo>
                  <a:lnTo>
                    <a:pt x="120" y="109"/>
                  </a:lnTo>
                  <a:lnTo>
                    <a:pt x="127" y="101"/>
                  </a:lnTo>
                  <a:lnTo>
                    <a:pt x="127" y="101"/>
                  </a:lnTo>
                  <a:lnTo>
                    <a:pt x="129" y="103"/>
                  </a:lnTo>
                  <a:lnTo>
                    <a:pt x="129" y="107"/>
                  </a:lnTo>
                  <a:lnTo>
                    <a:pt x="127" y="113"/>
                  </a:lnTo>
                  <a:lnTo>
                    <a:pt x="127" y="113"/>
                  </a:lnTo>
                  <a:lnTo>
                    <a:pt x="124" y="113"/>
                  </a:lnTo>
                  <a:lnTo>
                    <a:pt x="120" y="115"/>
                  </a:lnTo>
                  <a:lnTo>
                    <a:pt x="114" y="117"/>
                  </a:lnTo>
                  <a:lnTo>
                    <a:pt x="114" y="117"/>
                  </a:lnTo>
                  <a:close/>
                  <a:moveTo>
                    <a:pt x="118" y="157"/>
                  </a:moveTo>
                  <a:lnTo>
                    <a:pt x="118" y="157"/>
                  </a:lnTo>
                  <a:lnTo>
                    <a:pt x="110" y="159"/>
                  </a:lnTo>
                  <a:lnTo>
                    <a:pt x="103" y="160"/>
                  </a:lnTo>
                  <a:lnTo>
                    <a:pt x="87" y="168"/>
                  </a:lnTo>
                  <a:lnTo>
                    <a:pt x="87" y="168"/>
                  </a:lnTo>
                  <a:lnTo>
                    <a:pt x="95" y="159"/>
                  </a:lnTo>
                  <a:lnTo>
                    <a:pt x="103" y="149"/>
                  </a:lnTo>
                  <a:lnTo>
                    <a:pt x="112" y="141"/>
                  </a:lnTo>
                  <a:lnTo>
                    <a:pt x="122" y="134"/>
                  </a:lnTo>
                  <a:lnTo>
                    <a:pt x="122" y="134"/>
                  </a:lnTo>
                  <a:lnTo>
                    <a:pt x="124" y="140"/>
                  </a:lnTo>
                  <a:lnTo>
                    <a:pt x="122" y="145"/>
                  </a:lnTo>
                  <a:lnTo>
                    <a:pt x="118" y="157"/>
                  </a:lnTo>
                  <a:lnTo>
                    <a:pt x="118" y="157"/>
                  </a:lnTo>
                  <a:close/>
                  <a:moveTo>
                    <a:pt x="108" y="94"/>
                  </a:moveTo>
                  <a:lnTo>
                    <a:pt x="108" y="94"/>
                  </a:lnTo>
                  <a:lnTo>
                    <a:pt x="110" y="90"/>
                  </a:lnTo>
                  <a:lnTo>
                    <a:pt x="112" y="86"/>
                  </a:lnTo>
                  <a:lnTo>
                    <a:pt x="122" y="79"/>
                  </a:lnTo>
                  <a:lnTo>
                    <a:pt x="129" y="71"/>
                  </a:lnTo>
                  <a:lnTo>
                    <a:pt x="139" y="63"/>
                  </a:lnTo>
                  <a:lnTo>
                    <a:pt x="139" y="63"/>
                  </a:lnTo>
                  <a:lnTo>
                    <a:pt x="139" y="63"/>
                  </a:lnTo>
                  <a:lnTo>
                    <a:pt x="139" y="63"/>
                  </a:lnTo>
                  <a:lnTo>
                    <a:pt x="137" y="69"/>
                  </a:lnTo>
                  <a:lnTo>
                    <a:pt x="135" y="79"/>
                  </a:lnTo>
                  <a:lnTo>
                    <a:pt x="135" y="79"/>
                  </a:lnTo>
                  <a:lnTo>
                    <a:pt x="126" y="80"/>
                  </a:lnTo>
                  <a:lnTo>
                    <a:pt x="120" y="84"/>
                  </a:lnTo>
                  <a:lnTo>
                    <a:pt x="108" y="94"/>
                  </a:lnTo>
                  <a:lnTo>
                    <a:pt x="108" y="94"/>
                  </a:lnTo>
                  <a:close/>
                  <a:moveTo>
                    <a:pt x="105" y="107"/>
                  </a:moveTo>
                  <a:lnTo>
                    <a:pt x="105" y="107"/>
                  </a:lnTo>
                  <a:lnTo>
                    <a:pt x="105" y="109"/>
                  </a:lnTo>
                  <a:lnTo>
                    <a:pt x="105" y="111"/>
                  </a:lnTo>
                  <a:lnTo>
                    <a:pt x="99" y="117"/>
                  </a:lnTo>
                  <a:lnTo>
                    <a:pt x="91" y="122"/>
                  </a:lnTo>
                  <a:lnTo>
                    <a:pt x="86" y="128"/>
                  </a:lnTo>
                  <a:lnTo>
                    <a:pt x="86" y="128"/>
                  </a:lnTo>
                  <a:lnTo>
                    <a:pt x="86" y="124"/>
                  </a:lnTo>
                  <a:lnTo>
                    <a:pt x="86" y="120"/>
                  </a:lnTo>
                  <a:lnTo>
                    <a:pt x="93" y="117"/>
                  </a:lnTo>
                  <a:lnTo>
                    <a:pt x="101" y="113"/>
                  </a:lnTo>
                  <a:lnTo>
                    <a:pt x="103" y="109"/>
                  </a:lnTo>
                  <a:lnTo>
                    <a:pt x="105" y="107"/>
                  </a:lnTo>
                  <a:lnTo>
                    <a:pt x="105" y="107"/>
                  </a:lnTo>
                  <a:close/>
                  <a:moveTo>
                    <a:pt x="95" y="141"/>
                  </a:moveTo>
                  <a:lnTo>
                    <a:pt x="95" y="141"/>
                  </a:lnTo>
                  <a:lnTo>
                    <a:pt x="93" y="147"/>
                  </a:lnTo>
                  <a:lnTo>
                    <a:pt x="87" y="153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6" y="160"/>
                  </a:lnTo>
                  <a:lnTo>
                    <a:pt x="76" y="157"/>
                  </a:lnTo>
                  <a:lnTo>
                    <a:pt x="78" y="153"/>
                  </a:lnTo>
                  <a:lnTo>
                    <a:pt x="82" y="151"/>
                  </a:lnTo>
                  <a:lnTo>
                    <a:pt x="89" y="147"/>
                  </a:lnTo>
                  <a:lnTo>
                    <a:pt x="95" y="141"/>
                  </a:lnTo>
                  <a:lnTo>
                    <a:pt x="95" y="141"/>
                  </a:lnTo>
                  <a:close/>
                  <a:moveTo>
                    <a:pt x="66" y="193"/>
                  </a:moveTo>
                  <a:lnTo>
                    <a:pt x="66" y="193"/>
                  </a:lnTo>
                  <a:lnTo>
                    <a:pt x="76" y="189"/>
                  </a:lnTo>
                  <a:lnTo>
                    <a:pt x="86" y="183"/>
                  </a:lnTo>
                  <a:lnTo>
                    <a:pt x="93" y="178"/>
                  </a:lnTo>
                  <a:lnTo>
                    <a:pt x="103" y="172"/>
                  </a:lnTo>
                  <a:lnTo>
                    <a:pt x="103" y="172"/>
                  </a:lnTo>
                  <a:lnTo>
                    <a:pt x="105" y="172"/>
                  </a:lnTo>
                  <a:lnTo>
                    <a:pt x="103" y="174"/>
                  </a:lnTo>
                  <a:lnTo>
                    <a:pt x="103" y="174"/>
                  </a:lnTo>
                  <a:lnTo>
                    <a:pt x="82" y="193"/>
                  </a:lnTo>
                  <a:lnTo>
                    <a:pt x="63" y="214"/>
                  </a:lnTo>
                  <a:lnTo>
                    <a:pt x="63" y="214"/>
                  </a:lnTo>
                  <a:lnTo>
                    <a:pt x="63" y="210"/>
                  </a:lnTo>
                  <a:lnTo>
                    <a:pt x="63" y="204"/>
                  </a:lnTo>
                  <a:lnTo>
                    <a:pt x="65" y="199"/>
                  </a:lnTo>
                  <a:lnTo>
                    <a:pt x="66" y="193"/>
                  </a:lnTo>
                  <a:lnTo>
                    <a:pt x="66" y="193"/>
                  </a:lnTo>
                  <a:close/>
                  <a:moveTo>
                    <a:pt x="84" y="220"/>
                  </a:moveTo>
                  <a:lnTo>
                    <a:pt x="84" y="220"/>
                  </a:lnTo>
                  <a:lnTo>
                    <a:pt x="51" y="256"/>
                  </a:lnTo>
                  <a:lnTo>
                    <a:pt x="51" y="256"/>
                  </a:lnTo>
                  <a:lnTo>
                    <a:pt x="53" y="248"/>
                  </a:lnTo>
                  <a:lnTo>
                    <a:pt x="57" y="242"/>
                  </a:lnTo>
                  <a:lnTo>
                    <a:pt x="65" y="235"/>
                  </a:lnTo>
                  <a:lnTo>
                    <a:pt x="74" y="227"/>
                  </a:lnTo>
                  <a:lnTo>
                    <a:pt x="84" y="220"/>
                  </a:lnTo>
                  <a:lnTo>
                    <a:pt x="84" y="220"/>
                  </a:lnTo>
                  <a:close/>
                  <a:moveTo>
                    <a:pt x="49" y="273"/>
                  </a:moveTo>
                  <a:lnTo>
                    <a:pt x="49" y="273"/>
                  </a:lnTo>
                  <a:lnTo>
                    <a:pt x="57" y="271"/>
                  </a:lnTo>
                  <a:lnTo>
                    <a:pt x="63" y="267"/>
                  </a:lnTo>
                  <a:lnTo>
                    <a:pt x="66" y="261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70" y="265"/>
                  </a:lnTo>
                  <a:lnTo>
                    <a:pt x="63" y="271"/>
                  </a:lnTo>
                  <a:lnTo>
                    <a:pt x="55" y="277"/>
                  </a:lnTo>
                  <a:lnTo>
                    <a:pt x="49" y="284"/>
                  </a:lnTo>
                  <a:lnTo>
                    <a:pt x="49" y="284"/>
                  </a:lnTo>
                  <a:lnTo>
                    <a:pt x="47" y="282"/>
                  </a:lnTo>
                  <a:lnTo>
                    <a:pt x="47" y="281"/>
                  </a:lnTo>
                  <a:lnTo>
                    <a:pt x="49" y="277"/>
                  </a:lnTo>
                  <a:lnTo>
                    <a:pt x="49" y="273"/>
                  </a:lnTo>
                  <a:lnTo>
                    <a:pt x="49" y="273"/>
                  </a:lnTo>
                  <a:close/>
                  <a:moveTo>
                    <a:pt x="70" y="292"/>
                  </a:moveTo>
                  <a:lnTo>
                    <a:pt x="70" y="292"/>
                  </a:lnTo>
                  <a:lnTo>
                    <a:pt x="65" y="302"/>
                  </a:lnTo>
                  <a:lnTo>
                    <a:pt x="57" y="309"/>
                  </a:lnTo>
                  <a:lnTo>
                    <a:pt x="47" y="317"/>
                  </a:lnTo>
                  <a:lnTo>
                    <a:pt x="42" y="326"/>
                  </a:lnTo>
                  <a:lnTo>
                    <a:pt x="42" y="326"/>
                  </a:lnTo>
                  <a:lnTo>
                    <a:pt x="40" y="321"/>
                  </a:lnTo>
                  <a:lnTo>
                    <a:pt x="42" y="315"/>
                  </a:lnTo>
                  <a:lnTo>
                    <a:pt x="46" y="311"/>
                  </a:lnTo>
                  <a:lnTo>
                    <a:pt x="51" y="307"/>
                  </a:lnTo>
                  <a:lnTo>
                    <a:pt x="61" y="300"/>
                  </a:lnTo>
                  <a:lnTo>
                    <a:pt x="70" y="292"/>
                  </a:lnTo>
                  <a:lnTo>
                    <a:pt x="70" y="292"/>
                  </a:lnTo>
                  <a:close/>
                  <a:moveTo>
                    <a:pt x="63" y="330"/>
                  </a:moveTo>
                  <a:lnTo>
                    <a:pt x="63" y="330"/>
                  </a:lnTo>
                  <a:lnTo>
                    <a:pt x="61" y="336"/>
                  </a:lnTo>
                  <a:lnTo>
                    <a:pt x="57" y="342"/>
                  </a:lnTo>
                  <a:lnTo>
                    <a:pt x="46" y="355"/>
                  </a:lnTo>
                  <a:lnTo>
                    <a:pt x="46" y="355"/>
                  </a:lnTo>
                  <a:lnTo>
                    <a:pt x="26" y="382"/>
                  </a:lnTo>
                  <a:lnTo>
                    <a:pt x="26" y="382"/>
                  </a:lnTo>
                  <a:lnTo>
                    <a:pt x="26" y="372"/>
                  </a:lnTo>
                  <a:lnTo>
                    <a:pt x="28" y="364"/>
                  </a:lnTo>
                  <a:lnTo>
                    <a:pt x="32" y="357"/>
                  </a:lnTo>
                  <a:lnTo>
                    <a:pt x="36" y="351"/>
                  </a:lnTo>
                  <a:lnTo>
                    <a:pt x="42" y="343"/>
                  </a:lnTo>
                  <a:lnTo>
                    <a:pt x="47" y="340"/>
                  </a:lnTo>
                  <a:lnTo>
                    <a:pt x="63" y="330"/>
                  </a:lnTo>
                  <a:lnTo>
                    <a:pt x="63" y="330"/>
                  </a:lnTo>
                  <a:close/>
                  <a:moveTo>
                    <a:pt x="23" y="389"/>
                  </a:moveTo>
                  <a:lnTo>
                    <a:pt x="23" y="389"/>
                  </a:lnTo>
                  <a:lnTo>
                    <a:pt x="28" y="393"/>
                  </a:lnTo>
                  <a:lnTo>
                    <a:pt x="30" y="393"/>
                  </a:lnTo>
                  <a:lnTo>
                    <a:pt x="34" y="393"/>
                  </a:lnTo>
                  <a:lnTo>
                    <a:pt x="34" y="393"/>
                  </a:lnTo>
                  <a:lnTo>
                    <a:pt x="28" y="401"/>
                  </a:lnTo>
                  <a:lnTo>
                    <a:pt x="23" y="408"/>
                  </a:lnTo>
                  <a:lnTo>
                    <a:pt x="23" y="408"/>
                  </a:lnTo>
                  <a:lnTo>
                    <a:pt x="21" y="404"/>
                  </a:lnTo>
                  <a:lnTo>
                    <a:pt x="23" y="401"/>
                  </a:lnTo>
                  <a:lnTo>
                    <a:pt x="23" y="395"/>
                  </a:lnTo>
                  <a:lnTo>
                    <a:pt x="23" y="389"/>
                  </a:lnTo>
                  <a:lnTo>
                    <a:pt x="23" y="389"/>
                  </a:lnTo>
                  <a:close/>
                  <a:moveTo>
                    <a:pt x="57" y="397"/>
                  </a:moveTo>
                  <a:lnTo>
                    <a:pt x="57" y="397"/>
                  </a:lnTo>
                  <a:lnTo>
                    <a:pt x="49" y="401"/>
                  </a:lnTo>
                  <a:lnTo>
                    <a:pt x="42" y="404"/>
                  </a:lnTo>
                  <a:lnTo>
                    <a:pt x="36" y="410"/>
                  </a:lnTo>
                  <a:lnTo>
                    <a:pt x="28" y="414"/>
                  </a:lnTo>
                  <a:lnTo>
                    <a:pt x="28" y="414"/>
                  </a:lnTo>
                  <a:lnTo>
                    <a:pt x="47" y="393"/>
                  </a:lnTo>
                  <a:lnTo>
                    <a:pt x="57" y="383"/>
                  </a:lnTo>
                  <a:lnTo>
                    <a:pt x="70" y="376"/>
                  </a:lnTo>
                  <a:lnTo>
                    <a:pt x="70" y="376"/>
                  </a:lnTo>
                  <a:lnTo>
                    <a:pt x="65" y="403"/>
                  </a:lnTo>
                  <a:lnTo>
                    <a:pt x="59" y="431"/>
                  </a:lnTo>
                  <a:lnTo>
                    <a:pt x="59" y="431"/>
                  </a:lnTo>
                  <a:lnTo>
                    <a:pt x="55" y="429"/>
                  </a:lnTo>
                  <a:lnTo>
                    <a:pt x="49" y="429"/>
                  </a:lnTo>
                  <a:lnTo>
                    <a:pt x="42" y="435"/>
                  </a:lnTo>
                  <a:lnTo>
                    <a:pt x="32" y="441"/>
                  </a:lnTo>
                  <a:lnTo>
                    <a:pt x="25" y="446"/>
                  </a:lnTo>
                  <a:lnTo>
                    <a:pt x="25" y="446"/>
                  </a:lnTo>
                  <a:lnTo>
                    <a:pt x="28" y="439"/>
                  </a:lnTo>
                  <a:lnTo>
                    <a:pt x="34" y="433"/>
                  </a:lnTo>
                  <a:lnTo>
                    <a:pt x="46" y="423"/>
                  </a:lnTo>
                  <a:lnTo>
                    <a:pt x="51" y="418"/>
                  </a:lnTo>
                  <a:lnTo>
                    <a:pt x="55" y="412"/>
                  </a:lnTo>
                  <a:lnTo>
                    <a:pt x="57" y="404"/>
                  </a:lnTo>
                  <a:lnTo>
                    <a:pt x="57" y="397"/>
                  </a:lnTo>
                  <a:lnTo>
                    <a:pt x="57" y="397"/>
                  </a:lnTo>
                  <a:close/>
                  <a:moveTo>
                    <a:pt x="57" y="437"/>
                  </a:moveTo>
                  <a:lnTo>
                    <a:pt x="57" y="437"/>
                  </a:lnTo>
                  <a:lnTo>
                    <a:pt x="57" y="441"/>
                  </a:lnTo>
                  <a:lnTo>
                    <a:pt x="55" y="446"/>
                  </a:lnTo>
                  <a:lnTo>
                    <a:pt x="49" y="454"/>
                  </a:lnTo>
                  <a:lnTo>
                    <a:pt x="42" y="460"/>
                  </a:lnTo>
                  <a:lnTo>
                    <a:pt x="32" y="464"/>
                  </a:lnTo>
                  <a:lnTo>
                    <a:pt x="32" y="464"/>
                  </a:lnTo>
                  <a:lnTo>
                    <a:pt x="46" y="450"/>
                  </a:lnTo>
                  <a:lnTo>
                    <a:pt x="57" y="437"/>
                  </a:lnTo>
                  <a:lnTo>
                    <a:pt x="57" y="437"/>
                  </a:lnTo>
                  <a:close/>
                  <a:moveTo>
                    <a:pt x="57" y="496"/>
                  </a:moveTo>
                  <a:lnTo>
                    <a:pt x="57" y="496"/>
                  </a:lnTo>
                  <a:lnTo>
                    <a:pt x="53" y="496"/>
                  </a:lnTo>
                  <a:lnTo>
                    <a:pt x="49" y="496"/>
                  </a:lnTo>
                  <a:lnTo>
                    <a:pt x="46" y="494"/>
                  </a:lnTo>
                  <a:lnTo>
                    <a:pt x="42" y="496"/>
                  </a:lnTo>
                  <a:lnTo>
                    <a:pt x="42" y="496"/>
                  </a:lnTo>
                  <a:lnTo>
                    <a:pt x="47" y="488"/>
                  </a:lnTo>
                  <a:lnTo>
                    <a:pt x="53" y="483"/>
                  </a:lnTo>
                  <a:lnTo>
                    <a:pt x="68" y="473"/>
                  </a:lnTo>
                  <a:lnTo>
                    <a:pt x="68" y="473"/>
                  </a:lnTo>
                  <a:lnTo>
                    <a:pt x="70" y="475"/>
                  </a:lnTo>
                  <a:lnTo>
                    <a:pt x="68" y="477"/>
                  </a:lnTo>
                  <a:lnTo>
                    <a:pt x="65" y="483"/>
                  </a:lnTo>
                  <a:lnTo>
                    <a:pt x="61" y="490"/>
                  </a:lnTo>
                  <a:lnTo>
                    <a:pt x="57" y="496"/>
                  </a:lnTo>
                  <a:lnTo>
                    <a:pt x="57" y="496"/>
                  </a:lnTo>
                  <a:close/>
                  <a:moveTo>
                    <a:pt x="78" y="498"/>
                  </a:moveTo>
                  <a:lnTo>
                    <a:pt x="78" y="498"/>
                  </a:lnTo>
                  <a:lnTo>
                    <a:pt x="82" y="494"/>
                  </a:lnTo>
                  <a:lnTo>
                    <a:pt x="87" y="488"/>
                  </a:lnTo>
                  <a:lnTo>
                    <a:pt x="97" y="483"/>
                  </a:lnTo>
                  <a:lnTo>
                    <a:pt x="97" y="483"/>
                  </a:lnTo>
                  <a:lnTo>
                    <a:pt x="97" y="488"/>
                  </a:lnTo>
                  <a:lnTo>
                    <a:pt x="93" y="492"/>
                  </a:lnTo>
                  <a:lnTo>
                    <a:pt x="86" y="496"/>
                  </a:lnTo>
                  <a:lnTo>
                    <a:pt x="78" y="498"/>
                  </a:lnTo>
                  <a:lnTo>
                    <a:pt x="78" y="498"/>
                  </a:lnTo>
                  <a:close/>
                  <a:moveTo>
                    <a:pt x="80" y="483"/>
                  </a:moveTo>
                  <a:lnTo>
                    <a:pt x="80" y="483"/>
                  </a:lnTo>
                  <a:lnTo>
                    <a:pt x="82" y="479"/>
                  </a:lnTo>
                  <a:lnTo>
                    <a:pt x="86" y="473"/>
                  </a:lnTo>
                  <a:lnTo>
                    <a:pt x="91" y="469"/>
                  </a:lnTo>
                  <a:lnTo>
                    <a:pt x="95" y="469"/>
                  </a:lnTo>
                  <a:lnTo>
                    <a:pt x="99" y="469"/>
                  </a:lnTo>
                  <a:lnTo>
                    <a:pt x="99" y="469"/>
                  </a:lnTo>
                  <a:lnTo>
                    <a:pt x="95" y="473"/>
                  </a:lnTo>
                  <a:lnTo>
                    <a:pt x="89" y="477"/>
                  </a:lnTo>
                  <a:lnTo>
                    <a:pt x="84" y="479"/>
                  </a:lnTo>
                  <a:lnTo>
                    <a:pt x="80" y="483"/>
                  </a:lnTo>
                  <a:lnTo>
                    <a:pt x="80" y="483"/>
                  </a:lnTo>
                  <a:close/>
                  <a:moveTo>
                    <a:pt x="120" y="475"/>
                  </a:moveTo>
                  <a:lnTo>
                    <a:pt x="120" y="475"/>
                  </a:lnTo>
                  <a:lnTo>
                    <a:pt x="120" y="469"/>
                  </a:lnTo>
                  <a:lnTo>
                    <a:pt x="122" y="467"/>
                  </a:lnTo>
                  <a:lnTo>
                    <a:pt x="122" y="467"/>
                  </a:lnTo>
                  <a:lnTo>
                    <a:pt x="124" y="465"/>
                  </a:lnTo>
                  <a:lnTo>
                    <a:pt x="126" y="467"/>
                  </a:lnTo>
                  <a:lnTo>
                    <a:pt x="127" y="467"/>
                  </a:lnTo>
                  <a:lnTo>
                    <a:pt x="129" y="467"/>
                  </a:lnTo>
                  <a:lnTo>
                    <a:pt x="129" y="467"/>
                  </a:lnTo>
                  <a:lnTo>
                    <a:pt x="126" y="471"/>
                  </a:lnTo>
                  <a:lnTo>
                    <a:pt x="120" y="475"/>
                  </a:lnTo>
                  <a:lnTo>
                    <a:pt x="120" y="475"/>
                  </a:lnTo>
                  <a:close/>
                  <a:moveTo>
                    <a:pt x="135" y="483"/>
                  </a:moveTo>
                  <a:lnTo>
                    <a:pt x="135" y="483"/>
                  </a:lnTo>
                  <a:lnTo>
                    <a:pt x="143" y="473"/>
                  </a:lnTo>
                  <a:lnTo>
                    <a:pt x="147" y="469"/>
                  </a:lnTo>
                  <a:lnTo>
                    <a:pt x="154" y="465"/>
                  </a:lnTo>
                  <a:lnTo>
                    <a:pt x="154" y="465"/>
                  </a:lnTo>
                  <a:lnTo>
                    <a:pt x="145" y="475"/>
                  </a:lnTo>
                  <a:lnTo>
                    <a:pt x="135" y="483"/>
                  </a:lnTo>
                  <a:lnTo>
                    <a:pt x="135" y="483"/>
                  </a:lnTo>
                  <a:close/>
                  <a:moveTo>
                    <a:pt x="255" y="288"/>
                  </a:moveTo>
                  <a:lnTo>
                    <a:pt x="255" y="288"/>
                  </a:lnTo>
                  <a:lnTo>
                    <a:pt x="253" y="286"/>
                  </a:lnTo>
                  <a:lnTo>
                    <a:pt x="253" y="284"/>
                  </a:lnTo>
                  <a:lnTo>
                    <a:pt x="253" y="281"/>
                  </a:lnTo>
                  <a:lnTo>
                    <a:pt x="253" y="281"/>
                  </a:lnTo>
                  <a:lnTo>
                    <a:pt x="257" y="281"/>
                  </a:lnTo>
                  <a:lnTo>
                    <a:pt x="259" y="281"/>
                  </a:lnTo>
                  <a:lnTo>
                    <a:pt x="259" y="281"/>
                  </a:lnTo>
                  <a:lnTo>
                    <a:pt x="257" y="284"/>
                  </a:lnTo>
                  <a:lnTo>
                    <a:pt x="255" y="288"/>
                  </a:lnTo>
                  <a:lnTo>
                    <a:pt x="255" y="288"/>
                  </a:lnTo>
                  <a:close/>
                  <a:moveTo>
                    <a:pt x="270" y="378"/>
                  </a:moveTo>
                  <a:lnTo>
                    <a:pt x="270" y="378"/>
                  </a:lnTo>
                  <a:lnTo>
                    <a:pt x="272" y="378"/>
                  </a:lnTo>
                  <a:lnTo>
                    <a:pt x="272" y="376"/>
                  </a:lnTo>
                  <a:lnTo>
                    <a:pt x="272" y="376"/>
                  </a:lnTo>
                  <a:lnTo>
                    <a:pt x="274" y="378"/>
                  </a:lnTo>
                  <a:lnTo>
                    <a:pt x="274" y="380"/>
                  </a:lnTo>
                  <a:lnTo>
                    <a:pt x="272" y="382"/>
                  </a:lnTo>
                  <a:lnTo>
                    <a:pt x="272" y="385"/>
                  </a:lnTo>
                  <a:lnTo>
                    <a:pt x="272" y="385"/>
                  </a:lnTo>
                  <a:lnTo>
                    <a:pt x="270" y="383"/>
                  </a:lnTo>
                  <a:lnTo>
                    <a:pt x="270" y="382"/>
                  </a:lnTo>
                  <a:lnTo>
                    <a:pt x="270" y="378"/>
                  </a:lnTo>
                  <a:lnTo>
                    <a:pt x="270" y="378"/>
                  </a:lnTo>
                  <a:close/>
                  <a:moveTo>
                    <a:pt x="295" y="294"/>
                  </a:moveTo>
                  <a:lnTo>
                    <a:pt x="295" y="294"/>
                  </a:lnTo>
                  <a:lnTo>
                    <a:pt x="299" y="298"/>
                  </a:lnTo>
                  <a:lnTo>
                    <a:pt x="301" y="305"/>
                  </a:lnTo>
                  <a:lnTo>
                    <a:pt x="301" y="305"/>
                  </a:lnTo>
                  <a:lnTo>
                    <a:pt x="293" y="311"/>
                  </a:lnTo>
                  <a:lnTo>
                    <a:pt x="288" y="317"/>
                  </a:lnTo>
                  <a:lnTo>
                    <a:pt x="282" y="324"/>
                  </a:lnTo>
                  <a:lnTo>
                    <a:pt x="274" y="330"/>
                  </a:lnTo>
                  <a:lnTo>
                    <a:pt x="274" y="330"/>
                  </a:lnTo>
                  <a:lnTo>
                    <a:pt x="278" y="319"/>
                  </a:lnTo>
                  <a:lnTo>
                    <a:pt x="284" y="311"/>
                  </a:lnTo>
                  <a:lnTo>
                    <a:pt x="295" y="294"/>
                  </a:lnTo>
                  <a:lnTo>
                    <a:pt x="295" y="294"/>
                  </a:lnTo>
                  <a:close/>
                  <a:moveTo>
                    <a:pt x="282" y="281"/>
                  </a:moveTo>
                  <a:lnTo>
                    <a:pt x="288" y="281"/>
                  </a:lnTo>
                  <a:lnTo>
                    <a:pt x="288" y="281"/>
                  </a:lnTo>
                  <a:lnTo>
                    <a:pt x="288" y="284"/>
                  </a:lnTo>
                  <a:lnTo>
                    <a:pt x="286" y="286"/>
                  </a:lnTo>
                  <a:lnTo>
                    <a:pt x="282" y="286"/>
                  </a:lnTo>
                  <a:lnTo>
                    <a:pt x="282" y="290"/>
                  </a:lnTo>
                  <a:lnTo>
                    <a:pt x="282" y="290"/>
                  </a:lnTo>
                  <a:lnTo>
                    <a:pt x="280" y="288"/>
                  </a:lnTo>
                  <a:lnTo>
                    <a:pt x="280" y="286"/>
                  </a:lnTo>
                  <a:lnTo>
                    <a:pt x="282" y="281"/>
                  </a:lnTo>
                  <a:lnTo>
                    <a:pt x="282" y="281"/>
                  </a:lnTo>
                  <a:close/>
                  <a:moveTo>
                    <a:pt x="278" y="393"/>
                  </a:moveTo>
                  <a:lnTo>
                    <a:pt x="278" y="393"/>
                  </a:lnTo>
                  <a:lnTo>
                    <a:pt x="280" y="395"/>
                  </a:lnTo>
                  <a:lnTo>
                    <a:pt x="278" y="397"/>
                  </a:lnTo>
                  <a:lnTo>
                    <a:pt x="276" y="399"/>
                  </a:lnTo>
                  <a:lnTo>
                    <a:pt x="274" y="401"/>
                  </a:lnTo>
                  <a:lnTo>
                    <a:pt x="274" y="401"/>
                  </a:lnTo>
                  <a:lnTo>
                    <a:pt x="272" y="399"/>
                  </a:lnTo>
                  <a:lnTo>
                    <a:pt x="274" y="397"/>
                  </a:lnTo>
                  <a:lnTo>
                    <a:pt x="278" y="393"/>
                  </a:lnTo>
                  <a:lnTo>
                    <a:pt x="278" y="393"/>
                  </a:lnTo>
                  <a:close/>
                  <a:moveTo>
                    <a:pt x="280" y="423"/>
                  </a:moveTo>
                  <a:lnTo>
                    <a:pt x="280" y="423"/>
                  </a:lnTo>
                  <a:lnTo>
                    <a:pt x="282" y="425"/>
                  </a:lnTo>
                  <a:lnTo>
                    <a:pt x="280" y="427"/>
                  </a:lnTo>
                  <a:lnTo>
                    <a:pt x="278" y="431"/>
                  </a:lnTo>
                  <a:lnTo>
                    <a:pt x="278" y="433"/>
                  </a:lnTo>
                  <a:lnTo>
                    <a:pt x="278" y="433"/>
                  </a:lnTo>
                  <a:lnTo>
                    <a:pt x="276" y="431"/>
                  </a:lnTo>
                  <a:lnTo>
                    <a:pt x="276" y="429"/>
                  </a:lnTo>
                  <a:lnTo>
                    <a:pt x="280" y="423"/>
                  </a:lnTo>
                  <a:lnTo>
                    <a:pt x="280" y="423"/>
                  </a:lnTo>
                  <a:close/>
                  <a:moveTo>
                    <a:pt x="280" y="479"/>
                  </a:moveTo>
                  <a:lnTo>
                    <a:pt x="280" y="479"/>
                  </a:lnTo>
                  <a:lnTo>
                    <a:pt x="282" y="479"/>
                  </a:lnTo>
                  <a:lnTo>
                    <a:pt x="282" y="483"/>
                  </a:lnTo>
                  <a:lnTo>
                    <a:pt x="282" y="486"/>
                  </a:lnTo>
                  <a:lnTo>
                    <a:pt x="284" y="488"/>
                  </a:lnTo>
                  <a:lnTo>
                    <a:pt x="284" y="488"/>
                  </a:lnTo>
                  <a:lnTo>
                    <a:pt x="282" y="490"/>
                  </a:lnTo>
                  <a:lnTo>
                    <a:pt x="280" y="490"/>
                  </a:lnTo>
                  <a:lnTo>
                    <a:pt x="278" y="486"/>
                  </a:lnTo>
                  <a:lnTo>
                    <a:pt x="278" y="481"/>
                  </a:lnTo>
                  <a:lnTo>
                    <a:pt x="280" y="479"/>
                  </a:lnTo>
                  <a:lnTo>
                    <a:pt x="280" y="479"/>
                  </a:lnTo>
                  <a:close/>
                  <a:moveTo>
                    <a:pt x="284" y="353"/>
                  </a:moveTo>
                  <a:lnTo>
                    <a:pt x="284" y="353"/>
                  </a:lnTo>
                  <a:lnTo>
                    <a:pt x="286" y="345"/>
                  </a:lnTo>
                  <a:lnTo>
                    <a:pt x="289" y="336"/>
                  </a:lnTo>
                  <a:lnTo>
                    <a:pt x="301" y="321"/>
                  </a:lnTo>
                  <a:lnTo>
                    <a:pt x="301" y="321"/>
                  </a:lnTo>
                  <a:lnTo>
                    <a:pt x="303" y="321"/>
                  </a:lnTo>
                  <a:lnTo>
                    <a:pt x="305" y="322"/>
                  </a:lnTo>
                  <a:lnTo>
                    <a:pt x="307" y="324"/>
                  </a:lnTo>
                  <a:lnTo>
                    <a:pt x="307" y="324"/>
                  </a:lnTo>
                  <a:lnTo>
                    <a:pt x="295" y="340"/>
                  </a:lnTo>
                  <a:lnTo>
                    <a:pt x="284" y="353"/>
                  </a:lnTo>
                  <a:lnTo>
                    <a:pt x="284" y="353"/>
                  </a:lnTo>
                  <a:close/>
                  <a:moveTo>
                    <a:pt x="312" y="349"/>
                  </a:moveTo>
                  <a:lnTo>
                    <a:pt x="312" y="349"/>
                  </a:lnTo>
                  <a:lnTo>
                    <a:pt x="310" y="349"/>
                  </a:lnTo>
                  <a:lnTo>
                    <a:pt x="309" y="351"/>
                  </a:lnTo>
                  <a:lnTo>
                    <a:pt x="307" y="351"/>
                  </a:lnTo>
                  <a:lnTo>
                    <a:pt x="305" y="353"/>
                  </a:lnTo>
                  <a:lnTo>
                    <a:pt x="305" y="353"/>
                  </a:lnTo>
                  <a:lnTo>
                    <a:pt x="305" y="349"/>
                  </a:lnTo>
                  <a:lnTo>
                    <a:pt x="307" y="345"/>
                  </a:lnTo>
                  <a:lnTo>
                    <a:pt x="310" y="342"/>
                  </a:lnTo>
                  <a:lnTo>
                    <a:pt x="310" y="342"/>
                  </a:lnTo>
                  <a:lnTo>
                    <a:pt x="312" y="342"/>
                  </a:lnTo>
                  <a:lnTo>
                    <a:pt x="312" y="343"/>
                  </a:lnTo>
                  <a:lnTo>
                    <a:pt x="312" y="349"/>
                  </a:lnTo>
                  <a:lnTo>
                    <a:pt x="312" y="349"/>
                  </a:lnTo>
                  <a:close/>
                  <a:moveTo>
                    <a:pt x="318" y="364"/>
                  </a:moveTo>
                  <a:lnTo>
                    <a:pt x="318" y="364"/>
                  </a:lnTo>
                  <a:lnTo>
                    <a:pt x="320" y="366"/>
                  </a:lnTo>
                  <a:lnTo>
                    <a:pt x="322" y="366"/>
                  </a:lnTo>
                  <a:lnTo>
                    <a:pt x="322" y="366"/>
                  </a:lnTo>
                  <a:lnTo>
                    <a:pt x="320" y="372"/>
                  </a:lnTo>
                  <a:lnTo>
                    <a:pt x="318" y="378"/>
                  </a:lnTo>
                  <a:lnTo>
                    <a:pt x="310" y="385"/>
                  </a:lnTo>
                  <a:lnTo>
                    <a:pt x="293" y="399"/>
                  </a:lnTo>
                  <a:lnTo>
                    <a:pt x="293" y="399"/>
                  </a:lnTo>
                  <a:lnTo>
                    <a:pt x="295" y="393"/>
                  </a:lnTo>
                  <a:lnTo>
                    <a:pt x="297" y="387"/>
                  </a:lnTo>
                  <a:lnTo>
                    <a:pt x="305" y="380"/>
                  </a:lnTo>
                  <a:lnTo>
                    <a:pt x="312" y="374"/>
                  </a:lnTo>
                  <a:lnTo>
                    <a:pt x="318" y="364"/>
                  </a:lnTo>
                  <a:lnTo>
                    <a:pt x="318" y="364"/>
                  </a:lnTo>
                  <a:close/>
                  <a:moveTo>
                    <a:pt x="329" y="391"/>
                  </a:moveTo>
                  <a:lnTo>
                    <a:pt x="329" y="391"/>
                  </a:lnTo>
                  <a:lnTo>
                    <a:pt x="328" y="397"/>
                  </a:lnTo>
                  <a:lnTo>
                    <a:pt x="324" y="401"/>
                  </a:lnTo>
                  <a:lnTo>
                    <a:pt x="314" y="410"/>
                  </a:lnTo>
                  <a:lnTo>
                    <a:pt x="305" y="418"/>
                  </a:lnTo>
                  <a:lnTo>
                    <a:pt x="297" y="425"/>
                  </a:lnTo>
                  <a:lnTo>
                    <a:pt x="297" y="425"/>
                  </a:lnTo>
                  <a:lnTo>
                    <a:pt x="297" y="422"/>
                  </a:lnTo>
                  <a:lnTo>
                    <a:pt x="301" y="416"/>
                  </a:lnTo>
                  <a:lnTo>
                    <a:pt x="310" y="406"/>
                  </a:lnTo>
                  <a:lnTo>
                    <a:pt x="320" y="397"/>
                  </a:lnTo>
                  <a:lnTo>
                    <a:pt x="329" y="391"/>
                  </a:lnTo>
                  <a:lnTo>
                    <a:pt x="329" y="391"/>
                  </a:lnTo>
                  <a:close/>
                  <a:moveTo>
                    <a:pt x="316" y="456"/>
                  </a:moveTo>
                  <a:lnTo>
                    <a:pt x="316" y="456"/>
                  </a:lnTo>
                  <a:lnTo>
                    <a:pt x="316" y="454"/>
                  </a:lnTo>
                  <a:lnTo>
                    <a:pt x="318" y="450"/>
                  </a:lnTo>
                  <a:lnTo>
                    <a:pt x="322" y="446"/>
                  </a:lnTo>
                  <a:lnTo>
                    <a:pt x="322" y="446"/>
                  </a:lnTo>
                  <a:lnTo>
                    <a:pt x="324" y="448"/>
                  </a:lnTo>
                  <a:lnTo>
                    <a:pt x="322" y="450"/>
                  </a:lnTo>
                  <a:lnTo>
                    <a:pt x="316" y="456"/>
                  </a:lnTo>
                  <a:lnTo>
                    <a:pt x="316" y="456"/>
                  </a:lnTo>
                  <a:close/>
                  <a:moveTo>
                    <a:pt x="322" y="496"/>
                  </a:moveTo>
                  <a:lnTo>
                    <a:pt x="322" y="496"/>
                  </a:lnTo>
                  <a:lnTo>
                    <a:pt x="324" y="494"/>
                  </a:lnTo>
                  <a:lnTo>
                    <a:pt x="326" y="492"/>
                  </a:lnTo>
                  <a:lnTo>
                    <a:pt x="328" y="490"/>
                  </a:lnTo>
                  <a:lnTo>
                    <a:pt x="328" y="488"/>
                  </a:lnTo>
                  <a:lnTo>
                    <a:pt x="328" y="488"/>
                  </a:lnTo>
                  <a:lnTo>
                    <a:pt x="329" y="490"/>
                  </a:lnTo>
                  <a:lnTo>
                    <a:pt x="329" y="494"/>
                  </a:lnTo>
                  <a:lnTo>
                    <a:pt x="326" y="496"/>
                  </a:lnTo>
                  <a:lnTo>
                    <a:pt x="322" y="496"/>
                  </a:lnTo>
                  <a:lnTo>
                    <a:pt x="322" y="496"/>
                  </a:lnTo>
                  <a:close/>
                  <a:moveTo>
                    <a:pt x="328" y="441"/>
                  </a:moveTo>
                  <a:lnTo>
                    <a:pt x="328" y="441"/>
                  </a:lnTo>
                  <a:lnTo>
                    <a:pt x="329" y="437"/>
                  </a:lnTo>
                  <a:lnTo>
                    <a:pt x="331" y="435"/>
                  </a:lnTo>
                  <a:lnTo>
                    <a:pt x="335" y="431"/>
                  </a:lnTo>
                  <a:lnTo>
                    <a:pt x="335" y="425"/>
                  </a:lnTo>
                  <a:lnTo>
                    <a:pt x="335" y="425"/>
                  </a:lnTo>
                  <a:lnTo>
                    <a:pt x="333" y="423"/>
                  </a:lnTo>
                  <a:lnTo>
                    <a:pt x="333" y="423"/>
                  </a:lnTo>
                  <a:lnTo>
                    <a:pt x="322" y="429"/>
                  </a:lnTo>
                  <a:lnTo>
                    <a:pt x="310" y="439"/>
                  </a:lnTo>
                  <a:lnTo>
                    <a:pt x="293" y="456"/>
                  </a:lnTo>
                  <a:lnTo>
                    <a:pt x="293" y="456"/>
                  </a:lnTo>
                  <a:lnTo>
                    <a:pt x="295" y="450"/>
                  </a:lnTo>
                  <a:lnTo>
                    <a:pt x="299" y="443"/>
                  </a:lnTo>
                  <a:lnTo>
                    <a:pt x="310" y="431"/>
                  </a:lnTo>
                  <a:lnTo>
                    <a:pt x="322" y="420"/>
                  </a:lnTo>
                  <a:lnTo>
                    <a:pt x="331" y="408"/>
                  </a:lnTo>
                  <a:lnTo>
                    <a:pt x="331" y="408"/>
                  </a:lnTo>
                  <a:lnTo>
                    <a:pt x="335" y="414"/>
                  </a:lnTo>
                  <a:lnTo>
                    <a:pt x="337" y="422"/>
                  </a:lnTo>
                  <a:lnTo>
                    <a:pt x="339" y="437"/>
                  </a:lnTo>
                  <a:lnTo>
                    <a:pt x="339" y="437"/>
                  </a:lnTo>
                  <a:lnTo>
                    <a:pt x="333" y="439"/>
                  </a:lnTo>
                  <a:lnTo>
                    <a:pt x="328" y="441"/>
                  </a:lnTo>
                  <a:lnTo>
                    <a:pt x="328" y="441"/>
                  </a:lnTo>
                  <a:close/>
                  <a:moveTo>
                    <a:pt x="362" y="473"/>
                  </a:moveTo>
                  <a:lnTo>
                    <a:pt x="362" y="473"/>
                  </a:lnTo>
                  <a:lnTo>
                    <a:pt x="362" y="467"/>
                  </a:lnTo>
                  <a:lnTo>
                    <a:pt x="366" y="464"/>
                  </a:lnTo>
                  <a:lnTo>
                    <a:pt x="370" y="460"/>
                  </a:lnTo>
                  <a:lnTo>
                    <a:pt x="377" y="460"/>
                  </a:lnTo>
                  <a:lnTo>
                    <a:pt x="377" y="460"/>
                  </a:lnTo>
                  <a:lnTo>
                    <a:pt x="373" y="464"/>
                  </a:lnTo>
                  <a:lnTo>
                    <a:pt x="370" y="467"/>
                  </a:lnTo>
                  <a:lnTo>
                    <a:pt x="362" y="473"/>
                  </a:lnTo>
                  <a:lnTo>
                    <a:pt x="362" y="473"/>
                  </a:lnTo>
                  <a:close/>
                  <a:moveTo>
                    <a:pt x="383" y="475"/>
                  </a:moveTo>
                  <a:lnTo>
                    <a:pt x="383" y="475"/>
                  </a:lnTo>
                  <a:lnTo>
                    <a:pt x="385" y="473"/>
                  </a:lnTo>
                  <a:lnTo>
                    <a:pt x="389" y="469"/>
                  </a:lnTo>
                  <a:lnTo>
                    <a:pt x="390" y="465"/>
                  </a:lnTo>
                  <a:lnTo>
                    <a:pt x="392" y="462"/>
                  </a:lnTo>
                  <a:lnTo>
                    <a:pt x="392" y="462"/>
                  </a:lnTo>
                  <a:lnTo>
                    <a:pt x="398" y="462"/>
                  </a:lnTo>
                  <a:lnTo>
                    <a:pt x="406" y="462"/>
                  </a:lnTo>
                  <a:lnTo>
                    <a:pt x="406" y="462"/>
                  </a:lnTo>
                  <a:lnTo>
                    <a:pt x="402" y="467"/>
                  </a:lnTo>
                  <a:lnTo>
                    <a:pt x="398" y="471"/>
                  </a:lnTo>
                  <a:lnTo>
                    <a:pt x="390" y="475"/>
                  </a:lnTo>
                  <a:lnTo>
                    <a:pt x="383" y="475"/>
                  </a:lnTo>
                  <a:lnTo>
                    <a:pt x="383" y="475"/>
                  </a:lnTo>
                  <a:close/>
                  <a:moveTo>
                    <a:pt x="358" y="450"/>
                  </a:moveTo>
                  <a:lnTo>
                    <a:pt x="358" y="450"/>
                  </a:lnTo>
                  <a:lnTo>
                    <a:pt x="352" y="437"/>
                  </a:lnTo>
                  <a:lnTo>
                    <a:pt x="347" y="422"/>
                  </a:lnTo>
                  <a:lnTo>
                    <a:pt x="345" y="404"/>
                  </a:lnTo>
                  <a:lnTo>
                    <a:pt x="339" y="387"/>
                  </a:lnTo>
                  <a:lnTo>
                    <a:pt x="339" y="387"/>
                  </a:lnTo>
                  <a:lnTo>
                    <a:pt x="324" y="326"/>
                  </a:lnTo>
                  <a:lnTo>
                    <a:pt x="314" y="294"/>
                  </a:lnTo>
                  <a:lnTo>
                    <a:pt x="309" y="281"/>
                  </a:lnTo>
                  <a:lnTo>
                    <a:pt x="305" y="275"/>
                  </a:lnTo>
                  <a:lnTo>
                    <a:pt x="305" y="275"/>
                  </a:lnTo>
                  <a:lnTo>
                    <a:pt x="301" y="271"/>
                  </a:lnTo>
                  <a:lnTo>
                    <a:pt x="293" y="269"/>
                  </a:lnTo>
                  <a:lnTo>
                    <a:pt x="274" y="267"/>
                  </a:lnTo>
                  <a:lnTo>
                    <a:pt x="253" y="267"/>
                  </a:lnTo>
                  <a:lnTo>
                    <a:pt x="236" y="267"/>
                  </a:lnTo>
                  <a:lnTo>
                    <a:pt x="236" y="267"/>
                  </a:lnTo>
                  <a:lnTo>
                    <a:pt x="215" y="271"/>
                  </a:lnTo>
                  <a:lnTo>
                    <a:pt x="211" y="271"/>
                  </a:lnTo>
                  <a:lnTo>
                    <a:pt x="208" y="275"/>
                  </a:lnTo>
                  <a:lnTo>
                    <a:pt x="204" y="277"/>
                  </a:lnTo>
                  <a:lnTo>
                    <a:pt x="202" y="282"/>
                  </a:lnTo>
                  <a:lnTo>
                    <a:pt x="202" y="282"/>
                  </a:lnTo>
                  <a:lnTo>
                    <a:pt x="194" y="302"/>
                  </a:lnTo>
                  <a:lnTo>
                    <a:pt x="190" y="324"/>
                  </a:lnTo>
                  <a:lnTo>
                    <a:pt x="183" y="368"/>
                  </a:lnTo>
                  <a:lnTo>
                    <a:pt x="175" y="414"/>
                  </a:lnTo>
                  <a:lnTo>
                    <a:pt x="169" y="433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20" y="452"/>
                  </a:lnTo>
                  <a:lnTo>
                    <a:pt x="76" y="450"/>
                  </a:lnTo>
                  <a:lnTo>
                    <a:pt x="76" y="450"/>
                  </a:lnTo>
                  <a:lnTo>
                    <a:pt x="76" y="431"/>
                  </a:lnTo>
                  <a:lnTo>
                    <a:pt x="80" y="416"/>
                  </a:lnTo>
                  <a:lnTo>
                    <a:pt x="86" y="383"/>
                  </a:lnTo>
                  <a:lnTo>
                    <a:pt x="95" y="355"/>
                  </a:lnTo>
                  <a:lnTo>
                    <a:pt x="101" y="324"/>
                  </a:lnTo>
                  <a:lnTo>
                    <a:pt x="101" y="324"/>
                  </a:lnTo>
                  <a:lnTo>
                    <a:pt x="129" y="174"/>
                  </a:lnTo>
                  <a:lnTo>
                    <a:pt x="129" y="174"/>
                  </a:lnTo>
                  <a:lnTo>
                    <a:pt x="143" y="96"/>
                  </a:lnTo>
                  <a:lnTo>
                    <a:pt x="152" y="58"/>
                  </a:lnTo>
                  <a:lnTo>
                    <a:pt x="158" y="40"/>
                  </a:lnTo>
                  <a:lnTo>
                    <a:pt x="166" y="23"/>
                  </a:lnTo>
                  <a:lnTo>
                    <a:pt x="166" y="23"/>
                  </a:lnTo>
                  <a:lnTo>
                    <a:pt x="194" y="18"/>
                  </a:lnTo>
                  <a:lnTo>
                    <a:pt x="223" y="16"/>
                  </a:lnTo>
                  <a:lnTo>
                    <a:pt x="251" y="14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89" y="2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312" y="48"/>
                  </a:lnTo>
                  <a:lnTo>
                    <a:pt x="322" y="67"/>
                  </a:lnTo>
                  <a:lnTo>
                    <a:pt x="343" y="105"/>
                  </a:lnTo>
                  <a:lnTo>
                    <a:pt x="343" y="105"/>
                  </a:lnTo>
                  <a:lnTo>
                    <a:pt x="352" y="126"/>
                  </a:lnTo>
                  <a:lnTo>
                    <a:pt x="362" y="147"/>
                  </a:lnTo>
                  <a:lnTo>
                    <a:pt x="362" y="147"/>
                  </a:lnTo>
                  <a:lnTo>
                    <a:pt x="377" y="187"/>
                  </a:lnTo>
                  <a:lnTo>
                    <a:pt x="392" y="231"/>
                  </a:lnTo>
                  <a:lnTo>
                    <a:pt x="408" y="275"/>
                  </a:lnTo>
                  <a:lnTo>
                    <a:pt x="423" y="317"/>
                  </a:lnTo>
                  <a:lnTo>
                    <a:pt x="423" y="317"/>
                  </a:lnTo>
                  <a:lnTo>
                    <a:pt x="448" y="380"/>
                  </a:lnTo>
                  <a:lnTo>
                    <a:pt x="459" y="412"/>
                  </a:lnTo>
                  <a:lnTo>
                    <a:pt x="469" y="444"/>
                  </a:lnTo>
                  <a:lnTo>
                    <a:pt x="469" y="444"/>
                  </a:lnTo>
                  <a:lnTo>
                    <a:pt x="455" y="448"/>
                  </a:lnTo>
                  <a:lnTo>
                    <a:pt x="442" y="450"/>
                  </a:lnTo>
                  <a:lnTo>
                    <a:pt x="427" y="452"/>
                  </a:lnTo>
                  <a:lnTo>
                    <a:pt x="413" y="450"/>
                  </a:lnTo>
                  <a:lnTo>
                    <a:pt x="385" y="448"/>
                  </a:lnTo>
                  <a:lnTo>
                    <a:pt x="370" y="448"/>
                  </a:lnTo>
                  <a:lnTo>
                    <a:pt x="358" y="450"/>
                  </a:lnTo>
                  <a:lnTo>
                    <a:pt x="358" y="4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460" name="文本框 459"/>
          <p:cNvSpPr txBox="1"/>
          <p:nvPr/>
        </p:nvSpPr>
        <p:spPr>
          <a:xfrm>
            <a:off x="4540160" y="2048749"/>
            <a:ext cx="24020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461" name="矩形 460"/>
          <p:cNvSpPr/>
          <p:nvPr/>
        </p:nvSpPr>
        <p:spPr>
          <a:xfrm>
            <a:off x="4110415" y="2511466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465" name="文本框 464"/>
          <p:cNvSpPr txBox="1"/>
          <p:nvPr/>
        </p:nvSpPr>
        <p:spPr>
          <a:xfrm>
            <a:off x="8060109" y="2048749"/>
            <a:ext cx="24020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466" name="矩形 465"/>
          <p:cNvSpPr/>
          <p:nvPr/>
        </p:nvSpPr>
        <p:spPr>
          <a:xfrm>
            <a:off x="7630364" y="2511466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479" name="文本框 478"/>
          <p:cNvSpPr txBox="1"/>
          <p:nvPr/>
        </p:nvSpPr>
        <p:spPr>
          <a:xfrm>
            <a:off x="4540160" y="4190200"/>
            <a:ext cx="24020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480" name="矩形 479"/>
          <p:cNvSpPr/>
          <p:nvPr/>
        </p:nvSpPr>
        <p:spPr>
          <a:xfrm>
            <a:off x="4110415" y="4652917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474" name="文本框 473"/>
          <p:cNvSpPr txBox="1"/>
          <p:nvPr/>
        </p:nvSpPr>
        <p:spPr>
          <a:xfrm>
            <a:off x="8060109" y="4190200"/>
            <a:ext cx="24020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475" name="矩形 474"/>
          <p:cNvSpPr/>
          <p:nvPr/>
        </p:nvSpPr>
        <p:spPr>
          <a:xfrm>
            <a:off x="7630364" y="4652917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2032031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7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8" grpId="0" animBg="1"/>
      <p:bldP spid="459" grpId="0" animBg="1"/>
      <p:bldP spid="460" grpId="0"/>
      <p:bldP spid="461" grpId="0"/>
      <p:bldP spid="465" grpId="0"/>
      <p:bldP spid="466" grpId="0"/>
      <p:bldP spid="479" grpId="0"/>
      <p:bldP spid="480" grpId="0"/>
      <p:bldP spid="474" grpId="0"/>
      <p:bldP spid="47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3494" y="2238322"/>
            <a:ext cx="9285013" cy="207282"/>
          </a:xfrm>
          <a:prstGeom prst="rect">
            <a:avLst/>
          </a:prstGeom>
        </p:spPr>
      </p:pic>
      <p:grpSp>
        <p:nvGrpSpPr>
          <p:cNvPr id="6" name="组合 1274"/>
          <p:cNvGrpSpPr/>
          <p:nvPr/>
        </p:nvGrpSpPr>
        <p:grpSpPr>
          <a:xfrm>
            <a:off x="1911766" y="1543581"/>
            <a:ext cx="837228" cy="647116"/>
            <a:chOff x="5248276" y="1095375"/>
            <a:chExt cx="727075" cy="561976"/>
          </a:xfrm>
        </p:grpSpPr>
        <p:sp>
          <p:nvSpPr>
            <p:cNvPr id="7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36" name="矩形 35"/>
          <p:cNvSpPr/>
          <p:nvPr/>
        </p:nvSpPr>
        <p:spPr>
          <a:xfrm>
            <a:off x="1181572" y="2513652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grpSp>
        <p:nvGrpSpPr>
          <p:cNvPr id="39" name="组合 1274"/>
          <p:cNvGrpSpPr/>
          <p:nvPr/>
        </p:nvGrpSpPr>
        <p:grpSpPr>
          <a:xfrm>
            <a:off x="4422179" y="1543581"/>
            <a:ext cx="837228" cy="647116"/>
            <a:chOff x="5248276" y="1095375"/>
            <a:chExt cx="727075" cy="561976"/>
          </a:xfrm>
        </p:grpSpPr>
        <p:sp>
          <p:nvSpPr>
            <p:cNvPr id="41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2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3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1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2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5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6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7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8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9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0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3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5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8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9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40" name="矩形 39"/>
          <p:cNvSpPr/>
          <p:nvPr/>
        </p:nvSpPr>
        <p:spPr>
          <a:xfrm>
            <a:off x="3691985" y="2513652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grpSp>
        <p:nvGrpSpPr>
          <p:cNvPr id="71" name="组合 1274"/>
          <p:cNvGrpSpPr/>
          <p:nvPr/>
        </p:nvGrpSpPr>
        <p:grpSpPr>
          <a:xfrm>
            <a:off x="6932592" y="1543581"/>
            <a:ext cx="837228" cy="647116"/>
            <a:chOff x="5248276" y="1095375"/>
            <a:chExt cx="727075" cy="561976"/>
          </a:xfrm>
        </p:grpSpPr>
        <p:sp>
          <p:nvSpPr>
            <p:cNvPr id="73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4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5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6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7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0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1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2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3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4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5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6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7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0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1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3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4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6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7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1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72" name="矩形 71"/>
          <p:cNvSpPr/>
          <p:nvPr/>
        </p:nvSpPr>
        <p:spPr>
          <a:xfrm>
            <a:off x="6202398" y="2513652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grpSp>
        <p:nvGrpSpPr>
          <p:cNvPr id="103" name="组合 1274"/>
          <p:cNvGrpSpPr/>
          <p:nvPr/>
        </p:nvGrpSpPr>
        <p:grpSpPr>
          <a:xfrm>
            <a:off x="9443005" y="1543581"/>
            <a:ext cx="837228" cy="647116"/>
            <a:chOff x="5248276" y="1095375"/>
            <a:chExt cx="727075" cy="561976"/>
          </a:xfrm>
        </p:grpSpPr>
        <p:sp>
          <p:nvSpPr>
            <p:cNvPr id="105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6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7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8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9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0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1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2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4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5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6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7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8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9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0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1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2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3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4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5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6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7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8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9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0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1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2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3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104" name="矩形 103"/>
          <p:cNvSpPr/>
          <p:nvPr/>
        </p:nvSpPr>
        <p:spPr>
          <a:xfrm>
            <a:off x="8712811" y="2513652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</p:spTree>
    <p:extLst>
      <p:ext uri="{BB962C8B-B14F-4D97-AF65-F5344CB8AC3E}">
        <p14:creationId xmlns:p14="http://schemas.microsoft.com/office/powerpoint/2010/main" val="9969070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500"/>
                            </p:stCondLst>
                            <p:childTnLst>
                              <p:par>
                                <p:cTn id="3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500"/>
                            </p:stCondLst>
                            <p:childTnLst>
                              <p:par>
                                <p:cTn id="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500"/>
                            </p:stCondLst>
                            <p:childTnLst>
                              <p:par>
                                <p:cTn id="4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50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40" grpId="0"/>
      <p:bldP spid="72" grpId="0"/>
      <p:bldP spid="10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4880633" y="2114637"/>
            <a:ext cx="2430734" cy="2628727"/>
            <a:chOff x="3173" y="1433"/>
            <a:chExt cx="1596" cy="1726"/>
          </a:xfrm>
          <a:solidFill>
            <a:schemeClr val="bg1"/>
          </a:solidFill>
        </p:grpSpPr>
        <p:sp>
          <p:nvSpPr>
            <p:cNvPr id="3" name="Freeform 5"/>
            <p:cNvSpPr>
              <a:spLocks noEditPoints="1"/>
            </p:cNvSpPr>
            <p:nvPr/>
          </p:nvSpPr>
          <p:spPr bwMode="auto">
            <a:xfrm>
              <a:off x="3479" y="1728"/>
              <a:ext cx="995" cy="994"/>
            </a:xfrm>
            <a:custGeom>
              <a:avLst/>
              <a:gdLst>
                <a:gd name="T0" fmla="*/ 149 w 182"/>
                <a:gd name="T1" fmla="*/ 161 h 182"/>
                <a:gd name="T2" fmla="*/ 150 w 182"/>
                <a:gd name="T3" fmla="*/ 160 h 182"/>
                <a:gd name="T4" fmla="*/ 159 w 182"/>
                <a:gd name="T5" fmla="*/ 152 h 182"/>
                <a:gd name="T6" fmla="*/ 160 w 182"/>
                <a:gd name="T7" fmla="*/ 150 h 182"/>
                <a:gd name="T8" fmla="*/ 182 w 182"/>
                <a:gd name="T9" fmla="*/ 94 h 182"/>
                <a:gd name="T10" fmla="*/ 88 w 182"/>
                <a:gd name="T11" fmla="*/ 0 h 182"/>
                <a:gd name="T12" fmla="*/ 0 w 182"/>
                <a:gd name="T13" fmla="*/ 88 h 182"/>
                <a:gd name="T14" fmla="*/ 94 w 182"/>
                <a:gd name="T15" fmla="*/ 182 h 182"/>
                <a:gd name="T16" fmla="*/ 7 w 182"/>
                <a:gd name="T17" fmla="*/ 91 h 182"/>
                <a:gd name="T18" fmla="*/ 29 w 182"/>
                <a:gd name="T19" fmla="*/ 58 h 182"/>
                <a:gd name="T20" fmla="*/ 143 w 182"/>
                <a:gd name="T21" fmla="*/ 58 h 182"/>
                <a:gd name="T22" fmla="*/ 172 w 182"/>
                <a:gd name="T23" fmla="*/ 114 h 182"/>
                <a:gd name="T24" fmla="*/ 150 w 182"/>
                <a:gd name="T25" fmla="*/ 151 h 182"/>
                <a:gd name="T26" fmla="*/ 34 w 182"/>
                <a:gd name="T27" fmla="*/ 148 h 182"/>
                <a:gd name="T28" fmla="*/ 11 w 182"/>
                <a:gd name="T29" fmla="*/ 66 h 182"/>
                <a:gd name="T30" fmla="*/ 35 w 182"/>
                <a:gd name="T31" fmla="*/ 28 h 182"/>
                <a:gd name="T32" fmla="*/ 19 w 182"/>
                <a:gd name="T33" fmla="*/ 59 h 182"/>
                <a:gd name="T34" fmla="*/ 10 w 182"/>
                <a:gd name="T35" fmla="*/ 67 h 182"/>
                <a:gd name="T36" fmla="*/ 38 w 182"/>
                <a:gd name="T37" fmla="*/ 41 h 182"/>
                <a:gd name="T38" fmla="*/ 27 w 182"/>
                <a:gd name="T39" fmla="*/ 51 h 182"/>
                <a:gd name="T40" fmla="*/ 59 w 182"/>
                <a:gd name="T41" fmla="*/ 13 h 182"/>
                <a:gd name="T42" fmla="*/ 51 w 182"/>
                <a:gd name="T43" fmla="*/ 33 h 182"/>
                <a:gd name="T44" fmla="*/ 45 w 182"/>
                <a:gd name="T45" fmla="*/ 37 h 182"/>
                <a:gd name="T46" fmla="*/ 70 w 182"/>
                <a:gd name="T47" fmla="*/ 9 h 182"/>
                <a:gd name="T48" fmla="*/ 64 w 182"/>
                <a:gd name="T49" fmla="*/ 30 h 182"/>
                <a:gd name="T50" fmla="*/ 75 w 182"/>
                <a:gd name="T51" fmla="*/ 8 h 182"/>
                <a:gd name="T52" fmla="*/ 88 w 182"/>
                <a:gd name="T53" fmla="*/ 7 h 182"/>
                <a:gd name="T54" fmla="*/ 79 w 182"/>
                <a:gd name="T55" fmla="*/ 27 h 182"/>
                <a:gd name="T56" fmla="*/ 85 w 182"/>
                <a:gd name="T57" fmla="*/ 7 h 182"/>
                <a:gd name="T58" fmla="*/ 104 w 182"/>
                <a:gd name="T59" fmla="*/ 9 h 182"/>
                <a:gd name="T60" fmla="*/ 90 w 182"/>
                <a:gd name="T61" fmla="*/ 27 h 182"/>
                <a:gd name="T62" fmla="*/ 85 w 182"/>
                <a:gd name="T63" fmla="*/ 27 h 182"/>
                <a:gd name="T64" fmla="*/ 98 w 182"/>
                <a:gd name="T65" fmla="*/ 8 h 182"/>
                <a:gd name="T66" fmla="*/ 116 w 182"/>
                <a:gd name="T67" fmla="*/ 13 h 182"/>
                <a:gd name="T68" fmla="*/ 94 w 182"/>
                <a:gd name="T69" fmla="*/ 27 h 182"/>
                <a:gd name="T70" fmla="*/ 108 w 182"/>
                <a:gd name="T71" fmla="*/ 10 h 182"/>
                <a:gd name="T72" fmla="*/ 124 w 182"/>
                <a:gd name="T73" fmla="*/ 16 h 182"/>
                <a:gd name="T74" fmla="*/ 106 w 182"/>
                <a:gd name="T75" fmla="*/ 30 h 182"/>
                <a:gd name="T76" fmla="*/ 124 w 182"/>
                <a:gd name="T77" fmla="*/ 16 h 182"/>
                <a:gd name="T78" fmla="*/ 132 w 182"/>
                <a:gd name="T79" fmla="*/ 41 h 182"/>
                <a:gd name="T80" fmla="*/ 137 w 182"/>
                <a:gd name="T81" fmla="*/ 24 h 182"/>
                <a:gd name="T82" fmla="*/ 148 w 182"/>
                <a:gd name="T83" fmla="*/ 34 h 182"/>
                <a:gd name="T84" fmla="*/ 141 w 182"/>
                <a:gd name="T85" fmla="*/ 47 h 182"/>
                <a:gd name="T86" fmla="*/ 147 w 182"/>
                <a:gd name="T87" fmla="*/ 32 h 182"/>
                <a:gd name="T88" fmla="*/ 158 w 182"/>
                <a:gd name="T89" fmla="*/ 45 h 182"/>
                <a:gd name="T90" fmla="*/ 143 w 182"/>
                <a:gd name="T91" fmla="*/ 49 h 182"/>
                <a:gd name="T92" fmla="*/ 158 w 182"/>
                <a:gd name="T93" fmla="*/ 45 h 182"/>
                <a:gd name="T94" fmla="*/ 152 w 182"/>
                <a:gd name="T95" fmla="*/ 57 h 182"/>
                <a:gd name="T96" fmla="*/ 160 w 182"/>
                <a:gd name="T97" fmla="*/ 47 h 182"/>
                <a:gd name="T98" fmla="*/ 166 w 182"/>
                <a:gd name="T99" fmla="*/ 59 h 182"/>
                <a:gd name="T100" fmla="*/ 155 w 182"/>
                <a:gd name="T101" fmla="*/ 60 h 182"/>
                <a:gd name="T102" fmla="*/ 166 w 182"/>
                <a:gd name="T103" fmla="*/ 59 h 182"/>
                <a:gd name="T104" fmla="*/ 167 w 182"/>
                <a:gd name="T105" fmla="*/ 78 h 182"/>
                <a:gd name="T106" fmla="*/ 171 w 182"/>
                <a:gd name="T107" fmla="*/ 69 h 182"/>
                <a:gd name="T108" fmla="*/ 169 w 182"/>
                <a:gd name="T109" fmla="*/ 66 h 182"/>
                <a:gd name="T110" fmla="*/ 161 w 182"/>
                <a:gd name="T111" fmla="*/ 68 h 182"/>
                <a:gd name="T112" fmla="*/ 169 w 182"/>
                <a:gd name="T113" fmla="*/ 66 h 182"/>
                <a:gd name="T114" fmla="*/ 113 w 182"/>
                <a:gd name="T115" fmla="*/ 32 h 182"/>
                <a:gd name="T116" fmla="*/ 128 w 182"/>
                <a:gd name="T117" fmla="*/ 18 h 182"/>
                <a:gd name="T118" fmla="*/ 120 w 182"/>
                <a:gd name="T119" fmla="*/ 35 h 182"/>
                <a:gd name="T120" fmla="*/ 169 w 182"/>
                <a:gd name="T121" fmla="*/ 81 h 182"/>
                <a:gd name="T122" fmla="*/ 175 w 182"/>
                <a:gd name="T123" fmla="*/ 9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182">
                  <a:moveTo>
                    <a:pt x="94" y="182"/>
                  </a:moveTo>
                  <a:cubicBezTo>
                    <a:pt x="113" y="182"/>
                    <a:pt x="132" y="175"/>
                    <a:pt x="149" y="161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1" y="159"/>
                    <a:pt x="152" y="158"/>
                    <a:pt x="155" y="155"/>
                  </a:cubicBezTo>
                  <a:cubicBezTo>
                    <a:pt x="157" y="153"/>
                    <a:pt x="158" y="152"/>
                    <a:pt x="159" y="152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49"/>
                  </a:cubicBezTo>
                  <a:cubicBezTo>
                    <a:pt x="175" y="132"/>
                    <a:pt x="182" y="113"/>
                    <a:pt x="182" y="94"/>
                  </a:cubicBezTo>
                  <a:cubicBezTo>
                    <a:pt x="182" y="70"/>
                    <a:pt x="170" y="46"/>
                    <a:pt x="153" y="29"/>
                  </a:cubicBezTo>
                  <a:cubicBezTo>
                    <a:pt x="136" y="12"/>
                    <a:pt x="112" y="0"/>
                    <a:pt x="88" y="0"/>
                  </a:cubicBezTo>
                  <a:cubicBezTo>
                    <a:pt x="67" y="0"/>
                    <a:pt x="46" y="8"/>
                    <a:pt x="27" y="27"/>
                  </a:cubicBezTo>
                  <a:cubicBezTo>
                    <a:pt x="8" y="46"/>
                    <a:pt x="0" y="67"/>
                    <a:pt x="0" y="88"/>
                  </a:cubicBezTo>
                  <a:cubicBezTo>
                    <a:pt x="0" y="112"/>
                    <a:pt x="12" y="136"/>
                    <a:pt x="29" y="153"/>
                  </a:cubicBezTo>
                  <a:cubicBezTo>
                    <a:pt x="46" y="171"/>
                    <a:pt x="70" y="182"/>
                    <a:pt x="94" y="182"/>
                  </a:cubicBezTo>
                  <a:close/>
                  <a:moveTo>
                    <a:pt x="34" y="148"/>
                  </a:moveTo>
                  <a:cubicBezTo>
                    <a:pt x="18" y="133"/>
                    <a:pt x="8" y="112"/>
                    <a:pt x="7" y="91"/>
                  </a:cubicBezTo>
                  <a:cubicBezTo>
                    <a:pt x="8" y="91"/>
                    <a:pt x="8" y="90"/>
                    <a:pt x="9" y="89"/>
                  </a:cubicBezTo>
                  <a:cubicBezTo>
                    <a:pt x="13" y="79"/>
                    <a:pt x="19" y="68"/>
                    <a:pt x="29" y="58"/>
                  </a:cubicBezTo>
                  <a:cubicBezTo>
                    <a:pt x="47" y="41"/>
                    <a:pt x="66" y="33"/>
                    <a:pt x="85" y="33"/>
                  </a:cubicBezTo>
                  <a:cubicBezTo>
                    <a:pt x="106" y="33"/>
                    <a:pt x="127" y="43"/>
                    <a:pt x="143" y="58"/>
                  </a:cubicBezTo>
                  <a:cubicBezTo>
                    <a:pt x="159" y="72"/>
                    <a:pt x="170" y="93"/>
                    <a:pt x="172" y="114"/>
                  </a:cubicBezTo>
                  <a:cubicBezTo>
                    <a:pt x="172" y="114"/>
                    <a:pt x="172" y="114"/>
                    <a:pt x="172" y="114"/>
                  </a:cubicBezTo>
                  <a:cubicBezTo>
                    <a:pt x="169" y="127"/>
                    <a:pt x="162" y="139"/>
                    <a:pt x="151" y="150"/>
                  </a:cubicBezTo>
                  <a:cubicBezTo>
                    <a:pt x="150" y="150"/>
                    <a:pt x="150" y="150"/>
                    <a:pt x="150" y="151"/>
                  </a:cubicBezTo>
                  <a:cubicBezTo>
                    <a:pt x="132" y="168"/>
                    <a:pt x="113" y="175"/>
                    <a:pt x="94" y="175"/>
                  </a:cubicBezTo>
                  <a:cubicBezTo>
                    <a:pt x="72" y="175"/>
                    <a:pt x="50" y="165"/>
                    <a:pt x="34" y="148"/>
                  </a:cubicBezTo>
                  <a:close/>
                  <a:moveTo>
                    <a:pt x="10" y="67"/>
                  </a:moveTo>
                  <a:cubicBezTo>
                    <a:pt x="10" y="66"/>
                    <a:pt x="11" y="66"/>
                    <a:pt x="11" y="66"/>
                  </a:cubicBezTo>
                  <a:cubicBezTo>
                    <a:pt x="17" y="57"/>
                    <a:pt x="23" y="47"/>
                    <a:pt x="29" y="38"/>
                  </a:cubicBezTo>
                  <a:cubicBezTo>
                    <a:pt x="31" y="35"/>
                    <a:pt x="33" y="32"/>
                    <a:pt x="35" y="28"/>
                  </a:cubicBezTo>
                  <a:cubicBezTo>
                    <a:pt x="37" y="27"/>
                    <a:pt x="38" y="26"/>
                    <a:pt x="39" y="25"/>
                  </a:cubicBezTo>
                  <a:cubicBezTo>
                    <a:pt x="32" y="36"/>
                    <a:pt x="25" y="47"/>
                    <a:pt x="19" y="59"/>
                  </a:cubicBezTo>
                  <a:cubicBezTo>
                    <a:pt x="15" y="64"/>
                    <a:pt x="11" y="69"/>
                    <a:pt x="8" y="74"/>
                  </a:cubicBezTo>
                  <a:cubicBezTo>
                    <a:pt x="9" y="72"/>
                    <a:pt x="9" y="69"/>
                    <a:pt x="10" y="67"/>
                  </a:cubicBezTo>
                  <a:close/>
                  <a:moveTo>
                    <a:pt x="59" y="13"/>
                  </a:moveTo>
                  <a:cubicBezTo>
                    <a:pt x="52" y="22"/>
                    <a:pt x="45" y="32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4" y="44"/>
                    <a:pt x="31" y="47"/>
                    <a:pt x="27" y="51"/>
                  </a:cubicBezTo>
                  <a:cubicBezTo>
                    <a:pt x="33" y="40"/>
                    <a:pt x="40" y="29"/>
                    <a:pt x="48" y="19"/>
                  </a:cubicBezTo>
                  <a:cubicBezTo>
                    <a:pt x="51" y="17"/>
                    <a:pt x="55" y="15"/>
                    <a:pt x="59" y="13"/>
                  </a:cubicBezTo>
                  <a:close/>
                  <a:moveTo>
                    <a:pt x="70" y="9"/>
                  </a:moveTo>
                  <a:cubicBezTo>
                    <a:pt x="64" y="17"/>
                    <a:pt x="58" y="25"/>
                    <a:pt x="51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5"/>
                    <a:pt x="47" y="36"/>
                    <a:pt x="45" y="37"/>
                  </a:cubicBezTo>
                  <a:cubicBezTo>
                    <a:pt x="52" y="29"/>
                    <a:pt x="58" y="20"/>
                    <a:pt x="65" y="11"/>
                  </a:cubicBezTo>
                  <a:cubicBezTo>
                    <a:pt x="66" y="10"/>
                    <a:pt x="68" y="10"/>
                    <a:pt x="70" y="9"/>
                  </a:cubicBezTo>
                  <a:close/>
                  <a:moveTo>
                    <a:pt x="81" y="7"/>
                  </a:moveTo>
                  <a:cubicBezTo>
                    <a:pt x="75" y="15"/>
                    <a:pt x="69" y="22"/>
                    <a:pt x="64" y="30"/>
                  </a:cubicBezTo>
                  <a:cubicBezTo>
                    <a:pt x="62" y="30"/>
                    <a:pt x="59" y="31"/>
                    <a:pt x="57" y="32"/>
                  </a:cubicBezTo>
                  <a:cubicBezTo>
                    <a:pt x="63" y="24"/>
                    <a:pt x="69" y="16"/>
                    <a:pt x="75" y="8"/>
                  </a:cubicBezTo>
                  <a:cubicBezTo>
                    <a:pt x="77" y="8"/>
                    <a:pt x="79" y="8"/>
                    <a:pt x="81" y="7"/>
                  </a:cubicBezTo>
                  <a:close/>
                  <a:moveTo>
                    <a:pt x="88" y="7"/>
                  </a:moveTo>
                  <a:cubicBezTo>
                    <a:pt x="90" y="7"/>
                    <a:pt x="92" y="7"/>
                    <a:pt x="94" y="7"/>
                  </a:cubicBezTo>
                  <a:cubicBezTo>
                    <a:pt x="88" y="14"/>
                    <a:pt x="84" y="20"/>
                    <a:pt x="79" y="27"/>
                  </a:cubicBezTo>
                  <a:cubicBezTo>
                    <a:pt x="76" y="27"/>
                    <a:pt x="73" y="28"/>
                    <a:pt x="69" y="28"/>
                  </a:cubicBezTo>
                  <a:cubicBezTo>
                    <a:pt x="74" y="21"/>
                    <a:pt x="80" y="14"/>
                    <a:pt x="85" y="7"/>
                  </a:cubicBezTo>
                  <a:cubicBezTo>
                    <a:pt x="86" y="7"/>
                    <a:pt x="87" y="7"/>
                    <a:pt x="88" y="7"/>
                  </a:cubicBezTo>
                  <a:close/>
                  <a:moveTo>
                    <a:pt x="104" y="9"/>
                  </a:moveTo>
                  <a:cubicBezTo>
                    <a:pt x="103" y="10"/>
                    <a:pt x="102" y="12"/>
                    <a:pt x="100" y="13"/>
                  </a:cubicBezTo>
                  <a:cubicBezTo>
                    <a:pt x="97" y="17"/>
                    <a:pt x="93" y="21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9" y="27"/>
                    <a:pt x="87" y="27"/>
                    <a:pt x="85" y="27"/>
                  </a:cubicBezTo>
                  <a:cubicBezTo>
                    <a:pt x="84" y="27"/>
                    <a:pt x="84" y="27"/>
                    <a:pt x="83" y="27"/>
                  </a:cubicBezTo>
                  <a:cubicBezTo>
                    <a:pt x="88" y="20"/>
                    <a:pt x="93" y="14"/>
                    <a:pt x="98" y="8"/>
                  </a:cubicBezTo>
                  <a:cubicBezTo>
                    <a:pt x="100" y="8"/>
                    <a:pt x="102" y="8"/>
                    <a:pt x="104" y="9"/>
                  </a:cubicBezTo>
                  <a:close/>
                  <a:moveTo>
                    <a:pt x="116" y="13"/>
                  </a:moveTo>
                  <a:cubicBezTo>
                    <a:pt x="111" y="18"/>
                    <a:pt x="107" y="23"/>
                    <a:pt x="102" y="29"/>
                  </a:cubicBezTo>
                  <a:cubicBezTo>
                    <a:pt x="100" y="28"/>
                    <a:pt x="97" y="28"/>
                    <a:pt x="94" y="27"/>
                  </a:cubicBezTo>
                  <a:cubicBezTo>
                    <a:pt x="96" y="23"/>
                    <a:pt x="99" y="19"/>
                    <a:pt x="103" y="15"/>
                  </a:cubicBezTo>
                  <a:cubicBezTo>
                    <a:pt x="105" y="14"/>
                    <a:pt x="106" y="12"/>
                    <a:pt x="108" y="10"/>
                  </a:cubicBezTo>
                  <a:cubicBezTo>
                    <a:pt x="111" y="11"/>
                    <a:pt x="113" y="12"/>
                    <a:pt x="116" y="13"/>
                  </a:cubicBezTo>
                  <a:close/>
                  <a:moveTo>
                    <a:pt x="124" y="16"/>
                  </a:moveTo>
                  <a:cubicBezTo>
                    <a:pt x="119" y="21"/>
                    <a:pt x="115" y="26"/>
                    <a:pt x="110" y="31"/>
                  </a:cubicBezTo>
                  <a:cubicBezTo>
                    <a:pt x="109" y="30"/>
                    <a:pt x="107" y="30"/>
                    <a:pt x="106" y="30"/>
                  </a:cubicBezTo>
                  <a:cubicBezTo>
                    <a:pt x="110" y="24"/>
                    <a:pt x="115" y="19"/>
                    <a:pt x="120" y="14"/>
                  </a:cubicBezTo>
                  <a:cubicBezTo>
                    <a:pt x="121" y="15"/>
                    <a:pt x="123" y="16"/>
                    <a:pt x="124" y="16"/>
                  </a:cubicBezTo>
                  <a:close/>
                  <a:moveTo>
                    <a:pt x="144" y="30"/>
                  </a:moveTo>
                  <a:cubicBezTo>
                    <a:pt x="140" y="33"/>
                    <a:pt x="136" y="37"/>
                    <a:pt x="132" y="41"/>
                  </a:cubicBezTo>
                  <a:cubicBezTo>
                    <a:pt x="129" y="39"/>
                    <a:pt x="127" y="38"/>
                    <a:pt x="124" y="36"/>
                  </a:cubicBezTo>
                  <a:cubicBezTo>
                    <a:pt x="128" y="32"/>
                    <a:pt x="133" y="28"/>
                    <a:pt x="137" y="24"/>
                  </a:cubicBezTo>
                  <a:cubicBezTo>
                    <a:pt x="140" y="26"/>
                    <a:pt x="142" y="28"/>
                    <a:pt x="144" y="30"/>
                  </a:cubicBezTo>
                  <a:close/>
                  <a:moveTo>
                    <a:pt x="148" y="34"/>
                  </a:moveTo>
                  <a:cubicBezTo>
                    <a:pt x="150" y="35"/>
                    <a:pt x="151" y="36"/>
                    <a:pt x="152" y="38"/>
                  </a:cubicBezTo>
                  <a:cubicBezTo>
                    <a:pt x="148" y="41"/>
                    <a:pt x="144" y="44"/>
                    <a:pt x="141" y="47"/>
                  </a:cubicBezTo>
                  <a:cubicBezTo>
                    <a:pt x="139" y="45"/>
                    <a:pt x="137" y="44"/>
                    <a:pt x="135" y="43"/>
                  </a:cubicBezTo>
                  <a:cubicBezTo>
                    <a:pt x="139" y="39"/>
                    <a:pt x="143" y="35"/>
                    <a:pt x="147" y="32"/>
                  </a:cubicBezTo>
                  <a:cubicBezTo>
                    <a:pt x="147" y="33"/>
                    <a:pt x="148" y="33"/>
                    <a:pt x="148" y="34"/>
                  </a:cubicBezTo>
                  <a:close/>
                  <a:moveTo>
                    <a:pt x="158" y="45"/>
                  </a:moveTo>
                  <a:cubicBezTo>
                    <a:pt x="154" y="47"/>
                    <a:pt x="151" y="50"/>
                    <a:pt x="148" y="53"/>
                  </a:cubicBezTo>
                  <a:cubicBezTo>
                    <a:pt x="146" y="51"/>
                    <a:pt x="145" y="50"/>
                    <a:pt x="143" y="49"/>
                  </a:cubicBezTo>
                  <a:cubicBezTo>
                    <a:pt x="147" y="46"/>
                    <a:pt x="151" y="43"/>
                    <a:pt x="154" y="40"/>
                  </a:cubicBezTo>
                  <a:cubicBezTo>
                    <a:pt x="155" y="42"/>
                    <a:pt x="156" y="43"/>
                    <a:pt x="158" y="45"/>
                  </a:cubicBezTo>
                  <a:close/>
                  <a:moveTo>
                    <a:pt x="161" y="50"/>
                  </a:moveTo>
                  <a:cubicBezTo>
                    <a:pt x="158" y="52"/>
                    <a:pt x="155" y="55"/>
                    <a:pt x="152" y="57"/>
                  </a:cubicBezTo>
                  <a:cubicBezTo>
                    <a:pt x="152" y="57"/>
                    <a:pt x="151" y="56"/>
                    <a:pt x="150" y="55"/>
                  </a:cubicBezTo>
                  <a:cubicBezTo>
                    <a:pt x="153" y="52"/>
                    <a:pt x="156" y="50"/>
                    <a:pt x="160" y="47"/>
                  </a:cubicBezTo>
                  <a:cubicBezTo>
                    <a:pt x="160" y="48"/>
                    <a:pt x="161" y="49"/>
                    <a:pt x="161" y="50"/>
                  </a:cubicBezTo>
                  <a:close/>
                  <a:moveTo>
                    <a:pt x="166" y="59"/>
                  </a:moveTo>
                  <a:cubicBezTo>
                    <a:pt x="164" y="61"/>
                    <a:pt x="161" y="63"/>
                    <a:pt x="159" y="65"/>
                  </a:cubicBezTo>
                  <a:cubicBezTo>
                    <a:pt x="158" y="63"/>
                    <a:pt x="156" y="62"/>
                    <a:pt x="155" y="60"/>
                  </a:cubicBezTo>
                  <a:cubicBezTo>
                    <a:pt x="157" y="57"/>
                    <a:pt x="160" y="55"/>
                    <a:pt x="163" y="53"/>
                  </a:cubicBezTo>
                  <a:cubicBezTo>
                    <a:pt x="164" y="55"/>
                    <a:pt x="165" y="57"/>
                    <a:pt x="166" y="59"/>
                  </a:cubicBezTo>
                  <a:close/>
                  <a:moveTo>
                    <a:pt x="172" y="74"/>
                  </a:moveTo>
                  <a:cubicBezTo>
                    <a:pt x="170" y="75"/>
                    <a:pt x="169" y="77"/>
                    <a:pt x="167" y="78"/>
                  </a:cubicBezTo>
                  <a:cubicBezTo>
                    <a:pt x="167" y="76"/>
                    <a:pt x="166" y="75"/>
                    <a:pt x="165" y="74"/>
                  </a:cubicBezTo>
                  <a:cubicBezTo>
                    <a:pt x="167" y="72"/>
                    <a:pt x="169" y="71"/>
                    <a:pt x="171" y="69"/>
                  </a:cubicBezTo>
                  <a:cubicBezTo>
                    <a:pt x="171" y="71"/>
                    <a:pt x="172" y="72"/>
                    <a:pt x="172" y="74"/>
                  </a:cubicBezTo>
                  <a:close/>
                  <a:moveTo>
                    <a:pt x="169" y="66"/>
                  </a:moveTo>
                  <a:cubicBezTo>
                    <a:pt x="167" y="68"/>
                    <a:pt x="165" y="69"/>
                    <a:pt x="163" y="71"/>
                  </a:cubicBezTo>
                  <a:cubicBezTo>
                    <a:pt x="163" y="70"/>
                    <a:pt x="162" y="69"/>
                    <a:pt x="161" y="68"/>
                  </a:cubicBezTo>
                  <a:cubicBezTo>
                    <a:pt x="163" y="66"/>
                    <a:pt x="166" y="64"/>
                    <a:pt x="168" y="62"/>
                  </a:cubicBezTo>
                  <a:cubicBezTo>
                    <a:pt x="168" y="63"/>
                    <a:pt x="169" y="64"/>
                    <a:pt x="169" y="66"/>
                  </a:cubicBezTo>
                  <a:close/>
                  <a:moveTo>
                    <a:pt x="120" y="35"/>
                  </a:moveTo>
                  <a:cubicBezTo>
                    <a:pt x="118" y="34"/>
                    <a:pt x="116" y="33"/>
                    <a:pt x="113" y="32"/>
                  </a:cubicBezTo>
                  <a:cubicBezTo>
                    <a:pt x="118" y="28"/>
                    <a:pt x="122" y="23"/>
                    <a:pt x="127" y="19"/>
                  </a:cubicBezTo>
                  <a:cubicBezTo>
                    <a:pt x="127" y="19"/>
                    <a:pt x="127" y="18"/>
                    <a:pt x="128" y="18"/>
                  </a:cubicBezTo>
                  <a:cubicBezTo>
                    <a:pt x="130" y="19"/>
                    <a:pt x="132" y="21"/>
                    <a:pt x="135" y="22"/>
                  </a:cubicBezTo>
                  <a:cubicBezTo>
                    <a:pt x="130" y="26"/>
                    <a:pt x="125" y="31"/>
                    <a:pt x="120" y="35"/>
                  </a:cubicBezTo>
                  <a:close/>
                  <a:moveTo>
                    <a:pt x="175" y="95"/>
                  </a:moveTo>
                  <a:cubicBezTo>
                    <a:pt x="173" y="90"/>
                    <a:pt x="171" y="85"/>
                    <a:pt x="169" y="81"/>
                  </a:cubicBezTo>
                  <a:cubicBezTo>
                    <a:pt x="173" y="77"/>
                    <a:pt x="173" y="77"/>
                    <a:pt x="173" y="77"/>
                  </a:cubicBezTo>
                  <a:cubicBezTo>
                    <a:pt x="174" y="83"/>
                    <a:pt x="175" y="89"/>
                    <a:pt x="175" y="94"/>
                  </a:cubicBezTo>
                  <a:cubicBezTo>
                    <a:pt x="175" y="95"/>
                    <a:pt x="175" y="95"/>
                    <a:pt x="175" y="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" name="Freeform 6"/>
            <p:cNvSpPr>
              <a:spLocks noEditPoints="1"/>
            </p:cNvSpPr>
            <p:nvPr/>
          </p:nvSpPr>
          <p:spPr bwMode="auto">
            <a:xfrm>
              <a:off x="3173" y="1433"/>
              <a:ext cx="1596" cy="1726"/>
            </a:xfrm>
            <a:custGeom>
              <a:avLst/>
              <a:gdLst>
                <a:gd name="T0" fmla="*/ 292 w 292"/>
                <a:gd name="T1" fmla="*/ 145 h 316"/>
                <a:gd name="T2" fmla="*/ 265 w 292"/>
                <a:gd name="T3" fmla="*/ 87 h 316"/>
                <a:gd name="T4" fmla="*/ 264 w 292"/>
                <a:gd name="T5" fmla="*/ 60 h 316"/>
                <a:gd name="T6" fmla="*/ 232 w 292"/>
                <a:gd name="T7" fmla="*/ 27 h 316"/>
                <a:gd name="T8" fmla="*/ 174 w 292"/>
                <a:gd name="T9" fmla="*/ 5 h 316"/>
                <a:gd name="T10" fmla="*/ 82 w 292"/>
                <a:gd name="T11" fmla="*/ 42 h 316"/>
                <a:gd name="T12" fmla="*/ 27 w 292"/>
                <a:gd name="T13" fmla="*/ 84 h 316"/>
                <a:gd name="T14" fmla="*/ 35 w 292"/>
                <a:gd name="T15" fmla="*/ 99 h 316"/>
                <a:gd name="T16" fmla="*/ 0 w 292"/>
                <a:gd name="T17" fmla="*/ 167 h 316"/>
                <a:gd name="T18" fmla="*/ 28 w 292"/>
                <a:gd name="T19" fmla="*/ 227 h 316"/>
                <a:gd name="T20" fmla="*/ 58 w 292"/>
                <a:gd name="T21" fmla="*/ 288 h 316"/>
                <a:gd name="T22" fmla="*/ 120 w 292"/>
                <a:gd name="T23" fmla="*/ 314 h 316"/>
                <a:gd name="T24" fmla="*/ 224 w 292"/>
                <a:gd name="T25" fmla="*/ 289 h 316"/>
                <a:gd name="T26" fmla="*/ 266 w 292"/>
                <a:gd name="T27" fmla="*/ 226 h 316"/>
                <a:gd name="T28" fmla="*/ 267 w 292"/>
                <a:gd name="T29" fmla="*/ 192 h 316"/>
                <a:gd name="T30" fmla="*/ 267 w 292"/>
                <a:gd name="T31" fmla="*/ 192 h 316"/>
                <a:gd name="T32" fmla="*/ 274 w 292"/>
                <a:gd name="T33" fmla="*/ 191 h 316"/>
                <a:gd name="T34" fmla="*/ 249 w 292"/>
                <a:gd name="T35" fmla="*/ 80 h 316"/>
                <a:gd name="T36" fmla="*/ 35 w 292"/>
                <a:gd name="T37" fmla="*/ 71 h 316"/>
                <a:gd name="T38" fmla="*/ 40 w 292"/>
                <a:gd name="T39" fmla="*/ 75 h 316"/>
                <a:gd name="T40" fmla="*/ 38 w 292"/>
                <a:gd name="T41" fmla="*/ 92 h 316"/>
                <a:gd name="T42" fmla="*/ 51 w 292"/>
                <a:gd name="T43" fmla="*/ 77 h 316"/>
                <a:gd name="T44" fmla="*/ 127 w 292"/>
                <a:gd name="T45" fmla="*/ 29 h 316"/>
                <a:gd name="T46" fmla="*/ 210 w 292"/>
                <a:gd name="T47" fmla="*/ 49 h 316"/>
                <a:gd name="T48" fmla="*/ 257 w 292"/>
                <a:gd name="T49" fmla="*/ 61 h 316"/>
                <a:gd name="T50" fmla="*/ 284 w 292"/>
                <a:gd name="T51" fmla="*/ 125 h 316"/>
                <a:gd name="T52" fmla="*/ 243 w 292"/>
                <a:gd name="T53" fmla="*/ 208 h 316"/>
                <a:gd name="T54" fmla="*/ 170 w 292"/>
                <a:gd name="T55" fmla="*/ 258 h 316"/>
                <a:gd name="T56" fmla="*/ 124 w 292"/>
                <a:gd name="T57" fmla="*/ 258 h 316"/>
                <a:gd name="T58" fmla="*/ 51 w 292"/>
                <a:gd name="T59" fmla="*/ 208 h 316"/>
                <a:gd name="T60" fmla="*/ 31 w 292"/>
                <a:gd name="T61" fmla="*/ 125 h 316"/>
                <a:gd name="T62" fmla="*/ 257 w 292"/>
                <a:gd name="T63" fmla="*/ 252 h 316"/>
                <a:gd name="T64" fmla="*/ 215 w 292"/>
                <a:gd name="T65" fmla="*/ 270 h 316"/>
                <a:gd name="T66" fmla="*/ 174 w 292"/>
                <a:gd name="T67" fmla="*/ 281 h 316"/>
                <a:gd name="T68" fmla="*/ 164 w 292"/>
                <a:gd name="T69" fmla="*/ 308 h 316"/>
                <a:gd name="T70" fmla="*/ 150 w 292"/>
                <a:gd name="T71" fmla="*/ 309 h 316"/>
                <a:gd name="T72" fmla="*/ 174 w 292"/>
                <a:gd name="T73" fmla="*/ 264 h 316"/>
                <a:gd name="T74" fmla="*/ 203 w 292"/>
                <a:gd name="T75" fmla="*/ 253 h 316"/>
                <a:gd name="T76" fmla="*/ 219 w 292"/>
                <a:gd name="T77" fmla="*/ 254 h 316"/>
                <a:gd name="T78" fmla="*/ 208 w 292"/>
                <a:gd name="T79" fmla="*/ 261 h 316"/>
                <a:gd name="T80" fmla="*/ 239 w 292"/>
                <a:gd name="T81" fmla="*/ 257 h 316"/>
                <a:gd name="T82" fmla="*/ 113 w 292"/>
                <a:gd name="T83" fmla="*/ 262 h 316"/>
                <a:gd name="T84" fmla="*/ 97 w 292"/>
                <a:gd name="T85" fmla="*/ 276 h 316"/>
                <a:gd name="T86" fmla="*/ 89 w 292"/>
                <a:gd name="T87" fmla="*/ 272 h 316"/>
                <a:gd name="T88" fmla="*/ 83 w 292"/>
                <a:gd name="T89" fmla="*/ 268 h 316"/>
                <a:gd name="T90" fmla="*/ 127 w 292"/>
                <a:gd name="T91" fmla="*/ 306 h 316"/>
                <a:gd name="T92" fmla="*/ 129 w 292"/>
                <a:gd name="T93" fmla="*/ 309 h 316"/>
                <a:gd name="T94" fmla="*/ 37 w 292"/>
                <a:gd name="T95" fmla="*/ 258 h 316"/>
                <a:gd name="T96" fmla="*/ 7 w 292"/>
                <a:gd name="T97" fmla="*/ 171 h 316"/>
                <a:gd name="T98" fmla="*/ 23 w 292"/>
                <a:gd name="T99" fmla="*/ 171 h 316"/>
                <a:gd name="T100" fmla="*/ 23 w 292"/>
                <a:gd name="T101" fmla="*/ 191 h 316"/>
                <a:gd name="T102" fmla="*/ 33 w 292"/>
                <a:gd name="T103" fmla="*/ 199 h 316"/>
                <a:gd name="T104" fmla="*/ 37 w 292"/>
                <a:gd name="T105" fmla="*/ 197 h 316"/>
                <a:gd name="T106" fmla="*/ 37 w 292"/>
                <a:gd name="T107" fmla="*/ 239 h 316"/>
                <a:gd name="T108" fmla="*/ 34 w 292"/>
                <a:gd name="T109" fmla="*/ 255 h 316"/>
                <a:gd name="T110" fmla="*/ 41 w 292"/>
                <a:gd name="T111" fmla="*/ 263 h 316"/>
                <a:gd name="T112" fmla="*/ 64 w 292"/>
                <a:gd name="T113" fmla="*/ 279 h 316"/>
                <a:gd name="T114" fmla="*/ 109 w 292"/>
                <a:gd name="T115" fmla="*/ 281 h 316"/>
                <a:gd name="T116" fmla="*/ 118 w 292"/>
                <a:gd name="T117" fmla="*/ 283 h 316"/>
                <a:gd name="T118" fmla="*/ 144 w 292"/>
                <a:gd name="T119" fmla="*/ 310 h 316"/>
                <a:gd name="T120" fmla="*/ 252 w 292"/>
                <a:gd name="T121" fmla="*/ 212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" h="316">
                  <a:moveTo>
                    <a:pt x="270" y="198"/>
                  </a:moveTo>
                  <a:cubicBezTo>
                    <a:pt x="271" y="198"/>
                    <a:pt x="273" y="197"/>
                    <a:pt x="276" y="197"/>
                  </a:cubicBezTo>
                  <a:cubicBezTo>
                    <a:pt x="278" y="197"/>
                    <a:pt x="280" y="197"/>
                    <a:pt x="284" y="198"/>
                  </a:cubicBezTo>
                  <a:cubicBezTo>
                    <a:pt x="286" y="198"/>
                    <a:pt x="287" y="197"/>
                    <a:pt x="287" y="195"/>
                  </a:cubicBezTo>
                  <a:cubicBezTo>
                    <a:pt x="289" y="185"/>
                    <a:pt x="289" y="178"/>
                    <a:pt x="290" y="168"/>
                  </a:cubicBezTo>
                  <a:cubicBezTo>
                    <a:pt x="291" y="160"/>
                    <a:pt x="292" y="153"/>
                    <a:pt x="292" y="145"/>
                  </a:cubicBezTo>
                  <a:cubicBezTo>
                    <a:pt x="292" y="137"/>
                    <a:pt x="291" y="129"/>
                    <a:pt x="290" y="121"/>
                  </a:cubicBezTo>
                  <a:cubicBezTo>
                    <a:pt x="290" y="119"/>
                    <a:pt x="288" y="118"/>
                    <a:pt x="287" y="118"/>
                  </a:cubicBezTo>
                  <a:cubicBezTo>
                    <a:pt x="279" y="118"/>
                    <a:pt x="272" y="118"/>
                    <a:pt x="265" y="118"/>
                  </a:cubicBezTo>
                  <a:cubicBezTo>
                    <a:pt x="263" y="110"/>
                    <a:pt x="261" y="102"/>
                    <a:pt x="257" y="94"/>
                  </a:cubicBezTo>
                  <a:cubicBezTo>
                    <a:pt x="259" y="93"/>
                    <a:pt x="260" y="91"/>
                    <a:pt x="262" y="90"/>
                  </a:cubicBezTo>
                  <a:cubicBezTo>
                    <a:pt x="264" y="90"/>
                    <a:pt x="265" y="88"/>
                    <a:pt x="265" y="87"/>
                  </a:cubicBezTo>
                  <a:cubicBezTo>
                    <a:pt x="265" y="84"/>
                    <a:pt x="265" y="81"/>
                    <a:pt x="265" y="79"/>
                  </a:cubicBezTo>
                  <a:cubicBezTo>
                    <a:pt x="265" y="75"/>
                    <a:pt x="265" y="71"/>
                    <a:pt x="265" y="67"/>
                  </a:cubicBezTo>
                  <a:cubicBezTo>
                    <a:pt x="265" y="66"/>
                    <a:pt x="265" y="66"/>
                    <a:pt x="265" y="65"/>
                  </a:cubicBezTo>
                  <a:cubicBezTo>
                    <a:pt x="265" y="64"/>
                    <a:pt x="265" y="64"/>
                    <a:pt x="265" y="64"/>
                  </a:cubicBezTo>
                  <a:cubicBezTo>
                    <a:pt x="266" y="63"/>
                    <a:pt x="265" y="61"/>
                    <a:pt x="264" y="60"/>
                  </a:cubicBezTo>
                  <a:cubicBezTo>
                    <a:pt x="264" y="60"/>
                    <a:pt x="264" y="60"/>
                    <a:pt x="264" y="60"/>
                  </a:cubicBezTo>
                  <a:cubicBezTo>
                    <a:pt x="263" y="59"/>
                    <a:pt x="263" y="58"/>
                    <a:pt x="262" y="57"/>
                  </a:cubicBezTo>
                  <a:cubicBezTo>
                    <a:pt x="261" y="55"/>
                    <a:pt x="259" y="53"/>
                    <a:pt x="257" y="51"/>
                  </a:cubicBezTo>
                  <a:cubicBezTo>
                    <a:pt x="256" y="50"/>
                    <a:pt x="255" y="48"/>
                    <a:pt x="252" y="46"/>
                  </a:cubicBezTo>
                  <a:cubicBezTo>
                    <a:pt x="249" y="42"/>
                    <a:pt x="244" y="38"/>
                    <a:pt x="240" y="34"/>
                  </a:cubicBezTo>
                  <a:cubicBezTo>
                    <a:pt x="238" y="32"/>
                    <a:pt x="236" y="30"/>
                    <a:pt x="235" y="29"/>
                  </a:cubicBezTo>
                  <a:cubicBezTo>
                    <a:pt x="234" y="28"/>
                    <a:pt x="233" y="28"/>
                    <a:pt x="232" y="27"/>
                  </a:cubicBezTo>
                  <a:cubicBezTo>
                    <a:pt x="231" y="27"/>
                    <a:pt x="231" y="27"/>
                    <a:pt x="231" y="27"/>
                  </a:cubicBezTo>
                  <a:cubicBezTo>
                    <a:pt x="231" y="26"/>
                    <a:pt x="230" y="26"/>
                    <a:pt x="229" y="26"/>
                  </a:cubicBezTo>
                  <a:cubicBezTo>
                    <a:pt x="229" y="26"/>
                    <a:pt x="227" y="26"/>
                    <a:pt x="227" y="27"/>
                  </a:cubicBezTo>
                  <a:cubicBezTo>
                    <a:pt x="222" y="32"/>
                    <a:pt x="217" y="37"/>
                    <a:pt x="212" y="42"/>
                  </a:cubicBezTo>
                  <a:cubicBezTo>
                    <a:pt x="200" y="35"/>
                    <a:pt x="187" y="30"/>
                    <a:pt x="174" y="27"/>
                  </a:cubicBezTo>
                  <a:cubicBezTo>
                    <a:pt x="174" y="20"/>
                    <a:pt x="174" y="13"/>
                    <a:pt x="174" y="5"/>
                  </a:cubicBezTo>
                  <a:cubicBezTo>
                    <a:pt x="174" y="4"/>
                    <a:pt x="173" y="2"/>
                    <a:pt x="171" y="2"/>
                  </a:cubicBezTo>
                  <a:cubicBezTo>
                    <a:pt x="163" y="1"/>
                    <a:pt x="155" y="0"/>
                    <a:pt x="147" y="0"/>
                  </a:cubicBezTo>
                  <a:cubicBezTo>
                    <a:pt x="139" y="0"/>
                    <a:pt x="131" y="1"/>
                    <a:pt x="123" y="2"/>
                  </a:cubicBezTo>
                  <a:cubicBezTo>
                    <a:pt x="122" y="2"/>
                    <a:pt x="120" y="4"/>
                    <a:pt x="120" y="5"/>
                  </a:cubicBezTo>
                  <a:cubicBezTo>
                    <a:pt x="120" y="13"/>
                    <a:pt x="120" y="20"/>
                    <a:pt x="120" y="27"/>
                  </a:cubicBezTo>
                  <a:cubicBezTo>
                    <a:pt x="107" y="30"/>
                    <a:pt x="94" y="35"/>
                    <a:pt x="82" y="42"/>
                  </a:cubicBezTo>
                  <a:cubicBezTo>
                    <a:pt x="77" y="37"/>
                    <a:pt x="72" y="32"/>
                    <a:pt x="67" y="27"/>
                  </a:cubicBezTo>
                  <a:cubicBezTo>
                    <a:pt x="66" y="26"/>
                    <a:pt x="64" y="26"/>
                    <a:pt x="63" y="27"/>
                  </a:cubicBezTo>
                  <a:cubicBezTo>
                    <a:pt x="50" y="36"/>
                    <a:pt x="39" y="48"/>
                    <a:pt x="29" y="61"/>
                  </a:cubicBezTo>
                  <a:cubicBezTo>
                    <a:pt x="29" y="62"/>
                    <a:pt x="28" y="63"/>
                    <a:pt x="29" y="64"/>
                  </a:cubicBezTo>
                  <a:cubicBezTo>
                    <a:pt x="28" y="71"/>
                    <a:pt x="28" y="77"/>
                    <a:pt x="27" y="83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6"/>
                    <a:pt x="26" y="86"/>
                    <a:pt x="26" y="87"/>
                  </a:cubicBezTo>
                  <a:cubicBezTo>
                    <a:pt x="26" y="87"/>
                    <a:pt x="26" y="88"/>
                    <a:pt x="26" y="88"/>
                  </a:cubicBezTo>
                  <a:cubicBezTo>
                    <a:pt x="26" y="89"/>
                    <a:pt x="26" y="91"/>
                    <a:pt x="27" y="91"/>
                  </a:cubicBezTo>
                  <a:cubicBezTo>
                    <a:pt x="30" y="94"/>
                    <a:pt x="32" y="96"/>
                    <a:pt x="35" y="99"/>
                  </a:cubicBezTo>
                  <a:cubicBezTo>
                    <a:pt x="32" y="105"/>
                    <a:pt x="30" y="111"/>
                    <a:pt x="29" y="118"/>
                  </a:cubicBezTo>
                  <a:cubicBezTo>
                    <a:pt x="22" y="118"/>
                    <a:pt x="15" y="118"/>
                    <a:pt x="7" y="118"/>
                  </a:cubicBezTo>
                  <a:cubicBezTo>
                    <a:pt x="6" y="118"/>
                    <a:pt x="4" y="119"/>
                    <a:pt x="4" y="121"/>
                  </a:cubicBezTo>
                  <a:cubicBezTo>
                    <a:pt x="4" y="122"/>
                    <a:pt x="4" y="123"/>
                    <a:pt x="4" y="125"/>
                  </a:cubicBezTo>
                  <a:cubicBezTo>
                    <a:pt x="3" y="125"/>
                    <a:pt x="2" y="126"/>
                    <a:pt x="2" y="127"/>
                  </a:cubicBezTo>
                  <a:cubicBezTo>
                    <a:pt x="1" y="136"/>
                    <a:pt x="0" y="153"/>
                    <a:pt x="0" y="167"/>
                  </a:cubicBezTo>
                  <a:cubicBezTo>
                    <a:pt x="0" y="178"/>
                    <a:pt x="0" y="188"/>
                    <a:pt x="1" y="195"/>
                  </a:cubicBezTo>
                  <a:cubicBezTo>
                    <a:pt x="2" y="196"/>
                    <a:pt x="3" y="198"/>
                    <a:pt x="5" y="198"/>
                  </a:cubicBezTo>
                  <a:cubicBezTo>
                    <a:pt x="12" y="198"/>
                    <a:pt x="19" y="198"/>
                    <a:pt x="26" y="198"/>
                  </a:cubicBezTo>
                  <a:cubicBezTo>
                    <a:pt x="28" y="206"/>
                    <a:pt x="30" y="213"/>
                    <a:pt x="33" y="221"/>
                  </a:cubicBezTo>
                  <a:cubicBezTo>
                    <a:pt x="32" y="222"/>
                    <a:pt x="31" y="223"/>
                    <a:pt x="30" y="224"/>
                  </a:cubicBezTo>
                  <a:cubicBezTo>
                    <a:pt x="29" y="225"/>
                    <a:pt x="28" y="226"/>
                    <a:pt x="28" y="227"/>
                  </a:cubicBezTo>
                  <a:cubicBezTo>
                    <a:pt x="28" y="228"/>
                    <a:pt x="28" y="228"/>
                    <a:pt x="28" y="228"/>
                  </a:cubicBezTo>
                  <a:cubicBezTo>
                    <a:pt x="28" y="236"/>
                    <a:pt x="27" y="245"/>
                    <a:pt x="26" y="253"/>
                  </a:cubicBezTo>
                  <a:cubicBezTo>
                    <a:pt x="26" y="253"/>
                    <a:pt x="26" y="254"/>
                    <a:pt x="25" y="254"/>
                  </a:cubicBezTo>
                  <a:cubicBezTo>
                    <a:pt x="25" y="256"/>
                    <a:pt x="26" y="258"/>
                    <a:pt x="28" y="258"/>
                  </a:cubicBezTo>
                  <a:cubicBezTo>
                    <a:pt x="28" y="258"/>
                    <a:pt x="28" y="258"/>
                    <a:pt x="28" y="258"/>
                  </a:cubicBezTo>
                  <a:cubicBezTo>
                    <a:pt x="37" y="270"/>
                    <a:pt x="47" y="279"/>
                    <a:pt x="58" y="288"/>
                  </a:cubicBezTo>
                  <a:cubicBezTo>
                    <a:pt x="58" y="289"/>
                    <a:pt x="59" y="289"/>
                    <a:pt x="60" y="289"/>
                  </a:cubicBezTo>
                  <a:cubicBezTo>
                    <a:pt x="62" y="290"/>
                    <a:pt x="63" y="290"/>
                    <a:pt x="64" y="289"/>
                  </a:cubicBezTo>
                  <a:cubicBezTo>
                    <a:pt x="69" y="284"/>
                    <a:pt x="74" y="279"/>
                    <a:pt x="79" y="274"/>
                  </a:cubicBezTo>
                  <a:cubicBezTo>
                    <a:pt x="91" y="281"/>
                    <a:pt x="101" y="286"/>
                    <a:pt x="114" y="289"/>
                  </a:cubicBezTo>
                  <a:cubicBezTo>
                    <a:pt x="115" y="297"/>
                    <a:pt x="116" y="302"/>
                    <a:pt x="118" y="312"/>
                  </a:cubicBezTo>
                  <a:cubicBezTo>
                    <a:pt x="118" y="313"/>
                    <a:pt x="119" y="314"/>
                    <a:pt x="120" y="314"/>
                  </a:cubicBezTo>
                  <a:cubicBezTo>
                    <a:pt x="128" y="316"/>
                    <a:pt x="136" y="316"/>
                    <a:pt x="144" y="316"/>
                  </a:cubicBezTo>
                  <a:cubicBezTo>
                    <a:pt x="152" y="316"/>
                    <a:pt x="160" y="316"/>
                    <a:pt x="168" y="314"/>
                  </a:cubicBezTo>
                  <a:cubicBezTo>
                    <a:pt x="170" y="314"/>
                    <a:pt x="171" y="313"/>
                    <a:pt x="171" y="311"/>
                  </a:cubicBezTo>
                  <a:cubicBezTo>
                    <a:pt x="171" y="305"/>
                    <a:pt x="173" y="297"/>
                    <a:pt x="174" y="288"/>
                  </a:cubicBezTo>
                  <a:cubicBezTo>
                    <a:pt x="187" y="285"/>
                    <a:pt x="198" y="281"/>
                    <a:pt x="210" y="274"/>
                  </a:cubicBezTo>
                  <a:cubicBezTo>
                    <a:pt x="215" y="279"/>
                    <a:pt x="219" y="284"/>
                    <a:pt x="224" y="289"/>
                  </a:cubicBezTo>
                  <a:cubicBezTo>
                    <a:pt x="226" y="290"/>
                    <a:pt x="227" y="290"/>
                    <a:pt x="229" y="289"/>
                  </a:cubicBezTo>
                  <a:cubicBezTo>
                    <a:pt x="242" y="280"/>
                    <a:pt x="253" y="269"/>
                    <a:pt x="262" y="255"/>
                  </a:cubicBezTo>
                  <a:cubicBezTo>
                    <a:pt x="263" y="254"/>
                    <a:pt x="263" y="254"/>
                    <a:pt x="263" y="254"/>
                  </a:cubicBezTo>
                  <a:cubicBezTo>
                    <a:pt x="265" y="245"/>
                    <a:pt x="265" y="239"/>
                    <a:pt x="266" y="227"/>
                  </a:cubicBezTo>
                  <a:cubicBezTo>
                    <a:pt x="266" y="227"/>
                    <a:pt x="266" y="227"/>
                    <a:pt x="266" y="226"/>
                  </a:cubicBezTo>
                  <a:cubicBezTo>
                    <a:pt x="266" y="226"/>
                    <a:pt x="266" y="226"/>
                    <a:pt x="266" y="226"/>
                  </a:cubicBezTo>
                  <a:cubicBezTo>
                    <a:pt x="265" y="226"/>
                    <a:pt x="265" y="225"/>
                    <a:pt x="265" y="225"/>
                  </a:cubicBezTo>
                  <a:cubicBezTo>
                    <a:pt x="265" y="225"/>
                    <a:pt x="265" y="225"/>
                    <a:pt x="265" y="225"/>
                  </a:cubicBezTo>
                  <a:cubicBezTo>
                    <a:pt x="262" y="222"/>
                    <a:pt x="259" y="219"/>
                    <a:pt x="257" y="217"/>
                  </a:cubicBezTo>
                  <a:cubicBezTo>
                    <a:pt x="262" y="208"/>
                    <a:pt x="264" y="203"/>
                    <a:pt x="266" y="200"/>
                  </a:cubicBezTo>
                  <a:cubicBezTo>
                    <a:pt x="268" y="199"/>
                    <a:pt x="268" y="199"/>
                    <a:pt x="270" y="198"/>
                  </a:cubicBezTo>
                  <a:close/>
                  <a:moveTo>
                    <a:pt x="267" y="192"/>
                  </a:moveTo>
                  <a:cubicBezTo>
                    <a:pt x="267" y="192"/>
                    <a:pt x="267" y="192"/>
                    <a:pt x="266" y="192"/>
                  </a:cubicBezTo>
                  <a:cubicBezTo>
                    <a:pt x="267" y="190"/>
                    <a:pt x="267" y="189"/>
                    <a:pt x="267" y="187"/>
                  </a:cubicBezTo>
                  <a:cubicBezTo>
                    <a:pt x="270" y="182"/>
                    <a:pt x="272" y="177"/>
                    <a:pt x="273" y="172"/>
                  </a:cubicBezTo>
                  <a:cubicBezTo>
                    <a:pt x="275" y="172"/>
                    <a:pt x="276" y="171"/>
                    <a:pt x="278" y="171"/>
                  </a:cubicBezTo>
                  <a:cubicBezTo>
                    <a:pt x="275" y="178"/>
                    <a:pt x="272" y="184"/>
                    <a:pt x="270" y="191"/>
                  </a:cubicBezTo>
                  <a:cubicBezTo>
                    <a:pt x="269" y="191"/>
                    <a:pt x="268" y="191"/>
                    <a:pt x="267" y="192"/>
                  </a:cubicBezTo>
                  <a:close/>
                  <a:moveTo>
                    <a:pt x="267" y="175"/>
                  </a:moveTo>
                  <a:cubicBezTo>
                    <a:pt x="267" y="174"/>
                    <a:pt x="268" y="174"/>
                    <a:pt x="268" y="174"/>
                  </a:cubicBezTo>
                  <a:cubicBezTo>
                    <a:pt x="268" y="174"/>
                    <a:pt x="269" y="173"/>
                    <a:pt x="269" y="173"/>
                  </a:cubicBezTo>
                  <a:cubicBezTo>
                    <a:pt x="269" y="175"/>
                    <a:pt x="268" y="177"/>
                    <a:pt x="267" y="179"/>
                  </a:cubicBezTo>
                  <a:cubicBezTo>
                    <a:pt x="267" y="177"/>
                    <a:pt x="267" y="176"/>
                    <a:pt x="267" y="175"/>
                  </a:cubicBezTo>
                  <a:close/>
                  <a:moveTo>
                    <a:pt x="274" y="191"/>
                  </a:moveTo>
                  <a:cubicBezTo>
                    <a:pt x="276" y="184"/>
                    <a:pt x="279" y="177"/>
                    <a:pt x="282" y="171"/>
                  </a:cubicBezTo>
                  <a:cubicBezTo>
                    <a:pt x="282" y="171"/>
                    <a:pt x="283" y="171"/>
                    <a:pt x="283" y="171"/>
                  </a:cubicBezTo>
                  <a:cubicBezTo>
                    <a:pt x="283" y="178"/>
                    <a:pt x="282" y="184"/>
                    <a:pt x="281" y="191"/>
                  </a:cubicBezTo>
                  <a:cubicBezTo>
                    <a:pt x="279" y="191"/>
                    <a:pt x="277" y="191"/>
                    <a:pt x="276" y="191"/>
                  </a:cubicBezTo>
                  <a:cubicBezTo>
                    <a:pt x="275" y="191"/>
                    <a:pt x="274" y="191"/>
                    <a:pt x="274" y="191"/>
                  </a:cubicBezTo>
                  <a:close/>
                  <a:moveTo>
                    <a:pt x="249" y="80"/>
                  </a:moveTo>
                  <a:cubicBezTo>
                    <a:pt x="252" y="77"/>
                    <a:pt x="255" y="74"/>
                    <a:pt x="258" y="71"/>
                  </a:cubicBezTo>
                  <a:cubicBezTo>
                    <a:pt x="258" y="74"/>
                    <a:pt x="258" y="76"/>
                    <a:pt x="258" y="79"/>
                  </a:cubicBezTo>
                  <a:cubicBezTo>
                    <a:pt x="258" y="81"/>
                    <a:pt x="258" y="83"/>
                    <a:pt x="258" y="84"/>
                  </a:cubicBezTo>
                  <a:cubicBezTo>
                    <a:pt x="257" y="85"/>
                    <a:pt x="255" y="87"/>
                    <a:pt x="254" y="88"/>
                  </a:cubicBezTo>
                  <a:cubicBezTo>
                    <a:pt x="253" y="85"/>
                    <a:pt x="251" y="82"/>
                    <a:pt x="249" y="80"/>
                  </a:cubicBezTo>
                  <a:close/>
                  <a:moveTo>
                    <a:pt x="35" y="71"/>
                  </a:moveTo>
                  <a:cubicBezTo>
                    <a:pt x="36" y="71"/>
                    <a:pt x="37" y="72"/>
                    <a:pt x="37" y="73"/>
                  </a:cubicBezTo>
                  <a:cubicBezTo>
                    <a:pt x="36" y="73"/>
                    <a:pt x="36" y="74"/>
                    <a:pt x="35" y="75"/>
                  </a:cubicBezTo>
                  <a:cubicBezTo>
                    <a:pt x="35" y="74"/>
                    <a:pt x="35" y="72"/>
                    <a:pt x="35" y="71"/>
                  </a:cubicBezTo>
                  <a:close/>
                  <a:moveTo>
                    <a:pt x="33" y="86"/>
                  </a:moveTo>
                  <a:cubicBezTo>
                    <a:pt x="34" y="84"/>
                    <a:pt x="34" y="82"/>
                    <a:pt x="34" y="81"/>
                  </a:cubicBezTo>
                  <a:cubicBezTo>
                    <a:pt x="36" y="79"/>
                    <a:pt x="38" y="77"/>
                    <a:pt x="40" y="75"/>
                  </a:cubicBezTo>
                  <a:cubicBezTo>
                    <a:pt x="40" y="75"/>
                    <a:pt x="41" y="76"/>
                    <a:pt x="41" y="76"/>
                  </a:cubicBezTo>
                  <a:cubicBezTo>
                    <a:pt x="39" y="80"/>
                    <a:pt x="36" y="83"/>
                    <a:pt x="33" y="86"/>
                  </a:cubicBezTo>
                  <a:close/>
                  <a:moveTo>
                    <a:pt x="35" y="89"/>
                  </a:moveTo>
                  <a:cubicBezTo>
                    <a:pt x="38" y="86"/>
                    <a:pt x="41" y="82"/>
                    <a:pt x="44" y="79"/>
                  </a:cubicBezTo>
                  <a:cubicBezTo>
                    <a:pt x="44" y="79"/>
                    <a:pt x="44" y="80"/>
                    <a:pt x="45" y="80"/>
                  </a:cubicBezTo>
                  <a:cubicBezTo>
                    <a:pt x="42" y="84"/>
                    <a:pt x="40" y="88"/>
                    <a:pt x="38" y="92"/>
                  </a:cubicBezTo>
                  <a:cubicBezTo>
                    <a:pt x="37" y="91"/>
                    <a:pt x="36" y="90"/>
                    <a:pt x="35" y="89"/>
                  </a:cubicBezTo>
                  <a:close/>
                  <a:moveTo>
                    <a:pt x="35" y="122"/>
                  </a:moveTo>
                  <a:cubicBezTo>
                    <a:pt x="36" y="115"/>
                    <a:pt x="38" y="107"/>
                    <a:pt x="41" y="101"/>
                  </a:cubicBezTo>
                  <a:cubicBezTo>
                    <a:pt x="42" y="100"/>
                    <a:pt x="42" y="100"/>
                    <a:pt x="42" y="99"/>
                  </a:cubicBezTo>
                  <a:cubicBezTo>
                    <a:pt x="45" y="93"/>
                    <a:pt x="48" y="87"/>
                    <a:pt x="52" y="81"/>
                  </a:cubicBezTo>
                  <a:cubicBezTo>
                    <a:pt x="53" y="80"/>
                    <a:pt x="52" y="78"/>
                    <a:pt x="51" y="77"/>
                  </a:cubicBezTo>
                  <a:cubicBezTo>
                    <a:pt x="46" y="72"/>
                    <a:pt x="41" y="67"/>
                    <a:pt x="37" y="62"/>
                  </a:cubicBezTo>
                  <a:cubicBezTo>
                    <a:pt x="45" y="52"/>
                    <a:pt x="54" y="42"/>
                    <a:pt x="65" y="34"/>
                  </a:cubicBezTo>
                  <a:cubicBezTo>
                    <a:pt x="70" y="39"/>
                    <a:pt x="75" y="44"/>
                    <a:pt x="80" y="49"/>
                  </a:cubicBezTo>
                  <a:cubicBezTo>
                    <a:pt x="81" y="50"/>
                    <a:pt x="82" y="50"/>
                    <a:pt x="84" y="49"/>
                  </a:cubicBezTo>
                  <a:cubicBezTo>
                    <a:pt x="96" y="41"/>
                    <a:pt x="110" y="36"/>
                    <a:pt x="124" y="33"/>
                  </a:cubicBezTo>
                  <a:cubicBezTo>
                    <a:pt x="126" y="32"/>
                    <a:pt x="127" y="31"/>
                    <a:pt x="127" y="29"/>
                  </a:cubicBezTo>
                  <a:cubicBezTo>
                    <a:pt x="127" y="22"/>
                    <a:pt x="127" y="15"/>
                    <a:pt x="127" y="8"/>
                  </a:cubicBezTo>
                  <a:cubicBezTo>
                    <a:pt x="134" y="7"/>
                    <a:pt x="140" y="7"/>
                    <a:pt x="147" y="7"/>
                  </a:cubicBezTo>
                  <a:cubicBezTo>
                    <a:pt x="154" y="7"/>
                    <a:pt x="160" y="7"/>
                    <a:pt x="167" y="8"/>
                  </a:cubicBezTo>
                  <a:cubicBezTo>
                    <a:pt x="167" y="15"/>
                    <a:pt x="167" y="22"/>
                    <a:pt x="167" y="29"/>
                  </a:cubicBezTo>
                  <a:cubicBezTo>
                    <a:pt x="167" y="31"/>
                    <a:pt x="168" y="32"/>
                    <a:pt x="170" y="33"/>
                  </a:cubicBezTo>
                  <a:cubicBezTo>
                    <a:pt x="184" y="36"/>
                    <a:pt x="198" y="41"/>
                    <a:pt x="210" y="49"/>
                  </a:cubicBezTo>
                  <a:cubicBezTo>
                    <a:pt x="212" y="50"/>
                    <a:pt x="213" y="50"/>
                    <a:pt x="214" y="49"/>
                  </a:cubicBezTo>
                  <a:cubicBezTo>
                    <a:pt x="220" y="44"/>
                    <a:pt x="225" y="39"/>
                    <a:pt x="230" y="34"/>
                  </a:cubicBezTo>
                  <a:cubicBezTo>
                    <a:pt x="231" y="35"/>
                    <a:pt x="232" y="36"/>
                    <a:pt x="234" y="38"/>
                  </a:cubicBezTo>
                  <a:cubicBezTo>
                    <a:pt x="238" y="41"/>
                    <a:pt x="242" y="45"/>
                    <a:pt x="245" y="48"/>
                  </a:cubicBezTo>
                  <a:cubicBezTo>
                    <a:pt x="248" y="52"/>
                    <a:pt x="251" y="54"/>
                    <a:pt x="252" y="55"/>
                  </a:cubicBezTo>
                  <a:cubicBezTo>
                    <a:pt x="254" y="57"/>
                    <a:pt x="255" y="59"/>
                    <a:pt x="257" y="61"/>
                  </a:cubicBezTo>
                  <a:cubicBezTo>
                    <a:pt x="257" y="62"/>
                    <a:pt x="257" y="62"/>
                    <a:pt x="258" y="62"/>
                  </a:cubicBezTo>
                  <a:cubicBezTo>
                    <a:pt x="253" y="67"/>
                    <a:pt x="248" y="72"/>
                    <a:pt x="243" y="77"/>
                  </a:cubicBezTo>
                  <a:cubicBezTo>
                    <a:pt x="242" y="78"/>
                    <a:pt x="241" y="80"/>
                    <a:pt x="242" y="81"/>
                  </a:cubicBezTo>
                  <a:cubicBezTo>
                    <a:pt x="251" y="94"/>
                    <a:pt x="256" y="107"/>
                    <a:pt x="259" y="122"/>
                  </a:cubicBezTo>
                  <a:cubicBezTo>
                    <a:pt x="260" y="124"/>
                    <a:pt x="261" y="125"/>
                    <a:pt x="263" y="125"/>
                  </a:cubicBezTo>
                  <a:cubicBezTo>
                    <a:pt x="270" y="125"/>
                    <a:pt x="277" y="125"/>
                    <a:pt x="284" y="125"/>
                  </a:cubicBezTo>
                  <a:cubicBezTo>
                    <a:pt x="285" y="131"/>
                    <a:pt x="285" y="138"/>
                    <a:pt x="285" y="145"/>
                  </a:cubicBezTo>
                  <a:cubicBezTo>
                    <a:pt x="285" y="152"/>
                    <a:pt x="285" y="158"/>
                    <a:pt x="284" y="164"/>
                  </a:cubicBezTo>
                  <a:cubicBezTo>
                    <a:pt x="283" y="164"/>
                    <a:pt x="282" y="164"/>
                    <a:pt x="281" y="164"/>
                  </a:cubicBezTo>
                  <a:cubicBezTo>
                    <a:pt x="274" y="164"/>
                    <a:pt x="269" y="166"/>
                    <a:pt x="264" y="168"/>
                  </a:cubicBezTo>
                  <a:cubicBezTo>
                    <a:pt x="261" y="170"/>
                    <a:pt x="259" y="173"/>
                    <a:pt x="257" y="176"/>
                  </a:cubicBezTo>
                  <a:cubicBezTo>
                    <a:pt x="253" y="184"/>
                    <a:pt x="251" y="195"/>
                    <a:pt x="243" y="208"/>
                  </a:cubicBezTo>
                  <a:cubicBezTo>
                    <a:pt x="242" y="210"/>
                    <a:pt x="242" y="211"/>
                    <a:pt x="243" y="213"/>
                  </a:cubicBezTo>
                  <a:cubicBezTo>
                    <a:pt x="248" y="217"/>
                    <a:pt x="253" y="222"/>
                    <a:pt x="258" y="227"/>
                  </a:cubicBezTo>
                  <a:cubicBezTo>
                    <a:pt x="250" y="238"/>
                    <a:pt x="241" y="248"/>
                    <a:pt x="230" y="256"/>
                  </a:cubicBezTo>
                  <a:cubicBezTo>
                    <a:pt x="225" y="251"/>
                    <a:pt x="220" y="246"/>
                    <a:pt x="215" y="241"/>
                  </a:cubicBezTo>
                  <a:cubicBezTo>
                    <a:pt x="214" y="240"/>
                    <a:pt x="212" y="240"/>
                    <a:pt x="211" y="240"/>
                  </a:cubicBezTo>
                  <a:cubicBezTo>
                    <a:pt x="198" y="249"/>
                    <a:pt x="185" y="255"/>
                    <a:pt x="170" y="258"/>
                  </a:cubicBezTo>
                  <a:cubicBezTo>
                    <a:pt x="168" y="258"/>
                    <a:pt x="167" y="259"/>
                    <a:pt x="167" y="261"/>
                  </a:cubicBezTo>
                  <a:cubicBezTo>
                    <a:pt x="167" y="268"/>
                    <a:pt x="167" y="275"/>
                    <a:pt x="167" y="282"/>
                  </a:cubicBezTo>
                  <a:cubicBezTo>
                    <a:pt x="160" y="283"/>
                    <a:pt x="154" y="283"/>
                    <a:pt x="147" y="283"/>
                  </a:cubicBezTo>
                  <a:cubicBezTo>
                    <a:pt x="140" y="283"/>
                    <a:pt x="134" y="283"/>
                    <a:pt x="127" y="282"/>
                  </a:cubicBezTo>
                  <a:cubicBezTo>
                    <a:pt x="127" y="275"/>
                    <a:pt x="127" y="268"/>
                    <a:pt x="127" y="261"/>
                  </a:cubicBezTo>
                  <a:cubicBezTo>
                    <a:pt x="127" y="259"/>
                    <a:pt x="126" y="258"/>
                    <a:pt x="124" y="258"/>
                  </a:cubicBezTo>
                  <a:cubicBezTo>
                    <a:pt x="110" y="255"/>
                    <a:pt x="96" y="249"/>
                    <a:pt x="83" y="240"/>
                  </a:cubicBezTo>
                  <a:cubicBezTo>
                    <a:pt x="82" y="240"/>
                    <a:pt x="80" y="240"/>
                    <a:pt x="79" y="241"/>
                  </a:cubicBezTo>
                  <a:cubicBezTo>
                    <a:pt x="74" y="246"/>
                    <a:pt x="69" y="251"/>
                    <a:pt x="64" y="255"/>
                  </a:cubicBezTo>
                  <a:cubicBezTo>
                    <a:pt x="53" y="247"/>
                    <a:pt x="44" y="238"/>
                    <a:pt x="36" y="227"/>
                  </a:cubicBezTo>
                  <a:cubicBezTo>
                    <a:pt x="41" y="222"/>
                    <a:pt x="46" y="217"/>
                    <a:pt x="51" y="213"/>
                  </a:cubicBezTo>
                  <a:cubicBezTo>
                    <a:pt x="52" y="211"/>
                    <a:pt x="52" y="210"/>
                    <a:pt x="51" y="208"/>
                  </a:cubicBezTo>
                  <a:cubicBezTo>
                    <a:pt x="43" y="196"/>
                    <a:pt x="37" y="182"/>
                    <a:pt x="34" y="167"/>
                  </a:cubicBezTo>
                  <a:cubicBezTo>
                    <a:pt x="34" y="166"/>
                    <a:pt x="33" y="165"/>
                    <a:pt x="31" y="165"/>
                  </a:cubicBezTo>
                  <a:cubicBezTo>
                    <a:pt x="24" y="165"/>
                    <a:pt x="17" y="165"/>
                    <a:pt x="10" y="165"/>
                  </a:cubicBezTo>
                  <a:cubicBezTo>
                    <a:pt x="9" y="158"/>
                    <a:pt x="9" y="152"/>
                    <a:pt x="9" y="145"/>
                  </a:cubicBezTo>
                  <a:cubicBezTo>
                    <a:pt x="9" y="138"/>
                    <a:pt x="9" y="131"/>
                    <a:pt x="10" y="125"/>
                  </a:cubicBezTo>
                  <a:cubicBezTo>
                    <a:pt x="17" y="125"/>
                    <a:pt x="24" y="125"/>
                    <a:pt x="31" y="125"/>
                  </a:cubicBezTo>
                  <a:cubicBezTo>
                    <a:pt x="33" y="125"/>
                    <a:pt x="34" y="124"/>
                    <a:pt x="35" y="122"/>
                  </a:cubicBezTo>
                  <a:close/>
                  <a:moveTo>
                    <a:pt x="257" y="252"/>
                  </a:moveTo>
                  <a:cubicBezTo>
                    <a:pt x="254" y="255"/>
                    <a:pt x="252" y="258"/>
                    <a:pt x="249" y="261"/>
                  </a:cubicBezTo>
                  <a:cubicBezTo>
                    <a:pt x="251" y="255"/>
                    <a:pt x="253" y="248"/>
                    <a:pt x="255" y="241"/>
                  </a:cubicBezTo>
                  <a:cubicBezTo>
                    <a:pt x="256" y="240"/>
                    <a:pt x="257" y="239"/>
                    <a:pt x="258" y="238"/>
                  </a:cubicBezTo>
                  <a:cubicBezTo>
                    <a:pt x="258" y="243"/>
                    <a:pt x="257" y="247"/>
                    <a:pt x="257" y="252"/>
                  </a:cubicBezTo>
                  <a:close/>
                  <a:moveTo>
                    <a:pt x="236" y="274"/>
                  </a:moveTo>
                  <a:cubicBezTo>
                    <a:pt x="239" y="267"/>
                    <a:pt x="241" y="260"/>
                    <a:pt x="244" y="253"/>
                  </a:cubicBezTo>
                  <a:cubicBezTo>
                    <a:pt x="246" y="251"/>
                    <a:pt x="248" y="249"/>
                    <a:pt x="250" y="247"/>
                  </a:cubicBezTo>
                  <a:cubicBezTo>
                    <a:pt x="248" y="254"/>
                    <a:pt x="246" y="260"/>
                    <a:pt x="244" y="267"/>
                  </a:cubicBezTo>
                  <a:cubicBezTo>
                    <a:pt x="242" y="270"/>
                    <a:pt x="239" y="272"/>
                    <a:pt x="236" y="274"/>
                  </a:cubicBezTo>
                  <a:close/>
                  <a:moveTo>
                    <a:pt x="215" y="270"/>
                  </a:moveTo>
                  <a:cubicBezTo>
                    <a:pt x="218" y="266"/>
                    <a:pt x="220" y="262"/>
                    <a:pt x="222" y="257"/>
                  </a:cubicBezTo>
                  <a:cubicBezTo>
                    <a:pt x="222" y="258"/>
                    <a:pt x="223" y="258"/>
                    <a:pt x="224" y="259"/>
                  </a:cubicBezTo>
                  <a:cubicBezTo>
                    <a:pt x="224" y="259"/>
                    <a:pt x="224" y="259"/>
                    <a:pt x="224" y="259"/>
                  </a:cubicBezTo>
                  <a:cubicBezTo>
                    <a:pt x="222" y="264"/>
                    <a:pt x="219" y="268"/>
                    <a:pt x="217" y="272"/>
                  </a:cubicBezTo>
                  <a:cubicBezTo>
                    <a:pt x="217" y="272"/>
                    <a:pt x="216" y="271"/>
                    <a:pt x="215" y="270"/>
                  </a:cubicBezTo>
                  <a:close/>
                  <a:moveTo>
                    <a:pt x="174" y="281"/>
                  </a:moveTo>
                  <a:cubicBezTo>
                    <a:pt x="174" y="279"/>
                    <a:pt x="174" y="277"/>
                    <a:pt x="174" y="275"/>
                  </a:cubicBezTo>
                  <a:cubicBezTo>
                    <a:pt x="177" y="271"/>
                    <a:pt x="180" y="266"/>
                    <a:pt x="182" y="261"/>
                  </a:cubicBezTo>
                  <a:cubicBezTo>
                    <a:pt x="184" y="261"/>
                    <a:pt x="185" y="260"/>
                    <a:pt x="187" y="260"/>
                  </a:cubicBezTo>
                  <a:cubicBezTo>
                    <a:pt x="183" y="267"/>
                    <a:pt x="180" y="274"/>
                    <a:pt x="176" y="281"/>
                  </a:cubicBezTo>
                  <a:cubicBezTo>
                    <a:pt x="175" y="281"/>
                    <a:pt x="175" y="281"/>
                    <a:pt x="174" y="281"/>
                  </a:cubicBezTo>
                  <a:close/>
                  <a:moveTo>
                    <a:pt x="164" y="308"/>
                  </a:moveTo>
                  <a:cubicBezTo>
                    <a:pt x="163" y="308"/>
                    <a:pt x="162" y="308"/>
                    <a:pt x="160" y="309"/>
                  </a:cubicBezTo>
                  <a:cubicBezTo>
                    <a:pt x="162" y="304"/>
                    <a:pt x="164" y="299"/>
                    <a:pt x="166" y="294"/>
                  </a:cubicBezTo>
                  <a:cubicBezTo>
                    <a:pt x="166" y="299"/>
                    <a:pt x="165" y="304"/>
                    <a:pt x="164" y="308"/>
                  </a:cubicBezTo>
                  <a:close/>
                  <a:moveTo>
                    <a:pt x="165" y="289"/>
                  </a:moveTo>
                  <a:cubicBezTo>
                    <a:pt x="162" y="295"/>
                    <a:pt x="159" y="302"/>
                    <a:pt x="156" y="309"/>
                  </a:cubicBezTo>
                  <a:cubicBezTo>
                    <a:pt x="154" y="309"/>
                    <a:pt x="152" y="309"/>
                    <a:pt x="150" y="309"/>
                  </a:cubicBezTo>
                  <a:cubicBezTo>
                    <a:pt x="152" y="303"/>
                    <a:pt x="155" y="296"/>
                    <a:pt x="158" y="290"/>
                  </a:cubicBezTo>
                  <a:cubicBezTo>
                    <a:pt x="160" y="289"/>
                    <a:pt x="163" y="289"/>
                    <a:pt x="165" y="289"/>
                  </a:cubicBezTo>
                  <a:close/>
                  <a:moveTo>
                    <a:pt x="174" y="264"/>
                  </a:moveTo>
                  <a:cubicBezTo>
                    <a:pt x="175" y="263"/>
                    <a:pt x="176" y="263"/>
                    <a:pt x="178" y="263"/>
                  </a:cubicBezTo>
                  <a:cubicBezTo>
                    <a:pt x="176" y="265"/>
                    <a:pt x="175" y="267"/>
                    <a:pt x="174" y="269"/>
                  </a:cubicBezTo>
                  <a:cubicBezTo>
                    <a:pt x="174" y="267"/>
                    <a:pt x="174" y="265"/>
                    <a:pt x="174" y="264"/>
                  </a:cubicBezTo>
                  <a:close/>
                  <a:moveTo>
                    <a:pt x="192" y="258"/>
                  </a:moveTo>
                  <a:cubicBezTo>
                    <a:pt x="194" y="257"/>
                    <a:pt x="197" y="256"/>
                    <a:pt x="199" y="255"/>
                  </a:cubicBezTo>
                  <a:cubicBezTo>
                    <a:pt x="196" y="262"/>
                    <a:pt x="193" y="269"/>
                    <a:pt x="191" y="276"/>
                  </a:cubicBezTo>
                  <a:cubicBezTo>
                    <a:pt x="187" y="278"/>
                    <a:pt x="184" y="279"/>
                    <a:pt x="181" y="280"/>
                  </a:cubicBezTo>
                  <a:cubicBezTo>
                    <a:pt x="184" y="272"/>
                    <a:pt x="188" y="265"/>
                    <a:pt x="192" y="258"/>
                  </a:cubicBezTo>
                  <a:close/>
                  <a:moveTo>
                    <a:pt x="203" y="253"/>
                  </a:moveTo>
                  <a:cubicBezTo>
                    <a:pt x="205" y="252"/>
                    <a:pt x="207" y="251"/>
                    <a:pt x="209" y="250"/>
                  </a:cubicBezTo>
                  <a:cubicBezTo>
                    <a:pt x="206" y="257"/>
                    <a:pt x="203" y="264"/>
                    <a:pt x="200" y="272"/>
                  </a:cubicBezTo>
                  <a:cubicBezTo>
                    <a:pt x="198" y="273"/>
                    <a:pt x="197" y="274"/>
                    <a:pt x="195" y="274"/>
                  </a:cubicBezTo>
                  <a:cubicBezTo>
                    <a:pt x="198" y="267"/>
                    <a:pt x="201" y="260"/>
                    <a:pt x="203" y="253"/>
                  </a:cubicBezTo>
                  <a:close/>
                  <a:moveTo>
                    <a:pt x="215" y="251"/>
                  </a:moveTo>
                  <a:cubicBezTo>
                    <a:pt x="217" y="252"/>
                    <a:pt x="218" y="253"/>
                    <a:pt x="219" y="254"/>
                  </a:cubicBezTo>
                  <a:cubicBezTo>
                    <a:pt x="218" y="258"/>
                    <a:pt x="216" y="262"/>
                    <a:pt x="214" y="266"/>
                  </a:cubicBezTo>
                  <a:cubicBezTo>
                    <a:pt x="214" y="261"/>
                    <a:pt x="215" y="256"/>
                    <a:pt x="215" y="251"/>
                  </a:cubicBezTo>
                  <a:close/>
                  <a:moveTo>
                    <a:pt x="208" y="261"/>
                  </a:moveTo>
                  <a:cubicBezTo>
                    <a:pt x="207" y="263"/>
                    <a:pt x="207" y="265"/>
                    <a:pt x="207" y="267"/>
                  </a:cubicBezTo>
                  <a:cubicBezTo>
                    <a:pt x="206" y="268"/>
                    <a:pt x="205" y="269"/>
                    <a:pt x="205" y="269"/>
                  </a:cubicBezTo>
                  <a:cubicBezTo>
                    <a:pt x="206" y="266"/>
                    <a:pt x="207" y="264"/>
                    <a:pt x="208" y="261"/>
                  </a:cubicBezTo>
                  <a:close/>
                  <a:moveTo>
                    <a:pt x="224" y="266"/>
                  </a:moveTo>
                  <a:cubicBezTo>
                    <a:pt x="224" y="270"/>
                    <a:pt x="223" y="274"/>
                    <a:pt x="223" y="278"/>
                  </a:cubicBezTo>
                  <a:cubicBezTo>
                    <a:pt x="222" y="277"/>
                    <a:pt x="221" y="276"/>
                    <a:pt x="220" y="275"/>
                  </a:cubicBezTo>
                  <a:cubicBezTo>
                    <a:pt x="221" y="272"/>
                    <a:pt x="223" y="269"/>
                    <a:pt x="224" y="266"/>
                  </a:cubicBezTo>
                  <a:close/>
                  <a:moveTo>
                    <a:pt x="232" y="263"/>
                  </a:moveTo>
                  <a:cubicBezTo>
                    <a:pt x="234" y="261"/>
                    <a:pt x="236" y="259"/>
                    <a:pt x="239" y="257"/>
                  </a:cubicBezTo>
                  <a:cubicBezTo>
                    <a:pt x="236" y="264"/>
                    <a:pt x="234" y="271"/>
                    <a:pt x="231" y="279"/>
                  </a:cubicBezTo>
                  <a:cubicBezTo>
                    <a:pt x="231" y="279"/>
                    <a:pt x="230" y="279"/>
                    <a:pt x="230" y="280"/>
                  </a:cubicBezTo>
                  <a:cubicBezTo>
                    <a:pt x="230" y="274"/>
                    <a:pt x="231" y="268"/>
                    <a:pt x="232" y="263"/>
                  </a:cubicBezTo>
                  <a:close/>
                  <a:moveTo>
                    <a:pt x="106" y="280"/>
                  </a:moveTo>
                  <a:cubicBezTo>
                    <a:pt x="104" y="279"/>
                    <a:pt x="102" y="279"/>
                    <a:pt x="100" y="278"/>
                  </a:cubicBezTo>
                  <a:cubicBezTo>
                    <a:pt x="104" y="272"/>
                    <a:pt x="108" y="267"/>
                    <a:pt x="113" y="262"/>
                  </a:cubicBezTo>
                  <a:cubicBezTo>
                    <a:pt x="115" y="262"/>
                    <a:pt x="117" y="263"/>
                    <a:pt x="119" y="263"/>
                  </a:cubicBezTo>
                  <a:cubicBezTo>
                    <a:pt x="115" y="269"/>
                    <a:pt x="110" y="274"/>
                    <a:pt x="106" y="280"/>
                  </a:cubicBezTo>
                  <a:close/>
                  <a:moveTo>
                    <a:pt x="92" y="274"/>
                  </a:moveTo>
                  <a:cubicBezTo>
                    <a:pt x="96" y="269"/>
                    <a:pt x="101" y="264"/>
                    <a:pt x="105" y="259"/>
                  </a:cubicBezTo>
                  <a:cubicBezTo>
                    <a:pt x="107" y="260"/>
                    <a:pt x="108" y="260"/>
                    <a:pt x="110" y="261"/>
                  </a:cubicBezTo>
                  <a:cubicBezTo>
                    <a:pt x="105" y="266"/>
                    <a:pt x="101" y="271"/>
                    <a:pt x="97" y="276"/>
                  </a:cubicBezTo>
                  <a:cubicBezTo>
                    <a:pt x="95" y="276"/>
                    <a:pt x="94" y="275"/>
                    <a:pt x="92" y="274"/>
                  </a:cubicBezTo>
                  <a:close/>
                  <a:moveTo>
                    <a:pt x="86" y="270"/>
                  </a:moveTo>
                  <a:cubicBezTo>
                    <a:pt x="89" y="265"/>
                    <a:pt x="93" y="261"/>
                    <a:pt x="97" y="256"/>
                  </a:cubicBezTo>
                  <a:cubicBezTo>
                    <a:pt x="97" y="256"/>
                    <a:pt x="97" y="256"/>
                    <a:pt x="97" y="256"/>
                  </a:cubicBezTo>
                  <a:cubicBezTo>
                    <a:pt x="98" y="256"/>
                    <a:pt x="100" y="257"/>
                    <a:pt x="102" y="258"/>
                  </a:cubicBezTo>
                  <a:cubicBezTo>
                    <a:pt x="97" y="262"/>
                    <a:pt x="93" y="267"/>
                    <a:pt x="89" y="272"/>
                  </a:cubicBezTo>
                  <a:cubicBezTo>
                    <a:pt x="88" y="272"/>
                    <a:pt x="87" y="271"/>
                    <a:pt x="86" y="270"/>
                  </a:cubicBezTo>
                  <a:close/>
                  <a:moveTo>
                    <a:pt x="87" y="251"/>
                  </a:moveTo>
                  <a:cubicBezTo>
                    <a:pt x="86" y="252"/>
                    <a:pt x="85" y="253"/>
                    <a:pt x="84" y="255"/>
                  </a:cubicBezTo>
                  <a:cubicBezTo>
                    <a:pt x="84" y="253"/>
                    <a:pt x="84" y="251"/>
                    <a:pt x="84" y="249"/>
                  </a:cubicBezTo>
                  <a:cubicBezTo>
                    <a:pt x="85" y="249"/>
                    <a:pt x="86" y="250"/>
                    <a:pt x="87" y="251"/>
                  </a:cubicBezTo>
                  <a:close/>
                  <a:moveTo>
                    <a:pt x="83" y="268"/>
                  </a:moveTo>
                  <a:cubicBezTo>
                    <a:pt x="83" y="266"/>
                    <a:pt x="83" y="263"/>
                    <a:pt x="83" y="261"/>
                  </a:cubicBezTo>
                  <a:cubicBezTo>
                    <a:pt x="85" y="258"/>
                    <a:pt x="88" y="255"/>
                    <a:pt x="90" y="252"/>
                  </a:cubicBezTo>
                  <a:cubicBezTo>
                    <a:pt x="91" y="253"/>
                    <a:pt x="92" y="253"/>
                    <a:pt x="94" y="254"/>
                  </a:cubicBezTo>
                  <a:cubicBezTo>
                    <a:pt x="90" y="259"/>
                    <a:pt x="87" y="264"/>
                    <a:pt x="83" y="268"/>
                  </a:cubicBezTo>
                  <a:close/>
                  <a:moveTo>
                    <a:pt x="134" y="289"/>
                  </a:moveTo>
                  <a:cubicBezTo>
                    <a:pt x="132" y="295"/>
                    <a:pt x="129" y="300"/>
                    <a:pt x="127" y="306"/>
                  </a:cubicBezTo>
                  <a:cubicBezTo>
                    <a:pt x="127" y="300"/>
                    <a:pt x="127" y="295"/>
                    <a:pt x="128" y="289"/>
                  </a:cubicBezTo>
                  <a:cubicBezTo>
                    <a:pt x="130" y="289"/>
                    <a:pt x="132" y="289"/>
                    <a:pt x="134" y="289"/>
                  </a:cubicBezTo>
                  <a:close/>
                  <a:moveTo>
                    <a:pt x="138" y="290"/>
                  </a:moveTo>
                  <a:cubicBezTo>
                    <a:pt x="140" y="290"/>
                    <a:pt x="142" y="290"/>
                    <a:pt x="143" y="290"/>
                  </a:cubicBezTo>
                  <a:cubicBezTo>
                    <a:pt x="141" y="296"/>
                    <a:pt x="138" y="303"/>
                    <a:pt x="136" y="309"/>
                  </a:cubicBezTo>
                  <a:cubicBezTo>
                    <a:pt x="134" y="309"/>
                    <a:pt x="131" y="309"/>
                    <a:pt x="129" y="309"/>
                  </a:cubicBezTo>
                  <a:cubicBezTo>
                    <a:pt x="132" y="302"/>
                    <a:pt x="135" y="296"/>
                    <a:pt x="138" y="290"/>
                  </a:cubicBezTo>
                  <a:close/>
                  <a:moveTo>
                    <a:pt x="60" y="261"/>
                  </a:moveTo>
                  <a:cubicBezTo>
                    <a:pt x="60" y="267"/>
                    <a:pt x="58" y="272"/>
                    <a:pt x="57" y="279"/>
                  </a:cubicBezTo>
                  <a:cubicBezTo>
                    <a:pt x="56" y="277"/>
                    <a:pt x="54" y="276"/>
                    <a:pt x="53" y="275"/>
                  </a:cubicBezTo>
                  <a:cubicBezTo>
                    <a:pt x="55" y="270"/>
                    <a:pt x="58" y="266"/>
                    <a:pt x="60" y="261"/>
                  </a:cubicBezTo>
                  <a:close/>
                  <a:moveTo>
                    <a:pt x="37" y="258"/>
                  </a:moveTo>
                  <a:cubicBezTo>
                    <a:pt x="39" y="254"/>
                    <a:pt x="41" y="250"/>
                    <a:pt x="44" y="247"/>
                  </a:cubicBezTo>
                  <a:cubicBezTo>
                    <a:pt x="45" y="248"/>
                    <a:pt x="46" y="248"/>
                    <a:pt x="46" y="249"/>
                  </a:cubicBezTo>
                  <a:cubicBezTo>
                    <a:pt x="44" y="253"/>
                    <a:pt x="41" y="257"/>
                    <a:pt x="39" y="260"/>
                  </a:cubicBezTo>
                  <a:cubicBezTo>
                    <a:pt x="38" y="260"/>
                    <a:pt x="37" y="259"/>
                    <a:pt x="37" y="258"/>
                  </a:cubicBezTo>
                  <a:close/>
                  <a:moveTo>
                    <a:pt x="7" y="171"/>
                  </a:moveTo>
                  <a:cubicBezTo>
                    <a:pt x="7" y="171"/>
                    <a:pt x="7" y="171"/>
                    <a:pt x="7" y="171"/>
                  </a:cubicBezTo>
                  <a:cubicBezTo>
                    <a:pt x="9" y="171"/>
                    <a:pt x="10" y="171"/>
                    <a:pt x="12" y="171"/>
                  </a:cubicBezTo>
                  <a:cubicBezTo>
                    <a:pt x="10" y="175"/>
                    <a:pt x="9" y="179"/>
                    <a:pt x="7" y="183"/>
                  </a:cubicBezTo>
                  <a:cubicBezTo>
                    <a:pt x="7" y="179"/>
                    <a:pt x="7" y="175"/>
                    <a:pt x="7" y="171"/>
                  </a:cubicBezTo>
                  <a:close/>
                  <a:moveTo>
                    <a:pt x="7" y="190"/>
                  </a:moveTo>
                  <a:cubicBezTo>
                    <a:pt x="10" y="184"/>
                    <a:pt x="13" y="177"/>
                    <a:pt x="15" y="171"/>
                  </a:cubicBezTo>
                  <a:cubicBezTo>
                    <a:pt x="18" y="171"/>
                    <a:pt x="20" y="171"/>
                    <a:pt x="23" y="171"/>
                  </a:cubicBezTo>
                  <a:cubicBezTo>
                    <a:pt x="20" y="178"/>
                    <a:pt x="17" y="184"/>
                    <a:pt x="15" y="191"/>
                  </a:cubicBezTo>
                  <a:cubicBezTo>
                    <a:pt x="12" y="191"/>
                    <a:pt x="10" y="191"/>
                    <a:pt x="8" y="191"/>
                  </a:cubicBezTo>
                  <a:cubicBezTo>
                    <a:pt x="8" y="191"/>
                    <a:pt x="8" y="190"/>
                    <a:pt x="7" y="190"/>
                  </a:cubicBezTo>
                  <a:close/>
                  <a:moveTo>
                    <a:pt x="26" y="172"/>
                  </a:moveTo>
                  <a:cubicBezTo>
                    <a:pt x="26" y="175"/>
                    <a:pt x="26" y="179"/>
                    <a:pt x="26" y="182"/>
                  </a:cubicBezTo>
                  <a:cubicBezTo>
                    <a:pt x="25" y="185"/>
                    <a:pt x="24" y="188"/>
                    <a:pt x="23" y="191"/>
                  </a:cubicBezTo>
                  <a:cubicBezTo>
                    <a:pt x="21" y="191"/>
                    <a:pt x="20" y="191"/>
                    <a:pt x="18" y="191"/>
                  </a:cubicBezTo>
                  <a:cubicBezTo>
                    <a:pt x="21" y="184"/>
                    <a:pt x="23" y="178"/>
                    <a:pt x="26" y="172"/>
                  </a:cubicBezTo>
                  <a:close/>
                  <a:moveTo>
                    <a:pt x="32" y="195"/>
                  </a:moveTo>
                  <a:cubicBezTo>
                    <a:pt x="32" y="192"/>
                    <a:pt x="32" y="189"/>
                    <a:pt x="33" y="185"/>
                  </a:cubicBezTo>
                  <a:cubicBezTo>
                    <a:pt x="33" y="188"/>
                    <a:pt x="34" y="190"/>
                    <a:pt x="35" y="192"/>
                  </a:cubicBezTo>
                  <a:cubicBezTo>
                    <a:pt x="34" y="194"/>
                    <a:pt x="34" y="196"/>
                    <a:pt x="33" y="199"/>
                  </a:cubicBezTo>
                  <a:cubicBezTo>
                    <a:pt x="33" y="198"/>
                    <a:pt x="32" y="196"/>
                    <a:pt x="32" y="195"/>
                  </a:cubicBezTo>
                  <a:close/>
                  <a:moveTo>
                    <a:pt x="37" y="197"/>
                  </a:moveTo>
                  <a:cubicBezTo>
                    <a:pt x="38" y="199"/>
                    <a:pt x="39" y="201"/>
                    <a:pt x="40" y="203"/>
                  </a:cubicBezTo>
                  <a:cubicBezTo>
                    <a:pt x="39" y="206"/>
                    <a:pt x="38" y="209"/>
                    <a:pt x="37" y="212"/>
                  </a:cubicBezTo>
                  <a:cubicBezTo>
                    <a:pt x="36" y="210"/>
                    <a:pt x="35" y="207"/>
                    <a:pt x="35" y="205"/>
                  </a:cubicBezTo>
                  <a:cubicBezTo>
                    <a:pt x="36" y="202"/>
                    <a:pt x="36" y="199"/>
                    <a:pt x="37" y="197"/>
                  </a:cubicBezTo>
                  <a:close/>
                  <a:moveTo>
                    <a:pt x="44" y="210"/>
                  </a:moveTo>
                  <a:cubicBezTo>
                    <a:pt x="43" y="211"/>
                    <a:pt x="42" y="212"/>
                    <a:pt x="41" y="213"/>
                  </a:cubicBezTo>
                  <a:cubicBezTo>
                    <a:pt x="41" y="211"/>
                    <a:pt x="42" y="209"/>
                    <a:pt x="43" y="207"/>
                  </a:cubicBezTo>
                  <a:cubicBezTo>
                    <a:pt x="43" y="208"/>
                    <a:pt x="44" y="209"/>
                    <a:pt x="44" y="210"/>
                  </a:cubicBezTo>
                  <a:close/>
                  <a:moveTo>
                    <a:pt x="34" y="236"/>
                  </a:moveTo>
                  <a:cubicBezTo>
                    <a:pt x="35" y="237"/>
                    <a:pt x="36" y="238"/>
                    <a:pt x="37" y="239"/>
                  </a:cubicBezTo>
                  <a:cubicBezTo>
                    <a:pt x="36" y="241"/>
                    <a:pt x="35" y="243"/>
                    <a:pt x="34" y="245"/>
                  </a:cubicBezTo>
                  <a:cubicBezTo>
                    <a:pt x="34" y="242"/>
                    <a:pt x="34" y="239"/>
                    <a:pt x="34" y="236"/>
                  </a:cubicBezTo>
                  <a:close/>
                  <a:moveTo>
                    <a:pt x="33" y="253"/>
                  </a:moveTo>
                  <a:cubicBezTo>
                    <a:pt x="35" y="249"/>
                    <a:pt x="37" y="246"/>
                    <a:pt x="39" y="242"/>
                  </a:cubicBezTo>
                  <a:cubicBezTo>
                    <a:pt x="40" y="243"/>
                    <a:pt x="41" y="243"/>
                    <a:pt x="41" y="244"/>
                  </a:cubicBezTo>
                  <a:cubicBezTo>
                    <a:pt x="39" y="248"/>
                    <a:pt x="37" y="251"/>
                    <a:pt x="34" y="255"/>
                  </a:cubicBezTo>
                  <a:cubicBezTo>
                    <a:pt x="34" y="254"/>
                    <a:pt x="33" y="254"/>
                    <a:pt x="33" y="253"/>
                  </a:cubicBezTo>
                  <a:close/>
                  <a:moveTo>
                    <a:pt x="41" y="263"/>
                  </a:moveTo>
                  <a:cubicBezTo>
                    <a:pt x="44" y="259"/>
                    <a:pt x="46" y="255"/>
                    <a:pt x="49" y="252"/>
                  </a:cubicBezTo>
                  <a:cubicBezTo>
                    <a:pt x="50" y="252"/>
                    <a:pt x="51" y="253"/>
                    <a:pt x="51" y="254"/>
                  </a:cubicBezTo>
                  <a:cubicBezTo>
                    <a:pt x="49" y="258"/>
                    <a:pt x="46" y="262"/>
                    <a:pt x="44" y="266"/>
                  </a:cubicBezTo>
                  <a:cubicBezTo>
                    <a:pt x="43" y="265"/>
                    <a:pt x="42" y="264"/>
                    <a:pt x="41" y="263"/>
                  </a:cubicBezTo>
                  <a:close/>
                  <a:moveTo>
                    <a:pt x="46" y="269"/>
                  </a:moveTo>
                  <a:cubicBezTo>
                    <a:pt x="49" y="265"/>
                    <a:pt x="51" y="260"/>
                    <a:pt x="54" y="256"/>
                  </a:cubicBezTo>
                  <a:cubicBezTo>
                    <a:pt x="55" y="257"/>
                    <a:pt x="56" y="258"/>
                    <a:pt x="58" y="259"/>
                  </a:cubicBezTo>
                  <a:cubicBezTo>
                    <a:pt x="55" y="263"/>
                    <a:pt x="53" y="268"/>
                    <a:pt x="50" y="272"/>
                  </a:cubicBezTo>
                  <a:cubicBezTo>
                    <a:pt x="49" y="271"/>
                    <a:pt x="48" y="270"/>
                    <a:pt x="46" y="269"/>
                  </a:cubicBezTo>
                  <a:close/>
                  <a:moveTo>
                    <a:pt x="64" y="279"/>
                  </a:moveTo>
                  <a:cubicBezTo>
                    <a:pt x="65" y="274"/>
                    <a:pt x="66" y="269"/>
                    <a:pt x="67" y="262"/>
                  </a:cubicBezTo>
                  <a:cubicBezTo>
                    <a:pt x="70" y="259"/>
                    <a:pt x="74" y="256"/>
                    <a:pt x="77" y="252"/>
                  </a:cubicBezTo>
                  <a:cubicBezTo>
                    <a:pt x="77" y="257"/>
                    <a:pt x="76" y="262"/>
                    <a:pt x="76" y="268"/>
                  </a:cubicBezTo>
                  <a:cubicBezTo>
                    <a:pt x="72" y="272"/>
                    <a:pt x="68" y="275"/>
                    <a:pt x="64" y="279"/>
                  </a:cubicBezTo>
                  <a:close/>
                  <a:moveTo>
                    <a:pt x="118" y="283"/>
                  </a:moveTo>
                  <a:cubicBezTo>
                    <a:pt x="115" y="283"/>
                    <a:pt x="112" y="282"/>
                    <a:pt x="109" y="281"/>
                  </a:cubicBezTo>
                  <a:cubicBezTo>
                    <a:pt x="113" y="276"/>
                    <a:pt x="117" y="272"/>
                    <a:pt x="120" y="267"/>
                  </a:cubicBezTo>
                  <a:cubicBezTo>
                    <a:pt x="120" y="273"/>
                    <a:pt x="120" y="279"/>
                    <a:pt x="120" y="285"/>
                  </a:cubicBezTo>
                  <a:cubicBezTo>
                    <a:pt x="120" y="286"/>
                    <a:pt x="121" y="286"/>
                    <a:pt x="121" y="287"/>
                  </a:cubicBezTo>
                  <a:cubicBezTo>
                    <a:pt x="121" y="288"/>
                    <a:pt x="121" y="289"/>
                    <a:pt x="121" y="289"/>
                  </a:cubicBezTo>
                  <a:cubicBezTo>
                    <a:pt x="121" y="288"/>
                    <a:pt x="121" y="287"/>
                    <a:pt x="121" y="286"/>
                  </a:cubicBezTo>
                  <a:cubicBezTo>
                    <a:pt x="120" y="285"/>
                    <a:pt x="119" y="284"/>
                    <a:pt x="118" y="283"/>
                  </a:cubicBezTo>
                  <a:close/>
                  <a:moveTo>
                    <a:pt x="139" y="309"/>
                  </a:moveTo>
                  <a:cubicBezTo>
                    <a:pt x="142" y="303"/>
                    <a:pt x="144" y="296"/>
                    <a:pt x="147" y="290"/>
                  </a:cubicBezTo>
                  <a:cubicBezTo>
                    <a:pt x="149" y="290"/>
                    <a:pt x="152" y="290"/>
                    <a:pt x="154" y="290"/>
                  </a:cubicBezTo>
                  <a:cubicBezTo>
                    <a:pt x="151" y="296"/>
                    <a:pt x="149" y="303"/>
                    <a:pt x="147" y="309"/>
                  </a:cubicBezTo>
                  <a:cubicBezTo>
                    <a:pt x="147" y="309"/>
                    <a:pt x="146" y="309"/>
                    <a:pt x="146" y="310"/>
                  </a:cubicBezTo>
                  <a:cubicBezTo>
                    <a:pt x="146" y="310"/>
                    <a:pt x="145" y="310"/>
                    <a:pt x="144" y="310"/>
                  </a:cubicBezTo>
                  <a:cubicBezTo>
                    <a:pt x="143" y="310"/>
                    <a:pt x="141" y="310"/>
                    <a:pt x="139" y="309"/>
                  </a:cubicBezTo>
                  <a:close/>
                  <a:moveTo>
                    <a:pt x="250" y="210"/>
                  </a:moveTo>
                  <a:cubicBezTo>
                    <a:pt x="255" y="201"/>
                    <a:pt x="258" y="193"/>
                    <a:pt x="260" y="187"/>
                  </a:cubicBezTo>
                  <a:cubicBezTo>
                    <a:pt x="260" y="190"/>
                    <a:pt x="260" y="194"/>
                    <a:pt x="259" y="197"/>
                  </a:cubicBezTo>
                  <a:cubicBezTo>
                    <a:pt x="259" y="198"/>
                    <a:pt x="259" y="198"/>
                    <a:pt x="260" y="199"/>
                  </a:cubicBezTo>
                  <a:cubicBezTo>
                    <a:pt x="257" y="202"/>
                    <a:pt x="255" y="206"/>
                    <a:pt x="252" y="212"/>
                  </a:cubicBezTo>
                  <a:cubicBezTo>
                    <a:pt x="251" y="211"/>
                    <a:pt x="251" y="210"/>
                    <a:pt x="250" y="2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5" name="Group 103"/>
          <p:cNvGrpSpPr>
            <a:grpSpLocks noChangeAspect="1"/>
          </p:cNvGrpSpPr>
          <p:nvPr/>
        </p:nvGrpSpPr>
        <p:grpSpPr bwMode="auto">
          <a:xfrm>
            <a:off x="1310436" y="2224973"/>
            <a:ext cx="3359462" cy="59722"/>
            <a:chOff x="1579" y="1995"/>
            <a:chExt cx="8044" cy="143"/>
          </a:xfrm>
          <a:solidFill>
            <a:schemeClr val="bg1"/>
          </a:solidFill>
        </p:grpSpPr>
        <p:sp>
          <p:nvSpPr>
            <p:cNvPr id="6" name="Freeform 104"/>
            <p:cNvSpPr>
              <a:spLocks noEditPoints="1"/>
            </p:cNvSpPr>
            <p:nvPr/>
          </p:nvSpPr>
          <p:spPr bwMode="auto">
            <a:xfrm>
              <a:off x="1579" y="1995"/>
              <a:ext cx="2938" cy="143"/>
            </a:xfrm>
            <a:custGeom>
              <a:avLst/>
              <a:gdLst>
                <a:gd name="T0" fmla="*/ 126 w 218"/>
                <a:gd name="T1" fmla="*/ 3 h 8"/>
                <a:gd name="T2" fmla="*/ 132 w 218"/>
                <a:gd name="T3" fmla="*/ 1 h 8"/>
                <a:gd name="T4" fmla="*/ 139 w 218"/>
                <a:gd name="T5" fmla="*/ 2 h 8"/>
                <a:gd name="T6" fmla="*/ 139 w 218"/>
                <a:gd name="T7" fmla="*/ 6 h 8"/>
                <a:gd name="T8" fmla="*/ 149 w 218"/>
                <a:gd name="T9" fmla="*/ 1 h 8"/>
                <a:gd name="T10" fmla="*/ 155 w 218"/>
                <a:gd name="T11" fmla="*/ 4 h 8"/>
                <a:gd name="T12" fmla="*/ 155 w 218"/>
                <a:gd name="T13" fmla="*/ 1 h 8"/>
                <a:gd name="T14" fmla="*/ 161 w 218"/>
                <a:gd name="T15" fmla="*/ 2 h 8"/>
                <a:gd name="T16" fmla="*/ 174 w 218"/>
                <a:gd name="T17" fmla="*/ 1 h 8"/>
                <a:gd name="T18" fmla="*/ 178 w 218"/>
                <a:gd name="T19" fmla="*/ 4 h 8"/>
                <a:gd name="T20" fmla="*/ 187 w 218"/>
                <a:gd name="T21" fmla="*/ 2 h 8"/>
                <a:gd name="T22" fmla="*/ 199 w 218"/>
                <a:gd name="T23" fmla="*/ 1 h 8"/>
                <a:gd name="T24" fmla="*/ 208 w 218"/>
                <a:gd name="T25" fmla="*/ 1 h 8"/>
                <a:gd name="T26" fmla="*/ 209 w 218"/>
                <a:gd name="T27" fmla="*/ 1 h 8"/>
                <a:gd name="T28" fmla="*/ 218 w 218"/>
                <a:gd name="T29" fmla="*/ 4 h 8"/>
                <a:gd name="T30" fmla="*/ 207 w 218"/>
                <a:gd name="T31" fmla="*/ 4 h 8"/>
                <a:gd name="T32" fmla="*/ 200 w 218"/>
                <a:gd name="T33" fmla="*/ 6 h 8"/>
                <a:gd name="T34" fmla="*/ 191 w 218"/>
                <a:gd name="T35" fmla="*/ 5 h 8"/>
                <a:gd name="T36" fmla="*/ 185 w 218"/>
                <a:gd name="T37" fmla="*/ 4 h 8"/>
                <a:gd name="T38" fmla="*/ 182 w 218"/>
                <a:gd name="T39" fmla="*/ 7 h 8"/>
                <a:gd name="T40" fmla="*/ 169 w 218"/>
                <a:gd name="T41" fmla="*/ 6 h 8"/>
                <a:gd name="T42" fmla="*/ 163 w 218"/>
                <a:gd name="T43" fmla="*/ 5 h 8"/>
                <a:gd name="T44" fmla="*/ 146 w 218"/>
                <a:gd name="T45" fmla="*/ 7 h 8"/>
                <a:gd name="T46" fmla="*/ 132 w 218"/>
                <a:gd name="T47" fmla="*/ 6 h 8"/>
                <a:gd name="T48" fmla="*/ 121 w 218"/>
                <a:gd name="T49" fmla="*/ 6 h 8"/>
                <a:gd name="T50" fmla="*/ 114 w 218"/>
                <a:gd name="T51" fmla="*/ 5 h 8"/>
                <a:gd name="T52" fmla="*/ 100 w 218"/>
                <a:gd name="T53" fmla="*/ 7 h 8"/>
                <a:gd name="T54" fmla="*/ 89 w 218"/>
                <a:gd name="T55" fmla="*/ 7 h 8"/>
                <a:gd name="T56" fmla="*/ 63 w 218"/>
                <a:gd name="T57" fmla="*/ 7 h 8"/>
                <a:gd name="T58" fmla="*/ 33 w 218"/>
                <a:gd name="T59" fmla="*/ 7 h 8"/>
                <a:gd name="T60" fmla="*/ 0 w 218"/>
                <a:gd name="T61" fmla="*/ 5 h 8"/>
                <a:gd name="T62" fmla="*/ 24 w 218"/>
                <a:gd name="T63" fmla="*/ 3 h 8"/>
                <a:gd name="T64" fmla="*/ 44 w 218"/>
                <a:gd name="T65" fmla="*/ 2 h 8"/>
                <a:gd name="T66" fmla="*/ 54 w 218"/>
                <a:gd name="T67" fmla="*/ 4 h 8"/>
                <a:gd name="T68" fmla="*/ 64 w 218"/>
                <a:gd name="T69" fmla="*/ 3 h 8"/>
                <a:gd name="T70" fmla="*/ 70 w 218"/>
                <a:gd name="T71" fmla="*/ 3 h 8"/>
                <a:gd name="T72" fmla="*/ 85 w 218"/>
                <a:gd name="T73" fmla="*/ 2 h 8"/>
                <a:gd name="T74" fmla="*/ 94 w 218"/>
                <a:gd name="T75" fmla="*/ 2 h 8"/>
                <a:gd name="T76" fmla="*/ 102 w 218"/>
                <a:gd name="T77" fmla="*/ 3 h 8"/>
                <a:gd name="T78" fmla="*/ 175 w 218"/>
                <a:gd name="T79" fmla="*/ 6 h 8"/>
                <a:gd name="T80" fmla="*/ 187 w 218"/>
                <a:gd name="T81" fmla="*/ 2 h 8"/>
                <a:gd name="T82" fmla="*/ 187 w 218"/>
                <a:gd name="T83" fmla="*/ 4 h 8"/>
                <a:gd name="T84" fmla="*/ 75 w 218"/>
                <a:gd name="T85" fmla="*/ 4 h 8"/>
                <a:gd name="T86" fmla="*/ 172 w 218"/>
                <a:gd name="T87" fmla="*/ 3 h 8"/>
                <a:gd name="T88" fmla="*/ 182 w 218"/>
                <a:gd name="T89" fmla="*/ 4 h 8"/>
                <a:gd name="T90" fmla="*/ 34 w 218"/>
                <a:gd name="T91" fmla="*/ 4 h 8"/>
                <a:gd name="T92" fmla="*/ 207 w 218"/>
                <a:gd name="T93" fmla="*/ 4 h 8"/>
                <a:gd name="T94" fmla="*/ 212 w 218"/>
                <a:gd name="T95" fmla="*/ 3 h 8"/>
                <a:gd name="T96" fmla="*/ 114 w 218"/>
                <a:gd name="T97" fmla="*/ 4 h 8"/>
                <a:gd name="T98" fmla="*/ 159 w 218"/>
                <a:gd name="T99" fmla="*/ 5 h 8"/>
                <a:gd name="T100" fmla="*/ 45 w 218"/>
                <a:gd name="T101" fmla="*/ 5 h 8"/>
                <a:gd name="T102" fmla="*/ 197 w 218"/>
                <a:gd name="T103" fmla="*/ 1 h 8"/>
                <a:gd name="T104" fmla="*/ 125 w 218"/>
                <a:gd name="T105" fmla="*/ 6 h 8"/>
                <a:gd name="T106" fmla="*/ 155 w 218"/>
                <a:gd name="T107" fmla="*/ 3 h 8"/>
                <a:gd name="T108" fmla="*/ 38 w 218"/>
                <a:gd name="T109" fmla="*/ 4 h 8"/>
                <a:gd name="T110" fmla="*/ 205 w 218"/>
                <a:gd name="T111" fmla="*/ 4 h 8"/>
                <a:gd name="T112" fmla="*/ 171 w 218"/>
                <a:gd name="T113" fmla="*/ 3 h 8"/>
                <a:gd name="T114" fmla="*/ 148 w 218"/>
                <a:gd name="T115" fmla="*/ 4 h 8"/>
                <a:gd name="T116" fmla="*/ 125 w 218"/>
                <a:gd name="T117" fmla="*/ 3 h 8"/>
                <a:gd name="T118" fmla="*/ 91 w 218"/>
                <a:gd name="T119" fmla="*/ 5 h 8"/>
                <a:gd name="T120" fmla="*/ 212 w 218"/>
                <a:gd name="T121" fmla="*/ 4 h 8"/>
                <a:gd name="T122" fmla="*/ 93 w 218"/>
                <a:gd name="T123" fmla="*/ 2 h 8"/>
                <a:gd name="T124" fmla="*/ 55 w 218"/>
                <a:gd name="T12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8">
                  <a:moveTo>
                    <a:pt x="122" y="2"/>
                  </a:moveTo>
                  <a:cubicBezTo>
                    <a:pt x="122" y="2"/>
                    <a:pt x="122" y="2"/>
                    <a:pt x="122" y="2"/>
                  </a:cubicBezTo>
                  <a:cubicBezTo>
                    <a:pt x="122" y="2"/>
                    <a:pt x="122" y="3"/>
                    <a:pt x="122" y="3"/>
                  </a:cubicBezTo>
                  <a:cubicBezTo>
                    <a:pt x="122" y="3"/>
                    <a:pt x="121" y="2"/>
                    <a:pt x="121" y="2"/>
                  </a:cubicBezTo>
                  <a:cubicBezTo>
                    <a:pt x="121" y="2"/>
                    <a:pt x="121" y="2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1" y="3"/>
                    <a:pt x="121" y="3"/>
                    <a:pt x="122" y="3"/>
                  </a:cubicBezTo>
                  <a:cubicBezTo>
                    <a:pt x="122" y="4"/>
                    <a:pt x="122" y="3"/>
                    <a:pt x="122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4" y="2"/>
                    <a:pt x="124" y="3"/>
                    <a:pt x="124" y="2"/>
                  </a:cubicBezTo>
                  <a:cubicBezTo>
                    <a:pt x="125" y="2"/>
                    <a:pt x="125" y="2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26" y="3"/>
                    <a:pt x="126" y="3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6" y="3"/>
                    <a:pt x="126" y="3"/>
                    <a:pt x="127" y="3"/>
                  </a:cubicBezTo>
                  <a:cubicBezTo>
                    <a:pt x="127" y="3"/>
                    <a:pt x="127" y="2"/>
                    <a:pt x="127" y="2"/>
                  </a:cubicBezTo>
                  <a:cubicBezTo>
                    <a:pt x="128" y="1"/>
                    <a:pt x="128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30" y="2"/>
                    <a:pt x="130" y="2"/>
                    <a:pt x="130" y="3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3"/>
                    <a:pt x="129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0" y="3"/>
                    <a:pt x="130" y="2"/>
                    <a:pt x="130" y="2"/>
                  </a:cubicBezTo>
                  <a:cubicBezTo>
                    <a:pt x="130" y="2"/>
                    <a:pt x="129" y="3"/>
                    <a:pt x="130" y="3"/>
                  </a:cubicBezTo>
                  <a:cubicBezTo>
                    <a:pt x="130" y="3"/>
                    <a:pt x="131" y="4"/>
                    <a:pt x="131" y="3"/>
                  </a:cubicBezTo>
                  <a:cubicBezTo>
                    <a:pt x="131" y="3"/>
                    <a:pt x="132" y="3"/>
                    <a:pt x="132" y="2"/>
                  </a:cubicBezTo>
                  <a:cubicBezTo>
                    <a:pt x="132" y="2"/>
                    <a:pt x="132" y="2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2"/>
                    <a:pt x="132" y="2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4" y="4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3"/>
                    <a:pt x="133" y="3"/>
                    <a:pt x="133" y="3"/>
                  </a:cubicBezTo>
                  <a:cubicBezTo>
                    <a:pt x="133" y="3"/>
                    <a:pt x="133" y="3"/>
                    <a:pt x="13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2"/>
                    <a:pt x="134" y="2"/>
                  </a:cubicBezTo>
                  <a:cubicBezTo>
                    <a:pt x="134" y="2"/>
                    <a:pt x="133" y="1"/>
                    <a:pt x="133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4" y="1"/>
                    <a:pt x="135" y="1"/>
                    <a:pt x="135" y="1"/>
                  </a:cubicBezTo>
                  <a:cubicBezTo>
                    <a:pt x="135" y="1"/>
                    <a:pt x="136" y="1"/>
                    <a:pt x="136" y="1"/>
                  </a:cubicBezTo>
                  <a:cubicBezTo>
                    <a:pt x="137" y="1"/>
                    <a:pt x="138" y="1"/>
                    <a:pt x="139" y="2"/>
                  </a:cubicBezTo>
                  <a:cubicBezTo>
                    <a:pt x="139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1" y="1"/>
                    <a:pt x="142" y="1"/>
                    <a:pt x="143" y="1"/>
                  </a:cubicBezTo>
                  <a:cubicBezTo>
                    <a:pt x="143" y="1"/>
                    <a:pt x="143" y="1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1"/>
                    <a:pt x="141" y="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3"/>
                    <a:pt x="141" y="3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3"/>
                    <a:pt x="140" y="3"/>
                  </a:cubicBezTo>
                  <a:cubicBezTo>
                    <a:pt x="139" y="3"/>
                    <a:pt x="139" y="4"/>
                    <a:pt x="139" y="5"/>
                  </a:cubicBezTo>
                  <a:cubicBezTo>
                    <a:pt x="139" y="5"/>
                    <a:pt x="139" y="5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4"/>
                  </a:cubicBezTo>
                  <a:cubicBezTo>
                    <a:pt x="140" y="4"/>
                    <a:pt x="141" y="4"/>
                    <a:pt x="141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3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2"/>
                    <a:pt x="144" y="2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5" y="1"/>
                    <a:pt x="146" y="1"/>
                  </a:cubicBezTo>
                  <a:cubicBezTo>
                    <a:pt x="146" y="1"/>
                    <a:pt x="147" y="1"/>
                    <a:pt x="147" y="1"/>
                  </a:cubicBezTo>
                  <a:cubicBezTo>
                    <a:pt x="148" y="1"/>
                    <a:pt x="148" y="1"/>
                    <a:pt x="149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1" y="2"/>
                    <a:pt x="151" y="2"/>
                  </a:cubicBezTo>
                  <a:cubicBezTo>
                    <a:pt x="151" y="2"/>
                    <a:pt x="152" y="2"/>
                    <a:pt x="152" y="2"/>
                  </a:cubicBezTo>
                  <a:cubicBezTo>
                    <a:pt x="152" y="1"/>
                    <a:pt x="151" y="1"/>
                    <a:pt x="152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2" y="2"/>
                    <a:pt x="152" y="2"/>
                    <a:pt x="153" y="2"/>
                  </a:cubicBezTo>
                  <a:cubicBezTo>
                    <a:pt x="153" y="2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4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4" y="2"/>
                    <a:pt x="155" y="2"/>
                  </a:cubicBezTo>
                  <a:cubicBezTo>
                    <a:pt x="155" y="3"/>
                    <a:pt x="155" y="3"/>
                    <a:pt x="156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5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57" y="4"/>
                    <a:pt x="157" y="4"/>
                    <a:pt x="158" y="4"/>
                  </a:cubicBezTo>
                  <a:cubicBezTo>
                    <a:pt x="158" y="4"/>
                    <a:pt x="158" y="3"/>
                    <a:pt x="158" y="3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3"/>
                    <a:pt x="157" y="3"/>
                    <a:pt x="157" y="3"/>
                  </a:cubicBezTo>
                  <a:cubicBezTo>
                    <a:pt x="157" y="2"/>
                    <a:pt x="157" y="2"/>
                    <a:pt x="156" y="2"/>
                  </a:cubicBezTo>
                  <a:cubicBezTo>
                    <a:pt x="156" y="2"/>
                    <a:pt x="156" y="2"/>
                    <a:pt x="156" y="3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1"/>
                    <a:pt x="156" y="1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9" y="1"/>
                    <a:pt x="159" y="1"/>
                  </a:cubicBezTo>
                  <a:cubicBezTo>
                    <a:pt x="159" y="2"/>
                    <a:pt x="159" y="2"/>
                    <a:pt x="159" y="2"/>
                  </a:cubicBezTo>
                  <a:cubicBezTo>
                    <a:pt x="159" y="3"/>
                    <a:pt x="160" y="3"/>
                    <a:pt x="160" y="3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3"/>
                    <a:pt x="160" y="4"/>
                    <a:pt x="160" y="4"/>
                  </a:cubicBezTo>
                  <a:cubicBezTo>
                    <a:pt x="160" y="4"/>
                    <a:pt x="161" y="4"/>
                    <a:pt x="161" y="3"/>
                  </a:cubicBezTo>
                  <a:cubicBezTo>
                    <a:pt x="161" y="3"/>
                    <a:pt x="161" y="3"/>
                    <a:pt x="161" y="3"/>
                  </a:cubicBezTo>
                  <a:cubicBezTo>
                    <a:pt x="161" y="3"/>
                    <a:pt x="160" y="3"/>
                    <a:pt x="160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2" y="2"/>
                    <a:pt x="162" y="2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4" y="1"/>
                    <a:pt x="164" y="2"/>
                    <a:pt x="164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2"/>
                    <a:pt x="165" y="2"/>
                    <a:pt x="165" y="1"/>
                  </a:cubicBezTo>
                  <a:cubicBezTo>
                    <a:pt x="165" y="1"/>
                    <a:pt x="165" y="1"/>
                    <a:pt x="166" y="1"/>
                  </a:cubicBezTo>
                  <a:cubicBezTo>
                    <a:pt x="166" y="1"/>
                    <a:pt x="167" y="1"/>
                    <a:pt x="167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8" y="1"/>
                    <a:pt x="169" y="1"/>
                    <a:pt x="169" y="0"/>
                  </a:cubicBezTo>
                  <a:cubicBezTo>
                    <a:pt x="169" y="0"/>
                    <a:pt x="170" y="1"/>
                    <a:pt x="170" y="1"/>
                  </a:cubicBezTo>
                  <a:cubicBezTo>
                    <a:pt x="170" y="1"/>
                    <a:pt x="171" y="1"/>
                    <a:pt x="171" y="0"/>
                  </a:cubicBezTo>
                  <a:cubicBezTo>
                    <a:pt x="171" y="1"/>
                    <a:pt x="171" y="1"/>
                    <a:pt x="172" y="1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3" y="1"/>
                    <a:pt x="173" y="1"/>
                    <a:pt x="173" y="0"/>
                  </a:cubicBezTo>
                  <a:cubicBezTo>
                    <a:pt x="173" y="1"/>
                    <a:pt x="173" y="1"/>
                    <a:pt x="174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4" y="1"/>
                    <a:pt x="174" y="2"/>
                    <a:pt x="174" y="2"/>
                  </a:cubicBezTo>
                  <a:cubicBezTo>
                    <a:pt x="174" y="2"/>
                    <a:pt x="175" y="2"/>
                    <a:pt x="175" y="2"/>
                  </a:cubicBezTo>
                  <a:cubicBezTo>
                    <a:pt x="175" y="2"/>
                    <a:pt x="176" y="2"/>
                    <a:pt x="175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7" y="0"/>
                    <a:pt x="178" y="0"/>
                    <a:pt x="179" y="1"/>
                  </a:cubicBezTo>
                  <a:cubicBezTo>
                    <a:pt x="179" y="1"/>
                    <a:pt x="179" y="1"/>
                    <a:pt x="179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8" y="2"/>
                    <a:pt x="177" y="2"/>
                    <a:pt x="177" y="1"/>
                  </a:cubicBezTo>
                  <a:cubicBezTo>
                    <a:pt x="177" y="1"/>
                    <a:pt x="176" y="1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7" y="3"/>
                    <a:pt x="177" y="3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9" y="4"/>
                    <a:pt x="179" y="4"/>
                  </a:cubicBezTo>
                  <a:cubicBezTo>
                    <a:pt x="179" y="4"/>
                    <a:pt x="179" y="3"/>
                    <a:pt x="179" y="3"/>
                  </a:cubicBezTo>
                  <a:cubicBezTo>
                    <a:pt x="179" y="3"/>
                    <a:pt x="179" y="2"/>
                    <a:pt x="179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0" y="1"/>
                    <a:pt x="180" y="1"/>
                  </a:cubicBezTo>
                  <a:cubicBezTo>
                    <a:pt x="180" y="1"/>
                    <a:pt x="180" y="1"/>
                    <a:pt x="179" y="1"/>
                  </a:cubicBezTo>
                  <a:cubicBezTo>
                    <a:pt x="179" y="1"/>
                    <a:pt x="180" y="0"/>
                    <a:pt x="180" y="0"/>
                  </a:cubicBezTo>
                  <a:cubicBezTo>
                    <a:pt x="180" y="0"/>
                    <a:pt x="181" y="1"/>
                    <a:pt x="181" y="1"/>
                  </a:cubicBezTo>
                  <a:cubicBezTo>
                    <a:pt x="181" y="1"/>
                    <a:pt x="182" y="0"/>
                    <a:pt x="182" y="0"/>
                  </a:cubicBezTo>
                  <a:cubicBezTo>
                    <a:pt x="182" y="0"/>
                    <a:pt x="183" y="0"/>
                    <a:pt x="183" y="0"/>
                  </a:cubicBezTo>
                  <a:cubicBezTo>
                    <a:pt x="183" y="1"/>
                    <a:pt x="184" y="1"/>
                    <a:pt x="184" y="0"/>
                  </a:cubicBezTo>
                  <a:cubicBezTo>
                    <a:pt x="185" y="0"/>
                    <a:pt x="185" y="0"/>
                    <a:pt x="186" y="1"/>
                  </a:cubicBezTo>
                  <a:cubicBezTo>
                    <a:pt x="186" y="1"/>
                    <a:pt x="186" y="1"/>
                    <a:pt x="186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1"/>
                    <a:pt x="188" y="1"/>
                    <a:pt x="188" y="1"/>
                  </a:cubicBezTo>
                  <a:cubicBezTo>
                    <a:pt x="189" y="1"/>
                    <a:pt x="190" y="1"/>
                    <a:pt x="191" y="1"/>
                  </a:cubicBezTo>
                  <a:cubicBezTo>
                    <a:pt x="191" y="1"/>
                    <a:pt x="191" y="1"/>
                    <a:pt x="192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3" y="1"/>
                    <a:pt x="192" y="1"/>
                    <a:pt x="192" y="1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3" y="1"/>
                    <a:pt x="193" y="0"/>
                  </a:cubicBezTo>
                  <a:cubicBezTo>
                    <a:pt x="194" y="0"/>
                    <a:pt x="194" y="0"/>
                    <a:pt x="195" y="0"/>
                  </a:cubicBezTo>
                  <a:cubicBezTo>
                    <a:pt x="195" y="0"/>
                    <a:pt x="195" y="1"/>
                    <a:pt x="195" y="1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5" y="1"/>
                    <a:pt x="196" y="1"/>
                    <a:pt x="196" y="1"/>
                  </a:cubicBezTo>
                  <a:cubicBezTo>
                    <a:pt x="196" y="1"/>
                    <a:pt x="197" y="1"/>
                    <a:pt x="197" y="1"/>
                  </a:cubicBezTo>
                  <a:cubicBezTo>
                    <a:pt x="198" y="1"/>
                    <a:pt x="198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0"/>
                    <a:pt x="199" y="0"/>
                  </a:cubicBezTo>
                  <a:cubicBezTo>
                    <a:pt x="200" y="1"/>
                    <a:pt x="200" y="0"/>
                    <a:pt x="201" y="0"/>
                  </a:cubicBezTo>
                  <a:cubicBezTo>
                    <a:pt x="201" y="1"/>
                    <a:pt x="201" y="1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2"/>
                    <a:pt x="203" y="2"/>
                  </a:cubicBezTo>
                  <a:cubicBezTo>
                    <a:pt x="203" y="2"/>
                    <a:pt x="202" y="2"/>
                    <a:pt x="202" y="2"/>
                  </a:cubicBezTo>
                  <a:cubicBezTo>
                    <a:pt x="202" y="1"/>
                    <a:pt x="202" y="1"/>
                    <a:pt x="202" y="0"/>
                  </a:cubicBezTo>
                  <a:cubicBezTo>
                    <a:pt x="202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4" y="1"/>
                  </a:cubicBezTo>
                  <a:cubicBezTo>
                    <a:pt x="204" y="1"/>
                    <a:pt x="204" y="0"/>
                    <a:pt x="204" y="0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7" y="0"/>
                    <a:pt x="207" y="0"/>
                    <a:pt x="208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8" y="1"/>
                    <a:pt x="209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9" y="2"/>
                    <a:pt x="209" y="2"/>
                  </a:cubicBezTo>
                  <a:cubicBezTo>
                    <a:pt x="209" y="2"/>
                    <a:pt x="209" y="3"/>
                    <a:pt x="209" y="3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0" y="3"/>
                    <a:pt x="210" y="3"/>
                    <a:pt x="210" y="2"/>
                  </a:cubicBezTo>
                  <a:cubicBezTo>
                    <a:pt x="210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10" y="0"/>
                    <a:pt x="210" y="0"/>
                  </a:cubicBezTo>
                  <a:cubicBezTo>
                    <a:pt x="211" y="0"/>
                    <a:pt x="211" y="0"/>
                    <a:pt x="212" y="0"/>
                  </a:cubicBezTo>
                  <a:cubicBezTo>
                    <a:pt x="212" y="0"/>
                    <a:pt x="213" y="0"/>
                    <a:pt x="213" y="0"/>
                  </a:cubicBezTo>
                  <a:cubicBezTo>
                    <a:pt x="213" y="0"/>
                    <a:pt x="213" y="1"/>
                    <a:pt x="213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3" y="2"/>
                  </a:cubicBezTo>
                  <a:cubicBezTo>
                    <a:pt x="213" y="2"/>
                    <a:pt x="213" y="2"/>
                    <a:pt x="213" y="2"/>
                  </a:cubicBezTo>
                  <a:cubicBezTo>
                    <a:pt x="213" y="2"/>
                    <a:pt x="213" y="2"/>
                    <a:pt x="214" y="2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5" y="3"/>
                    <a:pt x="215" y="3"/>
                    <a:pt x="216" y="3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6" y="3"/>
                    <a:pt x="217" y="3"/>
                    <a:pt x="217" y="3"/>
                  </a:cubicBezTo>
                  <a:cubicBezTo>
                    <a:pt x="217" y="3"/>
                    <a:pt x="217" y="3"/>
                    <a:pt x="217" y="3"/>
                  </a:cubicBezTo>
                  <a:cubicBezTo>
                    <a:pt x="217" y="3"/>
                    <a:pt x="217" y="4"/>
                    <a:pt x="217" y="4"/>
                  </a:cubicBezTo>
                  <a:cubicBezTo>
                    <a:pt x="218" y="4"/>
                    <a:pt x="218" y="4"/>
                    <a:pt x="218" y="5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4"/>
                    <a:pt x="218" y="5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7" y="5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7"/>
                    <a:pt x="216" y="7"/>
                    <a:pt x="216" y="7"/>
                  </a:cubicBezTo>
                  <a:cubicBezTo>
                    <a:pt x="216" y="7"/>
                    <a:pt x="216" y="7"/>
                    <a:pt x="215" y="7"/>
                  </a:cubicBezTo>
                  <a:cubicBezTo>
                    <a:pt x="215" y="6"/>
                    <a:pt x="214" y="6"/>
                    <a:pt x="213" y="7"/>
                  </a:cubicBezTo>
                  <a:cubicBezTo>
                    <a:pt x="213" y="7"/>
                    <a:pt x="213" y="7"/>
                    <a:pt x="212" y="7"/>
                  </a:cubicBezTo>
                  <a:cubicBezTo>
                    <a:pt x="212" y="7"/>
                    <a:pt x="211" y="7"/>
                    <a:pt x="211" y="6"/>
                  </a:cubicBezTo>
                  <a:cubicBezTo>
                    <a:pt x="210" y="6"/>
                    <a:pt x="210" y="6"/>
                    <a:pt x="209" y="6"/>
                  </a:cubicBezTo>
                  <a:cubicBezTo>
                    <a:pt x="209" y="6"/>
                    <a:pt x="209" y="6"/>
                    <a:pt x="209" y="6"/>
                  </a:cubicBezTo>
                  <a:cubicBezTo>
                    <a:pt x="209" y="6"/>
                    <a:pt x="208" y="6"/>
                    <a:pt x="208" y="6"/>
                  </a:cubicBezTo>
                  <a:cubicBezTo>
                    <a:pt x="208" y="6"/>
                    <a:pt x="208" y="5"/>
                    <a:pt x="209" y="5"/>
                  </a:cubicBezTo>
                  <a:cubicBezTo>
                    <a:pt x="209" y="5"/>
                    <a:pt x="209" y="5"/>
                    <a:pt x="209" y="4"/>
                  </a:cubicBezTo>
                  <a:cubicBezTo>
                    <a:pt x="210" y="4"/>
                    <a:pt x="209" y="4"/>
                    <a:pt x="209" y="4"/>
                  </a:cubicBezTo>
                  <a:cubicBezTo>
                    <a:pt x="209" y="4"/>
                    <a:pt x="208" y="4"/>
                    <a:pt x="207" y="4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6"/>
                    <a:pt x="208" y="6"/>
                  </a:cubicBezTo>
                  <a:cubicBezTo>
                    <a:pt x="207" y="6"/>
                    <a:pt x="206" y="6"/>
                    <a:pt x="206" y="6"/>
                  </a:cubicBezTo>
                  <a:cubicBezTo>
                    <a:pt x="206" y="5"/>
                    <a:pt x="206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6"/>
                    <a:pt x="203" y="6"/>
                    <a:pt x="203" y="7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2" y="6"/>
                    <a:pt x="202" y="7"/>
                    <a:pt x="201" y="7"/>
                  </a:cubicBezTo>
                  <a:cubicBezTo>
                    <a:pt x="200" y="7"/>
                    <a:pt x="200" y="7"/>
                    <a:pt x="200" y="6"/>
                  </a:cubicBezTo>
                  <a:cubicBezTo>
                    <a:pt x="200" y="6"/>
                    <a:pt x="199" y="6"/>
                    <a:pt x="199" y="6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8" y="6"/>
                    <a:pt x="198" y="7"/>
                    <a:pt x="198" y="6"/>
                  </a:cubicBezTo>
                  <a:cubicBezTo>
                    <a:pt x="197" y="6"/>
                    <a:pt x="197" y="6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3"/>
                    <a:pt x="194" y="3"/>
                  </a:cubicBezTo>
                  <a:cubicBezTo>
                    <a:pt x="194" y="3"/>
                    <a:pt x="193" y="3"/>
                    <a:pt x="193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2" y="4"/>
                    <a:pt x="192" y="5"/>
                    <a:pt x="193" y="5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4" y="6"/>
                    <a:pt x="193" y="6"/>
                  </a:cubicBezTo>
                  <a:cubicBezTo>
                    <a:pt x="193" y="6"/>
                    <a:pt x="192" y="6"/>
                    <a:pt x="192" y="6"/>
                  </a:cubicBezTo>
                  <a:cubicBezTo>
                    <a:pt x="192" y="6"/>
                    <a:pt x="192" y="6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6"/>
                    <a:pt x="191" y="6"/>
                    <a:pt x="191" y="5"/>
                  </a:cubicBezTo>
                  <a:cubicBezTo>
                    <a:pt x="191" y="5"/>
                    <a:pt x="191" y="6"/>
                    <a:pt x="191" y="6"/>
                  </a:cubicBezTo>
                  <a:cubicBezTo>
                    <a:pt x="191" y="6"/>
                    <a:pt x="190" y="6"/>
                    <a:pt x="190" y="6"/>
                  </a:cubicBezTo>
                  <a:cubicBezTo>
                    <a:pt x="190" y="6"/>
                    <a:pt x="189" y="5"/>
                    <a:pt x="189" y="6"/>
                  </a:cubicBezTo>
                  <a:cubicBezTo>
                    <a:pt x="189" y="6"/>
                    <a:pt x="189" y="6"/>
                    <a:pt x="188" y="6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8" y="6"/>
                    <a:pt x="188" y="7"/>
                    <a:pt x="188" y="7"/>
                  </a:cubicBezTo>
                  <a:cubicBezTo>
                    <a:pt x="188" y="7"/>
                    <a:pt x="187" y="7"/>
                    <a:pt x="187" y="7"/>
                  </a:cubicBezTo>
                  <a:cubicBezTo>
                    <a:pt x="187" y="7"/>
                    <a:pt x="186" y="7"/>
                    <a:pt x="186" y="6"/>
                  </a:cubicBezTo>
                  <a:cubicBezTo>
                    <a:pt x="186" y="6"/>
                    <a:pt x="186" y="6"/>
                    <a:pt x="185" y="5"/>
                  </a:cubicBezTo>
                  <a:cubicBezTo>
                    <a:pt x="185" y="5"/>
                    <a:pt x="185" y="5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4" y="6"/>
                    <a:pt x="184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4"/>
                    <a:pt x="185" y="4"/>
                    <a:pt x="185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5"/>
                    <a:pt x="186" y="4"/>
                    <a:pt x="186" y="4"/>
                  </a:cubicBezTo>
                  <a:cubicBezTo>
                    <a:pt x="186" y="4"/>
                    <a:pt x="186" y="4"/>
                    <a:pt x="186" y="3"/>
                  </a:cubicBezTo>
                  <a:cubicBezTo>
                    <a:pt x="186" y="3"/>
                    <a:pt x="185" y="3"/>
                    <a:pt x="185" y="3"/>
                  </a:cubicBezTo>
                  <a:cubicBezTo>
                    <a:pt x="185" y="2"/>
                    <a:pt x="185" y="2"/>
                    <a:pt x="184" y="2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4" y="2"/>
                    <a:pt x="183" y="3"/>
                    <a:pt x="183" y="3"/>
                  </a:cubicBezTo>
                  <a:cubicBezTo>
                    <a:pt x="183" y="3"/>
                    <a:pt x="184" y="3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3"/>
                    <a:pt x="185" y="3"/>
                    <a:pt x="185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3" y="4"/>
                    <a:pt x="183" y="5"/>
                    <a:pt x="184" y="5"/>
                  </a:cubicBezTo>
                  <a:cubicBezTo>
                    <a:pt x="184" y="6"/>
                    <a:pt x="184" y="5"/>
                    <a:pt x="184" y="5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3" y="6"/>
                    <a:pt x="183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8" y="6"/>
                    <a:pt x="177" y="6"/>
                    <a:pt x="177" y="6"/>
                  </a:cubicBezTo>
                  <a:cubicBezTo>
                    <a:pt x="177" y="6"/>
                    <a:pt x="178" y="6"/>
                    <a:pt x="178" y="6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7" y="7"/>
                    <a:pt x="176" y="7"/>
                    <a:pt x="175" y="7"/>
                  </a:cubicBezTo>
                  <a:cubicBezTo>
                    <a:pt x="175" y="7"/>
                    <a:pt x="174" y="7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7"/>
                    <a:pt x="174" y="7"/>
                  </a:cubicBezTo>
                  <a:cubicBezTo>
                    <a:pt x="173" y="7"/>
                    <a:pt x="172" y="6"/>
                    <a:pt x="171" y="7"/>
                  </a:cubicBezTo>
                  <a:cubicBezTo>
                    <a:pt x="171" y="7"/>
                    <a:pt x="171" y="6"/>
                    <a:pt x="170" y="6"/>
                  </a:cubicBezTo>
                  <a:cubicBezTo>
                    <a:pt x="170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8" y="6"/>
                    <a:pt x="168" y="6"/>
                  </a:cubicBezTo>
                  <a:cubicBezTo>
                    <a:pt x="168" y="7"/>
                    <a:pt x="168" y="7"/>
                    <a:pt x="168" y="6"/>
                  </a:cubicBezTo>
                  <a:cubicBezTo>
                    <a:pt x="167" y="6"/>
                    <a:pt x="167" y="5"/>
                    <a:pt x="166" y="5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5"/>
                    <a:pt x="166" y="6"/>
                    <a:pt x="166" y="6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6"/>
                    <a:pt x="166" y="7"/>
                    <a:pt x="166" y="7"/>
                  </a:cubicBezTo>
                  <a:cubicBezTo>
                    <a:pt x="166" y="7"/>
                    <a:pt x="166" y="7"/>
                    <a:pt x="165" y="7"/>
                  </a:cubicBezTo>
                  <a:cubicBezTo>
                    <a:pt x="165" y="7"/>
                    <a:pt x="164" y="7"/>
                    <a:pt x="164" y="6"/>
                  </a:cubicBezTo>
                  <a:cubicBezTo>
                    <a:pt x="164" y="6"/>
                    <a:pt x="164" y="6"/>
                    <a:pt x="165" y="6"/>
                  </a:cubicBezTo>
                  <a:cubicBezTo>
                    <a:pt x="165" y="6"/>
                    <a:pt x="165" y="6"/>
                    <a:pt x="166" y="6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5" y="6"/>
                    <a:pt x="165" y="5"/>
                    <a:pt x="165" y="5"/>
                  </a:cubicBezTo>
                  <a:cubicBezTo>
                    <a:pt x="164" y="5"/>
                    <a:pt x="163" y="5"/>
                    <a:pt x="163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62" y="4"/>
                    <a:pt x="162" y="5"/>
                    <a:pt x="162" y="5"/>
                  </a:cubicBezTo>
                  <a:cubicBezTo>
                    <a:pt x="162" y="5"/>
                    <a:pt x="163" y="5"/>
                    <a:pt x="163" y="5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2" y="6"/>
                    <a:pt x="162" y="7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59" y="7"/>
                    <a:pt x="159" y="7"/>
                    <a:pt x="158" y="7"/>
                  </a:cubicBezTo>
                  <a:cubicBezTo>
                    <a:pt x="158" y="6"/>
                    <a:pt x="157" y="7"/>
                    <a:pt x="157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6" y="6"/>
                    <a:pt x="156" y="7"/>
                  </a:cubicBezTo>
                  <a:cubicBezTo>
                    <a:pt x="156" y="7"/>
                    <a:pt x="156" y="7"/>
                    <a:pt x="155" y="7"/>
                  </a:cubicBezTo>
                  <a:cubicBezTo>
                    <a:pt x="155" y="7"/>
                    <a:pt x="155" y="7"/>
                    <a:pt x="155" y="6"/>
                  </a:cubicBezTo>
                  <a:cubicBezTo>
                    <a:pt x="154" y="6"/>
                    <a:pt x="154" y="6"/>
                    <a:pt x="154" y="7"/>
                  </a:cubicBezTo>
                  <a:cubicBezTo>
                    <a:pt x="154" y="7"/>
                    <a:pt x="154" y="7"/>
                    <a:pt x="153" y="7"/>
                  </a:cubicBezTo>
                  <a:cubicBezTo>
                    <a:pt x="153" y="7"/>
                    <a:pt x="152" y="7"/>
                    <a:pt x="151" y="6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50" y="6"/>
                    <a:pt x="149" y="6"/>
                    <a:pt x="149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48" y="6"/>
                    <a:pt x="148" y="7"/>
                  </a:cubicBezTo>
                  <a:cubicBezTo>
                    <a:pt x="147" y="7"/>
                    <a:pt x="147" y="7"/>
                    <a:pt x="146" y="7"/>
                  </a:cubicBezTo>
                  <a:cubicBezTo>
                    <a:pt x="146" y="7"/>
                    <a:pt x="145" y="7"/>
                    <a:pt x="145" y="7"/>
                  </a:cubicBezTo>
                  <a:cubicBezTo>
                    <a:pt x="145" y="7"/>
                    <a:pt x="144" y="7"/>
                    <a:pt x="144" y="6"/>
                  </a:cubicBezTo>
                  <a:cubicBezTo>
                    <a:pt x="144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6"/>
                    <a:pt x="142" y="6"/>
                  </a:cubicBezTo>
                  <a:cubicBezTo>
                    <a:pt x="142" y="6"/>
                    <a:pt x="143" y="6"/>
                    <a:pt x="143" y="6"/>
                  </a:cubicBezTo>
                  <a:cubicBezTo>
                    <a:pt x="143" y="6"/>
                    <a:pt x="142" y="6"/>
                    <a:pt x="142" y="6"/>
                  </a:cubicBezTo>
                  <a:cubicBezTo>
                    <a:pt x="142" y="6"/>
                    <a:pt x="141" y="6"/>
                    <a:pt x="141" y="7"/>
                  </a:cubicBezTo>
                  <a:cubicBezTo>
                    <a:pt x="141" y="7"/>
                    <a:pt x="140" y="7"/>
                    <a:pt x="140" y="7"/>
                  </a:cubicBezTo>
                  <a:cubicBezTo>
                    <a:pt x="139" y="7"/>
                    <a:pt x="139" y="6"/>
                    <a:pt x="138" y="7"/>
                  </a:cubicBezTo>
                  <a:cubicBezTo>
                    <a:pt x="138" y="7"/>
                    <a:pt x="138" y="7"/>
                    <a:pt x="137" y="7"/>
                  </a:cubicBezTo>
                  <a:cubicBezTo>
                    <a:pt x="137" y="7"/>
                    <a:pt x="136" y="7"/>
                    <a:pt x="136" y="7"/>
                  </a:cubicBezTo>
                  <a:cubicBezTo>
                    <a:pt x="136" y="7"/>
                    <a:pt x="135" y="7"/>
                    <a:pt x="135" y="7"/>
                  </a:cubicBezTo>
                  <a:cubicBezTo>
                    <a:pt x="134" y="7"/>
                    <a:pt x="134" y="7"/>
                    <a:pt x="133" y="6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0" y="7"/>
                    <a:pt x="130" y="6"/>
                    <a:pt x="129" y="7"/>
                  </a:cubicBezTo>
                  <a:cubicBezTo>
                    <a:pt x="128" y="7"/>
                    <a:pt x="128" y="7"/>
                    <a:pt x="127" y="7"/>
                  </a:cubicBezTo>
                  <a:cubicBezTo>
                    <a:pt x="127" y="6"/>
                    <a:pt x="127" y="6"/>
                    <a:pt x="126" y="6"/>
                  </a:cubicBezTo>
                  <a:cubicBezTo>
                    <a:pt x="126" y="7"/>
                    <a:pt x="126" y="7"/>
                    <a:pt x="125" y="7"/>
                  </a:cubicBezTo>
                  <a:cubicBezTo>
                    <a:pt x="125" y="7"/>
                    <a:pt x="124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2" y="7"/>
                    <a:pt x="122" y="6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21" y="7"/>
                    <a:pt x="120" y="7"/>
                    <a:pt x="120" y="7"/>
                  </a:cubicBezTo>
                  <a:cubicBezTo>
                    <a:pt x="120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6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6"/>
                    <a:pt x="120" y="6"/>
                    <a:pt x="120" y="6"/>
                  </a:cubicBezTo>
                  <a:cubicBezTo>
                    <a:pt x="120" y="6"/>
                    <a:pt x="120" y="6"/>
                    <a:pt x="121" y="6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2" y="6"/>
                    <a:pt x="122" y="6"/>
                    <a:pt x="122" y="5"/>
                  </a:cubicBezTo>
                  <a:cubicBezTo>
                    <a:pt x="122" y="5"/>
                    <a:pt x="122" y="5"/>
                    <a:pt x="122" y="4"/>
                  </a:cubicBezTo>
                  <a:cubicBezTo>
                    <a:pt x="122" y="4"/>
                    <a:pt x="121" y="4"/>
                    <a:pt x="121" y="4"/>
                  </a:cubicBezTo>
                  <a:cubicBezTo>
                    <a:pt x="121" y="4"/>
                    <a:pt x="121" y="5"/>
                    <a:pt x="121" y="5"/>
                  </a:cubicBezTo>
                  <a:cubicBezTo>
                    <a:pt x="121" y="5"/>
                    <a:pt x="120" y="5"/>
                    <a:pt x="120" y="5"/>
                  </a:cubicBezTo>
                  <a:cubicBezTo>
                    <a:pt x="120" y="5"/>
                    <a:pt x="120" y="4"/>
                    <a:pt x="120" y="4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19" y="4"/>
                    <a:pt x="119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9" y="4"/>
                    <a:pt x="119" y="5"/>
                    <a:pt x="119" y="5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5"/>
                    <a:pt x="118" y="5"/>
                    <a:pt x="118" y="5"/>
                  </a:cubicBezTo>
                  <a:cubicBezTo>
                    <a:pt x="118" y="5"/>
                    <a:pt x="118" y="5"/>
                    <a:pt x="118" y="6"/>
                  </a:cubicBezTo>
                  <a:cubicBezTo>
                    <a:pt x="118" y="6"/>
                    <a:pt x="117" y="6"/>
                    <a:pt x="117" y="6"/>
                  </a:cubicBezTo>
                  <a:cubicBezTo>
                    <a:pt x="117" y="6"/>
                    <a:pt x="116" y="6"/>
                    <a:pt x="116" y="6"/>
                  </a:cubicBezTo>
                  <a:cubicBezTo>
                    <a:pt x="115" y="6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6"/>
                    <a:pt x="113" y="6"/>
                    <a:pt x="114" y="6"/>
                  </a:cubicBezTo>
                  <a:cubicBezTo>
                    <a:pt x="114" y="6"/>
                    <a:pt x="114" y="7"/>
                    <a:pt x="114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4" y="7"/>
                    <a:pt x="113" y="7"/>
                  </a:cubicBezTo>
                  <a:cubicBezTo>
                    <a:pt x="113" y="7"/>
                    <a:pt x="112" y="7"/>
                    <a:pt x="111" y="7"/>
                  </a:cubicBezTo>
                  <a:cubicBezTo>
                    <a:pt x="111" y="7"/>
                    <a:pt x="110" y="6"/>
                    <a:pt x="110" y="6"/>
                  </a:cubicBezTo>
                  <a:cubicBezTo>
                    <a:pt x="110" y="6"/>
                    <a:pt x="109" y="6"/>
                    <a:pt x="109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7" y="7"/>
                    <a:pt x="106" y="7"/>
                    <a:pt x="106" y="6"/>
                  </a:cubicBezTo>
                  <a:cubicBezTo>
                    <a:pt x="106" y="6"/>
                    <a:pt x="105" y="6"/>
                    <a:pt x="105" y="6"/>
                  </a:cubicBezTo>
                  <a:cubicBezTo>
                    <a:pt x="105" y="6"/>
                    <a:pt x="104" y="6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4" y="6"/>
                    <a:pt x="103" y="7"/>
                    <a:pt x="103" y="7"/>
                  </a:cubicBezTo>
                  <a:cubicBezTo>
                    <a:pt x="102" y="7"/>
                    <a:pt x="102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7"/>
                    <a:pt x="96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6"/>
                    <a:pt x="94" y="6"/>
                    <a:pt x="94" y="6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3" y="6"/>
                    <a:pt x="93" y="6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89" y="7"/>
                  </a:cubicBezTo>
                  <a:cubicBezTo>
                    <a:pt x="88" y="7"/>
                    <a:pt x="86" y="7"/>
                    <a:pt x="85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3" y="7"/>
                    <a:pt x="82" y="7"/>
                    <a:pt x="82" y="7"/>
                  </a:cubicBezTo>
                  <a:cubicBezTo>
                    <a:pt x="82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9" y="7"/>
                    <a:pt x="78" y="7"/>
                    <a:pt x="77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2" y="7"/>
                  </a:cubicBezTo>
                  <a:cubicBezTo>
                    <a:pt x="71" y="7"/>
                    <a:pt x="71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7" y="6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7"/>
                    <a:pt x="67" y="7"/>
                    <a:pt x="66" y="7"/>
                  </a:cubicBezTo>
                  <a:cubicBezTo>
                    <a:pt x="66" y="7"/>
                    <a:pt x="65" y="7"/>
                    <a:pt x="64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7" y="7"/>
                    <a:pt x="56" y="7"/>
                  </a:cubicBezTo>
                  <a:cubicBezTo>
                    <a:pt x="54" y="7"/>
                    <a:pt x="53" y="7"/>
                    <a:pt x="51" y="7"/>
                  </a:cubicBezTo>
                  <a:cubicBezTo>
                    <a:pt x="51" y="7"/>
                    <a:pt x="50" y="7"/>
                    <a:pt x="49" y="8"/>
                  </a:cubicBezTo>
                  <a:cubicBezTo>
                    <a:pt x="49" y="8"/>
                    <a:pt x="49" y="8"/>
                    <a:pt x="49" y="7"/>
                  </a:cubicBez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3" y="7"/>
                    <a:pt x="42" y="8"/>
                    <a:pt x="41" y="7"/>
                  </a:cubicBezTo>
                  <a:cubicBezTo>
                    <a:pt x="41" y="7"/>
                    <a:pt x="41" y="7"/>
                    <a:pt x="40" y="7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4" y="7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8" y="7"/>
                    <a:pt x="26" y="7"/>
                    <a:pt x="25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7"/>
                    <a:pt x="20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6" y="7"/>
                    <a:pt x="5" y="7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5" y="3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5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7" y="3"/>
                    <a:pt x="28" y="3"/>
                  </a:cubicBezTo>
                  <a:cubicBezTo>
                    <a:pt x="28" y="2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1" y="3"/>
                    <a:pt x="32" y="3"/>
                    <a:pt x="33" y="2"/>
                  </a:cubicBezTo>
                  <a:cubicBezTo>
                    <a:pt x="33" y="2"/>
                    <a:pt x="34" y="2"/>
                    <a:pt x="35" y="3"/>
                  </a:cubicBezTo>
                  <a:cubicBezTo>
                    <a:pt x="35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9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0" y="4"/>
                    <a:pt x="41" y="3"/>
                    <a:pt x="41" y="3"/>
                  </a:cubicBezTo>
                  <a:cubicBezTo>
                    <a:pt x="41" y="3"/>
                    <a:pt x="42" y="3"/>
                    <a:pt x="42" y="3"/>
                  </a:cubicBezTo>
                  <a:cubicBezTo>
                    <a:pt x="43" y="3"/>
                    <a:pt x="43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6" y="2"/>
                    <a:pt x="46" y="3"/>
                    <a:pt x="46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4"/>
                    <a:pt x="50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3" y="2"/>
                    <a:pt x="54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7" y="4"/>
                    <a:pt x="57" y="4"/>
                  </a:cubicBezTo>
                  <a:cubicBezTo>
                    <a:pt x="57" y="3"/>
                    <a:pt x="57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3"/>
                  </a:cubicBezTo>
                  <a:cubicBezTo>
                    <a:pt x="58" y="3"/>
                    <a:pt x="58" y="3"/>
                    <a:pt x="59" y="2"/>
                  </a:cubicBezTo>
                  <a:cubicBezTo>
                    <a:pt x="59" y="2"/>
                    <a:pt x="60" y="2"/>
                    <a:pt x="60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1" y="3"/>
                    <a:pt x="60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3"/>
                    <a:pt x="64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5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3" y="6"/>
                    <a:pt x="64" y="6"/>
                    <a:pt x="64" y="5"/>
                  </a:cubicBezTo>
                  <a:cubicBezTo>
                    <a:pt x="64" y="5"/>
                    <a:pt x="64" y="4"/>
                    <a:pt x="65" y="4"/>
                  </a:cubicBezTo>
                  <a:cubicBezTo>
                    <a:pt x="65" y="4"/>
                    <a:pt x="65" y="4"/>
                    <a:pt x="65" y="3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7" y="2"/>
                  </a:cubicBezTo>
                  <a:cubicBezTo>
                    <a:pt x="67" y="2"/>
                    <a:pt x="67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4"/>
                    <a:pt x="68" y="4"/>
                  </a:cubicBezTo>
                  <a:cubicBezTo>
                    <a:pt x="68" y="4"/>
                    <a:pt x="68" y="4"/>
                    <a:pt x="69" y="4"/>
                  </a:cubicBezTo>
                  <a:cubicBezTo>
                    <a:pt x="69" y="3"/>
                    <a:pt x="70" y="3"/>
                    <a:pt x="70" y="3"/>
                  </a:cubicBezTo>
                  <a:cubicBezTo>
                    <a:pt x="71" y="3"/>
                    <a:pt x="71" y="2"/>
                    <a:pt x="71" y="2"/>
                  </a:cubicBezTo>
                  <a:cubicBezTo>
                    <a:pt x="72" y="2"/>
                    <a:pt x="72" y="2"/>
                    <a:pt x="73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4" y="2"/>
                    <a:pt x="75" y="2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2"/>
                    <a:pt x="76" y="2"/>
                    <a:pt x="77" y="2"/>
                  </a:cubicBezTo>
                  <a:cubicBezTo>
                    <a:pt x="78" y="2"/>
                    <a:pt x="78" y="2"/>
                    <a:pt x="79" y="2"/>
                  </a:cubicBezTo>
                  <a:cubicBezTo>
                    <a:pt x="79" y="2"/>
                    <a:pt x="79" y="2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1" y="3"/>
                    <a:pt x="81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3"/>
                    <a:pt x="83" y="3"/>
                  </a:cubicBezTo>
                  <a:cubicBezTo>
                    <a:pt x="83" y="3"/>
                    <a:pt x="83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8" y="4"/>
                    <a:pt x="88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6" y="3"/>
                    <a:pt x="87" y="3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9" y="2"/>
                    <a:pt x="89" y="2"/>
                    <a:pt x="91" y="2"/>
                  </a:cubicBezTo>
                  <a:cubicBezTo>
                    <a:pt x="92" y="2"/>
                    <a:pt x="92" y="1"/>
                    <a:pt x="93" y="2"/>
                  </a:cubicBezTo>
                  <a:cubicBezTo>
                    <a:pt x="93" y="2"/>
                    <a:pt x="93" y="2"/>
                    <a:pt x="94" y="1"/>
                  </a:cubicBezTo>
                  <a:cubicBezTo>
                    <a:pt x="94" y="1"/>
                    <a:pt x="94" y="1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2"/>
                    <a:pt x="95" y="2"/>
                    <a:pt x="95" y="1"/>
                  </a:cubicBezTo>
                  <a:cubicBezTo>
                    <a:pt x="96" y="1"/>
                    <a:pt x="96" y="2"/>
                    <a:pt x="96" y="2"/>
                  </a:cubicBezTo>
                  <a:cubicBezTo>
                    <a:pt x="96" y="2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100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3"/>
                    <a:pt x="102" y="3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3" y="2"/>
                    <a:pt x="103" y="3"/>
                    <a:pt x="103" y="2"/>
                  </a:cubicBezTo>
                  <a:cubicBezTo>
                    <a:pt x="103" y="2"/>
                    <a:pt x="103" y="2"/>
                    <a:pt x="104" y="1"/>
                  </a:cubicBezTo>
                  <a:cubicBezTo>
                    <a:pt x="104" y="1"/>
                    <a:pt x="105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7" y="2"/>
                    <a:pt x="107" y="2"/>
                    <a:pt x="108" y="1"/>
                  </a:cubicBezTo>
                  <a:cubicBezTo>
                    <a:pt x="108" y="1"/>
                    <a:pt x="109" y="1"/>
                    <a:pt x="109" y="1"/>
                  </a:cubicBezTo>
                  <a:cubicBezTo>
                    <a:pt x="109" y="1"/>
                    <a:pt x="110" y="2"/>
                    <a:pt x="110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4" y="1"/>
                    <a:pt x="115" y="1"/>
                  </a:cubicBezTo>
                  <a:cubicBezTo>
                    <a:pt x="115" y="2"/>
                    <a:pt x="115" y="2"/>
                    <a:pt x="115" y="1"/>
                  </a:cubicBezTo>
                  <a:cubicBezTo>
                    <a:pt x="116" y="1"/>
                    <a:pt x="117" y="1"/>
                    <a:pt x="117" y="1"/>
                  </a:cubicBezTo>
                  <a:cubicBezTo>
                    <a:pt x="118" y="1"/>
                    <a:pt x="119" y="1"/>
                    <a:pt x="119" y="1"/>
                  </a:cubicBezTo>
                  <a:cubicBezTo>
                    <a:pt x="119" y="2"/>
                    <a:pt x="120" y="2"/>
                    <a:pt x="120" y="2"/>
                  </a:cubicBezTo>
                  <a:cubicBezTo>
                    <a:pt x="120" y="2"/>
                    <a:pt x="121" y="2"/>
                    <a:pt x="121" y="2"/>
                  </a:cubicBezTo>
                  <a:cubicBezTo>
                    <a:pt x="121" y="1"/>
                    <a:pt x="121" y="2"/>
                    <a:pt x="122" y="2"/>
                  </a:cubicBezTo>
                  <a:close/>
                  <a:moveTo>
                    <a:pt x="175" y="6"/>
                  </a:moveTo>
                  <a:cubicBezTo>
                    <a:pt x="175" y="6"/>
                    <a:pt x="175" y="6"/>
                    <a:pt x="175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6"/>
                    <a:pt x="174" y="6"/>
                  </a:cubicBezTo>
                  <a:cubicBezTo>
                    <a:pt x="174" y="6"/>
                    <a:pt x="175" y="6"/>
                    <a:pt x="175" y="6"/>
                  </a:cubicBezTo>
                  <a:close/>
                  <a:moveTo>
                    <a:pt x="183" y="1"/>
                  </a:moveTo>
                  <a:cubicBezTo>
                    <a:pt x="183" y="2"/>
                    <a:pt x="183" y="1"/>
                    <a:pt x="183" y="1"/>
                  </a:cubicBezTo>
                  <a:cubicBezTo>
                    <a:pt x="183" y="1"/>
                    <a:pt x="184" y="1"/>
                    <a:pt x="184" y="1"/>
                  </a:cubicBezTo>
                  <a:cubicBezTo>
                    <a:pt x="184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lose/>
                  <a:moveTo>
                    <a:pt x="187" y="2"/>
                  </a:moveTo>
                  <a:cubicBezTo>
                    <a:pt x="187" y="2"/>
                    <a:pt x="187" y="2"/>
                    <a:pt x="187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3"/>
                    <a:pt x="187" y="3"/>
                    <a:pt x="187" y="2"/>
                  </a:cubicBezTo>
                  <a:close/>
                  <a:moveTo>
                    <a:pt x="117" y="4"/>
                  </a:moveTo>
                  <a:cubicBezTo>
                    <a:pt x="117" y="3"/>
                    <a:pt x="117" y="3"/>
                    <a:pt x="117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7" y="3"/>
                    <a:pt x="117" y="3"/>
                    <a:pt x="117" y="3"/>
                  </a:cubicBezTo>
                  <a:lnTo>
                    <a:pt x="117" y="4"/>
                  </a:lnTo>
                  <a:close/>
                  <a:moveTo>
                    <a:pt x="171" y="5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  <a:moveTo>
                    <a:pt x="167" y="3"/>
                  </a:moveTo>
                  <a:cubicBezTo>
                    <a:pt x="167" y="3"/>
                    <a:pt x="167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5" y="3"/>
                    <a:pt x="165" y="3"/>
                  </a:cubicBezTo>
                  <a:cubicBezTo>
                    <a:pt x="165" y="3"/>
                    <a:pt x="165" y="3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3"/>
                    <a:pt x="166" y="3"/>
                    <a:pt x="167" y="3"/>
                  </a:cubicBezTo>
                  <a:close/>
                  <a:moveTo>
                    <a:pt x="77" y="4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4"/>
                  </a:cubicBezTo>
                  <a:cubicBezTo>
                    <a:pt x="76" y="4"/>
                    <a:pt x="76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4" y="4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5" y="5"/>
                    <a:pt x="75" y="6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7" y="5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74" y="4"/>
                  </a:moveTo>
                  <a:cubicBezTo>
                    <a:pt x="174" y="3"/>
                    <a:pt x="174" y="3"/>
                    <a:pt x="175" y="3"/>
                  </a:cubicBezTo>
                  <a:cubicBezTo>
                    <a:pt x="175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3"/>
                    <a:pt x="173" y="2"/>
                    <a:pt x="172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2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2" y="3"/>
                    <a:pt x="172" y="4"/>
                    <a:pt x="172" y="3"/>
                  </a:cubicBezTo>
                  <a:cubicBezTo>
                    <a:pt x="173" y="3"/>
                    <a:pt x="173" y="4"/>
                    <a:pt x="173" y="4"/>
                  </a:cubicBezTo>
                  <a:cubicBezTo>
                    <a:pt x="173" y="4"/>
                    <a:pt x="172" y="4"/>
                    <a:pt x="172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3" y="4"/>
                    <a:pt x="174" y="4"/>
                    <a:pt x="174" y="4"/>
                  </a:cubicBezTo>
                  <a:close/>
                  <a:moveTo>
                    <a:pt x="104" y="3"/>
                  </a:moveTo>
                  <a:cubicBezTo>
                    <a:pt x="104" y="3"/>
                    <a:pt x="104" y="4"/>
                    <a:pt x="104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3"/>
                    <a:pt x="105" y="3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104" y="3"/>
                    <a:pt x="104" y="3"/>
                    <a:pt x="104" y="3"/>
                  </a:cubicBezTo>
                  <a:close/>
                  <a:moveTo>
                    <a:pt x="180" y="5"/>
                  </a:moveTo>
                  <a:cubicBezTo>
                    <a:pt x="180" y="5"/>
                    <a:pt x="180" y="5"/>
                    <a:pt x="180" y="5"/>
                  </a:cubicBezTo>
                  <a:cubicBezTo>
                    <a:pt x="181" y="5"/>
                    <a:pt x="181" y="5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1" y="4"/>
                    <a:pt x="181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4"/>
                    <a:pt x="180" y="4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lose/>
                  <a:moveTo>
                    <a:pt x="116" y="5"/>
                  </a:moveTo>
                  <a:cubicBezTo>
                    <a:pt x="116" y="4"/>
                    <a:pt x="116" y="4"/>
                    <a:pt x="116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5"/>
                    <a:pt x="116" y="5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lose/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4" y="4"/>
                  </a:cubicBezTo>
                  <a:cubicBezTo>
                    <a:pt x="34" y="5"/>
                    <a:pt x="34" y="5"/>
                    <a:pt x="33" y="5"/>
                  </a:cubicBezTo>
                  <a:close/>
                  <a:moveTo>
                    <a:pt x="152" y="3"/>
                  </a:moveTo>
                  <a:cubicBezTo>
                    <a:pt x="152" y="3"/>
                    <a:pt x="152" y="3"/>
                    <a:pt x="152" y="3"/>
                  </a:cubicBezTo>
                  <a:cubicBezTo>
                    <a:pt x="151" y="3"/>
                    <a:pt x="151" y="4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4"/>
                    <a:pt x="153" y="3"/>
                    <a:pt x="153" y="3"/>
                  </a:cubicBezTo>
                  <a:cubicBezTo>
                    <a:pt x="152" y="3"/>
                    <a:pt x="152" y="3"/>
                    <a:pt x="152" y="3"/>
                  </a:cubicBezTo>
                  <a:close/>
                  <a:moveTo>
                    <a:pt x="199" y="3"/>
                  </a:moveTo>
                  <a:cubicBezTo>
                    <a:pt x="199" y="3"/>
                    <a:pt x="199" y="3"/>
                    <a:pt x="199" y="3"/>
                  </a:cubicBezTo>
                  <a:cubicBezTo>
                    <a:pt x="199" y="3"/>
                    <a:pt x="199" y="3"/>
                    <a:pt x="198" y="3"/>
                  </a:cubicBezTo>
                  <a:cubicBezTo>
                    <a:pt x="198" y="3"/>
                    <a:pt x="198" y="3"/>
                    <a:pt x="197" y="3"/>
                  </a:cubicBezTo>
                  <a:cubicBezTo>
                    <a:pt x="197" y="3"/>
                    <a:pt x="197" y="3"/>
                    <a:pt x="197" y="4"/>
                  </a:cubicBezTo>
                  <a:cubicBezTo>
                    <a:pt x="198" y="4"/>
                    <a:pt x="198" y="3"/>
                    <a:pt x="199" y="3"/>
                  </a:cubicBezTo>
                  <a:close/>
                  <a:moveTo>
                    <a:pt x="206" y="4"/>
                  </a:moveTo>
                  <a:cubicBezTo>
                    <a:pt x="206" y="4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7" y="5"/>
                    <a:pt x="207" y="5"/>
                    <a:pt x="207" y="5"/>
                  </a:cubicBezTo>
                  <a:cubicBezTo>
                    <a:pt x="207" y="5"/>
                    <a:pt x="207" y="5"/>
                    <a:pt x="207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207" y="4"/>
                    <a:pt x="207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lose/>
                  <a:moveTo>
                    <a:pt x="107" y="4"/>
                  </a:moveTo>
                  <a:cubicBezTo>
                    <a:pt x="107" y="4"/>
                    <a:pt x="107" y="4"/>
                    <a:pt x="108" y="4"/>
                  </a:cubicBezTo>
                  <a:cubicBezTo>
                    <a:pt x="108" y="5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3"/>
                    <a:pt x="107" y="3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3"/>
                    <a:pt x="107" y="3"/>
                    <a:pt x="107" y="4"/>
                  </a:cubicBezTo>
                  <a:cubicBezTo>
                    <a:pt x="107" y="4"/>
                    <a:pt x="107" y="4"/>
                    <a:pt x="107" y="4"/>
                  </a:cubicBezTo>
                  <a:close/>
                  <a:moveTo>
                    <a:pt x="212" y="3"/>
                  </a:move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lose/>
                  <a:moveTo>
                    <a:pt x="96" y="5"/>
                  </a:move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7" y="5"/>
                    <a:pt x="97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97" y="4"/>
                    <a:pt x="96" y="4"/>
                  </a:cubicBezTo>
                  <a:cubicBezTo>
                    <a:pt x="96" y="4"/>
                    <a:pt x="96" y="5"/>
                    <a:pt x="96" y="5"/>
                  </a:cubicBezTo>
                  <a:close/>
                  <a:moveTo>
                    <a:pt x="111" y="4"/>
                  </a:moveTo>
                  <a:cubicBezTo>
                    <a:pt x="111" y="4"/>
                    <a:pt x="110" y="4"/>
                    <a:pt x="110" y="4"/>
                  </a:cubicBezTo>
                  <a:cubicBezTo>
                    <a:pt x="110" y="5"/>
                    <a:pt x="110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lose/>
                  <a:moveTo>
                    <a:pt x="113" y="4"/>
                  </a:moveTo>
                  <a:cubicBezTo>
                    <a:pt x="113" y="4"/>
                    <a:pt x="113" y="4"/>
                    <a:pt x="113" y="5"/>
                  </a:cubicBezTo>
                  <a:cubicBezTo>
                    <a:pt x="114" y="5"/>
                    <a:pt x="114" y="5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lose/>
                  <a:moveTo>
                    <a:pt x="145" y="4"/>
                  </a:moveTo>
                  <a:cubicBezTo>
                    <a:pt x="144" y="4"/>
                    <a:pt x="144" y="4"/>
                    <a:pt x="144" y="4"/>
                  </a:cubicBezTo>
                  <a:cubicBezTo>
                    <a:pt x="144" y="4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lose/>
                  <a:moveTo>
                    <a:pt x="147" y="2"/>
                  </a:moveTo>
                  <a:cubicBezTo>
                    <a:pt x="147" y="2"/>
                    <a:pt x="147" y="2"/>
                    <a:pt x="147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1"/>
                    <a:pt x="148" y="2"/>
                    <a:pt x="148" y="2"/>
                  </a:cubicBezTo>
                  <a:cubicBezTo>
                    <a:pt x="147" y="2"/>
                    <a:pt x="147" y="2"/>
                    <a:pt x="147" y="2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9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5"/>
                    <a:pt x="159" y="5"/>
                    <a:pt x="159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4"/>
                    <a:pt x="158" y="5"/>
                    <a:pt x="158" y="5"/>
                  </a:cubicBezTo>
                  <a:close/>
                  <a:moveTo>
                    <a:pt x="83" y="4"/>
                  </a:moveTo>
                  <a:cubicBezTo>
                    <a:pt x="83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lose/>
                  <a:moveTo>
                    <a:pt x="45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lose/>
                  <a:moveTo>
                    <a:pt x="136" y="5"/>
                  </a:moveTo>
                  <a:cubicBezTo>
                    <a:pt x="136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6" y="4"/>
                    <a:pt x="136" y="5"/>
                  </a:cubicBezTo>
                  <a:close/>
                  <a:moveTo>
                    <a:pt x="85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5" y="6"/>
                    <a:pt x="85" y="6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6"/>
                    <a:pt x="81" y="6"/>
                  </a:cubicBezTo>
                  <a:cubicBezTo>
                    <a:pt x="81" y="6"/>
                    <a:pt x="81" y="6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5"/>
                    <a:pt x="81" y="5"/>
                    <a:pt x="80" y="5"/>
                  </a:cubicBezTo>
                  <a:close/>
                  <a:moveTo>
                    <a:pt x="197" y="1"/>
                  </a:move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8" y="2"/>
                    <a:pt x="198" y="2"/>
                  </a:cubicBezTo>
                  <a:cubicBezTo>
                    <a:pt x="198" y="2"/>
                    <a:pt x="197" y="1"/>
                    <a:pt x="197" y="1"/>
                  </a:cubicBezTo>
                  <a:cubicBezTo>
                    <a:pt x="197" y="1"/>
                    <a:pt x="197" y="1"/>
                    <a:pt x="197" y="1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8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lose/>
                  <a:moveTo>
                    <a:pt x="125" y="6"/>
                  </a:move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lose/>
                  <a:moveTo>
                    <a:pt x="135" y="2"/>
                  </a:move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lose/>
                  <a:moveTo>
                    <a:pt x="162" y="3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lose/>
                  <a:moveTo>
                    <a:pt x="154" y="3"/>
                  </a:moveTo>
                  <a:cubicBezTo>
                    <a:pt x="154" y="3"/>
                    <a:pt x="154" y="4"/>
                    <a:pt x="154" y="4"/>
                  </a:cubicBezTo>
                  <a:cubicBezTo>
                    <a:pt x="154" y="4"/>
                    <a:pt x="154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4" y="3"/>
                    <a:pt x="154" y="3"/>
                  </a:cubicBezTo>
                  <a:cubicBezTo>
                    <a:pt x="154" y="3"/>
                    <a:pt x="154" y="3"/>
                    <a:pt x="154" y="3"/>
                  </a:cubicBezTo>
                  <a:close/>
                  <a:moveTo>
                    <a:pt x="113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2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2"/>
                    <a:pt x="113" y="2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lose/>
                  <a:moveTo>
                    <a:pt x="110" y="3"/>
                  </a:move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2"/>
                    <a:pt x="110" y="2"/>
                  </a:cubicBezTo>
                  <a:cubicBezTo>
                    <a:pt x="110" y="2"/>
                    <a:pt x="110" y="2"/>
                    <a:pt x="110" y="3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lose/>
                  <a:moveTo>
                    <a:pt x="206" y="3"/>
                  </a:move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lose/>
                  <a:moveTo>
                    <a:pt x="205" y="4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lose/>
                  <a:moveTo>
                    <a:pt x="201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lose/>
                  <a:moveTo>
                    <a:pt x="200" y="1"/>
                  </a:move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lose/>
                  <a:moveTo>
                    <a:pt x="183" y="5"/>
                  </a:move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2" y="5"/>
                    <a:pt x="183" y="5"/>
                  </a:cubicBezTo>
                  <a:close/>
                  <a:moveTo>
                    <a:pt x="171" y="3"/>
                  </a:moveTo>
                  <a:cubicBezTo>
                    <a:pt x="171" y="2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lose/>
                  <a:moveTo>
                    <a:pt x="157" y="5"/>
                  </a:move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lose/>
                  <a:moveTo>
                    <a:pt x="149" y="3"/>
                  </a:moveTo>
                  <a:cubicBezTo>
                    <a:pt x="149" y="3"/>
                    <a:pt x="150" y="3"/>
                    <a:pt x="150" y="3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50" y="3"/>
                    <a:pt x="150" y="3"/>
                    <a:pt x="149" y="3"/>
                  </a:cubicBezTo>
                  <a:cubicBezTo>
                    <a:pt x="149" y="3"/>
                    <a:pt x="149" y="3"/>
                    <a:pt x="149" y="3"/>
                  </a:cubicBezTo>
                  <a:close/>
                  <a:moveTo>
                    <a:pt x="148" y="5"/>
                  </a:move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4"/>
                  </a:cubicBezTo>
                  <a:cubicBezTo>
                    <a:pt x="148" y="4"/>
                    <a:pt x="148" y="4"/>
                    <a:pt x="148" y="5"/>
                  </a:cubicBezTo>
                  <a:close/>
                  <a:moveTo>
                    <a:pt x="138" y="5"/>
                  </a:move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lose/>
                  <a:moveTo>
                    <a:pt x="135" y="6"/>
                  </a:move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lose/>
                  <a:moveTo>
                    <a:pt x="128" y="3"/>
                  </a:moveTo>
                  <a:cubicBezTo>
                    <a:pt x="128" y="4"/>
                    <a:pt x="128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lnTo>
                    <a:pt x="128" y="3"/>
                  </a:lnTo>
                  <a:close/>
                  <a:moveTo>
                    <a:pt x="125" y="3"/>
                  </a:move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lose/>
                  <a:moveTo>
                    <a:pt x="121" y="4"/>
                  </a:move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lose/>
                  <a:moveTo>
                    <a:pt x="99" y="3"/>
                  </a:move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100" y="3"/>
                  </a:cubicBezTo>
                  <a:cubicBezTo>
                    <a:pt x="100" y="3"/>
                    <a:pt x="99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lose/>
                  <a:moveTo>
                    <a:pt x="91" y="6"/>
                  </a:move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lose/>
                  <a:moveTo>
                    <a:pt x="91" y="5"/>
                  </a:move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lose/>
                  <a:moveTo>
                    <a:pt x="72" y="4"/>
                  </a:move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4"/>
                  </a:cubicBezTo>
                  <a:close/>
                  <a:moveTo>
                    <a:pt x="210" y="6"/>
                  </a:moveTo>
                  <a:cubicBezTo>
                    <a:pt x="210" y="6"/>
                    <a:pt x="210" y="6"/>
                    <a:pt x="210" y="6"/>
                  </a:cubicBezTo>
                  <a:cubicBezTo>
                    <a:pt x="210" y="5"/>
                    <a:pt x="210" y="5"/>
                    <a:pt x="210" y="5"/>
                  </a:cubicBezTo>
                  <a:lnTo>
                    <a:pt x="210" y="6"/>
                  </a:lnTo>
                  <a:close/>
                  <a:moveTo>
                    <a:pt x="211" y="5"/>
                  </a:moveTo>
                  <a:cubicBezTo>
                    <a:pt x="211" y="5"/>
                    <a:pt x="211" y="5"/>
                    <a:pt x="211" y="5"/>
                  </a:cubicBezTo>
                  <a:cubicBezTo>
                    <a:pt x="211" y="5"/>
                    <a:pt x="211" y="5"/>
                    <a:pt x="211" y="5"/>
                  </a:cubicBezTo>
                  <a:close/>
                  <a:moveTo>
                    <a:pt x="212" y="4"/>
                  </a:moveTo>
                  <a:cubicBezTo>
                    <a:pt x="212" y="4"/>
                    <a:pt x="212" y="4"/>
                    <a:pt x="212" y="4"/>
                  </a:cubicBezTo>
                  <a:cubicBezTo>
                    <a:pt x="212" y="4"/>
                    <a:pt x="212" y="4"/>
                    <a:pt x="212" y="4"/>
                  </a:cubicBezTo>
                  <a:close/>
                  <a:moveTo>
                    <a:pt x="214" y="5"/>
                  </a:move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lose/>
                  <a:moveTo>
                    <a:pt x="200" y="3"/>
                  </a:moveTo>
                  <a:cubicBezTo>
                    <a:pt x="200" y="3"/>
                    <a:pt x="200" y="3"/>
                    <a:pt x="200" y="3"/>
                  </a:cubicBezTo>
                  <a:cubicBezTo>
                    <a:pt x="199" y="3"/>
                    <a:pt x="199" y="3"/>
                    <a:pt x="199" y="3"/>
                  </a:cubicBezTo>
                  <a:lnTo>
                    <a:pt x="200" y="3"/>
                  </a:lnTo>
                  <a:close/>
                  <a:moveTo>
                    <a:pt x="107" y="2"/>
                  </a:move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lnTo>
                    <a:pt x="107" y="2"/>
                  </a:ln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93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lose/>
                  <a:moveTo>
                    <a:pt x="82" y="3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lose/>
                  <a:moveTo>
                    <a:pt x="182" y="3"/>
                  </a:move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lose/>
                  <a:moveTo>
                    <a:pt x="60" y="3"/>
                  </a:move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lose/>
                  <a:moveTo>
                    <a:pt x="58" y="5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5"/>
                  </a:cubicBezTo>
                  <a:close/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169" y="4"/>
                  </a:move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9" y="4"/>
                    <a:pt x="169" y="4"/>
                  </a:cubicBezTo>
                  <a:close/>
                  <a:moveTo>
                    <a:pt x="163" y="1"/>
                  </a:moveTo>
                  <a:cubicBezTo>
                    <a:pt x="163" y="2"/>
                    <a:pt x="163" y="2"/>
                    <a:pt x="163" y="2"/>
                  </a:cubicBezTo>
                  <a:cubicBezTo>
                    <a:pt x="163" y="1"/>
                    <a:pt x="163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" name="Freeform 105"/>
            <p:cNvSpPr>
              <a:spLocks noEditPoints="1"/>
            </p:cNvSpPr>
            <p:nvPr/>
          </p:nvSpPr>
          <p:spPr bwMode="auto">
            <a:xfrm>
              <a:off x="4490" y="1995"/>
              <a:ext cx="1375" cy="125"/>
            </a:xfrm>
            <a:custGeom>
              <a:avLst/>
              <a:gdLst>
                <a:gd name="T0" fmla="*/ 33 w 102"/>
                <a:gd name="T1" fmla="*/ 7 h 7"/>
                <a:gd name="T2" fmla="*/ 25 w 102"/>
                <a:gd name="T3" fmla="*/ 6 h 7"/>
                <a:gd name="T4" fmla="*/ 21 w 102"/>
                <a:gd name="T5" fmla="*/ 5 h 7"/>
                <a:gd name="T6" fmla="*/ 17 w 102"/>
                <a:gd name="T7" fmla="*/ 6 h 7"/>
                <a:gd name="T8" fmla="*/ 10 w 102"/>
                <a:gd name="T9" fmla="*/ 6 h 7"/>
                <a:gd name="T10" fmla="*/ 4 w 102"/>
                <a:gd name="T11" fmla="*/ 6 h 7"/>
                <a:gd name="T12" fmla="*/ 1 w 102"/>
                <a:gd name="T13" fmla="*/ 3 h 7"/>
                <a:gd name="T14" fmla="*/ 3 w 102"/>
                <a:gd name="T15" fmla="*/ 3 h 7"/>
                <a:gd name="T16" fmla="*/ 8 w 102"/>
                <a:gd name="T17" fmla="*/ 0 h 7"/>
                <a:gd name="T18" fmla="*/ 12 w 102"/>
                <a:gd name="T19" fmla="*/ 2 h 7"/>
                <a:gd name="T20" fmla="*/ 13 w 102"/>
                <a:gd name="T21" fmla="*/ 4 h 7"/>
                <a:gd name="T22" fmla="*/ 18 w 102"/>
                <a:gd name="T23" fmla="*/ 1 h 7"/>
                <a:gd name="T24" fmla="*/ 23 w 102"/>
                <a:gd name="T25" fmla="*/ 0 h 7"/>
                <a:gd name="T26" fmla="*/ 32 w 102"/>
                <a:gd name="T27" fmla="*/ 3 h 7"/>
                <a:gd name="T28" fmla="*/ 36 w 102"/>
                <a:gd name="T29" fmla="*/ 1 h 7"/>
                <a:gd name="T30" fmla="*/ 36 w 102"/>
                <a:gd name="T31" fmla="*/ 4 h 7"/>
                <a:gd name="T32" fmla="*/ 42 w 102"/>
                <a:gd name="T33" fmla="*/ 0 h 7"/>
                <a:gd name="T34" fmla="*/ 47 w 102"/>
                <a:gd name="T35" fmla="*/ 0 h 7"/>
                <a:gd name="T36" fmla="*/ 48 w 102"/>
                <a:gd name="T37" fmla="*/ 3 h 7"/>
                <a:gd name="T38" fmla="*/ 53 w 102"/>
                <a:gd name="T39" fmla="*/ 0 h 7"/>
                <a:gd name="T40" fmla="*/ 58 w 102"/>
                <a:gd name="T41" fmla="*/ 3 h 7"/>
                <a:gd name="T42" fmla="*/ 58 w 102"/>
                <a:gd name="T43" fmla="*/ 5 h 7"/>
                <a:gd name="T44" fmla="*/ 59 w 102"/>
                <a:gd name="T45" fmla="*/ 2 h 7"/>
                <a:gd name="T46" fmla="*/ 62 w 102"/>
                <a:gd name="T47" fmla="*/ 2 h 7"/>
                <a:gd name="T48" fmla="*/ 70 w 102"/>
                <a:gd name="T49" fmla="*/ 2 h 7"/>
                <a:gd name="T50" fmla="*/ 75 w 102"/>
                <a:gd name="T51" fmla="*/ 1 h 7"/>
                <a:gd name="T52" fmla="*/ 81 w 102"/>
                <a:gd name="T53" fmla="*/ 2 h 7"/>
                <a:gd name="T54" fmla="*/ 79 w 102"/>
                <a:gd name="T55" fmla="*/ 0 h 7"/>
                <a:gd name="T56" fmla="*/ 85 w 102"/>
                <a:gd name="T57" fmla="*/ 2 h 7"/>
                <a:gd name="T58" fmla="*/ 87 w 102"/>
                <a:gd name="T59" fmla="*/ 5 h 7"/>
                <a:gd name="T60" fmla="*/ 93 w 102"/>
                <a:gd name="T61" fmla="*/ 1 h 7"/>
                <a:gd name="T62" fmla="*/ 99 w 102"/>
                <a:gd name="T63" fmla="*/ 1 h 7"/>
                <a:gd name="T64" fmla="*/ 101 w 102"/>
                <a:gd name="T65" fmla="*/ 2 h 7"/>
                <a:gd name="T66" fmla="*/ 101 w 102"/>
                <a:gd name="T67" fmla="*/ 6 h 7"/>
                <a:gd name="T68" fmla="*/ 96 w 102"/>
                <a:gd name="T69" fmla="*/ 4 h 7"/>
                <a:gd name="T70" fmla="*/ 86 w 102"/>
                <a:gd name="T71" fmla="*/ 6 h 7"/>
                <a:gd name="T72" fmla="*/ 80 w 102"/>
                <a:gd name="T73" fmla="*/ 7 h 7"/>
                <a:gd name="T74" fmla="*/ 76 w 102"/>
                <a:gd name="T75" fmla="*/ 6 h 7"/>
                <a:gd name="T76" fmla="*/ 72 w 102"/>
                <a:gd name="T77" fmla="*/ 5 h 7"/>
                <a:gd name="T78" fmla="*/ 68 w 102"/>
                <a:gd name="T79" fmla="*/ 6 h 7"/>
                <a:gd name="T80" fmla="*/ 59 w 102"/>
                <a:gd name="T81" fmla="*/ 7 h 7"/>
                <a:gd name="T82" fmla="*/ 53 w 102"/>
                <a:gd name="T83" fmla="*/ 5 h 7"/>
                <a:gd name="T84" fmla="*/ 52 w 102"/>
                <a:gd name="T85" fmla="*/ 6 h 7"/>
                <a:gd name="T86" fmla="*/ 44 w 102"/>
                <a:gd name="T87" fmla="*/ 7 h 7"/>
                <a:gd name="T88" fmla="*/ 34 w 102"/>
                <a:gd name="T89" fmla="*/ 5 h 7"/>
                <a:gd name="T90" fmla="*/ 64 w 102"/>
                <a:gd name="T91" fmla="*/ 3 h 7"/>
                <a:gd name="T92" fmla="*/ 10 w 102"/>
                <a:gd name="T93" fmla="*/ 3 h 7"/>
                <a:gd name="T94" fmla="*/ 10 w 102"/>
                <a:gd name="T95" fmla="*/ 4 h 7"/>
                <a:gd name="T96" fmla="*/ 62 w 102"/>
                <a:gd name="T97" fmla="*/ 6 h 7"/>
                <a:gd name="T98" fmla="*/ 95 w 102"/>
                <a:gd name="T99" fmla="*/ 4 h 7"/>
                <a:gd name="T100" fmla="*/ 83 w 102"/>
                <a:gd name="T101" fmla="*/ 2 h 7"/>
                <a:gd name="T102" fmla="*/ 43 w 102"/>
                <a:gd name="T103" fmla="*/ 6 h 7"/>
                <a:gd name="T104" fmla="*/ 83 w 102"/>
                <a:gd name="T105" fmla="*/ 5 h 7"/>
                <a:gd name="T106" fmla="*/ 74 w 102"/>
                <a:gd name="T107" fmla="*/ 5 h 7"/>
                <a:gd name="T108" fmla="*/ 64 w 102"/>
                <a:gd name="T109" fmla="*/ 5 h 7"/>
                <a:gd name="T110" fmla="*/ 95 w 102"/>
                <a:gd name="T111" fmla="*/ 1 h 7"/>
                <a:gd name="T112" fmla="*/ 32 w 102"/>
                <a:gd name="T113" fmla="*/ 6 h 7"/>
                <a:gd name="T114" fmla="*/ 9 w 102"/>
                <a:gd name="T115" fmla="*/ 2 h 7"/>
                <a:gd name="T116" fmla="*/ 83 w 102"/>
                <a:gd name="T117" fmla="*/ 3 h 7"/>
                <a:gd name="T118" fmla="*/ 53 w 102"/>
                <a:gd name="T119" fmla="*/ 5 h 7"/>
                <a:gd name="T120" fmla="*/ 11 w 102"/>
                <a:gd name="T1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" h="7">
                  <a:moveTo>
                    <a:pt x="35" y="3"/>
                  </a:move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3" y="5"/>
                    <a:pt x="33" y="6"/>
                  </a:cubicBezTo>
                  <a:cubicBezTo>
                    <a:pt x="33" y="6"/>
                    <a:pt x="33" y="7"/>
                    <a:pt x="33" y="7"/>
                  </a:cubicBezTo>
                  <a:cubicBezTo>
                    <a:pt x="32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3" y="7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7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4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2"/>
                    <a:pt x="16" y="2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9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6" y="3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4"/>
                    <a:pt x="29" y="4"/>
                  </a:cubicBezTo>
                  <a:cubicBezTo>
                    <a:pt x="30" y="3"/>
                    <a:pt x="30" y="4"/>
                    <a:pt x="31" y="3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2" y="4"/>
                    <a:pt x="32" y="4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5" y="0"/>
                    <a:pt x="35" y="0"/>
                  </a:cubicBezTo>
                  <a:cubicBezTo>
                    <a:pt x="35" y="0"/>
                    <a:pt x="35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2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7" y="1"/>
                    <a:pt x="38" y="1"/>
                    <a:pt x="38" y="1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7" y="3"/>
                    <a:pt x="36" y="3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3"/>
                    <a:pt x="39" y="3"/>
                    <a:pt x="39" y="2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40" y="2"/>
                    <a:pt x="40" y="3"/>
                  </a:cubicBezTo>
                  <a:cubicBezTo>
                    <a:pt x="40" y="3"/>
                    <a:pt x="41" y="3"/>
                    <a:pt x="41" y="2"/>
                  </a:cubicBezTo>
                  <a:cubicBezTo>
                    <a:pt x="42" y="2"/>
                    <a:pt x="42" y="2"/>
                    <a:pt x="42" y="1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3"/>
                    <a:pt x="43" y="3"/>
                  </a:cubicBezTo>
                  <a:cubicBezTo>
                    <a:pt x="43" y="3"/>
                    <a:pt x="43" y="4"/>
                    <a:pt x="43" y="4"/>
                  </a:cubicBezTo>
                  <a:cubicBezTo>
                    <a:pt x="44" y="4"/>
                    <a:pt x="44" y="4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5" y="1"/>
                    <a:pt x="46" y="1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8" y="2"/>
                    <a:pt x="48" y="2"/>
                    <a:pt x="48" y="1"/>
                  </a:cubicBezTo>
                  <a:cubicBezTo>
                    <a:pt x="48" y="1"/>
                    <a:pt x="49" y="1"/>
                    <a:pt x="49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8" y="4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3"/>
                    <a:pt x="50" y="3"/>
                    <a:pt x="50" y="2"/>
                  </a:cubicBezTo>
                  <a:cubicBezTo>
                    <a:pt x="50" y="1"/>
                    <a:pt x="50" y="1"/>
                    <a:pt x="50" y="0"/>
                  </a:cubicBezTo>
                  <a:cubicBezTo>
                    <a:pt x="51" y="0"/>
                    <a:pt x="51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2"/>
                    <a:pt x="57" y="2"/>
                  </a:cubicBezTo>
                  <a:cubicBezTo>
                    <a:pt x="57" y="2"/>
                    <a:pt x="58" y="2"/>
                    <a:pt x="58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6" y="3"/>
                    <a:pt x="56" y="3"/>
                  </a:cubicBezTo>
                  <a:cubicBezTo>
                    <a:pt x="56" y="4"/>
                    <a:pt x="56" y="4"/>
                    <a:pt x="55" y="4"/>
                  </a:cubicBezTo>
                  <a:cubicBezTo>
                    <a:pt x="55" y="4"/>
                    <a:pt x="55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5" y="5"/>
                    <a:pt x="55" y="5"/>
                  </a:cubicBezTo>
                  <a:cubicBezTo>
                    <a:pt x="55" y="5"/>
                    <a:pt x="56" y="5"/>
                    <a:pt x="56" y="5"/>
                  </a:cubicBezTo>
                  <a:cubicBezTo>
                    <a:pt x="57" y="5"/>
                    <a:pt x="57" y="4"/>
                    <a:pt x="57" y="4"/>
                  </a:cubicBezTo>
                  <a:cubicBezTo>
                    <a:pt x="57" y="4"/>
                    <a:pt x="57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5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3"/>
                    <a:pt x="58" y="2"/>
                  </a:cubicBezTo>
                  <a:cubicBezTo>
                    <a:pt x="58" y="2"/>
                    <a:pt x="59" y="2"/>
                    <a:pt x="59" y="2"/>
                  </a:cubicBezTo>
                  <a:cubicBezTo>
                    <a:pt x="59" y="3"/>
                    <a:pt x="59" y="3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1" y="2"/>
                    <a:pt x="61" y="3"/>
                  </a:cubicBezTo>
                  <a:cubicBezTo>
                    <a:pt x="61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3" y="2"/>
                    <a:pt x="63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0"/>
                    <a:pt x="66" y="0"/>
                    <a:pt x="66" y="1"/>
                  </a:cubicBezTo>
                  <a:cubicBezTo>
                    <a:pt x="66" y="1"/>
                    <a:pt x="66" y="1"/>
                    <a:pt x="67" y="1"/>
                  </a:cubicBezTo>
                  <a:cubicBezTo>
                    <a:pt x="67" y="1"/>
                    <a:pt x="68" y="0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70" y="1"/>
                    <a:pt x="70" y="1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1" y="2"/>
                    <a:pt x="71" y="2"/>
                  </a:cubicBezTo>
                  <a:cubicBezTo>
                    <a:pt x="71" y="2"/>
                    <a:pt x="71" y="2"/>
                    <a:pt x="71" y="3"/>
                  </a:cubicBezTo>
                  <a:cubicBezTo>
                    <a:pt x="72" y="3"/>
                    <a:pt x="72" y="2"/>
                    <a:pt x="73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1"/>
                    <a:pt x="74" y="1"/>
                  </a:cubicBezTo>
                  <a:cubicBezTo>
                    <a:pt x="74" y="1"/>
                    <a:pt x="74" y="1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4" y="0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4" y="3"/>
                    <a:pt x="75" y="3"/>
                    <a:pt x="75" y="3"/>
                  </a:cubicBezTo>
                  <a:cubicBezTo>
                    <a:pt x="75" y="3"/>
                    <a:pt x="75" y="4"/>
                    <a:pt x="75" y="4"/>
                  </a:cubicBezTo>
                  <a:cubicBezTo>
                    <a:pt x="76" y="4"/>
                    <a:pt x="77" y="4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5"/>
                    <a:pt x="80" y="4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9" y="3"/>
                    <a:pt x="79" y="2"/>
                    <a:pt x="80" y="2"/>
                  </a:cubicBezTo>
                  <a:cubicBezTo>
                    <a:pt x="80" y="2"/>
                    <a:pt x="80" y="1"/>
                    <a:pt x="80" y="1"/>
                  </a:cubicBezTo>
                  <a:cubicBezTo>
                    <a:pt x="79" y="1"/>
                    <a:pt x="78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1"/>
                    <a:pt x="78" y="1"/>
                    <a:pt x="78" y="0"/>
                  </a:cubicBezTo>
                  <a:cubicBezTo>
                    <a:pt x="78" y="0"/>
                    <a:pt x="79" y="0"/>
                    <a:pt x="79" y="0"/>
                  </a:cubicBezTo>
                  <a:cubicBezTo>
                    <a:pt x="79" y="0"/>
                    <a:pt x="80" y="0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0"/>
                    <a:pt x="83" y="0"/>
                    <a:pt x="83" y="0"/>
                  </a:cubicBezTo>
                  <a:cubicBezTo>
                    <a:pt x="84" y="1"/>
                    <a:pt x="84" y="1"/>
                    <a:pt x="85" y="1"/>
                  </a:cubicBezTo>
                  <a:cubicBezTo>
                    <a:pt x="85" y="0"/>
                    <a:pt x="85" y="1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2"/>
                    <a:pt x="85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7" y="3"/>
                    <a:pt x="87" y="3"/>
                    <a:pt x="86" y="3"/>
                  </a:cubicBezTo>
                  <a:cubicBezTo>
                    <a:pt x="86" y="3"/>
                    <a:pt x="86" y="3"/>
                    <a:pt x="85" y="3"/>
                  </a:cubicBezTo>
                  <a:cubicBezTo>
                    <a:pt x="85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5" y="3"/>
                    <a:pt x="85" y="4"/>
                  </a:cubicBezTo>
                  <a:cubicBezTo>
                    <a:pt x="85" y="4"/>
                    <a:pt x="86" y="4"/>
                    <a:pt x="86" y="4"/>
                  </a:cubicBezTo>
                  <a:cubicBezTo>
                    <a:pt x="86" y="4"/>
                    <a:pt x="87" y="4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9" y="5"/>
                    <a:pt x="89" y="4"/>
                    <a:pt x="90" y="4"/>
                  </a:cubicBezTo>
                  <a:cubicBezTo>
                    <a:pt x="90" y="4"/>
                    <a:pt x="90" y="3"/>
                    <a:pt x="90" y="3"/>
                  </a:cubicBezTo>
                  <a:cubicBezTo>
                    <a:pt x="90" y="3"/>
                    <a:pt x="89" y="3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2"/>
                    <a:pt x="90" y="2"/>
                    <a:pt x="90" y="1"/>
                  </a:cubicBezTo>
                  <a:cubicBezTo>
                    <a:pt x="90" y="1"/>
                    <a:pt x="90" y="1"/>
                    <a:pt x="91" y="1"/>
                  </a:cubicBezTo>
                  <a:cubicBezTo>
                    <a:pt x="91" y="1"/>
                    <a:pt x="91" y="1"/>
                    <a:pt x="92" y="1"/>
                  </a:cubicBezTo>
                  <a:cubicBezTo>
                    <a:pt x="92" y="1"/>
                    <a:pt x="92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4" y="1"/>
                    <a:pt x="95" y="1"/>
                    <a:pt x="95" y="1"/>
                  </a:cubicBezTo>
                  <a:cubicBezTo>
                    <a:pt x="95" y="0"/>
                    <a:pt x="95" y="0"/>
                    <a:pt x="96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1"/>
                  </a:cubicBezTo>
                  <a:cubicBezTo>
                    <a:pt x="98" y="1"/>
                    <a:pt x="98" y="1"/>
                    <a:pt x="99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99" y="1"/>
                    <a:pt x="99" y="1"/>
                  </a:cubicBezTo>
                  <a:cubicBezTo>
                    <a:pt x="99" y="1"/>
                    <a:pt x="99" y="1"/>
                    <a:pt x="98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2" y="0"/>
                    <a:pt x="102" y="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3"/>
                    <a:pt x="102" y="3"/>
                    <a:pt x="101" y="3"/>
                  </a:cubicBezTo>
                  <a:cubicBezTo>
                    <a:pt x="101" y="3"/>
                    <a:pt x="101" y="2"/>
                    <a:pt x="101" y="2"/>
                  </a:cubicBezTo>
                  <a:cubicBezTo>
                    <a:pt x="101" y="2"/>
                    <a:pt x="101" y="3"/>
                    <a:pt x="100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0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99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98" y="5"/>
                    <a:pt x="98" y="4"/>
                  </a:cubicBezTo>
                  <a:cubicBezTo>
                    <a:pt x="98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5"/>
                    <a:pt x="95" y="5"/>
                  </a:cubicBezTo>
                  <a:cubicBezTo>
                    <a:pt x="95" y="6"/>
                    <a:pt x="95" y="6"/>
                    <a:pt x="95" y="7"/>
                  </a:cubicBezTo>
                  <a:cubicBezTo>
                    <a:pt x="94" y="7"/>
                    <a:pt x="94" y="7"/>
                    <a:pt x="93" y="7"/>
                  </a:cubicBezTo>
                  <a:cubicBezTo>
                    <a:pt x="93" y="7"/>
                    <a:pt x="92" y="6"/>
                    <a:pt x="92" y="6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9" y="7"/>
                    <a:pt x="88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7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5" y="6"/>
                    <a:pt x="85" y="6"/>
                    <a:pt x="84" y="6"/>
                  </a:cubicBezTo>
                  <a:cubicBezTo>
                    <a:pt x="83" y="6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1" y="6"/>
                    <a:pt x="81" y="7"/>
                  </a:cubicBezTo>
                  <a:cubicBezTo>
                    <a:pt x="81" y="7"/>
                    <a:pt x="80" y="7"/>
                    <a:pt x="80" y="7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5"/>
                    <a:pt x="78" y="5"/>
                  </a:cubicBezTo>
                  <a:cubicBezTo>
                    <a:pt x="77" y="5"/>
                    <a:pt x="77" y="6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7"/>
                    <a:pt x="77" y="7"/>
                    <a:pt x="76" y="7"/>
                  </a:cubicBezTo>
                  <a:cubicBezTo>
                    <a:pt x="76" y="7"/>
                    <a:pt x="76" y="7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7"/>
                    <a:pt x="75" y="7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3" y="6"/>
                    <a:pt x="73" y="6"/>
                  </a:cubicBezTo>
                  <a:cubicBezTo>
                    <a:pt x="73" y="6"/>
                    <a:pt x="73" y="6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3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6"/>
                    <a:pt x="70" y="5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69" y="5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70" y="6"/>
                    <a:pt x="70" y="6"/>
                  </a:cubicBezTo>
                  <a:cubicBezTo>
                    <a:pt x="69" y="6"/>
                    <a:pt x="69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7" y="6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6"/>
                    <a:pt x="66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3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6"/>
                    <a:pt x="58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5" y="6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2" y="4"/>
                    <a:pt x="52" y="4"/>
                  </a:cubicBezTo>
                  <a:cubicBezTo>
                    <a:pt x="52" y="5"/>
                    <a:pt x="51" y="5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2" y="6"/>
                    <a:pt x="52" y="6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6"/>
                    <a:pt x="47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6"/>
                    <a:pt x="46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7"/>
                    <a:pt x="42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39" y="7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4" y="7"/>
                    <a:pt x="34" y="6"/>
                  </a:cubicBezTo>
                  <a:cubicBezTo>
                    <a:pt x="34" y="6"/>
                    <a:pt x="34" y="6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5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lose/>
                  <a:moveTo>
                    <a:pt x="97" y="2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lose/>
                  <a:moveTo>
                    <a:pt x="64" y="3"/>
                  </a:moveTo>
                  <a:cubicBezTo>
                    <a:pt x="64" y="2"/>
                    <a:pt x="63" y="2"/>
                    <a:pt x="63" y="2"/>
                  </a:cubicBezTo>
                  <a:cubicBezTo>
                    <a:pt x="63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lose/>
                  <a:moveTo>
                    <a:pt x="62" y="6"/>
                  </a:moveTo>
                  <a:cubicBezTo>
                    <a:pt x="61" y="6"/>
                    <a:pt x="62" y="6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lose/>
                  <a:moveTo>
                    <a:pt x="21" y="4"/>
                  </a:move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5" y="5"/>
                    <a:pt x="95" y="4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83" y="2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lose/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lose/>
                  <a:moveTo>
                    <a:pt x="43" y="6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lose/>
                  <a:moveTo>
                    <a:pt x="90" y="6"/>
                  </a:moveTo>
                  <a:cubicBezTo>
                    <a:pt x="90" y="6"/>
                    <a:pt x="91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0" y="5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lose/>
                  <a:moveTo>
                    <a:pt x="83" y="5"/>
                  </a:moveTo>
                  <a:cubicBezTo>
                    <a:pt x="83" y="5"/>
                    <a:pt x="84" y="5"/>
                    <a:pt x="84" y="5"/>
                  </a:cubicBezTo>
                  <a:cubicBezTo>
                    <a:pt x="84" y="5"/>
                    <a:pt x="84" y="5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lose/>
                  <a:moveTo>
                    <a:pt x="26" y="5"/>
                  </a:move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lose/>
                  <a:moveTo>
                    <a:pt x="7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5" y="4"/>
                    <a:pt x="75" y="4"/>
                  </a:cubicBezTo>
                  <a:cubicBezTo>
                    <a:pt x="75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5"/>
                  </a:cubicBezTo>
                  <a:close/>
                  <a:moveTo>
                    <a:pt x="16" y="3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lose/>
                  <a:moveTo>
                    <a:pt x="64" y="5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lose/>
                  <a:moveTo>
                    <a:pt x="66" y="4"/>
                  </a:move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5" y="4"/>
                    <a:pt x="66" y="4"/>
                  </a:cubicBezTo>
                  <a:close/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  <a:moveTo>
                    <a:pt x="99" y="4"/>
                  </a:moveTo>
                  <a:cubicBezTo>
                    <a:pt x="99" y="4"/>
                    <a:pt x="100" y="3"/>
                    <a:pt x="100" y="3"/>
                  </a:cubicBezTo>
                  <a:cubicBezTo>
                    <a:pt x="100" y="3"/>
                    <a:pt x="100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99" y="4"/>
                  </a:cubicBezTo>
                  <a:close/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lose/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lose/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lose/>
                  <a:moveTo>
                    <a:pt x="85" y="5"/>
                  </a:move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lose/>
                  <a:moveTo>
                    <a:pt x="83" y="3"/>
                  </a:moveTo>
                  <a:cubicBezTo>
                    <a:pt x="83" y="3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lose/>
                  <a:moveTo>
                    <a:pt x="53" y="5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lose/>
                  <a:moveTo>
                    <a:pt x="3" y="2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3" y="2"/>
                  </a:ln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8" name="Freeform 106"/>
            <p:cNvSpPr>
              <a:spLocks noEditPoints="1"/>
            </p:cNvSpPr>
            <p:nvPr/>
          </p:nvSpPr>
          <p:spPr bwMode="auto">
            <a:xfrm>
              <a:off x="5879" y="2005"/>
              <a:ext cx="3744" cy="115"/>
            </a:xfrm>
            <a:custGeom>
              <a:avLst/>
              <a:gdLst>
                <a:gd name="T0" fmla="*/ 3 w 19"/>
                <a:gd name="T1" fmla="*/ 2 h 7"/>
                <a:gd name="T2" fmla="*/ 1 w 19"/>
                <a:gd name="T3" fmla="*/ 2 h 7"/>
                <a:gd name="T4" fmla="*/ 1 w 19"/>
                <a:gd name="T5" fmla="*/ 3 h 7"/>
                <a:gd name="T6" fmla="*/ 0 w 19"/>
                <a:gd name="T7" fmla="*/ 2 h 7"/>
                <a:gd name="T8" fmla="*/ 4 w 19"/>
                <a:gd name="T9" fmla="*/ 0 h 7"/>
                <a:gd name="T10" fmla="*/ 7 w 19"/>
                <a:gd name="T11" fmla="*/ 1 h 7"/>
                <a:gd name="T12" fmla="*/ 7 w 19"/>
                <a:gd name="T13" fmla="*/ 2 h 7"/>
                <a:gd name="T14" fmla="*/ 8 w 19"/>
                <a:gd name="T15" fmla="*/ 1 h 7"/>
                <a:gd name="T16" fmla="*/ 7 w 19"/>
                <a:gd name="T17" fmla="*/ 0 h 7"/>
                <a:gd name="T18" fmla="*/ 9 w 19"/>
                <a:gd name="T19" fmla="*/ 0 h 7"/>
                <a:gd name="T20" fmla="*/ 14 w 19"/>
                <a:gd name="T21" fmla="*/ 0 h 7"/>
                <a:gd name="T22" fmla="*/ 18 w 19"/>
                <a:gd name="T23" fmla="*/ 0 h 7"/>
                <a:gd name="T24" fmla="*/ 18 w 19"/>
                <a:gd name="T25" fmla="*/ 1 h 7"/>
                <a:gd name="T26" fmla="*/ 19 w 19"/>
                <a:gd name="T27" fmla="*/ 3 h 7"/>
                <a:gd name="T28" fmla="*/ 17 w 19"/>
                <a:gd name="T29" fmla="*/ 4 h 7"/>
                <a:gd name="T30" fmla="*/ 17 w 19"/>
                <a:gd name="T31" fmla="*/ 4 h 7"/>
                <a:gd name="T32" fmla="*/ 14 w 19"/>
                <a:gd name="T33" fmla="*/ 4 h 7"/>
                <a:gd name="T34" fmla="*/ 13 w 19"/>
                <a:gd name="T35" fmla="*/ 5 h 7"/>
                <a:gd name="T36" fmla="*/ 9 w 19"/>
                <a:gd name="T37" fmla="*/ 4 h 7"/>
                <a:gd name="T38" fmla="*/ 10 w 19"/>
                <a:gd name="T39" fmla="*/ 5 h 7"/>
                <a:gd name="T40" fmla="*/ 11 w 19"/>
                <a:gd name="T41" fmla="*/ 7 h 7"/>
                <a:gd name="T42" fmla="*/ 9 w 19"/>
                <a:gd name="T43" fmla="*/ 6 h 7"/>
                <a:gd name="T44" fmla="*/ 9 w 19"/>
                <a:gd name="T45" fmla="*/ 6 h 7"/>
                <a:gd name="T46" fmla="*/ 8 w 19"/>
                <a:gd name="T47" fmla="*/ 6 h 7"/>
                <a:gd name="T48" fmla="*/ 6 w 19"/>
                <a:gd name="T49" fmla="*/ 6 h 7"/>
                <a:gd name="T50" fmla="*/ 1 w 19"/>
                <a:gd name="T51" fmla="*/ 6 h 7"/>
                <a:gd name="T52" fmla="*/ 0 w 19"/>
                <a:gd name="T53" fmla="*/ 4 h 7"/>
                <a:gd name="T54" fmla="*/ 0 w 19"/>
                <a:gd name="T55" fmla="*/ 4 h 7"/>
                <a:gd name="T56" fmla="*/ 4 w 19"/>
                <a:gd name="T57" fmla="*/ 4 h 7"/>
                <a:gd name="T58" fmla="*/ 6 w 19"/>
                <a:gd name="T59" fmla="*/ 3 h 7"/>
                <a:gd name="T60" fmla="*/ 4 w 19"/>
                <a:gd name="T61" fmla="*/ 3 h 7"/>
                <a:gd name="T62" fmla="*/ 12 w 19"/>
                <a:gd name="T63" fmla="*/ 2 h 7"/>
                <a:gd name="T64" fmla="*/ 14 w 19"/>
                <a:gd name="T65" fmla="*/ 2 h 7"/>
                <a:gd name="T66" fmla="*/ 13 w 19"/>
                <a:gd name="T67" fmla="*/ 2 h 7"/>
                <a:gd name="T68" fmla="*/ 16 w 19"/>
                <a:gd name="T69" fmla="*/ 1 h 7"/>
                <a:gd name="T70" fmla="*/ 15 w 19"/>
                <a:gd name="T71" fmla="*/ 2 h 7"/>
                <a:gd name="T72" fmla="*/ 17 w 19"/>
                <a:gd name="T73" fmla="*/ 3 h 7"/>
                <a:gd name="T74" fmla="*/ 17 w 19"/>
                <a:gd name="T75" fmla="*/ 2 h 7"/>
                <a:gd name="T76" fmla="*/ 3 w 19"/>
                <a:gd name="T77" fmla="*/ 6 h 7"/>
                <a:gd name="T78" fmla="*/ 4 w 19"/>
                <a:gd name="T79" fmla="*/ 5 h 7"/>
                <a:gd name="T80" fmla="*/ 3 w 19"/>
                <a:gd name="T81" fmla="*/ 6 h 7"/>
                <a:gd name="T82" fmla="*/ 13 w 19"/>
                <a:gd name="T83" fmla="*/ 4 h 7"/>
                <a:gd name="T84" fmla="*/ 13 w 19"/>
                <a:gd name="T85" fmla="*/ 4 h 7"/>
                <a:gd name="T86" fmla="*/ 13 w 19"/>
                <a:gd name="T87" fmla="*/ 1 h 7"/>
                <a:gd name="T88" fmla="*/ 7 w 19"/>
                <a:gd name="T89" fmla="*/ 5 h 7"/>
                <a:gd name="T90" fmla="*/ 7 w 19"/>
                <a:gd name="T91" fmla="*/ 5 h 7"/>
                <a:gd name="T92" fmla="*/ 14 w 19"/>
                <a:gd name="T9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7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7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5"/>
                  </a:cubicBezTo>
                  <a:cubicBezTo>
                    <a:pt x="18" y="5"/>
                    <a:pt x="17" y="5"/>
                    <a:pt x="17" y="4"/>
                  </a:cubicBezTo>
                  <a:cubicBezTo>
                    <a:pt x="17" y="4"/>
                    <a:pt x="17" y="4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0" y="5"/>
                    <a:pt x="11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6"/>
                    <a:pt x="9" y="6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  <a:moveTo>
                    <a:pt x="12" y="1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lose/>
                  <a:moveTo>
                    <a:pt x="3" y="6"/>
                  </a:move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3" y="4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14" y="4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9" name="Freeform 107"/>
            <p:cNvSpPr>
              <a:spLocks noEditPoints="1"/>
            </p:cNvSpPr>
            <p:nvPr/>
          </p:nvSpPr>
          <p:spPr bwMode="auto">
            <a:xfrm>
              <a:off x="6135" y="1995"/>
              <a:ext cx="215" cy="125"/>
            </a:xfrm>
            <a:custGeom>
              <a:avLst/>
              <a:gdLst>
                <a:gd name="T0" fmla="*/ 2 w 16"/>
                <a:gd name="T1" fmla="*/ 2 h 7"/>
                <a:gd name="T2" fmla="*/ 2 w 16"/>
                <a:gd name="T3" fmla="*/ 1 h 7"/>
                <a:gd name="T4" fmla="*/ 3 w 16"/>
                <a:gd name="T5" fmla="*/ 2 h 7"/>
                <a:gd name="T6" fmla="*/ 5 w 16"/>
                <a:gd name="T7" fmla="*/ 2 h 7"/>
                <a:gd name="T8" fmla="*/ 5 w 16"/>
                <a:gd name="T9" fmla="*/ 1 h 7"/>
                <a:gd name="T10" fmla="*/ 7 w 16"/>
                <a:gd name="T11" fmla="*/ 0 h 7"/>
                <a:gd name="T12" fmla="*/ 8 w 16"/>
                <a:gd name="T13" fmla="*/ 0 h 7"/>
                <a:gd name="T14" fmla="*/ 10 w 16"/>
                <a:gd name="T15" fmla="*/ 1 h 7"/>
                <a:gd name="T16" fmla="*/ 11 w 16"/>
                <a:gd name="T17" fmla="*/ 1 h 7"/>
                <a:gd name="T18" fmla="*/ 10 w 16"/>
                <a:gd name="T19" fmla="*/ 2 h 7"/>
                <a:gd name="T20" fmla="*/ 9 w 16"/>
                <a:gd name="T21" fmla="*/ 2 h 7"/>
                <a:gd name="T22" fmla="*/ 11 w 16"/>
                <a:gd name="T23" fmla="*/ 3 h 7"/>
                <a:gd name="T24" fmla="*/ 12 w 16"/>
                <a:gd name="T25" fmla="*/ 2 h 7"/>
                <a:gd name="T26" fmla="*/ 13 w 16"/>
                <a:gd name="T27" fmla="*/ 3 h 7"/>
                <a:gd name="T28" fmla="*/ 16 w 16"/>
                <a:gd name="T29" fmla="*/ 3 h 7"/>
                <a:gd name="T30" fmla="*/ 15 w 16"/>
                <a:gd name="T31" fmla="*/ 3 h 7"/>
                <a:gd name="T32" fmla="*/ 13 w 16"/>
                <a:gd name="T33" fmla="*/ 5 h 7"/>
                <a:gd name="T34" fmla="*/ 12 w 16"/>
                <a:gd name="T35" fmla="*/ 5 h 7"/>
                <a:gd name="T36" fmla="*/ 10 w 16"/>
                <a:gd name="T37" fmla="*/ 4 h 7"/>
                <a:gd name="T38" fmla="*/ 9 w 16"/>
                <a:gd name="T39" fmla="*/ 3 h 7"/>
                <a:gd name="T40" fmla="*/ 8 w 16"/>
                <a:gd name="T41" fmla="*/ 3 h 7"/>
                <a:gd name="T42" fmla="*/ 6 w 16"/>
                <a:gd name="T43" fmla="*/ 3 h 7"/>
                <a:gd name="T44" fmla="*/ 5 w 16"/>
                <a:gd name="T45" fmla="*/ 3 h 7"/>
                <a:gd name="T46" fmla="*/ 5 w 16"/>
                <a:gd name="T47" fmla="*/ 3 h 7"/>
                <a:gd name="T48" fmla="*/ 7 w 16"/>
                <a:gd name="T49" fmla="*/ 4 h 7"/>
                <a:gd name="T50" fmla="*/ 8 w 16"/>
                <a:gd name="T51" fmla="*/ 5 h 7"/>
                <a:gd name="T52" fmla="*/ 6 w 16"/>
                <a:gd name="T53" fmla="*/ 6 h 7"/>
                <a:gd name="T54" fmla="*/ 3 w 16"/>
                <a:gd name="T55" fmla="*/ 6 h 7"/>
                <a:gd name="T56" fmla="*/ 3 w 16"/>
                <a:gd name="T57" fmla="*/ 6 h 7"/>
                <a:gd name="T58" fmla="*/ 1 w 16"/>
                <a:gd name="T59" fmla="*/ 6 h 7"/>
                <a:gd name="T60" fmla="*/ 0 w 16"/>
                <a:gd name="T61" fmla="*/ 5 h 7"/>
                <a:gd name="T62" fmla="*/ 1 w 16"/>
                <a:gd name="T63" fmla="*/ 5 h 7"/>
                <a:gd name="T64" fmla="*/ 2 w 16"/>
                <a:gd name="T65" fmla="*/ 3 h 7"/>
                <a:gd name="T66" fmla="*/ 1 w 16"/>
                <a:gd name="T67" fmla="*/ 3 h 7"/>
                <a:gd name="T68" fmla="*/ 5 w 16"/>
                <a:gd name="T69" fmla="*/ 4 h 7"/>
                <a:gd name="T70" fmla="*/ 5 w 16"/>
                <a:gd name="T71" fmla="*/ 4 h 7"/>
                <a:gd name="T72" fmla="*/ 6 w 16"/>
                <a:gd name="T73" fmla="*/ 4 h 7"/>
                <a:gd name="T74" fmla="*/ 7 w 16"/>
                <a:gd name="T75" fmla="*/ 5 h 7"/>
                <a:gd name="T76" fmla="*/ 6 w 16"/>
                <a:gd name="T77" fmla="*/ 4 h 7"/>
                <a:gd name="T78" fmla="*/ 7 w 16"/>
                <a:gd name="T79" fmla="*/ 2 h 7"/>
                <a:gd name="T80" fmla="*/ 7 w 16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7">
                  <a:moveTo>
                    <a:pt x="1" y="3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3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6" y="4"/>
                    <a:pt x="6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0" name="Freeform 108"/>
            <p:cNvSpPr>
              <a:spLocks noEditPoints="1"/>
            </p:cNvSpPr>
            <p:nvPr/>
          </p:nvSpPr>
          <p:spPr bwMode="auto">
            <a:xfrm>
              <a:off x="6364" y="2013"/>
              <a:ext cx="94" cy="89"/>
            </a:xfrm>
            <a:custGeom>
              <a:avLst/>
              <a:gdLst>
                <a:gd name="T0" fmla="*/ 7 w 7"/>
                <a:gd name="T1" fmla="*/ 3 h 5"/>
                <a:gd name="T2" fmla="*/ 7 w 7"/>
                <a:gd name="T3" fmla="*/ 4 h 5"/>
                <a:gd name="T4" fmla="*/ 7 w 7"/>
                <a:gd name="T5" fmla="*/ 5 h 5"/>
                <a:gd name="T6" fmla="*/ 6 w 7"/>
                <a:gd name="T7" fmla="*/ 4 h 5"/>
                <a:gd name="T8" fmla="*/ 5 w 7"/>
                <a:gd name="T9" fmla="*/ 4 h 5"/>
                <a:gd name="T10" fmla="*/ 3 w 7"/>
                <a:gd name="T11" fmla="*/ 4 h 5"/>
                <a:gd name="T12" fmla="*/ 3 w 7"/>
                <a:gd name="T13" fmla="*/ 4 h 5"/>
                <a:gd name="T14" fmla="*/ 3 w 7"/>
                <a:gd name="T15" fmla="*/ 3 h 5"/>
                <a:gd name="T16" fmla="*/ 3 w 7"/>
                <a:gd name="T17" fmla="*/ 3 h 5"/>
                <a:gd name="T18" fmla="*/ 2 w 7"/>
                <a:gd name="T19" fmla="*/ 3 h 5"/>
                <a:gd name="T20" fmla="*/ 2 w 7"/>
                <a:gd name="T21" fmla="*/ 3 h 5"/>
                <a:gd name="T22" fmla="*/ 2 w 7"/>
                <a:gd name="T23" fmla="*/ 3 h 5"/>
                <a:gd name="T24" fmla="*/ 1 w 7"/>
                <a:gd name="T25" fmla="*/ 2 h 5"/>
                <a:gd name="T26" fmla="*/ 1 w 7"/>
                <a:gd name="T27" fmla="*/ 2 h 5"/>
                <a:gd name="T28" fmla="*/ 0 w 7"/>
                <a:gd name="T29" fmla="*/ 2 h 5"/>
                <a:gd name="T30" fmla="*/ 0 w 7"/>
                <a:gd name="T31" fmla="*/ 1 h 5"/>
                <a:gd name="T32" fmla="*/ 0 w 7"/>
                <a:gd name="T33" fmla="*/ 0 h 5"/>
                <a:gd name="T34" fmla="*/ 2 w 7"/>
                <a:gd name="T35" fmla="*/ 0 h 5"/>
                <a:gd name="T36" fmla="*/ 2 w 7"/>
                <a:gd name="T37" fmla="*/ 0 h 5"/>
                <a:gd name="T38" fmla="*/ 3 w 7"/>
                <a:gd name="T39" fmla="*/ 1 h 5"/>
                <a:gd name="T40" fmla="*/ 4 w 7"/>
                <a:gd name="T41" fmla="*/ 1 h 5"/>
                <a:gd name="T42" fmla="*/ 5 w 7"/>
                <a:gd name="T43" fmla="*/ 1 h 5"/>
                <a:gd name="T44" fmla="*/ 5 w 7"/>
                <a:gd name="T45" fmla="*/ 1 h 5"/>
                <a:gd name="T46" fmla="*/ 6 w 7"/>
                <a:gd name="T47" fmla="*/ 2 h 5"/>
                <a:gd name="T48" fmla="*/ 6 w 7"/>
                <a:gd name="T49" fmla="*/ 2 h 5"/>
                <a:gd name="T50" fmla="*/ 6 w 7"/>
                <a:gd name="T51" fmla="*/ 3 h 5"/>
                <a:gd name="T52" fmla="*/ 7 w 7"/>
                <a:gd name="T53" fmla="*/ 3 h 5"/>
                <a:gd name="T54" fmla="*/ 1 w 7"/>
                <a:gd name="T55" fmla="*/ 1 h 5"/>
                <a:gd name="T56" fmla="*/ 1 w 7"/>
                <a:gd name="T57" fmla="*/ 2 h 5"/>
                <a:gd name="T58" fmla="*/ 1 w 7"/>
                <a:gd name="T59" fmla="*/ 1 h 5"/>
                <a:gd name="T60" fmla="*/ 1 w 7"/>
                <a:gd name="T61" fmla="*/ 1 h 5"/>
                <a:gd name="T62" fmla="*/ 1 w 7"/>
                <a:gd name="T63" fmla="*/ 1 h 5"/>
                <a:gd name="T64" fmla="*/ 5 w 7"/>
                <a:gd name="T65" fmla="*/ 3 h 5"/>
                <a:gd name="T66" fmla="*/ 5 w 7"/>
                <a:gd name="T67" fmla="*/ 3 h 5"/>
                <a:gd name="T68" fmla="*/ 5 w 7"/>
                <a:gd name="T69" fmla="*/ 3 h 5"/>
                <a:gd name="T70" fmla="*/ 5 w 7"/>
                <a:gd name="T71" fmla="*/ 3 h 5"/>
                <a:gd name="T72" fmla="*/ 5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lose/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1" name="Freeform 109"/>
            <p:cNvSpPr>
              <a:spLocks noEditPoints="1"/>
            </p:cNvSpPr>
            <p:nvPr/>
          </p:nvSpPr>
          <p:spPr bwMode="auto">
            <a:xfrm>
              <a:off x="6499" y="1995"/>
              <a:ext cx="67" cy="53"/>
            </a:xfrm>
            <a:custGeom>
              <a:avLst/>
              <a:gdLst>
                <a:gd name="T0" fmla="*/ 3 w 5"/>
                <a:gd name="T1" fmla="*/ 2 h 3"/>
                <a:gd name="T2" fmla="*/ 3 w 5"/>
                <a:gd name="T3" fmla="*/ 2 h 3"/>
                <a:gd name="T4" fmla="*/ 3 w 5"/>
                <a:gd name="T5" fmla="*/ 2 h 3"/>
                <a:gd name="T6" fmla="*/ 3 w 5"/>
                <a:gd name="T7" fmla="*/ 2 h 3"/>
                <a:gd name="T8" fmla="*/ 2 w 5"/>
                <a:gd name="T9" fmla="*/ 2 h 3"/>
                <a:gd name="T10" fmla="*/ 2 w 5"/>
                <a:gd name="T11" fmla="*/ 1 h 3"/>
                <a:gd name="T12" fmla="*/ 2 w 5"/>
                <a:gd name="T13" fmla="*/ 1 h 3"/>
                <a:gd name="T14" fmla="*/ 1 w 5"/>
                <a:gd name="T15" fmla="*/ 2 h 3"/>
                <a:gd name="T16" fmla="*/ 0 w 5"/>
                <a:gd name="T17" fmla="*/ 1 h 3"/>
                <a:gd name="T18" fmla="*/ 1 w 5"/>
                <a:gd name="T19" fmla="*/ 1 h 3"/>
                <a:gd name="T20" fmla="*/ 2 w 5"/>
                <a:gd name="T21" fmla="*/ 1 h 3"/>
                <a:gd name="T22" fmla="*/ 3 w 5"/>
                <a:gd name="T23" fmla="*/ 1 h 3"/>
                <a:gd name="T24" fmla="*/ 4 w 5"/>
                <a:gd name="T25" fmla="*/ 1 h 3"/>
                <a:gd name="T26" fmla="*/ 4 w 5"/>
                <a:gd name="T27" fmla="*/ 1 h 3"/>
                <a:gd name="T28" fmla="*/ 5 w 5"/>
                <a:gd name="T29" fmla="*/ 1 h 3"/>
                <a:gd name="T30" fmla="*/ 5 w 5"/>
                <a:gd name="T31" fmla="*/ 2 h 3"/>
                <a:gd name="T32" fmla="*/ 5 w 5"/>
                <a:gd name="T33" fmla="*/ 3 h 3"/>
                <a:gd name="T34" fmla="*/ 5 w 5"/>
                <a:gd name="T35" fmla="*/ 2 h 3"/>
                <a:gd name="T36" fmla="*/ 4 w 5"/>
                <a:gd name="T37" fmla="*/ 3 h 3"/>
                <a:gd name="T38" fmla="*/ 2 w 5"/>
                <a:gd name="T39" fmla="*/ 2 h 3"/>
                <a:gd name="T40" fmla="*/ 3 w 5"/>
                <a:gd name="T41" fmla="*/ 2 h 3"/>
                <a:gd name="T42" fmla="*/ 4 w 5"/>
                <a:gd name="T43" fmla="*/ 2 h 3"/>
                <a:gd name="T44" fmla="*/ 4 w 5"/>
                <a:gd name="T45" fmla="*/ 2 h 3"/>
                <a:gd name="T46" fmla="*/ 4 w 5"/>
                <a:gd name="T47" fmla="*/ 2 h 3"/>
                <a:gd name="T48" fmla="*/ 4 w 5"/>
                <a:gd name="T49" fmla="*/ 2 h 3"/>
                <a:gd name="T50" fmla="*/ 4 w 5"/>
                <a:gd name="T5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4" y="2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2" name="Freeform 110"/>
            <p:cNvSpPr/>
            <p:nvPr/>
          </p:nvSpPr>
          <p:spPr bwMode="auto">
            <a:xfrm>
              <a:off x="6512" y="2066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2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3" name="Freeform 111"/>
            <p:cNvSpPr/>
            <p:nvPr/>
          </p:nvSpPr>
          <p:spPr bwMode="auto">
            <a:xfrm>
              <a:off x="6296" y="1995"/>
              <a:ext cx="41" cy="53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1 h 3"/>
                <a:gd name="T4" fmla="*/ 1 w 3"/>
                <a:gd name="T5" fmla="*/ 1 h 3"/>
                <a:gd name="T6" fmla="*/ 1 w 3"/>
                <a:gd name="T7" fmla="*/ 1 h 3"/>
                <a:gd name="T8" fmla="*/ 0 w 3"/>
                <a:gd name="T9" fmla="*/ 1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1 w 3"/>
                <a:gd name="T23" fmla="*/ 2 h 3"/>
                <a:gd name="T24" fmla="*/ 1 w 3"/>
                <a:gd name="T25" fmla="*/ 2 h 3"/>
                <a:gd name="T26" fmla="*/ 3 w 3"/>
                <a:gd name="T27" fmla="*/ 1 h 3"/>
                <a:gd name="T28" fmla="*/ 3 w 3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4" name="Freeform 112"/>
            <p:cNvSpPr/>
            <p:nvPr/>
          </p:nvSpPr>
          <p:spPr bwMode="auto">
            <a:xfrm>
              <a:off x="4463" y="1995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0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1 w 2"/>
                <a:gd name="T17" fmla="*/ 2 h 2"/>
                <a:gd name="T18" fmla="*/ 2 w 2"/>
                <a:gd name="T19" fmla="*/ 2 h 2"/>
                <a:gd name="T20" fmla="*/ 2 w 2"/>
                <a:gd name="T21" fmla="*/ 1 h 2"/>
                <a:gd name="T22" fmla="*/ 2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5" name="Freeform 113"/>
            <p:cNvSpPr/>
            <p:nvPr/>
          </p:nvSpPr>
          <p:spPr bwMode="auto">
            <a:xfrm>
              <a:off x="6458" y="2031"/>
              <a:ext cx="27" cy="35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2 w 2"/>
                <a:gd name="T7" fmla="*/ 1 h 2"/>
                <a:gd name="T8" fmla="*/ 2 w 2"/>
                <a:gd name="T9" fmla="*/ 1 h 2"/>
                <a:gd name="T10" fmla="*/ 1 w 2"/>
                <a:gd name="T11" fmla="*/ 1 h 2"/>
                <a:gd name="T12" fmla="*/ 1 w 2"/>
                <a:gd name="T13" fmla="*/ 0 h 2"/>
                <a:gd name="T14" fmla="*/ 1 w 2"/>
                <a:gd name="T15" fmla="*/ 0 h 2"/>
                <a:gd name="T16" fmla="*/ 1 w 2"/>
                <a:gd name="T17" fmla="*/ 0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1 w 2"/>
                <a:gd name="T25" fmla="*/ 1 h 2"/>
                <a:gd name="T26" fmla="*/ 0 w 2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" name="Freeform 114"/>
            <p:cNvSpPr/>
            <p:nvPr/>
          </p:nvSpPr>
          <p:spPr bwMode="auto">
            <a:xfrm>
              <a:off x="5852" y="2066"/>
              <a:ext cx="27" cy="36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2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1 w 2"/>
                <a:gd name="T15" fmla="*/ 1 h 2"/>
                <a:gd name="T16" fmla="*/ 0 w 2"/>
                <a:gd name="T17" fmla="*/ 0 h 2"/>
                <a:gd name="T18" fmla="*/ 0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" name="Freeform 115"/>
            <p:cNvSpPr/>
            <p:nvPr/>
          </p:nvSpPr>
          <p:spPr bwMode="auto">
            <a:xfrm>
              <a:off x="4692" y="1995"/>
              <a:ext cx="41" cy="18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2 w 3"/>
                <a:gd name="T9" fmla="*/ 1 h 1"/>
                <a:gd name="T10" fmla="*/ 2 w 3"/>
                <a:gd name="T11" fmla="*/ 1 h 1"/>
                <a:gd name="T12" fmla="*/ 2 w 3"/>
                <a:gd name="T13" fmla="*/ 0 h 1"/>
                <a:gd name="T14" fmla="*/ 1 w 3"/>
                <a:gd name="T15" fmla="*/ 0 h 1"/>
                <a:gd name="T16" fmla="*/ 0 w 3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" name="Freeform 116"/>
            <p:cNvSpPr/>
            <p:nvPr/>
          </p:nvSpPr>
          <p:spPr bwMode="auto">
            <a:xfrm>
              <a:off x="6337" y="2084"/>
              <a:ext cx="27" cy="18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1 h 1"/>
                <a:gd name="T8" fmla="*/ 1 w 2"/>
                <a:gd name="T9" fmla="*/ 1 h 1"/>
                <a:gd name="T10" fmla="*/ 2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" name="Freeform 117"/>
            <p:cNvSpPr/>
            <p:nvPr/>
          </p:nvSpPr>
          <p:spPr bwMode="auto">
            <a:xfrm>
              <a:off x="6552" y="2084"/>
              <a:ext cx="14" cy="3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2 h 2"/>
                <a:gd name="T8" fmla="*/ 1 w 1"/>
                <a:gd name="T9" fmla="*/ 2 h 2"/>
                <a:gd name="T10" fmla="*/ 0 w 1"/>
                <a:gd name="T11" fmla="*/ 0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" name="Freeform 118"/>
            <p:cNvSpPr/>
            <p:nvPr/>
          </p:nvSpPr>
          <p:spPr bwMode="auto">
            <a:xfrm>
              <a:off x="4881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" name="Freeform 119"/>
            <p:cNvSpPr/>
            <p:nvPr/>
          </p:nvSpPr>
          <p:spPr bwMode="auto">
            <a:xfrm>
              <a:off x="6242" y="2066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" name="Freeform 120"/>
            <p:cNvSpPr/>
            <p:nvPr/>
          </p:nvSpPr>
          <p:spPr bwMode="auto">
            <a:xfrm>
              <a:off x="4733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3" name="Freeform 121"/>
            <p:cNvSpPr/>
            <p:nvPr/>
          </p:nvSpPr>
          <p:spPr bwMode="auto">
            <a:xfrm>
              <a:off x="6040" y="2084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" name="Freeform 122"/>
            <p:cNvSpPr/>
            <p:nvPr/>
          </p:nvSpPr>
          <p:spPr bwMode="auto">
            <a:xfrm>
              <a:off x="5083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" name="Freeform 123"/>
            <p:cNvSpPr/>
            <p:nvPr/>
          </p:nvSpPr>
          <p:spPr bwMode="auto">
            <a:xfrm>
              <a:off x="6458" y="2084"/>
              <a:ext cx="14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" name="Freeform 124"/>
            <p:cNvSpPr/>
            <p:nvPr/>
          </p:nvSpPr>
          <p:spPr bwMode="auto">
            <a:xfrm>
              <a:off x="6108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" name="Freeform 125"/>
            <p:cNvSpPr/>
            <p:nvPr/>
          </p:nvSpPr>
          <p:spPr bwMode="auto">
            <a:xfrm>
              <a:off x="4059" y="2102"/>
              <a:ext cx="13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" name="Freeform 126"/>
            <p:cNvSpPr/>
            <p:nvPr/>
          </p:nvSpPr>
          <p:spPr bwMode="auto">
            <a:xfrm>
              <a:off x="5312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" name="Freeform 127"/>
            <p:cNvSpPr/>
            <p:nvPr/>
          </p:nvSpPr>
          <p:spPr bwMode="auto">
            <a:xfrm>
              <a:off x="5259" y="2013"/>
              <a:ext cx="1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" name="Freeform 128"/>
            <p:cNvSpPr/>
            <p:nvPr/>
          </p:nvSpPr>
          <p:spPr bwMode="auto">
            <a:xfrm>
              <a:off x="5649" y="2102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" name="Freeform 129"/>
            <p:cNvSpPr/>
            <p:nvPr/>
          </p:nvSpPr>
          <p:spPr bwMode="auto">
            <a:xfrm>
              <a:off x="5784" y="2066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" name="Freeform 130"/>
            <p:cNvSpPr/>
            <p:nvPr/>
          </p:nvSpPr>
          <p:spPr bwMode="auto">
            <a:xfrm>
              <a:off x="5515" y="2031"/>
              <a:ext cx="1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" name="Oval 131"/>
            <p:cNvSpPr>
              <a:spLocks noChangeArrowheads="1"/>
            </p:cNvSpPr>
            <p:nvPr/>
          </p:nvSpPr>
          <p:spPr bwMode="auto">
            <a:xfrm>
              <a:off x="5542" y="2048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" name="Oval 132"/>
            <p:cNvSpPr>
              <a:spLocks noChangeArrowheads="1"/>
            </p:cNvSpPr>
            <p:nvPr/>
          </p:nvSpPr>
          <p:spPr bwMode="auto">
            <a:xfrm>
              <a:off x="3183" y="2084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" name="Freeform 133"/>
            <p:cNvSpPr/>
            <p:nvPr/>
          </p:nvSpPr>
          <p:spPr bwMode="auto">
            <a:xfrm>
              <a:off x="5717" y="1995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" name="Freeform 134"/>
            <p:cNvSpPr/>
            <p:nvPr/>
          </p:nvSpPr>
          <p:spPr bwMode="auto">
            <a:xfrm>
              <a:off x="4207" y="2084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" name="Freeform 135"/>
            <p:cNvSpPr/>
            <p:nvPr/>
          </p:nvSpPr>
          <p:spPr bwMode="auto">
            <a:xfrm>
              <a:off x="6458" y="2066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" name="Freeform 136"/>
            <p:cNvSpPr/>
            <p:nvPr/>
          </p:nvSpPr>
          <p:spPr bwMode="auto">
            <a:xfrm>
              <a:off x="6485" y="2102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9" name="Oval 137"/>
            <p:cNvSpPr>
              <a:spLocks noChangeArrowheads="1"/>
            </p:cNvSpPr>
            <p:nvPr/>
          </p:nvSpPr>
          <p:spPr bwMode="auto">
            <a:xfrm>
              <a:off x="4881" y="2013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0" name="Oval 138"/>
            <p:cNvSpPr>
              <a:spLocks noChangeArrowheads="1"/>
            </p:cNvSpPr>
            <p:nvPr/>
          </p:nvSpPr>
          <p:spPr bwMode="auto">
            <a:xfrm>
              <a:off x="4558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1" name="Freeform 139"/>
            <p:cNvSpPr/>
            <p:nvPr/>
          </p:nvSpPr>
          <p:spPr bwMode="auto">
            <a:xfrm>
              <a:off x="4382" y="20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2" name="Freeform 140"/>
            <p:cNvSpPr/>
            <p:nvPr/>
          </p:nvSpPr>
          <p:spPr bwMode="auto">
            <a:xfrm>
              <a:off x="3331" y="2031"/>
              <a:ext cx="14" cy="1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3" name="Freeform 141"/>
            <p:cNvSpPr/>
            <p:nvPr/>
          </p:nvSpPr>
          <p:spPr bwMode="auto">
            <a:xfrm>
              <a:off x="3129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4" name="Freeform 142"/>
            <p:cNvSpPr/>
            <p:nvPr/>
          </p:nvSpPr>
          <p:spPr bwMode="auto">
            <a:xfrm>
              <a:off x="6593" y="2031"/>
              <a:ext cx="0" cy="1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0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5" name="Rectangle 143"/>
            <p:cNvSpPr>
              <a:spLocks noChangeArrowheads="1"/>
            </p:cNvSpPr>
            <p:nvPr/>
          </p:nvSpPr>
          <p:spPr bwMode="auto">
            <a:xfrm>
              <a:off x="6485" y="2013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6" name="Oval 144"/>
            <p:cNvSpPr>
              <a:spLocks noChangeArrowheads="1"/>
            </p:cNvSpPr>
            <p:nvPr/>
          </p:nvSpPr>
          <p:spPr bwMode="auto">
            <a:xfrm>
              <a:off x="6472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7" name="Oval 145"/>
            <p:cNvSpPr>
              <a:spLocks noChangeArrowheads="1"/>
            </p:cNvSpPr>
            <p:nvPr/>
          </p:nvSpPr>
          <p:spPr bwMode="auto">
            <a:xfrm>
              <a:off x="643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8" name="Freeform 146"/>
            <p:cNvSpPr/>
            <p:nvPr/>
          </p:nvSpPr>
          <p:spPr bwMode="auto">
            <a:xfrm>
              <a:off x="6189" y="2120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49" name="Freeform 147"/>
            <p:cNvSpPr/>
            <p:nvPr/>
          </p:nvSpPr>
          <p:spPr bwMode="auto">
            <a:xfrm>
              <a:off x="6040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0" name="Oval 148"/>
            <p:cNvSpPr>
              <a:spLocks noChangeArrowheads="1"/>
            </p:cNvSpPr>
            <p:nvPr/>
          </p:nvSpPr>
          <p:spPr bwMode="auto">
            <a:xfrm>
              <a:off x="5784" y="2102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1" name="Oval 149"/>
            <p:cNvSpPr>
              <a:spLocks noChangeArrowheads="1"/>
            </p:cNvSpPr>
            <p:nvPr/>
          </p:nvSpPr>
          <p:spPr bwMode="auto">
            <a:xfrm>
              <a:off x="5703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2" name="Freeform 150"/>
            <p:cNvSpPr/>
            <p:nvPr/>
          </p:nvSpPr>
          <p:spPr bwMode="auto">
            <a:xfrm>
              <a:off x="5151" y="1995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3" name="Rectangle 151"/>
            <p:cNvSpPr>
              <a:spLocks noChangeArrowheads="1"/>
            </p:cNvSpPr>
            <p:nvPr/>
          </p:nvSpPr>
          <p:spPr bwMode="auto">
            <a:xfrm>
              <a:off x="5137" y="199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4" name="Freeform 152"/>
            <p:cNvSpPr/>
            <p:nvPr/>
          </p:nvSpPr>
          <p:spPr bwMode="auto">
            <a:xfrm>
              <a:off x="5151" y="20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5" name="Freeform 153"/>
            <p:cNvSpPr/>
            <p:nvPr/>
          </p:nvSpPr>
          <p:spPr bwMode="auto">
            <a:xfrm>
              <a:off x="3668" y="2048"/>
              <a:ext cx="1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6" name="Oval 154"/>
            <p:cNvSpPr>
              <a:spLocks noChangeArrowheads="1"/>
            </p:cNvSpPr>
            <p:nvPr/>
          </p:nvSpPr>
          <p:spPr bwMode="auto">
            <a:xfrm>
              <a:off x="364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7" name="Freeform 155"/>
            <p:cNvSpPr/>
            <p:nvPr/>
          </p:nvSpPr>
          <p:spPr bwMode="auto">
            <a:xfrm>
              <a:off x="5312" y="1995"/>
              <a:ext cx="1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8" name="Oval 156"/>
            <p:cNvSpPr>
              <a:spLocks noChangeArrowheads="1"/>
            </p:cNvSpPr>
            <p:nvPr/>
          </p:nvSpPr>
          <p:spPr bwMode="auto">
            <a:xfrm>
              <a:off x="4167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59" name="Freeform 157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0" name="Freeform 158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1" name="Freeform 159"/>
            <p:cNvSpPr/>
            <p:nvPr/>
          </p:nvSpPr>
          <p:spPr bwMode="auto">
            <a:xfrm>
              <a:off x="3223" y="2013"/>
              <a:ext cx="0" cy="1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2" name="Rectangle 160"/>
            <p:cNvSpPr>
              <a:spLocks noChangeArrowheads="1"/>
            </p:cNvSpPr>
            <p:nvPr/>
          </p:nvSpPr>
          <p:spPr bwMode="auto">
            <a:xfrm>
              <a:off x="5744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3" name="Rectangle 161"/>
            <p:cNvSpPr>
              <a:spLocks noChangeArrowheads="1"/>
            </p:cNvSpPr>
            <p:nvPr/>
          </p:nvSpPr>
          <p:spPr bwMode="auto">
            <a:xfrm>
              <a:off x="5771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4" name="Freeform 162"/>
            <p:cNvSpPr/>
            <p:nvPr/>
          </p:nvSpPr>
          <p:spPr bwMode="auto">
            <a:xfrm>
              <a:off x="5879" y="20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5" name="Freeform 163"/>
            <p:cNvSpPr/>
            <p:nvPr/>
          </p:nvSpPr>
          <p:spPr bwMode="auto">
            <a:xfrm>
              <a:off x="6000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6" name="Rectangle 164"/>
            <p:cNvSpPr>
              <a:spLocks noChangeArrowheads="1"/>
            </p:cNvSpPr>
            <p:nvPr/>
          </p:nvSpPr>
          <p:spPr bwMode="auto">
            <a:xfrm>
              <a:off x="6148" y="2048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7" name="Freeform 165"/>
            <p:cNvSpPr/>
            <p:nvPr/>
          </p:nvSpPr>
          <p:spPr bwMode="auto">
            <a:xfrm>
              <a:off x="633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8" name="Freeform 166"/>
            <p:cNvSpPr/>
            <p:nvPr/>
          </p:nvSpPr>
          <p:spPr bwMode="auto">
            <a:xfrm>
              <a:off x="6391" y="2066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69" name="Freeform 167"/>
            <p:cNvSpPr/>
            <p:nvPr/>
          </p:nvSpPr>
          <p:spPr bwMode="auto">
            <a:xfrm>
              <a:off x="6458" y="2048"/>
              <a:ext cx="1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0" name="Freeform 168"/>
            <p:cNvSpPr/>
            <p:nvPr/>
          </p:nvSpPr>
          <p:spPr bwMode="auto">
            <a:xfrm>
              <a:off x="6458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1" name="Rectangle 169"/>
            <p:cNvSpPr>
              <a:spLocks noChangeArrowheads="1"/>
            </p:cNvSpPr>
            <p:nvPr/>
          </p:nvSpPr>
          <p:spPr bwMode="auto">
            <a:xfrm>
              <a:off x="6472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2" name="Freeform 170"/>
            <p:cNvSpPr/>
            <p:nvPr/>
          </p:nvSpPr>
          <p:spPr bwMode="auto">
            <a:xfrm>
              <a:off x="6566" y="2031"/>
              <a:ext cx="0" cy="17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3" name="Freeform 171"/>
            <p:cNvSpPr/>
            <p:nvPr/>
          </p:nvSpPr>
          <p:spPr bwMode="auto">
            <a:xfrm>
              <a:off x="3965" y="2102"/>
              <a:ext cx="13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4" name="Freeform 172"/>
            <p:cNvSpPr/>
            <p:nvPr/>
          </p:nvSpPr>
          <p:spPr bwMode="auto">
            <a:xfrm>
              <a:off x="4800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5" name="Freeform 173"/>
            <p:cNvSpPr/>
            <p:nvPr/>
          </p:nvSpPr>
          <p:spPr bwMode="auto">
            <a:xfrm>
              <a:off x="2226" y="2048"/>
              <a:ext cx="0" cy="1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6" name="Freeform 174"/>
            <p:cNvSpPr/>
            <p:nvPr/>
          </p:nvSpPr>
          <p:spPr bwMode="auto">
            <a:xfrm>
              <a:off x="4854" y="2031"/>
              <a:ext cx="0" cy="17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77" name="Freeform 175"/>
            <p:cNvSpPr/>
            <p:nvPr/>
          </p:nvSpPr>
          <p:spPr bwMode="auto">
            <a:xfrm>
              <a:off x="5056" y="1995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78" name="文本框 77"/>
          <p:cNvSpPr txBox="1"/>
          <p:nvPr/>
        </p:nvSpPr>
        <p:spPr>
          <a:xfrm>
            <a:off x="1376206" y="1624498"/>
            <a:ext cx="326801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点击此处输入标题</a:t>
            </a:r>
          </a:p>
        </p:txBody>
      </p:sp>
      <p:sp>
        <p:nvSpPr>
          <p:cNvPr id="79" name="矩形 78"/>
          <p:cNvSpPr/>
          <p:nvPr/>
        </p:nvSpPr>
        <p:spPr>
          <a:xfrm>
            <a:off x="1419141" y="2361949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grpSp>
        <p:nvGrpSpPr>
          <p:cNvPr id="158" name="Group 103"/>
          <p:cNvGrpSpPr>
            <a:grpSpLocks noChangeAspect="1"/>
          </p:cNvGrpSpPr>
          <p:nvPr/>
        </p:nvGrpSpPr>
        <p:grpSpPr bwMode="auto">
          <a:xfrm flipH="1">
            <a:off x="7522103" y="2224973"/>
            <a:ext cx="3359462" cy="59722"/>
            <a:chOff x="1579" y="1995"/>
            <a:chExt cx="8044" cy="143"/>
          </a:xfrm>
          <a:solidFill>
            <a:schemeClr val="bg1"/>
          </a:solidFill>
        </p:grpSpPr>
        <p:sp>
          <p:nvSpPr>
            <p:cNvPr id="161" name="Freeform 104"/>
            <p:cNvSpPr>
              <a:spLocks noEditPoints="1"/>
            </p:cNvSpPr>
            <p:nvPr/>
          </p:nvSpPr>
          <p:spPr bwMode="auto">
            <a:xfrm>
              <a:off x="1579" y="1995"/>
              <a:ext cx="2938" cy="143"/>
            </a:xfrm>
            <a:custGeom>
              <a:avLst/>
              <a:gdLst>
                <a:gd name="T0" fmla="*/ 126 w 218"/>
                <a:gd name="T1" fmla="*/ 3 h 8"/>
                <a:gd name="T2" fmla="*/ 132 w 218"/>
                <a:gd name="T3" fmla="*/ 1 h 8"/>
                <a:gd name="T4" fmla="*/ 139 w 218"/>
                <a:gd name="T5" fmla="*/ 2 h 8"/>
                <a:gd name="T6" fmla="*/ 139 w 218"/>
                <a:gd name="T7" fmla="*/ 6 h 8"/>
                <a:gd name="T8" fmla="*/ 149 w 218"/>
                <a:gd name="T9" fmla="*/ 1 h 8"/>
                <a:gd name="T10" fmla="*/ 155 w 218"/>
                <a:gd name="T11" fmla="*/ 4 h 8"/>
                <a:gd name="T12" fmla="*/ 155 w 218"/>
                <a:gd name="T13" fmla="*/ 1 h 8"/>
                <a:gd name="T14" fmla="*/ 161 w 218"/>
                <a:gd name="T15" fmla="*/ 2 h 8"/>
                <a:gd name="T16" fmla="*/ 174 w 218"/>
                <a:gd name="T17" fmla="*/ 1 h 8"/>
                <a:gd name="T18" fmla="*/ 178 w 218"/>
                <a:gd name="T19" fmla="*/ 4 h 8"/>
                <a:gd name="T20" fmla="*/ 187 w 218"/>
                <a:gd name="T21" fmla="*/ 2 h 8"/>
                <a:gd name="T22" fmla="*/ 199 w 218"/>
                <a:gd name="T23" fmla="*/ 1 h 8"/>
                <a:gd name="T24" fmla="*/ 208 w 218"/>
                <a:gd name="T25" fmla="*/ 1 h 8"/>
                <a:gd name="T26" fmla="*/ 209 w 218"/>
                <a:gd name="T27" fmla="*/ 1 h 8"/>
                <a:gd name="T28" fmla="*/ 218 w 218"/>
                <a:gd name="T29" fmla="*/ 4 h 8"/>
                <a:gd name="T30" fmla="*/ 207 w 218"/>
                <a:gd name="T31" fmla="*/ 4 h 8"/>
                <a:gd name="T32" fmla="*/ 200 w 218"/>
                <a:gd name="T33" fmla="*/ 6 h 8"/>
                <a:gd name="T34" fmla="*/ 191 w 218"/>
                <a:gd name="T35" fmla="*/ 5 h 8"/>
                <a:gd name="T36" fmla="*/ 185 w 218"/>
                <a:gd name="T37" fmla="*/ 4 h 8"/>
                <a:gd name="T38" fmla="*/ 182 w 218"/>
                <a:gd name="T39" fmla="*/ 7 h 8"/>
                <a:gd name="T40" fmla="*/ 169 w 218"/>
                <a:gd name="T41" fmla="*/ 6 h 8"/>
                <a:gd name="T42" fmla="*/ 163 w 218"/>
                <a:gd name="T43" fmla="*/ 5 h 8"/>
                <a:gd name="T44" fmla="*/ 146 w 218"/>
                <a:gd name="T45" fmla="*/ 7 h 8"/>
                <a:gd name="T46" fmla="*/ 132 w 218"/>
                <a:gd name="T47" fmla="*/ 6 h 8"/>
                <a:gd name="T48" fmla="*/ 121 w 218"/>
                <a:gd name="T49" fmla="*/ 6 h 8"/>
                <a:gd name="T50" fmla="*/ 114 w 218"/>
                <a:gd name="T51" fmla="*/ 5 h 8"/>
                <a:gd name="T52" fmla="*/ 100 w 218"/>
                <a:gd name="T53" fmla="*/ 7 h 8"/>
                <a:gd name="T54" fmla="*/ 89 w 218"/>
                <a:gd name="T55" fmla="*/ 7 h 8"/>
                <a:gd name="T56" fmla="*/ 63 w 218"/>
                <a:gd name="T57" fmla="*/ 7 h 8"/>
                <a:gd name="T58" fmla="*/ 33 w 218"/>
                <a:gd name="T59" fmla="*/ 7 h 8"/>
                <a:gd name="T60" fmla="*/ 0 w 218"/>
                <a:gd name="T61" fmla="*/ 5 h 8"/>
                <a:gd name="T62" fmla="*/ 24 w 218"/>
                <a:gd name="T63" fmla="*/ 3 h 8"/>
                <a:gd name="T64" fmla="*/ 44 w 218"/>
                <a:gd name="T65" fmla="*/ 2 h 8"/>
                <a:gd name="T66" fmla="*/ 54 w 218"/>
                <a:gd name="T67" fmla="*/ 4 h 8"/>
                <a:gd name="T68" fmla="*/ 64 w 218"/>
                <a:gd name="T69" fmla="*/ 3 h 8"/>
                <a:gd name="T70" fmla="*/ 70 w 218"/>
                <a:gd name="T71" fmla="*/ 3 h 8"/>
                <a:gd name="T72" fmla="*/ 85 w 218"/>
                <a:gd name="T73" fmla="*/ 2 h 8"/>
                <a:gd name="T74" fmla="*/ 94 w 218"/>
                <a:gd name="T75" fmla="*/ 2 h 8"/>
                <a:gd name="T76" fmla="*/ 102 w 218"/>
                <a:gd name="T77" fmla="*/ 3 h 8"/>
                <a:gd name="T78" fmla="*/ 175 w 218"/>
                <a:gd name="T79" fmla="*/ 6 h 8"/>
                <a:gd name="T80" fmla="*/ 187 w 218"/>
                <a:gd name="T81" fmla="*/ 2 h 8"/>
                <a:gd name="T82" fmla="*/ 187 w 218"/>
                <a:gd name="T83" fmla="*/ 4 h 8"/>
                <a:gd name="T84" fmla="*/ 75 w 218"/>
                <a:gd name="T85" fmla="*/ 4 h 8"/>
                <a:gd name="T86" fmla="*/ 172 w 218"/>
                <a:gd name="T87" fmla="*/ 3 h 8"/>
                <a:gd name="T88" fmla="*/ 182 w 218"/>
                <a:gd name="T89" fmla="*/ 4 h 8"/>
                <a:gd name="T90" fmla="*/ 34 w 218"/>
                <a:gd name="T91" fmla="*/ 4 h 8"/>
                <a:gd name="T92" fmla="*/ 207 w 218"/>
                <a:gd name="T93" fmla="*/ 4 h 8"/>
                <a:gd name="T94" fmla="*/ 212 w 218"/>
                <a:gd name="T95" fmla="*/ 3 h 8"/>
                <a:gd name="T96" fmla="*/ 114 w 218"/>
                <a:gd name="T97" fmla="*/ 4 h 8"/>
                <a:gd name="T98" fmla="*/ 159 w 218"/>
                <a:gd name="T99" fmla="*/ 5 h 8"/>
                <a:gd name="T100" fmla="*/ 45 w 218"/>
                <a:gd name="T101" fmla="*/ 5 h 8"/>
                <a:gd name="T102" fmla="*/ 197 w 218"/>
                <a:gd name="T103" fmla="*/ 1 h 8"/>
                <a:gd name="T104" fmla="*/ 125 w 218"/>
                <a:gd name="T105" fmla="*/ 6 h 8"/>
                <a:gd name="T106" fmla="*/ 155 w 218"/>
                <a:gd name="T107" fmla="*/ 3 h 8"/>
                <a:gd name="T108" fmla="*/ 38 w 218"/>
                <a:gd name="T109" fmla="*/ 4 h 8"/>
                <a:gd name="T110" fmla="*/ 205 w 218"/>
                <a:gd name="T111" fmla="*/ 4 h 8"/>
                <a:gd name="T112" fmla="*/ 171 w 218"/>
                <a:gd name="T113" fmla="*/ 3 h 8"/>
                <a:gd name="T114" fmla="*/ 148 w 218"/>
                <a:gd name="T115" fmla="*/ 4 h 8"/>
                <a:gd name="T116" fmla="*/ 125 w 218"/>
                <a:gd name="T117" fmla="*/ 3 h 8"/>
                <a:gd name="T118" fmla="*/ 91 w 218"/>
                <a:gd name="T119" fmla="*/ 5 h 8"/>
                <a:gd name="T120" fmla="*/ 212 w 218"/>
                <a:gd name="T121" fmla="*/ 4 h 8"/>
                <a:gd name="T122" fmla="*/ 93 w 218"/>
                <a:gd name="T123" fmla="*/ 2 h 8"/>
                <a:gd name="T124" fmla="*/ 55 w 218"/>
                <a:gd name="T12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8">
                  <a:moveTo>
                    <a:pt x="122" y="2"/>
                  </a:moveTo>
                  <a:cubicBezTo>
                    <a:pt x="122" y="2"/>
                    <a:pt x="122" y="2"/>
                    <a:pt x="122" y="2"/>
                  </a:cubicBezTo>
                  <a:cubicBezTo>
                    <a:pt x="122" y="2"/>
                    <a:pt x="122" y="3"/>
                    <a:pt x="122" y="3"/>
                  </a:cubicBezTo>
                  <a:cubicBezTo>
                    <a:pt x="122" y="3"/>
                    <a:pt x="121" y="2"/>
                    <a:pt x="121" y="2"/>
                  </a:cubicBezTo>
                  <a:cubicBezTo>
                    <a:pt x="121" y="2"/>
                    <a:pt x="121" y="2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1" y="3"/>
                    <a:pt x="121" y="3"/>
                    <a:pt x="122" y="3"/>
                  </a:cubicBezTo>
                  <a:cubicBezTo>
                    <a:pt x="122" y="4"/>
                    <a:pt x="122" y="3"/>
                    <a:pt x="122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4" y="2"/>
                    <a:pt x="124" y="3"/>
                    <a:pt x="124" y="2"/>
                  </a:cubicBezTo>
                  <a:cubicBezTo>
                    <a:pt x="125" y="2"/>
                    <a:pt x="125" y="2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26" y="3"/>
                    <a:pt x="126" y="3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6" y="3"/>
                    <a:pt x="126" y="3"/>
                    <a:pt x="127" y="3"/>
                  </a:cubicBezTo>
                  <a:cubicBezTo>
                    <a:pt x="127" y="3"/>
                    <a:pt x="127" y="2"/>
                    <a:pt x="127" y="2"/>
                  </a:cubicBezTo>
                  <a:cubicBezTo>
                    <a:pt x="128" y="1"/>
                    <a:pt x="128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30" y="2"/>
                    <a:pt x="130" y="2"/>
                    <a:pt x="130" y="3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3"/>
                    <a:pt x="129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0" y="3"/>
                    <a:pt x="130" y="2"/>
                    <a:pt x="130" y="2"/>
                  </a:cubicBezTo>
                  <a:cubicBezTo>
                    <a:pt x="130" y="2"/>
                    <a:pt x="129" y="3"/>
                    <a:pt x="130" y="3"/>
                  </a:cubicBezTo>
                  <a:cubicBezTo>
                    <a:pt x="130" y="3"/>
                    <a:pt x="131" y="4"/>
                    <a:pt x="131" y="3"/>
                  </a:cubicBezTo>
                  <a:cubicBezTo>
                    <a:pt x="131" y="3"/>
                    <a:pt x="132" y="3"/>
                    <a:pt x="132" y="2"/>
                  </a:cubicBezTo>
                  <a:cubicBezTo>
                    <a:pt x="132" y="2"/>
                    <a:pt x="132" y="2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2"/>
                    <a:pt x="132" y="2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4" y="4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3"/>
                    <a:pt x="133" y="3"/>
                    <a:pt x="133" y="3"/>
                  </a:cubicBezTo>
                  <a:cubicBezTo>
                    <a:pt x="133" y="3"/>
                    <a:pt x="133" y="3"/>
                    <a:pt x="13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2"/>
                    <a:pt x="134" y="2"/>
                  </a:cubicBezTo>
                  <a:cubicBezTo>
                    <a:pt x="134" y="2"/>
                    <a:pt x="133" y="1"/>
                    <a:pt x="133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4" y="1"/>
                    <a:pt x="135" y="1"/>
                    <a:pt x="135" y="1"/>
                  </a:cubicBezTo>
                  <a:cubicBezTo>
                    <a:pt x="135" y="1"/>
                    <a:pt x="136" y="1"/>
                    <a:pt x="136" y="1"/>
                  </a:cubicBezTo>
                  <a:cubicBezTo>
                    <a:pt x="137" y="1"/>
                    <a:pt x="138" y="1"/>
                    <a:pt x="139" y="2"/>
                  </a:cubicBezTo>
                  <a:cubicBezTo>
                    <a:pt x="139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1" y="1"/>
                    <a:pt x="142" y="1"/>
                    <a:pt x="143" y="1"/>
                  </a:cubicBezTo>
                  <a:cubicBezTo>
                    <a:pt x="143" y="1"/>
                    <a:pt x="143" y="1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1"/>
                    <a:pt x="141" y="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3"/>
                    <a:pt x="141" y="3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3"/>
                    <a:pt x="140" y="3"/>
                  </a:cubicBezTo>
                  <a:cubicBezTo>
                    <a:pt x="139" y="3"/>
                    <a:pt x="139" y="4"/>
                    <a:pt x="139" y="5"/>
                  </a:cubicBezTo>
                  <a:cubicBezTo>
                    <a:pt x="139" y="5"/>
                    <a:pt x="139" y="5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4"/>
                  </a:cubicBezTo>
                  <a:cubicBezTo>
                    <a:pt x="140" y="4"/>
                    <a:pt x="141" y="4"/>
                    <a:pt x="141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3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2"/>
                    <a:pt x="144" y="2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5" y="1"/>
                    <a:pt x="146" y="1"/>
                  </a:cubicBezTo>
                  <a:cubicBezTo>
                    <a:pt x="146" y="1"/>
                    <a:pt x="147" y="1"/>
                    <a:pt x="147" y="1"/>
                  </a:cubicBezTo>
                  <a:cubicBezTo>
                    <a:pt x="148" y="1"/>
                    <a:pt x="148" y="1"/>
                    <a:pt x="149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1" y="2"/>
                    <a:pt x="151" y="2"/>
                  </a:cubicBezTo>
                  <a:cubicBezTo>
                    <a:pt x="151" y="2"/>
                    <a:pt x="152" y="2"/>
                    <a:pt x="152" y="2"/>
                  </a:cubicBezTo>
                  <a:cubicBezTo>
                    <a:pt x="152" y="1"/>
                    <a:pt x="151" y="1"/>
                    <a:pt x="152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2" y="2"/>
                    <a:pt x="152" y="2"/>
                    <a:pt x="153" y="2"/>
                  </a:cubicBezTo>
                  <a:cubicBezTo>
                    <a:pt x="153" y="2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4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4" y="2"/>
                    <a:pt x="155" y="2"/>
                  </a:cubicBezTo>
                  <a:cubicBezTo>
                    <a:pt x="155" y="3"/>
                    <a:pt x="155" y="3"/>
                    <a:pt x="156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5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57" y="4"/>
                    <a:pt x="157" y="4"/>
                    <a:pt x="158" y="4"/>
                  </a:cubicBezTo>
                  <a:cubicBezTo>
                    <a:pt x="158" y="4"/>
                    <a:pt x="158" y="3"/>
                    <a:pt x="158" y="3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3"/>
                    <a:pt x="157" y="3"/>
                    <a:pt x="157" y="3"/>
                  </a:cubicBezTo>
                  <a:cubicBezTo>
                    <a:pt x="157" y="2"/>
                    <a:pt x="157" y="2"/>
                    <a:pt x="156" y="2"/>
                  </a:cubicBezTo>
                  <a:cubicBezTo>
                    <a:pt x="156" y="2"/>
                    <a:pt x="156" y="2"/>
                    <a:pt x="156" y="3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1"/>
                    <a:pt x="156" y="1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9" y="1"/>
                    <a:pt x="159" y="1"/>
                  </a:cubicBezTo>
                  <a:cubicBezTo>
                    <a:pt x="159" y="2"/>
                    <a:pt x="159" y="2"/>
                    <a:pt x="159" y="2"/>
                  </a:cubicBezTo>
                  <a:cubicBezTo>
                    <a:pt x="159" y="3"/>
                    <a:pt x="160" y="3"/>
                    <a:pt x="160" y="3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3"/>
                    <a:pt x="160" y="4"/>
                    <a:pt x="160" y="4"/>
                  </a:cubicBezTo>
                  <a:cubicBezTo>
                    <a:pt x="160" y="4"/>
                    <a:pt x="161" y="4"/>
                    <a:pt x="161" y="3"/>
                  </a:cubicBezTo>
                  <a:cubicBezTo>
                    <a:pt x="161" y="3"/>
                    <a:pt x="161" y="3"/>
                    <a:pt x="161" y="3"/>
                  </a:cubicBezTo>
                  <a:cubicBezTo>
                    <a:pt x="161" y="3"/>
                    <a:pt x="160" y="3"/>
                    <a:pt x="160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2" y="2"/>
                    <a:pt x="162" y="2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4" y="1"/>
                    <a:pt x="164" y="2"/>
                    <a:pt x="164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2"/>
                    <a:pt x="165" y="2"/>
                    <a:pt x="165" y="1"/>
                  </a:cubicBezTo>
                  <a:cubicBezTo>
                    <a:pt x="165" y="1"/>
                    <a:pt x="165" y="1"/>
                    <a:pt x="166" y="1"/>
                  </a:cubicBezTo>
                  <a:cubicBezTo>
                    <a:pt x="166" y="1"/>
                    <a:pt x="167" y="1"/>
                    <a:pt x="167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8" y="1"/>
                    <a:pt x="169" y="1"/>
                    <a:pt x="169" y="0"/>
                  </a:cubicBezTo>
                  <a:cubicBezTo>
                    <a:pt x="169" y="0"/>
                    <a:pt x="170" y="1"/>
                    <a:pt x="170" y="1"/>
                  </a:cubicBezTo>
                  <a:cubicBezTo>
                    <a:pt x="170" y="1"/>
                    <a:pt x="171" y="1"/>
                    <a:pt x="171" y="0"/>
                  </a:cubicBezTo>
                  <a:cubicBezTo>
                    <a:pt x="171" y="1"/>
                    <a:pt x="171" y="1"/>
                    <a:pt x="172" y="1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3" y="1"/>
                    <a:pt x="173" y="1"/>
                    <a:pt x="173" y="0"/>
                  </a:cubicBezTo>
                  <a:cubicBezTo>
                    <a:pt x="173" y="1"/>
                    <a:pt x="173" y="1"/>
                    <a:pt x="174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4" y="1"/>
                    <a:pt x="174" y="2"/>
                    <a:pt x="174" y="2"/>
                  </a:cubicBezTo>
                  <a:cubicBezTo>
                    <a:pt x="174" y="2"/>
                    <a:pt x="175" y="2"/>
                    <a:pt x="175" y="2"/>
                  </a:cubicBezTo>
                  <a:cubicBezTo>
                    <a:pt x="175" y="2"/>
                    <a:pt x="176" y="2"/>
                    <a:pt x="175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7" y="0"/>
                    <a:pt x="178" y="0"/>
                    <a:pt x="179" y="1"/>
                  </a:cubicBezTo>
                  <a:cubicBezTo>
                    <a:pt x="179" y="1"/>
                    <a:pt x="179" y="1"/>
                    <a:pt x="179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8" y="2"/>
                    <a:pt x="177" y="2"/>
                    <a:pt x="177" y="1"/>
                  </a:cubicBezTo>
                  <a:cubicBezTo>
                    <a:pt x="177" y="1"/>
                    <a:pt x="176" y="1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7" y="3"/>
                    <a:pt x="177" y="3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9" y="4"/>
                    <a:pt x="179" y="4"/>
                  </a:cubicBezTo>
                  <a:cubicBezTo>
                    <a:pt x="179" y="4"/>
                    <a:pt x="179" y="3"/>
                    <a:pt x="179" y="3"/>
                  </a:cubicBezTo>
                  <a:cubicBezTo>
                    <a:pt x="179" y="3"/>
                    <a:pt x="179" y="2"/>
                    <a:pt x="179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0" y="1"/>
                    <a:pt x="180" y="1"/>
                  </a:cubicBezTo>
                  <a:cubicBezTo>
                    <a:pt x="180" y="1"/>
                    <a:pt x="180" y="1"/>
                    <a:pt x="179" y="1"/>
                  </a:cubicBezTo>
                  <a:cubicBezTo>
                    <a:pt x="179" y="1"/>
                    <a:pt x="180" y="0"/>
                    <a:pt x="180" y="0"/>
                  </a:cubicBezTo>
                  <a:cubicBezTo>
                    <a:pt x="180" y="0"/>
                    <a:pt x="181" y="1"/>
                    <a:pt x="181" y="1"/>
                  </a:cubicBezTo>
                  <a:cubicBezTo>
                    <a:pt x="181" y="1"/>
                    <a:pt x="182" y="0"/>
                    <a:pt x="182" y="0"/>
                  </a:cubicBezTo>
                  <a:cubicBezTo>
                    <a:pt x="182" y="0"/>
                    <a:pt x="183" y="0"/>
                    <a:pt x="183" y="0"/>
                  </a:cubicBezTo>
                  <a:cubicBezTo>
                    <a:pt x="183" y="1"/>
                    <a:pt x="184" y="1"/>
                    <a:pt x="184" y="0"/>
                  </a:cubicBezTo>
                  <a:cubicBezTo>
                    <a:pt x="185" y="0"/>
                    <a:pt x="185" y="0"/>
                    <a:pt x="186" y="1"/>
                  </a:cubicBezTo>
                  <a:cubicBezTo>
                    <a:pt x="186" y="1"/>
                    <a:pt x="186" y="1"/>
                    <a:pt x="186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1"/>
                    <a:pt x="188" y="1"/>
                    <a:pt x="188" y="1"/>
                  </a:cubicBezTo>
                  <a:cubicBezTo>
                    <a:pt x="189" y="1"/>
                    <a:pt x="190" y="1"/>
                    <a:pt x="191" y="1"/>
                  </a:cubicBezTo>
                  <a:cubicBezTo>
                    <a:pt x="191" y="1"/>
                    <a:pt x="191" y="1"/>
                    <a:pt x="192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3" y="1"/>
                    <a:pt x="192" y="1"/>
                    <a:pt x="192" y="1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3" y="1"/>
                    <a:pt x="193" y="0"/>
                  </a:cubicBezTo>
                  <a:cubicBezTo>
                    <a:pt x="194" y="0"/>
                    <a:pt x="194" y="0"/>
                    <a:pt x="195" y="0"/>
                  </a:cubicBezTo>
                  <a:cubicBezTo>
                    <a:pt x="195" y="0"/>
                    <a:pt x="195" y="1"/>
                    <a:pt x="195" y="1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5" y="1"/>
                    <a:pt x="196" y="1"/>
                    <a:pt x="196" y="1"/>
                  </a:cubicBezTo>
                  <a:cubicBezTo>
                    <a:pt x="196" y="1"/>
                    <a:pt x="197" y="1"/>
                    <a:pt x="197" y="1"/>
                  </a:cubicBezTo>
                  <a:cubicBezTo>
                    <a:pt x="198" y="1"/>
                    <a:pt x="198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0"/>
                    <a:pt x="199" y="0"/>
                  </a:cubicBezTo>
                  <a:cubicBezTo>
                    <a:pt x="200" y="1"/>
                    <a:pt x="200" y="0"/>
                    <a:pt x="201" y="0"/>
                  </a:cubicBezTo>
                  <a:cubicBezTo>
                    <a:pt x="201" y="1"/>
                    <a:pt x="201" y="1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2"/>
                    <a:pt x="203" y="2"/>
                  </a:cubicBezTo>
                  <a:cubicBezTo>
                    <a:pt x="203" y="2"/>
                    <a:pt x="202" y="2"/>
                    <a:pt x="202" y="2"/>
                  </a:cubicBezTo>
                  <a:cubicBezTo>
                    <a:pt x="202" y="1"/>
                    <a:pt x="202" y="1"/>
                    <a:pt x="202" y="0"/>
                  </a:cubicBezTo>
                  <a:cubicBezTo>
                    <a:pt x="202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4" y="1"/>
                  </a:cubicBezTo>
                  <a:cubicBezTo>
                    <a:pt x="204" y="1"/>
                    <a:pt x="204" y="0"/>
                    <a:pt x="204" y="0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7" y="0"/>
                    <a:pt x="207" y="0"/>
                    <a:pt x="208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8" y="1"/>
                    <a:pt x="209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9" y="2"/>
                    <a:pt x="209" y="2"/>
                  </a:cubicBezTo>
                  <a:cubicBezTo>
                    <a:pt x="209" y="2"/>
                    <a:pt x="209" y="3"/>
                    <a:pt x="209" y="3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0" y="3"/>
                    <a:pt x="210" y="3"/>
                    <a:pt x="210" y="2"/>
                  </a:cubicBezTo>
                  <a:cubicBezTo>
                    <a:pt x="210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10" y="0"/>
                    <a:pt x="210" y="0"/>
                  </a:cubicBezTo>
                  <a:cubicBezTo>
                    <a:pt x="211" y="0"/>
                    <a:pt x="211" y="0"/>
                    <a:pt x="212" y="0"/>
                  </a:cubicBezTo>
                  <a:cubicBezTo>
                    <a:pt x="212" y="0"/>
                    <a:pt x="213" y="0"/>
                    <a:pt x="213" y="0"/>
                  </a:cubicBezTo>
                  <a:cubicBezTo>
                    <a:pt x="213" y="0"/>
                    <a:pt x="213" y="1"/>
                    <a:pt x="213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3" y="2"/>
                  </a:cubicBezTo>
                  <a:cubicBezTo>
                    <a:pt x="213" y="2"/>
                    <a:pt x="213" y="2"/>
                    <a:pt x="213" y="2"/>
                  </a:cubicBezTo>
                  <a:cubicBezTo>
                    <a:pt x="213" y="2"/>
                    <a:pt x="213" y="2"/>
                    <a:pt x="214" y="2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5" y="3"/>
                    <a:pt x="215" y="3"/>
                    <a:pt x="216" y="3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6" y="3"/>
                    <a:pt x="217" y="3"/>
                    <a:pt x="217" y="3"/>
                  </a:cubicBezTo>
                  <a:cubicBezTo>
                    <a:pt x="217" y="3"/>
                    <a:pt x="217" y="3"/>
                    <a:pt x="217" y="3"/>
                  </a:cubicBezTo>
                  <a:cubicBezTo>
                    <a:pt x="217" y="3"/>
                    <a:pt x="217" y="4"/>
                    <a:pt x="217" y="4"/>
                  </a:cubicBezTo>
                  <a:cubicBezTo>
                    <a:pt x="218" y="4"/>
                    <a:pt x="218" y="4"/>
                    <a:pt x="218" y="5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4"/>
                    <a:pt x="218" y="5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7" y="5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7"/>
                    <a:pt x="216" y="7"/>
                    <a:pt x="216" y="7"/>
                  </a:cubicBezTo>
                  <a:cubicBezTo>
                    <a:pt x="216" y="7"/>
                    <a:pt x="216" y="7"/>
                    <a:pt x="215" y="7"/>
                  </a:cubicBezTo>
                  <a:cubicBezTo>
                    <a:pt x="215" y="6"/>
                    <a:pt x="214" y="6"/>
                    <a:pt x="213" y="7"/>
                  </a:cubicBezTo>
                  <a:cubicBezTo>
                    <a:pt x="213" y="7"/>
                    <a:pt x="213" y="7"/>
                    <a:pt x="212" y="7"/>
                  </a:cubicBezTo>
                  <a:cubicBezTo>
                    <a:pt x="212" y="7"/>
                    <a:pt x="211" y="7"/>
                    <a:pt x="211" y="6"/>
                  </a:cubicBezTo>
                  <a:cubicBezTo>
                    <a:pt x="210" y="6"/>
                    <a:pt x="210" y="6"/>
                    <a:pt x="209" y="6"/>
                  </a:cubicBezTo>
                  <a:cubicBezTo>
                    <a:pt x="209" y="6"/>
                    <a:pt x="209" y="6"/>
                    <a:pt x="209" y="6"/>
                  </a:cubicBezTo>
                  <a:cubicBezTo>
                    <a:pt x="209" y="6"/>
                    <a:pt x="208" y="6"/>
                    <a:pt x="208" y="6"/>
                  </a:cubicBezTo>
                  <a:cubicBezTo>
                    <a:pt x="208" y="6"/>
                    <a:pt x="208" y="5"/>
                    <a:pt x="209" y="5"/>
                  </a:cubicBezTo>
                  <a:cubicBezTo>
                    <a:pt x="209" y="5"/>
                    <a:pt x="209" y="5"/>
                    <a:pt x="209" y="4"/>
                  </a:cubicBezTo>
                  <a:cubicBezTo>
                    <a:pt x="210" y="4"/>
                    <a:pt x="209" y="4"/>
                    <a:pt x="209" y="4"/>
                  </a:cubicBezTo>
                  <a:cubicBezTo>
                    <a:pt x="209" y="4"/>
                    <a:pt x="208" y="4"/>
                    <a:pt x="207" y="4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6"/>
                    <a:pt x="208" y="6"/>
                  </a:cubicBezTo>
                  <a:cubicBezTo>
                    <a:pt x="207" y="6"/>
                    <a:pt x="206" y="6"/>
                    <a:pt x="206" y="6"/>
                  </a:cubicBezTo>
                  <a:cubicBezTo>
                    <a:pt x="206" y="5"/>
                    <a:pt x="206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6"/>
                    <a:pt x="203" y="6"/>
                    <a:pt x="203" y="7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2" y="6"/>
                    <a:pt x="202" y="7"/>
                    <a:pt x="201" y="7"/>
                  </a:cubicBezTo>
                  <a:cubicBezTo>
                    <a:pt x="200" y="7"/>
                    <a:pt x="200" y="7"/>
                    <a:pt x="200" y="6"/>
                  </a:cubicBezTo>
                  <a:cubicBezTo>
                    <a:pt x="200" y="6"/>
                    <a:pt x="199" y="6"/>
                    <a:pt x="199" y="6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8" y="6"/>
                    <a:pt x="198" y="7"/>
                    <a:pt x="198" y="6"/>
                  </a:cubicBezTo>
                  <a:cubicBezTo>
                    <a:pt x="197" y="6"/>
                    <a:pt x="197" y="6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3"/>
                    <a:pt x="194" y="3"/>
                  </a:cubicBezTo>
                  <a:cubicBezTo>
                    <a:pt x="194" y="3"/>
                    <a:pt x="193" y="3"/>
                    <a:pt x="193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2" y="4"/>
                    <a:pt x="192" y="5"/>
                    <a:pt x="193" y="5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4" y="6"/>
                    <a:pt x="193" y="6"/>
                  </a:cubicBezTo>
                  <a:cubicBezTo>
                    <a:pt x="193" y="6"/>
                    <a:pt x="192" y="6"/>
                    <a:pt x="192" y="6"/>
                  </a:cubicBezTo>
                  <a:cubicBezTo>
                    <a:pt x="192" y="6"/>
                    <a:pt x="192" y="6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6"/>
                    <a:pt x="191" y="6"/>
                    <a:pt x="191" y="5"/>
                  </a:cubicBezTo>
                  <a:cubicBezTo>
                    <a:pt x="191" y="5"/>
                    <a:pt x="191" y="6"/>
                    <a:pt x="191" y="6"/>
                  </a:cubicBezTo>
                  <a:cubicBezTo>
                    <a:pt x="191" y="6"/>
                    <a:pt x="190" y="6"/>
                    <a:pt x="190" y="6"/>
                  </a:cubicBezTo>
                  <a:cubicBezTo>
                    <a:pt x="190" y="6"/>
                    <a:pt x="189" y="5"/>
                    <a:pt x="189" y="6"/>
                  </a:cubicBezTo>
                  <a:cubicBezTo>
                    <a:pt x="189" y="6"/>
                    <a:pt x="189" y="6"/>
                    <a:pt x="188" y="6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8" y="6"/>
                    <a:pt x="188" y="7"/>
                    <a:pt x="188" y="7"/>
                  </a:cubicBezTo>
                  <a:cubicBezTo>
                    <a:pt x="188" y="7"/>
                    <a:pt x="187" y="7"/>
                    <a:pt x="187" y="7"/>
                  </a:cubicBezTo>
                  <a:cubicBezTo>
                    <a:pt x="187" y="7"/>
                    <a:pt x="186" y="7"/>
                    <a:pt x="186" y="6"/>
                  </a:cubicBezTo>
                  <a:cubicBezTo>
                    <a:pt x="186" y="6"/>
                    <a:pt x="186" y="6"/>
                    <a:pt x="185" y="5"/>
                  </a:cubicBezTo>
                  <a:cubicBezTo>
                    <a:pt x="185" y="5"/>
                    <a:pt x="185" y="5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4" y="6"/>
                    <a:pt x="184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4"/>
                    <a:pt x="185" y="4"/>
                    <a:pt x="185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5"/>
                    <a:pt x="186" y="4"/>
                    <a:pt x="186" y="4"/>
                  </a:cubicBezTo>
                  <a:cubicBezTo>
                    <a:pt x="186" y="4"/>
                    <a:pt x="186" y="4"/>
                    <a:pt x="186" y="3"/>
                  </a:cubicBezTo>
                  <a:cubicBezTo>
                    <a:pt x="186" y="3"/>
                    <a:pt x="185" y="3"/>
                    <a:pt x="185" y="3"/>
                  </a:cubicBezTo>
                  <a:cubicBezTo>
                    <a:pt x="185" y="2"/>
                    <a:pt x="185" y="2"/>
                    <a:pt x="184" y="2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4" y="2"/>
                    <a:pt x="183" y="3"/>
                    <a:pt x="183" y="3"/>
                  </a:cubicBezTo>
                  <a:cubicBezTo>
                    <a:pt x="183" y="3"/>
                    <a:pt x="184" y="3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3"/>
                    <a:pt x="185" y="3"/>
                    <a:pt x="185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3" y="4"/>
                    <a:pt x="183" y="5"/>
                    <a:pt x="184" y="5"/>
                  </a:cubicBezTo>
                  <a:cubicBezTo>
                    <a:pt x="184" y="6"/>
                    <a:pt x="184" y="5"/>
                    <a:pt x="184" y="5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3" y="6"/>
                    <a:pt x="183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8" y="6"/>
                    <a:pt x="177" y="6"/>
                    <a:pt x="177" y="6"/>
                  </a:cubicBezTo>
                  <a:cubicBezTo>
                    <a:pt x="177" y="6"/>
                    <a:pt x="178" y="6"/>
                    <a:pt x="178" y="6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7" y="7"/>
                    <a:pt x="176" y="7"/>
                    <a:pt x="175" y="7"/>
                  </a:cubicBezTo>
                  <a:cubicBezTo>
                    <a:pt x="175" y="7"/>
                    <a:pt x="174" y="7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7"/>
                    <a:pt x="174" y="7"/>
                  </a:cubicBezTo>
                  <a:cubicBezTo>
                    <a:pt x="173" y="7"/>
                    <a:pt x="172" y="6"/>
                    <a:pt x="171" y="7"/>
                  </a:cubicBezTo>
                  <a:cubicBezTo>
                    <a:pt x="171" y="7"/>
                    <a:pt x="171" y="6"/>
                    <a:pt x="170" y="6"/>
                  </a:cubicBezTo>
                  <a:cubicBezTo>
                    <a:pt x="170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8" y="6"/>
                    <a:pt x="168" y="6"/>
                  </a:cubicBezTo>
                  <a:cubicBezTo>
                    <a:pt x="168" y="7"/>
                    <a:pt x="168" y="7"/>
                    <a:pt x="168" y="6"/>
                  </a:cubicBezTo>
                  <a:cubicBezTo>
                    <a:pt x="167" y="6"/>
                    <a:pt x="167" y="5"/>
                    <a:pt x="166" y="5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5"/>
                    <a:pt x="166" y="6"/>
                    <a:pt x="166" y="6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6"/>
                    <a:pt x="166" y="7"/>
                    <a:pt x="166" y="7"/>
                  </a:cubicBezTo>
                  <a:cubicBezTo>
                    <a:pt x="166" y="7"/>
                    <a:pt x="166" y="7"/>
                    <a:pt x="165" y="7"/>
                  </a:cubicBezTo>
                  <a:cubicBezTo>
                    <a:pt x="165" y="7"/>
                    <a:pt x="164" y="7"/>
                    <a:pt x="164" y="6"/>
                  </a:cubicBezTo>
                  <a:cubicBezTo>
                    <a:pt x="164" y="6"/>
                    <a:pt x="164" y="6"/>
                    <a:pt x="165" y="6"/>
                  </a:cubicBezTo>
                  <a:cubicBezTo>
                    <a:pt x="165" y="6"/>
                    <a:pt x="165" y="6"/>
                    <a:pt x="166" y="6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5" y="6"/>
                    <a:pt x="165" y="5"/>
                    <a:pt x="165" y="5"/>
                  </a:cubicBezTo>
                  <a:cubicBezTo>
                    <a:pt x="164" y="5"/>
                    <a:pt x="163" y="5"/>
                    <a:pt x="163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62" y="4"/>
                    <a:pt x="162" y="5"/>
                    <a:pt x="162" y="5"/>
                  </a:cubicBezTo>
                  <a:cubicBezTo>
                    <a:pt x="162" y="5"/>
                    <a:pt x="163" y="5"/>
                    <a:pt x="163" y="5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2" y="6"/>
                    <a:pt x="162" y="7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59" y="7"/>
                    <a:pt x="159" y="7"/>
                    <a:pt x="158" y="7"/>
                  </a:cubicBezTo>
                  <a:cubicBezTo>
                    <a:pt x="158" y="6"/>
                    <a:pt x="157" y="7"/>
                    <a:pt x="157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6" y="6"/>
                    <a:pt x="156" y="7"/>
                  </a:cubicBezTo>
                  <a:cubicBezTo>
                    <a:pt x="156" y="7"/>
                    <a:pt x="156" y="7"/>
                    <a:pt x="155" y="7"/>
                  </a:cubicBezTo>
                  <a:cubicBezTo>
                    <a:pt x="155" y="7"/>
                    <a:pt x="155" y="7"/>
                    <a:pt x="155" y="6"/>
                  </a:cubicBezTo>
                  <a:cubicBezTo>
                    <a:pt x="154" y="6"/>
                    <a:pt x="154" y="6"/>
                    <a:pt x="154" y="7"/>
                  </a:cubicBezTo>
                  <a:cubicBezTo>
                    <a:pt x="154" y="7"/>
                    <a:pt x="154" y="7"/>
                    <a:pt x="153" y="7"/>
                  </a:cubicBezTo>
                  <a:cubicBezTo>
                    <a:pt x="153" y="7"/>
                    <a:pt x="152" y="7"/>
                    <a:pt x="151" y="6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50" y="6"/>
                    <a:pt x="149" y="6"/>
                    <a:pt x="149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48" y="6"/>
                    <a:pt x="148" y="7"/>
                  </a:cubicBezTo>
                  <a:cubicBezTo>
                    <a:pt x="147" y="7"/>
                    <a:pt x="147" y="7"/>
                    <a:pt x="146" y="7"/>
                  </a:cubicBezTo>
                  <a:cubicBezTo>
                    <a:pt x="146" y="7"/>
                    <a:pt x="145" y="7"/>
                    <a:pt x="145" y="7"/>
                  </a:cubicBezTo>
                  <a:cubicBezTo>
                    <a:pt x="145" y="7"/>
                    <a:pt x="144" y="7"/>
                    <a:pt x="144" y="6"/>
                  </a:cubicBezTo>
                  <a:cubicBezTo>
                    <a:pt x="144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6"/>
                    <a:pt x="142" y="6"/>
                  </a:cubicBezTo>
                  <a:cubicBezTo>
                    <a:pt x="142" y="6"/>
                    <a:pt x="143" y="6"/>
                    <a:pt x="143" y="6"/>
                  </a:cubicBezTo>
                  <a:cubicBezTo>
                    <a:pt x="143" y="6"/>
                    <a:pt x="142" y="6"/>
                    <a:pt x="142" y="6"/>
                  </a:cubicBezTo>
                  <a:cubicBezTo>
                    <a:pt x="142" y="6"/>
                    <a:pt x="141" y="6"/>
                    <a:pt x="141" y="7"/>
                  </a:cubicBezTo>
                  <a:cubicBezTo>
                    <a:pt x="141" y="7"/>
                    <a:pt x="140" y="7"/>
                    <a:pt x="140" y="7"/>
                  </a:cubicBezTo>
                  <a:cubicBezTo>
                    <a:pt x="139" y="7"/>
                    <a:pt x="139" y="6"/>
                    <a:pt x="138" y="7"/>
                  </a:cubicBezTo>
                  <a:cubicBezTo>
                    <a:pt x="138" y="7"/>
                    <a:pt x="138" y="7"/>
                    <a:pt x="137" y="7"/>
                  </a:cubicBezTo>
                  <a:cubicBezTo>
                    <a:pt x="137" y="7"/>
                    <a:pt x="136" y="7"/>
                    <a:pt x="136" y="7"/>
                  </a:cubicBezTo>
                  <a:cubicBezTo>
                    <a:pt x="136" y="7"/>
                    <a:pt x="135" y="7"/>
                    <a:pt x="135" y="7"/>
                  </a:cubicBezTo>
                  <a:cubicBezTo>
                    <a:pt x="134" y="7"/>
                    <a:pt x="134" y="7"/>
                    <a:pt x="133" y="6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0" y="7"/>
                    <a:pt x="130" y="6"/>
                    <a:pt x="129" y="7"/>
                  </a:cubicBezTo>
                  <a:cubicBezTo>
                    <a:pt x="128" y="7"/>
                    <a:pt x="128" y="7"/>
                    <a:pt x="127" y="7"/>
                  </a:cubicBezTo>
                  <a:cubicBezTo>
                    <a:pt x="127" y="6"/>
                    <a:pt x="127" y="6"/>
                    <a:pt x="126" y="6"/>
                  </a:cubicBezTo>
                  <a:cubicBezTo>
                    <a:pt x="126" y="7"/>
                    <a:pt x="126" y="7"/>
                    <a:pt x="125" y="7"/>
                  </a:cubicBezTo>
                  <a:cubicBezTo>
                    <a:pt x="125" y="7"/>
                    <a:pt x="124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2" y="7"/>
                    <a:pt x="122" y="6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21" y="7"/>
                    <a:pt x="120" y="7"/>
                    <a:pt x="120" y="7"/>
                  </a:cubicBezTo>
                  <a:cubicBezTo>
                    <a:pt x="120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6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6"/>
                    <a:pt x="120" y="6"/>
                    <a:pt x="120" y="6"/>
                  </a:cubicBezTo>
                  <a:cubicBezTo>
                    <a:pt x="120" y="6"/>
                    <a:pt x="120" y="6"/>
                    <a:pt x="121" y="6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2" y="6"/>
                    <a:pt x="122" y="6"/>
                    <a:pt x="122" y="5"/>
                  </a:cubicBezTo>
                  <a:cubicBezTo>
                    <a:pt x="122" y="5"/>
                    <a:pt x="122" y="5"/>
                    <a:pt x="122" y="4"/>
                  </a:cubicBezTo>
                  <a:cubicBezTo>
                    <a:pt x="122" y="4"/>
                    <a:pt x="121" y="4"/>
                    <a:pt x="121" y="4"/>
                  </a:cubicBezTo>
                  <a:cubicBezTo>
                    <a:pt x="121" y="4"/>
                    <a:pt x="121" y="5"/>
                    <a:pt x="121" y="5"/>
                  </a:cubicBezTo>
                  <a:cubicBezTo>
                    <a:pt x="121" y="5"/>
                    <a:pt x="120" y="5"/>
                    <a:pt x="120" y="5"/>
                  </a:cubicBezTo>
                  <a:cubicBezTo>
                    <a:pt x="120" y="5"/>
                    <a:pt x="120" y="4"/>
                    <a:pt x="120" y="4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19" y="4"/>
                    <a:pt x="119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9" y="4"/>
                    <a:pt x="119" y="5"/>
                    <a:pt x="119" y="5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5"/>
                    <a:pt x="118" y="5"/>
                    <a:pt x="118" y="5"/>
                  </a:cubicBezTo>
                  <a:cubicBezTo>
                    <a:pt x="118" y="5"/>
                    <a:pt x="118" y="5"/>
                    <a:pt x="118" y="6"/>
                  </a:cubicBezTo>
                  <a:cubicBezTo>
                    <a:pt x="118" y="6"/>
                    <a:pt x="117" y="6"/>
                    <a:pt x="117" y="6"/>
                  </a:cubicBezTo>
                  <a:cubicBezTo>
                    <a:pt x="117" y="6"/>
                    <a:pt x="116" y="6"/>
                    <a:pt x="116" y="6"/>
                  </a:cubicBezTo>
                  <a:cubicBezTo>
                    <a:pt x="115" y="6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6"/>
                    <a:pt x="113" y="6"/>
                    <a:pt x="114" y="6"/>
                  </a:cubicBezTo>
                  <a:cubicBezTo>
                    <a:pt x="114" y="6"/>
                    <a:pt x="114" y="7"/>
                    <a:pt x="114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4" y="7"/>
                    <a:pt x="113" y="7"/>
                  </a:cubicBezTo>
                  <a:cubicBezTo>
                    <a:pt x="113" y="7"/>
                    <a:pt x="112" y="7"/>
                    <a:pt x="111" y="7"/>
                  </a:cubicBezTo>
                  <a:cubicBezTo>
                    <a:pt x="111" y="7"/>
                    <a:pt x="110" y="6"/>
                    <a:pt x="110" y="6"/>
                  </a:cubicBezTo>
                  <a:cubicBezTo>
                    <a:pt x="110" y="6"/>
                    <a:pt x="109" y="6"/>
                    <a:pt x="109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7" y="7"/>
                    <a:pt x="106" y="7"/>
                    <a:pt x="106" y="6"/>
                  </a:cubicBezTo>
                  <a:cubicBezTo>
                    <a:pt x="106" y="6"/>
                    <a:pt x="105" y="6"/>
                    <a:pt x="105" y="6"/>
                  </a:cubicBezTo>
                  <a:cubicBezTo>
                    <a:pt x="105" y="6"/>
                    <a:pt x="104" y="6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4" y="6"/>
                    <a:pt x="103" y="7"/>
                    <a:pt x="103" y="7"/>
                  </a:cubicBezTo>
                  <a:cubicBezTo>
                    <a:pt x="102" y="7"/>
                    <a:pt x="102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7"/>
                    <a:pt x="96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6"/>
                    <a:pt x="94" y="6"/>
                    <a:pt x="94" y="6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3" y="6"/>
                    <a:pt x="93" y="6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89" y="7"/>
                  </a:cubicBezTo>
                  <a:cubicBezTo>
                    <a:pt x="88" y="7"/>
                    <a:pt x="86" y="7"/>
                    <a:pt x="85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3" y="7"/>
                    <a:pt x="82" y="7"/>
                    <a:pt x="82" y="7"/>
                  </a:cubicBezTo>
                  <a:cubicBezTo>
                    <a:pt x="82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9" y="7"/>
                    <a:pt x="78" y="7"/>
                    <a:pt x="77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2" y="7"/>
                  </a:cubicBezTo>
                  <a:cubicBezTo>
                    <a:pt x="71" y="7"/>
                    <a:pt x="71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7" y="6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7"/>
                    <a:pt x="67" y="7"/>
                    <a:pt x="66" y="7"/>
                  </a:cubicBezTo>
                  <a:cubicBezTo>
                    <a:pt x="66" y="7"/>
                    <a:pt x="65" y="7"/>
                    <a:pt x="64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7" y="7"/>
                    <a:pt x="56" y="7"/>
                  </a:cubicBezTo>
                  <a:cubicBezTo>
                    <a:pt x="54" y="7"/>
                    <a:pt x="53" y="7"/>
                    <a:pt x="51" y="7"/>
                  </a:cubicBezTo>
                  <a:cubicBezTo>
                    <a:pt x="51" y="7"/>
                    <a:pt x="50" y="7"/>
                    <a:pt x="49" y="8"/>
                  </a:cubicBezTo>
                  <a:cubicBezTo>
                    <a:pt x="49" y="8"/>
                    <a:pt x="49" y="8"/>
                    <a:pt x="49" y="7"/>
                  </a:cubicBez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3" y="7"/>
                    <a:pt x="42" y="8"/>
                    <a:pt x="41" y="7"/>
                  </a:cubicBezTo>
                  <a:cubicBezTo>
                    <a:pt x="41" y="7"/>
                    <a:pt x="41" y="7"/>
                    <a:pt x="40" y="7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4" y="7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8" y="7"/>
                    <a:pt x="26" y="7"/>
                    <a:pt x="25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7"/>
                    <a:pt x="20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6" y="7"/>
                    <a:pt x="5" y="7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5" y="3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5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7" y="3"/>
                    <a:pt x="28" y="3"/>
                  </a:cubicBezTo>
                  <a:cubicBezTo>
                    <a:pt x="28" y="2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1" y="3"/>
                    <a:pt x="32" y="3"/>
                    <a:pt x="33" y="2"/>
                  </a:cubicBezTo>
                  <a:cubicBezTo>
                    <a:pt x="33" y="2"/>
                    <a:pt x="34" y="2"/>
                    <a:pt x="35" y="3"/>
                  </a:cubicBezTo>
                  <a:cubicBezTo>
                    <a:pt x="35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9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0" y="4"/>
                    <a:pt x="41" y="3"/>
                    <a:pt x="41" y="3"/>
                  </a:cubicBezTo>
                  <a:cubicBezTo>
                    <a:pt x="41" y="3"/>
                    <a:pt x="42" y="3"/>
                    <a:pt x="42" y="3"/>
                  </a:cubicBezTo>
                  <a:cubicBezTo>
                    <a:pt x="43" y="3"/>
                    <a:pt x="43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6" y="2"/>
                    <a:pt x="46" y="3"/>
                    <a:pt x="46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4"/>
                    <a:pt x="50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3" y="2"/>
                    <a:pt x="54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7" y="4"/>
                    <a:pt x="57" y="4"/>
                  </a:cubicBezTo>
                  <a:cubicBezTo>
                    <a:pt x="57" y="3"/>
                    <a:pt x="57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3"/>
                  </a:cubicBezTo>
                  <a:cubicBezTo>
                    <a:pt x="58" y="3"/>
                    <a:pt x="58" y="3"/>
                    <a:pt x="59" y="2"/>
                  </a:cubicBezTo>
                  <a:cubicBezTo>
                    <a:pt x="59" y="2"/>
                    <a:pt x="60" y="2"/>
                    <a:pt x="60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1" y="3"/>
                    <a:pt x="60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3"/>
                    <a:pt x="64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5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3" y="6"/>
                    <a:pt x="64" y="6"/>
                    <a:pt x="64" y="5"/>
                  </a:cubicBezTo>
                  <a:cubicBezTo>
                    <a:pt x="64" y="5"/>
                    <a:pt x="64" y="4"/>
                    <a:pt x="65" y="4"/>
                  </a:cubicBezTo>
                  <a:cubicBezTo>
                    <a:pt x="65" y="4"/>
                    <a:pt x="65" y="4"/>
                    <a:pt x="65" y="3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7" y="2"/>
                  </a:cubicBezTo>
                  <a:cubicBezTo>
                    <a:pt x="67" y="2"/>
                    <a:pt x="67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4"/>
                    <a:pt x="68" y="4"/>
                  </a:cubicBezTo>
                  <a:cubicBezTo>
                    <a:pt x="68" y="4"/>
                    <a:pt x="68" y="4"/>
                    <a:pt x="69" y="4"/>
                  </a:cubicBezTo>
                  <a:cubicBezTo>
                    <a:pt x="69" y="3"/>
                    <a:pt x="70" y="3"/>
                    <a:pt x="70" y="3"/>
                  </a:cubicBezTo>
                  <a:cubicBezTo>
                    <a:pt x="71" y="3"/>
                    <a:pt x="71" y="2"/>
                    <a:pt x="71" y="2"/>
                  </a:cubicBezTo>
                  <a:cubicBezTo>
                    <a:pt x="72" y="2"/>
                    <a:pt x="72" y="2"/>
                    <a:pt x="73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4" y="2"/>
                    <a:pt x="75" y="2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2"/>
                    <a:pt x="76" y="2"/>
                    <a:pt x="77" y="2"/>
                  </a:cubicBezTo>
                  <a:cubicBezTo>
                    <a:pt x="78" y="2"/>
                    <a:pt x="78" y="2"/>
                    <a:pt x="79" y="2"/>
                  </a:cubicBezTo>
                  <a:cubicBezTo>
                    <a:pt x="79" y="2"/>
                    <a:pt x="79" y="2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1" y="3"/>
                    <a:pt x="81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3"/>
                    <a:pt x="83" y="3"/>
                  </a:cubicBezTo>
                  <a:cubicBezTo>
                    <a:pt x="83" y="3"/>
                    <a:pt x="83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8" y="4"/>
                    <a:pt x="88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6" y="3"/>
                    <a:pt x="87" y="3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9" y="2"/>
                    <a:pt x="89" y="2"/>
                    <a:pt x="91" y="2"/>
                  </a:cubicBezTo>
                  <a:cubicBezTo>
                    <a:pt x="92" y="2"/>
                    <a:pt x="92" y="1"/>
                    <a:pt x="93" y="2"/>
                  </a:cubicBezTo>
                  <a:cubicBezTo>
                    <a:pt x="93" y="2"/>
                    <a:pt x="93" y="2"/>
                    <a:pt x="94" y="1"/>
                  </a:cubicBezTo>
                  <a:cubicBezTo>
                    <a:pt x="94" y="1"/>
                    <a:pt x="94" y="1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2"/>
                    <a:pt x="95" y="2"/>
                    <a:pt x="95" y="1"/>
                  </a:cubicBezTo>
                  <a:cubicBezTo>
                    <a:pt x="96" y="1"/>
                    <a:pt x="96" y="2"/>
                    <a:pt x="96" y="2"/>
                  </a:cubicBezTo>
                  <a:cubicBezTo>
                    <a:pt x="96" y="2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100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3"/>
                    <a:pt x="102" y="3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3" y="2"/>
                    <a:pt x="103" y="3"/>
                    <a:pt x="103" y="2"/>
                  </a:cubicBezTo>
                  <a:cubicBezTo>
                    <a:pt x="103" y="2"/>
                    <a:pt x="103" y="2"/>
                    <a:pt x="104" y="1"/>
                  </a:cubicBezTo>
                  <a:cubicBezTo>
                    <a:pt x="104" y="1"/>
                    <a:pt x="105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7" y="2"/>
                    <a:pt x="107" y="2"/>
                    <a:pt x="108" y="1"/>
                  </a:cubicBezTo>
                  <a:cubicBezTo>
                    <a:pt x="108" y="1"/>
                    <a:pt x="109" y="1"/>
                    <a:pt x="109" y="1"/>
                  </a:cubicBezTo>
                  <a:cubicBezTo>
                    <a:pt x="109" y="1"/>
                    <a:pt x="110" y="2"/>
                    <a:pt x="110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4" y="1"/>
                    <a:pt x="115" y="1"/>
                  </a:cubicBezTo>
                  <a:cubicBezTo>
                    <a:pt x="115" y="2"/>
                    <a:pt x="115" y="2"/>
                    <a:pt x="115" y="1"/>
                  </a:cubicBezTo>
                  <a:cubicBezTo>
                    <a:pt x="116" y="1"/>
                    <a:pt x="117" y="1"/>
                    <a:pt x="117" y="1"/>
                  </a:cubicBezTo>
                  <a:cubicBezTo>
                    <a:pt x="118" y="1"/>
                    <a:pt x="119" y="1"/>
                    <a:pt x="119" y="1"/>
                  </a:cubicBezTo>
                  <a:cubicBezTo>
                    <a:pt x="119" y="2"/>
                    <a:pt x="120" y="2"/>
                    <a:pt x="120" y="2"/>
                  </a:cubicBezTo>
                  <a:cubicBezTo>
                    <a:pt x="120" y="2"/>
                    <a:pt x="121" y="2"/>
                    <a:pt x="121" y="2"/>
                  </a:cubicBezTo>
                  <a:cubicBezTo>
                    <a:pt x="121" y="1"/>
                    <a:pt x="121" y="2"/>
                    <a:pt x="122" y="2"/>
                  </a:cubicBezTo>
                  <a:close/>
                  <a:moveTo>
                    <a:pt x="175" y="6"/>
                  </a:moveTo>
                  <a:cubicBezTo>
                    <a:pt x="175" y="6"/>
                    <a:pt x="175" y="6"/>
                    <a:pt x="175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6"/>
                    <a:pt x="174" y="6"/>
                  </a:cubicBezTo>
                  <a:cubicBezTo>
                    <a:pt x="174" y="6"/>
                    <a:pt x="175" y="6"/>
                    <a:pt x="175" y="6"/>
                  </a:cubicBezTo>
                  <a:close/>
                  <a:moveTo>
                    <a:pt x="183" y="1"/>
                  </a:moveTo>
                  <a:cubicBezTo>
                    <a:pt x="183" y="2"/>
                    <a:pt x="183" y="1"/>
                    <a:pt x="183" y="1"/>
                  </a:cubicBezTo>
                  <a:cubicBezTo>
                    <a:pt x="183" y="1"/>
                    <a:pt x="184" y="1"/>
                    <a:pt x="184" y="1"/>
                  </a:cubicBezTo>
                  <a:cubicBezTo>
                    <a:pt x="184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lose/>
                  <a:moveTo>
                    <a:pt x="187" y="2"/>
                  </a:moveTo>
                  <a:cubicBezTo>
                    <a:pt x="187" y="2"/>
                    <a:pt x="187" y="2"/>
                    <a:pt x="187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3"/>
                    <a:pt x="187" y="3"/>
                    <a:pt x="187" y="2"/>
                  </a:cubicBezTo>
                  <a:close/>
                  <a:moveTo>
                    <a:pt x="117" y="4"/>
                  </a:moveTo>
                  <a:cubicBezTo>
                    <a:pt x="117" y="3"/>
                    <a:pt x="117" y="3"/>
                    <a:pt x="117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7" y="3"/>
                    <a:pt x="117" y="3"/>
                    <a:pt x="117" y="3"/>
                  </a:cubicBezTo>
                  <a:lnTo>
                    <a:pt x="117" y="4"/>
                  </a:lnTo>
                  <a:close/>
                  <a:moveTo>
                    <a:pt x="171" y="5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  <a:moveTo>
                    <a:pt x="167" y="3"/>
                  </a:moveTo>
                  <a:cubicBezTo>
                    <a:pt x="167" y="3"/>
                    <a:pt x="167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5" y="3"/>
                    <a:pt x="165" y="3"/>
                  </a:cubicBezTo>
                  <a:cubicBezTo>
                    <a:pt x="165" y="3"/>
                    <a:pt x="165" y="3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3"/>
                    <a:pt x="166" y="3"/>
                    <a:pt x="167" y="3"/>
                  </a:cubicBezTo>
                  <a:close/>
                  <a:moveTo>
                    <a:pt x="77" y="4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4"/>
                  </a:cubicBezTo>
                  <a:cubicBezTo>
                    <a:pt x="76" y="4"/>
                    <a:pt x="76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4" y="4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5" y="5"/>
                    <a:pt x="75" y="6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7" y="5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74" y="4"/>
                  </a:moveTo>
                  <a:cubicBezTo>
                    <a:pt x="174" y="3"/>
                    <a:pt x="174" y="3"/>
                    <a:pt x="175" y="3"/>
                  </a:cubicBezTo>
                  <a:cubicBezTo>
                    <a:pt x="175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3"/>
                    <a:pt x="173" y="2"/>
                    <a:pt x="172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2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2" y="3"/>
                    <a:pt x="172" y="4"/>
                    <a:pt x="172" y="3"/>
                  </a:cubicBezTo>
                  <a:cubicBezTo>
                    <a:pt x="173" y="3"/>
                    <a:pt x="173" y="4"/>
                    <a:pt x="173" y="4"/>
                  </a:cubicBezTo>
                  <a:cubicBezTo>
                    <a:pt x="173" y="4"/>
                    <a:pt x="172" y="4"/>
                    <a:pt x="172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3" y="4"/>
                    <a:pt x="174" y="4"/>
                    <a:pt x="174" y="4"/>
                  </a:cubicBezTo>
                  <a:close/>
                  <a:moveTo>
                    <a:pt x="104" y="3"/>
                  </a:moveTo>
                  <a:cubicBezTo>
                    <a:pt x="104" y="3"/>
                    <a:pt x="104" y="4"/>
                    <a:pt x="104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3"/>
                    <a:pt x="105" y="3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104" y="3"/>
                    <a:pt x="104" y="3"/>
                    <a:pt x="104" y="3"/>
                  </a:cubicBezTo>
                  <a:close/>
                  <a:moveTo>
                    <a:pt x="180" y="5"/>
                  </a:moveTo>
                  <a:cubicBezTo>
                    <a:pt x="180" y="5"/>
                    <a:pt x="180" y="5"/>
                    <a:pt x="180" y="5"/>
                  </a:cubicBezTo>
                  <a:cubicBezTo>
                    <a:pt x="181" y="5"/>
                    <a:pt x="181" y="5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1" y="4"/>
                    <a:pt x="181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4"/>
                    <a:pt x="180" y="4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lose/>
                  <a:moveTo>
                    <a:pt x="116" y="5"/>
                  </a:moveTo>
                  <a:cubicBezTo>
                    <a:pt x="116" y="4"/>
                    <a:pt x="116" y="4"/>
                    <a:pt x="116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5"/>
                    <a:pt x="116" y="5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lose/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4" y="4"/>
                  </a:cubicBezTo>
                  <a:cubicBezTo>
                    <a:pt x="34" y="5"/>
                    <a:pt x="34" y="5"/>
                    <a:pt x="33" y="5"/>
                  </a:cubicBezTo>
                  <a:close/>
                  <a:moveTo>
                    <a:pt x="152" y="3"/>
                  </a:moveTo>
                  <a:cubicBezTo>
                    <a:pt x="152" y="3"/>
                    <a:pt x="152" y="3"/>
                    <a:pt x="152" y="3"/>
                  </a:cubicBezTo>
                  <a:cubicBezTo>
                    <a:pt x="151" y="3"/>
                    <a:pt x="151" y="4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4"/>
                    <a:pt x="153" y="3"/>
                    <a:pt x="153" y="3"/>
                  </a:cubicBezTo>
                  <a:cubicBezTo>
                    <a:pt x="152" y="3"/>
                    <a:pt x="152" y="3"/>
                    <a:pt x="152" y="3"/>
                  </a:cubicBezTo>
                  <a:close/>
                  <a:moveTo>
                    <a:pt x="199" y="3"/>
                  </a:moveTo>
                  <a:cubicBezTo>
                    <a:pt x="199" y="3"/>
                    <a:pt x="199" y="3"/>
                    <a:pt x="199" y="3"/>
                  </a:cubicBezTo>
                  <a:cubicBezTo>
                    <a:pt x="199" y="3"/>
                    <a:pt x="199" y="3"/>
                    <a:pt x="198" y="3"/>
                  </a:cubicBezTo>
                  <a:cubicBezTo>
                    <a:pt x="198" y="3"/>
                    <a:pt x="198" y="3"/>
                    <a:pt x="197" y="3"/>
                  </a:cubicBezTo>
                  <a:cubicBezTo>
                    <a:pt x="197" y="3"/>
                    <a:pt x="197" y="3"/>
                    <a:pt x="197" y="4"/>
                  </a:cubicBezTo>
                  <a:cubicBezTo>
                    <a:pt x="198" y="4"/>
                    <a:pt x="198" y="3"/>
                    <a:pt x="199" y="3"/>
                  </a:cubicBezTo>
                  <a:close/>
                  <a:moveTo>
                    <a:pt x="206" y="4"/>
                  </a:moveTo>
                  <a:cubicBezTo>
                    <a:pt x="206" y="4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7" y="5"/>
                    <a:pt x="207" y="5"/>
                    <a:pt x="207" y="5"/>
                  </a:cubicBezTo>
                  <a:cubicBezTo>
                    <a:pt x="207" y="5"/>
                    <a:pt x="207" y="5"/>
                    <a:pt x="207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207" y="4"/>
                    <a:pt x="207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lose/>
                  <a:moveTo>
                    <a:pt x="107" y="4"/>
                  </a:moveTo>
                  <a:cubicBezTo>
                    <a:pt x="107" y="4"/>
                    <a:pt x="107" y="4"/>
                    <a:pt x="108" y="4"/>
                  </a:cubicBezTo>
                  <a:cubicBezTo>
                    <a:pt x="108" y="5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3"/>
                    <a:pt x="107" y="3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3"/>
                    <a:pt x="107" y="3"/>
                    <a:pt x="107" y="4"/>
                  </a:cubicBezTo>
                  <a:cubicBezTo>
                    <a:pt x="107" y="4"/>
                    <a:pt x="107" y="4"/>
                    <a:pt x="107" y="4"/>
                  </a:cubicBezTo>
                  <a:close/>
                  <a:moveTo>
                    <a:pt x="212" y="3"/>
                  </a:move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lose/>
                  <a:moveTo>
                    <a:pt x="96" y="5"/>
                  </a:move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7" y="5"/>
                    <a:pt x="97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97" y="4"/>
                    <a:pt x="96" y="4"/>
                  </a:cubicBezTo>
                  <a:cubicBezTo>
                    <a:pt x="96" y="4"/>
                    <a:pt x="96" y="5"/>
                    <a:pt x="96" y="5"/>
                  </a:cubicBezTo>
                  <a:close/>
                  <a:moveTo>
                    <a:pt x="111" y="4"/>
                  </a:moveTo>
                  <a:cubicBezTo>
                    <a:pt x="111" y="4"/>
                    <a:pt x="110" y="4"/>
                    <a:pt x="110" y="4"/>
                  </a:cubicBezTo>
                  <a:cubicBezTo>
                    <a:pt x="110" y="5"/>
                    <a:pt x="110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lose/>
                  <a:moveTo>
                    <a:pt x="113" y="4"/>
                  </a:moveTo>
                  <a:cubicBezTo>
                    <a:pt x="113" y="4"/>
                    <a:pt x="113" y="4"/>
                    <a:pt x="113" y="5"/>
                  </a:cubicBezTo>
                  <a:cubicBezTo>
                    <a:pt x="114" y="5"/>
                    <a:pt x="114" y="5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lose/>
                  <a:moveTo>
                    <a:pt x="145" y="4"/>
                  </a:moveTo>
                  <a:cubicBezTo>
                    <a:pt x="144" y="4"/>
                    <a:pt x="144" y="4"/>
                    <a:pt x="144" y="4"/>
                  </a:cubicBezTo>
                  <a:cubicBezTo>
                    <a:pt x="144" y="4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lose/>
                  <a:moveTo>
                    <a:pt x="147" y="2"/>
                  </a:moveTo>
                  <a:cubicBezTo>
                    <a:pt x="147" y="2"/>
                    <a:pt x="147" y="2"/>
                    <a:pt x="147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1"/>
                    <a:pt x="148" y="2"/>
                    <a:pt x="148" y="2"/>
                  </a:cubicBezTo>
                  <a:cubicBezTo>
                    <a:pt x="147" y="2"/>
                    <a:pt x="147" y="2"/>
                    <a:pt x="147" y="2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9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5"/>
                    <a:pt x="159" y="5"/>
                    <a:pt x="159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4"/>
                    <a:pt x="158" y="5"/>
                    <a:pt x="158" y="5"/>
                  </a:cubicBezTo>
                  <a:close/>
                  <a:moveTo>
                    <a:pt x="83" y="4"/>
                  </a:moveTo>
                  <a:cubicBezTo>
                    <a:pt x="83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lose/>
                  <a:moveTo>
                    <a:pt x="45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lose/>
                  <a:moveTo>
                    <a:pt x="136" y="5"/>
                  </a:moveTo>
                  <a:cubicBezTo>
                    <a:pt x="136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6" y="4"/>
                    <a:pt x="136" y="5"/>
                  </a:cubicBezTo>
                  <a:close/>
                  <a:moveTo>
                    <a:pt x="85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5" y="6"/>
                    <a:pt x="85" y="6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6"/>
                    <a:pt x="81" y="6"/>
                  </a:cubicBezTo>
                  <a:cubicBezTo>
                    <a:pt x="81" y="6"/>
                    <a:pt x="81" y="6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5"/>
                    <a:pt x="81" y="5"/>
                    <a:pt x="80" y="5"/>
                  </a:cubicBezTo>
                  <a:close/>
                  <a:moveTo>
                    <a:pt x="197" y="1"/>
                  </a:move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8" y="2"/>
                    <a:pt x="198" y="2"/>
                  </a:cubicBezTo>
                  <a:cubicBezTo>
                    <a:pt x="198" y="2"/>
                    <a:pt x="197" y="1"/>
                    <a:pt x="197" y="1"/>
                  </a:cubicBezTo>
                  <a:cubicBezTo>
                    <a:pt x="197" y="1"/>
                    <a:pt x="197" y="1"/>
                    <a:pt x="197" y="1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8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lose/>
                  <a:moveTo>
                    <a:pt x="125" y="6"/>
                  </a:move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lose/>
                  <a:moveTo>
                    <a:pt x="135" y="2"/>
                  </a:move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lose/>
                  <a:moveTo>
                    <a:pt x="162" y="3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lose/>
                  <a:moveTo>
                    <a:pt x="154" y="3"/>
                  </a:moveTo>
                  <a:cubicBezTo>
                    <a:pt x="154" y="3"/>
                    <a:pt x="154" y="4"/>
                    <a:pt x="154" y="4"/>
                  </a:cubicBezTo>
                  <a:cubicBezTo>
                    <a:pt x="154" y="4"/>
                    <a:pt x="154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4" y="3"/>
                    <a:pt x="154" y="3"/>
                  </a:cubicBezTo>
                  <a:cubicBezTo>
                    <a:pt x="154" y="3"/>
                    <a:pt x="154" y="3"/>
                    <a:pt x="154" y="3"/>
                  </a:cubicBezTo>
                  <a:close/>
                  <a:moveTo>
                    <a:pt x="113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2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2"/>
                    <a:pt x="113" y="2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lose/>
                  <a:moveTo>
                    <a:pt x="110" y="3"/>
                  </a:move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2"/>
                    <a:pt x="110" y="2"/>
                  </a:cubicBezTo>
                  <a:cubicBezTo>
                    <a:pt x="110" y="2"/>
                    <a:pt x="110" y="2"/>
                    <a:pt x="110" y="3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lose/>
                  <a:moveTo>
                    <a:pt x="206" y="3"/>
                  </a:move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lose/>
                  <a:moveTo>
                    <a:pt x="205" y="4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lose/>
                  <a:moveTo>
                    <a:pt x="201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lose/>
                  <a:moveTo>
                    <a:pt x="200" y="1"/>
                  </a:move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lose/>
                  <a:moveTo>
                    <a:pt x="183" y="5"/>
                  </a:move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2" y="5"/>
                    <a:pt x="183" y="5"/>
                  </a:cubicBezTo>
                  <a:close/>
                  <a:moveTo>
                    <a:pt x="171" y="3"/>
                  </a:moveTo>
                  <a:cubicBezTo>
                    <a:pt x="171" y="2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lose/>
                  <a:moveTo>
                    <a:pt x="157" y="5"/>
                  </a:move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lose/>
                  <a:moveTo>
                    <a:pt x="149" y="3"/>
                  </a:moveTo>
                  <a:cubicBezTo>
                    <a:pt x="149" y="3"/>
                    <a:pt x="150" y="3"/>
                    <a:pt x="150" y="3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50" y="3"/>
                    <a:pt x="150" y="3"/>
                    <a:pt x="149" y="3"/>
                  </a:cubicBezTo>
                  <a:cubicBezTo>
                    <a:pt x="149" y="3"/>
                    <a:pt x="149" y="3"/>
                    <a:pt x="149" y="3"/>
                  </a:cubicBezTo>
                  <a:close/>
                  <a:moveTo>
                    <a:pt x="148" y="5"/>
                  </a:move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4"/>
                  </a:cubicBezTo>
                  <a:cubicBezTo>
                    <a:pt x="148" y="4"/>
                    <a:pt x="148" y="4"/>
                    <a:pt x="148" y="5"/>
                  </a:cubicBezTo>
                  <a:close/>
                  <a:moveTo>
                    <a:pt x="138" y="5"/>
                  </a:move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lose/>
                  <a:moveTo>
                    <a:pt x="135" y="6"/>
                  </a:move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lose/>
                  <a:moveTo>
                    <a:pt x="128" y="3"/>
                  </a:moveTo>
                  <a:cubicBezTo>
                    <a:pt x="128" y="4"/>
                    <a:pt x="128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lnTo>
                    <a:pt x="128" y="3"/>
                  </a:lnTo>
                  <a:close/>
                  <a:moveTo>
                    <a:pt x="125" y="3"/>
                  </a:move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lose/>
                  <a:moveTo>
                    <a:pt x="121" y="4"/>
                  </a:move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lose/>
                  <a:moveTo>
                    <a:pt x="99" y="3"/>
                  </a:move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100" y="3"/>
                  </a:cubicBezTo>
                  <a:cubicBezTo>
                    <a:pt x="100" y="3"/>
                    <a:pt x="99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lose/>
                  <a:moveTo>
                    <a:pt x="91" y="6"/>
                  </a:move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lose/>
                  <a:moveTo>
                    <a:pt x="91" y="5"/>
                  </a:move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lose/>
                  <a:moveTo>
                    <a:pt x="72" y="4"/>
                  </a:move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4"/>
                  </a:cubicBezTo>
                  <a:close/>
                  <a:moveTo>
                    <a:pt x="210" y="6"/>
                  </a:moveTo>
                  <a:cubicBezTo>
                    <a:pt x="210" y="6"/>
                    <a:pt x="210" y="6"/>
                    <a:pt x="210" y="6"/>
                  </a:cubicBezTo>
                  <a:cubicBezTo>
                    <a:pt x="210" y="5"/>
                    <a:pt x="210" y="5"/>
                    <a:pt x="210" y="5"/>
                  </a:cubicBezTo>
                  <a:lnTo>
                    <a:pt x="210" y="6"/>
                  </a:lnTo>
                  <a:close/>
                  <a:moveTo>
                    <a:pt x="211" y="5"/>
                  </a:moveTo>
                  <a:cubicBezTo>
                    <a:pt x="211" y="5"/>
                    <a:pt x="211" y="5"/>
                    <a:pt x="211" y="5"/>
                  </a:cubicBezTo>
                  <a:cubicBezTo>
                    <a:pt x="211" y="5"/>
                    <a:pt x="211" y="5"/>
                    <a:pt x="211" y="5"/>
                  </a:cubicBezTo>
                  <a:close/>
                  <a:moveTo>
                    <a:pt x="212" y="4"/>
                  </a:moveTo>
                  <a:cubicBezTo>
                    <a:pt x="212" y="4"/>
                    <a:pt x="212" y="4"/>
                    <a:pt x="212" y="4"/>
                  </a:cubicBezTo>
                  <a:cubicBezTo>
                    <a:pt x="212" y="4"/>
                    <a:pt x="212" y="4"/>
                    <a:pt x="212" y="4"/>
                  </a:cubicBezTo>
                  <a:close/>
                  <a:moveTo>
                    <a:pt x="214" y="5"/>
                  </a:move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lose/>
                  <a:moveTo>
                    <a:pt x="200" y="3"/>
                  </a:moveTo>
                  <a:cubicBezTo>
                    <a:pt x="200" y="3"/>
                    <a:pt x="200" y="3"/>
                    <a:pt x="200" y="3"/>
                  </a:cubicBezTo>
                  <a:cubicBezTo>
                    <a:pt x="199" y="3"/>
                    <a:pt x="199" y="3"/>
                    <a:pt x="199" y="3"/>
                  </a:cubicBezTo>
                  <a:lnTo>
                    <a:pt x="200" y="3"/>
                  </a:lnTo>
                  <a:close/>
                  <a:moveTo>
                    <a:pt x="107" y="2"/>
                  </a:move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lnTo>
                    <a:pt x="107" y="2"/>
                  </a:ln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93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lose/>
                  <a:moveTo>
                    <a:pt x="82" y="3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lose/>
                  <a:moveTo>
                    <a:pt x="182" y="3"/>
                  </a:move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lose/>
                  <a:moveTo>
                    <a:pt x="60" y="3"/>
                  </a:move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lose/>
                  <a:moveTo>
                    <a:pt x="58" y="5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5"/>
                  </a:cubicBezTo>
                  <a:close/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169" y="4"/>
                  </a:move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9" y="4"/>
                    <a:pt x="169" y="4"/>
                  </a:cubicBezTo>
                  <a:close/>
                  <a:moveTo>
                    <a:pt x="163" y="1"/>
                  </a:moveTo>
                  <a:cubicBezTo>
                    <a:pt x="163" y="2"/>
                    <a:pt x="163" y="2"/>
                    <a:pt x="163" y="2"/>
                  </a:cubicBezTo>
                  <a:cubicBezTo>
                    <a:pt x="163" y="1"/>
                    <a:pt x="163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2" name="Freeform 105"/>
            <p:cNvSpPr>
              <a:spLocks noEditPoints="1"/>
            </p:cNvSpPr>
            <p:nvPr/>
          </p:nvSpPr>
          <p:spPr bwMode="auto">
            <a:xfrm>
              <a:off x="4490" y="1995"/>
              <a:ext cx="1375" cy="125"/>
            </a:xfrm>
            <a:custGeom>
              <a:avLst/>
              <a:gdLst>
                <a:gd name="T0" fmla="*/ 33 w 102"/>
                <a:gd name="T1" fmla="*/ 7 h 7"/>
                <a:gd name="T2" fmla="*/ 25 w 102"/>
                <a:gd name="T3" fmla="*/ 6 h 7"/>
                <a:gd name="T4" fmla="*/ 21 w 102"/>
                <a:gd name="T5" fmla="*/ 5 h 7"/>
                <a:gd name="T6" fmla="*/ 17 w 102"/>
                <a:gd name="T7" fmla="*/ 6 h 7"/>
                <a:gd name="T8" fmla="*/ 10 w 102"/>
                <a:gd name="T9" fmla="*/ 6 h 7"/>
                <a:gd name="T10" fmla="*/ 4 w 102"/>
                <a:gd name="T11" fmla="*/ 6 h 7"/>
                <a:gd name="T12" fmla="*/ 1 w 102"/>
                <a:gd name="T13" fmla="*/ 3 h 7"/>
                <a:gd name="T14" fmla="*/ 3 w 102"/>
                <a:gd name="T15" fmla="*/ 3 h 7"/>
                <a:gd name="T16" fmla="*/ 8 w 102"/>
                <a:gd name="T17" fmla="*/ 0 h 7"/>
                <a:gd name="T18" fmla="*/ 12 w 102"/>
                <a:gd name="T19" fmla="*/ 2 h 7"/>
                <a:gd name="T20" fmla="*/ 13 w 102"/>
                <a:gd name="T21" fmla="*/ 4 h 7"/>
                <a:gd name="T22" fmla="*/ 18 w 102"/>
                <a:gd name="T23" fmla="*/ 1 h 7"/>
                <a:gd name="T24" fmla="*/ 23 w 102"/>
                <a:gd name="T25" fmla="*/ 0 h 7"/>
                <a:gd name="T26" fmla="*/ 32 w 102"/>
                <a:gd name="T27" fmla="*/ 3 h 7"/>
                <a:gd name="T28" fmla="*/ 36 w 102"/>
                <a:gd name="T29" fmla="*/ 1 h 7"/>
                <a:gd name="T30" fmla="*/ 36 w 102"/>
                <a:gd name="T31" fmla="*/ 4 h 7"/>
                <a:gd name="T32" fmla="*/ 42 w 102"/>
                <a:gd name="T33" fmla="*/ 0 h 7"/>
                <a:gd name="T34" fmla="*/ 47 w 102"/>
                <a:gd name="T35" fmla="*/ 0 h 7"/>
                <a:gd name="T36" fmla="*/ 48 w 102"/>
                <a:gd name="T37" fmla="*/ 3 h 7"/>
                <a:gd name="T38" fmla="*/ 53 w 102"/>
                <a:gd name="T39" fmla="*/ 0 h 7"/>
                <a:gd name="T40" fmla="*/ 58 w 102"/>
                <a:gd name="T41" fmla="*/ 3 h 7"/>
                <a:gd name="T42" fmla="*/ 58 w 102"/>
                <a:gd name="T43" fmla="*/ 5 h 7"/>
                <a:gd name="T44" fmla="*/ 59 w 102"/>
                <a:gd name="T45" fmla="*/ 2 h 7"/>
                <a:gd name="T46" fmla="*/ 62 w 102"/>
                <a:gd name="T47" fmla="*/ 2 h 7"/>
                <a:gd name="T48" fmla="*/ 70 w 102"/>
                <a:gd name="T49" fmla="*/ 2 h 7"/>
                <a:gd name="T50" fmla="*/ 75 w 102"/>
                <a:gd name="T51" fmla="*/ 1 h 7"/>
                <a:gd name="T52" fmla="*/ 81 w 102"/>
                <a:gd name="T53" fmla="*/ 2 h 7"/>
                <a:gd name="T54" fmla="*/ 79 w 102"/>
                <a:gd name="T55" fmla="*/ 0 h 7"/>
                <a:gd name="T56" fmla="*/ 85 w 102"/>
                <a:gd name="T57" fmla="*/ 2 h 7"/>
                <a:gd name="T58" fmla="*/ 87 w 102"/>
                <a:gd name="T59" fmla="*/ 5 h 7"/>
                <a:gd name="T60" fmla="*/ 93 w 102"/>
                <a:gd name="T61" fmla="*/ 1 h 7"/>
                <a:gd name="T62" fmla="*/ 99 w 102"/>
                <a:gd name="T63" fmla="*/ 1 h 7"/>
                <a:gd name="T64" fmla="*/ 101 w 102"/>
                <a:gd name="T65" fmla="*/ 2 h 7"/>
                <a:gd name="T66" fmla="*/ 101 w 102"/>
                <a:gd name="T67" fmla="*/ 6 h 7"/>
                <a:gd name="T68" fmla="*/ 96 w 102"/>
                <a:gd name="T69" fmla="*/ 4 h 7"/>
                <a:gd name="T70" fmla="*/ 86 w 102"/>
                <a:gd name="T71" fmla="*/ 6 h 7"/>
                <a:gd name="T72" fmla="*/ 80 w 102"/>
                <a:gd name="T73" fmla="*/ 7 h 7"/>
                <a:gd name="T74" fmla="*/ 76 w 102"/>
                <a:gd name="T75" fmla="*/ 6 h 7"/>
                <a:gd name="T76" fmla="*/ 72 w 102"/>
                <a:gd name="T77" fmla="*/ 5 h 7"/>
                <a:gd name="T78" fmla="*/ 68 w 102"/>
                <a:gd name="T79" fmla="*/ 6 h 7"/>
                <a:gd name="T80" fmla="*/ 59 w 102"/>
                <a:gd name="T81" fmla="*/ 7 h 7"/>
                <a:gd name="T82" fmla="*/ 53 w 102"/>
                <a:gd name="T83" fmla="*/ 5 h 7"/>
                <a:gd name="T84" fmla="*/ 52 w 102"/>
                <a:gd name="T85" fmla="*/ 6 h 7"/>
                <a:gd name="T86" fmla="*/ 44 w 102"/>
                <a:gd name="T87" fmla="*/ 7 h 7"/>
                <a:gd name="T88" fmla="*/ 34 w 102"/>
                <a:gd name="T89" fmla="*/ 5 h 7"/>
                <a:gd name="T90" fmla="*/ 64 w 102"/>
                <a:gd name="T91" fmla="*/ 3 h 7"/>
                <a:gd name="T92" fmla="*/ 10 w 102"/>
                <a:gd name="T93" fmla="*/ 3 h 7"/>
                <a:gd name="T94" fmla="*/ 10 w 102"/>
                <a:gd name="T95" fmla="*/ 4 h 7"/>
                <a:gd name="T96" fmla="*/ 62 w 102"/>
                <a:gd name="T97" fmla="*/ 6 h 7"/>
                <a:gd name="T98" fmla="*/ 95 w 102"/>
                <a:gd name="T99" fmla="*/ 4 h 7"/>
                <a:gd name="T100" fmla="*/ 83 w 102"/>
                <a:gd name="T101" fmla="*/ 2 h 7"/>
                <a:gd name="T102" fmla="*/ 43 w 102"/>
                <a:gd name="T103" fmla="*/ 6 h 7"/>
                <a:gd name="T104" fmla="*/ 83 w 102"/>
                <a:gd name="T105" fmla="*/ 5 h 7"/>
                <a:gd name="T106" fmla="*/ 74 w 102"/>
                <a:gd name="T107" fmla="*/ 5 h 7"/>
                <a:gd name="T108" fmla="*/ 64 w 102"/>
                <a:gd name="T109" fmla="*/ 5 h 7"/>
                <a:gd name="T110" fmla="*/ 95 w 102"/>
                <a:gd name="T111" fmla="*/ 1 h 7"/>
                <a:gd name="T112" fmla="*/ 32 w 102"/>
                <a:gd name="T113" fmla="*/ 6 h 7"/>
                <a:gd name="T114" fmla="*/ 9 w 102"/>
                <a:gd name="T115" fmla="*/ 2 h 7"/>
                <a:gd name="T116" fmla="*/ 83 w 102"/>
                <a:gd name="T117" fmla="*/ 3 h 7"/>
                <a:gd name="T118" fmla="*/ 53 w 102"/>
                <a:gd name="T119" fmla="*/ 5 h 7"/>
                <a:gd name="T120" fmla="*/ 11 w 102"/>
                <a:gd name="T1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" h="7">
                  <a:moveTo>
                    <a:pt x="35" y="3"/>
                  </a:move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3" y="5"/>
                    <a:pt x="33" y="6"/>
                  </a:cubicBezTo>
                  <a:cubicBezTo>
                    <a:pt x="33" y="6"/>
                    <a:pt x="33" y="7"/>
                    <a:pt x="33" y="7"/>
                  </a:cubicBezTo>
                  <a:cubicBezTo>
                    <a:pt x="32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3" y="7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7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4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2"/>
                    <a:pt x="16" y="2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9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6" y="3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4"/>
                    <a:pt x="29" y="4"/>
                  </a:cubicBezTo>
                  <a:cubicBezTo>
                    <a:pt x="30" y="3"/>
                    <a:pt x="30" y="4"/>
                    <a:pt x="31" y="3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2" y="4"/>
                    <a:pt x="32" y="4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5" y="0"/>
                    <a:pt x="35" y="0"/>
                  </a:cubicBezTo>
                  <a:cubicBezTo>
                    <a:pt x="35" y="0"/>
                    <a:pt x="35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2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7" y="1"/>
                    <a:pt x="38" y="1"/>
                    <a:pt x="38" y="1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7" y="3"/>
                    <a:pt x="36" y="3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3"/>
                    <a:pt x="39" y="3"/>
                    <a:pt x="39" y="2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40" y="2"/>
                    <a:pt x="40" y="3"/>
                  </a:cubicBezTo>
                  <a:cubicBezTo>
                    <a:pt x="40" y="3"/>
                    <a:pt x="41" y="3"/>
                    <a:pt x="41" y="2"/>
                  </a:cubicBezTo>
                  <a:cubicBezTo>
                    <a:pt x="42" y="2"/>
                    <a:pt x="42" y="2"/>
                    <a:pt x="42" y="1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3"/>
                    <a:pt x="43" y="3"/>
                  </a:cubicBezTo>
                  <a:cubicBezTo>
                    <a:pt x="43" y="3"/>
                    <a:pt x="43" y="4"/>
                    <a:pt x="43" y="4"/>
                  </a:cubicBezTo>
                  <a:cubicBezTo>
                    <a:pt x="44" y="4"/>
                    <a:pt x="44" y="4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5" y="1"/>
                    <a:pt x="46" y="1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8" y="2"/>
                    <a:pt x="48" y="2"/>
                    <a:pt x="48" y="1"/>
                  </a:cubicBezTo>
                  <a:cubicBezTo>
                    <a:pt x="48" y="1"/>
                    <a:pt x="49" y="1"/>
                    <a:pt x="49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8" y="4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3"/>
                    <a:pt x="50" y="3"/>
                    <a:pt x="50" y="2"/>
                  </a:cubicBezTo>
                  <a:cubicBezTo>
                    <a:pt x="50" y="1"/>
                    <a:pt x="50" y="1"/>
                    <a:pt x="50" y="0"/>
                  </a:cubicBezTo>
                  <a:cubicBezTo>
                    <a:pt x="51" y="0"/>
                    <a:pt x="51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2"/>
                    <a:pt x="57" y="2"/>
                  </a:cubicBezTo>
                  <a:cubicBezTo>
                    <a:pt x="57" y="2"/>
                    <a:pt x="58" y="2"/>
                    <a:pt x="58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6" y="3"/>
                    <a:pt x="56" y="3"/>
                  </a:cubicBezTo>
                  <a:cubicBezTo>
                    <a:pt x="56" y="4"/>
                    <a:pt x="56" y="4"/>
                    <a:pt x="55" y="4"/>
                  </a:cubicBezTo>
                  <a:cubicBezTo>
                    <a:pt x="55" y="4"/>
                    <a:pt x="55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5" y="5"/>
                    <a:pt x="55" y="5"/>
                  </a:cubicBezTo>
                  <a:cubicBezTo>
                    <a:pt x="55" y="5"/>
                    <a:pt x="56" y="5"/>
                    <a:pt x="56" y="5"/>
                  </a:cubicBezTo>
                  <a:cubicBezTo>
                    <a:pt x="57" y="5"/>
                    <a:pt x="57" y="4"/>
                    <a:pt x="57" y="4"/>
                  </a:cubicBezTo>
                  <a:cubicBezTo>
                    <a:pt x="57" y="4"/>
                    <a:pt x="57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5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3"/>
                    <a:pt x="58" y="2"/>
                  </a:cubicBezTo>
                  <a:cubicBezTo>
                    <a:pt x="58" y="2"/>
                    <a:pt x="59" y="2"/>
                    <a:pt x="59" y="2"/>
                  </a:cubicBezTo>
                  <a:cubicBezTo>
                    <a:pt x="59" y="3"/>
                    <a:pt x="59" y="3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1" y="2"/>
                    <a:pt x="61" y="3"/>
                  </a:cubicBezTo>
                  <a:cubicBezTo>
                    <a:pt x="61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3" y="2"/>
                    <a:pt x="63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0"/>
                    <a:pt x="66" y="0"/>
                    <a:pt x="66" y="1"/>
                  </a:cubicBezTo>
                  <a:cubicBezTo>
                    <a:pt x="66" y="1"/>
                    <a:pt x="66" y="1"/>
                    <a:pt x="67" y="1"/>
                  </a:cubicBezTo>
                  <a:cubicBezTo>
                    <a:pt x="67" y="1"/>
                    <a:pt x="68" y="0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70" y="1"/>
                    <a:pt x="70" y="1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1" y="2"/>
                    <a:pt x="71" y="2"/>
                  </a:cubicBezTo>
                  <a:cubicBezTo>
                    <a:pt x="71" y="2"/>
                    <a:pt x="71" y="2"/>
                    <a:pt x="71" y="3"/>
                  </a:cubicBezTo>
                  <a:cubicBezTo>
                    <a:pt x="72" y="3"/>
                    <a:pt x="72" y="2"/>
                    <a:pt x="73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1"/>
                    <a:pt x="74" y="1"/>
                  </a:cubicBezTo>
                  <a:cubicBezTo>
                    <a:pt x="74" y="1"/>
                    <a:pt x="74" y="1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4" y="0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4" y="3"/>
                    <a:pt x="75" y="3"/>
                    <a:pt x="75" y="3"/>
                  </a:cubicBezTo>
                  <a:cubicBezTo>
                    <a:pt x="75" y="3"/>
                    <a:pt x="75" y="4"/>
                    <a:pt x="75" y="4"/>
                  </a:cubicBezTo>
                  <a:cubicBezTo>
                    <a:pt x="76" y="4"/>
                    <a:pt x="77" y="4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5"/>
                    <a:pt x="80" y="4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9" y="3"/>
                    <a:pt x="79" y="2"/>
                    <a:pt x="80" y="2"/>
                  </a:cubicBezTo>
                  <a:cubicBezTo>
                    <a:pt x="80" y="2"/>
                    <a:pt x="80" y="1"/>
                    <a:pt x="80" y="1"/>
                  </a:cubicBezTo>
                  <a:cubicBezTo>
                    <a:pt x="79" y="1"/>
                    <a:pt x="78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1"/>
                    <a:pt x="78" y="1"/>
                    <a:pt x="78" y="0"/>
                  </a:cubicBezTo>
                  <a:cubicBezTo>
                    <a:pt x="78" y="0"/>
                    <a:pt x="79" y="0"/>
                    <a:pt x="79" y="0"/>
                  </a:cubicBezTo>
                  <a:cubicBezTo>
                    <a:pt x="79" y="0"/>
                    <a:pt x="80" y="0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0"/>
                    <a:pt x="83" y="0"/>
                    <a:pt x="83" y="0"/>
                  </a:cubicBezTo>
                  <a:cubicBezTo>
                    <a:pt x="84" y="1"/>
                    <a:pt x="84" y="1"/>
                    <a:pt x="85" y="1"/>
                  </a:cubicBezTo>
                  <a:cubicBezTo>
                    <a:pt x="85" y="0"/>
                    <a:pt x="85" y="1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2"/>
                    <a:pt x="85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7" y="3"/>
                    <a:pt x="87" y="3"/>
                    <a:pt x="86" y="3"/>
                  </a:cubicBezTo>
                  <a:cubicBezTo>
                    <a:pt x="86" y="3"/>
                    <a:pt x="86" y="3"/>
                    <a:pt x="85" y="3"/>
                  </a:cubicBezTo>
                  <a:cubicBezTo>
                    <a:pt x="85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5" y="3"/>
                    <a:pt x="85" y="4"/>
                  </a:cubicBezTo>
                  <a:cubicBezTo>
                    <a:pt x="85" y="4"/>
                    <a:pt x="86" y="4"/>
                    <a:pt x="86" y="4"/>
                  </a:cubicBezTo>
                  <a:cubicBezTo>
                    <a:pt x="86" y="4"/>
                    <a:pt x="87" y="4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9" y="5"/>
                    <a:pt x="89" y="4"/>
                    <a:pt x="90" y="4"/>
                  </a:cubicBezTo>
                  <a:cubicBezTo>
                    <a:pt x="90" y="4"/>
                    <a:pt x="90" y="3"/>
                    <a:pt x="90" y="3"/>
                  </a:cubicBezTo>
                  <a:cubicBezTo>
                    <a:pt x="90" y="3"/>
                    <a:pt x="89" y="3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2"/>
                    <a:pt x="90" y="2"/>
                    <a:pt x="90" y="1"/>
                  </a:cubicBezTo>
                  <a:cubicBezTo>
                    <a:pt x="90" y="1"/>
                    <a:pt x="90" y="1"/>
                    <a:pt x="91" y="1"/>
                  </a:cubicBezTo>
                  <a:cubicBezTo>
                    <a:pt x="91" y="1"/>
                    <a:pt x="91" y="1"/>
                    <a:pt x="92" y="1"/>
                  </a:cubicBezTo>
                  <a:cubicBezTo>
                    <a:pt x="92" y="1"/>
                    <a:pt x="92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4" y="1"/>
                    <a:pt x="95" y="1"/>
                    <a:pt x="95" y="1"/>
                  </a:cubicBezTo>
                  <a:cubicBezTo>
                    <a:pt x="95" y="0"/>
                    <a:pt x="95" y="0"/>
                    <a:pt x="96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1"/>
                  </a:cubicBezTo>
                  <a:cubicBezTo>
                    <a:pt x="98" y="1"/>
                    <a:pt x="98" y="1"/>
                    <a:pt x="99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99" y="1"/>
                    <a:pt x="99" y="1"/>
                  </a:cubicBezTo>
                  <a:cubicBezTo>
                    <a:pt x="99" y="1"/>
                    <a:pt x="99" y="1"/>
                    <a:pt x="98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2" y="0"/>
                    <a:pt x="102" y="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3"/>
                    <a:pt x="102" y="3"/>
                    <a:pt x="101" y="3"/>
                  </a:cubicBezTo>
                  <a:cubicBezTo>
                    <a:pt x="101" y="3"/>
                    <a:pt x="101" y="2"/>
                    <a:pt x="101" y="2"/>
                  </a:cubicBezTo>
                  <a:cubicBezTo>
                    <a:pt x="101" y="2"/>
                    <a:pt x="101" y="3"/>
                    <a:pt x="100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0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99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98" y="5"/>
                    <a:pt x="98" y="4"/>
                  </a:cubicBezTo>
                  <a:cubicBezTo>
                    <a:pt x="98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5"/>
                    <a:pt x="95" y="5"/>
                  </a:cubicBezTo>
                  <a:cubicBezTo>
                    <a:pt x="95" y="6"/>
                    <a:pt x="95" y="6"/>
                    <a:pt x="95" y="7"/>
                  </a:cubicBezTo>
                  <a:cubicBezTo>
                    <a:pt x="94" y="7"/>
                    <a:pt x="94" y="7"/>
                    <a:pt x="93" y="7"/>
                  </a:cubicBezTo>
                  <a:cubicBezTo>
                    <a:pt x="93" y="7"/>
                    <a:pt x="92" y="6"/>
                    <a:pt x="92" y="6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9" y="7"/>
                    <a:pt x="88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7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5" y="6"/>
                    <a:pt x="85" y="6"/>
                    <a:pt x="84" y="6"/>
                  </a:cubicBezTo>
                  <a:cubicBezTo>
                    <a:pt x="83" y="6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1" y="6"/>
                    <a:pt x="81" y="7"/>
                  </a:cubicBezTo>
                  <a:cubicBezTo>
                    <a:pt x="81" y="7"/>
                    <a:pt x="80" y="7"/>
                    <a:pt x="80" y="7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5"/>
                    <a:pt x="78" y="5"/>
                  </a:cubicBezTo>
                  <a:cubicBezTo>
                    <a:pt x="77" y="5"/>
                    <a:pt x="77" y="6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7"/>
                    <a:pt x="77" y="7"/>
                    <a:pt x="76" y="7"/>
                  </a:cubicBezTo>
                  <a:cubicBezTo>
                    <a:pt x="76" y="7"/>
                    <a:pt x="76" y="7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7"/>
                    <a:pt x="75" y="7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3" y="6"/>
                    <a:pt x="73" y="6"/>
                  </a:cubicBezTo>
                  <a:cubicBezTo>
                    <a:pt x="73" y="6"/>
                    <a:pt x="73" y="6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3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6"/>
                    <a:pt x="70" y="5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69" y="5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70" y="6"/>
                    <a:pt x="70" y="6"/>
                  </a:cubicBezTo>
                  <a:cubicBezTo>
                    <a:pt x="69" y="6"/>
                    <a:pt x="69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7" y="6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6"/>
                    <a:pt x="66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3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6"/>
                    <a:pt x="58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5" y="6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2" y="4"/>
                    <a:pt x="52" y="4"/>
                  </a:cubicBezTo>
                  <a:cubicBezTo>
                    <a:pt x="52" y="5"/>
                    <a:pt x="51" y="5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2" y="6"/>
                    <a:pt x="52" y="6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6"/>
                    <a:pt x="47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6"/>
                    <a:pt x="46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7"/>
                    <a:pt x="42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39" y="7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4" y="7"/>
                    <a:pt x="34" y="6"/>
                  </a:cubicBezTo>
                  <a:cubicBezTo>
                    <a:pt x="34" y="6"/>
                    <a:pt x="34" y="6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5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lose/>
                  <a:moveTo>
                    <a:pt x="97" y="2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lose/>
                  <a:moveTo>
                    <a:pt x="64" y="3"/>
                  </a:moveTo>
                  <a:cubicBezTo>
                    <a:pt x="64" y="2"/>
                    <a:pt x="63" y="2"/>
                    <a:pt x="63" y="2"/>
                  </a:cubicBezTo>
                  <a:cubicBezTo>
                    <a:pt x="63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lose/>
                  <a:moveTo>
                    <a:pt x="62" y="6"/>
                  </a:moveTo>
                  <a:cubicBezTo>
                    <a:pt x="61" y="6"/>
                    <a:pt x="62" y="6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lose/>
                  <a:moveTo>
                    <a:pt x="21" y="4"/>
                  </a:move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5" y="5"/>
                    <a:pt x="95" y="4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83" y="2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lose/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lose/>
                  <a:moveTo>
                    <a:pt x="43" y="6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lose/>
                  <a:moveTo>
                    <a:pt x="90" y="6"/>
                  </a:moveTo>
                  <a:cubicBezTo>
                    <a:pt x="90" y="6"/>
                    <a:pt x="91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0" y="5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lose/>
                  <a:moveTo>
                    <a:pt x="83" y="5"/>
                  </a:moveTo>
                  <a:cubicBezTo>
                    <a:pt x="83" y="5"/>
                    <a:pt x="84" y="5"/>
                    <a:pt x="84" y="5"/>
                  </a:cubicBezTo>
                  <a:cubicBezTo>
                    <a:pt x="84" y="5"/>
                    <a:pt x="84" y="5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lose/>
                  <a:moveTo>
                    <a:pt x="26" y="5"/>
                  </a:move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lose/>
                  <a:moveTo>
                    <a:pt x="7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5" y="4"/>
                    <a:pt x="75" y="4"/>
                  </a:cubicBezTo>
                  <a:cubicBezTo>
                    <a:pt x="75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5"/>
                  </a:cubicBezTo>
                  <a:close/>
                  <a:moveTo>
                    <a:pt x="16" y="3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lose/>
                  <a:moveTo>
                    <a:pt x="64" y="5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lose/>
                  <a:moveTo>
                    <a:pt x="66" y="4"/>
                  </a:move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5" y="4"/>
                    <a:pt x="66" y="4"/>
                  </a:cubicBezTo>
                  <a:close/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  <a:moveTo>
                    <a:pt x="99" y="4"/>
                  </a:moveTo>
                  <a:cubicBezTo>
                    <a:pt x="99" y="4"/>
                    <a:pt x="100" y="3"/>
                    <a:pt x="100" y="3"/>
                  </a:cubicBezTo>
                  <a:cubicBezTo>
                    <a:pt x="100" y="3"/>
                    <a:pt x="100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99" y="4"/>
                  </a:cubicBezTo>
                  <a:close/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lose/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lose/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lose/>
                  <a:moveTo>
                    <a:pt x="85" y="5"/>
                  </a:move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lose/>
                  <a:moveTo>
                    <a:pt x="83" y="3"/>
                  </a:moveTo>
                  <a:cubicBezTo>
                    <a:pt x="83" y="3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lose/>
                  <a:moveTo>
                    <a:pt x="53" y="5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lose/>
                  <a:moveTo>
                    <a:pt x="3" y="2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3" y="2"/>
                  </a:ln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3" name="Freeform 106"/>
            <p:cNvSpPr>
              <a:spLocks noEditPoints="1"/>
            </p:cNvSpPr>
            <p:nvPr/>
          </p:nvSpPr>
          <p:spPr bwMode="auto">
            <a:xfrm>
              <a:off x="5879" y="2005"/>
              <a:ext cx="3744" cy="115"/>
            </a:xfrm>
            <a:custGeom>
              <a:avLst/>
              <a:gdLst>
                <a:gd name="T0" fmla="*/ 3 w 19"/>
                <a:gd name="T1" fmla="*/ 2 h 7"/>
                <a:gd name="T2" fmla="*/ 1 w 19"/>
                <a:gd name="T3" fmla="*/ 2 h 7"/>
                <a:gd name="T4" fmla="*/ 1 w 19"/>
                <a:gd name="T5" fmla="*/ 3 h 7"/>
                <a:gd name="T6" fmla="*/ 0 w 19"/>
                <a:gd name="T7" fmla="*/ 2 h 7"/>
                <a:gd name="T8" fmla="*/ 4 w 19"/>
                <a:gd name="T9" fmla="*/ 0 h 7"/>
                <a:gd name="T10" fmla="*/ 7 w 19"/>
                <a:gd name="T11" fmla="*/ 1 h 7"/>
                <a:gd name="T12" fmla="*/ 7 w 19"/>
                <a:gd name="T13" fmla="*/ 2 h 7"/>
                <a:gd name="T14" fmla="*/ 8 w 19"/>
                <a:gd name="T15" fmla="*/ 1 h 7"/>
                <a:gd name="T16" fmla="*/ 7 w 19"/>
                <a:gd name="T17" fmla="*/ 0 h 7"/>
                <a:gd name="T18" fmla="*/ 9 w 19"/>
                <a:gd name="T19" fmla="*/ 0 h 7"/>
                <a:gd name="T20" fmla="*/ 14 w 19"/>
                <a:gd name="T21" fmla="*/ 0 h 7"/>
                <a:gd name="T22" fmla="*/ 18 w 19"/>
                <a:gd name="T23" fmla="*/ 0 h 7"/>
                <a:gd name="T24" fmla="*/ 18 w 19"/>
                <a:gd name="T25" fmla="*/ 1 h 7"/>
                <a:gd name="T26" fmla="*/ 19 w 19"/>
                <a:gd name="T27" fmla="*/ 3 h 7"/>
                <a:gd name="T28" fmla="*/ 17 w 19"/>
                <a:gd name="T29" fmla="*/ 4 h 7"/>
                <a:gd name="T30" fmla="*/ 17 w 19"/>
                <a:gd name="T31" fmla="*/ 4 h 7"/>
                <a:gd name="T32" fmla="*/ 14 w 19"/>
                <a:gd name="T33" fmla="*/ 4 h 7"/>
                <a:gd name="T34" fmla="*/ 13 w 19"/>
                <a:gd name="T35" fmla="*/ 5 h 7"/>
                <a:gd name="T36" fmla="*/ 9 w 19"/>
                <a:gd name="T37" fmla="*/ 4 h 7"/>
                <a:gd name="T38" fmla="*/ 10 w 19"/>
                <a:gd name="T39" fmla="*/ 5 h 7"/>
                <a:gd name="T40" fmla="*/ 11 w 19"/>
                <a:gd name="T41" fmla="*/ 7 h 7"/>
                <a:gd name="T42" fmla="*/ 9 w 19"/>
                <a:gd name="T43" fmla="*/ 6 h 7"/>
                <a:gd name="T44" fmla="*/ 9 w 19"/>
                <a:gd name="T45" fmla="*/ 6 h 7"/>
                <a:gd name="T46" fmla="*/ 8 w 19"/>
                <a:gd name="T47" fmla="*/ 6 h 7"/>
                <a:gd name="T48" fmla="*/ 6 w 19"/>
                <a:gd name="T49" fmla="*/ 6 h 7"/>
                <a:gd name="T50" fmla="*/ 1 w 19"/>
                <a:gd name="T51" fmla="*/ 6 h 7"/>
                <a:gd name="T52" fmla="*/ 0 w 19"/>
                <a:gd name="T53" fmla="*/ 4 h 7"/>
                <a:gd name="T54" fmla="*/ 0 w 19"/>
                <a:gd name="T55" fmla="*/ 4 h 7"/>
                <a:gd name="T56" fmla="*/ 4 w 19"/>
                <a:gd name="T57" fmla="*/ 4 h 7"/>
                <a:gd name="T58" fmla="*/ 6 w 19"/>
                <a:gd name="T59" fmla="*/ 3 h 7"/>
                <a:gd name="T60" fmla="*/ 4 w 19"/>
                <a:gd name="T61" fmla="*/ 3 h 7"/>
                <a:gd name="T62" fmla="*/ 12 w 19"/>
                <a:gd name="T63" fmla="*/ 2 h 7"/>
                <a:gd name="T64" fmla="*/ 14 w 19"/>
                <a:gd name="T65" fmla="*/ 2 h 7"/>
                <a:gd name="T66" fmla="*/ 13 w 19"/>
                <a:gd name="T67" fmla="*/ 2 h 7"/>
                <a:gd name="T68" fmla="*/ 16 w 19"/>
                <a:gd name="T69" fmla="*/ 1 h 7"/>
                <a:gd name="T70" fmla="*/ 15 w 19"/>
                <a:gd name="T71" fmla="*/ 2 h 7"/>
                <a:gd name="T72" fmla="*/ 17 w 19"/>
                <a:gd name="T73" fmla="*/ 3 h 7"/>
                <a:gd name="T74" fmla="*/ 17 w 19"/>
                <a:gd name="T75" fmla="*/ 2 h 7"/>
                <a:gd name="T76" fmla="*/ 3 w 19"/>
                <a:gd name="T77" fmla="*/ 6 h 7"/>
                <a:gd name="T78" fmla="*/ 4 w 19"/>
                <a:gd name="T79" fmla="*/ 5 h 7"/>
                <a:gd name="T80" fmla="*/ 3 w 19"/>
                <a:gd name="T81" fmla="*/ 6 h 7"/>
                <a:gd name="T82" fmla="*/ 13 w 19"/>
                <a:gd name="T83" fmla="*/ 4 h 7"/>
                <a:gd name="T84" fmla="*/ 13 w 19"/>
                <a:gd name="T85" fmla="*/ 4 h 7"/>
                <a:gd name="T86" fmla="*/ 13 w 19"/>
                <a:gd name="T87" fmla="*/ 1 h 7"/>
                <a:gd name="T88" fmla="*/ 7 w 19"/>
                <a:gd name="T89" fmla="*/ 5 h 7"/>
                <a:gd name="T90" fmla="*/ 7 w 19"/>
                <a:gd name="T91" fmla="*/ 5 h 7"/>
                <a:gd name="T92" fmla="*/ 14 w 19"/>
                <a:gd name="T9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7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7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5"/>
                  </a:cubicBezTo>
                  <a:cubicBezTo>
                    <a:pt x="18" y="5"/>
                    <a:pt x="17" y="5"/>
                    <a:pt x="17" y="4"/>
                  </a:cubicBezTo>
                  <a:cubicBezTo>
                    <a:pt x="17" y="4"/>
                    <a:pt x="17" y="4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0" y="5"/>
                    <a:pt x="11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6"/>
                    <a:pt x="9" y="6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  <a:moveTo>
                    <a:pt x="12" y="1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lose/>
                  <a:moveTo>
                    <a:pt x="3" y="6"/>
                  </a:move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3" y="4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14" y="4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4" name="Freeform 107"/>
            <p:cNvSpPr>
              <a:spLocks noEditPoints="1"/>
            </p:cNvSpPr>
            <p:nvPr/>
          </p:nvSpPr>
          <p:spPr bwMode="auto">
            <a:xfrm>
              <a:off x="6135" y="1995"/>
              <a:ext cx="215" cy="125"/>
            </a:xfrm>
            <a:custGeom>
              <a:avLst/>
              <a:gdLst>
                <a:gd name="T0" fmla="*/ 2 w 16"/>
                <a:gd name="T1" fmla="*/ 2 h 7"/>
                <a:gd name="T2" fmla="*/ 2 w 16"/>
                <a:gd name="T3" fmla="*/ 1 h 7"/>
                <a:gd name="T4" fmla="*/ 3 w 16"/>
                <a:gd name="T5" fmla="*/ 2 h 7"/>
                <a:gd name="T6" fmla="*/ 5 w 16"/>
                <a:gd name="T7" fmla="*/ 2 h 7"/>
                <a:gd name="T8" fmla="*/ 5 w 16"/>
                <a:gd name="T9" fmla="*/ 1 h 7"/>
                <a:gd name="T10" fmla="*/ 7 w 16"/>
                <a:gd name="T11" fmla="*/ 0 h 7"/>
                <a:gd name="T12" fmla="*/ 8 w 16"/>
                <a:gd name="T13" fmla="*/ 0 h 7"/>
                <a:gd name="T14" fmla="*/ 10 w 16"/>
                <a:gd name="T15" fmla="*/ 1 h 7"/>
                <a:gd name="T16" fmla="*/ 11 w 16"/>
                <a:gd name="T17" fmla="*/ 1 h 7"/>
                <a:gd name="T18" fmla="*/ 10 w 16"/>
                <a:gd name="T19" fmla="*/ 2 h 7"/>
                <a:gd name="T20" fmla="*/ 9 w 16"/>
                <a:gd name="T21" fmla="*/ 2 h 7"/>
                <a:gd name="T22" fmla="*/ 11 w 16"/>
                <a:gd name="T23" fmla="*/ 3 h 7"/>
                <a:gd name="T24" fmla="*/ 12 w 16"/>
                <a:gd name="T25" fmla="*/ 2 h 7"/>
                <a:gd name="T26" fmla="*/ 13 w 16"/>
                <a:gd name="T27" fmla="*/ 3 h 7"/>
                <a:gd name="T28" fmla="*/ 16 w 16"/>
                <a:gd name="T29" fmla="*/ 3 h 7"/>
                <a:gd name="T30" fmla="*/ 15 w 16"/>
                <a:gd name="T31" fmla="*/ 3 h 7"/>
                <a:gd name="T32" fmla="*/ 13 w 16"/>
                <a:gd name="T33" fmla="*/ 5 h 7"/>
                <a:gd name="T34" fmla="*/ 12 w 16"/>
                <a:gd name="T35" fmla="*/ 5 h 7"/>
                <a:gd name="T36" fmla="*/ 10 w 16"/>
                <a:gd name="T37" fmla="*/ 4 h 7"/>
                <a:gd name="T38" fmla="*/ 9 w 16"/>
                <a:gd name="T39" fmla="*/ 3 h 7"/>
                <a:gd name="T40" fmla="*/ 8 w 16"/>
                <a:gd name="T41" fmla="*/ 3 h 7"/>
                <a:gd name="T42" fmla="*/ 6 w 16"/>
                <a:gd name="T43" fmla="*/ 3 h 7"/>
                <a:gd name="T44" fmla="*/ 5 w 16"/>
                <a:gd name="T45" fmla="*/ 3 h 7"/>
                <a:gd name="T46" fmla="*/ 5 w 16"/>
                <a:gd name="T47" fmla="*/ 3 h 7"/>
                <a:gd name="T48" fmla="*/ 7 w 16"/>
                <a:gd name="T49" fmla="*/ 4 h 7"/>
                <a:gd name="T50" fmla="*/ 8 w 16"/>
                <a:gd name="T51" fmla="*/ 5 h 7"/>
                <a:gd name="T52" fmla="*/ 6 w 16"/>
                <a:gd name="T53" fmla="*/ 6 h 7"/>
                <a:gd name="T54" fmla="*/ 3 w 16"/>
                <a:gd name="T55" fmla="*/ 6 h 7"/>
                <a:gd name="T56" fmla="*/ 3 w 16"/>
                <a:gd name="T57" fmla="*/ 6 h 7"/>
                <a:gd name="T58" fmla="*/ 1 w 16"/>
                <a:gd name="T59" fmla="*/ 6 h 7"/>
                <a:gd name="T60" fmla="*/ 0 w 16"/>
                <a:gd name="T61" fmla="*/ 5 h 7"/>
                <a:gd name="T62" fmla="*/ 1 w 16"/>
                <a:gd name="T63" fmla="*/ 5 h 7"/>
                <a:gd name="T64" fmla="*/ 2 w 16"/>
                <a:gd name="T65" fmla="*/ 3 h 7"/>
                <a:gd name="T66" fmla="*/ 1 w 16"/>
                <a:gd name="T67" fmla="*/ 3 h 7"/>
                <a:gd name="T68" fmla="*/ 5 w 16"/>
                <a:gd name="T69" fmla="*/ 4 h 7"/>
                <a:gd name="T70" fmla="*/ 5 w 16"/>
                <a:gd name="T71" fmla="*/ 4 h 7"/>
                <a:gd name="T72" fmla="*/ 6 w 16"/>
                <a:gd name="T73" fmla="*/ 4 h 7"/>
                <a:gd name="T74" fmla="*/ 7 w 16"/>
                <a:gd name="T75" fmla="*/ 5 h 7"/>
                <a:gd name="T76" fmla="*/ 6 w 16"/>
                <a:gd name="T77" fmla="*/ 4 h 7"/>
                <a:gd name="T78" fmla="*/ 7 w 16"/>
                <a:gd name="T79" fmla="*/ 2 h 7"/>
                <a:gd name="T80" fmla="*/ 7 w 16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7">
                  <a:moveTo>
                    <a:pt x="1" y="3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3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6" y="4"/>
                    <a:pt x="6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5" name="Freeform 108"/>
            <p:cNvSpPr>
              <a:spLocks noEditPoints="1"/>
            </p:cNvSpPr>
            <p:nvPr/>
          </p:nvSpPr>
          <p:spPr bwMode="auto">
            <a:xfrm>
              <a:off x="6364" y="2013"/>
              <a:ext cx="94" cy="89"/>
            </a:xfrm>
            <a:custGeom>
              <a:avLst/>
              <a:gdLst>
                <a:gd name="T0" fmla="*/ 7 w 7"/>
                <a:gd name="T1" fmla="*/ 3 h 5"/>
                <a:gd name="T2" fmla="*/ 7 w 7"/>
                <a:gd name="T3" fmla="*/ 4 h 5"/>
                <a:gd name="T4" fmla="*/ 7 w 7"/>
                <a:gd name="T5" fmla="*/ 5 h 5"/>
                <a:gd name="T6" fmla="*/ 6 w 7"/>
                <a:gd name="T7" fmla="*/ 4 h 5"/>
                <a:gd name="T8" fmla="*/ 5 w 7"/>
                <a:gd name="T9" fmla="*/ 4 h 5"/>
                <a:gd name="T10" fmla="*/ 3 w 7"/>
                <a:gd name="T11" fmla="*/ 4 h 5"/>
                <a:gd name="T12" fmla="*/ 3 w 7"/>
                <a:gd name="T13" fmla="*/ 4 h 5"/>
                <a:gd name="T14" fmla="*/ 3 w 7"/>
                <a:gd name="T15" fmla="*/ 3 h 5"/>
                <a:gd name="T16" fmla="*/ 3 w 7"/>
                <a:gd name="T17" fmla="*/ 3 h 5"/>
                <a:gd name="T18" fmla="*/ 2 w 7"/>
                <a:gd name="T19" fmla="*/ 3 h 5"/>
                <a:gd name="T20" fmla="*/ 2 w 7"/>
                <a:gd name="T21" fmla="*/ 3 h 5"/>
                <a:gd name="T22" fmla="*/ 2 w 7"/>
                <a:gd name="T23" fmla="*/ 3 h 5"/>
                <a:gd name="T24" fmla="*/ 1 w 7"/>
                <a:gd name="T25" fmla="*/ 2 h 5"/>
                <a:gd name="T26" fmla="*/ 1 w 7"/>
                <a:gd name="T27" fmla="*/ 2 h 5"/>
                <a:gd name="T28" fmla="*/ 0 w 7"/>
                <a:gd name="T29" fmla="*/ 2 h 5"/>
                <a:gd name="T30" fmla="*/ 0 w 7"/>
                <a:gd name="T31" fmla="*/ 1 h 5"/>
                <a:gd name="T32" fmla="*/ 0 w 7"/>
                <a:gd name="T33" fmla="*/ 0 h 5"/>
                <a:gd name="T34" fmla="*/ 2 w 7"/>
                <a:gd name="T35" fmla="*/ 0 h 5"/>
                <a:gd name="T36" fmla="*/ 2 w 7"/>
                <a:gd name="T37" fmla="*/ 0 h 5"/>
                <a:gd name="T38" fmla="*/ 3 w 7"/>
                <a:gd name="T39" fmla="*/ 1 h 5"/>
                <a:gd name="T40" fmla="*/ 4 w 7"/>
                <a:gd name="T41" fmla="*/ 1 h 5"/>
                <a:gd name="T42" fmla="*/ 5 w 7"/>
                <a:gd name="T43" fmla="*/ 1 h 5"/>
                <a:gd name="T44" fmla="*/ 5 w 7"/>
                <a:gd name="T45" fmla="*/ 1 h 5"/>
                <a:gd name="T46" fmla="*/ 6 w 7"/>
                <a:gd name="T47" fmla="*/ 2 h 5"/>
                <a:gd name="T48" fmla="*/ 6 w 7"/>
                <a:gd name="T49" fmla="*/ 2 h 5"/>
                <a:gd name="T50" fmla="*/ 6 w 7"/>
                <a:gd name="T51" fmla="*/ 3 h 5"/>
                <a:gd name="T52" fmla="*/ 7 w 7"/>
                <a:gd name="T53" fmla="*/ 3 h 5"/>
                <a:gd name="T54" fmla="*/ 1 w 7"/>
                <a:gd name="T55" fmla="*/ 1 h 5"/>
                <a:gd name="T56" fmla="*/ 1 w 7"/>
                <a:gd name="T57" fmla="*/ 2 h 5"/>
                <a:gd name="T58" fmla="*/ 1 w 7"/>
                <a:gd name="T59" fmla="*/ 1 h 5"/>
                <a:gd name="T60" fmla="*/ 1 w 7"/>
                <a:gd name="T61" fmla="*/ 1 h 5"/>
                <a:gd name="T62" fmla="*/ 1 w 7"/>
                <a:gd name="T63" fmla="*/ 1 h 5"/>
                <a:gd name="T64" fmla="*/ 5 w 7"/>
                <a:gd name="T65" fmla="*/ 3 h 5"/>
                <a:gd name="T66" fmla="*/ 5 w 7"/>
                <a:gd name="T67" fmla="*/ 3 h 5"/>
                <a:gd name="T68" fmla="*/ 5 w 7"/>
                <a:gd name="T69" fmla="*/ 3 h 5"/>
                <a:gd name="T70" fmla="*/ 5 w 7"/>
                <a:gd name="T71" fmla="*/ 3 h 5"/>
                <a:gd name="T72" fmla="*/ 5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lose/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6" name="Freeform 109"/>
            <p:cNvSpPr>
              <a:spLocks noEditPoints="1"/>
            </p:cNvSpPr>
            <p:nvPr/>
          </p:nvSpPr>
          <p:spPr bwMode="auto">
            <a:xfrm>
              <a:off x="6499" y="1995"/>
              <a:ext cx="67" cy="53"/>
            </a:xfrm>
            <a:custGeom>
              <a:avLst/>
              <a:gdLst>
                <a:gd name="T0" fmla="*/ 3 w 5"/>
                <a:gd name="T1" fmla="*/ 2 h 3"/>
                <a:gd name="T2" fmla="*/ 3 w 5"/>
                <a:gd name="T3" fmla="*/ 2 h 3"/>
                <a:gd name="T4" fmla="*/ 3 w 5"/>
                <a:gd name="T5" fmla="*/ 2 h 3"/>
                <a:gd name="T6" fmla="*/ 3 w 5"/>
                <a:gd name="T7" fmla="*/ 2 h 3"/>
                <a:gd name="T8" fmla="*/ 2 w 5"/>
                <a:gd name="T9" fmla="*/ 2 h 3"/>
                <a:gd name="T10" fmla="*/ 2 w 5"/>
                <a:gd name="T11" fmla="*/ 1 h 3"/>
                <a:gd name="T12" fmla="*/ 2 w 5"/>
                <a:gd name="T13" fmla="*/ 1 h 3"/>
                <a:gd name="T14" fmla="*/ 1 w 5"/>
                <a:gd name="T15" fmla="*/ 2 h 3"/>
                <a:gd name="T16" fmla="*/ 0 w 5"/>
                <a:gd name="T17" fmla="*/ 1 h 3"/>
                <a:gd name="T18" fmla="*/ 1 w 5"/>
                <a:gd name="T19" fmla="*/ 1 h 3"/>
                <a:gd name="T20" fmla="*/ 2 w 5"/>
                <a:gd name="T21" fmla="*/ 1 h 3"/>
                <a:gd name="T22" fmla="*/ 3 w 5"/>
                <a:gd name="T23" fmla="*/ 1 h 3"/>
                <a:gd name="T24" fmla="*/ 4 w 5"/>
                <a:gd name="T25" fmla="*/ 1 h 3"/>
                <a:gd name="T26" fmla="*/ 4 w 5"/>
                <a:gd name="T27" fmla="*/ 1 h 3"/>
                <a:gd name="T28" fmla="*/ 5 w 5"/>
                <a:gd name="T29" fmla="*/ 1 h 3"/>
                <a:gd name="T30" fmla="*/ 5 w 5"/>
                <a:gd name="T31" fmla="*/ 2 h 3"/>
                <a:gd name="T32" fmla="*/ 5 w 5"/>
                <a:gd name="T33" fmla="*/ 3 h 3"/>
                <a:gd name="T34" fmla="*/ 5 w 5"/>
                <a:gd name="T35" fmla="*/ 2 h 3"/>
                <a:gd name="T36" fmla="*/ 4 w 5"/>
                <a:gd name="T37" fmla="*/ 3 h 3"/>
                <a:gd name="T38" fmla="*/ 2 w 5"/>
                <a:gd name="T39" fmla="*/ 2 h 3"/>
                <a:gd name="T40" fmla="*/ 3 w 5"/>
                <a:gd name="T41" fmla="*/ 2 h 3"/>
                <a:gd name="T42" fmla="*/ 4 w 5"/>
                <a:gd name="T43" fmla="*/ 2 h 3"/>
                <a:gd name="T44" fmla="*/ 4 w 5"/>
                <a:gd name="T45" fmla="*/ 2 h 3"/>
                <a:gd name="T46" fmla="*/ 4 w 5"/>
                <a:gd name="T47" fmla="*/ 2 h 3"/>
                <a:gd name="T48" fmla="*/ 4 w 5"/>
                <a:gd name="T49" fmla="*/ 2 h 3"/>
                <a:gd name="T50" fmla="*/ 4 w 5"/>
                <a:gd name="T5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4" y="2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7" name="Freeform 110"/>
            <p:cNvSpPr/>
            <p:nvPr/>
          </p:nvSpPr>
          <p:spPr bwMode="auto">
            <a:xfrm>
              <a:off x="6512" y="2066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2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8" name="Freeform 111"/>
            <p:cNvSpPr/>
            <p:nvPr/>
          </p:nvSpPr>
          <p:spPr bwMode="auto">
            <a:xfrm>
              <a:off x="6296" y="1995"/>
              <a:ext cx="41" cy="53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1 h 3"/>
                <a:gd name="T4" fmla="*/ 1 w 3"/>
                <a:gd name="T5" fmla="*/ 1 h 3"/>
                <a:gd name="T6" fmla="*/ 1 w 3"/>
                <a:gd name="T7" fmla="*/ 1 h 3"/>
                <a:gd name="T8" fmla="*/ 0 w 3"/>
                <a:gd name="T9" fmla="*/ 1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1 w 3"/>
                <a:gd name="T23" fmla="*/ 2 h 3"/>
                <a:gd name="T24" fmla="*/ 1 w 3"/>
                <a:gd name="T25" fmla="*/ 2 h 3"/>
                <a:gd name="T26" fmla="*/ 3 w 3"/>
                <a:gd name="T27" fmla="*/ 1 h 3"/>
                <a:gd name="T28" fmla="*/ 3 w 3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69" name="Freeform 112"/>
            <p:cNvSpPr/>
            <p:nvPr/>
          </p:nvSpPr>
          <p:spPr bwMode="auto">
            <a:xfrm>
              <a:off x="4463" y="1995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0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1 w 2"/>
                <a:gd name="T17" fmla="*/ 2 h 2"/>
                <a:gd name="T18" fmla="*/ 2 w 2"/>
                <a:gd name="T19" fmla="*/ 2 h 2"/>
                <a:gd name="T20" fmla="*/ 2 w 2"/>
                <a:gd name="T21" fmla="*/ 1 h 2"/>
                <a:gd name="T22" fmla="*/ 2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0" name="Freeform 113"/>
            <p:cNvSpPr/>
            <p:nvPr/>
          </p:nvSpPr>
          <p:spPr bwMode="auto">
            <a:xfrm>
              <a:off x="6458" y="2031"/>
              <a:ext cx="27" cy="35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2 w 2"/>
                <a:gd name="T7" fmla="*/ 1 h 2"/>
                <a:gd name="T8" fmla="*/ 2 w 2"/>
                <a:gd name="T9" fmla="*/ 1 h 2"/>
                <a:gd name="T10" fmla="*/ 1 w 2"/>
                <a:gd name="T11" fmla="*/ 1 h 2"/>
                <a:gd name="T12" fmla="*/ 1 w 2"/>
                <a:gd name="T13" fmla="*/ 0 h 2"/>
                <a:gd name="T14" fmla="*/ 1 w 2"/>
                <a:gd name="T15" fmla="*/ 0 h 2"/>
                <a:gd name="T16" fmla="*/ 1 w 2"/>
                <a:gd name="T17" fmla="*/ 0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1 w 2"/>
                <a:gd name="T25" fmla="*/ 1 h 2"/>
                <a:gd name="T26" fmla="*/ 0 w 2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1" name="Freeform 114"/>
            <p:cNvSpPr/>
            <p:nvPr/>
          </p:nvSpPr>
          <p:spPr bwMode="auto">
            <a:xfrm>
              <a:off x="5852" y="2066"/>
              <a:ext cx="27" cy="36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2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1 w 2"/>
                <a:gd name="T15" fmla="*/ 1 h 2"/>
                <a:gd name="T16" fmla="*/ 0 w 2"/>
                <a:gd name="T17" fmla="*/ 0 h 2"/>
                <a:gd name="T18" fmla="*/ 0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2" name="Freeform 115"/>
            <p:cNvSpPr/>
            <p:nvPr/>
          </p:nvSpPr>
          <p:spPr bwMode="auto">
            <a:xfrm>
              <a:off x="4692" y="1995"/>
              <a:ext cx="41" cy="18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2 w 3"/>
                <a:gd name="T9" fmla="*/ 1 h 1"/>
                <a:gd name="T10" fmla="*/ 2 w 3"/>
                <a:gd name="T11" fmla="*/ 1 h 1"/>
                <a:gd name="T12" fmla="*/ 2 w 3"/>
                <a:gd name="T13" fmla="*/ 0 h 1"/>
                <a:gd name="T14" fmla="*/ 1 w 3"/>
                <a:gd name="T15" fmla="*/ 0 h 1"/>
                <a:gd name="T16" fmla="*/ 0 w 3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3" name="Freeform 116"/>
            <p:cNvSpPr/>
            <p:nvPr/>
          </p:nvSpPr>
          <p:spPr bwMode="auto">
            <a:xfrm>
              <a:off x="6337" y="2084"/>
              <a:ext cx="27" cy="18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1 h 1"/>
                <a:gd name="T8" fmla="*/ 1 w 2"/>
                <a:gd name="T9" fmla="*/ 1 h 1"/>
                <a:gd name="T10" fmla="*/ 2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4" name="Freeform 117"/>
            <p:cNvSpPr/>
            <p:nvPr/>
          </p:nvSpPr>
          <p:spPr bwMode="auto">
            <a:xfrm>
              <a:off x="6552" y="2084"/>
              <a:ext cx="14" cy="3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2 h 2"/>
                <a:gd name="T8" fmla="*/ 1 w 1"/>
                <a:gd name="T9" fmla="*/ 2 h 2"/>
                <a:gd name="T10" fmla="*/ 0 w 1"/>
                <a:gd name="T11" fmla="*/ 0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5" name="Freeform 118"/>
            <p:cNvSpPr/>
            <p:nvPr/>
          </p:nvSpPr>
          <p:spPr bwMode="auto">
            <a:xfrm>
              <a:off x="4881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6" name="Freeform 119"/>
            <p:cNvSpPr/>
            <p:nvPr/>
          </p:nvSpPr>
          <p:spPr bwMode="auto">
            <a:xfrm>
              <a:off x="6242" y="2066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7" name="Freeform 120"/>
            <p:cNvSpPr/>
            <p:nvPr/>
          </p:nvSpPr>
          <p:spPr bwMode="auto">
            <a:xfrm>
              <a:off x="4733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8" name="Freeform 121"/>
            <p:cNvSpPr/>
            <p:nvPr/>
          </p:nvSpPr>
          <p:spPr bwMode="auto">
            <a:xfrm>
              <a:off x="6040" y="2084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79" name="Freeform 122"/>
            <p:cNvSpPr/>
            <p:nvPr/>
          </p:nvSpPr>
          <p:spPr bwMode="auto">
            <a:xfrm>
              <a:off x="5083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0" name="Freeform 123"/>
            <p:cNvSpPr/>
            <p:nvPr/>
          </p:nvSpPr>
          <p:spPr bwMode="auto">
            <a:xfrm>
              <a:off x="6458" y="2084"/>
              <a:ext cx="14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1" name="Freeform 124"/>
            <p:cNvSpPr/>
            <p:nvPr/>
          </p:nvSpPr>
          <p:spPr bwMode="auto">
            <a:xfrm>
              <a:off x="6108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2" name="Freeform 125"/>
            <p:cNvSpPr/>
            <p:nvPr/>
          </p:nvSpPr>
          <p:spPr bwMode="auto">
            <a:xfrm>
              <a:off x="4059" y="2102"/>
              <a:ext cx="13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3" name="Freeform 126"/>
            <p:cNvSpPr/>
            <p:nvPr/>
          </p:nvSpPr>
          <p:spPr bwMode="auto">
            <a:xfrm>
              <a:off x="5312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4" name="Freeform 127"/>
            <p:cNvSpPr/>
            <p:nvPr/>
          </p:nvSpPr>
          <p:spPr bwMode="auto">
            <a:xfrm>
              <a:off x="5259" y="2013"/>
              <a:ext cx="1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5" name="Freeform 128"/>
            <p:cNvSpPr/>
            <p:nvPr/>
          </p:nvSpPr>
          <p:spPr bwMode="auto">
            <a:xfrm>
              <a:off x="5649" y="2102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6" name="Freeform 129"/>
            <p:cNvSpPr/>
            <p:nvPr/>
          </p:nvSpPr>
          <p:spPr bwMode="auto">
            <a:xfrm>
              <a:off x="5784" y="2066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7" name="Freeform 130"/>
            <p:cNvSpPr/>
            <p:nvPr/>
          </p:nvSpPr>
          <p:spPr bwMode="auto">
            <a:xfrm>
              <a:off x="5515" y="2031"/>
              <a:ext cx="1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8" name="Oval 131"/>
            <p:cNvSpPr>
              <a:spLocks noChangeArrowheads="1"/>
            </p:cNvSpPr>
            <p:nvPr/>
          </p:nvSpPr>
          <p:spPr bwMode="auto">
            <a:xfrm>
              <a:off x="5542" y="2048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89" name="Oval 132"/>
            <p:cNvSpPr>
              <a:spLocks noChangeArrowheads="1"/>
            </p:cNvSpPr>
            <p:nvPr/>
          </p:nvSpPr>
          <p:spPr bwMode="auto">
            <a:xfrm>
              <a:off x="3183" y="2084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0" name="Freeform 133"/>
            <p:cNvSpPr/>
            <p:nvPr/>
          </p:nvSpPr>
          <p:spPr bwMode="auto">
            <a:xfrm>
              <a:off x="5717" y="1995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1" name="Freeform 134"/>
            <p:cNvSpPr/>
            <p:nvPr/>
          </p:nvSpPr>
          <p:spPr bwMode="auto">
            <a:xfrm>
              <a:off x="4207" y="2084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2" name="Freeform 135"/>
            <p:cNvSpPr/>
            <p:nvPr/>
          </p:nvSpPr>
          <p:spPr bwMode="auto">
            <a:xfrm>
              <a:off x="6458" y="2066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3" name="Freeform 136"/>
            <p:cNvSpPr/>
            <p:nvPr/>
          </p:nvSpPr>
          <p:spPr bwMode="auto">
            <a:xfrm>
              <a:off x="6485" y="2102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4" name="Oval 137"/>
            <p:cNvSpPr>
              <a:spLocks noChangeArrowheads="1"/>
            </p:cNvSpPr>
            <p:nvPr/>
          </p:nvSpPr>
          <p:spPr bwMode="auto">
            <a:xfrm>
              <a:off x="4881" y="2013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5" name="Oval 138"/>
            <p:cNvSpPr>
              <a:spLocks noChangeArrowheads="1"/>
            </p:cNvSpPr>
            <p:nvPr/>
          </p:nvSpPr>
          <p:spPr bwMode="auto">
            <a:xfrm>
              <a:off x="4558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6" name="Freeform 139"/>
            <p:cNvSpPr/>
            <p:nvPr/>
          </p:nvSpPr>
          <p:spPr bwMode="auto">
            <a:xfrm>
              <a:off x="4382" y="20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7" name="Freeform 140"/>
            <p:cNvSpPr/>
            <p:nvPr/>
          </p:nvSpPr>
          <p:spPr bwMode="auto">
            <a:xfrm>
              <a:off x="3331" y="2031"/>
              <a:ext cx="14" cy="1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8" name="Freeform 141"/>
            <p:cNvSpPr/>
            <p:nvPr/>
          </p:nvSpPr>
          <p:spPr bwMode="auto">
            <a:xfrm>
              <a:off x="3129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99" name="Freeform 142"/>
            <p:cNvSpPr/>
            <p:nvPr/>
          </p:nvSpPr>
          <p:spPr bwMode="auto">
            <a:xfrm>
              <a:off x="6593" y="2031"/>
              <a:ext cx="0" cy="1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0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0" name="Rectangle 143"/>
            <p:cNvSpPr>
              <a:spLocks noChangeArrowheads="1"/>
            </p:cNvSpPr>
            <p:nvPr/>
          </p:nvSpPr>
          <p:spPr bwMode="auto">
            <a:xfrm>
              <a:off x="6485" y="2013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1" name="Oval 144"/>
            <p:cNvSpPr>
              <a:spLocks noChangeArrowheads="1"/>
            </p:cNvSpPr>
            <p:nvPr/>
          </p:nvSpPr>
          <p:spPr bwMode="auto">
            <a:xfrm>
              <a:off x="6472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2" name="Oval 145"/>
            <p:cNvSpPr>
              <a:spLocks noChangeArrowheads="1"/>
            </p:cNvSpPr>
            <p:nvPr/>
          </p:nvSpPr>
          <p:spPr bwMode="auto">
            <a:xfrm>
              <a:off x="643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3" name="Freeform 146"/>
            <p:cNvSpPr/>
            <p:nvPr/>
          </p:nvSpPr>
          <p:spPr bwMode="auto">
            <a:xfrm>
              <a:off x="6189" y="2120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4" name="Freeform 147"/>
            <p:cNvSpPr/>
            <p:nvPr/>
          </p:nvSpPr>
          <p:spPr bwMode="auto">
            <a:xfrm>
              <a:off x="6040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5" name="Oval 148"/>
            <p:cNvSpPr>
              <a:spLocks noChangeArrowheads="1"/>
            </p:cNvSpPr>
            <p:nvPr/>
          </p:nvSpPr>
          <p:spPr bwMode="auto">
            <a:xfrm>
              <a:off x="5784" y="2102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6" name="Oval 149"/>
            <p:cNvSpPr>
              <a:spLocks noChangeArrowheads="1"/>
            </p:cNvSpPr>
            <p:nvPr/>
          </p:nvSpPr>
          <p:spPr bwMode="auto">
            <a:xfrm>
              <a:off x="5703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7" name="Freeform 150"/>
            <p:cNvSpPr/>
            <p:nvPr/>
          </p:nvSpPr>
          <p:spPr bwMode="auto">
            <a:xfrm>
              <a:off x="5151" y="1995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8" name="Rectangle 151"/>
            <p:cNvSpPr>
              <a:spLocks noChangeArrowheads="1"/>
            </p:cNvSpPr>
            <p:nvPr/>
          </p:nvSpPr>
          <p:spPr bwMode="auto">
            <a:xfrm>
              <a:off x="5137" y="199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09" name="Freeform 152"/>
            <p:cNvSpPr/>
            <p:nvPr/>
          </p:nvSpPr>
          <p:spPr bwMode="auto">
            <a:xfrm>
              <a:off x="5151" y="20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0" name="Freeform 153"/>
            <p:cNvSpPr/>
            <p:nvPr/>
          </p:nvSpPr>
          <p:spPr bwMode="auto">
            <a:xfrm>
              <a:off x="3668" y="2048"/>
              <a:ext cx="1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1" name="Oval 154"/>
            <p:cNvSpPr>
              <a:spLocks noChangeArrowheads="1"/>
            </p:cNvSpPr>
            <p:nvPr/>
          </p:nvSpPr>
          <p:spPr bwMode="auto">
            <a:xfrm>
              <a:off x="364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2" name="Freeform 155"/>
            <p:cNvSpPr/>
            <p:nvPr/>
          </p:nvSpPr>
          <p:spPr bwMode="auto">
            <a:xfrm>
              <a:off x="5312" y="1995"/>
              <a:ext cx="1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3" name="Oval 156"/>
            <p:cNvSpPr>
              <a:spLocks noChangeArrowheads="1"/>
            </p:cNvSpPr>
            <p:nvPr/>
          </p:nvSpPr>
          <p:spPr bwMode="auto">
            <a:xfrm>
              <a:off x="4167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4" name="Freeform 157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5" name="Freeform 158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6" name="Freeform 159"/>
            <p:cNvSpPr/>
            <p:nvPr/>
          </p:nvSpPr>
          <p:spPr bwMode="auto">
            <a:xfrm>
              <a:off x="3223" y="2013"/>
              <a:ext cx="0" cy="1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7" name="Rectangle 160"/>
            <p:cNvSpPr>
              <a:spLocks noChangeArrowheads="1"/>
            </p:cNvSpPr>
            <p:nvPr/>
          </p:nvSpPr>
          <p:spPr bwMode="auto">
            <a:xfrm>
              <a:off x="5744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8" name="Rectangle 161"/>
            <p:cNvSpPr>
              <a:spLocks noChangeArrowheads="1"/>
            </p:cNvSpPr>
            <p:nvPr/>
          </p:nvSpPr>
          <p:spPr bwMode="auto">
            <a:xfrm>
              <a:off x="5771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19" name="Freeform 162"/>
            <p:cNvSpPr/>
            <p:nvPr/>
          </p:nvSpPr>
          <p:spPr bwMode="auto">
            <a:xfrm>
              <a:off x="5879" y="20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0" name="Freeform 163"/>
            <p:cNvSpPr/>
            <p:nvPr/>
          </p:nvSpPr>
          <p:spPr bwMode="auto">
            <a:xfrm>
              <a:off x="6000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1" name="Rectangle 164"/>
            <p:cNvSpPr>
              <a:spLocks noChangeArrowheads="1"/>
            </p:cNvSpPr>
            <p:nvPr/>
          </p:nvSpPr>
          <p:spPr bwMode="auto">
            <a:xfrm>
              <a:off x="6148" y="2048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2" name="Freeform 165"/>
            <p:cNvSpPr/>
            <p:nvPr/>
          </p:nvSpPr>
          <p:spPr bwMode="auto">
            <a:xfrm>
              <a:off x="633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3" name="Freeform 166"/>
            <p:cNvSpPr/>
            <p:nvPr/>
          </p:nvSpPr>
          <p:spPr bwMode="auto">
            <a:xfrm>
              <a:off x="6391" y="2066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4" name="Freeform 167"/>
            <p:cNvSpPr/>
            <p:nvPr/>
          </p:nvSpPr>
          <p:spPr bwMode="auto">
            <a:xfrm>
              <a:off x="6458" y="2048"/>
              <a:ext cx="1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5" name="Freeform 168"/>
            <p:cNvSpPr/>
            <p:nvPr/>
          </p:nvSpPr>
          <p:spPr bwMode="auto">
            <a:xfrm>
              <a:off x="6458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6" name="Rectangle 169"/>
            <p:cNvSpPr>
              <a:spLocks noChangeArrowheads="1"/>
            </p:cNvSpPr>
            <p:nvPr/>
          </p:nvSpPr>
          <p:spPr bwMode="auto">
            <a:xfrm>
              <a:off x="6472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7" name="Freeform 170"/>
            <p:cNvSpPr/>
            <p:nvPr/>
          </p:nvSpPr>
          <p:spPr bwMode="auto">
            <a:xfrm>
              <a:off x="6566" y="2031"/>
              <a:ext cx="0" cy="17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8" name="Freeform 171"/>
            <p:cNvSpPr/>
            <p:nvPr/>
          </p:nvSpPr>
          <p:spPr bwMode="auto">
            <a:xfrm>
              <a:off x="3965" y="2102"/>
              <a:ext cx="13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29" name="Freeform 172"/>
            <p:cNvSpPr/>
            <p:nvPr/>
          </p:nvSpPr>
          <p:spPr bwMode="auto">
            <a:xfrm>
              <a:off x="4800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30" name="Freeform 173"/>
            <p:cNvSpPr/>
            <p:nvPr/>
          </p:nvSpPr>
          <p:spPr bwMode="auto">
            <a:xfrm>
              <a:off x="2226" y="2048"/>
              <a:ext cx="0" cy="1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31" name="Freeform 174"/>
            <p:cNvSpPr/>
            <p:nvPr/>
          </p:nvSpPr>
          <p:spPr bwMode="auto">
            <a:xfrm>
              <a:off x="4854" y="2031"/>
              <a:ext cx="0" cy="17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32" name="Freeform 175"/>
            <p:cNvSpPr/>
            <p:nvPr/>
          </p:nvSpPr>
          <p:spPr bwMode="auto">
            <a:xfrm>
              <a:off x="5056" y="1995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159" name="文本框 158"/>
          <p:cNvSpPr txBox="1"/>
          <p:nvPr/>
        </p:nvSpPr>
        <p:spPr>
          <a:xfrm flipH="1">
            <a:off x="7547780" y="1624498"/>
            <a:ext cx="326801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点击此处输入标题</a:t>
            </a:r>
          </a:p>
        </p:txBody>
      </p:sp>
      <p:sp>
        <p:nvSpPr>
          <p:cNvPr id="160" name="矩形 159"/>
          <p:cNvSpPr/>
          <p:nvPr/>
        </p:nvSpPr>
        <p:spPr>
          <a:xfrm flipH="1">
            <a:off x="7511365" y="2361949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grpSp>
        <p:nvGrpSpPr>
          <p:cNvPr id="312" name="Group 103"/>
          <p:cNvGrpSpPr>
            <a:grpSpLocks noChangeAspect="1"/>
          </p:cNvGrpSpPr>
          <p:nvPr/>
        </p:nvGrpSpPr>
        <p:grpSpPr bwMode="auto">
          <a:xfrm>
            <a:off x="1310436" y="4265529"/>
            <a:ext cx="3359462" cy="59722"/>
            <a:chOff x="1579" y="1995"/>
            <a:chExt cx="8044" cy="143"/>
          </a:xfrm>
          <a:solidFill>
            <a:schemeClr val="bg1"/>
          </a:solidFill>
        </p:grpSpPr>
        <p:sp>
          <p:nvSpPr>
            <p:cNvPr id="315" name="Freeform 104"/>
            <p:cNvSpPr>
              <a:spLocks noEditPoints="1"/>
            </p:cNvSpPr>
            <p:nvPr/>
          </p:nvSpPr>
          <p:spPr bwMode="auto">
            <a:xfrm>
              <a:off x="1579" y="1995"/>
              <a:ext cx="2938" cy="143"/>
            </a:xfrm>
            <a:custGeom>
              <a:avLst/>
              <a:gdLst>
                <a:gd name="T0" fmla="*/ 126 w 218"/>
                <a:gd name="T1" fmla="*/ 3 h 8"/>
                <a:gd name="T2" fmla="*/ 132 w 218"/>
                <a:gd name="T3" fmla="*/ 1 h 8"/>
                <a:gd name="T4" fmla="*/ 139 w 218"/>
                <a:gd name="T5" fmla="*/ 2 h 8"/>
                <a:gd name="T6" fmla="*/ 139 w 218"/>
                <a:gd name="T7" fmla="*/ 6 h 8"/>
                <a:gd name="T8" fmla="*/ 149 w 218"/>
                <a:gd name="T9" fmla="*/ 1 h 8"/>
                <a:gd name="T10" fmla="*/ 155 w 218"/>
                <a:gd name="T11" fmla="*/ 4 h 8"/>
                <a:gd name="T12" fmla="*/ 155 w 218"/>
                <a:gd name="T13" fmla="*/ 1 h 8"/>
                <a:gd name="T14" fmla="*/ 161 w 218"/>
                <a:gd name="T15" fmla="*/ 2 h 8"/>
                <a:gd name="T16" fmla="*/ 174 w 218"/>
                <a:gd name="T17" fmla="*/ 1 h 8"/>
                <a:gd name="T18" fmla="*/ 178 w 218"/>
                <a:gd name="T19" fmla="*/ 4 h 8"/>
                <a:gd name="T20" fmla="*/ 187 w 218"/>
                <a:gd name="T21" fmla="*/ 2 h 8"/>
                <a:gd name="T22" fmla="*/ 199 w 218"/>
                <a:gd name="T23" fmla="*/ 1 h 8"/>
                <a:gd name="T24" fmla="*/ 208 w 218"/>
                <a:gd name="T25" fmla="*/ 1 h 8"/>
                <a:gd name="T26" fmla="*/ 209 w 218"/>
                <a:gd name="T27" fmla="*/ 1 h 8"/>
                <a:gd name="T28" fmla="*/ 218 w 218"/>
                <a:gd name="T29" fmla="*/ 4 h 8"/>
                <a:gd name="T30" fmla="*/ 207 w 218"/>
                <a:gd name="T31" fmla="*/ 4 h 8"/>
                <a:gd name="T32" fmla="*/ 200 w 218"/>
                <a:gd name="T33" fmla="*/ 6 h 8"/>
                <a:gd name="T34" fmla="*/ 191 w 218"/>
                <a:gd name="T35" fmla="*/ 5 h 8"/>
                <a:gd name="T36" fmla="*/ 185 w 218"/>
                <a:gd name="T37" fmla="*/ 4 h 8"/>
                <a:gd name="T38" fmla="*/ 182 w 218"/>
                <a:gd name="T39" fmla="*/ 7 h 8"/>
                <a:gd name="T40" fmla="*/ 169 w 218"/>
                <a:gd name="T41" fmla="*/ 6 h 8"/>
                <a:gd name="T42" fmla="*/ 163 w 218"/>
                <a:gd name="T43" fmla="*/ 5 h 8"/>
                <a:gd name="T44" fmla="*/ 146 w 218"/>
                <a:gd name="T45" fmla="*/ 7 h 8"/>
                <a:gd name="T46" fmla="*/ 132 w 218"/>
                <a:gd name="T47" fmla="*/ 6 h 8"/>
                <a:gd name="T48" fmla="*/ 121 w 218"/>
                <a:gd name="T49" fmla="*/ 6 h 8"/>
                <a:gd name="T50" fmla="*/ 114 w 218"/>
                <a:gd name="T51" fmla="*/ 5 h 8"/>
                <a:gd name="T52" fmla="*/ 100 w 218"/>
                <a:gd name="T53" fmla="*/ 7 h 8"/>
                <a:gd name="T54" fmla="*/ 89 w 218"/>
                <a:gd name="T55" fmla="*/ 7 h 8"/>
                <a:gd name="T56" fmla="*/ 63 w 218"/>
                <a:gd name="T57" fmla="*/ 7 h 8"/>
                <a:gd name="T58" fmla="*/ 33 w 218"/>
                <a:gd name="T59" fmla="*/ 7 h 8"/>
                <a:gd name="T60" fmla="*/ 0 w 218"/>
                <a:gd name="T61" fmla="*/ 5 h 8"/>
                <a:gd name="T62" fmla="*/ 24 w 218"/>
                <a:gd name="T63" fmla="*/ 3 h 8"/>
                <a:gd name="T64" fmla="*/ 44 w 218"/>
                <a:gd name="T65" fmla="*/ 2 h 8"/>
                <a:gd name="T66" fmla="*/ 54 w 218"/>
                <a:gd name="T67" fmla="*/ 4 h 8"/>
                <a:gd name="T68" fmla="*/ 64 w 218"/>
                <a:gd name="T69" fmla="*/ 3 h 8"/>
                <a:gd name="T70" fmla="*/ 70 w 218"/>
                <a:gd name="T71" fmla="*/ 3 h 8"/>
                <a:gd name="T72" fmla="*/ 85 w 218"/>
                <a:gd name="T73" fmla="*/ 2 h 8"/>
                <a:gd name="T74" fmla="*/ 94 w 218"/>
                <a:gd name="T75" fmla="*/ 2 h 8"/>
                <a:gd name="T76" fmla="*/ 102 w 218"/>
                <a:gd name="T77" fmla="*/ 3 h 8"/>
                <a:gd name="T78" fmla="*/ 175 w 218"/>
                <a:gd name="T79" fmla="*/ 6 h 8"/>
                <a:gd name="T80" fmla="*/ 187 w 218"/>
                <a:gd name="T81" fmla="*/ 2 h 8"/>
                <a:gd name="T82" fmla="*/ 187 w 218"/>
                <a:gd name="T83" fmla="*/ 4 h 8"/>
                <a:gd name="T84" fmla="*/ 75 w 218"/>
                <a:gd name="T85" fmla="*/ 4 h 8"/>
                <a:gd name="T86" fmla="*/ 172 w 218"/>
                <a:gd name="T87" fmla="*/ 3 h 8"/>
                <a:gd name="T88" fmla="*/ 182 w 218"/>
                <a:gd name="T89" fmla="*/ 4 h 8"/>
                <a:gd name="T90" fmla="*/ 34 w 218"/>
                <a:gd name="T91" fmla="*/ 4 h 8"/>
                <a:gd name="T92" fmla="*/ 207 w 218"/>
                <a:gd name="T93" fmla="*/ 4 h 8"/>
                <a:gd name="T94" fmla="*/ 212 w 218"/>
                <a:gd name="T95" fmla="*/ 3 h 8"/>
                <a:gd name="T96" fmla="*/ 114 w 218"/>
                <a:gd name="T97" fmla="*/ 4 h 8"/>
                <a:gd name="T98" fmla="*/ 159 w 218"/>
                <a:gd name="T99" fmla="*/ 5 h 8"/>
                <a:gd name="T100" fmla="*/ 45 w 218"/>
                <a:gd name="T101" fmla="*/ 5 h 8"/>
                <a:gd name="T102" fmla="*/ 197 w 218"/>
                <a:gd name="T103" fmla="*/ 1 h 8"/>
                <a:gd name="T104" fmla="*/ 125 w 218"/>
                <a:gd name="T105" fmla="*/ 6 h 8"/>
                <a:gd name="T106" fmla="*/ 155 w 218"/>
                <a:gd name="T107" fmla="*/ 3 h 8"/>
                <a:gd name="T108" fmla="*/ 38 w 218"/>
                <a:gd name="T109" fmla="*/ 4 h 8"/>
                <a:gd name="T110" fmla="*/ 205 w 218"/>
                <a:gd name="T111" fmla="*/ 4 h 8"/>
                <a:gd name="T112" fmla="*/ 171 w 218"/>
                <a:gd name="T113" fmla="*/ 3 h 8"/>
                <a:gd name="T114" fmla="*/ 148 w 218"/>
                <a:gd name="T115" fmla="*/ 4 h 8"/>
                <a:gd name="T116" fmla="*/ 125 w 218"/>
                <a:gd name="T117" fmla="*/ 3 h 8"/>
                <a:gd name="T118" fmla="*/ 91 w 218"/>
                <a:gd name="T119" fmla="*/ 5 h 8"/>
                <a:gd name="T120" fmla="*/ 212 w 218"/>
                <a:gd name="T121" fmla="*/ 4 h 8"/>
                <a:gd name="T122" fmla="*/ 93 w 218"/>
                <a:gd name="T123" fmla="*/ 2 h 8"/>
                <a:gd name="T124" fmla="*/ 55 w 218"/>
                <a:gd name="T12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8">
                  <a:moveTo>
                    <a:pt x="122" y="2"/>
                  </a:moveTo>
                  <a:cubicBezTo>
                    <a:pt x="122" y="2"/>
                    <a:pt x="122" y="2"/>
                    <a:pt x="122" y="2"/>
                  </a:cubicBezTo>
                  <a:cubicBezTo>
                    <a:pt x="122" y="2"/>
                    <a:pt x="122" y="3"/>
                    <a:pt x="122" y="3"/>
                  </a:cubicBezTo>
                  <a:cubicBezTo>
                    <a:pt x="122" y="3"/>
                    <a:pt x="121" y="2"/>
                    <a:pt x="121" y="2"/>
                  </a:cubicBezTo>
                  <a:cubicBezTo>
                    <a:pt x="121" y="2"/>
                    <a:pt x="121" y="2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1" y="3"/>
                    <a:pt x="121" y="3"/>
                    <a:pt x="122" y="3"/>
                  </a:cubicBezTo>
                  <a:cubicBezTo>
                    <a:pt x="122" y="4"/>
                    <a:pt x="122" y="3"/>
                    <a:pt x="122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4" y="2"/>
                    <a:pt x="124" y="3"/>
                    <a:pt x="124" y="2"/>
                  </a:cubicBezTo>
                  <a:cubicBezTo>
                    <a:pt x="125" y="2"/>
                    <a:pt x="125" y="2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26" y="3"/>
                    <a:pt x="126" y="3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6" y="3"/>
                    <a:pt x="126" y="3"/>
                    <a:pt x="127" y="3"/>
                  </a:cubicBezTo>
                  <a:cubicBezTo>
                    <a:pt x="127" y="3"/>
                    <a:pt x="127" y="2"/>
                    <a:pt x="127" y="2"/>
                  </a:cubicBezTo>
                  <a:cubicBezTo>
                    <a:pt x="128" y="1"/>
                    <a:pt x="128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30" y="2"/>
                    <a:pt x="130" y="2"/>
                    <a:pt x="130" y="3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3"/>
                    <a:pt x="129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0" y="3"/>
                    <a:pt x="130" y="2"/>
                    <a:pt x="130" y="2"/>
                  </a:cubicBezTo>
                  <a:cubicBezTo>
                    <a:pt x="130" y="2"/>
                    <a:pt x="129" y="3"/>
                    <a:pt x="130" y="3"/>
                  </a:cubicBezTo>
                  <a:cubicBezTo>
                    <a:pt x="130" y="3"/>
                    <a:pt x="131" y="4"/>
                    <a:pt x="131" y="3"/>
                  </a:cubicBezTo>
                  <a:cubicBezTo>
                    <a:pt x="131" y="3"/>
                    <a:pt x="132" y="3"/>
                    <a:pt x="132" y="2"/>
                  </a:cubicBezTo>
                  <a:cubicBezTo>
                    <a:pt x="132" y="2"/>
                    <a:pt x="132" y="2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2"/>
                    <a:pt x="132" y="2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4" y="4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3"/>
                    <a:pt x="133" y="3"/>
                    <a:pt x="133" y="3"/>
                  </a:cubicBezTo>
                  <a:cubicBezTo>
                    <a:pt x="133" y="3"/>
                    <a:pt x="133" y="3"/>
                    <a:pt x="13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2"/>
                    <a:pt x="134" y="2"/>
                  </a:cubicBezTo>
                  <a:cubicBezTo>
                    <a:pt x="134" y="2"/>
                    <a:pt x="133" y="1"/>
                    <a:pt x="133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4" y="1"/>
                    <a:pt x="135" y="1"/>
                    <a:pt x="135" y="1"/>
                  </a:cubicBezTo>
                  <a:cubicBezTo>
                    <a:pt x="135" y="1"/>
                    <a:pt x="136" y="1"/>
                    <a:pt x="136" y="1"/>
                  </a:cubicBezTo>
                  <a:cubicBezTo>
                    <a:pt x="137" y="1"/>
                    <a:pt x="138" y="1"/>
                    <a:pt x="139" y="2"/>
                  </a:cubicBezTo>
                  <a:cubicBezTo>
                    <a:pt x="139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1" y="1"/>
                    <a:pt x="142" y="1"/>
                    <a:pt x="143" y="1"/>
                  </a:cubicBezTo>
                  <a:cubicBezTo>
                    <a:pt x="143" y="1"/>
                    <a:pt x="143" y="1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1"/>
                    <a:pt x="141" y="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3"/>
                    <a:pt x="141" y="3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3"/>
                    <a:pt x="140" y="3"/>
                  </a:cubicBezTo>
                  <a:cubicBezTo>
                    <a:pt x="139" y="3"/>
                    <a:pt x="139" y="4"/>
                    <a:pt x="139" y="5"/>
                  </a:cubicBezTo>
                  <a:cubicBezTo>
                    <a:pt x="139" y="5"/>
                    <a:pt x="139" y="5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4"/>
                  </a:cubicBezTo>
                  <a:cubicBezTo>
                    <a:pt x="140" y="4"/>
                    <a:pt x="141" y="4"/>
                    <a:pt x="141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3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2"/>
                    <a:pt x="144" y="2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5" y="1"/>
                    <a:pt x="146" y="1"/>
                  </a:cubicBezTo>
                  <a:cubicBezTo>
                    <a:pt x="146" y="1"/>
                    <a:pt x="147" y="1"/>
                    <a:pt x="147" y="1"/>
                  </a:cubicBezTo>
                  <a:cubicBezTo>
                    <a:pt x="148" y="1"/>
                    <a:pt x="148" y="1"/>
                    <a:pt x="149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1" y="2"/>
                    <a:pt x="151" y="2"/>
                  </a:cubicBezTo>
                  <a:cubicBezTo>
                    <a:pt x="151" y="2"/>
                    <a:pt x="152" y="2"/>
                    <a:pt x="152" y="2"/>
                  </a:cubicBezTo>
                  <a:cubicBezTo>
                    <a:pt x="152" y="1"/>
                    <a:pt x="151" y="1"/>
                    <a:pt x="152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2" y="2"/>
                    <a:pt x="152" y="2"/>
                    <a:pt x="153" y="2"/>
                  </a:cubicBezTo>
                  <a:cubicBezTo>
                    <a:pt x="153" y="2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4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4" y="2"/>
                    <a:pt x="155" y="2"/>
                  </a:cubicBezTo>
                  <a:cubicBezTo>
                    <a:pt x="155" y="3"/>
                    <a:pt x="155" y="3"/>
                    <a:pt x="156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5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57" y="4"/>
                    <a:pt x="157" y="4"/>
                    <a:pt x="158" y="4"/>
                  </a:cubicBezTo>
                  <a:cubicBezTo>
                    <a:pt x="158" y="4"/>
                    <a:pt x="158" y="3"/>
                    <a:pt x="158" y="3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3"/>
                    <a:pt x="157" y="3"/>
                    <a:pt x="157" y="3"/>
                  </a:cubicBezTo>
                  <a:cubicBezTo>
                    <a:pt x="157" y="2"/>
                    <a:pt x="157" y="2"/>
                    <a:pt x="156" y="2"/>
                  </a:cubicBezTo>
                  <a:cubicBezTo>
                    <a:pt x="156" y="2"/>
                    <a:pt x="156" y="2"/>
                    <a:pt x="156" y="3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1"/>
                    <a:pt x="156" y="1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9" y="1"/>
                    <a:pt x="159" y="1"/>
                  </a:cubicBezTo>
                  <a:cubicBezTo>
                    <a:pt x="159" y="2"/>
                    <a:pt x="159" y="2"/>
                    <a:pt x="159" y="2"/>
                  </a:cubicBezTo>
                  <a:cubicBezTo>
                    <a:pt x="159" y="3"/>
                    <a:pt x="160" y="3"/>
                    <a:pt x="160" y="3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3"/>
                    <a:pt x="160" y="4"/>
                    <a:pt x="160" y="4"/>
                  </a:cubicBezTo>
                  <a:cubicBezTo>
                    <a:pt x="160" y="4"/>
                    <a:pt x="161" y="4"/>
                    <a:pt x="161" y="3"/>
                  </a:cubicBezTo>
                  <a:cubicBezTo>
                    <a:pt x="161" y="3"/>
                    <a:pt x="161" y="3"/>
                    <a:pt x="161" y="3"/>
                  </a:cubicBezTo>
                  <a:cubicBezTo>
                    <a:pt x="161" y="3"/>
                    <a:pt x="160" y="3"/>
                    <a:pt x="160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2" y="2"/>
                    <a:pt x="162" y="2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4" y="1"/>
                    <a:pt x="164" y="2"/>
                    <a:pt x="164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2"/>
                    <a:pt x="165" y="2"/>
                    <a:pt x="165" y="1"/>
                  </a:cubicBezTo>
                  <a:cubicBezTo>
                    <a:pt x="165" y="1"/>
                    <a:pt x="165" y="1"/>
                    <a:pt x="166" y="1"/>
                  </a:cubicBezTo>
                  <a:cubicBezTo>
                    <a:pt x="166" y="1"/>
                    <a:pt x="167" y="1"/>
                    <a:pt x="167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8" y="1"/>
                    <a:pt x="169" y="1"/>
                    <a:pt x="169" y="0"/>
                  </a:cubicBezTo>
                  <a:cubicBezTo>
                    <a:pt x="169" y="0"/>
                    <a:pt x="170" y="1"/>
                    <a:pt x="170" y="1"/>
                  </a:cubicBezTo>
                  <a:cubicBezTo>
                    <a:pt x="170" y="1"/>
                    <a:pt x="171" y="1"/>
                    <a:pt x="171" y="0"/>
                  </a:cubicBezTo>
                  <a:cubicBezTo>
                    <a:pt x="171" y="1"/>
                    <a:pt x="171" y="1"/>
                    <a:pt x="172" y="1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3" y="1"/>
                    <a:pt x="173" y="1"/>
                    <a:pt x="173" y="0"/>
                  </a:cubicBezTo>
                  <a:cubicBezTo>
                    <a:pt x="173" y="1"/>
                    <a:pt x="173" y="1"/>
                    <a:pt x="174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4" y="1"/>
                    <a:pt x="174" y="2"/>
                    <a:pt x="174" y="2"/>
                  </a:cubicBezTo>
                  <a:cubicBezTo>
                    <a:pt x="174" y="2"/>
                    <a:pt x="175" y="2"/>
                    <a:pt x="175" y="2"/>
                  </a:cubicBezTo>
                  <a:cubicBezTo>
                    <a:pt x="175" y="2"/>
                    <a:pt x="176" y="2"/>
                    <a:pt x="175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7" y="0"/>
                    <a:pt x="178" y="0"/>
                    <a:pt x="179" y="1"/>
                  </a:cubicBezTo>
                  <a:cubicBezTo>
                    <a:pt x="179" y="1"/>
                    <a:pt x="179" y="1"/>
                    <a:pt x="179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8" y="2"/>
                    <a:pt x="177" y="2"/>
                    <a:pt x="177" y="1"/>
                  </a:cubicBezTo>
                  <a:cubicBezTo>
                    <a:pt x="177" y="1"/>
                    <a:pt x="176" y="1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7" y="3"/>
                    <a:pt x="177" y="3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9" y="4"/>
                    <a:pt x="179" y="4"/>
                  </a:cubicBezTo>
                  <a:cubicBezTo>
                    <a:pt x="179" y="4"/>
                    <a:pt x="179" y="3"/>
                    <a:pt x="179" y="3"/>
                  </a:cubicBezTo>
                  <a:cubicBezTo>
                    <a:pt x="179" y="3"/>
                    <a:pt x="179" y="2"/>
                    <a:pt x="179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0" y="1"/>
                    <a:pt x="180" y="1"/>
                  </a:cubicBezTo>
                  <a:cubicBezTo>
                    <a:pt x="180" y="1"/>
                    <a:pt x="180" y="1"/>
                    <a:pt x="179" y="1"/>
                  </a:cubicBezTo>
                  <a:cubicBezTo>
                    <a:pt x="179" y="1"/>
                    <a:pt x="180" y="0"/>
                    <a:pt x="180" y="0"/>
                  </a:cubicBezTo>
                  <a:cubicBezTo>
                    <a:pt x="180" y="0"/>
                    <a:pt x="181" y="1"/>
                    <a:pt x="181" y="1"/>
                  </a:cubicBezTo>
                  <a:cubicBezTo>
                    <a:pt x="181" y="1"/>
                    <a:pt x="182" y="0"/>
                    <a:pt x="182" y="0"/>
                  </a:cubicBezTo>
                  <a:cubicBezTo>
                    <a:pt x="182" y="0"/>
                    <a:pt x="183" y="0"/>
                    <a:pt x="183" y="0"/>
                  </a:cubicBezTo>
                  <a:cubicBezTo>
                    <a:pt x="183" y="1"/>
                    <a:pt x="184" y="1"/>
                    <a:pt x="184" y="0"/>
                  </a:cubicBezTo>
                  <a:cubicBezTo>
                    <a:pt x="185" y="0"/>
                    <a:pt x="185" y="0"/>
                    <a:pt x="186" y="1"/>
                  </a:cubicBezTo>
                  <a:cubicBezTo>
                    <a:pt x="186" y="1"/>
                    <a:pt x="186" y="1"/>
                    <a:pt x="186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1"/>
                    <a:pt x="188" y="1"/>
                    <a:pt x="188" y="1"/>
                  </a:cubicBezTo>
                  <a:cubicBezTo>
                    <a:pt x="189" y="1"/>
                    <a:pt x="190" y="1"/>
                    <a:pt x="191" y="1"/>
                  </a:cubicBezTo>
                  <a:cubicBezTo>
                    <a:pt x="191" y="1"/>
                    <a:pt x="191" y="1"/>
                    <a:pt x="192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3" y="1"/>
                    <a:pt x="192" y="1"/>
                    <a:pt x="192" y="1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3" y="1"/>
                    <a:pt x="193" y="0"/>
                  </a:cubicBezTo>
                  <a:cubicBezTo>
                    <a:pt x="194" y="0"/>
                    <a:pt x="194" y="0"/>
                    <a:pt x="195" y="0"/>
                  </a:cubicBezTo>
                  <a:cubicBezTo>
                    <a:pt x="195" y="0"/>
                    <a:pt x="195" y="1"/>
                    <a:pt x="195" y="1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5" y="1"/>
                    <a:pt x="196" y="1"/>
                    <a:pt x="196" y="1"/>
                  </a:cubicBezTo>
                  <a:cubicBezTo>
                    <a:pt x="196" y="1"/>
                    <a:pt x="197" y="1"/>
                    <a:pt x="197" y="1"/>
                  </a:cubicBezTo>
                  <a:cubicBezTo>
                    <a:pt x="198" y="1"/>
                    <a:pt x="198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0"/>
                    <a:pt x="199" y="0"/>
                  </a:cubicBezTo>
                  <a:cubicBezTo>
                    <a:pt x="200" y="1"/>
                    <a:pt x="200" y="0"/>
                    <a:pt x="201" y="0"/>
                  </a:cubicBezTo>
                  <a:cubicBezTo>
                    <a:pt x="201" y="1"/>
                    <a:pt x="201" y="1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2"/>
                    <a:pt x="203" y="2"/>
                  </a:cubicBezTo>
                  <a:cubicBezTo>
                    <a:pt x="203" y="2"/>
                    <a:pt x="202" y="2"/>
                    <a:pt x="202" y="2"/>
                  </a:cubicBezTo>
                  <a:cubicBezTo>
                    <a:pt x="202" y="1"/>
                    <a:pt x="202" y="1"/>
                    <a:pt x="202" y="0"/>
                  </a:cubicBezTo>
                  <a:cubicBezTo>
                    <a:pt x="202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4" y="1"/>
                  </a:cubicBezTo>
                  <a:cubicBezTo>
                    <a:pt x="204" y="1"/>
                    <a:pt x="204" y="0"/>
                    <a:pt x="204" y="0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7" y="0"/>
                    <a:pt x="207" y="0"/>
                    <a:pt x="208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8" y="1"/>
                    <a:pt x="209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9" y="2"/>
                    <a:pt x="209" y="2"/>
                  </a:cubicBezTo>
                  <a:cubicBezTo>
                    <a:pt x="209" y="2"/>
                    <a:pt x="209" y="3"/>
                    <a:pt x="209" y="3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0" y="3"/>
                    <a:pt x="210" y="3"/>
                    <a:pt x="210" y="2"/>
                  </a:cubicBezTo>
                  <a:cubicBezTo>
                    <a:pt x="210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10" y="0"/>
                    <a:pt x="210" y="0"/>
                  </a:cubicBezTo>
                  <a:cubicBezTo>
                    <a:pt x="211" y="0"/>
                    <a:pt x="211" y="0"/>
                    <a:pt x="212" y="0"/>
                  </a:cubicBezTo>
                  <a:cubicBezTo>
                    <a:pt x="212" y="0"/>
                    <a:pt x="213" y="0"/>
                    <a:pt x="213" y="0"/>
                  </a:cubicBezTo>
                  <a:cubicBezTo>
                    <a:pt x="213" y="0"/>
                    <a:pt x="213" y="1"/>
                    <a:pt x="213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3" y="2"/>
                  </a:cubicBezTo>
                  <a:cubicBezTo>
                    <a:pt x="213" y="2"/>
                    <a:pt x="213" y="2"/>
                    <a:pt x="213" y="2"/>
                  </a:cubicBezTo>
                  <a:cubicBezTo>
                    <a:pt x="213" y="2"/>
                    <a:pt x="213" y="2"/>
                    <a:pt x="214" y="2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5" y="3"/>
                    <a:pt x="215" y="3"/>
                    <a:pt x="216" y="3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6" y="3"/>
                    <a:pt x="217" y="3"/>
                    <a:pt x="217" y="3"/>
                  </a:cubicBezTo>
                  <a:cubicBezTo>
                    <a:pt x="217" y="3"/>
                    <a:pt x="217" y="3"/>
                    <a:pt x="217" y="3"/>
                  </a:cubicBezTo>
                  <a:cubicBezTo>
                    <a:pt x="217" y="3"/>
                    <a:pt x="217" y="4"/>
                    <a:pt x="217" y="4"/>
                  </a:cubicBezTo>
                  <a:cubicBezTo>
                    <a:pt x="218" y="4"/>
                    <a:pt x="218" y="4"/>
                    <a:pt x="218" y="5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4"/>
                    <a:pt x="218" y="5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7" y="5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7"/>
                    <a:pt x="216" y="7"/>
                    <a:pt x="216" y="7"/>
                  </a:cubicBezTo>
                  <a:cubicBezTo>
                    <a:pt x="216" y="7"/>
                    <a:pt x="216" y="7"/>
                    <a:pt x="215" y="7"/>
                  </a:cubicBezTo>
                  <a:cubicBezTo>
                    <a:pt x="215" y="6"/>
                    <a:pt x="214" y="6"/>
                    <a:pt x="213" y="7"/>
                  </a:cubicBezTo>
                  <a:cubicBezTo>
                    <a:pt x="213" y="7"/>
                    <a:pt x="213" y="7"/>
                    <a:pt x="212" y="7"/>
                  </a:cubicBezTo>
                  <a:cubicBezTo>
                    <a:pt x="212" y="7"/>
                    <a:pt x="211" y="7"/>
                    <a:pt x="211" y="6"/>
                  </a:cubicBezTo>
                  <a:cubicBezTo>
                    <a:pt x="210" y="6"/>
                    <a:pt x="210" y="6"/>
                    <a:pt x="209" y="6"/>
                  </a:cubicBezTo>
                  <a:cubicBezTo>
                    <a:pt x="209" y="6"/>
                    <a:pt x="209" y="6"/>
                    <a:pt x="209" y="6"/>
                  </a:cubicBezTo>
                  <a:cubicBezTo>
                    <a:pt x="209" y="6"/>
                    <a:pt x="208" y="6"/>
                    <a:pt x="208" y="6"/>
                  </a:cubicBezTo>
                  <a:cubicBezTo>
                    <a:pt x="208" y="6"/>
                    <a:pt x="208" y="5"/>
                    <a:pt x="209" y="5"/>
                  </a:cubicBezTo>
                  <a:cubicBezTo>
                    <a:pt x="209" y="5"/>
                    <a:pt x="209" y="5"/>
                    <a:pt x="209" y="4"/>
                  </a:cubicBezTo>
                  <a:cubicBezTo>
                    <a:pt x="210" y="4"/>
                    <a:pt x="209" y="4"/>
                    <a:pt x="209" y="4"/>
                  </a:cubicBezTo>
                  <a:cubicBezTo>
                    <a:pt x="209" y="4"/>
                    <a:pt x="208" y="4"/>
                    <a:pt x="207" y="4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6"/>
                    <a:pt x="208" y="6"/>
                  </a:cubicBezTo>
                  <a:cubicBezTo>
                    <a:pt x="207" y="6"/>
                    <a:pt x="206" y="6"/>
                    <a:pt x="206" y="6"/>
                  </a:cubicBezTo>
                  <a:cubicBezTo>
                    <a:pt x="206" y="5"/>
                    <a:pt x="206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6"/>
                    <a:pt x="203" y="6"/>
                    <a:pt x="203" y="7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2" y="6"/>
                    <a:pt x="202" y="7"/>
                    <a:pt x="201" y="7"/>
                  </a:cubicBezTo>
                  <a:cubicBezTo>
                    <a:pt x="200" y="7"/>
                    <a:pt x="200" y="7"/>
                    <a:pt x="200" y="6"/>
                  </a:cubicBezTo>
                  <a:cubicBezTo>
                    <a:pt x="200" y="6"/>
                    <a:pt x="199" y="6"/>
                    <a:pt x="199" y="6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8" y="6"/>
                    <a:pt x="198" y="7"/>
                    <a:pt x="198" y="6"/>
                  </a:cubicBezTo>
                  <a:cubicBezTo>
                    <a:pt x="197" y="6"/>
                    <a:pt x="197" y="6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3"/>
                    <a:pt x="194" y="3"/>
                  </a:cubicBezTo>
                  <a:cubicBezTo>
                    <a:pt x="194" y="3"/>
                    <a:pt x="193" y="3"/>
                    <a:pt x="193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2" y="4"/>
                    <a:pt x="192" y="5"/>
                    <a:pt x="193" y="5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4" y="6"/>
                    <a:pt x="193" y="6"/>
                  </a:cubicBezTo>
                  <a:cubicBezTo>
                    <a:pt x="193" y="6"/>
                    <a:pt x="192" y="6"/>
                    <a:pt x="192" y="6"/>
                  </a:cubicBezTo>
                  <a:cubicBezTo>
                    <a:pt x="192" y="6"/>
                    <a:pt x="192" y="6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6"/>
                    <a:pt x="191" y="6"/>
                    <a:pt x="191" y="5"/>
                  </a:cubicBezTo>
                  <a:cubicBezTo>
                    <a:pt x="191" y="5"/>
                    <a:pt x="191" y="6"/>
                    <a:pt x="191" y="6"/>
                  </a:cubicBezTo>
                  <a:cubicBezTo>
                    <a:pt x="191" y="6"/>
                    <a:pt x="190" y="6"/>
                    <a:pt x="190" y="6"/>
                  </a:cubicBezTo>
                  <a:cubicBezTo>
                    <a:pt x="190" y="6"/>
                    <a:pt x="189" y="5"/>
                    <a:pt x="189" y="6"/>
                  </a:cubicBezTo>
                  <a:cubicBezTo>
                    <a:pt x="189" y="6"/>
                    <a:pt x="189" y="6"/>
                    <a:pt x="188" y="6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8" y="6"/>
                    <a:pt x="188" y="7"/>
                    <a:pt x="188" y="7"/>
                  </a:cubicBezTo>
                  <a:cubicBezTo>
                    <a:pt x="188" y="7"/>
                    <a:pt x="187" y="7"/>
                    <a:pt x="187" y="7"/>
                  </a:cubicBezTo>
                  <a:cubicBezTo>
                    <a:pt x="187" y="7"/>
                    <a:pt x="186" y="7"/>
                    <a:pt x="186" y="6"/>
                  </a:cubicBezTo>
                  <a:cubicBezTo>
                    <a:pt x="186" y="6"/>
                    <a:pt x="186" y="6"/>
                    <a:pt x="185" y="5"/>
                  </a:cubicBezTo>
                  <a:cubicBezTo>
                    <a:pt x="185" y="5"/>
                    <a:pt x="185" y="5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4" y="6"/>
                    <a:pt x="184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4"/>
                    <a:pt x="185" y="4"/>
                    <a:pt x="185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5"/>
                    <a:pt x="186" y="4"/>
                    <a:pt x="186" y="4"/>
                  </a:cubicBezTo>
                  <a:cubicBezTo>
                    <a:pt x="186" y="4"/>
                    <a:pt x="186" y="4"/>
                    <a:pt x="186" y="3"/>
                  </a:cubicBezTo>
                  <a:cubicBezTo>
                    <a:pt x="186" y="3"/>
                    <a:pt x="185" y="3"/>
                    <a:pt x="185" y="3"/>
                  </a:cubicBezTo>
                  <a:cubicBezTo>
                    <a:pt x="185" y="2"/>
                    <a:pt x="185" y="2"/>
                    <a:pt x="184" y="2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4" y="2"/>
                    <a:pt x="183" y="3"/>
                    <a:pt x="183" y="3"/>
                  </a:cubicBezTo>
                  <a:cubicBezTo>
                    <a:pt x="183" y="3"/>
                    <a:pt x="184" y="3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3"/>
                    <a:pt x="185" y="3"/>
                    <a:pt x="185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3" y="4"/>
                    <a:pt x="183" y="5"/>
                    <a:pt x="184" y="5"/>
                  </a:cubicBezTo>
                  <a:cubicBezTo>
                    <a:pt x="184" y="6"/>
                    <a:pt x="184" y="5"/>
                    <a:pt x="184" y="5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3" y="6"/>
                    <a:pt x="183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8" y="6"/>
                    <a:pt x="177" y="6"/>
                    <a:pt x="177" y="6"/>
                  </a:cubicBezTo>
                  <a:cubicBezTo>
                    <a:pt x="177" y="6"/>
                    <a:pt x="178" y="6"/>
                    <a:pt x="178" y="6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7" y="7"/>
                    <a:pt x="176" y="7"/>
                    <a:pt x="175" y="7"/>
                  </a:cubicBezTo>
                  <a:cubicBezTo>
                    <a:pt x="175" y="7"/>
                    <a:pt x="174" y="7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7"/>
                    <a:pt x="174" y="7"/>
                  </a:cubicBezTo>
                  <a:cubicBezTo>
                    <a:pt x="173" y="7"/>
                    <a:pt x="172" y="6"/>
                    <a:pt x="171" y="7"/>
                  </a:cubicBezTo>
                  <a:cubicBezTo>
                    <a:pt x="171" y="7"/>
                    <a:pt x="171" y="6"/>
                    <a:pt x="170" y="6"/>
                  </a:cubicBezTo>
                  <a:cubicBezTo>
                    <a:pt x="170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8" y="6"/>
                    <a:pt x="168" y="6"/>
                  </a:cubicBezTo>
                  <a:cubicBezTo>
                    <a:pt x="168" y="7"/>
                    <a:pt x="168" y="7"/>
                    <a:pt x="168" y="6"/>
                  </a:cubicBezTo>
                  <a:cubicBezTo>
                    <a:pt x="167" y="6"/>
                    <a:pt x="167" y="5"/>
                    <a:pt x="166" y="5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5"/>
                    <a:pt x="166" y="6"/>
                    <a:pt x="166" y="6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6"/>
                    <a:pt x="166" y="7"/>
                    <a:pt x="166" y="7"/>
                  </a:cubicBezTo>
                  <a:cubicBezTo>
                    <a:pt x="166" y="7"/>
                    <a:pt x="166" y="7"/>
                    <a:pt x="165" y="7"/>
                  </a:cubicBezTo>
                  <a:cubicBezTo>
                    <a:pt x="165" y="7"/>
                    <a:pt x="164" y="7"/>
                    <a:pt x="164" y="6"/>
                  </a:cubicBezTo>
                  <a:cubicBezTo>
                    <a:pt x="164" y="6"/>
                    <a:pt x="164" y="6"/>
                    <a:pt x="165" y="6"/>
                  </a:cubicBezTo>
                  <a:cubicBezTo>
                    <a:pt x="165" y="6"/>
                    <a:pt x="165" y="6"/>
                    <a:pt x="166" y="6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5" y="6"/>
                    <a:pt x="165" y="5"/>
                    <a:pt x="165" y="5"/>
                  </a:cubicBezTo>
                  <a:cubicBezTo>
                    <a:pt x="164" y="5"/>
                    <a:pt x="163" y="5"/>
                    <a:pt x="163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62" y="4"/>
                    <a:pt x="162" y="5"/>
                    <a:pt x="162" y="5"/>
                  </a:cubicBezTo>
                  <a:cubicBezTo>
                    <a:pt x="162" y="5"/>
                    <a:pt x="163" y="5"/>
                    <a:pt x="163" y="5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2" y="6"/>
                    <a:pt x="162" y="7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59" y="7"/>
                    <a:pt x="159" y="7"/>
                    <a:pt x="158" y="7"/>
                  </a:cubicBezTo>
                  <a:cubicBezTo>
                    <a:pt x="158" y="6"/>
                    <a:pt x="157" y="7"/>
                    <a:pt x="157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6" y="6"/>
                    <a:pt x="156" y="7"/>
                  </a:cubicBezTo>
                  <a:cubicBezTo>
                    <a:pt x="156" y="7"/>
                    <a:pt x="156" y="7"/>
                    <a:pt x="155" y="7"/>
                  </a:cubicBezTo>
                  <a:cubicBezTo>
                    <a:pt x="155" y="7"/>
                    <a:pt x="155" y="7"/>
                    <a:pt x="155" y="6"/>
                  </a:cubicBezTo>
                  <a:cubicBezTo>
                    <a:pt x="154" y="6"/>
                    <a:pt x="154" y="6"/>
                    <a:pt x="154" y="7"/>
                  </a:cubicBezTo>
                  <a:cubicBezTo>
                    <a:pt x="154" y="7"/>
                    <a:pt x="154" y="7"/>
                    <a:pt x="153" y="7"/>
                  </a:cubicBezTo>
                  <a:cubicBezTo>
                    <a:pt x="153" y="7"/>
                    <a:pt x="152" y="7"/>
                    <a:pt x="151" y="6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50" y="6"/>
                    <a:pt x="149" y="6"/>
                    <a:pt x="149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48" y="6"/>
                    <a:pt x="148" y="7"/>
                  </a:cubicBezTo>
                  <a:cubicBezTo>
                    <a:pt x="147" y="7"/>
                    <a:pt x="147" y="7"/>
                    <a:pt x="146" y="7"/>
                  </a:cubicBezTo>
                  <a:cubicBezTo>
                    <a:pt x="146" y="7"/>
                    <a:pt x="145" y="7"/>
                    <a:pt x="145" y="7"/>
                  </a:cubicBezTo>
                  <a:cubicBezTo>
                    <a:pt x="145" y="7"/>
                    <a:pt x="144" y="7"/>
                    <a:pt x="144" y="6"/>
                  </a:cubicBezTo>
                  <a:cubicBezTo>
                    <a:pt x="144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6"/>
                    <a:pt x="142" y="6"/>
                  </a:cubicBezTo>
                  <a:cubicBezTo>
                    <a:pt x="142" y="6"/>
                    <a:pt x="143" y="6"/>
                    <a:pt x="143" y="6"/>
                  </a:cubicBezTo>
                  <a:cubicBezTo>
                    <a:pt x="143" y="6"/>
                    <a:pt x="142" y="6"/>
                    <a:pt x="142" y="6"/>
                  </a:cubicBezTo>
                  <a:cubicBezTo>
                    <a:pt x="142" y="6"/>
                    <a:pt x="141" y="6"/>
                    <a:pt x="141" y="7"/>
                  </a:cubicBezTo>
                  <a:cubicBezTo>
                    <a:pt x="141" y="7"/>
                    <a:pt x="140" y="7"/>
                    <a:pt x="140" y="7"/>
                  </a:cubicBezTo>
                  <a:cubicBezTo>
                    <a:pt x="139" y="7"/>
                    <a:pt x="139" y="6"/>
                    <a:pt x="138" y="7"/>
                  </a:cubicBezTo>
                  <a:cubicBezTo>
                    <a:pt x="138" y="7"/>
                    <a:pt x="138" y="7"/>
                    <a:pt x="137" y="7"/>
                  </a:cubicBezTo>
                  <a:cubicBezTo>
                    <a:pt x="137" y="7"/>
                    <a:pt x="136" y="7"/>
                    <a:pt x="136" y="7"/>
                  </a:cubicBezTo>
                  <a:cubicBezTo>
                    <a:pt x="136" y="7"/>
                    <a:pt x="135" y="7"/>
                    <a:pt x="135" y="7"/>
                  </a:cubicBezTo>
                  <a:cubicBezTo>
                    <a:pt x="134" y="7"/>
                    <a:pt x="134" y="7"/>
                    <a:pt x="133" y="6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0" y="7"/>
                    <a:pt x="130" y="6"/>
                    <a:pt x="129" y="7"/>
                  </a:cubicBezTo>
                  <a:cubicBezTo>
                    <a:pt x="128" y="7"/>
                    <a:pt x="128" y="7"/>
                    <a:pt x="127" y="7"/>
                  </a:cubicBezTo>
                  <a:cubicBezTo>
                    <a:pt x="127" y="6"/>
                    <a:pt x="127" y="6"/>
                    <a:pt x="126" y="6"/>
                  </a:cubicBezTo>
                  <a:cubicBezTo>
                    <a:pt x="126" y="7"/>
                    <a:pt x="126" y="7"/>
                    <a:pt x="125" y="7"/>
                  </a:cubicBezTo>
                  <a:cubicBezTo>
                    <a:pt x="125" y="7"/>
                    <a:pt x="124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2" y="7"/>
                    <a:pt x="122" y="6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21" y="7"/>
                    <a:pt x="120" y="7"/>
                    <a:pt x="120" y="7"/>
                  </a:cubicBezTo>
                  <a:cubicBezTo>
                    <a:pt x="120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6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6"/>
                    <a:pt x="120" y="6"/>
                    <a:pt x="120" y="6"/>
                  </a:cubicBezTo>
                  <a:cubicBezTo>
                    <a:pt x="120" y="6"/>
                    <a:pt x="120" y="6"/>
                    <a:pt x="121" y="6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2" y="6"/>
                    <a:pt x="122" y="6"/>
                    <a:pt x="122" y="5"/>
                  </a:cubicBezTo>
                  <a:cubicBezTo>
                    <a:pt x="122" y="5"/>
                    <a:pt x="122" y="5"/>
                    <a:pt x="122" y="4"/>
                  </a:cubicBezTo>
                  <a:cubicBezTo>
                    <a:pt x="122" y="4"/>
                    <a:pt x="121" y="4"/>
                    <a:pt x="121" y="4"/>
                  </a:cubicBezTo>
                  <a:cubicBezTo>
                    <a:pt x="121" y="4"/>
                    <a:pt x="121" y="5"/>
                    <a:pt x="121" y="5"/>
                  </a:cubicBezTo>
                  <a:cubicBezTo>
                    <a:pt x="121" y="5"/>
                    <a:pt x="120" y="5"/>
                    <a:pt x="120" y="5"/>
                  </a:cubicBezTo>
                  <a:cubicBezTo>
                    <a:pt x="120" y="5"/>
                    <a:pt x="120" y="4"/>
                    <a:pt x="120" y="4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19" y="4"/>
                    <a:pt x="119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9" y="4"/>
                    <a:pt x="119" y="5"/>
                    <a:pt x="119" y="5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5"/>
                    <a:pt x="118" y="5"/>
                    <a:pt x="118" y="5"/>
                  </a:cubicBezTo>
                  <a:cubicBezTo>
                    <a:pt x="118" y="5"/>
                    <a:pt x="118" y="5"/>
                    <a:pt x="118" y="6"/>
                  </a:cubicBezTo>
                  <a:cubicBezTo>
                    <a:pt x="118" y="6"/>
                    <a:pt x="117" y="6"/>
                    <a:pt x="117" y="6"/>
                  </a:cubicBezTo>
                  <a:cubicBezTo>
                    <a:pt x="117" y="6"/>
                    <a:pt x="116" y="6"/>
                    <a:pt x="116" y="6"/>
                  </a:cubicBezTo>
                  <a:cubicBezTo>
                    <a:pt x="115" y="6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6"/>
                    <a:pt x="113" y="6"/>
                    <a:pt x="114" y="6"/>
                  </a:cubicBezTo>
                  <a:cubicBezTo>
                    <a:pt x="114" y="6"/>
                    <a:pt x="114" y="7"/>
                    <a:pt x="114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4" y="7"/>
                    <a:pt x="113" y="7"/>
                  </a:cubicBezTo>
                  <a:cubicBezTo>
                    <a:pt x="113" y="7"/>
                    <a:pt x="112" y="7"/>
                    <a:pt x="111" y="7"/>
                  </a:cubicBezTo>
                  <a:cubicBezTo>
                    <a:pt x="111" y="7"/>
                    <a:pt x="110" y="6"/>
                    <a:pt x="110" y="6"/>
                  </a:cubicBezTo>
                  <a:cubicBezTo>
                    <a:pt x="110" y="6"/>
                    <a:pt x="109" y="6"/>
                    <a:pt x="109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7" y="7"/>
                    <a:pt x="106" y="7"/>
                    <a:pt x="106" y="6"/>
                  </a:cubicBezTo>
                  <a:cubicBezTo>
                    <a:pt x="106" y="6"/>
                    <a:pt x="105" y="6"/>
                    <a:pt x="105" y="6"/>
                  </a:cubicBezTo>
                  <a:cubicBezTo>
                    <a:pt x="105" y="6"/>
                    <a:pt x="104" y="6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4" y="6"/>
                    <a:pt x="103" y="7"/>
                    <a:pt x="103" y="7"/>
                  </a:cubicBezTo>
                  <a:cubicBezTo>
                    <a:pt x="102" y="7"/>
                    <a:pt x="102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7"/>
                    <a:pt x="96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6"/>
                    <a:pt x="94" y="6"/>
                    <a:pt x="94" y="6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3" y="6"/>
                    <a:pt x="93" y="6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89" y="7"/>
                  </a:cubicBezTo>
                  <a:cubicBezTo>
                    <a:pt x="88" y="7"/>
                    <a:pt x="86" y="7"/>
                    <a:pt x="85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3" y="7"/>
                    <a:pt x="82" y="7"/>
                    <a:pt x="82" y="7"/>
                  </a:cubicBezTo>
                  <a:cubicBezTo>
                    <a:pt x="82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9" y="7"/>
                    <a:pt x="78" y="7"/>
                    <a:pt x="77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2" y="7"/>
                  </a:cubicBezTo>
                  <a:cubicBezTo>
                    <a:pt x="71" y="7"/>
                    <a:pt x="71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7" y="6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7"/>
                    <a:pt x="67" y="7"/>
                    <a:pt x="66" y="7"/>
                  </a:cubicBezTo>
                  <a:cubicBezTo>
                    <a:pt x="66" y="7"/>
                    <a:pt x="65" y="7"/>
                    <a:pt x="64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7" y="7"/>
                    <a:pt x="56" y="7"/>
                  </a:cubicBezTo>
                  <a:cubicBezTo>
                    <a:pt x="54" y="7"/>
                    <a:pt x="53" y="7"/>
                    <a:pt x="51" y="7"/>
                  </a:cubicBezTo>
                  <a:cubicBezTo>
                    <a:pt x="51" y="7"/>
                    <a:pt x="50" y="7"/>
                    <a:pt x="49" y="8"/>
                  </a:cubicBezTo>
                  <a:cubicBezTo>
                    <a:pt x="49" y="8"/>
                    <a:pt x="49" y="8"/>
                    <a:pt x="49" y="7"/>
                  </a:cubicBez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3" y="7"/>
                    <a:pt x="42" y="8"/>
                    <a:pt x="41" y="7"/>
                  </a:cubicBezTo>
                  <a:cubicBezTo>
                    <a:pt x="41" y="7"/>
                    <a:pt x="41" y="7"/>
                    <a:pt x="40" y="7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4" y="7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8" y="7"/>
                    <a:pt x="26" y="7"/>
                    <a:pt x="25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7"/>
                    <a:pt x="20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6" y="7"/>
                    <a:pt x="5" y="7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5" y="3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5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7" y="3"/>
                    <a:pt x="28" y="3"/>
                  </a:cubicBezTo>
                  <a:cubicBezTo>
                    <a:pt x="28" y="2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1" y="3"/>
                    <a:pt x="32" y="3"/>
                    <a:pt x="33" y="2"/>
                  </a:cubicBezTo>
                  <a:cubicBezTo>
                    <a:pt x="33" y="2"/>
                    <a:pt x="34" y="2"/>
                    <a:pt x="35" y="3"/>
                  </a:cubicBezTo>
                  <a:cubicBezTo>
                    <a:pt x="35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9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0" y="4"/>
                    <a:pt x="41" y="3"/>
                    <a:pt x="41" y="3"/>
                  </a:cubicBezTo>
                  <a:cubicBezTo>
                    <a:pt x="41" y="3"/>
                    <a:pt x="42" y="3"/>
                    <a:pt x="42" y="3"/>
                  </a:cubicBezTo>
                  <a:cubicBezTo>
                    <a:pt x="43" y="3"/>
                    <a:pt x="43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6" y="2"/>
                    <a:pt x="46" y="3"/>
                    <a:pt x="46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4"/>
                    <a:pt x="50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3" y="2"/>
                    <a:pt x="54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7" y="4"/>
                    <a:pt x="57" y="4"/>
                  </a:cubicBezTo>
                  <a:cubicBezTo>
                    <a:pt x="57" y="3"/>
                    <a:pt x="57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3"/>
                  </a:cubicBezTo>
                  <a:cubicBezTo>
                    <a:pt x="58" y="3"/>
                    <a:pt x="58" y="3"/>
                    <a:pt x="59" y="2"/>
                  </a:cubicBezTo>
                  <a:cubicBezTo>
                    <a:pt x="59" y="2"/>
                    <a:pt x="60" y="2"/>
                    <a:pt x="60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1" y="3"/>
                    <a:pt x="60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3"/>
                    <a:pt x="64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5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3" y="6"/>
                    <a:pt x="64" y="6"/>
                    <a:pt x="64" y="5"/>
                  </a:cubicBezTo>
                  <a:cubicBezTo>
                    <a:pt x="64" y="5"/>
                    <a:pt x="64" y="4"/>
                    <a:pt x="65" y="4"/>
                  </a:cubicBezTo>
                  <a:cubicBezTo>
                    <a:pt x="65" y="4"/>
                    <a:pt x="65" y="4"/>
                    <a:pt x="65" y="3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7" y="2"/>
                  </a:cubicBezTo>
                  <a:cubicBezTo>
                    <a:pt x="67" y="2"/>
                    <a:pt x="67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4"/>
                    <a:pt x="68" y="4"/>
                  </a:cubicBezTo>
                  <a:cubicBezTo>
                    <a:pt x="68" y="4"/>
                    <a:pt x="68" y="4"/>
                    <a:pt x="69" y="4"/>
                  </a:cubicBezTo>
                  <a:cubicBezTo>
                    <a:pt x="69" y="3"/>
                    <a:pt x="70" y="3"/>
                    <a:pt x="70" y="3"/>
                  </a:cubicBezTo>
                  <a:cubicBezTo>
                    <a:pt x="71" y="3"/>
                    <a:pt x="71" y="2"/>
                    <a:pt x="71" y="2"/>
                  </a:cubicBezTo>
                  <a:cubicBezTo>
                    <a:pt x="72" y="2"/>
                    <a:pt x="72" y="2"/>
                    <a:pt x="73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4" y="2"/>
                    <a:pt x="75" y="2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2"/>
                    <a:pt x="76" y="2"/>
                    <a:pt x="77" y="2"/>
                  </a:cubicBezTo>
                  <a:cubicBezTo>
                    <a:pt x="78" y="2"/>
                    <a:pt x="78" y="2"/>
                    <a:pt x="79" y="2"/>
                  </a:cubicBezTo>
                  <a:cubicBezTo>
                    <a:pt x="79" y="2"/>
                    <a:pt x="79" y="2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1" y="3"/>
                    <a:pt x="81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3"/>
                    <a:pt x="83" y="3"/>
                  </a:cubicBezTo>
                  <a:cubicBezTo>
                    <a:pt x="83" y="3"/>
                    <a:pt x="83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8" y="4"/>
                    <a:pt x="88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6" y="3"/>
                    <a:pt x="87" y="3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9" y="2"/>
                    <a:pt x="89" y="2"/>
                    <a:pt x="91" y="2"/>
                  </a:cubicBezTo>
                  <a:cubicBezTo>
                    <a:pt x="92" y="2"/>
                    <a:pt x="92" y="1"/>
                    <a:pt x="93" y="2"/>
                  </a:cubicBezTo>
                  <a:cubicBezTo>
                    <a:pt x="93" y="2"/>
                    <a:pt x="93" y="2"/>
                    <a:pt x="94" y="1"/>
                  </a:cubicBezTo>
                  <a:cubicBezTo>
                    <a:pt x="94" y="1"/>
                    <a:pt x="94" y="1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2"/>
                    <a:pt x="95" y="2"/>
                    <a:pt x="95" y="1"/>
                  </a:cubicBezTo>
                  <a:cubicBezTo>
                    <a:pt x="96" y="1"/>
                    <a:pt x="96" y="2"/>
                    <a:pt x="96" y="2"/>
                  </a:cubicBezTo>
                  <a:cubicBezTo>
                    <a:pt x="96" y="2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100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3"/>
                    <a:pt x="102" y="3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3" y="2"/>
                    <a:pt x="103" y="3"/>
                    <a:pt x="103" y="2"/>
                  </a:cubicBezTo>
                  <a:cubicBezTo>
                    <a:pt x="103" y="2"/>
                    <a:pt x="103" y="2"/>
                    <a:pt x="104" y="1"/>
                  </a:cubicBezTo>
                  <a:cubicBezTo>
                    <a:pt x="104" y="1"/>
                    <a:pt x="105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7" y="2"/>
                    <a:pt x="107" y="2"/>
                    <a:pt x="108" y="1"/>
                  </a:cubicBezTo>
                  <a:cubicBezTo>
                    <a:pt x="108" y="1"/>
                    <a:pt x="109" y="1"/>
                    <a:pt x="109" y="1"/>
                  </a:cubicBezTo>
                  <a:cubicBezTo>
                    <a:pt x="109" y="1"/>
                    <a:pt x="110" y="2"/>
                    <a:pt x="110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4" y="1"/>
                    <a:pt x="115" y="1"/>
                  </a:cubicBezTo>
                  <a:cubicBezTo>
                    <a:pt x="115" y="2"/>
                    <a:pt x="115" y="2"/>
                    <a:pt x="115" y="1"/>
                  </a:cubicBezTo>
                  <a:cubicBezTo>
                    <a:pt x="116" y="1"/>
                    <a:pt x="117" y="1"/>
                    <a:pt x="117" y="1"/>
                  </a:cubicBezTo>
                  <a:cubicBezTo>
                    <a:pt x="118" y="1"/>
                    <a:pt x="119" y="1"/>
                    <a:pt x="119" y="1"/>
                  </a:cubicBezTo>
                  <a:cubicBezTo>
                    <a:pt x="119" y="2"/>
                    <a:pt x="120" y="2"/>
                    <a:pt x="120" y="2"/>
                  </a:cubicBezTo>
                  <a:cubicBezTo>
                    <a:pt x="120" y="2"/>
                    <a:pt x="121" y="2"/>
                    <a:pt x="121" y="2"/>
                  </a:cubicBezTo>
                  <a:cubicBezTo>
                    <a:pt x="121" y="1"/>
                    <a:pt x="121" y="2"/>
                    <a:pt x="122" y="2"/>
                  </a:cubicBezTo>
                  <a:close/>
                  <a:moveTo>
                    <a:pt x="175" y="6"/>
                  </a:moveTo>
                  <a:cubicBezTo>
                    <a:pt x="175" y="6"/>
                    <a:pt x="175" y="6"/>
                    <a:pt x="175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6"/>
                    <a:pt x="174" y="6"/>
                  </a:cubicBezTo>
                  <a:cubicBezTo>
                    <a:pt x="174" y="6"/>
                    <a:pt x="175" y="6"/>
                    <a:pt x="175" y="6"/>
                  </a:cubicBezTo>
                  <a:close/>
                  <a:moveTo>
                    <a:pt x="183" y="1"/>
                  </a:moveTo>
                  <a:cubicBezTo>
                    <a:pt x="183" y="2"/>
                    <a:pt x="183" y="1"/>
                    <a:pt x="183" y="1"/>
                  </a:cubicBezTo>
                  <a:cubicBezTo>
                    <a:pt x="183" y="1"/>
                    <a:pt x="184" y="1"/>
                    <a:pt x="184" y="1"/>
                  </a:cubicBezTo>
                  <a:cubicBezTo>
                    <a:pt x="184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lose/>
                  <a:moveTo>
                    <a:pt x="187" y="2"/>
                  </a:moveTo>
                  <a:cubicBezTo>
                    <a:pt x="187" y="2"/>
                    <a:pt x="187" y="2"/>
                    <a:pt x="187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3"/>
                    <a:pt x="187" y="3"/>
                    <a:pt x="187" y="2"/>
                  </a:cubicBezTo>
                  <a:close/>
                  <a:moveTo>
                    <a:pt x="117" y="4"/>
                  </a:moveTo>
                  <a:cubicBezTo>
                    <a:pt x="117" y="3"/>
                    <a:pt x="117" y="3"/>
                    <a:pt x="117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7" y="3"/>
                    <a:pt x="117" y="3"/>
                    <a:pt x="117" y="3"/>
                  </a:cubicBezTo>
                  <a:lnTo>
                    <a:pt x="117" y="4"/>
                  </a:lnTo>
                  <a:close/>
                  <a:moveTo>
                    <a:pt x="171" y="5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  <a:moveTo>
                    <a:pt x="167" y="3"/>
                  </a:moveTo>
                  <a:cubicBezTo>
                    <a:pt x="167" y="3"/>
                    <a:pt x="167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5" y="3"/>
                    <a:pt x="165" y="3"/>
                  </a:cubicBezTo>
                  <a:cubicBezTo>
                    <a:pt x="165" y="3"/>
                    <a:pt x="165" y="3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3"/>
                    <a:pt x="166" y="3"/>
                    <a:pt x="167" y="3"/>
                  </a:cubicBezTo>
                  <a:close/>
                  <a:moveTo>
                    <a:pt x="77" y="4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4"/>
                  </a:cubicBezTo>
                  <a:cubicBezTo>
                    <a:pt x="76" y="4"/>
                    <a:pt x="76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4" y="4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5" y="5"/>
                    <a:pt x="75" y="6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7" y="5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74" y="4"/>
                  </a:moveTo>
                  <a:cubicBezTo>
                    <a:pt x="174" y="3"/>
                    <a:pt x="174" y="3"/>
                    <a:pt x="175" y="3"/>
                  </a:cubicBezTo>
                  <a:cubicBezTo>
                    <a:pt x="175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3"/>
                    <a:pt x="173" y="2"/>
                    <a:pt x="172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2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2" y="3"/>
                    <a:pt x="172" y="4"/>
                    <a:pt x="172" y="3"/>
                  </a:cubicBezTo>
                  <a:cubicBezTo>
                    <a:pt x="173" y="3"/>
                    <a:pt x="173" y="4"/>
                    <a:pt x="173" y="4"/>
                  </a:cubicBezTo>
                  <a:cubicBezTo>
                    <a:pt x="173" y="4"/>
                    <a:pt x="172" y="4"/>
                    <a:pt x="172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3" y="4"/>
                    <a:pt x="174" y="4"/>
                    <a:pt x="174" y="4"/>
                  </a:cubicBezTo>
                  <a:close/>
                  <a:moveTo>
                    <a:pt x="104" y="3"/>
                  </a:moveTo>
                  <a:cubicBezTo>
                    <a:pt x="104" y="3"/>
                    <a:pt x="104" y="4"/>
                    <a:pt x="104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3"/>
                    <a:pt x="105" y="3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104" y="3"/>
                    <a:pt x="104" y="3"/>
                    <a:pt x="104" y="3"/>
                  </a:cubicBezTo>
                  <a:close/>
                  <a:moveTo>
                    <a:pt x="180" y="5"/>
                  </a:moveTo>
                  <a:cubicBezTo>
                    <a:pt x="180" y="5"/>
                    <a:pt x="180" y="5"/>
                    <a:pt x="180" y="5"/>
                  </a:cubicBezTo>
                  <a:cubicBezTo>
                    <a:pt x="181" y="5"/>
                    <a:pt x="181" y="5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1" y="4"/>
                    <a:pt x="181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4"/>
                    <a:pt x="180" y="4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lose/>
                  <a:moveTo>
                    <a:pt x="116" y="5"/>
                  </a:moveTo>
                  <a:cubicBezTo>
                    <a:pt x="116" y="4"/>
                    <a:pt x="116" y="4"/>
                    <a:pt x="116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5"/>
                    <a:pt x="116" y="5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lose/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4" y="4"/>
                  </a:cubicBezTo>
                  <a:cubicBezTo>
                    <a:pt x="34" y="5"/>
                    <a:pt x="34" y="5"/>
                    <a:pt x="33" y="5"/>
                  </a:cubicBezTo>
                  <a:close/>
                  <a:moveTo>
                    <a:pt x="152" y="3"/>
                  </a:moveTo>
                  <a:cubicBezTo>
                    <a:pt x="152" y="3"/>
                    <a:pt x="152" y="3"/>
                    <a:pt x="152" y="3"/>
                  </a:cubicBezTo>
                  <a:cubicBezTo>
                    <a:pt x="151" y="3"/>
                    <a:pt x="151" y="4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4"/>
                    <a:pt x="153" y="3"/>
                    <a:pt x="153" y="3"/>
                  </a:cubicBezTo>
                  <a:cubicBezTo>
                    <a:pt x="152" y="3"/>
                    <a:pt x="152" y="3"/>
                    <a:pt x="152" y="3"/>
                  </a:cubicBezTo>
                  <a:close/>
                  <a:moveTo>
                    <a:pt x="199" y="3"/>
                  </a:moveTo>
                  <a:cubicBezTo>
                    <a:pt x="199" y="3"/>
                    <a:pt x="199" y="3"/>
                    <a:pt x="199" y="3"/>
                  </a:cubicBezTo>
                  <a:cubicBezTo>
                    <a:pt x="199" y="3"/>
                    <a:pt x="199" y="3"/>
                    <a:pt x="198" y="3"/>
                  </a:cubicBezTo>
                  <a:cubicBezTo>
                    <a:pt x="198" y="3"/>
                    <a:pt x="198" y="3"/>
                    <a:pt x="197" y="3"/>
                  </a:cubicBezTo>
                  <a:cubicBezTo>
                    <a:pt x="197" y="3"/>
                    <a:pt x="197" y="3"/>
                    <a:pt x="197" y="4"/>
                  </a:cubicBezTo>
                  <a:cubicBezTo>
                    <a:pt x="198" y="4"/>
                    <a:pt x="198" y="3"/>
                    <a:pt x="199" y="3"/>
                  </a:cubicBezTo>
                  <a:close/>
                  <a:moveTo>
                    <a:pt x="206" y="4"/>
                  </a:moveTo>
                  <a:cubicBezTo>
                    <a:pt x="206" y="4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7" y="5"/>
                    <a:pt x="207" y="5"/>
                    <a:pt x="207" y="5"/>
                  </a:cubicBezTo>
                  <a:cubicBezTo>
                    <a:pt x="207" y="5"/>
                    <a:pt x="207" y="5"/>
                    <a:pt x="207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207" y="4"/>
                    <a:pt x="207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lose/>
                  <a:moveTo>
                    <a:pt x="107" y="4"/>
                  </a:moveTo>
                  <a:cubicBezTo>
                    <a:pt x="107" y="4"/>
                    <a:pt x="107" y="4"/>
                    <a:pt x="108" y="4"/>
                  </a:cubicBezTo>
                  <a:cubicBezTo>
                    <a:pt x="108" y="5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3"/>
                    <a:pt x="107" y="3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3"/>
                    <a:pt x="107" y="3"/>
                    <a:pt x="107" y="4"/>
                  </a:cubicBezTo>
                  <a:cubicBezTo>
                    <a:pt x="107" y="4"/>
                    <a:pt x="107" y="4"/>
                    <a:pt x="107" y="4"/>
                  </a:cubicBezTo>
                  <a:close/>
                  <a:moveTo>
                    <a:pt x="212" y="3"/>
                  </a:move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lose/>
                  <a:moveTo>
                    <a:pt x="96" y="5"/>
                  </a:move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7" y="5"/>
                    <a:pt x="97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97" y="4"/>
                    <a:pt x="96" y="4"/>
                  </a:cubicBezTo>
                  <a:cubicBezTo>
                    <a:pt x="96" y="4"/>
                    <a:pt x="96" y="5"/>
                    <a:pt x="96" y="5"/>
                  </a:cubicBezTo>
                  <a:close/>
                  <a:moveTo>
                    <a:pt x="111" y="4"/>
                  </a:moveTo>
                  <a:cubicBezTo>
                    <a:pt x="111" y="4"/>
                    <a:pt x="110" y="4"/>
                    <a:pt x="110" y="4"/>
                  </a:cubicBezTo>
                  <a:cubicBezTo>
                    <a:pt x="110" y="5"/>
                    <a:pt x="110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lose/>
                  <a:moveTo>
                    <a:pt x="113" y="4"/>
                  </a:moveTo>
                  <a:cubicBezTo>
                    <a:pt x="113" y="4"/>
                    <a:pt x="113" y="4"/>
                    <a:pt x="113" y="5"/>
                  </a:cubicBezTo>
                  <a:cubicBezTo>
                    <a:pt x="114" y="5"/>
                    <a:pt x="114" y="5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lose/>
                  <a:moveTo>
                    <a:pt x="145" y="4"/>
                  </a:moveTo>
                  <a:cubicBezTo>
                    <a:pt x="144" y="4"/>
                    <a:pt x="144" y="4"/>
                    <a:pt x="144" y="4"/>
                  </a:cubicBezTo>
                  <a:cubicBezTo>
                    <a:pt x="144" y="4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lose/>
                  <a:moveTo>
                    <a:pt x="147" y="2"/>
                  </a:moveTo>
                  <a:cubicBezTo>
                    <a:pt x="147" y="2"/>
                    <a:pt x="147" y="2"/>
                    <a:pt x="147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1"/>
                    <a:pt x="148" y="2"/>
                    <a:pt x="148" y="2"/>
                  </a:cubicBezTo>
                  <a:cubicBezTo>
                    <a:pt x="147" y="2"/>
                    <a:pt x="147" y="2"/>
                    <a:pt x="147" y="2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9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5"/>
                    <a:pt x="159" y="5"/>
                    <a:pt x="159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4"/>
                    <a:pt x="158" y="5"/>
                    <a:pt x="158" y="5"/>
                  </a:cubicBezTo>
                  <a:close/>
                  <a:moveTo>
                    <a:pt x="83" y="4"/>
                  </a:moveTo>
                  <a:cubicBezTo>
                    <a:pt x="83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lose/>
                  <a:moveTo>
                    <a:pt x="45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lose/>
                  <a:moveTo>
                    <a:pt x="136" y="5"/>
                  </a:moveTo>
                  <a:cubicBezTo>
                    <a:pt x="136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6" y="4"/>
                    <a:pt x="136" y="5"/>
                  </a:cubicBezTo>
                  <a:close/>
                  <a:moveTo>
                    <a:pt x="85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5" y="6"/>
                    <a:pt x="85" y="6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6"/>
                    <a:pt x="81" y="6"/>
                  </a:cubicBezTo>
                  <a:cubicBezTo>
                    <a:pt x="81" y="6"/>
                    <a:pt x="81" y="6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5"/>
                    <a:pt x="81" y="5"/>
                    <a:pt x="80" y="5"/>
                  </a:cubicBezTo>
                  <a:close/>
                  <a:moveTo>
                    <a:pt x="197" y="1"/>
                  </a:move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8" y="2"/>
                    <a:pt x="198" y="2"/>
                  </a:cubicBezTo>
                  <a:cubicBezTo>
                    <a:pt x="198" y="2"/>
                    <a:pt x="197" y="1"/>
                    <a:pt x="197" y="1"/>
                  </a:cubicBezTo>
                  <a:cubicBezTo>
                    <a:pt x="197" y="1"/>
                    <a:pt x="197" y="1"/>
                    <a:pt x="197" y="1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8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lose/>
                  <a:moveTo>
                    <a:pt x="125" y="6"/>
                  </a:move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lose/>
                  <a:moveTo>
                    <a:pt x="135" y="2"/>
                  </a:move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lose/>
                  <a:moveTo>
                    <a:pt x="162" y="3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lose/>
                  <a:moveTo>
                    <a:pt x="154" y="3"/>
                  </a:moveTo>
                  <a:cubicBezTo>
                    <a:pt x="154" y="3"/>
                    <a:pt x="154" y="4"/>
                    <a:pt x="154" y="4"/>
                  </a:cubicBezTo>
                  <a:cubicBezTo>
                    <a:pt x="154" y="4"/>
                    <a:pt x="154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4" y="3"/>
                    <a:pt x="154" y="3"/>
                  </a:cubicBezTo>
                  <a:cubicBezTo>
                    <a:pt x="154" y="3"/>
                    <a:pt x="154" y="3"/>
                    <a:pt x="154" y="3"/>
                  </a:cubicBezTo>
                  <a:close/>
                  <a:moveTo>
                    <a:pt x="113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2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2"/>
                    <a:pt x="113" y="2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lose/>
                  <a:moveTo>
                    <a:pt x="110" y="3"/>
                  </a:move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2"/>
                    <a:pt x="110" y="2"/>
                  </a:cubicBezTo>
                  <a:cubicBezTo>
                    <a:pt x="110" y="2"/>
                    <a:pt x="110" y="2"/>
                    <a:pt x="110" y="3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lose/>
                  <a:moveTo>
                    <a:pt x="206" y="3"/>
                  </a:move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lose/>
                  <a:moveTo>
                    <a:pt x="205" y="4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lose/>
                  <a:moveTo>
                    <a:pt x="201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lose/>
                  <a:moveTo>
                    <a:pt x="200" y="1"/>
                  </a:move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lose/>
                  <a:moveTo>
                    <a:pt x="183" y="5"/>
                  </a:move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2" y="5"/>
                    <a:pt x="183" y="5"/>
                  </a:cubicBezTo>
                  <a:close/>
                  <a:moveTo>
                    <a:pt x="171" y="3"/>
                  </a:moveTo>
                  <a:cubicBezTo>
                    <a:pt x="171" y="2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lose/>
                  <a:moveTo>
                    <a:pt x="157" y="5"/>
                  </a:move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lose/>
                  <a:moveTo>
                    <a:pt x="149" y="3"/>
                  </a:moveTo>
                  <a:cubicBezTo>
                    <a:pt x="149" y="3"/>
                    <a:pt x="150" y="3"/>
                    <a:pt x="150" y="3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50" y="3"/>
                    <a:pt x="150" y="3"/>
                    <a:pt x="149" y="3"/>
                  </a:cubicBezTo>
                  <a:cubicBezTo>
                    <a:pt x="149" y="3"/>
                    <a:pt x="149" y="3"/>
                    <a:pt x="149" y="3"/>
                  </a:cubicBezTo>
                  <a:close/>
                  <a:moveTo>
                    <a:pt x="148" y="5"/>
                  </a:move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4"/>
                  </a:cubicBezTo>
                  <a:cubicBezTo>
                    <a:pt x="148" y="4"/>
                    <a:pt x="148" y="4"/>
                    <a:pt x="148" y="5"/>
                  </a:cubicBezTo>
                  <a:close/>
                  <a:moveTo>
                    <a:pt x="138" y="5"/>
                  </a:move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lose/>
                  <a:moveTo>
                    <a:pt x="135" y="6"/>
                  </a:move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lose/>
                  <a:moveTo>
                    <a:pt x="128" y="3"/>
                  </a:moveTo>
                  <a:cubicBezTo>
                    <a:pt x="128" y="4"/>
                    <a:pt x="128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lnTo>
                    <a:pt x="128" y="3"/>
                  </a:lnTo>
                  <a:close/>
                  <a:moveTo>
                    <a:pt x="125" y="3"/>
                  </a:move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lose/>
                  <a:moveTo>
                    <a:pt x="121" y="4"/>
                  </a:move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lose/>
                  <a:moveTo>
                    <a:pt x="99" y="3"/>
                  </a:move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100" y="3"/>
                  </a:cubicBezTo>
                  <a:cubicBezTo>
                    <a:pt x="100" y="3"/>
                    <a:pt x="99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lose/>
                  <a:moveTo>
                    <a:pt x="91" y="6"/>
                  </a:move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lose/>
                  <a:moveTo>
                    <a:pt x="91" y="5"/>
                  </a:move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lose/>
                  <a:moveTo>
                    <a:pt x="72" y="4"/>
                  </a:move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4"/>
                  </a:cubicBezTo>
                  <a:close/>
                  <a:moveTo>
                    <a:pt x="210" y="6"/>
                  </a:moveTo>
                  <a:cubicBezTo>
                    <a:pt x="210" y="6"/>
                    <a:pt x="210" y="6"/>
                    <a:pt x="210" y="6"/>
                  </a:cubicBezTo>
                  <a:cubicBezTo>
                    <a:pt x="210" y="5"/>
                    <a:pt x="210" y="5"/>
                    <a:pt x="210" y="5"/>
                  </a:cubicBezTo>
                  <a:lnTo>
                    <a:pt x="210" y="6"/>
                  </a:lnTo>
                  <a:close/>
                  <a:moveTo>
                    <a:pt x="211" y="5"/>
                  </a:moveTo>
                  <a:cubicBezTo>
                    <a:pt x="211" y="5"/>
                    <a:pt x="211" y="5"/>
                    <a:pt x="211" y="5"/>
                  </a:cubicBezTo>
                  <a:cubicBezTo>
                    <a:pt x="211" y="5"/>
                    <a:pt x="211" y="5"/>
                    <a:pt x="211" y="5"/>
                  </a:cubicBezTo>
                  <a:close/>
                  <a:moveTo>
                    <a:pt x="212" y="4"/>
                  </a:moveTo>
                  <a:cubicBezTo>
                    <a:pt x="212" y="4"/>
                    <a:pt x="212" y="4"/>
                    <a:pt x="212" y="4"/>
                  </a:cubicBezTo>
                  <a:cubicBezTo>
                    <a:pt x="212" y="4"/>
                    <a:pt x="212" y="4"/>
                    <a:pt x="212" y="4"/>
                  </a:cubicBezTo>
                  <a:close/>
                  <a:moveTo>
                    <a:pt x="214" y="5"/>
                  </a:move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lose/>
                  <a:moveTo>
                    <a:pt x="200" y="3"/>
                  </a:moveTo>
                  <a:cubicBezTo>
                    <a:pt x="200" y="3"/>
                    <a:pt x="200" y="3"/>
                    <a:pt x="200" y="3"/>
                  </a:cubicBezTo>
                  <a:cubicBezTo>
                    <a:pt x="199" y="3"/>
                    <a:pt x="199" y="3"/>
                    <a:pt x="199" y="3"/>
                  </a:cubicBezTo>
                  <a:lnTo>
                    <a:pt x="200" y="3"/>
                  </a:lnTo>
                  <a:close/>
                  <a:moveTo>
                    <a:pt x="107" y="2"/>
                  </a:move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lnTo>
                    <a:pt x="107" y="2"/>
                  </a:ln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93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lose/>
                  <a:moveTo>
                    <a:pt x="82" y="3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lose/>
                  <a:moveTo>
                    <a:pt x="182" y="3"/>
                  </a:move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lose/>
                  <a:moveTo>
                    <a:pt x="60" y="3"/>
                  </a:move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lose/>
                  <a:moveTo>
                    <a:pt x="58" y="5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5"/>
                  </a:cubicBezTo>
                  <a:close/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169" y="4"/>
                  </a:move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9" y="4"/>
                    <a:pt x="169" y="4"/>
                  </a:cubicBezTo>
                  <a:close/>
                  <a:moveTo>
                    <a:pt x="163" y="1"/>
                  </a:moveTo>
                  <a:cubicBezTo>
                    <a:pt x="163" y="2"/>
                    <a:pt x="163" y="2"/>
                    <a:pt x="163" y="2"/>
                  </a:cubicBezTo>
                  <a:cubicBezTo>
                    <a:pt x="163" y="1"/>
                    <a:pt x="163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6" name="Freeform 105"/>
            <p:cNvSpPr>
              <a:spLocks noEditPoints="1"/>
            </p:cNvSpPr>
            <p:nvPr/>
          </p:nvSpPr>
          <p:spPr bwMode="auto">
            <a:xfrm>
              <a:off x="4490" y="1995"/>
              <a:ext cx="1375" cy="125"/>
            </a:xfrm>
            <a:custGeom>
              <a:avLst/>
              <a:gdLst>
                <a:gd name="T0" fmla="*/ 33 w 102"/>
                <a:gd name="T1" fmla="*/ 7 h 7"/>
                <a:gd name="T2" fmla="*/ 25 w 102"/>
                <a:gd name="T3" fmla="*/ 6 h 7"/>
                <a:gd name="T4" fmla="*/ 21 w 102"/>
                <a:gd name="T5" fmla="*/ 5 h 7"/>
                <a:gd name="T6" fmla="*/ 17 w 102"/>
                <a:gd name="T7" fmla="*/ 6 h 7"/>
                <a:gd name="T8" fmla="*/ 10 w 102"/>
                <a:gd name="T9" fmla="*/ 6 h 7"/>
                <a:gd name="T10" fmla="*/ 4 w 102"/>
                <a:gd name="T11" fmla="*/ 6 h 7"/>
                <a:gd name="T12" fmla="*/ 1 w 102"/>
                <a:gd name="T13" fmla="*/ 3 h 7"/>
                <a:gd name="T14" fmla="*/ 3 w 102"/>
                <a:gd name="T15" fmla="*/ 3 h 7"/>
                <a:gd name="T16" fmla="*/ 8 w 102"/>
                <a:gd name="T17" fmla="*/ 0 h 7"/>
                <a:gd name="T18" fmla="*/ 12 w 102"/>
                <a:gd name="T19" fmla="*/ 2 h 7"/>
                <a:gd name="T20" fmla="*/ 13 w 102"/>
                <a:gd name="T21" fmla="*/ 4 h 7"/>
                <a:gd name="T22" fmla="*/ 18 w 102"/>
                <a:gd name="T23" fmla="*/ 1 h 7"/>
                <a:gd name="T24" fmla="*/ 23 w 102"/>
                <a:gd name="T25" fmla="*/ 0 h 7"/>
                <a:gd name="T26" fmla="*/ 32 w 102"/>
                <a:gd name="T27" fmla="*/ 3 h 7"/>
                <a:gd name="T28" fmla="*/ 36 w 102"/>
                <a:gd name="T29" fmla="*/ 1 h 7"/>
                <a:gd name="T30" fmla="*/ 36 w 102"/>
                <a:gd name="T31" fmla="*/ 4 h 7"/>
                <a:gd name="T32" fmla="*/ 42 w 102"/>
                <a:gd name="T33" fmla="*/ 0 h 7"/>
                <a:gd name="T34" fmla="*/ 47 w 102"/>
                <a:gd name="T35" fmla="*/ 0 h 7"/>
                <a:gd name="T36" fmla="*/ 48 w 102"/>
                <a:gd name="T37" fmla="*/ 3 h 7"/>
                <a:gd name="T38" fmla="*/ 53 w 102"/>
                <a:gd name="T39" fmla="*/ 0 h 7"/>
                <a:gd name="T40" fmla="*/ 58 w 102"/>
                <a:gd name="T41" fmla="*/ 3 h 7"/>
                <a:gd name="T42" fmla="*/ 58 w 102"/>
                <a:gd name="T43" fmla="*/ 5 h 7"/>
                <a:gd name="T44" fmla="*/ 59 w 102"/>
                <a:gd name="T45" fmla="*/ 2 h 7"/>
                <a:gd name="T46" fmla="*/ 62 w 102"/>
                <a:gd name="T47" fmla="*/ 2 h 7"/>
                <a:gd name="T48" fmla="*/ 70 w 102"/>
                <a:gd name="T49" fmla="*/ 2 h 7"/>
                <a:gd name="T50" fmla="*/ 75 w 102"/>
                <a:gd name="T51" fmla="*/ 1 h 7"/>
                <a:gd name="T52" fmla="*/ 81 w 102"/>
                <a:gd name="T53" fmla="*/ 2 h 7"/>
                <a:gd name="T54" fmla="*/ 79 w 102"/>
                <a:gd name="T55" fmla="*/ 0 h 7"/>
                <a:gd name="T56" fmla="*/ 85 w 102"/>
                <a:gd name="T57" fmla="*/ 2 h 7"/>
                <a:gd name="T58" fmla="*/ 87 w 102"/>
                <a:gd name="T59" fmla="*/ 5 h 7"/>
                <a:gd name="T60" fmla="*/ 93 w 102"/>
                <a:gd name="T61" fmla="*/ 1 h 7"/>
                <a:gd name="T62" fmla="*/ 99 w 102"/>
                <a:gd name="T63" fmla="*/ 1 h 7"/>
                <a:gd name="T64" fmla="*/ 101 w 102"/>
                <a:gd name="T65" fmla="*/ 2 h 7"/>
                <a:gd name="T66" fmla="*/ 101 w 102"/>
                <a:gd name="T67" fmla="*/ 6 h 7"/>
                <a:gd name="T68" fmla="*/ 96 w 102"/>
                <a:gd name="T69" fmla="*/ 4 h 7"/>
                <a:gd name="T70" fmla="*/ 86 w 102"/>
                <a:gd name="T71" fmla="*/ 6 h 7"/>
                <a:gd name="T72" fmla="*/ 80 w 102"/>
                <a:gd name="T73" fmla="*/ 7 h 7"/>
                <a:gd name="T74" fmla="*/ 76 w 102"/>
                <a:gd name="T75" fmla="*/ 6 h 7"/>
                <a:gd name="T76" fmla="*/ 72 w 102"/>
                <a:gd name="T77" fmla="*/ 5 h 7"/>
                <a:gd name="T78" fmla="*/ 68 w 102"/>
                <a:gd name="T79" fmla="*/ 6 h 7"/>
                <a:gd name="T80" fmla="*/ 59 w 102"/>
                <a:gd name="T81" fmla="*/ 7 h 7"/>
                <a:gd name="T82" fmla="*/ 53 w 102"/>
                <a:gd name="T83" fmla="*/ 5 h 7"/>
                <a:gd name="T84" fmla="*/ 52 w 102"/>
                <a:gd name="T85" fmla="*/ 6 h 7"/>
                <a:gd name="T86" fmla="*/ 44 w 102"/>
                <a:gd name="T87" fmla="*/ 7 h 7"/>
                <a:gd name="T88" fmla="*/ 34 w 102"/>
                <a:gd name="T89" fmla="*/ 5 h 7"/>
                <a:gd name="T90" fmla="*/ 64 w 102"/>
                <a:gd name="T91" fmla="*/ 3 h 7"/>
                <a:gd name="T92" fmla="*/ 10 w 102"/>
                <a:gd name="T93" fmla="*/ 3 h 7"/>
                <a:gd name="T94" fmla="*/ 10 w 102"/>
                <a:gd name="T95" fmla="*/ 4 h 7"/>
                <a:gd name="T96" fmla="*/ 62 w 102"/>
                <a:gd name="T97" fmla="*/ 6 h 7"/>
                <a:gd name="T98" fmla="*/ 95 w 102"/>
                <a:gd name="T99" fmla="*/ 4 h 7"/>
                <a:gd name="T100" fmla="*/ 83 w 102"/>
                <a:gd name="T101" fmla="*/ 2 h 7"/>
                <a:gd name="T102" fmla="*/ 43 w 102"/>
                <a:gd name="T103" fmla="*/ 6 h 7"/>
                <a:gd name="T104" fmla="*/ 83 w 102"/>
                <a:gd name="T105" fmla="*/ 5 h 7"/>
                <a:gd name="T106" fmla="*/ 74 w 102"/>
                <a:gd name="T107" fmla="*/ 5 h 7"/>
                <a:gd name="T108" fmla="*/ 64 w 102"/>
                <a:gd name="T109" fmla="*/ 5 h 7"/>
                <a:gd name="T110" fmla="*/ 95 w 102"/>
                <a:gd name="T111" fmla="*/ 1 h 7"/>
                <a:gd name="T112" fmla="*/ 32 w 102"/>
                <a:gd name="T113" fmla="*/ 6 h 7"/>
                <a:gd name="T114" fmla="*/ 9 w 102"/>
                <a:gd name="T115" fmla="*/ 2 h 7"/>
                <a:gd name="T116" fmla="*/ 83 w 102"/>
                <a:gd name="T117" fmla="*/ 3 h 7"/>
                <a:gd name="T118" fmla="*/ 53 w 102"/>
                <a:gd name="T119" fmla="*/ 5 h 7"/>
                <a:gd name="T120" fmla="*/ 11 w 102"/>
                <a:gd name="T1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" h="7">
                  <a:moveTo>
                    <a:pt x="35" y="3"/>
                  </a:move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3" y="5"/>
                    <a:pt x="33" y="6"/>
                  </a:cubicBezTo>
                  <a:cubicBezTo>
                    <a:pt x="33" y="6"/>
                    <a:pt x="33" y="7"/>
                    <a:pt x="33" y="7"/>
                  </a:cubicBezTo>
                  <a:cubicBezTo>
                    <a:pt x="32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3" y="7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7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4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2"/>
                    <a:pt x="16" y="2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9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6" y="3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4"/>
                    <a:pt x="29" y="4"/>
                  </a:cubicBezTo>
                  <a:cubicBezTo>
                    <a:pt x="30" y="3"/>
                    <a:pt x="30" y="4"/>
                    <a:pt x="31" y="3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2" y="4"/>
                    <a:pt x="32" y="4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5" y="0"/>
                    <a:pt x="35" y="0"/>
                  </a:cubicBezTo>
                  <a:cubicBezTo>
                    <a:pt x="35" y="0"/>
                    <a:pt x="35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2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7" y="1"/>
                    <a:pt x="38" y="1"/>
                    <a:pt x="38" y="1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7" y="3"/>
                    <a:pt x="36" y="3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3"/>
                    <a:pt x="39" y="3"/>
                    <a:pt x="39" y="2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40" y="2"/>
                    <a:pt x="40" y="3"/>
                  </a:cubicBezTo>
                  <a:cubicBezTo>
                    <a:pt x="40" y="3"/>
                    <a:pt x="41" y="3"/>
                    <a:pt x="41" y="2"/>
                  </a:cubicBezTo>
                  <a:cubicBezTo>
                    <a:pt x="42" y="2"/>
                    <a:pt x="42" y="2"/>
                    <a:pt x="42" y="1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3"/>
                    <a:pt x="43" y="3"/>
                  </a:cubicBezTo>
                  <a:cubicBezTo>
                    <a:pt x="43" y="3"/>
                    <a:pt x="43" y="4"/>
                    <a:pt x="43" y="4"/>
                  </a:cubicBezTo>
                  <a:cubicBezTo>
                    <a:pt x="44" y="4"/>
                    <a:pt x="44" y="4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5" y="1"/>
                    <a:pt x="46" y="1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8" y="2"/>
                    <a:pt x="48" y="2"/>
                    <a:pt x="48" y="1"/>
                  </a:cubicBezTo>
                  <a:cubicBezTo>
                    <a:pt x="48" y="1"/>
                    <a:pt x="49" y="1"/>
                    <a:pt x="49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8" y="4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3"/>
                    <a:pt x="50" y="3"/>
                    <a:pt x="50" y="2"/>
                  </a:cubicBezTo>
                  <a:cubicBezTo>
                    <a:pt x="50" y="1"/>
                    <a:pt x="50" y="1"/>
                    <a:pt x="50" y="0"/>
                  </a:cubicBezTo>
                  <a:cubicBezTo>
                    <a:pt x="51" y="0"/>
                    <a:pt x="51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2"/>
                    <a:pt x="57" y="2"/>
                  </a:cubicBezTo>
                  <a:cubicBezTo>
                    <a:pt x="57" y="2"/>
                    <a:pt x="58" y="2"/>
                    <a:pt x="58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6" y="3"/>
                    <a:pt x="56" y="3"/>
                  </a:cubicBezTo>
                  <a:cubicBezTo>
                    <a:pt x="56" y="4"/>
                    <a:pt x="56" y="4"/>
                    <a:pt x="55" y="4"/>
                  </a:cubicBezTo>
                  <a:cubicBezTo>
                    <a:pt x="55" y="4"/>
                    <a:pt x="55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5" y="5"/>
                    <a:pt x="55" y="5"/>
                  </a:cubicBezTo>
                  <a:cubicBezTo>
                    <a:pt x="55" y="5"/>
                    <a:pt x="56" y="5"/>
                    <a:pt x="56" y="5"/>
                  </a:cubicBezTo>
                  <a:cubicBezTo>
                    <a:pt x="57" y="5"/>
                    <a:pt x="57" y="4"/>
                    <a:pt x="57" y="4"/>
                  </a:cubicBezTo>
                  <a:cubicBezTo>
                    <a:pt x="57" y="4"/>
                    <a:pt x="57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5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3"/>
                    <a:pt x="58" y="2"/>
                  </a:cubicBezTo>
                  <a:cubicBezTo>
                    <a:pt x="58" y="2"/>
                    <a:pt x="59" y="2"/>
                    <a:pt x="59" y="2"/>
                  </a:cubicBezTo>
                  <a:cubicBezTo>
                    <a:pt x="59" y="3"/>
                    <a:pt x="59" y="3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1" y="2"/>
                    <a:pt x="61" y="3"/>
                  </a:cubicBezTo>
                  <a:cubicBezTo>
                    <a:pt x="61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3" y="2"/>
                    <a:pt x="63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0"/>
                    <a:pt x="66" y="0"/>
                    <a:pt x="66" y="1"/>
                  </a:cubicBezTo>
                  <a:cubicBezTo>
                    <a:pt x="66" y="1"/>
                    <a:pt x="66" y="1"/>
                    <a:pt x="67" y="1"/>
                  </a:cubicBezTo>
                  <a:cubicBezTo>
                    <a:pt x="67" y="1"/>
                    <a:pt x="68" y="0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70" y="1"/>
                    <a:pt x="70" y="1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1" y="2"/>
                    <a:pt x="71" y="2"/>
                  </a:cubicBezTo>
                  <a:cubicBezTo>
                    <a:pt x="71" y="2"/>
                    <a:pt x="71" y="2"/>
                    <a:pt x="71" y="3"/>
                  </a:cubicBezTo>
                  <a:cubicBezTo>
                    <a:pt x="72" y="3"/>
                    <a:pt x="72" y="2"/>
                    <a:pt x="73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1"/>
                    <a:pt x="74" y="1"/>
                  </a:cubicBezTo>
                  <a:cubicBezTo>
                    <a:pt x="74" y="1"/>
                    <a:pt x="74" y="1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4" y="0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4" y="3"/>
                    <a:pt x="75" y="3"/>
                    <a:pt x="75" y="3"/>
                  </a:cubicBezTo>
                  <a:cubicBezTo>
                    <a:pt x="75" y="3"/>
                    <a:pt x="75" y="4"/>
                    <a:pt x="75" y="4"/>
                  </a:cubicBezTo>
                  <a:cubicBezTo>
                    <a:pt x="76" y="4"/>
                    <a:pt x="77" y="4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5"/>
                    <a:pt x="80" y="4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9" y="3"/>
                    <a:pt x="79" y="2"/>
                    <a:pt x="80" y="2"/>
                  </a:cubicBezTo>
                  <a:cubicBezTo>
                    <a:pt x="80" y="2"/>
                    <a:pt x="80" y="1"/>
                    <a:pt x="80" y="1"/>
                  </a:cubicBezTo>
                  <a:cubicBezTo>
                    <a:pt x="79" y="1"/>
                    <a:pt x="78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1"/>
                    <a:pt x="78" y="1"/>
                    <a:pt x="78" y="0"/>
                  </a:cubicBezTo>
                  <a:cubicBezTo>
                    <a:pt x="78" y="0"/>
                    <a:pt x="79" y="0"/>
                    <a:pt x="79" y="0"/>
                  </a:cubicBezTo>
                  <a:cubicBezTo>
                    <a:pt x="79" y="0"/>
                    <a:pt x="80" y="0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0"/>
                    <a:pt x="83" y="0"/>
                    <a:pt x="83" y="0"/>
                  </a:cubicBezTo>
                  <a:cubicBezTo>
                    <a:pt x="84" y="1"/>
                    <a:pt x="84" y="1"/>
                    <a:pt x="85" y="1"/>
                  </a:cubicBezTo>
                  <a:cubicBezTo>
                    <a:pt x="85" y="0"/>
                    <a:pt x="85" y="1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2"/>
                    <a:pt x="85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7" y="3"/>
                    <a:pt x="87" y="3"/>
                    <a:pt x="86" y="3"/>
                  </a:cubicBezTo>
                  <a:cubicBezTo>
                    <a:pt x="86" y="3"/>
                    <a:pt x="86" y="3"/>
                    <a:pt x="85" y="3"/>
                  </a:cubicBezTo>
                  <a:cubicBezTo>
                    <a:pt x="85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5" y="3"/>
                    <a:pt x="85" y="4"/>
                  </a:cubicBezTo>
                  <a:cubicBezTo>
                    <a:pt x="85" y="4"/>
                    <a:pt x="86" y="4"/>
                    <a:pt x="86" y="4"/>
                  </a:cubicBezTo>
                  <a:cubicBezTo>
                    <a:pt x="86" y="4"/>
                    <a:pt x="87" y="4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9" y="5"/>
                    <a:pt x="89" y="4"/>
                    <a:pt x="90" y="4"/>
                  </a:cubicBezTo>
                  <a:cubicBezTo>
                    <a:pt x="90" y="4"/>
                    <a:pt x="90" y="3"/>
                    <a:pt x="90" y="3"/>
                  </a:cubicBezTo>
                  <a:cubicBezTo>
                    <a:pt x="90" y="3"/>
                    <a:pt x="89" y="3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2"/>
                    <a:pt x="90" y="2"/>
                    <a:pt x="90" y="1"/>
                  </a:cubicBezTo>
                  <a:cubicBezTo>
                    <a:pt x="90" y="1"/>
                    <a:pt x="90" y="1"/>
                    <a:pt x="91" y="1"/>
                  </a:cubicBezTo>
                  <a:cubicBezTo>
                    <a:pt x="91" y="1"/>
                    <a:pt x="91" y="1"/>
                    <a:pt x="92" y="1"/>
                  </a:cubicBezTo>
                  <a:cubicBezTo>
                    <a:pt x="92" y="1"/>
                    <a:pt x="92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4" y="1"/>
                    <a:pt x="95" y="1"/>
                    <a:pt x="95" y="1"/>
                  </a:cubicBezTo>
                  <a:cubicBezTo>
                    <a:pt x="95" y="0"/>
                    <a:pt x="95" y="0"/>
                    <a:pt x="96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1"/>
                  </a:cubicBezTo>
                  <a:cubicBezTo>
                    <a:pt x="98" y="1"/>
                    <a:pt x="98" y="1"/>
                    <a:pt x="99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99" y="1"/>
                    <a:pt x="99" y="1"/>
                  </a:cubicBezTo>
                  <a:cubicBezTo>
                    <a:pt x="99" y="1"/>
                    <a:pt x="99" y="1"/>
                    <a:pt x="98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2" y="0"/>
                    <a:pt x="102" y="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3"/>
                    <a:pt x="102" y="3"/>
                    <a:pt x="101" y="3"/>
                  </a:cubicBezTo>
                  <a:cubicBezTo>
                    <a:pt x="101" y="3"/>
                    <a:pt x="101" y="2"/>
                    <a:pt x="101" y="2"/>
                  </a:cubicBezTo>
                  <a:cubicBezTo>
                    <a:pt x="101" y="2"/>
                    <a:pt x="101" y="3"/>
                    <a:pt x="100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0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99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98" y="5"/>
                    <a:pt x="98" y="4"/>
                  </a:cubicBezTo>
                  <a:cubicBezTo>
                    <a:pt x="98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5"/>
                    <a:pt x="95" y="5"/>
                  </a:cubicBezTo>
                  <a:cubicBezTo>
                    <a:pt x="95" y="6"/>
                    <a:pt x="95" y="6"/>
                    <a:pt x="95" y="7"/>
                  </a:cubicBezTo>
                  <a:cubicBezTo>
                    <a:pt x="94" y="7"/>
                    <a:pt x="94" y="7"/>
                    <a:pt x="93" y="7"/>
                  </a:cubicBezTo>
                  <a:cubicBezTo>
                    <a:pt x="93" y="7"/>
                    <a:pt x="92" y="6"/>
                    <a:pt x="92" y="6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9" y="7"/>
                    <a:pt x="88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7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5" y="6"/>
                    <a:pt x="85" y="6"/>
                    <a:pt x="84" y="6"/>
                  </a:cubicBezTo>
                  <a:cubicBezTo>
                    <a:pt x="83" y="6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1" y="6"/>
                    <a:pt x="81" y="7"/>
                  </a:cubicBezTo>
                  <a:cubicBezTo>
                    <a:pt x="81" y="7"/>
                    <a:pt x="80" y="7"/>
                    <a:pt x="80" y="7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5"/>
                    <a:pt x="78" y="5"/>
                  </a:cubicBezTo>
                  <a:cubicBezTo>
                    <a:pt x="77" y="5"/>
                    <a:pt x="77" y="6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7"/>
                    <a:pt x="77" y="7"/>
                    <a:pt x="76" y="7"/>
                  </a:cubicBezTo>
                  <a:cubicBezTo>
                    <a:pt x="76" y="7"/>
                    <a:pt x="76" y="7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7"/>
                    <a:pt x="75" y="7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3" y="6"/>
                    <a:pt x="73" y="6"/>
                  </a:cubicBezTo>
                  <a:cubicBezTo>
                    <a:pt x="73" y="6"/>
                    <a:pt x="73" y="6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3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6"/>
                    <a:pt x="70" y="5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69" y="5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70" y="6"/>
                    <a:pt x="70" y="6"/>
                  </a:cubicBezTo>
                  <a:cubicBezTo>
                    <a:pt x="69" y="6"/>
                    <a:pt x="69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7" y="6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6"/>
                    <a:pt x="66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3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6"/>
                    <a:pt x="58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5" y="6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2" y="4"/>
                    <a:pt x="52" y="4"/>
                  </a:cubicBezTo>
                  <a:cubicBezTo>
                    <a:pt x="52" y="5"/>
                    <a:pt x="51" y="5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2" y="6"/>
                    <a:pt x="52" y="6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6"/>
                    <a:pt x="47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6"/>
                    <a:pt x="46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7"/>
                    <a:pt x="42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39" y="7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4" y="7"/>
                    <a:pt x="34" y="6"/>
                  </a:cubicBezTo>
                  <a:cubicBezTo>
                    <a:pt x="34" y="6"/>
                    <a:pt x="34" y="6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5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lose/>
                  <a:moveTo>
                    <a:pt x="97" y="2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lose/>
                  <a:moveTo>
                    <a:pt x="64" y="3"/>
                  </a:moveTo>
                  <a:cubicBezTo>
                    <a:pt x="64" y="2"/>
                    <a:pt x="63" y="2"/>
                    <a:pt x="63" y="2"/>
                  </a:cubicBezTo>
                  <a:cubicBezTo>
                    <a:pt x="63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lose/>
                  <a:moveTo>
                    <a:pt x="62" y="6"/>
                  </a:moveTo>
                  <a:cubicBezTo>
                    <a:pt x="61" y="6"/>
                    <a:pt x="62" y="6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lose/>
                  <a:moveTo>
                    <a:pt x="21" y="4"/>
                  </a:move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5" y="5"/>
                    <a:pt x="95" y="4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83" y="2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lose/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lose/>
                  <a:moveTo>
                    <a:pt x="43" y="6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lose/>
                  <a:moveTo>
                    <a:pt x="90" y="6"/>
                  </a:moveTo>
                  <a:cubicBezTo>
                    <a:pt x="90" y="6"/>
                    <a:pt x="91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0" y="5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lose/>
                  <a:moveTo>
                    <a:pt x="83" y="5"/>
                  </a:moveTo>
                  <a:cubicBezTo>
                    <a:pt x="83" y="5"/>
                    <a:pt x="84" y="5"/>
                    <a:pt x="84" y="5"/>
                  </a:cubicBezTo>
                  <a:cubicBezTo>
                    <a:pt x="84" y="5"/>
                    <a:pt x="84" y="5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lose/>
                  <a:moveTo>
                    <a:pt x="26" y="5"/>
                  </a:move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lose/>
                  <a:moveTo>
                    <a:pt x="7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5" y="4"/>
                    <a:pt x="75" y="4"/>
                  </a:cubicBezTo>
                  <a:cubicBezTo>
                    <a:pt x="75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5"/>
                  </a:cubicBezTo>
                  <a:close/>
                  <a:moveTo>
                    <a:pt x="16" y="3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lose/>
                  <a:moveTo>
                    <a:pt x="64" y="5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lose/>
                  <a:moveTo>
                    <a:pt x="66" y="4"/>
                  </a:move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5" y="4"/>
                    <a:pt x="66" y="4"/>
                  </a:cubicBezTo>
                  <a:close/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  <a:moveTo>
                    <a:pt x="99" y="4"/>
                  </a:moveTo>
                  <a:cubicBezTo>
                    <a:pt x="99" y="4"/>
                    <a:pt x="100" y="3"/>
                    <a:pt x="100" y="3"/>
                  </a:cubicBezTo>
                  <a:cubicBezTo>
                    <a:pt x="100" y="3"/>
                    <a:pt x="100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99" y="4"/>
                  </a:cubicBezTo>
                  <a:close/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lose/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lose/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lose/>
                  <a:moveTo>
                    <a:pt x="85" y="5"/>
                  </a:move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lose/>
                  <a:moveTo>
                    <a:pt x="83" y="3"/>
                  </a:moveTo>
                  <a:cubicBezTo>
                    <a:pt x="83" y="3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lose/>
                  <a:moveTo>
                    <a:pt x="53" y="5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lose/>
                  <a:moveTo>
                    <a:pt x="3" y="2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3" y="2"/>
                  </a:ln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7" name="Freeform 106"/>
            <p:cNvSpPr>
              <a:spLocks noEditPoints="1"/>
            </p:cNvSpPr>
            <p:nvPr/>
          </p:nvSpPr>
          <p:spPr bwMode="auto">
            <a:xfrm>
              <a:off x="5879" y="2005"/>
              <a:ext cx="3744" cy="115"/>
            </a:xfrm>
            <a:custGeom>
              <a:avLst/>
              <a:gdLst>
                <a:gd name="T0" fmla="*/ 3 w 19"/>
                <a:gd name="T1" fmla="*/ 2 h 7"/>
                <a:gd name="T2" fmla="*/ 1 w 19"/>
                <a:gd name="T3" fmla="*/ 2 h 7"/>
                <a:gd name="T4" fmla="*/ 1 w 19"/>
                <a:gd name="T5" fmla="*/ 3 h 7"/>
                <a:gd name="T6" fmla="*/ 0 w 19"/>
                <a:gd name="T7" fmla="*/ 2 h 7"/>
                <a:gd name="T8" fmla="*/ 4 w 19"/>
                <a:gd name="T9" fmla="*/ 0 h 7"/>
                <a:gd name="T10" fmla="*/ 7 w 19"/>
                <a:gd name="T11" fmla="*/ 1 h 7"/>
                <a:gd name="T12" fmla="*/ 7 w 19"/>
                <a:gd name="T13" fmla="*/ 2 h 7"/>
                <a:gd name="T14" fmla="*/ 8 w 19"/>
                <a:gd name="T15" fmla="*/ 1 h 7"/>
                <a:gd name="T16" fmla="*/ 7 w 19"/>
                <a:gd name="T17" fmla="*/ 0 h 7"/>
                <a:gd name="T18" fmla="*/ 9 w 19"/>
                <a:gd name="T19" fmla="*/ 0 h 7"/>
                <a:gd name="T20" fmla="*/ 14 w 19"/>
                <a:gd name="T21" fmla="*/ 0 h 7"/>
                <a:gd name="T22" fmla="*/ 18 w 19"/>
                <a:gd name="T23" fmla="*/ 0 h 7"/>
                <a:gd name="T24" fmla="*/ 18 w 19"/>
                <a:gd name="T25" fmla="*/ 1 h 7"/>
                <a:gd name="T26" fmla="*/ 19 w 19"/>
                <a:gd name="T27" fmla="*/ 3 h 7"/>
                <a:gd name="T28" fmla="*/ 17 w 19"/>
                <a:gd name="T29" fmla="*/ 4 h 7"/>
                <a:gd name="T30" fmla="*/ 17 w 19"/>
                <a:gd name="T31" fmla="*/ 4 h 7"/>
                <a:gd name="T32" fmla="*/ 14 w 19"/>
                <a:gd name="T33" fmla="*/ 4 h 7"/>
                <a:gd name="T34" fmla="*/ 13 w 19"/>
                <a:gd name="T35" fmla="*/ 5 h 7"/>
                <a:gd name="T36" fmla="*/ 9 w 19"/>
                <a:gd name="T37" fmla="*/ 4 h 7"/>
                <a:gd name="T38" fmla="*/ 10 w 19"/>
                <a:gd name="T39" fmla="*/ 5 h 7"/>
                <a:gd name="T40" fmla="*/ 11 w 19"/>
                <a:gd name="T41" fmla="*/ 7 h 7"/>
                <a:gd name="T42" fmla="*/ 9 w 19"/>
                <a:gd name="T43" fmla="*/ 6 h 7"/>
                <a:gd name="T44" fmla="*/ 9 w 19"/>
                <a:gd name="T45" fmla="*/ 6 h 7"/>
                <a:gd name="T46" fmla="*/ 8 w 19"/>
                <a:gd name="T47" fmla="*/ 6 h 7"/>
                <a:gd name="T48" fmla="*/ 6 w 19"/>
                <a:gd name="T49" fmla="*/ 6 h 7"/>
                <a:gd name="T50" fmla="*/ 1 w 19"/>
                <a:gd name="T51" fmla="*/ 6 h 7"/>
                <a:gd name="T52" fmla="*/ 0 w 19"/>
                <a:gd name="T53" fmla="*/ 4 h 7"/>
                <a:gd name="T54" fmla="*/ 0 w 19"/>
                <a:gd name="T55" fmla="*/ 4 h 7"/>
                <a:gd name="T56" fmla="*/ 4 w 19"/>
                <a:gd name="T57" fmla="*/ 4 h 7"/>
                <a:gd name="T58" fmla="*/ 6 w 19"/>
                <a:gd name="T59" fmla="*/ 3 h 7"/>
                <a:gd name="T60" fmla="*/ 4 w 19"/>
                <a:gd name="T61" fmla="*/ 3 h 7"/>
                <a:gd name="T62" fmla="*/ 12 w 19"/>
                <a:gd name="T63" fmla="*/ 2 h 7"/>
                <a:gd name="T64" fmla="*/ 14 w 19"/>
                <a:gd name="T65" fmla="*/ 2 h 7"/>
                <a:gd name="T66" fmla="*/ 13 w 19"/>
                <a:gd name="T67" fmla="*/ 2 h 7"/>
                <a:gd name="T68" fmla="*/ 16 w 19"/>
                <a:gd name="T69" fmla="*/ 1 h 7"/>
                <a:gd name="T70" fmla="*/ 15 w 19"/>
                <a:gd name="T71" fmla="*/ 2 h 7"/>
                <a:gd name="T72" fmla="*/ 17 w 19"/>
                <a:gd name="T73" fmla="*/ 3 h 7"/>
                <a:gd name="T74" fmla="*/ 17 w 19"/>
                <a:gd name="T75" fmla="*/ 2 h 7"/>
                <a:gd name="T76" fmla="*/ 3 w 19"/>
                <a:gd name="T77" fmla="*/ 6 h 7"/>
                <a:gd name="T78" fmla="*/ 4 w 19"/>
                <a:gd name="T79" fmla="*/ 5 h 7"/>
                <a:gd name="T80" fmla="*/ 3 w 19"/>
                <a:gd name="T81" fmla="*/ 6 h 7"/>
                <a:gd name="T82" fmla="*/ 13 w 19"/>
                <a:gd name="T83" fmla="*/ 4 h 7"/>
                <a:gd name="T84" fmla="*/ 13 w 19"/>
                <a:gd name="T85" fmla="*/ 4 h 7"/>
                <a:gd name="T86" fmla="*/ 13 w 19"/>
                <a:gd name="T87" fmla="*/ 1 h 7"/>
                <a:gd name="T88" fmla="*/ 7 w 19"/>
                <a:gd name="T89" fmla="*/ 5 h 7"/>
                <a:gd name="T90" fmla="*/ 7 w 19"/>
                <a:gd name="T91" fmla="*/ 5 h 7"/>
                <a:gd name="T92" fmla="*/ 14 w 19"/>
                <a:gd name="T9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7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7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5"/>
                  </a:cubicBezTo>
                  <a:cubicBezTo>
                    <a:pt x="18" y="5"/>
                    <a:pt x="17" y="5"/>
                    <a:pt x="17" y="4"/>
                  </a:cubicBezTo>
                  <a:cubicBezTo>
                    <a:pt x="17" y="4"/>
                    <a:pt x="17" y="4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0" y="5"/>
                    <a:pt x="11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6"/>
                    <a:pt x="9" y="6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  <a:moveTo>
                    <a:pt x="12" y="1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lose/>
                  <a:moveTo>
                    <a:pt x="3" y="6"/>
                  </a:move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3" y="4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14" y="4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8" name="Freeform 107"/>
            <p:cNvSpPr>
              <a:spLocks noEditPoints="1"/>
            </p:cNvSpPr>
            <p:nvPr/>
          </p:nvSpPr>
          <p:spPr bwMode="auto">
            <a:xfrm>
              <a:off x="6135" y="1995"/>
              <a:ext cx="215" cy="125"/>
            </a:xfrm>
            <a:custGeom>
              <a:avLst/>
              <a:gdLst>
                <a:gd name="T0" fmla="*/ 2 w 16"/>
                <a:gd name="T1" fmla="*/ 2 h 7"/>
                <a:gd name="T2" fmla="*/ 2 w 16"/>
                <a:gd name="T3" fmla="*/ 1 h 7"/>
                <a:gd name="T4" fmla="*/ 3 w 16"/>
                <a:gd name="T5" fmla="*/ 2 h 7"/>
                <a:gd name="T6" fmla="*/ 5 w 16"/>
                <a:gd name="T7" fmla="*/ 2 h 7"/>
                <a:gd name="T8" fmla="*/ 5 w 16"/>
                <a:gd name="T9" fmla="*/ 1 h 7"/>
                <a:gd name="T10" fmla="*/ 7 w 16"/>
                <a:gd name="T11" fmla="*/ 0 h 7"/>
                <a:gd name="T12" fmla="*/ 8 w 16"/>
                <a:gd name="T13" fmla="*/ 0 h 7"/>
                <a:gd name="T14" fmla="*/ 10 w 16"/>
                <a:gd name="T15" fmla="*/ 1 h 7"/>
                <a:gd name="T16" fmla="*/ 11 w 16"/>
                <a:gd name="T17" fmla="*/ 1 h 7"/>
                <a:gd name="T18" fmla="*/ 10 w 16"/>
                <a:gd name="T19" fmla="*/ 2 h 7"/>
                <a:gd name="T20" fmla="*/ 9 w 16"/>
                <a:gd name="T21" fmla="*/ 2 h 7"/>
                <a:gd name="T22" fmla="*/ 11 w 16"/>
                <a:gd name="T23" fmla="*/ 3 h 7"/>
                <a:gd name="T24" fmla="*/ 12 w 16"/>
                <a:gd name="T25" fmla="*/ 2 h 7"/>
                <a:gd name="T26" fmla="*/ 13 w 16"/>
                <a:gd name="T27" fmla="*/ 3 h 7"/>
                <a:gd name="T28" fmla="*/ 16 w 16"/>
                <a:gd name="T29" fmla="*/ 3 h 7"/>
                <a:gd name="T30" fmla="*/ 15 w 16"/>
                <a:gd name="T31" fmla="*/ 3 h 7"/>
                <a:gd name="T32" fmla="*/ 13 w 16"/>
                <a:gd name="T33" fmla="*/ 5 h 7"/>
                <a:gd name="T34" fmla="*/ 12 w 16"/>
                <a:gd name="T35" fmla="*/ 5 h 7"/>
                <a:gd name="T36" fmla="*/ 10 w 16"/>
                <a:gd name="T37" fmla="*/ 4 h 7"/>
                <a:gd name="T38" fmla="*/ 9 w 16"/>
                <a:gd name="T39" fmla="*/ 3 h 7"/>
                <a:gd name="T40" fmla="*/ 8 w 16"/>
                <a:gd name="T41" fmla="*/ 3 h 7"/>
                <a:gd name="T42" fmla="*/ 6 w 16"/>
                <a:gd name="T43" fmla="*/ 3 h 7"/>
                <a:gd name="T44" fmla="*/ 5 w 16"/>
                <a:gd name="T45" fmla="*/ 3 h 7"/>
                <a:gd name="T46" fmla="*/ 5 w 16"/>
                <a:gd name="T47" fmla="*/ 3 h 7"/>
                <a:gd name="T48" fmla="*/ 7 w 16"/>
                <a:gd name="T49" fmla="*/ 4 h 7"/>
                <a:gd name="T50" fmla="*/ 8 w 16"/>
                <a:gd name="T51" fmla="*/ 5 h 7"/>
                <a:gd name="T52" fmla="*/ 6 w 16"/>
                <a:gd name="T53" fmla="*/ 6 h 7"/>
                <a:gd name="T54" fmla="*/ 3 w 16"/>
                <a:gd name="T55" fmla="*/ 6 h 7"/>
                <a:gd name="T56" fmla="*/ 3 w 16"/>
                <a:gd name="T57" fmla="*/ 6 h 7"/>
                <a:gd name="T58" fmla="*/ 1 w 16"/>
                <a:gd name="T59" fmla="*/ 6 h 7"/>
                <a:gd name="T60" fmla="*/ 0 w 16"/>
                <a:gd name="T61" fmla="*/ 5 h 7"/>
                <a:gd name="T62" fmla="*/ 1 w 16"/>
                <a:gd name="T63" fmla="*/ 5 h 7"/>
                <a:gd name="T64" fmla="*/ 2 w 16"/>
                <a:gd name="T65" fmla="*/ 3 h 7"/>
                <a:gd name="T66" fmla="*/ 1 w 16"/>
                <a:gd name="T67" fmla="*/ 3 h 7"/>
                <a:gd name="T68" fmla="*/ 5 w 16"/>
                <a:gd name="T69" fmla="*/ 4 h 7"/>
                <a:gd name="T70" fmla="*/ 5 w 16"/>
                <a:gd name="T71" fmla="*/ 4 h 7"/>
                <a:gd name="T72" fmla="*/ 6 w 16"/>
                <a:gd name="T73" fmla="*/ 4 h 7"/>
                <a:gd name="T74" fmla="*/ 7 w 16"/>
                <a:gd name="T75" fmla="*/ 5 h 7"/>
                <a:gd name="T76" fmla="*/ 6 w 16"/>
                <a:gd name="T77" fmla="*/ 4 h 7"/>
                <a:gd name="T78" fmla="*/ 7 w 16"/>
                <a:gd name="T79" fmla="*/ 2 h 7"/>
                <a:gd name="T80" fmla="*/ 7 w 16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7">
                  <a:moveTo>
                    <a:pt x="1" y="3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3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6" y="4"/>
                    <a:pt x="6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9" name="Freeform 108"/>
            <p:cNvSpPr>
              <a:spLocks noEditPoints="1"/>
            </p:cNvSpPr>
            <p:nvPr/>
          </p:nvSpPr>
          <p:spPr bwMode="auto">
            <a:xfrm>
              <a:off x="6364" y="2013"/>
              <a:ext cx="94" cy="89"/>
            </a:xfrm>
            <a:custGeom>
              <a:avLst/>
              <a:gdLst>
                <a:gd name="T0" fmla="*/ 7 w 7"/>
                <a:gd name="T1" fmla="*/ 3 h 5"/>
                <a:gd name="T2" fmla="*/ 7 w 7"/>
                <a:gd name="T3" fmla="*/ 4 h 5"/>
                <a:gd name="T4" fmla="*/ 7 w 7"/>
                <a:gd name="T5" fmla="*/ 5 h 5"/>
                <a:gd name="T6" fmla="*/ 6 w 7"/>
                <a:gd name="T7" fmla="*/ 4 h 5"/>
                <a:gd name="T8" fmla="*/ 5 w 7"/>
                <a:gd name="T9" fmla="*/ 4 h 5"/>
                <a:gd name="T10" fmla="*/ 3 w 7"/>
                <a:gd name="T11" fmla="*/ 4 h 5"/>
                <a:gd name="T12" fmla="*/ 3 w 7"/>
                <a:gd name="T13" fmla="*/ 4 h 5"/>
                <a:gd name="T14" fmla="*/ 3 w 7"/>
                <a:gd name="T15" fmla="*/ 3 h 5"/>
                <a:gd name="T16" fmla="*/ 3 w 7"/>
                <a:gd name="T17" fmla="*/ 3 h 5"/>
                <a:gd name="T18" fmla="*/ 2 w 7"/>
                <a:gd name="T19" fmla="*/ 3 h 5"/>
                <a:gd name="T20" fmla="*/ 2 w 7"/>
                <a:gd name="T21" fmla="*/ 3 h 5"/>
                <a:gd name="T22" fmla="*/ 2 w 7"/>
                <a:gd name="T23" fmla="*/ 3 h 5"/>
                <a:gd name="T24" fmla="*/ 1 w 7"/>
                <a:gd name="T25" fmla="*/ 2 h 5"/>
                <a:gd name="T26" fmla="*/ 1 w 7"/>
                <a:gd name="T27" fmla="*/ 2 h 5"/>
                <a:gd name="T28" fmla="*/ 0 w 7"/>
                <a:gd name="T29" fmla="*/ 2 h 5"/>
                <a:gd name="T30" fmla="*/ 0 w 7"/>
                <a:gd name="T31" fmla="*/ 1 h 5"/>
                <a:gd name="T32" fmla="*/ 0 w 7"/>
                <a:gd name="T33" fmla="*/ 0 h 5"/>
                <a:gd name="T34" fmla="*/ 2 w 7"/>
                <a:gd name="T35" fmla="*/ 0 h 5"/>
                <a:gd name="T36" fmla="*/ 2 w 7"/>
                <a:gd name="T37" fmla="*/ 0 h 5"/>
                <a:gd name="T38" fmla="*/ 3 w 7"/>
                <a:gd name="T39" fmla="*/ 1 h 5"/>
                <a:gd name="T40" fmla="*/ 4 w 7"/>
                <a:gd name="T41" fmla="*/ 1 h 5"/>
                <a:gd name="T42" fmla="*/ 5 w 7"/>
                <a:gd name="T43" fmla="*/ 1 h 5"/>
                <a:gd name="T44" fmla="*/ 5 w 7"/>
                <a:gd name="T45" fmla="*/ 1 h 5"/>
                <a:gd name="T46" fmla="*/ 6 w 7"/>
                <a:gd name="T47" fmla="*/ 2 h 5"/>
                <a:gd name="T48" fmla="*/ 6 w 7"/>
                <a:gd name="T49" fmla="*/ 2 h 5"/>
                <a:gd name="T50" fmla="*/ 6 w 7"/>
                <a:gd name="T51" fmla="*/ 3 h 5"/>
                <a:gd name="T52" fmla="*/ 7 w 7"/>
                <a:gd name="T53" fmla="*/ 3 h 5"/>
                <a:gd name="T54" fmla="*/ 1 w 7"/>
                <a:gd name="T55" fmla="*/ 1 h 5"/>
                <a:gd name="T56" fmla="*/ 1 w 7"/>
                <a:gd name="T57" fmla="*/ 2 h 5"/>
                <a:gd name="T58" fmla="*/ 1 w 7"/>
                <a:gd name="T59" fmla="*/ 1 h 5"/>
                <a:gd name="T60" fmla="*/ 1 w 7"/>
                <a:gd name="T61" fmla="*/ 1 h 5"/>
                <a:gd name="T62" fmla="*/ 1 w 7"/>
                <a:gd name="T63" fmla="*/ 1 h 5"/>
                <a:gd name="T64" fmla="*/ 5 w 7"/>
                <a:gd name="T65" fmla="*/ 3 h 5"/>
                <a:gd name="T66" fmla="*/ 5 w 7"/>
                <a:gd name="T67" fmla="*/ 3 h 5"/>
                <a:gd name="T68" fmla="*/ 5 w 7"/>
                <a:gd name="T69" fmla="*/ 3 h 5"/>
                <a:gd name="T70" fmla="*/ 5 w 7"/>
                <a:gd name="T71" fmla="*/ 3 h 5"/>
                <a:gd name="T72" fmla="*/ 5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lose/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0" name="Freeform 109"/>
            <p:cNvSpPr>
              <a:spLocks noEditPoints="1"/>
            </p:cNvSpPr>
            <p:nvPr/>
          </p:nvSpPr>
          <p:spPr bwMode="auto">
            <a:xfrm>
              <a:off x="6499" y="1995"/>
              <a:ext cx="67" cy="53"/>
            </a:xfrm>
            <a:custGeom>
              <a:avLst/>
              <a:gdLst>
                <a:gd name="T0" fmla="*/ 3 w 5"/>
                <a:gd name="T1" fmla="*/ 2 h 3"/>
                <a:gd name="T2" fmla="*/ 3 w 5"/>
                <a:gd name="T3" fmla="*/ 2 h 3"/>
                <a:gd name="T4" fmla="*/ 3 w 5"/>
                <a:gd name="T5" fmla="*/ 2 h 3"/>
                <a:gd name="T6" fmla="*/ 3 w 5"/>
                <a:gd name="T7" fmla="*/ 2 h 3"/>
                <a:gd name="T8" fmla="*/ 2 w 5"/>
                <a:gd name="T9" fmla="*/ 2 h 3"/>
                <a:gd name="T10" fmla="*/ 2 w 5"/>
                <a:gd name="T11" fmla="*/ 1 h 3"/>
                <a:gd name="T12" fmla="*/ 2 w 5"/>
                <a:gd name="T13" fmla="*/ 1 h 3"/>
                <a:gd name="T14" fmla="*/ 1 w 5"/>
                <a:gd name="T15" fmla="*/ 2 h 3"/>
                <a:gd name="T16" fmla="*/ 0 w 5"/>
                <a:gd name="T17" fmla="*/ 1 h 3"/>
                <a:gd name="T18" fmla="*/ 1 w 5"/>
                <a:gd name="T19" fmla="*/ 1 h 3"/>
                <a:gd name="T20" fmla="*/ 2 w 5"/>
                <a:gd name="T21" fmla="*/ 1 h 3"/>
                <a:gd name="T22" fmla="*/ 3 w 5"/>
                <a:gd name="T23" fmla="*/ 1 h 3"/>
                <a:gd name="T24" fmla="*/ 4 w 5"/>
                <a:gd name="T25" fmla="*/ 1 h 3"/>
                <a:gd name="T26" fmla="*/ 4 w 5"/>
                <a:gd name="T27" fmla="*/ 1 h 3"/>
                <a:gd name="T28" fmla="*/ 5 w 5"/>
                <a:gd name="T29" fmla="*/ 1 h 3"/>
                <a:gd name="T30" fmla="*/ 5 w 5"/>
                <a:gd name="T31" fmla="*/ 2 h 3"/>
                <a:gd name="T32" fmla="*/ 5 w 5"/>
                <a:gd name="T33" fmla="*/ 3 h 3"/>
                <a:gd name="T34" fmla="*/ 5 w 5"/>
                <a:gd name="T35" fmla="*/ 2 h 3"/>
                <a:gd name="T36" fmla="*/ 4 w 5"/>
                <a:gd name="T37" fmla="*/ 3 h 3"/>
                <a:gd name="T38" fmla="*/ 2 w 5"/>
                <a:gd name="T39" fmla="*/ 2 h 3"/>
                <a:gd name="T40" fmla="*/ 3 w 5"/>
                <a:gd name="T41" fmla="*/ 2 h 3"/>
                <a:gd name="T42" fmla="*/ 4 w 5"/>
                <a:gd name="T43" fmla="*/ 2 h 3"/>
                <a:gd name="T44" fmla="*/ 4 w 5"/>
                <a:gd name="T45" fmla="*/ 2 h 3"/>
                <a:gd name="T46" fmla="*/ 4 w 5"/>
                <a:gd name="T47" fmla="*/ 2 h 3"/>
                <a:gd name="T48" fmla="*/ 4 w 5"/>
                <a:gd name="T49" fmla="*/ 2 h 3"/>
                <a:gd name="T50" fmla="*/ 4 w 5"/>
                <a:gd name="T5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4" y="2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1" name="Freeform 110"/>
            <p:cNvSpPr/>
            <p:nvPr/>
          </p:nvSpPr>
          <p:spPr bwMode="auto">
            <a:xfrm>
              <a:off x="6512" y="2066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2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2" name="Freeform 111"/>
            <p:cNvSpPr/>
            <p:nvPr/>
          </p:nvSpPr>
          <p:spPr bwMode="auto">
            <a:xfrm>
              <a:off x="6296" y="1995"/>
              <a:ext cx="41" cy="53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1 h 3"/>
                <a:gd name="T4" fmla="*/ 1 w 3"/>
                <a:gd name="T5" fmla="*/ 1 h 3"/>
                <a:gd name="T6" fmla="*/ 1 w 3"/>
                <a:gd name="T7" fmla="*/ 1 h 3"/>
                <a:gd name="T8" fmla="*/ 0 w 3"/>
                <a:gd name="T9" fmla="*/ 1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1 w 3"/>
                <a:gd name="T23" fmla="*/ 2 h 3"/>
                <a:gd name="T24" fmla="*/ 1 w 3"/>
                <a:gd name="T25" fmla="*/ 2 h 3"/>
                <a:gd name="T26" fmla="*/ 3 w 3"/>
                <a:gd name="T27" fmla="*/ 1 h 3"/>
                <a:gd name="T28" fmla="*/ 3 w 3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3" name="Freeform 112"/>
            <p:cNvSpPr/>
            <p:nvPr/>
          </p:nvSpPr>
          <p:spPr bwMode="auto">
            <a:xfrm>
              <a:off x="4463" y="1995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0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1 w 2"/>
                <a:gd name="T17" fmla="*/ 2 h 2"/>
                <a:gd name="T18" fmla="*/ 2 w 2"/>
                <a:gd name="T19" fmla="*/ 2 h 2"/>
                <a:gd name="T20" fmla="*/ 2 w 2"/>
                <a:gd name="T21" fmla="*/ 1 h 2"/>
                <a:gd name="T22" fmla="*/ 2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4" name="Freeform 113"/>
            <p:cNvSpPr/>
            <p:nvPr/>
          </p:nvSpPr>
          <p:spPr bwMode="auto">
            <a:xfrm>
              <a:off x="6458" y="2031"/>
              <a:ext cx="27" cy="35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2 w 2"/>
                <a:gd name="T7" fmla="*/ 1 h 2"/>
                <a:gd name="T8" fmla="*/ 2 w 2"/>
                <a:gd name="T9" fmla="*/ 1 h 2"/>
                <a:gd name="T10" fmla="*/ 1 w 2"/>
                <a:gd name="T11" fmla="*/ 1 h 2"/>
                <a:gd name="T12" fmla="*/ 1 w 2"/>
                <a:gd name="T13" fmla="*/ 0 h 2"/>
                <a:gd name="T14" fmla="*/ 1 w 2"/>
                <a:gd name="T15" fmla="*/ 0 h 2"/>
                <a:gd name="T16" fmla="*/ 1 w 2"/>
                <a:gd name="T17" fmla="*/ 0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1 w 2"/>
                <a:gd name="T25" fmla="*/ 1 h 2"/>
                <a:gd name="T26" fmla="*/ 0 w 2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5" name="Freeform 114"/>
            <p:cNvSpPr/>
            <p:nvPr/>
          </p:nvSpPr>
          <p:spPr bwMode="auto">
            <a:xfrm>
              <a:off x="5852" y="2066"/>
              <a:ext cx="27" cy="36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2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1 w 2"/>
                <a:gd name="T15" fmla="*/ 1 h 2"/>
                <a:gd name="T16" fmla="*/ 0 w 2"/>
                <a:gd name="T17" fmla="*/ 0 h 2"/>
                <a:gd name="T18" fmla="*/ 0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6" name="Freeform 115"/>
            <p:cNvSpPr/>
            <p:nvPr/>
          </p:nvSpPr>
          <p:spPr bwMode="auto">
            <a:xfrm>
              <a:off x="4692" y="1995"/>
              <a:ext cx="41" cy="18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2 w 3"/>
                <a:gd name="T9" fmla="*/ 1 h 1"/>
                <a:gd name="T10" fmla="*/ 2 w 3"/>
                <a:gd name="T11" fmla="*/ 1 h 1"/>
                <a:gd name="T12" fmla="*/ 2 w 3"/>
                <a:gd name="T13" fmla="*/ 0 h 1"/>
                <a:gd name="T14" fmla="*/ 1 w 3"/>
                <a:gd name="T15" fmla="*/ 0 h 1"/>
                <a:gd name="T16" fmla="*/ 0 w 3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7" name="Freeform 116"/>
            <p:cNvSpPr/>
            <p:nvPr/>
          </p:nvSpPr>
          <p:spPr bwMode="auto">
            <a:xfrm>
              <a:off x="6337" y="2084"/>
              <a:ext cx="27" cy="18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1 h 1"/>
                <a:gd name="T8" fmla="*/ 1 w 2"/>
                <a:gd name="T9" fmla="*/ 1 h 1"/>
                <a:gd name="T10" fmla="*/ 2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8" name="Freeform 117"/>
            <p:cNvSpPr/>
            <p:nvPr/>
          </p:nvSpPr>
          <p:spPr bwMode="auto">
            <a:xfrm>
              <a:off x="6552" y="2084"/>
              <a:ext cx="14" cy="3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2 h 2"/>
                <a:gd name="T8" fmla="*/ 1 w 1"/>
                <a:gd name="T9" fmla="*/ 2 h 2"/>
                <a:gd name="T10" fmla="*/ 0 w 1"/>
                <a:gd name="T11" fmla="*/ 0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29" name="Freeform 118"/>
            <p:cNvSpPr/>
            <p:nvPr/>
          </p:nvSpPr>
          <p:spPr bwMode="auto">
            <a:xfrm>
              <a:off x="4881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0" name="Freeform 119"/>
            <p:cNvSpPr/>
            <p:nvPr/>
          </p:nvSpPr>
          <p:spPr bwMode="auto">
            <a:xfrm>
              <a:off x="6242" y="2066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1" name="Freeform 120"/>
            <p:cNvSpPr/>
            <p:nvPr/>
          </p:nvSpPr>
          <p:spPr bwMode="auto">
            <a:xfrm>
              <a:off x="4733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2" name="Freeform 121"/>
            <p:cNvSpPr/>
            <p:nvPr/>
          </p:nvSpPr>
          <p:spPr bwMode="auto">
            <a:xfrm>
              <a:off x="6040" y="2084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3" name="Freeform 122"/>
            <p:cNvSpPr/>
            <p:nvPr/>
          </p:nvSpPr>
          <p:spPr bwMode="auto">
            <a:xfrm>
              <a:off x="5083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4" name="Freeform 123"/>
            <p:cNvSpPr/>
            <p:nvPr/>
          </p:nvSpPr>
          <p:spPr bwMode="auto">
            <a:xfrm>
              <a:off x="6458" y="2084"/>
              <a:ext cx="14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5" name="Freeform 124"/>
            <p:cNvSpPr/>
            <p:nvPr/>
          </p:nvSpPr>
          <p:spPr bwMode="auto">
            <a:xfrm>
              <a:off x="6108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6" name="Freeform 125"/>
            <p:cNvSpPr/>
            <p:nvPr/>
          </p:nvSpPr>
          <p:spPr bwMode="auto">
            <a:xfrm>
              <a:off x="4059" y="2102"/>
              <a:ext cx="13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7" name="Freeform 126"/>
            <p:cNvSpPr/>
            <p:nvPr/>
          </p:nvSpPr>
          <p:spPr bwMode="auto">
            <a:xfrm>
              <a:off x="5312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8" name="Freeform 127"/>
            <p:cNvSpPr/>
            <p:nvPr/>
          </p:nvSpPr>
          <p:spPr bwMode="auto">
            <a:xfrm>
              <a:off x="5259" y="2013"/>
              <a:ext cx="1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39" name="Freeform 128"/>
            <p:cNvSpPr/>
            <p:nvPr/>
          </p:nvSpPr>
          <p:spPr bwMode="auto">
            <a:xfrm>
              <a:off x="5649" y="2102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0" name="Freeform 129"/>
            <p:cNvSpPr/>
            <p:nvPr/>
          </p:nvSpPr>
          <p:spPr bwMode="auto">
            <a:xfrm>
              <a:off x="5784" y="2066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1" name="Freeform 130"/>
            <p:cNvSpPr/>
            <p:nvPr/>
          </p:nvSpPr>
          <p:spPr bwMode="auto">
            <a:xfrm>
              <a:off x="5515" y="2031"/>
              <a:ext cx="1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2" name="Oval 131"/>
            <p:cNvSpPr>
              <a:spLocks noChangeArrowheads="1"/>
            </p:cNvSpPr>
            <p:nvPr/>
          </p:nvSpPr>
          <p:spPr bwMode="auto">
            <a:xfrm>
              <a:off x="5542" y="2048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3" name="Oval 132"/>
            <p:cNvSpPr>
              <a:spLocks noChangeArrowheads="1"/>
            </p:cNvSpPr>
            <p:nvPr/>
          </p:nvSpPr>
          <p:spPr bwMode="auto">
            <a:xfrm>
              <a:off x="3183" y="2084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4" name="Freeform 133"/>
            <p:cNvSpPr/>
            <p:nvPr/>
          </p:nvSpPr>
          <p:spPr bwMode="auto">
            <a:xfrm>
              <a:off x="5717" y="1995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5" name="Freeform 134"/>
            <p:cNvSpPr/>
            <p:nvPr/>
          </p:nvSpPr>
          <p:spPr bwMode="auto">
            <a:xfrm>
              <a:off x="4207" y="2084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6" name="Freeform 135"/>
            <p:cNvSpPr/>
            <p:nvPr/>
          </p:nvSpPr>
          <p:spPr bwMode="auto">
            <a:xfrm>
              <a:off x="6458" y="2066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7" name="Freeform 136"/>
            <p:cNvSpPr/>
            <p:nvPr/>
          </p:nvSpPr>
          <p:spPr bwMode="auto">
            <a:xfrm>
              <a:off x="6485" y="2102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8" name="Oval 137"/>
            <p:cNvSpPr>
              <a:spLocks noChangeArrowheads="1"/>
            </p:cNvSpPr>
            <p:nvPr/>
          </p:nvSpPr>
          <p:spPr bwMode="auto">
            <a:xfrm>
              <a:off x="4881" y="2013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49" name="Oval 138"/>
            <p:cNvSpPr>
              <a:spLocks noChangeArrowheads="1"/>
            </p:cNvSpPr>
            <p:nvPr/>
          </p:nvSpPr>
          <p:spPr bwMode="auto">
            <a:xfrm>
              <a:off x="4558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0" name="Freeform 139"/>
            <p:cNvSpPr/>
            <p:nvPr/>
          </p:nvSpPr>
          <p:spPr bwMode="auto">
            <a:xfrm>
              <a:off x="4382" y="20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1" name="Freeform 140"/>
            <p:cNvSpPr/>
            <p:nvPr/>
          </p:nvSpPr>
          <p:spPr bwMode="auto">
            <a:xfrm>
              <a:off x="3331" y="2031"/>
              <a:ext cx="14" cy="1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2" name="Freeform 141"/>
            <p:cNvSpPr/>
            <p:nvPr/>
          </p:nvSpPr>
          <p:spPr bwMode="auto">
            <a:xfrm>
              <a:off x="3129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3" name="Freeform 142"/>
            <p:cNvSpPr/>
            <p:nvPr/>
          </p:nvSpPr>
          <p:spPr bwMode="auto">
            <a:xfrm>
              <a:off x="6593" y="2031"/>
              <a:ext cx="0" cy="1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0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4" name="Rectangle 143"/>
            <p:cNvSpPr>
              <a:spLocks noChangeArrowheads="1"/>
            </p:cNvSpPr>
            <p:nvPr/>
          </p:nvSpPr>
          <p:spPr bwMode="auto">
            <a:xfrm>
              <a:off x="6485" y="2013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5" name="Oval 144"/>
            <p:cNvSpPr>
              <a:spLocks noChangeArrowheads="1"/>
            </p:cNvSpPr>
            <p:nvPr/>
          </p:nvSpPr>
          <p:spPr bwMode="auto">
            <a:xfrm>
              <a:off x="6472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6" name="Oval 145"/>
            <p:cNvSpPr>
              <a:spLocks noChangeArrowheads="1"/>
            </p:cNvSpPr>
            <p:nvPr/>
          </p:nvSpPr>
          <p:spPr bwMode="auto">
            <a:xfrm>
              <a:off x="643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7" name="Freeform 146"/>
            <p:cNvSpPr/>
            <p:nvPr/>
          </p:nvSpPr>
          <p:spPr bwMode="auto">
            <a:xfrm>
              <a:off x="6189" y="2120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8" name="Freeform 147"/>
            <p:cNvSpPr/>
            <p:nvPr/>
          </p:nvSpPr>
          <p:spPr bwMode="auto">
            <a:xfrm>
              <a:off x="6040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59" name="Oval 148"/>
            <p:cNvSpPr>
              <a:spLocks noChangeArrowheads="1"/>
            </p:cNvSpPr>
            <p:nvPr/>
          </p:nvSpPr>
          <p:spPr bwMode="auto">
            <a:xfrm>
              <a:off x="5784" y="2102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0" name="Oval 149"/>
            <p:cNvSpPr>
              <a:spLocks noChangeArrowheads="1"/>
            </p:cNvSpPr>
            <p:nvPr/>
          </p:nvSpPr>
          <p:spPr bwMode="auto">
            <a:xfrm>
              <a:off x="5703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1" name="Freeform 150"/>
            <p:cNvSpPr/>
            <p:nvPr/>
          </p:nvSpPr>
          <p:spPr bwMode="auto">
            <a:xfrm>
              <a:off x="5151" y="1995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2" name="Rectangle 151"/>
            <p:cNvSpPr>
              <a:spLocks noChangeArrowheads="1"/>
            </p:cNvSpPr>
            <p:nvPr/>
          </p:nvSpPr>
          <p:spPr bwMode="auto">
            <a:xfrm>
              <a:off x="5137" y="199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3" name="Freeform 152"/>
            <p:cNvSpPr/>
            <p:nvPr/>
          </p:nvSpPr>
          <p:spPr bwMode="auto">
            <a:xfrm>
              <a:off x="5151" y="20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4" name="Freeform 153"/>
            <p:cNvSpPr/>
            <p:nvPr/>
          </p:nvSpPr>
          <p:spPr bwMode="auto">
            <a:xfrm>
              <a:off x="3668" y="2048"/>
              <a:ext cx="1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5" name="Oval 154"/>
            <p:cNvSpPr>
              <a:spLocks noChangeArrowheads="1"/>
            </p:cNvSpPr>
            <p:nvPr/>
          </p:nvSpPr>
          <p:spPr bwMode="auto">
            <a:xfrm>
              <a:off x="364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6" name="Freeform 155"/>
            <p:cNvSpPr/>
            <p:nvPr/>
          </p:nvSpPr>
          <p:spPr bwMode="auto">
            <a:xfrm>
              <a:off x="5312" y="1995"/>
              <a:ext cx="1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7" name="Oval 156"/>
            <p:cNvSpPr>
              <a:spLocks noChangeArrowheads="1"/>
            </p:cNvSpPr>
            <p:nvPr/>
          </p:nvSpPr>
          <p:spPr bwMode="auto">
            <a:xfrm>
              <a:off x="4167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8" name="Freeform 157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69" name="Freeform 158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0" name="Freeform 159"/>
            <p:cNvSpPr/>
            <p:nvPr/>
          </p:nvSpPr>
          <p:spPr bwMode="auto">
            <a:xfrm>
              <a:off x="3223" y="2013"/>
              <a:ext cx="0" cy="1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1" name="Rectangle 160"/>
            <p:cNvSpPr>
              <a:spLocks noChangeArrowheads="1"/>
            </p:cNvSpPr>
            <p:nvPr/>
          </p:nvSpPr>
          <p:spPr bwMode="auto">
            <a:xfrm>
              <a:off x="5744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2" name="Rectangle 161"/>
            <p:cNvSpPr>
              <a:spLocks noChangeArrowheads="1"/>
            </p:cNvSpPr>
            <p:nvPr/>
          </p:nvSpPr>
          <p:spPr bwMode="auto">
            <a:xfrm>
              <a:off x="5771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3" name="Freeform 162"/>
            <p:cNvSpPr/>
            <p:nvPr/>
          </p:nvSpPr>
          <p:spPr bwMode="auto">
            <a:xfrm>
              <a:off x="5879" y="20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4" name="Freeform 163"/>
            <p:cNvSpPr/>
            <p:nvPr/>
          </p:nvSpPr>
          <p:spPr bwMode="auto">
            <a:xfrm>
              <a:off x="6000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5" name="Rectangle 164"/>
            <p:cNvSpPr>
              <a:spLocks noChangeArrowheads="1"/>
            </p:cNvSpPr>
            <p:nvPr/>
          </p:nvSpPr>
          <p:spPr bwMode="auto">
            <a:xfrm>
              <a:off x="6148" y="2048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6" name="Freeform 165"/>
            <p:cNvSpPr/>
            <p:nvPr/>
          </p:nvSpPr>
          <p:spPr bwMode="auto">
            <a:xfrm>
              <a:off x="633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7" name="Freeform 166"/>
            <p:cNvSpPr/>
            <p:nvPr/>
          </p:nvSpPr>
          <p:spPr bwMode="auto">
            <a:xfrm>
              <a:off x="6391" y="2066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8" name="Freeform 167"/>
            <p:cNvSpPr/>
            <p:nvPr/>
          </p:nvSpPr>
          <p:spPr bwMode="auto">
            <a:xfrm>
              <a:off x="6458" y="2048"/>
              <a:ext cx="1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79" name="Freeform 168"/>
            <p:cNvSpPr/>
            <p:nvPr/>
          </p:nvSpPr>
          <p:spPr bwMode="auto">
            <a:xfrm>
              <a:off x="6458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0" name="Rectangle 169"/>
            <p:cNvSpPr>
              <a:spLocks noChangeArrowheads="1"/>
            </p:cNvSpPr>
            <p:nvPr/>
          </p:nvSpPr>
          <p:spPr bwMode="auto">
            <a:xfrm>
              <a:off x="6472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1" name="Freeform 170"/>
            <p:cNvSpPr/>
            <p:nvPr/>
          </p:nvSpPr>
          <p:spPr bwMode="auto">
            <a:xfrm>
              <a:off x="6566" y="2031"/>
              <a:ext cx="0" cy="17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2" name="Freeform 171"/>
            <p:cNvSpPr/>
            <p:nvPr/>
          </p:nvSpPr>
          <p:spPr bwMode="auto">
            <a:xfrm>
              <a:off x="3965" y="2102"/>
              <a:ext cx="13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3" name="Freeform 172"/>
            <p:cNvSpPr/>
            <p:nvPr/>
          </p:nvSpPr>
          <p:spPr bwMode="auto">
            <a:xfrm>
              <a:off x="4800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4" name="Freeform 173"/>
            <p:cNvSpPr/>
            <p:nvPr/>
          </p:nvSpPr>
          <p:spPr bwMode="auto">
            <a:xfrm>
              <a:off x="2226" y="2048"/>
              <a:ext cx="0" cy="1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5" name="Freeform 174"/>
            <p:cNvSpPr/>
            <p:nvPr/>
          </p:nvSpPr>
          <p:spPr bwMode="auto">
            <a:xfrm>
              <a:off x="4854" y="2031"/>
              <a:ext cx="0" cy="17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86" name="Freeform 175"/>
            <p:cNvSpPr/>
            <p:nvPr/>
          </p:nvSpPr>
          <p:spPr bwMode="auto">
            <a:xfrm>
              <a:off x="5056" y="1995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313" name="文本框 312"/>
          <p:cNvSpPr txBox="1"/>
          <p:nvPr/>
        </p:nvSpPr>
        <p:spPr>
          <a:xfrm>
            <a:off x="1376206" y="3665054"/>
            <a:ext cx="326801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点击此处输入标题</a:t>
            </a:r>
          </a:p>
        </p:txBody>
      </p:sp>
      <p:sp>
        <p:nvSpPr>
          <p:cNvPr id="314" name="矩形 313"/>
          <p:cNvSpPr/>
          <p:nvPr/>
        </p:nvSpPr>
        <p:spPr>
          <a:xfrm>
            <a:off x="1419141" y="4402505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grpSp>
        <p:nvGrpSpPr>
          <p:cNvPr id="237" name="Group 103"/>
          <p:cNvGrpSpPr>
            <a:grpSpLocks noChangeAspect="1"/>
          </p:cNvGrpSpPr>
          <p:nvPr/>
        </p:nvGrpSpPr>
        <p:grpSpPr bwMode="auto">
          <a:xfrm flipH="1">
            <a:off x="7522103" y="4265529"/>
            <a:ext cx="3359462" cy="59722"/>
            <a:chOff x="1579" y="1995"/>
            <a:chExt cx="8044" cy="143"/>
          </a:xfrm>
          <a:solidFill>
            <a:schemeClr val="bg1"/>
          </a:solidFill>
        </p:grpSpPr>
        <p:sp>
          <p:nvSpPr>
            <p:cNvPr id="240" name="Freeform 104"/>
            <p:cNvSpPr>
              <a:spLocks noEditPoints="1"/>
            </p:cNvSpPr>
            <p:nvPr/>
          </p:nvSpPr>
          <p:spPr bwMode="auto">
            <a:xfrm>
              <a:off x="1579" y="1995"/>
              <a:ext cx="2938" cy="143"/>
            </a:xfrm>
            <a:custGeom>
              <a:avLst/>
              <a:gdLst>
                <a:gd name="T0" fmla="*/ 126 w 218"/>
                <a:gd name="T1" fmla="*/ 3 h 8"/>
                <a:gd name="T2" fmla="*/ 132 w 218"/>
                <a:gd name="T3" fmla="*/ 1 h 8"/>
                <a:gd name="T4" fmla="*/ 139 w 218"/>
                <a:gd name="T5" fmla="*/ 2 h 8"/>
                <a:gd name="T6" fmla="*/ 139 w 218"/>
                <a:gd name="T7" fmla="*/ 6 h 8"/>
                <a:gd name="T8" fmla="*/ 149 w 218"/>
                <a:gd name="T9" fmla="*/ 1 h 8"/>
                <a:gd name="T10" fmla="*/ 155 w 218"/>
                <a:gd name="T11" fmla="*/ 4 h 8"/>
                <a:gd name="T12" fmla="*/ 155 w 218"/>
                <a:gd name="T13" fmla="*/ 1 h 8"/>
                <a:gd name="T14" fmla="*/ 161 w 218"/>
                <a:gd name="T15" fmla="*/ 2 h 8"/>
                <a:gd name="T16" fmla="*/ 174 w 218"/>
                <a:gd name="T17" fmla="*/ 1 h 8"/>
                <a:gd name="T18" fmla="*/ 178 w 218"/>
                <a:gd name="T19" fmla="*/ 4 h 8"/>
                <a:gd name="T20" fmla="*/ 187 w 218"/>
                <a:gd name="T21" fmla="*/ 2 h 8"/>
                <a:gd name="T22" fmla="*/ 199 w 218"/>
                <a:gd name="T23" fmla="*/ 1 h 8"/>
                <a:gd name="T24" fmla="*/ 208 w 218"/>
                <a:gd name="T25" fmla="*/ 1 h 8"/>
                <a:gd name="T26" fmla="*/ 209 w 218"/>
                <a:gd name="T27" fmla="*/ 1 h 8"/>
                <a:gd name="T28" fmla="*/ 218 w 218"/>
                <a:gd name="T29" fmla="*/ 4 h 8"/>
                <a:gd name="T30" fmla="*/ 207 w 218"/>
                <a:gd name="T31" fmla="*/ 4 h 8"/>
                <a:gd name="T32" fmla="*/ 200 w 218"/>
                <a:gd name="T33" fmla="*/ 6 h 8"/>
                <a:gd name="T34" fmla="*/ 191 w 218"/>
                <a:gd name="T35" fmla="*/ 5 h 8"/>
                <a:gd name="T36" fmla="*/ 185 w 218"/>
                <a:gd name="T37" fmla="*/ 4 h 8"/>
                <a:gd name="T38" fmla="*/ 182 w 218"/>
                <a:gd name="T39" fmla="*/ 7 h 8"/>
                <a:gd name="T40" fmla="*/ 169 w 218"/>
                <a:gd name="T41" fmla="*/ 6 h 8"/>
                <a:gd name="T42" fmla="*/ 163 w 218"/>
                <a:gd name="T43" fmla="*/ 5 h 8"/>
                <a:gd name="T44" fmla="*/ 146 w 218"/>
                <a:gd name="T45" fmla="*/ 7 h 8"/>
                <a:gd name="T46" fmla="*/ 132 w 218"/>
                <a:gd name="T47" fmla="*/ 6 h 8"/>
                <a:gd name="T48" fmla="*/ 121 w 218"/>
                <a:gd name="T49" fmla="*/ 6 h 8"/>
                <a:gd name="T50" fmla="*/ 114 w 218"/>
                <a:gd name="T51" fmla="*/ 5 h 8"/>
                <a:gd name="T52" fmla="*/ 100 w 218"/>
                <a:gd name="T53" fmla="*/ 7 h 8"/>
                <a:gd name="T54" fmla="*/ 89 w 218"/>
                <a:gd name="T55" fmla="*/ 7 h 8"/>
                <a:gd name="T56" fmla="*/ 63 w 218"/>
                <a:gd name="T57" fmla="*/ 7 h 8"/>
                <a:gd name="T58" fmla="*/ 33 w 218"/>
                <a:gd name="T59" fmla="*/ 7 h 8"/>
                <a:gd name="T60" fmla="*/ 0 w 218"/>
                <a:gd name="T61" fmla="*/ 5 h 8"/>
                <a:gd name="T62" fmla="*/ 24 w 218"/>
                <a:gd name="T63" fmla="*/ 3 h 8"/>
                <a:gd name="T64" fmla="*/ 44 w 218"/>
                <a:gd name="T65" fmla="*/ 2 h 8"/>
                <a:gd name="T66" fmla="*/ 54 w 218"/>
                <a:gd name="T67" fmla="*/ 4 h 8"/>
                <a:gd name="T68" fmla="*/ 64 w 218"/>
                <a:gd name="T69" fmla="*/ 3 h 8"/>
                <a:gd name="T70" fmla="*/ 70 w 218"/>
                <a:gd name="T71" fmla="*/ 3 h 8"/>
                <a:gd name="T72" fmla="*/ 85 w 218"/>
                <a:gd name="T73" fmla="*/ 2 h 8"/>
                <a:gd name="T74" fmla="*/ 94 w 218"/>
                <a:gd name="T75" fmla="*/ 2 h 8"/>
                <a:gd name="T76" fmla="*/ 102 w 218"/>
                <a:gd name="T77" fmla="*/ 3 h 8"/>
                <a:gd name="T78" fmla="*/ 175 w 218"/>
                <a:gd name="T79" fmla="*/ 6 h 8"/>
                <a:gd name="T80" fmla="*/ 187 w 218"/>
                <a:gd name="T81" fmla="*/ 2 h 8"/>
                <a:gd name="T82" fmla="*/ 187 w 218"/>
                <a:gd name="T83" fmla="*/ 4 h 8"/>
                <a:gd name="T84" fmla="*/ 75 w 218"/>
                <a:gd name="T85" fmla="*/ 4 h 8"/>
                <a:gd name="T86" fmla="*/ 172 w 218"/>
                <a:gd name="T87" fmla="*/ 3 h 8"/>
                <a:gd name="T88" fmla="*/ 182 w 218"/>
                <a:gd name="T89" fmla="*/ 4 h 8"/>
                <a:gd name="T90" fmla="*/ 34 w 218"/>
                <a:gd name="T91" fmla="*/ 4 h 8"/>
                <a:gd name="T92" fmla="*/ 207 w 218"/>
                <a:gd name="T93" fmla="*/ 4 h 8"/>
                <a:gd name="T94" fmla="*/ 212 w 218"/>
                <a:gd name="T95" fmla="*/ 3 h 8"/>
                <a:gd name="T96" fmla="*/ 114 w 218"/>
                <a:gd name="T97" fmla="*/ 4 h 8"/>
                <a:gd name="T98" fmla="*/ 159 w 218"/>
                <a:gd name="T99" fmla="*/ 5 h 8"/>
                <a:gd name="T100" fmla="*/ 45 w 218"/>
                <a:gd name="T101" fmla="*/ 5 h 8"/>
                <a:gd name="T102" fmla="*/ 197 w 218"/>
                <a:gd name="T103" fmla="*/ 1 h 8"/>
                <a:gd name="T104" fmla="*/ 125 w 218"/>
                <a:gd name="T105" fmla="*/ 6 h 8"/>
                <a:gd name="T106" fmla="*/ 155 w 218"/>
                <a:gd name="T107" fmla="*/ 3 h 8"/>
                <a:gd name="T108" fmla="*/ 38 w 218"/>
                <a:gd name="T109" fmla="*/ 4 h 8"/>
                <a:gd name="T110" fmla="*/ 205 w 218"/>
                <a:gd name="T111" fmla="*/ 4 h 8"/>
                <a:gd name="T112" fmla="*/ 171 w 218"/>
                <a:gd name="T113" fmla="*/ 3 h 8"/>
                <a:gd name="T114" fmla="*/ 148 w 218"/>
                <a:gd name="T115" fmla="*/ 4 h 8"/>
                <a:gd name="T116" fmla="*/ 125 w 218"/>
                <a:gd name="T117" fmla="*/ 3 h 8"/>
                <a:gd name="T118" fmla="*/ 91 w 218"/>
                <a:gd name="T119" fmla="*/ 5 h 8"/>
                <a:gd name="T120" fmla="*/ 212 w 218"/>
                <a:gd name="T121" fmla="*/ 4 h 8"/>
                <a:gd name="T122" fmla="*/ 93 w 218"/>
                <a:gd name="T123" fmla="*/ 2 h 8"/>
                <a:gd name="T124" fmla="*/ 55 w 218"/>
                <a:gd name="T12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8">
                  <a:moveTo>
                    <a:pt x="122" y="2"/>
                  </a:moveTo>
                  <a:cubicBezTo>
                    <a:pt x="122" y="2"/>
                    <a:pt x="122" y="2"/>
                    <a:pt x="122" y="2"/>
                  </a:cubicBezTo>
                  <a:cubicBezTo>
                    <a:pt x="122" y="2"/>
                    <a:pt x="122" y="3"/>
                    <a:pt x="122" y="3"/>
                  </a:cubicBezTo>
                  <a:cubicBezTo>
                    <a:pt x="122" y="3"/>
                    <a:pt x="121" y="2"/>
                    <a:pt x="121" y="2"/>
                  </a:cubicBezTo>
                  <a:cubicBezTo>
                    <a:pt x="121" y="2"/>
                    <a:pt x="121" y="2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1" y="3"/>
                    <a:pt x="121" y="3"/>
                    <a:pt x="122" y="3"/>
                  </a:cubicBezTo>
                  <a:cubicBezTo>
                    <a:pt x="122" y="4"/>
                    <a:pt x="122" y="3"/>
                    <a:pt x="122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4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4" y="2"/>
                    <a:pt x="124" y="3"/>
                    <a:pt x="124" y="2"/>
                  </a:cubicBezTo>
                  <a:cubicBezTo>
                    <a:pt x="125" y="2"/>
                    <a:pt x="125" y="2"/>
                    <a:pt x="126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26" y="3"/>
                    <a:pt x="126" y="3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6" y="3"/>
                    <a:pt x="126" y="3"/>
                    <a:pt x="127" y="3"/>
                  </a:cubicBezTo>
                  <a:cubicBezTo>
                    <a:pt x="127" y="3"/>
                    <a:pt x="127" y="2"/>
                    <a:pt x="127" y="2"/>
                  </a:cubicBezTo>
                  <a:cubicBezTo>
                    <a:pt x="128" y="1"/>
                    <a:pt x="128" y="1"/>
                    <a:pt x="129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30" y="2"/>
                    <a:pt x="130" y="2"/>
                    <a:pt x="130" y="3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3"/>
                    <a:pt x="129" y="3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0" y="3"/>
                    <a:pt x="130" y="2"/>
                    <a:pt x="130" y="2"/>
                  </a:cubicBezTo>
                  <a:cubicBezTo>
                    <a:pt x="130" y="2"/>
                    <a:pt x="129" y="3"/>
                    <a:pt x="130" y="3"/>
                  </a:cubicBezTo>
                  <a:cubicBezTo>
                    <a:pt x="130" y="3"/>
                    <a:pt x="131" y="4"/>
                    <a:pt x="131" y="3"/>
                  </a:cubicBezTo>
                  <a:cubicBezTo>
                    <a:pt x="131" y="3"/>
                    <a:pt x="132" y="3"/>
                    <a:pt x="132" y="2"/>
                  </a:cubicBezTo>
                  <a:cubicBezTo>
                    <a:pt x="132" y="2"/>
                    <a:pt x="132" y="2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2"/>
                    <a:pt x="132" y="2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4" y="4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4"/>
                    <a:pt x="134" y="5"/>
                    <a:pt x="134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3"/>
                    <a:pt x="133" y="3"/>
                    <a:pt x="133" y="3"/>
                  </a:cubicBezTo>
                  <a:cubicBezTo>
                    <a:pt x="133" y="3"/>
                    <a:pt x="133" y="3"/>
                    <a:pt x="13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2"/>
                    <a:pt x="134" y="2"/>
                  </a:cubicBezTo>
                  <a:cubicBezTo>
                    <a:pt x="134" y="2"/>
                    <a:pt x="133" y="1"/>
                    <a:pt x="133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4" y="1"/>
                    <a:pt x="135" y="1"/>
                    <a:pt x="135" y="1"/>
                  </a:cubicBezTo>
                  <a:cubicBezTo>
                    <a:pt x="135" y="1"/>
                    <a:pt x="136" y="1"/>
                    <a:pt x="136" y="1"/>
                  </a:cubicBezTo>
                  <a:cubicBezTo>
                    <a:pt x="137" y="1"/>
                    <a:pt x="138" y="1"/>
                    <a:pt x="139" y="2"/>
                  </a:cubicBezTo>
                  <a:cubicBezTo>
                    <a:pt x="139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1" y="1"/>
                    <a:pt x="142" y="1"/>
                    <a:pt x="143" y="1"/>
                  </a:cubicBezTo>
                  <a:cubicBezTo>
                    <a:pt x="143" y="1"/>
                    <a:pt x="143" y="1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1"/>
                    <a:pt x="141" y="1"/>
                    <a:pt x="141" y="1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2"/>
                    <a:pt x="141" y="3"/>
                    <a:pt x="141" y="3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3"/>
                    <a:pt x="140" y="3"/>
                  </a:cubicBezTo>
                  <a:cubicBezTo>
                    <a:pt x="139" y="3"/>
                    <a:pt x="139" y="4"/>
                    <a:pt x="139" y="5"/>
                  </a:cubicBezTo>
                  <a:cubicBezTo>
                    <a:pt x="139" y="5"/>
                    <a:pt x="139" y="5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4"/>
                  </a:cubicBezTo>
                  <a:cubicBezTo>
                    <a:pt x="140" y="4"/>
                    <a:pt x="141" y="4"/>
                    <a:pt x="141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3" y="4"/>
                    <a:pt x="143" y="4"/>
                    <a:pt x="143" y="3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2"/>
                    <a:pt x="144" y="2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5" y="1"/>
                    <a:pt x="146" y="1"/>
                  </a:cubicBezTo>
                  <a:cubicBezTo>
                    <a:pt x="146" y="1"/>
                    <a:pt x="147" y="1"/>
                    <a:pt x="147" y="1"/>
                  </a:cubicBezTo>
                  <a:cubicBezTo>
                    <a:pt x="148" y="1"/>
                    <a:pt x="148" y="1"/>
                    <a:pt x="149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1" y="2"/>
                    <a:pt x="151" y="2"/>
                  </a:cubicBezTo>
                  <a:cubicBezTo>
                    <a:pt x="151" y="2"/>
                    <a:pt x="152" y="2"/>
                    <a:pt x="152" y="2"/>
                  </a:cubicBezTo>
                  <a:cubicBezTo>
                    <a:pt x="152" y="1"/>
                    <a:pt x="151" y="1"/>
                    <a:pt x="152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2" y="2"/>
                    <a:pt x="152" y="2"/>
                    <a:pt x="153" y="2"/>
                  </a:cubicBezTo>
                  <a:cubicBezTo>
                    <a:pt x="153" y="2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4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4" y="2"/>
                    <a:pt x="155" y="2"/>
                  </a:cubicBezTo>
                  <a:cubicBezTo>
                    <a:pt x="155" y="3"/>
                    <a:pt x="155" y="3"/>
                    <a:pt x="156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5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57" y="4"/>
                    <a:pt x="157" y="4"/>
                    <a:pt x="158" y="4"/>
                  </a:cubicBezTo>
                  <a:cubicBezTo>
                    <a:pt x="158" y="4"/>
                    <a:pt x="158" y="3"/>
                    <a:pt x="158" y="3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8" y="3"/>
                    <a:pt x="157" y="3"/>
                    <a:pt x="157" y="3"/>
                  </a:cubicBezTo>
                  <a:cubicBezTo>
                    <a:pt x="157" y="2"/>
                    <a:pt x="157" y="2"/>
                    <a:pt x="156" y="2"/>
                  </a:cubicBezTo>
                  <a:cubicBezTo>
                    <a:pt x="156" y="2"/>
                    <a:pt x="156" y="2"/>
                    <a:pt x="156" y="3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1"/>
                    <a:pt x="156" y="1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9" y="1"/>
                    <a:pt x="159" y="1"/>
                  </a:cubicBezTo>
                  <a:cubicBezTo>
                    <a:pt x="159" y="2"/>
                    <a:pt x="159" y="2"/>
                    <a:pt x="159" y="2"/>
                  </a:cubicBezTo>
                  <a:cubicBezTo>
                    <a:pt x="159" y="3"/>
                    <a:pt x="160" y="3"/>
                    <a:pt x="160" y="3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3"/>
                    <a:pt x="160" y="4"/>
                    <a:pt x="160" y="4"/>
                  </a:cubicBezTo>
                  <a:cubicBezTo>
                    <a:pt x="160" y="4"/>
                    <a:pt x="161" y="4"/>
                    <a:pt x="161" y="3"/>
                  </a:cubicBezTo>
                  <a:cubicBezTo>
                    <a:pt x="161" y="3"/>
                    <a:pt x="161" y="3"/>
                    <a:pt x="161" y="3"/>
                  </a:cubicBezTo>
                  <a:cubicBezTo>
                    <a:pt x="161" y="3"/>
                    <a:pt x="160" y="3"/>
                    <a:pt x="160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2" y="2"/>
                    <a:pt x="162" y="2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4" y="1"/>
                    <a:pt x="164" y="2"/>
                    <a:pt x="164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2"/>
                    <a:pt x="165" y="2"/>
                    <a:pt x="165" y="1"/>
                  </a:cubicBezTo>
                  <a:cubicBezTo>
                    <a:pt x="165" y="1"/>
                    <a:pt x="165" y="1"/>
                    <a:pt x="166" y="1"/>
                  </a:cubicBezTo>
                  <a:cubicBezTo>
                    <a:pt x="166" y="1"/>
                    <a:pt x="167" y="1"/>
                    <a:pt x="167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8" y="1"/>
                    <a:pt x="169" y="1"/>
                    <a:pt x="169" y="0"/>
                  </a:cubicBezTo>
                  <a:cubicBezTo>
                    <a:pt x="169" y="0"/>
                    <a:pt x="170" y="1"/>
                    <a:pt x="170" y="1"/>
                  </a:cubicBezTo>
                  <a:cubicBezTo>
                    <a:pt x="170" y="1"/>
                    <a:pt x="171" y="1"/>
                    <a:pt x="171" y="0"/>
                  </a:cubicBezTo>
                  <a:cubicBezTo>
                    <a:pt x="171" y="1"/>
                    <a:pt x="171" y="1"/>
                    <a:pt x="172" y="1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3" y="1"/>
                    <a:pt x="173" y="1"/>
                    <a:pt x="173" y="0"/>
                  </a:cubicBezTo>
                  <a:cubicBezTo>
                    <a:pt x="173" y="1"/>
                    <a:pt x="173" y="1"/>
                    <a:pt x="174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4" y="1"/>
                    <a:pt x="174" y="2"/>
                    <a:pt x="174" y="2"/>
                  </a:cubicBezTo>
                  <a:cubicBezTo>
                    <a:pt x="174" y="2"/>
                    <a:pt x="175" y="2"/>
                    <a:pt x="175" y="2"/>
                  </a:cubicBezTo>
                  <a:cubicBezTo>
                    <a:pt x="175" y="2"/>
                    <a:pt x="176" y="2"/>
                    <a:pt x="175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7" y="0"/>
                    <a:pt x="178" y="0"/>
                    <a:pt x="179" y="1"/>
                  </a:cubicBezTo>
                  <a:cubicBezTo>
                    <a:pt x="179" y="1"/>
                    <a:pt x="179" y="1"/>
                    <a:pt x="179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8" y="2"/>
                    <a:pt x="177" y="2"/>
                    <a:pt x="177" y="1"/>
                  </a:cubicBezTo>
                  <a:cubicBezTo>
                    <a:pt x="177" y="1"/>
                    <a:pt x="176" y="1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7" y="3"/>
                    <a:pt x="177" y="3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9" y="4"/>
                    <a:pt x="179" y="4"/>
                  </a:cubicBezTo>
                  <a:cubicBezTo>
                    <a:pt x="179" y="4"/>
                    <a:pt x="179" y="3"/>
                    <a:pt x="179" y="3"/>
                  </a:cubicBezTo>
                  <a:cubicBezTo>
                    <a:pt x="179" y="3"/>
                    <a:pt x="179" y="2"/>
                    <a:pt x="179" y="2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1" y="2"/>
                    <a:pt x="180" y="1"/>
                    <a:pt x="180" y="1"/>
                  </a:cubicBezTo>
                  <a:cubicBezTo>
                    <a:pt x="180" y="1"/>
                    <a:pt x="180" y="1"/>
                    <a:pt x="179" y="1"/>
                  </a:cubicBezTo>
                  <a:cubicBezTo>
                    <a:pt x="179" y="1"/>
                    <a:pt x="180" y="0"/>
                    <a:pt x="180" y="0"/>
                  </a:cubicBezTo>
                  <a:cubicBezTo>
                    <a:pt x="180" y="0"/>
                    <a:pt x="181" y="1"/>
                    <a:pt x="181" y="1"/>
                  </a:cubicBezTo>
                  <a:cubicBezTo>
                    <a:pt x="181" y="1"/>
                    <a:pt x="182" y="0"/>
                    <a:pt x="182" y="0"/>
                  </a:cubicBezTo>
                  <a:cubicBezTo>
                    <a:pt x="182" y="0"/>
                    <a:pt x="183" y="0"/>
                    <a:pt x="183" y="0"/>
                  </a:cubicBezTo>
                  <a:cubicBezTo>
                    <a:pt x="183" y="1"/>
                    <a:pt x="184" y="1"/>
                    <a:pt x="184" y="0"/>
                  </a:cubicBezTo>
                  <a:cubicBezTo>
                    <a:pt x="185" y="0"/>
                    <a:pt x="185" y="0"/>
                    <a:pt x="186" y="1"/>
                  </a:cubicBezTo>
                  <a:cubicBezTo>
                    <a:pt x="186" y="1"/>
                    <a:pt x="186" y="1"/>
                    <a:pt x="186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1"/>
                    <a:pt x="188" y="1"/>
                    <a:pt x="188" y="1"/>
                  </a:cubicBezTo>
                  <a:cubicBezTo>
                    <a:pt x="189" y="1"/>
                    <a:pt x="190" y="1"/>
                    <a:pt x="191" y="1"/>
                  </a:cubicBezTo>
                  <a:cubicBezTo>
                    <a:pt x="191" y="1"/>
                    <a:pt x="191" y="1"/>
                    <a:pt x="192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3" y="1"/>
                    <a:pt x="192" y="1"/>
                    <a:pt x="192" y="1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3" y="1"/>
                    <a:pt x="193" y="0"/>
                  </a:cubicBezTo>
                  <a:cubicBezTo>
                    <a:pt x="194" y="0"/>
                    <a:pt x="194" y="0"/>
                    <a:pt x="195" y="0"/>
                  </a:cubicBezTo>
                  <a:cubicBezTo>
                    <a:pt x="195" y="0"/>
                    <a:pt x="195" y="1"/>
                    <a:pt x="195" y="1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5" y="1"/>
                    <a:pt x="196" y="1"/>
                    <a:pt x="196" y="1"/>
                  </a:cubicBezTo>
                  <a:cubicBezTo>
                    <a:pt x="196" y="1"/>
                    <a:pt x="197" y="1"/>
                    <a:pt x="197" y="1"/>
                  </a:cubicBezTo>
                  <a:cubicBezTo>
                    <a:pt x="198" y="1"/>
                    <a:pt x="198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0"/>
                    <a:pt x="199" y="0"/>
                  </a:cubicBezTo>
                  <a:cubicBezTo>
                    <a:pt x="200" y="1"/>
                    <a:pt x="200" y="0"/>
                    <a:pt x="201" y="0"/>
                  </a:cubicBezTo>
                  <a:cubicBezTo>
                    <a:pt x="201" y="1"/>
                    <a:pt x="201" y="1"/>
                    <a:pt x="201" y="2"/>
                  </a:cubicBezTo>
                  <a:cubicBezTo>
                    <a:pt x="201" y="2"/>
                    <a:pt x="201" y="2"/>
                    <a:pt x="201" y="2"/>
                  </a:cubicBezTo>
                  <a:cubicBezTo>
                    <a:pt x="202" y="2"/>
                    <a:pt x="202" y="2"/>
                    <a:pt x="203" y="2"/>
                  </a:cubicBezTo>
                  <a:cubicBezTo>
                    <a:pt x="203" y="2"/>
                    <a:pt x="202" y="2"/>
                    <a:pt x="202" y="2"/>
                  </a:cubicBezTo>
                  <a:cubicBezTo>
                    <a:pt x="202" y="1"/>
                    <a:pt x="202" y="1"/>
                    <a:pt x="202" y="0"/>
                  </a:cubicBezTo>
                  <a:cubicBezTo>
                    <a:pt x="202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3" y="1"/>
                    <a:pt x="204" y="1"/>
                  </a:cubicBezTo>
                  <a:cubicBezTo>
                    <a:pt x="204" y="1"/>
                    <a:pt x="204" y="0"/>
                    <a:pt x="204" y="0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7" y="0"/>
                    <a:pt x="207" y="0"/>
                    <a:pt x="208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8" y="1"/>
                    <a:pt x="209" y="2"/>
                    <a:pt x="209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8" y="2"/>
                    <a:pt x="209" y="2"/>
                    <a:pt x="209" y="2"/>
                  </a:cubicBezTo>
                  <a:cubicBezTo>
                    <a:pt x="209" y="2"/>
                    <a:pt x="209" y="3"/>
                    <a:pt x="209" y="3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0" y="3"/>
                    <a:pt x="210" y="3"/>
                    <a:pt x="210" y="2"/>
                  </a:cubicBezTo>
                  <a:cubicBezTo>
                    <a:pt x="210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09" y="1"/>
                    <a:pt x="209" y="1"/>
                  </a:cubicBezTo>
                  <a:cubicBezTo>
                    <a:pt x="209" y="1"/>
                    <a:pt x="210" y="0"/>
                    <a:pt x="210" y="0"/>
                  </a:cubicBezTo>
                  <a:cubicBezTo>
                    <a:pt x="211" y="0"/>
                    <a:pt x="211" y="0"/>
                    <a:pt x="212" y="0"/>
                  </a:cubicBezTo>
                  <a:cubicBezTo>
                    <a:pt x="212" y="0"/>
                    <a:pt x="213" y="0"/>
                    <a:pt x="213" y="0"/>
                  </a:cubicBezTo>
                  <a:cubicBezTo>
                    <a:pt x="213" y="0"/>
                    <a:pt x="213" y="1"/>
                    <a:pt x="213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1"/>
                    <a:pt x="213" y="1"/>
                    <a:pt x="212" y="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3" y="2"/>
                  </a:cubicBezTo>
                  <a:cubicBezTo>
                    <a:pt x="213" y="2"/>
                    <a:pt x="213" y="2"/>
                    <a:pt x="213" y="2"/>
                  </a:cubicBezTo>
                  <a:cubicBezTo>
                    <a:pt x="213" y="2"/>
                    <a:pt x="213" y="2"/>
                    <a:pt x="214" y="2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5" y="3"/>
                    <a:pt x="215" y="3"/>
                    <a:pt x="216" y="3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6" y="3"/>
                    <a:pt x="217" y="3"/>
                    <a:pt x="217" y="3"/>
                  </a:cubicBezTo>
                  <a:cubicBezTo>
                    <a:pt x="217" y="3"/>
                    <a:pt x="217" y="3"/>
                    <a:pt x="217" y="3"/>
                  </a:cubicBezTo>
                  <a:cubicBezTo>
                    <a:pt x="217" y="3"/>
                    <a:pt x="217" y="4"/>
                    <a:pt x="217" y="4"/>
                  </a:cubicBezTo>
                  <a:cubicBezTo>
                    <a:pt x="218" y="4"/>
                    <a:pt x="218" y="4"/>
                    <a:pt x="218" y="5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4"/>
                    <a:pt x="218" y="5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7" y="5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7"/>
                    <a:pt x="216" y="7"/>
                    <a:pt x="216" y="7"/>
                  </a:cubicBezTo>
                  <a:cubicBezTo>
                    <a:pt x="216" y="7"/>
                    <a:pt x="216" y="7"/>
                    <a:pt x="215" y="7"/>
                  </a:cubicBezTo>
                  <a:cubicBezTo>
                    <a:pt x="215" y="6"/>
                    <a:pt x="214" y="6"/>
                    <a:pt x="213" y="7"/>
                  </a:cubicBezTo>
                  <a:cubicBezTo>
                    <a:pt x="213" y="7"/>
                    <a:pt x="213" y="7"/>
                    <a:pt x="212" y="7"/>
                  </a:cubicBezTo>
                  <a:cubicBezTo>
                    <a:pt x="212" y="7"/>
                    <a:pt x="211" y="7"/>
                    <a:pt x="211" y="6"/>
                  </a:cubicBezTo>
                  <a:cubicBezTo>
                    <a:pt x="210" y="6"/>
                    <a:pt x="210" y="6"/>
                    <a:pt x="209" y="6"/>
                  </a:cubicBezTo>
                  <a:cubicBezTo>
                    <a:pt x="209" y="6"/>
                    <a:pt x="209" y="6"/>
                    <a:pt x="209" y="6"/>
                  </a:cubicBezTo>
                  <a:cubicBezTo>
                    <a:pt x="209" y="6"/>
                    <a:pt x="208" y="6"/>
                    <a:pt x="208" y="6"/>
                  </a:cubicBezTo>
                  <a:cubicBezTo>
                    <a:pt x="208" y="6"/>
                    <a:pt x="208" y="5"/>
                    <a:pt x="209" y="5"/>
                  </a:cubicBezTo>
                  <a:cubicBezTo>
                    <a:pt x="209" y="5"/>
                    <a:pt x="209" y="5"/>
                    <a:pt x="209" y="4"/>
                  </a:cubicBezTo>
                  <a:cubicBezTo>
                    <a:pt x="210" y="4"/>
                    <a:pt x="209" y="4"/>
                    <a:pt x="209" y="4"/>
                  </a:cubicBezTo>
                  <a:cubicBezTo>
                    <a:pt x="209" y="4"/>
                    <a:pt x="208" y="4"/>
                    <a:pt x="207" y="4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5"/>
                    <a:pt x="208" y="5"/>
                  </a:cubicBezTo>
                  <a:cubicBezTo>
                    <a:pt x="208" y="5"/>
                    <a:pt x="208" y="6"/>
                    <a:pt x="208" y="6"/>
                  </a:cubicBezTo>
                  <a:cubicBezTo>
                    <a:pt x="207" y="6"/>
                    <a:pt x="206" y="6"/>
                    <a:pt x="206" y="6"/>
                  </a:cubicBezTo>
                  <a:cubicBezTo>
                    <a:pt x="206" y="5"/>
                    <a:pt x="206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4" y="5"/>
                    <a:pt x="204" y="5"/>
                    <a:pt x="204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3" y="6"/>
                    <a:pt x="203" y="6"/>
                    <a:pt x="203" y="7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2" y="6"/>
                    <a:pt x="202" y="7"/>
                    <a:pt x="201" y="7"/>
                  </a:cubicBezTo>
                  <a:cubicBezTo>
                    <a:pt x="200" y="7"/>
                    <a:pt x="200" y="7"/>
                    <a:pt x="200" y="6"/>
                  </a:cubicBezTo>
                  <a:cubicBezTo>
                    <a:pt x="200" y="6"/>
                    <a:pt x="199" y="6"/>
                    <a:pt x="199" y="6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8" y="6"/>
                    <a:pt x="198" y="7"/>
                    <a:pt x="198" y="6"/>
                  </a:cubicBezTo>
                  <a:cubicBezTo>
                    <a:pt x="197" y="6"/>
                    <a:pt x="197" y="6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3"/>
                    <a:pt x="194" y="3"/>
                  </a:cubicBezTo>
                  <a:cubicBezTo>
                    <a:pt x="194" y="3"/>
                    <a:pt x="193" y="3"/>
                    <a:pt x="193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2" y="4"/>
                    <a:pt x="192" y="5"/>
                    <a:pt x="193" y="5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4" y="6"/>
                    <a:pt x="193" y="6"/>
                  </a:cubicBezTo>
                  <a:cubicBezTo>
                    <a:pt x="193" y="6"/>
                    <a:pt x="192" y="6"/>
                    <a:pt x="192" y="6"/>
                  </a:cubicBezTo>
                  <a:cubicBezTo>
                    <a:pt x="192" y="6"/>
                    <a:pt x="192" y="6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6"/>
                    <a:pt x="191" y="6"/>
                    <a:pt x="191" y="5"/>
                  </a:cubicBezTo>
                  <a:cubicBezTo>
                    <a:pt x="191" y="5"/>
                    <a:pt x="191" y="6"/>
                    <a:pt x="191" y="6"/>
                  </a:cubicBezTo>
                  <a:cubicBezTo>
                    <a:pt x="191" y="6"/>
                    <a:pt x="190" y="6"/>
                    <a:pt x="190" y="6"/>
                  </a:cubicBezTo>
                  <a:cubicBezTo>
                    <a:pt x="190" y="6"/>
                    <a:pt x="189" y="5"/>
                    <a:pt x="189" y="6"/>
                  </a:cubicBezTo>
                  <a:cubicBezTo>
                    <a:pt x="189" y="6"/>
                    <a:pt x="189" y="6"/>
                    <a:pt x="188" y="6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8" y="6"/>
                    <a:pt x="188" y="7"/>
                    <a:pt x="188" y="7"/>
                  </a:cubicBezTo>
                  <a:cubicBezTo>
                    <a:pt x="188" y="7"/>
                    <a:pt x="187" y="7"/>
                    <a:pt x="187" y="7"/>
                  </a:cubicBezTo>
                  <a:cubicBezTo>
                    <a:pt x="187" y="7"/>
                    <a:pt x="186" y="7"/>
                    <a:pt x="186" y="6"/>
                  </a:cubicBezTo>
                  <a:cubicBezTo>
                    <a:pt x="186" y="6"/>
                    <a:pt x="186" y="6"/>
                    <a:pt x="185" y="5"/>
                  </a:cubicBezTo>
                  <a:cubicBezTo>
                    <a:pt x="185" y="5"/>
                    <a:pt x="185" y="5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5" y="6"/>
                    <a:pt x="185" y="6"/>
                  </a:cubicBezTo>
                  <a:cubicBezTo>
                    <a:pt x="185" y="6"/>
                    <a:pt x="184" y="6"/>
                    <a:pt x="184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4"/>
                    <a:pt x="185" y="4"/>
                    <a:pt x="185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85" y="5"/>
                    <a:pt x="186" y="4"/>
                    <a:pt x="186" y="4"/>
                  </a:cubicBezTo>
                  <a:cubicBezTo>
                    <a:pt x="186" y="4"/>
                    <a:pt x="186" y="4"/>
                    <a:pt x="186" y="3"/>
                  </a:cubicBezTo>
                  <a:cubicBezTo>
                    <a:pt x="186" y="3"/>
                    <a:pt x="185" y="3"/>
                    <a:pt x="185" y="3"/>
                  </a:cubicBezTo>
                  <a:cubicBezTo>
                    <a:pt x="185" y="2"/>
                    <a:pt x="185" y="2"/>
                    <a:pt x="184" y="2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4" y="2"/>
                    <a:pt x="183" y="3"/>
                    <a:pt x="183" y="3"/>
                  </a:cubicBezTo>
                  <a:cubicBezTo>
                    <a:pt x="183" y="3"/>
                    <a:pt x="184" y="3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3"/>
                    <a:pt x="185" y="3"/>
                    <a:pt x="185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3" y="4"/>
                    <a:pt x="183" y="5"/>
                    <a:pt x="184" y="5"/>
                  </a:cubicBezTo>
                  <a:cubicBezTo>
                    <a:pt x="184" y="6"/>
                    <a:pt x="184" y="5"/>
                    <a:pt x="184" y="5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3" y="6"/>
                    <a:pt x="183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9" y="7"/>
                    <a:pt x="179" y="7"/>
                    <a:pt x="179" y="7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8" y="6"/>
                    <a:pt x="177" y="6"/>
                    <a:pt x="177" y="6"/>
                  </a:cubicBezTo>
                  <a:cubicBezTo>
                    <a:pt x="177" y="6"/>
                    <a:pt x="178" y="6"/>
                    <a:pt x="178" y="6"/>
                  </a:cubicBezTo>
                  <a:cubicBezTo>
                    <a:pt x="178" y="6"/>
                    <a:pt x="178" y="6"/>
                    <a:pt x="178" y="6"/>
                  </a:cubicBezTo>
                  <a:cubicBezTo>
                    <a:pt x="177" y="7"/>
                    <a:pt x="176" y="7"/>
                    <a:pt x="175" y="7"/>
                  </a:cubicBezTo>
                  <a:cubicBezTo>
                    <a:pt x="175" y="7"/>
                    <a:pt x="174" y="7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7"/>
                    <a:pt x="174" y="7"/>
                  </a:cubicBezTo>
                  <a:cubicBezTo>
                    <a:pt x="173" y="7"/>
                    <a:pt x="172" y="6"/>
                    <a:pt x="171" y="7"/>
                  </a:cubicBezTo>
                  <a:cubicBezTo>
                    <a:pt x="171" y="7"/>
                    <a:pt x="171" y="6"/>
                    <a:pt x="170" y="6"/>
                  </a:cubicBezTo>
                  <a:cubicBezTo>
                    <a:pt x="170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8" y="6"/>
                    <a:pt x="168" y="6"/>
                  </a:cubicBezTo>
                  <a:cubicBezTo>
                    <a:pt x="168" y="7"/>
                    <a:pt x="168" y="7"/>
                    <a:pt x="168" y="6"/>
                  </a:cubicBezTo>
                  <a:cubicBezTo>
                    <a:pt x="167" y="6"/>
                    <a:pt x="167" y="5"/>
                    <a:pt x="166" y="5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5"/>
                    <a:pt x="166" y="6"/>
                    <a:pt x="166" y="6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6"/>
                    <a:pt x="166" y="7"/>
                    <a:pt x="166" y="7"/>
                  </a:cubicBezTo>
                  <a:cubicBezTo>
                    <a:pt x="166" y="7"/>
                    <a:pt x="166" y="7"/>
                    <a:pt x="165" y="7"/>
                  </a:cubicBezTo>
                  <a:cubicBezTo>
                    <a:pt x="165" y="7"/>
                    <a:pt x="164" y="7"/>
                    <a:pt x="164" y="6"/>
                  </a:cubicBezTo>
                  <a:cubicBezTo>
                    <a:pt x="164" y="6"/>
                    <a:pt x="164" y="6"/>
                    <a:pt x="165" y="6"/>
                  </a:cubicBezTo>
                  <a:cubicBezTo>
                    <a:pt x="165" y="6"/>
                    <a:pt x="165" y="6"/>
                    <a:pt x="166" y="6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5" y="6"/>
                    <a:pt x="165" y="5"/>
                    <a:pt x="165" y="5"/>
                  </a:cubicBezTo>
                  <a:cubicBezTo>
                    <a:pt x="164" y="5"/>
                    <a:pt x="163" y="5"/>
                    <a:pt x="163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62" y="4"/>
                    <a:pt x="162" y="5"/>
                    <a:pt x="162" y="5"/>
                  </a:cubicBezTo>
                  <a:cubicBezTo>
                    <a:pt x="162" y="5"/>
                    <a:pt x="163" y="5"/>
                    <a:pt x="163" y="5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2" y="6"/>
                    <a:pt x="162" y="7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59" y="7"/>
                    <a:pt x="159" y="7"/>
                    <a:pt x="158" y="7"/>
                  </a:cubicBezTo>
                  <a:cubicBezTo>
                    <a:pt x="158" y="6"/>
                    <a:pt x="157" y="7"/>
                    <a:pt x="157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6" y="6"/>
                    <a:pt x="156" y="7"/>
                  </a:cubicBezTo>
                  <a:cubicBezTo>
                    <a:pt x="156" y="7"/>
                    <a:pt x="156" y="7"/>
                    <a:pt x="155" y="7"/>
                  </a:cubicBezTo>
                  <a:cubicBezTo>
                    <a:pt x="155" y="7"/>
                    <a:pt x="155" y="7"/>
                    <a:pt x="155" y="6"/>
                  </a:cubicBezTo>
                  <a:cubicBezTo>
                    <a:pt x="154" y="6"/>
                    <a:pt x="154" y="6"/>
                    <a:pt x="154" y="7"/>
                  </a:cubicBezTo>
                  <a:cubicBezTo>
                    <a:pt x="154" y="7"/>
                    <a:pt x="154" y="7"/>
                    <a:pt x="153" y="7"/>
                  </a:cubicBezTo>
                  <a:cubicBezTo>
                    <a:pt x="153" y="7"/>
                    <a:pt x="152" y="7"/>
                    <a:pt x="151" y="6"/>
                  </a:cubicBezTo>
                  <a:cubicBezTo>
                    <a:pt x="151" y="6"/>
                    <a:pt x="151" y="6"/>
                    <a:pt x="151" y="6"/>
                  </a:cubicBezTo>
                  <a:cubicBezTo>
                    <a:pt x="150" y="6"/>
                    <a:pt x="149" y="6"/>
                    <a:pt x="149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6"/>
                    <a:pt x="148" y="6"/>
                    <a:pt x="148" y="7"/>
                  </a:cubicBezTo>
                  <a:cubicBezTo>
                    <a:pt x="147" y="7"/>
                    <a:pt x="147" y="7"/>
                    <a:pt x="146" y="7"/>
                  </a:cubicBezTo>
                  <a:cubicBezTo>
                    <a:pt x="146" y="7"/>
                    <a:pt x="145" y="7"/>
                    <a:pt x="145" y="7"/>
                  </a:cubicBezTo>
                  <a:cubicBezTo>
                    <a:pt x="145" y="7"/>
                    <a:pt x="144" y="7"/>
                    <a:pt x="144" y="6"/>
                  </a:cubicBezTo>
                  <a:cubicBezTo>
                    <a:pt x="144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6"/>
                    <a:pt x="142" y="6"/>
                  </a:cubicBezTo>
                  <a:cubicBezTo>
                    <a:pt x="142" y="6"/>
                    <a:pt x="143" y="6"/>
                    <a:pt x="143" y="6"/>
                  </a:cubicBezTo>
                  <a:cubicBezTo>
                    <a:pt x="143" y="6"/>
                    <a:pt x="142" y="6"/>
                    <a:pt x="142" y="6"/>
                  </a:cubicBezTo>
                  <a:cubicBezTo>
                    <a:pt x="142" y="6"/>
                    <a:pt x="141" y="6"/>
                    <a:pt x="141" y="7"/>
                  </a:cubicBezTo>
                  <a:cubicBezTo>
                    <a:pt x="141" y="7"/>
                    <a:pt x="140" y="7"/>
                    <a:pt x="140" y="7"/>
                  </a:cubicBezTo>
                  <a:cubicBezTo>
                    <a:pt x="139" y="7"/>
                    <a:pt x="139" y="6"/>
                    <a:pt x="138" y="7"/>
                  </a:cubicBezTo>
                  <a:cubicBezTo>
                    <a:pt x="138" y="7"/>
                    <a:pt x="138" y="7"/>
                    <a:pt x="137" y="7"/>
                  </a:cubicBezTo>
                  <a:cubicBezTo>
                    <a:pt x="137" y="7"/>
                    <a:pt x="136" y="7"/>
                    <a:pt x="136" y="7"/>
                  </a:cubicBezTo>
                  <a:cubicBezTo>
                    <a:pt x="136" y="7"/>
                    <a:pt x="135" y="7"/>
                    <a:pt x="135" y="7"/>
                  </a:cubicBezTo>
                  <a:cubicBezTo>
                    <a:pt x="134" y="7"/>
                    <a:pt x="134" y="7"/>
                    <a:pt x="133" y="6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0" y="7"/>
                    <a:pt x="130" y="6"/>
                    <a:pt x="129" y="7"/>
                  </a:cubicBezTo>
                  <a:cubicBezTo>
                    <a:pt x="128" y="7"/>
                    <a:pt x="128" y="7"/>
                    <a:pt x="127" y="7"/>
                  </a:cubicBezTo>
                  <a:cubicBezTo>
                    <a:pt x="127" y="6"/>
                    <a:pt x="127" y="6"/>
                    <a:pt x="126" y="6"/>
                  </a:cubicBezTo>
                  <a:cubicBezTo>
                    <a:pt x="126" y="7"/>
                    <a:pt x="126" y="7"/>
                    <a:pt x="125" y="7"/>
                  </a:cubicBezTo>
                  <a:cubicBezTo>
                    <a:pt x="125" y="7"/>
                    <a:pt x="124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2" y="7"/>
                    <a:pt x="122" y="6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21" y="7"/>
                    <a:pt x="120" y="7"/>
                    <a:pt x="120" y="7"/>
                  </a:cubicBezTo>
                  <a:cubicBezTo>
                    <a:pt x="120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7"/>
                    <a:pt x="119" y="7"/>
                    <a:pt x="119" y="6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19" y="6"/>
                    <a:pt x="120" y="6"/>
                    <a:pt x="120" y="6"/>
                  </a:cubicBezTo>
                  <a:cubicBezTo>
                    <a:pt x="120" y="6"/>
                    <a:pt x="120" y="6"/>
                    <a:pt x="121" y="6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2" y="6"/>
                    <a:pt x="122" y="6"/>
                    <a:pt x="122" y="5"/>
                  </a:cubicBezTo>
                  <a:cubicBezTo>
                    <a:pt x="122" y="5"/>
                    <a:pt x="122" y="5"/>
                    <a:pt x="122" y="4"/>
                  </a:cubicBezTo>
                  <a:cubicBezTo>
                    <a:pt x="122" y="4"/>
                    <a:pt x="121" y="4"/>
                    <a:pt x="121" y="4"/>
                  </a:cubicBezTo>
                  <a:cubicBezTo>
                    <a:pt x="121" y="4"/>
                    <a:pt x="121" y="5"/>
                    <a:pt x="121" y="5"/>
                  </a:cubicBezTo>
                  <a:cubicBezTo>
                    <a:pt x="121" y="5"/>
                    <a:pt x="120" y="5"/>
                    <a:pt x="120" y="5"/>
                  </a:cubicBezTo>
                  <a:cubicBezTo>
                    <a:pt x="120" y="5"/>
                    <a:pt x="120" y="4"/>
                    <a:pt x="120" y="4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19" y="4"/>
                    <a:pt x="119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9" y="4"/>
                    <a:pt x="119" y="5"/>
                    <a:pt x="119" y="5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5"/>
                    <a:pt x="118" y="5"/>
                    <a:pt x="118" y="5"/>
                  </a:cubicBezTo>
                  <a:cubicBezTo>
                    <a:pt x="118" y="5"/>
                    <a:pt x="118" y="5"/>
                    <a:pt x="118" y="6"/>
                  </a:cubicBezTo>
                  <a:cubicBezTo>
                    <a:pt x="118" y="6"/>
                    <a:pt x="117" y="6"/>
                    <a:pt x="117" y="6"/>
                  </a:cubicBezTo>
                  <a:cubicBezTo>
                    <a:pt x="117" y="6"/>
                    <a:pt x="116" y="6"/>
                    <a:pt x="116" y="6"/>
                  </a:cubicBezTo>
                  <a:cubicBezTo>
                    <a:pt x="115" y="6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6"/>
                    <a:pt x="113" y="6"/>
                    <a:pt x="114" y="6"/>
                  </a:cubicBezTo>
                  <a:cubicBezTo>
                    <a:pt x="114" y="6"/>
                    <a:pt x="114" y="7"/>
                    <a:pt x="114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4" y="7"/>
                    <a:pt x="113" y="7"/>
                  </a:cubicBezTo>
                  <a:cubicBezTo>
                    <a:pt x="113" y="7"/>
                    <a:pt x="112" y="7"/>
                    <a:pt x="111" y="7"/>
                  </a:cubicBezTo>
                  <a:cubicBezTo>
                    <a:pt x="111" y="7"/>
                    <a:pt x="110" y="6"/>
                    <a:pt x="110" y="6"/>
                  </a:cubicBezTo>
                  <a:cubicBezTo>
                    <a:pt x="110" y="6"/>
                    <a:pt x="109" y="6"/>
                    <a:pt x="109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7" y="7"/>
                    <a:pt x="106" y="7"/>
                    <a:pt x="106" y="6"/>
                  </a:cubicBezTo>
                  <a:cubicBezTo>
                    <a:pt x="106" y="6"/>
                    <a:pt x="105" y="6"/>
                    <a:pt x="105" y="6"/>
                  </a:cubicBezTo>
                  <a:cubicBezTo>
                    <a:pt x="105" y="6"/>
                    <a:pt x="104" y="6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4" y="6"/>
                    <a:pt x="103" y="7"/>
                    <a:pt x="103" y="7"/>
                  </a:cubicBezTo>
                  <a:cubicBezTo>
                    <a:pt x="102" y="7"/>
                    <a:pt x="102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7"/>
                    <a:pt x="96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6"/>
                    <a:pt x="94" y="6"/>
                    <a:pt x="94" y="6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3" y="6"/>
                    <a:pt x="93" y="6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89" y="7"/>
                  </a:cubicBezTo>
                  <a:cubicBezTo>
                    <a:pt x="88" y="7"/>
                    <a:pt x="86" y="7"/>
                    <a:pt x="85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3" y="7"/>
                    <a:pt x="82" y="7"/>
                    <a:pt x="82" y="7"/>
                  </a:cubicBezTo>
                  <a:cubicBezTo>
                    <a:pt x="82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79" y="7"/>
                    <a:pt x="79" y="7"/>
                  </a:cubicBezTo>
                  <a:cubicBezTo>
                    <a:pt x="79" y="7"/>
                    <a:pt x="78" y="7"/>
                    <a:pt x="77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2" y="7"/>
                  </a:cubicBezTo>
                  <a:cubicBezTo>
                    <a:pt x="71" y="7"/>
                    <a:pt x="71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7" y="6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7"/>
                    <a:pt x="67" y="7"/>
                    <a:pt x="66" y="7"/>
                  </a:cubicBezTo>
                  <a:cubicBezTo>
                    <a:pt x="66" y="7"/>
                    <a:pt x="65" y="7"/>
                    <a:pt x="64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7" y="7"/>
                    <a:pt x="56" y="7"/>
                  </a:cubicBezTo>
                  <a:cubicBezTo>
                    <a:pt x="54" y="7"/>
                    <a:pt x="53" y="7"/>
                    <a:pt x="51" y="7"/>
                  </a:cubicBezTo>
                  <a:cubicBezTo>
                    <a:pt x="51" y="7"/>
                    <a:pt x="50" y="7"/>
                    <a:pt x="49" y="8"/>
                  </a:cubicBezTo>
                  <a:cubicBezTo>
                    <a:pt x="49" y="8"/>
                    <a:pt x="49" y="8"/>
                    <a:pt x="49" y="7"/>
                  </a:cubicBez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3" y="7"/>
                    <a:pt x="42" y="8"/>
                    <a:pt x="41" y="7"/>
                  </a:cubicBezTo>
                  <a:cubicBezTo>
                    <a:pt x="41" y="7"/>
                    <a:pt x="41" y="7"/>
                    <a:pt x="40" y="7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4" y="7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8" y="7"/>
                    <a:pt x="26" y="7"/>
                    <a:pt x="25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7"/>
                    <a:pt x="20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6" y="7"/>
                    <a:pt x="5" y="7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5" y="3"/>
                    <a:pt x="6" y="3"/>
                  </a:cubicBezTo>
                  <a:cubicBezTo>
                    <a:pt x="7" y="3"/>
                    <a:pt x="9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5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3"/>
                    <a:pt x="27" y="3"/>
                    <a:pt x="28" y="3"/>
                  </a:cubicBezTo>
                  <a:cubicBezTo>
                    <a:pt x="28" y="2"/>
                    <a:pt x="29" y="3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1" y="3"/>
                    <a:pt x="32" y="3"/>
                    <a:pt x="33" y="2"/>
                  </a:cubicBezTo>
                  <a:cubicBezTo>
                    <a:pt x="33" y="2"/>
                    <a:pt x="34" y="2"/>
                    <a:pt x="35" y="3"/>
                  </a:cubicBezTo>
                  <a:cubicBezTo>
                    <a:pt x="35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9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0" y="4"/>
                    <a:pt x="41" y="3"/>
                    <a:pt x="41" y="3"/>
                  </a:cubicBezTo>
                  <a:cubicBezTo>
                    <a:pt x="41" y="3"/>
                    <a:pt x="42" y="3"/>
                    <a:pt x="42" y="3"/>
                  </a:cubicBezTo>
                  <a:cubicBezTo>
                    <a:pt x="43" y="3"/>
                    <a:pt x="43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6" y="2"/>
                    <a:pt x="46" y="3"/>
                    <a:pt x="46" y="3"/>
                  </a:cubicBezTo>
                  <a:cubicBezTo>
                    <a:pt x="46" y="3"/>
                    <a:pt x="47" y="4"/>
                    <a:pt x="47" y="4"/>
                  </a:cubicBezTo>
                  <a:cubicBezTo>
                    <a:pt x="47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4"/>
                    <a:pt x="50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3" y="2"/>
                    <a:pt x="54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4"/>
                  </a:cubicBezTo>
                  <a:cubicBezTo>
                    <a:pt x="53" y="4"/>
                    <a:pt x="53" y="4"/>
                    <a:pt x="54" y="4"/>
                  </a:cubicBezTo>
                  <a:cubicBezTo>
                    <a:pt x="54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7" y="4"/>
                    <a:pt x="57" y="4"/>
                  </a:cubicBezTo>
                  <a:cubicBezTo>
                    <a:pt x="57" y="3"/>
                    <a:pt x="57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2"/>
                    <a:pt x="57" y="2"/>
                    <a:pt x="57" y="3"/>
                  </a:cubicBezTo>
                  <a:cubicBezTo>
                    <a:pt x="58" y="3"/>
                    <a:pt x="58" y="3"/>
                    <a:pt x="59" y="2"/>
                  </a:cubicBezTo>
                  <a:cubicBezTo>
                    <a:pt x="59" y="2"/>
                    <a:pt x="60" y="2"/>
                    <a:pt x="60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1" y="3"/>
                    <a:pt x="60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2"/>
                    <a:pt x="64" y="3"/>
                    <a:pt x="64" y="3"/>
                  </a:cubicBezTo>
                  <a:cubicBezTo>
                    <a:pt x="64" y="3"/>
                    <a:pt x="64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5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3" y="6"/>
                    <a:pt x="64" y="6"/>
                    <a:pt x="64" y="5"/>
                  </a:cubicBezTo>
                  <a:cubicBezTo>
                    <a:pt x="64" y="5"/>
                    <a:pt x="64" y="4"/>
                    <a:pt x="65" y="4"/>
                  </a:cubicBezTo>
                  <a:cubicBezTo>
                    <a:pt x="65" y="4"/>
                    <a:pt x="65" y="4"/>
                    <a:pt x="65" y="3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7" y="2"/>
                  </a:cubicBezTo>
                  <a:cubicBezTo>
                    <a:pt x="67" y="2"/>
                    <a:pt x="67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9" y="3"/>
                    <a:pt x="69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4"/>
                    <a:pt x="68" y="4"/>
                  </a:cubicBezTo>
                  <a:cubicBezTo>
                    <a:pt x="68" y="4"/>
                    <a:pt x="68" y="4"/>
                    <a:pt x="69" y="4"/>
                  </a:cubicBezTo>
                  <a:cubicBezTo>
                    <a:pt x="69" y="3"/>
                    <a:pt x="70" y="3"/>
                    <a:pt x="70" y="3"/>
                  </a:cubicBezTo>
                  <a:cubicBezTo>
                    <a:pt x="71" y="3"/>
                    <a:pt x="71" y="2"/>
                    <a:pt x="71" y="2"/>
                  </a:cubicBezTo>
                  <a:cubicBezTo>
                    <a:pt x="72" y="2"/>
                    <a:pt x="72" y="2"/>
                    <a:pt x="73" y="2"/>
                  </a:cubicBezTo>
                  <a:cubicBezTo>
                    <a:pt x="73" y="2"/>
                    <a:pt x="73" y="2"/>
                    <a:pt x="74" y="2"/>
                  </a:cubicBezTo>
                  <a:cubicBezTo>
                    <a:pt x="74" y="2"/>
                    <a:pt x="75" y="2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2"/>
                    <a:pt x="76" y="2"/>
                    <a:pt x="77" y="2"/>
                  </a:cubicBezTo>
                  <a:cubicBezTo>
                    <a:pt x="78" y="2"/>
                    <a:pt x="78" y="2"/>
                    <a:pt x="79" y="2"/>
                  </a:cubicBezTo>
                  <a:cubicBezTo>
                    <a:pt x="79" y="2"/>
                    <a:pt x="79" y="2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1" y="3"/>
                    <a:pt x="81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3"/>
                    <a:pt x="83" y="3"/>
                  </a:cubicBezTo>
                  <a:cubicBezTo>
                    <a:pt x="83" y="3"/>
                    <a:pt x="83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8" y="4"/>
                    <a:pt x="88" y="4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3"/>
                    <a:pt x="89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6" y="3"/>
                    <a:pt x="87" y="3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9" y="2"/>
                    <a:pt x="89" y="2"/>
                    <a:pt x="91" y="2"/>
                  </a:cubicBezTo>
                  <a:cubicBezTo>
                    <a:pt x="92" y="2"/>
                    <a:pt x="92" y="1"/>
                    <a:pt x="93" y="2"/>
                  </a:cubicBezTo>
                  <a:cubicBezTo>
                    <a:pt x="93" y="2"/>
                    <a:pt x="93" y="2"/>
                    <a:pt x="94" y="1"/>
                  </a:cubicBezTo>
                  <a:cubicBezTo>
                    <a:pt x="94" y="1"/>
                    <a:pt x="94" y="1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2"/>
                    <a:pt x="95" y="2"/>
                    <a:pt x="95" y="1"/>
                  </a:cubicBezTo>
                  <a:cubicBezTo>
                    <a:pt x="96" y="1"/>
                    <a:pt x="96" y="2"/>
                    <a:pt x="96" y="2"/>
                  </a:cubicBezTo>
                  <a:cubicBezTo>
                    <a:pt x="96" y="2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100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3"/>
                    <a:pt x="102" y="3"/>
                    <a:pt x="102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3" y="2"/>
                    <a:pt x="103" y="3"/>
                    <a:pt x="103" y="2"/>
                  </a:cubicBezTo>
                  <a:cubicBezTo>
                    <a:pt x="103" y="2"/>
                    <a:pt x="103" y="2"/>
                    <a:pt x="104" y="1"/>
                  </a:cubicBezTo>
                  <a:cubicBezTo>
                    <a:pt x="104" y="1"/>
                    <a:pt x="105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7" y="2"/>
                    <a:pt x="107" y="2"/>
                    <a:pt x="108" y="1"/>
                  </a:cubicBezTo>
                  <a:cubicBezTo>
                    <a:pt x="108" y="1"/>
                    <a:pt x="109" y="1"/>
                    <a:pt x="109" y="1"/>
                  </a:cubicBezTo>
                  <a:cubicBezTo>
                    <a:pt x="109" y="1"/>
                    <a:pt x="110" y="2"/>
                    <a:pt x="110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4" y="1"/>
                    <a:pt x="115" y="1"/>
                  </a:cubicBezTo>
                  <a:cubicBezTo>
                    <a:pt x="115" y="2"/>
                    <a:pt x="115" y="2"/>
                    <a:pt x="115" y="1"/>
                  </a:cubicBezTo>
                  <a:cubicBezTo>
                    <a:pt x="116" y="1"/>
                    <a:pt x="117" y="1"/>
                    <a:pt x="117" y="1"/>
                  </a:cubicBezTo>
                  <a:cubicBezTo>
                    <a:pt x="118" y="1"/>
                    <a:pt x="119" y="1"/>
                    <a:pt x="119" y="1"/>
                  </a:cubicBezTo>
                  <a:cubicBezTo>
                    <a:pt x="119" y="2"/>
                    <a:pt x="120" y="2"/>
                    <a:pt x="120" y="2"/>
                  </a:cubicBezTo>
                  <a:cubicBezTo>
                    <a:pt x="120" y="2"/>
                    <a:pt x="121" y="2"/>
                    <a:pt x="121" y="2"/>
                  </a:cubicBezTo>
                  <a:cubicBezTo>
                    <a:pt x="121" y="1"/>
                    <a:pt x="121" y="2"/>
                    <a:pt x="122" y="2"/>
                  </a:cubicBezTo>
                  <a:close/>
                  <a:moveTo>
                    <a:pt x="175" y="6"/>
                  </a:moveTo>
                  <a:cubicBezTo>
                    <a:pt x="175" y="6"/>
                    <a:pt x="175" y="6"/>
                    <a:pt x="175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4" y="6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4" y="5"/>
                    <a:pt x="174" y="6"/>
                    <a:pt x="174" y="6"/>
                  </a:cubicBezTo>
                  <a:cubicBezTo>
                    <a:pt x="174" y="6"/>
                    <a:pt x="175" y="6"/>
                    <a:pt x="175" y="6"/>
                  </a:cubicBezTo>
                  <a:close/>
                  <a:moveTo>
                    <a:pt x="183" y="1"/>
                  </a:moveTo>
                  <a:cubicBezTo>
                    <a:pt x="183" y="2"/>
                    <a:pt x="183" y="1"/>
                    <a:pt x="183" y="1"/>
                  </a:cubicBezTo>
                  <a:cubicBezTo>
                    <a:pt x="183" y="1"/>
                    <a:pt x="184" y="1"/>
                    <a:pt x="184" y="1"/>
                  </a:cubicBezTo>
                  <a:cubicBezTo>
                    <a:pt x="184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ubicBezTo>
                    <a:pt x="183" y="1"/>
                    <a:pt x="183" y="1"/>
                    <a:pt x="183" y="1"/>
                  </a:cubicBezTo>
                  <a:close/>
                  <a:moveTo>
                    <a:pt x="187" y="2"/>
                  </a:moveTo>
                  <a:cubicBezTo>
                    <a:pt x="187" y="2"/>
                    <a:pt x="187" y="2"/>
                    <a:pt x="187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3"/>
                    <a:pt x="187" y="3"/>
                    <a:pt x="187" y="2"/>
                  </a:cubicBezTo>
                  <a:close/>
                  <a:moveTo>
                    <a:pt x="117" y="4"/>
                  </a:moveTo>
                  <a:cubicBezTo>
                    <a:pt x="117" y="3"/>
                    <a:pt x="117" y="3"/>
                    <a:pt x="117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7" y="3"/>
                    <a:pt x="117" y="3"/>
                    <a:pt x="117" y="3"/>
                  </a:cubicBezTo>
                  <a:lnTo>
                    <a:pt x="117" y="4"/>
                  </a:lnTo>
                  <a:close/>
                  <a:moveTo>
                    <a:pt x="171" y="5"/>
                  </a:move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  <a:moveTo>
                    <a:pt x="167" y="3"/>
                  </a:moveTo>
                  <a:cubicBezTo>
                    <a:pt x="167" y="3"/>
                    <a:pt x="167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5" y="3"/>
                    <a:pt x="165" y="3"/>
                  </a:cubicBezTo>
                  <a:cubicBezTo>
                    <a:pt x="165" y="3"/>
                    <a:pt x="165" y="3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3"/>
                    <a:pt x="166" y="3"/>
                    <a:pt x="167" y="3"/>
                  </a:cubicBezTo>
                  <a:close/>
                  <a:moveTo>
                    <a:pt x="77" y="4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4"/>
                  </a:cubicBezTo>
                  <a:cubicBezTo>
                    <a:pt x="76" y="4"/>
                    <a:pt x="76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4" y="4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5" y="5"/>
                    <a:pt x="75" y="6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7" y="5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174" y="4"/>
                  </a:moveTo>
                  <a:cubicBezTo>
                    <a:pt x="174" y="3"/>
                    <a:pt x="174" y="3"/>
                    <a:pt x="175" y="3"/>
                  </a:cubicBezTo>
                  <a:cubicBezTo>
                    <a:pt x="175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3"/>
                    <a:pt x="173" y="2"/>
                    <a:pt x="172" y="3"/>
                  </a:cubicBezTo>
                  <a:cubicBezTo>
                    <a:pt x="172" y="3"/>
                    <a:pt x="172" y="3"/>
                    <a:pt x="172" y="3"/>
                  </a:cubicBezTo>
                  <a:cubicBezTo>
                    <a:pt x="172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2" y="3"/>
                    <a:pt x="172" y="4"/>
                    <a:pt x="172" y="3"/>
                  </a:cubicBezTo>
                  <a:cubicBezTo>
                    <a:pt x="173" y="3"/>
                    <a:pt x="173" y="4"/>
                    <a:pt x="173" y="4"/>
                  </a:cubicBezTo>
                  <a:cubicBezTo>
                    <a:pt x="173" y="4"/>
                    <a:pt x="172" y="4"/>
                    <a:pt x="172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3" y="4"/>
                    <a:pt x="174" y="4"/>
                    <a:pt x="174" y="4"/>
                  </a:cubicBezTo>
                  <a:close/>
                  <a:moveTo>
                    <a:pt x="104" y="3"/>
                  </a:moveTo>
                  <a:cubicBezTo>
                    <a:pt x="104" y="3"/>
                    <a:pt x="104" y="4"/>
                    <a:pt x="104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3"/>
                    <a:pt x="105" y="3"/>
                  </a:cubicBezTo>
                  <a:cubicBezTo>
                    <a:pt x="105" y="3"/>
                    <a:pt x="104" y="3"/>
                    <a:pt x="104" y="3"/>
                  </a:cubicBezTo>
                  <a:cubicBezTo>
                    <a:pt x="104" y="3"/>
                    <a:pt x="104" y="3"/>
                    <a:pt x="104" y="3"/>
                  </a:cubicBezTo>
                  <a:close/>
                  <a:moveTo>
                    <a:pt x="180" y="5"/>
                  </a:moveTo>
                  <a:cubicBezTo>
                    <a:pt x="180" y="5"/>
                    <a:pt x="180" y="5"/>
                    <a:pt x="180" y="5"/>
                  </a:cubicBezTo>
                  <a:cubicBezTo>
                    <a:pt x="181" y="5"/>
                    <a:pt x="181" y="5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1" y="4"/>
                    <a:pt x="181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4"/>
                    <a:pt x="180" y="4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0" y="5"/>
                    <a:pt x="180" y="5"/>
                    <a:pt x="180" y="5"/>
                  </a:cubicBezTo>
                  <a:close/>
                  <a:moveTo>
                    <a:pt x="116" y="5"/>
                  </a:moveTo>
                  <a:cubicBezTo>
                    <a:pt x="116" y="4"/>
                    <a:pt x="116" y="4"/>
                    <a:pt x="116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5"/>
                    <a:pt x="116" y="5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lose/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4" y="4"/>
                  </a:cubicBezTo>
                  <a:cubicBezTo>
                    <a:pt x="34" y="5"/>
                    <a:pt x="34" y="5"/>
                    <a:pt x="33" y="5"/>
                  </a:cubicBezTo>
                  <a:close/>
                  <a:moveTo>
                    <a:pt x="152" y="3"/>
                  </a:moveTo>
                  <a:cubicBezTo>
                    <a:pt x="152" y="3"/>
                    <a:pt x="152" y="3"/>
                    <a:pt x="152" y="3"/>
                  </a:cubicBezTo>
                  <a:cubicBezTo>
                    <a:pt x="151" y="3"/>
                    <a:pt x="151" y="4"/>
                    <a:pt x="152" y="4"/>
                  </a:cubicBezTo>
                  <a:cubicBezTo>
                    <a:pt x="152" y="4"/>
                    <a:pt x="152" y="4"/>
                    <a:pt x="152" y="4"/>
                  </a:cubicBezTo>
                  <a:cubicBezTo>
                    <a:pt x="152" y="4"/>
                    <a:pt x="153" y="3"/>
                    <a:pt x="153" y="3"/>
                  </a:cubicBezTo>
                  <a:cubicBezTo>
                    <a:pt x="152" y="3"/>
                    <a:pt x="152" y="3"/>
                    <a:pt x="152" y="3"/>
                  </a:cubicBezTo>
                  <a:close/>
                  <a:moveTo>
                    <a:pt x="199" y="3"/>
                  </a:moveTo>
                  <a:cubicBezTo>
                    <a:pt x="199" y="3"/>
                    <a:pt x="199" y="3"/>
                    <a:pt x="199" y="3"/>
                  </a:cubicBezTo>
                  <a:cubicBezTo>
                    <a:pt x="199" y="3"/>
                    <a:pt x="199" y="3"/>
                    <a:pt x="198" y="3"/>
                  </a:cubicBezTo>
                  <a:cubicBezTo>
                    <a:pt x="198" y="3"/>
                    <a:pt x="198" y="3"/>
                    <a:pt x="197" y="3"/>
                  </a:cubicBezTo>
                  <a:cubicBezTo>
                    <a:pt x="197" y="3"/>
                    <a:pt x="197" y="3"/>
                    <a:pt x="197" y="4"/>
                  </a:cubicBezTo>
                  <a:cubicBezTo>
                    <a:pt x="198" y="4"/>
                    <a:pt x="198" y="3"/>
                    <a:pt x="199" y="3"/>
                  </a:cubicBezTo>
                  <a:close/>
                  <a:moveTo>
                    <a:pt x="206" y="4"/>
                  </a:moveTo>
                  <a:cubicBezTo>
                    <a:pt x="206" y="4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7" y="5"/>
                    <a:pt x="207" y="5"/>
                    <a:pt x="207" y="5"/>
                  </a:cubicBezTo>
                  <a:cubicBezTo>
                    <a:pt x="207" y="5"/>
                    <a:pt x="207" y="5"/>
                    <a:pt x="207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207" y="4"/>
                    <a:pt x="207" y="4"/>
                    <a:pt x="206" y="4"/>
                  </a:cubicBezTo>
                  <a:cubicBezTo>
                    <a:pt x="206" y="4"/>
                    <a:pt x="206" y="4"/>
                    <a:pt x="206" y="4"/>
                  </a:cubicBezTo>
                  <a:close/>
                  <a:moveTo>
                    <a:pt x="107" y="4"/>
                  </a:moveTo>
                  <a:cubicBezTo>
                    <a:pt x="107" y="4"/>
                    <a:pt x="107" y="4"/>
                    <a:pt x="108" y="4"/>
                  </a:cubicBezTo>
                  <a:cubicBezTo>
                    <a:pt x="108" y="5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3"/>
                    <a:pt x="107" y="3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3"/>
                    <a:pt x="107" y="3"/>
                    <a:pt x="107" y="4"/>
                  </a:cubicBezTo>
                  <a:cubicBezTo>
                    <a:pt x="107" y="4"/>
                    <a:pt x="107" y="4"/>
                    <a:pt x="107" y="4"/>
                  </a:cubicBezTo>
                  <a:close/>
                  <a:moveTo>
                    <a:pt x="212" y="3"/>
                  </a:move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lose/>
                  <a:moveTo>
                    <a:pt x="96" y="5"/>
                  </a:move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7" y="5"/>
                    <a:pt x="97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97" y="4"/>
                    <a:pt x="96" y="4"/>
                  </a:cubicBezTo>
                  <a:cubicBezTo>
                    <a:pt x="96" y="4"/>
                    <a:pt x="96" y="5"/>
                    <a:pt x="96" y="5"/>
                  </a:cubicBezTo>
                  <a:close/>
                  <a:moveTo>
                    <a:pt x="111" y="4"/>
                  </a:moveTo>
                  <a:cubicBezTo>
                    <a:pt x="111" y="4"/>
                    <a:pt x="110" y="4"/>
                    <a:pt x="110" y="4"/>
                  </a:cubicBezTo>
                  <a:cubicBezTo>
                    <a:pt x="110" y="5"/>
                    <a:pt x="110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4"/>
                    <a:pt x="111" y="4"/>
                  </a:cubicBezTo>
                  <a:cubicBezTo>
                    <a:pt x="111" y="4"/>
                    <a:pt x="111" y="4"/>
                    <a:pt x="111" y="4"/>
                  </a:cubicBezTo>
                  <a:close/>
                  <a:moveTo>
                    <a:pt x="113" y="4"/>
                  </a:moveTo>
                  <a:cubicBezTo>
                    <a:pt x="113" y="4"/>
                    <a:pt x="113" y="4"/>
                    <a:pt x="113" y="5"/>
                  </a:cubicBezTo>
                  <a:cubicBezTo>
                    <a:pt x="114" y="5"/>
                    <a:pt x="114" y="5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lose/>
                  <a:moveTo>
                    <a:pt x="145" y="4"/>
                  </a:moveTo>
                  <a:cubicBezTo>
                    <a:pt x="144" y="4"/>
                    <a:pt x="144" y="4"/>
                    <a:pt x="144" y="4"/>
                  </a:cubicBezTo>
                  <a:cubicBezTo>
                    <a:pt x="144" y="4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4"/>
                    <a:pt x="145" y="4"/>
                    <a:pt x="145" y="4"/>
                  </a:cubicBezTo>
                  <a:close/>
                  <a:moveTo>
                    <a:pt x="147" y="2"/>
                  </a:moveTo>
                  <a:cubicBezTo>
                    <a:pt x="147" y="2"/>
                    <a:pt x="147" y="2"/>
                    <a:pt x="147" y="2"/>
                  </a:cubicBezTo>
                  <a:cubicBezTo>
                    <a:pt x="147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1"/>
                    <a:pt x="148" y="2"/>
                    <a:pt x="148" y="2"/>
                  </a:cubicBezTo>
                  <a:cubicBezTo>
                    <a:pt x="147" y="2"/>
                    <a:pt x="147" y="2"/>
                    <a:pt x="147" y="2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9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5"/>
                    <a:pt x="159" y="5"/>
                    <a:pt x="159" y="4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4"/>
                    <a:pt x="158" y="5"/>
                    <a:pt x="158" y="5"/>
                  </a:cubicBezTo>
                  <a:close/>
                  <a:moveTo>
                    <a:pt x="83" y="4"/>
                  </a:moveTo>
                  <a:cubicBezTo>
                    <a:pt x="83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lose/>
                  <a:moveTo>
                    <a:pt x="45" y="5"/>
                  </a:move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lose/>
                  <a:moveTo>
                    <a:pt x="136" y="5"/>
                  </a:moveTo>
                  <a:cubicBezTo>
                    <a:pt x="136" y="5"/>
                    <a:pt x="137" y="5"/>
                    <a:pt x="137" y="5"/>
                  </a:cubicBezTo>
                  <a:cubicBezTo>
                    <a:pt x="137" y="5"/>
                    <a:pt x="137" y="5"/>
                    <a:pt x="137" y="4"/>
                  </a:cubicBezTo>
                  <a:cubicBezTo>
                    <a:pt x="137" y="4"/>
                    <a:pt x="137" y="4"/>
                    <a:pt x="137" y="4"/>
                  </a:cubicBezTo>
                  <a:cubicBezTo>
                    <a:pt x="137" y="4"/>
                    <a:pt x="136" y="4"/>
                    <a:pt x="136" y="5"/>
                  </a:cubicBezTo>
                  <a:close/>
                  <a:moveTo>
                    <a:pt x="85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5" y="6"/>
                    <a:pt x="85" y="6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6"/>
                    <a:pt x="81" y="6"/>
                  </a:cubicBezTo>
                  <a:cubicBezTo>
                    <a:pt x="81" y="6"/>
                    <a:pt x="81" y="6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5"/>
                    <a:pt x="81" y="5"/>
                    <a:pt x="80" y="5"/>
                  </a:cubicBezTo>
                  <a:close/>
                  <a:moveTo>
                    <a:pt x="197" y="1"/>
                  </a:move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8" y="2"/>
                    <a:pt x="198" y="2"/>
                  </a:cubicBezTo>
                  <a:cubicBezTo>
                    <a:pt x="198" y="2"/>
                    <a:pt x="197" y="1"/>
                    <a:pt x="197" y="1"/>
                  </a:cubicBezTo>
                  <a:cubicBezTo>
                    <a:pt x="197" y="1"/>
                    <a:pt x="197" y="1"/>
                    <a:pt x="197" y="1"/>
                  </a:cubicBezTo>
                  <a:close/>
                  <a:moveTo>
                    <a:pt x="158" y="5"/>
                  </a:moveTo>
                  <a:cubicBezTo>
                    <a:pt x="158" y="5"/>
                    <a:pt x="158" y="5"/>
                    <a:pt x="158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lose/>
                  <a:moveTo>
                    <a:pt x="125" y="6"/>
                  </a:move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ubicBezTo>
                    <a:pt x="125" y="6"/>
                    <a:pt x="125" y="6"/>
                    <a:pt x="125" y="6"/>
                  </a:cubicBezTo>
                  <a:close/>
                  <a:moveTo>
                    <a:pt x="135" y="2"/>
                  </a:move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2"/>
                    <a:pt x="135" y="2"/>
                    <a:pt x="135" y="2"/>
                  </a:cubicBezTo>
                  <a:close/>
                  <a:moveTo>
                    <a:pt x="162" y="3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lose/>
                  <a:moveTo>
                    <a:pt x="154" y="3"/>
                  </a:moveTo>
                  <a:cubicBezTo>
                    <a:pt x="154" y="3"/>
                    <a:pt x="154" y="4"/>
                    <a:pt x="154" y="4"/>
                  </a:cubicBezTo>
                  <a:cubicBezTo>
                    <a:pt x="154" y="4"/>
                    <a:pt x="154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4" y="3"/>
                    <a:pt x="154" y="3"/>
                  </a:cubicBezTo>
                  <a:cubicBezTo>
                    <a:pt x="154" y="3"/>
                    <a:pt x="154" y="3"/>
                    <a:pt x="154" y="3"/>
                  </a:cubicBezTo>
                  <a:close/>
                  <a:moveTo>
                    <a:pt x="113" y="2"/>
                  </a:moveTo>
                  <a:cubicBezTo>
                    <a:pt x="113" y="2"/>
                    <a:pt x="113" y="2"/>
                    <a:pt x="113" y="2"/>
                  </a:cubicBezTo>
                  <a:cubicBezTo>
                    <a:pt x="112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2"/>
                    <a:pt x="113" y="2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lose/>
                  <a:moveTo>
                    <a:pt x="110" y="3"/>
                  </a:move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10" y="2"/>
                    <a:pt x="110" y="2"/>
                  </a:cubicBezTo>
                  <a:cubicBezTo>
                    <a:pt x="110" y="2"/>
                    <a:pt x="110" y="2"/>
                    <a:pt x="110" y="3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lose/>
                  <a:moveTo>
                    <a:pt x="206" y="3"/>
                  </a:move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6" y="3"/>
                    <a:pt x="206" y="3"/>
                  </a:cubicBezTo>
                  <a:close/>
                  <a:moveTo>
                    <a:pt x="205" y="4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5" y="4"/>
                    <a:pt x="205" y="4"/>
                    <a:pt x="205" y="4"/>
                  </a:cubicBezTo>
                  <a:close/>
                  <a:moveTo>
                    <a:pt x="201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5"/>
                    <a:pt x="201" y="5"/>
                    <a:pt x="201" y="5"/>
                  </a:cubicBezTo>
                  <a:close/>
                  <a:moveTo>
                    <a:pt x="200" y="1"/>
                  </a:move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lose/>
                  <a:moveTo>
                    <a:pt x="183" y="5"/>
                  </a:move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3" y="5"/>
                    <a:pt x="182" y="5"/>
                    <a:pt x="183" y="5"/>
                  </a:cubicBezTo>
                  <a:close/>
                  <a:moveTo>
                    <a:pt x="171" y="3"/>
                  </a:moveTo>
                  <a:cubicBezTo>
                    <a:pt x="171" y="2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lose/>
                  <a:moveTo>
                    <a:pt x="157" y="5"/>
                  </a:move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57" y="5"/>
                    <a:pt x="157" y="5"/>
                    <a:pt x="157" y="5"/>
                  </a:cubicBezTo>
                  <a:close/>
                  <a:moveTo>
                    <a:pt x="149" y="3"/>
                  </a:moveTo>
                  <a:cubicBezTo>
                    <a:pt x="149" y="3"/>
                    <a:pt x="150" y="3"/>
                    <a:pt x="150" y="3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50" y="3"/>
                    <a:pt x="150" y="3"/>
                    <a:pt x="149" y="3"/>
                  </a:cubicBezTo>
                  <a:cubicBezTo>
                    <a:pt x="149" y="3"/>
                    <a:pt x="149" y="3"/>
                    <a:pt x="149" y="3"/>
                  </a:cubicBezTo>
                  <a:close/>
                  <a:moveTo>
                    <a:pt x="148" y="5"/>
                  </a:move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8" y="5"/>
                    <a:pt x="148" y="5"/>
                    <a:pt x="148" y="4"/>
                  </a:cubicBezTo>
                  <a:cubicBezTo>
                    <a:pt x="148" y="4"/>
                    <a:pt x="148" y="4"/>
                    <a:pt x="148" y="5"/>
                  </a:cubicBezTo>
                  <a:close/>
                  <a:moveTo>
                    <a:pt x="138" y="5"/>
                  </a:move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5"/>
                    <a:pt x="138" y="5"/>
                    <a:pt x="138" y="5"/>
                  </a:cubicBezTo>
                  <a:close/>
                  <a:moveTo>
                    <a:pt x="135" y="6"/>
                  </a:move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6"/>
                    <a:pt x="135" y="6"/>
                    <a:pt x="135" y="6"/>
                  </a:cubicBezTo>
                  <a:close/>
                  <a:moveTo>
                    <a:pt x="128" y="3"/>
                  </a:moveTo>
                  <a:cubicBezTo>
                    <a:pt x="128" y="4"/>
                    <a:pt x="128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lnTo>
                    <a:pt x="128" y="3"/>
                  </a:lnTo>
                  <a:close/>
                  <a:moveTo>
                    <a:pt x="125" y="3"/>
                  </a:move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lose/>
                  <a:moveTo>
                    <a:pt x="121" y="4"/>
                  </a:move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1" y="4"/>
                    <a:pt x="121" y="4"/>
                    <a:pt x="121" y="4"/>
                  </a:cubicBezTo>
                  <a:close/>
                  <a:moveTo>
                    <a:pt x="99" y="3"/>
                  </a:move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100" y="3"/>
                  </a:cubicBezTo>
                  <a:cubicBezTo>
                    <a:pt x="100" y="3"/>
                    <a:pt x="99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lose/>
                  <a:moveTo>
                    <a:pt x="91" y="6"/>
                  </a:move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lose/>
                  <a:moveTo>
                    <a:pt x="91" y="5"/>
                  </a:move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lose/>
                  <a:moveTo>
                    <a:pt x="72" y="4"/>
                  </a:move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4"/>
                    <a:pt x="72" y="4"/>
                  </a:cubicBezTo>
                  <a:close/>
                  <a:moveTo>
                    <a:pt x="210" y="6"/>
                  </a:moveTo>
                  <a:cubicBezTo>
                    <a:pt x="210" y="6"/>
                    <a:pt x="210" y="6"/>
                    <a:pt x="210" y="6"/>
                  </a:cubicBezTo>
                  <a:cubicBezTo>
                    <a:pt x="210" y="5"/>
                    <a:pt x="210" y="5"/>
                    <a:pt x="210" y="5"/>
                  </a:cubicBezTo>
                  <a:lnTo>
                    <a:pt x="210" y="6"/>
                  </a:lnTo>
                  <a:close/>
                  <a:moveTo>
                    <a:pt x="211" y="5"/>
                  </a:moveTo>
                  <a:cubicBezTo>
                    <a:pt x="211" y="5"/>
                    <a:pt x="211" y="5"/>
                    <a:pt x="211" y="5"/>
                  </a:cubicBezTo>
                  <a:cubicBezTo>
                    <a:pt x="211" y="5"/>
                    <a:pt x="211" y="5"/>
                    <a:pt x="211" y="5"/>
                  </a:cubicBezTo>
                  <a:close/>
                  <a:moveTo>
                    <a:pt x="212" y="4"/>
                  </a:moveTo>
                  <a:cubicBezTo>
                    <a:pt x="212" y="4"/>
                    <a:pt x="212" y="4"/>
                    <a:pt x="212" y="4"/>
                  </a:cubicBezTo>
                  <a:cubicBezTo>
                    <a:pt x="212" y="4"/>
                    <a:pt x="212" y="4"/>
                    <a:pt x="212" y="4"/>
                  </a:cubicBezTo>
                  <a:close/>
                  <a:moveTo>
                    <a:pt x="214" y="5"/>
                  </a:move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lose/>
                  <a:moveTo>
                    <a:pt x="200" y="3"/>
                  </a:moveTo>
                  <a:cubicBezTo>
                    <a:pt x="200" y="3"/>
                    <a:pt x="200" y="3"/>
                    <a:pt x="200" y="3"/>
                  </a:cubicBezTo>
                  <a:cubicBezTo>
                    <a:pt x="199" y="3"/>
                    <a:pt x="199" y="3"/>
                    <a:pt x="199" y="3"/>
                  </a:cubicBezTo>
                  <a:lnTo>
                    <a:pt x="200" y="3"/>
                  </a:lnTo>
                  <a:close/>
                  <a:moveTo>
                    <a:pt x="107" y="2"/>
                  </a:move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lnTo>
                    <a:pt x="107" y="2"/>
                  </a:ln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93" y="2"/>
                  </a:move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lose/>
                  <a:moveTo>
                    <a:pt x="82" y="3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lose/>
                  <a:moveTo>
                    <a:pt x="182" y="3"/>
                  </a:move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lose/>
                  <a:moveTo>
                    <a:pt x="60" y="3"/>
                  </a:move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lose/>
                  <a:moveTo>
                    <a:pt x="58" y="5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5"/>
                  </a:cubicBezTo>
                  <a:close/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169" y="4"/>
                  </a:move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9" y="4"/>
                    <a:pt x="169" y="4"/>
                  </a:cubicBezTo>
                  <a:close/>
                  <a:moveTo>
                    <a:pt x="163" y="1"/>
                  </a:moveTo>
                  <a:cubicBezTo>
                    <a:pt x="163" y="2"/>
                    <a:pt x="163" y="2"/>
                    <a:pt x="163" y="2"/>
                  </a:cubicBezTo>
                  <a:cubicBezTo>
                    <a:pt x="163" y="1"/>
                    <a:pt x="163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1" name="Freeform 105"/>
            <p:cNvSpPr>
              <a:spLocks noEditPoints="1"/>
            </p:cNvSpPr>
            <p:nvPr/>
          </p:nvSpPr>
          <p:spPr bwMode="auto">
            <a:xfrm>
              <a:off x="4490" y="1995"/>
              <a:ext cx="1375" cy="125"/>
            </a:xfrm>
            <a:custGeom>
              <a:avLst/>
              <a:gdLst>
                <a:gd name="T0" fmla="*/ 33 w 102"/>
                <a:gd name="T1" fmla="*/ 7 h 7"/>
                <a:gd name="T2" fmla="*/ 25 w 102"/>
                <a:gd name="T3" fmla="*/ 6 h 7"/>
                <a:gd name="T4" fmla="*/ 21 w 102"/>
                <a:gd name="T5" fmla="*/ 5 h 7"/>
                <a:gd name="T6" fmla="*/ 17 w 102"/>
                <a:gd name="T7" fmla="*/ 6 h 7"/>
                <a:gd name="T8" fmla="*/ 10 w 102"/>
                <a:gd name="T9" fmla="*/ 6 h 7"/>
                <a:gd name="T10" fmla="*/ 4 w 102"/>
                <a:gd name="T11" fmla="*/ 6 h 7"/>
                <a:gd name="T12" fmla="*/ 1 w 102"/>
                <a:gd name="T13" fmla="*/ 3 h 7"/>
                <a:gd name="T14" fmla="*/ 3 w 102"/>
                <a:gd name="T15" fmla="*/ 3 h 7"/>
                <a:gd name="T16" fmla="*/ 8 w 102"/>
                <a:gd name="T17" fmla="*/ 0 h 7"/>
                <a:gd name="T18" fmla="*/ 12 w 102"/>
                <a:gd name="T19" fmla="*/ 2 h 7"/>
                <a:gd name="T20" fmla="*/ 13 w 102"/>
                <a:gd name="T21" fmla="*/ 4 h 7"/>
                <a:gd name="T22" fmla="*/ 18 w 102"/>
                <a:gd name="T23" fmla="*/ 1 h 7"/>
                <a:gd name="T24" fmla="*/ 23 w 102"/>
                <a:gd name="T25" fmla="*/ 0 h 7"/>
                <a:gd name="T26" fmla="*/ 32 w 102"/>
                <a:gd name="T27" fmla="*/ 3 h 7"/>
                <a:gd name="T28" fmla="*/ 36 w 102"/>
                <a:gd name="T29" fmla="*/ 1 h 7"/>
                <a:gd name="T30" fmla="*/ 36 w 102"/>
                <a:gd name="T31" fmla="*/ 4 h 7"/>
                <a:gd name="T32" fmla="*/ 42 w 102"/>
                <a:gd name="T33" fmla="*/ 0 h 7"/>
                <a:gd name="T34" fmla="*/ 47 w 102"/>
                <a:gd name="T35" fmla="*/ 0 h 7"/>
                <a:gd name="T36" fmla="*/ 48 w 102"/>
                <a:gd name="T37" fmla="*/ 3 h 7"/>
                <a:gd name="T38" fmla="*/ 53 w 102"/>
                <a:gd name="T39" fmla="*/ 0 h 7"/>
                <a:gd name="T40" fmla="*/ 58 w 102"/>
                <a:gd name="T41" fmla="*/ 3 h 7"/>
                <a:gd name="T42" fmla="*/ 58 w 102"/>
                <a:gd name="T43" fmla="*/ 5 h 7"/>
                <a:gd name="T44" fmla="*/ 59 w 102"/>
                <a:gd name="T45" fmla="*/ 2 h 7"/>
                <a:gd name="T46" fmla="*/ 62 w 102"/>
                <a:gd name="T47" fmla="*/ 2 h 7"/>
                <a:gd name="T48" fmla="*/ 70 w 102"/>
                <a:gd name="T49" fmla="*/ 2 h 7"/>
                <a:gd name="T50" fmla="*/ 75 w 102"/>
                <a:gd name="T51" fmla="*/ 1 h 7"/>
                <a:gd name="T52" fmla="*/ 81 w 102"/>
                <a:gd name="T53" fmla="*/ 2 h 7"/>
                <a:gd name="T54" fmla="*/ 79 w 102"/>
                <a:gd name="T55" fmla="*/ 0 h 7"/>
                <a:gd name="T56" fmla="*/ 85 w 102"/>
                <a:gd name="T57" fmla="*/ 2 h 7"/>
                <a:gd name="T58" fmla="*/ 87 w 102"/>
                <a:gd name="T59" fmla="*/ 5 h 7"/>
                <a:gd name="T60" fmla="*/ 93 w 102"/>
                <a:gd name="T61" fmla="*/ 1 h 7"/>
                <a:gd name="T62" fmla="*/ 99 w 102"/>
                <a:gd name="T63" fmla="*/ 1 h 7"/>
                <a:gd name="T64" fmla="*/ 101 w 102"/>
                <a:gd name="T65" fmla="*/ 2 h 7"/>
                <a:gd name="T66" fmla="*/ 101 w 102"/>
                <a:gd name="T67" fmla="*/ 6 h 7"/>
                <a:gd name="T68" fmla="*/ 96 w 102"/>
                <a:gd name="T69" fmla="*/ 4 h 7"/>
                <a:gd name="T70" fmla="*/ 86 w 102"/>
                <a:gd name="T71" fmla="*/ 6 h 7"/>
                <a:gd name="T72" fmla="*/ 80 w 102"/>
                <a:gd name="T73" fmla="*/ 7 h 7"/>
                <a:gd name="T74" fmla="*/ 76 w 102"/>
                <a:gd name="T75" fmla="*/ 6 h 7"/>
                <a:gd name="T76" fmla="*/ 72 w 102"/>
                <a:gd name="T77" fmla="*/ 5 h 7"/>
                <a:gd name="T78" fmla="*/ 68 w 102"/>
                <a:gd name="T79" fmla="*/ 6 h 7"/>
                <a:gd name="T80" fmla="*/ 59 w 102"/>
                <a:gd name="T81" fmla="*/ 7 h 7"/>
                <a:gd name="T82" fmla="*/ 53 w 102"/>
                <a:gd name="T83" fmla="*/ 5 h 7"/>
                <a:gd name="T84" fmla="*/ 52 w 102"/>
                <a:gd name="T85" fmla="*/ 6 h 7"/>
                <a:gd name="T86" fmla="*/ 44 w 102"/>
                <a:gd name="T87" fmla="*/ 7 h 7"/>
                <a:gd name="T88" fmla="*/ 34 w 102"/>
                <a:gd name="T89" fmla="*/ 5 h 7"/>
                <a:gd name="T90" fmla="*/ 64 w 102"/>
                <a:gd name="T91" fmla="*/ 3 h 7"/>
                <a:gd name="T92" fmla="*/ 10 w 102"/>
                <a:gd name="T93" fmla="*/ 3 h 7"/>
                <a:gd name="T94" fmla="*/ 10 w 102"/>
                <a:gd name="T95" fmla="*/ 4 h 7"/>
                <a:gd name="T96" fmla="*/ 62 w 102"/>
                <a:gd name="T97" fmla="*/ 6 h 7"/>
                <a:gd name="T98" fmla="*/ 95 w 102"/>
                <a:gd name="T99" fmla="*/ 4 h 7"/>
                <a:gd name="T100" fmla="*/ 83 w 102"/>
                <a:gd name="T101" fmla="*/ 2 h 7"/>
                <a:gd name="T102" fmla="*/ 43 w 102"/>
                <a:gd name="T103" fmla="*/ 6 h 7"/>
                <a:gd name="T104" fmla="*/ 83 w 102"/>
                <a:gd name="T105" fmla="*/ 5 h 7"/>
                <a:gd name="T106" fmla="*/ 74 w 102"/>
                <a:gd name="T107" fmla="*/ 5 h 7"/>
                <a:gd name="T108" fmla="*/ 64 w 102"/>
                <a:gd name="T109" fmla="*/ 5 h 7"/>
                <a:gd name="T110" fmla="*/ 95 w 102"/>
                <a:gd name="T111" fmla="*/ 1 h 7"/>
                <a:gd name="T112" fmla="*/ 32 w 102"/>
                <a:gd name="T113" fmla="*/ 6 h 7"/>
                <a:gd name="T114" fmla="*/ 9 w 102"/>
                <a:gd name="T115" fmla="*/ 2 h 7"/>
                <a:gd name="T116" fmla="*/ 83 w 102"/>
                <a:gd name="T117" fmla="*/ 3 h 7"/>
                <a:gd name="T118" fmla="*/ 53 w 102"/>
                <a:gd name="T119" fmla="*/ 5 h 7"/>
                <a:gd name="T120" fmla="*/ 11 w 102"/>
                <a:gd name="T1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" h="7">
                  <a:moveTo>
                    <a:pt x="35" y="3"/>
                  </a:moveTo>
                  <a:cubicBezTo>
                    <a:pt x="35" y="3"/>
                    <a:pt x="35" y="3"/>
                    <a:pt x="35" y="2"/>
                  </a:cubicBezTo>
                  <a:cubicBezTo>
                    <a:pt x="35" y="2"/>
                    <a:pt x="35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3" y="5"/>
                    <a:pt x="33" y="5"/>
                    <a:pt x="33" y="6"/>
                  </a:cubicBezTo>
                  <a:cubicBezTo>
                    <a:pt x="33" y="6"/>
                    <a:pt x="33" y="7"/>
                    <a:pt x="33" y="7"/>
                  </a:cubicBezTo>
                  <a:cubicBezTo>
                    <a:pt x="32" y="7"/>
                    <a:pt x="31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3" y="7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1" y="5"/>
                    <a:pt x="21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0" y="4"/>
                    <a:pt x="19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7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1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4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2"/>
                    <a:pt x="16" y="2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9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6" y="3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4"/>
                    <a:pt x="29" y="4"/>
                  </a:cubicBezTo>
                  <a:cubicBezTo>
                    <a:pt x="30" y="3"/>
                    <a:pt x="30" y="4"/>
                    <a:pt x="31" y="3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2" y="4"/>
                    <a:pt x="32" y="4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5" y="0"/>
                    <a:pt x="35" y="0"/>
                  </a:cubicBezTo>
                  <a:cubicBezTo>
                    <a:pt x="35" y="0"/>
                    <a:pt x="35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2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7" y="1"/>
                    <a:pt x="38" y="1"/>
                    <a:pt x="38" y="1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7" y="3"/>
                    <a:pt x="36" y="3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3"/>
                    <a:pt x="37" y="3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3"/>
                    <a:pt x="39" y="3"/>
                    <a:pt x="39" y="2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40" y="2"/>
                    <a:pt x="40" y="3"/>
                  </a:cubicBezTo>
                  <a:cubicBezTo>
                    <a:pt x="40" y="3"/>
                    <a:pt x="41" y="3"/>
                    <a:pt x="41" y="2"/>
                  </a:cubicBezTo>
                  <a:cubicBezTo>
                    <a:pt x="42" y="2"/>
                    <a:pt x="42" y="2"/>
                    <a:pt x="42" y="1"/>
                  </a:cubicBezTo>
                  <a:cubicBezTo>
                    <a:pt x="42" y="1"/>
                    <a:pt x="42" y="1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3"/>
                    <a:pt x="43" y="3"/>
                  </a:cubicBezTo>
                  <a:cubicBezTo>
                    <a:pt x="43" y="3"/>
                    <a:pt x="43" y="4"/>
                    <a:pt x="43" y="4"/>
                  </a:cubicBezTo>
                  <a:cubicBezTo>
                    <a:pt x="44" y="4"/>
                    <a:pt x="44" y="4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5" y="1"/>
                    <a:pt x="46" y="1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8" y="2"/>
                    <a:pt x="48" y="2"/>
                    <a:pt x="48" y="1"/>
                  </a:cubicBezTo>
                  <a:cubicBezTo>
                    <a:pt x="48" y="1"/>
                    <a:pt x="49" y="1"/>
                    <a:pt x="49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8" y="4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3"/>
                    <a:pt x="50" y="3"/>
                    <a:pt x="50" y="2"/>
                  </a:cubicBezTo>
                  <a:cubicBezTo>
                    <a:pt x="50" y="1"/>
                    <a:pt x="50" y="1"/>
                    <a:pt x="50" y="0"/>
                  </a:cubicBezTo>
                  <a:cubicBezTo>
                    <a:pt x="51" y="0"/>
                    <a:pt x="51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2"/>
                    <a:pt x="57" y="2"/>
                  </a:cubicBezTo>
                  <a:cubicBezTo>
                    <a:pt x="57" y="2"/>
                    <a:pt x="58" y="2"/>
                    <a:pt x="58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6" y="3"/>
                    <a:pt x="56" y="3"/>
                  </a:cubicBezTo>
                  <a:cubicBezTo>
                    <a:pt x="56" y="4"/>
                    <a:pt x="56" y="4"/>
                    <a:pt x="55" y="4"/>
                  </a:cubicBezTo>
                  <a:cubicBezTo>
                    <a:pt x="55" y="4"/>
                    <a:pt x="55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5" y="5"/>
                    <a:pt x="55" y="5"/>
                  </a:cubicBezTo>
                  <a:cubicBezTo>
                    <a:pt x="55" y="5"/>
                    <a:pt x="56" y="5"/>
                    <a:pt x="56" y="5"/>
                  </a:cubicBezTo>
                  <a:cubicBezTo>
                    <a:pt x="57" y="5"/>
                    <a:pt x="57" y="4"/>
                    <a:pt x="57" y="4"/>
                  </a:cubicBezTo>
                  <a:cubicBezTo>
                    <a:pt x="57" y="4"/>
                    <a:pt x="57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5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3"/>
                    <a:pt x="58" y="2"/>
                  </a:cubicBezTo>
                  <a:cubicBezTo>
                    <a:pt x="58" y="2"/>
                    <a:pt x="59" y="2"/>
                    <a:pt x="59" y="2"/>
                  </a:cubicBezTo>
                  <a:cubicBezTo>
                    <a:pt x="59" y="3"/>
                    <a:pt x="59" y="3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1" y="2"/>
                    <a:pt x="61" y="3"/>
                  </a:cubicBezTo>
                  <a:cubicBezTo>
                    <a:pt x="61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3" y="2"/>
                    <a:pt x="63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0"/>
                    <a:pt x="66" y="0"/>
                    <a:pt x="66" y="1"/>
                  </a:cubicBezTo>
                  <a:cubicBezTo>
                    <a:pt x="66" y="1"/>
                    <a:pt x="66" y="1"/>
                    <a:pt x="67" y="1"/>
                  </a:cubicBezTo>
                  <a:cubicBezTo>
                    <a:pt x="67" y="1"/>
                    <a:pt x="68" y="0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1"/>
                    <a:pt x="69" y="1"/>
                  </a:cubicBezTo>
                  <a:cubicBezTo>
                    <a:pt x="70" y="1"/>
                    <a:pt x="70" y="1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1" y="2"/>
                    <a:pt x="71" y="2"/>
                  </a:cubicBezTo>
                  <a:cubicBezTo>
                    <a:pt x="71" y="2"/>
                    <a:pt x="71" y="2"/>
                    <a:pt x="71" y="3"/>
                  </a:cubicBezTo>
                  <a:cubicBezTo>
                    <a:pt x="72" y="3"/>
                    <a:pt x="72" y="2"/>
                    <a:pt x="73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1"/>
                    <a:pt x="72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1"/>
                    <a:pt x="74" y="1"/>
                  </a:cubicBezTo>
                  <a:cubicBezTo>
                    <a:pt x="74" y="1"/>
                    <a:pt x="74" y="1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4" y="0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4" y="3"/>
                    <a:pt x="75" y="3"/>
                    <a:pt x="75" y="3"/>
                  </a:cubicBezTo>
                  <a:cubicBezTo>
                    <a:pt x="75" y="3"/>
                    <a:pt x="75" y="4"/>
                    <a:pt x="75" y="4"/>
                  </a:cubicBezTo>
                  <a:cubicBezTo>
                    <a:pt x="76" y="4"/>
                    <a:pt x="77" y="4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5"/>
                    <a:pt x="80" y="4"/>
                    <a:pt x="80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3"/>
                    <a:pt x="80" y="3"/>
                    <a:pt x="81" y="2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79" y="3"/>
                    <a:pt x="79" y="2"/>
                    <a:pt x="80" y="2"/>
                  </a:cubicBezTo>
                  <a:cubicBezTo>
                    <a:pt x="80" y="2"/>
                    <a:pt x="80" y="1"/>
                    <a:pt x="80" y="1"/>
                  </a:cubicBezTo>
                  <a:cubicBezTo>
                    <a:pt x="79" y="1"/>
                    <a:pt x="78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1"/>
                    <a:pt x="78" y="1"/>
                    <a:pt x="78" y="0"/>
                  </a:cubicBezTo>
                  <a:cubicBezTo>
                    <a:pt x="78" y="0"/>
                    <a:pt x="79" y="0"/>
                    <a:pt x="79" y="0"/>
                  </a:cubicBezTo>
                  <a:cubicBezTo>
                    <a:pt x="79" y="0"/>
                    <a:pt x="80" y="0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0"/>
                    <a:pt x="83" y="0"/>
                    <a:pt x="83" y="0"/>
                  </a:cubicBezTo>
                  <a:cubicBezTo>
                    <a:pt x="84" y="1"/>
                    <a:pt x="84" y="1"/>
                    <a:pt x="85" y="1"/>
                  </a:cubicBezTo>
                  <a:cubicBezTo>
                    <a:pt x="85" y="0"/>
                    <a:pt x="85" y="1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2"/>
                    <a:pt x="85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7" y="3"/>
                    <a:pt x="87" y="3"/>
                    <a:pt x="86" y="3"/>
                  </a:cubicBezTo>
                  <a:cubicBezTo>
                    <a:pt x="86" y="3"/>
                    <a:pt x="86" y="3"/>
                    <a:pt x="85" y="3"/>
                  </a:cubicBezTo>
                  <a:cubicBezTo>
                    <a:pt x="85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4"/>
                    <a:pt x="85" y="3"/>
                    <a:pt x="85" y="4"/>
                  </a:cubicBezTo>
                  <a:cubicBezTo>
                    <a:pt x="85" y="4"/>
                    <a:pt x="86" y="4"/>
                    <a:pt x="86" y="4"/>
                  </a:cubicBezTo>
                  <a:cubicBezTo>
                    <a:pt x="86" y="4"/>
                    <a:pt x="87" y="4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9" y="5"/>
                    <a:pt x="89" y="4"/>
                    <a:pt x="90" y="4"/>
                  </a:cubicBezTo>
                  <a:cubicBezTo>
                    <a:pt x="90" y="4"/>
                    <a:pt x="90" y="3"/>
                    <a:pt x="90" y="3"/>
                  </a:cubicBezTo>
                  <a:cubicBezTo>
                    <a:pt x="90" y="3"/>
                    <a:pt x="89" y="3"/>
                    <a:pt x="89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89" y="2"/>
                    <a:pt x="90" y="2"/>
                    <a:pt x="90" y="1"/>
                  </a:cubicBezTo>
                  <a:cubicBezTo>
                    <a:pt x="90" y="1"/>
                    <a:pt x="90" y="1"/>
                    <a:pt x="91" y="1"/>
                  </a:cubicBezTo>
                  <a:cubicBezTo>
                    <a:pt x="91" y="1"/>
                    <a:pt x="91" y="1"/>
                    <a:pt x="92" y="1"/>
                  </a:cubicBezTo>
                  <a:cubicBezTo>
                    <a:pt x="92" y="1"/>
                    <a:pt x="92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4" y="1"/>
                    <a:pt x="95" y="1"/>
                    <a:pt x="95" y="1"/>
                  </a:cubicBezTo>
                  <a:cubicBezTo>
                    <a:pt x="95" y="0"/>
                    <a:pt x="95" y="0"/>
                    <a:pt x="96" y="0"/>
                  </a:cubicBezTo>
                  <a:cubicBezTo>
                    <a:pt x="96" y="0"/>
                    <a:pt x="96" y="0"/>
                    <a:pt x="97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1"/>
                  </a:cubicBezTo>
                  <a:cubicBezTo>
                    <a:pt x="98" y="1"/>
                    <a:pt x="98" y="1"/>
                    <a:pt x="99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100" y="2"/>
                  </a:cubicBezTo>
                  <a:cubicBezTo>
                    <a:pt x="100" y="2"/>
                    <a:pt x="99" y="1"/>
                    <a:pt x="99" y="1"/>
                  </a:cubicBezTo>
                  <a:cubicBezTo>
                    <a:pt x="99" y="1"/>
                    <a:pt x="99" y="1"/>
                    <a:pt x="98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2" y="0"/>
                    <a:pt x="102" y="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3"/>
                    <a:pt x="102" y="3"/>
                    <a:pt x="101" y="3"/>
                  </a:cubicBezTo>
                  <a:cubicBezTo>
                    <a:pt x="101" y="3"/>
                    <a:pt x="101" y="2"/>
                    <a:pt x="101" y="2"/>
                  </a:cubicBezTo>
                  <a:cubicBezTo>
                    <a:pt x="101" y="2"/>
                    <a:pt x="101" y="3"/>
                    <a:pt x="100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101" y="4"/>
                    <a:pt x="100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99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5"/>
                    <a:pt x="98" y="5"/>
                    <a:pt x="98" y="4"/>
                  </a:cubicBezTo>
                  <a:cubicBezTo>
                    <a:pt x="98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5"/>
                    <a:pt x="95" y="5"/>
                  </a:cubicBezTo>
                  <a:cubicBezTo>
                    <a:pt x="95" y="6"/>
                    <a:pt x="95" y="6"/>
                    <a:pt x="95" y="7"/>
                  </a:cubicBezTo>
                  <a:cubicBezTo>
                    <a:pt x="94" y="7"/>
                    <a:pt x="94" y="7"/>
                    <a:pt x="93" y="7"/>
                  </a:cubicBezTo>
                  <a:cubicBezTo>
                    <a:pt x="93" y="7"/>
                    <a:pt x="92" y="6"/>
                    <a:pt x="92" y="6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9" y="7"/>
                    <a:pt x="88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7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5" y="6"/>
                    <a:pt x="85" y="6"/>
                    <a:pt x="84" y="6"/>
                  </a:cubicBezTo>
                  <a:cubicBezTo>
                    <a:pt x="83" y="6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1" y="6"/>
                    <a:pt x="81" y="7"/>
                  </a:cubicBezTo>
                  <a:cubicBezTo>
                    <a:pt x="81" y="7"/>
                    <a:pt x="80" y="7"/>
                    <a:pt x="80" y="7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9" y="7"/>
                    <a:pt x="79" y="6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5"/>
                    <a:pt x="78" y="5"/>
                  </a:cubicBezTo>
                  <a:cubicBezTo>
                    <a:pt x="77" y="5"/>
                    <a:pt x="77" y="6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7"/>
                    <a:pt x="77" y="7"/>
                    <a:pt x="76" y="7"/>
                  </a:cubicBezTo>
                  <a:cubicBezTo>
                    <a:pt x="76" y="7"/>
                    <a:pt x="76" y="7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7"/>
                    <a:pt x="75" y="7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3" y="6"/>
                    <a:pt x="73" y="6"/>
                  </a:cubicBezTo>
                  <a:cubicBezTo>
                    <a:pt x="73" y="6"/>
                    <a:pt x="73" y="6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3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6"/>
                    <a:pt x="70" y="5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69" y="5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70" y="6"/>
                    <a:pt x="70" y="6"/>
                  </a:cubicBezTo>
                  <a:cubicBezTo>
                    <a:pt x="69" y="6"/>
                    <a:pt x="69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7" y="6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6"/>
                    <a:pt x="66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3" y="7"/>
                  </a:cubicBezTo>
                  <a:cubicBezTo>
                    <a:pt x="63" y="7"/>
                    <a:pt x="63" y="7"/>
                    <a:pt x="62" y="7"/>
                  </a:cubicBezTo>
                  <a:cubicBezTo>
                    <a:pt x="62" y="7"/>
                    <a:pt x="6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59" y="7"/>
                    <a:pt x="59" y="7"/>
                  </a:cubicBezTo>
                  <a:cubicBezTo>
                    <a:pt x="59" y="7"/>
                    <a:pt x="59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6"/>
                    <a:pt x="58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5" y="6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5"/>
                    <a:pt x="53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2" y="4"/>
                    <a:pt x="52" y="4"/>
                  </a:cubicBezTo>
                  <a:cubicBezTo>
                    <a:pt x="52" y="5"/>
                    <a:pt x="51" y="5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2" y="6"/>
                    <a:pt x="52" y="6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49" y="7"/>
                    <a:pt x="49" y="7"/>
                    <a:pt x="48" y="7"/>
                  </a:cubicBezTo>
                  <a:cubicBezTo>
                    <a:pt x="48" y="6"/>
                    <a:pt x="47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6"/>
                    <a:pt x="46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7"/>
                    <a:pt x="42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39" y="7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8" y="6"/>
                    <a:pt x="38" y="7"/>
                    <a:pt x="38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4" y="7"/>
                    <a:pt x="34" y="6"/>
                  </a:cubicBezTo>
                  <a:cubicBezTo>
                    <a:pt x="34" y="6"/>
                    <a:pt x="34" y="6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5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lose/>
                  <a:moveTo>
                    <a:pt x="97" y="2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lose/>
                  <a:moveTo>
                    <a:pt x="64" y="3"/>
                  </a:moveTo>
                  <a:cubicBezTo>
                    <a:pt x="64" y="2"/>
                    <a:pt x="63" y="2"/>
                    <a:pt x="63" y="2"/>
                  </a:cubicBezTo>
                  <a:cubicBezTo>
                    <a:pt x="63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lose/>
                  <a:moveTo>
                    <a:pt x="62" y="6"/>
                  </a:moveTo>
                  <a:cubicBezTo>
                    <a:pt x="61" y="6"/>
                    <a:pt x="62" y="6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lose/>
                  <a:moveTo>
                    <a:pt x="21" y="4"/>
                  </a:move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lose/>
                  <a:moveTo>
                    <a:pt x="94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5" y="5"/>
                    <a:pt x="95" y="4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4" y="4"/>
                  </a:cubicBezTo>
                  <a:close/>
                  <a:moveTo>
                    <a:pt x="83" y="2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lose/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lose/>
                  <a:moveTo>
                    <a:pt x="43" y="6"/>
                  </a:move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lose/>
                  <a:moveTo>
                    <a:pt x="90" y="6"/>
                  </a:moveTo>
                  <a:cubicBezTo>
                    <a:pt x="90" y="6"/>
                    <a:pt x="91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0" y="5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lose/>
                  <a:moveTo>
                    <a:pt x="83" y="5"/>
                  </a:moveTo>
                  <a:cubicBezTo>
                    <a:pt x="83" y="5"/>
                    <a:pt x="84" y="5"/>
                    <a:pt x="84" y="5"/>
                  </a:cubicBezTo>
                  <a:cubicBezTo>
                    <a:pt x="84" y="5"/>
                    <a:pt x="84" y="5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3" y="4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lose/>
                  <a:moveTo>
                    <a:pt x="26" y="5"/>
                  </a:move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lose/>
                  <a:moveTo>
                    <a:pt x="7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5" y="4"/>
                    <a:pt x="75" y="4"/>
                  </a:cubicBezTo>
                  <a:cubicBezTo>
                    <a:pt x="75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5"/>
                  </a:cubicBezTo>
                  <a:close/>
                  <a:moveTo>
                    <a:pt x="16" y="3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lose/>
                  <a:moveTo>
                    <a:pt x="64" y="5"/>
                  </a:move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lose/>
                  <a:moveTo>
                    <a:pt x="66" y="4"/>
                  </a:move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5" y="4"/>
                    <a:pt x="66" y="4"/>
                  </a:cubicBezTo>
                  <a:close/>
                  <a:moveTo>
                    <a:pt x="95" y="1"/>
                  </a:moveTo>
                  <a:cubicBezTo>
                    <a:pt x="95" y="1"/>
                    <a:pt x="95" y="1"/>
                    <a:pt x="95" y="1"/>
                  </a:cubicBezTo>
                  <a:cubicBezTo>
                    <a:pt x="95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5" y="1"/>
                  </a:cubicBezTo>
                  <a:close/>
                  <a:moveTo>
                    <a:pt x="99" y="4"/>
                  </a:moveTo>
                  <a:cubicBezTo>
                    <a:pt x="99" y="4"/>
                    <a:pt x="100" y="3"/>
                    <a:pt x="100" y="3"/>
                  </a:cubicBezTo>
                  <a:cubicBezTo>
                    <a:pt x="100" y="3"/>
                    <a:pt x="100" y="3"/>
                    <a:pt x="99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3"/>
                    <a:pt x="99" y="3"/>
                    <a:pt x="99" y="4"/>
                  </a:cubicBezTo>
                  <a:close/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lose/>
                  <a:moveTo>
                    <a:pt x="29" y="5"/>
                  </a:move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lose/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lose/>
                  <a:moveTo>
                    <a:pt x="85" y="5"/>
                  </a:move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lose/>
                  <a:moveTo>
                    <a:pt x="83" y="3"/>
                  </a:moveTo>
                  <a:cubicBezTo>
                    <a:pt x="83" y="3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lose/>
                  <a:moveTo>
                    <a:pt x="48" y="4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lose/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lose/>
                  <a:moveTo>
                    <a:pt x="53" y="5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80" y="5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lose/>
                  <a:moveTo>
                    <a:pt x="3" y="2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3" y="2"/>
                  </a:ln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2" name="Freeform 106"/>
            <p:cNvSpPr>
              <a:spLocks noEditPoints="1"/>
            </p:cNvSpPr>
            <p:nvPr/>
          </p:nvSpPr>
          <p:spPr bwMode="auto">
            <a:xfrm>
              <a:off x="5879" y="2005"/>
              <a:ext cx="3744" cy="115"/>
            </a:xfrm>
            <a:custGeom>
              <a:avLst/>
              <a:gdLst>
                <a:gd name="T0" fmla="*/ 3 w 19"/>
                <a:gd name="T1" fmla="*/ 2 h 7"/>
                <a:gd name="T2" fmla="*/ 1 w 19"/>
                <a:gd name="T3" fmla="*/ 2 h 7"/>
                <a:gd name="T4" fmla="*/ 1 w 19"/>
                <a:gd name="T5" fmla="*/ 3 h 7"/>
                <a:gd name="T6" fmla="*/ 0 w 19"/>
                <a:gd name="T7" fmla="*/ 2 h 7"/>
                <a:gd name="T8" fmla="*/ 4 w 19"/>
                <a:gd name="T9" fmla="*/ 0 h 7"/>
                <a:gd name="T10" fmla="*/ 7 w 19"/>
                <a:gd name="T11" fmla="*/ 1 h 7"/>
                <a:gd name="T12" fmla="*/ 7 w 19"/>
                <a:gd name="T13" fmla="*/ 2 h 7"/>
                <a:gd name="T14" fmla="*/ 8 w 19"/>
                <a:gd name="T15" fmla="*/ 1 h 7"/>
                <a:gd name="T16" fmla="*/ 7 w 19"/>
                <a:gd name="T17" fmla="*/ 0 h 7"/>
                <a:gd name="T18" fmla="*/ 9 w 19"/>
                <a:gd name="T19" fmla="*/ 0 h 7"/>
                <a:gd name="T20" fmla="*/ 14 w 19"/>
                <a:gd name="T21" fmla="*/ 0 h 7"/>
                <a:gd name="T22" fmla="*/ 18 w 19"/>
                <a:gd name="T23" fmla="*/ 0 h 7"/>
                <a:gd name="T24" fmla="*/ 18 w 19"/>
                <a:gd name="T25" fmla="*/ 1 h 7"/>
                <a:gd name="T26" fmla="*/ 19 w 19"/>
                <a:gd name="T27" fmla="*/ 3 h 7"/>
                <a:gd name="T28" fmla="*/ 17 w 19"/>
                <a:gd name="T29" fmla="*/ 4 h 7"/>
                <a:gd name="T30" fmla="*/ 17 w 19"/>
                <a:gd name="T31" fmla="*/ 4 h 7"/>
                <a:gd name="T32" fmla="*/ 14 w 19"/>
                <a:gd name="T33" fmla="*/ 4 h 7"/>
                <a:gd name="T34" fmla="*/ 13 w 19"/>
                <a:gd name="T35" fmla="*/ 5 h 7"/>
                <a:gd name="T36" fmla="*/ 9 w 19"/>
                <a:gd name="T37" fmla="*/ 4 h 7"/>
                <a:gd name="T38" fmla="*/ 10 w 19"/>
                <a:gd name="T39" fmla="*/ 5 h 7"/>
                <a:gd name="T40" fmla="*/ 11 w 19"/>
                <a:gd name="T41" fmla="*/ 7 h 7"/>
                <a:gd name="T42" fmla="*/ 9 w 19"/>
                <a:gd name="T43" fmla="*/ 6 h 7"/>
                <a:gd name="T44" fmla="*/ 9 w 19"/>
                <a:gd name="T45" fmla="*/ 6 h 7"/>
                <a:gd name="T46" fmla="*/ 8 w 19"/>
                <a:gd name="T47" fmla="*/ 6 h 7"/>
                <a:gd name="T48" fmla="*/ 6 w 19"/>
                <a:gd name="T49" fmla="*/ 6 h 7"/>
                <a:gd name="T50" fmla="*/ 1 w 19"/>
                <a:gd name="T51" fmla="*/ 6 h 7"/>
                <a:gd name="T52" fmla="*/ 0 w 19"/>
                <a:gd name="T53" fmla="*/ 4 h 7"/>
                <a:gd name="T54" fmla="*/ 0 w 19"/>
                <a:gd name="T55" fmla="*/ 4 h 7"/>
                <a:gd name="T56" fmla="*/ 4 w 19"/>
                <a:gd name="T57" fmla="*/ 4 h 7"/>
                <a:gd name="T58" fmla="*/ 6 w 19"/>
                <a:gd name="T59" fmla="*/ 3 h 7"/>
                <a:gd name="T60" fmla="*/ 4 w 19"/>
                <a:gd name="T61" fmla="*/ 3 h 7"/>
                <a:gd name="T62" fmla="*/ 12 w 19"/>
                <a:gd name="T63" fmla="*/ 2 h 7"/>
                <a:gd name="T64" fmla="*/ 14 w 19"/>
                <a:gd name="T65" fmla="*/ 2 h 7"/>
                <a:gd name="T66" fmla="*/ 13 w 19"/>
                <a:gd name="T67" fmla="*/ 2 h 7"/>
                <a:gd name="T68" fmla="*/ 16 w 19"/>
                <a:gd name="T69" fmla="*/ 1 h 7"/>
                <a:gd name="T70" fmla="*/ 15 w 19"/>
                <a:gd name="T71" fmla="*/ 2 h 7"/>
                <a:gd name="T72" fmla="*/ 17 w 19"/>
                <a:gd name="T73" fmla="*/ 3 h 7"/>
                <a:gd name="T74" fmla="*/ 17 w 19"/>
                <a:gd name="T75" fmla="*/ 2 h 7"/>
                <a:gd name="T76" fmla="*/ 3 w 19"/>
                <a:gd name="T77" fmla="*/ 6 h 7"/>
                <a:gd name="T78" fmla="*/ 4 w 19"/>
                <a:gd name="T79" fmla="*/ 5 h 7"/>
                <a:gd name="T80" fmla="*/ 3 w 19"/>
                <a:gd name="T81" fmla="*/ 6 h 7"/>
                <a:gd name="T82" fmla="*/ 13 w 19"/>
                <a:gd name="T83" fmla="*/ 4 h 7"/>
                <a:gd name="T84" fmla="*/ 13 w 19"/>
                <a:gd name="T85" fmla="*/ 4 h 7"/>
                <a:gd name="T86" fmla="*/ 13 w 19"/>
                <a:gd name="T87" fmla="*/ 1 h 7"/>
                <a:gd name="T88" fmla="*/ 7 w 19"/>
                <a:gd name="T89" fmla="*/ 5 h 7"/>
                <a:gd name="T90" fmla="*/ 7 w 19"/>
                <a:gd name="T91" fmla="*/ 5 h 7"/>
                <a:gd name="T92" fmla="*/ 14 w 19"/>
                <a:gd name="T9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7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7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5"/>
                  </a:cubicBezTo>
                  <a:cubicBezTo>
                    <a:pt x="18" y="5"/>
                    <a:pt x="17" y="5"/>
                    <a:pt x="17" y="4"/>
                  </a:cubicBezTo>
                  <a:cubicBezTo>
                    <a:pt x="17" y="4"/>
                    <a:pt x="17" y="4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10" y="5"/>
                    <a:pt x="11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6"/>
                    <a:pt x="9" y="6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  <a:moveTo>
                    <a:pt x="12" y="1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lose/>
                  <a:moveTo>
                    <a:pt x="3" y="6"/>
                  </a:moveTo>
                  <a:cubicBezTo>
                    <a:pt x="3" y="7"/>
                    <a:pt x="3" y="7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3" y="4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lose/>
                  <a:moveTo>
                    <a:pt x="7" y="5"/>
                  </a:move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14" y="4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3" name="Freeform 107"/>
            <p:cNvSpPr>
              <a:spLocks noEditPoints="1"/>
            </p:cNvSpPr>
            <p:nvPr/>
          </p:nvSpPr>
          <p:spPr bwMode="auto">
            <a:xfrm>
              <a:off x="6135" y="1995"/>
              <a:ext cx="215" cy="125"/>
            </a:xfrm>
            <a:custGeom>
              <a:avLst/>
              <a:gdLst>
                <a:gd name="T0" fmla="*/ 2 w 16"/>
                <a:gd name="T1" fmla="*/ 2 h 7"/>
                <a:gd name="T2" fmla="*/ 2 w 16"/>
                <a:gd name="T3" fmla="*/ 1 h 7"/>
                <a:gd name="T4" fmla="*/ 3 w 16"/>
                <a:gd name="T5" fmla="*/ 2 h 7"/>
                <a:gd name="T6" fmla="*/ 5 w 16"/>
                <a:gd name="T7" fmla="*/ 2 h 7"/>
                <a:gd name="T8" fmla="*/ 5 w 16"/>
                <a:gd name="T9" fmla="*/ 1 h 7"/>
                <a:gd name="T10" fmla="*/ 7 w 16"/>
                <a:gd name="T11" fmla="*/ 0 h 7"/>
                <a:gd name="T12" fmla="*/ 8 w 16"/>
                <a:gd name="T13" fmla="*/ 0 h 7"/>
                <a:gd name="T14" fmla="*/ 10 w 16"/>
                <a:gd name="T15" fmla="*/ 1 h 7"/>
                <a:gd name="T16" fmla="*/ 11 w 16"/>
                <a:gd name="T17" fmla="*/ 1 h 7"/>
                <a:gd name="T18" fmla="*/ 10 w 16"/>
                <a:gd name="T19" fmla="*/ 2 h 7"/>
                <a:gd name="T20" fmla="*/ 9 w 16"/>
                <a:gd name="T21" fmla="*/ 2 h 7"/>
                <a:gd name="T22" fmla="*/ 11 w 16"/>
                <a:gd name="T23" fmla="*/ 3 h 7"/>
                <a:gd name="T24" fmla="*/ 12 w 16"/>
                <a:gd name="T25" fmla="*/ 2 h 7"/>
                <a:gd name="T26" fmla="*/ 13 w 16"/>
                <a:gd name="T27" fmla="*/ 3 h 7"/>
                <a:gd name="T28" fmla="*/ 16 w 16"/>
                <a:gd name="T29" fmla="*/ 3 h 7"/>
                <a:gd name="T30" fmla="*/ 15 w 16"/>
                <a:gd name="T31" fmla="*/ 3 h 7"/>
                <a:gd name="T32" fmla="*/ 13 w 16"/>
                <a:gd name="T33" fmla="*/ 5 h 7"/>
                <a:gd name="T34" fmla="*/ 12 w 16"/>
                <a:gd name="T35" fmla="*/ 5 h 7"/>
                <a:gd name="T36" fmla="*/ 10 w 16"/>
                <a:gd name="T37" fmla="*/ 4 h 7"/>
                <a:gd name="T38" fmla="*/ 9 w 16"/>
                <a:gd name="T39" fmla="*/ 3 h 7"/>
                <a:gd name="T40" fmla="*/ 8 w 16"/>
                <a:gd name="T41" fmla="*/ 3 h 7"/>
                <a:gd name="T42" fmla="*/ 6 w 16"/>
                <a:gd name="T43" fmla="*/ 3 h 7"/>
                <a:gd name="T44" fmla="*/ 5 w 16"/>
                <a:gd name="T45" fmla="*/ 3 h 7"/>
                <a:gd name="T46" fmla="*/ 5 w 16"/>
                <a:gd name="T47" fmla="*/ 3 h 7"/>
                <a:gd name="T48" fmla="*/ 7 w 16"/>
                <a:gd name="T49" fmla="*/ 4 h 7"/>
                <a:gd name="T50" fmla="*/ 8 w 16"/>
                <a:gd name="T51" fmla="*/ 5 h 7"/>
                <a:gd name="T52" fmla="*/ 6 w 16"/>
                <a:gd name="T53" fmla="*/ 6 h 7"/>
                <a:gd name="T54" fmla="*/ 3 w 16"/>
                <a:gd name="T55" fmla="*/ 6 h 7"/>
                <a:gd name="T56" fmla="*/ 3 w 16"/>
                <a:gd name="T57" fmla="*/ 6 h 7"/>
                <a:gd name="T58" fmla="*/ 1 w 16"/>
                <a:gd name="T59" fmla="*/ 6 h 7"/>
                <a:gd name="T60" fmla="*/ 0 w 16"/>
                <a:gd name="T61" fmla="*/ 5 h 7"/>
                <a:gd name="T62" fmla="*/ 1 w 16"/>
                <a:gd name="T63" fmla="*/ 5 h 7"/>
                <a:gd name="T64" fmla="*/ 2 w 16"/>
                <a:gd name="T65" fmla="*/ 3 h 7"/>
                <a:gd name="T66" fmla="*/ 1 w 16"/>
                <a:gd name="T67" fmla="*/ 3 h 7"/>
                <a:gd name="T68" fmla="*/ 5 w 16"/>
                <a:gd name="T69" fmla="*/ 4 h 7"/>
                <a:gd name="T70" fmla="*/ 5 w 16"/>
                <a:gd name="T71" fmla="*/ 4 h 7"/>
                <a:gd name="T72" fmla="*/ 6 w 16"/>
                <a:gd name="T73" fmla="*/ 4 h 7"/>
                <a:gd name="T74" fmla="*/ 7 w 16"/>
                <a:gd name="T75" fmla="*/ 5 h 7"/>
                <a:gd name="T76" fmla="*/ 6 w 16"/>
                <a:gd name="T77" fmla="*/ 4 h 7"/>
                <a:gd name="T78" fmla="*/ 7 w 16"/>
                <a:gd name="T79" fmla="*/ 2 h 7"/>
                <a:gd name="T80" fmla="*/ 7 w 16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7">
                  <a:moveTo>
                    <a:pt x="1" y="3"/>
                  </a:move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3"/>
                    <a:pt x="15" y="2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6" y="4"/>
                    <a:pt x="6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lose/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lose/>
                  <a:moveTo>
                    <a:pt x="6" y="2"/>
                  </a:move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4" name="Freeform 108"/>
            <p:cNvSpPr>
              <a:spLocks noEditPoints="1"/>
            </p:cNvSpPr>
            <p:nvPr/>
          </p:nvSpPr>
          <p:spPr bwMode="auto">
            <a:xfrm>
              <a:off x="6364" y="2013"/>
              <a:ext cx="94" cy="89"/>
            </a:xfrm>
            <a:custGeom>
              <a:avLst/>
              <a:gdLst>
                <a:gd name="T0" fmla="*/ 7 w 7"/>
                <a:gd name="T1" fmla="*/ 3 h 5"/>
                <a:gd name="T2" fmla="*/ 7 w 7"/>
                <a:gd name="T3" fmla="*/ 4 h 5"/>
                <a:gd name="T4" fmla="*/ 7 w 7"/>
                <a:gd name="T5" fmla="*/ 5 h 5"/>
                <a:gd name="T6" fmla="*/ 6 w 7"/>
                <a:gd name="T7" fmla="*/ 4 h 5"/>
                <a:gd name="T8" fmla="*/ 5 w 7"/>
                <a:gd name="T9" fmla="*/ 4 h 5"/>
                <a:gd name="T10" fmla="*/ 3 w 7"/>
                <a:gd name="T11" fmla="*/ 4 h 5"/>
                <a:gd name="T12" fmla="*/ 3 w 7"/>
                <a:gd name="T13" fmla="*/ 4 h 5"/>
                <a:gd name="T14" fmla="*/ 3 w 7"/>
                <a:gd name="T15" fmla="*/ 3 h 5"/>
                <a:gd name="T16" fmla="*/ 3 w 7"/>
                <a:gd name="T17" fmla="*/ 3 h 5"/>
                <a:gd name="T18" fmla="*/ 2 w 7"/>
                <a:gd name="T19" fmla="*/ 3 h 5"/>
                <a:gd name="T20" fmla="*/ 2 w 7"/>
                <a:gd name="T21" fmla="*/ 3 h 5"/>
                <a:gd name="T22" fmla="*/ 2 w 7"/>
                <a:gd name="T23" fmla="*/ 3 h 5"/>
                <a:gd name="T24" fmla="*/ 1 w 7"/>
                <a:gd name="T25" fmla="*/ 2 h 5"/>
                <a:gd name="T26" fmla="*/ 1 w 7"/>
                <a:gd name="T27" fmla="*/ 2 h 5"/>
                <a:gd name="T28" fmla="*/ 0 w 7"/>
                <a:gd name="T29" fmla="*/ 2 h 5"/>
                <a:gd name="T30" fmla="*/ 0 w 7"/>
                <a:gd name="T31" fmla="*/ 1 h 5"/>
                <a:gd name="T32" fmla="*/ 0 w 7"/>
                <a:gd name="T33" fmla="*/ 0 h 5"/>
                <a:gd name="T34" fmla="*/ 2 w 7"/>
                <a:gd name="T35" fmla="*/ 0 h 5"/>
                <a:gd name="T36" fmla="*/ 2 w 7"/>
                <a:gd name="T37" fmla="*/ 0 h 5"/>
                <a:gd name="T38" fmla="*/ 3 w 7"/>
                <a:gd name="T39" fmla="*/ 1 h 5"/>
                <a:gd name="T40" fmla="*/ 4 w 7"/>
                <a:gd name="T41" fmla="*/ 1 h 5"/>
                <a:gd name="T42" fmla="*/ 5 w 7"/>
                <a:gd name="T43" fmla="*/ 1 h 5"/>
                <a:gd name="T44" fmla="*/ 5 w 7"/>
                <a:gd name="T45" fmla="*/ 1 h 5"/>
                <a:gd name="T46" fmla="*/ 6 w 7"/>
                <a:gd name="T47" fmla="*/ 2 h 5"/>
                <a:gd name="T48" fmla="*/ 6 w 7"/>
                <a:gd name="T49" fmla="*/ 2 h 5"/>
                <a:gd name="T50" fmla="*/ 6 w 7"/>
                <a:gd name="T51" fmla="*/ 3 h 5"/>
                <a:gd name="T52" fmla="*/ 7 w 7"/>
                <a:gd name="T53" fmla="*/ 3 h 5"/>
                <a:gd name="T54" fmla="*/ 1 w 7"/>
                <a:gd name="T55" fmla="*/ 1 h 5"/>
                <a:gd name="T56" fmla="*/ 1 w 7"/>
                <a:gd name="T57" fmla="*/ 2 h 5"/>
                <a:gd name="T58" fmla="*/ 1 w 7"/>
                <a:gd name="T59" fmla="*/ 1 h 5"/>
                <a:gd name="T60" fmla="*/ 1 w 7"/>
                <a:gd name="T61" fmla="*/ 1 h 5"/>
                <a:gd name="T62" fmla="*/ 1 w 7"/>
                <a:gd name="T63" fmla="*/ 1 h 5"/>
                <a:gd name="T64" fmla="*/ 5 w 7"/>
                <a:gd name="T65" fmla="*/ 3 h 5"/>
                <a:gd name="T66" fmla="*/ 5 w 7"/>
                <a:gd name="T67" fmla="*/ 3 h 5"/>
                <a:gd name="T68" fmla="*/ 5 w 7"/>
                <a:gd name="T69" fmla="*/ 3 h 5"/>
                <a:gd name="T70" fmla="*/ 5 w 7"/>
                <a:gd name="T71" fmla="*/ 3 h 5"/>
                <a:gd name="T72" fmla="*/ 5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lose/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5" name="Freeform 109"/>
            <p:cNvSpPr>
              <a:spLocks noEditPoints="1"/>
            </p:cNvSpPr>
            <p:nvPr/>
          </p:nvSpPr>
          <p:spPr bwMode="auto">
            <a:xfrm>
              <a:off x="6499" y="1995"/>
              <a:ext cx="67" cy="53"/>
            </a:xfrm>
            <a:custGeom>
              <a:avLst/>
              <a:gdLst>
                <a:gd name="T0" fmla="*/ 3 w 5"/>
                <a:gd name="T1" fmla="*/ 2 h 3"/>
                <a:gd name="T2" fmla="*/ 3 w 5"/>
                <a:gd name="T3" fmla="*/ 2 h 3"/>
                <a:gd name="T4" fmla="*/ 3 w 5"/>
                <a:gd name="T5" fmla="*/ 2 h 3"/>
                <a:gd name="T6" fmla="*/ 3 w 5"/>
                <a:gd name="T7" fmla="*/ 2 h 3"/>
                <a:gd name="T8" fmla="*/ 2 w 5"/>
                <a:gd name="T9" fmla="*/ 2 h 3"/>
                <a:gd name="T10" fmla="*/ 2 w 5"/>
                <a:gd name="T11" fmla="*/ 1 h 3"/>
                <a:gd name="T12" fmla="*/ 2 w 5"/>
                <a:gd name="T13" fmla="*/ 1 h 3"/>
                <a:gd name="T14" fmla="*/ 1 w 5"/>
                <a:gd name="T15" fmla="*/ 2 h 3"/>
                <a:gd name="T16" fmla="*/ 0 w 5"/>
                <a:gd name="T17" fmla="*/ 1 h 3"/>
                <a:gd name="T18" fmla="*/ 1 w 5"/>
                <a:gd name="T19" fmla="*/ 1 h 3"/>
                <a:gd name="T20" fmla="*/ 2 w 5"/>
                <a:gd name="T21" fmla="*/ 1 h 3"/>
                <a:gd name="T22" fmla="*/ 3 w 5"/>
                <a:gd name="T23" fmla="*/ 1 h 3"/>
                <a:gd name="T24" fmla="*/ 4 w 5"/>
                <a:gd name="T25" fmla="*/ 1 h 3"/>
                <a:gd name="T26" fmla="*/ 4 w 5"/>
                <a:gd name="T27" fmla="*/ 1 h 3"/>
                <a:gd name="T28" fmla="*/ 5 w 5"/>
                <a:gd name="T29" fmla="*/ 1 h 3"/>
                <a:gd name="T30" fmla="*/ 5 w 5"/>
                <a:gd name="T31" fmla="*/ 2 h 3"/>
                <a:gd name="T32" fmla="*/ 5 w 5"/>
                <a:gd name="T33" fmla="*/ 3 h 3"/>
                <a:gd name="T34" fmla="*/ 5 w 5"/>
                <a:gd name="T35" fmla="*/ 2 h 3"/>
                <a:gd name="T36" fmla="*/ 4 w 5"/>
                <a:gd name="T37" fmla="*/ 3 h 3"/>
                <a:gd name="T38" fmla="*/ 2 w 5"/>
                <a:gd name="T39" fmla="*/ 2 h 3"/>
                <a:gd name="T40" fmla="*/ 3 w 5"/>
                <a:gd name="T41" fmla="*/ 2 h 3"/>
                <a:gd name="T42" fmla="*/ 4 w 5"/>
                <a:gd name="T43" fmla="*/ 2 h 3"/>
                <a:gd name="T44" fmla="*/ 4 w 5"/>
                <a:gd name="T45" fmla="*/ 2 h 3"/>
                <a:gd name="T46" fmla="*/ 4 w 5"/>
                <a:gd name="T47" fmla="*/ 2 h 3"/>
                <a:gd name="T48" fmla="*/ 4 w 5"/>
                <a:gd name="T49" fmla="*/ 2 h 3"/>
                <a:gd name="T50" fmla="*/ 4 w 5"/>
                <a:gd name="T5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4" y="2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6" name="Freeform 110"/>
            <p:cNvSpPr/>
            <p:nvPr/>
          </p:nvSpPr>
          <p:spPr bwMode="auto">
            <a:xfrm>
              <a:off x="6512" y="2066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2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7" name="Freeform 111"/>
            <p:cNvSpPr/>
            <p:nvPr/>
          </p:nvSpPr>
          <p:spPr bwMode="auto">
            <a:xfrm>
              <a:off x="6296" y="1995"/>
              <a:ext cx="41" cy="53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1 h 3"/>
                <a:gd name="T4" fmla="*/ 1 w 3"/>
                <a:gd name="T5" fmla="*/ 1 h 3"/>
                <a:gd name="T6" fmla="*/ 1 w 3"/>
                <a:gd name="T7" fmla="*/ 1 h 3"/>
                <a:gd name="T8" fmla="*/ 0 w 3"/>
                <a:gd name="T9" fmla="*/ 1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1 w 3"/>
                <a:gd name="T17" fmla="*/ 3 h 3"/>
                <a:gd name="T18" fmla="*/ 1 w 3"/>
                <a:gd name="T19" fmla="*/ 3 h 3"/>
                <a:gd name="T20" fmla="*/ 1 w 3"/>
                <a:gd name="T21" fmla="*/ 3 h 3"/>
                <a:gd name="T22" fmla="*/ 1 w 3"/>
                <a:gd name="T23" fmla="*/ 2 h 3"/>
                <a:gd name="T24" fmla="*/ 1 w 3"/>
                <a:gd name="T25" fmla="*/ 2 h 3"/>
                <a:gd name="T26" fmla="*/ 3 w 3"/>
                <a:gd name="T27" fmla="*/ 1 h 3"/>
                <a:gd name="T28" fmla="*/ 3 w 3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8" name="Freeform 112"/>
            <p:cNvSpPr/>
            <p:nvPr/>
          </p:nvSpPr>
          <p:spPr bwMode="auto">
            <a:xfrm>
              <a:off x="4463" y="1995"/>
              <a:ext cx="27" cy="36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2 w 2"/>
                <a:gd name="T5" fmla="*/ 0 h 2"/>
                <a:gd name="T6" fmla="*/ 1 w 2"/>
                <a:gd name="T7" fmla="*/ 0 h 2"/>
                <a:gd name="T8" fmla="*/ 1 w 2"/>
                <a:gd name="T9" fmla="*/ 0 h 2"/>
                <a:gd name="T10" fmla="*/ 0 w 2"/>
                <a:gd name="T11" fmla="*/ 1 h 2"/>
                <a:gd name="T12" fmla="*/ 0 w 2"/>
                <a:gd name="T13" fmla="*/ 2 h 2"/>
                <a:gd name="T14" fmla="*/ 1 w 2"/>
                <a:gd name="T15" fmla="*/ 2 h 2"/>
                <a:gd name="T16" fmla="*/ 1 w 2"/>
                <a:gd name="T17" fmla="*/ 2 h 2"/>
                <a:gd name="T18" fmla="*/ 2 w 2"/>
                <a:gd name="T19" fmla="*/ 2 h 2"/>
                <a:gd name="T20" fmla="*/ 2 w 2"/>
                <a:gd name="T21" fmla="*/ 1 h 2"/>
                <a:gd name="T22" fmla="*/ 2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49" name="Freeform 113"/>
            <p:cNvSpPr/>
            <p:nvPr/>
          </p:nvSpPr>
          <p:spPr bwMode="auto">
            <a:xfrm>
              <a:off x="6458" y="2031"/>
              <a:ext cx="27" cy="35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2 w 2"/>
                <a:gd name="T7" fmla="*/ 1 h 2"/>
                <a:gd name="T8" fmla="*/ 2 w 2"/>
                <a:gd name="T9" fmla="*/ 1 h 2"/>
                <a:gd name="T10" fmla="*/ 1 w 2"/>
                <a:gd name="T11" fmla="*/ 1 h 2"/>
                <a:gd name="T12" fmla="*/ 1 w 2"/>
                <a:gd name="T13" fmla="*/ 0 h 2"/>
                <a:gd name="T14" fmla="*/ 1 w 2"/>
                <a:gd name="T15" fmla="*/ 0 h 2"/>
                <a:gd name="T16" fmla="*/ 1 w 2"/>
                <a:gd name="T17" fmla="*/ 0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1 w 2"/>
                <a:gd name="T25" fmla="*/ 1 h 2"/>
                <a:gd name="T26" fmla="*/ 0 w 2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0" name="Freeform 114"/>
            <p:cNvSpPr/>
            <p:nvPr/>
          </p:nvSpPr>
          <p:spPr bwMode="auto">
            <a:xfrm>
              <a:off x="5852" y="2066"/>
              <a:ext cx="27" cy="36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2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1 w 2"/>
                <a:gd name="T15" fmla="*/ 1 h 2"/>
                <a:gd name="T16" fmla="*/ 0 w 2"/>
                <a:gd name="T17" fmla="*/ 0 h 2"/>
                <a:gd name="T18" fmla="*/ 0 w 2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1" name="Freeform 115"/>
            <p:cNvSpPr/>
            <p:nvPr/>
          </p:nvSpPr>
          <p:spPr bwMode="auto">
            <a:xfrm>
              <a:off x="4692" y="1995"/>
              <a:ext cx="41" cy="18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2 w 3"/>
                <a:gd name="T9" fmla="*/ 1 h 1"/>
                <a:gd name="T10" fmla="*/ 2 w 3"/>
                <a:gd name="T11" fmla="*/ 1 h 1"/>
                <a:gd name="T12" fmla="*/ 2 w 3"/>
                <a:gd name="T13" fmla="*/ 0 h 1"/>
                <a:gd name="T14" fmla="*/ 1 w 3"/>
                <a:gd name="T15" fmla="*/ 0 h 1"/>
                <a:gd name="T16" fmla="*/ 0 w 3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2" name="Freeform 116"/>
            <p:cNvSpPr/>
            <p:nvPr/>
          </p:nvSpPr>
          <p:spPr bwMode="auto">
            <a:xfrm>
              <a:off x="6337" y="2084"/>
              <a:ext cx="27" cy="18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1 h 1"/>
                <a:gd name="T8" fmla="*/ 1 w 2"/>
                <a:gd name="T9" fmla="*/ 1 h 1"/>
                <a:gd name="T10" fmla="*/ 2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3" name="Freeform 117"/>
            <p:cNvSpPr/>
            <p:nvPr/>
          </p:nvSpPr>
          <p:spPr bwMode="auto">
            <a:xfrm>
              <a:off x="6552" y="2084"/>
              <a:ext cx="14" cy="3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2 h 2"/>
                <a:gd name="T8" fmla="*/ 1 w 1"/>
                <a:gd name="T9" fmla="*/ 2 h 2"/>
                <a:gd name="T10" fmla="*/ 0 w 1"/>
                <a:gd name="T11" fmla="*/ 0 h 2"/>
                <a:gd name="T12" fmla="*/ 0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4" name="Freeform 118"/>
            <p:cNvSpPr/>
            <p:nvPr/>
          </p:nvSpPr>
          <p:spPr bwMode="auto">
            <a:xfrm>
              <a:off x="4881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5" name="Freeform 119"/>
            <p:cNvSpPr/>
            <p:nvPr/>
          </p:nvSpPr>
          <p:spPr bwMode="auto">
            <a:xfrm>
              <a:off x="6242" y="2066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6" name="Freeform 120"/>
            <p:cNvSpPr/>
            <p:nvPr/>
          </p:nvSpPr>
          <p:spPr bwMode="auto">
            <a:xfrm>
              <a:off x="4733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0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7" name="Freeform 121"/>
            <p:cNvSpPr/>
            <p:nvPr/>
          </p:nvSpPr>
          <p:spPr bwMode="auto">
            <a:xfrm>
              <a:off x="6040" y="2084"/>
              <a:ext cx="14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8" name="Freeform 122"/>
            <p:cNvSpPr/>
            <p:nvPr/>
          </p:nvSpPr>
          <p:spPr bwMode="auto">
            <a:xfrm>
              <a:off x="5083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59" name="Freeform 123"/>
            <p:cNvSpPr/>
            <p:nvPr/>
          </p:nvSpPr>
          <p:spPr bwMode="auto">
            <a:xfrm>
              <a:off x="6458" y="2084"/>
              <a:ext cx="14" cy="1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0" name="Freeform 124"/>
            <p:cNvSpPr/>
            <p:nvPr/>
          </p:nvSpPr>
          <p:spPr bwMode="auto">
            <a:xfrm>
              <a:off x="6108" y="2084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1" name="Freeform 125"/>
            <p:cNvSpPr/>
            <p:nvPr/>
          </p:nvSpPr>
          <p:spPr bwMode="auto">
            <a:xfrm>
              <a:off x="4059" y="2102"/>
              <a:ext cx="13" cy="1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0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2" name="Freeform 126"/>
            <p:cNvSpPr/>
            <p:nvPr/>
          </p:nvSpPr>
          <p:spPr bwMode="auto">
            <a:xfrm>
              <a:off x="5312" y="1995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3" name="Freeform 127"/>
            <p:cNvSpPr/>
            <p:nvPr/>
          </p:nvSpPr>
          <p:spPr bwMode="auto">
            <a:xfrm>
              <a:off x="5259" y="2013"/>
              <a:ext cx="13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4" name="Freeform 128"/>
            <p:cNvSpPr/>
            <p:nvPr/>
          </p:nvSpPr>
          <p:spPr bwMode="auto">
            <a:xfrm>
              <a:off x="5649" y="2102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5" name="Freeform 129"/>
            <p:cNvSpPr/>
            <p:nvPr/>
          </p:nvSpPr>
          <p:spPr bwMode="auto">
            <a:xfrm>
              <a:off x="5784" y="2066"/>
              <a:ext cx="14" cy="1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6" name="Freeform 130"/>
            <p:cNvSpPr/>
            <p:nvPr/>
          </p:nvSpPr>
          <p:spPr bwMode="auto">
            <a:xfrm>
              <a:off x="5515" y="2031"/>
              <a:ext cx="1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7" name="Oval 131"/>
            <p:cNvSpPr>
              <a:spLocks noChangeArrowheads="1"/>
            </p:cNvSpPr>
            <p:nvPr/>
          </p:nvSpPr>
          <p:spPr bwMode="auto">
            <a:xfrm>
              <a:off x="5542" y="2048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8" name="Oval 132"/>
            <p:cNvSpPr>
              <a:spLocks noChangeArrowheads="1"/>
            </p:cNvSpPr>
            <p:nvPr/>
          </p:nvSpPr>
          <p:spPr bwMode="auto">
            <a:xfrm>
              <a:off x="3183" y="2084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69" name="Freeform 133"/>
            <p:cNvSpPr/>
            <p:nvPr/>
          </p:nvSpPr>
          <p:spPr bwMode="auto">
            <a:xfrm>
              <a:off x="5717" y="1995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1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0" name="Freeform 134"/>
            <p:cNvSpPr/>
            <p:nvPr/>
          </p:nvSpPr>
          <p:spPr bwMode="auto">
            <a:xfrm>
              <a:off x="4207" y="2084"/>
              <a:ext cx="0" cy="1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1" name="Freeform 135"/>
            <p:cNvSpPr/>
            <p:nvPr/>
          </p:nvSpPr>
          <p:spPr bwMode="auto">
            <a:xfrm>
              <a:off x="6458" y="2066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2" name="Freeform 136"/>
            <p:cNvSpPr/>
            <p:nvPr/>
          </p:nvSpPr>
          <p:spPr bwMode="auto">
            <a:xfrm>
              <a:off x="6485" y="2102"/>
              <a:ext cx="14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3" name="Oval 137"/>
            <p:cNvSpPr>
              <a:spLocks noChangeArrowheads="1"/>
            </p:cNvSpPr>
            <p:nvPr/>
          </p:nvSpPr>
          <p:spPr bwMode="auto">
            <a:xfrm>
              <a:off x="4881" y="2013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4" name="Oval 138"/>
            <p:cNvSpPr>
              <a:spLocks noChangeArrowheads="1"/>
            </p:cNvSpPr>
            <p:nvPr/>
          </p:nvSpPr>
          <p:spPr bwMode="auto">
            <a:xfrm>
              <a:off x="4558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5" name="Freeform 139"/>
            <p:cNvSpPr/>
            <p:nvPr/>
          </p:nvSpPr>
          <p:spPr bwMode="auto">
            <a:xfrm>
              <a:off x="4382" y="20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6" name="Freeform 140"/>
            <p:cNvSpPr/>
            <p:nvPr/>
          </p:nvSpPr>
          <p:spPr bwMode="auto">
            <a:xfrm>
              <a:off x="3331" y="2031"/>
              <a:ext cx="14" cy="1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7" name="Freeform 141"/>
            <p:cNvSpPr/>
            <p:nvPr/>
          </p:nvSpPr>
          <p:spPr bwMode="auto">
            <a:xfrm>
              <a:off x="3129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8" name="Freeform 142"/>
            <p:cNvSpPr/>
            <p:nvPr/>
          </p:nvSpPr>
          <p:spPr bwMode="auto">
            <a:xfrm>
              <a:off x="6593" y="2031"/>
              <a:ext cx="0" cy="1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0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79" name="Rectangle 143"/>
            <p:cNvSpPr>
              <a:spLocks noChangeArrowheads="1"/>
            </p:cNvSpPr>
            <p:nvPr/>
          </p:nvSpPr>
          <p:spPr bwMode="auto">
            <a:xfrm>
              <a:off x="6485" y="2013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0" name="Oval 144"/>
            <p:cNvSpPr>
              <a:spLocks noChangeArrowheads="1"/>
            </p:cNvSpPr>
            <p:nvPr/>
          </p:nvSpPr>
          <p:spPr bwMode="auto">
            <a:xfrm>
              <a:off x="6472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1" name="Oval 145"/>
            <p:cNvSpPr>
              <a:spLocks noChangeArrowheads="1"/>
            </p:cNvSpPr>
            <p:nvPr/>
          </p:nvSpPr>
          <p:spPr bwMode="auto">
            <a:xfrm>
              <a:off x="643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2" name="Freeform 146"/>
            <p:cNvSpPr/>
            <p:nvPr/>
          </p:nvSpPr>
          <p:spPr bwMode="auto">
            <a:xfrm>
              <a:off x="6189" y="2120"/>
              <a:ext cx="1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3" name="Freeform 147"/>
            <p:cNvSpPr/>
            <p:nvPr/>
          </p:nvSpPr>
          <p:spPr bwMode="auto">
            <a:xfrm>
              <a:off x="6040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4" name="Oval 148"/>
            <p:cNvSpPr>
              <a:spLocks noChangeArrowheads="1"/>
            </p:cNvSpPr>
            <p:nvPr/>
          </p:nvSpPr>
          <p:spPr bwMode="auto">
            <a:xfrm>
              <a:off x="5784" y="2102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5" name="Oval 149"/>
            <p:cNvSpPr>
              <a:spLocks noChangeArrowheads="1"/>
            </p:cNvSpPr>
            <p:nvPr/>
          </p:nvSpPr>
          <p:spPr bwMode="auto">
            <a:xfrm>
              <a:off x="5703" y="1995"/>
              <a:ext cx="1" cy="1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6" name="Freeform 150"/>
            <p:cNvSpPr/>
            <p:nvPr/>
          </p:nvSpPr>
          <p:spPr bwMode="auto">
            <a:xfrm>
              <a:off x="5151" y="1995"/>
              <a:ext cx="13" cy="1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7" name="Rectangle 151"/>
            <p:cNvSpPr>
              <a:spLocks noChangeArrowheads="1"/>
            </p:cNvSpPr>
            <p:nvPr/>
          </p:nvSpPr>
          <p:spPr bwMode="auto">
            <a:xfrm>
              <a:off x="5137" y="199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8" name="Freeform 152"/>
            <p:cNvSpPr/>
            <p:nvPr/>
          </p:nvSpPr>
          <p:spPr bwMode="auto">
            <a:xfrm>
              <a:off x="5151" y="20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89" name="Freeform 153"/>
            <p:cNvSpPr/>
            <p:nvPr/>
          </p:nvSpPr>
          <p:spPr bwMode="auto">
            <a:xfrm>
              <a:off x="3668" y="2048"/>
              <a:ext cx="1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0" name="Oval 154"/>
            <p:cNvSpPr>
              <a:spLocks noChangeArrowheads="1"/>
            </p:cNvSpPr>
            <p:nvPr/>
          </p:nvSpPr>
          <p:spPr bwMode="auto">
            <a:xfrm>
              <a:off x="3641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1" name="Freeform 155"/>
            <p:cNvSpPr/>
            <p:nvPr/>
          </p:nvSpPr>
          <p:spPr bwMode="auto">
            <a:xfrm>
              <a:off x="5312" y="1995"/>
              <a:ext cx="1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2" name="Oval 156"/>
            <p:cNvSpPr>
              <a:spLocks noChangeArrowheads="1"/>
            </p:cNvSpPr>
            <p:nvPr/>
          </p:nvSpPr>
          <p:spPr bwMode="auto">
            <a:xfrm>
              <a:off x="4167" y="2013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3" name="Freeform 157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4" name="Freeform 158"/>
            <p:cNvSpPr/>
            <p:nvPr/>
          </p:nvSpPr>
          <p:spPr bwMode="auto">
            <a:xfrm>
              <a:off x="544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5" name="Freeform 159"/>
            <p:cNvSpPr/>
            <p:nvPr/>
          </p:nvSpPr>
          <p:spPr bwMode="auto">
            <a:xfrm>
              <a:off x="3223" y="2013"/>
              <a:ext cx="0" cy="1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6" name="Rectangle 160"/>
            <p:cNvSpPr>
              <a:spLocks noChangeArrowheads="1"/>
            </p:cNvSpPr>
            <p:nvPr/>
          </p:nvSpPr>
          <p:spPr bwMode="auto">
            <a:xfrm>
              <a:off x="5744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7" name="Rectangle 161"/>
            <p:cNvSpPr>
              <a:spLocks noChangeArrowheads="1"/>
            </p:cNvSpPr>
            <p:nvPr/>
          </p:nvSpPr>
          <p:spPr bwMode="auto">
            <a:xfrm>
              <a:off x="5771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8" name="Freeform 162"/>
            <p:cNvSpPr/>
            <p:nvPr/>
          </p:nvSpPr>
          <p:spPr bwMode="auto">
            <a:xfrm>
              <a:off x="5879" y="20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299" name="Freeform 163"/>
            <p:cNvSpPr/>
            <p:nvPr/>
          </p:nvSpPr>
          <p:spPr bwMode="auto">
            <a:xfrm>
              <a:off x="6000" y="2102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0" name="Rectangle 164"/>
            <p:cNvSpPr>
              <a:spLocks noChangeArrowheads="1"/>
            </p:cNvSpPr>
            <p:nvPr/>
          </p:nvSpPr>
          <p:spPr bwMode="auto">
            <a:xfrm>
              <a:off x="6148" y="2048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1" name="Freeform 165"/>
            <p:cNvSpPr/>
            <p:nvPr/>
          </p:nvSpPr>
          <p:spPr bwMode="auto">
            <a:xfrm>
              <a:off x="6337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2" name="Freeform 166"/>
            <p:cNvSpPr/>
            <p:nvPr/>
          </p:nvSpPr>
          <p:spPr bwMode="auto">
            <a:xfrm>
              <a:off x="6391" y="2066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3" name="Freeform 167"/>
            <p:cNvSpPr/>
            <p:nvPr/>
          </p:nvSpPr>
          <p:spPr bwMode="auto">
            <a:xfrm>
              <a:off x="6458" y="2048"/>
              <a:ext cx="1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4" name="Freeform 168"/>
            <p:cNvSpPr/>
            <p:nvPr/>
          </p:nvSpPr>
          <p:spPr bwMode="auto">
            <a:xfrm>
              <a:off x="6458" y="2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5" name="Rectangle 169"/>
            <p:cNvSpPr>
              <a:spLocks noChangeArrowheads="1"/>
            </p:cNvSpPr>
            <p:nvPr/>
          </p:nvSpPr>
          <p:spPr bwMode="auto">
            <a:xfrm>
              <a:off x="6472" y="2120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6" name="Freeform 170"/>
            <p:cNvSpPr/>
            <p:nvPr/>
          </p:nvSpPr>
          <p:spPr bwMode="auto">
            <a:xfrm>
              <a:off x="6566" y="2031"/>
              <a:ext cx="0" cy="17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7" name="Freeform 171"/>
            <p:cNvSpPr/>
            <p:nvPr/>
          </p:nvSpPr>
          <p:spPr bwMode="auto">
            <a:xfrm>
              <a:off x="3965" y="2102"/>
              <a:ext cx="13" cy="1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8" name="Freeform 172"/>
            <p:cNvSpPr/>
            <p:nvPr/>
          </p:nvSpPr>
          <p:spPr bwMode="auto">
            <a:xfrm>
              <a:off x="4800" y="19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09" name="Freeform 173"/>
            <p:cNvSpPr/>
            <p:nvPr/>
          </p:nvSpPr>
          <p:spPr bwMode="auto">
            <a:xfrm>
              <a:off x="2226" y="2048"/>
              <a:ext cx="0" cy="1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0" name="Freeform 174"/>
            <p:cNvSpPr/>
            <p:nvPr/>
          </p:nvSpPr>
          <p:spPr bwMode="auto">
            <a:xfrm>
              <a:off x="4854" y="2031"/>
              <a:ext cx="0" cy="17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311" name="Freeform 175"/>
            <p:cNvSpPr/>
            <p:nvPr/>
          </p:nvSpPr>
          <p:spPr bwMode="auto">
            <a:xfrm>
              <a:off x="5056" y="1995"/>
              <a:ext cx="0" cy="1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238" name="文本框 237"/>
          <p:cNvSpPr txBox="1"/>
          <p:nvPr/>
        </p:nvSpPr>
        <p:spPr>
          <a:xfrm flipH="1">
            <a:off x="7547780" y="3665054"/>
            <a:ext cx="326801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点击此处输入标题</a:t>
            </a:r>
          </a:p>
        </p:txBody>
      </p:sp>
      <p:sp>
        <p:nvSpPr>
          <p:cNvPr id="239" name="矩形 238"/>
          <p:cNvSpPr/>
          <p:nvPr/>
        </p:nvSpPr>
        <p:spPr>
          <a:xfrm flipH="1">
            <a:off x="7511365" y="4402505"/>
            <a:ext cx="326149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107000221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8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500"/>
                            </p:stCondLst>
                            <p:childTnLst>
                              <p:par>
                                <p:cTn id="6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500"/>
                            </p:stCondLst>
                            <p:childTnLst>
                              <p:par>
                                <p:cTn id="6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  <p:bldP spid="159" grpId="0"/>
      <p:bldP spid="160" grpId="0"/>
      <p:bldP spid="313" grpId="0"/>
      <p:bldP spid="314" grpId="0"/>
      <p:bldP spid="238" grpId="0"/>
      <p:bldP spid="23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5140625" y="2176269"/>
            <a:ext cx="2091287" cy="1222794"/>
            <a:chOff x="5140625" y="2176269"/>
            <a:chExt cx="2091287" cy="1222794"/>
          </a:xfrm>
        </p:grpSpPr>
        <p:sp>
          <p:nvSpPr>
            <p:cNvPr id="6" name="Freeform 49"/>
            <p:cNvSpPr>
              <a:spLocks noEditPoints="1"/>
            </p:cNvSpPr>
            <p:nvPr/>
          </p:nvSpPr>
          <p:spPr bwMode="auto">
            <a:xfrm>
              <a:off x="6359919" y="2176269"/>
              <a:ext cx="871993" cy="1222794"/>
            </a:xfrm>
            <a:custGeom>
              <a:avLst/>
              <a:gdLst/>
              <a:ahLst/>
              <a:cxnLst>
                <a:cxn ang="0">
                  <a:pos x="261" y="280"/>
                </a:cxn>
                <a:cxn ang="0">
                  <a:pos x="72" y="364"/>
                </a:cxn>
                <a:cxn ang="0">
                  <a:pos x="24" y="246"/>
                </a:cxn>
                <a:cxn ang="0">
                  <a:pos x="116" y="124"/>
                </a:cxn>
                <a:cxn ang="0">
                  <a:pos x="68" y="137"/>
                </a:cxn>
                <a:cxn ang="0">
                  <a:pos x="2" y="82"/>
                </a:cxn>
                <a:cxn ang="0">
                  <a:pos x="95" y="4"/>
                </a:cxn>
                <a:cxn ang="0">
                  <a:pos x="213" y="42"/>
                </a:cxn>
                <a:cxn ang="0">
                  <a:pos x="215" y="172"/>
                </a:cxn>
                <a:cxn ang="0">
                  <a:pos x="120" y="265"/>
                </a:cxn>
                <a:cxn ang="0">
                  <a:pos x="217" y="75"/>
                </a:cxn>
                <a:cxn ang="0">
                  <a:pos x="91" y="16"/>
                </a:cxn>
                <a:cxn ang="0">
                  <a:pos x="85" y="111"/>
                </a:cxn>
                <a:cxn ang="0">
                  <a:pos x="162" y="92"/>
                </a:cxn>
                <a:cxn ang="0">
                  <a:pos x="95" y="197"/>
                </a:cxn>
                <a:cxn ang="0">
                  <a:pos x="204" y="324"/>
                </a:cxn>
                <a:cxn ang="0">
                  <a:pos x="108" y="273"/>
                </a:cxn>
                <a:cxn ang="0">
                  <a:pos x="213" y="164"/>
                </a:cxn>
                <a:cxn ang="0">
                  <a:pos x="59" y="29"/>
                </a:cxn>
                <a:cxn ang="0">
                  <a:pos x="45" y="50"/>
                </a:cxn>
                <a:cxn ang="0">
                  <a:pos x="21" y="82"/>
                </a:cxn>
                <a:cxn ang="0">
                  <a:pos x="106" y="92"/>
                </a:cxn>
                <a:cxn ang="0">
                  <a:pos x="21" y="103"/>
                </a:cxn>
                <a:cxn ang="0">
                  <a:pos x="24" y="96"/>
                </a:cxn>
                <a:cxn ang="0">
                  <a:pos x="135" y="92"/>
                </a:cxn>
                <a:cxn ang="0">
                  <a:pos x="148" y="99"/>
                </a:cxn>
                <a:cxn ang="0">
                  <a:pos x="19" y="117"/>
                </a:cxn>
                <a:cxn ang="0">
                  <a:pos x="122" y="149"/>
                </a:cxn>
                <a:cxn ang="0">
                  <a:pos x="104" y="174"/>
                </a:cxn>
                <a:cxn ang="0">
                  <a:pos x="150" y="113"/>
                </a:cxn>
                <a:cxn ang="0">
                  <a:pos x="122" y="149"/>
                </a:cxn>
                <a:cxn ang="0">
                  <a:pos x="47" y="128"/>
                </a:cxn>
                <a:cxn ang="0">
                  <a:pos x="21" y="137"/>
                </a:cxn>
                <a:cxn ang="0">
                  <a:pos x="84" y="164"/>
                </a:cxn>
                <a:cxn ang="0">
                  <a:pos x="38" y="233"/>
                </a:cxn>
                <a:cxn ang="0">
                  <a:pos x="64" y="197"/>
                </a:cxn>
                <a:cxn ang="0">
                  <a:pos x="42" y="218"/>
                </a:cxn>
                <a:cxn ang="0">
                  <a:pos x="74" y="212"/>
                </a:cxn>
                <a:cxn ang="0">
                  <a:pos x="38" y="252"/>
                </a:cxn>
                <a:cxn ang="0">
                  <a:pos x="51" y="252"/>
                </a:cxn>
                <a:cxn ang="0">
                  <a:pos x="28" y="269"/>
                </a:cxn>
                <a:cxn ang="0">
                  <a:pos x="36" y="267"/>
                </a:cxn>
                <a:cxn ang="0">
                  <a:pos x="53" y="271"/>
                </a:cxn>
                <a:cxn ang="0">
                  <a:pos x="26" y="303"/>
                </a:cxn>
                <a:cxn ang="0">
                  <a:pos x="42" y="299"/>
                </a:cxn>
                <a:cxn ang="0">
                  <a:pos x="40" y="328"/>
                </a:cxn>
                <a:cxn ang="0">
                  <a:pos x="225" y="336"/>
                </a:cxn>
                <a:cxn ang="0">
                  <a:pos x="24" y="338"/>
                </a:cxn>
                <a:cxn ang="0">
                  <a:pos x="68" y="340"/>
                </a:cxn>
                <a:cxn ang="0">
                  <a:pos x="120" y="347"/>
                </a:cxn>
                <a:cxn ang="0">
                  <a:pos x="152" y="345"/>
                </a:cxn>
                <a:cxn ang="0">
                  <a:pos x="186" y="343"/>
                </a:cxn>
                <a:cxn ang="0">
                  <a:pos x="26" y="351"/>
                </a:cxn>
                <a:cxn ang="0">
                  <a:pos x="38" y="343"/>
                </a:cxn>
                <a:cxn ang="0">
                  <a:pos x="89" y="338"/>
                </a:cxn>
                <a:cxn ang="0">
                  <a:pos x="114" y="340"/>
                </a:cxn>
                <a:cxn ang="0">
                  <a:pos x="204" y="347"/>
                </a:cxn>
                <a:cxn ang="0">
                  <a:pos x="68" y="357"/>
                </a:cxn>
                <a:cxn ang="0">
                  <a:pos x="57" y="355"/>
                </a:cxn>
                <a:cxn ang="0">
                  <a:pos x="150" y="359"/>
                </a:cxn>
                <a:cxn ang="0">
                  <a:pos x="122" y="360"/>
                </a:cxn>
              </a:cxnLst>
              <a:rect l="0" t="0" r="r" b="b"/>
              <a:pathLst>
                <a:path w="261" h="366">
                  <a:moveTo>
                    <a:pt x="120" y="265"/>
                  </a:moveTo>
                  <a:lnTo>
                    <a:pt x="120" y="265"/>
                  </a:lnTo>
                  <a:lnTo>
                    <a:pt x="137" y="267"/>
                  </a:lnTo>
                  <a:lnTo>
                    <a:pt x="156" y="269"/>
                  </a:lnTo>
                  <a:lnTo>
                    <a:pt x="190" y="267"/>
                  </a:lnTo>
                  <a:lnTo>
                    <a:pt x="225" y="267"/>
                  </a:lnTo>
                  <a:lnTo>
                    <a:pt x="242" y="267"/>
                  </a:lnTo>
                  <a:lnTo>
                    <a:pt x="257" y="269"/>
                  </a:lnTo>
                  <a:lnTo>
                    <a:pt x="257" y="269"/>
                  </a:lnTo>
                  <a:lnTo>
                    <a:pt x="261" y="275"/>
                  </a:lnTo>
                  <a:lnTo>
                    <a:pt x="261" y="280"/>
                  </a:lnTo>
                  <a:lnTo>
                    <a:pt x="261" y="296"/>
                  </a:lnTo>
                  <a:lnTo>
                    <a:pt x="261" y="296"/>
                  </a:lnTo>
                  <a:lnTo>
                    <a:pt x="261" y="315"/>
                  </a:lnTo>
                  <a:lnTo>
                    <a:pt x="257" y="328"/>
                  </a:lnTo>
                  <a:lnTo>
                    <a:pt x="251" y="338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19" y="364"/>
                  </a:lnTo>
                  <a:lnTo>
                    <a:pt x="219" y="364"/>
                  </a:lnTo>
                  <a:lnTo>
                    <a:pt x="122" y="366"/>
                  </a:lnTo>
                  <a:lnTo>
                    <a:pt x="72" y="364"/>
                  </a:lnTo>
                  <a:lnTo>
                    <a:pt x="49" y="362"/>
                  </a:lnTo>
                  <a:lnTo>
                    <a:pt x="24" y="360"/>
                  </a:lnTo>
                  <a:lnTo>
                    <a:pt x="24" y="360"/>
                  </a:lnTo>
                  <a:lnTo>
                    <a:pt x="21" y="357"/>
                  </a:lnTo>
                  <a:lnTo>
                    <a:pt x="17" y="355"/>
                  </a:lnTo>
                  <a:lnTo>
                    <a:pt x="15" y="351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05"/>
                  </a:lnTo>
                  <a:lnTo>
                    <a:pt x="21" y="265"/>
                  </a:lnTo>
                  <a:lnTo>
                    <a:pt x="24" y="246"/>
                  </a:lnTo>
                  <a:lnTo>
                    <a:pt x="28" y="229"/>
                  </a:lnTo>
                  <a:lnTo>
                    <a:pt x="34" y="212"/>
                  </a:lnTo>
                  <a:lnTo>
                    <a:pt x="42" y="197"/>
                  </a:lnTo>
                  <a:lnTo>
                    <a:pt x="42" y="197"/>
                  </a:lnTo>
                  <a:lnTo>
                    <a:pt x="57" y="17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89" y="151"/>
                  </a:lnTo>
                  <a:lnTo>
                    <a:pt x="99" y="141"/>
                  </a:lnTo>
                  <a:lnTo>
                    <a:pt x="108" y="134"/>
                  </a:lnTo>
                  <a:lnTo>
                    <a:pt x="116" y="124"/>
                  </a:lnTo>
                  <a:lnTo>
                    <a:pt x="118" y="118"/>
                  </a:lnTo>
                  <a:lnTo>
                    <a:pt x="118" y="115"/>
                  </a:lnTo>
                  <a:lnTo>
                    <a:pt x="118" y="111"/>
                  </a:lnTo>
                  <a:lnTo>
                    <a:pt x="114" y="107"/>
                  </a:lnTo>
                  <a:lnTo>
                    <a:pt x="110" y="101"/>
                  </a:lnTo>
                  <a:lnTo>
                    <a:pt x="103" y="99"/>
                  </a:lnTo>
                  <a:lnTo>
                    <a:pt x="103" y="99"/>
                  </a:lnTo>
                  <a:lnTo>
                    <a:pt x="99" y="107"/>
                  </a:lnTo>
                  <a:lnTo>
                    <a:pt x="95" y="115"/>
                  </a:lnTo>
                  <a:lnTo>
                    <a:pt x="82" y="126"/>
                  </a:lnTo>
                  <a:lnTo>
                    <a:pt x="68" y="137"/>
                  </a:lnTo>
                  <a:lnTo>
                    <a:pt x="53" y="147"/>
                  </a:lnTo>
                  <a:lnTo>
                    <a:pt x="53" y="147"/>
                  </a:lnTo>
                  <a:lnTo>
                    <a:pt x="28" y="145"/>
                  </a:lnTo>
                  <a:lnTo>
                    <a:pt x="17" y="143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3" y="132"/>
                  </a:lnTo>
                  <a:lnTo>
                    <a:pt x="0" y="120"/>
                  </a:lnTo>
                  <a:lnTo>
                    <a:pt x="0" y="107"/>
                  </a:lnTo>
                  <a:lnTo>
                    <a:pt x="0" y="94"/>
                  </a:lnTo>
                  <a:lnTo>
                    <a:pt x="2" y="82"/>
                  </a:lnTo>
                  <a:lnTo>
                    <a:pt x="3" y="69"/>
                  </a:lnTo>
                  <a:lnTo>
                    <a:pt x="9" y="59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9" y="46"/>
                  </a:lnTo>
                  <a:lnTo>
                    <a:pt x="28" y="4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64" y="19"/>
                  </a:lnTo>
                  <a:lnTo>
                    <a:pt x="85" y="8"/>
                  </a:lnTo>
                  <a:lnTo>
                    <a:pt x="95" y="4"/>
                  </a:lnTo>
                  <a:lnTo>
                    <a:pt x="106" y="2"/>
                  </a:lnTo>
                  <a:lnTo>
                    <a:pt x="118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52" y="4"/>
                  </a:lnTo>
                  <a:lnTo>
                    <a:pt x="169" y="8"/>
                  </a:lnTo>
                  <a:lnTo>
                    <a:pt x="185" y="16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7" y="33"/>
                  </a:lnTo>
                  <a:lnTo>
                    <a:pt x="213" y="42"/>
                  </a:lnTo>
                  <a:lnTo>
                    <a:pt x="219" y="52"/>
                  </a:lnTo>
                  <a:lnTo>
                    <a:pt x="225" y="63"/>
                  </a:lnTo>
                  <a:lnTo>
                    <a:pt x="230" y="77"/>
                  </a:lnTo>
                  <a:lnTo>
                    <a:pt x="232" y="90"/>
                  </a:lnTo>
                  <a:lnTo>
                    <a:pt x="234" y="103"/>
                  </a:lnTo>
                  <a:lnTo>
                    <a:pt x="234" y="117"/>
                  </a:lnTo>
                  <a:lnTo>
                    <a:pt x="234" y="117"/>
                  </a:lnTo>
                  <a:lnTo>
                    <a:pt x="232" y="134"/>
                  </a:lnTo>
                  <a:lnTo>
                    <a:pt x="228" y="147"/>
                  </a:lnTo>
                  <a:lnTo>
                    <a:pt x="223" y="160"/>
                  </a:lnTo>
                  <a:lnTo>
                    <a:pt x="215" y="172"/>
                  </a:lnTo>
                  <a:lnTo>
                    <a:pt x="207" y="183"/>
                  </a:lnTo>
                  <a:lnTo>
                    <a:pt x="198" y="193"/>
                  </a:lnTo>
                  <a:lnTo>
                    <a:pt x="188" y="200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60" y="219"/>
                  </a:lnTo>
                  <a:lnTo>
                    <a:pt x="143" y="231"/>
                  </a:lnTo>
                  <a:lnTo>
                    <a:pt x="135" y="237"/>
                  </a:lnTo>
                  <a:lnTo>
                    <a:pt x="129" y="244"/>
                  </a:lnTo>
                  <a:lnTo>
                    <a:pt x="124" y="254"/>
                  </a:lnTo>
                  <a:lnTo>
                    <a:pt x="120" y="265"/>
                  </a:lnTo>
                  <a:lnTo>
                    <a:pt x="120" y="265"/>
                  </a:lnTo>
                  <a:close/>
                  <a:moveTo>
                    <a:pt x="213" y="164"/>
                  </a:moveTo>
                  <a:lnTo>
                    <a:pt x="213" y="164"/>
                  </a:lnTo>
                  <a:lnTo>
                    <a:pt x="219" y="153"/>
                  </a:lnTo>
                  <a:lnTo>
                    <a:pt x="223" y="139"/>
                  </a:lnTo>
                  <a:lnTo>
                    <a:pt x="226" y="126"/>
                  </a:lnTo>
                  <a:lnTo>
                    <a:pt x="226" y="113"/>
                  </a:lnTo>
                  <a:lnTo>
                    <a:pt x="226" y="113"/>
                  </a:lnTo>
                  <a:lnTo>
                    <a:pt x="226" y="103"/>
                  </a:lnTo>
                  <a:lnTo>
                    <a:pt x="225" y="94"/>
                  </a:lnTo>
                  <a:lnTo>
                    <a:pt x="217" y="75"/>
                  </a:lnTo>
                  <a:lnTo>
                    <a:pt x="205" y="56"/>
                  </a:lnTo>
                  <a:lnTo>
                    <a:pt x="192" y="38"/>
                  </a:lnTo>
                  <a:lnTo>
                    <a:pt x="175" y="25"/>
                  </a:lnTo>
                  <a:lnTo>
                    <a:pt x="164" y="19"/>
                  </a:lnTo>
                  <a:lnTo>
                    <a:pt x="154" y="16"/>
                  </a:lnTo>
                  <a:lnTo>
                    <a:pt x="143" y="12"/>
                  </a:lnTo>
                  <a:lnTo>
                    <a:pt x="131" y="10"/>
                  </a:lnTo>
                  <a:lnTo>
                    <a:pt x="120" y="8"/>
                  </a:lnTo>
                  <a:lnTo>
                    <a:pt x="106" y="10"/>
                  </a:lnTo>
                  <a:lnTo>
                    <a:pt x="106" y="10"/>
                  </a:lnTo>
                  <a:lnTo>
                    <a:pt x="91" y="16"/>
                  </a:lnTo>
                  <a:lnTo>
                    <a:pt x="78" y="21"/>
                  </a:lnTo>
                  <a:lnTo>
                    <a:pt x="66" y="31"/>
                  </a:lnTo>
                  <a:lnTo>
                    <a:pt x="57" y="42"/>
                  </a:lnTo>
                  <a:lnTo>
                    <a:pt x="49" y="57"/>
                  </a:lnTo>
                  <a:lnTo>
                    <a:pt x="45" y="71"/>
                  </a:lnTo>
                  <a:lnTo>
                    <a:pt x="42" y="88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51" y="111"/>
                  </a:lnTo>
                  <a:lnTo>
                    <a:pt x="63" y="111"/>
                  </a:lnTo>
                  <a:lnTo>
                    <a:pt x="85" y="111"/>
                  </a:lnTo>
                  <a:lnTo>
                    <a:pt x="85" y="111"/>
                  </a:lnTo>
                  <a:lnTo>
                    <a:pt x="93" y="96"/>
                  </a:lnTo>
                  <a:lnTo>
                    <a:pt x="99" y="86"/>
                  </a:lnTo>
                  <a:lnTo>
                    <a:pt x="104" y="80"/>
                  </a:lnTo>
                  <a:lnTo>
                    <a:pt x="110" y="75"/>
                  </a:lnTo>
                  <a:lnTo>
                    <a:pt x="120" y="71"/>
                  </a:lnTo>
                  <a:lnTo>
                    <a:pt x="129" y="71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56" y="86"/>
                  </a:lnTo>
                  <a:lnTo>
                    <a:pt x="162" y="92"/>
                  </a:lnTo>
                  <a:lnTo>
                    <a:pt x="164" y="101"/>
                  </a:lnTo>
                  <a:lnTo>
                    <a:pt x="164" y="101"/>
                  </a:lnTo>
                  <a:lnTo>
                    <a:pt x="164" y="117"/>
                  </a:lnTo>
                  <a:lnTo>
                    <a:pt x="160" y="130"/>
                  </a:lnTo>
                  <a:lnTo>
                    <a:pt x="154" y="141"/>
                  </a:lnTo>
                  <a:lnTo>
                    <a:pt x="146" y="151"/>
                  </a:lnTo>
                  <a:lnTo>
                    <a:pt x="137" y="160"/>
                  </a:lnTo>
                  <a:lnTo>
                    <a:pt x="125" y="168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95" y="197"/>
                  </a:lnTo>
                  <a:lnTo>
                    <a:pt x="85" y="210"/>
                  </a:lnTo>
                  <a:lnTo>
                    <a:pt x="76" y="225"/>
                  </a:lnTo>
                  <a:lnTo>
                    <a:pt x="70" y="244"/>
                  </a:lnTo>
                  <a:lnTo>
                    <a:pt x="64" y="261"/>
                  </a:lnTo>
                  <a:lnTo>
                    <a:pt x="61" y="280"/>
                  </a:lnTo>
                  <a:lnTo>
                    <a:pt x="61" y="301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106" y="324"/>
                  </a:lnTo>
                  <a:lnTo>
                    <a:pt x="154" y="324"/>
                  </a:lnTo>
                  <a:lnTo>
                    <a:pt x="204" y="324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298"/>
                  </a:lnTo>
                  <a:lnTo>
                    <a:pt x="251" y="277"/>
                  </a:lnTo>
                  <a:lnTo>
                    <a:pt x="251" y="277"/>
                  </a:lnTo>
                  <a:lnTo>
                    <a:pt x="223" y="280"/>
                  </a:lnTo>
                  <a:lnTo>
                    <a:pt x="179" y="280"/>
                  </a:lnTo>
                  <a:lnTo>
                    <a:pt x="137" y="279"/>
                  </a:lnTo>
                  <a:lnTo>
                    <a:pt x="120" y="277"/>
                  </a:lnTo>
                  <a:lnTo>
                    <a:pt x="108" y="273"/>
                  </a:lnTo>
                  <a:lnTo>
                    <a:pt x="108" y="273"/>
                  </a:lnTo>
                  <a:lnTo>
                    <a:pt x="110" y="259"/>
                  </a:lnTo>
                  <a:lnTo>
                    <a:pt x="114" y="250"/>
                  </a:lnTo>
                  <a:lnTo>
                    <a:pt x="120" y="239"/>
                  </a:lnTo>
                  <a:lnTo>
                    <a:pt x="125" y="231"/>
                  </a:lnTo>
                  <a:lnTo>
                    <a:pt x="133" y="223"/>
                  </a:lnTo>
                  <a:lnTo>
                    <a:pt x="141" y="216"/>
                  </a:lnTo>
                  <a:lnTo>
                    <a:pt x="156" y="204"/>
                  </a:lnTo>
                  <a:lnTo>
                    <a:pt x="190" y="185"/>
                  </a:lnTo>
                  <a:lnTo>
                    <a:pt x="204" y="176"/>
                  </a:lnTo>
                  <a:lnTo>
                    <a:pt x="209" y="170"/>
                  </a:lnTo>
                  <a:lnTo>
                    <a:pt x="213" y="164"/>
                  </a:lnTo>
                  <a:lnTo>
                    <a:pt x="213" y="164"/>
                  </a:lnTo>
                  <a:close/>
                  <a:moveTo>
                    <a:pt x="51" y="31"/>
                  </a:moveTo>
                  <a:lnTo>
                    <a:pt x="51" y="31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3"/>
                  </a:lnTo>
                  <a:lnTo>
                    <a:pt x="55" y="31"/>
                  </a:lnTo>
                  <a:lnTo>
                    <a:pt x="57" y="31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57" y="29"/>
                  </a:lnTo>
                  <a:lnTo>
                    <a:pt x="55" y="31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close/>
                  <a:moveTo>
                    <a:pt x="23" y="63"/>
                  </a:moveTo>
                  <a:lnTo>
                    <a:pt x="23" y="63"/>
                  </a:lnTo>
                  <a:lnTo>
                    <a:pt x="32" y="61"/>
                  </a:lnTo>
                  <a:lnTo>
                    <a:pt x="40" y="56"/>
                  </a:lnTo>
                  <a:lnTo>
                    <a:pt x="45" y="50"/>
                  </a:lnTo>
                  <a:lnTo>
                    <a:pt x="47" y="46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0" y="48"/>
                  </a:lnTo>
                  <a:lnTo>
                    <a:pt x="32" y="52"/>
                  </a:lnTo>
                  <a:lnTo>
                    <a:pt x="26" y="56"/>
                  </a:lnTo>
                  <a:lnTo>
                    <a:pt x="24" y="59"/>
                  </a:lnTo>
                  <a:lnTo>
                    <a:pt x="23" y="63"/>
                  </a:lnTo>
                  <a:lnTo>
                    <a:pt x="23" y="63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6" y="80"/>
                  </a:lnTo>
                  <a:lnTo>
                    <a:pt x="32" y="78"/>
                  </a:lnTo>
                  <a:lnTo>
                    <a:pt x="36" y="75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4" y="69"/>
                  </a:lnTo>
                  <a:lnTo>
                    <a:pt x="28" y="73"/>
                  </a:lnTo>
                  <a:lnTo>
                    <a:pt x="24" y="77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106" y="92"/>
                  </a:moveTo>
                  <a:lnTo>
                    <a:pt x="106" y="92"/>
                  </a:lnTo>
                  <a:lnTo>
                    <a:pt x="120" y="88"/>
                  </a:lnTo>
                  <a:lnTo>
                    <a:pt x="125" y="84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22" y="80"/>
                  </a:lnTo>
                  <a:lnTo>
                    <a:pt x="116" y="82"/>
                  </a:lnTo>
                  <a:lnTo>
                    <a:pt x="110" y="86"/>
                  </a:lnTo>
                  <a:lnTo>
                    <a:pt x="106" y="92"/>
                  </a:lnTo>
                  <a:lnTo>
                    <a:pt x="106" y="92"/>
                  </a:lnTo>
                  <a:close/>
                  <a:moveTo>
                    <a:pt x="21" y="103"/>
                  </a:moveTo>
                  <a:lnTo>
                    <a:pt x="21" y="103"/>
                  </a:lnTo>
                  <a:lnTo>
                    <a:pt x="26" y="97"/>
                  </a:lnTo>
                  <a:lnTo>
                    <a:pt x="28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2"/>
                  </a:lnTo>
                  <a:lnTo>
                    <a:pt x="34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8" y="92"/>
                  </a:lnTo>
                  <a:lnTo>
                    <a:pt x="24" y="96"/>
                  </a:lnTo>
                  <a:lnTo>
                    <a:pt x="21" y="97"/>
                  </a:lnTo>
                  <a:lnTo>
                    <a:pt x="21" y="99"/>
                  </a:lnTo>
                  <a:lnTo>
                    <a:pt x="21" y="103"/>
                  </a:lnTo>
                  <a:lnTo>
                    <a:pt x="21" y="103"/>
                  </a:lnTo>
                  <a:close/>
                  <a:moveTo>
                    <a:pt x="116" y="96"/>
                  </a:moveTo>
                  <a:lnTo>
                    <a:pt x="116" y="96"/>
                  </a:lnTo>
                  <a:lnTo>
                    <a:pt x="120" y="101"/>
                  </a:lnTo>
                  <a:lnTo>
                    <a:pt x="125" y="103"/>
                  </a:lnTo>
                  <a:lnTo>
                    <a:pt x="125" y="103"/>
                  </a:lnTo>
                  <a:lnTo>
                    <a:pt x="131" y="96"/>
                  </a:lnTo>
                  <a:lnTo>
                    <a:pt x="135" y="92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31" y="90"/>
                  </a:lnTo>
                  <a:lnTo>
                    <a:pt x="127" y="92"/>
                  </a:lnTo>
                  <a:lnTo>
                    <a:pt x="116" y="96"/>
                  </a:lnTo>
                  <a:lnTo>
                    <a:pt x="116" y="96"/>
                  </a:lnTo>
                  <a:close/>
                  <a:moveTo>
                    <a:pt x="137" y="103"/>
                  </a:moveTo>
                  <a:lnTo>
                    <a:pt x="137" y="103"/>
                  </a:lnTo>
                  <a:lnTo>
                    <a:pt x="143" y="103"/>
                  </a:lnTo>
                  <a:lnTo>
                    <a:pt x="145" y="101"/>
                  </a:lnTo>
                  <a:lnTo>
                    <a:pt x="148" y="99"/>
                  </a:lnTo>
                  <a:lnTo>
                    <a:pt x="152" y="99"/>
                  </a:lnTo>
                  <a:lnTo>
                    <a:pt x="152" y="99"/>
                  </a:lnTo>
                  <a:lnTo>
                    <a:pt x="150" y="94"/>
                  </a:lnTo>
                  <a:lnTo>
                    <a:pt x="150" y="92"/>
                  </a:lnTo>
                  <a:lnTo>
                    <a:pt x="146" y="90"/>
                  </a:lnTo>
                  <a:lnTo>
                    <a:pt x="146" y="90"/>
                  </a:lnTo>
                  <a:lnTo>
                    <a:pt x="141" y="96"/>
                  </a:lnTo>
                  <a:lnTo>
                    <a:pt x="139" y="99"/>
                  </a:lnTo>
                  <a:lnTo>
                    <a:pt x="137" y="103"/>
                  </a:lnTo>
                  <a:lnTo>
                    <a:pt x="137" y="103"/>
                  </a:lnTo>
                  <a:close/>
                  <a:moveTo>
                    <a:pt x="19" y="117"/>
                  </a:moveTo>
                  <a:lnTo>
                    <a:pt x="19" y="117"/>
                  </a:lnTo>
                  <a:lnTo>
                    <a:pt x="23" y="117"/>
                  </a:lnTo>
                  <a:lnTo>
                    <a:pt x="26" y="115"/>
                  </a:lnTo>
                  <a:lnTo>
                    <a:pt x="32" y="111"/>
                  </a:lnTo>
                  <a:lnTo>
                    <a:pt x="34" y="105"/>
                  </a:lnTo>
                  <a:lnTo>
                    <a:pt x="34" y="105"/>
                  </a:lnTo>
                  <a:lnTo>
                    <a:pt x="28" y="107"/>
                  </a:lnTo>
                  <a:lnTo>
                    <a:pt x="24" y="109"/>
                  </a:lnTo>
                  <a:lnTo>
                    <a:pt x="19" y="117"/>
                  </a:lnTo>
                  <a:lnTo>
                    <a:pt x="19" y="117"/>
                  </a:lnTo>
                  <a:close/>
                  <a:moveTo>
                    <a:pt x="122" y="149"/>
                  </a:moveTo>
                  <a:lnTo>
                    <a:pt x="122" y="149"/>
                  </a:lnTo>
                  <a:lnTo>
                    <a:pt x="120" y="157"/>
                  </a:lnTo>
                  <a:lnTo>
                    <a:pt x="116" y="162"/>
                  </a:lnTo>
                  <a:lnTo>
                    <a:pt x="108" y="166"/>
                  </a:lnTo>
                  <a:lnTo>
                    <a:pt x="101" y="168"/>
                  </a:lnTo>
                  <a:lnTo>
                    <a:pt x="101" y="168"/>
                  </a:lnTo>
                  <a:lnTo>
                    <a:pt x="101" y="170"/>
                  </a:lnTo>
                  <a:lnTo>
                    <a:pt x="103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12" y="170"/>
                  </a:lnTo>
                  <a:lnTo>
                    <a:pt x="118" y="166"/>
                  </a:lnTo>
                  <a:lnTo>
                    <a:pt x="129" y="155"/>
                  </a:lnTo>
                  <a:lnTo>
                    <a:pt x="141" y="143"/>
                  </a:lnTo>
                  <a:lnTo>
                    <a:pt x="150" y="134"/>
                  </a:lnTo>
                  <a:lnTo>
                    <a:pt x="150" y="134"/>
                  </a:lnTo>
                  <a:lnTo>
                    <a:pt x="152" y="120"/>
                  </a:lnTo>
                  <a:lnTo>
                    <a:pt x="154" y="115"/>
                  </a:lnTo>
                  <a:lnTo>
                    <a:pt x="152" y="109"/>
                  </a:lnTo>
                  <a:lnTo>
                    <a:pt x="152" y="109"/>
                  </a:lnTo>
                  <a:lnTo>
                    <a:pt x="150" y="113"/>
                  </a:lnTo>
                  <a:lnTo>
                    <a:pt x="148" y="115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5" y="120"/>
                  </a:lnTo>
                  <a:lnTo>
                    <a:pt x="146" y="122"/>
                  </a:lnTo>
                  <a:lnTo>
                    <a:pt x="148" y="124"/>
                  </a:lnTo>
                  <a:lnTo>
                    <a:pt x="150" y="128"/>
                  </a:lnTo>
                  <a:lnTo>
                    <a:pt x="150" y="128"/>
                  </a:lnTo>
                  <a:lnTo>
                    <a:pt x="145" y="136"/>
                  </a:lnTo>
                  <a:lnTo>
                    <a:pt x="139" y="141"/>
                  </a:lnTo>
                  <a:lnTo>
                    <a:pt x="122" y="149"/>
                  </a:lnTo>
                  <a:lnTo>
                    <a:pt x="122" y="149"/>
                  </a:lnTo>
                  <a:close/>
                  <a:moveTo>
                    <a:pt x="47" y="128"/>
                  </a:moveTo>
                  <a:lnTo>
                    <a:pt x="47" y="128"/>
                  </a:lnTo>
                  <a:lnTo>
                    <a:pt x="53" y="126"/>
                  </a:lnTo>
                  <a:lnTo>
                    <a:pt x="55" y="124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1" y="120"/>
                  </a:lnTo>
                  <a:lnTo>
                    <a:pt x="49" y="120"/>
                  </a:lnTo>
                  <a:lnTo>
                    <a:pt x="47" y="124"/>
                  </a:lnTo>
                  <a:lnTo>
                    <a:pt x="47" y="128"/>
                  </a:lnTo>
                  <a:lnTo>
                    <a:pt x="47" y="128"/>
                  </a:lnTo>
                  <a:close/>
                  <a:moveTo>
                    <a:pt x="21" y="137"/>
                  </a:moveTo>
                  <a:lnTo>
                    <a:pt x="21" y="137"/>
                  </a:lnTo>
                  <a:lnTo>
                    <a:pt x="24" y="137"/>
                  </a:lnTo>
                  <a:lnTo>
                    <a:pt x="28" y="137"/>
                  </a:lnTo>
                  <a:lnTo>
                    <a:pt x="32" y="134"/>
                  </a:lnTo>
                  <a:lnTo>
                    <a:pt x="34" y="130"/>
                  </a:lnTo>
                  <a:lnTo>
                    <a:pt x="34" y="130"/>
                  </a:lnTo>
                  <a:lnTo>
                    <a:pt x="26" y="134"/>
                  </a:lnTo>
                  <a:lnTo>
                    <a:pt x="23" y="136"/>
                  </a:lnTo>
                  <a:lnTo>
                    <a:pt x="21" y="137"/>
                  </a:lnTo>
                  <a:lnTo>
                    <a:pt x="21" y="137"/>
                  </a:lnTo>
                  <a:close/>
                  <a:moveTo>
                    <a:pt x="106" y="147"/>
                  </a:moveTo>
                  <a:lnTo>
                    <a:pt x="106" y="147"/>
                  </a:lnTo>
                  <a:lnTo>
                    <a:pt x="120" y="143"/>
                  </a:lnTo>
                  <a:lnTo>
                    <a:pt x="129" y="134"/>
                  </a:lnTo>
                  <a:lnTo>
                    <a:pt x="129" y="134"/>
                  </a:lnTo>
                  <a:lnTo>
                    <a:pt x="118" y="139"/>
                  </a:lnTo>
                  <a:lnTo>
                    <a:pt x="112" y="143"/>
                  </a:lnTo>
                  <a:lnTo>
                    <a:pt x="106" y="147"/>
                  </a:lnTo>
                  <a:lnTo>
                    <a:pt x="106" y="147"/>
                  </a:lnTo>
                  <a:close/>
                  <a:moveTo>
                    <a:pt x="84" y="164"/>
                  </a:moveTo>
                  <a:lnTo>
                    <a:pt x="84" y="164"/>
                  </a:lnTo>
                  <a:lnTo>
                    <a:pt x="82" y="168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87" y="168"/>
                  </a:lnTo>
                  <a:lnTo>
                    <a:pt x="95" y="162"/>
                  </a:lnTo>
                  <a:lnTo>
                    <a:pt x="95" y="162"/>
                  </a:lnTo>
                  <a:lnTo>
                    <a:pt x="89" y="162"/>
                  </a:lnTo>
                  <a:lnTo>
                    <a:pt x="84" y="164"/>
                  </a:lnTo>
                  <a:lnTo>
                    <a:pt x="84" y="164"/>
                  </a:lnTo>
                  <a:close/>
                  <a:moveTo>
                    <a:pt x="38" y="233"/>
                  </a:moveTo>
                  <a:lnTo>
                    <a:pt x="38" y="233"/>
                  </a:lnTo>
                  <a:lnTo>
                    <a:pt x="51" y="221"/>
                  </a:lnTo>
                  <a:lnTo>
                    <a:pt x="59" y="216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55" y="212"/>
                  </a:lnTo>
                  <a:lnTo>
                    <a:pt x="51" y="210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57" y="200"/>
                  </a:lnTo>
                  <a:lnTo>
                    <a:pt x="64" y="197"/>
                  </a:lnTo>
                  <a:lnTo>
                    <a:pt x="72" y="19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80" y="183"/>
                  </a:lnTo>
                  <a:lnTo>
                    <a:pt x="78" y="183"/>
                  </a:lnTo>
                  <a:lnTo>
                    <a:pt x="78" y="183"/>
                  </a:lnTo>
                  <a:lnTo>
                    <a:pt x="68" y="185"/>
                  </a:lnTo>
                  <a:lnTo>
                    <a:pt x="61" y="189"/>
                  </a:lnTo>
                  <a:lnTo>
                    <a:pt x="55" y="195"/>
                  </a:lnTo>
                  <a:lnTo>
                    <a:pt x="49" y="202"/>
                  </a:lnTo>
                  <a:lnTo>
                    <a:pt x="42" y="218"/>
                  </a:lnTo>
                  <a:lnTo>
                    <a:pt x="38" y="233"/>
                  </a:lnTo>
                  <a:lnTo>
                    <a:pt x="38" y="233"/>
                  </a:lnTo>
                  <a:close/>
                  <a:moveTo>
                    <a:pt x="64" y="221"/>
                  </a:moveTo>
                  <a:lnTo>
                    <a:pt x="64" y="221"/>
                  </a:lnTo>
                  <a:lnTo>
                    <a:pt x="68" y="221"/>
                  </a:lnTo>
                  <a:lnTo>
                    <a:pt x="70" y="221"/>
                  </a:lnTo>
                  <a:lnTo>
                    <a:pt x="70" y="221"/>
                  </a:lnTo>
                  <a:lnTo>
                    <a:pt x="70" y="218"/>
                  </a:lnTo>
                  <a:lnTo>
                    <a:pt x="72" y="216"/>
                  </a:lnTo>
                  <a:lnTo>
                    <a:pt x="74" y="214"/>
                  </a:lnTo>
                  <a:lnTo>
                    <a:pt x="74" y="212"/>
                  </a:lnTo>
                  <a:lnTo>
                    <a:pt x="74" y="212"/>
                  </a:lnTo>
                  <a:lnTo>
                    <a:pt x="70" y="216"/>
                  </a:lnTo>
                  <a:lnTo>
                    <a:pt x="64" y="221"/>
                  </a:lnTo>
                  <a:lnTo>
                    <a:pt x="64" y="221"/>
                  </a:lnTo>
                  <a:close/>
                  <a:moveTo>
                    <a:pt x="34" y="239"/>
                  </a:moveTo>
                  <a:lnTo>
                    <a:pt x="34" y="239"/>
                  </a:lnTo>
                  <a:lnTo>
                    <a:pt x="30" y="248"/>
                  </a:lnTo>
                  <a:lnTo>
                    <a:pt x="30" y="254"/>
                  </a:lnTo>
                  <a:lnTo>
                    <a:pt x="32" y="258"/>
                  </a:lnTo>
                  <a:lnTo>
                    <a:pt x="32" y="258"/>
                  </a:lnTo>
                  <a:lnTo>
                    <a:pt x="38" y="252"/>
                  </a:lnTo>
                  <a:lnTo>
                    <a:pt x="43" y="246"/>
                  </a:lnTo>
                  <a:lnTo>
                    <a:pt x="49" y="240"/>
                  </a:lnTo>
                  <a:lnTo>
                    <a:pt x="53" y="233"/>
                  </a:lnTo>
                  <a:lnTo>
                    <a:pt x="53" y="233"/>
                  </a:lnTo>
                  <a:lnTo>
                    <a:pt x="47" y="235"/>
                  </a:lnTo>
                  <a:lnTo>
                    <a:pt x="43" y="239"/>
                  </a:lnTo>
                  <a:lnTo>
                    <a:pt x="40" y="240"/>
                  </a:lnTo>
                  <a:lnTo>
                    <a:pt x="34" y="239"/>
                  </a:lnTo>
                  <a:lnTo>
                    <a:pt x="34" y="239"/>
                  </a:lnTo>
                  <a:close/>
                  <a:moveTo>
                    <a:pt x="51" y="252"/>
                  </a:moveTo>
                  <a:lnTo>
                    <a:pt x="51" y="252"/>
                  </a:lnTo>
                  <a:lnTo>
                    <a:pt x="55" y="250"/>
                  </a:lnTo>
                  <a:lnTo>
                    <a:pt x="59" y="250"/>
                  </a:lnTo>
                  <a:lnTo>
                    <a:pt x="59" y="250"/>
                  </a:lnTo>
                  <a:lnTo>
                    <a:pt x="61" y="246"/>
                  </a:lnTo>
                  <a:lnTo>
                    <a:pt x="63" y="240"/>
                  </a:lnTo>
                  <a:lnTo>
                    <a:pt x="63" y="240"/>
                  </a:lnTo>
                  <a:lnTo>
                    <a:pt x="59" y="242"/>
                  </a:lnTo>
                  <a:lnTo>
                    <a:pt x="55" y="244"/>
                  </a:lnTo>
                  <a:lnTo>
                    <a:pt x="51" y="252"/>
                  </a:lnTo>
                  <a:lnTo>
                    <a:pt x="51" y="252"/>
                  </a:lnTo>
                  <a:close/>
                  <a:moveTo>
                    <a:pt x="28" y="269"/>
                  </a:moveTo>
                  <a:lnTo>
                    <a:pt x="28" y="269"/>
                  </a:lnTo>
                  <a:lnTo>
                    <a:pt x="28" y="277"/>
                  </a:lnTo>
                  <a:lnTo>
                    <a:pt x="28" y="280"/>
                  </a:lnTo>
                  <a:lnTo>
                    <a:pt x="28" y="282"/>
                  </a:lnTo>
                  <a:lnTo>
                    <a:pt x="28" y="282"/>
                  </a:lnTo>
                  <a:lnTo>
                    <a:pt x="32" y="279"/>
                  </a:lnTo>
                  <a:lnTo>
                    <a:pt x="36" y="275"/>
                  </a:lnTo>
                  <a:lnTo>
                    <a:pt x="40" y="269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36" y="267"/>
                  </a:lnTo>
                  <a:lnTo>
                    <a:pt x="32" y="267"/>
                  </a:lnTo>
                  <a:lnTo>
                    <a:pt x="28" y="269"/>
                  </a:lnTo>
                  <a:lnTo>
                    <a:pt x="28" y="269"/>
                  </a:lnTo>
                  <a:close/>
                  <a:moveTo>
                    <a:pt x="45" y="277"/>
                  </a:moveTo>
                  <a:lnTo>
                    <a:pt x="45" y="277"/>
                  </a:lnTo>
                  <a:lnTo>
                    <a:pt x="49" y="277"/>
                  </a:lnTo>
                  <a:lnTo>
                    <a:pt x="51" y="279"/>
                  </a:lnTo>
                  <a:lnTo>
                    <a:pt x="51" y="279"/>
                  </a:lnTo>
                  <a:lnTo>
                    <a:pt x="53" y="277"/>
                  </a:lnTo>
                  <a:lnTo>
                    <a:pt x="53" y="275"/>
                  </a:lnTo>
                  <a:lnTo>
                    <a:pt x="53" y="271"/>
                  </a:lnTo>
                  <a:lnTo>
                    <a:pt x="55" y="269"/>
                  </a:lnTo>
                  <a:lnTo>
                    <a:pt x="55" y="269"/>
                  </a:lnTo>
                  <a:lnTo>
                    <a:pt x="51" y="269"/>
                  </a:lnTo>
                  <a:lnTo>
                    <a:pt x="47" y="271"/>
                  </a:lnTo>
                  <a:lnTo>
                    <a:pt x="45" y="277"/>
                  </a:lnTo>
                  <a:lnTo>
                    <a:pt x="45" y="277"/>
                  </a:lnTo>
                  <a:close/>
                  <a:moveTo>
                    <a:pt x="26" y="294"/>
                  </a:moveTo>
                  <a:lnTo>
                    <a:pt x="26" y="294"/>
                  </a:lnTo>
                  <a:lnTo>
                    <a:pt x="26" y="298"/>
                  </a:lnTo>
                  <a:lnTo>
                    <a:pt x="26" y="301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30" y="299"/>
                  </a:lnTo>
                  <a:lnTo>
                    <a:pt x="34" y="296"/>
                  </a:lnTo>
                  <a:lnTo>
                    <a:pt x="36" y="292"/>
                  </a:lnTo>
                  <a:lnTo>
                    <a:pt x="36" y="290"/>
                  </a:lnTo>
                  <a:lnTo>
                    <a:pt x="36" y="290"/>
                  </a:lnTo>
                  <a:lnTo>
                    <a:pt x="30" y="292"/>
                  </a:lnTo>
                  <a:lnTo>
                    <a:pt x="26" y="294"/>
                  </a:lnTo>
                  <a:lnTo>
                    <a:pt x="26" y="294"/>
                  </a:lnTo>
                  <a:close/>
                  <a:moveTo>
                    <a:pt x="42" y="299"/>
                  </a:moveTo>
                  <a:lnTo>
                    <a:pt x="42" y="299"/>
                  </a:lnTo>
                  <a:lnTo>
                    <a:pt x="47" y="299"/>
                  </a:lnTo>
                  <a:lnTo>
                    <a:pt x="51" y="299"/>
                  </a:lnTo>
                  <a:lnTo>
                    <a:pt x="51" y="299"/>
                  </a:lnTo>
                  <a:lnTo>
                    <a:pt x="51" y="294"/>
                  </a:lnTo>
                  <a:lnTo>
                    <a:pt x="51" y="294"/>
                  </a:lnTo>
                  <a:lnTo>
                    <a:pt x="45" y="296"/>
                  </a:lnTo>
                  <a:lnTo>
                    <a:pt x="42" y="299"/>
                  </a:lnTo>
                  <a:lnTo>
                    <a:pt x="42" y="299"/>
                  </a:lnTo>
                  <a:close/>
                  <a:moveTo>
                    <a:pt x="40" y="328"/>
                  </a:moveTo>
                  <a:lnTo>
                    <a:pt x="40" y="328"/>
                  </a:lnTo>
                  <a:lnTo>
                    <a:pt x="45" y="326"/>
                  </a:lnTo>
                  <a:lnTo>
                    <a:pt x="49" y="322"/>
                  </a:lnTo>
                  <a:lnTo>
                    <a:pt x="51" y="317"/>
                  </a:lnTo>
                  <a:lnTo>
                    <a:pt x="51" y="311"/>
                  </a:lnTo>
                  <a:lnTo>
                    <a:pt x="51" y="311"/>
                  </a:lnTo>
                  <a:lnTo>
                    <a:pt x="45" y="313"/>
                  </a:lnTo>
                  <a:lnTo>
                    <a:pt x="43" y="317"/>
                  </a:lnTo>
                  <a:lnTo>
                    <a:pt x="40" y="320"/>
                  </a:lnTo>
                  <a:lnTo>
                    <a:pt x="40" y="328"/>
                  </a:lnTo>
                  <a:lnTo>
                    <a:pt x="40" y="328"/>
                  </a:lnTo>
                  <a:close/>
                  <a:moveTo>
                    <a:pt x="225" y="336"/>
                  </a:moveTo>
                  <a:lnTo>
                    <a:pt x="225" y="336"/>
                  </a:lnTo>
                  <a:lnTo>
                    <a:pt x="230" y="334"/>
                  </a:lnTo>
                  <a:lnTo>
                    <a:pt x="232" y="332"/>
                  </a:lnTo>
                  <a:lnTo>
                    <a:pt x="234" y="330"/>
                  </a:lnTo>
                  <a:lnTo>
                    <a:pt x="234" y="330"/>
                  </a:lnTo>
                  <a:lnTo>
                    <a:pt x="230" y="330"/>
                  </a:lnTo>
                  <a:lnTo>
                    <a:pt x="228" y="332"/>
                  </a:lnTo>
                  <a:lnTo>
                    <a:pt x="225" y="336"/>
                  </a:lnTo>
                  <a:lnTo>
                    <a:pt x="225" y="336"/>
                  </a:lnTo>
                  <a:close/>
                  <a:moveTo>
                    <a:pt x="24" y="338"/>
                  </a:moveTo>
                  <a:lnTo>
                    <a:pt x="24" y="338"/>
                  </a:lnTo>
                  <a:lnTo>
                    <a:pt x="30" y="336"/>
                  </a:lnTo>
                  <a:lnTo>
                    <a:pt x="36" y="332"/>
                  </a:lnTo>
                  <a:lnTo>
                    <a:pt x="36" y="332"/>
                  </a:lnTo>
                  <a:lnTo>
                    <a:pt x="28" y="334"/>
                  </a:lnTo>
                  <a:lnTo>
                    <a:pt x="26" y="336"/>
                  </a:lnTo>
                  <a:lnTo>
                    <a:pt x="24" y="338"/>
                  </a:lnTo>
                  <a:lnTo>
                    <a:pt x="24" y="338"/>
                  </a:lnTo>
                  <a:close/>
                  <a:moveTo>
                    <a:pt x="61" y="341"/>
                  </a:moveTo>
                  <a:lnTo>
                    <a:pt x="61" y="341"/>
                  </a:lnTo>
                  <a:lnTo>
                    <a:pt x="64" y="340"/>
                  </a:lnTo>
                  <a:lnTo>
                    <a:pt x="68" y="340"/>
                  </a:lnTo>
                  <a:lnTo>
                    <a:pt x="72" y="338"/>
                  </a:lnTo>
                  <a:lnTo>
                    <a:pt x="74" y="334"/>
                  </a:lnTo>
                  <a:lnTo>
                    <a:pt x="74" y="334"/>
                  </a:lnTo>
                  <a:lnTo>
                    <a:pt x="68" y="332"/>
                  </a:lnTo>
                  <a:lnTo>
                    <a:pt x="63" y="334"/>
                  </a:lnTo>
                  <a:lnTo>
                    <a:pt x="61" y="338"/>
                  </a:lnTo>
                  <a:lnTo>
                    <a:pt x="61" y="340"/>
                  </a:lnTo>
                  <a:lnTo>
                    <a:pt x="61" y="341"/>
                  </a:lnTo>
                  <a:lnTo>
                    <a:pt x="61" y="341"/>
                  </a:lnTo>
                  <a:close/>
                  <a:moveTo>
                    <a:pt x="120" y="347"/>
                  </a:moveTo>
                  <a:lnTo>
                    <a:pt x="120" y="347"/>
                  </a:lnTo>
                  <a:lnTo>
                    <a:pt x="133" y="341"/>
                  </a:lnTo>
                  <a:lnTo>
                    <a:pt x="141" y="338"/>
                  </a:lnTo>
                  <a:lnTo>
                    <a:pt x="146" y="334"/>
                  </a:lnTo>
                  <a:lnTo>
                    <a:pt x="146" y="334"/>
                  </a:lnTo>
                  <a:lnTo>
                    <a:pt x="137" y="334"/>
                  </a:lnTo>
                  <a:lnTo>
                    <a:pt x="129" y="336"/>
                  </a:lnTo>
                  <a:lnTo>
                    <a:pt x="124" y="341"/>
                  </a:lnTo>
                  <a:lnTo>
                    <a:pt x="120" y="347"/>
                  </a:lnTo>
                  <a:lnTo>
                    <a:pt x="120" y="347"/>
                  </a:lnTo>
                  <a:close/>
                  <a:moveTo>
                    <a:pt x="152" y="345"/>
                  </a:moveTo>
                  <a:lnTo>
                    <a:pt x="152" y="345"/>
                  </a:lnTo>
                  <a:lnTo>
                    <a:pt x="162" y="341"/>
                  </a:lnTo>
                  <a:lnTo>
                    <a:pt x="165" y="338"/>
                  </a:lnTo>
                  <a:lnTo>
                    <a:pt x="169" y="334"/>
                  </a:lnTo>
                  <a:lnTo>
                    <a:pt x="169" y="334"/>
                  </a:lnTo>
                  <a:lnTo>
                    <a:pt x="165" y="334"/>
                  </a:lnTo>
                  <a:lnTo>
                    <a:pt x="162" y="334"/>
                  </a:lnTo>
                  <a:lnTo>
                    <a:pt x="162" y="334"/>
                  </a:lnTo>
                  <a:lnTo>
                    <a:pt x="156" y="340"/>
                  </a:lnTo>
                  <a:lnTo>
                    <a:pt x="152" y="345"/>
                  </a:lnTo>
                  <a:lnTo>
                    <a:pt x="152" y="345"/>
                  </a:lnTo>
                  <a:close/>
                  <a:moveTo>
                    <a:pt x="186" y="343"/>
                  </a:moveTo>
                  <a:lnTo>
                    <a:pt x="186" y="343"/>
                  </a:lnTo>
                  <a:lnTo>
                    <a:pt x="196" y="340"/>
                  </a:lnTo>
                  <a:lnTo>
                    <a:pt x="204" y="334"/>
                  </a:lnTo>
                  <a:lnTo>
                    <a:pt x="204" y="334"/>
                  </a:lnTo>
                  <a:lnTo>
                    <a:pt x="196" y="332"/>
                  </a:lnTo>
                  <a:lnTo>
                    <a:pt x="192" y="334"/>
                  </a:lnTo>
                  <a:lnTo>
                    <a:pt x="188" y="338"/>
                  </a:lnTo>
                  <a:lnTo>
                    <a:pt x="186" y="343"/>
                  </a:lnTo>
                  <a:lnTo>
                    <a:pt x="186" y="343"/>
                  </a:lnTo>
                  <a:close/>
                  <a:moveTo>
                    <a:pt x="26" y="351"/>
                  </a:moveTo>
                  <a:lnTo>
                    <a:pt x="26" y="351"/>
                  </a:lnTo>
                  <a:lnTo>
                    <a:pt x="36" y="353"/>
                  </a:lnTo>
                  <a:lnTo>
                    <a:pt x="47" y="353"/>
                  </a:lnTo>
                  <a:lnTo>
                    <a:pt x="47" y="353"/>
                  </a:lnTo>
                  <a:lnTo>
                    <a:pt x="45" y="349"/>
                  </a:lnTo>
                  <a:lnTo>
                    <a:pt x="47" y="347"/>
                  </a:lnTo>
                  <a:lnTo>
                    <a:pt x="49" y="341"/>
                  </a:lnTo>
                  <a:lnTo>
                    <a:pt x="51" y="338"/>
                  </a:lnTo>
                  <a:lnTo>
                    <a:pt x="51" y="33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38" y="343"/>
                  </a:lnTo>
                  <a:lnTo>
                    <a:pt x="26" y="351"/>
                  </a:lnTo>
                  <a:lnTo>
                    <a:pt x="26" y="351"/>
                  </a:lnTo>
                  <a:close/>
                  <a:moveTo>
                    <a:pt x="89" y="341"/>
                  </a:moveTo>
                  <a:lnTo>
                    <a:pt x="89" y="341"/>
                  </a:lnTo>
                  <a:lnTo>
                    <a:pt x="91" y="341"/>
                  </a:lnTo>
                  <a:lnTo>
                    <a:pt x="93" y="340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5" y="334"/>
                  </a:lnTo>
                  <a:lnTo>
                    <a:pt x="91" y="336"/>
                  </a:lnTo>
                  <a:lnTo>
                    <a:pt x="89" y="338"/>
                  </a:lnTo>
                  <a:lnTo>
                    <a:pt x="89" y="341"/>
                  </a:lnTo>
                  <a:lnTo>
                    <a:pt x="89" y="341"/>
                  </a:lnTo>
                  <a:close/>
                  <a:moveTo>
                    <a:pt x="82" y="359"/>
                  </a:moveTo>
                  <a:lnTo>
                    <a:pt x="82" y="359"/>
                  </a:lnTo>
                  <a:lnTo>
                    <a:pt x="95" y="359"/>
                  </a:lnTo>
                  <a:lnTo>
                    <a:pt x="101" y="357"/>
                  </a:lnTo>
                  <a:lnTo>
                    <a:pt x="106" y="359"/>
                  </a:lnTo>
                  <a:lnTo>
                    <a:pt x="106" y="359"/>
                  </a:lnTo>
                  <a:lnTo>
                    <a:pt x="106" y="353"/>
                  </a:lnTo>
                  <a:lnTo>
                    <a:pt x="108" y="349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06" y="341"/>
                  </a:lnTo>
                  <a:lnTo>
                    <a:pt x="97" y="347"/>
                  </a:lnTo>
                  <a:lnTo>
                    <a:pt x="89" y="353"/>
                  </a:lnTo>
                  <a:lnTo>
                    <a:pt x="82" y="359"/>
                  </a:lnTo>
                  <a:lnTo>
                    <a:pt x="82" y="359"/>
                  </a:lnTo>
                  <a:close/>
                  <a:moveTo>
                    <a:pt x="185" y="357"/>
                  </a:moveTo>
                  <a:lnTo>
                    <a:pt x="185" y="357"/>
                  </a:lnTo>
                  <a:lnTo>
                    <a:pt x="196" y="357"/>
                  </a:lnTo>
                  <a:lnTo>
                    <a:pt x="196" y="357"/>
                  </a:lnTo>
                  <a:lnTo>
                    <a:pt x="204" y="347"/>
                  </a:lnTo>
                  <a:lnTo>
                    <a:pt x="207" y="343"/>
                  </a:lnTo>
                  <a:lnTo>
                    <a:pt x="207" y="338"/>
                  </a:lnTo>
                  <a:lnTo>
                    <a:pt x="207" y="338"/>
                  </a:lnTo>
                  <a:lnTo>
                    <a:pt x="202" y="343"/>
                  </a:lnTo>
                  <a:lnTo>
                    <a:pt x="196" y="347"/>
                  </a:lnTo>
                  <a:lnTo>
                    <a:pt x="190" y="353"/>
                  </a:lnTo>
                  <a:lnTo>
                    <a:pt x="185" y="357"/>
                  </a:lnTo>
                  <a:lnTo>
                    <a:pt x="185" y="357"/>
                  </a:lnTo>
                  <a:close/>
                  <a:moveTo>
                    <a:pt x="57" y="355"/>
                  </a:moveTo>
                  <a:lnTo>
                    <a:pt x="57" y="355"/>
                  </a:lnTo>
                  <a:lnTo>
                    <a:pt x="68" y="357"/>
                  </a:lnTo>
                  <a:lnTo>
                    <a:pt x="78" y="359"/>
                  </a:lnTo>
                  <a:lnTo>
                    <a:pt x="78" y="359"/>
                  </a:lnTo>
                  <a:lnTo>
                    <a:pt x="76" y="355"/>
                  </a:lnTo>
                  <a:lnTo>
                    <a:pt x="74" y="351"/>
                  </a:lnTo>
                  <a:lnTo>
                    <a:pt x="74" y="345"/>
                  </a:lnTo>
                  <a:lnTo>
                    <a:pt x="72" y="343"/>
                  </a:lnTo>
                  <a:lnTo>
                    <a:pt x="72" y="343"/>
                  </a:lnTo>
                  <a:lnTo>
                    <a:pt x="70" y="347"/>
                  </a:lnTo>
                  <a:lnTo>
                    <a:pt x="64" y="349"/>
                  </a:lnTo>
                  <a:lnTo>
                    <a:pt x="61" y="351"/>
                  </a:lnTo>
                  <a:lnTo>
                    <a:pt x="57" y="355"/>
                  </a:lnTo>
                  <a:lnTo>
                    <a:pt x="57" y="355"/>
                  </a:lnTo>
                  <a:close/>
                  <a:moveTo>
                    <a:pt x="150" y="359"/>
                  </a:moveTo>
                  <a:lnTo>
                    <a:pt x="150" y="359"/>
                  </a:lnTo>
                  <a:lnTo>
                    <a:pt x="160" y="359"/>
                  </a:lnTo>
                  <a:lnTo>
                    <a:pt x="165" y="357"/>
                  </a:lnTo>
                  <a:lnTo>
                    <a:pt x="169" y="351"/>
                  </a:lnTo>
                  <a:lnTo>
                    <a:pt x="173" y="343"/>
                  </a:lnTo>
                  <a:lnTo>
                    <a:pt x="173" y="343"/>
                  </a:lnTo>
                  <a:lnTo>
                    <a:pt x="165" y="345"/>
                  </a:lnTo>
                  <a:lnTo>
                    <a:pt x="160" y="349"/>
                  </a:lnTo>
                  <a:lnTo>
                    <a:pt x="150" y="359"/>
                  </a:lnTo>
                  <a:lnTo>
                    <a:pt x="150" y="359"/>
                  </a:lnTo>
                  <a:close/>
                  <a:moveTo>
                    <a:pt x="122" y="360"/>
                  </a:moveTo>
                  <a:lnTo>
                    <a:pt x="122" y="360"/>
                  </a:lnTo>
                  <a:lnTo>
                    <a:pt x="127" y="359"/>
                  </a:lnTo>
                  <a:lnTo>
                    <a:pt x="131" y="357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1" y="351"/>
                  </a:lnTo>
                  <a:lnTo>
                    <a:pt x="127" y="353"/>
                  </a:lnTo>
                  <a:lnTo>
                    <a:pt x="122" y="360"/>
                  </a:lnTo>
                  <a:lnTo>
                    <a:pt x="122" y="3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5140625" y="2269210"/>
              <a:ext cx="983160" cy="1129853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0" name="文本框 9"/>
          <p:cNvSpPr txBox="1"/>
          <p:nvPr/>
        </p:nvSpPr>
        <p:spPr>
          <a:xfrm>
            <a:off x="2605951" y="3819350"/>
            <a:ext cx="698009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</a:t>
            </a:r>
          </a:p>
        </p:txBody>
      </p:sp>
    </p:spTree>
    <p:extLst>
      <p:ext uri="{BB962C8B-B14F-4D97-AF65-F5344CB8AC3E}">
        <p14:creationId xmlns:p14="http://schemas.microsoft.com/office/powerpoint/2010/main" val="26903548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" name="组合 1291"/>
          <p:cNvGrpSpPr/>
          <p:nvPr/>
        </p:nvGrpSpPr>
        <p:grpSpPr>
          <a:xfrm>
            <a:off x="1266824" y="1186401"/>
            <a:ext cx="3629026" cy="4633374"/>
            <a:chOff x="1266824" y="1186401"/>
            <a:chExt cx="3629026" cy="4633374"/>
          </a:xfrm>
        </p:grpSpPr>
        <p:grpSp>
          <p:nvGrpSpPr>
            <p:cNvPr id="2" name="组合 1"/>
            <p:cNvGrpSpPr/>
            <p:nvPr/>
          </p:nvGrpSpPr>
          <p:grpSpPr>
            <a:xfrm>
              <a:off x="1266824" y="1186401"/>
              <a:ext cx="3629026" cy="4633374"/>
              <a:chOff x="-1203325" y="4889500"/>
              <a:chExt cx="1343025" cy="1366838"/>
            </a:xfrm>
            <a:solidFill>
              <a:schemeClr val="bg1"/>
            </a:solidFill>
          </p:grpSpPr>
          <p:grpSp>
            <p:nvGrpSpPr>
              <p:cNvPr id="3" name="Group 9552"/>
              <p:cNvGrpSpPr>
                <a:grpSpLocks/>
              </p:cNvGrpSpPr>
              <p:nvPr/>
            </p:nvGrpSpPr>
            <p:grpSpPr bwMode="auto">
              <a:xfrm>
                <a:off x="-1184275" y="4914900"/>
                <a:ext cx="850900" cy="1327150"/>
                <a:chOff x="-746" y="3096"/>
                <a:chExt cx="536" cy="836"/>
              </a:xfrm>
              <a:grpFill/>
            </p:grpSpPr>
            <p:sp>
              <p:nvSpPr>
                <p:cNvPr id="1092" name="Rectangle 9352"/>
                <p:cNvSpPr>
                  <a:spLocks noChangeArrowheads="1"/>
                </p:cNvSpPr>
                <p:nvPr/>
              </p:nvSpPr>
              <p:spPr bwMode="auto">
                <a:xfrm>
                  <a:off x="-371" y="3368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3" name="Rectangle 9353"/>
                <p:cNvSpPr>
                  <a:spLocks noChangeArrowheads="1"/>
                </p:cNvSpPr>
                <p:nvPr/>
              </p:nvSpPr>
              <p:spPr bwMode="auto">
                <a:xfrm>
                  <a:off x="-371" y="3368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4" name="Oval 9354"/>
                <p:cNvSpPr>
                  <a:spLocks noChangeArrowheads="1"/>
                </p:cNvSpPr>
                <p:nvPr/>
              </p:nvSpPr>
              <p:spPr bwMode="auto">
                <a:xfrm>
                  <a:off x="-361" y="335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5" name="Freeform 9355"/>
                <p:cNvSpPr>
                  <a:spLocks noEditPoints="1"/>
                </p:cNvSpPr>
                <p:nvPr/>
              </p:nvSpPr>
              <p:spPr bwMode="auto">
                <a:xfrm>
                  <a:off x="-706" y="3363"/>
                  <a:ext cx="340" cy="550"/>
                </a:xfrm>
                <a:custGeom>
                  <a:avLst/>
                  <a:gdLst>
                    <a:gd name="T0" fmla="*/ 4 w 144"/>
                    <a:gd name="T1" fmla="*/ 228 h 233"/>
                    <a:gd name="T2" fmla="*/ 4 w 144"/>
                    <a:gd name="T3" fmla="*/ 226 h 233"/>
                    <a:gd name="T4" fmla="*/ 10 w 144"/>
                    <a:gd name="T5" fmla="*/ 217 h 233"/>
                    <a:gd name="T6" fmla="*/ 18 w 144"/>
                    <a:gd name="T7" fmla="*/ 205 h 233"/>
                    <a:gd name="T8" fmla="*/ 18 w 144"/>
                    <a:gd name="T9" fmla="*/ 205 h 233"/>
                    <a:gd name="T10" fmla="*/ 21 w 144"/>
                    <a:gd name="T11" fmla="*/ 200 h 233"/>
                    <a:gd name="T12" fmla="*/ 27 w 144"/>
                    <a:gd name="T13" fmla="*/ 192 h 233"/>
                    <a:gd name="T14" fmla="*/ 30 w 144"/>
                    <a:gd name="T15" fmla="*/ 186 h 233"/>
                    <a:gd name="T16" fmla="*/ 34 w 144"/>
                    <a:gd name="T17" fmla="*/ 178 h 233"/>
                    <a:gd name="T18" fmla="*/ 41 w 144"/>
                    <a:gd name="T19" fmla="*/ 167 h 233"/>
                    <a:gd name="T20" fmla="*/ 42 w 144"/>
                    <a:gd name="T21" fmla="*/ 166 h 233"/>
                    <a:gd name="T22" fmla="*/ 44 w 144"/>
                    <a:gd name="T23" fmla="*/ 164 h 233"/>
                    <a:gd name="T24" fmla="*/ 54 w 144"/>
                    <a:gd name="T25" fmla="*/ 147 h 233"/>
                    <a:gd name="T26" fmla="*/ 55 w 144"/>
                    <a:gd name="T27" fmla="*/ 147 h 233"/>
                    <a:gd name="T28" fmla="*/ 61 w 144"/>
                    <a:gd name="T29" fmla="*/ 136 h 233"/>
                    <a:gd name="T30" fmla="*/ 64 w 144"/>
                    <a:gd name="T31" fmla="*/ 130 h 233"/>
                    <a:gd name="T32" fmla="*/ 64 w 144"/>
                    <a:gd name="T33" fmla="*/ 131 h 233"/>
                    <a:gd name="T34" fmla="*/ 65 w 144"/>
                    <a:gd name="T35" fmla="*/ 131 h 233"/>
                    <a:gd name="T36" fmla="*/ 65 w 144"/>
                    <a:gd name="T37" fmla="*/ 130 h 233"/>
                    <a:gd name="T38" fmla="*/ 67 w 144"/>
                    <a:gd name="T39" fmla="*/ 126 h 233"/>
                    <a:gd name="T40" fmla="*/ 67 w 144"/>
                    <a:gd name="T41" fmla="*/ 126 h 233"/>
                    <a:gd name="T42" fmla="*/ 66 w 144"/>
                    <a:gd name="T43" fmla="*/ 126 h 233"/>
                    <a:gd name="T44" fmla="*/ 69 w 144"/>
                    <a:gd name="T45" fmla="*/ 124 h 233"/>
                    <a:gd name="T46" fmla="*/ 69 w 144"/>
                    <a:gd name="T47" fmla="*/ 123 h 233"/>
                    <a:gd name="T48" fmla="*/ 69 w 144"/>
                    <a:gd name="T49" fmla="*/ 122 h 233"/>
                    <a:gd name="T50" fmla="*/ 69 w 144"/>
                    <a:gd name="T51" fmla="*/ 122 h 233"/>
                    <a:gd name="T52" fmla="*/ 70 w 144"/>
                    <a:gd name="T53" fmla="*/ 122 h 233"/>
                    <a:gd name="T54" fmla="*/ 71 w 144"/>
                    <a:gd name="T55" fmla="*/ 121 h 233"/>
                    <a:gd name="T56" fmla="*/ 71 w 144"/>
                    <a:gd name="T57" fmla="*/ 119 h 233"/>
                    <a:gd name="T58" fmla="*/ 75 w 144"/>
                    <a:gd name="T59" fmla="*/ 113 h 233"/>
                    <a:gd name="T60" fmla="*/ 78 w 144"/>
                    <a:gd name="T61" fmla="*/ 108 h 233"/>
                    <a:gd name="T62" fmla="*/ 79 w 144"/>
                    <a:gd name="T63" fmla="*/ 108 h 233"/>
                    <a:gd name="T64" fmla="*/ 82 w 144"/>
                    <a:gd name="T65" fmla="*/ 102 h 233"/>
                    <a:gd name="T66" fmla="*/ 87 w 144"/>
                    <a:gd name="T67" fmla="*/ 95 h 233"/>
                    <a:gd name="T68" fmla="*/ 86 w 144"/>
                    <a:gd name="T69" fmla="*/ 94 h 233"/>
                    <a:gd name="T70" fmla="*/ 87 w 144"/>
                    <a:gd name="T71" fmla="*/ 94 h 233"/>
                    <a:gd name="T72" fmla="*/ 94 w 144"/>
                    <a:gd name="T73" fmla="*/ 84 h 233"/>
                    <a:gd name="T74" fmla="*/ 107 w 144"/>
                    <a:gd name="T75" fmla="*/ 62 h 233"/>
                    <a:gd name="T76" fmla="*/ 111 w 144"/>
                    <a:gd name="T77" fmla="*/ 53 h 233"/>
                    <a:gd name="T78" fmla="*/ 116 w 144"/>
                    <a:gd name="T79" fmla="*/ 46 h 233"/>
                    <a:gd name="T80" fmla="*/ 116 w 144"/>
                    <a:gd name="T81" fmla="*/ 46 h 233"/>
                    <a:gd name="T82" fmla="*/ 118 w 144"/>
                    <a:gd name="T83" fmla="*/ 45 h 233"/>
                    <a:gd name="T84" fmla="*/ 122 w 144"/>
                    <a:gd name="T85" fmla="*/ 38 h 233"/>
                    <a:gd name="T86" fmla="*/ 123 w 144"/>
                    <a:gd name="T87" fmla="*/ 34 h 233"/>
                    <a:gd name="T88" fmla="*/ 129 w 144"/>
                    <a:gd name="T89" fmla="*/ 24 h 233"/>
                    <a:gd name="T90" fmla="*/ 131 w 144"/>
                    <a:gd name="T91" fmla="*/ 21 h 233"/>
                    <a:gd name="T92" fmla="*/ 132 w 144"/>
                    <a:gd name="T93" fmla="*/ 21 h 233"/>
                    <a:gd name="T94" fmla="*/ 133 w 144"/>
                    <a:gd name="T95" fmla="*/ 19 h 233"/>
                    <a:gd name="T96" fmla="*/ 135 w 144"/>
                    <a:gd name="T97" fmla="*/ 14 h 233"/>
                    <a:gd name="T98" fmla="*/ 139 w 144"/>
                    <a:gd name="T99" fmla="*/ 8 h 233"/>
                    <a:gd name="T100" fmla="*/ 139 w 144"/>
                    <a:gd name="T101" fmla="*/ 8 h 233"/>
                    <a:gd name="T102" fmla="*/ 140 w 144"/>
                    <a:gd name="T103" fmla="*/ 7 h 233"/>
                    <a:gd name="T104" fmla="*/ 142 w 144"/>
                    <a:gd name="T105" fmla="*/ 4 h 233"/>
                    <a:gd name="T106" fmla="*/ 142 w 144"/>
                    <a:gd name="T107" fmla="*/ 2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44" h="233">
                      <a:moveTo>
                        <a:pt x="3" y="228"/>
                      </a:moveTo>
                      <a:cubicBezTo>
                        <a:pt x="1" y="231"/>
                        <a:pt x="1" y="231"/>
                        <a:pt x="1" y="231"/>
                      </a:cubicBezTo>
                      <a:cubicBezTo>
                        <a:pt x="0" y="233"/>
                        <a:pt x="0" y="233"/>
                        <a:pt x="0" y="233"/>
                      </a:cubicBezTo>
                      <a:cubicBezTo>
                        <a:pt x="1" y="233"/>
                        <a:pt x="2" y="233"/>
                        <a:pt x="1" y="233"/>
                      </a:cubicBezTo>
                      <a:cubicBezTo>
                        <a:pt x="3" y="229"/>
                        <a:pt x="3" y="229"/>
                        <a:pt x="3" y="229"/>
                      </a:cubicBezTo>
                      <a:cubicBezTo>
                        <a:pt x="4" y="228"/>
                        <a:pt x="4" y="228"/>
                        <a:pt x="4" y="228"/>
                      </a:cubicBezTo>
                      <a:cubicBezTo>
                        <a:pt x="4" y="228"/>
                        <a:pt x="4" y="228"/>
                        <a:pt x="3" y="228"/>
                      </a:cubicBezTo>
                      <a:moveTo>
                        <a:pt x="4" y="226"/>
                      </a:moveTo>
                      <a:cubicBezTo>
                        <a:pt x="4" y="228"/>
                        <a:pt x="4" y="228"/>
                        <a:pt x="4" y="228"/>
                      </a:cubicBezTo>
                      <a:cubicBezTo>
                        <a:pt x="4" y="228"/>
                        <a:pt x="4" y="228"/>
                        <a:pt x="4" y="228"/>
                      </a:cubicBezTo>
                      <a:cubicBezTo>
                        <a:pt x="5" y="227"/>
                        <a:pt x="5" y="227"/>
                        <a:pt x="5" y="227"/>
                      </a:cubicBezTo>
                      <a:cubicBezTo>
                        <a:pt x="4" y="226"/>
                        <a:pt x="4" y="226"/>
                        <a:pt x="4" y="226"/>
                      </a:cubicBezTo>
                      <a:moveTo>
                        <a:pt x="10" y="217"/>
                      </a:moveTo>
                      <a:cubicBezTo>
                        <a:pt x="9" y="219"/>
                        <a:pt x="8" y="221"/>
                        <a:pt x="7" y="223"/>
                      </a:cubicBezTo>
                      <a:cubicBezTo>
                        <a:pt x="5" y="226"/>
                        <a:pt x="5" y="226"/>
                        <a:pt x="5" y="226"/>
                      </a:cubicBezTo>
                      <a:cubicBezTo>
                        <a:pt x="5" y="226"/>
                        <a:pt x="5" y="226"/>
                        <a:pt x="5" y="226"/>
                      </a:cubicBezTo>
                      <a:cubicBezTo>
                        <a:pt x="11" y="217"/>
                        <a:pt x="11" y="217"/>
                        <a:pt x="11" y="217"/>
                      </a:cubicBezTo>
                      <a:cubicBezTo>
                        <a:pt x="10" y="217"/>
                        <a:pt x="10" y="217"/>
                        <a:pt x="10" y="217"/>
                      </a:cubicBezTo>
                      <a:moveTo>
                        <a:pt x="12" y="214"/>
                      </a:moveTo>
                      <a:cubicBezTo>
                        <a:pt x="11" y="215"/>
                        <a:pt x="11" y="216"/>
                        <a:pt x="11" y="216"/>
                      </a:cubicBezTo>
                      <a:cubicBezTo>
                        <a:pt x="11" y="216"/>
                        <a:pt x="11" y="216"/>
                        <a:pt x="11" y="216"/>
                      </a:cubicBezTo>
                      <a:cubicBezTo>
                        <a:pt x="12" y="215"/>
                        <a:pt x="12" y="215"/>
                        <a:pt x="12" y="215"/>
                      </a:cubicBezTo>
                      <a:cubicBezTo>
                        <a:pt x="12" y="214"/>
                        <a:pt x="12" y="214"/>
                        <a:pt x="12" y="214"/>
                      </a:cubicBezTo>
                      <a:moveTo>
                        <a:pt x="18" y="205"/>
                      </a:moveTo>
                      <a:cubicBezTo>
                        <a:pt x="16" y="208"/>
                        <a:pt x="14" y="211"/>
                        <a:pt x="12" y="214"/>
                      </a:cubicBezTo>
                      <a:cubicBezTo>
                        <a:pt x="12" y="214"/>
                        <a:pt x="12" y="214"/>
                        <a:pt x="12" y="214"/>
                      </a:cubicBezTo>
                      <a:cubicBezTo>
                        <a:pt x="14" y="211"/>
                        <a:pt x="16" y="209"/>
                        <a:pt x="18" y="206"/>
                      </a:cubicBezTo>
                      <a:cubicBezTo>
                        <a:pt x="18" y="205"/>
                        <a:pt x="18" y="205"/>
                        <a:pt x="18" y="205"/>
                      </a:cubicBezTo>
                      <a:moveTo>
                        <a:pt x="21" y="201"/>
                      </a:moveTo>
                      <a:cubicBezTo>
                        <a:pt x="20" y="202"/>
                        <a:pt x="19" y="203"/>
                        <a:pt x="18" y="205"/>
                      </a:cubicBezTo>
                      <a:cubicBezTo>
                        <a:pt x="18" y="205"/>
                        <a:pt x="18" y="205"/>
                        <a:pt x="19" y="205"/>
                      </a:cubicBezTo>
                      <a:cubicBezTo>
                        <a:pt x="19" y="203"/>
                        <a:pt x="20" y="202"/>
                        <a:pt x="21" y="201"/>
                      </a:cubicBezTo>
                      <a:cubicBezTo>
                        <a:pt x="21" y="201"/>
                        <a:pt x="21" y="201"/>
                        <a:pt x="21" y="201"/>
                      </a:cubicBezTo>
                      <a:moveTo>
                        <a:pt x="23" y="196"/>
                      </a:moveTo>
                      <a:cubicBezTo>
                        <a:pt x="23" y="197"/>
                        <a:pt x="22" y="199"/>
                        <a:pt x="21" y="200"/>
                      </a:cubicBezTo>
                      <a:cubicBezTo>
                        <a:pt x="21" y="200"/>
                        <a:pt x="21" y="200"/>
                        <a:pt x="21" y="200"/>
                      </a:cubicBezTo>
                      <a:cubicBezTo>
                        <a:pt x="22" y="199"/>
                        <a:pt x="23" y="198"/>
                        <a:pt x="24" y="196"/>
                      </a:cubicBezTo>
                      <a:cubicBezTo>
                        <a:pt x="24" y="196"/>
                        <a:pt x="23" y="196"/>
                        <a:pt x="23" y="196"/>
                      </a:cubicBezTo>
                      <a:moveTo>
                        <a:pt x="26" y="191"/>
                      </a:moveTo>
                      <a:cubicBezTo>
                        <a:pt x="26" y="192"/>
                        <a:pt x="25" y="193"/>
                        <a:pt x="25" y="194"/>
                      </a:cubicBezTo>
                      <a:cubicBezTo>
                        <a:pt x="25" y="194"/>
                        <a:pt x="25" y="194"/>
                        <a:pt x="25" y="194"/>
                      </a:cubicBezTo>
                      <a:cubicBezTo>
                        <a:pt x="26" y="193"/>
                        <a:pt x="26" y="193"/>
                        <a:pt x="27" y="192"/>
                      </a:cubicBezTo>
                      <a:cubicBezTo>
                        <a:pt x="27" y="192"/>
                        <a:pt x="26" y="191"/>
                        <a:pt x="26" y="191"/>
                      </a:cubicBezTo>
                      <a:moveTo>
                        <a:pt x="29" y="186"/>
                      </a:moveTo>
                      <a:cubicBezTo>
                        <a:pt x="29" y="187"/>
                        <a:pt x="28" y="189"/>
                        <a:pt x="27" y="190"/>
                      </a:cubicBezTo>
                      <a:cubicBezTo>
                        <a:pt x="28" y="190"/>
                        <a:pt x="28" y="190"/>
                        <a:pt x="28" y="190"/>
                      </a:cubicBezTo>
                      <a:cubicBezTo>
                        <a:pt x="28" y="189"/>
                        <a:pt x="29" y="188"/>
                        <a:pt x="30" y="186"/>
                      </a:cubicBezTo>
                      <a:cubicBezTo>
                        <a:pt x="30" y="186"/>
                        <a:pt x="30" y="186"/>
                        <a:pt x="30" y="186"/>
                      </a:cubicBezTo>
                      <a:cubicBezTo>
                        <a:pt x="30" y="186"/>
                        <a:pt x="30" y="186"/>
                        <a:pt x="29" y="186"/>
                      </a:cubicBezTo>
                      <a:moveTo>
                        <a:pt x="34" y="178"/>
                      </a:moveTo>
                      <a:cubicBezTo>
                        <a:pt x="34" y="179"/>
                        <a:pt x="34" y="180"/>
                        <a:pt x="33" y="180"/>
                      </a:cubicBezTo>
                      <a:cubicBezTo>
                        <a:pt x="33" y="180"/>
                        <a:pt x="34" y="180"/>
                        <a:pt x="34" y="181"/>
                      </a:cubicBezTo>
                      <a:cubicBezTo>
                        <a:pt x="34" y="180"/>
                        <a:pt x="34" y="179"/>
                        <a:pt x="35" y="179"/>
                      </a:cubicBezTo>
                      <a:cubicBezTo>
                        <a:pt x="34" y="178"/>
                        <a:pt x="34" y="178"/>
                        <a:pt x="34" y="178"/>
                      </a:cubicBezTo>
                      <a:moveTo>
                        <a:pt x="35" y="177"/>
                      </a:moveTo>
                      <a:cubicBezTo>
                        <a:pt x="35" y="177"/>
                        <a:pt x="35" y="177"/>
                        <a:pt x="35" y="177"/>
                      </a:cubicBezTo>
                      <a:cubicBezTo>
                        <a:pt x="35" y="178"/>
                        <a:pt x="35" y="178"/>
                        <a:pt x="35" y="178"/>
                      </a:cubicBezTo>
                      <a:cubicBezTo>
                        <a:pt x="35" y="178"/>
                        <a:pt x="36" y="178"/>
                        <a:pt x="36" y="178"/>
                      </a:cubicBezTo>
                      <a:cubicBezTo>
                        <a:pt x="35" y="177"/>
                        <a:pt x="35" y="177"/>
                        <a:pt x="35" y="177"/>
                      </a:cubicBezTo>
                      <a:moveTo>
                        <a:pt x="41" y="167"/>
                      </a:moveTo>
                      <a:cubicBezTo>
                        <a:pt x="40" y="169"/>
                        <a:pt x="39" y="171"/>
                        <a:pt x="37" y="174"/>
                      </a:cubicBezTo>
                      <a:cubicBezTo>
                        <a:pt x="37" y="174"/>
                        <a:pt x="38" y="174"/>
                        <a:pt x="38" y="174"/>
                      </a:cubicBezTo>
                      <a:cubicBezTo>
                        <a:pt x="39" y="172"/>
                        <a:pt x="41" y="170"/>
                        <a:pt x="42" y="167"/>
                      </a:cubicBezTo>
                      <a:cubicBezTo>
                        <a:pt x="42" y="167"/>
                        <a:pt x="42" y="167"/>
                        <a:pt x="41" y="167"/>
                      </a:cubicBezTo>
                      <a:moveTo>
                        <a:pt x="42" y="166"/>
                      </a:moveTo>
                      <a:cubicBezTo>
                        <a:pt x="42" y="166"/>
                        <a:pt x="42" y="166"/>
                        <a:pt x="42" y="166"/>
                      </a:cubicBezTo>
                      <a:cubicBezTo>
                        <a:pt x="43" y="166"/>
                        <a:pt x="43" y="166"/>
                        <a:pt x="43" y="166"/>
                      </a:cubicBezTo>
                      <a:cubicBezTo>
                        <a:pt x="43" y="166"/>
                        <a:pt x="43" y="166"/>
                        <a:pt x="43" y="166"/>
                      </a:cubicBezTo>
                      <a:cubicBezTo>
                        <a:pt x="42" y="166"/>
                        <a:pt x="42" y="166"/>
                        <a:pt x="42" y="166"/>
                      </a:cubicBezTo>
                      <a:moveTo>
                        <a:pt x="46" y="159"/>
                      </a:moveTo>
                      <a:cubicBezTo>
                        <a:pt x="45" y="161"/>
                        <a:pt x="44" y="162"/>
                        <a:pt x="44" y="163"/>
                      </a:cubicBezTo>
                      <a:cubicBezTo>
                        <a:pt x="44" y="164"/>
                        <a:pt x="44" y="164"/>
                        <a:pt x="44" y="164"/>
                      </a:cubicBezTo>
                      <a:cubicBezTo>
                        <a:pt x="45" y="162"/>
                        <a:pt x="46" y="161"/>
                        <a:pt x="47" y="160"/>
                      </a:cubicBezTo>
                      <a:cubicBezTo>
                        <a:pt x="47" y="159"/>
                        <a:pt x="46" y="159"/>
                        <a:pt x="46" y="159"/>
                      </a:cubicBezTo>
                      <a:moveTo>
                        <a:pt x="54" y="146"/>
                      </a:moveTo>
                      <a:cubicBezTo>
                        <a:pt x="54" y="146"/>
                        <a:pt x="54" y="146"/>
                        <a:pt x="54" y="147"/>
                      </a:cubicBez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2" y="149"/>
                        <a:pt x="51" y="152"/>
                        <a:pt x="49" y="154"/>
                      </a:cubicBezTo>
                      <a:cubicBezTo>
                        <a:pt x="49" y="154"/>
                        <a:pt x="50" y="155"/>
                        <a:pt x="50" y="155"/>
                      </a:cubicBezTo>
                      <a:cubicBezTo>
                        <a:pt x="52" y="152"/>
                        <a:pt x="53" y="149"/>
                        <a:pt x="55" y="147"/>
                      </a:cubicBezTo>
                      <a:cubicBezTo>
                        <a:pt x="55" y="147"/>
                        <a:pt x="54" y="146"/>
                        <a:pt x="54" y="146"/>
                      </a:cubicBezTo>
                      <a:moveTo>
                        <a:pt x="61" y="136"/>
                      </a:moveTo>
                      <a:cubicBezTo>
                        <a:pt x="59" y="138"/>
                        <a:pt x="58" y="140"/>
                        <a:pt x="56" y="143"/>
                      </a:cubicBezTo>
                      <a:cubicBezTo>
                        <a:pt x="57" y="143"/>
                        <a:pt x="57" y="143"/>
                        <a:pt x="57" y="143"/>
                      </a:cubicBezTo>
                      <a:cubicBezTo>
                        <a:pt x="59" y="141"/>
                        <a:pt x="60" y="139"/>
                        <a:pt x="61" y="136"/>
                      </a:cubicBezTo>
                      <a:cubicBezTo>
                        <a:pt x="61" y="136"/>
                        <a:pt x="61" y="136"/>
                        <a:pt x="61" y="136"/>
                      </a:cubicBezTo>
                      <a:moveTo>
                        <a:pt x="61" y="135"/>
                      </a:moveTo>
                      <a:cubicBezTo>
                        <a:pt x="61" y="135"/>
                        <a:pt x="61" y="135"/>
                        <a:pt x="61" y="136"/>
                      </a:cubicBezTo>
                      <a:cubicBezTo>
                        <a:pt x="61" y="136"/>
                        <a:pt x="61" y="136"/>
                        <a:pt x="62" y="136"/>
                      </a:cubicBezTo>
                      <a:cubicBezTo>
                        <a:pt x="62" y="136"/>
                        <a:pt x="62" y="136"/>
                        <a:pt x="62" y="135"/>
                      </a:cubicBezTo>
                      <a:cubicBezTo>
                        <a:pt x="62" y="135"/>
                        <a:pt x="61" y="135"/>
                        <a:pt x="61" y="135"/>
                      </a:cubicBezTo>
                      <a:moveTo>
                        <a:pt x="64" y="130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ubicBezTo>
                        <a:pt x="65" y="131"/>
                        <a:pt x="64" y="131"/>
                        <a:pt x="64" y="130"/>
                      </a:cubicBezTo>
                      <a:moveTo>
                        <a:pt x="64" y="130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0"/>
                        <a:pt x="64" y="130"/>
                        <a:pt x="64" y="130"/>
                      </a:cubicBezTo>
                      <a:cubicBezTo>
                        <a:pt x="64" y="130"/>
                        <a:pt x="64" y="130"/>
                        <a:pt x="64" y="130"/>
                      </a:cubicBezTo>
                      <a:moveTo>
                        <a:pt x="65" y="130"/>
                      </a:moveTo>
                      <a:cubicBezTo>
                        <a:pt x="64" y="130"/>
                        <a:pt x="64" y="130"/>
                        <a:pt x="64" y="130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moveTo>
                        <a:pt x="64" y="130"/>
                      </a:moveTo>
                      <a:cubicBezTo>
                        <a:pt x="64" y="130"/>
                        <a:pt x="64" y="130"/>
                        <a:pt x="64" y="130"/>
                      </a:cubicBezTo>
                      <a:cubicBezTo>
                        <a:pt x="64" y="130"/>
                        <a:pt x="64" y="130"/>
                        <a:pt x="64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4" y="130"/>
                      </a:cubicBezTo>
                      <a:moveTo>
                        <a:pt x="67" y="126"/>
                      </a:moveTo>
                      <a:cubicBezTo>
                        <a:pt x="66" y="127"/>
                        <a:pt x="65" y="128"/>
                        <a:pt x="65" y="129"/>
                      </a:cubicBezTo>
                      <a:cubicBezTo>
                        <a:pt x="65" y="129"/>
                        <a:pt x="65" y="129"/>
                        <a:pt x="66" y="130"/>
                      </a:cubicBezTo>
                      <a:cubicBezTo>
                        <a:pt x="66" y="129"/>
                        <a:pt x="67" y="128"/>
                        <a:pt x="67" y="127"/>
                      </a:cubicBezTo>
                      <a:cubicBezTo>
                        <a:pt x="67" y="127"/>
                        <a:pt x="67" y="127"/>
                        <a:pt x="67" y="126"/>
                      </a:cubicBezTo>
                      <a:moveTo>
                        <a:pt x="66" y="126"/>
                      </a:moveTo>
                      <a:cubicBezTo>
                        <a:pt x="66" y="127"/>
                        <a:pt x="65" y="128"/>
                        <a:pt x="65" y="129"/>
                      </a:cubicBezTo>
                      <a:cubicBezTo>
                        <a:pt x="65" y="129"/>
                        <a:pt x="65" y="129"/>
                        <a:pt x="65" y="129"/>
                      </a:cubicBezTo>
                      <a:cubicBezTo>
                        <a:pt x="66" y="126"/>
                        <a:pt x="66" y="126"/>
                        <a:pt x="66" y="126"/>
                      </a:cubicBezTo>
                      <a:cubicBezTo>
                        <a:pt x="66" y="126"/>
                        <a:pt x="66" y="126"/>
                        <a:pt x="66" y="126"/>
                      </a:cubicBezTo>
                      <a:moveTo>
                        <a:pt x="67" y="126"/>
                      </a:moveTo>
                      <a:cubicBezTo>
                        <a:pt x="67" y="126"/>
                        <a:pt x="67" y="126"/>
                        <a:pt x="67" y="126"/>
                      </a:cubicBezTo>
                      <a:cubicBezTo>
                        <a:pt x="67" y="127"/>
                        <a:pt x="67" y="127"/>
                        <a:pt x="67" y="127"/>
                      </a:cubicBezTo>
                      <a:cubicBezTo>
                        <a:pt x="67" y="127"/>
                        <a:pt x="68" y="126"/>
                        <a:pt x="68" y="126"/>
                      </a:cubicBezTo>
                      <a:cubicBezTo>
                        <a:pt x="67" y="126"/>
                        <a:pt x="67" y="126"/>
                        <a:pt x="67" y="126"/>
                      </a:cubicBezTo>
                      <a:moveTo>
                        <a:pt x="67" y="126"/>
                      </a:moveTo>
                      <a:cubicBezTo>
                        <a:pt x="67" y="126"/>
                        <a:pt x="67" y="126"/>
                        <a:pt x="66" y="126"/>
                      </a:cubicBezTo>
                      <a:cubicBezTo>
                        <a:pt x="66" y="126"/>
                        <a:pt x="66" y="126"/>
                        <a:pt x="66" y="126"/>
                      </a:cubicBezTo>
                      <a:cubicBezTo>
                        <a:pt x="67" y="126"/>
                        <a:pt x="67" y="126"/>
                        <a:pt x="67" y="126"/>
                      </a:cubicBezTo>
                      <a:cubicBezTo>
                        <a:pt x="67" y="126"/>
                        <a:pt x="67" y="126"/>
                        <a:pt x="67" y="126"/>
                      </a:cubicBezTo>
                      <a:moveTo>
                        <a:pt x="69" y="123"/>
                      </a:move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4"/>
                        <a:pt x="69" y="124"/>
                        <a:pt x="69" y="124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moveTo>
                        <a:pt x="69" y="123"/>
                      </a:move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moveTo>
                        <a:pt x="69" y="122"/>
                      </a:moveTo>
                      <a:cubicBezTo>
                        <a:pt x="69" y="122"/>
                        <a:pt x="69" y="123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70" y="123"/>
                        <a:pt x="70" y="123"/>
                        <a:pt x="70" y="123"/>
                      </a:cubicBezTo>
                      <a:cubicBezTo>
                        <a:pt x="70" y="122"/>
                        <a:pt x="69" y="122"/>
                        <a:pt x="69" y="122"/>
                      </a:cubicBezTo>
                      <a:moveTo>
                        <a:pt x="69" y="122"/>
                      </a:moveTo>
                      <a:cubicBezTo>
                        <a:pt x="69" y="122"/>
                        <a:pt x="69" y="122"/>
                        <a:pt x="69" y="123"/>
                      </a:cubicBezTo>
                      <a:cubicBezTo>
                        <a:pt x="69" y="123"/>
                        <a:pt x="69" y="123"/>
                        <a:pt x="69" y="123"/>
                      </a:cubicBezTo>
                      <a:cubicBezTo>
                        <a:pt x="69" y="122"/>
                        <a:pt x="69" y="122"/>
                        <a:pt x="69" y="122"/>
                      </a:cubicBezTo>
                      <a:cubicBezTo>
                        <a:pt x="69" y="122"/>
                        <a:pt x="69" y="122"/>
                        <a:pt x="69" y="122"/>
                      </a:cubicBezTo>
                      <a:moveTo>
                        <a:pt x="69" y="122"/>
                      </a:moveTo>
                      <a:cubicBezTo>
                        <a:pt x="69" y="122"/>
                        <a:pt x="69" y="122"/>
                        <a:pt x="69" y="122"/>
                      </a:cubicBezTo>
                      <a:cubicBezTo>
                        <a:pt x="69" y="122"/>
                        <a:pt x="69" y="122"/>
                        <a:pt x="69" y="122"/>
                      </a:cubicBezTo>
                      <a:cubicBezTo>
                        <a:pt x="69" y="122"/>
                        <a:pt x="69" y="122"/>
                        <a:pt x="69" y="122"/>
                      </a:cubicBezTo>
                      <a:moveTo>
                        <a:pt x="69" y="122"/>
                      </a:moveTo>
                      <a:cubicBezTo>
                        <a:pt x="69" y="122"/>
                        <a:pt x="69" y="122"/>
                        <a:pt x="69" y="122"/>
                      </a:cubicBezTo>
                      <a:cubicBezTo>
                        <a:pt x="70" y="122"/>
                        <a:pt x="70" y="122"/>
                        <a:pt x="70" y="122"/>
                      </a:cubicBezTo>
                      <a:cubicBezTo>
                        <a:pt x="70" y="122"/>
                        <a:pt x="70" y="122"/>
                        <a:pt x="70" y="122"/>
                      </a:cubicBezTo>
                      <a:cubicBezTo>
                        <a:pt x="70" y="122"/>
                        <a:pt x="70" y="122"/>
                        <a:pt x="69" y="122"/>
                      </a:cubicBezTo>
                      <a:moveTo>
                        <a:pt x="70" y="120"/>
                      </a:moveTo>
                      <a:cubicBezTo>
                        <a:pt x="70" y="120"/>
                        <a:pt x="70" y="121"/>
                        <a:pt x="70" y="121"/>
                      </a:cubicBezTo>
                      <a:cubicBezTo>
                        <a:pt x="70" y="121"/>
                        <a:pt x="70" y="121"/>
                        <a:pt x="71" y="121"/>
                      </a:cubicBezTo>
                      <a:cubicBezTo>
                        <a:pt x="71" y="121"/>
                        <a:pt x="71" y="121"/>
                        <a:pt x="71" y="121"/>
                      </a:cubicBezTo>
                      <a:cubicBezTo>
                        <a:pt x="71" y="120"/>
                        <a:pt x="71" y="120"/>
                        <a:pt x="70" y="120"/>
                      </a:cubicBezTo>
                      <a:moveTo>
                        <a:pt x="71" y="119"/>
                      </a:moveTo>
                      <a:cubicBezTo>
                        <a:pt x="71" y="119"/>
                        <a:pt x="71" y="119"/>
                        <a:pt x="71" y="119"/>
                      </a:cubicBezTo>
                      <a:cubicBezTo>
                        <a:pt x="71" y="119"/>
                        <a:pt x="72" y="119"/>
                        <a:pt x="72" y="120"/>
                      </a:cubicBezTo>
                      <a:cubicBezTo>
                        <a:pt x="72" y="119"/>
                        <a:pt x="72" y="119"/>
                        <a:pt x="72" y="119"/>
                      </a:cubicBezTo>
                      <a:cubicBezTo>
                        <a:pt x="71" y="119"/>
                        <a:pt x="71" y="119"/>
                        <a:pt x="71" y="119"/>
                      </a:cubicBezTo>
                      <a:moveTo>
                        <a:pt x="71" y="118"/>
                      </a:moveTo>
                      <a:cubicBezTo>
                        <a:pt x="71" y="119"/>
                        <a:pt x="71" y="119"/>
                        <a:pt x="71" y="119"/>
                      </a:cubicBezTo>
                      <a:cubicBezTo>
                        <a:pt x="72" y="119"/>
                        <a:pt x="72" y="119"/>
                        <a:pt x="72" y="119"/>
                      </a:cubicBezTo>
                      <a:cubicBezTo>
                        <a:pt x="72" y="119"/>
                        <a:pt x="72" y="119"/>
                        <a:pt x="72" y="119"/>
                      </a:cubicBezTo>
                      <a:cubicBezTo>
                        <a:pt x="72" y="119"/>
                        <a:pt x="72" y="119"/>
                        <a:pt x="71" y="118"/>
                      </a:cubicBezTo>
                      <a:moveTo>
                        <a:pt x="75" y="113"/>
                      </a:moveTo>
                      <a:cubicBezTo>
                        <a:pt x="74" y="114"/>
                        <a:pt x="73" y="116"/>
                        <a:pt x="72" y="117"/>
                      </a:cubicBezTo>
                      <a:cubicBezTo>
                        <a:pt x="73" y="117"/>
                        <a:pt x="73" y="117"/>
                        <a:pt x="73" y="118"/>
                      </a:cubicBezTo>
                      <a:cubicBezTo>
                        <a:pt x="74" y="116"/>
                        <a:pt x="75" y="115"/>
                        <a:pt x="76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moveTo>
                        <a:pt x="78" y="107"/>
                      </a:moveTo>
                      <a:cubicBezTo>
                        <a:pt x="78" y="108"/>
                        <a:pt x="78" y="108"/>
                        <a:pt x="78" y="108"/>
                      </a:cubicBezTo>
                      <a:cubicBezTo>
                        <a:pt x="78" y="109"/>
                        <a:pt x="78" y="109"/>
                        <a:pt x="78" y="109"/>
                      </a:cubicBezTo>
                      <a:cubicBezTo>
                        <a:pt x="79" y="109"/>
                        <a:pt x="79" y="108"/>
                        <a:pt x="79" y="108"/>
                      </a:cubicBezTo>
                      <a:cubicBezTo>
                        <a:pt x="79" y="108"/>
                        <a:pt x="79" y="107"/>
                        <a:pt x="78" y="107"/>
                      </a:cubicBezTo>
                      <a:moveTo>
                        <a:pt x="79" y="107"/>
                      </a:moveTo>
                      <a:cubicBezTo>
                        <a:pt x="78" y="107"/>
                        <a:pt x="78" y="107"/>
                        <a:pt x="78" y="107"/>
                      </a:cubicBezTo>
                      <a:cubicBezTo>
                        <a:pt x="79" y="107"/>
                        <a:pt x="79" y="108"/>
                        <a:pt x="79" y="108"/>
                      </a:cubicBezTo>
                      <a:cubicBezTo>
                        <a:pt x="79" y="108"/>
                        <a:pt x="79" y="107"/>
                        <a:pt x="79" y="107"/>
                      </a:cubicBezTo>
                      <a:cubicBezTo>
                        <a:pt x="79" y="107"/>
                        <a:pt x="79" y="107"/>
                        <a:pt x="79" y="107"/>
                      </a:cubicBezTo>
                      <a:moveTo>
                        <a:pt x="82" y="101"/>
                      </a:moveTo>
                      <a:cubicBezTo>
                        <a:pt x="82" y="102"/>
                        <a:pt x="82" y="102"/>
                        <a:pt x="82" y="102"/>
                      </a:cubicBezTo>
                      <a:cubicBezTo>
                        <a:pt x="82" y="102"/>
                        <a:pt x="82" y="102"/>
                        <a:pt x="82" y="102"/>
                      </a:cubicBezTo>
                      <a:cubicBezTo>
                        <a:pt x="82" y="102"/>
                        <a:pt x="82" y="102"/>
                        <a:pt x="82" y="102"/>
                      </a:cubicBezTo>
                      <a:cubicBezTo>
                        <a:pt x="83" y="102"/>
                        <a:pt x="83" y="102"/>
                        <a:pt x="83" y="102"/>
                      </a:cubicBezTo>
                      <a:cubicBezTo>
                        <a:pt x="83" y="102"/>
                        <a:pt x="82" y="101"/>
                        <a:pt x="82" y="101"/>
                      </a:cubicBezTo>
                      <a:moveTo>
                        <a:pt x="86" y="95"/>
                      </a:moveTo>
                      <a:cubicBezTo>
                        <a:pt x="86" y="95"/>
                        <a:pt x="85" y="96"/>
                        <a:pt x="85" y="96"/>
                      </a:cubicBezTo>
                      <a:cubicBezTo>
                        <a:pt x="85" y="96"/>
                        <a:pt x="86" y="97"/>
                        <a:pt x="86" y="97"/>
                      </a:cubicBezTo>
                      <a:cubicBezTo>
                        <a:pt x="86" y="96"/>
                        <a:pt x="87" y="96"/>
                        <a:pt x="87" y="95"/>
                      </a:cubicBezTo>
                      <a:cubicBezTo>
                        <a:pt x="87" y="95"/>
                        <a:pt x="86" y="95"/>
                        <a:pt x="86" y="95"/>
                      </a:cubicBezTo>
                      <a:moveTo>
                        <a:pt x="86" y="94"/>
                      </a:moveTo>
                      <a:cubicBezTo>
                        <a:pt x="86" y="94"/>
                        <a:pt x="86" y="94"/>
                        <a:pt x="86" y="94"/>
                      </a:cubicBezTo>
                      <a:cubicBezTo>
                        <a:pt x="86" y="94"/>
                        <a:pt x="86" y="94"/>
                        <a:pt x="86" y="94"/>
                      </a:cubicBezTo>
                      <a:cubicBezTo>
                        <a:pt x="86" y="94"/>
                        <a:pt x="86" y="94"/>
                        <a:pt x="86" y="94"/>
                      </a:cubicBezTo>
                      <a:moveTo>
                        <a:pt x="86" y="94"/>
                      </a:moveTo>
                      <a:cubicBezTo>
                        <a:pt x="86" y="94"/>
                        <a:pt x="86" y="94"/>
                        <a:pt x="86" y="94"/>
                      </a:cubicBezTo>
                      <a:cubicBezTo>
                        <a:pt x="87" y="94"/>
                        <a:pt x="87" y="95"/>
                        <a:pt x="87" y="95"/>
                      </a:cubicBezTo>
                      <a:cubicBezTo>
                        <a:pt x="87" y="95"/>
                        <a:pt x="87" y="95"/>
                        <a:pt x="87" y="94"/>
                      </a:cubicBezTo>
                      <a:cubicBezTo>
                        <a:pt x="86" y="94"/>
                        <a:pt x="86" y="94"/>
                        <a:pt x="86" y="94"/>
                      </a:cubicBezTo>
                      <a:moveTo>
                        <a:pt x="88" y="92"/>
                      </a:moveTo>
                      <a:cubicBezTo>
                        <a:pt x="88" y="92"/>
                        <a:pt x="87" y="93"/>
                        <a:pt x="87" y="94"/>
                      </a:cubicBezTo>
                      <a:cubicBezTo>
                        <a:pt x="87" y="94"/>
                        <a:pt x="87" y="94"/>
                        <a:pt x="88" y="94"/>
                      </a:cubicBezTo>
                      <a:cubicBezTo>
                        <a:pt x="88" y="93"/>
                        <a:pt x="88" y="93"/>
                        <a:pt x="89" y="92"/>
                      </a:cubicBezTo>
                      <a:cubicBezTo>
                        <a:pt x="89" y="92"/>
                        <a:pt x="88" y="92"/>
                        <a:pt x="88" y="92"/>
                      </a:cubicBezTo>
                      <a:moveTo>
                        <a:pt x="95" y="80"/>
                      </a:moveTo>
                      <a:cubicBezTo>
                        <a:pt x="94" y="81"/>
                        <a:pt x="94" y="82"/>
                        <a:pt x="93" y="83"/>
                      </a:cubicBezTo>
                      <a:cubicBezTo>
                        <a:pt x="93" y="83"/>
                        <a:pt x="94" y="83"/>
                        <a:pt x="94" y="84"/>
                      </a:cubicBezTo>
                      <a:cubicBezTo>
                        <a:pt x="95" y="83"/>
                        <a:pt x="95" y="82"/>
                        <a:pt x="96" y="81"/>
                      </a:cubicBezTo>
                      <a:cubicBezTo>
                        <a:pt x="95" y="81"/>
                        <a:pt x="95" y="80"/>
                        <a:pt x="95" y="80"/>
                      </a:cubicBezTo>
                      <a:moveTo>
                        <a:pt x="106" y="62"/>
                      </a:moveTo>
                      <a:cubicBezTo>
                        <a:pt x="105" y="65"/>
                        <a:pt x="103" y="67"/>
                        <a:pt x="102" y="69"/>
                      </a:cubicBezTo>
                      <a:cubicBezTo>
                        <a:pt x="102" y="70"/>
                        <a:pt x="102" y="70"/>
                        <a:pt x="102" y="70"/>
                      </a:cubicBezTo>
                      <a:cubicBezTo>
                        <a:pt x="104" y="67"/>
                        <a:pt x="105" y="65"/>
                        <a:pt x="107" y="62"/>
                      </a:cubicBezTo>
                      <a:cubicBezTo>
                        <a:pt x="107" y="62"/>
                        <a:pt x="106" y="62"/>
                        <a:pt x="106" y="62"/>
                      </a:cubicBezTo>
                      <a:moveTo>
                        <a:pt x="111" y="53"/>
                      </a:moveTo>
                      <a:cubicBezTo>
                        <a:pt x="111" y="54"/>
                        <a:pt x="111" y="55"/>
                        <a:pt x="110" y="55"/>
                      </a:cubicBezTo>
                      <a:cubicBezTo>
                        <a:pt x="110" y="55"/>
                        <a:pt x="111" y="56"/>
                        <a:pt x="111" y="56"/>
                      </a:cubicBezTo>
                      <a:cubicBezTo>
                        <a:pt x="111" y="55"/>
                        <a:pt x="112" y="55"/>
                        <a:pt x="112" y="54"/>
                      </a:cubicBezTo>
                      <a:cubicBezTo>
                        <a:pt x="112" y="54"/>
                        <a:pt x="112" y="54"/>
                        <a:pt x="111" y="53"/>
                      </a:cubicBezTo>
                      <a:moveTo>
                        <a:pt x="113" y="50"/>
                      </a:moveTo>
                      <a:cubicBezTo>
                        <a:pt x="113" y="51"/>
                        <a:pt x="112" y="51"/>
                        <a:pt x="112" y="52"/>
                      </a:cubicBezTo>
                      <a:cubicBezTo>
                        <a:pt x="112" y="52"/>
                        <a:pt x="113" y="52"/>
                        <a:pt x="113" y="53"/>
                      </a:cubicBezTo>
                      <a:cubicBezTo>
                        <a:pt x="113" y="52"/>
                        <a:pt x="114" y="51"/>
                        <a:pt x="114" y="51"/>
                      </a:cubicBezTo>
                      <a:cubicBezTo>
                        <a:pt x="114" y="50"/>
                        <a:pt x="114" y="50"/>
                        <a:pt x="113" y="50"/>
                      </a:cubicBezTo>
                      <a:moveTo>
                        <a:pt x="116" y="46"/>
                      </a:moveTo>
                      <a:cubicBezTo>
                        <a:pt x="115" y="47"/>
                        <a:pt x="115" y="47"/>
                        <a:pt x="115" y="47"/>
                      </a:cubicBezTo>
                      <a:cubicBezTo>
                        <a:pt x="115" y="47"/>
                        <a:pt x="116" y="48"/>
                        <a:pt x="116" y="48"/>
                      </a:cubicBezTo>
                      <a:cubicBezTo>
                        <a:pt x="116" y="47"/>
                        <a:pt x="116" y="47"/>
                        <a:pt x="116" y="47"/>
                      </a:cubicBezTo>
                      <a:cubicBezTo>
                        <a:pt x="116" y="47"/>
                        <a:pt x="116" y="46"/>
                        <a:pt x="116" y="46"/>
                      </a:cubicBezTo>
                      <a:moveTo>
                        <a:pt x="116" y="45"/>
                      </a:moveTo>
                      <a:cubicBezTo>
                        <a:pt x="116" y="46"/>
                        <a:pt x="116" y="46"/>
                        <a:pt x="116" y="46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6"/>
                        <a:pt x="117" y="46"/>
                        <a:pt x="117" y="46"/>
                      </a:cubicBezTo>
                      <a:cubicBezTo>
                        <a:pt x="117" y="46"/>
                        <a:pt x="116" y="46"/>
                        <a:pt x="116" y="45"/>
                      </a:cubicBezTo>
                      <a:moveTo>
                        <a:pt x="119" y="41"/>
                      </a:moveTo>
                      <a:cubicBezTo>
                        <a:pt x="118" y="42"/>
                        <a:pt x="117" y="43"/>
                        <a:pt x="117" y="45"/>
                      </a:cubicBezTo>
                      <a:cubicBezTo>
                        <a:pt x="117" y="45"/>
                        <a:pt x="117" y="45"/>
                        <a:pt x="118" y="45"/>
                      </a:cubicBezTo>
                      <a:cubicBezTo>
                        <a:pt x="118" y="44"/>
                        <a:pt x="119" y="42"/>
                        <a:pt x="120" y="41"/>
                      </a:cubicBezTo>
                      <a:cubicBezTo>
                        <a:pt x="120" y="41"/>
                        <a:pt x="119" y="41"/>
                        <a:pt x="119" y="41"/>
                      </a:cubicBezTo>
                      <a:moveTo>
                        <a:pt x="121" y="38"/>
                      </a:moveTo>
                      <a:cubicBezTo>
                        <a:pt x="120" y="39"/>
                        <a:pt x="120" y="40"/>
                        <a:pt x="119" y="41"/>
                      </a:cubicBezTo>
                      <a:cubicBezTo>
                        <a:pt x="119" y="41"/>
                        <a:pt x="120" y="41"/>
                        <a:pt x="120" y="41"/>
                      </a:cubicBezTo>
                      <a:cubicBezTo>
                        <a:pt x="121" y="40"/>
                        <a:pt x="121" y="39"/>
                        <a:pt x="122" y="38"/>
                      </a:cubicBezTo>
                      <a:cubicBezTo>
                        <a:pt x="121" y="38"/>
                        <a:pt x="121" y="38"/>
                        <a:pt x="121" y="38"/>
                      </a:cubicBezTo>
                      <a:moveTo>
                        <a:pt x="123" y="34"/>
                      </a:moveTo>
                      <a:cubicBezTo>
                        <a:pt x="123" y="34"/>
                        <a:pt x="123" y="35"/>
                        <a:pt x="122" y="35"/>
                      </a:cubicBezTo>
                      <a:cubicBezTo>
                        <a:pt x="123" y="35"/>
                        <a:pt x="123" y="35"/>
                        <a:pt x="123" y="35"/>
                      </a:cubicBezTo>
                      <a:cubicBezTo>
                        <a:pt x="124" y="35"/>
                        <a:pt x="124" y="35"/>
                        <a:pt x="124" y="34"/>
                      </a:cubicBezTo>
                      <a:cubicBezTo>
                        <a:pt x="124" y="34"/>
                        <a:pt x="123" y="34"/>
                        <a:pt x="123" y="34"/>
                      </a:cubicBezTo>
                      <a:moveTo>
                        <a:pt x="128" y="26"/>
                      </a:moveTo>
                      <a:cubicBezTo>
                        <a:pt x="126" y="29"/>
                        <a:pt x="125" y="31"/>
                        <a:pt x="124" y="33"/>
                      </a:cubicBezTo>
                      <a:cubicBezTo>
                        <a:pt x="124" y="33"/>
                        <a:pt x="124" y="33"/>
                        <a:pt x="124" y="33"/>
                      </a:cubicBezTo>
                      <a:cubicBezTo>
                        <a:pt x="126" y="31"/>
                        <a:pt x="127" y="29"/>
                        <a:pt x="128" y="27"/>
                      </a:cubicBezTo>
                      <a:cubicBezTo>
                        <a:pt x="128" y="27"/>
                        <a:pt x="128" y="27"/>
                        <a:pt x="128" y="26"/>
                      </a:cubicBezTo>
                      <a:moveTo>
                        <a:pt x="129" y="24"/>
                      </a:moveTo>
                      <a:cubicBezTo>
                        <a:pt x="129" y="24"/>
                        <a:pt x="129" y="25"/>
                        <a:pt x="128" y="25"/>
                      </a:cubicBezTo>
                      <a:cubicBezTo>
                        <a:pt x="129" y="25"/>
                        <a:pt x="129" y="25"/>
                        <a:pt x="129" y="26"/>
                      </a:cubicBezTo>
                      <a:cubicBezTo>
                        <a:pt x="130" y="25"/>
                        <a:pt x="130" y="25"/>
                        <a:pt x="130" y="24"/>
                      </a:cubicBezTo>
                      <a:cubicBezTo>
                        <a:pt x="130" y="24"/>
                        <a:pt x="130" y="24"/>
                        <a:pt x="129" y="24"/>
                      </a:cubicBezTo>
                      <a:moveTo>
                        <a:pt x="131" y="20"/>
                      </a:move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1" y="22"/>
                        <a:pt x="131" y="22"/>
                        <a:pt x="131" y="22"/>
                      </a:cubicBezTo>
                      <a:cubicBezTo>
                        <a:pt x="132" y="22"/>
                        <a:pt x="132" y="21"/>
                        <a:pt x="132" y="21"/>
                      </a:cubicBezTo>
                      <a:cubicBezTo>
                        <a:pt x="131" y="20"/>
                        <a:pt x="131" y="20"/>
                        <a:pt x="131" y="20"/>
                      </a:cubicBezTo>
                      <a:moveTo>
                        <a:pt x="132" y="19"/>
                      </a:moveTo>
                      <a:cubicBezTo>
                        <a:pt x="132" y="20"/>
                        <a:pt x="132" y="20"/>
                        <a:pt x="131" y="20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2" y="20"/>
                        <a:pt x="132" y="20"/>
                        <a:pt x="133" y="20"/>
                      </a:cubicBezTo>
                      <a:cubicBezTo>
                        <a:pt x="132" y="20"/>
                        <a:pt x="132" y="20"/>
                        <a:pt x="132" y="19"/>
                      </a:cubicBezTo>
                      <a:moveTo>
                        <a:pt x="132" y="19"/>
                      </a:moveTo>
                      <a:cubicBezTo>
                        <a:pt x="132" y="19"/>
                        <a:pt x="132" y="19"/>
                        <a:pt x="132" y="19"/>
                      </a:cubicBezTo>
                      <a:cubicBezTo>
                        <a:pt x="132" y="19"/>
                        <a:pt x="133" y="19"/>
                        <a:pt x="133" y="20"/>
                      </a:cubicBezTo>
                      <a:cubicBezTo>
                        <a:pt x="133" y="19"/>
                        <a:pt x="133" y="19"/>
                        <a:pt x="133" y="19"/>
                      </a:cubicBezTo>
                      <a:cubicBezTo>
                        <a:pt x="133" y="19"/>
                        <a:pt x="133" y="19"/>
                        <a:pt x="132" y="19"/>
                      </a:cubicBezTo>
                      <a:moveTo>
                        <a:pt x="135" y="14"/>
                      </a:moveTo>
                      <a:cubicBezTo>
                        <a:pt x="134" y="16"/>
                        <a:pt x="133" y="17"/>
                        <a:pt x="132" y="19"/>
                      </a:cubicBezTo>
                      <a:cubicBezTo>
                        <a:pt x="133" y="19"/>
                        <a:pt x="133" y="19"/>
                        <a:pt x="133" y="19"/>
                      </a:cubicBezTo>
                      <a:cubicBezTo>
                        <a:pt x="134" y="17"/>
                        <a:pt x="135" y="16"/>
                        <a:pt x="136" y="15"/>
                      </a:cubicBezTo>
                      <a:cubicBezTo>
                        <a:pt x="136" y="14"/>
                        <a:pt x="135" y="14"/>
                        <a:pt x="135" y="14"/>
                      </a:cubicBezTo>
                      <a:moveTo>
                        <a:pt x="137" y="11"/>
                      </a:moveTo>
                      <a:cubicBezTo>
                        <a:pt x="136" y="12"/>
                        <a:pt x="136" y="12"/>
                        <a:pt x="136" y="13"/>
                      </a:cubicBezTo>
                      <a:cubicBezTo>
                        <a:pt x="136" y="13"/>
                        <a:pt x="136" y="13"/>
                        <a:pt x="136" y="13"/>
                      </a:cubicBezTo>
                      <a:cubicBezTo>
                        <a:pt x="137" y="13"/>
                        <a:pt x="137" y="12"/>
                        <a:pt x="137" y="12"/>
                      </a:cubicBezTo>
                      <a:cubicBezTo>
                        <a:pt x="137" y="11"/>
                        <a:pt x="137" y="11"/>
                        <a:pt x="137" y="11"/>
                      </a:cubicBezTo>
                      <a:moveTo>
                        <a:pt x="139" y="8"/>
                      </a:moveTo>
                      <a:cubicBezTo>
                        <a:pt x="139" y="8"/>
                        <a:pt x="139" y="8"/>
                        <a:pt x="138" y="9"/>
                      </a:cubicBezTo>
                      <a:cubicBezTo>
                        <a:pt x="139" y="9"/>
                        <a:pt x="139" y="9"/>
                        <a:pt x="139" y="9"/>
                      </a:cubicBezTo>
                      <a:cubicBezTo>
                        <a:pt x="139" y="9"/>
                        <a:pt x="139" y="8"/>
                        <a:pt x="140" y="8"/>
                      </a:cubicBezTo>
                      <a:cubicBezTo>
                        <a:pt x="139" y="8"/>
                        <a:pt x="139" y="8"/>
                        <a:pt x="139" y="8"/>
                      </a:cubicBezTo>
                      <a:moveTo>
                        <a:pt x="139" y="7"/>
                      </a:moveTo>
                      <a:cubicBezTo>
                        <a:pt x="139" y="7"/>
                        <a:pt x="139" y="8"/>
                        <a:pt x="139" y="8"/>
                      </a:cubicBezTo>
                      <a:cubicBezTo>
                        <a:pt x="139" y="8"/>
                        <a:pt x="139" y="8"/>
                        <a:pt x="140" y="8"/>
                      </a:cubicBezTo>
                      <a:cubicBezTo>
                        <a:pt x="140" y="8"/>
                        <a:pt x="140" y="8"/>
                        <a:pt x="140" y="7"/>
                      </a:cubicBezTo>
                      <a:cubicBezTo>
                        <a:pt x="140" y="7"/>
                        <a:pt x="140" y="7"/>
                        <a:pt x="139" y="7"/>
                      </a:cubicBezTo>
                      <a:moveTo>
                        <a:pt x="140" y="6"/>
                      </a:moveTo>
                      <a:cubicBezTo>
                        <a:pt x="140" y="6"/>
                        <a:pt x="140" y="6"/>
                        <a:pt x="140" y="7"/>
                      </a:cubicBezTo>
                      <a:cubicBezTo>
                        <a:pt x="140" y="7"/>
                        <a:pt x="140" y="7"/>
                        <a:pt x="140" y="7"/>
                      </a:cubicBezTo>
                      <a:cubicBezTo>
                        <a:pt x="140" y="7"/>
                        <a:pt x="141" y="6"/>
                        <a:pt x="141" y="6"/>
                      </a:cubicBezTo>
                      <a:cubicBezTo>
                        <a:pt x="141" y="6"/>
                        <a:pt x="140" y="6"/>
                        <a:pt x="140" y="6"/>
                      </a:cubicBezTo>
                      <a:moveTo>
                        <a:pt x="141" y="4"/>
                      </a:moveTo>
                      <a:cubicBezTo>
                        <a:pt x="141" y="4"/>
                        <a:pt x="141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1" y="5"/>
                        <a:pt x="142" y="5"/>
                        <a:pt x="142" y="4"/>
                      </a:cubicBezTo>
                      <a:cubicBezTo>
                        <a:pt x="142" y="4"/>
                        <a:pt x="142" y="4"/>
                        <a:pt x="141" y="4"/>
                      </a:cubicBezTo>
                      <a:moveTo>
                        <a:pt x="142" y="2"/>
                      </a:moveTo>
                      <a:cubicBezTo>
                        <a:pt x="142" y="2"/>
                        <a:pt x="142" y="3"/>
                        <a:pt x="142" y="3"/>
                      </a:cubicBezTo>
                      <a:cubicBezTo>
                        <a:pt x="142" y="3"/>
                        <a:pt x="142" y="3"/>
                        <a:pt x="142" y="3"/>
                      </a:cubicBezTo>
                      <a:cubicBezTo>
                        <a:pt x="142" y="3"/>
                        <a:pt x="143" y="3"/>
                        <a:pt x="143" y="2"/>
                      </a:cubicBezTo>
                      <a:cubicBezTo>
                        <a:pt x="142" y="2"/>
                        <a:pt x="142" y="2"/>
                        <a:pt x="142" y="2"/>
                      </a:cubicBezTo>
                      <a:moveTo>
                        <a:pt x="144" y="0"/>
                      </a:moveTo>
                      <a:cubicBezTo>
                        <a:pt x="144" y="0"/>
                        <a:pt x="143" y="1"/>
                        <a:pt x="142" y="2"/>
                      </a:cubicBezTo>
                      <a:cubicBezTo>
                        <a:pt x="143" y="2"/>
                        <a:pt x="143" y="2"/>
                        <a:pt x="143" y="2"/>
                      </a:cubicBezTo>
                      <a:cubicBezTo>
                        <a:pt x="144" y="1"/>
                        <a:pt x="144" y="0"/>
                        <a:pt x="14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6" name="Freeform 9356"/>
                <p:cNvSpPr>
                  <a:spLocks noEditPoints="1"/>
                </p:cNvSpPr>
                <p:nvPr/>
              </p:nvSpPr>
              <p:spPr bwMode="auto">
                <a:xfrm>
                  <a:off x="-415" y="3422"/>
                  <a:ext cx="14" cy="21"/>
                </a:xfrm>
                <a:custGeom>
                  <a:avLst/>
                  <a:gdLst>
                    <a:gd name="T0" fmla="*/ 1 w 6"/>
                    <a:gd name="T1" fmla="*/ 8 h 9"/>
                    <a:gd name="T2" fmla="*/ 0 w 6"/>
                    <a:gd name="T3" fmla="*/ 9 h 9"/>
                    <a:gd name="T4" fmla="*/ 1 w 6"/>
                    <a:gd name="T5" fmla="*/ 9 h 9"/>
                    <a:gd name="T6" fmla="*/ 1 w 6"/>
                    <a:gd name="T7" fmla="*/ 8 h 9"/>
                    <a:gd name="T8" fmla="*/ 1 w 6"/>
                    <a:gd name="T9" fmla="*/ 8 h 9"/>
                    <a:gd name="T10" fmla="*/ 5 w 6"/>
                    <a:gd name="T11" fmla="*/ 0 h 9"/>
                    <a:gd name="T12" fmla="*/ 5 w 6"/>
                    <a:gd name="T13" fmla="*/ 1 h 9"/>
                    <a:gd name="T14" fmla="*/ 5 w 6"/>
                    <a:gd name="T15" fmla="*/ 2 h 9"/>
                    <a:gd name="T16" fmla="*/ 6 w 6"/>
                    <a:gd name="T17" fmla="*/ 1 h 9"/>
                    <a:gd name="T18" fmla="*/ 5 w 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9">
                      <a:moveTo>
                        <a:pt x="1" y="8"/>
                      </a:move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5" y="0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7" name="Freeform 9357"/>
                <p:cNvSpPr>
                  <a:spLocks/>
                </p:cNvSpPr>
                <p:nvPr/>
              </p:nvSpPr>
              <p:spPr bwMode="auto">
                <a:xfrm>
                  <a:off x="-397" y="3410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8" name="Freeform 9358"/>
                <p:cNvSpPr>
                  <a:spLocks noEditPoints="1"/>
                </p:cNvSpPr>
                <p:nvPr/>
              </p:nvSpPr>
              <p:spPr bwMode="auto">
                <a:xfrm>
                  <a:off x="-394" y="3394"/>
                  <a:ext cx="9" cy="16"/>
                </a:xfrm>
                <a:custGeom>
                  <a:avLst/>
                  <a:gdLst>
                    <a:gd name="T0" fmla="*/ 0 w 4"/>
                    <a:gd name="T1" fmla="*/ 6 h 7"/>
                    <a:gd name="T2" fmla="*/ 0 w 4"/>
                    <a:gd name="T3" fmla="*/ 6 h 7"/>
                    <a:gd name="T4" fmla="*/ 1 w 4"/>
                    <a:gd name="T5" fmla="*/ 7 h 7"/>
                    <a:gd name="T6" fmla="*/ 1 w 4"/>
                    <a:gd name="T7" fmla="*/ 7 h 7"/>
                    <a:gd name="T8" fmla="*/ 0 w 4"/>
                    <a:gd name="T9" fmla="*/ 6 h 7"/>
                    <a:gd name="T10" fmla="*/ 0 w 4"/>
                    <a:gd name="T11" fmla="*/ 6 h 7"/>
                    <a:gd name="T12" fmla="*/ 0 w 4"/>
                    <a:gd name="T13" fmla="*/ 6 h 7"/>
                    <a:gd name="T14" fmla="*/ 1 w 4"/>
                    <a:gd name="T15" fmla="*/ 6 h 7"/>
                    <a:gd name="T16" fmla="*/ 1 w 4"/>
                    <a:gd name="T17" fmla="*/ 6 h 7"/>
                    <a:gd name="T18" fmla="*/ 0 w 4"/>
                    <a:gd name="T19" fmla="*/ 6 h 7"/>
                    <a:gd name="T20" fmla="*/ 4 w 4"/>
                    <a:gd name="T21" fmla="*/ 0 h 7"/>
                    <a:gd name="T22" fmla="*/ 3 w 4"/>
                    <a:gd name="T23" fmla="*/ 1 h 7"/>
                    <a:gd name="T24" fmla="*/ 4 w 4"/>
                    <a:gd name="T25" fmla="*/ 2 h 7"/>
                    <a:gd name="T26" fmla="*/ 4 w 4"/>
                    <a:gd name="T27" fmla="*/ 0 h 7"/>
                    <a:gd name="T28" fmla="*/ 4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6"/>
                        <a:pt x="0" y="6"/>
                        <a:pt x="0" y="6"/>
                      </a:cubicBezTo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0" y="6"/>
                      </a:cubicBezTo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2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9" name="Freeform 9359"/>
                <p:cNvSpPr>
                  <a:spLocks/>
                </p:cNvSpPr>
                <p:nvPr/>
              </p:nvSpPr>
              <p:spPr bwMode="auto">
                <a:xfrm>
                  <a:off x="-375" y="3375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0" name="Freeform 9360"/>
                <p:cNvSpPr>
                  <a:spLocks/>
                </p:cNvSpPr>
                <p:nvPr/>
              </p:nvSpPr>
              <p:spPr bwMode="auto">
                <a:xfrm>
                  <a:off x="-378" y="3379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1" name="Freeform 9361"/>
                <p:cNvSpPr>
                  <a:spLocks/>
                </p:cNvSpPr>
                <p:nvPr/>
              </p:nvSpPr>
              <p:spPr bwMode="auto">
                <a:xfrm>
                  <a:off x="-373" y="3370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  <a:gd name="T10" fmla="*/ 1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2" name="Rectangle 9362"/>
                <p:cNvSpPr>
                  <a:spLocks noChangeArrowheads="1"/>
                </p:cNvSpPr>
                <p:nvPr/>
              </p:nvSpPr>
              <p:spPr bwMode="auto">
                <a:xfrm>
                  <a:off x="-371" y="3368"/>
                  <a:ext cx="3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3" name="Rectangle 9363"/>
                <p:cNvSpPr>
                  <a:spLocks noChangeArrowheads="1"/>
                </p:cNvSpPr>
                <p:nvPr/>
              </p:nvSpPr>
              <p:spPr bwMode="auto">
                <a:xfrm>
                  <a:off x="-371" y="3368"/>
                  <a:ext cx="3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4" name="Freeform 9364"/>
                <p:cNvSpPr>
                  <a:spLocks/>
                </p:cNvSpPr>
                <p:nvPr/>
              </p:nvSpPr>
              <p:spPr bwMode="auto">
                <a:xfrm>
                  <a:off x="-378" y="3382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5" name="Freeform 9365"/>
                <p:cNvSpPr>
                  <a:spLocks noEditPoints="1"/>
                </p:cNvSpPr>
                <p:nvPr/>
              </p:nvSpPr>
              <p:spPr bwMode="auto">
                <a:xfrm>
                  <a:off x="-555" y="3667"/>
                  <a:ext cx="5" cy="5"/>
                </a:xfrm>
                <a:custGeom>
                  <a:avLst/>
                  <a:gdLst>
                    <a:gd name="T0" fmla="*/ 0 w 2"/>
                    <a:gd name="T1" fmla="*/ 1 h 2"/>
                    <a:gd name="T2" fmla="*/ 0 w 2"/>
                    <a:gd name="T3" fmla="*/ 1 h 2"/>
                    <a:gd name="T4" fmla="*/ 1 w 2"/>
                    <a:gd name="T5" fmla="*/ 2 h 2"/>
                    <a:gd name="T6" fmla="*/ 1 w 2"/>
                    <a:gd name="T7" fmla="*/ 2 h 2"/>
                    <a:gd name="T8" fmla="*/ 0 w 2"/>
                    <a:gd name="T9" fmla="*/ 1 h 2"/>
                    <a:gd name="T10" fmla="*/ 0 w 2"/>
                    <a:gd name="T11" fmla="*/ 1 h 2"/>
                    <a:gd name="T12" fmla="*/ 0 w 2"/>
                    <a:gd name="T13" fmla="*/ 1 h 2"/>
                    <a:gd name="T14" fmla="*/ 0 w 2"/>
                    <a:gd name="T15" fmla="*/ 1 h 2"/>
                    <a:gd name="T16" fmla="*/ 0 w 2"/>
                    <a:gd name="T17" fmla="*/ 1 h 2"/>
                    <a:gd name="T18" fmla="*/ 0 w 2"/>
                    <a:gd name="T19" fmla="*/ 1 h 2"/>
                    <a:gd name="T20" fmla="*/ 1 w 2"/>
                    <a:gd name="T21" fmla="*/ 0 h 2"/>
                    <a:gd name="T22" fmla="*/ 1 w 2"/>
                    <a:gd name="T23" fmla="*/ 1 h 2"/>
                    <a:gd name="T24" fmla="*/ 1 w 2"/>
                    <a:gd name="T25" fmla="*/ 1 h 2"/>
                    <a:gd name="T26" fmla="*/ 2 w 2"/>
                    <a:gd name="T27" fmla="*/ 1 h 2"/>
                    <a:gd name="T28" fmla="*/ 1 w 2"/>
                    <a:gd name="T29" fmla="*/ 0 h 2"/>
                    <a:gd name="T30" fmla="*/ 1 w 2"/>
                    <a:gd name="T31" fmla="*/ 0 h 2"/>
                    <a:gd name="T32" fmla="*/ 0 w 2"/>
                    <a:gd name="T33" fmla="*/ 1 h 2"/>
                    <a:gd name="T34" fmla="*/ 1 w 2"/>
                    <a:gd name="T35" fmla="*/ 1 h 2"/>
                    <a:gd name="T36" fmla="*/ 1 w 2"/>
                    <a:gd name="T37" fmla="*/ 0 h 2"/>
                    <a:gd name="T38" fmla="*/ 1 w 2"/>
                    <a:gd name="T3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1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6" name="Rectangle 9366"/>
                <p:cNvSpPr>
                  <a:spLocks noChangeArrowheads="1"/>
                </p:cNvSpPr>
                <p:nvPr/>
              </p:nvSpPr>
              <p:spPr bwMode="auto">
                <a:xfrm>
                  <a:off x="-538" y="3644"/>
                  <a:ext cx="2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7" name="Rectangle 9367"/>
                <p:cNvSpPr>
                  <a:spLocks noChangeArrowheads="1"/>
                </p:cNvSpPr>
                <p:nvPr/>
              </p:nvSpPr>
              <p:spPr bwMode="auto">
                <a:xfrm>
                  <a:off x="-538" y="3644"/>
                  <a:ext cx="2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8" name="Freeform 9368"/>
                <p:cNvSpPr>
                  <a:spLocks noEditPoints="1"/>
                </p:cNvSpPr>
                <p:nvPr/>
              </p:nvSpPr>
              <p:spPr bwMode="auto">
                <a:xfrm>
                  <a:off x="-699" y="3384"/>
                  <a:ext cx="321" cy="517"/>
                </a:xfrm>
                <a:custGeom>
                  <a:avLst/>
                  <a:gdLst>
                    <a:gd name="T0" fmla="*/ 1 w 136"/>
                    <a:gd name="T1" fmla="*/ 219 h 219"/>
                    <a:gd name="T2" fmla="*/ 2 w 136"/>
                    <a:gd name="T3" fmla="*/ 218 h 219"/>
                    <a:gd name="T4" fmla="*/ 7 w 136"/>
                    <a:gd name="T5" fmla="*/ 208 h 219"/>
                    <a:gd name="T6" fmla="*/ 9 w 136"/>
                    <a:gd name="T7" fmla="*/ 205 h 219"/>
                    <a:gd name="T8" fmla="*/ 9 w 136"/>
                    <a:gd name="T9" fmla="*/ 205 h 219"/>
                    <a:gd name="T10" fmla="*/ 15 w 136"/>
                    <a:gd name="T11" fmla="*/ 197 h 219"/>
                    <a:gd name="T12" fmla="*/ 18 w 136"/>
                    <a:gd name="T13" fmla="*/ 192 h 219"/>
                    <a:gd name="T14" fmla="*/ 22 w 136"/>
                    <a:gd name="T15" fmla="*/ 185 h 219"/>
                    <a:gd name="T16" fmla="*/ 22 w 136"/>
                    <a:gd name="T17" fmla="*/ 185 h 219"/>
                    <a:gd name="T18" fmla="*/ 24 w 136"/>
                    <a:gd name="T19" fmla="*/ 183 h 219"/>
                    <a:gd name="T20" fmla="*/ 26 w 136"/>
                    <a:gd name="T21" fmla="*/ 177 h 219"/>
                    <a:gd name="T22" fmla="*/ 30 w 136"/>
                    <a:gd name="T23" fmla="*/ 171 h 219"/>
                    <a:gd name="T24" fmla="*/ 32 w 136"/>
                    <a:gd name="T25" fmla="*/ 169 h 219"/>
                    <a:gd name="T26" fmla="*/ 33 w 136"/>
                    <a:gd name="T27" fmla="*/ 169 h 219"/>
                    <a:gd name="T28" fmla="*/ 38 w 136"/>
                    <a:gd name="T29" fmla="*/ 158 h 219"/>
                    <a:gd name="T30" fmla="*/ 41 w 136"/>
                    <a:gd name="T31" fmla="*/ 154 h 219"/>
                    <a:gd name="T32" fmla="*/ 41 w 136"/>
                    <a:gd name="T33" fmla="*/ 154 h 219"/>
                    <a:gd name="T34" fmla="*/ 47 w 136"/>
                    <a:gd name="T35" fmla="*/ 146 h 219"/>
                    <a:gd name="T36" fmla="*/ 52 w 136"/>
                    <a:gd name="T37" fmla="*/ 138 h 219"/>
                    <a:gd name="T38" fmla="*/ 58 w 136"/>
                    <a:gd name="T39" fmla="*/ 127 h 219"/>
                    <a:gd name="T40" fmla="*/ 61 w 136"/>
                    <a:gd name="T41" fmla="*/ 122 h 219"/>
                    <a:gd name="T42" fmla="*/ 61 w 136"/>
                    <a:gd name="T43" fmla="*/ 122 h 219"/>
                    <a:gd name="T44" fmla="*/ 64 w 136"/>
                    <a:gd name="T45" fmla="*/ 117 h 219"/>
                    <a:gd name="T46" fmla="*/ 64 w 136"/>
                    <a:gd name="T47" fmla="*/ 117 h 219"/>
                    <a:gd name="T48" fmla="*/ 63 w 136"/>
                    <a:gd name="T49" fmla="*/ 117 h 219"/>
                    <a:gd name="T50" fmla="*/ 65 w 136"/>
                    <a:gd name="T51" fmla="*/ 117 h 219"/>
                    <a:gd name="T52" fmla="*/ 64 w 136"/>
                    <a:gd name="T53" fmla="*/ 117 h 219"/>
                    <a:gd name="T54" fmla="*/ 66 w 136"/>
                    <a:gd name="T55" fmla="*/ 114 h 219"/>
                    <a:gd name="T56" fmla="*/ 66 w 136"/>
                    <a:gd name="T57" fmla="*/ 114 h 219"/>
                    <a:gd name="T58" fmla="*/ 66 w 136"/>
                    <a:gd name="T59" fmla="*/ 114 h 219"/>
                    <a:gd name="T60" fmla="*/ 67 w 136"/>
                    <a:gd name="T61" fmla="*/ 114 h 219"/>
                    <a:gd name="T62" fmla="*/ 66 w 136"/>
                    <a:gd name="T63" fmla="*/ 113 h 219"/>
                    <a:gd name="T64" fmla="*/ 67 w 136"/>
                    <a:gd name="T65" fmla="*/ 112 h 219"/>
                    <a:gd name="T66" fmla="*/ 67 w 136"/>
                    <a:gd name="T67" fmla="*/ 112 h 219"/>
                    <a:gd name="T68" fmla="*/ 69 w 136"/>
                    <a:gd name="T69" fmla="*/ 111 h 219"/>
                    <a:gd name="T70" fmla="*/ 69 w 136"/>
                    <a:gd name="T71" fmla="*/ 110 h 219"/>
                    <a:gd name="T72" fmla="*/ 72 w 136"/>
                    <a:gd name="T73" fmla="*/ 104 h 219"/>
                    <a:gd name="T74" fmla="*/ 75 w 136"/>
                    <a:gd name="T75" fmla="*/ 98 h 219"/>
                    <a:gd name="T76" fmla="*/ 75 w 136"/>
                    <a:gd name="T77" fmla="*/ 98 h 219"/>
                    <a:gd name="T78" fmla="*/ 79 w 136"/>
                    <a:gd name="T79" fmla="*/ 93 h 219"/>
                    <a:gd name="T80" fmla="*/ 80 w 136"/>
                    <a:gd name="T81" fmla="*/ 93 h 219"/>
                    <a:gd name="T82" fmla="*/ 83 w 136"/>
                    <a:gd name="T83" fmla="*/ 85 h 219"/>
                    <a:gd name="T84" fmla="*/ 84 w 136"/>
                    <a:gd name="T85" fmla="*/ 86 h 219"/>
                    <a:gd name="T86" fmla="*/ 83 w 136"/>
                    <a:gd name="T87" fmla="*/ 85 h 219"/>
                    <a:gd name="T88" fmla="*/ 90 w 136"/>
                    <a:gd name="T89" fmla="*/ 74 h 219"/>
                    <a:gd name="T90" fmla="*/ 90 w 136"/>
                    <a:gd name="T91" fmla="*/ 74 h 219"/>
                    <a:gd name="T92" fmla="*/ 99 w 136"/>
                    <a:gd name="T93" fmla="*/ 61 h 219"/>
                    <a:gd name="T94" fmla="*/ 104 w 136"/>
                    <a:gd name="T95" fmla="*/ 53 h 219"/>
                    <a:gd name="T96" fmla="*/ 108 w 136"/>
                    <a:gd name="T97" fmla="*/ 44 h 219"/>
                    <a:gd name="T98" fmla="*/ 112 w 136"/>
                    <a:gd name="T99" fmla="*/ 38 h 219"/>
                    <a:gd name="T100" fmla="*/ 112 w 136"/>
                    <a:gd name="T101" fmla="*/ 38 h 219"/>
                    <a:gd name="T102" fmla="*/ 114 w 136"/>
                    <a:gd name="T103" fmla="*/ 38 h 219"/>
                    <a:gd name="T104" fmla="*/ 114 w 136"/>
                    <a:gd name="T105" fmla="*/ 37 h 219"/>
                    <a:gd name="T106" fmla="*/ 116 w 136"/>
                    <a:gd name="T107" fmla="*/ 32 h 219"/>
                    <a:gd name="T108" fmla="*/ 119 w 136"/>
                    <a:gd name="T109" fmla="*/ 26 h 219"/>
                    <a:gd name="T110" fmla="*/ 119 w 136"/>
                    <a:gd name="T111" fmla="*/ 26 h 219"/>
                    <a:gd name="T112" fmla="*/ 128 w 136"/>
                    <a:gd name="T113" fmla="*/ 13 h 219"/>
                    <a:gd name="T114" fmla="*/ 134 w 136"/>
                    <a:gd name="T115" fmla="*/ 3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6" h="219">
                      <a:moveTo>
                        <a:pt x="1" y="219"/>
                      </a:moveTo>
                      <a:cubicBezTo>
                        <a:pt x="0" y="219"/>
                        <a:pt x="0" y="219"/>
                        <a:pt x="0" y="219"/>
                      </a:cubicBezTo>
                      <a:cubicBezTo>
                        <a:pt x="1" y="219"/>
                        <a:pt x="1" y="219"/>
                        <a:pt x="1" y="219"/>
                      </a:cubicBezTo>
                      <a:cubicBezTo>
                        <a:pt x="1" y="219"/>
                        <a:pt x="1" y="219"/>
                        <a:pt x="1" y="219"/>
                      </a:cubicBezTo>
                      <a:cubicBezTo>
                        <a:pt x="1" y="219"/>
                        <a:pt x="1" y="219"/>
                        <a:pt x="1" y="219"/>
                      </a:cubicBezTo>
                      <a:moveTo>
                        <a:pt x="2" y="217"/>
                      </a:moveTo>
                      <a:cubicBezTo>
                        <a:pt x="1" y="217"/>
                        <a:pt x="1" y="217"/>
                        <a:pt x="1" y="217"/>
                      </a:cubicBezTo>
                      <a:cubicBezTo>
                        <a:pt x="2" y="218"/>
                        <a:pt x="2" y="218"/>
                        <a:pt x="2" y="218"/>
                      </a:cubicBezTo>
                      <a:cubicBezTo>
                        <a:pt x="2" y="217"/>
                        <a:pt x="2" y="217"/>
                        <a:pt x="2" y="217"/>
                      </a:cubicBezTo>
                      <a:cubicBezTo>
                        <a:pt x="2" y="217"/>
                        <a:pt x="2" y="217"/>
                        <a:pt x="2" y="217"/>
                      </a:cubicBezTo>
                      <a:moveTo>
                        <a:pt x="8" y="207"/>
                      </a:moveTo>
                      <a:cubicBezTo>
                        <a:pt x="8" y="207"/>
                        <a:pt x="8" y="208"/>
                        <a:pt x="7" y="208"/>
                      </a:cubicBezTo>
                      <a:cubicBezTo>
                        <a:pt x="8" y="208"/>
                        <a:pt x="8" y="208"/>
                        <a:pt x="8" y="208"/>
                      </a:cubicBezTo>
                      <a:cubicBezTo>
                        <a:pt x="8" y="207"/>
                        <a:pt x="8" y="207"/>
                        <a:pt x="8" y="207"/>
                      </a:cubicBezTo>
                      <a:cubicBezTo>
                        <a:pt x="8" y="207"/>
                        <a:pt x="8" y="207"/>
                        <a:pt x="8" y="207"/>
                      </a:cubicBezTo>
                      <a:moveTo>
                        <a:pt x="9" y="205"/>
                      </a:moveTo>
                      <a:cubicBezTo>
                        <a:pt x="9" y="205"/>
                        <a:pt x="9" y="205"/>
                        <a:pt x="9" y="205"/>
                      </a:cubicBezTo>
                      <a:cubicBezTo>
                        <a:pt x="9" y="206"/>
                        <a:pt x="9" y="206"/>
                        <a:pt x="9" y="206"/>
                      </a:cubicBezTo>
                      <a:cubicBezTo>
                        <a:pt x="9" y="205"/>
                        <a:pt x="9" y="205"/>
                        <a:pt x="9" y="205"/>
                      </a:cubicBezTo>
                      <a:cubicBezTo>
                        <a:pt x="9" y="205"/>
                        <a:pt x="9" y="205"/>
                        <a:pt x="9" y="205"/>
                      </a:cubicBezTo>
                      <a:cubicBezTo>
                        <a:pt x="9" y="205"/>
                        <a:pt x="9" y="205"/>
                        <a:pt x="9" y="205"/>
                      </a:cubicBezTo>
                      <a:moveTo>
                        <a:pt x="15" y="196"/>
                      </a:moveTo>
                      <a:cubicBezTo>
                        <a:pt x="15" y="196"/>
                        <a:pt x="15" y="196"/>
                        <a:pt x="15" y="196"/>
                      </a:cubicBezTo>
                      <a:cubicBezTo>
                        <a:pt x="15" y="196"/>
                        <a:pt x="15" y="196"/>
                        <a:pt x="15" y="197"/>
                      </a:cubicBezTo>
                      <a:cubicBezTo>
                        <a:pt x="15" y="196"/>
                        <a:pt x="15" y="196"/>
                        <a:pt x="16" y="196"/>
                      </a:cubicBezTo>
                      <a:cubicBezTo>
                        <a:pt x="15" y="196"/>
                        <a:pt x="15" y="196"/>
                        <a:pt x="15" y="196"/>
                      </a:cubicBezTo>
                      <a:moveTo>
                        <a:pt x="18" y="191"/>
                      </a:moveTo>
                      <a:cubicBezTo>
                        <a:pt x="18" y="191"/>
                        <a:pt x="18" y="191"/>
                        <a:pt x="18" y="192"/>
                      </a:cubicBezTo>
                      <a:cubicBezTo>
                        <a:pt x="18" y="192"/>
                        <a:pt x="18" y="192"/>
                        <a:pt x="18" y="192"/>
                      </a:cubicBezTo>
                      <a:cubicBezTo>
                        <a:pt x="18" y="192"/>
                        <a:pt x="18" y="191"/>
                        <a:pt x="18" y="191"/>
                      </a:cubicBezTo>
                      <a:cubicBezTo>
                        <a:pt x="18" y="191"/>
                        <a:pt x="18" y="191"/>
                        <a:pt x="18" y="191"/>
                      </a:cubicBezTo>
                      <a:moveTo>
                        <a:pt x="22" y="185"/>
                      </a:moveTo>
                      <a:cubicBezTo>
                        <a:pt x="21" y="186"/>
                        <a:pt x="21" y="186"/>
                        <a:pt x="20" y="187"/>
                      </a:cubicBezTo>
                      <a:cubicBezTo>
                        <a:pt x="20" y="187"/>
                        <a:pt x="21" y="187"/>
                        <a:pt x="21" y="187"/>
                      </a:cubicBezTo>
                      <a:cubicBezTo>
                        <a:pt x="21" y="187"/>
                        <a:pt x="22" y="186"/>
                        <a:pt x="22" y="185"/>
                      </a:cubicBezTo>
                      <a:cubicBezTo>
                        <a:pt x="22" y="185"/>
                        <a:pt x="22" y="185"/>
                        <a:pt x="22" y="185"/>
                      </a:cubicBezTo>
                      <a:moveTo>
                        <a:pt x="24" y="181"/>
                      </a:moveTo>
                      <a:cubicBezTo>
                        <a:pt x="24" y="181"/>
                        <a:pt x="24" y="182"/>
                        <a:pt x="23" y="182"/>
                      </a:cubicBezTo>
                      <a:cubicBezTo>
                        <a:pt x="23" y="182"/>
                        <a:pt x="23" y="182"/>
                        <a:pt x="23" y="182"/>
                      </a:cubicBezTo>
                      <a:cubicBezTo>
                        <a:pt x="23" y="182"/>
                        <a:pt x="24" y="183"/>
                        <a:pt x="24" y="183"/>
                      </a:cubicBezTo>
                      <a:cubicBezTo>
                        <a:pt x="24" y="182"/>
                        <a:pt x="24" y="182"/>
                        <a:pt x="25" y="181"/>
                      </a:cubicBezTo>
                      <a:cubicBezTo>
                        <a:pt x="24" y="181"/>
                        <a:pt x="24" y="181"/>
                        <a:pt x="24" y="181"/>
                      </a:cubicBezTo>
                      <a:moveTo>
                        <a:pt x="30" y="171"/>
                      </a:moveTo>
                      <a:cubicBezTo>
                        <a:pt x="29" y="173"/>
                        <a:pt x="28" y="175"/>
                        <a:pt x="26" y="177"/>
                      </a:cubicBezTo>
                      <a:cubicBezTo>
                        <a:pt x="27" y="177"/>
                        <a:pt x="27" y="177"/>
                        <a:pt x="27" y="177"/>
                      </a:cubicBezTo>
                      <a:cubicBezTo>
                        <a:pt x="27" y="177"/>
                        <a:pt x="27" y="177"/>
                        <a:pt x="27" y="177"/>
                      </a:cubicBezTo>
                      <a:cubicBezTo>
                        <a:pt x="28" y="176"/>
                        <a:pt x="29" y="174"/>
                        <a:pt x="31" y="172"/>
                      </a:cubicBezTo>
                      <a:cubicBezTo>
                        <a:pt x="31" y="171"/>
                        <a:pt x="30" y="171"/>
                        <a:pt x="30" y="171"/>
                      </a:cubicBezTo>
                      <a:moveTo>
                        <a:pt x="32" y="168"/>
                      </a:moveTo>
                      <a:cubicBezTo>
                        <a:pt x="32" y="169"/>
                        <a:pt x="31" y="169"/>
                        <a:pt x="31" y="169"/>
                      </a:cubicBezTo>
                      <a:cubicBezTo>
                        <a:pt x="32" y="170"/>
                        <a:pt x="32" y="170"/>
                        <a:pt x="32" y="170"/>
                      </a:cubicBezTo>
                      <a:cubicBezTo>
                        <a:pt x="32" y="169"/>
                        <a:pt x="32" y="169"/>
                        <a:pt x="32" y="169"/>
                      </a:cubicBezTo>
                      <a:cubicBezTo>
                        <a:pt x="32" y="169"/>
                        <a:pt x="32" y="169"/>
                        <a:pt x="32" y="168"/>
                      </a:cubicBezTo>
                      <a:moveTo>
                        <a:pt x="34" y="165"/>
                      </a:moveTo>
                      <a:cubicBezTo>
                        <a:pt x="33" y="166"/>
                        <a:pt x="33" y="167"/>
                        <a:pt x="32" y="168"/>
                      </a:cubicBezTo>
                      <a:cubicBezTo>
                        <a:pt x="32" y="168"/>
                        <a:pt x="32" y="168"/>
                        <a:pt x="33" y="169"/>
                      </a:cubicBezTo>
                      <a:cubicBezTo>
                        <a:pt x="33" y="167"/>
                        <a:pt x="34" y="166"/>
                        <a:pt x="35" y="165"/>
                      </a:cubicBezTo>
                      <a:cubicBezTo>
                        <a:pt x="35" y="165"/>
                        <a:pt x="34" y="165"/>
                        <a:pt x="34" y="165"/>
                      </a:cubicBezTo>
                      <a:moveTo>
                        <a:pt x="39" y="157"/>
                      </a:moveTo>
                      <a:cubicBezTo>
                        <a:pt x="39" y="157"/>
                        <a:pt x="39" y="158"/>
                        <a:pt x="38" y="158"/>
                      </a:cubicBezTo>
                      <a:cubicBezTo>
                        <a:pt x="39" y="158"/>
                        <a:pt x="39" y="158"/>
                        <a:pt x="39" y="158"/>
                      </a:cubicBezTo>
                      <a:cubicBezTo>
                        <a:pt x="39" y="158"/>
                        <a:pt x="39" y="158"/>
                        <a:pt x="40" y="157"/>
                      </a:cubicBezTo>
                      <a:cubicBezTo>
                        <a:pt x="39" y="157"/>
                        <a:pt x="39" y="157"/>
                        <a:pt x="39" y="157"/>
                      </a:cubicBezTo>
                      <a:moveTo>
                        <a:pt x="41" y="154"/>
                      </a:moveTo>
                      <a:cubicBezTo>
                        <a:pt x="40" y="155"/>
                        <a:pt x="39" y="156"/>
                        <a:pt x="39" y="157"/>
                      </a:cubicBezTo>
                      <a:cubicBezTo>
                        <a:pt x="39" y="157"/>
                        <a:pt x="39" y="157"/>
                        <a:pt x="40" y="157"/>
                      </a:cubicBezTo>
                      <a:cubicBezTo>
                        <a:pt x="40" y="157"/>
                        <a:pt x="41" y="156"/>
                        <a:pt x="41" y="155"/>
                      </a:cubicBezTo>
                      <a:cubicBezTo>
                        <a:pt x="41" y="155"/>
                        <a:pt x="41" y="155"/>
                        <a:pt x="41" y="154"/>
                      </a:cubicBezTo>
                      <a:moveTo>
                        <a:pt x="46" y="145"/>
                      </a:moveTo>
                      <a:cubicBezTo>
                        <a:pt x="45" y="147"/>
                        <a:pt x="44" y="148"/>
                        <a:pt x="43" y="150"/>
                      </a:cubicBezTo>
                      <a:cubicBezTo>
                        <a:pt x="43" y="150"/>
                        <a:pt x="44" y="150"/>
                        <a:pt x="44" y="151"/>
                      </a:cubicBezTo>
                      <a:cubicBezTo>
                        <a:pt x="45" y="149"/>
                        <a:pt x="46" y="147"/>
                        <a:pt x="47" y="146"/>
                      </a:cubicBezTo>
                      <a:cubicBezTo>
                        <a:pt x="47" y="146"/>
                        <a:pt x="46" y="145"/>
                        <a:pt x="46" y="145"/>
                      </a:cubicBezTo>
                      <a:moveTo>
                        <a:pt x="53" y="134"/>
                      </a:moveTo>
                      <a:cubicBezTo>
                        <a:pt x="53" y="135"/>
                        <a:pt x="52" y="136"/>
                        <a:pt x="51" y="137"/>
                      </a:cubicBezTo>
                      <a:cubicBezTo>
                        <a:pt x="51" y="137"/>
                        <a:pt x="52" y="138"/>
                        <a:pt x="52" y="138"/>
                      </a:cubicBezTo>
                      <a:cubicBezTo>
                        <a:pt x="53" y="136"/>
                        <a:pt x="53" y="135"/>
                        <a:pt x="54" y="134"/>
                      </a:cubicBezTo>
                      <a:cubicBezTo>
                        <a:pt x="54" y="134"/>
                        <a:pt x="54" y="134"/>
                        <a:pt x="53" y="134"/>
                      </a:cubicBezTo>
                      <a:moveTo>
                        <a:pt x="58" y="127"/>
                      </a:moveTo>
                      <a:cubicBezTo>
                        <a:pt x="58" y="127"/>
                        <a:pt x="58" y="127"/>
                        <a:pt x="58" y="127"/>
                      </a:cubicBezTo>
                      <a:cubicBezTo>
                        <a:pt x="58" y="127"/>
                        <a:pt x="58" y="127"/>
                        <a:pt x="58" y="127"/>
                      </a:cubicBezTo>
                      <a:cubicBezTo>
                        <a:pt x="58" y="127"/>
                        <a:pt x="58" y="127"/>
                        <a:pt x="59" y="127"/>
                      </a:cubicBezTo>
                      <a:cubicBezTo>
                        <a:pt x="58" y="127"/>
                        <a:pt x="58" y="127"/>
                        <a:pt x="58" y="127"/>
                      </a:cubicBezTo>
                      <a:moveTo>
                        <a:pt x="61" y="122"/>
                      </a:moveTo>
                      <a:cubicBezTo>
                        <a:pt x="60" y="123"/>
                        <a:pt x="59" y="125"/>
                        <a:pt x="58" y="126"/>
                      </a:cubicBezTo>
                      <a:cubicBezTo>
                        <a:pt x="58" y="126"/>
                        <a:pt x="59" y="126"/>
                        <a:pt x="59" y="126"/>
                      </a:cubicBezTo>
                      <a:cubicBezTo>
                        <a:pt x="60" y="125"/>
                        <a:pt x="61" y="124"/>
                        <a:pt x="61" y="122"/>
                      </a:cubicBezTo>
                      <a:cubicBezTo>
                        <a:pt x="61" y="122"/>
                        <a:pt x="61" y="122"/>
                        <a:pt x="61" y="122"/>
                      </a:cubicBezTo>
                      <a:cubicBezTo>
                        <a:pt x="61" y="122"/>
                        <a:pt x="60" y="122"/>
                        <a:pt x="60" y="123"/>
                      </a:cubicBezTo>
                      <a:cubicBezTo>
                        <a:pt x="61" y="122"/>
                        <a:pt x="61" y="122"/>
                        <a:pt x="61" y="122"/>
                      </a:cubicBezTo>
                      <a:cubicBezTo>
                        <a:pt x="61" y="122"/>
                        <a:pt x="61" y="122"/>
                        <a:pt x="61" y="122"/>
                      </a:cubicBezTo>
                      <a:moveTo>
                        <a:pt x="64" y="117"/>
                      </a:moveTo>
                      <a:cubicBezTo>
                        <a:pt x="64" y="117"/>
                        <a:pt x="64" y="117"/>
                        <a:pt x="64" y="117"/>
                      </a:cubicBezTo>
                      <a:cubicBezTo>
                        <a:pt x="64" y="118"/>
                        <a:pt x="64" y="118"/>
                        <a:pt x="64" y="118"/>
                      </a:cubicBezTo>
                      <a:cubicBezTo>
                        <a:pt x="64" y="118"/>
                        <a:pt x="64" y="118"/>
                        <a:pt x="64" y="118"/>
                      </a:cubicBezTo>
                      <a:cubicBezTo>
                        <a:pt x="64" y="117"/>
                        <a:pt x="64" y="117"/>
                        <a:pt x="64" y="117"/>
                      </a:cubicBezTo>
                      <a:moveTo>
                        <a:pt x="63" y="117"/>
                      </a:moveTo>
                      <a:cubicBezTo>
                        <a:pt x="63" y="117"/>
                        <a:pt x="63" y="117"/>
                        <a:pt x="63" y="117"/>
                      </a:cubicBezTo>
                      <a:cubicBezTo>
                        <a:pt x="63" y="117"/>
                        <a:pt x="63" y="117"/>
                        <a:pt x="63" y="117"/>
                      </a:cubicBezTo>
                      <a:cubicBezTo>
                        <a:pt x="63" y="117"/>
                        <a:pt x="63" y="117"/>
                        <a:pt x="63" y="117"/>
                      </a:cubicBezTo>
                      <a:cubicBezTo>
                        <a:pt x="63" y="117"/>
                        <a:pt x="63" y="117"/>
                        <a:pt x="63" y="117"/>
                      </a:cubicBezTo>
                      <a:moveTo>
                        <a:pt x="66" y="114"/>
                      </a:moveTo>
                      <a:cubicBezTo>
                        <a:pt x="65" y="115"/>
                        <a:pt x="64" y="116"/>
                        <a:pt x="64" y="117"/>
                      </a:cubicBezTo>
                      <a:cubicBezTo>
                        <a:pt x="64" y="117"/>
                        <a:pt x="64" y="117"/>
                        <a:pt x="65" y="117"/>
                      </a:cubicBezTo>
                      <a:cubicBezTo>
                        <a:pt x="65" y="116"/>
                        <a:pt x="66" y="115"/>
                        <a:pt x="66" y="115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moveTo>
                        <a:pt x="66" y="114"/>
                      </a:moveTo>
                      <a:cubicBezTo>
                        <a:pt x="65" y="115"/>
                        <a:pt x="65" y="116"/>
                        <a:pt x="64" y="117"/>
                      </a:cubicBezTo>
                      <a:cubicBezTo>
                        <a:pt x="64" y="117"/>
                        <a:pt x="64" y="117"/>
                        <a:pt x="64" y="117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moveTo>
                        <a:pt x="66" y="114"/>
                      </a:move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moveTo>
                        <a:pt x="66" y="114"/>
                      </a:move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cubicBezTo>
                        <a:pt x="66" y="114"/>
                        <a:pt x="66" y="114"/>
                        <a:pt x="66" y="114"/>
                      </a:cubicBezTo>
                      <a:moveTo>
                        <a:pt x="66" y="113"/>
                      </a:moveTo>
                      <a:cubicBezTo>
                        <a:pt x="66" y="113"/>
                        <a:pt x="66" y="113"/>
                        <a:pt x="66" y="113"/>
                      </a:cubicBezTo>
                      <a:cubicBezTo>
                        <a:pt x="66" y="113"/>
                        <a:pt x="67" y="113"/>
                        <a:pt x="67" y="114"/>
                      </a:cubicBezTo>
                      <a:cubicBezTo>
                        <a:pt x="67" y="113"/>
                        <a:pt x="67" y="113"/>
                        <a:pt x="67" y="113"/>
                      </a:cubicBezTo>
                      <a:cubicBezTo>
                        <a:pt x="67" y="113"/>
                        <a:pt x="67" y="113"/>
                        <a:pt x="66" y="113"/>
                      </a:cubicBezTo>
                      <a:moveTo>
                        <a:pt x="66" y="113"/>
                      </a:moveTo>
                      <a:cubicBezTo>
                        <a:pt x="66" y="113"/>
                        <a:pt x="66" y="113"/>
                        <a:pt x="66" y="113"/>
                      </a:cubicBezTo>
                      <a:cubicBezTo>
                        <a:pt x="66" y="113"/>
                        <a:pt x="66" y="113"/>
                        <a:pt x="66" y="113"/>
                      </a:cubicBezTo>
                      <a:cubicBezTo>
                        <a:pt x="66" y="113"/>
                        <a:pt x="66" y="113"/>
                        <a:pt x="66" y="113"/>
                      </a:cubicBezTo>
                      <a:cubicBezTo>
                        <a:pt x="66" y="113"/>
                        <a:pt x="66" y="113"/>
                        <a:pt x="66" y="113"/>
                      </a:cubicBezTo>
                      <a:moveTo>
                        <a:pt x="67" y="112"/>
                      </a:moveTo>
                      <a:cubicBezTo>
                        <a:pt x="67" y="112"/>
                        <a:pt x="67" y="112"/>
                        <a:pt x="66" y="113"/>
                      </a:cubicBezTo>
                      <a:cubicBezTo>
                        <a:pt x="67" y="113"/>
                        <a:pt x="67" y="113"/>
                        <a:pt x="67" y="113"/>
                      </a:cubicBezTo>
                      <a:cubicBezTo>
                        <a:pt x="67" y="113"/>
                        <a:pt x="67" y="113"/>
                        <a:pt x="68" y="112"/>
                      </a:cubicBezTo>
                      <a:cubicBezTo>
                        <a:pt x="67" y="112"/>
                        <a:pt x="67" y="112"/>
                        <a:pt x="67" y="112"/>
                      </a:cubicBezTo>
                      <a:moveTo>
                        <a:pt x="68" y="110"/>
                      </a:moveTo>
                      <a:cubicBezTo>
                        <a:pt x="68" y="110"/>
                        <a:pt x="68" y="111"/>
                        <a:pt x="67" y="111"/>
                      </a:cubicBezTo>
                      <a:cubicBezTo>
                        <a:pt x="68" y="111"/>
                        <a:pt x="68" y="111"/>
                        <a:pt x="68" y="112"/>
                      </a:cubicBezTo>
                      <a:cubicBezTo>
                        <a:pt x="68" y="111"/>
                        <a:pt x="69" y="111"/>
                        <a:pt x="69" y="111"/>
                      </a:cubicBezTo>
                      <a:cubicBezTo>
                        <a:pt x="69" y="110"/>
                        <a:pt x="68" y="110"/>
                        <a:pt x="68" y="110"/>
                      </a:cubicBezTo>
                      <a:moveTo>
                        <a:pt x="69" y="108"/>
                      </a:moveTo>
                      <a:cubicBezTo>
                        <a:pt x="69" y="109"/>
                        <a:pt x="69" y="109"/>
                        <a:pt x="68" y="109"/>
                      </a:cubicBezTo>
                      <a:cubicBezTo>
                        <a:pt x="69" y="110"/>
                        <a:pt x="69" y="110"/>
                        <a:pt x="69" y="110"/>
                      </a:cubicBezTo>
                      <a:cubicBezTo>
                        <a:pt x="69" y="109"/>
                        <a:pt x="70" y="109"/>
                        <a:pt x="70" y="109"/>
                      </a:cubicBezTo>
                      <a:cubicBezTo>
                        <a:pt x="70" y="108"/>
                        <a:pt x="70" y="108"/>
                        <a:pt x="69" y="108"/>
                      </a:cubicBezTo>
                      <a:moveTo>
                        <a:pt x="75" y="99"/>
                      </a:moveTo>
                      <a:cubicBezTo>
                        <a:pt x="74" y="101"/>
                        <a:pt x="73" y="102"/>
                        <a:pt x="72" y="104"/>
                      </a:cubicBezTo>
                      <a:cubicBezTo>
                        <a:pt x="72" y="104"/>
                        <a:pt x="72" y="104"/>
                        <a:pt x="73" y="104"/>
                      </a:cubicBezTo>
                      <a:cubicBezTo>
                        <a:pt x="74" y="103"/>
                        <a:pt x="74" y="101"/>
                        <a:pt x="75" y="100"/>
                      </a:cubicBezTo>
                      <a:cubicBezTo>
                        <a:pt x="75" y="100"/>
                        <a:pt x="75" y="100"/>
                        <a:pt x="75" y="99"/>
                      </a:cubicBezTo>
                      <a:moveTo>
                        <a:pt x="75" y="98"/>
                      </a:moveTo>
                      <a:cubicBezTo>
                        <a:pt x="75" y="98"/>
                        <a:pt x="75" y="98"/>
                        <a:pt x="75" y="98"/>
                      </a:cubicBezTo>
                      <a:cubicBezTo>
                        <a:pt x="76" y="98"/>
                        <a:pt x="76" y="99"/>
                        <a:pt x="76" y="99"/>
                      </a:cubicBezTo>
                      <a:cubicBezTo>
                        <a:pt x="76" y="99"/>
                        <a:pt x="76" y="99"/>
                        <a:pt x="76" y="99"/>
                      </a:cubicBezTo>
                      <a:cubicBezTo>
                        <a:pt x="76" y="99"/>
                        <a:pt x="76" y="98"/>
                        <a:pt x="75" y="98"/>
                      </a:cubicBezTo>
                      <a:moveTo>
                        <a:pt x="79" y="93"/>
                      </a:moveTo>
                      <a:cubicBezTo>
                        <a:pt x="78" y="95"/>
                        <a:pt x="77" y="96"/>
                        <a:pt x="76" y="98"/>
                      </a:cubicBezTo>
                      <a:cubicBezTo>
                        <a:pt x="76" y="98"/>
                        <a:pt x="76" y="98"/>
                        <a:pt x="76" y="98"/>
                      </a:cubicBezTo>
                      <a:cubicBezTo>
                        <a:pt x="77" y="97"/>
                        <a:pt x="78" y="95"/>
                        <a:pt x="79" y="93"/>
                      </a:cubicBezTo>
                      <a:cubicBezTo>
                        <a:pt x="79" y="93"/>
                        <a:pt x="79" y="93"/>
                        <a:pt x="79" y="93"/>
                      </a:cubicBezTo>
                      <a:moveTo>
                        <a:pt x="82" y="87"/>
                      </a:moveTo>
                      <a:cubicBezTo>
                        <a:pt x="81" y="89"/>
                        <a:pt x="80" y="91"/>
                        <a:pt x="79" y="92"/>
                      </a:cubicBezTo>
                      <a:cubicBezTo>
                        <a:pt x="79" y="92"/>
                        <a:pt x="80" y="93"/>
                        <a:pt x="80" y="93"/>
                      </a:cubicBezTo>
                      <a:cubicBezTo>
                        <a:pt x="81" y="91"/>
                        <a:pt x="82" y="89"/>
                        <a:pt x="83" y="88"/>
                      </a:cubicBezTo>
                      <a:cubicBezTo>
                        <a:pt x="83" y="88"/>
                        <a:pt x="82" y="87"/>
                        <a:pt x="82" y="87"/>
                      </a:cubicBezTo>
                      <a:moveTo>
                        <a:pt x="83" y="85"/>
                      </a:moveTo>
                      <a:cubicBezTo>
                        <a:pt x="83" y="85"/>
                        <a:pt x="83" y="85"/>
                        <a:pt x="83" y="85"/>
                      </a:cubicBezTo>
                      <a:cubicBezTo>
                        <a:pt x="83" y="85"/>
                        <a:pt x="83" y="85"/>
                        <a:pt x="83" y="85"/>
                      </a:cubicBezTo>
                      <a:cubicBezTo>
                        <a:pt x="83" y="85"/>
                        <a:pt x="83" y="85"/>
                        <a:pt x="83" y="85"/>
                      </a:cubicBezTo>
                      <a:cubicBezTo>
                        <a:pt x="83" y="85"/>
                        <a:pt x="83" y="86"/>
                        <a:pt x="83" y="86"/>
                      </a:cubicBezTo>
                      <a:cubicBezTo>
                        <a:pt x="83" y="86"/>
                        <a:pt x="84" y="86"/>
                        <a:pt x="84" y="86"/>
                      </a:cubicBezTo>
                      <a:cubicBezTo>
                        <a:pt x="84" y="86"/>
                        <a:pt x="84" y="86"/>
                        <a:pt x="84" y="86"/>
                      </a:cubicBezTo>
                      <a:cubicBezTo>
                        <a:pt x="84" y="86"/>
                        <a:pt x="84" y="85"/>
                        <a:pt x="83" y="85"/>
                      </a:cubicBezTo>
                      <a:moveTo>
                        <a:pt x="84" y="85"/>
                      </a:moveTo>
                      <a:cubicBezTo>
                        <a:pt x="84" y="85"/>
                        <a:pt x="84" y="85"/>
                        <a:pt x="83" y="85"/>
                      </a:cubicBezTo>
                      <a:cubicBezTo>
                        <a:pt x="84" y="85"/>
                        <a:pt x="84" y="85"/>
                        <a:pt x="84" y="85"/>
                      </a:cubicBezTo>
                      <a:cubicBezTo>
                        <a:pt x="84" y="85"/>
                        <a:pt x="84" y="85"/>
                        <a:pt x="85" y="85"/>
                      </a:cubicBezTo>
                      <a:cubicBezTo>
                        <a:pt x="84" y="85"/>
                        <a:pt x="84" y="85"/>
                        <a:pt x="84" y="85"/>
                      </a:cubicBezTo>
                      <a:moveTo>
                        <a:pt x="90" y="74"/>
                      </a:moveTo>
                      <a:cubicBezTo>
                        <a:pt x="88" y="77"/>
                        <a:pt x="87" y="80"/>
                        <a:pt x="85" y="83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8" y="80"/>
                        <a:pt x="89" y="77"/>
                        <a:pt x="91" y="75"/>
                      </a:cubicBezTo>
                      <a:cubicBezTo>
                        <a:pt x="91" y="74"/>
                        <a:pt x="90" y="74"/>
                        <a:pt x="90" y="74"/>
                      </a:cubicBezTo>
                      <a:moveTo>
                        <a:pt x="99" y="60"/>
                      </a:moveTo>
                      <a:cubicBezTo>
                        <a:pt x="96" y="64"/>
                        <a:pt x="94" y="68"/>
                        <a:pt x="92" y="71"/>
                      </a:cubicBezTo>
                      <a:cubicBezTo>
                        <a:pt x="92" y="71"/>
                        <a:pt x="92" y="72"/>
                        <a:pt x="93" y="72"/>
                      </a:cubicBezTo>
                      <a:cubicBezTo>
                        <a:pt x="95" y="68"/>
                        <a:pt x="97" y="64"/>
                        <a:pt x="99" y="61"/>
                      </a:cubicBezTo>
                      <a:cubicBezTo>
                        <a:pt x="99" y="61"/>
                        <a:pt x="99" y="61"/>
                        <a:pt x="99" y="60"/>
                      </a:cubicBezTo>
                      <a:moveTo>
                        <a:pt x="107" y="46"/>
                      </a:moveTo>
                      <a:cubicBezTo>
                        <a:pt x="106" y="49"/>
                        <a:pt x="104" y="51"/>
                        <a:pt x="103" y="53"/>
                      </a:cubicBezTo>
                      <a:cubicBezTo>
                        <a:pt x="103" y="53"/>
                        <a:pt x="104" y="53"/>
                        <a:pt x="104" y="53"/>
                      </a:cubicBezTo>
                      <a:cubicBezTo>
                        <a:pt x="105" y="51"/>
                        <a:pt x="107" y="49"/>
                        <a:pt x="108" y="47"/>
                      </a:cubicBezTo>
                      <a:cubicBezTo>
                        <a:pt x="108" y="47"/>
                        <a:pt x="107" y="46"/>
                        <a:pt x="107" y="46"/>
                      </a:cubicBezTo>
                      <a:moveTo>
                        <a:pt x="109" y="43"/>
                      </a:moveTo>
                      <a:cubicBezTo>
                        <a:pt x="109" y="44"/>
                        <a:pt x="109" y="44"/>
                        <a:pt x="108" y="44"/>
                      </a:cubicBezTo>
                      <a:cubicBezTo>
                        <a:pt x="109" y="45"/>
                        <a:pt x="109" y="45"/>
                        <a:pt x="109" y="45"/>
                      </a:cubicBezTo>
                      <a:cubicBezTo>
                        <a:pt x="109" y="44"/>
                        <a:pt x="110" y="44"/>
                        <a:pt x="110" y="44"/>
                      </a:cubicBezTo>
                      <a:cubicBezTo>
                        <a:pt x="110" y="43"/>
                        <a:pt x="109" y="43"/>
                        <a:pt x="109" y="43"/>
                      </a:cubicBezTo>
                      <a:moveTo>
                        <a:pt x="112" y="38"/>
                      </a:moveTo>
                      <a:cubicBezTo>
                        <a:pt x="111" y="39"/>
                        <a:pt x="111" y="40"/>
                        <a:pt x="110" y="41"/>
                      </a:cubicBezTo>
                      <a:cubicBezTo>
                        <a:pt x="111" y="41"/>
                        <a:pt x="111" y="41"/>
                        <a:pt x="111" y="42"/>
                      </a:cubicBezTo>
                      <a:cubicBezTo>
                        <a:pt x="112" y="41"/>
                        <a:pt x="112" y="40"/>
                        <a:pt x="113" y="39"/>
                      </a:cubicBezTo>
                      <a:cubicBezTo>
                        <a:pt x="113" y="39"/>
                        <a:pt x="112" y="38"/>
                        <a:pt x="112" y="38"/>
                      </a:cubicBezTo>
                      <a:moveTo>
                        <a:pt x="113" y="37"/>
                      </a:moveTo>
                      <a:cubicBezTo>
                        <a:pt x="113" y="37"/>
                        <a:pt x="113" y="37"/>
                        <a:pt x="113" y="37"/>
                      </a:cubicBezTo>
                      <a:cubicBezTo>
                        <a:pt x="113" y="37"/>
                        <a:pt x="113" y="38"/>
                        <a:pt x="113" y="3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13" y="37"/>
                        <a:pt x="113" y="37"/>
                        <a:pt x="113" y="37"/>
                      </a:cubicBezTo>
                      <a:moveTo>
                        <a:pt x="114" y="36"/>
                      </a:moveTo>
                      <a:cubicBezTo>
                        <a:pt x="114" y="36"/>
                        <a:pt x="113" y="36"/>
                        <a:pt x="113" y="36"/>
                      </a:cubicBezTo>
                      <a:cubicBezTo>
                        <a:pt x="113" y="37"/>
                        <a:pt x="114" y="37"/>
                        <a:pt x="114" y="37"/>
                      </a:cubicBezTo>
                      <a:cubicBezTo>
                        <a:pt x="114" y="37"/>
                        <a:pt x="114" y="36"/>
                        <a:pt x="115" y="36"/>
                      </a:cubicBezTo>
                      <a:cubicBezTo>
                        <a:pt x="114" y="36"/>
                        <a:pt x="114" y="36"/>
                        <a:pt x="114" y="36"/>
                      </a:cubicBezTo>
                      <a:moveTo>
                        <a:pt x="116" y="32"/>
                      </a:moveTo>
                      <a:cubicBezTo>
                        <a:pt x="116" y="32"/>
                        <a:pt x="116" y="32"/>
                        <a:pt x="116" y="32"/>
                      </a:cubicBezTo>
                      <a:cubicBezTo>
                        <a:pt x="116" y="32"/>
                        <a:pt x="117" y="32"/>
                        <a:pt x="117" y="32"/>
                      </a:cubicBezTo>
                      <a:cubicBezTo>
                        <a:pt x="117" y="32"/>
                        <a:pt x="117" y="32"/>
                        <a:pt x="117" y="32"/>
                      </a:cubicBezTo>
                      <a:cubicBezTo>
                        <a:pt x="117" y="32"/>
                        <a:pt x="116" y="32"/>
                        <a:pt x="116" y="32"/>
                      </a:cubicBezTo>
                      <a:moveTo>
                        <a:pt x="119" y="26"/>
                      </a:moveTo>
                      <a:cubicBezTo>
                        <a:pt x="119" y="27"/>
                        <a:pt x="118" y="28"/>
                        <a:pt x="118" y="29"/>
                      </a:cubicBezTo>
                      <a:cubicBezTo>
                        <a:pt x="118" y="29"/>
                        <a:pt x="118" y="29"/>
                        <a:pt x="119" y="29"/>
                      </a:cubicBezTo>
                      <a:cubicBezTo>
                        <a:pt x="119" y="28"/>
                        <a:pt x="120" y="27"/>
                        <a:pt x="120" y="26"/>
                      </a:cubicBezTo>
                      <a:cubicBezTo>
                        <a:pt x="120" y="26"/>
                        <a:pt x="120" y="26"/>
                        <a:pt x="119" y="26"/>
                      </a:cubicBezTo>
                      <a:moveTo>
                        <a:pt x="128" y="12"/>
                      </a:moveTo>
                      <a:cubicBezTo>
                        <a:pt x="127" y="13"/>
                        <a:pt x="127" y="14"/>
                        <a:pt x="126" y="15"/>
                      </a:cubicBezTo>
                      <a:cubicBezTo>
                        <a:pt x="127" y="15"/>
                        <a:pt x="127" y="15"/>
                        <a:pt x="127" y="15"/>
                      </a:cubicBezTo>
                      <a:cubicBezTo>
                        <a:pt x="128" y="14"/>
                        <a:pt x="128" y="14"/>
                        <a:pt x="128" y="13"/>
                      </a:cubicBezTo>
                      <a:cubicBezTo>
                        <a:pt x="128" y="13"/>
                        <a:pt x="128" y="13"/>
                        <a:pt x="128" y="12"/>
                      </a:cubicBezTo>
                      <a:moveTo>
                        <a:pt x="135" y="0"/>
                      </a:moveTo>
                      <a:cubicBezTo>
                        <a:pt x="135" y="1"/>
                        <a:pt x="134" y="1"/>
                        <a:pt x="134" y="2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5" y="2"/>
                        <a:pt x="136" y="1"/>
                        <a:pt x="136" y="0"/>
                      </a:cubicBezTo>
                      <a:cubicBezTo>
                        <a:pt x="136" y="0"/>
                        <a:pt x="136" y="0"/>
                        <a:pt x="13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9" name="Freeform 9369"/>
                <p:cNvSpPr>
                  <a:spLocks noEditPoints="1"/>
                </p:cNvSpPr>
                <p:nvPr/>
              </p:nvSpPr>
              <p:spPr bwMode="auto">
                <a:xfrm>
                  <a:off x="-706" y="3651"/>
                  <a:ext cx="163" cy="274"/>
                </a:xfrm>
                <a:custGeom>
                  <a:avLst/>
                  <a:gdLst>
                    <a:gd name="T0" fmla="*/ 6 w 69"/>
                    <a:gd name="T1" fmla="*/ 113 h 116"/>
                    <a:gd name="T2" fmla="*/ 0 w 69"/>
                    <a:gd name="T3" fmla="*/ 111 h 116"/>
                    <a:gd name="T4" fmla="*/ 0 w 69"/>
                    <a:gd name="T5" fmla="*/ 112 h 116"/>
                    <a:gd name="T6" fmla="*/ 3 w 69"/>
                    <a:gd name="T7" fmla="*/ 114 h 116"/>
                    <a:gd name="T8" fmla="*/ 5 w 69"/>
                    <a:gd name="T9" fmla="*/ 115 h 116"/>
                    <a:gd name="T10" fmla="*/ 5 w 69"/>
                    <a:gd name="T11" fmla="*/ 115 h 116"/>
                    <a:gd name="T12" fmla="*/ 8 w 69"/>
                    <a:gd name="T13" fmla="*/ 109 h 116"/>
                    <a:gd name="T14" fmla="*/ 9 w 69"/>
                    <a:gd name="T15" fmla="*/ 108 h 116"/>
                    <a:gd name="T16" fmla="*/ 9 w 69"/>
                    <a:gd name="T17" fmla="*/ 107 h 116"/>
                    <a:gd name="T18" fmla="*/ 9 w 69"/>
                    <a:gd name="T19" fmla="*/ 107 h 116"/>
                    <a:gd name="T20" fmla="*/ 16 w 69"/>
                    <a:gd name="T21" fmla="*/ 97 h 116"/>
                    <a:gd name="T22" fmla="*/ 9 w 69"/>
                    <a:gd name="T23" fmla="*/ 107 h 116"/>
                    <a:gd name="T24" fmla="*/ 16 w 69"/>
                    <a:gd name="T25" fmla="*/ 97 h 116"/>
                    <a:gd name="T26" fmla="*/ 17 w 69"/>
                    <a:gd name="T27" fmla="*/ 95 h 116"/>
                    <a:gd name="T28" fmla="*/ 16 w 69"/>
                    <a:gd name="T29" fmla="*/ 97 h 116"/>
                    <a:gd name="T30" fmla="*/ 17 w 69"/>
                    <a:gd name="T31" fmla="*/ 95 h 116"/>
                    <a:gd name="T32" fmla="*/ 17 w 69"/>
                    <a:gd name="T33" fmla="*/ 95 h 116"/>
                    <a:gd name="T34" fmla="*/ 19 w 69"/>
                    <a:gd name="T35" fmla="*/ 92 h 116"/>
                    <a:gd name="T36" fmla="*/ 22 w 69"/>
                    <a:gd name="T37" fmla="*/ 86 h 116"/>
                    <a:gd name="T38" fmla="*/ 23 w 69"/>
                    <a:gd name="T39" fmla="*/ 85 h 116"/>
                    <a:gd name="T40" fmla="*/ 25 w 69"/>
                    <a:gd name="T41" fmla="*/ 81 h 116"/>
                    <a:gd name="T42" fmla="*/ 28 w 69"/>
                    <a:gd name="T43" fmla="*/ 77 h 116"/>
                    <a:gd name="T44" fmla="*/ 26 w 69"/>
                    <a:gd name="T45" fmla="*/ 81 h 116"/>
                    <a:gd name="T46" fmla="*/ 28 w 69"/>
                    <a:gd name="T47" fmla="*/ 77 h 116"/>
                    <a:gd name="T48" fmla="*/ 31 w 69"/>
                    <a:gd name="T49" fmla="*/ 72 h 116"/>
                    <a:gd name="T50" fmla="*/ 30 w 69"/>
                    <a:gd name="T51" fmla="*/ 75 h 116"/>
                    <a:gd name="T52" fmla="*/ 31 w 69"/>
                    <a:gd name="T53" fmla="*/ 72 h 116"/>
                    <a:gd name="T54" fmla="*/ 32 w 69"/>
                    <a:gd name="T55" fmla="*/ 71 h 116"/>
                    <a:gd name="T56" fmla="*/ 34 w 69"/>
                    <a:gd name="T57" fmla="*/ 67 h 116"/>
                    <a:gd name="T58" fmla="*/ 39 w 69"/>
                    <a:gd name="T59" fmla="*/ 59 h 116"/>
                    <a:gd name="T60" fmla="*/ 38 w 69"/>
                    <a:gd name="T61" fmla="*/ 61 h 116"/>
                    <a:gd name="T62" fmla="*/ 39 w 69"/>
                    <a:gd name="T63" fmla="*/ 59 h 116"/>
                    <a:gd name="T64" fmla="*/ 40 w 69"/>
                    <a:gd name="T65" fmla="*/ 58 h 116"/>
                    <a:gd name="T66" fmla="*/ 40 w 69"/>
                    <a:gd name="T67" fmla="*/ 58 h 116"/>
                    <a:gd name="T68" fmla="*/ 46 w 69"/>
                    <a:gd name="T69" fmla="*/ 48 h 116"/>
                    <a:gd name="T70" fmla="*/ 42 w 69"/>
                    <a:gd name="T71" fmla="*/ 54 h 116"/>
                    <a:gd name="T72" fmla="*/ 46 w 69"/>
                    <a:gd name="T73" fmla="*/ 48 h 116"/>
                    <a:gd name="T74" fmla="*/ 47 w 69"/>
                    <a:gd name="T75" fmla="*/ 47 h 116"/>
                    <a:gd name="T76" fmla="*/ 47 w 69"/>
                    <a:gd name="T77" fmla="*/ 47 h 116"/>
                    <a:gd name="T78" fmla="*/ 51 w 69"/>
                    <a:gd name="T79" fmla="*/ 40 h 116"/>
                    <a:gd name="T80" fmla="*/ 48 w 69"/>
                    <a:gd name="T81" fmla="*/ 44 h 116"/>
                    <a:gd name="T82" fmla="*/ 51 w 69"/>
                    <a:gd name="T83" fmla="*/ 40 h 116"/>
                    <a:gd name="T84" fmla="*/ 54 w 69"/>
                    <a:gd name="T85" fmla="*/ 35 h 116"/>
                    <a:gd name="T86" fmla="*/ 59 w 69"/>
                    <a:gd name="T87" fmla="*/ 27 h 116"/>
                    <a:gd name="T88" fmla="*/ 69 w 69"/>
                    <a:gd name="T89" fmla="*/ 0 h 116"/>
                    <a:gd name="T90" fmla="*/ 69 w 69"/>
                    <a:gd name="T91" fmla="*/ 0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9" h="116">
                      <a:moveTo>
                        <a:pt x="9" y="108"/>
                      </a:moveTo>
                      <a:cubicBezTo>
                        <a:pt x="6" y="113"/>
                        <a:pt x="6" y="113"/>
                        <a:pt x="6" y="113"/>
                      </a:cubicBezTo>
                      <a:cubicBezTo>
                        <a:pt x="4" y="115"/>
                        <a:pt x="4" y="115"/>
                        <a:pt x="4" y="115"/>
                      </a:cubicBezTo>
                      <a:cubicBezTo>
                        <a:pt x="1" y="113"/>
                        <a:pt x="0" y="112"/>
                        <a:pt x="0" y="111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112"/>
                        <a:pt x="1" y="113"/>
                        <a:pt x="3" y="114"/>
                      </a:cubicBezTo>
                      <a:cubicBezTo>
                        <a:pt x="4" y="115"/>
                        <a:pt x="6" y="116"/>
                        <a:pt x="6" y="116"/>
                      </a:cubicBezTo>
                      <a:cubicBezTo>
                        <a:pt x="6" y="116"/>
                        <a:pt x="6" y="116"/>
                        <a:pt x="5" y="115"/>
                      </a:cubicBezTo>
                      <a:cubicBezTo>
                        <a:pt x="5" y="115"/>
                        <a:pt x="5" y="115"/>
                        <a:pt x="5" y="115"/>
                      </a:cubicBezTo>
                      <a:cubicBezTo>
                        <a:pt x="5" y="115"/>
                        <a:pt x="5" y="115"/>
                        <a:pt x="5" y="115"/>
                      </a:cubicBezTo>
                      <a:cubicBezTo>
                        <a:pt x="6" y="114"/>
                        <a:pt x="6" y="114"/>
                        <a:pt x="6" y="114"/>
                      </a:cubicBezTo>
                      <a:cubicBezTo>
                        <a:pt x="8" y="109"/>
                        <a:pt x="8" y="109"/>
                        <a:pt x="8" y="109"/>
                      </a:cubicBezTo>
                      <a:cubicBezTo>
                        <a:pt x="9" y="108"/>
                        <a:pt x="9" y="108"/>
                        <a:pt x="9" y="108"/>
                      </a:cubicBezTo>
                      <a:cubicBezTo>
                        <a:pt x="9" y="108"/>
                        <a:pt x="9" y="108"/>
                        <a:pt x="9" y="108"/>
                      </a:cubicBezTo>
                      <a:moveTo>
                        <a:pt x="9" y="107"/>
                      </a:moveTo>
                      <a:cubicBezTo>
                        <a:pt x="9" y="107"/>
                        <a:pt x="9" y="107"/>
                        <a:pt x="9" y="107"/>
                      </a:cubicBezTo>
                      <a:cubicBezTo>
                        <a:pt x="9" y="107"/>
                        <a:pt x="9" y="107"/>
                        <a:pt x="9" y="107"/>
                      </a:cubicBezTo>
                      <a:cubicBezTo>
                        <a:pt x="9" y="107"/>
                        <a:pt x="9" y="107"/>
                        <a:pt x="9" y="107"/>
                      </a:cubicBezTo>
                      <a:cubicBezTo>
                        <a:pt x="9" y="107"/>
                        <a:pt x="9" y="107"/>
                        <a:pt x="9" y="107"/>
                      </a:cubicBezTo>
                      <a:moveTo>
                        <a:pt x="16" y="97"/>
                      </a:moveTo>
                      <a:cubicBezTo>
                        <a:pt x="14" y="100"/>
                        <a:pt x="12" y="103"/>
                        <a:pt x="10" y="106"/>
                      </a:cubicBezTo>
                      <a:cubicBezTo>
                        <a:pt x="9" y="107"/>
                        <a:pt x="9" y="107"/>
                        <a:pt x="9" y="107"/>
                      </a:cubicBezTo>
                      <a:cubicBezTo>
                        <a:pt x="9" y="107"/>
                        <a:pt x="9" y="107"/>
                        <a:pt x="9" y="107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moveTo>
                        <a:pt x="17" y="95"/>
                      </a:moveTo>
                      <a:cubicBezTo>
                        <a:pt x="16" y="96"/>
                        <a:pt x="16" y="96"/>
                        <a:pt x="16" y="96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17" y="95"/>
                        <a:pt x="17" y="95"/>
                        <a:pt x="17" y="95"/>
                      </a:cubicBezTo>
                      <a:cubicBezTo>
                        <a:pt x="17" y="95"/>
                        <a:pt x="17" y="95"/>
                        <a:pt x="17" y="95"/>
                      </a:cubicBezTo>
                      <a:moveTo>
                        <a:pt x="22" y="86"/>
                      </a:moveTo>
                      <a:cubicBezTo>
                        <a:pt x="21" y="89"/>
                        <a:pt x="19" y="92"/>
                        <a:pt x="17" y="95"/>
                      </a:cubicBezTo>
                      <a:cubicBezTo>
                        <a:pt x="17" y="95"/>
                        <a:pt x="17" y="95"/>
                        <a:pt x="17" y="95"/>
                      </a:cubicBezTo>
                      <a:cubicBezTo>
                        <a:pt x="19" y="92"/>
                        <a:pt x="19" y="92"/>
                        <a:pt x="19" y="92"/>
                      </a:cubicBezTo>
                      <a:cubicBezTo>
                        <a:pt x="20" y="90"/>
                        <a:pt x="21" y="88"/>
                        <a:pt x="23" y="86"/>
                      </a:cubicBezTo>
                      <a:cubicBezTo>
                        <a:pt x="23" y="86"/>
                        <a:pt x="23" y="86"/>
                        <a:pt x="22" y="86"/>
                      </a:cubicBezTo>
                      <a:moveTo>
                        <a:pt x="25" y="81"/>
                      </a:moveTo>
                      <a:cubicBezTo>
                        <a:pt x="25" y="83"/>
                        <a:pt x="24" y="84"/>
                        <a:pt x="23" y="85"/>
                      </a:cubicBezTo>
                      <a:cubicBezTo>
                        <a:pt x="23" y="85"/>
                        <a:pt x="23" y="85"/>
                        <a:pt x="23" y="85"/>
                      </a:cubicBezTo>
                      <a:cubicBezTo>
                        <a:pt x="24" y="84"/>
                        <a:pt x="25" y="83"/>
                        <a:pt x="25" y="81"/>
                      </a:cubicBezTo>
                      <a:cubicBezTo>
                        <a:pt x="25" y="81"/>
                        <a:pt x="25" y="81"/>
                        <a:pt x="25" y="81"/>
                      </a:cubicBezTo>
                      <a:moveTo>
                        <a:pt x="28" y="77"/>
                      </a:moveTo>
                      <a:cubicBezTo>
                        <a:pt x="28" y="77"/>
                        <a:pt x="28" y="77"/>
                        <a:pt x="28" y="78"/>
                      </a:cubicBezTo>
                      <a:cubicBezTo>
                        <a:pt x="27" y="79"/>
                        <a:pt x="26" y="80"/>
                        <a:pt x="26" y="81"/>
                      </a:cubicBezTo>
                      <a:cubicBezTo>
                        <a:pt x="26" y="81"/>
                        <a:pt x="26" y="81"/>
                        <a:pt x="26" y="81"/>
                      </a:cubicBezTo>
                      <a:cubicBezTo>
                        <a:pt x="27" y="79"/>
                        <a:pt x="28" y="78"/>
                        <a:pt x="28" y="77"/>
                      </a:cubicBezTo>
                      <a:cubicBezTo>
                        <a:pt x="28" y="77"/>
                        <a:pt x="28" y="77"/>
                        <a:pt x="28" y="77"/>
                      </a:cubicBezTo>
                      <a:moveTo>
                        <a:pt x="31" y="72"/>
                      </a:moveTo>
                      <a:cubicBezTo>
                        <a:pt x="30" y="73"/>
                        <a:pt x="30" y="74"/>
                        <a:pt x="29" y="75"/>
                      </a:cubicBezTo>
                      <a:cubicBezTo>
                        <a:pt x="29" y="75"/>
                        <a:pt x="30" y="75"/>
                        <a:pt x="30" y="75"/>
                      </a:cubicBezTo>
                      <a:cubicBezTo>
                        <a:pt x="30" y="74"/>
                        <a:pt x="31" y="73"/>
                        <a:pt x="31" y="72"/>
                      </a:cubicBezTo>
                      <a:cubicBezTo>
                        <a:pt x="31" y="72"/>
                        <a:pt x="31" y="72"/>
                        <a:pt x="31" y="72"/>
                      </a:cubicBezTo>
                      <a:moveTo>
                        <a:pt x="34" y="67"/>
                      </a:moveTo>
                      <a:cubicBezTo>
                        <a:pt x="33" y="68"/>
                        <a:pt x="33" y="70"/>
                        <a:pt x="32" y="71"/>
                      </a:cubicBezTo>
                      <a:cubicBezTo>
                        <a:pt x="32" y="71"/>
                        <a:pt x="32" y="71"/>
                        <a:pt x="32" y="71"/>
                      </a:cubicBezTo>
                      <a:cubicBezTo>
                        <a:pt x="33" y="70"/>
                        <a:pt x="34" y="68"/>
                        <a:pt x="34" y="67"/>
                      </a:cubicBezTo>
                      <a:cubicBezTo>
                        <a:pt x="34" y="67"/>
                        <a:pt x="34" y="67"/>
                        <a:pt x="34" y="67"/>
                      </a:cubicBezTo>
                      <a:moveTo>
                        <a:pt x="39" y="59"/>
                      </a:moveTo>
                      <a:cubicBezTo>
                        <a:pt x="39" y="60"/>
                        <a:pt x="38" y="60"/>
                        <a:pt x="38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8" y="60"/>
                        <a:pt x="39" y="60"/>
                        <a:pt x="39" y="59"/>
                      </a:cubicBezTo>
                      <a:cubicBezTo>
                        <a:pt x="39" y="59"/>
                        <a:pt x="39" y="59"/>
                        <a:pt x="39" y="59"/>
                      </a:cubicBezTo>
                      <a:moveTo>
                        <a:pt x="40" y="58"/>
                      </a:move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cubicBezTo>
                        <a:pt x="40" y="58"/>
                        <a:pt x="40" y="58"/>
                        <a:pt x="40" y="58"/>
                      </a:cubicBezTo>
                      <a:moveTo>
                        <a:pt x="46" y="48"/>
                      </a:moveTo>
                      <a:cubicBezTo>
                        <a:pt x="45" y="50"/>
                        <a:pt x="43" y="52"/>
                        <a:pt x="42" y="54"/>
                      </a:cubicBezTo>
                      <a:cubicBezTo>
                        <a:pt x="42" y="54"/>
                        <a:pt x="42" y="54"/>
                        <a:pt x="42" y="54"/>
                      </a:cubicBezTo>
                      <a:cubicBezTo>
                        <a:pt x="43" y="52"/>
                        <a:pt x="45" y="50"/>
                        <a:pt x="46" y="48"/>
                      </a:cubicBezTo>
                      <a:cubicBezTo>
                        <a:pt x="46" y="48"/>
                        <a:pt x="46" y="48"/>
                        <a:pt x="46" y="48"/>
                      </a:cubicBezTo>
                      <a:moveTo>
                        <a:pt x="47" y="47"/>
                      </a:moveTo>
                      <a:cubicBezTo>
                        <a:pt x="47" y="47"/>
                        <a:pt x="47" y="47"/>
                        <a:pt x="47" y="47"/>
                      </a:cubicBezTo>
                      <a:cubicBezTo>
                        <a:pt x="47" y="47"/>
                        <a:pt x="47" y="47"/>
                        <a:pt x="47" y="47"/>
                      </a:cubicBezTo>
                      <a:cubicBezTo>
                        <a:pt x="47" y="47"/>
                        <a:pt x="47" y="47"/>
                        <a:pt x="47" y="47"/>
                      </a:cubicBezTo>
                      <a:cubicBezTo>
                        <a:pt x="47" y="47"/>
                        <a:pt x="47" y="47"/>
                        <a:pt x="47" y="47"/>
                      </a:cubicBezTo>
                      <a:moveTo>
                        <a:pt x="51" y="40"/>
                      </a:moveTo>
                      <a:cubicBezTo>
                        <a:pt x="50" y="41"/>
                        <a:pt x="49" y="43"/>
                        <a:pt x="48" y="44"/>
                      </a:cubicBezTo>
                      <a:cubicBezTo>
                        <a:pt x="48" y="44"/>
                        <a:pt x="48" y="44"/>
                        <a:pt x="48" y="44"/>
                      </a:cubicBezTo>
                      <a:cubicBezTo>
                        <a:pt x="49" y="43"/>
                        <a:pt x="50" y="41"/>
                        <a:pt x="51" y="40"/>
                      </a:cubicBezTo>
                      <a:cubicBezTo>
                        <a:pt x="51" y="40"/>
                        <a:pt x="51" y="40"/>
                        <a:pt x="51" y="40"/>
                      </a:cubicBezTo>
                      <a:moveTo>
                        <a:pt x="59" y="27"/>
                      </a:moveTo>
                      <a:cubicBezTo>
                        <a:pt x="57" y="30"/>
                        <a:pt x="56" y="32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6" y="32"/>
                        <a:pt x="57" y="30"/>
                        <a:pt x="59" y="27"/>
                      </a:cubicBezTo>
                      <a:cubicBezTo>
                        <a:pt x="59" y="27"/>
                        <a:pt x="59" y="27"/>
                        <a:pt x="59" y="27"/>
                      </a:cubicBezTo>
                      <a:moveTo>
                        <a:pt x="69" y="0"/>
                      </a:move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9" y="0"/>
                        <a:pt x="69" y="0"/>
                        <a:pt x="6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0" name="Freeform 9370"/>
                <p:cNvSpPr>
                  <a:spLocks noEditPoints="1"/>
                </p:cNvSpPr>
                <p:nvPr/>
              </p:nvSpPr>
              <p:spPr bwMode="auto">
                <a:xfrm>
                  <a:off x="-685" y="3712"/>
                  <a:ext cx="121" cy="194"/>
                </a:xfrm>
                <a:custGeom>
                  <a:avLst/>
                  <a:gdLst>
                    <a:gd name="T0" fmla="*/ 0 w 51"/>
                    <a:gd name="T1" fmla="*/ 82 h 82"/>
                    <a:gd name="T2" fmla="*/ 0 w 51"/>
                    <a:gd name="T3" fmla="*/ 81 h 82"/>
                    <a:gd name="T4" fmla="*/ 0 w 51"/>
                    <a:gd name="T5" fmla="*/ 81 h 82"/>
                    <a:gd name="T6" fmla="*/ 0 w 51"/>
                    <a:gd name="T7" fmla="*/ 81 h 82"/>
                    <a:gd name="T8" fmla="*/ 0 w 51"/>
                    <a:gd name="T9" fmla="*/ 81 h 82"/>
                    <a:gd name="T10" fmla="*/ 7 w 51"/>
                    <a:gd name="T11" fmla="*/ 71 h 82"/>
                    <a:gd name="T12" fmla="*/ 7 w 51"/>
                    <a:gd name="T13" fmla="*/ 71 h 82"/>
                    <a:gd name="T14" fmla="*/ 8 w 51"/>
                    <a:gd name="T15" fmla="*/ 69 h 82"/>
                    <a:gd name="T16" fmla="*/ 8 w 51"/>
                    <a:gd name="T17" fmla="*/ 69 h 82"/>
                    <a:gd name="T18" fmla="*/ 8 w 51"/>
                    <a:gd name="T19" fmla="*/ 69 h 82"/>
                    <a:gd name="T20" fmla="*/ 13 w 51"/>
                    <a:gd name="T21" fmla="*/ 60 h 82"/>
                    <a:gd name="T22" fmla="*/ 14 w 51"/>
                    <a:gd name="T23" fmla="*/ 59 h 82"/>
                    <a:gd name="T24" fmla="*/ 17 w 51"/>
                    <a:gd name="T25" fmla="*/ 55 h 82"/>
                    <a:gd name="T26" fmla="*/ 16 w 51"/>
                    <a:gd name="T27" fmla="*/ 55 h 82"/>
                    <a:gd name="T28" fmla="*/ 17 w 51"/>
                    <a:gd name="T29" fmla="*/ 55 h 82"/>
                    <a:gd name="T30" fmla="*/ 19 w 51"/>
                    <a:gd name="T31" fmla="*/ 51 h 82"/>
                    <a:gd name="T32" fmla="*/ 21 w 51"/>
                    <a:gd name="T33" fmla="*/ 49 h 82"/>
                    <a:gd name="T34" fmla="*/ 23 w 51"/>
                    <a:gd name="T35" fmla="*/ 45 h 82"/>
                    <a:gd name="T36" fmla="*/ 22 w 51"/>
                    <a:gd name="T37" fmla="*/ 46 h 82"/>
                    <a:gd name="T38" fmla="*/ 23 w 51"/>
                    <a:gd name="T39" fmla="*/ 45 h 82"/>
                    <a:gd name="T40" fmla="*/ 25 w 51"/>
                    <a:gd name="T41" fmla="*/ 41 h 82"/>
                    <a:gd name="T42" fmla="*/ 29 w 51"/>
                    <a:gd name="T43" fmla="*/ 35 h 82"/>
                    <a:gd name="T44" fmla="*/ 31 w 51"/>
                    <a:gd name="T45" fmla="*/ 32 h 82"/>
                    <a:gd name="T46" fmla="*/ 30 w 51"/>
                    <a:gd name="T47" fmla="*/ 33 h 82"/>
                    <a:gd name="T48" fmla="*/ 31 w 51"/>
                    <a:gd name="T49" fmla="*/ 32 h 82"/>
                    <a:gd name="T50" fmla="*/ 31 w 51"/>
                    <a:gd name="T51" fmla="*/ 32 h 82"/>
                    <a:gd name="T52" fmla="*/ 33 w 51"/>
                    <a:gd name="T53" fmla="*/ 28 h 82"/>
                    <a:gd name="T54" fmla="*/ 38 w 51"/>
                    <a:gd name="T55" fmla="*/ 21 h 82"/>
                    <a:gd name="T56" fmla="*/ 37 w 51"/>
                    <a:gd name="T57" fmla="*/ 22 h 82"/>
                    <a:gd name="T58" fmla="*/ 38 w 51"/>
                    <a:gd name="T59" fmla="*/ 21 h 82"/>
                    <a:gd name="T60" fmla="*/ 38 w 51"/>
                    <a:gd name="T61" fmla="*/ 21 h 82"/>
                    <a:gd name="T62" fmla="*/ 39 w 51"/>
                    <a:gd name="T63" fmla="*/ 18 h 82"/>
                    <a:gd name="T64" fmla="*/ 45 w 51"/>
                    <a:gd name="T65" fmla="*/ 9 h 82"/>
                    <a:gd name="T66" fmla="*/ 42 w 51"/>
                    <a:gd name="T67" fmla="*/ 14 h 82"/>
                    <a:gd name="T68" fmla="*/ 45 w 51"/>
                    <a:gd name="T69" fmla="*/ 9 h 82"/>
                    <a:gd name="T70" fmla="*/ 50 w 51"/>
                    <a:gd name="T71" fmla="*/ 1 h 82"/>
                    <a:gd name="T72" fmla="*/ 51 w 51"/>
                    <a:gd name="T73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1" h="82">
                      <a:moveTo>
                        <a:pt x="0" y="81"/>
                      </a:moveTo>
                      <a:cubicBezTo>
                        <a:pt x="0" y="82"/>
                        <a:pt x="0" y="82"/>
                        <a:pt x="0" y="82"/>
                      </a:cubicBezTo>
                      <a:cubicBezTo>
                        <a:pt x="0" y="82"/>
                        <a:pt x="0" y="82"/>
                        <a:pt x="0" y="82"/>
                      </a:cubicBezTo>
                      <a:cubicBezTo>
                        <a:pt x="0" y="81"/>
                        <a:pt x="0" y="81"/>
                        <a:pt x="0" y="81"/>
                      </a:cubicBezTo>
                      <a:cubicBezTo>
                        <a:pt x="0" y="81"/>
                        <a:pt x="0" y="81"/>
                        <a:pt x="0" y="81"/>
                      </a:cubicBezTo>
                      <a:moveTo>
                        <a:pt x="0" y="81"/>
                      </a:moveTo>
                      <a:cubicBezTo>
                        <a:pt x="0" y="81"/>
                        <a:pt x="0" y="81"/>
                        <a:pt x="0" y="81"/>
                      </a:cubicBezTo>
                      <a:cubicBezTo>
                        <a:pt x="0" y="81"/>
                        <a:pt x="0" y="81"/>
                        <a:pt x="0" y="81"/>
                      </a:cubicBezTo>
                      <a:cubicBezTo>
                        <a:pt x="0" y="81"/>
                        <a:pt x="0" y="81"/>
                        <a:pt x="0" y="81"/>
                      </a:cubicBezTo>
                      <a:cubicBezTo>
                        <a:pt x="0" y="81"/>
                        <a:pt x="0" y="81"/>
                        <a:pt x="0" y="81"/>
                      </a:cubicBezTo>
                      <a:moveTo>
                        <a:pt x="7" y="70"/>
                      </a:moveTo>
                      <a:cubicBezTo>
                        <a:pt x="7" y="71"/>
                        <a:pt x="7" y="71"/>
                        <a:pt x="7" y="71"/>
                      </a:cubicBezTo>
                      <a:cubicBezTo>
                        <a:pt x="7" y="71"/>
                        <a:pt x="7" y="71"/>
                        <a:pt x="7" y="71"/>
                      </a:cubicBezTo>
                      <a:cubicBezTo>
                        <a:pt x="7" y="71"/>
                        <a:pt x="7" y="71"/>
                        <a:pt x="7" y="71"/>
                      </a:cubicBezTo>
                      <a:cubicBezTo>
                        <a:pt x="7" y="71"/>
                        <a:pt x="7" y="71"/>
                        <a:pt x="7" y="70"/>
                      </a:cubicBezTo>
                      <a:moveTo>
                        <a:pt x="8" y="69"/>
                      </a:moveTo>
                      <a:cubicBezTo>
                        <a:pt x="8" y="69"/>
                        <a:pt x="8" y="69"/>
                        <a:pt x="8" y="69"/>
                      </a:cubicBezTo>
                      <a:cubicBezTo>
                        <a:pt x="8" y="69"/>
                        <a:pt x="8" y="69"/>
                        <a:pt x="8" y="69"/>
                      </a:cubicBezTo>
                      <a:cubicBezTo>
                        <a:pt x="8" y="69"/>
                        <a:pt x="8" y="69"/>
                        <a:pt x="8" y="69"/>
                      </a:cubicBezTo>
                      <a:cubicBezTo>
                        <a:pt x="8" y="69"/>
                        <a:pt x="8" y="69"/>
                        <a:pt x="8" y="69"/>
                      </a:cubicBezTo>
                      <a:moveTo>
                        <a:pt x="14" y="59"/>
                      </a:moveTo>
                      <a:cubicBezTo>
                        <a:pt x="14" y="59"/>
                        <a:pt x="14" y="59"/>
                        <a:pt x="13" y="60"/>
                      </a:cubicBezTo>
                      <a:cubicBezTo>
                        <a:pt x="14" y="60"/>
                        <a:pt x="14" y="60"/>
                        <a:pt x="14" y="60"/>
                      </a:cubicBezTo>
                      <a:cubicBezTo>
                        <a:pt x="14" y="60"/>
                        <a:pt x="14" y="59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moveTo>
                        <a:pt x="17" y="55"/>
                      </a:moveTo>
                      <a:cubicBezTo>
                        <a:pt x="17" y="55"/>
                        <a:pt x="16" y="55"/>
                        <a:pt x="16" y="55"/>
                      </a:cubicBezTo>
                      <a:cubicBezTo>
                        <a:pt x="16" y="55"/>
                        <a:pt x="16" y="55"/>
                        <a:pt x="16" y="55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moveTo>
                        <a:pt x="20" y="49"/>
                      </a:moveTo>
                      <a:cubicBezTo>
                        <a:pt x="20" y="49"/>
                        <a:pt x="20" y="50"/>
                        <a:pt x="19" y="51"/>
                      </a:cubicBezTo>
                      <a:cubicBezTo>
                        <a:pt x="19" y="51"/>
                        <a:pt x="19" y="51"/>
                        <a:pt x="19" y="51"/>
                      </a:cubicBezTo>
                      <a:cubicBezTo>
                        <a:pt x="20" y="50"/>
                        <a:pt x="20" y="49"/>
                        <a:pt x="21" y="49"/>
                      </a:cubicBezTo>
                      <a:cubicBezTo>
                        <a:pt x="21" y="49"/>
                        <a:pt x="20" y="49"/>
                        <a:pt x="20" y="49"/>
                      </a:cubicBezTo>
                      <a:moveTo>
                        <a:pt x="23" y="45"/>
                      </a:moveTo>
                      <a:cubicBezTo>
                        <a:pt x="22" y="45"/>
                        <a:pt x="22" y="46"/>
                        <a:pt x="22" y="46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22" y="46"/>
                        <a:pt x="23" y="45"/>
                        <a:pt x="23" y="45"/>
                      </a:cubicBezTo>
                      <a:cubicBezTo>
                        <a:pt x="23" y="45"/>
                        <a:pt x="23" y="45"/>
                        <a:pt x="23" y="45"/>
                      </a:cubicBezTo>
                      <a:moveTo>
                        <a:pt x="29" y="35"/>
                      </a:moveTo>
                      <a:cubicBezTo>
                        <a:pt x="28" y="37"/>
                        <a:pt x="26" y="39"/>
                        <a:pt x="25" y="41"/>
                      </a:cubicBezTo>
                      <a:cubicBezTo>
                        <a:pt x="25" y="41"/>
                        <a:pt x="25" y="41"/>
                        <a:pt x="25" y="41"/>
                      </a:cubicBezTo>
                      <a:cubicBezTo>
                        <a:pt x="27" y="39"/>
                        <a:pt x="28" y="37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moveTo>
                        <a:pt x="31" y="32"/>
                      </a:move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33"/>
                        <a:pt x="31" y="33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moveTo>
                        <a:pt x="33" y="28"/>
                      </a:moveTo>
                      <a:cubicBezTo>
                        <a:pt x="32" y="30"/>
                        <a:pt x="32" y="31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1"/>
                        <a:pt x="32" y="30"/>
                        <a:pt x="33" y="28"/>
                      </a:cubicBezTo>
                      <a:cubicBezTo>
                        <a:pt x="33" y="28"/>
                        <a:pt x="33" y="28"/>
                        <a:pt x="33" y="28"/>
                      </a:cubicBezTo>
                      <a:moveTo>
                        <a:pt x="38" y="21"/>
                      </a:moveTo>
                      <a:cubicBezTo>
                        <a:pt x="37" y="21"/>
                        <a:pt x="37" y="22"/>
                        <a:pt x="37" y="22"/>
                      </a:cubicBezTo>
                      <a:cubicBezTo>
                        <a:pt x="37" y="22"/>
                        <a:pt x="37" y="22"/>
                        <a:pt x="37" y="22"/>
                      </a:cubicBezTo>
                      <a:cubicBezTo>
                        <a:pt x="37" y="22"/>
                        <a:pt x="37" y="21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moveTo>
                        <a:pt x="39" y="18"/>
                      </a:moveTo>
                      <a:cubicBezTo>
                        <a:pt x="39" y="19"/>
                        <a:pt x="38" y="20"/>
                        <a:pt x="38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8" y="20"/>
                        <a:pt x="39" y="19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moveTo>
                        <a:pt x="45" y="9"/>
                      </a:moveTo>
                      <a:cubicBezTo>
                        <a:pt x="44" y="11"/>
                        <a:pt x="43" y="12"/>
                        <a:pt x="42" y="14"/>
                      </a:cubicBezTo>
                      <a:cubicBezTo>
                        <a:pt x="42" y="14"/>
                        <a:pt x="42" y="14"/>
                        <a:pt x="42" y="14"/>
                      </a:cubicBezTo>
                      <a:cubicBezTo>
                        <a:pt x="43" y="12"/>
                        <a:pt x="44" y="11"/>
                        <a:pt x="45" y="9"/>
                      </a:cubicBezTo>
                      <a:cubicBezTo>
                        <a:pt x="45" y="9"/>
                        <a:pt x="45" y="9"/>
                        <a:pt x="45" y="9"/>
                      </a:cubicBezTo>
                      <a:moveTo>
                        <a:pt x="51" y="0"/>
                      </a:moveTo>
                      <a:cubicBezTo>
                        <a:pt x="51" y="0"/>
                        <a:pt x="50" y="1"/>
                        <a:pt x="50" y="1"/>
                      </a:cubicBezTo>
                      <a:cubicBezTo>
                        <a:pt x="50" y="1"/>
                        <a:pt x="50" y="1"/>
                        <a:pt x="50" y="1"/>
                      </a:cubicBezTo>
                      <a:cubicBezTo>
                        <a:pt x="50" y="1"/>
                        <a:pt x="51" y="0"/>
                        <a:pt x="5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1" name="Freeform 9371"/>
                <p:cNvSpPr>
                  <a:spLocks/>
                </p:cNvSpPr>
                <p:nvPr/>
              </p:nvSpPr>
              <p:spPr bwMode="auto">
                <a:xfrm>
                  <a:off x="-706" y="391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2" name="Freeform 9372"/>
                <p:cNvSpPr>
                  <a:spLocks noEditPoints="1"/>
                </p:cNvSpPr>
                <p:nvPr/>
              </p:nvSpPr>
              <p:spPr bwMode="auto">
                <a:xfrm>
                  <a:off x="-604" y="3552"/>
                  <a:ext cx="120" cy="196"/>
                </a:xfrm>
                <a:custGeom>
                  <a:avLst/>
                  <a:gdLst>
                    <a:gd name="T0" fmla="*/ 0 w 120"/>
                    <a:gd name="T1" fmla="*/ 196 h 196"/>
                    <a:gd name="T2" fmla="*/ 7 w 120"/>
                    <a:gd name="T3" fmla="*/ 186 h 196"/>
                    <a:gd name="T4" fmla="*/ 23 w 120"/>
                    <a:gd name="T5" fmla="*/ 156 h 196"/>
                    <a:gd name="T6" fmla="*/ 14 w 120"/>
                    <a:gd name="T7" fmla="*/ 175 h 196"/>
                    <a:gd name="T8" fmla="*/ 23 w 120"/>
                    <a:gd name="T9" fmla="*/ 156 h 196"/>
                    <a:gd name="T10" fmla="*/ 23 w 120"/>
                    <a:gd name="T11" fmla="*/ 156 h 196"/>
                    <a:gd name="T12" fmla="*/ 23 w 120"/>
                    <a:gd name="T13" fmla="*/ 156 h 196"/>
                    <a:gd name="T14" fmla="*/ 23 w 120"/>
                    <a:gd name="T15" fmla="*/ 156 h 196"/>
                    <a:gd name="T16" fmla="*/ 26 w 120"/>
                    <a:gd name="T17" fmla="*/ 156 h 196"/>
                    <a:gd name="T18" fmla="*/ 30 w 120"/>
                    <a:gd name="T19" fmla="*/ 146 h 196"/>
                    <a:gd name="T20" fmla="*/ 40 w 120"/>
                    <a:gd name="T21" fmla="*/ 132 h 196"/>
                    <a:gd name="T22" fmla="*/ 40 w 120"/>
                    <a:gd name="T23" fmla="*/ 130 h 196"/>
                    <a:gd name="T24" fmla="*/ 42 w 120"/>
                    <a:gd name="T25" fmla="*/ 130 h 196"/>
                    <a:gd name="T26" fmla="*/ 47 w 120"/>
                    <a:gd name="T27" fmla="*/ 118 h 196"/>
                    <a:gd name="T28" fmla="*/ 47 w 120"/>
                    <a:gd name="T29" fmla="*/ 120 h 196"/>
                    <a:gd name="T30" fmla="*/ 47 w 120"/>
                    <a:gd name="T31" fmla="*/ 118 h 196"/>
                    <a:gd name="T32" fmla="*/ 47 w 120"/>
                    <a:gd name="T33" fmla="*/ 118 h 196"/>
                    <a:gd name="T34" fmla="*/ 49 w 120"/>
                    <a:gd name="T35" fmla="*/ 115 h 196"/>
                    <a:gd name="T36" fmla="*/ 54 w 120"/>
                    <a:gd name="T37" fmla="*/ 108 h 196"/>
                    <a:gd name="T38" fmla="*/ 49 w 120"/>
                    <a:gd name="T39" fmla="*/ 115 h 196"/>
                    <a:gd name="T40" fmla="*/ 54 w 120"/>
                    <a:gd name="T41" fmla="*/ 108 h 196"/>
                    <a:gd name="T42" fmla="*/ 54 w 120"/>
                    <a:gd name="T43" fmla="*/ 108 h 196"/>
                    <a:gd name="T44" fmla="*/ 54 w 120"/>
                    <a:gd name="T45" fmla="*/ 106 h 196"/>
                    <a:gd name="T46" fmla="*/ 59 w 120"/>
                    <a:gd name="T47" fmla="*/ 101 h 196"/>
                    <a:gd name="T48" fmla="*/ 59 w 120"/>
                    <a:gd name="T49" fmla="*/ 99 h 196"/>
                    <a:gd name="T50" fmla="*/ 59 w 120"/>
                    <a:gd name="T51" fmla="*/ 99 h 196"/>
                    <a:gd name="T52" fmla="*/ 59 w 120"/>
                    <a:gd name="T53" fmla="*/ 99 h 196"/>
                    <a:gd name="T54" fmla="*/ 61 w 120"/>
                    <a:gd name="T55" fmla="*/ 97 h 196"/>
                    <a:gd name="T56" fmla="*/ 61 w 120"/>
                    <a:gd name="T57" fmla="*/ 97 h 196"/>
                    <a:gd name="T58" fmla="*/ 61 w 120"/>
                    <a:gd name="T59" fmla="*/ 97 h 196"/>
                    <a:gd name="T60" fmla="*/ 61 w 120"/>
                    <a:gd name="T61" fmla="*/ 97 h 196"/>
                    <a:gd name="T62" fmla="*/ 63 w 120"/>
                    <a:gd name="T63" fmla="*/ 94 h 196"/>
                    <a:gd name="T64" fmla="*/ 66 w 120"/>
                    <a:gd name="T65" fmla="*/ 90 h 196"/>
                    <a:gd name="T66" fmla="*/ 63 w 120"/>
                    <a:gd name="T67" fmla="*/ 92 h 196"/>
                    <a:gd name="T68" fmla="*/ 66 w 120"/>
                    <a:gd name="T69" fmla="*/ 90 h 196"/>
                    <a:gd name="T70" fmla="*/ 66 w 120"/>
                    <a:gd name="T71" fmla="*/ 90 h 196"/>
                    <a:gd name="T72" fmla="*/ 73 w 120"/>
                    <a:gd name="T73" fmla="*/ 75 h 196"/>
                    <a:gd name="T74" fmla="*/ 68 w 120"/>
                    <a:gd name="T75" fmla="*/ 87 h 196"/>
                    <a:gd name="T76" fmla="*/ 73 w 120"/>
                    <a:gd name="T77" fmla="*/ 75 h 196"/>
                    <a:gd name="T78" fmla="*/ 80 w 120"/>
                    <a:gd name="T79" fmla="*/ 66 h 196"/>
                    <a:gd name="T80" fmla="*/ 82 w 120"/>
                    <a:gd name="T81" fmla="*/ 64 h 196"/>
                    <a:gd name="T82" fmla="*/ 82 w 120"/>
                    <a:gd name="T83" fmla="*/ 61 h 196"/>
                    <a:gd name="T84" fmla="*/ 82 w 120"/>
                    <a:gd name="T85" fmla="*/ 64 h 196"/>
                    <a:gd name="T86" fmla="*/ 82 w 120"/>
                    <a:gd name="T87" fmla="*/ 61 h 196"/>
                    <a:gd name="T88" fmla="*/ 89 w 120"/>
                    <a:gd name="T89" fmla="*/ 52 h 196"/>
                    <a:gd name="T90" fmla="*/ 89 w 120"/>
                    <a:gd name="T91" fmla="*/ 49 h 196"/>
                    <a:gd name="T92" fmla="*/ 99 w 120"/>
                    <a:gd name="T93" fmla="*/ 33 h 196"/>
                    <a:gd name="T94" fmla="*/ 96 w 120"/>
                    <a:gd name="T95" fmla="*/ 38 h 196"/>
                    <a:gd name="T96" fmla="*/ 99 w 120"/>
                    <a:gd name="T97" fmla="*/ 33 h 196"/>
                    <a:gd name="T98" fmla="*/ 101 w 120"/>
                    <a:gd name="T99" fmla="*/ 33 h 196"/>
                    <a:gd name="T100" fmla="*/ 101 w 120"/>
                    <a:gd name="T101" fmla="*/ 33 h 196"/>
                    <a:gd name="T102" fmla="*/ 101 w 120"/>
                    <a:gd name="T103" fmla="*/ 33 h 196"/>
                    <a:gd name="T104" fmla="*/ 104 w 120"/>
                    <a:gd name="T105" fmla="*/ 26 h 196"/>
                    <a:gd name="T106" fmla="*/ 101 w 120"/>
                    <a:gd name="T107" fmla="*/ 30 h 196"/>
                    <a:gd name="T108" fmla="*/ 104 w 120"/>
                    <a:gd name="T109" fmla="*/ 26 h 196"/>
                    <a:gd name="T110" fmla="*/ 115 w 120"/>
                    <a:gd name="T111" fmla="*/ 7 h 196"/>
                    <a:gd name="T112" fmla="*/ 120 w 120"/>
                    <a:gd name="T113" fmla="*/ 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20" h="196">
                      <a:moveTo>
                        <a:pt x="7" y="186"/>
                      </a:moveTo>
                      <a:lnTo>
                        <a:pt x="0" y="196"/>
                      </a:lnTo>
                      <a:lnTo>
                        <a:pt x="0" y="196"/>
                      </a:lnTo>
                      <a:lnTo>
                        <a:pt x="7" y="186"/>
                      </a:lnTo>
                      <a:lnTo>
                        <a:pt x="7" y="186"/>
                      </a:lnTo>
                      <a:close/>
                      <a:moveTo>
                        <a:pt x="23" y="156"/>
                      </a:moveTo>
                      <a:lnTo>
                        <a:pt x="14" y="175"/>
                      </a:lnTo>
                      <a:lnTo>
                        <a:pt x="14" y="175"/>
                      </a:lnTo>
                      <a:lnTo>
                        <a:pt x="23" y="156"/>
                      </a:lnTo>
                      <a:lnTo>
                        <a:pt x="23" y="156"/>
                      </a:lnTo>
                      <a:close/>
                      <a:moveTo>
                        <a:pt x="23" y="156"/>
                      </a:moveTo>
                      <a:lnTo>
                        <a:pt x="23" y="156"/>
                      </a:lnTo>
                      <a:lnTo>
                        <a:pt x="23" y="156"/>
                      </a:lnTo>
                      <a:lnTo>
                        <a:pt x="23" y="156"/>
                      </a:lnTo>
                      <a:close/>
                      <a:moveTo>
                        <a:pt x="26" y="156"/>
                      </a:moveTo>
                      <a:lnTo>
                        <a:pt x="23" y="156"/>
                      </a:lnTo>
                      <a:lnTo>
                        <a:pt x="26" y="156"/>
                      </a:lnTo>
                      <a:lnTo>
                        <a:pt x="26" y="156"/>
                      </a:lnTo>
                      <a:close/>
                      <a:moveTo>
                        <a:pt x="40" y="132"/>
                      </a:moveTo>
                      <a:lnTo>
                        <a:pt x="30" y="146"/>
                      </a:lnTo>
                      <a:lnTo>
                        <a:pt x="30" y="146"/>
                      </a:lnTo>
                      <a:lnTo>
                        <a:pt x="40" y="132"/>
                      </a:lnTo>
                      <a:close/>
                      <a:moveTo>
                        <a:pt x="42" y="130"/>
                      </a:moveTo>
                      <a:lnTo>
                        <a:pt x="40" y="130"/>
                      </a:lnTo>
                      <a:lnTo>
                        <a:pt x="40" y="130"/>
                      </a:lnTo>
                      <a:lnTo>
                        <a:pt x="42" y="130"/>
                      </a:lnTo>
                      <a:lnTo>
                        <a:pt x="42" y="130"/>
                      </a:lnTo>
                      <a:close/>
                      <a:moveTo>
                        <a:pt x="47" y="118"/>
                      </a:moveTo>
                      <a:lnTo>
                        <a:pt x="47" y="120"/>
                      </a:lnTo>
                      <a:lnTo>
                        <a:pt x="47" y="120"/>
                      </a:lnTo>
                      <a:lnTo>
                        <a:pt x="47" y="118"/>
                      </a:lnTo>
                      <a:lnTo>
                        <a:pt x="47" y="118"/>
                      </a:lnTo>
                      <a:close/>
                      <a:moveTo>
                        <a:pt x="49" y="115"/>
                      </a:moveTo>
                      <a:lnTo>
                        <a:pt x="47" y="118"/>
                      </a:lnTo>
                      <a:lnTo>
                        <a:pt x="47" y="118"/>
                      </a:lnTo>
                      <a:lnTo>
                        <a:pt x="49" y="115"/>
                      </a:lnTo>
                      <a:lnTo>
                        <a:pt x="49" y="115"/>
                      </a:lnTo>
                      <a:close/>
                      <a:moveTo>
                        <a:pt x="54" y="108"/>
                      </a:moveTo>
                      <a:lnTo>
                        <a:pt x="49" y="115"/>
                      </a:lnTo>
                      <a:lnTo>
                        <a:pt x="49" y="115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close/>
                      <a:moveTo>
                        <a:pt x="54" y="106"/>
                      </a:moveTo>
                      <a:lnTo>
                        <a:pt x="54" y="108"/>
                      </a:lnTo>
                      <a:lnTo>
                        <a:pt x="54" y="106"/>
                      </a:lnTo>
                      <a:lnTo>
                        <a:pt x="54" y="106"/>
                      </a:lnTo>
                      <a:close/>
                      <a:moveTo>
                        <a:pt x="59" y="99"/>
                      </a:moveTo>
                      <a:lnTo>
                        <a:pt x="59" y="101"/>
                      </a:lnTo>
                      <a:lnTo>
                        <a:pt x="59" y="99"/>
                      </a:lnTo>
                      <a:lnTo>
                        <a:pt x="59" y="99"/>
                      </a:lnTo>
                      <a:close/>
                      <a:moveTo>
                        <a:pt x="59" y="99"/>
                      </a:moveTo>
                      <a:lnTo>
                        <a:pt x="59" y="99"/>
                      </a:lnTo>
                      <a:lnTo>
                        <a:pt x="59" y="99"/>
                      </a:lnTo>
                      <a:lnTo>
                        <a:pt x="59" y="99"/>
                      </a:lnTo>
                      <a:lnTo>
                        <a:pt x="59" y="99"/>
                      </a:lnTo>
                      <a:close/>
                      <a:moveTo>
                        <a:pt x="61" y="97"/>
                      </a:move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1" y="97"/>
                      </a:lnTo>
                      <a:close/>
                      <a:moveTo>
                        <a:pt x="63" y="94"/>
                      </a:move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3" y="94"/>
                      </a:lnTo>
                      <a:lnTo>
                        <a:pt x="63" y="94"/>
                      </a:lnTo>
                      <a:close/>
                      <a:moveTo>
                        <a:pt x="66" y="90"/>
                      </a:moveTo>
                      <a:lnTo>
                        <a:pt x="63" y="92"/>
                      </a:lnTo>
                      <a:lnTo>
                        <a:pt x="63" y="92"/>
                      </a:lnTo>
                      <a:lnTo>
                        <a:pt x="66" y="90"/>
                      </a:lnTo>
                      <a:close/>
                      <a:moveTo>
                        <a:pt x="66" y="90"/>
                      </a:moveTo>
                      <a:lnTo>
                        <a:pt x="66" y="90"/>
                      </a:lnTo>
                      <a:lnTo>
                        <a:pt x="66" y="90"/>
                      </a:lnTo>
                      <a:lnTo>
                        <a:pt x="66" y="90"/>
                      </a:lnTo>
                      <a:close/>
                      <a:moveTo>
                        <a:pt x="73" y="75"/>
                      </a:moveTo>
                      <a:lnTo>
                        <a:pt x="68" y="87"/>
                      </a:lnTo>
                      <a:lnTo>
                        <a:pt x="68" y="87"/>
                      </a:lnTo>
                      <a:lnTo>
                        <a:pt x="73" y="75"/>
                      </a:lnTo>
                      <a:lnTo>
                        <a:pt x="73" y="75"/>
                      </a:lnTo>
                      <a:close/>
                      <a:moveTo>
                        <a:pt x="82" y="64"/>
                      </a:moveTo>
                      <a:lnTo>
                        <a:pt x="80" y="66"/>
                      </a:lnTo>
                      <a:lnTo>
                        <a:pt x="80" y="66"/>
                      </a:lnTo>
                      <a:lnTo>
                        <a:pt x="82" y="64"/>
                      </a:lnTo>
                      <a:lnTo>
                        <a:pt x="82" y="64"/>
                      </a:lnTo>
                      <a:close/>
                      <a:moveTo>
                        <a:pt x="82" y="61"/>
                      </a:moveTo>
                      <a:lnTo>
                        <a:pt x="82" y="64"/>
                      </a:lnTo>
                      <a:lnTo>
                        <a:pt x="82" y="64"/>
                      </a:lnTo>
                      <a:lnTo>
                        <a:pt x="82" y="61"/>
                      </a:lnTo>
                      <a:lnTo>
                        <a:pt x="82" y="61"/>
                      </a:lnTo>
                      <a:close/>
                      <a:moveTo>
                        <a:pt x="89" y="49"/>
                      </a:moveTo>
                      <a:lnTo>
                        <a:pt x="89" y="52"/>
                      </a:lnTo>
                      <a:lnTo>
                        <a:pt x="89" y="52"/>
                      </a:lnTo>
                      <a:lnTo>
                        <a:pt x="89" y="49"/>
                      </a:lnTo>
                      <a:lnTo>
                        <a:pt x="89" y="49"/>
                      </a:lnTo>
                      <a:close/>
                      <a:moveTo>
                        <a:pt x="99" y="33"/>
                      </a:moveTo>
                      <a:lnTo>
                        <a:pt x="96" y="38"/>
                      </a:lnTo>
                      <a:lnTo>
                        <a:pt x="96" y="38"/>
                      </a:lnTo>
                      <a:lnTo>
                        <a:pt x="99" y="33"/>
                      </a:lnTo>
                      <a:lnTo>
                        <a:pt x="99" y="33"/>
                      </a:lnTo>
                      <a:close/>
                      <a:moveTo>
                        <a:pt x="101" y="33"/>
                      </a:moveTo>
                      <a:lnTo>
                        <a:pt x="101" y="33"/>
                      </a:lnTo>
                      <a:lnTo>
                        <a:pt x="101" y="33"/>
                      </a:lnTo>
                      <a:close/>
                      <a:moveTo>
                        <a:pt x="101" y="33"/>
                      </a:moveTo>
                      <a:lnTo>
                        <a:pt x="101" y="33"/>
                      </a:lnTo>
                      <a:lnTo>
                        <a:pt x="101" y="33"/>
                      </a:lnTo>
                      <a:lnTo>
                        <a:pt x="101" y="33"/>
                      </a:lnTo>
                      <a:close/>
                      <a:moveTo>
                        <a:pt x="104" y="26"/>
                      </a:moveTo>
                      <a:lnTo>
                        <a:pt x="101" y="30"/>
                      </a:lnTo>
                      <a:lnTo>
                        <a:pt x="101" y="30"/>
                      </a:lnTo>
                      <a:lnTo>
                        <a:pt x="104" y="26"/>
                      </a:lnTo>
                      <a:lnTo>
                        <a:pt x="104" y="26"/>
                      </a:lnTo>
                      <a:close/>
                      <a:moveTo>
                        <a:pt x="120" y="0"/>
                      </a:moveTo>
                      <a:lnTo>
                        <a:pt x="115" y="7"/>
                      </a:lnTo>
                      <a:lnTo>
                        <a:pt x="115" y="7"/>
                      </a:lnTo>
                      <a:lnTo>
                        <a:pt x="120" y="0"/>
                      </a:lnTo>
                      <a:lnTo>
                        <a:pt x="12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3" name="Freeform 9373"/>
                <p:cNvSpPr>
                  <a:spLocks noEditPoints="1"/>
                </p:cNvSpPr>
                <p:nvPr/>
              </p:nvSpPr>
              <p:spPr bwMode="auto">
                <a:xfrm>
                  <a:off x="-604" y="3552"/>
                  <a:ext cx="120" cy="196"/>
                </a:xfrm>
                <a:custGeom>
                  <a:avLst/>
                  <a:gdLst>
                    <a:gd name="T0" fmla="*/ 0 w 120"/>
                    <a:gd name="T1" fmla="*/ 196 h 196"/>
                    <a:gd name="T2" fmla="*/ 7 w 120"/>
                    <a:gd name="T3" fmla="*/ 186 h 196"/>
                    <a:gd name="T4" fmla="*/ 23 w 120"/>
                    <a:gd name="T5" fmla="*/ 156 h 196"/>
                    <a:gd name="T6" fmla="*/ 14 w 120"/>
                    <a:gd name="T7" fmla="*/ 175 h 196"/>
                    <a:gd name="T8" fmla="*/ 23 w 120"/>
                    <a:gd name="T9" fmla="*/ 156 h 196"/>
                    <a:gd name="T10" fmla="*/ 23 w 120"/>
                    <a:gd name="T11" fmla="*/ 156 h 196"/>
                    <a:gd name="T12" fmla="*/ 23 w 120"/>
                    <a:gd name="T13" fmla="*/ 156 h 196"/>
                    <a:gd name="T14" fmla="*/ 23 w 120"/>
                    <a:gd name="T15" fmla="*/ 156 h 196"/>
                    <a:gd name="T16" fmla="*/ 26 w 120"/>
                    <a:gd name="T17" fmla="*/ 156 h 196"/>
                    <a:gd name="T18" fmla="*/ 30 w 120"/>
                    <a:gd name="T19" fmla="*/ 146 h 196"/>
                    <a:gd name="T20" fmla="*/ 40 w 120"/>
                    <a:gd name="T21" fmla="*/ 132 h 196"/>
                    <a:gd name="T22" fmla="*/ 40 w 120"/>
                    <a:gd name="T23" fmla="*/ 130 h 196"/>
                    <a:gd name="T24" fmla="*/ 42 w 120"/>
                    <a:gd name="T25" fmla="*/ 130 h 196"/>
                    <a:gd name="T26" fmla="*/ 47 w 120"/>
                    <a:gd name="T27" fmla="*/ 118 h 196"/>
                    <a:gd name="T28" fmla="*/ 47 w 120"/>
                    <a:gd name="T29" fmla="*/ 120 h 196"/>
                    <a:gd name="T30" fmla="*/ 47 w 120"/>
                    <a:gd name="T31" fmla="*/ 118 h 196"/>
                    <a:gd name="T32" fmla="*/ 47 w 120"/>
                    <a:gd name="T33" fmla="*/ 118 h 196"/>
                    <a:gd name="T34" fmla="*/ 49 w 120"/>
                    <a:gd name="T35" fmla="*/ 115 h 196"/>
                    <a:gd name="T36" fmla="*/ 54 w 120"/>
                    <a:gd name="T37" fmla="*/ 108 h 196"/>
                    <a:gd name="T38" fmla="*/ 49 w 120"/>
                    <a:gd name="T39" fmla="*/ 115 h 196"/>
                    <a:gd name="T40" fmla="*/ 54 w 120"/>
                    <a:gd name="T41" fmla="*/ 108 h 196"/>
                    <a:gd name="T42" fmla="*/ 54 w 120"/>
                    <a:gd name="T43" fmla="*/ 108 h 196"/>
                    <a:gd name="T44" fmla="*/ 54 w 120"/>
                    <a:gd name="T45" fmla="*/ 106 h 196"/>
                    <a:gd name="T46" fmla="*/ 59 w 120"/>
                    <a:gd name="T47" fmla="*/ 101 h 196"/>
                    <a:gd name="T48" fmla="*/ 59 w 120"/>
                    <a:gd name="T49" fmla="*/ 99 h 196"/>
                    <a:gd name="T50" fmla="*/ 59 w 120"/>
                    <a:gd name="T51" fmla="*/ 99 h 196"/>
                    <a:gd name="T52" fmla="*/ 59 w 120"/>
                    <a:gd name="T53" fmla="*/ 99 h 196"/>
                    <a:gd name="T54" fmla="*/ 61 w 120"/>
                    <a:gd name="T55" fmla="*/ 97 h 196"/>
                    <a:gd name="T56" fmla="*/ 61 w 120"/>
                    <a:gd name="T57" fmla="*/ 97 h 196"/>
                    <a:gd name="T58" fmla="*/ 61 w 120"/>
                    <a:gd name="T59" fmla="*/ 97 h 196"/>
                    <a:gd name="T60" fmla="*/ 61 w 120"/>
                    <a:gd name="T61" fmla="*/ 97 h 196"/>
                    <a:gd name="T62" fmla="*/ 63 w 120"/>
                    <a:gd name="T63" fmla="*/ 94 h 196"/>
                    <a:gd name="T64" fmla="*/ 66 w 120"/>
                    <a:gd name="T65" fmla="*/ 90 h 196"/>
                    <a:gd name="T66" fmla="*/ 63 w 120"/>
                    <a:gd name="T67" fmla="*/ 92 h 196"/>
                    <a:gd name="T68" fmla="*/ 66 w 120"/>
                    <a:gd name="T69" fmla="*/ 90 h 196"/>
                    <a:gd name="T70" fmla="*/ 66 w 120"/>
                    <a:gd name="T71" fmla="*/ 90 h 196"/>
                    <a:gd name="T72" fmla="*/ 73 w 120"/>
                    <a:gd name="T73" fmla="*/ 75 h 196"/>
                    <a:gd name="T74" fmla="*/ 68 w 120"/>
                    <a:gd name="T75" fmla="*/ 87 h 196"/>
                    <a:gd name="T76" fmla="*/ 73 w 120"/>
                    <a:gd name="T77" fmla="*/ 75 h 196"/>
                    <a:gd name="T78" fmla="*/ 80 w 120"/>
                    <a:gd name="T79" fmla="*/ 66 h 196"/>
                    <a:gd name="T80" fmla="*/ 82 w 120"/>
                    <a:gd name="T81" fmla="*/ 64 h 196"/>
                    <a:gd name="T82" fmla="*/ 82 w 120"/>
                    <a:gd name="T83" fmla="*/ 61 h 196"/>
                    <a:gd name="T84" fmla="*/ 82 w 120"/>
                    <a:gd name="T85" fmla="*/ 64 h 196"/>
                    <a:gd name="T86" fmla="*/ 82 w 120"/>
                    <a:gd name="T87" fmla="*/ 61 h 196"/>
                    <a:gd name="T88" fmla="*/ 89 w 120"/>
                    <a:gd name="T89" fmla="*/ 52 h 196"/>
                    <a:gd name="T90" fmla="*/ 89 w 120"/>
                    <a:gd name="T91" fmla="*/ 49 h 196"/>
                    <a:gd name="T92" fmla="*/ 99 w 120"/>
                    <a:gd name="T93" fmla="*/ 33 h 196"/>
                    <a:gd name="T94" fmla="*/ 96 w 120"/>
                    <a:gd name="T95" fmla="*/ 38 h 196"/>
                    <a:gd name="T96" fmla="*/ 99 w 120"/>
                    <a:gd name="T97" fmla="*/ 33 h 196"/>
                    <a:gd name="T98" fmla="*/ 101 w 120"/>
                    <a:gd name="T99" fmla="*/ 33 h 196"/>
                    <a:gd name="T100" fmla="*/ 101 w 120"/>
                    <a:gd name="T101" fmla="*/ 33 h 196"/>
                    <a:gd name="T102" fmla="*/ 101 w 120"/>
                    <a:gd name="T103" fmla="*/ 33 h 196"/>
                    <a:gd name="T104" fmla="*/ 104 w 120"/>
                    <a:gd name="T105" fmla="*/ 26 h 196"/>
                    <a:gd name="T106" fmla="*/ 101 w 120"/>
                    <a:gd name="T107" fmla="*/ 30 h 196"/>
                    <a:gd name="T108" fmla="*/ 104 w 120"/>
                    <a:gd name="T109" fmla="*/ 26 h 196"/>
                    <a:gd name="T110" fmla="*/ 115 w 120"/>
                    <a:gd name="T111" fmla="*/ 7 h 196"/>
                    <a:gd name="T112" fmla="*/ 120 w 120"/>
                    <a:gd name="T113" fmla="*/ 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20" h="196">
                      <a:moveTo>
                        <a:pt x="7" y="186"/>
                      </a:moveTo>
                      <a:lnTo>
                        <a:pt x="0" y="196"/>
                      </a:lnTo>
                      <a:lnTo>
                        <a:pt x="0" y="196"/>
                      </a:lnTo>
                      <a:lnTo>
                        <a:pt x="7" y="186"/>
                      </a:lnTo>
                      <a:lnTo>
                        <a:pt x="7" y="186"/>
                      </a:lnTo>
                      <a:moveTo>
                        <a:pt x="23" y="156"/>
                      </a:moveTo>
                      <a:lnTo>
                        <a:pt x="14" y="175"/>
                      </a:lnTo>
                      <a:lnTo>
                        <a:pt x="14" y="175"/>
                      </a:lnTo>
                      <a:lnTo>
                        <a:pt x="23" y="156"/>
                      </a:lnTo>
                      <a:lnTo>
                        <a:pt x="23" y="156"/>
                      </a:lnTo>
                      <a:moveTo>
                        <a:pt x="23" y="156"/>
                      </a:moveTo>
                      <a:lnTo>
                        <a:pt x="23" y="156"/>
                      </a:lnTo>
                      <a:lnTo>
                        <a:pt x="23" y="156"/>
                      </a:lnTo>
                      <a:lnTo>
                        <a:pt x="23" y="156"/>
                      </a:lnTo>
                      <a:moveTo>
                        <a:pt x="26" y="156"/>
                      </a:moveTo>
                      <a:lnTo>
                        <a:pt x="23" y="156"/>
                      </a:lnTo>
                      <a:lnTo>
                        <a:pt x="26" y="156"/>
                      </a:lnTo>
                      <a:lnTo>
                        <a:pt x="26" y="156"/>
                      </a:lnTo>
                      <a:moveTo>
                        <a:pt x="40" y="132"/>
                      </a:moveTo>
                      <a:lnTo>
                        <a:pt x="30" y="146"/>
                      </a:lnTo>
                      <a:lnTo>
                        <a:pt x="30" y="146"/>
                      </a:lnTo>
                      <a:lnTo>
                        <a:pt x="40" y="132"/>
                      </a:lnTo>
                      <a:moveTo>
                        <a:pt x="42" y="130"/>
                      </a:moveTo>
                      <a:lnTo>
                        <a:pt x="40" y="130"/>
                      </a:lnTo>
                      <a:lnTo>
                        <a:pt x="40" y="130"/>
                      </a:lnTo>
                      <a:lnTo>
                        <a:pt x="42" y="130"/>
                      </a:lnTo>
                      <a:lnTo>
                        <a:pt x="42" y="130"/>
                      </a:lnTo>
                      <a:moveTo>
                        <a:pt x="47" y="118"/>
                      </a:moveTo>
                      <a:lnTo>
                        <a:pt x="47" y="120"/>
                      </a:lnTo>
                      <a:lnTo>
                        <a:pt x="47" y="120"/>
                      </a:lnTo>
                      <a:lnTo>
                        <a:pt x="47" y="118"/>
                      </a:lnTo>
                      <a:lnTo>
                        <a:pt x="47" y="118"/>
                      </a:lnTo>
                      <a:moveTo>
                        <a:pt x="49" y="115"/>
                      </a:moveTo>
                      <a:lnTo>
                        <a:pt x="47" y="118"/>
                      </a:lnTo>
                      <a:lnTo>
                        <a:pt x="47" y="118"/>
                      </a:lnTo>
                      <a:lnTo>
                        <a:pt x="49" y="115"/>
                      </a:lnTo>
                      <a:lnTo>
                        <a:pt x="49" y="115"/>
                      </a:lnTo>
                      <a:moveTo>
                        <a:pt x="54" y="108"/>
                      </a:moveTo>
                      <a:lnTo>
                        <a:pt x="49" y="115"/>
                      </a:lnTo>
                      <a:lnTo>
                        <a:pt x="49" y="115"/>
                      </a:lnTo>
                      <a:lnTo>
                        <a:pt x="54" y="108"/>
                      </a:lnTo>
                      <a:lnTo>
                        <a:pt x="54" y="108"/>
                      </a:lnTo>
                      <a:moveTo>
                        <a:pt x="54" y="106"/>
                      </a:moveTo>
                      <a:lnTo>
                        <a:pt x="54" y="108"/>
                      </a:lnTo>
                      <a:lnTo>
                        <a:pt x="54" y="106"/>
                      </a:lnTo>
                      <a:lnTo>
                        <a:pt x="54" y="106"/>
                      </a:lnTo>
                      <a:moveTo>
                        <a:pt x="59" y="99"/>
                      </a:moveTo>
                      <a:lnTo>
                        <a:pt x="59" y="101"/>
                      </a:lnTo>
                      <a:lnTo>
                        <a:pt x="59" y="99"/>
                      </a:lnTo>
                      <a:lnTo>
                        <a:pt x="59" y="99"/>
                      </a:lnTo>
                      <a:moveTo>
                        <a:pt x="59" y="99"/>
                      </a:moveTo>
                      <a:lnTo>
                        <a:pt x="59" y="99"/>
                      </a:lnTo>
                      <a:lnTo>
                        <a:pt x="59" y="99"/>
                      </a:lnTo>
                      <a:lnTo>
                        <a:pt x="59" y="99"/>
                      </a:lnTo>
                      <a:lnTo>
                        <a:pt x="59" y="99"/>
                      </a:lnTo>
                      <a:moveTo>
                        <a:pt x="61" y="97"/>
                      </a:move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1" y="97"/>
                      </a:lnTo>
                      <a:moveTo>
                        <a:pt x="63" y="94"/>
                      </a:moveTo>
                      <a:lnTo>
                        <a:pt x="61" y="97"/>
                      </a:lnTo>
                      <a:lnTo>
                        <a:pt x="61" y="97"/>
                      </a:lnTo>
                      <a:lnTo>
                        <a:pt x="63" y="94"/>
                      </a:lnTo>
                      <a:lnTo>
                        <a:pt x="63" y="94"/>
                      </a:lnTo>
                      <a:moveTo>
                        <a:pt x="66" y="90"/>
                      </a:moveTo>
                      <a:lnTo>
                        <a:pt x="63" y="92"/>
                      </a:lnTo>
                      <a:lnTo>
                        <a:pt x="63" y="92"/>
                      </a:lnTo>
                      <a:lnTo>
                        <a:pt x="66" y="90"/>
                      </a:lnTo>
                      <a:moveTo>
                        <a:pt x="66" y="90"/>
                      </a:moveTo>
                      <a:lnTo>
                        <a:pt x="66" y="90"/>
                      </a:lnTo>
                      <a:lnTo>
                        <a:pt x="66" y="90"/>
                      </a:lnTo>
                      <a:lnTo>
                        <a:pt x="66" y="90"/>
                      </a:lnTo>
                      <a:moveTo>
                        <a:pt x="73" y="75"/>
                      </a:moveTo>
                      <a:lnTo>
                        <a:pt x="68" y="87"/>
                      </a:lnTo>
                      <a:lnTo>
                        <a:pt x="68" y="87"/>
                      </a:lnTo>
                      <a:lnTo>
                        <a:pt x="73" y="75"/>
                      </a:lnTo>
                      <a:lnTo>
                        <a:pt x="73" y="75"/>
                      </a:lnTo>
                      <a:moveTo>
                        <a:pt x="82" y="64"/>
                      </a:moveTo>
                      <a:lnTo>
                        <a:pt x="80" y="66"/>
                      </a:lnTo>
                      <a:lnTo>
                        <a:pt x="80" y="66"/>
                      </a:lnTo>
                      <a:lnTo>
                        <a:pt x="82" y="64"/>
                      </a:lnTo>
                      <a:lnTo>
                        <a:pt x="82" y="64"/>
                      </a:lnTo>
                      <a:moveTo>
                        <a:pt x="82" y="61"/>
                      </a:moveTo>
                      <a:lnTo>
                        <a:pt x="82" y="64"/>
                      </a:lnTo>
                      <a:lnTo>
                        <a:pt x="82" y="64"/>
                      </a:lnTo>
                      <a:lnTo>
                        <a:pt x="82" y="61"/>
                      </a:lnTo>
                      <a:lnTo>
                        <a:pt x="82" y="61"/>
                      </a:lnTo>
                      <a:moveTo>
                        <a:pt x="89" y="49"/>
                      </a:moveTo>
                      <a:lnTo>
                        <a:pt x="89" y="52"/>
                      </a:lnTo>
                      <a:lnTo>
                        <a:pt x="89" y="52"/>
                      </a:lnTo>
                      <a:lnTo>
                        <a:pt x="89" y="49"/>
                      </a:lnTo>
                      <a:lnTo>
                        <a:pt x="89" y="49"/>
                      </a:lnTo>
                      <a:moveTo>
                        <a:pt x="99" y="33"/>
                      </a:moveTo>
                      <a:lnTo>
                        <a:pt x="96" y="38"/>
                      </a:lnTo>
                      <a:lnTo>
                        <a:pt x="96" y="38"/>
                      </a:lnTo>
                      <a:lnTo>
                        <a:pt x="99" y="33"/>
                      </a:lnTo>
                      <a:lnTo>
                        <a:pt x="99" y="33"/>
                      </a:lnTo>
                      <a:moveTo>
                        <a:pt x="101" y="33"/>
                      </a:moveTo>
                      <a:lnTo>
                        <a:pt x="101" y="33"/>
                      </a:lnTo>
                      <a:lnTo>
                        <a:pt x="101" y="33"/>
                      </a:lnTo>
                      <a:moveTo>
                        <a:pt x="101" y="33"/>
                      </a:moveTo>
                      <a:lnTo>
                        <a:pt x="101" y="33"/>
                      </a:lnTo>
                      <a:lnTo>
                        <a:pt x="101" y="33"/>
                      </a:lnTo>
                      <a:lnTo>
                        <a:pt x="101" y="33"/>
                      </a:lnTo>
                      <a:moveTo>
                        <a:pt x="104" y="26"/>
                      </a:moveTo>
                      <a:lnTo>
                        <a:pt x="101" y="30"/>
                      </a:lnTo>
                      <a:lnTo>
                        <a:pt x="101" y="30"/>
                      </a:lnTo>
                      <a:lnTo>
                        <a:pt x="104" y="26"/>
                      </a:lnTo>
                      <a:lnTo>
                        <a:pt x="104" y="26"/>
                      </a:lnTo>
                      <a:moveTo>
                        <a:pt x="120" y="0"/>
                      </a:moveTo>
                      <a:lnTo>
                        <a:pt x="115" y="7"/>
                      </a:lnTo>
                      <a:lnTo>
                        <a:pt x="115" y="7"/>
                      </a:lnTo>
                      <a:lnTo>
                        <a:pt x="120" y="0"/>
                      </a:lnTo>
                      <a:lnTo>
                        <a:pt x="12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4" name="Freeform 9374"/>
                <p:cNvSpPr>
                  <a:spLocks noEditPoints="1"/>
                </p:cNvSpPr>
                <p:nvPr/>
              </p:nvSpPr>
              <p:spPr bwMode="auto">
                <a:xfrm>
                  <a:off x="-557" y="3667"/>
                  <a:ext cx="2" cy="3"/>
                </a:xfrm>
                <a:custGeom>
                  <a:avLst/>
                  <a:gdLst>
                    <a:gd name="T0" fmla="*/ 0 w 2"/>
                    <a:gd name="T1" fmla="*/ 3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3 h 3"/>
                    <a:gd name="T8" fmla="*/ 0 w 2"/>
                    <a:gd name="T9" fmla="*/ 3 h 3"/>
                    <a:gd name="T10" fmla="*/ 2 w 2"/>
                    <a:gd name="T11" fmla="*/ 0 h 3"/>
                    <a:gd name="T12" fmla="*/ 2 w 2"/>
                    <a:gd name="T13" fmla="*/ 0 h 3"/>
                    <a:gd name="T14" fmla="*/ 2 w 2"/>
                    <a:gd name="T15" fmla="*/ 0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close/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5" name="Freeform 9375"/>
                <p:cNvSpPr>
                  <a:spLocks noEditPoints="1"/>
                </p:cNvSpPr>
                <p:nvPr/>
              </p:nvSpPr>
              <p:spPr bwMode="auto">
                <a:xfrm>
                  <a:off x="-557" y="3667"/>
                  <a:ext cx="2" cy="3"/>
                </a:xfrm>
                <a:custGeom>
                  <a:avLst/>
                  <a:gdLst>
                    <a:gd name="T0" fmla="*/ 0 w 2"/>
                    <a:gd name="T1" fmla="*/ 3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3 h 3"/>
                    <a:gd name="T8" fmla="*/ 0 w 2"/>
                    <a:gd name="T9" fmla="*/ 3 h 3"/>
                    <a:gd name="T10" fmla="*/ 2 w 2"/>
                    <a:gd name="T11" fmla="*/ 0 h 3"/>
                    <a:gd name="T12" fmla="*/ 2 w 2"/>
                    <a:gd name="T13" fmla="*/ 0 h 3"/>
                    <a:gd name="T14" fmla="*/ 2 w 2"/>
                    <a:gd name="T15" fmla="*/ 0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6" name="Line 9376"/>
                <p:cNvSpPr>
                  <a:spLocks noChangeShapeType="1"/>
                </p:cNvSpPr>
                <p:nvPr/>
              </p:nvSpPr>
              <p:spPr bwMode="auto">
                <a:xfrm>
                  <a:off x="-538" y="3642"/>
                  <a:ext cx="0" cy="0"/>
                </a:xfrm>
                <a:prstGeom prst="lin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7" name="Line 9377"/>
                <p:cNvSpPr>
                  <a:spLocks noChangeShapeType="1"/>
                </p:cNvSpPr>
                <p:nvPr/>
              </p:nvSpPr>
              <p:spPr bwMode="auto">
                <a:xfrm>
                  <a:off x="-538" y="3642"/>
                  <a:ext cx="0" cy="0"/>
                </a:xfrm>
                <a:prstGeom prst="lin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8" name="Freeform 9378"/>
                <p:cNvSpPr>
                  <a:spLocks noEditPoints="1"/>
                </p:cNvSpPr>
                <p:nvPr/>
              </p:nvSpPr>
              <p:spPr bwMode="auto">
                <a:xfrm>
                  <a:off x="-581" y="37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9" name="Freeform 9379"/>
                <p:cNvSpPr>
                  <a:spLocks noEditPoints="1"/>
                </p:cNvSpPr>
                <p:nvPr/>
              </p:nvSpPr>
              <p:spPr bwMode="auto">
                <a:xfrm>
                  <a:off x="-581" y="37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0" name="Freeform 9380"/>
                <p:cNvSpPr>
                  <a:spLocks noEditPoints="1"/>
                </p:cNvSpPr>
                <p:nvPr/>
              </p:nvSpPr>
              <p:spPr bwMode="auto">
                <a:xfrm>
                  <a:off x="-607" y="3535"/>
                  <a:ext cx="133" cy="217"/>
                </a:xfrm>
                <a:custGeom>
                  <a:avLst/>
                  <a:gdLst>
                    <a:gd name="T0" fmla="*/ 0 w 133"/>
                    <a:gd name="T1" fmla="*/ 217 h 217"/>
                    <a:gd name="T2" fmla="*/ 3 w 133"/>
                    <a:gd name="T3" fmla="*/ 213 h 217"/>
                    <a:gd name="T4" fmla="*/ 10 w 133"/>
                    <a:gd name="T5" fmla="*/ 203 h 217"/>
                    <a:gd name="T6" fmla="*/ 17 w 133"/>
                    <a:gd name="T7" fmla="*/ 192 h 217"/>
                    <a:gd name="T8" fmla="*/ 33 w 133"/>
                    <a:gd name="T9" fmla="*/ 163 h 217"/>
                    <a:gd name="T10" fmla="*/ 29 w 133"/>
                    <a:gd name="T11" fmla="*/ 173 h 217"/>
                    <a:gd name="T12" fmla="*/ 33 w 133"/>
                    <a:gd name="T13" fmla="*/ 163 h 217"/>
                    <a:gd name="T14" fmla="*/ 43 w 133"/>
                    <a:gd name="T15" fmla="*/ 149 h 217"/>
                    <a:gd name="T16" fmla="*/ 43 w 133"/>
                    <a:gd name="T17" fmla="*/ 147 h 217"/>
                    <a:gd name="T18" fmla="*/ 45 w 133"/>
                    <a:gd name="T19" fmla="*/ 147 h 217"/>
                    <a:gd name="T20" fmla="*/ 50 w 133"/>
                    <a:gd name="T21" fmla="*/ 137 h 217"/>
                    <a:gd name="T22" fmla="*/ 57 w 133"/>
                    <a:gd name="T23" fmla="*/ 125 h 217"/>
                    <a:gd name="T24" fmla="*/ 57 w 133"/>
                    <a:gd name="T25" fmla="*/ 125 h 217"/>
                    <a:gd name="T26" fmla="*/ 62 w 133"/>
                    <a:gd name="T27" fmla="*/ 118 h 217"/>
                    <a:gd name="T28" fmla="*/ 57 w 133"/>
                    <a:gd name="T29" fmla="*/ 123 h 217"/>
                    <a:gd name="T30" fmla="*/ 62 w 133"/>
                    <a:gd name="T31" fmla="*/ 116 h 217"/>
                    <a:gd name="T32" fmla="*/ 62 w 133"/>
                    <a:gd name="T33" fmla="*/ 116 h 217"/>
                    <a:gd name="T34" fmla="*/ 62 w 133"/>
                    <a:gd name="T35" fmla="*/ 116 h 217"/>
                    <a:gd name="T36" fmla="*/ 62 w 133"/>
                    <a:gd name="T37" fmla="*/ 116 h 217"/>
                    <a:gd name="T38" fmla="*/ 64 w 133"/>
                    <a:gd name="T39" fmla="*/ 114 h 217"/>
                    <a:gd name="T40" fmla="*/ 64 w 133"/>
                    <a:gd name="T41" fmla="*/ 114 h 217"/>
                    <a:gd name="T42" fmla="*/ 64 w 133"/>
                    <a:gd name="T43" fmla="*/ 114 h 217"/>
                    <a:gd name="T44" fmla="*/ 64 w 133"/>
                    <a:gd name="T45" fmla="*/ 114 h 217"/>
                    <a:gd name="T46" fmla="*/ 66 w 133"/>
                    <a:gd name="T47" fmla="*/ 111 h 217"/>
                    <a:gd name="T48" fmla="*/ 66 w 133"/>
                    <a:gd name="T49" fmla="*/ 109 h 217"/>
                    <a:gd name="T50" fmla="*/ 71 w 133"/>
                    <a:gd name="T51" fmla="*/ 104 h 217"/>
                    <a:gd name="T52" fmla="*/ 69 w 133"/>
                    <a:gd name="T53" fmla="*/ 107 h 217"/>
                    <a:gd name="T54" fmla="*/ 71 w 133"/>
                    <a:gd name="T55" fmla="*/ 104 h 217"/>
                    <a:gd name="T56" fmla="*/ 76 w 133"/>
                    <a:gd name="T57" fmla="*/ 92 h 217"/>
                    <a:gd name="T58" fmla="*/ 83 w 133"/>
                    <a:gd name="T59" fmla="*/ 83 h 217"/>
                    <a:gd name="T60" fmla="*/ 85 w 133"/>
                    <a:gd name="T61" fmla="*/ 81 h 217"/>
                    <a:gd name="T62" fmla="*/ 85 w 133"/>
                    <a:gd name="T63" fmla="*/ 81 h 217"/>
                    <a:gd name="T64" fmla="*/ 85 w 133"/>
                    <a:gd name="T65" fmla="*/ 81 h 217"/>
                    <a:gd name="T66" fmla="*/ 85 w 133"/>
                    <a:gd name="T67" fmla="*/ 78 h 217"/>
                    <a:gd name="T68" fmla="*/ 92 w 133"/>
                    <a:gd name="T69" fmla="*/ 69 h 217"/>
                    <a:gd name="T70" fmla="*/ 99 w 133"/>
                    <a:gd name="T71" fmla="*/ 55 h 217"/>
                    <a:gd name="T72" fmla="*/ 92 w 133"/>
                    <a:gd name="T73" fmla="*/ 66 h 217"/>
                    <a:gd name="T74" fmla="*/ 99 w 133"/>
                    <a:gd name="T75" fmla="*/ 55 h 217"/>
                    <a:gd name="T76" fmla="*/ 102 w 133"/>
                    <a:gd name="T77" fmla="*/ 50 h 217"/>
                    <a:gd name="T78" fmla="*/ 104 w 133"/>
                    <a:gd name="T79" fmla="*/ 50 h 217"/>
                    <a:gd name="T80" fmla="*/ 104 w 133"/>
                    <a:gd name="T81" fmla="*/ 50 h 217"/>
                    <a:gd name="T82" fmla="*/ 104 w 133"/>
                    <a:gd name="T83" fmla="*/ 50 h 217"/>
                    <a:gd name="T84" fmla="*/ 104 w 133"/>
                    <a:gd name="T85" fmla="*/ 50 h 217"/>
                    <a:gd name="T86" fmla="*/ 104 w 133"/>
                    <a:gd name="T87" fmla="*/ 47 h 217"/>
                    <a:gd name="T88" fmla="*/ 107 w 133"/>
                    <a:gd name="T89" fmla="*/ 43 h 217"/>
                    <a:gd name="T90" fmla="*/ 118 w 133"/>
                    <a:gd name="T91" fmla="*/ 24 h 217"/>
                    <a:gd name="T92" fmla="*/ 133 w 133"/>
                    <a:gd name="T93" fmla="*/ 0 h 217"/>
                    <a:gd name="T94" fmla="*/ 123 w 133"/>
                    <a:gd name="T95" fmla="*/ 17 h 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3" h="217">
                      <a:moveTo>
                        <a:pt x="3" y="213"/>
                      </a:moveTo>
                      <a:lnTo>
                        <a:pt x="0" y="217"/>
                      </a:lnTo>
                      <a:lnTo>
                        <a:pt x="3" y="213"/>
                      </a:lnTo>
                      <a:lnTo>
                        <a:pt x="3" y="213"/>
                      </a:lnTo>
                      <a:close/>
                      <a:moveTo>
                        <a:pt x="17" y="192"/>
                      </a:moveTo>
                      <a:lnTo>
                        <a:pt x="10" y="203"/>
                      </a:lnTo>
                      <a:lnTo>
                        <a:pt x="10" y="203"/>
                      </a:lnTo>
                      <a:lnTo>
                        <a:pt x="17" y="192"/>
                      </a:lnTo>
                      <a:lnTo>
                        <a:pt x="17" y="192"/>
                      </a:lnTo>
                      <a:close/>
                      <a:moveTo>
                        <a:pt x="33" y="163"/>
                      </a:moveTo>
                      <a:lnTo>
                        <a:pt x="29" y="173"/>
                      </a:lnTo>
                      <a:lnTo>
                        <a:pt x="29" y="173"/>
                      </a:lnTo>
                      <a:lnTo>
                        <a:pt x="33" y="163"/>
                      </a:lnTo>
                      <a:lnTo>
                        <a:pt x="33" y="163"/>
                      </a:lnTo>
                      <a:close/>
                      <a:moveTo>
                        <a:pt x="43" y="147"/>
                      </a:moveTo>
                      <a:lnTo>
                        <a:pt x="43" y="149"/>
                      </a:lnTo>
                      <a:lnTo>
                        <a:pt x="43" y="147"/>
                      </a:lnTo>
                      <a:lnTo>
                        <a:pt x="43" y="147"/>
                      </a:lnTo>
                      <a:close/>
                      <a:moveTo>
                        <a:pt x="50" y="137"/>
                      </a:moveTo>
                      <a:lnTo>
                        <a:pt x="45" y="147"/>
                      </a:lnTo>
                      <a:lnTo>
                        <a:pt x="45" y="147"/>
                      </a:lnTo>
                      <a:lnTo>
                        <a:pt x="50" y="137"/>
                      </a:lnTo>
                      <a:lnTo>
                        <a:pt x="50" y="137"/>
                      </a:lnTo>
                      <a:close/>
                      <a:moveTo>
                        <a:pt x="57" y="125"/>
                      </a:moveTo>
                      <a:lnTo>
                        <a:pt x="57" y="125"/>
                      </a:lnTo>
                      <a:lnTo>
                        <a:pt x="57" y="125"/>
                      </a:lnTo>
                      <a:lnTo>
                        <a:pt x="57" y="125"/>
                      </a:lnTo>
                      <a:close/>
                      <a:moveTo>
                        <a:pt x="62" y="118"/>
                      </a:move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62" y="118"/>
                      </a:lnTo>
                      <a:close/>
                      <a:moveTo>
                        <a:pt x="62" y="116"/>
                      </a:move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close/>
                      <a:moveTo>
                        <a:pt x="64" y="114"/>
                      </a:move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close/>
                      <a:moveTo>
                        <a:pt x="64" y="114"/>
                      </a:moveTo>
                      <a:lnTo>
                        <a:pt x="64" y="114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close/>
                      <a:moveTo>
                        <a:pt x="66" y="109"/>
                      </a:moveTo>
                      <a:lnTo>
                        <a:pt x="66" y="111"/>
                      </a:lnTo>
                      <a:lnTo>
                        <a:pt x="66" y="111"/>
                      </a:lnTo>
                      <a:lnTo>
                        <a:pt x="66" y="109"/>
                      </a:lnTo>
                      <a:lnTo>
                        <a:pt x="66" y="109"/>
                      </a:lnTo>
                      <a:close/>
                      <a:moveTo>
                        <a:pt x="71" y="104"/>
                      </a:moveTo>
                      <a:lnTo>
                        <a:pt x="69" y="107"/>
                      </a:lnTo>
                      <a:lnTo>
                        <a:pt x="69" y="107"/>
                      </a:lnTo>
                      <a:lnTo>
                        <a:pt x="71" y="104"/>
                      </a:lnTo>
                      <a:lnTo>
                        <a:pt x="71" y="104"/>
                      </a:lnTo>
                      <a:close/>
                      <a:moveTo>
                        <a:pt x="83" y="83"/>
                      </a:moveTo>
                      <a:lnTo>
                        <a:pt x="76" y="92"/>
                      </a:lnTo>
                      <a:lnTo>
                        <a:pt x="76" y="92"/>
                      </a:lnTo>
                      <a:lnTo>
                        <a:pt x="83" y="83"/>
                      </a:lnTo>
                      <a:lnTo>
                        <a:pt x="83" y="83"/>
                      </a:lnTo>
                      <a:close/>
                      <a:moveTo>
                        <a:pt x="85" y="81"/>
                      </a:moveTo>
                      <a:lnTo>
                        <a:pt x="85" y="81"/>
                      </a:lnTo>
                      <a:lnTo>
                        <a:pt x="85" y="81"/>
                      </a:lnTo>
                      <a:lnTo>
                        <a:pt x="85" y="81"/>
                      </a:lnTo>
                      <a:lnTo>
                        <a:pt x="85" y="81"/>
                      </a:lnTo>
                      <a:close/>
                      <a:moveTo>
                        <a:pt x="92" y="69"/>
                      </a:moveTo>
                      <a:lnTo>
                        <a:pt x="85" y="78"/>
                      </a:lnTo>
                      <a:lnTo>
                        <a:pt x="85" y="78"/>
                      </a:lnTo>
                      <a:lnTo>
                        <a:pt x="92" y="69"/>
                      </a:lnTo>
                      <a:lnTo>
                        <a:pt x="92" y="69"/>
                      </a:lnTo>
                      <a:close/>
                      <a:moveTo>
                        <a:pt x="99" y="55"/>
                      </a:moveTo>
                      <a:lnTo>
                        <a:pt x="92" y="66"/>
                      </a:lnTo>
                      <a:lnTo>
                        <a:pt x="92" y="66"/>
                      </a:lnTo>
                      <a:lnTo>
                        <a:pt x="99" y="55"/>
                      </a:lnTo>
                      <a:lnTo>
                        <a:pt x="99" y="55"/>
                      </a:lnTo>
                      <a:close/>
                      <a:moveTo>
                        <a:pt x="104" y="50"/>
                      </a:moveTo>
                      <a:lnTo>
                        <a:pt x="102" y="50"/>
                      </a:lnTo>
                      <a:lnTo>
                        <a:pt x="102" y="50"/>
                      </a:lnTo>
                      <a:lnTo>
                        <a:pt x="104" y="50"/>
                      </a:lnTo>
                      <a:close/>
                      <a:moveTo>
                        <a:pt x="104" y="50"/>
                      </a:moveTo>
                      <a:lnTo>
                        <a:pt x="104" y="50"/>
                      </a:lnTo>
                      <a:lnTo>
                        <a:pt x="104" y="50"/>
                      </a:lnTo>
                      <a:lnTo>
                        <a:pt x="104" y="50"/>
                      </a:lnTo>
                      <a:close/>
                      <a:moveTo>
                        <a:pt x="104" y="47"/>
                      </a:moveTo>
                      <a:lnTo>
                        <a:pt x="104" y="50"/>
                      </a:lnTo>
                      <a:lnTo>
                        <a:pt x="104" y="47"/>
                      </a:lnTo>
                      <a:lnTo>
                        <a:pt x="104" y="47"/>
                      </a:lnTo>
                      <a:close/>
                      <a:moveTo>
                        <a:pt x="118" y="24"/>
                      </a:moveTo>
                      <a:lnTo>
                        <a:pt x="107" y="43"/>
                      </a:lnTo>
                      <a:lnTo>
                        <a:pt x="107" y="43"/>
                      </a:lnTo>
                      <a:lnTo>
                        <a:pt x="118" y="24"/>
                      </a:lnTo>
                      <a:lnTo>
                        <a:pt x="118" y="24"/>
                      </a:lnTo>
                      <a:close/>
                      <a:moveTo>
                        <a:pt x="133" y="0"/>
                      </a:moveTo>
                      <a:lnTo>
                        <a:pt x="123" y="17"/>
                      </a:lnTo>
                      <a:lnTo>
                        <a:pt x="123" y="17"/>
                      </a:lnTo>
                      <a:lnTo>
                        <a:pt x="133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1" name="Freeform 9381"/>
                <p:cNvSpPr>
                  <a:spLocks noEditPoints="1"/>
                </p:cNvSpPr>
                <p:nvPr/>
              </p:nvSpPr>
              <p:spPr bwMode="auto">
                <a:xfrm>
                  <a:off x="-607" y="3535"/>
                  <a:ext cx="133" cy="217"/>
                </a:xfrm>
                <a:custGeom>
                  <a:avLst/>
                  <a:gdLst>
                    <a:gd name="T0" fmla="*/ 0 w 133"/>
                    <a:gd name="T1" fmla="*/ 217 h 217"/>
                    <a:gd name="T2" fmla="*/ 3 w 133"/>
                    <a:gd name="T3" fmla="*/ 213 h 217"/>
                    <a:gd name="T4" fmla="*/ 10 w 133"/>
                    <a:gd name="T5" fmla="*/ 203 h 217"/>
                    <a:gd name="T6" fmla="*/ 17 w 133"/>
                    <a:gd name="T7" fmla="*/ 192 h 217"/>
                    <a:gd name="T8" fmla="*/ 33 w 133"/>
                    <a:gd name="T9" fmla="*/ 163 h 217"/>
                    <a:gd name="T10" fmla="*/ 29 w 133"/>
                    <a:gd name="T11" fmla="*/ 173 h 217"/>
                    <a:gd name="T12" fmla="*/ 33 w 133"/>
                    <a:gd name="T13" fmla="*/ 163 h 217"/>
                    <a:gd name="T14" fmla="*/ 43 w 133"/>
                    <a:gd name="T15" fmla="*/ 149 h 217"/>
                    <a:gd name="T16" fmla="*/ 43 w 133"/>
                    <a:gd name="T17" fmla="*/ 147 h 217"/>
                    <a:gd name="T18" fmla="*/ 45 w 133"/>
                    <a:gd name="T19" fmla="*/ 147 h 217"/>
                    <a:gd name="T20" fmla="*/ 50 w 133"/>
                    <a:gd name="T21" fmla="*/ 137 h 217"/>
                    <a:gd name="T22" fmla="*/ 57 w 133"/>
                    <a:gd name="T23" fmla="*/ 125 h 217"/>
                    <a:gd name="T24" fmla="*/ 57 w 133"/>
                    <a:gd name="T25" fmla="*/ 125 h 217"/>
                    <a:gd name="T26" fmla="*/ 62 w 133"/>
                    <a:gd name="T27" fmla="*/ 118 h 217"/>
                    <a:gd name="T28" fmla="*/ 57 w 133"/>
                    <a:gd name="T29" fmla="*/ 123 h 217"/>
                    <a:gd name="T30" fmla="*/ 62 w 133"/>
                    <a:gd name="T31" fmla="*/ 116 h 217"/>
                    <a:gd name="T32" fmla="*/ 62 w 133"/>
                    <a:gd name="T33" fmla="*/ 116 h 217"/>
                    <a:gd name="T34" fmla="*/ 62 w 133"/>
                    <a:gd name="T35" fmla="*/ 116 h 217"/>
                    <a:gd name="T36" fmla="*/ 62 w 133"/>
                    <a:gd name="T37" fmla="*/ 116 h 217"/>
                    <a:gd name="T38" fmla="*/ 64 w 133"/>
                    <a:gd name="T39" fmla="*/ 114 h 217"/>
                    <a:gd name="T40" fmla="*/ 64 w 133"/>
                    <a:gd name="T41" fmla="*/ 114 h 217"/>
                    <a:gd name="T42" fmla="*/ 64 w 133"/>
                    <a:gd name="T43" fmla="*/ 114 h 217"/>
                    <a:gd name="T44" fmla="*/ 64 w 133"/>
                    <a:gd name="T45" fmla="*/ 114 h 217"/>
                    <a:gd name="T46" fmla="*/ 66 w 133"/>
                    <a:gd name="T47" fmla="*/ 111 h 217"/>
                    <a:gd name="T48" fmla="*/ 66 w 133"/>
                    <a:gd name="T49" fmla="*/ 109 h 217"/>
                    <a:gd name="T50" fmla="*/ 71 w 133"/>
                    <a:gd name="T51" fmla="*/ 104 h 217"/>
                    <a:gd name="T52" fmla="*/ 69 w 133"/>
                    <a:gd name="T53" fmla="*/ 107 h 217"/>
                    <a:gd name="T54" fmla="*/ 71 w 133"/>
                    <a:gd name="T55" fmla="*/ 104 h 217"/>
                    <a:gd name="T56" fmla="*/ 76 w 133"/>
                    <a:gd name="T57" fmla="*/ 92 h 217"/>
                    <a:gd name="T58" fmla="*/ 83 w 133"/>
                    <a:gd name="T59" fmla="*/ 83 h 217"/>
                    <a:gd name="T60" fmla="*/ 85 w 133"/>
                    <a:gd name="T61" fmla="*/ 81 h 217"/>
                    <a:gd name="T62" fmla="*/ 85 w 133"/>
                    <a:gd name="T63" fmla="*/ 81 h 217"/>
                    <a:gd name="T64" fmla="*/ 85 w 133"/>
                    <a:gd name="T65" fmla="*/ 81 h 217"/>
                    <a:gd name="T66" fmla="*/ 85 w 133"/>
                    <a:gd name="T67" fmla="*/ 78 h 217"/>
                    <a:gd name="T68" fmla="*/ 92 w 133"/>
                    <a:gd name="T69" fmla="*/ 69 h 217"/>
                    <a:gd name="T70" fmla="*/ 99 w 133"/>
                    <a:gd name="T71" fmla="*/ 55 h 217"/>
                    <a:gd name="T72" fmla="*/ 92 w 133"/>
                    <a:gd name="T73" fmla="*/ 66 h 217"/>
                    <a:gd name="T74" fmla="*/ 99 w 133"/>
                    <a:gd name="T75" fmla="*/ 55 h 217"/>
                    <a:gd name="T76" fmla="*/ 102 w 133"/>
                    <a:gd name="T77" fmla="*/ 50 h 217"/>
                    <a:gd name="T78" fmla="*/ 104 w 133"/>
                    <a:gd name="T79" fmla="*/ 50 h 217"/>
                    <a:gd name="T80" fmla="*/ 104 w 133"/>
                    <a:gd name="T81" fmla="*/ 50 h 217"/>
                    <a:gd name="T82" fmla="*/ 104 w 133"/>
                    <a:gd name="T83" fmla="*/ 50 h 217"/>
                    <a:gd name="T84" fmla="*/ 104 w 133"/>
                    <a:gd name="T85" fmla="*/ 50 h 217"/>
                    <a:gd name="T86" fmla="*/ 104 w 133"/>
                    <a:gd name="T87" fmla="*/ 47 h 217"/>
                    <a:gd name="T88" fmla="*/ 107 w 133"/>
                    <a:gd name="T89" fmla="*/ 43 h 217"/>
                    <a:gd name="T90" fmla="*/ 118 w 133"/>
                    <a:gd name="T91" fmla="*/ 24 h 217"/>
                    <a:gd name="T92" fmla="*/ 133 w 133"/>
                    <a:gd name="T93" fmla="*/ 0 h 217"/>
                    <a:gd name="T94" fmla="*/ 123 w 133"/>
                    <a:gd name="T95" fmla="*/ 17 h 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33" h="217">
                      <a:moveTo>
                        <a:pt x="3" y="213"/>
                      </a:moveTo>
                      <a:lnTo>
                        <a:pt x="0" y="217"/>
                      </a:lnTo>
                      <a:lnTo>
                        <a:pt x="3" y="213"/>
                      </a:lnTo>
                      <a:lnTo>
                        <a:pt x="3" y="213"/>
                      </a:lnTo>
                      <a:moveTo>
                        <a:pt x="17" y="192"/>
                      </a:moveTo>
                      <a:lnTo>
                        <a:pt x="10" y="203"/>
                      </a:lnTo>
                      <a:lnTo>
                        <a:pt x="10" y="203"/>
                      </a:lnTo>
                      <a:lnTo>
                        <a:pt x="17" y="192"/>
                      </a:lnTo>
                      <a:lnTo>
                        <a:pt x="17" y="192"/>
                      </a:lnTo>
                      <a:moveTo>
                        <a:pt x="33" y="163"/>
                      </a:moveTo>
                      <a:lnTo>
                        <a:pt x="29" y="173"/>
                      </a:lnTo>
                      <a:lnTo>
                        <a:pt x="29" y="173"/>
                      </a:lnTo>
                      <a:lnTo>
                        <a:pt x="33" y="163"/>
                      </a:lnTo>
                      <a:lnTo>
                        <a:pt x="33" y="163"/>
                      </a:lnTo>
                      <a:moveTo>
                        <a:pt x="43" y="147"/>
                      </a:moveTo>
                      <a:lnTo>
                        <a:pt x="43" y="149"/>
                      </a:lnTo>
                      <a:lnTo>
                        <a:pt x="43" y="147"/>
                      </a:lnTo>
                      <a:lnTo>
                        <a:pt x="43" y="147"/>
                      </a:lnTo>
                      <a:moveTo>
                        <a:pt x="50" y="137"/>
                      </a:moveTo>
                      <a:lnTo>
                        <a:pt x="45" y="147"/>
                      </a:lnTo>
                      <a:lnTo>
                        <a:pt x="45" y="147"/>
                      </a:lnTo>
                      <a:lnTo>
                        <a:pt x="50" y="137"/>
                      </a:lnTo>
                      <a:lnTo>
                        <a:pt x="50" y="137"/>
                      </a:lnTo>
                      <a:moveTo>
                        <a:pt x="57" y="125"/>
                      </a:moveTo>
                      <a:lnTo>
                        <a:pt x="57" y="125"/>
                      </a:lnTo>
                      <a:lnTo>
                        <a:pt x="57" y="125"/>
                      </a:lnTo>
                      <a:lnTo>
                        <a:pt x="57" y="125"/>
                      </a:lnTo>
                      <a:moveTo>
                        <a:pt x="62" y="118"/>
                      </a:move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62" y="118"/>
                      </a:lnTo>
                      <a:moveTo>
                        <a:pt x="62" y="116"/>
                      </a:move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2" y="116"/>
                      </a:lnTo>
                      <a:moveTo>
                        <a:pt x="64" y="114"/>
                      </a:moveTo>
                      <a:lnTo>
                        <a:pt x="62" y="116"/>
                      </a:lnTo>
                      <a:lnTo>
                        <a:pt x="62" y="116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moveTo>
                        <a:pt x="64" y="114"/>
                      </a:moveTo>
                      <a:lnTo>
                        <a:pt x="64" y="114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lnTo>
                        <a:pt x="64" y="114"/>
                      </a:lnTo>
                      <a:moveTo>
                        <a:pt x="66" y="109"/>
                      </a:moveTo>
                      <a:lnTo>
                        <a:pt x="66" y="111"/>
                      </a:lnTo>
                      <a:lnTo>
                        <a:pt x="66" y="111"/>
                      </a:lnTo>
                      <a:lnTo>
                        <a:pt x="66" y="109"/>
                      </a:lnTo>
                      <a:lnTo>
                        <a:pt x="66" y="109"/>
                      </a:lnTo>
                      <a:moveTo>
                        <a:pt x="71" y="104"/>
                      </a:moveTo>
                      <a:lnTo>
                        <a:pt x="69" y="107"/>
                      </a:lnTo>
                      <a:lnTo>
                        <a:pt x="69" y="107"/>
                      </a:lnTo>
                      <a:lnTo>
                        <a:pt x="71" y="104"/>
                      </a:lnTo>
                      <a:lnTo>
                        <a:pt x="71" y="104"/>
                      </a:lnTo>
                      <a:moveTo>
                        <a:pt x="83" y="83"/>
                      </a:moveTo>
                      <a:lnTo>
                        <a:pt x="76" y="92"/>
                      </a:lnTo>
                      <a:lnTo>
                        <a:pt x="76" y="92"/>
                      </a:lnTo>
                      <a:lnTo>
                        <a:pt x="83" y="83"/>
                      </a:lnTo>
                      <a:lnTo>
                        <a:pt x="83" y="83"/>
                      </a:lnTo>
                      <a:moveTo>
                        <a:pt x="85" y="81"/>
                      </a:moveTo>
                      <a:lnTo>
                        <a:pt x="85" y="81"/>
                      </a:lnTo>
                      <a:lnTo>
                        <a:pt x="85" y="81"/>
                      </a:lnTo>
                      <a:lnTo>
                        <a:pt x="85" y="81"/>
                      </a:lnTo>
                      <a:lnTo>
                        <a:pt x="85" y="81"/>
                      </a:lnTo>
                      <a:moveTo>
                        <a:pt x="92" y="69"/>
                      </a:moveTo>
                      <a:lnTo>
                        <a:pt x="85" y="78"/>
                      </a:lnTo>
                      <a:lnTo>
                        <a:pt x="85" y="78"/>
                      </a:lnTo>
                      <a:lnTo>
                        <a:pt x="92" y="69"/>
                      </a:lnTo>
                      <a:lnTo>
                        <a:pt x="92" y="69"/>
                      </a:lnTo>
                      <a:moveTo>
                        <a:pt x="99" y="55"/>
                      </a:moveTo>
                      <a:lnTo>
                        <a:pt x="92" y="66"/>
                      </a:lnTo>
                      <a:lnTo>
                        <a:pt x="92" y="66"/>
                      </a:lnTo>
                      <a:lnTo>
                        <a:pt x="99" y="55"/>
                      </a:lnTo>
                      <a:lnTo>
                        <a:pt x="99" y="55"/>
                      </a:lnTo>
                      <a:moveTo>
                        <a:pt x="104" y="50"/>
                      </a:moveTo>
                      <a:lnTo>
                        <a:pt x="102" y="50"/>
                      </a:lnTo>
                      <a:lnTo>
                        <a:pt x="102" y="50"/>
                      </a:lnTo>
                      <a:lnTo>
                        <a:pt x="104" y="50"/>
                      </a:lnTo>
                      <a:moveTo>
                        <a:pt x="104" y="50"/>
                      </a:moveTo>
                      <a:lnTo>
                        <a:pt x="104" y="50"/>
                      </a:lnTo>
                      <a:lnTo>
                        <a:pt x="104" y="50"/>
                      </a:lnTo>
                      <a:lnTo>
                        <a:pt x="104" y="50"/>
                      </a:lnTo>
                      <a:moveTo>
                        <a:pt x="104" y="47"/>
                      </a:moveTo>
                      <a:lnTo>
                        <a:pt x="104" y="50"/>
                      </a:lnTo>
                      <a:lnTo>
                        <a:pt x="104" y="47"/>
                      </a:lnTo>
                      <a:lnTo>
                        <a:pt x="104" y="47"/>
                      </a:lnTo>
                      <a:moveTo>
                        <a:pt x="118" y="24"/>
                      </a:moveTo>
                      <a:lnTo>
                        <a:pt x="107" y="43"/>
                      </a:lnTo>
                      <a:lnTo>
                        <a:pt x="107" y="43"/>
                      </a:lnTo>
                      <a:lnTo>
                        <a:pt x="118" y="24"/>
                      </a:lnTo>
                      <a:lnTo>
                        <a:pt x="118" y="24"/>
                      </a:lnTo>
                      <a:moveTo>
                        <a:pt x="133" y="0"/>
                      </a:moveTo>
                      <a:lnTo>
                        <a:pt x="123" y="17"/>
                      </a:lnTo>
                      <a:lnTo>
                        <a:pt x="123" y="17"/>
                      </a:lnTo>
                      <a:lnTo>
                        <a:pt x="133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2" name="Freeform 9382"/>
                <p:cNvSpPr>
                  <a:spLocks noEditPoints="1"/>
                </p:cNvSpPr>
                <p:nvPr/>
              </p:nvSpPr>
              <p:spPr bwMode="auto">
                <a:xfrm>
                  <a:off x="-328" y="3172"/>
                  <a:ext cx="57" cy="87"/>
                </a:xfrm>
                <a:custGeom>
                  <a:avLst/>
                  <a:gdLst>
                    <a:gd name="T0" fmla="*/ 1 w 24"/>
                    <a:gd name="T1" fmla="*/ 37 h 37"/>
                    <a:gd name="T2" fmla="*/ 0 w 24"/>
                    <a:gd name="T3" fmla="*/ 37 h 37"/>
                    <a:gd name="T4" fmla="*/ 1 w 24"/>
                    <a:gd name="T5" fmla="*/ 37 h 37"/>
                    <a:gd name="T6" fmla="*/ 1 w 24"/>
                    <a:gd name="T7" fmla="*/ 37 h 37"/>
                    <a:gd name="T8" fmla="*/ 1 w 24"/>
                    <a:gd name="T9" fmla="*/ 37 h 37"/>
                    <a:gd name="T10" fmla="*/ 2 w 24"/>
                    <a:gd name="T11" fmla="*/ 36 h 37"/>
                    <a:gd name="T12" fmla="*/ 1 w 24"/>
                    <a:gd name="T13" fmla="*/ 36 h 37"/>
                    <a:gd name="T14" fmla="*/ 1 w 24"/>
                    <a:gd name="T15" fmla="*/ 36 h 37"/>
                    <a:gd name="T16" fmla="*/ 2 w 24"/>
                    <a:gd name="T17" fmla="*/ 36 h 37"/>
                    <a:gd name="T18" fmla="*/ 2 w 24"/>
                    <a:gd name="T19" fmla="*/ 36 h 37"/>
                    <a:gd name="T20" fmla="*/ 3 w 24"/>
                    <a:gd name="T21" fmla="*/ 34 h 37"/>
                    <a:gd name="T22" fmla="*/ 2 w 24"/>
                    <a:gd name="T23" fmla="*/ 35 h 37"/>
                    <a:gd name="T24" fmla="*/ 2 w 24"/>
                    <a:gd name="T25" fmla="*/ 35 h 37"/>
                    <a:gd name="T26" fmla="*/ 3 w 24"/>
                    <a:gd name="T27" fmla="*/ 34 h 37"/>
                    <a:gd name="T28" fmla="*/ 3 w 24"/>
                    <a:gd name="T29" fmla="*/ 34 h 37"/>
                    <a:gd name="T30" fmla="*/ 4 w 24"/>
                    <a:gd name="T31" fmla="*/ 32 h 37"/>
                    <a:gd name="T32" fmla="*/ 3 w 24"/>
                    <a:gd name="T33" fmla="*/ 32 h 37"/>
                    <a:gd name="T34" fmla="*/ 4 w 24"/>
                    <a:gd name="T35" fmla="*/ 33 h 37"/>
                    <a:gd name="T36" fmla="*/ 4 w 24"/>
                    <a:gd name="T37" fmla="*/ 32 h 37"/>
                    <a:gd name="T38" fmla="*/ 4 w 24"/>
                    <a:gd name="T39" fmla="*/ 32 h 37"/>
                    <a:gd name="T40" fmla="*/ 5 w 24"/>
                    <a:gd name="T41" fmla="*/ 30 h 37"/>
                    <a:gd name="T42" fmla="*/ 5 w 24"/>
                    <a:gd name="T43" fmla="*/ 31 h 37"/>
                    <a:gd name="T44" fmla="*/ 5 w 24"/>
                    <a:gd name="T45" fmla="*/ 31 h 37"/>
                    <a:gd name="T46" fmla="*/ 5 w 24"/>
                    <a:gd name="T47" fmla="*/ 30 h 37"/>
                    <a:gd name="T48" fmla="*/ 5 w 24"/>
                    <a:gd name="T49" fmla="*/ 30 h 37"/>
                    <a:gd name="T50" fmla="*/ 6 w 24"/>
                    <a:gd name="T51" fmla="*/ 28 h 37"/>
                    <a:gd name="T52" fmla="*/ 6 w 24"/>
                    <a:gd name="T53" fmla="*/ 29 h 37"/>
                    <a:gd name="T54" fmla="*/ 6 w 24"/>
                    <a:gd name="T55" fmla="*/ 29 h 37"/>
                    <a:gd name="T56" fmla="*/ 6 w 24"/>
                    <a:gd name="T57" fmla="*/ 28 h 37"/>
                    <a:gd name="T58" fmla="*/ 6 w 24"/>
                    <a:gd name="T59" fmla="*/ 28 h 37"/>
                    <a:gd name="T60" fmla="*/ 7 w 24"/>
                    <a:gd name="T61" fmla="*/ 27 h 37"/>
                    <a:gd name="T62" fmla="*/ 6 w 24"/>
                    <a:gd name="T63" fmla="*/ 28 h 37"/>
                    <a:gd name="T64" fmla="*/ 7 w 24"/>
                    <a:gd name="T65" fmla="*/ 28 h 37"/>
                    <a:gd name="T66" fmla="*/ 7 w 24"/>
                    <a:gd name="T67" fmla="*/ 27 h 37"/>
                    <a:gd name="T68" fmla="*/ 7 w 24"/>
                    <a:gd name="T69" fmla="*/ 27 h 37"/>
                    <a:gd name="T70" fmla="*/ 13 w 24"/>
                    <a:gd name="T71" fmla="*/ 18 h 37"/>
                    <a:gd name="T72" fmla="*/ 8 w 24"/>
                    <a:gd name="T73" fmla="*/ 26 h 37"/>
                    <a:gd name="T74" fmla="*/ 8 w 24"/>
                    <a:gd name="T75" fmla="*/ 26 h 37"/>
                    <a:gd name="T76" fmla="*/ 13 w 24"/>
                    <a:gd name="T77" fmla="*/ 18 h 37"/>
                    <a:gd name="T78" fmla="*/ 13 w 24"/>
                    <a:gd name="T79" fmla="*/ 18 h 37"/>
                    <a:gd name="T80" fmla="*/ 18 w 24"/>
                    <a:gd name="T81" fmla="*/ 10 h 37"/>
                    <a:gd name="T82" fmla="*/ 15 w 24"/>
                    <a:gd name="T83" fmla="*/ 15 h 37"/>
                    <a:gd name="T84" fmla="*/ 15 w 24"/>
                    <a:gd name="T85" fmla="*/ 15 h 37"/>
                    <a:gd name="T86" fmla="*/ 18 w 24"/>
                    <a:gd name="T87" fmla="*/ 10 h 37"/>
                    <a:gd name="T88" fmla="*/ 18 w 24"/>
                    <a:gd name="T89" fmla="*/ 10 h 37"/>
                    <a:gd name="T90" fmla="*/ 24 w 24"/>
                    <a:gd name="T91" fmla="*/ 0 h 37"/>
                    <a:gd name="T92" fmla="*/ 20 w 24"/>
                    <a:gd name="T93" fmla="*/ 6 h 37"/>
                    <a:gd name="T94" fmla="*/ 20 w 24"/>
                    <a:gd name="T95" fmla="*/ 6 h 37"/>
                    <a:gd name="T96" fmla="*/ 24 w 24"/>
                    <a:gd name="T9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4" h="37">
                      <a:moveTo>
                        <a:pt x="1" y="37"/>
                      </a:moveTo>
                      <a:cubicBezTo>
                        <a:pt x="1" y="37"/>
                        <a:pt x="1" y="37"/>
                        <a:pt x="0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moveTo>
                        <a:pt x="2" y="36"/>
                      </a:move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moveTo>
                        <a:pt x="3" y="34"/>
                      </a:moveTo>
                      <a:cubicBezTo>
                        <a:pt x="2" y="34"/>
                        <a:pt x="2" y="34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3" y="34"/>
                        <a:pt x="3" y="34"/>
                      </a:cubicBezTo>
                      <a:cubicBezTo>
                        <a:pt x="3" y="34"/>
                        <a:pt x="3" y="34"/>
                        <a:pt x="3" y="34"/>
                      </a:cubicBezTo>
                      <a:moveTo>
                        <a:pt x="4" y="32"/>
                      </a:moveTo>
                      <a:cubicBezTo>
                        <a:pt x="4" y="32"/>
                        <a:pt x="4" y="32"/>
                        <a:pt x="3" y="32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moveTo>
                        <a:pt x="5" y="30"/>
                      </a:moveTo>
                      <a:cubicBezTo>
                        <a:pt x="5" y="30"/>
                        <a:pt x="5" y="30"/>
                        <a:pt x="5" y="31"/>
                      </a:cubicBez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5" y="31"/>
                        <a:pt x="5" y="30"/>
                        <a:pt x="5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moveTo>
                        <a:pt x="6" y="28"/>
                      </a:moveTo>
                      <a:cubicBezTo>
                        <a:pt x="6" y="28"/>
                        <a:pt x="6" y="29"/>
                        <a:pt x="6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6" y="29"/>
                        <a:pt x="6" y="29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moveTo>
                        <a:pt x="7" y="27"/>
                      </a:moveTo>
                      <a:cubicBezTo>
                        <a:pt x="7" y="27"/>
                        <a:pt x="7" y="27"/>
                        <a:pt x="6" y="28"/>
                      </a:cubicBezTo>
                      <a:cubicBezTo>
                        <a:pt x="6" y="28"/>
                        <a:pt x="6" y="28"/>
                        <a:pt x="7" y="28"/>
                      </a:cubicBezTo>
                      <a:cubicBezTo>
                        <a:pt x="7" y="28"/>
                        <a:pt x="7" y="27"/>
                        <a:pt x="7" y="27"/>
                      </a:cubicBezTo>
                      <a:cubicBezTo>
                        <a:pt x="7" y="27"/>
                        <a:pt x="7" y="27"/>
                        <a:pt x="7" y="27"/>
                      </a:cubicBezTo>
                      <a:moveTo>
                        <a:pt x="13" y="18"/>
                      </a:moveTo>
                      <a:cubicBezTo>
                        <a:pt x="11" y="21"/>
                        <a:pt x="9" y="23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9" y="23"/>
                        <a:pt x="11" y="21"/>
                        <a:pt x="13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moveTo>
                        <a:pt x="18" y="10"/>
                      </a:moveTo>
                      <a:cubicBezTo>
                        <a:pt x="17" y="11"/>
                        <a:pt x="16" y="13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6" y="13"/>
                        <a:pt x="17" y="11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moveTo>
                        <a:pt x="24" y="0"/>
                      </a:moveTo>
                      <a:cubicBezTo>
                        <a:pt x="23" y="2"/>
                        <a:pt x="21" y="4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1" y="4"/>
                        <a:pt x="23" y="2"/>
                        <a:pt x="2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3" name="Freeform 9383"/>
                <p:cNvSpPr>
                  <a:spLocks noEditPoints="1"/>
                </p:cNvSpPr>
                <p:nvPr/>
              </p:nvSpPr>
              <p:spPr bwMode="auto">
                <a:xfrm>
                  <a:off x="-326" y="3254"/>
                  <a:ext cx="3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4" name="Freeform 9384"/>
                <p:cNvSpPr>
                  <a:spLocks noEditPoints="1"/>
                </p:cNvSpPr>
                <p:nvPr/>
              </p:nvSpPr>
              <p:spPr bwMode="auto">
                <a:xfrm>
                  <a:off x="-335" y="3261"/>
                  <a:ext cx="7" cy="15"/>
                </a:xfrm>
                <a:custGeom>
                  <a:avLst/>
                  <a:gdLst>
                    <a:gd name="T0" fmla="*/ 1 w 3"/>
                    <a:gd name="T1" fmla="*/ 4 h 6"/>
                    <a:gd name="T2" fmla="*/ 0 w 3"/>
                    <a:gd name="T3" fmla="*/ 5 h 6"/>
                    <a:gd name="T4" fmla="*/ 0 w 3"/>
                    <a:gd name="T5" fmla="*/ 6 h 6"/>
                    <a:gd name="T6" fmla="*/ 0 w 3"/>
                    <a:gd name="T7" fmla="*/ 6 h 6"/>
                    <a:gd name="T8" fmla="*/ 1 w 3"/>
                    <a:gd name="T9" fmla="*/ 4 h 6"/>
                    <a:gd name="T10" fmla="*/ 1 w 3"/>
                    <a:gd name="T11" fmla="*/ 4 h 6"/>
                    <a:gd name="T12" fmla="*/ 2 w 3"/>
                    <a:gd name="T13" fmla="*/ 1 h 6"/>
                    <a:gd name="T14" fmla="*/ 2 w 3"/>
                    <a:gd name="T15" fmla="*/ 2 h 6"/>
                    <a:gd name="T16" fmla="*/ 2 w 3"/>
                    <a:gd name="T17" fmla="*/ 2 h 6"/>
                    <a:gd name="T18" fmla="*/ 3 w 3"/>
                    <a:gd name="T19" fmla="*/ 1 h 6"/>
                    <a:gd name="T20" fmla="*/ 2 w 3"/>
                    <a:gd name="T21" fmla="*/ 1 h 6"/>
                    <a:gd name="T22" fmla="*/ 3 w 3"/>
                    <a:gd name="T23" fmla="*/ 0 h 6"/>
                    <a:gd name="T24" fmla="*/ 3 w 3"/>
                    <a:gd name="T25" fmla="*/ 1 h 6"/>
                    <a:gd name="T26" fmla="*/ 3 w 3"/>
                    <a:gd name="T27" fmla="*/ 1 h 6"/>
                    <a:gd name="T28" fmla="*/ 3 w 3"/>
                    <a:gd name="T29" fmla="*/ 0 h 6"/>
                    <a:gd name="T30" fmla="*/ 3 w 3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" h="6">
                      <a:moveTo>
                        <a:pt x="1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5" name="Freeform 9385"/>
                <p:cNvSpPr>
                  <a:spLocks noEditPoints="1"/>
                </p:cNvSpPr>
                <p:nvPr/>
              </p:nvSpPr>
              <p:spPr bwMode="auto">
                <a:xfrm>
                  <a:off x="-340" y="3266"/>
                  <a:ext cx="10" cy="14"/>
                </a:xfrm>
                <a:custGeom>
                  <a:avLst/>
                  <a:gdLst>
                    <a:gd name="T0" fmla="*/ 2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2 w 4"/>
                    <a:gd name="T7" fmla="*/ 4 h 6"/>
                    <a:gd name="T8" fmla="*/ 2 w 4"/>
                    <a:gd name="T9" fmla="*/ 4 h 6"/>
                    <a:gd name="T10" fmla="*/ 4 w 4"/>
                    <a:gd name="T11" fmla="*/ 0 h 6"/>
                    <a:gd name="T12" fmla="*/ 3 w 4"/>
                    <a:gd name="T13" fmla="*/ 2 h 6"/>
                    <a:gd name="T14" fmla="*/ 3 w 4"/>
                    <a:gd name="T15" fmla="*/ 2 h 6"/>
                    <a:gd name="T16" fmla="*/ 4 w 4"/>
                    <a:gd name="T17" fmla="*/ 0 h 6"/>
                    <a:gd name="T18" fmla="*/ 4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1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4" y="0"/>
                      </a:moveTo>
                      <a:cubicBezTo>
                        <a:pt x="4" y="0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6" name="Freeform 9386"/>
                <p:cNvSpPr>
                  <a:spLocks noEditPoints="1"/>
                </p:cNvSpPr>
                <p:nvPr/>
              </p:nvSpPr>
              <p:spPr bwMode="auto">
                <a:xfrm>
                  <a:off x="-519" y="3280"/>
                  <a:ext cx="179" cy="300"/>
                </a:xfrm>
                <a:custGeom>
                  <a:avLst/>
                  <a:gdLst>
                    <a:gd name="T0" fmla="*/ 0 w 76"/>
                    <a:gd name="T1" fmla="*/ 127 h 127"/>
                    <a:gd name="T2" fmla="*/ 1 w 76"/>
                    <a:gd name="T3" fmla="*/ 125 h 127"/>
                    <a:gd name="T4" fmla="*/ 1 w 76"/>
                    <a:gd name="T5" fmla="*/ 125 h 127"/>
                    <a:gd name="T6" fmla="*/ 1 w 76"/>
                    <a:gd name="T7" fmla="*/ 125 h 127"/>
                    <a:gd name="T8" fmla="*/ 2 w 76"/>
                    <a:gd name="T9" fmla="*/ 123 h 127"/>
                    <a:gd name="T10" fmla="*/ 8 w 76"/>
                    <a:gd name="T11" fmla="*/ 114 h 127"/>
                    <a:gd name="T12" fmla="*/ 20 w 76"/>
                    <a:gd name="T13" fmla="*/ 93 h 127"/>
                    <a:gd name="T14" fmla="*/ 20 w 76"/>
                    <a:gd name="T15" fmla="*/ 93 h 127"/>
                    <a:gd name="T16" fmla="*/ 24 w 76"/>
                    <a:gd name="T17" fmla="*/ 86 h 127"/>
                    <a:gd name="T18" fmla="*/ 25 w 76"/>
                    <a:gd name="T19" fmla="*/ 84 h 127"/>
                    <a:gd name="T20" fmla="*/ 26 w 76"/>
                    <a:gd name="T21" fmla="*/ 83 h 127"/>
                    <a:gd name="T22" fmla="*/ 30 w 76"/>
                    <a:gd name="T23" fmla="*/ 77 h 127"/>
                    <a:gd name="T24" fmla="*/ 30 w 76"/>
                    <a:gd name="T25" fmla="*/ 77 h 127"/>
                    <a:gd name="T26" fmla="*/ 30 w 76"/>
                    <a:gd name="T27" fmla="*/ 77 h 127"/>
                    <a:gd name="T28" fmla="*/ 30 w 76"/>
                    <a:gd name="T29" fmla="*/ 76 h 127"/>
                    <a:gd name="T30" fmla="*/ 31 w 76"/>
                    <a:gd name="T31" fmla="*/ 76 h 127"/>
                    <a:gd name="T32" fmla="*/ 35 w 76"/>
                    <a:gd name="T33" fmla="*/ 69 h 127"/>
                    <a:gd name="T34" fmla="*/ 35 w 76"/>
                    <a:gd name="T35" fmla="*/ 69 h 127"/>
                    <a:gd name="T36" fmla="*/ 35 w 76"/>
                    <a:gd name="T37" fmla="*/ 69 h 127"/>
                    <a:gd name="T38" fmla="*/ 35 w 76"/>
                    <a:gd name="T39" fmla="*/ 69 h 127"/>
                    <a:gd name="T40" fmla="*/ 37 w 76"/>
                    <a:gd name="T41" fmla="*/ 66 h 127"/>
                    <a:gd name="T42" fmla="*/ 42 w 76"/>
                    <a:gd name="T43" fmla="*/ 57 h 127"/>
                    <a:gd name="T44" fmla="*/ 42 w 76"/>
                    <a:gd name="T45" fmla="*/ 57 h 127"/>
                    <a:gd name="T46" fmla="*/ 42 w 76"/>
                    <a:gd name="T47" fmla="*/ 56 h 127"/>
                    <a:gd name="T48" fmla="*/ 43 w 76"/>
                    <a:gd name="T49" fmla="*/ 54 h 127"/>
                    <a:gd name="T50" fmla="*/ 45 w 76"/>
                    <a:gd name="T51" fmla="*/ 52 h 127"/>
                    <a:gd name="T52" fmla="*/ 45 w 76"/>
                    <a:gd name="T53" fmla="*/ 51 h 127"/>
                    <a:gd name="T54" fmla="*/ 45 w 76"/>
                    <a:gd name="T55" fmla="*/ 51 h 127"/>
                    <a:gd name="T56" fmla="*/ 45 w 76"/>
                    <a:gd name="T57" fmla="*/ 51 h 127"/>
                    <a:gd name="T58" fmla="*/ 46 w 76"/>
                    <a:gd name="T59" fmla="*/ 50 h 127"/>
                    <a:gd name="T60" fmla="*/ 46 w 76"/>
                    <a:gd name="T61" fmla="*/ 50 h 127"/>
                    <a:gd name="T62" fmla="*/ 49 w 76"/>
                    <a:gd name="T63" fmla="*/ 45 h 127"/>
                    <a:gd name="T64" fmla="*/ 49 w 76"/>
                    <a:gd name="T65" fmla="*/ 45 h 127"/>
                    <a:gd name="T66" fmla="*/ 49 w 76"/>
                    <a:gd name="T67" fmla="*/ 45 h 127"/>
                    <a:gd name="T68" fmla="*/ 49 w 76"/>
                    <a:gd name="T69" fmla="*/ 45 h 127"/>
                    <a:gd name="T70" fmla="*/ 50 w 76"/>
                    <a:gd name="T71" fmla="*/ 44 h 127"/>
                    <a:gd name="T72" fmla="*/ 53 w 76"/>
                    <a:gd name="T73" fmla="*/ 38 h 127"/>
                    <a:gd name="T74" fmla="*/ 53 w 76"/>
                    <a:gd name="T75" fmla="*/ 38 h 127"/>
                    <a:gd name="T76" fmla="*/ 53 w 76"/>
                    <a:gd name="T77" fmla="*/ 38 h 127"/>
                    <a:gd name="T78" fmla="*/ 53 w 76"/>
                    <a:gd name="T79" fmla="*/ 38 h 127"/>
                    <a:gd name="T80" fmla="*/ 54 w 76"/>
                    <a:gd name="T81" fmla="*/ 37 h 127"/>
                    <a:gd name="T82" fmla="*/ 55 w 76"/>
                    <a:gd name="T83" fmla="*/ 34 h 127"/>
                    <a:gd name="T84" fmla="*/ 55 w 76"/>
                    <a:gd name="T85" fmla="*/ 34 h 127"/>
                    <a:gd name="T86" fmla="*/ 56 w 76"/>
                    <a:gd name="T87" fmla="*/ 34 h 127"/>
                    <a:gd name="T88" fmla="*/ 56 w 76"/>
                    <a:gd name="T89" fmla="*/ 33 h 127"/>
                    <a:gd name="T90" fmla="*/ 56 w 76"/>
                    <a:gd name="T91" fmla="*/ 33 h 127"/>
                    <a:gd name="T92" fmla="*/ 63 w 76"/>
                    <a:gd name="T93" fmla="*/ 22 h 127"/>
                    <a:gd name="T94" fmla="*/ 63 w 76"/>
                    <a:gd name="T95" fmla="*/ 22 h 127"/>
                    <a:gd name="T96" fmla="*/ 63 w 76"/>
                    <a:gd name="T97" fmla="*/ 21 h 127"/>
                    <a:gd name="T98" fmla="*/ 64 w 76"/>
                    <a:gd name="T99" fmla="*/ 20 h 127"/>
                    <a:gd name="T100" fmla="*/ 64 w 76"/>
                    <a:gd name="T101" fmla="*/ 20 h 127"/>
                    <a:gd name="T102" fmla="*/ 65 w 76"/>
                    <a:gd name="T103" fmla="*/ 18 h 127"/>
                    <a:gd name="T104" fmla="*/ 65 w 76"/>
                    <a:gd name="T105" fmla="*/ 19 h 127"/>
                    <a:gd name="T106" fmla="*/ 65 w 76"/>
                    <a:gd name="T107" fmla="*/ 18 h 127"/>
                    <a:gd name="T108" fmla="*/ 66 w 76"/>
                    <a:gd name="T109" fmla="*/ 17 h 127"/>
                    <a:gd name="T110" fmla="*/ 66 w 76"/>
                    <a:gd name="T111" fmla="*/ 17 h 127"/>
                    <a:gd name="T112" fmla="*/ 71 w 76"/>
                    <a:gd name="T113" fmla="*/ 9 h 127"/>
                    <a:gd name="T114" fmla="*/ 71 w 76"/>
                    <a:gd name="T115" fmla="*/ 9 h 127"/>
                    <a:gd name="T116" fmla="*/ 71 w 76"/>
                    <a:gd name="T117" fmla="*/ 9 h 127"/>
                    <a:gd name="T118" fmla="*/ 71 w 76"/>
                    <a:gd name="T119" fmla="*/ 9 h 127"/>
                    <a:gd name="T120" fmla="*/ 72 w 76"/>
                    <a:gd name="T121" fmla="*/ 8 h 127"/>
                    <a:gd name="T122" fmla="*/ 76 w 76"/>
                    <a:gd name="T123" fmla="*/ 0 h 127"/>
                    <a:gd name="T124" fmla="*/ 76 w 76"/>
                    <a:gd name="T125" fmla="*/ 0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76" h="127">
                      <a:moveTo>
                        <a:pt x="1" y="125"/>
                      </a:moveTo>
                      <a:cubicBezTo>
                        <a:pt x="0" y="126"/>
                        <a:pt x="0" y="127"/>
                        <a:pt x="0" y="127"/>
                      </a:cubicBez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0" y="127"/>
                        <a:pt x="0" y="126"/>
                        <a:pt x="1" y="125"/>
                      </a:cubicBezTo>
                      <a:cubicBezTo>
                        <a:pt x="1" y="125"/>
                        <a:pt x="1" y="125"/>
                        <a:pt x="1" y="125"/>
                      </a:cubicBezTo>
                      <a:moveTo>
                        <a:pt x="1" y="125"/>
                      </a:moveTo>
                      <a:cubicBezTo>
                        <a:pt x="1" y="125"/>
                        <a:pt x="1" y="125"/>
                        <a:pt x="1" y="125"/>
                      </a:cubicBezTo>
                      <a:cubicBezTo>
                        <a:pt x="1" y="125"/>
                        <a:pt x="1" y="125"/>
                        <a:pt x="1" y="125"/>
                      </a:cubicBezTo>
                      <a:cubicBezTo>
                        <a:pt x="1" y="125"/>
                        <a:pt x="1" y="125"/>
                        <a:pt x="1" y="125"/>
                      </a:cubicBezTo>
                      <a:cubicBezTo>
                        <a:pt x="1" y="125"/>
                        <a:pt x="1" y="125"/>
                        <a:pt x="1" y="125"/>
                      </a:cubicBezTo>
                      <a:moveTo>
                        <a:pt x="2" y="123"/>
                      </a:moveTo>
                      <a:cubicBezTo>
                        <a:pt x="2" y="123"/>
                        <a:pt x="2" y="124"/>
                        <a:pt x="1" y="125"/>
                      </a:cubicBezTo>
                      <a:cubicBezTo>
                        <a:pt x="1" y="125"/>
                        <a:pt x="1" y="125"/>
                        <a:pt x="1" y="125"/>
                      </a:cubicBezTo>
                      <a:cubicBezTo>
                        <a:pt x="2" y="124"/>
                        <a:pt x="2" y="123"/>
                        <a:pt x="2" y="123"/>
                      </a:cubicBezTo>
                      <a:cubicBezTo>
                        <a:pt x="2" y="123"/>
                        <a:pt x="2" y="123"/>
                        <a:pt x="2" y="123"/>
                      </a:cubicBezTo>
                      <a:moveTo>
                        <a:pt x="9" y="111"/>
                      </a:moveTo>
                      <a:cubicBezTo>
                        <a:pt x="9" y="112"/>
                        <a:pt x="8" y="113"/>
                        <a:pt x="8" y="114"/>
                      </a:cubicBezTo>
                      <a:cubicBezTo>
                        <a:pt x="8" y="114"/>
                        <a:pt x="8" y="114"/>
                        <a:pt x="8" y="114"/>
                      </a:cubicBezTo>
                      <a:cubicBezTo>
                        <a:pt x="8" y="113"/>
                        <a:pt x="9" y="112"/>
                        <a:pt x="9" y="111"/>
                      </a:cubicBezTo>
                      <a:cubicBezTo>
                        <a:pt x="9" y="111"/>
                        <a:pt x="9" y="111"/>
                        <a:pt x="9" y="111"/>
                      </a:cubicBezTo>
                      <a:moveTo>
                        <a:pt x="20" y="93"/>
                      </a:moveTo>
                      <a:cubicBezTo>
                        <a:pt x="19" y="95"/>
                        <a:pt x="17" y="98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7" y="98"/>
                        <a:pt x="19" y="95"/>
                        <a:pt x="20" y="93"/>
                      </a:cubicBezTo>
                      <a:cubicBezTo>
                        <a:pt x="20" y="93"/>
                        <a:pt x="20" y="93"/>
                        <a:pt x="20" y="93"/>
                      </a:cubicBezTo>
                      <a:moveTo>
                        <a:pt x="25" y="84"/>
                      </a:moveTo>
                      <a:cubicBezTo>
                        <a:pt x="25" y="85"/>
                        <a:pt x="25" y="86"/>
                        <a:pt x="24" y="86"/>
                      </a:cubicBezTo>
                      <a:cubicBezTo>
                        <a:pt x="24" y="86"/>
                        <a:pt x="24" y="86"/>
                        <a:pt x="24" y="86"/>
                      </a:cubicBezTo>
                      <a:cubicBezTo>
                        <a:pt x="25" y="86"/>
                        <a:pt x="25" y="85"/>
                        <a:pt x="25" y="84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moveTo>
                        <a:pt x="27" y="81"/>
                      </a:moveTo>
                      <a:cubicBezTo>
                        <a:pt x="27" y="82"/>
                        <a:pt x="27" y="82"/>
                        <a:pt x="26" y="83"/>
                      </a:cubicBezTo>
                      <a:cubicBezTo>
                        <a:pt x="26" y="83"/>
                        <a:pt x="26" y="83"/>
                        <a:pt x="26" y="83"/>
                      </a:cubicBezTo>
                      <a:cubicBezTo>
                        <a:pt x="27" y="82"/>
                        <a:pt x="27" y="82"/>
                        <a:pt x="27" y="81"/>
                      </a:cubicBezTo>
                      <a:cubicBezTo>
                        <a:pt x="27" y="81"/>
                        <a:pt x="27" y="81"/>
                        <a:pt x="27" y="81"/>
                      </a:cubicBezTo>
                      <a:moveTo>
                        <a:pt x="30" y="77"/>
                      </a:moveTo>
                      <a:cubicBezTo>
                        <a:pt x="29" y="78"/>
                        <a:pt x="29" y="78"/>
                        <a:pt x="29" y="78"/>
                      </a:cubicBezTo>
                      <a:cubicBezTo>
                        <a:pt x="29" y="78"/>
                        <a:pt x="29" y="78"/>
                        <a:pt x="29" y="78"/>
                      </a:cubicBezTo>
                      <a:cubicBezTo>
                        <a:pt x="29" y="78"/>
                        <a:pt x="30" y="78"/>
                        <a:pt x="30" y="77"/>
                      </a:cubicBezTo>
                      <a:cubicBezTo>
                        <a:pt x="30" y="77"/>
                        <a:pt x="30" y="77"/>
                        <a:pt x="30" y="77"/>
                      </a:cubicBezTo>
                      <a:moveTo>
                        <a:pt x="30" y="76"/>
                      </a:moveTo>
                      <a:cubicBezTo>
                        <a:pt x="30" y="77"/>
                        <a:pt x="30" y="77"/>
                        <a:pt x="30" y="77"/>
                      </a:cubicBezTo>
                      <a:cubicBezTo>
                        <a:pt x="30" y="77"/>
                        <a:pt x="30" y="77"/>
                        <a:pt x="30" y="77"/>
                      </a:cubicBezTo>
                      <a:cubicBezTo>
                        <a:pt x="30" y="77"/>
                        <a:pt x="30" y="77"/>
                        <a:pt x="30" y="76"/>
                      </a:cubicBezTo>
                      <a:cubicBezTo>
                        <a:pt x="30" y="76"/>
                        <a:pt x="30" y="76"/>
                        <a:pt x="30" y="76"/>
                      </a:cubicBezTo>
                      <a:moveTo>
                        <a:pt x="33" y="72"/>
                      </a:moveTo>
                      <a:cubicBezTo>
                        <a:pt x="32" y="73"/>
                        <a:pt x="31" y="74"/>
                        <a:pt x="31" y="75"/>
                      </a:cubicBezTo>
                      <a:cubicBezTo>
                        <a:pt x="31" y="76"/>
                        <a:pt x="31" y="76"/>
                        <a:pt x="31" y="76"/>
                      </a:cubicBezTo>
                      <a:cubicBezTo>
                        <a:pt x="32" y="74"/>
                        <a:pt x="32" y="73"/>
                        <a:pt x="33" y="72"/>
                      </a:cubicBezTo>
                      <a:cubicBezTo>
                        <a:pt x="33" y="72"/>
                        <a:pt x="33" y="72"/>
                        <a:pt x="33" y="72"/>
                      </a:cubicBezTo>
                      <a:moveTo>
                        <a:pt x="35" y="69"/>
                      </a:moveTo>
                      <a:cubicBezTo>
                        <a:pt x="34" y="70"/>
                        <a:pt x="34" y="71"/>
                        <a:pt x="33" y="71"/>
                      </a:cubicBezTo>
                      <a:cubicBezTo>
                        <a:pt x="33" y="71"/>
                        <a:pt x="33" y="71"/>
                        <a:pt x="33" y="71"/>
                      </a:cubicBezTo>
                      <a:cubicBezTo>
                        <a:pt x="34" y="71"/>
                        <a:pt x="34" y="70"/>
                        <a:pt x="35" y="69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moveTo>
                        <a:pt x="35" y="69"/>
                      </a:moveTo>
                      <a:cubicBezTo>
                        <a:pt x="35" y="69"/>
                        <a:pt x="35" y="69"/>
                        <a:pt x="35" y="69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moveTo>
                        <a:pt x="37" y="64"/>
                      </a:moveTo>
                      <a:cubicBezTo>
                        <a:pt x="37" y="65"/>
                        <a:pt x="37" y="65"/>
                        <a:pt x="37" y="66"/>
                      </a:cubicBezTo>
                      <a:cubicBezTo>
                        <a:pt x="37" y="66"/>
                        <a:pt x="37" y="66"/>
                        <a:pt x="37" y="66"/>
                      </a:cubicBezTo>
                      <a:cubicBezTo>
                        <a:pt x="37" y="65"/>
                        <a:pt x="37" y="65"/>
                        <a:pt x="37" y="65"/>
                      </a:cubicBezTo>
                      <a:cubicBezTo>
                        <a:pt x="37" y="64"/>
                        <a:pt x="37" y="64"/>
                        <a:pt x="37" y="64"/>
                      </a:cubicBezTo>
                      <a:moveTo>
                        <a:pt x="42" y="57"/>
                      </a:moveTo>
                      <a:cubicBezTo>
                        <a:pt x="40" y="59"/>
                        <a:pt x="39" y="61"/>
                        <a:pt x="38" y="64"/>
                      </a:cubicBezTo>
                      <a:cubicBezTo>
                        <a:pt x="38" y="64"/>
                        <a:pt x="38" y="64"/>
                        <a:pt x="38" y="64"/>
                      </a:cubicBezTo>
                      <a:cubicBezTo>
                        <a:pt x="39" y="62"/>
                        <a:pt x="40" y="59"/>
                        <a:pt x="42" y="57"/>
                      </a:cubicBezTo>
                      <a:cubicBezTo>
                        <a:pt x="42" y="57"/>
                        <a:pt x="42" y="57"/>
                        <a:pt x="42" y="57"/>
                      </a:cubicBezTo>
                      <a:moveTo>
                        <a:pt x="43" y="54"/>
                      </a:moveTo>
                      <a:cubicBezTo>
                        <a:pt x="43" y="55"/>
                        <a:pt x="43" y="55"/>
                        <a:pt x="42" y="56"/>
                      </a:cubicBezTo>
                      <a:cubicBezTo>
                        <a:pt x="42" y="56"/>
                        <a:pt x="42" y="56"/>
                        <a:pt x="42" y="56"/>
                      </a:cubicBezTo>
                      <a:cubicBezTo>
                        <a:pt x="43" y="55"/>
                        <a:pt x="43" y="55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moveTo>
                        <a:pt x="45" y="52"/>
                      </a:moveTo>
                      <a:cubicBezTo>
                        <a:pt x="45" y="52"/>
                        <a:pt x="45" y="52"/>
                        <a:pt x="45" y="52"/>
                      </a:cubicBezTo>
                      <a:cubicBezTo>
                        <a:pt x="45" y="52"/>
                        <a:pt x="45" y="52"/>
                        <a:pt x="45" y="52"/>
                      </a:cubicBezTo>
                      <a:cubicBezTo>
                        <a:pt x="45" y="52"/>
                        <a:pt x="45" y="52"/>
                        <a:pt x="45" y="52"/>
                      </a:cubicBezTo>
                      <a:cubicBezTo>
                        <a:pt x="45" y="52"/>
                        <a:pt x="45" y="52"/>
                        <a:pt x="45" y="52"/>
                      </a:cubicBezTo>
                      <a:moveTo>
                        <a:pt x="45" y="51"/>
                      </a:moveTo>
                      <a:cubicBezTo>
                        <a:pt x="45" y="51"/>
                        <a:pt x="45" y="52"/>
                        <a:pt x="45" y="52"/>
                      </a:cubicBezTo>
                      <a:cubicBezTo>
                        <a:pt x="45" y="52"/>
                        <a:pt x="45" y="52"/>
                        <a:pt x="45" y="52"/>
                      </a:cubicBezTo>
                      <a:cubicBezTo>
                        <a:pt x="45" y="52"/>
                        <a:pt x="45" y="51"/>
                        <a:pt x="45" y="51"/>
                      </a:cubicBezTo>
                      <a:cubicBezTo>
                        <a:pt x="45" y="51"/>
                        <a:pt x="45" y="51"/>
                        <a:pt x="45" y="51"/>
                      </a:cubicBezTo>
                      <a:moveTo>
                        <a:pt x="46" y="50"/>
                      </a:moveTo>
                      <a:cubicBezTo>
                        <a:pt x="46" y="50"/>
                        <a:pt x="46" y="51"/>
                        <a:pt x="45" y="51"/>
                      </a:cubicBezTo>
                      <a:cubicBezTo>
                        <a:pt x="45" y="51"/>
                        <a:pt x="45" y="51"/>
                        <a:pt x="45" y="51"/>
                      </a:cubicBezTo>
                      <a:cubicBezTo>
                        <a:pt x="46" y="51"/>
                        <a:pt x="46" y="50"/>
                        <a:pt x="46" y="50"/>
                      </a:cubicBezTo>
                      <a:cubicBezTo>
                        <a:pt x="46" y="50"/>
                        <a:pt x="46" y="50"/>
                        <a:pt x="46" y="50"/>
                      </a:cubicBezTo>
                      <a:moveTo>
                        <a:pt x="46" y="49"/>
                      </a:moveTo>
                      <a:cubicBezTo>
                        <a:pt x="46" y="49"/>
                        <a:pt x="46" y="50"/>
                        <a:pt x="46" y="50"/>
                      </a:cubicBezTo>
                      <a:cubicBezTo>
                        <a:pt x="46" y="50"/>
                        <a:pt x="46" y="50"/>
                        <a:pt x="46" y="50"/>
                      </a:cubicBezTo>
                      <a:cubicBezTo>
                        <a:pt x="46" y="50"/>
                        <a:pt x="46" y="49"/>
                        <a:pt x="46" y="49"/>
                      </a:cubicBezTo>
                      <a:cubicBezTo>
                        <a:pt x="46" y="49"/>
                        <a:pt x="46" y="49"/>
                        <a:pt x="46" y="49"/>
                      </a:cubicBezTo>
                      <a:moveTo>
                        <a:pt x="49" y="45"/>
                      </a:moveTo>
                      <a:cubicBezTo>
                        <a:pt x="48" y="46"/>
                        <a:pt x="47" y="48"/>
                        <a:pt x="46" y="49"/>
                      </a:cubicBezTo>
                      <a:cubicBezTo>
                        <a:pt x="46" y="49"/>
                        <a:pt x="46" y="49"/>
                        <a:pt x="47" y="49"/>
                      </a:cubicBezTo>
                      <a:cubicBezTo>
                        <a:pt x="47" y="48"/>
                        <a:pt x="48" y="47"/>
                        <a:pt x="49" y="45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moveTo>
                        <a:pt x="49" y="45"/>
                      </a:move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moveTo>
                        <a:pt x="51" y="42"/>
                      </a:moveTo>
                      <a:cubicBezTo>
                        <a:pt x="50" y="43"/>
                        <a:pt x="50" y="43"/>
                        <a:pt x="50" y="44"/>
                      </a:cubicBezTo>
                      <a:cubicBezTo>
                        <a:pt x="50" y="44"/>
                        <a:pt x="50" y="44"/>
                        <a:pt x="50" y="44"/>
                      </a:cubicBezTo>
                      <a:cubicBezTo>
                        <a:pt x="50" y="43"/>
                        <a:pt x="50" y="43"/>
                        <a:pt x="51" y="42"/>
                      </a:cubicBezTo>
                      <a:cubicBezTo>
                        <a:pt x="51" y="42"/>
                        <a:pt x="51" y="42"/>
                        <a:pt x="51" y="42"/>
                      </a:cubicBezTo>
                      <a:moveTo>
                        <a:pt x="53" y="38"/>
                      </a:moveTo>
                      <a:cubicBezTo>
                        <a:pt x="53" y="39"/>
                        <a:pt x="53" y="39"/>
                        <a:pt x="52" y="39"/>
                      </a:cubicBezTo>
                      <a:cubicBezTo>
                        <a:pt x="52" y="39"/>
                        <a:pt x="52" y="39"/>
                        <a:pt x="52" y="39"/>
                      </a:cubicBezTo>
                      <a:cubicBezTo>
                        <a:pt x="53" y="39"/>
                        <a:pt x="53" y="39"/>
                        <a:pt x="53" y="38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moveTo>
                        <a:pt x="53" y="38"/>
                      </a:move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cubicBezTo>
                        <a:pt x="53" y="38"/>
                        <a:pt x="53" y="38"/>
                        <a:pt x="53" y="38"/>
                      </a:cubicBezTo>
                      <a:moveTo>
                        <a:pt x="54" y="36"/>
                      </a:moveTo>
                      <a:cubicBezTo>
                        <a:pt x="54" y="37"/>
                        <a:pt x="54" y="37"/>
                        <a:pt x="54" y="37"/>
                      </a:cubicBezTo>
                      <a:cubicBezTo>
                        <a:pt x="54" y="37"/>
                        <a:pt x="54" y="37"/>
                        <a:pt x="54" y="37"/>
                      </a:cubicBezTo>
                      <a:cubicBezTo>
                        <a:pt x="54" y="37"/>
                        <a:pt x="54" y="37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moveTo>
                        <a:pt x="55" y="34"/>
                      </a:moveTo>
                      <a:cubicBezTo>
                        <a:pt x="55" y="35"/>
                        <a:pt x="55" y="35"/>
                        <a:pt x="54" y="36"/>
                      </a:cubicBezTo>
                      <a:cubicBezTo>
                        <a:pt x="55" y="36"/>
                        <a:pt x="55" y="36"/>
                        <a:pt x="55" y="36"/>
                      </a:cubicBezTo>
                      <a:cubicBezTo>
                        <a:pt x="55" y="35"/>
                        <a:pt x="55" y="35"/>
                        <a:pt x="55" y="34"/>
                      </a:cubicBezTo>
                      <a:cubicBezTo>
                        <a:pt x="55" y="34"/>
                        <a:pt x="55" y="34"/>
                        <a:pt x="55" y="34"/>
                      </a:cubicBezTo>
                      <a:moveTo>
                        <a:pt x="56" y="33"/>
                      </a:moveTo>
                      <a:cubicBezTo>
                        <a:pt x="56" y="33"/>
                        <a:pt x="56" y="33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moveTo>
                        <a:pt x="60" y="27"/>
                      </a:moveTo>
                      <a:cubicBezTo>
                        <a:pt x="59" y="29"/>
                        <a:pt x="57" y="31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8" y="31"/>
                        <a:pt x="59" y="29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moveTo>
                        <a:pt x="63" y="22"/>
                      </a:moveTo>
                      <a:cubicBezTo>
                        <a:pt x="62" y="24"/>
                        <a:pt x="61" y="25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1" y="25"/>
                        <a:pt x="62" y="24"/>
                        <a:pt x="63" y="22"/>
                      </a:cubicBezTo>
                      <a:cubicBezTo>
                        <a:pt x="63" y="22"/>
                        <a:pt x="63" y="22"/>
                        <a:pt x="63" y="22"/>
                      </a:cubicBezTo>
                      <a:moveTo>
                        <a:pt x="64" y="20"/>
                      </a:moveTo>
                      <a:cubicBezTo>
                        <a:pt x="64" y="20"/>
                        <a:pt x="63" y="21"/>
                        <a:pt x="63" y="21"/>
                      </a:cubicBezTo>
                      <a:cubicBezTo>
                        <a:pt x="63" y="21"/>
                        <a:pt x="63" y="22"/>
                        <a:pt x="63" y="22"/>
                      </a:cubicBezTo>
                      <a:cubicBezTo>
                        <a:pt x="64" y="21"/>
                        <a:pt x="64" y="20"/>
                        <a:pt x="64" y="20"/>
                      </a:cubicBezTo>
                      <a:cubicBezTo>
                        <a:pt x="64" y="20"/>
                        <a:pt x="64" y="20"/>
                        <a:pt x="64" y="20"/>
                      </a:cubicBezTo>
                      <a:moveTo>
                        <a:pt x="64" y="19"/>
                      </a:moveTo>
                      <a:cubicBezTo>
                        <a:pt x="64" y="19"/>
                        <a:pt x="64" y="19"/>
                        <a:pt x="64" y="20"/>
                      </a:cubicBezTo>
                      <a:cubicBezTo>
                        <a:pt x="64" y="20"/>
                        <a:pt x="64" y="20"/>
                        <a:pt x="64" y="20"/>
                      </a:cubicBezTo>
                      <a:cubicBezTo>
                        <a:pt x="64" y="20"/>
                        <a:pt x="65" y="19"/>
                        <a:pt x="65" y="19"/>
                      </a:cubicBezTo>
                      <a:cubicBezTo>
                        <a:pt x="65" y="19"/>
                        <a:pt x="65" y="19"/>
                        <a:pt x="64" y="19"/>
                      </a:cubicBezTo>
                      <a:moveTo>
                        <a:pt x="65" y="18"/>
                      </a:moveTo>
                      <a:cubicBezTo>
                        <a:pt x="65" y="19"/>
                        <a:pt x="65" y="19"/>
                        <a:pt x="64" y="19"/>
                      </a:cubicBezTo>
                      <a:cubicBezTo>
                        <a:pt x="65" y="19"/>
                        <a:pt x="65" y="19"/>
                        <a:pt x="65" y="19"/>
                      </a:cubicBezTo>
                      <a:cubicBezTo>
                        <a:pt x="65" y="19"/>
                        <a:pt x="65" y="19"/>
                        <a:pt x="65" y="19"/>
                      </a:cubicBezTo>
                      <a:cubicBezTo>
                        <a:pt x="65" y="18"/>
                        <a:pt x="65" y="18"/>
                        <a:pt x="65" y="18"/>
                      </a:cubicBezTo>
                      <a:moveTo>
                        <a:pt x="66" y="17"/>
                      </a:moveTo>
                      <a:cubicBezTo>
                        <a:pt x="66" y="17"/>
                        <a:pt x="65" y="18"/>
                        <a:pt x="65" y="18"/>
                      </a:cubicBezTo>
                      <a:cubicBezTo>
                        <a:pt x="65" y="18"/>
                        <a:pt x="65" y="18"/>
                        <a:pt x="65" y="19"/>
                      </a:cubicBezTo>
                      <a:cubicBezTo>
                        <a:pt x="65" y="18"/>
                        <a:pt x="66" y="18"/>
                        <a:pt x="66" y="17"/>
                      </a:cubicBezTo>
                      <a:cubicBezTo>
                        <a:pt x="66" y="17"/>
                        <a:pt x="66" y="17"/>
                        <a:pt x="66" y="17"/>
                      </a:cubicBezTo>
                      <a:moveTo>
                        <a:pt x="70" y="10"/>
                      </a:moveTo>
                      <a:cubicBezTo>
                        <a:pt x="69" y="12"/>
                        <a:pt x="67" y="14"/>
                        <a:pt x="66" y="16"/>
                      </a:cubicBezTo>
                      <a:cubicBezTo>
                        <a:pt x="66" y="16"/>
                        <a:pt x="66" y="16"/>
                        <a:pt x="66" y="17"/>
                      </a:cubicBezTo>
                      <a:cubicBezTo>
                        <a:pt x="68" y="14"/>
                        <a:pt x="69" y="12"/>
                        <a:pt x="70" y="10"/>
                      </a:cubicBezTo>
                      <a:cubicBezTo>
                        <a:pt x="70" y="10"/>
                        <a:pt x="70" y="10"/>
                        <a:pt x="70" y="10"/>
                      </a:cubicBezTo>
                      <a:moveTo>
                        <a:pt x="71" y="9"/>
                      </a:moveTo>
                      <a:cubicBezTo>
                        <a:pt x="70" y="9"/>
                        <a:pt x="70" y="10"/>
                        <a:pt x="70" y="10"/>
                      </a:cubicBezTo>
                      <a:cubicBezTo>
                        <a:pt x="70" y="10"/>
                        <a:pt x="70" y="10"/>
                        <a:pt x="70" y="10"/>
                      </a:cubicBezTo>
                      <a:cubicBezTo>
                        <a:pt x="70" y="10"/>
                        <a:pt x="71" y="10"/>
                        <a:pt x="71" y="9"/>
                      </a:cubicBezTo>
                      <a:cubicBezTo>
                        <a:pt x="71" y="9"/>
                        <a:pt x="71" y="9"/>
                        <a:pt x="71" y="9"/>
                      </a:cubicBezTo>
                      <a:moveTo>
                        <a:pt x="71" y="9"/>
                      </a:move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9"/>
                        <a:pt x="71" y="9"/>
                        <a:pt x="71" y="9"/>
                      </a:cubicBezTo>
                      <a:cubicBezTo>
                        <a:pt x="71" y="9"/>
                        <a:pt x="71" y="9"/>
                        <a:pt x="71" y="9"/>
                      </a:cubicBezTo>
                      <a:moveTo>
                        <a:pt x="72" y="7"/>
                      </a:moveTo>
                      <a:cubicBezTo>
                        <a:pt x="72" y="7"/>
                        <a:pt x="72" y="7"/>
                        <a:pt x="72" y="8"/>
                      </a:cubicBezTo>
                      <a:cubicBezTo>
                        <a:pt x="72" y="8"/>
                        <a:pt x="72" y="8"/>
                        <a:pt x="72" y="8"/>
                      </a:cubicBezTo>
                      <a:cubicBezTo>
                        <a:pt x="72" y="7"/>
                        <a:pt x="72" y="7"/>
                        <a:pt x="72" y="7"/>
                      </a:cubicBezTo>
                      <a:cubicBezTo>
                        <a:pt x="72" y="7"/>
                        <a:pt x="72" y="7"/>
                        <a:pt x="72" y="7"/>
                      </a:cubicBezTo>
                      <a:moveTo>
                        <a:pt x="76" y="0"/>
                      </a:moveTo>
                      <a:cubicBezTo>
                        <a:pt x="75" y="2"/>
                        <a:pt x="74" y="4"/>
                        <a:pt x="72" y="7"/>
                      </a:cubicBezTo>
                      <a:cubicBezTo>
                        <a:pt x="72" y="7"/>
                        <a:pt x="72" y="7"/>
                        <a:pt x="72" y="7"/>
                      </a:cubicBezTo>
                      <a:cubicBezTo>
                        <a:pt x="74" y="4"/>
                        <a:pt x="75" y="2"/>
                        <a:pt x="76" y="0"/>
                      </a:cubicBezTo>
                      <a:cubicBezTo>
                        <a:pt x="76" y="0"/>
                        <a:pt x="76" y="0"/>
                        <a:pt x="7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7" name="Freeform 9387"/>
                <p:cNvSpPr>
                  <a:spLocks noEditPoints="1"/>
                </p:cNvSpPr>
                <p:nvPr/>
              </p:nvSpPr>
              <p:spPr bwMode="auto">
                <a:xfrm>
                  <a:off x="-432" y="3412"/>
                  <a:ext cx="12" cy="22"/>
                </a:xfrm>
                <a:custGeom>
                  <a:avLst/>
                  <a:gdLst>
                    <a:gd name="T0" fmla="*/ 1 w 5"/>
                    <a:gd name="T1" fmla="*/ 8 h 9"/>
                    <a:gd name="T2" fmla="*/ 0 w 5"/>
                    <a:gd name="T3" fmla="*/ 8 h 9"/>
                    <a:gd name="T4" fmla="*/ 0 w 5"/>
                    <a:gd name="T5" fmla="*/ 9 h 9"/>
                    <a:gd name="T6" fmla="*/ 1 w 5"/>
                    <a:gd name="T7" fmla="*/ 8 h 9"/>
                    <a:gd name="T8" fmla="*/ 1 w 5"/>
                    <a:gd name="T9" fmla="*/ 8 h 9"/>
                    <a:gd name="T10" fmla="*/ 5 w 5"/>
                    <a:gd name="T11" fmla="*/ 0 h 9"/>
                    <a:gd name="T12" fmla="*/ 5 w 5"/>
                    <a:gd name="T13" fmla="*/ 1 h 9"/>
                    <a:gd name="T14" fmla="*/ 5 w 5"/>
                    <a:gd name="T15" fmla="*/ 1 h 9"/>
                    <a:gd name="T16" fmla="*/ 5 w 5"/>
                    <a:gd name="T17" fmla="*/ 0 h 9"/>
                    <a:gd name="T18" fmla="*/ 5 w 5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9">
                      <a:moveTo>
                        <a:pt x="1" y="8"/>
                      </a:move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5" y="0"/>
                      </a:move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8" name="Oval 9388"/>
                <p:cNvSpPr>
                  <a:spLocks noChangeArrowheads="1"/>
                </p:cNvSpPr>
                <p:nvPr/>
              </p:nvSpPr>
              <p:spPr bwMode="auto">
                <a:xfrm>
                  <a:off x="-413" y="3401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9" name="Freeform 9389"/>
                <p:cNvSpPr>
                  <a:spLocks noEditPoints="1"/>
                </p:cNvSpPr>
                <p:nvPr/>
              </p:nvSpPr>
              <p:spPr bwMode="auto">
                <a:xfrm>
                  <a:off x="-411" y="3384"/>
                  <a:ext cx="10" cy="14"/>
                </a:xfrm>
                <a:custGeom>
                  <a:avLst/>
                  <a:gdLst>
                    <a:gd name="T0" fmla="*/ 0 w 4"/>
                    <a:gd name="T1" fmla="*/ 6 h 6"/>
                    <a:gd name="T2" fmla="*/ 0 w 4"/>
                    <a:gd name="T3" fmla="*/ 6 h 6"/>
                    <a:gd name="T4" fmla="*/ 0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0 w 4"/>
                    <a:gd name="T11" fmla="*/ 5 h 6"/>
                    <a:gd name="T12" fmla="*/ 0 w 4"/>
                    <a:gd name="T13" fmla="*/ 5 h 6"/>
                    <a:gd name="T14" fmla="*/ 0 w 4"/>
                    <a:gd name="T15" fmla="*/ 5 h 6"/>
                    <a:gd name="T16" fmla="*/ 1 w 4"/>
                    <a:gd name="T17" fmla="*/ 5 h 6"/>
                    <a:gd name="T18" fmla="*/ 0 w 4"/>
                    <a:gd name="T19" fmla="*/ 5 h 6"/>
                    <a:gd name="T20" fmla="*/ 3 w 4"/>
                    <a:gd name="T21" fmla="*/ 1 h 6"/>
                    <a:gd name="T22" fmla="*/ 3 w 4"/>
                    <a:gd name="T23" fmla="*/ 1 h 6"/>
                    <a:gd name="T24" fmla="*/ 3 w 4"/>
                    <a:gd name="T25" fmla="*/ 1 h 6"/>
                    <a:gd name="T26" fmla="*/ 3 w 4"/>
                    <a:gd name="T27" fmla="*/ 1 h 6"/>
                    <a:gd name="T28" fmla="*/ 3 w 4"/>
                    <a:gd name="T29" fmla="*/ 1 h 6"/>
                    <a:gd name="T30" fmla="*/ 4 w 4"/>
                    <a:gd name="T31" fmla="*/ 0 h 6"/>
                    <a:gd name="T32" fmla="*/ 3 w 4"/>
                    <a:gd name="T33" fmla="*/ 1 h 6"/>
                    <a:gd name="T34" fmla="*/ 3 w 4"/>
                    <a:gd name="T35" fmla="*/ 1 h 6"/>
                    <a:gd name="T36" fmla="*/ 4 w 4"/>
                    <a:gd name="T37" fmla="*/ 0 h 6"/>
                    <a:gd name="T38" fmla="*/ 4 w 4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0" name="Freeform 9390"/>
                <p:cNvSpPr>
                  <a:spLocks/>
                </p:cNvSpPr>
                <p:nvPr/>
              </p:nvSpPr>
              <p:spPr bwMode="auto">
                <a:xfrm>
                  <a:off x="-392" y="3365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1" name="Freeform 9391"/>
                <p:cNvSpPr>
                  <a:spLocks/>
                </p:cNvSpPr>
                <p:nvPr/>
              </p:nvSpPr>
              <p:spPr bwMode="auto">
                <a:xfrm>
                  <a:off x="-394" y="3368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2" name="Freeform 9392"/>
                <p:cNvSpPr>
                  <a:spLocks/>
                </p:cNvSpPr>
                <p:nvPr/>
              </p:nvSpPr>
              <p:spPr bwMode="auto">
                <a:xfrm>
                  <a:off x="-389" y="3361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3" name="Rectangle 9393"/>
                <p:cNvSpPr>
                  <a:spLocks noChangeArrowheads="1"/>
                </p:cNvSpPr>
                <p:nvPr/>
              </p:nvSpPr>
              <p:spPr bwMode="auto">
                <a:xfrm>
                  <a:off x="-387" y="3358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4" name="Rectangle 9394"/>
                <p:cNvSpPr>
                  <a:spLocks noChangeArrowheads="1"/>
                </p:cNvSpPr>
                <p:nvPr/>
              </p:nvSpPr>
              <p:spPr bwMode="auto">
                <a:xfrm>
                  <a:off x="-387" y="3358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5" name="Oval 9395"/>
                <p:cNvSpPr>
                  <a:spLocks noChangeArrowheads="1"/>
                </p:cNvSpPr>
                <p:nvPr/>
              </p:nvSpPr>
              <p:spPr bwMode="auto">
                <a:xfrm>
                  <a:off x="-378" y="334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6" name="Freeform 9396"/>
                <p:cNvSpPr>
                  <a:spLocks noEditPoints="1"/>
                </p:cNvSpPr>
                <p:nvPr/>
              </p:nvSpPr>
              <p:spPr bwMode="auto">
                <a:xfrm>
                  <a:off x="-371" y="3318"/>
                  <a:ext cx="8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5 h 6"/>
                    <a:gd name="T10" fmla="*/ 3 w 3"/>
                    <a:gd name="T11" fmla="*/ 0 h 6"/>
                    <a:gd name="T12" fmla="*/ 3 w 3"/>
                    <a:gd name="T13" fmla="*/ 1 h 6"/>
                    <a:gd name="T14" fmla="*/ 3 w 3"/>
                    <a:gd name="T15" fmla="*/ 1 h 6"/>
                    <a:gd name="T16" fmla="*/ 3 w 3"/>
                    <a:gd name="T17" fmla="*/ 1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7" name="Freeform 9397"/>
                <p:cNvSpPr>
                  <a:spLocks/>
                </p:cNvSpPr>
                <p:nvPr/>
              </p:nvSpPr>
              <p:spPr bwMode="auto">
                <a:xfrm>
                  <a:off x="-368" y="3325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8" name="Freeform 9398"/>
                <p:cNvSpPr>
                  <a:spLocks noEditPoints="1"/>
                </p:cNvSpPr>
                <p:nvPr/>
              </p:nvSpPr>
              <p:spPr bwMode="auto">
                <a:xfrm>
                  <a:off x="-366" y="3299"/>
                  <a:ext cx="17" cy="26"/>
                </a:xfrm>
                <a:custGeom>
                  <a:avLst/>
                  <a:gdLst>
                    <a:gd name="T0" fmla="*/ 0 w 7"/>
                    <a:gd name="T1" fmla="*/ 10 h 11"/>
                    <a:gd name="T2" fmla="*/ 0 w 7"/>
                    <a:gd name="T3" fmla="*/ 10 h 11"/>
                    <a:gd name="T4" fmla="*/ 0 w 7"/>
                    <a:gd name="T5" fmla="*/ 11 h 11"/>
                    <a:gd name="T6" fmla="*/ 0 w 7"/>
                    <a:gd name="T7" fmla="*/ 11 h 11"/>
                    <a:gd name="T8" fmla="*/ 0 w 7"/>
                    <a:gd name="T9" fmla="*/ 10 h 11"/>
                    <a:gd name="T10" fmla="*/ 5 w 7"/>
                    <a:gd name="T11" fmla="*/ 2 h 11"/>
                    <a:gd name="T12" fmla="*/ 5 w 7"/>
                    <a:gd name="T13" fmla="*/ 2 h 11"/>
                    <a:gd name="T14" fmla="*/ 5 w 7"/>
                    <a:gd name="T15" fmla="*/ 2 h 11"/>
                    <a:gd name="T16" fmla="*/ 5 w 7"/>
                    <a:gd name="T17" fmla="*/ 2 h 11"/>
                    <a:gd name="T18" fmla="*/ 5 w 7"/>
                    <a:gd name="T19" fmla="*/ 2 h 11"/>
                    <a:gd name="T20" fmla="*/ 6 w 7"/>
                    <a:gd name="T21" fmla="*/ 1 h 11"/>
                    <a:gd name="T22" fmla="*/ 6 w 7"/>
                    <a:gd name="T23" fmla="*/ 1 h 11"/>
                    <a:gd name="T24" fmla="*/ 6 w 7"/>
                    <a:gd name="T25" fmla="*/ 1 h 11"/>
                    <a:gd name="T26" fmla="*/ 6 w 7"/>
                    <a:gd name="T27" fmla="*/ 1 h 11"/>
                    <a:gd name="T28" fmla="*/ 6 w 7"/>
                    <a:gd name="T29" fmla="*/ 1 h 11"/>
                    <a:gd name="T30" fmla="*/ 7 w 7"/>
                    <a:gd name="T31" fmla="*/ 0 h 11"/>
                    <a:gd name="T32" fmla="*/ 6 w 7"/>
                    <a:gd name="T33" fmla="*/ 1 h 11"/>
                    <a:gd name="T34" fmla="*/ 6 w 7"/>
                    <a:gd name="T35" fmla="*/ 1 h 11"/>
                    <a:gd name="T36" fmla="*/ 7 w 7"/>
                    <a:gd name="T37" fmla="*/ 0 h 11"/>
                    <a:gd name="T38" fmla="*/ 7 w 7"/>
                    <a:gd name="T3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1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0"/>
                        <a:pt x="0" y="10"/>
                        <a:pt x="0" y="10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7" y="0"/>
                      </a:move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9" name="Oval 9399"/>
                <p:cNvSpPr>
                  <a:spLocks noChangeArrowheads="1"/>
                </p:cNvSpPr>
                <p:nvPr/>
              </p:nvSpPr>
              <p:spPr bwMode="auto">
                <a:xfrm>
                  <a:off x="-368" y="332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0" name="Oval 9400"/>
                <p:cNvSpPr>
                  <a:spLocks noChangeArrowheads="1"/>
                </p:cNvSpPr>
                <p:nvPr/>
              </p:nvSpPr>
              <p:spPr bwMode="auto">
                <a:xfrm>
                  <a:off x="-394" y="337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1" name="Freeform 9401"/>
                <p:cNvSpPr>
                  <a:spLocks noEditPoints="1"/>
                </p:cNvSpPr>
                <p:nvPr/>
              </p:nvSpPr>
              <p:spPr bwMode="auto">
                <a:xfrm>
                  <a:off x="-526" y="3372"/>
                  <a:ext cx="129" cy="220"/>
                </a:xfrm>
                <a:custGeom>
                  <a:avLst/>
                  <a:gdLst>
                    <a:gd name="T0" fmla="*/ 0 w 55"/>
                    <a:gd name="T1" fmla="*/ 93 h 93"/>
                    <a:gd name="T2" fmla="*/ 3 w 55"/>
                    <a:gd name="T3" fmla="*/ 88 h 93"/>
                    <a:gd name="T4" fmla="*/ 4 w 55"/>
                    <a:gd name="T5" fmla="*/ 86 h 93"/>
                    <a:gd name="T6" fmla="*/ 4 w 55"/>
                    <a:gd name="T7" fmla="*/ 86 h 93"/>
                    <a:gd name="T8" fmla="*/ 4 w 55"/>
                    <a:gd name="T9" fmla="*/ 86 h 93"/>
                    <a:gd name="T10" fmla="*/ 4 w 55"/>
                    <a:gd name="T11" fmla="*/ 86 h 93"/>
                    <a:gd name="T12" fmla="*/ 4 w 55"/>
                    <a:gd name="T13" fmla="*/ 86 h 93"/>
                    <a:gd name="T14" fmla="*/ 5 w 55"/>
                    <a:gd name="T15" fmla="*/ 84 h 93"/>
                    <a:gd name="T16" fmla="*/ 11 w 55"/>
                    <a:gd name="T17" fmla="*/ 75 h 93"/>
                    <a:gd name="T18" fmla="*/ 19 w 55"/>
                    <a:gd name="T19" fmla="*/ 61 h 93"/>
                    <a:gd name="T20" fmla="*/ 12 w 55"/>
                    <a:gd name="T21" fmla="*/ 72 h 93"/>
                    <a:gd name="T22" fmla="*/ 19 w 55"/>
                    <a:gd name="T23" fmla="*/ 61 h 93"/>
                    <a:gd name="T24" fmla="*/ 23 w 55"/>
                    <a:gd name="T25" fmla="*/ 54 h 93"/>
                    <a:gd name="T26" fmla="*/ 27 w 55"/>
                    <a:gd name="T27" fmla="*/ 47 h 93"/>
                    <a:gd name="T28" fmla="*/ 29 w 55"/>
                    <a:gd name="T29" fmla="*/ 44 h 93"/>
                    <a:gd name="T30" fmla="*/ 28 w 55"/>
                    <a:gd name="T31" fmla="*/ 45 h 93"/>
                    <a:gd name="T32" fmla="*/ 29 w 55"/>
                    <a:gd name="T33" fmla="*/ 44 h 93"/>
                    <a:gd name="T34" fmla="*/ 30 w 55"/>
                    <a:gd name="T35" fmla="*/ 42 h 93"/>
                    <a:gd name="T36" fmla="*/ 32 w 55"/>
                    <a:gd name="T37" fmla="*/ 39 h 93"/>
                    <a:gd name="T38" fmla="*/ 33 w 55"/>
                    <a:gd name="T39" fmla="*/ 38 h 93"/>
                    <a:gd name="T40" fmla="*/ 33 w 55"/>
                    <a:gd name="T41" fmla="*/ 38 h 93"/>
                    <a:gd name="T42" fmla="*/ 33 w 55"/>
                    <a:gd name="T43" fmla="*/ 38 h 93"/>
                    <a:gd name="T44" fmla="*/ 33 w 55"/>
                    <a:gd name="T45" fmla="*/ 37 h 93"/>
                    <a:gd name="T46" fmla="*/ 34 w 55"/>
                    <a:gd name="T47" fmla="*/ 37 h 93"/>
                    <a:gd name="T48" fmla="*/ 36 w 55"/>
                    <a:gd name="T49" fmla="*/ 32 h 93"/>
                    <a:gd name="T50" fmla="*/ 36 w 55"/>
                    <a:gd name="T51" fmla="*/ 33 h 93"/>
                    <a:gd name="T52" fmla="*/ 36 w 55"/>
                    <a:gd name="T53" fmla="*/ 32 h 93"/>
                    <a:gd name="T54" fmla="*/ 38 w 55"/>
                    <a:gd name="T55" fmla="*/ 30 h 93"/>
                    <a:gd name="T56" fmla="*/ 38 w 55"/>
                    <a:gd name="T57" fmla="*/ 30 h 93"/>
                    <a:gd name="T58" fmla="*/ 40 w 55"/>
                    <a:gd name="T59" fmla="*/ 27 h 93"/>
                    <a:gd name="T60" fmla="*/ 38 w 55"/>
                    <a:gd name="T61" fmla="*/ 30 h 93"/>
                    <a:gd name="T62" fmla="*/ 40 w 55"/>
                    <a:gd name="T63" fmla="*/ 27 h 93"/>
                    <a:gd name="T64" fmla="*/ 46 w 55"/>
                    <a:gd name="T65" fmla="*/ 15 h 93"/>
                    <a:gd name="T66" fmla="*/ 48 w 55"/>
                    <a:gd name="T67" fmla="*/ 13 h 93"/>
                    <a:gd name="T68" fmla="*/ 48 w 55"/>
                    <a:gd name="T69" fmla="*/ 13 h 93"/>
                    <a:gd name="T70" fmla="*/ 48 w 55"/>
                    <a:gd name="T71" fmla="*/ 13 h 93"/>
                    <a:gd name="T72" fmla="*/ 48 w 55"/>
                    <a:gd name="T73" fmla="*/ 13 h 93"/>
                    <a:gd name="T74" fmla="*/ 54 w 55"/>
                    <a:gd name="T75" fmla="*/ 3 h 93"/>
                    <a:gd name="T76" fmla="*/ 55 w 55"/>
                    <a:gd name="T77" fmla="*/ 0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55" h="93">
                      <a:moveTo>
                        <a:pt x="3" y="88"/>
                      </a:moveTo>
                      <a:cubicBezTo>
                        <a:pt x="2" y="90"/>
                        <a:pt x="1" y="92"/>
                        <a:pt x="0" y="93"/>
                      </a:cubicBezTo>
                      <a:cubicBezTo>
                        <a:pt x="1" y="92"/>
                        <a:pt x="2" y="90"/>
                        <a:pt x="3" y="88"/>
                      </a:cubicBezTo>
                      <a:cubicBezTo>
                        <a:pt x="3" y="88"/>
                        <a:pt x="3" y="88"/>
                        <a:pt x="3" y="88"/>
                      </a:cubicBezTo>
                      <a:moveTo>
                        <a:pt x="4" y="86"/>
                      </a:move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moveTo>
                        <a:pt x="4" y="86"/>
                      </a:move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cubicBezTo>
                        <a:pt x="4" y="86"/>
                        <a:pt x="4" y="86"/>
                        <a:pt x="4" y="86"/>
                      </a:cubicBezTo>
                      <a:moveTo>
                        <a:pt x="11" y="75"/>
                      </a:moveTo>
                      <a:cubicBezTo>
                        <a:pt x="9" y="78"/>
                        <a:pt x="7" y="81"/>
                        <a:pt x="5" y="84"/>
                      </a:cubicBezTo>
                      <a:cubicBezTo>
                        <a:pt x="5" y="84"/>
                        <a:pt x="5" y="84"/>
                        <a:pt x="5" y="84"/>
                      </a:cubicBezTo>
                      <a:cubicBezTo>
                        <a:pt x="7" y="81"/>
                        <a:pt x="9" y="78"/>
                        <a:pt x="11" y="75"/>
                      </a:cubicBezTo>
                      <a:cubicBezTo>
                        <a:pt x="11" y="75"/>
                        <a:pt x="11" y="75"/>
                        <a:pt x="11" y="75"/>
                      </a:cubicBezTo>
                      <a:moveTo>
                        <a:pt x="19" y="61"/>
                      </a:moveTo>
                      <a:cubicBezTo>
                        <a:pt x="17" y="65"/>
                        <a:pt x="14" y="69"/>
                        <a:pt x="12" y="72"/>
                      </a:cubicBez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4" y="69"/>
                        <a:pt x="17" y="65"/>
                        <a:pt x="19" y="61"/>
                      </a:cubicBezTo>
                      <a:cubicBezTo>
                        <a:pt x="19" y="61"/>
                        <a:pt x="19" y="61"/>
                        <a:pt x="19" y="61"/>
                      </a:cubicBezTo>
                      <a:moveTo>
                        <a:pt x="27" y="47"/>
                      </a:moveTo>
                      <a:cubicBezTo>
                        <a:pt x="26" y="50"/>
                        <a:pt x="25" y="52"/>
                        <a:pt x="23" y="54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5" y="52"/>
                        <a:pt x="26" y="50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moveTo>
                        <a:pt x="29" y="44"/>
                      </a:moveTo>
                      <a:cubicBezTo>
                        <a:pt x="29" y="45"/>
                        <a:pt x="29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9" y="45"/>
                        <a:pt x="29" y="45"/>
                        <a:pt x="29" y="44"/>
                      </a:cubicBezTo>
                      <a:cubicBezTo>
                        <a:pt x="29" y="44"/>
                        <a:pt x="29" y="44"/>
                        <a:pt x="29" y="44"/>
                      </a:cubicBezTo>
                      <a:moveTo>
                        <a:pt x="32" y="39"/>
                      </a:moveTo>
                      <a:cubicBezTo>
                        <a:pt x="31" y="40"/>
                        <a:pt x="31" y="41"/>
                        <a:pt x="30" y="42"/>
                      </a:cubicBezTo>
                      <a:cubicBezTo>
                        <a:pt x="30" y="42"/>
                        <a:pt x="30" y="42"/>
                        <a:pt x="30" y="42"/>
                      </a:cubicBezTo>
                      <a:cubicBezTo>
                        <a:pt x="31" y="41"/>
                        <a:pt x="32" y="40"/>
                        <a:pt x="32" y="39"/>
                      </a:cubicBezTo>
                      <a:cubicBezTo>
                        <a:pt x="32" y="39"/>
                        <a:pt x="32" y="39"/>
                        <a:pt x="32" y="39"/>
                      </a:cubicBezTo>
                      <a:moveTo>
                        <a:pt x="33" y="38"/>
                      </a:moveTo>
                      <a:cubicBezTo>
                        <a:pt x="33" y="38"/>
                        <a:pt x="33" y="38"/>
                        <a:pt x="33" y="38"/>
                      </a:cubicBezTo>
                      <a:cubicBezTo>
                        <a:pt x="33" y="38"/>
                        <a:pt x="33" y="38"/>
                        <a:pt x="33" y="38"/>
                      </a:cubicBezTo>
                      <a:cubicBezTo>
                        <a:pt x="33" y="38"/>
                        <a:pt x="33" y="38"/>
                        <a:pt x="33" y="38"/>
                      </a:cubicBezTo>
                      <a:cubicBezTo>
                        <a:pt x="33" y="38"/>
                        <a:pt x="33" y="38"/>
                        <a:pt x="33" y="38"/>
                      </a:cubicBezTo>
                      <a:moveTo>
                        <a:pt x="34" y="36"/>
                      </a:moveTo>
                      <a:cubicBezTo>
                        <a:pt x="34" y="37"/>
                        <a:pt x="33" y="37"/>
                        <a:pt x="33" y="37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4" y="37"/>
                      </a:cubicBezTo>
                      <a:cubicBezTo>
                        <a:pt x="34" y="37"/>
                        <a:pt x="34" y="37"/>
                        <a:pt x="34" y="36"/>
                      </a:cubicBezTo>
                      <a:moveTo>
                        <a:pt x="36" y="32"/>
                      </a:moveTo>
                      <a:cubicBezTo>
                        <a:pt x="36" y="32"/>
                        <a:pt x="36" y="33"/>
                        <a:pt x="36" y="33"/>
                      </a:cubicBezTo>
                      <a:cubicBezTo>
                        <a:pt x="36" y="33"/>
                        <a:pt x="36" y="33"/>
                        <a:pt x="36" y="33"/>
                      </a:cubicBezTo>
                      <a:cubicBezTo>
                        <a:pt x="36" y="33"/>
                        <a:pt x="36" y="33"/>
                        <a:pt x="36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moveTo>
                        <a:pt x="38" y="30"/>
                      </a:move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moveTo>
                        <a:pt x="40" y="27"/>
                      </a:moveTo>
                      <a:cubicBezTo>
                        <a:pt x="39" y="28"/>
                        <a:pt x="38" y="29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8" y="29"/>
                        <a:pt x="39" y="28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moveTo>
                        <a:pt x="48" y="13"/>
                      </a:moveTo>
                      <a:cubicBezTo>
                        <a:pt x="47" y="14"/>
                        <a:pt x="47" y="15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7" y="15"/>
                        <a:pt x="47" y="14"/>
                        <a:pt x="48" y="13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moveTo>
                        <a:pt x="48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moveTo>
                        <a:pt x="55" y="0"/>
                      </a:moveTo>
                      <a:cubicBezTo>
                        <a:pt x="55" y="1"/>
                        <a:pt x="54" y="2"/>
                        <a:pt x="54" y="3"/>
                      </a:cubicBez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2"/>
                        <a:pt x="55" y="1"/>
                        <a:pt x="55" y="0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2" name="Freeform 9402"/>
                <p:cNvSpPr>
                  <a:spLocks noEditPoints="1"/>
                </p:cNvSpPr>
                <p:nvPr/>
              </p:nvSpPr>
              <p:spPr bwMode="auto">
                <a:xfrm>
                  <a:off x="-349" y="3186"/>
                  <a:ext cx="68" cy="111"/>
                </a:xfrm>
                <a:custGeom>
                  <a:avLst/>
                  <a:gdLst>
                    <a:gd name="T0" fmla="*/ 0 w 29"/>
                    <a:gd name="T1" fmla="*/ 47 h 47"/>
                    <a:gd name="T2" fmla="*/ 0 w 29"/>
                    <a:gd name="T3" fmla="*/ 47 h 47"/>
                    <a:gd name="T4" fmla="*/ 0 w 29"/>
                    <a:gd name="T5" fmla="*/ 47 h 47"/>
                    <a:gd name="T6" fmla="*/ 0 w 29"/>
                    <a:gd name="T7" fmla="*/ 47 h 47"/>
                    <a:gd name="T8" fmla="*/ 0 w 29"/>
                    <a:gd name="T9" fmla="*/ 47 h 47"/>
                    <a:gd name="T10" fmla="*/ 4 w 29"/>
                    <a:gd name="T11" fmla="*/ 40 h 47"/>
                    <a:gd name="T12" fmla="*/ 4 w 29"/>
                    <a:gd name="T13" fmla="*/ 40 h 47"/>
                    <a:gd name="T14" fmla="*/ 4 w 29"/>
                    <a:gd name="T15" fmla="*/ 40 h 47"/>
                    <a:gd name="T16" fmla="*/ 4 w 29"/>
                    <a:gd name="T17" fmla="*/ 40 h 47"/>
                    <a:gd name="T18" fmla="*/ 4 w 29"/>
                    <a:gd name="T19" fmla="*/ 40 h 47"/>
                    <a:gd name="T20" fmla="*/ 9 w 29"/>
                    <a:gd name="T21" fmla="*/ 33 h 47"/>
                    <a:gd name="T22" fmla="*/ 8 w 29"/>
                    <a:gd name="T23" fmla="*/ 33 h 47"/>
                    <a:gd name="T24" fmla="*/ 9 w 29"/>
                    <a:gd name="T25" fmla="*/ 33 h 47"/>
                    <a:gd name="T26" fmla="*/ 9 w 29"/>
                    <a:gd name="T27" fmla="*/ 33 h 47"/>
                    <a:gd name="T28" fmla="*/ 9 w 29"/>
                    <a:gd name="T29" fmla="*/ 33 h 47"/>
                    <a:gd name="T30" fmla="*/ 9 w 29"/>
                    <a:gd name="T31" fmla="*/ 31 h 47"/>
                    <a:gd name="T32" fmla="*/ 9 w 29"/>
                    <a:gd name="T33" fmla="*/ 32 h 47"/>
                    <a:gd name="T34" fmla="*/ 9 w 29"/>
                    <a:gd name="T35" fmla="*/ 32 h 47"/>
                    <a:gd name="T36" fmla="*/ 10 w 29"/>
                    <a:gd name="T37" fmla="*/ 31 h 47"/>
                    <a:gd name="T38" fmla="*/ 9 w 29"/>
                    <a:gd name="T39" fmla="*/ 31 h 47"/>
                    <a:gd name="T40" fmla="*/ 12 w 29"/>
                    <a:gd name="T41" fmla="*/ 26 h 47"/>
                    <a:gd name="T42" fmla="*/ 12 w 29"/>
                    <a:gd name="T43" fmla="*/ 28 h 47"/>
                    <a:gd name="T44" fmla="*/ 12 w 29"/>
                    <a:gd name="T45" fmla="*/ 28 h 47"/>
                    <a:gd name="T46" fmla="*/ 13 w 29"/>
                    <a:gd name="T47" fmla="*/ 27 h 47"/>
                    <a:gd name="T48" fmla="*/ 12 w 29"/>
                    <a:gd name="T49" fmla="*/ 26 h 47"/>
                    <a:gd name="T50" fmla="*/ 14 w 29"/>
                    <a:gd name="T51" fmla="*/ 25 h 47"/>
                    <a:gd name="T52" fmla="*/ 13 w 29"/>
                    <a:gd name="T53" fmla="*/ 26 h 47"/>
                    <a:gd name="T54" fmla="*/ 13 w 29"/>
                    <a:gd name="T55" fmla="*/ 26 h 47"/>
                    <a:gd name="T56" fmla="*/ 14 w 29"/>
                    <a:gd name="T57" fmla="*/ 25 h 47"/>
                    <a:gd name="T58" fmla="*/ 14 w 29"/>
                    <a:gd name="T59" fmla="*/ 25 h 47"/>
                    <a:gd name="T60" fmla="*/ 15 w 29"/>
                    <a:gd name="T61" fmla="*/ 23 h 47"/>
                    <a:gd name="T62" fmla="*/ 14 w 29"/>
                    <a:gd name="T63" fmla="*/ 24 h 47"/>
                    <a:gd name="T64" fmla="*/ 14 w 29"/>
                    <a:gd name="T65" fmla="*/ 24 h 47"/>
                    <a:gd name="T66" fmla="*/ 15 w 29"/>
                    <a:gd name="T67" fmla="*/ 23 h 47"/>
                    <a:gd name="T68" fmla="*/ 15 w 29"/>
                    <a:gd name="T69" fmla="*/ 23 h 47"/>
                    <a:gd name="T70" fmla="*/ 15 w 29"/>
                    <a:gd name="T71" fmla="*/ 22 h 47"/>
                    <a:gd name="T72" fmla="*/ 15 w 29"/>
                    <a:gd name="T73" fmla="*/ 22 h 47"/>
                    <a:gd name="T74" fmla="*/ 15 w 29"/>
                    <a:gd name="T75" fmla="*/ 22 h 47"/>
                    <a:gd name="T76" fmla="*/ 16 w 29"/>
                    <a:gd name="T77" fmla="*/ 22 h 47"/>
                    <a:gd name="T78" fmla="*/ 15 w 29"/>
                    <a:gd name="T79" fmla="*/ 22 h 47"/>
                    <a:gd name="T80" fmla="*/ 17 w 29"/>
                    <a:gd name="T81" fmla="*/ 20 h 47"/>
                    <a:gd name="T82" fmla="*/ 16 w 29"/>
                    <a:gd name="T83" fmla="*/ 21 h 47"/>
                    <a:gd name="T84" fmla="*/ 16 w 29"/>
                    <a:gd name="T85" fmla="*/ 21 h 47"/>
                    <a:gd name="T86" fmla="*/ 17 w 29"/>
                    <a:gd name="T87" fmla="*/ 20 h 47"/>
                    <a:gd name="T88" fmla="*/ 17 w 29"/>
                    <a:gd name="T89" fmla="*/ 20 h 47"/>
                    <a:gd name="T90" fmla="*/ 24 w 29"/>
                    <a:gd name="T91" fmla="*/ 9 h 47"/>
                    <a:gd name="T92" fmla="*/ 22 w 29"/>
                    <a:gd name="T93" fmla="*/ 12 h 47"/>
                    <a:gd name="T94" fmla="*/ 22 w 29"/>
                    <a:gd name="T95" fmla="*/ 12 h 47"/>
                    <a:gd name="T96" fmla="*/ 24 w 29"/>
                    <a:gd name="T97" fmla="*/ 9 h 47"/>
                    <a:gd name="T98" fmla="*/ 24 w 29"/>
                    <a:gd name="T99" fmla="*/ 9 h 47"/>
                    <a:gd name="T100" fmla="*/ 29 w 29"/>
                    <a:gd name="T101" fmla="*/ 0 h 47"/>
                    <a:gd name="T102" fmla="*/ 27 w 29"/>
                    <a:gd name="T103" fmla="*/ 4 h 47"/>
                    <a:gd name="T104" fmla="*/ 27 w 29"/>
                    <a:gd name="T105" fmla="*/ 4 h 47"/>
                    <a:gd name="T106" fmla="*/ 29 w 29"/>
                    <a:gd name="T107" fmla="*/ 0 h 47"/>
                    <a:gd name="T108" fmla="*/ 29 w 29"/>
                    <a:gd name="T10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9" h="47">
                      <a:moveTo>
                        <a:pt x="0" y="47"/>
                      </a:move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0" y="47"/>
                        <a:pt x="0" y="47"/>
                        <a:pt x="0" y="47"/>
                      </a:cubicBezTo>
                      <a:moveTo>
                        <a:pt x="4" y="40"/>
                      </a:move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moveTo>
                        <a:pt x="9" y="33"/>
                      </a:moveTo>
                      <a:cubicBezTo>
                        <a:pt x="9" y="33"/>
                        <a:pt x="9" y="33"/>
                        <a:pt x="8" y="33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9" y="33"/>
                        <a:pt x="9" y="33"/>
                        <a:pt x="9" y="33"/>
                      </a:cubicBezTo>
                      <a:moveTo>
                        <a:pt x="9" y="31"/>
                      </a:moveTo>
                      <a:cubicBezTo>
                        <a:pt x="9" y="31"/>
                        <a:pt x="9" y="32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10" y="32"/>
                        <a:pt x="10" y="32"/>
                        <a:pt x="10" y="31"/>
                      </a:cubicBezTo>
                      <a:cubicBezTo>
                        <a:pt x="10" y="31"/>
                        <a:pt x="10" y="31"/>
                        <a:pt x="9" y="31"/>
                      </a:cubicBezTo>
                      <a:moveTo>
                        <a:pt x="12" y="26"/>
                      </a:moveTo>
                      <a:cubicBezTo>
                        <a:pt x="12" y="27"/>
                        <a:pt x="12" y="27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12" y="27"/>
                        <a:pt x="12" y="27"/>
                        <a:pt x="13" y="27"/>
                      </a:cubicBezTo>
                      <a:cubicBezTo>
                        <a:pt x="13" y="27"/>
                        <a:pt x="13" y="27"/>
                        <a:pt x="12" y="26"/>
                      </a:cubicBezTo>
                      <a:moveTo>
                        <a:pt x="14" y="25"/>
                      </a:moveTo>
                      <a:cubicBezTo>
                        <a:pt x="13" y="25"/>
                        <a:pt x="13" y="25"/>
                        <a:pt x="13" y="26"/>
                      </a:cubicBezTo>
                      <a:cubicBezTo>
                        <a:pt x="13" y="26"/>
                        <a:pt x="13" y="26"/>
                        <a:pt x="13" y="26"/>
                      </a:cubicBezTo>
                      <a:cubicBezTo>
                        <a:pt x="13" y="25"/>
                        <a:pt x="14" y="25"/>
                        <a:pt x="14" y="25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moveTo>
                        <a:pt x="15" y="23"/>
                      </a:moveTo>
                      <a:cubicBezTo>
                        <a:pt x="15" y="23"/>
                        <a:pt x="14" y="24"/>
                        <a:pt x="14" y="24"/>
                      </a:cubicBezTo>
                      <a:cubicBezTo>
                        <a:pt x="14" y="24"/>
                        <a:pt x="14" y="24"/>
                        <a:pt x="14" y="24"/>
                      </a:cubicBezTo>
                      <a:cubicBezTo>
                        <a:pt x="14" y="24"/>
                        <a:pt x="15" y="23"/>
                        <a:pt x="15" y="23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moveTo>
                        <a:pt x="15" y="22"/>
                      </a:move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5" y="22"/>
                        <a:pt x="15" y="22"/>
                        <a:pt x="16" y="22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moveTo>
                        <a:pt x="17" y="20"/>
                      </a:moveTo>
                      <a:cubicBezTo>
                        <a:pt x="16" y="20"/>
                        <a:pt x="16" y="20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6" y="21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moveTo>
                        <a:pt x="24" y="9"/>
                      </a:moveTo>
                      <a:cubicBezTo>
                        <a:pt x="23" y="10"/>
                        <a:pt x="22" y="11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1"/>
                        <a:pt x="23" y="10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moveTo>
                        <a:pt x="29" y="0"/>
                      </a:moveTo>
                      <a:cubicBezTo>
                        <a:pt x="28" y="1"/>
                        <a:pt x="27" y="3"/>
                        <a:pt x="27" y="4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8" y="3"/>
                        <a:pt x="28" y="2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3" name="Freeform 9403"/>
                <p:cNvSpPr>
                  <a:spLocks noEditPoints="1"/>
                </p:cNvSpPr>
                <p:nvPr/>
              </p:nvSpPr>
              <p:spPr bwMode="auto">
                <a:xfrm>
                  <a:off x="-309" y="3096"/>
                  <a:ext cx="99" cy="175"/>
                </a:xfrm>
                <a:custGeom>
                  <a:avLst/>
                  <a:gdLst>
                    <a:gd name="T0" fmla="*/ 0 w 42"/>
                    <a:gd name="T1" fmla="*/ 74 h 74"/>
                    <a:gd name="T2" fmla="*/ 1 w 42"/>
                    <a:gd name="T3" fmla="*/ 73 h 74"/>
                    <a:gd name="T4" fmla="*/ 1 w 42"/>
                    <a:gd name="T5" fmla="*/ 72 h 74"/>
                    <a:gd name="T6" fmla="*/ 1 w 42"/>
                    <a:gd name="T7" fmla="*/ 73 h 74"/>
                    <a:gd name="T8" fmla="*/ 1 w 42"/>
                    <a:gd name="T9" fmla="*/ 72 h 74"/>
                    <a:gd name="T10" fmla="*/ 1 w 42"/>
                    <a:gd name="T11" fmla="*/ 71 h 74"/>
                    <a:gd name="T12" fmla="*/ 2 w 42"/>
                    <a:gd name="T13" fmla="*/ 70 h 74"/>
                    <a:gd name="T14" fmla="*/ 3 w 42"/>
                    <a:gd name="T15" fmla="*/ 68 h 74"/>
                    <a:gd name="T16" fmla="*/ 3 w 42"/>
                    <a:gd name="T17" fmla="*/ 69 h 74"/>
                    <a:gd name="T18" fmla="*/ 3 w 42"/>
                    <a:gd name="T19" fmla="*/ 68 h 74"/>
                    <a:gd name="T20" fmla="*/ 4 w 42"/>
                    <a:gd name="T21" fmla="*/ 67 h 74"/>
                    <a:gd name="T22" fmla="*/ 4 w 42"/>
                    <a:gd name="T23" fmla="*/ 66 h 74"/>
                    <a:gd name="T24" fmla="*/ 5 w 42"/>
                    <a:gd name="T25" fmla="*/ 64 h 74"/>
                    <a:gd name="T26" fmla="*/ 5 w 42"/>
                    <a:gd name="T27" fmla="*/ 65 h 74"/>
                    <a:gd name="T28" fmla="*/ 5 w 42"/>
                    <a:gd name="T29" fmla="*/ 64 h 74"/>
                    <a:gd name="T30" fmla="*/ 6 w 42"/>
                    <a:gd name="T31" fmla="*/ 64 h 74"/>
                    <a:gd name="T32" fmla="*/ 6 w 42"/>
                    <a:gd name="T33" fmla="*/ 63 h 74"/>
                    <a:gd name="T34" fmla="*/ 11 w 42"/>
                    <a:gd name="T35" fmla="*/ 54 h 74"/>
                    <a:gd name="T36" fmla="*/ 7 w 42"/>
                    <a:gd name="T37" fmla="*/ 62 h 74"/>
                    <a:gd name="T38" fmla="*/ 11 w 42"/>
                    <a:gd name="T39" fmla="*/ 54 h 74"/>
                    <a:gd name="T40" fmla="*/ 13 w 42"/>
                    <a:gd name="T41" fmla="*/ 51 h 74"/>
                    <a:gd name="T42" fmla="*/ 16 w 42"/>
                    <a:gd name="T43" fmla="*/ 46 h 74"/>
                    <a:gd name="T44" fmla="*/ 24 w 42"/>
                    <a:gd name="T45" fmla="*/ 31 h 74"/>
                    <a:gd name="T46" fmla="*/ 18 w 42"/>
                    <a:gd name="T47" fmla="*/ 42 h 74"/>
                    <a:gd name="T48" fmla="*/ 24 w 42"/>
                    <a:gd name="T49" fmla="*/ 31 h 74"/>
                    <a:gd name="T50" fmla="*/ 27 w 42"/>
                    <a:gd name="T51" fmla="*/ 26 h 74"/>
                    <a:gd name="T52" fmla="*/ 30 w 42"/>
                    <a:gd name="T53" fmla="*/ 21 h 74"/>
                    <a:gd name="T54" fmla="*/ 35 w 42"/>
                    <a:gd name="T55" fmla="*/ 10 h 74"/>
                    <a:gd name="T56" fmla="*/ 33 w 42"/>
                    <a:gd name="T57" fmla="*/ 13 h 74"/>
                    <a:gd name="T58" fmla="*/ 34 w 42"/>
                    <a:gd name="T59" fmla="*/ 15 h 74"/>
                    <a:gd name="T60" fmla="*/ 35 w 42"/>
                    <a:gd name="T61" fmla="*/ 10 h 74"/>
                    <a:gd name="T62" fmla="*/ 37 w 42"/>
                    <a:gd name="T63" fmla="*/ 6 h 74"/>
                    <a:gd name="T64" fmla="*/ 38 w 42"/>
                    <a:gd name="T65" fmla="*/ 6 h 74"/>
                    <a:gd name="T66" fmla="*/ 39 w 42"/>
                    <a:gd name="T67" fmla="*/ 0 h 74"/>
                    <a:gd name="T68" fmla="*/ 39 w 42"/>
                    <a:gd name="T69" fmla="*/ 1 h 74"/>
                    <a:gd name="T70" fmla="*/ 40 w 42"/>
                    <a:gd name="T71" fmla="*/ 1 h 74"/>
                    <a:gd name="T72" fmla="*/ 42 w 42"/>
                    <a:gd name="T73" fmla="*/ 1 h 74"/>
                    <a:gd name="T74" fmla="*/ 41 w 42"/>
                    <a:gd name="T75" fmla="*/ 1 h 74"/>
                    <a:gd name="T76" fmla="*/ 41 w 42"/>
                    <a:gd name="T77" fmla="*/ 0 h 74"/>
                    <a:gd name="T78" fmla="*/ 41 w 42"/>
                    <a:gd name="T79" fmla="*/ 1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42" h="74">
                      <a:moveTo>
                        <a:pt x="0" y="73"/>
                      </a:moveTo>
                      <a:cubicBezTo>
                        <a:pt x="0" y="73"/>
                        <a:pt x="0" y="74"/>
                        <a:pt x="0" y="74"/>
                      </a:cubicBezTo>
                      <a:cubicBezTo>
                        <a:pt x="0" y="74"/>
                        <a:pt x="0" y="74"/>
                        <a:pt x="0" y="74"/>
                      </a:cubicBezTo>
                      <a:cubicBezTo>
                        <a:pt x="0" y="74"/>
                        <a:pt x="0" y="74"/>
                        <a:pt x="1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moveTo>
                        <a:pt x="1" y="72"/>
                      </a:moveTo>
                      <a:cubicBezTo>
                        <a:pt x="1" y="72"/>
                        <a:pt x="1" y="72"/>
                        <a:pt x="1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2"/>
                        <a:pt x="1" y="72"/>
                      </a:cubicBezTo>
                      <a:cubicBezTo>
                        <a:pt x="1" y="72"/>
                        <a:pt x="1" y="72"/>
                        <a:pt x="1" y="72"/>
                      </a:cubicBezTo>
                      <a:moveTo>
                        <a:pt x="2" y="70"/>
                      </a:moveTo>
                      <a:cubicBezTo>
                        <a:pt x="2" y="71"/>
                        <a:pt x="2" y="71"/>
                        <a:pt x="1" y="71"/>
                      </a:cubicBezTo>
                      <a:cubicBezTo>
                        <a:pt x="1" y="71"/>
                        <a:pt x="2" y="71"/>
                        <a:pt x="2" y="71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moveTo>
                        <a:pt x="3" y="68"/>
                      </a:moveTo>
                      <a:cubicBezTo>
                        <a:pt x="3" y="68"/>
                        <a:pt x="3" y="69"/>
                        <a:pt x="3" y="69"/>
                      </a:cubicBezTo>
                      <a:cubicBezTo>
                        <a:pt x="3" y="69"/>
                        <a:pt x="3" y="69"/>
                        <a:pt x="3" y="69"/>
                      </a:cubicBezTo>
                      <a:cubicBezTo>
                        <a:pt x="3" y="69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moveTo>
                        <a:pt x="4" y="66"/>
                      </a:move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6"/>
                      </a:cubicBezTo>
                      <a:cubicBezTo>
                        <a:pt x="4" y="66"/>
                        <a:pt x="4" y="66"/>
                        <a:pt x="4" y="66"/>
                      </a:cubicBezTo>
                      <a:moveTo>
                        <a:pt x="5" y="64"/>
                      </a:moveTo>
                      <a:cubicBezTo>
                        <a:pt x="5" y="65"/>
                        <a:pt x="5" y="65"/>
                        <a:pt x="5" y="65"/>
                      </a:cubicBezTo>
                      <a:cubicBezTo>
                        <a:pt x="5" y="65"/>
                        <a:pt x="5" y="65"/>
                        <a:pt x="5" y="65"/>
                      </a:cubicBezTo>
                      <a:cubicBezTo>
                        <a:pt x="5" y="65"/>
                        <a:pt x="5" y="65"/>
                        <a:pt x="6" y="65"/>
                      </a:cubicBezTo>
                      <a:cubicBezTo>
                        <a:pt x="5" y="65"/>
                        <a:pt x="5" y="64"/>
                        <a:pt x="5" y="64"/>
                      </a:cubicBezTo>
                      <a:moveTo>
                        <a:pt x="6" y="63"/>
                      </a:moveTo>
                      <a:cubicBezTo>
                        <a:pt x="6" y="63"/>
                        <a:pt x="6" y="64"/>
                        <a:pt x="6" y="64"/>
                      </a:cubicBezTo>
                      <a:cubicBezTo>
                        <a:pt x="6" y="64"/>
                        <a:pt x="6" y="64"/>
                        <a:pt x="6" y="64"/>
                      </a:cubicBezTo>
                      <a:cubicBezTo>
                        <a:pt x="6" y="64"/>
                        <a:pt x="6" y="63"/>
                        <a:pt x="6" y="63"/>
                      </a:cubicBezTo>
                      <a:cubicBezTo>
                        <a:pt x="6" y="63"/>
                        <a:pt x="6" y="63"/>
                        <a:pt x="6" y="63"/>
                      </a:cubicBezTo>
                      <a:moveTo>
                        <a:pt x="11" y="54"/>
                      </a:moveTo>
                      <a:cubicBezTo>
                        <a:pt x="10" y="57"/>
                        <a:pt x="8" y="59"/>
                        <a:pt x="7" y="62"/>
                      </a:cubicBezTo>
                      <a:cubicBezTo>
                        <a:pt x="7" y="62"/>
                        <a:pt x="7" y="62"/>
                        <a:pt x="7" y="62"/>
                      </a:cubicBezTo>
                      <a:cubicBezTo>
                        <a:pt x="8" y="59"/>
                        <a:pt x="10" y="57"/>
                        <a:pt x="11" y="54"/>
                      </a:cubicBezTo>
                      <a:cubicBezTo>
                        <a:pt x="11" y="54"/>
                        <a:pt x="11" y="54"/>
                        <a:pt x="11" y="54"/>
                      </a:cubicBezTo>
                      <a:moveTo>
                        <a:pt x="16" y="46"/>
                      </a:moveTo>
                      <a:cubicBezTo>
                        <a:pt x="15" y="47"/>
                        <a:pt x="14" y="49"/>
                        <a:pt x="13" y="51"/>
                      </a:cubicBezTo>
                      <a:cubicBezTo>
                        <a:pt x="13" y="51"/>
                        <a:pt x="13" y="51"/>
                        <a:pt x="13" y="51"/>
                      </a:cubicBezTo>
                      <a:cubicBezTo>
                        <a:pt x="14" y="49"/>
                        <a:pt x="15" y="47"/>
                        <a:pt x="16" y="46"/>
                      </a:cubicBezTo>
                      <a:cubicBezTo>
                        <a:pt x="16" y="46"/>
                        <a:pt x="16" y="46"/>
                        <a:pt x="16" y="46"/>
                      </a:cubicBezTo>
                      <a:moveTo>
                        <a:pt x="24" y="31"/>
                      </a:moveTo>
                      <a:cubicBezTo>
                        <a:pt x="22" y="35"/>
                        <a:pt x="20" y="38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20" y="38"/>
                        <a:pt x="22" y="35"/>
                        <a:pt x="24" y="31"/>
                      </a:cubicBezTo>
                      <a:cubicBezTo>
                        <a:pt x="24" y="31"/>
                        <a:pt x="24" y="31"/>
                        <a:pt x="24" y="31"/>
                      </a:cubicBezTo>
                      <a:moveTo>
                        <a:pt x="29" y="21"/>
                      </a:moveTo>
                      <a:cubicBezTo>
                        <a:pt x="29" y="23"/>
                        <a:pt x="28" y="24"/>
                        <a:pt x="27" y="26"/>
                      </a:cubicBezTo>
                      <a:cubicBezTo>
                        <a:pt x="27" y="26"/>
                        <a:pt x="27" y="26"/>
                        <a:pt x="27" y="26"/>
                      </a:cubicBezTo>
                      <a:cubicBezTo>
                        <a:pt x="28" y="25"/>
                        <a:pt x="29" y="23"/>
                        <a:pt x="30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moveTo>
                        <a:pt x="35" y="10"/>
                      </a:moveTo>
                      <a:cubicBezTo>
                        <a:pt x="35" y="10"/>
                        <a:pt x="35" y="10"/>
                        <a:pt x="35" y="10"/>
                      </a:cubicBezTo>
                      <a:cubicBezTo>
                        <a:pt x="34" y="11"/>
                        <a:pt x="34" y="12"/>
                        <a:pt x="33" y="13"/>
                      </a:cubicBezTo>
                      <a:cubicBezTo>
                        <a:pt x="33" y="14"/>
                        <a:pt x="33" y="14"/>
                        <a:pt x="33" y="14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3"/>
                        <a:pt x="35" y="12"/>
                        <a:pt x="36" y="10"/>
                      </a:cubicBezTo>
                      <a:cubicBezTo>
                        <a:pt x="36" y="10"/>
                        <a:pt x="35" y="10"/>
                        <a:pt x="35" y="10"/>
                      </a:cubicBezTo>
                      <a:moveTo>
                        <a:pt x="37" y="6"/>
                      </a:move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7" y="6"/>
                        <a:pt x="38" y="6"/>
                        <a:pt x="38" y="6"/>
                      </a:cubicBezTo>
                      <a:cubicBezTo>
                        <a:pt x="38" y="6"/>
                        <a:pt x="38" y="6"/>
                        <a:pt x="38" y="6"/>
                      </a:cubicBezTo>
                      <a:cubicBezTo>
                        <a:pt x="38" y="6"/>
                        <a:pt x="37" y="6"/>
                        <a:pt x="37" y="6"/>
                      </a:cubicBezTo>
                      <a:moveTo>
                        <a:pt x="39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1" y="2"/>
                        <a:pt x="41" y="1"/>
                        <a:pt x="42" y="1"/>
                      </a:cubicBezTo>
                      <a:cubicBezTo>
                        <a:pt x="42" y="1"/>
                        <a:pt x="42" y="1"/>
                        <a:pt x="42" y="1"/>
                      </a:cubicBezTo>
                      <a:cubicBezTo>
                        <a:pt x="42" y="1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1"/>
                        <a:pt x="41" y="0"/>
                        <a:pt x="41" y="0"/>
                      </a:cubicBezTo>
                      <a:cubicBezTo>
                        <a:pt x="41" y="0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0" y="0"/>
                        <a:pt x="40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4" name="Freeform 9404"/>
                <p:cNvSpPr>
                  <a:spLocks noEditPoints="1"/>
                </p:cNvSpPr>
                <p:nvPr/>
              </p:nvSpPr>
              <p:spPr bwMode="auto">
                <a:xfrm>
                  <a:off x="-309" y="3264"/>
                  <a:ext cx="5" cy="4"/>
                </a:xfrm>
                <a:custGeom>
                  <a:avLst/>
                  <a:gdLst>
                    <a:gd name="T0" fmla="*/ 1 w 2"/>
                    <a:gd name="T1" fmla="*/ 2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1 w 2"/>
                    <a:gd name="T9" fmla="*/ 2 h 2"/>
                    <a:gd name="T10" fmla="*/ 1 w 2"/>
                    <a:gd name="T11" fmla="*/ 0 h 2"/>
                    <a:gd name="T12" fmla="*/ 1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5" name="Freeform 9405"/>
                <p:cNvSpPr>
                  <a:spLocks noEditPoints="1"/>
                </p:cNvSpPr>
                <p:nvPr/>
              </p:nvSpPr>
              <p:spPr bwMode="auto">
                <a:xfrm>
                  <a:off x="-321" y="3271"/>
                  <a:ext cx="12" cy="19"/>
                </a:xfrm>
                <a:custGeom>
                  <a:avLst/>
                  <a:gdLst>
                    <a:gd name="T0" fmla="*/ 0 w 5"/>
                    <a:gd name="T1" fmla="*/ 8 h 8"/>
                    <a:gd name="T2" fmla="*/ 0 w 5"/>
                    <a:gd name="T3" fmla="*/ 8 h 8"/>
                    <a:gd name="T4" fmla="*/ 0 w 5"/>
                    <a:gd name="T5" fmla="*/ 8 h 8"/>
                    <a:gd name="T6" fmla="*/ 0 w 5"/>
                    <a:gd name="T7" fmla="*/ 8 h 8"/>
                    <a:gd name="T8" fmla="*/ 0 w 5"/>
                    <a:gd name="T9" fmla="*/ 8 h 8"/>
                    <a:gd name="T10" fmla="*/ 2 w 5"/>
                    <a:gd name="T11" fmla="*/ 4 h 8"/>
                    <a:gd name="T12" fmla="*/ 1 w 5"/>
                    <a:gd name="T13" fmla="*/ 6 h 8"/>
                    <a:gd name="T14" fmla="*/ 1 w 5"/>
                    <a:gd name="T15" fmla="*/ 6 h 8"/>
                    <a:gd name="T16" fmla="*/ 2 w 5"/>
                    <a:gd name="T17" fmla="*/ 5 h 8"/>
                    <a:gd name="T18" fmla="*/ 2 w 5"/>
                    <a:gd name="T19" fmla="*/ 4 h 8"/>
                    <a:gd name="T20" fmla="*/ 4 w 5"/>
                    <a:gd name="T21" fmla="*/ 2 h 8"/>
                    <a:gd name="T22" fmla="*/ 3 w 5"/>
                    <a:gd name="T23" fmla="*/ 2 h 8"/>
                    <a:gd name="T24" fmla="*/ 4 w 5"/>
                    <a:gd name="T25" fmla="*/ 3 h 8"/>
                    <a:gd name="T26" fmla="*/ 4 w 5"/>
                    <a:gd name="T27" fmla="*/ 2 h 8"/>
                    <a:gd name="T28" fmla="*/ 4 w 5"/>
                    <a:gd name="T29" fmla="*/ 2 h 8"/>
                    <a:gd name="T30" fmla="*/ 5 w 5"/>
                    <a:gd name="T31" fmla="*/ 0 h 8"/>
                    <a:gd name="T32" fmla="*/ 4 w 5"/>
                    <a:gd name="T33" fmla="*/ 1 h 8"/>
                    <a:gd name="T34" fmla="*/ 4 w 5"/>
                    <a:gd name="T35" fmla="*/ 1 h 8"/>
                    <a:gd name="T36" fmla="*/ 5 w 5"/>
                    <a:gd name="T37" fmla="*/ 0 h 8"/>
                    <a:gd name="T38" fmla="*/ 5 w 5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2" y="4"/>
                      </a:move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4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3" y="2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5" y="0"/>
                      </a:move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6" name="Freeform 9406"/>
                <p:cNvSpPr>
                  <a:spLocks noEditPoints="1"/>
                </p:cNvSpPr>
                <p:nvPr/>
              </p:nvSpPr>
              <p:spPr bwMode="auto">
                <a:xfrm>
                  <a:off x="-321" y="3276"/>
                  <a:ext cx="10" cy="14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4 h 6"/>
                    <a:gd name="T8" fmla="*/ 1 w 4"/>
                    <a:gd name="T9" fmla="*/ 4 h 6"/>
                    <a:gd name="T10" fmla="*/ 3 w 4"/>
                    <a:gd name="T11" fmla="*/ 0 h 6"/>
                    <a:gd name="T12" fmla="*/ 2 w 4"/>
                    <a:gd name="T13" fmla="*/ 2 h 6"/>
                    <a:gd name="T14" fmla="*/ 2 w 4"/>
                    <a:gd name="T15" fmla="*/ 3 h 6"/>
                    <a:gd name="T16" fmla="*/ 4 w 4"/>
                    <a:gd name="T17" fmla="*/ 1 h 6"/>
                    <a:gd name="T18" fmla="*/ 3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1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2"/>
                        <a:pt x="3" y="1"/>
                        <a:pt x="4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7" name="Freeform 9407"/>
                <p:cNvSpPr>
                  <a:spLocks noEditPoints="1"/>
                </p:cNvSpPr>
                <p:nvPr/>
              </p:nvSpPr>
              <p:spPr bwMode="auto">
                <a:xfrm>
                  <a:off x="-413" y="3290"/>
                  <a:ext cx="92" cy="158"/>
                </a:xfrm>
                <a:custGeom>
                  <a:avLst/>
                  <a:gdLst>
                    <a:gd name="T0" fmla="*/ 0 w 39"/>
                    <a:gd name="T1" fmla="*/ 67 h 67"/>
                    <a:gd name="T2" fmla="*/ 0 w 39"/>
                    <a:gd name="T3" fmla="*/ 66 h 67"/>
                    <a:gd name="T4" fmla="*/ 5 w 39"/>
                    <a:gd name="T5" fmla="*/ 58 h 67"/>
                    <a:gd name="T6" fmla="*/ 1 w 39"/>
                    <a:gd name="T7" fmla="*/ 65 h 67"/>
                    <a:gd name="T8" fmla="*/ 5 w 39"/>
                    <a:gd name="T9" fmla="*/ 58 h 67"/>
                    <a:gd name="T10" fmla="*/ 6 w 39"/>
                    <a:gd name="T11" fmla="*/ 57 h 67"/>
                    <a:gd name="T12" fmla="*/ 7 w 39"/>
                    <a:gd name="T13" fmla="*/ 56 h 67"/>
                    <a:gd name="T14" fmla="*/ 8 w 39"/>
                    <a:gd name="T15" fmla="*/ 52 h 67"/>
                    <a:gd name="T16" fmla="*/ 8 w 39"/>
                    <a:gd name="T17" fmla="*/ 53 h 67"/>
                    <a:gd name="T18" fmla="*/ 8 w 39"/>
                    <a:gd name="T19" fmla="*/ 52 h 67"/>
                    <a:gd name="T20" fmla="*/ 8 w 39"/>
                    <a:gd name="T21" fmla="*/ 52 h 67"/>
                    <a:gd name="T22" fmla="*/ 9 w 39"/>
                    <a:gd name="T23" fmla="*/ 51 h 67"/>
                    <a:gd name="T24" fmla="*/ 9 w 39"/>
                    <a:gd name="T25" fmla="*/ 50 h 67"/>
                    <a:gd name="T26" fmla="*/ 10 w 39"/>
                    <a:gd name="T27" fmla="*/ 51 h 67"/>
                    <a:gd name="T28" fmla="*/ 9 w 39"/>
                    <a:gd name="T29" fmla="*/ 50 h 67"/>
                    <a:gd name="T30" fmla="*/ 9 w 39"/>
                    <a:gd name="T31" fmla="*/ 50 h 67"/>
                    <a:gd name="T32" fmla="*/ 12 w 39"/>
                    <a:gd name="T33" fmla="*/ 46 h 67"/>
                    <a:gd name="T34" fmla="*/ 14 w 39"/>
                    <a:gd name="T35" fmla="*/ 43 h 67"/>
                    <a:gd name="T36" fmla="*/ 13 w 39"/>
                    <a:gd name="T37" fmla="*/ 45 h 67"/>
                    <a:gd name="T38" fmla="*/ 14 w 39"/>
                    <a:gd name="T39" fmla="*/ 43 h 67"/>
                    <a:gd name="T40" fmla="*/ 15 w 39"/>
                    <a:gd name="T41" fmla="*/ 40 h 67"/>
                    <a:gd name="T42" fmla="*/ 16 w 39"/>
                    <a:gd name="T43" fmla="*/ 40 h 67"/>
                    <a:gd name="T44" fmla="*/ 16 w 39"/>
                    <a:gd name="T45" fmla="*/ 39 h 67"/>
                    <a:gd name="T46" fmla="*/ 16 w 39"/>
                    <a:gd name="T47" fmla="*/ 40 h 67"/>
                    <a:gd name="T48" fmla="*/ 16 w 39"/>
                    <a:gd name="T49" fmla="*/ 39 h 67"/>
                    <a:gd name="T50" fmla="*/ 17 w 39"/>
                    <a:gd name="T51" fmla="*/ 38 h 67"/>
                    <a:gd name="T52" fmla="*/ 18 w 39"/>
                    <a:gd name="T53" fmla="*/ 37 h 67"/>
                    <a:gd name="T54" fmla="*/ 18 w 39"/>
                    <a:gd name="T55" fmla="*/ 35 h 67"/>
                    <a:gd name="T56" fmla="*/ 18 w 39"/>
                    <a:gd name="T57" fmla="*/ 37 h 67"/>
                    <a:gd name="T58" fmla="*/ 18 w 39"/>
                    <a:gd name="T59" fmla="*/ 35 h 67"/>
                    <a:gd name="T60" fmla="*/ 19 w 39"/>
                    <a:gd name="T61" fmla="*/ 35 h 67"/>
                    <a:gd name="T62" fmla="*/ 20 w 39"/>
                    <a:gd name="T63" fmla="*/ 34 h 67"/>
                    <a:gd name="T64" fmla="*/ 23 w 39"/>
                    <a:gd name="T65" fmla="*/ 28 h 67"/>
                    <a:gd name="T66" fmla="*/ 20 w 39"/>
                    <a:gd name="T67" fmla="*/ 34 h 67"/>
                    <a:gd name="T68" fmla="*/ 23 w 39"/>
                    <a:gd name="T69" fmla="*/ 28 h 67"/>
                    <a:gd name="T70" fmla="*/ 23 w 39"/>
                    <a:gd name="T71" fmla="*/ 28 h 67"/>
                    <a:gd name="T72" fmla="*/ 26 w 39"/>
                    <a:gd name="T73" fmla="*/ 23 h 67"/>
                    <a:gd name="T74" fmla="*/ 27 w 39"/>
                    <a:gd name="T75" fmla="*/ 21 h 67"/>
                    <a:gd name="T76" fmla="*/ 26 w 39"/>
                    <a:gd name="T77" fmla="*/ 22 h 67"/>
                    <a:gd name="T78" fmla="*/ 27 w 39"/>
                    <a:gd name="T79" fmla="*/ 21 h 67"/>
                    <a:gd name="T80" fmla="*/ 27 w 39"/>
                    <a:gd name="T81" fmla="*/ 21 h 67"/>
                    <a:gd name="T82" fmla="*/ 28 w 39"/>
                    <a:gd name="T83" fmla="*/ 20 h 67"/>
                    <a:gd name="T84" fmla="*/ 28 w 39"/>
                    <a:gd name="T85" fmla="*/ 19 h 67"/>
                    <a:gd name="T86" fmla="*/ 28 w 39"/>
                    <a:gd name="T87" fmla="*/ 20 h 67"/>
                    <a:gd name="T88" fmla="*/ 28 w 39"/>
                    <a:gd name="T89" fmla="*/ 19 h 67"/>
                    <a:gd name="T90" fmla="*/ 28 w 39"/>
                    <a:gd name="T91" fmla="*/ 19 h 67"/>
                    <a:gd name="T92" fmla="*/ 29 w 39"/>
                    <a:gd name="T93" fmla="*/ 18 h 67"/>
                    <a:gd name="T94" fmla="*/ 33 w 39"/>
                    <a:gd name="T95" fmla="*/ 11 h 67"/>
                    <a:gd name="T96" fmla="*/ 29 w 39"/>
                    <a:gd name="T97" fmla="*/ 18 h 67"/>
                    <a:gd name="T98" fmla="*/ 33 w 39"/>
                    <a:gd name="T99" fmla="*/ 11 h 67"/>
                    <a:gd name="T100" fmla="*/ 33 w 39"/>
                    <a:gd name="T101" fmla="*/ 11 h 67"/>
                    <a:gd name="T102" fmla="*/ 33 w 39"/>
                    <a:gd name="T103" fmla="*/ 11 h 67"/>
                    <a:gd name="T104" fmla="*/ 33 w 39"/>
                    <a:gd name="T105" fmla="*/ 10 h 67"/>
                    <a:gd name="T106" fmla="*/ 33 w 39"/>
                    <a:gd name="T107" fmla="*/ 11 h 67"/>
                    <a:gd name="T108" fmla="*/ 33 w 39"/>
                    <a:gd name="T109" fmla="*/ 10 h 67"/>
                    <a:gd name="T110" fmla="*/ 33 w 39"/>
                    <a:gd name="T111" fmla="*/ 10 h 67"/>
                    <a:gd name="T112" fmla="*/ 34 w 39"/>
                    <a:gd name="T113" fmla="*/ 10 h 67"/>
                    <a:gd name="T114" fmla="*/ 35 w 39"/>
                    <a:gd name="T115" fmla="*/ 8 h 67"/>
                    <a:gd name="T116" fmla="*/ 34 w 39"/>
                    <a:gd name="T117" fmla="*/ 9 h 67"/>
                    <a:gd name="T118" fmla="*/ 35 w 39"/>
                    <a:gd name="T119" fmla="*/ 8 h 67"/>
                    <a:gd name="T120" fmla="*/ 35 w 39"/>
                    <a:gd name="T121" fmla="*/ 7 h 67"/>
                    <a:gd name="T122" fmla="*/ 39 w 39"/>
                    <a:gd name="T123" fmla="*/ 1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9" h="67">
                      <a:moveTo>
                        <a:pt x="0" y="65"/>
                      </a:moveTo>
                      <a:cubicBezTo>
                        <a:pt x="0" y="66"/>
                        <a:pt x="0" y="66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0" y="66"/>
                      </a:cubicBezTo>
                      <a:cubicBezTo>
                        <a:pt x="0" y="66"/>
                        <a:pt x="0" y="66"/>
                        <a:pt x="0" y="65"/>
                      </a:cubicBezTo>
                      <a:moveTo>
                        <a:pt x="5" y="58"/>
                      </a:moveTo>
                      <a:cubicBezTo>
                        <a:pt x="3" y="61"/>
                        <a:pt x="2" y="63"/>
                        <a:pt x="1" y="65"/>
                      </a:cubicBezTo>
                      <a:cubicBezTo>
                        <a:pt x="1" y="65"/>
                        <a:pt x="1" y="65"/>
                        <a:pt x="1" y="65"/>
                      </a:cubicBezTo>
                      <a:cubicBezTo>
                        <a:pt x="2" y="63"/>
                        <a:pt x="4" y="61"/>
                        <a:pt x="5" y="58"/>
                      </a:cubicBezTo>
                      <a:cubicBezTo>
                        <a:pt x="5" y="58"/>
                        <a:pt x="5" y="58"/>
                        <a:pt x="5" y="58"/>
                      </a:cubicBezTo>
                      <a:moveTo>
                        <a:pt x="6" y="55"/>
                      </a:moveTo>
                      <a:cubicBezTo>
                        <a:pt x="6" y="56"/>
                        <a:pt x="6" y="56"/>
                        <a:pt x="6" y="57"/>
                      </a:cubicBezTo>
                      <a:cubicBezTo>
                        <a:pt x="6" y="57"/>
                        <a:pt x="6" y="57"/>
                        <a:pt x="6" y="57"/>
                      </a:cubicBezTo>
                      <a:cubicBezTo>
                        <a:pt x="6" y="57"/>
                        <a:pt x="6" y="56"/>
                        <a:pt x="7" y="56"/>
                      </a:cubicBezTo>
                      <a:cubicBezTo>
                        <a:pt x="7" y="55"/>
                        <a:pt x="6" y="55"/>
                        <a:pt x="6" y="55"/>
                      </a:cubicBezTo>
                      <a:moveTo>
                        <a:pt x="8" y="52"/>
                      </a:moveTo>
                      <a:cubicBezTo>
                        <a:pt x="8" y="52"/>
                        <a:pt x="8" y="53"/>
                        <a:pt x="8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3"/>
                        <a:pt x="9" y="53"/>
                        <a:pt x="9" y="52"/>
                      </a:cubicBezTo>
                      <a:cubicBezTo>
                        <a:pt x="8" y="52"/>
                        <a:pt x="8" y="52"/>
                        <a:pt x="8" y="52"/>
                      </a:cubicBezTo>
                      <a:moveTo>
                        <a:pt x="9" y="51"/>
                      </a:moveTo>
                      <a:cubicBezTo>
                        <a:pt x="9" y="51"/>
                        <a:pt x="9" y="52"/>
                        <a:pt x="8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9" y="52"/>
                        <a:pt x="9" y="52"/>
                        <a:pt x="9" y="51"/>
                      </a:cubicBezTo>
                      <a:cubicBezTo>
                        <a:pt x="9" y="51"/>
                        <a:pt x="9" y="51"/>
                        <a:pt x="9" y="51"/>
                      </a:cubicBezTo>
                      <a:moveTo>
                        <a:pt x="9" y="50"/>
                      </a:moveTo>
                      <a:cubicBezTo>
                        <a:pt x="9" y="50"/>
                        <a:pt x="9" y="51"/>
                        <a:pt x="9" y="51"/>
                      </a:cubicBezTo>
                      <a:cubicBezTo>
                        <a:pt x="9" y="51"/>
                        <a:pt x="9" y="51"/>
                        <a:pt x="10" y="51"/>
                      </a:cubicBezTo>
                      <a:cubicBezTo>
                        <a:pt x="10" y="51"/>
                        <a:pt x="10" y="51"/>
                        <a:pt x="10" y="51"/>
                      </a:cubicBezTo>
                      <a:cubicBezTo>
                        <a:pt x="10" y="50"/>
                        <a:pt x="10" y="50"/>
                        <a:pt x="9" y="50"/>
                      </a:cubicBezTo>
                      <a:moveTo>
                        <a:pt x="12" y="46"/>
                      </a:moveTo>
                      <a:cubicBezTo>
                        <a:pt x="11" y="47"/>
                        <a:pt x="10" y="49"/>
                        <a:pt x="9" y="50"/>
                      </a:cubicBezTo>
                      <a:cubicBezTo>
                        <a:pt x="10" y="50"/>
                        <a:pt x="10" y="50"/>
                        <a:pt x="10" y="50"/>
                      </a:cubicBezTo>
                      <a:cubicBezTo>
                        <a:pt x="11" y="49"/>
                        <a:pt x="12" y="48"/>
                        <a:pt x="12" y="46"/>
                      </a:cubicBezTo>
                      <a:cubicBezTo>
                        <a:pt x="12" y="46"/>
                        <a:pt x="12" y="46"/>
                        <a:pt x="12" y="46"/>
                      </a:cubicBezTo>
                      <a:moveTo>
                        <a:pt x="14" y="43"/>
                      </a:moveTo>
                      <a:cubicBezTo>
                        <a:pt x="14" y="43"/>
                        <a:pt x="13" y="44"/>
                        <a:pt x="13" y="45"/>
                      </a:cubicBezTo>
                      <a:cubicBezTo>
                        <a:pt x="13" y="45"/>
                        <a:pt x="13" y="45"/>
                        <a:pt x="13" y="45"/>
                      </a:cubicBezTo>
                      <a:cubicBezTo>
                        <a:pt x="14" y="44"/>
                        <a:pt x="14" y="44"/>
                        <a:pt x="14" y="43"/>
                      </a:cubicBezTo>
                      <a:cubicBezTo>
                        <a:pt x="14" y="43"/>
                        <a:pt x="14" y="43"/>
                        <a:pt x="14" y="43"/>
                      </a:cubicBezTo>
                      <a:moveTo>
                        <a:pt x="16" y="39"/>
                      </a:moveTo>
                      <a:cubicBezTo>
                        <a:pt x="16" y="40"/>
                        <a:pt x="16" y="40"/>
                        <a:pt x="15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moveTo>
                        <a:pt x="16" y="39"/>
                      </a:move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16" y="39"/>
                        <a:pt x="16" y="40"/>
                        <a:pt x="16" y="40"/>
                      </a:cubicBezTo>
                      <a:cubicBezTo>
                        <a:pt x="16" y="39"/>
                        <a:pt x="17" y="39"/>
                        <a:pt x="17" y="39"/>
                      </a:cubicBezTo>
                      <a:cubicBezTo>
                        <a:pt x="17" y="39"/>
                        <a:pt x="16" y="39"/>
                        <a:pt x="16" y="39"/>
                      </a:cubicBezTo>
                      <a:moveTo>
                        <a:pt x="17" y="37"/>
                      </a:moveTo>
                      <a:cubicBezTo>
                        <a:pt x="17" y="38"/>
                        <a:pt x="17" y="38"/>
                        <a:pt x="17" y="38"/>
                      </a:cubicBezTo>
                      <a:cubicBezTo>
                        <a:pt x="17" y="38"/>
                        <a:pt x="17" y="38"/>
                        <a:pt x="17" y="39"/>
                      </a:cubicBezTo>
                      <a:cubicBezTo>
                        <a:pt x="17" y="38"/>
                        <a:pt x="17" y="38"/>
                        <a:pt x="18" y="37"/>
                      </a:cubicBezTo>
                      <a:cubicBezTo>
                        <a:pt x="17" y="37"/>
                        <a:pt x="17" y="37"/>
                        <a:pt x="17" y="37"/>
                      </a:cubicBezTo>
                      <a:moveTo>
                        <a:pt x="18" y="35"/>
                      </a:moveTo>
                      <a:cubicBezTo>
                        <a:pt x="18" y="36"/>
                        <a:pt x="18" y="36"/>
                        <a:pt x="18" y="37"/>
                      </a:cubicBezTo>
                      <a:cubicBezTo>
                        <a:pt x="18" y="37"/>
                        <a:pt x="18" y="37"/>
                        <a:pt x="18" y="37"/>
                      </a:cubicBezTo>
                      <a:cubicBezTo>
                        <a:pt x="18" y="37"/>
                        <a:pt x="18" y="36"/>
                        <a:pt x="19" y="36"/>
                      </a:cubicBezTo>
                      <a:cubicBezTo>
                        <a:pt x="19" y="36"/>
                        <a:pt x="18" y="35"/>
                        <a:pt x="18" y="35"/>
                      </a:cubicBezTo>
                      <a:moveTo>
                        <a:pt x="19" y="34"/>
                      </a:moveTo>
                      <a:cubicBezTo>
                        <a:pt x="19" y="34"/>
                        <a:pt x="19" y="34"/>
                        <a:pt x="19" y="35"/>
                      </a:cubicBezTo>
                      <a:cubicBezTo>
                        <a:pt x="19" y="35"/>
                        <a:pt x="19" y="35"/>
                        <a:pt x="19" y="35"/>
                      </a:cubicBezTo>
                      <a:cubicBezTo>
                        <a:pt x="19" y="35"/>
                        <a:pt x="19" y="34"/>
                        <a:pt x="20" y="34"/>
                      </a:cubicBezTo>
                      <a:cubicBezTo>
                        <a:pt x="19" y="34"/>
                        <a:pt x="19" y="34"/>
                        <a:pt x="19" y="34"/>
                      </a:cubicBezTo>
                      <a:moveTo>
                        <a:pt x="23" y="28"/>
                      </a:moveTo>
                      <a:cubicBezTo>
                        <a:pt x="22" y="30"/>
                        <a:pt x="20" y="32"/>
                        <a:pt x="19" y="34"/>
                      </a:cubicBez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21" y="32"/>
                        <a:pt x="22" y="30"/>
                        <a:pt x="23" y="28"/>
                      </a:cubicBezTo>
                      <a:cubicBezTo>
                        <a:pt x="23" y="28"/>
                        <a:pt x="23" y="28"/>
                        <a:pt x="23" y="28"/>
                      </a:cubicBezTo>
                      <a:moveTo>
                        <a:pt x="26" y="23"/>
                      </a:moveTo>
                      <a:cubicBezTo>
                        <a:pt x="25" y="24"/>
                        <a:pt x="24" y="26"/>
                        <a:pt x="23" y="28"/>
                      </a:cubicBezTo>
                      <a:cubicBezTo>
                        <a:pt x="23" y="28"/>
                        <a:pt x="23" y="28"/>
                        <a:pt x="23" y="28"/>
                      </a:cubicBezTo>
                      <a:cubicBezTo>
                        <a:pt x="24" y="26"/>
                        <a:pt x="25" y="25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moveTo>
                        <a:pt x="27" y="21"/>
                      </a:moveTo>
                      <a:cubicBezTo>
                        <a:pt x="27" y="21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7" y="22"/>
                        <a:pt x="27" y="21"/>
                        <a:pt x="27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moveTo>
                        <a:pt x="27" y="20"/>
                      </a:moveTo>
                      <a:cubicBezTo>
                        <a:pt x="27" y="20"/>
                        <a:pt x="27" y="20"/>
                        <a:pt x="27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28" y="21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7" y="20"/>
                      </a:cubicBezTo>
                      <a:moveTo>
                        <a:pt x="28" y="19"/>
                      </a:move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19"/>
                        <a:pt x="28" y="19"/>
                      </a:cubicBezTo>
                      <a:moveTo>
                        <a:pt x="29" y="18"/>
                      </a:moveTo>
                      <a:cubicBezTo>
                        <a:pt x="28" y="18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9" y="19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moveTo>
                        <a:pt x="33" y="11"/>
                      </a:moveTo>
                      <a:cubicBezTo>
                        <a:pt x="31" y="13"/>
                        <a:pt x="30" y="15"/>
                        <a:pt x="29" y="17"/>
                      </a:cubicBezTo>
                      <a:cubicBezTo>
                        <a:pt x="29" y="17"/>
                        <a:pt x="29" y="17"/>
                        <a:pt x="29" y="18"/>
                      </a:cubicBezTo>
                      <a:cubicBezTo>
                        <a:pt x="31" y="15"/>
                        <a:pt x="32" y="13"/>
                        <a:pt x="33" y="11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moveTo>
                        <a:pt x="33" y="11"/>
                      </a:move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moveTo>
                        <a:pt x="33" y="10"/>
                      </a:moveTo>
                      <a:cubicBezTo>
                        <a:pt x="33" y="10"/>
                        <a:pt x="33" y="10"/>
                        <a:pt x="33" y="11"/>
                      </a:cubicBezTo>
                      <a:cubicBezTo>
                        <a:pt x="33" y="11"/>
                        <a:pt x="33" y="11"/>
                        <a:pt x="33" y="11"/>
                      </a:cubicBezTo>
                      <a:cubicBezTo>
                        <a:pt x="33" y="11"/>
                        <a:pt x="33" y="10"/>
                        <a:pt x="34" y="10"/>
                      </a:cubicBezTo>
                      <a:cubicBezTo>
                        <a:pt x="34" y="10"/>
                        <a:pt x="33" y="10"/>
                        <a:pt x="33" y="10"/>
                      </a:cubicBezTo>
                      <a:moveTo>
                        <a:pt x="33" y="10"/>
                      </a:move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34" y="10"/>
                        <a:pt x="34" y="10"/>
                        <a:pt x="33" y="10"/>
                      </a:cubicBezTo>
                      <a:moveTo>
                        <a:pt x="35" y="8"/>
                      </a:moveTo>
                      <a:cubicBezTo>
                        <a:pt x="35" y="8"/>
                        <a:pt x="34" y="8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moveTo>
                        <a:pt x="39" y="0"/>
                      </a:moveTo>
                      <a:cubicBezTo>
                        <a:pt x="38" y="3"/>
                        <a:pt x="36" y="5"/>
                        <a:pt x="35" y="7"/>
                      </a:cubicBezTo>
                      <a:cubicBezTo>
                        <a:pt x="35" y="7"/>
                        <a:pt x="35" y="7"/>
                        <a:pt x="35" y="8"/>
                      </a:cubicBezTo>
                      <a:cubicBezTo>
                        <a:pt x="36" y="5"/>
                        <a:pt x="38" y="3"/>
                        <a:pt x="39" y="1"/>
                      </a:cubicBezTo>
                      <a:cubicBezTo>
                        <a:pt x="39" y="1"/>
                        <a:pt x="39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8" name="Freeform 9408"/>
                <p:cNvSpPr>
                  <a:spLocks noEditPoints="1"/>
                </p:cNvSpPr>
                <p:nvPr/>
              </p:nvSpPr>
              <p:spPr bwMode="auto">
                <a:xfrm>
                  <a:off x="-413" y="3424"/>
                  <a:ext cx="14" cy="22"/>
                </a:xfrm>
                <a:custGeom>
                  <a:avLst/>
                  <a:gdLst>
                    <a:gd name="T0" fmla="*/ 1 w 6"/>
                    <a:gd name="T1" fmla="*/ 8 h 9"/>
                    <a:gd name="T2" fmla="*/ 0 w 6"/>
                    <a:gd name="T3" fmla="*/ 8 h 9"/>
                    <a:gd name="T4" fmla="*/ 0 w 6"/>
                    <a:gd name="T5" fmla="*/ 9 h 9"/>
                    <a:gd name="T6" fmla="*/ 1 w 6"/>
                    <a:gd name="T7" fmla="*/ 8 h 9"/>
                    <a:gd name="T8" fmla="*/ 1 w 6"/>
                    <a:gd name="T9" fmla="*/ 8 h 9"/>
                    <a:gd name="T10" fmla="*/ 6 w 6"/>
                    <a:gd name="T11" fmla="*/ 0 h 9"/>
                    <a:gd name="T12" fmla="*/ 5 w 6"/>
                    <a:gd name="T13" fmla="*/ 1 h 9"/>
                    <a:gd name="T14" fmla="*/ 5 w 6"/>
                    <a:gd name="T15" fmla="*/ 1 h 9"/>
                    <a:gd name="T16" fmla="*/ 6 w 6"/>
                    <a:gd name="T17" fmla="*/ 0 h 9"/>
                    <a:gd name="T18" fmla="*/ 6 w 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9">
                      <a:moveTo>
                        <a:pt x="1" y="8"/>
                      </a:move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6" y="0"/>
                      </a:move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9" name="Freeform 9409"/>
                <p:cNvSpPr>
                  <a:spLocks/>
                </p:cNvSpPr>
                <p:nvPr/>
              </p:nvSpPr>
              <p:spPr bwMode="auto">
                <a:xfrm>
                  <a:off x="-394" y="3412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0" name="Freeform 9410"/>
                <p:cNvSpPr>
                  <a:spLocks noEditPoints="1"/>
                </p:cNvSpPr>
                <p:nvPr/>
              </p:nvSpPr>
              <p:spPr bwMode="auto">
                <a:xfrm>
                  <a:off x="-392" y="3396"/>
                  <a:ext cx="10" cy="14"/>
                </a:xfrm>
                <a:custGeom>
                  <a:avLst/>
                  <a:gdLst>
                    <a:gd name="T0" fmla="*/ 0 w 4"/>
                    <a:gd name="T1" fmla="*/ 6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6 h 6"/>
                    <a:gd name="T8" fmla="*/ 0 w 4"/>
                    <a:gd name="T9" fmla="*/ 6 h 6"/>
                    <a:gd name="T10" fmla="*/ 0 w 4"/>
                    <a:gd name="T11" fmla="*/ 5 h 6"/>
                    <a:gd name="T12" fmla="*/ 0 w 4"/>
                    <a:gd name="T13" fmla="*/ 5 h 6"/>
                    <a:gd name="T14" fmla="*/ 1 w 4"/>
                    <a:gd name="T15" fmla="*/ 6 h 6"/>
                    <a:gd name="T16" fmla="*/ 1 w 4"/>
                    <a:gd name="T17" fmla="*/ 5 h 6"/>
                    <a:gd name="T18" fmla="*/ 0 w 4"/>
                    <a:gd name="T19" fmla="*/ 5 h 6"/>
                    <a:gd name="T20" fmla="*/ 4 w 4"/>
                    <a:gd name="T21" fmla="*/ 0 h 6"/>
                    <a:gd name="T22" fmla="*/ 3 w 4"/>
                    <a:gd name="T23" fmla="*/ 1 h 6"/>
                    <a:gd name="T24" fmla="*/ 3 w 4"/>
                    <a:gd name="T25" fmla="*/ 1 h 6"/>
                    <a:gd name="T26" fmla="*/ 4 w 4"/>
                    <a:gd name="T27" fmla="*/ 0 h 6"/>
                    <a:gd name="T28" fmla="*/ 4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0" y="5"/>
                      </a:cubicBezTo>
                      <a:moveTo>
                        <a:pt x="4" y="0"/>
                      </a:moveTo>
                      <a:cubicBezTo>
                        <a:pt x="4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1" name="Oval 9411"/>
                <p:cNvSpPr>
                  <a:spLocks noChangeArrowheads="1"/>
                </p:cNvSpPr>
                <p:nvPr/>
              </p:nvSpPr>
              <p:spPr bwMode="auto">
                <a:xfrm>
                  <a:off x="-373" y="3377"/>
                  <a:ext cx="2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2" name="Freeform 9412"/>
                <p:cNvSpPr>
                  <a:spLocks/>
                </p:cNvSpPr>
                <p:nvPr/>
              </p:nvSpPr>
              <p:spPr bwMode="auto">
                <a:xfrm>
                  <a:off x="-375" y="3379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3" name="Freeform 9413"/>
                <p:cNvSpPr>
                  <a:spLocks/>
                </p:cNvSpPr>
                <p:nvPr/>
              </p:nvSpPr>
              <p:spPr bwMode="auto">
                <a:xfrm>
                  <a:off x="-371" y="3372"/>
                  <a:ext cx="3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4" name="Rectangle 9414"/>
                <p:cNvSpPr>
                  <a:spLocks noChangeArrowheads="1"/>
                </p:cNvSpPr>
                <p:nvPr/>
              </p:nvSpPr>
              <p:spPr bwMode="auto">
                <a:xfrm>
                  <a:off x="-368" y="3370"/>
                  <a:ext cx="2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5" name="Rectangle 9415"/>
                <p:cNvSpPr>
                  <a:spLocks noChangeArrowheads="1"/>
                </p:cNvSpPr>
                <p:nvPr/>
              </p:nvSpPr>
              <p:spPr bwMode="auto">
                <a:xfrm>
                  <a:off x="-368" y="3370"/>
                  <a:ext cx="2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6" name="Oval 9416"/>
                <p:cNvSpPr>
                  <a:spLocks noChangeArrowheads="1"/>
                </p:cNvSpPr>
                <p:nvPr/>
              </p:nvSpPr>
              <p:spPr bwMode="auto">
                <a:xfrm>
                  <a:off x="-359" y="3356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7" name="Freeform 9417"/>
                <p:cNvSpPr>
                  <a:spLocks noEditPoints="1"/>
                </p:cNvSpPr>
                <p:nvPr/>
              </p:nvSpPr>
              <p:spPr bwMode="auto">
                <a:xfrm>
                  <a:off x="-352" y="3330"/>
                  <a:ext cx="7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5 h 6"/>
                    <a:gd name="T8" fmla="*/ 0 w 3"/>
                    <a:gd name="T9" fmla="*/ 5 h 6"/>
                    <a:gd name="T10" fmla="*/ 3 w 3"/>
                    <a:gd name="T11" fmla="*/ 0 h 6"/>
                    <a:gd name="T12" fmla="*/ 3 w 3"/>
                    <a:gd name="T13" fmla="*/ 1 h 6"/>
                    <a:gd name="T14" fmla="*/ 3 w 3"/>
                    <a:gd name="T15" fmla="*/ 1 h 6"/>
                    <a:gd name="T16" fmla="*/ 3 w 3"/>
                    <a:gd name="T17" fmla="*/ 1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8" name="Freeform 9418"/>
                <p:cNvSpPr>
                  <a:spLocks noEditPoints="1"/>
                </p:cNvSpPr>
                <p:nvPr/>
              </p:nvSpPr>
              <p:spPr bwMode="auto">
                <a:xfrm>
                  <a:off x="-349" y="3335"/>
                  <a:ext cx="2" cy="2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1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9" name="Freeform 9419"/>
                <p:cNvSpPr>
                  <a:spLocks noEditPoints="1"/>
                </p:cNvSpPr>
                <p:nvPr/>
              </p:nvSpPr>
              <p:spPr bwMode="auto">
                <a:xfrm>
                  <a:off x="-335" y="3311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0 w 1"/>
                    <a:gd name="T11" fmla="*/ 2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w 1"/>
                    <a:gd name="T19" fmla="*/ 2 h 2"/>
                    <a:gd name="T20" fmla="*/ 0 w 1"/>
                    <a:gd name="T21" fmla="*/ 1 h 2"/>
                    <a:gd name="T22" fmla="*/ 0 w 1"/>
                    <a:gd name="T23" fmla="*/ 1 h 2"/>
                    <a:gd name="T24" fmla="*/ 1 w 1"/>
                    <a:gd name="T25" fmla="*/ 1 h 2"/>
                    <a:gd name="T26" fmla="*/ 1 w 1"/>
                    <a:gd name="T27" fmla="*/ 1 h 2"/>
                    <a:gd name="T28" fmla="*/ 0 w 1"/>
                    <a:gd name="T29" fmla="*/ 1 h 2"/>
                    <a:gd name="T30" fmla="*/ 1 w 1"/>
                    <a:gd name="T31" fmla="*/ 0 h 2"/>
                    <a:gd name="T32" fmla="*/ 0 w 1"/>
                    <a:gd name="T33" fmla="*/ 1 h 2"/>
                    <a:gd name="T34" fmla="*/ 1 w 1"/>
                    <a:gd name="T35" fmla="*/ 1 h 2"/>
                    <a:gd name="T36" fmla="*/ 1 w 1"/>
                    <a:gd name="T37" fmla="*/ 0 h 2"/>
                    <a:gd name="T38" fmla="*/ 1 w 1"/>
                    <a:gd name="T3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0" name="Oval 9420"/>
                <p:cNvSpPr>
                  <a:spLocks noChangeArrowheads="1"/>
                </p:cNvSpPr>
                <p:nvPr/>
              </p:nvSpPr>
              <p:spPr bwMode="auto">
                <a:xfrm>
                  <a:off x="-349" y="333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1" name="Freeform 9421"/>
                <p:cNvSpPr>
                  <a:spLocks/>
                </p:cNvSpPr>
                <p:nvPr/>
              </p:nvSpPr>
              <p:spPr bwMode="auto">
                <a:xfrm>
                  <a:off x="-375" y="3382"/>
                  <a:ext cx="0" cy="2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2" name="Freeform 9422"/>
                <p:cNvSpPr>
                  <a:spLocks noEditPoints="1"/>
                </p:cNvSpPr>
                <p:nvPr/>
              </p:nvSpPr>
              <p:spPr bwMode="auto">
                <a:xfrm>
                  <a:off x="-415" y="3384"/>
                  <a:ext cx="40" cy="66"/>
                </a:xfrm>
                <a:custGeom>
                  <a:avLst/>
                  <a:gdLst>
                    <a:gd name="T0" fmla="*/ 1 w 17"/>
                    <a:gd name="T1" fmla="*/ 27 h 28"/>
                    <a:gd name="T2" fmla="*/ 0 w 17"/>
                    <a:gd name="T3" fmla="*/ 28 h 28"/>
                    <a:gd name="T4" fmla="*/ 1 w 17"/>
                    <a:gd name="T5" fmla="*/ 27 h 28"/>
                    <a:gd name="T6" fmla="*/ 1 w 17"/>
                    <a:gd name="T7" fmla="*/ 27 h 28"/>
                    <a:gd name="T8" fmla="*/ 9 w 17"/>
                    <a:gd name="T9" fmla="*/ 13 h 28"/>
                    <a:gd name="T10" fmla="*/ 7 w 17"/>
                    <a:gd name="T11" fmla="*/ 15 h 28"/>
                    <a:gd name="T12" fmla="*/ 8 w 17"/>
                    <a:gd name="T13" fmla="*/ 16 h 28"/>
                    <a:gd name="T14" fmla="*/ 9 w 17"/>
                    <a:gd name="T15" fmla="*/ 13 h 28"/>
                    <a:gd name="T16" fmla="*/ 9 w 17"/>
                    <a:gd name="T17" fmla="*/ 13 h 28"/>
                    <a:gd name="T18" fmla="*/ 16 w 17"/>
                    <a:gd name="T19" fmla="*/ 0 h 28"/>
                    <a:gd name="T20" fmla="*/ 15 w 17"/>
                    <a:gd name="T21" fmla="*/ 3 h 28"/>
                    <a:gd name="T22" fmla="*/ 15 w 17"/>
                    <a:gd name="T23" fmla="*/ 3 h 28"/>
                    <a:gd name="T24" fmla="*/ 17 w 17"/>
                    <a:gd name="T25" fmla="*/ 0 h 28"/>
                    <a:gd name="T26" fmla="*/ 16 w 17"/>
                    <a:gd name="T2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28">
                      <a:moveTo>
                        <a:pt x="1" y="27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0" y="28"/>
                        <a:pt x="0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moveTo>
                        <a:pt x="9" y="13"/>
                      </a:moveTo>
                      <a:cubicBezTo>
                        <a:pt x="8" y="14"/>
                        <a:pt x="8" y="15"/>
                        <a:pt x="7" y="15"/>
                      </a:cubicBezTo>
                      <a:cubicBezTo>
                        <a:pt x="7" y="15"/>
                        <a:pt x="8" y="15"/>
                        <a:pt x="8" y="16"/>
                      </a:cubicBezTo>
                      <a:cubicBezTo>
                        <a:pt x="8" y="15"/>
                        <a:pt x="9" y="14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moveTo>
                        <a:pt x="16" y="0"/>
                      </a:moveTo>
                      <a:cubicBezTo>
                        <a:pt x="16" y="1"/>
                        <a:pt x="15" y="2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6" y="2"/>
                        <a:pt x="16" y="1"/>
                        <a:pt x="17" y="0"/>
                      </a:cubicBezTo>
                      <a:cubicBezTo>
                        <a:pt x="17" y="0"/>
                        <a:pt x="17" y="0"/>
                        <a:pt x="1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3" name="Freeform 9423"/>
                <p:cNvSpPr>
                  <a:spLocks noEditPoints="1"/>
                </p:cNvSpPr>
                <p:nvPr/>
              </p:nvSpPr>
              <p:spPr bwMode="auto">
                <a:xfrm>
                  <a:off x="-330" y="3098"/>
                  <a:ext cx="118" cy="211"/>
                </a:xfrm>
                <a:custGeom>
                  <a:avLst/>
                  <a:gdLst>
                    <a:gd name="T0" fmla="*/ 0 w 50"/>
                    <a:gd name="T1" fmla="*/ 89 h 89"/>
                    <a:gd name="T2" fmla="*/ 0 w 50"/>
                    <a:gd name="T3" fmla="*/ 89 h 89"/>
                    <a:gd name="T4" fmla="*/ 4 w 50"/>
                    <a:gd name="T5" fmla="*/ 81 h 89"/>
                    <a:gd name="T6" fmla="*/ 4 w 50"/>
                    <a:gd name="T7" fmla="*/ 82 h 89"/>
                    <a:gd name="T8" fmla="*/ 4 w 50"/>
                    <a:gd name="T9" fmla="*/ 81 h 89"/>
                    <a:gd name="T10" fmla="*/ 8 w 50"/>
                    <a:gd name="T11" fmla="*/ 75 h 89"/>
                    <a:gd name="T12" fmla="*/ 8 w 50"/>
                    <a:gd name="T13" fmla="*/ 74 h 89"/>
                    <a:gd name="T14" fmla="*/ 9 w 50"/>
                    <a:gd name="T15" fmla="*/ 73 h 89"/>
                    <a:gd name="T16" fmla="*/ 9 w 50"/>
                    <a:gd name="T17" fmla="*/ 73 h 89"/>
                    <a:gd name="T18" fmla="*/ 9 w 50"/>
                    <a:gd name="T19" fmla="*/ 73 h 89"/>
                    <a:gd name="T20" fmla="*/ 11 w 50"/>
                    <a:gd name="T21" fmla="*/ 69 h 89"/>
                    <a:gd name="T22" fmla="*/ 12 w 50"/>
                    <a:gd name="T23" fmla="*/ 68 h 89"/>
                    <a:gd name="T24" fmla="*/ 13 w 50"/>
                    <a:gd name="T25" fmla="*/ 66 h 89"/>
                    <a:gd name="T26" fmla="*/ 12 w 50"/>
                    <a:gd name="T27" fmla="*/ 67 h 89"/>
                    <a:gd name="T28" fmla="*/ 13 w 50"/>
                    <a:gd name="T29" fmla="*/ 66 h 89"/>
                    <a:gd name="T30" fmla="*/ 13 w 50"/>
                    <a:gd name="T31" fmla="*/ 65 h 89"/>
                    <a:gd name="T32" fmla="*/ 14 w 50"/>
                    <a:gd name="T33" fmla="*/ 64 h 89"/>
                    <a:gd name="T34" fmla="*/ 15 w 50"/>
                    <a:gd name="T35" fmla="*/ 63 h 89"/>
                    <a:gd name="T36" fmla="*/ 15 w 50"/>
                    <a:gd name="T37" fmla="*/ 64 h 89"/>
                    <a:gd name="T38" fmla="*/ 15 w 50"/>
                    <a:gd name="T39" fmla="*/ 63 h 89"/>
                    <a:gd name="T40" fmla="*/ 15 w 50"/>
                    <a:gd name="T41" fmla="*/ 62 h 89"/>
                    <a:gd name="T42" fmla="*/ 16 w 50"/>
                    <a:gd name="T43" fmla="*/ 61 h 89"/>
                    <a:gd name="T44" fmla="*/ 22 w 50"/>
                    <a:gd name="T45" fmla="*/ 50 h 89"/>
                    <a:gd name="T46" fmla="*/ 20 w 50"/>
                    <a:gd name="T47" fmla="*/ 53 h 89"/>
                    <a:gd name="T48" fmla="*/ 22 w 50"/>
                    <a:gd name="T49" fmla="*/ 50 h 89"/>
                    <a:gd name="T50" fmla="*/ 25 w 50"/>
                    <a:gd name="T51" fmla="*/ 45 h 89"/>
                    <a:gd name="T52" fmla="*/ 27 w 50"/>
                    <a:gd name="T53" fmla="*/ 41 h 89"/>
                    <a:gd name="T54" fmla="*/ 36 w 50"/>
                    <a:gd name="T55" fmla="*/ 25 h 89"/>
                    <a:gd name="T56" fmla="*/ 33 w 50"/>
                    <a:gd name="T57" fmla="*/ 30 h 89"/>
                    <a:gd name="T58" fmla="*/ 36 w 50"/>
                    <a:gd name="T59" fmla="*/ 25 h 89"/>
                    <a:gd name="T60" fmla="*/ 42 w 50"/>
                    <a:gd name="T61" fmla="*/ 13 h 89"/>
                    <a:gd name="T62" fmla="*/ 38 w 50"/>
                    <a:gd name="T63" fmla="*/ 20 h 89"/>
                    <a:gd name="T64" fmla="*/ 43 w 50"/>
                    <a:gd name="T65" fmla="*/ 14 h 89"/>
                    <a:gd name="T66" fmla="*/ 46 w 50"/>
                    <a:gd name="T67" fmla="*/ 5 h 89"/>
                    <a:gd name="T68" fmla="*/ 44 w 50"/>
                    <a:gd name="T69" fmla="*/ 9 h 89"/>
                    <a:gd name="T70" fmla="*/ 46 w 50"/>
                    <a:gd name="T71" fmla="*/ 6 h 89"/>
                    <a:gd name="T72" fmla="*/ 45 w 50"/>
                    <a:gd name="T73" fmla="*/ 9 h 89"/>
                    <a:gd name="T74" fmla="*/ 47 w 50"/>
                    <a:gd name="T75" fmla="*/ 5 h 89"/>
                    <a:gd name="T76" fmla="*/ 48 w 50"/>
                    <a:gd name="T77" fmla="*/ 0 h 89"/>
                    <a:gd name="T78" fmla="*/ 47 w 50"/>
                    <a:gd name="T79" fmla="*/ 5 h 89"/>
                    <a:gd name="T80" fmla="*/ 49 w 50"/>
                    <a:gd name="T81" fmla="*/ 2 h 89"/>
                    <a:gd name="T82" fmla="*/ 49 w 50"/>
                    <a:gd name="T83" fmla="*/ 0 h 89"/>
                    <a:gd name="T84" fmla="*/ 48 w 50"/>
                    <a:gd name="T85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0" h="89">
                      <a:moveTo>
                        <a:pt x="0" y="88"/>
                      </a:move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88"/>
                        <a:pt x="0" y="88"/>
                        <a:pt x="0" y="88"/>
                      </a:cubicBezTo>
                      <a:moveTo>
                        <a:pt x="4" y="81"/>
                      </a:moveTo>
                      <a:cubicBezTo>
                        <a:pt x="4" y="81"/>
                        <a:pt x="4" y="81"/>
                        <a:pt x="4" y="81"/>
                      </a:cubicBezTo>
                      <a:cubicBezTo>
                        <a:pt x="4" y="81"/>
                        <a:pt x="4" y="82"/>
                        <a:pt x="4" y="82"/>
                      </a:cubicBezTo>
                      <a:cubicBezTo>
                        <a:pt x="4" y="82"/>
                        <a:pt x="4" y="82"/>
                        <a:pt x="4" y="81"/>
                      </a:cubicBezTo>
                      <a:cubicBezTo>
                        <a:pt x="4" y="81"/>
                        <a:pt x="4" y="81"/>
                        <a:pt x="4" y="81"/>
                      </a:cubicBezTo>
                      <a:moveTo>
                        <a:pt x="8" y="74"/>
                      </a:moveTo>
                      <a:cubicBezTo>
                        <a:pt x="8" y="74"/>
                        <a:pt x="8" y="74"/>
                        <a:pt x="8" y="75"/>
                      </a:cubicBezTo>
                      <a:cubicBezTo>
                        <a:pt x="8" y="75"/>
                        <a:pt x="8" y="75"/>
                        <a:pt x="8" y="75"/>
                      </a:cubicBezTo>
                      <a:cubicBezTo>
                        <a:pt x="8" y="75"/>
                        <a:pt x="8" y="74"/>
                        <a:pt x="8" y="74"/>
                      </a:cubicBezTo>
                      <a:cubicBezTo>
                        <a:pt x="8" y="74"/>
                        <a:pt x="8" y="74"/>
                        <a:pt x="8" y="74"/>
                      </a:cubicBezTo>
                      <a:moveTo>
                        <a:pt x="9" y="73"/>
                      </a:moveTo>
                      <a:cubicBezTo>
                        <a:pt x="9" y="73"/>
                        <a:pt x="9" y="73"/>
                        <a:pt x="9" y="73"/>
                      </a:cubicBezTo>
                      <a:cubicBezTo>
                        <a:pt x="9" y="73"/>
                        <a:pt x="9" y="73"/>
                        <a:pt x="9" y="73"/>
                      </a:cubicBezTo>
                      <a:cubicBezTo>
                        <a:pt x="9" y="73"/>
                        <a:pt x="9" y="73"/>
                        <a:pt x="9" y="73"/>
                      </a:cubicBezTo>
                      <a:cubicBezTo>
                        <a:pt x="9" y="73"/>
                        <a:pt x="9" y="73"/>
                        <a:pt x="9" y="73"/>
                      </a:cubicBezTo>
                      <a:moveTo>
                        <a:pt x="12" y="68"/>
                      </a:moveTo>
                      <a:cubicBezTo>
                        <a:pt x="12" y="68"/>
                        <a:pt x="11" y="69"/>
                        <a:pt x="11" y="69"/>
                      </a:cubicBezTo>
                      <a:cubicBezTo>
                        <a:pt x="11" y="69"/>
                        <a:pt x="11" y="69"/>
                        <a:pt x="11" y="69"/>
                      </a:cubicBezTo>
                      <a:cubicBezTo>
                        <a:pt x="12" y="69"/>
                        <a:pt x="12" y="68"/>
                        <a:pt x="12" y="68"/>
                      </a:cubicBezTo>
                      <a:cubicBezTo>
                        <a:pt x="12" y="68"/>
                        <a:pt x="12" y="68"/>
                        <a:pt x="12" y="68"/>
                      </a:cubicBezTo>
                      <a:moveTo>
                        <a:pt x="13" y="66"/>
                      </a:moveTo>
                      <a:cubicBezTo>
                        <a:pt x="13" y="67"/>
                        <a:pt x="12" y="67"/>
                        <a:pt x="12" y="67"/>
                      </a:cubicBezTo>
                      <a:cubicBezTo>
                        <a:pt x="12" y="67"/>
                        <a:pt x="12" y="67"/>
                        <a:pt x="12" y="67"/>
                      </a:cubicBezTo>
                      <a:cubicBezTo>
                        <a:pt x="13" y="67"/>
                        <a:pt x="13" y="67"/>
                        <a:pt x="13" y="66"/>
                      </a:cubicBezTo>
                      <a:cubicBezTo>
                        <a:pt x="13" y="66"/>
                        <a:pt x="13" y="66"/>
                        <a:pt x="13" y="66"/>
                      </a:cubicBezTo>
                      <a:moveTo>
                        <a:pt x="14" y="64"/>
                      </a:moveTo>
                      <a:cubicBezTo>
                        <a:pt x="14" y="65"/>
                        <a:pt x="13" y="65"/>
                        <a:pt x="13" y="65"/>
                      </a:cubicBezTo>
                      <a:cubicBezTo>
                        <a:pt x="13" y="65"/>
                        <a:pt x="13" y="65"/>
                        <a:pt x="13" y="65"/>
                      </a:cubicBezTo>
                      <a:cubicBezTo>
                        <a:pt x="14" y="65"/>
                        <a:pt x="14" y="65"/>
                        <a:pt x="14" y="64"/>
                      </a:cubicBezTo>
                      <a:cubicBezTo>
                        <a:pt x="14" y="64"/>
                        <a:pt x="14" y="64"/>
                        <a:pt x="14" y="64"/>
                      </a:cubicBezTo>
                      <a:moveTo>
                        <a:pt x="15" y="63"/>
                      </a:moveTo>
                      <a:cubicBezTo>
                        <a:pt x="15" y="63"/>
                        <a:pt x="14" y="63"/>
                        <a:pt x="14" y="63"/>
                      </a:cubicBezTo>
                      <a:cubicBezTo>
                        <a:pt x="14" y="63"/>
                        <a:pt x="14" y="64"/>
                        <a:pt x="15" y="64"/>
                      </a:cubicBezTo>
                      <a:cubicBezTo>
                        <a:pt x="15" y="63"/>
                        <a:pt x="15" y="63"/>
                        <a:pt x="15" y="63"/>
                      </a:cubicBezTo>
                      <a:cubicBezTo>
                        <a:pt x="15" y="63"/>
                        <a:pt x="15" y="63"/>
                        <a:pt x="15" y="63"/>
                      </a:cubicBezTo>
                      <a:moveTo>
                        <a:pt x="16" y="61"/>
                      </a:moveTo>
                      <a:cubicBezTo>
                        <a:pt x="16" y="61"/>
                        <a:pt x="15" y="62"/>
                        <a:pt x="15" y="62"/>
                      </a:cubicBezTo>
                      <a:cubicBezTo>
                        <a:pt x="15" y="62"/>
                        <a:pt x="15" y="62"/>
                        <a:pt x="15" y="62"/>
                      </a:cubicBezTo>
                      <a:cubicBezTo>
                        <a:pt x="16" y="62"/>
                        <a:pt x="16" y="61"/>
                        <a:pt x="16" y="61"/>
                      </a:cubicBezTo>
                      <a:cubicBezTo>
                        <a:pt x="16" y="61"/>
                        <a:pt x="16" y="61"/>
                        <a:pt x="16" y="61"/>
                      </a:cubicBezTo>
                      <a:moveTo>
                        <a:pt x="22" y="50"/>
                      </a:moveTo>
                      <a:cubicBezTo>
                        <a:pt x="22" y="51"/>
                        <a:pt x="21" y="52"/>
                        <a:pt x="20" y="53"/>
                      </a:cubicBezTo>
                      <a:cubicBezTo>
                        <a:pt x="20" y="53"/>
                        <a:pt x="20" y="53"/>
                        <a:pt x="20" y="53"/>
                      </a:cubicBezTo>
                      <a:cubicBezTo>
                        <a:pt x="21" y="52"/>
                        <a:pt x="22" y="51"/>
                        <a:pt x="22" y="50"/>
                      </a:cubicBezTo>
                      <a:cubicBezTo>
                        <a:pt x="22" y="50"/>
                        <a:pt x="22" y="50"/>
                        <a:pt x="22" y="50"/>
                      </a:cubicBezTo>
                      <a:moveTo>
                        <a:pt x="27" y="41"/>
                      </a:moveTo>
                      <a:cubicBezTo>
                        <a:pt x="26" y="42"/>
                        <a:pt x="26" y="43"/>
                        <a:pt x="25" y="45"/>
                      </a:cubicBezTo>
                      <a:cubicBezTo>
                        <a:pt x="25" y="45"/>
                        <a:pt x="25" y="45"/>
                        <a:pt x="25" y="45"/>
                      </a:cubicBezTo>
                      <a:cubicBezTo>
                        <a:pt x="26" y="43"/>
                        <a:pt x="27" y="42"/>
                        <a:pt x="27" y="41"/>
                      </a:cubicBezTo>
                      <a:cubicBezTo>
                        <a:pt x="27" y="41"/>
                        <a:pt x="27" y="41"/>
                        <a:pt x="27" y="41"/>
                      </a:cubicBezTo>
                      <a:moveTo>
                        <a:pt x="36" y="25"/>
                      </a:moveTo>
                      <a:cubicBezTo>
                        <a:pt x="36" y="26"/>
                        <a:pt x="35" y="26"/>
                        <a:pt x="35" y="26"/>
                      </a:cubicBezTo>
                      <a:cubicBezTo>
                        <a:pt x="34" y="28"/>
                        <a:pt x="34" y="29"/>
                        <a:pt x="33" y="30"/>
                      </a:cubicBezTo>
                      <a:cubicBezTo>
                        <a:pt x="33" y="30"/>
                        <a:pt x="33" y="30"/>
                        <a:pt x="33" y="30"/>
                      </a:cubicBezTo>
                      <a:cubicBezTo>
                        <a:pt x="34" y="29"/>
                        <a:pt x="35" y="27"/>
                        <a:pt x="36" y="25"/>
                      </a:cubicBezTo>
                      <a:cubicBezTo>
                        <a:pt x="36" y="25"/>
                        <a:pt x="36" y="25"/>
                        <a:pt x="36" y="25"/>
                      </a:cubicBezTo>
                      <a:moveTo>
                        <a:pt x="42" y="13"/>
                      </a:moveTo>
                      <a:cubicBezTo>
                        <a:pt x="42" y="14"/>
                        <a:pt x="42" y="14"/>
                        <a:pt x="41" y="14"/>
                      </a:cubicBezTo>
                      <a:cubicBezTo>
                        <a:pt x="40" y="16"/>
                        <a:pt x="39" y="18"/>
                        <a:pt x="38" y="20"/>
                      </a:cubicBezTo>
                      <a:cubicBezTo>
                        <a:pt x="39" y="20"/>
                        <a:pt x="39" y="20"/>
                        <a:pt x="39" y="20"/>
                      </a:cubicBezTo>
                      <a:cubicBezTo>
                        <a:pt x="40" y="18"/>
                        <a:pt x="41" y="16"/>
                        <a:pt x="43" y="14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moveTo>
                        <a:pt x="46" y="5"/>
                      </a:moveTo>
                      <a:cubicBezTo>
                        <a:pt x="46" y="5"/>
                        <a:pt x="46" y="5"/>
                        <a:pt x="46" y="5"/>
                      </a:cubicBezTo>
                      <a:cubicBezTo>
                        <a:pt x="45" y="6"/>
                        <a:pt x="45" y="7"/>
                        <a:pt x="44" y="9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5" y="8"/>
                        <a:pt x="45" y="7"/>
                        <a:pt x="46" y="6"/>
                      </a:cubicBezTo>
                      <a:cubicBezTo>
                        <a:pt x="45" y="7"/>
                        <a:pt x="45" y="8"/>
                        <a:pt x="44" y="9"/>
                      </a:cubicBezTo>
                      <a:cubicBezTo>
                        <a:pt x="44" y="9"/>
                        <a:pt x="45" y="9"/>
                        <a:pt x="45" y="9"/>
                      </a:cubicBezTo>
                      <a:cubicBezTo>
                        <a:pt x="45" y="9"/>
                        <a:pt x="46" y="8"/>
                        <a:pt x="46" y="7"/>
                      </a:cubicBezTo>
                      <a:cubicBezTo>
                        <a:pt x="47" y="7"/>
                        <a:pt x="47" y="6"/>
                        <a:pt x="47" y="5"/>
                      </a:cubicBezTo>
                      <a:cubicBezTo>
                        <a:pt x="47" y="5"/>
                        <a:pt x="46" y="5"/>
                        <a:pt x="46" y="5"/>
                      </a:cubicBezTo>
                      <a:moveTo>
                        <a:pt x="48" y="0"/>
                      </a:moveTo>
                      <a:cubicBezTo>
                        <a:pt x="47" y="0"/>
                        <a:pt x="47" y="3"/>
                        <a:pt x="46" y="5"/>
                      </a:cubicBezTo>
                      <a:cubicBezTo>
                        <a:pt x="46" y="5"/>
                        <a:pt x="47" y="5"/>
                        <a:pt x="47" y="5"/>
                      </a:cubicBezTo>
                      <a:cubicBezTo>
                        <a:pt x="47" y="5"/>
                        <a:pt x="48" y="5"/>
                        <a:pt x="48" y="5"/>
                      </a:cubicBezTo>
                      <a:cubicBezTo>
                        <a:pt x="48" y="4"/>
                        <a:pt x="49" y="3"/>
                        <a:pt x="49" y="2"/>
                      </a:cubicBezTo>
                      <a:cubicBezTo>
                        <a:pt x="49" y="2"/>
                        <a:pt x="50" y="1"/>
                        <a:pt x="50" y="1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4" name="Freeform 9424"/>
                <p:cNvSpPr>
                  <a:spLocks noEditPoints="1"/>
                </p:cNvSpPr>
                <p:nvPr/>
              </p:nvSpPr>
              <p:spPr bwMode="auto">
                <a:xfrm>
                  <a:off x="-295" y="3096"/>
                  <a:ext cx="83" cy="128"/>
                </a:xfrm>
                <a:custGeom>
                  <a:avLst/>
                  <a:gdLst>
                    <a:gd name="T0" fmla="*/ 2 w 35"/>
                    <a:gd name="T1" fmla="*/ 52 h 54"/>
                    <a:gd name="T2" fmla="*/ 0 w 35"/>
                    <a:gd name="T3" fmla="*/ 54 h 54"/>
                    <a:gd name="T4" fmla="*/ 2 w 35"/>
                    <a:gd name="T5" fmla="*/ 52 h 54"/>
                    <a:gd name="T6" fmla="*/ 2 w 35"/>
                    <a:gd name="T7" fmla="*/ 52 h 54"/>
                    <a:gd name="T8" fmla="*/ 7 w 35"/>
                    <a:gd name="T9" fmla="*/ 44 h 54"/>
                    <a:gd name="T10" fmla="*/ 4 w 35"/>
                    <a:gd name="T11" fmla="*/ 48 h 54"/>
                    <a:gd name="T12" fmla="*/ 4 w 35"/>
                    <a:gd name="T13" fmla="*/ 49 h 54"/>
                    <a:gd name="T14" fmla="*/ 7 w 35"/>
                    <a:gd name="T15" fmla="*/ 44 h 54"/>
                    <a:gd name="T16" fmla="*/ 7 w 35"/>
                    <a:gd name="T17" fmla="*/ 44 h 54"/>
                    <a:gd name="T18" fmla="*/ 6 w 35"/>
                    <a:gd name="T19" fmla="*/ 43 h 54"/>
                    <a:gd name="T20" fmla="*/ 3 w 35"/>
                    <a:gd name="T21" fmla="*/ 48 h 54"/>
                    <a:gd name="T22" fmla="*/ 3 w 35"/>
                    <a:gd name="T23" fmla="*/ 48 h 54"/>
                    <a:gd name="T24" fmla="*/ 3 w 35"/>
                    <a:gd name="T25" fmla="*/ 48 h 54"/>
                    <a:gd name="T26" fmla="*/ 6 w 35"/>
                    <a:gd name="T27" fmla="*/ 43 h 54"/>
                    <a:gd name="T28" fmla="*/ 6 w 35"/>
                    <a:gd name="T29" fmla="*/ 43 h 54"/>
                    <a:gd name="T30" fmla="*/ 15 w 35"/>
                    <a:gd name="T31" fmla="*/ 30 h 54"/>
                    <a:gd name="T32" fmla="*/ 8 w 35"/>
                    <a:gd name="T33" fmla="*/ 40 h 54"/>
                    <a:gd name="T34" fmla="*/ 9 w 35"/>
                    <a:gd name="T35" fmla="*/ 40 h 54"/>
                    <a:gd name="T36" fmla="*/ 15 w 35"/>
                    <a:gd name="T37" fmla="*/ 30 h 54"/>
                    <a:gd name="T38" fmla="*/ 9 w 35"/>
                    <a:gd name="T39" fmla="*/ 40 h 54"/>
                    <a:gd name="T40" fmla="*/ 9 w 35"/>
                    <a:gd name="T41" fmla="*/ 40 h 54"/>
                    <a:gd name="T42" fmla="*/ 9 w 35"/>
                    <a:gd name="T43" fmla="*/ 40 h 54"/>
                    <a:gd name="T44" fmla="*/ 16 w 35"/>
                    <a:gd name="T45" fmla="*/ 30 h 54"/>
                    <a:gd name="T46" fmla="*/ 15 w 35"/>
                    <a:gd name="T47" fmla="*/ 30 h 54"/>
                    <a:gd name="T48" fmla="*/ 22 w 35"/>
                    <a:gd name="T49" fmla="*/ 20 h 54"/>
                    <a:gd name="T50" fmla="*/ 18 w 35"/>
                    <a:gd name="T51" fmla="*/ 25 h 54"/>
                    <a:gd name="T52" fmla="*/ 19 w 35"/>
                    <a:gd name="T53" fmla="*/ 25 h 54"/>
                    <a:gd name="T54" fmla="*/ 22 w 35"/>
                    <a:gd name="T55" fmla="*/ 20 h 54"/>
                    <a:gd name="T56" fmla="*/ 22 w 35"/>
                    <a:gd name="T57" fmla="*/ 20 h 54"/>
                    <a:gd name="T58" fmla="*/ 29 w 35"/>
                    <a:gd name="T59" fmla="*/ 10 h 54"/>
                    <a:gd name="T60" fmla="*/ 27 w 35"/>
                    <a:gd name="T61" fmla="*/ 13 h 54"/>
                    <a:gd name="T62" fmla="*/ 28 w 35"/>
                    <a:gd name="T63" fmla="*/ 11 h 54"/>
                    <a:gd name="T64" fmla="*/ 27 w 35"/>
                    <a:gd name="T65" fmla="*/ 12 h 54"/>
                    <a:gd name="T66" fmla="*/ 26 w 35"/>
                    <a:gd name="T67" fmla="*/ 14 h 54"/>
                    <a:gd name="T68" fmla="*/ 26 w 35"/>
                    <a:gd name="T69" fmla="*/ 14 h 54"/>
                    <a:gd name="T70" fmla="*/ 29 w 35"/>
                    <a:gd name="T71" fmla="*/ 10 h 54"/>
                    <a:gd name="T72" fmla="*/ 29 w 35"/>
                    <a:gd name="T73" fmla="*/ 10 h 54"/>
                    <a:gd name="T74" fmla="*/ 29 w 35"/>
                    <a:gd name="T75" fmla="*/ 10 h 54"/>
                    <a:gd name="T76" fmla="*/ 35 w 35"/>
                    <a:gd name="T77" fmla="*/ 0 h 54"/>
                    <a:gd name="T78" fmla="*/ 35 w 35"/>
                    <a:gd name="T79" fmla="*/ 0 h 54"/>
                    <a:gd name="T80" fmla="*/ 35 w 35"/>
                    <a:gd name="T8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5" h="54">
                      <a:moveTo>
                        <a:pt x="2" y="52"/>
                      </a:moveTo>
                      <a:cubicBezTo>
                        <a:pt x="1" y="53"/>
                        <a:pt x="1" y="53"/>
                        <a:pt x="0" y="54"/>
                      </a:cubicBezTo>
                      <a:cubicBezTo>
                        <a:pt x="1" y="53"/>
                        <a:pt x="1" y="53"/>
                        <a:pt x="2" y="52"/>
                      </a:cubicBezTo>
                      <a:cubicBezTo>
                        <a:pt x="2" y="52"/>
                        <a:pt x="2" y="52"/>
                        <a:pt x="2" y="52"/>
                      </a:cubicBezTo>
                      <a:moveTo>
                        <a:pt x="7" y="44"/>
                      </a:moveTo>
                      <a:cubicBezTo>
                        <a:pt x="6" y="45"/>
                        <a:pt x="5" y="47"/>
                        <a:pt x="4" y="48"/>
                      </a:cubicBezTo>
                      <a:cubicBezTo>
                        <a:pt x="4" y="48"/>
                        <a:pt x="4" y="48"/>
                        <a:pt x="4" y="49"/>
                      </a:cubicBezTo>
                      <a:cubicBezTo>
                        <a:pt x="5" y="47"/>
                        <a:pt x="6" y="45"/>
                        <a:pt x="7" y="44"/>
                      </a:cubicBezTo>
                      <a:cubicBezTo>
                        <a:pt x="7" y="44"/>
                        <a:pt x="7" y="44"/>
                        <a:pt x="7" y="44"/>
                      </a:cubicBezTo>
                      <a:moveTo>
                        <a:pt x="6" y="43"/>
                      </a:moveTo>
                      <a:cubicBezTo>
                        <a:pt x="5" y="45"/>
                        <a:pt x="4" y="47"/>
                        <a:pt x="3" y="48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4" y="47"/>
                        <a:pt x="5" y="46"/>
                        <a:pt x="6" y="43"/>
                      </a:cubicBezTo>
                      <a:cubicBezTo>
                        <a:pt x="6" y="43"/>
                        <a:pt x="6" y="43"/>
                        <a:pt x="6" y="43"/>
                      </a:cubicBezTo>
                      <a:moveTo>
                        <a:pt x="15" y="30"/>
                      </a:moveTo>
                      <a:cubicBezTo>
                        <a:pt x="13" y="33"/>
                        <a:pt x="10" y="37"/>
                        <a:pt x="8" y="40"/>
                      </a:cubicBezTo>
                      <a:cubicBezTo>
                        <a:pt x="9" y="40"/>
                        <a:pt x="9" y="40"/>
                        <a:pt x="9" y="40"/>
                      </a:cubicBezTo>
                      <a:cubicBezTo>
                        <a:pt x="11" y="37"/>
                        <a:pt x="13" y="34"/>
                        <a:pt x="15" y="30"/>
                      </a:cubicBezTo>
                      <a:cubicBezTo>
                        <a:pt x="13" y="34"/>
                        <a:pt x="11" y="37"/>
                        <a:pt x="9" y="40"/>
                      </a:cubicBezTo>
                      <a:cubicBezTo>
                        <a:pt x="9" y="40"/>
                        <a:pt x="9" y="40"/>
                        <a:pt x="9" y="40"/>
                      </a:cubicBezTo>
                      <a:cubicBezTo>
                        <a:pt x="9" y="40"/>
                        <a:pt x="9" y="40"/>
                        <a:pt x="9" y="40"/>
                      </a:cubicBezTo>
                      <a:cubicBezTo>
                        <a:pt x="12" y="37"/>
                        <a:pt x="14" y="33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moveTo>
                        <a:pt x="22" y="20"/>
                      </a:moveTo>
                      <a:cubicBezTo>
                        <a:pt x="21" y="22"/>
                        <a:pt x="20" y="23"/>
                        <a:pt x="18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3"/>
                        <a:pt x="21" y="22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moveTo>
                        <a:pt x="29" y="10"/>
                      </a:moveTo>
                      <a:cubicBezTo>
                        <a:pt x="28" y="11"/>
                        <a:pt x="28" y="12"/>
                        <a:pt x="27" y="13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8" y="11"/>
                        <a:pt x="28" y="11"/>
                        <a:pt x="27" y="12"/>
                      </a:cubicBezTo>
                      <a:cubicBezTo>
                        <a:pt x="27" y="12"/>
                        <a:pt x="26" y="13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7" y="13"/>
                        <a:pt x="28" y="11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moveTo>
                        <a:pt x="35" y="0"/>
                      </a:move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35" y="0"/>
                        <a:pt x="35" y="0"/>
                        <a:pt x="3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5" name="Freeform 9425"/>
                <p:cNvSpPr>
                  <a:spLocks noEditPoints="1"/>
                </p:cNvSpPr>
                <p:nvPr/>
              </p:nvSpPr>
              <p:spPr bwMode="auto">
                <a:xfrm>
                  <a:off x="-290" y="3120"/>
                  <a:ext cx="64" cy="99"/>
                </a:xfrm>
                <a:custGeom>
                  <a:avLst/>
                  <a:gdLst>
                    <a:gd name="T0" fmla="*/ 2 w 27"/>
                    <a:gd name="T1" fmla="*/ 38 h 42"/>
                    <a:gd name="T2" fmla="*/ 0 w 27"/>
                    <a:gd name="T3" fmla="*/ 42 h 42"/>
                    <a:gd name="T4" fmla="*/ 0 w 27"/>
                    <a:gd name="T5" fmla="*/ 42 h 42"/>
                    <a:gd name="T6" fmla="*/ 2 w 27"/>
                    <a:gd name="T7" fmla="*/ 39 h 42"/>
                    <a:gd name="T8" fmla="*/ 2 w 27"/>
                    <a:gd name="T9" fmla="*/ 38 h 42"/>
                    <a:gd name="T10" fmla="*/ 1 w 27"/>
                    <a:gd name="T11" fmla="*/ 38 h 42"/>
                    <a:gd name="T12" fmla="*/ 1 w 27"/>
                    <a:gd name="T13" fmla="*/ 39 h 42"/>
                    <a:gd name="T14" fmla="*/ 1 w 27"/>
                    <a:gd name="T15" fmla="*/ 38 h 42"/>
                    <a:gd name="T16" fmla="*/ 1 w 27"/>
                    <a:gd name="T17" fmla="*/ 38 h 42"/>
                    <a:gd name="T18" fmla="*/ 1 w 27"/>
                    <a:gd name="T19" fmla="*/ 38 h 42"/>
                    <a:gd name="T20" fmla="*/ 7 w 27"/>
                    <a:gd name="T21" fmla="*/ 30 h 42"/>
                    <a:gd name="T22" fmla="*/ 5 w 27"/>
                    <a:gd name="T23" fmla="*/ 34 h 42"/>
                    <a:gd name="T24" fmla="*/ 5 w 27"/>
                    <a:gd name="T25" fmla="*/ 34 h 42"/>
                    <a:gd name="T26" fmla="*/ 7 w 27"/>
                    <a:gd name="T27" fmla="*/ 30 h 42"/>
                    <a:gd name="T28" fmla="*/ 7 w 27"/>
                    <a:gd name="T29" fmla="*/ 30 h 42"/>
                    <a:gd name="T30" fmla="*/ 6 w 27"/>
                    <a:gd name="T31" fmla="*/ 30 h 42"/>
                    <a:gd name="T32" fmla="*/ 4 w 27"/>
                    <a:gd name="T33" fmla="*/ 33 h 42"/>
                    <a:gd name="T34" fmla="*/ 4 w 27"/>
                    <a:gd name="T35" fmla="*/ 33 h 42"/>
                    <a:gd name="T36" fmla="*/ 7 w 27"/>
                    <a:gd name="T37" fmla="*/ 30 h 42"/>
                    <a:gd name="T38" fmla="*/ 6 w 27"/>
                    <a:gd name="T39" fmla="*/ 30 h 42"/>
                    <a:gd name="T40" fmla="*/ 16 w 27"/>
                    <a:gd name="T41" fmla="*/ 15 h 42"/>
                    <a:gd name="T42" fmla="*/ 13 w 27"/>
                    <a:gd name="T43" fmla="*/ 20 h 42"/>
                    <a:gd name="T44" fmla="*/ 13 w 27"/>
                    <a:gd name="T45" fmla="*/ 20 h 42"/>
                    <a:gd name="T46" fmla="*/ 14 w 27"/>
                    <a:gd name="T47" fmla="*/ 20 h 42"/>
                    <a:gd name="T48" fmla="*/ 17 w 27"/>
                    <a:gd name="T49" fmla="*/ 15 h 42"/>
                    <a:gd name="T50" fmla="*/ 16 w 27"/>
                    <a:gd name="T51" fmla="*/ 15 h 42"/>
                    <a:gd name="T52" fmla="*/ 24 w 27"/>
                    <a:gd name="T53" fmla="*/ 4 h 42"/>
                    <a:gd name="T54" fmla="*/ 23 w 27"/>
                    <a:gd name="T55" fmla="*/ 4 h 42"/>
                    <a:gd name="T56" fmla="*/ 20 w 27"/>
                    <a:gd name="T57" fmla="*/ 10 h 42"/>
                    <a:gd name="T58" fmla="*/ 20 w 27"/>
                    <a:gd name="T59" fmla="*/ 10 h 42"/>
                    <a:gd name="T60" fmla="*/ 22 w 27"/>
                    <a:gd name="T61" fmla="*/ 7 h 42"/>
                    <a:gd name="T62" fmla="*/ 22 w 27"/>
                    <a:gd name="T63" fmla="*/ 7 h 42"/>
                    <a:gd name="T64" fmla="*/ 24 w 27"/>
                    <a:gd name="T65" fmla="*/ 4 h 42"/>
                    <a:gd name="T66" fmla="*/ 24 w 27"/>
                    <a:gd name="T67" fmla="*/ 4 h 42"/>
                    <a:gd name="T68" fmla="*/ 24 w 27"/>
                    <a:gd name="T69" fmla="*/ 4 h 42"/>
                    <a:gd name="T70" fmla="*/ 27 w 27"/>
                    <a:gd name="T71" fmla="*/ 0 h 42"/>
                    <a:gd name="T72" fmla="*/ 27 w 27"/>
                    <a:gd name="T73" fmla="*/ 0 h 42"/>
                    <a:gd name="T74" fmla="*/ 27 w 27"/>
                    <a:gd name="T75" fmla="*/ 0 h 42"/>
                    <a:gd name="T76" fmla="*/ 27 w 27"/>
                    <a:gd name="T77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7" h="42">
                      <a:moveTo>
                        <a:pt x="2" y="38"/>
                      </a:moveTo>
                      <a:cubicBezTo>
                        <a:pt x="1" y="40"/>
                        <a:pt x="0" y="41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1" y="41"/>
                        <a:pt x="1" y="40"/>
                        <a:pt x="2" y="39"/>
                      </a:cubicBezTo>
                      <a:cubicBezTo>
                        <a:pt x="2" y="38"/>
                        <a:pt x="2" y="38"/>
                        <a:pt x="2" y="38"/>
                      </a:cubicBezTo>
                      <a:moveTo>
                        <a:pt x="1" y="38"/>
                      </a:moveTo>
                      <a:cubicBezTo>
                        <a:pt x="1" y="39"/>
                        <a:pt x="1" y="39"/>
                        <a:pt x="1" y="39"/>
                      </a:cubicBezTo>
                      <a:cubicBezTo>
                        <a:pt x="1" y="39"/>
                        <a:pt x="1" y="39"/>
                        <a:pt x="1" y="38"/>
                      </a:cubicBezTo>
                      <a:cubicBezTo>
                        <a:pt x="1" y="38"/>
                        <a:pt x="1" y="38"/>
                        <a:pt x="1" y="38"/>
                      </a:cubicBezTo>
                      <a:cubicBezTo>
                        <a:pt x="1" y="38"/>
                        <a:pt x="1" y="38"/>
                        <a:pt x="1" y="38"/>
                      </a:cubicBezTo>
                      <a:moveTo>
                        <a:pt x="7" y="30"/>
                      </a:moveTo>
                      <a:cubicBezTo>
                        <a:pt x="6" y="31"/>
                        <a:pt x="6" y="33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6" y="33"/>
                        <a:pt x="7" y="31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moveTo>
                        <a:pt x="6" y="30"/>
                      </a:moveTo>
                      <a:cubicBezTo>
                        <a:pt x="6" y="31"/>
                        <a:pt x="5" y="32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5" y="32"/>
                        <a:pt x="6" y="31"/>
                        <a:pt x="7" y="30"/>
                      </a:cubicBezTo>
                      <a:cubicBezTo>
                        <a:pt x="7" y="30"/>
                        <a:pt x="7" y="30"/>
                        <a:pt x="6" y="30"/>
                      </a:cubicBezTo>
                      <a:moveTo>
                        <a:pt x="16" y="15"/>
                      </a:moveTo>
                      <a:cubicBezTo>
                        <a:pt x="15" y="16"/>
                        <a:pt x="14" y="18"/>
                        <a:pt x="13" y="2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18"/>
                        <a:pt x="16" y="17"/>
                        <a:pt x="17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moveTo>
                        <a:pt x="24" y="4"/>
                      </a:moveTo>
                      <a:cubicBezTo>
                        <a:pt x="24" y="4"/>
                        <a:pt x="24" y="4"/>
                        <a:pt x="23" y="4"/>
                      </a:cubicBezTo>
                      <a:cubicBezTo>
                        <a:pt x="22" y="6"/>
                        <a:pt x="21" y="8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1" y="9"/>
                        <a:pt x="21" y="8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6"/>
                        <a:pt x="24" y="5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moveTo>
                        <a:pt x="27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0"/>
                        <a:pt x="27" y="0"/>
                        <a:pt x="2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6" name="Freeform 9426"/>
                <p:cNvSpPr>
                  <a:spLocks/>
                </p:cNvSpPr>
                <p:nvPr/>
              </p:nvSpPr>
              <p:spPr bwMode="auto">
                <a:xfrm>
                  <a:off x="-302" y="3224"/>
                  <a:ext cx="7" cy="11"/>
                </a:xfrm>
                <a:custGeom>
                  <a:avLst/>
                  <a:gdLst>
                    <a:gd name="T0" fmla="*/ 3 w 3"/>
                    <a:gd name="T1" fmla="*/ 0 h 5"/>
                    <a:gd name="T2" fmla="*/ 3 w 3"/>
                    <a:gd name="T3" fmla="*/ 1 h 5"/>
                    <a:gd name="T4" fmla="*/ 0 w 3"/>
                    <a:gd name="T5" fmla="*/ 5 h 5"/>
                    <a:gd name="T6" fmla="*/ 3 w 3"/>
                    <a:gd name="T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5"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5"/>
                        <a:pt x="1" y="3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7" name="Freeform 9427"/>
                <p:cNvSpPr>
                  <a:spLocks noEditPoints="1"/>
                </p:cNvSpPr>
                <p:nvPr/>
              </p:nvSpPr>
              <p:spPr bwMode="auto">
                <a:xfrm>
                  <a:off x="-730" y="3634"/>
                  <a:ext cx="159" cy="286"/>
                </a:xfrm>
                <a:custGeom>
                  <a:avLst/>
                  <a:gdLst>
                    <a:gd name="T0" fmla="*/ 0 w 67"/>
                    <a:gd name="T1" fmla="*/ 121 h 121"/>
                    <a:gd name="T2" fmla="*/ 5 w 67"/>
                    <a:gd name="T3" fmla="*/ 110 h 121"/>
                    <a:gd name="T4" fmla="*/ 0 w 67"/>
                    <a:gd name="T5" fmla="*/ 121 h 121"/>
                    <a:gd name="T6" fmla="*/ 5 w 67"/>
                    <a:gd name="T7" fmla="*/ 110 h 121"/>
                    <a:gd name="T8" fmla="*/ 5 w 67"/>
                    <a:gd name="T9" fmla="*/ 110 h 121"/>
                    <a:gd name="T10" fmla="*/ 12 w 67"/>
                    <a:gd name="T11" fmla="*/ 98 h 121"/>
                    <a:gd name="T12" fmla="*/ 12 w 67"/>
                    <a:gd name="T13" fmla="*/ 98 h 121"/>
                    <a:gd name="T14" fmla="*/ 12 w 67"/>
                    <a:gd name="T15" fmla="*/ 97 h 121"/>
                    <a:gd name="T16" fmla="*/ 14 w 67"/>
                    <a:gd name="T17" fmla="*/ 94 h 121"/>
                    <a:gd name="T18" fmla="*/ 14 w 67"/>
                    <a:gd name="T19" fmla="*/ 94 h 121"/>
                    <a:gd name="T20" fmla="*/ 21 w 67"/>
                    <a:gd name="T21" fmla="*/ 80 h 121"/>
                    <a:gd name="T22" fmla="*/ 21 w 67"/>
                    <a:gd name="T23" fmla="*/ 80 h 121"/>
                    <a:gd name="T24" fmla="*/ 22 w 67"/>
                    <a:gd name="T25" fmla="*/ 79 h 121"/>
                    <a:gd name="T26" fmla="*/ 24 w 67"/>
                    <a:gd name="T27" fmla="*/ 76 h 121"/>
                    <a:gd name="T28" fmla="*/ 25 w 67"/>
                    <a:gd name="T29" fmla="*/ 74 h 121"/>
                    <a:gd name="T30" fmla="*/ 30 w 67"/>
                    <a:gd name="T31" fmla="*/ 66 h 121"/>
                    <a:gd name="T32" fmla="*/ 30 w 67"/>
                    <a:gd name="T33" fmla="*/ 66 h 121"/>
                    <a:gd name="T34" fmla="*/ 31 w 67"/>
                    <a:gd name="T35" fmla="*/ 63 h 121"/>
                    <a:gd name="T36" fmla="*/ 32 w 67"/>
                    <a:gd name="T37" fmla="*/ 62 h 121"/>
                    <a:gd name="T38" fmla="*/ 33 w 67"/>
                    <a:gd name="T39" fmla="*/ 59 h 121"/>
                    <a:gd name="T40" fmla="*/ 35 w 67"/>
                    <a:gd name="T41" fmla="*/ 57 h 121"/>
                    <a:gd name="T42" fmla="*/ 35 w 67"/>
                    <a:gd name="T43" fmla="*/ 57 h 121"/>
                    <a:gd name="T44" fmla="*/ 37 w 67"/>
                    <a:gd name="T45" fmla="*/ 52 h 121"/>
                    <a:gd name="T46" fmla="*/ 41 w 67"/>
                    <a:gd name="T47" fmla="*/ 46 h 121"/>
                    <a:gd name="T48" fmla="*/ 42 w 67"/>
                    <a:gd name="T49" fmla="*/ 45 h 121"/>
                    <a:gd name="T50" fmla="*/ 46 w 67"/>
                    <a:gd name="T51" fmla="*/ 38 h 121"/>
                    <a:gd name="T52" fmla="*/ 46 w 67"/>
                    <a:gd name="T53" fmla="*/ 38 h 121"/>
                    <a:gd name="T54" fmla="*/ 48 w 67"/>
                    <a:gd name="T55" fmla="*/ 33 h 121"/>
                    <a:gd name="T56" fmla="*/ 53 w 67"/>
                    <a:gd name="T57" fmla="*/ 25 h 121"/>
                    <a:gd name="T58" fmla="*/ 53 w 67"/>
                    <a:gd name="T59" fmla="*/ 25 h 121"/>
                    <a:gd name="T60" fmla="*/ 53 w 67"/>
                    <a:gd name="T61" fmla="*/ 24 h 121"/>
                    <a:gd name="T62" fmla="*/ 53 w 67"/>
                    <a:gd name="T63" fmla="*/ 24 h 121"/>
                    <a:gd name="T64" fmla="*/ 55 w 67"/>
                    <a:gd name="T65" fmla="*/ 21 h 121"/>
                    <a:gd name="T66" fmla="*/ 59 w 67"/>
                    <a:gd name="T67" fmla="*/ 14 h 121"/>
                    <a:gd name="T68" fmla="*/ 59 w 67"/>
                    <a:gd name="T69" fmla="*/ 14 h 121"/>
                    <a:gd name="T70" fmla="*/ 62 w 67"/>
                    <a:gd name="T71" fmla="*/ 9 h 121"/>
                    <a:gd name="T72" fmla="*/ 62 w 67"/>
                    <a:gd name="T73" fmla="*/ 9 h 121"/>
                    <a:gd name="T74" fmla="*/ 62 w 67"/>
                    <a:gd name="T75" fmla="*/ 9 h 121"/>
                    <a:gd name="T76" fmla="*/ 63 w 67"/>
                    <a:gd name="T77" fmla="*/ 8 h 121"/>
                    <a:gd name="T78" fmla="*/ 63 w 67"/>
                    <a:gd name="T79" fmla="*/ 7 h 121"/>
                    <a:gd name="T80" fmla="*/ 65 w 67"/>
                    <a:gd name="T81" fmla="*/ 4 h 121"/>
                    <a:gd name="T82" fmla="*/ 65 w 67"/>
                    <a:gd name="T83" fmla="*/ 4 h 121"/>
                    <a:gd name="T84" fmla="*/ 65 w 67"/>
                    <a:gd name="T85" fmla="*/ 4 h 121"/>
                    <a:gd name="T86" fmla="*/ 65 w 67"/>
                    <a:gd name="T87" fmla="*/ 3 h 121"/>
                    <a:gd name="T88" fmla="*/ 67 w 67"/>
                    <a:gd name="T89" fmla="*/ 1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7" h="121">
                      <a:moveTo>
                        <a:pt x="0" y="121"/>
                      </a:move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moveTo>
                        <a:pt x="5" y="110"/>
                      </a:moveTo>
                      <a:cubicBezTo>
                        <a:pt x="5" y="111"/>
                        <a:pt x="4" y="112"/>
                        <a:pt x="4" y="113"/>
                      </a:cubicBezTo>
                      <a:cubicBezTo>
                        <a:pt x="3" y="115"/>
                        <a:pt x="1" y="118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1" y="118"/>
                        <a:pt x="3" y="115"/>
                        <a:pt x="4" y="113"/>
                      </a:cubicBezTo>
                      <a:cubicBezTo>
                        <a:pt x="4" y="112"/>
                        <a:pt x="5" y="111"/>
                        <a:pt x="5" y="110"/>
                      </a:cubicBezTo>
                      <a:cubicBezTo>
                        <a:pt x="5" y="110"/>
                        <a:pt x="5" y="110"/>
                        <a:pt x="5" y="110"/>
                      </a:cubicBezTo>
                      <a:moveTo>
                        <a:pt x="7" y="107"/>
                      </a:moveTo>
                      <a:cubicBezTo>
                        <a:pt x="6" y="108"/>
                        <a:pt x="6" y="109"/>
                        <a:pt x="5" y="110"/>
                      </a:cubicBezTo>
                      <a:cubicBezTo>
                        <a:pt x="5" y="110"/>
                        <a:pt x="5" y="110"/>
                        <a:pt x="5" y="110"/>
                      </a:cubicBezTo>
                      <a:cubicBezTo>
                        <a:pt x="6" y="109"/>
                        <a:pt x="6" y="108"/>
                        <a:pt x="7" y="107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moveTo>
                        <a:pt x="12" y="98"/>
                      </a:moveTo>
                      <a:cubicBezTo>
                        <a:pt x="10" y="101"/>
                        <a:pt x="9" y="104"/>
                        <a:pt x="7" y="107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cubicBezTo>
                        <a:pt x="9" y="104"/>
                        <a:pt x="10" y="101"/>
                        <a:pt x="12" y="98"/>
                      </a:cubicBezTo>
                      <a:cubicBezTo>
                        <a:pt x="12" y="98"/>
                        <a:pt x="12" y="98"/>
                        <a:pt x="12" y="98"/>
                      </a:cubicBezTo>
                      <a:moveTo>
                        <a:pt x="14" y="94"/>
                      </a:moveTo>
                      <a:cubicBezTo>
                        <a:pt x="13" y="95"/>
                        <a:pt x="13" y="96"/>
                        <a:pt x="12" y="97"/>
                      </a:cubicBezTo>
                      <a:cubicBezTo>
                        <a:pt x="12" y="97"/>
                        <a:pt x="12" y="97"/>
                        <a:pt x="12" y="97"/>
                      </a:cubicBezTo>
                      <a:cubicBezTo>
                        <a:pt x="13" y="96"/>
                        <a:pt x="13" y="95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moveTo>
                        <a:pt x="18" y="86"/>
                      </a:moveTo>
                      <a:cubicBezTo>
                        <a:pt x="17" y="89"/>
                        <a:pt x="15" y="91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cubicBezTo>
                        <a:pt x="15" y="91"/>
                        <a:pt x="17" y="89"/>
                        <a:pt x="18" y="86"/>
                      </a:cubicBezTo>
                      <a:cubicBezTo>
                        <a:pt x="18" y="86"/>
                        <a:pt x="18" y="86"/>
                        <a:pt x="18" y="86"/>
                      </a:cubicBezTo>
                      <a:moveTo>
                        <a:pt x="21" y="80"/>
                      </a:moveTo>
                      <a:cubicBezTo>
                        <a:pt x="21" y="82"/>
                        <a:pt x="20" y="83"/>
                        <a:pt x="19" y="85"/>
                      </a:cubicBezTo>
                      <a:cubicBezTo>
                        <a:pt x="19" y="85"/>
                        <a:pt x="19" y="85"/>
                        <a:pt x="19" y="85"/>
                      </a:cubicBezTo>
                      <a:cubicBezTo>
                        <a:pt x="20" y="83"/>
                        <a:pt x="21" y="82"/>
                        <a:pt x="21" y="80"/>
                      </a:cubicBezTo>
                      <a:cubicBezTo>
                        <a:pt x="21" y="80"/>
                        <a:pt x="21" y="80"/>
                        <a:pt x="21" y="80"/>
                      </a:cubicBezTo>
                      <a:moveTo>
                        <a:pt x="24" y="76"/>
                      </a:moveTo>
                      <a:cubicBezTo>
                        <a:pt x="23" y="77"/>
                        <a:pt x="23" y="78"/>
                        <a:pt x="22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cubicBezTo>
                        <a:pt x="23" y="78"/>
                        <a:pt x="23" y="77"/>
                        <a:pt x="24" y="76"/>
                      </a:cubicBezTo>
                      <a:cubicBezTo>
                        <a:pt x="24" y="76"/>
                        <a:pt x="24" y="76"/>
                        <a:pt x="24" y="76"/>
                      </a:cubicBezTo>
                      <a:moveTo>
                        <a:pt x="27" y="70"/>
                      </a:moveTo>
                      <a:cubicBezTo>
                        <a:pt x="26" y="72"/>
                        <a:pt x="26" y="73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3"/>
                        <a:pt x="26" y="72"/>
                        <a:pt x="27" y="70"/>
                      </a:cubicBezTo>
                      <a:cubicBezTo>
                        <a:pt x="27" y="70"/>
                        <a:pt x="27" y="70"/>
                        <a:pt x="27" y="70"/>
                      </a:cubicBezTo>
                      <a:moveTo>
                        <a:pt x="30" y="66"/>
                      </a:moveTo>
                      <a:cubicBezTo>
                        <a:pt x="29" y="67"/>
                        <a:pt x="28" y="68"/>
                        <a:pt x="28" y="69"/>
                      </a:cubicBezTo>
                      <a:cubicBezTo>
                        <a:pt x="28" y="69"/>
                        <a:pt x="28" y="69"/>
                        <a:pt x="28" y="69"/>
                      </a:cubicBezTo>
                      <a:cubicBezTo>
                        <a:pt x="28" y="68"/>
                        <a:pt x="29" y="67"/>
                        <a:pt x="30" y="66"/>
                      </a:cubicBezTo>
                      <a:cubicBezTo>
                        <a:pt x="30" y="66"/>
                        <a:pt x="30" y="66"/>
                        <a:pt x="30" y="66"/>
                      </a:cubicBezTo>
                      <a:moveTo>
                        <a:pt x="32" y="62"/>
                      </a:moveTo>
                      <a:cubicBezTo>
                        <a:pt x="31" y="62"/>
                        <a:pt x="31" y="63"/>
                        <a:pt x="31" y="63"/>
                      </a:cubicBezTo>
                      <a:cubicBezTo>
                        <a:pt x="31" y="63"/>
                        <a:pt x="31" y="63"/>
                        <a:pt x="31" y="63"/>
                      </a:cubicBezTo>
                      <a:cubicBezTo>
                        <a:pt x="31" y="63"/>
                        <a:pt x="31" y="62"/>
                        <a:pt x="32" y="62"/>
                      </a:cubicBezTo>
                      <a:cubicBezTo>
                        <a:pt x="32" y="62"/>
                        <a:pt x="32" y="62"/>
                        <a:pt x="32" y="62"/>
                      </a:cubicBezTo>
                      <a:moveTo>
                        <a:pt x="34" y="58"/>
                      </a:moveTo>
                      <a:cubicBezTo>
                        <a:pt x="34" y="58"/>
                        <a:pt x="34" y="59"/>
                        <a:pt x="33" y="59"/>
                      </a:cubicBezTo>
                      <a:cubicBezTo>
                        <a:pt x="33" y="59"/>
                        <a:pt x="33" y="59"/>
                        <a:pt x="33" y="59"/>
                      </a:cubicBezTo>
                      <a:cubicBezTo>
                        <a:pt x="34" y="59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moveTo>
                        <a:pt x="35" y="57"/>
                      </a:move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34" y="57"/>
                        <a:pt x="34" y="57"/>
                        <a:pt x="35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moveTo>
                        <a:pt x="41" y="46"/>
                      </a:moveTo>
                      <a:cubicBezTo>
                        <a:pt x="40" y="48"/>
                        <a:pt x="38" y="50"/>
                        <a:pt x="37" y="52"/>
                      </a:cubicBezTo>
                      <a:cubicBezTo>
                        <a:pt x="37" y="52"/>
                        <a:pt x="37" y="52"/>
                        <a:pt x="37" y="52"/>
                      </a:cubicBezTo>
                      <a:cubicBezTo>
                        <a:pt x="38" y="50"/>
                        <a:pt x="40" y="48"/>
                        <a:pt x="41" y="46"/>
                      </a:cubicBezTo>
                      <a:cubicBezTo>
                        <a:pt x="41" y="46"/>
                        <a:pt x="41" y="46"/>
                        <a:pt x="41" y="46"/>
                      </a:cubicBezTo>
                      <a:moveTo>
                        <a:pt x="42" y="45"/>
                      </a:move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moveTo>
                        <a:pt x="46" y="38"/>
                      </a:moveTo>
                      <a:cubicBezTo>
                        <a:pt x="45" y="39"/>
                        <a:pt x="44" y="41"/>
                        <a:pt x="43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4" y="41"/>
                        <a:pt x="45" y="39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moveTo>
                        <a:pt x="53" y="25"/>
                      </a:moveTo>
                      <a:cubicBezTo>
                        <a:pt x="51" y="27"/>
                        <a:pt x="50" y="30"/>
                        <a:pt x="48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cubicBezTo>
                        <a:pt x="50" y="30"/>
                        <a:pt x="51" y="27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moveTo>
                        <a:pt x="53" y="25"/>
                      </a:move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moveTo>
                        <a:pt x="53" y="24"/>
                      </a:moveTo>
                      <a:cubicBezTo>
                        <a:pt x="53" y="24"/>
                        <a:pt x="53" y="24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moveTo>
                        <a:pt x="59" y="14"/>
                      </a:moveTo>
                      <a:cubicBezTo>
                        <a:pt x="58" y="16"/>
                        <a:pt x="57" y="19"/>
                        <a:pt x="55" y="21"/>
                      </a:cubicBezTo>
                      <a:cubicBezTo>
                        <a:pt x="55" y="21"/>
                        <a:pt x="55" y="21"/>
                        <a:pt x="55" y="21"/>
                      </a:cubicBezTo>
                      <a:cubicBezTo>
                        <a:pt x="57" y="19"/>
                        <a:pt x="58" y="16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moveTo>
                        <a:pt x="60" y="13"/>
                      </a:moveTo>
                      <a:cubicBezTo>
                        <a:pt x="60" y="13"/>
                        <a:pt x="60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60" y="14"/>
                        <a:pt x="60" y="13"/>
                        <a:pt x="60" y="13"/>
                      </a:cubicBezTo>
                      <a:cubicBezTo>
                        <a:pt x="60" y="13"/>
                        <a:pt x="60" y="13"/>
                        <a:pt x="60" y="13"/>
                      </a:cubicBezTo>
                      <a:moveTo>
                        <a:pt x="62" y="9"/>
                      </a:move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moveTo>
                        <a:pt x="63" y="8"/>
                      </a:moveTo>
                      <a:cubicBezTo>
                        <a:pt x="63" y="8"/>
                        <a:pt x="63" y="8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3" y="8"/>
                        <a:pt x="63" y="8"/>
                        <a:pt x="63" y="8"/>
                      </a:cubicBezTo>
                      <a:cubicBezTo>
                        <a:pt x="63" y="8"/>
                        <a:pt x="63" y="8"/>
                        <a:pt x="63" y="8"/>
                      </a:cubicBezTo>
                      <a:moveTo>
                        <a:pt x="65" y="5"/>
                      </a:moveTo>
                      <a:cubicBezTo>
                        <a:pt x="64" y="5"/>
                        <a:pt x="64" y="6"/>
                        <a:pt x="63" y="7"/>
                      </a:cubicBezTo>
                      <a:cubicBezTo>
                        <a:pt x="63" y="7"/>
                        <a:pt x="63" y="7"/>
                        <a:pt x="63" y="7"/>
                      </a:cubicBezTo>
                      <a:cubicBezTo>
                        <a:pt x="64" y="6"/>
                        <a:pt x="64" y="5"/>
                        <a:pt x="65" y="5"/>
                      </a:cubicBezTo>
                      <a:cubicBezTo>
                        <a:pt x="65" y="5"/>
                        <a:pt x="65" y="5"/>
                        <a:pt x="65" y="5"/>
                      </a:cubicBezTo>
                      <a:moveTo>
                        <a:pt x="65" y="4"/>
                      </a:move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moveTo>
                        <a:pt x="65" y="3"/>
                      </a:move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3"/>
                      </a:cubicBezTo>
                      <a:cubicBezTo>
                        <a:pt x="65" y="3"/>
                        <a:pt x="65" y="3"/>
                        <a:pt x="65" y="3"/>
                      </a:cubicBezTo>
                      <a:moveTo>
                        <a:pt x="67" y="0"/>
                      </a:moveTo>
                      <a:cubicBezTo>
                        <a:pt x="67" y="1"/>
                        <a:pt x="67" y="1"/>
                        <a:pt x="67" y="1"/>
                      </a:cubicBezTo>
                      <a:cubicBezTo>
                        <a:pt x="67" y="1"/>
                        <a:pt x="67" y="1"/>
                        <a:pt x="67" y="1"/>
                      </a:cubicBezTo>
                      <a:cubicBezTo>
                        <a:pt x="67" y="1"/>
                        <a:pt x="67" y="1"/>
                        <a:pt x="67" y="0"/>
                      </a:cubicBezTo>
                      <a:cubicBezTo>
                        <a:pt x="67" y="0"/>
                        <a:pt x="67" y="0"/>
                        <a:pt x="6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8" name="Freeform 9428"/>
                <p:cNvSpPr>
                  <a:spLocks noEditPoints="1"/>
                </p:cNvSpPr>
                <p:nvPr/>
              </p:nvSpPr>
              <p:spPr bwMode="auto">
                <a:xfrm>
                  <a:off x="-583" y="3651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9" name="Freeform 9429"/>
                <p:cNvSpPr>
                  <a:spLocks noEditPoints="1"/>
                </p:cNvSpPr>
                <p:nvPr/>
              </p:nvSpPr>
              <p:spPr bwMode="auto">
                <a:xfrm>
                  <a:off x="-604" y="36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0" name="Freeform 9430"/>
                <p:cNvSpPr>
                  <a:spLocks noEditPoints="1"/>
                </p:cNvSpPr>
                <p:nvPr/>
              </p:nvSpPr>
              <p:spPr bwMode="auto">
                <a:xfrm>
                  <a:off x="-604" y="36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1" name="Freeform 9431"/>
                <p:cNvSpPr>
                  <a:spLocks noEditPoints="1"/>
                </p:cNvSpPr>
                <p:nvPr/>
              </p:nvSpPr>
              <p:spPr bwMode="auto">
                <a:xfrm>
                  <a:off x="-730" y="3634"/>
                  <a:ext cx="159" cy="286"/>
                </a:xfrm>
                <a:custGeom>
                  <a:avLst/>
                  <a:gdLst>
                    <a:gd name="T0" fmla="*/ 0 w 67"/>
                    <a:gd name="T1" fmla="*/ 121 h 121"/>
                    <a:gd name="T2" fmla="*/ 0 w 67"/>
                    <a:gd name="T3" fmla="*/ 121 h 121"/>
                    <a:gd name="T4" fmla="*/ 5 w 67"/>
                    <a:gd name="T5" fmla="*/ 110 h 121"/>
                    <a:gd name="T6" fmla="*/ 5 w 67"/>
                    <a:gd name="T7" fmla="*/ 110 h 121"/>
                    <a:gd name="T8" fmla="*/ 5 w 67"/>
                    <a:gd name="T9" fmla="*/ 110 h 121"/>
                    <a:gd name="T10" fmla="*/ 7 w 67"/>
                    <a:gd name="T11" fmla="*/ 107 h 121"/>
                    <a:gd name="T12" fmla="*/ 7 w 67"/>
                    <a:gd name="T13" fmla="*/ 107 h 121"/>
                    <a:gd name="T14" fmla="*/ 12 w 67"/>
                    <a:gd name="T15" fmla="*/ 97 h 121"/>
                    <a:gd name="T16" fmla="*/ 12 w 67"/>
                    <a:gd name="T17" fmla="*/ 98 h 121"/>
                    <a:gd name="T18" fmla="*/ 12 w 67"/>
                    <a:gd name="T19" fmla="*/ 97 h 121"/>
                    <a:gd name="T20" fmla="*/ 14 w 67"/>
                    <a:gd name="T21" fmla="*/ 94 h 121"/>
                    <a:gd name="T22" fmla="*/ 14 w 67"/>
                    <a:gd name="T23" fmla="*/ 94 h 121"/>
                    <a:gd name="T24" fmla="*/ 19 w 67"/>
                    <a:gd name="T25" fmla="*/ 85 h 121"/>
                    <a:gd name="T26" fmla="*/ 18 w 67"/>
                    <a:gd name="T27" fmla="*/ 86 h 121"/>
                    <a:gd name="T28" fmla="*/ 19 w 67"/>
                    <a:gd name="T29" fmla="*/ 85 h 121"/>
                    <a:gd name="T30" fmla="*/ 21 w 67"/>
                    <a:gd name="T31" fmla="*/ 80 h 121"/>
                    <a:gd name="T32" fmla="*/ 22 w 67"/>
                    <a:gd name="T33" fmla="*/ 79 h 121"/>
                    <a:gd name="T34" fmla="*/ 25 w 67"/>
                    <a:gd name="T35" fmla="*/ 74 h 121"/>
                    <a:gd name="T36" fmla="*/ 24 w 67"/>
                    <a:gd name="T37" fmla="*/ 76 h 121"/>
                    <a:gd name="T38" fmla="*/ 24 w 67"/>
                    <a:gd name="T39" fmla="*/ 75 h 121"/>
                    <a:gd name="T40" fmla="*/ 25 w 67"/>
                    <a:gd name="T41" fmla="*/ 74 h 121"/>
                    <a:gd name="T42" fmla="*/ 27 w 67"/>
                    <a:gd name="T43" fmla="*/ 70 h 121"/>
                    <a:gd name="T44" fmla="*/ 28 w 67"/>
                    <a:gd name="T45" fmla="*/ 69 h 121"/>
                    <a:gd name="T46" fmla="*/ 31 w 67"/>
                    <a:gd name="T47" fmla="*/ 63 h 121"/>
                    <a:gd name="T48" fmla="*/ 30 w 67"/>
                    <a:gd name="T49" fmla="*/ 66 h 121"/>
                    <a:gd name="T50" fmla="*/ 31 w 67"/>
                    <a:gd name="T51" fmla="*/ 63 h 121"/>
                    <a:gd name="T52" fmla="*/ 32 w 67"/>
                    <a:gd name="T53" fmla="*/ 62 h 121"/>
                    <a:gd name="T54" fmla="*/ 33 w 67"/>
                    <a:gd name="T55" fmla="*/ 59 h 121"/>
                    <a:gd name="T56" fmla="*/ 34 w 67"/>
                    <a:gd name="T57" fmla="*/ 57 h 121"/>
                    <a:gd name="T58" fmla="*/ 34 w 67"/>
                    <a:gd name="T59" fmla="*/ 58 h 121"/>
                    <a:gd name="T60" fmla="*/ 34 w 67"/>
                    <a:gd name="T61" fmla="*/ 57 h 121"/>
                    <a:gd name="T62" fmla="*/ 35 w 67"/>
                    <a:gd name="T63" fmla="*/ 57 h 121"/>
                    <a:gd name="T64" fmla="*/ 37 w 67"/>
                    <a:gd name="T65" fmla="*/ 52 h 121"/>
                    <a:gd name="T66" fmla="*/ 42 w 67"/>
                    <a:gd name="T67" fmla="*/ 45 h 121"/>
                    <a:gd name="T68" fmla="*/ 41 w 67"/>
                    <a:gd name="T69" fmla="*/ 46 h 121"/>
                    <a:gd name="T70" fmla="*/ 42 w 67"/>
                    <a:gd name="T71" fmla="*/ 45 h 121"/>
                    <a:gd name="T72" fmla="*/ 42 w 67"/>
                    <a:gd name="T73" fmla="*/ 45 h 121"/>
                    <a:gd name="T74" fmla="*/ 43 w 67"/>
                    <a:gd name="T75" fmla="*/ 42 h 121"/>
                    <a:gd name="T76" fmla="*/ 48 w 67"/>
                    <a:gd name="T77" fmla="*/ 33 h 121"/>
                    <a:gd name="T78" fmla="*/ 46 w 67"/>
                    <a:gd name="T79" fmla="*/ 38 h 121"/>
                    <a:gd name="T80" fmla="*/ 48 w 67"/>
                    <a:gd name="T81" fmla="*/ 33 h 121"/>
                    <a:gd name="T82" fmla="*/ 53 w 67"/>
                    <a:gd name="T83" fmla="*/ 24 h 121"/>
                    <a:gd name="T84" fmla="*/ 55 w 67"/>
                    <a:gd name="T85" fmla="*/ 21 h 121"/>
                    <a:gd name="T86" fmla="*/ 59 w 67"/>
                    <a:gd name="T87" fmla="*/ 14 h 121"/>
                    <a:gd name="T88" fmla="*/ 59 w 67"/>
                    <a:gd name="T89" fmla="*/ 14 h 121"/>
                    <a:gd name="T90" fmla="*/ 59 w 67"/>
                    <a:gd name="T91" fmla="*/ 14 h 121"/>
                    <a:gd name="T92" fmla="*/ 60 w 67"/>
                    <a:gd name="T93" fmla="*/ 13 h 121"/>
                    <a:gd name="T94" fmla="*/ 62 w 67"/>
                    <a:gd name="T95" fmla="*/ 9 h 121"/>
                    <a:gd name="T96" fmla="*/ 65 w 67"/>
                    <a:gd name="T97" fmla="*/ 4 h 121"/>
                    <a:gd name="T98" fmla="*/ 65 w 67"/>
                    <a:gd name="T99" fmla="*/ 5 h 121"/>
                    <a:gd name="T100" fmla="*/ 65 w 67"/>
                    <a:gd name="T101" fmla="*/ 4 h 121"/>
                    <a:gd name="T102" fmla="*/ 65 w 67"/>
                    <a:gd name="T103" fmla="*/ 4 h 121"/>
                    <a:gd name="T104" fmla="*/ 65 w 67"/>
                    <a:gd name="T105" fmla="*/ 4 h 121"/>
                    <a:gd name="T106" fmla="*/ 67 w 67"/>
                    <a:gd name="T107" fmla="*/ 1 h 121"/>
                    <a:gd name="T108" fmla="*/ 65 w 67"/>
                    <a:gd name="T109" fmla="*/ 3 h 121"/>
                    <a:gd name="T110" fmla="*/ 67 w 67"/>
                    <a:gd name="T111" fmla="*/ 1 h 121"/>
                    <a:gd name="T112" fmla="*/ 67 w 67"/>
                    <a:gd name="T113" fmla="*/ 0 h 121"/>
                    <a:gd name="T114" fmla="*/ 67 w 67"/>
                    <a:gd name="T115" fmla="*/ 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7" h="121">
                      <a:moveTo>
                        <a:pt x="0" y="121"/>
                      </a:move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cubicBezTo>
                        <a:pt x="0" y="121"/>
                        <a:pt x="0" y="121"/>
                        <a:pt x="0" y="121"/>
                      </a:cubicBezTo>
                      <a:moveTo>
                        <a:pt x="5" y="110"/>
                      </a:moveTo>
                      <a:cubicBezTo>
                        <a:pt x="5" y="110"/>
                        <a:pt x="5" y="110"/>
                        <a:pt x="5" y="110"/>
                      </a:cubicBezTo>
                      <a:cubicBezTo>
                        <a:pt x="5" y="110"/>
                        <a:pt x="5" y="110"/>
                        <a:pt x="5" y="110"/>
                      </a:cubicBezTo>
                      <a:cubicBezTo>
                        <a:pt x="5" y="110"/>
                        <a:pt x="5" y="110"/>
                        <a:pt x="5" y="110"/>
                      </a:cubicBezTo>
                      <a:cubicBezTo>
                        <a:pt x="5" y="110"/>
                        <a:pt x="5" y="110"/>
                        <a:pt x="5" y="110"/>
                      </a:cubicBezTo>
                      <a:moveTo>
                        <a:pt x="7" y="107"/>
                      </a:moveTo>
                      <a:cubicBezTo>
                        <a:pt x="7" y="107"/>
                        <a:pt x="7" y="107"/>
                        <a:pt x="7" y="107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moveTo>
                        <a:pt x="12" y="97"/>
                      </a:moveTo>
                      <a:cubicBezTo>
                        <a:pt x="12" y="98"/>
                        <a:pt x="12" y="98"/>
                        <a:pt x="12" y="98"/>
                      </a:cubicBezTo>
                      <a:cubicBezTo>
                        <a:pt x="12" y="98"/>
                        <a:pt x="12" y="98"/>
                        <a:pt x="12" y="98"/>
                      </a:cubicBezTo>
                      <a:cubicBezTo>
                        <a:pt x="12" y="98"/>
                        <a:pt x="12" y="98"/>
                        <a:pt x="12" y="97"/>
                      </a:cubicBezTo>
                      <a:cubicBezTo>
                        <a:pt x="12" y="97"/>
                        <a:pt x="12" y="97"/>
                        <a:pt x="12" y="97"/>
                      </a:cubicBezTo>
                      <a:moveTo>
                        <a:pt x="14" y="94"/>
                      </a:moveTo>
                      <a:cubicBezTo>
                        <a:pt x="14" y="94"/>
                        <a:pt x="14" y="94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moveTo>
                        <a:pt x="19" y="85"/>
                      </a:moveTo>
                      <a:cubicBezTo>
                        <a:pt x="19" y="85"/>
                        <a:pt x="18" y="86"/>
                        <a:pt x="18" y="86"/>
                      </a:cubicBezTo>
                      <a:cubicBezTo>
                        <a:pt x="18" y="86"/>
                        <a:pt x="18" y="86"/>
                        <a:pt x="18" y="86"/>
                      </a:cubicBezTo>
                      <a:cubicBezTo>
                        <a:pt x="18" y="86"/>
                        <a:pt x="19" y="85"/>
                        <a:pt x="19" y="85"/>
                      </a:cubicBezTo>
                      <a:cubicBezTo>
                        <a:pt x="19" y="85"/>
                        <a:pt x="19" y="85"/>
                        <a:pt x="19" y="85"/>
                      </a:cubicBezTo>
                      <a:moveTo>
                        <a:pt x="22" y="79"/>
                      </a:moveTo>
                      <a:cubicBezTo>
                        <a:pt x="22" y="80"/>
                        <a:pt x="22" y="80"/>
                        <a:pt x="21" y="80"/>
                      </a:cubicBezTo>
                      <a:cubicBezTo>
                        <a:pt x="21" y="80"/>
                        <a:pt x="21" y="80"/>
                        <a:pt x="21" y="80"/>
                      </a:cubicBezTo>
                      <a:cubicBezTo>
                        <a:pt x="22" y="80"/>
                        <a:pt x="22" y="80"/>
                        <a:pt x="22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moveTo>
                        <a:pt x="25" y="74"/>
                      </a:moveTo>
                      <a:cubicBezTo>
                        <a:pt x="25" y="74"/>
                        <a:pt x="25" y="75"/>
                        <a:pt x="24" y="75"/>
                      </a:cubicBezTo>
                      <a:cubicBezTo>
                        <a:pt x="24" y="75"/>
                        <a:pt x="24" y="76"/>
                        <a:pt x="24" y="76"/>
                      </a:cubicBez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moveTo>
                        <a:pt x="28" y="69"/>
                      </a:moveTo>
                      <a:cubicBezTo>
                        <a:pt x="27" y="70"/>
                        <a:pt x="27" y="70"/>
                        <a:pt x="27" y="70"/>
                      </a:cubicBezTo>
                      <a:cubicBezTo>
                        <a:pt x="27" y="70"/>
                        <a:pt x="27" y="70"/>
                        <a:pt x="27" y="70"/>
                      </a:cubicBezTo>
                      <a:cubicBezTo>
                        <a:pt x="27" y="70"/>
                        <a:pt x="27" y="70"/>
                        <a:pt x="28" y="69"/>
                      </a:cubicBezTo>
                      <a:cubicBezTo>
                        <a:pt x="28" y="69"/>
                        <a:pt x="28" y="69"/>
                        <a:pt x="28" y="69"/>
                      </a:cubicBezTo>
                      <a:moveTo>
                        <a:pt x="31" y="63"/>
                      </a:moveTo>
                      <a:cubicBezTo>
                        <a:pt x="31" y="64"/>
                        <a:pt x="30" y="65"/>
                        <a:pt x="30" y="66"/>
                      </a:cubicBezTo>
                      <a:cubicBezTo>
                        <a:pt x="30" y="66"/>
                        <a:pt x="30" y="66"/>
                        <a:pt x="30" y="66"/>
                      </a:cubicBezTo>
                      <a:cubicBezTo>
                        <a:pt x="30" y="65"/>
                        <a:pt x="31" y="64"/>
                        <a:pt x="31" y="63"/>
                      </a:cubicBezTo>
                      <a:cubicBezTo>
                        <a:pt x="31" y="63"/>
                        <a:pt x="31" y="63"/>
                        <a:pt x="31" y="63"/>
                      </a:cubicBezTo>
                      <a:moveTo>
                        <a:pt x="33" y="59"/>
                      </a:moveTo>
                      <a:cubicBezTo>
                        <a:pt x="33" y="60"/>
                        <a:pt x="32" y="61"/>
                        <a:pt x="32" y="62"/>
                      </a:cubicBezTo>
                      <a:cubicBezTo>
                        <a:pt x="32" y="62"/>
                        <a:pt x="32" y="62"/>
                        <a:pt x="32" y="62"/>
                      </a:cubicBezTo>
                      <a:cubicBezTo>
                        <a:pt x="32" y="61"/>
                        <a:pt x="33" y="60"/>
                        <a:pt x="33" y="59"/>
                      </a:cubicBezTo>
                      <a:cubicBezTo>
                        <a:pt x="33" y="59"/>
                        <a:pt x="33" y="59"/>
                        <a:pt x="33" y="59"/>
                      </a:cubicBezTo>
                      <a:moveTo>
                        <a:pt x="34" y="57"/>
                      </a:move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7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moveTo>
                        <a:pt x="37" y="52"/>
                      </a:moveTo>
                      <a:cubicBezTo>
                        <a:pt x="36" y="54"/>
                        <a:pt x="35" y="55"/>
                        <a:pt x="35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5"/>
                        <a:pt x="36" y="54"/>
                        <a:pt x="37" y="52"/>
                      </a:cubicBezTo>
                      <a:cubicBezTo>
                        <a:pt x="37" y="52"/>
                        <a:pt x="37" y="52"/>
                        <a:pt x="37" y="52"/>
                      </a:cubicBezTo>
                      <a:moveTo>
                        <a:pt x="42" y="45"/>
                      </a:moveTo>
                      <a:cubicBezTo>
                        <a:pt x="41" y="45"/>
                        <a:pt x="41" y="45"/>
                        <a:pt x="41" y="46"/>
                      </a:cubicBezTo>
                      <a:cubicBezTo>
                        <a:pt x="41" y="46"/>
                        <a:pt x="41" y="46"/>
                        <a:pt x="41" y="46"/>
                      </a:cubicBezTo>
                      <a:cubicBezTo>
                        <a:pt x="41" y="45"/>
                        <a:pt x="41" y="45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moveTo>
                        <a:pt x="43" y="42"/>
                      </a:moveTo>
                      <a:cubicBezTo>
                        <a:pt x="42" y="43"/>
                        <a:pt x="42" y="44"/>
                        <a:pt x="42" y="45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2" y="44"/>
                        <a:pt x="42" y="43"/>
                        <a:pt x="43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moveTo>
                        <a:pt x="48" y="33"/>
                      </a:moveTo>
                      <a:cubicBezTo>
                        <a:pt x="47" y="35"/>
                        <a:pt x="47" y="36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7" y="36"/>
                        <a:pt x="47" y="35"/>
                        <a:pt x="48" y="33"/>
                      </a:cubicBezTo>
                      <a:cubicBezTo>
                        <a:pt x="48" y="33"/>
                        <a:pt x="48" y="33"/>
                        <a:pt x="48" y="33"/>
                      </a:cubicBezTo>
                      <a:moveTo>
                        <a:pt x="55" y="21"/>
                      </a:moveTo>
                      <a:cubicBezTo>
                        <a:pt x="55" y="22"/>
                        <a:pt x="54" y="23"/>
                        <a:pt x="53" y="24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cubicBezTo>
                        <a:pt x="54" y="23"/>
                        <a:pt x="55" y="22"/>
                        <a:pt x="55" y="21"/>
                      </a:cubicBezTo>
                      <a:cubicBezTo>
                        <a:pt x="55" y="21"/>
                        <a:pt x="55" y="21"/>
                        <a:pt x="55" y="21"/>
                      </a:cubicBezTo>
                      <a:moveTo>
                        <a:pt x="59" y="14"/>
                      </a:move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moveTo>
                        <a:pt x="62" y="9"/>
                      </a:moveTo>
                      <a:cubicBezTo>
                        <a:pt x="61" y="11"/>
                        <a:pt x="61" y="12"/>
                        <a:pt x="60" y="13"/>
                      </a:cubicBezTo>
                      <a:cubicBezTo>
                        <a:pt x="60" y="13"/>
                        <a:pt x="60" y="13"/>
                        <a:pt x="60" y="13"/>
                      </a:cubicBezTo>
                      <a:cubicBezTo>
                        <a:pt x="61" y="12"/>
                        <a:pt x="61" y="11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moveTo>
                        <a:pt x="65" y="4"/>
                      </a:moveTo>
                      <a:cubicBezTo>
                        <a:pt x="65" y="4"/>
                        <a:pt x="65" y="5"/>
                        <a:pt x="65" y="5"/>
                      </a:cubicBezTo>
                      <a:cubicBezTo>
                        <a:pt x="65" y="5"/>
                        <a:pt x="65" y="5"/>
                        <a:pt x="65" y="5"/>
                      </a:cubicBezTo>
                      <a:cubicBezTo>
                        <a:pt x="65" y="5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moveTo>
                        <a:pt x="65" y="4"/>
                      </a:move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moveTo>
                        <a:pt x="67" y="1"/>
                      </a:moveTo>
                      <a:cubicBezTo>
                        <a:pt x="66" y="2"/>
                        <a:pt x="66" y="3"/>
                        <a:pt x="65" y="3"/>
                      </a:cubicBezTo>
                      <a:cubicBezTo>
                        <a:pt x="65" y="3"/>
                        <a:pt x="65" y="3"/>
                        <a:pt x="65" y="3"/>
                      </a:cubicBezTo>
                      <a:cubicBezTo>
                        <a:pt x="66" y="3"/>
                        <a:pt x="66" y="2"/>
                        <a:pt x="67" y="1"/>
                      </a:cubicBezTo>
                      <a:cubicBezTo>
                        <a:pt x="67" y="1"/>
                        <a:pt x="67" y="1"/>
                        <a:pt x="67" y="1"/>
                      </a:cubicBezTo>
                      <a:moveTo>
                        <a:pt x="67" y="0"/>
                      </a:move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0"/>
                        <a:pt x="67" y="0"/>
                        <a:pt x="6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2" name="Freeform 9432"/>
                <p:cNvSpPr>
                  <a:spLocks noEditPoints="1"/>
                </p:cNvSpPr>
                <p:nvPr/>
              </p:nvSpPr>
              <p:spPr bwMode="auto">
                <a:xfrm>
                  <a:off x="-722" y="3868"/>
                  <a:ext cx="28" cy="43"/>
                </a:xfrm>
                <a:custGeom>
                  <a:avLst/>
                  <a:gdLst>
                    <a:gd name="T0" fmla="*/ 4 w 12"/>
                    <a:gd name="T1" fmla="*/ 12 h 18"/>
                    <a:gd name="T2" fmla="*/ 0 w 12"/>
                    <a:gd name="T3" fmla="*/ 18 h 18"/>
                    <a:gd name="T4" fmla="*/ 0 w 12"/>
                    <a:gd name="T5" fmla="*/ 18 h 18"/>
                    <a:gd name="T6" fmla="*/ 0 w 12"/>
                    <a:gd name="T7" fmla="*/ 18 h 18"/>
                    <a:gd name="T8" fmla="*/ 4 w 12"/>
                    <a:gd name="T9" fmla="*/ 12 h 18"/>
                    <a:gd name="T10" fmla="*/ 4 w 12"/>
                    <a:gd name="T11" fmla="*/ 12 h 18"/>
                    <a:gd name="T12" fmla="*/ 6 w 12"/>
                    <a:gd name="T13" fmla="*/ 9 h 18"/>
                    <a:gd name="T14" fmla="*/ 4 w 12"/>
                    <a:gd name="T15" fmla="*/ 12 h 18"/>
                    <a:gd name="T16" fmla="*/ 4 w 12"/>
                    <a:gd name="T17" fmla="*/ 12 h 18"/>
                    <a:gd name="T18" fmla="*/ 6 w 12"/>
                    <a:gd name="T19" fmla="*/ 9 h 18"/>
                    <a:gd name="T20" fmla="*/ 6 w 12"/>
                    <a:gd name="T21" fmla="*/ 9 h 18"/>
                    <a:gd name="T22" fmla="*/ 12 w 12"/>
                    <a:gd name="T23" fmla="*/ 0 h 18"/>
                    <a:gd name="T24" fmla="*/ 6 w 12"/>
                    <a:gd name="T25" fmla="*/ 9 h 18"/>
                    <a:gd name="T26" fmla="*/ 6 w 12"/>
                    <a:gd name="T27" fmla="*/ 9 h 18"/>
                    <a:gd name="T28" fmla="*/ 12 w 12"/>
                    <a:gd name="T29" fmla="*/ 0 h 18"/>
                    <a:gd name="T30" fmla="*/ 12 w 12"/>
                    <a:gd name="T31" fmla="*/ 0 h 18"/>
                    <a:gd name="T32" fmla="*/ 12 w 12"/>
                    <a:gd name="T33" fmla="*/ 0 h 18"/>
                    <a:gd name="T34" fmla="*/ 12 w 12"/>
                    <a:gd name="T35" fmla="*/ 0 h 18"/>
                    <a:gd name="T36" fmla="*/ 12 w 12"/>
                    <a:gd name="T37" fmla="*/ 0 h 18"/>
                    <a:gd name="T38" fmla="*/ 12 w 12"/>
                    <a:gd name="T3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2" h="18">
                      <a:moveTo>
                        <a:pt x="4" y="12"/>
                      </a:moveTo>
                      <a:cubicBezTo>
                        <a:pt x="3" y="14"/>
                        <a:pt x="2" y="16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" y="16"/>
                        <a:pt x="3" y="14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moveTo>
                        <a:pt x="6" y="9"/>
                      </a:moveTo>
                      <a:cubicBezTo>
                        <a:pt x="6" y="10"/>
                        <a:pt x="5" y="11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1"/>
                        <a:pt x="6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12" y="0"/>
                      </a:moveTo>
                      <a:cubicBezTo>
                        <a:pt x="10" y="3"/>
                        <a:pt x="8" y="6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8" y="6"/>
                        <a:pt x="10" y="3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3" name="Freeform 9433"/>
                <p:cNvSpPr>
                  <a:spLocks noEditPoints="1"/>
                </p:cNvSpPr>
                <p:nvPr/>
              </p:nvSpPr>
              <p:spPr bwMode="auto">
                <a:xfrm>
                  <a:off x="-713" y="3868"/>
                  <a:ext cx="19" cy="29"/>
                </a:xfrm>
                <a:custGeom>
                  <a:avLst/>
                  <a:gdLst>
                    <a:gd name="T0" fmla="*/ 0 w 8"/>
                    <a:gd name="T1" fmla="*/ 12 h 12"/>
                    <a:gd name="T2" fmla="*/ 0 w 8"/>
                    <a:gd name="T3" fmla="*/ 12 h 12"/>
                    <a:gd name="T4" fmla="*/ 0 w 8"/>
                    <a:gd name="T5" fmla="*/ 12 h 12"/>
                    <a:gd name="T6" fmla="*/ 0 w 8"/>
                    <a:gd name="T7" fmla="*/ 12 h 12"/>
                    <a:gd name="T8" fmla="*/ 0 w 8"/>
                    <a:gd name="T9" fmla="*/ 12 h 12"/>
                    <a:gd name="T10" fmla="*/ 2 w 8"/>
                    <a:gd name="T11" fmla="*/ 9 h 12"/>
                    <a:gd name="T12" fmla="*/ 2 w 8"/>
                    <a:gd name="T13" fmla="*/ 9 h 12"/>
                    <a:gd name="T14" fmla="*/ 2 w 8"/>
                    <a:gd name="T15" fmla="*/ 9 h 12"/>
                    <a:gd name="T16" fmla="*/ 2 w 8"/>
                    <a:gd name="T17" fmla="*/ 9 h 12"/>
                    <a:gd name="T18" fmla="*/ 2 w 8"/>
                    <a:gd name="T19" fmla="*/ 9 h 12"/>
                    <a:gd name="T20" fmla="*/ 8 w 8"/>
                    <a:gd name="T21" fmla="*/ 0 h 12"/>
                    <a:gd name="T22" fmla="*/ 8 w 8"/>
                    <a:gd name="T23" fmla="*/ 0 h 12"/>
                    <a:gd name="T24" fmla="*/ 8 w 8"/>
                    <a:gd name="T25" fmla="*/ 0 h 12"/>
                    <a:gd name="T26" fmla="*/ 8 w 8"/>
                    <a:gd name="T27" fmla="*/ 0 h 12"/>
                    <a:gd name="T28" fmla="*/ 8 w 8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4" name="Freeform 9434"/>
                <p:cNvSpPr>
                  <a:spLocks noEditPoints="1"/>
                </p:cNvSpPr>
                <p:nvPr/>
              </p:nvSpPr>
              <p:spPr bwMode="auto">
                <a:xfrm>
                  <a:off x="-730" y="3911"/>
                  <a:ext cx="8" cy="9"/>
                </a:xfrm>
                <a:custGeom>
                  <a:avLst/>
                  <a:gdLst>
                    <a:gd name="T0" fmla="*/ 0 w 3"/>
                    <a:gd name="T1" fmla="*/ 4 h 4"/>
                    <a:gd name="T2" fmla="*/ 0 w 3"/>
                    <a:gd name="T3" fmla="*/ 4 h 4"/>
                    <a:gd name="T4" fmla="*/ 0 w 3"/>
                    <a:gd name="T5" fmla="*/ 4 h 4"/>
                    <a:gd name="T6" fmla="*/ 0 w 3"/>
                    <a:gd name="T7" fmla="*/ 4 h 4"/>
                    <a:gd name="T8" fmla="*/ 0 w 3"/>
                    <a:gd name="T9" fmla="*/ 4 h 4"/>
                    <a:gd name="T10" fmla="*/ 3 w 3"/>
                    <a:gd name="T11" fmla="*/ 0 h 4"/>
                    <a:gd name="T12" fmla="*/ 0 w 3"/>
                    <a:gd name="T13" fmla="*/ 4 h 4"/>
                    <a:gd name="T14" fmla="*/ 0 w 3"/>
                    <a:gd name="T15" fmla="*/ 4 h 4"/>
                    <a:gd name="T16" fmla="*/ 3 w 3"/>
                    <a:gd name="T17" fmla="*/ 0 h 4"/>
                    <a:gd name="T18" fmla="*/ 3 w 3"/>
                    <a:gd name="T19" fmla="*/ 0 h 4"/>
                    <a:gd name="T20" fmla="*/ 3 w 3"/>
                    <a:gd name="T21" fmla="*/ 0 h 4"/>
                    <a:gd name="T22" fmla="*/ 3 w 3"/>
                    <a:gd name="T23" fmla="*/ 0 h 4"/>
                    <a:gd name="T24" fmla="*/ 3 w 3"/>
                    <a:gd name="T25" fmla="*/ 0 h 4"/>
                    <a:gd name="T26" fmla="*/ 3 w 3"/>
                    <a:gd name="T27" fmla="*/ 0 h 4"/>
                    <a:gd name="T28" fmla="*/ 3 w 3"/>
                    <a:gd name="T29" fmla="*/ 0 h 4"/>
                    <a:gd name="T30" fmla="*/ 3 w 3"/>
                    <a:gd name="T31" fmla="*/ 0 h 4"/>
                    <a:gd name="T32" fmla="*/ 3 w 3"/>
                    <a:gd name="T33" fmla="*/ 0 h 4"/>
                    <a:gd name="T34" fmla="*/ 3 w 3"/>
                    <a:gd name="T35" fmla="*/ 0 h 4"/>
                    <a:gd name="T36" fmla="*/ 3 w 3"/>
                    <a:gd name="T37" fmla="*/ 0 h 4"/>
                    <a:gd name="T38" fmla="*/ 3 w 3"/>
                    <a:gd name="T39" fmla="*/ 0 h 4"/>
                    <a:gd name="T40" fmla="*/ 3 w 3"/>
                    <a:gd name="T41" fmla="*/ 0 h 4"/>
                    <a:gd name="T42" fmla="*/ 3 w 3"/>
                    <a:gd name="T43" fmla="*/ 0 h 4"/>
                    <a:gd name="T44" fmla="*/ 3 w 3"/>
                    <a:gd name="T45" fmla="*/ 0 h 4"/>
                    <a:gd name="T46" fmla="*/ 3 w 3"/>
                    <a:gd name="T4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1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3" y="1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5" name="Oval 9435"/>
                <p:cNvSpPr>
                  <a:spLocks noChangeArrowheads="1"/>
                </p:cNvSpPr>
                <p:nvPr/>
              </p:nvSpPr>
              <p:spPr bwMode="auto">
                <a:xfrm>
                  <a:off x="-730" y="392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6" name="Freeform 9436"/>
                <p:cNvSpPr>
                  <a:spLocks noEditPoints="1"/>
                </p:cNvSpPr>
                <p:nvPr/>
              </p:nvSpPr>
              <p:spPr bwMode="auto">
                <a:xfrm>
                  <a:off x="-732" y="3920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1 h 2"/>
                    <a:gd name="T12" fmla="*/ 0 w 1"/>
                    <a:gd name="T13" fmla="*/ 2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  <a:gd name="T20" fmla="*/ 1 w 1"/>
                    <a:gd name="T21" fmla="*/ 1 h 2"/>
                    <a:gd name="T22" fmla="*/ 1 w 1"/>
                    <a:gd name="T23" fmla="*/ 1 h 2"/>
                    <a:gd name="T24" fmla="*/ 1 w 1"/>
                    <a:gd name="T25" fmla="*/ 1 h 2"/>
                    <a:gd name="T26" fmla="*/ 1 w 1"/>
                    <a:gd name="T27" fmla="*/ 0 h 2"/>
                    <a:gd name="T28" fmla="*/ 1 w 1"/>
                    <a:gd name="T29" fmla="*/ 0 h 2"/>
                    <a:gd name="T30" fmla="*/ 0 w 1"/>
                    <a:gd name="T31" fmla="*/ 2 h 2"/>
                    <a:gd name="T32" fmla="*/ 1 w 1"/>
                    <a:gd name="T33" fmla="*/ 0 h 2"/>
                    <a:gd name="T34" fmla="*/ 1 w 1"/>
                    <a:gd name="T3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7" name="Freeform 9437"/>
                <p:cNvSpPr>
                  <a:spLocks noEditPoints="1"/>
                </p:cNvSpPr>
                <p:nvPr/>
              </p:nvSpPr>
              <p:spPr bwMode="auto">
                <a:xfrm>
                  <a:off x="-278" y="3096"/>
                  <a:ext cx="30" cy="43"/>
                </a:xfrm>
                <a:custGeom>
                  <a:avLst/>
                  <a:gdLst>
                    <a:gd name="T0" fmla="*/ 2 w 13"/>
                    <a:gd name="T1" fmla="*/ 14 h 18"/>
                    <a:gd name="T2" fmla="*/ 0 w 13"/>
                    <a:gd name="T3" fmla="*/ 18 h 18"/>
                    <a:gd name="T4" fmla="*/ 0 w 13"/>
                    <a:gd name="T5" fmla="*/ 18 h 18"/>
                    <a:gd name="T6" fmla="*/ 2 w 13"/>
                    <a:gd name="T7" fmla="*/ 14 h 18"/>
                    <a:gd name="T8" fmla="*/ 2 w 13"/>
                    <a:gd name="T9" fmla="*/ 14 h 18"/>
                    <a:gd name="T10" fmla="*/ 9 w 13"/>
                    <a:gd name="T11" fmla="*/ 2 h 18"/>
                    <a:gd name="T12" fmla="*/ 7 w 13"/>
                    <a:gd name="T13" fmla="*/ 7 h 18"/>
                    <a:gd name="T14" fmla="*/ 7 w 13"/>
                    <a:gd name="T15" fmla="*/ 7 h 18"/>
                    <a:gd name="T16" fmla="*/ 9 w 13"/>
                    <a:gd name="T17" fmla="*/ 3 h 18"/>
                    <a:gd name="T18" fmla="*/ 9 w 13"/>
                    <a:gd name="T19" fmla="*/ 3 h 18"/>
                    <a:gd name="T20" fmla="*/ 9 w 13"/>
                    <a:gd name="T21" fmla="*/ 2 h 18"/>
                    <a:gd name="T22" fmla="*/ 11 w 13"/>
                    <a:gd name="T23" fmla="*/ 0 h 18"/>
                    <a:gd name="T24" fmla="*/ 10 w 13"/>
                    <a:gd name="T25" fmla="*/ 2 h 18"/>
                    <a:gd name="T26" fmla="*/ 10 w 13"/>
                    <a:gd name="T27" fmla="*/ 2 h 18"/>
                    <a:gd name="T28" fmla="*/ 11 w 13"/>
                    <a:gd name="T29" fmla="*/ 1 h 18"/>
                    <a:gd name="T30" fmla="*/ 11 w 13"/>
                    <a:gd name="T31" fmla="*/ 1 h 18"/>
                    <a:gd name="T32" fmla="*/ 11 w 13"/>
                    <a:gd name="T33" fmla="*/ 1 h 18"/>
                    <a:gd name="T34" fmla="*/ 10 w 13"/>
                    <a:gd name="T35" fmla="*/ 2 h 18"/>
                    <a:gd name="T36" fmla="*/ 10 w 13"/>
                    <a:gd name="T37" fmla="*/ 2 h 18"/>
                    <a:gd name="T38" fmla="*/ 11 w 13"/>
                    <a:gd name="T39" fmla="*/ 2 h 18"/>
                    <a:gd name="T40" fmla="*/ 12 w 13"/>
                    <a:gd name="T41" fmla="*/ 2 h 18"/>
                    <a:gd name="T42" fmla="*/ 12 w 13"/>
                    <a:gd name="T43" fmla="*/ 2 h 18"/>
                    <a:gd name="T44" fmla="*/ 12 w 13"/>
                    <a:gd name="T45" fmla="*/ 2 h 18"/>
                    <a:gd name="T46" fmla="*/ 12 w 13"/>
                    <a:gd name="T47" fmla="*/ 2 h 18"/>
                    <a:gd name="T48" fmla="*/ 12 w 13"/>
                    <a:gd name="T49" fmla="*/ 2 h 18"/>
                    <a:gd name="T50" fmla="*/ 11 w 13"/>
                    <a:gd name="T51" fmla="*/ 0 h 18"/>
                    <a:gd name="T52" fmla="*/ 11 w 13"/>
                    <a:gd name="T53" fmla="*/ 0 h 18"/>
                    <a:gd name="T54" fmla="*/ 11 w 13"/>
                    <a:gd name="T55" fmla="*/ 1 h 18"/>
                    <a:gd name="T56" fmla="*/ 10 w 13"/>
                    <a:gd name="T57" fmla="*/ 1 h 18"/>
                    <a:gd name="T58" fmla="*/ 11 w 13"/>
                    <a:gd name="T59" fmla="*/ 0 h 18"/>
                    <a:gd name="T60" fmla="*/ 11 w 13"/>
                    <a:gd name="T61" fmla="*/ 0 h 18"/>
                    <a:gd name="T62" fmla="*/ 12 w 13"/>
                    <a:gd name="T63" fmla="*/ 0 h 18"/>
                    <a:gd name="T64" fmla="*/ 11 w 13"/>
                    <a:gd name="T65" fmla="*/ 0 h 18"/>
                    <a:gd name="T66" fmla="*/ 11 w 13"/>
                    <a:gd name="T67" fmla="*/ 0 h 18"/>
                    <a:gd name="T68" fmla="*/ 11 w 13"/>
                    <a:gd name="T69" fmla="*/ 0 h 18"/>
                    <a:gd name="T70" fmla="*/ 12 w 13"/>
                    <a:gd name="T71" fmla="*/ 0 h 18"/>
                    <a:gd name="T72" fmla="*/ 13 w 13"/>
                    <a:gd name="T73" fmla="*/ 1 h 18"/>
                    <a:gd name="T74" fmla="*/ 12 w 13"/>
                    <a:gd name="T75" fmla="*/ 2 h 18"/>
                    <a:gd name="T76" fmla="*/ 13 w 13"/>
                    <a:gd name="T77" fmla="*/ 2 h 18"/>
                    <a:gd name="T78" fmla="*/ 13 w 13"/>
                    <a:gd name="T79" fmla="*/ 2 h 18"/>
                    <a:gd name="T80" fmla="*/ 13 w 13"/>
                    <a:gd name="T81" fmla="*/ 1 h 18"/>
                    <a:gd name="T82" fmla="*/ 12 w 13"/>
                    <a:gd name="T8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3" h="18">
                      <a:moveTo>
                        <a:pt x="2" y="14"/>
                      </a:move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moveTo>
                        <a:pt x="9" y="2"/>
                      </a:move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2"/>
                      </a:cubicBezTo>
                      <a:moveTo>
                        <a:pt x="11" y="0"/>
                      </a:move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1" y="2"/>
                        <a:pt x="11" y="2"/>
                      </a:cubicBezTo>
                      <a:cubicBezTo>
                        <a:pt x="11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1"/>
                        <a:pt x="12" y="1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2" y="0"/>
                        <a:pt x="12" y="0"/>
                      </a:cubicBezTo>
                      <a:cubicBezTo>
                        <a:pt x="13" y="0"/>
                        <a:pt x="13" y="0"/>
                        <a:pt x="13" y="1"/>
                      </a:cubicBezTo>
                      <a:cubicBezTo>
                        <a:pt x="13" y="1"/>
                        <a:pt x="13" y="2"/>
                        <a:pt x="12" y="2"/>
                      </a:cubicBezTo>
                      <a:cubicBezTo>
                        <a:pt x="12" y="2"/>
                        <a:pt x="12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1"/>
                        <a:pt x="13" y="1"/>
                      </a:cubicBezTo>
                      <a:cubicBezTo>
                        <a:pt x="13" y="0"/>
                        <a:pt x="13" y="0"/>
                        <a:pt x="1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8" name="Freeform 9438"/>
                <p:cNvSpPr>
                  <a:spLocks noEditPoints="1"/>
                </p:cNvSpPr>
                <p:nvPr/>
              </p:nvSpPr>
              <p:spPr bwMode="auto">
                <a:xfrm>
                  <a:off x="-283" y="3113"/>
                  <a:ext cx="21" cy="35"/>
                </a:xfrm>
                <a:custGeom>
                  <a:avLst/>
                  <a:gdLst>
                    <a:gd name="T0" fmla="*/ 5 w 21"/>
                    <a:gd name="T1" fmla="*/ 26 h 35"/>
                    <a:gd name="T2" fmla="*/ 0 w 21"/>
                    <a:gd name="T3" fmla="*/ 35 h 35"/>
                    <a:gd name="T4" fmla="*/ 5 w 21"/>
                    <a:gd name="T5" fmla="*/ 26 h 35"/>
                    <a:gd name="T6" fmla="*/ 5 w 21"/>
                    <a:gd name="T7" fmla="*/ 26 h 35"/>
                    <a:gd name="T8" fmla="*/ 21 w 21"/>
                    <a:gd name="T9" fmla="*/ 0 h 35"/>
                    <a:gd name="T10" fmla="*/ 19 w 21"/>
                    <a:gd name="T11" fmla="*/ 0 h 35"/>
                    <a:gd name="T12" fmla="*/ 9 w 21"/>
                    <a:gd name="T13" fmla="*/ 16 h 35"/>
                    <a:gd name="T14" fmla="*/ 9 w 21"/>
                    <a:gd name="T15" fmla="*/ 16 h 35"/>
                    <a:gd name="T16" fmla="*/ 19 w 21"/>
                    <a:gd name="T17" fmla="*/ 2 h 35"/>
                    <a:gd name="T18" fmla="*/ 21 w 21"/>
                    <a:gd name="T19" fmla="*/ 0 h 35"/>
                    <a:gd name="T20" fmla="*/ 21 w 21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35">
                      <a:moveTo>
                        <a:pt x="5" y="26"/>
                      </a:moveTo>
                      <a:lnTo>
                        <a:pt x="0" y="35"/>
                      </a:lnTo>
                      <a:lnTo>
                        <a:pt x="5" y="26"/>
                      </a:lnTo>
                      <a:lnTo>
                        <a:pt x="5" y="26"/>
                      </a:lnTo>
                      <a:close/>
                      <a:moveTo>
                        <a:pt x="21" y="0"/>
                      </a:moveTo>
                      <a:lnTo>
                        <a:pt x="19" y="0"/>
                      </a:lnTo>
                      <a:lnTo>
                        <a:pt x="9" y="16"/>
                      </a:lnTo>
                      <a:lnTo>
                        <a:pt x="9" y="16"/>
                      </a:lnTo>
                      <a:lnTo>
                        <a:pt x="19" y="2"/>
                      </a:lnTo>
                      <a:lnTo>
                        <a:pt x="21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9" name="Freeform 9439"/>
                <p:cNvSpPr>
                  <a:spLocks noEditPoints="1"/>
                </p:cNvSpPr>
                <p:nvPr/>
              </p:nvSpPr>
              <p:spPr bwMode="auto">
                <a:xfrm>
                  <a:off x="-283" y="3113"/>
                  <a:ext cx="21" cy="35"/>
                </a:xfrm>
                <a:custGeom>
                  <a:avLst/>
                  <a:gdLst>
                    <a:gd name="T0" fmla="*/ 5 w 21"/>
                    <a:gd name="T1" fmla="*/ 26 h 35"/>
                    <a:gd name="T2" fmla="*/ 0 w 21"/>
                    <a:gd name="T3" fmla="*/ 35 h 35"/>
                    <a:gd name="T4" fmla="*/ 5 w 21"/>
                    <a:gd name="T5" fmla="*/ 26 h 35"/>
                    <a:gd name="T6" fmla="*/ 5 w 21"/>
                    <a:gd name="T7" fmla="*/ 26 h 35"/>
                    <a:gd name="T8" fmla="*/ 21 w 21"/>
                    <a:gd name="T9" fmla="*/ 0 h 35"/>
                    <a:gd name="T10" fmla="*/ 19 w 21"/>
                    <a:gd name="T11" fmla="*/ 0 h 35"/>
                    <a:gd name="T12" fmla="*/ 9 w 21"/>
                    <a:gd name="T13" fmla="*/ 16 h 35"/>
                    <a:gd name="T14" fmla="*/ 9 w 21"/>
                    <a:gd name="T15" fmla="*/ 16 h 35"/>
                    <a:gd name="T16" fmla="*/ 19 w 21"/>
                    <a:gd name="T17" fmla="*/ 2 h 35"/>
                    <a:gd name="T18" fmla="*/ 21 w 21"/>
                    <a:gd name="T19" fmla="*/ 0 h 35"/>
                    <a:gd name="T20" fmla="*/ 21 w 21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35">
                      <a:moveTo>
                        <a:pt x="5" y="26"/>
                      </a:moveTo>
                      <a:lnTo>
                        <a:pt x="0" y="35"/>
                      </a:lnTo>
                      <a:lnTo>
                        <a:pt x="5" y="26"/>
                      </a:lnTo>
                      <a:lnTo>
                        <a:pt x="5" y="26"/>
                      </a:lnTo>
                      <a:moveTo>
                        <a:pt x="21" y="0"/>
                      </a:moveTo>
                      <a:lnTo>
                        <a:pt x="19" y="0"/>
                      </a:lnTo>
                      <a:lnTo>
                        <a:pt x="9" y="16"/>
                      </a:lnTo>
                      <a:lnTo>
                        <a:pt x="9" y="16"/>
                      </a:lnTo>
                      <a:lnTo>
                        <a:pt x="19" y="2"/>
                      </a:lnTo>
                      <a:lnTo>
                        <a:pt x="21" y="0"/>
                      </a:lnTo>
                      <a:lnTo>
                        <a:pt x="21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0" name="Freeform 9440"/>
                <p:cNvSpPr>
                  <a:spLocks noEditPoints="1"/>
                </p:cNvSpPr>
                <p:nvPr/>
              </p:nvSpPr>
              <p:spPr bwMode="auto">
                <a:xfrm>
                  <a:off x="-347" y="3103"/>
                  <a:ext cx="92" cy="144"/>
                </a:xfrm>
                <a:custGeom>
                  <a:avLst/>
                  <a:gdLst>
                    <a:gd name="T0" fmla="*/ 0 w 39"/>
                    <a:gd name="T1" fmla="*/ 61 h 61"/>
                    <a:gd name="T2" fmla="*/ 1 w 39"/>
                    <a:gd name="T3" fmla="*/ 61 h 61"/>
                    <a:gd name="T4" fmla="*/ 1 w 39"/>
                    <a:gd name="T5" fmla="*/ 60 h 61"/>
                    <a:gd name="T6" fmla="*/ 1 w 39"/>
                    <a:gd name="T7" fmla="*/ 60 h 61"/>
                    <a:gd name="T8" fmla="*/ 1 w 39"/>
                    <a:gd name="T9" fmla="*/ 60 h 61"/>
                    <a:gd name="T10" fmla="*/ 2 w 39"/>
                    <a:gd name="T11" fmla="*/ 59 h 61"/>
                    <a:gd name="T12" fmla="*/ 3 w 39"/>
                    <a:gd name="T13" fmla="*/ 58 h 61"/>
                    <a:gd name="T14" fmla="*/ 4 w 39"/>
                    <a:gd name="T15" fmla="*/ 55 h 61"/>
                    <a:gd name="T16" fmla="*/ 3 w 39"/>
                    <a:gd name="T17" fmla="*/ 57 h 61"/>
                    <a:gd name="T18" fmla="*/ 4 w 39"/>
                    <a:gd name="T19" fmla="*/ 55 h 61"/>
                    <a:gd name="T20" fmla="*/ 5 w 39"/>
                    <a:gd name="T21" fmla="*/ 54 h 61"/>
                    <a:gd name="T22" fmla="*/ 5 w 39"/>
                    <a:gd name="T23" fmla="*/ 55 h 61"/>
                    <a:gd name="T24" fmla="*/ 5 w 39"/>
                    <a:gd name="T25" fmla="*/ 54 h 61"/>
                    <a:gd name="T26" fmla="*/ 6 w 39"/>
                    <a:gd name="T27" fmla="*/ 53 h 61"/>
                    <a:gd name="T28" fmla="*/ 6 w 39"/>
                    <a:gd name="T29" fmla="*/ 53 h 61"/>
                    <a:gd name="T30" fmla="*/ 7 w 39"/>
                    <a:gd name="T31" fmla="*/ 51 h 61"/>
                    <a:gd name="T32" fmla="*/ 6 w 39"/>
                    <a:gd name="T33" fmla="*/ 52 h 61"/>
                    <a:gd name="T34" fmla="*/ 7 w 39"/>
                    <a:gd name="T35" fmla="*/ 51 h 61"/>
                    <a:gd name="T36" fmla="*/ 9 w 39"/>
                    <a:gd name="T37" fmla="*/ 47 h 61"/>
                    <a:gd name="T38" fmla="*/ 7 w 39"/>
                    <a:gd name="T39" fmla="*/ 50 h 61"/>
                    <a:gd name="T40" fmla="*/ 12 w 39"/>
                    <a:gd name="T41" fmla="*/ 42 h 61"/>
                    <a:gd name="T42" fmla="*/ 14 w 39"/>
                    <a:gd name="T43" fmla="*/ 38 h 61"/>
                    <a:gd name="T44" fmla="*/ 17 w 39"/>
                    <a:gd name="T45" fmla="*/ 34 h 61"/>
                    <a:gd name="T46" fmla="*/ 26 w 39"/>
                    <a:gd name="T47" fmla="*/ 20 h 61"/>
                    <a:gd name="T48" fmla="*/ 20 w 39"/>
                    <a:gd name="T49" fmla="*/ 30 h 61"/>
                    <a:gd name="T50" fmla="*/ 26 w 39"/>
                    <a:gd name="T51" fmla="*/ 20 h 61"/>
                    <a:gd name="T52" fmla="*/ 29 w 39"/>
                    <a:gd name="T53" fmla="*/ 15 h 61"/>
                    <a:gd name="T54" fmla="*/ 30 w 39"/>
                    <a:gd name="T55" fmla="*/ 14 h 61"/>
                    <a:gd name="T56" fmla="*/ 32 w 39"/>
                    <a:gd name="T57" fmla="*/ 11 h 61"/>
                    <a:gd name="T58" fmla="*/ 39 w 39"/>
                    <a:gd name="T59" fmla="*/ 0 h 61"/>
                    <a:gd name="T60" fmla="*/ 36 w 39"/>
                    <a:gd name="T61" fmla="*/ 4 h 61"/>
                    <a:gd name="T62" fmla="*/ 39 w 39"/>
                    <a:gd name="T63" fmla="*/ 0 h 61"/>
                    <a:gd name="T64" fmla="*/ 39 w 39"/>
                    <a:gd name="T65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9" h="61">
                      <a:moveTo>
                        <a:pt x="1" y="61"/>
                      </a:moveTo>
                      <a:cubicBezTo>
                        <a:pt x="1" y="61"/>
                        <a:pt x="0" y="61"/>
                        <a:pt x="0" y="61"/>
                      </a:cubicBez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1" y="61"/>
                        <a:pt x="1" y="61"/>
                        <a:pt x="1" y="61"/>
                      </a:cubicBezTo>
                      <a:cubicBezTo>
                        <a:pt x="1" y="61"/>
                        <a:pt x="1" y="61"/>
                        <a:pt x="1" y="61"/>
                      </a:cubicBezTo>
                      <a:moveTo>
                        <a:pt x="1" y="60"/>
                      </a:move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60"/>
                        <a:pt x="1" y="60"/>
                        <a:pt x="2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moveTo>
                        <a:pt x="3" y="58"/>
                      </a:moveTo>
                      <a:cubicBezTo>
                        <a:pt x="2" y="58"/>
                        <a:pt x="2" y="58"/>
                        <a:pt x="2" y="59"/>
                      </a:cubicBezTo>
                      <a:cubicBezTo>
                        <a:pt x="2" y="59"/>
                        <a:pt x="2" y="59"/>
                        <a:pt x="2" y="59"/>
                      </a:cubicBezTo>
                      <a:cubicBezTo>
                        <a:pt x="2" y="59"/>
                        <a:pt x="2" y="58"/>
                        <a:pt x="3" y="58"/>
                      </a:cubicBezTo>
                      <a:cubicBezTo>
                        <a:pt x="3" y="58"/>
                        <a:pt x="3" y="58"/>
                        <a:pt x="3" y="58"/>
                      </a:cubicBezTo>
                      <a:moveTo>
                        <a:pt x="4" y="55"/>
                      </a:moveTo>
                      <a:cubicBezTo>
                        <a:pt x="4" y="56"/>
                        <a:pt x="3" y="56"/>
                        <a:pt x="3" y="57"/>
                      </a:cubicBezTo>
                      <a:cubicBezTo>
                        <a:pt x="3" y="57"/>
                        <a:pt x="3" y="57"/>
                        <a:pt x="3" y="57"/>
                      </a:cubicBezTo>
                      <a:cubicBezTo>
                        <a:pt x="3" y="57"/>
                        <a:pt x="3" y="57"/>
                        <a:pt x="3" y="57"/>
                      </a:cubicBezTo>
                      <a:cubicBezTo>
                        <a:pt x="4" y="56"/>
                        <a:pt x="4" y="56"/>
                        <a:pt x="4" y="55"/>
                      </a:cubicBezTo>
                      <a:cubicBezTo>
                        <a:pt x="4" y="55"/>
                        <a:pt x="4" y="55"/>
                        <a:pt x="4" y="55"/>
                      </a:cubicBezTo>
                      <a:moveTo>
                        <a:pt x="5" y="54"/>
                      </a:moveTo>
                      <a:cubicBezTo>
                        <a:pt x="5" y="54"/>
                        <a:pt x="5" y="54"/>
                        <a:pt x="4" y="54"/>
                      </a:cubicBezTo>
                      <a:cubicBezTo>
                        <a:pt x="4" y="55"/>
                        <a:pt x="5" y="55"/>
                        <a:pt x="5" y="55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moveTo>
                        <a:pt x="6" y="53"/>
                      </a:move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moveTo>
                        <a:pt x="7" y="51"/>
                      </a:moveTo>
                      <a:cubicBezTo>
                        <a:pt x="6" y="51"/>
                        <a:pt x="6" y="52"/>
                        <a:pt x="6" y="52"/>
                      </a:cubicBezTo>
                      <a:cubicBezTo>
                        <a:pt x="6" y="52"/>
                        <a:pt x="6" y="52"/>
                        <a:pt x="6" y="52"/>
                      </a:cubicBezTo>
                      <a:cubicBezTo>
                        <a:pt x="6" y="52"/>
                        <a:pt x="7" y="51"/>
                        <a:pt x="7" y="51"/>
                      </a:cubicBezTo>
                      <a:cubicBezTo>
                        <a:pt x="7" y="51"/>
                        <a:pt x="7" y="51"/>
                        <a:pt x="7" y="51"/>
                      </a:cubicBezTo>
                      <a:moveTo>
                        <a:pt x="12" y="42"/>
                      </a:moveTo>
                      <a:cubicBezTo>
                        <a:pt x="11" y="44"/>
                        <a:pt x="10" y="45"/>
                        <a:pt x="9" y="47"/>
                      </a:cubicBezTo>
                      <a:cubicBezTo>
                        <a:pt x="8" y="48"/>
                        <a:pt x="8" y="49"/>
                        <a:pt x="7" y="50"/>
                      </a:cubicBezTo>
                      <a:cubicBezTo>
                        <a:pt x="7" y="50"/>
                        <a:pt x="7" y="50"/>
                        <a:pt x="7" y="50"/>
                      </a:cubicBezTo>
                      <a:cubicBezTo>
                        <a:pt x="9" y="47"/>
                        <a:pt x="11" y="45"/>
                        <a:pt x="12" y="42"/>
                      </a:cubicBezTo>
                      <a:cubicBezTo>
                        <a:pt x="12" y="42"/>
                        <a:pt x="12" y="42"/>
                        <a:pt x="12" y="42"/>
                      </a:cubicBezTo>
                      <a:moveTo>
                        <a:pt x="17" y="34"/>
                      </a:moveTo>
                      <a:cubicBezTo>
                        <a:pt x="16" y="35"/>
                        <a:pt x="15" y="37"/>
                        <a:pt x="14" y="38"/>
                      </a:cubicBezTo>
                      <a:cubicBezTo>
                        <a:pt x="15" y="38"/>
                        <a:pt x="15" y="38"/>
                        <a:pt x="15" y="38"/>
                      </a:cubicBezTo>
                      <a:cubicBezTo>
                        <a:pt x="16" y="37"/>
                        <a:pt x="17" y="36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moveTo>
                        <a:pt x="26" y="20"/>
                      </a:moveTo>
                      <a:cubicBezTo>
                        <a:pt x="24" y="24"/>
                        <a:pt x="22" y="27"/>
                        <a:pt x="20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2" y="27"/>
                        <a:pt x="24" y="24"/>
                        <a:pt x="26" y="21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moveTo>
                        <a:pt x="32" y="11"/>
                      </a:moveTo>
                      <a:cubicBezTo>
                        <a:pt x="31" y="12"/>
                        <a:pt x="30" y="13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30" y="15"/>
                        <a:pt x="30" y="14"/>
                        <a:pt x="30" y="14"/>
                      </a:cubicBezTo>
                      <a:cubicBezTo>
                        <a:pt x="31" y="13"/>
                        <a:pt x="31" y="12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moveTo>
                        <a:pt x="39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6" y="3"/>
                        <a:pt x="36" y="4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7" y="2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1" name="Freeform 9441"/>
                <p:cNvSpPr>
                  <a:spLocks noEditPoints="1"/>
                </p:cNvSpPr>
                <p:nvPr/>
              </p:nvSpPr>
              <p:spPr bwMode="auto">
                <a:xfrm>
                  <a:off x="-345" y="3242"/>
                  <a:ext cx="3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2" name="Freeform 9442"/>
                <p:cNvSpPr>
                  <a:spLocks noEditPoints="1"/>
                </p:cNvSpPr>
                <p:nvPr/>
              </p:nvSpPr>
              <p:spPr bwMode="auto">
                <a:xfrm>
                  <a:off x="-356" y="3250"/>
                  <a:ext cx="9" cy="14"/>
                </a:xfrm>
                <a:custGeom>
                  <a:avLst/>
                  <a:gdLst>
                    <a:gd name="T0" fmla="*/ 2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2 w 4"/>
                    <a:gd name="T7" fmla="*/ 4 h 6"/>
                    <a:gd name="T8" fmla="*/ 2 w 4"/>
                    <a:gd name="T9" fmla="*/ 4 h 6"/>
                    <a:gd name="T10" fmla="*/ 3 w 4"/>
                    <a:gd name="T11" fmla="*/ 1 h 6"/>
                    <a:gd name="T12" fmla="*/ 3 w 4"/>
                    <a:gd name="T13" fmla="*/ 2 h 6"/>
                    <a:gd name="T14" fmla="*/ 3 w 4"/>
                    <a:gd name="T15" fmla="*/ 2 h 6"/>
                    <a:gd name="T16" fmla="*/ 3 w 4"/>
                    <a:gd name="T17" fmla="*/ 1 h 6"/>
                    <a:gd name="T18" fmla="*/ 3 w 4"/>
                    <a:gd name="T19" fmla="*/ 1 h 6"/>
                    <a:gd name="T20" fmla="*/ 4 w 4"/>
                    <a:gd name="T21" fmla="*/ 0 h 6"/>
                    <a:gd name="T22" fmla="*/ 4 w 4"/>
                    <a:gd name="T23" fmla="*/ 0 h 6"/>
                    <a:gd name="T24" fmla="*/ 4 w 4"/>
                    <a:gd name="T25" fmla="*/ 1 h 6"/>
                    <a:gd name="T26" fmla="*/ 4 w 4"/>
                    <a:gd name="T27" fmla="*/ 0 h 6"/>
                    <a:gd name="T28" fmla="*/ 4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1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3" name="Freeform 9443"/>
                <p:cNvSpPr>
                  <a:spLocks noEditPoints="1"/>
                </p:cNvSpPr>
                <p:nvPr/>
              </p:nvSpPr>
              <p:spPr bwMode="auto">
                <a:xfrm>
                  <a:off x="-356" y="3254"/>
                  <a:ext cx="7" cy="10"/>
                </a:xfrm>
                <a:custGeom>
                  <a:avLst/>
                  <a:gdLst>
                    <a:gd name="T0" fmla="*/ 0 w 3"/>
                    <a:gd name="T1" fmla="*/ 4 h 4"/>
                    <a:gd name="T2" fmla="*/ 0 w 3"/>
                    <a:gd name="T3" fmla="*/ 4 h 4"/>
                    <a:gd name="T4" fmla="*/ 0 w 3"/>
                    <a:gd name="T5" fmla="*/ 4 h 4"/>
                    <a:gd name="T6" fmla="*/ 0 w 3"/>
                    <a:gd name="T7" fmla="*/ 4 h 4"/>
                    <a:gd name="T8" fmla="*/ 3 w 3"/>
                    <a:gd name="T9" fmla="*/ 0 h 4"/>
                    <a:gd name="T10" fmla="*/ 2 w 3"/>
                    <a:gd name="T11" fmla="*/ 2 h 4"/>
                    <a:gd name="T12" fmla="*/ 2 w 3"/>
                    <a:gd name="T13" fmla="*/ 2 h 4"/>
                    <a:gd name="T14" fmla="*/ 3 w 3"/>
                    <a:gd name="T15" fmla="*/ 0 h 4"/>
                    <a:gd name="T16" fmla="*/ 3 w 3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0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4" name="Freeform 9444"/>
                <p:cNvSpPr>
                  <a:spLocks noEditPoints="1"/>
                </p:cNvSpPr>
                <p:nvPr/>
              </p:nvSpPr>
              <p:spPr bwMode="auto">
                <a:xfrm>
                  <a:off x="-349" y="3113"/>
                  <a:ext cx="87" cy="139"/>
                </a:xfrm>
                <a:custGeom>
                  <a:avLst/>
                  <a:gdLst>
                    <a:gd name="T0" fmla="*/ 1 w 37"/>
                    <a:gd name="T1" fmla="*/ 58 h 59"/>
                    <a:gd name="T2" fmla="*/ 0 w 37"/>
                    <a:gd name="T3" fmla="*/ 59 h 59"/>
                    <a:gd name="T4" fmla="*/ 0 w 37"/>
                    <a:gd name="T5" fmla="*/ 59 h 59"/>
                    <a:gd name="T6" fmla="*/ 1 w 37"/>
                    <a:gd name="T7" fmla="*/ 59 h 59"/>
                    <a:gd name="T8" fmla="*/ 1 w 37"/>
                    <a:gd name="T9" fmla="*/ 58 h 59"/>
                    <a:gd name="T10" fmla="*/ 1 w 37"/>
                    <a:gd name="T11" fmla="*/ 57 h 59"/>
                    <a:gd name="T12" fmla="*/ 1 w 37"/>
                    <a:gd name="T13" fmla="*/ 58 h 59"/>
                    <a:gd name="T14" fmla="*/ 1 w 37"/>
                    <a:gd name="T15" fmla="*/ 58 h 59"/>
                    <a:gd name="T16" fmla="*/ 1 w 37"/>
                    <a:gd name="T17" fmla="*/ 57 h 59"/>
                    <a:gd name="T18" fmla="*/ 1 w 37"/>
                    <a:gd name="T19" fmla="*/ 57 h 59"/>
                    <a:gd name="T20" fmla="*/ 4 w 37"/>
                    <a:gd name="T21" fmla="*/ 53 h 59"/>
                    <a:gd name="T22" fmla="*/ 4 w 37"/>
                    <a:gd name="T23" fmla="*/ 54 h 59"/>
                    <a:gd name="T24" fmla="*/ 4 w 37"/>
                    <a:gd name="T25" fmla="*/ 54 h 59"/>
                    <a:gd name="T26" fmla="*/ 4 w 37"/>
                    <a:gd name="T27" fmla="*/ 53 h 59"/>
                    <a:gd name="T28" fmla="*/ 4 w 37"/>
                    <a:gd name="T29" fmla="*/ 53 h 59"/>
                    <a:gd name="T30" fmla="*/ 4 w 37"/>
                    <a:gd name="T31" fmla="*/ 53 h 59"/>
                    <a:gd name="T32" fmla="*/ 5 w 37"/>
                    <a:gd name="T33" fmla="*/ 50 h 59"/>
                    <a:gd name="T34" fmla="*/ 5 w 37"/>
                    <a:gd name="T35" fmla="*/ 51 h 59"/>
                    <a:gd name="T36" fmla="*/ 5 w 37"/>
                    <a:gd name="T37" fmla="*/ 51 h 59"/>
                    <a:gd name="T38" fmla="*/ 6 w 37"/>
                    <a:gd name="T39" fmla="*/ 51 h 59"/>
                    <a:gd name="T40" fmla="*/ 5 w 37"/>
                    <a:gd name="T41" fmla="*/ 50 h 59"/>
                    <a:gd name="T42" fmla="*/ 7 w 37"/>
                    <a:gd name="T43" fmla="*/ 49 h 59"/>
                    <a:gd name="T44" fmla="*/ 6 w 37"/>
                    <a:gd name="T45" fmla="*/ 50 h 59"/>
                    <a:gd name="T46" fmla="*/ 6 w 37"/>
                    <a:gd name="T47" fmla="*/ 50 h 59"/>
                    <a:gd name="T48" fmla="*/ 7 w 37"/>
                    <a:gd name="T49" fmla="*/ 49 h 59"/>
                    <a:gd name="T50" fmla="*/ 7 w 37"/>
                    <a:gd name="T51" fmla="*/ 49 h 59"/>
                    <a:gd name="T52" fmla="*/ 7 w 37"/>
                    <a:gd name="T53" fmla="*/ 48 h 59"/>
                    <a:gd name="T54" fmla="*/ 7 w 37"/>
                    <a:gd name="T55" fmla="*/ 49 h 59"/>
                    <a:gd name="T56" fmla="*/ 7 w 37"/>
                    <a:gd name="T57" fmla="*/ 49 h 59"/>
                    <a:gd name="T58" fmla="*/ 7 w 37"/>
                    <a:gd name="T59" fmla="*/ 48 h 59"/>
                    <a:gd name="T60" fmla="*/ 7 w 37"/>
                    <a:gd name="T61" fmla="*/ 48 h 59"/>
                    <a:gd name="T62" fmla="*/ 8 w 37"/>
                    <a:gd name="T63" fmla="*/ 46 h 59"/>
                    <a:gd name="T64" fmla="*/ 8 w 37"/>
                    <a:gd name="T65" fmla="*/ 47 h 59"/>
                    <a:gd name="T66" fmla="*/ 8 w 37"/>
                    <a:gd name="T67" fmla="*/ 47 h 59"/>
                    <a:gd name="T68" fmla="*/ 8 w 37"/>
                    <a:gd name="T69" fmla="*/ 46 h 59"/>
                    <a:gd name="T70" fmla="*/ 8 w 37"/>
                    <a:gd name="T71" fmla="*/ 46 h 59"/>
                    <a:gd name="T72" fmla="*/ 15 w 37"/>
                    <a:gd name="T73" fmla="*/ 34 h 59"/>
                    <a:gd name="T74" fmla="*/ 13 w 37"/>
                    <a:gd name="T75" fmla="*/ 38 h 59"/>
                    <a:gd name="T76" fmla="*/ 13 w 37"/>
                    <a:gd name="T77" fmla="*/ 38 h 59"/>
                    <a:gd name="T78" fmla="*/ 16 w 37"/>
                    <a:gd name="T79" fmla="*/ 34 h 59"/>
                    <a:gd name="T80" fmla="*/ 15 w 37"/>
                    <a:gd name="T81" fmla="*/ 34 h 59"/>
                    <a:gd name="T82" fmla="*/ 21 w 37"/>
                    <a:gd name="T83" fmla="*/ 26 h 59"/>
                    <a:gd name="T84" fmla="*/ 18 w 37"/>
                    <a:gd name="T85" fmla="*/ 30 h 59"/>
                    <a:gd name="T86" fmla="*/ 18 w 37"/>
                    <a:gd name="T87" fmla="*/ 30 h 59"/>
                    <a:gd name="T88" fmla="*/ 21 w 37"/>
                    <a:gd name="T89" fmla="*/ 26 h 59"/>
                    <a:gd name="T90" fmla="*/ 21 w 37"/>
                    <a:gd name="T91" fmla="*/ 26 h 59"/>
                    <a:gd name="T92" fmla="*/ 30 w 37"/>
                    <a:gd name="T93" fmla="*/ 11 h 59"/>
                    <a:gd name="T94" fmla="*/ 28 w 37"/>
                    <a:gd name="T95" fmla="*/ 15 h 59"/>
                    <a:gd name="T96" fmla="*/ 28 w 37"/>
                    <a:gd name="T97" fmla="*/ 15 h 59"/>
                    <a:gd name="T98" fmla="*/ 27 w 37"/>
                    <a:gd name="T99" fmla="*/ 16 h 59"/>
                    <a:gd name="T100" fmla="*/ 27 w 37"/>
                    <a:gd name="T101" fmla="*/ 17 h 59"/>
                    <a:gd name="T102" fmla="*/ 30 w 37"/>
                    <a:gd name="T103" fmla="*/ 11 h 59"/>
                    <a:gd name="T104" fmla="*/ 30 w 37"/>
                    <a:gd name="T105" fmla="*/ 11 h 59"/>
                    <a:gd name="T106" fmla="*/ 37 w 37"/>
                    <a:gd name="T107" fmla="*/ 0 h 59"/>
                    <a:gd name="T108" fmla="*/ 33 w 37"/>
                    <a:gd name="T109" fmla="*/ 7 h 59"/>
                    <a:gd name="T110" fmla="*/ 33 w 37"/>
                    <a:gd name="T111" fmla="*/ 7 h 59"/>
                    <a:gd name="T112" fmla="*/ 37 w 37"/>
                    <a:gd name="T113" fmla="*/ 0 h 59"/>
                    <a:gd name="T114" fmla="*/ 37 w 37"/>
                    <a:gd name="T11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7" h="59">
                      <a:moveTo>
                        <a:pt x="1" y="58"/>
                      </a:moveTo>
                      <a:cubicBezTo>
                        <a:pt x="1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1" y="59"/>
                        <a:pt x="1" y="59"/>
                        <a:pt x="1" y="58"/>
                      </a:cubicBezTo>
                      <a:moveTo>
                        <a:pt x="1" y="57"/>
                      </a:moveTo>
                      <a:cubicBezTo>
                        <a:pt x="1" y="57"/>
                        <a:pt x="1" y="58"/>
                        <a:pt x="1" y="58"/>
                      </a:cubicBezTo>
                      <a:cubicBezTo>
                        <a:pt x="1" y="58"/>
                        <a:pt x="1" y="58"/>
                        <a:pt x="1" y="58"/>
                      </a:cubicBezTo>
                      <a:cubicBezTo>
                        <a:pt x="1" y="58"/>
                        <a:pt x="1" y="58"/>
                        <a:pt x="1" y="57"/>
                      </a:cubicBezTo>
                      <a:cubicBezTo>
                        <a:pt x="1" y="57"/>
                        <a:pt x="1" y="57"/>
                        <a:pt x="1" y="57"/>
                      </a:cubicBezTo>
                      <a:moveTo>
                        <a:pt x="4" y="53"/>
                      </a:moveTo>
                      <a:cubicBezTo>
                        <a:pt x="4" y="53"/>
                        <a:pt x="4" y="53"/>
                        <a:pt x="4" y="54"/>
                      </a:cubicBezTo>
                      <a:cubicBezTo>
                        <a:pt x="4" y="54"/>
                        <a:pt x="4" y="54"/>
                        <a:pt x="4" y="54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moveTo>
                        <a:pt x="5" y="50"/>
                      </a:moveTo>
                      <a:cubicBezTo>
                        <a:pt x="5" y="51"/>
                        <a:pt x="5" y="51"/>
                        <a:pt x="5" y="51"/>
                      </a:cubicBezTo>
                      <a:cubicBezTo>
                        <a:pt x="5" y="51"/>
                        <a:pt x="5" y="51"/>
                        <a:pt x="5" y="51"/>
                      </a:cubicBezTo>
                      <a:cubicBezTo>
                        <a:pt x="5" y="51"/>
                        <a:pt x="5" y="51"/>
                        <a:pt x="6" y="51"/>
                      </a:cubicBezTo>
                      <a:cubicBezTo>
                        <a:pt x="6" y="51"/>
                        <a:pt x="5" y="51"/>
                        <a:pt x="5" y="50"/>
                      </a:cubicBezTo>
                      <a:moveTo>
                        <a:pt x="7" y="49"/>
                      </a:moveTo>
                      <a:cubicBezTo>
                        <a:pt x="6" y="49"/>
                        <a:pt x="6" y="49"/>
                        <a:pt x="6" y="50"/>
                      </a:cubicBezTo>
                      <a:cubicBezTo>
                        <a:pt x="6" y="50"/>
                        <a:pt x="6" y="50"/>
                        <a:pt x="6" y="50"/>
                      </a:cubicBezTo>
                      <a:cubicBezTo>
                        <a:pt x="6" y="50"/>
                        <a:pt x="7" y="49"/>
                        <a:pt x="7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moveTo>
                        <a:pt x="7" y="48"/>
                      </a:moveTo>
                      <a:cubicBezTo>
                        <a:pt x="7" y="48"/>
                        <a:pt x="7" y="48"/>
                        <a:pt x="7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cubicBezTo>
                        <a:pt x="7" y="49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moveTo>
                        <a:pt x="8" y="46"/>
                      </a:moveTo>
                      <a:cubicBezTo>
                        <a:pt x="8" y="46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moveTo>
                        <a:pt x="15" y="34"/>
                      </a:moveTo>
                      <a:cubicBezTo>
                        <a:pt x="15" y="35"/>
                        <a:pt x="14" y="37"/>
                        <a:pt x="13" y="38"/>
                      </a:cubicBezTo>
                      <a:cubicBezTo>
                        <a:pt x="13" y="38"/>
                        <a:pt x="13" y="38"/>
                        <a:pt x="13" y="38"/>
                      </a:cubicBezTo>
                      <a:cubicBezTo>
                        <a:pt x="14" y="37"/>
                        <a:pt x="15" y="36"/>
                        <a:pt x="16" y="34"/>
                      </a:cubicBezTo>
                      <a:cubicBezTo>
                        <a:pt x="16" y="34"/>
                        <a:pt x="16" y="34"/>
                        <a:pt x="15" y="34"/>
                      </a:cubicBezTo>
                      <a:moveTo>
                        <a:pt x="21" y="26"/>
                      </a:moveTo>
                      <a:cubicBezTo>
                        <a:pt x="20" y="27"/>
                        <a:pt x="19" y="29"/>
                        <a:pt x="18" y="30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9" y="29"/>
                        <a:pt x="20" y="28"/>
                        <a:pt x="21" y="26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moveTo>
                        <a:pt x="30" y="11"/>
                      </a:moveTo>
                      <a:cubicBezTo>
                        <a:pt x="29" y="12"/>
                        <a:pt x="28" y="13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5"/>
                        <a:pt x="27" y="16"/>
                        <a:pt x="27" y="16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8" y="15"/>
                        <a:pt x="29" y="13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moveTo>
                        <a:pt x="37" y="0"/>
                      </a:moveTo>
                      <a:cubicBezTo>
                        <a:pt x="36" y="2"/>
                        <a:pt x="34" y="4"/>
                        <a:pt x="33" y="7"/>
                      </a:cubicBezTo>
                      <a:cubicBezTo>
                        <a:pt x="33" y="7"/>
                        <a:pt x="33" y="7"/>
                        <a:pt x="33" y="7"/>
                      </a:cubicBezTo>
                      <a:cubicBezTo>
                        <a:pt x="34" y="5"/>
                        <a:pt x="36" y="2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5" name="Freeform 9445"/>
                <p:cNvSpPr>
                  <a:spLocks noEditPoints="1"/>
                </p:cNvSpPr>
                <p:nvPr/>
              </p:nvSpPr>
              <p:spPr bwMode="auto">
                <a:xfrm>
                  <a:off x="-340" y="3103"/>
                  <a:ext cx="92" cy="149"/>
                </a:xfrm>
                <a:custGeom>
                  <a:avLst/>
                  <a:gdLst>
                    <a:gd name="T0" fmla="*/ 0 w 39"/>
                    <a:gd name="T1" fmla="*/ 63 h 63"/>
                    <a:gd name="T2" fmla="*/ 1 w 39"/>
                    <a:gd name="T3" fmla="*/ 63 h 63"/>
                    <a:gd name="T4" fmla="*/ 1 w 39"/>
                    <a:gd name="T5" fmla="*/ 61 h 63"/>
                    <a:gd name="T6" fmla="*/ 1 w 39"/>
                    <a:gd name="T7" fmla="*/ 62 h 63"/>
                    <a:gd name="T8" fmla="*/ 1 w 39"/>
                    <a:gd name="T9" fmla="*/ 61 h 63"/>
                    <a:gd name="T10" fmla="*/ 2 w 39"/>
                    <a:gd name="T11" fmla="*/ 61 h 63"/>
                    <a:gd name="T12" fmla="*/ 3 w 39"/>
                    <a:gd name="T13" fmla="*/ 59 h 63"/>
                    <a:gd name="T14" fmla="*/ 4 w 39"/>
                    <a:gd name="T15" fmla="*/ 57 h 63"/>
                    <a:gd name="T16" fmla="*/ 3 w 39"/>
                    <a:gd name="T17" fmla="*/ 58 h 63"/>
                    <a:gd name="T18" fmla="*/ 4 w 39"/>
                    <a:gd name="T19" fmla="*/ 57 h 63"/>
                    <a:gd name="T20" fmla="*/ 4 w 39"/>
                    <a:gd name="T21" fmla="*/ 56 h 63"/>
                    <a:gd name="T22" fmla="*/ 5 w 39"/>
                    <a:gd name="T23" fmla="*/ 56 h 63"/>
                    <a:gd name="T24" fmla="*/ 5 w 39"/>
                    <a:gd name="T25" fmla="*/ 54 h 63"/>
                    <a:gd name="T26" fmla="*/ 6 w 39"/>
                    <a:gd name="T27" fmla="*/ 55 h 63"/>
                    <a:gd name="T28" fmla="*/ 5 w 39"/>
                    <a:gd name="T29" fmla="*/ 54 h 63"/>
                    <a:gd name="T30" fmla="*/ 6 w 39"/>
                    <a:gd name="T31" fmla="*/ 54 h 63"/>
                    <a:gd name="T32" fmla="*/ 7 w 39"/>
                    <a:gd name="T33" fmla="*/ 53 h 63"/>
                    <a:gd name="T34" fmla="*/ 12 w 39"/>
                    <a:gd name="T35" fmla="*/ 44 h 63"/>
                    <a:gd name="T36" fmla="*/ 7 w 39"/>
                    <a:gd name="T37" fmla="*/ 52 h 63"/>
                    <a:gd name="T38" fmla="*/ 12 w 39"/>
                    <a:gd name="T39" fmla="*/ 44 h 63"/>
                    <a:gd name="T40" fmla="*/ 14 w 39"/>
                    <a:gd name="T41" fmla="*/ 40 h 63"/>
                    <a:gd name="T42" fmla="*/ 17 w 39"/>
                    <a:gd name="T43" fmla="*/ 36 h 63"/>
                    <a:gd name="T44" fmla="*/ 25 w 39"/>
                    <a:gd name="T45" fmla="*/ 22 h 63"/>
                    <a:gd name="T46" fmla="*/ 19 w 39"/>
                    <a:gd name="T47" fmla="*/ 32 h 63"/>
                    <a:gd name="T48" fmla="*/ 25 w 39"/>
                    <a:gd name="T49" fmla="*/ 22 h 63"/>
                    <a:gd name="T50" fmla="*/ 31 w 39"/>
                    <a:gd name="T51" fmla="*/ 12 h 63"/>
                    <a:gd name="T52" fmla="*/ 29 w 39"/>
                    <a:gd name="T53" fmla="*/ 16 h 63"/>
                    <a:gd name="T54" fmla="*/ 31 w 39"/>
                    <a:gd name="T55" fmla="*/ 12 h 63"/>
                    <a:gd name="T56" fmla="*/ 38 w 39"/>
                    <a:gd name="T57" fmla="*/ 0 h 63"/>
                    <a:gd name="T58" fmla="*/ 36 w 39"/>
                    <a:gd name="T59" fmla="*/ 4 h 63"/>
                    <a:gd name="T60" fmla="*/ 35 w 39"/>
                    <a:gd name="T61" fmla="*/ 5 h 63"/>
                    <a:gd name="T62" fmla="*/ 39 w 39"/>
                    <a:gd name="T6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9" h="63">
                      <a:moveTo>
                        <a:pt x="1" y="62"/>
                      </a:moveTo>
                      <a:cubicBezTo>
                        <a:pt x="0" y="63"/>
                        <a:pt x="0" y="63"/>
                        <a:pt x="0" y="63"/>
                      </a:cubicBezTo>
                      <a:cubicBezTo>
                        <a:pt x="0" y="63"/>
                        <a:pt x="0" y="63"/>
                        <a:pt x="0" y="63"/>
                      </a:cubicBezTo>
                      <a:cubicBezTo>
                        <a:pt x="0" y="63"/>
                        <a:pt x="1" y="63"/>
                        <a:pt x="1" y="63"/>
                      </a:cubicBezTo>
                      <a:cubicBezTo>
                        <a:pt x="1" y="62"/>
                        <a:pt x="1" y="62"/>
                        <a:pt x="1" y="62"/>
                      </a:cubicBezTo>
                      <a:moveTo>
                        <a:pt x="1" y="61"/>
                      </a:moveTo>
                      <a:cubicBezTo>
                        <a:pt x="1" y="62"/>
                        <a:pt x="1" y="62"/>
                        <a:pt x="1" y="62"/>
                      </a:cubicBezTo>
                      <a:cubicBezTo>
                        <a:pt x="1" y="62"/>
                        <a:pt x="1" y="62"/>
                        <a:pt x="1" y="62"/>
                      </a:cubicBezTo>
                      <a:cubicBezTo>
                        <a:pt x="1" y="62"/>
                        <a:pt x="1" y="62"/>
                        <a:pt x="1" y="61"/>
                      </a:cubicBezTo>
                      <a:cubicBezTo>
                        <a:pt x="1" y="61"/>
                        <a:pt x="1" y="61"/>
                        <a:pt x="1" y="61"/>
                      </a:cubicBezTo>
                      <a:moveTo>
                        <a:pt x="2" y="59"/>
                      </a:moveTo>
                      <a:cubicBezTo>
                        <a:pt x="2" y="60"/>
                        <a:pt x="2" y="60"/>
                        <a:pt x="2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2" y="60"/>
                        <a:pt x="2" y="60"/>
                        <a:pt x="3" y="59"/>
                      </a:cubicBezTo>
                      <a:cubicBezTo>
                        <a:pt x="3" y="59"/>
                        <a:pt x="2" y="59"/>
                        <a:pt x="2" y="59"/>
                      </a:cubicBezTo>
                      <a:moveTo>
                        <a:pt x="4" y="57"/>
                      </a:moveTo>
                      <a:cubicBezTo>
                        <a:pt x="3" y="58"/>
                        <a:pt x="3" y="58"/>
                        <a:pt x="3" y="58"/>
                      </a:cubicBezTo>
                      <a:cubicBezTo>
                        <a:pt x="3" y="58"/>
                        <a:pt x="3" y="58"/>
                        <a:pt x="3" y="58"/>
                      </a:cubicBezTo>
                      <a:cubicBezTo>
                        <a:pt x="3" y="58"/>
                        <a:pt x="4" y="58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moveTo>
                        <a:pt x="5" y="56"/>
                      </a:moveTo>
                      <a:cubicBezTo>
                        <a:pt x="4" y="56"/>
                        <a:pt x="4" y="56"/>
                        <a:pt x="4" y="56"/>
                      </a:cubicBezTo>
                      <a:cubicBezTo>
                        <a:pt x="4" y="56"/>
                        <a:pt x="4" y="56"/>
                        <a:pt x="4" y="56"/>
                      </a:cubicBezTo>
                      <a:cubicBezTo>
                        <a:pt x="5" y="56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5" y="56"/>
                      </a:cubicBezTo>
                      <a:moveTo>
                        <a:pt x="5" y="54"/>
                      </a:move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5" y="55"/>
                        <a:pt x="5" y="55"/>
                        <a:pt x="6" y="55"/>
                      </a:cubicBezTo>
                      <a:cubicBezTo>
                        <a:pt x="6" y="55"/>
                        <a:pt x="6" y="54"/>
                        <a:pt x="6" y="54"/>
                      </a:cubicBezTo>
                      <a:cubicBezTo>
                        <a:pt x="6" y="54"/>
                        <a:pt x="6" y="54"/>
                        <a:pt x="5" y="54"/>
                      </a:cubicBezTo>
                      <a:moveTo>
                        <a:pt x="6" y="53"/>
                      </a:moveTo>
                      <a:cubicBezTo>
                        <a:pt x="6" y="53"/>
                        <a:pt x="6" y="53"/>
                        <a:pt x="6" y="54"/>
                      </a:cubicBezTo>
                      <a:cubicBezTo>
                        <a:pt x="6" y="54"/>
                        <a:pt x="6" y="54"/>
                        <a:pt x="6" y="54"/>
                      </a:cubicBezTo>
                      <a:cubicBezTo>
                        <a:pt x="6" y="53"/>
                        <a:pt x="6" y="53"/>
                        <a:pt x="7" y="53"/>
                      </a:cubicBezTo>
                      <a:cubicBezTo>
                        <a:pt x="7" y="53"/>
                        <a:pt x="7" y="53"/>
                        <a:pt x="6" y="53"/>
                      </a:cubicBezTo>
                      <a:moveTo>
                        <a:pt x="12" y="44"/>
                      </a:moveTo>
                      <a:cubicBezTo>
                        <a:pt x="10" y="46"/>
                        <a:pt x="9" y="49"/>
                        <a:pt x="7" y="52"/>
                      </a:cubicBezTo>
                      <a:cubicBezTo>
                        <a:pt x="7" y="52"/>
                        <a:pt x="7" y="52"/>
                        <a:pt x="7" y="52"/>
                      </a:cubicBezTo>
                      <a:cubicBezTo>
                        <a:pt x="9" y="49"/>
                        <a:pt x="11" y="46"/>
                        <a:pt x="12" y="44"/>
                      </a:cubicBezTo>
                      <a:cubicBezTo>
                        <a:pt x="12" y="44"/>
                        <a:pt x="12" y="44"/>
                        <a:pt x="12" y="44"/>
                      </a:cubicBezTo>
                      <a:moveTo>
                        <a:pt x="17" y="35"/>
                      </a:moveTo>
                      <a:cubicBezTo>
                        <a:pt x="16" y="37"/>
                        <a:pt x="15" y="38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5" y="39"/>
                        <a:pt x="16" y="37"/>
                        <a:pt x="17" y="36"/>
                      </a:cubicBezTo>
                      <a:cubicBezTo>
                        <a:pt x="17" y="36"/>
                        <a:pt x="17" y="36"/>
                        <a:pt x="17" y="35"/>
                      </a:cubicBezTo>
                      <a:moveTo>
                        <a:pt x="25" y="22"/>
                      </a:moveTo>
                      <a:cubicBezTo>
                        <a:pt x="24" y="24"/>
                        <a:pt x="22" y="26"/>
                        <a:pt x="21" y="29"/>
                      </a:cubicBezTo>
                      <a:cubicBezTo>
                        <a:pt x="20" y="30"/>
                        <a:pt x="20" y="31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21" y="28"/>
                        <a:pt x="23" y="25"/>
                        <a:pt x="25" y="22"/>
                      </a:cubicBezTo>
                      <a:cubicBezTo>
                        <a:pt x="25" y="22"/>
                        <a:pt x="25" y="22"/>
                        <a:pt x="25" y="22"/>
                      </a:cubicBezTo>
                      <a:moveTo>
                        <a:pt x="31" y="12"/>
                      </a:moveTo>
                      <a:cubicBezTo>
                        <a:pt x="30" y="13"/>
                        <a:pt x="29" y="15"/>
                        <a:pt x="28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30" y="15"/>
                        <a:pt x="30" y="14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moveTo>
                        <a:pt x="39" y="0"/>
                      </a:move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6" y="4"/>
                        <a:pt x="35" y="4"/>
                        <a:pt x="35" y="5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5" y="5"/>
                        <a:pt x="36" y="5"/>
                        <a:pt x="36" y="5"/>
                      </a:cubicBezTo>
                      <a:cubicBezTo>
                        <a:pt x="36" y="3"/>
                        <a:pt x="39" y="1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6" name="Freeform 9446"/>
                <p:cNvSpPr>
                  <a:spLocks noEditPoints="1"/>
                </p:cNvSpPr>
                <p:nvPr/>
              </p:nvSpPr>
              <p:spPr bwMode="auto">
                <a:xfrm>
                  <a:off x="-337" y="3247"/>
                  <a:ext cx="2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0 h 2"/>
                    <a:gd name="T14" fmla="*/ 0 w 1"/>
                    <a:gd name="T15" fmla="*/ 0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7" name="Freeform 9447"/>
                <p:cNvSpPr>
                  <a:spLocks noEditPoints="1"/>
                </p:cNvSpPr>
                <p:nvPr/>
              </p:nvSpPr>
              <p:spPr bwMode="auto">
                <a:xfrm>
                  <a:off x="-349" y="3252"/>
                  <a:ext cx="9" cy="16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6 h 7"/>
                    <a:gd name="T4" fmla="*/ 1 w 4"/>
                    <a:gd name="T5" fmla="*/ 7 h 7"/>
                    <a:gd name="T6" fmla="*/ 2 w 4"/>
                    <a:gd name="T7" fmla="*/ 5 h 7"/>
                    <a:gd name="T8" fmla="*/ 1 w 4"/>
                    <a:gd name="T9" fmla="*/ 4 h 7"/>
                    <a:gd name="T10" fmla="*/ 3 w 4"/>
                    <a:gd name="T11" fmla="*/ 2 h 7"/>
                    <a:gd name="T12" fmla="*/ 3 w 4"/>
                    <a:gd name="T13" fmla="*/ 2 h 7"/>
                    <a:gd name="T14" fmla="*/ 3 w 4"/>
                    <a:gd name="T15" fmla="*/ 3 h 7"/>
                    <a:gd name="T16" fmla="*/ 3 w 4"/>
                    <a:gd name="T17" fmla="*/ 2 h 7"/>
                    <a:gd name="T18" fmla="*/ 3 w 4"/>
                    <a:gd name="T19" fmla="*/ 2 h 7"/>
                    <a:gd name="T20" fmla="*/ 4 w 4"/>
                    <a:gd name="T21" fmla="*/ 0 h 7"/>
                    <a:gd name="T22" fmla="*/ 3 w 4"/>
                    <a:gd name="T23" fmla="*/ 1 h 7"/>
                    <a:gd name="T24" fmla="*/ 4 w 4"/>
                    <a:gd name="T25" fmla="*/ 1 h 7"/>
                    <a:gd name="T26" fmla="*/ 4 w 4"/>
                    <a:gd name="T27" fmla="*/ 1 h 7"/>
                    <a:gd name="T28" fmla="*/ 4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1" y="6"/>
                        <a:pt x="0" y="6"/>
                      </a:cubicBezTo>
                      <a:cubicBezTo>
                        <a:pt x="0" y="6"/>
                        <a:pt x="0" y="7"/>
                        <a:pt x="1" y="7"/>
                      </a:cubicBezTo>
                      <a:cubicBezTo>
                        <a:pt x="1" y="6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1" y="4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8" name="Freeform 9448"/>
                <p:cNvSpPr>
                  <a:spLocks noEditPoints="1"/>
                </p:cNvSpPr>
                <p:nvPr/>
              </p:nvSpPr>
              <p:spPr bwMode="auto">
                <a:xfrm>
                  <a:off x="-352" y="3257"/>
                  <a:ext cx="10" cy="16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7 h 7"/>
                    <a:gd name="T4" fmla="*/ 0 w 4"/>
                    <a:gd name="T5" fmla="*/ 7 h 7"/>
                    <a:gd name="T6" fmla="*/ 2 w 4"/>
                    <a:gd name="T7" fmla="*/ 5 h 7"/>
                    <a:gd name="T8" fmla="*/ 1 w 4"/>
                    <a:gd name="T9" fmla="*/ 4 h 7"/>
                    <a:gd name="T10" fmla="*/ 4 w 4"/>
                    <a:gd name="T11" fmla="*/ 0 h 7"/>
                    <a:gd name="T12" fmla="*/ 2 w 4"/>
                    <a:gd name="T13" fmla="*/ 2 h 7"/>
                    <a:gd name="T14" fmla="*/ 3 w 4"/>
                    <a:gd name="T15" fmla="*/ 3 h 7"/>
                    <a:gd name="T16" fmla="*/ 4 w 4"/>
                    <a:gd name="T17" fmla="*/ 1 h 7"/>
                    <a:gd name="T18" fmla="*/ 4 w 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6"/>
                        <a:pt x="1" y="5"/>
                        <a:pt x="2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moveTo>
                        <a:pt x="4" y="0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9" name="Freeform 9449"/>
                <p:cNvSpPr>
                  <a:spLocks noEditPoints="1"/>
                </p:cNvSpPr>
                <p:nvPr/>
              </p:nvSpPr>
              <p:spPr bwMode="auto">
                <a:xfrm>
                  <a:off x="-361" y="3273"/>
                  <a:ext cx="9" cy="14"/>
                </a:xfrm>
                <a:custGeom>
                  <a:avLst/>
                  <a:gdLst>
                    <a:gd name="T0" fmla="*/ 0 w 4"/>
                    <a:gd name="T1" fmla="*/ 6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6 h 6"/>
                    <a:gd name="T8" fmla="*/ 0 w 4"/>
                    <a:gd name="T9" fmla="*/ 6 h 6"/>
                    <a:gd name="T10" fmla="*/ 4 w 4"/>
                    <a:gd name="T11" fmla="*/ 0 h 6"/>
                    <a:gd name="T12" fmla="*/ 0 w 4"/>
                    <a:gd name="T13" fmla="*/ 6 h 6"/>
                    <a:gd name="T14" fmla="*/ 1 w 4"/>
                    <a:gd name="T15" fmla="*/ 6 h 6"/>
                    <a:gd name="T16" fmla="*/ 4 w 4"/>
                    <a:gd name="T17" fmla="*/ 0 h 6"/>
                    <a:gd name="T18" fmla="*/ 4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4" y="0"/>
                      </a:moveTo>
                      <a:cubicBezTo>
                        <a:pt x="3" y="2"/>
                        <a:pt x="1" y="4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2" y="4"/>
                        <a:pt x="3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0" name="Freeform 9450"/>
                <p:cNvSpPr>
                  <a:spLocks/>
                </p:cNvSpPr>
                <p:nvPr/>
              </p:nvSpPr>
              <p:spPr bwMode="auto">
                <a:xfrm>
                  <a:off x="-361" y="3287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1" name="Freeform 9451"/>
                <p:cNvSpPr>
                  <a:spLocks noEditPoints="1"/>
                </p:cNvSpPr>
                <p:nvPr/>
              </p:nvSpPr>
              <p:spPr bwMode="auto">
                <a:xfrm>
                  <a:off x="-574" y="3290"/>
                  <a:ext cx="213" cy="354"/>
                </a:xfrm>
                <a:custGeom>
                  <a:avLst/>
                  <a:gdLst>
                    <a:gd name="T0" fmla="*/ 0 w 90"/>
                    <a:gd name="T1" fmla="*/ 150 h 150"/>
                    <a:gd name="T2" fmla="*/ 2 w 90"/>
                    <a:gd name="T3" fmla="*/ 147 h 150"/>
                    <a:gd name="T4" fmla="*/ 2 w 90"/>
                    <a:gd name="T5" fmla="*/ 146 h 150"/>
                    <a:gd name="T6" fmla="*/ 3 w 90"/>
                    <a:gd name="T7" fmla="*/ 145 h 150"/>
                    <a:gd name="T8" fmla="*/ 4 w 90"/>
                    <a:gd name="T9" fmla="*/ 143 h 150"/>
                    <a:gd name="T10" fmla="*/ 4 w 90"/>
                    <a:gd name="T11" fmla="*/ 143 h 150"/>
                    <a:gd name="T12" fmla="*/ 4 w 90"/>
                    <a:gd name="T13" fmla="*/ 143 h 150"/>
                    <a:gd name="T14" fmla="*/ 4 w 90"/>
                    <a:gd name="T15" fmla="*/ 143 h 150"/>
                    <a:gd name="T16" fmla="*/ 5 w 90"/>
                    <a:gd name="T17" fmla="*/ 141 h 150"/>
                    <a:gd name="T18" fmla="*/ 11 w 90"/>
                    <a:gd name="T19" fmla="*/ 131 h 150"/>
                    <a:gd name="T20" fmla="*/ 11 w 90"/>
                    <a:gd name="T21" fmla="*/ 131 h 150"/>
                    <a:gd name="T22" fmla="*/ 11 w 90"/>
                    <a:gd name="T23" fmla="*/ 131 h 150"/>
                    <a:gd name="T24" fmla="*/ 14 w 90"/>
                    <a:gd name="T25" fmla="*/ 126 h 150"/>
                    <a:gd name="T26" fmla="*/ 17 w 90"/>
                    <a:gd name="T27" fmla="*/ 120 h 150"/>
                    <a:gd name="T28" fmla="*/ 19 w 90"/>
                    <a:gd name="T29" fmla="*/ 118 h 150"/>
                    <a:gd name="T30" fmla="*/ 19 w 90"/>
                    <a:gd name="T31" fmla="*/ 118 h 150"/>
                    <a:gd name="T32" fmla="*/ 20 w 90"/>
                    <a:gd name="T33" fmla="*/ 116 h 150"/>
                    <a:gd name="T34" fmla="*/ 26 w 90"/>
                    <a:gd name="T35" fmla="*/ 107 h 150"/>
                    <a:gd name="T36" fmla="*/ 33 w 90"/>
                    <a:gd name="T37" fmla="*/ 93 h 150"/>
                    <a:gd name="T38" fmla="*/ 43 w 90"/>
                    <a:gd name="T39" fmla="*/ 77 h 150"/>
                    <a:gd name="T40" fmla="*/ 43 w 90"/>
                    <a:gd name="T41" fmla="*/ 77 h 150"/>
                    <a:gd name="T42" fmla="*/ 45 w 90"/>
                    <a:gd name="T43" fmla="*/ 74 h 150"/>
                    <a:gd name="T44" fmla="*/ 47 w 90"/>
                    <a:gd name="T45" fmla="*/ 71 h 150"/>
                    <a:gd name="T46" fmla="*/ 47 w 90"/>
                    <a:gd name="T47" fmla="*/ 70 h 150"/>
                    <a:gd name="T48" fmla="*/ 50 w 90"/>
                    <a:gd name="T49" fmla="*/ 64 h 150"/>
                    <a:gd name="T50" fmla="*/ 50 w 90"/>
                    <a:gd name="T51" fmla="*/ 64 h 150"/>
                    <a:gd name="T52" fmla="*/ 53 w 90"/>
                    <a:gd name="T53" fmla="*/ 62 h 150"/>
                    <a:gd name="T54" fmla="*/ 53 w 90"/>
                    <a:gd name="T55" fmla="*/ 62 h 150"/>
                    <a:gd name="T56" fmla="*/ 54 w 90"/>
                    <a:gd name="T57" fmla="*/ 58 h 150"/>
                    <a:gd name="T58" fmla="*/ 59 w 90"/>
                    <a:gd name="T59" fmla="*/ 50 h 150"/>
                    <a:gd name="T60" fmla="*/ 59 w 90"/>
                    <a:gd name="T61" fmla="*/ 50 h 150"/>
                    <a:gd name="T62" fmla="*/ 60 w 90"/>
                    <a:gd name="T63" fmla="*/ 49 h 150"/>
                    <a:gd name="T64" fmla="*/ 62 w 90"/>
                    <a:gd name="T65" fmla="*/ 45 h 150"/>
                    <a:gd name="T66" fmla="*/ 63 w 90"/>
                    <a:gd name="T67" fmla="*/ 44 h 150"/>
                    <a:gd name="T68" fmla="*/ 63 w 90"/>
                    <a:gd name="T69" fmla="*/ 44 h 150"/>
                    <a:gd name="T70" fmla="*/ 64 w 90"/>
                    <a:gd name="T71" fmla="*/ 43 h 150"/>
                    <a:gd name="T72" fmla="*/ 64 w 90"/>
                    <a:gd name="T73" fmla="*/ 42 h 150"/>
                    <a:gd name="T74" fmla="*/ 64 w 90"/>
                    <a:gd name="T75" fmla="*/ 42 h 150"/>
                    <a:gd name="T76" fmla="*/ 67 w 90"/>
                    <a:gd name="T77" fmla="*/ 38 h 150"/>
                    <a:gd name="T78" fmla="*/ 67 w 90"/>
                    <a:gd name="T79" fmla="*/ 38 h 150"/>
                    <a:gd name="T80" fmla="*/ 68 w 90"/>
                    <a:gd name="T81" fmla="*/ 35 h 150"/>
                    <a:gd name="T82" fmla="*/ 70 w 90"/>
                    <a:gd name="T83" fmla="*/ 32 h 150"/>
                    <a:gd name="T84" fmla="*/ 71 w 90"/>
                    <a:gd name="T85" fmla="*/ 30 h 150"/>
                    <a:gd name="T86" fmla="*/ 73 w 90"/>
                    <a:gd name="T87" fmla="*/ 27 h 150"/>
                    <a:gd name="T88" fmla="*/ 73 w 90"/>
                    <a:gd name="T89" fmla="*/ 27 h 150"/>
                    <a:gd name="T90" fmla="*/ 74 w 90"/>
                    <a:gd name="T91" fmla="*/ 26 h 150"/>
                    <a:gd name="T92" fmla="*/ 74 w 90"/>
                    <a:gd name="T93" fmla="*/ 26 h 150"/>
                    <a:gd name="T94" fmla="*/ 77 w 90"/>
                    <a:gd name="T95" fmla="*/ 20 h 150"/>
                    <a:gd name="T96" fmla="*/ 82 w 90"/>
                    <a:gd name="T97" fmla="*/ 12 h 150"/>
                    <a:gd name="T98" fmla="*/ 82 w 90"/>
                    <a:gd name="T99" fmla="*/ 12 h 150"/>
                    <a:gd name="T100" fmla="*/ 82 w 90"/>
                    <a:gd name="T101" fmla="*/ 12 h 150"/>
                    <a:gd name="T102" fmla="*/ 82 w 90"/>
                    <a:gd name="T103" fmla="*/ 12 h 150"/>
                    <a:gd name="T104" fmla="*/ 83 w 90"/>
                    <a:gd name="T105" fmla="*/ 11 h 150"/>
                    <a:gd name="T106" fmla="*/ 88 w 90"/>
                    <a:gd name="T107" fmla="*/ 3 h 150"/>
                    <a:gd name="T108" fmla="*/ 88 w 90"/>
                    <a:gd name="T109" fmla="*/ 3 h 150"/>
                    <a:gd name="T110" fmla="*/ 89 w 90"/>
                    <a:gd name="T111" fmla="*/ 2 h 150"/>
                    <a:gd name="T112" fmla="*/ 89 w 90"/>
                    <a:gd name="T113" fmla="*/ 2 h 150"/>
                    <a:gd name="T114" fmla="*/ 89 w 90"/>
                    <a:gd name="T115" fmla="*/ 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0" h="150">
                      <a:moveTo>
                        <a:pt x="0" y="150"/>
                      </a:move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moveTo>
                        <a:pt x="2" y="147"/>
                      </a:moveTo>
                      <a:cubicBezTo>
                        <a:pt x="2" y="147"/>
                        <a:pt x="2" y="147"/>
                        <a:pt x="2" y="148"/>
                      </a:cubicBezTo>
                      <a:cubicBezTo>
                        <a:pt x="2" y="148"/>
                        <a:pt x="2" y="148"/>
                        <a:pt x="2" y="148"/>
                      </a:cubicBezTo>
                      <a:cubicBezTo>
                        <a:pt x="2" y="147"/>
                        <a:pt x="2" y="147"/>
                        <a:pt x="2" y="147"/>
                      </a:cubicBezTo>
                      <a:cubicBezTo>
                        <a:pt x="2" y="147"/>
                        <a:pt x="2" y="147"/>
                        <a:pt x="2" y="147"/>
                      </a:cubicBezTo>
                      <a:moveTo>
                        <a:pt x="2" y="146"/>
                      </a:moveTo>
                      <a:cubicBezTo>
                        <a:pt x="2" y="146"/>
                        <a:pt x="2" y="146"/>
                        <a:pt x="2" y="146"/>
                      </a:cubicBezTo>
                      <a:cubicBezTo>
                        <a:pt x="2" y="146"/>
                        <a:pt x="2" y="146"/>
                        <a:pt x="2" y="146"/>
                      </a:cubicBezTo>
                      <a:cubicBezTo>
                        <a:pt x="2" y="146"/>
                        <a:pt x="2" y="146"/>
                        <a:pt x="2" y="146"/>
                      </a:cubicBezTo>
                      <a:cubicBezTo>
                        <a:pt x="2" y="146"/>
                        <a:pt x="2" y="146"/>
                        <a:pt x="2" y="146"/>
                      </a:cubicBezTo>
                      <a:moveTo>
                        <a:pt x="3" y="144"/>
                      </a:moveTo>
                      <a:cubicBezTo>
                        <a:pt x="3" y="145"/>
                        <a:pt x="3" y="145"/>
                        <a:pt x="3" y="145"/>
                      </a:cubicBezTo>
                      <a:cubicBezTo>
                        <a:pt x="3" y="145"/>
                        <a:pt x="3" y="145"/>
                        <a:pt x="3" y="145"/>
                      </a:cubicBezTo>
                      <a:cubicBezTo>
                        <a:pt x="3" y="145"/>
                        <a:pt x="3" y="145"/>
                        <a:pt x="3" y="144"/>
                      </a:cubicBezTo>
                      <a:cubicBezTo>
                        <a:pt x="3" y="144"/>
                        <a:pt x="3" y="144"/>
                        <a:pt x="3" y="144"/>
                      </a:cubicBezTo>
                      <a:moveTo>
                        <a:pt x="4" y="143"/>
                      </a:move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moveTo>
                        <a:pt x="4" y="143"/>
                      </a:move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moveTo>
                        <a:pt x="4" y="143"/>
                      </a:move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moveTo>
                        <a:pt x="7" y="137"/>
                      </a:moveTo>
                      <a:cubicBezTo>
                        <a:pt x="7" y="138"/>
                        <a:pt x="6" y="140"/>
                        <a:pt x="5" y="141"/>
                      </a:cubicBezTo>
                      <a:cubicBezTo>
                        <a:pt x="5" y="141"/>
                        <a:pt x="5" y="141"/>
                        <a:pt x="5" y="141"/>
                      </a:cubicBezTo>
                      <a:cubicBezTo>
                        <a:pt x="6" y="140"/>
                        <a:pt x="7" y="139"/>
                        <a:pt x="8" y="137"/>
                      </a:cubicBezTo>
                      <a:cubicBezTo>
                        <a:pt x="8" y="137"/>
                        <a:pt x="8" y="137"/>
                        <a:pt x="7" y="137"/>
                      </a:cubicBezTo>
                      <a:moveTo>
                        <a:pt x="11" y="131"/>
                      </a:moveTo>
                      <a:cubicBezTo>
                        <a:pt x="10" y="132"/>
                        <a:pt x="10" y="132"/>
                        <a:pt x="10" y="133"/>
                      </a:cubicBezTo>
                      <a:cubicBezTo>
                        <a:pt x="10" y="133"/>
                        <a:pt x="10" y="133"/>
                        <a:pt x="10" y="133"/>
                      </a:cubicBezTo>
                      <a:cubicBezTo>
                        <a:pt x="10" y="132"/>
                        <a:pt x="11" y="132"/>
                        <a:pt x="11" y="132"/>
                      </a:cubicBezTo>
                      <a:cubicBezTo>
                        <a:pt x="11" y="132"/>
                        <a:pt x="11" y="131"/>
                        <a:pt x="11" y="131"/>
                      </a:cubicBezTo>
                      <a:moveTo>
                        <a:pt x="11" y="131"/>
                      </a:moveTo>
                      <a:cubicBezTo>
                        <a:pt x="11" y="131"/>
                        <a:pt x="11" y="131"/>
                        <a:pt x="11" y="131"/>
                      </a:cubicBezTo>
                      <a:cubicBezTo>
                        <a:pt x="11" y="131"/>
                        <a:pt x="11" y="131"/>
                        <a:pt x="11" y="131"/>
                      </a:cubicBezTo>
                      <a:cubicBezTo>
                        <a:pt x="11" y="131"/>
                        <a:pt x="11" y="131"/>
                        <a:pt x="11" y="131"/>
                      </a:cubicBezTo>
                      <a:cubicBezTo>
                        <a:pt x="11" y="131"/>
                        <a:pt x="11" y="131"/>
                        <a:pt x="11" y="131"/>
                      </a:cubicBezTo>
                      <a:moveTo>
                        <a:pt x="14" y="125"/>
                      </a:moveTo>
                      <a:cubicBezTo>
                        <a:pt x="14" y="125"/>
                        <a:pt x="14" y="126"/>
                        <a:pt x="14" y="126"/>
                      </a:cubicBezTo>
                      <a:cubicBezTo>
                        <a:pt x="14" y="126"/>
                        <a:pt x="14" y="126"/>
                        <a:pt x="14" y="126"/>
                      </a:cubicBezTo>
                      <a:cubicBezTo>
                        <a:pt x="14" y="126"/>
                        <a:pt x="14" y="125"/>
                        <a:pt x="15" y="125"/>
                      </a:cubicBezTo>
                      <a:cubicBezTo>
                        <a:pt x="15" y="125"/>
                        <a:pt x="14" y="125"/>
                        <a:pt x="14" y="125"/>
                      </a:cubicBezTo>
                      <a:moveTo>
                        <a:pt x="18" y="118"/>
                      </a:moveTo>
                      <a:cubicBezTo>
                        <a:pt x="18" y="119"/>
                        <a:pt x="18" y="120"/>
                        <a:pt x="17" y="120"/>
                      </a:cubicBezTo>
                      <a:cubicBezTo>
                        <a:pt x="17" y="120"/>
                        <a:pt x="17" y="120"/>
                        <a:pt x="17" y="120"/>
                      </a:cubicBezTo>
                      <a:cubicBezTo>
                        <a:pt x="18" y="120"/>
                        <a:pt x="18" y="119"/>
                        <a:pt x="19" y="118"/>
                      </a:cubicBezTo>
                      <a:cubicBezTo>
                        <a:pt x="18" y="118"/>
                        <a:pt x="18" y="118"/>
                        <a:pt x="18" y="118"/>
                      </a:cubicBezTo>
                      <a:moveTo>
                        <a:pt x="19" y="118"/>
                      </a:moveTo>
                      <a:cubicBezTo>
                        <a:pt x="19" y="118"/>
                        <a:pt x="18" y="118"/>
                        <a:pt x="18" y="118"/>
                      </a:cubicBezTo>
                      <a:cubicBezTo>
                        <a:pt x="18" y="118"/>
                        <a:pt x="19" y="118"/>
                        <a:pt x="19" y="118"/>
                      </a:cubicBezTo>
                      <a:cubicBezTo>
                        <a:pt x="19" y="118"/>
                        <a:pt x="19" y="118"/>
                        <a:pt x="19" y="118"/>
                      </a:cubicBezTo>
                      <a:cubicBezTo>
                        <a:pt x="19" y="118"/>
                        <a:pt x="19" y="118"/>
                        <a:pt x="19" y="118"/>
                      </a:cubicBezTo>
                      <a:moveTo>
                        <a:pt x="20" y="116"/>
                      </a:moveTo>
                      <a:cubicBezTo>
                        <a:pt x="19" y="116"/>
                        <a:pt x="19" y="117"/>
                        <a:pt x="19" y="118"/>
                      </a:cubicBezTo>
                      <a:cubicBezTo>
                        <a:pt x="19" y="118"/>
                        <a:pt x="19" y="118"/>
                        <a:pt x="19" y="118"/>
                      </a:cubicBezTo>
                      <a:cubicBezTo>
                        <a:pt x="19" y="117"/>
                        <a:pt x="20" y="116"/>
                        <a:pt x="20" y="116"/>
                      </a:cubicBezTo>
                      <a:cubicBezTo>
                        <a:pt x="20" y="116"/>
                        <a:pt x="20" y="116"/>
                        <a:pt x="20" y="116"/>
                      </a:cubicBezTo>
                      <a:moveTo>
                        <a:pt x="27" y="104"/>
                      </a:moveTo>
                      <a:cubicBezTo>
                        <a:pt x="26" y="105"/>
                        <a:pt x="26" y="106"/>
                        <a:pt x="25" y="107"/>
                      </a:cubicBezTo>
                      <a:cubicBezTo>
                        <a:pt x="25" y="107"/>
                        <a:pt x="25" y="107"/>
                        <a:pt x="26" y="107"/>
                      </a:cubicBezTo>
                      <a:cubicBezTo>
                        <a:pt x="26" y="106"/>
                        <a:pt x="26" y="105"/>
                        <a:pt x="27" y="104"/>
                      </a:cubicBezTo>
                      <a:cubicBezTo>
                        <a:pt x="27" y="104"/>
                        <a:pt x="27" y="104"/>
                        <a:pt x="27" y="104"/>
                      </a:cubicBezTo>
                      <a:moveTo>
                        <a:pt x="38" y="86"/>
                      </a:moveTo>
                      <a:cubicBezTo>
                        <a:pt x="36" y="88"/>
                        <a:pt x="35" y="90"/>
                        <a:pt x="33" y="93"/>
                      </a:cubicBezTo>
                      <a:cubicBezTo>
                        <a:pt x="33" y="93"/>
                        <a:pt x="34" y="93"/>
                        <a:pt x="34" y="93"/>
                      </a:cubicBezTo>
                      <a:cubicBezTo>
                        <a:pt x="35" y="91"/>
                        <a:pt x="37" y="88"/>
                        <a:pt x="38" y="86"/>
                      </a:cubicBezTo>
                      <a:cubicBezTo>
                        <a:pt x="38" y="86"/>
                        <a:pt x="38" y="86"/>
                        <a:pt x="38" y="86"/>
                      </a:cubicBezTo>
                      <a:moveTo>
                        <a:pt x="43" y="77"/>
                      </a:moveTo>
                      <a:cubicBezTo>
                        <a:pt x="42" y="78"/>
                        <a:pt x="42" y="78"/>
                        <a:pt x="42" y="79"/>
                      </a:cubicBezTo>
                      <a:cubicBezTo>
                        <a:pt x="42" y="79"/>
                        <a:pt x="42" y="79"/>
                        <a:pt x="42" y="79"/>
                      </a:cubicBezTo>
                      <a:cubicBezTo>
                        <a:pt x="42" y="79"/>
                        <a:pt x="43" y="78"/>
                        <a:pt x="43" y="77"/>
                      </a:cubicBezTo>
                      <a:cubicBezTo>
                        <a:pt x="43" y="77"/>
                        <a:pt x="43" y="77"/>
                        <a:pt x="43" y="77"/>
                      </a:cubicBezTo>
                      <a:moveTo>
                        <a:pt x="45" y="74"/>
                      </a:moveTo>
                      <a:cubicBezTo>
                        <a:pt x="44" y="74"/>
                        <a:pt x="44" y="75"/>
                        <a:pt x="44" y="76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4" y="75"/>
                        <a:pt x="45" y="75"/>
                        <a:pt x="45" y="74"/>
                      </a:cubicBezTo>
                      <a:cubicBezTo>
                        <a:pt x="45" y="74"/>
                        <a:pt x="45" y="74"/>
                        <a:pt x="45" y="74"/>
                      </a:cubicBezTo>
                      <a:moveTo>
                        <a:pt x="47" y="70"/>
                      </a:moveTo>
                      <a:cubicBezTo>
                        <a:pt x="47" y="70"/>
                        <a:pt x="47" y="71"/>
                        <a:pt x="47" y="71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cubicBezTo>
                        <a:pt x="47" y="71"/>
                        <a:pt x="47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moveTo>
                        <a:pt x="48" y="69"/>
                      </a:moveTo>
                      <a:cubicBezTo>
                        <a:pt x="47" y="69"/>
                        <a:pt x="47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cubicBezTo>
                        <a:pt x="48" y="70"/>
                        <a:pt x="48" y="70"/>
                        <a:pt x="48" y="69"/>
                      </a:cubicBezTo>
                      <a:cubicBezTo>
                        <a:pt x="48" y="69"/>
                        <a:pt x="48" y="69"/>
                        <a:pt x="48" y="69"/>
                      </a:cubicBezTo>
                      <a:moveTo>
                        <a:pt x="50" y="64"/>
                      </a:moveTo>
                      <a:cubicBezTo>
                        <a:pt x="50" y="66"/>
                        <a:pt x="49" y="67"/>
                        <a:pt x="48" y="68"/>
                      </a:cubicBezTo>
                      <a:cubicBezTo>
                        <a:pt x="48" y="68"/>
                        <a:pt x="48" y="68"/>
                        <a:pt x="48" y="68"/>
                      </a:cubicBezTo>
                      <a:cubicBezTo>
                        <a:pt x="49" y="67"/>
                        <a:pt x="50" y="66"/>
                        <a:pt x="51" y="65"/>
                      </a:cubicBezTo>
                      <a:cubicBezTo>
                        <a:pt x="51" y="64"/>
                        <a:pt x="51" y="64"/>
                        <a:pt x="50" y="64"/>
                      </a:cubicBezTo>
                      <a:moveTo>
                        <a:pt x="52" y="61"/>
                      </a:moveTo>
                      <a:cubicBezTo>
                        <a:pt x="52" y="62"/>
                        <a:pt x="51" y="63"/>
                        <a:pt x="51" y="64"/>
                      </a:cubicBezTo>
                      <a:cubicBezTo>
                        <a:pt x="51" y="64"/>
                        <a:pt x="51" y="64"/>
                        <a:pt x="51" y="64"/>
                      </a:cubicBezTo>
                      <a:cubicBezTo>
                        <a:pt x="51" y="63"/>
                        <a:pt x="52" y="63"/>
                        <a:pt x="53" y="62"/>
                      </a:cubicBezTo>
                      <a:cubicBezTo>
                        <a:pt x="52" y="62"/>
                        <a:pt x="52" y="62"/>
                        <a:pt x="52" y="61"/>
                      </a:cubicBezTo>
                      <a:moveTo>
                        <a:pt x="52" y="61"/>
                      </a:moveTo>
                      <a:cubicBezTo>
                        <a:pt x="52" y="61"/>
                        <a:pt x="52" y="61"/>
                        <a:pt x="52" y="61"/>
                      </a:cubicBezTo>
                      <a:cubicBezTo>
                        <a:pt x="53" y="62"/>
                        <a:pt x="53" y="62"/>
                        <a:pt x="53" y="62"/>
                      </a:cubicBezTo>
                      <a:cubicBezTo>
                        <a:pt x="53" y="62"/>
                        <a:pt x="53" y="62"/>
                        <a:pt x="53" y="62"/>
                      </a:cubicBezTo>
                      <a:cubicBezTo>
                        <a:pt x="53" y="62"/>
                        <a:pt x="52" y="61"/>
                        <a:pt x="52" y="61"/>
                      </a:cubicBezTo>
                      <a:moveTo>
                        <a:pt x="55" y="57"/>
                      </a:moveTo>
                      <a:cubicBezTo>
                        <a:pt x="55" y="58"/>
                        <a:pt x="54" y="58"/>
                        <a:pt x="54" y="58"/>
                      </a:cubicBezTo>
                      <a:cubicBezTo>
                        <a:pt x="54" y="58"/>
                        <a:pt x="54" y="58"/>
                        <a:pt x="54" y="59"/>
                      </a:cubicBezTo>
                      <a:cubicBezTo>
                        <a:pt x="55" y="58"/>
                        <a:pt x="55" y="58"/>
                        <a:pt x="55" y="57"/>
                      </a:cubicBezTo>
                      <a:cubicBezTo>
                        <a:pt x="55" y="57"/>
                        <a:pt x="55" y="57"/>
                        <a:pt x="55" y="57"/>
                      </a:cubicBezTo>
                      <a:moveTo>
                        <a:pt x="59" y="50"/>
                      </a:moveTo>
                      <a:cubicBezTo>
                        <a:pt x="58" y="52"/>
                        <a:pt x="57" y="54"/>
                        <a:pt x="56" y="56"/>
                      </a:cubicBezTo>
                      <a:cubicBezTo>
                        <a:pt x="56" y="56"/>
                        <a:pt x="55" y="56"/>
                        <a:pt x="55" y="56"/>
                      </a:cubicBezTo>
                      <a:cubicBezTo>
                        <a:pt x="56" y="56"/>
                        <a:pt x="56" y="56"/>
                        <a:pt x="56" y="56"/>
                      </a:cubicBezTo>
                      <a:cubicBezTo>
                        <a:pt x="57" y="54"/>
                        <a:pt x="58" y="52"/>
                        <a:pt x="59" y="50"/>
                      </a:cubicBezTo>
                      <a:cubicBezTo>
                        <a:pt x="59" y="50"/>
                        <a:pt x="59" y="50"/>
                        <a:pt x="59" y="50"/>
                      </a:cubicBezTo>
                      <a:moveTo>
                        <a:pt x="61" y="47"/>
                      </a:moveTo>
                      <a:cubicBezTo>
                        <a:pt x="61" y="48"/>
                        <a:pt x="60" y="48"/>
                        <a:pt x="60" y="49"/>
                      </a:cubicBezTo>
                      <a:cubicBezTo>
                        <a:pt x="60" y="49"/>
                        <a:pt x="60" y="49"/>
                        <a:pt x="60" y="49"/>
                      </a:cubicBezTo>
                      <a:cubicBezTo>
                        <a:pt x="61" y="48"/>
                        <a:pt x="61" y="48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moveTo>
                        <a:pt x="62" y="45"/>
                      </a:moveTo>
                      <a:cubicBezTo>
                        <a:pt x="62" y="45"/>
                        <a:pt x="62" y="45"/>
                        <a:pt x="62" y="45"/>
                      </a:cubicBezTo>
                      <a:cubicBezTo>
                        <a:pt x="62" y="45"/>
                        <a:pt x="62" y="45"/>
                        <a:pt x="63" y="45"/>
                      </a:cubicBezTo>
                      <a:cubicBezTo>
                        <a:pt x="63" y="45"/>
                        <a:pt x="63" y="45"/>
                        <a:pt x="63" y="45"/>
                      </a:cubicBezTo>
                      <a:cubicBezTo>
                        <a:pt x="62" y="45"/>
                        <a:pt x="62" y="45"/>
                        <a:pt x="62" y="45"/>
                      </a:cubicBezTo>
                      <a:moveTo>
                        <a:pt x="63" y="44"/>
                      </a:moveTo>
                      <a:cubicBezTo>
                        <a:pt x="63" y="44"/>
                        <a:pt x="63" y="44"/>
                        <a:pt x="62" y="45"/>
                      </a:cubicBezTo>
                      <a:cubicBezTo>
                        <a:pt x="62" y="45"/>
                        <a:pt x="63" y="45"/>
                        <a:pt x="63" y="45"/>
                      </a:cubicBezTo>
                      <a:cubicBezTo>
                        <a:pt x="63" y="45"/>
                        <a:pt x="63" y="44"/>
                        <a:pt x="63" y="44"/>
                      </a:cubicBezTo>
                      <a:cubicBezTo>
                        <a:pt x="63" y="44"/>
                        <a:pt x="63" y="44"/>
                        <a:pt x="63" y="44"/>
                      </a:cubicBezTo>
                      <a:moveTo>
                        <a:pt x="64" y="43"/>
                      </a:moveTo>
                      <a:cubicBezTo>
                        <a:pt x="63" y="43"/>
                        <a:pt x="63" y="43"/>
                        <a:pt x="63" y="44"/>
                      </a:cubicBezTo>
                      <a:cubicBezTo>
                        <a:pt x="63" y="44"/>
                        <a:pt x="63" y="44"/>
                        <a:pt x="63" y="44"/>
                      </a:cubicBezTo>
                      <a:cubicBezTo>
                        <a:pt x="63" y="44"/>
                        <a:pt x="64" y="43"/>
                        <a:pt x="64" y="43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moveTo>
                        <a:pt x="64" y="42"/>
                      </a:move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moveTo>
                        <a:pt x="66" y="38"/>
                      </a:moveTo>
                      <a:cubicBezTo>
                        <a:pt x="66" y="39"/>
                        <a:pt x="65" y="41"/>
                        <a:pt x="64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5" y="41"/>
                        <a:pt x="66" y="39"/>
                        <a:pt x="67" y="38"/>
                      </a:cubicBezTo>
                      <a:cubicBezTo>
                        <a:pt x="67" y="38"/>
                        <a:pt x="67" y="38"/>
                        <a:pt x="66" y="38"/>
                      </a:cubicBezTo>
                      <a:moveTo>
                        <a:pt x="67" y="38"/>
                      </a:moveTo>
                      <a:cubicBezTo>
                        <a:pt x="67" y="38"/>
                        <a:pt x="67" y="38"/>
                        <a:pt x="67" y="38"/>
                      </a:cubicBezTo>
                      <a:cubicBezTo>
                        <a:pt x="67" y="38"/>
                        <a:pt x="67" y="38"/>
                        <a:pt x="67" y="38"/>
                      </a:cubicBezTo>
                      <a:cubicBezTo>
                        <a:pt x="67" y="38"/>
                        <a:pt x="67" y="38"/>
                        <a:pt x="67" y="38"/>
                      </a:cubicBezTo>
                      <a:cubicBezTo>
                        <a:pt x="67" y="38"/>
                        <a:pt x="67" y="38"/>
                        <a:pt x="67" y="38"/>
                      </a:cubicBezTo>
                      <a:moveTo>
                        <a:pt x="68" y="35"/>
                      </a:moveTo>
                      <a:cubicBezTo>
                        <a:pt x="68" y="36"/>
                        <a:pt x="67" y="36"/>
                        <a:pt x="67" y="37"/>
                      </a:cubicBezTo>
                      <a:cubicBezTo>
                        <a:pt x="67" y="37"/>
                        <a:pt x="67" y="37"/>
                        <a:pt x="67" y="37"/>
                      </a:cubicBezTo>
                      <a:cubicBezTo>
                        <a:pt x="68" y="36"/>
                        <a:pt x="68" y="36"/>
                        <a:pt x="68" y="35"/>
                      </a:cubicBezTo>
                      <a:cubicBezTo>
                        <a:pt x="68" y="35"/>
                        <a:pt x="68" y="35"/>
                        <a:pt x="68" y="35"/>
                      </a:cubicBezTo>
                      <a:moveTo>
                        <a:pt x="71" y="31"/>
                      </a:moveTo>
                      <a:cubicBezTo>
                        <a:pt x="71" y="31"/>
                        <a:pt x="70" y="32"/>
                        <a:pt x="70" y="32"/>
                      </a:cubicBezTo>
                      <a:cubicBezTo>
                        <a:pt x="70" y="32"/>
                        <a:pt x="70" y="32"/>
                        <a:pt x="70" y="32"/>
                      </a:cubicBezTo>
                      <a:cubicBezTo>
                        <a:pt x="71" y="32"/>
                        <a:pt x="71" y="31"/>
                        <a:pt x="71" y="31"/>
                      </a:cubicBezTo>
                      <a:cubicBezTo>
                        <a:pt x="71" y="31"/>
                        <a:pt x="71" y="31"/>
                        <a:pt x="71" y="31"/>
                      </a:cubicBezTo>
                      <a:moveTo>
                        <a:pt x="72" y="29"/>
                      </a:moveTo>
                      <a:cubicBezTo>
                        <a:pt x="72" y="29"/>
                        <a:pt x="71" y="30"/>
                        <a:pt x="71" y="30"/>
                      </a:cubicBezTo>
                      <a:cubicBezTo>
                        <a:pt x="71" y="30"/>
                        <a:pt x="71" y="30"/>
                        <a:pt x="71" y="30"/>
                      </a:cubicBezTo>
                      <a:cubicBezTo>
                        <a:pt x="72" y="30"/>
                        <a:pt x="72" y="29"/>
                        <a:pt x="72" y="29"/>
                      </a:cubicBezTo>
                      <a:cubicBezTo>
                        <a:pt x="72" y="29"/>
                        <a:pt x="72" y="29"/>
                        <a:pt x="72" y="29"/>
                      </a:cubicBezTo>
                      <a:moveTo>
                        <a:pt x="73" y="27"/>
                      </a:moveTo>
                      <a:cubicBezTo>
                        <a:pt x="73" y="28"/>
                        <a:pt x="73" y="28"/>
                        <a:pt x="72" y="28"/>
                      </a:cubicBezTo>
                      <a:cubicBezTo>
                        <a:pt x="72" y="29"/>
                        <a:pt x="72" y="29"/>
                        <a:pt x="72" y="29"/>
                      </a:cubicBezTo>
                      <a:cubicBezTo>
                        <a:pt x="73" y="28"/>
                        <a:pt x="73" y="28"/>
                        <a:pt x="73" y="27"/>
                      </a:cubicBezTo>
                      <a:cubicBezTo>
                        <a:pt x="73" y="27"/>
                        <a:pt x="73" y="27"/>
                        <a:pt x="73" y="27"/>
                      </a:cubicBezTo>
                      <a:moveTo>
                        <a:pt x="74" y="26"/>
                      </a:move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4" y="26"/>
                        <a:pt x="74" y="26"/>
                        <a:pt x="74" y="27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moveTo>
                        <a:pt x="77" y="20"/>
                      </a:moveTo>
                      <a:cubicBezTo>
                        <a:pt x="76" y="22"/>
                        <a:pt x="75" y="24"/>
                        <a:pt x="74" y="26"/>
                      </a:cubicBezTo>
                      <a:cubicBezTo>
                        <a:pt x="74" y="26"/>
                        <a:pt x="74" y="26"/>
                        <a:pt x="74" y="26"/>
                      </a:cubicBezTo>
                      <a:cubicBezTo>
                        <a:pt x="75" y="24"/>
                        <a:pt x="77" y="22"/>
                        <a:pt x="78" y="20"/>
                      </a:cubicBezTo>
                      <a:cubicBezTo>
                        <a:pt x="78" y="20"/>
                        <a:pt x="78" y="20"/>
                        <a:pt x="77" y="20"/>
                      </a:cubicBezTo>
                      <a:moveTo>
                        <a:pt x="81" y="15"/>
                      </a:moveTo>
                      <a:cubicBezTo>
                        <a:pt x="80" y="16"/>
                        <a:pt x="78" y="18"/>
                        <a:pt x="77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9" y="18"/>
                        <a:pt x="80" y="17"/>
                        <a:pt x="81" y="15"/>
                      </a:cubicBezTo>
                      <a:cubicBezTo>
                        <a:pt x="81" y="15"/>
                        <a:pt x="81" y="15"/>
                        <a:pt x="81" y="15"/>
                      </a:cubicBezTo>
                      <a:moveTo>
                        <a:pt x="82" y="12"/>
                      </a:moveTo>
                      <a:cubicBezTo>
                        <a:pt x="82" y="13"/>
                        <a:pt x="81" y="14"/>
                        <a:pt x="81" y="14"/>
                      </a:cubicBezTo>
                      <a:cubicBezTo>
                        <a:pt x="81" y="14"/>
                        <a:pt x="81" y="14"/>
                        <a:pt x="81" y="14"/>
                      </a:cubicBezTo>
                      <a:cubicBezTo>
                        <a:pt x="81" y="14"/>
                        <a:pt x="82" y="13"/>
                        <a:pt x="82" y="13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moveTo>
                        <a:pt x="82" y="12"/>
                      </a:move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2" y="12"/>
                        <a:pt x="82" y="12"/>
                        <a:pt x="82" y="13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moveTo>
                        <a:pt x="83" y="11"/>
                      </a:moveTo>
                      <a:cubicBezTo>
                        <a:pt x="83" y="11"/>
                        <a:pt x="82" y="12"/>
                        <a:pt x="82" y="12"/>
                      </a:cubicBez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3" y="12"/>
                        <a:pt x="83" y="12"/>
                        <a:pt x="83" y="11"/>
                      </a:cubicBezTo>
                      <a:cubicBezTo>
                        <a:pt x="83" y="11"/>
                        <a:pt x="83" y="11"/>
                        <a:pt x="83" y="11"/>
                      </a:cubicBezTo>
                      <a:moveTo>
                        <a:pt x="84" y="10"/>
                      </a:moveTo>
                      <a:cubicBezTo>
                        <a:pt x="83" y="10"/>
                        <a:pt x="83" y="11"/>
                        <a:pt x="83" y="11"/>
                      </a:cubicBezTo>
                      <a:cubicBezTo>
                        <a:pt x="83" y="11"/>
                        <a:pt x="83" y="11"/>
                        <a:pt x="83" y="11"/>
                      </a:cubicBezTo>
                      <a:cubicBezTo>
                        <a:pt x="83" y="11"/>
                        <a:pt x="84" y="10"/>
                        <a:pt x="84" y="10"/>
                      </a:cubicBezTo>
                      <a:cubicBezTo>
                        <a:pt x="84" y="10"/>
                        <a:pt x="84" y="10"/>
                        <a:pt x="84" y="10"/>
                      </a:cubicBezTo>
                      <a:moveTo>
                        <a:pt x="88" y="3"/>
                      </a:moveTo>
                      <a:cubicBezTo>
                        <a:pt x="86" y="5"/>
                        <a:pt x="85" y="7"/>
                        <a:pt x="84" y="9"/>
                      </a:cubicBezTo>
                      <a:cubicBezTo>
                        <a:pt x="84" y="9"/>
                        <a:pt x="84" y="9"/>
                        <a:pt x="84" y="9"/>
                      </a:cubicBezTo>
                      <a:cubicBezTo>
                        <a:pt x="85" y="7"/>
                        <a:pt x="87" y="5"/>
                        <a:pt x="88" y="3"/>
                      </a:cubicBezTo>
                      <a:cubicBezTo>
                        <a:pt x="88" y="3"/>
                        <a:pt x="88" y="3"/>
                        <a:pt x="88" y="3"/>
                      </a:cubicBezTo>
                      <a:moveTo>
                        <a:pt x="88" y="2"/>
                      </a:moveTo>
                      <a:cubicBezTo>
                        <a:pt x="88" y="2"/>
                        <a:pt x="88" y="2"/>
                        <a:pt x="88" y="3"/>
                      </a:cubicBezTo>
                      <a:cubicBezTo>
                        <a:pt x="88" y="3"/>
                        <a:pt x="88" y="3"/>
                        <a:pt x="88" y="3"/>
                      </a:cubicBezTo>
                      <a:cubicBezTo>
                        <a:pt x="88" y="3"/>
                        <a:pt x="88" y="2"/>
                        <a:pt x="89" y="2"/>
                      </a:cubicBezTo>
                      <a:cubicBezTo>
                        <a:pt x="88" y="2"/>
                        <a:pt x="88" y="2"/>
                        <a:pt x="88" y="2"/>
                      </a:cubicBezTo>
                      <a:moveTo>
                        <a:pt x="88" y="2"/>
                      </a:moveTo>
                      <a:cubicBezTo>
                        <a:pt x="88" y="2"/>
                        <a:pt x="88" y="2"/>
                        <a:pt x="88" y="2"/>
                      </a:cubicBezTo>
                      <a:cubicBezTo>
                        <a:pt x="89" y="2"/>
                        <a:pt x="89" y="2"/>
                        <a:pt x="89" y="2"/>
                      </a:cubicBezTo>
                      <a:cubicBezTo>
                        <a:pt x="89" y="2"/>
                        <a:pt x="89" y="2"/>
                        <a:pt x="89" y="2"/>
                      </a:cubicBezTo>
                      <a:cubicBezTo>
                        <a:pt x="89" y="2"/>
                        <a:pt x="89" y="2"/>
                        <a:pt x="88" y="2"/>
                      </a:cubicBezTo>
                      <a:moveTo>
                        <a:pt x="90" y="0"/>
                      </a:moveTo>
                      <a:cubicBezTo>
                        <a:pt x="90" y="0"/>
                        <a:pt x="89" y="0"/>
                        <a:pt x="89" y="0"/>
                      </a:cubicBezTo>
                      <a:cubicBezTo>
                        <a:pt x="89" y="0"/>
                        <a:pt x="89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2" name="Freeform 9452"/>
                <p:cNvSpPr>
                  <a:spLocks noEditPoints="1"/>
                </p:cNvSpPr>
                <p:nvPr/>
              </p:nvSpPr>
              <p:spPr bwMode="auto">
                <a:xfrm>
                  <a:off x="-444" y="3405"/>
                  <a:ext cx="12" cy="19"/>
                </a:xfrm>
                <a:custGeom>
                  <a:avLst/>
                  <a:gdLst>
                    <a:gd name="T0" fmla="*/ 0 w 5"/>
                    <a:gd name="T1" fmla="*/ 7 h 8"/>
                    <a:gd name="T2" fmla="*/ 0 w 5"/>
                    <a:gd name="T3" fmla="*/ 8 h 8"/>
                    <a:gd name="T4" fmla="*/ 0 w 5"/>
                    <a:gd name="T5" fmla="*/ 8 h 8"/>
                    <a:gd name="T6" fmla="*/ 1 w 5"/>
                    <a:gd name="T7" fmla="*/ 7 h 8"/>
                    <a:gd name="T8" fmla="*/ 0 w 5"/>
                    <a:gd name="T9" fmla="*/ 7 h 8"/>
                    <a:gd name="T10" fmla="*/ 5 w 5"/>
                    <a:gd name="T11" fmla="*/ 0 h 8"/>
                    <a:gd name="T12" fmla="*/ 4 w 5"/>
                    <a:gd name="T13" fmla="*/ 1 h 8"/>
                    <a:gd name="T14" fmla="*/ 4 w 5"/>
                    <a:gd name="T15" fmla="*/ 1 h 8"/>
                    <a:gd name="T16" fmla="*/ 5 w 5"/>
                    <a:gd name="T17" fmla="*/ 0 h 8"/>
                    <a:gd name="T18" fmla="*/ 5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0" y="7"/>
                      </a:move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7"/>
                      </a:cubicBezTo>
                      <a:cubicBezTo>
                        <a:pt x="1" y="7"/>
                        <a:pt x="1" y="7"/>
                        <a:pt x="0" y="7"/>
                      </a:cubicBezTo>
                      <a:moveTo>
                        <a:pt x="5" y="0"/>
                      </a:moveTo>
                      <a:cubicBezTo>
                        <a:pt x="5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3" name="Oval 9453"/>
                <p:cNvSpPr>
                  <a:spLocks noChangeArrowheads="1"/>
                </p:cNvSpPr>
                <p:nvPr/>
              </p:nvSpPr>
              <p:spPr bwMode="auto">
                <a:xfrm>
                  <a:off x="-425" y="339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4" name="Freeform 9454"/>
                <p:cNvSpPr>
                  <a:spLocks noEditPoints="1"/>
                </p:cNvSpPr>
                <p:nvPr/>
              </p:nvSpPr>
              <p:spPr bwMode="auto">
                <a:xfrm>
                  <a:off x="-423" y="3377"/>
                  <a:ext cx="8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5 h 6"/>
                    <a:gd name="T8" fmla="*/ 0 w 3"/>
                    <a:gd name="T9" fmla="*/ 5 h 6"/>
                    <a:gd name="T10" fmla="*/ 0 w 3"/>
                    <a:gd name="T11" fmla="*/ 5 h 6"/>
                    <a:gd name="T12" fmla="*/ 0 w 3"/>
                    <a:gd name="T13" fmla="*/ 5 h 6"/>
                    <a:gd name="T14" fmla="*/ 0 w 3"/>
                    <a:gd name="T15" fmla="*/ 5 h 6"/>
                    <a:gd name="T16" fmla="*/ 0 w 3"/>
                    <a:gd name="T17" fmla="*/ 5 h 6"/>
                    <a:gd name="T18" fmla="*/ 0 w 3"/>
                    <a:gd name="T19" fmla="*/ 5 h 6"/>
                    <a:gd name="T20" fmla="*/ 3 w 3"/>
                    <a:gd name="T21" fmla="*/ 1 h 6"/>
                    <a:gd name="T22" fmla="*/ 2 w 3"/>
                    <a:gd name="T23" fmla="*/ 1 h 6"/>
                    <a:gd name="T24" fmla="*/ 3 w 3"/>
                    <a:gd name="T25" fmla="*/ 1 h 6"/>
                    <a:gd name="T26" fmla="*/ 3 w 3"/>
                    <a:gd name="T27" fmla="*/ 1 h 6"/>
                    <a:gd name="T28" fmla="*/ 3 w 3"/>
                    <a:gd name="T29" fmla="*/ 1 h 6"/>
                    <a:gd name="T30" fmla="*/ 3 w 3"/>
                    <a:gd name="T31" fmla="*/ 0 h 6"/>
                    <a:gd name="T32" fmla="*/ 3 w 3"/>
                    <a:gd name="T33" fmla="*/ 1 h 6"/>
                    <a:gd name="T34" fmla="*/ 3 w 3"/>
                    <a:gd name="T35" fmla="*/ 1 h 6"/>
                    <a:gd name="T36" fmla="*/ 3 w 3"/>
                    <a:gd name="T37" fmla="*/ 0 h 6"/>
                    <a:gd name="T38" fmla="*/ 3 w 3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5" name="Freeform 9455"/>
                <p:cNvSpPr>
                  <a:spLocks/>
                </p:cNvSpPr>
                <p:nvPr/>
              </p:nvSpPr>
              <p:spPr bwMode="auto">
                <a:xfrm>
                  <a:off x="-404" y="3356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6" name="Freeform 9456"/>
                <p:cNvSpPr>
                  <a:spLocks/>
                </p:cNvSpPr>
                <p:nvPr/>
              </p:nvSpPr>
              <p:spPr bwMode="auto">
                <a:xfrm>
                  <a:off x="-406" y="3361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7" name="Freeform 9457"/>
                <p:cNvSpPr>
                  <a:spLocks/>
                </p:cNvSpPr>
                <p:nvPr/>
              </p:nvSpPr>
              <p:spPr bwMode="auto">
                <a:xfrm>
                  <a:off x="-401" y="3351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8" name="Rectangle 9458"/>
                <p:cNvSpPr>
                  <a:spLocks noChangeArrowheads="1"/>
                </p:cNvSpPr>
                <p:nvPr/>
              </p:nvSpPr>
              <p:spPr bwMode="auto">
                <a:xfrm>
                  <a:off x="-399" y="3351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9" name="Rectangle 9459"/>
                <p:cNvSpPr>
                  <a:spLocks noChangeArrowheads="1"/>
                </p:cNvSpPr>
                <p:nvPr/>
              </p:nvSpPr>
              <p:spPr bwMode="auto">
                <a:xfrm>
                  <a:off x="-399" y="3351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0" name="Freeform 9460"/>
                <p:cNvSpPr>
                  <a:spLocks/>
                </p:cNvSpPr>
                <p:nvPr/>
              </p:nvSpPr>
              <p:spPr bwMode="auto">
                <a:xfrm>
                  <a:off x="-392" y="3337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1" name="Freeform 9461"/>
                <p:cNvSpPr>
                  <a:spLocks noEditPoints="1"/>
                </p:cNvSpPr>
                <p:nvPr/>
              </p:nvSpPr>
              <p:spPr bwMode="auto">
                <a:xfrm>
                  <a:off x="-382" y="3311"/>
                  <a:ext cx="7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5 h 6"/>
                    <a:gd name="T8" fmla="*/ 0 w 3"/>
                    <a:gd name="T9" fmla="*/ 5 h 6"/>
                    <a:gd name="T10" fmla="*/ 3 w 3"/>
                    <a:gd name="T11" fmla="*/ 0 h 6"/>
                    <a:gd name="T12" fmla="*/ 3 w 3"/>
                    <a:gd name="T13" fmla="*/ 1 h 6"/>
                    <a:gd name="T14" fmla="*/ 3 w 3"/>
                    <a:gd name="T15" fmla="*/ 1 h 6"/>
                    <a:gd name="T16" fmla="*/ 3 w 3"/>
                    <a:gd name="T17" fmla="*/ 0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2" name="Oval 9462"/>
                <p:cNvSpPr>
                  <a:spLocks noChangeArrowheads="1"/>
                </p:cNvSpPr>
                <p:nvPr/>
              </p:nvSpPr>
              <p:spPr bwMode="auto">
                <a:xfrm>
                  <a:off x="-380" y="331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3" name="Freeform 9463"/>
                <p:cNvSpPr>
                  <a:spLocks noEditPoints="1"/>
                </p:cNvSpPr>
                <p:nvPr/>
              </p:nvSpPr>
              <p:spPr bwMode="auto">
                <a:xfrm>
                  <a:off x="-378" y="3290"/>
                  <a:ext cx="17" cy="26"/>
                </a:xfrm>
                <a:custGeom>
                  <a:avLst/>
                  <a:gdLst>
                    <a:gd name="T0" fmla="*/ 0 w 7"/>
                    <a:gd name="T1" fmla="*/ 11 h 11"/>
                    <a:gd name="T2" fmla="*/ 0 w 7"/>
                    <a:gd name="T3" fmla="*/ 11 h 11"/>
                    <a:gd name="T4" fmla="*/ 0 w 7"/>
                    <a:gd name="T5" fmla="*/ 11 h 11"/>
                    <a:gd name="T6" fmla="*/ 0 w 7"/>
                    <a:gd name="T7" fmla="*/ 11 h 11"/>
                    <a:gd name="T8" fmla="*/ 0 w 7"/>
                    <a:gd name="T9" fmla="*/ 11 h 11"/>
                    <a:gd name="T10" fmla="*/ 5 w 7"/>
                    <a:gd name="T11" fmla="*/ 3 h 11"/>
                    <a:gd name="T12" fmla="*/ 5 w 7"/>
                    <a:gd name="T13" fmla="*/ 3 h 11"/>
                    <a:gd name="T14" fmla="*/ 5 w 7"/>
                    <a:gd name="T15" fmla="*/ 3 h 11"/>
                    <a:gd name="T16" fmla="*/ 5 w 7"/>
                    <a:gd name="T17" fmla="*/ 3 h 11"/>
                    <a:gd name="T18" fmla="*/ 5 w 7"/>
                    <a:gd name="T19" fmla="*/ 3 h 11"/>
                    <a:gd name="T20" fmla="*/ 5 w 7"/>
                    <a:gd name="T21" fmla="*/ 2 h 11"/>
                    <a:gd name="T22" fmla="*/ 5 w 7"/>
                    <a:gd name="T23" fmla="*/ 2 h 11"/>
                    <a:gd name="T24" fmla="*/ 6 w 7"/>
                    <a:gd name="T25" fmla="*/ 2 h 11"/>
                    <a:gd name="T26" fmla="*/ 6 w 7"/>
                    <a:gd name="T27" fmla="*/ 2 h 11"/>
                    <a:gd name="T28" fmla="*/ 5 w 7"/>
                    <a:gd name="T29" fmla="*/ 2 h 11"/>
                    <a:gd name="T30" fmla="*/ 6 w 7"/>
                    <a:gd name="T31" fmla="*/ 0 h 11"/>
                    <a:gd name="T32" fmla="*/ 5 w 7"/>
                    <a:gd name="T33" fmla="*/ 2 h 11"/>
                    <a:gd name="T34" fmla="*/ 6 w 7"/>
                    <a:gd name="T35" fmla="*/ 2 h 11"/>
                    <a:gd name="T36" fmla="*/ 7 w 7"/>
                    <a:gd name="T37" fmla="*/ 0 h 11"/>
                    <a:gd name="T38" fmla="*/ 6 w 7"/>
                    <a:gd name="T3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1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6" y="0"/>
                      </a:moveTo>
                      <a:cubicBezTo>
                        <a:pt x="6" y="1"/>
                        <a:pt x="6" y="1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4" name="Freeform 9464"/>
                <p:cNvSpPr>
                  <a:spLocks/>
                </p:cNvSpPr>
                <p:nvPr/>
              </p:nvSpPr>
              <p:spPr bwMode="auto">
                <a:xfrm>
                  <a:off x="-380" y="3318"/>
                  <a:ext cx="0" cy="2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5" name="Freeform 9465"/>
                <p:cNvSpPr>
                  <a:spLocks noEditPoints="1"/>
                </p:cNvSpPr>
                <p:nvPr/>
              </p:nvSpPr>
              <p:spPr bwMode="auto">
                <a:xfrm>
                  <a:off x="-564" y="36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6" name="Freeform 9466"/>
                <p:cNvSpPr>
                  <a:spLocks noEditPoints="1"/>
                </p:cNvSpPr>
                <p:nvPr/>
              </p:nvSpPr>
              <p:spPr bwMode="auto">
                <a:xfrm>
                  <a:off x="-574" y="3365"/>
                  <a:ext cx="166" cy="279"/>
                </a:xfrm>
                <a:custGeom>
                  <a:avLst/>
                  <a:gdLst>
                    <a:gd name="T0" fmla="*/ 0 w 70"/>
                    <a:gd name="T1" fmla="*/ 118 h 118"/>
                    <a:gd name="T2" fmla="*/ 2 w 70"/>
                    <a:gd name="T3" fmla="*/ 116 h 118"/>
                    <a:gd name="T4" fmla="*/ 2 w 70"/>
                    <a:gd name="T5" fmla="*/ 114 h 118"/>
                    <a:gd name="T6" fmla="*/ 2 w 70"/>
                    <a:gd name="T7" fmla="*/ 115 h 118"/>
                    <a:gd name="T8" fmla="*/ 2 w 70"/>
                    <a:gd name="T9" fmla="*/ 114 h 118"/>
                    <a:gd name="T10" fmla="*/ 2 w 70"/>
                    <a:gd name="T11" fmla="*/ 114 h 118"/>
                    <a:gd name="T12" fmla="*/ 3 w 70"/>
                    <a:gd name="T13" fmla="*/ 113 h 118"/>
                    <a:gd name="T14" fmla="*/ 4 w 70"/>
                    <a:gd name="T15" fmla="*/ 111 h 118"/>
                    <a:gd name="T16" fmla="*/ 3 w 70"/>
                    <a:gd name="T17" fmla="*/ 112 h 118"/>
                    <a:gd name="T18" fmla="*/ 4 w 70"/>
                    <a:gd name="T19" fmla="*/ 111 h 118"/>
                    <a:gd name="T20" fmla="*/ 4 w 70"/>
                    <a:gd name="T21" fmla="*/ 111 h 118"/>
                    <a:gd name="T22" fmla="*/ 5 w 70"/>
                    <a:gd name="T23" fmla="*/ 109 h 118"/>
                    <a:gd name="T24" fmla="*/ 10 w 70"/>
                    <a:gd name="T25" fmla="*/ 101 h 118"/>
                    <a:gd name="T26" fmla="*/ 8 w 70"/>
                    <a:gd name="T27" fmla="*/ 105 h 118"/>
                    <a:gd name="T28" fmla="*/ 10 w 70"/>
                    <a:gd name="T29" fmla="*/ 101 h 118"/>
                    <a:gd name="T30" fmla="*/ 11 w 70"/>
                    <a:gd name="T31" fmla="*/ 99 h 118"/>
                    <a:gd name="T32" fmla="*/ 11 w 70"/>
                    <a:gd name="T33" fmla="*/ 99 h 118"/>
                    <a:gd name="T34" fmla="*/ 14 w 70"/>
                    <a:gd name="T35" fmla="*/ 94 h 118"/>
                    <a:gd name="T36" fmla="*/ 11 w 70"/>
                    <a:gd name="T37" fmla="*/ 99 h 118"/>
                    <a:gd name="T38" fmla="*/ 14 w 70"/>
                    <a:gd name="T39" fmla="*/ 94 h 118"/>
                    <a:gd name="T40" fmla="*/ 14 w 70"/>
                    <a:gd name="T41" fmla="*/ 93 h 118"/>
                    <a:gd name="T42" fmla="*/ 17 w 70"/>
                    <a:gd name="T43" fmla="*/ 88 h 118"/>
                    <a:gd name="T44" fmla="*/ 18 w 70"/>
                    <a:gd name="T45" fmla="*/ 86 h 118"/>
                    <a:gd name="T46" fmla="*/ 19 w 70"/>
                    <a:gd name="T47" fmla="*/ 86 h 118"/>
                    <a:gd name="T48" fmla="*/ 18 w 70"/>
                    <a:gd name="T49" fmla="*/ 86 h 118"/>
                    <a:gd name="T50" fmla="*/ 19 w 70"/>
                    <a:gd name="T51" fmla="*/ 86 h 118"/>
                    <a:gd name="T52" fmla="*/ 19 w 70"/>
                    <a:gd name="T53" fmla="*/ 86 h 118"/>
                    <a:gd name="T54" fmla="*/ 25 w 70"/>
                    <a:gd name="T55" fmla="*/ 75 h 118"/>
                    <a:gd name="T56" fmla="*/ 20 w 70"/>
                    <a:gd name="T57" fmla="*/ 84 h 118"/>
                    <a:gd name="T58" fmla="*/ 25 w 70"/>
                    <a:gd name="T59" fmla="*/ 75 h 118"/>
                    <a:gd name="T60" fmla="*/ 27 w 70"/>
                    <a:gd name="T61" fmla="*/ 72 h 118"/>
                    <a:gd name="T62" fmla="*/ 34 w 70"/>
                    <a:gd name="T63" fmla="*/ 61 h 118"/>
                    <a:gd name="T64" fmla="*/ 42 w 70"/>
                    <a:gd name="T65" fmla="*/ 47 h 118"/>
                    <a:gd name="T66" fmla="*/ 38 w 70"/>
                    <a:gd name="T67" fmla="*/ 54 h 118"/>
                    <a:gd name="T68" fmla="*/ 42 w 70"/>
                    <a:gd name="T69" fmla="*/ 47 h 118"/>
                    <a:gd name="T70" fmla="*/ 43 w 70"/>
                    <a:gd name="T71" fmla="*/ 45 h 118"/>
                    <a:gd name="T72" fmla="*/ 44 w 70"/>
                    <a:gd name="T73" fmla="*/ 44 h 118"/>
                    <a:gd name="T74" fmla="*/ 47 w 70"/>
                    <a:gd name="T75" fmla="*/ 39 h 118"/>
                    <a:gd name="T76" fmla="*/ 45 w 70"/>
                    <a:gd name="T77" fmla="*/ 42 h 118"/>
                    <a:gd name="T78" fmla="*/ 47 w 70"/>
                    <a:gd name="T79" fmla="*/ 39 h 118"/>
                    <a:gd name="T80" fmla="*/ 47 w 70"/>
                    <a:gd name="T81" fmla="*/ 38 h 118"/>
                    <a:gd name="T82" fmla="*/ 47 w 70"/>
                    <a:gd name="T83" fmla="*/ 38 h 118"/>
                    <a:gd name="T84" fmla="*/ 48 w 70"/>
                    <a:gd name="T85" fmla="*/ 36 h 118"/>
                    <a:gd name="T86" fmla="*/ 48 w 70"/>
                    <a:gd name="T87" fmla="*/ 37 h 118"/>
                    <a:gd name="T88" fmla="*/ 48 w 70"/>
                    <a:gd name="T89" fmla="*/ 36 h 118"/>
                    <a:gd name="T90" fmla="*/ 50 w 70"/>
                    <a:gd name="T91" fmla="*/ 32 h 118"/>
                    <a:gd name="T92" fmla="*/ 51 w 70"/>
                    <a:gd name="T93" fmla="*/ 32 h 118"/>
                    <a:gd name="T94" fmla="*/ 52 w 70"/>
                    <a:gd name="T95" fmla="*/ 29 h 118"/>
                    <a:gd name="T96" fmla="*/ 53 w 70"/>
                    <a:gd name="T97" fmla="*/ 30 h 118"/>
                    <a:gd name="T98" fmla="*/ 52 w 70"/>
                    <a:gd name="T99" fmla="*/ 29 h 118"/>
                    <a:gd name="T100" fmla="*/ 52 w 70"/>
                    <a:gd name="T101" fmla="*/ 29 h 118"/>
                    <a:gd name="T102" fmla="*/ 54 w 70"/>
                    <a:gd name="T103" fmla="*/ 27 h 118"/>
                    <a:gd name="T104" fmla="*/ 62 w 70"/>
                    <a:gd name="T105" fmla="*/ 13 h 118"/>
                    <a:gd name="T106" fmla="*/ 61 w 70"/>
                    <a:gd name="T107" fmla="*/ 15 h 118"/>
                    <a:gd name="T108" fmla="*/ 62 w 70"/>
                    <a:gd name="T109" fmla="*/ 13 h 118"/>
                    <a:gd name="T110" fmla="*/ 62 w 70"/>
                    <a:gd name="T111" fmla="*/ 13 h 118"/>
                    <a:gd name="T112" fmla="*/ 63 w 70"/>
                    <a:gd name="T113" fmla="*/ 13 h 118"/>
                    <a:gd name="T114" fmla="*/ 70 w 70"/>
                    <a:gd name="T115" fmla="*/ 0 h 118"/>
                    <a:gd name="T116" fmla="*/ 68 w 70"/>
                    <a:gd name="T117" fmla="*/ 3 h 118"/>
                    <a:gd name="T118" fmla="*/ 70 w 70"/>
                    <a:gd name="T119" fmla="*/ 0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0" h="118">
                      <a:moveTo>
                        <a:pt x="2" y="116"/>
                      </a:moveTo>
                      <a:cubicBezTo>
                        <a:pt x="1" y="116"/>
                        <a:pt x="1" y="117"/>
                        <a:pt x="0" y="118"/>
                      </a:cubicBezTo>
                      <a:cubicBezTo>
                        <a:pt x="0" y="118"/>
                        <a:pt x="0" y="118"/>
                        <a:pt x="0" y="118"/>
                      </a:cubicBezTo>
                      <a:cubicBezTo>
                        <a:pt x="1" y="117"/>
                        <a:pt x="1" y="116"/>
                        <a:pt x="2" y="116"/>
                      </a:cubicBezTo>
                      <a:cubicBezTo>
                        <a:pt x="2" y="116"/>
                        <a:pt x="2" y="116"/>
                        <a:pt x="2" y="116"/>
                      </a:cubicBezTo>
                      <a:moveTo>
                        <a:pt x="2" y="114"/>
                      </a:moveTo>
                      <a:cubicBezTo>
                        <a:pt x="2" y="115"/>
                        <a:pt x="2" y="115"/>
                        <a:pt x="2" y="115"/>
                      </a:cubicBezTo>
                      <a:cubicBezTo>
                        <a:pt x="2" y="115"/>
                        <a:pt x="2" y="115"/>
                        <a:pt x="2" y="115"/>
                      </a:cubicBezTo>
                      <a:cubicBezTo>
                        <a:pt x="2" y="115"/>
                        <a:pt x="2" y="115"/>
                        <a:pt x="2" y="114"/>
                      </a:cubicBezTo>
                      <a:cubicBezTo>
                        <a:pt x="2" y="114"/>
                        <a:pt x="2" y="114"/>
                        <a:pt x="2" y="114"/>
                      </a:cubicBezTo>
                      <a:moveTo>
                        <a:pt x="3" y="113"/>
                      </a:moveTo>
                      <a:cubicBezTo>
                        <a:pt x="3" y="113"/>
                        <a:pt x="3" y="114"/>
                        <a:pt x="2" y="114"/>
                      </a:cubicBezTo>
                      <a:cubicBezTo>
                        <a:pt x="2" y="114"/>
                        <a:pt x="2" y="114"/>
                        <a:pt x="2" y="114"/>
                      </a:cubicBezTo>
                      <a:cubicBezTo>
                        <a:pt x="3" y="114"/>
                        <a:pt x="3" y="113"/>
                        <a:pt x="3" y="113"/>
                      </a:cubicBezTo>
                      <a:cubicBezTo>
                        <a:pt x="3" y="113"/>
                        <a:pt x="3" y="113"/>
                        <a:pt x="3" y="113"/>
                      </a:cubicBezTo>
                      <a:moveTo>
                        <a:pt x="4" y="111"/>
                      </a:moveTo>
                      <a:cubicBezTo>
                        <a:pt x="4" y="112"/>
                        <a:pt x="4" y="112"/>
                        <a:pt x="3" y="112"/>
                      </a:cubicBezTo>
                      <a:cubicBezTo>
                        <a:pt x="3" y="112"/>
                        <a:pt x="3" y="112"/>
                        <a:pt x="3" y="112"/>
                      </a:cubicBezTo>
                      <a:cubicBezTo>
                        <a:pt x="4" y="112"/>
                        <a:pt x="4" y="112"/>
                        <a:pt x="4" y="111"/>
                      </a:cubicBezTo>
                      <a:cubicBezTo>
                        <a:pt x="4" y="111"/>
                        <a:pt x="4" y="111"/>
                        <a:pt x="4" y="111"/>
                      </a:cubicBezTo>
                      <a:moveTo>
                        <a:pt x="5" y="109"/>
                      </a:moveTo>
                      <a:cubicBezTo>
                        <a:pt x="5" y="110"/>
                        <a:pt x="5" y="110"/>
                        <a:pt x="4" y="111"/>
                      </a:cubicBezTo>
                      <a:cubicBezTo>
                        <a:pt x="4" y="111"/>
                        <a:pt x="4" y="111"/>
                        <a:pt x="4" y="111"/>
                      </a:cubicBezTo>
                      <a:cubicBezTo>
                        <a:pt x="5" y="110"/>
                        <a:pt x="5" y="110"/>
                        <a:pt x="5" y="109"/>
                      </a:cubicBezTo>
                      <a:cubicBezTo>
                        <a:pt x="5" y="109"/>
                        <a:pt x="5" y="109"/>
                        <a:pt x="5" y="109"/>
                      </a:cubicBezTo>
                      <a:moveTo>
                        <a:pt x="10" y="101"/>
                      </a:moveTo>
                      <a:cubicBezTo>
                        <a:pt x="9" y="102"/>
                        <a:pt x="8" y="104"/>
                        <a:pt x="7" y="105"/>
                      </a:cubicBezTo>
                      <a:cubicBezTo>
                        <a:pt x="8" y="105"/>
                        <a:pt x="8" y="105"/>
                        <a:pt x="8" y="105"/>
                      </a:cubicBezTo>
                      <a:cubicBezTo>
                        <a:pt x="8" y="104"/>
                        <a:pt x="9" y="102"/>
                        <a:pt x="10" y="101"/>
                      </a:cubicBezTo>
                      <a:cubicBezTo>
                        <a:pt x="10" y="101"/>
                        <a:pt x="10" y="101"/>
                        <a:pt x="10" y="101"/>
                      </a:cubicBezTo>
                      <a:moveTo>
                        <a:pt x="11" y="99"/>
                      </a:moveTo>
                      <a:cubicBezTo>
                        <a:pt x="11" y="99"/>
                        <a:pt x="11" y="99"/>
                        <a:pt x="11" y="99"/>
                      </a:cubicBezTo>
                      <a:cubicBezTo>
                        <a:pt x="11" y="99"/>
                        <a:pt x="11" y="100"/>
                        <a:pt x="11" y="100"/>
                      </a:cubicBezTo>
                      <a:cubicBezTo>
                        <a:pt x="11" y="100"/>
                        <a:pt x="11" y="100"/>
                        <a:pt x="11" y="99"/>
                      </a:cubicBezTo>
                      <a:cubicBezTo>
                        <a:pt x="11" y="99"/>
                        <a:pt x="11" y="99"/>
                        <a:pt x="11" y="99"/>
                      </a:cubicBezTo>
                      <a:moveTo>
                        <a:pt x="14" y="94"/>
                      </a:moveTo>
                      <a:cubicBezTo>
                        <a:pt x="13" y="96"/>
                        <a:pt x="12" y="97"/>
                        <a:pt x="11" y="99"/>
                      </a:cubicBezTo>
                      <a:cubicBezTo>
                        <a:pt x="11" y="99"/>
                        <a:pt x="11" y="99"/>
                        <a:pt x="11" y="99"/>
                      </a:cubicBezTo>
                      <a:cubicBezTo>
                        <a:pt x="12" y="97"/>
                        <a:pt x="13" y="96"/>
                        <a:pt x="14" y="94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moveTo>
                        <a:pt x="17" y="88"/>
                      </a:moveTo>
                      <a:cubicBezTo>
                        <a:pt x="16" y="90"/>
                        <a:pt x="15" y="91"/>
                        <a:pt x="14" y="93"/>
                      </a:cubicBezTo>
                      <a:cubicBezTo>
                        <a:pt x="14" y="93"/>
                        <a:pt x="15" y="93"/>
                        <a:pt x="15" y="93"/>
                      </a:cubicBezTo>
                      <a:cubicBezTo>
                        <a:pt x="16" y="92"/>
                        <a:pt x="17" y="90"/>
                        <a:pt x="17" y="88"/>
                      </a:cubicBezTo>
                      <a:cubicBezTo>
                        <a:pt x="17" y="88"/>
                        <a:pt x="17" y="88"/>
                        <a:pt x="17" y="88"/>
                      </a:cubicBezTo>
                      <a:moveTo>
                        <a:pt x="18" y="86"/>
                      </a:moveTo>
                      <a:cubicBezTo>
                        <a:pt x="18" y="86"/>
                        <a:pt x="18" y="86"/>
                        <a:pt x="18" y="86"/>
                      </a:cubicBezTo>
                      <a:cubicBezTo>
                        <a:pt x="19" y="86"/>
                        <a:pt x="19" y="86"/>
                        <a:pt x="19" y="86"/>
                      </a:cubicBezTo>
                      <a:cubicBezTo>
                        <a:pt x="19" y="86"/>
                        <a:pt x="19" y="86"/>
                        <a:pt x="19" y="86"/>
                      </a:cubicBezTo>
                      <a:cubicBezTo>
                        <a:pt x="19" y="86"/>
                        <a:pt x="18" y="86"/>
                        <a:pt x="18" y="86"/>
                      </a:cubicBezTo>
                      <a:moveTo>
                        <a:pt x="19" y="86"/>
                      </a:moveTo>
                      <a:cubicBezTo>
                        <a:pt x="19" y="86"/>
                        <a:pt x="19" y="86"/>
                        <a:pt x="19" y="86"/>
                      </a:cubicBezTo>
                      <a:cubicBezTo>
                        <a:pt x="19" y="86"/>
                        <a:pt x="19" y="86"/>
                        <a:pt x="19" y="86"/>
                      </a:cubicBezTo>
                      <a:cubicBezTo>
                        <a:pt x="19" y="86"/>
                        <a:pt x="19" y="86"/>
                        <a:pt x="19" y="86"/>
                      </a:cubicBezTo>
                      <a:cubicBezTo>
                        <a:pt x="19" y="86"/>
                        <a:pt x="19" y="86"/>
                        <a:pt x="19" y="86"/>
                      </a:cubicBezTo>
                      <a:moveTo>
                        <a:pt x="25" y="75"/>
                      </a:moveTo>
                      <a:cubicBezTo>
                        <a:pt x="23" y="78"/>
                        <a:pt x="22" y="81"/>
                        <a:pt x="20" y="84"/>
                      </a:cubicBezTo>
                      <a:cubicBezTo>
                        <a:pt x="20" y="84"/>
                        <a:pt x="20" y="84"/>
                        <a:pt x="20" y="84"/>
                      </a:cubicBezTo>
                      <a:cubicBezTo>
                        <a:pt x="22" y="81"/>
                        <a:pt x="24" y="78"/>
                        <a:pt x="26" y="75"/>
                      </a:cubicBezTo>
                      <a:cubicBezTo>
                        <a:pt x="25" y="75"/>
                        <a:pt x="25" y="75"/>
                        <a:pt x="25" y="75"/>
                      </a:cubicBezTo>
                      <a:moveTo>
                        <a:pt x="33" y="61"/>
                      </a:moveTo>
                      <a:cubicBezTo>
                        <a:pt x="31" y="65"/>
                        <a:pt x="29" y="68"/>
                        <a:pt x="27" y="72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9" y="69"/>
                        <a:pt x="31" y="65"/>
                        <a:pt x="34" y="61"/>
                      </a:cubicBezTo>
                      <a:cubicBezTo>
                        <a:pt x="34" y="61"/>
                        <a:pt x="33" y="61"/>
                        <a:pt x="33" y="61"/>
                      </a:cubicBezTo>
                      <a:moveTo>
                        <a:pt x="42" y="47"/>
                      </a:moveTo>
                      <a:cubicBezTo>
                        <a:pt x="40" y="49"/>
                        <a:pt x="39" y="52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9" y="52"/>
                        <a:pt x="41" y="50"/>
                        <a:pt x="42" y="47"/>
                      </a:cubicBezTo>
                      <a:cubicBezTo>
                        <a:pt x="42" y="47"/>
                        <a:pt x="42" y="47"/>
                        <a:pt x="42" y="47"/>
                      </a:cubicBezTo>
                      <a:moveTo>
                        <a:pt x="44" y="44"/>
                      </a:moveTo>
                      <a:cubicBezTo>
                        <a:pt x="43" y="44"/>
                        <a:pt x="43" y="45"/>
                        <a:pt x="43" y="45"/>
                      </a:cubicBezTo>
                      <a:cubicBezTo>
                        <a:pt x="43" y="45"/>
                        <a:pt x="43" y="45"/>
                        <a:pt x="43" y="45"/>
                      </a:cubicBezTo>
                      <a:cubicBezTo>
                        <a:pt x="43" y="45"/>
                        <a:pt x="44" y="44"/>
                        <a:pt x="44" y="44"/>
                      </a:cubicBezTo>
                      <a:cubicBezTo>
                        <a:pt x="44" y="44"/>
                        <a:pt x="44" y="44"/>
                        <a:pt x="44" y="44"/>
                      </a:cubicBezTo>
                      <a:moveTo>
                        <a:pt x="47" y="39"/>
                      </a:moveTo>
                      <a:cubicBezTo>
                        <a:pt x="46" y="40"/>
                        <a:pt x="45" y="41"/>
                        <a:pt x="45" y="42"/>
                      </a:cubicBezTo>
                      <a:cubicBezTo>
                        <a:pt x="45" y="42"/>
                        <a:pt x="45" y="42"/>
                        <a:pt x="45" y="42"/>
                      </a:cubicBezTo>
                      <a:cubicBezTo>
                        <a:pt x="46" y="41"/>
                        <a:pt x="46" y="40"/>
                        <a:pt x="47" y="39"/>
                      </a:cubicBezTo>
                      <a:cubicBezTo>
                        <a:pt x="47" y="39"/>
                        <a:pt x="47" y="39"/>
                        <a:pt x="47" y="39"/>
                      </a:cubicBezTo>
                      <a:moveTo>
                        <a:pt x="47" y="38"/>
                      </a:moveTo>
                      <a:cubicBezTo>
                        <a:pt x="47" y="38"/>
                        <a:pt x="47" y="38"/>
                        <a:pt x="47" y="38"/>
                      </a:cubicBezTo>
                      <a:cubicBezTo>
                        <a:pt x="47" y="38"/>
                        <a:pt x="47" y="38"/>
                        <a:pt x="47" y="38"/>
                      </a:cubicBezTo>
                      <a:cubicBezTo>
                        <a:pt x="47" y="38"/>
                        <a:pt x="47" y="38"/>
                        <a:pt x="47" y="38"/>
                      </a:cubicBezTo>
                      <a:cubicBezTo>
                        <a:pt x="47" y="38"/>
                        <a:pt x="47" y="38"/>
                        <a:pt x="47" y="38"/>
                      </a:cubicBezTo>
                      <a:moveTo>
                        <a:pt x="48" y="36"/>
                      </a:move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8" y="37"/>
                        <a:pt x="48" y="37"/>
                        <a:pt x="48" y="36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moveTo>
                        <a:pt x="51" y="32"/>
                      </a:moveTo>
                      <a:cubicBezTo>
                        <a:pt x="51" y="32"/>
                        <a:pt x="51" y="32"/>
                        <a:pt x="50" y="32"/>
                      </a:cubicBezTo>
                      <a:cubicBezTo>
                        <a:pt x="51" y="32"/>
                        <a:pt x="51" y="32"/>
                        <a:pt x="51" y="33"/>
                      </a:cubicBezTo>
                      <a:cubicBezTo>
                        <a:pt x="51" y="32"/>
                        <a:pt x="51" y="32"/>
                        <a:pt x="51" y="32"/>
                      </a:cubicBezTo>
                      <a:cubicBezTo>
                        <a:pt x="51" y="32"/>
                        <a:pt x="51" y="32"/>
                        <a:pt x="51" y="32"/>
                      </a:cubicBezTo>
                      <a:moveTo>
                        <a:pt x="52" y="29"/>
                      </a:move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30"/>
                        <a:pt x="52" y="30"/>
                        <a:pt x="53" y="30"/>
                      </a:cubicBezTo>
                      <a:cubicBezTo>
                        <a:pt x="53" y="30"/>
                        <a:pt x="53" y="30"/>
                        <a:pt x="53" y="3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moveTo>
                        <a:pt x="54" y="26"/>
                      </a:moveTo>
                      <a:cubicBezTo>
                        <a:pt x="53" y="27"/>
                        <a:pt x="53" y="28"/>
                        <a:pt x="52" y="29"/>
                      </a:cubicBezTo>
                      <a:cubicBezTo>
                        <a:pt x="52" y="29"/>
                        <a:pt x="53" y="30"/>
                        <a:pt x="53" y="30"/>
                      </a:cubicBezTo>
                      <a:cubicBezTo>
                        <a:pt x="53" y="29"/>
                        <a:pt x="54" y="28"/>
                        <a:pt x="54" y="27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moveTo>
                        <a:pt x="62" y="13"/>
                      </a:moveTo>
                      <a:cubicBezTo>
                        <a:pt x="62" y="14"/>
                        <a:pt x="61" y="14"/>
                        <a:pt x="61" y="15"/>
                      </a:cubicBezTo>
                      <a:cubicBezTo>
                        <a:pt x="61" y="15"/>
                        <a:pt x="61" y="15"/>
                        <a:pt x="61" y="15"/>
                      </a:cubicBezTo>
                      <a:cubicBezTo>
                        <a:pt x="62" y="14"/>
                        <a:pt x="62" y="14"/>
                        <a:pt x="63" y="13"/>
                      </a:cubicBezTo>
                      <a:cubicBezTo>
                        <a:pt x="62" y="13"/>
                        <a:pt x="62" y="13"/>
                        <a:pt x="62" y="13"/>
                      </a:cubicBezTo>
                      <a:moveTo>
                        <a:pt x="62" y="13"/>
                      </a:moveTo>
                      <a:cubicBezTo>
                        <a:pt x="62" y="13"/>
                        <a:pt x="62" y="13"/>
                        <a:pt x="62" y="13"/>
                      </a:cubicBezTo>
                      <a:cubicBezTo>
                        <a:pt x="62" y="13"/>
                        <a:pt x="62" y="13"/>
                        <a:pt x="63" y="13"/>
                      </a:cubicBezTo>
                      <a:cubicBezTo>
                        <a:pt x="63" y="13"/>
                        <a:pt x="63" y="13"/>
                        <a:pt x="63" y="13"/>
                      </a:cubicBezTo>
                      <a:cubicBezTo>
                        <a:pt x="63" y="13"/>
                        <a:pt x="62" y="13"/>
                        <a:pt x="62" y="13"/>
                      </a:cubicBezTo>
                      <a:moveTo>
                        <a:pt x="70" y="0"/>
                      </a:moveTo>
                      <a:cubicBezTo>
                        <a:pt x="69" y="1"/>
                        <a:pt x="69" y="2"/>
                        <a:pt x="68" y="3"/>
                      </a:cubicBezTo>
                      <a:cubicBezTo>
                        <a:pt x="68" y="3"/>
                        <a:pt x="68" y="3"/>
                        <a:pt x="68" y="3"/>
                      </a:cubicBezTo>
                      <a:cubicBezTo>
                        <a:pt x="69" y="2"/>
                        <a:pt x="70" y="1"/>
                        <a:pt x="70" y="0"/>
                      </a:cubicBezTo>
                      <a:cubicBezTo>
                        <a:pt x="70" y="0"/>
                        <a:pt x="70" y="0"/>
                        <a:pt x="7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7" name="Freeform 9467"/>
                <p:cNvSpPr>
                  <a:spLocks noEditPoints="1"/>
                </p:cNvSpPr>
                <p:nvPr/>
              </p:nvSpPr>
              <p:spPr bwMode="auto">
                <a:xfrm>
                  <a:off x="-361" y="3115"/>
                  <a:ext cx="104" cy="175"/>
                </a:xfrm>
                <a:custGeom>
                  <a:avLst/>
                  <a:gdLst>
                    <a:gd name="T0" fmla="*/ 0 w 44"/>
                    <a:gd name="T1" fmla="*/ 74 h 74"/>
                    <a:gd name="T2" fmla="*/ 0 w 44"/>
                    <a:gd name="T3" fmla="*/ 73 h 74"/>
                    <a:gd name="T4" fmla="*/ 4 w 44"/>
                    <a:gd name="T5" fmla="*/ 67 h 74"/>
                    <a:gd name="T6" fmla="*/ 4 w 44"/>
                    <a:gd name="T7" fmla="*/ 67 h 74"/>
                    <a:gd name="T8" fmla="*/ 4 w 44"/>
                    <a:gd name="T9" fmla="*/ 67 h 74"/>
                    <a:gd name="T10" fmla="*/ 8 w 44"/>
                    <a:gd name="T11" fmla="*/ 59 h 74"/>
                    <a:gd name="T12" fmla="*/ 8 w 44"/>
                    <a:gd name="T13" fmla="*/ 60 h 74"/>
                    <a:gd name="T14" fmla="*/ 8 w 44"/>
                    <a:gd name="T15" fmla="*/ 59 h 74"/>
                    <a:gd name="T16" fmla="*/ 9 w 44"/>
                    <a:gd name="T17" fmla="*/ 58 h 74"/>
                    <a:gd name="T18" fmla="*/ 9 w 44"/>
                    <a:gd name="T19" fmla="*/ 58 h 74"/>
                    <a:gd name="T20" fmla="*/ 12 w 44"/>
                    <a:gd name="T21" fmla="*/ 53 h 74"/>
                    <a:gd name="T22" fmla="*/ 12 w 44"/>
                    <a:gd name="T23" fmla="*/ 54 h 74"/>
                    <a:gd name="T24" fmla="*/ 12 w 44"/>
                    <a:gd name="T25" fmla="*/ 53 h 74"/>
                    <a:gd name="T26" fmla="*/ 13 w 44"/>
                    <a:gd name="T27" fmla="*/ 52 h 74"/>
                    <a:gd name="T28" fmla="*/ 13 w 44"/>
                    <a:gd name="T29" fmla="*/ 51 h 74"/>
                    <a:gd name="T30" fmla="*/ 14 w 44"/>
                    <a:gd name="T31" fmla="*/ 49 h 74"/>
                    <a:gd name="T32" fmla="*/ 14 w 44"/>
                    <a:gd name="T33" fmla="*/ 51 h 74"/>
                    <a:gd name="T34" fmla="*/ 14 w 44"/>
                    <a:gd name="T35" fmla="*/ 49 h 74"/>
                    <a:gd name="T36" fmla="*/ 14 w 44"/>
                    <a:gd name="T37" fmla="*/ 49 h 74"/>
                    <a:gd name="T38" fmla="*/ 15 w 44"/>
                    <a:gd name="T39" fmla="*/ 49 h 74"/>
                    <a:gd name="T40" fmla="*/ 16 w 44"/>
                    <a:gd name="T41" fmla="*/ 47 h 74"/>
                    <a:gd name="T42" fmla="*/ 16 w 44"/>
                    <a:gd name="T43" fmla="*/ 48 h 74"/>
                    <a:gd name="T44" fmla="*/ 16 w 44"/>
                    <a:gd name="T45" fmla="*/ 47 h 74"/>
                    <a:gd name="T46" fmla="*/ 21 w 44"/>
                    <a:gd name="T47" fmla="*/ 39 h 74"/>
                    <a:gd name="T48" fmla="*/ 23 w 44"/>
                    <a:gd name="T49" fmla="*/ 35 h 74"/>
                    <a:gd name="T50" fmla="*/ 28 w 44"/>
                    <a:gd name="T51" fmla="*/ 27 h 74"/>
                    <a:gd name="T52" fmla="*/ 26 w 44"/>
                    <a:gd name="T53" fmla="*/ 31 h 74"/>
                    <a:gd name="T54" fmla="*/ 28 w 44"/>
                    <a:gd name="T55" fmla="*/ 27 h 74"/>
                    <a:gd name="T56" fmla="*/ 34 w 44"/>
                    <a:gd name="T57" fmla="*/ 17 h 74"/>
                    <a:gd name="T58" fmla="*/ 38 w 44"/>
                    <a:gd name="T59" fmla="*/ 11 h 74"/>
                    <a:gd name="T60" fmla="*/ 44 w 44"/>
                    <a:gd name="T61" fmla="*/ 0 h 74"/>
                    <a:gd name="T62" fmla="*/ 40 w 44"/>
                    <a:gd name="T63" fmla="*/ 7 h 74"/>
                    <a:gd name="T64" fmla="*/ 44 w 44"/>
                    <a:gd name="T65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4" h="74">
                      <a:moveTo>
                        <a:pt x="0" y="73"/>
                      </a:moveTo>
                      <a:cubicBezTo>
                        <a:pt x="0" y="73"/>
                        <a:pt x="0" y="73"/>
                        <a:pt x="0" y="74"/>
                      </a:cubicBezTo>
                      <a:cubicBezTo>
                        <a:pt x="0" y="74"/>
                        <a:pt x="0" y="74"/>
                        <a:pt x="0" y="74"/>
                      </a:cubicBezTo>
                      <a:cubicBezTo>
                        <a:pt x="0" y="74"/>
                        <a:pt x="0" y="74"/>
                        <a:pt x="0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moveTo>
                        <a:pt x="4" y="67"/>
                      </a:move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moveTo>
                        <a:pt x="8" y="59"/>
                      </a:moveTo>
                      <a:cubicBezTo>
                        <a:pt x="8" y="59"/>
                        <a:pt x="8" y="59"/>
                        <a:pt x="8" y="60"/>
                      </a:cubicBezTo>
                      <a:cubicBezTo>
                        <a:pt x="8" y="60"/>
                        <a:pt x="8" y="60"/>
                        <a:pt x="8" y="60"/>
                      </a:cubicBezTo>
                      <a:cubicBezTo>
                        <a:pt x="9" y="60"/>
                        <a:pt x="9" y="60"/>
                        <a:pt x="9" y="59"/>
                      </a:cubicBezTo>
                      <a:cubicBezTo>
                        <a:pt x="9" y="59"/>
                        <a:pt x="8" y="59"/>
                        <a:pt x="8" y="59"/>
                      </a:cubicBezTo>
                      <a:moveTo>
                        <a:pt x="9" y="58"/>
                      </a:move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9" y="59"/>
                        <a:pt x="9" y="59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9" y="58"/>
                        <a:pt x="9" y="58"/>
                      </a:cubicBezTo>
                      <a:moveTo>
                        <a:pt x="12" y="53"/>
                      </a:moveTo>
                      <a:cubicBezTo>
                        <a:pt x="12" y="54"/>
                        <a:pt x="12" y="54"/>
                        <a:pt x="11" y="54"/>
                      </a:cubicBezTo>
                      <a:cubicBezTo>
                        <a:pt x="11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moveTo>
                        <a:pt x="13" y="51"/>
                      </a:moveTo>
                      <a:cubicBezTo>
                        <a:pt x="13" y="52"/>
                        <a:pt x="13" y="52"/>
                        <a:pt x="13" y="52"/>
                      </a:cubicBezTo>
                      <a:cubicBezTo>
                        <a:pt x="13" y="52"/>
                        <a:pt x="13" y="52"/>
                        <a:pt x="13" y="52"/>
                      </a:cubicBezTo>
                      <a:cubicBezTo>
                        <a:pt x="13" y="52"/>
                        <a:pt x="13" y="52"/>
                        <a:pt x="13" y="51"/>
                      </a:cubicBezTo>
                      <a:cubicBezTo>
                        <a:pt x="13" y="51"/>
                        <a:pt x="13" y="51"/>
                        <a:pt x="13" y="51"/>
                      </a:cubicBezTo>
                      <a:moveTo>
                        <a:pt x="14" y="49"/>
                      </a:moveTo>
                      <a:cubicBezTo>
                        <a:pt x="14" y="50"/>
                        <a:pt x="14" y="50"/>
                        <a:pt x="14" y="51"/>
                      </a:cubicBezTo>
                      <a:cubicBezTo>
                        <a:pt x="14" y="51"/>
                        <a:pt x="14" y="51"/>
                        <a:pt x="14" y="51"/>
                      </a:cubicBezTo>
                      <a:cubicBezTo>
                        <a:pt x="14" y="50"/>
                        <a:pt x="14" y="50"/>
                        <a:pt x="15" y="50"/>
                      </a:cubicBezTo>
                      <a:cubicBezTo>
                        <a:pt x="14" y="50"/>
                        <a:pt x="14" y="50"/>
                        <a:pt x="14" y="49"/>
                      </a:cubicBezTo>
                      <a:moveTo>
                        <a:pt x="15" y="49"/>
                      </a:moveTo>
                      <a:cubicBezTo>
                        <a:pt x="15" y="49"/>
                        <a:pt x="15" y="49"/>
                        <a:pt x="14" y="49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moveTo>
                        <a:pt x="16" y="47"/>
                      </a:moveTo>
                      <a:cubicBezTo>
                        <a:pt x="16" y="47"/>
                        <a:pt x="16" y="47"/>
                        <a:pt x="15" y="48"/>
                      </a:cubicBezTo>
                      <a:cubicBezTo>
                        <a:pt x="16" y="48"/>
                        <a:pt x="16" y="48"/>
                        <a:pt x="16" y="48"/>
                      </a:cubicBezTo>
                      <a:cubicBezTo>
                        <a:pt x="16" y="47"/>
                        <a:pt x="16" y="47"/>
                        <a:pt x="16" y="47"/>
                      </a:cubicBezTo>
                      <a:cubicBezTo>
                        <a:pt x="16" y="47"/>
                        <a:pt x="16" y="47"/>
                        <a:pt x="16" y="47"/>
                      </a:cubicBezTo>
                      <a:moveTo>
                        <a:pt x="23" y="35"/>
                      </a:moveTo>
                      <a:cubicBezTo>
                        <a:pt x="22" y="36"/>
                        <a:pt x="22" y="37"/>
                        <a:pt x="21" y="39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22" y="38"/>
                        <a:pt x="23" y="36"/>
                        <a:pt x="23" y="35"/>
                      </a:cubicBezTo>
                      <a:cubicBezTo>
                        <a:pt x="23" y="35"/>
                        <a:pt x="23" y="35"/>
                        <a:pt x="23" y="35"/>
                      </a:cubicBezTo>
                      <a:moveTo>
                        <a:pt x="28" y="27"/>
                      </a:moveTo>
                      <a:cubicBezTo>
                        <a:pt x="27" y="28"/>
                        <a:pt x="27" y="29"/>
                        <a:pt x="26" y="30"/>
                      </a:cubicBezTo>
                      <a:cubicBezTo>
                        <a:pt x="26" y="31"/>
                        <a:pt x="26" y="31"/>
                        <a:pt x="26" y="31"/>
                      </a:cubicBezTo>
                      <a:cubicBezTo>
                        <a:pt x="27" y="29"/>
                        <a:pt x="28" y="28"/>
                        <a:pt x="28" y="27"/>
                      </a:cubicBezTo>
                      <a:cubicBezTo>
                        <a:pt x="28" y="27"/>
                        <a:pt x="28" y="27"/>
                        <a:pt x="28" y="27"/>
                      </a:cubicBezTo>
                      <a:moveTo>
                        <a:pt x="37" y="11"/>
                      </a:moveTo>
                      <a:cubicBezTo>
                        <a:pt x="36" y="13"/>
                        <a:pt x="35" y="15"/>
                        <a:pt x="34" y="17"/>
                      </a:cubicBezTo>
                      <a:cubicBezTo>
                        <a:pt x="34" y="17"/>
                        <a:pt x="34" y="17"/>
                        <a:pt x="34" y="17"/>
                      </a:cubicBezTo>
                      <a:cubicBezTo>
                        <a:pt x="35" y="15"/>
                        <a:pt x="37" y="13"/>
                        <a:pt x="38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moveTo>
                        <a:pt x="44" y="0"/>
                      </a:moveTo>
                      <a:cubicBezTo>
                        <a:pt x="43" y="2"/>
                        <a:pt x="41" y="5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2" y="5"/>
                        <a:pt x="43" y="3"/>
                        <a:pt x="44" y="0"/>
                      </a:cubicBezTo>
                      <a:cubicBezTo>
                        <a:pt x="44" y="0"/>
                        <a:pt x="44" y="0"/>
                        <a:pt x="4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8" name="Freeform 9468"/>
                <p:cNvSpPr>
                  <a:spLocks noEditPoints="1"/>
                </p:cNvSpPr>
                <p:nvPr/>
              </p:nvSpPr>
              <p:spPr bwMode="auto">
                <a:xfrm>
                  <a:off x="-319" y="3103"/>
                  <a:ext cx="69" cy="111"/>
                </a:xfrm>
                <a:custGeom>
                  <a:avLst/>
                  <a:gdLst>
                    <a:gd name="T0" fmla="*/ 3 w 29"/>
                    <a:gd name="T1" fmla="*/ 43 h 47"/>
                    <a:gd name="T2" fmla="*/ 0 w 29"/>
                    <a:gd name="T3" fmla="*/ 47 h 47"/>
                    <a:gd name="T4" fmla="*/ 3 w 29"/>
                    <a:gd name="T5" fmla="*/ 43 h 47"/>
                    <a:gd name="T6" fmla="*/ 3 w 29"/>
                    <a:gd name="T7" fmla="*/ 43 h 47"/>
                    <a:gd name="T8" fmla="*/ 7 w 29"/>
                    <a:gd name="T9" fmla="*/ 35 h 47"/>
                    <a:gd name="T10" fmla="*/ 5 w 29"/>
                    <a:gd name="T11" fmla="*/ 40 h 47"/>
                    <a:gd name="T12" fmla="*/ 5 w 29"/>
                    <a:gd name="T13" fmla="*/ 40 h 47"/>
                    <a:gd name="T14" fmla="*/ 7 w 29"/>
                    <a:gd name="T15" fmla="*/ 35 h 47"/>
                    <a:gd name="T16" fmla="*/ 7 w 29"/>
                    <a:gd name="T17" fmla="*/ 35 h 47"/>
                    <a:gd name="T18" fmla="*/ 16 w 29"/>
                    <a:gd name="T19" fmla="*/ 22 h 47"/>
                    <a:gd name="T20" fmla="*/ 10 w 29"/>
                    <a:gd name="T21" fmla="*/ 31 h 47"/>
                    <a:gd name="T22" fmla="*/ 10 w 29"/>
                    <a:gd name="T23" fmla="*/ 31 h 47"/>
                    <a:gd name="T24" fmla="*/ 16 w 29"/>
                    <a:gd name="T25" fmla="*/ 22 h 47"/>
                    <a:gd name="T26" fmla="*/ 16 w 29"/>
                    <a:gd name="T27" fmla="*/ 22 h 47"/>
                    <a:gd name="T28" fmla="*/ 21 w 29"/>
                    <a:gd name="T29" fmla="*/ 12 h 47"/>
                    <a:gd name="T30" fmla="*/ 19 w 29"/>
                    <a:gd name="T31" fmla="*/ 16 h 47"/>
                    <a:gd name="T32" fmla="*/ 19 w 29"/>
                    <a:gd name="T33" fmla="*/ 16 h 47"/>
                    <a:gd name="T34" fmla="*/ 22 w 29"/>
                    <a:gd name="T35" fmla="*/ 12 h 47"/>
                    <a:gd name="T36" fmla="*/ 21 w 29"/>
                    <a:gd name="T37" fmla="*/ 12 h 47"/>
                    <a:gd name="T38" fmla="*/ 29 w 29"/>
                    <a:gd name="T39" fmla="*/ 0 h 47"/>
                    <a:gd name="T40" fmla="*/ 29 w 29"/>
                    <a:gd name="T41" fmla="*/ 0 h 47"/>
                    <a:gd name="T42" fmla="*/ 26 w 29"/>
                    <a:gd name="T43" fmla="*/ 5 h 47"/>
                    <a:gd name="T44" fmla="*/ 26 w 29"/>
                    <a:gd name="T45" fmla="*/ 5 h 47"/>
                    <a:gd name="T46" fmla="*/ 29 w 29"/>
                    <a:gd name="T47" fmla="*/ 0 h 47"/>
                    <a:gd name="T48" fmla="*/ 29 w 29"/>
                    <a:gd name="T4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" h="47">
                      <a:moveTo>
                        <a:pt x="3" y="43"/>
                      </a:moveTo>
                      <a:cubicBezTo>
                        <a:pt x="2" y="45"/>
                        <a:pt x="1" y="46"/>
                        <a:pt x="0" y="47"/>
                      </a:cubicBezTo>
                      <a:cubicBezTo>
                        <a:pt x="1" y="46"/>
                        <a:pt x="2" y="45"/>
                        <a:pt x="3" y="43"/>
                      </a:cubicBezTo>
                      <a:cubicBezTo>
                        <a:pt x="3" y="43"/>
                        <a:pt x="3" y="43"/>
                        <a:pt x="3" y="43"/>
                      </a:cubicBezTo>
                      <a:moveTo>
                        <a:pt x="7" y="35"/>
                      </a:moveTo>
                      <a:cubicBezTo>
                        <a:pt x="7" y="37"/>
                        <a:pt x="6" y="38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6" y="38"/>
                        <a:pt x="7" y="37"/>
                        <a:pt x="7" y="35"/>
                      </a:cubicBezTo>
                      <a:cubicBezTo>
                        <a:pt x="7" y="35"/>
                        <a:pt x="7" y="35"/>
                        <a:pt x="7" y="35"/>
                      </a:cubicBezTo>
                      <a:moveTo>
                        <a:pt x="16" y="22"/>
                      </a:moveTo>
                      <a:cubicBezTo>
                        <a:pt x="14" y="25"/>
                        <a:pt x="12" y="28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2" y="28"/>
                        <a:pt x="14" y="25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moveTo>
                        <a:pt x="21" y="12"/>
                      </a:moveTo>
                      <a:cubicBezTo>
                        <a:pt x="21" y="13"/>
                        <a:pt x="20" y="15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0" y="15"/>
                        <a:pt x="21" y="13"/>
                        <a:pt x="22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moveTo>
                        <a:pt x="29" y="0"/>
                      </a:move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2"/>
                        <a:pt x="27" y="3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9" name="Freeform 9469"/>
                <p:cNvSpPr>
                  <a:spLocks noEditPoints="1"/>
                </p:cNvSpPr>
                <p:nvPr/>
              </p:nvSpPr>
              <p:spPr bwMode="auto">
                <a:xfrm>
                  <a:off x="-311" y="3115"/>
                  <a:ext cx="54" cy="90"/>
                </a:xfrm>
                <a:custGeom>
                  <a:avLst/>
                  <a:gdLst>
                    <a:gd name="T0" fmla="*/ 2 w 23"/>
                    <a:gd name="T1" fmla="*/ 35 h 38"/>
                    <a:gd name="T2" fmla="*/ 0 w 23"/>
                    <a:gd name="T3" fmla="*/ 38 h 38"/>
                    <a:gd name="T4" fmla="*/ 0 w 23"/>
                    <a:gd name="T5" fmla="*/ 38 h 38"/>
                    <a:gd name="T6" fmla="*/ 2 w 23"/>
                    <a:gd name="T7" fmla="*/ 35 h 38"/>
                    <a:gd name="T8" fmla="*/ 2 w 23"/>
                    <a:gd name="T9" fmla="*/ 35 h 38"/>
                    <a:gd name="T10" fmla="*/ 7 w 23"/>
                    <a:gd name="T11" fmla="*/ 26 h 38"/>
                    <a:gd name="T12" fmla="*/ 4 w 23"/>
                    <a:gd name="T13" fmla="*/ 30 h 38"/>
                    <a:gd name="T14" fmla="*/ 4 w 23"/>
                    <a:gd name="T15" fmla="*/ 30 h 38"/>
                    <a:gd name="T16" fmla="*/ 7 w 23"/>
                    <a:gd name="T17" fmla="*/ 26 h 38"/>
                    <a:gd name="T18" fmla="*/ 7 w 23"/>
                    <a:gd name="T19" fmla="*/ 26 h 38"/>
                    <a:gd name="T20" fmla="*/ 12 w 23"/>
                    <a:gd name="T21" fmla="*/ 14 h 38"/>
                    <a:gd name="T22" fmla="*/ 12 w 23"/>
                    <a:gd name="T23" fmla="*/ 14 h 38"/>
                    <a:gd name="T24" fmla="*/ 12 w 23"/>
                    <a:gd name="T25" fmla="*/ 14 h 38"/>
                    <a:gd name="T26" fmla="*/ 16 w 23"/>
                    <a:gd name="T27" fmla="*/ 11 h 38"/>
                    <a:gd name="T28" fmla="*/ 16 w 23"/>
                    <a:gd name="T29" fmla="*/ 11 h 38"/>
                    <a:gd name="T30" fmla="*/ 13 w 23"/>
                    <a:gd name="T31" fmla="*/ 17 h 38"/>
                    <a:gd name="T32" fmla="*/ 13 w 23"/>
                    <a:gd name="T33" fmla="*/ 17 h 38"/>
                    <a:gd name="T34" fmla="*/ 16 w 23"/>
                    <a:gd name="T35" fmla="*/ 11 h 38"/>
                    <a:gd name="T36" fmla="*/ 16 w 23"/>
                    <a:gd name="T37" fmla="*/ 11 h 38"/>
                    <a:gd name="T38" fmla="*/ 23 w 23"/>
                    <a:gd name="T39" fmla="*/ 0 h 38"/>
                    <a:gd name="T40" fmla="*/ 18 w 23"/>
                    <a:gd name="T41" fmla="*/ 7 h 38"/>
                    <a:gd name="T42" fmla="*/ 19 w 23"/>
                    <a:gd name="T43" fmla="*/ 7 h 38"/>
                    <a:gd name="T44" fmla="*/ 21 w 23"/>
                    <a:gd name="T45" fmla="*/ 3 h 38"/>
                    <a:gd name="T46" fmla="*/ 23 w 23"/>
                    <a:gd name="T47" fmla="*/ 0 h 38"/>
                    <a:gd name="T48" fmla="*/ 23 w 23"/>
                    <a:gd name="T4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38">
                      <a:moveTo>
                        <a:pt x="2" y="35"/>
                      </a:moveTo>
                      <a:cubicBezTo>
                        <a:pt x="1" y="36"/>
                        <a:pt x="0" y="37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7"/>
                        <a:pt x="1" y="36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moveTo>
                        <a:pt x="7" y="26"/>
                      </a:moveTo>
                      <a:cubicBezTo>
                        <a:pt x="6" y="28"/>
                        <a:pt x="5" y="29"/>
                        <a:pt x="4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5" y="29"/>
                        <a:pt x="6" y="28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moveTo>
                        <a:pt x="16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5" y="13"/>
                        <a:pt x="14" y="15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4" y="15"/>
                        <a:pt x="15" y="13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moveTo>
                        <a:pt x="23" y="0"/>
                      </a:moveTo>
                      <a:cubicBezTo>
                        <a:pt x="21" y="2"/>
                        <a:pt x="20" y="5"/>
                        <a:pt x="18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20" y="4"/>
                        <a:pt x="21" y="3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0" name="Freeform 9470"/>
                <p:cNvSpPr>
                  <a:spLocks noEditPoints="1"/>
                </p:cNvSpPr>
                <p:nvPr/>
              </p:nvSpPr>
              <p:spPr bwMode="auto">
                <a:xfrm>
                  <a:off x="-347" y="3221"/>
                  <a:ext cx="17" cy="26"/>
                </a:xfrm>
                <a:custGeom>
                  <a:avLst/>
                  <a:gdLst>
                    <a:gd name="T0" fmla="*/ 0 w 7"/>
                    <a:gd name="T1" fmla="*/ 10 h 11"/>
                    <a:gd name="T2" fmla="*/ 0 w 7"/>
                    <a:gd name="T3" fmla="*/ 11 h 11"/>
                    <a:gd name="T4" fmla="*/ 0 w 7"/>
                    <a:gd name="T5" fmla="*/ 11 h 11"/>
                    <a:gd name="T6" fmla="*/ 1 w 7"/>
                    <a:gd name="T7" fmla="*/ 11 h 11"/>
                    <a:gd name="T8" fmla="*/ 0 w 7"/>
                    <a:gd name="T9" fmla="*/ 10 h 11"/>
                    <a:gd name="T10" fmla="*/ 1 w 7"/>
                    <a:gd name="T11" fmla="*/ 9 h 11"/>
                    <a:gd name="T12" fmla="*/ 1 w 7"/>
                    <a:gd name="T13" fmla="*/ 10 h 11"/>
                    <a:gd name="T14" fmla="*/ 1 w 7"/>
                    <a:gd name="T15" fmla="*/ 10 h 11"/>
                    <a:gd name="T16" fmla="*/ 1 w 7"/>
                    <a:gd name="T17" fmla="*/ 10 h 11"/>
                    <a:gd name="T18" fmla="*/ 1 w 7"/>
                    <a:gd name="T19" fmla="*/ 9 h 11"/>
                    <a:gd name="T20" fmla="*/ 2 w 7"/>
                    <a:gd name="T21" fmla="*/ 7 h 11"/>
                    <a:gd name="T22" fmla="*/ 2 w 7"/>
                    <a:gd name="T23" fmla="*/ 9 h 11"/>
                    <a:gd name="T24" fmla="*/ 2 w 7"/>
                    <a:gd name="T25" fmla="*/ 9 h 11"/>
                    <a:gd name="T26" fmla="*/ 2 w 7"/>
                    <a:gd name="T27" fmla="*/ 8 h 11"/>
                    <a:gd name="T28" fmla="*/ 2 w 7"/>
                    <a:gd name="T29" fmla="*/ 7 h 11"/>
                    <a:gd name="T30" fmla="*/ 4 w 7"/>
                    <a:gd name="T31" fmla="*/ 5 h 11"/>
                    <a:gd name="T32" fmla="*/ 3 w 7"/>
                    <a:gd name="T33" fmla="*/ 7 h 11"/>
                    <a:gd name="T34" fmla="*/ 3 w 7"/>
                    <a:gd name="T35" fmla="*/ 7 h 11"/>
                    <a:gd name="T36" fmla="*/ 4 w 7"/>
                    <a:gd name="T37" fmla="*/ 5 h 11"/>
                    <a:gd name="T38" fmla="*/ 4 w 7"/>
                    <a:gd name="T39" fmla="*/ 5 h 11"/>
                    <a:gd name="T40" fmla="*/ 5 w 7"/>
                    <a:gd name="T41" fmla="*/ 4 h 11"/>
                    <a:gd name="T42" fmla="*/ 4 w 7"/>
                    <a:gd name="T43" fmla="*/ 4 h 11"/>
                    <a:gd name="T44" fmla="*/ 4 w 7"/>
                    <a:gd name="T45" fmla="*/ 4 h 11"/>
                    <a:gd name="T46" fmla="*/ 5 w 7"/>
                    <a:gd name="T47" fmla="*/ 4 h 11"/>
                    <a:gd name="T48" fmla="*/ 5 w 7"/>
                    <a:gd name="T49" fmla="*/ 4 h 11"/>
                    <a:gd name="T50" fmla="*/ 5 w 7"/>
                    <a:gd name="T51" fmla="*/ 2 h 11"/>
                    <a:gd name="T52" fmla="*/ 5 w 7"/>
                    <a:gd name="T53" fmla="*/ 3 h 11"/>
                    <a:gd name="T54" fmla="*/ 5 w 7"/>
                    <a:gd name="T55" fmla="*/ 3 h 11"/>
                    <a:gd name="T56" fmla="*/ 6 w 7"/>
                    <a:gd name="T57" fmla="*/ 2 h 11"/>
                    <a:gd name="T58" fmla="*/ 5 w 7"/>
                    <a:gd name="T59" fmla="*/ 2 h 11"/>
                    <a:gd name="T60" fmla="*/ 6 w 7"/>
                    <a:gd name="T61" fmla="*/ 1 h 11"/>
                    <a:gd name="T62" fmla="*/ 6 w 7"/>
                    <a:gd name="T63" fmla="*/ 2 h 11"/>
                    <a:gd name="T64" fmla="*/ 6 w 7"/>
                    <a:gd name="T65" fmla="*/ 2 h 11"/>
                    <a:gd name="T66" fmla="*/ 7 w 7"/>
                    <a:gd name="T67" fmla="*/ 1 h 11"/>
                    <a:gd name="T68" fmla="*/ 6 w 7"/>
                    <a:gd name="T69" fmla="*/ 1 h 11"/>
                    <a:gd name="T70" fmla="*/ 7 w 7"/>
                    <a:gd name="T71" fmla="*/ 0 h 11"/>
                    <a:gd name="T72" fmla="*/ 7 w 7"/>
                    <a:gd name="T73" fmla="*/ 0 h 11"/>
                    <a:gd name="T74" fmla="*/ 7 w 7"/>
                    <a:gd name="T75" fmla="*/ 0 h 11"/>
                    <a:gd name="T76" fmla="*/ 7 w 7"/>
                    <a:gd name="T7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7" h="11">
                      <a:moveTo>
                        <a:pt x="0" y="10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0" y="10"/>
                      </a:cubicBezTo>
                      <a:moveTo>
                        <a:pt x="1" y="9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9"/>
                        <a:pt x="1" y="9"/>
                      </a:cubicBezTo>
                      <a:moveTo>
                        <a:pt x="2" y="7"/>
                      </a:moveTo>
                      <a:cubicBezTo>
                        <a:pt x="2" y="8"/>
                        <a:pt x="2" y="8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7"/>
                        <a:pt x="2" y="7"/>
                      </a:cubicBezTo>
                      <a:moveTo>
                        <a:pt x="4" y="5"/>
                      </a:moveTo>
                      <a:cubicBezTo>
                        <a:pt x="3" y="6"/>
                        <a:pt x="3" y="6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5" y="4"/>
                      </a:move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5" y="2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moveTo>
                        <a:pt x="6" y="1"/>
                      </a:move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1" name="Freeform 9471"/>
                <p:cNvSpPr>
                  <a:spLocks noEditPoints="1"/>
                </p:cNvSpPr>
                <p:nvPr/>
              </p:nvSpPr>
              <p:spPr bwMode="auto">
                <a:xfrm>
                  <a:off x="-347" y="3242"/>
                  <a:ext cx="5" cy="5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1 h 2"/>
                    <a:gd name="T4" fmla="*/ 1 w 2"/>
                    <a:gd name="T5" fmla="*/ 2 h 2"/>
                    <a:gd name="T6" fmla="*/ 1 w 2"/>
                    <a:gd name="T7" fmla="*/ 1 h 2"/>
                    <a:gd name="T8" fmla="*/ 1 w 2"/>
                    <a:gd name="T9" fmla="*/ 1 h 2"/>
                    <a:gd name="T10" fmla="*/ 2 w 2"/>
                    <a:gd name="T11" fmla="*/ 0 h 2"/>
                    <a:gd name="T12" fmla="*/ 1 w 2"/>
                    <a:gd name="T13" fmla="*/ 0 h 2"/>
                    <a:gd name="T14" fmla="*/ 1 w 2"/>
                    <a:gd name="T15" fmla="*/ 1 h 2"/>
                    <a:gd name="T16" fmla="*/ 2 w 2"/>
                    <a:gd name="T17" fmla="*/ 0 h 2"/>
                    <a:gd name="T18" fmla="*/ 2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2" name="Freeform 9472"/>
                <p:cNvSpPr>
                  <a:spLocks noEditPoints="1"/>
                </p:cNvSpPr>
                <p:nvPr/>
              </p:nvSpPr>
              <p:spPr bwMode="auto">
                <a:xfrm>
                  <a:off x="-356" y="3250"/>
                  <a:ext cx="9" cy="14"/>
                </a:xfrm>
                <a:custGeom>
                  <a:avLst/>
                  <a:gdLst>
                    <a:gd name="T0" fmla="*/ 1 w 4"/>
                    <a:gd name="T1" fmla="*/ 3 h 6"/>
                    <a:gd name="T2" fmla="*/ 0 w 4"/>
                    <a:gd name="T3" fmla="*/ 5 h 6"/>
                    <a:gd name="T4" fmla="*/ 0 w 4"/>
                    <a:gd name="T5" fmla="*/ 6 h 6"/>
                    <a:gd name="T6" fmla="*/ 2 w 4"/>
                    <a:gd name="T7" fmla="*/ 4 h 6"/>
                    <a:gd name="T8" fmla="*/ 1 w 4"/>
                    <a:gd name="T9" fmla="*/ 3 h 6"/>
                    <a:gd name="T10" fmla="*/ 3 w 4"/>
                    <a:gd name="T11" fmla="*/ 1 h 6"/>
                    <a:gd name="T12" fmla="*/ 3 w 4"/>
                    <a:gd name="T13" fmla="*/ 1 h 6"/>
                    <a:gd name="T14" fmla="*/ 3 w 4"/>
                    <a:gd name="T15" fmla="*/ 2 h 6"/>
                    <a:gd name="T16" fmla="*/ 3 w 4"/>
                    <a:gd name="T17" fmla="*/ 1 h 6"/>
                    <a:gd name="T18" fmla="*/ 3 w 4"/>
                    <a:gd name="T19" fmla="*/ 1 h 6"/>
                    <a:gd name="T20" fmla="*/ 4 w 4"/>
                    <a:gd name="T21" fmla="*/ 0 h 6"/>
                    <a:gd name="T22" fmla="*/ 3 w 4"/>
                    <a:gd name="T23" fmla="*/ 0 h 6"/>
                    <a:gd name="T24" fmla="*/ 4 w 4"/>
                    <a:gd name="T25" fmla="*/ 0 h 6"/>
                    <a:gd name="T26" fmla="*/ 4 w 4"/>
                    <a:gd name="T27" fmla="*/ 0 h 6"/>
                    <a:gd name="T28" fmla="*/ 4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4"/>
                        <a:pt x="1" y="3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3" name="Freeform 9473"/>
                <p:cNvSpPr>
                  <a:spLocks noEditPoints="1"/>
                </p:cNvSpPr>
                <p:nvPr/>
              </p:nvSpPr>
              <p:spPr bwMode="auto">
                <a:xfrm>
                  <a:off x="-359" y="3252"/>
                  <a:ext cx="10" cy="16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7 h 7"/>
                    <a:gd name="T4" fmla="*/ 0 w 4"/>
                    <a:gd name="T5" fmla="*/ 7 h 7"/>
                    <a:gd name="T6" fmla="*/ 1 w 4"/>
                    <a:gd name="T7" fmla="*/ 5 h 7"/>
                    <a:gd name="T8" fmla="*/ 1 w 4"/>
                    <a:gd name="T9" fmla="*/ 4 h 7"/>
                    <a:gd name="T10" fmla="*/ 4 w 4"/>
                    <a:gd name="T11" fmla="*/ 0 h 7"/>
                    <a:gd name="T12" fmla="*/ 2 w 4"/>
                    <a:gd name="T13" fmla="*/ 2 h 7"/>
                    <a:gd name="T14" fmla="*/ 3 w 4"/>
                    <a:gd name="T15" fmla="*/ 3 h 7"/>
                    <a:gd name="T16" fmla="*/ 4 w 4"/>
                    <a:gd name="T17" fmla="*/ 1 h 7"/>
                    <a:gd name="T18" fmla="*/ 4 w 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moveTo>
                        <a:pt x="4" y="0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2" y="3"/>
                        <a:pt x="3" y="3"/>
                        <a:pt x="3" y="3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4" name="Freeform 9474"/>
                <p:cNvSpPr>
                  <a:spLocks noEditPoints="1"/>
                </p:cNvSpPr>
                <p:nvPr/>
              </p:nvSpPr>
              <p:spPr bwMode="auto">
                <a:xfrm>
                  <a:off x="-368" y="3268"/>
                  <a:ext cx="9" cy="15"/>
                </a:xfrm>
                <a:custGeom>
                  <a:avLst/>
                  <a:gdLst>
                    <a:gd name="T0" fmla="*/ 0 w 4"/>
                    <a:gd name="T1" fmla="*/ 6 h 6"/>
                    <a:gd name="T2" fmla="*/ 0 w 4"/>
                    <a:gd name="T3" fmla="*/ 6 h 6"/>
                    <a:gd name="T4" fmla="*/ 0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4 w 4"/>
                    <a:gd name="T11" fmla="*/ 0 h 6"/>
                    <a:gd name="T12" fmla="*/ 0 w 4"/>
                    <a:gd name="T13" fmla="*/ 6 h 6"/>
                    <a:gd name="T14" fmla="*/ 0 w 4"/>
                    <a:gd name="T15" fmla="*/ 6 h 6"/>
                    <a:gd name="T16" fmla="*/ 1 w 4"/>
                    <a:gd name="T17" fmla="*/ 4 h 6"/>
                    <a:gd name="T18" fmla="*/ 4 w 4"/>
                    <a:gd name="T19" fmla="*/ 0 h 6"/>
                    <a:gd name="T20" fmla="*/ 4 w 4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4" y="0"/>
                      </a:moveTo>
                      <a:cubicBezTo>
                        <a:pt x="2" y="2"/>
                        <a:pt x="1" y="4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5" name="Oval 9475"/>
                <p:cNvSpPr>
                  <a:spLocks noChangeArrowheads="1"/>
                </p:cNvSpPr>
                <p:nvPr/>
              </p:nvSpPr>
              <p:spPr bwMode="auto">
                <a:xfrm>
                  <a:off x="-359" y="326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6" name="Oval 9476"/>
                <p:cNvSpPr>
                  <a:spLocks noChangeArrowheads="1"/>
                </p:cNvSpPr>
                <p:nvPr/>
              </p:nvSpPr>
              <p:spPr bwMode="auto">
                <a:xfrm>
                  <a:off x="-368" y="328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7" name="Freeform 9477"/>
                <p:cNvSpPr>
                  <a:spLocks noEditPoints="1"/>
                </p:cNvSpPr>
                <p:nvPr/>
              </p:nvSpPr>
              <p:spPr bwMode="auto">
                <a:xfrm>
                  <a:off x="-401" y="3283"/>
                  <a:ext cx="33" cy="56"/>
                </a:xfrm>
                <a:custGeom>
                  <a:avLst/>
                  <a:gdLst>
                    <a:gd name="T0" fmla="*/ 1 w 14"/>
                    <a:gd name="T1" fmla="*/ 21 h 24"/>
                    <a:gd name="T2" fmla="*/ 0 w 14"/>
                    <a:gd name="T3" fmla="*/ 24 h 24"/>
                    <a:gd name="T4" fmla="*/ 1 w 14"/>
                    <a:gd name="T5" fmla="*/ 21 h 24"/>
                    <a:gd name="T6" fmla="*/ 1 w 14"/>
                    <a:gd name="T7" fmla="*/ 21 h 24"/>
                    <a:gd name="T8" fmla="*/ 4 w 14"/>
                    <a:gd name="T9" fmla="*/ 16 h 24"/>
                    <a:gd name="T10" fmla="*/ 1 w 14"/>
                    <a:gd name="T11" fmla="*/ 21 h 24"/>
                    <a:gd name="T12" fmla="*/ 1 w 14"/>
                    <a:gd name="T13" fmla="*/ 21 h 24"/>
                    <a:gd name="T14" fmla="*/ 3 w 14"/>
                    <a:gd name="T15" fmla="*/ 18 h 24"/>
                    <a:gd name="T16" fmla="*/ 4 w 14"/>
                    <a:gd name="T17" fmla="*/ 16 h 24"/>
                    <a:gd name="T18" fmla="*/ 4 w 14"/>
                    <a:gd name="T19" fmla="*/ 16 h 24"/>
                    <a:gd name="T20" fmla="*/ 6 w 14"/>
                    <a:gd name="T21" fmla="*/ 13 h 24"/>
                    <a:gd name="T22" fmla="*/ 4 w 14"/>
                    <a:gd name="T23" fmla="*/ 15 h 24"/>
                    <a:gd name="T24" fmla="*/ 5 w 14"/>
                    <a:gd name="T25" fmla="*/ 16 h 24"/>
                    <a:gd name="T26" fmla="*/ 6 w 14"/>
                    <a:gd name="T27" fmla="*/ 13 h 24"/>
                    <a:gd name="T28" fmla="*/ 6 w 14"/>
                    <a:gd name="T29" fmla="*/ 13 h 24"/>
                    <a:gd name="T30" fmla="*/ 6 w 14"/>
                    <a:gd name="T31" fmla="*/ 13 h 24"/>
                    <a:gd name="T32" fmla="*/ 6 w 14"/>
                    <a:gd name="T33" fmla="*/ 13 h 24"/>
                    <a:gd name="T34" fmla="*/ 6 w 14"/>
                    <a:gd name="T35" fmla="*/ 13 h 24"/>
                    <a:gd name="T36" fmla="*/ 6 w 14"/>
                    <a:gd name="T37" fmla="*/ 13 h 24"/>
                    <a:gd name="T38" fmla="*/ 6 w 14"/>
                    <a:gd name="T39" fmla="*/ 13 h 24"/>
                    <a:gd name="T40" fmla="*/ 6 w 14"/>
                    <a:gd name="T41" fmla="*/ 12 h 24"/>
                    <a:gd name="T42" fmla="*/ 6 w 14"/>
                    <a:gd name="T43" fmla="*/ 13 h 24"/>
                    <a:gd name="T44" fmla="*/ 6 w 14"/>
                    <a:gd name="T45" fmla="*/ 13 h 24"/>
                    <a:gd name="T46" fmla="*/ 7 w 14"/>
                    <a:gd name="T47" fmla="*/ 12 h 24"/>
                    <a:gd name="T48" fmla="*/ 6 w 14"/>
                    <a:gd name="T49" fmla="*/ 12 h 24"/>
                    <a:gd name="T50" fmla="*/ 7 w 14"/>
                    <a:gd name="T51" fmla="*/ 11 h 24"/>
                    <a:gd name="T52" fmla="*/ 6 w 14"/>
                    <a:gd name="T53" fmla="*/ 12 h 24"/>
                    <a:gd name="T54" fmla="*/ 7 w 14"/>
                    <a:gd name="T55" fmla="*/ 12 h 24"/>
                    <a:gd name="T56" fmla="*/ 8 w 14"/>
                    <a:gd name="T57" fmla="*/ 11 h 24"/>
                    <a:gd name="T58" fmla="*/ 7 w 14"/>
                    <a:gd name="T59" fmla="*/ 11 h 24"/>
                    <a:gd name="T60" fmla="*/ 11 w 14"/>
                    <a:gd name="T61" fmla="*/ 4 h 24"/>
                    <a:gd name="T62" fmla="*/ 8 w 14"/>
                    <a:gd name="T63" fmla="*/ 10 h 24"/>
                    <a:gd name="T64" fmla="*/ 8 w 14"/>
                    <a:gd name="T65" fmla="*/ 10 h 24"/>
                    <a:gd name="T66" fmla="*/ 12 w 14"/>
                    <a:gd name="T67" fmla="*/ 4 h 24"/>
                    <a:gd name="T68" fmla="*/ 11 w 14"/>
                    <a:gd name="T69" fmla="*/ 4 h 24"/>
                    <a:gd name="T70" fmla="*/ 12 w 14"/>
                    <a:gd name="T71" fmla="*/ 3 h 24"/>
                    <a:gd name="T72" fmla="*/ 11 w 14"/>
                    <a:gd name="T73" fmla="*/ 4 h 24"/>
                    <a:gd name="T74" fmla="*/ 12 w 14"/>
                    <a:gd name="T75" fmla="*/ 4 h 24"/>
                    <a:gd name="T76" fmla="*/ 12 w 14"/>
                    <a:gd name="T77" fmla="*/ 3 h 24"/>
                    <a:gd name="T78" fmla="*/ 12 w 14"/>
                    <a:gd name="T79" fmla="*/ 3 h 24"/>
                    <a:gd name="T80" fmla="*/ 12 w 14"/>
                    <a:gd name="T81" fmla="*/ 3 h 24"/>
                    <a:gd name="T82" fmla="*/ 12 w 14"/>
                    <a:gd name="T83" fmla="*/ 3 h 24"/>
                    <a:gd name="T84" fmla="*/ 12 w 14"/>
                    <a:gd name="T85" fmla="*/ 3 h 24"/>
                    <a:gd name="T86" fmla="*/ 12 w 14"/>
                    <a:gd name="T87" fmla="*/ 3 h 24"/>
                    <a:gd name="T88" fmla="*/ 12 w 14"/>
                    <a:gd name="T89" fmla="*/ 3 h 24"/>
                    <a:gd name="T90" fmla="*/ 13 w 14"/>
                    <a:gd name="T91" fmla="*/ 0 h 24"/>
                    <a:gd name="T92" fmla="*/ 13 w 14"/>
                    <a:gd name="T93" fmla="*/ 1 h 24"/>
                    <a:gd name="T94" fmla="*/ 13 w 14"/>
                    <a:gd name="T95" fmla="*/ 1 h 24"/>
                    <a:gd name="T96" fmla="*/ 13 w 14"/>
                    <a:gd name="T97" fmla="*/ 1 h 24"/>
                    <a:gd name="T98" fmla="*/ 14 w 14"/>
                    <a:gd name="T99" fmla="*/ 1 h 24"/>
                    <a:gd name="T100" fmla="*/ 13 w 14"/>
                    <a:gd name="T10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" h="24">
                      <a:moveTo>
                        <a:pt x="1" y="21"/>
                      </a:moveTo>
                      <a:cubicBezTo>
                        <a:pt x="1" y="22"/>
                        <a:pt x="0" y="23"/>
                        <a:pt x="0" y="24"/>
                      </a:cubicBezTo>
                      <a:cubicBezTo>
                        <a:pt x="0" y="23"/>
                        <a:pt x="1" y="22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moveTo>
                        <a:pt x="4" y="16"/>
                      </a:moveTo>
                      <a:cubicBezTo>
                        <a:pt x="3" y="17"/>
                        <a:pt x="2" y="19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2" y="20"/>
                        <a:pt x="2" y="19"/>
                        <a:pt x="3" y="18"/>
                      </a:cubicBezTo>
                      <a:cubicBezTo>
                        <a:pt x="3" y="18"/>
                        <a:pt x="4" y="17"/>
                        <a:pt x="4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moveTo>
                        <a:pt x="6" y="13"/>
                      </a:moveTo>
                      <a:cubicBezTo>
                        <a:pt x="5" y="14"/>
                        <a:pt x="5" y="15"/>
                        <a:pt x="4" y="15"/>
                      </a:cubicBezTo>
                      <a:cubicBezTo>
                        <a:pt x="5" y="15"/>
                        <a:pt x="5" y="15"/>
                        <a:pt x="5" y="16"/>
                      </a:cubicBezTo>
                      <a:cubicBezTo>
                        <a:pt x="5" y="15"/>
                        <a:pt x="5" y="14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moveTo>
                        <a:pt x="6" y="13"/>
                      </a:move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moveTo>
                        <a:pt x="6" y="12"/>
                      </a:moveTo>
                      <a:cubicBezTo>
                        <a:pt x="6" y="12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7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moveTo>
                        <a:pt x="7" y="11"/>
                      </a:moveTo>
                      <a:cubicBezTo>
                        <a:pt x="7" y="11"/>
                        <a:pt x="7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8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moveTo>
                        <a:pt x="11" y="4"/>
                      </a:moveTo>
                      <a:cubicBezTo>
                        <a:pt x="10" y="6"/>
                        <a:pt x="9" y="8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8"/>
                        <a:pt x="10" y="6"/>
                        <a:pt x="12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moveTo>
                        <a:pt x="12" y="3"/>
                      </a:moveTo>
                      <a:cubicBezTo>
                        <a:pt x="12" y="3"/>
                        <a:pt x="12" y="3"/>
                        <a:pt x="11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4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moveTo>
                        <a:pt x="13" y="0"/>
                      </a:move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8" name="Oval 9478"/>
                <p:cNvSpPr>
                  <a:spLocks noChangeArrowheads="1"/>
                </p:cNvSpPr>
                <p:nvPr/>
              </p:nvSpPr>
              <p:spPr bwMode="auto">
                <a:xfrm>
                  <a:off x="-399" y="333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9" name="Freeform 9479"/>
                <p:cNvSpPr>
                  <a:spLocks noEditPoints="1"/>
                </p:cNvSpPr>
                <p:nvPr/>
              </p:nvSpPr>
              <p:spPr bwMode="auto">
                <a:xfrm>
                  <a:off x="-392" y="3306"/>
                  <a:ext cx="10" cy="14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6 h 6"/>
                    <a:gd name="T8" fmla="*/ 0 w 4"/>
                    <a:gd name="T9" fmla="*/ 5 h 6"/>
                    <a:gd name="T10" fmla="*/ 4 w 4"/>
                    <a:gd name="T11" fmla="*/ 0 h 6"/>
                    <a:gd name="T12" fmla="*/ 3 w 4"/>
                    <a:gd name="T13" fmla="*/ 1 h 6"/>
                    <a:gd name="T14" fmla="*/ 4 w 4"/>
                    <a:gd name="T15" fmla="*/ 1 h 6"/>
                    <a:gd name="T16" fmla="*/ 4 w 4"/>
                    <a:gd name="T17" fmla="*/ 0 h 6"/>
                    <a:gd name="T18" fmla="*/ 4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5"/>
                        <a:pt x="1" y="5"/>
                        <a:pt x="0" y="5"/>
                      </a:cubicBezTo>
                      <a:moveTo>
                        <a:pt x="4" y="0"/>
                      </a:moveTo>
                      <a:cubicBezTo>
                        <a:pt x="4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0" name="Oval 9480"/>
                <p:cNvSpPr>
                  <a:spLocks noChangeArrowheads="1"/>
                </p:cNvSpPr>
                <p:nvPr/>
              </p:nvSpPr>
              <p:spPr bwMode="auto">
                <a:xfrm>
                  <a:off x="-387" y="331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1" name="Freeform 9481"/>
                <p:cNvSpPr>
                  <a:spLocks noEditPoints="1"/>
                </p:cNvSpPr>
                <p:nvPr/>
              </p:nvSpPr>
              <p:spPr bwMode="auto">
                <a:xfrm>
                  <a:off x="-387" y="3285"/>
                  <a:ext cx="16" cy="26"/>
                </a:xfrm>
                <a:custGeom>
                  <a:avLst/>
                  <a:gdLst>
                    <a:gd name="T0" fmla="*/ 0 w 7"/>
                    <a:gd name="T1" fmla="*/ 11 h 11"/>
                    <a:gd name="T2" fmla="*/ 0 w 7"/>
                    <a:gd name="T3" fmla="*/ 11 h 11"/>
                    <a:gd name="T4" fmla="*/ 1 w 7"/>
                    <a:gd name="T5" fmla="*/ 11 h 11"/>
                    <a:gd name="T6" fmla="*/ 1 w 7"/>
                    <a:gd name="T7" fmla="*/ 11 h 11"/>
                    <a:gd name="T8" fmla="*/ 0 w 7"/>
                    <a:gd name="T9" fmla="*/ 11 h 11"/>
                    <a:gd name="T10" fmla="*/ 5 w 7"/>
                    <a:gd name="T11" fmla="*/ 3 h 11"/>
                    <a:gd name="T12" fmla="*/ 5 w 7"/>
                    <a:gd name="T13" fmla="*/ 3 h 11"/>
                    <a:gd name="T14" fmla="*/ 6 w 7"/>
                    <a:gd name="T15" fmla="*/ 3 h 11"/>
                    <a:gd name="T16" fmla="*/ 6 w 7"/>
                    <a:gd name="T17" fmla="*/ 3 h 11"/>
                    <a:gd name="T18" fmla="*/ 5 w 7"/>
                    <a:gd name="T19" fmla="*/ 3 h 11"/>
                    <a:gd name="T20" fmla="*/ 6 w 7"/>
                    <a:gd name="T21" fmla="*/ 2 h 11"/>
                    <a:gd name="T22" fmla="*/ 6 w 7"/>
                    <a:gd name="T23" fmla="*/ 2 h 11"/>
                    <a:gd name="T24" fmla="*/ 6 w 7"/>
                    <a:gd name="T25" fmla="*/ 2 h 11"/>
                    <a:gd name="T26" fmla="*/ 6 w 7"/>
                    <a:gd name="T27" fmla="*/ 2 h 11"/>
                    <a:gd name="T28" fmla="*/ 6 w 7"/>
                    <a:gd name="T29" fmla="*/ 2 h 11"/>
                    <a:gd name="T30" fmla="*/ 7 w 7"/>
                    <a:gd name="T31" fmla="*/ 0 h 11"/>
                    <a:gd name="T32" fmla="*/ 6 w 7"/>
                    <a:gd name="T33" fmla="*/ 2 h 11"/>
                    <a:gd name="T34" fmla="*/ 6 w 7"/>
                    <a:gd name="T35" fmla="*/ 2 h 11"/>
                    <a:gd name="T36" fmla="*/ 7 w 7"/>
                    <a:gd name="T37" fmla="*/ 0 h 11"/>
                    <a:gd name="T38" fmla="*/ 7 w 7"/>
                    <a:gd name="T3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1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0" y="11"/>
                        <a:pt x="0" y="11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7" y="0"/>
                      </a:moveTo>
                      <a:cubicBezTo>
                        <a:pt x="7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1"/>
                        <a:pt x="7" y="1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2" name="Oval 9482"/>
                <p:cNvSpPr>
                  <a:spLocks noChangeArrowheads="1"/>
                </p:cNvSpPr>
                <p:nvPr/>
              </p:nvSpPr>
              <p:spPr bwMode="auto">
                <a:xfrm>
                  <a:off x="-387" y="331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3" name="Freeform 9483"/>
                <p:cNvSpPr>
                  <a:spLocks noEditPoints="1"/>
                </p:cNvSpPr>
                <p:nvPr/>
              </p:nvSpPr>
              <p:spPr bwMode="auto">
                <a:xfrm>
                  <a:off x="-371" y="3221"/>
                  <a:ext cx="41" cy="64"/>
                </a:xfrm>
                <a:custGeom>
                  <a:avLst/>
                  <a:gdLst>
                    <a:gd name="T0" fmla="*/ 1 w 17"/>
                    <a:gd name="T1" fmla="*/ 26 h 27"/>
                    <a:gd name="T2" fmla="*/ 0 w 17"/>
                    <a:gd name="T3" fmla="*/ 26 h 27"/>
                    <a:gd name="T4" fmla="*/ 1 w 17"/>
                    <a:gd name="T5" fmla="*/ 27 h 27"/>
                    <a:gd name="T6" fmla="*/ 1 w 17"/>
                    <a:gd name="T7" fmla="*/ 26 h 27"/>
                    <a:gd name="T8" fmla="*/ 1 w 17"/>
                    <a:gd name="T9" fmla="*/ 26 h 27"/>
                    <a:gd name="T10" fmla="*/ 5 w 17"/>
                    <a:gd name="T11" fmla="*/ 20 h 27"/>
                    <a:gd name="T12" fmla="*/ 5 w 17"/>
                    <a:gd name="T13" fmla="*/ 20 h 27"/>
                    <a:gd name="T14" fmla="*/ 5 w 17"/>
                    <a:gd name="T15" fmla="*/ 20 h 27"/>
                    <a:gd name="T16" fmla="*/ 5 w 17"/>
                    <a:gd name="T17" fmla="*/ 20 h 27"/>
                    <a:gd name="T18" fmla="*/ 5 w 17"/>
                    <a:gd name="T19" fmla="*/ 20 h 27"/>
                    <a:gd name="T20" fmla="*/ 9 w 17"/>
                    <a:gd name="T21" fmla="*/ 12 h 27"/>
                    <a:gd name="T22" fmla="*/ 9 w 17"/>
                    <a:gd name="T23" fmla="*/ 13 h 27"/>
                    <a:gd name="T24" fmla="*/ 9 w 17"/>
                    <a:gd name="T25" fmla="*/ 13 h 27"/>
                    <a:gd name="T26" fmla="*/ 10 w 17"/>
                    <a:gd name="T27" fmla="*/ 12 h 27"/>
                    <a:gd name="T28" fmla="*/ 9 w 17"/>
                    <a:gd name="T29" fmla="*/ 12 h 27"/>
                    <a:gd name="T30" fmla="*/ 10 w 17"/>
                    <a:gd name="T31" fmla="*/ 11 h 27"/>
                    <a:gd name="T32" fmla="*/ 10 w 17"/>
                    <a:gd name="T33" fmla="*/ 12 h 27"/>
                    <a:gd name="T34" fmla="*/ 10 w 17"/>
                    <a:gd name="T35" fmla="*/ 12 h 27"/>
                    <a:gd name="T36" fmla="*/ 10 w 17"/>
                    <a:gd name="T37" fmla="*/ 11 h 27"/>
                    <a:gd name="T38" fmla="*/ 10 w 17"/>
                    <a:gd name="T39" fmla="*/ 11 h 27"/>
                    <a:gd name="T40" fmla="*/ 13 w 17"/>
                    <a:gd name="T41" fmla="*/ 7 h 27"/>
                    <a:gd name="T42" fmla="*/ 12 w 17"/>
                    <a:gd name="T43" fmla="*/ 7 h 27"/>
                    <a:gd name="T44" fmla="*/ 12 w 17"/>
                    <a:gd name="T45" fmla="*/ 8 h 27"/>
                    <a:gd name="T46" fmla="*/ 13 w 17"/>
                    <a:gd name="T47" fmla="*/ 7 h 27"/>
                    <a:gd name="T48" fmla="*/ 13 w 17"/>
                    <a:gd name="T49" fmla="*/ 7 h 27"/>
                    <a:gd name="T50" fmla="*/ 14 w 17"/>
                    <a:gd name="T51" fmla="*/ 4 h 27"/>
                    <a:gd name="T52" fmla="*/ 14 w 17"/>
                    <a:gd name="T53" fmla="*/ 5 h 27"/>
                    <a:gd name="T54" fmla="*/ 14 w 17"/>
                    <a:gd name="T55" fmla="*/ 5 h 27"/>
                    <a:gd name="T56" fmla="*/ 14 w 17"/>
                    <a:gd name="T57" fmla="*/ 4 h 27"/>
                    <a:gd name="T58" fmla="*/ 14 w 17"/>
                    <a:gd name="T59" fmla="*/ 4 h 27"/>
                    <a:gd name="T60" fmla="*/ 15 w 17"/>
                    <a:gd name="T61" fmla="*/ 3 h 27"/>
                    <a:gd name="T62" fmla="*/ 15 w 17"/>
                    <a:gd name="T63" fmla="*/ 4 h 27"/>
                    <a:gd name="T64" fmla="*/ 15 w 17"/>
                    <a:gd name="T65" fmla="*/ 4 h 27"/>
                    <a:gd name="T66" fmla="*/ 15 w 17"/>
                    <a:gd name="T67" fmla="*/ 3 h 27"/>
                    <a:gd name="T68" fmla="*/ 15 w 17"/>
                    <a:gd name="T69" fmla="*/ 3 h 27"/>
                    <a:gd name="T70" fmla="*/ 16 w 17"/>
                    <a:gd name="T71" fmla="*/ 2 h 27"/>
                    <a:gd name="T72" fmla="*/ 15 w 17"/>
                    <a:gd name="T73" fmla="*/ 2 h 27"/>
                    <a:gd name="T74" fmla="*/ 16 w 17"/>
                    <a:gd name="T75" fmla="*/ 2 h 27"/>
                    <a:gd name="T76" fmla="*/ 16 w 17"/>
                    <a:gd name="T77" fmla="*/ 2 h 27"/>
                    <a:gd name="T78" fmla="*/ 16 w 17"/>
                    <a:gd name="T79" fmla="*/ 2 h 27"/>
                    <a:gd name="T80" fmla="*/ 17 w 17"/>
                    <a:gd name="T81" fmla="*/ 0 h 27"/>
                    <a:gd name="T82" fmla="*/ 16 w 17"/>
                    <a:gd name="T83" fmla="*/ 1 h 27"/>
                    <a:gd name="T84" fmla="*/ 17 w 17"/>
                    <a:gd name="T85" fmla="*/ 1 h 27"/>
                    <a:gd name="T86" fmla="*/ 17 w 17"/>
                    <a:gd name="T87" fmla="*/ 0 h 27"/>
                    <a:gd name="T88" fmla="*/ 17 w 17"/>
                    <a:gd name="T8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7" h="27">
                      <a:moveTo>
                        <a:pt x="1" y="26"/>
                      </a:moveTo>
                      <a:cubicBezTo>
                        <a:pt x="1" y="26"/>
                        <a:pt x="0" y="26"/>
                        <a:pt x="0" y="26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moveTo>
                        <a:pt x="5" y="20"/>
                      </a:move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moveTo>
                        <a:pt x="9" y="12"/>
                      </a:moveTo>
                      <a:cubicBezTo>
                        <a:pt x="9" y="12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moveTo>
                        <a:pt x="10" y="11"/>
                      </a:moveTo>
                      <a:cubicBezTo>
                        <a:pt x="10" y="11"/>
                        <a:pt x="10" y="11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2" y="7"/>
                      </a:cubicBezTo>
                      <a:cubicBezTo>
                        <a:pt x="12" y="7"/>
                        <a:pt x="12" y="8"/>
                        <a:pt x="12" y="8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moveTo>
                        <a:pt x="14" y="4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moveTo>
                        <a:pt x="15" y="3"/>
                      </a:moveTo>
                      <a:cubicBezTo>
                        <a:pt x="15" y="3"/>
                        <a:pt x="15" y="3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moveTo>
                        <a:pt x="16" y="2"/>
                      </a:move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moveTo>
                        <a:pt x="17" y="0"/>
                      </a:moveTo>
                      <a:cubicBezTo>
                        <a:pt x="17" y="0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7" y="1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4" name="Freeform 9484"/>
                <p:cNvSpPr>
                  <a:spLocks noEditPoints="1"/>
                </p:cNvSpPr>
                <p:nvPr/>
              </p:nvSpPr>
              <p:spPr bwMode="auto">
                <a:xfrm>
                  <a:off x="-746" y="3332"/>
                  <a:ext cx="347" cy="555"/>
                </a:xfrm>
                <a:custGeom>
                  <a:avLst/>
                  <a:gdLst>
                    <a:gd name="T0" fmla="*/ 0 w 147"/>
                    <a:gd name="T1" fmla="*/ 235 h 235"/>
                    <a:gd name="T2" fmla="*/ 8 w 147"/>
                    <a:gd name="T3" fmla="*/ 221 h 235"/>
                    <a:gd name="T4" fmla="*/ 11 w 147"/>
                    <a:gd name="T5" fmla="*/ 217 h 235"/>
                    <a:gd name="T6" fmla="*/ 16 w 147"/>
                    <a:gd name="T7" fmla="*/ 209 h 235"/>
                    <a:gd name="T8" fmla="*/ 16 w 147"/>
                    <a:gd name="T9" fmla="*/ 208 h 235"/>
                    <a:gd name="T10" fmla="*/ 16 w 147"/>
                    <a:gd name="T11" fmla="*/ 207 h 235"/>
                    <a:gd name="T12" fmla="*/ 22 w 147"/>
                    <a:gd name="T13" fmla="*/ 199 h 235"/>
                    <a:gd name="T14" fmla="*/ 23 w 147"/>
                    <a:gd name="T15" fmla="*/ 198 h 235"/>
                    <a:gd name="T16" fmla="*/ 26 w 147"/>
                    <a:gd name="T17" fmla="*/ 193 h 235"/>
                    <a:gd name="T18" fmla="*/ 27 w 147"/>
                    <a:gd name="T19" fmla="*/ 192 h 235"/>
                    <a:gd name="T20" fmla="*/ 27 w 147"/>
                    <a:gd name="T21" fmla="*/ 189 h 235"/>
                    <a:gd name="T22" fmla="*/ 28 w 147"/>
                    <a:gd name="T23" fmla="*/ 185 h 235"/>
                    <a:gd name="T24" fmla="*/ 29 w 147"/>
                    <a:gd name="T25" fmla="*/ 184 h 235"/>
                    <a:gd name="T26" fmla="*/ 31 w 147"/>
                    <a:gd name="T27" fmla="*/ 180 h 235"/>
                    <a:gd name="T28" fmla="*/ 34 w 147"/>
                    <a:gd name="T29" fmla="*/ 181 h 235"/>
                    <a:gd name="T30" fmla="*/ 33 w 147"/>
                    <a:gd name="T31" fmla="*/ 180 h 235"/>
                    <a:gd name="T32" fmla="*/ 38 w 147"/>
                    <a:gd name="T33" fmla="*/ 168 h 235"/>
                    <a:gd name="T34" fmla="*/ 43 w 147"/>
                    <a:gd name="T35" fmla="*/ 167 h 235"/>
                    <a:gd name="T36" fmla="*/ 43 w 147"/>
                    <a:gd name="T37" fmla="*/ 160 h 235"/>
                    <a:gd name="T38" fmla="*/ 54 w 147"/>
                    <a:gd name="T39" fmla="*/ 148 h 235"/>
                    <a:gd name="T40" fmla="*/ 56 w 147"/>
                    <a:gd name="T41" fmla="*/ 146 h 235"/>
                    <a:gd name="T42" fmla="*/ 61 w 147"/>
                    <a:gd name="T43" fmla="*/ 138 h 235"/>
                    <a:gd name="T44" fmla="*/ 57 w 147"/>
                    <a:gd name="T45" fmla="*/ 136 h 235"/>
                    <a:gd name="T46" fmla="*/ 63 w 147"/>
                    <a:gd name="T47" fmla="*/ 135 h 235"/>
                    <a:gd name="T48" fmla="*/ 63 w 147"/>
                    <a:gd name="T49" fmla="*/ 133 h 235"/>
                    <a:gd name="T50" fmla="*/ 63 w 147"/>
                    <a:gd name="T51" fmla="*/ 133 h 235"/>
                    <a:gd name="T52" fmla="*/ 61 w 147"/>
                    <a:gd name="T53" fmla="*/ 132 h 235"/>
                    <a:gd name="T54" fmla="*/ 66 w 147"/>
                    <a:gd name="T55" fmla="*/ 129 h 235"/>
                    <a:gd name="T56" fmla="*/ 67 w 147"/>
                    <a:gd name="T57" fmla="*/ 129 h 235"/>
                    <a:gd name="T58" fmla="*/ 67 w 147"/>
                    <a:gd name="T59" fmla="*/ 128 h 235"/>
                    <a:gd name="T60" fmla="*/ 63 w 147"/>
                    <a:gd name="T61" fmla="*/ 126 h 235"/>
                    <a:gd name="T62" fmla="*/ 64 w 147"/>
                    <a:gd name="T63" fmla="*/ 127 h 235"/>
                    <a:gd name="T64" fmla="*/ 68 w 147"/>
                    <a:gd name="T65" fmla="*/ 125 h 235"/>
                    <a:gd name="T66" fmla="*/ 65 w 147"/>
                    <a:gd name="T67" fmla="*/ 124 h 235"/>
                    <a:gd name="T68" fmla="*/ 71 w 147"/>
                    <a:gd name="T69" fmla="*/ 123 h 235"/>
                    <a:gd name="T70" fmla="*/ 71 w 147"/>
                    <a:gd name="T71" fmla="*/ 121 h 235"/>
                    <a:gd name="T72" fmla="*/ 71 w 147"/>
                    <a:gd name="T73" fmla="*/ 122 h 235"/>
                    <a:gd name="T74" fmla="*/ 67 w 147"/>
                    <a:gd name="T75" fmla="*/ 120 h 235"/>
                    <a:gd name="T76" fmla="*/ 67 w 147"/>
                    <a:gd name="T77" fmla="*/ 119 h 235"/>
                    <a:gd name="T78" fmla="*/ 74 w 147"/>
                    <a:gd name="T79" fmla="*/ 116 h 235"/>
                    <a:gd name="T80" fmla="*/ 70 w 147"/>
                    <a:gd name="T81" fmla="*/ 118 h 235"/>
                    <a:gd name="T82" fmla="*/ 71 w 147"/>
                    <a:gd name="T83" fmla="*/ 113 h 235"/>
                    <a:gd name="T84" fmla="*/ 78 w 147"/>
                    <a:gd name="T85" fmla="*/ 110 h 235"/>
                    <a:gd name="T86" fmla="*/ 82 w 147"/>
                    <a:gd name="T87" fmla="*/ 104 h 235"/>
                    <a:gd name="T88" fmla="*/ 86 w 147"/>
                    <a:gd name="T89" fmla="*/ 97 h 235"/>
                    <a:gd name="T90" fmla="*/ 86 w 147"/>
                    <a:gd name="T91" fmla="*/ 96 h 235"/>
                    <a:gd name="T92" fmla="*/ 95 w 147"/>
                    <a:gd name="T93" fmla="*/ 84 h 235"/>
                    <a:gd name="T94" fmla="*/ 111 w 147"/>
                    <a:gd name="T95" fmla="*/ 56 h 235"/>
                    <a:gd name="T96" fmla="*/ 113 w 147"/>
                    <a:gd name="T97" fmla="*/ 56 h 235"/>
                    <a:gd name="T98" fmla="*/ 116 w 147"/>
                    <a:gd name="T99" fmla="*/ 49 h 235"/>
                    <a:gd name="T100" fmla="*/ 117 w 147"/>
                    <a:gd name="T101" fmla="*/ 48 h 235"/>
                    <a:gd name="T102" fmla="*/ 122 w 147"/>
                    <a:gd name="T103" fmla="*/ 41 h 235"/>
                    <a:gd name="T104" fmla="*/ 128 w 147"/>
                    <a:gd name="T105" fmla="*/ 30 h 235"/>
                    <a:gd name="T106" fmla="*/ 129 w 147"/>
                    <a:gd name="T107" fmla="*/ 29 h 235"/>
                    <a:gd name="T108" fmla="*/ 131 w 147"/>
                    <a:gd name="T109" fmla="*/ 25 h 235"/>
                    <a:gd name="T110" fmla="*/ 133 w 147"/>
                    <a:gd name="T111" fmla="*/ 22 h 235"/>
                    <a:gd name="T112" fmla="*/ 134 w 147"/>
                    <a:gd name="T113" fmla="*/ 21 h 235"/>
                    <a:gd name="T114" fmla="*/ 136 w 147"/>
                    <a:gd name="T115" fmla="*/ 17 h 235"/>
                    <a:gd name="T116" fmla="*/ 138 w 147"/>
                    <a:gd name="T117" fmla="*/ 14 h 235"/>
                    <a:gd name="T118" fmla="*/ 139 w 147"/>
                    <a:gd name="T119" fmla="*/ 13 h 235"/>
                    <a:gd name="T120" fmla="*/ 140 w 147"/>
                    <a:gd name="T121" fmla="*/ 10 h 235"/>
                    <a:gd name="T122" fmla="*/ 142 w 147"/>
                    <a:gd name="T123" fmla="*/ 7 h 235"/>
                    <a:gd name="T124" fmla="*/ 147 w 147"/>
                    <a:gd name="T125" fmla="*/ 0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7" h="235">
                      <a:moveTo>
                        <a:pt x="8" y="221"/>
                      </a:moveTo>
                      <a:cubicBezTo>
                        <a:pt x="7" y="222"/>
                        <a:pt x="7" y="223"/>
                        <a:pt x="6" y="224"/>
                      </a:cubicBezTo>
                      <a:cubicBezTo>
                        <a:pt x="6" y="225"/>
                        <a:pt x="6" y="225"/>
                        <a:pt x="6" y="225"/>
                      </a:cubicBezTo>
                      <a:cubicBezTo>
                        <a:pt x="2" y="231"/>
                        <a:pt x="2" y="231"/>
                        <a:pt x="2" y="231"/>
                      </a:cubicBezTo>
                      <a:cubicBezTo>
                        <a:pt x="0" y="235"/>
                        <a:pt x="0" y="235"/>
                        <a:pt x="0" y="235"/>
                      </a:cubicBezTo>
                      <a:cubicBezTo>
                        <a:pt x="0" y="235"/>
                        <a:pt x="0" y="235"/>
                        <a:pt x="0" y="235"/>
                      </a:cubicBezTo>
                      <a:cubicBezTo>
                        <a:pt x="0" y="235"/>
                        <a:pt x="0" y="235"/>
                        <a:pt x="0" y="235"/>
                      </a:cubicBezTo>
                      <a:cubicBezTo>
                        <a:pt x="0" y="235"/>
                        <a:pt x="0" y="235"/>
                        <a:pt x="0" y="234"/>
                      </a:cubicBezTo>
                      <a:cubicBezTo>
                        <a:pt x="0" y="234"/>
                        <a:pt x="1" y="234"/>
                        <a:pt x="1" y="234"/>
                      </a:cubicBezTo>
                      <a:cubicBezTo>
                        <a:pt x="1" y="234"/>
                        <a:pt x="0" y="234"/>
                        <a:pt x="0" y="234"/>
                      </a:cubicBezTo>
                      <a:cubicBezTo>
                        <a:pt x="2" y="231"/>
                        <a:pt x="4" y="229"/>
                        <a:pt x="5" y="226"/>
                      </a:cubicBezTo>
                      <a:cubicBezTo>
                        <a:pt x="4" y="230"/>
                        <a:pt x="2" y="232"/>
                        <a:pt x="1" y="234"/>
                      </a:cubicBezTo>
                      <a:cubicBezTo>
                        <a:pt x="2" y="234"/>
                        <a:pt x="2" y="234"/>
                        <a:pt x="2" y="234"/>
                      </a:cubicBezTo>
                      <a:cubicBezTo>
                        <a:pt x="4" y="230"/>
                        <a:pt x="6" y="226"/>
                        <a:pt x="8" y="221"/>
                      </a:cubicBezTo>
                      <a:cubicBezTo>
                        <a:pt x="8" y="221"/>
                        <a:pt x="8" y="221"/>
                        <a:pt x="8" y="221"/>
                      </a:cubicBezTo>
                      <a:moveTo>
                        <a:pt x="11" y="216"/>
                      </a:moveTo>
                      <a:cubicBezTo>
                        <a:pt x="10" y="217"/>
                        <a:pt x="9" y="218"/>
                        <a:pt x="9" y="220"/>
                      </a:cubicBezTo>
                      <a:cubicBezTo>
                        <a:pt x="9" y="220"/>
                        <a:pt x="8" y="220"/>
                        <a:pt x="8" y="221"/>
                      </a:cubicBezTo>
                      <a:cubicBezTo>
                        <a:pt x="9" y="221"/>
                        <a:pt x="9" y="221"/>
                        <a:pt x="9" y="221"/>
                      </a:cubicBezTo>
                      <a:cubicBezTo>
                        <a:pt x="9" y="221"/>
                        <a:pt x="9" y="220"/>
                        <a:pt x="9" y="220"/>
                      </a:cubicBezTo>
                      <a:cubicBezTo>
                        <a:pt x="10" y="219"/>
                        <a:pt x="11" y="218"/>
                        <a:pt x="11" y="217"/>
                      </a:cubicBezTo>
                      <a:cubicBezTo>
                        <a:pt x="11" y="216"/>
                        <a:pt x="11" y="216"/>
                        <a:pt x="11" y="216"/>
                      </a:cubicBezTo>
                      <a:moveTo>
                        <a:pt x="16" y="209"/>
                      </a:moveTo>
                      <a:cubicBezTo>
                        <a:pt x="15" y="210"/>
                        <a:pt x="15" y="210"/>
                        <a:pt x="15" y="211"/>
                      </a:cubicBezTo>
                      <a:cubicBezTo>
                        <a:pt x="12" y="216"/>
                        <a:pt x="12" y="216"/>
                        <a:pt x="12" y="216"/>
                      </a:cubicBezTo>
                      <a:cubicBezTo>
                        <a:pt x="12" y="216"/>
                        <a:pt x="12" y="216"/>
                        <a:pt x="12" y="216"/>
                      </a:cubicBezTo>
                      <a:cubicBezTo>
                        <a:pt x="13" y="214"/>
                        <a:pt x="15" y="211"/>
                        <a:pt x="16" y="209"/>
                      </a:cubicBezTo>
                      <a:cubicBezTo>
                        <a:pt x="16" y="209"/>
                        <a:pt x="16" y="209"/>
                        <a:pt x="16" y="209"/>
                      </a:cubicBezTo>
                      <a:moveTo>
                        <a:pt x="15" y="209"/>
                      </a:moveTo>
                      <a:cubicBezTo>
                        <a:pt x="13" y="211"/>
                        <a:pt x="12" y="213"/>
                        <a:pt x="11" y="216"/>
                      </a:cubicBezTo>
                      <a:cubicBezTo>
                        <a:pt x="11" y="216"/>
                        <a:pt x="11" y="216"/>
                        <a:pt x="11" y="216"/>
                      </a:cubicBezTo>
                      <a:cubicBezTo>
                        <a:pt x="13" y="214"/>
                        <a:pt x="14" y="211"/>
                        <a:pt x="15" y="209"/>
                      </a:cubicBezTo>
                      <a:cubicBezTo>
                        <a:pt x="15" y="209"/>
                        <a:pt x="15" y="209"/>
                        <a:pt x="15" y="209"/>
                      </a:cubicBezTo>
                      <a:moveTo>
                        <a:pt x="20" y="203"/>
                      </a:moveTo>
                      <a:cubicBezTo>
                        <a:pt x="19" y="205"/>
                        <a:pt x="17" y="207"/>
                        <a:pt x="16" y="208"/>
                      </a:cubicBezTo>
                      <a:cubicBezTo>
                        <a:pt x="16" y="209"/>
                        <a:pt x="16" y="209"/>
                        <a:pt x="16" y="209"/>
                      </a:cubicBezTo>
                      <a:cubicBezTo>
                        <a:pt x="18" y="207"/>
                        <a:pt x="19" y="205"/>
                        <a:pt x="20" y="203"/>
                      </a:cubicBezTo>
                      <a:cubicBezTo>
                        <a:pt x="20" y="203"/>
                        <a:pt x="20" y="203"/>
                        <a:pt x="20" y="203"/>
                      </a:cubicBezTo>
                      <a:moveTo>
                        <a:pt x="18" y="202"/>
                      </a:moveTo>
                      <a:cubicBezTo>
                        <a:pt x="17" y="204"/>
                        <a:pt x="16" y="206"/>
                        <a:pt x="15" y="208"/>
                      </a:cubicBezTo>
                      <a:cubicBezTo>
                        <a:pt x="16" y="208"/>
                        <a:pt x="16" y="208"/>
                        <a:pt x="16" y="208"/>
                      </a:cubicBezTo>
                      <a:cubicBezTo>
                        <a:pt x="16" y="208"/>
                        <a:pt x="16" y="208"/>
                        <a:pt x="16" y="207"/>
                      </a:cubicBezTo>
                      <a:cubicBezTo>
                        <a:pt x="17" y="206"/>
                        <a:pt x="18" y="204"/>
                        <a:pt x="19" y="203"/>
                      </a:cubicBezTo>
                      <a:cubicBezTo>
                        <a:pt x="19" y="203"/>
                        <a:pt x="19" y="202"/>
                        <a:pt x="18" y="202"/>
                      </a:cubicBezTo>
                      <a:moveTo>
                        <a:pt x="22" y="199"/>
                      </a:moveTo>
                      <a:cubicBezTo>
                        <a:pt x="21" y="200"/>
                        <a:pt x="21" y="201"/>
                        <a:pt x="20" y="202"/>
                      </a:cubicBezTo>
                      <a:cubicBezTo>
                        <a:pt x="20" y="202"/>
                        <a:pt x="20" y="202"/>
                        <a:pt x="20" y="202"/>
                      </a:cubicBezTo>
                      <a:cubicBezTo>
                        <a:pt x="21" y="201"/>
                        <a:pt x="22" y="200"/>
                        <a:pt x="22" y="200"/>
                      </a:cubicBezTo>
                      <a:cubicBezTo>
                        <a:pt x="22" y="199"/>
                        <a:pt x="22" y="199"/>
                        <a:pt x="22" y="199"/>
                      </a:cubicBezTo>
                      <a:moveTo>
                        <a:pt x="20" y="199"/>
                      </a:moveTo>
                      <a:cubicBezTo>
                        <a:pt x="20" y="200"/>
                        <a:pt x="19" y="201"/>
                        <a:pt x="19" y="202"/>
                      </a:cubicBezTo>
                      <a:cubicBezTo>
                        <a:pt x="20" y="202"/>
                        <a:pt x="20" y="202"/>
                        <a:pt x="20" y="202"/>
                      </a:cubicBezTo>
                      <a:cubicBezTo>
                        <a:pt x="20" y="201"/>
                        <a:pt x="21" y="200"/>
                        <a:pt x="21" y="199"/>
                      </a:cubicBezTo>
                      <a:cubicBezTo>
                        <a:pt x="21" y="199"/>
                        <a:pt x="21" y="199"/>
                        <a:pt x="20" y="199"/>
                      </a:cubicBezTo>
                      <a:moveTo>
                        <a:pt x="23" y="198"/>
                      </a:moveTo>
                      <a:cubicBezTo>
                        <a:pt x="23" y="198"/>
                        <a:pt x="23" y="198"/>
                        <a:pt x="23" y="198"/>
                      </a:cubicBezTo>
                      <a:cubicBezTo>
                        <a:pt x="23" y="198"/>
                        <a:pt x="23" y="198"/>
                        <a:pt x="23" y="198"/>
                      </a:cubicBezTo>
                      <a:cubicBezTo>
                        <a:pt x="23" y="198"/>
                        <a:pt x="23" y="198"/>
                        <a:pt x="23" y="198"/>
                      </a:cubicBezTo>
                      <a:moveTo>
                        <a:pt x="26" y="193"/>
                      </a:moveTo>
                      <a:cubicBezTo>
                        <a:pt x="25" y="195"/>
                        <a:pt x="24" y="196"/>
                        <a:pt x="23" y="198"/>
                      </a:cubicBezTo>
                      <a:cubicBezTo>
                        <a:pt x="23" y="198"/>
                        <a:pt x="23" y="198"/>
                        <a:pt x="23" y="198"/>
                      </a:cubicBezTo>
                      <a:cubicBezTo>
                        <a:pt x="24" y="196"/>
                        <a:pt x="25" y="195"/>
                        <a:pt x="26" y="194"/>
                      </a:cubicBezTo>
                      <a:cubicBezTo>
                        <a:pt x="26" y="194"/>
                        <a:pt x="26" y="193"/>
                        <a:pt x="26" y="193"/>
                      </a:cubicBezTo>
                      <a:moveTo>
                        <a:pt x="24" y="192"/>
                      </a:moveTo>
                      <a:cubicBezTo>
                        <a:pt x="23" y="194"/>
                        <a:pt x="22" y="195"/>
                        <a:pt x="21" y="197"/>
                      </a:cubicBezTo>
                      <a:cubicBezTo>
                        <a:pt x="22" y="198"/>
                        <a:pt x="22" y="198"/>
                        <a:pt x="22" y="198"/>
                      </a:cubicBezTo>
                      <a:cubicBezTo>
                        <a:pt x="23" y="196"/>
                        <a:pt x="24" y="194"/>
                        <a:pt x="25" y="193"/>
                      </a:cubicBezTo>
                      <a:cubicBezTo>
                        <a:pt x="25" y="193"/>
                        <a:pt x="24" y="192"/>
                        <a:pt x="24" y="192"/>
                      </a:cubicBezTo>
                      <a:moveTo>
                        <a:pt x="28" y="189"/>
                      </a:moveTo>
                      <a:cubicBezTo>
                        <a:pt x="28" y="190"/>
                        <a:pt x="27" y="191"/>
                        <a:pt x="27" y="192"/>
                      </a:cubicBezTo>
                      <a:cubicBezTo>
                        <a:pt x="27" y="192"/>
                        <a:pt x="27" y="192"/>
                        <a:pt x="27" y="192"/>
                      </a:cubicBezTo>
                      <a:cubicBezTo>
                        <a:pt x="28" y="191"/>
                        <a:pt x="28" y="190"/>
                        <a:pt x="29" y="190"/>
                      </a:cubicBezTo>
                      <a:cubicBezTo>
                        <a:pt x="29" y="189"/>
                        <a:pt x="28" y="189"/>
                        <a:pt x="28" y="189"/>
                      </a:cubicBezTo>
                      <a:moveTo>
                        <a:pt x="26" y="188"/>
                      </a:moveTo>
                      <a:cubicBezTo>
                        <a:pt x="26" y="189"/>
                        <a:pt x="25" y="190"/>
                        <a:pt x="25" y="191"/>
                      </a:cubicBezTo>
                      <a:cubicBezTo>
                        <a:pt x="26" y="192"/>
                        <a:pt x="26" y="192"/>
                        <a:pt x="26" y="192"/>
                      </a:cubicBezTo>
                      <a:cubicBezTo>
                        <a:pt x="26" y="191"/>
                        <a:pt x="27" y="190"/>
                        <a:pt x="27" y="189"/>
                      </a:cubicBezTo>
                      <a:cubicBezTo>
                        <a:pt x="27" y="189"/>
                        <a:pt x="27" y="188"/>
                        <a:pt x="26" y="188"/>
                      </a:cubicBezTo>
                      <a:moveTo>
                        <a:pt x="30" y="186"/>
                      </a:moveTo>
                      <a:cubicBezTo>
                        <a:pt x="30" y="186"/>
                        <a:pt x="30" y="186"/>
                        <a:pt x="30" y="186"/>
                      </a:cubicBezTo>
                      <a:cubicBezTo>
                        <a:pt x="30" y="186"/>
                        <a:pt x="30" y="186"/>
                        <a:pt x="31" y="187"/>
                      </a:cubicBezTo>
                      <a:cubicBezTo>
                        <a:pt x="31" y="186"/>
                        <a:pt x="31" y="186"/>
                        <a:pt x="31" y="186"/>
                      </a:cubicBezTo>
                      <a:cubicBezTo>
                        <a:pt x="31" y="186"/>
                        <a:pt x="31" y="186"/>
                        <a:pt x="30" y="186"/>
                      </a:cubicBezTo>
                      <a:moveTo>
                        <a:pt x="28" y="185"/>
                      </a:moveTo>
                      <a:cubicBezTo>
                        <a:pt x="28" y="185"/>
                        <a:pt x="28" y="185"/>
                        <a:pt x="28" y="185"/>
                      </a:cubicBezTo>
                      <a:cubicBezTo>
                        <a:pt x="28" y="185"/>
                        <a:pt x="29" y="185"/>
                        <a:pt x="29" y="186"/>
                      </a:cubicBezTo>
                      <a:cubicBezTo>
                        <a:pt x="29" y="186"/>
                        <a:pt x="29" y="185"/>
                        <a:pt x="29" y="185"/>
                      </a:cubicBezTo>
                      <a:cubicBezTo>
                        <a:pt x="29" y="185"/>
                        <a:pt x="29" y="185"/>
                        <a:pt x="28" y="185"/>
                      </a:cubicBezTo>
                      <a:moveTo>
                        <a:pt x="29" y="184"/>
                      </a:moveTo>
                      <a:cubicBezTo>
                        <a:pt x="29" y="184"/>
                        <a:pt x="29" y="184"/>
                        <a:pt x="29" y="184"/>
                      </a:cubicBezTo>
                      <a:cubicBezTo>
                        <a:pt x="29" y="184"/>
                        <a:pt x="29" y="184"/>
                        <a:pt x="29" y="184"/>
                      </a:cubicBezTo>
                      <a:cubicBezTo>
                        <a:pt x="29" y="184"/>
                        <a:pt x="29" y="184"/>
                        <a:pt x="29" y="184"/>
                      </a:cubicBezTo>
                      <a:moveTo>
                        <a:pt x="33" y="182"/>
                      </a:moveTo>
                      <a:cubicBezTo>
                        <a:pt x="33" y="182"/>
                        <a:pt x="33" y="182"/>
                        <a:pt x="33" y="182"/>
                      </a:cubicBezTo>
                      <a:cubicBezTo>
                        <a:pt x="33" y="183"/>
                        <a:pt x="33" y="183"/>
                        <a:pt x="33" y="183"/>
                      </a:cubicBezTo>
                      <a:cubicBezTo>
                        <a:pt x="33" y="183"/>
                        <a:pt x="33" y="182"/>
                        <a:pt x="34" y="182"/>
                      </a:cubicBezTo>
                      <a:cubicBezTo>
                        <a:pt x="33" y="182"/>
                        <a:pt x="33" y="182"/>
                        <a:pt x="33" y="182"/>
                      </a:cubicBezTo>
                      <a:moveTo>
                        <a:pt x="31" y="180"/>
                      </a:moveTo>
                      <a:cubicBezTo>
                        <a:pt x="31" y="181"/>
                        <a:pt x="30" y="181"/>
                        <a:pt x="30" y="181"/>
                      </a:cubicBezTo>
                      <a:cubicBezTo>
                        <a:pt x="31" y="181"/>
                        <a:pt x="31" y="182"/>
                        <a:pt x="31" y="182"/>
                      </a:cubicBezTo>
                      <a:cubicBezTo>
                        <a:pt x="31" y="181"/>
                        <a:pt x="32" y="181"/>
                        <a:pt x="32" y="181"/>
                      </a:cubicBezTo>
                      <a:cubicBezTo>
                        <a:pt x="31" y="180"/>
                        <a:pt x="31" y="180"/>
                        <a:pt x="31" y="180"/>
                      </a:cubicBezTo>
                      <a:moveTo>
                        <a:pt x="34" y="180"/>
                      </a:moveTo>
                      <a:cubicBezTo>
                        <a:pt x="34" y="181"/>
                        <a:pt x="34" y="181"/>
                        <a:pt x="33" y="181"/>
                      </a:cubicBezTo>
                      <a:cubicBezTo>
                        <a:pt x="34" y="181"/>
                        <a:pt x="34" y="181"/>
                        <a:pt x="34" y="181"/>
                      </a:cubicBezTo>
                      <a:cubicBezTo>
                        <a:pt x="34" y="181"/>
                        <a:pt x="34" y="181"/>
                        <a:pt x="35" y="181"/>
                      </a:cubicBezTo>
                      <a:cubicBezTo>
                        <a:pt x="34" y="181"/>
                        <a:pt x="34" y="180"/>
                        <a:pt x="34" y="180"/>
                      </a:cubicBezTo>
                      <a:cubicBezTo>
                        <a:pt x="34" y="180"/>
                        <a:pt x="34" y="180"/>
                        <a:pt x="34" y="180"/>
                      </a:cubicBezTo>
                      <a:moveTo>
                        <a:pt x="32" y="179"/>
                      </a:moveTo>
                      <a:cubicBezTo>
                        <a:pt x="31" y="179"/>
                        <a:pt x="31" y="180"/>
                        <a:pt x="31" y="180"/>
                      </a:cubicBezTo>
                      <a:cubicBezTo>
                        <a:pt x="31" y="180"/>
                        <a:pt x="32" y="180"/>
                        <a:pt x="32" y="180"/>
                      </a:cubicBezTo>
                      <a:cubicBezTo>
                        <a:pt x="32" y="180"/>
                        <a:pt x="32" y="180"/>
                        <a:pt x="33" y="180"/>
                      </a:cubicBezTo>
                      <a:cubicBezTo>
                        <a:pt x="32" y="179"/>
                        <a:pt x="32" y="179"/>
                        <a:pt x="32" y="179"/>
                      </a:cubicBezTo>
                      <a:moveTo>
                        <a:pt x="41" y="169"/>
                      </a:moveTo>
                      <a:cubicBezTo>
                        <a:pt x="39" y="171"/>
                        <a:pt x="38" y="174"/>
                        <a:pt x="37" y="176"/>
                      </a:cubicBezTo>
                      <a:cubicBezTo>
                        <a:pt x="37" y="176"/>
                        <a:pt x="37" y="176"/>
                        <a:pt x="37" y="176"/>
                      </a:cubicBezTo>
                      <a:cubicBezTo>
                        <a:pt x="39" y="174"/>
                        <a:pt x="40" y="172"/>
                        <a:pt x="42" y="170"/>
                      </a:cubicBezTo>
                      <a:cubicBezTo>
                        <a:pt x="41" y="169"/>
                        <a:pt x="41" y="169"/>
                        <a:pt x="41" y="169"/>
                      </a:cubicBezTo>
                      <a:moveTo>
                        <a:pt x="38" y="168"/>
                      </a:moveTo>
                      <a:cubicBezTo>
                        <a:pt x="37" y="170"/>
                        <a:pt x="36" y="172"/>
                        <a:pt x="34" y="174"/>
                      </a:cubicBezTo>
                      <a:cubicBezTo>
                        <a:pt x="35" y="175"/>
                        <a:pt x="35" y="175"/>
                        <a:pt x="35" y="175"/>
                      </a:cubicBezTo>
                      <a:cubicBezTo>
                        <a:pt x="37" y="173"/>
                        <a:pt x="38" y="170"/>
                        <a:pt x="39" y="168"/>
                      </a:cubicBezTo>
                      <a:cubicBezTo>
                        <a:pt x="38" y="168"/>
                        <a:pt x="38" y="168"/>
                        <a:pt x="38" y="168"/>
                      </a:cubicBezTo>
                      <a:moveTo>
                        <a:pt x="46" y="161"/>
                      </a:moveTo>
                      <a:cubicBezTo>
                        <a:pt x="45" y="163"/>
                        <a:pt x="44" y="165"/>
                        <a:pt x="43" y="166"/>
                      </a:cubicBezTo>
                      <a:cubicBezTo>
                        <a:pt x="43" y="167"/>
                        <a:pt x="43" y="167"/>
                        <a:pt x="43" y="167"/>
                      </a:cubicBezTo>
                      <a:cubicBezTo>
                        <a:pt x="44" y="165"/>
                        <a:pt x="45" y="164"/>
                        <a:pt x="47" y="162"/>
                      </a:cubicBezTo>
                      <a:cubicBezTo>
                        <a:pt x="46" y="162"/>
                        <a:pt x="46" y="161"/>
                        <a:pt x="46" y="161"/>
                      </a:cubicBezTo>
                      <a:moveTo>
                        <a:pt x="43" y="160"/>
                      </a:moveTo>
                      <a:cubicBezTo>
                        <a:pt x="42" y="161"/>
                        <a:pt x="41" y="163"/>
                        <a:pt x="40" y="165"/>
                      </a:cubicBezTo>
                      <a:cubicBezTo>
                        <a:pt x="40" y="165"/>
                        <a:pt x="41" y="165"/>
                        <a:pt x="41" y="165"/>
                      </a:cubicBezTo>
                      <a:cubicBezTo>
                        <a:pt x="42" y="164"/>
                        <a:pt x="43" y="162"/>
                        <a:pt x="44" y="160"/>
                      </a:cubicBezTo>
                      <a:cubicBezTo>
                        <a:pt x="44" y="160"/>
                        <a:pt x="43" y="160"/>
                        <a:pt x="43" y="160"/>
                      </a:cubicBezTo>
                      <a:moveTo>
                        <a:pt x="54" y="148"/>
                      </a:moveTo>
                      <a:cubicBezTo>
                        <a:pt x="53" y="150"/>
                        <a:pt x="52" y="152"/>
                        <a:pt x="51" y="153"/>
                      </a:cubicBezTo>
                      <a:cubicBezTo>
                        <a:pt x="50" y="155"/>
                        <a:pt x="49" y="156"/>
                        <a:pt x="48" y="157"/>
                      </a:cubicBezTo>
                      <a:cubicBezTo>
                        <a:pt x="49" y="157"/>
                        <a:pt x="49" y="158"/>
                        <a:pt x="49" y="158"/>
                      </a:cubicBezTo>
                      <a:cubicBezTo>
                        <a:pt x="49" y="157"/>
                        <a:pt x="49" y="157"/>
                        <a:pt x="49" y="157"/>
                      </a:cubicBezTo>
                      <a:cubicBezTo>
                        <a:pt x="51" y="154"/>
                        <a:pt x="53" y="151"/>
                        <a:pt x="55" y="149"/>
                      </a:cubicBezTo>
                      <a:cubicBezTo>
                        <a:pt x="54" y="148"/>
                        <a:pt x="54" y="148"/>
                        <a:pt x="54" y="148"/>
                      </a:cubicBezTo>
                      <a:moveTo>
                        <a:pt x="51" y="146"/>
                      </a:moveTo>
                      <a:cubicBezTo>
                        <a:pt x="49" y="149"/>
                        <a:pt x="47" y="152"/>
                        <a:pt x="45" y="156"/>
                      </a:cubicBezTo>
                      <a:cubicBezTo>
                        <a:pt x="46" y="156"/>
                        <a:pt x="46" y="156"/>
                        <a:pt x="46" y="156"/>
                      </a:cubicBezTo>
                      <a:cubicBezTo>
                        <a:pt x="48" y="153"/>
                        <a:pt x="50" y="150"/>
                        <a:pt x="52" y="147"/>
                      </a:cubicBezTo>
                      <a:cubicBezTo>
                        <a:pt x="51" y="146"/>
                        <a:pt x="51" y="146"/>
                        <a:pt x="51" y="146"/>
                      </a:cubicBezTo>
                      <a:moveTo>
                        <a:pt x="60" y="138"/>
                      </a:moveTo>
                      <a:cubicBezTo>
                        <a:pt x="59" y="141"/>
                        <a:pt x="57" y="143"/>
                        <a:pt x="56" y="146"/>
                      </a:cubicBezTo>
                      <a:cubicBezTo>
                        <a:pt x="56" y="146"/>
                        <a:pt x="56" y="146"/>
                        <a:pt x="56" y="146"/>
                      </a:cubicBezTo>
                      <a:cubicBezTo>
                        <a:pt x="58" y="144"/>
                        <a:pt x="59" y="141"/>
                        <a:pt x="61" y="139"/>
                      </a:cubicBezTo>
                      <a:cubicBezTo>
                        <a:pt x="60" y="138"/>
                        <a:pt x="60" y="138"/>
                        <a:pt x="60" y="138"/>
                      </a:cubicBezTo>
                      <a:moveTo>
                        <a:pt x="61" y="138"/>
                      </a:moveTo>
                      <a:cubicBezTo>
                        <a:pt x="60" y="138"/>
                        <a:pt x="60" y="138"/>
                        <a:pt x="60" y="138"/>
                      </a:cubicBezTo>
                      <a:cubicBezTo>
                        <a:pt x="60" y="138"/>
                        <a:pt x="61" y="138"/>
                        <a:pt x="61" y="139"/>
                      </a:cubicBezTo>
                      <a:cubicBezTo>
                        <a:pt x="61" y="138"/>
                        <a:pt x="61" y="138"/>
                        <a:pt x="61" y="138"/>
                      </a:cubicBezTo>
                      <a:cubicBezTo>
                        <a:pt x="61" y="138"/>
                        <a:pt x="61" y="138"/>
                        <a:pt x="61" y="138"/>
                      </a:cubicBezTo>
                      <a:moveTo>
                        <a:pt x="57" y="136"/>
                      </a:moveTo>
                      <a:cubicBezTo>
                        <a:pt x="56" y="139"/>
                        <a:pt x="54" y="141"/>
                        <a:pt x="52" y="144"/>
                      </a:cubicBezTo>
                      <a:cubicBezTo>
                        <a:pt x="53" y="144"/>
                        <a:pt x="53" y="144"/>
                        <a:pt x="54" y="144"/>
                      </a:cubicBezTo>
                      <a:cubicBezTo>
                        <a:pt x="55" y="142"/>
                        <a:pt x="57" y="139"/>
                        <a:pt x="58" y="137"/>
                      </a:cubicBezTo>
                      <a:cubicBezTo>
                        <a:pt x="57" y="136"/>
                        <a:pt x="57" y="136"/>
                        <a:pt x="57" y="136"/>
                      </a:cubicBezTo>
                      <a:moveTo>
                        <a:pt x="57" y="136"/>
                      </a:moveTo>
                      <a:cubicBezTo>
                        <a:pt x="57" y="136"/>
                        <a:pt x="57" y="136"/>
                        <a:pt x="57" y="136"/>
                      </a:cubicBezTo>
                      <a:cubicBezTo>
                        <a:pt x="57" y="136"/>
                        <a:pt x="58" y="137"/>
                        <a:pt x="58" y="137"/>
                      </a:cubicBezTo>
                      <a:cubicBezTo>
                        <a:pt x="58" y="137"/>
                        <a:pt x="58" y="136"/>
                        <a:pt x="58" y="136"/>
                      </a:cubicBezTo>
                      <a:cubicBezTo>
                        <a:pt x="58" y="136"/>
                        <a:pt x="58" y="136"/>
                        <a:pt x="57" y="136"/>
                      </a:cubicBezTo>
                      <a:moveTo>
                        <a:pt x="63" y="134"/>
                      </a:moveTo>
                      <a:cubicBezTo>
                        <a:pt x="63" y="134"/>
                        <a:pt x="62" y="135"/>
                        <a:pt x="62" y="135"/>
                      </a:cubicBezTo>
                      <a:cubicBezTo>
                        <a:pt x="63" y="135"/>
                        <a:pt x="63" y="135"/>
                        <a:pt x="63" y="135"/>
                      </a:cubicBezTo>
                      <a:cubicBezTo>
                        <a:pt x="63" y="135"/>
                        <a:pt x="63" y="135"/>
                        <a:pt x="63" y="135"/>
                      </a:cubicBezTo>
                      <a:cubicBezTo>
                        <a:pt x="63" y="135"/>
                        <a:pt x="63" y="135"/>
                        <a:pt x="63" y="134"/>
                      </a:cubicBezTo>
                      <a:moveTo>
                        <a:pt x="63" y="133"/>
                      </a:moveTo>
                      <a:cubicBezTo>
                        <a:pt x="63" y="133"/>
                        <a:pt x="63" y="134"/>
                        <a:pt x="63" y="134"/>
                      </a:cubicBezTo>
                      <a:cubicBezTo>
                        <a:pt x="63" y="134"/>
                        <a:pt x="63" y="134"/>
                        <a:pt x="64" y="134"/>
                      </a:cubicBezTo>
                      <a:cubicBezTo>
                        <a:pt x="64" y="134"/>
                        <a:pt x="64" y="134"/>
                        <a:pt x="64" y="133"/>
                      </a:cubicBezTo>
                      <a:cubicBezTo>
                        <a:pt x="64" y="133"/>
                        <a:pt x="64" y="133"/>
                        <a:pt x="63" y="133"/>
                      </a:cubicBezTo>
                      <a:moveTo>
                        <a:pt x="59" y="132"/>
                      </a:move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59" y="133"/>
                        <a:pt x="60" y="133"/>
                        <a:pt x="60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3"/>
                        <a:pt x="60" y="133"/>
                        <a:pt x="59" y="132"/>
                      </a:cubicBezTo>
                      <a:moveTo>
                        <a:pt x="64" y="132"/>
                      </a:moveTo>
                      <a:cubicBezTo>
                        <a:pt x="64" y="132"/>
                        <a:pt x="64" y="133"/>
                        <a:pt x="63" y="133"/>
                      </a:cubicBezTo>
                      <a:cubicBezTo>
                        <a:pt x="64" y="133"/>
                        <a:pt x="64" y="133"/>
                        <a:pt x="64" y="133"/>
                      </a:cubicBezTo>
                      <a:cubicBezTo>
                        <a:pt x="64" y="133"/>
                        <a:pt x="64" y="133"/>
                        <a:pt x="65" y="133"/>
                      </a:cubicBezTo>
                      <a:cubicBezTo>
                        <a:pt x="64" y="132"/>
                        <a:pt x="64" y="132"/>
                        <a:pt x="64" y="132"/>
                      </a:cubicBezTo>
                      <a:moveTo>
                        <a:pt x="60" y="131"/>
                      </a:moveTo>
                      <a:cubicBezTo>
                        <a:pt x="60" y="131"/>
                        <a:pt x="60" y="132"/>
                        <a:pt x="60" y="132"/>
                      </a:cubicBezTo>
                      <a:cubicBezTo>
                        <a:pt x="60" y="132"/>
                        <a:pt x="60" y="132"/>
                        <a:pt x="61" y="133"/>
                      </a:cubicBezTo>
                      <a:cubicBezTo>
                        <a:pt x="61" y="132"/>
                        <a:pt x="61" y="132"/>
                        <a:pt x="61" y="132"/>
                      </a:cubicBezTo>
                      <a:cubicBezTo>
                        <a:pt x="61" y="131"/>
                        <a:pt x="60" y="131"/>
                        <a:pt x="60" y="131"/>
                      </a:cubicBezTo>
                      <a:moveTo>
                        <a:pt x="61" y="130"/>
                      </a:moveTo>
                      <a:cubicBezTo>
                        <a:pt x="60" y="130"/>
                        <a:pt x="60" y="131"/>
                        <a:pt x="60" y="131"/>
                      </a:cubicBezTo>
                      <a:cubicBezTo>
                        <a:pt x="61" y="131"/>
                        <a:pt x="61" y="131"/>
                        <a:pt x="61" y="132"/>
                      </a:cubicBezTo>
                      <a:cubicBezTo>
                        <a:pt x="61" y="131"/>
                        <a:pt x="62" y="131"/>
                        <a:pt x="62" y="131"/>
                      </a:cubicBezTo>
                      <a:cubicBezTo>
                        <a:pt x="61" y="131"/>
                        <a:pt x="61" y="130"/>
                        <a:pt x="61" y="130"/>
                      </a:cubicBezTo>
                      <a:moveTo>
                        <a:pt x="66" y="129"/>
                      </a:moveTo>
                      <a:cubicBezTo>
                        <a:pt x="65" y="130"/>
                        <a:pt x="65" y="131"/>
                        <a:pt x="64" y="132"/>
                      </a:cubicBezTo>
                      <a:cubicBezTo>
                        <a:pt x="65" y="132"/>
                        <a:pt x="65" y="132"/>
                        <a:pt x="65" y="132"/>
                      </a:cubicBezTo>
                      <a:cubicBezTo>
                        <a:pt x="66" y="131"/>
                        <a:pt x="66" y="130"/>
                        <a:pt x="67" y="129"/>
                      </a:cubicBezTo>
                      <a:cubicBezTo>
                        <a:pt x="66" y="129"/>
                        <a:pt x="66" y="129"/>
                        <a:pt x="66" y="129"/>
                      </a:cubicBezTo>
                      <a:moveTo>
                        <a:pt x="66" y="128"/>
                      </a:moveTo>
                      <a:cubicBezTo>
                        <a:pt x="66" y="129"/>
                        <a:pt x="66" y="129"/>
                        <a:pt x="66" y="129"/>
                      </a:cubicBezTo>
                      <a:cubicBezTo>
                        <a:pt x="67" y="129"/>
                        <a:pt x="67" y="129"/>
                        <a:pt x="67" y="129"/>
                      </a:cubicBezTo>
                      <a:cubicBezTo>
                        <a:pt x="67" y="129"/>
                        <a:pt x="67" y="129"/>
                        <a:pt x="67" y="129"/>
                      </a:cubicBezTo>
                      <a:cubicBezTo>
                        <a:pt x="67" y="129"/>
                        <a:pt x="67" y="129"/>
                        <a:pt x="67" y="129"/>
                      </a:cubicBezTo>
                      <a:cubicBezTo>
                        <a:pt x="67" y="129"/>
                        <a:pt x="67" y="129"/>
                        <a:pt x="66" y="128"/>
                      </a:cubicBezTo>
                      <a:moveTo>
                        <a:pt x="67" y="128"/>
                      </a:moveTo>
                      <a:cubicBezTo>
                        <a:pt x="66" y="128"/>
                        <a:pt x="66" y="128"/>
                        <a:pt x="66" y="128"/>
                      </a:cubicBezTo>
                      <a:cubicBezTo>
                        <a:pt x="67" y="128"/>
                        <a:pt x="67" y="129"/>
                        <a:pt x="67" y="129"/>
                      </a:cubicBezTo>
                      <a:cubicBezTo>
                        <a:pt x="67" y="129"/>
                        <a:pt x="67" y="129"/>
                        <a:pt x="67" y="128"/>
                      </a:cubicBezTo>
                      <a:cubicBezTo>
                        <a:pt x="67" y="128"/>
                        <a:pt x="67" y="128"/>
                        <a:pt x="67" y="128"/>
                      </a:cubicBezTo>
                      <a:moveTo>
                        <a:pt x="63" y="127"/>
                      </a:moveTo>
                      <a:cubicBezTo>
                        <a:pt x="62" y="128"/>
                        <a:pt x="62" y="129"/>
                        <a:pt x="61" y="130"/>
                      </a:cubicBez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3" y="129"/>
                        <a:pt x="63" y="129"/>
                        <a:pt x="64" y="128"/>
                      </a:cubicBezTo>
                      <a:cubicBezTo>
                        <a:pt x="63" y="127"/>
                        <a:pt x="63" y="127"/>
                        <a:pt x="63" y="127"/>
                      </a:cubicBezTo>
                      <a:moveTo>
                        <a:pt x="63" y="126"/>
                      </a:moveTo>
                      <a:cubicBezTo>
                        <a:pt x="63" y="127"/>
                        <a:pt x="63" y="127"/>
                        <a:pt x="63" y="127"/>
                      </a:cubicBezTo>
                      <a:cubicBezTo>
                        <a:pt x="64" y="128"/>
                        <a:pt x="64" y="128"/>
                        <a:pt x="64" y="128"/>
                      </a:cubicBezTo>
                      <a:cubicBezTo>
                        <a:pt x="64" y="127"/>
                        <a:pt x="64" y="127"/>
                        <a:pt x="64" y="127"/>
                      </a:cubicBezTo>
                      <a:cubicBezTo>
                        <a:pt x="64" y="127"/>
                        <a:pt x="63" y="127"/>
                        <a:pt x="63" y="126"/>
                      </a:cubicBezTo>
                      <a:moveTo>
                        <a:pt x="63" y="126"/>
                      </a:moveTo>
                      <a:cubicBezTo>
                        <a:pt x="63" y="126"/>
                        <a:pt x="63" y="126"/>
                        <a:pt x="63" y="126"/>
                      </a:cubicBezTo>
                      <a:cubicBezTo>
                        <a:pt x="63" y="127"/>
                        <a:pt x="64" y="127"/>
                        <a:pt x="64" y="127"/>
                      </a:cubicBezTo>
                      <a:cubicBezTo>
                        <a:pt x="64" y="127"/>
                        <a:pt x="64" y="127"/>
                        <a:pt x="64" y="127"/>
                      </a:cubicBezTo>
                      <a:cubicBezTo>
                        <a:pt x="63" y="126"/>
                        <a:pt x="63" y="126"/>
                        <a:pt x="63" y="126"/>
                      </a:cubicBezTo>
                      <a:moveTo>
                        <a:pt x="68" y="125"/>
                      </a:moveTo>
                      <a:cubicBezTo>
                        <a:pt x="68" y="125"/>
                        <a:pt x="68" y="125"/>
                        <a:pt x="68" y="126"/>
                      </a:cubicBezTo>
                      <a:cubicBezTo>
                        <a:pt x="69" y="126"/>
                        <a:pt x="69" y="126"/>
                        <a:pt x="69" y="126"/>
                      </a:cubicBezTo>
                      <a:cubicBezTo>
                        <a:pt x="69" y="126"/>
                        <a:pt x="69" y="126"/>
                        <a:pt x="69" y="125"/>
                      </a:cubicBezTo>
                      <a:cubicBezTo>
                        <a:pt x="69" y="125"/>
                        <a:pt x="69" y="125"/>
                        <a:pt x="68" y="125"/>
                      </a:cubicBezTo>
                      <a:moveTo>
                        <a:pt x="69" y="124"/>
                      </a:moveTo>
                      <a:cubicBezTo>
                        <a:pt x="69" y="124"/>
                        <a:pt x="69" y="124"/>
                        <a:pt x="69" y="125"/>
                      </a:cubicBezTo>
                      <a:cubicBezTo>
                        <a:pt x="69" y="125"/>
                        <a:pt x="69" y="125"/>
                        <a:pt x="69" y="125"/>
                      </a:cubicBezTo>
                      <a:cubicBezTo>
                        <a:pt x="69" y="125"/>
                        <a:pt x="70" y="125"/>
                        <a:pt x="70" y="124"/>
                      </a:cubicBezTo>
                      <a:cubicBezTo>
                        <a:pt x="69" y="124"/>
                        <a:pt x="69" y="124"/>
                        <a:pt x="69" y="124"/>
                      </a:cubicBezTo>
                      <a:moveTo>
                        <a:pt x="65" y="123"/>
                      </a:moveTo>
                      <a:cubicBezTo>
                        <a:pt x="65" y="123"/>
                        <a:pt x="65" y="123"/>
                        <a:pt x="65" y="124"/>
                      </a:cubicBezTo>
                      <a:cubicBezTo>
                        <a:pt x="66" y="124"/>
                        <a:pt x="66" y="124"/>
                        <a:pt x="66" y="124"/>
                      </a:cubicBezTo>
                      <a:cubicBezTo>
                        <a:pt x="66" y="124"/>
                        <a:pt x="66" y="124"/>
                        <a:pt x="66" y="124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moveTo>
                        <a:pt x="70" y="122"/>
                      </a:moveTo>
                      <a:cubicBezTo>
                        <a:pt x="70" y="123"/>
                        <a:pt x="70" y="123"/>
                        <a:pt x="70" y="123"/>
                      </a:cubicBezTo>
                      <a:cubicBezTo>
                        <a:pt x="70" y="123"/>
                        <a:pt x="70" y="123"/>
                        <a:pt x="70" y="124"/>
                      </a:cubicBezTo>
                      <a:cubicBezTo>
                        <a:pt x="70" y="123"/>
                        <a:pt x="71" y="123"/>
                        <a:pt x="71" y="123"/>
                      </a:cubicBezTo>
                      <a:cubicBezTo>
                        <a:pt x="70" y="123"/>
                        <a:pt x="70" y="123"/>
                        <a:pt x="70" y="122"/>
                      </a:cubicBezTo>
                      <a:moveTo>
                        <a:pt x="66" y="122"/>
                      </a:moveTo>
                      <a:cubicBezTo>
                        <a:pt x="65" y="122"/>
                        <a:pt x="65" y="122"/>
                        <a:pt x="65" y="123"/>
                      </a:cubicBezTo>
                      <a:cubicBezTo>
                        <a:pt x="66" y="123"/>
                        <a:pt x="66" y="123"/>
                        <a:pt x="66" y="123"/>
                      </a:cubicBezTo>
                      <a:cubicBezTo>
                        <a:pt x="66" y="123"/>
                        <a:pt x="67" y="123"/>
                        <a:pt x="67" y="123"/>
                      </a:cubicBezTo>
                      <a:cubicBezTo>
                        <a:pt x="66" y="122"/>
                        <a:pt x="66" y="122"/>
                        <a:pt x="66" y="122"/>
                      </a:cubicBezTo>
                      <a:moveTo>
                        <a:pt x="71" y="121"/>
                      </a:moveTo>
                      <a:cubicBezTo>
                        <a:pt x="71" y="121"/>
                        <a:pt x="71" y="121"/>
                        <a:pt x="71" y="121"/>
                      </a:cubicBezTo>
                      <a:cubicBezTo>
                        <a:pt x="71" y="122"/>
                        <a:pt x="71" y="122"/>
                        <a:pt x="71" y="122"/>
                      </a:cubicBezTo>
                      <a:cubicBezTo>
                        <a:pt x="71" y="122"/>
                        <a:pt x="71" y="122"/>
                        <a:pt x="71" y="122"/>
                      </a:cubicBezTo>
                      <a:cubicBezTo>
                        <a:pt x="71" y="121"/>
                        <a:pt x="71" y="121"/>
                        <a:pt x="71" y="121"/>
                      </a:cubicBezTo>
                      <a:moveTo>
                        <a:pt x="71" y="121"/>
                      </a:moveTo>
                      <a:cubicBezTo>
                        <a:pt x="71" y="121"/>
                        <a:pt x="71" y="121"/>
                        <a:pt x="71" y="121"/>
                      </a:cubicBezTo>
                      <a:cubicBezTo>
                        <a:pt x="71" y="121"/>
                        <a:pt x="71" y="121"/>
                        <a:pt x="71" y="122"/>
                      </a:cubicBezTo>
                      <a:cubicBezTo>
                        <a:pt x="72" y="121"/>
                        <a:pt x="72" y="121"/>
                        <a:pt x="72" y="121"/>
                      </a:cubicBezTo>
                      <a:cubicBezTo>
                        <a:pt x="72" y="121"/>
                        <a:pt x="71" y="121"/>
                        <a:pt x="71" y="121"/>
                      </a:cubicBezTo>
                      <a:moveTo>
                        <a:pt x="67" y="120"/>
                      </a:moveTo>
                      <a:cubicBezTo>
                        <a:pt x="66" y="121"/>
                        <a:pt x="66" y="121"/>
                        <a:pt x="66" y="121"/>
                      </a:cubicBezTo>
                      <a:cubicBezTo>
                        <a:pt x="66" y="121"/>
                        <a:pt x="67" y="122"/>
                        <a:pt x="67" y="122"/>
                      </a:cubicBezTo>
                      <a:cubicBezTo>
                        <a:pt x="67" y="121"/>
                        <a:pt x="68" y="121"/>
                        <a:pt x="68" y="121"/>
                      </a:cubicBezTo>
                      <a:cubicBezTo>
                        <a:pt x="67" y="121"/>
                        <a:pt x="67" y="120"/>
                        <a:pt x="67" y="120"/>
                      </a:cubicBezTo>
                      <a:moveTo>
                        <a:pt x="67" y="119"/>
                      </a:moveTo>
                      <a:cubicBezTo>
                        <a:pt x="67" y="119"/>
                        <a:pt x="67" y="119"/>
                        <a:pt x="67" y="119"/>
                      </a:cubicBezTo>
                      <a:cubicBezTo>
                        <a:pt x="68" y="119"/>
                        <a:pt x="68" y="120"/>
                        <a:pt x="68" y="120"/>
                      </a:cubicBezTo>
                      <a:cubicBezTo>
                        <a:pt x="68" y="120"/>
                        <a:pt x="68" y="120"/>
                        <a:pt x="68" y="120"/>
                      </a:cubicBezTo>
                      <a:cubicBezTo>
                        <a:pt x="68" y="120"/>
                        <a:pt x="68" y="119"/>
                        <a:pt x="67" y="119"/>
                      </a:cubicBezTo>
                      <a:moveTo>
                        <a:pt x="68" y="119"/>
                      </a:moveTo>
                      <a:cubicBezTo>
                        <a:pt x="68" y="119"/>
                        <a:pt x="67" y="119"/>
                        <a:pt x="67" y="119"/>
                      </a:cubicBezTo>
                      <a:cubicBezTo>
                        <a:pt x="68" y="119"/>
                        <a:pt x="68" y="120"/>
                        <a:pt x="68" y="120"/>
                      </a:cubicBezTo>
                      <a:cubicBezTo>
                        <a:pt x="68" y="120"/>
                        <a:pt x="69" y="119"/>
                        <a:pt x="69" y="119"/>
                      </a:cubicBezTo>
                      <a:cubicBezTo>
                        <a:pt x="69" y="119"/>
                        <a:pt x="69" y="119"/>
                        <a:pt x="69" y="119"/>
                      </a:cubicBezTo>
                      <a:cubicBezTo>
                        <a:pt x="68" y="119"/>
                        <a:pt x="68" y="119"/>
                        <a:pt x="68" y="119"/>
                      </a:cubicBezTo>
                      <a:cubicBezTo>
                        <a:pt x="68" y="119"/>
                        <a:pt x="68" y="119"/>
                        <a:pt x="68" y="119"/>
                      </a:cubicBezTo>
                      <a:cubicBezTo>
                        <a:pt x="68" y="119"/>
                        <a:pt x="68" y="119"/>
                        <a:pt x="68" y="119"/>
                      </a:cubicBezTo>
                      <a:moveTo>
                        <a:pt x="74" y="116"/>
                      </a:moveTo>
                      <a:cubicBezTo>
                        <a:pt x="74" y="117"/>
                        <a:pt x="73" y="118"/>
                        <a:pt x="72" y="119"/>
                      </a:cubicBezTo>
                      <a:cubicBezTo>
                        <a:pt x="72" y="119"/>
                        <a:pt x="72" y="120"/>
                        <a:pt x="73" y="120"/>
                      </a:cubicBezTo>
                      <a:cubicBezTo>
                        <a:pt x="73" y="118"/>
                        <a:pt x="74" y="117"/>
                        <a:pt x="75" y="116"/>
                      </a:cubicBezTo>
                      <a:cubicBezTo>
                        <a:pt x="75" y="116"/>
                        <a:pt x="75" y="116"/>
                        <a:pt x="74" y="116"/>
                      </a:cubicBezTo>
                      <a:moveTo>
                        <a:pt x="71" y="115"/>
                      </a:moveTo>
                      <a:cubicBezTo>
                        <a:pt x="71" y="116"/>
                        <a:pt x="70" y="117"/>
                        <a:pt x="70" y="118"/>
                      </a:cubicBezTo>
                      <a:cubicBezTo>
                        <a:pt x="70" y="118"/>
                        <a:pt x="70" y="118"/>
                        <a:pt x="70" y="118"/>
                      </a:cubicBezTo>
                      <a:cubicBezTo>
                        <a:pt x="70" y="117"/>
                        <a:pt x="71" y="116"/>
                        <a:pt x="71" y="115"/>
                      </a:cubicBezTo>
                      <a:moveTo>
                        <a:pt x="71" y="113"/>
                      </a:moveTo>
                      <a:cubicBezTo>
                        <a:pt x="70" y="114"/>
                        <a:pt x="69" y="116"/>
                        <a:pt x="69" y="117"/>
                      </a:cubicBezTo>
                      <a:cubicBezTo>
                        <a:pt x="69" y="117"/>
                        <a:pt x="69" y="117"/>
                        <a:pt x="69" y="118"/>
                      </a:cubicBezTo>
                      <a:cubicBezTo>
                        <a:pt x="70" y="117"/>
                        <a:pt x="70" y="115"/>
                        <a:pt x="71" y="114"/>
                      </a:cubicBezTo>
                      <a:cubicBezTo>
                        <a:pt x="71" y="114"/>
                        <a:pt x="71" y="114"/>
                        <a:pt x="71" y="114"/>
                      </a:cubicBezTo>
                      <a:cubicBezTo>
                        <a:pt x="71" y="114"/>
                        <a:pt x="71" y="114"/>
                        <a:pt x="71" y="113"/>
                      </a:cubicBezTo>
                      <a:moveTo>
                        <a:pt x="78" y="110"/>
                      </a:moveTo>
                      <a:cubicBezTo>
                        <a:pt x="78" y="110"/>
                        <a:pt x="77" y="111"/>
                        <a:pt x="77" y="111"/>
                      </a:cubicBezTo>
                      <a:cubicBezTo>
                        <a:pt x="77" y="111"/>
                        <a:pt x="78" y="111"/>
                        <a:pt x="78" y="111"/>
                      </a:cubicBezTo>
                      <a:cubicBezTo>
                        <a:pt x="78" y="111"/>
                        <a:pt x="78" y="111"/>
                        <a:pt x="78" y="110"/>
                      </a:cubicBezTo>
                      <a:cubicBezTo>
                        <a:pt x="78" y="110"/>
                        <a:pt x="78" y="110"/>
                        <a:pt x="78" y="110"/>
                      </a:cubicBezTo>
                      <a:moveTo>
                        <a:pt x="78" y="109"/>
                      </a:moveTo>
                      <a:cubicBezTo>
                        <a:pt x="78" y="110"/>
                        <a:pt x="78" y="110"/>
                        <a:pt x="78" y="110"/>
                      </a:cubicBezTo>
                      <a:cubicBezTo>
                        <a:pt x="78" y="110"/>
                        <a:pt x="78" y="110"/>
                        <a:pt x="78" y="110"/>
                      </a:cubicBezTo>
                      <a:cubicBezTo>
                        <a:pt x="79" y="110"/>
                        <a:pt x="79" y="110"/>
                        <a:pt x="79" y="110"/>
                      </a:cubicBezTo>
                      <a:cubicBezTo>
                        <a:pt x="79" y="110"/>
                        <a:pt x="78" y="110"/>
                        <a:pt x="78" y="109"/>
                      </a:cubicBezTo>
                      <a:moveTo>
                        <a:pt x="82" y="104"/>
                      </a:moveTo>
                      <a:cubicBezTo>
                        <a:pt x="82" y="104"/>
                        <a:pt x="81" y="104"/>
                        <a:pt x="81" y="104"/>
                      </a:cubicBezTo>
                      <a:cubicBezTo>
                        <a:pt x="82" y="105"/>
                        <a:pt x="82" y="105"/>
                        <a:pt x="82" y="105"/>
                      </a:cubicBezTo>
                      <a:cubicBezTo>
                        <a:pt x="82" y="105"/>
                        <a:pt x="82" y="104"/>
                        <a:pt x="82" y="104"/>
                      </a:cubicBezTo>
                      <a:cubicBezTo>
                        <a:pt x="82" y="104"/>
                        <a:pt x="82" y="104"/>
                        <a:pt x="82" y="104"/>
                      </a:cubicBezTo>
                      <a:moveTo>
                        <a:pt x="86" y="97"/>
                      </a:moveTo>
                      <a:cubicBezTo>
                        <a:pt x="85" y="98"/>
                        <a:pt x="85" y="98"/>
                        <a:pt x="85" y="99"/>
                      </a:cubicBezTo>
                      <a:cubicBezTo>
                        <a:pt x="85" y="99"/>
                        <a:pt x="85" y="99"/>
                        <a:pt x="85" y="99"/>
                      </a:cubicBezTo>
                      <a:cubicBezTo>
                        <a:pt x="85" y="99"/>
                        <a:pt x="85" y="99"/>
                        <a:pt x="85" y="99"/>
                      </a:cubicBezTo>
                      <a:cubicBezTo>
                        <a:pt x="86" y="99"/>
                        <a:pt x="86" y="98"/>
                        <a:pt x="86" y="97"/>
                      </a:cubicBezTo>
                      <a:cubicBezTo>
                        <a:pt x="86" y="97"/>
                        <a:pt x="86" y="97"/>
                        <a:pt x="86" y="97"/>
                      </a:cubicBezTo>
                      <a:moveTo>
                        <a:pt x="86" y="97"/>
                      </a:moveTo>
                      <a:cubicBezTo>
                        <a:pt x="86" y="97"/>
                        <a:pt x="86" y="97"/>
                        <a:pt x="86" y="97"/>
                      </a:cubicBezTo>
                      <a:cubicBezTo>
                        <a:pt x="86" y="97"/>
                        <a:pt x="86" y="97"/>
                        <a:pt x="87" y="97"/>
                      </a:cubicBezTo>
                      <a:cubicBezTo>
                        <a:pt x="87" y="97"/>
                        <a:pt x="87" y="97"/>
                        <a:pt x="87" y="97"/>
                      </a:cubicBezTo>
                      <a:cubicBezTo>
                        <a:pt x="86" y="97"/>
                        <a:pt x="86" y="97"/>
                        <a:pt x="86" y="97"/>
                      </a:cubicBezTo>
                      <a:moveTo>
                        <a:pt x="88" y="94"/>
                      </a:moveTo>
                      <a:cubicBezTo>
                        <a:pt x="87" y="95"/>
                        <a:pt x="87" y="96"/>
                        <a:pt x="86" y="96"/>
                      </a:cubicBezTo>
                      <a:cubicBezTo>
                        <a:pt x="87" y="97"/>
                        <a:pt x="87" y="97"/>
                        <a:pt x="87" y="97"/>
                      </a:cubicBezTo>
                      <a:cubicBezTo>
                        <a:pt x="87" y="96"/>
                        <a:pt x="88" y="95"/>
                        <a:pt x="88" y="95"/>
                      </a:cubicBezTo>
                      <a:cubicBezTo>
                        <a:pt x="88" y="95"/>
                        <a:pt x="88" y="95"/>
                        <a:pt x="88" y="94"/>
                      </a:cubicBezTo>
                      <a:moveTo>
                        <a:pt x="95" y="83"/>
                      </a:moveTo>
                      <a:cubicBezTo>
                        <a:pt x="94" y="84"/>
                        <a:pt x="94" y="85"/>
                        <a:pt x="93" y="85"/>
                      </a:cubicBezTo>
                      <a:cubicBezTo>
                        <a:pt x="93" y="86"/>
                        <a:pt x="94" y="86"/>
                        <a:pt x="94" y="86"/>
                      </a:cubicBezTo>
                      <a:cubicBezTo>
                        <a:pt x="94" y="85"/>
                        <a:pt x="95" y="84"/>
                        <a:pt x="95" y="84"/>
                      </a:cubicBezTo>
                      <a:cubicBezTo>
                        <a:pt x="95" y="83"/>
                        <a:pt x="95" y="83"/>
                        <a:pt x="95" y="83"/>
                      </a:cubicBezTo>
                      <a:moveTo>
                        <a:pt x="106" y="65"/>
                      </a:moveTo>
                      <a:cubicBezTo>
                        <a:pt x="104" y="67"/>
                        <a:pt x="103" y="70"/>
                        <a:pt x="102" y="72"/>
                      </a:cubicBezTo>
                      <a:cubicBezTo>
                        <a:pt x="102" y="72"/>
                        <a:pt x="102" y="72"/>
                        <a:pt x="102" y="72"/>
                      </a:cubicBezTo>
                      <a:cubicBezTo>
                        <a:pt x="104" y="70"/>
                        <a:pt x="105" y="68"/>
                        <a:pt x="106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moveTo>
                        <a:pt x="111" y="56"/>
                      </a:moveTo>
                      <a:cubicBezTo>
                        <a:pt x="111" y="57"/>
                        <a:pt x="110" y="58"/>
                        <a:pt x="110" y="58"/>
                      </a:cubicBezTo>
                      <a:cubicBezTo>
                        <a:pt x="110" y="59"/>
                        <a:pt x="110" y="59"/>
                        <a:pt x="111" y="59"/>
                      </a:cubicBezTo>
                      <a:cubicBezTo>
                        <a:pt x="111" y="58"/>
                        <a:pt x="111" y="57"/>
                        <a:pt x="112" y="57"/>
                      </a:cubicBezTo>
                      <a:cubicBezTo>
                        <a:pt x="112" y="57"/>
                        <a:pt x="111" y="57"/>
                        <a:pt x="111" y="56"/>
                      </a:cubicBezTo>
                      <a:moveTo>
                        <a:pt x="113" y="53"/>
                      </a:moveTo>
                      <a:cubicBezTo>
                        <a:pt x="113" y="54"/>
                        <a:pt x="112" y="55"/>
                        <a:pt x="112" y="55"/>
                      </a:cubicBezTo>
                      <a:cubicBezTo>
                        <a:pt x="112" y="55"/>
                        <a:pt x="112" y="55"/>
                        <a:pt x="113" y="56"/>
                      </a:cubicBezTo>
                      <a:cubicBezTo>
                        <a:pt x="113" y="55"/>
                        <a:pt x="113" y="54"/>
                        <a:pt x="114" y="53"/>
                      </a:cubicBezTo>
                      <a:cubicBezTo>
                        <a:pt x="114" y="53"/>
                        <a:pt x="114" y="53"/>
                        <a:pt x="113" y="53"/>
                      </a:cubicBezTo>
                      <a:moveTo>
                        <a:pt x="116" y="49"/>
                      </a:moveTo>
                      <a:cubicBezTo>
                        <a:pt x="116" y="50"/>
                        <a:pt x="115" y="50"/>
                        <a:pt x="115" y="50"/>
                      </a:cubicBezTo>
                      <a:cubicBezTo>
                        <a:pt x="115" y="50"/>
                        <a:pt x="115" y="51"/>
                        <a:pt x="116" y="51"/>
                      </a:cubicBezTo>
                      <a:cubicBezTo>
                        <a:pt x="116" y="50"/>
                        <a:pt x="116" y="50"/>
                        <a:pt x="116" y="50"/>
                      </a:cubicBezTo>
                      <a:cubicBezTo>
                        <a:pt x="116" y="50"/>
                        <a:pt x="116" y="49"/>
                        <a:pt x="116" y="49"/>
                      </a:cubicBezTo>
                      <a:moveTo>
                        <a:pt x="116" y="48"/>
                      </a:moveTo>
                      <a:cubicBezTo>
                        <a:pt x="116" y="49"/>
                        <a:pt x="116" y="49"/>
                        <a:pt x="116" y="49"/>
                      </a:cubicBezTo>
                      <a:cubicBezTo>
                        <a:pt x="116" y="50"/>
                        <a:pt x="116" y="50"/>
                        <a:pt x="116" y="50"/>
                      </a:cubicBezTo>
                      <a:cubicBezTo>
                        <a:pt x="116" y="49"/>
                        <a:pt x="117" y="49"/>
                        <a:pt x="117" y="49"/>
                      </a:cubicBezTo>
                      <a:cubicBezTo>
                        <a:pt x="117" y="49"/>
                        <a:pt x="116" y="49"/>
                        <a:pt x="116" y="48"/>
                      </a:cubicBezTo>
                      <a:moveTo>
                        <a:pt x="119" y="44"/>
                      </a:moveTo>
                      <a:cubicBezTo>
                        <a:pt x="118" y="45"/>
                        <a:pt x="118" y="46"/>
                        <a:pt x="117" y="48"/>
                      </a:cubicBezTo>
                      <a:cubicBezTo>
                        <a:pt x="117" y="48"/>
                        <a:pt x="117" y="48"/>
                        <a:pt x="117" y="48"/>
                      </a:cubicBezTo>
                      <a:cubicBezTo>
                        <a:pt x="118" y="47"/>
                        <a:pt x="119" y="45"/>
                        <a:pt x="120" y="44"/>
                      </a:cubicBezTo>
                      <a:cubicBezTo>
                        <a:pt x="119" y="44"/>
                        <a:pt x="119" y="44"/>
                        <a:pt x="119" y="44"/>
                      </a:cubicBezTo>
                      <a:moveTo>
                        <a:pt x="121" y="41"/>
                      </a:moveTo>
                      <a:cubicBezTo>
                        <a:pt x="120" y="42"/>
                        <a:pt x="120" y="43"/>
                        <a:pt x="119" y="44"/>
                      </a:cubicBezTo>
                      <a:cubicBezTo>
                        <a:pt x="119" y="44"/>
                        <a:pt x="120" y="44"/>
                        <a:pt x="120" y="44"/>
                      </a:cubicBezTo>
                      <a:cubicBezTo>
                        <a:pt x="120" y="43"/>
                        <a:pt x="121" y="42"/>
                        <a:pt x="122" y="41"/>
                      </a:cubicBezTo>
                      <a:cubicBezTo>
                        <a:pt x="121" y="41"/>
                        <a:pt x="121" y="41"/>
                        <a:pt x="121" y="41"/>
                      </a:cubicBezTo>
                      <a:moveTo>
                        <a:pt x="124" y="37"/>
                      </a:moveTo>
                      <a:cubicBezTo>
                        <a:pt x="123" y="37"/>
                        <a:pt x="123" y="37"/>
                        <a:pt x="123" y="38"/>
                      </a:cubicBezTo>
                      <a:cubicBezTo>
                        <a:pt x="123" y="38"/>
                        <a:pt x="123" y="38"/>
                        <a:pt x="123" y="38"/>
                      </a:cubicBezTo>
                      <a:cubicBezTo>
                        <a:pt x="124" y="38"/>
                        <a:pt x="124" y="37"/>
                        <a:pt x="124" y="37"/>
                      </a:cubicBezTo>
                      <a:cubicBezTo>
                        <a:pt x="124" y="37"/>
                        <a:pt x="124" y="37"/>
                        <a:pt x="124" y="37"/>
                      </a:cubicBezTo>
                      <a:moveTo>
                        <a:pt x="128" y="30"/>
                      </a:moveTo>
                      <a:cubicBezTo>
                        <a:pt x="127" y="32"/>
                        <a:pt x="126" y="34"/>
                        <a:pt x="124" y="36"/>
                      </a:cubicBezTo>
                      <a:cubicBezTo>
                        <a:pt x="125" y="36"/>
                        <a:pt x="125" y="36"/>
                        <a:pt x="125" y="36"/>
                      </a:cubicBezTo>
                      <a:cubicBezTo>
                        <a:pt x="126" y="34"/>
                        <a:pt x="127" y="32"/>
                        <a:pt x="129" y="30"/>
                      </a:cubicBezTo>
                      <a:cubicBezTo>
                        <a:pt x="128" y="30"/>
                        <a:pt x="128" y="30"/>
                        <a:pt x="128" y="30"/>
                      </a:cubicBezTo>
                      <a:moveTo>
                        <a:pt x="130" y="26"/>
                      </a:moveTo>
                      <a:cubicBezTo>
                        <a:pt x="130" y="27"/>
                        <a:pt x="129" y="28"/>
                        <a:pt x="129" y="28"/>
                      </a:cubicBezTo>
                      <a:cubicBezTo>
                        <a:pt x="129" y="28"/>
                        <a:pt x="129" y="29"/>
                        <a:pt x="129" y="29"/>
                      </a:cubicBezTo>
                      <a:cubicBezTo>
                        <a:pt x="130" y="28"/>
                        <a:pt x="130" y="27"/>
                        <a:pt x="131" y="27"/>
                      </a:cubicBezTo>
                      <a:cubicBezTo>
                        <a:pt x="130" y="27"/>
                        <a:pt x="130" y="27"/>
                        <a:pt x="130" y="26"/>
                      </a:cubicBezTo>
                      <a:moveTo>
                        <a:pt x="131" y="25"/>
                      </a:moveTo>
                      <a:cubicBezTo>
                        <a:pt x="131" y="25"/>
                        <a:pt x="131" y="25"/>
                        <a:pt x="131" y="25"/>
                      </a:cubicBezTo>
                      <a:cubicBezTo>
                        <a:pt x="131" y="25"/>
                        <a:pt x="132" y="25"/>
                        <a:pt x="132" y="25"/>
                      </a:cubicBezTo>
                      <a:cubicBezTo>
                        <a:pt x="132" y="25"/>
                        <a:pt x="132" y="25"/>
                        <a:pt x="132" y="25"/>
                      </a:cubicBezTo>
                      <a:cubicBezTo>
                        <a:pt x="132" y="25"/>
                        <a:pt x="131" y="25"/>
                        <a:pt x="131" y="25"/>
                      </a:cubicBezTo>
                      <a:moveTo>
                        <a:pt x="133" y="22"/>
                      </a:moveTo>
                      <a:cubicBezTo>
                        <a:pt x="132" y="23"/>
                        <a:pt x="132" y="24"/>
                        <a:pt x="131" y="24"/>
                      </a:cubicBezTo>
                      <a:cubicBezTo>
                        <a:pt x="132" y="24"/>
                        <a:pt x="132" y="24"/>
                        <a:pt x="132" y="25"/>
                      </a:cubicBezTo>
                      <a:cubicBezTo>
                        <a:pt x="132" y="24"/>
                        <a:pt x="133" y="23"/>
                        <a:pt x="133" y="23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moveTo>
                        <a:pt x="133" y="21"/>
                      </a:move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4" y="22"/>
                        <a:pt x="134" y="22"/>
                      </a:cubicBezTo>
                      <a:cubicBezTo>
                        <a:pt x="133" y="22"/>
                        <a:pt x="133" y="22"/>
                        <a:pt x="133" y="21"/>
                      </a:cubicBezTo>
                      <a:moveTo>
                        <a:pt x="135" y="18"/>
                      </a:moveTo>
                      <a:cubicBezTo>
                        <a:pt x="135" y="19"/>
                        <a:pt x="134" y="20"/>
                        <a:pt x="133" y="21"/>
                      </a:cubicBezTo>
                      <a:cubicBezTo>
                        <a:pt x="133" y="21"/>
                        <a:pt x="134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5" y="20"/>
                        <a:pt x="135" y="19"/>
                        <a:pt x="136" y="18"/>
                      </a:cubicBezTo>
                      <a:cubicBezTo>
                        <a:pt x="136" y="18"/>
                        <a:pt x="136" y="18"/>
                        <a:pt x="135" y="18"/>
                      </a:cubicBezTo>
                      <a:moveTo>
                        <a:pt x="136" y="17"/>
                      </a:moveTo>
                      <a:cubicBezTo>
                        <a:pt x="136" y="17"/>
                        <a:pt x="136" y="17"/>
                        <a:pt x="136" y="17"/>
                      </a:cubicBezTo>
                      <a:cubicBezTo>
                        <a:pt x="136" y="18"/>
                        <a:pt x="136" y="18"/>
                        <a:pt x="136" y="18"/>
                      </a:cubicBezTo>
                      <a:cubicBezTo>
                        <a:pt x="136" y="18"/>
                        <a:pt x="136" y="18"/>
                        <a:pt x="136" y="18"/>
                      </a:cubicBezTo>
                      <a:cubicBezTo>
                        <a:pt x="136" y="17"/>
                        <a:pt x="136" y="17"/>
                        <a:pt x="136" y="17"/>
                      </a:cubicBezTo>
                      <a:moveTo>
                        <a:pt x="137" y="15"/>
                      </a:moveTo>
                      <a:cubicBezTo>
                        <a:pt x="137" y="15"/>
                        <a:pt x="137" y="16"/>
                        <a:pt x="136" y="17"/>
                      </a:cubicBezTo>
                      <a:cubicBezTo>
                        <a:pt x="136" y="17"/>
                        <a:pt x="136" y="17"/>
                        <a:pt x="137" y="17"/>
                      </a:cubicBezTo>
                      <a:cubicBezTo>
                        <a:pt x="137" y="16"/>
                        <a:pt x="137" y="16"/>
                        <a:pt x="138" y="15"/>
                      </a:cubicBezTo>
                      <a:cubicBezTo>
                        <a:pt x="137" y="15"/>
                        <a:pt x="137" y="15"/>
                        <a:pt x="137" y="15"/>
                      </a:cubicBezTo>
                      <a:moveTo>
                        <a:pt x="138" y="14"/>
                      </a:moveTo>
                      <a:cubicBezTo>
                        <a:pt x="138" y="14"/>
                        <a:pt x="138" y="14"/>
                        <a:pt x="138" y="14"/>
                      </a:cubicBezTo>
                      <a:cubicBezTo>
                        <a:pt x="138" y="14"/>
                        <a:pt x="138" y="14"/>
                        <a:pt x="138" y="14"/>
                      </a:cubicBezTo>
                      <a:cubicBezTo>
                        <a:pt x="138" y="14"/>
                        <a:pt x="138" y="14"/>
                        <a:pt x="138" y="14"/>
                      </a:cubicBezTo>
                      <a:moveTo>
                        <a:pt x="139" y="13"/>
                      </a:moveTo>
                      <a:cubicBezTo>
                        <a:pt x="139" y="13"/>
                        <a:pt x="139" y="13"/>
                        <a:pt x="139" y="13"/>
                      </a:cubicBezTo>
                      <a:cubicBezTo>
                        <a:pt x="139" y="13"/>
                        <a:pt x="139" y="13"/>
                        <a:pt x="139" y="13"/>
                      </a:cubicBezTo>
                      <a:cubicBezTo>
                        <a:pt x="139" y="13"/>
                        <a:pt x="139" y="13"/>
                        <a:pt x="139" y="13"/>
                      </a:cubicBezTo>
                      <a:cubicBezTo>
                        <a:pt x="139" y="13"/>
                        <a:pt x="139" y="13"/>
                        <a:pt x="139" y="13"/>
                      </a:cubicBezTo>
                      <a:moveTo>
                        <a:pt x="140" y="10"/>
                      </a:moveTo>
                      <a:cubicBezTo>
                        <a:pt x="140" y="11"/>
                        <a:pt x="140" y="11"/>
                        <a:pt x="139" y="12"/>
                      </a:cubicBezTo>
                      <a:cubicBezTo>
                        <a:pt x="139" y="12"/>
                        <a:pt x="139" y="12"/>
                        <a:pt x="140" y="12"/>
                      </a:cubicBezTo>
                      <a:cubicBezTo>
                        <a:pt x="140" y="11"/>
                        <a:pt x="140" y="11"/>
                        <a:pt x="140" y="10"/>
                      </a:cubicBezTo>
                      <a:cubicBezTo>
                        <a:pt x="140" y="10"/>
                        <a:pt x="140" y="10"/>
                        <a:pt x="140" y="10"/>
                      </a:cubicBezTo>
                      <a:moveTo>
                        <a:pt x="141" y="9"/>
                      </a:moveTo>
                      <a:cubicBezTo>
                        <a:pt x="141" y="9"/>
                        <a:pt x="141" y="9"/>
                        <a:pt x="140" y="10"/>
                      </a:cubicBezTo>
                      <a:cubicBezTo>
                        <a:pt x="140" y="10"/>
                        <a:pt x="141" y="10"/>
                        <a:pt x="141" y="10"/>
                      </a:cubicBezTo>
                      <a:cubicBezTo>
                        <a:pt x="141" y="10"/>
                        <a:pt x="141" y="9"/>
                        <a:pt x="141" y="9"/>
                      </a:cubicBezTo>
                      <a:cubicBezTo>
                        <a:pt x="141" y="9"/>
                        <a:pt x="141" y="9"/>
                        <a:pt x="141" y="9"/>
                      </a:cubicBezTo>
                      <a:moveTo>
                        <a:pt x="142" y="7"/>
                      </a:moveTo>
                      <a:cubicBezTo>
                        <a:pt x="142" y="7"/>
                        <a:pt x="142" y="8"/>
                        <a:pt x="141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2" y="7"/>
                        <a:pt x="142" y="7"/>
                        <a:pt x="142" y="7"/>
                      </a:cubicBezTo>
                      <a:moveTo>
                        <a:pt x="143" y="5"/>
                      </a:moveTo>
                      <a:cubicBezTo>
                        <a:pt x="143" y="6"/>
                        <a:pt x="143" y="6"/>
                        <a:pt x="143" y="6"/>
                      </a:cubicBezTo>
                      <a:cubicBezTo>
                        <a:pt x="143" y="6"/>
                        <a:pt x="143" y="6"/>
                        <a:pt x="143" y="6"/>
                      </a:cubicBezTo>
                      <a:cubicBezTo>
                        <a:pt x="143" y="6"/>
                        <a:pt x="143" y="6"/>
                        <a:pt x="143" y="5"/>
                      </a:cubicBezTo>
                      <a:cubicBezTo>
                        <a:pt x="143" y="5"/>
                        <a:pt x="143" y="5"/>
                        <a:pt x="143" y="5"/>
                      </a:cubicBezTo>
                      <a:moveTo>
                        <a:pt x="147" y="0"/>
                      </a:moveTo>
                      <a:cubicBezTo>
                        <a:pt x="146" y="2"/>
                        <a:pt x="144" y="4"/>
                        <a:pt x="143" y="5"/>
                      </a:cubicBezTo>
                      <a:cubicBezTo>
                        <a:pt x="143" y="5"/>
                        <a:pt x="143" y="5"/>
                        <a:pt x="143" y="5"/>
                      </a:cubicBezTo>
                      <a:cubicBezTo>
                        <a:pt x="144" y="4"/>
                        <a:pt x="146" y="2"/>
                        <a:pt x="14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5" name="Freeform 9485"/>
                <p:cNvSpPr>
                  <a:spLocks noEditPoints="1"/>
                </p:cNvSpPr>
                <p:nvPr/>
              </p:nvSpPr>
              <p:spPr bwMode="auto">
                <a:xfrm>
                  <a:off x="-453" y="3398"/>
                  <a:ext cx="12" cy="22"/>
                </a:xfrm>
                <a:custGeom>
                  <a:avLst/>
                  <a:gdLst>
                    <a:gd name="T0" fmla="*/ 0 w 5"/>
                    <a:gd name="T1" fmla="*/ 8 h 9"/>
                    <a:gd name="T2" fmla="*/ 0 w 5"/>
                    <a:gd name="T3" fmla="*/ 9 h 9"/>
                    <a:gd name="T4" fmla="*/ 0 w 5"/>
                    <a:gd name="T5" fmla="*/ 9 h 9"/>
                    <a:gd name="T6" fmla="*/ 1 w 5"/>
                    <a:gd name="T7" fmla="*/ 8 h 9"/>
                    <a:gd name="T8" fmla="*/ 0 w 5"/>
                    <a:gd name="T9" fmla="*/ 8 h 9"/>
                    <a:gd name="T10" fmla="*/ 5 w 5"/>
                    <a:gd name="T11" fmla="*/ 0 h 9"/>
                    <a:gd name="T12" fmla="*/ 4 w 5"/>
                    <a:gd name="T13" fmla="*/ 2 h 9"/>
                    <a:gd name="T14" fmla="*/ 5 w 5"/>
                    <a:gd name="T15" fmla="*/ 2 h 9"/>
                    <a:gd name="T16" fmla="*/ 5 w 5"/>
                    <a:gd name="T17" fmla="*/ 1 h 9"/>
                    <a:gd name="T18" fmla="*/ 5 w 5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9">
                      <a:moveTo>
                        <a:pt x="0" y="8"/>
                      </a:move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0" y="8"/>
                      </a:cubicBezTo>
                      <a:moveTo>
                        <a:pt x="5" y="0"/>
                      </a:moveTo>
                      <a:cubicBezTo>
                        <a:pt x="5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6" name="Freeform 9486"/>
                <p:cNvSpPr>
                  <a:spLocks noEditPoints="1"/>
                </p:cNvSpPr>
                <p:nvPr/>
              </p:nvSpPr>
              <p:spPr bwMode="auto">
                <a:xfrm>
                  <a:off x="-432" y="3372"/>
                  <a:ext cx="9" cy="15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5 h 6"/>
                    <a:gd name="T4" fmla="*/ 0 w 4"/>
                    <a:gd name="T5" fmla="*/ 6 h 6"/>
                    <a:gd name="T6" fmla="*/ 0 w 4"/>
                    <a:gd name="T7" fmla="*/ 5 h 6"/>
                    <a:gd name="T8" fmla="*/ 0 w 4"/>
                    <a:gd name="T9" fmla="*/ 5 h 6"/>
                    <a:gd name="T10" fmla="*/ 0 w 4"/>
                    <a:gd name="T11" fmla="*/ 4 h 6"/>
                    <a:gd name="T12" fmla="*/ 0 w 4"/>
                    <a:gd name="T13" fmla="*/ 4 h 6"/>
                    <a:gd name="T14" fmla="*/ 1 w 4"/>
                    <a:gd name="T15" fmla="*/ 5 h 6"/>
                    <a:gd name="T16" fmla="*/ 1 w 4"/>
                    <a:gd name="T17" fmla="*/ 5 h 6"/>
                    <a:gd name="T18" fmla="*/ 0 w 4"/>
                    <a:gd name="T19" fmla="*/ 4 h 6"/>
                    <a:gd name="T20" fmla="*/ 3 w 4"/>
                    <a:gd name="T21" fmla="*/ 0 h 6"/>
                    <a:gd name="T22" fmla="*/ 2 w 4"/>
                    <a:gd name="T23" fmla="*/ 1 h 6"/>
                    <a:gd name="T24" fmla="*/ 3 w 4"/>
                    <a:gd name="T25" fmla="*/ 1 h 6"/>
                    <a:gd name="T26" fmla="*/ 3 w 4"/>
                    <a:gd name="T27" fmla="*/ 1 h 6"/>
                    <a:gd name="T28" fmla="*/ 3 w 4"/>
                    <a:gd name="T29" fmla="*/ 0 h 6"/>
                    <a:gd name="T30" fmla="*/ 3 w 4"/>
                    <a:gd name="T31" fmla="*/ 0 h 6"/>
                    <a:gd name="T32" fmla="*/ 3 w 4"/>
                    <a:gd name="T33" fmla="*/ 0 h 6"/>
                    <a:gd name="T34" fmla="*/ 3 w 4"/>
                    <a:gd name="T35" fmla="*/ 1 h 6"/>
                    <a:gd name="T36" fmla="*/ 4 w 4"/>
                    <a:gd name="T37" fmla="*/ 0 h 6"/>
                    <a:gd name="T38" fmla="*/ 3 w 4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7" name="Freeform 9487"/>
                <p:cNvSpPr>
                  <a:spLocks/>
                </p:cNvSpPr>
                <p:nvPr/>
              </p:nvSpPr>
              <p:spPr bwMode="auto">
                <a:xfrm>
                  <a:off x="-413" y="3351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8" name="Freeform 9488"/>
                <p:cNvSpPr>
                  <a:spLocks/>
                </p:cNvSpPr>
                <p:nvPr/>
              </p:nvSpPr>
              <p:spPr bwMode="auto">
                <a:xfrm>
                  <a:off x="-415" y="3356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9" name="Freeform 9489"/>
                <p:cNvSpPr>
                  <a:spLocks/>
                </p:cNvSpPr>
                <p:nvPr/>
              </p:nvSpPr>
              <p:spPr bwMode="auto">
                <a:xfrm>
                  <a:off x="-411" y="3346"/>
                  <a:ext cx="3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0" name="Rectangle 9490"/>
                <p:cNvSpPr>
                  <a:spLocks noChangeArrowheads="1"/>
                </p:cNvSpPr>
                <p:nvPr/>
              </p:nvSpPr>
              <p:spPr bwMode="auto">
                <a:xfrm>
                  <a:off x="-408" y="3344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1" name="Rectangle 9491"/>
                <p:cNvSpPr>
                  <a:spLocks noChangeArrowheads="1"/>
                </p:cNvSpPr>
                <p:nvPr/>
              </p:nvSpPr>
              <p:spPr bwMode="auto">
                <a:xfrm>
                  <a:off x="-408" y="3344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2" name="Freeform 9492"/>
                <p:cNvSpPr>
                  <a:spLocks noEditPoints="1"/>
                </p:cNvSpPr>
                <p:nvPr/>
              </p:nvSpPr>
              <p:spPr bwMode="auto">
                <a:xfrm>
                  <a:off x="-604" y="3639"/>
                  <a:ext cx="11" cy="7"/>
                </a:xfrm>
                <a:custGeom>
                  <a:avLst/>
                  <a:gdLst>
                    <a:gd name="T0" fmla="*/ 3 w 5"/>
                    <a:gd name="T1" fmla="*/ 3 h 3"/>
                    <a:gd name="T2" fmla="*/ 3 w 5"/>
                    <a:gd name="T3" fmla="*/ 3 h 3"/>
                    <a:gd name="T4" fmla="*/ 4 w 5"/>
                    <a:gd name="T5" fmla="*/ 3 h 3"/>
                    <a:gd name="T6" fmla="*/ 4 w 5"/>
                    <a:gd name="T7" fmla="*/ 3 h 3"/>
                    <a:gd name="T8" fmla="*/ 3 w 5"/>
                    <a:gd name="T9" fmla="*/ 3 h 3"/>
                    <a:gd name="T10" fmla="*/ 4 w 5"/>
                    <a:gd name="T11" fmla="*/ 2 h 3"/>
                    <a:gd name="T12" fmla="*/ 4 w 5"/>
                    <a:gd name="T13" fmla="*/ 2 h 3"/>
                    <a:gd name="T14" fmla="*/ 5 w 5"/>
                    <a:gd name="T15" fmla="*/ 3 h 3"/>
                    <a:gd name="T16" fmla="*/ 5 w 5"/>
                    <a:gd name="T17" fmla="*/ 2 h 3"/>
                    <a:gd name="T18" fmla="*/ 4 w 5"/>
                    <a:gd name="T19" fmla="*/ 2 h 3"/>
                    <a:gd name="T20" fmla="*/ 0 w 5"/>
                    <a:gd name="T21" fmla="*/ 1 h 3"/>
                    <a:gd name="T22" fmla="*/ 0 w 5"/>
                    <a:gd name="T23" fmla="*/ 1 h 3"/>
                    <a:gd name="T24" fmla="*/ 1 w 5"/>
                    <a:gd name="T25" fmla="*/ 2 h 3"/>
                    <a:gd name="T26" fmla="*/ 1 w 5"/>
                    <a:gd name="T27" fmla="*/ 2 h 3"/>
                    <a:gd name="T28" fmla="*/ 0 w 5"/>
                    <a:gd name="T29" fmla="*/ 1 h 3"/>
                    <a:gd name="T30" fmla="*/ 1 w 5"/>
                    <a:gd name="T31" fmla="*/ 0 h 3"/>
                    <a:gd name="T32" fmla="*/ 1 w 5"/>
                    <a:gd name="T33" fmla="*/ 0 h 3"/>
                    <a:gd name="T34" fmla="*/ 2 w 5"/>
                    <a:gd name="T35" fmla="*/ 1 h 3"/>
                    <a:gd name="T36" fmla="*/ 2 w 5"/>
                    <a:gd name="T37" fmla="*/ 0 h 3"/>
                    <a:gd name="T38" fmla="*/ 1 w 5"/>
                    <a:gd name="T3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3">
                      <a:moveTo>
                        <a:pt x="3" y="3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3" y="3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4" y="2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3" name="Freeform 9493"/>
                <p:cNvSpPr>
                  <a:spLocks noEditPoints="1"/>
                </p:cNvSpPr>
                <p:nvPr/>
              </p:nvSpPr>
              <p:spPr bwMode="auto">
                <a:xfrm>
                  <a:off x="-588" y="3613"/>
                  <a:ext cx="10" cy="7"/>
                </a:xfrm>
                <a:custGeom>
                  <a:avLst/>
                  <a:gdLst>
                    <a:gd name="T0" fmla="*/ 4 w 4"/>
                    <a:gd name="T1" fmla="*/ 2 h 3"/>
                    <a:gd name="T2" fmla="*/ 4 w 4"/>
                    <a:gd name="T3" fmla="*/ 2 h 3"/>
                    <a:gd name="T4" fmla="*/ 4 w 4"/>
                    <a:gd name="T5" fmla="*/ 3 h 3"/>
                    <a:gd name="T6" fmla="*/ 4 w 4"/>
                    <a:gd name="T7" fmla="*/ 3 h 3"/>
                    <a:gd name="T8" fmla="*/ 4 w 4"/>
                    <a:gd name="T9" fmla="*/ 2 h 3"/>
                    <a:gd name="T10" fmla="*/ 0 w 4"/>
                    <a:gd name="T11" fmla="*/ 0 h 3"/>
                    <a:gd name="T12" fmla="*/ 0 w 4"/>
                    <a:gd name="T13" fmla="*/ 0 h 3"/>
                    <a:gd name="T14" fmla="*/ 1 w 4"/>
                    <a:gd name="T15" fmla="*/ 1 h 3"/>
                    <a:gd name="T16" fmla="*/ 1 w 4"/>
                    <a:gd name="T17" fmla="*/ 1 h 3"/>
                    <a:gd name="T18" fmla="*/ 0 w 4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3"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4" name="Freeform 9494"/>
                <p:cNvSpPr>
                  <a:spLocks noEditPoints="1"/>
                </p:cNvSpPr>
                <p:nvPr/>
              </p:nvSpPr>
              <p:spPr bwMode="auto">
                <a:xfrm>
                  <a:off x="-727" y="3361"/>
                  <a:ext cx="312" cy="493"/>
                </a:xfrm>
                <a:custGeom>
                  <a:avLst/>
                  <a:gdLst>
                    <a:gd name="T0" fmla="*/ 3 w 132"/>
                    <a:gd name="T1" fmla="*/ 204 h 209"/>
                    <a:gd name="T2" fmla="*/ 3 w 132"/>
                    <a:gd name="T3" fmla="*/ 204 h 209"/>
                    <a:gd name="T4" fmla="*/ 8 w 132"/>
                    <a:gd name="T5" fmla="*/ 196 h 209"/>
                    <a:gd name="T6" fmla="*/ 12 w 132"/>
                    <a:gd name="T7" fmla="*/ 190 h 209"/>
                    <a:gd name="T8" fmla="*/ 10 w 132"/>
                    <a:gd name="T9" fmla="*/ 190 h 209"/>
                    <a:gd name="T10" fmla="*/ 15 w 132"/>
                    <a:gd name="T11" fmla="*/ 186 h 209"/>
                    <a:gd name="T12" fmla="*/ 13 w 132"/>
                    <a:gd name="T13" fmla="*/ 185 h 209"/>
                    <a:gd name="T14" fmla="*/ 18 w 132"/>
                    <a:gd name="T15" fmla="*/ 181 h 209"/>
                    <a:gd name="T16" fmla="*/ 17 w 132"/>
                    <a:gd name="T17" fmla="*/ 181 h 209"/>
                    <a:gd name="T18" fmla="*/ 23 w 132"/>
                    <a:gd name="T19" fmla="*/ 175 h 209"/>
                    <a:gd name="T20" fmla="*/ 20 w 132"/>
                    <a:gd name="T21" fmla="*/ 173 h 209"/>
                    <a:gd name="T22" fmla="*/ 22 w 132"/>
                    <a:gd name="T23" fmla="*/ 169 h 209"/>
                    <a:gd name="T24" fmla="*/ 23 w 132"/>
                    <a:gd name="T25" fmla="*/ 170 h 209"/>
                    <a:gd name="T26" fmla="*/ 25 w 132"/>
                    <a:gd name="T27" fmla="*/ 169 h 209"/>
                    <a:gd name="T28" fmla="*/ 23 w 132"/>
                    <a:gd name="T29" fmla="*/ 168 h 209"/>
                    <a:gd name="T30" fmla="*/ 29 w 132"/>
                    <a:gd name="T31" fmla="*/ 164 h 209"/>
                    <a:gd name="T32" fmla="*/ 35 w 132"/>
                    <a:gd name="T33" fmla="*/ 154 h 209"/>
                    <a:gd name="T34" fmla="*/ 30 w 132"/>
                    <a:gd name="T35" fmla="*/ 156 h 209"/>
                    <a:gd name="T36" fmla="*/ 39 w 132"/>
                    <a:gd name="T37" fmla="*/ 150 h 209"/>
                    <a:gd name="T38" fmla="*/ 38 w 132"/>
                    <a:gd name="T39" fmla="*/ 144 h 209"/>
                    <a:gd name="T40" fmla="*/ 48 w 132"/>
                    <a:gd name="T41" fmla="*/ 134 h 209"/>
                    <a:gd name="T42" fmla="*/ 52 w 132"/>
                    <a:gd name="T43" fmla="*/ 126 h 209"/>
                    <a:gd name="T44" fmla="*/ 49 w 132"/>
                    <a:gd name="T45" fmla="*/ 124 h 209"/>
                    <a:gd name="T46" fmla="*/ 53 w 132"/>
                    <a:gd name="T47" fmla="*/ 126 h 209"/>
                    <a:gd name="T48" fmla="*/ 56 w 132"/>
                    <a:gd name="T49" fmla="*/ 122 h 209"/>
                    <a:gd name="T50" fmla="*/ 51 w 132"/>
                    <a:gd name="T51" fmla="*/ 121 h 209"/>
                    <a:gd name="T52" fmla="*/ 58 w 132"/>
                    <a:gd name="T53" fmla="*/ 117 h 209"/>
                    <a:gd name="T54" fmla="*/ 58 w 132"/>
                    <a:gd name="T55" fmla="*/ 116 h 209"/>
                    <a:gd name="T56" fmla="*/ 55 w 132"/>
                    <a:gd name="T57" fmla="*/ 115 h 209"/>
                    <a:gd name="T58" fmla="*/ 56 w 132"/>
                    <a:gd name="T59" fmla="*/ 115 h 209"/>
                    <a:gd name="T60" fmla="*/ 61 w 132"/>
                    <a:gd name="T61" fmla="*/ 114 h 209"/>
                    <a:gd name="T62" fmla="*/ 61 w 132"/>
                    <a:gd name="T63" fmla="*/ 113 h 209"/>
                    <a:gd name="T64" fmla="*/ 62 w 132"/>
                    <a:gd name="T65" fmla="*/ 111 h 209"/>
                    <a:gd name="T66" fmla="*/ 57 w 132"/>
                    <a:gd name="T67" fmla="*/ 111 h 209"/>
                    <a:gd name="T68" fmla="*/ 63 w 132"/>
                    <a:gd name="T69" fmla="*/ 111 h 209"/>
                    <a:gd name="T70" fmla="*/ 59 w 132"/>
                    <a:gd name="T71" fmla="*/ 110 h 209"/>
                    <a:gd name="T72" fmla="*/ 64 w 132"/>
                    <a:gd name="T73" fmla="*/ 107 h 209"/>
                    <a:gd name="T74" fmla="*/ 62 w 132"/>
                    <a:gd name="T75" fmla="*/ 106 h 209"/>
                    <a:gd name="T76" fmla="*/ 60 w 132"/>
                    <a:gd name="T77" fmla="*/ 107 h 209"/>
                    <a:gd name="T78" fmla="*/ 67 w 132"/>
                    <a:gd name="T79" fmla="*/ 104 h 209"/>
                    <a:gd name="T80" fmla="*/ 70 w 132"/>
                    <a:gd name="T81" fmla="*/ 98 h 209"/>
                    <a:gd name="T82" fmla="*/ 73 w 132"/>
                    <a:gd name="T83" fmla="*/ 92 h 209"/>
                    <a:gd name="T84" fmla="*/ 74 w 132"/>
                    <a:gd name="T85" fmla="*/ 92 h 209"/>
                    <a:gd name="T86" fmla="*/ 78 w 132"/>
                    <a:gd name="T87" fmla="*/ 85 h 209"/>
                    <a:gd name="T88" fmla="*/ 79 w 132"/>
                    <a:gd name="T89" fmla="*/ 85 h 209"/>
                    <a:gd name="T90" fmla="*/ 86 w 132"/>
                    <a:gd name="T91" fmla="*/ 74 h 209"/>
                    <a:gd name="T92" fmla="*/ 94 w 132"/>
                    <a:gd name="T93" fmla="*/ 60 h 209"/>
                    <a:gd name="T94" fmla="*/ 104 w 132"/>
                    <a:gd name="T95" fmla="*/ 43 h 209"/>
                    <a:gd name="T96" fmla="*/ 105 w 132"/>
                    <a:gd name="T97" fmla="*/ 41 h 209"/>
                    <a:gd name="T98" fmla="*/ 108 w 132"/>
                    <a:gd name="T99" fmla="*/ 38 h 209"/>
                    <a:gd name="T100" fmla="*/ 109 w 132"/>
                    <a:gd name="T101" fmla="*/ 36 h 209"/>
                    <a:gd name="T102" fmla="*/ 111 w 132"/>
                    <a:gd name="T103" fmla="*/ 32 h 209"/>
                    <a:gd name="T104" fmla="*/ 123 w 132"/>
                    <a:gd name="T105" fmla="*/ 13 h 209"/>
                    <a:gd name="T106" fmla="*/ 123 w 132"/>
                    <a:gd name="T107" fmla="*/ 13 h 209"/>
                    <a:gd name="T108" fmla="*/ 130 w 132"/>
                    <a:gd name="T109" fmla="*/ 2 h 209"/>
                    <a:gd name="T110" fmla="*/ 131 w 132"/>
                    <a:gd name="T111" fmla="*/ 0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32" h="209">
                      <a:moveTo>
                        <a:pt x="0" y="209"/>
                      </a:moveTo>
                      <a:cubicBezTo>
                        <a:pt x="0" y="209"/>
                        <a:pt x="0" y="209"/>
                        <a:pt x="0" y="209"/>
                      </a:cubicBezTo>
                      <a:cubicBezTo>
                        <a:pt x="0" y="209"/>
                        <a:pt x="0" y="209"/>
                        <a:pt x="0" y="209"/>
                      </a:cubicBezTo>
                      <a:cubicBezTo>
                        <a:pt x="1" y="209"/>
                        <a:pt x="1" y="209"/>
                        <a:pt x="1" y="209"/>
                      </a:cubicBezTo>
                      <a:cubicBezTo>
                        <a:pt x="0" y="209"/>
                        <a:pt x="0" y="209"/>
                        <a:pt x="0" y="209"/>
                      </a:cubicBezTo>
                      <a:moveTo>
                        <a:pt x="3" y="204"/>
                      </a:moveTo>
                      <a:cubicBezTo>
                        <a:pt x="3" y="204"/>
                        <a:pt x="3" y="204"/>
                        <a:pt x="3" y="204"/>
                      </a:cubicBezTo>
                      <a:cubicBezTo>
                        <a:pt x="3" y="205"/>
                        <a:pt x="3" y="205"/>
                        <a:pt x="3" y="205"/>
                      </a:cubicBezTo>
                      <a:cubicBezTo>
                        <a:pt x="4" y="204"/>
                        <a:pt x="4" y="204"/>
                        <a:pt x="4" y="204"/>
                      </a:cubicBezTo>
                      <a:cubicBezTo>
                        <a:pt x="4" y="204"/>
                        <a:pt x="4" y="204"/>
                        <a:pt x="4" y="204"/>
                      </a:cubicBezTo>
                      <a:cubicBezTo>
                        <a:pt x="3" y="204"/>
                        <a:pt x="3" y="204"/>
                        <a:pt x="3" y="204"/>
                      </a:cubicBezTo>
                      <a:cubicBezTo>
                        <a:pt x="3" y="204"/>
                        <a:pt x="3" y="204"/>
                        <a:pt x="3" y="204"/>
                      </a:cubicBezTo>
                      <a:cubicBezTo>
                        <a:pt x="3" y="204"/>
                        <a:pt x="3" y="204"/>
                        <a:pt x="3" y="204"/>
                      </a:cubicBezTo>
                      <a:moveTo>
                        <a:pt x="8" y="196"/>
                      </a:moveTo>
                      <a:cubicBezTo>
                        <a:pt x="8" y="197"/>
                        <a:pt x="8" y="197"/>
                        <a:pt x="8" y="197"/>
                      </a:cubicBezTo>
                      <a:cubicBezTo>
                        <a:pt x="8" y="197"/>
                        <a:pt x="8" y="197"/>
                        <a:pt x="8" y="197"/>
                      </a:cubicBezTo>
                      <a:cubicBezTo>
                        <a:pt x="8" y="197"/>
                        <a:pt x="8" y="197"/>
                        <a:pt x="8" y="197"/>
                      </a:cubicBezTo>
                      <a:cubicBezTo>
                        <a:pt x="8" y="196"/>
                        <a:pt x="8" y="196"/>
                        <a:pt x="8" y="196"/>
                      </a:cubicBezTo>
                      <a:moveTo>
                        <a:pt x="7" y="196"/>
                      </a:moveTo>
                      <a:cubicBezTo>
                        <a:pt x="7" y="196"/>
                        <a:pt x="7" y="197"/>
                        <a:pt x="7" y="197"/>
                      </a:cubicBezTo>
                      <a:cubicBezTo>
                        <a:pt x="7" y="197"/>
                        <a:pt x="7" y="197"/>
                        <a:pt x="7" y="197"/>
                      </a:cubicBezTo>
                      <a:cubicBezTo>
                        <a:pt x="8" y="197"/>
                        <a:pt x="8" y="197"/>
                        <a:pt x="8" y="196"/>
                      </a:cubicBezTo>
                      <a:cubicBezTo>
                        <a:pt x="7" y="196"/>
                        <a:pt x="7" y="196"/>
                        <a:pt x="7" y="196"/>
                      </a:cubicBezTo>
                      <a:moveTo>
                        <a:pt x="12" y="190"/>
                      </a:moveTo>
                      <a:cubicBezTo>
                        <a:pt x="12" y="191"/>
                        <a:pt x="12" y="191"/>
                        <a:pt x="12" y="191"/>
                      </a:cubicBezTo>
                      <a:cubicBezTo>
                        <a:pt x="12" y="191"/>
                        <a:pt x="12" y="191"/>
                        <a:pt x="12" y="191"/>
                      </a:cubicBezTo>
                      <a:cubicBezTo>
                        <a:pt x="12" y="191"/>
                        <a:pt x="12" y="191"/>
                        <a:pt x="12" y="190"/>
                      </a:cubicBezTo>
                      <a:cubicBezTo>
                        <a:pt x="12" y="190"/>
                        <a:pt x="12" y="190"/>
                        <a:pt x="12" y="190"/>
                      </a:cubicBezTo>
                      <a:moveTo>
                        <a:pt x="11" y="190"/>
                      </a:moveTo>
                      <a:cubicBezTo>
                        <a:pt x="11" y="190"/>
                        <a:pt x="11" y="190"/>
                        <a:pt x="10" y="190"/>
                      </a:cubicBezTo>
                      <a:cubicBezTo>
                        <a:pt x="11" y="190"/>
                        <a:pt x="11" y="191"/>
                        <a:pt x="11" y="191"/>
                      </a:cubicBezTo>
                      <a:cubicBezTo>
                        <a:pt x="11" y="190"/>
                        <a:pt x="11" y="190"/>
                        <a:pt x="12" y="190"/>
                      </a:cubicBezTo>
                      <a:cubicBezTo>
                        <a:pt x="11" y="190"/>
                        <a:pt x="11" y="190"/>
                        <a:pt x="11" y="190"/>
                      </a:cubicBezTo>
                      <a:moveTo>
                        <a:pt x="15" y="186"/>
                      </a:moveTo>
                      <a:cubicBezTo>
                        <a:pt x="15" y="186"/>
                        <a:pt x="15" y="186"/>
                        <a:pt x="15" y="186"/>
                      </a:cubicBezTo>
                      <a:cubicBezTo>
                        <a:pt x="15" y="186"/>
                        <a:pt x="15" y="186"/>
                        <a:pt x="15" y="186"/>
                      </a:cubicBezTo>
                      <a:cubicBezTo>
                        <a:pt x="15" y="186"/>
                        <a:pt x="15" y="186"/>
                        <a:pt x="15" y="186"/>
                      </a:cubicBezTo>
                      <a:cubicBezTo>
                        <a:pt x="15" y="186"/>
                        <a:pt x="14" y="187"/>
                        <a:pt x="14" y="187"/>
                      </a:cubicBezTo>
                      <a:cubicBezTo>
                        <a:pt x="14" y="187"/>
                        <a:pt x="14" y="187"/>
                        <a:pt x="14" y="188"/>
                      </a:cubicBezTo>
                      <a:cubicBezTo>
                        <a:pt x="15" y="187"/>
                        <a:pt x="15" y="186"/>
                        <a:pt x="15" y="186"/>
                      </a:cubicBezTo>
                      <a:cubicBezTo>
                        <a:pt x="15" y="186"/>
                        <a:pt x="15" y="186"/>
                        <a:pt x="15" y="186"/>
                      </a:cubicBezTo>
                      <a:moveTo>
                        <a:pt x="13" y="185"/>
                      </a:moveTo>
                      <a:cubicBezTo>
                        <a:pt x="13" y="186"/>
                        <a:pt x="13" y="186"/>
                        <a:pt x="12" y="187"/>
                      </a:cubicBezTo>
                      <a:cubicBezTo>
                        <a:pt x="13" y="187"/>
                        <a:pt x="13" y="187"/>
                        <a:pt x="13" y="187"/>
                      </a:cubicBezTo>
                      <a:cubicBezTo>
                        <a:pt x="14" y="186"/>
                        <a:pt x="14" y="186"/>
                        <a:pt x="14" y="186"/>
                      </a:cubicBezTo>
                      <a:cubicBezTo>
                        <a:pt x="13" y="185"/>
                        <a:pt x="13" y="185"/>
                        <a:pt x="13" y="185"/>
                      </a:cubicBezTo>
                      <a:moveTo>
                        <a:pt x="19" y="180"/>
                      </a:moveTo>
                      <a:cubicBezTo>
                        <a:pt x="18" y="181"/>
                        <a:pt x="18" y="181"/>
                        <a:pt x="18" y="181"/>
                      </a:cubicBezTo>
                      <a:cubicBezTo>
                        <a:pt x="18" y="181"/>
                        <a:pt x="18" y="182"/>
                        <a:pt x="18" y="182"/>
                      </a:cubicBezTo>
                      <a:cubicBezTo>
                        <a:pt x="18" y="181"/>
                        <a:pt x="19" y="181"/>
                        <a:pt x="19" y="180"/>
                      </a:cubicBezTo>
                      <a:cubicBezTo>
                        <a:pt x="19" y="180"/>
                        <a:pt x="19" y="180"/>
                        <a:pt x="19" y="180"/>
                      </a:cubicBezTo>
                      <a:moveTo>
                        <a:pt x="17" y="179"/>
                      </a:moveTo>
                      <a:cubicBezTo>
                        <a:pt x="17" y="179"/>
                        <a:pt x="16" y="180"/>
                        <a:pt x="16" y="180"/>
                      </a:cubicBezTo>
                      <a:cubicBezTo>
                        <a:pt x="16" y="180"/>
                        <a:pt x="17" y="181"/>
                        <a:pt x="17" y="181"/>
                      </a:cubicBezTo>
                      <a:cubicBezTo>
                        <a:pt x="17" y="180"/>
                        <a:pt x="17" y="180"/>
                        <a:pt x="18" y="180"/>
                      </a:cubicBezTo>
                      <a:cubicBezTo>
                        <a:pt x="17" y="179"/>
                        <a:pt x="17" y="179"/>
                        <a:pt x="17" y="179"/>
                      </a:cubicBezTo>
                      <a:moveTo>
                        <a:pt x="22" y="174"/>
                      </a:moveTo>
                      <a:cubicBezTo>
                        <a:pt x="22" y="175"/>
                        <a:pt x="21" y="176"/>
                        <a:pt x="20" y="177"/>
                      </a:cubicBezTo>
                      <a:cubicBezTo>
                        <a:pt x="20" y="177"/>
                        <a:pt x="21" y="177"/>
                        <a:pt x="21" y="178"/>
                      </a:cubicBezTo>
                      <a:cubicBezTo>
                        <a:pt x="21" y="176"/>
                        <a:pt x="22" y="175"/>
                        <a:pt x="23" y="175"/>
                      </a:cubicBezTo>
                      <a:cubicBezTo>
                        <a:pt x="22" y="174"/>
                        <a:pt x="22" y="174"/>
                        <a:pt x="22" y="174"/>
                      </a:cubicBezTo>
                      <a:moveTo>
                        <a:pt x="20" y="173"/>
                      </a:moveTo>
                      <a:cubicBezTo>
                        <a:pt x="20" y="174"/>
                        <a:pt x="19" y="175"/>
                        <a:pt x="18" y="176"/>
                      </a:cubicBezTo>
                      <a:cubicBezTo>
                        <a:pt x="19" y="176"/>
                        <a:pt x="19" y="177"/>
                        <a:pt x="19" y="177"/>
                      </a:cubicBezTo>
                      <a:cubicBezTo>
                        <a:pt x="20" y="176"/>
                        <a:pt x="20" y="175"/>
                        <a:pt x="21" y="174"/>
                      </a:cubicBezTo>
                      <a:cubicBezTo>
                        <a:pt x="21" y="173"/>
                        <a:pt x="20" y="173"/>
                        <a:pt x="20" y="173"/>
                      </a:cubicBezTo>
                      <a:moveTo>
                        <a:pt x="25" y="170"/>
                      </a:moveTo>
                      <a:cubicBezTo>
                        <a:pt x="24" y="172"/>
                        <a:pt x="23" y="173"/>
                        <a:pt x="22" y="174"/>
                      </a:cubicBezTo>
                      <a:cubicBezTo>
                        <a:pt x="23" y="174"/>
                        <a:pt x="23" y="174"/>
                        <a:pt x="23" y="174"/>
                      </a:cubicBezTo>
                      <a:cubicBezTo>
                        <a:pt x="24" y="173"/>
                        <a:pt x="24" y="172"/>
                        <a:pt x="25" y="171"/>
                      </a:cubicBezTo>
                      <a:cubicBezTo>
                        <a:pt x="25" y="171"/>
                        <a:pt x="25" y="171"/>
                        <a:pt x="25" y="170"/>
                      </a:cubicBezTo>
                      <a:moveTo>
                        <a:pt x="22" y="169"/>
                      </a:moveTo>
                      <a:cubicBezTo>
                        <a:pt x="22" y="170"/>
                        <a:pt x="21" y="171"/>
                        <a:pt x="21" y="172"/>
                      </a:cubicBezTo>
                      <a:cubicBezTo>
                        <a:pt x="21" y="172"/>
                        <a:pt x="21" y="172"/>
                        <a:pt x="21" y="172"/>
                      </a:cubicBezTo>
                      <a:cubicBezTo>
                        <a:pt x="21" y="172"/>
                        <a:pt x="21" y="172"/>
                        <a:pt x="21" y="172"/>
                      </a:cubicBezTo>
                      <a:cubicBezTo>
                        <a:pt x="21" y="172"/>
                        <a:pt x="20" y="173"/>
                        <a:pt x="20" y="173"/>
                      </a:cubicBezTo>
                      <a:cubicBezTo>
                        <a:pt x="21" y="173"/>
                        <a:pt x="21" y="173"/>
                        <a:pt x="21" y="173"/>
                      </a:cubicBezTo>
                      <a:cubicBezTo>
                        <a:pt x="22" y="172"/>
                        <a:pt x="23" y="171"/>
                        <a:pt x="23" y="170"/>
                      </a:cubicBezTo>
                      <a:cubicBezTo>
                        <a:pt x="23" y="170"/>
                        <a:pt x="23" y="169"/>
                        <a:pt x="22" y="169"/>
                      </a:cubicBezTo>
                      <a:moveTo>
                        <a:pt x="25" y="169"/>
                      </a:moveTo>
                      <a:cubicBezTo>
                        <a:pt x="25" y="169"/>
                        <a:pt x="25" y="169"/>
                        <a:pt x="25" y="170"/>
                      </a:cubicBezTo>
                      <a:cubicBezTo>
                        <a:pt x="26" y="170"/>
                        <a:pt x="26" y="170"/>
                        <a:pt x="26" y="170"/>
                      </a:cubicBezTo>
                      <a:cubicBezTo>
                        <a:pt x="26" y="170"/>
                        <a:pt x="26" y="170"/>
                        <a:pt x="26" y="169"/>
                      </a:cubicBezTo>
                      <a:cubicBezTo>
                        <a:pt x="26" y="169"/>
                        <a:pt x="26" y="169"/>
                        <a:pt x="25" y="169"/>
                      </a:cubicBezTo>
                      <a:moveTo>
                        <a:pt x="23" y="168"/>
                      </a:moveTo>
                      <a:cubicBezTo>
                        <a:pt x="23" y="168"/>
                        <a:pt x="23" y="168"/>
                        <a:pt x="23" y="168"/>
                      </a:cubicBezTo>
                      <a:cubicBezTo>
                        <a:pt x="23" y="168"/>
                        <a:pt x="23" y="168"/>
                        <a:pt x="23" y="168"/>
                      </a:cubicBezTo>
                      <a:cubicBezTo>
                        <a:pt x="24" y="169"/>
                        <a:pt x="24" y="169"/>
                        <a:pt x="24" y="169"/>
                      </a:cubicBezTo>
                      <a:cubicBezTo>
                        <a:pt x="24" y="169"/>
                        <a:pt x="24" y="169"/>
                        <a:pt x="24" y="168"/>
                      </a:cubicBezTo>
                      <a:cubicBezTo>
                        <a:pt x="24" y="168"/>
                        <a:pt x="23" y="168"/>
                        <a:pt x="23" y="168"/>
                      </a:cubicBezTo>
                      <a:moveTo>
                        <a:pt x="29" y="164"/>
                      </a:moveTo>
                      <a:cubicBezTo>
                        <a:pt x="28" y="165"/>
                        <a:pt x="27" y="167"/>
                        <a:pt x="26" y="168"/>
                      </a:cubicBezTo>
                      <a:cubicBezTo>
                        <a:pt x="26" y="168"/>
                        <a:pt x="26" y="168"/>
                        <a:pt x="26" y="168"/>
                      </a:cubicBezTo>
                      <a:cubicBezTo>
                        <a:pt x="26" y="168"/>
                        <a:pt x="26" y="169"/>
                        <a:pt x="27" y="169"/>
                      </a:cubicBezTo>
                      <a:cubicBezTo>
                        <a:pt x="27" y="167"/>
                        <a:pt x="28" y="166"/>
                        <a:pt x="29" y="164"/>
                      </a:cubicBezTo>
                      <a:cubicBezTo>
                        <a:pt x="29" y="164"/>
                        <a:pt x="29" y="164"/>
                        <a:pt x="29" y="164"/>
                      </a:cubicBezTo>
                      <a:moveTo>
                        <a:pt x="26" y="162"/>
                      </a:moveTo>
                      <a:cubicBezTo>
                        <a:pt x="25" y="164"/>
                        <a:pt x="25" y="165"/>
                        <a:pt x="24" y="167"/>
                      </a:cubicBezTo>
                      <a:cubicBezTo>
                        <a:pt x="24" y="167"/>
                        <a:pt x="24" y="167"/>
                        <a:pt x="25" y="168"/>
                      </a:cubicBezTo>
                      <a:cubicBezTo>
                        <a:pt x="25" y="166"/>
                        <a:pt x="26" y="164"/>
                        <a:pt x="27" y="163"/>
                      </a:cubicBezTo>
                      <a:cubicBezTo>
                        <a:pt x="27" y="163"/>
                        <a:pt x="27" y="163"/>
                        <a:pt x="26" y="162"/>
                      </a:cubicBezTo>
                      <a:moveTo>
                        <a:pt x="35" y="154"/>
                      </a:moveTo>
                      <a:cubicBezTo>
                        <a:pt x="34" y="155"/>
                        <a:pt x="33" y="156"/>
                        <a:pt x="33" y="157"/>
                      </a:cubicBezTo>
                      <a:cubicBezTo>
                        <a:pt x="34" y="158"/>
                        <a:pt x="34" y="158"/>
                        <a:pt x="34" y="158"/>
                      </a:cubicBezTo>
                      <a:cubicBezTo>
                        <a:pt x="34" y="157"/>
                        <a:pt x="35" y="156"/>
                        <a:pt x="35" y="155"/>
                      </a:cubicBezTo>
                      <a:cubicBezTo>
                        <a:pt x="35" y="155"/>
                        <a:pt x="35" y="155"/>
                        <a:pt x="35" y="154"/>
                      </a:cubicBezTo>
                      <a:moveTo>
                        <a:pt x="32" y="153"/>
                      </a:moveTo>
                      <a:cubicBezTo>
                        <a:pt x="31" y="154"/>
                        <a:pt x="31" y="155"/>
                        <a:pt x="30" y="156"/>
                      </a:cubicBezTo>
                      <a:cubicBezTo>
                        <a:pt x="31" y="156"/>
                        <a:pt x="31" y="156"/>
                        <a:pt x="31" y="156"/>
                      </a:cubicBezTo>
                      <a:cubicBezTo>
                        <a:pt x="32" y="155"/>
                        <a:pt x="32" y="154"/>
                        <a:pt x="33" y="153"/>
                      </a:cubicBezTo>
                      <a:cubicBezTo>
                        <a:pt x="33" y="153"/>
                        <a:pt x="32" y="153"/>
                        <a:pt x="32" y="153"/>
                      </a:cubicBezTo>
                      <a:moveTo>
                        <a:pt x="40" y="145"/>
                      </a:moveTo>
                      <a:cubicBezTo>
                        <a:pt x="39" y="147"/>
                        <a:pt x="39" y="148"/>
                        <a:pt x="38" y="149"/>
                      </a:cubicBezTo>
                      <a:cubicBezTo>
                        <a:pt x="38" y="149"/>
                        <a:pt x="38" y="150"/>
                        <a:pt x="39" y="150"/>
                      </a:cubicBezTo>
                      <a:cubicBezTo>
                        <a:pt x="39" y="148"/>
                        <a:pt x="40" y="147"/>
                        <a:pt x="41" y="146"/>
                      </a:cubicBezTo>
                      <a:cubicBezTo>
                        <a:pt x="41" y="146"/>
                        <a:pt x="41" y="145"/>
                        <a:pt x="40" y="145"/>
                      </a:cubicBezTo>
                      <a:moveTo>
                        <a:pt x="37" y="144"/>
                      </a:moveTo>
                      <a:cubicBezTo>
                        <a:pt x="37" y="145"/>
                        <a:pt x="36" y="146"/>
                        <a:pt x="35" y="148"/>
                      </a:cubicBezTo>
                      <a:cubicBezTo>
                        <a:pt x="35" y="148"/>
                        <a:pt x="36" y="148"/>
                        <a:pt x="36" y="148"/>
                      </a:cubicBezTo>
                      <a:cubicBezTo>
                        <a:pt x="37" y="147"/>
                        <a:pt x="38" y="145"/>
                        <a:pt x="38" y="144"/>
                      </a:cubicBezTo>
                      <a:cubicBezTo>
                        <a:pt x="38" y="144"/>
                        <a:pt x="38" y="144"/>
                        <a:pt x="37" y="144"/>
                      </a:cubicBezTo>
                      <a:moveTo>
                        <a:pt x="48" y="134"/>
                      </a:moveTo>
                      <a:cubicBezTo>
                        <a:pt x="47" y="134"/>
                        <a:pt x="47" y="135"/>
                        <a:pt x="46" y="136"/>
                      </a:cubicBezTo>
                      <a:cubicBezTo>
                        <a:pt x="47" y="137"/>
                        <a:pt x="47" y="137"/>
                        <a:pt x="47" y="137"/>
                      </a:cubicBezTo>
                      <a:cubicBezTo>
                        <a:pt x="47" y="136"/>
                        <a:pt x="48" y="135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moveTo>
                        <a:pt x="44" y="132"/>
                      </a:moveTo>
                      <a:cubicBezTo>
                        <a:pt x="44" y="133"/>
                        <a:pt x="44" y="133"/>
                        <a:pt x="43" y="134"/>
                      </a:cubicBezTo>
                      <a:cubicBezTo>
                        <a:pt x="44" y="135"/>
                        <a:pt x="44" y="135"/>
                        <a:pt x="44" y="135"/>
                      </a:cubicBezTo>
                      <a:cubicBezTo>
                        <a:pt x="45" y="134"/>
                        <a:pt x="45" y="133"/>
                        <a:pt x="46" y="132"/>
                      </a:cubicBezTo>
                      <a:cubicBezTo>
                        <a:pt x="45" y="132"/>
                        <a:pt x="45" y="132"/>
                        <a:pt x="44" y="132"/>
                      </a:cubicBezTo>
                      <a:moveTo>
                        <a:pt x="52" y="126"/>
                      </a:moveTo>
                      <a:cubicBezTo>
                        <a:pt x="52" y="126"/>
                        <a:pt x="52" y="126"/>
                        <a:pt x="52" y="126"/>
                      </a:cubicBezTo>
                      <a:cubicBezTo>
                        <a:pt x="53" y="127"/>
                        <a:pt x="53" y="127"/>
                        <a:pt x="53" y="127"/>
                      </a:cubicBezTo>
                      <a:cubicBezTo>
                        <a:pt x="53" y="127"/>
                        <a:pt x="53" y="127"/>
                        <a:pt x="53" y="127"/>
                      </a:cubicBezTo>
                      <a:cubicBezTo>
                        <a:pt x="53" y="126"/>
                        <a:pt x="52" y="126"/>
                        <a:pt x="52" y="126"/>
                      </a:cubicBezTo>
                      <a:moveTo>
                        <a:pt x="49" y="124"/>
                      </a:moveTo>
                      <a:cubicBezTo>
                        <a:pt x="49" y="124"/>
                        <a:pt x="49" y="124"/>
                        <a:pt x="49" y="124"/>
                      </a:cubicBezTo>
                      <a:cubicBezTo>
                        <a:pt x="50" y="125"/>
                        <a:pt x="50" y="125"/>
                        <a:pt x="50" y="125"/>
                      </a:cubicBezTo>
                      <a:cubicBezTo>
                        <a:pt x="50" y="125"/>
                        <a:pt x="50" y="125"/>
                        <a:pt x="50" y="125"/>
                      </a:cubicBezTo>
                      <a:cubicBezTo>
                        <a:pt x="50" y="125"/>
                        <a:pt x="49" y="124"/>
                        <a:pt x="49" y="124"/>
                      </a:cubicBezTo>
                      <a:moveTo>
                        <a:pt x="54" y="123"/>
                      </a:moveTo>
                      <a:cubicBezTo>
                        <a:pt x="54" y="124"/>
                        <a:pt x="53" y="125"/>
                        <a:pt x="53" y="126"/>
                      </a:cubicBezTo>
                      <a:cubicBezTo>
                        <a:pt x="53" y="126"/>
                        <a:pt x="53" y="126"/>
                        <a:pt x="53" y="126"/>
                      </a:cubicBezTo>
                      <a:cubicBezTo>
                        <a:pt x="54" y="125"/>
                        <a:pt x="55" y="124"/>
                        <a:pt x="55" y="123"/>
                      </a:cubicBezTo>
                      <a:cubicBezTo>
                        <a:pt x="55" y="123"/>
                        <a:pt x="55" y="123"/>
                        <a:pt x="54" y="123"/>
                      </a:cubicBezTo>
                      <a:moveTo>
                        <a:pt x="55" y="122"/>
                      </a:moveTo>
                      <a:cubicBezTo>
                        <a:pt x="55" y="122"/>
                        <a:pt x="55" y="122"/>
                        <a:pt x="55" y="122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3"/>
                        <a:pt x="55" y="122"/>
                        <a:pt x="56" y="122"/>
                      </a:cubicBezTo>
                      <a:cubicBezTo>
                        <a:pt x="55" y="122"/>
                        <a:pt x="55" y="122"/>
                        <a:pt x="55" y="122"/>
                      </a:cubicBezTo>
                      <a:moveTo>
                        <a:pt x="51" y="121"/>
                      </a:moveTo>
                      <a:cubicBezTo>
                        <a:pt x="51" y="122"/>
                        <a:pt x="50" y="123"/>
                        <a:pt x="49" y="124"/>
                      </a:cubicBezTo>
                      <a:cubicBezTo>
                        <a:pt x="50" y="124"/>
                        <a:pt x="50" y="124"/>
                        <a:pt x="50" y="124"/>
                      </a:cubicBezTo>
                      <a:cubicBezTo>
                        <a:pt x="51" y="123"/>
                        <a:pt x="52" y="122"/>
                        <a:pt x="52" y="121"/>
                      </a:cubicBezTo>
                      <a:cubicBezTo>
                        <a:pt x="52" y="121"/>
                        <a:pt x="51" y="121"/>
                        <a:pt x="51" y="121"/>
                      </a:cubicBezTo>
                      <a:moveTo>
                        <a:pt x="52" y="120"/>
                      </a:moveTo>
                      <a:cubicBezTo>
                        <a:pt x="51" y="120"/>
                        <a:pt x="51" y="120"/>
                        <a:pt x="51" y="120"/>
                      </a:cubicBezTo>
                      <a:cubicBezTo>
                        <a:pt x="52" y="121"/>
                        <a:pt x="52" y="121"/>
                        <a:pt x="52" y="121"/>
                      </a:cubicBezTo>
                      <a:cubicBezTo>
                        <a:pt x="52" y="121"/>
                        <a:pt x="53" y="121"/>
                        <a:pt x="53" y="121"/>
                      </a:cubicBezTo>
                      <a:cubicBezTo>
                        <a:pt x="52" y="120"/>
                        <a:pt x="52" y="120"/>
                        <a:pt x="52" y="120"/>
                      </a:cubicBezTo>
                      <a:moveTo>
                        <a:pt x="58" y="117"/>
                      </a:moveTo>
                      <a:cubicBezTo>
                        <a:pt x="58" y="117"/>
                        <a:pt x="58" y="117"/>
                        <a:pt x="58" y="117"/>
                      </a:cubicBezTo>
                      <a:cubicBezTo>
                        <a:pt x="58" y="117"/>
                        <a:pt x="58" y="117"/>
                        <a:pt x="59" y="117"/>
                      </a:cubicBezTo>
                      <a:cubicBezTo>
                        <a:pt x="59" y="117"/>
                        <a:pt x="59" y="117"/>
                        <a:pt x="59" y="117"/>
                      </a:cubicBezTo>
                      <a:cubicBezTo>
                        <a:pt x="58" y="117"/>
                        <a:pt x="58" y="117"/>
                        <a:pt x="58" y="117"/>
                      </a:cubicBezTo>
                      <a:moveTo>
                        <a:pt x="58" y="116"/>
                      </a:moveTo>
                      <a:cubicBezTo>
                        <a:pt x="58" y="116"/>
                        <a:pt x="58" y="116"/>
                        <a:pt x="58" y="116"/>
                      </a:cubicBezTo>
                      <a:cubicBezTo>
                        <a:pt x="59" y="117"/>
                        <a:pt x="59" y="117"/>
                        <a:pt x="59" y="117"/>
                      </a:cubicBezTo>
                      <a:cubicBezTo>
                        <a:pt x="59" y="117"/>
                        <a:pt x="59" y="117"/>
                        <a:pt x="59" y="117"/>
                      </a:cubicBezTo>
                      <a:cubicBezTo>
                        <a:pt x="59" y="117"/>
                        <a:pt x="59" y="117"/>
                        <a:pt x="59" y="117"/>
                      </a:cubicBezTo>
                      <a:cubicBezTo>
                        <a:pt x="59" y="117"/>
                        <a:pt x="59" y="116"/>
                        <a:pt x="58" y="116"/>
                      </a:cubicBezTo>
                      <a:moveTo>
                        <a:pt x="55" y="115"/>
                      </a:moveTo>
                      <a:cubicBezTo>
                        <a:pt x="55" y="115"/>
                        <a:pt x="55" y="115"/>
                        <a:pt x="55" y="115"/>
                      </a:cubicBezTo>
                      <a:cubicBezTo>
                        <a:pt x="55" y="115"/>
                        <a:pt x="55" y="115"/>
                        <a:pt x="56" y="116"/>
                      </a:cubicBezTo>
                      <a:cubicBezTo>
                        <a:pt x="56" y="116"/>
                        <a:pt x="56" y="116"/>
                        <a:pt x="56" y="116"/>
                      </a:cubicBezTo>
                      <a:cubicBezTo>
                        <a:pt x="55" y="115"/>
                        <a:pt x="55" y="115"/>
                        <a:pt x="55" y="115"/>
                      </a:cubicBezTo>
                      <a:moveTo>
                        <a:pt x="55" y="114"/>
                      </a:moveTo>
                      <a:cubicBezTo>
                        <a:pt x="55" y="114"/>
                        <a:pt x="55" y="114"/>
                        <a:pt x="55" y="114"/>
                      </a:cubicBezTo>
                      <a:cubicBezTo>
                        <a:pt x="55" y="115"/>
                        <a:pt x="56" y="115"/>
                        <a:pt x="56" y="115"/>
                      </a:cubicBezTo>
                      <a:cubicBezTo>
                        <a:pt x="56" y="115"/>
                        <a:pt x="56" y="115"/>
                        <a:pt x="56" y="115"/>
                      </a:cubicBezTo>
                      <a:cubicBezTo>
                        <a:pt x="56" y="115"/>
                        <a:pt x="55" y="115"/>
                        <a:pt x="55" y="114"/>
                      </a:cubicBezTo>
                      <a:moveTo>
                        <a:pt x="60" y="114"/>
                      </a:moveTo>
                      <a:cubicBezTo>
                        <a:pt x="60" y="114"/>
                        <a:pt x="59" y="115"/>
                        <a:pt x="59" y="116"/>
                      </a:cubicBezTo>
                      <a:cubicBezTo>
                        <a:pt x="59" y="116"/>
                        <a:pt x="59" y="116"/>
                        <a:pt x="59" y="116"/>
                      </a:cubicBezTo>
                      <a:cubicBezTo>
                        <a:pt x="60" y="116"/>
                        <a:pt x="60" y="115"/>
                        <a:pt x="61" y="114"/>
                      </a:cubicBezTo>
                      <a:cubicBezTo>
                        <a:pt x="60" y="114"/>
                        <a:pt x="60" y="114"/>
                        <a:pt x="60" y="114"/>
                      </a:cubicBezTo>
                      <a:moveTo>
                        <a:pt x="61" y="113"/>
                      </a:moveTo>
                      <a:cubicBezTo>
                        <a:pt x="61" y="113"/>
                        <a:pt x="61" y="113"/>
                        <a:pt x="60" y="113"/>
                      </a:cubicBezTo>
                      <a:cubicBezTo>
                        <a:pt x="61" y="113"/>
                        <a:pt x="61" y="113"/>
                        <a:pt x="61" y="113"/>
                      </a:cubicBezTo>
                      <a:cubicBezTo>
                        <a:pt x="61" y="113"/>
                        <a:pt x="61" y="113"/>
                        <a:pt x="61" y="113"/>
                      </a:cubicBezTo>
                      <a:cubicBezTo>
                        <a:pt x="61" y="113"/>
                        <a:pt x="61" y="113"/>
                        <a:pt x="61" y="113"/>
                      </a:cubicBezTo>
                      <a:moveTo>
                        <a:pt x="57" y="112"/>
                      </a:moveTo>
                      <a:cubicBezTo>
                        <a:pt x="56" y="112"/>
                        <a:pt x="56" y="113"/>
                        <a:pt x="55" y="114"/>
                      </a:cubicBezTo>
                      <a:cubicBezTo>
                        <a:pt x="56" y="115"/>
                        <a:pt x="56" y="115"/>
                        <a:pt x="56" y="115"/>
                      </a:cubicBezTo>
                      <a:cubicBezTo>
                        <a:pt x="57" y="114"/>
                        <a:pt x="57" y="113"/>
                        <a:pt x="58" y="112"/>
                      </a:cubicBezTo>
                      <a:cubicBezTo>
                        <a:pt x="57" y="112"/>
                        <a:pt x="57" y="112"/>
                        <a:pt x="57" y="112"/>
                      </a:cubicBezTo>
                      <a:moveTo>
                        <a:pt x="62" y="111"/>
                      </a:moveTo>
                      <a:cubicBezTo>
                        <a:pt x="61" y="112"/>
                        <a:pt x="61" y="112"/>
                        <a:pt x="61" y="112"/>
                      </a:cubicBezTo>
                      <a:cubicBezTo>
                        <a:pt x="61" y="112"/>
                        <a:pt x="61" y="112"/>
                        <a:pt x="62" y="112"/>
                      </a:cubicBezTo>
                      <a:cubicBezTo>
                        <a:pt x="62" y="112"/>
                        <a:pt x="62" y="112"/>
                        <a:pt x="62" y="112"/>
                      </a:cubicBezTo>
                      <a:cubicBezTo>
                        <a:pt x="62" y="111"/>
                        <a:pt x="62" y="111"/>
                        <a:pt x="62" y="111"/>
                      </a:cubicBezTo>
                      <a:moveTo>
                        <a:pt x="57" y="111"/>
                      </a:moveTo>
                      <a:cubicBezTo>
                        <a:pt x="57" y="111"/>
                        <a:pt x="57" y="111"/>
                        <a:pt x="57" y="111"/>
                      </a:cubicBezTo>
                      <a:cubicBezTo>
                        <a:pt x="57" y="111"/>
                        <a:pt x="58" y="111"/>
                        <a:pt x="58" y="112"/>
                      </a:cubicBezTo>
                      <a:cubicBezTo>
                        <a:pt x="58" y="112"/>
                        <a:pt x="58" y="111"/>
                        <a:pt x="58" y="111"/>
                      </a:cubicBezTo>
                      <a:cubicBezTo>
                        <a:pt x="58" y="111"/>
                        <a:pt x="58" y="111"/>
                        <a:pt x="57" y="111"/>
                      </a:cubicBezTo>
                      <a:moveTo>
                        <a:pt x="63" y="109"/>
                      </a:moveTo>
                      <a:cubicBezTo>
                        <a:pt x="63" y="110"/>
                        <a:pt x="62" y="110"/>
                        <a:pt x="62" y="110"/>
                      </a:cubicBezTo>
                      <a:cubicBezTo>
                        <a:pt x="62" y="111"/>
                        <a:pt x="62" y="111"/>
                        <a:pt x="63" y="111"/>
                      </a:cubicBezTo>
                      <a:cubicBezTo>
                        <a:pt x="63" y="110"/>
                        <a:pt x="63" y="110"/>
                        <a:pt x="63" y="110"/>
                      </a:cubicBezTo>
                      <a:cubicBezTo>
                        <a:pt x="63" y="110"/>
                        <a:pt x="63" y="110"/>
                        <a:pt x="63" y="109"/>
                      </a:cubicBezTo>
                      <a:moveTo>
                        <a:pt x="58" y="109"/>
                      </a:moveTo>
                      <a:cubicBezTo>
                        <a:pt x="58" y="109"/>
                        <a:pt x="58" y="110"/>
                        <a:pt x="58" y="110"/>
                      </a:cubicBezTo>
                      <a:cubicBezTo>
                        <a:pt x="58" y="110"/>
                        <a:pt x="58" y="110"/>
                        <a:pt x="59" y="111"/>
                      </a:cubicBezTo>
                      <a:cubicBezTo>
                        <a:pt x="59" y="110"/>
                        <a:pt x="59" y="110"/>
                        <a:pt x="59" y="110"/>
                      </a:cubicBezTo>
                      <a:cubicBezTo>
                        <a:pt x="59" y="110"/>
                        <a:pt x="58" y="109"/>
                        <a:pt x="58" y="109"/>
                      </a:cubicBezTo>
                      <a:moveTo>
                        <a:pt x="64" y="107"/>
                      </a:moveTo>
                      <a:cubicBezTo>
                        <a:pt x="64" y="108"/>
                        <a:pt x="63" y="108"/>
                        <a:pt x="63" y="109"/>
                      </a:cubicBezTo>
                      <a:cubicBezTo>
                        <a:pt x="63" y="109"/>
                        <a:pt x="64" y="109"/>
                        <a:pt x="64" y="109"/>
                      </a:cubicBezTo>
                      <a:cubicBezTo>
                        <a:pt x="64" y="109"/>
                        <a:pt x="64" y="108"/>
                        <a:pt x="65" y="108"/>
                      </a:cubicBezTo>
                      <a:cubicBezTo>
                        <a:pt x="64" y="108"/>
                        <a:pt x="64" y="107"/>
                        <a:pt x="64" y="107"/>
                      </a:cubicBezTo>
                      <a:moveTo>
                        <a:pt x="59" y="107"/>
                      </a:moveTo>
                      <a:cubicBezTo>
                        <a:pt x="59" y="108"/>
                        <a:pt x="59" y="108"/>
                        <a:pt x="59" y="108"/>
                      </a:cubicBezTo>
                      <a:cubicBezTo>
                        <a:pt x="59" y="108"/>
                        <a:pt x="59" y="109"/>
                        <a:pt x="60" y="109"/>
                      </a:cubicBezTo>
                      <a:cubicBezTo>
                        <a:pt x="60" y="109"/>
                        <a:pt x="60" y="108"/>
                        <a:pt x="60" y="108"/>
                      </a:cubicBezTo>
                      <a:cubicBezTo>
                        <a:pt x="60" y="108"/>
                        <a:pt x="60" y="107"/>
                        <a:pt x="59" y="107"/>
                      </a:cubicBezTo>
                      <a:moveTo>
                        <a:pt x="62" y="106"/>
                      </a:moveTo>
                      <a:cubicBezTo>
                        <a:pt x="61" y="106"/>
                        <a:pt x="61" y="107"/>
                        <a:pt x="61" y="107"/>
                      </a:cubicBezTo>
                      <a:cubicBezTo>
                        <a:pt x="61" y="107"/>
                        <a:pt x="61" y="107"/>
                        <a:pt x="61" y="107"/>
                      </a:cubicBezTo>
                      <a:cubicBezTo>
                        <a:pt x="61" y="107"/>
                        <a:pt x="61" y="106"/>
                        <a:pt x="62" y="106"/>
                      </a:cubicBezTo>
                      <a:cubicBezTo>
                        <a:pt x="62" y="106"/>
                        <a:pt x="62" y="106"/>
                        <a:pt x="62" y="106"/>
                      </a:cubicBezTo>
                      <a:moveTo>
                        <a:pt x="61" y="105"/>
                      </a:moveTo>
                      <a:cubicBezTo>
                        <a:pt x="60" y="106"/>
                        <a:pt x="60" y="106"/>
                        <a:pt x="60" y="107"/>
                      </a:cubicBezTo>
                      <a:cubicBezTo>
                        <a:pt x="60" y="107"/>
                        <a:pt x="60" y="107"/>
                        <a:pt x="60" y="107"/>
                      </a:cubicBezTo>
                      <a:cubicBezTo>
                        <a:pt x="61" y="107"/>
                        <a:pt x="61" y="106"/>
                        <a:pt x="61" y="106"/>
                      </a:cubicBezTo>
                      <a:cubicBezTo>
                        <a:pt x="61" y="105"/>
                        <a:pt x="61" y="105"/>
                        <a:pt x="61" y="105"/>
                      </a:cubicBezTo>
                      <a:moveTo>
                        <a:pt x="69" y="99"/>
                      </a:moveTo>
                      <a:cubicBezTo>
                        <a:pt x="68" y="101"/>
                        <a:pt x="67" y="102"/>
                        <a:pt x="66" y="104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8" y="102"/>
                        <a:pt x="69" y="101"/>
                        <a:pt x="70" y="99"/>
                      </a:cubicBezTo>
                      <a:cubicBezTo>
                        <a:pt x="70" y="99"/>
                        <a:pt x="69" y="99"/>
                        <a:pt x="69" y="99"/>
                      </a:cubicBezTo>
                      <a:moveTo>
                        <a:pt x="70" y="98"/>
                      </a:moveTo>
                      <a:cubicBezTo>
                        <a:pt x="70" y="98"/>
                        <a:pt x="70" y="98"/>
                        <a:pt x="70" y="98"/>
                      </a:cubicBezTo>
                      <a:cubicBezTo>
                        <a:pt x="70" y="98"/>
                        <a:pt x="70" y="98"/>
                        <a:pt x="70" y="98"/>
                      </a:cubicBezTo>
                      <a:cubicBezTo>
                        <a:pt x="70" y="98"/>
                        <a:pt x="70" y="98"/>
                        <a:pt x="70" y="98"/>
                      </a:cubicBezTo>
                      <a:cubicBezTo>
                        <a:pt x="70" y="98"/>
                        <a:pt x="70" y="98"/>
                        <a:pt x="70" y="98"/>
                      </a:cubicBezTo>
                      <a:moveTo>
                        <a:pt x="66" y="97"/>
                      </a:moveTo>
                      <a:cubicBezTo>
                        <a:pt x="66" y="97"/>
                        <a:pt x="65" y="98"/>
                        <a:pt x="63" y="101"/>
                      </a:cubicBezTo>
                      <a:cubicBezTo>
                        <a:pt x="63" y="102"/>
                        <a:pt x="63" y="102"/>
                        <a:pt x="63" y="102"/>
                      </a:cubicBezTo>
                      <a:cubicBezTo>
                        <a:pt x="65" y="99"/>
                        <a:pt x="66" y="97"/>
                        <a:pt x="66" y="97"/>
                      </a:cubicBezTo>
                      <a:moveTo>
                        <a:pt x="73" y="92"/>
                      </a:moveTo>
                      <a:cubicBezTo>
                        <a:pt x="72" y="94"/>
                        <a:pt x="71" y="96"/>
                        <a:pt x="70" y="97"/>
                      </a:cubicBezTo>
                      <a:cubicBezTo>
                        <a:pt x="70" y="98"/>
                        <a:pt x="71" y="98"/>
                        <a:pt x="71" y="98"/>
                      </a:cubicBezTo>
                      <a:cubicBezTo>
                        <a:pt x="72" y="96"/>
                        <a:pt x="73" y="94"/>
                        <a:pt x="74" y="93"/>
                      </a:cubicBezTo>
                      <a:cubicBezTo>
                        <a:pt x="74" y="93"/>
                        <a:pt x="74" y="93"/>
                        <a:pt x="73" y="92"/>
                      </a:cubicBezTo>
                      <a:moveTo>
                        <a:pt x="77" y="87"/>
                      </a:moveTo>
                      <a:cubicBezTo>
                        <a:pt x="76" y="89"/>
                        <a:pt x="75" y="90"/>
                        <a:pt x="74" y="92"/>
                      </a:cubicBezTo>
                      <a:cubicBezTo>
                        <a:pt x="74" y="92"/>
                        <a:pt x="74" y="92"/>
                        <a:pt x="74" y="92"/>
                      </a:cubicBezTo>
                      <a:cubicBezTo>
                        <a:pt x="75" y="90"/>
                        <a:pt x="76" y="89"/>
                        <a:pt x="77" y="87"/>
                      </a:cubicBezTo>
                      <a:cubicBezTo>
                        <a:pt x="77" y="87"/>
                        <a:pt x="77" y="87"/>
                        <a:pt x="77" y="87"/>
                      </a:cubicBezTo>
                      <a:cubicBezTo>
                        <a:pt x="77" y="87"/>
                        <a:pt x="77" y="87"/>
                        <a:pt x="77" y="87"/>
                      </a:cubicBezTo>
                      <a:moveTo>
                        <a:pt x="78" y="85"/>
                      </a:moveTo>
                      <a:cubicBezTo>
                        <a:pt x="78" y="85"/>
                        <a:pt x="78" y="85"/>
                        <a:pt x="78" y="85"/>
                      </a:cubicBezTo>
                      <a:cubicBezTo>
                        <a:pt x="78" y="85"/>
                        <a:pt x="78" y="85"/>
                        <a:pt x="78" y="85"/>
                      </a:cubicBezTo>
                      <a:cubicBezTo>
                        <a:pt x="78" y="85"/>
                        <a:pt x="78" y="85"/>
                        <a:pt x="79" y="85"/>
                      </a:cubicBezTo>
                      <a:cubicBezTo>
                        <a:pt x="78" y="85"/>
                        <a:pt x="78" y="85"/>
                        <a:pt x="78" y="85"/>
                      </a:cubicBezTo>
                      <a:moveTo>
                        <a:pt x="78" y="84"/>
                      </a:moveTo>
                      <a:cubicBezTo>
                        <a:pt x="78" y="84"/>
                        <a:pt x="78" y="85"/>
                        <a:pt x="78" y="85"/>
                      </a:cubicBezTo>
                      <a:cubicBezTo>
                        <a:pt x="79" y="85"/>
                        <a:pt x="79" y="85"/>
                        <a:pt x="79" y="85"/>
                      </a:cubicBezTo>
                      <a:cubicBezTo>
                        <a:pt x="79" y="85"/>
                        <a:pt x="79" y="85"/>
                        <a:pt x="79" y="85"/>
                      </a:cubicBezTo>
                      <a:cubicBezTo>
                        <a:pt x="79" y="85"/>
                        <a:pt x="79" y="85"/>
                        <a:pt x="78" y="84"/>
                      </a:cubicBezTo>
                      <a:moveTo>
                        <a:pt x="85" y="73"/>
                      </a:moveTo>
                      <a:cubicBezTo>
                        <a:pt x="83" y="76"/>
                        <a:pt x="81" y="79"/>
                        <a:pt x="80" y="82"/>
                      </a:cubicBezTo>
                      <a:cubicBezTo>
                        <a:pt x="80" y="83"/>
                        <a:pt x="80" y="83"/>
                        <a:pt x="80" y="83"/>
                      </a:cubicBezTo>
                      <a:cubicBezTo>
                        <a:pt x="82" y="80"/>
                        <a:pt x="84" y="77"/>
                        <a:pt x="86" y="74"/>
                      </a:cubicBezTo>
                      <a:cubicBezTo>
                        <a:pt x="86" y="74"/>
                        <a:pt x="85" y="74"/>
                        <a:pt x="85" y="73"/>
                      </a:cubicBezTo>
                      <a:moveTo>
                        <a:pt x="94" y="60"/>
                      </a:moveTo>
                      <a:cubicBezTo>
                        <a:pt x="91" y="64"/>
                        <a:pt x="89" y="67"/>
                        <a:pt x="87" y="71"/>
                      </a:cubicBezTo>
                      <a:cubicBezTo>
                        <a:pt x="87" y="71"/>
                        <a:pt x="87" y="71"/>
                        <a:pt x="87" y="72"/>
                      </a:cubicBezTo>
                      <a:cubicBezTo>
                        <a:pt x="89" y="68"/>
                        <a:pt x="92" y="64"/>
                        <a:pt x="94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moveTo>
                        <a:pt x="102" y="46"/>
                      </a:moveTo>
                      <a:cubicBezTo>
                        <a:pt x="101" y="49"/>
                        <a:pt x="99" y="51"/>
                        <a:pt x="98" y="53"/>
                      </a:cubicBezTo>
                      <a:cubicBezTo>
                        <a:pt x="98" y="53"/>
                        <a:pt x="98" y="53"/>
                        <a:pt x="98" y="53"/>
                      </a:cubicBezTo>
                      <a:cubicBezTo>
                        <a:pt x="100" y="51"/>
                        <a:pt x="101" y="49"/>
                        <a:pt x="103" y="47"/>
                      </a:cubicBezTo>
                      <a:cubicBezTo>
                        <a:pt x="102" y="47"/>
                        <a:pt x="102" y="47"/>
                        <a:pt x="102" y="46"/>
                      </a:cubicBezTo>
                      <a:moveTo>
                        <a:pt x="104" y="43"/>
                      </a:moveTo>
                      <a:cubicBezTo>
                        <a:pt x="104" y="44"/>
                        <a:pt x="104" y="44"/>
                        <a:pt x="103" y="44"/>
                      </a:cubicBezTo>
                      <a:cubicBezTo>
                        <a:pt x="103" y="45"/>
                        <a:pt x="104" y="45"/>
                        <a:pt x="104" y="45"/>
                      </a:cubicBezTo>
                      <a:cubicBezTo>
                        <a:pt x="104" y="44"/>
                        <a:pt x="104" y="44"/>
                        <a:pt x="105" y="44"/>
                      </a:cubicBezTo>
                      <a:cubicBezTo>
                        <a:pt x="104" y="43"/>
                        <a:pt x="104" y="43"/>
                        <a:pt x="104" y="43"/>
                      </a:cubicBezTo>
                      <a:moveTo>
                        <a:pt x="107" y="38"/>
                      </a:moveTo>
                      <a:cubicBezTo>
                        <a:pt x="107" y="39"/>
                        <a:pt x="106" y="40"/>
                        <a:pt x="105" y="41"/>
                      </a:cubicBez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106" y="41"/>
                        <a:pt x="107" y="40"/>
                        <a:pt x="108" y="39"/>
                      </a:cubicBezTo>
                      <a:cubicBezTo>
                        <a:pt x="107" y="39"/>
                        <a:pt x="107" y="38"/>
                        <a:pt x="107" y="38"/>
                      </a:cubicBezTo>
                      <a:moveTo>
                        <a:pt x="108" y="37"/>
                      </a:moveTo>
                      <a:cubicBezTo>
                        <a:pt x="108" y="37"/>
                        <a:pt x="108" y="37"/>
                        <a:pt x="108" y="37"/>
                      </a:cubicBezTo>
                      <a:cubicBezTo>
                        <a:pt x="108" y="37"/>
                        <a:pt x="108" y="38"/>
                        <a:pt x="108" y="38"/>
                      </a:cubicBezTo>
                      <a:cubicBezTo>
                        <a:pt x="108" y="38"/>
                        <a:pt x="108" y="38"/>
                        <a:pt x="108" y="38"/>
                      </a:cubicBezTo>
                      <a:cubicBezTo>
                        <a:pt x="108" y="37"/>
                        <a:pt x="108" y="37"/>
                        <a:pt x="108" y="37"/>
                      </a:cubicBezTo>
                      <a:moveTo>
                        <a:pt x="109" y="36"/>
                      </a:moveTo>
                      <a:cubicBezTo>
                        <a:pt x="109" y="36"/>
                        <a:pt x="108" y="36"/>
                        <a:pt x="108" y="36"/>
                      </a:cubicBezTo>
                      <a:cubicBezTo>
                        <a:pt x="108" y="37"/>
                        <a:pt x="109" y="37"/>
                        <a:pt x="109" y="37"/>
                      </a:cubicBezTo>
                      <a:cubicBezTo>
                        <a:pt x="109" y="37"/>
                        <a:pt x="109" y="36"/>
                        <a:pt x="109" y="36"/>
                      </a:cubicBezTo>
                      <a:cubicBezTo>
                        <a:pt x="109" y="36"/>
                        <a:pt x="109" y="36"/>
                        <a:pt x="109" y="36"/>
                      </a:cubicBezTo>
                      <a:moveTo>
                        <a:pt x="111" y="32"/>
                      </a:move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2" y="32"/>
                      </a:cubicBezTo>
                      <a:cubicBezTo>
                        <a:pt x="112" y="32"/>
                        <a:pt x="112" y="32"/>
                        <a:pt x="112" y="32"/>
                      </a:cubicBezTo>
                      <a:cubicBezTo>
                        <a:pt x="112" y="32"/>
                        <a:pt x="111" y="32"/>
                        <a:pt x="111" y="32"/>
                      </a:cubicBezTo>
                      <a:moveTo>
                        <a:pt x="115" y="26"/>
                      </a:moveTo>
                      <a:cubicBezTo>
                        <a:pt x="114" y="27"/>
                        <a:pt x="114" y="28"/>
                        <a:pt x="113" y="29"/>
                      </a:cubicBezTo>
                      <a:cubicBezTo>
                        <a:pt x="113" y="29"/>
                        <a:pt x="113" y="29"/>
                        <a:pt x="114" y="29"/>
                      </a:cubicBezTo>
                      <a:cubicBezTo>
                        <a:pt x="114" y="28"/>
                        <a:pt x="115" y="27"/>
                        <a:pt x="115" y="26"/>
                      </a:cubicBezTo>
                      <a:cubicBezTo>
                        <a:pt x="115" y="26"/>
                        <a:pt x="115" y="26"/>
                        <a:pt x="115" y="26"/>
                      </a:cubicBezTo>
                      <a:moveTo>
                        <a:pt x="123" y="13"/>
                      </a:moveTo>
                      <a:cubicBezTo>
                        <a:pt x="123" y="13"/>
                        <a:pt x="122" y="14"/>
                        <a:pt x="122" y="14"/>
                      </a:cubicBezTo>
                      <a:cubicBezTo>
                        <a:pt x="122" y="15"/>
                        <a:pt x="122" y="15"/>
                        <a:pt x="123" y="15"/>
                      </a:cubicBezTo>
                      <a:cubicBezTo>
                        <a:pt x="123" y="14"/>
                        <a:pt x="123" y="14"/>
                        <a:pt x="124" y="13"/>
                      </a:cubicBezTo>
                      <a:cubicBezTo>
                        <a:pt x="124" y="13"/>
                        <a:pt x="123" y="13"/>
                        <a:pt x="123" y="13"/>
                      </a:cubicBezTo>
                      <a:moveTo>
                        <a:pt x="123" y="12"/>
                      </a:moveTo>
                      <a:cubicBezTo>
                        <a:pt x="123" y="12"/>
                        <a:pt x="123" y="12"/>
                        <a:pt x="123" y="13"/>
                      </a:cubicBezTo>
                      <a:cubicBezTo>
                        <a:pt x="123" y="13"/>
                        <a:pt x="124" y="13"/>
                        <a:pt x="124" y="13"/>
                      </a:cubicBezTo>
                      <a:cubicBezTo>
                        <a:pt x="124" y="13"/>
                        <a:pt x="124" y="13"/>
                        <a:pt x="124" y="13"/>
                      </a:cubicBezTo>
                      <a:cubicBezTo>
                        <a:pt x="124" y="12"/>
                        <a:pt x="124" y="12"/>
                        <a:pt x="123" y="12"/>
                      </a:cubicBezTo>
                      <a:moveTo>
                        <a:pt x="131" y="1"/>
                      </a:moveTo>
                      <a:cubicBezTo>
                        <a:pt x="130" y="1"/>
                        <a:pt x="130" y="2"/>
                        <a:pt x="130" y="2"/>
                      </a:cubicBezTo>
                      <a:cubicBezTo>
                        <a:pt x="130" y="2"/>
                        <a:pt x="130" y="2"/>
                        <a:pt x="130" y="2"/>
                      </a:cubicBezTo>
                      <a:cubicBezTo>
                        <a:pt x="130" y="2"/>
                        <a:pt x="130" y="2"/>
                        <a:pt x="130" y="2"/>
                      </a:cubicBezTo>
                      <a:cubicBezTo>
                        <a:pt x="130" y="2"/>
                        <a:pt x="129" y="3"/>
                        <a:pt x="129" y="3"/>
                      </a:cubicBezTo>
                      <a:cubicBezTo>
                        <a:pt x="130" y="3"/>
                        <a:pt x="130" y="3"/>
                        <a:pt x="130" y="3"/>
                      </a:cubicBezTo>
                      <a:cubicBezTo>
                        <a:pt x="130" y="2"/>
                        <a:pt x="131" y="2"/>
                        <a:pt x="131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moveTo>
                        <a:pt x="131" y="0"/>
                      </a:moveTo>
                      <a:cubicBezTo>
                        <a:pt x="131" y="0"/>
                        <a:pt x="131" y="0"/>
                        <a:pt x="131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2" y="0"/>
                      </a:cubicBezTo>
                      <a:cubicBezTo>
                        <a:pt x="131" y="0"/>
                        <a:pt x="131" y="0"/>
                        <a:pt x="1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5" name="Freeform 9495"/>
                <p:cNvSpPr>
                  <a:spLocks/>
                </p:cNvSpPr>
                <p:nvPr/>
              </p:nvSpPr>
              <p:spPr bwMode="auto">
                <a:xfrm>
                  <a:off x="-744" y="3882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6" name="Freeform 9496"/>
                <p:cNvSpPr>
                  <a:spLocks noEditPoints="1"/>
                </p:cNvSpPr>
                <p:nvPr/>
              </p:nvSpPr>
              <p:spPr bwMode="auto">
                <a:xfrm>
                  <a:off x="-349" y="3096"/>
                  <a:ext cx="92" cy="151"/>
                </a:xfrm>
                <a:custGeom>
                  <a:avLst/>
                  <a:gdLst>
                    <a:gd name="T0" fmla="*/ 0 w 39"/>
                    <a:gd name="T1" fmla="*/ 64 h 64"/>
                    <a:gd name="T2" fmla="*/ 1 w 39"/>
                    <a:gd name="T3" fmla="*/ 63 h 64"/>
                    <a:gd name="T4" fmla="*/ 1 w 39"/>
                    <a:gd name="T5" fmla="*/ 62 h 64"/>
                    <a:gd name="T6" fmla="*/ 1 w 39"/>
                    <a:gd name="T7" fmla="*/ 63 h 64"/>
                    <a:gd name="T8" fmla="*/ 1 w 39"/>
                    <a:gd name="T9" fmla="*/ 62 h 64"/>
                    <a:gd name="T10" fmla="*/ 2 w 39"/>
                    <a:gd name="T11" fmla="*/ 61 h 64"/>
                    <a:gd name="T12" fmla="*/ 2 w 39"/>
                    <a:gd name="T13" fmla="*/ 61 h 64"/>
                    <a:gd name="T14" fmla="*/ 2 w 39"/>
                    <a:gd name="T15" fmla="*/ 60 h 64"/>
                    <a:gd name="T16" fmla="*/ 4 w 39"/>
                    <a:gd name="T17" fmla="*/ 60 h 64"/>
                    <a:gd name="T18" fmla="*/ 5 w 39"/>
                    <a:gd name="T19" fmla="*/ 58 h 64"/>
                    <a:gd name="T20" fmla="*/ 4 w 39"/>
                    <a:gd name="T21" fmla="*/ 57 h 64"/>
                    <a:gd name="T22" fmla="*/ 4 w 39"/>
                    <a:gd name="T23" fmla="*/ 59 h 64"/>
                    <a:gd name="T24" fmla="*/ 4 w 39"/>
                    <a:gd name="T25" fmla="*/ 57 h 64"/>
                    <a:gd name="T26" fmla="*/ 5 w 39"/>
                    <a:gd name="T27" fmla="*/ 57 h 64"/>
                    <a:gd name="T28" fmla="*/ 6 w 39"/>
                    <a:gd name="T29" fmla="*/ 57 h 64"/>
                    <a:gd name="T30" fmla="*/ 4 w 39"/>
                    <a:gd name="T31" fmla="*/ 56 h 64"/>
                    <a:gd name="T32" fmla="*/ 5 w 39"/>
                    <a:gd name="T33" fmla="*/ 57 h 64"/>
                    <a:gd name="T34" fmla="*/ 4 w 39"/>
                    <a:gd name="T35" fmla="*/ 56 h 64"/>
                    <a:gd name="T36" fmla="*/ 6 w 39"/>
                    <a:gd name="T37" fmla="*/ 56 h 64"/>
                    <a:gd name="T38" fmla="*/ 7 w 39"/>
                    <a:gd name="T39" fmla="*/ 56 h 64"/>
                    <a:gd name="T40" fmla="*/ 5 w 39"/>
                    <a:gd name="T41" fmla="*/ 55 h 64"/>
                    <a:gd name="T42" fmla="*/ 6 w 39"/>
                    <a:gd name="T43" fmla="*/ 55 h 64"/>
                    <a:gd name="T44" fmla="*/ 5 w 39"/>
                    <a:gd name="T45" fmla="*/ 55 h 64"/>
                    <a:gd name="T46" fmla="*/ 7 w 39"/>
                    <a:gd name="T47" fmla="*/ 55 h 64"/>
                    <a:gd name="T48" fmla="*/ 8 w 39"/>
                    <a:gd name="T49" fmla="*/ 54 h 64"/>
                    <a:gd name="T50" fmla="*/ 6 w 39"/>
                    <a:gd name="T51" fmla="*/ 53 h 64"/>
                    <a:gd name="T52" fmla="*/ 6 w 39"/>
                    <a:gd name="T53" fmla="*/ 55 h 64"/>
                    <a:gd name="T54" fmla="*/ 6 w 39"/>
                    <a:gd name="T55" fmla="*/ 53 h 64"/>
                    <a:gd name="T56" fmla="*/ 8 w 39"/>
                    <a:gd name="T57" fmla="*/ 53 h 64"/>
                    <a:gd name="T58" fmla="*/ 8 w 39"/>
                    <a:gd name="T59" fmla="*/ 53 h 64"/>
                    <a:gd name="T60" fmla="*/ 13 w 39"/>
                    <a:gd name="T61" fmla="*/ 45 h 64"/>
                    <a:gd name="T62" fmla="*/ 12 w 39"/>
                    <a:gd name="T63" fmla="*/ 44 h 64"/>
                    <a:gd name="T64" fmla="*/ 8 w 39"/>
                    <a:gd name="T65" fmla="*/ 53 h 64"/>
                    <a:gd name="T66" fmla="*/ 12 w 39"/>
                    <a:gd name="T67" fmla="*/ 45 h 64"/>
                    <a:gd name="T68" fmla="*/ 18 w 39"/>
                    <a:gd name="T69" fmla="*/ 37 h 64"/>
                    <a:gd name="T70" fmla="*/ 15 w 39"/>
                    <a:gd name="T71" fmla="*/ 41 h 64"/>
                    <a:gd name="T72" fmla="*/ 18 w 39"/>
                    <a:gd name="T73" fmla="*/ 37 h 64"/>
                    <a:gd name="T74" fmla="*/ 14 w 39"/>
                    <a:gd name="T75" fmla="*/ 40 h 64"/>
                    <a:gd name="T76" fmla="*/ 17 w 39"/>
                    <a:gd name="T77" fmla="*/ 36 h 64"/>
                    <a:gd name="T78" fmla="*/ 26 w 39"/>
                    <a:gd name="T79" fmla="*/ 23 h 64"/>
                    <a:gd name="T80" fmla="*/ 20 w 39"/>
                    <a:gd name="T81" fmla="*/ 33 h 64"/>
                    <a:gd name="T82" fmla="*/ 26 w 39"/>
                    <a:gd name="T83" fmla="*/ 23 h 64"/>
                    <a:gd name="T84" fmla="*/ 19 w 39"/>
                    <a:gd name="T85" fmla="*/ 32 h 64"/>
                    <a:gd name="T86" fmla="*/ 26 w 39"/>
                    <a:gd name="T87" fmla="*/ 23 h 64"/>
                    <a:gd name="T88" fmla="*/ 31 w 39"/>
                    <a:gd name="T89" fmla="*/ 13 h 64"/>
                    <a:gd name="T90" fmla="*/ 29 w 39"/>
                    <a:gd name="T91" fmla="*/ 17 h 64"/>
                    <a:gd name="T92" fmla="*/ 31 w 39"/>
                    <a:gd name="T93" fmla="*/ 13 h 64"/>
                    <a:gd name="T94" fmla="*/ 38 w 39"/>
                    <a:gd name="T95" fmla="*/ 0 h 64"/>
                    <a:gd name="T96" fmla="*/ 35 w 39"/>
                    <a:gd name="T97" fmla="*/ 6 h 64"/>
                    <a:gd name="T98" fmla="*/ 39 w 39"/>
                    <a:gd name="T99" fmla="*/ 1 h 64"/>
                    <a:gd name="T100" fmla="*/ 39 w 39"/>
                    <a:gd name="T101" fmla="*/ 0 h 64"/>
                    <a:gd name="T102" fmla="*/ 39 w 39"/>
                    <a:gd name="T103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9" h="64">
                      <a:moveTo>
                        <a:pt x="0" y="63"/>
                      </a:moveTo>
                      <a:cubicBezTo>
                        <a:pt x="0" y="63"/>
                        <a:pt x="0" y="63"/>
                        <a:pt x="0" y="64"/>
                      </a:cubicBezTo>
                      <a:cubicBezTo>
                        <a:pt x="0" y="64"/>
                        <a:pt x="0" y="64"/>
                        <a:pt x="1" y="64"/>
                      </a:cubicBezTo>
                      <a:cubicBezTo>
                        <a:pt x="1" y="64"/>
                        <a:pt x="1" y="64"/>
                        <a:pt x="1" y="63"/>
                      </a:cubicBezTo>
                      <a:cubicBezTo>
                        <a:pt x="1" y="63"/>
                        <a:pt x="1" y="63"/>
                        <a:pt x="0" y="63"/>
                      </a:cubicBezTo>
                      <a:moveTo>
                        <a:pt x="1" y="62"/>
                      </a:moveTo>
                      <a:cubicBezTo>
                        <a:pt x="1" y="62"/>
                        <a:pt x="1" y="62"/>
                        <a:pt x="1" y="62"/>
                      </a:cubicBezTo>
                      <a:cubicBezTo>
                        <a:pt x="1" y="62"/>
                        <a:pt x="1" y="63"/>
                        <a:pt x="1" y="63"/>
                      </a:cubicBezTo>
                      <a:cubicBezTo>
                        <a:pt x="2" y="63"/>
                        <a:pt x="2" y="62"/>
                        <a:pt x="2" y="62"/>
                      </a:cubicBezTo>
                      <a:cubicBezTo>
                        <a:pt x="2" y="62"/>
                        <a:pt x="1" y="62"/>
                        <a:pt x="1" y="62"/>
                      </a:cubicBezTo>
                      <a:moveTo>
                        <a:pt x="2" y="60"/>
                      </a:moveTo>
                      <a:cubicBezTo>
                        <a:pt x="2" y="60"/>
                        <a:pt x="2" y="60"/>
                        <a:pt x="2" y="61"/>
                      </a:cubicBezTo>
                      <a:cubicBezTo>
                        <a:pt x="2" y="61"/>
                        <a:pt x="1" y="61"/>
                        <a:pt x="1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2" y="61"/>
                        <a:pt x="3" y="61"/>
                        <a:pt x="3" y="60"/>
                      </a:cubicBezTo>
                      <a:cubicBezTo>
                        <a:pt x="3" y="60"/>
                        <a:pt x="2" y="60"/>
                        <a:pt x="2" y="60"/>
                      </a:cubicBezTo>
                      <a:moveTo>
                        <a:pt x="5" y="58"/>
                      </a:moveTo>
                      <a:cubicBezTo>
                        <a:pt x="4" y="60"/>
                        <a:pt x="4" y="60"/>
                        <a:pt x="4" y="60"/>
                      </a:cubicBezTo>
                      <a:cubicBezTo>
                        <a:pt x="4" y="60"/>
                        <a:pt x="4" y="60"/>
                        <a:pt x="4" y="60"/>
                      </a:cubicBezTo>
                      <a:cubicBezTo>
                        <a:pt x="4" y="59"/>
                        <a:pt x="5" y="59"/>
                        <a:pt x="5" y="58"/>
                      </a:cubicBezTo>
                      <a:cubicBezTo>
                        <a:pt x="5" y="58"/>
                        <a:pt x="5" y="58"/>
                        <a:pt x="5" y="58"/>
                      </a:cubicBezTo>
                      <a:moveTo>
                        <a:pt x="4" y="57"/>
                      </a:moveTo>
                      <a:cubicBezTo>
                        <a:pt x="3" y="58"/>
                        <a:pt x="3" y="58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9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4" y="57"/>
                      </a:cubicBezTo>
                      <a:moveTo>
                        <a:pt x="6" y="57"/>
                      </a:move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6" y="57"/>
                        <a:pt x="6" y="57"/>
                        <a:pt x="6" y="57"/>
                      </a:cubicBezTo>
                      <a:cubicBezTo>
                        <a:pt x="6" y="57"/>
                        <a:pt x="6" y="57"/>
                        <a:pt x="6" y="57"/>
                      </a:cubicBezTo>
                      <a:moveTo>
                        <a:pt x="4" y="56"/>
                      </a:moveTo>
                      <a:cubicBezTo>
                        <a:pt x="4" y="56"/>
                        <a:pt x="4" y="56"/>
                        <a:pt x="4" y="57"/>
                      </a:cubicBezTo>
                      <a:cubicBezTo>
                        <a:pt x="4" y="57"/>
                        <a:pt x="5" y="57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5" y="56"/>
                        <a:pt x="5" y="56"/>
                        <a:pt x="4" y="56"/>
                      </a:cubicBezTo>
                      <a:moveTo>
                        <a:pt x="7" y="55"/>
                      </a:move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6" y="56"/>
                        <a:pt x="6" y="56"/>
                        <a:pt x="7" y="56"/>
                      </a:cubicBezTo>
                      <a:cubicBezTo>
                        <a:pt x="7" y="56"/>
                        <a:pt x="7" y="56"/>
                        <a:pt x="7" y="56"/>
                      </a:cubicBezTo>
                      <a:cubicBezTo>
                        <a:pt x="7" y="55"/>
                        <a:pt x="7" y="55"/>
                        <a:pt x="7" y="55"/>
                      </a:cubicBezTo>
                      <a:moveTo>
                        <a:pt x="5" y="55"/>
                      </a:moveTo>
                      <a:cubicBezTo>
                        <a:pt x="5" y="55"/>
                        <a:pt x="5" y="55"/>
                        <a:pt x="5" y="55"/>
                      </a:cubicBezTo>
                      <a:cubicBezTo>
                        <a:pt x="5" y="55"/>
                        <a:pt x="6" y="55"/>
                        <a:pt x="6" y="55"/>
                      </a:cubicBezTo>
                      <a:cubicBezTo>
                        <a:pt x="6" y="55"/>
                        <a:pt x="6" y="55"/>
                        <a:pt x="6" y="55"/>
                      </a:cubicBezTo>
                      <a:cubicBezTo>
                        <a:pt x="6" y="55"/>
                        <a:pt x="5" y="55"/>
                        <a:pt x="5" y="55"/>
                      </a:cubicBezTo>
                      <a:moveTo>
                        <a:pt x="8" y="54"/>
                      </a:moveTo>
                      <a:cubicBezTo>
                        <a:pt x="7" y="55"/>
                        <a:pt x="7" y="55"/>
                        <a:pt x="7" y="55"/>
                      </a:cubicBezTo>
                      <a:cubicBezTo>
                        <a:pt x="7" y="55"/>
                        <a:pt x="7" y="55"/>
                        <a:pt x="7" y="55"/>
                      </a:cubicBezTo>
                      <a:cubicBezTo>
                        <a:pt x="7" y="55"/>
                        <a:pt x="7" y="54"/>
                        <a:pt x="8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moveTo>
                        <a:pt x="6" y="53"/>
                      </a:moveTo>
                      <a:cubicBezTo>
                        <a:pt x="6" y="54"/>
                        <a:pt x="6" y="54"/>
                        <a:pt x="5" y="54"/>
                      </a:cubicBezTo>
                      <a:cubicBezTo>
                        <a:pt x="6" y="54"/>
                        <a:pt x="6" y="55"/>
                        <a:pt x="6" y="55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3"/>
                        <a:pt x="6" y="53"/>
                        <a:pt x="6" y="53"/>
                      </a:cubicBezTo>
                      <a:moveTo>
                        <a:pt x="13" y="45"/>
                      </a:move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9" y="52"/>
                        <a:pt x="9" y="51"/>
                        <a:pt x="10" y="50"/>
                      </a:cubicBezTo>
                      <a:cubicBezTo>
                        <a:pt x="11" y="48"/>
                        <a:pt x="12" y="47"/>
                        <a:pt x="13" y="45"/>
                      </a:cubicBezTo>
                      <a:cubicBezTo>
                        <a:pt x="13" y="45"/>
                        <a:pt x="13" y="45"/>
                        <a:pt x="13" y="45"/>
                      </a:cubicBezTo>
                      <a:moveTo>
                        <a:pt x="12" y="44"/>
                      </a:moveTo>
                      <a:cubicBezTo>
                        <a:pt x="10" y="47"/>
                        <a:pt x="8" y="50"/>
                        <a:pt x="7" y="52"/>
                      </a:cubicBezTo>
                      <a:cubicBezTo>
                        <a:pt x="7" y="52"/>
                        <a:pt x="7" y="53"/>
                        <a:pt x="8" y="53"/>
                      </a:cubicBezTo>
                      <a:cubicBezTo>
                        <a:pt x="8" y="52"/>
                        <a:pt x="9" y="51"/>
                        <a:pt x="9" y="50"/>
                      </a:cubicBezTo>
                      <a:cubicBezTo>
                        <a:pt x="10" y="48"/>
                        <a:pt x="11" y="46"/>
                        <a:pt x="12" y="45"/>
                      </a:cubicBezTo>
                      <a:cubicBezTo>
                        <a:pt x="12" y="44"/>
                        <a:pt x="12" y="44"/>
                        <a:pt x="12" y="44"/>
                      </a:cubicBezTo>
                      <a:moveTo>
                        <a:pt x="18" y="37"/>
                      </a:move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16" y="40"/>
                        <a:pt x="17" y="38"/>
                        <a:pt x="18" y="37"/>
                      </a:cubicBezTo>
                      <a:cubicBezTo>
                        <a:pt x="18" y="37"/>
                        <a:pt x="18" y="37"/>
                        <a:pt x="18" y="37"/>
                      </a:cubicBezTo>
                      <a:moveTo>
                        <a:pt x="17" y="36"/>
                      </a:moveTo>
                      <a:cubicBezTo>
                        <a:pt x="16" y="38"/>
                        <a:pt x="15" y="39"/>
                        <a:pt x="14" y="40"/>
                      </a:cubicBezTo>
                      <a:cubicBezTo>
                        <a:pt x="14" y="41"/>
                        <a:pt x="14" y="41"/>
                        <a:pt x="15" y="41"/>
                      </a:cubicBezTo>
                      <a:cubicBezTo>
                        <a:pt x="16" y="39"/>
                        <a:pt x="16" y="38"/>
                        <a:pt x="17" y="36"/>
                      </a:cubicBezTo>
                      <a:cubicBezTo>
                        <a:pt x="17" y="36"/>
                        <a:pt x="17" y="36"/>
                        <a:pt x="17" y="36"/>
                      </a:cubicBezTo>
                      <a:moveTo>
                        <a:pt x="26" y="23"/>
                      </a:move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22" y="30"/>
                        <a:pt x="24" y="26"/>
                        <a:pt x="26" y="23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moveTo>
                        <a:pt x="25" y="23"/>
                      </a:moveTo>
                      <a:cubicBezTo>
                        <a:pt x="23" y="26"/>
                        <a:pt x="21" y="29"/>
                        <a:pt x="19" y="32"/>
                      </a:cubicBezTo>
                      <a:cubicBezTo>
                        <a:pt x="19" y="32"/>
                        <a:pt x="20" y="32"/>
                        <a:pt x="20" y="32"/>
                      </a:cubicBezTo>
                      <a:cubicBezTo>
                        <a:pt x="22" y="29"/>
                        <a:pt x="24" y="26"/>
                        <a:pt x="26" y="23"/>
                      </a:cubicBezTo>
                      <a:cubicBezTo>
                        <a:pt x="25" y="23"/>
                        <a:pt x="25" y="23"/>
                        <a:pt x="25" y="23"/>
                      </a:cubicBezTo>
                      <a:moveTo>
                        <a:pt x="31" y="13"/>
                      </a:moveTo>
                      <a:cubicBezTo>
                        <a:pt x="30" y="14"/>
                        <a:pt x="29" y="15"/>
                        <a:pt x="28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30" y="16"/>
                        <a:pt x="31" y="15"/>
                        <a:pt x="31" y="13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moveTo>
                        <a:pt x="39" y="0"/>
                      </a:move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7" y="3"/>
                        <a:pt x="37" y="3"/>
                        <a:pt x="37" y="3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7" y="4"/>
                        <a:pt x="38" y="3"/>
                        <a:pt x="39" y="1"/>
                      </a:cubicBezTo>
                      <a:cubicBezTo>
                        <a:pt x="38" y="1"/>
                        <a:pt x="39" y="0"/>
                        <a:pt x="39" y="0"/>
                      </a:cubicBezTo>
                      <a:moveTo>
                        <a:pt x="39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7" name="Freeform 9497"/>
                <p:cNvSpPr>
                  <a:spLocks noEditPoints="1"/>
                </p:cNvSpPr>
                <p:nvPr/>
              </p:nvSpPr>
              <p:spPr bwMode="auto">
                <a:xfrm>
                  <a:off x="-349" y="3240"/>
                  <a:ext cx="4" cy="5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1 w 2"/>
                    <a:gd name="T9" fmla="*/ 1 h 2"/>
                    <a:gd name="T10" fmla="*/ 1 w 2"/>
                    <a:gd name="T11" fmla="*/ 0 h 2"/>
                    <a:gd name="T12" fmla="*/ 1 w 2"/>
                    <a:gd name="T13" fmla="*/ 1 h 2"/>
                    <a:gd name="T14" fmla="*/ 2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8" name="Freeform 9498"/>
                <p:cNvSpPr>
                  <a:spLocks noEditPoints="1"/>
                </p:cNvSpPr>
                <p:nvPr/>
              </p:nvSpPr>
              <p:spPr bwMode="auto">
                <a:xfrm>
                  <a:off x="-347" y="3240"/>
                  <a:ext cx="7" cy="7"/>
                </a:xfrm>
                <a:custGeom>
                  <a:avLst/>
                  <a:gdLst>
                    <a:gd name="T0" fmla="*/ 1 w 3"/>
                    <a:gd name="T1" fmla="*/ 3 h 3"/>
                    <a:gd name="T2" fmla="*/ 0 w 3"/>
                    <a:gd name="T3" fmla="*/ 3 h 3"/>
                    <a:gd name="T4" fmla="*/ 0 w 3"/>
                    <a:gd name="T5" fmla="*/ 3 h 3"/>
                    <a:gd name="T6" fmla="*/ 1 w 3"/>
                    <a:gd name="T7" fmla="*/ 3 h 3"/>
                    <a:gd name="T8" fmla="*/ 1 w 3"/>
                    <a:gd name="T9" fmla="*/ 3 h 3"/>
                    <a:gd name="T10" fmla="*/ 1 w 3"/>
                    <a:gd name="T11" fmla="*/ 2 h 3"/>
                    <a:gd name="T12" fmla="*/ 1 w 3"/>
                    <a:gd name="T13" fmla="*/ 2 h 3"/>
                    <a:gd name="T14" fmla="*/ 1 w 3"/>
                    <a:gd name="T15" fmla="*/ 2 h 3"/>
                    <a:gd name="T16" fmla="*/ 1 w 3"/>
                    <a:gd name="T17" fmla="*/ 2 h 3"/>
                    <a:gd name="T18" fmla="*/ 1 w 3"/>
                    <a:gd name="T19" fmla="*/ 2 h 3"/>
                    <a:gd name="T20" fmla="*/ 2 w 3"/>
                    <a:gd name="T21" fmla="*/ 0 h 3"/>
                    <a:gd name="T22" fmla="*/ 2 w 3"/>
                    <a:gd name="T23" fmla="*/ 1 h 3"/>
                    <a:gd name="T24" fmla="*/ 2 w 3"/>
                    <a:gd name="T25" fmla="*/ 1 h 3"/>
                    <a:gd name="T26" fmla="*/ 3 w 3"/>
                    <a:gd name="T27" fmla="*/ 0 h 3"/>
                    <a:gd name="T28" fmla="*/ 2 w 3"/>
                    <a:gd name="T2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3">
                      <a:moveTo>
                        <a:pt x="1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9" name="Freeform 9499"/>
                <p:cNvSpPr>
                  <a:spLocks noEditPoints="1"/>
                </p:cNvSpPr>
                <p:nvPr/>
              </p:nvSpPr>
              <p:spPr bwMode="auto">
                <a:xfrm>
                  <a:off x="-345" y="3242"/>
                  <a:ext cx="3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1 h 2"/>
                    <a:gd name="T14" fmla="*/ 0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0" name="Freeform 9500"/>
                <p:cNvSpPr>
                  <a:spLocks noEditPoints="1"/>
                </p:cNvSpPr>
                <p:nvPr/>
              </p:nvSpPr>
              <p:spPr bwMode="auto">
                <a:xfrm>
                  <a:off x="-359" y="3247"/>
                  <a:ext cx="12" cy="14"/>
                </a:xfrm>
                <a:custGeom>
                  <a:avLst/>
                  <a:gdLst>
                    <a:gd name="T0" fmla="*/ 1 w 5"/>
                    <a:gd name="T1" fmla="*/ 4 h 6"/>
                    <a:gd name="T2" fmla="*/ 0 w 5"/>
                    <a:gd name="T3" fmla="*/ 6 h 6"/>
                    <a:gd name="T4" fmla="*/ 1 w 5"/>
                    <a:gd name="T5" fmla="*/ 6 h 6"/>
                    <a:gd name="T6" fmla="*/ 2 w 5"/>
                    <a:gd name="T7" fmla="*/ 4 h 6"/>
                    <a:gd name="T8" fmla="*/ 1 w 5"/>
                    <a:gd name="T9" fmla="*/ 4 h 6"/>
                    <a:gd name="T10" fmla="*/ 3 w 5"/>
                    <a:gd name="T11" fmla="*/ 1 h 6"/>
                    <a:gd name="T12" fmla="*/ 3 w 5"/>
                    <a:gd name="T13" fmla="*/ 2 h 6"/>
                    <a:gd name="T14" fmla="*/ 3 w 5"/>
                    <a:gd name="T15" fmla="*/ 2 h 6"/>
                    <a:gd name="T16" fmla="*/ 4 w 5"/>
                    <a:gd name="T17" fmla="*/ 1 h 6"/>
                    <a:gd name="T18" fmla="*/ 3 w 5"/>
                    <a:gd name="T19" fmla="*/ 1 h 6"/>
                    <a:gd name="T20" fmla="*/ 5 w 5"/>
                    <a:gd name="T21" fmla="*/ 1 h 6"/>
                    <a:gd name="T22" fmla="*/ 5 w 5"/>
                    <a:gd name="T23" fmla="*/ 1 h 6"/>
                    <a:gd name="T24" fmla="*/ 5 w 5"/>
                    <a:gd name="T25" fmla="*/ 1 h 6"/>
                    <a:gd name="T26" fmla="*/ 5 w 5"/>
                    <a:gd name="T27" fmla="*/ 1 h 6"/>
                    <a:gd name="T28" fmla="*/ 5 w 5"/>
                    <a:gd name="T29" fmla="*/ 1 h 6"/>
                    <a:gd name="T30" fmla="*/ 4 w 5"/>
                    <a:gd name="T31" fmla="*/ 0 h 6"/>
                    <a:gd name="T32" fmla="*/ 3 w 5"/>
                    <a:gd name="T33" fmla="*/ 1 h 6"/>
                    <a:gd name="T34" fmla="*/ 4 w 5"/>
                    <a:gd name="T35" fmla="*/ 1 h 6"/>
                    <a:gd name="T36" fmla="*/ 5 w 5"/>
                    <a:gd name="T37" fmla="*/ 0 h 6"/>
                    <a:gd name="T38" fmla="*/ 4 w 5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6">
                      <a:moveTo>
                        <a:pt x="1" y="4"/>
                      </a:moveTo>
                      <a:cubicBezTo>
                        <a:pt x="1" y="5"/>
                        <a:pt x="1" y="5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2" y="5"/>
                        <a:pt x="2" y="4"/>
                      </a:cubicBezTo>
                      <a:cubicBezTo>
                        <a:pt x="2" y="4"/>
                        <a:pt x="2" y="4"/>
                        <a:pt x="1" y="4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moveTo>
                        <a:pt x="5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4" y="0"/>
                      </a:moveTo>
                      <a:cubicBezTo>
                        <a:pt x="4" y="0"/>
                        <a:pt x="3" y="0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1" name="Freeform 9501"/>
                <p:cNvSpPr>
                  <a:spLocks noEditPoints="1"/>
                </p:cNvSpPr>
                <p:nvPr/>
              </p:nvSpPr>
              <p:spPr bwMode="auto">
                <a:xfrm>
                  <a:off x="-361" y="3252"/>
                  <a:ext cx="9" cy="16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6 h 7"/>
                    <a:gd name="T4" fmla="*/ 1 w 4"/>
                    <a:gd name="T5" fmla="*/ 7 h 7"/>
                    <a:gd name="T6" fmla="*/ 2 w 4"/>
                    <a:gd name="T7" fmla="*/ 4 h 7"/>
                    <a:gd name="T8" fmla="*/ 1 w 4"/>
                    <a:gd name="T9" fmla="*/ 4 h 7"/>
                    <a:gd name="T10" fmla="*/ 4 w 4"/>
                    <a:gd name="T11" fmla="*/ 0 h 7"/>
                    <a:gd name="T12" fmla="*/ 2 w 4"/>
                    <a:gd name="T13" fmla="*/ 2 h 7"/>
                    <a:gd name="T14" fmla="*/ 3 w 4"/>
                    <a:gd name="T15" fmla="*/ 2 h 7"/>
                    <a:gd name="T16" fmla="*/ 4 w 4"/>
                    <a:gd name="T17" fmla="*/ 0 h 7"/>
                    <a:gd name="T18" fmla="*/ 4 w 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1" y="7"/>
                      </a:cubicBezTo>
                      <a:cubicBezTo>
                        <a:pt x="1" y="6"/>
                        <a:pt x="1" y="5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moveTo>
                        <a:pt x="4" y="0"/>
                      </a:moveTo>
                      <a:cubicBezTo>
                        <a:pt x="3" y="1"/>
                        <a:pt x="3" y="1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2" name="Freeform 9502"/>
                <p:cNvSpPr>
                  <a:spLocks noEditPoints="1"/>
                </p:cNvSpPr>
                <p:nvPr/>
              </p:nvSpPr>
              <p:spPr bwMode="auto">
                <a:xfrm>
                  <a:off x="-356" y="3252"/>
                  <a:ext cx="7" cy="12"/>
                </a:xfrm>
                <a:custGeom>
                  <a:avLst/>
                  <a:gdLst>
                    <a:gd name="T0" fmla="*/ 2 w 3"/>
                    <a:gd name="T1" fmla="*/ 3 h 5"/>
                    <a:gd name="T2" fmla="*/ 0 w 3"/>
                    <a:gd name="T3" fmla="*/ 5 h 5"/>
                    <a:gd name="T4" fmla="*/ 0 w 3"/>
                    <a:gd name="T5" fmla="*/ 5 h 5"/>
                    <a:gd name="T6" fmla="*/ 2 w 3"/>
                    <a:gd name="T7" fmla="*/ 3 h 5"/>
                    <a:gd name="T8" fmla="*/ 2 w 3"/>
                    <a:gd name="T9" fmla="*/ 3 h 5"/>
                    <a:gd name="T10" fmla="*/ 3 w 3"/>
                    <a:gd name="T11" fmla="*/ 0 h 5"/>
                    <a:gd name="T12" fmla="*/ 3 w 3"/>
                    <a:gd name="T13" fmla="*/ 1 h 5"/>
                    <a:gd name="T14" fmla="*/ 3 w 3"/>
                    <a:gd name="T15" fmla="*/ 1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3" name="Freeform 9503"/>
                <p:cNvSpPr>
                  <a:spLocks noEditPoints="1"/>
                </p:cNvSpPr>
                <p:nvPr/>
              </p:nvSpPr>
              <p:spPr bwMode="auto">
                <a:xfrm>
                  <a:off x="-359" y="3254"/>
                  <a:ext cx="10" cy="14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4 h 6"/>
                    <a:gd name="T8" fmla="*/ 1 w 4"/>
                    <a:gd name="T9" fmla="*/ 4 h 6"/>
                    <a:gd name="T10" fmla="*/ 1 w 4"/>
                    <a:gd name="T11" fmla="*/ 4 h 6"/>
                    <a:gd name="T12" fmla="*/ 4 w 4"/>
                    <a:gd name="T13" fmla="*/ 0 h 6"/>
                    <a:gd name="T14" fmla="*/ 3 w 4"/>
                    <a:gd name="T15" fmla="*/ 2 h 6"/>
                    <a:gd name="T16" fmla="*/ 3 w 4"/>
                    <a:gd name="T17" fmla="*/ 2 h 6"/>
                    <a:gd name="T18" fmla="*/ 4 w 4"/>
                    <a:gd name="T19" fmla="*/ 0 h 6"/>
                    <a:gd name="T20" fmla="*/ 4 w 4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4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4" name="Freeform 9504"/>
                <p:cNvSpPr>
                  <a:spLocks noEditPoints="1"/>
                </p:cNvSpPr>
                <p:nvPr/>
              </p:nvSpPr>
              <p:spPr bwMode="auto">
                <a:xfrm>
                  <a:off x="-371" y="3266"/>
                  <a:ext cx="12" cy="17"/>
                </a:xfrm>
                <a:custGeom>
                  <a:avLst/>
                  <a:gdLst>
                    <a:gd name="T0" fmla="*/ 0 w 5"/>
                    <a:gd name="T1" fmla="*/ 6 h 7"/>
                    <a:gd name="T2" fmla="*/ 0 w 5"/>
                    <a:gd name="T3" fmla="*/ 7 h 7"/>
                    <a:gd name="T4" fmla="*/ 1 w 5"/>
                    <a:gd name="T5" fmla="*/ 7 h 7"/>
                    <a:gd name="T6" fmla="*/ 1 w 5"/>
                    <a:gd name="T7" fmla="*/ 7 h 7"/>
                    <a:gd name="T8" fmla="*/ 0 w 5"/>
                    <a:gd name="T9" fmla="*/ 6 h 7"/>
                    <a:gd name="T10" fmla="*/ 4 w 5"/>
                    <a:gd name="T11" fmla="*/ 0 h 7"/>
                    <a:gd name="T12" fmla="*/ 0 w 5"/>
                    <a:gd name="T13" fmla="*/ 6 h 7"/>
                    <a:gd name="T14" fmla="*/ 1 w 5"/>
                    <a:gd name="T15" fmla="*/ 7 h 7"/>
                    <a:gd name="T16" fmla="*/ 5 w 5"/>
                    <a:gd name="T17" fmla="*/ 1 h 7"/>
                    <a:gd name="T18" fmla="*/ 4 w 5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7">
                      <a:moveTo>
                        <a:pt x="0" y="6"/>
                      </a:move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0" y="6"/>
                      </a:cubicBezTo>
                      <a:moveTo>
                        <a:pt x="4" y="0"/>
                      </a:moveTo>
                      <a:cubicBezTo>
                        <a:pt x="3" y="2"/>
                        <a:pt x="2" y="4"/>
                        <a:pt x="0" y="6"/>
                      </a:cubicBezTo>
                      <a:cubicBezTo>
                        <a:pt x="1" y="6"/>
                        <a:pt x="1" y="7"/>
                        <a:pt x="1" y="7"/>
                      </a:cubicBezTo>
                      <a:cubicBezTo>
                        <a:pt x="2" y="5"/>
                        <a:pt x="3" y="3"/>
                        <a:pt x="5" y="1"/>
                      </a:cubicBezTo>
                      <a:cubicBezTo>
                        <a:pt x="4" y="1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5" name="Freeform 9505"/>
                <p:cNvSpPr>
                  <a:spLocks/>
                </p:cNvSpPr>
                <p:nvPr/>
              </p:nvSpPr>
              <p:spPr bwMode="auto">
                <a:xfrm>
                  <a:off x="-361" y="3266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6" name="Freeform 9506"/>
                <p:cNvSpPr>
                  <a:spLocks/>
                </p:cNvSpPr>
                <p:nvPr/>
              </p:nvSpPr>
              <p:spPr bwMode="auto">
                <a:xfrm>
                  <a:off x="-371" y="3280"/>
                  <a:ext cx="3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7" name="Freeform 9507"/>
                <p:cNvSpPr>
                  <a:spLocks noEditPoints="1"/>
                </p:cNvSpPr>
                <p:nvPr/>
              </p:nvSpPr>
              <p:spPr bwMode="auto">
                <a:xfrm>
                  <a:off x="-368" y="3268"/>
                  <a:ext cx="9" cy="17"/>
                </a:xfrm>
                <a:custGeom>
                  <a:avLst/>
                  <a:gdLst>
                    <a:gd name="T0" fmla="*/ 0 w 4"/>
                    <a:gd name="T1" fmla="*/ 6 h 7"/>
                    <a:gd name="T2" fmla="*/ 0 w 4"/>
                    <a:gd name="T3" fmla="*/ 6 h 7"/>
                    <a:gd name="T4" fmla="*/ 0 w 4"/>
                    <a:gd name="T5" fmla="*/ 7 h 7"/>
                    <a:gd name="T6" fmla="*/ 1 w 4"/>
                    <a:gd name="T7" fmla="*/ 6 h 7"/>
                    <a:gd name="T8" fmla="*/ 0 w 4"/>
                    <a:gd name="T9" fmla="*/ 6 h 7"/>
                    <a:gd name="T10" fmla="*/ 4 w 4"/>
                    <a:gd name="T11" fmla="*/ 0 h 7"/>
                    <a:gd name="T12" fmla="*/ 1 w 4"/>
                    <a:gd name="T13" fmla="*/ 4 h 7"/>
                    <a:gd name="T14" fmla="*/ 0 w 4"/>
                    <a:gd name="T15" fmla="*/ 6 h 7"/>
                    <a:gd name="T16" fmla="*/ 1 w 4"/>
                    <a:gd name="T17" fmla="*/ 6 h 7"/>
                    <a:gd name="T18" fmla="*/ 4 w 4"/>
                    <a:gd name="T19" fmla="*/ 0 h 7"/>
                    <a:gd name="T20" fmla="*/ 4 w 4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4" y="0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2" y="4"/>
                        <a:pt x="3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8" name="Oval 9508"/>
                <p:cNvSpPr>
                  <a:spLocks noChangeArrowheads="1"/>
                </p:cNvSpPr>
                <p:nvPr/>
              </p:nvSpPr>
              <p:spPr bwMode="auto">
                <a:xfrm>
                  <a:off x="-359" y="326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9" name="Freeform 9509"/>
                <p:cNvSpPr>
                  <a:spLocks/>
                </p:cNvSpPr>
                <p:nvPr/>
              </p:nvSpPr>
              <p:spPr bwMode="auto">
                <a:xfrm>
                  <a:off x="-368" y="3283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0" name="Freeform 9510"/>
                <p:cNvSpPr>
                  <a:spLocks noEditPoints="1"/>
                </p:cNvSpPr>
                <p:nvPr/>
              </p:nvSpPr>
              <p:spPr bwMode="auto">
                <a:xfrm>
                  <a:off x="-503" y="3283"/>
                  <a:ext cx="135" cy="222"/>
                </a:xfrm>
                <a:custGeom>
                  <a:avLst/>
                  <a:gdLst>
                    <a:gd name="T0" fmla="*/ 4 w 57"/>
                    <a:gd name="T1" fmla="*/ 87 h 94"/>
                    <a:gd name="T2" fmla="*/ 10 w 57"/>
                    <a:gd name="T3" fmla="*/ 79 h 94"/>
                    <a:gd name="T4" fmla="*/ 12 w 57"/>
                    <a:gd name="T5" fmla="*/ 75 h 94"/>
                    <a:gd name="T6" fmla="*/ 15 w 57"/>
                    <a:gd name="T7" fmla="*/ 72 h 94"/>
                    <a:gd name="T8" fmla="*/ 15 w 57"/>
                    <a:gd name="T9" fmla="*/ 71 h 94"/>
                    <a:gd name="T10" fmla="*/ 18 w 57"/>
                    <a:gd name="T11" fmla="*/ 66 h 94"/>
                    <a:gd name="T12" fmla="*/ 20 w 57"/>
                    <a:gd name="T13" fmla="*/ 63 h 94"/>
                    <a:gd name="T14" fmla="*/ 19 w 57"/>
                    <a:gd name="T15" fmla="*/ 63 h 94"/>
                    <a:gd name="T16" fmla="*/ 22 w 57"/>
                    <a:gd name="T17" fmla="*/ 60 h 94"/>
                    <a:gd name="T18" fmla="*/ 21 w 57"/>
                    <a:gd name="T19" fmla="*/ 60 h 94"/>
                    <a:gd name="T20" fmla="*/ 23 w 57"/>
                    <a:gd name="T21" fmla="*/ 58 h 94"/>
                    <a:gd name="T22" fmla="*/ 23 w 57"/>
                    <a:gd name="T23" fmla="*/ 57 h 94"/>
                    <a:gd name="T24" fmla="*/ 27 w 57"/>
                    <a:gd name="T25" fmla="*/ 50 h 94"/>
                    <a:gd name="T26" fmla="*/ 27 w 57"/>
                    <a:gd name="T27" fmla="*/ 50 h 94"/>
                    <a:gd name="T28" fmla="*/ 30 w 57"/>
                    <a:gd name="T29" fmla="*/ 46 h 94"/>
                    <a:gd name="T30" fmla="*/ 29 w 57"/>
                    <a:gd name="T31" fmla="*/ 46 h 94"/>
                    <a:gd name="T32" fmla="*/ 30 w 57"/>
                    <a:gd name="T33" fmla="*/ 46 h 94"/>
                    <a:gd name="T34" fmla="*/ 30 w 57"/>
                    <a:gd name="T35" fmla="*/ 45 h 94"/>
                    <a:gd name="T36" fmla="*/ 29 w 57"/>
                    <a:gd name="T37" fmla="*/ 46 h 94"/>
                    <a:gd name="T38" fmla="*/ 31 w 57"/>
                    <a:gd name="T39" fmla="*/ 44 h 94"/>
                    <a:gd name="T40" fmla="*/ 31 w 57"/>
                    <a:gd name="T41" fmla="*/ 43 h 94"/>
                    <a:gd name="T42" fmla="*/ 32 w 57"/>
                    <a:gd name="T43" fmla="*/ 43 h 94"/>
                    <a:gd name="T44" fmla="*/ 31 w 57"/>
                    <a:gd name="T45" fmla="*/ 43 h 94"/>
                    <a:gd name="T46" fmla="*/ 34 w 57"/>
                    <a:gd name="T47" fmla="*/ 39 h 94"/>
                    <a:gd name="T48" fmla="*/ 33 w 57"/>
                    <a:gd name="T49" fmla="*/ 39 h 94"/>
                    <a:gd name="T50" fmla="*/ 34 w 57"/>
                    <a:gd name="T51" fmla="*/ 38 h 94"/>
                    <a:gd name="T52" fmla="*/ 34 w 57"/>
                    <a:gd name="T53" fmla="*/ 38 h 94"/>
                    <a:gd name="T54" fmla="*/ 36 w 57"/>
                    <a:gd name="T55" fmla="*/ 34 h 94"/>
                    <a:gd name="T56" fmla="*/ 37 w 57"/>
                    <a:gd name="T57" fmla="*/ 33 h 94"/>
                    <a:gd name="T58" fmla="*/ 37 w 57"/>
                    <a:gd name="T59" fmla="*/ 33 h 94"/>
                    <a:gd name="T60" fmla="*/ 38 w 57"/>
                    <a:gd name="T61" fmla="*/ 31 h 94"/>
                    <a:gd name="T62" fmla="*/ 38 w 57"/>
                    <a:gd name="T63" fmla="*/ 31 h 94"/>
                    <a:gd name="T64" fmla="*/ 39 w 57"/>
                    <a:gd name="T65" fmla="*/ 30 h 94"/>
                    <a:gd name="T66" fmla="*/ 39 w 57"/>
                    <a:gd name="T67" fmla="*/ 29 h 94"/>
                    <a:gd name="T68" fmla="*/ 41 w 57"/>
                    <a:gd name="T69" fmla="*/ 28 h 94"/>
                    <a:gd name="T70" fmla="*/ 40 w 57"/>
                    <a:gd name="T71" fmla="*/ 27 h 94"/>
                    <a:gd name="T72" fmla="*/ 41 w 57"/>
                    <a:gd name="T73" fmla="*/ 27 h 94"/>
                    <a:gd name="T74" fmla="*/ 44 w 57"/>
                    <a:gd name="T75" fmla="*/ 21 h 94"/>
                    <a:gd name="T76" fmla="*/ 44 w 57"/>
                    <a:gd name="T77" fmla="*/ 21 h 94"/>
                    <a:gd name="T78" fmla="*/ 48 w 57"/>
                    <a:gd name="T79" fmla="*/ 16 h 94"/>
                    <a:gd name="T80" fmla="*/ 47 w 57"/>
                    <a:gd name="T81" fmla="*/ 15 h 94"/>
                    <a:gd name="T82" fmla="*/ 49 w 57"/>
                    <a:gd name="T83" fmla="*/ 14 h 94"/>
                    <a:gd name="T84" fmla="*/ 49 w 57"/>
                    <a:gd name="T85" fmla="*/ 13 h 94"/>
                    <a:gd name="T86" fmla="*/ 48 w 57"/>
                    <a:gd name="T87" fmla="*/ 13 h 94"/>
                    <a:gd name="T88" fmla="*/ 48 w 57"/>
                    <a:gd name="T89" fmla="*/ 13 h 94"/>
                    <a:gd name="T90" fmla="*/ 50 w 57"/>
                    <a:gd name="T91" fmla="*/ 12 h 94"/>
                    <a:gd name="T92" fmla="*/ 49 w 57"/>
                    <a:gd name="T93" fmla="*/ 12 h 94"/>
                    <a:gd name="T94" fmla="*/ 51 w 57"/>
                    <a:gd name="T95" fmla="*/ 11 h 94"/>
                    <a:gd name="T96" fmla="*/ 50 w 57"/>
                    <a:gd name="T97" fmla="*/ 10 h 94"/>
                    <a:gd name="T98" fmla="*/ 55 w 57"/>
                    <a:gd name="T99" fmla="*/ 4 h 94"/>
                    <a:gd name="T100" fmla="*/ 54 w 57"/>
                    <a:gd name="T101" fmla="*/ 4 h 94"/>
                    <a:gd name="T102" fmla="*/ 55 w 57"/>
                    <a:gd name="T103" fmla="*/ 3 h 94"/>
                    <a:gd name="T104" fmla="*/ 56 w 57"/>
                    <a:gd name="T105" fmla="*/ 3 h 94"/>
                    <a:gd name="T106" fmla="*/ 55 w 57"/>
                    <a:gd name="T107" fmla="*/ 3 h 94"/>
                    <a:gd name="T108" fmla="*/ 55 w 57"/>
                    <a:gd name="T109" fmla="*/ 2 h 94"/>
                    <a:gd name="T110" fmla="*/ 57 w 57"/>
                    <a:gd name="T111" fmla="*/ 1 h 94"/>
                    <a:gd name="T112" fmla="*/ 56 w 57"/>
                    <a:gd name="T113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7" h="94">
                      <a:moveTo>
                        <a:pt x="4" y="87"/>
                      </a:moveTo>
                      <a:cubicBezTo>
                        <a:pt x="3" y="90"/>
                        <a:pt x="1" y="92"/>
                        <a:pt x="0" y="94"/>
                      </a:cubicBezTo>
                      <a:cubicBezTo>
                        <a:pt x="0" y="94"/>
                        <a:pt x="1" y="94"/>
                        <a:pt x="1" y="94"/>
                      </a:cubicBezTo>
                      <a:cubicBezTo>
                        <a:pt x="2" y="92"/>
                        <a:pt x="3" y="90"/>
                        <a:pt x="5" y="87"/>
                      </a:cubicBezTo>
                      <a:cubicBezTo>
                        <a:pt x="5" y="87"/>
                        <a:pt x="5" y="87"/>
                        <a:pt x="4" y="87"/>
                      </a:cubicBezTo>
                      <a:moveTo>
                        <a:pt x="10" y="78"/>
                      </a:moveTo>
                      <a:cubicBezTo>
                        <a:pt x="9" y="79"/>
                        <a:pt x="9" y="80"/>
                        <a:pt x="8" y="80"/>
                      </a:cubicBezTo>
                      <a:cubicBezTo>
                        <a:pt x="9" y="80"/>
                        <a:pt x="9" y="80"/>
                        <a:pt x="9" y="81"/>
                      </a:cubicBezTo>
                      <a:cubicBezTo>
                        <a:pt x="9" y="81"/>
                        <a:pt x="9" y="81"/>
                        <a:pt x="9" y="81"/>
                      </a:cubicBezTo>
                      <a:cubicBezTo>
                        <a:pt x="10" y="80"/>
                        <a:pt x="10" y="79"/>
                        <a:pt x="10" y="79"/>
                      </a:cubicBezTo>
                      <a:cubicBezTo>
                        <a:pt x="10" y="79"/>
                        <a:pt x="10" y="78"/>
                        <a:pt x="10" y="78"/>
                      </a:cubicBezTo>
                      <a:moveTo>
                        <a:pt x="12" y="75"/>
                      </a:moveTo>
                      <a:cubicBezTo>
                        <a:pt x="11" y="76"/>
                        <a:pt x="11" y="76"/>
                        <a:pt x="10" y="77"/>
                      </a:cubicBezTo>
                      <a:cubicBezTo>
                        <a:pt x="11" y="77"/>
                        <a:pt x="11" y="77"/>
                        <a:pt x="11" y="77"/>
                      </a:cubicBezTo>
                      <a:cubicBezTo>
                        <a:pt x="12" y="77"/>
                        <a:pt x="12" y="76"/>
                        <a:pt x="12" y="75"/>
                      </a:cubicBezTo>
                      <a:cubicBezTo>
                        <a:pt x="12" y="75"/>
                        <a:pt x="12" y="75"/>
                        <a:pt x="12" y="75"/>
                      </a:cubicBezTo>
                      <a:moveTo>
                        <a:pt x="14" y="71"/>
                      </a:moveTo>
                      <a:cubicBezTo>
                        <a:pt x="14" y="71"/>
                        <a:pt x="13" y="72"/>
                        <a:pt x="13" y="72"/>
                      </a:cubicBezTo>
                      <a:cubicBezTo>
                        <a:pt x="14" y="72"/>
                        <a:pt x="14" y="72"/>
                        <a:pt x="14" y="73"/>
                      </a:cubicBezTo>
                      <a:cubicBezTo>
                        <a:pt x="14" y="72"/>
                        <a:pt x="14" y="72"/>
                        <a:pt x="15" y="7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moveTo>
                        <a:pt x="14" y="70"/>
                      </a:moveTo>
                      <a:cubicBezTo>
                        <a:pt x="14" y="70"/>
                        <a:pt x="14" y="71"/>
                        <a:pt x="14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0"/>
                        <a:pt x="15" y="70"/>
                        <a:pt x="14" y="70"/>
                      </a:cubicBezTo>
                      <a:moveTo>
                        <a:pt x="17" y="65"/>
                      </a:moveTo>
                      <a:cubicBezTo>
                        <a:pt x="16" y="67"/>
                        <a:pt x="16" y="68"/>
                        <a:pt x="15" y="69"/>
                      </a:cubicBezTo>
                      <a:cubicBezTo>
                        <a:pt x="15" y="70"/>
                        <a:pt x="15" y="70"/>
                        <a:pt x="16" y="70"/>
                      </a:cubicBezTo>
                      <a:cubicBezTo>
                        <a:pt x="16" y="69"/>
                        <a:pt x="17" y="67"/>
                        <a:pt x="18" y="66"/>
                      </a:cubicBezTo>
                      <a:cubicBezTo>
                        <a:pt x="18" y="66"/>
                        <a:pt x="17" y="66"/>
                        <a:pt x="17" y="65"/>
                      </a:cubicBezTo>
                      <a:moveTo>
                        <a:pt x="20" y="63"/>
                      </a:moveTo>
                      <a:cubicBezTo>
                        <a:pt x="18" y="66"/>
                        <a:pt x="18" y="66"/>
                        <a:pt x="18" y="66"/>
                      </a:cubicBezTo>
                      <a:cubicBezTo>
                        <a:pt x="18" y="66"/>
                        <a:pt x="18" y="66"/>
                        <a:pt x="18" y="66"/>
                      </a:cubicBezTo>
                      <a:cubicBezTo>
                        <a:pt x="19" y="65"/>
                        <a:pt x="19" y="64"/>
                        <a:pt x="20" y="63"/>
                      </a:cubicBezTo>
                      <a:cubicBezTo>
                        <a:pt x="20" y="63"/>
                        <a:pt x="20" y="63"/>
                        <a:pt x="20" y="63"/>
                      </a:cubicBezTo>
                      <a:moveTo>
                        <a:pt x="19" y="62"/>
                      </a:moveTo>
                      <a:cubicBezTo>
                        <a:pt x="18" y="63"/>
                        <a:pt x="18" y="64"/>
                        <a:pt x="17" y="65"/>
                      </a:cubicBezTo>
                      <a:cubicBezTo>
                        <a:pt x="17" y="65"/>
                        <a:pt x="18" y="65"/>
                        <a:pt x="18" y="66"/>
                      </a:cubicBezTo>
                      <a:cubicBezTo>
                        <a:pt x="18" y="65"/>
                        <a:pt x="19" y="64"/>
                        <a:pt x="19" y="63"/>
                      </a:cubicBezTo>
                      <a:cubicBezTo>
                        <a:pt x="19" y="63"/>
                        <a:pt x="19" y="63"/>
                        <a:pt x="19" y="62"/>
                      </a:cubicBezTo>
                      <a:cubicBezTo>
                        <a:pt x="19" y="62"/>
                        <a:pt x="19" y="62"/>
                        <a:pt x="19" y="62"/>
                      </a:cubicBezTo>
                      <a:moveTo>
                        <a:pt x="22" y="58"/>
                      </a:moveTo>
                      <a:cubicBezTo>
                        <a:pt x="21" y="60"/>
                        <a:pt x="21" y="60"/>
                        <a:pt x="21" y="60"/>
                      </a:cubicBezTo>
                      <a:cubicBezTo>
                        <a:pt x="21" y="60"/>
                        <a:pt x="22" y="60"/>
                        <a:pt x="22" y="60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2" y="58"/>
                        <a:pt x="22" y="58"/>
                        <a:pt x="22" y="58"/>
                      </a:cubicBezTo>
                      <a:moveTo>
                        <a:pt x="22" y="58"/>
                      </a:moveTo>
                      <a:cubicBezTo>
                        <a:pt x="21" y="58"/>
                        <a:pt x="21" y="59"/>
                        <a:pt x="21" y="59"/>
                      </a:cubicBezTo>
                      <a:cubicBezTo>
                        <a:pt x="21" y="59"/>
                        <a:pt x="21" y="60"/>
                        <a:pt x="21" y="60"/>
                      </a:cubicBezTo>
                      <a:cubicBezTo>
                        <a:pt x="22" y="59"/>
                        <a:pt x="22" y="59"/>
                        <a:pt x="22" y="58"/>
                      </a:cubicBezTo>
                      <a:cubicBezTo>
                        <a:pt x="22" y="58"/>
                        <a:pt x="22" y="58"/>
                        <a:pt x="22" y="58"/>
                      </a:cubicBezTo>
                      <a:moveTo>
                        <a:pt x="26" y="51"/>
                      </a:moveTo>
                      <a:cubicBezTo>
                        <a:pt x="23" y="57"/>
                        <a:pt x="23" y="57"/>
                        <a:pt x="23" y="57"/>
                      </a:cubicBezTo>
                      <a:cubicBezTo>
                        <a:pt x="23" y="57"/>
                        <a:pt x="23" y="58"/>
                        <a:pt x="23" y="58"/>
                      </a:cubicBezTo>
                      <a:cubicBezTo>
                        <a:pt x="24" y="56"/>
                        <a:pt x="25" y="54"/>
                        <a:pt x="27" y="52"/>
                      </a:cubicBezTo>
                      <a:cubicBezTo>
                        <a:pt x="27" y="51"/>
                        <a:pt x="26" y="51"/>
                        <a:pt x="26" y="51"/>
                      </a:cubicBezTo>
                      <a:moveTo>
                        <a:pt x="26" y="51"/>
                      </a:moveTo>
                      <a:cubicBezTo>
                        <a:pt x="25" y="53"/>
                        <a:pt x="23" y="55"/>
                        <a:pt x="22" y="57"/>
                      </a:cubicBezTo>
                      <a:cubicBezTo>
                        <a:pt x="22" y="57"/>
                        <a:pt x="22" y="57"/>
                        <a:pt x="23" y="57"/>
                      </a:cubicBezTo>
                      <a:cubicBezTo>
                        <a:pt x="24" y="55"/>
                        <a:pt x="25" y="53"/>
                        <a:pt x="26" y="51"/>
                      </a:cubicBezTo>
                      <a:cubicBezTo>
                        <a:pt x="26" y="51"/>
                        <a:pt x="26" y="51"/>
                        <a:pt x="26" y="51"/>
                      </a:cubicBezTo>
                      <a:moveTo>
                        <a:pt x="28" y="48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8" y="50"/>
                        <a:pt x="28" y="49"/>
                        <a:pt x="29" y="48"/>
                      </a:cubicBezTo>
                      <a:cubicBezTo>
                        <a:pt x="28" y="48"/>
                        <a:pt x="28" y="48"/>
                        <a:pt x="28" y="48"/>
                      </a:cubicBezTo>
                      <a:moveTo>
                        <a:pt x="28" y="48"/>
                      </a:moveTo>
                      <a:cubicBezTo>
                        <a:pt x="27" y="48"/>
                        <a:pt x="27" y="49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49"/>
                        <a:pt x="28" y="49"/>
                        <a:pt x="28" y="48"/>
                      </a:cubicBezTo>
                      <a:cubicBezTo>
                        <a:pt x="28" y="48"/>
                        <a:pt x="28" y="48"/>
                        <a:pt x="28" y="48"/>
                      </a:cubicBezTo>
                      <a:moveTo>
                        <a:pt x="29" y="46"/>
                      </a:moveTo>
                      <a:cubicBezTo>
                        <a:pt x="29" y="46"/>
                        <a:pt x="29" y="46"/>
                        <a:pt x="29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29" y="46"/>
                      </a:cubicBezTo>
                      <a:moveTo>
                        <a:pt x="29" y="46"/>
                      </a:moveTo>
                      <a:cubicBezTo>
                        <a:pt x="29" y="46"/>
                        <a:pt x="29" y="46"/>
                        <a:pt x="29" y="46"/>
                      </a:cubicBezTo>
                      <a:cubicBezTo>
                        <a:pt x="29" y="46"/>
                        <a:pt x="29" y="46"/>
                        <a:pt x="29" y="46"/>
                      </a:cubicBezTo>
                      <a:cubicBezTo>
                        <a:pt x="29" y="46"/>
                        <a:pt x="29" y="46"/>
                        <a:pt x="29" y="46"/>
                      </a:cubicBezTo>
                      <a:cubicBezTo>
                        <a:pt x="29" y="46"/>
                        <a:pt x="29" y="46"/>
                        <a:pt x="29" y="46"/>
                      </a:cubicBezTo>
                      <a:moveTo>
                        <a:pt x="30" y="45"/>
                      </a:move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moveTo>
                        <a:pt x="31" y="44"/>
                      </a:move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1" y="45"/>
                        <a:pt x="31" y="44"/>
                        <a:pt x="31" y="44"/>
                      </a:cubicBezTo>
                      <a:cubicBezTo>
                        <a:pt x="31" y="44"/>
                        <a:pt x="31" y="44"/>
                        <a:pt x="31" y="44"/>
                      </a:cubicBezTo>
                      <a:moveTo>
                        <a:pt x="30" y="44"/>
                      </a:moveTo>
                      <a:cubicBezTo>
                        <a:pt x="30" y="44"/>
                        <a:pt x="29" y="45"/>
                        <a:pt x="29" y="46"/>
                      </a:cubicBezTo>
                      <a:cubicBezTo>
                        <a:pt x="29" y="46"/>
                        <a:pt x="29" y="46"/>
                        <a:pt x="29" y="46"/>
                      </a:cubicBezTo>
                      <a:cubicBezTo>
                        <a:pt x="30" y="45"/>
                        <a:pt x="30" y="45"/>
                        <a:pt x="31" y="44"/>
                      </a:cubicBezTo>
                      <a:cubicBezTo>
                        <a:pt x="30" y="44"/>
                        <a:pt x="30" y="44"/>
                        <a:pt x="30" y="44"/>
                      </a:cubicBezTo>
                      <a:moveTo>
                        <a:pt x="31" y="43"/>
                      </a:move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1" y="43"/>
                        <a:pt x="32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moveTo>
                        <a:pt x="31" y="43"/>
                      </a:moveTo>
                      <a:cubicBezTo>
                        <a:pt x="31" y="43"/>
                        <a:pt x="30" y="43"/>
                        <a:pt x="30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moveTo>
                        <a:pt x="34" y="39"/>
                      </a:move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1" y="43"/>
                        <a:pt x="32" y="43"/>
                        <a:pt x="32" y="43"/>
                      </a:cubicBezTo>
                      <a:cubicBezTo>
                        <a:pt x="32" y="42"/>
                        <a:pt x="33" y="41"/>
                        <a:pt x="34" y="40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moveTo>
                        <a:pt x="33" y="39"/>
                      </a:moveTo>
                      <a:cubicBezTo>
                        <a:pt x="32" y="40"/>
                        <a:pt x="32" y="41"/>
                        <a:pt x="31" y="42"/>
                      </a:cubicBezTo>
                      <a:cubicBezTo>
                        <a:pt x="31" y="42"/>
                        <a:pt x="31" y="43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2" y="42"/>
                        <a:pt x="33" y="40"/>
                        <a:pt x="33" y="39"/>
                      </a:cubicBezTo>
                      <a:cubicBezTo>
                        <a:pt x="33" y="39"/>
                        <a:pt x="33" y="39"/>
                        <a:pt x="33" y="39"/>
                      </a:cubicBezTo>
                      <a:moveTo>
                        <a:pt x="34" y="39"/>
                      </a:move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moveTo>
                        <a:pt x="33" y="39"/>
                      </a:moveTo>
                      <a:cubicBezTo>
                        <a:pt x="33" y="39"/>
                        <a:pt x="33" y="39"/>
                        <a:pt x="33" y="39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3" y="39"/>
                        <a:pt x="33" y="39"/>
                        <a:pt x="33" y="39"/>
                      </a:cubicBezTo>
                      <a:moveTo>
                        <a:pt x="35" y="37"/>
                      </a:moveTo>
                      <a:cubicBezTo>
                        <a:pt x="34" y="38"/>
                        <a:pt x="34" y="38"/>
                        <a:pt x="34" y="38"/>
                      </a:cubicBezTo>
                      <a:cubicBezTo>
                        <a:pt x="34" y="38"/>
                        <a:pt x="34" y="38"/>
                        <a:pt x="35" y="38"/>
                      </a:cubicBezTo>
                      <a:cubicBezTo>
                        <a:pt x="35" y="38"/>
                        <a:pt x="35" y="37"/>
                        <a:pt x="36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moveTo>
                        <a:pt x="35" y="36"/>
                      </a:moveTo>
                      <a:cubicBezTo>
                        <a:pt x="34" y="37"/>
                        <a:pt x="34" y="37"/>
                        <a:pt x="34" y="38"/>
                      </a:cubicBezTo>
                      <a:cubicBezTo>
                        <a:pt x="34" y="38"/>
                        <a:pt x="34" y="38"/>
                        <a:pt x="34" y="38"/>
                      </a:cubicBezTo>
                      <a:cubicBezTo>
                        <a:pt x="34" y="37"/>
                        <a:pt x="35" y="37"/>
                        <a:pt x="35" y="36"/>
                      </a:cubicBezTo>
                      <a:cubicBezTo>
                        <a:pt x="35" y="36"/>
                        <a:pt x="35" y="36"/>
                        <a:pt x="35" y="36"/>
                      </a:cubicBezTo>
                      <a:moveTo>
                        <a:pt x="36" y="34"/>
                      </a:moveTo>
                      <a:cubicBezTo>
                        <a:pt x="36" y="34"/>
                        <a:pt x="36" y="34"/>
                        <a:pt x="36" y="34"/>
                      </a:cubicBezTo>
                      <a:cubicBezTo>
                        <a:pt x="36" y="34"/>
                        <a:pt x="36" y="34"/>
                        <a:pt x="36" y="34"/>
                      </a:cubicBezTo>
                      <a:cubicBezTo>
                        <a:pt x="36" y="34"/>
                        <a:pt x="36" y="34"/>
                        <a:pt x="36" y="34"/>
                      </a:cubicBezTo>
                      <a:cubicBezTo>
                        <a:pt x="36" y="34"/>
                        <a:pt x="36" y="34"/>
                        <a:pt x="36" y="34"/>
                      </a:cubicBezTo>
                      <a:moveTo>
                        <a:pt x="38" y="32"/>
                      </a:moveTo>
                      <a:cubicBezTo>
                        <a:pt x="37" y="33"/>
                        <a:pt x="37" y="33"/>
                        <a:pt x="37" y="33"/>
                      </a:cubicBezTo>
                      <a:cubicBezTo>
                        <a:pt x="37" y="33"/>
                        <a:pt x="37" y="33"/>
                        <a:pt x="37" y="33"/>
                      </a:cubicBezTo>
                      <a:cubicBezTo>
                        <a:pt x="38" y="33"/>
                        <a:pt x="38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moveTo>
                        <a:pt x="37" y="31"/>
                      </a:moveTo>
                      <a:cubicBezTo>
                        <a:pt x="37" y="32"/>
                        <a:pt x="37" y="32"/>
                        <a:pt x="37" y="33"/>
                      </a:cubicBezTo>
                      <a:cubicBezTo>
                        <a:pt x="37" y="33"/>
                        <a:pt x="37" y="33"/>
                        <a:pt x="37" y="33"/>
                      </a:cubicBezTo>
                      <a:cubicBezTo>
                        <a:pt x="37" y="33"/>
                        <a:pt x="38" y="32"/>
                        <a:pt x="38" y="32"/>
                      </a:cubicBezTo>
                      <a:cubicBezTo>
                        <a:pt x="38" y="31"/>
                        <a:pt x="38" y="31"/>
                        <a:pt x="37" y="31"/>
                      </a:cubicBezTo>
                      <a:moveTo>
                        <a:pt x="39" y="30"/>
                      </a:move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9" y="32"/>
                        <a:pt x="39" y="32"/>
                      </a:cubicBezTo>
                      <a:cubicBezTo>
                        <a:pt x="39" y="31"/>
                        <a:pt x="39" y="31"/>
                        <a:pt x="39" y="30"/>
                      </a:cubicBezTo>
                      <a:cubicBezTo>
                        <a:pt x="39" y="30"/>
                        <a:pt x="39" y="30"/>
                        <a:pt x="39" y="30"/>
                      </a:cubicBezTo>
                      <a:moveTo>
                        <a:pt x="38" y="30"/>
                      </a:moveTo>
                      <a:cubicBezTo>
                        <a:pt x="38" y="30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9" y="30"/>
                        <a:pt x="39" y="30"/>
                      </a:cubicBezTo>
                      <a:cubicBezTo>
                        <a:pt x="39" y="30"/>
                        <a:pt x="39" y="30"/>
                        <a:pt x="38" y="30"/>
                      </a:cubicBezTo>
                      <a:moveTo>
                        <a:pt x="40" y="28"/>
                      </a:moveTo>
                      <a:cubicBezTo>
                        <a:pt x="39" y="30"/>
                        <a:pt x="39" y="30"/>
                        <a:pt x="39" y="30"/>
                      </a:cubicBezTo>
                      <a:cubicBezTo>
                        <a:pt x="40" y="30"/>
                        <a:pt x="40" y="30"/>
                        <a:pt x="40" y="30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40" y="28"/>
                        <a:pt x="40" y="28"/>
                      </a:cubicBezTo>
                      <a:moveTo>
                        <a:pt x="39" y="28"/>
                      </a:moveTo>
                      <a:cubicBezTo>
                        <a:pt x="39" y="28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9" y="30"/>
                      </a:cubicBezTo>
                      <a:cubicBezTo>
                        <a:pt x="39" y="29"/>
                        <a:pt x="40" y="29"/>
                        <a:pt x="40" y="28"/>
                      </a:cubicBezTo>
                      <a:cubicBezTo>
                        <a:pt x="40" y="28"/>
                        <a:pt x="40" y="28"/>
                        <a:pt x="39" y="28"/>
                      </a:cubicBezTo>
                      <a:moveTo>
                        <a:pt x="41" y="27"/>
                      </a:move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7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moveTo>
                        <a:pt x="40" y="26"/>
                      </a:move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1" y="27"/>
                        <a:pt x="41" y="27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moveTo>
                        <a:pt x="45" y="21"/>
                      </a:move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2" y="25"/>
                        <a:pt x="44" y="23"/>
                        <a:pt x="45" y="21"/>
                      </a:cubicBezTo>
                      <a:cubicBezTo>
                        <a:pt x="45" y="21"/>
                        <a:pt x="45" y="21"/>
                        <a:pt x="45" y="21"/>
                      </a:cubicBezTo>
                      <a:moveTo>
                        <a:pt x="44" y="21"/>
                      </a:moveTo>
                      <a:cubicBezTo>
                        <a:pt x="44" y="21"/>
                        <a:pt x="44" y="21"/>
                        <a:pt x="44" y="21"/>
                      </a:cubicBezTo>
                      <a:cubicBezTo>
                        <a:pt x="43" y="23"/>
                        <a:pt x="41" y="25"/>
                        <a:pt x="40" y="26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6"/>
                        <a:pt x="42" y="25"/>
                        <a:pt x="43" y="24"/>
                      </a:cubicBezTo>
                      <a:cubicBezTo>
                        <a:pt x="43" y="23"/>
                        <a:pt x="44" y="22"/>
                        <a:pt x="44" y="21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moveTo>
                        <a:pt x="48" y="16"/>
                      </a:moveTo>
                      <a:cubicBezTo>
                        <a:pt x="45" y="21"/>
                        <a:pt x="45" y="21"/>
                        <a:pt x="45" y="21"/>
                      </a:cubicBezTo>
                      <a:cubicBezTo>
                        <a:pt x="45" y="21"/>
                        <a:pt x="45" y="21"/>
                        <a:pt x="45" y="21"/>
                      </a:cubicBezTo>
                      <a:cubicBezTo>
                        <a:pt x="46" y="20"/>
                        <a:pt x="47" y="18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moveTo>
                        <a:pt x="47" y="15"/>
                      </a:moveTo>
                      <a:cubicBezTo>
                        <a:pt x="46" y="17"/>
                        <a:pt x="45" y="19"/>
                        <a:pt x="44" y="21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cubicBezTo>
                        <a:pt x="45" y="19"/>
                        <a:pt x="46" y="17"/>
                        <a:pt x="47" y="16"/>
                      </a:cubicBezTo>
                      <a:cubicBezTo>
                        <a:pt x="47" y="16"/>
                        <a:pt x="47" y="16"/>
                        <a:pt x="47" y="15"/>
                      </a:cubicBezTo>
                      <a:moveTo>
                        <a:pt x="49" y="14"/>
                      </a:move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8" y="16"/>
                        <a:pt x="48" y="16"/>
                        <a:pt x="48" y="16"/>
                      </a:cubicBezTo>
                      <a:cubicBezTo>
                        <a:pt x="48" y="15"/>
                        <a:pt x="49" y="14"/>
                        <a:pt x="49" y="14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moveTo>
                        <a:pt x="49" y="13"/>
                      </a:move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9" y="14"/>
                        <a:pt x="49" y="14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moveTo>
                        <a:pt x="48" y="13"/>
                      </a:moveTo>
                      <a:cubicBezTo>
                        <a:pt x="48" y="14"/>
                        <a:pt x="47" y="14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8" y="15"/>
                        <a:pt x="48" y="14"/>
                        <a:pt x="49" y="13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moveTo>
                        <a:pt x="48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48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moveTo>
                        <a:pt x="50" y="12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50" y="12"/>
                        <a:pt x="50" y="12"/>
                        <a:pt x="50" y="12"/>
                      </a:cubicBezTo>
                      <a:moveTo>
                        <a:pt x="49" y="12"/>
                      </a:moveTo>
                      <a:cubicBezTo>
                        <a:pt x="49" y="12"/>
                        <a:pt x="49" y="12"/>
                        <a:pt x="48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2"/>
                        <a:pt x="49" y="12"/>
                      </a:cubicBezTo>
                      <a:cubicBezTo>
                        <a:pt x="49" y="12"/>
                        <a:pt x="49" y="12"/>
                        <a:pt x="49" y="12"/>
                      </a:cubicBezTo>
                      <a:moveTo>
                        <a:pt x="51" y="11"/>
                      </a:moveTo>
                      <a:cubicBezTo>
                        <a:pt x="50" y="12"/>
                        <a:pt x="50" y="12"/>
                        <a:pt x="50" y="12"/>
                      </a:cubicBezTo>
                      <a:cubicBezTo>
                        <a:pt x="50" y="12"/>
                        <a:pt x="50" y="13"/>
                        <a:pt x="50" y="13"/>
                      </a:cubicBezTo>
                      <a:cubicBezTo>
                        <a:pt x="50" y="12"/>
                        <a:pt x="51" y="12"/>
                        <a:pt x="51" y="11"/>
                      </a:cubicBezTo>
                      <a:cubicBezTo>
                        <a:pt x="51" y="11"/>
                        <a:pt x="51" y="11"/>
                        <a:pt x="51" y="11"/>
                      </a:cubicBezTo>
                      <a:moveTo>
                        <a:pt x="50" y="10"/>
                      </a:moveTo>
                      <a:cubicBezTo>
                        <a:pt x="50" y="11"/>
                        <a:pt x="49" y="11"/>
                        <a:pt x="49" y="12"/>
                      </a:cubicBez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50" y="12"/>
                        <a:pt x="50" y="11"/>
                        <a:pt x="50" y="11"/>
                      </a:cubicBezTo>
                      <a:cubicBezTo>
                        <a:pt x="50" y="11"/>
                        <a:pt x="50" y="10"/>
                        <a:pt x="50" y="10"/>
                      </a:cubicBezTo>
                      <a:moveTo>
                        <a:pt x="55" y="4"/>
                      </a:moveTo>
                      <a:cubicBezTo>
                        <a:pt x="51" y="10"/>
                        <a:pt x="51" y="10"/>
                        <a:pt x="51" y="10"/>
                      </a:cubicBezTo>
                      <a:cubicBezTo>
                        <a:pt x="51" y="10"/>
                        <a:pt x="51" y="10"/>
                        <a:pt x="51" y="10"/>
                      </a:cubicBezTo>
                      <a:cubicBezTo>
                        <a:pt x="52" y="8"/>
                        <a:pt x="54" y="6"/>
                        <a:pt x="55" y="4"/>
                      </a:cubicBezTo>
                      <a:cubicBezTo>
                        <a:pt x="55" y="4"/>
                        <a:pt x="55" y="4"/>
                        <a:pt x="55" y="4"/>
                      </a:cubicBezTo>
                      <a:moveTo>
                        <a:pt x="54" y="4"/>
                      </a:moveTo>
                      <a:cubicBezTo>
                        <a:pt x="53" y="6"/>
                        <a:pt x="51" y="8"/>
                        <a:pt x="50" y="10"/>
                      </a:cubicBezTo>
                      <a:cubicBezTo>
                        <a:pt x="50" y="10"/>
                        <a:pt x="51" y="10"/>
                        <a:pt x="51" y="10"/>
                      </a:cubicBezTo>
                      <a:cubicBezTo>
                        <a:pt x="52" y="8"/>
                        <a:pt x="53" y="6"/>
                        <a:pt x="54" y="4"/>
                      </a:cubicBezTo>
                      <a:cubicBezTo>
                        <a:pt x="54" y="4"/>
                        <a:pt x="54" y="4"/>
                        <a:pt x="54" y="4"/>
                      </a:cubicBezTo>
                      <a:moveTo>
                        <a:pt x="55" y="3"/>
                      </a:move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55" y="4"/>
                        <a:pt x="55" y="3"/>
                        <a:pt x="56" y="3"/>
                      </a:cubicBezTo>
                      <a:cubicBezTo>
                        <a:pt x="56" y="3"/>
                        <a:pt x="56" y="3"/>
                        <a:pt x="55" y="3"/>
                      </a:cubicBezTo>
                      <a:moveTo>
                        <a:pt x="56" y="3"/>
                      </a:moveTo>
                      <a:cubicBezTo>
                        <a:pt x="56" y="3"/>
                        <a:pt x="56" y="3"/>
                        <a:pt x="56" y="3"/>
                      </a:cubicBezTo>
                      <a:cubicBezTo>
                        <a:pt x="56" y="3"/>
                        <a:pt x="56" y="3"/>
                        <a:pt x="56" y="3"/>
                      </a:cubicBezTo>
                      <a:cubicBezTo>
                        <a:pt x="56" y="3"/>
                        <a:pt x="56" y="3"/>
                        <a:pt x="56" y="3"/>
                      </a:cubicBezTo>
                      <a:cubicBezTo>
                        <a:pt x="56" y="3"/>
                        <a:pt x="56" y="3"/>
                        <a:pt x="56" y="3"/>
                      </a:cubicBezTo>
                      <a:moveTo>
                        <a:pt x="55" y="3"/>
                      </a:move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moveTo>
                        <a:pt x="55" y="2"/>
                      </a:moveTo>
                      <a:cubicBezTo>
                        <a:pt x="55" y="2"/>
                        <a:pt x="55" y="2"/>
                        <a:pt x="55" y="2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5" y="3"/>
                        <a:pt x="55" y="2"/>
                        <a:pt x="55" y="2"/>
                      </a:cubicBezTo>
                      <a:moveTo>
                        <a:pt x="57" y="1"/>
                      </a:moveTo>
                      <a:cubicBezTo>
                        <a:pt x="56" y="1"/>
                        <a:pt x="56" y="1"/>
                        <a:pt x="56" y="1"/>
                      </a:cubicBezTo>
                      <a:cubicBezTo>
                        <a:pt x="57" y="2"/>
                        <a:pt x="57" y="2"/>
                        <a:pt x="57" y="2"/>
                      </a:cubicBezTo>
                      <a:cubicBezTo>
                        <a:pt x="57" y="1"/>
                        <a:pt x="57" y="1"/>
                        <a:pt x="57" y="1"/>
                      </a:cubicBezTo>
                      <a:cubicBezTo>
                        <a:pt x="57" y="1"/>
                        <a:pt x="57" y="1"/>
                        <a:pt x="57" y="1"/>
                      </a:cubicBezTo>
                      <a:moveTo>
                        <a:pt x="56" y="0"/>
                      </a:moveTo>
                      <a:cubicBezTo>
                        <a:pt x="56" y="0"/>
                        <a:pt x="56" y="1"/>
                        <a:pt x="55" y="1"/>
                      </a:cubicBezTo>
                      <a:cubicBezTo>
                        <a:pt x="56" y="1"/>
                        <a:pt x="56" y="1"/>
                        <a:pt x="56" y="1"/>
                      </a:cubicBezTo>
                      <a:cubicBezTo>
                        <a:pt x="56" y="1"/>
                        <a:pt x="56" y="1"/>
                        <a:pt x="56" y="1"/>
                      </a:cubicBezTo>
                      <a:cubicBezTo>
                        <a:pt x="56" y="1"/>
                        <a:pt x="56" y="1"/>
                        <a:pt x="56" y="0"/>
                      </a:cubicBezTo>
                      <a:cubicBezTo>
                        <a:pt x="56" y="0"/>
                        <a:pt x="56" y="0"/>
                        <a:pt x="5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1" name="Freeform 9511"/>
                <p:cNvSpPr>
                  <a:spLocks noEditPoints="1"/>
                </p:cNvSpPr>
                <p:nvPr/>
              </p:nvSpPr>
              <p:spPr bwMode="auto">
                <a:xfrm>
                  <a:off x="-451" y="3401"/>
                  <a:ext cx="12" cy="21"/>
                </a:xfrm>
                <a:custGeom>
                  <a:avLst/>
                  <a:gdLst>
                    <a:gd name="T0" fmla="*/ 1 w 5"/>
                    <a:gd name="T1" fmla="*/ 7 h 9"/>
                    <a:gd name="T2" fmla="*/ 0 w 5"/>
                    <a:gd name="T3" fmla="*/ 8 h 9"/>
                    <a:gd name="T4" fmla="*/ 0 w 5"/>
                    <a:gd name="T5" fmla="*/ 9 h 9"/>
                    <a:gd name="T6" fmla="*/ 1 w 5"/>
                    <a:gd name="T7" fmla="*/ 8 h 9"/>
                    <a:gd name="T8" fmla="*/ 1 w 5"/>
                    <a:gd name="T9" fmla="*/ 7 h 9"/>
                    <a:gd name="T10" fmla="*/ 0 w 5"/>
                    <a:gd name="T11" fmla="*/ 7 h 9"/>
                    <a:gd name="T12" fmla="*/ 0 w 5"/>
                    <a:gd name="T13" fmla="*/ 8 h 9"/>
                    <a:gd name="T14" fmla="*/ 0 w 5"/>
                    <a:gd name="T15" fmla="*/ 8 h 9"/>
                    <a:gd name="T16" fmla="*/ 1 w 5"/>
                    <a:gd name="T17" fmla="*/ 7 h 9"/>
                    <a:gd name="T18" fmla="*/ 0 w 5"/>
                    <a:gd name="T19" fmla="*/ 7 h 9"/>
                    <a:gd name="T20" fmla="*/ 5 w 5"/>
                    <a:gd name="T21" fmla="*/ 0 h 9"/>
                    <a:gd name="T22" fmla="*/ 4 w 5"/>
                    <a:gd name="T23" fmla="*/ 1 h 9"/>
                    <a:gd name="T24" fmla="*/ 5 w 5"/>
                    <a:gd name="T25" fmla="*/ 2 h 9"/>
                    <a:gd name="T26" fmla="*/ 5 w 5"/>
                    <a:gd name="T27" fmla="*/ 0 h 9"/>
                    <a:gd name="T28" fmla="*/ 5 w 5"/>
                    <a:gd name="T29" fmla="*/ 0 h 9"/>
                    <a:gd name="T30" fmla="*/ 5 w 5"/>
                    <a:gd name="T31" fmla="*/ 0 h 9"/>
                    <a:gd name="T32" fmla="*/ 4 w 5"/>
                    <a:gd name="T33" fmla="*/ 1 h 9"/>
                    <a:gd name="T34" fmla="*/ 4 w 5"/>
                    <a:gd name="T35" fmla="*/ 1 h 9"/>
                    <a:gd name="T36" fmla="*/ 5 w 5"/>
                    <a:gd name="T37" fmla="*/ 0 h 9"/>
                    <a:gd name="T38" fmla="*/ 5 w 5"/>
                    <a:gd name="T3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9">
                      <a:moveTo>
                        <a:pt x="1" y="7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moveTo>
                        <a:pt x="0" y="7"/>
                      </a:move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1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2"/>
                      </a:cubicBezTo>
                      <a:cubicBezTo>
                        <a:pt x="5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2" name="Rectangle 9512"/>
                <p:cNvSpPr>
                  <a:spLocks noChangeArrowheads="1"/>
                </p:cNvSpPr>
                <p:nvPr/>
              </p:nvSpPr>
              <p:spPr bwMode="auto">
                <a:xfrm>
                  <a:off x="-432" y="3389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3" name="Rectangle 9513"/>
                <p:cNvSpPr>
                  <a:spLocks noChangeArrowheads="1"/>
                </p:cNvSpPr>
                <p:nvPr/>
              </p:nvSpPr>
              <p:spPr bwMode="auto">
                <a:xfrm>
                  <a:off x="-432" y="3389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4" name="Freeform 9514"/>
                <p:cNvSpPr>
                  <a:spLocks noEditPoints="1"/>
                </p:cNvSpPr>
                <p:nvPr/>
              </p:nvSpPr>
              <p:spPr bwMode="auto">
                <a:xfrm>
                  <a:off x="-432" y="3372"/>
                  <a:ext cx="12" cy="15"/>
                </a:xfrm>
                <a:custGeom>
                  <a:avLst/>
                  <a:gdLst>
                    <a:gd name="T0" fmla="*/ 1 w 5"/>
                    <a:gd name="T1" fmla="*/ 6 h 6"/>
                    <a:gd name="T2" fmla="*/ 1 w 5"/>
                    <a:gd name="T3" fmla="*/ 6 h 6"/>
                    <a:gd name="T4" fmla="*/ 1 w 5"/>
                    <a:gd name="T5" fmla="*/ 6 h 6"/>
                    <a:gd name="T6" fmla="*/ 1 w 5"/>
                    <a:gd name="T7" fmla="*/ 6 h 6"/>
                    <a:gd name="T8" fmla="*/ 1 w 5"/>
                    <a:gd name="T9" fmla="*/ 6 h 6"/>
                    <a:gd name="T10" fmla="*/ 0 w 5"/>
                    <a:gd name="T11" fmla="*/ 5 h 6"/>
                    <a:gd name="T12" fmla="*/ 0 w 5"/>
                    <a:gd name="T13" fmla="*/ 6 h 6"/>
                    <a:gd name="T14" fmla="*/ 1 w 5"/>
                    <a:gd name="T15" fmla="*/ 6 h 6"/>
                    <a:gd name="T16" fmla="*/ 1 w 5"/>
                    <a:gd name="T17" fmla="*/ 5 h 6"/>
                    <a:gd name="T18" fmla="*/ 0 w 5"/>
                    <a:gd name="T19" fmla="*/ 5 h 6"/>
                    <a:gd name="T20" fmla="*/ 1 w 5"/>
                    <a:gd name="T21" fmla="*/ 5 h 6"/>
                    <a:gd name="T22" fmla="*/ 1 w 5"/>
                    <a:gd name="T23" fmla="*/ 5 h 6"/>
                    <a:gd name="T24" fmla="*/ 2 w 5"/>
                    <a:gd name="T25" fmla="*/ 5 h 6"/>
                    <a:gd name="T26" fmla="*/ 2 w 5"/>
                    <a:gd name="T27" fmla="*/ 5 h 6"/>
                    <a:gd name="T28" fmla="*/ 1 w 5"/>
                    <a:gd name="T29" fmla="*/ 5 h 6"/>
                    <a:gd name="T30" fmla="*/ 1 w 5"/>
                    <a:gd name="T31" fmla="*/ 5 h 6"/>
                    <a:gd name="T32" fmla="*/ 1 w 5"/>
                    <a:gd name="T33" fmla="*/ 5 h 6"/>
                    <a:gd name="T34" fmla="*/ 1 w 5"/>
                    <a:gd name="T35" fmla="*/ 5 h 6"/>
                    <a:gd name="T36" fmla="*/ 1 w 5"/>
                    <a:gd name="T37" fmla="*/ 5 h 6"/>
                    <a:gd name="T38" fmla="*/ 1 w 5"/>
                    <a:gd name="T39" fmla="*/ 5 h 6"/>
                    <a:gd name="T40" fmla="*/ 4 w 5"/>
                    <a:gd name="T41" fmla="*/ 1 h 6"/>
                    <a:gd name="T42" fmla="*/ 4 w 5"/>
                    <a:gd name="T43" fmla="*/ 1 h 6"/>
                    <a:gd name="T44" fmla="*/ 4 w 5"/>
                    <a:gd name="T45" fmla="*/ 2 h 6"/>
                    <a:gd name="T46" fmla="*/ 4 w 5"/>
                    <a:gd name="T47" fmla="*/ 1 h 6"/>
                    <a:gd name="T48" fmla="*/ 4 w 5"/>
                    <a:gd name="T49" fmla="*/ 1 h 6"/>
                    <a:gd name="T50" fmla="*/ 3 w 5"/>
                    <a:gd name="T51" fmla="*/ 1 h 6"/>
                    <a:gd name="T52" fmla="*/ 3 w 5"/>
                    <a:gd name="T53" fmla="*/ 1 h 6"/>
                    <a:gd name="T54" fmla="*/ 3 w 5"/>
                    <a:gd name="T55" fmla="*/ 1 h 6"/>
                    <a:gd name="T56" fmla="*/ 4 w 5"/>
                    <a:gd name="T57" fmla="*/ 1 h 6"/>
                    <a:gd name="T58" fmla="*/ 3 w 5"/>
                    <a:gd name="T59" fmla="*/ 1 h 6"/>
                    <a:gd name="T60" fmla="*/ 4 w 5"/>
                    <a:gd name="T61" fmla="*/ 0 h 6"/>
                    <a:gd name="T62" fmla="*/ 4 w 5"/>
                    <a:gd name="T63" fmla="*/ 1 h 6"/>
                    <a:gd name="T64" fmla="*/ 4 w 5"/>
                    <a:gd name="T65" fmla="*/ 1 h 6"/>
                    <a:gd name="T66" fmla="*/ 5 w 5"/>
                    <a:gd name="T67" fmla="*/ 0 h 6"/>
                    <a:gd name="T68" fmla="*/ 4 w 5"/>
                    <a:gd name="T69" fmla="*/ 0 h 6"/>
                    <a:gd name="T70" fmla="*/ 4 w 5"/>
                    <a:gd name="T71" fmla="*/ 0 h 6"/>
                    <a:gd name="T72" fmla="*/ 3 w 5"/>
                    <a:gd name="T73" fmla="*/ 1 h 6"/>
                    <a:gd name="T74" fmla="*/ 4 w 5"/>
                    <a:gd name="T75" fmla="*/ 1 h 6"/>
                    <a:gd name="T76" fmla="*/ 4 w 5"/>
                    <a:gd name="T77" fmla="*/ 0 h 6"/>
                    <a:gd name="T78" fmla="*/ 4 w 5"/>
                    <a:gd name="T7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5" h="6"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0" y="5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5"/>
                        <a:pt x="1" y="5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5" name="Freeform 9515"/>
                <p:cNvSpPr>
                  <a:spLocks noEditPoints="1"/>
                </p:cNvSpPr>
                <p:nvPr/>
              </p:nvSpPr>
              <p:spPr bwMode="auto">
                <a:xfrm>
                  <a:off x="-413" y="3351"/>
                  <a:ext cx="5" cy="2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  <a:gd name="T6" fmla="*/ 2 w 2"/>
                    <a:gd name="T7" fmla="*/ 1 h 1"/>
                    <a:gd name="T8" fmla="*/ 1 w 2"/>
                    <a:gd name="T9" fmla="*/ 1 h 1"/>
                    <a:gd name="T10" fmla="*/ 1 w 2"/>
                    <a:gd name="T11" fmla="*/ 0 h 1"/>
                    <a:gd name="T12" fmla="*/ 0 w 2"/>
                    <a:gd name="T13" fmla="*/ 1 h 1"/>
                    <a:gd name="T14" fmla="*/ 1 w 2"/>
                    <a:gd name="T15" fmla="*/ 1 h 1"/>
                    <a:gd name="T16" fmla="*/ 1 w 2"/>
                    <a:gd name="T17" fmla="*/ 1 h 1"/>
                    <a:gd name="T18" fmla="*/ 1 w 2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6" name="Freeform 9516"/>
                <p:cNvSpPr>
                  <a:spLocks noEditPoints="1"/>
                </p:cNvSpPr>
                <p:nvPr/>
              </p:nvSpPr>
              <p:spPr bwMode="auto">
                <a:xfrm>
                  <a:off x="-415" y="3356"/>
                  <a:ext cx="4" cy="2"/>
                </a:xfrm>
                <a:custGeom>
                  <a:avLst/>
                  <a:gdLst>
                    <a:gd name="T0" fmla="*/ 1 w 2"/>
                    <a:gd name="T1" fmla="*/ 0 h 1"/>
                    <a:gd name="T2" fmla="*/ 1 w 2"/>
                    <a:gd name="T3" fmla="*/ 1 h 1"/>
                    <a:gd name="T4" fmla="*/ 1 w 2"/>
                    <a:gd name="T5" fmla="*/ 1 h 1"/>
                    <a:gd name="T6" fmla="*/ 2 w 2"/>
                    <a:gd name="T7" fmla="*/ 1 h 1"/>
                    <a:gd name="T8" fmla="*/ 1 w 2"/>
                    <a:gd name="T9" fmla="*/ 0 h 1"/>
                    <a:gd name="T10" fmla="*/ 1 w 2"/>
                    <a:gd name="T11" fmla="*/ 0 h 1"/>
                    <a:gd name="T12" fmla="*/ 0 w 2"/>
                    <a:gd name="T13" fmla="*/ 0 h 1"/>
                    <a:gd name="T14" fmla="*/ 1 w 2"/>
                    <a:gd name="T15" fmla="*/ 1 h 1"/>
                    <a:gd name="T16" fmla="*/ 1 w 2"/>
                    <a:gd name="T17" fmla="*/ 0 h 1"/>
                    <a:gd name="T18" fmla="*/ 1 w 2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1"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7" name="Freeform 9517"/>
                <p:cNvSpPr>
                  <a:spLocks noEditPoints="1"/>
                </p:cNvSpPr>
                <p:nvPr/>
              </p:nvSpPr>
              <p:spPr bwMode="auto">
                <a:xfrm>
                  <a:off x="-411" y="3346"/>
                  <a:ext cx="5" cy="5"/>
                </a:xfrm>
                <a:custGeom>
                  <a:avLst/>
                  <a:gdLst>
                    <a:gd name="T0" fmla="*/ 2 w 2"/>
                    <a:gd name="T1" fmla="*/ 1 h 2"/>
                    <a:gd name="T2" fmla="*/ 1 w 2"/>
                    <a:gd name="T3" fmla="*/ 1 h 2"/>
                    <a:gd name="T4" fmla="*/ 1 w 2"/>
                    <a:gd name="T5" fmla="*/ 2 h 2"/>
                    <a:gd name="T6" fmla="*/ 2 w 2"/>
                    <a:gd name="T7" fmla="*/ 1 h 2"/>
                    <a:gd name="T8" fmla="*/ 2 w 2"/>
                    <a:gd name="T9" fmla="*/ 1 h 2"/>
                    <a:gd name="T10" fmla="*/ 1 w 2"/>
                    <a:gd name="T11" fmla="*/ 0 h 2"/>
                    <a:gd name="T12" fmla="*/ 0 w 2"/>
                    <a:gd name="T13" fmla="*/ 1 h 2"/>
                    <a:gd name="T14" fmla="*/ 1 w 2"/>
                    <a:gd name="T15" fmla="*/ 1 h 2"/>
                    <a:gd name="T16" fmla="*/ 1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2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8" name="Freeform 9518"/>
                <p:cNvSpPr>
                  <a:spLocks noEditPoints="1"/>
                </p:cNvSpPr>
                <p:nvPr/>
              </p:nvSpPr>
              <p:spPr bwMode="auto">
                <a:xfrm>
                  <a:off x="-408" y="3344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2 h 2"/>
                    <a:gd name="T4" fmla="*/ 2 w 2"/>
                    <a:gd name="T5" fmla="*/ 2 h 2"/>
                    <a:gd name="T6" fmla="*/ 2 w 2"/>
                    <a:gd name="T7" fmla="*/ 2 h 2"/>
                    <a:gd name="T8" fmla="*/ 2 w 2"/>
                    <a:gd name="T9" fmla="*/ 2 h 2"/>
                    <a:gd name="T10" fmla="*/ 0 w 2"/>
                    <a:gd name="T11" fmla="*/ 0 h 2"/>
                    <a:gd name="T12" fmla="*/ 0 w 2"/>
                    <a:gd name="T13" fmla="*/ 0 h 2"/>
                    <a:gd name="T14" fmla="*/ 2 w 2"/>
                    <a:gd name="T15" fmla="*/ 2 h 2"/>
                    <a:gd name="T16" fmla="*/ 2 w 2"/>
                    <a:gd name="T17" fmla="*/ 2 h 2"/>
                    <a:gd name="T18" fmla="*/ 0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9" name="Freeform 9519"/>
                <p:cNvSpPr>
                  <a:spLocks noEditPoints="1"/>
                </p:cNvSpPr>
                <p:nvPr/>
              </p:nvSpPr>
              <p:spPr bwMode="auto">
                <a:xfrm>
                  <a:off x="-408" y="3344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2 h 2"/>
                    <a:gd name="T4" fmla="*/ 2 w 2"/>
                    <a:gd name="T5" fmla="*/ 2 h 2"/>
                    <a:gd name="T6" fmla="*/ 2 w 2"/>
                    <a:gd name="T7" fmla="*/ 2 h 2"/>
                    <a:gd name="T8" fmla="*/ 2 w 2"/>
                    <a:gd name="T9" fmla="*/ 2 h 2"/>
                    <a:gd name="T10" fmla="*/ 0 w 2"/>
                    <a:gd name="T11" fmla="*/ 0 h 2"/>
                    <a:gd name="T12" fmla="*/ 0 w 2"/>
                    <a:gd name="T13" fmla="*/ 0 h 2"/>
                    <a:gd name="T14" fmla="*/ 2 w 2"/>
                    <a:gd name="T15" fmla="*/ 2 h 2"/>
                    <a:gd name="T16" fmla="*/ 2 w 2"/>
                    <a:gd name="T17" fmla="*/ 2 h 2"/>
                    <a:gd name="T18" fmla="*/ 0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0" name="Freeform 9520"/>
                <p:cNvSpPr>
                  <a:spLocks noEditPoints="1"/>
                </p:cNvSpPr>
                <p:nvPr/>
              </p:nvSpPr>
              <p:spPr bwMode="auto">
                <a:xfrm>
                  <a:off x="-399" y="3332"/>
                  <a:ext cx="2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  <a:gd name="T3" fmla="*/ 1 w 1"/>
                    <a:gd name="T4" fmla="*/ 1 w 1"/>
                    <a:gd name="T5" fmla="*/ 0 w 1"/>
                    <a:gd name="T6" fmla="*/ 0 w 1"/>
                    <a:gd name="T7" fmla="*/ 0 w 1"/>
                    <a:gd name="T8" fmla="*/ 0 w 1"/>
                    <a:gd name="T9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1" name="Freeform 9521"/>
                <p:cNvSpPr>
                  <a:spLocks noEditPoints="1"/>
                </p:cNvSpPr>
                <p:nvPr/>
              </p:nvSpPr>
              <p:spPr bwMode="auto">
                <a:xfrm>
                  <a:off x="-392" y="3306"/>
                  <a:ext cx="10" cy="14"/>
                </a:xfrm>
                <a:custGeom>
                  <a:avLst/>
                  <a:gdLst>
                    <a:gd name="T0" fmla="*/ 1 w 4"/>
                    <a:gd name="T1" fmla="*/ 6 h 6"/>
                    <a:gd name="T2" fmla="*/ 1 w 4"/>
                    <a:gd name="T3" fmla="*/ 6 h 6"/>
                    <a:gd name="T4" fmla="*/ 1 w 4"/>
                    <a:gd name="T5" fmla="*/ 6 h 6"/>
                    <a:gd name="T6" fmla="*/ 1 w 4"/>
                    <a:gd name="T7" fmla="*/ 6 h 6"/>
                    <a:gd name="T8" fmla="*/ 1 w 4"/>
                    <a:gd name="T9" fmla="*/ 6 h 6"/>
                    <a:gd name="T10" fmla="*/ 0 w 4"/>
                    <a:gd name="T11" fmla="*/ 5 h 6"/>
                    <a:gd name="T12" fmla="*/ 0 w 4"/>
                    <a:gd name="T13" fmla="*/ 5 h 6"/>
                    <a:gd name="T14" fmla="*/ 0 w 4"/>
                    <a:gd name="T15" fmla="*/ 6 h 6"/>
                    <a:gd name="T16" fmla="*/ 0 w 4"/>
                    <a:gd name="T17" fmla="*/ 5 h 6"/>
                    <a:gd name="T18" fmla="*/ 0 w 4"/>
                    <a:gd name="T19" fmla="*/ 5 h 6"/>
                    <a:gd name="T20" fmla="*/ 4 w 4"/>
                    <a:gd name="T21" fmla="*/ 0 h 6"/>
                    <a:gd name="T22" fmla="*/ 4 w 4"/>
                    <a:gd name="T23" fmla="*/ 1 h 6"/>
                    <a:gd name="T24" fmla="*/ 4 w 4"/>
                    <a:gd name="T25" fmla="*/ 1 h 6"/>
                    <a:gd name="T26" fmla="*/ 4 w 4"/>
                    <a:gd name="T27" fmla="*/ 0 h 6"/>
                    <a:gd name="T28" fmla="*/ 4 w 4"/>
                    <a:gd name="T29" fmla="*/ 0 h 6"/>
                    <a:gd name="T30" fmla="*/ 3 w 4"/>
                    <a:gd name="T31" fmla="*/ 0 h 6"/>
                    <a:gd name="T32" fmla="*/ 3 w 4"/>
                    <a:gd name="T33" fmla="*/ 0 h 6"/>
                    <a:gd name="T34" fmla="*/ 3 w 4"/>
                    <a:gd name="T35" fmla="*/ 1 h 6"/>
                    <a:gd name="T36" fmla="*/ 4 w 4"/>
                    <a:gd name="T37" fmla="*/ 0 h 6"/>
                    <a:gd name="T38" fmla="*/ 3 w 4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" h="6"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2" name="Freeform 9522"/>
                <p:cNvSpPr>
                  <a:spLocks noEditPoints="1"/>
                </p:cNvSpPr>
                <p:nvPr/>
              </p:nvSpPr>
              <p:spPr bwMode="auto">
                <a:xfrm>
                  <a:off x="-389" y="3313"/>
                  <a:ext cx="2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  <a:gd name="T3" fmla="*/ 1 w 1"/>
                    <a:gd name="T4" fmla="*/ 1 w 1"/>
                    <a:gd name="T5" fmla="*/ 0 w 1"/>
                    <a:gd name="T6" fmla="*/ 0 w 1"/>
                    <a:gd name="T7" fmla="*/ 1 w 1"/>
                    <a:gd name="T8" fmla="*/ 1 w 1"/>
                    <a:gd name="T9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3" name="Freeform 9523"/>
                <p:cNvSpPr>
                  <a:spLocks noEditPoints="1"/>
                </p:cNvSpPr>
                <p:nvPr/>
              </p:nvSpPr>
              <p:spPr bwMode="auto">
                <a:xfrm>
                  <a:off x="-387" y="3285"/>
                  <a:ext cx="19" cy="28"/>
                </a:xfrm>
                <a:custGeom>
                  <a:avLst/>
                  <a:gdLst>
                    <a:gd name="T0" fmla="*/ 1 w 8"/>
                    <a:gd name="T1" fmla="*/ 11 h 12"/>
                    <a:gd name="T2" fmla="*/ 1 w 8"/>
                    <a:gd name="T3" fmla="*/ 11 h 12"/>
                    <a:gd name="T4" fmla="*/ 1 w 8"/>
                    <a:gd name="T5" fmla="*/ 12 h 12"/>
                    <a:gd name="T6" fmla="*/ 1 w 8"/>
                    <a:gd name="T7" fmla="*/ 12 h 12"/>
                    <a:gd name="T8" fmla="*/ 1 w 8"/>
                    <a:gd name="T9" fmla="*/ 11 h 12"/>
                    <a:gd name="T10" fmla="*/ 0 w 8"/>
                    <a:gd name="T11" fmla="*/ 11 h 12"/>
                    <a:gd name="T12" fmla="*/ 0 w 8"/>
                    <a:gd name="T13" fmla="*/ 11 h 12"/>
                    <a:gd name="T14" fmla="*/ 0 w 8"/>
                    <a:gd name="T15" fmla="*/ 11 h 12"/>
                    <a:gd name="T16" fmla="*/ 0 w 8"/>
                    <a:gd name="T17" fmla="*/ 11 h 12"/>
                    <a:gd name="T18" fmla="*/ 0 w 8"/>
                    <a:gd name="T19" fmla="*/ 11 h 12"/>
                    <a:gd name="T20" fmla="*/ 6 w 8"/>
                    <a:gd name="T21" fmla="*/ 3 h 12"/>
                    <a:gd name="T22" fmla="*/ 6 w 8"/>
                    <a:gd name="T23" fmla="*/ 3 h 12"/>
                    <a:gd name="T24" fmla="*/ 6 w 8"/>
                    <a:gd name="T25" fmla="*/ 3 h 12"/>
                    <a:gd name="T26" fmla="*/ 6 w 8"/>
                    <a:gd name="T27" fmla="*/ 3 h 12"/>
                    <a:gd name="T28" fmla="*/ 6 w 8"/>
                    <a:gd name="T29" fmla="*/ 3 h 12"/>
                    <a:gd name="T30" fmla="*/ 5 w 8"/>
                    <a:gd name="T31" fmla="*/ 2 h 12"/>
                    <a:gd name="T32" fmla="*/ 5 w 8"/>
                    <a:gd name="T33" fmla="*/ 3 h 12"/>
                    <a:gd name="T34" fmla="*/ 5 w 8"/>
                    <a:gd name="T35" fmla="*/ 3 h 12"/>
                    <a:gd name="T36" fmla="*/ 5 w 8"/>
                    <a:gd name="T37" fmla="*/ 3 h 12"/>
                    <a:gd name="T38" fmla="*/ 5 w 8"/>
                    <a:gd name="T39" fmla="*/ 2 h 12"/>
                    <a:gd name="T40" fmla="*/ 7 w 8"/>
                    <a:gd name="T41" fmla="*/ 2 h 12"/>
                    <a:gd name="T42" fmla="*/ 6 w 8"/>
                    <a:gd name="T43" fmla="*/ 2 h 12"/>
                    <a:gd name="T44" fmla="*/ 7 w 8"/>
                    <a:gd name="T45" fmla="*/ 2 h 12"/>
                    <a:gd name="T46" fmla="*/ 7 w 8"/>
                    <a:gd name="T47" fmla="*/ 2 h 12"/>
                    <a:gd name="T48" fmla="*/ 7 w 8"/>
                    <a:gd name="T49" fmla="*/ 2 h 12"/>
                    <a:gd name="T50" fmla="*/ 6 w 8"/>
                    <a:gd name="T51" fmla="*/ 1 h 12"/>
                    <a:gd name="T52" fmla="*/ 6 w 8"/>
                    <a:gd name="T53" fmla="*/ 2 h 12"/>
                    <a:gd name="T54" fmla="*/ 6 w 8"/>
                    <a:gd name="T55" fmla="*/ 2 h 12"/>
                    <a:gd name="T56" fmla="*/ 6 w 8"/>
                    <a:gd name="T57" fmla="*/ 2 h 12"/>
                    <a:gd name="T58" fmla="*/ 6 w 8"/>
                    <a:gd name="T59" fmla="*/ 1 h 12"/>
                    <a:gd name="T60" fmla="*/ 7 w 8"/>
                    <a:gd name="T61" fmla="*/ 0 h 12"/>
                    <a:gd name="T62" fmla="*/ 7 w 8"/>
                    <a:gd name="T63" fmla="*/ 2 h 12"/>
                    <a:gd name="T64" fmla="*/ 7 w 8"/>
                    <a:gd name="T65" fmla="*/ 2 h 12"/>
                    <a:gd name="T66" fmla="*/ 8 w 8"/>
                    <a:gd name="T67" fmla="*/ 1 h 12"/>
                    <a:gd name="T68" fmla="*/ 7 w 8"/>
                    <a:gd name="T69" fmla="*/ 0 h 12"/>
                    <a:gd name="T70" fmla="*/ 6 w 8"/>
                    <a:gd name="T71" fmla="*/ 0 h 12"/>
                    <a:gd name="T72" fmla="*/ 6 w 8"/>
                    <a:gd name="T73" fmla="*/ 1 h 12"/>
                    <a:gd name="T74" fmla="*/ 6 w 8"/>
                    <a:gd name="T75" fmla="*/ 2 h 12"/>
                    <a:gd name="T76" fmla="*/ 7 w 8"/>
                    <a:gd name="T77" fmla="*/ 0 h 12"/>
                    <a:gd name="T78" fmla="*/ 6 w 8"/>
                    <a:gd name="T7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8" h="12"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1"/>
                        <a:pt x="1" y="11"/>
                      </a:cubicBezTo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moveTo>
                        <a:pt x="5" y="2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moveTo>
                        <a:pt x="7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moveTo>
                        <a:pt x="6" y="1"/>
                      </a:move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7" y="0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7" y="0"/>
                      </a:cubicBezTo>
                      <a:moveTo>
                        <a:pt x="6" y="0"/>
                      </a:move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6" y="1"/>
                        <a:pt x="7" y="1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4" name="Freeform 9524"/>
                <p:cNvSpPr>
                  <a:spLocks noEditPoints="1"/>
                </p:cNvSpPr>
                <p:nvPr/>
              </p:nvSpPr>
              <p:spPr bwMode="auto">
                <a:xfrm>
                  <a:off x="-389" y="3313"/>
                  <a:ext cx="2" cy="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0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5" name="Freeform 9525"/>
                <p:cNvSpPr>
                  <a:spLocks noEditPoints="1"/>
                </p:cNvSpPr>
                <p:nvPr/>
              </p:nvSpPr>
              <p:spPr bwMode="auto">
                <a:xfrm>
                  <a:off x="-512" y="3361"/>
                  <a:ext cx="97" cy="160"/>
                </a:xfrm>
                <a:custGeom>
                  <a:avLst/>
                  <a:gdLst>
                    <a:gd name="T0" fmla="*/ 1 w 41"/>
                    <a:gd name="T1" fmla="*/ 68 h 68"/>
                    <a:gd name="T2" fmla="*/ 4 w 41"/>
                    <a:gd name="T3" fmla="*/ 61 h 68"/>
                    <a:gd name="T4" fmla="*/ 8 w 41"/>
                    <a:gd name="T5" fmla="*/ 54 h 68"/>
                    <a:gd name="T6" fmla="*/ 10 w 41"/>
                    <a:gd name="T7" fmla="*/ 53 h 68"/>
                    <a:gd name="T8" fmla="*/ 13 w 41"/>
                    <a:gd name="T9" fmla="*/ 48 h 68"/>
                    <a:gd name="T10" fmla="*/ 14 w 41"/>
                    <a:gd name="T11" fmla="*/ 44 h 68"/>
                    <a:gd name="T12" fmla="*/ 14 w 41"/>
                    <a:gd name="T13" fmla="*/ 46 h 68"/>
                    <a:gd name="T14" fmla="*/ 14 w 41"/>
                    <a:gd name="T15" fmla="*/ 44 h 68"/>
                    <a:gd name="T16" fmla="*/ 16 w 41"/>
                    <a:gd name="T17" fmla="*/ 42 h 68"/>
                    <a:gd name="T18" fmla="*/ 18 w 41"/>
                    <a:gd name="T19" fmla="*/ 40 h 68"/>
                    <a:gd name="T20" fmla="*/ 18 w 41"/>
                    <a:gd name="T21" fmla="*/ 38 h 68"/>
                    <a:gd name="T22" fmla="*/ 19 w 41"/>
                    <a:gd name="T23" fmla="*/ 39 h 68"/>
                    <a:gd name="T24" fmla="*/ 18 w 41"/>
                    <a:gd name="T25" fmla="*/ 38 h 68"/>
                    <a:gd name="T26" fmla="*/ 18 w 41"/>
                    <a:gd name="T27" fmla="*/ 37 h 68"/>
                    <a:gd name="T28" fmla="*/ 20 w 41"/>
                    <a:gd name="T29" fmla="*/ 37 h 68"/>
                    <a:gd name="T30" fmla="*/ 21 w 41"/>
                    <a:gd name="T31" fmla="*/ 32 h 68"/>
                    <a:gd name="T32" fmla="*/ 22 w 41"/>
                    <a:gd name="T33" fmla="*/ 33 h 68"/>
                    <a:gd name="T34" fmla="*/ 22 w 41"/>
                    <a:gd name="T35" fmla="*/ 33 h 68"/>
                    <a:gd name="T36" fmla="*/ 22 w 41"/>
                    <a:gd name="T37" fmla="*/ 33 h 68"/>
                    <a:gd name="T38" fmla="*/ 25 w 41"/>
                    <a:gd name="T39" fmla="*/ 27 h 68"/>
                    <a:gd name="T40" fmla="*/ 24 w 41"/>
                    <a:gd name="T41" fmla="*/ 30 h 68"/>
                    <a:gd name="T42" fmla="*/ 25 w 41"/>
                    <a:gd name="T43" fmla="*/ 27 h 68"/>
                    <a:gd name="T44" fmla="*/ 23 w 41"/>
                    <a:gd name="T45" fmla="*/ 29 h 68"/>
                    <a:gd name="T46" fmla="*/ 23 w 41"/>
                    <a:gd name="T47" fmla="*/ 30 h 68"/>
                    <a:gd name="T48" fmla="*/ 25 w 41"/>
                    <a:gd name="T49" fmla="*/ 26 h 68"/>
                    <a:gd name="T50" fmla="*/ 32 w 41"/>
                    <a:gd name="T51" fmla="*/ 15 h 68"/>
                    <a:gd name="T52" fmla="*/ 34 w 41"/>
                    <a:gd name="T53" fmla="*/ 13 h 68"/>
                    <a:gd name="T54" fmla="*/ 34 w 41"/>
                    <a:gd name="T55" fmla="*/ 13 h 68"/>
                    <a:gd name="T56" fmla="*/ 34 w 41"/>
                    <a:gd name="T57" fmla="*/ 13 h 68"/>
                    <a:gd name="T58" fmla="*/ 34 w 41"/>
                    <a:gd name="T59" fmla="*/ 13 h 68"/>
                    <a:gd name="T60" fmla="*/ 32 w 41"/>
                    <a:gd name="T61" fmla="*/ 15 h 68"/>
                    <a:gd name="T62" fmla="*/ 33 w 41"/>
                    <a:gd name="T63" fmla="*/ 13 h 68"/>
                    <a:gd name="T64" fmla="*/ 33 w 41"/>
                    <a:gd name="T65" fmla="*/ 13 h 68"/>
                    <a:gd name="T66" fmla="*/ 33 w 41"/>
                    <a:gd name="T67" fmla="*/ 13 h 68"/>
                    <a:gd name="T68" fmla="*/ 33 w 41"/>
                    <a:gd name="T69" fmla="*/ 13 h 68"/>
                    <a:gd name="T70" fmla="*/ 39 w 41"/>
                    <a:gd name="T71" fmla="*/ 3 h 68"/>
                    <a:gd name="T72" fmla="*/ 40 w 41"/>
                    <a:gd name="T73" fmla="*/ 1 h 68"/>
                    <a:gd name="T74" fmla="*/ 41 w 41"/>
                    <a:gd name="T75" fmla="*/ 0 h 68"/>
                    <a:gd name="T76" fmla="*/ 40 w 41"/>
                    <a:gd name="T77" fmla="*/ 4 h 68"/>
                    <a:gd name="T78" fmla="*/ 41 w 41"/>
                    <a:gd name="T79" fmla="*/ 0 h 68"/>
                    <a:gd name="T80" fmla="*/ 40 w 41"/>
                    <a:gd name="T81" fmla="*/ 1 h 68"/>
                    <a:gd name="T82" fmla="*/ 41 w 41"/>
                    <a:gd name="T8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41" h="68">
                      <a:moveTo>
                        <a:pt x="4" y="61"/>
                      </a:moveTo>
                      <a:cubicBezTo>
                        <a:pt x="2" y="65"/>
                        <a:pt x="0" y="68"/>
                        <a:pt x="1" y="68"/>
                      </a:cubicBezTo>
                      <a:cubicBezTo>
                        <a:pt x="1" y="68"/>
                        <a:pt x="2" y="66"/>
                        <a:pt x="5" y="61"/>
                      </a:cubicBezTo>
                      <a:cubicBezTo>
                        <a:pt x="5" y="61"/>
                        <a:pt x="4" y="61"/>
                        <a:pt x="4" y="61"/>
                      </a:cubicBezTo>
                      <a:moveTo>
                        <a:pt x="12" y="47"/>
                      </a:moveTo>
                      <a:cubicBezTo>
                        <a:pt x="11" y="50"/>
                        <a:pt x="10" y="52"/>
                        <a:pt x="8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10" y="54"/>
                        <a:pt x="10" y="53"/>
                        <a:pt x="10" y="53"/>
                      </a:cubicBezTo>
                      <a:cubicBezTo>
                        <a:pt x="11" y="51"/>
                        <a:pt x="12" y="49"/>
                        <a:pt x="13" y="48"/>
                      </a:cubicBezTo>
                      <a:cubicBezTo>
                        <a:pt x="13" y="48"/>
                        <a:pt x="13" y="48"/>
                        <a:pt x="13" y="48"/>
                      </a:cubicBezTo>
                      <a:cubicBezTo>
                        <a:pt x="13" y="47"/>
                        <a:pt x="13" y="47"/>
                        <a:pt x="12" y="47"/>
                      </a:cubicBezTo>
                      <a:moveTo>
                        <a:pt x="14" y="44"/>
                      </a:moveTo>
                      <a:cubicBezTo>
                        <a:pt x="14" y="44"/>
                        <a:pt x="14" y="45"/>
                        <a:pt x="14" y="45"/>
                      </a:cubicBezTo>
                      <a:cubicBezTo>
                        <a:pt x="14" y="45"/>
                        <a:pt x="14" y="46"/>
                        <a:pt x="14" y="46"/>
                      </a:cubicBezTo>
                      <a:cubicBezTo>
                        <a:pt x="15" y="45"/>
                        <a:pt x="15" y="45"/>
                        <a:pt x="15" y="44"/>
                      </a:cubicBezTo>
                      <a:cubicBezTo>
                        <a:pt x="15" y="44"/>
                        <a:pt x="15" y="44"/>
                        <a:pt x="14" y="44"/>
                      </a:cubicBezTo>
                      <a:moveTo>
                        <a:pt x="17" y="39"/>
                      </a:moveTo>
                      <a:cubicBezTo>
                        <a:pt x="17" y="40"/>
                        <a:pt x="16" y="41"/>
                        <a:pt x="16" y="42"/>
                      </a:cubicBezTo>
                      <a:cubicBezTo>
                        <a:pt x="16" y="42"/>
                        <a:pt x="16" y="42"/>
                        <a:pt x="16" y="42"/>
                      </a:cubicBezTo>
                      <a:cubicBezTo>
                        <a:pt x="17" y="41"/>
                        <a:pt x="18" y="40"/>
                        <a:pt x="18" y="40"/>
                      </a:cubicBezTo>
                      <a:cubicBezTo>
                        <a:pt x="18" y="39"/>
                        <a:pt x="18" y="39"/>
                        <a:pt x="17" y="39"/>
                      </a:cubicBezTo>
                      <a:moveTo>
                        <a:pt x="18" y="38"/>
                      </a:move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8"/>
                        <a:pt x="19" y="39"/>
                      </a:cubicBezTo>
                      <a:cubicBezTo>
                        <a:pt x="19" y="39"/>
                        <a:pt x="19" y="39"/>
                        <a:pt x="19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moveTo>
                        <a:pt x="19" y="36"/>
                      </a:moveTo>
                      <a:cubicBezTo>
                        <a:pt x="19" y="37"/>
                        <a:pt x="19" y="37"/>
                        <a:pt x="18" y="37"/>
                      </a:cubicBezTo>
                      <a:cubicBezTo>
                        <a:pt x="19" y="37"/>
                        <a:pt x="19" y="37"/>
                        <a:pt x="19" y="38"/>
                      </a:cubicBezTo>
                      <a:cubicBezTo>
                        <a:pt x="19" y="37"/>
                        <a:pt x="20" y="37"/>
                        <a:pt x="20" y="37"/>
                      </a:cubicBezTo>
                      <a:cubicBezTo>
                        <a:pt x="19" y="37"/>
                        <a:pt x="19" y="37"/>
                        <a:pt x="19" y="36"/>
                      </a:cubicBezTo>
                      <a:moveTo>
                        <a:pt x="21" y="32"/>
                      </a:move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2"/>
                        <a:pt x="21" y="32"/>
                        <a:pt x="21" y="32"/>
                      </a:cubicBezTo>
                      <a:moveTo>
                        <a:pt x="25" y="27"/>
                      </a:move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29"/>
                        <a:pt x="25" y="28"/>
                        <a:pt x="26" y="27"/>
                      </a:cubicBezTo>
                      <a:cubicBezTo>
                        <a:pt x="26" y="27"/>
                        <a:pt x="25" y="27"/>
                        <a:pt x="25" y="27"/>
                      </a:cubicBezTo>
                      <a:moveTo>
                        <a:pt x="25" y="26"/>
                      </a:moveTo>
                      <a:cubicBezTo>
                        <a:pt x="24" y="27"/>
                        <a:pt x="24" y="28"/>
                        <a:pt x="23" y="29"/>
                      </a:cubicBezTo>
                      <a:cubicBezTo>
                        <a:pt x="23" y="29"/>
                        <a:pt x="23" y="29"/>
                        <a:pt x="23" y="29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4" y="29"/>
                        <a:pt x="25" y="28"/>
                        <a:pt x="25" y="27"/>
                      </a:cubicBezTo>
                      <a:cubicBezTo>
                        <a:pt x="25" y="27"/>
                        <a:pt x="25" y="26"/>
                        <a:pt x="25" y="26"/>
                      </a:cubicBezTo>
                      <a:moveTo>
                        <a:pt x="33" y="13"/>
                      </a:moveTo>
                      <a:cubicBezTo>
                        <a:pt x="32" y="15"/>
                        <a:pt x="32" y="15"/>
                        <a:pt x="32" y="15"/>
                      </a:cubicBezTo>
                      <a:cubicBezTo>
                        <a:pt x="32" y="15"/>
                        <a:pt x="32" y="15"/>
                        <a:pt x="33" y="15"/>
                      </a:cubicBezTo>
                      <a:cubicBezTo>
                        <a:pt x="33" y="15"/>
                        <a:pt x="33" y="14"/>
                        <a:pt x="34" y="13"/>
                      </a:cubicBezTo>
                      <a:cubicBezTo>
                        <a:pt x="34" y="13"/>
                        <a:pt x="34" y="13"/>
                        <a:pt x="33" y="13"/>
                      </a:cubicBezTo>
                      <a:moveTo>
                        <a:pt x="34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moveTo>
                        <a:pt x="33" y="13"/>
                      </a:moveTo>
                      <a:cubicBezTo>
                        <a:pt x="32" y="14"/>
                        <a:pt x="32" y="14"/>
                        <a:pt x="32" y="15"/>
                      </a:cubicBezTo>
                      <a:cubicBezTo>
                        <a:pt x="32" y="15"/>
                        <a:pt x="32" y="15"/>
                        <a:pt x="32" y="15"/>
                      </a:cubicBezTo>
                      <a:cubicBezTo>
                        <a:pt x="32" y="14"/>
                        <a:pt x="33" y="14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moveTo>
                        <a:pt x="33" y="13"/>
                      </a:move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moveTo>
                        <a:pt x="40" y="1"/>
                      </a:moveTo>
                      <a:cubicBezTo>
                        <a:pt x="40" y="2"/>
                        <a:pt x="39" y="2"/>
                        <a:pt x="39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cubicBezTo>
                        <a:pt x="39" y="3"/>
                        <a:pt x="40" y="2"/>
                        <a:pt x="40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moveTo>
                        <a:pt x="41" y="0"/>
                      </a:moveTo>
                      <a:cubicBezTo>
                        <a:pt x="39" y="4"/>
                        <a:pt x="39" y="4"/>
                        <a:pt x="39" y="4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3"/>
                        <a:pt x="41" y="1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moveTo>
                        <a:pt x="41" y="0"/>
                      </a:moveTo>
                      <a:cubicBezTo>
                        <a:pt x="40" y="0"/>
                        <a:pt x="40" y="0"/>
                        <a:pt x="40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41" y="1"/>
                        <a:pt x="41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6" name="Freeform 9526"/>
                <p:cNvSpPr>
                  <a:spLocks noEditPoints="1"/>
                </p:cNvSpPr>
                <p:nvPr/>
              </p:nvSpPr>
              <p:spPr bwMode="auto">
                <a:xfrm>
                  <a:off x="-371" y="3110"/>
                  <a:ext cx="107" cy="175"/>
                </a:xfrm>
                <a:custGeom>
                  <a:avLst/>
                  <a:gdLst>
                    <a:gd name="T0" fmla="*/ 1 w 45"/>
                    <a:gd name="T1" fmla="*/ 74 h 74"/>
                    <a:gd name="T2" fmla="*/ 1 w 45"/>
                    <a:gd name="T3" fmla="*/ 74 h 74"/>
                    <a:gd name="T4" fmla="*/ 0 w 45"/>
                    <a:gd name="T5" fmla="*/ 73 h 74"/>
                    <a:gd name="T6" fmla="*/ 0 w 45"/>
                    <a:gd name="T7" fmla="*/ 73 h 74"/>
                    <a:gd name="T8" fmla="*/ 0 w 45"/>
                    <a:gd name="T9" fmla="*/ 73 h 74"/>
                    <a:gd name="T10" fmla="*/ 5 w 45"/>
                    <a:gd name="T11" fmla="*/ 67 h 74"/>
                    <a:gd name="T12" fmla="*/ 5 w 45"/>
                    <a:gd name="T13" fmla="*/ 67 h 74"/>
                    <a:gd name="T14" fmla="*/ 4 w 45"/>
                    <a:gd name="T15" fmla="*/ 66 h 74"/>
                    <a:gd name="T16" fmla="*/ 5 w 45"/>
                    <a:gd name="T17" fmla="*/ 67 h 74"/>
                    <a:gd name="T18" fmla="*/ 4 w 45"/>
                    <a:gd name="T19" fmla="*/ 66 h 74"/>
                    <a:gd name="T20" fmla="*/ 9 w 45"/>
                    <a:gd name="T21" fmla="*/ 60 h 74"/>
                    <a:gd name="T22" fmla="*/ 10 w 45"/>
                    <a:gd name="T23" fmla="*/ 59 h 74"/>
                    <a:gd name="T24" fmla="*/ 8 w 45"/>
                    <a:gd name="T25" fmla="*/ 59 h 74"/>
                    <a:gd name="T26" fmla="*/ 9 w 45"/>
                    <a:gd name="T27" fmla="*/ 59 h 74"/>
                    <a:gd name="T28" fmla="*/ 8 w 45"/>
                    <a:gd name="T29" fmla="*/ 59 h 74"/>
                    <a:gd name="T30" fmla="*/ 10 w 45"/>
                    <a:gd name="T31" fmla="*/ 59 h 74"/>
                    <a:gd name="T32" fmla="*/ 10 w 45"/>
                    <a:gd name="T33" fmla="*/ 58 h 74"/>
                    <a:gd name="T34" fmla="*/ 9 w 45"/>
                    <a:gd name="T35" fmla="*/ 58 h 74"/>
                    <a:gd name="T36" fmla="*/ 10 w 45"/>
                    <a:gd name="T37" fmla="*/ 58 h 74"/>
                    <a:gd name="T38" fmla="*/ 9 w 45"/>
                    <a:gd name="T39" fmla="*/ 58 h 74"/>
                    <a:gd name="T40" fmla="*/ 12 w 45"/>
                    <a:gd name="T41" fmla="*/ 55 h 74"/>
                    <a:gd name="T42" fmla="*/ 13 w 45"/>
                    <a:gd name="T43" fmla="*/ 54 h 74"/>
                    <a:gd name="T44" fmla="*/ 12 w 45"/>
                    <a:gd name="T45" fmla="*/ 53 h 74"/>
                    <a:gd name="T46" fmla="*/ 12 w 45"/>
                    <a:gd name="T47" fmla="*/ 54 h 74"/>
                    <a:gd name="T48" fmla="*/ 12 w 45"/>
                    <a:gd name="T49" fmla="*/ 53 h 74"/>
                    <a:gd name="T50" fmla="*/ 14 w 45"/>
                    <a:gd name="T51" fmla="*/ 52 h 74"/>
                    <a:gd name="T52" fmla="*/ 14 w 45"/>
                    <a:gd name="T53" fmla="*/ 51 h 74"/>
                    <a:gd name="T54" fmla="*/ 13 w 45"/>
                    <a:gd name="T55" fmla="*/ 51 h 74"/>
                    <a:gd name="T56" fmla="*/ 13 w 45"/>
                    <a:gd name="T57" fmla="*/ 52 h 74"/>
                    <a:gd name="T58" fmla="*/ 13 w 45"/>
                    <a:gd name="T59" fmla="*/ 51 h 74"/>
                    <a:gd name="T60" fmla="*/ 15 w 45"/>
                    <a:gd name="T61" fmla="*/ 51 h 74"/>
                    <a:gd name="T62" fmla="*/ 16 w 45"/>
                    <a:gd name="T63" fmla="*/ 50 h 74"/>
                    <a:gd name="T64" fmla="*/ 16 w 45"/>
                    <a:gd name="T65" fmla="*/ 49 h 74"/>
                    <a:gd name="T66" fmla="*/ 16 w 45"/>
                    <a:gd name="T67" fmla="*/ 50 h 74"/>
                    <a:gd name="T68" fmla="*/ 16 w 45"/>
                    <a:gd name="T69" fmla="*/ 49 h 74"/>
                    <a:gd name="T70" fmla="*/ 13 w 45"/>
                    <a:gd name="T71" fmla="*/ 50 h 74"/>
                    <a:gd name="T72" fmla="*/ 15 w 45"/>
                    <a:gd name="T73" fmla="*/ 49 h 74"/>
                    <a:gd name="T74" fmla="*/ 14 w 45"/>
                    <a:gd name="T75" fmla="*/ 48 h 74"/>
                    <a:gd name="T76" fmla="*/ 15 w 45"/>
                    <a:gd name="T77" fmla="*/ 49 h 74"/>
                    <a:gd name="T78" fmla="*/ 14 w 45"/>
                    <a:gd name="T79" fmla="*/ 48 h 74"/>
                    <a:gd name="T80" fmla="*/ 17 w 45"/>
                    <a:gd name="T81" fmla="*/ 48 h 74"/>
                    <a:gd name="T82" fmla="*/ 17 w 45"/>
                    <a:gd name="T83" fmla="*/ 47 h 74"/>
                    <a:gd name="T84" fmla="*/ 16 w 45"/>
                    <a:gd name="T85" fmla="*/ 46 h 74"/>
                    <a:gd name="T86" fmla="*/ 16 w 45"/>
                    <a:gd name="T87" fmla="*/ 48 h 74"/>
                    <a:gd name="T88" fmla="*/ 16 w 45"/>
                    <a:gd name="T89" fmla="*/ 46 h 74"/>
                    <a:gd name="T90" fmla="*/ 22 w 45"/>
                    <a:gd name="T91" fmla="*/ 39 h 74"/>
                    <a:gd name="T92" fmla="*/ 24 w 45"/>
                    <a:gd name="T93" fmla="*/ 35 h 74"/>
                    <a:gd name="T94" fmla="*/ 23 w 45"/>
                    <a:gd name="T95" fmla="*/ 34 h 74"/>
                    <a:gd name="T96" fmla="*/ 21 w 45"/>
                    <a:gd name="T97" fmla="*/ 39 h 74"/>
                    <a:gd name="T98" fmla="*/ 23 w 45"/>
                    <a:gd name="T99" fmla="*/ 34 h 74"/>
                    <a:gd name="T100" fmla="*/ 27 w 45"/>
                    <a:gd name="T101" fmla="*/ 31 h 74"/>
                    <a:gd name="T102" fmla="*/ 29 w 45"/>
                    <a:gd name="T103" fmla="*/ 27 h 74"/>
                    <a:gd name="T104" fmla="*/ 28 w 45"/>
                    <a:gd name="T105" fmla="*/ 26 h 74"/>
                    <a:gd name="T106" fmla="*/ 26 w 45"/>
                    <a:gd name="T107" fmla="*/ 30 h 74"/>
                    <a:gd name="T108" fmla="*/ 29 w 45"/>
                    <a:gd name="T109" fmla="*/ 26 h 74"/>
                    <a:gd name="T110" fmla="*/ 38 w 45"/>
                    <a:gd name="T111" fmla="*/ 13 h 74"/>
                    <a:gd name="T112" fmla="*/ 35 w 45"/>
                    <a:gd name="T113" fmla="*/ 17 h 74"/>
                    <a:gd name="T114" fmla="*/ 37 w 45"/>
                    <a:gd name="T115" fmla="*/ 11 h 74"/>
                    <a:gd name="T116" fmla="*/ 35 w 45"/>
                    <a:gd name="T117" fmla="*/ 17 h 74"/>
                    <a:gd name="T118" fmla="*/ 37 w 45"/>
                    <a:gd name="T119" fmla="*/ 11 h 74"/>
                    <a:gd name="T120" fmla="*/ 40 w 45"/>
                    <a:gd name="T121" fmla="*/ 7 h 74"/>
                    <a:gd name="T122" fmla="*/ 40 w 45"/>
                    <a:gd name="T123" fmla="*/ 7 h 74"/>
                    <a:gd name="T124" fmla="*/ 44 w 45"/>
                    <a:gd name="T125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45" h="74">
                      <a:moveTo>
                        <a:pt x="1" y="73"/>
                      </a:move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3"/>
                      </a:cubicBezTo>
                      <a:moveTo>
                        <a:pt x="0" y="73"/>
                      </a:move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3"/>
                        <a:pt x="1" y="73"/>
                        <a:pt x="1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moveTo>
                        <a:pt x="5" y="67"/>
                      </a:move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moveTo>
                        <a:pt x="4" y="66"/>
                      </a:moveTo>
                      <a:cubicBezTo>
                        <a:pt x="4" y="66"/>
                        <a:pt x="4" y="66"/>
                        <a:pt x="4" y="66"/>
                      </a:cubicBezTo>
                      <a:cubicBezTo>
                        <a:pt x="4" y="66"/>
                        <a:pt x="4" y="67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4" y="66"/>
                        <a:pt x="4" y="66"/>
                        <a:pt x="4" y="66"/>
                      </a:cubicBezTo>
                      <a:moveTo>
                        <a:pt x="10" y="59"/>
                      </a:moveTo>
                      <a:cubicBezTo>
                        <a:pt x="9" y="60"/>
                        <a:pt x="9" y="60"/>
                        <a:pt x="9" y="60"/>
                      </a:cubicBezTo>
                      <a:cubicBezTo>
                        <a:pt x="9" y="60"/>
                        <a:pt x="9" y="60"/>
                        <a:pt x="9" y="60"/>
                      </a:cubicBezTo>
                      <a:cubicBezTo>
                        <a:pt x="9" y="60"/>
                        <a:pt x="10" y="60"/>
                        <a:pt x="10" y="59"/>
                      </a:cubicBezTo>
                      <a:cubicBezTo>
                        <a:pt x="10" y="59"/>
                        <a:pt x="10" y="59"/>
                        <a:pt x="10" y="59"/>
                      </a:cubicBezTo>
                      <a:moveTo>
                        <a:pt x="8" y="59"/>
                      </a:move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9" y="59"/>
                        <a:pt x="9" y="59"/>
                      </a:cubicBezTo>
                      <a:cubicBezTo>
                        <a:pt x="9" y="59"/>
                        <a:pt x="9" y="59"/>
                        <a:pt x="9" y="59"/>
                      </a:cubicBezTo>
                      <a:cubicBezTo>
                        <a:pt x="9" y="59"/>
                        <a:pt x="9" y="59"/>
                        <a:pt x="8" y="59"/>
                      </a:cubicBezTo>
                      <a:moveTo>
                        <a:pt x="10" y="58"/>
                      </a:moveTo>
                      <a:cubicBezTo>
                        <a:pt x="10" y="59"/>
                        <a:pt x="10" y="59"/>
                        <a:pt x="10" y="59"/>
                      </a:cubicBezTo>
                      <a:cubicBezTo>
                        <a:pt x="10" y="59"/>
                        <a:pt x="10" y="59"/>
                        <a:pt x="10" y="59"/>
                      </a:cubicBezTo>
                      <a:cubicBezTo>
                        <a:pt x="10" y="59"/>
                        <a:pt x="10" y="58"/>
                        <a:pt x="10" y="58"/>
                      </a:cubicBezTo>
                      <a:cubicBezTo>
                        <a:pt x="10" y="58"/>
                        <a:pt x="10" y="58"/>
                        <a:pt x="10" y="58"/>
                      </a:cubicBezTo>
                      <a:moveTo>
                        <a:pt x="9" y="58"/>
                      </a:move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9" y="58"/>
                        <a:pt x="10" y="58"/>
                      </a:cubicBezTo>
                      <a:cubicBezTo>
                        <a:pt x="10" y="58"/>
                        <a:pt x="10" y="58"/>
                        <a:pt x="10" y="58"/>
                      </a:cubicBezTo>
                      <a:cubicBezTo>
                        <a:pt x="9" y="58"/>
                        <a:pt x="9" y="58"/>
                        <a:pt x="9" y="58"/>
                      </a:cubicBezTo>
                      <a:moveTo>
                        <a:pt x="13" y="54"/>
                      </a:move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3" y="55"/>
                        <a:pt x="13" y="55"/>
                        <a:pt x="13" y="55"/>
                      </a:cubicBezTo>
                      <a:cubicBezTo>
                        <a:pt x="13" y="54"/>
                        <a:pt x="13" y="54"/>
                        <a:pt x="13" y="54"/>
                      </a:cubicBezTo>
                      <a:cubicBezTo>
                        <a:pt x="13" y="54"/>
                        <a:pt x="13" y="54"/>
                        <a:pt x="13" y="54"/>
                      </a:cubicBezTo>
                      <a:moveTo>
                        <a:pt x="12" y="53"/>
                      </a:moveTo>
                      <a:cubicBezTo>
                        <a:pt x="11" y="53"/>
                        <a:pt x="11" y="53"/>
                        <a:pt x="11" y="54"/>
                      </a:cubicBezTo>
                      <a:cubicBezTo>
                        <a:pt x="11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moveTo>
                        <a:pt x="14" y="51"/>
                      </a:moveTo>
                      <a:cubicBezTo>
                        <a:pt x="14" y="52"/>
                        <a:pt x="14" y="52"/>
                        <a:pt x="14" y="52"/>
                      </a:cubicBezTo>
                      <a:cubicBezTo>
                        <a:pt x="14" y="52"/>
                        <a:pt x="14" y="52"/>
                        <a:pt x="14" y="52"/>
                      </a:cubicBezTo>
                      <a:cubicBezTo>
                        <a:pt x="14" y="52"/>
                        <a:pt x="14" y="52"/>
                        <a:pt x="14" y="51"/>
                      </a:cubicBezTo>
                      <a:cubicBezTo>
                        <a:pt x="14" y="51"/>
                        <a:pt x="14" y="51"/>
                        <a:pt x="14" y="51"/>
                      </a:cubicBezTo>
                      <a:moveTo>
                        <a:pt x="13" y="51"/>
                      </a:moveTo>
                      <a:cubicBezTo>
                        <a:pt x="13" y="51"/>
                        <a:pt x="13" y="51"/>
                        <a:pt x="13" y="51"/>
                      </a:cubicBezTo>
                      <a:cubicBezTo>
                        <a:pt x="13" y="52"/>
                        <a:pt x="13" y="52"/>
                        <a:pt x="13" y="52"/>
                      </a:cubicBezTo>
                      <a:cubicBezTo>
                        <a:pt x="14" y="52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moveTo>
                        <a:pt x="15" y="50"/>
                      </a:moveTo>
                      <a:cubicBezTo>
                        <a:pt x="15" y="51"/>
                        <a:pt x="15" y="51"/>
                        <a:pt x="15" y="51"/>
                      </a:cubicBezTo>
                      <a:cubicBezTo>
                        <a:pt x="15" y="51"/>
                        <a:pt x="15" y="51"/>
                        <a:pt x="15" y="51"/>
                      </a:cubicBezTo>
                      <a:cubicBezTo>
                        <a:pt x="15" y="50"/>
                        <a:pt x="15" y="50"/>
                        <a:pt x="16" y="50"/>
                      </a:cubicBezTo>
                      <a:cubicBezTo>
                        <a:pt x="15" y="50"/>
                        <a:pt x="15" y="50"/>
                        <a:pt x="15" y="50"/>
                      </a:cubicBezTo>
                      <a:moveTo>
                        <a:pt x="16" y="49"/>
                      </a:moveTo>
                      <a:cubicBezTo>
                        <a:pt x="16" y="49"/>
                        <a:pt x="16" y="49"/>
                        <a:pt x="16" y="49"/>
                      </a:cubicBezTo>
                      <a:cubicBezTo>
                        <a:pt x="16" y="49"/>
                        <a:pt x="16" y="49"/>
                        <a:pt x="16" y="50"/>
                      </a:cubicBezTo>
                      <a:cubicBezTo>
                        <a:pt x="16" y="49"/>
                        <a:pt x="16" y="49"/>
                        <a:pt x="16" y="49"/>
                      </a:cubicBezTo>
                      <a:cubicBezTo>
                        <a:pt x="16" y="49"/>
                        <a:pt x="16" y="49"/>
                        <a:pt x="16" y="49"/>
                      </a:cubicBezTo>
                      <a:moveTo>
                        <a:pt x="14" y="49"/>
                      </a:moveTo>
                      <a:cubicBezTo>
                        <a:pt x="14" y="49"/>
                        <a:pt x="14" y="50"/>
                        <a:pt x="13" y="50"/>
                      </a:cubicBezTo>
                      <a:cubicBezTo>
                        <a:pt x="14" y="50"/>
                        <a:pt x="14" y="50"/>
                        <a:pt x="14" y="51"/>
                      </a:cubicBezTo>
                      <a:cubicBezTo>
                        <a:pt x="14" y="50"/>
                        <a:pt x="15" y="50"/>
                        <a:pt x="15" y="49"/>
                      </a:cubicBezTo>
                      <a:cubicBezTo>
                        <a:pt x="15" y="49"/>
                        <a:pt x="14" y="49"/>
                        <a:pt x="14" y="49"/>
                      </a:cubicBezTo>
                      <a:moveTo>
                        <a:pt x="14" y="48"/>
                      </a:moveTo>
                      <a:cubicBezTo>
                        <a:pt x="14" y="48"/>
                        <a:pt x="14" y="49"/>
                        <a:pt x="14" y="49"/>
                      </a:cubicBezTo>
                      <a:cubicBezTo>
                        <a:pt x="14" y="49"/>
                        <a:pt x="15" y="49"/>
                        <a:pt x="15" y="49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5" y="49"/>
                        <a:pt x="15" y="48"/>
                        <a:pt x="14" y="48"/>
                      </a:cubicBezTo>
                      <a:moveTo>
                        <a:pt x="17" y="47"/>
                      </a:moveTo>
                      <a:cubicBezTo>
                        <a:pt x="17" y="48"/>
                        <a:pt x="17" y="48"/>
                        <a:pt x="17" y="48"/>
                      </a:cubicBezTo>
                      <a:cubicBezTo>
                        <a:pt x="17" y="48"/>
                        <a:pt x="17" y="48"/>
                        <a:pt x="17" y="48"/>
                      </a:cubicBezTo>
                      <a:cubicBezTo>
                        <a:pt x="17" y="48"/>
                        <a:pt x="17" y="47"/>
                        <a:pt x="17" y="47"/>
                      </a:cubicBezTo>
                      <a:cubicBezTo>
                        <a:pt x="17" y="47"/>
                        <a:pt x="17" y="47"/>
                        <a:pt x="17" y="47"/>
                      </a:cubicBezTo>
                      <a:moveTo>
                        <a:pt x="16" y="46"/>
                      </a:moveTo>
                      <a:cubicBezTo>
                        <a:pt x="16" y="47"/>
                        <a:pt x="15" y="47"/>
                        <a:pt x="15" y="47"/>
                      </a:cubicBezTo>
                      <a:cubicBezTo>
                        <a:pt x="15" y="47"/>
                        <a:pt x="16" y="47"/>
                        <a:pt x="16" y="48"/>
                      </a:cubicBezTo>
                      <a:cubicBezTo>
                        <a:pt x="16" y="47"/>
                        <a:pt x="16" y="47"/>
                        <a:pt x="17" y="47"/>
                      </a:cubicBezTo>
                      <a:cubicBezTo>
                        <a:pt x="16" y="47"/>
                        <a:pt x="16" y="46"/>
                        <a:pt x="16" y="46"/>
                      </a:cubicBezTo>
                      <a:moveTo>
                        <a:pt x="24" y="35"/>
                      </a:move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22" y="39"/>
                        <a:pt x="22" y="39"/>
                        <a:pt x="22" y="39"/>
                      </a:cubicBezTo>
                      <a:cubicBezTo>
                        <a:pt x="23" y="38"/>
                        <a:pt x="23" y="36"/>
                        <a:pt x="24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moveTo>
                        <a:pt x="23" y="34"/>
                      </a:moveTo>
                      <a:cubicBezTo>
                        <a:pt x="22" y="36"/>
                        <a:pt x="21" y="37"/>
                        <a:pt x="21" y="38"/>
                      </a:cubicBezTo>
                      <a:cubicBezTo>
                        <a:pt x="21" y="38"/>
                        <a:pt x="21" y="38"/>
                        <a:pt x="21" y="39"/>
                      </a:cubicBezTo>
                      <a:cubicBezTo>
                        <a:pt x="22" y="37"/>
                        <a:pt x="23" y="36"/>
                        <a:pt x="24" y="35"/>
                      </a:cubicBezTo>
                      <a:cubicBezTo>
                        <a:pt x="23" y="35"/>
                        <a:pt x="23" y="35"/>
                        <a:pt x="23" y="34"/>
                      </a:cubicBezTo>
                      <a:moveTo>
                        <a:pt x="29" y="27"/>
                      </a:move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8" y="29"/>
                        <a:pt x="28" y="28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moveTo>
                        <a:pt x="28" y="26"/>
                      </a:moveTo>
                      <a:cubicBezTo>
                        <a:pt x="28" y="26"/>
                        <a:pt x="28" y="27"/>
                        <a:pt x="27" y="27"/>
                      </a:cubicBezTo>
                      <a:cubicBezTo>
                        <a:pt x="27" y="28"/>
                        <a:pt x="26" y="29"/>
                        <a:pt x="26" y="3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7" y="29"/>
                        <a:pt x="28" y="28"/>
                        <a:pt x="29" y="26"/>
                      </a:cubicBezTo>
                      <a:cubicBezTo>
                        <a:pt x="29" y="26"/>
                        <a:pt x="28" y="26"/>
                        <a:pt x="28" y="26"/>
                      </a:cubicBezTo>
                      <a:moveTo>
                        <a:pt x="38" y="13"/>
                      </a:move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6" y="16"/>
                        <a:pt x="37" y="14"/>
                        <a:pt x="38" y="13"/>
                      </a:cubicBezTo>
                      <a:moveTo>
                        <a:pt x="37" y="11"/>
                      </a:moveTo>
                      <a:cubicBezTo>
                        <a:pt x="36" y="13"/>
                        <a:pt x="35" y="15"/>
                        <a:pt x="34" y="17"/>
                      </a:cubicBezTo>
                      <a:cubicBezTo>
                        <a:pt x="35" y="17"/>
                        <a:pt x="35" y="17"/>
                        <a:pt x="35" y="17"/>
                      </a:cubicBezTo>
                      <a:cubicBezTo>
                        <a:pt x="36" y="15"/>
                        <a:pt x="37" y="13"/>
                        <a:pt x="38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moveTo>
                        <a:pt x="44" y="0"/>
                      </a:move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2" y="5"/>
                        <a:pt x="43" y="2"/>
                        <a:pt x="45" y="0"/>
                      </a:cubicBezTo>
                      <a:cubicBezTo>
                        <a:pt x="44" y="0"/>
                        <a:pt x="44" y="0"/>
                        <a:pt x="4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7" name="Freeform 9527"/>
                <p:cNvSpPr>
                  <a:spLocks noEditPoints="1"/>
                </p:cNvSpPr>
                <p:nvPr/>
              </p:nvSpPr>
              <p:spPr bwMode="auto">
                <a:xfrm>
                  <a:off x="-286" y="3096"/>
                  <a:ext cx="43" cy="73"/>
                </a:xfrm>
                <a:custGeom>
                  <a:avLst/>
                  <a:gdLst>
                    <a:gd name="T0" fmla="*/ 3 w 18"/>
                    <a:gd name="T1" fmla="*/ 25 h 31"/>
                    <a:gd name="T2" fmla="*/ 0 w 18"/>
                    <a:gd name="T3" fmla="*/ 31 h 31"/>
                    <a:gd name="T4" fmla="*/ 3 w 18"/>
                    <a:gd name="T5" fmla="*/ 25 h 31"/>
                    <a:gd name="T6" fmla="*/ 3 w 18"/>
                    <a:gd name="T7" fmla="*/ 25 h 31"/>
                    <a:gd name="T8" fmla="*/ 9 w 18"/>
                    <a:gd name="T9" fmla="*/ 16 h 31"/>
                    <a:gd name="T10" fmla="*/ 7 w 18"/>
                    <a:gd name="T11" fmla="*/ 19 h 31"/>
                    <a:gd name="T12" fmla="*/ 6 w 18"/>
                    <a:gd name="T13" fmla="*/ 20 h 31"/>
                    <a:gd name="T14" fmla="*/ 7 w 18"/>
                    <a:gd name="T15" fmla="*/ 20 h 31"/>
                    <a:gd name="T16" fmla="*/ 9 w 18"/>
                    <a:gd name="T17" fmla="*/ 16 h 31"/>
                    <a:gd name="T18" fmla="*/ 9 w 18"/>
                    <a:gd name="T19" fmla="*/ 16 h 31"/>
                    <a:gd name="T20" fmla="*/ 18 w 18"/>
                    <a:gd name="T21" fmla="*/ 2 h 31"/>
                    <a:gd name="T22" fmla="*/ 17 w 18"/>
                    <a:gd name="T23" fmla="*/ 2 h 31"/>
                    <a:gd name="T24" fmla="*/ 17 w 18"/>
                    <a:gd name="T25" fmla="*/ 3 h 31"/>
                    <a:gd name="T26" fmla="*/ 15 w 18"/>
                    <a:gd name="T27" fmla="*/ 5 h 31"/>
                    <a:gd name="T28" fmla="*/ 13 w 18"/>
                    <a:gd name="T29" fmla="*/ 9 h 31"/>
                    <a:gd name="T30" fmla="*/ 14 w 18"/>
                    <a:gd name="T31" fmla="*/ 9 h 31"/>
                    <a:gd name="T32" fmla="*/ 15 w 18"/>
                    <a:gd name="T33" fmla="*/ 8 h 31"/>
                    <a:gd name="T34" fmla="*/ 17 w 18"/>
                    <a:gd name="T35" fmla="*/ 3 h 31"/>
                    <a:gd name="T36" fmla="*/ 18 w 18"/>
                    <a:gd name="T37" fmla="*/ 2 h 31"/>
                    <a:gd name="T38" fmla="*/ 18 w 18"/>
                    <a:gd name="T39" fmla="*/ 2 h 31"/>
                    <a:gd name="T40" fmla="*/ 12 w 18"/>
                    <a:gd name="T41" fmla="*/ 0 h 31"/>
                    <a:gd name="T42" fmla="*/ 12 w 18"/>
                    <a:gd name="T43" fmla="*/ 1 h 31"/>
                    <a:gd name="T44" fmla="*/ 12 w 18"/>
                    <a:gd name="T45" fmla="*/ 1 h 31"/>
                    <a:gd name="T46" fmla="*/ 12 w 18"/>
                    <a:gd name="T47" fmla="*/ 2 h 31"/>
                    <a:gd name="T48" fmla="*/ 12 w 18"/>
                    <a:gd name="T49" fmla="*/ 3 h 31"/>
                    <a:gd name="T50" fmla="*/ 12 w 18"/>
                    <a:gd name="T51" fmla="*/ 3 h 31"/>
                    <a:gd name="T52" fmla="*/ 13 w 18"/>
                    <a:gd name="T53" fmla="*/ 3 h 31"/>
                    <a:gd name="T54" fmla="*/ 13 w 18"/>
                    <a:gd name="T55" fmla="*/ 3 h 31"/>
                    <a:gd name="T56" fmla="*/ 13 w 18"/>
                    <a:gd name="T57" fmla="*/ 3 h 31"/>
                    <a:gd name="T58" fmla="*/ 13 w 18"/>
                    <a:gd name="T59" fmla="*/ 3 h 31"/>
                    <a:gd name="T60" fmla="*/ 13 w 18"/>
                    <a:gd name="T61" fmla="*/ 3 h 31"/>
                    <a:gd name="T62" fmla="*/ 15 w 18"/>
                    <a:gd name="T63" fmla="*/ 3 h 31"/>
                    <a:gd name="T64" fmla="*/ 15 w 18"/>
                    <a:gd name="T65" fmla="*/ 3 h 31"/>
                    <a:gd name="T66" fmla="*/ 15 w 18"/>
                    <a:gd name="T67" fmla="*/ 3 h 31"/>
                    <a:gd name="T68" fmla="*/ 16 w 18"/>
                    <a:gd name="T69" fmla="*/ 3 h 31"/>
                    <a:gd name="T70" fmla="*/ 17 w 18"/>
                    <a:gd name="T71" fmla="*/ 2 h 31"/>
                    <a:gd name="T72" fmla="*/ 17 w 18"/>
                    <a:gd name="T73" fmla="*/ 2 h 31"/>
                    <a:gd name="T74" fmla="*/ 16 w 18"/>
                    <a:gd name="T75" fmla="*/ 2 h 31"/>
                    <a:gd name="T76" fmla="*/ 16 w 18"/>
                    <a:gd name="T77" fmla="*/ 2 h 31"/>
                    <a:gd name="T78" fmla="*/ 15 w 18"/>
                    <a:gd name="T79" fmla="*/ 2 h 31"/>
                    <a:gd name="T80" fmla="*/ 15 w 18"/>
                    <a:gd name="T81" fmla="*/ 2 h 31"/>
                    <a:gd name="T82" fmla="*/ 14 w 18"/>
                    <a:gd name="T83" fmla="*/ 2 h 31"/>
                    <a:gd name="T84" fmla="*/ 13 w 18"/>
                    <a:gd name="T85" fmla="*/ 2 h 31"/>
                    <a:gd name="T86" fmla="*/ 13 w 18"/>
                    <a:gd name="T87" fmla="*/ 2 h 31"/>
                    <a:gd name="T88" fmla="*/ 13 w 18"/>
                    <a:gd name="T89" fmla="*/ 2 h 31"/>
                    <a:gd name="T90" fmla="*/ 13 w 18"/>
                    <a:gd name="T91" fmla="*/ 2 h 31"/>
                    <a:gd name="T92" fmla="*/ 12 w 18"/>
                    <a:gd name="T93" fmla="*/ 0 h 31"/>
                    <a:gd name="T94" fmla="*/ 12 w 18"/>
                    <a:gd name="T95" fmla="*/ 0 h 31"/>
                    <a:gd name="T96" fmla="*/ 12 w 18"/>
                    <a:gd name="T97" fmla="*/ 0 h 31"/>
                    <a:gd name="T98" fmla="*/ 12 w 18"/>
                    <a:gd name="T9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8" h="31">
                      <a:moveTo>
                        <a:pt x="3" y="25"/>
                      </a:moveTo>
                      <a:cubicBezTo>
                        <a:pt x="2" y="27"/>
                        <a:pt x="1" y="29"/>
                        <a:pt x="0" y="31"/>
                      </a:cubicBezTo>
                      <a:cubicBezTo>
                        <a:pt x="0" y="30"/>
                        <a:pt x="2" y="28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moveTo>
                        <a:pt x="9" y="16"/>
                      </a:moveTo>
                      <a:cubicBezTo>
                        <a:pt x="8" y="17"/>
                        <a:pt x="8" y="18"/>
                        <a:pt x="7" y="19"/>
                      </a:cubicBezTo>
                      <a:cubicBezTo>
                        <a:pt x="7" y="19"/>
                        <a:pt x="7" y="19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8" y="19"/>
                        <a:pt x="8" y="17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moveTo>
                        <a:pt x="18" y="2"/>
                      </a:moveTo>
                      <a:cubicBezTo>
                        <a:pt x="18" y="2"/>
                        <a:pt x="18" y="2"/>
                        <a:pt x="17" y="2"/>
                      </a:cubicBezTo>
                      <a:cubicBezTo>
                        <a:pt x="17" y="3"/>
                        <a:pt x="16" y="3"/>
                        <a:pt x="17" y="3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8"/>
                        <a:pt x="15" y="8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4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6" y="3"/>
                      </a:cubicBezTo>
                      <a:cubicBezTo>
                        <a:pt x="16" y="3"/>
                        <a:pt x="17" y="2"/>
                        <a:pt x="17" y="2"/>
                      </a:cubicBezTo>
                      <a:cubicBezTo>
                        <a:pt x="18" y="2"/>
                        <a:pt x="18" y="2"/>
                        <a:pt x="17" y="2"/>
                      </a:cubicBezTo>
                      <a:cubicBezTo>
                        <a:pt x="17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4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1"/>
                        <a:pt x="12" y="1"/>
                        <a:pt x="12" y="0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8" name="Freeform 9528"/>
                <p:cNvSpPr>
                  <a:spLocks noEditPoints="1"/>
                </p:cNvSpPr>
                <p:nvPr/>
              </p:nvSpPr>
              <p:spPr bwMode="auto">
                <a:xfrm>
                  <a:off x="-278" y="3117"/>
                  <a:ext cx="26" cy="38"/>
                </a:xfrm>
                <a:custGeom>
                  <a:avLst/>
                  <a:gdLst>
                    <a:gd name="T0" fmla="*/ 3 w 11"/>
                    <a:gd name="T1" fmla="*/ 11 h 16"/>
                    <a:gd name="T2" fmla="*/ 0 w 11"/>
                    <a:gd name="T3" fmla="*/ 16 h 16"/>
                    <a:gd name="T4" fmla="*/ 0 w 11"/>
                    <a:gd name="T5" fmla="*/ 16 h 16"/>
                    <a:gd name="T6" fmla="*/ 4 w 11"/>
                    <a:gd name="T7" fmla="*/ 11 h 16"/>
                    <a:gd name="T8" fmla="*/ 3 w 11"/>
                    <a:gd name="T9" fmla="*/ 11 h 16"/>
                    <a:gd name="T10" fmla="*/ 10 w 11"/>
                    <a:gd name="T11" fmla="*/ 0 h 16"/>
                    <a:gd name="T12" fmla="*/ 9 w 11"/>
                    <a:gd name="T13" fmla="*/ 1 h 16"/>
                    <a:gd name="T14" fmla="*/ 6 w 11"/>
                    <a:gd name="T15" fmla="*/ 7 h 16"/>
                    <a:gd name="T16" fmla="*/ 6 w 11"/>
                    <a:gd name="T17" fmla="*/ 7 h 16"/>
                    <a:gd name="T18" fmla="*/ 11 w 11"/>
                    <a:gd name="T19" fmla="*/ 0 h 16"/>
                    <a:gd name="T20" fmla="*/ 10 w 11"/>
                    <a:gd name="T2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16">
                      <a:moveTo>
                        <a:pt x="3" y="11"/>
                      </a:moveTo>
                      <a:cubicBezTo>
                        <a:pt x="2" y="13"/>
                        <a:pt x="1" y="15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" y="15"/>
                        <a:pt x="2" y="13"/>
                        <a:pt x="4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moveTo>
                        <a:pt x="10" y="0"/>
                      </a:move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3"/>
                        <a:pt x="7" y="5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8" y="5"/>
                        <a:pt x="9" y="2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9" name="Freeform 9529"/>
                <p:cNvSpPr>
                  <a:spLocks noEditPoints="1"/>
                </p:cNvSpPr>
                <p:nvPr/>
              </p:nvSpPr>
              <p:spPr bwMode="auto">
                <a:xfrm>
                  <a:off x="-349" y="3228"/>
                  <a:ext cx="9" cy="17"/>
                </a:xfrm>
                <a:custGeom>
                  <a:avLst/>
                  <a:gdLst>
                    <a:gd name="T0" fmla="*/ 0 w 4"/>
                    <a:gd name="T1" fmla="*/ 7 h 7"/>
                    <a:gd name="T2" fmla="*/ 0 w 4"/>
                    <a:gd name="T3" fmla="*/ 7 h 7"/>
                    <a:gd name="T4" fmla="*/ 0 w 4"/>
                    <a:gd name="T5" fmla="*/ 7 h 7"/>
                    <a:gd name="T6" fmla="*/ 0 w 4"/>
                    <a:gd name="T7" fmla="*/ 7 h 7"/>
                    <a:gd name="T8" fmla="*/ 0 w 4"/>
                    <a:gd name="T9" fmla="*/ 7 h 7"/>
                    <a:gd name="T10" fmla="*/ 1 w 4"/>
                    <a:gd name="T11" fmla="*/ 6 h 7"/>
                    <a:gd name="T12" fmla="*/ 0 w 4"/>
                    <a:gd name="T13" fmla="*/ 6 h 7"/>
                    <a:gd name="T14" fmla="*/ 1 w 4"/>
                    <a:gd name="T15" fmla="*/ 6 h 7"/>
                    <a:gd name="T16" fmla="*/ 1 w 4"/>
                    <a:gd name="T17" fmla="*/ 6 h 7"/>
                    <a:gd name="T18" fmla="*/ 1 w 4"/>
                    <a:gd name="T19" fmla="*/ 6 h 7"/>
                    <a:gd name="T20" fmla="*/ 2 w 4"/>
                    <a:gd name="T21" fmla="*/ 4 h 7"/>
                    <a:gd name="T22" fmla="*/ 1 w 4"/>
                    <a:gd name="T23" fmla="*/ 5 h 7"/>
                    <a:gd name="T24" fmla="*/ 1 w 4"/>
                    <a:gd name="T25" fmla="*/ 5 h 7"/>
                    <a:gd name="T26" fmla="*/ 2 w 4"/>
                    <a:gd name="T27" fmla="*/ 5 h 7"/>
                    <a:gd name="T28" fmla="*/ 2 w 4"/>
                    <a:gd name="T29" fmla="*/ 4 h 7"/>
                    <a:gd name="T30" fmla="*/ 2 w 4"/>
                    <a:gd name="T31" fmla="*/ 4 h 7"/>
                    <a:gd name="T32" fmla="*/ 3 w 4"/>
                    <a:gd name="T33" fmla="*/ 1 h 7"/>
                    <a:gd name="T34" fmla="*/ 2 w 4"/>
                    <a:gd name="T35" fmla="*/ 3 h 7"/>
                    <a:gd name="T36" fmla="*/ 3 w 4"/>
                    <a:gd name="T37" fmla="*/ 3 h 7"/>
                    <a:gd name="T38" fmla="*/ 3 w 4"/>
                    <a:gd name="T39" fmla="*/ 1 h 7"/>
                    <a:gd name="T40" fmla="*/ 3 w 4"/>
                    <a:gd name="T41" fmla="*/ 1 h 7"/>
                    <a:gd name="T42" fmla="*/ 4 w 4"/>
                    <a:gd name="T43" fmla="*/ 0 h 7"/>
                    <a:gd name="T44" fmla="*/ 4 w 4"/>
                    <a:gd name="T45" fmla="*/ 0 h 7"/>
                    <a:gd name="T46" fmla="*/ 4 w 4"/>
                    <a:gd name="T47" fmla="*/ 0 h 7"/>
                    <a:gd name="T48" fmla="*/ 4 w 4"/>
                    <a:gd name="T4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" h="7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2" y="4"/>
                      </a:moveTo>
                      <a:cubicBezTo>
                        <a:pt x="2" y="4"/>
                        <a:pt x="1" y="4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3" y="1"/>
                      </a:move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0" name="Freeform 9530"/>
                <p:cNvSpPr>
                  <a:spLocks noEditPoints="1"/>
                </p:cNvSpPr>
                <p:nvPr/>
              </p:nvSpPr>
              <p:spPr bwMode="auto">
                <a:xfrm>
                  <a:off x="-349" y="3240"/>
                  <a:ext cx="2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1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1" name="Freeform 9531"/>
                <p:cNvSpPr>
                  <a:spLocks noEditPoints="1"/>
                </p:cNvSpPr>
                <p:nvPr/>
              </p:nvSpPr>
              <p:spPr bwMode="auto">
                <a:xfrm>
                  <a:off x="-354" y="3247"/>
                  <a:ext cx="5" cy="5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2 h 2"/>
                    <a:gd name="T4" fmla="*/ 0 w 2"/>
                    <a:gd name="T5" fmla="*/ 2 h 2"/>
                    <a:gd name="T6" fmla="*/ 1 w 2"/>
                    <a:gd name="T7" fmla="*/ 1 h 2"/>
                    <a:gd name="T8" fmla="*/ 1 w 2"/>
                    <a:gd name="T9" fmla="*/ 1 h 2"/>
                    <a:gd name="T10" fmla="*/ 2 w 2"/>
                    <a:gd name="T11" fmla="*/ 0 h 2"/>
                    <a:gd name="T12" fmla="*/ 1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2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2" name="Freeform 9532"/>
                <p:cNvSpPr>
                  <a:spLocks/>
                </p:cNvSpPr>
                <p:nvPr/>
              </p:nvSpPr>
              <p:spPr bwMode="auto">
                <a:xfrm>
                  <a:off x="-354" y="3252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3" name="Freeform 9533"/>
                <p:cNvSpPr>
                  <a:spLocks noEditPoints="1"/>
                </p:cNvSpPr>
                <p:nvPr/>
              </p:nvSpPr>
              <p:spPr bwMode="auto">
                <a:xfrm>
                  <a:off x="-352" y="3228"/>
                  <a:ext cx="12" cy="22"/>
                </a:xfrm>
                <a:custGeom>
                  <a:avLst/>
                  <a:gdLst>
                    <a:gd name="T0" fmla="*/ 0 w 5"/>
                    <a:gd name="T1" fmla="*/ 9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9 h 9"/>
                    <a:gd name="T8" fmla="*/ 0 w 5"/>
                    <a:gd name="T9" fmla="*/ 9 h 9"/>
                    <a:gd name="T10" fmla="*/ 1 w 5"/>
                    <a:gd name="T11" fmla="*/ 7 h 9"/>
                    <a:gd name="T12" fmla="*/ 1 w 5"/>
                    <a:gd name="T13" fmla="*/ 8 h 9"/>
                    <a:gd name="T14" fmla="*/ 1 w 5"/>
                    <a:gd name="T15" fmla="*/ 8 h 9"/>
                    <a:gd name="T16" fmla="*/ 1 w 5"/>
                    <a:gd name="T17" fmla="*/ 7 h 9"/>
                    <a:gd name="T18" fmla="*/ 1 w 5"/>
                    <a:gd name="T19" fmla="*/ 7 h 9"/>
                    <a:gd name="T20" fmla="*/ 3 w 5"/>
                    <a:gd name="T21" fmla="*/ 3 h 9"/>
                    <a:gd name="T22" fmla="*/ 3 w 5"/>
                    <a:gd name="T23" fmla="*/ 4 h 9"/>
                    <a:gd name="T24" fmla="*/ 3 w 5"/>
                    <a:gd name="T25" fmla="*/ 4 h 9"/>
                    <a:gd name="T26" fmla="*/ 4 w 5"/>
                    <a:gd name="T27" fmla="*/ 3 h 9"/>
                    <a:gd name="T28" fmla="*/ 3 w 5"/>
                    <a:gd name="T29" fmla="*/ 3 h 9"/>
                    <a:gd name="T30" fmla="*/ 5 w 5"/>
                    <a:gd name="T31" fmla="*/ 0 h 9"/>
                    <a:gd name="T32" fmla="*/ 4 w 5"/>
                    <a:gd name="T33" fmla="*/ 1 h 9"/>
                    <a:gd name="T34" fmla="*/ 4 w 5"/>
                    <a:gd name="T35" fmla="*/ 1 h 9"/>
                    <a:gd name="T36" fmla="*/ 5 w 5"/>
                    <a:gd name="T37" fmla="*/ 0 h 9"/>
                    <a:gd name="T38" fmla="*/ 5 w 5"/>
                    <a:gd name="T3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9">
                      <a:moveTo>
                        <a:pt x="0" y="9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moveTo>
                        <a:pt x="1" y="7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3" y="3"/>
                      </a:moveTo>
                      <a:cubicBezTo>
                        <a:pt x="3" y="3"/>
                        <a:pt x="3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3"/>
                        <a:pt x="3" y="3"/>
                        <a:pt x="4" y="3"/>
                      </a:cubicBezTo>
                      <a:cubicBezTo>
                        <a:pt x="4" y="3"/>
                        <a:pt x="3" y="3"/>
                        <a:pt x="3" y="3"/>
                      </a:cubicBezTo>
                      <a:moveTo>
                        <a:pt x="5" y="0"/>
                      </a:move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4" name="Freeform 9534"/>
                <p:cNvSpPr>
                  <a:spLocks noEditPoints="1"/>
                </p:cNvSpPr>
                <p:nvPr/>
              </p:nvSpPr>
              <p:spPr bwMode="auto">
                <a:xfrm>
                  <a:off x="-548" y="3488"/>
                  <a:ext cx="57" cy="94"/>
                </a:xfrm>
                <a:custGeom>
                  <a:avLst/>
                  <a:gdLst>
                    <a:gd name="T0" fmla="*/ 1 w 24"/>
                    <a:gd name="T1" fmla="*/ 40 h 40"/>
                    <a:gd name="T2" fmla="*/ 0 w 24"/>
                    <a:gd name="T3" fmla="*/ 40 h 40"/>
                    <a:gd name="T4" fmla="*/ 1 w 24"/>
                    <a:gd name="T5" fmla="*/ 40 h 40"/>
                    <a:gd name="T6" fmla="*/ 1 w 24"/>
                    <a:gd name="T7" fmla="*/ 40 h 40"/>
                    <a:gd name="T8" fmla="*/ 1 w 24"/>
                    <a:gd name="T9" fmla="*/ 40 h 40"/>
                    <a:gd name="T10" fmla="*/ 1 w 24"/>
                    <a:gd name="T11" fmla="*/ 40 h 40"/>
                    <a:gd name="T12" fmla="*/ 5 w 24"/>
                    <a:gd name="T13" fmla="*/ 33 h 40"/>
                    <a:gd name="T14" fmla="*/ 4 w 24"/>
                    <a:gd name="T15" fmla="*/ 35 h 40"/>
                    <a:gd name="T16" fmla="*/ 4 w 24"/>
                    <a:gd name="T17" fmla="*/ 35 h 40"/>
                    <a:gd name="T18" fmla="*/ 5 w 24"/>
                    <a:gd name="T19" fmla="*/ 33 h 40"/>
                    <a:gd name="T20" fmla="*/ 5 w 24"/>
                    <a:gd name="T21" fmla="*/ 33 h 40"/>
                    <a:gd name="T22" fmla="*/ 5 w 24"/>
                    <a:gd name="T23" fmla="*/ 32 h 40"/>
                    <a:gd name="T24" fmla="*/ 5 w 24"/>
                    <a:gd name="T25" fmla="*/ 33 h 40"/>
                    <a:gd name="T26" fmla="*/ 5 w 24"/>
                    <a:gd name="T27" fmla="*/ 33 h 40"/>
                    <a:gd name="T28" fmla="*/ 5 w 24"/>
                    <a:gd name="T29" fmla="*/ 32 h 40"/>
                    <a:gd name="T30" fmla="*/ 5 w 24"/>
                    <a:gd name="T31" fmla="*/ 32 h 40"/>
                    <a:gd name="T32" fmla="*/ 7 w 24"/>
                    <a:gd name="T33" fmla="*/ 30 h 40"/>
                    <a:gd name="T34" fmla="*/ 5 w 24"/>
                    <a:gd name="T35" fmla="*/ 32 h 40"/>
                    <a:gd name="T36" fmla="*/ 5 w 24"/>
                    <a:gd name="T37" fmla="*/ 32 h 40"/>
                    <a:gd name="T38" fmla="*/ 7 w 24"/>
                    <a:gd name="T39" fmla="*/ 30 h 40"/>
                    <a:gd name="T40" fmla="*/ 7 w 24"/>
                    <a:gd name="T41" fmla="*/ 30 h 40"/>
                    <a:gd name="T42" fmla="*/ 13 w 24"/>
                    <a:gd name="T43" fmla="*/ 19 h 40"/>
                    <a:gd name="T44" fmla="*/ 12 w 24"/>
                    <a:gd name="T45" fmla="*/ 21 h 40"/>
                    <a:gd name="T46" fmla="*/ 12 w 24"/>
                    <a:gd name="T47" fmla="*/ 21 h 40"/>
                    <a:gd name="T48" fmla="*/ 13 w 24"/>
                    <a:gd name="T49" fmla="*/ 19 h 40"/>
                    <a:gd name="T50" fmla="*/ 13 w 24"/>
                    <a:gd name="T51" fmla="*/ 19 h 40"/>
                    <a:gd name="T52" fmla="*/ 24 w 24"/>
                    <a:gd name="T53" fmla="*/ 0 h 40"/>
                    <a:gd name="T54" fmla="*/ 20 w 24"/>
                    <a:gd name="T55" fmla="*/ 7 h 40"/>
                    <a:gd name="T56" fmla="*/ 20 w 24"/>
                    <a:gd name="T57" fmla="*/ 7 h 40"/>
                    <a:gd name="T58" fmla="*/ 24 w 24"/>
                    <a:gd name="T59" fmla="*/ 0 h 40"/>
                    <a:gd name="T60" fmla="*/ 24 w 24"/>
                    <a:gd name="T6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4" h="40">
                      <a:moveTo>
                        <a:pt x="1" y="40"/>
                      </a:moveTo>
                      <a:cubicBezTo>
                        <a:pt x="1" y="40"/>
                        <a:pt x="1" y="40"/>
                        <a:pt x="0" y="40"/>
                      </a:cubicBezTo>
                      <a:cubicBezTo>
                        <a:pt x="0" y="40"/>
                        <a:pt x="1" y="40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moveTo>
                        <a:pt x="5" y="33"/>
                      </a:moveTo>
                      <a:cubicBezTo>
                        <a:pt x="5" y="34"/>
                        <a:pt x="4" y="34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4"/>
                        <a:pt x="5" y="34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moveTo>
                        <a:pt x="5" y="32"/>
                      </a:moveTo>
                      <a:cubicBezTo>
                        <a:pt x="5" y="32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moveTo>
                        <a:pt x="7" y="30"/>
                      </a:moveTo>
                      <a:cubicBezTo>
                        <a:pt x="6" y="31"/>
                        <a:pt x="6" y="31"/>
                        <a:pt x="5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6" y="32"/>
                        <a:pt x="6" y="31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moveTo>
                        <a:pt x="13" y="19"/>
                      </a:moveTo>
                      <a:cubicBezTo>
                        <a:pt x="13" y="20"/>
                        <a:pt x="12" y="20"/>
                        <a:pt x="12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2" y="20"/>
                        <a:pt x="13" y="20"/>
                        <a:pt x="13" y="19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moveTo>
                        <a:pt x="24" y="0"/>
                      </a:moveTo>
                      <a:cubicBezTo>
                        <a:pt x="23" y="3"/>
                        <a:pt x="21" y="5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1" y="5"/>
                        <a:pt x="23" y="3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5" name="Freeform 9535"/>
                <p:cNvSpPr>
                  <a:spLocks noEditPoints="1"/>
                </p:cNvSpPr>
                <p:nvPr/>
              </p:nvSpPr>
              <p:spPr bwMode="auto">
                <a:xfrm>
                  <a:off x="-550" y="3483"/>
                  <a:ext cx="64" cy="107"/>
                </a:xfrm>
                <a:custGeom>
                  <a:avLst/>
                  <a:gdLst>
                    <a:gd name="T0" fmla="*/ 1 w 27"/>
                    <a:gd name="T1" fmla="*/ 42 h 45"/>
                    <a:gd name="T2" fmla="*/ 0 w 27"/>
                    <a:gd name="T3" fmla="*/ 45 h 45"/>
                    <a:gd name="T4" fmla="*/ 2 w 27"/>
                    <a:gd name="T5" fmla="*/ 42 h 45"/>
                    <a:gd name="T6" fmla="*/ 1 w 27"/>
                    <a:gd name="T7" fmla="*/ 42 h 45"/>
                    <a:gd name="T8" fmla="*/ 5 w 27"/>
                    <a:gd name="T9" fmla="*/ 37 h 45"/>
                    <a:gd name="T10" fmla="*/ 2 w 27"/>
                    <a:gd name="T11" fmla="*/ 42 h 45"/>
                    <a:gd name="T12" fmla="*/ 2 w 27"/>
                    <a:gd name="T13" fmla="*/ 42 h 45"/>
                    <a:gd name="T14" fmla="*/ 5 w 27"/>
                    <a:gd name="T15" fmla="*/ 37 h 45"/>
                    <a:gd name="T16" fmla="*/ 5 w 27"/>
                    <a:gd name="T17" fmla="*/ 37 h 45"/>
                    <a:gd name="T18" fmla="*/ 6 w 27"/>
                    <a:gd name="T19" fmla="*/ 35 h 45"/>
                    <a:gd name="T20" fmla="*/ 6 w 27"/>
                    <a:gd name="T21" fmla="*/ 35 h 45"/>
                    <a:gd name="T22" fmla="*/ 6 w 27"/>
                    <a:gd name="T23" fmla="*/ 35 h 45"/>
                    <a:gd name="T24" fmla="*/ 6 w 27"/>
                    <a:gd name="T25" fmla="*/ 35 h 45"/>
                    <a:gd name="T26" fmla="*/ 6 w 27"/>
                    <a:gd name="T27" fmla="*/ 35 h 45"/>
                    <a:gd name="T28" fmla="*/ 6 w 27"/>
                    <a:gd name="T29" fmla="*/ 34 h 45"/>
                    <a:gd name="T30" fmla="*/ 6 w 27"/>
                    <a:gd name="T31" fmla="*/ 34 h 45"/>
                    <a:gd name="T32" fmla="*/ 6 w 27"/>
                    <a:gd name="T33" fmla="*/ 34 h 45"/>
                    <a:gd name="T34" fmla="*/ 6 w 27"/>
                    <a:gd name="T35" fmla="*/ 34 h 45"/>
                    <a:gd name="T36" fmla="*/ 6 w 27"/>
                    <a:gd name="T37" fmla="*/ 34 h 45"/>
                    <a:gd name="T38" fmla="*/ 13 w 27"/>
                    <a:gd name="T39" fmla="*/ 23 h 45"/>
                    <a:gd name="T40" fmla="*/ 8 w 27"/>
                    <a:gd name="T41" fmla="*/ 32 h 45"/>
                    <a:gd name="T42" fmla="*/ 8 w 27"/>
                    <a:gd name="T43" fmla="*/ 32 h 45"/>
                    <a:gd name="T44" fmla="*/ 13 w 27"/>
                    <a:gd name="T45" fmla="*/ 23 h 45"/>
                    <a:gd name="T46" fmla="*/ 13 w 27"/>
                    <a:gd name="T47" fmla="*/ 23 h 45"/>
                    <a:gd name="T48" fmla="*/ 21 w 27"/>
                    <a:gd name="T49" fmla="*/ 9 h 45"/>
                    <a:gd name="T50" fmla="*/ 14 w 27"/>
                    <a:gd name="T51" fmla="*/ 21 h 45"/>
                    <a:gd name="T52" fmla="*/ 14 w 27"/>
                    <a:gd name="T53" fmla="*/ 21 h 45"/>
                    <a:gd name="T54" fmla="*/ 21 w 27"/>
                    <a:gd name="T55" fmla="*/ 9 h 45"/>
                    <a:gd name="T56" fmla="*/ 21 w 27"/>
                    <a:gd name="T57" fmla="*/ 9 h 45"/>
                    <a:gd name="T58" fmla="*/ 27 w 27"/>
                    <a:gd name="T59" fmla="*/ 0 h 45"/>
                    <a:gd name="T60" fmla="*/ 26 w 27"/>
                    <a:gd name="T61" fmla="*/ 1 h 45"/>
                    <a:gd name="T62" fmla="*/ 25 w 27"/>
                    <a:gd name="T63" fmla="*/ 2 h 45"/>
                    <a:gd name="T64" fmla="*/ 25 w 27"/>
                    <a:gd name="T65" fmla="*/ 2 h 45"/>
                    <a:gd name="T66" fmla="*/ 27 w 27"/>
                    <a:gd name="T67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7" h="45">
                      <a:moveTo>
                        <a:pt x="1" y="42"/>
                      </a:moveTo>
                      <a:cubicBezTo>
                        <a:pt x="1" y="43"/>
                        <a:pt x="0" y="44"/>
                        <a:pt x="0" y="45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2" y="42"/>
                        <a:pt x="1" y="42"/>
                        <a:pt x="1" y="42"/>
                      </a:cubicBezTo>
                      <a:moveTo>
                        <a:pt x="5" y="37"/>
                      </a:moveTo>
                      <a:cubicBezTo>
                        <a:pt x="4" y="38"/>
                        <a:pt x="3" y="40"/>
                        <a:pt x="2" y="42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3" y="40"/>
                        <a:pt x="4" y="38"/>
                        <a:pt x="5" y="37"/>
                      </a:cubicBezTo>
                      <a:cubicBezTo>
                        <a:pt x="5" y="37"/>
                        <a:pt x="5" y="37"/>
                        <a:pt x="5" y="37"/>
                      </a:cubicBezTo>
                      <a:moveTo>
                        <a:pt x="6" y="35"/>
                      </a:moveTo>
                      <a:cubicBezTo>
                        <a:pt x="6" y="35"/>
                        <a:pt x="6" y="35"/>
                        <a:pt x="6" y="35"/>
                      </a:cubicBezTo>
                      <a:cubicBezTo>
                        <a:pt x="6" y="35"/>
                        <a:pt x="6" y="35"/>
                        <a:pt x="6" y="35"/>
                      </a:cubicBezTo>
                      <a:cubicBezTo>
                        <a:pt x="6" y="35"/>
                        <a:pt x="6" y="35"/>
                        <a:pt x="6" y="35"/>
                      </a:cubicBezTo>
                      <a:cubicBezTo>
                        <a:pt x="6" y="35"/>
                        <a:pt x="6" y="35"/>
                        <a:pt x="6" y="35"/>
                      </a:cubicBezTo>
                      <a:moveTo>
                        <a:pt x="6" y="34"/>
                      </a:move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moveTo>
                        <a:pt x="13" y="23"/>
                      </a:moveTo>
                      <a:cubicBezTo>
                        <a:pt x="11" y="26"/>
                        <a:pt x="9" y="29"/>
                        <a:pt x="8" y="32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9" y="29"/>
                        <a:pt x="11" y="26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moveTo>
                        <a:pt x="21" y="9"/>
                      </a:moveTo>
                      <a:cubicBezTo>
                        <a:pt x="19" y="13"/>
                        <a:pt x="16" y="17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6" y="17"/>
                        <a:pt x="19" y="13"/>
                        <a:pt x="21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moveTo>
                        <a:pt x="27" y="0"/>
                      </a:moveTo>
                      <a:cubicBezTo>
                        <a:pt x="26" y="0"/>
                        <a:pt x="26" y="1"/>
                        <a:pt x="26" y="1"/>
                      </a:cubicBezTo>
                      <a:cubicBezTo>
                        <a:pt x="26" y="1"/>
                        <a:pt x="26" y="2"/>
                        <a:pt x="25" y="2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6" y="2"/>
                        <a:pt x="26" y="1"/>
                        <a:pt x="2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6" name="Freeform 9536"/>
                <p:cNvSpPr>
                  <a:spLocks noEditPoints="1"/>
                </p:cNvSpPr>
                <p:nvPr/>
              </p:nvSpPr>
              <p:spPr bwMode="auto">
                <a:xfrm>
                  <a:off x="-611" y="3663"/>
                  <a:ext cx="18" cy="30"/>
                </a:xfrm>
                <a:custGeom>
                  <a:avLst/>
                  <a:gdLst>
                    <a:gd name="T0" fmla="*/ 1 w 8"/>
                    <a:gd name="T1" fmla="*/ 11 h 13"/>
                    <a:gd name="T2" fmla="*/ 0 w 8"/>
                    <a:gd name="T3" fmla="*/ 13 h 13"/>
                    <a:gd name="T4" fmla="*/ 1 w 8"/>
                    <a:gd name="T5" fmla="*/ 11 h 13"/>
                    <a:gd name="T6" fmla="*/ 1 w 8"/>
                    <a:gd name="T7" fmla="*/ 11 h 13"/>
                    <a:gd name="T8" fmla="*/ 7 w 8"/>
                    <a:gd name="T9" fmla="*/ 1 h 13"/>
                    <a:gd name="T10" fmla="*/ 3 w 8"/>
                    <a:gd name="T11" fmla="*/ 8 h 13"/>
                    <a:gd name="T12" fmla="*/ 3 w 8"/>
                    <a:gd name="T13" fmla="*/ 8 h 13"/>
                    <a:gd name="T14" fmla="*/ 7 w 8"/>
                    <a:gd name="T15" fmla="*/ 1 h 13"/>
                    <a:gd name="T16" fmla="*/ 7 w 8"/>
                    <a:gd name="T17" fmla="*/ 1 h 13"/>
                    <a:gd name="T18" fmla="*/ 8 w 8"/>
                    <a:gd name="T19" fmla="*/ 0 h 13"/>
                    <a:gd name="T20" fmla="*/ 7 w 8"/>
                    <a:gd name="T21" fmla="*/ 1 h 13"/>
                    <a:gd name="T22" fmla="*/ 7 w 8"/>
                    <a:gd name="T23" fmla="*/ 1 h 13"/>
                    <a:gd name="T24" fmla="*/ 8 w 8"/>
                    <a:gd name="T25" fmla="*/ 0 h 13"/>
                    <a:gd name="T26" fmla="*/ 8 w 8"/>
                    <a:gd name="T2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" h="13">
                      <a:moveTo>
                        <a:pt x="1" y="11"/>
                      </a:moveTo>
                      <a:cubicBezTo>
                        <a:pt x="1" y="12"/>
                        <a:pt x="0" y="12"/>
                        <a:pt x="0" y="13"/>
                      </a:cubicBezTo>
                      <a:cubicBezTo>
                        <a:pt x="0" y="12"/>
                        <a:pt x="1" y="12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moveTo>
                        <a:pt x="7" y="1"/>
                      </a:moveTo>
                      <a:cubicBezTo>
                        <a:pt x="6" y="3"/>
                        <a:pt x="4" y="6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6"/>
                        <a:pt x="6" y="3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7" name="Freeform 9537"/>
                <p:cNvSpPr>
                  <a:spLocks noEditPoints="1"/>
                </p:cNvSpPr>
                <p:nvPr/>
              </p:nvSpPr>
              <p:spPr bwMode="auto">
                <a:xfrm>
                  <a:off x="-609" y="3660"/>
                  <a:ext cx="16" cy="29"/>
                </a:xfrm>
                <a:custGeom>
                  <a:avLst/>
                  <a:gdLst>
                    <a:gd name="T0" fmla="*/ 2 w 7"/>
                    <a:gd name="T1" fmla="*/ 9 h 12"/>
                    <a:gd name="T2" fmla="*/ 0 w 7"/>
                    <a:gd name="T3" fmla="*/ 12 h 12"/>
                    <a:gd name="T4" fmla="*/ 0 w 7"/>
                    <a:gd name="T5" fmla="*/ 12 h 12"/>
                    <a:gd name="T6" fmla="*/ 2 w 7"/>
                    <a:gd name="T7" fmla="*/ 9 h 12"/>
                    <a:gd name="T8" fmla="*/ 2 w 7"/>
                    <a:gd name="T9" fmla="*/ 9 h 12"/>
                    <a:gd name="T10" fmla="*/ 6 w 7"/>
                    <a:gd name="T11" fmla="*/ 2 h 12"/>
                    <a:gd name="T12" fmla="*/ 6 w 7"/>
                    <a:gd name="T13" fmla="*/ 2 h 12"/>
                    <a:gd name="T14" fmla="*/ 6 w 7"/>
                    <a:gd name="T15" fmla="*/ 2 h 12"/>
                    <a:gd name="T16" fmla="*/ 6 w 7"/>
                    <a:gd name="T17" fmla="*/ 2 h 12"/>
                    <a:gd name="T18" fmla="*/ 6 w 7"/>
                    <a:gd name="T19" fmla="*/ 2 h 12"/>
                    <a:gd name="T20" fmla="*/ 6 w 7"/>
                    <a:gd name="T21" fmla="*/ 2 h 12"/>
                    <a:gd name="T22" fmla="*/ 7 w 7"/>
                    <a:gd name="T23" fmla="*/ 0 h 12"/>
                    <a:gd name="T24" fmla="*/ 7 w 7"/>
                    <a:gd name="T25" fmla="*/ 1 h 12"/>
                    <a:gd name="T26" fmla="*/ 7 w 7"/>
                    <a:gd name="T27" fmla="*/ 1 h 12"/>
                    <a:gd name="T28" fmla="*/ 7 w 7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12">
                      <a:moveTo>
                        <a:pt x="2" y="9"/>
                      </a:moveTo>
                      <a:cubicBezTo>
                        <a:pt x="1" y="10"/>
                        <a:pt x="1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1"/>
                        <a:pt x="1" y="10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7" y="0"/>
                      </a:moveTo>
                      <a:cubicBezTo>
                        <a:pt x="7" y="0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8" name="Freeform 9538"/>
                <p:cNvSpPr>
                  <a:spLocks noEditPoints="1"/>
                </p:cNvSpPr>
                <p:nvPr/>
              </p:nvSpPr>
              <p:spPr bwMode="auto">
                <a:xfrm>
                  <a:off x="-739" y="3693"/>
                  <a:ext cx="135" cy="239"/>
                </a:xfrm>
                <a:custGeom>
                  <a:avLst/>
                  <a:gdLst>
                    <a:gd name="T0" fmla="*/ 2 w 57"/>
                    <a:gd name="T1" fmla="*/ 101 h 101"/>
                    <a:gd name="T2" fmla="*/ 9 w 57"/>
                    <a:gd name="T3" fmla="*/ 97 h 101"/>
                    <a:gd name="T4" fmla="*/ 1 w 57"/>
                    <a:gd name="T5" fmla="*/ 95 h 101"/>
                    <a:gd name="T6" fmla="*/ 10 w 57"/>
                    <a:gd name="T7" fmla="*/ 94 h 101"/>
                    <a:gd name="T8" fmla="*/ 12 w 57"/>
                    <a:gd name="T9" fmla="*/ 93 h 101"/>
                    <a:gd name="T10" fmla="*/ 16 w 57"/>
                    <a:gd name="T11" fmla="*/ 85 h 101"/>
                    <a:gd name="T12" fmla="*/ 17 w 57"/>
                    <a:gd name="T13" fmla="*/ 85 h 101"/>
                    <a:gd name="T14" fmla="*/ 5 w 57"/>
                    <a:gd name="T15" fmla="*/ 84 h 101"/>
                    <a:gd name="T16" fmla="*/ 1 w 57"/>
                    <a:gd name="T17" fmla="*/ 95 h 101"/>
                    <a:gd name="T18" fmla="*/ 5 w 57"/>
                    <a:gd name="T19" fmla="*/ 84 h 101"/>
                    <a:gd name="T20" fmla="*/ 6 w 57"/>
                    <a:gd name="T21" fmla="*/ 84 h 101"/>
                    <a:gd name="T22" fmla="*/ 8 w 57"/>
                    <a:gd name="T23" fmla="*/ 80 h 101"/>
                    <a:gd name="T24" fmla="*/ 16 w 57"/>
                    <a:gd name="T25" fmla="*/ 85 h 101"/>
                    <a:gd name="T26" fmla="*/ 22 w 57"/>
                    <a:gd name="T27" fmla="*/ 76 h 101"/>
                    <a:gd name="T28" fmla="*/ 23 w 57"/>
                    <a:gd name="T29" fmla="*/ 75 h 101"/>
                    <a:gd name="T30" fmla="*/ 12 w 57"/>
                    <a:gd name="T31" fmla="*/ 71 h 101"/>
                    <a:gd name="T32" fmla="*/ 13 w 57"/>
                    <a:gd name="T33" fmla="*/ 72 h 101"/>
                    <a:gd name="T34" fmla="*/ 13 w 57"/>
                    <a:gd name="T35" fmla="*/ 71 h 101"/>
                    <a:gd name="T36" fmla="*/ 15 w 57"/>
                    <a:gd name="T37" fmla="*/ 67 h 101"/>
                    <a:gd name="T38" fmla="*/ 24 w 57"/>
                    <a:gd name="T39" fmla="*/ 73 h 101"/>
                    <a:gd name="T40" fmla="*/ 19 w 57"/>
                    <a:gd name="T41" fmla="*/ 59 h 101"/>
                    <a:gd name="T42" fmla="*/ 17 w 57"/>
                    <a:gd name="T43" fmla="*/ 64 h 101"/>
                    <a:gd name="T44" fmla="*/ 32 w 57"/>
                    <a:gd name="T45" fmla="*/ 59 h 101"/>
                    <a:gd name="T46" fmla="*/ 33 w 57"/>
                    <a:gd name="T47" fmla="*/ 59 h 101"/>
                    <a:gd name="T48" fmla="*/ 32 w 57"/>
                    <a:gd name="T49" fmla="*/ 58 h 101"/>
                    <a:gd name="T50" fmla="*/ 35 w 57"/>
                    <a:gd name="T51" fmla="*/ 55 h 101"/>
                    <a:gd name="T52" fmla="*/ 20 w 57"/>
                    <a:gd name="T53" fmla="*/ 59 h 101"/>
                    <a:gd name="T54" fmla="*/ 38 w 57"/>
                    <a:gd name="T55" fmla="*/ 50 h 101"/>
                    <a:gd name="T56" fmla="*/ 38 w 57"/>
                    <a:gd name="T57" fmla="*/ 50 h 101"/>
                    <a:gd name="T58" fmla="*/ 25 w 57"/>
                    <a:gd name="T59" fmla="*/ 49 h 101"/>
                    <a:gd name="T60" fmla="*/ 25 w 57"/>
                    <a:gd name="T61" fmla="*/ 50 h 101"/>
                    <a:gd name="T62" fmla="*/ 39 w 57"/>
                    <a:gd name="T63" fmla="*/ 49 h 101"/>
                    <a:gd name="T64" fmla="*/ 41 w 57"/>
                    <a:gd name="T65" fmla="*/ 45 h 101"/>
                    <a:gd name="T66" fmla="*/ 26 w 57"/>
                    <a:gd name="T67" fmla="*/ 48 h 101"/>
                    <a:gd name="T68" fmla="*/ 43 w 57"/>
                    <a:gd name="T69" fmla="*/ 42 h 101"/>
                    <a:gd name="T70" fmla="*/ 43 w 57"/>
                    <a:gd name="T71" fmla="*/ 42 h 101"/>
                    <a:gd name="T72" fmla="*/ 29 w 57"/>
                    <a:gd name="T73" fmla="*/ 42 h 101"/>
                    <a:gd name="T74" fmla="*/ 31 w 57"/>
                    <a:gd name="T75" fmla="*/ 39 h 101"/>
                    <a:gd name="T76" fmla="*/ 45 w 57"/>
                    <a:gd name="T77" fmla="*/ 39 h 101"/>
                    <a:gd name="T78" fmla="*/ 33 w 57"/>
                    <a:gd name="T79" fmla="*/ 36 h 101"/>
                    <a:gd name="T80" fmla="*/ 33 w 57"/>
                    <a:gd name="T81" fmla="*/ 36 h 101"/>
                    <a:gd name="T82" fmla="*/ 46 w 57"/>
                    <a:gd name="T83" fmla="*/ 36 h 101"/>
                    <a:gd name="T84" fmla="*/ 46 w 57"/>
                    <a:gd name="T85" fmla="*/ 36 h 101"/>
                    <a:gd name="T86" fmla="*/ 35 w 57"/>
                    <a:gd name="T87" fmla="*/ 33 h 101"/>
                    <a:gd name="T88" fmla="*/ 36 w 57"/>
                    <a:gd name="T89" fmla="*/ 30 h 101"/>
                    <a:gd name="T90" fmla="*/ 36 w 57"/>
                    <a:gd name="T91" fmla="*/ 30 h 101"/>
                    <a:gd name="T92" fmla="*/ 49 w 57"/>
                    <a:gd name="T93" fmla="*/ 32 h 101"/>
                    <a:gd name="T94" fmla="*/ 53 w 57"/>
                    <a:gd name="T95" fmla="*/ 25 h 101"/>
                    <a:gd name="T96" fmla="*/ 53 w 57"/>
                    <a:gd name="T97" fmla="*/ 24 h 101"/>
                    <a:gd name="T98" fmla="*/ 43 w 57"/>
                    <a:gd name="T99" fmla="*/ 19 h 101"/>
                    <a:gd name="T100" fmla="*/ 39 w 57"/>
                    <a:gd name="T101" fmla="*/ 26 h 101"/>
                    <a:gd name="T102" fmla="*/ 57 w 57"/>
                    <a:gd name="T103" fmla="*/ 17 h 101"/>
                    <a:gd name="T104" fmla="*/ 57 w 57"/>
                    <a:gd name="T105" fmla="*/ 17 h 101"/>
                    <a:gd name="T106" fmla="*/ 44 w 57"/>
                    <a:gd name="T107" fmla="*/ 16 h 101"/>
                    <a:gd name="T108" fmla="*/ 47 w 57"/>
                    <a:gd name="T109" fmla="*/ 11 h 101"/>
                    <a:gd name="T110" fmla="*/ 50 w 57"/>
                    <a:gd name="T111" fmla="*/ 7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7" h="101">
                      <a:moveTo>
                        <a:pt x="0" y="95"/>
                      </a:moveTo>
                      <a:cubicBezTo>
                        <a:pt x="0" y="96"/>
                        <a:pt x="0" y="97"/>
                        <a:pt x="0" y="99"/>
                      </a:cubicBezTo>
                      <a:cubicBezTo>
                        <a:pt x="0" y="101"/>
                        <a:pt x="1" y="101"/>
                        <a:pt x="2" y="101"/>
                      </a:cubicBezTo>
                      <a:cubicBezTo>
                        <a:pt x="3" y="101"/>
                        <a:pt x="4" y="101"/>
                        <a:pt x="5" y="101"/>
                      </a:cubicBezTo>
                      <a:cubicBezTo>
                        <a:pt x="6" y="100"/>
                        <a:pt x="6" y="99"/>
                        <a:pt x="7" y="99"/>
                      </a:cubicBezTo>
                      <a:cubicBezTo>
                        <a:pt x="8" y="98"/>
                        <a:pt x="8" y="97"/>
                        <a:pt x="9" y="97"/>
                      </a:cubicBezTo>
                      <a:cubicBezTo>
                        <a:pt x="8" y="96"/>
                        <a:pt x="8" y="96"/>
                        <a:pt x="8" y="96"/>
                      </a:cubicBezTo>
                      <a:cubicBezTo>
                        <a:pt x="7" y="98"/>
                        <a:pt x="6" y="99"/>
                        <a:pt x="2" y="101"/>
                      </a:cubicBezTo>
                      <a:cubicBezTo>
                        <a:pt x="1" y="98"/>
                        <a:pt x="1" y="97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moveTo>
                        <a:pt x="14" y="87"/>
                      </a:moveTo>
                      <a:cubicBezTo>
                        <a:pt x="13" y="89"/>
                        <a:pt x="11" y="92"/>
                        <a:pt x="10" y="94"/>
                      </a:cubicBezTo>
                      <a:cubicBezTo>
                        <a:pt x="9" y="95"/>
                        <a:pt x="8" y="96"/>
                        <a:pt x="8" y="96"/>
                      </a:cubicBezTo>
                      <a:cubicBezTo>
                        <a:pt x="9" y="97"/>
                        <a:pt x="9" y="97"/>
                        <a:pt x="9" y="97"/>
                      </a:cubicBezTo>
                      <a:cubicBezTo>
                        <a:pt x="10" y="95"/>
                        <a:pt x="11" y="94"/>
                        <a:pt x="12" y="93"/>
                      </a:cubicBezTo>
                      <a:cubicBezTo>
                        <a:pt x="13" y="91"/>
                        <a:pt x="14" y="89"/>
                        <a:pt x="15" y="87"/>
                      </a:cubicBezTo>
                      <a:cubicBezTo>
                        <a:pt x="15" y="87"/>
                        <a:pt x="15" y="87"/>
                        <a:pt x="14" y="87"/>
                      </a:cubicBezTo>
                      <a:moveTo>
                        <a:pt x="16" y="85"/>
                      </a:moveTo>
                      <a:cubicBezTo>
                        <a:pt x="15" y="85"/>
                        <a:pt x="15" y="86"/>
                        <a:pt x="15" y="87"/>
                      </a:cubicBezTo>
                      <a:cubicBezTo>
                        <a:pt x="15" y="87"/>
                        <a:pt x="15" y="87"/>
                        <a:pt x="15" y="87"/>
                      </a:cubicBezTo>
                      <a:cubicBezTo>
                        <a:pt x="16" y="86"/>
                        <a:pt x="16" y="86"/>
                        <a:pt x="17" y="85"/>
                      </a:cubicBezTo>
                      <a:cubicBezTo>
                        <a:pt x="16" y="85"/>
                        <a:pt x="16" y="85"/>
                        <a:pt x="16" y="85"/>
                      </a:cubicBezTo>
                      <a:cubicBezTo>
                        <a:pt x="16" y="85"/>
                        <a:pt x="16" y="85"/>
                        <a:pt x="16" y="85"/>
                      </a:cubicBezTo>
                      <a:moveTo>
                        <a:pt x="5" y="84"/>
                      </a:moveTo>
                      <a:cubicBezTo>
                        <a:pt x="4" y="87"/>
                        <a:pt x="2" y="90"/>
                        <a:pt x="1" y="94"/>
                      </a:cubicBezTo>
                      <a:cubicBezTo>
                        <a:pt x="1" y="95"/>
                        <a:pt x="0" y="95"/>
                        <a:pt x="0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1" y="93"/>
                        <a:pt x="3" y="93"/>
                        <a:pt x="3" y="91"/>
                      </a:cubicBezTo>
                      <a:cubicBezTo>
                        <a:pt x="4" y="89"/>
                        <a:pt x="5" y="86"/>
                        <a:pt x="6" y="84"/>
                      </a:cubicBezTo>
                      <a:cubicBezTo>
                        <a:pt x="6" y="84"/>
                        <a:pt x="6" y="84"/>
                        <a:pt x="5" y="84"/>
                      </a:cubicBezTo>
                      <a:moveTo>
                        <a:pt x="8" y="80"/>
                      </a:moveTo>
                      <a:cubicBezTo>
                        <a:pt x="7" y="80"/>
                        <a:pt x="7" y="81"/>
                        <a:pt x="7" y="82"/>
                      </a:cubicBezTo>
                      <a:cubicBezTo>
                        <a:pt x="6" y="83"/>
                        <a:pt x="6" y="83"/>
                        <a:pt x="6" y="84"/>
                      </a:cubicBezTo>
                      <a:cubicBezTo>
                        <a:pt x="6" y="84"/>
                        <a:pt x="6" y="84"/>
                        <a:pt x="6" y="84"/>
                      </a:cubicBezTo>
                      <a:cubicBezTo>
                        <a:pt x="7" y="83"/>
                        <a:pt x="8" y="81"/>
                        <a:pt x="8" y="80"/>
                      </a:cubicBezTo>
                      <a:cubicBezTo>
                        <a:pt x="8" y="80"/>
                        <a:pt x="8" y="80"/>
                        <a:pt x="8" y="80"/>
                      </a:cubicBezTo>
                      <a:moveTo>
                        <a:pt x="22" y="76"/>
                      </a:moveTo>
                      <a:cubicBezTo>
                        <a:pt x="21" y="77"/>
                        <a:pt x="20" y="78"/>
                        <a:pt x="19" y="80"/>
                      </a:cubicBezTo>
                      <a:cubicBezTo>
                        <a:pt x="18" y="82"/>
                        <a:pt x="17" y="83"/>
                        <a:pt x="16" y="85"/>
                      </a:cubicBezTo>
                      <a:cubicBezTo>
                        <a:pt x="17" y="85"/>
                        <a:pt x="17" y="85"/>
                        <a:pt x="17" y="85"/>
                      </a:cubicBezTo>
                      <a:cubicBezTo>
                        <a:pt x="19" y="82"/>
                        <a:pt x="21" y="79"/>
                        <a:pt x="23" y="76"/>
                      </a:cubicBezTo>
                      <a:cubicBezTo>
                        <a:pt x="22" y="76"/>
                        <a:pt x="22" y="76"/>
                        <a:pt x="22" y="76"/>
                      </a:cubicBezTo>
                      <a:moveTo>
                        <a:pt x="23" y="73"/>
                      </a:moveTo>
                      <a:cubicBezTo>
                        <a:pt x="23" y="74"/>
                        <a:pt x="23" y="74"/>
                        <a:pt x="22" y="75"/>
                      </a:cubicBezTo>
                      <a:cubicBezTo>
                        <a:pt x="22" y="75"/>
                        <a:pt x="23" y="75"/>
                        <a:pt x="23" y="75"/>
                      </a:cubicBezTo>
                      <a:cubicBezTo>
                        <a:pt x="23" y="75"/>
                        <a:pt x="24" y="74"/>
                        <a:pt x="24" y="73"/>
                      </a:cubicBezTo>
                      <a:cubicBezTo>
                        <a:pt x="23" y="73"/>
                        <a:pt x="23" y="73"/>
                        <a:pt x="23" y="73"/>
                      </a:cubicBezTo>
                      <a:moveTo>
                        <a:pt x="12" y="71"/>
                      </a:moveTo>
                      <a:cubicBezTo>
                        <a:pt x="11" y="74"/>
                        <a:pt x="9" y="77"/>
                        <a:pt x="8" y="80"/>
                      </a:cubicBezTo>
                      <a:cubicBezTo>
                        <a:pt x="9" y="80"/>
                        <a:pt x="9" y="80"/>
                        <a:pt x="9" y="80"/>
                      </a:cubicBezTo>
                      <a:cubicBezTo>
                        <a:pt x="10" y="77"/>
                        <a:pt x="11" y="74"/>
                        <a:pt x="13" y="72"/>
                      </a:cubicBezTo>
                      <a:cubicBezTo>
                        <a:pt x="12" y="71"/>
                        <a:pt x="12" y="71"/>
                        <a:pt x="12" y="71"/>
                      </a:cubicBezTo>
                      <a:moveTo>
                        <a:pt x="15" y="67"/>
                      </a:moveTo>
                      <a:cubicBezTo>
                        <a:pt x="14" y="69"/>
                        <a:pt x="13" y="70"/>
                        <a:pt x="13" y="71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4" y="70"/>
                        <a:pt x="15" y="69"/>
                        <a:pt x="15" y="68"/>
                      </a:cubicBezTo>
                      <a:cubicBezTo>
                        <a:pt x="15" y="67"/>
                        <a:pt x="15" y="67"/>
                        <a:pt x="15" y="67"/>
                      </a:cubicBezTo>
                      <a:moveTo>
                        <a:pt x="29" y="64"/>
                      </a:moveTo>
                      <a:cubicBezTo>
                        <a:pt x="27" y="67"/>
                        <a:pt x="25" y="70"/>
                        <a:pt x="24" y="73"/>
                      </a:cubicBez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6" y="70"/>
                        <a:pt x="28" y="67"/>
                        <a:pt x="30" y="64"/>
                      </a:cubicBezTo>
                      <a:cubicBezTo>
                        <a:pt x="29" y="64"/>
                        <a:pt x="29" y="64"/>
                        <a:pt x="29" y="64"/>
                      </a:cubicBezTo>
                      <a:moveTo>
                        <a:pt x="19" y="59"/>
                      </a:moveTo>
                      <a:cubicBezTo>
                        <a:pt x="18" y="62"/>
                        <a:pt x="16" y="64"/>
                        <a:pt x="15" y="67"/>
                      </a:cubicBezTo>
                      <a:cubicBezTo>
                        <a:pt x="15" y="67"/>
                        <a:pt x="15" y="67"/>
                        <a:pt x="15" y="67"/>
                      </a:cubicBezTo>
                      <a:cubicBezTo>
                        <a:pt x="16" y="66"/>
                        <a:pt x="17" y="65"/>
                        <a:pt x="17" y="64"/>
                      </a:cubicBezTo>
                      <a:cubicBezTo>
                        <a:pt x="18" y="62"/>
                        <a:pt x="19" y="61"/>
                        <a:pt x="20" y="60"/>
                      </a:cubicBezTo>
                      <a:cubicBezTo>
                        <a:pt x="19" y="60"/>
                        <a:pt x="19" y="59"/>
                        <a:pt x="19" y="59"/>
                      </a:cubicBezTo>
                      <a:moveTo>
                        <a:pt x="32" y="59"/>
                      </a:moveTo>
                      <a:cubicBezTo>
                        <a:pt x="31" y="60"/>
                        <a:pt x="30" y="62"/>
                        <a:pt x="29" y="63"/>
                      </a:cubicBezTo>
                      <a:cubicBezTo>
                        <a:pt x="30" y="63"/>
                        <a:pt x="30" y="63"/>
                        <a:pt x="30" y="64"/>
                      </a:cubicBezTo>
                      <a:cubicBezTo>
                        <a:pt x="33" y="59"/>
                        <a:pt x="33" y="59"/>
                        <a:pt x="33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moveTo>
                        <a:pt x="35" y="55"/>
                      </a:moveTo>
                      <a:cubicBezTo>
                        <a:pt x="34" y="56"/>
                        <a:pt x="33" y="57"/>
                        <a:pt x="32" y="58"/>
                      </a:cubicBezTo>
                      <a:cubicBezTo>
                        <a:pt x="33" y="59"/>
                        <a:pt x="33" y="59"/>
                        <a:pt x="33" y="59"/>
                      </a:cubicBezTo>
                      <a:cubicBezTo>
                        <a:pt x="35" y="55"/>
                        <a:pt x="35" y="55"/>
                        <a:pt x="35" y="55"/>
                      </a:cubicBezTo>
                      <a:cubicBezTo>
                        <a:pt x="35" y="55"/>
                        <a:pt x="35" y="55"/>
                        <a:pt x="35" y="55"/>
                      </a:cubicBezTo>
                      <a:moveTo>
                        <a:pt x="22" y="53"/>
                      </a:moveTo>
                      <a:cubicBezTo>
                        <a:pt x="21" y="55"/>
                        <a:pt x="21" y="57"/>
                        <a:pt x="20" y="58"/>
                      </a:cubicBezTo>
                      <a:cubicBezTo>
                        <a:pt x="20" y="59"/>
                        <a:pt x="20" y="59"/>
                        <a:pt x="20" y="59"/>
                      </a:cubicBezTo>
                      <a:cubicBezTo>
                        <a:pt x="21" y="57"/>
                        <a:pt x="22" y="55"/>
                        <a:pt x="23" y="54"/>
                      </a:cubicBezTo>
                      <a:cubicBezTo>
                        <a:pt x="23" y="54"/>
                        <a:pt x="23" y="53"/>
                        <a:pt x="22" y="53"/>
                      </a:cubicBezTo>
                      <a:moveTo>
                        <a:pt x="38" y="50"/>
                      </a:moveTo>
                      <a:cubicBezTo>
                        <a:pt x="37" y="51"/>
                        <a:pt x="37" y="52"/>
                        <a:pt x="36" y="53"/>
                      </a:cubicBezTo>
                      <a:cubicBezTo>
                        <a:pt x="36" y="53"/>
                        <a:pt x="36" y="53"/>
                        <a:pt x="36" y="53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moveTo>
                        <a:pt x="25" y="49"/>
                      </a:moveTo>
                      <a:cubicBezTo>
                        <a:pt x="25" y="49"/>
                        <a:pt x="25" y="49"/>
                        <a:pt x="25" y="49"/>
                      </a:cubicBezTo>
                      <a:cubicBezTo>
                        <a:pt x="24" y="50"/>
                        <a:pt x="23" y="52"/>
                        <a:pt x="23" y="53"/>
                      </a:cubicBezTo>
                      <a:cubicBezTo>
                        <a:pt x="23" y="53"/>
                        <a:pt x="23" y="53"/>
                        <a:pt x="23" y="53"/>
                      </a:cubicBezTo>
                      <a:cubicBezTo>
                        <a:pt x="24" y="52"/>
                        <a:pt x="25" y="51"/>
                        <a:pt x="25" y="50"/>
                      </a:cubicBezTo>
                      <a:cubicBezTo>
                        <a:pt x="25" y="50"/>
                        <a:pt x="25" y="49"/>
                        <a:pt x="25" y="49"/>
                      </a:cubicBezTo>
                      <a:moveTo>
                        <a:pt x="41" y="45"/>
                      </a:moveTo>
                      <a:cubicBezTo>
                        <a:pt x="40" y="46"/>
                        <a:pt x="39" y="47"/>
                        <a:pt x="39" y="49"/>
                      </a:cubicBezTo>
                      <a:cubicBezTo>
                        <a:pt x="39" y="49"/>
                        <a:pt x="39" y="49"/>
                        <a:pt x="39" y="49"/>
                      </a:cubicBezTo>
                      <a:cubicBezTo>
                        <a:pt x="41" y="45"/>
                        <a:pt x="41" y="45"/>
                        <a:pt x="41" y="45"/>
                      </a:cubicBezTo>
                      <a:cubicBezTo>
                        <a:pt x="41" y="45"/>
                        <a:pt x="41" y="45"/>
                        <a:pt x="41" y="45"/>
                      </a:cubicBezTo>
                      <a:moveTo>
                        <a:pt x="28" y="44"/>
                      </a:moveTo>
                      <a:cubicBezTo>
                        <a:pt x="27" y="45"/>
                        <a:pt x="27" y="46"/>
                        <a:pt x="26" y="48"/>
                      </a:cubicBezTo>
                      <a:cubicBezTo>
                        <a:pt x="26" y="48"/>
                        <a:pt x="26" y="48"/>
                        <a:pt x="26" y="48"/>
                      </a:cubicBezTo>
                      <a:cubicBezTo>
                        <a:pt x="27" y="47"/>
                        <a:pt x="28" y="45"/>
                        <a:pt x="28" y="44"/>
                      </a:cubicBezTo>
                      <a:cubicBezTo>
                        <a:pt x="28" y="44"/>
                        <a:pt x="28" y="44"/>
                        <a:pt x="28" y="44"/>
                      </a:cubicBezTo>
                      <a:moveTo>
                        <a:pt x="43" y="42"/>
                      </a:move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moveTo>
                        <a:pt x="31" y="39"/>
                      </a:moveTo>
                      <a:cubicBezTo>
                        <a:pt x="30" y="40"/>
                        <a:pt x="29" y="41"/>
                        <a:pt x="29" y="42"/>
                      </a:cubicBezTo>
                      <a:cubicBezTo>
                        <a:pt x="29" y="43"/>
                        <a:pt x="29" y="43"/>
                        <a:pt x="29" y="43"/>
                      </a:cubicBezTo>
                      <a:cubicBezTo>
                        <a:pt x="30" y="42"/>
                        <a:pt x="30" y="41"/>
                        <a:pt x="31" y="39"/>
                      </a:cubicBezTo>
                      <a:cubicBezTo>
                        <a:pt x="31" y="39"/>
                        <a:pt x="31" y="39"/>
                        <a:pt x="31" y="39"/>
                      </a:cubicBezTo>
                      <a:moveTo>
                        <a:pt x="46" y="37"/>
                      </a:moveTo>
                      <a:cubicBezTo>
                        <a:pt x="45" y="38"/>
                        <a:pt x="45" y="38"/>
                        <a:pt x="45" y="39"/>
                      </a:cubicBezTo>
                      <a:cubicBezTo>
                        <a:pt x="45" y="39"/>
                        <a:pt x="45" y="39"/>
                        <a:pt x="45" y="39"/>
                      </a:cubicBezTo>
                      <a:cubicBezTo>
                        <a:pt x="46" y="37"/>
                        <a:pt x="46" y="37"/>
                        <a:pt x="46" y="37"/>
                      </a:cubicBezTo>
                      <a:cubicBezTo>
                        <a:pt x="46" y="37"/>
                        <a:pt x="46" y="37"/>
                        <a:pt x="46" y="37"/>
                      </a:cubicBezTo>
                      <a:moveTo>
                        <a:pt x="33" y="36"/>
                      </a:moveTo>
                      <a:cubicBezTo>
                        <a:pt x="33" y="36"/>
                        <a:pt x="32" y="36"/>
                        <a:pt x="32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moveTo>
                        <a:pt x="46" y="36"/>
                      </a:moveTo>
                      <a:cubicBezTo>
                        <a:pt x="46" y="36"/>
                        <a:pt x="46" y="36"/>
                        <a:pt x="46" y="36"/>
                      </a:cubicBezTo>
                      <a:cubicBezTo>
                        <a:pt x="46" y="36"/>
                        <a:pt x="46" y="36"/>
                        <a:pt x="46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6"/>
                        <a:pt x="46" y="36"/>
                        <a:pt x="46" y="36"/>
                      </a:cubicBezTo>
                      <a:moveTo>
                        <a:pt x="35" y="31"/>
                      </a:moveTo>
                      <a:cubicBezTo>
                        <a:pt x="35" y="32"/>
                        <a:pt x="35" y="32"/>
                        <a:pt x="35" y="32"/>
                      </a:cubicBezTo>
                      <a:cubicBezTo>
                        <a:pt x="35" y="33"/>
                        <a:pt x="35" y="33"/>
                        <a:pt x="35" y="33"/>
                      </a:cubicBezTo>
                      <a:cubicBezTo>
                        <a:pt x="35" y="32"/>
                        <a:pt x="35" y="32"/>
                        <a:pt x="36" y="32"/>
                      </a:cubicBezTo>
                      <a:cubicBezTo>
                        <a:pt x="35" y="31"/>
                        <a:pt x="35" y="31"/>
                        <a:pt x="35" y="31"/>
                      </a:cubicBezTo>
                      <a:moveTo>
                        <a:pt x="36" y="30"/>
                      </a:moveTo>
                      <a:cubicBezTo>
                        <a:pt x="36" y="30"/>
                        <a:pt x="36" y="31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6" y="31"/>
                        <a:pt x="36" y="31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moveTo>
                        <a:pt x="53" y="25"/>
                      </a:moveTo>
                      <a:cubicBezTo>
                        <a:pt x="51" y="28"/>
                        <a:pt x="50" y="30"/>
                        <a:pt x="49" y="32"/>
                      </a:cubicBezTo>
                      <a:cubicBezTo>
                        <a:pt x="49" y="32"/>
                        <a:pt x="49" y="32"/>
                        <a:pt x="49" y="32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moveTo>
                        <a:pt x="53" y="24"/>
                      </a:moveTo>
                      <a:cubicBezTo>
                        <a:pt x="53" y="24"/>
                        <a:pt x="53" y="24"/>
                        <a:pt x="53" y="24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cubicBezTo>
                        <a:pt x="53" y="24"/>
                        <a:pt x="53" y="24"/>
                        <a:pt x="53" y="24"/>
                      </a:cubicBezTo>
                      <a:moveTo>
                        <a:pt x="43" y="19"/>
                      </a:moveTo>
                      <a:cubicBezTo>
                        <a:pt x="43" y="19"/>
                        <a:pt x="42" y="19"/>
                        <a:pt x="42" y="19"/>
                      </a:cubicBezTo>
                      <a:cubicBezTo>
                        <a:pt x="41" y="21"/>
                        <a:pt x="40" y="23"/>
                        <a:pt x="38" y="26"/>
                      </a:cubicBezTo>
                      <a:cubicBezTo>
                        <a:pt x="39" y="26"/>
                        <a:pt x="39" y="26"/>
                        <a:pt x="39" y="26"/>
                      </a:cubicBezTo>
                      <a:cubicBezTo>
                        <a:pt x="40" y="24"/>
                        <a:pt x="41" y="21"/>
                        <a:pt x="43" y="19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moveTo>
                        <a:pt x="57" y="17"/>
                      </a:moveTo>
                      <a:cubicBezTo>
                        <a:pt x="56" y="19"/>
                        <a:pt x="56" y="20"/>
                        <a:pt x="55" y="22"/>
                      </a:cubicBezTo>
                      <a:cubicBezTo>
                        <a:pt x="55" y="22"/>
                        <a:pt x="55" y="22"/>
                        <a:pt x="55" y="22"/>
                      </a:cubicBezTo>
                      <a:cubicBezTo>
                        <a:pt x="57" y="17"/>
                        <a:pt x="57" y="17"/>
                        <a:pt x="57" y="17"/>
                      </a:cubicBezTo>
                      <a:cubicBezTo>
                        <a:pt x="57" y="17"/>
                        <a:pt x="57" y="17"/>
                        <a:pt x="57" y="17"/>
                      </a:cubicBezTo>
                      <a:moveTo>
                        <a:pt x="47" y="11"/>
                      </a:moveTo>
                      <a:cubicBezTo>
                        <a:pt x="46" y="13"/>
                        <a:pt x="45" y="14"/>
                        <a:pt x="44" y="16"/>
                      </a:cubicBezTo>
                      <a:cubicBezTo>
                        <a:pt x="44" y="16"/>
                        <a:pt x="44" y="16"/>
                        <a:pt x="45" y="16"/>
                      </a:cubicBezTo>
                      <a:cubicBezTo>
                        <a:pt x="45" y="14"/>
                        <a:pt x="46" y="13"/>
                        <a:pt x="47" y="11"/>
                      </a:cubicBezTo>
                      <a:cubicBezTo>
                        <a:pt x="47" y="11"/>
                        <a:pt x="47" y="11"/>
                        <a:pt x="47" y="11"/>
                      </a:cubicBezTo>
                      <a:moveTo>
                        <a:pt x="54" y="0"/>
                      </a:moveTo>
                      <a:cubicBezTo>
                        <a:pt x="53" y="2"/>
                        <a:pt x="51" y="5"/>
                        <a:pt x="50" y="7"/>
                      </a:cubicBezTo>
                      <a:cubicBezTo>
                        <a:pt x="50" y="7"/>
                        <a:pt x="50" y="7"/>
                        <a:pt x="50" y="7"/>
                      </a:cubicBezTo>
                      <a:cubicBezTo>
                        <a:pt x="51" y="4"/>
                        <a:pt x="53" y="2"/>
                        <a:pt x="5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9" name="Freeform 9539"/>
                <p:cNvSpPr>
                  <a:spLocks noEditPoints="1"/>
                </p:cNvSpPr>
                <p:nvPr/>
              </p:nvSpPr>
              <p:spPr bwMode="auto">
                <a:xfrm>
                  <a:off x="-739" y="3710"/>
                  <a:ext cx="139" cy="212"/>
                </a:xfrm>
                <a:custGeom>
                  <a:avLst/>
                  <a:gdLst>
                    <a:gd name="T0" fmla="*/ 9 w 59"/>
                    <a:gd name="T1" fmla="*/ 90 h 90"/>
                    <a:gd name="T2" fmla="*/ 0 w 59"/>
                    <a:gd name="T3" fmla="*/ 88 h 90"/>
                    <a:gd name="T4" fmla="*/ 1 w 59"/>
                    <a:gd name="T5" fmla="*/ 88 h 90"/>
                    <a:gd name="T6" fmla="*/ 14 w 59"/>
                    <a:gd name="T7" fmla="*/ 80 h 90"/>
                    <a:gd name="T8" fmla="*/ 15 w 59"/>
                    <a:gd name="T9" fmla="*/ 80 h 90"/>
                    <a:gd name="T10" fmla="*/ 16 w 59"/>
                    <a:gd name="T11" fmla="*/ 78 h 90"/>
                    <a:gd name="T12" fmla="*/ 16 w 59"/>
                    <a:gd name="T13" fmla="*/ 78 h 90"/>
                    <a:gd name="T14" fmla="*/ 6 w 59"/>
                    <a:gd name="T15" fmla="*/ 77 h 90"/>
                    <a:gd name="T16" fmla="*/ 8 w 59"/>
                    <a:gd name="T17" fmla="*/ 73 h 90"/>
                    <a:gd name="T18" fmla="*/ 9 w 59"/>
                    <a:gd name="T19" fmla="*/ 73 h 90"/>
                    <a:gd name="T20" fmla="*/ 22 w 59"/>
                    <a:gd name="T21" fmla="*/ 69 h 90"/>
                    <a:gd name="T22" fmla="*/ 22 w 59"/>
                    <a:gd name="T23" fmla="*/ 68 h 90"/>
                    <a:gd name="T24" fmla="*/ 24 w 59"/>
                    <a:gd name="T25" fmla="*/ 66 h 90"/>
                    <a:gd name="T26" fmla="*/ 13 w 59"/>
                    <a:gd name="T27" fmla="*/ 64 h 90"/>
                    <a:gd name="T28" fmla="*/ 13 w 59"/>
                    <a:gd name="T29" fmla="*/ 64 h 90"/>
                    <a:gd name="T30" fmla="*/ 15 w 59"/>
                    <a:gd name="T31" fmla="*/ 60 h 90"/>
                    <a:gd name="T32" fmla="*/ 15 w 59"/>
                    <a:gd name="T33" fmla="*/ 60 h 90"/>
                    <a:gd name="T34" fmla="*/ 30 w 59"/>
                    <a:gd name="T35" fmla="*/ 57 h 90"/>
                    <a:gd name="T36" fmla="*/ 29 w 59"/>
                    <a:gd name="T37" fmla="*/ 56 h 90"/>
                    <a:gd name="T38" fmla="*/ 20 w 59"/>
                    <a:gd name="T39" fmla="*/ 53 h 90"/>
                    <a:gd name="T40" fmla="*/ 32 w 59"/>
                    <a:gd name="T41" fmla="*/ 51 h 90"/>
                    <a:gd name="T42" fmla="*/ 33 w 59"/>
                    <a:gd name="T43" fmla="*/ 52 h 90"/>
                    <a:gd name="T44" fmla="*/ 35 w 59"/>
                    <a:gd name="T45" fmla="*/ 48 h 90"/>
                    <a:gd name="T46" fmla="*/ 36 w 59"/>
                    <a:gd name="T47" fmla="*/ 46 h 90"/>
                    <a:gd name="T48" fmla="*/ 23 w 59"/>
                    <a:gd name="T49" fmla="*/ 47 h 90"/>
                    <a:gd name="T50" fmla="*/ 39 w 59"/>
                    <a:gd name="T51" fmla="*/ 42 h 90"/>
                    <a:gd name="T52" fmla="*/ 39 w 59"/>
                    <a:gd name="T53" fmla="*/ 42 h 90"/>
                    <a:gd name="T54" fmla="*/ 25 w 59"/>
                    <a:gd name="T55" fmla="*/ 42 h 90"/>
                    <a:gd name="T56" fmla="*/ 26 w 59"/>
                    <a:gd name="T57" fmla="*/ 41 h 90"/>
                    <a:gd name="T58" fmla="*/ 28 w 59"/>
                    <a:gd name="T59" fmla="*/ 37 h 90"/>
                    <a:gd name="T60" fmla="*/ 43 w 59"/>
                    <a:gd name="T61" fmla="*/ 35 h 90"/>
                    <a:gd name="T62" fmla="*/ 43 w 59"/>
                    <a:gd name="T63" fmla="*/ 35 h 90"/>
                    <a:gd name="T64" fmla="*/ 43 w 59"/>
                    <a:gd name="T65" fmla="*/ 35 h 90"/>
                    <a:gd name="T66" fmla="*/ 45 w 59"/>
                    <a:gd name="T67" fmla="*/ 32 h 90"/>
                    <a:gd name="T68" fmla="*/ 31 w 59"/>
                    <a:gd name="T69" fmla="*/ 32 h 90"/>
                    <a:gd name="T70" fmla="*/ 46 w 59"/>
                    <a:gd name="T71" fmla="*/ 29 h 90"/>
                    <a:gd name="T72" fmla="*/ 46 w 59"/>
                    <a:gd name="T73" fmla="*/ 29 h 90"/>
                    <a:gd name="T74" fmla="*/ 33 w 59"/>
                    <a:gd name="T75" fmla="*/ 29 h 90"/>
                    <a:gd name="T76" fmla="*/ 35 w 59"/>
                    <a:gd name="T77" fmla="*/ 25 h 90"/>
                    <a:gd name="T78" fmla="*/ 47 w 59"/>
                    <a:gd name="T79" fmla="*/ 29 h 90"/>
                    <a:gd name="T80" fmla="*/ 36 w 59"/>
                    <a:gd name="T81" fmla="*/ 24 h 90"/>
                    <a:gd name="T82" fmla="*/ 36 w 59"/>
                    <a:gd name="T83" fmla="*/ 24 h 90"/>
                    <a:gd name="T84" fmla="*/ 36 w 59"/>
                    <a:gd name="T85" fmla="*/ 23 h 90"/>
                    <a:gd name="T86" fmla="*/ 38 w 59"/>
                    <a:gd name="T87" fmla="*/ 19 h 90"/>
                    <a:gd name="T88" fmla="*/ 53 w 59"/>
                    <a:gd name="T89" fmla="*/ 18 h 90"/>
                    <a:gd name="T90" fmla="*/ 55 w 59"/>
                    <a:gd name="T91" fmla="*/ 15 h 90"/>
                    <a:gd name="T92" fmla="*/ 55 w 59"/>
                    <a:gd name="T93" fmla="*/ 15 h 90"/>
                    <a:gd name="T94" fmla="*/ 43 w 59"/>
                    <a:gd name="T95" fmla="*/ 12 h 90"/>
                    <a:gd name="T96" fmla="*/ 44 w 59"/>
                    <a:gd name="T97" fmla="*/ 9 h 90"/>
                    <a:gd name="T98" fmla="*/ 57 w 59"/>
                    <a:gd name="T99" fmla="*/ 10 h 90"/>
                    <a:gd name="T100" fmla="*/ 47 w 59"/>
                    <a:gd name="T101" fmla="*/ 4 h 90"/>
                    <a:gd name="T102" fmla="*/ 50 w 59"/>
                    <a:gd name="T103" fmla="*/ 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59" h="90">
                      <a:moveTo>
                        <a:pt x="8" y="89"/>
                      </a:moveTo>
                      <a:cubicBezTo>
                        <a:pt x="8" y="89"/>
                        <a:pt x="8" y="89"/>
                        <a:pt x="8" y="89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9" y="90"/>
                        <a:pt x="9" y="90"/>
                        <a:pt x="9" y="90"/>
                      </a:cubicBezTo>
                      <a:cubicBezTo>
                        <a:pt x="8" y="89"/>
                        <a:pt x="8" y="89"/>
                        <a:pt x="8" y="89"/>
                      </a:cubicBezTo>
                      <a:moveTo>
                        <a:pt x="0" y="88"/>
                      </a:moveTo>
                      <a:cubicBezTo>
                        <a:pt x="0" y="88"/>
                        <a:pt x="0" y="88"/>
                        <a:pt x="0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1" y="88"/>
                        <a:pt x="1" y="88"/>
                        <a:pt x="1" y="88"/>
                      </a:cubicBezTo>
                      <a:cubicBezTo>
                        <a:pt x="0" y="88"/>
                        <a:pt x="0" y="88"/>
                        <a:pt x="0" y="88"/>
                      </a:cubicBezTo>
                      <a:moveTo>
                        <a:pt x="15" y="80"/>
                      </a:moveTo>
                      <a:cubicBezTo>
                        <a:pt x="15" y="80"/>
                        <a:pt x="14" y="80"/>
                        <a:pt x="14" y="80"/>
                      </a:cubicBezTo>
                      <a:cubicBezTo>
                        <a:pt x="15" y="80"/>
                        <a:pt x="15" y="80"/>
                        <a:pt x="15" y="80"/>
                      </a:cubicBezTo>
                      <a:cubicBezTo>
                        <a:pt x="15" y="80"/>
                        <a:pt x="15" y="80"/>
                        <a:pt x="15" y="80"/>
                      </a:cubicBezTo>
                      <a:cubicBezTo>
                        <a:pt x="15" y="80"/>
                        <a:pt x="15" y="80"/>
                        <a:pt x="15" y="80"/>
                      </a:cubicBezTo>
                      <a:moveTo>
                        <a:pt x="16" y="78"/>
                      </a:moveTo>
                      <a:cubicBezTo>
                        <a:pt x="16" y="78"/>
                        <a:pt x="16" y="78"/>
                        <a:pt x="16" y="78"/>
                      </a:cubicBezTo>
                      <a:cubicBezTo>
                        <a:pt x="16" y="78"/>
                        <a:pt x="16" y="78"/>
                        <a:pt x="16" y="78"/>
                      </a:cubicBezTo>
                      <a:cubicBezTo>
                        <a:pt x="17" y="78"/>
                        <a:pt x="17" y="78"/>
                        <a:pt x="17" y="78"/>
                      </a:cubicBezTo>
                      <a:cubicBezTo>
                        <a:pt x="17" y="78"/>
                        <a:pt x="17" y="78"/>
                        <a:pt x="17" y="78"/>
                      </a:cubicBezTo>
                      <a:cubicBezTo>
                        <a:pt x="16" y="78"/>
                        <a:pt x="16" y="78"/>
                        <a:pt x="16" y="78"/>
                      </a:cubicBezTo>
                      <a:moveTo>
                        <a:pt x="6" y="77"/>
                      </a:moveTo>
                      <a:cubicBezTo>
                        <a:pt x="6" y="77"/>
                        <a:pt x="5" y="77"/>
                        <a:pt x="5" y="77"/>
                      </a:cubicBezTo>
                      <a:cubicBezTo>
                        <a:pt x="6" y="77"/>
                        <a:pt x="6" y="77"/>
                        <a:pt x="6" y="77"/>
                      </a:cubicBezTo>
                      <a:cubicBezTo>
                        <a:pt x="6" y="77"/>
                        <a:pt x="6" y="77"/>
                        <a:pt x="6" y="77"/>
                      </a:cubicBezTo>
                      <a:cubicBezTo>
                        <a:pt x="6" y="77"/>
                        <a:pt x="6" y="77"/>
                        <a:pt x="6" y="77"/>
                      </a:cubicBezTo>
                      <a:moveTo>
                        <a:pt x="8" y="73"/>
                      </a:moveTo>
                      <a:cubicBezTo>
                        <a:pt x="8" y="73"/>
                        <a:pt x="8" y="73"/>
                        <a:pt x="8" y="73"/>
                      </a:cubicBezTo>
                      <a:cubicBezTo>
                        <a:pt x="8" y="73"/>
                        <a:pt x="8" y="73"/>
                        <a:pt x="8" y="73"/>
                      </a:cubicBezTo>
                      <a:cubicBezTo>
                        <a:pt x="8" y="73"/>
                        <a:pt x="9" y="73"/>
                        <a:pt x="9" y="73"/>
                      </a:cubicBezTo>
                      <a:cubicBezTo>
                        <a:pt x="8" y="73"/>
                        <a:pt x="8" y="73"/>
                        <a:pt x="8" y="73"/>
                      </a:cubicBezTo>
                      <a:moveTo>
                        <a:pt x="22" y="68"/>
                      </a:moveTo>
                      <a:cubicBezTo>
                        <a:pt x="22" y="68"/>
                        <a:pt x="22" y="68"/>
                        <a:pt x="22" y="69"/>
                      </a:cubicBezTo>
                      <a:cubicBezTo>
                        <a:pt x="23" y="69"/>
                        <a:pt x="23" y="69"/>
                        <a:pt x="23" y="69"/>
                      </a:cubicBezTo>
                      <a:cubicBezTo>
                        <a:pt x="23" y="69"/>
                        <a:pt x="23" y="69"/>
                        <a:pt x="23" y="68"/>
                      </a:cubicBezTo>
                      <a:cubicBezTo>
                        <a:pt x="23" y="68"/>
                        <a:pt x="22" y="68"/>
                        <a:pt x="22" y="68"/>
                      </a:cubicBezTo>
                      <a:moveTo>
                        <a:pt x="24" y="66"/>
                      </a:moveTo>
                      <a:cubicBezTo>
                        <a:pt x="24" y="66"/>
                        <a:pt x="24" y="66"/>
                        <a:pt x="23" y="66"/>
                      </a:cubicBezTo>
                      <a:cubicBezTo>
                        <a:pt x="24" y="66"/>
                        <a:pt x="24" y="66"/>
                        <a:pt x="24" y="66"/>
                      </a:cubicBezTo>
                      <a:cubicBezTo>
                        <a:pt x="24" y="66"/>
                        <a:pt x="24" y="66"/>
                        <a:pt x="24" y="66"/>
                      </a:cubicBezTo>
                      <a:cubicBezTo>
                        <a:pt x="24" y="66"/>
                        <a:pt x="24" y="66"/>
                        <a:pt x="24" y="66"/>
                      </a:cubicBezTo>
                      <a:moveTo>
                        <a:pt x="13" y="64"/>
                      </a:move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3" y="65"/>
                        <a:pt x="13" y="65"/>
                        <a:pt x="13" y="65"/>
                      </a:cubicBezTo>
                      <a:cubicBezTo>
                        <a:pt x="13" y="65"/>
                        <a:pt x="13" y="64"/>
                        <a:pt x="13" y="64"/>
                      </a:cubicBezTo>
                      <a:cubicBezTo>
                        <a:pt x="13" y="64"/>
                        <a:pt x="13" y="64"/>
                        <a:pt x="13" y="64"/>
                      </a:cubicBezTo>
                      <a:moveTo>
                        <a:pt x="15" y="60"/>
                      </a:moveTo>
                      <a:cubicBezTo>
                        <a:pt x="15" y="60"/>
                        <a:pt x="15" y="60"/>
                        <a:pt x="15" y="60"/>
                      </a:cubicBezTo>
                      <a:cubicBezTo>
                        <a:pt x="15" y="61"/>
                        <a:pt x="15" y="61"/>
                        <a:pt x="15" y="61"/>
                      </a:cubicBezTo>
                      <a:cubicBezTo>
                        <a:pt x="15" y="61"/>
                        <a:pt x="15" y="60"/>
                        <a:pt x="15" y="60"/>
                      </a:cubicBezTo>
                      <a:cubicBezTo>
                        <a:pt x="15" y="60"/>
                        <a:pt x="15" y="60"/>
                        <a:pt x="15" y="60"/>
                      </a:cubicBezTo>
                      <a:moveTo>
                        <a:pt x="29" y="56"/>
                      </a:move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30" y="57"/>
                      </a:cubicBezTo>
                      <a:cubicBezTo>
                        <a:pt x="30" y="57"/>
                        <a:pt x="30" y="57"/>
                        <a:pt x="30" y="57"/>
                      </a:cubicBezTo>
                      <a:cubicBezTo>
                        <a:pt x="30" y="57"/>
                        <a:pt x="30" y="57"/>
                        <a:pt x="30" y="57"/>
                      </a:cubicBezTo>
                      <a:cubicBezTo>
                        <a:pt x="30" y="56"/>
                        <a:pt x="30" y="56"/>
                        <a:pt x="29" y="56"/>
                      </a:cubicBezTo>
                      <a:moveTo>
                        <a:pt x="20" y="51"/>
                      </a:moveTo>
                      <a:cubicBezTo>
                        <a:pt x="19" y="52"/>
                        <a:pt x="19" y="52"/>
                        <a:pt x="19" y="52"/>
                      </a:cubicBezTo>
                      <a:cubicBezTo>
                        <a:pt x="19" y="52"/>
                        <a:pt x="19" y="53"/>
                        <a:pt x="20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51"/>
                        <a:pt x="20" y="51"/>
                        <a:pt x="20" y="51"/>
                      </a:cubicBezTo>
                      <a:moveTo>
                        <a:pt x="32" y="51"/>
                      </a:moveTo>
                      <a:cubicBezTo>
                        <a:pt x="32" y="52"/>
                        <a:pt x="32" y="52"/>
                        <a:pt x="32" y="52"/>
                      </a:cubicBezTo>
                      <a:cubicBezTo>
                        <a:pt x="32" y="52"/>
                        <a:pt x="32" y="52"/>
                        <a:pt x="33" y="52"/>
                      </a:cubicBezTo>
                      <a:cubicBezTo>
                        <a:pt x="33" y="52"/>
                        <a:pt x="33" y="52"/>
                        <a:pt x="33" y="52"/>
                      </a:cubicBezTo>
                      <a:cubicBezTo>
                        <a:pt x="33" y="52"/>
                        <a:pt x="33" y="52"/>
                        <a:pt x="32" y="51"/>
                      </a:cubicBezTo>
                      <a:moveTo>
                        <a:pt x="36" y="46"/>
                      </a:moveTo>
                      <a:cubicBezTo>
                        <a:pt x="36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6" y="46"/>
                        <a:pt x="36" y="46"/>
                        <a:pt x="36" y="46"/>
                      </a:cubicBezTo>
                      <a:cubicBezTo>
                        <a:pt x="36" y="46"/>
                        <a:pt x="36" y="46"/>
                        <a:pt x="36" y="46"/>
                      </a:cubicBezTo>
                      <a:moveTo>
                        <a:pt x="23" y="46"/>
                      </a:moveTo>
                      <a:cubicBezTo>
                        <a:pt x="23" y="46"/>
                        <a:pt x="23" y="46"/>
                        <a:pt x="22" y="46"/>
                      </a:cubicBezTo>
                      <a:cubicBezTo>
                        <a:pt x="23" y="46"/>
                        <a:pt x="23" y="47"/>
                        <a:pt x="23" y="47"/>
                      </a:cubicBezTo>
                      <a:cubicBezTo>
                        <a:pt x="23" y="46"/>
                        <a:pt x="23" y="46"/>
                        <a:pt x="23" y="46"/>
                      </a:cubicBezTo>
                      <a:cubicBezTo>
                        <a:pt x="23" y="46"/>
                        <a:pt x="23" y="46"/>
                        <a:pt x="23" y="46"/>
                      </a:cubicBezTo>
                      <a:moveTo>
                        <a:pt x="39" y="42"/>
                      </a:moveTo>
                      <a:cubicBezTo>
                        <a:pt x="38" y="42"/>
                        <a:pt x="38" y="42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moveTo>
                        <a:pt x="26" y="41"/>
                      </a:moveTo>
                      <a:cubicBezTo>
                        <a:pt x="25" y="41"/>
                        <a:pt x="25" y="42"/>
                        <a:pt x="25" y="42"/>
                      </a:cubicBezTo>
                      <a:cubicBezTo>
                        <a:pt x="25" y="42"/>
                        <a:pt x="25" y="43"/>
                        <a:pt x="25" y="43"/>
                      </a:cubicBezTo>
                      <a:cubicBezTo>
                        <a:pt x="26" y="42"/>
                        <a:pt x="26" y="41"/>
                        <a:pt x="26" y="41"/>
                      </a:cubicBezTo>
                      <a:cubicBezTo>
                        <a:pt x="26" y="41"/>
                        <a:pt x="26" y="41"/>
                        <a:pt x="26" y="41"/>
                      </a:cubicBezTo>
                      <a:moveTo>
                        <a:pt x="29" y="35"/>
                      </a:moveTo>
                      <a:cubicBezTo>
                        <a:pt x="28" y="36"/>
                        <a:pt x="28" y="36"/>
                        <a:pt x="28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9" y="37"/>
                        <a:pt x="29" y="36"/>
                        <a:pt x="29" y="36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moveTo>
                        <a:pt x="43" y="35"/>
                      </a:moveTo>
                      <a:cubicBezTo>
                        <a:pt x="42" y="36"/>
                        <a:pt x="41" y="37"/>
                        <a:pt x="41" y="38"/>
                      </a:cubicBezTo>
                      <a:cubicBezTo>
                        <a:pt x="41" y="38"/>
                        <a:pt x="41" y="38"/>
                        <a:pt x="41" y="38"/>
                      </a:cubicBezTo>
                      <a:cubicBezTo>
                        <a:pt x="43" y="35"/>
                        <a:pt x="43" y="35"/>
                        <a:pt x="43" y="35"/>
                      </a:cubicBezTo>
                      <a:cubicBezTo>
                        <a:pt x="43" y="35"/>
                        <a:pt x="43" y="35"/>
                        <a:pt x="43" y="35"/>
                      </a:cubicBezTo>
                      <a:moveTo>
                        <a:pt x="45" y="32"/>
                      </a:moveTo>
                      <a:cubicBezTo>
                        <a:pt x="44" y="33"/>
                        <a:pt x="43" y="34"/>
                        <a:pt x="43" y="35"/>
                      </a:cubicBezTo>
                      <a:cubicBezTo>
                        <a:pt x="43" y="35"/>
                        <a:pt x="43" y="35"/>
                        <a:pt x="43" y="35"/>
                      </a:cubicBezTo>
                      <a:cubicBezTo>
                        <a:pt x="45" y="32"/>
                        <a:pt x="45" y="32"/>
                        <a:pt x="45" y="32"/>
                      </a:cubicBezTo>
                      <a:cubicBezTo>
                        <a:pt x="45" y="32"/>
                        <a:pt x="45" y="32"/>
                        <a:pt x="45" y="32"/>
                      </a:cubicBezTo>
                      <a:moveTo>
                        <a:pt x="32" y="29"/>
                      </a:moveTo>
                      <a:cubicBezTo>
                        <a:pt x="32" y="30"/>
                        <a:pt x="31" y="31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1"/>
                        <a:pt x="32" y="30"/>
                        <a:pt x="33" y="29"/>
                      </a:cubicBezTo>
                      <a:cubicBezTo>
                        <a:pt x="33" y="29"/>
                        <a:pt x="33" y="29"/>
                        <a:pt x="32" y="29"/>
                      </a:cubicBezTo>
                      <a:moveTo>
                        <a:pt x="46" y="29"/>
                      </a:moveTo>
                      <a:cubicBezTo>
                        <a:pt x="46" y="29"/>
                        <a:pt x="46" y="30"/>
                        <a:pt x="46" y="30"/>
                      </a:cubicBezTo>
                      <a:cubicBezTo>
                        <a:pt x="46" y="30"/>
                        <a:pt x="46" y="30"/>
                        <a:pt x="46" y="30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moveTo>
                        <a:pt x="35" y="25"/>
                      </a:moveTo>
                      <a:cubicBezTo>
                        <a:pt x="34" y="26"/>
                        <a:pt x="33" y="28"/>
                        <a:pt x="33" y="29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8"/>
                        <a:pt x="34" y="27"/>
                        <a:pt x="35" y="26"/>
                      </a:cubicBezTo>
                      <a:cubicBezTo>
                        <a:pt x="35" y="26"/>
                        <a:pt x="35" y="26"/>
                        <a:pt x="35" y="25"/>
                      </a:cubicBezTo>
                      <a:moveTo>
                        <a:pt x="49" y="25"/>
                      </a:moveTo>
                      <a:cubicBezTo>
                        <a:pt x="48" y="26"/>
                        <a:pt x="47" y="27"/>
                        <a:pt x="46" y="29"/>
                      </a:cubicBezTo>
                      <a:cubicBezTo>
                        <a:pt x="46" y="29"/>
                        <a:pt x="47" y="29"/>
                        <a:pt x="47" y="29"/>
                      </a:cubicBezTo>
                      <a:cubicBezTo>
                        <a:pt x="49" y="25"/>
                        <a:pt x="49" y="25"/>
                        <a:pt x="49" y="25"/>
                      </a:cubicBezTo>
                      <a:cubicBezTo>
                        <a:pt x="49" y="25"/>
                        <a:pt x="49" y="25"/>
                        <a:pt x="49" y="25"/>
                      </a:cubicBezTo>
                      <a:moveTo>
                        <a:pt x="36" y="24"/>
                      </a:moveTo>
                      <a:cubicBezTo>
                        <a:pt x="35" y="24"/>
                        <a:pt x="35" y="24"/>
                        <a:pt x="35" y="24"/>
                      </a:cubicBezTo>
                      <a:cubicBezTo>
                        <a:pt x="36" y="25"/>
                        <a:pt x="36" y="25"/>
                        <a:pt x="36" y="25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moveTo>
                        <a:pt x="38" y="19"/>
                      </a:moveTo>
                      <a:cubicBezTo>
                        <a:pt x="38" y="20"/>
                        <a:pt x="37" y="22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7" y="22"/>
                        <a:pt x="38" y="20"/>
                        <a:pt x="39" y="19"/>
                      </a:cubicBezTo>
                      <a:cubicBezTo>
                        <a:pt x="39" y="19"/>
                        <a:pt x="39" y="19"/>
                        <a:pt x="38" y="19"/>
                      </a:cubicBezTo>
                      <a:moveTo>
                        <a:pt x="53" y="17"/>
                      </a:moveTo>
                      <a:cubicBezTo>
                        <a:pt x="53" y="18"/>
                        <a:pt x="53" y="18"/>
                        <a:pt x="53" y="18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moveTo>
                        <a:pt x="55" y="15"/>
                      </a:moveTo>
                      <a:cubicBezTo>
                        <a:pt x="54" y="16"/>
                        <a:pt x="54" y="16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5" y="15"/>
                        <a:pt x="55" y="15"/>
                        <a:pt x="55" y="15"/>
                      </a:cubicBezTo>
                      <a:cubicBezTo>
                        <a:pt x="55" y="15"/>
                        <a:pt x="55" y="15"/>
                        <a:pt x="55" y="15"/>
                      </a:cubicBezTo>
                      <a:moveTo>
                        <a:pt x="44" y="9"/>
                      </a:moveTo>
                      <a:cubicBezTo>
                        <a:pt x="44" y="10"/>
                        <a:pt x="43" y="11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3" y="11"/>
                        <a:pt x="44" y="10"/>
                        <a:pt x="45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moveTo>
                        <a:pt x="59" y="8"/>
                      </a:moveTo>
                      <a:cubicBezTo>
                        <a:pt x="58" y="9"/>
                        <a:pt x="58" y="10"/>
                        <a:pt x="57" y="10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9" y="8"/>
                        <a:pt x="59" y="8"/>
                        <a:pt x="59" y="8"/>
                      </a:cubicBezTo>
                      <a:moveTo>
                        <a:pt x="50" y="0"/>
                      </a:moveTo>
                      <a:cubicBezTo>
                        <a:pt x="49" y="1"/>
                        <a:pt x="48" y="3"/>
                        <a:pt x="47" y="4"/>
                      </a:cubicBezTo>
                      <a:cubicBezTo>
                        <a:pt x="47" y="4"/>
                        <a:pt x="47" y="4"/>
                        <a:pt x="47" y="4"/>
                      </a:cubicBezTo>
                      <a:cubicBezTo>
                        <a:pt x="48" y="3"/>
                        <a:pt x="49" y="1"/>
                        <a:pt x="50" y="0"/>
                      </a:cubicBezTo>
                      <a:cubicBezTo>
                        <a:pt x="50" y="0"/>
                        <a:pt x="50" y="0"/>
                        <a:pt x="5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0" name="Freeform 9540"/>
                <p:cNvSpPr>
                  <a:spLocks noEditPoints="1"/>
                </p:cNvSpPr>
                <p:nvPr/>
              </p:nvSpPr>
              <p:spPr bwMode="auto">
                <a:xfrm>
                  <a:off x="-401" y="3103"/>
                  <a:ext cx="75" cy="116"/>
                </a:xfrm>
                <a:custGeom>
                  <a:avLst/>
                  <a:gdLst>
                    <a:gd name="T0" fmla="*/ 0 w 32"/>
                    <a:gd name="T1" fmla="*/ 47 h 49"/>
                    <a:gd name="T2" fmla="*/ 3 w 32"/>
                    <a:gd name="T3" fmla="*/ 48 h 49"/>
                    <a:gd name="T4" fmla="*/ 1 w 32"/>
                    <a:gd name="T5" fmla="*/ 46 h 49"/>
                    <a:gd name="T6" fmla="*/ 3 w 32"/>
                    <a:gd name="T7" fmla="*/ 47 h 49"/>
                    <a:gd name="T8" fmla="*/ 1 w 32"/>
                    <a:gd name="T9" fmla="*/ 46 h 49"/>
                    <a:gd name="T10" fmla="*/ 2 w 32"/>
                    <a:gd name="T11" fmla="*/ 45 h 49"/>
                    <a:gd name="T12" fmla="*/ 6 w 32"/>
                    <a:gd name="T13" fmla="*/ 42 h 49"/>
                    <a:gd name="T14" fmla="*/ 7 w 32"/>
                    <a:gd name="T15" fmla="*/ 41 h 49"/>
                    <a:gd name="T16" fmla="*/ 8 w 32"/>
                    <a:gd name="T17" fmla="*/ 42 h 49"/>
                    <a:gd name="T18" fmla="*/ 7 w 32"/>
                    <a:gd name="T19" fmla="*/ 41 h 49"/>
                    <a:gd name="T20" fmla="*/ 8 w 32"/>
                    <a:gd name="T21" fmla="*/ 40 h 49"/>
                    <a:gd name="T22" fmla="*/ 8 w 32"/>
                    <a:gd name="T23" fmla="*/ 40 h 49"/>
                    <a:gd name="T24" fmla="*/ 5 w 32"/>
                    <a:gd name="T25" fmla="*/ 40 h 49"/>
                    <a:gd name="T26" fmla="*/ 7 w 32"/>
                    <a:gd name="T27" fmla="*/ 41 h 49"/>
                    <a:gd name="T28" fmla="*/ 8 w 32"/>
                    <a:gd name="T29" fmla="*/ 39 h 49"/>
                    <a:gd name="T30" fmla="*/ 9 w 32"/>
                    <a:gd name="T31" fmla="*/ 40 h 49"/>
                    <a:gd name="T32" fmla="*/ 8 w 32"/>
                    <a:gd name="T33" fmla="*/ 39 h 49"/>
                    <a:gd name="T34" fmla="*/ 6 w 32"/>
                    <a:gd name="T35" fmla="*/ 39 h 49"/>
                    <a:gd name="T36" fmla="*/ 7 w 32"/>
                    <a:gd name="T37" fmla="*/ 40 h 49"/>
                    <a:gd name="T38" fmla="*/ 6 w 32"/>
                    <a:gd name="T39" fmla="*/ 39 h 49"/>
                    <a:gd name="T40" fmla="*/ 6 w 32"/>
                    <a:gd name="T41" fmla="*/ 39 h 49"/>
                    <a:gd name="T42" fmla="*/ 8 w 32"/>
                    <a:gd name="T43" fmla="*/ 39 h 49"/>
                    <a:gd name="T44" fmla="*/ 14 w 32"/>
                    <a:gd name="T45" fmla="*/ 29 h 49"/>
                    <a:gd name="T46" fmla="*/ 10 w 32"/>
                    <a:gd name="T47" fmla="*/ 39 h 49"/>
                    <a:gd name="T48" fmla="*/ 14 w 32"/>
                    <a:gd name="T49" fmla="*/ 29 h 49"/>
                    <a:gd name="T50" fmla="*/ 7 w 32"/>
                    <a:gd name="T51" fmla="*/ 37 h 49"/>
                    <a:gd name="T52" fmla="*/ 14 w 32"/>
                    <a:gd name="T53" fmla="*/ 29 h 49"/>
                    <a:gd name="T54" fmla="*/ 19 w 32"/>
                    <a:gd name="T55" fmla="*/ 22 h 49"/>
                    <a:gd name="T56" fmla="*/ 17 w 32"/>
                    <a:gd name="T57" fmla="*/ 26 h 49"/>
                    <a:gd name="T58" fmla="*/ 19 w 32"/>
                    <a:gd name="T59" fmla="*/ 22 h 49"/>
                    <a:gd name="T60" fmla="*/ 15 w 32"/>
                    <a:gd name="T61" fmla="*/ 24 h 49"/>
                    <a:gd name="T62" fmla="*/ 18 w 32"/>
                    <a:gd name="T63" fmla="*/ 21 h 49"/>
                    <a:gd name="T64" fmla="*/ 26 w 32"/>
                    <a:gd name="T65" fmla="*/ 8 h 49"/>
                    <a:gd name="T66" fmla="*/ 22 w 32"/>
                    <a:gd name="T67" fmla="*/ 17 h 49"/>
                    <a:gd name="T68" fmla="*/ 26 w 32"/>
                    <a:gd name="T69" fmla="*/ 8 h 49"/>
                    <a:gd name="T70" fmla="*/ 20 w 32"/>
                    <a:gd name="T71" fmla="*/ 16 h 49"/>
                    <a:gd name="T72" fmla="*/ 26 w 32"/>
                    <a:gd name="T73" fmla="*/ 8 h 49"/>
                    <a:gd name="T74" fmla="*/ 31 w 32"/>
                    <a:gd name="T75" fmla="*/ 0 h 49"/>
                    <a:gd name="T76" fmla="*/ 30 w 32"/>
                    <a:gd name="T77" fmla="*/ 0 h 49"/>
                    <a:gd name="T78" fmla="*/ 31 w 32"/>
                    <a:gd name="T79" fmla="*/ 2 h 49"/>
                    <a:gd name="T80" fmla="*/ 32 w 32"/>
                    <a:gd name="T81" fmla="*/ 1 h 49"/>
                    <a:gd name="T82" fmla="*/ 30 w 32"/>
                    <a:gd name="T83" fmla="*/ 0 h 49"/>
                    <a:gd name="T84" fmla="*/ 29 w 32"/>
                    <a:gd name="T85" fmla="*/ 0 h 49"/>
                    <a:gd name="T86" fmla="*/ 30 w 32"/>
                    <a:gd name="T87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2" h="49">
                      <a:moveTo>
                        <a:pt x="1" y="47"/>
                      </a:move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1" y="48"/>
                        <a:pt x="2" y="48"/>
                        <a:pt x="2" y="49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2" y="48"/>
                        <a:pt x="2" y="47"/>
                        <a:pt x="1" y="47"/>
                      </a:cubicBezTo>
                      <a:moveTo>
                        <a:pt x="1" y="46"/>
                      </a:move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7"/>
                        <a:pt x="3" y="47"/>
                        <a:pt x="3" y="47"/>
                      </a:cubicBezTo>
                      <a:cubicBezTo>
                        <a:pt x="3" y="46"/>
                        <a:pt x="2" y="46"/>
                        <a:pt x="1" y="46"/>
                      </a:cubicBezTo>
                      <a:moveTo>
                        <a:pt x="4" y="41"/>
                      </a:moveTo>
                      <a:cubicBezTo>
                        <a:pt x="2" y="45"/>
                        <a:pt x="2" y="45"/>
                        <a:pt x="2" y="45"/>
                      </a:cubicBezTo>
                      <a:cubicBezTo>
                        <a:pt x="3" y="45"/>
                        <a:pt x="3" y="46"/>
                        <a:pt x="4" y="46"/>
                      </a:cubicBezTo>
                      <a:cubicBezTo>
                        <a:pt x="5" y="45"/>
                        <a:pt x="5" y="44"/>
                        <a:pt x="6" y="42"/>
                      </a:cubicBezTo>
                      <a:cubicBezTo>
                        <a:pt x="6" y="42"/>
                        <a:pt x="5" y="42"/>
                        <a:pt x="4" y="41"/>
                      </a:cubicBezTo>
                      <a:moveTo>
                        <a:pt x="7" y="41"/>
                      </a:moveTo>
                      <a:cubicBezTo>
                        <a:pt x="7" y="41"/>
                        <a:pt x="7" y="41"/>
                        <a:pt x="7" y="42"/>
                      </a:cubicBezTo>
                      <a:cubicBezTo>
                        <a:pt x="7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1"/>
                        <a:pt x="8" y="41"/>
                        <a:pt x="7" y="41"/>
                      </a:cubicBezTo>
                      <a:moveTo>
                        <a:pt x="8" y="40"/>
                      </a:moveTo>
                      <a:cubicBezTo>
                        <a:pt x="8" y="40"/>
                        <a:pt x="8" y="40"/>
                        <a:pt x="8" y="40"/>
                      </a:cubicBezTo>
                      <a:cubicBezTo>
                        <a:pt x="8" y="40"/>
                        <a:pt x="8" y="40"/>
                        <a:pt x="8" y="40"/>
                      </a:cubicBezTo>
                      <a:cubicBezTo>
                        <a:pt x="8" y="40"/>
                        <a:pt x="8" y="40"/>
                        <a:pt x="8" y="40"/>
                      </a:cubicBezTo>
                      <a:moveTo>
                        <a:pt x="5" y="40"/>
                      </a:move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5" y="41"/>
                        <a:pt x="6" y="41"/>
                        <a:pt x="7" y="41"/>
                      </a:cubicBezTo>
                      <a:cubicBezTo>
                        <a:pt x="7" y="41"/>
                        <a:pt x="7" y="41"/>
                        <a:pt x="7" y="41"/>
                      </a:cubicBezTo>
                      <a:cubicBezTo>
                        <a:pt x="6" y="41"/>
                        <a:pt x="6" y="40"/>
                        <a:pt x="5" y="40"/>
                      </a:cubicBezTo>
                      <a:moveTo>
                        <a:pt x="8" y="39"/>
                      </a:moveTo>
                      <a:cubicBezTo>
                        <a:pt x="8" y="39"/>
                        <a:pt x="8" y="40"/>
                        <a:pt x="8" y="40"/>
                      </a:cubicBezTo>
                      <a:cubicBezTo>
                        <a:pt x="8" y="40"/>
                        <a:pt x="9" y="40"/>
                        <a:pt x="9" y="40"/>
                      </a:cubicBezTo>
                      <a:cubicBezTo>
                        <a:pt x="9" y="40"/>
                        <a:pt x="9" y="40"/>
                        <a:pt x="9" y="40"/>
                      </a:cubicBezTo>
                      <a:cubicBezTo>
                        <a:pt x="9" y="39"/>
                        <a:pt x="9" y="39"/>
                        <a:pt x="8" y="39"/>
                      </a:cubicBezTo>
                      <a:moveTo>
                        <a:pt x="6" y="39"/>
                      </a:move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7" y="40"/>
                        <a:pt x="7" y="40"/>
                        <a:pt x="7" y="40"/>
                      </a:cubicBezTo>
                      <a:cubicBezTo>
                        <a:pt x="8" y="40"/>
                        <a:pt x="8" y="40"/>
                        <a:pt x="8" y="40"/>
                      </a:cubicBezTo>
                      <a:cubicBezTo>
                        <a:pt x="7" y="40"/>
                        <a:pt x="7" y="39"/>
                        <a:pt x="6" y="39"/>
                      </a:cubicBezTo>
                      <a:moveTo>
                        <a:pt x="6" y="38"/>
                      </a:move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7" y="39"/>
                        <a:pt x="7" y="39"/>
                        <a:pt x="8" y="40"/>
                      </a:cubicBez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8" y="39"/>
                        <a:pt x="7" y="38"/>
                        <a:pt x="6" y="38"/>
                      </a:cubicBezTo>
                      <a:moveTo>
                        <a:pt x="14" y="29"/>
                      </a:moveTo>
                      <a:cubicBezTo>
                        <a:pt x="12" y="32"/>
                        <a:pt x="11" y="35"/>
                        <a:pt x="9" y="38"/>
                      </a:cubicBezTo>
                      <a:cubicBezTo>
                        <a:pt x="9" y="38"/>
                        <a:pt x="10" y="38"/>
                        <a:pt x="10" y="39"/>
                      </a:cubicBezTo>
                      <a:cubicBezTo>
                        <a:pt x="12" y="36"/>
                        <a:pt x="13" y="33"/>
                        <a:pt x="15" y="30"/>
                      </a:cubicBezTo>
                      <a:cubicBezTo>
                        <a:pt x="15" y="30"/>
                        <a:pt x="14" y="30"/>
                        <a:pt x="14" y="29"/>
                      </a:cubicBezTo>
                      <a:moveTo>
                        <a:pt x="12" y="28"/>
                      </a:moveTo>
                      <a:cubicBezTo>
                        <a:pt x="7" y="37"/>
                        <a:pt x="7" y="37"/>
                        <a:pt x="7" y="37"/>
                      </a:cubicBezTo>
                      <a:cubicBezTo>
                        <a:pt x="8" y="37"/>
                        <a:pt x="8" y="38"/>
                        <a:pt x="9" y="38"/>
                      </a:cubicBezTo>
                      <a:cubicBezTo>
                        <a:pt x="10" y="35"/>
                        <a:pt x="12" y="32"/>
                        <a:pt x="14" y="29"/>
                      </a:cubicBezTo>
                      <a:cubicBezTo>
                        <a:pt x="13" y="29"/>
                        <a:pt x="13" y="29"/>
                        <a:pt x="12" y="28"/>
                      </a:cubicBezTo>
                      <a:moveTo>
                        <a:pt x="19" y="22"/>
                      </a:moveTo>
                      <a:cubicBezTo>
                        <a:pt x="18" y="23"/>
                        <a:pt x="17" y="24"/>
                        <a:pt x="17" y="25"/>
                      </a:cubicBezTo>
                      <a:cubicBezTo>
                        <a:pt x="17" y="25"/>
                        <a:pt x="17" y="26"/>
                        <a:pt x="17" y="26"/>
                      </a:cubicBezTo>
                      <a:cubicBezTo>
                        <a:pt x="18" y="25"/>
                        <a:pt x="19" y="23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moveTo>
                        <a:pt x="17" y="21"/>
                      </a:move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5" y="24"/>
                        <a:pt x="16" y="25"/>
                        <a:pt x="16" y="25"/>
                      </a:cubicBezTo>
                      <a:cubicBezTo>
                        <a:pt x="17" y="24"/>
                        <a:pt x="18" y="23"/>
                        <a:pt x="18" y="21"/>
                      </a:cubicBezTo>
                      <a:cubicBezTo>
                        <a:pt x="18" y="21"/>
                        <a:pt x="17" y="21"/>
                        <a:pt x="17" y="21"/>
                      </a:cubicBezTo>
                      <a:moveTo>
                        <a:pt x="26" y="8"/>
                      </a:moveTo>
                      <a:cubicBezTo>
                        <a:pt x="24" y="11"/>
                        <a:pt x="23" y="14"/>
                        <a:pt x="21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4" y="15"/>
                        <a:pt x="25" y="12"/>
                        <a:pt x="27" y="9"/>
                      </a:cubicBezTo>
                      <a:cubicBezTo>
                        <a:pt x="26" y="8"/>
                        <a:pt x="26" y="8"/>
                        <a:pt x="26" y="8"/>
                      </a:cubicBezTo>
                      <a:moveTo>
                        <a:pt x="25" y="8"/>
                      </a:moveTo>
                      <a:cubicBezTo>
                        <a:pt x="20" y="16"/>
                        <a:pt x="20" y="16"/>
                        <a:pt x="20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3" y="13"/>
                        <a:pt x="24" y="11"/>
                        <a:pt x="26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moveTo>
                        <a:pt x="31" y="0"/>
                      </a:moveTo>
                      <a:cubicBezTo>
                        <a:pt x="31" y="0"/>
                        <a:pt x="31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1"/>
                        <a:pt x="30" y="1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2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moveTo>
                        <a:pt x="30" y="0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29" y="0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1" name="Freeform 9541"/>
                <p:cNvSpPr>
                  <a:spLocks noEditPoints="1"/>
                </p:cNvSpPr>
                <p:nvPr/>
              </p:nvSpPr>
              <p:spPr bwMode="auto">
                <a:xfrm>
                  <a:off x="-399" y="3209"/>
                  <a:ext cx="7" cy="8"/>
                </a:xfrm>
                <a:custGeom>
                  <a:avLst/>
                  <a:gdLst>
                    <a:gd name="T0" fmla="*/ 0 w 3"/>
                    <a:gd name="T1" fmla="*/ 1 h 3"/>
                    <a:gd name="T2" fmla="*/ 0 w 3"/>
                    <a:gd name="T3" fmla="*/ 2 h 3"/>
                    <a:gd name="T4" fmla="*/ 2 w 3"/>
                    <a:gd name="T5" fmla="*/ 3 h 3"/>
                    <a:gd name="T6" fmla="*/ 2 w 3"/>
                    <a:gd name="T7" fmla="*/ 2 h 3"/>
                    <a:gd name="T8" fmla="*/ 0 w 3"/>
                    <a:gd name="T9" fmla="*/ 1 h 3"/>
                    <a:gd name="T10" fmla="*/ 1 w 3"/>
                    <a:gd name="T11" fmla="*/ 0 h 3"/>
                    <a:gd name="T12" fmla="*/ 0 w 3"/>
                    <a:gd name="T13" fmla="*/ 1 h 3"/>
                    <a:gd name="T14" fmla="*/ 2 w 3"/>
                    <a:gd name="T15" fmla="*/ 2 h 3"/>
                    <a:gd name="T16" fmla="*/ 3 w 3"/>
                    <a:gd name="T17" fmla="*/ 1 h 3"/>
                    <a:gd name="T18" fmla="*/ 1 w 3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3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1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2" name="Freeform 9542"/>
                <p:cNvSpPr>
                  <a:spLocks noEditPoints="1"/>
                </p:cNvSpPr>
                <p:nvPr/>
              </p:nvSpPr>
              <p:spPr bwMode="auto">
                <a:xfrm>
                  <a:off x="-394" y="3202"/>
                  <a:ext cx="9" cy="17"/>
                </a:xfrm>
                <a:custGeom>
                  <a:avLst/>
                  <a:gdLst>
                    <a:gd name="T0" fmla="*/ 0 w 4"/>
                    <a:gd name="T1" fmla="*/ 6 h 7"/>
                    <a:gd name="T2" fmla="*/ 0 w 4"/>
                    <a:gd name="T3" fmla="*/ 7 h 7"/>
                    <a:gd name="T4" fmla="*/ 1 w 4"/>
                    <a:gd name="T5" fmla="*/ 7 h 7"/>
                    <a:gd name="T6" fmla="*/ 1 w 4"/>
                    <a:gd name="T7" fmla="*/ 7 h 7"/>
                    <a:gd name="T8" fmla="*/ 0 w 4"/>
                    <a:gd name="T9" fmla="*/ 6 h 7"/>
                    <a:gd name="T10" fmla="*/ 1 w 4"/>
                    <a:gd name="T11" fmla="*/ 5 h 7"/>
                    <a:gd name="T12" fmla="*/ 0 w 4"/>
                    <a:gd name="T13" fmla="*/ 6 h 7"/>
                    <a:gd name="T14" fmla="*/ 1 w 4"/>
                    <a:gd name="T15" fmla="*/ 6 h 7"/>
                    <a:gd name="T16" fmla="*/ 2 w 4"/>
                    <a:gd name="T17" fmla="*/ 6 h 7"/>
                    <a:gd name="T18" fmla="*/ 1 w 4"/>
                    <a:gd name="T19" fmla="*/ 5 h 7"/>
                    <a:gd name="T20" fmla="*/ 3 w 4"/>
                    <a:gd name="T21" fmla="*/ 0 h 7"/>
                    <a:gd name="T22" fmla="*/ 1 w 4"/>
                    <a:gd name="T23" fmla="*/ 4 h 7"/>
                    <a:gd name="T24" fmla="*/ 2 w 4"/>
                    <a:gd name="T25" fmla="*/ 5 h 7"/>
                    <a:gd name="T26" fmla="*/ 4 w 4"/>
                    <a:gd name="T27" fmla="*/ 1 h 7"/>
                    <a:gd name="T28" fmla="*/ 3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0" y="6"/>
                      </a:move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6"/>
                        <a:pt x="0" y="6"/>
                        <a:pt x="0" y="6"/>
                      </a:cubicBezTo>
                      <a:moveTo>
                        <a:pt x="1" y="5"/>
                      </a:moveTo>
                      <a:cubicBezTo>
                        <a:pt x="1" y="5"/>
                        <a:pt x="0" y="5"/>
                        <a:pt x="0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0"/>
                      </a:moveTo>
                      <a:cubicBezTo>
                        <a:pt x="3" y="2"/>
                        <a:pt x="2" y="3"/>
                        <a:pt x="1" y="4"/>
                      </a:cubicBezTo>
                      <a:cubicBezTo>
                        <a:pt x="1" y="4"/>
                        <a:pt x="2" y="5"/>
                        <a:pt x="2" y="5"/>
                      </a:cubicBezTo>
                      <a:cubicBezTo>
                        <a:pt x="3" y="4"/>
                        <a:pt x="4" y="2"/>
                        <a:pt x="4" y="1"/>
                      </a:cubicBezTo>
                      <a:cubicBezTo>
                        <a:pt x="4" y="1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3" name="Freeform 9543"/>
                <p:cNvSpPr>
                  <a:spLocks noEditPoints="1"/>
                </p:cNvSpPr>
                <p:nvPr/>
              </p:nvSpPr>
              <p:spPr bwMode="auto">
                <a:xfrm>
                  <a:off x="-394" y="3212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2 h 3"/>
                    <a:gd name="T4" fmla="*/ 1 w 2"/>
                    <a:gd name="T5" fmla="*/ 3 h 3"/>
                    <a:gd name="T6" fmla="*/ 1 w 2"/>
                    <a:gd name="T7" fmla="*/ 2 h 3"/>
                    <a:gd name="T8" fmla="*/ 0 w 2"/>
                    <a:gd name="T9" fmla="*/ 2 h 3"/>
                    <a:gd name="T10" fmla="*/ 1 w 2"/>
                    <a:gd name="T11" fmla="*/ 0 h 3"/>
                    <a:gd name="T12" fmla="*/ 1 w 2"/>
                    <a:gd name="T13" fmla="*/ 1 h 3"/>
                    <a:gd name="T14" fmla="*/ 2 w 2"/>
                    <a:gd name="T15" fmla="*/ 2 h 3"/>
                    <a:gd name="T16" fmla="*/ 2 w 2"/>
                    <a:gd name="T17" fmla="*/ 1 h 3"/>
                    <a:gd name="T18" fmla="*/ 1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4" name="Freeform 9544"/>
                <p:cNvSpPr>
                  <a:spLocks noEditPoints="1"/>
                </p:cNvSpPr>
                <p:nvPr/>
              </p:nvSpPr>
              <p:spPr bwMode="auto">
                <a:xfrm>
                  <a:off x="-411" y="3217"/>
                  <a:ext cx="14" cy="16"/>
                </a:xfrm>
                <a:custGeom>
                  <a:avLst/>
                  <a:gdLst>
                    <a:gd name="T0" fmla="*/ 3 w 6"/>
                    <a:gd name="T1" fmla="*/ 4 h 7"/>
                    <a:gd name="T2" fmla="*/ 2 w 6"/>
                    <a:gd name="T3" fmla="*/ 7 h 7"/>
                    <a:gd name="T4" fmla="*/ 3 w 6"/>
                    <a:gd name="T5" fmla="*/ 7 h 7"/>
                    <a:gd name="T6" fmla="*/ 4 w 6"/>
                    <a:gd name="T7" fmla="*/ 5 h 7"/>
                    <a:gd name="T8" fmla="*/ 3 w 6"/>
                    <a:gd name="T9" fmla="*/ 4 h 7"/>
                    <a:gd name="T10" fmla="*/ 2 w 6"/>
                    <a:gd name="T11" fmla="*/ 3 h 7"/>
                    <a:gd name="T12" fmla="*/ 0 w 6"/>
                    <a:gd name="T13" fmla="*/ 6 h 7"/>
                    <a:gd name="T14" fmla="*/ 2 w 6"/>
                    <a:gd name="T15" fmla="*/ 7 h 7"/>
                    <a:gd name="T16" fmla="*/ 3 w 6"/>
                    <a:gd name="T17" fmla="*/ 4 h 7"/>
                    <a:gd name="T18" fmla="*/ 2 w 6"/>
                    <a:gd name="T19" fmla="*/ 3 h 7"/>
                    <a:gd name="T20" fmla="*/ 4 w 6"/>
                    <a:gd name="T21" fmla="*/ 1 h 7"/>
                    <a:gd name="T22" fmla="*/ 3 w 6"/>
                    <a:gd name="T23" fmla="*/ 1 h 7"/>
                    <a:gd name="T24" fmla="*/ 5 w 6"/>
                    <a:gd name="T25" fmla="*/ 3 h 7"/>
                    <a:gd name="T26" fmla="*/ 6 w 6"/>
                    <a:gd name="T27" fmla="*/ 2 h 7"/>
                    <a:gd name="T28" fmla="*/ 4 w 6"/>
                    <a:gd name="T29" fmla="*/ 1 h 7"/>
                    <a:gd name="T30" fmla="*/ 4 w 6"/>
                    <a:gd name="T31" fmla="*/ 0 h 7"/>
                    <a:gd name="T32" fmla="*/ 4 w 6"/>
                    <a:gd name="T33" fmla="*/ 0 h 7"/>
                    <a:gd name="T34" fmla="*/ 6 w 6"/>
                    <a:gd name="T35" fmla="*/ 2 h 7"/>
                    <a:gd name="T36" fmla="*/ 6 w 6"/>
                    <a:gd name="T37" fmla="*/ 1 h 7"/>
                    <a:gd name="T38" fmla="*/ 4 w 6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7">
                      <a:moveTo>
                        <a:pt x="3" y="4"/>
                      </a:moveTo>
                      <a:cubicBezTo>
                        <a:pt x="3" y="5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3" y="7"/>
                      </a:cubicBezTo>
                      <a:cubicBezTo>
                        <a:pt x="3" y="6"/>
                        <a:pt x="4" y="6"/>
                        <a:pt x="4" y="5"/>
                      </a:cubicBezTo>
                      <a:cubicBezTo>
                        <a:pt x="4" y="5"/>
                        <a:pt x="3" y="4"/>
                        <a:pt x="3" y="4"/>
                      </a:cubicBezTo>
                      <a:moveTo>
                        <a:pt x="2" y="3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6"/>
                        <a:pt x="2" y="7"/>
                      </a:cubicBezTo>
                      <a:cubicBezTo>
                        <a:pt x="2" y="6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2" y="3"/>
                      </a:cubicBezTo>
                      <a:moveTo>
                        <a:pt x="4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5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1"/>
                        <a:pt x="5" y="1"/>
                        <a:pt x="6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5" name="Freeform 9545"/>
                <p:cNvSpPr>
                  <a:spLocks noEditPoints="1"/>
                </p:cNvSpPr>
                <p:nvPr/>
              </p:nvSpPr>
              <p:spPr bwMode="auto">
                <a:xfrm>
                  <a:off x="-413" y="3219"/>
                  <a:ext cx="14" cy="19"/>
                </a:xfrm>
                <a:custGeom>
                  <a:avLst/>
                  <a:gdLst>
                    <a:gd name="T0" fmla="*/ 3 w 6"/>
                    <a:gd name="T1" fmla="*/ 6 h 8"/>
                    <a:gd name="T2" fmla="*/ 1 w 6"/>
                    <a:gd name="T3" fmla="*/ 8 h 8"/>
                    <a:gd name="T4" fmla="*/ 2 w 6"/>
                    <a:gd name="T5" fmla="*/ 8 h 8"/>
                    <a:gd name="T6" fmla="*/ 4 w 6"/>
                    <a:gd name="T7" fmla="*/ 6 h 8"/>
                    <a:gd name="T8" fmla="*/ 3 w 6"/>
                    <a:gd name="T9" fmla="*/ 6 h 8"/>
                    <a:gd name="T10" fmla="*/ 1 w 6"/>
                    <a:gd name="T11" fmla="*/ 5 h 8"/>
                    <a:gd name="T12" fmla="*/ 0 w 6"/>
                    <a:gd name="T13" fmla="*/ 7 h 8"/>
                    <a:gd name="T14" fmla="*/ 1 w 6"/>
                    <a:gd name="T15" fmla="*/ 8 h 8"/>
                    <a:gd name="T16" fmla="*/ 3 w 6"/>
                    <a:gd name="T17" fmla="*/ 6 h 8"/>
                    <a:gd name="T18" fmla="*/ 1 w 6"/>
                    <a:gd name="T19" fmla="*/ 5 h 8"/>
                    <a:gd name="T20" fmla="*/ 4 w 6"/>
                    <a:gd name="T21" fmla="*/ 1 h 8"/>
                    <a:gd name="T22" fmla="*/ 3 w 6"/>
                    <a:gd name="T23" fmla="*/ 2 h 8"/>
                    <a:gd name="T24" fmla="*/ 4 w 6"/>
                    <a:gd name="T25" fmla="*/ 3 h 8"/>
                    <a:gd name="T26" fmla="*/ 5 w 6"/>
                    <a:gd name="T27" fmla="*/ 2 h 8"/>
                    <a:gd name="T28" fmla="*/ 4 w 6"/>
                    <a:gd name="T29" fmla="*/ 3 h 8"/>
                    <a:gd name="T30" fmla="*/ 5 w 6"/>
                    <a:gd name="T31" fmla="*/ 4 h 8"/>
                    <a:gd name="T32" fmla="*/ 6 w 6"/>
                    <a:gd name="T33" fmla="*/ 2 h 8"/>
                    <a:gd name="T34" fmla="*/ 4 w 6"/>
                    <a:gd name="T35" fmla="*/ 1 h 8"/>
                    <a:gd name="T36" fmla="*/ 4 w 6"/>
                    <a:gd name="T37" fmla="*/ 0 h 8"/>
                    <a:gd name="T38" fmla="*/ 4 w 6"/>
                    <a:gd name="T39" fmla="*/ 1 h 8"/>
                    <a:gd name="T40" fmla="*/ 6 w 6"/>
                    <a:gd name="T41" fmla="*/ 2 h 8"/>
                    <a:gd name="T42" fmla="*/ 6 w 6"/>
                    <a:gd name="T43" fmla="*/ 2 h 8"/>
                    <a:gd name="T44" fmla="*/ 4 w 6"/>
                    <a:gd name="T4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6" h="8">
                      <a:moveTo>
                        <a:pt x="3" y="6"/>
                      </a:moveTo>
                      <a:cubicBezTo>
                        <a:pt x="2" y="6"/>
                        <a:pt x="2" y="7"/>
                        <a:pt x="1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8"/>
                        <a:pt x="3" y="7"/>
                        <a:pt x="4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1" y="5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8"/>
                      </a:cubicBezTo>
                      <a:cubicBezTo>
                        <a:pt x="2" y="7"/>
                        <a:pt x="2" y="6"/>
                        <a:pt x="3" y="6"/>
                      </a:cubicBezTo>
                      <a:cubicBezTo>
                        <a:pt x="2" y="5"/>
                        <a:pt x="2" y="5"/>
                        <a:pt x="1" y="5"/>
                      </a:cubicBezTo>
                      <a:moveTo>
                        <a:pt x="4" y="1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5" y="2"/>
                        <a:pt x="5" y="2"/>
                      </a:cubicBezTo>
                      <a:cubicBezTo>
                        <a:pt x="5" y="2"/>
                        <a:pt x="4" y="3"/>
                        <a:pt x="4" y="3"/>
                      </a:cubicBezTo>
                      <a:cubicBezTo>
                        <a:pt x="4" y="3"/>
                        <a:pt x="5" y="4"/>
                        <a:pt x="5" y="4"/>
                      </a:cubicBezTo>
                      <a:cubicBezTo>
                        <a:pt x="5" y="3"/>
                        <a:pt x="6" y="3"/>
                        <a:pt x="6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6" name="Freeform 9546"/>
                <p:cNvSpPr>
                  <a:spLocks/>
                </p:cNvSpPr>
                <p:nvPr/>
              </p:nvSpPr>
              <p:spPr bwMode="auto">
                <a:xfrm>
                  <a:off x="-404" y="3221"/>
                  <a:ext cx="5" cy="3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7" name="Freeform 9547"/>
                <p:cNvSpPr>
                  <a:spLocks/>
                </p:cNvSpPr>
                <p:nvPr/>
              </p:nvSpPr>
              <p:spPr bwMode="auto">
                <a:xfrm>
                  <a:off x="-404" y="3221"/>
                  <a:ext cx="5" cy="3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8" name="Freeform 9548"/>
                <p:cNvSpPr>
                  <a:spLocks noEditPoints="1"/>
                </p:cNvSpPr>
                <p:nvPr/>
              </p:nvSpPr>
              <p:spPr bwMode="auto">
                <a:xfrm>
                  <a:off x="-404" y="3219"/>
                  <a:ext cx="10" cy="16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6 h 7"/>
                    <a:gd name="T4" fmla="*/ 1 w 4"/>
                    <a:gd name="T5" fmla="*/ 7 h 7"/>
                    <a:gd name="T6" fmla="*/ 2 w 4"/>
                    <a:gd name="T7" fmla="*/ 4 h 7"/>
                    <a:gd name="T8" fmla="*/ 1 w 4"/>
                    <a:gd name="T9" fmla="*/ 4 h 7"/>
                    <a:gd name="T10" fmla="*/ 3 w 4"/>
                    <a:gd name="T11" fmla="*/ 1 h 7"/>
                    <a:gd name="T12" fmla="*/ 2 w 4"/>
                    <a:gd name="T13" fmla="*/ 2 h 7"/>
                    <a:gd name="T14" fmla="*/ 3 w 4"/>
                    <a:gd name="T15" fmla="*/ 2 h 7"/>
                    <a:gd name="T16" fmla="*/ 4 w 4"/>
                    <a:gd name="T17" fmla="*/ 2 h 7"/>
                    <a:gd name="T18" fmla="*/ 3 w 4"/>
                    <a:gd name="T19" fmla="*/ 1 h 7"/>
                    <a:gd name="T20" fmla="*/ 3 w 4"/>
                    <a:gd name="T21" fmla="*/ 0 h 7"/>
                    <a:gd name="T22" fmla="*/ 3 w 4"/>
                    <a:gd name="T23" fmla="*/ 1 h 7"/>
                    <a:gd name="T24" fmla="*/ 4 w 4"/>
                    <a:gd name="T25" fmla="*/ 1 h 7"/>
                    <a:gd name="T26" fmla="*/ 4 w 4"/>
                    <a:gd name="T27" fmla="*/ 1 h 7"/>
                    <a:gd name="T28" fmla="*/ 3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0" y="5"/>
                        <a:pt x="0" y="6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6"/>
                        <a:pt x="2" y="5"/>
                        <a:pt x="2" y="4"/>
                      </a:cubicBezTo>
                      <a:cubicBezTo>
                        <a:pt x="2" y="4"/>
                        <a:pt x="2" y="4"/>
                        <a:pt x="1" y="4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9" name="Freeform 9549"/>
                <p:cNvSpPr>
                  <a:spLocks noEditPoints="1"/>
                </p:cNvSpPr>
                <p:nvPr/>
              </p:nvSpPr>
              <p:spPr bwMode="auto">
                <a:xfrm>
                  <a:off x="-408" y="3224"/>
                  <a:ext cx="11" cy="16"/>
                </a:xfrm>
                <a:custGeom>
                  <a:avLst/>
                  <a:gdLst>
                    <a:gd name="T0" fmla="*/ 2 w 5"/>
                    <a:gd name="T1" fmla="*/ 4 h 7"/>
                    <a:gd name="T2" fmla="*/ 0 w 5"/>
                    <a:gd name="T3" fmla="*/ 6 h 7"/>
                    <a:gd name="T4" fmla="*/ 2 w 5"/>
                    <a:gd name="T5" fmla="*/ 7 h 7"/>
                    <a:gd name="T6" fmla="*/ 3 w 5"/>
                    <a:gd name="T7" fmla="*/ 5 h 7"/>
                    <a:gd name="T8" fmla="*/ 2 w 5"/>
                    <a:gd name="T9" fmla="*/ 4 h 7"/>
                    <a:gd name="T10" fmla="*/ 4 w 5"/>
                    <a:gd name="T11" fmla="*/ 0 h 7"/>
                    <a:gd name="T12" fmla="*/ 4 w 5"/>
                    <a:gd name="T13" fmla="*/ 0 h 7"/>
                    <a:gd name="T14" fmla="*/ 5 w 5"/>
                    <a:gd name="T15" fmla="*/ 1 h 7"/>
                    <a:gd name="T16" fmla="*/ 4 w 5"/>
                    <a:gd name="T17" fmla="*/ 0 h 7"/>
                    <a:gd name="T18" fmla="*/ 3 w 5"/>
                    <a:gd name="T19" fmla="*/ 2 h 7"/>
                    <a:gd name="T20" fmla="*/ 4 w 5"/>
                    <a:gd name="T21" fmla="*/ 2 h 7"/>
                    <a:gd name="T22" fmla="*/ 5 w 5"/>
                    <a:gd name="T23" fmla="*/ 0 h 7"/>
                    <a:gd name="T24" fmla="*/ 4 w 5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" h="7">
                      <a:moveTo>
                        <a:pt x="2" y="4"/>
                      </a:moveTo>
                      <a:cubicBezTo>
                        <a:pt x="1" y="5"/>
                        <a:pt x="1" y="6"/>
                        <a:pt x="0" y="6"/>
                      </a:cubicBezTo>
                      <a:cubicBezTo>
                        <a:pt x="1" y="7"/>
                        <a:pt x="1" y="7"/>
                        <a:pt x="2" y="7"/>
                      </a:cubicBezTo>
                      <a:cubicBezTo>
                        <a:pt x="2" y="6"/>
                        <a:pt x="2" y="6"/>
                        <a:pt x="3" y="5"/>
                      </a:cubicBezTo>
                      <a:cubicBezTo>
                        <a:pt x="2" y="5"/>
                        <a:pt x="2" y="5"/>
                        <a:pt x="2" y="4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1"/>
                        <a:pt x="3" y="1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5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90" name="Freeform 9550"/>
                <p:cNvSpPr>
                  <a:spLocks/>
                </p:cNvSpPr>
                <p:nvPr/>
              </p:nvSpPr>
              <p:spPr bwMode="auto">
                <a:xfrm>
                  <a:off x="-399" y="3224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91" name="Freeform 9551"/>
                <p:cNvSpPr>
                  <a:spLocks noEditPoints="1"/>
                </p:cNvSpPr>
                <p:nvPr/>
              </p:nvSpPr>
              <p:spPr bwMode="auto">
                <a:xfrm>
                  <a:off x="-423" y="3235"/>
                  <a:ext cx="12" cy="17"/>
                </a:xfrm>
                <a:custGeom>
                  <a:avLst/>
                  <a:gdLst>
                    <a:gd name="T0" fmla="*/ 0 w 5"/>
                    <a:gd name="T1" fmla="*/ 6 h 7"/>
                    <a:gd name="T2" fmla="*/ 0 w 5"/>
                    <a:gd name="T3" fmla="*/ 6 h 7"/>
                    <a:gd name="T4" fmla="*/ 1 w 5"/>
                    <a:gd name="T5" fmla="*/ 7 h 7"/>
                    <a:gd name="T6" fmla="*/ 2 w 5"/>
                    <a:gd name="T7" fmla="*/ 6 h 7"/>
                    <a:gd name="T8" fmla="*/ 0 w 5"/>
                    <a:gd name="T9" fmla="*/ 6 h 7"/>
                    <a:gd name="T10" fmla="*/ 4 w 5"/>
                    <a:gd name="T11" fmla="*/ 1 h 7"/>
                    <a:gd name="T12" fmla="*/ 1 w 5"/>
                    <a:gd name="T13" fmla="*/ 6 h 7"/>
                    <a:gd name="T14" fmla="*/ 2 w 5"/>
                    <a:gd name="T15" fmla="*/ 6 h 7"/>
                    <a:gd name="T16" fmla="*/ 5 w 5"/>
                    <a:gd name="T17" fmla="*/ 2 h 7"/>
                    <a:gd name="T18" fmla="*/ 4 w 5"/>
                    <a:gd name="T19" fmla="*/ 1 h 7"/>
                    <a:gd name="T20" fmla="*/ 4 w 5"/>
                    <a:gd name="T21" fmla="*/ 0 h 7"/>
                    <a:gd name="T22" fmla="*/ 4 w 5"/>
                    <a:gd name="T23" fmla="*/ 1 h 7"/>
                    <a:gd name="T24" fmla="*/ 5 w 5"/>
                    <a:gd name="T25" fmla="*/ 1 h 7"/>
                    <a:gd name="T26" fmla="*/ 5 w 5"/>
                    <a:gd name="T27" fmla="*/ 1 h 7"/>
                    <a:gd name="T28" fmla="*/ 4 w 5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2" y="6"/>
                      </a:cubicBezTo>
                      <a:cubicBezTo>
                        <a:pt x="1" y="6"/>
                        <a:pt x="1" y="6"/>
                        <a:pt x="0" y="6"/>
                      </a:cubicBezTo>
                      <a:moveTo>
                        <a:pt x="4" y="1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3" y="5"/>
                        <a:pt x="4" y="3"/>
                        <a:pt x="5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4" name="Group 9753"/>
              <p:cNvGrpSpPr>
                <a:grpSpLocks/>
              </p:cNvGrpSpPr>
              <p:nvPr/>
            </p:nvGrpSpPr>
            <p:grpSpPr bwMode="auto">
              <a:xfrm>
                <a:off x="-1192213" y="4900613"/>
                <a:ext cx="1027113" cy="1281113"/>
                <a:chOff x="-751" y="3087"/>
                <a:chExt cx="647" cy="807"/>
              </a:xfrm>
              <a:grpFill/>
            </p:grpSpPr>
            <p:sp>
              <p:nvSpPr>
                <p:cNvPr id="892" name="Freeform 9553"/>
                <p:cNvSpPr>
                  <a:spLocks/>
                </p:cNvSpPr>
                <p:nvPr/>
              </p:nvSpPr>
              <p:spPr bwMode="auto">
                <a:xfrm>
                  <a:off x="-423" y="3250"/>
                  <a:ext cx="5" cy="0"/>
                </a:xfrm>
                <a:custGeom>
                  <a:avLst/>
                  <a:gdLst>
                    <a:gd name="T0" fmla="*/ 1 w 2"/>
                    <a:gd name="T1" fmla="*/ 0 w 2"/>
                    <a:gd name="T2" fmla="*/ 2 w 2"/>
                    <a:gd name="T3" fmla="*/ 2 w 2"/>
                    <a:gd name="T4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3" name="Freeform 9554"/>
                <p:cNvSpPr>
                  <a:spLocks noEditPoints="1"/>
                </p:cNvSpPr>
                <p:nvPr/>
              </p:nvSpPr>
              <p:spPr bwMode="auto">
                <a:xfrm>
                  <a:off x="-418" y="3238"/>
                  <a:ext cx="10" cy="16"/>
                </a:xfrm>
                <a:custGeom>
                  <a:avLst/>
                  <a:gdLst>
                    <a:gd name="T0" fmla="*/ 0 w 4"/>
                    <a:gd name="T1" fmla="*/ 6 h 7"/>
                    <a:gd name="T2" fmla="*/ 0 w 4"/>
                    <a:gd name="T3" fmla="*/ 6 h 7"/>
                    <a:gd name="T4" fmla="*/ 1 w 4"/>
                    <a:gd name="T5" fmla="*/ 7 h 7"/>
                    <a:gd name="T6" fmla="*/ 1 w 4"/>
                    <a:gd name="T7" fmla="*/ 6 h 7"/>
                    <a:gd name="T8" fmla="*/ 0 w 4"/>
                    <a:gd name="T9" fmla="*/ 6 h 7"/>
                    <a:gd name="T10" fmla="*/ 3 w 4"/>
                    <a:gd name="T11" fmla="*/ 1 h 7"/>
                    <a:gd name="T12" fmla="*/ 0 w 4"/>
                    <a:gd name="T13" fmla="*/ 6 h 7"/>
                    <a:gd name="T14" fmla="*/ 1 w 4"/>
                    <a:gd name="T15" fmla="*/ 6 h 7"/>
                    <a:gd name="T16" fmla="*/ 4 w 4"/>
                    <a:gd name="T17" fmla="*/ 1 h 7"/>
                    <a:gd name="T18" fmla="*/ 3 w 4"/>
                    <a:gd name="T19" fmla="*/ 1 h 7"/>
                    <a:gd name="T20" fmla="*/ 3 w 4"/>
                    <a:gd name="T21" fmla="*/ 0 h 7"/>
                    <a:gd name="T22" fmla="*/ 3 w 4"/>
                    <a:gd name="T23" fmla="*/ 0 h 7"/>
                    <a:gd name="T24" fmla="*/ 4 w 4"/>
                    <a:gd name="T25" fmla="*/ 1 h 7"/>
                    <a:gd name="T26" fmla="*/ 4 w 4"/>
                    <a:gd name="T27" fmla="*/ 1 h 7"/>
                    <a:gd name="T28" fmla="*/ 3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6"/>
                        <a:pt x="0" y="6"/>
                      </a:cubicBezTo>
                      <a:moveTo>
                        <a:pt x="3" y="1"/>
                      </a:moveTo>
                      <a:cubicBezTo>
                        <a:pt x="2" y="2"/>
                        <a:pt x="1" y="4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2" y="5"/>
                        <a:pt x="3" y="3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4" name="Freeform 9555"/>
                <p:cNvSpPr>
                  <a:spLocks/>
                </p:cNvSpPr>
                <p:nvPr/>
              </p:nvSpPr>
              <p:spPr bwMode="auto">
                <a:xfrm>
                  <a:off x="-418" y="3252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5" name="Freeform 9556"/>
                <p:cNvSpPr>
                  <a:spLocks noEditPoints="1"/>
                </p:cNvSpPr>
                <p:nvPr/>
              </p:nvSpPr>
              <p:spPr bwMode="auto">
                <a:xfrm>
                  <a:off x="-415" y="3240"/>
                  <a:ext cx="9" cy="14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6 h 6"/>
                    <a:gd name="T4" fmla="*/ 1 w 4"/>
                    <a:gd name="T5" fmla="*/ 6 h 6"/>
                    <a:gd name="T6" fmla="*/ 1 w 4"/>
                    <a:gd name="T7" fmla="*/ 6 h 6"/>
                    <a:gd name="T8" fmla="*/ 0 w 4"/>
                    <a:gd name="T9" fmla="*/ 5 h 6"/>
                    <a:gd name="T10" fmla="*/ 3 w 4"/>
                    <a:gd name="T11" fmla="*/ 0 h 6"/>
                    <a:gd name="T12" fmla="*/ 0 w 4"/>
                    <a:gd name="T13" fmla="*/ 5 h 6"/>
                    <a:gd name="T14" fmla="*/ 1 w 4"/>
                    <a:gd name="T15" fmla="*/ 6 h 6"/>
                    <a:gd name="T16" fmla="*/ 4 w 4"/>
                    <a:gd name="T17" fmla="*/ 1 h 6"/>
                    <a:gd name="T18" fmla="*/ 3 w 4"/>
                    <a:gd name="T19" fmla="*/ 0 h 6"/>
                    <a:gd name="T20" fmla="*/ 3 w 4"/>
                    <a:gd name="T21" fmla="*/ 0 h 6"/>
                    <a:gd name="T22" fmla="*/ 3 w 4"/>
                    <a:gd name="T23" fmla="*/ 0 h 6"/>
                    <a:gd name="T24" fmla="*/ 3 w 4"/>
                    <a:gd name="T25" fmla="*/ 0 h 6"/>
                    <a:gd name="T26" fmla="*/ 4 w 4"/>
                    <a:gd name="T27" fmla="*/ 1 h 6"/>
                    <a:gd name="T28" fmla="*/ 4 w 4"/>
                    <a:gd name="T29" fmla="*/ 0 h 6"/>
                    <a:gd name="T30" fmla="*/ 3 w 4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1" y="6"/>
                        <a:pt x="1" y="6"/>
                      </a:cubicBezTo>
                      <a:cubicBezTo>
                        <a:pt x="2" y="4"/>
                        <a:pt x="3" y="3"/>
                        <a:pt x="4" y="1"/>
                      </a:cubicBezTo>
                      <a:cubicBezTo>
                        <a:pt x="4" y="1"/>
                        <a:pt x="3" y="1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6" name="Freeform 9557"/>
                <p:cNvSpPr>
                  <a:spLocks/>
                </p:cNvSpPr>
                <p:nvPr/>
              </p:nvSpPr>
              <p:spPr bwMode="auto">
                <a:xfrm>
                  <a:off x="-415" y="3252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7" name="Freeform 9558"/>
                <p:cNvSpPr>
                  <a:spLocks noEditPoints="1"/>
                </p:cNvSpPr>
                <p:nvPr/>
              </p:nvSpPr>
              <p:spPr bwMode="auto">
                <a:xfrm>
                  <a:off x="-751" y="3250"/>
                  <a:ext cx="331" cy="519"/>
                </a:xfrm>
                <a:custGeom>
                  <a:avLst/>
                  <a:gdLst>
                    <a:gd name="T0" fmla="*/ 4 w 140"/>
                    <a:gd name="T1" fmla="*/ 219 h 220"/>
                    <a:gd name="T2" fmla="*/ 7 w 140"/>
                    <a:gd name="T3" fmla="*/ 212 h 220"/>
                    <a:gd name="T4" fmla="*/ 10 w 140"/>
                    <a:gd name="T5" fmla="*/ 209 h 220"/>
                    <a:gd name="T6" fmla="*/ 11 w 140"/>
                    <a:gd name="T7" fmla="*/ 207 h 220"/>
                    <a:gd name="T8" fmla="*/ 9 w 140"/>
                    <a:gd name="T9" fmla="*/ 208 h 220"/>
                    <a:gd name="T10" fmla="*/ 7 w 140"/>
                    <a:gd name="T11" fmla="*/ 205 h 220"/>
                    <a:gd name="T12" fmla="*/ 11 w 140"/>
                    <a:gd name="T13" fmla="*/ 203 h 220"/>
                    <a:gd name="T14" fmla="*/ 17 w 140"/>
                    <a:gd name="T15" fmla="*/ 198 h 220"/>
                    <a:gd name="T16" fmla="*/ 16 w 140"/>
                    <a:gd name="T17" fmla="*/ 197 h 220"/>
                    <a:gd name="T18" fmla="*/ 20 w 140"/>
                    <a:gd name="T19" fmla="*/ 190 h 220"/>
                    <a:gd name="T20" fmla="*/ 22 w 140"/>
                    <a:gd name="T21" fmla="*/ 188 h 220"/>
                    <a:gd name="T22" fmla="*/ 34 w 140"/>
                    <a:gd name="T23" fmla="*/ 171 h 220"/>
                    <a:gd name="T24" fmla="*/ 42 w 140"/>
                    <a:gd name="T25" fmla="*/ 160 h 220"/>
                    <a:gd name="T26" fmla="*/ 43 w 140"/>
                    <a:gd name="T27" fmla="*/ 158 h 220"/>
                    <a:gd name="T28" fmla="*/ 44 w 140"/>
                    <a:gd name="T29" fmla="*/ 157 h 220"/>
                    <a:gd name="T30" fmla="*/ 45 w 140"/>
                    <a:gd name="T31" fmla="*/ 155 h 220"/>
                    <a:gd name="T32" fmla="*/ 44 w 140"/>
                    <a:gd name="T33" fmla="*/ 154 h 220"/>
                    <a:gd name="T34" fmla="*/ 40 w 140"/>
                    <a:gd name="T35" fmla="*/ 152 h 220"/>
                    <a:gd name="T36" fmla="*/ 46 w 140"/>
                    <a:gd name="T37" fmla="*/ 151 h 220"/>
                    <a:gd name="T38" fmla="*/ 43 w 140"/>
                    <a:gd name="T39" fmla="*/ 149 h 220"/>
                    <a:gd name="T40" fmla="*/ 49 w 140"/>
                    <a:gd name="T41" fmla="*/ 148 h 220"/>
                    <a:gd name="T42" fmla="*/ 45 w 140"/>
                    <a:gd name="T43" fmla="*/ 146 h 220"/>
                    <a:gd name="T44" fmla="*/ 51 w 140"/>
                    <a:gd name="T45" fmla="*/ 145 h 220"/>
                    <a:gd name="T46" fmla="*/ 50 w 140"/>
                    <a:gd name="T47" fmla="*/ 144 h 220"/>
                    <a:gd name="T48" fmla="*/ 52 w 140"/>
                    <a:gd name="T49" fmla="*/ 143 h 220"/>
                    <a:gd name="T50" fmla="*/ 47 w 140"/>
                    <a:gd name="T51" fmla="*/ 142 h 220"/>
                    <a:gd name="T52" fmla="*/ 46 w 140"/>
                    <a:gd name="T53" fmla="*/ 141 h 220"/>
                    <a:gd name="T54" fmla="*/ 46 w 140"/>
                    <a:gd name="T55" fmla="*/ 140 h 220"/>
                    <a:gd name="T56" fmla="*/ 49 w 140"/>
                    <a:gd name="T57" fmla="*/ 138 h 220"/>
                    <a:gd name="T58" fmla="*/ 58 w 140"/>
                    <a:gd name="T59" fmla="*/ 133 h 220"/>
                    <a:gd name="T60" fmla="*/ 54 w 140"/>
                    <a:gd name="T61" fmla="*/ 131 h 220"/>
                    <a:gd name="T62" fmla="*/ 53 w 140"/>
                    <a:gd name="T63" fmla="*/ 130 h 220"/>
                    <a:gd name="T64" fmla="*/ 58 w 140"/>
                    <a:gd name="T65" fmla="*/ 124 h 220"/>
                    <a:gd name="T66" fmla="*/ 61 w 140"/>
                    <a:gd name="T67" fmla="*/ 118 h 220"/>
                    <a:gd name="T68" fmla="*/ 62 w 140"/>
                    <a:gd name="T69" fmla="*/ 117 h 220"/>
                    <a:gd name="T70" fmla="*/ 70 w 140"/>
                    <a:gd name="T71" fmla="*/ 104 h 220"/>
                    <a:gd name="T72" fmla="*/ 78 w 140"/>
                    <a:gd name="T73" fmla="*/ 91 h 220"/>
                    <a:gd name="T74" fmla="*/ 86 w 140"/>
                    <a:gd name="T75" fmla="*/ 78 h 220"/>
                    <a:gd name="T76" fmla="*/ 88 w 140"/>
                    <a:gd name="T77" fmla="*/ 75 h 220"/>
                    <a:gd name="T78" fmla="*/ 90 w 140"/>
                    <a:gd name="T79" fmla="*/ 70 h 220"/>
                    <a:gd name="T80" fmla="*/ 99 w 140"/>
                    <a:gd name="T81" fmla="*/ 65 h 220"/>
                    <a:gd name="T82" fmla="*/ 93 w 140"/>
                    <a:gd name="T83" fmla="*/ 62 h 220"/>
                    <a:gd name="T84" fmla="*/ 101 w 140"/>
                    <a:gd name="T85" fmla="*/ 61 h 220"/>
                    <a:gd name="T86" fmla="*/ 97 w 140"/>
                    <a:gd name="T87" fmla="*/ 58 h 220"/>
                    <a:gd name="T88" fmla="*/ 99 w 140"/>
                    <a:gd name="T89" fmla="*/ 55 h 220"/>
                    <a:gd name="T90" fmla="*/ 103 w 140"/>
                    <a:gd name="T91" fmla="*/ 48 h 220"/>
                    <a:gd name="T92" fmla="*/ 105 w 140"/>
                    <a:gd name="T93" fmla="*/ 45 h 220"/>
                    <a:gd name="T94" fmla="*/ 112 w 140"/>
                    <a:gd name="T95" fmla="*/ 43 h 220"/>
                    <a:gd name="T96" fmla="*/ 106 w 140"/>
                    <a:gd name="T97" fmla="*/ 40 h 220"/>
                    <a:gd name="T98" fmla="*/ 115 w 140"/>
                    <a:gd name="T99" fmla="*/ 39 h 220"/>
                    <a:gd name="T100" fmla="*/ 109 w 140"/>
                    <a:gd name="T101" fmla="*/ 36 h 220"/>
                    <a:gd name="T102" fmla="*/ 112 w 140"/>
                    <a:gd name="T103" fmla="*/ 33 h 220"/>
                    <a:gd name="T104" fmla="*/ 120 w 140"/>
                    <a:gd name="T105" fmla="*/ 31 h 220"/>
                    <a:gd name="T106" fmla="*/ 113 w 140"/>
                    <a:gd name="T107" fmla="*/ 30 h 220"/>
                    <a:gd name="T108" fmla="*/ 122 w 140"/>
                    <a:gd name="T109" fmla="*/ 28 h 220"/>
                    <a:gd name="T110" fmla="*/ 123 w 140"/>
                    <a:gd name="T111" fmla="*/ 27 h 220"/>
                    <a:gd name="T112" fmla="*/ 116 w 140"/>
                    <a:gd name="T113" fmla="*/ 24 h 220"/>
                    <a:gd name="T114" fmla="*/ 131 w 140"/>
                    <a:gd name="T115" fmla="*/ 14 h 220"/>
                    <a:gd name="T116" fmla="*/ 133 w 140"/>
                    <a:gd name="T117" fmla="*/ 11 h 220"/>
                    <a:gd name="T118" fmla="*/ 138 w 140"/>
                    <a:gd name="T119" fmla="*/ 3 h 220"/>
                    <a:gd name="T120" fmla="*/ 139 w 140"/>
                    <a:gd name="T121" fmla="*/ 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0" h="220">
                      <a:moveTo>
                        <a:pt x="6" y="215"/>
                      </a:moveTo>
                      <a:cubicBezTo>
                        <a:pt x="5" y="218"/>
                        <a:pt x="5" y="218"/>
                        <a:pt x="5" y="218"/>
                      </a:cubicBezTo>
                      <a:cubicBezTo>
                        <a:pt x="4" y="218"/>
                        <a:pt x="4" y="219"/>
                        <a:pt x="4" y="219"/>
                      </a:cubicBezTo>
                      <a:cubicBezTo>
                        <a:pt x="3" y="219"/>
                        <a:pt x="3" y="219"/>
                        <a:pt x="3" y="219"/>
                      </a:cubicBezTo>
                      <a:cubicBezTo>
                        <a:pt x="3" y="219"/>
                        <a:pt x="3" y="219"/>
                        <a:pt x="2" y="219"/>
                      </a:cubicBezTo>
                      <a:cubicBezTo>
                        <a:pt x="3" y="219"/>
                        <a:pt x="3" y="220"/>
                        <a:pt x="3" y="220"/>
                      </a:cubicBezTo>
                      <a:cubicBezTo>
                        <a:pt x="5" y="218"/>
                        <a:pt x="6" y="217"/>
                        <a:pt x="7" y="215"/>
                      </a:cubicBezTo>
                      <a:cubicBezTo>
                        <a:pt x="6" y="215"/>
                        <a:pt x="6" y="215"/>
                        <a:pt x="6" y="215"/>
                      </a:cubicBezTo>
                      <a:moveTo>
                        <a:pt x="6" y="215"/>
                      </a:moveTo>
                      <a:cubicBezTo>
                        <a:pt x="5" y="216"/>
                        <a:pt x="5" y="217"/>
                        <a:pt x="4" y="217"/>
                      </a:cubicBezTo>
                      <a:cubicBezTo>
                        <a:pt x="4" y="217"/>
                        <a:pt x="4" y="217"/>
                        <a:pt x="4" y="216"/>
                      </a:cubicBezTo>
                      <a:cubicBezTo>
                        <a:pt x="4" y="216"/>
                        <a:pt x="4" y="217"/>
                        <a:pt x="4" y="217"/>
                      </a:cubicBezTo>
                      <a:cubicBezTo>
                        <a:pt x="3" y="217"/>
                        <a:pt x="3" y="218"/>
                        <a:pt x="3" y="219"/>
                      </a:cubicBezTo>
                      <a:cubicBezTo>
                        <a:pt x="3" y="219"/>
                        <a:pt x="3" y="219"/>
                        <a:pt x="3" y="219"/>
                      </a:cubicBezTo>
                      <a:cubicBezTo>
                        <a:pt x="3" y="219"/>
                        <a:pt x="3" y="219"/>
                        <a:pt x="4" y="219"/>
                      </a:cubicBezTo>
                      <a:cubicBezTo>
                        <a:pt x="4" y="218"/>
                        <a:pt x="5" y="217"/>
                        <a:pt x="5" y="217"/>
                      </a:cubicBezTo>
                      <a:cubicBezTo>
                        <a:pt x="6" y="215"/>
                        <a:pt x="6" y="215"/>
                        <a:pt x="6" y="215"/>
                      </a:cubicBezTo>
                      <a:cubicBezTo>
                        <a:pt x="6" y="215"/>
                        <a:pt x="6" y="215"/>
                        <a:pt x="6" y="215"/>
                      </a:cubicBezTo>
                      <a:moveTo>
                        <a:pt x="8" y="213"/>
                      </a:moveTo>
                      <a:cubicBezTo>
                        <a:pt x="8" y="213"/>
                        <a:pt x="8" y="213"/>
                        <a:pt x="8" y="213"/>
                      </a:cubicBezTo>
                      <a:cubicBezTo>
                        <a:pt x="7" y="214"/>
                        <a:pt x="7" y="214"/>
                        <a:pt x="7" y="214"/>
                      </a:cubicBezTo>
                      <a:cubicBezTo>
                        <a:pt x="8" y="214"/>
                        <a:pt x="8" y="214"/>
                        <a:pt x="8" y="214"/>
                      </a:cubicBezTo>
                      <a:cubicBezTo>
                        <a:pt x="8" y="214"/>
                        <a:pt x="8" y="213"/>
                        <a:pt x="8" y="213"/>
                      </a:cubicBezTo>
                      <a:cubicBezTo>
                        <a:pt x="8" y="213"/>
                        <a:pt x="8" y="213"/>
                        <a:pt x="8" y="213"/>
                      </a:cubicBezTo>
                      <a:moveTo>
                        <a:pt x="7" y="212"/>
                      </a:moveTo>
                      <a:cubicBezTo>
                        <a:pt x="7" y="213"/>
                        <a:pt x="7" y="213"/>
                        <a:pt x="7" y="213"/>
                      </a:cubicBezTo>
                      <a:cubicBezTo>
                        <a:pt x="7" y="213"/>
                        <a:pt x="7" y="213"/>
                        <a:pt x="7" y="213"/>
                      </a:cubicBezTo>
                      <a:cubicBezTo>
                        <a:pt x="7" y="214"/>
                        <a:pt x="7" y="214"/>
                        <a:pt x="7" y="214"/>
                      </a:cubicBezTo>
                      <a:cubicBezTo>
                        <a:pt x="8" y="213"/>
                        <a:pt x="8" y="213"/>
                        <a:pt x="8" y="213"/>
                      </a:cubicBezTo>
                      <a:cubicBezTo>
                        <a:pt x="7" y="212"/>
                        <a:pt x="7" y="212"/>
                        <a:pt x="7" y="212"/>
                      </a:cubicBezTo>
                      <a:moveTo>
                        <a:pt x="4" y="211"/>
                      </a:moveTo>
                      <a:cubicBezTo>
                        <a:pt x="4" y="211"/>
                        <a:pt x="4" y="211"/>
                        <a:pt x="4" y="211"/>
                      </a:cubicBezTo>
                      <a:cubicBezTo>
                        <a:pt x="4" y="214"/>
                        <a:pt x="0" y="215"/>
                        <a:pt x="2" y="218"/>
                      </a:cubicBezTo>
                      <a:cubicBezTo>
                        <a:pt x="2" y="218"/>
                        <a:pt x="2" y="218"/>
                        <a:pt x="2" y="217"/>
                      </a:cubicBezTo>
                      <a:cubicBezTo>
                        <a:pt x="2" y="217"/>
                        <a:pt x="2" y="216"/>
                        <a:pt x="3" y="215"/>
                      </a:cubicBezTo>
                      <a:cubicBezTo>
                        <a:pt x="3" y="216"/>
                        <a:pt x="2" y="217"/>
                        <a:pt x="2" y="217"/>
                      </a:cubicBezTo>
                      <a:cubicBezTo>
                        <a:pt x="2" y="218"/>
                        <a:pt x="2" y="218"/>
                        <a:pt x="3" y="219"/>
                      </a:cubicBezTo>
                      <a:cubicBezTo>
                        <a:pt x="3" y="218"/>
                        <a:pt x="3" y="217"/>
                        <a:pt x="4" y="217"/>
                      </a:cubicBezTo>
                      <a:cubicBezTo>
                        <a:pt x="4" y="217"/>
                        <a:pt x="4" y="216"/>
                        <a:pt x="4" y="216"/>
                      </a:cubicBezTo>
                      <a:cubicBezTo>
                        <a:pt x="4" y="216"/>
                        <a:pt x="4" y="216"/>
                        <a:pt x="4" y="216"/>
                      </a:cubicBezTo>
                      <a:cubicBezTo>
                        <a:pt x="4" y="216"/>
                        <a:pt x="3" y="217"/>
                        <a:pt x="3" y="217"/>
                      </a:cubicBezTo>
                      <a:cubicBezTo>
                        <a:pt x="3" y="216"/>
                        <a:pt x="4" y="216"/>
                        <a:pt x="4" y="215"/>
                      </a:cubicBezTo>
                      <a:cubicBezTo>
                        <a:pt x="4" y="214"/>
                        <a:pt x="4" y="213"/>
                        <a:pt x="5" y="211"/>
                      </a:cubicBezTo>
                      <a:cubicBezTo>
                        <a:pt x="5" y="211"/>
                        <a:pt x="4" y="211"/>
                        <a:pt x="4" y="211"/>
                      </a:cubicBezTo>
                      <a:moveTo>
                        <a:pt x="10" y="209"/>
                      </a:moveTo>
                      <a:cubicBezTo>
                        <a:pt x="10" y="210"/>
                        <a:pt x="10" y="210"/>
                        <a:pt x="10" y="210"/>
                      </a:cubicBezTo>
                      <a:cubicBezTo>
                        <a:pt x="10" y="210"/>
                        <a:pt x="10" y="210"/>
                        <a:pt x="10" y="210"/>
                      </a:cubicBezTo>
                      <a:cubicBezTo>
                        <a:pt x="11" y="209"/>
                        <a:pt x="11" y="209"/>
                        <a:pt x="11" y="209"/>
                      </a:cubicBezTo>
                      <a:cubicBezTo>
                        <a:pt x="10" y="209"/>
                        <a:pt x="10" y="209"/>
                        <a:pt x="10" y="209"/>
                      </a:cubicBezTo>
                      <a:moveTo>
                        <a:pt x="9" y="209"/>
                      </a:moveTo>
                      <a:cubicBezTo>
                        <a:pt x="9" y="209"/>
                        <a:pt x="9" y="209"/>
                        <a:pt x="9" y="209"/>
                      </a:cubicBezTo>
                      <a:cubicBezTo>
                        <a:pt x="9" y="209"/>
                        <a:pt x="9" y="209"/>
                        <a:pt x="10" y="209"/>
                      </a:cubicBezTo>
                      <a:cubicBezTo>
                        <a:pt x="10" y="209"/>
                        <a:pt x="10" y="209"/>
                        <a:pt x="10" y="209"/>
                      </a:cubicBezTo>
                      <a:cubicBezTo>
                        <a:pt x="10" y="209"/>
                        <a:pt x="9" y="209"/>
                        <a:pt x="9" y="209"/>
                      </a:cubicBezTo>
                      <a:moveTo>
                        <a:pt x="6" y="208"/>
                      </a:moveTo>
                      <a:cubicBezTo>
                        <a:pt x="5" y="208"/>
                        <a:pt x="5" y="209"/>
                        <a:pt x="5" y="209"/>
                      </a:cubicBezTo>
                      <a:cubicBezTo>
                        <a:pt x="5" y="209"/>
                        <a:pt x="5" y="209"/>
                        <a:pt x="6" y="209"/>
                      </a:cubicBezTo>
                      <a:cubicBezTo>
                        <a:pt x="6" y="208"/>
                        <a:pt x="6" y="208"/>
                        <a:pt x="6" y="208"/>
                      </a:cubicBezTo>
                      <a:cubicBezTo>
                        <a:pt x="6" y="208"/>
                        <a:pt x="6" y="208"/>
                        <a:pt x="6" y="208"/>
                      </a:cubicBezTo>
                      <a:moveTo>
                        <a:pt x="11" y="207"/>
                      </a:moveTo>
                      <a:cubicBezTo>
                        <a:pt x="10" y="209"/>
                        <a:pt x="10" y="209"/>
                        <a:pt x="10" y="209"/>
                      </a:cubicBezTo>
                      <a:cubicBezTo>
                        <a:pt x="10" y="209"/>
                        <a:pt x="11" y="209"/>
                        <a:pt x="11" y="209"/>
                      </a:cubicBezTo>
                      <a:cubicBezTo>
                        <a:pt x="12" y="208"/>
                        <a:pt x="12" y="208"/>
                        <a:pt x="12" y="208"/>
                      </a:cubicBezTo>
                      <a:cubicBezTo>
                        <a:pt x="11" y="207"/>
                        <a:pt x="11" y="207"/>
                        <a:pt x="11" y="207"/>
                      </a:cubicBezTo>
                      <a:moveTo>
                        <a:pt x="6" y="207"/>
                      </a:moveTo>
                      <a:cubicBezTo>
                        <a:pt x="6" y="207"/>
                        <a:pt x="6" y="207"/>
                        <a:pt x="6" y="208"/>
                      </a:cubicBezTo>
                      <a:cubicBezTo>
                        <a:pt x="6" y="208"/>
                        <a:pt x="6" y="208"/>
                        <a:pt x="6" y="208"/>
                      </a:cubicBezTo>
                      <a:cubicBezTo>
                        <a:pt x="6" y="208"/>
                        <a:pt x="7" y="208"/>
                        <a:pt x="7" y="208"/>
                      </a:cubicBezTo>
                      <a:cubicBezTo>
                        <a:pt x="7" y="208"/>
                        <a:pt x="7" y="208"/>
                        <a:pt x="8" y="208"/>
                      </a:cubicBezTo>
                      <a:cubicBezTo>
                        <a:pt x="7" y="207"/>
                        <a:pt x="7" y="207"/>
                        <a:pt x="6" y="207"/>
                      </a:cubicBezTo>
                      <a:cubicBezTo>
                        <a:pt x="7" y="208"/>
                        <a:pt x="7" y="208"/>
                        <a:pt x="7" y="208"/>
                      </a:cubicBezTo>
                      <a:cubicBezTo>
                        <a:pt x="7" y="208"/>
                        <a:pt x="6" y="208"/>
                        <a:pt x="6" y="207"/>
                      </a:cubicBezTo>
                      <a:cubicBezTo>
                        <a:pt x="6" y="207"/>
                        <a:pt x="6" y="207"/>
                        <a:pt x="6" y="207"/>
                      </a:cubicBezTo>
                      <a:moveTo>
                        <a:pt x="10" y="207"/>
                      </a:moveTo>
                      <a:cubicBezTo>
                        <a:pt x="10" y="207"/>
                        <a:pt x="9" y="208"/>
                        <a:pt x="9" y="208"/>
                      </a:cubicBezTo>
                      <a:cubicBezTo>
                        <a:pt x="9" y="208"/>
                        <a:pt x="10" y="209"/>
                        <a:pt x="10" y="209"/>
                      </a:cubicBezTo>
                      <a:cubicBezTo>
                        <a:pt x="11" y="207"/>
                        <a:pt x="11" y="207"/>
                        <a:pt x="11" y="207"/>
                      </a:cubicBezTo>
                      <a:cubicBezTo>
                        <a:pt x="11" y="207"/>
                        <a:pt x="10" y="207"/>
                        <a:pt x="10" y="207"/>
                      </a:cubicBezTo>
                      <a:moveTo>
                        <a:pt x="6" y="207"/>
                      </a:moveTo>
                      <a:cubicBezTo>
                        <a:pt x="6" y="207"/>
                        <a:pt x="6" y="207"/>
                        <a:pt x="6" y="207"/>
                      </a:cubicBezTo>
                      <a:cubicBezTo>
                        <a:pt x="6" y="207"/>
                        <a:pt x="6" y="207"/>
                        <a:pt x="6" y="207"/>
                      </a:cubicBezTo>
                      <a:cubicBezTo>
                        <a:pt x="6" y="207"/>
                        <a:pt x="6" y="207"/>
                        <a:pt x="6" y="207"/>
                      </a:cubicBezTo>
                      <a:cubicBezTo>
                        <a:pt x="6" y="207"/>
                        <a:pt x="6" y="207"/>
                        <a:pt x="6" y="207"/>
                      </a:cubicBezTo>
                      <a:moveTo>
                        <a:pt x="7" y="205"/>
                      </a:moveTo>
                      <a:cubicBezTo>
                        <a:pt x="7" y="205"/>
                        <a:pt x="7" y="206"/>
                        <a:pt x="6" y="207"/>
                      </a:cubicBezTo>
                      <a:cubicBezTo>
                        <a:pt x="6" y="207"/>
                        <a:pt x="6" y="207"/>
                        <a:pt x="6" y="207"/>
                      </a:cubicBezTo>
                      <a:cubicBezTo>
                        <a:pt x="7" y="207"/>
                        <a:pt x="7" y="207"/>
                        <a:pt x="8" y="208"/>
                      </a:cubicBezTo>
                      <a:cubicBezTo>
                        <a:pt x="8" y="207"/>
                        <a:pt x="8" y="207"/>
                        <a:pt x="9" y="206"/>
                      </a:cubicBezTo>
                      <a:cubicBezTo>
                        <a:pt x="9" y="206"/>
                        <a:pt x="9" y="206"/>
                        <a:pt x="9" y="206"/>
                      </a:cubicBezTo>
                      <a:cubicBezTo>
                        <a:pt x="8" y="206"/>
                        <a:pt x="8" y="205"/>
                        <a:pt x="7" y="205"/>
                      </a:cubicBezTo>
                      <a:moveTo>
                        <a:pt x="14" y="203"/>
                      </a:moveTo>
                      <a:cubicBezTo>
                        <a:pt x="14" y="203"/>
                        <a:pt x="14" y="203"/>
                        <a:pt x="14" y="203"/>
                      </a:cubicBezTo>
                      <a:cubicBezTo>
                        <a:pt x="13" y="204"/>
                        <a:pt x="13" y="204"/>
                        <a:pt x="13" y="204"/>
                      </a:cubicBezTo>
                      <a:cubicBezTo>
                        <a:pt x="13" y="204"/>
                        <a:pt x="14" y="204"/>
                        <a:pt x="14" y="204"/>
                      </a:cubicBezTo>
                      <a:cubicBezTo>
                        <a:pt x="14" y="204"/>
                        <a:pt x="14" y="204"/>
                        <a:pt x="14" y="204"/>
                      </a:cubicBezTo>
                      <a:cubicBezTo>
                        <a:pt x="14" y="204"/>
                        <a:pt x="14" y="203"/>
                        <a:pt x="14" y="203"/>
                      </a:cubicBezTo>
                      <a:moveTo>
                        <a:pt x="12" y="203"/>
                      </a:moveTo>
                      <a:cubicBezTo>
                        <a:pt x="12" y="203"/>
                        <a:pt x="12" y="203"/>
                        <a:pt x="12" y="204"/>
                      </a:cubicBezTo>
                      <a:cubicBezTo>
                        <a:pt x="12" y="204"/>
                        <a:pt x="13" y="204"/>
                        <a:pt x="13" y="204"/>
                      </a:cubicBezTo>
                      <a:cubicBezTo>
                        <a:pt x="13" y="203"/>
                        <a:pt x="13" y="203"/>
                        <a:pt x="13" y="203"/>
                      </a:cubicBezTo>
                      <a:cubicBezTo>
                        <a:pt x="13" y="203"/>
                        <a:pt x="13" y="203"/>
                        <a:pt x="12" y="203"/>
                      </a:cubicBezTo>
                      <a:moveTo>
                        <a:pt x="9" y="201"/>
                      </a:moveTo>
                      <a:cubicBezTo>
                        <a:pt x="9" y="201"/>
                        <a:pt x="9" y="202"/>
                        <a:pt x="9" y="202"/>
                      </a:cubicBezTo>
                      <a:cubicBezTo>
                        <a:pt x="10" y="202"/>
                        <a:pt x="10" y="202"/>
                        <a:pt x="10" y="202"/>
                      </a:cubicBezTo>
                      <a:cubicBezTo>
                        <a:pt x="10" y="202"/>
                        <a:pt x="10" y="203"/>
                        <a:pt x="11" y="203"/>
                      </a:cubicBezTo>
                      <a:cubicBezTo>
                        <a:pt x="11" y="203"/>
                        <a:pt x="11" y="202"/>
                        <a:pt x="11" y="202"/>
                      </a:cubicBezTo>
                      <a:cubicBezTo>
                        <a:pt x="11" y="202"/>
                        <a:pt x="10" y="201"/>
                        <a:pt x="9" y="201"/>
                      </a:cubicBezTo>
                      <a:moveTo>
                        <a:pt x="15" y="201"/>
                      </a:move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5" y="201"/>
                        <a:pt x="15" y="201"/>
                        <a:pt x="16" y="201"/>
                      </a:cubicBezTo>
                      <a:cubicBezTo>
                        <a:pt x="16" y="201"/>
                        <a:pt x="16" y="201"/>
                        <a:pt x="16" y="201"/>
                      </a:cubicBezTo>
                      <a:cubicBezTo>
                        <a:pt x="16" y="201"/>
                        <a:pt x="16" y="201"/>
                        <a:pt x="15" y="201"/>
                      </a:cubicBezTo>
                      <a:moveTo>
                        <a:pt x="14" y="200"/>
                      </a:moveTo>
                      <a:cubicBezTo>
                        <a:pt x="14" y="200"/>
                        <a:pt x="14" y="200"/>
                        <a:pt x="14" y="200"/>
                      </a:cubicBezTo>
                      <a:cubicBezTo>
                        <a:pt x="14" y="200"/>
                        <a:pt x="14" y="201"/>
                        <a:pt x="15" y="201"/>
                      </a:cubicBezTo>
                      <a:cubicBezTo>
                        <a:pt x="15" y="201"/>
                        <a:pt x="15" y="201"/>
                        <a:pt x="15" y="201"/>
                      </a:cubicBezTo>
                      <a:cubicBezTo>
                        <a:pt x="15" y="200"/>
                        <a:pt x="15" y="200"/>
                        <a:pt x="15" y="200"/>
                      </a:cubicBezTo>
                      <a:cubicBezTo>
                        <a:pt x="15" y="200"/>
                        <a:pt x="14" y="200"/>
                        <a:pt x="14" y="200"/>
                      </a:cubicBezTo>
                      <a:cubicBezTo>
                        <a:pt x="14" y="200"/>
                        <a:pt x="14" y="200"/>
                        <a:pt x="14" y="200"/>
                      </a:cubicBezTo>
                      <a:moveTo>
                        <a:pt x="17" y="198"/>
                      </a:moveTo>
                      <a:cubicBezTo>
                        <a:pt x="17" y="199"/>
                        <a:pt x="17" y="199"/>
                        <a:pt x="17" y="199"/>
                      </a:cubicBezTo>
                      <a:cubicBezTo>
                        <a:pt x="17" y="199"/>
                        <a:pt x="17" y="199"/>
                        <a:pt x="17" y="199"/>
                      </a:cubicBezTo>
                      <a:cubicBezTo>
                        <a:pt x="17" y="199"/>
                        <a:pt x="17" y="198"/>
                        <a:pt x="18" y="198"/>
                      </a:cubicBezTo>
                      <a:cubicBezTo>
                        <a:pt x="17" y="198"/>
                        <a:pt x="17" y="198"/>
                        <a:pt x="17" y="198"/>
                      </a:cubicBezTo>
                      <a:moveTo>
                        <a:pt x="11" y="198"/>
                      </a:moveTo>
                      <a:cubicBezTo>
                        <a:pt x="11" y="198"/>
                        <a:pt x="11" y="198"/>
                        <a:pt x="11" y="198"/>
                      </a:cubicBezTo>
                      <a:cubicBezTo>
                        <a:pt x="12" y="199"/>
                        <a:pt x="12" y="199"/>
                        <a:pt x="13" y="200"/>
                      </a:cubicBezTo>
                      <a:cubicBezTo>
                        <a:pt x="13" y="199"/>
                        <a:pt x="13" y="199"/>
                        <a:pt x="13" y="199"/>
                      </a:cubicBezTo>
                      <a:cubicBezTo>
                        <a:pt x="13" y="199"/>
                        <a:pt x="13" y="199"/>
                        <a:pt x="13" y="199"/>
                      </a:cubicBezTo>
                      <a:cubicBezTo>
                        <a:pt x="12" y="199"/>
                        <a:pt x="12" y="198"/>
                        <a:pt x="11" y="198"/>
                      </a:cubicBezTo>
                      <a:moveTo>
                        <a:pt x="16" y="197"/>
                      </a:moveTo>
                      <a:cubicBezTo>
                        <a:pt x="15" y="198"/>
                        <a:pt x="15" y="198"/>
                        <a:pt x="15" y="198"/>
                      </a:cubicBezTo>
                      <a:cubicBezTo>
                        <a:pt x="16" y="198"/>
                        <a:pt x="16" y="198"/>
                        <a:pt x="16" y="198"/>
                      </a:cubicBezTo>
                      <a:cubicBezTo>
                        <a:pt x="17" y="198"/>
                        <a:pt x="17" y="198"/>
                        <a:pt x="17" y="198"/>
                      </a:cubicBezTo>
                      <a:cubicBezTo>
                        <a:pt x="16" y="197"/>
                        <a:pt x="16" y="197"/>
                        <a:pt x="16" y="197"/>
                      </a:cubicBezTo>
                      <a:moveTo>
                        <a:pt x="13" y="195"/>
                      </a:moveTo>
                      <a:cubicBezTo>
                        <a:pt x="13" y="195"/>
                        <a:pt x="12" y="195"/>
                        <a:pt x="12" y="196"/>
                      </a:cubicBezTo>
                      <a:cubicBezTo>
                        <a:pt x="13" y="196"/>
                        <a:pt x="14" y="197"/>
                        <a:pt x="14" y="197"/>
                      </a:cubicBezTo>
                      <a:cubicBezTo>
                        <a:pt x="15" y="197"/>
                        <a:pt x="15" y="197"/>
                        <a:pt x="15" y="196"/>
                      </a:cubicBezTo>
                      <a:cubicBezTo>
                        <a:pt x="14" y="196"/>
                        <a:pt x="13" y="195"/>
                        <a:pt x="13" y="195"/>
                      </a:cubicBezTo>
                      <a:moveTo>
                        <a:pt x="21" y="191"/>
                      </a:moveTo>
                      <a:cubicBezTo>
                        <a:pt x="18" y="197"/>
                        <a:pt x="18" y="197"/>
                        <a:pt x="18" y="197"/>
                      </a:cubicBezTo>
                      <a:cubicBezTo>
                        <a:pt x="18" y="197"/>
                        <a:pt x="18" y="198"/>
                        <a:pt x="18" y="198"/>
                      </a:cubicBezTo>
                      <a:cubicBezTo>
                        <a:pt x="19" y="196"/>
                        <a:pt x="21" y="194"/>
                        <a:pt x="22" y="192"/>
                      </a:cubicBezTo>
                      <a:cubicBezTo>
                        <a:pt x="21" y="191"/>
                        <a:pt x="21" y="191"/>
                        <a:pt x="21" y="191"/>
                      </a:cubicBezTo>
                      <a:moveTo>
                        <a:pt x="20" y="190"/>
                      </a:moveTo>
                      <a:cubicBezTo>
                        <a:pt x="16" y="196"/>
                        <a:pt x="16" y="196"/>
                        <a:pt x="16" y="196"/>
                      </a:cubicBezTo>
                      <a:cubicBezTo>
                        <a:pt x="16" y="197"/>
                        <a:pt x="17" y="197"/>
                        <a:pt x="17" y="197"/>
                      </a:cubicBezTo>
                      <a:cubicBezTo>
                        <a:pt x="21" y="191"/>
                        <a:pt x="21" y="191"/>
                        <a:pt x="21" y="191"/>
                      </a:cubicBezTo>
                      <a:cubicBezTo>
                        <a:pt x="20" y="190"/>
                        <a:pt x="20" y="190"/>
                        <a:pt x="20" y="190"/>
                      </a:cubicBezTo>
                      <a:moveTo>
                        <a:pt x="16" y="189"/>
                      </a:moveTo>
                      <a:cubicBezTo>
                        <a:pt x="15" y="191"/>
                        <a:pt x="14" y="192"/>
                        <a:pt x="13" y="194"/>
                      </a:cubicBezTo>
                      <a:cubicBezTo>
                        <a:pt x="13" y="195"/>
                        <a:pt x="14" y="195"/>
                        <a:pt x="14" y="195"/>
                      </a:cubicBezTo>
                      <a:cubicBezTo>
                        <a:pt x="15" y="195"/>
                        <a:pt x="15" y="196"/>
                        <a:pt x="15" y="196"/>
                      </a:cubicBezTo>
                      <a:cubicBezTo>
                        <a:pt x="16" y="194"/>
                        <a:pt x="17" y="192"/>
                        <a:pt x="19" y="190"/>
                      </a:cubicBezTo>
                      <a:cubicBezTo>
                        <a:pt x="16" y="189"/>
                        <a:pt x="16" y="189"/>
                        <a:pt x="16" y="189"/>
                      </a:cubicBezTo>
                      <a:moveTo>
                        <a:pt x="27" y="183"/>
                      </a:moveTo>
                      <a:cubicBezTo>
                        <a:pt x="26" y="185"/>
                        <a:pt x="26" y="185"/>
                        <a:pt x="26" y="185"/>
                      </a:cubicBezTo>
                      <a:cubicBezTo>
                        <a:pt x="23" y="189"/>
                        <a:pt x="23" y="189"/>
                        <a:pt x="23" y="189"/>
                      </a:cubicBezTo>
                      <a:cubicBezTo>
                        <a:pt x="23" y="189"/>
                        <a:pt x="23" y="189"/>
                        <a:pt x="24" y="189"/>
                      </a:cubicBezTo>
                      <a:cubicBezTo>
                        <a:pt x="25" y="187"/>
                        <a:pt x="26" y="185"/>
                        <a:pt x="27" y="183"/>
                      </a:cubicBezTo>
                      <a:cubicBezTo>
                        <a:pt x="27" y="183"/>
                        <a:pt x="27" y="183"/>
                        <a:pt x="27" y="183"/>
                      </a:cubicBezTo>
                      <a:moveTo>
                        <a:pt x="25" y="182"/>
                      </a:moveTo>
                      <a:cubicBezTo>
                        <a:pt x="23" y="185"/>
                        <a:pt x="23" y="185"/>
                        <a:pt x="23" y="185"/>
                      </a:cubicBezTo>
                      <a:cubicBezTo>
                        <a:pt x="22" y="188"/>
                        <a:pt x="22" y="188"/>
                        <a:pt x="22" y="188"/>
                      </a:cubicBezTo>
                      <a:cubicBezTo>
                        <a:pt x="22" y="188"/>
                        <a:pt x="22" y="188"/>
                        <a:pt x="23" y="188"/>
                      </a:cubicBezTo>
                      <a:cubicBezTo>
                        <a:pt x="26" y="183"/>
                        <a:pt x="26" y="183"/>
                        <a:pt x="26" y="183"/>
                      </a:cubicBezTo>
                      <a:cubicBezTo>
                        <a:pt x="26" y="182"/>
                        <a:pt x="25" y="182"/>
                        <a:pt x="25" y="182"/>
                      </a:cubicBezTo>
                      <a:moveTo>
                        <a:pt x="22" y="180"/>
                      </a:moveTo>
                      <a:cubicBezTo>
                        <a:pt x="21" y="181"/>
                        <a:pt x="20" y="182"/>
                        <a:pt x="19" y="184"/>
                      </a:cubicBezTo>
                      <a:cubicBezTo>
                        <a:pt x="19" y="184"/>
                        <a:pt x="19" y="185"/>
                        <a:pt x="18" y="185"/>
                      </a:cubicBezTo>
                      <a:cubicBezTo>
                        <a:pt x="19" y="186"/>
                        <a:pt x="20" y="186"/>
                        <a:pt x="20" y="187"/>
                      </a:cubicBezTo>
                      <a:cubicBezTo>
                        <a:pt x="21" y="185"/>
                        <a:pt x="23" y="183"/>
                        <a:pt x="24" y="181"/>
                      </a:cubicBezTo>
                      <a:cubicBezTo>
                        <a:pt x="23" y="181"/>
                        <a:pt x="23" y="180"/>
                        <a:pt x="22" y="180"/>
                      </a:cubicBezTo>
                      <a:cubicBezTo>
                        <a:pt x="22" y="180"/>
                        <a:pt x="22" y="180"/>
                        <a:pt x="22" y="180"/>
                      </a:cubicBezTo>
                      <a:moveTo>
                        <a:pt x="34" y="171"/>
                      </a:moveTo>
                      <a:cubicBezTo>
                        <a:pt x="29" y="180"/>
                        <a:pt x="29" y="180"/>
                        <a:pt x="29" y="180"/>
                      </a:cubicBezTo>
                      <a:cubicBezTo>
                        <a:pt x="29" y="180"/>
                        <a:pt x="29" y="180"/>
                        <a:pt x="29" y="180"/>
                      </a:cubicBezTo>
                      <a:cubicBezTo>
                        <a:pt x="31" y="177"/>
                        <a:pt x="33" y="174"/>
                        <a:pt x="35" y="171"/>
                      </a:cubicBezTo>
                      <a:cubicBezTo>
                        <a:pt x="34" y="171"/>
                        <a:pt x="34" y="171"/>
                        <a:pt x="34" y="171"/>
                      </a:cubicBezTo>
                      <a:moveTo>
                        <a:pt x="33" y="170"/>
                      </a:moveTo>
                      <a:cubicBezTo>
                        <a:pt x="27" y="179"/>
                        <a:pt x="27" y="179"/>
                        <a:pt x="27" y="179"/>
                      </a:cubicBezTo>
                      <a:cubicBezTo>
                        <a:pt x="27" y="179"/>
                        <a:pt x="28" y="179"/>
                        <a:pt x="28" y="180"/>
                      </a:cubicBezTo>
                      <a:cubicBezTo>
                        <a:pt x="28" y="179"/>
                        <a:pt x="28" y="179"/>
                        <a:pt x="28" y="179"/>
                      </a:cubicBezTo>
                      <a:cubicBezTo>
                        <a:pt x="34" y="170"/>
                        <a:pt x="34" y="170"/>
                        <a:pt x="34" y="170"/>
                      </a:cubicBezTo>
                      <a:cubicBezTo>
                        <a:pt x="33" y="170"/>
                        <a:pt x="33" y="170"/>
                        <a:pt x="33" y="170"/>
                      </a:cubicBezTo>
                      <a:moveTo>
                        <a:pt x="29" y="167"/>
                      </a:moveTo>
                      <a:cubicBezTo>
                        <a:pt x="27" y="171"/>
                        <a:pt x="25" y="174"/>
                        <a:pt x="23" y="177"/>
                      </a:cubicBezTo>
                      <a:cubicBezTo>
                        <a:pt x="24" y="177"/>
                        <a:pt x="25" y="178"/>
                        <a:pt x="25" y="178"/>
                      </a:cubicBezTo>
                      <a:cubicBezTo>
                        <a:pt x="27" y="175"/>
                        <a:pt x="29" y="172"/>
                        <a:pt x="31" y="169"/>
                      </a:cubicBezTo>
                      <a:cubicBezTo>
                        <a:pt x="29" y="167"/>
                        <a:pt x="29" y="167"/>
                        <a:pt x="29" y="167"/>
                      </a:cubicBezTo>
                      <a:moveTo>
                        <a:pt x="41" y="160"/>
                      </a:moveTo>
                      <a:cubicBezTo>
                        <a:pt x="36" y="168"/>
                        <a:pt x="36" y="168"/>
                        <a:pt x="36" y="168"/>
                      </a:cubicBezTo>
                      <a:cubicBezTo>
                        <a:pt x="37" y="168"/>
                        <a:pt x="37" y="168"/>
                        <a:pt x="37" y="168"/>
                      </a:cubicBezTo>
                      <a:cubicBezTo>
                        <a:pt x="38" y="165"/>
                        <a:pt x="40" y="163"/>
                        <a:pt x="42" y="160"/>
                      </a:cubicBezTo>
                      <a:cubicBezTo>
                        <a:pt x="41" y="160"/>
                        <a:pt x="41" y="160"/>
                        <a:pt x="41" y="160"/>
                      </a:cubicBezTo>
                      <a:moveTo>
                        <a:pt x="40" y="159"/>
                      </a:moveTo>
                      <a:cubicBezTo>
                        <a:pt x="35" y="167"/>
                        <a:pt x="35" y="167"/>
                        <a:pt x="35" y="167"/>
                      </a:cubicBezTo>
                      <a:cubicBezTo>
                        <a:pt x="36" y="167"/>
                        <a:pt x="36" y="167"/>
                        <a:pt x="36" y="167"/>
                      </a:cubicBezTo>
                      <a:cubicBezTo>
                        <a:pt x="40" y="159"/>
                        <a:pt x="40" y="159"/>
                        <a:pt x="40" y="159"/>
                      </a:cubicBezTo>
                      <a:cubicBezTo>
                        <a:pt x="40" y="159"/>
                        <a:pt x="40" y="159"/>
                        <a:pt x="40" y="159"/>
                      </a:cubicBezTo>
                      <a:moveTo>
                        <a:pt x="37" y="157"/>
                      </a:moveTo>
                      <a:cubicBezTo>
                        <a:pt x="35" y="161"/>
                        <a:pt x="33" y="164"/>
                        <a:pt x="32" y="165"/>
                      </a:cubicBezTo>
                      <a:cubicBezTo>
                        <a:pt x="33" y="166"/>
                        <a:pt x="33" y="166"/>
                        <a:pt x="33" y="166"/>
                      </a:cubicBezTo>
                      <a:cubicBezTo>
                        <a:pt x="34" y="163"/>
                        <a:pt x="36" y="160"/>
                        <a:pt x="37" y="158"/>
                      </a:cubicBezTo>
                      <a:cubicBezTo>
                        <a:pt x="37" y="157"/>
                        <a:pt x="37" y="157"/>
                        <a:pt x="37" y="157"/>
                      </a:cubicBezTo>
                      <a:moveTo>
                        <a:pt x="42" y="157"/>
                      </a:moveTo>
                      <a:cubicBezTo>
                        <a:pt x="42" y="157"/>
                        <a:pt x="42" y="157"/>
                        <a:pt x="42" y="157"/>
                      </a:cubicBezTo>
                      <a:cubicBezTo>
                        <a:pt x="42" y="158"/>
                        <a:pt x="43" y="158"/>
                        <a:pt x="43" y="158"/>
                      </a:cubicBezTo>
                      <a:cubicBezTo>
                        <a:pt x="43" y="158"/>
                        <a:pt x="43" y="158"/>
                        <a:pt x="43" y="158"/>
                      </a:cubicBezTo>
                      <a:cubicBezTo>
                        <a:pt x="43" y="158"/>
                        <a:pt x="43" y="157"/>
                        <a:pt x="42" y="157"/>
                      </a:cubicBezTo>
                      <a:moveTo>
                        <a:pt x="41" y="157"/>
                      </a:move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1" y="157"/>
                        <a:pt x="42" y="157"/>
                        <a:pt x="42" y="157"/>
                      </a:cubicBezTo>
                      <a:cubicBezTo>
                        <a:pt x="42" y="157"/>
                        <a:pt x="42" y="157"/>
                        <a:pt x="42" y="157"/>
                      </a:cubicBezTo>
                      <a:cubicBezTo>
                        <a:pt x="42" y="157"/>
                        <a:pt x="41" y="157"/>
                        <a:pt x="41" y="157"/>
                      </a:cubicBezTo>
                      <a:moveTo>
                        <a:pt x="35" y="156"/>
                      </a:moveTo>
                      <a:cubicBezTo>
                        <a:pt x="34" y="159"/>
                        <a:pt x="32" y="162"/>
                        <a:pt x="31" y="164"/>
                      </a:cubicBezTo>
                      <a:cubicBezTo>
                        <a:pt x="32" y="165"/>
                        <a:pt x="32" y="165"/>
                        <a:pt x="32" y="165"/>
                      </a:cubicBezTo>
                      <a:cubicBezTo>
                        <a:pt x="33" y="163"/>
                        <a:pt x="35" y="160"/>
                        <a:pt x="36" y="157"/>
                      </a:cubicBezTo>
                      <a:cubicBezTo>
                        <a:pt x="36" y="157"/>
                        <a:pt x="36" y="157"/>
                        <a:pt x="35" y="156"/>
                      </a:cubicBezTo>
                      <a:moveTo>
                        <a:pt x="43" y="156"/>
                      </a:moveTo>
                      <a:cubicBezTo>
                        <a:pt x="42" y="157"/>
                        <a:pt x="42" y="157"/>
                        <a:pt x="42" y="157"/>
                      </a:cubicBezTo>
                      <a:cubicBezTo>
                        <a:pt x="43" y="157"/>
                        <a:pt x="43" y="158"/>
                        <a:pt x="43" y="158"/>
                      </a:cubicBezTo>
                      <a:cubicBezTo>
                        <a:pt x="43" y="157"/>
                        <a:pt x="43" y="157"/>
                        <a:pt x="44" y="157"/>
                      </a:cubicBezTo>
                      <a:cubicBezTo>
                        <a:pt x="43" y="157"/>
                        <a:pt x="43" y="157"/>
                        <a:pt x="43" y="156"/>
                      </a:cubicBezTo>
                      <a:moveTo>
                        <a:pt x="42" y="156"/>
                      </a:move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1" y="157"/>
                        <a:pt x="42" y="157"/>
                        <a:pt x="42" y="157"/>
                      </a:cubicBezTo>
                      <a:cubicBezTo>
                        <a:pt x="42" y="156"/>
                        <a:pt x="42" y="156"/>
                        <a:pt x="42" y="156"/>
                      </a:cubicBezTo>
                      <a:cubicBezTo>
                        <a:pt x="42" y="156"/>
                        <a:pt x="42" y="156"/>
                        <a:pt x="42" y="156"/>
                      </a:cubicBezTo>
                      <a:moveTo>
                        <a:pt x="38" y="155"/>
                      </a:moveTo>
                      <a:cubicBezTo>
                        <a:pt x="38" y="155"/>
                        <a:pt x="38" y="155"/>
                        <a:pt x="38" y="155"/>
                      </a:cubicBezTo>
                      <a:cubicBezTo>
                        <a:pt x="38" y="155"/>
                        <a:pt x="39" y="155"/>
                        <a:pt x="39" y="155"/>
                      </a:cubicBezTo>
                      <a:cubicBezTo>
                        <a:pt x="39" y="155"/>
                        <a:pt x="39" y="155"/>
                        <a:pt x="39" y="155"/>
                      </a:cubicBezTo>
                      <a:cubicBezTo>
                        <a:pt x="39" y="155"/>
                        <a:pt x="38" y="155"/>
                        <a:pt x="38" y="155"/>
                      </a:cubicBezTo>
                      <a:moveTo>
                        <a:pt x="44" y="154"/>
                      </a:move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3" y="156"/>
                        <a:pt x="43" y="157"/>
                        <a:pt x="44" y="157"/>
                      </a:cubicBezTo>
                      <a:cubicBezTo>
                        <a:pt x="44" y="156"/>
                        <a:pt x="45" y="155"/>
                        <a:pt x="45" y="155"/>
                      </a:cubicBezTo>
                      <a:cubicBezTo>
                        <a:pt x="45" y="155"/>
                        <a:pt x="44" y="154"/>
                        <a:pt x="44" y="154"/>
                      </a:cubicBezTo>
                      <a:moveTo>
                        <a:pt x="37" y="154"/>
                      </a:moveTo>
                      <a:cubicBezTo>
                        <a:pt x="37" y="154"/>
                        <a:pt x="37" y="154"/>
                        <a:pt x="37" y="154"/>
                      </a:cubicBezTo>
                      <a:cubicBezTo>
                        <a:pt x="37" y="154"/>
                        <a:pt x="37" y="155"/>
                        <a:pt x="38" y="155"/>
                      </a:cubicBezTo>
                      <a:cubicBezTo>
                        <a:pt x="38" y="155"/>
                        <a:pt x="38" y="155"/>
                        <a:pt x="38" y="155"/>
                      </a:cubicBezTo>
                      <a:cubicBezTo>
                        <a:pt x="37" y="154"/>
                        <a:pt x="37" y="154"/>
                        <a:pt x="37" y="154"/>
                      </a:cubicBezTo>
                      <a:moveTo>
                        <a:pt x="39" y="154"/>
                      </a:moveTo>
                      <a:cubicBezTo>
                        <a:pt x="39" y="154"/>
                        <a:pt x="38" y="155"/>
                        <a:pt x="38" y="155"/>
                      </a:cubicBezTo>
                      <a:cubicBezTo>
                        <a:pt x="38" y="155"/>
                        <a:pt x="39" y="155"/>
                        <a:pt x="39" y="155"/>
                      </a:cubicBezTo>
                      <a:cubicBezTo>
                        <a:pt x="39" y="155"/>
                        <a:pt x="39" y="155"/>
                        <a:pt x="39" y="154"/>
                      </a:cubicBezTo>
                      <a:cubicBezTo>
                        <a:pt x="39" y="154"/>
                        <a:pt x="39" y="154"/>
                        <a:pt x="39" y="154"/>
                      </a:cubicBezTo>
                      <a:moveTo>
                        <a:pt x="43" y="154"/>
                      </a:moveTo>
                      <a:cubicBezTo>
                        <a:pt x="42" y="156"/>
                        <a:pt x="42" y="156"/>
                        <a:pt x="42" y="156"/>
                      </a:cubicBezTo>
                      <a:cubicBezTo>
                        <a:pt x="42" y="156"/>
                        <a:pt x="42" y="156"/>
                        <a:pt x="43" y="156"/>
                      </a:cubicBezTo>
                      <a:cubicBezTo>
                        <a:pt x="44" y="154"/>
                        <a:pt x="44" y="154"/>
                        <a:pt x="44" y="154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moveTo>
                        <a:pt x="37" y="153"/>
                      </a:moveTo>
                      <a:cubicBezTo>
                        <a:pt x="37" y="154"/>
                        <a:pt x="37" y="154"/>
                        <a:pt x="37" y="154"/>
                      </a:cubicBezTo>
                      <a:cubicBezTo>
                        <a:pt x="37" y="154"/>
                        <a:pt x="37" y="154"/>
                        <a:pt x="38" y="155"/>
                      </a:cubicBezTo>
                      <a:cubicBezTo>
                        <a:pt x="38" y="154"/>
                        <a:pt x="38" y="154"/>
                        <a:pt x="38" y="154"/>
                      </a:cubicBezTo>
                      <a:cubicBezTo>
                        <a:pt x="38" y="154"/>
                        <a:pt x="38" y="153"/>
                        <a:pt x="37" y="153"/>
                      </a:cubicBezTo>
                      <a:moveTo>
                        <a:pt x="40" y="152"/>
                      </a:moveTo>
                      <a:cubicBezTo>
                        <a:pt x="40" y="153"/>
                        <a:pt x="39" y="153"/>
                        <a:pt x="39" y="154"/>
                      </a:cubicBezTo>
                      <a:cubicBezTo>
                        <a:pt x="39" y="154"/>
                        <a:pt x="39" y="154"/>
                        <a:pt x="39" y="154"/>
                      </a:cubicBezTo>
                      <a:cubicBezTo>
                        <a:pt x="40" y="154"/>
                        <a:pt x="40" y="153"/>
                        <a:pt x="41" y="152"/>
                      </a:cubicBezTo>
                      <a:cubicBezTo>
                        <a:pt x="40" y="152"/>
                        <a:pt x="40" y="152"/>
                        <a:pt x="40" y="152"/>
                      </a:cubicBezTo>
                      <a:moveTo>
                        <a:pt x="39" y="151"/>
                      </a:moveTo>
                      <a:cubicBezTo>
                        <a:pt x="38" y="152"/>
                        <a:pt x="38" y="152"/>
                        <a:pt x="37" y="153"/>
                      </a:cubicBezTo>
                      <a:cubicBezTo>
                        <a:pt x="38" y="153"/>
                        <a:pt x="38" y="153"/>
                        <a:pt x="38" y="154"/>
                      </a:cubicBezTo>
                      <a:cubicBezTo>
                        <a:pt x="39" y="153"/>
                        <a:pt x="39" y="152"/>
                        <a:pt x="40" y="152"/>
                      </a:cubicBezTo>
                      <a:cubicBezTo>
                        <a:pt x="39" y="151"/>
                        <a:pt x="39" y="151"/>
                        <a:pt x="39" y="151"/>
                      </a:cubicBezTo>
                      <a:moveTo>
                        <a:pt x="46" y="151"/>
                      </a:moveTo>
                      <a:cubicBezTo>
                        <a:pt x="44" y="154"/>
                        <a:pt x="44" y="154"/>
                        <a:pt x="44" y="154"/>
                      </a:cubicBezTo>
                      <a:cubicBezTo>
                        <a:pt x="45" y="154"/>
                        <a:pt x="45" y="154"/>
                        <a:pt x="45" y="154"/>
                      </a:cubicBezTo>
                      <a:cubicBezTo>
                        <a:pt x="46" y="153"/>
                        <a:pt x="46" y="153"/>
                        <a:pt x="47" y="152"/>
                      </a:cubicBezTo>
                      <a:cubicBezTo>
                        <a:pt x="47" y="151"/>
                        <a:pt x="46" y="151"/>
                        <a:pt x="46" y="151"/>
                      </a:cubicBezTo>
                      <a:moveTo>
                        <a:pt x="46" y="151"/>
                      </a:moveTo>
                      <a:cubicBezTo>
                        <a:pt x="46" y="151"/>
                        <a:pt x="46" y="151"/>
                        <a:pt x="46" y="151"/>
                      </a:cubicBezTo>
                      <a:cubicBezTo>
                        <a:pt x="47" y="152"/>
                        <a:pt x="47" y="152"/>
                        <a:pt x="47" y="152"/>
                      </a:cubicBezTo>
                      <a:cubicBezTo>
                        <a:pt x="47" y="151"/>
                        <a:pt x="47" y="151"/>
                        <a:pt x="47" y="151"/>
                      </a:cubicBezTo>
                      <a:cubicBezTo>
                        <a:pt x="47" y="151"/>
                        <a:pt x="47" y="151"/>
                        <a:pt x="46" y="151"/>
                      </a:cubicBezTo>
                      <a:moveTo>
                        <a:pt x="45" y="150"/>
                      </a:moveTo>
                      <a:cubicBezTo>
                        <a:pt x="43" y="153"/>
                        <a:pt x="43" y="153"/>
                        <a:pt x="43" y="153"/>
                      </a:cubicBezTo>
                      <a:cubicBezTo>
                        <a:pt x="44" y="153"/>
                        <a:pt x="44" y="153"/>
                        <a:pt x="44" y="154"/>
                      </a:cubicBezTo>
                      <a:cubicBezTo>
                        <a:pt x="46" y="151"/>
                        <a:pt x="46" y="151"/>
                        <a:pt x="46" y="151"/>
                      </a:cubicBezTo>
                      <a:cubicBezTo>
                        <a:pt x="45" y="151"/>
                        <a:pt x="45" y="151"/>
                        <a:pt x="45" y="150"/>
                      </a:cubicBezTo>
                      <a:moveTo>
                        <a:pt x="45" y="150"/>
                      </a:moveTo>
                      <a:cubicBezTo>
                        <a:pt x="45" y="150"/>
                        <a:pt x="45" y="150"/>
                        <a:pt x="45" y="150"/>
                      </a:cubicBezTo>
                      <a:cubicBezTo>
                        <a:pt x="46" y="151"/>
                        <a:pt x="46" y="151"/>
                        <a:pt x="46" y="151"/>
                      </a:cubicBezTo>
                      <a:cubicBezTo>
                        <a:pt x="46" y="150"/>
                        <a:pt x="46" y="150"/>
                        <a:pt x="46" y="150"/>
                      </a:cubicBezTo>
                      <a:cubicBezTo>
                        <a:pt x="46" y="150"/>
                        <a:pt x="45" y="150"/>
                        <a:pt x="45" y="150"/>
                      </a:cubicBezTo>
                      <a:moveTo>
                        <a:pt x="42" y="149"/>
                      </a:moveTo>
                      <a:cubicBezTo>
                        <a:pt x="41" y="150"/>
                        <a:pt x="41" y="151"/>
                        <a:pt x="40" y="151"/>
                      </a:cubicBezTo>
                      <a:cubicBezTo>
                        <a:pt x="41" y="151"/>
                        <a:pt x="41" y="152"/>
                        <a:pt x="41" y="152"/>
                      </a:cubicBezTo>
                      <a:cubicBezTo>
                        <a:pt x="41" y="151"/>
                        <a:pt x="42" y="150"/>
                        <a:pt x="42" y="149"/>
                      </a:cubicBezTo>
                      <a:cubicBezTo>
                        <a:pt x="42" y="149"/>
                        <a:pt x="42" y="149"/>
                        <a:pt x="42" y="149"/>
                      </a:cubicBezTo>
                      <a:moveTo>
                        <a:pt x="42" y="148"/>
                      </a:moveTo>
                      <a:cubicBezTo>
                        <a:pt x="42" y="148"/>
                        <a:pt x="42" y="148"/>
                        <a:pt x="42" y="149"/>
                      </a:cubicBezTo>
                      <a:cubicBezTo>
                        <a:pt x="43" y="149"/>
                        <a:pt x="43" y="149"/>
                        <a:pt x="43" y="149"/>
                      </a:cubicBezTo>
                      <a:cubicBezTo>
                        <a:pt x="43" y="149"/>
                        <a:pt x="43" y="149"/>
                        <a:pt x="43" y="149"/>
                      </a:cubicBezTo>
                      <a:cubicBezTo>
                        <a:pt x="43" y="148"/>
                        <a:pt x="42" y="148"/>
                        <a:pt x="42" y="148"/>
                      </a:cubicBezTo>
                      <a:moveTo>
                        <a:pt x="41" y="148"/>
                      </a:moveTo>
                      <a:cubicBezTo>
                        <a:pt x="40" y="149"/>
                        <a:pt x="40" y="150"/>
                        <a:pt x="39" y="151"/>
                      </a:cubicBezTo>
                      <a:cubicBezTo>
                        <a:pt x="39" y="151"/>
                        <a:pt x="40" y="151"/>
                        <a:pt x="40" y="151"/>
                      </a:cubicBezTo>
                      <a:cubicBezTo>
                        <a:pt x="40" y="150"/>
                        <a:pt x="41" y="149"/>
                        <a:pt x="41" y="148"/>
                      </a:cubicBezTo>
                      <a:cubicBezTo>
                        <a:pt x="41" y="148"/>
                        <a:pt x="41" y="148"/>
                        <a:pt x="41" y="148"/>
                      </a:cubicBezTo>
                      <a:moveTo>
                        <a:pt x="41" y="147"/>
                      </a:moveTo>
                      <a:cubicBezTo>
                        <a:pt x="41" y="148"/>
                        <a:pt x="41" y="148"/>
                        <a:pt x="41" y="148"/>
                      </a:cubicBezTo>
                      <a:cubicBezTo>
                        <a:pt x="42" y="148"/>
                        <a:pt x="42" y="148"/>
                        <a:pt x="42" y="148"/>
                      </a:cubicBezTo>
                      <a:cubicBezTo>
                        <a:pt x="42" y="148"/>
                        <a:pt x="42" y="148"/>
                        <a:pt x="42" y="148"/>
                      </a:cubicBezTo>
                      <a:cubicBezTo>
                        <a:pt x="41" y="148"/>
                        <a:pt x="41" y="148"/>
                        <a:pt x="41" y="147"/>
                      </a:cubicBezTo>
                      <a:moveTo>
                        <a:pt x="48" y="147"/>
                      </a:moveTo>
                      <a:cubicBezTo>
                        <a:pt x="48" y="148"/>
                        <a:pt x="48" y="148"/>
                        <a:pt x="48" y="148"/>
                      </a:cubicBezTo>
                      <a:cubicBezTo>
                        <a:pt x="49" y="148"/>
                        <a:pt x="49" y="148"/>
                        <a:pt x="49" y="148"/>
                      </a:cubicBezTo>
                      <a:cubicBezTo>
                        <a:pt x="49" y="148"/>
                        <a:pt x="49" y="148"/>
                        <a:pt x="49" y="148"/>
                      </a:cubicBezTo>
                      <a:cubicBezTo>
                        <a:pt x="49" y="148"/>
                        <a:pt x="49" y="148"/>
                        <a:pt x="48" y="147"/>
                      </a:cubicBezTo>
                      <a:moveTo>
                        <a:pt x="47" y="147"/>
                      </a:moveTo>
                      <a:cubicBezTo>
                        <a:pt x="47" y="147"/>
                        <a:pt x="47" y="147"/>
                        <a:pt x="47" y="147"/>
                      </a:cubicBezTo>
                      <a:cubicBezTo>
                        <a:pt x="47" y="147"/>
                        <a:pt x="47" y="147"/>
                        <a:pt x="47" y="147"/>
                      </a:cubicBezTo>
                      <a:cubicBezTo>
                        <a:pt x="48" y="147"/>
                        <a:pt x="48" y="147"/>
                        <a:pt x="48" y="147"/>
                      </a:cubicBezTo>
                      <a:cubicBezTo>
                        <a:pt x="48" y="147"/>
                        <a:pt x="48" y="147"/>
                        <a:pt x="48" y="147"/>
                      </a:cubicBezTo>
                      <a:cubicBezTo>
                        <a:pt x="48" y="147"/>
                        <a:pt x="47" y="147"/>
                        <a:pt x="47" y="147"/>
                      </a:cubicBezTo>
                      <a:moveTo>
                        <a:pt x="49" y="146"/>
                      </a:moveTo>
                      <a:cubicBezTo>
                        <a:pt x="48" y="147"/>
                        <a:pt x="48" y="147"/>
                        <a:pt x="48" y="147"/>
                      </a:cubicBezTo>
                      <a:cubicBezTo>
                        <a:pt x="49" y="147"/>
                        <a:pt x="49" y="147"/>
                        <a:pt x="50" y="148"/>
                      </a:cubicBezTo>
                      <a:cubicBezTo>
                        <a:pt x="50" y="147"/>
                        <a:pt x="50" y="147"/>
                        <a:pt x="50" y="146"/>
                      </a:cubicBezTo>
                      <a:cubicBezTo>
                        <a:pt x="50" y="146"/>
                        <a:pt x="50" y="146"/>
                        <a:pt x="49" y="146"/>
                      </a:cubicBezTo>
                      <a:moveTo>
                        <a:pt x="44" y="145"/>
                      </a:moveTo>
                      <a:cubicBezTo>
                        <a:pt x="44" y="145"/>
                        <a:pt x="44" y="145"/>
                        <a:pt x="44" y="145"/>
                      </a:cubicBezTo>
                      <a:cubicBezTo>
                        <a:pt x="45" y="146"/>
                        <a:pt x="45" y="146"/>
                        <a:pt x="45" y="146"/>
                      </a:cubicBezTo>
                      <a:cubicBezTo>
                        <a:pt x="45" y="145"/>
                        <a:pt x="45" y="145"/>
                        <a:pt x="45" y="145"/>
                      </a:cubicBezTo>
                      <a:cubicBezTo>
                        <a:pt x="44" y="145"/>
                        <a:pt x="44" y="145"/>
                        <a:pt x="44" y="145"/>
                      </a:cubicBezTo>
                      <a:moveTo>
                        <a:pt x="48" y="145"/>
                      </a:moveTo>
                      <a:cubicBezTo>
                        <a:pt x="48" y="146"/>
                        <a:pt x="48" y="146"/>
                        <a:pt x="48" y="146"/>
                      </a:cubicBezTo>
                      <a:cubicBezTo>
                        <a:pt x="48" y="146"/>
                        <a:pt x="48" y="147"/>
                        <a:pt x="48" y="147"/>
                      </a:cubicBezTo>
                      <a:cubicBezTo>
                        <a:pt x="49" y="145"/>
                        <a:pt x="49" y="145"/>
                        <a:pt x="49" y="145"/>
                      </a:cubicBezTo>
                      <a:cubicBezTo>
                        <a:pt x="49" y="145"/>
                        <a:pt x="49" y="145"/>
                        <a:pt x="48" y="145"/>
                      </a:cubicBezTo>
                      <a:moveTo>
                        <a:pt x="43" y="144"/>
                      </a:moveTo>
                      <a:cubicBezTo>
                        <a:pt x="43" y="144"/>
                        <a:pt x="43" y="144"/>
                        <a:pt x="43" y="144"/>
                      </a:cubicBezTo>
                      <a:cubicBezTo>
                        <a:pt x="44" y="145"/>
                        <a:pt x="44" y="145"/>
                        <a:pt x="44" y="145"/>
                      </a:cubicBezTo>
                      <a:cubicBezTo>
                        <a:pt x="44" y="145"/>
                        <a:pt x="44" y="145"/>
                        <a:pt x="44" y="145"/>
                      </a:cubicBezTo>
                      <a:cubicBezTo>
                        <a:pt x="43" y="145"/>
                        <a:pt x="43" y="144"/>
                        <a:pt x="43" y="144"/>
                      </a:cubicBezTo>
                      <a:moveTo>
                        <a:pt x="50" y="144"/>
                      </a:moveTo>
                      <a:cubicBezTo>
                        <a:pt x="50" y="145"/>
                        <a:pt x="50" y="145"/>
                        <a:pt x="50" y="145"/>
                      </a:cubicBezTo>
                      <a:cubicBezTo>
                        <a:pt x="50" y="145"/>
                        <a:pt x="51" y="145"/>
                        <a:pt x="51" y="145"/>
                      </a:cubicBezTo>
                      <a:cubicBezTo>
                        <a:pt x="51" y="145"/>
                        <a:pt x="51" y="145"/>
                        <a:pt x="51" y="145"/>
                      </a:cubicBezTo>
                      <a:cubicBezTo>
                        <a:pt x="50" y="144"/>
                        <a:pt x="50" y="144"/>
                        <a:pt x="50" y="144"/>
                      </a:cubicBezTo>
                      <a:moveTo>
                        <a:pt x="50" y="144"/>
                      </a:moveTo>
                      <a:cubicBezTo>
                        <a:pt x="50" y="144"/>
                        <a:pt x="50" y="144"/>
                        <a:pt x="50" y="144"/>
                      </a:cubicBezTo>
                      <a:cubicBezTo>
                        <a:pt x="51" y="145"/>
                        <a:pt x="51" y="145"/>
                        <a:pt x="51" y="145"/>
                      </a:cubicBezTo>
                      <a:cubicBezTo>
                        <a:pt x="51" y="145"/>
                        <a:pt x="51" y="145"/>
                        <a:pt x="51" y="144"/>
                      </a:cubicBezTo>
                      <a:cubicBezTo>
                        <a:pt x="51" y="144"/>
                        <a:pt x="51" y="144"/>
                        <a:pt x="50" y="144"/>
                      </a:cubicBezTo>
                      <a:moveTo>
                        <a:pt x="49" y="143"/>
                      </a:moveTo>
                      <a:cubicBezTo>
                        <a:pt x="49" y="144"/>
                        <a:pt x="49" y="144"/>
                        <a:pt x="49" y="144"/>
                      </a:cubicBezTo>
                      <a:cubicBezTo>
                        <a:pt x="49" y="144"/>
                        <a:pt x="49" y="144"/>
                        <a:pt x="50" y="144"/>
                      </a:cubicBezTo>
                      <a:cubicBezTo>
                        <a:pt x="50" y="144"/>
                        <a:pt x="50" y="144"/>
                        <a:pt x="50" y="144"/>
                      </a:cubicBezTo>
                      <a:cubicBezTo>
                        <a:pt x="49" y="143"/>
                        <a:pt x="49" y="143"/>
                        <a:pt x="49" y="143"/>
                      </a:cubicBezTo>
                      <a:moveTo>
                        <a:pt x="49" y="143"/>
                      </a:moveTo>
                      <a:cubicBezTo>
                        <a:pt x="49" y="143"/>
                        <a:pt x="49" y="143"/>
                        <a:pt x="49" y="143"/>
                      </a:cubicBezTo>
                      <a:cubicBezTo>
                        <a:pt x="50" y="144"/>
                        <a:pt x="50" y="144"/>
                        <a:pt x="50" y="144"/>
                      </a:cubicBezTo>
                      <a:cubicBezTo>
                        <a:pt x="50" y="144"/>
                        <a:pt x="50" y="144"/>
                        <a:pt x="50" y="144"/>
                      </a:cubicBezTo>
                      <a:cubicBezTo>
                        <a:pt x="50" y="143"/>
                        <a:pt x="50" y="143"/>
                        <a:pt x="49" y="143"/>
                      </a:cubicBezTo>
                      <a:moveTo>
                        <a:pt x="45" y="143"/>
                      </a:moveTo>
                      <a:cubicBezTo>
                        <a:pt x="45" y="144"/>
                        <a:pt x="45" y="144"/>
                        <a:pt x="44" y="145"/>
                      </a:cubicBezTo>
                      <a:cubicBezTo>
                        <a:pt x="45" y="145"/>
                        <a:pt x="45" y="145"/>
                        <a:pt x="45" y="145"/>
                      </a:cubicBezTo>
                      <a:cubicBezTo>
                        <a:pt x="45" y="144"/>
                        <a:pt x="46" y="144"/>
                        <a:pt x="46" y="143"/>
                      </a:cubicBezTo>
                      <a:cubicBezTo>
                        <a:pt x="46" y="143"/>
                        <a:pt x="46" y="143"/>
                        <a:pt x="45" y="143"/>
                      </a:cubicBezTo>
                      <a:moveTo>
                        <a:pt x="44" y="142"/>
                      </a:moveTo>
                      <a:cubicBezTo>
                        <a:pt x="44" y="143"/>
                        <a:pt x="43" y="143"/>
                        <a:pt x="43" y="144"/>
                      </a:cubicBezTo>
                      <a:cubicBezTo>
                        <a:pt x="43" y="144"/>
                        <a:pt x="44" y="144"/>
                        <a:pt x="44" y="144"/>
                      </a:cubicBezTo>
                      <a:cubicBezTo>
                        <a:pt x="44" y="144"/>
                        <a:pt x="45" y="143"/>
                        <a:pt x="45" y="143"/>
                      </a:cubicBezTo>
                      <a:cubicBezTo>
                        <a:pt x="45" y="143"/>
                        <a:pt x="44" y="142"/>
                        <a:pt x="44" y="142"/>
                      </a:cubicBezTo>
                      <a:moveTo>
                        <a:pt x="51" y="142"/>
                      </a:moveTo>
                      <a:cubicBezTo>
                        <a:pt x="51" y="143"/>
                        <a:pt x="51" y="143"/>
                        <a:pt x="51" y="143"/>
                      </a:cubicBezTo>
                      <a:cubicBezTo>
                        <a:pt x="51" y="143"/>
                        <a:pt x="52" y="143"/>
                        <a:pt x="52" y="143"/>
                      </a:cubicBezTo>
                      <a:cubicBezTo>
                        <a:pt x="52" y="143"/>
                        <a:pt x="52" y="143"/>
                        <a:pt x="53" y="143"/>
                      </a:cubicBezTo>
                      <a:cubicBezTo>
                        <a:pt x="52" y="143"/>
                        <a:pt x="52" y="142"/>
                        <a:pt x="51" y="142"/>
                      </a:cubicBezTo>
                      <a:moveTo>
                        <a:pt x="46" y="142"/>
                      </a:moveTo>
                      <a:cubicBezTo>
                        <a:pt x="46" y="142"/>
                        <a:pt x="46" y="142"/>
                        <a:pt x="46" y="142"/>
                      </a:cubicBezTo>
                      <a:cubicBezTo>
                        <a:pt x="46" y="142"/>
                        <a:pt x="46" y="142"/>
                        <a:pt x="46" y="142"/>
                      </a:cubicBezTo>
                      <a:cubicBezTo>
                        <a:pt x="47" y="142"/>
                        <a:pt x="47" y="142"/>
                        <a:pt x="47" y="142"/>
                      </a:cubicBezTo>
                      <a:cubicBezTo>
                        <a:pt x="46" y="142"/>
                        <a:pt x="46" y="142"/>
                        <a:pt x="46" y="142"/>
                      </a:cubicBezTo>
                      <a:moveTo>
                        <a:pt x="51" y="142"/>
                      </a:moveTo>
                      <a:cubicBezTo>
                        <a:pt x="50" y="142"/>
                        <a:pt x="50" y="142"/>
                        <a:pt x="50" y="142"/>
                      </a:cubicBezTo>
                      <a:cubicBezTo>
                        <a:pt x="50" y="142"/>
                        <a:pt x="51" y="143"/>
                        <a:pt x="51" y="143"/>
                      </a:cubicBezTo>
                      <a:cubicBezTo>
                        <a:pt x="51" y="142"/>
                        <a:pt x="51" y="142"/>
                        <a:pt x="51" y="142"/>
                      </a:cubicBezTo>
                      <a:cubicBezTo>
                        <a:pt x="51" y="142"/>
                        <a:pt x="51" y="142"/>
                        <a:pt x="51" y="142"/>
                      </a:cubicBezTo>
                      <a:moveTo>
                        <a:pt x="46" y="141"/>
                      </a:moveTo>
                      <a:cubicBezTo>
                        <a:pt x="46" y="141"/>
                        <a:pt x="46" y="142"/>
                        <a:pt x="46" y="142"/>
                      </a:cubicBezTo>
                      <a:cubicBezTo>
                        <a:pt x="47" y="142"/>
                        <a:pt x="47" y="142"/>
                        <a:pt x="47" y="142"/>
                      </a:cubicBezTo>
                      <a:cubicBezTo>
                        <a:pt x="47" y="142"/>
                        <a:pt x="47" y="142"/>
                        <a:pt x="47" y="142"/>
                      </a:cubicBezTo>
                      <a:cubicBezTo>
                        <a:pt x="47" y="142"/>
                        <a:pt x="47" y="141"/>
                        <a:pt x="47" y="141"/>
                      </a:cubicBezTo>
                      <a:cubicBezTo>
                        <a:pt x="47" y="141"/>
                        <a:pt x="47" y="141"/>
                        <a:pt x="46" y="141"/>
                      </a:cubicBezTo>
                      <a:moveTo>
                        <a:pt x="46" y="141"/>
                      </a:moveTo>
                      <a:cubicBezTo>
                        <a:pt x="46" y="141"/>
                        <a:pt x="46" y="141"/>
                        <a:pt x="46" y="141"/>
                      </a:cubicBezTo>
                      <a:cubicBezTo>
                        <a:pt x="47" y="141"/>
                        <a:pt x="47" y="141"/>
                        <a:pt x="47" y="141"/>
                      </a:cubicBezTo>
                      <a:cubicBezTo>
                        <a:pt x="47" y="141"/>
                        <a:pt x="47" y="141"/>
                        <a:pt x="46" y="141"/>
                      </a:cubicBezTo>
                      <a:moveTo>
                        <a:pt x="45" y="141"/>
                      </a:moveTo>
                      <a:cubicBezTo>
                        <a:pt x="45" y="141"/>
                        <a:pt x="45" y="141"/>
                        <a:pt x="45" y="141"/>
                      </a:cubicBezTo>
                      <a:cubicBezTo>
                        <a:pt x="45" y="141"/>
                        <a:pt x="45" y="142"/>
                        <a:pt x="45" y="142"/>
                      </a:cubicBezTo>
                      <a:cubicBezTo>
                        <a:pt x="45" y="142"/>
                        <a:pt x="46" y="142"/>
                        <a:pt x="46" y="141"/>
                      </a:cubicBezTo>
                      <a:cubicBezTo>
                        <a:pt x="45" y="141"/>
                        <a:pt x="45" y="141"/>
                        <a:pt x="45" y="141"/>
                      </a:cubicBezTo>
                      <a:moveTo>
                        <a:pt x="45" y="141"/>
                      </a:moveTo>
                      <a:cubicBezTo>
                        <a:pt x="45" y="141"/>
                        <a:pt x="45" y="141"/>
                        <a:pt x="45" y="141"/>
                      </a:cubicBezTo>
                      <a:cubicBezTo>
                        <a:pt x="46" y="141"/>
                        <a:pt x="46" y="141"/>
                        <a:pt x="46" y="141"/>
                      </a:cubicBezTo>
                      <a:cubicBezTo>
                        <a:pt x="46" y="141"/>
                        <a:pt x="46" y="141"/>
                        <a:pt x="46" y="141"/>
                      </a:cubicBezTo>
                      <a:cubicBezTo>
                        <a:pt x="46" y="141"/>
                        <a:pt x="45" y="141"/>
                        <a:pt x="45" y="141"/>
                      </a:cubicBezTo>
                      <a:moveTo>
                        <a:pt x="45" y="140"/>
                      </a:moveTo>
                      <a:cubicBezTo>
                        <a:pt x="45" y="140"/>
                        <a:pt x="45" y="140"/>
                        <a:pt x="45" y="141"/>
                      </a:cubicBezTo>
                      <a:cubicBezTo>
                        <a:pt x="45" y="141"/>
                        <a:pt x="46" y="141"/>
                        <a:pt x="46" y="141"/>
                      </a:cubicBezTo>
                      <a:cubicBezTo>
                        <a:pt x="46" y="141"/>
                        <a:pt x="46" y="141"/>
                        <a:pt x="46" y="141"/>
                      </a:cubicBezTo>
                      <a:cubicBezTo>
                        <a:pt x="46" y="141"/>
                        <a:pt x="45" y="141"/>
                        <a:pt x="45" y="140"/>
                      </a:cubicBezTo>
                      <a:moveTo>
                        <a:pt x="48" y="140"/>
                      </a:moveTo>
                      <a:cubicBezTo>
                        <a:pt x="47" y="140"/>
                        <a:pt x="47" y="140"/>
                        <a:pt x="47" y="140"/>
                      </a:cubicBezTo>
                      <a:cubicBezTo>
                        <a:pt x="47" y="140"/>
                        <a:pt x="47" y="141"/>
                        <a:pt x="48" y="141"/>
                      </a:cubicBezTo>
                      <a:cubicBezTo>
                        <a:pt x="48" y="140"/>
                        <a:pt x="48" y="140"/>
                        <a:pt x="48" y="140"/>
                      </a:cubicBezTo>
                      <a:cubicBezTo>
                        <a:pt x="48" y="140"/>
                        <a:pt x="48" y="140"/>
                        <a:pt x="48" y="140"/>
                      </a:cubicBezTo>
                      <a:moveTo>
                        <a:pt x="46" y="139"/>
                      </a:moveTo>
                      <a:cubicBezTo>
                        <a:pt x="46" y="139"/>
                        <a:pt x="46" y="139"/>
                        <a:pt x="46" y="139"/>
                      </a:cubicBezTo>
                      <a:cubicBezTo>
                        <a:pt x="46" y="140"/>
                        <a:pt x="46" y="140"/>
                        <a:pt x="46" y="140"/>
                      </a:cubicBezTo>
                      <a:cubicBezTo>
                        <a:pt x="47" y="140"/>
                        <a:pt x="47" y="139"/>
                        <a:pt x="47" y="139"/>
                      </a:cubicBezTo>
                      <a:cubicBezTo>
                        <a:pt x="47" y="139"/>
                        <a:pt x="46" y="139"/>
                        <a:pt x="46" y="139"/>
                      </a:cubicBezTo>
                      <a:moveTo>
                        <a:pt x="54" y="138"/>
                      </a:moveTo>
                      <a:cubicBezTo>
                        <a:pt x="52" y="141"/>
                        <a:pt x="52" y="141"/>
                        <a:pt x="52" y="141"/>
                      </a:cubicBezTo>
                      <a:cubicBezTo>
                        <a:pt x="53" y="141"/>
                        <a:pt x="53" y="141"/>
                        <a:pt x="53" y="141"/>
                      </a:cubicBezTo>
                      <a:cubicBezTo>
                        <a:pt x="54" y="140"/>
                        <a:pt x="55" y="139"/>
                        <a:pt x="55" y="138"/>
                      </a:cubicBezTo>
                      <a:cubicBezTo>
                        <a:pt x="55" y="138"/>
                        <a:pt x="54" y="138"/>
                        <a:pt x="54" y="138"/>
                      </a:cubicBezTo>
                      <a:moveTo>
                        <a:pt x="53" y="137"/>
                      </a:moveTo>
                      <a:cubicBezTo>
                        <a:pt x="51" y="140"/>
                        <a:pt x="51" y="140"/>
                        <a:pt x="51" y="140"/>
                      </a:cubicBezTo>
                      <a:cubicBezTo>
                        <a:pt x="52" y="140"/>
                        <a:pt x="52" y="140"/>
                        <a:pt x="52" y="141"/>
                      </a:cubicBezTo>
                      <a:cubicBezTo>
                        <a:pt x="54" y="138"/>
                        <a:pt x="54" y="138"/>
                        <a:pt x="54" y="138"/>
                      </a:cubicBezTo>
                      <a:cubicBezTo>
                        <a:pt x="54" y="137"/>
                        <a:pt x="53" y="137"/>
                        <a:pt x="53" y="137"/>
                      </a:cubicBezTo>
                      <a:moveTo>
                        <a:pt x="50" y="135"/>
                      </a:moveTo>
                      <a:cubicBezTo>
                        <a:pt x="49" y="136"/>
                        <a:pt x="49" y="137"/>
                        <a:pt x="48" y="138"/>
                      </a:cubicBezTo>
                      <a:cubicBezTo>
                        <a:pt x="49" y="138"/>
                        <a:pt x="49" y="138"/>
                        <a:pt x="49" y="138"/>
                      </a:cubicBezTo>
                      <a:cubicBezTo>
                        <a:pt x="49" y="138"/>
                        <a:pt x="50" y="137"/>
                        <a:pt x="51" y="136"/>
                      </a:cubicBezTo>
                      <a:cubicBezTo>
                        <a:pt x="50" y="136"/>
                        <a:pt x="50" y="135"/>
                        <a:pt x="50" y="135"/>
                      </a:cubicBezTo>
                      <a:moveTo>
                        <a:pt x="49" y="135"/>
                      </a:moveTo>
                      <a:cubicBezTo>
                        <a:pt x="48" y="135"/>
                        <a:pt x="48" y="136"/>
                        <a:pt x="47" y="137"/>
                      </a:cubicBezTo>
                      <a:cubicBezTo>
                        <a:pt x="47" y="137"/>
                        <a:pt x="48" y="138"/>
                        <a:pt x="48" y="138"/>
                      </a:cubicBezTo>
                      <a:cubicBezTo>
                        <a:pt x="48" y="137"/>
                        <a:pt x="49" y="136"/>
                        <a:pt x="49" y="135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moveTo>
                        <a:pt x="56" y="132"/>
                      </a:moveTo>
                      <a:cubicBezTo>
                        <a:pt x="56" y="132"/>
                        <a:pt x="56" y="132"/>
                        <a:pt x="56" y="132"/>
                      </a:cubicBezTo>
                      <a:cubicBezTo>
                        <a:pt x="57" y="133"/>
                        <a:pt x="58" y="133"/>
                        <a:pt x="58" y="133"/>
                      </a:cubicBezTo>
                      <a:cubicBezTo>
                        <a:pt x="58" y="133"/>
                        <a:pt x="58" y="133"/>
                        <a:pt x="58" y="133"/>
                      </a:cubicBezTo>
                      <a:cubicBezTo>
                        <a:pt x="58" y="133"/>
                        <a:pt x="57" y="133"/>
                        <a:pt x="56" y="132"/>
                      </a:cubicBezTo>
                      <a:moveTo>
                        <a:pt x="57" y="131"/>
                      </a:moveTo>
                      <a:cubicBezTo>
                        <a:pt x="56" y="132"/>
                        <a:pt x="56" y="132"/>
                        <a:pt x="56" y="132"/>
                      </a:cubicBezTo>
                      <a:cubicBezTo>
                        <a:pt x="57" y="133"/>
                        <a:pt x="58" y="133"/>
                        <a:pt x="58" y="133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58" y="132"/>
                        <a:pt x="58" y="132"/>
                        <a:pt x="57" y="131"/>
                      </a:cubicBezTo>
                      <a:moveTo>
                        <a:pt x="57" y="131"/>
                      </a:moveTo>
                      <a:cubicBezTo>
                        <a:pt x="57" y="131"/>
                        <a:pt x="57" y="131"/>
                        <a:pt x="57" y="131"/>
                      </a:cubicBezTo>
                      <a:cubicBezTo>
                        <a:pt x="58" y="132"/>
                        <a:pt x="58" y="132"/>
                        <a:pt x="59" y="133"/>
                      </a:cubicBezTo>
                      <a:cubicBezTo>
                        <a:pt x="59" y="132"/>
                        <a:pt x="59" y="132"/>
                        <a:pt x="59" y="132"/>
                      </a:cubicBezTo>
                      <a:cubicBezTo>
                        <a:pt x="59" y="131"/>
                        <a:pt x="58" y="131"/>
                        <a:pt x="57" y="131"/>
                      </a:cubicBezTo>
                      <a:moveTo>
                        <a:pt x="53" y="130"/>
                      </a:move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3" y="130"/>
                        <a:pt x="53" y="131"/>
                        <a:pt x="54" y="131"/>
                      </a:cubicBezTo>
                      <a:cubicBezTo>
                        <a:pt x="54" y="131"/>
                        <a:pt x="54" y="131"/>
                        <a:pt x="54" y="131"/>
                      </a:cubicBezTo>
                      <a:cubicBezTo>
                        <a:pt x="53" y="130"/>
                        <a:pt x="53" y="130"/>
                        <a:pt x="53" y="130"/>
                      </a:cubicBezTo>
                      <a:moveTo>
                        <a:pt x="54" y="129"/>
                      </a:move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3" y="130"/>
                        <a:pt x="53" y="130"/>
                        <a:pt x="54" y="131"/>
                      </a:cubicBezTo>
                      <a:cubicBezTo>
                        <a:pt x="54" y="130"/>
                        <a:pt x="54" y="130"/>
                        <a:pt x="54" y="130"/>
                      </a:cubicBezTo>
                      <a:cubicBezTo>
                        <a:pt x="54" y="130"/>
                        <a:pt x="54" y="130"/>
                        <a:pt x="54" y="129"/>
                      </a:cubicBezTo>
                      <a:moveTo>
                        <a:pt x="52" y="129"/>
                      </a:moveTo>
                      <a:cubicBezTo>
                        <a:pt x="52" y="129"/>
                        <a:pt x="52" y="129"/>
                        <a:pt x="52" y="130"/>
                      </a:cubicBezTo>
                      <a:cubicBezTo>
                        <a:pt x="52" y="130"/>
                        <a:pt x="52" y="130"/>
                        <a:pt x="53" y="130"/>
                      </a:cubicBez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2" y="130"/>
                        <a:pt x="52" y="130"/>
                        <a:pt x="52" y="129"/>
                      </a:cubicBezTo>
                      <a:moveTo>
                        <a:pt x="54" y="129"/>
                      </a:moveTo>
                      <a:cubicBezTo>
                        <a:pt x="54" y="129"/>
                        <a:pt x="54" y="129"/>
                        <a:pt x="54" y="129"/>
                      </a:cubicBezTo>
                      <a:cubicBezTo>
                        <a:pt x="54" y="130"/>
                        <a:pt x="54" y="130"/>
                        <a:pt x="54" y="130"/>
                      </a:cubicBezTo>
                      <a:cubicBezTo>
                        <a:pt x="54" y="129"/>
                        <a:pt x="54" y="129"/>
                        <a:pt x="55" y="129"/>
                      </a:cubicBezTo>
                      <a:cubicBezTo>
                        <a:pt x="54" y="129"/>
                        <a:pt x="54" y="129"/>
                        <a:pt x="54" y="129"/>
                      </a:cubicBezTo>
                      <a:moveTo>
                        <a:pt x="52" y="129"/>
                      </a:moveTo>
                      <a:cubicBezTo>
                        <a:pt x="52" y="129"/>
                        <a:pt x="52" y="129"/>
                        <a:pt x="52" y="129"/>
                      </a:cubicBezTo>
                      <a:cubicBezTo>
                        <a:pt x="52" y="130"/>
                        <a:pt x="52" y="130"/>
                        <a:pt x="53" y="130"/>
                      </a:cubicBezTo>
                      <a:cubicBezTo>
                        <a:pt x="53" y="130"/>
                        <a:pt x="53" y="129"/>
                        <a:pt x="53" y="129"/>
                      </a:cubicBezTo>
                      <a:cubicBezTo>
                        <a:pt x="53" y="129"/>
                        <a:pt x="53" y="129"/>
                        <a:pt x="52" y="129"/>
                      </a:cubicBezTo>
                      <a:moveTo>
                        <a:pt x="53" y="128"/>
                      </a:moveTo>
                      <a:cubicBezTo>
                        <a:pt x="53" y="128"/>
                        <a:pt x="52" y="128"/>
                        <a:pt x="52" y="129"/>
                      </a:cubicBezTo>
                      <a:cubicBezTo>
                        <a:pt x="53" y="129"/>
                        <a:pt x="53" y="129"/>
                        <a:pt x="53" y="129"/>
                      </a:cubicBezTo>
                      <a:cubicBezTo>
                        <a:pt x="53" y="129"/>
                        <a:pt x="53" y="129"/>
                        <a:pt x="54" y="128"/>
                      </a:cubicBezTo>
                      <a:cubicBezTo>
                        <a:pt x="53" y="128"/>
                        <a:pt x="53" y="128"/>
                        <a:pt x="53" y="128"/>
                      </a:cubicBezTo>
                      <a:moveTo>
                        <a:pt x="61" y="125"/>
                      </a:moveTo>
                      <a:cubicBezTo>
                        <a:pt x="61" y="125"/>
                        <a:pt x="61" y="125"/>
                        <a:pt x="61" y="125"/>
                      </a:cubicBezTo>
                      <a:cubicBezTo>
                        <a:pt x="61" y="126"/>
                        <a:pt x="62" y="126"/>
                        <a:pt x="63" y="127"/>
                      </a:cubicBezTo>
                      <a:cubicBezTo>
                        <a:pt x="63" y="126"/>
                        <a:pt x="63" y="126"/>
                        <a:pt x="63" y="126"/>
                      </a:cubicBezTo>
                      <a:cubicBezTo>
                        <a:pt x="62" y="126"/>
                        <a:pt x="62" y="125"/>
                        <a:pt x="61" y="125"/>
                      </a:cubicBezTo>
                      <a:moveTo>
                        <a:pt x="58" y="123"/>
                      </a:moveTo>
                      <a:cubicBezTo>
                        <a:pt x="58" y="123"/>
                        <a:pt x="57" y="123"/>
                        <a:pt x="57" y="123"/>
                      </a:cubicBezTo>
                      <a:cubicBezTo>
                        <a:pt x="58" y="123"/>
                        <a:pt x="58" y="123"/>
                        <a:pt x="58" y="124"/>
                      </a:cubicBezTo>
                      <a:cubicBezTo>
                        <a:pt x="58" y="123"/>
                        <a:pt x="58" y="123"/>
                        <a:pt x="58" y="123"/>
                      </a:cubicBezTo>
                      <a:cubicBezTo>
                        <a:pt x="58" y="123"/>
                        <a:pt x="58" y="123"/>
                        <a:pt x="58" y="123"/>
                      </a:cubicBezTo>
                      <a:moveTo>
                        <a:pt x="56" y="122"/>
                      </a:moveTo>
                      <a:cubicBezTo>
                        <a:pt x="56" y="122"/>
                        <a:pt x="56" y="122"/>
                        <a:pt x="56" y="122"/>
                      </a:cubicBezTo>
                      <a:cubicBezTo>
                        <a:pt x="56" y="123"/>
                        <a:pt x="57" y="123"/>
                        <a:pt x="57" y="123"/>
                      </a:cubicBezTo>
                      <a:cubicBezTo>
                        <a:pt x="57" y="123"/>
                        <a:pt x="57" y="123"/>
                        <a:pt x="57" y="123"/>
                      </a:cubicBezTo>
                      <a:cubicBezTo>
                        <a:pt x="57" y="123"/>
                        <a:pt x="56" y="122"/>
                        <a:pt x="56" y="122"/>
                      </a:cubicBezTo>
                      <a:moveTo>
                        <a:pt x="65" y="119"/>
                      </a:moveTo>
                      <a:cubicBezTo>
                        <a:pt x="64" y="120"/>
                        <a:pt x="64" y="120"/>
                        <a:pt x="64" y="120"/>
                      </a:cubicBezTo>
                      <a:cubicBezTo>
                        <a:pt x="65" y="120"/>
                        <a:pt x="65" y="121"/>
                        <a:pt x="66" y="121"/>
                      </a:cubicBezTo>
                      <a:cubicBezTo>
                        <a:pt x="66" y="121"/>
                        <a:pt x="67" y="120"/>
                        <a:pt x="67" y="120"/>
                      </a:cubicBezTo>
                      <a:cubicBezTo>
                        <a:pt x="65" y="119"/>
                        <a:pt x="65" y="119"/>
                        <a:pt x="65" y="119"/>
                      </a:cubicBezTo>
                      <a:moveTo>
                        <a:pt x="61" y="117"/>
                      </a:moveTo>
                      <a:cubicBezTo>
                        <a:pt x="61" y="117"/>
                        <a:pt x="61" y="117"/>
                        <a:pt x="61" y="118"/>
                      </a:cubicBezTo>
                      <a:cubicBezTo>
                        <a:pt x="61" y="118"/>
                        <a:pt x="61" y="118"/>
                        <a:pt x="61" y="118"/>
                      </a:cubicBezTo>
                      <a:cubicBezTo>
                        <a:pt x="61" y="118"/>
                        <a:pt x="62" y="117"/>
                        <a:pt x="62" y="117"/>
                      </a:cubicBezTo>
                      <a:cubicBezTo>
                        <a:pt x="61" y="117"/>
                        <a:pt x="61" y="117"/>
                        <a:pt x="61" y="117"/>
                      </a:cubicBezTo>
                      <a:moveTo>
                        <a:pt x="67" y="116"/>
                      </a:moveTo>
                      <a:cubicBezTo>
                        <a:pt x="65" y="119"/>
                        <a:pt x="65" y="119"/>
                        <a:pt x="65" y="119"/>
                      </a:cubicBezTo>
                      <a:cubicBezTo>
                        <a:pt x="66" y="119"/>
                        <a:pt x="66" y="119"/>
                        <a:pt x="67" y="120"/>
                      </a:cubicBezTo>
                      <a:cubicBezTo>
                        <a:pt x="68" y="119"/>
                        <a:pt x="68" y="118"/>
                        <a:pt x="69" y="117"/>
                      </a:cubicBezTo>
                      <a:cubicBezTo>
                        <a:pt x="68" y="117"/>
                        <a:pt x="67" y="116"/>
                        <a:pt x="67" y="116"/>
                      </a:cubicBezTo>
                      <a:moveTo>
                        <a:pt x="60" y="116"/>
                      </a:moveTo>
                      <a:cubicBezTo>
                        <a:pt x="60" y="116"/>
                        <a:pt x="60" y="117"/>
                        <a:pt x="59" y="117"/>
                      </a:cubicBezTo>
                      <a:cubicBezTo>
                        <a:pt x="60" y="117"/>
                        <a:pt x="60" y="117"/>
                        <a:pt x="60" y="117"/>
                      </a:cubicBezTo>
                      <a:cubicBezTo>
                        <a:pt x="60" y="117"/>
                        <a:pt x="61" y="117"/>
                        <a:pt x="61" y="116"/>
                      </a:cubicBezTo>
                      <a:cubicBezTo>
                        <a:pt x="60" y="116"/>
                        <a:pt x="60" y="116"/>
                        <a:pt x="60" y="116"/>
                      </a:cubicBezTo>
                      <a:moveTo>
                        <a:pt x="63" y="114"/>
                      </a:moveTo>
                      <a:cubicBezTo>
                        <a:pt x="63" y="115"/>
                        <a:pt x="62" y="116"/>
                        <a:pt x="61" y="117"/>
                      </a:cubicBezTo>
                      <a:cubicBezTo>
                        <a:pt x="62" y="117"/>
                        <a:pt x="62" y="117"/>
                        <a:pt x="62" y="117"/>
                      </a:cubicBezTo>
                      <a:cubicBezTo>
                        <a:pt x="62" y="116"/>
                        <a:pt x="63" y="115"/>
                        <a:pt x="64" y="114"/>
                      </a:cubicBezTo>
                      <a:cubicBezTo>
                        <a:pt x="63" y="114"/>
                        <a:pt x="63" y="114"/>
                        <a:pt x="63" y="114"/>
                      </a:cubicBezTo>
                      <a:moveTo>
                        <a:pt x="62" y="113"/>
                      </a:moveTo>
                      <a:cubicBezTo>
                        <a:pt x="61" y="114"/>
                        <a:pt x="61" y="115"/>
                        <a:pt x="60" y="116"/>
                      </a:cubicBezTo>
                      <a:cubicBezTo>
                        <a:pt x="60" y="116"/>
                        <a:pt x="61" y="116"/>
                        <a:pt x="61" y="116"/>
                      </a:cubicBezTo>
                      <a:cubicBezTo>
                        <a:pt x="61" y="115"/>
                        <a:pt x="62" y="115"/>
                        <a:pt x="62" y="114"/>
                      </a:cubicBezTo>
                      <a:cubicBezTo>
                        <a:pt x="62" y="114"/>
                        <a:pt x="62" y="113"/>
                        <a:pt x="62" y="113"/>
                      </a:cubicBezTo>
                      <a:moveTo>
                        <a:pt x="73" y="105"/>
                      </a:moveTo>
                      <a:cubicBezTo>
                        <a:pt x="73" y="106"/>
                        <a:pt x="73" y="106"/>
                        <a:pt x="73" y="106"/>
                      </a:cubicBezTo>
                      <a:cubicBezTo>
                        <a:pt x="73" y="107"/>
                        <a:pt x="74" y="107"/>
                        <a:pt x="75" y="108"/>
                      </a:cubicBezTo>
                      <a:cubicBezTo>
                        <a:pt x="75" y="107"/>
                        <a:pt x="75" y="107"/>
                        <a:pt x="76" y="106"/>
                      </a:cubicBezTo>
                      <a:cubicBezTo>
                        <a:pt x="75" y="106"/>
                        <a:pt x="74" y="105"/>
                        <a:pt x="73" y="105"/>
                      </a:cubicBezTo>
                      <a:moveTo>
                        <a:pt x="70" y="103"/>
                      </a:moveTo>
                      <a:cubicBezTo>
                        <a:pt x="70" y="103"/>
                        <a:pt x="69" y="104"/>
                        <a:pt x="69" y="104"/>
                      </a:cubicBezTo>
                      <a:cubicBezTo>
                        <a:pt x="69" y="104"/>
                        <a:pt x="69" y="104"/>
                        <a:pt x="70" y="104"/>
                      </a:cubicBezTo>
                      <a:cubicBezTo>
                        <a:pt x="70" y="104"/>
                        <a:pt x="70" y="104"/>
                        <a:pt x="70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moveTo>
                        <a:pt x="68" y="102"/>
                      </a:moveTo>
                      <a:cubicBezTo>
                        <a:pt x="68" y="103"/>
                        <a:pt x="68" y="103"/>
                        <a:pt x="68" y="103"/>
                      </a:cubicBezTo>
                      <a:cubicBezTo>
                        <a:pt x="68" y="103"/>
                        <a:pt x="68" y="104"/>
                        <a:pt x="69" y="104"/>
                      </a:cubicBezTo>
                      <a:cubicBezTo>
                        <a:pt x="69" y="103"/>
                        <a:pt x="69" y="103"/>
                        <a:pt x="69" y="103"/>
                      </a:cubicBezTo>
                      <a:cubicBezTo>
                        <a:pt x="69" y="102"/>
                        <a:pt x="69" y="102"/>
                        <a:pt x="68" y="102"/>
                      </a:cubicBezTo>
                      <a:moveTo>
                        <a:pt x="85" y="87"/>
                      </a:moveTo>
                      <a:cubicBezTo>
                        <a:pt x="81" y="93"/>
                        <a:pt x="81" y="93"/>
                        <a:pt x="81" y="93"/>
                      </a:cubicBezTo>
                      <a:cubicBezTo>
                        <a:pt x="82" y="93"/>
                        <a:pt x="82" y="94"/>
                        <a:pt x="83" y="94"/>
                      </a:cubicBezTo>
                      <a:cubicBezTo>
                        <a:pt x="84" y="92"/>
                        <a:pt x="86" y="90"/>
                        <a:pt x="87" y="88"/>
                      </a:cubicBezTo>
                      <a:cubicBezTo>
                        <a:pt x="86" y="88"/>
                        <a:pt x="86" y="87"/>
                        <a:pt x="85" y="87"/>
                      </a:cubicBezTo>
                      <a:moveTo>
                        <a:pt x="81" y="85"/>
                      </a:moveTo>
                      <a:cubicBezTo>
                        <a:pt x="80" y="87"/>
                        <a:pt x="78" y="89"/>
                        <a:pt x="77" y="90"/>
                      </a:cubicBezTo>
                      <a:cubicBezTo>
                        <a:pt x="77" y="91"/>
                        <a:pt x="78" y="91"/>
                        <a:pt x="78" y="91"/>
                      </a:cubicBezTo>
                      <a:cubicBezTo>
                        <a:pt x="79" y="89"/>
                        <a:pt x="80" y="87"/>
                        <a:pt x="81" y="85"/>
                      </a:cubicBezTo>
                      <a:cubicBezTo>
                        <a:pt x="81" y="85"/>
                        <a:pt x="81" y="85"/>
                        <a:pt x="81" y="85"/>
                      </a:cubicBezTo>
                      <a:moveTo>
                        <a:pt x="80" y="84"/>
                      </a:moveTo>
                      <a:cubicBezTo>
                        <a:pt x="78" y="86"/>
                        <a:pt x="77" y="88"/>
                        <a:pt x="76" y="90"/>
                      </a:cubicBezTo>
                      <a:cubicBezTo>
                        <a:pt x="76" y="90"/>
                        <a:pt x="77" y="90"/>
                        <a:pt x="77" y="90"/>
                      </a:cubicBezTo>
                      <a:cubicBezTo>
                        <a:pt x="78" y="88"/>
                        <a:pt x="79" y="86"/>
                        <a:pt x="80" y="84"/>
                      </a:cubicBezTo>
                      <a:cubicBezTo>
                        <a:pt x="80" y="84"/>
                        <a:pt x="80" y="84"/>
                        <a:pt x="80" y="84"/>
                      </a:cubicBezTo>
                      <a:moveTo>
                        <a:pt x="90" y="78"/>
                      </a:moveTo>
                      <a:cubicBezTo>
                        <a:pt x="89" y="80"/>
                        <a:pt x="89" y="80"/>
                        <a:pt x="89" y="80"/>
                      </a:cubicBezTo>
                      <a:cubicBezTo>
                        <a:pt x="90" y="80"/>
                        <a:pt x="91" y="81"/>
                        <a:pt x="91" y="81"/>
                      </a:cubicBezTo>
                      <a:cubicBezTo>
                        <a:pt x="92" y="80"/>
                        <a:pt x="92" y="80"/>
                        <a:pt x="92" y="79"/>
                      </a:cubicBezTo>
                      <a:cubicBezTo>
                        <a:pt x="90" y="78"/>
                        <a:pt x="90" y="78"/>
                        <a:pt x="90" y="78"/>
                      </a:cubicBezTo>
                      <a:moveTo>
                        <a:pt x="86" y="76"/>
                      </a:moveTo>
                      <a:cubicBezTo>
                        <a:pt x="86" y="76"/>
                        <a:pt x="86" y="77"/>
                        <a:pt x="85" y="78"/>
                      </a:cubicBezTo>
                      <a:cubicBezTo>
                        <a:pt x="85" y="78"/>
                        <a:pt x="86" y="78"/>
                        <a:pt x="86" y="78"/>
                      </a:cubicBezTo>
                      <a:cubicBezTo>
                        <a:pt x="86" y="77"/>
                        <a:pt x="86" y="77"/>
                        <a:pt x="87" y="76"/>
                      </a:cubicBezTo>
                      <a:cubicBezTo>
                        <a:pt x="86" y="76"/>
                        <a:pt x="86" y="76"/>
                        <a:pt x="86" y="76"/>
                      </a:cubicBezTo>
                      <a:moveTo>
                        <a:pt x="85" y="75"/>
                      </a:moveTo>
                      <a:cubicBezTo>
                        <a:pt x="85" y="76"/>
                        <a:pt x="84" y="76"/>
                        <a:pt x="84" y="77"/>
                      </a:cubicBezTo>
                      <a:cubicBezTo>
                        <a:pt x="84" y="77"/>
                        <a:pt x="85" y="77"/>
                        <a:pt x="85" y="77"/>
                      </a:cubicBezTo>
                      <a:cubicBezTo>
                        <a:pt x="85" y="77"/>
                        <a:pt x="86" y="76"/>
                        <a:pt x="86" y="75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moveTo>
                        <a:pt x="92" y="75"/>
                      </a:moveTo>
                      <a:cubicBezTo>
                        <a:pt x="91" y="77"/>
                        <a:pt x="91" y="77"/>
                        <a:pt x="91" y="77"/>
                      </a:cubicBezTo>
                      <a:cubicBezTo>
                        <a:pt x="92" y="77"/>
                        <a:pt x="92" y="78"/>
                        <a:pt x="93" y="78"/>
                      </a:cubicBezTo>
                      <a:cubicBezTo>
                        <a:pt x="94" y="77"/>
                        <a:pt x="94" y="77"/>
                        <a:pt x="94" y="76"/>
                      </a:cubicBezTo>
                      <a:cubicBezTo>
                        <a:pt x="94" y="75"/>
                        <a:pt x="93" y="75"/>
                        <a:pt x="92" y="75"/>
                      </a:cubicBezTo>
                      <a:moveTo>
                        <a:pt x="88" y="72"/>
                      </a:moveTo>
                      <a:cubicBezTo>
                        <a:pt x="88" y="73"/>
                        <a:pt x="87" y="74"/>
                        <a:pt x="87" y="74"/>
                      </a:cubicBezTo>
                      <a:cubicBezTo>
                        <a:pt x="87" y="75"/>
                        <a:pt x="87" y="75"/>
                        <a:pt x="88" y="75"/>
                      </a:cubicBezTo>
                      <a:cubicBezTo>
                        <a:pt x="88" y="74"/>
                        <a:pt x="88" y="73"/>
                        <a:pt x="89" y="73"/>
                      </a:cubicBezTo>
                      <a:cubicBezTo>
                        <a:pt x="89" y="72"/>
                        <a:pt x="89" y="72"/>
                        <a:pt x="88" y="72"/>
                      </a:cubicBezTo>
                      <a:moveTo>
                        <a:pt x="87" y="72"/>
                      </a:moveTo>
                      <a:cubicBezTo>
                        <a:pt x="87" y="72"/>
                        <a:pt x="86" y="73"/>
                        <a:pt x="86" y="74"/>
                      </a:cubicBezTo>
                      <a:cubicBezTo>
                        <a:pt x="86" y="74"/>
                        <a:pt x="86" y="74"/>
                        <a:pt x="87" y="74"/>
                      </a:cubicBezTo>
                      <a:cubicBezTo>
                        <a:pt x="87" y="74"/>
                        <a:pt x="88" y="73"/>
                        <a:pt x="88" y="72"/>
                      </a:cubicBezTo>
                      <a:cubicBezTo>
                        <a:pt x="88" y="72"/>
                        <a:pt x="87" y="72"/>
                        <a:pt x="87" y="72"/>
                      </a:cubicBezTo>
                      <a:moveTo>
                        <a:pt x="95" y="70"/>
                      </a:moveTo>
                      <a:cubicBezTo>
                        <a:pt x="95" y="71"/>
                        <a:pt x="95" y="71"/>
                        <a:pt x="95" y="71"/>
                      </a:cubicBezTo>
                      <a:cubicBezTo>
                        <a:pt x="94" y="72"/>
                        <a:pt x="94" y="72"/>
                        <a:pt x="94" y="72"/>
                      </a:cubicBezTo>
                      <a:cubicBezTo>
                        <a:pt x="95" y="72"/>
                        <a:pt x="95" y="73"/>
                        <a:pt x="96" y="73"/>
                      </a:cubicBezTo>
                      <a:cubicBezTo>
                        <a:pt x="97" y="72"/>
                        <a:pt x="97" y="72"/>
                        <a:pt x="97" y="71"/>
                      </a:cubicBezTo>
                      <a:cubicBezTo>
                        <a:pt x="97" y="71"/>
                        <a:pt x="96" y="70"/>
                        <a:pt x="95" y="70"/>
                      </a:cubicBezTo>
                      <a:moveTo>
                        <a:pt x="91" y="68"/>
                      </a:moveTo>
                      <a:cubicBezTo>
                        <a:pt x="91" y="68"/>
                        <a:pt x="90" y="69"/>
                        <a:pt x="90" y="70"/>
                      </a:cubicBezTo>
                      <a:cubicBezTo>
                        <a:pt x="90" y="70"/>
                        <a:pt x="90" y="70"/>
                        <a:pt x="91" y="70"/>
                      </a:cubicBezTo>
                      <a:cubicBezTo>
                        <a:pt x="91" y="69"/>
                        <a:pt x="91" y="69"/>
                        <a:pt x="92" y="68"/>
                      </a:cubicBezTo>
                      <a:cubicBezTo>
                        <a:pt x="92" y="68"/>
                        <a:pt x="91" y="68"/>
                        <a:pt x="91" y="68"/>
                      </a:cubicBezTo>
                      <a:moveTo>
                        <a:pt x="90" y="67"/>
                      </a:moveTo>
                      <a:cubicBezTo>
                        <a:pt x="90" y="68"/>
                        <a:pt x="89" y="68"/>
                        <a:pt x="89" y="69"/>
                      </a:cubicBezTo>
                      <a:cubicBezTo>
                        <a:pt x="89" y="69"/>
                        <a:pt x="89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8"/>
                        <a:pt x="91" y="67"/>
                      </a:cubicBezTo>
                      <a:cubicBezTo>
                        <a:pt x="91" y="67"/>
                        <a:pt x="90" y="67"/>
                        <a:pt x="90" y="67"/>
                      </a:cubicBezTo>
                      <a:moveTo>
                        <a:pt x="98" y="66"/>
                      </a:moveTo>
                      <a:cubicBezTo>
                        <a:pt x="96" y="69"/>
                        <a:pt x="96" y="69"/>
                        <a:pt x="96" y="69"/>
                      </a:cubicBezTo>
                      <a:cubicBezTo>
                        <a:pt x="96" y="70"/>
                        <a:pt x="97" y="70"/>
                        <a:pt x="98" y="70"/>
                      </a:cubicBezTo>
                      <a:cubicBezTo>
                        <a:pt x="99" y="69"/>
                        <a:pt x="99" y="68"/>
                        <a:pt x="100" y="67"/>
                      </a:cubicBezTo>
                      <a:cubicBezTo>
                        <a:pt x="99" y="66"/>
                        <a:pt x="99" y="66"/>
                        <a:pt x="98" y="66"/>
                      </a:cubicBezTo>
                      <a:moveTo>
                        <a:pt x="99" y="65"/>
                      </a:moveTo>
                      <a:cubicBezTo>
                        <a:pt x="99" y="65"/>
                        <a:pt x="99" y="65"/>
                        <a:pt x="99" y="65"/>
                      </a:cubicBezTo>
                      <a:cubicBezTo>
                        <a:pt x="99" y="65"/>
                        <a:pt x="100" y="66"/>
                        <a:pt x="101" y="66"/>
                      </a:cubicBezTo>
                      <a:cubicBezTo>
                        <a:pt x="101" y="66"/>
                        <a:pt x="101" y="66"/>
                        <a:pt x="101" y="66"/>
                      </a:cubicBezTo>
                      <a:cubicBezTo>
                        <a:pt x="100" y="65"/>
                        <a:pt x="99" y="65"/>
                        <a:pt x="99" y="65"/>
                      </a:cubicBezTo>
                      <a:moveTo>
                        <a:pt x="94" y="63"/>
                      </a:moveTo>
                      <a:cubicBezTo>
                        <a:pt x="93" y="64"/>
                        <a:pt x="92" y="66"/>
                        <a:pt x="92" y="67"/>
                      </a:cubicBezTo>
                      <a:cubicBezTo>
                        <a:pt x="92" y="67"/>
                        <a:pt x="92" y="67"/>
                        <a:pt x="92" y="67"/>
                      </a:cubicBezTo>
                      <a:cubicBezTo>
                        <a:pt x="93" y="66"/>
                        <a:pt x="94" y="65"/>
                        <a:pt x="94" y="63"/>
                      </a:cubicBezTo>
                      <a:cubicBezTo>
                        <a:pt x="94" y="63"/>
                        <a:pt x="94" y="63"/>
                        <a:pt x="94" y="63"/>
                      </a:cubicBezTo>
                      <a:moveTo>
                        <a:pt x="100" y="63"/>
                      </a:moveTo>
                      <a:cubicBezTo>
                        <a:pt x="99" y="64"/>
                        <a:pt x="99" y="64"/>
                        <a:pt x="99" y="64"/>
                      </a:cubicBezTo>
                      <a:cubicBezTo>
                        <a:pt x="100" y="65"/>
                        <a:pt x="100" y="65"/>
                        <a:pt x="101" y="65"/>
                      </a:cubicBezTo>
                      <a:cubicBezTo>
                        <a:pt x="101" y="65"/>
                        <a:pt x="102" y="64"/>
                        <a:pt x="102" y="64"/>
                      </a:cubicBezTo>
                      <a:cubicBezTo>
                        <a:pt x="101" y="63"/>
                        <a:pt x="101" y="63"/>
                        <a:pt x="100" y="63"/>
                      </a:cubicBezTo>
                      <a:moveTo>
                        <a:pt x="93" y="62"/>
                      </a:moveTo>
                      <a:cubicBezTo>
                        <a:pt x="92" y="64"/>
                        <a:pt x="91" y="65"/>
                        <a:pt x="90" y="66"/>
                      </a:cubicBezTo>
                      <a:cubicBezTo>
                        <a:pt x="91" y="66"/>
                        <a:pt x="91" y="67"/>
                        <a:pt x="91" y="67"/>
                      </a:cubicBezTo>
                      <a:cubicBezTo>
                        <a:pt x="92" y="65"/>
                        <a:pt x="93" y="64"/>
                        <a:pt x="94" y="63"/>
                      </a:cubicBezTo>
                      <a:cubicBezTo>
                        <a:pt x="93" y="63"/>
                        <a:pt x="93" y="63"/>
                        <a:pt x="93" y="62"/>
                      </a:cubicBezTo>
                      <a:moveTo>
                        <a:pt x="95" y="62"/>
                      </a:moveTo>
                      <a:cubicBezTo>
                        <a:pt x="94" y="62"/>
                        <a:pt x="94" y="62"/>
                        <a:pt x="94" y="62"/>
                      </a:cubicBezTo>
                      <a:cubicBezTo>
                        <a:pt x="95" y="62"/>
                        <a:pt x="95" y="63"/>
                        <a:pt x="95" y="63"/>
                      </a:cubicBezTo>
                      <a:cubicBezTo>
                        <a:pt x="95" y="63"/>
                        <a:pt x="95" y="62"/>
                        <a:pt x="95" y="62"/>
                      </a:cubicBezTo>
                      <a:cubicBezTo>
                        <a:pt x="95" y="62"/>
                        <a:pt x="95" y="62"/>
                        <a:pt x="95" y="62"/>
                      </a:cubicBezTo>
                      <a:moveTo>
                        <a:pt x="93" y="61"/>
                      </a:moveTo>
                      <a:cubicBezTo>
                        <a:pt x="93" y="61"/>
                        <a:pt x="93" y="62"/>
                        <a:pt x="93" y="62"/>
                      </a:cubicBezTo>
                      <a:cubicBezTo>
                        <a:pt x="94" y="62"/>
                        <a:pt x="94" y="62"/>
                        <a:pt x="94" y="62"/>
                      </a:cubicBezTo>
                      <a:cubicBezTo>
                        <a:pt x="94" y="62"/>
                        <a:pt x="94" y="62"/>
                        <a:pt x="94" y="62"/>
                      </a:cubicBezTo>
                      <a:cubicBezTo>
                        <a:pt x="94" y="62"/>
                        <a:pt x="94" y="62"/>
                        <a:pt x="93" y="61"/>
                      </a:cubicBezTo>
                      <a:moveTo>
                        <a:pt x="101" y="61"/>
                      </a:moveTo>
                      <a:cubicBezTo>
                        <a:pt x="101" y="61"/>
                        <a:pt x="101" y="61"/>
                        <a:pt x="101" y="61"/>
                      </a:cubicBezTo>
                      <a:cubicBezTo>
                        <a:pt x="102" y="62"/>
                        <a:pt x="102" y="62"/>
                        <a:pt x="103" y="62"/>
                      </a:cubicBezTo>
                      <a:cubicBezTo>
                        <a:pt x="103" y="62"/>
                        <a:pt x="103" y="62"/>
                        <a:pt x="103" y="62"/>
                      </a:cubicBezTo>
                      <a:cubicBezTo>
                        <a:pt x="102" y="62"/>
                        <a:pt x="102" y="61"/>
                        <a:pt x="101" y="61"/>
                      </a:cubicBezTo>
                      <a:moveTo>
                        <a:pt x="96" y="60"/>
                      </a:moveTo>
                      <a:cubicBezTo>
                        <a:pt x="95" y="61"/>
                        <a:pt x="95" y="61"/>
                        <a:pt x="95" y="62"/>
                      </a:cubicBezTo>
                      <a:cubicBezTo>
                        <a:pt x="95" y="62"/>
                        <a:pt x="95" y="62"/>
                        <a:pt x="95" y="62"/>
                      </a:cubicBezTo>
                      <a:cubicBezTo>
                        <a:pt x="96" y="62"/>
                        <a:pt x="96" y="61"/>
                        <a:pt x="96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moveTo>
                        <a:pt x="95" y="59"/>
                      </a:moveTo>
                      <a:cubicBezTo>
                        <a:pt x="94" y="60"/>
                        <a:pt x="94" y="61"/>
                        <a:pt x="94" y="61"/>
                      </a:cubicBezTo>
                      <a:cubicBezTo>
                        <a:pt x="94" y="61"/>
                        <a:pt x="94" y="61"/>
                        <a:pt x="94" y="62"/>
                      </a:cubicBezTo>
                      <a:cubicBezTo>
                        <a:pt x="95" y="61"/>
                        <a:pt x="95" y="61"/>
                        <a:pt x="95" y="60"/>
                      </a:cubicBezTo>
                      <a:cubicBezTo>
                        <a:pt x="95" y="60"/>
                        <a:pt x="95" y="60"/>
                        <a:pt x="95" y="59"/>
                      </a:cubicBezTo>
                      <a:moveTo>
                        <a:pt x="97" y="58"/>
                      </a:moveTo>
                      <a:cubicBezTo>
                        <a:pt x="97" y="58"/>
                        <a:pt x="97" y="59"/>
                        <a:pt x="97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97" y="58"/>
                        <a:pt x="97" y="58"/>
                        <a:pt x="97" y="58"/>
                      </a:cubicBezTo>
                      <a:moveTo>
                        <a:pt x="96" y="58"/>
                      </a:moveTo>
                      <a:cubicBezTo>
                        <a:pt x="96" y="58"/>
                        <a:pt x="95" y="58"/>
                        <a:pt x="95" y="58"/>
                      </a:cubicBezTo>
                      <a:cubicBezTo>
                        <a:pt x="96" y="58"/>
                        <a:pt x="96" y="58"/>
                        <a:pt x="96" y="59"/>
                      </a:cubicBezTo>
                      <a:cubicBezTo>
                        <a:pt x="96" y="58"/>
                        <a:pt x="96" y="58"/>
                        <a:pt x="97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moveTo>
                        <a:pt x="103" y="57"/>
                      </a:moveTo>
                      <a:cubicBezTo>
                        <a:pt x="102" y="59"/>
                        <a:pt x="102" y="59"/>
                        <a:pt x="102" y="59"/>
                      </a:cubicBezTo>
                      <a:cubicBezTo>
                        <a:pt x="103" y="59"/>
                        <a:pt x="104" y="60"/>
                        <a:pt x="104" y="60"/>
                      </a:cubicBezTo>
                      <a:cubicBezTo>
                        <a:pt x="105" y="59"/>
                        <a:pt x="105" y="59"/>
                        <a:pt x="105" y="59"/>
                      </a:cubicBezTo>
                      <a:cubicBezTo>
                        <a:pt x="104" y="58"/>
                        <a:pt x="104" y="58"/>
                        <a:pt x="103" y="57"/>
                      </a:cubicBezTo>
                      <a:moveTo>
                        <a:pt x="99" y="55"/>
                      </a:moveTo>
                      <a:cubicBezTo>
                        <a:pt x="99" y="55"/>
                        <a:pt x="98" y="56"/>
                        <a:pt x="98" y="56"/>
                      </a:cubicBezTo>
                      <a:cubicBezTo>
                        <a:pt x="98" y="56"/>
                        <a:pt x="98" y="56"/>
                        <a:pt x="99" y="56"/>
                      </a:cubicBezTo>
                      <a:cubicBezTo>
                        <a:pt x="99" y="56"/>
                        <a:pt x="99" y="56"/>
                        <a:pt x="99" y="55"/>
                      </a:cubicBezTo>
                      <a:cubicBezTo>
                        <a:pt x="99" y="55"/>
                        <a:pt x="99" y="55"/>
                        <a:pt x="99" y="55"/>
                      </a:cubicBezTo>
                      <a:moveTo>
                        <a:pt x="98" y="54"/>
                      </a:moveTo>
                      <a:cubicBezTo>
                        <a:pt x="98" y="54"/>
                        <a:pt x="97" y="55"/>
                        <a:pt x="97" y="55"/>
                      </a:cubicBezTo>
                      <a:cubicBezTo>
                        <a:pt x="97" y="56"/>
                        <a:pt x="98" y="56"/>
                        <a:pt x="98" y="56"/>
                      </a:cubicBezTo>
                      <a:cubicBezTo>
                        <a:pt x="98" y="55"/>
                        <a:pt x="98" y="55"/>
                        <a:pt x="99" y="55"/>
                      </a:cubicBezTo>
                      <a:cubicBezTo>
                        <a:pt x="98" y="54"/>
                        <a:pt x="98" y="54"/>
                        <a:pt x="98" y="54"/>
                      </a:cubicBezTo>
                      <a:moveTo>
                        <a:pt x="107" y="51"/>
                      </a:moveTo>
                      <a:cubicBezTo>
                        <a:pt x="104" y="56"/>
                        <a:pt x="104" y="56"/>
                        <a:pt x="104" y="56"/>
                      </a:cubicBezTo>
                      <a:cubicBezTo>
                        <a:pt x="105" y="57"/>
                        <a:pt x="105" y="57"/>
                        <a:pt x="106" y="57"/>
                      </a:cubicBezTo>
                      <a:cubicBezTo>
                        <a:pt x="107" y="56"/>
                        <a:pt x="108" y="54"/>
                        <a:pt x="109" y="52"/>
                      </a:cubicBezTo>
                      <a:cubicBezTo>
                        <a:pt x="108" y="52"/>
                        <a:pt x="108" y="51"/>
                        <a:pt x="107" y="51"/>
                      </a:cubicBezTo>
                      <a:moveTo>
                        <a:pt x="103" y="48"/>
                      </a:moveTo>
                      <a:cubicBezTo>
                        <a:pt x="102" y="50"/>
                        <a:pt x="101" y="52"/>
                        <a:pt x="100" y="54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cubicBezTo>
                        <a:pt x="101" y="52"/>
                        <a:pt x="102" y="50"/>
                        <a:pt x="103" y="49"/>
                      </a:cubicBezTo>
                      <a:cubicBezTo>
                        <a:pt x="103" y="49"/>
                        <a:pt x="103" y="49"/>
                        <a:pt x="103" y="48"/>
                      </a:cubicBezTo>
                      <a:moveTo>
                        <a:pt x="109" y="48"/>
                      </a:moveTo>
                      <a:cubicBezTo>
                        <a:pt x="108" y="50"/>
                        <a:pt x="108" y="50"/>
                        <a:pt x="108" y="50"/>
                      </a:cubicBezTo>
                      <a:cubicBezTo>
                        <a:pt x="109" y="50"/>
                        <a:pt x="109" y="51"/>
                        <a:pt x="110" y="51"/>
                      </a:cubicBezTo>
                      <a:cubicBezTo>
                        <a:pt x="110" y="50"/>
                        <a:pt x="111" y="50"/>
                        <a:pt x="111" y="49"/>
                      </a:cubicBezTo>
                      <a:cubicBezTo>
                        <a:pt x="110" y="49"/>
                        <a:pt x="110" y="48"/>
                        <a:pt x="109" y="48"/>
                      </a:cubicBezTo>
                      <a:moveTo>
                        <a:pt x="102" y="48"/>
                      </a:moveTo>
                      <a:cubicBezTo>
                        <a:pt x="101" y="49"/>
                        <a:pt x="100" y="51"/>
                        <a:pt x="99" y="53"/>
                      </a:cubicBezTo>
                      <a:cubicBezTo>
                        <a:pt x="99" y="53"/>
                        <a:pt x="99" y="53"/>
                        <a:pt x="99" y="53"/>
                      </a:cubicBezTo>
                      <a:cubicBezTo>
                        <a:pt x="100" y="52"/>
                        <a:pt x="101" y="50"/>
                        <a:pt x="102" y="48"/>
                      </a:cubicBezTo>
                      <a:cubicBezTo>
                        <a:pt x="102" y="48"/>
                        <a:pt x="102" y="48"/>
                        <a:pt x="102" y="48"/>
                      </a:cubicBezTo>
                      <a:moveTo>
                        <a:pt x="105" y="45"/>
                      </a:moveTo>
                      <a:cubicBezTo>
                        <a:pt x="104" y="46"/>
                        <a:pt x="104" y="47"/>
                        <a:pt x="104" y="47"/>
                      </a:cubicBezTo>
                      <a:cubicBezTo>
                        <a:pt x="104" y="47"/>
                        <a:pt x="104" y="47"/>
                        <a:pt x="104" y="48"/>
                      </a:cubicBezTo>
                      <a:cubicBezTo>
                        <a:pt x="104" y="47"/>
                        <a:pt x="105" y="46"/>
                        <a:pt x="105" y="46"/>
                      </a:cubicBezTo>
                      <a:cubicBezTo>
                        <a:pt x="105" y="45"/>
                        <a:pt x="105" y="45"/>
                        <a:pt x="105" y="45"/>
                      </a:cubicBezTo>
                      <a:moveTo>
                        <a:pt x="104" y="45"/>
                      </a:moveTo>
                      <a:cubicBezTo>
                        <a:pt x="103" y="45"/>
                        <a:pt x="103" y="46"/>
                        <a:pt x="102" y="47"/>
                      </a:cubicBezTo>
                      <a:cubicBezTo>
                        <a:pt x="103" y="47"/>
                        <a:pt x="103" y="47"/>
                        <a:pt x="103" y="47"/>
                      </a:cubicBezTo>
                      <a:cubicBezTo>
                        <a:pt x="104" y="46"/>
                        <a:pt x="104" y="46"/>
                        <a:pt x="104" y="45"/>
                      </a:cubicBezTo>
                      <a:cubicBezTo>
                        <a:pt x="104" y="45"/>
                        <a:pt x="104" y="45"/>
                        <a:pt x="104" y="45"/>
                      </a:cubicBezTo>
                      <a:moveTo>
                        <a:pt x="112" y="44"/>
                      </a:moveTo>
                      <a:cubicBezTo>
                        <a:pt x="111" y="45"/>
                        <a:pt x="111" y="45"/>
                        <a:pt x="111" y="45"/>
                      </a:cubicBezTo>
                      <a:cubicBezTo>
                        <a:pt x="111" y="46"/>
                        <a:pt x="112" y="46"/>
                        <a:pt x="113" y="46"/>
                      </a:cubicBezTo>
                      <a:cubicBezTo>
                        <a:pt x="113" y="46"/>
                        <a:pt x="113" y="45"/>
                        <a:pt x="114" y="45"/>
                      </a:cubicBezTo>
                      <a:cubicBezTo>
                        <a:pt x="113" y="45"/>
                        <a:pt x="112" y="44"/>
                        <a:pt x="112" y="44"/>
                      </a:cubicBezTo>
                      <a:moveTo>
                        <a:pt x="112" y="43"/>
                      </a:moveTo>
                      <a:cubicBezTo>
                        <a:pt x="112" y="44"/>
                        <a:pt x="112" y="44"/>
                        <a:pt x="112" y="44"/>
                      </a:cubicBezTo>
                      <a:cubicBezTo>
                        <a:pt x="112" y="44"/>
                        <a:pt x="113" y="44"/>
                        <a:pt x="114" y="45"/>
                      </a:cubicBezTo>
                      <a:cubicBezTo>
                        <a:pt x="114" y="45"/>
                        <a:pt x="114" y="45"/>
                        <a:pt x="114" y="44"/>
                      </a:cubicBezTo>
                      <a:cubicBezTo>
                        <a:pt x="113" y="44"/>
                        <a:pt x="113" y="44"/>
                        <a:pt x="112" y="43"/>
                      </a:cubicBezTo>
                      <a:moveTo>
                        <a:pt x="107" y="41"/>
                      </a:moveTo>
                      <a:cubicBezTo>
                        <a:pt x="107" y="41"/>
                        <a:pt x="107" y="42"/>
                        <a:pt x="106" y="42"/>
                      </a:cubicBezTo>
                      <a:cubicBezTo>
                        <a:pt x="107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8" y="41"/>
                      </a:cubicBezTo>
                      <a:cubicBezTo>
                        <a:pt x="108" y="41"/>
                        <a:pt x="107" y="41"/>
                        <a:pt x="107" y="41"/>
                      </a:cubicBezTo>
                      <a:moveTo>
                        <a:pt x="108" y="40"/>
                      </a:moveTo>
                      <a:cubicBezTo>
                        <a:pt x="108" y="41"/>
                        <a:pt x="108" y="41"/>
                        <a:pt x="107" y="41"/>
                      </a:cubicBezTo>
                      <a:cubicBezTo>
                        <a:pt x="108" y="41"/>
                        <a:pt x="108" y="41"/>
                        <a:pt x="108" y="41"/>
                      </a:cubicBezTo>
                      <a:cubicBezTo>
                        <a:pt x="108" y="41"/>
                        <a:pt x="108" y="41"/>
                        <a:pt x="108" y="41"/>
                      </a:cubicBezTo>
                      <a:cubicBezTo>
                        <a:pt x="108" y="41"/>
                        <a:pt x="108" y="41"/>
                        <a:pt x="108" y="40"/>
                      </a:cubicBezTo>
                      <a:moveTo>
                        <a:pt x="106" y="40"/>
                      </a:moveTo>
                      <a:cubicBezTo>
                        <a:pt x="106" y="41"/>
                        <a:pt x="106" y="41"/>
                        <a:pt x="105" y="42"/>
                      </a:cubicBezTo>
                      <a:cubicBezTo>
                        <a:pt x="106" y="42"/>
                        <a:pt x="106" y="42"/>
                        <a:pt x="106" y="42"/>
                      </a:cubicBezTo>
                      <a:cubicBezTo>
                        <a:pt x="106" y="42"/>
                        <a:pt x="107" y="41"/>
                        <a:pt x="107" y="41"/>
                      </a:cubicBezTo>
                      <a:cubicBezTo>
                        <a:pt x="107" y="41"/>
                        <a:pt x="107" y="40"/>
                        <a:pt x="106" y="40"/>
                      </a:cubicBezTo>
                      <a:moveTo>
                        <a:pt x="107" y="40"/>
                      </a:moveTo>
                      <a:cubicBezTo>
                        <a:pt x="106" y="40"/>
                        <a:pt x="106" y="40"/>
                        <a:pt x="106" y="40"/>
                      </a:cubicBezTo>
                      <a:cubicBezTo>
                        <a:pt x="107" y="40"/>
                        <a:pt x="107" y="41"/>
                        <a:pt x="107" y="41"/>
                      </a:cubicBezTo>
                      <a:cubicBezTo>
                        <a:pt x="107" y="41"/>
                        <a:pt x="107" y="40"/>
                        <a:pt x="107" y="40"/>
                      </a:cubicBezTo>
                      <a:cubicBezTo>
                        <a:pt x="107" y="40"/>
                        <a:pt x="107" y="40"/>
                        <a:pt x="107" y="40"/>
                      </a:cubicBezTo>
                      <a:moveTo>
                        <a:pt x="114" y="40"/>
                      </a:moveTo>
                      <a:cubicBezTo>
                        <a:pt x="112" y="43"/>
                        <a:pt x="112" y="43"/>
                        <a:pt x="112" y="43"/>
                      </a:cubicBezTo>
                      <a:cubicBezTo>
                        <a:pt x="113" y="43"/>
                        <a:pt x="114" y="43"/>
                        <a:pt x="114" y="44"/>
                      </a:cubicBezTo>
                      <a:cubicBezTo>
                        <a:pt x="115" y="43"/>
                        <a:pt x="116" y="42"/>
                        <a:pt x="116" y="41"/>
                      </a:cubicBezTo>
                      <a:cubicBezTo>
                        <a:pt x="116" y="40"/>
                        <a:pt x="115" y="40"/>
                        <a:pt x="114" y="40"/>
                      </a:cubicBezTo>
                      <a:moveTo>
                        <a:pt x="115" y="39"/>
                      </a:moveTo>
                      <a:cubicBezTo>
                        <a:pt x="115" y="39"/>
                        <a:pt x="115" y="39"/>
                        <a:pt x="115" y="39"/>
                      </a:cubicBezTo>
                      <a:cubicBezTo>
                        <a:pt x="116" y="40"/>
                        <a:pt x="116" y="40"/>
                        <a:pt x="116" y="40"/>
                      </a:cubicBezTo>
                      <a:cubicBezTo>
                        <a:pt x="116" y="40"/>
                        <a:pt x="116" y="40"/>
                        <a:pt x="117" y="40"/>
                      </a:cubicBezTo>
                      <a:cubicBezTo>
                        <a:pt x="116" y="40"/>
                        <a:pt x="115" y="39"/>
                        <a:pt x="115" y="39"/>
                      </a:cubicBezTo>
                      <a:moveTo>
                        <a:pt x="110" y="37"/>
                      </a:moveTo>
                      <a:cubicBezTo>
                        <a:pt x="109" y="38"/>
                        <a:pt x="109" y="39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9" y="39"/>
                        <a:pt x="110" y="38"/>
                        <a:pt x="110" y="37"/>
                      </a:cubicBezTo>
                      <a:cubicBezTo>
                        <a:pt x="110" y="37"/>
                        <a:pt x="110" y="37"/>
                        <a:pt x="110" y="37"/>
                      </a:cubicBezTo>
                      <a:moveTo>
                        <a:pt x="110" y="36"/>
                      </a:moveTo>
                      <a:cubicBezTo>
                        <a:pt x="110" y="36"/>
                        <a:pt x="110" y="37"/>
                        <a:pt x="110" y="37"/>
                      </a:cubicBezTo>
                      <a:cubicBezTo>
                        <a:pt x="110" y="37"/>
                        <a:pt x="110" y="37"/>
                        <a:pt x="110" y="37"/>
                      </a:cubicBezTo>
                      <a:cubicBezTo>
                        <a:pt x="110" y="37"/>
                        <a:pt x="110" y="37"/>
                        <a:pt x="110" y="37"/>
                      </a:cubicBezTo>
                      <a:cubicBezTo>
                        <a:pt x="110" y="36"/>
                        <a:pt x="110" y="36"/>
                        <a:pt x="110" y="36"/>
                      </a:cubicBezTo>
                      <a:moveTo>
                        <a:pt x="109" y="36"/>
                      </a:moveTo>
                      <a:cubicBezTo>
                        <a:pt x="108" y="37"/>
                        <a:pt x="108" y="38"/>
                        <a:pt x="107" y="39"/>
                      </a:cubicBezTo>
                      <a:cubicBezTo>
                        <a:pt x="107" y="39"/>
                        <a:pt x="107" y="40"/>
                        <a:pt x="108" y="40"/>
                      </a:cubicBezTo>
                      <a:cubicBezTo>
                        <a:pt x="108" y="39"/>
                        <a:pt x="109" y="38"/>
                        <a:pt x="109" y="37"/>
                      </a:cubicBezTo>
                      <a:cubicBezTo>
                        <a:pt x="109" y="37"/>
                        <a:pt x="109" y="36"/>
                        <a:pt x="109" y="36"/>
                      </a:cubicBezTo>
                      <a:moveTo>
                        <a:pt x="117" y="36"/>
                      </a:moveTo>
                      <a:cubicBezTo>
                        <a:pt x="115" y="38"/>
                        <a:pt x="115" y="38"/>
                        <a:pt x="115" y="38"/>
                      </a:cubicBezTo>
                      <a:cubicBezTo>
                        <a:pt x="116" y="39"/>
                        <a:pt x="116" y="39"/>
                        <a:pt x="117" y="39"/>
                      </a:cubicBezTo>
                      <a:cubicBezTo>
                        <a:pt x="117" y="39"/>
                        <a:pt x="118" y="38"/>
                        <a:pt x="118" y="37"/>
                      </a:cubicBezTo>
                      <a:cubicBezTo>
                        <a:pt x="118" y="37"/>
                        <a:pt x="117" y="36"/>
                        <a:pt x="117" y="36"/>
                      </a:cubicBezTo>
                      <a:moveTo>
                        <a:pt x="109" y="36"/>
                      </a:moveTo>
                      <a:cubicBezTo>
                        <a:pt x="109" y="36"/>
                        <a:pt x="109" y="36"/>
                        <a:pt x="109" y="36"/>
                      </a:cubicBezTo>
                      <a:cubicBezTo>
                        <a:pt x="110" y="36"/>
                        <a:pt x="110" y="36"/>
                        <a:pt x="110" y="36"/>
                      </a:cubicBezTo>
                      <a:cubicBezTo>
                        <a:pt x="110" y="36"/>
                        <a:pt x="110" y="36"/>
                        <a:pt x="110" y="36"/>
                      </a:cubicBezTo>
                      <a:cubicBezTo>
                        <a:pt x="110" y="36"/>
                        <a:pt x="109" y="36"/>
                        <a:pt x="109" y="36"/>
                      </a:cubicBezTo>
                      <a:moveTo>
                        <a:pt x="112" y="33"/>
                      </a:moveTo>
                      <a:cubicBezTo>
                        <a:pt x="112" y="34"/>
                        <a:pt x="111" y="35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1" y="35"/>
                        <a:pt x="112" y="34"/>
                        <a:pt x="112" y="34"/>
                      </a:cubicBezTo>
                      <a:cubicBezTo>
                        <a:pt x="112" y="34"/>
                        <a:pt x="112" y="34"/>
                        <a:pt x="112" y="33"/>
                      </a:cubicBezTo>
                      <a:moveTo>
                        <a:pt x="118" y="33"/>
                      </a:moveTo>
                      <a:cubicBezTo>
                        <a:pt x="118" y="34"/>
                        <a:pt x="118" y="34"/>
                        <a:pt x="118" y="34"/>
                      </a:cubicBezTo>
                      <a:cubicBezTo>
                        <a:pt x="118" y="35"/>
                        <a:pt x="119" y="35"/>
                        <a:pt x="119" y="35"/>
                      </a:cubicBezTo>
                      <a:cubicBezTo>
                        <a:pt x="120" y="35"/>
                        <a:pt x="120" y="35"/>
                        <a:pt x="120" y="34"/>
                      </a:cubicBezTo>
                      <a:cubicBezTo>
                        <a:pt x="118" y="33"/>
                        <a:pt x="118" y="33"/>
                        <a:pt x="118" y="33"/>
                      </a:cubicBezTo>
                      <a:moveTo>
                        <a:pt x="111" y="33"/>
                      </a:moveTo>
                      <a:cubicBezTo>
                        <a:pt x="110" y="34"/>
                        <a:pt x="110" y="34"/>
                        <a:pt x="109" y="35"/>
                      </a:cubicBezTo>
                      <a:cubicBezTo>
                        <a:pt x="110" y="35"/>
                        <a:pt x="110" y="35"/>
                        <a:pt x="110" y="35"/>
                      </a:cubicBezTo>
                      <a:cubicBezTo>
                        <a:pt x="111" y="35"/>
                        <a:pt x="111" y="34"/>
                        <a:pt x="112" y="33"/>
                      </a:cubicBezTo>
                      <a:cubicBezTo>
                        <a:pt x="111" y="33"/>
                        <a:pt x="111" y="33"/>
                        <a:pt x="111" y="33"/>
                      </a:cubicBezTo>
                      <a:moveTo>
                        <a:pt x="120" y="31"/>
                      </a:moveTo>
                      <a:cubicBezTo>
                        <a:pt x="119" y="33"/>
                        <a:pt x="119" y="33"/>
                        <a:pt x="119" y="33"/>
                      </a:cubicBezTo>
                      <a:cubicBezTo>
                        <a:pt x="119" y="33"/>
                        <a:pt x="120" y="33"/>
                        <a:pt x="120" y="34"/>
                      </a:cubicBezTo>
                      <a:cubicBezTo>
                        <a:pt x="121" y="33"/>
                        <a:pt x="121" y="33"/>
                        <a:pt x="121" y="32"/>
                      </a:cubicBezTo>
                      <a:cubicBezTo>
                        <a:pt x="121" y="32"/>
                        <a:pt x="120" y="32"/>
                        <a:pt x="120" y="31"/>
                      </a:cubicBezTo>
                      <a:moveTo>
                        <a:pt x="114" y="30"/>
                      </a:moveTo>
                      <a:cubicBezTo>
                        <a:pt x="114" y="31"/>
                        <a:pt x="113" y="31"/>
                        <a:pt x="113" y="32"/>
                      </a:cubicBezTo>
                      <a:cubicBezTo>
                        <a:pt x="113" y="32"/>
                        <a:pt x="113" y="32"/>
                        <a:pt x="113" y="32"/>
                      </a:cubicBezTo>
                      <a:cubicBezTo>
                        <a:pt x="114" y="31"/>
                        <a:pt x="114" y="31"/>
                        <a:pt x="114" y="31"/>
                      </a:cubicBezTo>
                      <a:cubicBezTo>
                        <a:pt x="114" y="30"/>
                        <a:pt x="114" y="30"/>
                        <a:pt x="114" y="30"/>
                      </a:cubicBezTo>
                      <a:moveTo>
                        <a:pt x="113" y="30"/>
                      </a:moveTo>
                      <a:cubicBezTo>
                        <a:pt x="113" y="30"/>
                        <a:pt x="112" y="30"/>
                        <a:pt x="112" y="31"/>
                      </a:cubicBezTo>
                      <a:cubicBezTo>
                        <a:pt x="112" y="31"/>
                        <a:pt x="112" y="31"/>
                        <a:pt x="112" y="31"/>
                      </a:cubicBezTo>
                      <a:cubicBezTo>
                        <a:pt x="112" y="31"/>
                        <a:pt x="112" y="31"/>
                        <a:pt x="113" y="31"/>
                      </a:cubicBezTo>
                      <a:cubicBezTo>
                        <a:pt x="113" y="31"/>
                        <a:pt x="113" y="31"/>
                        <a:pt x="113" y="30"/>
                      </a:cubicBezTo>
                      <a:cubicBezTo>
                        <a:pt x="113" y="30"/>
                        <a:pt x="113" y="30"/>
                        <a:pt x="113" y="30"/>
                      </a:cubicBezTo>
                      <a:moveTo>
                        <a:pt x="121" y="30"/>
                      </a:moveTo>
                      <a:cubicBezTo>
                        <a:pt x="120" y="31"/>
                        <a:pt x="120" y="31"/>
                        <a:pt x="120" y="31"/>
                      </a:cubicBezTo>
                      <a:cubicBezTo>
                        <a:pt x="120" y="31"/>
                        <a:pt x="121" y="32"/>
                        <a:pt x="121" y="32"/>
                      </a:cubicBezTo>
                      <a:cubicBezTo>
                        <a:pt x="122" y="31"/>
                        <a:pt x="122" y="31"/>
                        <a:pt x="122" y="30"/>
                      </a:cubicBezTo>
                      <a:cubicBezTo>
                        <a:pt x="122" y="30"/>
                        <a:pt x="121" y="30"/>
                        <a:pt x="121" y="30"/>
                      </a:cubicBezTo>
                      <a:moveTo>
                        <a:pt x="115" y="28"/>
                      </a:moveTo>
                      <a:cubicBezTo>
                        <a:pt x="115" y="29"/>
                        <a:pt x="114" y="29"/>
                        <a:pt x="114" y="30"/>
                      </a:cubicBezTo>
                      <a:cubicBezTo>
                        <a:pt x="114" y="30"/>
                        <a:pt x="114" y="30"/>
                        <a:pt x="114" y="30"/>
                      </a:cubicBezTo>
                      <a:cubicBezTo>
                        <a:pt x="115" y="29"/>
                        <a:pt x="115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moveTo>
                        <a:pt x="122" y="28"/>
                      </a:moveTo>
                      <a:cubicBezTo>
                        <a:pt x="121" y="29"/>
                        <a:pt x="121" y="29"/>
                        <a:pt x="121" y="29"/>
                      </a:cubicBezTo>
                      <a:cubicBezTo>
                        <a:pt x="122" y="29"/>
                        <a:pt x="122" y="30"/>
                        <a:pt x="123" y="30"/>
                      </a:cubicBezTo>
                      <a:cubicBezTo>
                        <a:pt x="123" y="30"/>
                        <a:pt x="123" y="29"/>
                        <a:pt x="123" y="29"/>
                      </a:cubicBezTo>
                      <a:cubicBezTo>
                        <a:pt x="123" y="29"/>
                        <a:pt x="122" y="28"/>
                        <a:pt x="122" y="28"/>
                      </a:cubicBezTo>
                      <a:moveTo>
                        <a:pt x="114" y="28"/>
                      </a:moveTo>
                      <a:cubicBezTo>
                        <a:pt x="114" y="28"/>
                        <a:pt x="113" y="29"/>
                        <a:pt x="113" y="29"/>
                      </a:cubicBezTo>
                      <a:cubicBezTo>
                        <a:pt x="113" y="29"/>
                        <a:pt x="113" y="29"/>
                        <a:pt x="114" y="30"/>
                      </a:cubicBezTo>
                      <a:cubicBezTo>
                        <a:pt x="114" y="29"/>
                        <a:pt x="114" y="29"/>
                        <a:pt x="115" y="28"/>
                      </a:cubicBezTo>
                      <a:cubicBezTo>
                        <a:pt x="114" y="28"/>
                        <a:pt x="114" y="28"/>
                        <a:pt x="114" y="28"/>
                      </a:cubicBezTo>
                      <a:moveTo>
                        <a:pt x="116" y="27"/>
                      </a:moveTo>
                      <a:cubicBezTo>
                        <a:pt x="116" y="27"/>
                        <a:pt x="116" y="28"/>
                        <a:pt x="115" y="28"/>
                      </a:cubicBezTo>
                      <a:cubicBezTo>
                        <a:pt x="115" y="28"/>
                        <a:pt x="115" y="28"/>
                        <a:pt x="115" y="28"/>
                      </a:cubicBezTo>
                      <a:cubicBezTo>
                        <a:pt x="116" y="28"/>
                        <a:pt x="116" y="27"/>
                        <a:pt x="116" y="27"/>
                      </a:cubicBezTo>
                      <a:cubicBezTo>
                        <a:pt x="116" y="27"/>
                        <a:pt x="116" y="27"/>
                        <a:pt x="116" y="27"/>
                      </a:cubicBezTo>
                      <a:moveTo>
                        <a:pt x="123" y="27"/>
                      </a:moveTo>
                      <a:cubicBezTo>
                        <a:pt x="122" y="27"/>
                        <a:pt x="122" y="27"/>
                        <a:pt x="122" y="27"/>
                      </a:cubicBezTo>
                      <a:cubicBezTo>
                        <a:pt x="123" y="27"/>
                        <a:pt x="123" y="28"/>
                        <a:pt x="124" y="28"/>
                      </a:cubicBezTo>
                      <a:cubicBezTo>
                        <a:pt x="124" y="28"/>
                        <a:pt x="124" y="28"/>
                        <a:pt x="124" y="27"/>
                      </a:cubicBezTo>
                      <a:cubicBezTo>
                        <a:pt x="123" y="27"/>
                        <a:pt x="123" y="27"/>
                        <a:pt x="123" y="27"/>
                      </a:cubicBezTo>
                      <a:moveTo>
                        <a:pt x="115" y="26"/>
                      </a:moveTo>
                      <a:cubicBezTo>
                        <a:pt x="115" y="27"/>
                        <a:pt x="114" y="27"/>
                        <a:pt x="114" y="27"/>
                      </a:cubicBezTo>
                      <a:cubicBezTo>
                        <a:pt x="114" y="28"/>
                        <a:pt x="114" y="28"/>
                        <a:pt x="115" y="28"/>
                      </a:cubicBezTo>
                      <a:cubicBezTo>
                        <a:pt x="115" y="27"/>
                        <a:pt x="115" y="27"/>
                        <a:pt x="116" y="26"/>
                      </a:cubicBezTo>
                      <a:cubicBezTo>
                        <a:pt x="115" y="26"/>
                        <a:pt x="115" y="26"/>
                        <a:pt x="115" y="26"/>
                      </a:cubicBezTo>
                      <a:moveTo>
                        <a:pt x="117" y="25"/>
                      </a:moveTo>
                      <a:cubicBezTo>
                        <a:pt x="117" y="25"/>
                        <a:pt x="117" y="26"/>
                        <a:pt x="116" y="26"/>
                      </a:cubicBezTo>
                      <a:cubicBezTo>
                        <a:pt x="116" y="26"/>
                        <a:pt x="117" y="26"/>
                        <a:pt x="117" y="26"/>
                      </a:cubicBezTo>
                      <a:cubicBezTo>
                        <a:pt x="117" y="26"/>
                        <a:pt x="117" y="25"/>
                        <a:pt x="117" y="25"/>
                      </a:cubicBezTo>
                      <a:cubicBezTo>
                        <a:pt x="117" y="25"/>
                        <a:pt x="117" y="25"/>
                        <a:pt x="117" y="25"/>
                      </a:cubicBezTo>
                      <a:moveTo>
                        <a:pt x="116" y="24"/>
                      </a:moveTo>
                      <a:cubicBezTo>
                        <a:pt x="116" y="25"/>
                        <a:pt x="116" y="25"/>
                        <a:pt x="115" y="26"/>
                      </a:cubicBezTo>
                      <a:cubicBezTo>
                        <a:pt x="115" y="26"/>
                        <a:pt x="116" y="26"/>
                        <a:pt x="116" y="26"/>
                      </a:cubicBezTo>
                      <a:cubicBezTo>
                        <a:pt x="116" y="25"/>
                        <a:pt x="116" y="25"/>
                        <a:pt x="117" y="25"/>
                      </a:cubicBezTo>
                      <a:cubicBezTo>
                        <a:pt x="116" y="25"/>
                        <a:pt x="116" y="24"/>
                        <a:pt x="116" y="24"/>
                      </a:cubicBezTo>
                      <a:moveTo>
                        <a:pt x="117" y="23"/>
                      </a:moveTo>
                      <a:cubicBezTo>
                        <a:pt x="117" y="23"/>
                        <a:pt x="117" y="23"/>
                        <a:pt x="116" y="24"/>
                      </a:cubicBezTo>
                      <a:cubicBezTo>
                        <a:pt x="117" y="24"/>
                        <a:pt x="117" y="24"/>
                        <a:pt x="117" y="24"/>
                      </a:cubicBezTo>
                      <a:cubicBezTo>
                        <a:pt x="117" y="24"/>
                        <a:pt x="117" y="24"/>
                        <a:pt x="117" y="23"/>
                      </a:cubicBezTo>
                      <a:cubicBezTo>
                        <a:pt x="117" y="23"/>
                        <a:pt x="117" y="23"/>
                        <a:pt x="117" y="23"/>
                      </a:cubicBezTo>
                      <a:moveTo>
                        <a:pt x="129" y="16"/>
                      </a:moveTo>
                      <a:cubicBezTo>
                        <a:pt x="123" y="27"/>
                        <a:pt x="123" y="27"/>
                        <a:pt x="123" y="27"/>
                      </a:cubicBezTo>
                      <a:cubicBezTo>
                        <a:pt x="124" y="27"/>
                        <a:pt x="124" y="27"/>
                        <a:pt x="124" y="27"/>
                      </a:cubicBezTo>
                      <a:cubicBezTo>
                        <a:pt x="126" y="24"/>
                        <a:pt x="128" y="21"/>
                        <a:pt x="130" y="17"/>
                      </a:cubicBezTo>
                      <a:cubicBezTo>
                        <a:pt x="130" y="17"/>
                        <a:pt x="130" y="16"/>
                        <a:pt x="129" y="16"/>
                      </a:cubicBezTo>
                      <a:moveTo>
                        <a:pt x="131" y="14"/>
                      </a:moveTo>
                      <a:cubicBezTo>
                        <a:pt x="129" y="16"/>
                        <a:pt x="129" y="16"/>
                        <a:pt x="129" y="16"/>
                      </a:cubicBezTo>
                      <a:cubicBezTo>
                        <a:pt x="130" y="16"/>
                        <a:pt x="130" y="16"/>
                        <a:pt x="131" y="17"/>
                      </a:cubicBezTo>
                      <a:cubicBezTo>
                        <a:pt x="131" y="16"/>
                        <a:pt x="131" y="15"/>
                        <a:pt x="132" y="15"/>
                      </a:cubicBezTo>
                      <a:cubicBezTo>
                        <a:pt x="131" y="14"/>
                        <a:pt x="131" y="14"/>
                        <a:pt x="131" y="14"/>
                      </a:cubicBezTo>
                      <a:moveTo>
                        <a:pt x="123" y="14"/>
                      </a:moveTo>
                      <a:cubicBezTo>
                        <a:pt x="123" y="14"/>
                        <a:pt x="121" y="17"/>
                        <a:pt x="117" y="23"/>
                      </a:cubicBezTo>
                      <a:cubicBezTo>
                        <a:pt x="117" y="23"/>
                        <a:pt x="117" y="23"/>
                        <a:pt x="117" y="23"/>
                      </a:cubicBezTo>
                      <a:cubicBezTo>
                        <a:pt x="119" y="20"/>
                        <a:pt x="121" y="17"/>
                        <a:pt x="123" y="14"/>
                      </a:cubicBezTo>
                      <a:cubicBezTo>
                        <a:pt x="123" y="14"/>
                        <a:pt x="123" y="14"/>
                        <a:pt x="123" y="14"/>
                      </a:cubicBezTo>
                      <a:moveTo>
                        <a:pt x="132" y="12"/>
                      </a:moveTo>
                      <a:cubicBezTo>
                        <a:pt x="131" y="13"/>
                        <a:pt x="131" y="13"/>
                        <a:pt x="131" y="13"/>
                      </a:cubicBezTo>
                      <a:cubicBezTo>
                        <a:pt x="132" y="14"/>
                        <a:pt x="132" y="14"/>
                        <a:pt x="132" y="14"/>
                      </a:cubicBezTo>
                      <a:cubicBezTo>
                        <a:pt x="132" y="14"/>
                        <a:pt x="133" y="13"/>
                        <a:pt x="133" y="13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moveTo>
                        <a:pt x="133" y="11"/>
                      </a:move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2" y="12"/>
                        <a:pt x="132" y="13"/>
                        <a:pt x="133" y="13"/>
                      </a:cubicBezTo>
                      <a:cubicBezTo>
                        <a:pt x="133" y="12"/>
                        <a:pt x="133" y="12"/>
                        <a:pt x="134" y="11"/>
                      </a:cubicBezTo>
                      <a:cubicBezTo>
                        <a:pt x="133" y="11"/>
                        <a:pt x="133" y="11"/>
                        <a:pt x="133" y="11"/>
                      </a:cubicBezTo>
                      <a:moveTo>
                        <a:pt x="135" y="7"/>
                      </a:moveTo>
                      <a:cubicBezTo>
                        <a:pt x="135" y="8"/>
                        <a:pt x="135" y="8"/>
                        <a:pt x="135" y="8"/>
                      </a:cubicBezTo>
                      <a:cubicBezTo>
                        <a:pt x="135" y="8"/>
                        <a:pt x="135" y="8"/>
                        <a:pt x="135" y="8"/>
                      </a:cubicBezTo>
                      <a:cubicBezTo>
                        <a:pt x="135" y="8"/>
                        <a:pt x="135" y="8"/>
                        <a:pt x="135" y="8"/>
                      </a:cubicBezTo>
                      <a:cubicBezTo>
                        <a:pt x="133" y="10"/>
                        <a:pt x="133" y="10"/>
                        <a:pt x="133" y="10"/>
                      </a:cubicBezTo>
                      <a:cubicBezTo>
                        <a:pt x="133" y="10"/>
                        <a:pt x="134" y="10"/>
                        <a:pt x="134" y="11"/>
                      </a:cubicBezTo>
                      <a:cubicBezTo>
                        <a:pt x="135" y="10"/>
                        <a:pt x="135" y="9"/>
                        <a:pt x="136" y="8"/>
                      </a:cubicBezTo>
                      <a:cubicBezTo>
                        <a:pt x="136" y="8"/>
                        <a:pt x="136" y="8"/>
                        <a:pt x="136" y="8"/>
                      </a:cubicBezTo>
                      <a:cubicBezTo>
                        <a:pt x="136" y="7"/>
                        <a:pt x="135" y="7"/>
                        <a:pt x="135" y="7"/>
                      </a:cubicBezTo>
                      <a:moveTo>
                        <a:pt x="136" y="5"/>
                      </a:moveTo>
                      <a:cubicBezTo>
                        <a:pt x="135" y="6"/>
                        <a:pt x="135" y="6"/>
                        <a:pt x="135" y="6"/>
                      </a:cubicBezTo>
                      <a:cubicBezTo>
                        <a:pt x="136" y="7"/>
                        <a:pt x="136" y="7"/>
                        <a:pt x="136" y="7"/>
                      </a:cubicBezTo>
                      <a:cubicBezTo>
                        <a:pt x="137" y="7"/>
                        <a:pt x="137" y="6"/>
                        <a:pt x="138" y="5"/>
                      </a:cubicBezTo>
                      <a:cubicBezTo>
                        <a:pt x="137" y="5"/>
                        <a:pt x="137" y="5"/>
                        <a:pt x="136" y="5"/>
                      </a:cubicBezTo>
                      <a:moveTo>
                        <a:pt x="138" y="3"/>
                      </a:moveTo>
                      <a:cubicBezTo>
                        <a:pt x="137" y="4"/>
                        <a:pt x="137" y="4"/>
                        <a:pt x="137" y="4"/>
                      </a:cubicBezTo>
                      <a:cubicBezTo>
                        <a:pt x="137" y="4"/>
                        <a:pt x="137" y="5"/>
                        <a:pt x="138" y="5"/>
                      </a:cubicBezTo>
                      <a:cubicBezTo>
                        <a:pt x="138" y="4"/>
                        <a:pt x="138" y="4"/>
                        <a:pt x="139" y="3"/>
                      </a:cubicBezTo>
                      <a:cubicBezTo>
                        <a:pt x="138" y="3"/>
                        <a:pt x="138" y="3"/>
                        <a:pt x="138" y="3"/>
                      </a:cubicBezTo>
                      <a:moveTo>
                        <a:pt x="138" y="3"/>
                      </a:moveTo>
                      <a:cubicBezTo>
                        <a:pt x="138" y="3"/>
                        <a:pt x="138" y="3"/>
                        <a:pt x="138" y="3"/>
                      </a:cubicBezTo>
                      <a:cubicBezTo>
                        <a:pt x="138" y="3"/>
                        <a:pt x="138" y="3"/>
                        <a:pt x="139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8" y="3"/>
                        <a:pt x="138" y="3"/>
                        <a:pt x="138" y="3"/>
                      </a:cubicBezTo>
                      <a:moveTo>
                        <a:pt x="139" y="0"/>
                      </a:moveTo>
                      <a:cubicBezTo>
                        <a:pt x="139" y="1"/>
                        <a:pt x="139" y="1"/>
                        <a:pt x="139" y="1"/>
                      </a:cubicBezTo>
                      <a:cubicBezTo>
                        <a:pt x="139" y="1"/>
                        <a:pt x="139" y="2"/>
                        <a:pt x="140" y="2"/>
                      </a:cubicBezTo>
                      <a:cubicBezTo>
                        <a:pt x="140" y="2"/>
                        <a:pt x="140" y="1"/>
                        <a:pt x="140" y="1"/>
                      </a:cubicBezTo>
                      <a:cubicBezTo>
                        <a:pt x="140" y="1"/>
                        <a:pt x="139" y="1"/>
                        <a:pt x="1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8" name="Freeform 9559"/>
                <p:cNvSpPr>
                  <a:spLocks noEditPoints="1"/>
                </p:cNvSpPr>
                <p:nvPr/>
              </p:nvSpPr>
              <p:spPr bwMode="auto">
                <a:xfrm>
                  <a:off x="-519" y="3361"/>
                  <a:ext cx="28" cy="28"/>
                </a:xfrm>
                <a:custGeom>
                  <a:avLst/>
                  <a:gdLst>
                    <a:gd name="T0" fmla="*/ 6 w 12"/>
                    <a:gd name="T1" fmla="*/ 9 h 12"/>
                    <a:gd name="T2" fmla="*/ 5 w 12"/>
                    <a:gd name="T3" fmla="*/ 10 h 12"/>
                    <a:gd name="T4" fmla="*/ 7 w 12"/>
                    <a:gd name="T5" fmla="*/ 12 h 12"/>
                    <a:gd name="T6" fmla="*/ 8 w 12"/>
                    <a:gd name="T7" fmla="*/ 10 h 12"/>
                    <a:gd name="T8" fmla="*/ 6 w 12"/>
                    <a:gd name="T9" fmla="*/ 9 h 12"/>
                    <a:gd name="T10" fmla="*/ 2 w 12"/>
                    <a:gd name="T11" fmla="*/ 7 h 12"/>
                    <a:gd name="T12" fmla="*/ 1 w 12"/>
                    <a:gd name="T13" fmla="*/ 8 h 12"/>
                    <a:gd name="T14" fmla="*/ 1 w 12"/>
                    <a:gd name="T15" fmla="*/ 8 h 12"/>
                    <a:gd name="T16" fmla="*/ 2 w 12"/>
                    <a:gd name="T17" fmla="*/ 7 h 12"/>
                    <a:gd name="T18" fmla="*/ 2 w 12"/>
                    <a:gd name="T19" fmla="*/ 7 h 12"/>
                    <a:gd name="T20" fmla="*/ 2 w 12"/>
                    <a:gd name="T21" fmla="*/ 7 h 12"/>
                    <a:gd name="T22" fmla="*/ 1 w 12"/>
                    <a:gd name="T23" fmla="*/ 6 h 12"/>
                    <a:gd name="T24" fmla="*/ 0 w 12"/>
                    <a:gd name="T25" fmla="*/ 7 h 12"/>
                    <a:gd name="T26" fmla="*/ 1 w 12"/>
                    <a:gd name="T27" fmla="*/ 8 h 12"/>
                    <a:gd name="T28" fmla="*/ 1 w 12"/>
                    <a:gd name="T29" fmla="*/ 6 h 12"/>
                    <a:gd name="T30" fmla="*/ 1 w 12"/>
                    <a:gd name="T31" fmla="*/ 6 h 12"/>
                    <a:gd name="T32" fmla="*/ 10 w 12"/>
                    <a:gd name="T33" fmla="*/ 3 h 12"/>
                    <a:gd name="T34" fmla="*/ 9 w 12"/>
                    <a:gd name="T35" fmla="*/ 4 h 12"/>
                    <a:gd name="T36" fmla="*/ 11 w 12"/>
                    <a:gd name="T37" fmla="*/ 5 h 12"/>
                    <a:gd name="T38" fmla="*/ 12 w 12"/>
                    <a:gd name="T39" fmla="*/ 4 h 12"/>
                    <a:gd name="T40" fmla="*/ 10 w 12"/>
                    <a:gd name="T41" fmla="*/ 3 h 12"/>
                    <a:gd name="T42" fmla="*/ 6 w 12"/>
                    <a:gd name="T43" fmla="*/ 0 h 12"/>
                    <a:gd name="T44" fmla="*/ 5 w 12"/>
                    <a:gd name="T45" fmla="*/ 1 h 12"/>
                    <a:gd name="T46" fmla="*/ 5 w 12"/>
                    <a:gd name="T47" fmla="*/ 2 h 12"/>
                    <a:gd name="T48" fmla="*/ 6 w 12"/>
                    <a:gd name="T49" fmla="*/ 1 h 12"/>
                    <a:gd name="T50" fmla="*/ 6 w 12"/>
                    <a:gd name="T51" fmla="*/ 0 h 12"/>
                    <a:gd name="T52" fmla="*/ 4 w 12"/>
                    <a:gd name="T53" fmla="*/ 0 h 12"/>
                    <a:gd name="T54" fmla="*/ 4 w 12"/>
                    <a:gd name="T55" fmla="*/ 1 h 12"/>
                    <a:gd name="T56" fmla="*/ 4 w 12"/>
                    <a:gd name="T57" fmla="*/ 1 h 12"/>
                    <a:gd name="T58" fmla="*/ 5 w 12"/>
                    <a:gd name="T59" fmla="*/ 0 h 12"/>
                    <a:gd name="T60" fmla="*/ 4 w 12"/>
                    <a:gd name="T6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2" h="12">
                      <a:moveTo>
                        <a:pt x="6" y="9"/>
                      </a:move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11"/>
                        <a:pt x="6" y="11"/>
                        <a:pt x="7" y="12"/>
                      </a:cubicBezTo>
                      <a:cubicBezTo>
                        <a:pt x="7" y="11"/>
                        <a:pt x="8" y="11"/>
                        <a:pt x="8" y="10"/>
                      </a:cubicBezTo>
                      <a:cubicBezTo>
                        <a:pt x="7" y="10"/>
                        <a:pt x="7" y="10"/>
                        <a:pt x="6" y="9"/>
                      </a:cubicBezTo>
                      <a:moveTo>
                        <a:pt x="2" y="7"/>
                      </a:move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moveTo>
                        <a:pt x="1" y="6"/>
                      </a:move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1" y="8"/>
                      </a:cubicBezTo>
                      <a:cubicBezTo>
                        <a:pt x="1" y="7"/>
                        <a:pt x="1" y="7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10" y="3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4"/>
                        <a:pt x="10" y="5"/>
                        <a:pt x="11" y="5"/>
                      </a:cubicBezTo>
                      <a:cubicBezTo>
                        <a:pt x="11" y="5"/>
                        <a:pt x="12" y="4"/>
                        <a:pt x="12" y="4"/>
                      </a:cubicBezTo>
                      <a:cubicBezTo>
                        <a:pt x="11" y="4"/>
                        <a:pt x="11" y="3"/>
                        <a:pt x="10" y="3"/>
                      </a:cubicBezTo>
                      <a:moveTo>
                        <a:pt x="6" y="0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9" name="Freeform 9560"/>
                <p:cNvSpPr>
                  <a:spLocks noEditPoints="1"/>
                </p:cNvSpPr>
                <p:nvPr/>
              </p:nvSpPr>
              <p:spPr bwMode="auto">
                <a:xfrm>
                  <a:off x="-500" y="3332"/>
                  <a:ext cx="26" cy="24"/>
                </a:xfrm>
                <a:custGeom>
                  <a:avLst/>
                  <a:gdLst>
                    <a:gd name="T0" fmla="*/ 6 w 11"/>
                    <a:gd name="T1" fmla="*/ 9 h 10"/>
                    <a:gd name="T2" fmla="*/ 6 w 11"/>
                    <a:gd name="T3" fmla="*/ 9 h 10"/>
                    <a:gd name="T4" fmla="*/ 8 w 11"/>
                    <a:gd name="T5" fmla="*/ 10 h 10"/>
                    <a:gd name="T6" fmla="*/ 8 w 11"/>
                    <a:gd name="T7" fmla="*/ 10 h 10"/>
                    <a:gd name="T8" fmla="*/ 6 w 11"/>
                    <a:gd name="T9" fmla="*/ 9 h 10"/>
                    <a:gd name="T10" fmla="*/ 6 w 11"/>
                    <a:gd name="T11" fmla="*/ 8 h 10"/>
                    <a:gd name="T12" fmla="*/ 6 w 11"/>
                    <a:gd name="T13" fmla="*/ 8 h 10"/>
                    <a:gd name="T14" fmla="*/ 8 w 11"/>
                    <a:gd name="T15" fmla="*/ 9 h 10"/>
                    <a:gd name="T16" fmla="*/ 8 w 11"/>
                    <a:gd name="T17" fmla="*/ 9 h 10"/>
                    <a:gd name="T18" fmla="*/ 6 w 11"/>
                    <a:gd name="T19" fmla="*/ 8 h 10"/>
                    <a:gd name="T20" fmla="*/ 1 w 11"/>
                    <a:gd name="T21" fmla="*/ 6 h 10"/>
                    <a:gd name="T22" fmla="*/ 1 w 11"/>
                    <a:gd name="T23" fmla="*/ 6 h 10"/>
                    <a:gd name="T24" fmla="*/ 2 w 11"/>
                    <a:gd name="T25" fmla="*/ 6 h 10"/>
                    <a:gd name="T26" fmla="*/ 2 w 11"/>
                    <a:gd name="T27" fmla="*/ 6 h 10"/>
                    <a:gd name="T28" fmla="*/ 1 w 11"/>
                    <a:gd name="T29" fmla="*/ 6 h 10"/>
                    <a:gd name="T30" fmla="*/ 0 w 11"/>
                    <a:gd name="T31" fmla="*/ 5 h 10"/>
                    <a:gd name="T32" fmla="*/ 0 w 11"/>
                    <a:gd name="T33" fmla="*/ 5 h 10"/>
                    <a:gd name="T34" fmla="*/ 1 w 11"/>
                    <a:gd name="T35" fmla="*/ 6 h 10"/>
                    <a:gd name="T36" fmla="*/ 1 w 11"/>
                    <a:gd name="T37" fmla="*/ 6 h 10"/>
                    <a:gd name="T38" fmla="*/ 0 w 11"/>
                    <a:gd name="T39" fmla="*/ 5 h 10"/>
                    <a:gd name="T40" fmla="*/ 2 w 11"/>
                    <a:gd name="T41" fmla="*/ 5 h 10"/>
                    <a:gd name="T42" fmla="*/ 2 w 11"/>
                    <a:gd name="T43" fmla="*/ 5 h 10"/>
                    <a:gd name="T44" fmla="*/ 2 w 11"/>
                    <a:gd name="T45" fmla="*/ 6 h 10"/>
                    <a:gd name="T46" fmla="*/ 2 w 11"/>
                    <a:gd name="T47" fmla="*/ 5 h 10"/>
                    <a:gd name="T48" fmla="*/ 2 w 11"/>
                    <a:gd name="T49" fmla="*/ 5 h 10"/>
                    <a:gd name="T50" fmla="*/ 9 w 11"/>
                    <a:gd name="T51" fmla="*/ 4 h 10"/>
                    <a:gd name="T52" fmla="*/ 8 w 11"/>
                    <a:gd name="T53" fmla="*/ 5 h 10"/>
                    <a:gd name="T54" fmla="*/ 10 w 11"/>
                    <a:gd name="T55" fmla="*/ 6 h 10"/>
                    <a:gd name="T56" fmla="*/ 10 w 11"/>
                    <a:gd name="T57" fmla="*/ 5 h 10"/>
                    <a:gd name="T58" fmla="*/ 9 w 11"/>
                    <a:gd name="T59" fmla="*/ 4 h 10"/>
                    <a:gd name="T60" fmla="*/ 1 w 11"/>
                    <a:gd name="T61" fmla="*/ 4 h 10"/>
                    <a:gd name="T62" fmla="*/ 1 w 11"/>
                    <a:gd name="T63" fmla="*/ 5 h 10"/>
                    <a:gd name="T64" fmla="*/ 1 w 11"/>
                    <a:gd name="T65" fmla="*/ 5 h 10"/>
                    <a:gd name="T66" fmla="*/ 2 w 11"/>
                    <a:gd name="T67" fmla="*/ 5 h 10"/>
                    <a:gd name="T68" fmla="*/ 1 w 11"/>
                    <a:gd name="T69" fmla="*/ 4 h 10"/>
                    <a:gd name="T70" fmla="*/ 9 w 11"/>
                    <a:gd name="T71" fmla="*/ 3 h 10"/>
                    <a:gd name="T72" fmla="*/ 9 w 11"/>
                    <a:gd name="T73" fmla="*/ 4 h 10"/>
                    <a:gd name="T74" fmla="*/ 11 w 11"/>
                    <a:gd name="T75" fmla="*/ 5 h 10"/>
                    <a:gd name="T76" fmla="*/ 11 w 11"/>
                    <a:gd name="T77" fmla="*/ 4 h 10"/>
                    <a:gd name="T78" fmla="*/ 9 w 11"/>
                    <a:gd name="T79" fmla="*/ 3 h 10"/>
                    <a:gd name="T80" fmla="*/ 4 w 11"/>
                    <a:gd name="T81" fmla="*/ 2 h 10"/>
                    <a:gd name="T82" fmla="*/ 4 w 11"/>
                    <a:gd name="T83" fmla="*/ 2 h 10"/>
                    <a:gd name="T84" fmla="*/ 4 w 11"/>
                    <a:gd name="T85" fmla="*/ 2 h 10"/>
                    <a:gd name="T86" fmla="*/ 4 w 11"/>
                    <a:gd name="T87" fmla="*/ 2 h 10"/>
                    <a:gd name="T88" fmla="*/ 4 w 11"/>
                    <a:gd name="T89" fmla="*/ 2 h 10"/>
                    <a:gd name="T90" fmla="*/ 3 w 11"/>
                    <a:gd name="T91" fmla="*/ 1 h 10"/>
                    <a:gd name="T92" fmla="*/ 3 w 11"/>
                    <a:gd name="T93" fmla="*/ 1 h 10"/>
                    <a:gd name="T94" fmla="*/ 3 w 11"/>
                    <a:gd name="T95" fmla="*/ 2 h 10"/>
                    <a:gd name="T96" fmla="*/ 4 w 11"/>
                    <a:gd name="T97" fmla="*/ 1 h 10"/>
                    <a:gd name="T98" fmla="*/ 3 w 11"/>
                    <a:gd name="T99" fmla="*/ 1 h 10"/>
                    <a:gd name="T100" fmla="*/ 5 w 11"/>
                    <a:gd name="T101" fmla="*/ 1 h 10"/>
                    <a:gd name="T102" fmla="*/ 4 w 11"/>
                    <a:gd name="T103" fmla="*/ 1 h 10"/>
                    <a:gd name="T104" fmla="*/ 4 w 11"/>
                    <a:gd name="T105" fmla="*/ 2 h 10"/>
                    <a:gd name="T106" fmla="*/ 5 w 11"/>
                    <a:gd name="T107" fmla="*/ 1 h 10"/>
                    <a:gd name="T108" fmla="*/ 5 w 11"/>
                    <a:gd name="T109" fmla="*/ 1 h 10"/>
                    <a:gd name="T110" fmla="*/ 3 w 11"/>
                    <a:gd name="T111" fmla="*/ 0 h 10"/>
                    <a:gd name="T112" fmla="*/ 3 w 11"/>
                    <a:gd name="T113" fmla="*/ 1 h 10"/>
                    <a:gd name="T114" fmla="*/ 4 w 11"/>
                    <a:gd name="T115" fmla="*/ 1 h 10"/>
                    <a:gd name="T116" fmla="*/ 4 w 11"/>
                    <a:gd name="T117" fmla="*/ 0 h 10"/>
                    <a:gd name="T118" fmla="*/ 3 w 11"/>
                    <a:gd name="T1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1" h="10"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7" y="9"/>
                        <a:pt x="6" y="9"/>
                        <a:pt x="6" y="9"/>
                      </a:cubicBezTo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8"/>
                        <a:pt x="7" y="8"/>
                        <a:pt x="6" y="8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1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5"/>
                        <a:pt x="0" y="5"/>
                      </a:cubicBezTo>
                      <a:moveTo>
                        <a:pt x="2" y="5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moveTo>
                        <a:pt x="9" y="4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10" y="5"/>
                        <a:pt x="10" y="6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1" y="4"/>
                      </a:move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moveTo>
                        <a:pt x="9" y="3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4"/>
                      </a:cubicBezTo>
                      <a:cubicBezTo>
                        <a:pt x="10" y="4"/>
                        <a:pt x="10" y="4"/>
                        <a:pt x="9" y="3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4" y="2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5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0" name="Freeform 9561"/>
                <p:cNvSpPr>
                  <a:spLocks noEditPoints="1"/>
                </p:cNvSpPr>
                <p:nvPr/>
              </p:nvSpPr>
              <p:spPr bwMode="auto">
                <a:xfrm>
                  <a:off x="-479" y="3311"/>
                  <a:ext cx="19" cy="9"/>
                </a:xfrm>
                <a:custGeom>
                  <a:avLst/>
                  <a:gdLst>
                    <a:gd name="T0" fmla="*/ 6 w 8"/>
                    <a:gd name="T1" fmla="*/ 3 h 4"/>
                    <a:gd name="T2" fmla="*/ 6 w 8"/>
                    <a:gd name="T3" fmla="*/ 4 h 4"/>
                    <a:gd name="T4" fmla="*/ 7 w 8"/>
                    <a:gd name="T5" fmla="*/ 4 h 4"/>
                    <a:gd name="T6" fmla="*/ 8 w 8"/>
                    <a:gd name="T7" fmla="*/ 4 h 4"/>
                    <a:gd name="T8" fmla="*/ 6 w 8"/>
                    <a:gd name="T9" fmla="*/ 3 h 4"/>
                    <a:gd name="T10" fmla="*/ 1 w 8"/>
                    <a:gd name="T11" fmla="*/ 0 h 4"/>
                    <a:gd name="T12" fmla="*/ 1 w 8"/>
                    <a:gd name="T13" fmla="*/ 1 h 4"/>
                    <a:gd name="T14" fmla="*/ 1 w 8"/>
                    <a:gd name="T15" fmla="*/ 1 h 4"/>
                    <a:gd name="T16" fmla="*/ 2 w 8"/>
                    <a:gd name="T17" fmla="*/ 0 h 4"/>
                    <a:gd name="T18" fmla="*/ 1 w 8"/>
                    <a:gd name="T19" fmla="*/ 0 h 4"/>
                    <a:gd name="T20" fmla="*/ 0 w 8"/>
                    <a:gd name="T21" fmla="*/ 0 h 4"/>
                    <a:gd name="T22" fmla="*/ 0 w 8"/>
                    <a:gd name="T23" fmla="*/ 0 h 4"/>
                    <a:gd name="T24" fmla="*/ 1 w 8"/>
                    <a:gd name="T25" fmla="*/ 0 h 4"/>
                    <a:gd name="T26" fmla="*/ 1 w 8"/>
                    <a:gd name="T27" fmla="*/ 0 h 4"/>
                    <a:gd name="T28" fmla="*/ 0 w 8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4">
                      <a:moveTo>
                        <a:pt x="6" y="3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7" y="4"/>
                        <a:pt x="7" y="3"/>
                        <a:pt x="6" y="3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1" name="Freeform 9562"/>
                <p:cNvSpPr>
                  <a:spLocks noEditPoints="1"/>
                </p:cNvSpPr>
                <p:nvPr/>
              </p:nvSpPr>
              <p:spPr bwMode="auto">
                <a:xfrm>
                  <a:off x="-482" y="3313"/>
                  <a:ext cx="17" cy="12"/>
                </a:xfrm>
                <a:custGeom>
                  <a:avLst/>
                  <a:gdLst>
                    <a:gd name="T0" fmla="*/ 6 w 7"/>
                    <a:gd name="T1" fmla="*/ 4 h 5"/>
                    <a:gd name="T2" fmla="*/ 6 w 7"/>
                    <a:gd name="T3" fmla="*/ 4 h 5"/>
                    <a:gd name="T4" fmla="*/ 7 w 7"/>
                    <a:gd name="T5" fmla="*/ 5 h 5"/>
                    <a:gd name="T6" fmla="*/ 7 w 7"/>
                    <a:gd name="T7" fmla="*/ 5 h 5"/>
                    <a:gd name="T8" fmla="*/ 6 w 7"/>
                    <a:gd name="T9" fmla="*/ 4 h 5"/>
                    <a:gd name="T10" fmla="*/ 1 w 7"/>
                    <a:gd name="T11" fmla="*/ 1 h 5"/>
                    <a:gd name="T12" fmla="*/ 1 w 7"/>
                    <a:gd name="T13" fmla="*/ 1 h 5"/>
                    <a:gd name="T14" fmla="*/ 1 w 7"/>
                    <a:gd name="T15" fmla="*/ 2 h 5"/>
                    <a:gd name="T16" fmla="*/ 1 w 7"/>
                    <a:gd name="T17" fmla="*/ 1 h 5"/>
                    <a:gd name="T18" fmla="*/ 1 w 7"/>
                    <a:gd name="T19" fmla="*/ 1 h 5"/>
                    <a:gd name="T20" fmla="*/ 0 w 7"/>
                    <a:gd name="T21" fmla="*/ 0 h 5"/>
                    <a:gd name="T22" fmla="*/ 0 w 7"/>
                    <a:gd name="T23" fmla="*/ 1 h 5"/>
                    <a:gd name="T24" fmla="*/ 1 w 7"/>
                    <a:gd name="T25" fmla="*/ 1 h 5"/>
                    <a:gd name="T26" fmla="*/ 1 w 7"/>
                    <a:gd name="T27" fmla="*/ 1 h 5"/>
                    <a:gd name="T28" fmla="*/ 0 w 7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5">
                      <a:moveTo>
                        <a:pt x="6" y="4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6" y="4"/>
                        <a:pt x="6" y="4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2" name="Freeform 9563"/>
                <p:cNvSpPr>
                  <a:spLocks noEditPoints="1"/>
                </p:cNvSpPr>
                <p:nvPr/>
              </p:nvSpPr>
              <p:spPr bwMode="auto">
                <a:xfrm>
                  <a:off x="-477" y="3306"/>
                  <a:ext cx="19" cy="12"/>
                </a:xfrm>
                <a:custGeom>
                  <a:avLst/>
                  <a:gdLst>
                    <a:gd name="T0" fmla="*/ 6 w 8"/>
                    <a:gd name="T1" fmla="*/ 3 h 5"/>
                    <a:gd name="T2" fmla="*/ 6 w 8"/>
                    <a:gd name="T3" fmla="*/ 4 h 5"/>
                    <a:gd name="T4" fmla="*/ 7 w 8"/>
                    <a:gd name="T5" fmla="*/ 5 h 5"/>
                    <a:gd name="T6" fmla="*/ 8 w 8"/>
                    <a:gd name="T7" fmla="*/ 4 h 5"/>
                    <a:gd name="T8" fmla="*/ 6 w 8"/>
                    <a:gd name="T9" fmla="*/ 3 h 5"/>
                    <a:gd name="T10" fmla="*/ 2 w 8"/>
                    <a:gd name="T11" fmla="*/ 0 h 5"/>
                    <a:gd name="T12" fmla="*/ 1 w 8"/>
                    <a:gd name="T13" fmla="*/ 1 h 5"/>
                    <a:gd name="T14" fmla="*/ 1 w 8"/>
                    <a:gd name="T15" fmla="*/ 1 h 5"/>
                    <a:gd name="T16" fmla="*/ 2 w 8"/>
                    <a:gd name="T17" fmla="*/ 0 h 5"/>
                    <a:gd name="T18" fmla="*/ 0 w 8"/>
                    <a:gd name="T19" fmla="*/ 0 h 5"/>
                    <a:gd name="T20" fmla="*/ 0 w 8"/>
                    <a:gd name="T21" fmla="*/ 0 h 5"/>
                    <a:gd name="T22" fmla="*/ 0 w 8"/>
                    <a:gd name="T23" fmla="*/ 0 h 5"/>
                    <a:gd name="T24" fmla="*/ 1 w 8"/>
                    <a:gd name="T25" fmla="*/ 1 h 5"/>
                    <a:gd name="T26" fmla="*/ 1 w 8"/>
                    <a:gd name="T27" fmla="*/ 0 h 5"/>
                    <a:gd name="T28" fmla="*/ 0 w 8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5">
                      <a:moveTo>
                        <a:pt x="6" y="3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7" y="5"/>
                        <a:pt x="7" y="5"/>
                      </a:cubicBezTo>
                      <a:cubicBezTo>
                        <a:pt x="7" y="5"/>
                        <a:pt x="8" y="4"/>
                        <a:pt x="8" y="4"/>
                      </a:cubicBezTo>
                      <a:cubicBezTo>
                        <a:pt x="7" y="4"/>
                        <a:pt x="7" y="3"/>
                        <a:pt x="6" y="3"/>
                      </a:cubicBezTo>
                      <a:moveTo>
                        <a:pt x="2" y="0"/>
                      </a:moveTo>
                      <a:cubicBezTo>
                        <a:pt x="2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3" name="Freeform 9564"/>
                <p:cNvSpPr>
                  <a:spLocks noEditPoints="1"/>
                </p:cNvSpPr>
                <p:nvPr/>
              </p:nvSpPr>
              <p:spPr bwMode="auto">
                <a:xfrm>
                  <a:off x="-474" y="3304"/>
                  <a:ext cx="16" cy="9"/>
                </a:xfrm>
                <a:custGeom>
                  <a:avLst/>
                  <a:gdLst>
                    <a:gd name="T0" fmla="*/ 14 w 16"/>
                    <a:gd name="T1" fmla="*/ 9 h 9"/>
                    <a:gd name="T2" fmla="*/ 14 w 16"/>
                    <a:gd name="T3" fmla="*/ 9 h 9"/>
                    <a:gd name="T4" fmla="*/ 16 w 16"/>
                    <a:gd name="T5" fmla="*/ 9 h 9"/>
                    <a:gd name="T6" fmla="*/ 16 w 16"/>
                    <a:gd name="T7" fmla="*/ 9 h 9"/>
                    <a:gd name="T8" fmla="*/ 14 w 16"/>
                    <a:gd name="T9" fmla="*/ 9 h 9"/>
                    <a:gd name="T10" fmla="*/ 0 w 16"/>
                    <a:gd name="T11" fmla="*/ 0 h 9"/>
                    <a:gd name="T12" fmla="*/ 0 w 16"/>
                    <a:gd name="T13" fmla="*/ 0 h 9"/>
                    <a:gd name="T14" fmla="*/ 0 w 16"/>
                    <a:gd name="T15" fmla="*/ 0 h 9"/>
                    <a:gd name="T16" fmla="*/ 0 w 16"/>
                    <a:gd name="T17" fmla="*/ 0 h 9"/>
                    <a:gd name="T18" fmla="*/ 0 w 1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9">
                      <a:moveTo>
                        <a:pt x="14" y="9"/>
                      </a:moveTo>
                      <a:lnTo>
                        <a:pt x="14" y="9"/>
                      </a:lnTo>
                      <a:lnTo>
                        <a:pt x="16" y="9"/>
                      </a:lnTo>
                      <a:lnTo>
                        <a:pt x="16" y="9"/>
                      </a:lnTo>
                      <a:lnTo>
                        <a:pt x="14" y="9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4" name="Freeform 9565"/>
                <p:cNvSpPr>
                  <a:spLocks noEditPoints="1"/>
                </p:cNvSpPr>
                <p:nvPr/>
              </p:nvSpPr>
              <p:spPr bwMode="auto">
                <a:xfrm>
                  <a:off x="-474" y="3304"/>
                  <a:ext cx="16" cy="9"/>
                </a:xfrm>
                <a:custGeom>
                  <a:avLst/>
                  <a:gdLst>
                    <a:gd name="T0" fmla="*/ 14 w 16"/>
                    <a:gd name="T1" fmla="*/ 9 h 9"/>
                    <a:gd name="T2" fmla="*/ 14 w 16"/>
                    <a:gd name="T3" fmla="*/ 9 h 9"/>
                    <a:gd name="T4" fmla="*/ 16 w 16"/>
                    <a:gd name="T5" fmla="*/ 9 h 9"/>
                    <a:gd name="T6" fmla="*/ 16 w 16"/>
                    <a:gd name="T7" fmla="*/ 9 h 9"/>
                    <a:gd name="T8" fmla="*/ 14 w 16"/>
                    <a:gd name="T9" fmla="*/ 9 h 9"/>
                    <a:gd name="T10" fmla="*/ 0 w 16"/>
                    <a:gd name="T11" fmla="*/ 0 h 9"/>
                    <a:gd name="T12" fmla="*/ 0 w 16"/>
                    <a:gd name="T13" fmla="*/ 0 h 9"/>
                    <a:gd name="T14" fmla="*/ 0 w 16"/>
                    <a:gd name="T15" fmla="*/ 0 h 9"/>
                    <a:gd name="T16" fmla="*/ 0 w 16"/>
                    <a:gd name="T17" fmla="*/ 0 h 9"/>
                    <a:gd name="T18" fmla="*/ 0 w 1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9">
                      <a:moveTo>
                        <a:pt x="14" y="9"/>
                      </a:moveTo>
                      <a:lnTo>
                        <a:pt x="14" y="9"/>
                      </a:lnTo>
                      <a:lnTo>
                        <a:pt x="16" y="9"/>
                      </a:lnTo>
                      <a:lnTo>
                        <a:pt x="16" y="9"/>
                      </a:lnTo>
                      <a:lnTo>
                        <a:pt x="14" y="9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5" name="Freeform 9566"/>
                <p:cNvSpPr>
                  <a:spLocks noEditPoints="1"/>
                </p:cNvSpPr>
                <p:nvPr/>
              </p:nvSpPr>
              <p:spPr bwMode="auto">
                <a:xfrm>
                  <a:off x="-446" y="3264"/>
                  <a:ext cx="16" cy="26"/>
                </a:xfrm>
                <a:custGeom>
                  <a:avLst/>
                  <a:gdLst>
                    <a:gd name="T0" fmla="*/ 0 w 7"/>
                    <a:gd name="T1" fmla="*/ 10 h 11"/>
                    <a:gd name="T2" fmla="*/ 0 w 7"/>
                    <a:gd name="T3" fmla="*/ 10 h 11"/>
                    <a:gd name="T4" fmla="*/ 1 w 7"/>
                    <a:gd name="T5" fmla="*/ 11 h 11"/>
                    <a:gd name="T6" fmla="*/ 2 w 7"/>
                    <a:gd name="T7" fmla="*/ 11 h 11"/>
                    <a:gd name="T8" fmla="*/ 0 w 7"/>
                    <a:gd name="T9" fmla="*/ 10 h 11"/>
                    <a:gd name="T10" fmla="*/ 4 w 7"/>
                    <a:gd name="T11" fmla="*/ 4 h 11"/>
                    <a:gd name="T12" fmla="*/ 4 w 7"/>
                    <a:gd name="T13" fmla="*/ 5 h 11"/>
                    <a:gd name="T14" fmla="*/ 5 w 7"/>
                    <a:gd name="T15" fmla="*/ 5 h 11"/>
                    <a:gd name="T16" fmla="*/ 5 w 7"/>
                    <a:gd name="T17" fmla="*/ 5 h 11"/>
                    <a:gd name="T18" fmla="*/ 4 w 7"/>
                    <a:gd name="T19" fmla="*/ 4 h 11"/>
                    <a:gd name="T20" fmla="*/ 6 w 7"/>
                    <a:gd name="T21" fmla="*/ 2 h 11"/>
                    <a:gd name="T22" fmla="*/ 6 w 7"/>
                    <a:gd name="T23" fmla="*/ 2 h 11"/>
                    <a:gd name="T24" fmla="*/ 6 w 7"/>
                    <a:gd name="T25" fmla="*/ 2 h 11"/>
                    <a:gd name="T26" fmla="*/ 6 w 7"/>
                    <a:gd name="T27" fmla="*/ 2 h 11"/>
                    <a:gd name="T28" fmla="*/ 6 w 7"/>
                    <a:gd name="T29" fmla="*/ 0 h 11"/>
                    <a:gd name="T30" fmla="*/ 6 w 7"/>
                    <a:gd name="T31" fmla="*/ 1 h 11"/>
                    <a:gd name="T32" fmla="*/ 7 w 7"/>
                    <a:gd name="T33" fmla="*/ 2 h 11"/>
                    <a:gd name="T34" fmla="*/ 7 w 7"/>
                    <a:gd name="T35" fmla="*/ 2 h 11"/>
                    <a:gd name="T36" fmla="*/ 7 w 7"/>
                    <a:gd name="T37" fmla="*/ 1 h 11"/>
                    <a:gd name="T38" fmla="*/ 7 w 7"/>
                    <a:gd name="T39" fmla="*/ 1 h 11"/>
                    <a:gd name="T40" fmla="*/ 6 w 7"/>
                    <a:gd name="T4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" h="11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1" y="10"/>
                        <a:pt x="1" y="10"/>
                        <a:pt x="0" y="10"/>
                      </a:cubicBezTo>
                      <a:moveTo>
                        <a:pt x="4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4"/>
                        <a:pt x="4" y="4"/>
                        <a:pt x="4" y="4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6" y="0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7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6" name="Freeform 9567"/>
                <p:cNvSpPr>
                  <a:spLocks noEditPoints="1"/>
                </p:cNvSpPr>
                <p:nvPr/>
              </p:nvSpPr>
              <p:spPr bwMode="auto">
                <a:xfrm>
                  <a:off x="-439" y="3252"/>
                  <a:ext cx="19" cy="28"/>
                </a:xfrm>
                <a:custGeom>
                  <a:avLst/>
                  <a:gdLst>
                    <a:gd name="T0" fmla="*/ 0 w 8"/>
                    <a:gd name="T1" fmla="*/ 11 h 12"/>
                    <a:gd name="T2" fmla="*/ 0 w 8"/>
                    <a:gd name="T3" fmla="*/ 11 h 12"/>
                    <a:gd name="T4" fmla="*/ 1 w 8"/>
                    <a:gd name="T5" fmla="*/ 12 h 12"/>
                    <a:gd name="T6" fmla="*/ 1 w 8"/>
                    <a:gd name="T7" fmla="*/ 12 h 12"/>
                    <a:gd name="T8" fmla="*/ 0 w 8"/>
                    <a:gd name="T9" fmla="*/ 11 h 12"/>
                    <a:gd name="T10" fmla="*/ 5 w 8"/>
                    <a:gd name="T11" fmla="*/ 3 h 12"/>
                    <a:gd name="T12" fmla="*/ 4 w 8"/>
                    <a:gd name="T13" fmla="*/ 4 h 12"/>
                    <a:gd name="T14" fmla="*/ 6 w 8"/>
                    <a:gd name="T15" fmla="*/ 4 h 12"/>
                    <a:gd name="T16" fmla="*/ 6 w 8"/>
                    <a:gd name="T17" fmla="*/ 4 h 12"/>
                    <a:gd name="T18" fmla="*/ 5 w 8"/>
                    <a:gd name="T19" fmla="*/ 3 h 12"/>
                    <a:gd name="T20" fmla="*/ 6 w 8"/>
                    <a:gd name="T21" fmla="*/ 2 h 12"/>
                    <a:gd name="T22" fmla="*/ 6 w 8"/>
                    <a:gd name="T23" fmla="*/ 2 h 12"/>
                    <a:gd name="T24" fmla="*/ 7 w 8"/>
                    <a:gd name="T25" fmla="*/ 2 h 12"/>
                    <a:gd name="T26" fmla="*/ 7 w 8"/>
                    <a:gd name="T27" fmla="*/ 2 h 12"/>
                    <a:gd name="T28" fmla="*/ 7 w 8"/>
                    <a:gd name="T29" fmla="*/ 2 h 12"/>
                    <a:gd name="T30" fmla="*/ 6 w 8"/>
                    <a:gd name="T31" fmla="*/ 2 h 12"/>
                    <a:gd name="T32" fmla="*/ 7 w 8"/>
                    <a:gd name="T33" fmla="*/ 0 h 12"/>
                    <a:gd name="T34" fmla="*/ 6 w 8"/>
                    <a:gd name="T35" fmla="*/ 2 h 12"/>
                    <a:gd name="T36" fmla="*/ 7 w 8"/>
                    <a:gd name="T37" fmla="*/ 2 h 12"/>
                    <a:gd name="T38" fmla="*/ 8 w 8"/>
                    <a:gd name="T39" fmla="*/ 1 h 12"/>
                    <a:gd name="T40" fmla="*/ 7 w 8"/>
                    <a:gd name="T4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" h="12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moveTo>
                        <a:pt x="5" y="3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7" y="0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7" y="2"/>
                        <a:pt x="7" y="1"/>
                        <a:pt x="8" y="1"/>
                      </a:cubicBezTo>
                      <a:cubicBezTo>
                        <a:pt x="7" y="1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7" name="Freeform 9568"/>
                <p:cNvSpPr>
                  <a:spLocks/>
                </p:cNvSpPr>
                <p:nvPr/>
              </p:nvSpPr>
              <p:spPr bwMode="auto">
                <a:xfrm>
                  <a:off x="-441" y="3280"/>
                  <a:ext cx="2" cy="5"/>
                </a:xfrm>
                <a:custGeom>
                  <a:avLst/>
                  <a:gdLst>
                    <a:gd name="T0" fmla="*/ 0 w 1"/>
                    <a:gd name="T1" fmla="*/ 0 h 2"/>
                    <a:gd name="T2" fmla="*/ 0 w 1"/>
                    <a:gd name="T3" fmla="*/ 1 h 2"/>
                    <a:gd name="T4" fmla="*/ 1 w 1"/>
                    <a:gd name="T5" fmla="*/ 2 h 2"/>
                    <a:gd name="T6" fmla="*/ 1 w 1"/>
                    <a:gd name="T7" fmla="*/ 1 h 2"/>
                    <a:gd name="T8" fmla="*/ 0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8" name="Freeform 9569"/>
                <p:cNvSpPr>
                  <a:spLocks noEditPoints="1"/>
                </p:cNvSpPr>
                <p:nvPr/>
              </p:nvSpPr>
              <p:spPr bwMode="auto">
                <a:xfrm>
                  <a:off x="-663" y="3613"/>
                  <a:ext cx="14" cy="10"/>
                </a:xfrm>
                <a:custGeom>
                  <a:avLst/>
                  <a:gdLst>
                    <a:gd name="T0" fmla="*/ 5 w 6"/>
                    <a:gd name="T1" fmla="*/ 3 h 4"/>
                    <a:gd name="T2" fmla="*/ 5 w 6"/>
                    <a:gd name="T3" fmla="*/ 3 h 4"/>
                    <a:gd name="T4" fmla="*/ 6 w 6"/>
                    <a:gd name="T5" fmla="*/ 4 h 4"/>
                    <a:gd name="T6" fmla="*/ 6 w 6"/>
                    <a:gd name="T7" fmla="*/ 4 h 4"/>
                    <a:gd name="T8" fmla="*/ 5 w 6"/>
                    <a:gd name="T9" fmla="*/ 3 h 4"/>
                    <a:gd name="T10" fmla="*/ 4 w 6"/>
                    <a:gd name="T11" fmla="*/ 3 h 4"/>
                    <a:gd name="T12" fmla="*/ 4 w 6"/>
                    <a:gd name="T13" fmla="*/ 3 h 4"/>
                    <a:gd name="T14" fmla="*/ 5 w 6"/>
                    <a:gd name="T15" fmla="*/ 3 h 4"/>
                    <a:gd name="T16" fmla="*/ 5 w 6"/>
                    <a:gd name="T17" fmla="*/ 3 h 4"/>
                    <a:gd name="T18" fmla="*/ 4 w 6"/>
                    <a:gd name="T19" fmla="*/ 3 h 4"/>
                    <a:gd name="T20" fmla="*/ 1 w 6"/>
                    <a:gd name="T21" fmla="*/ 1 h 4"/>
                    <a:gd name="T22" fmla="*/ 1 w 6"/>
                    <a:gd name="T23" fmla="*/ 1 h 4"/>
                    <a:gd name="T24" fmla="*/ 2 w 6"/>
                    <a:gd name="T25" fmla="*/ 1 h 4"/>
                    <a:gd name="T26" fmla="*/ 2 w 6"/>
                    <a:gd name="T27" fmla="*/ 1 h 4"/>
                    <a:gd name="T28" fmla="*/ 1 w 6"/>
                    <a:gd name="T29" fmla="*/ 1 h 4"/>
                    <a:gd name="T30" fmla="*/ 0 w 6"/>
                    <a:gd name="T31" fmla="*/ 0 h 4"/>
                    <a:gd name="T32" fmla="*/ 0 w 6"/>
                    <a:gd name="T33" fmla="*/ 0 h 4"/>
                    <a:gd name="T34" fmla="*/ 1 w 6"/>
                    <a:gd name="T35" fmla="*/ 1 h 4"/>
                    <a:gd name="T36" fmla="*/ 1 w 6"/>
                    <a:gd name="T37" fmla="*/ 1 h 4"/>
                    <a:gd name="T38" fmla="*/ 0 w 6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4"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5" y="3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4" y="3"/>
                        <a:pt x="4" y="3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09" name="Freeform 9570"/>
                <p:cNvSpPr>
                  <a:spLocks noEditPoints="1"/>
                </p:cNvSpPr>
                <p:nvPr/>
              </p:nvSpPr>
              <p:spPr bwMode="auto">
                <a:xfrm>
                  <a:off x="-659" y="3606"/>
                  <a:ext cx="14" cy="10"/>
                </a:xfrm>
                <a:custGeom>
                  <a:avLst/>
                  <a:gdLst>
                    <a:gd name="T0" fmla="*/ 5 w 6"/>
                    <a:gd name="T1" fmla="*/ 3 h 4"/>
                    <a:gd name="T2" fmla="*/ 5 w 6"/>
                    <a:gd name="T3" fmla="*/ 3 h 4"/>
                    <a:gd name="T4" fmla="*/ 6 w 6"/>
                    <a:gd name="T5" fmla="*/ 4 h 4"/>
                    <a:gd name="T6" fmla="*/ 6 w 6"/>
                    <a:gd name="T7" fmla="*/ 3 h 4"/>
                    <a:gd name="T8" fmla="*/ 5 w 6"/>
                    <a:gd name="T9" fmla="*/ 3 h 4"/>
                    <a:gd name="T10" fmla="*/ 4 w 6"/>
                    <a:gd name="T11" fmla="*/ 2 h 4"/>
                    <a:gd name="T12" fmla="*/ 4 w 6"/>
                    <a:gd name="T13" fmla="*/ 3 h 4"/>
                    <a:gd name="T14" fmla="*/ 5 w 6"/>
                    <a:gd name="T15" fmla="*/ 3 h 4"/>
                    <a:gd name="T16" fmla="*/ 5 w 6"/>
                    <a:gd name="T17" fmla="*/ 3 h 4"/>
                    <a:gd name="T18" fmla="*/ 4 w 6"/>
                    <a:gd name="T19" fmla="*/ 2 h 4"/>
                    <a:gd name="T20" fmla="*/ 1 w 6"/>
                    <a:gd name="T21" fmla="*/ 0 h 4"/>
                    <a:gd name="T22" fmla="*/ 1 w 6"/>
                    <a:gd name="T23" fmla="*/ 1 h 4"/>
                    <a:gd name="T24" fmla="*/ 2 w 6"/>
                    <a:gd name="T25" fmla="*/ 1 h 4"/>
                    <a:gd name="T26" fmla="*/ 2 w 6"/>
                    <a:gd name="T27" fmla="*/ 1 h 4"/>
                    <a:gd name="T28" fmla="*/ 1 w 6"/>
                    <a:gd name="T29" fmla="*/ 0 h 4"/>
                    <a:gd name="T30" fmla="*/ 0 w 6"/>
                    <a:gd name="T31" fmla="*/ 0 h 4"/>
                    <a:gd name="T32" fmla="*/ 0 w 6"/>
                    <a:gd name="T33" fmla="*/ 0 h 4"/>
                    <a:gd name="T34" fmla="*/ 1 w 6"/>
                    <a:gd name="T35" fmla="*/ 1 h 4"/>
                    <a:gd name="T36" fmla="*/ 1 w 6"/>
                    <a:gd name="T37" fmla="*/ 0 h 4"/>
                    <a:gd name="T38" fmla="*/ 0 w 6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4"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moveTo>
                        <a:pt x="4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4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0" name="Freeform 9571"/>
                <p:cNvSpPr>
                  <a:spLocks noEditPoints="1"/>
                </p:cNvSpPr>
                <p:nvPr/>
              </p:nvSpPr>
              <p:spPr bwMode="auto">
                <a:xfrm>
                  <a:off x="-645" y="3582"/>
                  <a:ext cx="15" cy="10"/>
                </a:xfrm>
                <a:custGeom>
                  <a:avLst/>
                  <a:gdLst>
                    <a:gd name="T0" fmla="*/ 5 w 6"/>
                    <a:gd name="T1" fmla="*/ 3 h 4"/>
                    <a:gd name="T2" fmla="*/ 5 w 6"/>
                    <a:gd name="T3" fmla="*/ 3 h 4"/>
                    <a:gd name="T4" fmla="*/ 6 w 6"/>
                    <a:gd name="T5" fmla="*/ 4 h 4"/>
                    <a:gd name="T6" fmla="*/ 6 w 6"/>
                    <a:gd name="T7" fmla="*/ 4 h 4"/>
                    <a:gd name="T8" fmla="*/ 5 w 6"/>
                    <a:gd name="T9" fmla="*/ 3 h 4"/>
                    <a:gd name="T10" fmla="*/ 4 w 6"/>
                    <a:gd name="T11" fmla="*/ 2 h 4"/>
                    <a:gd name="T12" fmla="*/ 4 w 6"/>
                    <a:gd name="T13" fmla="*/ 2 h 4"/>
                    <a:gd name="T14" fmla="*/ 5 w 6"/>
                    <a:gd name="T15" fmla="*/ 3 h 4"/>
                    <a:gd name="T16" fmla="*/ 4 w 6"/>
                    <a:gd name="T17" fmla="*/ 2 h 4"/>
                    <a:gd name="T18" fmla="*/ 1 w 6"/>
                    <a:gd name="T19" fmla="*/ 1 h 4"/>
                    <a:gd name="T20" fmla="*/ 1 w 6"/>
                    <a:gd name="T21" fmla="*/ 1 h 4"/>
                    <a:gd name="T22" fmla="*/ 2 w 6"/>
                    <a:gd name="T23" fmla="*/ 1 h 4"/>
                    <a:gd name="T24" fmla="*/ 2 w 6"/>
                    <a:gd name="T25" fmla="*/ 1 h 4"/>
                    <a:gd name="T26" fmla="*/ 1 w 6"/>
                    <a:gd name="T27" fmla="*/ 1 h 4"/>
                    <a:gd name="T28" fmla="*/ 1 w 6"/>
                    <a:gd name="T29" fmla="*/ 0 h 4"/>
                    <a:gd name="T30" fmla="*/ 1 w 6"/>
                    <a:gd name="T31" fmla="*/ 0 h 4"/>
                    <a:gd name="T32" fmla="*/ 2 w 6"/>
                    <a:gd name="T33" fmla="*/ 0 h 4"/>
                    <a:gd name="T34" fmla="*/ 2 w 6"/>
                    <a:gd name="T35" fmla="*/ 0 h 4"/>
                    <a:gd name="T36" fmla="*/ 1 w 6"/>
                    <a:gd name="T37" fmla="*/ 0 h 4"/>
                    <a:gd name="T38" fmla="*/ 0 w 6"/>
                    <a:gd name="T39" fmla="*/ 0 h 4"/>
                    <a:gd name="T40" fmla="*/ 0 w 6"/>
                    <a:gd name="T41" fmla="*/ 0 h 4"/>
                    <a:gd name="T42" fmla="*/ 1 w 6"/>
                    <a:gd name="T43" fmla="*/ 0 h 4"/>
                    <a:gd name="T44" fmla="*/ 1 w 6"/>
                    <a:gd name="T45" fmla="*/ 0 h 4"/>
                    <a:gd name="T46" fmla="*/ 0 w 6"/>
                    <a:gd name="T47" fmla="*/ 0 h 4"/>
                    <a:gd name="T48" fmla="*/ 0 w 6"/>
                    <a:gd name="T49" fmla="*/ 0 h 4"/>
                    <a:gd name="T50" fmla="*/ 0 w 6"/>
                    <a:gd name="T51" fmla="*/ 0 h 4"/>
                    <a:gd name="T52" fmla="*/ 1 w 6"/>
                    <a:gd name="T53" fmla="*/ 0 h 4"/>
                    <a:gd name="T54" fmla="*/ 1 w 6"/>
                    <a:gd name="T55" fmla="*/ 0 h 4"/>
                    <a:gd name="T56" fmla="*/ 0 w 6"/>
                    <a:gd name="T5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6" h="4"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1" name="Freeform 9572"/>
                <p:cNvSpPr>
                  <a:spLocks noEditPoints="1"/>
                </p:cNvSpPr>
                <p:nvPr/>
              </p:nvSpPr>
              <p:spPr bwMode="auto">
                <a:xfrm>
                  <a:off x="-628" y="3554"/>
                  <a:ext cx="14" cy="10"/>
                </a:xfrm>
                <a:custGeom>
                  <a:avLst/>
                  <a:gdLst>
                    <a:gd name="T0" fmla="*/ 4 w 6"/>
                    <a:gd name="T1" fmla="*/ 3 h 4"/>
                    <a:gd name="T2" fmla="*/ 4 w 6"/>
                    <a:gd name="T3" fmla="*/ 3 h 4"/>
                    <a:gd name="T4" fmla="*/ 6 w 6"/>
                    <a:gd name="T5" fmla="*/ 4 h 4"/>
                    <a:gd name="T6" fmla="*/ 6 w 6"/>
                    <a:gd name="T7" fmla="*/ 4 h 4"/>
                    <a:gd name="T8" fmla="*/ 4 w 6"/>
                    <a:gd name="T9" fmla="*/ 3 h 4"/>
                    <a:gd name="T10" fmla="*/ 1 w 6"/>
                    <a:gd name="T11" fmla="*/ 1 h 4"/>
                    <a:gd name="T12" fmla="*/ 1 w 6"/>
                    <a:gd name="T13" fmla="*/ 1 h 4"/>
                    <a:gd name="T14" fmla="*/ 2 w 6"/>
                    <a:gd name="T15" fmla="*/ 2 h 4"/>
                    <a:gd name="T16" fmla="*/ 2 w 6"/>
                    <a:gd name="T17" fmla="*/ 2 h 4"/>
                    <a:gd name="T18" fmla="*/ 1 w 6"/>
                    <a:gd name="T19" fmla="*/ 1 h 4"/>
                    <a:gd name="T20" fmla="*/ 0 w 6"/>
                    <a:gd name="T21" fmla="*/ 0 h 4"/>
                    <a:gd name="T22" fmla="*/ 0 w 6"/>
                    <a:gd name="T23" fmla="*/ 0 h 4"/>
                    <a:gd name="T24" fmla="*/ 1 w 6"/>
                    <a:gd name="T25" fmla="*/ 1 h 4"/>
                    <a:gd name="T26" fmla="*/ 1 w 6"/>
                    <a:gd name="T27" fmla="*/ 1 h 4"/>
                    <a:gd name="T28" fmla="*/ 0 w 6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4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5" y="4"/>
                        <a:pt x="4" y="3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2" name="Freeform 9573"/>
                <p:cNvSpPr>
                  <a:spLocks noEditPoints="1"/>
                </p:cNvSpPr>
                <p:nvPr/>
              </p:nvSpPr>
              <p:spPr bwMode="auto">
                <a:xfrm>
                  <a:off x="-744" y="3318"/>
                  <a:ext cx="277" cy="449"/>
                </a:xfrm>
                <a:custGeom>
                  <a:avLst/>
                  <a:gdLst>
                    <a:gd name="T0" fmla="*/ 4 w 117"/>
                    <a:gd name="T1" fmla="*/ 186 h 190"/>
                    <a:gd name="T2" fmla="*/ 5 w 117"/>
                    <a:gd name="T3" fmla="*/ 184 h 190"/>
                    <a:gd name="T4" fmla="*/ 7 w 117"/>
                    <a:gd name="T5" fmla="*/ 180 h 190"/>
                    <a:gd name="T6" fmla="*/ 7 w 117"/>
                    <a:gd name="T7" fmla="*/ 180 h 190"/>
                    <a:gd name="T8" fmla="*/ 3 w 117"/>
                    <a:gd name="T9" fmla="*/ 178 h 190"/>
                    <a:gd name="T10" fmla="*/ 4 w 117"/>
                    <a:gd name="T11" fmla="*/ 179 h 190"/>
                    <a:gd name="T12" fmla="*/ 11 w 117"/>
                    <a:gd name="T13" fmla="*/ 175 h 190"/>
                    <a:gd name="T14" fmla="*/ 8 w 117"/>
                    <a:gd name="T15" fmla="*/ 174 h 190"/>
                    <a:gd name="T16" fmla="*/ 10 w 117"/>
                    <a:gd name="T17" fmla="*/ 174 h 190"/>
                    <a:gd name="T18" fmla="*/ 6 w 117"/>
                    <a:gd name="T19" fmla="*/ 172 h 190"/>
                    <a:gd name="T20" fmla="*/ 12 w 117"/>
                    <a:gd name="T21" fmla="*/ 169 h 190"/>
                    <a:gd name="T22" fmla="*/ 13 w 117"/>
                    <a:gd name="T23" fmla="*/ 167 h 190"/>
                    <a:gd name="T24" fmla="*/ 12 w 117"/>
                    <a:gd name="T25" fmla="*/ 167 h 190"/>
                    <a:gd name="T26" fmla="*/ 18 w 117"/>
                    <a:gd name="T27" fmla="*/ 162 h 190"/>
                    <a:gd name="T28" fmla="*/ 24 w 117"/>
                    <a:gd name="T29" fmla="*/ 154 h 190"/>
                    <a:gd name="T30" fmla="*/ 19 w 117"/>
                    <a:gd name="T31" fmla="*/ 151 h 190"/>
                    <a:gd name="T32" fmla="*/ 30 w 117"/>
                    <a:gd name="T33" fmla="*/ 141 h 190"/>
                    <a:gd name="T34" fmla="*/ 29 w 117"/>
                    <a:gd name="T35" fmla="*/ 136 h 190"/>
                    <a:gd name="T36" fmla="*/ 39 w 117"/>
                    <a:gd name="T37" fmla="*/ 128 h 190"/>
                    <a:gd name="T38" fmla="*/ 40 w 117"/>
                    <a:gd name="T39" fmla="*/ 127 h 190"/>
                    <a:gd name="T40" fmla="*/ 35 w 117"/>
                    <a:gd name="T41" fmla="*/ 126 h 190"/>
                    <a:gd name="T42" fmla="*/ 35 w 117"/>
                    <a:gd name="T43" fmla="*/ 125 h 190"/>
                    <a:gd name="T44" fmla="*/ 43 w 117"/>
                    <a:gd name="T45" fmla="*/ 122 h 190"/>
                    <a:gd name="T46" fmla="*/ 39 w 117"/>
                    <a:gd name="T47" fmla="*/ 119 h 190"/>
                    <a:gd name="T48" fmla="*/ 45 w 117"/>
                    <a:gd name="T49" fmla="*/ 118 h 190"/>
                    <a:gd name="T50" fmla="*/ 45 w 117"/>
                    <a:gd name="T51" fmla="*/ 118 h 190"/>
                    <a:gd name="T52" fmla="*/ 42 w 117"/>
                    <a:gd name="T53" fmla="*/ 116 h 190"/>
                    <a:gd name="T54" fmla="*/ 41 w 117"/>
                    <a:gd name="T55" fmla="*/ 116 h 190"/>
                    <a:gd name="T56" fmla="*/ 41 w 117"/>
                    <a:gd name="T57" fmla="*/ 115 h 190"/>
                    <a:gd name="T58" fmla="*/ 48 w 117"/>
                    <a:gd name="T59" fmla="*/ 114 h 190"/>
                    <a:gd name="T60" fmla="*/ 42 w 117"/>
                    <a:gd name="T61" fmla="*/ 113 h 190"/>
                    <a:gd name="T62" fmla="*/ 44 w 117"/>
                    <a:gd name="T63" fmla="*/ 112 h 190"/>
                    <a:gd name="T64" fmla="*/ 42 w 117"/>
                    <a:gd name="T65" fmla="*/ 111 h 190"/>
                    <a:gd name="T66" fmla="*/ 43 w 117"/>
                    <a:gd name="T67" fmla="*/ 110 h 190"/>
                    <a:gd name="T68" fmla="*/ 55 w 117"/>
                    <a:gd name="T69" fmla="*/ 104 h 190"/>
                    <a:gd name="T70" fmla="*/ 51 w 117"/>
                    <a:gd name="T71" fmla="*/ 102 h 190"/>
                    <a:gd name="T72" fmla="*/ 51 w 117"/>
                    <a:gd name="T73" fmla="*/ 101 h 190"/>
                    <a:gd name="T74" fmla="*/ 56 w 117"/>
                    <a:gd name="T75" fmla="*/ 103 h 190"/>
                    <a:gd name="T76" fmla="*/ 51 w 117"/>
                    <a:gd name="T77" fmla="*/ 99 h 190"/>
                    <a:gd name="T78" fmla="*/ 64 w 117"/>
                    <a:gd name="T79" fmla="*/ 91 h 190"/>
                    <a:gd name="T80" fmla="*/ 54 w 117"/>
                    <a:gd name="T81" fmla="*/ 94 h 190"/>
                    <a:gd name="T82" fmla="*/ 58 w 117"/>
                    <a:gd name="T83" fmla="*/ 87 h 190"/>
                    <a:gd name="T84" fmla="*/ 60 w 117"/>
                    <a:gd name="T85" fmla="*/ 85 h 190"/>
                    <a:gd name="T86" fmla="*/ 70 w 117"/>
                    <a:gd name="T87" fmla="*/ 76 h 190"/>
                    <a:gd name="T88" fmla="*/ 65 w 117"/>
                    <a:gd name="T89" fmla="*/ 73 h 190"/>
                    <a:gd name="T90" fmla="*/ 78 w 117"/>
                    <a:gd name="T91" fmla="*/ 56 h 190"/>
                    <a:gd name="T92" fmla="*/ 77 w 117"/>
                    <a:gd name="T93" fmla="*/ 55 h 190"/>
                    <a:gd name="T94" fmla="*/ 82 w 117"/>
                    <a:gd name="T95" fmla="*/ 46 h 190"/>
                    <a:gd name="T96" fmla="*/ 85 w 117"/>
                    <a:gd name="T97" fmla="*/ 43 h 190"/>
                    <a:gd name="T98" fmla="*/ 84 w 117"/>
                    <a:gd name="T99" fmla="*/ 43 h 190"/>
                    <a:gd name="T100" fmla="*/ 87 w 117"/>
                    <a:gd name="T101" fmla="*/ 37 h 190"/>
                    <a:gd name="T102" fmla="*/ 96 w 117"/>
                    <a:gd name="T103" fmla="*/ 35 h 190"/>
                    <a:gd name="T104" fmla="*/ 92 w 117"/>
                    <a:gd name="T105" fmla="*/ 33 h 190"/>
                    <a:gd name="T106" fmla="*/ 98 w 117"/>
                    <a:gd name="T107" fmla="*/ 32 h 190"/>
                    <a:gd name="T108" fmla="*/ 99 w 117"/>
                    <a:gd name="T109" fmla="*/ 30 h 190"/>
                    <a:gd name="T110" fmla="*/ 92 w 117"/>
                    <a:gd name="T111" fmla="*/ 29 h 190"/>
                    <a:gd name="T112" fmla="*/ 94 w 117"/>
                    <a:gd name="T113" fmla="*/ 26 h 190"/>
                    <a:gd name="T114" fmla="*/ 103 w 117"/>
                    <a:gd name="T115" fmla="*/ 13 h 190"/>
                    <a:gd name="T116" fmla="*/ 115 w 117"/>
                    <a:gd name="T117" fmla="*/ 5 h 190"/>
                    <a:gd name="T118" fmla="*/ 110 w 117"/>
                    <a:gd name="T119" fmla="*/ 3 h 190"/>
                    <a:gd name="T120" fmla="*/ 111 w 117"/>
                    <a:gd name="T121" fmla="*/ 1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7" h="190">
                      <a:moveTo>
                        <a:pt x="1" y="187"/>
                      </a:moveTo>
                      <a:cubicBezTo>
                        <a:pt x="1" y="187"/>
                        <a:pt x="1" y="188"/>
                        <a:pt x="1" y="188"/>
                      </a:cubicBezTo>
                      <a:cubicBezTo>
                        <a:pt x="0" y="188"/>
                        <a:pt x="0" y="189"/>
                        <a:pt x="0" y="190"/>
                      </a:cubicBezTo>
                      <a:cubicBezTo>
                        <a:pt x="0" y="190"/>
                        <a:pt x="0" y="190"/>
                        <a:pt x="0" y="190"/>
                      </a:cubicBezTo>
                      <a:cubicBezTo>
                        <a:pt x="0" y="189"/>
                        <a:pt x="0" y="188"/>
                        <a:pt x="1" y="188"/>
                      </a:cubicBezTo>
                      <a:cubicBezTo>
                        <a:pt x="1" y="188"/>
                        <a:pt x="1" y="187"/>
                        <a:pt x="1" y="187"/>
                      </a:cubicBezTo>
                      <a:cubicBezTo>
                        <a:pt x="1" y="187"/>
                        <a:pt x="1" y="187"/>
                        <a:pt x="1" y="187"/>
                      </a:cubicBezTo>
                      <a:moveTo>
                        <a:pt x="4" y="185"/>
                      </a:moveTo>
                      <a:cubicBezTo>
                        <a:pt x="3" y="186"/>
                        <a:pt x="3" y="186"/>
                        <a:pt x="3" y="186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4" y="186"/>
                        <a:pt x="4" y="185"/>
                        <a:pt x="5" y="185"/>
                      </a:cubicBezTo>
                      <a:cubicBezTo>
                        <a:pt x="4" y="185"/>
                        <a:pt x="4" y="185"/>
                        <a:pt x="4" y="185"/>
                      </a:cubicBezTo>
                      <a:moveTo>
                        <a:pt x="4" y="184"/>
                      </a:moveTo>
                      <a:cubicBezTo>
                        <a:pt x="3" y="185"/>
                        <a:pt x="3" y="185"/>
                        <a:pt x="3" y="186"/>
                      </a:cubicBezTo>
                      <a:cubicBezTo>
                        <a:pt x="3" y="186"/>
                        <a:pt x="3" y="186"/>
                        <a:pt x="3" y="186"/>
                      </a:cubicBezTo>
                      <a:cubicBezTo>
                        <a:pt x="4" y="185"/>
                        <a:pt x="4" y="185"/>
                        <a:pt x="4" y="185"/>
                      </a:cubicBezTo>
                      <a:cubicBezTo>
                        <a:pt x="4" y="184"/>
                        <a:pt x="4" y="184"/>
                        <a:pt x="4" y="184"/>
                      </a:cubicBezTo>
                      <a:cubicBezTo>
                        <a:pt x="4" y="184"/>
                        <a:pt x="4" y="184"/>
                        <a:pt x="4" y="184"/>
                      </a:cubicBezTo>
                      <a:moveTo>
                        <a:pt x="7" y="181"/>
                      </a:moveTo>
                      <a:cubicBezTo>
                        <a:pt x="5" y="184"/>
                        <a:pt x="5" y="184"/>
                        <a:pt x="5" y="184"/>
                      </a:cubicBezTo>
                      <a:cubicBezTo>
                        <a:pt x="5" y="184"/>
                        <a:pt x="5" y="184"/>
                        <a:pt x="5" y="184"/>
                      </a:cubicBezTo>
                      <a:cubicBezTo>
                        <a:pt x="5" y="184"/>
                        <a:pt x="5" y="184"/>
                        <a:pt x="5" y="184"/>
                      </a:cubicBezTo>
                      <a:cubicBezTo>
                        <a:pt x="7" y="181"/>
                        <a:pt x="7" y="181"/>
                        <a:pt x="7" y="181"/>
                      </a:cubicBezTo>
                      <a:cubicBezTo>
                        <a:pt x="7" y="181"/>
                        <a:pt x="7" y="181"/>
                        <a:pt x="7" y="181"/>
                      </a:cubicBezTo>
                      <a:moveTo>
                        <a:pt x="6" y="180"/>
                      </a:moveTo>
                      <a:cubicBezTo>
                        <a:pt x="6" y="180"/>
                        <a:pt x="6" y="180"/>
                        <a:pt x="6" y="180"/>
                      </a:cubicBezTo>
                      <a:cubicBezTo>
                        <a:pt x="5" y="181"/>
                        <a:pt x="5" y="182"/>
                        <a:pt x="4" y="183"/>
                      </a:cubicBezTo>
                      <a:cubicBezTo>
                        <a:pt x="4" y="183"/>
                        <a:pt x="4" y="183"/>
                        <a:pt x="5" y="184"/>
                      </a:cubicBezTo>
                      <a:cubicBezTo>
                        <a:pt x="5" y="182"/>
                        <a:pt x="5" y="182"/>
                        <a:pt x="5" y="182"/>
                      </a:cubicBezTo>
                      <a:cubicBezTo>
                        <a:pt x="7" y="180"/>
                        <a:pt x="7" y="180"/>
                        <a:pt x="7" y="180"/>
                      </a:cubicBezTo>
                      <a:cubicBezTo>
                        <a:pt x="6" y="180"/>
                        <a:pt x="6" y="180"/>
                        <a:pt x="6" y="180"/>
                      </a:cubicBezTo>
                      <a:moveTo>
                        <a:pt x="7" y="180"/>
                      </a:moveTo>
                      <a:cubicBezTo>
                        <a:pt x="7" y="180"/>
                        <a:pt x="7" y="180"/>
                        <a:pt x="7" y="180"/>
                      </a:cubicBezTo>
                      <a:cubicBezTo>
                        <a:pt x="7" y="180"/>
                        <a:pt x="7" y="180"/>
                        <a:pt x="8" y="180"/>
                      </a:cubicBezTo>
                      <a:cubicBezTo>
                        <a:pt x="8" y="180"/>
                        <a:pt x="8" y="180"/>
                        <a:pt x="8" y="180"/>
                      </a:cubicBezTo>
                      <a:cubicBezTo>
                        <a:pt x="8" y="180"/>
                        <a:pt x="7" y="180"/>
                        <a:pt x="7" y="180"/>
                      </a:cubicBezTo>
                      <a:moveTo>
                        <a:pt x="6" y="179"/>
                      </a:moveTo>
                      <a:cubicBezTo>
                        <a:pt x="6" y="179"/>
                        <a:pt x="6" y="179"/>
                        <a:pt x="6" y="180"/>
                      </a:cubicBezTo>
                      <a:cubicBezTo>
                        <a:pt x="6" y="180"/>
                        <a:pt x="7" y="180"/>
                        <a:pt x="7" y="180"/>
                      </a:cubicBezTo>
                      <a:cubicBezTo>
                        <a:pt x="7" y="180"/>
                        <a:pt x="7" y="180"/>
                        <a:pt x="7" y="180"/>
                      </a:cubicBezTo>
                      <a:cubicBezTo>
                        <a:pt x="7" y="180"/>
                        <a:pt x="6" y="179"/>
                        <a:pt x="6" y="179"/>
                      </a:cubicBezTo>
                      <a:moveTo>
                        <a:pt x="3" y="179"/>
                      </a:moveTo>
                      <a:cubicBezTo>
                        <a:pt x="3" y="180"/>
                        <a:pt x="3" y="180"/>
                        <a:pt x="3" y="180"/>
                      </a:cubicBezTo>
                      <a:cubicBezTo>
                        <a:pt x="2" y="180"/>
                        <a:pt x="2" y="180"/>
                        <a:pt x="2" y="180"/>
                      </a:cubicBezTo>
                      <a:cubicBezTo>
                        <a:pt x="2" y="181"/>
                        <a:pt x="1" y="181"/>
                        <a:pt x="1" y="182"/>
                      </a:cubicBezTo>
                      <a:cubicBezTo>
                        <a:pt x="1" y="182"/>
                        <a:pt x="2" y="182"/>
                        <a:pt x="2" y="182"/>
                      </a:cubicBezTo>
                      <a:cubicBezTo>
                        <a:pt x="3" y="181"/>
                        <a:pt x="3" y="180"/>
                        <a:pt x="4" y="179"/>
                      </a:cubicBezTo>
                      <a:cubicBezTo>
                        <a:pt x="4" y="179"/>
                        <a:pt x="3" y="179"/>
                        <a:pt x="3" y="179"/>
                      </a:cubicBezTo>
                      <a:moveTo>
                        <a:pt x="3" y="178"/>
                      </a:moveTo>
                      <a:cubicBezTo>
                        <a:pt x="3" y="178"/>
                        <a:pt x="3" y="178"/>
                        <a:pt x="3" y="178"/>
                      </a:cubicBezTo>
                      <a:cubicBezTo>
                        <a:pt x="4" y="178"/>
                        <a:pt x="4" y="178"/>
                        <a:pt x="5" y="179"/>
                      </a:cubicBezTo>
                      <a:cubicBezTo>
                        <a:pt x="5" y="179"/>
                        <a:pt x="5" y="179"/>
                        <a:pt x="5" y="179"/>
                      </a:cubicBezTo>
                      <a:cubicBezTo>
                        <a:pt x="4" y="178"/>
                        <a:pt x="4" y="178"/>
                        <a:pt x="3" y="178"/>
                      </a:cubicBezTo>
                      <a:moveTo>
                        <a:pt x="3" y="178"/>
                      </a:moveTo>
                      <a:cubicBezTo>
                        <a:pt x="3" y="178"/>
                        <a:pt x="3" y="178"/>
                        <a:pt x="3" y="179"/>
                      </a:cubicBezTo>
                      <a:cubicBezTo>
                        <a:pt x="3" y="179"/>
                        <a:pt x="3" y="179"/>
                        <a:pt x="3" y="179"/>
                      </a:cubicBezTo>
                      <a:cubicBezTo>
                        <a:pt x="3" y="179"/>
                        <a:pt x="3" y="179"/>
                        <a:pt x="3" y="179"/>
                      </a:cubicBezTo>
                      <a:cubicBezTo>
                        <a:pt x="3" y="178"/>
                        <a:pt x="3" y="178"/>
                        <a:pt x="3" y="178"/>
                      </a:cubicBezTo>
                      <a:cubicBezTo>
                        <a:pt x="3" y="178"/>
                        <a:pt x="3" y="178"/>
                        <a:pt x="3" y="178"/>
                      </a:cubicBezTo>
                      <a:cubicBezTo>
                        <a:pt x="3" y="179"/>
                        <a:pt x="4" y="179"/>
                        <a:pt x="4" y="179"/>
                      </a:cubicBezTo>
                      <a:cubicBezTo>
                        <a:pt x="4" y="179"/>
                        <a:pt x="4" y="179"/>
                        <a:pt x="3" y="178"/>
                      </a:cubicBezTo>
                      <a:cubicBezTo>
                        <a:pt x="3" y="178"/>
                        <a:pt x="3" y="178"/>
                        <a:pt x="3" y="178"/>
                      </a:cubicBezTo>
                      <a:moveTo>
                        <a:pt x="3" y="178"/>
                      </a:moveTo>
                      <a:cubicBezTo>
                        <a:pt x="3" y="178"/>
                        <a:pt x="3" y="178"/>
                        <a:pt x="3" y="178"/>
                      </a:cubicBezTo>
                      <a:cubicBezTo>
                        <a:pt x="3" y="178"/>
                        <a:pt x="3" y="178"/>
                        <a:pt x="3" y="178"/>
                      </a:cubicBezTo>
                      <a:cubicBezTo>
                        <a:pt x="3" y="178"/>
                        <a:pt x="3" y="178"/>
                        <a:pt x="3" y="178"/>
                      </a:cubicBezTo>
                      <a:moveTo>
                        <a:pt x="10" y="175"/>
                      </a:moveTo>
                      <a:cubicBezTo>
                        <a:pt x="8" y="178"/>
                        <a:pt x="8" y="178"/>
                        <a:pt x="8" y="178"/>
                      </a:cubicBezTo>
                      <a:cubicBezTo>
                        <a:pt x="9" y="179"/>
                        <a:pt x="9" y="179"/>
                        <a:pt x="9" y="179"/>
                      </a:cubicBezTo>
                      <a:cubicBezTo>
                        <a:pt x="11" y="175"/>
                        <a:pt x="11" y="175"/>
                        <a:pt x="11" y="175"/>
                      </a:cubicBezTo>
                      <a:cubicBezTo>
                        <a:pt x="11" y="175"/>
                        <a:pt x="10" y="175"/>
                        <a:pt x="10" y="175"/>
                      </a:cubicBezTo>
                      <a:moveTo>
                        <a:pt x="9" y="175"/>
                      </a:moveTo>
                      <a:cubicBezTo>
                        <a:pt x="8" y="176"/>
                        <a:pt x="8" y="177"/>
                        <a:pt x="7" y="178"/>
                      </a:cubicBezTo>
                      <a:cubicBezTo>
                        <a:pt x="7" y="178"/>
                        <a:pt x="8" y="178"/>
                        <a:pt x="8" y="178"/>
                      </a:cubicBezTo>
                      <a:cubicBezTo>
                        <a:pt x="10" y="175"/>
                        <a:pt x="10" y="175"/>
                        <a:pt x="10" y="175"/>
                      </a:cubicBezTo>
                      <a:cubicBezTo>
                        <a:pt x="10" y="175"/>
                        <a:pt x="9" y="175"/>
                        <a:pt x="9" y="175"/>
                      </a:cubicBezTo>
                      <a:moveTo>
                        <a:pt x="6" y="173"/>
                      </a:moveTo>
                      <a:cubicBezTo>
                        <a:pt x="5" y="174"/>
                        <a:pt x="5" y="175"/>
                        <a:pt x="4" y="176"/>
                      </a:cubicBezTo>
                      <a:cubicBezTo>
                        <a:pt x="5" y="176"/>
                        <a:pt x="5" y="177"/>
                        <a:pt x="6" y="177"/>
                      </a:cubicBezTo>
                      <a:cubicBezTo>
                        <a:pt x="6" y="176"/>
                        <a:pt x="7" y="175"/>
                        <a:pt x="8" y="174"/>
                      </a:cubicBezTo>
                      <a:cubicBezTo>
                        <a:pt x="7" y="174"/>
                        <a:pt x="7" y="173"/>
                        <a:pt x="7" y="173"/>
                      </a:cubicBezTo>
                      <a:cubicBezTo>
                        <a:pt x="6" y="173"/>
                        <a:pt x="6" y="173"/>
                        <a:pt x="6" y="173"/>
                      </a:cubicBezTo>
                      <a:moveTo>
                        <a:pt x="12" y="172"/>
                      </a:moveTo>
                      <a:cubicBezTo>
                        <a:pt x="11" y="174"/>
                        <a:pt x="11" y="174"/>
                        <a:pt x="11" y="174"/>
                      </a:cubicBezTo>
                      <a:cubicBezTo>
                        <a:pt x="11" y="174"/>
                        <a:pt x="11" y="175"/>
                        <a:pt x="11" y="175"/>
                      </a:cubicBezTo>
                      <a:cubicBezTo>
                        <a:pt x="13" y="172"/>
                        <a:pt x="13" y="172"/>
                        <a:pt x="13" y="172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moveTo>
                        <a:pt x="11" y="171"/>
                      </a:moveTo>
                      <a:cubicBezTo>
                        <a:pt x="10" y="172"/>
                        <a:pt x="10" y="173"/>
                        <a:pt x="9" y="174"/>
                      </a:cubicBezTo>
                      <a:cubicBezTo>
                        <a:pt x="10" y="174"/>
                        <a:pt x="10" y="174"/>
                        <a:pt x="10" y="174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1" y="172"/>
                        <a:pt x="11" y="171"/>
                        <a:pt x="11" y="171"/>
                      </a:cubicBezTo>
                      <a:moveTo>
                        <a:pt x="14" y="170"/>
                      </a:move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3" y="172"/>
                        <a:pt x="13" y="172"/>
                        <a:pt x="13" y="172"/>
                      </a:cubicBezTo>
                      <a:cubicBezTo>
                        <a:pt x="14" y="171"/>
                        <a:pt x="14" y="171"/>
                        <a:pt x="14" y="171"/>
                      </a:cubicBezTo>
                      <a:cubicBezTo>
                        <a:pt x="14" y="170"/>
                        <a:pt x="14" y="170"/>
                        <a:pt x="14" y="170"/>
                      </a:cubicBezTo>
                      <a:cubicBezTo>
                        <a:pt x="14" y="170"/>
                        <a:pt x="14" y="170"/>
                        <a:pt x="14" y="170"/>
                      </a:cubicBezTo>
                      <a:moveTo>
                        <a:pt x="8" y="169"/>
                      </a:moveTo>
                      <a:cubicBezTo>
                        <a:pt x="7" y="170"/>
                        <a:pt x="7" y="171"/>
                        <a:pt x="6" y="172"/>
                      </a:cubicBezTo>
                      <a:cubicBezTo>
                        <a:pt x="7" y="172"/>
                        <a:pt x="8" y="173"/>
                        <a:pt x="8" y="173"/>
                      </a:cubicBezTo>
                      <a:cubicBezTo>
                        <a:pt x="9" y="172"/>
                        <a:pt x="9" y="171"/>
                        <a:pt x="10" y="171"/>
                      </a:cubicBezTo>
                      <a:cubicBezTo>
                        <a:pt x="9" y="170"/>
                        <a:pt x="9" y="170"/>
                        <a:pt x="8" y="169"/>
                      </a:cubicBezTo>
                      <a:moveTo>
                        <a:pt x="12" y="169"/>
                      </a:moveTo>
                      <a:cubicBezTo>
                        <a:pt x="11" y="170"/>
                        <a:pt x="11" y="170"/>
                        <a:pt x="11" y="170"/>
                      </a:cubicBezTo>
                      <a:cubicBezTo>
                        <a:pt x="11" y="171"/>
                        <a:pt x="11" y="171"/>
                        <a:pt x="11" y="171"/>
                      </a:cubicBezTo>
                      <a:cubicBezTo>
                        <a:pt x="11" y="171"/>
                        <a:pt x="11" y="171"/>
                        <a:pt x="11" y="171"/>
                      </a:cubicBezTo>
                      <a:cubicBezTo>
                        <a:pt x="11" y="171"/>
                        <a:pt x="12" y="171"/>
                        <a:pt x="12" y="171"/>
                      </a:cubicBezTo>
                      <a:cubicBezTo>
                        <a:pt x="13" y="169"/>
                        <a:pt x="13" y="169"/>
                        <a:pt x="13" y="169"/>
                      </a:cubicBezTo>
                      <a:cubicBezTo>
                        <a:pt x="13" y="169"/>
                        <a:pt x="13" y="169"/>
                        <a:pt x="12" y="169"/>
                      </a:cubicBezTo>
                      <a:moveTo>
                        <a:pt x="15" y="168"/>
                      </a:moveTo>
                      <a:cubicBezTo>
                        <a:pt x="14" y="169"/>
                        <a:pt x="14" y="169"/>
                        <a:pt x="14" y="169"/>
                      </a:cubicBezTo>
                      <a:cubicBezTo>
                        <a:pt x="14" y="169"/>
                        <a:pt x="14" y="169"/>
                        <a:pt x="15" y="169"/>
                      </a:cubicBezTo>
                      <a:cubicBezTo>
                        <a:pt x="15" y="169"/>
                        <a:pt x="15" y="169"/>
                        <a:pt x="15" y="169"/>
                      </a:cubicBezTo>
                      <a:cubicBezTo>
                        <a:pt x="15" y="169"/>
                        <a:pt x="15" y="168"/>
                        <a:pt x="15" y="168"/>
                      </a:cubicBezTo>
                      <a:moveTo>
                        <a:pt x="13" y="167"/>
                      </a:moveTo>
                      <a:cubicBezTo>
                        <a:pt x="13" y="168"/>
                        <a:pt x="13" y="168"/>
                        <a:pt x="13" y="168"/>
                      </a:cubicBezTo>
                      <a:cubicBezTo>
                        <a:pt x="13" y="168"/>
                        <a:pt x="13" y="168"/>
                        <a:pt x="14" y="169"/>
                      </a:cubicBezTo>
                      <a:cubicBezTo>
                        <a:pt x="14" y="168"/>
                        <a:pt x="14" y="168"/>
                        <a:pt x="14" y="168"/>
                      </a:cubicBezTo>
                      <a:cubicBezTo>
                        <a:pt x="14" y="168"/>
                        <a:pt x="13" y="168"/>
                        <a:pt x="13" y="167"/>
                      </a:cubicBezTo>
                      <a:moveTo>
                        <a:pt x="9" y="167"/>
                      </a:moveTo>
                      <a:cubicBezTo>
                        <a:pt x="9" y="167"/>
                        <a:pt x="8" y="168"/>
                        <a:pt x="8" y="169"/>
                      </a:cubicBezTo>
                      <a:cubicBezTo>
                        <a:pt x="9" y="169"/>
                        <a:pt x="9" y="170"/>
                        <a:pt x="10" y="170"/>
                      </a:cubicBezTo>
                      <a:cubicBezTo>
                        <a:pt x="10" y="169"/>
                        <a:pt x="11" y="169"/>
                        <a:pt x="11" y="168"/>
                      </a:cubicBezTo>
                      <a:cubicBezTo>
                        <a:pt x="11" y="168"/>
                        <a:pt x="10" y="167"/>
                        <a:pt x="9" y="167"/>
                      </a:cubicBezTo>
                      <a:moveTo>
                        <a:pt x="10" y="165"/>
                      </a:moveTo>
                      <a:cubicBezTo>
                        <a:pt x="10" y="166"/>
                        <a:pt x="10" y="166"/>
                        <a:pt x="10" y="166"/>
                      </a:cubicBezTo>
                      <a:cubicBezTo>
                        <a:pt x="10" y="166"/>
                        <a:pt x="11" y="167"/>
                        <a:pt x="12" y="167"/>
                      </a:cubicBezTo>
                      <a:cubicBezTo>
                        <a:pt x="12" y="167"/>
                        <a:pt x="12" y="167"/>
                        <a:pt x="12" y="167"/>
                      </a:cubicBezTo>
                      <a:cubicBezTo>
                        <a:pt x="12" y="167"/>
                        <a:pt x="12" y="167"/>
                        <a:pt x="12" y="167"/>
                      </a:cubicBezTo>
                      <a:cubicBezTo>
                        <a:pt x="12" y="167"/>
                        <a:pt x="12" y="166"/>
                        <a:pt x="11" y="166"/>
                      </a:cubicBezTo>
                      <a:cubicBezTo>
                        <a:pt x="11" y="166"/>
                        <a:pt x="10" y="166"/>
                        <a:pt x="10" y="165"/>
                      </a:cubicBezTo>
                      <a:moveTo>
                        <a:pt x="20" y="160"/>
                      </a:moveTo>
                      <a:cubicBezTo>
                        <a:pt x="18" y="162"/>
                        <a:pt x="18" y="162"/>
                        <a:pt x="18" y="162"/>
                      </a:cubicBezTo>
                      <a:cubicBezTo>
                        <a:pt x="19" y="163"/>
                        <a:pt x="19" y="163"/>
                        <a:pt x="19" y="163"/>
                      </a:cubicBezTo>
                      <a:cubicBezTo>
                        <a:pt x="19" y="162"/>
                        <a:pt x="20" y="161"/>
                        <a:pt x="21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moveTo>
                        <a:pt x="19" y="159"/>
                      </a:moveTo>
                      <a:cubicBezTo>
                        <a:pt x="17" y="161"/>
                        <a:pt x="17" y="161"/>
                        <a:pt x="17" y="161"/>
                      </a:cubicBezTo>
                      <a:cubicBezTo>
                        <a:pt x="18" y="162"/>
                        <a:pt x="18" y="162"/>
                        <a:pt x="18" y="162"/>
                      </a:cubicBezTo>
                      <a:cubicBezTo>
                        <a:pt x="20" y="159"/>
                        <a:pt x="20" y="159"/>
                        <a:pt x="20" y="159"/>
                      </a:cubicBezTo>
                      <a:cubicBezTo>
                        <a:pt x="19" y="159"/>
                        <a:pt x="19" y="159"/>
                        <a:pt x="19" y="159"/>
                      </a:cubicBezTo>
                      <a:moveTo>
                        <a:pt x="15" y="156"/>
                      </a:moveTo>
                      <a:cubicBezTo>
                        <a:pt x="15" y="158"/>
                        <a:pt x="14" y="159"/>
                        <a:pt x="13" y="160"/>
                      </a:cubicBezTo>
                      <a:cubicBezTo>
                        <a:pt x="16" y="161"/>
                        <a:pt x="16" y="161"/>
                        <a:pt x="16" y="161"/>
                      </a:cubicBezTo>
                      <a:cubicBezTo>
                        <a:pt x="16" y="160"/>
                        <a:pt x="17" y="159"/>
                        <a:pt x="17" y="158"/>
                      </a:cubicBezTo>
                      <a:cubicBezTo>
                        <a:pt x="17" y="157"/>
                        <a:pt x="16" y="157"/>
                        <a:pt x="15" y="156"/>
                      </a:cubicBezTo>
                      <a:moveTo>
                        <a:pt x="26" y="151"/>
                      </a:moveTo>
                      <a:cubicBezTo>
                        <a:pt x="24" y="154"/>
                        <a:pt x="24" y="154"/>
                        <a:pt x="24" y="154"/>
                      </a:cubicBezTo>
                      <a:cubicBezTo>
                        <a:pt x="24" y="154"/>
                        <a:pt x="24" y="154"/>
                        <a:pt x="24" y="154"/>
                      </a:cubicBezTo>
                      <a:cubicBezTo>
                        <a:pt x="25" y="153"/>
                        <a:pt x="25" y="152"/>
                        <a:pt x="26" y="151"/>
                      </a:cubicBezTo>
                      <a:cubicBezTo>
                        <a:pt x="26" y="151"/>
                        <a:pt x="26" y="151"/>
                        <a:pt x="26" y="151"/>
                      </a:cubicBezTo>
                      <a:moveTo>
                        <a:pt x="24" y="150"/>
                      </a:moveTo>
                      <a:cubicBezTo>
                        <a:pt x="22" y="153"/>
                        <a:pt x="22" y="153"/>
                        <a:pt x="22" y="153"/>
                      </a:cubicBezTo>
                      <a:cubicBezTo>
                        <a:pt x="22" y="153"/>
                        <a:pt x="23" y="153"/>
                        <a:pt x="23" y="154"/>
                      </a:cubicBezTo>
                      <a:cubicBezTo>
                        <a:pt x="25" y="151"/>
                        <a:pt x="25" y="151"/>
                        <a:pt x="25" y="151"/>
                      </a:cubicBezTo>
                      <a:cubicBezTo>
                        <a:pt x="25" y="150"/>
                        <a:pt x="24" y="150"/>
                        <a:pt x="24" y="150"/>
                      </a:cubicBezTo>
                      <a:moveTo>
                        <a:pt x="20" y="148"/>
                      </a:moveTo>
                      <a:cubicBezTo>
                        <a:pt x="20" y="149"/>
                        <a:pt x="19" y="150"/>
                        <a:pt x="19" y="151"/>
                      </a:cubicBezTo>
                      <a:cubicBezTo>
                        <a:pt x="19" y="151"/>
                        <a:pt x="19" y="151"/>
                        <a:pt x="19" y="151"/>
                      </a:cubicBezTo>
                      <a:cubicBezTo>
                        <a:pt x="20" y="151"/>
                        <a:pt x="20" y="152"/>
                        <a:pt x="21" y="152"/>
                      </a:cubicBezTo>
                      <a:cubicBezTo>
                        <a:pt x="21" y="151"/>
                        <a:pt x="22" y="150"/>
                        <a:pt x="22" y="149"/>
                      </a:cubicBezTo>
                      <a:cubicBezTo>
                        <a:pt x="22" y="149"/>
                        <a:pt x="21" y="148"/>
                        <a:pt x="20" y="148"/>
                      </a:cubicBezTo>
                      <a:moveTo>
                        <a:pt x="33" y="139"/>
                      </a:moveTo>
                      <a:cubicBezTo>
                        <a:pt x="31" y="142"/>
                        <a:pt x="31" y="142"/>
                        <a:pt x="31" y="142"/>
                      </a:cubicBezTo>
                      <a:cubicBezTo>
                        <a:pt x="32" y="142"/>
                        <a:pt x="32" y="142"/>
                        <a:pt x="32" y="142"/>
                      </a:cubicBezTo>
                      <a:cubicBezTo>
                        <a:pt x="32" y="141"/>
                        <a:pt x="33" y="140"/>
                        <a:pt x="34" y="139"/>
                      </a:cubicBezTo>
                      <a:cubicBezTo>
                        <a:pt x="33" y="139"/>
                        <a:pt x="33" y="139"/>
                        <a:pt x="33" y="139"/>
                      </a:cubicBezTo>
                      <a:moveTo>
                        <a:pt x="32" y="138"/>
                      </a:moveTo>
                      <a:cubicBezTo>
                        <a:pt x="30" y="141"/>
                        <a:pt x="30" y="141"/>
                        <a:pt x="30" y="141"/>
                      </a:cubicBezTo>
                      <a:cubicBezTo>
                        <a:pt x="31" y="141"/>
                        <a:pt x="31" y="141"/>
                        <a:pt x="31" y="141"/>
                      </a:cubicBezTo>
                      <a:cubicBezTo>
                        <a:pt x="33" y="138"/>
                        <a:pt x="33" y="138"/>
                        <a:pt x="33" y="138"/>
                      </a:cubicBezTo>
                      <a:cubicBezTo>
                        <a:pt x="32" y="138"/>
                        <a:pt x="32" y="138"/>
                        <a:pt x="32" y="138"/>
                      </a:cubicBezTo>
                      <a:moveTo>
                        <a:pt x="28" y="135"/>
                      </a:moveTo>
                      <a:cubicBezTo>
                        <a:pt x="27" y="136"/>
                        <a:pt x="26" y="137"/>
                        <a:pt x="26" y="138"/>
                      </a:cubicBezTo>
                      <a:cubicBezTo>
                        <a:pt x="28" y="140"/>
                        <a:pt x="28" y="140"/>
                        <a:pt x="28" y="140"/>
                      </a:cubicBezTo>
                      <a:cubicBezTo>
                        <a:pt x="28" y="139"/>
                        <a:pt x="29" y="138"/>
                        <a:pt x="30" y="137"/>
                      </a:cubicBezTo>
                      <a:cubicBezTo>
                        <a:pt x="29" y="136"/>
                        <a:pt x="29" y="136"/>
                        <a:pt x="29" y="136"/>
                      </a:cubicBezTo>
                      <a:cubicBezTo>
                        <a:pt x="29" y="136"/>
                        <a:pt x="29" y="137"/>
                        <a:pt x="29" y="137"/>
                      </a:cubicBezTo>
                      <a:cubicBezTo>
                        <a:pt x="29" y="137"/>
                        <a:pt x="29" y="136"/>
                        <a:pt x="29" y="136"/>
                      </a:cubicBezTo>
                      <a:cubicBezTo>
                        <a:pt x="28" y="135"/>
                        <a:pt x="28" y="135"/>
                        <a:pt x="28" y="135"/>
                      </a:cubicBezTo>
                      <a:moveTo>
                        <a:pt x="39" y="128"/>
                      </a:moveTo>
                      <a:cubicBezTo>
                        <a:pt x="38" y="131"/>
                        <a:pt x="38" y="131"/>
                        <a:pt x="38" y="131"/>
                      </a:cubicBezTo>
                      <a:cubicBezTo>
                        <a:pt x="38" y="131"/>
                        <a:pt x="38" y="131"/>
                        <a:pt x="39" y="131"/>
                      </a:cubicBezTo>
                      <a:cubicBezTo>
                        <a:pt x="39" y="130"/>
                        <a:pt x="40" y="130"/>
                        <a:pt x="40" y="129"/>
                      </a:cubicBezTo>
                      <a:cubicBezTo>
                        <a:pt x="40" y="129"/>
                        <a:pt x="39" y="129"/>
                        <a:pt x="39" y="128"/>
                      </a:cubicBezTo>
                      <a:moveTo>
                        <a:pt x="38" y="128"/>
                      </a:moveTo>
                      <a:cubicBezTo>
                        <a:pt x="37" y="130"/>
                        <a:pt x="37" y="130"/>
                        <a:pt x="37" y="130"/>
                      </a:cubicBezTo>
                      <a:cubicBezTo>
                        <a:pt x="37" y="130"/>
                        <a:pt x="37" y="130"/>
                        <a:pt x="37" y="130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8" y="128"/>
                        <a:pt x="38" y="128"/>
                      </a:cubicBezTo>
                      <a:moveTo>
                        <a:pt x="40" y="127"/>
                      </a:moveTo>
                      <a:cubicBezTo>
                        <a:pt x="40" y="127"/>
                        <a:pt x="40" y="127"/>
                        <a:pt x="40" y="127"/>
                      </a:cubicBezTo>
                      <a:cubicBezTo>
                        <a:pt x="40" y="128"/>
                        <a:pt x="40" y="128"/>
                        <a:pt x="41" y="128"/>
                      </a:cubicBezTo>
                      <a:cubicBezTo>
                        <a:pt x="41" y="128"/>
                        <a:pt x="41" y="128"/>
                        <a:pt x="41" y="128"/>
                      </a:cubicBezTo>
                      <a:cubicBezTo>
                        <a:pt x="40" y="128"/>
                        <a:pt x="40" y="127"/>
                        <a:pt x="40" y="127"/>
                      </a:cubicBezTo>
                      <a:moveTo>
                        <a:pt x="39" y="127"/>
                      </a:moveTo>
                      <a:cubicBezTo>
                        <a:pt x="39" y="127"/>
                        <a:pt x="39" y="127"/>
                        <a:pt x="39" y="127"/>
                      </a:cubicBezTo>
                      <a:cubicBezTo>
                        <a:pt x="39" y="127"/>
                        <a:pt x="39" y="127"/>
                        <a:pt x="39" y="127"/>
                      </a:cubicBezTo>
                      <a:cubicBezTo>
                        <a:pt x="40" y="127"/>
                        <a:pt x="40" y="127"/>
                        <a:pt x="40" y="127"/>
                      </a:cubicBezTo>
                      <a:cubicBezTo>
                        <a:pt x="39" y="127"/>
                        <a:pt x="39" y="127"/>
                        <a:pt x="39" y="127"/>
                      </a:cubicBezTo>
                      <a:moveTo>
                        <a:pt x="35" y="126"/>
                      </a:moveTo>
                      <a:cubicBezTo>
                        <a:pt x="35" y="127"/>
                        <a:pt x="34" y="128"/>
                        <a:pt x="34" y="128"/>
                      </a:cubicBezTo>
                      <a:cubicBezTo>
                        <a:pt x="34" y="128"/>
                        <a:pt x="34" y="128"/>
                        <a:pt x="34" y="129"/>
                      </a:cubicBezTo>
                      <a:cubicBezTo>
                        <a:pt x="35" y="128"/>
                        <a:pt x="35" y="127"/>
                        <a:pt x="36" y="126"/>
                      </a:cubicBezTo>
                      <a:cubicBezTo>
                        <a:pt x="36" y="126"/>
                        <a:pt x="35" y="126"/>
                        <a:pt x="35" y="126"/>
                      </a:cubicBezTo>
                      <a:moveTo>
                        <a:pt x="34" y="125"/>
                      </a:moveTo>
                      <a:cubicBezTo>
                        <a:pt x="33" y="126"/>
                        <a:pt x="33" y="127"/>
                        <a:pt x="32" y="127"/>
                      </a:cubicBezTo>
                      <a:cubicBezTo>
                        <a:pt x="33" y="128"/>
                        <a:pt x="33" y="128"/>
                        <a:pt x="33" y="128"/>
                      </a:cubicBezTo>
                      <a:cubicBezTo>
                        <a:pt x="34" y="127"/>
                        <a:pt x="34" y="127"/>
                        <a:pt x="35" y="126"/>
                      </a:cubicBezTo>
                      <a:cubicBezTo>
                        <a:pt x="34" y="126"/>
                        <a:pt x="34" y="125"/>
                        <a:pt x="34" y="125"/>
                      </a:cubicBezTo>
                      <a:moveTo>
                        <a:pt x="36" y="125"/>
                      </a:moveTo>
                      <a:cubicBezTo>
                        <a:pt x="36" y="125"/>
                        <a:pt x="36" y="125"/>
                        <a:pt x="36" y="125"/>
                      </a:cubicBezTo>
                      <a:cubicBezTo>
                        <a:pt x="36" y="125"/>
                        <a:pt x="36" y="125"/>
                        <a:pt x="36" y="125"/>
                      </a:cubicBezTo>
                      <a:cubicBezTo>
                        <a:pt x="36" y="125"/>
                        <a:pt x="36" y="125"/>
                        <a:pt x="36" y="125"/>
                      </a:cubicBezTo>
                      <a:cubicBezTo>
                        <a:pt x="36" y="125"/>
                        <a:pt x="36" y="125"/>
                        <a:pt x="36" y="125"/>
                      </a:cubicBezTo>
                      <a:moveTo>
                        <a:pt x="34" y="124"/>
                      </a:move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5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4"/>
                        <a:pt x="35" y="124"/>
                        <a:pt x="34" y="124"/>
                      </a:cubicBezTo>
                      <a:moveTo>
                        <a:pt x="43" y="122"/>
                      </a:moveTo>
                      <a:cubicBezTo>
                        <a:pt x="43" y="122"/>
                        <a:pt x="43" y="122"/>
                        <a:pt x="43" y="122"/>
                      </a:cubicBezTo>
                      <a:cubicBezTo>
                        <a:pt x="43" y="122"/>
                        <a:pt x="44" y="122"/>
                        <a:pt x="44" y="123"/>
                      </a:cubicBezTo>
                      <a:cubicBezTo>
                        <a:pt x="44" y="123"/>
                        <a:pt x="44" y="123"/>
                        <a:pt x="44" y="123"/>
                      </a:cubicBezTo>
                      <a:cubicBezTo>
                        <a:pt x="43" y="122"/>
                        <a:pt x="43" y="122"/>
                        <a:pt x="43" y="122"/>
                      </a:cubicBezTo>
                      <a:moveTo>
                        <a:pt x="42" y="121"/>
                      </a:moveTo>
                      <a:cubicBezTo>
                        <a:pt x="42" y="121"/>
                        <a:pt x="42" y="121"/>
                        <a:pt x="42" y="121"/>
                      </a:cubicBezTo>
                      <a:cubicBezTo>
                        <a:pt x="42" y="122"/>
                        <a:pt x="42" y="122"/>
                        <a:pt x="43" y="122"/>
                      </a:cubicBezTo>
                      <a:cubicBezTo>
                        <a:pt x="43" y="122"/>
                        <a:pt x="43" y="122"/>
                        <a:pt x="43" y="122"/>
                      </a:cubicBezTo>
                      <a:cubicBezTo>
                        <a:pt x="42" y="121"/>
                        <a:pt x="42" y="121"/>
                        <a:pt x="42" y="121"/>
                      </a:cubicBezTo>
                      <a:moveTo>
                        <a:pt x="39" y="120"/>
                      </a:moveTo>
                      <a:cubicBezTo>
                        <a:pt x="39" y="120"/>
                        <a:pt x="39" y="120"/>
                        <a:pt x="39" y="120"/>
                      </a:cubicBezTo>
                      <a:cubicBezTo>
                        <a:pt x="39" y="120"/>
                        <a:pt x="39" y="120"/>
                        <a:pt x="39" y="120"/>
                      </a:cubicBezTo>
                      <a:cubicBezTo>
                        <a:pt x="39" y="120"/>
                        <a:pt x="40" y="120"/>
                        <a:pt x="40" y="120"/>
                      </a:cubicBezTo>
                      <a:cubicBezTo>
                        <a:pt x="39" y="120"/>
                        <a:pt x="39" y="120"/>
                        <a:pt x="39" y="120"/>
                      </a:cubicBezTo>
                      <a:moveTo>
                        <a:pt x="38" y="119"/>
                      </a:move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19"/>
                        <a:pt x="39" y="119"/>
                        <a:pt x="39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moveTo>
                        <a:pt x="45" y="119"/>
                      </a:moveTo>
                      <a:cubicBezTo>
                        <a:pt x="43" y="122"/>
                        <a:pt x="43" y="122"/>
                        <a:pt x="43" y="122"/>
                      </a:cubicBezTo>
                      <a:cubicBezTo>
                        <a:pt x="44" y="122"/>
                        <a:pt x="44" y="122"/>
                        <a:pt x="44" y="122"/>
                      </a:cubicBezTo>
                      <a:cubicBezTo>
                        <a:pt x="45" y="121"/>
                        <a:pt x="45" y="120"/>
                        <a:pt x="46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moveTo>
                        <a:pt x="44" y="118"/>
                      </a:moveTo>
                      <a:cubicBezTo>
                        <a:pt x="42" y="121"/>
                        <a:pt x="42" y="121"/>
                        <a:pt x="42" y="121"/>
                      </a:cubicBezTo>
                      <a:cubicBezTo>
                        <a:pt x="42" y="121"/>
                        <a:pt x="43" y="121"/>
                        <a:pt x="43" y="121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moveTo>
                        <a:pt x="45" y="118"/>
                      </a:move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7" y="119"/>
                      </a:cubicBezTo>
                      <a:cubicBezTo>
                        <a:pt x="46" y="118"/>
                        <a:pt x="46" y="118"/>
                        <a:pt x="45" y="118"/>
                      </a:cubicBezTo>
                      <a:moveTo>
                        <a:pt x="45" y="117"/>
                      </a:move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moveTo>
                        <a:pt x="41" y="116"/>
                      </a:moveTo>
                      <a:cubicBezTo>
                        <a:pt x="40" y="117"/>
                        <a:pt x="40" y="118"/>
                        <a:pt x="39" y="119"/>
                      </a:cubicBezTo>
                      <a:cubicBezTo>
                        <a:pt x="39" y="119"/>
                        <a:pt x="40" y="119"/>
                        <a:pt x="40" y="120"/>
                      </a:cubicBezTo>
                      <a:cubicBezTo>
                        <a:pt x="40" y="119"/>
                        <a:pt x="41" y="118"/>
                        <a:pt x="42" y="117"/>
                      </a:cubicBezTo>
                      <a:cubicBezTo>
                        <a:pt x="41" y="116"/>
                        <a:pt x="41" y="116"/>
                        <a:pt x="41" y="116"/>
                      </a:cubicBezTo>
                      <a:moveTo>
                        <a:pt x="41" y="116"/>
                      </a:moveTo>
                      <a:cubicBezTo>
                        <a:pt x="41" y="116"/>
                        <a:pt x="41" y="116"/>
                        <a:pt x="41" y="116"/>
                      </a:cubicBezTo>
                      <a:cubicBezTo>
                        <a:pt x="41" y="116"/>
                        <a:pt x="41" y="116"/>
                        <a:pt x="42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6"/>
                        <a:pt x="42" y="116"/>
                        <a:pt x="41" y="116"/>
                      </a:cubicBezTo>
                      <a:moveTo>
                        <a:pt x="47" y="116"/>
                      </a:moveTo>
                      <a:cubicBezTo>
                        <a:pt x="46" y="117"/>
                        <a:pt x="46" y="117"/>
                        <a:pt x="46" y="117"/>
                      </a:cubicBezTo>
                      <a:cubicBezTo>
                        <a:pt x="47" y="117"/>
                        <a:pt x="47" y="117"/>
                        <a:pt x="47" y="117"/>
                      </a:cubicBezTo>
                      <a:cubicBezTo>
                        <a:pt x="48" y="117"/>
                        <a:pt x="48" y="117"/>
                        <a:pt x="48" y="116"/>
                      </a:cubicBezTo>
                      <a:cubicBezTo>
                        <a:pt x="48" y="116"/>
                        <a:pt x="47" y="116"/>
                        <a:pt x="47" y="116"/>
                      </a:cubicBezTo>
                      <a:moveTo>
                        <a:pt x="40" y="115"/>
                      </a:moveTo>
                      <a:cubicBezTo>
                        <a:pt x="39" y="116"/>
                        <a:pt x="39" y="117"/>
                        <a:pt x="38" y="118"/>
                      </a:cubicBezTo>
                      <a:cubicBezTo>
                        <a:pt x="38" y="119"/>
                        <a:pt x="38" y="119"/>
                        <a:pt x="39" y="119"/>
                      </a:cubicBezTo>
                      <a:cubicBezTo>
                        <a:pt x="39" y="118"/>
                        <a:pt x="40" y="117"/>
                        <a:pt x="41" y="116"/>
                      </a:cubicBezTo>
                      <a:cubicBezTo>
                        <a:pt x="40" y="115"/>
                        <a:pt x="40" y="115"/>
                        <a:pt x="40" y="115"/>
                      </a:cubicBezTo>
                      <a:moveTo>
                        <a:pt x="46" y="115"/>
                      </a:moveTo>
                      <a:cubicBezTo>
                        <a:pt x="45" y="116"/>
                        <a:pt x="45" y="116"/>
                        <a:pt x="45" y="116"/>
                      </a:cubicBezTo>
                      <a:cubicBezTo>
                        <a:pt x="46" y="116"/>
                        <a:pt x="46" y="116"/>
                        <a:pt x="46" y="116"/>
                      </a:cubicBezTo>
                      <a:cubicBezTo>
                        <a:pt x="47" y="115"/>
                        <a:pt x="47" y="115"/>
                        <a:pt x="47" y="115"/>
                      </a:cubicBezTo>
                      <a:cubicBezTo>
                        <a:pt x="46" y="115"/>
                        <a:pt x="46" y="115"/>
                        <a:pt x="46" y="115"/>
                      </a:cubicBezTo>
                      <a:moveTo>
                        <a:pt x="40" y="115"/>
                      </a:moveTo>
                      <a:cubicBezTo>
                        <a:pt x="40" y="115"/>
                        <a:pt x="40" y="115"/>
                        <a:pt x="40" y="115"/>
                      </a:cubicBezTo>
                      <a:cubicBezTo>
                        <a:pt x="40" y="115"/>
                        <a:pt x="40" y="116"/>
                        <a:pt x="41" y="116"/>
                      </a:cubicBezTo>
                      <a:cubicBezTo>
                        <a:pt x="41" y="116"/>
                        <a:pt x="41" y="115"/>
                        <a:pt x="41" y="115"/>
                      </a:cubicBezTo>
                      <a:cubicBezTo>
                        <a:pt x="41" y="115"/>
                        <a:pt x="40" y="115"/>
                        <a:pt x="40" y="115"/>
                      </a:cubicBezTo>
                      <a:moveTo>
                        <a:pt x="48" y="114"/>
                      </a:moveTo>
                      <a:cubicBezTo>
                        <a:pt x="47" y="115"/>
                        <a:pt x="47" y="115"/>
                        <a:pt x="47" y="115"/>
                      </a:cubicBezTo>
                      <a:cubicBezTo>
                        <a:pt x="48" y="115"/>
                        <a:pt x="48" y="115"/>
                        <a:pt x="48" y="115"/>
                      </a:cubicBezTo>
                      <a:cubicBezTo>
                        <a:pt x="49" y="115"/>
                        <a:pt x="49" y="115"/>
                        <a:pt x="49" y="114"/>
                      </a:cubicBezTo>
                      <a:cubicBezTo>
                        <a:pt x="49" y="114"/>
                        <a:pt x="48" y="114"/>
                        <a:pt x="48" y="114"/>
                      </a:cubicBezTo>
                      <a:moveTo>
                        <a:pt x="47" y="113"/>
                      </a:moveTo>
                      <a:cubicBezTo>
                        <a:pt x="46" y="114"/>
                        <a:pt x="46" y="114"/>
                        <a:pt x="46" y="114"/>
                      </a:cubicBezTo>
                      <a:cubicBezTo>
                        <a:pt x="47" y="114"/>
                        <a:pt x="47" y="114"/>
                        <a:pt x="47" y="115"/>
                      </a:cubicBezTo>
                      <a:cubicBezTo>
                        <a:pt x="48" y="114"/>
                        <a:pt x="48" y="114"/>
                        <a:pt x="48" y="114"/>
                      </a:cubicBezTo>
                      <a:cubicBezTo>
                        <a:pt x="48" y="114"/>
                        <a:pt x="47" y="113"/>
                        <a:pt x="47" y="113"/>
                      </a:cubicBezTo>
                      <a:moveTo>
                        <a:pt x="43" y="113"/>
                      </a:moveTo>
                      <a:cubicBezTo>
                        <a:pt x="43" y="113"/>
                        <a:pt x="43" y="114"/>
                        <a:pt x="42" y="114"/>
                      </a:cubicBezTo>
                      <a:cubicBezTo>
                        <a:pt x="43" y="114"/>
                        <a:pt x="43" y="114"/>
                        <a:pt x="43" y="114"/>
                      </a:cubicBezTo>
                      <a:cubicBezTo>
                        <a:pt x="43" y="114"/>
                        <a:pt x="43" y="114"/>
                        <a:pt x="43" y="113"/>
                      </a:cubicBezTo>
                      <a:cubicBezTo>
                        <a:pt x="43" y="113"/>
                        <a:pt x="43" y="113"/>
                        <a:pt x="43" y="113"/>
                      </a:cubicBezTo>
                      <a:moveTo>
                        <a:pt x="42" y="112"/>
                      </a:move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2" y="114"/>
                        <a:pt x="42" y="114"/>
                      </a:cubicBezTo>
                      <a:cubicBezTo>
                        <a:pt x="42" y="113"/>
                        <a:pt x="42" y="113"/>
                        <a:pt x="42" y="113"/>
                      </a:cubicBezTo>
                      <a:cubicBezTo>
                        <a:pt x="42" y="113"/>
                        <a:pt x="42" y="112"/>
                        <a:pt x="42" y="112"/>
                      </a:cubicBezTo>
                      <a:moveTo>
                        <a:pt x="49" y="112"/>
                      </a:move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9" y="113"/>
                        <a:pt x="49" y="114"/>
                        <a:pt x="50" y="114"/>
                      </a:cubicBezTo>
                      <a:cubicBezTo>
                        <a:pt x="50" y="113"/>
                        <a:pt x="50" y="113"/>
                        <a:pt x="50" y="112"/>
                      </a:cubicBezTo>
                      <a:cubicBezTo>
                        <a:pt x="50" y="112"/>
                        <a:pt x="50" y="112"/>
                        <a:pt x="49" y="112"/>
                      </a:cubicBezTo>
                      <a:moveTo>
                        <a:pt x="44" y="111"/>
                      </a:moveTo>
                      <a:cubicBezTo>
                        <a:pt x="44" y="112"/>
                        <a:pt x="44" y="112"/>
                        <a:pt x="43" y="112"/>
                      </a:cubicBezTo>
                      <a:cubicBezTo>
                        <a:pt x="44" y="112"/>
                        <a:pt x="44" y="112"/>
                        <a:pt x="44" y="112"/>
                      </a:cubicBezTo>
                      <a:cubicBezTo>
                        <a:pt x="44" y="112"/>
                        <a:pt x="44" y="112"/>
                        <a:pt x="44" y="112"/>
                      </a:cubicBezTo>
                      <a:cubicBezTo>
                        <a:pt x="44" y="112"/>
                        <a:pt x="44" y="113"/>
                        <a:pt x="44" y="113"/>
                      </a:cubicBezTo>
                      <a:cubicBezTo>
                        <a:pt x="44" y="112"/>
                        <a:pt x="44" y="112"/>
                        <a:pt x="45" y="112"/>
                      </a:cubicBezTo>
                      <a:cubicBezTo>
                        <a:pt x="44" y="112"/>
                        <a:pt x="44" y="111"/>
                        <a:pt x="44" y="111"/>
                      </a:cubicBezTo>
                      <a:moveTo>
                        <a:pt x="48" y="111"/>
                      </a:move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9" y="112"/>
                        <a:pt x="49" y="112"/>
                        <a:pt x="49" y="112"/>
                      </a:cubicBezTo>
                      <a:cubicBezTo>
                        <a:pt x="49" y="111"/>
                        <a:pt x="49" y="111"/>
                        <a:pt x="48" y="111"/>
                      </a:cubicBezTo>
                      <a:moveTo>
                        <a:pt x="43" y="110"/>
                      </a:moveTo>
                      <a:cubicBezTo>
                        <a:pt x="43" y="111"/>
                        <a:pt x="42" y="111"/>
                        <a:pt x="42" y="111"/>
                      </a:cubicBezTo>
                      <a:cubicBezTo>
                        <a:pt x="42" y="112"/>
                        <a:pt x="43" y="112"/>
                        <a:pt x="43" y="112"/>
                      </a:cubicBezTo>
                      <a:cubicBezTo>
                        <a:pt x="43" y="112"/>
                        <a:pt x="43" y="111"/>
                        <a:pt x="43" y="111"/>
                      </a:cubicBezTo>
                      <a:cubicBezTo>
                        <a:pt x="43" y="111"/>
                        <a:pt x="43" y="111"/>
                        <a:pt x="43" y="110"/>
                      </a:cubicBezTo>
                      <a:moveTo>
                        <a:pt x="45" y="109"/>
                      </a:moveTo>
                      <a:cubicBezTo>
                        <a:pt x="45" y="110"/>
                        <a:pt x="45" y="110"/>
                        <a:pt x="45" y="111"/>
                      </a:cubicBezTo>
                      <a:cubicBezTo>
                        <a:pt x="45" y="111"/>
                        <a:pt x="45" y="111"/>
                        <a:pt x="45" y="111"/>
                      </a:cubicBezTo>
                      <a:cubicBezTo>
                        <a:pt x="45" y="110"/>
                        <a:pt x="46" y="110"/>
                        <a:pt x="46" y="109"/>
                      </a:cubicBezTo>
                      <a:cubicBezTo>
                        <a:pt x="46" y="109"/>
                        <a:pt x="46" y="109"/>
                        <a:pt x="45" y="109"/>
                      </a:cubicBezTo>
                      <a:moveTo>
                        <a:pt x="44" y="108"/>
                      </a:moveTo>
                      <a:cubicBezTo>
                        <a:pt x="44" y="109"/>
                        <a:pt x="43" y="109"/>
                        <a:pt x="43" y="110"/>
                      </a:cubicBezTo>
                      <a:cubicBezTo>
                        <a:pt x="43" y="110"/>
                        <a:pt x="44" y="110"/>
                        <a:pt x="44" y="110"/>
                      </a:cubicBezTo>
                      <a:cubicBezTo>
                        <a:pt x="44" y="110"/>
                        <a:pt x="45" y="109"/>
                        <a:pt x="45" y="109"/>
                      </a:cubicBezTo>
                      <a:cubicBezTo>
                        <a:pt x="45" y="109"/>
                        <a:pt x="44" y="108"/>
                        <a:pt x="44" y="108"/>
                      </a:cubicBezTo>
                      <a:moveTo>
                        <a:pt x="53" y="103"/>
                      </a:moveTo>
                      <a:cubicBezTo>
                        <a:pt x="50" y="108"/>
                        <a:pt x="50" y="108"/>
                        <a:pt x="50" y="108"/>
                      </a:cubicBezTo>
                      <a:cubicBezTo>
                        <a:pt x="50" y="108"/>
                        <a:pt x="51" y="108"/>
                        <a:pt x="51" y="109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9"/>
                        <a:pt x="51" y="109"/>
                        <a:pt x="51" y="109"/>
                      </a:cubicBezTo>
                      <a:cubicBezTo>
                        <a:pt x="51" y="109"/>
                        <a:pt x="52" y="109"/>
                        <a:pt x="52" y="109"/>
                      </a:cubicBezTo>
                      <a:cubicBezTo>
                        <a:pt x="53" y="108"/>
                        <a:pt x="54" y="106"/>
                        <a:pt x="55" y="104"/>
                      </a:cubicBezTo>
                      <a:cubicBezTo>
                        <a:pt x="55" y="104"/>
                        <a:pt x="54" y="104"/>
                        <a:pt x="53" y="103"/>
                      </a:cubicBezTo>
                      <a:moveTo>
                        <a:pt x="54" y="102"/>
                      </a:moveTo>
                      <a:cubicBezTo>
                        <a:pt x="54" y="102"/>
                        <a:pt x="54" y="102"/>
                        <a:pt x="54" y="102"/>
                      </a:cubicBezTo>
                      <a:cubicBezTo>
                        <a:pt x="55" y="103"/>
                        <a:pt x="55" y="103"/>
                        <a:pt x="56" y="104"/>
                      </a:cubicBezTo>
                      <a:cubicBezTo>
                        <a:pt x="56" y="104"/>
                        <a:pt x="56" y="104"/>
                        <a:pt x="56" y="104"/>
                      </a:cubicBezTo>
                      <a:cubicBezTo>
                        <a:pt x="55" y="103"/>
                        <a:pt x="55" y="103"/>
                        <a:pt x="54" y="102"/>
                      </a:cubicBezTo>
                      <a:moveTo>
                        <a:pt x="50" y="101"/>
                      </a:moveTo>
                      <a:cubicBezTo>
                        <a:pt x="49" y="103"/>
                        <a:pt x="48" y="105"/>
                        <a:pt x="47" y="106"/>
                      </a:cubicBezTo>
                      <a:cubicBezTo>
                        <a:pt x="47" y="106"/>
                        <a:pt x="47" y="107"/>
                        <a:pt x="48" y="107"/>
                      </a:cubicBezTo>
                      <a:cubicBezTo>
                        <a:pt x="49" y="105"/>
                        <a:pt x="50" y="103"/>
                        <a:pt x="51" y="102"/>
                      </a:cubicBezTo>
                      <a:cubicBezTo>
                        <a:pt x="50" y="102"/>
                        <a:pt x="50" y="101"/>
                        <a:pt x="50" y="101"/>
                      </a:cubicBezTo>
                      <a:moveTo>
                        <a:pt x="49" y="101"/>
                      </a:moveTo>
                      <a:cubicBezTo>
                        <a:pt x="49" y="101"/>
                        <a:pt x="48" y="101"/>
                        <a:pt x="48" y="102"/>
                      </a:cubicBezTo>
                      <a:cubicBezTo>
                        <a:pt x="47" y="103"/>
                        <a:pt x="47" y="104"/>
                        <a:pt x="46" y="106"/>
                      </a:cubicBezTo>
                      <a:cubicBezTo>
                        <a:pt x="46" y="106"/>
                        <a:pt x="46" y="106"/>
                        <a:pt x="46" y="106"/>
                      </a:cubicBezTo>
                      <a:cubicBezTo>
                        <a:pt x="47" y="104"/>
                        <a:pt x="48" y="103"/>
                        <a:pt x="50" y="101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moveTo>
                        <a:pt x="51" y="100"/>
                      </a:move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01"/>
                        <a:pt x="51" y="101"/>
                        <a:pt x="51" y="101"/>
                      </a:cubicBezTo>
                      <a:cubicBezTo>
                        <a:pt x="51" y="101"/>
                        <a:pt x="51" y="101"/>
                        <a:pt x="51" y="101"/>
                      </a:cubicBezTo>
                      <a:cubicBezTo>
                        <a:pt x="51" y="101"/>
                        <a:pt x="51" y="101"/>
                        <a:pt x="51" y="100"/>
                      </a:cubicBezTo>
                      <a:moveTo>
                        <a:pt x="49" y="100"/>
                      </a:move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50" y="100"/>
                        <a:pt x="50" y="100"/>
                        <a:pt x="50" y="100"/>
                      </a:cubicBezTo>
                      <a:cubicBezTo>
                        <a:pt x="50" y="100"/>
                        <a:pt x="50" y="100"/>
                        <a:pt x="50" y="100"/>
                      </a:cubicBezTo>
                      <a:cubicBezTo>
                        <a:pt x="50" y="100"/>
                        <a:pt x="50" y="100"/>
                        <a:pt x="49" y="100"/>
                      </a:cubicBezTo>
                      <a:moveTo>
                        <a:pt x="58" y="96"/>
                      </a:moveTo>
                      <a:cubicBezTo>
                        <a:pt x="54" y="102"/>
                        <a:pt x="54" y="102"/>
                        <a:pt x="54" y="102"/>
                      </a:cubicBezTo>
                      <a:cubicBezTo>
                        <a:pt x="55" y="102"/>
                        <a:pt x="56" y="102"/>
                        <a:pt x="56" y="103"/>
                      </a:cubicBezTo>
                      <a:cubicBezTo>
                        <a:pt x="58" y="101"/>
                        <a:pt x="59" y="99"/>
                        <a:pt x="60" y="98"/>
                      </a:cubicBezTo>
                      <a:cubicBezTo>
                        <a:pt x="59" y="97"/>
                        <a:pt x="58" y="97"/>
                        <a:pt x="58" y="96"/>
                      </a:cubicBezTo>
                      <a:moveTo>
                        <a:pt x="54" y="94"/>
                      </a:moveTo>
                      <a:cubicBezTo>
                        <a:pt x="53" y="96"/>
                        <a:pt x="52" y="98"/>
                        <a:pt x="51" y="100"/>
                      </a:cubicBezTo>
                      <a:cubicBezTo>
                        <a:pt x="51" y="100"/>
                        <a:pt x="51" y="100"/>
                        <a:pt x="52" y="100"/>
                      </a:cubicBezTo>
                      <a:cubicBezTo>
                        <a:pt x="53" y="98"/>
                        <a:pt x="54" y="96"/>
                        <a:pt x="55" y="95"/>
                      </a:cubicBezTo>
                      <a:cubicBezTo>
                        <a:pt x="55" y="94"/>
                        <a:pt x="55" y="94"/>
                        <a:pt x="54" y="94"/>
                      </a:cubicBezTo>
                      <a:moveTo>
                        <a:pt x="53" y="93"/>
                      </a:moveTo>
                      <a:cubicBezTo>
                        <a:pt x="52" y="95"/>
                        <a:pt x="51" y="97"/>
                        <a:pt x="50" y="99"/>
                      </a:cubicBezTo>
                      <a:cubicBezTo>
                        <a:pt x="50" y="99"/>
                        <a:pt x="50" y="99"/>
                        <a:pt x="51" y="99"/>
                      </a:cubicBezTo>
                      <a:cubicBezTo>
                        <a:pt x="52" y="98"/>
                        <a:pt x="53" y="96"/>
                        <a:pt x="54" y="94"/>
                      </a:cubicBezTo>
                      <a:cubicBezTo>
                        <a:pt x="54" y="94"/>
                        <a:pt x="53" y="94"/>
                        <a:pt x="53" y="93"/>
                      </a:cubicBezTo>
                      <a:moveTo>
                        <a:pt x="61" y="91"/>
                      </a:moveTo>
                      <a:cubicBezTo>
                        <a:pt x="58" y="96"/>
                        <a:pt x="58" y="96"/>
                        <a:pt x="58" y="96"/>
                      </a:cubicBezTo>
                      <a:cubicBezTo>
                        <a:pt x="59" y="96"/>
                        <a:pt x="59" y="97"/>
                        <a:pt x="60" y="97"/>
                      </a:cubicBezTo>
                      <a:cubicBezTo>
                        <a:pt x="61" y="95"/>
                        <a:pt x="62" y="94"/>
                        <a:pt x="63" y="92"/>
                      </a:cubicBezTo>
                      <a:cubicBezTo>
                        <a:pt x="62" y="92"/>
                        <a:pt x="62" y="91"/>
                        <a:pt x="61" y="91"/>
                      </a:cubicBezTo>
                      <a:moveTo>
                        <a:pt x="62" y="90"/>
                      </a:moveTo>
                      <a:cubicBezTo>
                        <a:pt x="62" y="90"/>
                        <a:pt x="62" y="90"/>
                        <a:pt x="62" y="90"/>
                      </a:cubicBezTo>
                      <a:cubicBezTo>
                        <a:pt x="64" y="91"/>
                        <a:pt x="64" y="91"/>
                        <a:pt x="64" y="91"/>
                      </a:cubicBezTo>
                      <a:cubicBezTo>
                        <a:pt x="64" y="91"/>
                        <a:pt x="64" y="91"/>
                        <a:pt x="64" y="91"/>
                      </a:cubicBezTo>
                      <a:cubicBezTo>
                        <a:pt x="63" y="90"/>
                        <a:pt x="63" y="90"/>
                        <a:pt x="62" y="90"/>
                      </a:cubicBezTo>
                      <a:moveTo>
                        <a:pt x="58" y="89"/>
                      </a:moveTo>
                      <a:cubicBezTo>
                        <a:pt x="57" y="91"/>
                        <a:pt x="56" y="92"/>
                        <a:pt x="55" y="94"/>
                      </a:cubicBezTo>
                      <a:cubicBezTo>
                        <a:pt x="55" y="94"/>
                        <a:pt x="55" y="94"/>
                        <a:pt x="55" y="94"/>
                      </a:cubicBezTo>
                      <a:cubicBezTo>
                        <a:pt x="56" y="93"/>
                        <a:pt x="57" y="91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moveTo>
                        <a:pt x="56" y="88"/>
                      </a:moveTo>
                      <a:cubicBezTo>
                        <a:pt x="55" y="90"/>
                        <a:pt x="54" y="91"/>
                        <a:pt x="53" y="93"/>
                      </a:cubicBezTo>
                      <a:cubicBezTo>
                        <a:pt x="53" y="93"/>
                        <a:pt x="54" y="94"/>
                        <a:pt x="54" y="94"/>
                      </a:cubicBezTo>
                      <a:cubicBezTo>
                        <a:pt x="55" y="92"/>
                        <a:pt x="56" y="90"/>
                        <a:pt x="57" y="88"/>
                      </a:cubicBezTo>
                      <a:cubicBezTo>
                        <a:pt x="57" y="88"/>
                        <a:pt x="57" y="88"/>
                        <a:pt x="56" y="88"/>
                      </a:cubicBezTo>
                      <a:moveTo>
                        <a:pt x="58" y="88"/>
                      </a:moveTo>
                      <a:cubicBezTo>
                        <a:pt x="58" y="88"/>
                        <a:pt x="58" y="88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59" y="88"/>
                        <a:pt x="59" y="88"/>
                        <a:pt x="58" y="88"/>
                      </a:cubicBezTo>
                      <a:moveTo>
                        <a:pt x="57" y="87"/>
                      </a:moveTo>
                      <a:cubicBezTo>
                        <a:pt x="57" y="87"/>
                        <a:pt x="57" y="87"/>
                        <a:pt x="57" y="87"/>
                      </a:cubicBezTo>
                      <a:cubicBezTo>
                        <a:pt x="58" y="87"/>
                        <a:pt x="58" y="87"/>
                        <a:pt x="58" y="87"/>
                      </a:cubicBezTo>
                      <a:cubicBezTo>
                        <a:pt x="58" y="87"/>
                        <a:pt x="58" y="87"/>
                        <a:pt x="58" y="87"/>
                      </a:cubicBezTo>
                      <a:cubicBezTo>
                        <a:pt x="58" y="87"/>
                        <a:pt x="57" y="87"/>
                        <a:pt x="57" y="87"/>
                      </a:cubicBezTo>
                      <a:moveTo>
                        <a:pt x="70" y="77"/>
                      </a:moveTo>
                      <a:cubicBezTo>
                        <a:pt x="64" y="87"/>
                        <a:pt x="64" y="87"/>
                        <a:pt x="64" y="87"/>
                      </a:cubicBezTo>
                      <a:cubicBezTo>
                        <a:pt x="64" y="87"/>
                        <a:pt x="65" y="88"/>
                        <a:pt x="66" y="88"/>
                      </a:cubicBezTo>
                      <a:cubicBezTo>
                        <a:pt x="67" y="86"/>
                        <a:pt x="68" y="84"/>
                        <a:pt x="70" y="82"/>
                      </a:cubicBezTo>
                      <a:cubicBezTo>
                        <a:pt x="70" y="81"/>
                        <a:pt x="71" y="80"/>
                        <a:pt x="72" y="79"/>
                      </a:cubicBezTo>
                      <a:cubicBezTo>
                        <a:pt x="71" y="78"/>
                        <a:pt x="70" y="78"/>
                        <a:pt x="70" y="77"/>
                      </a:cubicBezTo>
                      <a:moveTo>
                        <a:pt x="66" y="75"/>
                      </a:moveTo>
                      <a:cubicBezTo>
                        <a:pt x="64" y="78"/>
                        <a:pt x="62" y="82"/>
                        <a:pt x="60" y="85"/>
                      </a:cubicBezTo>
                      <a:cubicBezTo>
                        <a:pt x="60" y="85"/>
                        <a:pt x="60" y="85"/>
                        <a:pt x="61" y="85"/>
                      </a:cubicBezTo>
                      <a:cubicBezTo>
                        <a:pt x="63" y="82"/>
                        <a:pt x="65" y="79"/>
                        <a:pt x="67" y="75"/>
                      </a:cubicBezTo>
                      <a:cubicBezTo>
                        <a:pt x="66" y="75"/>
                        <a:pt x="66" y="75"/>
                        <a:pt x="66" y="75"/>
                      </a:cubicBezTo>
                      <a:moveTo>
                        <a:pt x="65" y="74"/>
                      </a:moveTo>
                      <a:cubicBezTo>
                        <a:pt x="63" y="78"/>
                        <a:pt x="61" y="81"/>
                        <a:pt x="59" y="84"/>
                      </a:cubicBezTo>
                      <a:cubicBezTo>
                        <a:pt x="59" y="84"/>
                        <a:pt x="59" y="85"/>
                        <a:pt x="59" y="85"/>
                      </a:cubicBezTo>
                      <a:cubicBezTo>
                        <a:pt x="61" y="81"/>
                        <a:pt x="63" y="78"/>
                        <a:pt x="66" y="75"/>
                      </a:cubicBezTo>
                      <a:cubicBezTo>
                        <a:pt x="65" y="75"/>
                        <a:pt x="65" y="74"/>
                        <a:pt x="65" y="74"/>
                      </a:cubicBezTo>
                      <a:moveTo>
                        <a:pt x="78" y="64"/>
                      </a:moveTo>
                      <a:cubicBezTo>
                        <a:pt x="70" y="76"/>
                        <a:pt x="70" y="76"/>
                        <a:pt x="70" y="76"/>
                      </a:cubicBezTo>
                      <a:cubicBezTo>
                        <a:pt x="71" y="76"/>
                        <a:pt x="72" y="77"/>
                        <a:pt x="73" y="77"/>
                      </a:cubicBezTo>
                      <a:cubicBezTo>
                        <a:pt x="75" y="73"/>
                        <a:pt x="78" y="69"/>
                        <a:pt x="80" y="65"/>
                      </a:cubicBezTo>
                      <a:cubicBezTo>
                        <a:pt x="79" y="65"/>
                        <a:pt x="79" y="64"/>
                        <a:pt x="78" y="64"/>
                      </a:cubicBezTo>
                      <a:moveTo>
                        <a:pt x="74" y="61"/>
                      </a:moveTo>
                      <a:cubicBezTo>
                        <a:pt x="72" y="66"/>
                        <a:pt x="69" y="70"/>
                        <a:pt x="67" y="74"/>
                      </a:cubicBezTo>
                      <a:cubicBezTo>
                        <a:pt x="67" y="74"/>
                        <a:pt x="67" y="74"/>
                        <a:pt x="67" y="74"/>
                      </a:cubicBezTo>
                      <a:cubicBezTo>
                        <a:pt x="70" y="70"/>
                        <a:pt x="72" y="66"/>
                        <a:pt x="75" y="62"/>
                      </a:cubicBezTo>
                      <a:cubicBezTo>
                        <a:pt x="75" y="62"/>
                        <a:pt x="74" y="62"/>
                        <a:pt x="74" y="61"/>
                      </a:cubicBezTo>
                      <a:moveTo>
                        <a:pt x="73" y="61"/>
                      </a:moveTo>
                      <a:cubicBezTo>
                        <a:pt x="71" y="65"/>
                        <a:pt x="68" y="69"/>
                        <a:pt x="65" y="73"/>
                      </a:cubicBezTo>
                      <a:cubicBezTo>
                        <a:pt x="66" y="73"/>
                        <a:pt x="66" y="73"/>
                        <a:pt x="66" y="74"/>
                      </a:cubicBezTo>
                      <a:cubicBezTo>
                        <a:pt x="69" y="70"/>
                        <a:pt x="71" y="65"/>
                        <a:pt x="74" y="61"/>
                      </a:cubicBezTo>
                      <a:cubicBezTo>
                        <a:pt x="74" y="61"/>
                        <a:pt x="73" y="61"/>
                        <a:pt x="73" y="61"/>
                      </a:cubicBezTo>
                      <a:moveTo>
                        <a:pt x="86" y="51"/>
                      </a:moveTo>
                      <a:cubicBezTo>
                        <a:pt x="82" y="58"/>
                        <a:pt x="82" y="58"/>
                        <a:pt x="82" y="58"/>
                      </a:cubicBezTo>
                      <a:cubicBezTo>
                        <a:pt x="83" y="58"/>
                        <a:pt x="83" y="59"/>
                        <a:pt x="84" y="59"/>
                      </a:cubicBezTo>
                      <a:cubicBezTo>
                        <a:pt x="85" y="57"/>
                        <a:pt x="87" y="54"/>
                        <a:pt x="88" y="52"/>
                      </a:cubicBezTo>
                      <a:cubicBezTo>
                        <a:pt x="88" y="52"/>
                        <a:pt x="87" y="51"/>
                        <a:pt x="86" y="51"/>
                      </a:cubicBezTo>
                      <a:moveTo>
                        <a:pt x="82" y="49"/>
                      </a:moveTo>
                      <a:cubicBezTo>
                        <a:pt x="81" y="51"/>
                        <a:pt x="79" y="53"/>
                        <a:pt x="78" y="56"/>
                      </a:cubicBezTo>
                      <a:cubicBezTo>
                        <a:pt x="78" y="56"/>
                        <a:pt x="78" y="56"/>
                        <a:pt x="78" y="56"/>
                      </a:cubicBezTo>
                      <a:cubicBezTo>
                        <a:pt x="80" y="54"/>
                        <a:pt x="81" y="51"/>
                        <a:pt x="83" y="49"/>
                      </a:cubicBezTo>
                      <a:cubicBezTo>
                        <a:pt x="83" y="49"/>
                        <a:pt x="82" y="49"/>
                        <a:pt x="82" y="49"/>
                      </a:cubicBezTo>
                      <a:moveTo>
                        <a:pt x="88" y="48"/>
                      </a:moveTo>
                      <a:cubicBezTo>
                        <a:pt x="87" y="49"/>
                        <a:pt x="87" y="49"/>
                        <a:pt x="87" y="49"/>
                      </a:cubicBezTo>
                      <a:cubicBezTo>
                        <a:pt x="89" y="50"/>
                        <a:pt x="89" y="50"/>
                        <a:pt x="89" y="50"/>
                      </a:cubicBezTo>
                      <a:cubicBezTo>
                        <a:pt x="90" y="50"/>
                        <a:pt x="90" y="49"/>
                        <a:pt x="90" y="49"/>
                      </a:cubicBezTo>
                      <a:cubicBezTo>
                        <a:pt x="89" y="49"/>
                        <a:pt x="89" y="48"/>
                        <a:pt x="88" y="48"/>
                      </a:cubicBezTo>
                      <a:moveTo>
                        <a:pt x="81" y="48"/>
                      </a:moveTo>
                      <a:cubicBezTo>
                        <a:pt x="80" y="50"/>
                        <a:pt x="78" y="53"/>
                        <a:pt x="77" y="55"/>
                      </a:cubicBezTo>
                      <a:cubicBezTo>
                        <a:pt x="77" y="55"/>
                        <a:pt x="77" y="55"/>
                        <a:pt x="77" y="55"/>
                      </a:cubicBezTo>
                      <a:cubicBezTo>
                        <a:pt x="79" y="53"/>
                        <a:pt x="80" y="51"/>
                        <a:pt x="82" y="48"/>
                      </a:cubicBezTo>
                      <a:cubicBezTo>
                        <a:pt x="82" y="48"/>
                        <a:pt x="81" y="48"/>
                        <a:pt x="81" y="48"/>
                      </a:cubicBezTo>
                      <a:moveTo>
                        <a:pt x="84" y="45"/>
                      </a:moveTo>
                      <a:cubicBezTo>
                        <a:pt x="84" y="46"/>
                        <a:pt x="84" y="46"/>
                        <a:pt x="83" y="47"/>
                      </a:cubicBezTo>
                      <a:cubicBezTo>
                        <a:pt x="84" y="47"/>
                        <a:pt x="84" y="47"/>
                        <a:pt x="84" y="47"/>
                      </a:cubicBezTo>
                      <a:cubicBezTo>
                        <a:pt x="84" y="47"/>
                        <a:pt x="84" y="46"/>
                        <a:pt x="85" y="46"/>
                      </a:cubicBezTo>
                      <a:cubicBezTo>
                        <a:pt x="84" y="46"/>
                        <a:pt x="84" y="46"/>
                        <a:pt x="84" y="45"/>
                      </a:cubicBezTo>
                      <a:moveTo>
                        <a:pt x="83" y="45"/>
                      </a:moveTo>
                      <a:cubicBezTo>
                        <a:pt x="83" y="45"/>
                        <a:pt x="82" y="46"/>
                        <a:pt x="82" y="46"/>
                      </a:cubicBezTo>
                      <a:cubicBezTo>
                        <a:pt x="83" y="46"/>
                        <a:pt x="83" y="46"/>
                        <a:pt x="83" y="46"/>
                      </a:cubicBezTo>
                      <a:cubicBezTo>
                        <a:pt x="83" y="46"/>
                        <a:pt x="83" y="46"/>
                        <a:pt x="84" y="45"/>
                      </a:cubicBezTo>
                      <a:cubicBezTo>
                        <a:pt x="83" y="45"/>
                        <a:pt x="83" y="45"/>
                        <a:pt x="83" y="45"/>
                      </a:cubicBezTo>
                      <a:moveTo>
                        <a:pt x="91" y="43"/>
                      </a:moveTo>
                      <a:cubicBezTo>
                        <a:pt x="89" y="46"/>
                        <a:pt x="89" y="46"/>
                        <a:pt x="89" y="46"/>
                      </a:cubicBezTo>
                      <a:cubicBezTo>
                        <a:pt x="90" y="46"/>
                        <a:pt x="91" y="46"/>
                        <a:pt x="91" y="47"/>
                      </a:cubicBezTo>
                      <a:cubicBezTo>
                        <a:pt x="92" y="46"/>
                        <a:pt x="93" y="45"/>
                        <a:pt x="93" y="44"/>
                      </a:cubicBezTo>
                      <a:cubicBezTo>
                        <a:pt x="92" y="44"/>
                        <a:pt x="92" y="43"/>
                        <a:pt x="91" y="43"/>
                      </a:cubicBezTo>
                      <a:moveTo>
                        <a:pt x="87" y="41"/>
                      </a:moveTo>
                      <a:cubicBezTo>
                        <a:pt x="86" y="41"/>
                        <a:pt x="86" y="42"/>
                        <a:pt x="85" y="43"/>
                      </a:cubicBezTo>
                      <a:cubicBezTo>
                        <a:pt x="86" y="43"/>
                        <a:pt x="86" y="43"/>
                        <a:pt x="86" y="44"/>
                      </a:cubicBezTo>
                      <a:cubicBezTo>
                        <a:pt x="86" y="43"/>
                        <a:pt x="87" y="42"/>
                        <a:pt x="88" y="41"/>
                      </a:cubicBezTo>
                      <a:cubicBezTo>
                        <a:pt x="87" y="41"/>
                        <a:pt x="87" y="41"/>
                        <a:pt x="87" y="41"/>
                      </a:cubicBezTo>
                      <a:moveTo>
                        <a:pt x="93" y="40"/>
                      </a:moveTo>
                      <a:cubicBezTo>
                        <a:pt x="92" y="41"/>
                        <a:pt x="92" y="41"/>
                        <a:pt x="92" y="41"/>
                      </a:cubicBezTo>
                      <a:cubicBezTo>
                        <a:pt x="93" y="41"/>
                        <a:pt x="94" y="42"/>
                        <a:pt x="94" y="42"/>
                      </a:cubicBezTo>
                      <a:cubicBezTo>
                        <a:pt x="94" y="42"/>
                        <a:pt x="95" y="42"/>
                        <a:pt x="95" y="41"/>
                      </a:cubicBezTo>
                      <a:cubicBezTo>
                        <a:pt x="94" y="41"/>
                        <a:pt x="93" y="41"/>
                        <a:pt x="93" y="40"/>
                      </a:cubicBezTo>
                      <a:moveTo>
                        <a:pt x="86" y="40"/>
                      </a:moveTo>
                      <a:cubicBezTo>
                        <a:pt x="85" y="41"/>
                        <a:pt x="85" y="42"/>
                        <a:pt x="84" y="43"/>
                      </a:cubicBezTo>
                      <a:cubicBezTo>
                        <a:pt x="84" y="43"/>
                        <a:pt x="85" y="43"/>
                        <a:pt x="85" y="43"/>
                      </a:cubicBezTo>
                      <a:cubicBezTo>
                        <a:pt x="86" y="42"/>
                        <a:pt x="86" y="41"/>
                        <a:pt x="87" y="40"/>
                      </a:cubicBezTo>
                      <a:cubicBezTo>
                        <a:pt x="87" y="40"/>
                        <a:pt x="87" y="40"/>
                        <a:pt x="87" y="40"/>
                      </a:cubicBezTo>
                      <a:cubicBezTo>
                        <a:pt x="86" y="40"/>
                        <a:pt x="86" y="40"/>
                        <a:pt x="86" y="40"/>
                      </a:cubicBezTo>
                      <a:moveTo>
                        <a:pt x="89" y="38"/>
                      </a:moveTo>
                      <a:cubicBezTo>
                        <a:pt x="88" y="38"/>
                        <a:pt x="88" y="38"/>
                        <a:pt x="88" y="39"/>
                      </a:cubicBezTo>
                      <a:cubicBezTo>
                        <a:pt x="88" y="39"/>
                        <a:pt x="89" y="39"/>
                        <a:pt x="89" y="39"/>
                      </a:cubicBezTo>
                      <a:cubicBezTo>
                        <a:pt x="89" y="39"/>
                        <a:pt x="89" y="38"/>
                        <a:pt x="89" y="38"/>
                      </a:cubicBezTo>
                      <a:cubicBezTo>
                        <a:pt x="89" y="38"/>
                        <a:pt x="89" y="38"/>
                        <a:pt x="89" y="38"/>
                      </a:cubicBezTo>
                      <a:moveTo>
                        <a:pt x="87" y="37"/>
                      </a:moveTo>
                      <a:cubicBezTo>
                        <a:pt x="87" y="37"/>
                        <a:pt x="87" y="38"/>
                        <a:pt x="87" y="38"/>
                      </a:cubicBezTo>
                      <a:cubicBezTo>
                        <a:pt x="87" y="38"/>
                        <a:pt x="88" y="38"/>
                        <a:pt x="88" y="38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cubicBezTo>
                        <a:pt x="88" y="38"/>
                        <a:pt x="88" y="37"/>
                        <a:pt x="87" y="37"/>
                      </a:cubicBezTo>
                      <a:moveTo>
                        <a:pt x="96" y="36"/>
                      </a:moveTo>
                      <a:cubicBezTo>
                        <a:pt x="95" y="37"/>
                        <a:pt x="95" y="37"/>
                        <a:pt x="95" y="37"/>
                      </a:cubicBezTo>
                      <a:cubicBezTo>
                        <a:pt x="96" y="37"/>
                        <a:pt x="96" y="37"/>
                        <a:pt x="97" y="38"/>
                      </a:cubicBezTo>
                      <a:cubicBezTo>
                        <a:pt x="97" y="37"/>
                        <a:pt x="97" y="37"/>
                        <a:pt x="98" y="37"/>
                      </a:cubicBezTo>
                      <a:cubicBezTo>
                        <a:pt x="97" y="37"/>
                        <a:pt x="96" y="36"/>
                        <a:pt x="96" y="36"/>
                      </a:cubicBezTo>
                      <a:moveTo>
                        <a:pt x="96" y="35"/>
                      </a:moveTo>
                      <a:cubicBezTo>
                        <a:pt x="96" y="36"/>
                        <a:pt x="96" y="36"/>
                        <a:pt x="96" y="36"/>
                      </a:cubicBezTo>
                      <a:cubicBezTo>
                        <a:pt x="96" y="36"/>
                        <a:pt x="97" y="36"/>
                        <a:pt x="98" y="37"/>
                      </a:cubicBezTo>
                      <a:cubicBezTo>
                        <a:pt x="98" y="37"/>
                        <a:pt x="98" y="37"/>
                        <a:pt x="98" y="36"/>
                      </a:cubicBezTo>
                      <a:cubicBezTo>
                        <a:pt x="97" y="36"/>
                        <a:pt x="97" y="36"/>
                        <a:pt x="96" y="35"/>
                      </a:cubicBezTo>
                      <a:moveTo>
                        <a:pt x="91" y="33"/>
                      </a:moveTo>
                      <a:cubicBezTo>
                        <a:pt x="91" y="34"/>
                        <a:pt x="91" y="34"/>
                        <a:pt x="91" y="34"/>
                      </a:cubicBezTo>
                      <a:cubicBezTo>
                        <a:pt x="91" y="34"/>
                        <a:pt x="91" y="34"/>
                        <a:pt x="91" y="34"/>
                      </a:cubicBezTo>
                      <a:cubicBezTo>
                        <a:pt x="92" y="34"/>
                        <a:pt x="92" y="34"/>
                        <a:pt x="92" y="34"/>
                      </a:cubicBezTo>
                      <a:cubicBezTo>
                        <a:pt x="92" y="34"/>
                        <a:pt x="92" y="33"/>
                        <a:pt x="91" y="33"/>
                      </a:cubicBezTo>
                      <a:moveTo>
                        <a:pt x="92" y="33"/>
                      </a:moveTo>
                      <a:cubicBezTo>
                        <a:pt x="92" y="33"/>
                        <a:pt x="92" y="33"/>
                        <a:pt x="92" y="33"/>
                      </a:cubicBezTo>
                      <a:cubicBezTo>
                        <a:pt x="92" y="33"/>
                        <a:pt x="92" y="33"/>
                        <a:pt x="92" y="33"/>
                      </a:cubicBezTo>
                      <a:cubicBezTo>
                        <a:pt x="92" y="33"/>
                        <a:pt x="92" y="33"/>
                        <a:pt x="92" y="33"/>
                      </a:cubicBezTo>
                      <a:cubicBezTo>
                        <a:pt x="92" y="33"/>
                        <a:pt x="92" y="33"/>
                        <a:pt x="92" y="33"/>
                      </a:cubicBezTo>
                      <a:moveTo>
                        <a:pt x="90" y="33"/>
                      </a:moveTo>
                      <a:cubicBezTo>
                        <a:pt x="90" y="33"/>
                        <a:pt x="90" y="33"/>
                        <a:pt x="90" y="33"/>
                      </a:cubicBezTo>
                      <a:cubicBezTo>
                        <a:pt x="90" y="34"/>
                        <a:pt x="90" y="34"/>
                        <a:pt x="91" y="34"/>
                      </a:cubicBezTo>
                      <a:cubicBezTo>
                        <a:pt x="91" y="34"/>
                        <a:pt x="91" y="33"/>
                        <a:pt x="91" y="33"/>
                      </a:cubicBezTo>
                      <a:cubicBezTo>
                        <a:pt x="91" y="33"/>
                        <a:pt x="91" y="33"/>
                        <a:pt x="90" y="33"/>
                      </a:cubicBezTo>
                      <a:moveTo>
                        <a:pt x="98" y="32"/>
                      </a:move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8" y="34"/>
                        <a:pt x="98" y="34"/>
                        <a:pt x="99" y="35"/>
                      </a:cubicBezTo>
                      <a:cubicBezTo>
                        <a:pt x="99" y="34"/>
                        <a:pt x="99" y="34"/>
                        <a:pt x="100" y="33"/>
                      </a:cubicBezTo>
                      <a:cubicBezTo>
                        <a:pt x="99" y="33"/>
                        <a:pt x="99" y="33"/>
                        <a:pt x="98" y="32"/>
                      </a:cubicBezTo>
                      <a:moveTo>
                        <a:pt x="91" y="32"/>
                      </a:moveTo>
                      <a:cubicBezTo>
                        <a:pt x="90" y="32"/>
                        <a:pt x="90" y="32"/>
                        <a:pt x="90" y="32"/>
                      </a:cubicBezTo>
                      <a:cubicBezTo>
                        <a:pt x="91" y="33"/>
                        <a:pt x="91" y="33"/>
                        <a:pt x="91" y="33"/>
                      </a:cubicBezTo>
                      <a:cubicBezTo>
                        <a:pt x="91" y="33"/>
                        <a:pt x="91" y="33"/>
                        <a:pt x="91" y="33"/>
                      </a:cubicBezTo>
                      <a:cubicBezTo>
                        <a:pt x="91" y="32"/>
                        <a:pt x="91" y="32"/>
                        <a:pt x="91" y="32"/>
                      </a:cubicBezTo>
                      <a:moveTo>
                        <a:pt x="99" y="30"/>
                      </a:move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2"/>
                        <a:pt x="99" y="33"/>
                        <a:pt x="100" y="33"/>
                      </a:cubicBezTo>
                      <a:cubicBezTo>
                        <a:pt x="100" y="32"/>
                        <a:pt x="101" y="32"/>
                        <a:pt x="101" y="31"/>
                      </a:cubicBezTo>
                      <a:cubicBezTo>
                        <a:pt x="101" y="31"/>
                        <a:pt x="100" y="30"/>
                        <a:pt x="99" y="30"/>
                      </a:cubicBezTo>
                      <a:moveTo>
                        <a:pt x="94" y="30"/>
                      </a:moveTo>
                      <a:cubicBezTo>
                        <a:pt x="93" y="30"/>
                        <a:pt x="93" y="31"/>
                        <a:pt x="93" y="31"/>
                      </a:cubicBezTo>
                      <a:cubicBezTo>
                        <a:pt x="93" y="31"/>
                        <a:pt x="93" y="31"/>
                        <a:pt x="93" y="31"/>
                      </a:cubicBezTo>
                      <a:cubicBezTo>
                        <a:pt x="94" y="31"/>
                        <a:pt x="94" y="31"/>
                        <a:pt x="94" y="30"/>
                      </a:cubicBezTo>
                      <a:cubicBezTo>
                        <a:pt x="94" y="30"/>
                        <a:pt x="94" y="30"/>
                        <a:pt x="94" y="30"/>
                      </a:cubicBezTo>
                      <a:moveTo>
                        <a:pt x="92" y="29"/>
                      </a:move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0"/>
                        <a:pt x="93" y="30"/>
                      </a:cubicBezTo>
                      <a:cubicBezTo>
                        <a:pt x="93" y="29"/>
                        <a:pt x="93" y="29"/>
                        <a:pt x="92" y="29"/>
                      </a:cubicBezTo>
                      <a:moveTo>
                        <a:pt x="95" y="27"/>
                      </a:moveTo>
                      <a:cubicBezTo>
                        <a:pt x="95" y="28"/>
                        <a:pt x="94" y="29"/>
                        <a:pt x="94" y="29"/>
                      </a:cubicBezTo>
                      <a:cubicBezTo>
                        <a:pt x="94" y="29"/>
                        <a:pt x="94" y="29"/>
                        <a:pt x="94" y="30"/>
                      </a:cubicBezTo>
                      <a:cubicBezTo>
                        <a:pt x="95" y="29"/>
                        <a:pt x="95" y="28"/>
                        <a:pt x="96" y="27"/>
                      </a:cubicBezTo>
                      <a:cubicBezTo>
                        <a:pt x="95" y="27"/>
                        <a:pt x="95" y="27"/>
                        <a:pt x="95" y="27"/>
                      </a:cubicBezTo>
                      <a:moveTo>
                        <a:pt x="94" y="26"/>
                      </a:moveTo>
                      <a:cubicBezTo>
                        <a:pt x="94" y="27"/>
                        <a:pt x="93" y="28"/>
                        <a:pt x="93" y="29"/>
                      </a:cubicBezTo>
                      <a:cubicBezTo>
                        <a:pt x="93" y="29"/>
                        <a:pt x="93" y="29"/>
                        <a:pt x="94" y="29"/>
                      </a:cubicBezTo>
                      <a:cubicBezTo>
                        <a:pt x="94" y="28"/>
                        <a:pt x="94" y="28"/>
                        <a:pt x="95" y="27"/>
                      </a:cubicBezTo>
                      <a:cubicBezTo>
                        <a:pt x="95" y="27"/>
                        <a:pt x="94" y="27"/>
                        <a:pt x="94" y="26"/>
                      </a:cubicBezTo>
                      <a:moveTo>
                        <a:pt x="108" y="16"/>
                      </a:moveTo>
                      <a:cubicBezTo>
                        <a:pt x="106" y="19"/>
                        <a:pt x="106" y="19"/>
                        <a:pt x="106" y="19"/>
                      </a:cubicBezTo>
                      <a:cubicBezTo>
                        <a:pt x="107" y="19"/>
                        <a:pt x="107" y="20"/>
                        <a:pt x="108" y="20"/>
                      </a:cubicBezTo>
                      <a:cubicBezTo>
                        <a:pt x="109" y="19"/>
                        <a:pt x="109" y="18"/>
                        <a:pt x="110" y="17"/>
                      </a:cubicBezTo>
                      <a:cubicBezTo>
                        <a:pt x="109" y="17"/>
                        <a:pt x="108" y="17"/>
                        <a:pt x="108" y="16"/>
                      </a:cubicBezTo>
                      <a:moveTo>
                        <a:pt x="103" y="13"/>
                      </a:moveTo>
                      <a:cubicBezTo>
                        <a:pt x="103" y="14"/>
                        <a:pt x="102" y="15"/>
                        <a:pt x="102" y="16"/>
                      </a:cubicBezTo>
                      <a:cubicBezTo>
                        <a:pt x="102" y="16"/>
                        <a:pt x="102" y="16"/>
                        <a:pt x="102" y="17"/>
                      </a:cubicBezTo>
                      <a:cubicBezTo>
                        <a:pt x="103" y="16"/>
                        <a:pt x="103" y="15"/>
                        <a:pt x="104" y="14"/>
                      </a:cubicBezTo>
                      <a:cubicBezTo>
                        <a:pt x="104" y="14"/>
                        <a:pt x="104" y="14"/>
                        <a:pt x="103" y="13"/>
                      </a:cubicBezTo>
                      <a:moveTo>
                        <a:pt x="102" y="13"/>
                      </a:moveTo>
                      <a:cubicBezTo>
                        <a:pt x="102" y="14"/>
                        <a:pt x="101" y="15"/>
                        <a:pt x="101" y="16"/>
                      </a:cubicBezTo>
                      <a:cubicBezTo>
                        <a:pt x="101" y="16"/>
                        <a:pt x="101" y="16"/>
                        <a:pt x="101" y="16"/>
                      </a:cubicBezTo>
                      <a:cubicBezTo>
                        <a:pt x="102" y="15"/>
                        <a:pt x="103" y="14"/>
                        <a:pt x="103" y="13"/>
                      </a:cubicBezTo>
                      <a:cubicBezTo>
                        <a:pt x="103" y="13"/>
                        <a:pt x="103" y="13"/>
                        <a:pt x="102" y="13"/>
                      </a:cubicBezTo>
                      <a:moveTo>
                        <a:pt x="115" y="5"/>
                      </a:moveTo>
                      <a:cubicBezTo>
                        <a:pt x="114" y="7"/>
                        <a:pt x="114" y="7"/>
                        <a:pt x="114" y="7"/>
                      </a:cubicBezTo>
                      <a:cubicBezTo>
                        <a:pt x="114" y="7"/>
                        <a:pt x="115" y="8"/>
                        <a:pt x="115" y="8"/>
                      </a:cubicBezTo>
                      <a:cubicBezTo>
                        <a:pt x="116" y="7"/>
                        <a:pt x="116" y="7"/>
                        <a:pt x="116" y="6"/>
                      </a:cubicBezTo>
                      <a:cubicBezTo>
                        <a:pt x="116" y="6"/>
                        <a:pt x="115" y="6"/>
                        <a:pt x="115" y="5"/>
                      </a:cubicBezTo>
                      <a:moveTo>
                        <a:pt x="116" y="4"/>
                      </a:moveTo>
                      <a:cubicBezTo>
                        <a:pt x="115" y="4"/>
                        <a:pt x="115" y="4"/>
                        <a:pt x="115" y="4"/>
                      </a:cubicBezTo>
                      <a:cubicBezTo>
                        <a:pt x="117" y="5"/>
                        <a:pt x="117" y="5"/>
                        <a:pt x="117" y="5"/>
                      </a:cubicBezTo>
                      <a:cubicBezTo>
                        <a:pt x="117" y="5"/>
                        <a:pt x="117" y="5"/>
                        <a:pt x="117" y="5"/>
                      </a:cubicBezTo>
                      <a:cubicBezTo>
                        <a:pt x="117" y="4"/>
                        <a:pt x="116" y="4"/>
                        <a:pt x="116" y="4"/>
                      </a:cubicBezTo>
                      <a:moveTo>
                        <a:pt x="110" y="3"/>
                      </a:moveTo>
                      <a:cubicBezTo>
                        <a:pt x="110" y="3"/>
                        <a:pt x="109" y="4"/>
                        <a:pt x="109" y="4"/>
                      </a:cubicBezTo>
                      <a:cubicBezTo>
                        <a:pt x="109" y="5"/>
                        <a:pt x="109" y="5"/>
                        <a:pt x="109" y="5"/>
                      </a:cubicBezTo>
                      <a:cubicBezTo>
                        <a:pt x="110" y="4"/>
                        <a:pt x="110" y="3"/>
                        <a:pt x="110" y="3"/>
                      </a:cubicBezTo>
                      <a:cubicBezTo>
                        <a:pt x="110" y="3"/>
                        <a:pt x="110" y="3"/>
                        <a:pt x="110" y="3"/>
                      </a:cubicBezTo>
                      <a:moveTo>
                        <a:pt x="109" y="2"/>
                      </a:moveTo>
                      <a:cubicBezTo>
                        <a:pt x="109" y="3"/>
                        <a:pt x="108" y="3"/>
                        <a:pt x="108" y="4"/>
                      </a:cubicBezTo>
                      <a:cubicBezTo>
                        <a:pt x="108" y="4"/>
                        <a:pt x="108" y="4"/>
                        <a:pt x="109" y="4"/>
                      </a:cubicBezTo>
                      <a:cubicBezTo>
                        <a:pt x="109" y="4"/>
                        <a:pt x="109" y="3"/>
                        <a:pt x="110" y="2"/>
                      </a:cubicBezTo>
                      <a:cubicBezTo>
                        <a:pt x="109" y="2"/>
                        <a:pt x="109" y="2"/>
                        <a:pt x="109" y="2"/>
                      </a:cubicBezTo>
                      <a:moveTo>
                        <a:pt x="111" y="1"/>
                      </a:moveTo>
                      <a:cubicBezTo>
                        <a:pt x="111" y="1"/>
                        <a:pt x="111" y="1"/>
                        <a:pt x="111" y="1"/>
                      </a:cubicBezTo>
                      <a:cubicBezTo>
                        <a:pt x="111" y="2"/>
                        <a:pt x="111" y="2"/>
                        <a:pt x="111" y="2"/>
                      </a:cubicBezTo>
                      <a:cubicBezTo>
                        <a:pt x="111" y="1"/>
                        <a:pt x="111" y="1"/>
                        <a:pt x="111" y="1"/>
                      </a:cubicBezTo>
                      <a:cubicBezTo>
                        <a:pt x="111" y="1"/>
                        <a:pt x="111" y="1"/>
                        <a:pt x="111" y="1"/>
                      </a:cubicBezTo>
                      <a:moveTo>
                        <a:pt x="110" y="0"/>
                      </a:moveTo>
                      <a:cubicBezTo>
                        <a:pt x="110" y="0"/>
                        <a:pt x="110" y="1"/>
                        <a:pt x="110" y="1"/>
                      </a:cubicBezTo>
                      <a:cubicBezTo>
                        <a:pt x="110" y="1"/>
                        <a:pt x="110" y="1"/>
                        <a:pt x="110" y="1"/>
                      </a:cubicBezTo>
                      <a:cubicBezTo>
                        <a:pt x="110" y="1"/>
                        <a:pt x="111" y="1"/>
                        <a:pt x="111" y="1"/>
                      </a:cubicBezTo>
                      <a:cubicBezTo>
                        <a:pt x="110" y="0"/>
                        <a:pt x="110" y="0"/>
                        <a:pt x="1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3" name="Freeform 9574"/>
                <p:cNvSpPr>
                  <a:spLocks noEditPoints="1"/>
                </p:cNvSpPr>
                <p:nvPr/>
              </p:nvSpPr>
              <p:spPr bwMode="auto">
                <a:xfrm>
                  <a:off x="-748" y="3252"/>
                  <a:ext cx="359" cy="578"/>
                </a:xfrm>
                <a:custGeom>
                  <a:avLst/>
                  <a:gdLst>
                    <a:gd name="T0" fmla="*/ 3 w 152"/>
                    <a:gd name="T1" fmla="*/ 244 h 245"/>
                    <a:gd name="T2" fmla="*/ 2 w 152"/>
                    <a:gd name="T3" fmla="*/ 236 h 245"/>
                    <a:gd name="T4" fmla="*/ 7 w 152"/>
                    <a:gd name="T5" fmla="*/ 232 h 245"/>
                    <a:gd name="T6" fmla="*/ 10 w 152"/>
                    <a:gd name="T7" fmla="*/ 226 h 245"/>
                    <a:gd name="T8" fmla="*/ 11 w 152"/>
                    <a:gd name="T9" fmla="*/ 225 h 245"/>
                    <a:gd name="T10" fmla="*/ 12 w 152"/>
                    <a:gd name="T11" fmla="*/ 218 h 245"/>
                    <a:gd name="T12" fmla="*/ 21 w 152"/>
                    <a:gd name="T13" fmla="*/ 215 h 245"/>
                    <a:gd name="T14" fmla="*/ 17 w 152"/>
                    <a:gd name="T15" fmla="*/ 213 h 245"/>
                    <a:gd name="T16" fmla="*/ 24 w 152"/>
                    <a:gd name="T17" fmla="*/ 211 h 245"/>
                    <a:gd name="T18" fmla="*/ 25 w 152"/>
                    <a:gd name="T19" fmla="*/ 209 h 245"/>
                    <a:gd name="T20" fmla="*/ 20 w 152"/>
                    <a:gd name="T21" fmla="*/ 207 h 245"/>
                    <a:gd name="T22" fmla="*/ 19 w 152"/>
                    <a:gd name="T23" fmla="*/ 203 h 245"/>
                    <a:gd name="T24" fmla="*/ 35 w 152"/>
                    <a:gd name="T25" fmla="*/ 199 h 245"/>
                    <a:gd name="T26" fmla="*/ 30 w 152"/>
                    <a:gd name="T27" fmla="*/ 185 h 245"/>
                    <a:gd name="T28" fmla="*/ 40 w 152"/>
                    <a:gd name="T29" fmla="*/ 173 h 245"/>
                    <a:gd name="T30" fmla="*/ 55 w 152"/>
                    <a:gd name="T31" fmla="*/ 162 h 245"/>
                    <a:gd name="T32" fmla="*/ 58 w 152"/>
                    <a:gd name="T33" fmla="*/ 162 h 245"/>
                    <a:gd name="T34" fmla="*/ 58 w 152"/>
                    <a:gd name="T35" fmla="*/ 157 h 245"/>
                    <a:gd name="T36" fmla="*/ 49 w 152"/>
                    <a:gd name="T37" fmla="*/ 157 h 245"/>
                    <a:gd name="T38" fmla="*/ 47 w 152"/>
                    <a:gd name="T39" fmla="*/ 155 h 245"/>
                    <a:gd name="T40" fmla="*/ 49 w 152"/>
                    <a:gd name="T41" fmla="*/ 152 h 245"/>
                    <a:gd name="T42" fmla="*/ 53 w 152"/>
                    <a:gd name="T43" fmla="*/ 150 h 245"/>
                    <a:gd name="T44" fmla="*/ 55 w 152"/>
                    <a:gd name="T45" fmla="*/ 146 h 245"/>
                    <a:gd name="T46" fmla="*/ 56 w 152"/>
                    <a:gd name="T47" fmla="*/ 145 h 245"/>
                    <a:gd name="T48" fmla="*/ 70 w 152"/>
                    <a:gd name="T49" fmla="*/ 138 h 245"/>
                    <a:gd name="T50" fmla="*/ 61 w 152"/>
                    <a:gd name="T51" fmla="*/ 132 h 245"/>
                    <a:gd name="T52" fmla="*/ 66 w 152"/>
                    <a:gd name="T53" fmla="*/ 128 h 245"/>
                    <a:gd name="T54" fmla="*/ 67 w 152"/>
                    <a:gd name="T55" fmla="*/ 121 h 245"/>
                    <a:gd name="T56" fmla="*/ 87 w 152"/>
                    <a:gd name="T57" fmla="*/ 112 h 245"/>
                    <a:gd name="T58" fmla="*/ 84 w 152"/>
                    <a:gd name="T59" fmla="*/ 94 h 245"/>
                    <a:gd name="T60" fmla="*/ 106 w 152"/>
                    <a:gd name="T61" fmla="*/ 82 h 245"/>
                    <a:gd name="T62" fmla="*/ 95 w 152"/>
                    <a:gd name="T63" fmla="*/ 78 h 245"/>
                    <a:gd name="T64" fmla="*/ 100 w 152"/>
                    <a:gd name="T65" fmla="*/ 72 h 245"/>
                    <a:gd name="T66" fmla="*/ 101 w 152"/>
                    <a:gd name="T67" fmla="*/ 65 h 245"/>
                    <a:gd name="T68" fmla="*/ 103 w 152"/>
                    <a:gd name="T69" fmla="*/ 64 h 245"/>
                    <a:gd name="T70" fmla="*/ 103 w 152"/>
                    <a:gd name="T71" fmla="*/ 62 h 245"/>
                    <a:gd name="T72" fmla="*/ 117 w 152"/>
                    <a:gd name="T73" fmla="*/ 64 h 245"/>
                    <a:gd name="T74" fmla="*/ 122 w 152"/>
                    <a:gd name="T75" fmla="*/ 55 h 245"/>
                    <a:gd name="T76" fmla="*/ 125 w 152"/>
                    <a:gd name="T77" fmla="*/ 53 h 245"/>
                    <a:gd name="T78" fmla="*/ 112 w 152"/>
                    <a:gd name="T79" fmla="*/ 49 h 245"/>
                    <a:gd name="T80" fmla="*/ 129 w 152"/>
                    <a:gd name="T81" fmla="*/ 47 h 245"/>
                    <a:gd name="T82" fmla="*/ 114 w 152"/>
                    <a:gd name="T83" fmla="*/ 45 h 245"/>
                    <a:gd name="T84" fmla="*/ 114 w 152"/>
                    <a:gd name="T85" fmla="*/ 44 h 245"/>
                    <a:gd name="T86" fmla="*/ 132 w 152"/>
                    <a:gd name="T87" fmla="*/ 41 h 245"/>
                    <a:gd name="T88" fmla="*/ 117 w 152"/>
                    <a:gd name="T89" fmla="*/ 40 h 245"/>
                    <a:gd name="T90" fmla="*/ 133 w 152"/>
                    <a:gd name="T91" fmla="*/ 39 h 245"/>
                    <a:gd name="T92" fmla="*/ 117 w 152"/>
                    <a:gd name="T93" fmla="*/ 39 h 245"/>
                    <a:gd name="T94" fmla="*/ 121 w 152"/>
                    <a:gd name="T95" fmla="*/ 34 h 245"/>
                    <a:gd name="T96" fmla="*/ 122 w 152"/>
                    <a:gd name="T97" fmla="*/ 34 h 245"/>
                    <a:gd name="T98" fmla="*/ 122 w 152"/>
                    <a:gd name="T99" fmla="*/ 30 h 245"/>
                    <a:gd name="T100" fmla="*/ 140 w 152"/>
                    <a:gd name="T101" fmla="*/ 29 h 245"/>
                    <a:gd name="T102" fmla="*/ 124 w 152"/>
                    <a:gd name="T103" fmla="*/ 27 h 245"/>
                    <a:gd name="T104" fmla="*/ 144 w 152"/>
                    <a:gd name="T105" fmla="*/ 21 h 245"/>
                    <a:gd name="T106" fmla="*/ 145 w 152"/>
                    <a:gd name="T107" fmla="*/ 20 h 245"/>
                    <a:gd name="T108" fmla="*/ 124 w 152"/>
                    <a:gd name="T109" fmla="*/ 27 h 245"/>
                    <a:gd name="T110" fmla="*/ 131 w 152"/>
                    <a:gd name="T111" fmla="*/ 14 h 245"/>
                    <a:gd name="T112" fmla="*/ 146 w 152"/>
                    <a:gd name="T113" fmla="*/ 18 h 245"/>
                    <a:gd name="T114" fmla="*/ 133 w 152"/>
                    <a:gd name="T115" fmla="*/ 11 h 245"/>
                    <a:gd name="T116" fmla="*/ 152 w 152"/>
                    <a:gd name="T117" fmla="*/ 9 h 245"/>
                    <a:gd name="T118" fmla="*/ 138 w 152"/>
                    <a:gd name="T119" fmla="*/ 5 h 245"/>
                    <a:gd name="T120" fmla="*/ 140 w 152"/>
                    <a:gd name="T121" fmla="*/ 4 h 245"/>
                    <a:gd name="T122" fmla="*/ 138 w 152"/>
                    <a:gd name="T123" fmla="*/ 3 h 245"/>
                    <a:gd name="T124" fmla="*/ 140 w 152"/>
                    <a:gd name="T125" fmla="*/ 0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2" h="245">
                      <a:moveTo>
                        <a:pt x="2" y="244"/>
                      </a:moveTo>
                      <a:cubicBezTo>
                        <a:pt x="2" y="244"/>
                        <a:pt x="2" y="245"/>
                        <a:pt x="2" y="245"/>
                      </a:cubicBezTo>
                      <a:cubicBezTo>
                        <a:pt x="2" y="245"/>
                        <a:pt x="2" y="245"/>
                        <a:pt x="2" y="245"/>
                      </a:cubicBezTo>
                      <a:cubicBezTo>
                        <a:pt x="3" y="245"/>
                        <a:pt x="3" y="245"/>
                        <a:pt x="3" y="245"/>
                      </a:cubicBezTo>
                      <a:cubicBezTo>
                        <a:pt x="3" y="245"/>
                        <a:pt x="3" y="245"/>
                        <a:pt x="3" y="245"/>
                      </a:cubicBezTo>
                      <a:cubicBezTo>
                        <a:pt x="2" y="244"/>
                        <a:pt x="2" y="244"/>
                        <a:pt x="2" y="244"/>
                      </a:cubicBezTo>
                      <a:moveTo>
                        <a:pt x="2" y="236"/>
                      </a:moveTo>
                      <a:cubicBezTo>
                        <a:pt x="2" y="237"/>
                        <a:pt x="2" y="237"/>
                        <a:pt x="2" y="237"/>
                      </a:cubicBezTo>
                      <a:cubicBezTo>
                        <a:pt x="1" y="239"/>
                        <a:pt x="1" y="240"/>
                        <a:pt x="1" y="241"/>
                      </a:cubicBezTo>
                      <a:cubicBezTo>
                        <a:pt x="0" y="242"/>
                        <a:pt x="1" y="245"/>
                        <a:pt x="2" y="245"/>
                      </a:cubicBezTo>
                      <a:cubicBezTo>
                        <a:pt x="2" y="244"/>
                        <a:pt x="2" y="244"/>
                        <a:pt x="2" y="243"/>
                      </a:cubicBezTo>
                      <a:cubicBezTo>
                        <a:pt x="2" y="243"/>
                        <a:pt x="2" y="243"/>
                        <a:pt x="2" y="243"/>
                      </a:cubicBezTo>
                      <a:cubicBezTo>
                        <a:pt x="3" y="244"/>
                        <a:pt x="3" y="244"/>
                        <a:pt x="3" y="244"/>
                      </a:cubicBezTo>
                      <a:cubicBezTo>
                        <a:pt x="4" y="245"/>
                        <a:pt x="4" y="245"/>
                        <a:pt x="4" y="245"/>
                      </a:cubicBezTo>
                      <a:cubicBezTo>
                        <a:pt x="6" y="244"/>
                        <a:pt x="6" y="243"/>
                        <a:pt x="6" y="243"/>
                      </a:cubicBezTo>
                      <a:cubicBezTo>
                        <a:pt x="8" y="239"/>
                        <a:pt x="8" y="239"/>
                        <a:pt x="8" y="239"/>
                      </a:cubicBezTo>
                      <a:cubicBezTo>
                        <a:pt x="8" y="239"/>
                        <a:pt x="7" y="238"/>
                        <a:pt x="6" y="238"/>
                      </a:cubicBezTo>
                      <a:cubicBezTo>
                        <a:pt x="6" y="238"/>
                        <a:pt x="5" y="239"/>
                        <a:pt x="5" y="239"/>
                      </a:cubicBezTo>
                      <a:cubicBezTo>
                        <a:pt x="5" y="240"/>
                        <a:pt x="4" y="240"/>
                        <a:pt x="4" y="241"/>
                      </a:cubicBezTo>
                      <a:cubicBezTo>
                        <a:pt x="4" y="241"/>
                        <a:pt x="4" y="242"/>
                        <a:pt x="3" y="242"/>
                      </a:cubicBezTo>
                      <a:cubicBezTo>
                        <a:pt x="3" y="242"/>
                        <a:pt x="3" y="242"/>
                        <a:pt x="3" y="242"/>
                      </a:cubicBezTo>
                      <a:cubicBezTo>
                        <a:pt x="3" y="242"/>
                        <a:pt x="3" y="242"/>
                        <a:pt x="3" y="242"/>
                      </a:cubicBezTo>
                      <a:cubicBezTo>
                        <a:pt x="3" y="242"/>
                        <a:pt x="3" y="242"/>
                        <a:pt x="3" y="242"/>
                      </a:cubicBezTo>
                      <a:cubicBezTo>
                        <a:pt x="3" y="241"/>
                        <a:pt x="3" y="241"/>
                        <a:pt x="4" y="240"/>
                      </a:cubicBezTo>
                      <a:cubicBezTo>
                        <a:pt x="4" y="239"/>
                        <a:pt x="5" y="238"/>
                        <a:pt x="5" y="238"/>
                      </a:cubicBezTo>
                      <a:cubicBezTo>
                        <a:pt x="2" y="236"/>
                        <a:pt x="2" y="236"/>
                        <a:pt x="2" y="236"/>
                      </a:cubicBezTo>
                      <a:moveTo>
                        <a:pt x="11" y="231"/>
                      </a:moveTo>
                      <a:cubicBezTo>
                        <a:pt x="9" y="233"/>
                        <a:pt x="8" y="235"/>
                        <a:pt x="6" y="237"/>
                      </a:cubicBezTo>
                      <a:cubicBezTo>
                        <a:pt x="9" y="239"/>
                        <a:pt x="9" y="239"/>
                        <a:pt x="9" y="239"/>
                      </a:cubicBezTo>
                      <a:cubicBezTo>
                        <a:pt x="10" y="237"/>
                        <a:pt x="10" y="237"/>
                        <a:pt x="10" y="237"/>
                      </a:cubicBezTo>
                      <a:cubicBezTo>
                        <a:pt x="11" y="235"/>
                        <a:pt x="12" y="234"/>
                        <a:pt x="13" y="232"/>
                      </a:cubicBezTo>
                      <a:cubicBezTo>
                        <a:pt x="11" y="231"/>
                        <a:pt x="11" y="231"/>
                        <a:pt x="11" y="231"/>
                      </a:cubicBezTo>
                      <a:moveTo>
                        <a:pt x="6" y="228"/>
                      </a:moveTo>
                      <a:cubicBezTo>
                        <a:pt x="5" y="231"/>
                        <a:pt x="4" y="233"/>
                        <a:pt x="3" y="235"/>
                      </a:cubicBezTo>
                      <a:cubicBezTo>
                        <a:pt x="5" y="237"/>
                        <a:pt x="5" y="237"/>
                        <a:pt x="5" y="237"/>
                      </a:cubicBezTo>
                      <a:cubicBezTo>
                        <a:pt x="6" y="236"/>
                        <a:pt x="6" y="236"/>
                        <a:pt x="6" y="236"/>
                      </a:cubicBezTo>
                      <a:cubicBezTo>
                        <a:pt x="7" y="234"/>
                        <a:pt x="8" y="232"/>
                        <a:pt x="9" y="230"/>
                      </a:cubicBezTo>
                      <a:cubicBezTo>
                        <a:pt x="8" y="230"/>
                        <a:pt x="8" y="230"/>
                        <a:pt x="8" y="230"/>
                      </a:cubicBezTo>
                      <a:cubicBezTo>
                        <a:pt x="8" y="231"/>
                        <a:pt x="7" y="232"/>
                        <a:pt x="7" y="232"/>
                      </a:cubicBezTo>
                      <a:cubicBezTo>
                        <a:pt x="7" y="232"/>
                        <a:pt x="8" y="231"/>
                        <a:pt x="8" y="230"/>
                      </a:cubicBezTo>
                      <a:cubicBezTo>
                        <a:pt x="7" y="229"/>
                        <a:pt x="7" y="229"/>
                        <a:pt x="7" y="229"/>
                      </a:cubicBezTo>
                      <a:cubicBezTo>
                        <a:pt x="6" y="228"/>
                        <a:pt x="6" y="228"/>
                        <a:pt x="6" y="228"/>
                      </a:cubicBezTo>
                      <a:moveTo>
                        <a:pt x="13" y="228"/>
                      </a:moveTo>
                      <a:cubicBezTo>
                        <a:pt x="12" y="229"/>
                        <a:pt x="12" y="230"/>
                        <a:pt x="11" y="230"/>
                      </a:cubicBezTo>
                      <a:cubicBezTo>
                        <a:pt x="13" y="232"/>
                        <a:pt x="13" y="232"/>
                        <a:pt x="13" y="232"/>
                      </a:cubicBezTo>
                      <a:cubicBezTo>
                        <a:pt x="14" y="231"/>
                        <a:pt x="15" y="230"/>
                        <a:pt x="15" y="229"/>
                      </a:cubicBezTo>
                      <a:cubicBezTo>
                        <a:pt x="14" y="229"/>
                        <a:pt x="13" y="228"/>
                        <a:pt x="13" y="228"/>
                      </a:cubicBezTo>
                      <a:moveTo>
                        <a:pt x="10" y="226"/>
                      </a:moveTo>
                      <a:cubicBezTo>
                        <a:pt x="9" y="227"/>
                        <a:pt x="9" y="228"/>
                        <a:pt x="9" y="229"/>
                      </a:cubicBezTo>
                      <a:cubicBezTo>
                        <a:pt x="9" y="229"/>
                        <a:pt x="9" y="229"/>
                        <a:pt x="9" y="229"/>
                      </a:cubicBezTo>
                      <a:cubicBezTo>
                        <a:pt x="9" y="228"/>
                        <a:pt x="10" y="227"/>
                        <a:pt x="10" y="227"/>
                      </a:cubicBezTo>
                      <a:cubicBezTo>
                        <a:pt x="10" y="226"/>
                        <a:pt x="10" y="226"/>
                        <a:pt x="10" y="226"/>
                      </a:cubicBezTo>
                      <a:moveTo>
                        <a:pt x="7" y="225"/>
                      </a:moveTo>
                      <a:cubicBezTo>
                        <a:pt x="7" y="226"/>
                        <a:pt x="7" y="227"/>
                        <a:pt x="6" y="228"/>
                      </a:cubicBezTo>
                      <a:cubicBezTo>
                        <a:pt x="7" y="228"/>
                        <a:pt x="7" y="228"/>
                        <a:pt x="7" y="228"/>
                      </a:cubicBezTo>
                      <a:cubicBezTo>
                        <a:pt x="9" y="229"/>
                        <a:pt x="9" y="229"/>
                        <a:pt x="9" y="229"/>
                      </a:cubicBezTo>
                      <a:cubicBezTo>
                        <a:pt x="9" y="228"/>
                        <a:pt x="9" y="227"/>
                        <a:pt x="10" y="226"/>
                      </a:cubicBezTo>
                      <a:cubicBezTo>
                        <a:pt x="7" y="225"/>
                        <a:pt x="7" y="225"/>
                        <a:pt x="7" y="225"/>
                      </a:cubicBezTo>
                      <a:moveTo>
                        <a:pt x="17" y="221"/>
                      </a:moveTo>
                      <a:cubicBezTo>
                        <a:pt x="16" y="223"/>
                        <a:pt x="15" y="225"/>
                        <a:pt x="14" y="227"/>
                      </a:cubicBezTo>
                      <a:cubicBezTo>
                        <a:pt x="16" y="228"/>
                        <a:pt x="16" y="228"/>
                        <a:pt x="16" y="228"/>
                      </a:cubicBezTo>
                      <a:cubicBezTo>
                        <a:pt x="17" y="226"/>
                        <a:pt x="18" y="224"/>
                        <a:pt x="19" y="223"/>
                      </a:cubicBezTo>
                      <a:cubicBezTo>
                        <a:pt x="17" y="221"/>
                        <a:pt x="17" y="221"/>
                        <a:pt x="17" y="221"/>
                      </a:cubicBezTo>
                      <a:moveTo>
                        <a:pt x="14" y="219"/>
                      </a:moveTo>
                      <a:cubicBezTo>
                        <a:pt x="13" y="221"/>
                        <a:pt x="12" y="223"/>
                        <a:pt x="11" y="225"/>
                      </a:cubicBezTo>
                      <a:cubicBezTo>
                        <a:pt x="11" y="225"/>
                        <a:pt x="11" y="225"/>
                        <a:pt x="11" y="225"/>
                      </a:cubicBezTo>
                      <a:cubicBezTo>
                        <a:pt x="12" y="223"/>
                        <a:pt x="13" y="221"/>
                        <a:pt x="14" y="219"/>
                      </a:cubicBezTo>
                      <a:cubicBezTo>
                        <a:pt x="14" y="219"/>
                        <a:pt x="14" y="219"/>
                        <a:pt x="14" y="219"/>
                      </a:cubicBezTo>
                      <a:moveTo>
                        <a:pt x="19" y="218"/>
                      </a:moveTo>
                      <a:cubicBezTo>
                        <a:pt x="19" y="219"/>
                        <a:pt x="18" y="219"/>
                        <a:pt x="18" y="220"/>
                      </a:cubicBezTo>
                      <a:cubicBezTo>
                        <a:pt x="20" y="221"/>
                        <a:pt x="20" y="221"/>
                        <a:pt x="20" y="221"/>
                      </a:cubicBezTo>
                      <a:cubicBezTo>
                        <a:pt x="21" y="221"/>
                        <a:pt x="21" y="220"/>
                        <a:pt x="22" y="219"/>
                      </a:cubicBezTo>
                      <a:cubicBezTo>
                        <a:pt x="21" y="219"/>
                        <a:pt x="20" y="218"/>
                        <a:pt x="19" y="218"/>
                      </a:cubicBezTo>
                      <a:moveTo>
                        <a:pt x="11" y="218"/>
                      </a:moveTo>
                      <a:cubicBezTo>
                        <a:pt x="10" y="220"/>
                        <a:pt x="9" y="222"/>
                        <a:pt x="8" y="224"/>
                      </a:cubicBezTo>
                      <a:cubicBezTo>
                        <a:pt x="11" y="225"/>
                        <a:pt x="11" y="225"/>
                        <a:pt x="11" y="225"/>
                      </a:cubicBezTo>
                      <a:cubicBezTo>
                        <a:pt x="12" y="223"/>
                        <a:pt x="13" y="221"/>
                        <a:pt x="14" y="219"/>
                      </a:cubicBezTo>
                      <a:cubicBezTo>
                        <a:pt x="12" y="218"/>
                        <a:pt x="12" y="218"/>
                        <a:pt x="12" y="218"/>
                      </a:cubicBezTo>
                      <a:cubicBezTo>
                        <a:pt x="11" y="218"/>
                        <a:pt x="11" y="218"/>
                        <a:pt x="11" y="218"/>
                      </a:cubicBezTo>
                      <a:moveTo>
                        <a:pt x="15" y="216"/>
                      </a:moveTo>
                      <a:cubicBezTo>
                        <a:pt x="15" y="217"/>
                        <a:pt x="15" y="217"/>
                        <a:pt x="14" y="218"/>
                      </a:cubicBezTo>
                      <a:cubicBezTo>
                        <a:pt x="15" y="218"/>
                        <a:pt x="15" y="218"/>
                        <a:pt x="15" y="218"/>
                      </a:cubicBezTo>
                      <a:cubicBezTo>
                        <a:pt x="15" y="217"/>
                        <a:pt x="15" y="217"/>
                        <a:pt x="16" y="216"/>
                      </a:cubicBezTo>
                      <a:cubicBezTo>
                        <a:pt x="16" y="216"/>
                        <a:pt x="16" y="216"/>
                        <a:pt x="16" y="216"/>
                      </a:cubicBezTo>
                      <a:cubicBezTo>
                        <a:pt x="16" y="216"/>
                        <a:pt x="16" y="216"/>
                        <a:pt x="15" y="216"/>
                      </a:cubicBezTo>
                      <a:moveTo>
                        <a:pt x="13" y="215"/>
                      </a:moveTo>
                      <a:cubicBezTo>
                        <a:pt x="13" y="215"/>
                        <a:pt x="12" y="216"/>
                        <a:pt x="12" y="216"/>
                      </a:cubicBezTo>
                      <a:cubicBezTo>
                        <a:pt x="14" y="218"/>
                        <a:pt x="14" y="218"/>
                        <a:pt x="14" y="218"/>
                      </a:cubicBezTo>
                      <a:cubicBezTo>
                        <a:pt x="15" y="217"/>
                        <a:pt x="15" y="217"/>
                        <a:pt x="15" y="216"/>
                      </a:cubicBezTo>
                      <a:cubicBezTo>
                        <a:pt x="15" y="216"/>
                        <a:pt x="14" y="215"/>
                        <a:pt x="13" y="215"/>
                      </a:cubicBezTo>
                      <a:moveTo>
                        <a:pt x="21" y="215"/>
                      </a:moveTo>
                      <a:cubicBezTo>
                        <a:pt x="21" y="215"/>
                        <a:pt x="21" y="215"/>
                        <a:pt x="21" y="215"/>
                      </a:cubicBezTo>
                      <a:cubicBezTo>
                        <a:pt x="22" y="215"/>
                        <a:pt x="23" y="216"/>
                        <a:pt x="23" y="216"/>
                      </a:cubicBezTo>
                      <a:cubicBezTo>
                        <a:pt x="24" y="216"/>
                        <a:pt x="24" y="216"/>
                        <a:pt x="24" y="216"/>
                      </a:cubicBezTo>
                      <a:cubicBezTo>
                        <a:pt x="23" y="215"/>
                        <a:pt x="22" y="215"/>
                        <a:pt x="21" y="215"/>
                      </a:cubicBezTo>
                      <a:moveTo>
                        <a:pt x="22" y="214"/>
                      </a:moveTo>
                      <a:cubicBezTo>
                        <a:pt x="22" y="214"/>
                        <a:pt x="22" y="214"/>
                        <a:pt x="22" y="214"/>
                      </a:cubicBezTo>
                      <a:cubicBezTo>
                        <a:pt x="23" y="214"/>
                        <a:pt x="23" y="215"/>
                        <a:pt x="24" y="215"/>
                      </a:cubicBezTo>
                      <a:cubicBezTo>
                        <a:pt x="24" y="215"/>
                        <a:pt x="24" y="215"/>
                        <a:pt x="24" y="215"/>
                      </a:cubicBezTo>
                      <a:cubicBezTo>
                        <a:pt x="22" y="214"/>
                        <a:pt x="22" y="214"/>
                        <a:pt x="22" y="214"/>
                      </a:cubicBezTo>
                      <a:moveTo>
                        <a:pt x="17" y="212"/>
                      </a:moveTo>
                      <a:cubicBezTo>
                        <a:pt x="17" y="213"/>
                        <a:pt x="17" y="213"/>
                        <a:pt x="17" y="213"/>
                      </a:cubicBezTo>
                      <a:cubicBezTo>
                        <a:pt x="17" y="213"/>
                        <a:pt x="17" y="213"/>
                        <a:pt x="17" y="213"/>
                      </a:cubicBezTo>
                      <a:cubicBezTo>
                        <a:pt x="17" y="213"/>
                        <a:pt x="17" y="213"/>
                        <a:pt x="17" y="213"/>
                      </a:cubicBezTo>
                      <a:cubicBezTo>
                        <a:pt x="17" y="213"/>
                        <a:pt x="17" y="213"/>
                        <a:pt x="17" y="212"/>
                      </a:cubicBezTo>
                      <a:moveTo>
                        <a:pt x="15" y="211"/>
                      </a:moveTo>
                      <a:cubicBezTo>
                        <a:pt x="15" y="211"/>
                        <a:pt x="15" y="211"/>
                        <a:pt x="15" y="212"/>
                      </a:cubicBezTo>
                      <a:cubicBezTo>
                        <a:pt x="15" y="212"/>
                        <a:pt x="16" y="212"/>
                        <a:pt x="17" y="213"/>
                      </a:cubicBezTo>
                      <a:cubicBezTo>
                        <a:pt x="17" y="213"/>
                        <a:pt x="17" y="213"/>
                        <a:pt x="17" y="212"/>
                      </a:cubicBezTo>
                      <a:cubicBezTo>
                        <a:pt x="16" y="212"/>
                        <a:pt x="16" y="212"/>
                        <a:pt x="15" y="211"/>
                      </a:cubicBezTo>
                      <a:moveTo>
                        <a:pt x="18" y="211"/>
                      </a:moveTo>
                      <a:cubicBezTo>
                        <a:pt x="18" y="211"/>
                        <a:pt x="18" y="212"/>
                        <a:pt x="18" y="212"/>
                      </a:cubicBezTo>
                      <a:cubicBezTo>
                        <a:pt x="18" y="212"/>
                        <a:pt x="18" y="212"/>
                        <a:pt x="18" y="212"/>
                      </a:cubicBezTo>
                      <a:cubicBezTo>
                        <a:pt x="18" y="212"/>
                        <a:pt x="18" y="211"/>
                        <a:pt x="18" y="211"/>
                      </a:cubicBezTo>
                      <a:cubicBezTo>
                        <a:pt x="18" y="211"/>
                        <a:pt x="18" y="211"/>
                        <a:pt x="18" y="211"/>
                      </a:cubicBezTo>
                      <a:moveTo>
                        <a:pt x="24" y="210"/>
                      </a:moveTo>
                      <a:cubicBezTo>
                        <a:pt x="24" y="210"/>
                        <a:pt x="24" y="211"/>
                        <a:pt x="24" y="211"/>
                      </a:cubicBezTo>
                      <a:cubicBezTo>
                        <a:pt x="26" y="212"/>
                        <a:pt x="26" y="212"/>
                        <a:pt x="26" y="212"/>
                      </a:cubicBezTo>
                      <a:cubicBezTo>
                        <a:pt x="26" y="212"/>
                        <a:pt x="26" y="212"/>
                        <a:pt x="26" y="212"/>
                      </a:cubicBezTo>
                      <a:cubicBezTo>
                        <a:pt x="24" y="210"/>
                        <a:pt x="24" y="210"/>
                        <a:pt x="24" y="210"/>
                      </a:cubicBezTo>
                      <a:moveTo>
                        <a:pt x="16" y="210"/>
                      </a:moveTo>
                      <a:cubicBezTo>
                        <a:pt x="16" y="210"/>
                        <a:pt x="15" y="210"/>
                        <a:pt x="15" y="211"/>
                      </a:cubicBezTo>
                      <a:cubicBezTo>
                        <a:pt x="16" y="211"/>
                        <a:pt x="17" y="211"/>
                        <a:pt x="18" y="212"/>
                      </a:cubicBezTo>
                      <a:cubicBezTo>
                        <a:pt x="18" y="212"/>
                        <a:pt x="18" y="211"/>
                        <a:pt x="18" y="211"/>
                      </a:cubicBezTo>
                      <a:cubicBezTo>
                        <a:pt x="16" y="210"/>
                        <a:pt x="16" y="210"/>
                        <a:pt x="16" y="210"/>
                      </a:cubicBezTo>
                      <a:moveTo>
                        <a:pt x="25" y="209"/>
                      </a:moveTo>
                      <a:cubicBezTo>
                        <a:pt x="25" y="209"/>
                        <a:pt x="25" y="210"/>
                        <a:pt x="25" y="210"/>
                      </a:cubicBezTo>
                      <a:cubicBezTo>
                        <a:pt x="25" y="210"/>
                        <a:pt x="26" y="211"/>
                        <a:pt x="27" y="211"/>
                      </a:cubicBezTo>
                      <a:cubicBezTo>
                        <a:pt x="27" y="211"/>
                        <a:pt x="27" y="210"/>
                        <a:pt x="27" y="210"/>
                      </a:cubicBezTo>
                      <a:cubicBezTo>
                        <a:pt x="27" y="210"/>
                        <a:pt x="26" y="209"/>
                        <a:pt x="25" y="209"/>
                      </a:cubicBezTo>
                      <a:moveTo>
                        <a:pt x="20" y="208"/>
                      </a:moveTo>
                      <a:cubicBezTo>
                        <a:pt x="20" y="208"/>
                        <a:pt x="20" y="208"/>
                        <a:pt x="20" y="208"/>
                      </a:cubicBezTo>
                      <a:cubicBezTo>
                        <a:pt x="20" y="208"/>
                        <a:pt x="20" y="208"/>
                        <a:pt x="20" y="208"/>
                      </a:cubicBezTo>
                      <a:cubicBezTo>
                        <a:pt x="20" y="208"/>
                        <a:pt x="20" y="208"/>
                        <a:pt x="20" y="208"/>
                      </a:cubicBezTo>
                      <a:cubicBezTo>
                        <a:pt x="20" y="208"/>
                        <a:pt x="20" y="208"/>
                        <a:pt x="20" y="208"/>
                      </a:cubicBezTo>
                      <a:moveTo>
                        <a:pt x="18" y="207"/>
                      </a:moveTo>
                      <a:cubicBezTo>
                        <a:pt x="20" y="208"/>
                        <a:pt x="20" y="208"/>
                        <a:pt x="20" y="208"/>
                      </a:cubicBezTo>
                      <a:cubicBezTo>
                        <a:pt x="20" y="208"/>
                        <a:pt x="20" y="208"/>
                        <a:pt x="20" y="208"/>
                      </a:cubicBezTo>
                      <a:cubicBezTo>
                        <a:pt x="19" y="208"/>
                        <a:pt x="19" y="208"/>
                        <a:pt x="19" y="208"/>
                      </a:cubicBezTo>
                      <a:cubicBezTo>
                        <a:pt x="18" y="207"/>
                        <a:pt x="18" y="207"/>
                        <a:pt x="18" y="207"/>
                      </a:cubicBezTo>
                      <a:moveTo>
                        <a:pt x="21" y="207"/>
                      </a:moveTo>
                      <a:cubicBezTo>
                        <a:pt x="20" y="207"/>
                        <a:pt x="20" y="207"/>
                        <a:pt x="20" y="207"/>
                      </a:cubicBezTo>
                      <a:cubicBezTo>
                        <a:pt x="20" y="207"/>
                        <a:pt x="20" y="207"/>
                        <a:pt x="20" y="207"/>
                      </a:cubicBezTo>
                      <a:cubicBezTo>
                        <a:pt x="20" y="207"/>
                        <a:pt x="20" y="207"/>
                        <a:pt x="21" y="207"/>
                      </a:cubicBezTo>
                      <a:cubicBezTo>
                        <a:pt x="21" y="207"/>
                        <a:pt x="21" y="207"/>
                        <a:pt x="21" y="207"/>
                      </a:cubicBezTo>
                      <a:moveTo>
                        <a:pt x="18" y="205"/>
                      </a:moveTo>
                      <a:cubicBezTo>
                        <a:pt x="18" y="206"/>
                        <a:pt x="18" y="206"/>
                        <a:pt x="18" y="206"/>
                      </a:cubicBezTo>
                      <a:cubicBezTo>
                        <a:pt x="19" y="207"/>
                        <a:pt x="19" y="207"/>
                        <a:pt x="20" y="207"/>
                      </a:cubicBezTo>
                      <a:cubicBezTo>
                        <a:pt x="20" y="207"/>
                        <a:pt x="20" y="207"/>
                        <a:pt x="21" y="207"/>
                      </a:cubicBezTo>
                      <a:cubicBezTo>
                        <a:pt x="20" y="206"/>
                        <a:pt x="19" y="206"/>
                        <a:pt x="18" y="205"/>
                      </a:cubicBezTo>
                      <a:moveTo>
                        <a:pt x="28" y="205"/>
                      </a:moveTo>
                      <a:cubicBezTo>
                        <a:pt x="28" y="205"/>
                        <a:pt x="28" y="205"/>
                        <a:pt x="28" y="205"/>
                      </a:cubicBezTo>
                      <a:cubicBezTo>
                        <a:pt x="29" y="206"/>
                        <a:pt x="30" y="206"/>
                        <a:pt x="30" y="206"/>
                      </a:cubicBezTo>
                      <a:cubicBezTo>
                        <a:pt x="30" y="206"/>
                        <a:pt x="29" y="206"/>
                        <a:pt x="28" y="205"/>
                      </a:cubicBezTo>
                      <a:moveTo>
                        <a:pt x="20" y="203"/>
                      </a:moveTo>
                      <a:cubicBezTo>
                        <a:pt x="19" y="203"/>
                        <a:pt x="19" y="203"/>
                        <a:pt x="19" y="203"/>
                      </a:cubicBezTo>
                      <a:cubicBezTo>
                        <a:pt x="20" y="204"/>
                        <a:pt x="21" y="204"/>
                        <a:pt x="22" y="204"/>
                      </a:cubicBezTo>
                      <a:cubicBezTo>
                        <a:pt x="22" y="204"/>
                        <a:pt x="22" y="204"/>
                        <a:pt x="22" y="204"/>
                      </a:cubicBezTo>
                      <a:cubicBezTo>
                        <a:pt x="21" y="204"/>
                        <a:pt x="20" y="203"/>
                        <a:pt x="20" y="203"/>
                      </a:cubicBezTo>
                      <a:moveTo>
                        <a:pt x="21" y="200"/>
                      </a:moveTo>
                      <a:cubicBezTo>
                        <a:pt x="21" y="200"/>
                        <a:pt x="21" y="201"/>
                        <a:pt x="21" y="201"/>
                      </a:cubicBezTo>
                      <a:cubicBezTo>
                        <a:pt x="22" y="201"/>
                        <a:pt x="22" y="202"/>
                        <a:pt x="23" y="202"/>
                      </a:cubicBezTo>
                      <a:cubicBezTo>
                        <a:pt x="23" y="202"/>
                        <a:pt x="23" y="202"/>
                        <a:pt x="23" y="202"/>
                      </a:cubicBezTo>
                      <a:cubicBezTo>
                        <a:pt x="23" y="201"/>
                        <a:pt x="22" y="201"/>
                        <a:pt x="21" y="200"/>
                      </a:cubicBezTo>
                      <a:cubicBezTo>
                        <a:pt x="21" y="200"/>
                        <a:pt x="21" y="200"/>
                        <a:pt x="21" y="200"/>
                      </a:cubicBezTo>
                      <a:moveTo>
                        <a:pt x="33" y="197"/>
                      </a:moveTo>
                      <a:cubicBezTo>
                        <a:pt x="31" y="200"/>
                        <a:pt x="30" y="202"/>
                        <a:pt x="28" y="204"/>
                      </a:cubicBezTo>
                      <a:cubicBezTo>
                        <a:pt x="29" y="204"/>
                        <a:pt x="30" y="205"/>
                        <a:pt x="30" y="205"/>
                      </a:cubicBezTo>
                      <a:cubicBezTo>
                        <a:pt x="32" y="203"/>
                        <a:pt x="33" y="201"/>
                        <a:pt x="35" y="199"/>
                      </a:cubicBezTo>
                      <a:cubicBezTo>
                        <a:pt x="33" y="197"/>
                        <a:pt x="33" y="197"/>
                        <a:pt x="33" y="197"/>
                      </a:cubicBezTo>
                      <a:moveTo>
                        <a:pt x="25" y="193"/>
                      </a:moveTo>
                      <a:cubicBezTo>
                        <a:pt x="24" y="195"/>
                        <a:pt x="23" y="197"/>
                        <a:pt x="21" y="200"/>
                      </a:cubicBezTo>
                      <a:cubicBezTo>
                        <a:pt x="22" y="200"/>
                        <a:pt x="23" y="200"/>
                        <a:pt x="24" y="201"/>
                      </a:cubicBezTo>
                      <a:cubicBezTo>
                        <a:pt x="25" y="199"/>
                        <a:pt x="26" y="197"/>
                        <a:pt x="27" y="194"/>
                      </a:cubicBezTo>
                      <a:cubicBezTo>
                        <a:pt x="25" y="193"/>
                        <a:pt x="25" y="193"/>
                        <a:pt x="25" y="193"/>
                      </a:cubicBezTo>
                      <a:moveTo>
                        <a:pt x="38" y="190"/>
                      </a:moveTo>
                      <a:cubicBezTo>
                        <a:pt x="37" y="191"/>
                        <a:pt x="35" y="193"/>
                        <a:pt x="34" y="195"/>
                      </a:cubicBezTo>
                      <a:cubicBezTo>
                        <a:pt x="34" y="195"/>
                        <a:pt x="34" y="195"/>
                        <a:pt x="35" y="195"/>
                      </a:cubicBezTo>
                      <a:cubicBezTo>
                        <a:pt x="35" y="196"/>
                        <a:pt x="36" y="196"/>
                        <a:pt x="36" y="196"/>
                      </a:cubicBezTo>
                      <a:cubicBezTo>
                        <a:pt x="37" y="194"/>
                        <a:pt x="38" y="193"/>
                        <a:pt x="40" y="191"/>
                      </a:cubicBezTo>
                      <a:cubicBezTo>
                        <a:pt x="39" y="190"/>
                        <a:pt x="38" y="190"/>
                        <a:pt x="38" y="190"/>
                      </a:cubicBezTo>
                      <a:moveTo>
                        <a:pt x="30" y="185"/>
                      </a:moveTo>
                      <a:cubicBezTo>
                        <a:pt x="29" y="187"/>
                        <a:pt x="28" y="189"/>
                        <a:pt x="27" y="190"/>
                      </a:cubicBezTo>
                      <a:cubicBezTo>
                        <a:pt x="27" y="191"/>
                        <a:pt x="28" y="191"/>
                        <a:pt x="29" y="192"/>
                      </a:cubicBezTo>
                      <a:cubicBezTo>
                        <a:pt x="30" y="190"/>
                        <a:pt x="31" y="188"/>
                        <a:pt x="32" y="186"/>
                      </a:cubicBezTo>
                      <a:cubicBezTo>
                        <a:pt x="31" y="186"/>
                        <a:pt x="31" y="185"/>
                        <a:pt x="30" y="185"/>
                      </a:cubicBezTo>
                      <a:moveTo>
                        <a:pt x="46" y="177"/>
                      </a:moveTo>
                      <a:cubicBezTo>
                        <a:pt x="44" y="180"/>
                        <a:pt x="42" y="183"/>
                        <a:pt x="40" y="186"/>
                      </a:cubicBezTo>
                      <a:cubicBezTo>
                        <a:pt x="41" y="186"/>
                        <a:pt x="41" y="187"/>
                        <a:pt x="42" y="187"/>
                      </a:cubicBezTo>
                      <a:cubicBezTo>
                        <a:pt x="44" y="184"/>
                        <a:pt x="46" y="181"/>
                        <a:pt x="48" y="178"/>
                      </a:cubicBezTo>
                      <a:cubicBezTo>
                        <a:pt x="46" y="177"/>
                        <a:pt x="46" y="177"/>
                        <a:pt x="46" y="177"/>
                      </a:cubicBezTo>
                      <a:moveTo>
                        <a:pt x="37" y="172"/>
                      </a:moveTo>
                      <a:cubicBezTo>
                        <a:pt x="36" y="175"/>
                        <a:pt x="34" y="178"/>
                        <a:pt x="32" y="181"/>
                      </a:cubicBezTo>
                      <a:cubicBezTo>
                        <a:pt x="33" y="182"/>
                        <a:pt x="33" y="182"/>
                        <a:pt x="34" y="183"/>
                      </a:cubicBezTo>
                      <a:cubicBezTo>
                        <a:pt x="36" y="179"/>
                        <a:pt x="38" y="176"/>
                        <a:pt x="40" y="173"/>
                      </a:cubicBezTo>
                      <a:cubicBezTo>
                        <a:pt x="37" y="172"/>
                        <a:pt x="37" y="172"/>
                        <a:pt x="37" y="172"/>
                      </a:cubicBezTo>
                      <a:moveTo>
                        <a:pt x="52" y="166"/>
                      </a:moveTo>
                      <a:cubicBezTo>
                        <a:pt x="51" y="169"/>
                        <a:pt x="49" y="172"/>
                        <a:pt x="47" y="174"/>
                      </a:cubicBezTo>
                      <a:cubicBezTo>
                        <a:pt x="49" y="175"/>
                        <a:pt x="49" y="175"/>
                        <a:pt x="49" y="175"/>
                      </a:cubicBezTo>
                      <a:cubicBezTo>
                        <a:pt x="49" y="175"/>
                        <a:pt x="49" y="175"/>
                        <a:pt x="49" y="175"/>
                      </a:cubicBezTo>
                      <a:cubicBezTo>
                        <a:pt x="51" y="173"/>
                        <a:pt x="53" y="170"/>
                        <a:pt x="54" y="167"/>
                      </a:cubicBezTo>
                      <a:cubicBezTo>
                        <a:pt x="54" y="167"/>
                        <a:pt x="53" y="167"/>
                        <a:pt x="52" y="166"/>
                      </a:cubicBezTo>
                      <a:moveTo>
                        <a:pt x="55" y="163"/>
                      </a:moveTo>
                      <a:cubicBezTo>
                        <a:pt x="54" y="163"/>
                        <a:pt x="54" y="163"/>
                        <a:pt x="54" y="164"/>
                      </a:cubicBezTo>
                      <a:cubicBezTo>
                        <a:pt x="55" y="164"/>
                        <a:pt x="55" y="164"/>
                        <a:pt x="56" y="165"/>
                      </a:cubicBezTo>
                      <a:cubicBezTo>
                        <a:pt x="56" y="164"/>
                        <a:pt x="56" y="164"/>
                        <a:pt x="56" y="164"/>
                      </a:cubicBezTo>
                      <a:cubicBezTo>
                        <a:pt x="56" y="164"/>
                        <a:pt x="55" y="163"/>
                        <a:pt x="55" y="163"/>
                      </a:cubicBezTo>
                      <a:moveTo>
                        <a:pt x="55" y="162"/>
                      </a:moveTo>
                      <a:cubicBezTo>
                        <a:pt x="55" y="162"/>
                        <a:pt x="55" y="162"/>
                        <a:pt x="55" y="163"/>
                      </a:cubicBezTo>
                      <a:cubicBezTo>
                        <a:pt x="55" y="163"/>
                        <a:pt x="56" y="163"/>
                        <a:pt x="57" y="164"/>
                      </a:cubicBezTo>
                      <a:cubicBezTo>
                        <a:pt x="57" y="163"/>
                        <a:pt x="57" y="163"/>
                        <a:pt x="57" y="163"/>
                      </a:cubicBezTo>
                      <a:cubicBezTo>
                        <a:pt x="57" y="162"/>
                        <a:pt x="56" y="162"/>
                        <a:pt x="55" y="162"/>
                      </a:cubicBezTo>
                      <a:moveTo>
                        <a:pt x="44" y="161"/>
                      </a:moveTo>
                      <a:cubicBezTo>
                        <a:pt x="42" y="164"/>
                        <a:pt x="41" y="166"/>
                        <a:pt x="39" y="169"/>
                      </a:cubicBezTo>
                      <a:cubicBezTo>
                        <a:pt x="41" y="170"/>
                        <a:pt x="41" y="170"/>
                        <a:pt x="41" y="170"/>
                      </a:cubicBezTo>
                      <a:cubicBezTo>
                        <a:pt x="43" y="168"/>
                        <a:pt x="44" y="165"/>
                        <a:pt x="46" y="162"/>
                      </a:cubicBezTo>
                      <a:cubicBezTo>
                        <a:pt x="45" y="162"/>
                        <a:pt x="44" y="161"/>
                        <a:pt x="44" y="161"/>
                      </a:cubicBezTo>
                      <a:moveTo>
                        <a:pt x="56" y="161"/>
                      </a:moveTo>
                      <a:cubicBezTo>
                        <a:pt x="56" y="161"/>
                        <a:pt x="56" y="161"/>
                        <a:pt x="55" y="162"/>
                      </a:cubicBezTo>
                      <a:cubicBezTo>
                        <a:pt x="56" y="162"/>
                        <a:pt x="57" y="162"/>
                        <a:pt x="57" y="163"/>
                      </a:cubicBezTo>
                      <a:cubicBezTo>
                        <a:pt x="57" y="162"/>
                        <a:pt x="57" y="162"/>
                        <a:pt x="58" y="162"/>
                      </a:cubicBezTo>
                      <a:cubicBezTo>
                        <a:pt x="57" y="162"/>
                        <a:pt x="56" y="161"/>
                        <a:pt x="56" y="161"/>
                      </a:cubicBezTo>
                      <a:moveTo>
                        <a:pt x="46" y="158"/>
                      </a:moveTo>
                      <a:cubicBezTo>
                        <a:pt x="46" y="158"/>
                        <a:pt x="45" y="158"/>
                        <a:pt x="45" y="159"/>
                      </a:cubicBezTo>
                      <a:cubicBezTo>
                        <a:pt x="46" y="159"/>
                        <a:pt x="47" y="160"/>
                        <a:pt x="47" y="160"/>
                      </a:cubicBezTo>
                      <a:cubicBezTo>
                        <a:pt x="47" y="160"/>
                        <a:pt x="47" y="160"/>
                        <a:pt x="47" y="160"/>
                      </a:cubicBezTo>
                      <a:cubicBezTo>
                        <a:pt x="47" y="160"/>
                        <a:pt x="48" y="159"/>
                        <a:pt x="48" y="159"/>
                      </a:cubicBezTo>
                      <a:cubicBezTo>
                        <a:pt x="47" y="159"/>
                        <a:pt x="46" y="158"/>
                        <a:pt x="46" y="158"/>
                      </a:cubicBezTo>
                      <a:moveTo>
                        <a:pt x="58" y="158"/>
                      </a:moveTo>
                      <a:cubicBezTo>
                        <a:pt x="57" y="159"/>
                        <a:pt x="57" y="159"/>
                        <a:pt x="56" y="160"/>
                      </a:cubicBezTo>
                      <a:cubicBezTo>
                        <a:pt x="57" y="161"/>
                        <a:pt x="57" y="161"/>
                        <a:pt x="58" y="161"/>
                      </a:cubicBezTo>
                      <a:cubicBezTo>
                        <a:pt x="59" y="160"/>
                        <a:pt x="59" y="160"/>
                        <a:pt x="60" y="159"/>
                      </a:cubicBezTo>
                      <a:cubicBezTo>
                        <a:pt x="59" y="158"/>
                        <a:pt x="58" y="158"/>
                        <a:pt x="58" y="158"/>
                      </a:cubicBezTo>
                      <a:moveTo>
                        <a:pt x="58" y="157"/>
                      </a:moveTo>
                      <a:cubicBezTo>
                        <a:pt x="58" y="157"/>
                        <a:pt x="58" y="157"/>
                        <a:pt x="58" y="158"/>
                      </a:cubicBezTo>
                      <a:cubicBezTo>
                        <a:pt x="60" y="159"/>
                        <a:pt x="60" y="159"/>
                        <a:pt x="60" y="159"/>
                      </a:cubicBezTo>
                      <a:cubicBezTo>
                        <a:pt x="60" y="158"/>
                        <a:pt x="60" y="158"/>
                        <a:pt x="60" y="158"/>
                      </a:cubicBezTo>
                      <a:cubicBezTo>
                        <a:pt x="59" y="158"/>
                        <a:pt x="59" y="157"/>
                        <a:pt x="58" y="157"/>
                      </a:cubicBezTo>
                      <a:moveTo>
                        <a:pt x="58" y="157"/>
                      </a:moveTo>
                      <a:cubicBezTo>
                        <a:pt x="58" y="157"/>
                        <a:pt x="58" y="157"/>
                        <a:pt x="58" y="157"/>
                      </a:cubicBezTo>
                      <a:cubicBezTo>
                        <a:pt x="59" y="157"/>
                        <a:pt x="59" y="158"/>
                        <a:pt x="60" y="158"/>
                      </a:cubicBezTo>
                      <a:cubicBezTo>
                        <a:pt x="60" y="158"/>
                        <a:pt x="60" y="158"/>
                        <a:pt x="60" y="158"/>
                      </a:cubicBezTo>
                      <a:cubicBezTo>
                        <a:pt x="58" y="157"/>
                        <a:pt x="58" y="157"/>
                        <a:pt x="58" y="157"/>
                      </a:cubicBezTo>
                      <a:moveTo>
                        <a:pt x="47" y="156"/>
                      </a:moveTo>
                      <a:cubicBezTo>
                        <a:pt x="47" y="156"/>
                        <a:pt x="46" y="157"/>
                        <a:pt x="46" y="158"/>
                      </a:cubicBezTo>
                      <a:cubicBezTo>
                        <a:pt x="47" y="158"/>
                        <a:pt x="47" y="158"/>
                        <a:pt x="48" y="159"/>
                      </a:cubicBezTo>
                      <a:cubicBezTo>
                        <a:pt x="48" y="158"/>
                        <a:pt x="49" y="157"/>
                        <a:pt x="49" y="157"/>
                      </a:cubicBezTo>
                      <a:cubicBezTo>
                        <a:pt x="48" y="156"/>
                        <a:pt x="48" y="156"/>
                        <a:pt x="47" y="156"/>
                      </a:cubicBezTo>
                      <a:moveTo>
                        <a:pt x="60" y="154"/>
                      </a:moveTo>
                      <a:cubicBezTo>
                        <a:pt x="60" y="154"/>
                        <a:pt x="60" y="154"/>
                        <a:pt x="60" y="154"/>
                      </a:cubicBezTo>
                      <a:cubicBezTo>
                        <a:pt x="62" y="155"/>
                        <a:pt x="62" y="155"/>
                        <a:pt x="62" y="155"/>
                      </a:cubicBezTo>
                      <a:cubicBezTo>
                        <a:pt x="62" y="155"/>
                        <a:pt x="62" y="155"/>
                        <a:pt x="62" y="155"/>
                      </a:cubicBezTo>
                      <a:cubicBezTo>
                        <a:pt x="61" y="154"/>
                        <a:pt x="61" y="154"/>
                        <a:pt x="60" y="154"/>
                      </a:cubicBezTo>
                      <a:moveTo>
                        <a:pt x="61" y="153"/>
                      </a:moveTo>
                      <a:cubicBezTo>
                        <a:pt x="61" y="153"/>
                        <a:pt x="61" y="153"/>
                        <a:pt x="61" y="153"/>
                      </a:cubicBezTo>
                      <a:cubicBezTo>
                        <a:pt x="61" y="154"/>
                        <a:pt x="62" y="154"/>
                        <a:pt x="62" y="154"/>
                      </a:cubicBezTo>
                      <a:cubicBezTo>
                        <a:pt x="62" y="154"/>
                        <a:pt x="63" y="154"/>
                        <a:pt x="63" y="154"/>
                      </a:cubicBezTo>
                      <a:cubicBezTo>
                        <a:pt x="62" y="153"/>
                        <a:pt x="62" y="153"/>
                        <a:pt x="61" y="153"/>
                      </a:cubicBezTo>
                      <a:moveTo>
                        <a:pt x="49" y="152"/>
                      </a:moveTo>
                      <a:cubicBezTo>
                        <a:pt x="48" y="153"/>
                        <a:pt x="48" y="154"/>
                        <a:pt x="47" y="155"/>
                      </a:cubicBezTo>
                      <a:cubicBezTo>
                        <a:pt x="48" y="155"/>
                        <a:pt x="49" y="156"/>
                        <a:pt x="49" y="156"/>
                      </a:cubicBezTo>
                      <a:cubicBezTo>
                        <a:pt x="50" y="155"/>
                        <a:pt x="50" y="154"/>
                        <a:pt x="51" y="154"/>
                      </a:cubicBezTo>
                      <a:cubicBezTo>
                        <a:pt x="50" y="153"/>
                        <a:pt x="50" y="153"/>
                        <a:pt x="49" y="152"/>
                      </a:cubicBezTo>
                      <a:moveTo>
                        <a:pt x="49" y="152"/>
                      </a:move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1" y="153"/>
                        <a:pt x="51" y="153"/>
                        <a:pt x="51" y="153"/>
                      </a:cubicBezTo>
                      <a:cubicBezTo>
                        <a:pt x="51" y="153"/>
                        <a:pt x="51" y="153"/>
                        <a:pt x="51" y="153"/>
                      </a:cubicBezTo>
                      <a:cubicBezTo>
                        <a:pt x="51" y="153"/>
                        <a:pt x="50" y="152"/>
                        <a:pt x="49" y="152"/>
                      </a:cubicBezTo>
                      <a:moveTo>
                        <a:pt x="49" y="152"/>
                      </a:moveTo>
                      <a:cubicBezTo>
                        <a:pt x="49" y="152"/>
                        <a:pt x="49" y="152"/>
                        <a:pt x="49" y="152"/>
                      </a:cubicBezTo>
                      <a:cubicBezTo>
                        <a:pt x="50" y="152"/>
                        <a:pt x="51" y="153"/>
                        <a:pt x="51" y="153"/>
                      </a:cubicBezTo>
                      <a:cubicBezTo>
                        <a:pt x="51" y="153"/>
                        <a:pt x="51" y="153"/>
                        <a:pt x="51" y="153"/>
                      </a:cubicBezTo>
                      <a:cubicBezTo>
                        <a:pt x="49" y="152"/>
                        <a:pt x="49" y="152"/>
                        <a:pt x="49" y="152"/>
                      </a:cubicBezTo>
                      <a:moveTo>
                        <a:pt x="62" y="151"/>
                      </a:moveTo>
                      <a:cubicBezTo>
                        <a:pt x="62" y="151"/>
                        <a:pt x="62" y="151"/>
                        <a:pt x="62" y="152"/>
                      </a:cubicBezTo>
                      <a:cubicBezTo>
                        <a:pt x="62" y="152"/>
                        <a:pt x="63" y="152"/>
                        <a:pt x="63" y="153"/>
                      </a:cubicBezTo>
                      <a:cubicBezTo>
                        <a:pt x="64" y="152"/>
                        <a:pt x="64" y="152"/>
                        <a:pt x="64" y="152"/>
                      </a:cubicBezTo>
                      <a:cubicBezTo>
                        <a:pt x="63" y="152"/>
                        <a:pt x="63" y="151"/>
                        <a:pt x="62" y="151"/>
                      </a:cubicBezTo>
                      <a:moveTo>
                        <a:pt x="63" y="149"/>
                      </a:moveTo>
                      <a:cubicBezTo>
                        <a:pt x="63" y="149"/>
                        <a:pt x="63" y="150"/>
                        <a:pt x="63" y="150"/>
                      </a:cubicBezTo>
                      <a:cubicBezTo>
                        <a:pt x="63" y="150"/>
                        <a:pt x="64" y="151"/>
                        <a:pt x="64" y="151"/>
                      </a:cubicBezTo>
                      <a:cubicBezTo>
                        <a:pt x="65" y="151"/>
                        <a:pt x="65" y="150"/>
                        <a:pt x="65" y="150"/>
                      </a:cubicBezTo>
                      <a:cubicBezTo>
                        <a:pt x="64" y="150"/>
                        <a:pt x="64" y="150"/>
                        <a:pt x="63" y="149"/>
                      </a:cubicBezTo>
                      <a:moveTo>
                        <a:pt x="51" y="149"/>
                      </a:move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53" y="150"/>
                        <a:pt x="53" y="150"/>
                        <a:pt x="53" y="150"/>
                      </a:cubicBezTo>
                      <a:cubicBezTo>
                        <a:pt x="53" y="150"/>
                        <a:pt x="53" y="150"/>
                        <a:pt x="53" y="150"/>
                      </a:cubicBezTo>
                      <a:cubicBezTo>
                        <a:pt x="53" y="149"/>
                        <a:pt x="52" y="149"/>
                        <a:pt x="51" y="149"/>
                      </a:cubicBezTo>
                      <a:moveTo>
                        <a:pt x="52" y="147"/>
                      </a:moveTo>
                      <a:cubicBezTo>
                        <a:pt x="52" y="147"/>
                        <a:pt x="52" y="148"/>
                        <a:pt x="51" y="148"/>
                      </a:cubicBezTo>
                      <a:cubicBezTo>
                        <a:pt x="52" y="149"/>
                        <a:pt x="53" y="149"/>
                        <a:pt x="53" y="149"/>
                      </a:cubicBezTo>
                      <a:cubicBezTo>
                        <a:pt x="54" y="149"/>
                        <a:pt x="54" y="149"/>
                        <a:pt x="54" y="148"/>
                      </a:cubicBezTo>
                      <a:cubicBezTo>
                        <a:pt x="54" y="148"/>
                        <a:pt x="53" y="148"/>
                        <a:pt x="53" y="147"/>
                      </a:cubicBezTo>
                      <a:cubicBezTo>
                        <a:pt x="53" y="147"/>
                        <a:pt x="52" y="147"/>
                        <a:pt x="52" y="147"/>
                      </a:cubicBezTo>
                      <a:moveTo>
                        <a:pt x="53" y="145"/>
                      </a:moveTo>
                      <a:cubicBezTo>
                        <a:pt x="53" y="145"/>
                        <a:pt x="53" y="146"/>
                        <a:pt x="53" y="146"/>
                      </a:cubicBezTo>
                      <a:cubicBezTo>
                        <a:pt x="53" y="146"/>
                        <a:pt x="54" y="147"/>
                        <a:pt x="55" y="147"/>
                      </a:cubicBezTo>
                      <a:cubicBezTo>
                        <a:pt x="55" y="147"/>
                        <a:pt x="55" y="147"/>
                        <a:pt x="55" y="146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3" y="145"/>
                        <a:pt x="53" y="145"/>
                        <a:pt x="53" y="145"/>
                      </a:cubicBezTo>
                      <a:moveTo>
                        <a:pt x="53" y="145"/>
                      </a:moveTo>
                      <a:cubicBezTo>
                        <a:pt x="53" y="145"/>
                        <a:pt x="53" y="145"/>
                        <a:pt x="53" y="145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4" y="146"/>
                        <a:pt x="54" y="145"/>
                        <a:pt x="53" y="145"/>
                      </a:cubicBezTo>
                      <a:moveTo>
                        <a:pt x="66" y="144"/>
                      </a:moveTo>
                      <a:cubicBezTo>
                        <a:pt x="66" y="145"/>
                        <a:pt x="65" y="147"/>
                        <a:pt x="64" y="148"/>
                      </a:cubicBezTo>
                      <a:cubicBezTo>
                        <a:pt x="65" y="148"/>
                        <a:pt x="65" y="148"/>
                        <a:pt x="66" y="149"/>
                      </a:cubicBezTo>
                      <a:cubicBezTo>
                        <a:pt x="66" y="148"/>
                        <a:pt x="67" y="146"/>
                        <a:pt x="68" y="145"/>
                      </a:cubicBezTo>
                      <a:cubicBezTo>
                        <a:pt x="67" y="145"/>
                        <a:pt x="67" y="145"/>
                        <a:pt x="66" y="144"/>
                      </a:cubicBezTo>
                      <a:moveTo>
                        <a:pt x="54" y="143"/>
                      </a:moveTo>
                      <a:cubicBezTo>
                        <a:pt x="54" y="144"/>
                        <a:pt x="54" y="144"/>
                        <a:pt x="54" y="144"/>
                      </a:cubicBezTo>
                      <a:cubicBezTo>
                        <a:pt x="54" y="145"/>
                        <a:pt x="55" y="145"/>
                        <a:pt x="56" y="145"/>
                      </a:cubicBezTo>
                      <a:cubicBezTo>
                        <a:pt x="56" y="145"/>
                        <a:pt x="56" y="145"/>
                        <a:pt x="56" y="145"/>
                      </a:cubicBezTo>
                      <a:cubicBezTo>
                        <a:pt x="56" y="144"/>
                        <a:pt x="55" y="144"/>
                        <a:pt x="54" y="143"/>
                      </a:cubicBezTo>
                      <a:moveTo>
                        <a:pt x="57" y="139"/>
                      </a:moveTo>
                      <a:cubicBezTo>
                        <a:pt x="56" y="140"/>
                        <a:pt x="56" y="141"/>
                        <a:pt x="55" y="142"/>
                      </a:cubicBezTo>
                      <a:cubicBezTo>
                        <a:pt x="56" y="142"/>
                        <a:pt x="56" y="143"/>
                        <a:pt x="57" y="143"/>
                      </a:cubicBezTo>
                      <a:cubicBezTo>
                        <a:pt x="58" y="142"/>
                        <a:pt x="58" y="141"/>
                        <a:pt x="59" y="140"/>
                      </a:cubicBezTo>
                      <a:cubicBezTo>
                        <a:pt x="58" y="140"/>
                        <a:pt x="58" y="139"/>
                        <a:pt x="57" y="139"/>
                      </a:cubicBezTo>
                      <a:moveTo>
                        <a:pt x="70" y="139"/>
                      </a:moveTo>
                      <a:cubicBezTo>
                        <a:pt x="70" y="139"/>
                        <a:pt x="69" y="139"/>
                        <a:pt x="69" y="140"/>
                      </a:cubicBezTo>
                      <a:cubicBezTo>
                        <a:pt x="70" y="140"/>
                        <a:pt x="70" y="140"/>
                        <a:pt x="71" y="141"/>
                      </a:cubicBezTo>
                      <a:cubicBezTo>
                        <a:pt x="71" y="140"/>
                        <a:pt x="71" y="140"/>
                        <a:pt x="71" y="140"/>
                      </a:cubicBezTo>
                      <a:cubicBezTo>
                        <a:pt x="71" y="139"/>
                        <a:pt x="70" y="139"/>
                        <a:pt x="70" y="139"/>
                      </a:cubicBezTo>
                      <a:moveTo>
                        <a:pt x="70" y="138"/>
                      </a:moveTo>
                      <a:cubicBezTo>
                        <a:pt x="70" y="138"/>
                        <a:pt x="70" y="138"/>
                        <a:pt x="70" y="139"/>
                      </a:cubicBezTo>
                      <a:cubicBezTo>
                        <a:pt x="70" y="139"/>
                        <a:pt x="71" y="139"/>
                        <a:pt x="72" y="140"/>
                      </a:cubicBezTo>
                      <a:cubicBezTo>
                        <a:pt x="72" y="139"/>
                        <a:pt x="72" y="139"/>
                        <a:pt x="72" y="139"/>
                      </a:cubicBezTo>
                      <a:cubicBezTo>
                        <a:pt x="71" y="139"/>
                        <a:pt x="71" y="138"/>
                        <a:pt x="70" y="138"/>
                      </a:cubicBezTo>
                      <a:moveTo>
                        <a:pt x="60" y="133"/>
                      </a:moveTo>
                      <a:cubicBezTo>
                        <a:pt x="60" y="133"/>
                        <a:pt x="60" y="134"/>
                        <a:pt x="60" y="134"/>
                      </a:cubicBezTo>
                      <a:cubicBezTo>
                        <a:pt x="60" y="134"/>
                        <a:pt x="60" y="134"/>
                        <a:pt x="60" y="134"/>
                      </a:cubicBezTo>
                      <a:cubicBezTo>
                        <a:pt x="60" y="134"/>
                        <a:pt x="60" y="134"/>
                        <a:pt x="60" y="134"/>
                      </a:cubicBezTo>
                      <a:cubicBezTo>
                        <a:pt x="60" y="134"/>
                        <a:pt x="60" y="134"/>
                        <a:pt x="60" y="134"/>
                      </a:cubicBezTo>
                      <a:cubicBezTo>
                        <a:pt x="61" y="134"/>
                        <a:pt x="61" y="135"/>
                        <a:pt x="62" y="135"/>
                      </a:cubicBezTo>
                      <a:cubicBezTo>
                        <a:pt x="62" y="135"/>
                        <a:pt x="62" y="135"/>
                        <a:pt x="62" y="134"/>
                      </a:cubicBezTo>
                      <a:cubicBezTo>
                        <a:pt x="62" y="134"/>
                        <a:pt x="61" y="133"/>
                        <a:pt x="60" y="133"/>
                      </a:cubicBezTo>
                      <a:moveTo>
                        <a:pt x="61" y="132"/>
                      </a:moveTo>
                      <a:cubicBezTo>
                        <a:pt x="61" y="133"/>
                        <a:pt x="61" y="133"/>
                        <a:pt x="60" y="133"/>
                      </a:cubicBezTo>
                      <a:cubicBezTo>
                        <a:pt x="61" y="133"/>
                        <a:pt x="62" y="134"/>
                        <a:pt x="63" y="134"/>
                      </a:cubicBezTo>
                      <a:cubicBezTo>
                        <a:pt x="63" y="134"/>
                        <a:pt x="63" y="134"/>
                        <a:pt x="63" y="134"/>
                      </a:cubicBezTo>
                      <a:cubicBezTo>
                        <a:pt x="62" y="133"/>
                        <a:pt x="61" y="133"/>
                        <a:pt x="61" y="132"/>
                      </a:cubicBezTo>
                      <a:moveTo>
                        <a:pt x="74" y="132"/>
                      </a:moveTo>
                      <a:cubicBezTo>
                        <a:pt x="74" y="132"/>
                        <a:pt x="74" y="133"/>
                        <a:pt x="73" y="133"/>
                      </a:cubicBezTo>
                      <a:cubicBezTo>
                        <a:pt x="74" y="133"/>
                        <a:pt x="74" y="134"/>
                        <a:pt x="75" y="134"/>
                      </a:cubicBezTo>
                      <a:cubicBezTo>
                        <a:pt x="75" y="134"/>
                        <a:pt x="75" y="133"/>
                        <a:pt x="76" y="133"/>
                      </a:cubicBezTo>
                      <a:cubicBezTo>
                        <a:pt x="75" y="133"/>
                        <a:pt x="74" y="132"/>
                        <a:pt x="74" y="132"/>
                      </a:cubicBezTo>
                      <a:moveTo>
                        <a:pt x="64" y="127"/>
                      </a:moveTo>
                      <a:cubicBezTo>
                        <a:pt x="64" y="127"/>
                        <a:pt x="64" y="127"/>
                        <a:pt x="64" y="127"/>
                      </a:cubicBezTo>
                      <a:cubicBezTo>
                        <a:pt x="65" y="127"/>
                        <a:pt x="65" y="128"/>
                        <a:pt x="66" y="128"/>
                      </a:cubicBezTo>
                      <a:cubicBezTo>
                        <a:pt x="66" y="128"/>
                        <a:pt x="66" y="128"/>
                        <a:pt x="66" y="128"/>
                      </a:cubicBezTo>
                      <a:cubicBezTo>
                        <a:pt x="66" y="127"/>
                        <a:pt x="65" y="127"/>
                        <a:pt x="64" y="127"/>
                      </a:cubicBezTo>
                      <a:moveTo>
                        <a:pt x="78" y="126"/>
                      </a:moveTo>
                      <a:cubicBezTo>
                        <a:pt x="78" y="126"/>
                        <a:pt x="77" y="127"/>
                        <a:pt x="77" y="127"/>
                      </a:cubicBezTo>
                      <a:cubicBezTo>
                        <a:pt x="77" y="128"/>
                        <a:pt x="78" y="128"/>
                        <a:pt x="78" y="128"/>
                      </a:cubicBezTo>
                      <a:cubicBezTo>
                        <a:pt x="79" y="128"/>
                        <a:pt x="79" y="127"/>
                        <a:pt x="79" y="127"/>
                      </a:cubicBezTo>
                      <a:cubicBezTo>
                        <a:pt x="78" y="126"/>
                        <a:pt x="78" y="126"/>
                        <a:pt x="78" y="126"/>
                      </a:cubicBezTo>
                      <a:moveTo>
                        <a:pt x="80" y="123"/>
                      </a:moveTo>
                      <a:cubicBezTo>
                        <a:pt x="79" y="124"/>
                        <a:pt x="78" y="125"/>
                        <a:pt x="78" y="126"/>
                      </a:cubicBezTo>
                      <a:cubicBezTo>
                        <a:pt x="78" y="126"/>
                        <a:pt x="79" y="126"/>
                        <a:pt x="79" y="127"/>
                      </a:cubicBezTo>
                      <a:cubicBezTo>
                        <a:pt x="80" y="126"/>
                        <a:pt x="81" y="125"/>
                        <a:pt x="81" y="124"/>
                      </a:cubicBezTo>
                      <a:cubicBezTo>
                        <a:pt x="81" y="124"/>
                        <a:pt x="80" y="123"/>
                        <a:pt x="80" y="123"/>
                      </a:cubicBezTo>
                      <a:moveTo>
                        <a:pt x="68" y="120"/>
                      </a:moveTo>
                      <a:cubicBezTo>
                        <a:pt x="68" y="121"/>
                        <a:pt x="68" y="121"/>
                        <a:pt x="67" y="121"/>
                      </a:cubicBezTo>
                      <a:cubicBezTo>
                        <a:pt x="68" y="122"/>
                        <a:pt x="69" y="122"/>
                        <a:pt x="69" y="123"/>
                      </a:cubicBezTo>
                      <a:cubicBezTo>
                        <a:pt x="70" y="122"/>
                        <a:pt x="70" y="122"/>
                        <a:pt x="70" y="121"/>
                      </a:cubicBezTo>
                      <a:cubicBezTo>
                        <a:pt x="68" y="120"/>
                        <a:pt x="68" y="120"/>
                        <a:pt x="68" y="120"/>
                      </a:cubicBezTo>
                      <a:moveTo>
                        <a:pt x="70" y="117"/>
                      </a:moveTo>
                      <a:cubicBezTo>
                        <a:pt x="69" y="118"/>
                        <a:pt x="69" y="119"/>
                        <a:pt x="68" y="120"/>
                      </a:cubicBezTo>
                      <a:cubicBezTo>
                        <a:pt x="69" y="120"/>
                        <a:pt x="70" y="121"/>
                        <a:pt x="70" y="121"/>
                      </a:cubicBezTo>
                      <a:cubicBezTo>
                        <a:pt x="71" y="120"/>
                        <a:pt x="71" y="120"/>
                        <a:pt x="72" y="119"/>
                      </a:cubicBezTo>
                      <a:cubicBezTo>
                        <a:pt x="71" y="118"/>
                        <a:pt x="70" y="118"/>
                        <a:pt x="70" y="117"/>
                      </a:cubicBezTo>
                      <a:moveTo>
                        <a:pt x="87" y="112"/>
                      </a:moveTo>
                      <a:cubicBezTo>
                        <a:pt x="86" y="113"/>
                        <a:pt x="86" y="113"/>
                        <a:pt x="85" y="114"/>
                      </a:cubicBezTo>
                      <a:cubicBezTo>
                        <a:pt x="86" y="114"/>
                        <a:pt x="86" y="115"/>
                        <a:pt x="87" y="115"/>
                      </a:cubicBezTo>
                      <a:cubicBezTo>
                        <a:pt x="87" y="114"/>
                        <a:pt x="88" y="114"/>
                        <a:pt x="88" y="113"/>
                      </a:cubicBezTo>
                      <a:cubicBezTo>
                        <a:pt x="88" y="113"/>
                        <a:pt x="87" y="112"/>
                        <a:pt x="87" y="112"/>
                      </a:cubicBezTo>
                      <a:moveTo>
                        <a:pt x="76" y="106"/>
                      </a:moveTo>
                      <a:cubicBezTo>
                        <a:pt x="76" y="107"/>
                        <a:pt x="76" y="107"/>
                        <a:pt x="75" y="108"/>
                      </a:cubicBezTo>
                      <a:cubicBezTo>
                        <a:pt x="76" y="108"/>
                        <a:pt x="77" y="109"/>
                        <a:pt x="78" y="109"/>
                      </a:cubicBezTo>
                      <a:cubicBezTo>
                        <a:pt x="78" y="109"/>
                        <a:pt x="78" y="109"/>
                        <a:pt x="78" y="108"/>
                      </a:cubicBezTo>
                      <a:cubicBezTo>
                        <a:pt x="78" y="108"/>
                        <a:pt x="78" y="108"/>
                        <a:pt x="79" y="108"/>
                      </a:cubicBezTo>
                      <a:cubicBezTo>
                        <a:pt x="78" y="107"/>
                        <a:pt x="77" y="107"/>
                        <a:pt x="76" y="106"/>
                      </a:cubicBezTo>
                      <a:moveTo>
                        <a:pt x="98" y="94"/>
                      </a:moveTo>
                      <a:cubicBezTo>
                        <a:pt x="97" y="96"/>
                        <a:pt x="95" y="98"/>
                        <a:pt x="94" y="101"/>
                      </a:cubicBezTo>
                      <a:cubicBezTo>
                        <a:pt x="94" y="101"/>
                        <a:pt x="95" y="101"/>
                        <a:pt x="95" y="101"/>
                      </a:cubicBezTo>
                      <a:cubicBezTo>
                        <a:pt x="97" y="99"/>
                        <a:pt x="98" y="97"/>
                        <a:pt x="99" y="95"/>
                      </a:cubicBezTo>
                      <a:cubicBezTo>
                        <a:pt x="99" y="94"/>
                        <a:pt x="98" y="94"/>
                        <a:pt x="98" y="94"/>
                      </a:cubicBezTo>
                      <a:moveTo>
                        <a:pt x="87" y="88"/>
                      </a:moveTo>
                      <a:cubicBezTo>
                        <a:pt x="86" y="90"/>
                        <a:pt x="85" y="92"/>
                        <a:pt x="84" y="94"/>
                      </a:cubicBezTo>
                      <a:cubicBezTo>
                        <a:pt x="84" y="95"/>
                        <a:pt x="85" y="95"/>
                        <a:pt x="86" y="95"/>
                      </a:cubicBezTo>
                      <a:cubicBezTo>
                        <a:pt x="87" y="93"/>
                        <a:pt x="88" y="91"/>
                        <a:pt x="89" y="89"/>
                      </a:cubicBezTo>
                      <a:cubicBezTo>
                        <a:pt x="89" y="89"/>
                        <a:pt x="88" y="88"/>
                        <a:pt x="87" y="88"/>
                      </a:cubicBezTo>
                      <a:moveTo>
                        <a:pt x="103" y="85"/>
                      </a:moveTo>
                      <a:cubicBezTo>
                        <a:pt x="103" y="86"/>
                        <a:pt x="103" y="87"/>
                        <a:pt x="102" y="87"/>
                      </a:cubicBezTo>
                      <a:cubicBezTo>
                        <a:pt x="103" y="87"/>
                        <a:pt x="103" y="88"/>
                        <a:pt x="103" y="88"/>
                      </a:cubicBezTo>
                      <a:cubicBezTo>
                        <a:pt x="104" y="87"/>
                        <a:pt x="104" y="87"/>
                        <a:pt x="105" y="86"/>
                      </a:cubicBezTo>
                      <a:cubicBezTo>
                        <a:pt x="103" y="85"/>
                        <a:pt x="103" y="85"/>
                        <a:pt x="103" y="85"/>
                      </a:cubicBezTo>
                      <a:moveTo>
                        <a:pt x="106" y="82"/>
                      </a:moveTo>
                      <a:cubicBezTo>
                        <a:pt x="105" y="83"/>
                        <a:pt x="105" y="83"/>
                        <a:pt x="104" y="84"/>
                      </a:cubicBezTo>
                      <a:cubicBezTo>
                        <a:pt x="105" y="84"/>
                        <a:pt x="105" y="85"/>
                        <a:pt x="105" y="85"/>
                      </a:cubicBezTo>
                      <a:cubicBezTo>
                        <a:pt x="106" y="84"/>
                        <a:pt x="106" y="83"/>
                        <a:pt x="107" y="83"/>
                      </a:cubicBezTo>
                      <a:cubicBezTo>
                        <a:pt x="106" y="82"/>
                        <a:pt x="106" y="82"/>
                        <a:pt x="106" y="82"/>
                      </a:cubicBezTo>
                      <a:moveTo>
                        <a:pt x="93" y="79"/>
                      </a:moveTo>
                      <a:cubicBezTo>
                        <a:pt x="92" y="80"/>
                        <a:pt x="92" y="80"/>
                        <a:pt x="92" y="81"/>
                      </a:cubicBezTo>
                      <a:cubicBezTo>
                        <a:pt x="92" y="81"/>
                        <a:pt x="93" y="82"/>
                        <a:pt x="94" y="82"/>
                      </a:cubicBezTo>
                      <a:cubicBezTo>
                        <a:pt x="94" y="81"/>
                        <a:pt x="94" y="81"/>
                        <a:pt x="95" y="80"/>
                      </a:cubicBezTo>
                      <a:cubicBezTo>
                        <a:pt x="93" y="79"/>
                        <a:pt x="93" y="79"/>
                        <a:pt x="93" y="79"/>
                      </a:cubicBezTo>
                      <a:moveTo>
                        <a:pt x="109" y="77"/>
                      </a:moveTo>
                      <a:cubicBezTo>
                        <a:pt x="108" y="78"/>
                        <a:pt x="108" y="79"/>
                        <a:pt x="107" y="79"/>
                      </a:cubicBezTo>
                      <a:cubicBezTo>
                        <a:pt x="108" y="79"/>
                        <a:pt x="108" y="80"/>
                        <a:pt x="108" y="80"/>
                      </a:cubicBezTo>
                      <a:cubicBezTo>
                        <a:pt x="109" y="79"/>
                        <a:pt x="109" y="79"/>
                        <a:pt x="110" y="78"/>
                      </a:cubicBezTo>
                      <a:cubicBezTo>
                        <a:pt x="109" y="78"/>
                        <a:pt x="109" y="78"/>
                        <a:pt x="109" y="77"/>
                      </a:cubicBezTo>
                      <a:moveTo>
                        <a:pt x="95" y="76"/>
                      </a:moveTo>
                      <a:cubicBezTo>
                        <a:pt x="94" y="76"/>
                        <a:pt x="94" y="77"/>
                        <a:pt x="93" y="78"/>
                      </a:cubicBezTo>
                      <a:cubicBezTo>
                        <a:pt x="94" y="78"/>
                        <a:pt x="94" y="78"/>
                        <a:pt x="95" y="78"/>
                      </a:cubicBezTo>
                      <a:cubicBezTo>
                        <a:pt x="95" y="79"/>
                        <a:pt x="95" y="79"/>
                        <a:pt x="95" y="79"/>
                      </a:cubicBezTo>
                      <a:cubicBezTo>
                        <a:pt x="96" y="78"/>
                        <a:pt x="96" y="78"/>
                        <a:pt x="97" y="77"/>
                      </a:cubicBezTo>
                      <a:cubicBezTo>
                        <a:pt x="96" y="76"/>
                        <a:pt x="95" y="76"/>
                        <a:pt x="95" y="76"/>
                      </a:cubicBezTo>
                      <a:moveTo>
                        <a:pt x="111" y="73"/>
                      </a:moveTo>
                      <a:cubicBezTo>
                        <a:pt x="111" y="74"/>
                        <a:pt x="110" y="75"/>
                        <a:pt x="109" y="77"/>
                      </a:cubicBezTo>
                      <a:cubicBezTo>
                        <a:pt x="109" y="77"/>
                        <a:pt x="110" y="77"/>
                        <a:pt x="110" y="77"/>
                      </a:cubicBezTo>
                      <a:cubicBezTo>
                        <a:pt x="110" y="77"/>
                        <a:pt x="110" y="77"/>
                        <a:pt x="110" y="77"/>
                      </a:cubicBezTo>
                      <a:cubicBezTo>
                        <a:pt x="111" y="76"/>
                        <a:pt x="112" y="74"/>
                        <a:pt x="112" y="73"/>
                      </a:cubicBezTo>
                      <a:cubicBezTo>
                        <a:pt x="112" y="73"/>
                        <a:pt x="112" y="73"/>
                        <a:pt x="111" y="73"/>
                      </a:cubicBezTo>
                      <a:moveTo>
                        <a:pt x="98" y="71"/>
                      </a:moveTo>
                      <a:cubicBezTo>
                        <a:pt x="97" y="72"/>
                        <a:pt x="97" y="72"/>
                        <a:pt x="96" y="73"/>
                      </a:cubicBezTo>
                      <a:cubicBezTo>
                        <a:pt x="97" y="73"/>
                        <a:pt x="98" y="74"/>
                        <a:pt x="98" y="74"/>
                      </a:cubicBezTo>
                      <a:cubicBezTo>
                        <a:pt x="99" y="73"/>
                        <a:pt x="99" y="73"/>
                        <a:pt x="100" y="72"/>
                      </a:cubicBezTo>
                      <a:cubicBezTo>
                        <a:pt x="99" y="72"/>
                        <a:pt x="98" y="71"/>
                        <a:pt x="98" y="71"/>
                      </a:cubicBezTo>
                      <a:moveTo>
                        <a:pt x="113" y="70"/>
                      </a:moveTo>
                      <a:cubicBezTo>
                        <a:pt x="113" y="71"/>
                        <a:pt x="112" y="72"/>
                        <a:pt x="112" y="72"/>
                      </a:cubicBezTo>
                      <a:cubicBezTo>
                        <a:pt x="112" y="73"/>
                        <a:pt x="112" y="73"/>
                        <a:pt x="113" y="73"/>
                      </a:cubicBezTo>
                      <a:cubicBezTo>
                        <a:pt x="113" y="72"/>
                        <a:pt x="114" y="71"/>
                        <a:pt x="114" y="70"/>
                      </a:cubicBezTo>
                      <a:cubicBezTo>
                        <a:pt x="114" y="70"/>
                        <a:pt x="114" y="70"/>
                        <a:pt x="113" y="70"/>
                      </a:cubicBezTo>
                      <a:moveTo>
                        <a:pt x="100" y="66"/>
                      </a:moveTo>
                      <a:cubicBezTo>
                        <a:pt x="99" y="68"/>
                        <a:pt x="99" y="69"/>
                        <a:pt x="98" y="70"/>
                      </a:cubicBezTo>
                      <a:cubicBezTo>
                        <a:pt x="99" y="71"/>
                        <a:pt x="99" y="71"/>
                        <a:pt x="100" y="71"/>
                      </a:cubicBezTo>
                      <a:cubicBezTo>
                        <a:pt x="101" y="70"/>
                        <a:pt x="102" y="69"/>
                        <a:pt x="102" y="68"/>
                      </a:cubicBezTo>
                      <a:cubicBezTo>
                        <a:pt x="102" y="67"/>
                        <a:pt x="101" y="67"/>
                        <a:pt x="100" y="66"/>
                      </a:cubicBezTo>
                      <a:moveTo>
                        <a:pt x="101" y="65"/>
                      </a:move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2" y="66"/>
                        <a:pt x="102" y="66"/>
                        <a:pt x="103" y="67"/>
                      </a:cubicBezTo>
                      <a:cubicBezTo>
                        <a:pt x="103" y="67"/>
                        <a:pt x="103" y="67"/>
                        <a:pt x="103" y="67"/>
                      </a:cubicBezTo>
                      <a:cubicBezTo>
                        <a:pt x="102" y="66"/>
                        <a:pt x="102" y="66"/>
                        <a:pt x="101" y="65"/>
                      </a:cubicBezTo>
                      <a:moveTo>
                        <a:pt x="116" y="65"/>
                      </a:moveTo>
                      <a:cubicBezTo>
                        <a:pt x="116" y="66"/>
                        <a:pt x="116" y="66"/>
                        <a:pt x="115" y="66"/>
                      </a:cubicBezTo>
                      <a:cubicBezTo>
                        <a:pt x="116" y="67"/>
                        <a:pt x="116" y="67"/>
                        <a:pt x="116" y="67"/>
                      </a:cubicBezTo>
                      <a:cubicBezTo>
                        <a:pt x="117" y="66"/>
                        <a:pt x="117" y="66"/>
                        <a:pt x="117" y="66"/>
                      </a:cubicBezTo>
                      <a:cubicBezTo>
                        <a:pt x="117" y="66"/>
                        <a:pt x="117" y="65"/>
                        <a:pt x="116" y="65"/>
                      </a:cubicBezTo>
                      <a:moveTo>
                        <a:pt x="102" y="63"/>
                      </a:moveTo>
                      <a:cubicBezTo>
                        <a:pt x="102" y="64"/>
                        <a:pt x="101" y="65"/>
                        <a:pt x="101" y="65"/>
                      </a:cubicBezTo>
                      <a:cubicBezTo>
                        <a:pt x="102" y="66"/>
                        <a:pt x="102" y="66"/>
                        <a:pt x="103" y="66"/>
                      </a:cubicBezTo>
                      <a:cubicBezTo>
                        <a:pt x="103" y="66"/>
                        <a:pt x="104" y="65"/>
                        <a:pt x="104" y="65"/>
                      </a:cubicBezTo>
                      <a:cubicBezTo>
                        <a:pt x="104" y="64"/>
                        <a:pt x="103" y="64"/>
                        <a:pt x="103" y="64"/>
                      </a:cubicBezTo>
                      <a:cubicBezTo>
                        <a:pt x="102" y="65"/>
                        <a:pt x="102" y="66"/>
                        <a:pt x="102" y="66"/>
                      </a:cubicBezTo>
                      <a:cubicBezTo>
                        <a:pt x="102" y="66"/>
                        <a:pt x="102" y="65"/>
                        <a:pt x="103" y="64"/>
                      </a:cubicBezTo>
                      <a:cubicBezTo>
                        <a:pt x="103" y="64"/>
                        <a:pt x="102" y="64"/>
                        <a:pt x="102" y="63"/>
                      </a:cubicBezTo>
                      <a:moveTo>
                        <a:pt x="104" y="62"/>
                      </a:moveTo>
                      <a:cubicBezTo>
                        <a:pt x="104" y="62"/>
                        <a:pt x="104" y="62"/>
                        <a:pt x="104" y="63"/>
                      </a:cubicBezTo>
                      <a:cubicBezTo>
                        <a:pt x="104" y="63"/>
                        <a:pt x="105" y="63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3"/>
                        <a:pt x="104" y="63"/>
                        <a:pt x="104" y="62"/>
                      </a:cubicBezTo>
                      <a:moveTo>
                        <a:pt x="103" y="62"/>
                      </a:moveTo>
                      <a:cubicBezTo>
                        <a:pt x="103" y="62"/>
                        <a:pt x="103" y="62"/>
                        <a:pt x="103" y="62"/>
                      </a:cubicBezTo>
                      <a:cubicBezTo>
                        <a:pt x="103" y="62"/>
                        <a:pt x="103" y="62"/>
                        <a:pt x="104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4" y="62"/>
                        <a:pt x="103" y="62"/>
                        <a:pt x="103" y="62"/>
                      </a:cubicBezTo>
                      <a:moveTo>
                        <a:pt x="121" y="59"/>
                      </a:moveTo>
                      <a:cubicBezTo>
                        <a:pt x="118" y="65"/>
                        <a:pt x="118" y="65"/>
                        <a:pt x="118" y="65"/>
                      </a:cubicBezTo>
                      <a:cubicBezTo>
                        <a:pt x="118" y="65"/>
                        <a:pt x="118" y="65"/>
                        <a:pt x="118" y="65"/>
                      </a:cubicBezTo>
                      <a:cubicBezTo>
                        <a:pt x="121" y="60"/>
                        <a:pt x="121" y="60"/>
                        <a:pt x="121" y="60"/>
                      </a:cubicBezTo>
                      <a:cubicBezTo>
                        <a:pt x="121" y="60"/>
                        <a:pt x="121" y="59"/>
                        <a:pt x="121" y="59"/>
                      </a:cubicBezTo>
                      <a:cubicBezTo>
                        <a:pt x="121" y="59"/>
                        <a:pt x="121" y="59"/>
                        <a:pt x="121" y="59"/>
                      </a:cubicBezTo>
                      <a:moveTo>
                        <a:pt x="106" y="59"/>
                      </a:moveTo>
                      <a:cubicBezTo>
                        <a:pt x="106" y="59"/>
                        <a:pt x="105" y="60"/>
                        <a:pt x="105" y="60"/>
                      </a:cubicBezTo>
                      <a:cubicBezTo>
                        <a:pt x="106" y="60"/>
                        <a:pt x="106" y="61"/>
                        <a:pt x="106" y="61"/>
                      </a:cubicBezTo>
                      <a:cubicBezTo>
                        <a:pt x="107" y="60"/>
                        <a:pt x="107" y="60"/>
                        <a:pt x="107" y="59"/>
                      </a:cubicBezTo>
                      <a:cubicBezTo>
                        <a:pt x="107" y="59"/>
                        <a:pt x="106" y="59"/>
                        <a:pt x="106" y="59"/>
                      </a:cubicBezTo>
                      <a:moveTo>
                        <a:pt x="120" y="58"/>
                      </a:moveTo>
                      <a:cubicBezTo>
                        <a:pt x="119" y="60"/>
                        <a:pt x="118" y="62"/>
                        <a:pt x="117" y="64"/>
                      </a:cubicBezTo>
                      <a:cubicBezTo>
                        <a:pt x="117" y="64"/>
                        <a:pt x="117" y="65"/>
                        <a:pt x="118" y="65"/>
                      </a:cubicBezTo>
                      <a:cubicBezTo>
                        <a:pt x="119" y="63"/>
                        <a:pt x="120" y="61"/>
                        <a:pt x="121" y="59"/>
                      </a:cubicBezTo>
                      <a:cubicBezTo>
                        <a:pt x="121" y="59"/>
                        <a:pt x="121" y="59"/>
                        <a:pt x="120" y="58"/>
                      </a:cubicBezTo>
                      <a:moveTo>
                        <a:pt x="105" y="58"/>
                      </a:moveTo>
                      <a:cubicBezTo>
                        <a:pt x="105" y="59"/>
                        <a:pt x="105" y="59"/>
                        <a:pt x="104" y="60"/>
                      </a:cubicBezTo>
                      <a:cubicBezTo>
                        <a:pt x="105" y="60"/>
                        <a:pt x="105" y="60"/>
                        <a:pt x="105" y="60"/>
                      </a:cubicBezTo>
                      <a:cubicBezTo>
                        <a:pt x="105" y="60"/>
                        <a:pt x="106" y="59"/>
                        <a:pt x="106" y="59"/>
                      </a:cubicBezTo>
                      <a:cubicBezTo>
                        <a:pt x="106" y="59"/>
                        <a:pt x="105" y="58"/>
                        <a:pt x="105" y="58"/>
                      </a:cubicBezTo>
                      <a:moveTo>
                        <a:pt x="122" y="55"/>
                      </a:moveTo>
                      <a:cubicBezTo>
                        <a:pt x="122" y="56"/>
                        <a:pt x="122" y="57"/>
                        <a:pt x="121" y="57"/>
                      </a:cubicBezTo>
                      <a:cubicBezTo>
                        <a:pt x="121" y="57"/>
                        <a:pt x="122" y="58"/>
                        <a:pt x="122" y="58"/>
                      </a:cubicBezTo>
                      <a:cubicBezTo>
                        <a:pt x="123" y="57"/>
                        <a:pt x="123" y="56"/>
                        <a:pt x="123" y="56"/>
                      </a:cubicBezTo>
                      <a:cubicBezTo>
                        <a:pt x="123" y="56"/>
                        <a:pt x="123" y="55"/>
                        <a:pt x="122" y="55"/>
                      </a:cubicBezTo>
                      <a:moveTo>
                        <a:pt x="110" y="52"/>
                      </a:moveTo>
                      <a:cubicBezTo>
                        <a:pt x="109" y="54"/>
                        <a:pt x="108" y="56"/>
                        <a:pt x="107" y="58"/>
                      </a:cubicBezTo>
                      <a:cubicBezTo>
                        <a:pt x="107" y="58"/>
                        <a:pt x="107" y="58"/>
                        <a:pt x="108" y="58"/>
                      </a:cubicBezTo>
                      <a:cubicBezTo>
                        <a:pt x="109" y="57"/>
                        <a:pt x="110" y="55"/>
                        <a:pt x="111" y="53"/>
                      </a:cubicBezTo>
                      <a:cubicBezTo>
                        <a:pt x="111" y="53"/>
                        <a:pt x="110" y="52"/>
                        <a:pt x="110" y="52"/>
                      </a:cubicBezTo>
                      <a:moveTo>
                        <a:pt x="109" y="52"/>
                      </a:moveTo>
                      <a:cubicBezTo>
                        <a:pt x="108" y="54"/>
                        <a:pt x="107" y="55"/>
                        <a:pt x="106" y="57"/>
                      </a:cubicBezTo>
                      <a:cubicBezTo>
                        <a:pt x="106" y="57"/>
                        <a:pt x="106" y="57"/>
                        <a:pt x="107" y="58"/>
                      </a:cubicBezTo>
                      <a:cubicBezTo>
                        <a:pt x="107" y="56"/>
                        <a:pt x="109" y="54"/>
                        <a:pt x="110" y="52"/>
                      </a:cubicBezTo>
                      <a:cubicBezTo>
                        <a:pt x="110" y="52"/>
                        <a:pt x="109" y="52"/>
                        <a:pt x="109" y="52"/>
                      </a:cubicBezTo>
                      <a:moveTo>
                        <a:pt x="125" y="52"/>
                      </a:moveTo>
                      <a:cubicBezTo>
                        <a:pt x="124" y="52"/>
                        <a:pt x="124" y="52"/>
                        <a:pt x="124" y="53"/>
                      </a:cubicBezTo>
                      <a:cubicBezTo>
                        <a:pt x="124" y="53"/>
                        <a:pt x="124" y="53"/>
                        <a:pt x="125" y="53"/>
                      </a:cubicBezTo>
                      <a:cubicBezTo>
                        <a:pt x="125" y="53"/>
                        <a:pt x="125" y="53"/>
                        <a:pt x="126" y="52"/>
                      </a:cubicBezTo>
                      <a:cubicBezTo>
                        <a:pt x="125" y="52"/>
                        <a:pt x="125" y="52"/>
                        <a:pt x="125" y="52"/>
                      </a:cubicBezTo>
                      <a:moveTo>
                        <a:pt x="125" y="51"/>
                      </a:moveTo>
                      <a:cubicBezTo>
                        <a:pt x="125" y="51"/>
                        <a:pt x="125" y="51"/>
                        <a:pt x="125" y="52"/>
                      </a:cubicBezTo>
                      <a:cubicBezTo>
                        <a:pt x="125" y="52"/>
                        <a:pt x="125" y="52"/>
                        <a:pt x="126" y="52"/>
                      </a:cubicBezTo>
                      <a:cubicBezTo>
                        <a:pt x="126" y="52"/>
                        <a:pt x="126" y="52"/>
                        <a:pt x="126" y="51"/>
                      </a:cubicBezTo>
                      <a:cubicBezTo>
                        <a:pt x="126" y="51"/>
                        <a:pt x="125" y="51"/>
                        <a:pt x="125" y="51"/>
                      </a:cubicBezTo>
                      <a:moveTo>
                        <a:pt x="126" y="50"/>
                      </a:moveTo>
                      <a:cubicBezTo>
                        <a:pt x="126" y="50"/>
                        <a:pt x="125" y="50"/>
                        <a:pt x="125" y="50"/>
                      </a:cubicBezTo>
                      <a:cubicBezTo>
                        <a:pt x="126" y="51"/>
                        <a:pt x="126" y="51"/>
                        <a:pt x="126" y="51"/>
                      </a:cubicBezTo>
                      <a:cubicBezTo>
                        <a:pt x="126" y="51"/>
                        <a:pt x="126" y="51"/>
                        <a:pt x="126" y="51"/>
                      </a:cubicBezTo>
                      <a:cubicBezTo>
                        <a:pt x="126" y="50"/>
                        <a:pt x="126" y="50"/>
                        <a:pt x="126" y="50"/>
                      </a:cubicBezTo>
                      <a:moveTo>
                        <a:pt x="112" y="49"/>
                      </a:moveTo>
                      <a:cubicBezTo>
                        <a:pt x="111" y="50"/>
                        <a:pt x="111" y="50"/>
                        <a:pt x="111" y="51"/>
                      </a:cubicBezTo>
                      <a:cubicBezTo>
                        <a:pt x="111" y="51"/>
                        <a:pt x="111" y="51"/>
                        <a:pt x="112" y="52"/>
                      </a:cubicBezTo>
                      <a:cubicBezTo>
                        <a:pt x="112" y="51"/>
                        <a:pt x="113" y="50"/>
                        <a:pt x="113" y="50"/>
                      </a:cubicBezTo>
                      <a:cubicBezTo>
                        <a:pt x="113" y="49"/>
                        <a:pt x="112" y="49"/>
                        <a:pt x="112" y="49"/>
                      </a:cubicBezTo>
                      <a:moveTo>
                        <a:pt x="111" y="49"/>
                      </a:moveTo>
                      <a:cubicBezTo>
                        <a:pt x="111" y="49"/>
                        <a:pt x="110" y="50"/>
                        <a:pt x="110" y="51"/>
                      </a:cubicBezTo>
                      <a:cubicBezTo>
                        <a:pt x="110" y="51"/>
                        <a:pt x="110" y="51"/>
                        <a:pt x="110" y="51"/>
                      </a:cubicBezTo>
                      <a:cubicBezTo>
                        <a:pt x="111" y="50"/>
                        <a:pt x="111" y="50"/>
                        <a:pt x="112" y="49"/>
                      </a:cubicBezTo>
                      <a:cubicBezTo>
                        <a:pt x="111" y="49"/>
                        <a:pt x="111" y="49"/>
                        <a:pt x="111" y="49"/>
                      </a:cubicBezTo>
                      <a:moveTo>
                        <a:pt x="128" y="47"/>
                      </a:moveTo>
                      <a:cubicBezTo>
                        <a:pt x="127" y="48"/>
                        <a:pt x="126" y="49"/>
                        <a:pt x="126" y="50"/>
                      </a:cubicBezTo>
                      <a:cubicBezTo>
                        <a:pt x="126" y="50"/>
                        <a:pt x="126" y="50"/>
                        <a:pt x="127" y="51"/>
                      </a:cubicBezTo>
                      <a:cubicBezTo>
                        <a:pt x="127" y="49"/>
                        <a:pt x="128" y="48"/>
                        <a:pt x="129" y="47"/>
                      </a:cubicBezTo>
                      <a:cubicBezTo>
                        <a:pt x="128" y="47"/>
                        <a:pt x="128" y="47"/>
                        <a:pt x="128" y="47"/>
                      </a:cubicBezTo>
                      <a:moveTo>
                        <a:pt x="128" y="46"/>
                      </a:moveTo>
                      <a:cubicBezTo>
                        <a:pt x="128" y="46"/>
                        <a:pt x="128" y="46"/>
                        <a:pt x="128" y="46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7"/>
                        <a:pt x="128" y="46"/>
                        <a:pt x="128" y="46"/>
                      </a:cubicBezTo>
                      <a:moveTo>
                        <a:pt x="114" y="45"/>
                      </a:moveTo>
                      <a:cubicBezTo>
                        <a:pt x="114" y="45"/>
                        <a:pt x="114" y="46"/>
                        <a:pt x="113" y="46"/>
                      </a:cubicBezTo>
                      <a:cubicBezTo>
                        <a:pt x="114" y="47"/>
                        <a:pt x="114" y="47"/>
                        <a:pt x="115" y="47"/>
                      </a:cubicBezTo>
                      <a:cubicBezTo>
                        <a:pt x="115" y="47"/>
                        <a:pt x="115" y="46"/>
                        <a:pt x="115" y="46"/>
                      </a:cubicBezTo>
                      <a:cubicBezTo>
                        <a:pt x="115" y="45"/>
                        <a:pt x="115" y="45"/>
                        <a:pt x="114" y="45"/>
                      </a:cubicBezTo>
                      <a:moveTo>
                        <a:pt x="115" y="44"/>
                      </a:moveTo>
                      <a:cubicBezTo>
                        <a:pt x="115" y="45"/>
                        <a:pt x="114" y="45"/>
                        <a:pt x="114" y="45"/>
                      </a:cubicBezTo>
                      <a:cubicBezTo>
                        <a:pt x="115" y="45"/>
                        <a:pt x="115" y="45"/>
                        <a:pt x="115" y="46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5" y="45"/>
                        <a:pt x="115" y="45"/>
                        <a:pt x="115" y="44"/>
                      </a:cubicBezTo>
                      <a:moveTo>
                        <a:pt x="113" y="44"/>
                      </a:moveTo>
                      <a:cubicBezTo>
                        <a:pt x="113" y="45"/>
                        <a:pt x="113" y="45"/>
                        <a:pt x="113" y="46"/>
                      </a:cubicBezTo>
                      <a:cubicBezTo>
                        <a:pt x="113" y="46"/>
                        <a:pt x="113" y="46"/>
                        <a:pt x="113" y="46"/>
                      </a:cubicBezTo>
                      <a:cubicBezTo>
                        <a:pt x="114" y="46"/>
                        <a:pt x="114" y="45"/>
                        <a:pt x="114" y="45"/>
                      </a:cubicBezTo>
                      <a:cubicBezTo>
                        <a:pt x="114" y="45"/>
                        <a:pt x="114" y="45"/>
                        <a:pt x="113" y="44"/>
                      </a:cubicBezTo>
                      <a:moveTo>
                        <a:pt x="114" y="44"/>
                      </a:moveTo>
                      <a:cubicBezTo>
                        <a:pt x="114" y="44"/>
                        <a:pt x="114" y="44"/>
                        <a:pt x="113" y="44"/>
                      </a:cubicBezTo>
                      <a:cubicBezTo>
                        <a:pt x="114" y="45"/>
                        <a:pt x="114" y="45"/>
                        <a:pt x="114" y="45"/>
                      </a:cubicBezTo>
                      <a:cubicBezTo>
                        <a:pt x="114" y="45"/>
                        <a:pt x="114" y="44"/>
                        <a:pt x="114" y="44"/>
                      </a:cubicBezTo>
                      <a:cubicBezTo>
                        <a:pt x="114" y="44"/>
                        <a:pt x="114" y="44"/>
                        <a:pt x="114" y="44"/>
                      </a:cubicBezTo>
                      <a:moveTo>
                        <a:pt x="130" y="43"/>
                      </a:moveTo>
                      <a:cubicBezTo>
                        <a:pt x="129" y="44"/>
                        <a:pt x="129" y="45"/>
                        <a:pt x="128" y="46"/>
                      </a:cubicBezTo>
                      <a:cubicBezTo>
                        <a:pt x="129" y="46"/>
                        <a:pt x="129" y="46"/>
                        <a:pt x="129" y="46"/>
                      </a:cubicBezTo>
                      <a:cubicBezTo>
                        <a:pt x="130" y="45"/>
                        <a:pt x="130" y="44"/>
                        <a:pt x="131" y="44"/>
                      </a:cubicBezTo>
                      <a:cubicBezTo>
                        <a:pt x="130" y="44"/>
                        <a:pt x="130" y="43"/>
                        <a:pt x="130" y="43"/>
                      </a:cubicBezTo>
                      <a:moveTo>
                        <a:pt x="131" y="41"/>
                      </a:moveTo>
                      <a:cubicBezTo>
                        <a:pt x="131" y="41"/>
                        <a:pt x="131" y="41"/>
                        <a:pt x="131" y="42"/>
                      </a:cubicBezTo>
                      <a:cubicBezTo>
                        <a:pt x="131" y="42"/>
                        <a:pt x="131" y="42"/>
                        <a:pt x="132" y="42"/>
                      </a:cubicBezTo>
                      <a:cubicBezTo>
                        <a:pt x="132" y="42"/>
                        <a:pt x="132" y="42"/>
                        <a:pt x="132" y="42"/>
                      </a:cubicBezTo>
                      <a:cubicBezTo>
                        <a:pt x="132" y="41"/>
                        <a:pt x="131" y="41"/>
                        <a:pt x="131" y="41"/>
                      </a:cubicBezTo>
                      <a:moveTo>
                        <a:pt x="131" y="41"/>
                      </a:moveTo>
                      <a:cubicBezTo>
                        <a:pt x="131" y="41"/>
                        <a:pt x="131" y="41"/>
                        <a:pt x="131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1" y="41"/>
                        <a:pt x="131" y="41"/>
                        <a:pt x="131" y="41"/>
                      </a:cubicBezTo>
                      <a:moveTo>
                        <a:pt x="117" y="41"/>
                      </a:moveTo>
                      <a:cubicBezTo>
                        <a:pt x="116" y="42"/>
                        <a:pt x="116" y="43"/>
                        <a:pt x="115" y="44"/>
                      </a:cubicBezTo>
                      <a:cubicBezTo>
                        <a:pt x="115" y="44"/>
                        <a:pt x="116" y="44"/>
                        <a:pt x="116" y="45"/>
                      </a:cubicBezTo>
                      <a:cubicBezTo>
                        <a:pt x="117" y="43"/>
                        <a:pt x="117" y="42"/>
                        <a:pt x="118" y="41"/>
                      </a:cubicBezTo>
                      <a:cubicBezTo>
                        <a:pt x="118" y="41"/>
                        <a:pt x="117" y="41"/>
                        <a:pt x="117" y="41"/>
                      </a:cubicBezTo>
                      <a:moveTo>
                        <a:pt x="116" y="40"/>
                      </a:moveTo>
                      <a:cubicBezTo>
                        <a:pt x="115" y="41"/>
                        <a:pt x="115" y="42"/>
                        <a:pt x="114" y="43"/>
                      </a:cubicBezTo>
                      <a:cubicBezTo>
                        <a:pt x="114" y="43"/>
                        <a:pt x="115" y="44"/>
                        <a:pt x="115" y="44"/>
                      </a:cubicBezTo>
                      <a:cubicBezTo>
                        <a:pt x="115" y="43"/>
                        <a:pt x="116" y="42"/>
                        <a:pt x="117" y="40"/>
                      </a:cubicBezTo>
                      <a:cubicBezTo>
                        <a:pt x="116" y="40"/>
                        <a:pt x="116" y="40"/>
                        <a:pt x="116" y="40"/>
                      </a:cubicBezTo>
                      <a:moveTo>
                        <a:pt x="117" y="40"/>
                      </a:move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8" y="41"/>
                        <a:pt x="118" y="41"/>
                        <a:pt x="118" y="41"/>
                      </a:cubicBezTo>
                      <a:cubicBezTo>
                        <a:pt x="118" y="41"/>
                        <a:pt x="118" y="41"/>
                        <a:pt x="118" y="41"/>
                      </a:cubicBezTo>
                      <a:cubicBezTo>
                        <a:pt x="118" y="40"/>
                        <a:pt x="118" y="40"/>
                        <a:pt x="117" y="40"/>
                      </a:cubicBezTo>
                      <a:moveTo>
                        <a:pt x="116" y="40"/>
                      </a:moveTo>
                      <a:cubicBezTo>
                        <a:pt x="116" y="40"/>
                        <a:pt x="116" y="40"/>
                        <a:pt x="116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7" y="40"/>
                        <a:pt x="117" y="40"/>
                        <a:pt x="116" y="40"/>
                      </a:cubicBezTo>
                      <a:moveTo>
                        <a:pt x="133" y="39"/>
                      </a:moveTo>
                      <a:cubicBezTo>
                        <a:pt x="132" y="39"/>
                        <a:pt x="132" y="40"/>
                        <a:pt x="132" y="40"/>
                      </a:cubicBezTo>
                      <a:cubicBezTo>
                        <a:pt x="132" y="40"/>
                        <a:pt x="132" y="41"/>
                        <a:pt x="132" y="41"/>
                      </a:cubicBezTo>
                      <a:cubicBezTo>
                        <a:pt x="133" y="40"/>
                        <a:pt x="133" y="40"/>
                        <a:pt x="133" y="39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moveTo>
                        <a:pt x="134" y="37"/>
                      </a:moveTo>
                      <a:cubicBezTo>
                        <a:pt x="133" y="38"/>
                        <a:pt x="133" y="38"/>
                        <a:pt x="133" y="39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cubicBezTo>
                        <a:pt x="134" y="39"/>
                        <a:pt x="134" y="38"/>
                        <a:pt x="134" y="38"/>
                      </a:cubicBezTo>
                      <a:cubicBezTo>
                        <a:pt x="134" y="37"/>
                        <a:pt x="134" y="37"/>
                        <a:pt x="134" y="37"/>
                      </a:cubicBezTo>
                      <a:moveTo>
                        <a:pt x="119" y="37"/>
                      </a:moveTo>
                      <a:cubicBezTo>
                        <a:pt x="119" y="38"/>
                        <a:pt x="118" y="39"/>
                        <a:pt x="118" y="39"/>
                      </a:cubicBezTo>
                      <a:cubicBezTo>
                        <a:pt x="118" y="40"/>
                        <a:pt x="118" y="40"/>
                        <a:pt x="119" y="40"/>
                      </a:cubicBezTo>
                      <a:cubicBezTo>
                        <a:pt x="119" y="39"/>
                        <a:pt x="120" y="38"/>
                        <a:pt x="120" y="38"/>
                      </a:cubicBezTo>
                      <a:cubicBezTo>
                        <a:pt x="120" y="37"/>
                        <a:pt x="119" y="37"/>
                        <a:pt x="119" y="37"/>
                      </a:cubicBezTo>
                      <a:moveTo>
                        <a:pt x="118" y="37"/>
                      </a:moveTo>
                      <a:cubicBezTo>
                        <a:pt x="118" y="37"/>
                        <a:pt x="117" y="38"/>
                        <a:pt x="117" y="39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8" y="38"/>
                        <a:pt x="118" y="38"/>
                        <a:pt x="119" y="37"/>
                      </a:cubicBezTo>
                      <a:cubicBezTo>
                        <a:pt x="119" y="37"/>
                        <a:pt x="118" y="37"/>
                        <a:pt x="118" y="37"/>
                      </a:cubicBezTo>
                      <a:moveTo>
                        <a:pt x="135" y="36"/>
                      </a:moveTo>
                      <a:cubicBezTo>
                        <a:pt x="134" y="36"/>
                        <a:pt x="134" y="36"/>
                        <a:pt x="134" y="37"/>
                      </a:cubicBezTo>
                      <a:cubicBezTo>
                        <a:pt x="134" y="37"/>
                        <a:pt x="134" y="37"/>
                        <a:pt x="135" y="37"/>
                      </a:cubicBezTo>
                      <a:cubicBezTo>
                        <a:pt x="135" y="37"/>
                        <a:pt x="135" y="36"/>
                        <a:pt x="135" y="36"/>
                      </a:cubicBezTo>
                      <a:cubicBezTo>
                        <a:pt x="135" y="36"/>
                        <a:pt x="135" y="36"/>
                        <a:pt x="135" y="36"/>
                      </a:cubicBezTo>
                      <a:moveTo>
                        <a:pt x="121" y="34"/>
                      </a:moveTo>
                      <a:cubicBezTo>
                        <a:pt x="121" y="35"/>
                        <a:pt x="120" y="35"/>
                        <a:pt x="120" y="35"/>
                      </a:cubicBezTo>
                      <a:cubicBezTo>
                        <a:pt x="120" y="36"/>
                        <a:pt x="121" y="36"/>
                        <a:pt x="121" y="36"/>
                      </a:cubicBezTo>
                      <a:cubicBezTo>
                        <a:pt x="121" y="36"/>
                        <a:pt x="122" y="35"/>
                        <a:pt x="122" y="35"/>
                      </a:cubicBezTo>
                      <a:cubicBezTo>
                        <a:pt x="121" y="34"/>
                        <a:pt x="121" y="34"/>
                        <a:pt x="121" y="34"/>
                      </a:cubicBezTo>
                      <a:moveTo>
                        <a:pt x="136" y="34"/>
                      </a:moveTo>
                      <a:cubicBezTo>
                        <a:pt x="135" y="34"/>
                        <a:pt x="135" y="35"/>
                        <a:pt x="135" y="35"/>
                      </a:cubicBezTo>
                      <a:cubicBezTo>
                        <a:pt x="135" y="35"/>
                        <a:pt x="136" y="35"/>
                        <a:pt x="136" y="35"/>
                      </a:cubicBezTo>
                      <a:cubicBezTo>
                        <a:pt x="136" y="35"/>
                        <a:pt x="136" y="35"/>
                        <a:pt x="136" y="34"/>
                      </a:cubicBezTo>
                      <a:cubicBezTo>
                        <a:pt x="136" y="34"/>
                        <a:pt x="136" y="34"/>
                        <a:pt x="136" y="34"/>
                      </a:cubicBezTo>
                      <a:moveTo>
                        <a:pt x="120" y="34"/>
                      </a:moveTo>
                      <a:cubicBezTo>
                        <a:pt x="120" y="34"/>
                        <a:pt x="119" y="34"/>
                        <a:pt x="119" y="35"/>
                      </a:cubicBezTo>
                      <a:cubicBezTo>
                        <a:pt x="119" y="35"/>
                        <a:pt x="120" y="35"/>
                        <a:pt x="120" y="35"/>
                      </a:cubicBezTo>
                      <a:cubicBezTo>
                        <a:pt x="120" y="35"/>
                        <a:pt x="120" y="34"/>
                        <a:pt x="120" y="34"/>
                      </a:cubicBezTo>
                      <a:cubicBezTo>
                        <a:pt x="120" y="34"/>
                        <a:pt x="120" y="34"/>
                        <a:pt x="120" y="34"/>
                      </a:cubicBezTo>
                      <a:moveTo>
                        <a:pt x="122" y="32"/>
                      </a:moveTo>
                      <a:cubicBezTo>
                        <a:pt x="122" y="33"/>
                        <a:pt x="121" y="33"/>
                        <a:pt x="121" y="34"/>
                      </a:cubicBezTo>
                      <a:cubicBezTo>
                        <a:pt x="121" y="34"/>
                        <a:pt x="122" y="34"/>
                        <a:pt x="122" y="34"/>
                      </a:cubicBezTo>
                      <a:cubicBezTo>
                        <a:pt x="122" y="34"/>
                        <a:pt x="123" y="33"/>
                        <a:pt x="123" y="33"/>
                      </a:cubicBezTo>
                      <a:cubicBezTo>
                        <a:pt x="123" y="33"/>
                        <a:pt x="122" y="33"/>
                        <a:pt x="122" y="32"/>
                      </a:cubicBezTo>
                      <a:moveTo>
                        <a:pt x="121" y="32"/>
                      </a:moveTo>
                      <a:cubicBezTo>
                        <a:pt x="121" y="32"/>
                        <a:pt x="120" y="33"/>
                        <a:pt x="120" y="33"/>
                      </a:cubicBezTo>
                      <a:cubicBezTo>
                        <a:pt x="120" y="33"/>
                        <a:pt x="121" y="33"/>
                        <a:pt x="121" y="34"/>
                      </a:cubicBezTo>
                      <a:cubicBezTo>
                        <a:pt x="121" y="33"/>
                        <a:pt x="121" y="33"/>
                        <a:pt x="122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moveTo>
                        <a:pt x="123" y="30"/>
                      </a:moveTo>
                      <a:cubicBezTo>
                        <a:pt x="123" y="31"/>
                        <a:pt x="122" y="31"/>
                        <a:pt x="122" y="32"/>
                      </a:cubicBezTo>
                      <a:cubicBezTo>
                        <a:pt x="122" y="32"/>
                        <a:pt x="123" y="32"/>
                        <a:pt x="123" y="33"/>
                      </a:cubicBezTo>
                      <a:cubicBezTo>
                        <a:pt x="123" y="32"/>
                        <a:pt x="124" y="32"/>
                        <a:pt x="124" y="31"/>
                      </a:cubicBezTo>
                      <a:cubicBezTo>
                        <a:pt x="124" y="31"/>
                        <a:pt x="123" y="31"/>
                        <a:pt x="123" y="30"/>
                      </a:cubicBezTo>
                      <a:moveTo>
                        <a:pt x="122" y="30"/>
                      </a:moveTo>
                      <a:cubicBezTo>
                        <a:pt x="122" y="30"/>
                        <a:pt x="121" y="31"/>
                        <a:pt x="121" y="31"/>
                      </a:cubicBezTo>
                      <a:cubicBezTo>
                        <a:pt x="121" y="32"/>
                        <a:pt x="122" y="32"/>
                        <a:pt x="122" y="32"/>
                      </a:cubicBezTo>
                      <a:cubicBezTo>
                        <a:pt x="122" y="31"/>
                        <a:pt x="122" y="31"/>
                        <a:pt x="123" y="30"/>
                      </a:cubicBezTo>
                      <a:cubicBezTo>
                        <a:pt x="123" y="30"/>
                        <a:pt x="122" y="30"/>
                        <a:pt x="122" y="30"/>
                      </a:cubicBezTo>
                      <a:moveTo>
                        <a:pt x="124" y="29"/>
                      </a:moveTo>
                      <a:cubicBezTo>
                        <a:pt x="124" y="29"/>
                        <a:pt x="123" y="30"/>
                        <a:pt x="123" y="30"/>
                      </a:cubicBezTo>
                      <a:cubicBezTo>
                        <a:pt x="124" y="30"/>
                        <a:pt x="124" y="31"/>
                        <a:pt x="124" y="31"/>
                      </a:cubicBezTo>
                      <a:cubicBezTo>
                        <a:pt x="125" y="30"/>
                        <a:pt x="125" y="30"/>
                        <a:pt x="125" y="30"/>
                      </a:cubicBezTo>
                      <a:cubicBezTo>
                        <a:pt x="125" y="29"/>
                        <a:pt x="124" y="29"/>
                        <a:pt x="124" y="29"/>
                      </a:cubicBezTo>
                      <a:moveTo>
                        <a:pt x="139" y="29"/>
                      </a:moveTo>
                      <a:cubicBezTo>
                        <a:pt x="138" y="30"/>
                        <a:pt x="137" y="32"/>
                        <a:pt x="136" y="34"/>
                      </a:cubicBezTo>
                      <a:cubicBezTo>
                        <a:pt x="136" y="34"/>
                        <a:pt x="136" y="34"/>
                        <a:pt x="136" y="34"/>
                      </a:cubicBezTo>
                      <a:cubicBezTo>
                        <a:pt x="137" y="33"/>
                        <a:pt x="138" y="31"/>
                        <a:pt x="140" y="29"/>
                      </a:cubicBezTo>
                      <a:cubicBezTo>
                        <a:pt x="139" y="29"/>
                        <a:pt x="139" y="29"/>
                        <a:pt x="139" y="29"/>
                      </a:cubicBezTo>
                      <a:moveTo>
                        <a:pt x="123" y="28"/>
                      </a:moveTo>
                      <a:cubicBezTo>
                        <a:pt x="123" y="29"/>
                        <a:pt x="123" y="29"/>
                        <a:pt x="122" y="30"/>
                      </a:cubicBezTo>
                      <a:cubicBezTo>
                        <a:pt x="123" y="30"/>
                        <a:pt x="123" y="30"/>
                        <a:pt x="123" y="30"/>
                      </a:cubicBezTo>
                      <a:cubicBezTo>
                        <a:pt x="123" y="30"/>
                        <a:pt x="123" y="29"/>
                        <a:pt x="123" y="29"/>
                      </a:cubicBezTo>
                      <a:cubicBezTo>
                        <a:pt x="124" y="29"/>
                        <a:pt x="124" y="29"/>
                        <a:pt x="124" y="29"/>
                      </a:cubicBezTo>
                      <a:cubicBezTo>
                        <a:pt x="123" y="29"/>
                        <a:pt x="123" y="28"/>
                        <a:pt x="123" y="28"/>
                      </a:cubicBezTo>
                      <a:moveTo>
                        <a:pt x="125" y="27"/>
                      </a:moveTo>
                      <a:cubicBezTo>
                        <a:pt x="125" y="28"/>
                        <a:pt x="124" y="28"/>
                        <a:pt x="124" y="28"/>
                      </a:cubicBezTo>
                      <a:cubicBezTo>
                        <a:pt x="125" y="28"/>
                        <a:pt x="125" y="29"/>
                        <a:pt x="125" y="29"/>
                      </a:cubicBezTo>
                      <a:cubicBezTo>
                        <a:pt x="126" y="29"/>
                        <a:pt x="126" y="28"/>
                        <a:pt x="126" y="28"/>
                      </a:cubicBezTo>
                      <a:cubicBezTo>
                        <a:pt x="125" y="27"/>
                        <a:pt x="125" y="27"/>
                        <a:pt x="125" y="27"/>
                      </a:cubicBezTo>
                      <a:moveTo>
                        <a:pt x="124" y="27"/>
                      </a:moveTo>
                      <a:cubicBezTo>
                        <a:pt x="124" y="27"/>
                        <a:pt x="124" y="27"/>
                        <a:pt x="123" y="28"/>
                      </a:cubicBezTo>
                      <a:cubicBezTo>
                        <a:pt x="124" y="28"/>
                        <a:pt x="124" y="28"/>
                        <a:pt x="124" y="28"/>
                      </a:cubicBezTo>
                      <a:cubicBezTo>
                        <a:pt x="124" y="28"/>
                        <a:pt x="124" y="28"/>
                        <a:pt x="125" y="27"/>
                      </a:cubicBezTo>
                      <a:cubicBezTo>
                        <a:pt x="124" y="27"/>
                        <a:pt x="124" y="27"/>
                        <a:pt x="124" y="27"/>
                      </a:cubicBezTo>
                      <a:moveTo>
                        <a:pt x="142" y="23"/>
                      </a:moveTo>
                      <a:cubicBezTo>
                        <a:pt x="141" y="25"/>
                        <a:pt x="140" y="27"/>
                        <a:pt x="139" y="29"/>
                      </a:cubicBezTo>
                      <a:cubicBezTo>
                        <a:pt x="139" y="29"/>
                        <a:pt x="139" y="29"/>
                        <a:pt x="140" y="29"/>
                      </a:cubicBezTo>
                      <a:cubicBezTo>
                        <a:pt x="141" y="27"/>
                        <a:pt x="142" y="25"/>
                        <a:pt x="143" y="24"/>
                      </a:cubicBezTo>
                      <a:cubicBezTo>
                        <a:pt x="143" y="24"/>
                        <a:pt x="142" y="23"/>
                        <a:pt x="142" y="23"/>
                      </a:cubicBezTo>
                      <a:moveTo>
                        <a:pt x="144" y="21"/>
                      </a:moveTo>
                      <a:cubicBezTo>
                        <a:pt x="144" y="21"/>
                        <a:pt x="144" y="21"/>
                        <a:pt x="144" y="21"/>
                      </a:cubicBezTo>
                      <a:cubicBezTo>
                        <a:pt x="144" y="21"/>
                        <a:pt x="144" y="22"/>
                        <a:pt x="144" y="22"/>
                      </a:cubicBezTo>
                      <a:cubicBezTo>
                        <a:pt x="144" y="22"/>
                        <a:pt x="144" y="22"/>
                        <a:pt x="144" y="21"/>
                      </a:cubicBezTo>
                      <a:cubicBezTo>
                        <a:pt x="143" y="22"/>
                        <a:pt x="143" y="23"/>
                        <a:pt x="142" y="23"/>
                      </a:cubicBezTo>
                      <a:cubicBezTo>
                        <a:pt x="143" y="23"/>
                        <a:pt x="143" y="23"/>
                        <a:pt x="143" y="23"/>
                      </a:cubicBezTo>
                      <a:cubicBezTo>
                        <a:pt x="143" y="23"/>
                        <a:pt x="144" y="22"/>
                        <a:pt x="144" y="21"/>
                      </a:cubicBezTo>
                      <a:cubicBezTo>
                        <a:pt x="144" y="21"/>
                        <a:pt x="144" y="21"/>
                        <a:pt x="144" y="21"/>
                      </a:cubicBezTo>
                      <a:moveTo>
                        <a:pt x="144" y="21"/>
                      </a:moveTo>
                      <a:cubicBezTo>
                        <a:pt x="144" y="21"/>
                        <a:pt x="144" y="21"/>
                        <a:pt x="144" y="21"/>
                      </a:cubicBezTo>
                      <a:cubicBezTo>
                        <a:pt x="144" y="21"/>
                        <a:pt x="144" y="21"/>
                        <a:pt x="144" y="21"/>
                      </a:cubicBezTo>
                      <a:cubicBezTo>
                        <a:pt x="144" y="21"/>
                        <a:pt x="144" y="21"/>
                        <a:pt x="144" y="21"/>
                      </a:cubicBezTo>
                      <a:cubicBezTo>
                        <a:pt x="144" y="21"/>
                        <a:pt x="144" y="21"/>
                        <a:pt x="144" y="21"/>
                      </a:cubicBezTo>
                      <a:moveTo>
                        <a:pt x="145" y="20"/>
                      </a:moveTo>
                      <a:cubicBezTo>
                        <a:pt x="144" y="20"/>
                        <a:pt x="144" y="20"/>
                        <a:pt x="144" y="21"/>
                      </a:cubicBezTo>
                      <a:cubicBezTo>
                        <a:pt x="144" y="21"/>
                        <a:pt x="144" y="21"/>
                        <a:pt x="144" y="21"/>
                      </a:cubicBezTo>
                      <a:cubicBezTo>
                        <a:pt x="144" y="21"/>
                        <a:pt x="145" y="20"/>
                        <a:pt x="145" y="20"/>
                      </a:cubicBezTo>
                      <a:cubicBezTo>
                        <a:pt x="145" y="20"/>
                        <a:pt x="145" y="20"/>
                        <a:pt x="145" y="20"/>
                      </a:cubicBezTo>
                      <a:moveTo>
                        <a:pt x="146" y="18"/>
                      </a:moveTo>
                      <a:cubicBezTo>
                        <a:pt x="145" y="19"/>
                        <a:pt x="145" y="19"/>
                        <a:pt x="145" y="20"/>
                      </a:cubicBezTo>
                      <a:cubicBezTo>
                        <a:pt x="145" y="20"/>
                        <a:pt x="145" y="20"/>
                        <a:pt x="145" y="20"/>
                      </a:cubicBezTo>
                      <a:cubicBezTo>
                        <a:pt x="145" y="19"/>
                        <a:pt x="145" y="19"/>
                        <a:pt x="146" y="18"/>
                      </a:cubicBezTo>
                      <a:cubicBezTo>
                        <a:pt x="146" y="18"/>
                        <a:pt x="146" y="18"/>
                        <a:pt x="146" y="18"/>
                      </a:cubicBezTo>
                      <a:moveTo>
                        <a:pt x="131" y="17"/>
                      </a:moveTo>
                      <a:cubicBezTo>
                        <a:pt x="129" y="20"/>
                        <a:pt x="127" y="24"/>
                        <a:pt x="125" y="27"/>
                      </a:cubicBezTo>
                      <a:cubicBezTo>
                        <a:pt x="126" y="28"/>
                        <a:pt x="126" y="28"/>
                        <a:pt x="126" y="28"/>
                      </a:cubicBezTo>
                      <a:cubicBezTo>
                        <a:pt x="128" y="25"/>
                        <a:pt x="130" y="21"/>
                        <a:pt x="132" y="17"/>
                      </a:cubicBezTo>
                      <a:cubicBezTo>
                        <a:pt x="132" y="17"/>
                        <a:pt x="131" y="17"/>
                        <a:pt x="131" y="17"/>
                      </a:cubicBezTo>
                      <a:moveTo>
                        <a:pt x="130" y="16"/>
                      </a:moveTo>
                      <a:cubicBezTo>
                        <a:pt x="128" y="20"/>
                        <a:pt x="126" y="23"/>
                        <a:pt x="124" y="27"/>
                      </a:cubicBezTo>
                      <a:cubicBezTo>
                        <a:pt x="125" y="27"/>
                        <a:pt x="125" y="27"/>
                        <a:pt x="125" y="27"/>
                      </a:cubicBezTo>
                      <a:cubicBezTo>
                        <a:pt x="127" y="24"/>
                        <a:pt x="129" y="20"/>
                        <a:pt x="131" y="17"/>
                      </a:cubicBezTo>
                      <a:cubicBezTo>
                        <a:pt x="131" y="17"/>
                        <a:pt x="130" y="16"/>
                        <a:pt x="130" y="16"/>
                      </a:cubicBezTo>
                      <a:moveTo>
                        <a:pt x="132" y="15"/>
                      </a:moveTo>
                      <a:cubicBezTo>
                        <a:pt x="132" y="15"/>
                        <a:pt x="132" y="16"/>
                        <a:pt x="131" y="17"/>
                      </a:cubicBezTo>
                      <a:cubicBezTo>
                        <a:pt x="132" y="17"/>
                        <a:pt x="132" y="17"/>
                        <a:pt x="132" y="17"/>
                      </a:cubicBezTo>
                      <a:cubicBezTo>
                        <a:pt x="133" y="17"/>
                        <a:pt x="133" y="16"/>
                        <a:pt x="133" y="15"/>
                      </a:cubicBezTo>
                      <a:cubicBezTo>
                        <a:pt x="133" y="15"/>
                        <a:pt x="133" y="15"/>
                        <a:pt x="132" y="15"/>
                      </a:cubicBezTo>
                      <a:moveTo>
                        <a:pt x="131" y="14"/>
                      </a:moveTo>
                      <a:cubicBezTo>
                        <a:pt x="131" y="15"/>
                        <a:pt x="131" y="15"/>
                        <a:pt x="130" y="16"/>
                      </a:cubicBezTo>
                      <a:cubicBezTo>
                        <a:pt x="131" y="16"/>
                        <a:pt x="131" y="16"/>
                        <a:pt x="131" y="17"/>
                      </a:cubicBezTo>
                      <a:cubicBezTo>
                        <a:pt x="131" y="16"/>
                        <a:pt x="132" y="15"/>
                        <a:pt x="132" y="15"/>
                      </a:cubicBezTo>
                      <a:cubicBezTo>
                        <a:pt x="132" y="14"/>
                        <a:pt x="132" y="14"/>
                        <a:pt x="131" y="14"/>
                      </a:cubicBezTo>
                      <a:moveTo>
                        <a:pt x="133" y="13"/>
                      </a:moveTo>
                      <a:cubicBezTo>
                        <a:pt x="133" y="13"/>
                        <a:pt x="133" y="14"/>
                        <a:pt x="133" y="14"/>
                      </a:cubicBezTo>
                      <a:cubicBezTo>
                        <a:pt x="134" y="15"/>
                        <a:pt x="134" y="15"/>
                        <a:pt x="134" y="15"/>
                      </a:cubicBezTo>
                      <a:cubicBezTo>
                        <a:pt x="134" y="14"/>
                        <a:pt x="134" y="14"/>
                        <a:pt x="135" y="14"/>
                      </a:cubicBezTo>
                      <a:cubicBezTo>
                        <a:pt x="133" y="13"/>
                        <a:pt x="133" y="13"/>
                        <a:pt x="133" y="13"/>
                      </a:cubicBezTo>
                      <a:moveTo>
                        <a:pt x="133" y="12"/>
                      </a:moveTo>
                      <a:cubicBezTo>
                        <a:pt x="132" y="13"/>
                        <a:pt x="132" y="13"/>
                        <a:pt x="132" y="13"/>
                      </a:cubicBezTo>
                      <a:cubicBezTo>
                        <a:pt x="133" y="14"/>
                        <a:pt x="133" y="14"/>
                        <a:pt x="133" y="14"/>
                      </a:cubicBezTo>
                      <a:cubicBezTo>
                        <a:pt x="133" y="13"/>
                        <a:pt x="133" y="13"/>
                        <a:pt x="133" y="13"/>
                      </a:cubicBezTo>
                      <a:cubicBezTo>
                        <a:pt x="133" y="12"/>
                        <a:pt x="133" y="12"/>
                        <a:pt x="133" y="12"/>
                      </a:cubicBezTo>
                      <a:moveTo>
                        <a:pt x="150" y="12"/>
                      </a:moveTo>
                      <a:cubicBezTo>
                        <a:pt x="148" y="14"/>
                        <a:pt x="147" y="16"/>
                        <a:pt x="146" y="18"/>
                      </a:cubicBezTo>
                      <a:cubicBezTo>
                        <a:pt x="146" y="18"/>
                        <a:pt x="146" y="18"/>
                        <a:pt x="146" y="18"/>
                      </a:cubicBezTo>
                      <a:cubicBezTo>
                        <a:pt x="147" y="16"/>
                        <a:pt x="148" y="15"/>
                        <a:pt x="149" y="14"/>
                      </a:cubicBezTo>
                      <a:cubicBezTo>
                        <a:pt x="149" y="13"/>
                        <a:pt x="149" y="12"/>
                        <a:pt x="150" y="12"/>
                      </a:cubicBezTo>
                      <a:cubicBezTo>
                        <a:pt x="150" y="12"/>
                        <a:pt x="150" y="12"/>
                        <a:pt x="150" y="12"/>
                      </a:cubicBezTo>
                      <a:moveTo>
                        <a:pt x="134" y="11"/>
                      </a:moveTo>
                      <a:cubicBezTo>
                        <a:pt x="134" y="12"/>
                        <a:pt x="134" y="12"/>
                        <a:pt x="133" y="13"/>
                      </a:cubicBezTo>
                      <a:cubicBezTo>
                        <a:pt x="134" y="13"/>
                        <a:pt x="134" y="13"/>
                        <a:pt x="135" y="14"/>
                      </a:cubicBezTo>
                      <a:cubicBezTo>
                        <a:pt x="135" y="13"/>
                        <a:pt x="135" y="12"/>
                        <a:pt x="135" y="12"/>
                      </a:cubicBezTo>
                      <a:cubicBezTo>
                        <a:pt x="135" y="12"/>
                        <a:pt x="135" y="12"/>
                        <a:pt x="134" y="11"/>
                      </a:cubicBezTo>
                      <a:moveTo>
                        <a:pt x="133" y="11"/>
                      </a:moveTo>
                      <a:cubicBezTo>
                        <a:pt x="133" y="11"/>
                        <a:pt x="133" y="12"/>
                        <a:pt x="133" y="12"/>
                      </a:cubicBezTo>
                      <a:cubicBezTo>
                        <a:pt x="133" y="12"/>
                        <a:pt x="133" y="13"/>
                        <a:pt x="133" y="13"/>
                      </a:cubicBezTo>
                      <a:cubicBezTo>
                        <a:pt x="134" y="12"/>
                        <a:pt x="134" y="12"/>
                        <a:pt x="134" y="11"/>
                      </a:cubicBezTo>
                      <a:cubicBezTo>
                        <a:pt x="134" y="11"/>
                        <a:pt x="134" y="11"/>
                        <a:pt x="133" y="11"/>
                      </a:cubicBezTo>
                      <a:moveTo>
                        <a:pt x="150" y="10"/>
                      </a:moveTo>
                      <a:cubicBezTo>
                        <a:pt x="150" y="11"/>
                        <a:pt x="150" y="11"/>
                        <a:pt x="150" y="12"/>
                      </a:cubicBezTo>
                      <a:cubicBezTo>
                        <a:pt x="150" y="12"/>
                        <a:pt x="150" y="12"/>
                        <a:pt x="150" y="12"/>
                      </a:cubicBezTo>
                      <a:cubicBezTo>
                        <a:pt x="150" y="11"/>
                        <a:pt x="150" y="11"/>
                        <a:pt x="150" y="11"/>
                      </a:cubicBezTo>
                      <a:cubicBezTo>
                        <a:pt x="150" y="10"/>
                        <a:pt x="150" y="10"/>
                        <a:pt x="150" y="10"/>
                      </a:cubicBezTo>
                      <a:moveTo>
                        <a:pt x="150" y="10"/>
                      </a:moveTo>
                      <a:cubicBezTo>
                        <a:pt x="150" y="10"/>
                        <a:pt x="150" y="10"/>
                        <a:pt x="150" y="10"/>
                      </a:cubicBezTo>
                      <a:cubicBezTo>
                        <a:pt x="151" y="10"/>
                        <a:pt x="151" y="10"/>
                        <a:pt x="151" y="10"/>
                      </a:cubicBezTo>
                      <a:cubicBezTo>
                        <a:pt x="151" y="10"/>
                        <a:pt x="151" y="10"/>
                        <a:pt x="151" y="10"/>
                      </a:cubicBezTo>
                      <a:cubicBezTo>
                        <a:pt x="151" y="10"/>
                        <a:pt x="151" y="10"/>
                        <a:pt x="150" y="10"/>
                      </a:cubicBezTo>
                      <a:moveTo>
                        <a:pt x="152" y="8"/>
                      </a:moveTo>
                      <a:cubicBezTo>
                        <a:pt x="152" y="8"/>
                        <a:pt x="152" y="9"/>
                        <a:pt x="151" y="9"/>
                      </a:cubicBezTo>
                      <a:cubicBezTo>
                        <a:pt x="151" y="9"/>
                        <a:pt x="151" y="9"/>
                        <a:pt x="152" y="9"/>
                      </a:cubicBezTo>
                      <a:cubicBezTo>
                        <a:pt x="152" y="9"/>
                        <a:pt x="152" y="8"/>
                        <a:pt x="152" y="8"/>
                      </a:cubicBezTo>
                      <a:cubicBezTo>
                        <a:pt x="152" y="8"/>
                        <a:pt x="152" y="8"/>
                        <a:pt x="152" y="8"/>
                      </a:cubicBezTo>
                      <a:moveTo>
                        <a:pt x="137" y="7"/>
                      </a:moveTo>
                      <a:cubicBezTo>
                        <a:pt x="136" y="9"/>
                        <a:pt x="135" y="10"/>
                        <a:pt x="135" y="11"/>
                      </a:cubicBezTo>
                      <a:cubicBezTo>
                        <a:pt x="135" y="11"/>
                        <a:pt x="135" y="11"/>
                        <a:pt x="136" y="11"/>
                      </a:cubicBezTo>
                      <a:cubicBezTo>
                        <a:pt x="136" y="10"/>
                        <a:pt x="137" y="9"/>
                        <a:pt x="138" y="8"/>
                      </a:cubicBezTo>
                      <a:cubicBezTo>
                        <a:pt x="137" y="8"/>
                        <a:pt x="137" y="8"/>
                        <a:pt x="137" y="7"/>
                      </a:cubicBezTo>
                      <a:moveTo>
                        <a:pt x="136" y="7"/>
                      </a:moveTo>
                      <a:cubicBezTo>
                        <a:pt x="135" y="8"/>
                        <a:pt x="134" y="9"/>
                        <a:pt x="134" y="10"/>
                      </a:cubicBezTo>
                      <a:cubicBezTo>
                        <a:pt x="134" y="10"/>
                        <a:pt x="134" y="10"/>
                        <a:pt x="135" y="11"/>
                      </a:cubicBezTo>
                      <a:cubicBezTo>
                        <a:pt x="135" y="10"/>
                        <a:pt x="136" y="8"/>
                        <a:pt x="137" y="7"/>
                      </a:cubicBezTo>
                      <a:cubicBezTo>
                        <a:pt x="136" y="7"/>
                        <a:pt x="136" y="7"/>
                        <a:pt x="136" y="7"/>
                      </a:cubicBezTo>
                      <a:moveTo>
                        <a:pt x="138" y="5"/>
                      </a:moveTo>
                      <a:cubicBezTo>
                        <a:pt x="138" y="6"/>
                        <a:pt x="137" y="6"/>
                        <a:pt x="137" y="7"/>
                      </a:cubicBezTo>
                      <a:cubicBezTo>
                        <a:pt x="137" y="7"/>
                        <a:pt x="138" y="8"/>
                        <a:pt x="138" y="8"/>
                      </a:cubicBezTo>
                      <a:cubicBezTo>
                        <a:pt x="138" y="7"/>
                        <a:pt x="139" y="6"/>
                        <a:pt x="139" y="6"/>
                      </a:cubicBezTo>
                      <a:cubicBezTo>
                        <a:pt x="139" y="5"/>
                        <a:pt x="138" y="5"/>
                        <a:pt x="138" y="5"/>
                      </a:cubicBezTo>
                      <a:moveTo>
                        <a:pt x="137" y="5"/>
                      </a:moveTo>
                      <a:cubicBezTo>
                        <a:pt x="137" y="5"/>
                        <a:pt x="136" y="6"/>
                        <a:pt x="136" y="7"/>
                      </a:cubicBezTo>
                      <a:cubicBezTo>
                        <a:pt x="136" y="7"/>
                        <a:pt x="137" y="7"/>
                        <a:pt x="137" y="7"/>
                      </a:cubicBezTo>
                      <a:cubicBezTo>
                        <a:pt x="137" y="6"/>
                        <a:pt x="138" y="6"/>
                        <a:pt x="138" y="5"/>
                      </a:cubicBezTo>
                      <a:cubicBezTo>
                        <a:pt x="138" y="5"/>
                        <a:pt x="137" y="5"/>
                        <a:pt x="137" y="5"/>
                      </a:cubicBezTo>
                      <a:moveTo>
                        <a:pt x="139" y="3"/>
                      </a:moveTo>
                      <a:cubicBezTo>
                        <a:pt x="139" y="4"/>
                        <a:pt x="139" y="4"/>
                        <a:pt x="138" y="5"/>
                      </a:cubicBezTo>
                      <a:cubicBezTo>
                        <a:pt x="139" y="5"/>
                        <a:pt x="139" y="5"/>
                        <a:pt x="139" y="5"/>
                      </a:cubicBezTo>
                      <a:cubicBezTo>
                        <a:pt x="140" y="5"/>
                        <a:pt x="140" y="4"/>
                        <a:pt x="140" y="4"/>
                      </a:cubicBezTo>
                      <a:cubicBezTo>
                        <a:pt x="140" y="4"/>
                        <a:pt x="139" y="4"/>
                        <a:pt x="139" y="3"/>
                      </a:cubicBezTo>
                      <a:moveTo>
                        <a:pt x="139" y="3"/>
                      </a:move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40" y="4"/>
                        <a:pt x="140" y="4"/>
                        <a:pt x="140" y="4"/>
                      </a:cubicBezTo>
                      <a:cubicBezTo>
                        <a:pt x="140" y="4"/>
                        <a:pt x="140" y="4"/>
                        <a:pt x="140" y="4"/>
                      </a:cubicBezTo>
                      <a:cubicBezTo>
                        <a:pt x="140" y="4"/>
                        <a:pt x="139" y="4"/>
                        <a:pt x="139" y="3"/>
                      </a:cubicBezTo>
                      <a:moveTo>
                        <a:pt x="138" y="3"/>
                      </a:moveTo>
                      <a:cubicBezTo>
                        <a:pt x="138" y="3"/>
                        <a:pt x="138" y="4"/>
                        <a:pt x="137" y="4"/>
                      </a:cubicBezTo>
                      <a:cubicBezTo>
                        <a:pt x="138" y="4"/>
                        <a:pt x="138" y="4"/>
                        <a:pt x="138" y="5"/>
                      </a:cubicBezTo>
                      <a:cubicBezTo>
                        <a:pt x="139" y="4"/>
                        <a:pt x="139" y="4"/>
                        <a:pt x="139" y="3"/>
                      </a:cubicBezTo>
                      <a:cubicBezTo>
                        <a:pt x="139" y="3"/>
                        <a:pt x="138" y="3"/>
                        <a:pt x="138" y="3"/>
                      </a:cubicBezTo>
                      <a:moveTo>
                        <a:pt x="138" y="3"/>
                      </a:moveTo>
                      <a:cubicBezTo>
                        <a:pt x="138" y="3"/>
                        <a:pt x="138" y="3"/>
                        <a:pt x="138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9" y="3"/>
                        <a:pt x="138" y="3"/>
                        <a:pt x="138" y="3"/>
                      </a:cubicBezTo>
                      <a:moveTo>
                        <a:pt x="140" y="1"/>
                      </a:moveTo>
                      <a:cubicBezTo>
                        <a:pt x="140" y="1"/>
                        <a:pt x="140" y="1"/>
                        <a:pt x="140" y="2"/>
                      </a:cubicBezTo>
                      <a:cubicBezTo>
                        <a:pt x="140" y="2"/>
                        <a:pt x="141" y="2"/>
                        <a:pt x="141" y="2"/>
                      </a:cubicBezTo>
                      <a:cubicBezTo>
                        <a:pt x="141" y="2"/>
                        <a:pt x="141" y="2"/>
                        <a:pt x="142" y="2"/>
                      </a:cubicBezTo>
                      <a:cubicBezTo>
                        <a:pt x="141" y="1"/>
                        <a:pt x="141" y="1"/>
                        <a:pt x="140" y="1"/>
                      </a:cubicBezTo>
                      <a:moveTo>
                        <a:pt x="140" y="0"/>
                      </a:moveTo>
                      <a:cubicBezTo>
                        <a:pt x="139" y="1"/>
                        <a:pt x="139" y="1"/>
                        <a:pt x="139" y="1"/>
                      </a:cubicBezTo>
                      <a:cubicBezTo>
                        <a:pt x="139" y="1"/>
                        <a:pt x="140" y="1"/>
                        <a:pt x="140" y="2"/>
                      </a:cubicBezTo>
                      <a:cubicBezTo>
                        <a:pt x="140" y="1"/>
                        <a:pt x="140" y="1"/>
                        <a:pt x="140" y="1"/>
                      </a:cubicBezTo>
                      <a:cubicBezTo>
                        <a:pt x="140" y="1"/>
                        <a:pt x="140" y="1"/>
                        <a:pt x="14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4" name="Freeform 9575"/>
                <p:cNvSpPr>
                  <a:spLocks noEditPoints="1"/>
                </p:cNvSpPr>
                <p:nvPr/>
              </p:nvSpPr>
              <p:spPr bwMode="auto">
                <a:xfrm>
                  <a:off x="-500" y="3372"/>
                  <a:ext cx="40" cy="36"/>
                </a:xfrm>
                <a:custGeom>
                  <a:avLst/>
                  <a:gdLst>
                    <a:gd name="T0" fmla="*/ 12 w 17"/>
                    <a:gd name="T1" fmla="*/ 13 h 15"/>
                    <a:gd name="T2" fmla="*/ 11 w 17"/>
                    <a:gd name="T3" fmla="*/ 14 h 15"/>
                    <a:gd name="T4" fmla="*/ 12 w 17"/>
                    <a:gd name="T5" fmla="*/ 15 h 15"/>
                    <a:gd name="T6" fmla="*/ 13 w 17"/>
                    <a:gd name="T7" fmla="*/ 14 h 15"/>
                    <a:gd name="T8" fmla="*/ 13 w 17"/>
                    <a:gd name="T9" fmla="*/ 14 h 15"/>
                    <a:gd name="T10" fmla="*/ 12 w 17"/>
                    <a:gd name="T11" fmla="*/ 15 h 15"/>
                    <a:gd name="T12" fmla="*/ 13 w 17"/>
                    <a:gd name="T13" fmla="*/ 14 h 15"/>
                    <a:gd name="T14" fmla="*/ 12 w 17"/>
                    <a:gd name="T15" fmla="*/ 13 h 15"/>
                    <a:gd name="T16" fmla="*/ 17 w 17"/>
                    <a:gd name="T17" fmla="*/ 7 h 15"/>
                    <a:gd name="T18" fmla="*/ 16 w 17"/>
                    <a:gd name="T19" fmla="*/ 8 h 15"/>
                    <a:gd name="T20" fmla="*/ 16 w 17"/>
                    <a:gd name="T21" fmla="*/ 8 h 15"/>
                    <a:gd name="T22" fmla="*/ 17 w 17"/>
                    <a:gd name="T23" fmla="*/ 7 h 15"/>
                    <a:gd name="T24" fmla="*/ 2 w 17"/>
                    <a:gd name="T25" fmla="*/ 7 h 15"/>
                    <a:gd name="T26" fmla="*/ 1 w 17"/>
                    <a:gd name="T27" fmla="*/ 8 h 15"/>
                    <a:gd name="T28" fmla="*/ 2 w 17"/>
                    <a:gd name="T29" fmla="*/ 8 h 15"/>
                    <a:gd name="T30" fmla="*/ 3 w 17"/>
                    <a:gd name="T31" fmla="*/ 7 h 15"/>
                    <a:gd name="T32" fmla="*/ 2 w 17"/>
                    <a:gd name="T33" fmla="*/ 7 h 15"/>
                    <a:gd name="T34" fmla="*/ 16 w 17"/>
                    <a:gd name="T35" fmla="*/ 6 h 15"/>
                    <a:gd name="T36" fmla="*/ 15 w 17"/>
                    <a:gd name="T37" fmla="*/ 7 h 15"/>
                    <a:gd name="T38" fmla="*/ 16 w 17"/>
                    <a:gd name="T39" fmla="*/ 8 h 15"/>
                    <a:gd name="T40" fmla="*/ 17 w 17"/>
                    <a:gd name="T41" fmla="*/ 7 h 15"/>
                    <a:gd name="T42" fmla="*/ 16 w 17"/>
                    <a:gd name="T43" fmla="*/ 6 h 15"/>
                    <a:gd name="T44" fmla="*/ 1 w 17"/>
                    <a:gd name="T45" fmla="*/ 6 h 15"/>
                    <a:gd name="T46" fmla="*/ 0 w 17"/>
                    <a:gd name="T47" fmla="*/ 7 h 15"/>
                    <a:gd name="T48" fmla="*/ 1 w 17"/>
                    <a:gd name="T49" fmla="*/ 8 h 15"/>
                    <a:gd name="T50" fmla="*/ 2 w 17"/>
                    <a:gd name="T51" fmla="*/ 7 h 15"/>
                    <a:gd name="T52" fmla="*/ 1 w 17"/>
                    <a:gd name="T53" fmla="*/ 6 h 15"/>
                    <a:gd name="T54" fmla="*/ 6 w 17"/>
                    <a:gd name="T55" fmla="*/ 0 h 15"/>
                    <a:gd name="T56" fmla="*/ 5 w 17"/>
                    <a:gd name="T57" fmla="*/ 1 h 15"/>
                    <a:gd name="T58" fmla="*/ 6 w 17"/>
                    <a:gd name="T59" fmla="*/ 2 h 15"/>
                    <a:gd name="T60" fmla="*/ 7 w 17"/>
                    <a:gd name="T61" fmla="*/ 1 h 15"/>
                    <a:gd name="T62" fmla="*/ 6 w 17"/>
                    <a:gd name="T63" fmla="*/ 0 h 15"/>
                    <a:gd name="T64" fmla="*/ 5 w 17"/>
                    <a:gd name="T65" fmla="*/ 0 h 15"/>
                    <a:gd name="T66" fmla="*/ 4 w 17"/>
                    <a:gd name="T67" fmla="*/ 1 h 15"/>
                    <a:gd name="T68" fmla="*/ 5 w 17"/>
                    <a:gd name="T69" fmla="*/ 1 h 15"/>
                    <a:gd name="T70" fmla="*/ 5 w 17"/>
                    <a:gd name="T71" fmla="*/ 0 h 15"/>
                    <a:gd name="T72" fmla="*/ 5 w 17"/>
                    <a:gd name="T7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15">
                      <a:moveTo>
                        <a:pt x="12" y="13"/>
                      </a:moveTo>
                      <a:cubicBezTo>
                        <a:pt x="12" y="13"/>
                        <a:pt x="11" y="14"/>
                        <a:pt x="11" y="14"/>
                      </a:cubicBezTo>
                      <a:cubicBezTo>
                        <a:pt x="12" y="14"/>
                        <a:pt x="12" y="15"/>
                        <a:pt x="12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4"/>
                        <a:pt x="12" y="13"/>
                        <a:pt x="12" y="13"/>
                      </a:cubicBezTo>
                      <a:moveTo>
                        <a:pt x="17" y="7"/>
                      </a:move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7" y="8"/>
                        <a:pt x="17" y="8"/>
                        <a:pt x="17" y="7"/>
                      </a:cubicBezTo>
                      <a:moveTo>
                        <a:pt x="2" y="7"/>
                      </a:move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2" y="8"/>
                        <a:pt x="3" y="8"/>
                        <a:pt x="3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moveTo>
                        <a:pt x="16" y="6"/>
                      </a:moveTo>
                      <a:cubicBezTo>
                        <a:pt x="16" y="7"/>
                        <a:pt x="16" y="7"/>
                        <a:pt x="15" y="7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7" y="8"/>
                        <a:pt x="17" y="7"/>
                        <a:pt x="17" y="7"/>
                      </a:cubicBezTo>
                      <a:cubicBezTo>
                        <a:pt x="17" y="7"/>
                        <a:pt x="16" y="6"/>
                        <a:pt x="16" y="6"/>
                      </a:cubicBezTo>
                      <a:moveTo>
                        <a:pt x="1" y="6"/>
                      </a:move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0" y="7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6" y="0"/>
                      </a:move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5" y="1"/>
                        <a:pt x="6" y="2"/>
                        <a:pt x="6" y="2"/>
                      </a:cubicBezTo>
                      <a:cubicBezTo>
                        <a:pt x="6" y="2"/>
                        <a:pt x="7" y="1"/>
                        <a:pt x="7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5" y="0"/>
                      </a:moveTo>
                      <a:cubicBezTo>
                        <a:pt x="5" y="0"/>
                        <a:pt x="4" y="0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5" name="Freeform 9576"/>
                <p:cNvSpPr>
                  <a:spLocks noEditPoints="1"/>
                </p:cNvSpPr>
                <p:nvPr/>
              </p:nvSpPr>
              <p:spPr bwMode="auto">
                <a:xfrm>
                  <a:off x="-482" y="3344"/>
                  <a:ext cx="38" cy="31"/>
                </a:xfrm>
                <a:custGeom>
                  <a:avLst/>
                  <a:gdLst>
                    <a:gd name="T0" fmla="*/ 12 w 16"/>
                    <a:gd name="T1" fmla="*/ 13 h 13"/>
                    <a:gd name="T2" fmla="*/ 13 w 16"/>
                    <a:gd name="T3" fmla="*/ 13 h 13"/>
                    <a:gd name="T4" fmla="*/ 12 w 16"/>
                    <a:gd name="T5" fmla="*/ 11 h 13"/>
                    <a:gd name="T6" fmla="*/ 13 w 16"/>
                    <a:gd name="T7" fmla="*/ 12 h 13"/>
                    <a:gd name="T8" fmla="*/ 12 w 16"/>
                    <a:gd name="T9" fmla="*/ 11 h 13"/>
                    <a:gd name="T10" fmla="*/ 13 w 16"/>
                    <a:gd name="T11" fmla="*/ 11 h 13"/>
                    <a:gd name="T12" fmla="*/ 14 w 16"/>
                    <a:gd name="T13" fmla="*/ 12 h 13"/>
                    <a:gd name="T14" fmla="*/ 15 w 16"/>
                    <a:gd name="T15" fmla="*/ 7 h 13"/>
                    <a:gd name="T16" fmla="*/ 16 w 16"/>
                    <a:gd name="T17" fmla="*/ 8 h 13"/>
                    <a:gd name="T18" fmla="*/ 16 w 16"/>
                    <a:gd name="T19" fmla="*/ 8 h 13"/>
                    <a:gd name="T20" fmla="*/ 15 w 16"/>
                    <a:gd name="T21" fmla="*/ 7 h 13"/>
                    <a:gd name="T22" fmla="*/ 16 w 16"/>
                    <a:gd name="T23" fmla="*/ 8 h 13"/>
                    <a:gd name="T24" fmla="*/ 15 w 16"/>
                    <a:gd name="T25" fmla="*/ 7 h 13"/>
                    <a:gd name="T26" fmla="*/ 1 w 16"/>
                    <a:gd name="T27" fmla="*/ 6 h 13"/>
                    <a:gd name="T28" fmla="*/ 2 w 16"/>
                    <a:gd name="T29" fmla="*/ 7 h 13"/>
                    <a:gd name="T30" fmla="*/ 0 w 16"/>
                    <a:gd name="T31" fmla="*/ 5 h 13"/>
                    <a:gd name="T32" fmla="*/ 1 w 16"/>
                    <a:gd name="T33" fmla="*/ 6 h 13"/>
                    <a:gd name="T34" fmla="*/ 0 w 16"/>
                    <a:gd name="T35" fmla="*/ 5 h 13"/>
                    <a:gd name="T36" fmla="*/ 2 w 16"/>
                    <a:gd name="T37" fmla="*/ 5 h 13"/>
                    <a:gd name="T38" fmla="*/ 3 w 16"/>
                    <a:gd name="T39" fmla="*/ 6 h 13"/>
                    <a:gd name="T40" fmla="*/ 1 w 16"/>
                    <a:gd name="T41" fmla="*/ 4 h 13"/>
                    <a:gd name="T42" fmla="*/ 1 w 16"/>
                    <a:gd name="T43" fmla="*/ 5 h 13"/>
                    <a:gd name="T44" fmla="*/ 1 w 16"/>
                    <a:gd name="T45" fmla="*/ 4 h 13"/>
                    <a:gd name="T46" fmla="*/ 4 w 16"/>
                    <a:gd name="T47" fmla="*/ 2 h 13"/>
                    <a:gd name="T48" fmla="*/ 5 w 16"/>
                    <a:gd name="T49" fmla="*/ 2 h 13"/>
                    <a:gd name="T50" fmla="*/ 3 w 16"/>
                    <a:gd name="T51" fmla="*/ 1 h 13"/>
                    <a:gd name="T52" fmla="*/ 4 w 16"/>
                    <a:gd name="T53" fmla="*/ 1 h 13"/>
                    <a:gd name="T54" fmla="*/ 3 w 16"/>
                    <a:gd name="T55" fmla="*/ 1 h 13"/>
                    <a:gd name="T56" fmla="*/ 4 w 16"/>
                    <a:gd name="T57" fmla="*/ 1 h 13"/>
                    <a:gd name="T58" fmla="*/ 6 w 16"/>
                    <a:gd name="T59" fmla="*/ 1 h 13"/>
                    <a:gd name="T60" fmla="*/ 4 w 16"/>
                    <a:gd name="T61" fmla="*/ 0 h 13"/>
                    <a:gd name="T62" fmla="*/ 4 w 16"/>
                    <a:gd name="T63" fmla="*/ 1 h 13"/>
                    <a:gd name="T64" fmla="*/ 4 w 16"/>
                    <a:gd name="T6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6" h="13">
                      <a:moveTo>
                        <a:pt x="12" y="13"/>
                      </a:move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moveTo>
                        <a:pt x="12" y="11"/>
                      </a:move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2" y="11"/>
                      </a:cubicBezTo>
                      <a:moveTo>
                        <a:pt x="13" y="11"/>
                      </a:move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moveTo>
                        <a:pt x="15" y="7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5" y="7"/>
                        <a:pt x="15" y="7"/>
                      </a:cubicBezTo>
                      <a:moveTo>
                        <a:pt x="15" y="7"/>
                      </a:move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6" y="8"/>
                        <a:pt x="16" y="8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5" y="7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2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6"/>
                        <a:pt x="2" y="6"/>
                        <a:pt x="1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0" y="5"/>
                      </a:cubicBezTo>
                      <a:moveTo>
                        <a:pt x="2" y="5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5"/>
                        <a:pt x="2" y="5"/>
                        <a:pt x="2" y="5"/>
                      </a:cubicBezTo>
                      <a:moveTo>
                        <a:pt x="1" y="4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5" y="0"/>
                      </a:move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0"/>
                      </a:cubicBezTo>
                      <a:moveTo>
                        <a:pt x="4" y="0"/>
                      </a:moveTo>
                      <a:cubicBezTo>
                        <a:pt x="4" y="0"/>
                        <a:pt x="3" y="0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6" name="Freeform 9577"/>
                <p:cNvSpPr>
                  <a:spLocks noEditPoints="1"/>
                </p:cNvSpPr>
                <p:nvPr/>
              </p:nvSpPr>
              <p:spPr bwMode="auto">
                <a:xfrm>
                  <a:off x="-460" y="3323"/>
                  <a:ext cx="30" cy="19"/>
                </a:xfrm>
                <a:custGeom>
                  <a:avLst/>
                  <a:gdLst>
                    <a:gd name="T0" fmla="*/ 12 w 13"/>
                    <a:gd name="T1" fmla="*/ 7 h 8"/>
                    <a:gd name="T2" fmla="*/ 12 w 13"/>
                    <a:gd name="T3" fmla="*/ 7 h 8"/>
                    <a:gd name="T4" fmla="*/ 12 w 13"/>
                    <a:gd name="T5" fmla="*/ 8 h 8"/>
                    <a:gd name="T6" fmla="*/ 13 w 13"/>
                    <a:gd name="T7" fmla="*/ 7 h 8"/>
                    <a:gd name="T8" fmla="*/ 12 w 13"/>
                    <a:gd name="T9" fmla="*/ 7 h 8"/>
                    <a:gd name="T10" fmla="*/ 1 w 13"/>
                    <a:gd name="T11" fmla="*/ 0 h 8"/>
                    <a:gd name="T12" fmla="*/ 1 w 13"/>
                    <a:gd name="T13" fmla="*/ 0 h 8"/>
                    <a:gd name="T14" fmla="*/ 2 w 13"/>
                    <a:gd name="T15" fmla="*/ 1 h 8"/>
                    <a:gd name="T16" fmla="*/ 2 w 13"/>
                    <a:gd name="T17" fmla="*/ 1 h 8"/>
                    <a:gd name="T18" fmla="*/ 1 w 13"/>
                    <a:gd name="T19" fmla="*/ 0 h 8"/>
                    <a:gd name="T20" fmla="*/ 0 w 13"/>
                    <a:gd name="T21" fmla="*/ 0 h 8"/>
                    <a:gd name="T22" fmla="*/ 0 w 13"/>
                    <a:gd name="T23" fmla="*/ 0 h 8"/>
                    <a:gd name="T24" fmla="*/ 1 w 13"/>
                    <a:gd name="T25" fmla="*/ 0 h 8"/>
                    <a:gd name="T26" fmla="*/ 1 w 13"/>
                    <a:gd name="T27" fmla="*/ 0 h 8"/>
                    <a:gd name="T28" fmla="*/ 0 w 13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" h="8"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8"/>
                      </a:cubicBezTo>
                      <a:cubicBezTo>
                        <a:pt x="12" y="7"/>
                        <a:pt x="12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7" name="Freeform 9578"/>
                <p:cNvSpPr>
                  <a:spLocks noEditPoints="1"/>
                </p:cNvSpPr>
                <p:nvPr/>
              </p:nvSpPr>
              <p:spPr bwMode="auto">
                <a:xfrm>
                  <a:off x="-463" y="3325"/>
                  <a:ext cx="29" cy="19"/>
                </a:xfrm>
                <a:custGeom>
                  <a:avLst/>
                  <a:gdLst>
                    <a:gd name="T0" fmla="*/ 12 w 12"/>
                    <a:gd name="T1" fmla="*/ 8 h 8"/>
                    <a:gd name="T2" fmla="*/ 12 w 12"/>
                    <a:gd name="T3" fmla="*/ 8 h 8"/>
                    <a:gd name="T4" fmla="*/ 12 w 12"/>
                    <a:gd name="T5" fmla="*/ 8 h 8"/>
                    <a:gd name="T6" fmla="*/ 12 w 12"/>
                    <a:gd name="T7" fmla="*/ 8 h 8"/>
                    <a:gd name="T8" fmla="*/ 12 w 12"/>
                    <a:gd name="T9" fmla="*/ 8 h 8"/>
                    <a:gd name="T10" fmla="*/ 1 w 12"/>
                    <a:gd name="T11" fmla="*/ 1 h 8"/>
                    <a:gd name="T12" fmla="*/ 1 w 12"/>
                    <a:gd name="T13" fmla="*/ 1 h 8"/>
                    <a:gd name="T14" fmla="*/ 2 w 12"/>
                    <a:gd name="T15" fmla="*/ 2 h 8"/>
                    <a:gd name="T16" fmla="*/ 2 w 12"/>
                    <a:gd name="T17" fmla="*/ 2 h 8"/>
                    <a:gd name="T18" fmla="*/ 1 w 12"/>
                    <a:gd name="T19" fmla="*/ 1 h 8"/>
                    <a:gd name="T20" fmla="*/ 0 w 12"/>
                    <a:gd name="T21" fmla="*/ 0 h 8"/>
                    <a:gd name="T22" fmla="*/ 0 w 12"/>
                    <a:gd name="T23" fmla="*/ 1 h 8"/>
                    <a:gd name="T24" fmla="*/ 1 w 12"/>
                    <a:gd name="T25" fmla="*/ 1 h 8"/>
                    <a:gd name="T26" fmla="*/ 1 w 12"/>
                    <a:gd name="T27" fmla="*/ 1 h 8"/>
                    <a:gd name="T28" fmla="*/ 0 w 12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" h="8">
                      <a:moveTo>
                        <a:pt x="12" y="8"/>
                      </a:move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8" name="Freeform 9579"/>
                <p:cNvSpPr>
                  <a:spLocks noEditPoints="1"/>
                </p:cNvSpPr>
                <p:nvPr/>
              </p:nvSpPr>
              <p:spPr bwMode="auto">
                <a:xfrm>
                  <a:off x="-458" y="3318"/>
                  <a:ext cx="31" cy="19"/>
                </a:xfrm>
                <a:custGeom>
                  <a:avLst/>
                  <a:gdLst>
                    <a:gd name="T0" fmla="*/ 12 w 13"/>
                    <a:gd name="T1" fmla="*/ 7 h 8"/>
                    <a:gd name="T2" fmla="*/ 12 w 13"/>
                    <a:gd name="T3" fmla="*/ 8 h 8"/>
                    <a:gd name="T4" fmla="*/ 12 w 13"/>
                    <a:gd name="T5" fmla="*/ 8 h 8"/>
                    <a:gd name="T6" fmla="*/ 13 w 13"/>
                    <a:gd name="T7" fmla="*/ 7 h 8"/>
                    <a:gd name="T8" fmla="*/ 12 w 13"/>
                    <a:gd name="T9" fmla="*/ 7 h 8"/>
                    <a:gd name="T10" fmla="*/ 1 w 13"/>
                    <a:gd name="T11" fmla="*/ 0 h 8"/>
                    <a:gd name="T12" fmla="*/ 1 w 13"/>
                    <a:gd name="T13" fmla="*/ 1 h 8"/>
                    <a:gd name="T14" fmla="*/ 2 w 13"/>
                    <a:gd name="T15" fmla="*/ 2 h 8"/>
                    <a:gd name="T16" fmla="*/ 2 w 13"/>
                    <a:gd name="T17" fmla="*/ 1 h 8"/>
                    <a:gd name="T18" fmla="*/ 1 w 13"/>
                    <a:gd name="T19" fmla="*/ 0 h 8"/>
                    <a:gd name="T20" fmla="*/ 0 w 13"/>
                    <a:gd name="T21" fmla="*/ 0 h 8"/>
                    <a:gd name="T22" fmla="*/ 0 w 13"/>
                    <a:gd name="T23" fmla="*/ 0 h 8"/>
                    <a:gd name="T24" fmla="*/ 1 w 13"/>
                    <a:gd name="T25" fmla="*/ 1 h 8"/>
                    <a:gd name="T26" fmla="*/ 1 w 13"/>
                    <a:gd name="T27" fmla="*/ 0 h 8"/>
                    <a:gd name="T28" fmla="*/ 0 w 13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" h="8"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19" name="Freeform 9580"/>
                <p:cNvSpPr>
                  <a:spLocks noEditPoints="1"/>
                </p:cNvSpPr>
                <p:nvPr/>
              </p:nvSpPr>
              <p:spPr bwMode="auto">
                <a:xfrm>
                  <a:off x="-456" y="3316"/>
                  <a:ext cx="29" cy="16"/>
                </a:xfrm>
                <a:custGeom>
                  <a:avLst/>
                  <a:gdLst>
                    <a:gd name="T0" fmla="*/ 29 w 29"/>
                    <a:gd name="T1" fmla="*/ 16 h 16"/>
                    <a:gd name="T2" fmla="*/ 29 w 29"/>
                    <a:gd name="T3" fmla="*/ 16 h 16"/>
                    <a:gd name="T4" fmla="*/ 29 w 29"/>
                    <a:gd name="T5" fmla="*/ 16 h 16"/>
                    <a:gd name="T6" fmla="*/ 29 w 29"/>
                    <a:gd name="T7" fmla="*/ 16 h 16"/>
                    <a:gd name="T8" fmla="*/ 29 w 29"/>
                    <a:gd name="T9" fmla="*/ 16 h 16"/>
                    <a:gd name="T10" fmla="*/ 3 w 29"/>
                    <a:gd name="T11" fmla="*/ 0 h 16"/>
                    <a:gd name="T12" fmla="*/ 3 w 29"/>
                    <a:gd name="T13" fmla="*/ 0 h 16"/>
                    <a:gd name="T14" fmla="*/ 5 w 29"/>
                    <a:gd name="T15" fmla="*/ 2 h 16"/>
                    <a:gd name="T16" fmla="*/ 5 w 29"/>
                    <a:gd name="T17" fmla="*/ 2 h 16"/>
                    <a:gd name="T18" fmla="*/ 3 w 29"/>
                    <a:gd name="T19" fmla="*/ 0 h 16"/>
                    <a:gd name="T20" fmla="*/ 0 w 29"/>
                    <a:gd name="T21" fmla="*/ 0 h 16"/>
                    <a:gd name="T22" fmla="*/ 0 w 29"/>
                    <a:gd name="T23" fmla="*/ 0 h 16"/>
                    <a:gd name="T24" fmla="*/ 3 w 29"/>
                    <a:gd name="T25" fmla="*/ 0 h 16"/>
                    <a:gd name="T26" fmla="*/ 3 w 29"/>
                    <a:gd name="T27" fmla="*/ 0 h 16"/>
                    <a:gd name="T28" fmla="*/ 0 w 29"/>
                    <a:gd name="T2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9" h="16">
                      <a:moveTo>
                        <a:pt x="29" y="16"/>
                      </a:moveTo>
                      <a:lnTo>
                        <a:pt x="29" y="16"/>
                      </a:lnTo>
                      <a:lnTo>
                        <a:pt x="29" y="16"/>
                      </a:lnTo>
                      <a:lnTo>
                        <a:pt x="29" y="16"/>
                      </a:lnTo>
                      <a:lnTo>
                        <a:pt x="29" y="16"/>
                      </a:lnTo>
                      <a:close/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0" name="Freeform 9581"/>
                <p:cNvSpPr>
                  <a:spLocks noEditPoints="1"/>
                </p:cNvSpPr>
                <p:nvPr/>
              </p:nvSpPr>
              <p:spPr bwMode="auto">
                <a:xfrm>
                  <a:off x="-456" y="3316"/>
                  <a:ext cx="29" cy="16"/>
                </a:xfrm>
                <a:custGeom>
                  <a:avLst/>
                  <a:gdLst>
                    <a:gd name="T0" fmla="*/ 29 w 29"/>
                    <a:gd name="T1" fmla="*/ 16 h 16"/>
                    <a:gd name="T2" fmla="*/ 29 w 29"/>
                    <a:gd name="T3" fmla="*/ 16 h 16"/>
                    <a:gd name="T4" fmla="*/ 29 w 29"/>
                    <a:gd name="T5" fmla="*/ 16 h 16"/>
                    <a:gd name="T6" fmla="*/ 29 w 29"/>
                    <a:gd name="T7" fmla="*/ 16 h 16"/>
                    <a:gd name="T8" fmla="*/ 29 w 29"/>
                    <a:gd name="T9" fmla="*/ 16 h 16"/>
                    <a:gd name="T10" fmla="*/ 3 w 29"/>
                    <a:gd name="T11" fmla="*/ 0 h 16"/>
                    <a:gd name="T12" fmla="*/ 3 w 29"/>
                    <a:gd name="T13" fmla="*/ 0 h 16"/>
                    <a:gd name="T14" fmla="*/ 5 w 29"/>
                    <a:gd name="T15" fmla="*/ 2 h 16"/>
                    <a:gd name="T16" fmla="*/ 5 w 29"/>
                    <a:gd name="T17" fmla="*/ 2 h 16"/>
                    <a:gd name="T18" fmla="*/ 3 w 29"/>
                    <a:gd name="T19" fmla="*/ 0 h 16"/>
                    <a:gd name="T20" fmla="*/ 0 w 29"/>
                    <a:gd name="T21" fmla="*/ 0 h 16"/>
                    <a:gd name="T22" fmla="*/ 0 w 29"/>
                    <a:gd name="T23" fmla="*/ 0 h 16"/>
                    <a:gd name="T24" fmla="*/ 3 w 29"/>
                    <a:gd name="T25" fmla="*/ 0 h 16"/>
                    <a:gd name="T26" fmla="*/ 3 w 29"/>
                    <a:gd name="T27" fmla="*/ 0 h 16"/>
                    <a:gd name="T28" fmla="*/ 0 w 29"/>
                    <a:gd name="T2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9" h="16">
                      <a:moveTo>
                        <a:pt x="29" y="16"/>
                      </a:moveTo>
                      <a:lnTo>
                        <a:pt x="29" y="16"/>
                      </a:lnTo>
                      <a:lnTo>
                        <a:pt x="29" y="16"/>
                      </a:lnTo>
                      <a:lnTo>
                        <a:pt x="29" y="16"/>
                      </a:lnTo>
                      <a:lnTo>
                        <a:pt x="29" y="16"/>
                      </a:lnTo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5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1" name="Freeform 9582"/>
                <p:cNvSpPr>
                  <a:spLocks/>
                </p:cNvSpPr>
                <p:nvPr/>
              </p:nvSpPr>
              <p:spPr bwMode="auto">
                <a:xfrm>
                  <a:off x="-420" y="3320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2" name="Freeform 9583"/>
                <p:cNvSpPr>
                  <a:spLocks noEditPoints="1"/>
                </p:cNvSpPr>
                <p:nvPr/>
              </p:nvSpPr>
              <p:spPr bwMode="auto">
                <a:xfrm>
                  <a:off x="-441" y="3268"/>
                  <a:ext cx="37" cy="41"/>
                </a:xfrm>
                <a:custGeom>
                  <a:avLst/>
                  <a:gdLst>
                    <a:gd name="T0" fmla="*/ 12 w 16"/>
                    <a:gd name="T1" fmla="*/ 16 h 17"/>
                    <a:gd name="T2" fmla="*/ 12 w 16"/>
                    <a:gd name="T3" fmla="*/ 16 h 17"/>
                    <a:gd name="T4" fmla="*/ 13 w 16"/>
                    <a:gd name="T5" fmla="*/ 17 h 17"/>
                    <a:gd name="T6" fmla="*/ 13 w 16"/>
                    <a:gd name="T7" fmla="*/ 16 h 17"/>
                    <a:gd name="T8" fmla="*/ 12 w 16"/>
                    <a:gd name="T9" fmla="*/ 16 h 17"/>
                    <a:gd name="T10" fmla="*/ 16 w 16"/>
                    <a:gd name="T11" fmla="*/ 11 h 17"/>
                    <a:gd name="T12" fmla="*/ 16 w 16"/>
                    <a:gd name="T13" fmla="*/ 11 h 17"/>
                    <a:gd name="T14" fmla="*/ 16 w 16"/>
                    <a:gd name="T15" fmla="*/ 11 h 17"/>
                    <a:gd name="T16" fmla="*/ 16 w 16"/>
                    <a:gd name="T17" fmla="*/ 11 h 17"/>
                    <a:gd name="T18" fmla="*/ 16 w 16"/>
                    <a:gd name="T19" fmla="*/ 11 h 17"/>
                    <a:gd name="T20" fmla="*/ 1 w 16"/>
                    <a:gd name="T21" fmla="*/ 10 h 17"/>
                    <a:gd name="T22" fmla="*/ 1 w 16"/>
                    <a:gd name="T23" fmla="*/ 10 h 17"/>
                    <a:gd name="T24" fmla="*/ 2 w 16"/>
                    <a:gd name="T25" fmla="*/ 10 h 17"/>
                    <a:gd name="T26" fmla="*/ 2 w 16"/>
                    <a:gd name="T27" fmla="*/ 10 h 17"/>
                    <a:gd name="T28" fmla="*/ 1 w 16"/>
                    <a:gd name="T29" fmla="*/ 10 h 17"/>
                    <a:gd name="T30" fmla="*/ 0 w 16"/>
                    <a:gd name="T31" fmla="*/ 9 h 17"/>
                    <a:gd name="T32" fmla="*/ 0 w 16"/>
                    <a:gd name="T33" fmla="*/ 9 h 17"/>
                    <a:gd name="T34" fmla="*/ 1 w 16"/>
                    <a:gd name="T35" fmla="*/ 10 h 17"/>
                    <a:gd name="T36" fmla="*/ 1 w 16"/>
                    <a:gd name="T37" fmla="*/ 10 h 17"/>
                    <a:gd name="T38" fmla="*/ 0 w 16"/>
                    <a:gd name="T39" fmla="*/ 9 h 17"/>
                    <a:gd name="T40" fmla="*/ 5 w 16"/>
                    <a:gd name="T41" fmla="*/ 4 h 17"/>
                    <a:gd name="T42" fmla="*/ 4 w 16"/>
                    <a:gd name="T43" fmla="*/ 4 h 17"/>
                    <a:gd name="T44" fmla="*/ 5 w 16"/>
                    <a:gd name="T45" fmla="*/ 5 h 17"/>
                    <a:gd name="T46" fmla="*/ 6 w 16"/>
                    <a:gd name="T47" fmla="*/ 4 h 17"/>
                    <a:gd name="T48" fmla="*/ 5 w 16"/>
                    <a:gd name="T49" fmla="*/ 4 h 17"/>
                    <a:gd name="T50" fmla="*/ 4 w 16"/>
                    <a:gd name="T51" fmla="*/ 3 h 17"/>
                    <a:gd name="T52" fmla="*/ 3 w 16"/>
                    <a:gd name="T53" fmla="*/ 4 h 17"/>
                    <a:gd name="T54" fmla="*/ 4 w 16"/>
                    <a:gd name="T55" fmla="*/ 4 h 17"/>
                    <a:gd name="T56" fmla="*/ 5 w 16"/>
                    <a:gd name="T57" fmla="*/ 4 h 17"/>
                    <a:gd name="T58" fmla="*/ 4 w 16"/>
                    <a:gd name="T59" fmla="*/ 3 h 17"/>
                    <a:gd name="T60" fmla="*/ 7 w 16"/>
                    <a:gd name="T61" fmla="*/ 0 h 17"/>
                    <a:gd name="T62" fmla="*/ 7 w 16"/>
                    <a:gd name="T63" fmla="*/ 0 h 17"/>
                    <a:gd name="T64" fmla="*/ 8 w 16"/>
                    <a:gd name="T65" fmla="*/ 1 h 17"/>
                    <a:gd name="T66" fmla="*/ 8 w 16"/>
                    <a:gd name="T67" fmla="*/ 1 h 17"/>
                    <a:gd name="T68" fmla="*/ 7 w 16"/>
                    <a:gd name="T69" fmla="*/ 0 h 17"/>
                    <a:gd name="T70" fmla="*/ 6 w 16"/>
                    <a:gd name="T71" fmla="*/ 0 h 17"/>
                    <a:gd name="T72" fmla="*/ 6 w 16"/>
                    <a:gd name="T73" fmla="*/ 0 h 17"/>
                    <a:gd name="T74" fmla="*/ 7 w 16"/>
                    <a:gd name="T75" fmla="*/ 0 h 17"/>
                    <a:gd name="T76" fmla="*/ 7 w 16"/>
                    <a:gd name="T77" fmla="*/ 0 h 17"/>
                    <a:gd name="T78" fmla="*/ 6 w 16"/>
                    <a:gd name="T7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6" h="17">
                      <a:moveTo>
                        <a:pt x="12" y="16"/>
                      </a:move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3" y="17"/>
                        <a:pt x="13" y="17"/>
                      </a:cubicBezTo>
                      <a:cubicBezTo>
                        <a:pt x="13" y="17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2" y="16"/>
                      </a:cubicBezTo>
                      <a:moveTo>
                        <a:pt x="16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1" y="10"/>
                      </a:cubicBezTo>
                      <a:moveTo>
                        <a:pt x="0" y="9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9"/>
                        <a:pt x="1" y="9"/>
                        <a:pt x="0" y="9"/>
                      </a:cubicBezTo>
                      <a:moveTo>
                        <a:pt x="5" y="4"/>
                      </a:move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4" y="3"/>
                      </a:moveTo>
                      <a:cubicBezTo>
                        <a:pt x="4" y="3"/>
                        <a:pt x="4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5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0"/>
                        <a:pt x="7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3" name="Oval 9584"/>
                <p:cNvSpPr>
                  <a:spLocks noChangeArrowheads="1"/>
                </p:cNvSpPr>
                <p:nvPr/>
              </p:nvSpPr>
              <p:spPr bwMode="auto">
                <a:xfrm>
                  <a:off x="-408" y="330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4" name="Freeform 9585"/>
                <p:cNvSpPr>
                  <a:spLocks noEditPoints="1"/>
                </p:cNvSpPr>
                <p:nvPr/>
              </p:nvSpPr>
              <p:spPr bwMode="auto">
                <a:xfrm>
                  <a:off x="-434" y="3254"/>
                  <a:ext cx="45" cy="45"/>
                </a:xfrm>
                <a:custGeom>
                  <a:avLst/>
                  <a:gdLst>
                    <a:gd name="T0" fmla="*/ 12 w 19"/>
                    <a:gd name="T1" fmla="*/ 19 h 19"/>
                    <a:gd name="T2" fmla="*/ 12 w 19"/>
                    <a:gd name="T3" fmla="*/ 19 h 19"/>
                    <a:gd name="T4" fmla="*/ 12 w 19"/>
                    <a:gd name="T5" fmla="*/ 19 h 19"/>
                    <a:gd name="T6" fmla="*/ 12 w 19"/>
                    <a:gd name="T7" fmla="*/ 19 h 19"/>
                    <a:gd name="T8" fmla="*/ 12 w 19"/>
                    <a:gd name="T9" fmla="*/ 19 h 19"/>
                    <a:gd name="T10" fmla="*/ 0 w 19"/>
                    <a:gd name="T11" fmla="*/ 12 h 19"/>
                    <a:gd name="T12" fmla="*/ 0 w 19"/>
                    <a:gd name="T13" fmla="*/ 12 h 19"/>
                    <a:gd name="T14" fmla="*/ 2 w 19"/>
                    <a:gd name="T15" fmla="*/ 13 h 19"/>
                    <a:gd name="T16" fmla="*/ 2 w 19"/>
                    <a:gd name="T17" fmla="*/ 13 h 19"/>
                    <a:gd name="T18" fmla="*/ 0 w 19"/>
                    <a:gd name="T19" fmla="*/ 12 h 19"/>
                    <a:gd name="T20" fmla="*/ 0 w 19"/>
                    <a:gd name="T21" fmla="*/ 11 h 19"/>
                    <a:gd name="T22" fmla="*/ 0 w 19"/>
                    <a:gd name="T23" fmla="*/ 11 h 19"/>
                    <a:gd name="T24" fmla="*/ 0 w 19"/>
                    <a:gd name="T25" fmla="*/ 12 h 19"/>
                    <a:gd name="T26" fmla="*/ 0 w 19"/>
                    <a:gd name="T27" fmla="*/ 12 h 19"/>
                    <a:gd name="T28" fmla="*/ 0 w 19"/>
                    <a:gd name="T29" fmla="*/ 11 h 19"/>
                    <a:gd name="T30" fmla="*/ 17 w 19"/>
                    <a:gd name="T31" fmla="*/ 11 h 19"/>
                    <a:gd name="T32" fmla="*/ 17 w 19"/>
                    <a:gd name="T33" fmla="*/ 11 h 19"/>
                    <a:gd name="T34" fmla="*/ 17 w 19"/>
                    <a:gd name="T35" fmla="*/ 11 h 19"/>
                    <a:gd name="T36" fmla="*/ 17 w 19"/>
                    <a:gd name="T37" fmla="*/ 11 h 19"/>
                    <a:gd name="T38" fmla="*/ 17 w 19"/>
                    <a:gd name="T39" fmla="*/ 11 h 19"/>
                    <a:gd name="T40" fmla="*/ 17 w 19"/>
                    <a:gd name="T41" fmla="*/ 9 h 19"/>
                    <a:gd name="T42" fmla="*/ 17 w 19"/>
                    <a:gd name="T43" fmla="*/ 9 h 19"/>
                    <a:gd name="T44" fmla="*/ 17 w 19"/>
                    <a:gd name="T45" fmla="*/ 10 h 19"/>
                    <a:gd name="T46" fmla="*/ 18 w 19"/>
                    <a:gd name="T47" fmla="*/ 9 h 19"/>
                    <a:gd name="T48" fmla="*/ 17 w 19"/>
                    <a:gd name="T49" fmla="*/ 9 h 19"/>
                    <a:gd name="T50" fmla="*/ 18 w 19"/>
                    <a:gd name="T51" fmla="*/ 8 h 19"/>
                    <a:gd name="T52" fmla="*/ 17 w 19"/>
                    <a:gd name="T53" fmla="*/ 9 h 19"/>
                    <a:gd name="T54" fmla="*/ 18 w 19"/>
                    <a:gd name="T55" fmla="*/ 9 h 19"/>
                    <a:gd name="T56" fmla="*/ 19 w 19"/>
                    <a:gd name="T57" fmla="*/ 8 h 19"/>
                    <a:gd name="T58" fmla="*/ 18 w 19"/>
                    <a:gd name="T59" fmla="*/ 8 h 19"/>
                    <a:gd name="T60" fmla="*/ 5 w 19"/>
                    <a:gd name="T61" fmla="*/ 4 h 19"/>
                    <a:gd name="T62" fmla="*/ 5 w 19"/>
                    <a:gd name="T63" fmla="*/ 4 h 19"/>
                    <a:gd name="T64" fmla="*/ 6 w 19"/>
                    <a:gd name="T65" fmla="*/ 5 h 19"/>
                    <a:gd name="T66" fmla="*/ 6 w 19"/>
                    <a:gd name="T67" fmla="*/ 4 h 19"/>
                    <a:gd name="T68" fmla="*/ 5 w 19"/>
                    <a:gd name="T69" fmla="*/ 4 h 19"/>
                    <a:gd name="T70" fmla="*/ 4 w 19"/>
                    <a:gd name="T71" fmla="*/ 3 h 19"/>
                    <a:gd name="T72" fmla="*/ 4 w 19"/>
                    <a:gd name="T73" fmla="*/ 4 h 19"/>
                    <a:gd name="T74" fmla="*/ 5 w 19"/>
                    <a:gd name="T75" fmla="*/ 4 h 19"/>
                    <a:gd name="T76" fmla="*/ 5 w 19"/>
                    <a:gd name="T77" fmla="*/ 4 h 19"/>
                    <a:gd name="T78" fmla="*/ 4 w 19"/>
                    <a:gd name="T79" fmla="*/ 3 h 19"/>
                    <a:gd name="T80" fmla="*/ 6 w 19"/>
                    <a:gd name="T81" fmla="*/ 2 h 19"/>
                    <a:gd name="T82" fmla="*/ 6 w 19"/>
                    <a:gd name="T83" fmla="*/ 2 h 19"/>
                    <a:gd name="T84" fmla="*/ 6 w 19"/>
                    <a:gd name="T85" fmla="*/ 2 h 19"/>
                    <a:gd name="T86" fmla="*/ 7 w 19"/>
                    <a:gd name="T87" fmla="*/ 3 h 19"/>
                    <a:gd name="T88" fmla="*/ 7 w 19"/>
                    <a:gd name="T89" fmla="*/ 3 h 19"/>
                    <a:gd name="T90" fmla="*/ 6 w 19"/>
                    <a:gd name="T91" fmla="*/ 2 h 19"/>
                    <a:gd name="T92" fmla="*/ 5 w 19"/>
                    <a:gd name="T93" fmla="*/ 2 h 19"/>
                    <a:gd name="T94" fmla="*/ 5 w 19"/>
                    <a:gd name="T95" fmla="*/ 2 h 19"/>
                    <a:gd name="T96" fmla="*/ 6 w 19"/>
                    <a:gd name="T97" fmla="*/ 2 h 19"/>
                    <a:gd name="T98" fmla="*/ 6 w 19"/>
                    <a:gd name="T99" fmla="*/ 2 h 19"/>
                    <a:gd name="T100" fmla="*/ 6 w 19"/>
                    <a:gd name="T101" fmla="*/ 2 h 19"/>
                    <a:gd name="T102" fmla="*/ 5 w 19"/>
                    <a:gd name="T103" fmla="*/ 2 h 19"/>
                    <a:gd name="T104" fmla="*/ 7 w 19"/>
                    <a:gd name="T105" fmla="*/ 1 h 19"/>
                    <a:gd name="T106" fmla="*/ 6 w 19"/>
                    <a:gd name="T107" fmla="*/ 2 h 19"/>
                    <a:gd name="T108" fmla="*/ 7 w 19"/>
                    <a:gd name="T109" fmla="*/ 3 h 19"/>
                    <a:gd name="T110" fmla="*/ 8 w 19"/>
                    <a:gd name="T111" fmla="*/ 1 h 19"/>
                    <a:gd name="T112" fmla="*/ 7 w 19"/>
                    <a:gd name="T113" fmla="*/ 1 h 19"/>
                    <a:gd name="T114" fmla="*/ 6 w 19"/>
                    <a:gd name="T115" fmla="*/ 0 h 19"/>
                    <a:gd name="T116" fmla="*/ 5 w 19"/>
                    <a:gd name="T117" fmla="*/ 2 h 19"/>
                    <a:gd name="T118" fmla="*/ 6 w 19"/>
                    <a:gd name="T119" fmla="*/ 2 h 19"/>
                    <a:gd name="T120" fmla="*/ 7 w 19"/>
                    <a:gd name="T121" fmla="*/ 1 h 19"/>
                    <a:gd name="T122" fmla="*/ 6 w 19"/>
                    <a:gd name="T1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9" h="19">
                      <a:moveTo>
                        <a:pt x="12" y="19"/>
                      </a:move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1" y="12"/>
                        <a:pt x="1" y="12"/>
                        <a:pt x="0" y="12"/>
                      </a:cubicBezTo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1"/>
                        <a:pt x="0" y="11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moveTo>
                        <a:pt x="17" y="9"/>
                      </a:move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moveTo>
                        <a:pt x="18" y="8"/>
                      </a:moveTo>
                      <a:cubicBezTo>
                        <a:pt x="18" y="8"/>
                        <a:pt x="18" y="9"/>
                        <a:pt x="17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8"/>
                        <a:pt x="19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moveTo>
                        <a:pt x="5" y="4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6" y="4"/>
                        <a:pt x="6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5" y="4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4"/>
                      </a:cubicBezTo>
                      <a:cubicBezTo>
                        <a:pt x="4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4" y="3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7" y="1"/>
                      </a:moveTo>
                      <a:cubicBezTo>
                        <a:pt x="7" y="1"/>
                        <a:pt x="6" y="2"/>
                        <a:pt x="6" y="2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8" y="2"/>
                        <a:pt x="8" y="2"/>
                        <a:pt x="8" y="1"/>
                      </a:cubicBezTo>
                      <a:cubicBezTo>
                        <a:pt x="8" y="1"/>
                        <a:pt x="7" y="1"/>
                        <a:pt x="7" y="1"/>
                      </a:cubicBezTo>
                      <a:moveTo>
                        <a:pt x="6" y="0"/>
                      </a:moveTo>
                      <a:cubicBezTo>
                        <a:pt x="6" y="1"/>
                        <a:pt x="6" y="1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5" name="Freeform 9586"/>
                <p:cNvSpPr>
                  <a:spLocks noEditPoints="1"/>
                </p:cNvSpPr>
                <p:nvPr/>
              </p:nvSpPr>
              <p:spPr bwMode="auto">
                <a:xfrm>
                  <a:off x="-439" y="3283"/>
                  <a:ext cx="31" cy="21"/>
                </a:xfrm>
                <a:custGeom>
                  <a:avLst/>
                  <a:gdLst>
                    <a:gd name="T0" fmla="*/ 13 w 13"/>
                    <a:gd name="T1" fmla="*/ 8 h 9"/>
                    <a:gd name="T2" fmla="*/ 13 w 13"/>
                    <a:gd name="T3" fmla="*/ 8 h 9"/>
                    <a:gd name="T4" fmla="*/ 13 w 13"/>
                    <a:gd name="T5" fmla="*/ 9 h 9"/>
                    <a:gd name="T6" fmla="*/ 13 w 13"/>
                    <a:gd name="T7" fmla="*/ 8 h 9"/>
                    <a:gd name="T8" fmla="*/ 13 w 13"/>
                    <a:gd name="T9" fmla="*/ 8 h 9"/>
                    <a:gd name="T10" fmla="*/ 13 w 13"/>
                    <a:gd name="T11" fmla="*/ 8 h 9"/>
                    <a:gd name="T12" fmla="*/ 13 w 13"/>
                    <a:gd name="T13" fmla="*/ 8 h 9"/>
                    <a:gd name="T14" fmla="*/ 13 w 13"/>
                    <a:gd name="T15" fmla="*/ 8 h 9"/>
                    <a:gd name="T16" fmla="*/ 13 w 13"/>
                    <a:gd name="T17" fmla="*/ 8 h 9"/>
                    <a:gd name="T18" fmla="*/ 2 w 13"/>
                    <a:gd name="T19" fmla="*/ 1 h 9"/>
                    <a:gd name="T20" fmla="*/ 1 w 13"/>
                    <a:gd name="T21" fmla="*/ 2 h 9"/>
                    <a:gd name="T22" fmla="*/ 2 w 13"/>
                    <a:gd name="T23" fmla="*/ 2 h 9"/>
                    <a:gd name="T24" fmla="*/ 3 w 13"/>
                    <a:gd name="T25" fmla="*/ 2 h 9"/>
                    <a:gd name="T26" fmla="*/ 2 w 13"/>
                    <a:gd name="T27" fmla="*/ 1 h 9"/>
                    <a:gd name="T28" fmla="*/ 1 w 13"/>
                    <a:gd name="T29" fmla="*/ 0 h 9"/>
                    <a:gd name="T30" fmla="*/ 0 w 13"/>
                    <a:gd name="T31" fmla="*/ 1 h 9"/>
                    <a:gd name="T32" fmla="*/ 1 w 13"/>
                    <a:gd name="T33" fmla="*/ 2 h 9"/>
                    <a:gd name="T34" fmla="*/ 2 w 13"/>
                    <a:gd name="T35" fmla="*/ 1 h 9"/>
                    <a:gd name="T36" fmla="*/ 1 w 13"/>
                    <a:gd name="T3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3" h="9"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8"/>
                        <a:pt x="13" y="8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moveTo>
                        <a:pt x="2" y="1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6" name="Freeform 9587"/>
                <p:cNvSpPr>
                  <a:spLocks noEditPoints="1"/>
                </p:cNvSpPr>
                <p:nvPr/>
              </p:nvSpPr>
              <p:spPr bwMode="auto">
                <a:xfrm>
                  <a:off x="-637" y="3618"/>
                  <a:ext cx="26" cy="19"/>
                </a:xfrm>
                <a:custGeom>
                  <a:avLst/>
                  <a:gdLst>
                    <a:gd name="T0" fmla="*/ 8 w 11"/>
                    <a:gd name="T1" fmla="*/ 7 h 8"/>
                    <a:gd name="T2" fmla="*/ 8 w 11"/>
                    <a:gd name="T3" fmla="*/ 7 h 8"/>
                    <a:gd name="T4" fmla="*/ 10 w 11"/>
                    <a:gd name="T5" fmla="*/ 8 h 8"/>
                    <a:gd name="T6" fmla="*/ 10 w 11"/>
                    <a:gd name="T7" fmla="*/ 8 h 8"/>
                    <a:gd name="T8" fmla="*/ 8 w 11"/>
                    <a:gd name="T9" fmla="*/ 7 h 8"/>
                    <a:gd name="T10" fmla="*/ 9 w 11"/>
                    <a:gd name="T11" fmla="*/ 5 h 8"/>
                    <a:gd name="T12" fmla="*/ 9 w 11"/>
                    <a:gd name="T13" fmla="*/ 6 h 8"/>
                    <a:gd name="T14" fmla="*/ 11 w 11"/>
                    <a:gd name="T15" fmla="*/ 7 h 8"/>
                    <a:gd name="T16" fmla="*/ 11 w 11"/>
                    <a:gd name="T17" fmla="*/ 6 h 8"/>
                    <a:gd name="T18" fmla="*/ 9 w 11"/>
                    <a:gd name="T19" fmla="*/ 5 h 8"/>
                    <a:gd name="T20" fmla="*/ 0 w 11"/>
                    <a:gd name="T21" fmla="*/ 0 h 8"/>
                    <a:gd name="T22" fmla="*/ 0 w 11"/>
                    <a:gd name="T23" fmla="*/ 1 h 8"/>
                    <a:gd name="T24" fmla="*/ 2 w 11"/>
                    <a:gd name="T25" fmla="*/ 2 h 8"/>
                    <a:gd name="T26" fmla="*/ 2 w 11"/>
                    <a:gd name="T27" fmla="*/ 1 h 8"/>
                    <a:gd name="T28" fmla="*/ 0 w 11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" h="8"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9" y="7"/>
                        <a:pt x="8" y="7"/>
                      </a:cubicBezTo>
                      <a:moveTo>
                        <a:pt x="9" y="5"/>
                      </a:moveTo>
                      <a:cubicBezTo>
                        <a:pt x="9" y="5"/>
                        <a:pt x="9" y="6"/>
                        <a:pt x="9" y="6"/>
                      </a:cubicBezTo>
                      <a:cubicBezTo>
                        <a:pt x="9" y="6"/>
                        <a:pt x="10" y="7"/>
                        <a:pt x="11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cubicBezTo>
                        <a:pt x="10" y="6"/>
                        <a:pt x="10" y="6"/>
                        <a:pt x="9" y="5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7" name="Freeform 9588"/>
                <p:cNvSpPr>
                  <a:spLocks/>
                </p:cNvSpPr>
                <p:nvPr/>
              </p:nvSpPr>
              <p:spPr bwMode="auto">
                <a:xfrm>
                  <a:off x="-623" y="3594"/>
                  <a:ext cx="4" cy="3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8" name="Freeform 9589"/>
                <p:cNvSpPr>
                  <a:spLocks/>
                </p:cNvSpPr>
                <p:nvPr/>
              </p:nvSpPr>
              <p:spPr bwMode="auto">
                <a:xfrm>
                  <a:off x="-623" y="3594"/>
                  <a:ext cx="4" cy="3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4" y="3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29" name="Freeform 9590"/>
                <p:cNvSpPr>
                  <a:spLocks/>
                </p:cNvSpPr>
                <p:nvPr/>
              </p:nvSpPr>
              <p:spPr bwMode="auto">
                <a:xfrm>
                  <a:off x="-607" y="356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0" name="Freeform 9591"/>
                <p:cNvSpPr>
                  <a:spLocks noEditPoints="1"/>
                </p:cNvSpPr>
                <p:nvPr/>
              </p:nvSpPr>
              <p:spPr bwMode="auto">
                <a:xfrm>
                  <a:off x="-744" y="3330"/>
                  <a:ext cx="307" cy="500"/>
                </a:xfrm>
                <a:custGeom>
                  <a:avLst/>
                  <a:gdLst>
                    <a:gd name="T0" fmla="*/ 0 w 130"/>
                    <a:gd name="T1" fmla="*/ 210 h 212"/>
                    <a:gd name="T2" fmla="*/ 0 w 130"/>
                    <a:gd name="T3" fmla="*/ 203 h 212"/>
                    <a:gd name="T4" fmla="*/ 9 w 130"/>
                    <a:gd name="T5" fmla="*/ 197 h 212"/>
                    <a:gd name="T6" fmla="*/ 5 w 130"/>
                    <a:gd name="T7" fmla="*/ 196 h 212"/>
                    <a:gd name="T8" fmla="*/ 14 w 130"/>
                    <a:gd name="T9" fmla="*/ 195 h 212"/>
                    <a:gd name="T10" fmla="*/ 6 w 130"/>
                    <a:gd name="T11" fmla="*/ 192 h 212"/>
                    <a:gd name="T12" fmla="*/ 18 w 130"/>
                    <a:gd name="T13" fmla="*/ 188 h 212"/>
                    <a:gd name="T14" fmla="*/ 9 w 130"/>
                    <a:gd name="T15" fmla="*/ 185 h 212"/>
                    <a:gd name="T16" fmla="*/ 21 w 130"/>
                    <a:gd name="T17" fmla="*/ 183 h 212"/>
                    <a:gd name="T18" fmla="*/ 13 w 130"/>
                    <a:gd name="T19" fmla="*/ 183 h 212"/>
                    <a:gd name="T20" fmla="*/ 16 w 130"/>
                    <a:gd name="T21" fmla="*/ 179 h 212"/>
                    <a:gd name="T22" fmla="*/ 15 w 130"/>
                    <a:gd name="T23" fmla="*/ 179 h 212"/>
                    <a:gd name="T24" fmla="*/ 23 w 130"/>
                    <a:gd name="T25" fmla="*/ 177 h 212"/>
                    <a:gd name="T26" fmla="*/ 18 w 130"/>
                    <a:gd name="T27" fmla="*/ 175 h 212"/>
                    <a:gd name="T28" fmla="*/ 14 w 130"/>
                    <a:gd name="T29" fmla="*/ 177 h 212"/>
                    <a:gd name="T30" fmla="*/ 19 w 130"/>
                    <a:gd name="T31" fmla="*/ 173 h 212"/>
                    <a:gd name="T32" fmla="*/ 23 w 130"/>
                    <a:gd name="T33" fmla="*/ 176 h 212"/>
                    <a:gd name="T34" fmla="*/ 20 w 130"/>
                    <a:gd name="T35" fmla="*/ 171 h 212"/>
                    <a:gd name="T36" fmla="*/ 19 w 130"/>
                    <a:gd name="T37" fmla="*/ 167 h 212"/>
                    <a:gd name="T38" fmla="*/ 33 w 130"/>
                    <a:gd name="T39" fmla="*/ 166 h 212"/>
                    <a:gd name="T40" fmla="*/ 25 w 130"/>
                    <a:gd name="T41" fmla="*/ 157 h 212"/>
                    <a:gd name="T42" fmla="*/ 28 w 130"/>
                    <a:gd name="T43" fmla="*/ 152 h 212"/>
                    <a:gd name="T44" fmla="*/ 47 w 130"/>
                    <a:gd name="T45" fmla="*/ 142 h 212"/>
                    <a:gd name="T46" fmla="*/ 52 w 130"/>
                    <a:gd name="T47" fmla="*/ 131 h 212"/>
                    <a:gd name="T48" fmla="*/ 55 w 130"/>
                    <a:gd name="T49" fmla="*/ 131 h 212"/>
                    <a:gd name="T50" fmla="*/ 56 w 130"/>
                    <a:gd name="T51" fmla="*/ 125 h 212"/>
                    <a:gd name="T52" fmla="*/ 46 w 130"/>
                    <a:gd name="T53" fmla="*/ 126 h 212"/>
                    <a:gd name="T54" fmla="*/ 56 w 130"/>
                    <a:gd name="T55" fmla="*/ 124 h 212"/>
                    <a:gd name="T56" fmla="*/ 59 w 130"/>
                    <a:gd name="T57" fmla="*/ 120 h 212"/>
                    <a:gd name="T58" fmla="*/ 49 w 130"/>
                    <a:gd name="T59" fmla="*/ 120 h 212"/>
                    <a:gd name="T60" fmla="*/ 61 w 130"/>
                    <a:gd name="T61" fmla="*/ 117 h 212"/>
                    <a:gd name="T62" fmla="*/ 51 w 130"/>
                    <a:gd name="T63" fmla="*/ 117 h 212"/>
                    <a:gd name="T64" fmla="*/ 61 w 130"/>
                    <a:gd name="T65" fmla="*/ 116 h 212"/>
                    <a:gd name="T66" fmla="*/ 53 w 130"/>
                    <a:gd name="T67" fmla="*/ 114 h 212"/>
                    <a:gd name="T68" fmla="*/ 52 w 130"/>
                    <a:gd name="T69" fmla="*/ 111 h 212"/>
                    <a:gd name="T70" fmla="*/ 66 w 130"/>
                    <a:gd name="T71" fmla="*/ 112 h 212"/>
                    <a:gd name="T72" fmla="*/ 58 w 130"/>
                    <a:gd name="T73" fmla="*/ 101 h 212"/>
                    <a:gd name="T74" fmla="*/ 61 w 130"/>
                    <a:gd name="T75" fmla="*/ 101 h 212"/>
                    <a:gd name="T76" fmla="*/ 72 w 130"/>
                    <a:gd name="T77" fmla="*/ 99 h 212"/>
                    <a:gd name="T78" fmla="*/ 62 w 130"/>
                    <a:gd name="T79" fmla="*/ 94 h 212"/>
                    <a:gd name="T80" fmla="*/ 64 w 130"/>
                    <a:gd name="T81" fmla="*/ 95 h 212"/>
                    <a:gd name="T82" fmla="*/ 83 w 130"/>
                    <a:gd name="T83" fmla="*/ 81 h 212"/>
                    <a:gd name="T84" fmla="*/ 76 w 130"/>
                    <a:gd name="T85" fmla="*/ 76 h 212"/>
                    <a:gd name="T86" fmla="*/ 82 w 130"/>
                    <a:gd name="T87" fmla="*/ 61 h 212"/>
                    <a:gd name="T88" fmla="*/ 101 w 130"/>
                    <a:gd name="T89" fmla="*/ 55 h 212"/>
                    <a:gd name="T90" fmla="*/ 85 w 130"/>
                    <a:gd name="T91" fmla="*/ 55 h 212"/>
                    <a:gd name="T92" fmla="*/ 105 w 130"/>
                    <a:gd name="T93" fmla="*/ 46 h 212"/>
                    <a:gd name="T94" fmla="*/ 107 w 130"/>
                    <a:gd name="T95" fmla="*/ 44 h 212"/>
                    <a:gd name="T96" fmla="*/ 94 w 130"/>
                    <a:gd name="T97" fmla="*/ 40 h 212"/>
                    <a:gd name="T98" fmla="*/ 98 w 130"/>
                    <a:gd name="T99" fmla="*/ 39 h 212"/>
                    <a:gd name="T100" fmla="*/ 113 w 130"/>
                    <a:gd name="T101" fmla="*/ 33 h 212"/>
                    <a:gd name="T102" fmla="*/ 101 w 130"/>
                    <a:gd name="T103" fmla="*/ 34 h 212"/>
                    <a:gd name="T104" fmla="*/ 101 w 130"/>
                    <a:gd name="T105" fmla="*/ 29 h 212"/>
                    <a:gd name="T106" fmla="*/ 104 w 130"/>
                    <a:gd name="T107" fmla="*/ 28 h 212"/>
                    <a:gd name="T108" fmla="*/ 120 w 130"/>
                    <a:gd name="T109" fmla="*/ 22 h 212"/>
                    <a:gd name="T110" fmla="*/ 111 w 130"/>
                    <a:gd name="T111" fmla="*/ 13 h 212"/>
                    <a:gd name="T112" fmla="*/ 129 w 130"/>
                    <a:gd name="T113" fmla="*/ 11 h 212"/>
                    <a:gd name="T114" fmla="*/ 130 w 130"/>
                    <a:gd name="T115" fmla="*/ 7 h 212"/>
                    <a:gd name="T116" fmla="*/ 119 w 130"/>
                    <a:gd name="T117" fmla="*/ 3 h 212"/>
                    <a:gd name="T118" fmla="*/ 119 w 130"/>
                    <a:gd name="T119" fmla="*/ 1 h 212"/>
                    <a:gd name="T120" fmla="*/ 118 w 130"/>
                    <a:gd name="T121" fmla="*/ 0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0" h="212">
                      <a:moveTo>
                        <a:pt x="0" y="210"/>
                      </a:moveTo>
                      <a:cubicBezTo>
                        <a:pt x="0" y="211"/>
                        <a:pt x="0" y="211"/>
                        <a:pt x="0" y="212"/>
                      </a:cubicBezTo>
                      <a:cubicBezTo>
                        <a:pt x="0" y="212"/>
                        <a:pt x="0" y="212"/>
                        <a:pt x="0" y="212"/>
                      </a:cubicBezTo>
                      <a:cubicBezTo>
                        <a:pt x="0" y="212"/>
                        <a:pt x="0" y="211"/>
                        <a:pt x="0" y="211"/>
                      </a:cubicBezTo>
                      <a:cubicBezTo>
                        <a:pt x="1" y="212"/>
                        <a:pt x="1" y="212"/>
                        <a:pt x="1" y="212"/>
                      </a:cubicBezTo>
                      <a:cubicBezTo>
                        <a:pt x="2" y="212"/>
                        <a:pt x="2" y="212"/>
                        <a:pt x="2" y="212"/>
                      </a:cubicBezTo>
                      <a:cubicBezTo>
                        <a:pt x="1" y="211"/>
                        <a:pt x="1" y="211"/>
                        <a:pt x="1" y="211"/>
                      </a:cubicBezTo>
                      <a:cubicBezTo>
                        <a:pt x="0" y="210"/>
                        <a:pt x="0" y="210"/>
                        <a:pt x="0" y="210"/>
                      </a:cubicBezTo>
                      <a:cubicBezTo>
                        <a:pt x="0" y="210"/>
                        <a:pt x="0" y="210"/>
                        <a:pt x="0" y="210"/>
                      </a:cubicBezTo>
                      <a:moveTo>
                        <a:pt x="4" y="204"/>
                      </a:moveTo>
                      <a:cubicBezTo>
                        <a:pt x="4" y="204"/>
                        <a:pt x="4" y="205"/>
                        <a:pt x="4" y="205"/>
                      </a:cubicBezTo>
                      <a:cubicBezTo>
                        <a:pt x="5" y="205"/>
                        <a:pt x="6" y="206"/>
                        <a:pt x="6" y="206"/>
                      </a:cubicBezTo>
                      <a:cubicBezTo>
                        <a:pt x="7" y="206"/>
                        <a:pt x="7" y="206"/>
                        <a:pt x="7" y="206"/>
                      </a:cubicBezTo>
                      <a:cubicBezTo>
                        <a:pt x="4" y="204"/>
                        <a:pt x="4" y="204"/>
                        <a:pt x="4" y="204"/>
                      </a:cubicBezTo>
                      <a:moveTo>
                        <a:pt x="1" y="202"/>
                      </a:moveTo>
                      <a:cubicBezTo>
                        <a:pt x="0" y="203"/>
                        <a:pt x="0" y="203"/>
                        <a:pt x="0" y="203"/>
                      </a:cubicBezTo>
                      <a:cubicBezTo>
                        <a:pt x="3" y="205"/>
                        <a:pt x="3" y="205"/>
                        <a:pt x="3" y="205"/>
                      </a:cubicBezTo>
                      <a:cubicBezTo>
                        <a:pt x="3" y="204"/>
                        <a:pt x="3" y="204"/>
                        <a:pt x="3" y="204"/>
                      </a:cubicBezTo>
                      <a:cubicBezTo>
                        <a:pt x="1" y="202"/>
                        <a:pt x="1" y="202"/>
                        <a:pt x="1" y="202"/>
                      </a:cubicBezTo>
                      <a:moveTo>
                        <a:pt x="9" y="197"/>
                      </a:moveTo>
                      <a:cubicBezTo>
                        <a:pt x="9" y="198"/>
                        <a:pt x="9" y="198"/>
                        <a:pt x="9" y="198"/>
                      </a:cubicBezTo>
                      <a:cubicBezTo>
                        <a:pt x="11" y="199"/>
                        <a:pt x="11" y="199"/>
                        <a:pt x="11" y="199"/>
                      </a:cubicBezTo>
                      <a:cubicBezTo>
                        <a:pt x="11" y="199"/>
                        <a:pt x="11" y="199"/>
                        <a:pt x="11" y="199"/>
                      </a:cubicBezTo>
                      <a:cubicBezTo>
                        <a:pt x="9" y="197"/>
                        <a:pt x="9" y="197"/>
                        <a:pt x="9" y="197"/>
                      </a:cubicBezTo>
                      <a:moveTo>
                        <a:pt x="7" y="196"/>
                      </a:moveTo>
                      <a:cubicBezTo>
                        <a:pt x="6" y="196"/>
                        <a:pt x="6" y="196"/>
                        <a:pt x="6" y="197"/>
                      </a:cubicBezTo>
                      <a:cubicBezTo>
                        <a:pt x="7" y="197"/>
                        <a:pt x="7" y="197"/>
                        <a:pt x="7" y="197"/>
                      </a:cubicBezTo>
                      <a:cubicBezTo>
                        <a:pt x="7" y="197"/>
                        <a:pt x="7" y="196"/>
                        <a:pt x="7" y="196"/>
                      </a:cubicBezTo>
                      <a:cubicBezTo>
                        <a:pt x="7" y="196"/>
                        <a:pt x="7" y="196"/>
                        <a:pt x="7" y="196"/>
                      </a:cubicBezTo>
                      <a:moveTo>
                        <a:pt x="4" y="195"/>
                      </a:moveTo>
                      <a:cubicBezTo>
                        <a:pt x="4" y="195"/>
                        <a:pt x="4" y="195"/>
                        <a:pt x="4" y="195"/>
                      </a:cubicBezTo>
                      <a:cubicBezTo>
                        <a:pt x="5" y="196"/>
                        <a:pt x="5" y="196"/>
                        <a:pt x="5" y="196"/>
                      </a:cubicBezTo>
                      <a:cubicBezTo>
                        <a:pt x="6" y="197"/>
                        <a:pt x="6" y="197"/>
                        <a:pt x="6" y="197"/>
                      </a:cubicBezTo>
                      <a:cubicBezTo>
                        <a:pt x="6" y="196"/>
                        <a:pt x="6" y="196"/>
                        <a:pt x="7" y="196"/>
                      </a:cubicBezTo>
                      <a:cubicBezTo>
                        <a:pt x="5" y="195"/>
                        <a:pt x="5" y="195"/>
                        <a:pt x="5" y="195"/>
                      </a:cubicBezTo>
                      <a:cubicBezTo>
                        <a:pt x="4" y="195"/>
                        <a:pt x="4" y="195"/>
                        <a:pt x="4" y="195"/>
                      </a:cubicBezTo>
                      <a:moveTo>
                        <a:pt x="12" y="194"/>
                      </a:moveTo>
                      <a:cubicBezTo>
                        <a:pt x="11" y="194"/>
                        <a:pt x="11" y="194"/>
                        <a:pt x="11" y="195"/>
                      </a:cubicBezTo>
                      <a:cubicBezTo>
                        <a:pt x="11" y="195"/>
                        <a:pt x="12" y="196"/>
                        <a:pt x="13" y="196"/>
                      </a:cubicBezTo>
                      <a:cubicBezTo>
                        <a:pt x="13" y="196"/>
                        <a:pt x="14" y="195"/>
                        <a:pt x="14" y="195"/>
                      </a:cubicBezTo>
                      <a:cubicBezTo>
                        <a:pt x="12" y="194"/>
                        <a:pt x="12" y="194"/>
                        <a:pt x="12" y="194"/>
                      </a:cubicBezTo>
                      <a:moveTo>
                        <a:pt x="9" y="192"/>
                      </a:moveTo>
                      <a:cubicBezTo>
                        <a:pt x="8" y="193"/>
                        <a:pt x="8" y="193"/>
                        <a:pt x="8" y="193"/>
                      </a:cubicBezTo>
                      <a:cubicBezTo>
                        <a:pt x="8" y="194"/>
                        <a:pt x="8" y="194"/>
                        <a:pt x="8" y="194"/>
                      </a:cubicBezTo>
                      <a:cubicBezTo>
                        <a:pt x="8" y="193"/>
                        <a:pt x="9" y="193"/>
                        <a:pt x="9" y="192"/>
                      </a:cubicBezTo>
                      <a:cubicBezTo>
                        <a:pt x="9" y="192"/>
                        <a:pt x="9" y="192"/>
                        <a:pt x="9" y="192"/>
                      </a:cubicBezTo>
                      <a:moveTo>
                        <a:pt x="6" y="191"/>
                      </a:moveTo>
                      <a:cubicBezTo>
                        <a:pt x="6" y="191"/>
                        <a:pt x="6" y="191"/>
                        <a:pt x="6" y="192"/>
                      </a:cubicBezTo>
                      <a:cubicBezTo>
                        <a:pt x="6" y="192"/>
                        <a:pt x="6" y="192"/>
                        <a:pt x="5" y="192"/>
                      </a:cubicBezTo>
                      <a:cubicBezTo>
                        <a:pt x="8" y="193"/>
                        <a:pt x="8" y="193"/>
                        <a:pt x="8" y="193"/>
                      </a:cubicBezTo>
                      <a:cubicBezTo>
                        <a:pt x="8" y="193"/>
                        <a:pt x="8" y="192"/>
                        <a:pt x="9" y="192"/>
                      </a:cubicBezTo>
                      <a:cubicBezTo>
                        <a:pt x="6" y="191"/>
                        <a:pt x="6" y="191"/>
                        <a:pt x="6" y="191"/>
                      </a:cubicBezTo>
                      <a:moveTo>
                        <a:pt x="16" y="187"/>
                      </a:moveTo>
                      <a:cubicBezTo>
                        <a:pt x="16" y="187"/>
                        <a:pt x="15" y="188"/>
                        <a:pt x="15" y="188"/>
                      </a:cubicBezTo>
                      <a:cubicBezTo>
                        <a:pt x="17" y="190"/>
                        <a:pt x="17" y="190"/>
                        <a:pt x="17" y="190"/>
                      </a:cubicBezTo>
                      <a:cubicBezTo>
                        <a:pt x="18" y="189"/>
                        <a:pt x="18" y="189"/>
                        <a:pt x="18" y="188"/>
                      </a:cubicBezTo>
                      <a:cubicBezTo>
                        <a:pt x="16" y="187"/>
                        <a:pt x="16" y="187"/>
                        <a:pt x="16" y="187"/>
                      </a:cubicBezTo>
                      <a:moveTo>
                        <a:pt x="12" y="185"/>
                      </a:moveTo>
                      <a:cubicBezTo>
                        <a:pt x="12" y="185"/>
                        <a:pt x="12" y="186"/>
                        <a:pt x="12" y="186"/>
                      </a:cubicBezTo>
                      <a:cubicBezTo>
                        <a:pt x="12" y="186"/>
                        <a:pt x="12" y="186"/>
                        <a:pt x="12" y="186"/>
                      </a:cubicBezTo>
                      <a:cubicBezTo>
                        <a:pt x="12" y="186"/>
                        <a:pt x="12" y="185"/>
                        <a:pt x="13" y="185"/>
                      </a:cubicBezTo>
                      <a:cubicBezTo>
                        <a:pt x="12" y="185"/>
                        <a:pt x="12" y="185"/>
                        <a:pt x="12" y="185"/>
                      </a:cubicBezTo>
                      <a:moveTo>
                        <a:pt x="10" y="183"/>
                      </a:moveTo>
                      <a:cubicBezTo>
                        <a:pt x="10" y="184"/>
                        <a:pt x="10" y="184"/>
                        <a:pt x="9" y="185"/>
                      </a:cubicBezTo>
                      <a:cubicBezTo>
                        <a:pt x="10" y="185"/>
                        <a:pt x="10" y="185"/>
                        <a:pt x="10" y="185"/>
                      </a:cubicBezTo>
                      <a:cubicBezTo>
                        <a:pt x="12" y="186"/>
                        <a:pt x="12" y="186"/>
                        <a:pt x="12" y="186"/>
                      </a:cubicBezTo>
                      <a:cubicBezTo>
                        <a:pt x="12" y="186"/>
                        <a:pt x="12" y="185"/>
                        <a:pt x="12" y="185"/>
                      </a:cubicBezTo>
                      <a:cubicBezTo>
                        <a:pt x="10" y="183"/>
                        <a:pt x="10" y="183"/>
                        <a:pt x="10" y="183"/>
                      </a:cubicBezTo>
                      <a:moveTo>
                        <a:pt x="19" y="182"/>
                      </a:moveTo>
                      <a:cubicBezTo>
                        <a:pt x="19" y="183"/>
                        <a:pt x="18" y="184"/>
                        <a:pt x="17" y="185"/>
                      </a:cubicBezTo>
                      <a:cubicBezTo>
                        <a:pt x="18" y="185"/>
                        <a:pt x="19" y="186"/>
                        <a:pt x="20" y="186"/>
                      </a:cubicBezTo>
                      <a:cubicBezTo>
                        <a:pt x="20" y="185"/>
                        <a:pt x="21" y="184"/>
                        <a:pt x="21" y="183"/>
                      </a:cubicBezTo>
                      <a:cubicBezTo>
                        <a:pt x="21" y="183"/>
                        <a:pt x="20" y="182"/>
                        <a:pt x="19" y="182"/>
                      </a:cubicBezTo>
                      <a:moveTo>
                        <a:pt x="20" y="181"/>
                      </a:moveTo>
                      <a:cubicBezTo>
                        <a:pt x="20" y="181"/>
                        <a:pt x="20" y="181"/>
                        <a:pt x="19" y="182"/>
                      </a:cubicBezTo>
                      <a:cubicBezTo>
                        <a:pt x="20" y="182"/>
                        <a:pt x="21" y="182"/>
                        <a:pt x="22" y="183"/>
                      </a:cubicBezTo>
                      <a:cubicBezTo>
                        <a:pt x="22" y="183"/>
                        <a:pt x="22" y="182"/>
                        <a:pt x="22" y="182"/>
                      </a:cubicBezTo>
                      <a:cubicBezTo>
                        <a:pt x="21" y="182"/>
                        <a:pt x="21" y="181"/>
                        <a:pt x="20" y="181"/>
                      </a:cubicBezTo>
                      <a:moveTo>
                        <a:pt x="15" y="180"/>
                      </a:moveTo>
                      <a:cubicBezTo>
                        <a:pt x="15" y="181"/>
                        <a:pt x="14" y="182"/>
                        <a:pt x="13" y="183"/>
                      </a:cubicBezTo>
                      <a:cubicBezTo>
                        <a:pt x="14" y="183"/>
                        <a:pt x="14" y="183"/>
                        <a:pt x="14" y="183"/>
                      </a:cubicBezTo>
                      <a:cubicBezTo>
                        <a:pt x="14" y="182"/>
                        <a:pt x="15" y="181"/>
                        <a:pt x="15" y="180"/>
                      </a:cubicBezTo>
                      <a:cubicBezTo>
                        <a:pt x="15" y="180"/>
                        <a:pt x="15" y="180"/>
                        <a:pt x="15" y="180"/>
                      </a:cubicBezTo>
                      <a:moveTo>
                        <a:pt x="16" y="179"/>
                      </a:moveTo>
                      <a:cubicBezTo>
                        <a:pt x="16" y="179"/>
                        <a:pt x="15" y="179"/>
                        <a:pt x="15" y="179"/>
                      </a:cubicBezTo>
                      <a:cubicBezTo>
                        <a:pt x="15" y="180"/>
                        <a:pt x="15" y="180"/>
                        <a:pt x="15" y="180"/>
                      </a:cubicBezTo>
                      <a:cubicBezTo>
                        <a:pt x="16" y="179"/>
                        <a:pt x="16" y="179"/>
                        <a:pt x="16" y="179"/>
                      </a:cubicBezTo>
                      <a:cubicBezTo>
                        <a:pt x="16" y="179"/>
                        <a:pt x="16" y="179"/>
                        <a:pt x="16" y="179"/>
                      </a:cubicBezTo>
                      <a:moveTo>
                        <a:pt x="13" y="179"/>
                      </a:moveTo>
                      <a:cubicBezTo>
                        <a:pt x="12" y="180"/>
                        <a:pt x="12" y="181"/>
                        <a:pt x="11" y="182"/>
                      </a:cubicBezTo>
                      <a:cubicBezTo>
                        <a:pt x="12" y="182"/>
                        <a:pt x="13" y="183"/>
                        <a:pt x="13" y="183"/>
                      </a:cubicBezTo>
                      <a:cubicBezTo>
                        <a:pt x="14" y="182"/>
                        <a:pt x="14" y="181"/>
                        <a:pt x="15" y="180"/>
                      </a:cubicBezTo>
                      <a:cubicBezTo>
                        <a:pt x="14" y="179"/>
                        <a:pt x="13" y="179"/>
                        <a:pt x="13" y="179"/>
                      </a:cubicBezTo>
                      <a:moveTo>
                        <a:pt x="13" y="178"/>
                      </a:moveTo>
                      <a:cubicBezTo>
                        <a:pt x="13" y="178"/>
                        <a:pt x="13" y="178"/>
                        <a:pt x="13" y="178"/>
                      </a:cubicBezTo>
                      <a:cubicBezTo>
                        <a:pt x="14" y="179"/>
                        <a:pt x="14" y="179"/>
                        <a:pt x="15" y="179"/>
                      </a:cubicBezTo>
                      <a:cubicBezTo>
                        <a:pt x="15" y="179"/>
                        <a:pt x="15" y="179"/>
                        <a:pt x="16" y="179"/>
                      </a:cubicBezTo>
                      <a:cubicBezTo>
                        <a:pt x="15" y="178"/>
                        <a:pt x="14" y="178"/>
                        <a:pt x="13" y="178"/>
                      </a:cubicBezTo>
                      <a:moveTo>
                        <a:pt x="22" y="178"/>
                      </a:moveTo>
                      <a:cubicBezTo>
                        <a:pt x="21" y="179"/>
                        <a:pt x="21" y="180"/>
                        <a:pt x="20" y="181"/>
                      </a:cubicBezTo>
                      <a:cubicBezTo>
                        <a:pt x="22" y="182"/>
                        <a:pt x="22" y="182"/>
                        <a:pt x="22" y="182"/>
                      </a:cubicBezTo>
                      <a:cubicBezTo>
                        <a:pt x="23" y="181"/>
                        <a:pt x="24" y="180"/>
                        <a:pt x="24" y="179"/>
                      </a:cubicBezTo>
                      <a:cubicBezTo>
                        <a:pt x="22" y="178"/>
                        <a:pt x="22" y="178"/>
                        <a:pt x="22" y="178"/>
                      </a:cubicBezTo>
                      <a:moveTo>
                        <a:pt x="23" y="177"/>
                      </a:moveTo>
                      <a:cubicBezTo>
                        <a:pt x="22" y="177"/>
                        <a:pt x="22" y="177"/>
                        <a:pt x="22" y="177"/>
                      </a:cubicBezTo>
                      <a:cubicBezTo>
                        <a:pt x="24" y="179"/>
                        <a:pt x="24" y="179"/>
                        <a:pt x="24" y="179"/>
                      </a:cubicBezTo>
                      <a:cubicBezTo>
                        <a:pt x="25" y="178"/>
                        <a:pt x="25" y="178"/>
                        <a:pt x="25" y="178"/>
                      </a:cubicBezTo>
                      <a:cubicBezTo>
                        <a:pt x="24" y="178"/>
                        <a:pt x="23" y="177"/>
                        <a:pt x="23" y="177"/>
                      </a:cubicBezTo>
                      <a:moveTo>
                        <a:pt x="18" y="175"/>
                      </a:moveTo>
                      <a:cubicBezTo>
                        <a:pt x="17" y="176"/>
                        <a:pt x="17" y="177"/>
                        <a:pt x="16" y="178"/>
                      </a:cubicBezTo>
                      <a:cubicBezTo>
                        <a:pt x="16" y="178"/>
                        <a:pt x="16" y="178"/>
                        <a:pt x="16" y="178"/>
                      </a:cubicBezTo>
                      <a:cubicBezTo>
                        <a:pt x="17" y="177"/>
                        <a:pt x="17" y="176"/>
                        <a:pt x="18" y="175"/>
                      </a:cubicBezTo>
                      <a:cubicBezTo>
                        <a:pt x="18" y="175"/>
                        <a:pt x="18" y="175"/>
                        <a:pt x="18" y="175"/>
                      </a:cubicBezTo>
                      <a:moveTo>
                        <a:pt x="18" y="174"/>
                      </a:moveTo>
                      <a:cubicBezTo>
                        <a:pt x="18" y="175"/>
                        <a:pt x="18" y="175"/>
                        <a:pt x="18" y="175"/>
                      </a:cubicBezTo>
                      <a:cubicBezTo>
                        <a:pt x="18" y="175"/>
                        <a:pt x="18" y="175"/>
                        <a:pt x="18" y="175"/>
                      </a:cubicBezTo>
                      <a:cubicBezTo>
                        <a:pt x="18" y="175"/>
                        <a:pt x="18" y="175"/>
                        <a:pt x="18" y="174"/>
                      </a:cubicBezTo>
                      <a:cubicBezTo>
                        <a:pt x="18" y="174"/>
                        <a:pt x="18" y="174"/>
                        <a:pt x="18" y="174"/>
                      </a:cubicBezTo>
                      <a:moveTo>
                        <a:pt x="16" y="173"/>
                      </a:moveTo>
                      <a:cubicBezTo>
                        <a:pt x="15" y="174"/>
                        <a:pt x="14" y="176"/>
                        <a:pt x="14" y="177"/>
                      </a:cubicBezTo>
                      <a:cubicBezTo>
                        <a:pt x="16" y="178"/>
                        <a:pt x="16" y="178"/>
                        <a:pt x="16" y="178"/>
                      </a:cubicBezTo>
                      <a:cubicBezTo>
                        <a:pt x="17" y="177"/>
                        <a:pt x="17" y="176"/>
                        <a:pt x="18" y="175"/>
                      </a:cubicBezTo>
                      <a:cubicBezTo>
                        <a:pt x="16" y="174"/>
                        <a:pt x="16" y="174"/>
                        <a:pt x="16" y="174"/>
                      </a:cubicBezTo>
                      <a:cubicBezTo>
                        <a:pt x="17" y="175"/>
                        <a:pt x="17" y="175"/>
                        <a:pt x="17" y="175"/>
                      </a:cubicBezTo>
                      <a:cubicBezTo>
                        <a:pt x="18" y="175"/>
                        <a:pt x="18" y="175"/>
                        <a:pt x="18" y="175"/>
                      </a:cubicBezTo>
                      <a:cubicBezTo>
                        <a:pt x="18" y="175"/>
                        <a:pt x="18" y="175"/>
                        <a:pt x="18" y="174"/>
                      </a:cubicBezTo>
                      <a:cubicBezTo>
                        <a:pt x="17" y="174"/>
                        <a:pt x="17" y="174"/>
                        <a:pt x="16" y="173"/>
                      </a:cubicBezTo>
                      <a:moveTo>
                        <a:pt x="19" y="173"/>
                      </a:moveTo>
                      <a:cubicBezTo>
                        <a:pt x="19" y="173"/>
                        <a:pt x="19" y="173"/>
                        <a:pt x="19" y="174"/>
                      </a:cubicBezTo>
                      <a:cubicBezTo>
                        <a:pt x="19" y="174"/>
                        <a:pt x="19" y="174"/>
                        <a:pt x="19" y="174"/>
                      </a:cubicBezTo>
                      <a:cubicBezTo>
                        <a:pt x="19" y="173"/>
                        <a:pt x="19" y="173"/>
                        <a:pt x="19" y="173"/>
                      </a:cubicBezTo>
                      <a:moveTo>
                        <a:pt x="26" y="171"/>
                      </a:moveTo>
                      <a:cubicBezTo>
                        <a:pt x="26" y="171"/>
                        <a:pt x="26" y="171"/>
                        <a:pt x="26" y="172"/>
                      </a:cubicBezTo>
                      <a:cubicBezTo>
                        <a:pt x="27" y="173"/>
                        <a:pt x="28" y="173"/>
                        <a:pt x="28" y="173"/>
                      </a:cubicBezTo>
                      <a:cubicBezTo>
                        <a:pt x="28" y="173"/>
                        <a:pt x="27" y="173"/>
                        <a:pt x="26" y="172"/>
                      </a:cubicBezTo>
                      <a:cubicBezTo>
                        <a:pt x="25" y="173"/>
                        <a:pt x="24" y="175"/>
                        <a:pt x="23" y="176"/>
                      </a:cubicBezTo>
                      <a:cubicBezTo>
                        <a:pt x="24" y="176"/>
                        <a:pt x="25" y="177"/>
                        <a:pt x="25" y="177"/>
                      </a:cubicBezTo>
                      <a:cubicBezTo>
                        <a:pt x="26" y="176"/>
                        <a:pt x="27" y="174"/>
                        <a:pt x="28" y="172"/>
                      </a:cubicBezTo>
                      <a:cubicBezTo>
                        <a:pt x="28" y="172"/>
                        <a:pt x="27" y="171"/>
                        <a:pt x="26" y="171"/>
                      </a:cubicBezTo>
                      <a:moveTo>
                        <a:pt x="17" y="170"/>
                      </a:moveTo>
                      <a:cubicBezTo>
                        <a:pt x="17" y="171"/>
                        <a:pt x="17" y="172"/>
                        <a:pt x="16" y="172"/>
                      </a:cubicBezTo>
                      <a:cubicBezTo>
                        <a:pt x="17" y="173"/>
                        <a:pt x="18" y="173"/>
                        <a:pt x="19" y="174"/>
                      </a:cubicBezTo>
                      <a:cubicBezTo>
                        <a:pt x="19" y="173"/>
                        <a:pt x="19" y="172"/>
                        <a:pt x="20" y="172"/>
                      </a:cubicBezTo>
                      <a:cubicBezTo>
                        <a:pt x="20" y="172"/>
                        <a:pt x="20" y="172"/>
                        <a:pt x="20" y="171"/>
                      </a:cubicBezTo>
                      <a:cubicBezTo>
                        <a:pt x="19" y="171"/>
                        <a:pt x="18" y="171"/>
                        <a:pt x="17" y="170"/>
                      </a:cubicBezTo>
                      <a:moveTo>
                        <a:pt x="19" y="168"/>
                      </a:moveTo>
                      <a:cubicBezTo>
                        <a:pt x="18" y="168"/>
                        <a:pt x="18" y="169"/>
                        <a:pt x="18" y="170"/>
                      </a:cubicBezTo>
                      <a:cubicBezTo>
                        <a:pt x="18" y="170"/>
                        <a:pt x="19" y="171"/>
                        <a:pt x="20" y="171"/>
                      </a:cubicBezTo>
                      <a:cubicBezTo>
                        <a:pt x="20" y="171"/>
                        <a:pt x="21" y="170"/>
                        <a:pt x="21" y="169"/>
                      </a:cubicBezTo>
                      <a:cubicBezTo>
                        <a:pt x="20" y="169"/>
                        <a:pt x="20" y="168"/>
                        <a:pt x="19" y="168"/>
                      </a:cubicBezTo>
                      <a:moveTo>
                        <a:pt x="19" y="167"/>
                      </a:moveTo>
                      <a:cubicBezTo>
                        <a:pt x="19" y="167"/>
                        <a:pt x="19" y="167"/>
                        <a:pt x="19" y="167"/>
                      </a:cubicBezTo>
                      <a:cubicBezTo>
                        <a:pt x="19" y="167"/>
                        <a:pt x="19" y="167"/>
                        <a:pt x="19" y="167"/>
                      </a:cubicBezTo>
                      <a:cubicBezTo>
                        <a:pt x="19" y="167"/>
                        <a:pt x="19" y="167"/>
                        <a:pt x="19" y="167"/>
                      </a:cubicBezTo>
                      <a:cubicBezTo>
                        <a:pt x="20" y="168"/>
                        <a:pt x="21" y="168"/>
                        <a:pt x="21" y="169"/>
                      </a:cubicBezTo>
                      <a:cubicBezTo>
                        <a:pt x="21" y="168"/>
                        <a:pt x="22" y="168"/>
                        <a:pt x="22" y="168"/>
                      </a:cubicBezTo>
                      <a:cubicBezTo>
                        <a:pt x="21" y="167"/>
                        <a:pt x="20" y="167"/>
                        <a:pt x="19" y="167"/>
                      </a:cubicBezTo>
                      <a:moveTo>
                        <a:pt x="32" y="162"/>
                      </a:moveTo>
                      <a:cubicBezTo>
                        <a:pt x="32" y="163"/>
                        <a:pt x="31" y="164"/>
                        <a:pt x="31" y="164"/>
                      </a:cubicBezTo>
                      <a:cubicBezTo>
                        <a:pt x="33" y="166"/>
                        <a:pt x="33" y="166"/>
                        <a:pt x="33" y="166"/>
                      </a:cubicBezTo>
                      <a:cubicBezTo>
                        <a:pt x="33" y="165"/>
                        <a:pt x="34" y="164"/>
                        <a:pt x="34" y="163"/>
                      </a:cubicBezTo>
                      <a:cubicBezTo>
                        <a:pt x="34" y="163"/>
                        <a:pt x="33" y="163"/>
                        <a:pt x="33" y="162"/>
                      </a:cubicBezTo>
                      <a:cubicBezTo>
                        <a:pt x="32" y="162"/>
                        <a:pt x="32" y="162"/>
                        <a:pt x="32" y="162"/>
                      </a:cubicBezTo>
                      <a:moveTo>
                        <a:pt x="25" y="157"/>
                      </a:moveTo>
                      <a:cubicBezTo>
                        <a:pt x="24" y="158"/>
                        <a:pt x="24" y="159"/>
                        <a:pt x="23" y="160"/>
                      </a:cubicBezTo>
                      <a:cubicBezTo>
                        <a:pt x="25" y="161"/>
                        <a:pt x="25" y="161"/>
                        <a:pt x="25" y="161"/>
                      </a:cubicBezTo>
                      <a:cubicBezTo>
                        <a:pt x="26" y="160"/>
                        <a:pt x="26" y="160"/>
                        <a:pt x="27" y="159"/>
                      </a:cubicBezTo>
                      <a:cubicBezTo>
                        <a:pt x="26" y="158"/>
                        <a:pt x="25" y="158"/>
                        <a:pt x="25" y="157"/>
                      </a:cubicBezTo>
                      <a:moveTo>
                        <a:pt x="38" y="153"/>
                      </a:moveTo>
                      <a:cubicBezTo>
                        <a:pt x="37" y="154"/>
                        <a:pt x="36" y="155"/>
                        <a:pt x="36" y="157"/>
                      </a:cubicBezTo>
                      <a:cubicBezTo>
                        <a:pt x="36" y="157"/>
                        <a:pt x="37" y="157"/>
                        <a:pt x="38" y="158"/>
                      </a:cubicBezTo>
                      <a:cubicBezTo>
                        <a:pt x="38" y="157"/>
                        <a:pt x="39" y="156"/>
                        <a:pt x="39" y="155"/>
                      </a:cubicBezTo>
                      <a:cubicBezTo>
                        <a:pt x="40" y="155"/>
                        <a:pt x="40" y="154"/>
                        <a:pt x="40" y="154"/>
                      </a:cubicBezTo>
                      <a:cubicBezTo>
                        <a:pt x="39" y="154"/>
                        <a:pt x="39" y="153"/>
                        <a:pt x="38" y="153"/>
                      </a:cubicBezTo>
                      <a:moveTo>
                        <a:pt x="30" y="148"/>
                      </a:moveTo>
                      <a:cubicBezTo>
                        <a:pt x="29" y="149"/>
                        <a:pt x="29" y="151"/>
                        <a:pt x="28" y="152"/>
                      </a:cubicBezTo>
                      <a:cubicBezTo>
                        <a:pt x="29" y="152"/>
                        <a:pt x="29" y="153"/>
                        <a:pt x="30" y="153"/>
                      </a:cubicBezTo>
                      <a:cubicBezTo>
                        <a:pt x="31" y="152"/>
                        <a:pt x="31" y="151"/>
                        <a:pt x="32" y="150"/>
                      </a:cubicBezTo>
                      <a:cubicBezTo>
                        <a:pt x="32" y="150"/>
                        <a:pt x="32" y="150"/>
                        <a:pt x="32" y="150"/>
                      </a:cubicBezTo>
                      <a:cubicBezTo>
                        <a:pt x="31" y="149"/>
                        <a:pt x="31" y="149"/>
                        <a:pt x="30" y="148"/>
                      </a:cubicBezTo>
                      <a:moveTo>
                        <a:pt x="45" y="141"/>
                      </a:moveTo>
                      <a:cubicBezTo>
                        <a:pt x="45" y="142"/>
                        <a:pt x="44" y="143"/>
                        <a:pt x="44" y="144"/>
                      </a:cubicBezTo>
                      <a:cubicBezTo>
                        <a:pt x="46" y="145"/>
                        <a:pt x="46" y="145"/>
                        <a:pt x="46" y="145"/>
                      </a:cubicBezTo>
                      <a:cubicBezTo>
                        <a:pt x="46" y="144"/>
                        <a:pt x="47" y="143"/>
                        <a:pt x="47" y="142"/>
                      </a:cubicBezTo>
                      <a:cubicBezTo>
                        <a:pt x="47" y="142"/>
                        <a:pt x="47" y="142"/>
                        <a:pt x="47" y="142"/>
                      </a:cubicBezTo>
                      <a:cubicBezTo>
                        <a:pt x="45" y="141"/>
                        <a:pt x="45" y="141"/>
                        <a:pt x="45" y="141"/>
                      </a:cubicBezTo>
                      <a:moveTo>
                        <a:pt x="37" y="136"/>
                      </a:moveTo>
                      <a:cubicBezTo>
                        <a:pt x="37" y="137"/>
                        <a:pt x="36" y="138"/>
                        <a:pt x="35" y="139"/>
                      </a:cubicBezTo>
                      <a:cubicBezTo>
                        <a:pt x="38" y="140"/>
                        <a:pt x="38" y="140"/>
                        <a:pt x="38" y="140"/>
                      </a:cubicBezTo>
                      <a:cubicBezTo>
                        <a:pt x="38" y="139"/>
                        <a:pt x="39" y="138"/>
                        <a:pt x="39" y="137"/>
                      </a:cubicBezTo>
                      <a:cubicBezTo>
                        <a:pt x="37" y="136"/>
                        <a:pt x="37" y="136"/>
                        <a:pt x="37" y="136"/>
                      </a:cubicBezTo>
                      <a:moveTo>
                        <a:pt x="52" y="131"/>
                      </a:moveTo>
                      <a:cubicBezTo>
                        <a:pt x="52" y="131"/>
                        <a:pt x="51" y="132"/>
                        <a:pt x="50" y="133"/>
                      </a:cubicBezTo>
                      <a:cubicBezTo>
                        <a:pt x="51" y="134"/>
                        <a:pt x="52" y="134"/>
                        <a:pt x="52" y="134"/>
                      </a:cubicBezTo>
                      <a:cubicBezTo>
                        <a:pt x="53" y="133"/>
                        <a:pt x="53" y="132"/>
                        <a:pt x="54" y="132"/>
                      </a:cubicBezTo>
                      <a:cubicBezTo>
                        <a:pt x="53" y="131"/>
                        <a:pt x="53" y="131"/>
                        <a:pt x="52" y="131"/>
                      </a:cubicBezTo>
                      <a:moveTo>
                        <a:pt x="53" y="130"/>
                      </a:moveTo>
                      <a:cubicBezTo>
                        <a:pt x="53" y="130"/>
                        <a:pt x="53" y="130"/>
                        <a:pt x="53" y="130"/>
                      </a:cubicBezTo>
                      <a:cubicBezTo>
                        <a:pt x="53" y="130"/>
                        <a:pt x="54" y="131"/>
                        <a:pt x="54" y="131"/>
                      </a:cubicBezTo>
                      <a:cubicBezTo>
                        <a:pt x="54" y="131"/>
                        <a:pt x="54" y="131"/>
                        <a:pt x="55" y="131"/>
                      </a:cubicBezTo>
                      <a:cubicBezTo>
                        <a:pt x="54" y="130"/>
                        <a:pt x="53" y="130"/>
                        <a:pt x="53" y="130"/>
                      </a:cubicBezTo>
                      <a:moveTo>
                        <a:pt x="43" y="126"/>
                      </a:moveTo>
                      <a:cubicBezTo>
                        <a:pt x="43" y="126"/>
                        <a:pt x="42" y="127"/>
                        <a:pt x="42" y="128"/>
                      </a:cubicBezTo>
                      <a:cubicBezTo>
                        <a:pt x="42" y="128"/>
                        <a:pt x="43" y="129"/>
                        <a:pt x="44" y="129"/>
                      </a:cubicBezTo>
                      <a:cubicBezTo>
                        <a:pt x="44" y="128"/>
                        <a:pt x="45" y="128"/>
                        <a:pt x="45" y="127"/>
                      </a:cubicBezTo>
                      <a:cubicBezTo>
                        <a:pt x="45" y="127"/>
                        <a:pt x="45" y="127"/>
                        <a:pt x="45" y="127"/>
                      </a:cubicBezTo>
                      <a:cubicBezTo>
                        <a:pt x="45" y="127"/>
                        <a:pt x="44" y="126"/>
                        <a:pt x="43" y="126"/>
                      </a:cubicBezTo>
                      <a:moveTo>
                        <a:pt x="56" y="125"/>
                      </a:moveTo>
                      <a:cubicBezTo>
                        <a:pt x="56" y="125"/>
                        <a:pt x="56" y="125"/>
                        <a:pt x="56" y="125"/>
                      </a:cubicBezTo>
                      <a:cubicBezTo>
                        <a:pt x="56" y="125"/>
                        <a:pt x="57" y="125"/>
                        <a:pt x="58" y="126"/>
                      </a:cubicBezTo>
                      <a:cubicBezTo>
                        <a:pt x="58" y="126"/>
                        <a:pt x="58" y="126"/>
                        <a:pt x="58" y="126"/>
                      </a:cubicBezTo>
                      <a:cubicBezTo>
                        <a:pt x="56" y="125"/>
                        <a:pt x="56" y="125"/>
                        <a:pt x="56" y="125"/>
                      </a:cubicBezTo>
                      <a:moveTo>
                        <a:pt x="44" y="125"/>
                      </a:moveTo>
                      <a:cubicBezTo>
                        <a:pt x="44" y="125"/>
                        <a:pt x="44" y="125"/>
                        <a:pt x="44" y="125"/>
                      </a:cubicBezTo>
                      <a:cubicBezTo>
                        <a:pt x="44" y="125"/>
                        <a:pt x="45" y="126"/>
                        <a:pt x="46" y="126"/>
                      </a:cubicBezTo>
                      <a:cubicBezTo>
                        <a:pt x="46" y="126"/>
                        <a:pt x="46" y="126"/>
                        <a:pt x="46" y="126"/>
                      </a:cubicBezTo>
                      <a:cubicBezTo>
                        <a:pt x="45" y="125"/>
                        <a:pt x="45" y="125"/>
                        <a:pt x="44" y="125"/>
                      </a:cubicBezTo>
                      <a:moveTo>
                        <a:pt x="56" y="124"/>
                      </a:moveTo>
                      <a:cubicBezTo>
                        <a:pt x="56" y="124"/>
                        <a:pt x="56" y="124"/>
                        <a:pt x="56" y="124"/>
                      </a:cubicBezTo>
                      <a:cubicBezTo>
                        <a:pt x="57" y="124"/>
                        <a:pt x="57" y="125"/>
                        <a:pt x="58" y="125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7" y="124"/>
                        <a:pt x="56" y="124"/>
                      </a:cubicBezTo>
                      <a:moveTo>
                        <a:pt x="58" y="121"/>
                      </a:moveTo>
                      <a:cubicBezTo>
                        <a:pt x="57" y="122"/>
                        <a:pt x="57" y="123"/>
                        <a:pt x="56" y="124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9" y="124"/>
                        <a:pt x="59" y="123"/>
                        <a:pt x="60" y="122"/>
                      </a:cubicBezTo>
                      <a:cubicBezTo>
                        <a:pt x="58" y="121"/>
                        <a:pt x="58" y="121"/>
                        <a:pt x="58" y="121"/>
                      </a:cubicBezTo>
                      <a:moveTo>
                        <a:pt x="59" y="120"/>
                      </a:moveTo>
                      <a:cubicBezTo>
                        <a:pt x="58" y="121"/>
                        <a:pt x="58" y="121"/>
                        <a:pt x="58" y="121"/>
                      </a:cubicBezTo>
                      <a:cubicBezTo>
                        <a:pt x="59" y="121"/>
                        <a:pt x="59" y="121"/>
                        <a:pt x="60" y="122"/>
                      </a:cubicBezTo>
                      <a:cubicBezTo>
                        <a:pt x="60" y="122"/>
                        <a:pt x="60" y="122"/>
                        <a:pt x="60" y="121"/>
                      </a:cubicBezTo>
                      <a:cubicBezTo>
                        <a:pt x="60" y="121"/>
                        <a:pt x="59" y="121"/>
                        <a:pt x="59" y="120"/>
                      </a:cubicBezTo>
                      <a:moveTo>
                        <a:pt x="47" y="119"/>
                      </a:moveTo>
                      <a:cubicBezTo>
                        <a:pt x="47" y="119"/>
                        <a:pt x="47" y="119"/>
                        <a:pt x="47" y="119"/>
                      </a:cubicBezTo>
                      <a:cubicBezTo>
                        <a:pt x="48" y="120"/>
                        <a:pt x="48" y="120"/>
                        <a:pt x="49" y="121"/>
                      </a:cubicBezTo>
                      <a:cubicBezTo>
                        <a:pt x="49" y="121"/>
                        <a:pt x="49" y="121"/>
                        <a:pt x="49" y="120"/>
                      </a:cubicBezTo>
                      <a:cubicBezTo>
                        <a:pt x="47" y="119"/>
                        <a:pt x="47" y="119"/>
                        <a:pt x="47" y="119"/>
                      </a:cubicBezTo>
                      <a:moveTo>
                        <a:pt x="47" y="119"/>
                      </a:moveTo>
                      <a:cubicBezTo>
                        <a:pt x="47" y="119"/>
                        <a:pt x="47" y="119"/>
                        <a:pt x="47" y="119"/>
                      </a:cubicBezTo>
                      <a:cubicBezTo>
                        <a:pt x="48" y="119"/>
                        <a:pt x="49" y="120"/>
                        <a:pt x="49" y="120"/>
                      </a:cubicBezTo>
                      <a:cubicBezTo>
                        <a:pt x="49" y="120"/>
                        <a:pt x="49" y="120"/>
                        <a:pt x="49" y="120"/>
                      </a:cubicBezTo>
                      <a:cubicBezTo>
                        <a:pt x="49" y="120"/>
                        <a:pt x="48" y="119"/>
                        <a:pt x="47" y="119"/>
                      </a:cubicBezTo>
                      <a:moveTo>
                        <a:pt x="60" y="119"/>
                      </a:moveTo>
                      <a:cubicBezTo>
                        <a:pt x="59" y="119"/>
                        <a:pt x="59" y="119"/>
                        <a:pt x="59" y="120"/>
                      </a:cubicBezTo>
                      <a:cubicBezTo>
                        <a:pt x="60" y="120"/>
                        <a:pt x="60" y="120"/>
                        <a:pt x="61" y="121"/>
                      </a:cubicBezTo>
                      <a:cubicBezTo>
                        <a:pt x="61" y="120"/>
                        <a:pt x="61" y="120"/>
                        <a:pt x="61" y="120"/>
                      </a:cubicBezTo>
                      <a:cubicBezTo>
                        <a:pt x="61" y="119"/>
                        <a:pt x="60" y="119"/>
                        <a:pt x="60" y="119"/>
                      </a:cubicBezTo>
                      <a:moveTo>
                        <a:pt x="61" y="117"/>
                      </a:moveTo>
                      <a:cubicBezTo>
                        <a:pt x="61" y="117"/>
                        <a:pt x="60" y="117"/>
                        <a:pt x="60" y="118"/>
                      </a:cubicBezTo>
                      <a:cubicBezTo>
                        <a:pt x="61" y="118"/>
                        <a:pt x="61" y="119"/>
                        <a:pt x="62" y="119"/>
                      </a:cubicBezTo>
                      <a:cubicBezTo>
                        <a:pt x="62" y="119"/>
                        <a:pt x="62" y="118"/>
                        <a:pt x="62" y="118"/>
                      </a:cubicBezTo>
                      <a:cubicBezTo>
                        <a:pt x="62" y="118"/>
                        <a:pt x="61" y="117"/>
                        <a:pt x="61" y="117"/>
                      </a:cubicBezTo>
                      <a:moveTo>
                        <a:pt x="49" y="116"/>
                      </a:moveTo>
                      <a:cubicBezTo>
                        <a:pt x="48" y="117"/>
                        <a:pt x="48" y="118"/>
                        <a:pt x="47" y="119"/>
                      </a:cubicBezTo>
                      <a:cubicBezTo>
                        <a:pt x="49" y="120"/>
                        <a:pt x="49" y="120"/>
                        <a:pt x="49" y="120"/>
                      </a:cubicBezTo>
                      <a:cubicBezTo>
                        <a:pt x="50" y="119"/>
                        <a:pt x="50" y="118"/>
                        <a:pt x="51" y="117"/>
                      </a:cubicBezTo>
                      <a:cubicBezTo>
                        <a:pt x="49" y="116"/>
                        <a:pt x="49" y="116"/>
                        <a:pt x="49" y="116"/>
                      </a:cubicBezTo>
                      <a:moveTo>
                        <a:pt x="49" y="115"/>
                      </a:moveTo>
                      <a:cubicBezTo>
                        <a:pt x="49" y="115"/>
                        <a:pt x="49" y="115"/>
                        <a:pt x="49" y="116"/>
                      </a:cubicBezTo>
                      <a:cubicBezTo>
                        <a:pt x="50" y="116"/>
                        <a:pt x="51" y="116"/>
                        <a:pt x="51" y="117"/>
                      </a:cubicBezTo>
                      <a:cubicBezTo>
                        <a:pt x="51" y="117"/>
                        <a:pt x="51" y="116"/>
                        <a:pt x="51" y="116"/>
                      </a:cubicBezTo>
                      <a:cubicBezTo>
                        <a:pt x="51" y="116"/>
                        <a:pt x="50" y="116"/>
                        <a:pt x="49" y="115"/>
                      </a:cubicBezTo>
                      <a:moveTo>
                        <a:pt x="62" y="115"/>
                      </a:moveTo>
                      <a:cubicBezTo>
                        <a:pt x="62" y="115"/>
                        <a:pt x="62" y="116"/>
                        <a:pt x="61" y="116"/>
                      </a:cubicBezTo>
                      <a:cubicBezTo>
                        <a:pt x="62" y="117"/>
                        <a:pt x="62" y="117"/>
                        <a:pt x="63" y="117"/>
                      </a:cubicBezTo>
                      <a:cubicBezTo>
                        <a:pt x="63" y="117"/>
                        <a:pt x="63" y="116"/>
                        <a:pt x="64" y="116"/>
                      </a:cubicBezTo>
                      <a:cubicBezTo>
                        <a:pt x="63" y="115"/>
                        <a:pt x="63" y="115"/>
                        <a:pt x="62" y="115"/>
                      </a:cubicBezTo>
                      <a:moveTo>
                        <a:pt x="51" y="113"/>
                      </a:moveTo>
                      <a:cubicBezTo>
                        <a:pt x="50" y="113"/>
                        <a:pt x="50" y="114"/>
                        <a:pt x="50" y="114"/>
                      </a:cubicBezTo>
                      <a:cubicBezTo>
                        <a:pt x="50" y="114"/>
                        <a:pt x="51" y="114"/>
                        <a:pt x="51" y="114"/>
                      </a:cubicBezTo>
                      <a:cubicBezTo>
                        <a:pt x="51" y="115"/>
                        <a:pt x="52" y="115"/>
                        <a:pt x="52" y="115"/>
                      </a:cubicBezTo>
                      <a:cubicBezTo>
                        <a:pt x="52" y="115"/>
                        <a:pt x="53" y="115"/>
                        <a:pt x="53" y="114"/>
                      </a:cubicBezTo>
                      <a:cubicBezTo>
                        <a:pt x="52" y="114"/>
                        <a:pt x="51" y="113"/>
                        <a:pt x="51" y="113"/>
                      </a:cubicBezTo>
                      <a:moveTo>
                        <a:pt x="52" y="111"/>
                      </a:moveTo>
                      <a:cubicBezTo>
                        <a:pt x="52" y="112"/>
                        <a:pt x="51" y="112"/>
                        <a:pt x="51" y="112"/>
                      </a:cubicBezTo>
                      <a:cubicBezTo>
                        <a:pt x="52" y="112"/>
                        <a:pt x="52" y="113"/>
                        <a:pt x="53" y="113"/>
                      </a:cubicBezTo>
                      <a:cubicBezTo>
                        <a:pt x="53" y="113"/>
                        <a:pt x="53" y="113"/>
                        <a:pt x="53" y="113"/>
                      </a:cubicBezTo>
                      <a:cubicBezTo>
                        <a:pt x="53" y="113"/>
                        <a:pt x="53" y="113"/>
                        <a:pt x="53" y="113"/>
                      </a:cubicBezTo>
                      <a:cubicBezTo>
                        <a:pt x="53" y="113"/>
                        <a:pt x="54" y="113"/>
                        <a:pt x="54" y="112"/>
                      </a:cubicBezTo>
                      <a:cubicBezTo>
                        <a:pt x="53" y="112"/>
                        <a:pt x="52" y="112"/>
                        <a:pt x="52" y="111"/>
                      </a:cubicBezTo>
                      <a:moveTo>
                        <a:pt x="53" y="109"/>
                      </a:moveTo>
                      <a:cubicBezTo>
                        <a:pt x="53" y="110"/>
                        <a:pt x="52" y="110"/>
                        <a:pt x="52" y="110"/>
                      </a:cubicBezTo>
                      <a:cubicBezTo>
                        <a:pt x="53" y="111"/>
                        <a:pt x="54" y="111"/>
                        <a:pt x="54" y="112"/>
                      </a:cubicBezTo>
                      <a:cubicBezTo>
                        <a:pt x="54" y="111"/>
                        <a:pt x="55" y="111"/>
                        <a:pt x="55" y="110"/>
                      </a:cubicBezTo>
                      <a:cubicBezTo>
                        <a:pt x="54" y="110"/>
                        <a:pt x="54" y="109"/>
                        <a:pt x="53" y="109"/>
                      </a:cubicBezTo>
                      <a:moveTo>
                        <a:pt x="67" y="107"/>
                      </a:moveTo>
                      <a:cubicBezTo>
                        <a:pt x="66" y="108"/>
                        <a:pt x="65" y="110"/>
                        <a:pt x="64" y="111"/>
                      </a:cubicBezTo>
                      <a:cubicBezTo>
                        <a:pt x="65" y="112"/>
                        <a:pt x="65" y="112"/>
                        <a:pt x="66" y="112"/>
                      </a:cubicBezTo>
                      <a:cubicBezTo>
                        <a:pt x="67" y="111"/>
                        <a:pt x="68" y="109"/>
                        <a:pt x="69" y="108"/>
                      </a:cubicBezTo>
                      <a:cubicBezTo>
                        <a:pt x="68" y="107"/>
                        <a:pt x="68" y="107"/>
                        <a:pt x="67" y="107"/>
                      </a:cubicBezTo>
                      <a:moveTo>
                        <a:pt x="68" y="106"/>
                      </a:moveTo>
                      <a:cubicBezTo>
                        <a:pt x="68" y="106"/>
                        <a:pt x="68" y="106"/>
                        <a:pt x="68" y="106"/>
                      </a:cubicBezTo>
                      <a:cubicBezTo>
                        <a:pt x="68" y="106"/>
                        <a:pt x="69" y="106"/>
                        <a:pt x="69" y="107"/>
                      </a:cubicBezTo>
                      <a:cubicBezTo>
                        <a:pt x="69" y="107"/>
                        <a:pt x="70" y="107"/>
                        <a:pt x="70" y="107"/>
                      </a:cubicBezTo>
                      <a:cubicBezTo>
                        <a:pt x="69" y="106"/>
                        <a:pt x="68" y="106"/>
                        <a:pt x="68" y="106"/>
                      </a:cubicBezTo>
                      <a:moveTo>
                        <a:pt x="58" y="101"/>
                      </a:moveTo>
                      <a:cubicBezTo>
                        <a:pt x="57" y="103"/>
                        <a:pt x="56" y="104"/>
                        <a:pt x="55" y="106"/>
                      </a:cubicBezTo>
                      <a:cubicBezTo>
                        <a:pt x="56" y="106"/>
                        <a:pt x="56" y="107"/>
                        <a:pt x="57" y="107"/>
                      </a:cubicBezTo>
                      <a:cubicBezTo>
                        <a:pt x="58" y="105"/>
                        <a:pt x="59" y="104"/>
                        <a:pt x="60" y="102"/>
                      </a:cubicBezTo>
                      <a:cubicBezTo>
                        <a:pt x="59" y="102"/>
                        <a:pt x="59" y="101"/>
                        <a:pt x="58" y="101"/>
                      </a:cubicBezTo>
                      <a:moveTo>
                        <a:pt x="58" y="100"/>
                      </a:moveTo>
                      <a:cubicBezTo>
                        <a:pt x="58" y="100"/>
                        <a:pt x="58" y="100"/>
                        <a:pt x="58" y="100"/>
                      </a:cubicBezTo>
                      <a:cubicBezTo>
                        <a:pt x="59" y="100"/>
                        <a:pt x="60" y="101"/>
                        <a:pt x="60" y="101"/>
                      </a:cubicBezTo>
                      <a:cubicBezTo>
                        <a:pt x="60" y="101"/>
                        <a:pt x="60" y="101"/>
                        <a:pt x="61" y="101"/>
                      </a:cubicBezTo>
                      <a:cubicBezTo>
                        <a:pt x="60" y="101"/>
                        <a:pt x="59" y="100"/>
                        <a:pt x="58" y="100"/>
                      </a:cubicBezTo>
                      <a:moveTo>
                        <a:pt x="71" y="100"/>
                      </a:moveTo>
                      <a:cubicBezTo>
                        <a:pt x="70" y="102"/>
                        <a:pt x="69" y="103"/>
                        <a:pt x="68" y="105"/>
                      </a:cubicBezTo>
                      <a:cubicBezTo>
                        <a:pt x="69" y="105"/>
                        <a:pt x="69" y="106"/>
                        <a:pt x="70" y="106"/>
                      </a:cubicBezTo>
                      <a:cubicBezTo>
                        <a:pt x="71" y="104"/>
                        <a:pt x="72" y="103"/>
                        <a:pt x="73" y="101"/>
                      </a:cubicBezTo>
                      <a:cubicBezTo>
                        <a:pt x="72" y="101"/>
                        <a:pt x="72" y="100"/>
                        <a:pt x="71" y="100"/>
                      </a:cubicBezTo>
                      <a:moveTo>
                        <a:pt x="75" y="94"/>
                      </a:moveTo>
                      <a:cubicBezTo>
                        <a:pt x="74" y="96"/>
                        <a:pt x="73" y="98"/>
                        <a:pt x="72" y="99"/>
                      </a:cubicBezTo>
                      <a:cubicBezTo>
                        <a:pt x="72" y="99"/>
                        <a:pt x="73" y="100"/>
                        <a:pt x="74" y="100"/>
                      </a:cubicBezTo>
                      <a:cubicBezTo>
                        <a:pt x="74" y="99"/>
                        <a:pt x="75" y="97"/>
                        <a:pt x="76" y="95"/>
                      </a:cubicBezTo>
                      <a:cubicBezTo>
                        <a:pt x="76" y="95"/>
                        <a:pt x="75" y="95"/>
                        <a:pt x="75" y="94"/>
                      </a:cubicBezTo>
                      <a:moveTo>
                        <a:pt x="62" y="94"/>
                      </a:moveTo>
                      <a:cubicBezTo>
                        <a:pt x="61" y="96"/>
                        <a:pt x="60" y="98"/>
                        <a:pt x="59" y="99"/>
                      </a:cubicBezTo>
                      <a:cubicBezTo>
                        <a:pt x="59" y="100"/>
                        <a:pt x="60" y="100"/>
                        <a:pt x="61" y="101"/>
                      </a:cubicBezTo>
                      <a:cubicBezTo>
                        <a:pt x="62" y="99"/>
                        <a:pt x="63" y="97"/>
                        <a:pt x="64" y="95"/>
                      </a:cubicBezTo>
                      <a:cubicBezTo>
                        <a:pt x="63" y="95"/>
                        <a:pt x="63" y="94"/>
                        <a:pt x="62" y="94"/>
                      </a:cubicBezTo>
                      <a:moveTo>
                        <a:pt x="76" y="93"/>
                      </a:moveTo>
                      <a:cubicBezTo>
                        <a:pt x="76" y="93"/>
                        <a:pt x="76" y="93"/>
                        <a:pt x="76" y="93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cubicBezTo>
                        <a:pt x="77" y="93"/>
                        <a:pt x="76" y="93"/>
                        <a:pt x="76" y="93"/>
                      </a:cubicBezTo>
                      <a:moveTo>
                        <a:pt x="65" y="88"/>
                      </a:moveTo>
                      <a:cubicBezTo>
                        <a:pt x="64" y="90"/>
                        <a:pt x="63" y="92"/>
                        <a:pt x="62" y="94"/>
                      </a:cubicBezTo>
                      <a:cubicBezTo>
                        <a:pt x="63" y="94"/>
                        <a:pt x="64" y="94"/>
                        <a:pt x="64" y="95"/>
                      </a:cubicBezTo>
                      <a:cubicBezTo>
                        <a:pt x="65" y="93"/>
                        <a:pt x="66" y="91"/>
                        <a:pt x="67" y="90"/>
                      </a:cubicBezTo>
                      <a:cubicBezTo>
                        <a:pt x="67" y="89"/>
                        <a:pt x="66" y="89"/>
                        <a:pt x="65" y="88"/>
                      </a:cubicBezTo>
                      <a:moveTo>
                        <a:pt x="66" y="87"/>
                      </a:moveTo>
                      <a:cubicBezTo>
                        <a:pt x="66" y="87"/>
                        <a:pt x="66" y="87"/>
                        <a:pt x="66" y="87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7" y="87"/>
                        <a:pt x="66" y="87"/>
                      </a:cubicBezTo>
                      <a:moveTo>
                        <a:pt x="83" y="81"/>
                      </a:moveTo>
                      <a:cubicBezTo>
                        <a:pt x="81" y="84"/>
                        <a:pt x="80" y="87"/>
                        <a:pt x="78" y="90"/>
                      </a:cubicBezTo>
                      <a:cubicBezTo>
                        <a:pt x="78" y="90"/>
                        <a:pt x="79" y="91"/>
                        <a:pt x="79" y="91"/>
                      </a:cubicBezTo>
                      <a:cubicBezTo>
                        <a:pt x="81" y="88"/>
                        <a:pt x="83" y="85"/>
                        <a:pt x="85" y="82"/>
                      </a:cubicBezTo>
                      <a:cubicBezTo>
                        <a:pt x="84" y="82"/>
                        <a:pt x="84" y="81"/>
                        <a:pt x="83" y="81"/>
                      </a:cubicBezTo>
                      <a:moveTo>
                        <a:pt x="73" y="75"/>
                      </a:moveTo>
                      <a:cubicBezTo>
                        <a:pt x="72" y="78"/>
                        <a:pt x="70" y="81"/>
                        <a:pt x="68" y="84"/>
                      </a:cubicBezTo>
                      <a:cubicBezTo>
                        <a:pt x="68" y="85"/>
                        <a:pt x="69" y="85"/>
                        <a:pt x="70" y="86"/>
                      </a:cubicBezTo>
                      <a:cubicBezTo>
                        <a:pt x="72" y="82"/>
                        <a:pt x="74" y="79"/>
                        <a:pt x="76" y="76"/>
                      </a:cubicBezTo>
                      <a:cubicBezTo>
                        <a:pt x="75" y="76"/>
                        <a:pt x="74" y="75"/>
                        <a:pt x="73" y="75"/>
                      </a:cubicBezTo>
                      <a:moveTo>
                        <a:pt x="92" y="68"/>
                      </a:moveTo>
                      <a:cubicBezTo>
                        <a:pt x="90" y="70"/>
                        <a:pt x="88" y="73"/>
                        <a:pt x="87" y="76"/>
                      </a:cubicBezTo>
                      <a:cubicBezTo>
                        <a:pt x="86" y="77"/>
                        <a:pt x="85" y="78"/>
                        <a:pt x="85" y="79"/>
                      </a:cubicBezTo>
                      <a:cubicBezTo>
                        <a:pt x="85" y="79"/>
                        <a:pt x="86" y="80"/>
                        <a:pt x="86" y="80"/>
                      </a:cubicBezTo>
                      <a:cubicBezTo>
                        <a:pt x="88" y="76"/>
                        <a:pt x="91" y="72"/>
                        <a:pt x="93" y="68"/>
                      </a:cubicBezTo>
                      <a:cubicBezTo>
                        <a:pt x="93" y="68"/>
                        <a:pt x="92" y="68"/>
                        <a:pt x="92" y="68"/>
                      </a:cubicBezTo>
                      <a:moveTo>
                        <a:pt x="82" y="61"/>
                      </a:moveTo>
                      <a:cubicBezTo>
                        <a:pt x="79" y="65"/>
                        <a:pt x="77" y="69"/>
                        <a:pt x="74" y="73"/>
                      </a:cubicBezTo>
                      <a:cubicBezTo>
                        <a:pt x="75" y="74"/>
                        <a:pt x="76" y="74"/>
                        <a:pt x="77" y="75"/>
                      </a:cubicBezTo>
                      <a:cubicBezTo>
                        <a:pt x="79" y="70"/>
                        <a:pt x="81" y="66"/>
                        <a:pt x="84" y="62"/>
                      </a:cubicBezTo>
                      <a:cubicBezTo>
                        <a:pt x="83" y="62"/>
                        <a:pt x="82" y="62"/>
                        <a:pt x="82" y="61"/>
                      </a:cubicBezTo>
                      <a:moveTo>
                        <a:pt x="100" y="54"/>
                      </a:moveTo>
                      <a:cubicBezTo>
                        <a:pt x="99" y="56"/>
                        <a:pt x="97" y="59"/>
                        <a:pt x="96" y="61"/>
                      </a:cubicBezTo>
                      <a:cubicBezTo>
                        <a:pt x="96" y="61"/>
                        <a:pt x="97" y="61"/>
                        <a:pt x="97" y="62"/>
                      </a:cubicBezTo>
                      <a:cubicBezTo>
                        <a:pt x="99" y="59"/>
                        <a:pt x="100" y="57"/>
                        <a:pt x="101" y="55"/>
                      </a:cubicBezTo>
                      <a:cubicBezTo>
                        <a:pt x="101" y="55"/>
                        <a:pt x="101" y="54"/>
                        <a:pt x="100" y="54"/>
                      </a:cubicBezTo>
                      <a:moveTo>
                        <a:pt x="102" y="51"/>
                      </a:moveTo>
                      <a:cubicBezTo>
                        <a:pt x="102" y="52"/>
                        <a:pt x="102" y="52"/>
                        <a:pt x="101" y="52"/>
                      </a:cubicBezTo>
                      <a:cubicBezTo>
                        <a:pt x="103" y="53"/>
                        <a:pt x="103" y="53"/>
                        <a:pt x="103" y="53"/>
                      </a:cubicBezTo>
                      <a:cubicBezTo>
                        <a:pt x="103" y="53"/>
                        <a:pt x="103" y="52"/>
                        <a:pt x="103" y="52"/>
                      </a:cubicBezTo>
                      <a:cubicBezTo>
                        <a:pt x="103" y="52"/>
                        <a:pt x="103" y="51"/>
                        <a:pt x="102" y="51"/>
                      </a:cubicBezTo>
                      <a:moveTo>
                        <a:pt x="90" y="48"/>
                      </a:moveTo>
                      <a:cubicBezTo>
                        <a:pt x="88" y="50"/>
                        <a:pt x="87" y="53"/>
                        <a:pt x="85" y="55"/>
                      </a:cubicBezTo>
                      <a:cubicBezTo>
                        <a:pt x="86" y="55"/>
                        <a:pt x="87" y="56"/>
                        <a:pt x="87" y="56"/>
                      </a:cubicBezTo>
                      <a:cubicBezTo>
                        <a:pt x="89" y="54"/>
                        <a:pt x="90" y="51"/>
                        <a:pt x="92" y="49"/>
                      </a:cubicBezTo>
                      <a:cubicBezTo>
                        <a:pt x="91" y="49"/>
                        <a:pt x="90" y="48"/>
                        <a:pt x="90" y="48"/>
                      </a:cubicBezTo>
                      <a:moveTo>
                        <a:pt x="105" y="46"/>
                      </a:moveTo>
                      <a:cubicBezTo>
                        <a:pt x="105" y="47"/>
                        <a:pt x="104" y="48"/>
                        <a:pt x="104" y="49"/>
                      </a:cubicBezTo>
                      <a:cubicBezTo>
                        <a:pt x="104" y="49"/>
                        <a:pt x="104" y="49"/>
                        <a:pt x="105" y="50"/>
                      </a:cubicBezTo>
                      <a:cubicBezTo>
                        <a:pt x="105" y="49"/>
                        <a:pt x="106" y="48"/>
                        <a:pt x="106" y="47"/>
                      </a:cubicBezTo>
                      <a:cubicBezTo>
                        <a:pt x="106" y="47"/>
                        <a:pt x="106" y="46"/>
                        <a:pt x="105" y="46"/>
                      </a:cubicBezTo>
                      <a:moveTo>
                        <a:pt x="91" y="45"/>
                      </a:moveTo>
                      <a:cubicBezTo>
                        <a:pt x="91" y="45"/>
                        <a:pt x="91" y="46"/>
                        <a:pt x="91" y="46"/>
                      </a:cubicBezTo>
                      <a:cubicBezTo>
                        <a:pt x="93" y="47"/>
                        <a:pt x="93" y="47"/>
                        <a:pt x="93" y="47"/>
                      </a:cubicBezTo>
                      <a:cubicBezTo>
                        <a:pt x="93" y="47"/>
                        <a:pt x="93" y="46"/>
                        <a:pt x="93" y="46"/>
                      </a:cubicBezTo>
                      <a:cubicBezTo>
                        <a:pt x="93" y="46"/>
                        <a:pt x="93" y="46"/>
                        <a:pt x="93" y="45"/>
                      </a:cubicBezTo>
                      <a:cubicBezTo>
                        <a:pt x="92" y="45"/>
                        <a:pt x="92" y="45"/>
                        <a:pt x="91" y="45"/>
                      </a:cubicBezTo>
                      <a:moveTo>
                        <a:pt x="107" y="44"/>
                      </a:move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8" y="45"/>
                      </a:cubicBezTo>
                      <a:cubicBezTo>
                        <a:pt x="108" y="45"/>
                        <a:pt x="108" y="44"/>
                        <a:pt x="108" y="44"/>
                      </a:cubicBezTo>
                      <a:cubicBezTo>
                        <a:pt x="108" y="44"/>
                        <a:pt x="107" y="44"/>
                        <a:pt x="107" y="44"/>
                      </a:cubicBezTo>
                      <a:moveTo>
                        <a:pt x="94" y="40"/>
                      </a:moveTo>
                      <a:cubicBezTo>
                        <a:pt x="94" y="41"/>
                        <a:pt x="93" y="42"/>
                        <a:pt x="93" y="43"/>
                      </a:cubicBezTo>
                      <a:cubicBezTo>
                        <a:pt x="93" y="43"/>
                        <a:pt x="94" y="43"/>
                        <a:pt x="95" y="44"/>
                      </a:cubicBezTo>
                      <a:cubicBezTo>
                        <a:pt x="95" y="43"/>
                        <a:pt x="96" y="42"/>
                        <a:pt x="96" y="41"/>
                      </a:cubicBezTo>
                      <a:cubicBezTo>
                        <a:pt x="96" y="41"/>
                        <a:pt x="95" y="40"/>
                        <a:pt x="94" y="40"/>
                      </a:cubicBezTo>
                      <a:moveTo>
                        <a:pt x="110" y="39"/>
                      </a:moveTo>
                      <a:cubicBezTo>
                        <a:pt x="110" y="40"/>
                        <a:pt x="109" y="40"/>
                        <a:pt x="109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1" y="40"/>
                        <a:pt x="111" y="40"/>
                      </a:cubicBezTo>
                      <a:cubicBezTo>
                        <a:pt x="110" y="40"/>
                        <a:pt x="110" y="40"/>
                        <a:pt x="110" y="39"/>
                      </a:cubicBezTo>
                      <a:moveTo>
                        <a:pt x="96" y="37"/>
                      </a:moveTo>
                      <a:cubicBezTo>
                        <a:pt x="96" y="37"/>
                        <a:pt x="96" y="38"/>
                        <a:pt x="96" y="38"/>
                      </a:cubicBezTo>
                      <a:cubicBezTo>
                        <a:pt x="96" y="38"/>
                        <a:pt x="97" y="39"/>
                        <a:pt x="98" y="39"/>
                      </a:cubicBezTo>
                      <a:cubicBezTo>
                        <a:pt x="98" y="39"/>
                        <a:pt x="98" y="39"/>
                        <a:pt x="98" y="38"/>
                      </a:cubicBezTo>
                      <a:cubicBezTo>
                        <a:pt x="97" y="38"/>
                        <a:pt x="97" y="38"/>
                        <a:pt x="96" y="37"/>
                      </a:cubicBezTo>
                      <a:moveTo>
                        <a:pt x="113" y="33"/>
                      </a:moveTo>
                      <a:cubicBezTo>
                        <a:pt x="113" y="35"/>
                        <a:pt x="112" y="36"/>
                        <a:pt x="111" y="37"/>
                      </a:cubicBezTo>
                      <a:cubicBezTo>
                        <a:pt x="112" y="37"/>
                        <a:pt x="112" y="37"/>
                        <a:pt x="112" y="37"/>
                      </a:cubicBezTo>
                      <a:cubicBezTo>
                        <a:pt x="113" y="36"/>
                        <a:pt x="114" y="35"/>
                        <a:pt x="114" y="35"/>
                      </a:cubicBezTo>
                      <a:cubicBezTo>
                        <a:pt x="114" y="34"/>
                        <a:pt x="114" y="34"/>
                        <a:pt x="114" y="34"/>
                      </a:cubicBezTo>
                      <a:cubicBezTo>
                        <a:pt x="114" y="34"/>
                        <a:pt x="114" y="34"/>
                        <a:pt x="113" y="33"/>
                      </a:cubicBezTo>
                      <a:moveTo>
                        <a:pt x="99" y="32"/>
                      </a:moveTo>
                      <a:cubicBezTo>
                        <a:pt x="99" y="33"/>
                        <a:pt x="98" y="33"/>
                        <a:pt x="98" y="33"/>
                      </a:cubicBezTo>
                      <a:cubicBezTo>
                        <a:pt x="99" y="34"/>
                        <a:pt x="100" y="34"/>
                        <a:pt x="100" y="35"/>
                      </a:cubicBezTo>
                      <a:cubicBezTo>
                        <a:pt x="100" y="34"/>
                        <a:pt x="101" y="34"/>
                        <a:pt x="101" y="34"/>
                      </a:cubicBezTo>
                      <a:cubicBezTo>
                        <a:pt x="100" y="33"/>
                        <a:pt x="100" y="33"/>
                        <a:pt x="99" y="32"/>
                      </a:cubicBezTo>
                      <a:moveTo>
                        <a:pt x="99" y="32"/>
                      </a:moveTo>
                      <a:cubicBezTo>
                        <a:pt x="99" y="32"/>
                        <a:pt x="99" y="32"/>
                        <a:pt x="99" y="32"/>
                      </a:cubicBezTo>
                      <a:cubicBezTo>
                        <a:pt x="100" y="33"/>
                        <a:pt x="100" y="33"/>
                        <a:pt x="101" y="34"/>
                      </a:cubicBezTo>
                      <a:cubicBezTo>
                        <a:pt x="101" y="34"/>
                        <a:pt x="101" y="33"/>
                        <a:pt x="101" y="33"/>
                      </a:cubicBezTo>
                      <a:cubicBezTo>
                        <a:pt x="100" y="33"/>
                        <a:pt x="100" y="33"/>
                        <a:pt x="99" y="32"/>
                      </a:cubicBezTo>
                      <a:moveTo>
                        <a:pt x="102" y="30"/>
                      </a:moveTo>
                      <a:cubicBezTo>
                        <a:pt x="101" y="30"/>
                        <a:pt x="101" y="31"/>
                        <a:pt x="101" y="31"/>
                      </a:cubicBezTo>
                      <a:cubicBezTo>
                        <a:pt x="101" y="31"/>
                        <a:pt x="102" y="31"/>
                        <a:pt x="102" y="32"/>
                      </a:cubicBezTo>
                      <a:cubicBezTo>
                        <a:pt x="102" y="31"/>
                        <a:pt x="103" y="31"/>
                        <a:pt x="103" y="30"/>
                      </a:cubicBezTo>
                      <a:cubicBezTo>
                        <a:pt x="103" y="30"/>
                        <a:pt x="102" y="30"/>
                        <a:pt x="102" y="30"/>
                      </a:cubicBezTo>
                      <a:moveTo>
                        <a:pt x="101" y="29"/>
                      </a:moveTo>
                      <a:cubicBezTo>
                        <a:pt x="101" y="29"/>
                        <a:pt x="100" y="30"/>
                        <a:pt x="100" y="30"/>
                      </a:cubicBezTo>
                      <a:cubicBezTo>
                        <a:pt x="100" y="31"/>
                        <a:pt x="101" y="31"/>
                        <a:pt x="101" y="31"/>
                      </a:cubicBezTo>
                      <a:cubicBezTo>
                        <a:pt x="101" y="30"/>
                        <a:pt x="101" y="30"/>
                        <a:pt x="102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moveTo>
                        <a:pt x="103" y="27"/>
                      </a:moveTo>
                      <a:cubicBezTo>
                        <a:pt x="103" y="28"/>
                        <a:pt x="102" y="29"/>
                        <a:pt x="102" y="29"/>
                      </a:cubicBezTo>
                      <a:cubicBezTo>
                        <a:pt x="102" y="30"/>
                        <a:pt x="103" y="30"/>
                        <a:pt x="103" y="30"/>
                      </a:cubicBezTo>
                      <a:cubicBezTo>
                        <a:pt x="103" y="29"/>
                        <a:pt x="104" y="29"/>
                        <a:pt x="104" y="28"/>
                      </a:cubicBezTo>
                      <a:cubicBezTo>
                        <a:pt x="104" y="28"/>
                        <a:pt x="104" y="27"/>
                        <a:pt x="103" y="27"/>
                      </a:cubicBezTo>
                      <a:moveTo>
                        <a:pt x="102" y="27"/>
                      </a:moveTo>
                      <a:cubicBezTo>
                        <a:pt x="102" y="27"/>
                        <a:pt x="101" y="28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ubicBezTo>
                        <a:pt x="102" y="29"/>
                        <a:pt x="103" y="28"/>
                        <a:pt x="103" y="27"/>
                      </a:cubicBezTo>
                      <a:cubicBezTo>
                        <a:pt x="103" y="27"/>
                        <a:pt x="103" y="27"/>
                        <a:pt x="102" y="27"/>
                      </a:cubicBezTo>
                      <a:moveTo>
                        <a:pt x="122" y="20"/>
                      </a:moveTo>
                      <a:cubicBezTo>
                        <a:pt x="121" y="21"/>
                        <a:pt x="121" y="21"/>
                        <a:pt x="120" y="22"/>
                      </a:cubicBezTo>
                      <a:cubicBezTo>
                        <a:pt x="121" y="22"/>
                        <a:pt x="121" y="23"/>
                        <a:pt x="121" y="23"/>
                      </a:cubicBezTo>
                      <a:cubicBezTo>
                        <a:pt x="122" y="22"/>
                        <a:pt x="122" y="21"/>
                        <a:pt x="123" y="20"/>
                      </a:cubicBezTo>
                      <a:cubicBezTo>
                        <a:pt x="122" y="20"/>
                        <a:pt x="122" y="20"/>
                        <a:pt x="122" y="20"/>
                      </a:cubicBezTo>
                      <a:moveTo>
                        <a:pt x="111" y="13"/>
                      </a:moveTo>
                      <a:cubicBezTo>
                        <a:pt x="111" y="14"/>
                        <a:pt x="110" y="15"/>
                        <a:pt x="110" y="16"/>
                      </a:cubicBezTo>
                      <a:cubicBezTo>
                        <a:pt x="110" y="16"/>
                        <a:pt x="111" y="16"/>
                        <a:pt x="111" y="17"/>
                      </a:cubicBezTo>
                      <a:cubicBezTo>
                        <a:pt x="111" y="16"/>
                        <a:pt x="112" y="15"/>
                        <a:pt x="113" y="14"/>
                      </a:cubicBezTo>
                      <a:cubicBezTo>
                        <a:pt x="112" y="14"/>
                        <a:pt x="112" y="14"/>
                        <a:pt x="111" y="13"/>
                      </a:cubicBezTo>
                      <a:moveTo>
                        <a:pt x="111" y="13"/>
                      </a:moveTo>
                      <a:cubicBezTo>
                        <a:pt x="110" y="14"/>
                        <a:pt x="109" y="15"/>
                        <a:pt x="109" y="16"/>
                      </a:cubicBezTo>
                      <a:cubicBezTo>
                        <a:pt x="109" y="16"/>
                        <a:pt x="109" y="16"/>
                        <a:pt x="110" y="16"/>
                      </a:cubicBezTo>
                      <a:cubicBezTo>
                        <a:pt x="110" y="15"/>
                        <a:pt x="111" y="14"/>
                        <a:pt x="111" y="13"/>
                      </a:cubicBezTo>
                      <a:cubicBezTo>
                        <a:pt x="111" y="13"/>
                        <a:pt x="111" y="13"/>
                        <a:pt x="111" y="13"/>
                      </a:cubicBezTo>
                      <a:moveTo>
                        <a:pt x="129" y="9"/>
                      </a:moveTo>
                      <a:cubicBezTo>
                        <a:pt x="129" y="9"/>
                        <a:pt x="128" y="10"/>
                        <a:pt x="128" y="10"/>
                      </a:cubicBezTo>
                      <a:cubicBezTo>
                        <a:pt x="128" y="10"/>
                        <a:pt x="128" y="11"/>
                        <a:pt x="129" y="11"/>
                      </a:cubicBezTo>
                      <a:cubicBezTo>
                        <a:pt x="129" y="10"/>
                        <a:pt x="129" y="10"/>
                        <a:pt x="130" y="9"/>
                      </a:cubicBezTo>
                      <a:cubicBezTo>
                        <a:pt x="129" y="9"/>
                        <a:pt x="129" y="9"/>
                        <a:pt x="129" y="9"/>
                      </a:cubicBezTo>
                      <a:moveTo>
                        <a:pt x="129" y="8"/>
                      </a:moveTo>
                      <a:cubicBezTo>
                        <a:pt x="129" y="8"/>
                        <a:pt x="129" y="8"/>
                        <a:pt x="129" y="8"/>
                      </a:cubicBezTo>
                      <a:cubicBezTo>
                        <a:pt x="129" y="8"/>
                        <a:pt x="130" y="8"/>
                        <a:pt x="130" y="9"/>
                      </a:cubicBezTo>
                      <a:cubicBezTo>
                        <a:pt x="130" y="8"/>
                        <a:pt x="130" y="8"/>
                        <a:pt x="130" y="8"/>
                      </a:cubicBezTo>
                      <a:cubicBezTo>
                        <a:pt x="130" y="8"/>
                        <a:pt x="130" y="8"/>
                        <a:pt x="129" y="8"/>
                      </a:cubicBezTo>
                      <a:moveTo>
                        <a:pt x="130" y="7"/>
                      </a:moveTo>
                      <a:cubicBezTo>
                        <a:pt x="130" y="8"/>
                        <a:pt x="130" y="8"/>
                        <a:pt x="129" y="8"/>
                      </a:cubicBezTo>
                      <a:cubicBezTo>
                        <a:pt x="130" y="8"/>
                        <a:pt x="130" y="8"/>
                        <a:pt x="130" y="8"/>
                      </a:cubicBezTo>
                      <a:cubicBezTo>
                        <a:pt x="130" y="8"/>
                        <a:pt x="130" y="8"/>
                        <a:pt x="130" y="8"/>
                      </a:cubicBezTo>
                      <a:cubicBezTo>
                        <a:pt x="130" y="8"/>
                        <a:pt x="130" y="7"/>
                        <a:pt x="130" y="7"/>
                      </a:cubicBezTo>
                      <a:moveTo>
                        <a:pt x="118" y="2"/>
                      </a:moveTo>
                      <a:cubicBezTo>
                        <a:pt x="118" y="3"/>
                        <a:pt x="117" y="3"/>
                        <a:pt x="117" y="4"/>
                      </a:cubicBezTo>
                      <a:cubicBezTo>
                        <a:pt x="117" y="4"/>
                        <a:pt x="118" y="4"/>
                        <a:pt x="118" y="5"/>
                      </a:cubicBezTo>
                      <a:cubicBezTo>
                        <a:pt x="118" y="4"/>
                        <a:pt x="119" y="4"/>
                        <a:pt x="119" y="3"/>
                      </a:cubicBezTo>
                      <a:cubicBezTo>
                        <a:pt x="119" y="3"/>
                        <a:pt x="118" y="3"/>
                        <a:pt x="118" y="2"/>
                      </a:cubicBezTo>
                      <a:moveTo>
                        <a:pt x="117" y="2"/>
                      </a:moveTo>
                      <a:cubicBezTo>
                        <a:pt x="117" y="2"/>
                        <a:pt x="116" y="3"/>
                        <a:pt x="116" y="4"/>
                      </a:cubicBezTo>
                      <a:cubicBezTo>
                        <a:pt x="116" y="4"/>
                        <a:pt x="117" y="4"/>
                        <a:pt x="117" y="4"/>
                      </a:cubicBezTo>
                      <a:cubicBezTo>
                        <a:pt x="117" y="3"/>
                        <a:pt x="117" y="3"/>
                        <a:pt x="118" y="2"/>
                      </a:cubicBezTo>
                      <a:cubicBezTo>
                        <a:pt x="118" y="2"/>
                        <a:pt x="117" y="2"/>
                        <a:pt x="117" y="2"/>
                      </a:cubicBezTo>
                      <a:moveTo>
                        <a:pt x="119" y="1"/>
                      </a:move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20" y="2"/>
                        <a:pt x="120" y="2"/>
                        <a:pt x="120" y="2"/>
                      </a:cubicBezTo>
                      <a:cubicBezTo>
                        <a:pt x="120" y="2"/>
                        <a:pt x="120" y="2"/>
                        <a:pt x="120" y="1"/>
                      </a:cubicBezTo>
                      <a:cubicBezTo>
                        <a:pt x="120" y="1"/>
                        <a:pt x="119" y="1"/>
                        <a:pt x="119" y="1"/>
                      </a:cubicBezTo>
                      <a:moveTo>
                        <a:pt x="118" y="0"/>
                      </a:moveTo>
                      <a:cubicBezTo>
                        <a:pt x="118" y="0"/>
                        <a:pt x="118" y="1"/>
                        <a:pt x="118" y="1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0"/>
                        <a:pt x="118" y="0"/>
                        <a:pt x="1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1" name="Freeform 9592"/>
                <p:cNvSpPr>
                  <a:spLocks noEditPoints="1"/>
                </p:cNvSpPr>
                <p:nvPr/>
              </p:nvSpPr>
              <p:spPr bwMode="auto">
                <a:xfrm>
                  <a:off x="-389" y="3268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  <a:gd name="T5" fmla="*/ 0 h 1"/>
                    <a:gd name="T6" fmla="*/ 0 h 1"/>
                    <a:gd name="T7" fmla="*/ 0 h 1"/>
                    <a:gd name="T8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2" name="Oval 9593"/>
                <p:cNvSpPr>
                  <a:spLocks noChangeArrowheads="1"/>
                </p:cNvSpPr>
                <p:nvPr/>
              </p:nvSpPr>
              <p:spPr bwMode="auto">
                <a:xfrm>
                  <a:off x="-389" y="326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3" name="Freeform 9594"/>
                <p:cNvSpPr>
                  <a:spLocks noEditPoints="1"/>
                </p:cNvSpPr>
                <p:nvPr/>
              </p:nvSpPr>
              <p:spPr bwMode="auto">
                <a:xfrm>
                  <a:off x="-423" y="3103"/>
                  <a:ext cx="95" cy="168"/>
                </a:xfrm>
                <a:custGeom>
                  <a:avLst/>
                  <a:gdLst>
                    <a:gd name="T0" fmla="*/ 14 w 40"/>
                    <a:gd name="T1" fmla="*/ 71 h 71"/>
                    <a:gd name="T2" fmla="*/ 3 w 40"/>
                    <a:gd name="T3" fmla="*/ 64 h 71"/>
                    <a:gd name="T4" fmla="*/ 4 w 40"/>
                    <a:gd name="T5" fmla="*/ 64 h 71"/>
                    <a:gd name="T6" fmla="*/ 2 w 40"/>
                    <a:gd name="T7" fmla="*/ 63 h 71"/>
                    <a:gd name="T8" fmla="*/ 2 w 40"/>
                    <a:gd name="T9" fmla="*/ 63 h 71"/>
                    <a:gd name="T10" fmla="*/ 1 w 40"/>
                    <a:gd name="T11" fmla="*/ 63 h 71"/>
                    <a:gd name="T12" fmla="*/ 6 w 40"/>
                    <a:gd name="T13" fmla="*/ 58 h 71"/>
                    <a:gd name="T14" fmla="*/ 7 w 40"/>
                    <a:gd name="T15" fmla="*/ 59 h 71"/>
                    <a:gd name="T16" fmla="*/ 5 w 40"/>
                    <a:gd name="T17" fmla="*/ 57 h 71"/>
                    <a:gd name="T18" fmla="*/ 6 w 40"/>
                    <a:gd name="T19" fmla="*/ 58 h 71"/>
                    <a:gd name="T20" fmla="*/ 6 w 40"/>
                    <a:gd name="T21" fmla="*/ 58 h 71"/>
                    <a:gd name="T22" fmla="*/ 6 w 40"/>
                    <a:gd name="T23" fmla="*/ 57 h 71"/>
                    <a:gd name="T24" fmla="*/ 6 w 40"/>
                    <a:gd name="T25" fmla="*/ 58 h 71"/>
                    <a:gd name="T26" fmla="*/ 4 w 40"/>
                    <a:gd name="T27" fmla="*/ 57 h 71"/>
                    <a:gd name="T28" fmla="*/ 5 w 40"/>
                    <a:gd name="T29" fmla="*/ 58 h 71"/>
                    <a:gd name="T30" fmla="*/ 4 w 40"/>
                    <a:gd name="T31" fmla="*/ 56 h 71"/>
                    <a:gd name="T32" fmla="*/ 5 w 40"/>
                    <a:gd name="T33" fmla="*/ 57 h 71"/>
                    <a:gd name="T34" fmla="*/ 11 w 40"/>
                    <a:gd name="T35" fmla="*/ 50 h 71"/>
                    <a:gd name="T36" fmla="*/ 11 w 40"/>
                    <a:gd name="T37" fmla="*/ 50 h 71"/>
                    <a:gd name="T38" fmla="*/ 12 w 40"/>
                    <a:gd name="T39" fmla="*/ 50 h 71"/>
                    <a:gd name="T40" fmla="*/ 9 w 40"/>
                    <a:gd name="T41" fmla="*/ 48 h 71"/>
                    <a:gd name="T42" fmla="*/ 11 w 40"/>
                    <a:gd name="T43" fmla="*/ 50 h 71"/>
                    <a:gd name="T44" fmla="*/ 9 w 40"/>
                    <a:gd name="T45" fmla="*/ 48 h 71"/>
                    <a:gd name="T46" fmla="*/ 9 w 40"/>
                    <a:gd name="T47" fmla="*/ 47 h 71"/>
                    <a:gd name="T48" fmla="*/ 16 w 40"/>
                    <a:gd name="T49" fmla="*/ 43 h 71"/>
                    <a:gd name="T50" fmla="*/ 14 w 40"/>
                    <a:gd name="T51" fmla="*/ 40 h 71"/>
                    <a:gd name="T52" fmla="*/ 16 w 40"/>
                    <a:gd name="T53" fmla="*/ 41 h 71"/>
                    <a:gd name="T54" fmla="*/ 17 w 40"/>
                    <a:gd name="T55" fmla="*/ 40 h 71"/>
                    <a:gd name="T56" fmla="*/ 16 w 40"/>
                    <a:gd name="T57" fmla="*/ 41 h 71"/>
                    <a:gd name="T58" fmla="*/ 17 w 40"/>
                    <a:gd name="T59" fmla="*/ 40 h 71"/>
                    <a:gd name="T60" fmla="*/ 16 w 40"/>
                    <a:gd name="T61" fmla="*/ 41 h 71"/>
                    <a:gd name="T62" fmla="*/ 15 w 40"/>
                    <a:gd name="T63" fmla="*/ 39 h 71"/>
                    <a:gd name="T64" fmla="*/ 17 w 40"/>
                    <a:gd name="T65" fmla="*/ 40 h 71"/>
                    <a:gd name="T66" fmla="*/ 18 w 40"/>
                    <a:gd name="T67" fmla="*/ 38 h 71"/>
                    <a:gd name="T68" fmla="*/ 19 w 40"/>
                    <a:gd name="T69" fmla="*/ 39 h 71"/>
                    <a:gd name="T70" fmla="*/ 15 w 40"/>
                    <a:gd name="T71" fmla="*/ 38 h 71"/>
                    <a:gd name="T72" fmla="*/ 16 w 40"/>
                    <a:gd name="T73" fmla="*/ 37 h 71"/>
                    <a:gd name="T74" fmla="*/ 24 w 40"/>
                    <a:gd name="T75" fmla="*/ 30 h 71"/>
                    <a:gd name="T76" fmla="*/ 24 w 40"/>
                    <a:gd name="T77" fmla="*/ 24 h 71"/>
                    <a:gd name="T78" fmla="*/ 25 w 40"/>
                    <a:gd name="T79" fmla="*/ 25 h 71"/>
                    <a:gd name="T80" fmla="*/ 28 w 40"/>
                    <a:gd name="T81" fmla="*/ 22 h 71"/>
                    <a:gd name="T82" fmla="*/ 31 w 40"/>
                    <a:gd name="T83" fmla="*/ 17 h 71"/>
                    <a:gd name="T84" fmla="*/ 27 w 40"/>
                    <a:gd name="T85" fmla="*/ 19 h 71"/>
                    <a:gd name="T86" fmla="*/ 30 w 40"/>
                    <a:gd name="T87" fmla="*/ 16 h 71"/>
                    <a:gd name="T88" fmla="*/ 35 w 40"/>
                    <a:gd name="T89" fmla="*/ 8 h 71"/>
                    <a:gd name="T90" fmla="*/ 40 w 40"/>
                    <a:gd name="T91" fmla="*/ 2 h 71"/>
                    <a:gd name="T92" fmla="*/ 36 w 40"/>
                    <a:gd name="T93" fmla="*/ 5 h 71"/>
                    <a:gd name="T94" fmla="*/ 39 w 40"/>
                    <a:gd name="T95" fmla="*/ 1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0" h="71">
                      <a:moveTo>
                        <a:pt x="14" y="71"/>
                      </a:move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moveTo>
                        <a:pt x="3" y="64"/>
                      </a:moveTo>
                      <a:cubicBezTo>
                        <a:pt x="3" y="64"/>
                        <a:pt x="3" y="64"/>
                        <a:pt x="2" y="64"/>
                      </a:cubicBezTo>
                      <a:cubicBezTo>
                        <a:pt x="3" y="64"/>
                        <a:pt x="3" y="64"/>
                        <a:pt x="4" y="65"/>
                      </a:cubicBezTo>
                      <a:cubicBezTo>
                        <a:pt x="4" y="65"/>
                        <a:pt x="4" y="64"/>
                        <a:pt x="4" y="64"/>
                      </a:cubicBezTo>
                      <a:cubicBezTo>
                        <a:pt x="3" y="64"/>
                        <a:pt x="3" y="64"/>
                        <a:pt x="3" y="64"/>
                      </a:cubicBezTo>
                      <a:moveTo>
                        <a:pt x="2" y="63"/>
                      </a:moveTo>
                      <a:cubicBezTo>
                        <a:pt x="2" y="63"/>
                        <a:pt x="2" y="63"/>
                        <a:pt x="2" y="63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3" y="64"/>
                        <a:pt x="3" y="64"/>
                        <a:pt x="3" y="64"/>
                      </a:cubicBezTo>
                      <a:cubicBezTo>
                        <a:pt x="2" y="63"/>
                        <a:pt x="2" y="63"/>
                        <a:pt x="2" y="63"/>
                      </a:cubicBezTo>
                      <a:moveTo>
                        <a:pt x="0" y="62"/>
                      </a:moveTo>
                      <a:cubicBezTo>
                        <a:pt x="0" y="62"/>
                        <a:pt x="0" y="62"/>
                        <a:pt x="0" y="62"/>
                      </a:cubicBezTo>
                      <a:cubicBezTo>
                        <a:pt x="0" y="63"/>
                        <a:pt x="1" y="63"/>
                        <a:pt x="1" y="63"/>
                      </a:cubicBezTo>
                      <a:cubicBezTo>
                        <a:pt x="1" y="63"/>
                        <a:pt x="1" y="63"/>
                        <a:pt x="1" y="63"/>
                      </a:cubicBezTo>
                      <a:cubicBezTo>
                        <a:pt x="1" y="63"/>
                        <a:pt x="1" y="62"/>
                        <a:pt x="0" y="62"/>
                      </a:cubicBezTo>
                      <a:moveTo>
                        <a:pt x="6" y="58"/>
                      </a:moveTo>
                      <a:cubicBezTo>
                        <a:pt x="6" y="58"/>
                        <a:pt x="6" y="58"/>
                        <a:pt x="6" y="58"/>
                      </a:cubicBezTo>
                      <a:cubicBezTo>
                        <a:pt x="6" y="59"/>
                        <a:pt x="7" y="59"/>
                        <a:pt x="7" y="59"/>
                      </a:cubicBezTo>
                      <a:cubicBezTo>
                        <a:pt x="7" y="59"/>
                        <a:pt x="7" y="59"/>
                        <a:pt x="7" y="59"/>
                      </a:cubicBezTo>
                      <a:cubicBezTo>
                        <a:pt x="7" y="59"/>
                        <a:pt x="7" y="58"/>
                        <a:pt x="6" y="58"/>
                      </a:cubicBezTo>
                      <a:cubicBezTo>
                        <a:pt x="6" y="58"/>
                        <a:pt x="6" y="58"/>
                        <a:pt x="6" y="58"/>
                      </a:cubicBezTo>
                      <a:moveTo>
                        <a:pt x="5" y="57"/>
                      </a:moveTo>
                      <a:cubicBezTo>
                        <a:pt x="5" y="58"/>
                        <a:pt x="5" y="58"/>
                        <a:pt x="5" y="58"/>
                      </a:cubicBezTo>
                      <a:cubicBezTo>
                        <a:pt x="5" y="58"/>
                        <a:pt x="6" y="58"/>
                        <a:pt x="6" y="58"/>
                      </a:cubicBezTo>
                      <a:cubicBezTo>
                        <a:pt x="6" y="58"/>
                        <a:pt x="6" y="58"/>
                        <a:pt x="6" y="58"/>
                      </a:cubicBezTo>
                      <a:cubicBezTo>
                        <a:pt x="6" y="58"/>
                        <a:pt x="5" y="58"/>
                        <a:pt x="5" y="57"/>
                      </a:cubicBezTo>
                      <a:moveTo>
                        <a:pt x="6" y="57"/>
                      </a:moveTo>
                      <a:cubicBezTo>
                        <a:pt x="6" y="58"/>
                        <a:pt x="6" y="58"/>
                        <a:pt x="6" y="58"/>
                      </a:cubicBezTo>
                      <a:cubicBezTo>
                        <a:pt x="7" y="58"/>
                        <a:pt x="7" y="58"/>
                        <a:pt x="7" y="58"/>
                      </a:cubicBezTo>
                      <a:cubicBezTo>
                        <a:pt x="7" y="58"/>
                        <a:pt x="7" y="58"/>
                        <a:pt x="8" y="58"/>
                      </a:cubicBezTo>
                      <a:cubicBezTo>
                        <a:pt x="7" y="58"/>
                        <a:pt x="7" y="58"/>
                        <a:pt x="6" y="57"/>
                      </a:cubicBezTo>
                      <a:moveTo>
                        <a:pt x="5" y="57"/>
                      </a:move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6" y="57"/>
                        <a:pt x="6" y="57"/>
                        <a:pt x="6" y="58"/>
                      </a:cubicBezTo>
                      <a:cubicBezTo>
                        <a:pt x="6" y="58"/>
                        <a:pt x="6" y="57"/>
                        <a:pt x="6" y="57"/>
                      </a:cubicBezTo>
                      <a:cubicBezTo>
                        <a:pt x="6" y="57"/>
                        <a:pt x="6" y="57"/>
                        <a:pt x="5" y="57"/>
                      </a:cubicBezTo>
                      <a:moveTo>
                        <a:pt x="4" y="57"/>
                      </a:move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5" y="58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moveTo>
                        <a:pt x="4" y="56"/>
                      </a:moveTo>
                      <a:cubicBezTo>
                        <a:pt x="4" y="56"/>
                        <a:pt x="4" y="56"/>
                        <a:pt x="4" y="56"/>
                      </a:cubicBezTo>
                      <a:cubicBezTo>
                        <a:pt x="4" y="57"/>
                        <a:pt x="5" y="57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5" y="56"/>
                        <a:pt x="4" y="56"/>
                        <a:pt x="4" y="56"/>
                      </a:cubicBezTo>
                      <a:moveTo>
                        <a:pt x="11" y="50"/>
                      </a:move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2" y="50"/>
                        <a:pt x="12" y="51"/>
                      </a:cubicBezTo>
                      <a:cubicBezTo>
                        <a:pt x="12" y="50"/>
                        <a:pt x="12" y="50"/>
                        <a:pt x="12" y="50"/>
                      </a:cubicBezTo>
                      <a:cubicBezTo>
                        <a:pt x="12" y="50"/>
                        <a:pt x="11" y="50"/>
                        <a:pt x="11" y="50"/>
                      </a:cubicBezTo>
                      <a:moveTo>
                        <a:pt x="12" y="49"/>
                      </a:moveTo>
                      <a:cubicBezTo>
                        <a:pt x="12" y="49"/>
                        <a:pt x="11" y="49"/>
                        <a:pt x="11" y="49"/>
                      </a:cubicBezTo>
                      <a:cubicBezTo>
                        <a:pt x="12" y="49"/>
                        <a:pt x="12" y="50"/>
                        <a:pt x="12" y="50"/>
                      </a:cubicBezTo>
                      <a:cubicBezTo>
                        <a:pt x="12" y="50"/>
                        <a:pt x="13" y="50"/>
                        <a:pt x="13" y="49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moveTo>
                        <a:pt x="9" y="48"/>
                      </a:move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10" y="49"/>
                        <a:pt x="11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0" y="49"/>
                        <a:pt x="10" y="49"/>
                        <a:pt x="9" y="48"/>
                      </a:cubicBezTo>
                      <a:moveTo>
                        <a:pt x="9" y="47"/>
                      </a:move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10" y="48"/>
                        <a:pt x="11" y="49"/>
                        <a:pt x="11" y="49"/>
                      </a:cubicBezTo>
                      <a:cubicBezTo>
                        <a:pt x="11" y="49"/>
                        <a:pt x="11" y="49"/>
                        <a:pt x="11" y="49"/>
                      </a:cubicBezTo>
                      <a:cubicBezTo>
                        <a:pt x="11" y="48"/>
                        <a:pt x="10" y="48"/>
                        <a:pt x="9" y="47"/>
                      </a:cubicBezTo>
                      <a:moveTo>
                        <a:pt x="16" y="42"/>
                      </a:moveTo>
                      <a:cubicBezTo>
                        <a:pt x="16" y="42"/>
                        <a:pt x="16" y="42"/>
                        <a:pt x="15" y="42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7" y="43"/>
                        <a:pt x="17" y="42"/>
                        <a:pt x="17" y="42"/>
                      </a:cubicBezTo>
                      <a:cubicBezTo>
                        <a:pt x="17" y="42"/>
                        <a:pt x="16" y="42"/>
                        <a:pt x="16" y="42"/>
                      </a:cubicBezTo>
                      <a:moveTo>
                        <a:pt x="14" y="40"/>
                      </a:move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14" y="42"/>
                        <a:pt x="15" y="42"/>
                        <a:pt x="15" y="42"/>
                      </a:cubicBezTo>
                      <a:cubicBezTo>
                        <a:pt x="15" y="42"/>
                        <a:pt x="15" y="42"/>
                        <a:pt x="16" y="41"/>
                      </a:cubicBezTo>
                      <a:cubicBezTo>
                        <a:pt x="15" y="41"/>
                        <a:pt x="14" y="41"/>
                        <a:pt x="14" y="40"/>
                      </a:cubicBezTo>
                      <a:moveTo>
                        <a:pt x="17" y="40"/>
                      </a:move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6" y="41"/>
                        <a:pt x="16" y="41"/>
                      </a:cubicBezTo>
                      <a:cubicBezTo>
                        <a:pt x="17" y="41"/>
                        <a:pt x="17" y="41"/>
                        <a:pt x="17" y="42"/>
                      </a:cubicBezTo>
                      <a:cubicBezTo>
                        <a:pt x="17" y="41"/>
                        <a:pt x="18" y="41"/>
                        <a:pt x="18" y="40"/>
                      </a:cubicBezTo>
                      <a:cubicBezTo>
                        <a:pt x="18" y="40"/>
                        <a:pt x="17" y="40"/>
                        <a:pt x="17" y="40"/>
                      </a:cubicBezTo>
                      <a:moveTo>
                        <a:pt x="15" y="39"/>
                      </a:move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5" y="40"/>
                        <a:pt x="15" y="41"/>
                        <a:pt x="16" y="41"/>
                      </a:cubicBezTo>
                      <a:cubicBezTo>
                        <a:pt x="16" y="41"/>
                        <a:pt x="16" y="40"/>
                        <a:pt x="16" y="40"/>
                      </a:cubicBezTo>
                      <a:cubicBezTo>
                        <a:pt x="16" y="40"/>
                        <a:pt x="16" y="40"/>
                        <a:pt x="15" y="39"/>
                      </a:cubicBezTo>
                      <a:cubicBezTo>
                        <a:pt x="15" y="39"/>
                        <a:pt x="15" y="39"/>
                        <a:pt x="15" y="39"/>
                      </a:cubicBezTo>
                      <a:moveTo>
                        <a:pt x="15" y="39"/>
                      </a:moveTo>
                      <a:cubicBezTo>
                        <a:pt x="15" y="39"/>
                        <a:pt x="15" y="39"/>
                        <a:pt x="15" y="39"/>
                      </a:cubicBezTo>
                      <a:cubicBezTo>
                        <a:pt x="16" y="39"/>
                        <a:pt x="16" y="40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6" y="39"/>
                        <a:pt x="16" y="39"/>
                        <a:pt x="15" y="39"/>
                      </a:cubicBezTo>
                      <a:moveTo>
                        <a:pt x="18" y="38"/>
                      </a:moveTo>
                      <a:cubicBezTo>
                        <a:pt x="18" y="38"/>
                        <a:pt x="18" y="39"/>
                        <a:pt x="17" y="39"/>
                      </a:cubicBezTo>
                      <a:cubicBezTo>
                        <a:pt x="18" y="39"/>
                        <a:pt x="18" y="39"/>
                        <a:pt x="18" y="40"/>
                      </a:cubicBezTo>
                      <a:cubicBezTo>
                        <a:pt x="19" y="39"/>
                        <a:pt x="19" y="39"/>
                        <a:pt x="19" y="39"/>
                      </a:cubicBezTo>
                      <a:cubicBezTo>
                        <a:pt x="19" y="38"/>
                        <a:pt x="18" y="38"/>
                        <a:pt x="18" y="38"/>
                      </a:cubicBezTo>
                      <a:moveTo>
                        <a:pt x="16" y="37"/>
                      </a:moveTo>
                      <a:cubicBezTo>
                        <a:pt x="15" y="38"/>
                        <a:pt x="15" y="38"/>
                        <a:pt x="15" y="38"/>
                      </a:cubicBezTo>
                      <a:cubicBezTo>
                        <a:pt x="16" y="38"/>
                        <a:pt x="17" y="39"/>
                        <a:pt x="17" y="39"/>
                      </a:cubicBezTo>
                      <a:cubicBezTo>
                        <a:pt x="17" y="39"/>
                        <a:pt x="18" y="38"/>
                        <a:pt x="18" y="38"/>
                      </a:cubicBezTo>
                      <a:cubicBezTo>
                        <a:pt x="17" y="38"/>
                        <a:pt x="17" y="37"/>
                        <a:pt x="16" y="37"/>
                      </a:cubicBezTo>
                      <a:moveTo>
                        <a:pt x="26" y="25"/>
                      </a:moveTo>
                      <a:cubicBezTo>
                        <a:pt x="25" y="27"/>
                        <a:pt x="24" y="28"/>
                        <a:pt x="23" y="29"/>
                      </a:cubicBezTo>
                      <a:cubicBezTo>
                        <a:pt x="23" y="30"/>
                        <a:pt x="24" y="30"/>
                        <a:pt x="24" y="30"/>
                      </a:cubicBezTo>
                      <a:cubicBezTo>
                        <a:pt x="25" y="29"/>
                        <a:pt x="26" y="27"/>
                        <a:pt x="26" y="26"/>
                      </a:cubicBezTo>
                      <a:cubicBezTo>
                        <a:pt x="26" y="26"/>
                        <a:pt x="26" y="25"/>
                        <a:pt x="26" y="25"/>
                      </a:cubicBezTo>
                      <a:moveTo>
                        <a:pt x="24" y="24"/>
                      </a:move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2" y="29"/>
                        <a:pt x="22" y="29"/>
                        <a:pt x="23" y="29"/>
                      </a:cubicBezTo>
                      <a:cubicBezTo>
                        <a:pt x="24" y="28"/>
                        <a:pt x="24" y="26"/>
                        <a:pt x="25" y="25"/>
                      </a:cubicBezTo>
                      <a:cubicBezTo>
                        <a:pt x="25" y="25"/>
                        <a:pt x="24" y="24"/>
                        <a:pt x="24" y="24"/>
                      </a:cubicBezTo>
                      <a:moveTo>
                        <a:pt x="30" y="17"/>
                      </a:moveTo>
                      <a:cubicBezTo>
                        <a:pt x="29" y="18"/>
                        <a:pt x="29" y="20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9" y="21"/>
                        <a:pt x="30" y="19"/>
                        <a:pt x="31" y="18"/>
                      </a:cubicBezTo>
                      <a:cubicBezTo>
                        <a:pt x="31" y="18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0" y="17"/>
                      </a:cubicBezTo>
                      <a:moveTo>
                        <a:pt x="29" y="16"/>
                      </a:move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6" y="21"/>
                        <a:pt x="27" y="21"/>
                        <a:pt x="27" y="21"/>
                      </a:cubicBezTo>
                      <a:cubicBezTo>
                        <a:pt x="28" y="20"/>
                        <a:pt x="29" y="18"/>
                        <a:pt x="30" y="16"/>
                      </a:cubicBezTo>
                      <a:cubicBezTo>
                        <a:pt x="30" y="16"/>
                        <a:pt x="30" y="16"/>
                        <a:pt x="29" y="16"/>
                      </a:cubicBezTo>
                      <a:moveTo>
                        <a:pt x="39" y="1"/>
                      </a:moveTo>
                      <a:cubicBezTo>
                        <a:pt x="38" y="3"/>
                        <a:pt x="36" y="6"/>
                        <a:pt x="35" y="8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7" y="8"/>
                        <a:pt x="37" y="7"/>
                        <a:pt x="38" y="6"/>
                      </a:cubicBezTo>
                      <a:cubicBezTo>
                        <a:pt x="40" y="2"/>
                        <a:pt x="40" y="2"/>
                        <a:pt x="40" y="2"/>
                      </a:cubicBezTo>
                      <a:cubicBezTo>
                        <a:pt x="39" y="1"/>
                        <a:pt x="39" y="1"/>
                        <a:pt x="39" y="1"/>
                      </a:cubicBezTo>
                      <a:moveTo>
                        <a:pt x="38" y="0"/>
                      </a:moveTo>
                      <a:cubicBezTo>
                        <a:pt x="37" y="2"/>
                        <a:pt x="36" y="3"/>
                        <a:pt x="36" y="5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6" y="6"/>
                        <a:pt x="38" y="3"/>
                        <a:pt x="39" y="1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4" name="Freeform 9595"/>
                <p:cNvSpPr>
                  <a:spLocks noEditPoints="1"/>
                </p:cNvSpPr>
                <p:nvPr/>
              </p:nvSpPr>
              <p:spPr bwMode="auto">
                <a:xfrm>
                  <a:off x="-321" y="3106"/>
                  <a:ext cx="26" cy="47"/>
                </a:xfrm>
                <a:custGeom>
                  <a:avLst/>
                  <a:gdLst>
                    <a:gd name="T0" fmla="*/ 4 w 11"/>
                    <a:gd name="T1" fmla="*/ 14 h 20"/>
                    <a:gd name="T2" fmla="*/ 0 w 11"/>
                    <a:gd name="T3" fmla="*/ 20 h 20"/>
                    <a:gd name="T4" fmla="*/ 4 w 11"/>
                    <a:gd name="T5" fmla="*/ 14 h 20"/>
                    <a:gd name="T6" fmla="*/ 4 w 11"/>
                    <a:gd name="T7" fmla="*/ 14 h 20"/>
                    <a:gd name="T8" fmla="*/ 11 w 11"/>
                    <a:gd name="T9" fmla="*/ 0 h 20"/>
                    <a:gd name="T10" fmla="*/ 11 w 11"/>
                    <a:gd name="T11" fmla="*/ 1 h 20"/>
                    <a:gd name="T12" fmla="*/ 8 w 11"/>
                    <a:gd name="T13" fmla="*/ 7 h 20"/>
                    <a:gd name="T14" fmla="*/ 8 w 11"/>
                    <a:gd name="T15" fmla="*/ 7 h 20"/>
                    <a:gd name="T16" fmla="*/ 8 w 11"/>
                    <a:gd name="T17" fmla="*/ 6 h 20"/>
                    <a:gd name="T18" fmla="*/ 11 w 11"/>
                    <a:gd name="T19" fmla="*/ 1 h 20"/>
                    <a:gd name="T20" fmla="*/ 11 w 11"/>
                    <a:gd name="T21" fmla="*/ 0 h 20"/>
                    <a:gd name="T22" fmla="*/ 11 w 11"/>
                    <a:gd name="T23" fmla="*/ 0 h 20"/>
                    <a:gd name="T24" fmla="*/ 11 w 11"/>
                    <a:gd name="T25" fmla="*/ 0 h 20"/>
                    <a:gd name="T26" fmla="*/ 11 w 11"/>
                    <a:gd name="T27" fmla="*/ 0 h 20"/>
                    <a:gd name="T28" fmla="*/ 11 w 11"/>
                    <a:gd name="T29" fmla="*/ 0 h 20"/>
                    <a:gd name="T30" fmla="*/ 11 w 11"/>
                    <a:gd name="T3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20">
                      <a:moveTo>
                        <a:pt x="4" y="14"/>
                      </a:moveTo>
                      <a:cubicBezTo>
                        <a:pt x="3" y="16"/>
                        <a:pt x="2" y="18"/>
                        <a:pt x="0" y="20"/>
                      </a:cubicBezTo>
                      <a:cubicBezTo>
                        <a:pt x="2" y="18"/>
                        <a:pt x="3" y="16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1"/>
                      </a:cubicBezTo>
                      <a:cubicBezTo>
                        <a:pt x="10" y="3"/>
                        <a:pt x="9" y="5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9" y="5"/>
                        <a:pt x="10" y="3"/>
                        <a:pt x="11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5" name="Freeform 9596"/>
                <p:cNvSpPr>
                  <a:spLocks/>
                </p:cNvSpPr>
                <p:nvPr/>
              </p:nvSpPr>
              <p:spPr bwMode="auto">
                <a:xfrm>
                  <a:off x="-311" y="3122"/>
                  <a:ext cx="9" cy="17"/>
                </a:xfrm>
                <a:custGeom>
                  <a:avLst/>
                  <a:gdLst>
                    <a:gd name="T0" fmla="*/ 4 w 4"/>
                    <a:gd name="T1" fmla="*/ 0 h 7"/>
                    <a:gd name="T2" fmla="*/ 3 w 4"/>
                    <a:gd name="T3" fmla="*/ 2 h 7"/>
                    <a:gd name="T4" fmla="*/ 0 w 4"/>
                    <a:gd name="T5" fmla="*/ 7 h 7"/>
                    <a:gd name="T6" fmla="*/ 0 w 4"/>
                    <a:gd name="T7" fmla="*/ 7 h 7"/>
                    <a:gd name="T8" fmla="*/ 4 w 4"/>
                    <a:gd name="T9" fmla="*/ 0 h 7"/>
                    <a:gd name="T10" fmla="*/ 4 w 4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7">
                      <a:moveTo>
                        <a:pt x="4" y="0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2" y="3"/>
                        <a:pt x="1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4"/>
                        <a:pt x="2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6" name="Freeform 9597"/>
                <p:cNvSpPr>
                  <a:spLocks noEditPoints="1"/>
                </p:cNvSpPr>
                <p:nvPr/>
              </p:nvSpPr>
              <p:spPr bwMode="auto">
                <a:xfrm>
                  <a:off x="-295" y="3106"/>
                  <a:ext cx="5" cy="2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1 w 2"/>
                    <a:gd name="T7" fmla="*/ 1 h 1"/>
                    <a:gd name="T8" fmla="*/ 1 w 2"/>
                    <a:gd name="T9" fmla="*/ 1 h 1"/>
                    <a:gd name="T10" fmla="*/ 2 w 2"/>
                    <a:gd name="T11" fmla="*/ 0 h 1"/>
                    <a:gd name="T12" fmla="*/ 0 w 2"/>
                    <a:gd name="T13" fmla="*/ 0 h 1"/>
                    <a:gd name="T14" fmla="*/ 0 w 2"/>
                    <a:gd name="T15" fmla="*/ 0 h 1"/>
                    <a:gd name="T16" fmla="*/ 0 w 2"/>
                    <a:gd name="T17" fmla="*/ 1 h 1"/>
                    <a:gd name="T18" fmla="*/ 0 w 2"/>
                    <a:gd name="T19" fmla="*/ 1 h 1"/>
                    <a:gd name="T20" fmla="*/ 0 w 2"/>
                    <a:gd name="T2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7" name="Freeform 9598"/>
                <p:cNvSpPr>
                  <a:spLocks noEditPoints="1"/>
                </p:cNvSpPr>
                <p:nvPr/>
              </p:nvSpPr>
              <p:spPr bwMode="auto">
                <a:xfrm>
                  <a:off x="-293" y="3106"/>
                  <a:ext cx="7" cy="4"/>
                </a:xfrm>
                <a:custGeom>
                  <a:avLst/>
                  <a:gdLst>
                    <a:gd name="T0" fmla="*/ 2 w 3"/>
                    <a:gd name="T1" fmla="*/ 1 h 2"/>
                    <a:gd name="T2" fmla="*/ 1 w 3"/>
                    <a:gd name="T3" fmla="*/ 2 h 2"/>
                    <a:gd name="T4" fmla="*/ 2 w 3"/>
                    <a:gd name="T5" fmla="*/ 1 h 2"/>
                    <a:gd name="T6" fmla="*/ 2 w 3"/>
                    <a:gd name="T7" fmla="*/ 1 h 2"/>
                    <a:gd name="T8" fmla="*/ 2 w 3"/>
                    <a:gd name="T9" fmla="*/ 1 h 2"/>
                    <a:gd name="T10" fmla="*/ 2 w 3"/>
                    <a:gd name="T11" fmla="*/ 1 h 2"/>
                    <a:gd name="T12" fmla="*/ 2 w 3"/>
                    <a:gd name="T13" fmla="*/ 1 h 2"/>
                    <a:gd name="T14" fmla="*/ 1 w 3"/>
                    <a:gd name="T15" fmla="*/ 0 h 2"/>
                    <a:gd name="T16" fmla="*/ 1 w 3"/>
                    <a:gd name="T17" fmla="*/ 0 h 2"/>
                    <a:gd name="T18" fmla="*/ 0 w 3"/>
                    <a:gd name="T19" fmla="*/ 1 h 2"/>
                    <a:gd name="T20" fmla="*/ 2 w 3"/>
                    <a:gd name="T21" fmla="*/ 1 h 2"/>
                    <a:gd name="T22" fmla="*/ 2 w 3"/>
                    <a:gd name="T23" fmla="*/ 1 h 2"/>
                    <a:gd name="T24" fmla="*/ 2 w 3"/>
                    <a:gd name="T25" fmla="*/ 0 h 2"/>
                    <a:gd name="T26" fmla="*/ 1 w 3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" h="2">
                      <a:moveTo>
                        <a:pt x="2" y="1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1"/>
                        <a:pt x="2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8" name="Freeform 9599"/>
                <p:cNvSpPr>
                  <a:spLocks noEditPoints="1"/>
                </p:cNvSpPr>
                <p:nvPr/>
              </p:nvSpPr>
              <p:spPr bwMode="auto">
                <a:xfrm>
                  <a:off x="-368" y="3117"/>
                  <a:ext cx="73" cy="118"/>
                </a:xfrm>
                <a:custGeom>
                  <a:avLst/>
                  <a:gdLst>
                    <a:gd name="T0" fmla="*/ 1 w 31"/>
                    <a:gd name="T1" fmla="*/ 49 h 50"/>
                    <a:gd name="T2" fmla="*/ 0 w 31"/>
                    <a:gd name="T3" fmla="*/ 50 h 50"/>
                    <a:gd name="T4" fmla="*/ 1 w 31"/>
                    <a:gd name="T5" fmla="*/ 50 h 50"/>
                    <a:gd name="T6" fmla="*/ 1 w 31"/>
                    <a:gd name="T7" fmla="*/ 50 h 50"/>
                    <a:gd name="T8" fmla="*/ 1 w 31"/>
                    <a:gd name="T9" fmla="*/ 49 h 50"/>
                    <a:gd name="T10" fmla="*/ 1 w 31"/>
                    <a:gd name="T11" fmla="*/ 49 h 50"/>
                    <a:gd name="T12" fmla="*/ 1 w 31"/>
                    <a:gd name="T13" fmla="*/ 48 h 50"/>
                    <a:gd name="T14" fmla="*/ 1 w 31"/>
                    <a:gd name="T15" fmla="*/ 49 h 50"/>
                    <a:gd name="T16" fmla="*/ 1 w 31"/>
                    <a:gd name="T17" fmla="*/ 49 h 50"/>
                    <a:gd name="T18" fmla="*/ 2 w 31"/>
                    <a:gd name="T19" fmla="*/ 48 h 50"/>
                    <a:gd name="T20" fmla="*/ 1 w 31"/>
                    <a:gd name="T21" fmla="*/ 48 h 50"/>
                    <a:gd name="T22" fmla="*/ 3 w 31"/>
                    <a:gd name="T23" fmla="*/ 46 h 50"/>
                    <a:gd name="T24" fmla="*/ 2 w 31"/>
                    <a:gd name="T25" fmla="*/ 47 h 50"/>
                    <a:gd name="T26" fmla="*/ 2 w 31"/>
                    <a:gd name="T27" fmla="*/ 48 h 50"/>
                    <a:gd name="T28" fmla="*/ 3 w 31"/>
                    <a:gd name="T29" fmla="*/ 46 h 50"/>
                    <a:gd name="T30" fmla="*/ 3 w 31"/>
                    <a:gd name="T31" fmla="*/ 46 h 50"/>
                    <a:gd name="T32" fmla="*/ 4 w 31"/>
                    <a:gd name="T33" fmla="*/ 44 h 50"/>
                    <a:gd name="T34" fmla="*/ 3 w 31"/>
                    <a:gd name="T35" fmla="*/ 46 h 50"/>
                    <a:gd name="T36" fmla="*/ 3 w 31"/>
                    <a:gd name="T37" fmla="*/ 46 h 50"/>
                    <a:gd name="T38" fmla="*/ 5 w 31"/>
                    <a:gd name="T39" fmla="*/ 44 h 50"/>
                    <a:gd name="T40" fmla="*/ 4 w 31"/>
                    <a:gd name="T41" fmla="*/ 44 h 50"/>
                    <a:gd name="T42" fmla="*/ 5 w 31"/>
                    <a:gd name="T43" fmla="*/ 42 h 50"/>
                    <a:gd name="T44" fmla="*/ 5 w 31"/>
                    <a:gd name="T45" fmla="*/ 43 h 50"/>
                    <a:gd name="T46" fmla="*/ 5 w 31"/>
                    <a:gd name="T47" fmla="*/ 43 h 50"/>
                    <a:gd name="T48" fmla="*/ 5 w 31"/>
                    <a:gd name="T49" fmla="*/ 43 h 50"/>
                    <a:gd name="T50" fmla="*/ 5 w 31"/>
                    <a:gd name="T51" fmla="*/ 42 h 50"/>
                    <a:gd name="T52" fmla="*/ 7 w 31"/>
                    <a:gd name="T53" fmla="*/ 40 h 50"/>
                    <a:gd name="T54" fmla="*/ 6 w 31"/>
                    <a:gd name="T55" fmla="*/ 41 h 50"/>
                    <a:gd name="T56" fmla="*/ 6 w 31"/>
                    <a:gd name="T57" fmla="*/ 41 h 50"/>
                    <a:gd name="T58" fmla="*/ 7 w 31"/>
                    <a:gd name="T59" fmla="*/ 40 h 50"/>
                    <a:gd name="T60" fmla="*/ 7 w 31"/>
                    <a:gd name="T61" fmla="*/ 40 h 50"/>
                    <a:gd name="T62" fmla="*/ 12 w 31"/>
                    <a:gd name="T63" fmla="*/ 31 h 50"/>
                    <a:gd name="T64" fmla="*/ 7 w 31"/>
                    <a:gd name="T65" fmla="*/ 39 h 50"/>
                    <a:gd name="T66" fmla="*/ 8 w 31"/>
                    <a:gd name="T67" fmla="*/ 39 h 50"/>
                    <a:gd name="T68" fmla="*/ 13 w 31"/>
                    <a:gd name="T69" fmla="*/ 31 h 50"/>
                    <a:gd name="T70" fmla="*/ 12 w 31"/>
                    <a:gd name="T71" fmla="*/ 31 h 50"/>
                    <a:gd name="T72" fmla="*/ 17 w 31"/>
                    <a:gd name="T73" fmla="*/ 23 h 50"/>
                    <a:gd name="T74" fmla="*/ 15 w 31"/>
                    <a:gd name="T75" fmla="*/ 27 h 50"/>
                    <a:gd name="T76" fmla="*/ 15 w 31"/>
                    <a:gd name="T77" fmla="*/ 27 h 50"/>
                    <a:gd name="T78" fmla="*/ 17 w 31"/>
                    <a:gd name="T79" fmla="*/ 23 h 50"/>
                    <a:gd name="T80" fmla="*/ 17 w 31"/>
                    <a:gd name="T81" fmla="*/ 23 h 50"/>
                    <a:gd name="T82" fmla="*/ 26 w 31"/>
                    <a:gd name="T83" fmla="*/ 10 h 50"/>
                    <a:gd name="T84" fmla="*/ 20 w 31"/>
                    <a:gd name="T85" fmla="*/ 19 h 50"/>
                    <a:gd name="T86" fmla="*/ 20 w 31"/>
                    <a:gd name="T87" fmla="*/ 19 h 50"/>
                    <a:gd name="T88" fmla="*/ 22 w 31"/>
                    <a:gd name="T89" fmla="*/ 16 h 50"/>
                    <a:gd name="T90" fmla="*/ 26 w 31"/>
                    <a:gd name="T91" fmla="*/ 10 h 50"/>
                    <a:gd name="T92" fmla="*/ 26 w 31"/>
                    <a:gd name="T93" fmla="*/ 10 h 50"/>
                    <a:gd name="T94" fmla="*/ 31 w 31"/>
                    <a:gd name="T95" fmla="*/ 0 h 50"/>
                    <a:gd name="T96" fmla="*/ 29 w 31"/>
                    <a:gd name="T97" fmla="*/ 3 h 50"/>
                    <a:gd name="T98" fmla="*/ 30 w 31"/>
                    <a:gd name="T99" fmla="*/ 3 h 50"/>
                    <a:gd name="T100" fmla="*/ 31 w 31"/>
                    <a:gd name="T101" fmla="*/ 1 h 50"/>
                    <a:gd name="T102" fmla="*/ 31 w 31"/>
                    <a:gd name="T103" fmla="*/ 0 h 50"/>
                    <a:gd name="T104" fmla="*/ 31 w 31"/>
                    <a:gd name="T105" fmla="*/ 0 h 50"/>
                    <a:gd name="T106" fmla="*/ 31 w 31"/>
                    <a:gd name="T107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1" h="50">
                      <a:moveTo>
                        <a:pt x="1" y="49"/>
                      </a:moveTo>
                      <a:cubicBezTo>
                        <a:pt x="1" y="49"/>
                        <a:pt x="1" y="50"/>
                        <a:pt x="0" y="50"/>
                      </a:cubicBezTo>
                      <a:cubicBezTo>
                        <a:pt x="0" y="50"/>
                        <a:pt x="0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moveTo>
                        <a:pt x="1" y="48"/>
                      </a:moveTo>
                      <a:cubicBezTo>
                        <a:pt x="1" y="48"/>
                        <a:pt x="1" y="49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2" y="49"/>
                        <a:pt x="2" y="49"/>
                        <a:pt x="2" y="48"/>
                      </a:cubicBezTo>
                      <a:cubicBezTo>
                        <a:pt x="2" y="48"/>
                        <a:pt x="2" y="48"/>
                        <a:pt x="1" y="48"/>
                      </a:cubicBezTo>
                      <a:moveTo>
                        <a:pt x="3" y="46"/>
                      </a:move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2" y="48"/>
                        <a:pt x="2" y="48"/>
                        <a:pt x="2" y="48"/>
                      </a:cubicBezTo>
                      <a:cubicBezTo>
                        <a:pt x="3" y="47"/>
                        <a:pt x="3" y="47"/>
                        <a:pt x="3" y="46"/>
                      </a:cubicBezTo>
                      <a:cubicBezTo>
                        <a:pt x="3" y="46"/>
                        <a:pt x="3" y="46"/>
                        <a:pt x="3" y="46"/>
                      </a:cubicBezTo>
                      <a:moveTo>
                        <a:pt x="4" y="44"/>
                      </a:moveTo>
                      <a:cubicBezTo>
                        <a:pt x="4" y="44"/>
                        <a:pt x="3" y="45"/>
                        <a:pt x="3" y="46"/>
                      </a:cubicBezTo>
                      <a:cubicBezTo>
                        <a:pt x="3" y="46"/>
                        <a:pt x="3" y="46"/>
                        <a:pt x="3" y="46"/>
                      </a:cubicBezTo>
                      <a:cubicBezTo>
                        <a:pt x="4" y="45"/>
                        <a:pt x="4" y="45"/>
                        <a:pt x="5" y="44"/>
                      </a:cubicBezTo>
                      <a:cubicBezTo>
                        <a:pt x="4" y="44"/>
                        <a:pt x="4" y="44"/>
                        <a:pt x="4" y="44"/>
                      </a:cubicBezTo>
                      <a:moveTo>
                        <a:pt x="5" y="42"/>
                      </a:move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2"/>
                        <a:pt x="5" y="42"/>
                      </a:cubicBezTo>
                      <a:moveTo>
                        <a:pt x="7" y="40"/>
                      </a:moveTo>
                      <a:cubicBezTo>
                        <a:pt x="6" y="40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7" y="40"/>
                        <a:pt x="7" y="40"/>
                      </a:cubicBezTo>
                      <a:cubicBezTo>
                        <a:pt x="7" y="40"/>
                        <a:pt x="7" y="40"/>
                        <a:pt x="7" y="40"/>
                      </a:cubicBezTo>
                      <a:moveTo>
                        <a:pt x="12" y="31"/>
                      </a:moveTo>
                      <a:cubicBezTo>
                        <a:pt x="11" y="33"/>
                        <a:pt x="9" y="36"/>
                        <a:pt x="7" y="39"/>
                      </a:cubicBezTo>
                      <a:cubicBezTo>
                        <a:pt x="7" y="39"/>
                        <a:pt x="7" y="39"/>
                        <a:pt x="8" y="39"/>
                      </a:cubicBezTo>
                      <a:cubicBezTo>
                        <a:pt x="9" y="36"/>
                        <a:pt x="11" y="34"/>
                        <a:pt x="13" y="31"/>
                      </a:cubicBezTo>
                      <a:cubicBezTo>
                        <a:pt x="13" y="31"/>
                        <a:pt x="12" y="31"/>
                        <a:pt x="12" y="31"/>
                      </a:cubicBezTo>
                      <a:moveTo>
                        <a:pt x="17" y="23"/>
                      </a:moveTo>
                      <a:cubicBezTo>
                        <a:pt x="16" y="24"/>
                        <a:pt x="16" y="26"/>
                        <a:pt x="15" y="27"/>
                      </a:cubicBezTo>
                      <a:cubicBezTo>
                        <a:pt x="15" y="27"/>
                        <a:pt x="15" y="27"/>
                        <a:pt x="15" y="27"/>
                      </a:cubicBezTo>
                      <a:cubicBezTo>
                        <a:pt x="16" y="26"/>
                        <a:pt x="17" y="24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moveTo>
                        <a:pt x="26" y="10"/>
                      </a:moveTo>
                      <a:cubicBezTo>
                        <a:pt x="24" y="13"/>
                        <a:pt x="22" y="16"/>
                        <a:pt x="20" y="19"/>
                      </a:cubicBezTo>
                      <a:cubicBezTo>
                        <a:pt x="20" y="19"/>
                        <a:pt x="20" y="19"/>
                        <a:pt x="20" y="19"/>
                      </a:cubicBezTo>
                      <a:cubicBezTo>
                        <a:pt x="21" y="18"/>
                        <a:pt x="21" y="17"/>
                        <a:pt x="22" y="16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moveTo>
                        <a:pt x="31" y="0"/>
                      </a:move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9" name="Freeform 9600"/>
                <p:cNvSpPr>
                  <a:spLocks noEditPoints="1"/>
                </p:cNvSpPr>
                <p:nvPr/>
              </p:nvSpPr>
              <p:spPr bwMode="auto">
                <a:xfrm>
                  <a:off x="-366" y="3228"/>
                  <a:ext cx="3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0 w 1"/>
                    <a:gd name="T13" fmla="*/ 1 h 2"/>
                    <a:gd name="T14" fmla="*/ 1 w 1"/>
                    <a:gd name="T15" fmla="*/ 1 h 2"/>
                    <a:gd name="T16" fmla="*/ 1 w 1"/>
                    <a:gd name="T17" fmla="*/ 1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0" name="Freeform 9601"/>
                <p:cNvSpPr>
                  <a:spLocks noEditPoints="1"/>
                </p:cNvSpPr>
                <p:nvPr/>
              </p:nvSpPr>
              <p:spPr bwMode="auto">
                <a:xfrm>
                  <a:off x="-378" y="3235"/>
                  <a:ext cx="12" cy="17"/>
                </a:xfrm>
                <a:custGeom>
                  <a:avLst/>
                  <a:gdLst>
                    <a:gd name="T0" fmla="*/ 2 w 5"/>
                    <a:gd name="T1" fmla="*/ 4 h 7"/>
                    <a:gd name="T2" fmla="*/ 0 w 5"/>
                    <a:gd name="T3" fmla="*/ 6 h 7"/>
                    <a:gd name="T4" fmla="*/ 1 w 5"/>
                    <a:gd name="T5" fmla="*/ 7 h 7"/>
                    <a:gd name="T6" fmla="*/ 2 w 5"/>
                    <a:gd name="T7" fmla="*/ 4 h 7"/>
                    <a:gd name="T8" fmla="*/ 2 w 5"/>
                    <a:gd name="T9" fmla="*/ 4 h 7"/>
                    <a:gd name="T10" fmla="*/ 4 w 5"/>
                    <a:gd name="T11" fmla="*/ 1 h 7"/>
                    <a:gd name="T12" fmla="*/ 3 w 5"/>
                    <a:gd name="T13" fmla="*/ 2 h 7"/>
                    <a:gd name="T14" fmla="*/ 3 w 5"/>
                    <a:gd name="T15" fmla="*/ 2 h 7"/>
                    <a:gd name="T16" fmla="*/ 4 w 5"/>
                    <a:gd name="T17" fmla="*/ 2 h 7"/>
                    <a:gd name="T18" fmla="*/ 4 w 5"/>
                    <a:gd name="T19" fmla="*/ 1 h 7"/>
                    <a:gd name="T20" fmla="*/ 4 w 5"/>
                    <a:gd name="T21" fmla="*/ 0 h 7"/>
                    <a:gd name="T22" fmla="*/ 4 w 5"/>
                    <a:gd name="T23" fmla="*/ 1 h 7"/>
                    <a:gd name="T24" fmla="*/ 4 w 5"/>
                    <a:gd name="T25" fmla="*/ 1 h 7"/>
                    <a:gd name="T26" fmla="*/ 5 w 5"/>
                    <a:gd name="T27" fmla="*/ 0 h 7"/>
                    <a:gd name="T28" fmla="*/ 4 w 5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7">
                      <a:moveTo>
                        <a:pt x="2" y="4"/>
                      </a:moveTo>
                      <a:cubicBezTo>
                        <a:pt x="1" y="5"/>
                        <a:pt x="1" y="6"/>
                        <a:pt x="0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6"/>
                        <a:pt x="2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4" y="1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1" name="Freeform 9602"/>
                <p:cNvSpPr>
                  <a:spLocks noEditPoints="1"/>
                </p:cNvSpPr>
                <p:nvPr/>
              </p:nvSpPr>
              <p:spPr bwMode="auto">
                <a:xfrm>
                  <a:off x="-380" y="3240"/>
                  <a:ext cx="9" cy="17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6 h 7"/>
                    <a:gd name="T4" fmla="*/ 1 w 4"/>
                    <a:gd name="T5" fmla="*/ 7 h 7"/>
                    <a:gd name="T6" fmla="*/ 2 w 4"/>
                    <a:gd name="T7" fmla="*/ 5 h 7"/>
                    <a:gd name="T8" fmla="*/ 1 w 4"/>
                    <a:gd name="T9" fmla="*/ 4 h 7"/>
                    <a:gd name="T10" fmla="*/ 4 w 4"/>
                    <a:gd name="T11" fmla="*/ 0 h 7"/>
                    <a:gd name="T12" fmla="*/ 3 w 4"/>
                    <a:gd name="T13" fmla="*/ 2 h 7"/>
                    <a:gd name="T14" fmla="*/ 3 w 4"/>
                    <a:gd name="T15" fmla="*/ 2 h 7"/>
                    <a:gd name="T16" fmla="*/ 4 w 4"/>
                    <a:gd name="T17" fmla="*/ 0 h 7"/>
                    <a:gd name="T18" fmla="*/ 4 w 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1" y="5"/>
                        <a:pt x="1" y="6"/>
                        <a:pt x="0" y="6"/>
                      </a:cubicBezTo>
                      <a:cubicBezTo>
                        <a:pt x="0" y="6"/>
                        <a:pt x="0" y="7"/>
                        <a:pt x="1" y="7"/>
                      </a:cubicBezTo>
                      <a:cubicBezTo>
                        <a:pt x="1" y="6"/>
                        <a:pt x="1" y="5"/>
                        <a:pt x="2" y="5"/>
                      </a:cubicBezTo>
                      <a:cubicBezTo>
                        <a:pt x="2" y="4"/>
                        <a:pt x="2" y="4"/>
                        <a:pt x="1" y="4"/>
                      </a:cubicBezTo>
                      <a:moveTo>
                        <a:pt x="4" y="0"/>
                      </a:moveTo>
                      <a:cubicBezTo>
                        <a:pt x="4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2" name="Freeform 9603"/>
                <p:cNvSpPr>
                  <a:spLocks noEditPoints="1"/>
                </p:cNvSpPr>
                <p:nvPr/>
              </p:nvSpPr>
              <p:spPr bwMode="auto">
                <a:xfrm>
                  <a:off x="-389" y="3257"/>
                  <a:ext cx="9" cy="14"/>
                </a:xfrm>
                <a:custGeom>
                  <a:avLst/>
                  <a:gdLst>
                    <a:gd name="T0" fmla="*/ 1 w 4"/>
                    <a:gd name="T1" fmla="*/ 5 h 6"/>
                    <a:gd name="T2" fmla="*/ 0 w 4"/>
                    <a:gd name="T3" fmla="*/ 6 h 6"/>
                    <a:gd name="T4" fmla="*/ 1 w 4"/>
                    <a:gd name="T5" fmla="*/ 6 h 6"/>
                    <a:gd name="T6" fmla="*/ 1 w 4"/>
                    <a:gd name="T7" fmla="*/ 6 h 6"/>
                    <a:gd name="T8" fmla="*/ 1 w 4"/>
                    <a:gd name="T9" fmla="*/ 5 h 6"/>
                    <a:gd name="T10" fmla="*/ 4 w 4"/>
                    <a:gd name="T11" fmla="*/ 0 h 6"/>
                    <a:gd name="T12" fmla="*/ 3 w 4"/>
                    <a:gd name="T13" fmla="*/ 0 h 6"/>
                    <a:gd name="T14" fmla="*/ 1 w 4"/>
                    <a:gd name="T15" fmla="*/ 5 h 6"/>
                    <a:gd name="T16" fmla="*/ 1 w 4"/>
                    <a:gd name="T17" fmla="*/ 6 h 6"/>
                    <a:gd name="T18" fmla="*/ 4 w 4"/>
                    <a:gd name="T19" fmla="*/ 0 h 6"/>
                    <a:gd name="T20" fmla="*/ 4 w 4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6">
                      <a:moveTo>
                        <a:pt x="1" y="5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5"/>
                        <a:pt x="1" y="5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2" y="2"/>
                        <a:pt x="1" y="4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2" y="4"/>
                        <a:pt x="3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3" name="Oval 9604"/>
                <p:cNvSpPr>
                  <a:spLocks noChangeArrowheads="1"/>
                </p:cNvSpPr>
                <p:nvPr/>
              </p:nvSpPr>
              <p:spPr bwMode="auto">
                <a:xfrm>
                  <a:off x="-380" y="325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4" name="Freeform 9605"/>
                <p:cNvSpPr>
                  <a:spLocks/>
                </p:cNvSpPr>
                <p:nvPr/>
              </p:nvSpPr>
              <p:spPr bwMode="auto">
                <a:xfrm>
                  <a:off x="-387" y="3268"/>
                  <a:ext cx="0" cy="3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5" name="Freeform 9606"/>
                <p:cNvSpPr>
                  <a:spLocks noEditPoints="1"/>
                </p:cNvSpPr>
                <p:nvPr/>
              </p:nvSpPr>
              <p:spPr bwMode="auto">
                <a:xfrm>
                  <a:off x="-427" y="3271"/>
                  <a:ext cx="38" cy="64"/>
                </a:xfrm>
                <a:custGeom>
                  <a:avLst/>
                  <a:gdLst>
                    <a:gd name="T0" fmla="*/ 0 w 16"/>
                    <a:gd name="T1" fmla="*/ 27 h 27"/>
                    <a:gd name="T2" fmla="*/ 0 w 16"/>
                    <a:gd name="T3" fmla="*/ 27 h 27"/>
                    <a:gd name="T4" fmla="*/ 0 w 16"/>
                    <a:gd name="T5" fmla="*/ 27 h 27"/>
                    <a:gd name="T6" fmla="*/ 0 w 16"/>
                    <a:gd name="T7" fmla="*/ 27 h 27"/>
                    <a:gd name="T8" fmla="*/ 0 w 16"/>
                    <a:gd name="T9" fmla="*/ 27 h 27"/>
                    <a:gd name="T10" fmla="*/ 4 w 16"/>
                    <a:gd name="T11" fmla="*/ 21 h 27"/>
                    <a:gd name="T12" fmla="*/ 0 w 16"/>
                    <a:gd name="T13" fmla="*/ 27 h 27"/>
                    <a:gd name="T14" fmla="*/ 0 w 16"/>
                    <a:gd name="T15" fmla="*/ 27 h 27"/>
                    <a:gd name="T16" fmla="*/ 4 w 16"/>
                    <a:gd name="T17" fmla="*/ 21 h 27"/>
                    <a:gd name="T18" fmla="*/ 4 w 16"/>
                    <a:gd name="T19" fmla="*/ 21 h 27"/>
                    <a:gd name="T20" fmla="*/ 7 w 16"/>
                    <a:gd name="T21" fmla="*/ 16 h 27"/>
                    <a:gd name="T22" fmla="*/ 4 w 16"/>
                    <a:gd name="T23" fmla="*/ 21 h 27"/>
                    <a:gd name="T24" fmla="*/ 4 w 16"/>
                    <a:gd name="T25" fmla="*/ 21 h 27"/>
                    <a:gd name="T26" fmla="*/ 7 w 16"/>
                    <a:gd name="T27" fmla="*/ 16 h 27"/>
                    <a:gd name="T28" fmla="*/ 7 w 16"/>
                    <a:gd name="T29" fmla="*/ 16 h 27"/>
                    <a:gd name="T30" fmla="*/ 8 w 16"/>
                    <a:gd name="T31" fmla="*/ 13 h 27"/>
                    <a:gd name="T32" fmla="*/ 7 w 16"/>
                    <a:gd name="T33" fmla="*/ 15 h 27"/>
                    <a:gd name="T34" fmla="*/ 7 w 16"/>
                    <a:gd name="T35" fmla="*/ 16 h 27"/>
                    <a:gd name="T36" fmla="*/ 8 w 16"/>
                    <a:gd name="T37" fmla="*/ 13 h 27"/>
                    <a:gd name="T38" fmla="*/ 8 w 16"/>
                    <a:gd name="T39" fmla="*/ 13 h 27"/>
                    <a:gd name="T40" fmla="*/ 8 w 16"/>
                    <a:gd name="T41" fmla="*/ 13 h 27"/>
                    <a:gd name="T42" fmla="*/ 8 w 16"/>
                    <a:gd name="T43" fmla="*/ 13 h 27"/>
                    <a:gd name="T44" fmla="*/ 9 w 16"/>
                    <a:gd name="T45" fmla="*/ 13 h 27"/>
                    <a:gd name="T46" fmla="*/ 9 w 16"/>
                    <a:gd name="T47" fmla="*/ 13 h 27"/>
                    <a:gd name="T48" fmla="*/ 8 w 16"/>
                    <a:gd name="T49" fmla="*/ 13 h 27"/>
                    <a:gd name="T50" fmla="*/ 9 w 16"/>
                    <a:gd name="T51" fmla="*/ 12 h 27"/>
                    <a:gd name="T52" fmla="*/ 8 w 16"/>
                    <a:gd name="T53" fmla="*/ 13 h 27"/>
                    <a:gd name="T54" fmla="*/ 9 w 16"/>
                    <a:gd name="T55" fmla="*/ 13 h 27"/>
                    <a:gd name="T56" fmla="*/ 9 w 16"/>
                    <a:gd name="T57" fmla="*/ 12 h 27"/>
                    <a:gd name="T58" fmla="*/ 9 w 16"/>
                    <a:gd name="T59" fmla="*/ 12 h 27"/>
                    <a:gd name="T60" fmla="*/ 10 w 16"/>
                    <a:gd name="T61" fmla="*/ 10 h 27"/>
                    <a:gd name="T62" fmla="*/ 9 w 16"/>
                    <a:gd name="T63" fmla="*/ 12 h 27"/>
                    <a:gd name="T64" fmla="*/ 9 w 16"/>
                    <a:gd name="T65" fmla="*/ 12 h 27"/>
                    <a:gd name="T66" fmla="*/ 10 w 16"/>
                    <a:gd name="T67" fmla="*/ 11 h 27"/>
                    <a:gd name="T68" fmla="*/ 10 w 16"/>
                    <a:gd name="T69" fmla="*/ 10 h 27"/>
                    <a:gd name="T70" fmla="*/ 14 w 16"/>
                    <a:gd name="T71" fmla="*/ 4 h 27"/>
                    <a:gd name="T72" fmla="*/ 10 w 16"/>
                    <a:gd name="T73" fmla="*/ 10 h 27"/>
                    <a:gd name="T74" fmla="*/ 10 w 16"/>
                    <a:gd name="T75" fmla="*/ 10 h 27"/>
                    <a:gd name="T76" fmla="*/ 14 w 16"/>
                    <a:gd name="T77" fmla="*/ 4 h 27"/>
                    <a:gd name="T78" fmla="*/ 14 w 16"/>
                    <a:gd name="T79" fmla="*/ 4 h 27"/>
                    <a:gd name="T80" fmla="*/ 15 w 16"/>
                    <a:gd name="T81" fmla="*/ 3 h 27"/>
                    <a:gd name="T82" fmla="*/ 14 w 16"/>
                    <a:gd name="T83" fmla="*/ 4 h 27"/>
                    <a:gd name="T84" fmla="*/ 14 w 16"/>
                    <a:gd name="T85" fmla="*/ 4 h 27"/>
                    <a:gd name="T86" fmla="*/ 15 w 16"/>
                    <a:gd name="T87" fmla="*/ 3 h 27"/>
                    <a:gd name="T88" fmla="*/ 15 w 16"/>
                    <a:gd name="T89" fmla="*/ 3 h 27"/>
                    <a:gd name="T90" fmla="*/ 15 w 16"/>
                    <a:gd name="T91" fmla="*/ 2 h 27"/>
                    <a:gd name="T92" fmla="*/ 15 w 16"/>
                    <a:gd name="T93" fmla="*/ 3 h 27"/>
                    <a:gd name="T94" fmla="*/ 15 w 16"/>
                    <a:gd name="T95" fmla="*/ 3 h 27"/>
                    <a:gd name="T96" fmla="*/ 15 w 16"/>
                    <a:gd name="T97" fmla="*/ 3 h 27"/>
                    <a:gd name="T98" fmla="*/ 15 w 16"/>
                    <a:gd name="T99" fmla="*/ 2 h 27"/>
                    <a:gd name="T100" fmla="*/ 16 w 16"/>
                    <a:gd name="T101" fmla="*/ 0 h 27"/>
                    <a:gd name="T102" fmla="*/ 16 w 16"/>
                    <a:gd name="T103" fmla="*/ 1 h 27"/>
                    <a:gd name="T104" fmla="*/ 16 w 16"/>
                    <a:gd name="T105" fmla="*/ 1 h 27"/>
                    <a:gd name="T106" fmla="*/ 16 w 16"/>
                    <a:gd name="T107" fmla="*/ 0 h 27"/>
                    <a:gd name="T108" fmla="*/ 16 w 16"/>
                    <a:gd name="T10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6" h="27">
                      <a:moveTo>
                        <a:pt x="0" y="27"/>
                      </a:move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moveTo>
                        <a:pt x="4" y="21"/>
                      </a:moveTo>
                      <a:cubicBezTo>
                        <a:pt x="3" y="23"/>
                        <a:pt x="1" y="25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1" y="25"/>
                        <a:pt x="3" y="23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moveTo>
                        <a:pt x="7" y="16"/>
                      </a:moveTo>
                      <a:cubicBezTo>
                        <a:pt x="6" y="17"/>
                        <a:pt x="5" y="19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5" y="19"/>
                        <a:pt x="6" y="18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moveTo>
                        <a:pt x="8" y="13"/>
                      </a:moveTo>
                      <a:cubicBezTo>
                        <a:pt x="8" y="14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6"/>
                      </a:cubicBezTo>
                      <a:cubicBezTo>
                        <a:pt x="8" y="15"/>
                        <a:pt x="8" y="14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moveTo>
                        <a:pt x="8" y="13"/>
                      </a:move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moveTo>
                        <a:pt x="9" y="12"/>
                      </a:moveTo>
                      <a:cubicBezTo>
                        <a:pt x="9" y="12"/>
                        <a:pt x="9" y="13"/>
                        <a:pt x="8" y="13"/>
                      </a:cubicBezTo>
                      <a:cubicBezTo>
                        <a:pt x="8" y="13"/>
                        <a:pt x="9" y="13"/>
                        <a:pt x="9" y="13"/>
                      </a:cubicBezTo>
                      <a:cubicBezTo>
                        <a:pt x="9" y="13"/>
                        <a:pt x="9" y="12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moveTo>
                        <a:pt x="10" y="10"/>
                      </a:moveTo>
                      <a:cubicBezTo>
                        <a:pt x="10" y="11"/>
                        <a:pt x="9" y="11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2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moveTo>
                        <a:pt x="14" y="4"/>
                      </a:moveTo>
                      <a:cubicBezTo>
                        <a:pt x="13" y="6"/>
                        <a:pt x="11" y="8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2" y="8"/>
                        <a:pt x="13" y="6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moveTo>
                        <a:pt x="15" y="3"/>
                      </a:moveTo>
                      <a:cubicBezTo>
                        <a:pt x="14" y="3"/>
                        <a:pt x="14" y="3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moveTo>
                        <a:pt x="15" y="2"/>
                      </a:moveTo>
                      <a:cubicBezTo>
                        <a:pt x="15" y="2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2"/>
                      </a:cubicBezTo>
                      <a:moveTo>
                        <a:pt x="16" y="0"/>
                      </a:moveTo>
                      <a:cubicBezTo>
                        <a:pt x="16" y="0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6" name="Freeform 9607"/>
                <p:cNvSpPr>
                  <a:spLocks/>
                </p:cNvSpPr>
                <p:nvPr/>
              </p:nvSpPr>
              <p:spPr bwMode="auto">
                <a:xfrm>
                  <a:off x="-427" y="3335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7" name="Rectangle 9608"/>
                <p:cNvSpPr>
                  <a:spLocks noChangeArrowheads="1"/>
                </p:cNvSpPr>
                <p:nvPr/>
              </p:nvSpPr>
              <p:spPr bwMode="auto">
                <a:xfrm>
                  <a:off x="-427" y="3335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8" name="Rectangle 9609"/>
                <p:cNvSpPr>
                  <a:spLocks noChangeArrowheads="1"/>
                </p:cNvSpPr>
                <p:nvPr/>
              </p:nvSpPr>
              <p:spPr bwMode="auto">
                <a:xfrm>
                  <a:off x="-427" y="3335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9" name="Oval 9610"/>
                <p:cNvSpPr>
                  <a:spLocks noChangeArrowheads="1"/>
                </p:cNvSpPr>
                <p:nvPr/>
              </p:nvSpPr>
              <p:spPr bwMode="auto">
                <a:xfrm>
                  <a:off x="-418" y="332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0" name="Freeform 9611"/>
                <p:cNvSpPr>
                  <a:spLocks noEditPoints="1"/>
                </p:cNvSpPr>
                <p:nvPr/>
              </p:nvSpPr>
              <p:spPr bwMode="auto">
                <a:xfrm>
                  <a:off x="-411" y="3294"/>
                  <a:ext cx="7" cy="15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5 h 6"/>
                    <a:gd name="T10" fmla="*/ 3 w 3"/>
                    <a:gd name="T11" fmla="*/ 0 h 6"/>
                    <a:gd name="T12" fmla="*/ 3 w 3"/>
                    <a:gd name="T13" fmla="*/ 0 h 6"/>
                    <a:gd name="T14" fmla="*/ 3 w 3"/>
                    <a:gd name="T15" fmla="*/ 1 h 6"/>
                    <a:gd name="T16" fmla="*/ 3 w 3"/>
                    <a:gd name="T17" fmla="*/ 0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1" name="Freeform 9612"/>
                <p:cNvSpPr>
                  <a:spLocks/>
                </p:cNvSpPr>
                <p:nvPr/>
              </p:nvSpPr>
              <p:spPr bwMode="auto">
                <a:xfrm>
                  <a:off x="-408" y="3302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2" name="Freeform 9613"/>
                <p:cNvSpPr>
                  <a:spLocks noEditPoints="1"/>
                </p:cNvSpPr>
                <p:nvPr/>
              </p:nvSpPr>
              <p:spPr bwMode="auto">
                <a:xfrm>
                  <a:off x="-406" y="3273"/>
                  <a:ext cx="17" cy="26"/>
                </a:xfrm>
                <a:custGeom>
                  <a:avLst/>
                  <a:gdLst>
                    <a:gd name="T0" fmla="*/ 0 w 7"/>
                    <a:gd name="T1" fmla="*/ 11 h 11"/>
                    <a:gd name="T2" fmla="*/ 0 w 7"/>
                    <a:gd name="T3" fmla="*/ 11 h 11"/>
                    <a:gd name="T4" fmla="*/ 0 w 7"/>
                    <a:gd name="T5" fmla="*/ 11 h 11"/>
                    <a:gd name="T6" fmla="*/ 0 w 7"/>
                    <a:gd name="T7" fmla="*/ 11 h 11"/>
                    <a:gd name="T8" fmla="*/ 0 w 7"/>
                    <a:gd name="T9" fmla="*/ 11 h 11"/>
                    <a:gd name="T10" fmla="*/ 5 w 7"/>
                    <a:gd name="T11" fmla="*/ 3 h 11"/>
                    <a:gd name="T12" fmla="*/ 5 w 7"/>
                    <a:gd name="T13" fmla="*/ 3 h 11"/>
                    <a:gd name="T14" fmla="*/ 5 w 7"/>
                    <a:gd name="T15" fmla="*/ 3 h 11"/>
                    <a:gd name="T16" fmla="*/ 5 w 7"/>
                    <a:gd name="T17" fmla="*/ 3 h 11"/>
                    <a:gd name="T18" fmla="*/ 5 w 7"/>
                    <a:gd name="T19" fmla="*/ 3 h 11"/>
                    <a:gd name="T20" fmla="*/ 6 w 7"/>
                    <a:gd name="T21" fmla="*/ 2 h 11"/>
                    <a:gd name="T22" fmla="*/ 6 w 7"/>
                    <a:gd name="T23" fmla="*/ 2 h 11"/>
                    <a:gd name="T24" fmla="*/ 6 w 7"/>
                    <a:gd name="T25" fmla="*/ 2 h 11"/>
                    <a:gd name="T26" fmla="*/ 6 w 7"/>
                    <a:gd name="T27" fmla="*/ 2 h 11"/>
                    <a:gd name="T28" fmla="*/ 6 w 7"/>
                    <a:gd name="T29" fmla="*/ 2 h 11"/>
                    <a:gd name="T30" fmla="*/ 7 w 7"/>
                    <a:gd name="T31" fmla="*/ 0 h 11"/>
                    <a:gd name="T32" fmla="*/ 6 w 7"/>
                    <a:gd name="T33" fmla="*/ 1 h 11"/>
                    <a:gd name="T34" fmla="*/ 6 w 7"/>
                    <a:gd name="T35" fmla="*/ 2 h 11"/>
                    <a:gd name="T36" fmla="*/ 7 w 7"/>
                    <a:gd name="T37" fmla="*/ 0 h 11"/>
                    <a:gd name="T38" fmla="*/ 7 w 7"/>
                    <a:gd name="T3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1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7" y="0"/>
                      </a:move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1"/>
                        <a:pt x="7" y="1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3" name="Freeform 9614"/>
                <p:cNvSpPr>
                  <a:spLocks/>
                </p:cNvSpPr>
                <p:nvPr/>
              </p:nvSpPr>
              <p:spPr bwMode="auto">
                <a:xfrm>
                  <a:off x="-408" y="3302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4" name="Freeform 9615"/>
                <p:cNvSpPr>
                  <a:spLocks noEditPoints="1"/>
                </p:cNvSpPr>
                <p:nvPr/>
              </p:nvSpPr>
              <p:spPr bwMode="auto">
                <a:xfrm>
                  <a:off x="-389" y="3110"/>
                  <a:ext cx="101" cy="161"/>
                </a:xfrm>
                <a:custGeom>
                  <a:avLst/>
                  <a:gdLst>
                    <a:gd name="T0" fmla="*/ 0 w 43"/>
                    <a:gd name="T1" fmla="*/ 68 h 68"/>
                    <a:gd name="T2" fmla="*/ 1 w 43"/>
                    <a:gd name="T3" fmla="*/ 68 h 68"/>
                    <a:gd name="T4" fmla="*/ 4 w 43"/>
                    <a:gd name="T5" fmla="*/ 61 h 68"/>
                    <a:gd name="T6" fmla="*/ 4 w 43"/>
                    <a:gd name="T7" fmla="*/ 62 h 68"/>
                    <a:gd name="T8" fmla="*/ 4 w 43"/>
                    <a:gd name="T9" fmla="*/ 61 h 68"/>
                    <a:gd name="T10" fmla="*/ 9 w 43"/>
                    <a:gd name="T11" fmla="*/ 54 h 68"/>
                    <a:gd name="T12" fmla="*/ 9 w 43"/>
                    <a:gd name="T13" fmla="*/ 54 h 68"/>
                    <a:gd name="T14" fmla="*/ 9 w 43"/>
                    <a:gd name="T15" fmla="*/ 53 h 68"/>
                    <a:gd name="T16" fmla="*/ 10 w 43"/>
                    <a:gd name="T17" fmla="*/ 53 h 68"/>
                    <a:gd name="T18" fmla="*/ 10 w 43"/>
                    <a:gd name="T19" fmla="*/ 53 h 68"/>
                    <a:gd name="T20" fmla="*/ 12 w 43"/>
                    <a:gd name="T21" fmla="*/ 49 h 68"/>
                    <a:gd name="T22" fmla="*/ 12 w 43"/>
                    <a:gd name="T23" fmla="*/ 49 h 68"/>
                    <a:gd name="T24" fmla="*/ 12 w 43"/>
                    <a:gd name="T25" fmla="*/ 49 h 68"/>
                    <a:gd name="T26" fmla="*/ 13 w 43"/>
                    <a:gd name="T27" fmla="*/ 47 h 68"/>
                    <a:gd name="T28" fmla="*/ 14 w 43"/>
                    <a:gd name="T29" fmla="*/ 46 h 68"/>
                    <a:gd name="T30" fmla="*/ 15 w 43"/>
                    <a:gd name="T31" fmla="*/ 44 h 68"/>
                    <a:gd name="T32" fmla="*/ 14 w 43"/>
                    <a:gd name="T33" fmla="*/ 46 h 68"/>
                    <a:gd name="T34" fmla="*/ 15 w 43"/>
                    <a:gd name="T35" fmla="*/ 44 h 68"/>
                    <a:gd name="T36" fmla="*/ 16 w 43"/>
                    <a:gd name="T37" fmla="*/ 43 h 68"/>
                    <a:gd name="T38" fmla="*/ 17 w 43"/>
                    <a:gd name="T39" fmla="*/ 42 h 68"/>
                    <a:gd name="T40" fmla="*/ 24 w 43"/>
                    <a:gd name="T41" fmla="*/ 30 h 68"/>
                    <a:gd name="T42" fmla="*/ 22 w 43"/>
                    <a:gd name="T43" fmla="*/ 34 h 68"/>
                    <a:gd name="T44" fmla="*/ 24 w 43"/>
                    <a:gd name="T45" fmla="*/ 30 h 68"/>
                    <a:gd name="T46" fmla="*/ 26 w 43"/>
                    <a:gd name="T47" fmla="*/ 26 h 68"/>
                    <a:gd name="T48" fmla="*/ 29 w 43"/>
                    <a:gd name="T49" fmla="*/ 22 h 68"/>
                    <a:gd name="T50" fmla="*/ 38 w 43"/>
                    <a:gd name="T51" fmla="*/ 6 h 68"/>
                    <a:gd name="T52" fmla="*/ 35 w 43"/>
                    <a:gd name="T53" fmla="*/ 13 h 68"/>
                    <a:gd name="T54" fmla="*/ 39 w 43"/>
                    <a:gd name="T55" fmla="*/ 6 h 68"/>
                    <a:gd name="T56" fmla="*/ 42 w 43"/>
                    <a:gd name="T57" fmla="*/ 0 h 68"/>
                    <a:gd name="T58" fmla="*/ 40 w 43"/>
                    <a:gd name="T59" fmla="*/ 3 h 68"/>
                    <a:gd name="T60" fmla="*/ 40 w 43"/>
                    <a:gd name="T61" fmla="*/ 3 h 68"/>
                    <a:gd name="T62" fmla="*/ 42 w 43"/>
                    <a:gd name="T6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3" h="68">
                      <a:moveTo>
                        <a:pt x="0" y="68"/>
                      </a:move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8"/>
                        <a:pt x="1" y="68"/>
                      </a:cubicBezTo>
                      <a:cubicBezTo>
                        <a:pt x="0" y="68"/>
                        <a:pt x="0" y="68"/>
                        <a:pt x="0" y="68"/>
                      </a:cubicBezTo>
                      <a:moveTo>
                        <a:pt x="4" y="61"/>
                      </a:moveTo>
                      <a:cubicBezTo>
                        <a:pt x="4" y="61"/>
                        <a:pt x="4" y="62"/>
                        <a:pt x="4" y="62"/>
                      </a:cubicBezTo>
                      <a:cubicBezTo>
                        <a:pt x="4" y="62"/>
                        <a:pt x="4" y="62"/>
                        <a:pt x="4" y="62"/>
                      </a:cubicBezTo>
                      <a:cubicBezTo>
                        <a:pt x="4" y="62"/>
                        <a:pt x="4" y="62"/>
                        <a:pt x="5" y="62"/>
                      </a:cubicBezTo>
                      <a:cubicBezTo>
                        <a:pt x="4" y="62"/>
                        <a:pt x="4" y="61"/>
                        <a:pt x="4" y="61"/>
                      </a:cubicBezTo>
                      <a:moveTo>
                        <a:pt x="9" y="54"/>
                      </a:move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9" y="54"/>
                        <a:pt x="9" y="54"/>
                        <a:pt x="9" y="55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moveTo>
                        <a:pt x="9" y="53"/>
                      </a:moveTo>
                      <a:cubicBezTo>
                        <a:pt x="9" y="53"/>
                        <a:pt x="9" y="53"/>
                        <a:pt x="9" y="53"/>
                      </a:cubicBezTo>
                      <a:cubicBezTo>
                        <a:pt x="9" y="53"/>
                        <a:pt x="9" y="53"/>
                        <a:pt x="10" y="53"/>
                      </a:cubicBezTo>
                      <a:cubicBezTo>
                        <a:pt x="10" y="53"/>
                        <a:pt x="10" y="53"/>
                        <a:pt x="10" y="53"/>
                      </a:cubicBezTo>
                      <a:cubicBezTo>
                        <a:pt x="10" y="53"/>
                        <a:pt x="10" y="53"/>
                        <a:pt x="10" y="53"/>
                      </a:cubicBezTo>
                      <a:cubicBezTo>
                        <a:pt x="9" y="53"/>
                        <a:pt x="9" y="53"/>
                        <a:pt x="9" y="53"/>
                      </a:cubicBezTo>
                      <a:moveTo>
                        <a:pt x="12" y="49"/>
                      </a:moveTo>
                      <a:cubicBezTo>
                        <a:pt x="12" y="49"/>
                        <a:pt x="12" y="49"/>
                        <a:pt x="12" y="49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moveTo>
                        <a:pt x="14" y="46"/>
                      </a:moveTo>
                      <a:cubicBezTo>
                        <a:pt x="14" y="46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7"/>
                        <a:pt x="14" y="46"/>
                        <a:pt x="14" y="46"/>
                      </a:cubicBezTo>
                      <a:cubicBezTo>
                        <a:pt x="14" y="46"/>
                        <a:pt x="14" y="46"/>
                        <a:pt x="14" y="46"/>
                      </a:cubicBezTo>
                      <a:moveTo>
                        <a:pt x="15" y="44"/>
                      </a:moveTo>
                      <a:cubicBezTo>
                        <a:pt x="15" y="44"/>
                        <a:pt x="14" y="45"/>
                        <a:pt x="14" y="45"/>
                      </a:cubicBezTo>
                      <a:cubicBezTo>
                        <a:pt x="14" y="45"/>
                        <a:pt x="14" y="46"/>
                        <a:pt x="14" y="46"/>
                      </a:cubicBezTo>
                      <a:cubicBezTo>
                        <a:pt x="15" y="45"/>
                        <a:pt x="15" y="45"/>
                        <a:pt x="15" y="44"/>
                      </a:cubicBezTo>
                      <a:cubicBezTo>
                        <a:pt x="15" y="44"/>
                        <a:pt x="15" y="44"/>
                        <a:pt x="15" y="44"/>
                      </a:cubicBezTo>
                      <a:moveTo>
                        <a:pt x="16" y="42"/>
                      </a:moveTo>
                      <a:cubicBezTo>
                        <a:pt x="16" y="42"/>
                        <a:pt x="16" y="43"/>
                        <a:pt x="16" y="43"/>
                      </a:cubicBezTo>
                      <a:cubicBezTo>
                        <a:pt x="16" y="43"/>
                        <a:pt x="16" y="43"/>
                        <a:pt x="16" y="43"/>
                      </a:cubicBezTo>
                      <a:cubicBezTo>
                        <a:pt x="16" y="43"/>
                        <a:pt x="16" y="42"/>
                        <a:pt x="17" y="42"/>
                      </a:cubicBezTo>
                      <a:cubicBezTo>
                        <a:pt x="16" y="42"/>
                        <a:pt x="16" y="42"/>
                        <a:pt x="16" y="42"/>
                      </a:cubicBezTo>
                      <a:moveTo>
                        <a:pt x="24" y="30"/>
                      </a:moveTo>
                      <a:cubicBezTo>
                        <a:pt x="23" y="31"/>
                        <a:pt x="22" y="32"/>
                        <a:pt x="21" y="34"/>
                      </a:cubicBezTo>
                      <a:cubicBezTo>
                        <a:pt x="21" y="34"/>
                        <a:pt x="22" y="34"/>
                        <a:pt x="22" y="34"/>
                      </a:cubicBezTo>
                      <a:cubicBezTo>
                        <a:pt x="22" y="33"/>
                        <a:pt x="23" y="31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moveTo>
                        <a:pt x="29" y="22"/>
                      </a:moveTo>
                      <a:cubicBezTo>
                        <a:pt x="28" y="23"/>
                        <a:pt x="27" y="24"/>
                        <a:pt x="26" y="26"/>
                      </a:cubicBezTo>
                      <a:cubicBezTo>
                        <a:pt x="26" y="26"/>
                        <a:pt x="26" y="26"/>
                        <a:pt x="26" y="26"/>
                      </a:cubicBezTo>
                      <a:cubicBezTo>
                        <a:pt x="27" y="25"/>
                        <a:pt x="28" y="23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moveTo>
                        <a:pt x="38" y="6"/>
                      </a:move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5" y="12"/>
                        <a:pt x="35" y="12"/>
                        <a:pt x="35" y="13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8" y="6"/>
                        <a:pt x="38" y="6"/>
                        <a:pt x="38" y="6"/>
                      </a:cubicBezTo>
                      <a:moveTo>
                        <a:pt x="42" y="0"/>
                      </a:move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2" y="0"/>
                        <a:pt x="42" y="0"/>
                        <a:pt x="4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5" name="Freeform 9616"/>
                <p:cNvSpPr>
                  <a:spLocks noEditPoints="1"/>
                </p:cNvSpPr>
                <p:nvPr/>
              </p:nvSpPr>
              <p:spPr bwMode="auto">
                <a:xfrm>
                  <a:off x="-368" y="3153"/>
                  <a:ext cx="47" cy="82"/>
                </a:xfrm>
                <a:custGeom>
                  <a:avLst/>
                  <a:gdLst>
                    <a:gd name="T0" fmla="*/ 1 w 20"/>
                    <a:gd name="T1" fmla="*/ 34 h 35"/>
                    <a:gd name="T2" fmla="*/ 0 w 20"/>
                    <a:gd name="T3" fmla="*/ 35 h 35"/>
                    <a:gd name="T4" fmla="*/ 0 w 20"/>
                    <a:gd name="T5" fmla="*/ 35 h 35"/>
                    <a:gd name="T6" fmla="*/ 1 w 20"/>
                    <a:gd name="T7" fmla="*/ 34 h 35"/>
                    <a:gd name="T8" fmla="*/ 1 w 20"/>
                    <a:gd name="T9" fmla="*/ 34 h 35"/>
                    <a:gd name="T10" fmla="*/ 1 w 20"/>
                    <a:gd name="T11" fmla="*/ 33 h 35"/>
                    <a:gd name="T12" fmla="*/ 1 w 20"/>
                    <a:gd name="T13" fmla="*/ 34 h 35"/>
                    <a:gd name="T14" fmla="*/ 1 w 20"/>
                    <a:gd name="T15" fmla="*/ 34 h 35"/>
                    <a:gd name="T16" fmla="*/ 1 w 20"/>
                    <a:gd name="T17" fmla="*/ 33 h 35"/>
                    <a:gd name="T18" fmla="*/ 1 w 20"/>
                    <a:gd name="T19" fmla="*/ 33 h 35"/>
                    <a:gd name="T20" fmla="*/ 2 w 20"/>
                    <a:gd name="T21" fmla="*/ 31 h 35"/>
                    <a:gd name="T22" fmla="*/ 2 w 20"/>
                    <a:gd name="T23" fmla="*/ 32 h 35"/>
                    <a:gd name="T24" fmla="*/ 2 w 20"/>
                    <a:gd name="T25" fmla="*/ 32 h 35"/>
                    <a:gd name="T26" fmla="*/ 2 w 20"/>
                    <a:gd name="T27" fmla="*/ 31 h 35"/>
                    <a:gd name="T28" fmla="*/ 2 w 20"/>
                    <a:gd name="T29" fmla="*/ 31 h 35"/>
                    <a:gd name="T30" fmla="*/ 4 w 20"/>
                    <a:gd name="T31" fmla="*/ 29 h 35"/>
                    <a:gd name="T32" fmla="*/ 3 w 20"/>
                    <a:gd name="T33" fmla="*/ 30 h 35"/>
                    <a:gd name="T34" fmla="*/ 3 w 20"/>
                    <a:gd name="T35" fmla="*/ 30 h 35"/>
                    <a:gd name="T36" fmla="*/ 4 w 20"/>
                    <a:gd name="T37" fmla="*/ 29 h 35"/>
                    <a:gd name="T38" fmla="*/ 4 w 20"/>
                    <a:gd name="T39" fmla="*/ 29 h 35"/>
                    <a:gd name="T40" fmla="*/ 5 w 20"/>
                    <a:gd name="T41" fmla="*/ 27 h 35"/>
                    <a:gd name="T42" fmla="*/ 4 w 20"/>
                    <a:gd name="T43" fmla="*/ 28 h 35"/>
                    <a:gd name="T44" fmla="*/ 4 w 20"/>
                    <a:gd name="T45" fmla="*/ 28 h 35"/>
                    <a:gd name="T46" fmla="*/ 5 w 20"/>
                    <a:gd name="T47" fmla="*/ 27 h 35"/>
                    <a:gd name="T48" fmla="*/ 5 w 20"/>
                    <a:gd name="T49" fmla="*/ 27 h 35"/>
                    <a:gd name="T50" fmla="*/ 6 w 20"/>
                    <a:gd name="T51" fmla="*/ 25 h 35"/>
                    <a:gd name="T52" fmla="*/ 5 w 20"/>
                    <a:gd name="T53" fmla="*/ 26 h 35"/>
                    <a:gd name="T54" fmla="*/ 5 w 20"/>
                    <a:gd name="T55" fmla="*/ 26 h 35"/>
                    <a:gd name="T56" fmla="*/ 6 w 20"/>
                    <a:gd name="T57" fmla="*/ 25 h 35"/>
                    <a:gd name="T58" fmla="*/ 6 w 20"/>
                    <a:gd name="T59" fmla="*/ 25 h 35"/>
                    <a:gd name="T60" fmla="*/ 12 w 20"/>
                    <a:gd name="T61" fmla="*/ 15 h 35"/>
                    <a:gd name="T62" fmla="*/ 7 w 20"/>
                    <a:gd name="T63" fmla="*/ 24 h 35"/>
                    <a:gd name="T64" fmla="*/ 7 w 20"/>
                    <a:gd name="T65" fmla="*/ 24 h 35"/>
                    <a:gd name="T66" fmla="*/ 9 w 20"/>
                    <a:gd name="T67" fmla="*/ 20 h 35"/>
                    <a:gd name="T68" fmla="*/ 12 w 20"/>
                    <a:gd name="T69" fmla="*/ 15 h 35"/>
                    <a:gd name="T70" fmla="*/ 12 w 20"/>
                    <a:gd name="T71" fmla="*/ 15 h 35"/>
                    <a:gd name="T72" fmla="*/ 16 w 20"/>
                    <a:gd name="T73" fmla="*/ 7 h 35"/>
                    <a:gd name="T74" fmla="*/ 15 w 20"/>
                    <a:gd name="T75" fmla="*/ 9 h 35"/>
                    <a:gd name="T76" fmla="*/ 14 w 20"/>
                    <a:gd name="T77" fmla="*/ 11 h 35"/>
                    <a:gd name="T78" fmla="*/ 14 w 20"/>
                    <a:gd name="T79" fmla="*/ 11 h 35"/>
                    <a:gd name="T80" fmla="*/ 16 w 20"/>
                    <a:gd name="T81" fmla="*/ 7 h 35"/>
                    <a:gd name="T82" fmla="*/ 16 w 20"/>
                    <a:gd name="T83" fmla="*/ 7 h 35"/>
                    <a:gd name="T84" fmla="*/ 20 w 20"/>
                    <a:gd name="T85" fmla="*/ 0 h 35"/>
                    <a:gd name="T86" fmla="*/ 19 w 20"/>
                    <a:gd name="T87" fmla="*/ 3 h 35"/>
                    <a:gd name="T88" fmla="*/ 19 w 20"/>
                    <a:gd name="T89" fmla="*/ 3 h 35"/>
                    <a:gd name="T90" fmla="*/ 20 w 20"/>
                    <a:gd name="T9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0" h="35">
                      <a:moveTo>
                        <a:pt x="1" y="34"/>
                      </a:moveTo>
                      <a:cubicBezTo>
                        <a:pt x="0" y="34"/>
                        <a:pt x="0" y="35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5"/>
                        <a:pt x="0" y="34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moveTo>
                        <a:pt x="1" y="33"/>
                      </a:moveTo>
                      <a:cubicBezTo>
                        <a:pt x="1" y="33"/>
                        <a:pt x="1" y="33"/>
                        <a:pt x="1" y="34"/>
                      </a:cubicBezTo>
                      <a:cubicBezTo>
                        <a:pt x="1" y="34"/>
                        <a:pt x="1" y="34"/>
                        <a:pt x="1" y="34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3"/>
                        <a:pt x="1" y="33"/>
                      </a:cubicBezTo>
                      <a:moveTo>
                        <a:pt x="2" y="31"/>
                      </a:moveTo>
                      <a:cubicBezTo>
                        <a:pt x="2" y="31"/>
                        <a:pt x="2" y="32"/>
                        <a:pt x="2" y="32"/>
                      </a:cubicBezTo>
                      <a:cubicBezTo>
                        <a:pt x="2" y="32"/>
                        <a:pt x="2" y="32"/>
                        <a:pt x="2" y="32"/>
                      </a:cubicBezTo>
                      <a:cubicBezTo>
                        <a:pt x="2" y="32"/>
                        <a:pt x="2" y="31"/>
                        <a:pt x="2" y="31"/>
                      </a:cubicBezTo>
                      <a:cubicBezTo>
                        <a:pt x="2" y="31"/>
                        <a:pt x="2" y="31"/>
                        <a:pt x="2" y="31"/>
                      </a:cubicBezTo>
                      <a:moveTo>
                        <a:pt x="4" y="29"/>
                      </a:moveTo>
                      <a:cubicBezTo>
                        <a:pt x="3" y="29"/>
                        <a:pt x="3" y="30"/>
                        <a:pt x="3" y="30"/>
                      </a:cubicBezTo>
                      <a:cubicBezTo>
                        <a:pt x="3" y="30"/>
                        <a:pt x="3" y="30"/>
                        <a:pt x="3" y="30"/>
                      </a:cubicBezTo>
                      <a:cubicBezTo>
                        <a:pt x="3" y="30"/>
                        <a:pt x="3" y="29"/>
                        <a:pt x="4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moveTo>
                        <a:pt x="5" y="27"/>
                      </a:move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4" y="28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moveTo>
                        <a:pt x="6" y="25"/>
                      </a:moveTo>
                      <a:cubicBezTo>
                        <a:pt x="6" y="25"/>
                        <a:pt x="6" y="25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6" y="25"/>
                        <a:pt x="6" y="25"/>
                        <a:pt x="6" y="25"/>
                      </a:cubicBezTo>
                      <a:moveTo>
                        <a:pt x="12" y="15"/>
                      </a:moveTo>
                      <a:cubicBezTo>
                        <a:pt x="10" y="18"/>
                        <a:pt x="8" y="21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7" y="22"/>
                        <a:pt x="8" y="21"/>
                        <a:pt x="9" y="20"/>
                      </a:cubicBezTo>
                      <a:cubicBezTo>
                        <a:pt x="10" y="18"/>
                        <a:pt x="11" y="17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moveTo>
                        <a:pt x="16" y="7"/>
                      </a:moveTo>
                      <a:cubicBezTo>
                        <a:pt x="16" y="8"/>
                        <a:pt x="16" y="8"/>
                        <a:pt x="15" y="9"/>
                      </a:cubicBezTo>
                      <a:cubicBezTo>
                        <a:pt x="15" y="10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0"/>
                        <a:pt x="15" y="9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moveTo>
                        <a:pt x="20" y="0"/>
                      </a:moveTo>
                      <a:cubicBezTo>
                        <a:pt x="20" y="1"/>
                        <a:pt x="19" y="2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2"/>
                        <a:pt x="20" y="1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6" name="Freeform 9617"/>
                <p:cNvSpPr>
                  <a:spLocks noEditPoints="1"/>
                </p:cNvSpPr>
                <p:nvPr/>
              </p:nvSpPr>
              <p:spPr bwMode="auto">
                <a:xfrm>
                  <a:off x="-366" y="3228"/>
                  <a:ext cx="3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0 w 1"/>
                    <a:gd name="T13" fmla="*/ 1 h 2"/>
                    <a:gd name="T14" fmla="*/ 0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7" name="Freeform 9618"/>
                <p:cNvSpPr>
                  <a:spLocks noEditPoints="1"/>
                </p:cNvSpPr>
                <p:nvPr/>
              </p:nvSpPr>
              <p:spPr bwMode="auto">
                <a:xfrm>
                  <a:off x="-378" y="3235"/>
                  <a:ext cx="10" cy="15"/>
                </a:xfrm>
                <a:custGeom>
                  <a:avLst/>
                  <a:gdLst>
                    <a:gd name="T0" fmla="*/ 2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2 w 4"/>
                    <a:gd name="T7" fmla="*/ 4 h 6"/>
                    <a:gd name="T8" fmla="*/ 2 w 4"/>
                    <a:gd name="T9" fmla="*/ 4 h 6"/>
                    <a:gd name="T10" fmla="*/ 3 w 4"/>
                    <a:gd name="T11" fmla="*/ 1 h 6"/>
                    <a:gd name="T12" fmla="*/ 3 w 4"/>
                    <a:gd name="T13" fmla="*/ 2 h 6"/>
                    <a:gd name="T14" fmla="*/ 3 w 4"/>
                    <a:gd name="T15" fmla="*/ 2 h 6"/>
                    <a:gd name="T16" fmla="*/ 3 w 4"/>
                    <a:gd name="T17" fmla="*/ 1 h 6"/>
                    <a:gd name="T18" fmla="*/ 3 w 4"/>
                    <a:gd name="T19" fmla="*/ 1 h 6"/>
                    <a:gd name="T20" fmla="*/ 4 w 4"/>
                    <a:gd name="T21" fmla="*/ 0 h 6"/>
                    <a:gd name="T22" fmla="*/ 3 w 4"/>
                    <a:gd name="T23" fmla="*/ 1 h 6"/>
                    <a:gd name="T24" fmla="*/ 4 w 4"/>
                    <a:gd name="T25" fmla="*/ 1 h 6"/>
                    <a:gd name="T26" fmla="*/ 4 w 4"/>
                    <a:gd name="T27" fmla="*/ 0 h 6"/>
                    <a:gd name="T28" fmla="*/ 4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1" y="5"/>
                        <a:pt x="1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8" name="Freeform 9619"/>
                <p:cNvSpPr>
                  <a:spLocks noEditPoints="1"/>
                </p:cNvSpPr>
                <p:nvPr/>
              </p:nvSpPr>
              <p:spPr bwMode="auto">
                <a:xfrm>
                  <a:off x="-380" y="3240"/>
                  <a:ext cx="9" cy="14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4 h 6"/>
                    <a:gd name="T8" fmla="*/ 1 w 4"/>
                    <a:gd name="T9" fmla="*/ 4 h 6"/>
                    <a:gd name="T10" fmla="*/ 4 w 4"/>
                    <a:gd name="T11" fmla="*/ 0 h 6"/>
                    <a:gd name="T12" fmla="*/ 3 w 4"/>
                    <a:gd name="T13" fmla="*/ 2 h 6"/>
                    <a:gd name="T14" fmla="*/ 3 w 4"/>
                    <a:gd name="T15" fmla="*/ 2 h 6"/>
                    <a:gd name="T16" fmla="*/ 4 w 4"/>
                    <a:gd name="T17" fmla="*/ 0 h 6"/>
                    <a:gd name="T18" fmla="*/ 4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1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4" y="0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9" name="Freeform 9620"/>
                <p:cNvSpPr>
                  <a:spLocks/>
                </p:cNvSpPr>
                <p:nvPr/>
              </p:nvSpPr>
              <p:spPr bwMode="auto">
                <a:xfrm>
                  <a:off x="-389" y="3257"/>
                  <a:ext cx="9" cy="11"/>
                </a:xfrm>
                <a:custGeom>
                  <a:avLst/>
                  <a:gdLst>
                    <a:gd name="T0" fmla="*/ 4 w 4"/>
                    <a:gd name="T1" fmla="*/ 0 h 5"/>
                    <a:gd name="T2" fmla="*/ 0 w 4"/>
                    <a:gd name="T3" fmla="*/ 5 h 5"/>
                    <a:gd name="T4" fmla="*/ 3 w 4"/>
                    <a:gd name="T5" fmla="*/ 0 h 5"/>
                    <a:gd name="T6" fmla="*/ 4 w 4"/>
                    <a:gd name="T7" fmla="*/ 0 h 5"/>
                    <a:gd name="T8" fmla="*/ 4 w 4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cubicBezTo>
                        <a:pt x="3" y="1"/>
                        <a:pt x="2" y="3"/>
                        <a:pt x="0" y="5"/>
                      </a:cubicBezTo>
                      <a:cubicBezTo>
                        <a:pt x="1" y="4"/>
                        <a:pt x="2" y="2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0" name="Oval 9621"/>
                <p:cNvSpPr>
                  <a:spLocks noChangeArrowheads="1"/>
                </p:cNvSpPr>
                <p:nvPr/>
              </p:nvSpPr>
              <p:spPr bwMode="auto">
                <a:xfrm>
                  <a:off x="-380" y="325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1" name="Freeform 9622"/>
                <p:cNvSpPr>
                  <a:spLocks noEditPoints="1"/>
                </p:cNvSpPr>
                <p:nvPr/>
              </p:nvSpPr>
              <p:spPr bwMode="auto">
                <a:xfrm>
                  <a:off x="-380" y="3160"/>
                  <a:ext cx="57" cy="97"/>
                </a:xfrm>
                <a:custGeom>
                  <a:avLst/>
                  <a:gdLst>
                    <a:gd name="T0" fmla="*/ 0 w 24"/>
                    <a:gd name="T1" fmla="*/ 40 h 41"/>
                    <a:gd name="T2" fmla="*/ 0 w 24"/>
                    <a:gd name="T3" fmla="*/ 41 h 41"/>
                    <a:gd name="T4" fmla="*/ 0 w 24"/>
                    <a:gd name="T5" fmla="*/ 41 h 41"/>
                    <a:gd name="T6" fmla="*/ 0 w 24"/>
                    <a:gd name="T7" fmla="*/ 40 h 41"/>
                    <a:gd name="T8" fmla="*/ 0 w 24"/>
                    <a:gd name="T9" fmla="*/ 40 h 41"/>
                    <a:gd name="T10" fmla="*/ 4 w 24"/>
                    <a:gd name="T11" fmla="*/ 33 h 41"/>
                    <a:gd name="T12" fmla="*/ 4 w 24"/>
                    <a:gd name="T13" fmla="*/ 33 h 41"/>
                    <a:gd name="T14" fmla="*/ 4 w 24"/>
                    <a:gd name="T15" fmla="*/ 33 h 41"/>
                    <a:gd name="T16" fmla="*/ 5 w 24"/>
                    <a:gd name="T17" fmla="*/ 33 h 41"/>
                    <a:gd name="T18" fmla="*/ 4 w 24"/>
                    <a:gd name="T19" fmla="*/ 33 h 41"/>
                    <a:gd name="T20" fmla="*/ 5 w 24"/>
                    <a:gd name="T21" fmla="*/ 32 h 41"/>
                    <a:gd name="T22" fmla="*/ 5 w 24"/>
                    <a:gd name="T23" fmla="*/ 32 h 41"/>
                    <a:gd name="T24" fmla="*/ 5 w 24"/>
                    <a:gd name="T25" fmla="*/ 32 h 41"/>
                    <a:gd name="T26" fmla="*/ 5 w 24"/>
                    <a:gd name="T27" fmla="*/ 32 h 41"/>
                    <a:gd name="T28" fmla="*/ 5 w 24"/>
                    <a:gd name="T29" fmla="*/ 32 h 41"/>
                    <a:gd name="T30" fmla="*/ 8 w 24"/>
                    <a:gd name="T31" fmla="*/ 27 h 41"/>
                    <a:gd name="T32" fmla="*/ 7 w 24"/>
                    <a:gd name="T33" fmla="*/ 28 h 41"/>
                    <a:gd name="T34" fmla="*/ 7 w 24"/>
                    <a:gd name="T35" fmla="*/ 28 h 41"/>
                    <a:gd name="T36" fmla="*/ 8 w 24"/>
                    <a:gd name="T37" fmla="*/ 27 h 41"/>
                    <a:gd name="T38" fmla="*/ 8 w 24"/>
                    <a:gd name="T39" fmla="*/ 27 h 41"/>
                    <a:gd name="T40" fmla="*/ 9 w 24"/>
                    <a:gd name="T41" fmla="*/ 25 h 41"/>
                    <a:gd name="T42" fmla="*/ 9 w 24"/>
                    <a:gd name="T43" fmla="*/ 26 h 41"/>
                    <a:gd name="T44" fmla="*/ 9 w 24"/>
                    <a:gd name="T45" fmla="*/ 26 h 41"/>
                    <a:gd name="T46" fmla="*/ 9 w 24"/>
                    <a:gd name="T47" fmla="*/ 25 h 41"/>
                    <a:gd name="T48" fmla="*/ 9 w 24"/>
                    <a:gd name="T49" fmla="*/ 25 h 41"/>
                    <a:gd name="T50" fmla="*/ 10 w 24"/>
                    <a:gd name="T51" fmla="*/ 23 h 41"/>
                    <a:gd name="T52" fmla="*/ 10 w 24"/>
                    <a:gd name="T53" fmla="*/ 24 h 41"/>
                    <a:gd name="T54" fmla="*/ 10 w 24"/>
                    <a:gd name="T55" fmla="*/ 24 h 41"/>
                    <a:gd name="T56" fmla="*/ 10 w 24"/>
                    <a:gd name="T57" fmla="*/ 23 h 41"/>
                    <a:gd name="T58" fmla="*/ 10 w 24"/>
                    <a:gd name="T59" fmla="*/ 23 h 41"/>
                    <a:gd name="T60" fmla="*/ 12 w 24"/>
                    <a:gd name="T61" fmla="*/ 21 h 41"/>
                    <a:gd name="T62" fmla="*/ 11 w 24"/>
                    <a:gd name="T63" fmla="*/ 22 h 41"/>
                    <a:gd name="T64" fmla="*/ 11 w 24"/>
                    <a:gd name="T65" fmla="*/ 22 h 41"/>
                    <a:gd name="T66" fmla="*/ 12 w 24"/>
                    <a:gd name="T67" fmla="*/ 21 h 41"/>
                    <a:gd name="T68" fmla="*/ 12 w 24"/>
                    <a:gd name="T69" fmla="*/ 21 h 41"/>
                    <a:gd name="T70" fmla="*/ 19 w 24"/>
                    <a:gd name="T71" fmla="*/ 8 h 41"/>
                    <a:gd name="T72" fmla="*/ 17 w 24"/>
                    <a:gd name="T73" fmla="*/ 12 h 41"/>
                    <a:gd name="T74" fmla="*/ 17 w 24"/>
                    <a:gd name="T75" fmla="*/ 12 h 41"/>
                    <a:gd name="T76" fmla="*/ 19 w 24"/>
                    <a:gd name="T77" fmla="*/ 8 h 41"/>
                    <a:gd name="T78" fmla="*/ 19 w 24"/>
                    <a:gd name="T79" fmla="*/ 8 h 41"/>
                    <a:gd name="T80" fmla="*/ 24 w 24"/>
                    <a:gd name="T81" fmla="*/ 0 h 41"/>
                    <a:gd name="T82" fmla="*/ 21 w 24"/>
                    <a:gd name="T83" fmla="*/ 4 h 41"/>
                    <a:gd name="T84" fmla="*/ 21 w 24"/>
                    <a:gd name="T85" fmla="*/ 4 h 41"/>
                    <a:gd name="T86" fmla="*/ 24 w 24"/>
                    <a:gd name="T87" fmla="*/ 0 h 41"/>
                    <a:gd name="T88" fmla="*/ 24 w 24"/>
                    <a:gd name="T89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4" h="41">
                      <a:moveTo>
                        <a:pt x="0" y="40"/>
                      </a:moveTo>
                      <a:cubicBezTo>
                        <a:pt x="0" y="40"/>
                        <a:pt x="0" y="40"/>
                        <a:pt x="0" y="41"/>
                      </a:cubicBezTo>
                      <a:cubicBezTo>
                        <a:pt x="0" y="41"/>
                        <a:pt x="0" y="41"/>
                        <a:pt x="0" y="41"/>
                      </a:cubicBezTo>
                      <a:cubicBezTo>
                        <a:pt x="0" y="41"/>
                        <a:pt x="0" y="40"/>
                        <a:pt x="0" y="40"/>
                      </a:cubicBezTo>
                      <a:cubicBezTo>
                        <a:pt x="0" y="40"/>
                        <a:pt x="0" y="40"/>
                        <a:pt x="0" y="40"/>
                      </a:cubicBezTo>
                      <a:moveTo>
                        <a:pt x="4" y="33"/>
                      </a:move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4" y="33"/>
                        <a:pt x="4" y="33"/>
                        <a:pt x="5" y="33"/>
                      </a:cubicBezTo>
                      <a:cubicBezTo>
                        <a:pt x="5" y="33"/>
                        <a:pt x="4" y="33"/>
                        <a:pt x="4" y="33"/>
                      </a:cubicBezTo>
                      <a:moveTo>
                        <a:pt x="5" y="32"/>
                      </a:move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moveTo>
                        <a:pt x="8" y="27"/>
                      </a:moveTo>
                      <a:cubicBezTo>
                        <a:pt x="8" y="27"/>
                        <a:pt x="7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8" y="27"/>
                      </a:cubicBezTo>
                      <a:cubicBezTo>
                        <a:pt x="8" y="27"/>
                        <a:pt x="8" y="27"/>
                        <a:pt x="8" y="27"/>
                      </a:cubicBezTo>
                      <a:moveTo>
                        <a:pt x="9" y="25"/>
                      </a:moveTo>
                      <a:cubicBezTo>
                        <a:pt x="9" y="25"/>
                        <a:pt x="9" y="25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9" y="25"/>
                        <a:pt x="9" y="25"/>
                        <a:pt x="9" y="25"/>
                      </a:cubicBezTo>
                      <a:moveTo>
                        <a:pt x="10" y="23"/>
                      </a:moveTo>
                      <a:cubicBezTo>
                        <a:pt x="10" y="23"/>
                        <a:pt x="10" y="24"/>
                        <a:pt x="10" y="24"/>
                      </a:cubicBezTo>
                      <a:cubicBezTo>
                        <a:pt x="10" y="24"/>
                        <a:pt x="10" y="24"/>
                        <a:pt x="10" y="24"/>
                      </a:cubicBezTo>
                      <a:cubicBezTo>
                        <a:pt x="10" y="24"/>
                        <a:pt x="10" y="23"/>
                        <a:pt x="10" y="23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moveTo>
                        <a:pt x="12" y="21"/>
                      </a:moveTo>
                      <a:cubicBezTo>
                        <a:pt x="11" y="21"/>
                        <a:pt x="11" y="21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1"/>
                        <a:pt x="12" y="21"/>
                        <a:pt x="12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moveTo>
                        <a:pt x="19" y="8"/>
                      </a:moveTo>
                      <a:cubicBezTo>
                        <a:pt x="18" y="10"/>
                        <a:pt x="17" y="11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8" y="10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moveTo>
                        <a:pt x="24" y="0"/>
                      </a:moveTo>
                      <a:cubicBezTo>
                        <a:pt x="23" y="1"/>
                        <a:pt x="22" y="3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2" y="3"/>
                        <a:pt x="23" y="1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2" name="Freeform 9623"/>
                <p:cNvSpPr>
                  <a:spLocks noEditPoints="1"/>
                </p:cNvSpPr>
                <p:nvPr/>
              </p:nvSpPr>
              <p:spPr bwMode="auto">
                <a:xfrm>
                  <a:off x="-538" y="3337"/>
                  <a:ext cx="108" cy="184"/>
                </a:xfrm>
                <a:custGeom>
                  <a:avLst/>
                  <a:gdLst>
                    <a:gd name="T0" fmla="*/ 0 w 46"/>
                    <a:gd name="T1" fmla="*/ 78 h 78"/>
                    <a:gd name="T2" fmla="*/ 0 w 46"/>
                    <a:gd name="T3" fmla="*/ 77 h 78"/>
                    <a:gd name="T4" fmla="*/ 7 w 46"/>
                    <a:gd name="T5" fmla="*/ 66 h 78"/>
                    <a:gd name="T6" fmla="*/ 11 w 46"/>
                    <a:gd name="T7" fmla="*/ 59 h 78"/>
                    <a:gd name="T8" fmla="*/ 16 w 46"/>
                    <a:gd name="T9" fmla="*/ 50 h 78"/>
                    <a:gd name="T10" fmla="*/ 15 w 46"/>
                    <a:gd name="T11" fmla="*/ 52 h 78"/>
                    <a:gd name="T12" fmla="*/ 16 w 46"/>
                    <a:gd name="T13" fmla="*/ 50 h 78"/>
                    <a:gd name="T14" fmla="*/ 17 w 46"/>
                    <a:gd name="T15" fmla="*/ 49 h 78"/>
                    <a:gd name="T16" fmla="*/ 18 w 46"/>
                    <a:gd name="T17" fmla="*/ 47 h 78"/>
                    <a:gd name="T18" fmla="*/ 21 w 46"/>
                    <a:gd name="T19" fmla="*/ 42 h 78"/>
                    <a:gd name="T20" fmla="*/ 20 w 46"/>
                    <a:gd name="T21" fmla="*/ 44 h 78"/>
                    <a:gd name="T22" fmla="*/ 21 w 46"/>
                    <a:gd name="T23" fmla="*/ 42 h 78"/>
                    <a:gd name="T24" fmla="*/ 21 w 46"/>
                    <a:gd name="T25" fmla="*/ 41 h 78"/>
                    <a:gd name="T26" fmla="*/ 24 w 46"/>
                    <a:gd name="T27" fmla="*/ 38 h 78"/>
                    <a:gd name="T28" fmla="*/ 26 w 46"/>
                    <a:gd name="T29" fmla="*/ 35 h 78"/>
                    <a:gd name="T30" fmla="*/ 24 w 46"/>
                    <a:gd name="T31" fmla="*/ 37 h 78"/>
                    <a:gd name="T32" fmla="*/ 26 w 46"/>
                    <a:gd name="T33" fmla="*/ 35 h 78"/>
                    <a:gd name="T34" fmla="*/ 28 w 46"/>
                    <a:gd name="T35" fmla="*/ 31 h 78"/>
                    <a:gd name="T36" fmla="*/ 28 w 46"/>
                    <a:gd name="T37" fmla="*/ 30 h 78"/>
                    <a:gd name="T38" fmla="*/ 32 w 46"/>
                    <a:gd name="T39" fmla="*/ 23 h 78"/>
                    <a:gd name="T40" fmla="*/ 29 w 46"/>
                    <a:gd name="T41" fmla="*/ 29 h 78"/>
                    <a:gd name="T42" fmla="*/ 33 w 46"/>
                    <a:gd name="T43" fmla="*/ 23 h 78"/>
                    <a:gd name="T44" fmla="*/ 34 w 46"/>
                    <a:gd name="T45" fmla="*/ 20 h 78"/>
                    <a:gd name="T46" fmla="*/ 33 w 46"/>
                    <a:gd name="T47" fmla="*/ 22 h 78"/>
                    <a:gd name="T48" fmla="*/ 33 w 46"/>
                    <a:gd name="T49" fmla="*/ 22 h 78"/>
                    <a:gd name="T50" fmla="*/ 35 w 46"/>
                    <a:gd name="T51" fmla="*/ 20 h 78"/>
                    <a:gd name="T52" fmla="*/ 37 w 46"/>
                    <a:gd name="T53" fmla="*/ 16 h 78"/>
                    <a:gd name="T54" fmla="*/ 36 w 46"/>
                    <a:gd name="T55" fmla="*/ 18 h 78"/>
                    <a:gd name="T56" fmla="*/ 37 w 46"/>
                    <a:gd name="T57" fmla="*/ 16 h 78"/>
                    <a:gd name="T58" fmla="*/ 37 w 46"/>
                    <a:gd name="T59" fmla="*/ 16 h 78"/>
                    <a:gd name="T60" fmla="*/ 37 w 46"/>
                    <a:gd name="T61" fmla="*/ 16 h 78"/>
                    <a:gd name="T62" fmla="*/ 38 w 46"/>
                    <a:gd name="T63" fmla="*/ 15 h 78"/>
                    <a:gd name="T64" fmla="*/ 37 w 46"/>
                    <a:gd name="T65" fmla="*/ 15 h 78"/>
                    <a:gd name="T66" fmla="*/ 38 w 46"/>
                    <a:gd name="T67" fmla="*/ 15 h 78"/>
                    <a:gd name="T68" fmla="*/ 38 w 46"/>
                    <a:gd name="T69" fmla="*/ 15 h 78"/>
                    <a:gd name="T70" fmla="*/ 40 w 46"/>
                    <a:gd name="T71" fmla="*/ 11 h 78"/>
                    <a:gd name="T72" fmla="*/ 40 w 46"/>
                    <a:gd name="T73" fmla="*/ 11 h 78"/>
                    <a:gd name="T74" fmla="*/ 40 w 46"/>
                    <a:gd name="T75" fmla="*/ 11 h 78"/>
                    <a:gd name="T76" fmla="*/ 40 w 46"/>
                    <a:gd name="T77" fmla="*/ 11 h 78"/>
                    <a:gd name="T78" fmla="*/ 40 w 46"/>
                    <a:gd name="T79" fmla="*/ 10 h 78"/>
                    <a:gd name="T80" fmla="*/ 42 w 46"/>
                    <a:gd name="T81" fmla="*/ 8 h 78"/>
                    <a:gd name="T82" fmla="*/ 43 w 46"/>
                    <a:gd name="T83" fmla="*/ 6 h 78"/>
                    <a:gd name="T84" fmla="*/ 43 w 46"/>
                    <a:gd name="T85" fmla="*/ 6 h 78"/>
                    <a:gd name="T86" fmla="*/ 43 w 46"/>
                    <a:gd name="T87" fmla="*/ 6 h 78"/>
                    <a:gd name="T88" fmla="*/ 43 w 46"/>
                    <a:gd name="T89" fmla="*/ 5 h 78"/>
                    <a:gd name="T90" fmla="*/ 43 w 46"/>
                    <a:gd name="T91" fmla="*/ 5 h 78"/>
                    <a:gd name="T92" fmla="*/ 44 w 46"/>
                    <a:gd name="T93" fmla="*/ 3 h 78"/>
                    <a:gd name="T94" fmla="*/ 44 w 46"/>
                    <a:gd name="T95" fmla="*/ 5 h 78"/>
                    <a:gd name="T96" fmla="*/ 44 w 46"/>
                    <a:gd name="T97" fmla="*/ 3 h 78"/>
                    <a:gd name="T98" fmla="*/ 45 w 46"/>
                    <a:gd name="T99" fmla="*/ 2 h 78"/>
                    <a:gd name="T100" fmla="*/ 45 w 46"/>
                    <a:gd name="T101" fmla="*/ 3 h 78"/>
                    <a:gd name="T102" fmla="*/ 45 w 46"/>
                    <a:gd name="T103" fmla="*/ 2 h 78"/>
                    <a:gd name="T104" fmla="*/ 46 w 46"/>
                    <a:gd name="T105" fmla="*/ 1 h 78"/>
                    <a:gd name="T106" fmla="*/ 46 w 46"/>
                    <a:gd name="T107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46" h="78">
                      <a:moveTo>
                        <a:pt x="0" y="77"/>
                      </a:moveTo>
                      <a:cubicBezTo>
                        <a:pt x="0" y="77"/>
                        <a:pt x="0" y="78"/>
                        <a:pt x="0" y="78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0" y="77"/>
                        <a:pt x="0" y="77"/>
                        <a:pt x="0" y="77"/>
                      </a:cubicBezTo>
                      <a:moveTo>
                        <a:pt x="11" y="59"/>
                      </a:moveTo>
                      <a:cubicBezTo>
                        <a:pt x="10" y="61"/>
                        <a:pt x="8" y="63"/>
                        <a:pt x="7" y="66"/>
                      </a:cubicBezTo>
                      <a:cubicBezTo>
                        <a:pt x="7" y="66"/>
                        <a:pt x="7" y="66"/>
                        <a:pt x="7" y="66"/>
                      </a:cubicBezTo>
                      <a:cubicBezTo>
                        <a:pt x="8" y="64"/>
                        <a:pt x="10" y="61"/>
                        <a:pt x="11" y="59"/>
                      </a:cubicBezTo>
                      <a:cubicBezTo>
                        <a:pt x="11" y="59"/>
                        <a:pt x="11" y="59"/>
                        <a:pt x="11" y="59"/>
                      </a:cubicBezTo>
                      <a:moveTo>
                        <a:pt x="16" y="50"/>
                      </a:moveTo>
                      <a:cubicBezTo>
                        <a:pt x="16" y="51"/>
                        <a:pt x="15" y="52"/>
                        <a:pt x="15" y="52"/>
                      </a:cubicBezTo>
                      <a:cubicBezTo>
                        <a:pt x="15" y="52"/>
                        <a:pt x="15" y="52"/>
                        <a:pt x="15" y="52"/>
                      </a:cubicBezTo>
                      <a:cubicBezTo>
                        <a:pt x="15" y="52"/>
                        <a:pt x="16" y="51"/>
                        <a:pt x="16" y="50"/>
                      </a:cubicBezTo>
                      <a:cubicBezTo>
                        <a:pt x="16" y="50"/>
                        <a:pt x="16" y="50"/>
                        <a:pt x="16" y="50"/>
                      </a:cubicBezTo>
                      <a:moveTo>
                        <a:pt x="18" y="47"/>
                      </a:moveTo>
                      <a:cubicBezTo>
                        <a:pt x="18" y="48"/>
                        <a:pt x="17" y="48"/>
                        <a:pt x="17" y="49"/>
                      </a:cubicBezTo>
                      <a:cubicBezTo>
                        <a:pt x="17" y="49"/>
                        <a:pt x="17" y="49"/>
                        <a:pt x="17" y="49"/>
                      </a:cubicBezTo>
                      <a:cubicBezTo>
                        <a:pt x="17" y="48"/>
                        <a:pt x="18" y="48"/>
                        <a:pt x="18" y="47"/>
                      </a:cubicBezTo>
                      <a:cubicBezTo>
                        <a:pt x="18" y="47"/>
                        <a:pt x="18" y="47"/>
                        <a:pt x="18" y="47"/>
                      </a:cubicBezTo>
                      <a:moveTo>
                        <a:pt x="21" y="42"/>
                      </a:moveTo>
                      <a:cubicBezTo>
                        <a:pt x="21" y="43"/>
                        <a:pt x="20" y="43"/>
                        <a:pt x="20" y="44"/>
                      </a:cubicBezTo>
                      <a:cubicBezTo>
                        <a:pt x="20" y="44"/>
                        <a:pt x="20" y="44"/>
                        <a:pt x="20" y="44"/>
                      </a:cubicBezTo>
                      <a:cubicBezTo>
                        <a:pt x="20" y="44"/>
                        <a:pt x="21" y="43"/>
                        <a:pt x="21" y="42"/>
                      </a:cubicBezTo>
                      <a:cubicBezTo>
                        <a:pt x="21" y="42"/>
                        <a:pt x="21" y="42"/>
                        <a:pt x="21" y="42"/>
                      </a:cubicBezTo>
                      <a:moveTo>
                        <a:pt x="24" y="38"/>
                      </a:moveTo>
                      <a:cubicBezTo>
                        <a:pt x="23" y="39"/>
                        <a:pt x="22" y="40"/>
                        <a:pt x="21" y="41"/>
                      </a:cubicBezTo>
                      <a:cubicBezTo>
                        <a:pt x="21" y="41"/>
                        <a:pt x="21" y="42"/>
                        <a:pt x="22" y="42"/>
                      </a:cubicBezTo>
                      <a:cubicBezTo>
                        <a:pt x="22" y="40"/>
                        <a:pt x="23" y="39"/>
                        <a:pt x="24" y="38"/>
                      </a:cubicBezTo>
                      <a:cubicBezTo>
                        <a:pt x="24" y="38"/>
                        <a:pt x="24" y="38"/>
                        <a:pt x="24" y="38"/>
                      </a:cubicBezTo>
                      <a:moveTo>
                        <a:pt x="26" y="35"/>
                      </a:moveTo>
                      <a:cubicBezTo>
                        <a:pt x="25" y="35"/>
                        <a:pt x="24" y="36"/>
                        <a:pt x="24" y="37"/>
                      </a:cubicBezTo>
                      <a:cubicBezTo>
                        <a:pt x="24" y="37"/>
                        <a:pt x="24" y="37"/>
                        <a:pt x="24" y="37"/>
                      </a:cubicBezTo>
                      <a:cubicBezTo>
                        <a:pt x="25" y="36"/>
                        <a:pt x="25" y="36"/>
                        <a:pt x="26" y="35"/>
                      </a:cubicBezTo>
                      <a:cubicBezTo>
                        <a:pt x="26" y="35"/>
                        <a:pt x="26" y="35"/>
                        <a:pt x="26" y="35"/>
                      </a:cubicBezTo>
                      <a:moveTo>
                        <a:pt x="28" y="30"/>
                      </a:moveTo>
                      <a:cubicBezTo>
                        <a:pt x="28" y="30"/>
                        <a:pt x="28" y="31"/>
                        <a:pt x="28" y="31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8" y="30"/>
                        <a:pt x="28" y="30"/>
                      </a:cubicBezTo>
                      <a:cubicBezTo>
                        <a:pt x="28" y="30"/>
                        <a:pt x="28" y="30"/>
                        <a:pt x="28" y="30"/>
                      </a:cubicBezTo>
                      <a:moveTo>
                        <a:pt x="32" y="23"/>
                      </a:move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1" y="25"/>
                        <a:pt x="30" y="27"/>
                        <a:pt x="29" y="29"/>
                      </a:cubicBezTo>
                      <a:cubicBezTo>
                        <a:pt x="29" y="29"/>
                        <a:pt x="29" y="29"/>
                        <a:pt x="29" y="29"/>
                      </a:cubicBezTo>
                      <a:cubicBezTo>
                        <a:pt x="30" y="27"/>
                        <a:pt x="31" y="25"/>
                        <a:pt x="33" y="23"/>
                      </a:cubicBezTo>
                      <a:cubicBezTo>
                        <a:pt x="33" y="23"/>
                        <a:pt x="33" y="23"/>
                        <a:pt x="32" y="23"/>
                      </a:cubicBezTo>
                      <a:moveTo>
                        <a:pt x="34" y="20"/>
                      </a:moveTo>
                      <a:cubicBezTo>
                        <a:pt x="34" y="20"/>
                        <a:pt x="34" y="21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4" y="21"/>
                        <a:pt x="34" y="21"/>
                        <a:pt x="35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moveTo>
                        <a:pt x="37" y="16"/>
                      </a:moveTo>
                      <a:cubicBezTo>
                        <a:pt x="36" y="17"/>
                        <a:pt x="36" y="17"/>
                        <a:pt x="36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6" y="17"/>
                        <a:pt x="36" y="17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moveTo>
                        <a:pt x="37" y="16"/>
                      </a:move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moveTo>
                        <a:pt x="38" y="15"/>
                      </a:move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7" y="15"/>
                        <a:pt x="38" y="15"/>
                        <a:pt x="38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moveTo>
                        <a:pt x="40" y="11"/>
                      </a:moveTo>
                      <a:cubicBezTo>
                        <a:pt x="39" y="12"/>
                        <a:pt x="38" y="13"/>
                        <a:pt x="38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38" y="14"/>
                        <a:pt x="39" y="12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moveTo>
                        <a:pt x="40" y="11"/>
                      </a:move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moveTo>
                        <a:pt x="42" y="8"/>
                      </a:moveTo>
                      <a:cubicBezTo>
                        <a:pt x="41" y="8"/>
                        <a:pt x="41" y="9"/>
                        <a:pt x="40" y="10"/>
                      </a:cubicBezTo>
                      <a:cubicBezTo>
                        <a:pt x="40" y="10"/>
                        <a:pt x="40" y="10"/>
                        <a:pt x="40" y="10"/>
                      </a:cubicBezTo>
                      <a:cubicBezTo>
                        <a:pt x="41" y="9"/>
                        <a:pt x="41" y="9"/>
                        <a:pt x="42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moveTo>
                        <a:pt x="43" y="6"/>
                      </a:move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moveTo>
                        <a:pt x="43" y="5"/>
                      </a:moveTo>
                      <a:cubicBezTo>
                        <a:pt x="43" y="5"/>
                        <a:pt x="43" y="5"/>
                        <a:pt x="43" y="5"/>
                      </a:cubicBezTo>
                      <a:cubicBezTo>
                        <a:pt x="43" y="5"/>
                        <a:pt x="43" y="5"/>
                        <a:pt x="43" y="5"/>
                      </a:cubicBezTo>
                      <a:cubicBezTo>
                        <a:pt x="43" y="5"/>
                        <a:pt x="43" y="5"/>
                        <a:pt x="43" y="5"/>
                      </a:cubicBezTo>
                      <a:cubicBezTo>
                        <a:pt x="43" y="5"/>
                        <a:pt x="43" y="5"/>
                        <a:pt x="43" y="5"/>
                      </a:cubicBezTo>
                      <a:moveTo>
                        <a:pt x="44" y="3"/>
                      </a:moveTo>
                      <a:cubicBezTo>
                        <a:pt x="44" y="4"/>
                        <a:pt x="44" y="4"/>
                        <a:pt x="43" y="5"/>
                      </a:cubicBezTo>
                      <a:cubicBezTo>
                        <a:pt x="43" y="5"/>
                        <a:pt x="44" y="5"/>
                        <a:pt x="44" y="5"/>
                      </a:cubicBezTo>
                      <a:cubicBezTo>
                        <a:pt x="44" y="5"/>
                        <a:pt x="44" y="4"/>
                        <a:pt x="44" y="4"/>
                      </a:cubicBezTo>
                      <a:cubicBezTo>
                        <a:pt x="44" y="4"/>
                        <a:pt x="44" y="4"/>
                        <a:pt x="44" y="3"/>
                      </a:cubicBezTo>
                      <a:cubicBezTo>
                        <a:pt x="44" y="3"/>
                        <a:pt x="44" y="3"/>
                        <a:pt x="44" y="3"/>
                      </a:cubicBezTo>
                      <a:moveTo>
                        <a:pt x="45" y="2"/>
                      </a:moveTo>
                      <a:cubicBezTo>
                        <a:pt x="45" y="2"/>
                        <a:pt x="45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5" y="3"/>
                        <a:pt x="45" y="2"/>
                        <a:pt x="45" y="2"/>
                      </a:cubicBezTo>
                      <a:cubicBezTo>
                        <a:pt x="45" y="2"/>
                        <a:pt x="45" y="2"/>
                        <a:pt x="45" y="2"/>
                      </a:cubicBezTo>
                      <a:moveTo>
                        <a:pt x="46" y="0"/>
                      </a:moveTo>
                      <a:cubicBezTo>
                        <a:pt x="46" y="0"/>
                        <a:pt x="46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6" y="1"/>
                        <a:pt x="46" y="0"/>
                        <a:pt x="46" y="0"/>
                      </a:cubicBezTo>
                      <a:cubicBezTo>
                        <a:pt x="46" y="0"/>
                        <a:pt x="46" y="0"/>
                        <a:pt x="4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3" name="Freeform 9624"/>
                <p:cNvSpPr>
                  <a:spLocks noEditPoints="1"/>
                </p:cNvSpPr>
                <p:nvPr/>
              </p:nvSpPr>
              <p:spPr bwMode="auto">
                <a:xfrm>
                  <a:off x="-472" y="3389"/>
                  <a:ext cx="12" cy="19"/>
                </a:xfrm>
                <a:custGeom>
                  <a:avLst/>
                  <a:gdLst>
                    <a:gd name="T0" fmla="*/ 1 w 5"/>
                    <a:gd name="T1" fmla="*/ 7 h 8"/>
                    <a:gd name="T2" fmla="*/ 0 w 5"/>
                    <a:gd name="T3" fmla="*/ 8 h 8"/>
                    <a:gd name="T4" fmla="*/ 0 w 5"/>
                    <a:gd name="T5" fmla="*/ 8 h 8"/>
                    <a:gd name="T6" fmla="*/ 1 w 5"/>
                    <a:gd name="T7" fmla="*/ 7 h 8"/>
                    <a:gd name="T8" fmla="*/ 1 w 5"/>
                    <a:gd name="T9" fmla="*/ 7 h 8"/>
                    <a:gd name="T10" fmla="*/ 5 w 5"/>
                    <a:gd name="T11" fmla="*/ 0 h 8"/>
                    <a:gd name="T12" fmla="*/ 4 w 5"/>
                    <a:gd name="T13" fmla="*/ 1 h 8"/>
                    <a:gd name="T14" fmla="*/ 5 w 5"/>
                    <a:gd name="T15" fmla="*/ 1 h 8"/>
                    <a:gd name="T16" fmla="*/ 5 w 5"/>
                    <a:gd name="T17" fmla="*/ 0 h 8"/>
                    <a:gd name="T18" fmla="*/ 5 w 5"/>
                    <a:gd name="T19" fmla="*/ 0 h 8"/>
                    <a:gd name="T20" fmla="*/ 5 w 5"/>
                    <a:gd name="T21" fmla="*/ 0 h 8"/>
                    <a:gd name="T22" fmla="*/ 5 w 5"/>
                    <a:gd name="T23" fmla="*/ 0 h 8"/>
                    <a:gd name="T24" fmla="*/ 5 w 5"/>
                    <a:gd name="T25" fmla="*/ 0 h 8"/>
                    <a:gd name="T26" fmla="*/ 5 w 5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8">
                      <a:moveTo>
                        <a:pt x="1" y="7"/>
                      </a:moveTo>
                      <a:cubicBezTo>
                        <a:pt x="1" y="7"/>
                        <a:pt x="1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4" name="Freeform 9625"/>
                <p:cNvSpPr>
                  <a:spLocks noEditPoints="1"/>
                </p:cNvSpPr>
                <p:nvPr/>
              </p:nvSpPr>
              <p:spPr bwMode="auto">
                <a:xfrm>
                  <a:off x="-451" y="3361"/>
                  <a:ext cx="7" cy="14"/>
                </a:xfrm>
                <a:custGeom>
                  <a:avLst/>
                  <a:gdLst>
                    <a:gd name="T0" fmla="*/ 0 w 3"/>
                    <a:gd name="T1" fmla="*/ 6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6 h 6"/>
                    <a:gd name="T10" fmla="*/ 0 w 3"/>
                    <a:gd name="T11" fmla="*/ 5 h 6"/>
                    <a:gd name="T12" fmla="*/ 0 w 3"/>
                    <a:gd name="T13" fmla="*/ 6 h 6"/>
                    <a:gd name="T14" fmla="*/ 0 w 3"/>
                    <a:gd name="T15" fmla="*/ 6 h 6"/>
                    <a:gd name="T16" fmla="*/ 0 w 3"/>
                    <a:gd name="T17" fmla="*/ 5 h 6"/>
                    <a:gd name="T18" fmla="*/ 0 w 3"/>
                    <a:gd name="T19" fmla="*/ 5 h 6"/>
                    <a:gd name="T20" fmla="*/ 1 w 3"/>
                    <a:gd name="T21" fmla="*/ 5 h 6"/>
                    <a:gd name="T22" fmla="*/ 1 w 3"/>
                    <a:gd name="T23" fmla="*/ 5 h 6"/>
                    <a:gd name="T24" fmla="*/ 1 w 3"/>
                    <a:gd name="T25" fmla="*/ 5 h 6"/>
                    <a:gd name="T26" fmla="*/ 1 w 3"/>
                    <a:gd name="T27" fmla="*/ 5 h 6"/>
                    <a:gd name="T28" fmla="*/ 1 w 3"/>
                    <a:gd name="T29" fmla="*/ 5 h 6"/>
                    <a:gd name="T30" fmla="*/ 3 w 3"/>
                    <a:gd name="T31" fmla="*/ 1 h 6"/>
                    <a:gd name="T32" fmla="*/ 3 w 3"/>
                    <a:gd name="T33" fmla="*/ 1 h 6"/>
                    <a:gd name="T34" fmla="*/ 3 w 3"/>
                    <a:gd name="T35" fmla="*/ 1 h 6"/>
                    <a:gd name="T36" fmla="*/ 3 w 3"/>
                    <a:gd name="T37" fmla="*/ 1 h 6"/>
                    <a:gd name="T38" fmla="*/ 3 w 3"/>
                    <a:gd name="T39" fmla="*/ 1 h 6"/>
                    <a:gd name="T40" fmla="*/ 3 w 3"/>
                    <a:gd name="T41" fmla="*/ 1 h 6"/>
                    <a:gd name="T42" fmla="*/ 3 w 3"/>
                    <a:gd name="T43" fmla="*/ 0 h 6"/>
                    <a:gd name="T44" fmla="*/ 3 w 3"/>
                    <a:gd name="T45" fmla="*/ 1 h 6"/>
                    <a:gd name="T46" fmla="*/ 3 w 3"/>
                    <a:gd name="T47" fmla="*/ 1 h 6"/>
                    <a:gd name="T48" fmla="*/ 3 w 3"/>
                    <a:gd name="T49" fmla="*/ 0 h 6"/>
                    <a:gd name="T50" fmla="*/ 3 w 3"/>
                    <a:gd name="T5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5" name="Freeform 9626"/>
                <p:cNvSpPr>
                  <a:spLocks/>
                </p:cNvSpPr>
                <p:nvPr/>
              </p:nvSpPr>
              <p:spPr bwMode="auto">
                <a:xfrm>
                  <a:off x="-432" y="3339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6" name="Freeform 9627"/>
                <p:cNvSpPr>
                  <a:spLocks/>
                </p:cNvSpPr>
                <p:nvPr/>
              </p:nvSpPr>
              <p:spPr bwMode="auto">
                <a:xfrm>
                  <a:off x="-434" y="3344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7" name="Freeform 9628"/>
                <p:cNvSpPr>
                  <a:spLocks/>
                </p:cNvSpPr>
                <p:nvPr/>
              </p:nvSpPr>
              <p:spPr bwMode="auto">
                <a:xfrm>
                  <a:off x="-430" y="3337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8" name="Freeform 9629"/>
                <p:cNvSpPr>
                  <a:spLocks noEditPoints="1"/>
                </p:cNvSpPr>
                <p:nvPr/>
              </p:nvSpPr>
              <p:spPr bwMode="auto">
                <a:xfrm>
                  <a:off x="-538" y="3349"/>
                  <a:ext cx="104" cy="170"/>
                </a:xfrm>
                <a:custGeom>
                  <a:avLst/>
                  <a:gdLst>
                    <a:gd name="T0" fmla="*/ 7 w 44"/>
                    <a:gd name="T1" fmla="*/ 61 h 72"/>
                    <a:gd name="T2" fmla="*/ 0 w 44"/>
                    <a:gd name="T3" fmla="*/ 72 h 72"/>
                    <a:gd name="T4" fmla="*/ 0 w 44"/>
                    <a:gd name="T5" fmla="*/ 72 h 72"/>
                    <a:gd name="T6" fmla="*/ 0 w 44"/>
                    <a:gd name="T7" fmla="*/ 72 h 72"/>
                    <a:gd name="T8" fmla="*/ 7 w 44"/>
                    <a:gd name="T9" fmla="*/ 61 h 72"/>
                    <a:gd name="T10" fmla="*/ 7 w 44"/>
                    <a:gd name="T11" fmla="*/ 61 h 72"/>
                    <a:gd name="T12" fmla="*/ 15 w 44"/>
                    <a:gd name="T13" fmla="*/ 47 h 72"/>
                    <a:gd name="T14" fmla="*/ 11 w 44"/>
                    <a:gd name="T15" fmla="*/ 54 h 72"/>
                    <a:gd name="T16" fmla="*/ 11 w 44"/>
                    <a:gd name="T17" fmla="*/ 54 h 72"/>
                    <a:gd name="T18" fmla="*/ 15 w 44"/>
                    <a:gd name="T19" fmla="*/ 47 h 72"/>
                    <a:gd name="T20" fmla="*/ 15 w 44"/>
                    <a:gd name="T21" fmla="*/ 47 h 72"/>
                    <a:gd name="T22" fmla="*/ 17 w 44"/>
                    <a:gd name="T23" fmla="*/ 44 h 72"/>
                    <a:gd name="T24" fmla="*/ 16 w 44"/>
                    <a:gd name="T25" fmla="*/ 45 h 72"/>
                    <a:gd name="T26" fmla="*/ 16 w 44"/>
                    <a:gd name="T27" fmla="*/ 45 h 72"/>
                    <a:gd name="T28" fmla="*/ 17 w 44"/>
                    <a:gd name="T29" fmla="*/ 44 h 72"/>
                    <a:gd name="T30" fmla="*/ 17 w 44"/>
                    <a:gd name="T31" fmla="*/ 44 h 72"/>
                    <a:gd name="T32" fmla="*/ 20 w 44"/>
                    <a:gd name="T33" fmla="*/ 39 h 72"/>
                    <a:gd name="T34" fmla="*/ 18 w 44"/>
                    <a:gd name="T35" fmla="*/ 42 h 72"/>
                    <a:gd name="T36" fmla="*/ 18 w 44"/>
                    <a:gd name="T37" fmla="*/ 42 h 72"/>
                    <a:gd name="T38" fmla="*/ 20 w 44"/>
                    <a:gd name="T39" fmla="*/ 39 h 72"/>
                    <a:gd name="T40" fmla="*/ 20 w 44"/>
                    <a:gd name="T41" fmla="*/ 39 h 72"/>
                    <a:gd name="T42" fmla="*/ 21 w 44"/>
                    <a:gd name="T43" fmla="*/ 36 h 72"/>
                    <a:gd name="T44" fmla="*/ 21 w 44"/>
                    <a:gd name="T45" fmla="*/ 37 h 72"/>
                    <a:gd name="T46" fmla="*/ 21 w 44"/>
                    <a:gd name="T47" fmla="*/ 37 h 72"/>
                    <a:gd name="T48" fmla="*/ 22 w 44"/>
                    <a:gd name="T49" fmla="*/ 37 h 72"/>
                    <a:gd name="T50" fmla="*/ 21 w 44"/>
                    <a:gd name="T51" fmla="*/ 36 h 72"/>
                    <a:gd name="T52" fmla="*/ 24 w 44"/>
                    <a:gd name="T53" fmla="*/ 32 h 72"/>
                    <a:gd name="T54" fmla="*/ 24 w 44"/>
                    <a:gd name="T55" fmla="*/ 33 h 72"/>
                    <a:gd name="T56" fmla="*/ 24 w 44"/>
                    <a:gd name="T57" fmla="*/ 33 h 72"/>
                    <a:gd name="T58" fmla="*/ 24 w 44"/>
                    <a:gd name="T59" fmla="*/ 32 h 72"/>
                    <a:gd name="T60" fmla="*/ 24 w 44"/>
                    <a:gd name="T61" fmla="*/ 32 h 72"/>
                    <a:gd name="T62" fmla="*/ 28 w 44"/>
                    <a:gd name="T63" fmla="*/ 26 h 72"/>
                    <a:gd name="T64" fmla="*/ 26 w 44"/>
                    <a:gd name="T65" fmla="*/ 30 h 72"/>
                    <a:gd name="T66" fmla="*/ 26 w 44"/>
                    <a:gd name="T67" fmla="*/ 30 h 72"/>
                    <a:gd name="T68" fmla="*/ 28 w 44"/>
                    <a:gd name="T69" fmla="*/ 26 h 72"/>
                    <a:gd name="T70" fmla="*/ 28 w 44"/>
                    <a:gd name="T71" fmla="*/ 26 h 72"/>
                    <a:gd name="T72" fmla="*/ 36 w 44"/>
                    <a:gd name="T73" fmla="*/ 13 h 72"/>
                    <a:gd name="T74" fmla="*/ 34 w 44"/>
                    <a:gd name="T75" fmla="*/ 15 h 72"/>
                    <a:gd name="T76" fmla="*/ 35 w 44"/>
                    <a:gd name="T77" fmla="*/ 15 h 72"/>
                    <a:gd name="T78" fmla="*/ 36 w 44"/>
                    <a:gd name="T79" fmla="*/ 13 h 72"/>
                    <a:gd name="T80" fmla="*/ 36 w 44"/>
                    <a:gd name="T81" fmla="*/ 13 h 72"/>
                    <a:gd name="T82" fmla="*/ 43 w 44"/>
                    <a:gd name="T83" fmla="*/ 1 h 72"/>
                    <a:gd name="T84" fmla="*/ 42 w 44"/>
                    <a:gd name="T85" fmla="*/ 3 h 72"/>
                    <a:gd name="T86" fmla="*/ 42 w 44"/>
                    <a:gd name="T87" fmla="*/ 3 h 72"/>
                    <a:gd name="T88" fmla="*/ 43 w 44"/>
                    <a:gd name="T89" fmla="*/ 1 h 72"/>
                    <a:gd name="T90" fmla="*/ 43 w 44"/>
                    <a:gd name="T91" fmla="*/ 1 h 72"/>
                    <a:gd name="T92" fmla="*/ 43 w 44"/>
                    <a:gd name="T93" fmla="*/ 0 h 72"/>
                    <a:gd name="T94" fmla="*/ 43 w 44"/>
                    <a:gd name="T95" fmla="*/ 1 h 72"/>
                    <a:gd name="T96" fmla="*/ 43 w 44"/>
                    <a:gd name="T97" fmla="*/ 1 h 72"/>
                    <a:gd name="T98" fmla="*/ 43 w 44"/>
                    <a:gd name="T99" fmla="*/ 0 h 72"/>
                    <a:gd name="T100" fmla="*/ 43 w 44"/>
                    <a:gd name="T101" fmla="*/ 0 h 72"/>
                    <a:gd name="T102" fmla="*/ 43 w 44"/>
                    <a:gd name="T103" fmla="*/ 0 h 72"/>
                    <a:gd name="T104" fmla="*/ 43 w 44"/>
                    <a:gd name="T105" fmla="*/ 0 h 72"/>
                    <a:gd name="T106" fmla="*/ 43 w 44"/>
                    <a:gd name="T107" fmla="*/ 0 h 72"/>
                    <a:gd name="T108" fmla="*/ 44 w 44"/>
                    <a:gd name="T109" fmla="*/ 0 h 72"/>
                    <a:gd name="T110" fmla="*/ 43 w 44"/>
                    <a:gd name="T111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4" h="72">
                      <a:moveTo>
                        <a:pt x="7" y="61"/>
                      </a:moveTo>
                      <a:cubicBezTo>
                        <a:pt x="5" y="65"/>
                        <a:pt x="2" y="69"/>
                        <a:pt x="0" y="72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2" y="68"/>
                        <a:pt x="5" y="64"/>
                        <a:pt x="7" y="61"/>
                      </a:cubicBezTo>
                      <a:cubicBezTo>
                        <a:pt x="7" y="61"/>
                        <a:pt x="7" y="61"/>
                        <a:pt x="7" y="61"/>
                      </a:cubicBezTo>
                      <a:moveTo>
                        <a:pt x="15" y="47"/>
                      </a:moveTo>
                      <a:cubicBezTo>
                        <a:pt x="14" y="49"/>
                        <a:pt x="12" y="52"/>
                        <a:pt x="11" y="54"/>
                      </a:cubicBezTo>
                      <a:cubicBezTo>
                        <a:pt x="11" y="54"/>
                        <a:pt x="11" y="54"/>
                        <a:pt x="11" y="54"/>
                      </a:cubicBezTo>
                      <a:cubicBezTo>
                        <a:pt x="12" y="52"/>
                        <a:pt x="14" y="50"/>
                        <a:pt x="15" y="47"/>
                      </a:cubicBezTo>
                      <a:cubicBezTo>
                        <a:pt x="15" y="47"/>
                        <a:pt x="15" y="47"/>
                        <a:pt x="15" y="47"/>
                      </a:cubicBezTo>
                      <a:moveTo>
                        <a:pt x="17" y="44"/>
                      </a:moveTo>
                      <a:cubicBezTo>
                        <a:pt x="17" y="44"/>
                        <a:pt x="16" y="45"/>
                        <a:pt x="16" y="45"/>
                      </a:cubicBezTo>
                      <a:cubicBezTo>
                        <a:pt x="16" y="45"/>
                        <a:pt x="16" y="45"/>
                        <a:pt x="16" y="45"/>
                      </a:cubicBezTo>
                      <a:cubicBezTo>
                        <a:pt x="16" y="45"/>
                        <a:pt x="17" y="45"/>
                        <a:pt x="17" y="44"/>
                      </a:cubicBezTo>
                      <a:cubicBezTo>
                        <a:pt x="17" y="44"/>
                        <a:pt x="17" y="44"/>
                        <a:pt x="17" y="44"/>
                      </a:cubicBezTo>
                      <a:moveTo>
                        <a:pt x="20" y="39"/>
                      </a:moveTo>
                      <a:cubicBezTo>
                        <a:pt x="19" y="40"/>
                        <a:pt x="19" y="41"/>
                        <a:pt x="18" y="42"/>
                      </a:cubicBezTo>
                      <a:cubicBezTo>
                        <a:pt x="18" y="42"/>
                        <a:pt x="18" y="42"/>
                        <a:pt x="18" y="42"/>
                      </a:cubicBezTo>
                      <a:cubicBezTo>
                        <a:pt x="19" y="41"/>
                        <a:pt x="19" y="40"/>
                        <a:pt x="20" y="39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moveTo>
                        <a:pt x="21" y="36"/>
                      </a:move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7"/>
                        <a:pt x="21" y="37"/>
                      </a:cubicBezTo>
                      <a:cubicBezTo>
                        <a:pt x="21" y="37"/>
                        <a:pt x="21" y="37"/>
                        <a:pt x="22" y="37"/>
                      </a:cubicBezTo>
                      <a:cubicBezTo>
                        <a:pt x="21" y="37"/>
                        <a:pt x="21" y="36"/>
                        <a:pt x="21" y="36"/>
                      </a:cubicBezTo>
                      <a:moveTo>
                        <a:pt x="24" y="32"/>
                      </a:moveTo>
                      <a:cubicBezTo>
                        <a:pt x="24" y="32"/>
                        <a:pt x="24" y="32"/>
                        <a:pt x="24" y="33"/>
                      </a:cubicBezTo>
                      <a:cubicBezTo>
                        <a:pt x="24" y="33"/>
                        <a:pt x="24" y="33"/>
                        <a:pt x="24" y="33"/>
                      </a:cubicBezTo>
                      <a:cubicBezTo>
                        <a:pt x="24" y="33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moveTo>
                        <a:pt x="28" y="26"/>
                      </a:moveTo>
                      <a:cubicBezTo>
                        <a:pt x="27" y="27"/>
                        <a:pt x="26" y="28"/>
                        <a:pt x="26" y="3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6" y="29"/>
                        <a:pt x="27" y="27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moveTo>
                        <a:pt x="36" y="13"/>
                      </a:moveTo>
                      <a:cubicBezTo>
                        <a:pt x="35" y="13"/>
                        <a:pt x="35" y="14"/>
                        <a:pt x="34" y="15"/>
                      </a:cubicBezTo>
                      <a:cubicBezTo>
                        <a:pt x="34" y="15"/>
                        <a:pt x="34" y="15"/>
                        <a:pt x="35" y="15"/>
                      </a:cubicBezTo>
                      <a:cubicBezTo>
                        <a:pt x="35" y="14"/>
                        <a:pt x="35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moveTo>
                        <a:pt x="43" y="1"/>
                      </a:moveTo>
                      <a:cubicBezTo>
                        <a:pt x="42" y="2"/>
                        <a:pt x="42" y="2"/>
                        <a:pt x="42" y="3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42" y="2"/>
                        <a:pt x="42" y="2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moveTo>
                        <a:pt x="43" y="0"/>
                      </a:moveTo>
                      <a:cubicBezTo>
                        <a:pt x="43" y="0"/>
                        <a:pt x="43" y="1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43" y="0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moveTo>
                        <a:pt x="43" y="0"/>
                      </a:move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3" y="0"/>
                        <a:pt x="43" y="0"/>
                        <a:pt x="44" y="0"/>
                      </a:cubicBezTo>
                      <a:cubicBezTo>
                        <a:pt x="44" y="0"/>
                        <a:pt x="43" y="0"/>
                        <a:pt x="4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9" name="Freeform 9630"/>
                <p:cNvSpPr>
                  <a:spLocks noEditPoints="1"/>
                </p:cNvSpPr>
                <p:nvPr/>
              </p:nvSpPr>
              <p:spPr bwMode="auto">
                <a:xfrm>
                  <a:off x="-602" y="3420"/>
                  <a:ext cx="123" cy="198"/>
                </a:xfrm>
                <a:custGeom>
                  <a:avLst/>
                  <a:gdLst>
                    <a:gd name="T0" fmla="*/ 0 w 52"/>
                    <a:gd name="T1" fmla="*/ 84 h 84"/>
                    <a:gd name="T2" fmla="*/ 0 w 52"/>
                    <a:gd name="T3" fmla="*/ 84 h 84"/>
                    <a:gd name="T4" fmla="*/ 1 w 52"/>
                    <a:gd name="T5" fmla="*/ 83 h 84"/>
                    <a:gd name="T6" fmla="*/ 0 w 52"/>
                    <a:gd name="T7" fmla="*/ 83 h 84"/>
                    <a:gd name="T8" fmla="*/ 1 w 52"/>
                    <a:gd name="T9" fmla="*/ 83 h 84"/>
                    <a:gd name="T10" fmla="*/ 1 w 52"/>
                    <a:gd name="T11" fmla="*/ 82 h 84"/>
                    <a:gd name="T12" fmla="*/ 2 w 52"/>
                    <a:gd name="T13" fmla="*/ 81 h 84"/>
                    <a:gd name="T14" fmla="*/ 3 w 52"/>
                    <a:gd name="T15" fmla="*/ 79 h 84"/>
                    <a:gd name="T16" fmla="*/ 3 w 52"/>
                    <a:gd name="T17" fmla="*/ 80 h 84"/>
                    <a:gd name="T18" fmla="*/ 3 w 52"/>
                    <a:gd name="T19" fmla="*/ 79 h 84"/>
                    <a:gd name="T20" fmla="*/ 6 w 52"/>
                    <a:gd name="T21" fmla="*/ 75 h 84"/>
                    <a:gd name="T22" fmla="*/ 4 w 52"/>
                    <a:gd name="T23" fmla="*/ 78 h 84"/>
                    <a:gd name="T24" fmla="*/ 6 w 52"/>
                    <a:gd name="T25" fmla="*/ 74 h 84"/>
                    <a:gd name="T26" fmla="*/ 9 w 52"/>
                    <a:gd name="T27" fmla="*/ 70 h 84"/>
                    <a:gd name="T28" fmla="*/ 10 w 52"/>
                    <a:gd name="T29" fmla="*/ 69 h 84"/>
                    <a:gd name="T30" fmla="*/ 10 w 52"/>
                    <a:gd name="T31" fmla="*/ 68 h 84"/>
                    <a:gd name="T32" fmla="*/ 10 w 52"/>
                    <a:gd name="T33" fmla="*/ 69 h 84"/>
                    <a:gd name="T34" fmla="*/ 10 w 52"/>
                    <a:gd name="T35" fmla="*/ 68 h 84"/>
                    <a:gd name="T36" fmla="*/ 13 w 52"/>
                    <a:gd name="T37" fmla="*/ 63 h 84"/>
                    <a:gd name="T38" fmla="*/ 14 w 52"/>
                    <a:gd name="T39" fmla="*/ 62 h 84"/>
                    <a:gd name="T40" fmla="*/ 17 w 52"/>
                    <a:gd name="T41" fmla="*/ 56 h 84"/>
                    <a:gd name="T42" fmla="*/ 16 w 52"/>
                    <a:gd name="T43" fmla="*/ 58 h 84"/>
                    <a:gd name="T44" fmla="*/ 17 w 52"/>
                    <a:gd name="T45" fmla="*/ 56 h 84"/>
                    <a:gd name="T46" fmla="*/ 18 w 52"/>
                    <a:gd name="T47" fmla="*/ 56 h 84"/>
                    <a:gd name="T48" fmla="*/ 19 w 52"/>
                    <a:gd name="T49" fmla="*/ 53 h 84"/>
                    <a:gd name="T50" fmla="*/ 26 w 52"/>
                    <a:gd name="T51" fmla="*/ 42 h 84"/>
                    <a:gd name="T52" fmla="*/ 25 w 52"/>
                    <a:gd name="T53" fmla="*/ 44 h 84"/>
                    <a:gd name="T54" fmla="*/ 26 w 52"/>
                    <a:gd name="T55" fmla="*/ 42 h 84"/>
                    <a:gd name="T56" fmla="*/ 33 w 52"/>
                    <a:gd name="T57" fmla="*/ 30 h 84"/>
                    <a:gd name="T58" fmla="*/ 38 w 52"/>
                    <a:gd name="T59" fmla="*/ 24 h 84"/>
                    <a:gd name="T60" fmla="*/ 43 w 52"/>
                    <a:gd name="T61" fmla="*/ 15 h 84"/>
                    <a:gd name="T62" fmla="*/ 42 w 52"/>
                    <a:gd name="T63" fmla="*/ 17 h 84"/>
                    <a:gd name="T64" fmla="*/ 43 w 52"/>
                    <a:gd name="T65" fmla="*/ 15 h 84"/>
                    <a:gd name="T66" fmla="*/ 43 w 52"/>
                    <a:gd name="T67" fmla="*/ 14 h 84"/>
                    <a:gd name="T68" fmla="*/ 45 w 52"/>
                    <a:gd name="T69" fmla="*/ 12 h 84"/>
                    <a:gd name="T70" fmla="*/ 48 w 52"/>
                    <a:gd name="T71" fmla="*/ 7 h 84"/>
                    <a:gd name="T72" fmla="*/ 47 w 52"/>
                    <a:gd name="T73" fmla="*/ 9 h 84"/>
                    <a:gd name="T74" fmla="*/ 48 w 52"/>
                    <a:gd name="T75" fmla="*/ 7 h 84"/>
                    <a:gd name="T76" fmla="*/ 48 w 52"/>
                    <a:gd name="T77" fmla="*/ 6 h 84"/>
                    <a:gd name="T78" fmla="*/ 51 w 52"/>
                    <a:gd name="T79" fmla="*/ 3 h 84"/>
                    <a:gd name="T80" fmla="*/ 52 w 52"/>
                    <a:gd name="T81" fmla="*/ 0 h 84"/>
                    <a:gd name="T82" fmla="*/ 51 w 52"/>
                    <a:gd name="T83" fmla="*/ 2 h 84"/>
                    <a:gd name="T84" fmla="*/ 52 w 52"/>
                    <a:gd name="T85" fmla="*/ 0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52" h="84">
                      <a:moveTo>
                        <a:pt x="0" y="84"/>
                      </a:move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4"/>
                        <a:pt x="0" y="84"/>
                        <a:pt x="0" y="84"/>
                      </a:cubicBezTo>
                      <a:moveTo>
                        <a:pt x="1" y="83"/>
                      </a:moveTo>
                      <a:cubicBezTo>
                        <a:pt x="1" y="83"/>
                        <a:pt x="0" y="83"/>
                        <a:pt x="0" y="83"/>
                      </a:cubicBezTo>
                      <a:cubicBezTo>
                        <a:pt x="0" y="83"/>
                        <a:pt x="0" y="83"/>
                        <a:pt x="0" y="83"/>
                      </a:cubicBezTo>
                      <a:cubicBezTo>
                        <a:pt x="0" y="83"/>
                        <a:pt x="1" y="83"/>
                        <a:pt x="1" y="83"/>
                      </a:cubicBezTo>
                      <a:cubicBezTo>
                        <a:pt x="1" y="83"/>
                        <a:pt x="1" y="83"/>
                        <a:pt x="1" y="83"/>
                      </a:cubicBezTo>
                      <a:moveTo>
                        <a:pt x="2" y="81"/>
                      </a:moveTo>
                      <a:cubicBezTo>
                        <a:pt x="2" y="81"/>
                        <a:pt x="2" y="81"/>
                        <a:pt x="1" y="82"/>
                      </a:cubicBezTo>
                      <a:cubicBezTo>
                        <a:pt x="1" y="82"/>
                        <a:pt x="1" y="82"/>
                        <a:pt x="1" y="82"/>
                      </a:cubicBez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2" y="81"/>
                        <a:pt x="2" y="81"/>
                        <a:pt x="2" y="81"/>
                      </a:cubicBezTo>
                      <a:moveTo>
                        <a:pt x="3" y="79"/>
                      </a:moveTo>
                      <a:cubicBezTo>
                        <a:pt x="3" y="79"/>
                        <a:pt x="3" y="80"/>
                        <a:pt x="2" y="80"/>
                      </a:cubicBezTo>
                      <a:cubicBezTo>
                        <a:pt x="2" y="80"/>
                        <a:pt x="2" y="80"/>
                        <a:pt x="3" y="80"/>
                      </a:cubicBezTo>
                      <a:cubicBezTo>
                        <a:pt x="3" y="80"/>
                        <a:pt x="3" y="79"/>
                        <a:pt x="3" y="79"/>
                      </a:cubicBezTo>
                      <a:cubicBezTo>
                        <a:pt x="3" y="79"/>
                        <a:pt x="3" y="79"/>
                        <a:pt x="3" y="79"/>
                      </a:cubicBezTo>
                      <a:moveTo>
                        <a:pt x="6" y="74"/>
                      </a:moveTo>
                      <a:cubicBezTo>
                        <a:pt x="6" y="75"/>
                        <a:pt x="6" y="75"/>
                        <a:pt x="6" y="75"/>
                      </a:cubicBezTo>
                      <a:cubicBezTo>
                        <a:pt x="5" y="76"/>
                        <a:pt x="4" y="77"/>
                        <a:pt x="4" y="78"/>
                      </a:cubicBezTo>
                      <a:cubicBezTo>
                        <a:pt x="4" y="78"/>
                        <a:pt x="4" y="78"/>
                        <a:pt x="4" y="78"/>
                      </a:cubicBezTo>
                      <a:cubicBezTo>
                        <a:pt x="4" y="77"/>
                        <a:pt x="5" y="76"/>
                        <a:pt x="6" y="74"/>
                      </a:cubicBezTo>
                      <a:cubicBezTo>
                        <a:pt x="6" y="74"/>
                        <a:pt x="6" y="74"/>
                        <a:pt x="6" y="74"/>
                      </a:cubicBezTo>
                      <a:moveTo>
                        <a:pt x="9" y="69"/>
                      </a:moveTo>
                      <a:cubicBezTo>
                        <a:pt x="9" y="70"/>
                        <a:pt x="9" y="70"/>
                        <a:pt x="9" y="70"/>
                      </a:cubicBezTo>
                      <a:cubicBezTo>
                        <a:pt x="9" y="70"/>
                        <a:pt x="9" y="70"/>
                        <a:pt x="9" y="70"/>
                      </a:cubicBezTo>
                      <a:cubicBezTo>
                        <a:pt x="9" y="69"/>
                        <a:pt x="9" y="69"/>
                        <a:pt x="10" y="69"/>
                      </a:cubicBezTo>
                      <a:cubicBezTo>
                        <a:pt x="10" y="69"/>
                        <a:pt x="10" y="69"/>
                        <a:pt x="9" y="69"/>
                      </a:cubicBezTo>
                      <a:moveTo>
                        <a:pt x="10" y="68"/>
                      </a:moveTo>
                      <a:cubicBezTo>
                        <a:pt x="10" y="69"/>
                        <a:pt x="10" y="69"/>
                        <a:pt x="10" y="69"/>
                      </a:cubicBezTo>
                      <a:cubicBezTo>
                        <a:pt x="10" y="69"/>
                        <a:pt x="10" y="69"/>
                        <a:pt x="10" y="69"/>
                      </a:cubicBezTo>
                      <a:cubicBezTo>
                        <a:pt x="10" y="68"/>
                        <a:pt x="10" y="68"/>
                        <a:pt x="10" y="68"/>
                      </a:cubicBezTo>
                      <a:cubicBezTo>
                        <a:pt x="10" y="68"/>
                        <a:pt x="10" y="68"/>
                        <a:pt x="10" y="68"/>
                      </a:cubicBezTo>
                      <a:moveTo>
                        <a:pt x="14" y="62"/>
                      </a:move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3" y="63"/>
                        <a:pt x="13" y="62"/>
                        <a:pt x="14" y="62"/>
                      </a:cubicBezTo>
                      <a:cubicBezTo>
                        <a:pt x="14" y="62"/>
                        <a:pt x="14" y="62"/>
                        <a:pt x="14" y="62"/>
                      </a:cubicBezTo>
                      <a:moveTo>
                        <a:pt x="17" y="56"/>
                      </a:moveTo>
                      <a:cubicBezTo>
                        <a:pt x="16" y="57"/>
                        <a:pt x="16" y="57"/>
                        <a:pt x="16" y="57"/>
                      </a:cubicBezTo>
                      <a:cubicBezTo>
                        <a:pt x="16" y="57"/>
                        <a:pt x="16" y="57"/>
                        <a:pt x="16" y="58"/>
                      </a:cubicBezTo>
                      <a:cubicBezTo>
                        <a:pt x="17" y="57"/>
                        <a:pt x="17" y="56"/>
                        <a:pt x="18" y="56"/>
                      </a:cubicBezTo>
                      <a:cubicBezTo>
                        <a:pt x="17" y="56"/>
                        <a:pt x="17" y="56"/>
                        <a:pt x="17" y="56"/>
                      </a:cubicBezTo>
                      <a:moveTo>
                        <a:pt x="19" y="53"/>
                      </a:moveTo>
                      <a:cubicBezTo>
                        <a:pt x="18" y="56"/>
                        <a:pt x="18" y="56"/>
                        <a:pt x="18" y="56"/>
                      </a:cubicBezTo>
                      <a:cubicBezTo>
                        <a:pt x="18" y="56"/>
                        <a:pt x="18" y="56"/>
                        <a:pt x="18" y="56"/>
                      </a:cubicBezTo>
                      <a:cubicBezTo>
                        <a:pt x="18" y="55"/>
                        <a:pt x="19" y="54"/>
                        <a:pt x="19" y="53"/>
                      </a:cubicBezTo>
                      <a:cubicBezTo>
                        <a:pt x="19" y="53"/>
                        <a:pt x="19" y="53"/>
                        <a:pt x="19" y="53"/>
                      </a:cubicBezTo>
                      <a:moveTo>
                        <a:pt x="26" y="42"/>
                      </a:moveTo>
                      <a:cubicBezTo>
                        <a:pt x="25" y="44"/>
                        <a:pt x="25" y="44"/>
                        <a:pt x="25" y="44"/>
                      </a:cubicBezTo>
                      <a:cubicBezTo>
                        <a:pt x="25" y="44"/>
                        <a:pt x="25" y="44"/>
                        <a:pt x="25" y="44"/>
                      </a:cubicBezTo>
                      <a:cubicBezTo>
                        <a:pt x="25" y="43"/>
                        <a:pt x="26" y="43"/>
                        <a:pt x="26" y="42"/>
                      </a:cubicBezTo>
                      <a:cubicBezTo>
                        <a:pt x="26" y="42"/>
                        <a:pt x="26" y="42"/>
                        <a:pt x="26" y="42"/>
                      </a:cubicBezTo>
                      <a:moveTo>
                        <a:pt x="37" y="24"/>
                      </a:moveTo>
                      <a:cubicBezTo>
                        <a:pt x="33" y="30"/>
                        <a:pt x="33" y="30"/>
                        <a:pt x="33" y="30"/>
                      </a:cubicBezTo>
                      <a:cubicBezTo>
                        <a:pt x="33" y="30"/>
                        <a:pt x="33" y="30"/>
                        <a:pt x="33" y="30"/>
                      </a:cubicBezTo>
                      <a:cubicBezTo>
                        <a:pt x="35" y="28"/>
                        <a:pt x="36" y="26"/>
                        <a:pt x="38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moveTo>
                        <a:pt x="43" y="15"/>
                      </a:move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2" y="16"/>
                        <a:pt x="42" y="16"/>
                        <a:pt x="43" y="15"/>
                      </a:cubicBezTo>
                      <a:cubicBezTo>
                        <a:pt x="43" y="15"/>
                        <a:pt x="43" y="15"/>
                        <a:pt x="43" y="15"/>
                      </a:cubicBezTo>
                      <a:moveTo>
                        <a:pt x="45" y="12"/>
                      </a:moveTo>
                      <a:cubicBezTo>
                        <a:pt x="43" y="14"/>
                        <a:pt x="43" y="14"/>
                        <a:pt x="43" y="14"/>
                      </a:cubicBezTo>
                      <a:cubicBezTo>
                        <a:pt x="44" y="14"/>
                        <a:pt x="44" y="14"/>
                        <a:pt x="44" y="14"/>
                      </a:cubicBezTo>
                      <a:cubicBezTo>
                        <a:pt x="44" y="13"/>
                        <a:pt x="45" y="12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moveTo>
                        <a:pt x="48" y="7"/>
                      </a:moveTo>
                      <a:cubicBezTo>
                        <a:pt x="47" y="9"/>
                        <a:pt x="47" y="9"/>
                        <a:pt x="47" y="9"/>
                      </a:cubicBezTo>
                      <a:cubicBezTo>
                        <a:pt x="47" y="9"/>
                        <a:pt x="47" y="9"/>
                        <a:pt x="47" y="9"/>
                      </a:cubicBezTo>
                      <a:cubicBezTo>
                        <a:pt x="47" y="8"/>
                        <a:pt x="47" y="8"/>
                        <a:pt x="48" y="7"/>
                      </a:cubicBezTo>
                      <a:cubicBezTo>
                        <a:pt x="48" y="7"/>
                        <a:pt x="48" y="7"/>
                        <a:pt x="48" y="7"/>
                      </a:cubicBezTo>
                      <a:moveTo>
                        <a:pt x="51" y="2"/>
                      </a:move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9" y="5"/>
                        <a:pt x="50" y="4"/>
                        <a:pt x="51" y="3"/>
                      </a:cubicBezTo>
                      <a:cubicBezTo>
                        <a:pt x="51" y="3"/>
                        <a:pt x="51" y="3"/>
                        <a:pt x="51" y="2"/>
                      </a:cubicBezTo>
                      <a:moveTo>
                        <a:pt x="52" y="0"/>
                      </a:moveTo>
                      <a:cubicBezTo>
                        <a:pt x="51" y="2"/>
                        <a:pt x="51" y="2"/>
                        <a:pt x="51" y="2"/>
                      </a:cubicBezTo>
                      <a:cubicBezTo>
                        <a:pt x="51" y="2"/>
                        <a:pt x="51" y="2"/>
                        <a:pt x="51" y="2"/>
                      </a:cubicBezTo>
                      <a:cubicBezTo>
                        <a:pt x="51" y="1"/>
                        <a:pt x="52" y="0"/>
                        <a:pt x="52" y="0"/>
                      </a:cubicBezTo>
                      <a:cubicBezTo>
                        <a:pt x="52" y="0"/>
                        <a:pt x="52" y="0"/>
                        <a:pt x="5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0" name="Freeform 9631"/>
                <p:cNvSpPr>
                  <a:spLocks noEditPoints="1"/>
                </p:cNvSpPr>
                <p:nvPr/>
              </p:nvSpPr>
              <p:spPr bwMode="auto">
                <a:xfrm>
                  <a:off x="-604" y="3412"/>
                  <a:ext cx="130" cy="208"/>
                </a:xfrm>
                <a:custGeom>
                  <a:avLst/>
                  <a:gdLst>
                    <a:gd name="T0" fmla="*/ 0 w 55"/>
                    <a:gd name="T1" fmla="*/ 88 h 88"/>
                    <a:gd name="T2" fmla="*/ 1 w 55"/>
                    <a:gd name="T3" fmla="*/ 87 h 88"/>
                    <a:gd name="T4" fmla="*/ 1 w 55"/>
                    <a:gd name="T5" fmla="*/ 87 h 88"/>
                    <a:gd name="T6" fmla="*/ 1 w 55"/>
                    <a:gd name="T7" fmla="*/ 86 h 88"/>
                    <a:gd name="T8" fmla="*/ 2 w 55"/>
                    <a:gd name="T9" fmla="*/ 85 h 88"/>
                    <a:gd name="T10" fmla="*/ 2 w 55"/>
                    <a:gd name="T11" fmla="*/ 86 h 88"/>
                    <a:gd name="T12" fmla="*/ 2 w 55"/>
                    <a:gd name="T13" fmla="*/ 85 h 88"/>
                    <a:gd name="T14" fmla="*/ 3 w 55"/>
                    <a:gd name="T15" fmla="*/ 84 h 88"/>
                    <a:gd name="T16" fmla="*/ 4 w 55"/>
                    <a:gd name="T17" fmla="*/ 83 h 88"/>
                    <a:gd name="T18" fmla="*/ 5 w 55"/>
                    <a:gd name="T19" fmla="*/ 81 h 88"/>
                    <a:gd name="T20" fmla="*/ 4 w 55"/>
                    <a:gd name="T21" fmla="*/ 82 h 88"/>
                    <a:gd name="T22" fmla="*/ 5 w 55"/>
                    <a:gd name="T23" fmla="*/ 81 h 88"/>
                    <a:gd name="T24" fmla="*/ 7 w 55"/>
                    <a:gd name="T25" fmla="*/ 77 h 88"/>
                    <a:gd name="T26" fmla="*/ 10 w 55"/>
                    <a:gd name="T27" fmla="*/ 73 h 88"/>
                    <a:gd name="T28" fmla="*/ 11 w 55"/>
                    <a:gd name="T29" fmla="*/ 72 h 88"/>
                    <a:gd name="T30" fmla="*/ 11 w 55"/>
                    <a:gd name="T31" fmla="*/ 72 h 88"/>
                    <a:gd name="T32" fmla="*/ 11 w 55"/>
                    <a:gd name="T33" fmla="*/ 72 h 88"/>
                    <a:gd name="T34" fmla="*/ 11 w 55"/>
                    <a:gd name="T35" fmla="*/ 71 h 88"/>
                    <a:gd name="T36" fmla="*/ 14 w 55"/>
                    <a:gd name="T37" fmla="*/ 66 h 88"/>
                    <a:gd name="T38" fmla="*/ 17 w 55"/>
                    <a:gd name="T39" fmla="*/ 60 h 88"/>
                    <a:gd name="T40" fmla="*/ 15 w 55"/>
                    <a:gd name="T41" fmla="*/ 65 h 88"/>
                    <a:gd name="T42" fmla="*/ 17 w 55"/>
                    <a:gd name="T43" fmla="*/ 60 h 88"/>
                    <a:gd name="T44" fmla="*/ 18 w 55"/>
                    <a:gd name="T45" fmla="*/ 59 h 88"/>
                    <a:gd name="T46" fmla="*/ 19 w 55"/>
                    <a:gd name="T47" fmla="*/ 59 h 88"/>
                    <a:gd name="T48" fmla="*/ 26 w 55"/>
                    <a:gd name="T49" fmla="*/ 47 h 88"/>
                    <a:gd name="T50" fmla="*/ 20 w 55"/>
                    <a:gd name="T51" fmla="*/ 56 h 88"/>
                    <a:gd name="T52" fmla="*/ 26 w 55"/>
                    <a:gd name="T53" fmla="*/ 47 h 88"/>
                    <a:gd name="T54" fmla="*/ 27 w 55"/>
                    <a:gd name="T55" fmla="*/ 45 h 88"/>
                    <a:gd name="T56" fmla="*/ 28 w 55"/>
                    <a:gd name="T57" fmla="*/ 44 h 88"/>
                    <a:gd name="T58" fmla="*/ 34 w 55"/>
                    <a:gd name="T59" fmla="*/ 33 h 88"/>
                    <a:gd name="T60" fmla="*/ 38 w 55"/>
                    <a:gd name="T61" fmla="*/ 27 h 88"/>
                    <a:gd name="T62" fmla="*/ 43 w 55"/>
                    <a:gd name="T63" fmla="*/ 20 h 88"/>
                    <a:gd name="T64" fmla="*/ 44 w 55"/>
                    <a:gd name="T65" fmla="*/ 17 h 88"/>
                    <a:gd name="T66" fmla="*/ 44 w 55"/>
                    <a:gd name="T67" fmla="*/ 18 h 88"/>
                    <a:gd name="T68" fmla="*/ 44 w 55"/>
                    <a:gd name="T69" fmla="*/ 17 h 88"/>
                    <a:gd name="T70" fmla="*/ 46 w 55"/>
                    <a:gd name="T71" fmla="*/ 15 h 88"/>
                    <a:gd name="T72" fmla="*/ 48 w 55"/>
                    <a:gd name="T73" fmla="*/ 12 h 88"/>
                    <a:gd name="T74" fmla="*/ 49 w 55"/>
                    <a:gd name="T75" fmla="*/ 9 h 88"/>
                    <a:gd name="T76" fmla="*/ 49 w 55"/>
                    <a:gd name="T77" fmla="*/ 10 h 88"/>
                    <a:gd name="T78" fmla="*/ 49 w 55"/>
                    <a:gd name="T79" fmla="*/ 9 h 88"/>
                    <a:gd name="T80" fmla="*/ 52 w 55"/>
                    <a:gd name="T81" fmla="*/ 5 h 88"/>
                    <a:gd name="T82" fmla="*/ 52 w 55"/>
                    <a:gd name="T83" fmla="*/ 5 h 88"/>
                    <a:gd name="T84" fmla="*/ 55 w 55"/>
                    <a:gd name="T85" fmla="*/ 0 h 88"/>
                    <a:gd name="T86" fmla="*/ 53 w 55"/>
                    <a:gd name="T87" fmla="*/ 3 h 88"/>
                    <a:gd name="T88" fmla="*/ 55 w 55"/>
                    <a:gd name="T89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5" h="88">
                      <a:moveTo>
                        <a:pt x="1" y="87"/>
                      </a:moveTo>
                      <a:cubicBezTo>
                        <a:pt x="0" y="88"/>
                        <a:pt x="0" y="88"/>
                        <a:pt x="0" y="88"/>
                      </a:cubicBezTo>
                      <a:cubicBezTo>
                        <a:pt x="0" y="88"/>
                        <a:pt x="0" y="88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moveTo>
                        <a:pt x="1" y="86"/>
                      </a:move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6"/>
                      </a:cubicBezTo>
                      <a:cubicBezTo>
                        <a:pt x="1" y="86"/>
                        <a:pt x="1" y="86"/>
                        <a:pt x="1" y="86"/>
                      </a:cubicBezTo>
                      <a:moveTo>
                        <a:pt x="2" y="85"/>
                      </a:moveTo>
                      <a:cubicBezTo>
                        <a:pt x="2" y="85"/>
                        <a:pt x="2" y="85"/>
                        <a:pt x="2" y="86"/>
                      </a:cubicBezTo>
                      <a:cubicBezTo>
                        <a:pt x="2" y="86"/>
                        <a:pt x="2" y="86"/>
                        <a:pt x="2" y="86"/>
                      </a:cubicBezTo>
                      <a:cubicBezTo>
                        <a:pt x="2" y="85"/>
                        <a:pt x="2" y="85"/>
                        <a:pt x="2" y="85"/>
                      </a:cubicBezTo>
                      <a:cubicBezTo>
                        <a:pt x="2" y="85"/>
                        <a:pt x="2" y="85"/>
                        <a:pt x="2" y="85"/>
                      </a:cubicBezTo>
                      <a:moveTo>
                        <a:pt x="3" y="83"/>
                      </a:moveTo>
                      <a:cubicBezTo>
                        <a:pt x="3" y="83"/>
                        <a:pt x="3" y="84"/>
                        <a:pt x="3" y="84"/>
                      </a:cubicBezTo>
                      <a:cubicBezTo>
                        <a:pt x="3" y="84"/>
                        <a:pt x="3" y="84"/>
                        <a:pt x="3" y="84"/>
                      </a:cubicBezTo>
                      <a:cubicBezTo>
                        <a:pt x="3" y="84"/>
                        <a:pt x="3" y="83"/>
                        <a:pt x="4" y="83"/>
                      </a:cubicBezTo>
                      <a:cubicBezTo>
                        <a:pt x="3" y="83"/>
                        <a:pt x="3" y="83"/>
                        <a:pt x="3" y="83"/>
                      </a:cubicBezTo>
                      <a:moveTo>
                        <a:pt x="5" y="81"/>
                      </a:moveTo>
                      <a:cubicBezTo>
                        <a:pt x="4" y="81"/>
                        <a:pt x="4" y="82"/>
                        <a:pt x="4" y="82"/>
                      </a:cubicBezTo>
                      <a:cubicBezTo>
                        <a:pt x="4" y="82"/>
                        <a:pt x="4" y="82"/>
                        <a:pt x="4" y="82"/>
                      </a:cubicBezTo>
                      <a:cubicBezTo>
                        <a:pt x="4" y="82"/>
                        <a:pt x="5" y="81"/>
                        <a:pt x="5" y="81"/>
                      </a:cubicBezTo>
                      <a:cubicBezTo>
                        <a:pt x="5" y="81"/>
                        <a:pt x="5" y="81"/>
                        <a:pt x="5" y="81"/>
                      </a:cubicBezTo>
                      <a:moveTo>
                        <a:pt x="10" y="73"/>
                      </a:moveTo>
                      <a:cubicBezTo>
                        <a:pt x="7" y="77"/>
                        <a:pt x="7" y="77"/>
                        <a:pt x="7" y="77"/>
                      </a:cubicBezTo>
                      <a:cubicBezTo>
                        <a:pt x="7" y="77"/>
                        <a:pt x="7" y="77"/>
                        <a:pt x="7" y="77"/>
                      </a:cubicBezTo>
                      <a:cubicBezTo>
                        <a:pt x="8" y="76"/>
                        <a:pt x="9" y="74"/>
                        <a:pt x="10" y="73"/>
                      </a:cubicBezTo>
                      <a:cubicBezTo>
                        <a:pt x="10" y="73"/>
                        <a:pt x="10" y="73"/>
                        <a:pt x="10" y="73"/>
                      </a:cubicBezTo>
                      <a:moveTo>
                        <a:pt x="11" y="72"/>
                      </a:moveTo>
                      <a:cubicBezTo>
                        <a:pt x="10" y="72"/>
                        <a:pt x="10" y="72"/>
                        <a:pt x="10" y="72"/>
                      </a:cubicBezTo>
                      <a:cubicBezTo>
                        <a:pt x="11" y="72"/>
                        <a:pt x="11" y="72"/>
                        <a:pt x="11" y="72"/>
                      </a:cubicBezTo>
                      <a:cubicBezTo>
                        <a:pt x="11" y="72"/>
                        <a:pt x="11" y="72"/>
                        <a:pt x="11" y="72"/>
                      </a:cubicBezTo>
                      <a:cubicBezTo>
                        <a:pt x="11" y="72"/>
                        <a:pt x="11" y="72"/>
                        <a:pt x="11" y="72"/>
                      </a:cubicBezTo>
                      <a:moveTo>
                        <a:pt x="14" y="66"/>
                      </a:moveTo>
                      <a:cubicBezTo>
                        <a:pt x="11" y="71"/>
                        <a:pt x="11" y="71"/>
                        <a:pt x="11" y="71"/>
                      </a:cubicBezTo>
                      <a:cubicBezTo>
                        <a:pt x="11" y="71"/>
                        <a:pt x="11" y="71"/>
                        <a:pt x="11" y="71"/>
                      </a:cubicBezTo>
                      <a:cubicBezTo>
                        <a:pt x="12" y="69"/>
                        <a:pt x="13" y="68"/>
                        <a:pt x="14" y="66"/>
                      </a:cubicBezTo>
                      <a:cubicBezTo>
                        <a:pt x="14" y="66"/>
                        <a:pt x="14" y="66"/>
                        <a:pt x="14" y="66"/>
                      </a:cubicBezTo>
                      <a:moveTo>
                        <a:pt x="17" y="60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6" y="64"/>
                        <a:pt x="17" y="62"/>
                        <a:pt x="17" y="61"/>
                      </a:cubicBezTo>
                      <a:cubicBezTo>
                        <a:pt x="17" y="60"/>
                        <a:pt x="17" y="60"/>
                        <a:pt x="17" y="60"/>
                      </a:cubicBezTo>
                      <a:moveTo>
                        <a:pt x="19" y="59"/>
                      </a:moveTo>
                      <a:cubicBezTo>
                        <a:pt x="18" y="59"/>
                        <a:pt x="18" y="59"/>
                        <a:pt x="18" y="59"/>
                      </a:cubicBezTo>
                      <a:cubicBezTo>
                        <a:pt x="19" y="59"/>
                        <a:pt x="19" y="59"/>
                        <a:pt x="19" y="59"/>
                      </a:cubicBezTo>
                      <a:cubicBezTo>
                        <a:pt x="19" y="59"/>
                        <a:pt x="19" y="59"/>
                        <a:pt x="19" y="59"/>
                      </a:cubicBezTo>
                      <a:cubicBezTo>
                        <a:pt x="19" y="59"/>
                        <a:pt x="19" y="59"/>
                        <a:pt x="19" y="59"/>
                      </a:cubicBezTo>
                      <a:moveTo>
                        <a:pt x="26" y="47"/>
                      </a:moveTo>
                      <a:cubicBezTo>
                        <a:pt x="20" y="56"/>
                        <a:pt x="20" y="56"/>
                        <a:pt x="20" y="56"/>
                      </a:cubicBezTo>
                      <a:cubicBezTo>
                        <a:pt x="20" y="56"/>
                        <a:pt x="20" y="56"/>
                        <a:pt x="20" y="56"/>
                      </a:cubicBezTo>
                      <a:cubicBezTo>
                        <a:pt x="22" y="53"/>
                        <a:pt x="24" y="50"/>
                        <a:pt x="26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moveTo>
                        <a:pt x="34" y="33"/>
                      </a:moveTo>
                      <a:cubicBezTo>
                        <a:pt x="27" y="45"/>
                        <a:pt x="27" y="45"/>
                        <a:pt x="27" y="45"/>
                      </a:cubicBezTo>
                      <a:cubicBezTo>
                        <a:pt x="27" y="45"/>
                        <a:pt x="27" y="45"/>
                        <a:pt x="27" y="45"/>
                      </a:cubicBezTo>
                      <a:cubicBezTo>
                        <a:pt x="27" y="45"/>
                        <a:pt x="28" y="44"/>
                        <a:pt x="28" y="44"/>
                      </a:cubicBezTo>
                      <a:cubicBezTo>
                        <a:pt x="30" y="40"/>
                        <a:pt x="32" y="37"/>
                        <a:pt x="34" y="33"/>
                      </a:cubicBezTo>
                      <a:cubicBezTo>
                        <a:pt x="34" y="33"/>
                        <a:pt x="34" y="33"/>
                        <a:pt x="34" y="33"/>
                      </a:cubicBezTo>
                      <a:moveTo>
                        <a:pt x="43" y="20"/>
                      </a:moveTo>
                      <a:cubicBezTo>
                        <a:pt x="38" y="27"/>
                        <a:pt x="38" y="27"/>
                        <a:pt x="38" y="27"/>
                      </a:cubicBezTo>
                      <a:cubicBezTo>
                        <a:pt x="38" y="27"/>
                        <a:pt x="38" y="27"/>
                        <a:pt x="39" y="27"/>
                      </a:cubicBezTo>
                      <a:cubicBezTo>
                        <a:pt x="40" y="24"/>
                        <a:pt x="41" y="22"/>
                        <a:pt x="43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moveTo>
                        <a:pt x="44" y="17"/>
                      </a:moveTo>
                      <a:cubicBezTo>
                        <a:pt x="44" y="18"/>
                        <a:pt x="44" y="18"/>
                        <a:pt x="44" y="18"/>
                      </a:cubicBezTo>
                      <a:cubicBezTo>
                        <a:pt x="44" y="18"/>
                        <a:pt x="44" y="18"/>
                        <a:pt x="44" y="18"/>
                      </a:cubicBezTo>
                      <a:cubicBezTo>
                        <a:pt x="44" y="18"/>
                        <a:pt x="44" y="17"/>
                        <a:pt x="45" y="17"/>
                      </a:cubicBezTo>
                      <a:cubicBezTo>
                        <a:pt x="45" y="17"/>
                        <a:pt x="45" y="17"/>
                        <a:pt x="44" y="17"/>
                      </a:cubicBezTo>
                      <a:moveTo>
                        <a:pt x="48" y="12"/>
                      </a:move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7" y="14"/>
                        <a:pt x="47" y="13"/>
                        <a:pt x="48" y="12"/>
                      </a:cubicBezTo>
                      <a:cubicBezTo>
                        <a:pt x="48" y="12"/>
                        <a:pt x="48" y="12"/>
                        <a:pt x="48" y="12"/>
                      </a:cubicBezTo>
                      <a:moveTo>
                        <a:pt x="49" y="9"/>
                      </a:move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moveTo>
                        <a:pt x="52" y="5"/>
                      </a:moveTo>
                      <a:cubicBezTo>
                        <a:pt x="52" y="5"/>
                        <a:pt x="52" y="5"/>
                        <a:pt x="52" y="5"/>
                      </a:cubicBezTo>
                      <a:cubicBezTo>
                        <a:pt x="52" y="6"/>
                        <a:pt x="52" y="6"/>
                        <a:pt x="52" y="6"/>
                      </a:cubicBezTo>
                      <a:cubicBezTo>
                        <a:pt x="52" y="5"/>
                        <a:pt x="52" y="5"/>
                        <a:pt x="52" y="5"/>
                      </a:cubicBezTo>
                      <a:cubicBezTo>
                        <a:pt x="52" y="5"/>
                        <a:pt x="52" y="5"/>
                        <a:pt x="52" y="5"/>
                      </a:cubicBezTo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55" y="1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1" name="Freeform 9632"/>
                <p:cNvSpPr>
                  <a:spLocks noEditPoints="1"/>
                </p:cNvSpPr>
                <p:nvPr/>
              </p:nvSpPr>
              <p:spPr bwMode="auto">
                <a:xfrm>
                  <a:off x="-751" y="3448"/>
                  <a:ext cx="258" cy="446"/>
                </a:xfrm>
                <a:custGeom>
                  <a:avLst/>
                  <a:gdLst>
                    <a:gd name="T0" fmla="*/ 5 w 109"/>
                    <a:gd name="T1" fmla="*/ 186 h 189"/>
                    <a:gd name="T2" fmla="*/ 7 w 109"/>
                    <a:gd name="T3" fmla="*/ 183 h 189"/>
                    <a:gd name="T4" fmla="*/ 13 w 109"/>
                    <a:gd name="T5" fmla="*/ 174 h 189"/>
                    <a:gd name="T6" fmla="*/ 4 w 109"/>
                    <a:gd name="T7" fmla="*/ 188 h 189"/>
                    <a:gd name="T8" fmla="*/ 8 w 109"/>
                    <a:gd name="T9" fmla="*/ 182 h 189"/>
                    <a:gd name="T10" fmla="*/ 8 w 109"/>
                    <a:gd name="T11" fmla="*/ 172 h 189"/>
                    <a:gd name="T12" fmla="*/ 15 w 109"/>
                    <a:gd name="T13" fmla="*/ 169 h 189"/>
                    <a:gd name="T14" fmla="*/ 16 w 109"/>
                    <a:gd name="T15" fmla="*/ 168 h 189"/>
                    <a:gd name="T16" fmla="*/ 12 w 109"/>
                    <a:gd name="T17" fmla="*/ 165 h 189"/>
                    <a:gd name="T18" fmla="*/ 24 w 109"/>
                    <a:gd name="T19" fmla="*/ 155 h 189"/>
                    <a:gd name="T20" fmla="*/ 16 w 109"/>
                    <a:gd name="T21" fmla="*/ 155 h 189"/>
                    <a:gd name="T22" fmla="*/ 26 w 109"/>
                    <a:gd name="T23" fmla="*/ 152 h 189"/>
                    <a:gd name="T24" fmla="*/ 18 w 109"/>
                    <a:gd name="T25" fmla="*/ 151 h 189"/>
                    <a:gd name="T26" fmla="*/ 30 w 109"/>
                    <a:gd name="T27" fmla="*/ 146 h 189"/>
                    <a:gd name="T28" fmla="*/ 23 w 109"/>
                    <a:gd name="T29" fmla="*/ 142 h 189"/>
                    <a:gd name="T30" fmla="*/ 31 w 109"/>
                    <a:gd name="T31" fmla="*/ 145 h 189"/>
                    <a:gd name="T32" fmla="*/ 26 w 109"/>
                    <a:gd name="T33" fmla="*/ 138 h 189"/>
                    <a:gd name="T34" fmla="*/ 24 w 109"/>
                    <a:gd name="T35" fmla="*/ 140 h 189"/>
                    <a:gd name="T36" fmla="*/ 29 w 109"/>
                    <a:gd name="T37" fmla="*/ 135 h 189"/>
                    <a:gd name="T38" fmla="*/ 29 w 109"/>
                    <a:gd name="T39" fmla="*/ 134 h 189"/>
                    <a:gd name="T40" fmla="*/ 37 w 109"/>
                    <a:gd name="T41" fmla="*/ 135 h 189"/>
                    <a:gd name="T42" fmla="*/ 28 w 109"/>
                    <a:gd name="T43" fmla="*/ 134 h 189"/>
                    <a:gd name="T44" fmla="*/ 31 w 109"/>
                    <a:gd name="T45" fmla="*/ 131 h 189"/>
                    <a:gd name="T46" fmla="*/ 30 w 109"/>
                    <a:gd name="T47" fmla="*/ 130 h 189"/>
                    <a:gd name="T48" fmla="*/ 31 w 109"/>
                    <a:gd name="T49" fmla="*/ 129 h 189"/>
                    <a:gd name="T50" fmla="*/ 41 w 109"/>
                    <a:gd name="T51" fmla="*/ 128 h 189"/>
                    <a:gd name="T52" fmla="*/ 35 w 109"/>
                    <a:gd name="T53" fmla="*/ 125 h 189"/>
                    <a:gd name="T54" fmla="*/ 38 w 109"/>
                    <a:gd name="T55" fmla="*/ 117 h 189"/>
                    <a:gd name="T56" fmla="*/ 40 w 109"/>
                    <a:gd name="T57" fmla="*/ 115 h 189"/>
                    <a:gd name="T58" fmla="*/ 43 w 109"/>
                    <a:gd name="T59" fmla="*/ 109 h 189"/>
                    <a:gd name="T60" fmla="*/ 51 w 109"/>
                    <a:gd name="T61" fmla="*/ 96 h 189"/>
                    <a:gd name="T62" fmla="*/ 45 w 109"/>
                    <a:gd name="T63" fmla="*/ 105 h 189"/>
                    <a:gd name="T64" fmla="*/ 64 w 109"/>
                    <a:gd name="T65" fmla="*/ 91 h 189"/>
                    <a:gd name="T66" fmla="*/ 53 w 109"/>
                    <a:gd name="T67" fmla="*/ 94 h 189"/>
                    <a:gd name="T68" fmla="*/ 68 w 109"/>
                    <a:gd name="T69" fmla="*/ 85 h 189"/>
                    <a:gd name="T70" fmla="*/ 52 w 109"/>
                    <a:gd name="T71" fmla="*/ 94 h 189"/>
                    <a:gd name="T72" fmla="*/ 68 w 109"/>
                    <a:gd name="T73" fmla="*/ 85 h 189"/>
                    <a:gd name="T74" fmla="*/ 68 w 109"/>
                    <a:gd name="T75" fmla="*/ 84 h 189"/>
                    <a:gd name="T76" fmla="*/ 71 w 109"/>
                    <a:gd name="T77" fmla="*/ 81 h 189"/>
                    <a:gd name="T78" fmla="*/ 71 w 109"/>
                    <a:gd name="T79" fmla="*/ 80 h 189"/>
                    <a:gd name="T80" fmla="*/ 61 w 109"/>
                    <a:gd name="T81" fmla="*/ 81 h 189"/>
                    <a:gd name="T82" fmla="*/ 73 w 109"/>
                    <a:gd name="T83" fmla="*/ 77 h 189"/>
                    <a:gd name="T84" fmla="*/ 73 w 109"/>
                    <a:gd name="T85" fmla="*/ 77 h 189"/>
                    <a:gd name="T86" fmla="*/ 63 w 109"/>
                    <a:gd name="T87" fmla="*/ 77 h 189"/>
                    <a:gd name="T88" fmla="*/ 74 w 109"/>
                    <a:gd name="T89" fmla="*/ 75 h 189"/>
                    <a:gd name="T90" fmla="*/ 75 w 109"/>
                    <a:gd name="T91" fmla="*/ 74 h 189"/>
                    <a:gd name="T92" fmla="*/ 75 w 109"/>
                    <a:gd name="T93" fmla="*/ 73 h 189"/>
                    <a:gd name="T94" fmla="*/ 65 w 109"/>
                    <a:gd name="T95" fmla="*/ 72 h 189"/>
                    <a:gd name="T96" fmla="*/ 67 w 109"/>
                    <a:gd name="T97" fmla="*/ 70 h 189"/>
                    <a:gd name="T98" fmla="*/ 79 w 109"/>
                    <a:gd name="T99" fmla="*/ 68 h 189"/>
                    <a:gd name="T100" fmla="*/ 69 w 109"/>
                    <a:gd name="T101" fmla="*/ 67 h 189"/>
                    <a:gd name="T102" fmla="*/ 82 w 109"/>
                    <a:gd name="T103" fmla="*/ 62 h 189"/>
                    <a:gd name="T104" fmla="*/ 73 w 109"/>
                    <a:gd name="T105" fmla="*/ 58 h 189"/>
                    <a:gd name="T106" fmla="*/ 74 w 109"/>
                    <a:gd name="T107" fmla="*/ 57 h 189"/>
                    <a:gd name="T108" fmla="*/ 78 w 109"/>
                    <a:gd name="T109" fmla="*/ 51 h 189"/>
                    <a:gd name="T110" fmla="*/ 89 w 109"/>
                    <a:gd name="T111" fmla="*/ 51 h 189"/>
                    <a:gd name="T112" fmla="*/ 90 w 109"/>
                    <a:gd name="T113" fmla="*/ 49 h 189"/>
                    <a:gd name="T114" fmla="*/ 80 w 109"/>
                    <a:gd name="T115" fmla="*/ 46 h 189"/>
                    <a:gd name="T116" fmla="*/ 82 w 109"/>
                    <a:gd name="T117" fmla="*/ 44 h 189"/>
                    <a:gd name="T118" fmla="*/ 99 w 109"/>
                    <a:gd name="T119" fmla="*/ 35 h 189"/>
                    <a:gd name="T120" fmla="*/ 89 w 109"/>
                    <a:gd name="T121" fmla="*/ 33 h 189"/>
                    <a:gd name="T122" fmla="*/ 101 w 109"/>
                    <a:gd name="T123" fmla="*/ 12 h 189"/>
                    <a:gd name="T124" fmla="*/ 107 w 109"/>
                    <a:gd name="T125" fmla="*/ 2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9" h="189">
                      <a:moveTo>
                        <a:pt x="7" y="184"/>
                      </a:moveTo>
                      <a:cubicBezTo>
                        <a:pt x="7" y="184"/>
                        <a:pt x="7" y="184"/>
                        <a:pt x="7" y="184"/>
                      </a:cubicBezTo>
                      <a:cubicBezTo>
                        <a:pt x="6" y="185"/>
                        <a:pt x="6" y="185"/>
                        <a:pt x="5" y="186"/>
                      </a:cubicBezTo>
                      <a:cubicBezTo>
                        <a:pt x="5" y="186"/>
                        <a:pt x="5" y="186"/>
                        <a:pt x="5" y="186"/>
                      </a:cubicBezTo>
                      <a:cubicBezTo>
                        <a:pt x="5" y="186"/>
                        <a:pt x="5" y="186"/>
                        <a:pt x="4" y="186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4" y="186"/>
                        <a:pt x="5" y="186"/>
                        <a:pt x="5" y="186"/>
                      </a:cubicBezTo>
                      <a:cubicBezTo>
                        <a:pt x="6" y="187"/>
                        <a:pt x="6" y="187"/>
                        <a:pt x="6" y="187"/>
                      </a:cubicBezTo>
                      <a:cubicBezTo>
                        <a:pt x="6" y="186"/>
                        <a:pt x="6" y="186"/>
                        <a:pt x="6" y="186"/>
                      </a:cubicBezTo>
                      <a:cubicBezTo>
                        <a:pt x="7" y="184"/>
                        <a:pt x="7" y="184"/>
                        <a:pt x="7" y="184"/>
                      </a:cubicBezTo>
                      <a:moveTo>
                        <a:pt x="8" y="181"/>
                      </a:moveTo>
                      <a:cubicBezTo>
                        <a:pt x="8" y="181"/>
                        <a:pt x="8" y="181"/>
                        <a:pt x="8" y="181"/>
                      </a:cubicBezTo>
                      <a:cubicBezTo>
                        <a:pt x="8" y="181"/>
                        <a:pt x="8" y="181"/>
                        <a:pt x="8" y="181"/>
                      </a:cubicBezTo>
                      <a:cubicBezTo>
                        <a:pt x="8" y="182"/>
                        <a:pt x="8" y="183"/>
                        <a:pt x="7" y="183"/>
                      </a:cubicBezTo>
                      <a:cubicBezTo>
                        <a:pt x="9" y="181"/>
                        <a:pt x="9" y="181"/>
                        <a:pt x="9" y="181"/>
                      </a:cubicBezTo>
                      <a:cubicBezTo>
                        <a:pt x="8" y="181"/>
                        <a:pt x="8" y="181"/>
                        <a:pt x="8" y="181"/>
                      </a:cubicBezTo>
                      <a:moveTo>
                        <a:pt x="12" y="173"/>
                      </a:moveTo>
                      <a:cubicBezTo>
                        <a:pt x="11" y="176"/>
                        <a:pt x="10" y="178"/>
                        <a:pt x="8" y="181"/>
                      </a:cubicBezTo>
                      <a:cubicBezTo>
                        <a:pt x="9" y="181"/>
                        <a:pt x="9" y="181"/>
                        <a:pt x="9" y="181"/>
                      </a:cubicBezTo>
                      <a:cubicBezTo>
                        <a:pt x="9" y="181"/>
                        <a:pt x="9" y="181"/>
                        <a:pt x="9" y="181"/>
                      </a:cubicBezTo>
                      <a:cubicBezTo>
                        <a:pt x="13" y="174"/>
                        <a:pt x="13" y="174"/>
                        <a:pt x="13" y="174"/>
                      </a:cubicBezTo>
                      <a:cubicBezTo>
                        <a:pt x="12" y="173"/>
                        <a:pt x="12" y="173"/>
                        <a:pt x="12" y="173"/>
                      </a:cubicBezTo>
                      <a:moveTo>
                        <a:pt x="7" y="171"/>
                      </a:moveTo>
                      <a:cubicBezTo>
                        <a:pt x="5" y="176"/>
                        <a:pt x="3" y="180"/>
                        <a:pt x="0" y="185"/>
                      </a:cubicBezTo>
                      <a:cubicBezTo>
                        <a:pt x="0" y="185"/>
                        <a:pt x="0" y="184"/>
                        <a:pt x="0" y="184"/>
                      </a:cubicBezTo>
                      <a:cubicBezTo>
                        <a:pt x="0" y="184"/>
                        <a:pt x="0" y="186"/>
                        <a:pt x="0" y="187"/>
                      </a:cubicBezTo>
                      <a:cubicBezTo>
                        <a:pt x="0" y="188"/>
                        <a:pt x="0" y="189"/>
                        <a:pt x="1" y="189"/>
                      </a:cubicBezTo>
                      <a:cubicBezTo>
                        <a:pt x="2" y="189"/>
                        <a:pt x="3" y="189"/>
                        <a:pt x="4" y="188"/>
                      </a:cubicBezTo>
                      <a:cubicBezTo>
                        <a:pt x="5" y="187"/>
                        <a:pt x="5" y="187"/>
                        <a:pt x="5" y="187"/>
                      </a:cubicBezTo>
                      <a:cubicBezTo>
                        <a:pt x="5" y="187"/>
                        <a:pt x="4" y="186"/>
                        <a:pt x="4" y="186"/>
                      </a:cubicBezTo>
                      <a:cubicBezTo>
                        <a:pt x="4" y="186"/>
                        <a:pt x="3" y="186"/>
                        <a:pt x="3" y="186"/>
                      </a:cubicBezTo>
                      <a:cubicBezTo>
                        <a:pt x="3" y="186"/>
                        <a:pt x="3" y="186"/>
                        <a:pt x="4" y="186"/>
                      </a:cubicBezTo>
                      <a:cubicBezTo>
                        <a:pt x="3" y="186"/>
                        <a:pt x="3" y="186"/>
                        <a:pt x="5" y="186"/>
                      </a:cubicBezTo>
                      <a:cubicBezTo>
                        <a:pt x="6" y="185"/>
                        <a:pt x="6" y="185"/>
                        <a:pt x="7" y="184"/>
                      </a:cubicBezTo>
                      <a:cubicBezTo>
                        <a:pt x="7" y="184"/>
                        <a:pt x="8" y="183"/>
                        <a:pt x="8" y="182"/>
                      </a:cubicBezTo>
                      <a:cubicBezTo>
                        <a:pt x="6" y="183"/>
                        <a:pt x="5" y="184"/>
                        <a:pt x="4" y="185"/>
                      </a:cubicBezTo>
                      <a:cubicBezTo>
                        <a:pt x="4" y="185"/>
                        <a:pt x="4" y="185"/>
                        <a:pt x="3" y="185"/>
                      </a:cubicBezTo>
                      <a:cubicBezTo>
                        <a:pt x="3" y="186"/>
                        <a:pt x="3" y="186"/>
                        <a:pt x="2" y="186"/>
                      </a:cubicBezTo>
                      <a:cubicBezTo>
                        <a:pt x="2" y="186"/>
                        <a:pt x="2" y="186"/>
                        <a:pt x="2" y="186"/>
                      </a:cubicBezTo>
                      <a:cubicBezTo>
                        <a:pt x="2" y="186"/>
                        <a:pt x="1" y="186"/>
                        <a:pt x="1" y="186"/>
                      </a:cubicBezTo>
                      <a:cubicBezTo>
                        <a:pt x="1" y="186"/>
                        <a:pt x="1" y="186"/>
                        <a:pt x="1" y="186"/>
                      </a:cubicBezTo>
                      <a:cubicBezTo>
                        <a:pt x="3" y="181"/>
                        <a:pt x="6" y="176"/>
                        <a:pt x="8" y="172"/>
                      </a:cubicBezTo>
                      <a:cubicBezTo>
                        <a:pt x="7" y="171"/>
                        <a:pt x="7" y="171"/>
                        <a:pt x="7" y="171"/>
                      </a:cubicBezTo>
                      <a:moveTo>
                        <a:pt x="15" y="169"/>
                      </a:moveTo>
                      <a:cubicBezTo>
                        <a:pt x="14" y="170"/>
                        <a:pt x="13" y="171"/>
                        <a:pt x="13" y="173"/>
                      </a:cubicBezTo>
                      <a:cubicBezTo>
                        <a:pt x="14" y="173"/>
                        <a:pt x="14" y="173"/>
                        <a:pt x="14" y="173"/>
                      </a:cubicBezTo>
                      <a:cubicBezTo>
                        <a:pt x="15" y="171"/>
                        <a:pt x="15" y="171"/>
                        <a:pt x="15" y="171"/>
                      </a:cubicBezTo>
                      <a:cubicBezTo>
                        <a:pt x="16" y="169"/>
                        <a:pt x="16" y="169"/>
                        <a:pt x="16" y="169"/>
                      </a:cubicBezTo>
                      <a:cubicBezTo>
                        <a:pt x="15" y="169"/>
                        <a:pt x="15" y="169"/>
                        <a:pt x="15" y="169"/>
                      </a:cubicBezTo>
                      <a:moveTo>
                        <a:pt x="10" y="166"/>
                      </a:moveTo>
                      <a:cubicBezTo>
                        <a:pt x="9" y="167"/>
                        <a:pt x="8" y="169"/>
                        <a:pt x="8" y="171"/>
                      </a:cubicBezTo>
                      <a:cubicBezTo>
                        <a:pt x="8" y="171"/>
                        <a:pt x="8" y="171"/>
                        <a:pt x="8" y="171"/>
                      </a:cubicBezTo>
                      <a:cubicBezTo>
                        <a:pt x="9" y="169"/>
                        <a:pt x="10" y="168"/>
                        <a:pt x="11" y="166"/>
                      </a:cubicBezTo>
                      <a:cubicBezTo>
                        <a:pt x="10" y="166"/>
                        <a:pt x="10" y="166"/>
                        <a:pt x="10" y="166"/>
                      </a:cubicBezTo>
                      <a:moveTo>
                        <a:pt x="20" y="161"/>
                      </a:moveTo>
                      <a:cubicBezTo>
                        <a:pt x="19" y="164"/>
                        <a:pt x="17" y="166"/>
                        <a:pt x="16" y="168"/>
                      </a:cubicBezTo>
                      <a:cubicBezTo>
                        <a:pt x="16" y="169"/>
                        <a:pt x="16" y="169"/>
                        <a:pt x="16" y="169"/>
                      </a:cubicBezTo>
                      <a:cubicBezTo>
                        <a:pt x="21" y="162"/>
                        <a:pt x="21" y="162"/>
                        <a:pt x="21" y="162"/>
                      </a:cubicBezTo>
                      <a:cubicBezTo>
                        <a:pt x="21" y="162"/>
                        <a:pt x="20" y="162"/>
                        <a:pt x="20" y="161"/>
                      </a:cubicBezTo>
                      <a:moveTo>
                        <a:pt x="14" y="159"/>
                      </a:moveTo>
                      <a:cubicBezTo>
                        <a:pt x="13" y="161"/>
                        <a:pt x="12" y="163"/>
                        <a:pt x="11" y="165"/>
                      </a:cubicBezTo>
                      <a:cubicBezTo>
                        <a:pt x="11" y="166"/>
                        <a:pt x="11" y="166"/>
                        <a:pt x="11" y="166"/>
                      </a:cubicBezTo>
                      <a:cubicBezTo>
                        <a:pt x="12" y="165"/>
                        <a:pt x="12" y="165"/>
                        <a:pt x="12" y="165"/>
                      </a:cubicBezTo>
                      <a:cubicBezTo>
                        <a:pt x="13" y="163"/>
                        <a:pt x="14" y="161"/>
                        <a:pt x="15" y="159"/>
                      </a:cubicBezTo>
                      <a:cubicBezTo>
                        <a:pt x="15" y="159"/>
                        <a:pt x="15" y="159"/>
                        <a:pt x="14" y="159"/>
                      </a:cubicBezTo>
                      <a:moveTo>
                        <a:pt x="24" y="155"/>
                      </a:moveTo>
                      <a:cubicBezTo>
                        <a:pt x="23" y="157"/>
                        <a:pt x="22" y="159"/>
                        <a:pt x="21" y="161"/>
                      </a:cubicBezTo>
                      <a:cubicBezTo>
                        <a:pt x="21" y="161"/>
                        <a:pt x="21" y="161"/>
                        <a:pt x="21" y="161"/>
                      </a:cubicBezTo>
                      <a:cubicBezTo>
                        <a:pt x="25" y="156"/>
                        <a:pt x="25" y="156"/>
                        <a:pt x="25" y="156"/>
                      </a:cubicBezTo>
                      <a:cubicBezTo>
                        <a:pt x="24" y="156"/>
                        <a:pt x="24" y="155"/>
                        <a:pt x="24" y="155"/>
                      </a:cubicBezTo>
                      <a:moveTo>
                        <a:pt x="18" y="152"/>
                      </a:moveTo>
                      <a:cubicBezTo>
                        <a:pt x="17" y="154"/>
                        <a:pt x="16" y="156"/>
                        <a:pt x="15" y="158"/>
                      </a:cubicBezTo>
                      <a:cubicBezTo>
                        <a:pt x="16" y="158"/>
                        <a:pt x="16" y="158"/>
                        <a:pt x="16" y="158"/>
                      </a:cubicBezTo>
                      <a:cubicBezTo>
                        <a:pt x="17" y="156"/>
                        <a:pt x="18" y="154"/>
                        <a:pt x="19" y="152"/>
                      </a:cubicBezTo>
                      <a:cubicBezTo>
                        <a:pt x="19" y="152"/>
                        <a:pt x="18" y="152"/>
                        <a:pt x="18" y="152"/>
                      </a:cubicBezTo>
                      <a:moveTo>
                        <a:pt x="18" y="152"/>
                      </a:moveTo>
                      <a:cubicBezTo>
                        <a:pt x="17" y="153"/>
                        <a:pt x="16" y="154"/>
                        <a:pt x="16" y="155"/>
                      </a:cubicBezTo>
                      <a:cubicBezTo>
                        <a:pt x="16" y="154"/>
                        <a:pt x="17" y="153"/>
                        <a:pt x="18" y="152"/>
                      </a:cubicBezTo>
                      <a:cubicBezTo>
                        <a:pt x="18" y="152"/>
                        <a:pt x="18" y="152"/>
                        <a:pt x="18" y="152"/>
                      </a:cubicBezTo>
                      <a:moveTo>
                        <a:pt x="26" y="152"/>
                      </a:moveTo>
                      <a:cubicBezTo>
                        <a:pt x="26" y="153"/>
                        <a:pt x="25" y="154"/>
                        <a:pt x="24" y="155"/>
                      </a:cubicBezTo>
                      <a:cubicBezTo>
                        <a:pt x="25" y="155"/>
                        <a:pt x="25" y="155"/>
                        <a:pt x="25" y="155"/>
                      </a:cubicBezTo>
                      <a:cubicBezTo>
                        <a:pt x="27" y="152"/>
                        <a:pt x="27" y="152"/>
                        <a:pt x="27" y="152"/>
                      </a:cubicBezTo>
                      <a:cubicBezTo>
                        <a:pt x="27" y="152"/>
                        <a:pt x="26" y="152"/>
                        <a:pt x="26" y="152"/>
                      </a:cubicBezTo>
                      <a:moveTo>
                        <a:pt x="20" y="148"/>
                      </a:moveTo>
                      <a:cubicBezTo>
                        <a:pt x="20" y="149"/>
                        <a:pt x="19" y="150"/>
                        <a:pt x="19" y="151"/>
                      </a:cubicBezTo>
                      <a:cubicBezTo>
                        <a:pt x="19" y="152"/>
                        <a:pt x="19" y="152"/>
                        <a:pt x="19" y="152"/>
                      </a:cubicBezTo>
                      <a:cubicBezTo>
                        <a:pt x="20" y="151"/>
                        <a:pt x="20" y="150"/>
                        <a:pt x="21" y="149"/>
                      </a:cubicBezTo>
                      <a:cubicBezTo>
                        <a:pt x="21" y="149"/>
                        <a:pt x="21" y="149"/>
                        <a:pt x="20" y="148"/>
                      </a:cubicBezTo>
                      <a:moveTo>
                        <a:pt x="20" y="148"/>
                      </a:moveTo>
                      <a:cubicBezTo>
                        <a:pt x="19" y="149"/>
                        <a:pt x="19" y="150"/>
                        <a:pt x="18" y="151"/>
                      </a:cubicBezTo>
                      <a:cubicBezTo>
                        <a:pt x="18" y="151"/>
                        <a:pt x="18" y="151"/>
                        <a:pt x="18" y="151"/>
                      </a:cubicBezTo>
                      <a:cubicBezTo>
                        <a:pt x="19" y="150"/>
                        <a:pt x="19" y="149"/>
                        <a:pt x="20" y="148"/>
                      </a:cubicBezTo>
                      <a:cubicBezTo>
                        <a:pt x="20" y="148"/>
                        <a:pt x="20" y="148"/>
                        <a:pt x="20" y="148"/>
                      </a:cubicBezTo>
                      <a:moveTo>
                        <a:pt x="30" y="146"/>
                      </a:moveTo>
                      <a:cubicBezTo>
                        <a:pt x="29" y="147"/>
                        <a:pt x="28" y="148"/>
                        <a:pt x="27" y="150"/>
                      </a:cubicBezTo>
                      <a:cubicBezTo>
                        <a:pt x="27" y="150"/>
                        <a:pt x="28" y="150"/>
                        <a:pt x="28" y="150"/>
                      </a:cubicBezTo>
                      <a:cubicBezTo>
                        <a:pt x="30" y="146"/>
                        <a:pt x="30" y="146"/>
                        <a:pt x="30" y="146"/>
                      </a:cubicBezTo>
                      <a:cubicBezTo>
                        <a:pt x="30" y="146"/>
                        <a:pt x="30" y="146"/>
                        <a:pt x="30" y="146"/>
                      </a:cubicBezTo>
                      <a:moveTo>
                        <a:pt x="24" y="142"/>
                      </a:moveTo>
                      <a:cubicBezTo>
                        <a:pt x="23" y="144"/>
                        <a:pt x="22" y="145"/>
                        <a:pt x="21" y="147"/>
                      </a:cubicBezTo>
                      <a:cubicBezTo>
                        <a:pt x="22" y="147"/>
                        <a:pt x="22" y="147"/>
                        <a:pt x="22" y="147"/>
                      </a:cubicBezTo>
                      <a:cubicBezTo>
                        <a:pt x="23" y="146"/>
                        <a:pt x="24" y="144"/>
                        <a:pt x="25" y="142"/>
                      </a:cubicBezTo>
                      <a:cubicBezTo>
                        <a:pt x="24" y="142"/>
                        <a:pt x="24" y="142"/>
                        <a:pt x="24" y="142"/>
                      </a:cubicBezTo>
                      <a:moveTo>
                        <a:pt x="23" y="142"/>
                      </a:moveTo>
                      <a:cubicBezTo>
                        <a:pt x="22" y="143"/>
                        <a:pt x="22" y="145"/>
                        <a:pt x="21" y="147"/>
                      </a:cubicBezTo>
                      <a:cubicBezTo>
                        <a:pt x="21" y="147"/>
                        <a:pt x="21" y="147"/>
                        <a:pt x="21" y="147"/>
                      </a:cubicBezTo>
                      <a:cubicBezTo>
                        <a:pt x="22" y="145"/>
                        <a:pt x="23" y="143"/>
                        <a:pt x="24" y="142"/>
                      </a:cubicBezTo>
                      <a:cubicBezTo>
                        <a:pt x="23" y="142"/>
                        <a:pt x="23" y="142"/>
                        <a:pt x="23" y="142"/>
                      </a:cubicBezTo>
                      <a:moveTo>
                        <a:pt x="33" y="142"/>
                      </a:moveTo>
                      <a:cubicBezTo>
                        <a:pt x="32" y="142"/>
                        <a:pt x="31" y="143"/>
                        <a:pt x="31" y="144"/>
                      </a:cubicBezTo>
                      <a:cubicBezTo>
                        <a:pt x="31" y="145"/>
                        <a:pt x="31" y="145"/>
                        <a:pt x="31" y="145"/>
                      </a:cubicBezTo>
                      <a:cubicBezTo>
                        <a:pt x="33" y="142"/>
                        <a:pt x="33" y="142"/>
                        <a:pt x="33" y="142"/>
                      </a:cubicBezTo>
                      <a:cubicBezTo>
                        <a:pt x="33" y="142"/>
                        <a:pt x="33" y="142"/>
                        <a:pt x="33" y="142"/>
                      </a:cubicBezTo>
                      <a:moveTo>
                        <a:pt x="26" y="138"/>
                      </a:moveTo>
                      <a:cubicBezTo>
                        <a:pt x="26" y="139"/>
                        <a:pt x="25" y="140"/>
                        <a:pt x="25" y="141"/>
                      </a:cubicBezTo>
                      <a:cubicBezTo>
                        <a:pt x="25" y="141"/>
                        <a:pt x="25" y="141"/>
                        <a:pt x="25" y="141"/>
                      </a:cubicBezTo>
                      <a:cubicBezTo>
                        <a:pt x="26" y="140"/>
                        <a:pt x="26" y="139"/>
                        <a:pt x="27" y="139"/>
                      </a:cubicBezTo>
                      <a:cubicBezTo>
                        <a:pt x="27" y="138"/>
                        <a:pt x="27" y="138"/>
                        <a:pt x="26" y="138"/>
                      </a:cubicBezTo>
                      <a:moveTo>
                        <a:pt x="35" y="138"/>
                      </a:moveTo>
                      <a:cubicBezTo>
                        <a:pt x="35" y="138"/>
                        <a:pt x="35" y="138"/>
                        <a:pt x="34" y="138"/>
                      </a:cubicBezTo>
                      <a:cubicBezTo>
                        <a:pt x="35" y="139"/>
                        <a:pt x="35" y="139"/>
                        <a:pt x="35" y="139"/>
                      </a:cubicBezTo>
                      <a:cubicBezTo>
                        <a:pt x="35" y="138"/>
                        <a:pt x="35" y="138"/>
                        <a:pt x="35" y="138"/>
                      </a:cubicBezTo>
                      <a:cubicBezTo>
                        <a:pt x="35" y="138"/>
                        <a:pt x="35" y="138"/>
                        <a:pt x="35" y="138"/>
                      </a:cubicBezTo>
                      <a:moveTo>
                        <a:pt x="26" y="138"/>
                      </a:moveTo>
                      <a:cubicBezTo>
                        <a:pt x="25" y="139"/>
                        <a:pt x="25" y="140"/>
                        <a:pt x="24" y="140"/>
                      </a:cubicBezTo>
                      <a:cubicBezTo>
                        <a:pt x="24" y="140"/>
                        <a:pt x="24" y="140"/>
                        <a:pt x="24" y="140"/>
                      </a:cubicBezTo>
                      <a:cubicBezTo>
                        <a:pt x="25" y="140"/>
                        <a:pt x="25" y="139"/>
                        <a:pt x="26" y="138"/>
                      </a:cubicBezTo>
                      <a:cubicBezTo>
                        <a:pt x="26" y="138"/>
                        <a:pt x="26" y="138"/>
                        <a:pt x="26" y="138"/>
                      </a:cubicBezTo>
                      <a:moveTo>
                        <a:pt x="29" y="135"/>
                      </a:moveTo>
                      <a:cubicBezTo>
                        <a:pt x="28" y="135"/>
                        <a:pt x="28" y="135"/>
                        <a:pt x="28" y="135"/>
                      </a:cubicBezTo>
                      <a:cubicBezTo>
                        <a:pt x="28" y="135"/>
                        <a:pt x="29" y="135"/>
                        <a:pt x="29" y="135"/>
                      </a:cubicBezTo>
                      <a:cubicBezTo>
                        <a:pt x="29" y="135"/>
                        <a:pt x="29" y="135"/>
                        <a:pt x="29" y="135"/>
                      </a:cubicBezTo>
                      <a:cubicBezTo>
                        <a:pt x="29" y="135"/>
                        <a:pt x="29" y="135"/>
                        <a:pt x="29" y="135"/>
                      </a:cubicBezTo>
                      <a:moveTo>
                        <a:pt x="28" y="134"/>
                      </a:moveTo>
                      <a:cubicBezTo>
                        <a:pt x="28" y="135"/>
                        <a:pt x="28" y="135"/>
                        <a:pt x="28" y="135"/>
                      </a:cubicBezTo>
                      <a:cubicBezTo>
                        <a:pt x="28" y="135"/>
                        <a:pt x="28" y="135"/>
                        <a:pt x="28" y="135"/>
                      </a:cubicBezTo>
                      <a:cubicBezTo>
                        <a:pt x="28" y="135"/>
                        <a:pt x="28" y="135"/>
                        <a:pt x="28" y="134"/>
                      </a:cubicBezTo>
                      <a:cubicBezTo>
                        <a:pt x="28" y="134"/>
                        <a:pt x="28" y="134"/>
                        <a:pt x="28" y="134"/>
                      </a:cubicBezTo>
                      <a:moveTo>
                        <a:pt x="29" y="134"/>
                      </a:moveTo>
                      <a:cubicBezTo>
                        <a:pt x="29" y="134"/>
                        <a:pt x="29" y="134"/>
                        <a:pt x="29" y="134"/>
                      </a:cubicBezTo>
                      <a:cubicBezTo>
                        <a:pt x="29" y="134"/>
                        <a:pt x="29" y="134"/>
                        <a:pt x="29" y="134"/>
                      </a:cubicBezTo>
                      <a:cubicBezTo>
                        <a:pt x="29" y="134"/>
                        <a:pt x="29" y="134"/>
                        <a:pt x="29" y="134"/>
                      </a:cubicBezTo>
                      <a:cubicBezTo>
                        <a:pt x="29" y="134"/>
                        <a:pt x="29" y="134"/>
                        <a:pt x="29" y="134"/>
                      </a:cubicBezTo>
                      <a:moveTo>
                        <a:pt x="37" y="134"/>
                      </a:moveTo>
                      <a:cubicBezTo>
                        <a:pt x="37" y="134"/>
                        <a:pt x="37" y="134"/>
                        <a:pt x="37" y="135"/>
                      </a:cubicBezTo>
                      <a:cubicBezTo>
                        <a:pt x="37" y="135"/>
                        <a:pt x="37" y="135"/>
                        <a:pt x="37" y="135"/>
                      </a:cubicBezTo>
                      <a:cubicBezTo>
                        <a:pt x="38" y="134"/>
                        <a:pt x="38" y="134"/>
                        <a:pt x="38" y="134"/>
                      </a:cubicBezTo>
                      <a:cubicBezTo>
                        <a:pt x="37" y="134"/>
                        <a:pt x="37" y="134"/>
                        <a:pt x="37" y="134"/>
                      </a:cubicBezTo>
                      <a:moveTo>
                        <a:pt x="28" y="134"/>
                      </a:moveTo>
                      <a:cubicBezTo>
                        <a:pt x="28" y="134"/>
                        <a:pt x="28" y="134"/>
                        <a:pt x="28" y="134"/>
                      </a:cubicBezTo>
                      <a:cubicBezTo>
                        <a:pt x="28" y="134"/>
                        <a:pt x="28" y="134"/>
                        <a:pt x="28" y="134"/>
                      </a:cubicBezTo>
                      <a:cubicBezTo>
                        <a:pt x="28" y="134"/>
                        <a:pt x="28" y="134"/>
                        <a:pt x="28" y="134"/>
                      </a:cubicBezTo>
                      <a:cubicBezTo>
                        <a:pt x="28" y="134"/>
                        <a:pt x="28" y="134"/>
                        <a:pt x="28" y="134"/>
                      </a:cubicBezTo>
                      <a:moveTo>
                        <a:pt x="38" y="133"/>
                      </a:moveTo>
                      <a:cubicBezTo>
                        <a:pt x="38" y="133"/>
                        <a:pt x="38" y="133"/>
                        <a:pt x="38" y="133"/>
                      </a:cubicBezTo>
                      <a:cubicBezTo>
                        <a:pt x="38" y="133"/>
                        <a:pt x="38" y="133"/>
                        <a:pt x="38" y="134"/>
                      </a:cubicBezTo>
                      <a:cubicBezTo>
                        <a:pt x="39" y="133"/>
                        <a:pt x="39" y="133"/>
                        <a:pt x="39" y="133"/>
                      </a:cubicBezTo>
                      <a:cubicBezTo>
                        <a:pt x="38" y="133"/>
                        <a:pt x="38" y="133"/>
                        <a:pt x="38" y="133"/>
                      </a:cubicBezTo>
                      <a:moveTo>
                        <a:pt x="31" y="131"/>
                      </a:moveTo>
                      <a:cubicBezTo>
                        <a:pt x="31" y="131"/>
                        <a:pt x="31" y="131"/>
                        <a:pt x="31" y="131"/>
                      </a:cubicBezTo>
                      <a:cubicBezTo>
                        <a:pt x="31" y="131"/>
                        <a:pt x="31" y="131"/>
                        <a:pt x="31" y="131"/>
                      </a:cubicBezTo>
                      <a:cubicBezTo>
                        <a:pt x="31" y="131"/>
                        <a:pt x="31" y="131"/>
                        <a:pt x="31" y="131"/>
                      </a:cubicBezTo>
                      <a:cubicBezTo>
                        <a:pt x="31" y="131"/>
                        <a:pt x="31" y="131"/>
                        <a:pt x="31" y="131"/>
                      </a:cubicBezTo>
                      <a:moveTo>
                        <a:pt x="30" y="130"/>
                      </a:moveTo>
                      <a:cubicBezTo>
                        <a:pt x="30" y="130"/>
                        <a:pt x="30" y="130"/>
                        <a:pt x="30" y="131"/>
                      </a:cubicBezTo>
                      <a:cubicBezTo>
                        <a:pt x="30" y="131"/>
                        <a:pt x="30" y="131"/>
                        <a:pt x="30" y="131"/>
                      </a:cubicBezTo>
                      <a:cubicBezTo>
                        <a:pt x="30" y="130"/>
                        <a:pt x="30" y="130"/>
                        <a:pt x="30" y="130"/>
                      </a:cubicBezTo>
                      <a:cubicBezTo>
                        <a:pt x="30" y="130"/>
                        <a:pt x="30" y="130"/>
                        <a:pt x="30" y="130"/>
                      </a:cubicBezTo>
                      <a:moveTo>
                        <a:pt x="32" y="129"/>
                      </a:moveTo>
                      <a:cubicBezTo>
                        <a:pt x="32" y="129"/>
                        <a:pt x="32" y="130"/>
                        <a:pt x="31" y="130"/>
                      </a:cubicBezTo>
                      <a:cubicBezTo>
                        <a:pt x="32" y="130"/>
                        <a:pt x="32" y="130"/>
                        <a:pt x="32" y="130"/>
                      </a:cubicBezTo>
                      <a:cubicBezTo>
                        <a:pt x="32" y="130"/>
                        <a:pt x="32" y="130"/>
                        <a:pt x="32" y="129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moveTo>
                        <a:pt x="31" y="129"/>
                      </a:moveTo>
                      <a:cubicBezTo>
                        <a:pt x="31" y="129"/>
                        <a:pt x="31" y="129"/>
                        <a:pt x="31" y="130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1" y="129"/>
                        <a:pt x="31" y="129"/>
                        <a:pt x="31" y="129"/>
                      </a:cubicBezTo>
                      <a:cubicBezTo>
                        <a:pt x="31" y="129"/>
                        <a:pt x="31" y="129"/>
                        <a:pt x="31" y="129"/>
                      </a:cubicBezTo>
                      <a:moveTo>
                        <a:pt x="45" y="121"/>
                      </a:moveTo>
                      <a:cubicBezTo>
                        <a:pt x="44" y="123"/>
                        <a:pt x="44" y="124"/>
                        <a:pt x="43" y="125"/>
                      </a:cubicBezTo>
                      <a:cubicBezTo>
                        <a:pt x="42" y="126"/>
                        <a:pt x="42" y="127"/>
                        <a:pt x="41" y="128"/>
                      </a:cubicBezTo>
                      <a:cubicBezTo>
                        <a:pt x="41" y="128"/>
                        <a:pt x="41" y="128"/>
                        <a:pt x="41" y="128"/>
                      </a:cubicBezTo>
                      <a:cubicBezTo>
                        <a:pt x="45" y="122"/>
                        <a:pt x="45" y="122"/>
                        <a:pt x="45" y="122"/>
                      </a:cubicBezTo>
                      <a:cubicBezTo>
                        <a:pt x="45" y="121"/>
                        <a:pt x="45" y="121"/>
                        <a:pt x="45" y="121"/>
                      </a:cubicBezTo>
                      <a:moveTo>
                        <a:pt x="39" y="118"/>
                      </a:moveTo>
                      <a:cubicBezTo>
                        <a:pt x="38" y="119"/>
                        <a:pt x="36" y="121"/>
                        <a:pt x="35" y="124"/>
                      </a:cubicBezTo>
                      <a:cubicBezTo>
                        <a:pt x="35" y="124"/>
                        <a:pt x="35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6" y="122"/>
                        <a:pt x="38" y="120"/>
                        <a:pt x="39" y="118"/>
                      </a:cubicBezTo>
                      <a:cubicBezTo>
                        <a:pt x="39" y="118"/>
                        <a:pt x="39" y="118"/>
                        <a:pt x="39" y="118"/>
                      </a:cubicBezTo>
                      <a:moveTo>
                        <a:pt x="38" y="117"/>
                      </a:moveTo>
                      <a:cubicBezTo>
                        <a:pt x="37" y="119"/>
                        <a:pt x="35" y="122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5" y="122"/>
                        <a:pt x="37" y="119"/>
                        <a:pt x="38" y="117"/>
                      </a:cubicBezTo>
                      <a:cubicBezTo>
                        <a:pt x="38" y="117"/>
                        <a:pt x="38" y="117"/>
                        <a:pt x="38" y="117"/>
                      </a:cubicBezTo>
                      <a:moveTo>
                        <a:pt x="50" y="114"/>
                      </a:moveTo>
                      <a:cubicBezTo>
                        <a:pt x="49" y="115"/>
                        <a:pt x="48" y="117"/>
                        <a:pt x="47" y="119"/>
                      </a:cubicBezTo>
                      <a:cubicBezTo>
                        <a:pt x="47" y="119"/>
                        <a:pt x="47" y="119"/>
                        <a:pt x="47" y="119"/>
                      </a:cubicBezTo>
                      <a:cubicBezTo>
                        <a:pt x="50" y="114"/>
                        <a:pt x="50" y="114"/>
                        <a:pt x="50" y="114"/>
                      </a:cubicBezTo>
                      <a:cubicBezTo>
                        <a:pt x="50" y="114"/>
                        <a:pt x="50" y="114"/>
                        <a:pt x="50" y="114"/>
                      </a:cubicBezTo>
                      <a:moveTo>
                        <a:pt x="43" y="110"/>
                      </a:moveTo>
                      <a:cubicBezTo>
                        <a:pt x="42" y="111"/>
                        <a:pt x="41" y="113"/>
                        <a:pt x="40" y="115"/>
                      </a:cubicBezTo>
                      <a:cubicBezTo>
                        <a:pt x="40" y="115"/>
                        <a:pt x="40" y="115"/>
                        <a:pt x="41" y="115"/>
                      </a:cubicBezTo>
                      <a:cubicBezTo>
                        <a:pt x="42" y="113"/>
                        <a:pt x="43" y="112"/>
                        <a:pt x="44" y="110"/>
                      </a:cubicBezTo>
                      <a:cubicBezTo>
                        <a:pt x="44" y="110"/>
                        <a:pt x="44" y="110"/>
                        <a:pt x="43" y="110"/>
                      </a:cubicBezTo>
                      <a:moveTo>
                        <a:pt x="43" y="109"/>
                      </a:moveTo>
                      <a:cubicBezTo>
                        <a:pt x="42" y="111"/>
                        <a:pt x="41" y="113"/>
                        <a:pt x="40" y="115"/>
                      </a:cubicBezTo>
                      <a:cubicBezTo>
                        <a:pt x="40" y="115"/>
                        <a:pt x="40" y="115"/>
                        <a:pt x="40" y="115"/>
                      </a:cubicBezTo>
                      <a:cubicBezTo>
                        <a:pt x="41" y="113"/>
                        <a:pt x="42" y="111"/>
                        <a:pt x="43" y="109"/>
                      </a:cubicBezTo>
                      <a:cubicBezTo>
                        <a:pt x="43" y="109"/>
                        <a:pt x="43" y="109"/>
                        <a:pt x="43" y="109"/>
                      </a:cubicBezTo>
                      <a:moveTo>
                        <a:pt x="58" y="101"/>
                      </a:moveTo>
                      <a:cubicBezTo>
                        <a:pt x="56" y="104"/>
                        <a:pt x="54" y="107"/>
                        <a:pt x="53" y="109"/>
                      </a:cubicBezTo>
                      <a:cubicBezTo>
                        <a:pt x="53" y="110"/>
                        <a:pt x="53" y="110"/>
                        <a:pt x="53" y="110"/>
                      </a:cubicBezTo>
                      <a:cubicBezTo>
                        <a:pt x="58" y="101"/>
                        <a:pt x="58" y="101"/>
                        <a:pt x="58" y="101"/>
                      </a:cubicBezTo>
                      <a:cubicBezTo>
                        <a:pt x="58" y="101"/>
                        <a:pt x="58" y="101"/>
                        <a:pt x="58" y="101"/>
                      </a:cubicBezTo>
                      <a:moveTo>
                        <a:pt x="51" y="96"/>
                      </a:moveTo>
                      <a:cubicBezTo>
                        <a:pt x="50" y="99"/>
                        <a:pt x="48" y="102"/>
                        <a:pt x="46" y="106"/>
                      </a:cubicBezTo>
                      <a:cubicBezTo>
                        <a:pt x="46" y="106"/>
                        <a:pt x="46" y="106"/>
                        <a:pt x="46" y="106"/>
                      </a:cubicBezTo>
                      <a:cubicBezTo>
                        <a:pt x="48" y="102"/>
                        <a:pt x="50" y="99"/>
                        <a:pt x="52" y="96"/>
                      </a:cubicBezTo>
                      <a:cubicBezTo>
                        <a:pt x="51" y="96"/>
                        <a:pt x="51" y="96"/>
                        <a:pt x="51" y="96"/>
                      </a:cubicBezTo>
                      <a:moveTo>
                        <a:pt x="51" y="96"/>
                      </a:moveTo>
                      <a:cubicBezTo>
                        <a:pt x="49" y="99"/>
                        <a:pt x="47" y="102"/>
                        <a:pt x="45" y="105"/>
                      </a:cubicBezTo>
                      <a:cubicBezTo>
                        <a:pt x="45" y="105"/>
                        <a:pt x="45" y="105"/>
                        <a:pt x="45" y="105"/>
                      </a:cubicBezTo>
                      <a:cubicBezTo>
                        <a:pt x="47" y="102"/>
                        <a:pt x="49" y="99"/>
                        <a:pt x="51" y="96"/>
                      </a:cubicBezTo>
                      <a:cubicBezTo>
                        <a:pt x="51" y="96"/>
                        <a:pt x="51" y="96"/>
                        <a:pt x="51" y="96"/>
                      </a:cubicBezTo>
                      <a:moveTo>
                        <a:pt x="64" y="91"/>
                      </a:moveTo>
                      <a:cubicBezTo>
                        <a:pt x="63" y="93"/>
                        <a:pt x="61" y="95"/>
                        <a:pt x="60" y="98"/>
                      </a:cubicBezTo>
                      <a:cubicBezTo>
                        <a:pt x="60" y="98"/>
                        <a:pt x="60" y="98"/>
                        <a:pt x="60" y="98"/>
                      </a:cubicBezTo>
                      <a:cubicBezTo>
                        <a:pt x="65" y="91"/>
                        <a:pt x="65" y="91"/>
                        <a:pt x="65" y="91"/>
                      </a:cubicBezTo>
                      <a:cubicBezTo>
                        <a:pt x="64" y="91"/>
                        <a:pt x="64" y="91"/>
                        <a:pt x="64" y="91"/>
                      </a:cubicBezTo>
                      <a:moveTo>
                        <a:pt x="65" y="90"/>
                      </a:moveTo>
                      <a:cubicBezTo>
                        <a:pt x="65" y="90"/>
                        <a:pt x="65" y="90"/>
                        <a:pt x="64" y="90"/>
                      </a:cubicBezTo>
                      <a:cubicBezTo>
                        <a:pt x="64" y="91"/>
                        <a:pt x="65" y="91"/>
                        <a:pt x="65" y="91"/>
                      </a:cubicBezTo>
                      <a:cubicBezTo>
                        <a:pt x="65" y="90"/>
                        <a:pt x="65" y="90"/>
                        <a:pt x="65" y="90"/>
                      </a:cubicBezTo>
                      <a:cubicBezTo>
                        <a:pt x="65" y="90"/>
                        <a:pt x="65" y="90"/>
                        <a:pt x="65" y="90"/>
                      </a:cubicBezTo>
                      <a:moveTo>
                        <a:pt x="57" y="85"/>
                      </a:moveTo>
                      <a:cubicBezTo>
                        <a:pt x="57" y="87"/>
                        <a:pt x="55" y="89"/>
                        <a:pt x="53" y="94"/>
                      </a:cubicBezTo>
                      <a:cubicBezTo>
                        <a:pt x="53" y="94"/>
                        <a:pt x="53" y="94"/>
                        <a:pt x="53" y="94"/>
                      </a:cubicBezTo>
                      <a:cubicBezTo>
                        <a:pt x="55" y="91"/>
                        <a:pt x="56" y="89"/>
                        <a:pt x="57" y="86"/>
                      </a:cubicBezTo>
                      <a:cubicBezTo>
                        <a:pt x="57" y="86"/>
                        <a:pt x="57" y="86"/>
                        <a:pt x="57" y="86"/>
                      </a:cubicBezTo>
                      <a:cubicBezTo>
                        <a:pt x="57" y="86"/>
                        <a:pt x="57" y="86"/>
                        <a:pt x="57" y="86"/>
                      </a:cubicBezTo>
                      <a:cubicBezTo>
                        <a:pt x="58" y="86"/>
                        <a:pt x="58" y="86"/>
                        <a:pt x="58" y="86"/>
                      </a:cubicBezTo>
                      <a:cubicBezTo>
                        <a:pt x="58" y="86"/>
                        <a:pt x="58" y="86"/>
                        <a:pt x="57" y="85"/>
                      </a:cubicBezTo>
                      <a:moveTo>
                        <a:pt x="68" y="85"/>
                      </a:moveTo>
                      <a:cubicBezTo>
                        <a:pt x="67" y="86"/>
                        <a:pt x="67" y="86"/>
                        <a:pt x="67" y="86"/>
                      </a:cubicBezTo>
                      <a:cubicBezTo>
                        <a:pt x="67" y="86"/>
                        <a:pt x="67" y="86"/>
                        <a:pt x="67" y="86"/>
                      </a:cubicBezTo>
                      <a:cubicBezTo>
                        <a:pt x="68" y="85"/>
                        <a:pt x="68" y="85"/>
                        <a:pt x="68" y="85"/>
                      </a:cubicBezTo>
                      <a:cubicBezTo>
                        <a:pt x="68" y="85"/>
                        <a:pt x="68" y="85"/>
                        <a:pt x="68" y="85"/>
                      </a:cubicBezTo>
                      <a:moveTo>
                        <a:pt x="57" y="85"/>
                      </a:moveTo>
                      <a:cubicBezTo>
                        <a:pt x="55" y="88"/>
                        <a:pt x="54" y="91"/>
                        <a:pt x="52" y="93"/>
                      </a:cubicBezTo>
                      <a:cubicBezTo>
                        <a:pt x="52" y="94"/>
                        <a:pt x="52" y="94"/>
                        <a:pt x="52" y="94"/>
                      </a:cubicBezTo>
                      <a:cubicBezTo>
                        <a:pt x="55" y="89"/>
                        <a:pt x="56" y="87"/>
                        <a:pt x="57" y="85"/>
                      </a:cubicBezTo>
                      <a:cubicBezTo>
                        <a:pt x="57" y="85"/>
                        <a:pt x="57" y="85"/>
                        <a:pt x="57" y="85"/>
                      </a:cubicBezTo>
                      <a:moveTo>
                        <a:pt x="68" y="85"/>
                      </a:moveTo>
                      <a:cubicBezTo>
                        <a:pt x="68" y="85"/>
                        <a:pt x="68" y="85"/>
                        <a:pt x="68" y="85"/>
                      </a:cubicBezTo>
                      <a:cubicBezTo>
                        <a:pt x="68" y="85"/>
                        <a:pt x="68" y="85"/>
                        <a:pt x="68" y="85"/>
                      </a:cubicBezTo>
                      <a:cubicBezTo>
                        <a:pt x="68" y="85"/>
                        <a:pt x="68" y="85"/>
                        <a:pt x="68" y="85"/>
                      </a:cubicBezTo>
                      <a:cubicBezTo>
                        <a:pt x="68" y="85"/>
                        <a:pt x="68" y="85"/>
                        <a:pt x="68" y="85"/>
                      </a:cubicBezTo>
                      <a:moveTo>
                        <a:pt x="59" y="82"/>
                      </a:moveTo>
                      <a:cubicBezTo>
                        <a:pt x="59" y="82"/>
                        <a:pt x="59" y="82"/>
                        <a:pt x="59" y="82"/>
                      </a:cubicBezTo>
                      <a:cubicBezTo>
                        <a:pt x="59" y="83"/>
                        <a:pt x="59" y="83"/>
                        <a:pt x="60" y="83"/>
                      </a:cubicBezTo>
                      <a:cubicBezTo>
                        <a:pt x="60" y="83"/>
                        <a:pt x="60" y="83"/>
                        <a:pt x="60" y="82"/>
                      </a:cubicBezTo>
                      <a:cubicBezTo>
                        <a:pt x="59" y="82"/>
                        <a:pt x="59" y="82"/>
                        <a:pt x="59" y="82"/>
                      </a:cubicBezTo>
                      <a:moveTo>
                        <a:pt x="70" y="81"/>
                      </a:moveTo>
                      <a:cubicBezTo>
                        <a:pt x="70" y="82"/>
                        <a:pt x="69" y="83"/>
                        <a:pt x="68" y="84"/>
                      </a:cubicBezTo>
                      <a:cubicBezTo>
                        <a:pt x="69" y="84"/>
                        <a:pt x="69" y="84"/>
                        <a:pt x="69" y="84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moveTo>
                        <a:pt x="70" y="81"/>
                      </a:move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1" y="81"/>
                        <a:pt x="71" y="81"/>
                        <a:pt x="71" y="81"/>
                      </a:cubicBezTo>
                      <a:cubicBezTo>
                        <a:pt x="71" y="81"/>
                        <a:pt x="71" y="81"/>
                        <a:pt x="70" y="81"/>
                      </a:cubicBezTo>
                      <a:moveTo>
                        <a:pt x="60" y="81"/>
                      </a:moveTo>
                      <a:cubicBezTo>
                        <a:pt x="60" y="81"/>
                        <a:pt x="59" y="81"/>
                        <a:pt x="59" y="82"/>
                      </a:cubicBezTo>
                      <a:cubicBezTo>
                        <a:pt x="59" y="82"/>
                        <a:pt x="60" y="82"/>
                        <a:pt x="60" y="82"/>
                      </a:cubicBezTo>
                      <a:cubicBezTo>
                        <a:pt x="60" y="82"/>
                        <a:pt x="60" y="81"/>
                        <a:pt x="61" y="81"/>
                      </a:cubicBezTo>
                      <a:cubicBezTo>
                        <a:pt x="60" y="81"/>
                        <a:pt x="60" y="81"/>
                        <a:pt x="60" y="81"/>
                      </a:cubicBezTo>
                      <a:moveTo>
                        <a:pt x="71" y="80"/>
                      </a:moveTo>
                      <a:cubicBezTo>
                        <a:pt x="71" y="80"/>
                        <a:pt x="71" y="80"/>
                        <a:pt x="71" y="81"/>
                      </a:cubicBezTo>
                      <a:cubicBezTo>
                        <a:pt x="71" y="81"/>
                        <a:pt x="71" y="81"/>
                        <a:pt x="71" y="81"/>
                      </a:cubicBezTo>
                      <a:cubicBezTo>
                        <a:pt x="71" y="80"/>
                        <a:pt x="71" y="80"/>
                        <a:pt x="71" y="80"/>
                      </a:cubicBezTo>
                      <a:cubicBezTo>
                        <a:pt x="71" y="80"/>
                        <a:pt x="71" y="80"/>
                        <a:pt x="71" y="80"/>
                      </a:cubicBezTo>
                      <a:moveTo>
                        <a:pt x="60" y="80"/>
                      </a:moveTo>
                      <a:cubicBezTo>
                        <a:pt x="60" y="80"/>
                        <a:pt x="60" y="80"/>
                        <a:pt x="60" y="81"/>
                      </a:cubicBezTo>
                      <a:cubicBezTo>
                        <a:pt x="60" y="81"/>
                        <a:pt x="60" y="81"/>
                        <a:pt x="61" y="81"/>
                      </a:cubicBezTo>
                      <a:cubicBezTo>
                        <a:pt x="61" y="81"/>
                        <a:pt x="61" y="81"/>
                        <a:pt x="61" y="80"/>
                      </a:cubicBezTo>
                      <a:cubicBezTo>
                        <a:pt x="61" y="80"/>
                        <a:pt x="61" y="80"/>
                        <a:pt x="60" y="80"/>
                      </a:cubicBezTo>
                      <a:moveTo>
                        <a:pt x="73" y="77"/>
                      </a:moveTo>
                      <a:cubicBezTo>
                        <a:pt x="72" y="78"/>
                        <a:pt x="72" y="78"/>
                        <a:pt x="72" y="78"/>
                      </a:cubicBezTo>
                      <a:cubicBezTo>
                        <a:pt x="72" y="78"/>
                        <a:pt x="72" y="78"/>
                        <a:pt x="72" y="78"/>
                      </a:cubicBezTo>
                      <a:cubicBezTo>
                        <a:pt x="73" y="77"/>
                        <a:pt x="73" y="77"/>
                        <a:pt x="73" y="77"/>
                      </a:cubicBezTo>
                      <a:cubicBezTo>
                        <a:pt x="73" y="77"/>
                        <a:pt x="73" y="77"/>
                        <a:pt x="73" y="77"/>
                      </a:cubicBezTo>
                      <a:moveTo>
                        <a:pt x="62" y="77"/>
                      </a:moveTo>
                      <a:cubicBezTo>
                        <a:pt x="62" y="78"/>
                        <a:pt x="61" y="78"/>
                        <a:pt x="61" y="79"/>
                      </a:cubicBezTo>
                      <a:cubicBezTo>
                        <a:pt x="61" y="79"/>
                        <a:pt x="61" y="80"/>
                        <a:pt x="61" y="80"/>
                      </a:cubicBezTo>
                      <a:cubicBezTo>
                        <a:pt x="62" y="79"/>
                        <a:pt x="62" y="78"/>
                        <a:pt x="63" y="77"/>
                      </a:cubicBezTo>
                      <a:cubicBezTo>
                        <a:pt x="63" y="77"/>
                        <a:pt x="62" y="77"/>
                        <a:pt x="62" y="77"/>
                      </a:cubicBezTo>
                      <a:moveTo>
                        <a:pt x="73" y="76"/>
                      </a:moveTo>
                      <a:cubicBezTo>
                        <a:pt x="73" y="77"/>
                        <a:pt x="73" y="77"/>
                        <a:pt x="73" y="77"/>
                      </a:cubicBezTo>
                      <a:cubicBezTo>
                        <a:pt x="73" y="77"/>
                        <a:pt x="73" y="77"/>
                        <a:pt x="73" y="77"/>
                      </a:cubicBezTo>
                      <a:cubicBezTo>
                        <a:pt x="73" y="76"/>
                        <a:pt x="73" y="76"/>
                        <a:pt x="73" y="76"/>
                      </a:cubicBezTo>
                      <a:cubicBezTo>
                        <a:pt x="73" y="76"/>
                        <a:pt x="73" y="76"/>
                        <a:pt x="73" y="76"/>
                      </a:cubicBezTo>
                      <a:moveTo>
                        <a:pt x="62" y="76"/>
                      </a:moveTo>
                      <a:cubicBezTo>
                        <a:pt x="62" y="76"/>
                        <a:pt x="62" y="76"/>
                        <a:pt x="62" y="77"/>
                      </a:cubicBezTo>
                      <a:cubicBezTo>
                        <a:pt x="63" y="77"/>
                        <a:pt x="63" y="77"/>
                        <a:pt x="63" y="77"/>
                      </a:cubicBezTo>
                      <a:cubicBezTo>
                        <a:pt x="63" y="77"/>
                        <a:pt x="63" y="77"/>
                        <a:pt x="63" y="77"/>
                      </a:cubicBezTo>
                      <a:cubicBezTo>
                        <a:pt x="63" y="76"/>
                        <a:pt x="63" y="76"/>
                        <a:pt x="62" y="76"/>
                      </a:cubicBezTo>
                      <a:moveTo>
                        <a:pt x="63" y="76"/>
                      </a:move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moveTo>
                        <a:pt x="74" y="75"/>
                      </a:moveTo>
                      <a:cubicBezTo>
                        <a:pt x="74" y="75"/>
                        <a:pt x="74" y="75"/>
                        <a:pt x="74" y="76"/>
                      </a:cubicBezTo>
                      <a:cubicBezTo>
                        <a:pt x="74" y="76"/>
                        <a:pt x="74" y="76"/>
                        <a:pt x="74" y="76"/>
                      </a:cubicBezTo>
                      <a:cubicBezTo>
                        <a:pt x="74" y="75"/>
                        <a:pt x="74" y="75"/>
                        <a:pt x="74" y="75"/>
                      </a:cubicBezTo>
                      <a:cubicBezTo>
                        <a:pt x="74" y="75"/>
                        <a:pt x="74" y="75"/>
                        <a:pt x="74" y="75"/>
                      </a:cubicBezTo>
                      <a:moveTo>
                        <a:pt x="75" y="73"/>
                      </a:moveTo>
                      <a:cubicBezTo>
                        <a:pt x="75" y="74"/>
                        <a:pt x="75" y="74"/>
                        <a:pt x="75" y="74"/>
                      </a:cubicBezTo>
                      <a:cubicBezTo>
                        <a:pt x="75" y="74"/>
                        <a:pt x="75" y="74"/>
                        <a:pt x="75" y="74"/>
                      </a:cubicBezTo>
                      <a:cubicBezTo>
                        <a:pt x="75" y="74"/>
                        <a:pt x="75" y="74"/>
                        <a:pt x="75" y="74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moveTo>
                        <a:pt x="75" y="73"/>
                      </a:move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4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moveTo>
                        <a:pt x="65" y="73"/>
                      </a:moveTo>
                      <a:cubicBezTo>
                        <a:pt x="64" y="73"/>
                        <a:pt x="64" y="73"/>
                        <a:pt x="64" y="73"/>
                      </a:cubicBezTo>
                      <a:cubicBezTo>
                        <a:pt x="65" y="74"/>
                        <a:pt x="65" y="74"/>
                        <a:pt x="65" y="74"/>
                      </a:cubicBezTo>
                      <a:cubicBezTo>
                        <a:pt x="65" y="73"/>
                        <a:pt x="65" y="73"/>
                        <a:pt x="65" y="73"/>
                      </a:cubicBezTo>
                      <a:cubicBezTo>
                        <a:pt x="65" y="73"/>
                        <a:pt x="65" y="73"/>
                        <a:pt x="65" y="73"/>
                      </a:cubicBezTo>
                      <a:moveTo>
                        <a:pt x="65" y="71"/>
                      </a:moveTo>
                      <a:cubicBezTo>
                        <a:pt x="65" y="72"/>
                        <a:pt x="65" y="72"/>
                        <a:pt x="65" y="72"/>
                      </a:cubicBezTo>
                      <a:cubicBezTo>
                        <a:pt x="65" y="72"/>
                        <a:pt x="65" y="73"/>
                        <a:pt x="65" y="73"/>
                      </a:cubicBezTo>
                      <a:cubicBezTo>
                        <a:pt x="66" y="72"/>
                        <a:pt x="66" y="72"/>
                        <a:pt x="66" y="72"/>
                      </a:cubicBezTo>
                      <a:cubicBezTo>
                        <a:pt x="66" y="72"/>
                        <a:pt x="65" y="72"/>
                        <a:pt x="65" y="71"/>
                      </a:cubicBezTo>
                      <a:moveTo>
                        <a:pt x="66" y="70"/>
                      </a:moveTo>
                      <a:cubicBezTo>
                        <a:pt x="66" y="70"/>
                        <a:pt x="66" y="70"/>
                        <a:pt x="66" y="71"/>
                      </a:cubicBezTo>
                      <a:cubicBezTo>
                        <a:pt x="66" y="71"/>
                        <a:pt x="66" y="71"/>
                        <a:pt x="66" y="71"/>
                      </a:cubicBezTo>
                      <a:cubicBezTo>
                        <a:pt x="67" y="71"/>
                        <a:pt x="67" y="70"/>
                        <a:pt x="67" y="70"/>
                      </a:cubicBezTo>
                      <a:cubicBezTo>
                        <a:pt x="67" y="70"/>
                        <a:pt x="66" y="70"/>
                        <a:pt x="66" y="70"/>
                      </a:cubicBezTo>
                      <a:moveTo>
                        <a:pt x="67" y="68"/>
                      </a:moveTo>
                      <a:cubicBezTo>
                        <a:pt x="67" y="68"/>
                        <a:pt x="67" y="69"/>
                        <a:pt x="67" y="69"/>
                      </a:cubicBezTo>
                      <a:cubicBezTo>
                        <a:pt x="67" y="69"/>
                        <a:pt x="67" y="69"/>
                        <a:pt x="68" y="69"/>
                      </a:cubicBezTo>
                      <a:cubicBezTo>
                        <a:pt x="68" y="69"/>
                        <a:pt x="68" y="69"/>
                        <a:pt x="68" y="68"/>
                      </a:cubicBezTo>
                      <a:cubicBezTo>
                        <a:pt x="68" y="68"/>
                        <a:pt x="67" y="68"/>
                        <a:pt x="67" y="68"/>
                      </a:cubicBezTo>
                      <a:moveTo>
                        <a:pt x="79" y="68"/>
                      </a:moveTo>
                      <a:cubicBezTo>
                        <a:pt x="78" y="69"/>
                        <a:pt x="77" y="70"/>
                        <a:pt x="76" y="72"/>
                      </a:cubicBezTo>
                      <a:cubicBezTo>
                        <a:pt x="76" y="72"/>
                        <a:pt x="76" y="72"/>
                        <a:pt x="76" y="72"/>
                      </a:cubicBezTo>
                      <a:cubicBezTo>
                        <a:pt x="79" y="68"/>
                        <a:pt x="79" y="68"/>
                        <a:pt x="79" y="68"/>
                      </a:cubicBezTo>
                      <a:cubicBezTo>
                        <a:pt x="79" y="68"/>
                        <a:pt x="79" y="68"/>
                        <a:pt x="79" y="68"/>
                      </a:cubicBezTo>
                      <a:moveTo>
                        <a:pt x="70" y="63"/>
                      </a:moveTo>
                      <a:cubicBezTo>
                        <a:pt x="70" y="64"/>
                        <a:pt x="69" y="65"/>
                        <a:pt x="68" y="67"/>
                      </a:cubicBezTo>
                      <a:cubicBezTo>
                        <a:pt x="68" y="67"/>
                        <a:pt x="69" y="67"/>
                        <a:pt x="69" y="67"/>
                      </a:cubicBezTo>
                      <a:cubicBezTo>
                        <a:pt x="69" y="66"/>
                        <a:pt x="70" y="64"/>
                        <a:pt x="71" y="63"/>
                      </a:cubicBezTo>
                      <a:cubicBezTo>
                        <a:pt x="71" y="63"/>
                        <a:pt x="70" y="63"/>
                        <a:pt x="70" y="63"/>
                      </a:cubicBezTo>
                      <a:moveTo>
                        <a:pt x="82" y="62"/>
                      </a:moveTo>
                      <a:cubicBezTo>
                        <a:pt x="82" y="63"/>
                        <a:pt x="82" y="63"/>
                        <a:pt x="81" y="63"/>
                      </a:cubicBezTo>
                      <a:cubicBezTo>
                        <a:pt x="81" y="63"/>
                        <a:pt x="81" y="63"/>
                        <a:pt x="81" y="63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moveTo>
                        <a:pt x="82" y="62"/>
                      </a:move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cubicBezTo>
                        <a:pt x="82" y="62"/>
                        <a:pt x="82" y="62"/>
                        <a:pt x="82" y="62"/>
                      </a:cubicBezTo>
                      <a:moveTo>
                        <a:pt x="74" y="57"/>
                      </a:moveTo>
                      <a:cubicBezTo>
                        <a:pt x="74" y="58"/>
                        <a:pt x="73" y="58"/>
                        <a:pt x="73" y="58"/>
                      </a:cubicBezTo>
                      <a:cubicBezTo>
                        <a:pt x="73" y="58"/>
                        <a:pt x="73" y="58"/>
                        <a:pt x="73" y="59"/>
                      </a:cubicBezTo>
                      <a:cubicBezTo>
                        <a:pt x="74" y="58"/>
                        <a:pt x="74" y="58"/>
                        <a:pt x="74" y="58"/>
                      </a:cubicBezTo>
                      <a:cubicBezTo>
                        <a:pt x="74" y="57"/>
                        <a:pt x="74" y="57"/>
                        <a:pt x="74" y="57"/>
                      </a:cubicBezTo>
                      <a:moveTo>
                        <a:pt x="74" y="57"/>
                      </a:move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4" y="57"/>
                        <a:pt x="74" y="57"/>
                        <a:pt x="74" y="57"/>
                      </a:cubicBezTo>
                      <a:moveTo>
                        <a:pt x="86" y="56"/>
                      </a:moveTo>
                      <a:cubicBezTo>
                        <a:pt x="86" y="56"/>
                        <a:pt x="86" y="56"/>
                        <a:pt x="85" y="57"/>
                      </a:cubicBezTo>
                      <a:cubicBezTo>
                        <a:pt x="85" y="57"/>
                        <a:pt x="85" y="57"/>
                        <a:pt x="85" y="57"/>
                      </a:cubicBezTo>
                      <a:cubicBezTo>
                        <a:pt x="86" y="56"/>
                        <a:pt x="86" y="56"/>
                        <a:pt x="86" y="56"/>
                      </a:cubicBezTo>
                      <a:cubicBezTo>
                        <a:pt x="86" y="56"/>
                        <a:pt x="86" y="56"/>
                        <a:pt x="86" y="56"/>
                      </a:cubicBezTo>
                      <a:moveTo>
                        <a:pt x="78" y="51"/>
                      </a:moveTo>
                      <a:cubicBezTo>
                        <a:pt x="78" y="51"/>
                        <a:pt x="77" y="51"/>
                        <a:pt x="77" y="52"/>
                      </a:cubicBezTo>
                      <a:cubicBezTo>
                        <a:pt x="77" y="52"/>
                        <a:pt x="77" y="52"/>
                        <a:pt x="77" y="52"/>
                      </a:cubicBezTo>
                      <a:cubicBezTo>
                        <a:pt x="78" y="51"/>
                        <a:pt x="78" y="51"/>
                        <a:pt x="78" y="51"/>
                      </a:cubicBezTo>
                      <a:cubicBezTo>
                        <a:pt x="78" y="51"/>
                        <a:pt x="78" y="51"/>
                        <a:pt x="78" y="51"/>
                      </a:cubicBezTo>
                      <a:moveTo>
                        <a:pt x="90" y="49"/>
                      </a:moveTo>
                      <a:cubicBezTo>
                        <a:pt x="90" y="50"/>
                        <a:pt x="89" y="51"/>
                        <a:pt x="89" y="51"/>
                      </a:cubicBezTo>
                      <a:cubicBezTo>
                        <a:pt x="89" y="51"/>
                        <a:pt x="89" y="51"/>
                        <a:pt x="89" y="51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moveTo>
                        <a:pt x="90" y="49"/>
                      </a:move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moveTo>
                        <a:pt x="92" y="47"/>
                      </a:moveTo>
                      <a:cubicBezTo>
                        <a:pt x="91" y="47"/>
                        <a:pt x="91" y="48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92" y="47"/>
                        <a:pt x="92" y="47"/>
                        <a:pt x="92" y="47"/>
                      </a:cubicBezTo>
                      <a:cubicBezTo>
                        <a:pt x="92" y="47"/>
                        <a:pt x="92" y="47"/>
                        <a:pt x="92" y="47"/>
                      </a:cubicBezTo>
                      <a:moveTo>
                        <a:pt x="82" y="44"/>
                      </a:moveTo>
                      <a:cubicBezTo>
                        <a:pt x="81" y="45"/>
                        <a:pt x="81" y="46"/>
                        <a:pt x="80" y="46"/>
                      </a:cubicBez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2" y="45"/>
                        <a:pt x="82" y="45"/>
                        <a:pt x="82" y="45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moveTo>
                        <a:pt x="82" y="44"/>
                      </a:move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2" y="44"/>
                        <a:pt x="82" y="44"/>
                        <a:pt x="82" y="45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moveTo>
                        <a:pt x="83" y="42"/>
                      </a:moveTo>
                      <a:cubicBezTo>
                        <a:pt x="83" y="42"/>
                        <a:pt x="82" y="43"/>
                        <a:pt x="82" y="44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4" y="42"/>
                        <a:pt x="84" y="42"/>
                        <a:pt x="84" y="42"/>
                      </a:cubicBezTo>
                      <a:cubicBezTo>
                        <a:pt x="83" y="42"/>
                        <a:pt x="83" y="42"/>
                        <a:pt x="83" y="42"/>
                      </a:cubicBezTo>
                      <a:moveTo>
                        <a:pt x="99" y="35"/>
                      </a:moveTo>
                      <a:cubicBezTo>
                        <a:pt x="98" y="36"/>
                        <a:pt x="98" y="37"/>
                        <a:pt x="97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moveTo>
                        <a:pt x="90" y="30"/>
                      </a:moveTo>
                      <a:cubicBezTo>
                        <a:pt x="89" y="31"/>
                        <a:pt x="89" y="32"/>
                        <a:pt x="89" y="32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0"/>
                      </a:cubicBezTo>
                      <a:moveTo>
                        <a:pt x="101" y="12"/>
                      </a:moveTo>
                      <a:cubicBezTo>
                        <a:pt x="97" y="19"/>
                        <a:pt x="97" y="19"/>
                        <a:pt x="97" y="19"/>
                      </a:cubicBezTo>
                      <a:cubicBezTo>
                        <a:pt x="97" y="19"/>
                        <a:pt x="97" y="19"/>
                        <a:pt x="97" y="19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moveTo>
                        <a:pt x="107" y="4"/>
                      </a:moveTo>
                      <a:cubicBezTo>
                        <a:pt x="105" y="6"/>
                        <a:pt x="105" y="6"/>
                        <a:pt x="105" y="6"/>
                      </a:cubicBez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7" y="4"/>
                        <a:pt x="107" y="4"/>
                        <a:pt x="107" y="4"/>
                      </a:cubicBezTo>
                      <a:cubicBezTo>
                        <a:pt x="107" y="4"/>
                        <a:pt x="107" y="4"/>
                        <a:pt x="107" y="4"/>
                      </a:cubicBezTo>
                      <a:moveTo>
                        <a:pt x="109" y="0"/>
                      </a:move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8" y="2"/>
                        <a:pt x="108" y="2"/>
                      </a:cubicBezTo>
                      <a:cubicBezTo>
                        <a:pt x="109" y="0"/>
                        <a:pt x="109" y="0"/>
                        <a:pt x="109" y="0"/>
                      </a:cubicBezTo>
                      <a:cubicBezTo>
                        <a:pt x="109" y="0"/>
                        <a:pt x="109" y="0"/>
                        <a:pt x="10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2" name="Freeform 9633"/>
                <p:cNvSpPr>
                  <a:spLocks noEditPoints="1"/>
                </p:cNvSpPr>
                <p:nvPr/>
              </p:nvSpPr>
              <p:spPr bwMode="auto">
                <a:xfrm>
                  <a:off x="-609" y="3634"/>
                  <a:ext cx="21" cy="15"/>
                </a:xfrm>
                <a:custGeom>
                  <a:avLst/>
                  <a:gdLst>
                    <a:gd name="T0" fmla="*/ 8 w 9"/>
                    <a:gd name="T1" fmla="*/ 6 h 6"/>
                    <a:gd name="T2" fmla="*/ 8 w 9"/>
                    <a:gd name="T3" fmla="*/ 6 h 6"/>
                    <a:gd name="T4" fmla="*/ 8 w 9"/>
                    <a:gd name="T5" fmla="*/ 6 h 6"/>
                    <a:gd name="T6" fmla="*/ 8 w 9"/>
                    <a:gd name="T7" fmla="*/ 6 h 6"/>
                    <a:gd name="T8" fmla="*/ 8 w 9"/>
                    <a:gd name="T9" fmla="*/ 6 h 6"/>
                    <a:gd name="T10" fmla="*/ 8 w 9"/>
                    <a:gd name="T11" fmla="*/ 5 h 6"/>
                    <a:gd name="T12" fmla="*/ 8 w 9"/>
                    <a:gd name="T13" fmla="*/ 6 h 6"/>
                    <a:gd name="T14" fmla="*/ 8 w 9"/>
                    <a:gd name="T15" fmla="*/ 6 h 6"/>
                    <a:gd name="T16" fmla="*/ 9 w 9"/>
                    <a:gd name="T17" fmla="*/ 5 h 6"/>
                    <a:gd name="T18" fmla="*/ 8 w 9"/>
                    <a:gd name="T19" fmla="*/ 5 h 6"/>
                    <a:gd name="T20" fmla="*/ 0 w 9"/>
                    <a:gd name="T21" fmla="*/ 2 h 6"/>
                    <a:gd name="T22" fmla="*/ 0 w 9"/>
                    <a:gd name="T23" fmla="*/ 2 h 6"/>
                    <a:gd name="T24" fmla="*/ 1 w 9"/>
                    <a:gd name="T25" fmla="*/ 2 h 6"/>
                    <a:gd name="T26" fmla="*/ 1 w 9"/>
                    <a:gd name="T27" fmla="*/ 2 h 6"/>
                    <a:gd name="T28" fmla="*/ 0 w 9"/>
                    <a:gd name="T29" fmla="*/ 2 h 6"/>
                    <a:gd name="T30" fmla="*/ 1 w 9"/>
                    <a:gd name="T31" fmla="*/ 0 h 6"/>
                    <a:gd name="T32" fmla="*/ 0 w 9"/>
                    <a:gd name="T33" fmla="*/ 1 h 6"/>
                    <a:gd name="T34" fmla="*/ 1 w 9"/>
                    <a:gd name="T35" fmla="*/ 1 h 6"/>
                    <a:gd name="T36" fmla="*/ 1 w 9"/>
                    <a:gd name="T37" fmla="*/ 1 h 6"/>
                    <a:gd name="T38" fmla="*/ 1 w 9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" h="6">
                      <a:moveTo>
                        <a:pt x="8" y="6"/>
                      </a:move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3" name="Freeform 9634"/>
                <p:cNvSpPr>
                  <a:spLocks/>
                </p:cNvSpPr>
                <p:nvPr/>
              </p:nvSpPr>
              <p:spPr bwMode="auto">
                <a:xfrm>
                  <a:off x="-574" y="3620"/>
                  <a:ext cx="0" cy="3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4" name="Freeform 9635"/>
                <p:cNvSpPr>
                  <a:spLocks noEditPoints="1"/>
                </p:cNvSpPr>
                <p:nvPr/>
              </p:nvSpPr>
              <p:spPr bwMode="auto">
                <a:xfrm>
                  <a:off x="-744" y="3443"/>
                  <a:ext cx="253" cy="446"/>
                </a:xfrm>
                <a:custGeom>
                  <a:avLst/>
                  <a:gdLst>
                    <a:gd name="T0" fmla="*/ 0 w 107"/>
                    <a:gd name="T1" fmla="*/ 188 h 189"/>
                    <a:gd name="T2" fmla="*/ 2 w 107"/>
                    <a:gd name="T3" fmla="*/ 188 h 189"/>
                    <a:gd name="T4" fmla="*/ 5 w 107"/>
                    <a:gd name="T5" fmla="*/ 183 h 189"/>
                    <a:gd name="T6" fmla="*/ 10 w 107"/>
                    <a:gd name="T7" fmla="*/ 175 h 189"/>
                    <a:gd name="T8" fmla="*/ 5 w 107"/>
                    <a:gd name="T9" fmla="*/ 174 h 189"/>
                    <a:gd name="T10" fmla="*/ 13 w 107"/>
                    <a:gd name="T11" fmla="*/ 171 h 189"/>
                    <a:gd name="T12" fmla="*/ 18 w 107"/>
                    <a:gd name="T13" fmla="*/ 163 h 189"/>
                    <a:gd name="T14" fmla="*/ 12 w 107"/>
                    <a:gd name="T15" fmla="*/ 161 h 189"/>
                    <a:gd name="T16" fmla="*/ 21 w 107"/>
                    <a:gd name="T17" fmla="*/ 157 h 189"/>
                    <a:gd name="T18" fmla="*/ 15 w 107"/>
                    <a:gd name="T19" fmla="*/ 154 h 189"/>
                    <a:gd name="T20" fmla="*/ 24 w 107"/>
                    <a:gd name="T21" fmla="*/ 154 h 189"/>
                    <a:gd name="T22" fmla="*/ 18 w 107"/>
                    <a:gd name="T23" fmla="*/ 149 h 189"/>
                    <a:gd name="T24" fmla="*/ 27 w 107"/>
                    <a:gd name="T25" fmla="*/ 148 h 189"/>
                    <a:gd name="T26" fmla="*/ 22 w 107"/>
                    <a:gd name="T27" fmla="*/ 143 h 189"/>
                    <a:gd name="T28" fmla="*/ 31 w 107"/>
                    <a:gd name="T29" fmla="*/ 140 h 189"/>
                    <a:gd name="T30" fmla="*/ 24 w 107"/>
                    <a:gd name="T31" fmla="*/ 141 h 189"/>
                    <a:gd name="T32" fmla="*/ 34 w 107"/>
                    <a:gd name="T33" fmla="*/ 137 h 189"/>
                    <a:gd name="T34" fmla="*/ 26 w 107"/>
                    <a:gd name="T35" fmla="*/ 137 h 189"/>
                    <a:gd name="T36" fmla="*/ 25 w 107"/>
                    <a:gd name="T37" fmla="*/ 136 h 189"/>
                    <a:gd name="T38" fmla="*/ 28 w 107"/>
                    <a:gd name="T39" fmla="*/ 133 h 189"/>
                    <a:gd name="T40" fmla="*/ 25 w 107"/>
                    <a:gd name="T41" fmla="*/ 136 h 189"/>
                    <a:gd name="T42" fmla="*/ 28 w 107"/>
                    <a:gd name="T43" fmla="*/ 132 h 189"/>
                    <a:gd name="T44" fmla="*/ 35 w 107"/>
                    <a:gd name="T45" fmla="*/ 135 h 189"/>
                    <a:gd name="T46" fmla="*/ 32 w 107"/>
                    <a:gd name="T47" fmla="*/ 127 h 189"/>
                    <a:gd name="T48" fmla="*/ 44 w 107"/>
                    <a:gd name="T49" fmla="*/ 121 h 189"/>
                    <a:gd name="T50" fmla="*/ 36 w 107"/>
                    <a:gd name="T51" fmla="*/ 120 h 189"/>
                    <a:gd name="T52" fmla="*/ 37 w 107"/>
                    <a:gd name="T53" fmla="*/ 117 h 189"/>
                    <a:gd name="T54" fmla="*/ 43 w 107"/>
                    <a:gd name="T55" fmla="*/ 108 h 189"/>
                    <a:gd name="T56" fmla="*/ 40 w 107"/>
                    <a:gd name="T57" fmla="*/ 111 h 189"/>
                    <a:gd name="T58" fmla="*/ 57 w 107"/>
                    <a:gd name="T59" fmla="*/ 100 h 189"/>
                    <a:gd name="T60" fmla="*/ 48 w 107"/>
                    <a:gd name="T61" fmla="*/ 98 h 189"/>
                    <a:gd name="T62" fmla="*/ 62 w 107"/>
                    <a:gd name="T63" fmla="*/ 93 h 189"/>
                    <a:gd name="T64" fmla="*/ 62 w 107"/>
                    <a:gd name="T65" fmla="*/ 92 h 189"/>
                    <a:gd name="T66" fmla="*/ 55 w 107"/>
                    <a:gd name="T67" fmla="*/ 87 h 189"/>
                    <a:gd name="T68" fmla="*/ 57 w 107"/>
                    <a:gd name="T69" fmla="*/ 84 h 189"/>
                    <a:gd name="T70" fmla="*/ 67 w 107"/>
                    <a:gd name="T71" fmla="*/ 83 h 189"/>
                    <a:gd name="T72" fmla="*/ 68 w 107"/>
                    <a:gd name="T73" fmla="*/ 82 h 189"/>
                    <a:gd name="T74" fmla="*/ 70 w 107"/>
                    <a:gd name="T75" fmla="*/ 79 h 189"/>
                    <a:gd name="T76" fmla="*/ 60 w 107"/>
                    <a:gd name="T77" fmla="*/ 78 h 189"/>
                    <a:gd name="T78" fmla="*/ 70 w 107"/>
                    <a:gd name="T79" fmla="*/ 78 h 189"/>
                    <a:gd name="T80" fmla="*/ 72 w 107"/>
                    <a:gd name="T81" fmla="*/ 76 h 189"/>
                    <a:gd name="T82" fmla="*/ 62 w 107"/>
                    <a:gd name="T83" fmla="*/ 75 h 189"/>
                    <a:gd name="T84" fmla="*/ 73 w 107"/>
                    <a:gd name="T85" fmla="*/ 74 h 189"/>
                    <a:gd name="T86" fmla="*/ 64 w 107"/>
                    <a:gd name="T87" fmla="*/ 71 h 189"/>
                    <a:gd name="T88" fmla="*/ 65 w 107"/>
                    <a:gd name="T89" fmla="*/ 70 h 189"/>
                    <a:gd name="T90" fmla="*/ 78 w 107"/>
                    <a:gd name="T91" fmla="*/ 65 h 189"/>
                    <a:gd name="T92" fmla="*/ 67 w 107"/>
                    <a:gd name="T93" fmla="*/ 65 h 189"/>
                    <a:gd name="T94" fmla="*/ 71 w 107"/>
                    <a:gd name="T95" fmla="*/ 60 h 189"/>
                    <a:gd name="T96" fmla="*/ 82 w 107"/>
                    <a:gd name="T97" fmla="*/ 59 h 189"/>
                    <a:gd name="T98" fmla="*/ 83 w 107"/>
                    <a:gd name="T99" fmla="*/ 58 h 189"/>
                    <a:gd name="T100" fmla="*/ 87 w 107"/>
                    <a:gd name="T101" fmla="*/ 51 h 189"/>
                    <a:gd name="T102" fmla="*/ 77 w 107"/>
                    <a:gd name="T103" fmla="*/ 48 h 189"/>
                    <a:gd name="T104" fmla="*/ 79 w 107"/>
                    <a:gd name="T105" fmla="*/ 47 h 189"/>
                    <a:gd name="T106" fmla="*/ 79 w 107"/>
                    <a:gd name="T107" fmla="*/ 46 h 189"/>
                    <a:gd name="T108" fmla="*/ 96 w 107"/>
                    <a:gd name="T109" fmla="*/ 37 h 189"/>
                    <a:gd name="T110" fmla="*/ 86 w 107"/>
                    <a:gd name="T111" fmla="*/ 34 h 189"/>
                    <a:gd name="T112" fmla="*/ 102 w 107"/>
                    <a:gd name="T113" fmla="*/ 8 h 189"/>
                    <a:gd name="T114" fmla="*/ 104 w 107"/>
                    <a:gd name="T115" fmla="*/ 6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7" h="189">
                      <a:moveTo>
                        <a:pt x="0" y="188"/>
                      </a:moveTo>
                      <a:cubicBezTo>
                        <a:pt x="0" y="188"/>
                        <a:pt x="1" y="188"/>
                        <a:pt x="1" y="188"/>
                      </a:cubicBezTo>
                      <a:cubicBezTo>
                        <a:pt x="1" y="188"/>
                        <a:pt x="2" y="189"/>
                        <a:pt x="2" y="189"/>
                      </a:cubicBezTo>
                      <a:cubicBezTo>
                        <a:pt x="3" y="189"/>
                        <a:pt x="3" y="189"/>
                        <a:pt x="3" y="189"/>
                      </a:cubicBezTo>
                      <a:cubicBezTo>
                        <a:pt x="2" y="188"/>
                        <a:pt x="2" y="188"/>
                        <a:pt x="2" y="188"/>
                      </a:cubicBezTo>
                      <a:cubicBezTo>
                        <a:pt x="2" y="188"/>
                        <a:pt x="1" y="188"/>
                        <a:pt x="1" y="188"/>
                      </a:cubicBezTo>
                      <a:cubicBezTo>
                        <a:pt x="0" y="188"/>
                        <a:pt x="0" y="188"/>
                        <a:pt x="0" y="188"/>
                      </a:cubicBezTo>
                      <a:moveTo>
                        <a:pt x="2" y="188"/>
                      </a:moveTo>
                      <a:cubicBezTo>
                        <a:pt x="0" y="188"/>
                        <a:pt x="0" y="188"/>
                        <a:pt x="1" y="188"/>
                      </a:cubicBezTo>
                      <a:cubicBezTo>
                        <a:pt x="1" y="188"/>
                        <a:pt x="1" y="188"/>
                        <a:pt x="1" y="188"/>
                      </a:cubicBezTo>
                      <a:cubicBezTo>
                        <a:pt x="2" y="188"/>
                        <a:pt x="2" y="188"/>
                        <a:pt x="2" y="188"/>
                      </a:cubicBezTo>
                      <a:moveTo>
                        <a:pt x="4" y="186"/>
                      </a:moveTo>
                      <a:cubicBezTo>
                        <a:pt x="3" y="187"/>
                        <a:pt x="3" y="187"/>
                        <a:pt x="2" y="188"/>
                      </a:cubicBezTo>
                      <a:cubicBezTo>
                        <a:pt x="2" y="188"/>
                        <a:pt x="2" y="188"/>
                        <a:pt x="2" y="188"/>
                      </a:cubicBezTo>
                      <a:cubicBezTo>
                        <a:pt x="3" y="187"/>
                        <a:pt x="3" y="187"/>
                        <a:pt x="4" y="186"/>
                      </a:cubicBezTo>
                      <a:moveTo>
                        <a:pt x="5" y="183"/>
                      </a:moveTo>
                      <a:cubicBezTo>
                        <a:pt x="5" y="184"/>
                        <a:pt x="5" y="184"/>
                        <a:pt x="5" y="184"/>
                      </a:cubicBezTo>
                      <a:cubicBezTo>
                        <a:pt x="5" y="185"/>
                        <a:pt x="4" y="186"/>
                        <a:pt x="4" y="186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4" y="185"/>
                        <a:pt x="4" y="185"/>
                        <a:pt x="4" y="185"/>
                      </a:cubicBezTo>
                      <a:cubicBezTo>
                        <a:pt x="5" y="185"/>
                        <a:pt x="5" y="184"/>
                        <a:pt x="5" y="183"/>
                      </a:cubicBezTo>
                      <a:cubicBezTo>
                        <a:pt x="5" y="183"/>
                        <a:pt x="5" y="183"/>
                        <a:pt x="5" y="183"/>
                      </a:cubicBezTo>
                      <a:moveTo>
                        <a:pt x="5" y="183"/>
                      </a:moveTo>
                      <a:cubicBezTo>
                        <a:pt x="5" y="183"/>
                        <a:pt x="5" y="183"/>
                        <a:pt x="5" y="183"/>
                      </a:cubicBezTo>
                      <a:cubicBezTo>
                        <a:pt x="6" y="183"/>
                        <a:pt x="6" y="183"/>
                        <a:pt x="6" y="183"/>
                      </a:cubicBezTo>
                      <a:cubicBezTo>
                        <a:pt x="6" y="183"/>
                        <a:pt x="6" y="183"/>
                        <a:pt x="6" y="183"/>
                      </a:cubicBezTo>
                      <a:cubicBezTo>
                        <a:pt x="5" y="183"/>
                        <a:pt x="5" y="183"/>
                        <a:pt x="5" y="183"/>
                      </a:cubicBezTo>
                      <a:moveTo>
                        <a:pt x="10" y="175"/>
                      </a:moveTo>
                      <a:cubicBezTo>
                        <a:pt x="9" y="175"/>
                        <a:pt x="9" y="175"/>
                        <a:pt x="9" y="175"/>
                      </a:cubicBezTo>
                      <a:cubicBezTo>
                        <a:pt x="10" y="176"/>
                        <a:pt x="10" y="176"/>
                        <a:pt x="10" y="176"/>
                      </a:cubicBezTo>
                      <a:cubicBezTo>
                        <a:pt x="11" y="175"/>
                        <a:pt x="11" y="175"/>
                        <a:pt x="11" y="175"/>
                      </a:cubicBezTo>
                      <a:cubicBezTo>
                        <a:pt x="10" y="175"/>
                        <a:pt x="10" y="175"/>
                        <a:pt x="10" y="175"/>
                      </a:cubicBezTo>
                      <a:moveTo>
                        <a:pt x="5" y="173"/>
                      </a:moveTo>
                      <a:cubicBezTo>
                        <a:pt x="4" y="173"/>
                        <a:pt x="4" y="173"/>
                        <a:pt x="4" y="173"/>
                      </a:cubicBezTo>
                      <a:cubicBezTo>
                        <a:pt x="5" y="174"/>
                        <a:pt x="5" y="174"/>
                        <a:pt x="5" y="174"/>
                      </a:cubicBezTo>
                      <a:cubicBezTo>
                        <a:pt x="5" y="173"/>
                        <a:pt x="5" y="173"/>
                        <a:pt x="5" y="173"/>
                      </a:cubicBezTo>
                      <a:cubicBezTo>
                        <a:pt x="5" y="173"/>
                        <a:pt x="5" y="173"/>
                        <a:pt x="5" y="173"/>
                      </a:cubicBezTo>
                      <a:moveTo>
                        <a:pt x="13" y="170"/>
                      </a:moveTo>
                      <a:cubicBezTo>
                        <a:pt x="13" y="170"/>
                        <a:pt x="13" y="170"/>
                        <a:pt x="13" y="171"/>
                      </a:cubicBezTo>
                      <a:cubicBezTo>
                        <a:pt x="13" y="171"/>
                        <a:pt x="12" y="171"/>
                        <a:pt x="12" y="171"/>
                      </a:cubicBezTo>
                      <a:cubicBezTo>
                        <a:pt x="13" y="171"/>
                        <a:pt x="13" y="171"/>
                        <a:pt x="13" y="171"/>
                      </a:cubicBezTo>
                      <a:cubicBezTo>
                        <a:pt x="13" y="171"/>
                        <a:pt x="13" y="171"/>
                        <a:pt x="13" y="171"/>
                      </a:cubicBezTo>
                      <a:cubicBezTo>
                        <a:pt x="13" y="170"/>
                        <a:pt x="13" y="170"/>
                        <a:pt x="13" y="170"/>
                      </a:cubicBezTo>
                      <a:moveTo>
                        <a:pt x="8" y="167"/>
                      </a:moveTo>
                      <a:cubicBezTo>
                        <a:pt x="8" y="167"/>
                        <a:pt x="7" y="167"/>
                        <a:pt x="7" y="168"/>
                      </a:cubicBezTo>
                      <a:cubicBezTo>
                        <a:pt x="8" y="168"/>
                        <a:pt x="8" y="168"/>
                        <a:pt x="8" y="168"/>
                      </a:cubicBezTo>
                      <a:cubicBezTo>
                        <a:pt x="8" y="168"/>
                        <a:pt x="8" y="168"/>
                        <a:pt x="8" y="168"/>
                      </a:cubicBezTo>
                      <a:cubicBezTo>
                        <a:pt x="8" y="167"/>
                        <a:pt x="8" y="167"/>
                        <a:pt x="8" y="167"/>
                      </a:cubicBezTo>
                      <a:moveTo>
                        <a:pt x="18" y="163"/>
                      </a:moveTo>
                      <a:cubicBezTo>
                        <a:pt x="17" y="163"/>
                        <a:pt x="17" y="163"/>
                        <a:pt x="17" y="163"/>
                      </a:cubicBezTo>
                      <a:cubicBezTo>
                        <a:pt x="17" y="164"/>
                        <a:pt x="18" y="164"/>
                        <a:pt x="18" y="164"/>
                      </a:cubicBezTo>
                      <a:cubicBezTo>
                        <a:pt x="18" y="163"/>
                        <a:pt x="18" y="163"/>
                        <a:pt x="18" y="163"/>
                      </a:cubicBezTo>
                      <a:cubicBezTo>
                        <a:pt x="18" y="163"/>
                        <a:pt x="18" y="163"/>
                        <a:pt x="18" y="163"/>
                      </a:cubicBezTo>
                      <a:moveTo>
                        <a:pt x="12" y="160"/>
                      </a:moveTo>
                      <a:cubicBezTo>
                        <a:pt x="12" y="160"/>
                        <a:pt x="12" y="160"/>
                        <a:pt x="11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61"/>
                        <a:pt x="12" y="160"/>
                        <a:pt x="13" y="160"/>
                      </a:cubicBezTo>
                      <a:cubicBezTo>
                        <a:pt x="12" y="160"/>
                        <a:pt x="12" y="160"/>
                        <a:pt x="12" y="160"/>
                      </a:cubicBezTo>
                      <a:moveTo>
                        <a:pt x="21" y="157"/>
                      </a:moveTo>
                      <a:cubicBezTo>
                        <a:pt x="21" y="157"/>
                        <a:pt x="21" y="157"/>
                        <a:pt x="21" y="157"/>
                      </a:cubicBezTo>
                      <a:cubicBezTo>
                        <a:pt x="21" y="157"/>
                        <a:pt x="21" y="158"/>
                        <a:pt x="22" y="158"/>
                      </a:cubicBezTo>
                      <a:cubicBezTo>
                        <a:pt x="22" y="157"/>
                        <a:pt x="22" y="157"/>
                        <a:pt x="22" y="157"/>
                      </a:cubicBezTo>
                      <a:cubicBezTo>
                        <a:pt x="21" y="157"/>
                        <a:pt x="21" y="157"/>
                        <a:pt x="21" y="157"/>
                      </a:cubicBezTo>
                      <a:moveTo>
                        <a:pt x="16" y="153"/>
                      </a:moveTo>
                      <a:cubicBezTo>
                        <a:pt x="16" y="154"/>
                        <a:pt x="15" y="154"/>
                        <a:pt x="15" y="154"/>
                      </a:cubicBezTo>
                      <a:cubicBezTo>
                        <a:pt x="15" y="154"/>
                        <a:pt x="16" y="154"/>
                        <a:pt x="16" y="154"/>
                      </a:cubicBezTo>
                      <a:cubicBezTo>
                        <a:pt x="16" y="154"/>
                        <a:pt x="16" y="154"/>
                        <a:pt x="16" y="154"/>
                      </a:cubicBezTo>
                      <a:cubicBezTo>
                        <a:pt x="16" y="153"/>
                        <a:pt x="16" y="153"/>
                        <a:pt x="16" y="153"/>
                      </a:cubicBezTo>
                      <a:moveTo>
                        <a:pt x="15" y="153"/>
                      </a:moveTo>
                      <a:cubicBezTo>
                        <a:pt x="15" y="153"/>
                        <a:pt x="15" y="153"/>
                        <a:pt x="15" y="154"/>
                      </a:cubicBezTo>
                      <a:cubicBezTo>
                        <a:pt x="15" y="154"/>
                        <a:pt x="15" y="154"/>
                        <a:pt x="15" y="154"/>
                      </a:cubicBezTo>
                      <a:cubicBezTo>
                        <a:pt x="15" y="153"/>
                        <a:pt x="15" y="153"/>
                        <a:pt x="15" y="153"/>
                      </a:cubicBezTo>
                      <a:cubicBezTo>
                        <a:pt x="15" y="153"/>
                        <a:pt x="15" y="153"/>
                        <a:pt x="15" y="153"/>
                      </a:cubicBezTo>
                      <a:moveTo>
                        <a:pt x="24" y="152"/>
                      </a:moveTo>
                      <a:cubicBezTo>
                        <a:pt x="24" y="152"/>
                        <a:pt x="24" y="153"/>
                        <a:pt x="23" y="154"/>
                      </a:cubicBezTo>
                      <a:cubicBezTo>
                        <a:pt x="23" y="154"/>
                        <a:pt x="24" y="154"/>
                        <a:pt x="24" y="154"/>
                      </a:cubicBezTo>
                      <a:cubicBezTo>
                        <a:pt x="24" y="154"/>
                        <a:pt x="24" y="154"/>
                        <a:pt x="24" y="154"/>
                      </a:cubicBezTo>
                      <a:cubicBezTo>
                        <a:pt x="25" y="152"/>
                        <a:pt x="25" y="152"/>
                        <a:pt x="25" y="152"/>
                      </a:cubicBezTo>
                      <a:cubicBezTo>
                        <a:pt x="25" y="152"/>
                        <a:pt x="24" y="152"/>
                        <a:pt x="24" y="152"/>
                      </a:cubicBezTo>
                      <a:moveTo>
                        <a:pt x="18" y="149"/>
                      </a:moveTo>
                      <a:cubicBezTo>
                        <a:pt x="18" y="149"/>
                        <a:pt x="18" y="150"/>
                        <a:pt x="17" y="150"/>
                      </a:cubicBezTo>
                      <a:cubicBezTo>
                        <a:pt x="18" y="151"/>
                        <a:pt x="18" y="151"/>
                        <a:pt x="18" y="151"/>
                      </a:cubicBezTo>
                      <a:cubicBezTo>
                        <a:pt x="18" y="150"/>
                        <a:pt x="19" y="150"/>
                        <a:pt x="19" y="149"/>
                      </a:cubicBezTo>
                      <a:cubicBezTo>
                        <a:pt x="18" y="149"/>
                        <a:pt x="18" y="149"/>
                        <a:pt x="18" y="149"/>
                      </a:cubicBezTo>
                      <a:moveTo>
                        <a:pt x="18" y="149"/>
                      </a:moveTo>
                      <a:cubicBezTo>
                        <a:pt x="17" y="149"/>
                        <a:pt x="17" y="150"/>
                        <a:pt x="17" y="150"/>
                      </a:cubicBezTo>
                      <a:cubicBezTo>
                        <a:pt x="17" y="150"/>
                        <a:pt x="17" y="150"/>
                        <a:pt x="17" y="150"/>
                      </a:cubicBezTo>
                      <a:cubicBezTo>
                        <a:pt x="17" y="150"/>
                        <a:pt x="17" y="149"/>
                        <a:pt x="18" y="149"/>
                      </a:cubicBezTo>
                      <a:cubicBezTo>
                        <a:pt x="18" y="149"/>
                        <a:pt x="18" y="149"/>
                        <a:pt x="18" y="149"/>
                      </a:cubicBezTo>
                      <a:moveTo>
                        <a:pt x="28" y="146"/>
                      </a:moveTo>
                      <a:cubicBezTo>
                        <a:pt x="27" y="147"/>
                        <a:pt x="27" y="147"/>
                        <a:pt x="27" y="148"/>
                      </a:cubicBezTo>
                      <a:cubicBezTo>
                        <a:pt x="27" y="148"/>
                        <a:pt x="27" y="148"/>
                        <a:pt x="27" y="148"/>
                      </a:cubicBezTo>
                      <a:cubicBezTo>
                        <a:pt x="28" y="147"/>
                        <a:pt x="28" y="147"/>
                        <a:pt x="28" y="147"/>
                      </a:cubicBezTo>
                      <a:cubicBezTo>
                        <a:pt x="28" y="146"/>
                        <a:pt x="28" y="146"/>
                        <a:pt x="28" y="146"/>
                      </a:cubicBezTo>
                      <a:moveTo>
                        <a:pt x="22" y="143"/>
                      </a:moveTo>
                      <a:cubicBezTo>
                        <a:pt x="22" y="143"/>
                        <a:pt x="21" y="144"/>
                        <a:pt x="21" y="144"/>
                      </a:cubicBezTo>
                      <a:cubicBezTo>
                        <a:pt x="21" y="144"/>
                        <a:pt x="21" y="144"/>
                        <a:pt x="22" y="144"/>
                      </a:cubicBezTo>
                      <a:cubicBezTo>
                        <a:pt x="22" y="144"/>
                        <a:pt x="22" y="144"/>
                        <a:pt x="22" y="143"/>
                      </a:cubicBezTo>
                      <a:cubicBezTo>
                        <a:pt x="22" y="143"/>
                        <a:pt x="22" y="143"/>
                        <a:pt x="22" y="143"/>
                      </a:cubicBezTo>
                      <a:moveTo>
                        <a:pt x="21" y="142"/>
                      </a:moveTo>
                      <a:cubicBezTo>
                        <a:pt x="21" y="143"/>
                        <a:pt x="21" y="143"/>
                        <a:pt x="20" y="144"/>
                      </a:cubicBezTo>
                      <a:cubicBezTo>
                        <a:pt x="21" y="144"/>
                        <a:pt x="21" y="144"/>
                        <a:pt x="21" y="144"/>
                      </a:cubicBezTo>
                      <a:cubicBezTo>
                        <a:pt x="21" y="143"/>
                        <a:pt x="21" y="143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moveTo>
                        <a:pt x="31" y="140"/>
                      </a:moveTo>
                      <a:cubicBezTo>
                        <a:pt x="31" y="141"/>
                        <a:pt x="30" y="142"/>
                        <a:pt x="30" y="144"/>
                      </a:cubicBezTo>
                      <a:cubicBezTo>
                        <a:pt x="30" y="144"/>
                        <a:pt x="30" y="144"/>
                        <a:pt x="30" y="144"/>
                      </a:cubicBezTo>
                      <a:cubicBezTo>
                        <a:pt x="32" y="141"/>
                        <a:pt x="32" y="141"/>
                        <a:pt x="32" y="141"/>
                      </a:cubicBezTo>
                      <a:cubicBezTo>
                        <a:pt x="32" y="141"/>
                        <a:pt x="32" y="141"/>
                        <a:pt x="31" y="140"/>
                      </a:cubicBezTo>
                      <a:moveTo>
                        <a:pt x="25" y="137"/>
                      </a:moveTo>
                      <a:cubicBezTo>
                        <a:pt x="25" y="138"/>
                        <a:pt x="24" y="139"/>
                        <a:pt x="23" y="140"/>
                      </a:cubicBezTo>
                      <a:cubicBezTo>
                        <a:pt x="24" y="140"/>
                        <a:pt x="24" y="140"/>
                        <a:pt x="24" y="141"/>
                      </a:cubicBezTo>
                      <a:cubicBezTo>
                        <a:pt x="25" y="139"/>
                        <a:pt x="25" y="138"/>
                        <a:pt x="26" y="137"/>
                      </a:cubicBezTo>
                      <a:cubicBezTo>
                        <a:pt x="26" y="137"/>
                        <a:pt x="25" y="137"/>
                        <a:pt x="25" y="137"/>
                      </a:cubicBezTo>
                      <a:moveTo>
                        <a:pt x="34" y="137"/>
                      </a:moveTo>
                      <a:cubicBezTo>
                        <a:pt x="33" y="138"/>
                        <a:pt x="32" y="139"/>
                        <a:pt x="32" y="140"/>
                      </a:cubicBezTo>
                      <a:cubicBezTo>
                        <a:pt x="32" y="140"/>
                        <a:pt x="32" y="140"/>
                        <a:pt x="32" y="140"/>
                      </a:cubicBezTo>
                      <a:cubicBezTo>
                        <a:pt x="34" y="137"/>
                        <a:pt x="34" y="137"/>
                        <a:pt x="34" y="137"/>
                      </a:cubicBezTo>
                      <a:cubicBezTo>
                        <a:pt x="34" y="137"/>
                        <a:pt x="34" y="137"/>
                        <a:pt x="34" y="137"/>
                      </a:cubicBezTo>
                      <a:moveTo>
                        <a:pt x="25" y="137"/>
                      </a:moveTo>
                      <a:cubicBezTo>
                        <a:pt x="24" y="138"/>
                        <a:pt x="23" y="139"/>
                        <a:pt x="23" y="140"/>
                      </a:cubicBezTo>
                      <a:cubicBezTo>
                        <a:pt x="23" y="140"/>
                        <a:pt x="23" y="140"/>
                        <a:pt x="23" y="140"/>
                      </a:cubicBezTo>
                      <a:cubicBezTo>
                        <a:pt x="23" y="139"/>
                        <a:pt x="24" y="138"/>
                        <a:pt x="25" y="137"/>
                      </a:cubicBezTo>
                      <a:cubicBezTo>
                        <a:pt x="25" y="137"/>
                        <a:pt x="25" y="137"/>
                        <a:pt x="25" y="137"/>
                      </a:cubicBezTo>
                      <a:moveTo>
                        <a:pt x="26" y="136"/>
                      </a:moveTo>
                      <a:cubicBezTo>
                        <a:pt x="26" y="136"/>
                        <a:pt x="26" y="137"/>
                        <a:pt x="26" y="137"/>
                      </a:cubicBezTo>
                      <a:cubicBezTo>
                        <a:pt x="26" y="137"/>
                        <a:pt x="26" y="137"/>
                        <a:pt x="26" y="137"/>
                      </a:cubicBezTo>
                      <a:cubicBezTo>
                        <a:pt x="26" y="137"/>
                        <a:pt x="26" y="137"/>
                        <a:pt x="26" y="136"/>
                      </a:cubicBezTo>
                      <a:cubicBezTo>
                        <a:pt x="26" y="136"/>
                        <a:pt x="26" y="136"/>
                        <a:pt x="26" y="136"/>
                      </a:cubicBezTo>
                      <a:moveTo>
                        <a:pt x="25" y="136"/>
                      </a:moveTo>
                      <a:cubicBezTo>
                        <a:pt x="25" y="136"/>
                        <a:pt x="25" y="136"/>
                        <a:pt x="25" y="136"/>
                      </a:cubicBezTo>
                      <a:cubicBezTo>
                        <a:pt x="25" y="136"/>
                        <a:pt x="25" y="136"/>
                        <a:pt x="25" y="136"/>
                      </a:cubicBezTo>
                      <a:cubicBezTo>
                        <a:pt x="25" y="136"/>
                        <a:pt x="25" y="136"/>
                        <a:pt x="25" y="136"/>
                      </a:cubicBezTo>
                      <a:cubicBezTo>
                        <a:pt x="25" y="136"/>
                        <a:pt x="25" y="136"/>
                        <a:pt x="25" y="136"/>
                      </a:cubicBezTo>
                      <a:moveTo>
                        <a:pt x="35" y="135"/>
                      </a:moveTo>
                      <a:cubicBezTo>
                        <a:pt x="35" y="135"/>
                        <a:pt x="34" y="136"/>
                        <a:pt x="34" y="136"/>
                      </a:cubicBezTo>
                      <a:cubicBezTo>
                        <a:pt x="35" y="136"/>
                        <a:pt x="35" y="136"/>
                        <a:pt x="35" y="136"/>
                      </a:cubicBezTo>
                      <a:cubicBezTo>
                        <a:pt x="35" y="136"/>
                        <a:pt x="35" y="136"/>
                        <a:pt x="35" y="136"/>
                      </a:cubicBezTo>
                      <a:cubicBezTo>
                        <a:pt x="35" y="135"/>
                        <a:pt x="35" y="135"/>
                        <a:pt x="35" y="135"/>
                      </a:cubicBezTo>
                      <a:moveTo>
                        <a:pt x="28" y="133"/>
                      </a:moveTo>
                      <a:cubicBezTo>
                        <a:pt x="27" y="134"/>
                        <a:pt x="27" y="135"/>
                        <a:pt x="26" y="136"/>
                      </a:cubicBezTo>
                      <a:cubicBezTo>
                        <a:pt x="26" y="136"/>
                        <a:pt x="26" y="136"/>
                        <a:pt x="26" y="136"/>
                      </a:cubicBezTo>
                      <a:cubicBezTo>
                        <a:pt x="27" y="135"/>
                        <a:pt x="28" y="134"/>
                        <a:pt x="28" y="133"/>
                      </a:cubicBezTo>
                      <a:cubicBezTo>
                        <a:pt x="28" y="133"/>
                        <a:pt x="28" y="133"/>
                        <a:pt x="28" y="133"/>
                      </a:cubicBezTo>
                      <a:moveTo>
                        <a:pt x="27" y="133"/>
                      </a:moveTo>
                      <a:cubicBezTo>
                        <a:pt x="26" y="134"/>
                        <a:pt x="26" y="135"/>
                        <a:pt x="25" y="136"/>
                      </a:cubicBezTo>
                      <a:cubicBezTo>
                        <a:pt x="25" y="136"/>
                        <a:pt x="25" y="136"/>
                        <a:pt x="25" y="136"/>
                      </a:cubicBezTo>
                      <a:cubicBezTo>
                        <a:pt x="26" y="135"/>
                        <a:pt x="26" y="134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moveTo>
                        <a:pt x="28" y="132"/>
                      </a:moveTo>
                      <a:cubicBezTo>
                        <a:pt x="28" y="132"/>
                        <a:pt x="28" y="132"/>
                        <a:pt x="28" y="133"/>
                      </a:cubicBezTo>
                      <a:cubicBezTo>
                        <a:pt x="28" y="133"/>
                        <a:pt x="28" y="133"/>
                        <a:pt x="28" y="133"/>
                      </a:cubicBezTo>
                      <a:cubicBezTo>
                        <a:pt x="29" y="133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2"/>
                      </a:cubicBezTo>
                      <a:moveTo>
                        <a:pt x="28" y="132"/>
                      </a:moveTo>
                      <a:cubicBezTo>
                        <a:pt x="28" y="132"/>
                        <a:pt x="27" y="132"/>
                        <a:pt x="27" y="132"/>
                      </a:cubicBezTo>
                      <a:cubicBezTo>
                        <a:pt x="27" y="132"/>
                        <a:pt x="27" y="132"/>
                        <a:pt x="27" y="132"/>
                      </a:cubicBezTo>
                      <a:cubicBezTo>
                        <a:pt x="27" y="132"/>
                        <a:pt x="28" y="132"/>
                        <a:pt x="28" y="132"/>
                      </a:cubicBezTo>
                      <a:cubicBezTo>
                        <a:pt x="28" y="132"/>
                        <a:pt x="28" y="132"/>
                        <a:pt x="28" y="132"/>
                      </a:cubicBezTo>
                      <a:moveTo>
                        <a:pt x="38" y="130"/>
                      </a:moveTo>
                      <a:cubicBezTo>
                        <a:pt x="37" y="132"/>
                        <a:pt x="36" y="133"/>
                        <a:pt x="35" y="135"/>
                      </a:cubicBezTo>
                      <a:cubicBezTo>
                        <a:pt x="35" y="135"/>
                        <a:pt x="35" y="135"/>
                        <a:pt x="36" y="135"/>
                      </a:cubicBezTo>
                      <a:cubicBezTo>
                        <a:pt x="38" y="130"/>
                        <a:pt x="38" y="130"/>
                        <a:pt x="38" y="130"/>
                      </a:cubicBezTo>
                      <a:cubicBezTo>
                        <a:pt x="38" y="130"/>
                        <a:pt x="38" y="130"/>
                        <a:pt x="38" y="130"/>
                      </a:cubicBezTo>
                      <a:moveTo>
                        <a:pt x="32" y="126"/>
                      </a:moveTo>
                      <a:cubicBezTo>
                        <a:pt x="31" y="128"/>
                        <a:pt x="30" y="130"/>
                        <a:pt x="29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30" y="130"/>
                        <a:pt x="31" y="128"/>
                        <a:pt x="32" y="127"/>
                      </a:cubicBezTo>
                      <a:cubicBezTo>
                        <a:pt x="32" y="126"/>
                        <a:pt x="32" y="126"/>
                        <a:pt x="32" y="126"/>
                      </a:cubicBezTo>
                      <a:moveTo>
                        <a:pt x="31" y="126"/>
                      </a:moveTo>
                      <a:cubicBezTo>
                        <a:pt x="30" y="127"/>
                        <a:pt x="29" y="129"/>
                        <a:pt x="28" y="131"/>
                      </a:cubicBezTo>
                      <a:cubicBezTo>
                        <a:pt x="28" y="131"/>
                        <a:pt x="28" y="131"/>
                        <a:pt x="28" y="131"/>
                      </a:cubicBezTo>
                      <a:cubicBezTo>
                        <a:pt x="29" y="129"/>
                        <a:pt x="30" y="127"/>
                        <a:pt x="31" y="126"/>
                      </a:cubicBezTo>
                      <a:cubicBezTo>
                        <a:pt x="31" y="126"/>
                        <a:pt x="31" y="126"/>
                        <a:pt x="31" y="126"/>
                      </a:cubicBezTo>
                      <a:moveTo>
                        <a:pt x="44" y="121"/>
                      </a:moveTo>
                      <a:cubicBezTo>
                        <a:pt x="43" y="122"/>
                        <a:pt x="43" y="123"/>
                        <a:pt x="42" y="123"/>
                      </a:cubicBezTo>
                      <a:cubicBezTo>
                        <a:pt x="42" y="124"/>
                        <a:pt x="42" y="124"/>
                        <a:pt x="42" y="124"/>
                      </a:cubicBezTo>
                      <a:cubicBezTo>
                        <a:pt x="44" y="121"/>
                        <a:pt x="44" y="121"/>
                        <a:pt x="44" y="121"/>
                      </a:cubicBezTo>
                      <a:cubicBezTo>
                        <a:pt x="44" y="121"/>
                        <a:pt x="44" y="121"/>
                        <a:pt x="44" y="121"/>
                      </a:cubicBezTo>
                      <a:moveTo>
                        <a:pt x="37" y="117"/>
                      </a:moveTo>
                      <a:cubicBezTo>
                        <a:pt x="37" y="118"/>
                        <a:pt x="36" y="119"/>
                        <a:pt x="36" y="120"/>
                      </a:cubicBezTo>
                      <a:cubicBezTo>
                        <a:pt x="36" y="120"/>
                        <a:pt x="36" y="120"/>
                        <a:pt x="36" y="120"/>
                      </a:cubicBezTo>
                      <a:cubicBezTo>
                        <a:pt x="37" y="119"/>
                        <a:pt x="37" y="118"/>
                        <a:pt x="38" y="117"/>
                      </a:cubicBezTo>
                      <a:cubicBezTo>
                        <a:pt x="37" y="117"/>
                        <a:pt x="37" y="117"/>
                        <a:pt x="37" y="117"/>
                      </a:cubicBezTo>
                      <a:moveTo>
                        <a:pt x="37" y="117"/>
                      </a:moveTo>
                      <a:cubicBezTo>
                        <a:pt x="36" y="117"/>
                        <a:pt x="36" y="118"/>
                        <a:pt x="35" y="119"/>
                      </a:cubicBezTo>
                      <a:cubicBezTo>
                        <a:pt x="35" y="119"/>
                        <a:pt x="35" y="119"/>
                        <a:pt x="35" y="119"/>
                      </a:cubicBezTo>
                      <a:cubicBezTo>
                        <a:pt x="36" y="118"/>
                        <a:pt x="36" y="117"/>
                        <a:pt x="37" y="117"/>
                      </a:cubicBezTo>
                      <a:cubicBezTo>
                        <a:pt x="37" y="117"/>
                        <a:pt x="37" y="117"/>
                        <a:pt x="37" y="117"/>
                      </a:cubicBezTo>
                      <a:moveTo>
                        <a:pt x="50" y="111"/>
                      </a:moveTo>
                      <a:cubicBezTo>
                        <a:pt x="49" y="113"/>
                        <a:pt x="48" y="114"/>
                        <a:pt x="47" y="116"/>
                      </a:cubicBezTo>
                      <a:cubicBezTo>
                        <a:pt x="47" y="116"/>
                        <a:pt x="47" y="116"/>
                        <a:pt x="47" y="116"/>
                      </a:cubicBezTo>
                      <a:cubicBezTo>
                        <a:pt x="48" y="114"/>
                        <a:pt x="48" y="114"/>
                        <a:pt x="48" y="114"/>
                      </a:cubicBezTo>
                      <a:cubicBezTo>
                        <a:pt x="50" y="112"/>
                        <a:pt x="50" y="112"/>
                        <a:pt x="50" y="112"/>
                      </a:cubicBezTo>
                      <a:cubicBezTo>
                        <a:pt x="50" y="112"/>
                        <a:pt x="50" y="112"/>
                        <a:pt x="50" y="111"/>
                      </a:cubicBezTo>
                      <a:moveTo>
                        <a:pt x="43" y="108"/>
                      </a:moveTo>
                      <a:cubicBezTo>
                        <a:pt x="42" y="109"/>
                        <a:pt x="41" y="110"/>
                        <a:pt x="40" y="112"/>
                      </a:cubicBezTo>
                      <a:cubicBezTo>
                        <a:pt x="41" y="112"/>
                        <a:pt x="41" y="112"/>
                        <a:pt x="41" y="112"/>
                      </a:cubicBezTo>
                      <a:cubicBezTo>
                        <a:pt x="42" y="110"/>
                        <a:pt x="42" y="109"/>
                        <a:pt x="43" y="108"/>
                      </a:cubicBezTo>
                      <a:cubicBezTo>
                        <a:pt x="43" y="108"/>
                        <a:pt x="43" y="108"/>
                        <a:pt x="43" y="108"/>
                      </a:cubicBezTo>
                      <a:moveTo>
                        <a:pt x="42" y="107"/>
                      </a:moveTo>
                      <a:cubicBezTo>
                        <a:pt x="41" y="109"/>
                        <a:pt x="40" y="110"/>
                        <a:pt x="40" y="111"/>
                      </a:cubicBezTo>
                      <a:cubicBezTo>
                        <a:pt x="40" y="111"/>
                        <a:pt x="40" y="111"/>
                        <a:pt x="40" y="111"/>
                      </a:cubicBezTo>
                      <a:cubicBezTo>
                        <a:pt x="41" y="110"/>
                        <a:pt x="41" y="109"/>
                        <a:pt x="42" y="107"/>
                      </a:cubicBezTo>
                      <a:cubicBezTo>
                        <a:pt x="42" y="107"/>
                        <a:pt x="42" y="107"/>
                        <a:pt x="42" y="107"/>
                      </a:cubicBezTo>
                      <a:moveTo>
                        <a:pt x="57" y="100"/>
                      </a:moveTo>
                      <a:cubicBezTo>
                        <a:pt x="56" y="101"/>
                        <a:pt x="56" y="102"/>
                        <a:pt x="55" y="103"/>
                      </a:cubicBezTo>
                      <a:cubicBezTo>
                        <a:pt x="55" y="103"/>
                        <a:pt x="55" y="103"/>
                        <a:pt x="55" y="103"/>
                      </a:cubicBezTo>
                      <a:cubicBezTo>
                        <a:pt x="57" y="100"/>
                        <a:pt x="57" y="100"/>
                        <a:pt x="57" y="100"/>
                      </a:cubicBezTo>
                      <a:cubicBezTo>
                        <a:pt x="57" y="100"/>
                        <a:pt x="57" y="100"/>
                        <a:pt x="57" y="100"/>
                      </a:cubicBezTo>
                      <a:moveTo>
                        <a:pt x="50" y="96"/>
                      </a:moveTo>
                      <a:cubicBezTo>
                        <a:pt x="49" y="97"/>
                        <a:pt x="49" y="97"/>
                        <a:pt x="48" y="98"/>
                      </a:cubicBezTo>
                      <a:cubicBezTo>
                        <a:pt x="49" y="98"/>
                        <a:pt x="49" y="98"/>
                        <a:pt x="49" y="98"/>
                      </a:cubicBezTo>
                      <a:cubicBezTo>
                        <a:pt x="49" y="98"/>
                        <a:pt x="50" y="97"/>
                        <a:pt x="50" y="96"/>
                      </a:cubicBezTo>
                      <a:cubicBezTo>
                        <a:pt x="50" y="96"/>
                        <a:pt x="50" y="96"/>
                        <a:pt x="50" y="96"/>
                      </a:cubicBezTo>
                      <a:moveTo>
                        <a:pt x="49" y="95"/>
                      </a:moveTo>
                      <a:cubicBezTo>
                        <a:pt x="49" y="96"/>
                        <a:pt x="48" y="97"/>
                        <a:pt x="48" y="98"/>
                      </a:cubicBezTo>
                      <a:cubicBezTo>
                        <a:pt x="48" y="98"/>
                        <a:pt x="48" y="98"/>
                        <a:pt x="48" y="98"/>
                      </a:cubicBezTo>
                      <a:cubicBezTo>
                        <a:pt x="48" y="97"/>
                        <a:pt x="49" y="96"/>
                        <a:pt x="49" y="96"/>
                      </a:cubicBezTo>
                      <a:cubicBezTo>
                        <a:pt x="49" y="96"/>
                        <a:pt x="49" y="96"/>
                        <a:pt x="49" y="95"/>
                      </a:cubicBezTo>
                      <a:moveTo>
                        <a:pt x="61" y="92"/>
                      </a:moveTo>
                      <a:cubicBezTo>
                        <a:pt x="61" y="93"/>
                        <a:pt x="61" y="93"/>
                        <a:pt x="61" y="93"/>
                      </a:cubicBezTo>
                      <a:cubicBezTo>
                        <a:pt x="62" y="93"/>
                        <a:pt x="62" y="93"/>
                        <a:pt x="62" y="93"/>
                      </a:cubicBezTo>
                      <a:cubicBezTo>
                        <a:pt x="62" y="93"/>
                        <a:pt x="62" y="93"/>
                        <a:pt x="62" y="93"/>
                      </a:cubicBezTo>
                      <a:cubicBezTo>
                        <a:pt x="62" y="93"/>
                        <a:pt x="61" y="93"/>
                        <a:pt x="61" y="92"/>
                      </a:cubicBezTo>
                      <a:moveTo>
                        <a:pt x="54" y="88"/>
                      </a:moveTo>
                      <a:cubicBezTo>
                        <a:pt x="54" y="88"/>
                        <a:pt x="54" y="88"/>
                        <a:pt x="54" y="88"/>
                      </a:cubicBezTo>
                      <a:cubicBezTo>
                        <a:pt x="54" y="88"/>
                        <a:pt x="54" y="88"/>
                        <a:pt x="54" y="88"/>
                      </a:cubicBezTo>
                      <a:cubicBezTo>
                        <a:pt x="54" y="88"/>
                        <a:pt x="54" y="88"/>
                        <a:pt x="54" y="88"/>
                      </a:cubicBezTo>
                      <a:moveTo>
                        <a:pt x="64" y="88"/>
                      </a:moveTo>
                      <a:cubicBezTo>
                        <a:pt x="63" y="89"/>
                        <a:pt x="63" y="91"/>
                        <a:pt x="62" y="92"/>
                      </a:cubicBezTo>
                      <a:cubicBezTo>
                        <a:pt x="62" y="92"/>
                        <a:pt x="62" y="92"/>
                        <a:pt x="62" y="92"/>
                      </a:cubicBezTo>
                      <a:cubicBezTo>
                        <a:pt x="64" y="88"/>
                        <a:pt x="64" y="88"/>
                        <a:pt x="64" y="88"/>
                      </a:cubicBezTo>
                      <a:cubicBezTo>
                        <a:pt x="64" y="88"/>
                        <a:pt x="64" y="88"/>
                        <a:pt x="64" y="88"/>
                      </a:cubicBezTo>
                      <a:moveTo>
                        <a:pt x="56" y="84"/>
                      </a:moveTo>
                      <a:cubicBezTo>
                        <a:pt x="55" y="85"/>
                        <a:pt x="55" y="86"/>
                        <a:pt x="54" y="87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5" y="87"/>
                        <a:pt x="55" y="87"/>
                        <a:pt x="55" y="87"/>
                      </a:cubicBezTo>
                      <a:cubicBezTo>
                        <a:pt x="55" y="87"/>
                        <a:pt x="55" y="87"/>
                        <a:pt x="54" y="87"/>
                      </a:cubicBezTo>
                      <a:cubicBezTo>
                        <a:pt x="55" y="88"/>
                        <a:pt x="55" y="88"/>
                        <a:pt x="55" y="88"/>
                      </a:cubicBezTo>
                      <a:cubicBezTo>
                        <a:pt x="55" y="87"/>
                        <a:pt x="56" y="86"/>
                        <a:pt x="57" y="85"/>
                      </a:cubicBezTo>
                      <a:cubicBezTo>
                        <a:pt x="56" y="85"/>
                        <a:pt x="56" y="85"/>
                        <a:pt x="56" y="84"/>
                      </a:cubicBezTo>
                      <a:moveTo>
                        <a:pt x="56" y="84"/>
                      </a:moveTo>
                      <a:cubicBezTo>
                        <a:pt x="56" y="84"/>
                        <a:pt x="56" y="84"/>
                        <a:pt x="56" y="84"/>
                      </a:cubicBezTo>
                      <a:cubicBezTo>
                        <a:pt x="56" y="84"/>
                        <a:pt x="56" y="84"/>
                        <a:pt x="57" y="84"/>
                      </a:cubicBezTo>
                      <a:cubicBezTo>
                        <a:pt x="57" y="84"/>
                        <a:pt x="57" y="84"/>
                        <a:pt x="57" y="84"/>
                      </a:cubicBezTo>
                      <a:cubicBezTo>
                        <a:pt x="57" y="84"/>
                        <a:pt x="56" y="84"/>
                        <a:pt x="56" y="84"/>
                      </a:cubicBezTo>
                      <a:moveTo>
                        <a:pt x="67" y="83"/>
                      </a:move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moveTo>
                        <a:pt x="68" y="83"/>
                      </a:moveTo>
                      <a:cubicBezTo>
                        <a:pt x="68" y="83"/>
                        <a:pt x="68" y="83"/>
                        <a:pt x="67" y="83"/>
                      </a:cubicBezTo>
                      <a:cubicBezTo>
                        <a:pt x="68" y="83"/>
                        <a:pt x="68" y="83"/>
                        <a:pt x="68" y="83"/>
                      </a:cubicBezTo>
                      <a:cubicBezTo>
                        <a:pt x="68" y="83"/>
                        <a:pt x="68" y="83"/>
                        <a:pt x="68" y="83"/>
                      </a:cubicBezTo>
                      <a:cubicBezTo>
                        <a:pt x="68" y="83"/>
                        <a:pt x="68" y="83"/>
                        <a:pt x="68" y="83"/>
                      </a:cubicBezTo>
                      <a:moveTo>
                        <a:pt x="69" y="80"/>
                      </a:moveTo>
                      <a:cubicBezTo>
                        <a:pt x="69" y="81"/>
                        <a:pt x="68" y="82"/>
                        <a:pt x="68" y="82"/>
                      </a:cubicBezTo>
                      <a:cubicBezTo>
                        <a:pt x="68" y="82"/>
                        <a:pt x="68" y="82"/>
                        <a:pt x="68" y="82"/>
                      </a:cubicBezTo>
                      <a:cubicBezTo>
                        <a:pt x="69" y="80"/>
                        <a:pt x="69" y="80"/>
                        <a:pt x="69" y="80"/>
                      </a:cubicBezTo>
                      <a:cubicBezTo>
                        <a:pt x="69" y="80"/>
                        <a:pt x="69" y="80"/>
                        <a:pt x="69" y="80"/>
                      </a:cubicBezTo>
                      <a:moveTo>
                        <a:pt x="70" y="79"/>
                      </a:moveTo>
                      <a:cubicBezTo>
                        <a:pt x="70" y="79"/>
                        <a:pt x="70" y="79"/>
                        <a:pt x="70" y="79"/>
                      </a:cubicBezTo>
                      <a:cubicBezTo>
                        <a:pt x="70" y="79"/>
                        <a:pt x="70" y="79"/>
                        <a:pt x="70" y="79"/>
                      </a:cubicBezTo>
                      <a:cubicBezTo>
                        <a:pt x="70" y="79"/>
                        <a:pt x="70" y="79"/>
                        <a:pt x="70" y="79"/>
                      </a:cubicBezTo>
                      <a:cubicBezTo>
                        <a:pt x="70" y="79"/>
                        <a:pt x="70" y="79"/>
                        <a:pt x="70" y="79"/>
                      </a:cubicBezTo>
                      <a:moveTo>
                        <a:pt x="59" y="79"/>
                      </a:moveTo>
                      <a:cubicBezTo>
                        <a:pt x="59" y="79"/>
                        <a:pt x="59" y="79"/>
                        <a:pt x="59" y="79"/>
                      </a:cubicBezTo>
                      <a:cubicBezTo>
                        <a:pt x="59" y="79"/>
                        <a:pt x="60" y="79"/>
                        <a:pt x="60" y="79"/>
                      </a:cubicBezTo>
                      <a:cubicBezTo>
                        <a:pt x="60" y="79"/>
                        <a:pt x="60" y="79"/>
                        <a:pt x="60" y="79"/>
                      </a:cubicBezTo>
                      <a:cubicBezTo>
                        <a:pt x="59" y="79"/>
                        <a:pt x="59" y="79"/>
                        <a:pt x="59" y="79"/>
                      </a:cubicBezTo>
                      <a:moveTo>
                        <a:pt x="60" y="78"/>
                      </a:moveTo>
                      <a:cubicBezTo>
                        <a:pt x="60" y="78"/>
                        <a:pt x="60" y="78"/>
                        <a:pt x="59" y="78"/>
                      </a:cubicBezTo>
                      <a:cubicBezTo>
                        <a:pt x="60" y="78"/>
                        <a:pt x="60" y="78"/>
                        <a:pt x="60" y="79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moveTo>
                        <a:pt x="71" y="78"/>
                      </a:moveTo>
                      <a:cubicBezTo>
                        <a:pt x="71" y="78"/>
                        <a:pt x="70" y="78"/>
                        <a:pt x="70" y="78"/>
                      </a:cubicBezTo>
                      <a:cubicBezTo>
                        <a:pt x="70" y="78"/>
                        <a:pt x="70" y="78"/>
                        <a:pt x="70" y="78"/>
                      </a:cubicBezTo>
                      <a:cubicBezTo>
                        <a:pt x="71" y="78"/>
                        <a:pt x="71" y="78"/>
                        <a:pt x="71" y="78"/>
                      </a:cubicBezTo>
                      <a:cubicBezTo>
                        <a:pt x="71" y="78"/>
                        <a:pt x="71" y="78"/>
                        <a:pt x="71" y="78"/>
                      </a:cubicBezTo>
                      <a:moveTo>
                        <a:pt x="72" y="76"/>
                      </a:moveTo>
                      <a:cubicBezTo>
                        <a:pt x="72" y="76"/>
                        <a:pt x="71" y="76"/>
                        <a:pt x="71" y="77"/>
                      </a:cubicBezTo>
                      <a:cubicBezTo>
                        <a:pt x="71" y="77"/>
                        <a:pt x="71" y="77"/>
                        <a:pt x="71" y="77"/>
                      </a:cubicBezTo>
                      <a:cubicBezTo>
                        <a:pt x="72" y="76"/>
                        <a:pt x="72" y="76"/>
                        <a:pt x="72" y="76"/>
                      </a:cubicBezTo>
                      <a:cubicBezTo>
                        <a:pt x="72" y="76"/>
                        <a:pt x="72" y="76"/>
                        <a:pt x="72" y="76"/>
                      </a:cubicBezTo>
                      <a:moveTo>
                        <a:pt x="61" y="75"/>
                      </a:moveTo>
                      <a:cubicBezTo>
                        <a:pt x="61" y="76"/>
                        <a:pt x="60" y="77"/>
                        <a:pt x="60" y="78"/>
                      </a:cubicBez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1" y="77"/>
                        <a:pt x="61" y="76"/>
                        <a:pt x="62" y="76"/>
                      </a:cubicBezTo>
                      <a:cubicBezTo>
                        <a:pt x="61" y="75"/>
                        <a:pt x="61" y="75"/>
                        <a:pt x="61" y="75"/>
                      </a:cubicBezTo>
                      <a:moveTo>
                        <a:pt x="62" y="74"/>
                      </a:moveTo>
                      <a:cubicBezTo>
                        <a:pt x="62" y="74"/>
                        <a:pt x="62" y="75"/>
                        <a:pt x="62" y="75"/>
                      </a:cubicBezTo>
                      <a:cubicBezTo>
                        <a:pt x="62" y="75"/>
                        <a:pt x="62" y="75"/>
                        <a:pt x="62" y="75"/>
                      </a:cubicBezTo>
                      <a:cubicBezTo>
                        <a:pt x="62" y="75"/>
                        <a:pt x="62" y="75"/>
                        <a:pt x="62" y="75"/>
                      </a:cubicBezTo>
                      <a:cubicBezTo>
                        <a:pt x="62" y="75"/>
                        <a:pt x="62" y="74"/>
                        <a:pt x="62" y="74"/>
                      </a:cubicBezTo>
                      <a:moveTo>
                        <a:pt x="73" y="74"/>
                      </a:moveTo>
                      <a:cubicBezTo>
                        <a:pt x="73" y="74"/>
                        <a:pt x="73" y="75"/>
                        <a:pt x="72" y="75"/>
                      </a:cubicBezTo>
                      <a:cubicBezTo>
                        <a:pt x="72" y="75"/>
                        <a:pt x="72" y="75"/>
                        <a:pt x="72" y="75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moveTo>
                        <a:pt x="63" y="73"/>
                      </a:moveTo>
                      <a:cubicBezTo>
                        <a:pt x="63" y="73"/>
                        <a:pt x="62" y="73"/>
                        <a:pt x="62" y="73"/>
                      </a:cubicBezTo>
                      <a:cubicBezTo>
                        <a:pt x="62" y="74"/>
                        <a:pt x="63" y="74"/>
                        <a:pt x="63" y="74"/>
                      </a:cubicBezTo>
                      <a:cubicBezTo>
                        <a:pt x="63" y="74"/>
                        <a:pt x="63" y="73"/>
                        <a:pt x="63" y="73"/>
                      </a:cubicBezTo>
                      <a:cubicBezTo>
                        <a:pt x="63" y="73"/>
                        <a:pt x="63" y="73"/>
                        <a:pt x="63" y="73"/>
                      </a:cubicBezTo>
                      <a:moveTo>
                        <a:pt x="64" y="71"/>
                      </a:moveTo>
                      <a:cubicBezTo>
                        <a:pt x="64" y="71"/>
                        <a:pt x="63" y="71"/>
                        <a:pt x="63" y="72"/>
                      </a:cubicBezTo>
                      <a:cubicBezTo>
                        <a:pt x="63" y="72"/>
                        <a:pt x="64" y="72"/>
                        <a:pt x="64" y="72"/>
                      </a:cubicBezTo>
                      <a:cubicBezTo>
                        <a:pt x="64" y="72"/>
                        <a:pt x="64" y="71"/>
                        <a:pt x="65" y="71"/>
                      </a:cubicBezTo>
                      <a:cubicBezTo>
                        <a:pt x="64" y="71"/>
                        <a:pt x="64" y="71"/>
                        <a:pt x="64" y="71"/>
                      </a:cubicBezTo>
                      <a:moveTo>
                        <a:pt x="65" y="69"/>
                      </a:moveTo>
                      <a:cubicBezTo>
                        <a:pt x="65" y="69"/>
                        <a:pt x="65" y="70"/>
                        <a:pt x="64" y="70"/>
                      </a:cubicBezTo>
                      <a:cubicBezTo>
                        <a:pt x="64" y="70"/>
                        <a:pt x="65" y="70"/>
                        <a:pt x="65" y="70"/>
                      </a:cubicBezTo>
                      <a:cubicBezTo>
                        <a:pt x="65" y="70"/>
                        <a:pt x="65" y="69"/>
                        <a:pt x="66" y="69"/>
                      </a:cubicBezTo>
                      <a:cubicBezTo>
                        <a:pt x="66" y="69"/>
                        <a:pt x="65" y="69"/>
                        <a:pt x="65" y="69"/>
                      </a:cubicBezTo>
                      <a:moveTo>
                        <a:pt x="78" y="65"/>
                      </a:moveTo>
                      <a:cubicBezTo>
                        <a:pt x="77" y="67"/>
                        <a:pt x="76" y="68"/>
                        <a:pt x="76" y="70"/>
                      </a:cubicBezTo>
                      <a:cubicBezTo>
                        <a:pt x="76" y="70"/>
                        <a:pt x="76" y="70"/>
                        <a:pt x="76" y="70"/>
                      </a:cubicBezTo>
                      <a:cubicBezTo>
                        <a:pt x="78" y="65"/>
                        <a:pt x="78" y="65"/>
                        <a:pt x="78" y="65"/>
                      </a:cubicBezTo>
                      <a:cubicBezTo>
                        <a:pt x="78" y="65"/>
                        <a:pt x="78" y="65"/>
                        <a:pt x="78" y="65"/>
                      </a:cubicBezTo>
                      <a:moveTo>
                        <a:pt x="79" y="64"/>
                      </a:moveTo>
                      <a:cubicBezTo>
                        <a:pt x="79" y="64"/>
                        <a:pt x="79" y="64"/>
                        <a:pt x="79" y="64"/>
                      </a:cubicBezTo>
                      <a:cubicBezTo>
                        <a:pt x="79" y="64"/>
                        <a:pt x="79" y="64"/>
                        <a:pt x="79" y="64"/>
                      </a:cubicBezTo>
                      <a:cubicBezTo>
                        <a:pt x="79" y="64"/>
                        <a:pt x="79" y="64"/>
                        <a:pt x="79" y="64"/>
                      </a:cubicBezTo>
                      <a:cubicBezTo>
                        <a:pt x="79" y="64"/>
                        <a:pt x="79" y="64"/>
                        <a:pt x="79" y="64"/>
                      </a:cubicBezTo>
                      <a:moveTo>
                        <a:pt x="70" y="60"/>
                      </a:moveTo>
                      <a:cubicBezTo>
                        <a:pt x="69" y="62"/>
                        <a:pt x="68" y="63"/>
                        <a:pt x="67" y="65"/>
                      </a:cubicBezTo>
                      <a:cubicBezTo>
                        <a:pt x="67" y="65"/>
                        <a:pt x="68" y="65"/>
                        <a:pt x="68" y="65"/>
                      </a:cubicBezTo>
                      <a:cubicBezTo>
                        <a:pt x="69" y="64"/>
                        <a:pt x="70" y="62"/>
                        <a:pt x="70" y="61"/>
                      </a:cubicBezTo>
                      <a:cubicBezTo>
                        <a:pt x="70" y="61"/>
                        <a:pt x="70" y="61"/>
                        <a:pt x="70" y="61"/>
                      </a:cubicBezTo>
                      <a:cubicBezTo>
                        <a:pt x="70" y="60"/>
                        <a:pt x="70" y="60"/>
                        <a:pt x="70" y="60"/>
                      </a:cubicBezTo>
                      <a:moveTo>
                        <a:pt x="71" y="59"/>
                      </a:moveTo>
                      <a:cubicBezTo>
                        <a:pt x="71" y="59"/>
                        <a:pt x="71" y="59"/>
                        <a:pt x="71" y="59"/>
                      </a:cubicBezTo>
                      <a:cubicBezTo>
                        <a:pt x="71" y="59"/>
                        <a:pt x="71" y="59"/>
                        <a:pt x="71" y="60"/>
                      </a:cubicBezTo>
                      <a:cubicBezTo>
                        <a:pt x="71" y="59"/>
                        <a:pt x="71" y="59"/>
                        <a:pt x="71" y="59"/>
                      </a:cubicBezTo>
                      <a:cubicBezTo>
                        <a:pt x="71" y="59"/>
                        <a:pt x="71" y="59"/>
                        <a:pt x="71" y="59"/>
                      </a:cubicBezTo>
                      <a:moveTo>
                        <a:pt x="82" y="59"/>
                      </a:moveTo>
                      <a:cubicBezTo>
                        <a:pt x="81" y="60"/>
                        <a:pt x="80" y="62"/>
                        <a:pt x="79" y="64"/>
                      </a:cubicBezTo>
                      <a:cubicBezTo>
                        <a:pt x="79" y="64"/>
                        <a:pt x="79" y="64"/>
                        <a:pt x="79" y="64"/>
                      </a:cubicBezTo>
                      <a:cubicBezTo>
                        <a:pt x="82" y="59"/>
                        <a:pt x="82" y="59"/>
                        <a:pt x="82" y="59"/>
                      </a:cubicBezTo>
                      <a:cubicBezTo>
                        <a:pt x="82" y="59"/>
                        <a:pt x="82" y="59"/>
                        <a:pt x="82" y="59"/>
                      </a:cubicBezTo>
                      <a:moveTo>
                        <a:pt x="74" y="54"/>
                      </a:moveTo>
                      <a:cubicBezTo>
                        <a:pt x="73" y="55"/>
                        <a:pt x="72" y="57"/>
                        <a:pt x="71" y="59"/>
                      </a:cubicBezTo>
                      <a:cubicBezTo>
                        <a:pt x="71" y="59"/>
                        <a:pt x="71" y="59"/>
                        <a:pt x="71" y="59"/>
                      </a:cubicBezTo>
                      <a:cubicBezTo>
                        <a:pt x="74" y="54"/>
                        <a:pt x="74" y="54"/>
                        <a:pt x="74" y="54"/>
                      </a:cubicBezTo>
                      <a:cubicBezTo>
                        <a:pt x="74" y="54"/>
                        <a:pt x="74" y="54"/>
                        <a:pt x="74" y="54"/>
                      </a:cubicBezTo>
                      <a:moveTo>
                        <a:pt x="86" y="53"/>
                      </a:moveTo>
                      <a:cubicBezTo>
                        <a:pt x="85" y="55"/>
                        <a:pt x="84" y="56"/>
                        <a:pt x="83" y="58"/>
                      </a:cubicBezTo>
                      <a:cubicBezTo>
                        <a:pt x="83" y="58"/>
                        <a:pt x="83" y="58"/>
                        <a:pt x="83" y="58"/>
                      </a:cubicBezTo>
                      <a:cubicBezTo>
                        <a:pt x="86" y="53"/>
                        <a:pt x="86" y="53"/>
                        <a:pt x="86" y="53"/>
                      </a:cubicBezTo>
                      <a:cubicBezTo>
                        <a:pt x="86" y="53"/>
                        <a:pt x="86" y="53"/>
                        <a:pt x="86" y="53"/>
                      </a:cubicBezTo>
                      <a:moveTo>
                        <a:pt x="87" y="51"/>
                      </a:move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moveTo>
                        <a:pt x="87" y="51"/>
                      </a:move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1"/>
                        <a:pt x="87" y="51"/>
                        <a:pt x="87" y="51"/>
                      </a:cubicBezTo>
                      <a:moveTo>
                        <a:pt x="77" y="48"/>
                      </a:moveTo>
                      <a:cubicBezTo>
                        <a:pt x="77" y="50"/>
                        <a:pt x="76" y="51"/>
                        <a:pt x="75" y="53"/>
                      </a:cubicBezTo>
                      <a:cubicBezTo>
                        <a:pt x="75" y="53"/>
                        <a:pt x="75" y="53"/>
                        <a:pt x="75" y="53"/>
                      </a:cubicBezTo>
                      <a:cubicBezTo>
                        <a:pt x="78" y="48"/>
                        <a:pt x="78" y="48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moveTo>
                        <a:pt x="79" y="46"/>
                      </a:moveTo>
                      <a:cubicBezTo>
                        <a:pt x="79" y="46"/>
                        <a:pt x="79" y="46"/>
                        <a:pt x="79" y="46"/>
                      </a:cubicBezTo>
                      <a:cubicBezTo>
                        <a:pt x="79" y="47"/>
                        <a:pt x="79" y="47"/>
                        <a:pt x="79" y="47"/>
                      </a:cubicBezTo>
                      <a:cubicBezTo>
                        <a:pt x="79" y="47"/>
                        <a:pt x="79" y="47"/>
                        <a:pt x="79" y="47"/>
                      </a:cubicBezTo>
                      <a:cubicBezTo>
                        <a:pt x="79" y="46"/>
                        <a:pt x="79" y="46"/>
                        <a:pt x="79" y="46"/>
                      </a:cubicBezTo>
                      <a:moveTo>
                        <a:pt x="79" y="46"/>
                      </a:moveTo>
                      <a:cubicBezTo>
                        <a:pt x="79" y="46"/>
                        <a:pt x="79" y="46"/>
                        <a:pt x="79" y="46"/>
                      </a:cubicBezTo>
                      <a:cubicBezTo>
                        <a:pt x="79" y="46"/>
                        <a:pt x="79" y="46"/>
                        <a:pt x="79" y="46"/>
                      </a:cubicBezTo>
                      <a:cubicBezTo>
                        <a:pt x="79" y="46"/>
                        <a:pt x="79" y="46"/>
                        <a:pt x="79" y="46"/>
                      </a:cubicBezTo>
                      <a:cubicBezTo>
                        <a:pt x="79" y="46"/>
                        <a:pt x="79" y="46"/>
                        <a:pt x="79" y="46"/>
                      </a:cubicBezTo>
                      <a:moveTo>
                        <a:pt x="94" y="40"/>
                      </a:moveTo>
                      <a:cubicBezTo>
                        <a:pt x="92" y="43"/>
                        <a:pt x="90" y="46"/>
                        <a:pt x="89" y="49"/>
                      </a:cubicBezTo>
                      <a:cubicBezTo>
                        <a:pt x="89" y="49"/>
                        <a:pt x="89" y="49"/>
                        <a:pt x="89" y="49"/>
                      </a:cubicBezTo>
                      <a:cubicBezTo>
                        <a:pt x="94" y="40"/>
                        <a:pt x="94" y="40"/>
                        <a:pt x="94" y="40"/>
                      </a:cubicBezTo>
                      <a:cubicBezTo>
                        <a:pt x="94" y="40"/>
                        <a:pt x="94" y="40"/>
                        <a:pt x="94" y="40"/>
                      </a:cubicBezTo>
                      <a:moveTo>
                        <a:pt x="96" y="36"/>
                      </a:moveTo>
                      <a:cubicBezTo>
                        <a:pt x="96" y="36"/>
                        <a:pt x="96" y="37"/>
                        <a:pt x="96" y="37"/>
                      </a:cubicBezTo>
                      <a:cubicBezTo>
                        <a:pt x="96" y="37"/>
                        <a:pt x="96" y="37"/>
                        <a:pt x="96" y="37"/>
                      </a:cubicBezTo>
                      <a:cubicBezTo>
                        <a:pt x="96" y="36"/>
                        <a:pt x="96" y="36"/>
                        <a:pt x="96" y="36"/>
                      </a:cubicBezTo>
                      <a:moveTo>
                        <a:pt x="86" y="34"/>
                      </a:moveTo>
                      <a:cubicBezTo>
                        <a:pt x="84" y="38"/>
                        <a:pt x="82" y="41"/>
                        <a:pt x="80" y="44"/>
                      </a:cubicBezTo>
                      <a:cubicBezTo>
                        <a:pt x="80" y="44"/>
                        <a:pt x="80" y="44"/>
                        <a:pt x="81" y="44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6" y="35"/>
                        <a:pt x="86" y="35"/>
                        <a:pt x="86" y="34"/>
                      </a:cubicBezTo>
                      <a:moveTo>
                        <a:pt x="94" y="21"/>
                      </a:moveTo>
                      <a:cubicBezTo>
                        <a:pt x="87" y="32"/>
                        <a:pt x="87" y="32"/>
                        <a:pt x="87" y="32"/>
                      </a:cubicBezTo>
                      <a:cubicBezTo>
                        <a:pt x="87" y="32"/>
                        <a:pt x="87" y="32"/>
                        <a:pt x="87" y="32"/>
                      </a:cubicBezTo>
                      <a:cubicBezTo>
                        <a:pt x="87" y="33"/>
                        <a:pt x="87" y="33"/>
                        <a:pt x="87" y="33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moveTo>
                        <a:pt x="102" y="8"/>
                      </a:moveTo>
                      <a:cubicBezTo>
                        <a:pt x="98" y="14"/>
                        <a:pt x="98" y="14"/>
                        <a:pt x="98" y="14"/>
                      </a:cubicBezTo>
                      <a:cubicBezTo>
                        <a:pt x="98" y="14"/>
                        <a:pt x="98" y="14"/>
                        <a:pt x="98" y="14"/>
                      </a:cubicBezTo>
                      <a:cubicBezTo>
                        <a:pt x="103" y="8"/>
                        <a:pt x="103" y="8"/>
                        <a:pt x="103" y="8"/>
                      </a:cubicBezTo>
                      <a:cubicBezTo>
                        <a:pt x="103" y="8"/>
                        <a:pt x="103" y="8"/>
                        <a:pt x="102" y="8"/>
                      </a:cubicBezTo>
                      <a:moveTo>
                        <a:pt x="104" y="4"/>
                      </a:moveTo>
                      <a:cubicBezTo>
                        <a:pt x="104" y="6"/>
                        <a:pt x="104" y="6"/>
                        <a:pt x="104" y="6"/>
                      </a:cubicBezTo>
                      <a:cubicBezTo>
                        <a:pt x="104" y="6"/>
                        <a:pt x="104" y="6"/>
                        <a:pt x="104" y="6"/>
                      </a:cubicBezTo>
                      <a:cubicBezTo>
                        <a:pt x="105" y="4"/>
                        <a:pt x="105" y="4"/>
                        <a:pt x="105" y="4"/>
                      </a:cubicBezTo>
                      <a:cubicBezTo>
                        <a:pt x="105" y="4"/>
                        <a:pt x="104" y="4"/>
                        <a:pt x="104" y="4"/>
                      </a:cubicBezTo>
                      <a:moveTo>
                        <a:pt x="107" y="0"/>
                      </a:moveTo>
                      <a:cubicBezTo>
                        <a:pt x="106" y="2"/>
                        <a:pt x="106" y="2"/>
                        <a:pt x="106" y="2"/>
                      </a:cubicBezTo>
                      <a:cubicBezTo>
                        <a:pt x="106" y="2"/>
                        <a:pt x="106" y="2"/>
                        <a:pt x="106" y="2"/>
                      </a:cubicBezTo>
                      <a:cubicBezTo>
                        <a:pt x="107" y="0"/>
                        <a:pt x="107" y="0"/>
                        <a:pt x="10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5" name="Freeform 9636"/>
                <p:cNvSpPr>
                  <a:spLocks noEditPoints="1"/>
                </p:cNvSpPr>
                <p:nvPr/>
              </p:nvSpPr>
              <p:spPr bwMode="auto">
                <a:xfrm>
                  <a:off x="-602" y="3533"/>
                  <a:ext cx="24" cy="38"/>
                </a:xfrm>
                <a:custGeom>
                  <a:avLst/>
                  <a:gdLst>
                    <a:gd name="T0" fmla="*/ 1 w 10"/>
                    <a:gd name="T1" fmla="*/ 15 h 16"/>
                    <a:gd name="T2" fmla="*/ 0 w 10"/>
                    <a:gd name="T3" fmla="*/ 16 h 16"/>
                    <a:gd name="T4" fmla="*/ 0 w 10"/>
                    <a:gd name="T5" fmla="*/ 16 h 16"/>
                    <a:gd name="T6" fmla="*/ 1 w 10"/>
                    <a:gd name="T7" fmla="*/ 15 h 16"/>
                    <a:gd name="T8" fmla="*/ 1 w 10"/>
                    <a:gd name="T9" fmla="*/ 15 h 16"/>
                    <a:gd name="T10" fmla="*/ 1 w 10"/>
                    <a:gd name="T11" fmla="*/ 15 h 16"/>
                    <a:gd name="T12" fmla="*/ 1 w 10"/>
                    <a:gd name="T13" fmla="*/ 15 h 16"/>
                    <a:gd name="T14" fmla="*/ 1 w 10"/>
                    <a:gd name="T15" fmla="*/ 15 h 16"/>
                    <a:gd name="T16" fmla="*/ 1 w 10"/>
                    <a:gd name="T17" fmla="*/ 15 h 16"/>
                    <a:gd name="T18" fmla="*/ 1 w 10"/>
                    <a:gd name="T19" fmla="*/ 15 h 16"/>
                    <a:gd name="T20" fmla="*/ 5 w 10"/>
                    <a:gd name="T21" fmla="*/ 9 h 16"/>
                    <a:gd name="T22" fmla="*/ 4 w 10"/>
                    <a:gd name="T23" fmla="*/ 9 h 16"/>
                    <a:gd name="T24" fmla="*/ 4 w 10"/>
                    <a:gd name="T25" fmla="*/ 9 h 16"/>
                    <a:gd name="T26" fmla="*/ 5 w 10"/>
                    <a:gd name="T27" fmla="*/ 9 h 16"/>
                    <a:gd name="T28" fmla="*/ 5 w 10"/>
                    <a:gd name="T29" fmla="*/ 9 h 16"/>
                    <a:gd name="T30" fmla="*/ 8 w 10"/>
                    <a:gd name="T31" fmla="*/ 3 h 16"/>
                    <a:gd name="T32" fmla="*/ 8 w 10"/>
                    <a:gd name="T33" fmla="*/ 4 h 16"/>
                    <a:gd name="T34" fmla="*/ 8 w 10"/>
                    <a:gd name="T35" fmla="*/ 4 h 16"/>
                    <a:gd name="T36" fmla="*/ 8 w 10"/>
                    <a:gd name="T37" fmla="*/ 3 h 16"/>
                    <a:gd name="T38" fmla="*/ 8 w 10"/>
                    <a:gd name="T39" fmla="*/ 3 h 16"/>
                    <a:gd name="T40" fmla="*/ 10 w 10"/>
                    <a:gd name="T41" fmla="*/ 0 h 16"/>
                    <a:gd name="T42" fmla="*/ 8 w 10"/>
                    <a:gd name="T43" fmla="*/ 2 h 16"/>
                    <a:gd name="T44" fmla="*/ 8 w 10"/>
                    <a:gd name="T45" fmla="*/ 2 h 16"/>
                    <a:gd name="T46" fmla="*/ 10 w 10"/>
                    <a:gd name="T47" fmla="*/ 0 h 16"/>
                    <a:gd name="T48" fmla="*/ 10 w 10"/>
                    <a:gd name="T4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" h="16">
                      <a:moveTo>
                        <a:pt x="1" y="15"/>
                      </a:moveTo>
                      <a:cubicBezTo>
                        <a:pt x="1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1" y="16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moveTo>
                        <a:pt x="1" y="15"/>
                      </a:move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moveTo>
                        <a:pt x="5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moveTo>
                        <a:pt x="8" y="3"/>
                      </a:moveTo>
                      <a:cubicBezTo>
                        <a:pt x="8" y="3"/>
                        <a:pt x="8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moveTo>
                        <a:pt x="10" y="0"/>
                      </a:moveTo>
                      <a:cubicBezTo>
                        <a:pt x="9" y="1"/>
                        <a:pt x="9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9" y="2"/>
                        <a:pt x="9" y="1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6" name="Freeform 9637"/>
                <p:cNvSpPr>
                  <a:spLocks noEditPoints="1"/>
                </p:cNvSpPr>
                <p:nvPr/>
              </p:nvSpPr>
              <p:spPr bwMode="auto">
                <a:xfrm>
                  <a:off x="-602" y="3526"/>
                  <a:ext cx="26" cy="45"/>
                </a:xfrm>
                <a:custGeom>
                  <a:avLst/>
                  <a:gdLst>
                    <a:gd name="T0" fmla="*/ 0 w 11"/>
                    <a:gd name="T1" fmla="*/ 19 h 19"/>
                    <a:gd name="T2" fmla="*/ 0 w 11"/>
                    <a:gd name="T3" fmla="*/ 19 h 19"/>
                    <a:gd name="T4" fmla="*/ 0 w 11"/>
                    <a:gd name="T5" fmla="*/ 19 h 19"/>
                    <a:gd name="T6" fmla="*/ 0 w 11"/>
                    <a:gd name="T7" fmla="*/ 19 h 19"/>
                    <a:gd name="T8" fmla="*/ 1 w 11"/>
                    <a:gd name="T9" fmla="*/ 18 h 19"/>
                    <a:gd name="T10" fmla="*/ 1 w 11"/>
                    <a:gd name="T11" fmla="*/ 18 h 19"/>
                    <a:gd name="T12" fmla="*/ 1 w 11"/>
                    <a:gd name="T13" fmla="*/ 18 h 19"/>
                    <a:gd name="T14" fmla="*/ 1 w 11"/>
                    <a:gd name="T15" fmla="*/ 18 h 19"/>
                    <a:gd name="T16" fmla="*/ 1 w 11"/>
                    <a:gd name="T17" fmla="*/ 18 h 19"/>
                    <a:gd name="T18" fmla="*/ 4 w 11"/>
                    <a:gd name="T19" fmla="*/ 12 h 19"/>
                    <a:gd name="T20" fmla="*/ 1 w 11"/>
                    <a:gd name="T21" fmla="*/ 18 h 19"/>
                    <a:gd name="T22" fmla="*/ 1 w 11"/>
                    <a:gd name="T23" fmla="*/ 18 h 19"/>
                    <a:gd name="T24" fmla="*/ 4 w 11"/>
                    <a:gd name="T25" fmla="*/ 12 h 19"/>
                    <a:gd name="T26" fmla="*/ 4 w 11"/>
                    <a:gd name="T27" fmla="*/ 12 h 19"/>
                    <a:gd name="T28" fmla="*/ 8 w 11"/>
                    <a:gd name="T29" fmla="*/ 7 h 19"/>
                    <a:gd name="T30" fmla="*/ 5 w 11"/>
                    <a:gd name="T31" fmla="*/ 12 h 19"/>
                    <a:gd name="T32" fmla="*/ 5 w 11"/>
                    <a:gd name="T33" fmla="*/ 12 h 19"/>
                    <a:gd name="T34" fmla="*/ 8 w 11"/>
                    <a:gd name="T35" fmla="*/ 7 h 19"/>
                    <a:gd name="T36" fmla="*/ 8 w 11"/>
                    <a:gd name="T37" fmla="*/ 7 h 19"/>
                    <a:gd name="T38" fmla="*/ 8 w 11"/>
                    <a:gd name="T39" fmla="*/ 5 h 19"/>
                    <a:gd name="T40" fmla="*/ 8 w 11"/>
                    <a:gd name="T41" fmla="*/ 6 h 19"/>
                    <a:gd name="T42" fmla="*/ 8 w 11"/>
                    <a:gd name="T43" fmla="*/ 6 h 19"/>
                    <a:gd name="T44" fmla="*/ 8 w 11"/>
                    <a:gd name="T45" fmla="*/ 5 h 19"/>
                    <a:gd name="T46" fmla="*/ 8 w 11"/>
                    <a:gd name="T47" fmla="*/ 5 h 19"/>
                    <a:gd name="T48" fmla="*/ 11 w 11"/>
                    <a:gd name="T49" fmla="*/ 0 h 19"/>
                    <a:gd name="T50" fmla="*/ 10 w 11"/>
                    <a:gd name="T51" fmla="*/ 3 h 19"/>
                    <a:gd name="T52" fmla="*/ 10 w 11"/>
                    <a:gd name="T53" fmla="*/ 3 h 19"/>
                    <a:gd name="T54" fmla="*/ 11 w 11"/>
                    <a:gd name="T5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1" h="19">
                      <a:moveTo>
                        <a:pt x="0" y="19"/>
                      </a:move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moveTo>
                        <a:pt x="1" y="18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moveTo>
                        <a:pt x="4" y="12"/>
                      </a:moveTo>
                      <a:cubicBezTo>
                        <a:pt x="3" y="14"/>
                        <a:pt x="2" y="16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2" y="16"/>
                        <a:pt x="3" y="14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moveTo>
                        <a:pt x="8" y="7"/>
                      </a:moveTo>
                      <a:cubicBezTo>
                        <a:pt x="6" y="9"/>
                        <a:pt x="5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6" y="10"/>
                        <a:pt x="7" y="9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moveTo>
                        <a:pt x="11" y="0"/>
                      </a:moveTo>
                      <a:cubicBezTo>
                        <a:pt x="11" y="1"/>
                        <a:pt x="10" y="2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2"/>
                        <a:pt x="11" y="1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7" name="Freeform 9638"/>
                <p:cNvSpPr>
                  <a:spLocks noEditPoints="1"/>
                </p:cNvSpPr>
                <p:nvPr/>
              </p:nvSpPr>
              <p:spPr bwMode="auto">
                <a:xfrm>
                  <a:off x="-741" y="3715"/>
                  <a:ext cx="26" cy="45"/>
                </a:xfrm>
                <a:custGeom>
                  <a:avLst/>
                  <a:gdLst>
                    <a:gd name="T0" fmla="*/ 1 w 11"/>
                    <a:gd name="T1" fmla="*/ 17 h 19"/>
                    <a:gd name="T2" fmla="*/ 1 w 11"/>
                    <a:gd name="T3" fmla="*/ 18 h 19"/>
                    <a:gd name="T4" fmla="*/ 1 w 11"/>
                    <a:gd name="T5" fmla="*/ 17 h 19"/>
                    <a:gd name="T6" fmla="*/ 1 w 11"/>
                    <a:gd name="T7" fmla="*/ 17 h 19"/>
                    <a:gd name="T8" fmla="*/ 3 w 11"/>
                    <a:gd name="T9" fmla="*/ 15 h 19"/>
                    <a:gd name="T10" fmla="*/ 2 w 11"/>
                    <a:gd name="T11" fmla="*/ 16 h 19"/>
                    <a:gd name="T12" fmla="*/ 2 w 11"/>
                    <a:gd name="T13" fmla="*/ 16 h 19"/>
                    <a:gd name="T14" fmla="*/ 3 w 11"/>
                    <a:gd name="T15" fmla="*/ 15 h 19"/>
                    <a:gd name="T16" fmla="*/ 3 w 11"/>
                    <a:gd name="T17" fmla="*/ 15 h 19"/>
                    <a:gd name="T18" fmla="*/ 2 w 11"/>
                    <a:gd name="T19" fmla="*/ 15 h 19"/>
                    <a:gd name="T20" fmla="*/ 0 w 11"/>
                    <a:gd name="T21" fmla="*/ 18 h 19"/>
                    <a:gd name="T22" fmla="*/ 0 w 11"/>
                    <a:gd name="T23" fmla="*/ 19 h 19"/>
                    <a:gd name="T24" fmla="*/ 0 w 11"/>
                    <a:gd name="T25" fmla="*/ 18 h 19"/>
                    <a:gd name="T26" fmla="*/ 2 w 11"/>
                    <a:gd name="T27" fmla="*/ 16 h 19"/>
                    <a:gd name="T28" fmla="*/ 1 w 11"/>
                    <a:gd name="T29" fmla="*/ 17 h 19"/>
                    <a:gd name="T30" fmla="*/ 1 w 11"/>
                    <a:gd name="T31" fmla="*/ 17 h 19"/>
                    <a:gd name="T32" fmla="*/ 3 w 11"/>
                    <a:gd name="T33" fmla="*/ 15 h 19"/>
                    <a:gd name="T34" fmla="*/ 2 w 11"/>
                    <a:gd name="T35" fmla="*/ 15 h 19"/>
                    <a:gd name="T36" fmla="*/ 2 w 11"/>
                    <a:gd name="T37" fmla="*/ 16 h 19"/>
                    <a:gd name="T38" fmla="*/ 2 w 11"/>
                    <a:gd name="T39" fmla="*/ 15 h 19"/>
                    <a:gd name="T40" fmla="*/ 2 w 11"/>
                    <a:gd name="T41" fmla="*/ 15 h 19"/>
                    <a:gd name="T42" fmla="*/ 5 w 11"/>
                    <a:gd name="T43" fmla="*/ 11 h 19"/>
                    <a:gd name="T44" fmla="*/ 4 w 11"/>
                    <a:gd name="T45" fmla="*/ 12 h 19"/>
                    <a:gd name="T46" fmla="*/ 5 w 11"/>
                    <a:gd name="T47" fmla="*/ 12 h 19"/>
                    <a:gd name="T48" fmla="*/ 5 w 11"/>
                    <a:gd name="T49" fmla="*/ 11 h 19"/>
                    <a:gd name="T50" fmla="*/ 5 w 11"/>
                    <a:gd name="T51" fmla="*/ 11 h 19"/>
                    <a:gd name="T52" fmla="*/ 4 w 11"/>
                    <a:gd name="T53" fmla="*/ 11 h 19"/>
                    <a:gd name="T54" fmla="*/ 3 w 11"/>
                    <a:gd name="T55" fmla="*/ 11 h 19"/>
                    <a:gd name="T56" fmla="*/ 4 w 11"/>
                    <a:gd name="T57" fmla="*/ 12 h 19"/>
                    <a:gd name="T58" fmla="*/ 4 w 11"/>
                    <a:gd name="T59" fmla="*/ 11 h 19"/>
                    <a:gd name="T60" fmla="*/ 4 w 11"/>
                    <a:gd name="T61" fmla="*/ 11 h 19"/>
                    <a:gd name="T62" fmla="*/ 6 w 11"/>
                    <a:gd name="T63" fmla="*/ 10 h 19"/>
                    <a:gd name="T64" fmla="*/ 5 w 11"/>
                    <a:gd name="T65" fmla="*/ 11 h 19"/>
                    <a:gd name="T66" fmla="*/ 5 w 11"/>
                    <a:gd name="T67" fmla="*/ 11 h 19"/>
                    <a:gd name="T68" fmla="*/ 6 w 11"/>
                    <a:gd name="T69" fmla="*/ 10 h 19"/>
                    <a:gd name="T70" fmla="*/ 6 w 11"/>
                    <a:gd name="T71" fmla="*/ 10 h 19"/>
                    <a:gd name="T72" fmla="*/ 5 w 11"/>
                    <a:gd name="T73" fmla="*/ 9 h 19"/>
                    <a:gd name="T74" fmla="*/ 5 w 11"/>
                    <a:gd name="T75" fmla="*/ 9 h 19"/>
                    <a:gd name="T76" fmla="*/ 4 w 11"/>
                    <a:gd name="T77" fmla="*/ 11 h 19"/>
                    <a:gd name="T78" fmla="*/ 4 w 11"/>
                    <a:gd name="T79" fmla="*/ 11 h 19"/>
                    <a:gd name="T80" fmla="*/ 5 w 11"/>
                    <a:gd name="T81" fmla="*/ 9 h 19"/>
                    <a:gd name="T82" fmla="*/ 5 w 11"/>
                    <a:gd name="T83" fmla="*/ 9 h 19"/>
                    <a:gd name="T84" fmla="*/ 8 w 11"/>
                    <a:gd name="T85" fmla="*/ 6 h 19"/>
                    <a:gd name="T86" fmla="*/ 8 w 11"/>
                    <a:gd name="T87" fmla="*/ 6 h 19"/>
                    <a:gd name="T88" fmla="*/ 8 w 11"/>
                    <a:gd name="T89" fmla="*/ 6 h 19"/>
                    <a:gd name="T90" fmla="*/ 8 w 11"/>
                    <a:gd name="T91" fmla="*/ 6 h 19"/>
                    <a:gd name="T92" fmla="*/ 7 w 11"/>
                    <a:gd name="T93" fmla="*/ 5 h 19"/>
                    <a:gd name="T94" fmla="*/ 7 w 11"/>
                    <a:gd name="T95" fmla="*/ 6 h 19"/>
                    <a:gd name="T96" fmla="*/ 7 w 11"/>
                    <a:gd name="T97" fmla="*/ 6 h 19"/>
                    <a:gd name="T98" fmla="*/ 8 w 11"/>
                    <a:gd name="T99" fmla="*/ 5 h 19"/>
                    <a:gd name="T100" fmla="*/ 7 w 11"/>
                    <a:gd name="T101" fmla="*/ 5 h 19"/>
                    <a:gd name="T102" fmla="*/ 9 w 11"/>
                    <a:gd name="T103" fmla="*/ 2 h 19"/>
                    <a:gd name="T104" fmla="*/ 9 w 11"/>
                    <a:gd name="T105" fmla="*/ 2 h 19"/>
                    <a:gd name="T106" fmla="*/ 9 w 11"/>
                    <a:gd name="T107" fmla="*/ 2 h 19"/>
                    <a:gd name="T108" fmla="*/ 9 w 11"/>
                    <a:gd name="T109" fmla="*/ 3 h 19"/>
                    <a:gd name="T110" fmla="*/ 9 w 11"/>
                    <a:gd name="T111" fmla="*/ 3 h 19"/>
                    <a:gd name="T112" fmla="*/ 9 w 11"/>
                    <a:gd name="T113" fmla="*/ 2 h 19"/>
                    <a:gd name="T114" fmla="*/ 9 w 11"/>
                    <a:gd name="T115" fmla="*/ 2 h 19"/>
                    <a:gd name="T116" fmla="*/ 11 w 11"/>
                    <a:gd name="T117" fmla="*/ 0 h 19"/>
                    <a:gd name="T118" fmla="*/ 10 w 11"/>
                    <a:gd name="T119" fmla="*/ 0 h 19"/>
                    <a:gd name="T120" fmla="*/ 10 w 11"/>
                    <a:gd name="T121" fmla="*/ 0 h 19"/>
                    <a:gd name="T122" fmla="*/ 11 w 11"/>
                    <a:gd name="T1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" h="19">
                      <a:moveTo>
                        <a:pt x="1" y="17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moveTo>
                        <a:pt x="3" y="15"/>
                      </a:moveTo>
                      <a:cubicBezTo>
                        <a:pt x="2" y="15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moveTo>
                        <a:pt x="2" y="15"/>
                      </a:moveTo>
                      <a:cubicBezTo>
                        <a:pt x="1" y="16"/>
                        <a:pt x="0" y="17"/>
                        <a:pt x="0" y="18"/>
                      </a:cubicBezTo>
                      <a:cubicBezTo>
                        <a:pt x="0" y="18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8"/>
                      </a:cubicBezTo>
                      <a:cubicBezTo>
                        <a:pt x="1" y="17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2" y="16"/>
                        <a:pt x="2" y="16"/>
                        <a:pt x="3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moveTo>
                        <a:pt x="5" y="11"/>
                      </a:move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moveTo>
                        <a:pt x="4" y="11"/>
                      </a:moveTo>
                      <a:cubicBezTo>
                        <a:pt x="4" y="11"/>
                        <a:pt x="3" y="11"/>
                        <a:pt x="3" y="11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moveTo>
                        <a:pt x="6" y="10"/>
                      </a:move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moveTo>
                        <a:pt x="5" y="9"/>
                      </a:move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4" y="10"/>
                        <a:pt x="4" y="10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5" y="10"/>
                        <a:pt x="5" y="10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moveTo>
                        <a:pt x="8" y="6"/>
                      </a:move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moveTo>
                        <a:pt x="7" y="5"/>
                      </a:move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5"/>
                        <a:pt x="8" y="5"/>
                      </a:cubicBezTo>
                      <a:cubicBezTo>
                        <a:pt x="8" y="5"/>
                        <a:pt x="7" y="5"/>
                        <a:pt x="7" y="5"/>
                      </a:cubicBezTo>
                      <a:moveTo>
                        <a:pt x="9" y="2"/>
                      </a:move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moveTo>
                        <a:pt x="11" y="0"/>
                      </a:moveTo>
                      <a:cubicBezTo>
                        <a:pt x="11" y="0"/>
                        <a:pt x="11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8" name="Freeform 9639"/>
                <p:cNvSpPr>
                  <a:spLocks noEditPoints="1"/>
                </p:cNvSpPr>
                <p:nvPr/>
              </p:nvSpPr>
              <p:spPr bwMode="auto">
                <a:xfrm>
                  <a:off x="-741" y="3715"/>
                  <a:ext cx="23" cy="42"/>
                </a:xfrm>
                <a:custGeom>
                  <a:avLst/>
                  <a:gdLst>
                    <a:gd name="T0" fmla="*/ 2 w 10"/>
                    <a:gd name="T1" fmla="*/ 16 h 18"/>
                    <a:gd name="T2" fmla="*/ 0 w 10"/>
                    <a:gd name="T3" fmla="*/ 18 h 18"/>
                    <a:gd name="T4" fmla="*/ 1 w 10"/>
                    <a:gd name="T5" fmla="*/ 18 h 18"/>
                    <a:gd name="T6" fmla="*/ 1 w 10"/>
                    <a:gd name="T7" fmla="*/ 17 h 18"/>
                    <a:gd name="T8" fmla="*/ 1 w 10"/>
                    <a:gd name="T9" fmla="*/ 17 h 18"/>
                    <a:gd name="T10" fmla="*/ 2 w 10"/>
                    <a:gd name="T11" fmla="*/ 16 h 18"/>
                    <a:gd name="T12" fmla="*/ 4 w 10"/>
                    <a:gd name="T13" fmla="*/ 12 h 18"/>
                    <a:gd name="T14" fmla="*/ 2 w 10"/>
                    <a:gd name="T15" fmla="*/ 15 h 18"/>
                    <a:gd name="T16" fmla="*/ 3 w 10"/>
                    <a:gd name="T17" fmla="*/ 15 h 18"/>
                    <a:gd name="T18" fmla="*/ 1 w 10"/>
                    <a:gd name="T19" fmla="*/ 17 h 18"/>
                    <a:gd name="T20" fmla="*/ 1 w 10"/>
                    <a:gd name="T21" fmla="*/ 17 h 18"/>
                    <a:gd name="T22" fmla="*/ 2 w 10"/>
                    <a:gd name="T23" fmla="*/ 16 h 18"/>
                    <a:gd name="T24" fmla="*/ 2 w 10"/>
                    <a:gd name="T25" fmla="*/ 16 h 18"/>
                    <a:gd name="T26" fmla="*/ 3 w 10"/>
                    <a:gd name="T27" fmla="*/ 15 h 18"/>
                    <a:gd name="T28" fmla="*/ 3 w 10"/>
                    <a:gd name="T29" fmla="*/ 15 h 18"/>
                    <a:gd name="T30" fmla="*/ 5 w 10"/>
                    <a:gd name="T31" fmla="*/ 12 h 18"/>
                    <a:gd name="T32" fmla="*/ 5 w 10"/>
                    <a:gd name="T33" fmla="*/ 12 h 18"/>
                    <a:gd name="T34" fmla="*/ 4 w 10"/>
                    <a:gd name="T35" fmla="*/ 12 h 18"/>
                    <a:gd name="T36" fmla="*/ 3 w 10"/>
                    <a:gd name="T37" fmla="*/ 11 h 18"/>
                    <a:gd name="T38" fmla="*/ 2 w 10"/>
                    <a:gd name="T39" fmla="*/ 15 h 18"/>
                    <a:gd name="T40" fmla="*/ 2 w 10"/>
                    <a:gd name="T41" fmla="*/ 15 h 18"/>
                    <a:gd name="T42" fmla="*/ 4 w 10"/>
                    <a:gd name="T43" fmla="*/ 12 h 18"/>
                    <a:gd name="T44" fmla="*/ 3 w 10"/>
                    <a:gd name="T45" fmla="*/ 11 h 18"/>
                    <a:gd name="T46" fmla="*/ 5 w 10"/>
                    <a:gd name="T47" fmla="*/ 11 h 18"/>
                    <a:gd name="T48" fmla="*/ 5 w 10"/>
                    <a:gd name="T49" fmla="*/ 11 h 18"/>
                    <a:gd name="T50" fmla="*/ 5 w 10"/>
                    <a:gd name="T51" fmla="*/ 11 h 18"/>
                    <a:gd name="T52" fmla="*/ 5 w 10"/>
                    <a:gd name="T53" fmla="*/ 11 h 18"/>
                    <a:gd name="T54" fmla="*/ 5 w 10"/>
                    <a:gd name="T55" fmla="*/ 11 h 18"/>
                    <a:gd name="T56" fmla="*/ 4 w 10"/>
                    <a:gd name="T57" fmla="*/ 11 h 18"/>
                    <a:gd name="T58" fmla="*/ 4 w 10"/>
                    <a:gd name="T59" fmla="*/ 11 h 18"/>
                    <a:gd name="T60" fmla="*/ 4 w 10"/>
                    <a:gd name="T61" fmla="*/ 11 h 18"/>
                    <a:gd name="T62" fmla="*/ 4 w 10"/>
                    <a:gd name="T63" fmla="*/ 11 h 18"/>
                    <a:gd name="T64" fmla="*/ 4 w 10"/>
                    <a:gd name="T65" fmla="*/ 11 h 18"/>
                    <a:gd name="T66" fmla="*/ 8 w 10"/>
                    <a:gd name="T67" fmla="*/ 6 h 18"/>
                    <a:gd name="T68" fmla="*/ 7 w 10"/>
                    <a:gd name="T69" fmla="*/ 7 h 18"/>
                    <a:gd name="T70" fmla="*/ 6 w 10"/>
                    <a:gd name="T71" fmla="*/ 10 h 18"/>
                    <a:gd name="T72" fmla="*/ 6 w 10"/>
                    <a:gd name="T73" fmla="*/ 10 h 18"/>
                    <a:gd name="T74" fmla="*/ 8 w 10"/>
                    <a:gd name="T75" fmla="*/ 6 h 18"/>
                    <a:gd name="T76" fmla="*/ 8 w 10"/>
                    <a:gd name="T77" fmla="*/ 6 h 18"/>
                    <a:gd name="T78" fmla="*/ 7 w 10"/>
                    <a:gd name="T79" fmla="*/ 6 h 18"/>
                    <a:gd name="T80" fmla="*/ 5 w 10"/>
                    <a:gd name="T81" fmla="*/ 9 h 18"/>
                    <a:gd name="T82" fmla="*/ 5 w 10"/>
                    <a:gd name="T83" fmla="*/ 9 h 18"/>
                    <a:gd name="T84" fmla="*/ 7 w 10"/>
                    <a:gd name="T85" fmla="*/ 6 h 18"/>
                    <a:gd name="T86" fmla="*/ 7 w 10"/>
                    <a:gd name="T87" fmla="*/ 6 h 18"/>
                    <a:gd name="T88" fmla="*/ 9 w 10"/>
                    <a:gd name="T89" fmla="*/ 3 h 18"/>
                    <a:gd name="T90" fmla="*/ 7 w 10"/>
                    <a:gd name="T91" fmla="*/ 5 h 18"/>
                    <a:gd name="T92" fmla="*/ 8 w 10"/>
                    <a:gd name="T93" fmla="*/ 5 h 18"/>
                    <a:gd name="T94" fmla="*/ 9 w 10"/>
                    <a:gd name="T95" fmla="*/ 3 h 18"/>
                    <a:gd name="T96" fmla="*/ 9 w 10"/>
                    <a:gd name="T97" fmla="*/ 3 h 18"/>
                    <a:gd name="T98" fmla="*/ 10 w 10"/>
                    <a:gd name="T99" fmla="*/ 0 h 18"/>
                    <a:gd name="T100" fmla="*/ 9 w 10"/>
                    <a:gd name="T101" fmla="*/ 2 h 18"/>
                    <a:gd name="T102" fmla="*/ 9 w 10"/>
                    <a:gd name="T103" fmla="*/ 2 h 18"/>
                    <a:gd name="T104" fmla="*/ 10 w 10"/>
                    <a:gd name="T105" fmla="*/ 0 h 18"/>
                    <a:gd name="T106" fmla="*/ 10 w 10"/>
                    <a:gd name="T107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" h="18">
                      <a:moveTo>
                        <a:pt x="2" y="16"/>
                      </a:moveTo>
                      <a:cubicBezTo>
                        <a:pt x="2" y="16"/>
                        <a:pt x="1" y="17"/>
                        <a:pt x="0" y="18"/>
                      </a:cubicBezTo>
                      <a:cubicBezTo>
                        <a:pt x="0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2" y="16"/>
                        <a:pt x="2" y="16"/>
                        <a:pt x="2" y="16"/>
                      </a:cubicBezTo>
                      <a:moveTo>
                        <a:pt x="4" y="12"/>
                      </a:move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3" y="15"/>
                      </a:cubicBezTo>
                      <a:cubicBezTo>
                        <a:pt x="2" y="16"/>
                        <a:pt x="2" y="16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4"/>
                        <a:pt x="4" y="13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4" y="12"/>
                        <a:pt x="4" y="12"/>
                      </a:cubicBezTo>
                      <a:moveTo>
                        <a:pt x="3" y="11"/>
                      </a:move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4"/>
                        <a:pt x="3" y="13"/>
                        <a:pt x="4" y="12"/>
                      </a:cubicBezTo>
                      <a:cubicBezTo>
                        <a:pt x="4" y="12"/>
                        <a:pt x="4" y="12"/>
                        <a:pt x="3" y="11"/>
                      </a:cubicBezTo>
                      <a:moveTo>
                        <a:pt x="5" y="11"/>
                      </a:move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moveTo>
                        <a:pt x="4" y="11"/>
                      </a:move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moveTo>
                        <a:pt x="8" y="6"/>
                      </a:move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7" y="8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moveTo>
                        <a:pt x="7" y="6"/>
                      </a:moveTo>
                      <a:cubicBezTo>
                        <a:pt x="6" y="7"/>
                        <a:pt x="5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8"/>
                        <a:pt x="6" y="7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moveTo>
                        <a:pt x="9" y="3"/>
                      </a:moveTo>
                      <a:cubicBezTo>
                        <a:pt x="8" y="3"/>
                        <a:pt x="8" y="4"/>
                        <a:pt x="7" y="5"/>
                      </a:cubicBezTo>
                      <a:cubicBezTo>
                        <a:pt x="7" y="5"/>
                        <a:pt x="8" y="5"/>
                        <a:pt x="8" y="5"/>
                      </a:cubicBezTo>
                      <a:cubicBezTo>
                        <a:pt x="8" y="4"/>
                        <a:pt x="9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moveTo>
                        <a:pt x="10" y="0"/>
                      </a:moveTo>
                      <a:cubicBezTo>
                        <a:pt x="10" y="1"/>
                        <a:pt x="10" y="1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10" y="2"/>
                        <a:pt x="10" y="1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9" name="Freeform 9640"/>
                <p:cNvSpPr>
                  <a:spLocks noEditPoints="1"/>
                </p:cNvSpPr>
                <p:nvPr/>
              </p:nvSpPr>
              <p:spPr bwMode="auto">
                <a:xfrm>
                  <a:off x="-534" y="3353"/>
                  <a:ext cx="130" cy="208"/>
                </a:xfrm>
                <a:custGeom>
                  <a:avLst/>
                  <a:gdLst>
                    <a:gd name="T0" fmla="*/ 0 w 55"/>
                    <a:gd name="T1" fmla="*/ 88 h 88"/>
                    <a:gd name="T2" fmla="*/ 1 w 55"/>
                    <a:gd name="T3" fmla="*/ 87 h 88"/>
                    <a:gd name="T4" fmla="*/ 6 w 55"/>
                    <a:gd name="T5" fmla="*/ 78 h 88"/>
                    <a:gd name="T6" fmla="*/ 8 w 55"/>
                    <a:gd name="T7" fmla="*/ 76 h 88"/>
                    <a:gd name="T8" fmla="*/ 19 w 55"/>
                    <a:gd name="T9" fmla="*/ 58 h 88"/>
                    <a:gd name="T10" fmla="*/ 15 w 55"/>
                    <a:gd name="T11" fmla="*/ 65 h 88"/>
                    <a:gd name="T12" fmla="*/ 19 w 55"/>
                    <a:gd name="T13" fmla="*/ 58 h 88"/>
                    <a:gd name="T14" fmla="*/ 23 w 55"/>
                    <a:gd name="T15" fmla="*/ 51 h 88"/>
                    <a:gd name="T16" fmla="*/ 25 w 55"/>
                    <a:gd name="T17" fmla="*/ 49 h 88"/>
                    <a:gd name="T18" fmla="*/ 27 w 55"/>
                    <a:gd name="T19" fmla="*/ 46 h 88"/>
                    <a:gd name="T20" fmla="*/ 25 w 55"/>
                    <a:gd name="T21" fmla="*/ 48 h 88"/>
                    <a:gd name="T22" fmla="*/ 27 w 55"/>
                    <a:gd name="T23" fmla="*/ 46 h 88"/>
                    <a:gd name="T24" fmla="*/ 28 w 55"/>
                    <a:gd name="T25" fmla="*/ 43 h 88"/>
                    <a:gd name="T26" fmla="*/ 29 w 55"/>
                    <a:gd name="T27" fmla="*/ 42 h 88"/>
                    <a:gd name="T28" fmla="*/ 29 w 55"/>
                    <a:gd name="T29" fmla="*/ 41 h 88"/>
                    <a:gd name="T30" fmla="*/ 29 w 55"/>
                    <a:gd name="T31" fmla="*/ 42 h 88"/>
                    <a:gd name="T32" fmla="*/ 29 w 55"/>
                    <a:gd name="T33" fmla="*/ 41 h 88"/>
                    <a:gd name="T34" fmla="*/ 30 w 55"/>
                    <a:gd name="T35" fmla="*/ 41 h 88"/>
                    <a:gd name="T36" fmla="*/ 32 w 55"/>
                    <a:gd name="T37" fmla="*/ 37 h 88"/>
                    <a:gd name="T38" fmla="*/ 34 w 55"/>
                    <a:gd name="T39" fmla="*/ 34 h 88"/>
                    <a:gd name="T40" fmla="*/ 33 w 55"/>
                    <a:gd name="T41" fmla="*/ 37 h 88"/>
                    <a:gd name="T42" fmla="*/ 34 w 55"/>
                    <a:gd name="T43" fmla="*/ 34 h 88"/>
                    <a:gd name="T44" fmla="*/ 34 w 55"/>
                    <a:gd name="T45" fmla="*/ 34 h 88"/>
                    <a:gd name="T46" fmla="*/ 34 w 55"/>
                    <a:gd name="T47" fmla="*/ 34 h 88"/>
                    <a:gd name="T48" fmla="*/ 37 w 55"/>
                    <a:gd name="T49" fmla="*/ 29 h 88"/>
                    <a:gd name="T50" fmla="*/ 36 w 55"/>
                    <a:gd name="T51" fmla="*/ 31 h 88"/>
                    <a:gd name="T52" fmla="*/ 37 w 55"/>
                    <a:gd name="T53" fmla="*/ 29 h 88"/>
                    <a:gd name="T54" fmla="*/ 37 w 55"/>
                    <a:gd name="T55" fmla="*/ 29 h 88"/>
                    <a:gd name="T56" fmla="*/ 41 w 55"/>
                    <a:gd name="T57" fmla="*/ 22 h 88"/>
                    <a:gd name="T58" fmla="*/ 43 w 55"/>
                    <a:gd name="T59" fmla="*/ 19 h 88"/>
                    <a:gd name="T60" fmla="*/ 42 w 55"/>
                    <a:gd name="T61" fmla="*/ 21 h 88"/>
                    <a:gd name="T62" fmla="*/ 43 w 55"/>
                    <a:gd name="T63" fmla="*/ 19 h 88"/>
                    <a:gd name="T64" fmla="*/ 44 w 55"/>
                    <a:gd name="T65" fmla="*/ 17 h 88"/>
                    <a:gd name="T66" fmla="*/ 44 w 55"/>
                    <a:gd name="T67" fmla="*/ 17 h 88"/>
                    <a:gd name="T68" fmla="*/ 45 w 55"/>
                    <a:gd name="T69" fmla="*/ 16 h 88"/>
                    <a:gd name="T70" fmla="*/ 45 w 55"/>
                    <a:gd name="T71" fmla="*/ 17 h 88"/>
                    <a:gd name="T72" fmla="*/ 45 w 55"/>
                    <a:gd name="T73" fmla="*/ 16 h 88"/>
                    <a:gd name="T74" fmla="*/ 45 w 55"/>
                    <a:gd name="T75" fmla="*/ 16 h 88"/>
                    <a:gd name="T76" fmla="*/ 46 w 55"/>
                    <a:gd name="T77" fmla="*/ 15 h 88"/>
                    <a:gd name="T78" fmla="*/ 46 w 55"/>
                    <a:gd name="T79" fmla="*/ 14 h 88"/>
                    <a:gd name="T80" fmla="*/ 46 w 55"/>
                    <a:gd name="T81" fmla="*/ 15 h 88"/>
                    <a:gd name="T82" fmla="*/ 46 w 55"/>
                    <a:gd name="T83" fmla="*/ 14 h 88"/>
                    <a:gd name="T84" fmla="*/ 46 w 55"/>
                    <a:gd name="T85" fmla="*/ 14 h 88"/>
                    <a:gd name="T86" fmla="*/ 49 w 55"/>
                    <a:gd name="T87" fmla="*/ 11 h 88"/>
                    <a:gd name="T88" fmla="*/ 49 w 55"/>
                    <a:gd name="T89" fmla="*/ 10 h 88"/>
                    <a:gd name="T90" fmla="*/ 49 w 55"/>
                    <a:gd name="T91" fmla="*/ 10 h 88"/>
                    <a:gd name="T92" fmla="*/ 49 w 55"/>
                    <a:gd name="T93" fmla="*/ 10 h 88"/>
                    <a:gd name="T94" fmla="*/ 49 w 55"/>
                    <a:gd name="T95" fmla="*/ 9 h 88"/>
                    <a:gd name="T96" fmla="*/ 50 w 55"/>
                    <a:gd name="T97" fmla="*/ 8 h 88"/>
                    <a:gd name="T98" fmla="*/ 53 w 55"/>
                    <a:gd name="T99" fmla="*/ 3 h 88"/>
                    <a:gd name="T100" fmla="*/ 52 w 55"/>
                    <a:gd name="T101" fmla="*/ 5 h 88"/>
                    <a:gd name="T102" fmla="*/ 53 w 55"/>
                    <a:gd name="T103" fmla="*/ 3 h 88"/>
                    <a:gd name="T104" fmla="*/ 54 w 55"/>
                    <a:gd name="T105" fmla="*/ 3 h 88"/>
                    <a:gd name="T106" fmla="*/ 54 w 55"/>
                    <a:gd name="T107" fmla="*/ 2 h 88"/>
                    <a:gd name="T108" fmla="*/ 55 w 55"/>
                    <a:gd name="T109" fmla="*/ 0 h 88"/>
                    <a:gd name="T110" fmla="*/ 55 w 55"/>
                    <a:gd name="T111" fmla="*/ 1 h 88"/>
                    <a:gd name="T112" fmla="*/ 55 w 55"/>
                    <a:gd name="T113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5" h="88">
                      <a:moveTo>
                        <a:pt x="1" y="87"/>
                      </a:moveTo>
                      <a:cubicBezTo>
                        <a:pt x="1" y="88"/>
                        <a:pt x="1" y="88"/>
                        <a:pt x="0" y="88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1" y="87"/>
                        <a:pt x="1" y="87"/>
                        <a:pt x="1" y="87"/>
                      </a:cubicBezTo>
                      <a:moveTo>
                        <a:pt x="8" y="76"/>
                      </a:moveTo>
                      <a:cubicBezTo>
                        <a:pt x="7" y="77"/>
                        <a:pt x="7" y="78"/>
                        <a:pt x="6" y="78"/>
                      </a:cubicBezTo>
                      <a:cubicBezTo>
                        <a:pt x="6" y="78"/>
                        <a:pt x="6" y="78"/>
                        <a:pt x="6" y="78"/>
                      </a:cubicBezTo>
                      <a:cubicBezTo>
                        <a:pt x="8" y="76"/>
                        <a:pt x="8" y="76"/>
                        <a:pt x="8" y="76"/>
                      </a:cubicBezTo>
                      <a:cubicBezTo>
                        <a:pt x="8" y="76"/>
                        <a:pt x="8" y="76"/>
                        <a:pt x="8" y="76"/>
                      </a:cubicBezTo>
                      <a:moveTo>
                        <a:pt x="19" y="58"/>
                      </a:moveTo>
                      <a:cubicBezTo>
                        <a:pt x="18" y="60"/>
                        <a:pt x="16" y="63"/>
                        <a:pt x="15" y="65"/>
                      </a:cubicBez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moveTo>
                        <a:pt x="24" y="49"/>
                      </a:moveTo>
                      <a:cubicBezTo>
                        <a:pt x="24" y="50"/>
                        <a:pt x="24" y="51"/>
                        <a:pt x="23" y="51"/>
                      </a:cubicBezTo>
                      <a:cubicBezTo>
                        <a:pt x="23" y="51"/>
                        <a:pt x="23" y="51"/>
                        <a:pt x="23" y="51"/>
                      </a:cubicBezTo>
                      <a:cubicBezTo>
                        <a:pt x="25" y="49"/>
                        <a:pt x="25" y="49"/>
                        <a:pt x="25" y="49"/>
                      </a:cubicBezTo>
                      <a:cubicBezTo>
                        <a:pt x="24" y="49"/>
                        <a:pt x="24" y="49"/>
                        <a:pt x="24" y="49"/>
                      </a:cubicBezTo>
                      <a:moveTo>
                        <a:pt x="27" y="46"/>
                      </a:moveTo>
                      <a:cubicBezTo>
                        <a:pt x="26" y="47"/>
                        <a:pt x="26" y="47"/>
                        <a:pt x="25" y="48"/>
                      </a:cubicBezTo>
                      <a:cubicBezTo>
                        <a:pt x="25" y="48"/>
                        <a:pt x="25" y="48"/>
                        <a:pt x="25" y="48"/>
                      </a:cubicBezTo>
                      <a:cubicBezTo>
                        <a:pt x="27" y="46"/>
                        <a:pt x="27" y="46"/>
                        <a:pt x="27" y="46"/>
                      </a:cubicBezTo>
                      <a:cubicBezTo>
                        <a:pt x="27" y="46"/>
                        <a:pt x="27" y="46"/>
                        <a:pt x="27" y="46"/>
                      </a:cubicBezTo>
                      <a:moveTo>
                        <a:pt x="29" y="42"/>
                      </a:moveTo>
                      <a:cubicBezTo>
                        <a:pt x="29" y="43"/>
                        <a:pt x="28" y="43"/>
                        <a:pt x="28" y="43"/>
                      </a:cubicBezTo>
                      <a:cubicBezTo>
                        <a:pt x="28" y="43"/>
                        <a:pt x="28" y="43"/>
                        <a:pt x="28" y="43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moveTo>
                        <a:pt x="29" y="41"/>
                      </a:move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29" y="41"/>
                        <a:pt x="29" y="41"/>
                      </a:cubicBezTo>
                      <a:moveTo>
                        <a:pt x="32" y="37"/>
                      </a:moveTo>
                      <a:cubicBezTo>
                        <a:pt x="32" y="38"/>
                        <a:pt x="31" y="39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moveTo>
                        <a:pt x="34" y="34"/>
                      </a:moveTo>
                      <a:cubicBezTo>
                        <a:pt x="34" y="35"/>
                        <a:pt x="33" y="36"/>
                        <a:pt x="32" y="36"/>
                      </a:cubicBezTo>
                      <a:cubicBezTo>
                        <a:pt x="32" y="37"/>
                        <a:pt x="33" y="37"/>
                        <a:pt x="33" y="37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moveTo>
                        <a:pt x="34" y="34"/>
                      </a:move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moveTo>
                        <a:pt x="37" y="29"/>
                      </a:moveTo>
                      <a:cubicBezTo>
                        <a:pt x="37" y="30"/>
                        <a:pt x="36" y="30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7" y="29"/>
                        <a:pt x="37" y="29"/>
                        <a:pt x="37" y="29"/>
                      </a:cubicBezTo>
                      <a:cubicBezTo>
                        <a:pt x="37" y="29"/>
                        <a:pt x="37" y="29"/>
                        <a:pt x="37" y="29"/>
                      </a:cubicBezTo>
                      <a:moveTo>
                        <a:pt x="41" y="22"/>
                      </a:moveTo>
                      <a:cubicBezTo>
                        <a:pt x="40" y="25"/>
                        <a:pt x="39" y="27"/>
                        <a:pt x="37" y="29"/>
                      </a:cubicBezTo>
                      <a:cubicBezTo>
                        <a:pt x="37" y="29"/>
                        <a:pt x="37" y="29"/>
                        <a:pt x="38" y="29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cubicBezTo>
                        <a:pt x="41" y="22"/>
                        <a:pt x="41" y="22"/>
                        <a:pt x="41" y="22"/>
                      </a:cubicBezTo>
                      <a:moveTo>
                        <a:pt x="43" y="19"/>
                      </a:moveTo>
                      <a:cubicBezTo>
                        <a:pt x="43" y="20"/>
                        <a:pt x="42" y="21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moveTo>
                        <a:pt x="44" y="17"/>
                      </a:move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moveTo>
                        <a:pt x="45" y="16"/>
                      </a:move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6"/>
                        <a:pt x="45" y="16"/>
                        <a:pt x="45" y="16"/>
                      </a:cubicBezTo>
                      <a:cubicBezTo>
                        <a:pt x="45" y="16"/>
                        <a:pt x="45" y="16"/>
                        <a:pt x="45" y="16"/>
                      </a:cubicBezTo>
                      <a:moveTo>
                        <a:pt x="46" y="15"/>
                      </a:moveTo>
                      <a:cubicBezTo>
                        <a:pt x="46" y="16"/>
                        <a:pt x="45" y="16"/>
                        <a:pt x="45" y="16"/>
                      </a:cubicBezTo>
                      <a:cubicBezTo>
                        <a:pt x="45" y="16"/>
                        <a:pt x="45" y="16"/>
                        <a:pt x="45" y="16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moveTo>
                        <a:pt x="46" y="14"/>
                      </a:move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moveTo>
                        <a:pt x="49" y="11"/>
                      </a:moveTo>
                      <a:cubicBezTo>
                        <a:pt x="48" y="12"/>
                        <a:pt x="47" y="13"/>
                        <a:pt x="46" y="14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moveTo>
                        <a:pt x="49" y="10"/>
                      </a:move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9" y="10"/>
                        <a:pt x="49" y="10"/>
                        <a:pt x="49" y="10"/>
                      </a:cubicBezTo>
                      <a:moveTo>
                        <a:pt x="50" y="8"/>
                      </a:moveTo>
                      <a:cubicBezTo>
                        <a:pt x="50" y="8"/>
                        <a:pt x="50" y="9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moveTo>
                        <a:pt x="53" y="3"/>
                      </a:moveTo>
                      <a:cubicBezTo>
                        <a:pt x="53" y="4"/>
                        <a:pt x="53" y="4"/>
                        <a:pt x="52" y="5"/>
                      </a:cubicBezTo>
                      <a:cubicBezTo>
                        <a:pt x="52" y="5"/>
                        <a:pt x="52" y="5"/>
                        <a:pt x="52" y="5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moveTo>
                        <a:pt x="54" y="2"/>
                      </a:moveTo>
                      <a:cubicBezTo>
                        <a:pt x="54" y="2"/>
                        <a:pt x="54" y="2"/>
                        <a:pt x="54" y="3"/>
                      </a:cubicBez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2"/>
                        <a:pt x="54" y="2"/>
                        <a:pt x="54" y="2"/>
                      </a:cubicBezTo>
                      <a:cubicBezTo>
                        <a:pt x="54" y="2"/>
                        <a:pt x="54" y="2"/>
                        <a:pt x="54" y="2"/>
                      </a:cubicBezTo>
                      <a:moveTo>
                        <a:pt x="55" y="0"/>
                      </a:moveTo>
                      <a:cubicBezTo>
                        <a:pt x="55" y="0"/>
                        <a:pt x="55" y="1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0" name="Freeform 9641"/>
                <p:cNvSpPr>
                  <a:spLocks noEditPoints="1"/>
                </p:cNvSpPr>
                <p:nvPr/>
              </p:nvSpPr>
              <p:spPr bwMode="auto">
                <a:xfrm>
                  <a:off x="-446" y="3403"/>
                  <a:ext cx="12" cy="19"/>
                </a:xfrm>
                <a:custGeom>
                  <a:avLst/>
                  <a:gdLst>
                    <a:gd name="T0" fmla="*/ 0 w 5"/>
                    <a:gd name="T1" fmla="*/ 8 h 8"/>
                    <a:gd name="T2" fmla="*/ 0 w 5"/>
                    <a:gd name="T3" fmla="*/ 8 h 8"/>
                    <a:gd name="T4" fmla="*/ 0 w 5"/>
                    <a:gd name="T5" fmla="*/ 8 h 8"/>
                    <a:gd name="T6" fmla="*/ 1 w 5"/>
                    <a:gd name="T7" fmla="*/ 8 h 8"/>
                    <a:gd name="T8" fmla="*/ 0 w 5"/>
                    <a:gd name="T9" fmla="*/ 8 h 8"/>
                    <a:gd name="T10" fmla="*/ 5 w 5"/>
                    <a:gd name="T11" fmla="*/ 0 h 8"/>
                    <a:gd name="T12" fmla="*/ 4 w 5"/>
                    <a:gd name="T13" fmla="*/ 1 h 8"/>
                    <a:gd name="T14" fmla="*/ 4 w 5"/>
                    <a:gd name="T15" fmla="*/ 1 h 8"/>
                    <a:gd name="T16" fmla="*/ 5 w 5"/>
                    <a:gd name="T17" fmla="*/ 0 h 8"/>
                    <a:gd name="T18" fmla="*/ 5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5" y="0"/>
                      </a:moveTo>
                      <a:cubicBezTo>
                        <a:pt x="5" y="1"/>
                        <a:pt x="5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1" name="Oval 9642"/>
                <p:cNvSpPr>
                  <a:spLocks noChangeArrowheads="1"/>
                </p:cNvSpPr>
                <p:nvPr/>
              </p:nvSpPr>
              <p:spPr bwMode="auto">
                <a:xfrm>
                  <a:off x="-427" y="3391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2" name="Freeform 9643"/>
                <p:cNvSpPr>
                  <a:spLocks noEditPoints="1"/>
                </p:cNvSpPr>
                <p:nvPr/>
              </p:nvSpPr>
              <p:spPr bwMode="auto">
                <a:xfrm>
                  <a:off x="-425" y="3375"/>
                  <a:ext cx="7" cy="14"/>
                </a:xfrm>
                <a:custGeom>
                  <a:avLst/>
                  <a:gdLst>
                    <a:gd name="T0" fmla="*/ 0 w 3"/>
                    <a:gd name="T1" fmla="*/ 6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6 h 6"/>
                    <a:gd name="T10" fmla="*/ 0 w 3"/>
                    <a:gd name="T11" fmla="*/ 5 h 6"/>
                    <a:gd name="T12" fmla="*/ 0 w 3"/>
                    <a:gd name="T13" fmla="*/ 5 h 6"/>
                    <a:gd name="T14" fmla="*/ 0 w 3"/>
                    <a:gd name="T15" fmla="*/ 5 h 6"/>
                    <a:gd name="T16" fmla="*/ 0 w 3"/>
                    <a:gd name="T17" fmla="*/ 5 h 6"/>
                    <a:gd name="T18" fmla="*/ 0 w 3"/>
                    <a:gd name="T19" fmla="*/ 5 h 6"/>
                    <a:gd name="T20" fmla="*/ 3 w 3"/>
                    <a:gd name="T21" fmla="*/ 1 h 6"/>
                    <a:gd name="T22" fmla="*/ 3 w 3"/>
                    <a:gd name="T23" fmla="*/ 2 h 6"/>
                    <a:gd name="T24" fmla="*/ 3 w 3"/>
                    <a:gd name="T25" fmla="*/ 2 h 6"/>
                    <a:gd name="T26" fmla="*/ 3 w 3"/>
                    <a:gd name="T27" fmla="*/ 1 h 6"/>
                    <a:gd name="T28" fmla="*/ 3 w 3"/>
                    <a:gd name="T29" fmla="*/ 1 h 6"/>
                    <a:gd name="T30" fmla="*/ 3 w 3"/>
                    <a:gd name="T31" fmla="*/ 0 h 6"/>
                    <a:gd name="T32" fmla="*/ 3 w 3"/>
                    <a:gd name="T33" fmla="*/ 1 h 6"/>
                    <a:gd name="T34" fmla="*/ 3 w 3"/>
                    <a:gd name="T35" fmla="*/ 1 h 6"/>
                    <a:gd name="T36" fmla="*/ 3 w 3"/>
                    <a:gd name="T37" fmla="*/ 0 h 6"/>
                    <a:gd name="T38" fmla="*/ 3 w 3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3" name="Freeform 9644"/>
                <p:cNvSpPr>
                  <a:spLocks/>
                </p:cNvSpPr>
                <p:nvPr/>
              </p:nvSpPr>
              <p:spPr bwMode="auto">
                <a:xfrm>
                  <a:off x="-406" y="3356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4" name="Freeform 9645"/>
                <p:cNvSpPr>
                  <a:spLocks/>
                </p:cNvSpPr>
                <p:nvPr/>
              </p:nvSpPr>
              <p:spPr bwMode="auto">
                <a:xfrm>
                  <a:off x="-408" y="3361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5" name="Freeform 9646"/>
                <p:cNvSpPr>
                  <a:spLocks/>
                </p:cNvSpPr>
                <p:nvPr/>
              </p:nvSpPr>
              <p:spPr bwMode="auto">
                <a:xfrm>
                  <a:off x="-404" y="3353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6" name="Freeform 9647"/>
                <p:cNvSpPr>
                  <a:spLocks noEditPoints="1"/>
                </p:cNvSpPr>
                <p:nvPr/>
              </p:nvSpPr>
              <p:spPr bwMode="auto">
                <a:xfrm>
                  <a:off x="-531" y="3365"/>
                  <a:ext cx="120" cy="194"/>
                </a:xfrm>
                <a:custGeom>
                  <a:avLst/>
                  <a:gdLst>
                    <a:gd name="T0" fmla="*/ 0 w 51"/>
                    <a:gd name="T1" fmla="*/ 82 h 82"/>
                    <a:gd name="T2" fmla="*/ 5 w 51"/>
                    <a:gd name="T3" fmla="*/ 73 h 82"/>
                    <a:gd name="T4" fmla="*/ 14 w 51"/>
                    <a:gd name="T5" fmla="*/ 60 h 82"/>
                    <a:gd name="T6" fmla="*/ 7 w 51"/>
                    <a:gd name="T7" fmla="*/ 71 h 82"/>
                    <a:gd name="T8" fmla="*/ 14 w 51"/>
                    <a:gd name="T9" fmla="*/ 60 h 82"/>
                    <a:gd name="T10" fmla="*/ 18 w 51"/>
                    <a:gd name="T11" fmla="*/ 53 h 82"/>
                    <a:gd name="T12" fmla="*/ 22 w 51"/>
                    <a:gd name="T13" fmla="*/ 46 h 82"/>
                    <a:gd name="T14" fmla="*/ 24 w 51"/>
                    <a:gd name="T15" fmla="*/ 43 h 82"/>
                    <a:gd name="T16" fmla="*/ 24 w 51"/>
                    <a:gd name="T17" fmla="*/ 44 h 82"/>
                    <a:gd name="T18" fmla="*/ 24 w 51"/>
                    <a:gd name="T19" fmla="*/ 43 h 82"/>
                    <a:gd name="T20" fmla="*/ 26 w 51"/>
                    <a:gd name="T21" fmla="*/ 41 h 82"/>
                    <a:gd name="T22" fmla="*/ 27 w 51"/>
                    <a:gd name="T23" fmla="*/ 38 h 82"/>
                    <a:gd name="T24" fmla="*/ 28 w 51"/>
                    <a:gd name="T25" fmla="*/ 37 h 82"/>
                    <a:gd name="T26" fmla="*/ 28 w 51"/>
                    <a:gd name="T27" fmla="*/ 37 h 82"/>
                    <a:gd name="T28" fmla="*/ 28 w 51"/>
                    <a:gd name="T29" fmla="*/ 37 h 82"/>
                    <a:gd name="T30" fmla="*/ 28 w 51"/>
                    <a:gd name="T31" fmla="*/ 36 h 82"/>
                    <a:gd name="T32" fmla="*/ 29 w 51"/>
                    <a:gd name="T33" fmla="*/ 36 h 82"/>
                    <a:gd name="T34" fmla="*/ 31 w 51"/>
                    <a:gd name="T35" fmla="*/ 31 h 82"/>
                    <a:gd name="T36" fmla="*/ 31 w 51"/>
                    <a:gd name="T37" fmla="*/ 32 h 82"/>
                    <a:gd name="T38" fmla="*/ 31 w 51"/>
                    <a:gd name="T39" fmla="*/ 31 h 82"/>
                    <a:gd name="T40" fmla="*/ 33 w 51"/>
                    <a:gd name="T41" fmla="*/ 29 h 82"/>
                    <a:gd name="T42" fmla="*/ 33 w 51"/>
                    <a:gd name="T43" fmla="*/ 29 h 82"/>
                    <a:gd name="T44" fmla="*/ 35 w 51"/>
                    <a:gd name="T45" fmla="*/ 26 h 82"/>
                    <a:gd name="T46" fmla="*/ 33 w 51"/>
                    <a:gd name="T47" fmla="*/ 29 h 82"/>
                    <a:gd name="T48" fmla="*/ 35 w 51"/>
                    <a:gd name="T49" fmla="*/ 26 h 82"/>
                    <a:gd name="T50" fmla="*/ 42 w 51"/>
                    <a:gd name="T51" fmla="*/ 14 h 82"/>
                    <a:gd name="T52" fmla="*/ 43 w 51"/>
                    <a:gd name="T53" fmla="*/ 12 h 82"/>
                    <a:gd name="T54" fmla="*/ 44 w 51"/>
                    <a:gd name="T55" fmla="*/ 12 h 82"/>
                    <a:gd name="T56" fmla="*/ 43 w 51"/>
                    <a:gd name="T57" fmla="*/ 12 h 82"/>
                    <a:gd name="T58" fmla="*/ 44 w 51"/>
                    <a:gd name="T59" fmla="*/ 12 h 82"/>
                    <a:gd name="T60" fmla="*/ 49 w 51"/>
                    <a:gd name="T61" fmla="*/ 3 h 82"/>
                    <a:gd name="T62" fmla="*/ 51 w 51"/>
                    <a:gd name="T63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1" h="82">
                      <a:moveTo>
                        <a:pt x="5" y="73"/>
                      </a:moveTo>
                      <a:cubicBezTo>
                        <a:pt x="3" y="77"/>
                        <a:pt x="1" y="80"/>
                        <a:pt x="0" y="82"/>
                      </a:cubicBezTo>
                      <a:cubicBezTo>
                        <a:pt x="0" y="82"/>
                        <a:pt x="0" y="82"/>
                        <a:pt x="0" y="82"/>
                      </a:cubicBezTo>
                      <a:cubicBezTo>
                        <a:pt x="5" y="73"/>
                        <a:pt x="5" y="73"/>
                        <a:pt x="5" y="73"/>
                      </a:cubicBezTo>
                      <a:cubicBezTo>
                        <a:pt x="5" y="73"/>
                        <a:pt x="5" y="73"/>
                        <a:pt x="5" y="73"/>
                      </a:cubicBezTo>
                      <a:moveTo>
                        <a:pt x="14" y="60"/>
                      </a:moveTo>
                      <a:cubicBezTo>
                        <a:pt x="11" y="64"/>
                        <a:pt x="9" y="68"/>
                        <a:pt x="7" y="71"/>
                      </a:cubicBezTo>
                      <a:cubicBezTo>
                        <a:pt x="7" y="71"/>
                        <a:pt x="7" y="71"/>
                        <a:pt x="7" y="71"/>
                      </a:cubicBezTo>
                      <a:cubicBezTo>
                        <a:pt x="14" y="60"/>
                        <a:pt x="14" y="60"/>
                        <a:pt x="14" y="60"/>
                      </a:cubicBezTo>
                      <a:cubicBezTo>
                        <a:pt x="14" y="60"/>
                        <a:pt x="14" y="60"/>
                        <a:pt x="14" y="60"/>
                      </a:cubicBezTo>
                      <a:moveTo>
                        <a:pt x="22" y="46"/>
                      </a:moveTo>
                      <a:cubicBezTo>
                        <a:pt x="21" y="49"/>
                        <a:pt x="19" y="51"/>
                        <a:pt x="18" y="53"/>
                      </a:cubicBezTo>
                      <a:cubicBezTo>
                        <a:pt x="18" y="53"/>
                        <a:pt x="18" y="53"/>
                        <a:pt x="18" y="53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moveTo>
                        <a:pt x="24" y="43"/>
                      </a:moveTo>
                      <a:cubicBezTo>
                        <a:pt x="24" y="43"/>
                        <a:pt x="24" y="44"/>
                        <a:pt x="23" y="44"/>
                      </a:cubicBezTo>
                      <a:cubicBezTo>
                        <a:pt x="23" y="44"/>
                        <a:pt x="23" y="44"/>
                        <a:pt x="24" y="44"/>
                      </a:cubicBezTo>
                      <a:cubicBezTo>
                        <a:pt x="24" y="43"/>
                        <a:pt x="24" y="43"/>
                        <a:pt x="24" y="43"/>
                      </a:cubicBezTo>
                      <a:cubicBezTo>
                        <a:pt x="24" y="43"/>
                        <a:pt x="24" y="43"/>
                        <a:pt x="24" y="43"/>
                      </a:cubicBezTo>
                      <a:moveTo>
                        <a:pt x="27" y="38"/>
                      </a:moveTo>
                      <a:cubicBezTo>
                        <a:pt x="27" y="39"/>
                        <a:pt x="26" y="40"/>
                        <a:pt x="26" y="41"/>
                      </a:cubicBezTo>
                      <a:cubicBezTo>
                        <a:pt x="26" y="41"/>
                        <a:pt x="26" y="41"/>
                        <a:pt x="26" y="41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cubicBezTo>
                        <a:pt x="27" y="38"/>
                        <a:pt x="27" y="38"/>
                        <a:pt x="27" y="38"/>
                      </a:cubicBezTo>
                      <a:moveTo>
                        <a:pt x="28" y="37"/>
                      </a:move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moveTo>
                        <a:pt x="29" y="36"/>
                      </a:moveTo>
                      <a:cubicBezTo>
                        <a:pt x="29" y="36"/>
                        <a:pt x="29" y="36"/>
                        <a:pt x="28" y="36"/>
                      </a:cubicBezTo>
                      <a:cubicBezTo>
                        <a:pt x="28" y="36"/>
                        <a:pt x="29" y="36"/>
                        <a:pt x="29" y="36"/>
                      </a:cubicBezTo>
                      <a:cubicBezTo>
                        <a:pt x="29" y="36"/>
                        <a:pt x="29" y="36"/>
                        <a:pt x="29" y="36"/>
                      </a:cubicBezTo>
                      <a:cubicBezTo>
                        <a:pt x="29" y="36"/>
                        <a:pt x="29" y="36"/>
                        <a:pt x="29" y="36"/>
                      </a:cubicBezTo>
                      <a:moveTo>
                        <a:pt x="31" y="31"/>
                      </a:move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2"/>
                        <a:pt x="32" y="32"/>
                        <a:pt x="32" y="32"/>
                      </a:cubicBezTo>
                      <a:cubicBezTo>
                        <a:pt x="32" y="32"/>
                        <a:pt x="31" y="32"/>
                        <a:pt x="31" y="31"/>
                      </a:cubicBezTo>
                      <a:moveTo>
                        <a:pt x="33" y="29"/>
                      </a:move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moveTo>
                        <a:pt x="35" y="26"/>
                      </a:moveTo>
                      <a:cubicBezTo>
                        <a:pt x="34" y="27"/>
                        <a:pt x="34" y="28"/>
                        <a:pt x="33" y="29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5" y="26"/>
                        <a:pt x="35" y="26"/>
                        <a:pt x="35" y="26"/>
                      </a:cubicBezTo>
                      <a:cubicBezTo>
                        <a:pt x="35" y="26"/>
                        <a:pt x="35" y="26"/>
                        <a:pt x="35" y="26"/>
                      </a:cubicBezTo>
                      <a:moveTo>
                        <a:pt x="43" y="12"/>
                      </a:moveTo>
                      <a:cubicBezTo>
                        <a:pt x="43" y="13"/>
                        <a:pt x="43" y="14"/>
                        <a:pt x="42" y="14"/>
                      </a:cubicBezTo>
                      <a:cubicBezTo>
                        <a:pt x="42" y="14"/>
                        <a:pt x="42" y="14"/>
                        <a:pt x="42" y="14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moveTo>
                        <a:pt x="44" y="12"/>
                      </a:move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moveTo>
                        <a:pt x="51" y="0"/>
                      </a:moveTo>
                      <a:cubicBezTo>
                        <a:pt x="51" y="1"/>
                        <a:pt x="50" y="2"/>
                        <a:pt x="49" y="3"/>
                      </a:cubicBezTo>
                      <a:cubicBezTo>
                        <a:pt x="49" y="3"/>
                        <a:pt x="49" y="3"/>
                        <a:pt x="49" y="3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7" name="Freeform 9648"/>
                <p:cNvSpPr>
                  <a:spLocks noEditPoints="1"/>
                </p:cNvSpPr>
                <p:nvPr/>
              </p:nvSpPr>
              <p:spPr bwMode="auto">
                <a:xfrm>
                  <a:off x="-718" y="3561"/>
                  <a:ext cx="184" cy="298"/>
                </a:xfrm>
                <a:custGeom>
                  <a:avLst/>
                  <a:gdLst>
                    <a:gd name="T0" fmla="*/ 0 w 78"/>
                    <a:gd name="T1" fmla="*/ 126 h 126"/>
                    <a:gd name="T2" fmla="*/ 0 w 78"/>
                    <a:gd name="T3" fmla="*/ 126 h 126"/>
                    <a:gd name="T4" fmla="*/ 3 w 78"/>
                    <a:gd name="T5" fmla="*/ 121 h 126"/>
                    <a:gd name="T6" fmla="*/ 3 w 78"/>
                    <a:gd name="T7" fmla="*/ 121 h 126"/>
                    <a:gd name="T8" fmla="*/ 11 w 78"/>
                    <a:gd name="T9" fmla="*/ 108 h 126"/>
                    <a:gd name="T10" fmla="*/ 11 w 78"/>
                    <a:gd name="T11" fmla="*/ 108 h 126"/>
                    <a:gd name="T12" fmla="*/ 11 w 78"/>
                    <a:gd name="T13" fmla="*/ 107 h 126"/>
                    <a:gd name="T14" fmla="*/ 13 w 78"/>
                    <a:gd name="T15" fmla="*/ 104 h 126"/>
                    <a:gd name="T16" fmla="*/ 15 w 78"/>
                    <a:gd name="T17" fmla="*/ 103 h 126"/>
                    <a:gd name="T18" fmla="*/ 20 w 78"/>
                    <a:gd name="T19" fmla="*/ 94 h 126"/>
                    <a:gd name="T20" fmla="*/ 20 w 78"/>
                    <a:gd name="T21" fmla="*/ 94 h 126"/>
                    <a:gd name="T22" fmla="*/ 22 w 78"/>
                    <a:gd name="T23" fmla="*/ 91 h 126"/>
                    <a:gd name="T24" fmla="*/ 22 w 78"/>
                    <a:gd name="T25" fmla="*/ 91 h 126"/>
                    <a:gd name="T26" fmla="*/ 24 w 78"/>
                    <a:gd name="T27" fmla="*/ 88 h 126"/>
                    <a:gd name="T28" fmla="*/ 25 w 78"/>
                    <a:gd name="T29" fmla="*/ 85 h 126"/>
                    <a:gd name="T30" fmla="*/ 26 w 78"/>
                    <a:gd name="T31" fmla="*/ 86 h 126"/>
                    <a:gd name="T32" fmla="*/ 28 w 78"/>
                    <a:gd name="T33" fmla="*/ 81 h 126"/>
                    <a:gd name="T34" fmla="*/ 32 w 78"/>
                    <a:gd name="T35" fmla="*/ 74 h 126"/>
                    <a:gd name="T36" fmla="*/ 35 w 78"/>
                    <a:gd name="T37" fmla="*/ 72 h 126"/>
                    <a:gd name="T38" fmla="*/ 37 w 78"/>
                    <a:gd name="T39" fmla="*/ 66 h 126"/>
                    <a:gd name="T40" fmla="*/ 40 w 78"/>
                    <a:gd name="T41" fmla="*/ 63 h 126"/>
                    <a:gd name="T42" fmla="*/ 51 w 78"/>
                    <a:gd name="T43" fmla="*/ 43 h 126"/>
                    <a:gd name="T44" fmla="*/ 52 w 78"/>
                    <a:gd name="T45" fmla="*/ 44 h 126"/>
                    <a:gd name="T46" fmla="*/ 51 w 78"/>
                    <a:gd name="T47" fmla="*/ 43 h 126"/>
                    <a:gd name="T48" fmla="*/ 52 w 78"/>
                    <a:gd name="T49" fmla="*/ 42 h 126"/>
                    <a:gd name="T50" fmla="*/ 55 w 78"/>
                    <a:gd name="T51" fmla="*/ 39 h 126"/>
                    <a:gd name="T52" fmla="*/ 55 w 78"/>
                    <a:gd name="T53" fmla="*/ 37 h 126"/>
                    <a:gd name="T54" fmla="*/ 56 w 78"/>
                    <a:gd name="T55" fmla="*/ 38 h 126"/>
                    <a:gd name="T56" fmla="*/ 56 w 78"/>
                    <a:gd name="T57" fmla="*/ 37 h 126"/>
                    <a:gd name="T58" fmla="*/ 57 w 78"/>
                    <a:gd name="T59" fmla="*/ 34 h 126"/>
                    <a:gd name="T60" fmla="*/ 58 w 78"/>
                    <a:gd name="T61" fmla="*/ 34 h 126"/>
                    <a:gd name="T62" fmla="*/ 58 w 78"/>
                    <a:gd name="T63" fmla="*/ 33 h 126"/>
                    <a:gd name="T64" fmla="*/ 59 w 78"/>
                    <a:gd name="T65" fmla="*/ 33 h 126"/>
                    <a:gd name="T66" fmla="*/ 59 w 78"/>
                    <a:gd name="T67" fmla="*/ 31 h 126"/>
                    <a:gd name="T68" fmla="*/ 60 w 78"/>
                    <a:gd name="T69" fmla="*/ 30 h 126"/>
                    <a:gd name="T70" fmla="*/ 61 w 78"/>
                    <a:gd name="T71" fmla="*/ 30 h 126"/>
                    <a:gd name="T72" fmla="*/ 61 w 78"/>
                    <a:gd name="T73" fmla="*/ 27 h 126"/>
                    <a:gd name="T74" fmla="*/ 62 w 78"/>
                    <a:gd name="T75" fmla="*/ 28 h 126"/>
                    <a:gd name="T76" fmla="*/ 62 w 78"/>
                    <a:gd name="T77" fmla="*/ 26 h 126"/>
                    <a:gd name="T78" fmla="*/ 62 w 78"/>
                    <a:gd name="T79" fmla="*/ 26 h 126"/>
                    <a:gd name="T80" fmla="*/ 63 w 78"/>
                    <a:gd name="T81" fmla="*/ 27 h 126"/>
                    <a:gd name="T82" fmla="*/ 66 w 78"/>
                    <a:gd name="T83" fmla="*/ 20 h 126"/>
                    <a:gd name="T84" fmla="*/ 66 w 78"/>
                    <a:gd name="T85" fmla="*/ 21 h 126"/>
                    <a:gd name="T86" fmla="*/ 68 w 78"/>
                    <a:gd name="T87" fmla="*/ 16 h 126"/>
                    <a:gd name="T88" fmla="*/ 69 w 78"/>
                    <a:gd name="T89" fmla="*/ 15 h 126"/>
                    <a:gd name="T90" fmla="*/ 70 w 78"/>
                    <a:gd name="T91" fmla="*/ 15 h 126"/>
                    <a:gd name="T92" fmla="*/ 73 w 78"/>
                    <a:gd name="T93" fmla="*/ 9 h 126"/>
                    <a:gd name="T94" fmla="*/ 73 w 78"/>
                    <a:gd name="T95" fmla="*/ 10 h 126"/>
                    <a:gd name="T96" fmla="*/ 73 w 78"/>
                    <a:gd name="T97" fmla="*/ 9 h 126"/>
                    <a:gd name="T98" fmla="*/ 73 w 78"/>
                    <a:gd name="T99" fmla="*/ 9 h 126"/>
                    <a:gd name="T100" fmla="*/ 77 w 78"/>
                    <a:gd name="T101" fmla="*/ 2 h 126"/>
                    <a:gd name="T102" fmla="*/ 77 w 78"/>
                    <a:gd name="T103" fmla="*/ 2 h 126"/>
                    <a:gd name="T104" fmla="*/ 77 w 78"/>
                    <a:gd name="T105" fmla="*/ 2 h 126"/>
                    <a:gd name="T106" fmla="*/ 77 w 78"/>
                    <a:gd name="T107" fmla="*/ 1 h 126"/>
                    <a:gd name="T108" fmla="*/ 78 w 78"/>
                    <a:gd name="T109" fmla="*/ 1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8" h="126">
                      <a:moveTo>
                        <a:pt x="0" y="126"/>
                      </a:move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0" y="126"/>
                        <a:pt x="0" y="126"/>
                        <a:pt x="0" y="126"/>
                      </a:cubicBezTo>
                      <a:moveTo>
                        <a:pt x="3" y="121"/>
                      </a:move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3" y="122"/>
                        <a:pt x="3" y="122"/>
                        <a:pt x="3" y="122"/>
                      </a:cubicBezTo>
                      <a:cubicBezTo>
                        <a:pt x="3" y="121"/>
                        <a:pt x="3" y="121"/>
                        <a:pt x="3" y="121"/>
                      </a:cubicBezTo>
                      <a:moveTo>
                        <a:pt x="7" y="114"/>
                      </a:moveTo>
                      <a:cubicBezTo>
                        <a:pt x="3" y="121"/>
                        <a:pt x="3" y="121"/>
                        <a:pt x="3" y="121"/>
                      </a:cubicBezTo>
                      <a:cubicBezTo>
                        <a:pt x="3" y="121"/>
                        <a:pt x="3" y="121"/>
                        <a:pt x="3" y="121"/>
                      </a:cubicBezTo>
                      <a:cubicBezTo>
                        <a:pt x="8" y="114"/>
                        <a:pt x="8" y="114"/>
                        <a:pt x="8" y="114"/>
                      </a:cubicBezTo>
                      <a:cubicBezTo>
                        <a:pt x="7" y="114"/>
                        <a:pt x="7" y="114"/>
                        <a:pt x="7" y="114"/>
                      </a:cubicBezTo>
                      <a:moveTo>
                        <a:pt x="11" y="108"/>
                      </a:moveTo>
                      <a:cubicBezTo>
                        <a:pt x="8" y="113"/>
                        <a:pt x="8" y="113"/>
                        <a:pt x="8" y="113"/>
                      </a:cubicBezTo>
                      <a:cubicBezTo>
                        <a:pt x="8" y="113"/>
                        <a:pt x="8" y="113"/>
                        <a:pt x="8" y="113"/>
                      </a:cubicBezTo>
                      <a:cubicBezTo>
                        <a:pt x="11" y="108"/>
                        <a:pt x="11" y="108"/>
                        <a:pt x="11" y="108"/>
                      </a:cubicBezTo>
                      <a:cubicBezTo>
                        <a:pt x="11" y="108"/>
                        <a:pt x="11" y="108"/>
                        <a:pt x="11" y="108"/>
                      </a:cubicBezTo>
                      <a:moveTo>
                        <a:pt x="13" y="104"/>
                      </a:moveTo>
                      <a:cubicBezTo>
                        <a:pt x="11" y="107"/>
                        <a:pt x="11" y="107"/>
                        <a:pt x="11" y="107"/>
                      </a:cubicBezTo>
                      <a:cubicBezTo>
                        <a:pt x="12" y="107"/>
                        <a:pt x="12" y="107"/>
                        <a:pt x="12" y="107"/>
                      </a:cubicBezTo>
                      <a:cubicBezTo>
                        <a:pt x="14" y="104"/>
                        <a:pt x="14" y="104"/>
                        <a:pt x="14" y="104"/>
                      </a:cubicBezTo>
                      <a:cubicBezTo>
                        <a:pt x="14" y="104"/>
                        <a:pt x="14" y="104"/>
                        <a:pt x="13" y="104"/>
                      </a:cubicBezTo>
                      <a:moveTo>
                        <a:pt x="17" y="98"/>
                      </a:moveTo>
                      <a:cubicBezTo>
                        <a:pt x="14" y="102"/>
                        <a:pt x="14" y="102"/>
                        <a:pt x="14" y="102"/>
                      </a:cubicBezTo>
                      <a:cubicBezTo>
                        <a:pt x="15" y="103"/>
                        <a:pt x="15" y="103"/>
                        <a:pt x="15" y="103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7" y="99"/>
                        <a:pt x="17" y="99"/>
                        <a:pt x="17" y="98"/>
                      </a:cubicBezTo>
                      <a:moveTo>
                        <a:pt x="20" y="94"/>
                      </a:moveTo>
                      <a:cubicBezTo>
                        <a:pt x="18" y="97"/>
                        <a:pt x="18" y="97"/>
                        <a:pt x="18" y="97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ubicBezTo>
                        <a:pt x="20" y="94"/>
                        <a:pt x="20" y="94"/>
                        <a:pt x="20" y="94"/>
                      </a:cubicBezTo>
                      <a:cubicBezTo>
                        <a:pt x="20" y="94"/>
                        <a:pt x="20" y="94"/>
                        <a:pt x="20" y="94"/>
                      </a:cubicBezTo>
                      <a:moveTo>
                        <a:pt x="22" y="91"/>
                      </a:moveTo>
                      <a:cubicBezTo>
                        <a:pt x="22" y="91"/>
                        <a:pt x="22" y="91"/>
                        <a:pt x="22" y="91"/>
                      </a:cubicBezTo>
                      <a:cubicBezTo>
                        <a:pt x="22" y="91"/>
                        <a:pt x="22" y="91"/>
                        <a:pt x="22" y="91"/>
                      </a:cubicBezTo>
                      <a:cubicBezTo>
                        <a:pt x="22" y="91"/>
                        <a:pt x="22" y="91"/>
                        <a:pt x="23" y="91"/>
                      </a:cubicBezTo>
                      <a:cubicBezTo>
                        <a:pt x="22" y="91"/>
                        <a:pt x="22" y="91"/>
                        <a:pt x="22" y="91"/>
                      </a:cubicBezTo>
                      <a:moveTo>
                        <a:pt x="24" y="86"/>
                      </a:moveTo>
                      <a:cubicBezTo>
                        <a:pt x="24" y="87"/>
                        <a:pt x="24" y="87"/>
                        <a:pt x="24" y="87"/>
                      </a:cubicBezTo>
                      <a:cubicBezTo>
                        <a:pt x="24" y="88"/>
                        <a:pt x="24" y="88"/>
                        <a:pt x="24" y="88"/>
                      </a:cubicBezTo>
                      <a:cubicBezTo>
                        <a:pt x="25" y="88"/>
                        <a:pt x="25" y="87"/>
                        <a:pt x="25" y="87"/>
                      </a:cubicBezTo>
                      <a:cubicBezTo>
                        <a:pt x="24" y="86"/>
                        <a:pt x="24" y="86"/>
                        <a:pt x="24" y="86"/>
                      </a:cubicBezTo>
                      <a:moveTo>
                        <a:pt x="25" y="85"/>
                      </a:moveTo>
                      <a:cubicBezTo>
                        <a:pt x="25" y="86"/>
                        <a:pt x="25" y="86"/>
                        <a:pt x="25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6" y="86"/>
                        <a:pt x="25" y="85"/>
                        <a:pt x="25" y="85"/>
                      </a:cubicBezTo>
                      <a:moveTo>
                        <a:pt x="32" y="74"/>
                      </a:moveTo>
                      <a:cubicBezTo>
                        <a:pt x="28" y="81"/>
                        <a:pt x="28" y="81"/>
                        <a:pt x="28" y="81"/>
                      </a:cubicBezTo>
                      <a:cubicBezTo>
                        <a:pt x="28" y="81"/>
                        <a:pt x="28" y="81"/>
                        <a:pt x="29" y="81"/>
                      </a:cubicBezTo>
                      <a:cubicBezTo>
                        <a:pt x="30" y="79"/>
                        <a:pt x="31" y="77"/>
                        <a:pt x="33" y="75"/>
                      </a:cubicBezTo>
                      <a:cubicBezTo>
                        <a:pt x="32" y="74"/>
                        <a:pt x="32" y="74"/>
                        <a:pt x="32" y="74"/>
                      </a:cubicBezTo>
                      <a:moveTo>
                        <a:pt x="37" y="66"/>
                      </a:moveTo>
                      <a:cubicBezTo>
                        <a:pt x="34" y="71"/>
                        <a:pt x="34" y="71"/>
                        <a:pt x="34" y="71"/>
                      </a:cubicBezTo>
                      <a:cubicBezTo>
                        <a:pt x="34" y="71"/>
                        <a:pt x="34" y="72"/>
                        <a:pt x="35" y="72"/>
                      </a:cubicBezTo>
                      <a:cubicBezTo>
                        <a:pt x="36" y="70"/>
                        <a:pt x="37" y="68"/>
                        <a:pt x="38" y="67"/>
                      </a:cubicBezTo>
                      <a:cubicBezTo>
                        <a:pt x="38" y="67"/>
                        <a:pt x="37" y="67"/>
                        <a:pt x="37" y="67"/>
                      </a:cubicBezTo>
                      <a:cubicBezTo>
                        <a:pt x="37" y="66"/>
                        <a:pt x="37" y="66"/>
                        <a:pt x="37" y="66"/>
                      </a:cubicBezTo>
                      <a:moveTo>
                        <a:pt x="45" y="53"/>
                      </a:moveTo>
                      <a:cubicBezTo>
                        <a:pt x="40" y="62"/>
                        <a:pt x="40" y="62"/>
                        <a:pt x="40" y="62"/>
                      </a:cubicBezTo>
                      <a:cubicBezTo>
                        <a:pt x="40" y="62"/>
                        <a:pt x="40" y="62"/>
                        <a:pt x="40" y="63"/>
                      </a:cubicBezTo>
                      <a:cubicBezTo>
                        <a:pt x="42" y="59"/>
                        <a:pt x="44" y="57"/>
                        <a:pt x="46" y="54"/>
                      </a:cubicBezTo>
                      <a:cubicBezTo>
                        <a:pt x="45" y="53"/>
                        <a:pt x="45" y="53"/>
                        <a:pt x="45" y="53"/>
                      </a:cubicBezTo>
                      <a:moveTo>
                        <a:pt x="51" y="43"/>
                      </a:moveTo>
                      <a:cubicBezTo>
                        <a:pt x="47" y="50"/>
                        <a:pt x="47" y="50"/>
                        <a:pt x="47" y="50"/>
                      </a:cubicBezTo>
                      <a:cubicBezTo>
                        <a:pt x="47" y="51"/>
                        <a:pt x="47" y="51"/>
                        <a:pt x="48" y="51"/>
                      </a:cubicBezTo>
                      <a:cubicBezTo>
                        <a:pt x="49" y="48"/>
                        <a:pt x="51" y="46"/>
                        <a:pt x="52" y="44"/>
                      </a:cubicBezTo>
                      <a:cubicBezTo>
                        <a:pt x="51" y="43"/>
                        <a:pt x="51" y="43"/>
                        <a:pt x="51" y="43"/>
                      </a:cubicBezTo>
                      <a:moveTo>
                        <a:pt x="52" y="42"/>
                      </a:moveTo>
                      <a:cubicBezTo>
                        <a:pt x="51" y="43"/>
                        <a:pt x="51" y="43"/>
                        <a:pt x="51" y="43"/>
                      </a:cubicBezTo>
                      <a:cubicBezTo>
                        <a:pt x="52" y="43"/>
                        <a:pt x="52" y="43"/>
                        <a:pt x="52" y="44"/>
                      </a:cubicBezTo>
                      <a:cubicBezTo>
                        <a:pt x="52" y="43"/>
                        <a:pt x="53" y="43"/>
                        <a:pt x="53" y="43"/>
                      </a:cubicBezTo>
                      <a:cubicBezTo>
                        <a:pt x="52" y="43"/>
                        <a:pt x="52" y="43"/>
                        <a:pt x="52" y="42"/>
                      </a:cubicBezTo>
                      <a:moveTo>
                        <a:pt x="55" y="38"/>
                      </a:move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5" y="39"/>
                        <a:pt x="55" y="39"/>
                      </a:cubicBezTo>
                      <a:cubicBezTo>
                        <a:pt x="55" y="39"/>
                        <a:pt x="55" y="39"/>
                        <a:pt x="55" y="38"/>
                      </a:cubicBezTo>
                      <a:cubicBezTo>
                        <a:pt x="55" y="38"/>
                        <a:pt x="55" y="38"/>
                        <a:pt x="55" y="38"/>
                      </a:cubicBezTo>
                      <a:moveTo>
                        <a:pt x="55" y="37"/>
                      </a:moveTo>
                      <a:cubicBezTo>
                        <a:pt x="55" y="38"/>
                        <a:pt x="55" y="38"/>
                        <a:pt x="55" y="38"/>
                      </a:cubicBezTo>
                      <a:cubicBezTo>
                        <a:pt x="55" y="38"/>
                        <a:pt x="55" y="38"/>
                        <a:pt x="56" y="38"/>
                      </a:cubicBezTo>
                      <a:cubicBezTo>
                        <a:pt x="56" y="38"/>
                        <a:pt x="56" y="38"/>
                        <a:pt x="56" y="38"/>
                      </a:cubicBezTo>
                      <a:cubicBezTo>
                        <a:pt x="56" y="37"/>
                        <a:pt x="55" y="37"/>
                        <a:pt x="55" y="37"/>
                      </a:cubicBezTo>
                      <a:moveTo>
                        <a:pt x="57" y="34"/>
                      </a:move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7" y="36"/>
                        <a:pt x="57" y="35"/>
                        <a:pt x="58" y="34"/>
                      </a:cubicBezTo>
                      <a:cubicBezTo>
                        <a:pt x="58" y="34"/>
                        <a:pt x="57" y="34"/>
                        <a:pt x="57" y="34"/>
                      </a:cubicBezTo>
                      <a:moveTo>
                        <a:pt x="58" y="33"/>
                      </a:moveTo>
                      <a:cubicBezTo>
                        <a:pt x="57" y="34"/>
                        <a:pt x="57" y="34"/>
                        <a:pt x="57" y="34"/>
                      </a:cubicBezTo>
                      <a:cubicBezTo>
                        <a:pt x="58" y="34"/>
                        <a:pt x="58" y="34"/>
                        <a:pt x="58" y="34"/>
                      </a:cubicBezTo>
                      <a:cubicBezTo>
                        <a:pt x="58" y="34"/>
                        <a:pt x="58" y="34"/>
                        <a:pt x="58" y="34"/>
                      </a:cubicBezTo>
                      <a:cubicBezTo>
                        <a:pt x="58" y="34"/>
                        <a:pt x="58" y="34"/>
                        <a:pt x="58" y="33"/>
                      </a:cubicBezTo>
                      <a:moveTo>
                        <a:pt x="58" y="33"/>
                      </a:moveTo>
                      <a:cubicBezTo>
                        <a:pt x="58" y="33"/>
                        <a:pt x="58" y="33"/>
                        <a:pt x="58" y="33"/>
                      </a:cubicBezTo>
                      <a:cubicBezTo>
                        <a:pt x="58" y="33"/>
                        <a:pt x="58" y="33"/>
                        <a:pt x="58" y="34"/>
                      </a:cubicBezTo>
                      <a:cubicBezTo>
                        <a:pt x="59" y="34"/>
                        <a:pt x="59" y="33"/>
                        <a:pt x="59" y="33"/>
                      </a:cubicBezTo>
                      <a:cubicBezTo>
                        <a:pt x="58" y="33"/>
                        <a:pt x="58" y="33"/>
                        <a:pt x="58" y="33"/>
                      </a:cubicBezTo>
                      <a:moveTo>
                        <a:pt x="60" y="30"/>
                      </a:move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1"/>
                      </a:cubicBezTo>
                      <a:cubicBezTo>
                        <a:pt x="60" y="31"/>
                        <a:pt x="60" y="31"/>
                        <a:pt x="61" y="30"/>
                      </a:cubicBezTo>
                      <a:cubicBezTo>
                        <a:pt x="60" y="30"/>
                        <a:pt x="60" y="30"/>
                        <a:pt x="60" y="30"/>
                      </a:cubicBezTo>
                      <a:moveTo>
                        <a:pt x="60" y="29"/>
                      </a:move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0" y="30"/>
                        <a:pt x="60" y="30"/>
                        <a:pt x="61" y="30"/>
                      </a:cubicBezTo>
                      <a:cubicBezTo>
                        <a:pt x="61" y="30"/>
                        <a:pt x="61" y="30"/>
                        <a:pt x="61" y="30"/>
                      </a:cubicBezTo>
                      <a:cubicBezTo>
                        <a:pt x="61" y="29"/>
                        <a:pt x="61" y="29"/>
                        <a:pt x="60" y="29"/>
                      </a:cubicBezTo>
                      <a:moveTo>
                        <a:pt x="61" y="27"/>
                      </a:moveTo>
                      <a:cubicBezTo>
                        <a:pt x="61" y="28"/>
                        <a:pt x="61" y="28"/>
                        <a:pt x="61" y="28"/>
                      </a:cubicBezTo>
                      <a:cubicBezTo>
                        <a:pt x="61" y="28"/>
                        <a:pt x="61" y="29"/>
                        <a:pt x="62" y="29"/>
                      </a:cubicBezTo>
                      <a:cubicBezTo>
                        <a:pt x="62" y="28"/>
                        <a:pt x="62" y="28"/>
                        <a:pt x="62" y="28"/>
                      </a:cubicBezTo>
                      <a:cubicBezTo>
                        <a:pt x="62" y="28"/>
                        <a:pt x="62" y="28"/>
                        <a:pt x="61" y="27"/>
                      </a:cubicBezTo>
                      <a:moveTo>
                        <a:pt x="62" y="26"/>
                      </a:move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7"/>
                        <a:pt x="62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6"/>
                        <a:pt x="62" y="26"/>
                        <a:pt x="62" y="26"/>
                      </a:cubicBezTo>
                      <a:moveTo>
                        <a:pt x="62" y="26"/>
                      </a:move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6"/>
                        <a:pt x="63" y="26"/>
                        <a:pt x="63" y="27"/>
                      </a:cubicBezTo>
                      <a:cubicBezTo>
                        <a:pt x="63" y="26"/>
                        <a:pt x="63" y="26"/>
                        <a:pt x="63" y="26"/>
                      </a:cubicBezTo>
                      <a:cubicBezTo>
                        <a:pt x="63" y="26"/>
                        <a:pt x="63" y="26"/>
                        <a:pt x="62" y="26"/>
                      </a:cubicBezTo>
                      <a:moveTo>
                        <a:pt x="66" y="20"/>
                      </a:moveTo>
                      <a:cubicBezTo>
                        <a:pt x="63" y="24"/>
                        <a:pt x="63" y="24"/>
                        <a:pt x="63" y="24"/>
                      </a:cubicBezTo>
                      <a:cubicBezTo>
                        <a:pt x="63" y="24"/>
                        <a:pt x="64" y="25"/>
                        <a:pt x="64" y="25"/>
                      </a:cubicBezTo>
                      <a:cubicBezTo>
                        <a:pt x="65" y="23"/>
                        <a:pt x="66" y="22"/>
                        <a:pt x="66" y="21"/>
                      </a:cubicBezTo>
                      <a:cubicBezTo>
                        <a:pt x="66" y="21"/>
                        <a:pt x="66" y="21"/>
                        <a:pt x="66" y="20"/>
                      </a:cubicBezTo>
                      <a:moveTo>
                        <a:pt x="69" y="15"/>
                      </a:move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9" y="16"/>
                        <a:pt x="69" y="16"/>
                        <a:pt x="69" y="16"/>
                      </a:cubicBezTo>
                      <a:cubicBezTo>
                        <a:pt x="69" y="16"/>
                        <a:pt x="70" y="16"/>
                        <a:pt x="70" y="15"/>
                      </a:cubicBezTo>
                      <a:cubicBezTo>
                        <a:pt x="70" y="15"/>
                        <a:pt x="69" y="15"/>
                        <a:pt x="69" y="15"/>
                      </a:cubicBezTo>
                      <a:moveTo>
                        <a:pt x="69" y="14"/>
                      </a:moveTo>
                      <a:cubicBezTo>
                        <a:pt x="69" y="15"/>
                        <a:pt x="69" y="15"/>
                        <a:pt x="69" y="15"/>
                      </a:cubicBezTo>
                      <a:cubicBezTo>
                        <a:pt x="69" y="15"/>
                        <a:pt x="70" y="15"/>
                        <a:pt x="70" y="15"/>
                      </a:cubicBezTo>
                      <a:cubicBezTo>
                        <a:pt x="70" y="15"/>
                        <a:pt x="70" y="15"/>
                        <a:pt x="70" y="15"/>
                      </a:cubicBezTo>
                      <a:cubicBezTo>
                        <a:pt x="70" y="15"/>
                        <a:pt x="70" y="14"/>
                        <a:pt x="69" y="14"/>
                      </a:cubicBezTo>
                      <a:moveTo>
                        <a:pt x="73" y="9"/>
                      </a:move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3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73" y="9"/>
                        <a:pt x="74" y="9"/>
                        <a:pt x="74" y="9"/>
                      </a:cubicBezTo>
                      <a:cubicBezTo>
                        <a:pt x="74" y="9"/>
                        <a:pt x="74" y="9"/>
                        <a:pt x="73" y="9"/>
                      </a:cubicBezTo>
                      <a:moveTo>
                        <a:pt x="73" y="9"/>
                      </a:move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3" y="9"/>
                        <a:pt x="73" y="9"/>
                      </a:cubicBezTo>
                      <a:moveTo>
                        <a:pt x="77" y="2"/>
                      </a:move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7" y="3"/>
                        <a:pt x="77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moveTo>
                        <a:pt x="77" y="1"/>
                      </a:move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7" y="2"/>
                        <a:pt x="77" y="2"/>
                        <a:pt x="77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moveTo>
                        <a:pt x="78" y="0"/>
                      </a:move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1"/>
                      </a:cubicBezTo>
                      <a:cubicBezTo>
                        <a:pt x="78" y="1"/>
                        <a:pt x="78" y="1"/>
                        <a:pt x="7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8" name="Freeform 9649"/>
                <p:cNvSpPr>
                  <a:spLocks noEditPoints="1"/>
                </p:cNvSpPr>
                <p:nvPr/>
              </p:nvSpPr>
              <p:spPr bwMode="auto">
                <a:xfrm>
                  <a:off x="-588" y="3649"/>
                  <a:ext cx="3" cy="2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0 w 1"/>
                    <a:gd name="T13" fmla="*/ 0 h 1"/>
                    <a:gd name="T14" fmla="*/ 1 w 1"/>
                    <a:gd name="T15" fmla="*/ 1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9" name="Freeform 9650"/>
                <p:cNvSpPr>
                  <a:spLocks/>
                </p:cNvSpPr>
                <p:nvPr/>
              </p:nvSpPr>
              <p:spPr bwMode="auto">
                <a:xfrm>
                  <a:off x="-571" y="3623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0" name="Freeform 9651"/>
                <p:cNvSpPr>
                  <a:spLocks noEditPoints="1"/>
                </p:cNvSpPr>
                <p:nvPr/>
              </p:nvSpPr>
              <p:spPr bwMode="auto">
                <a:xfrm>
                  <a:off x="-718" y="3564"/>
                  <a:ext cx="184" cy="295"/>
                </a:xfrm>
                <a:custGeom>
                  <a:avLst/>
                  <a:gdLst>
                    <a:gd name="T0" fmla="*/ 0 w 78"/>
                    <a:gd name="T1" fmla="*/ 125 h 125"/>
                    <a:gd name="T2" fmla="*/ 3 w 78"/>
                    <a:gd name="T3" fmla="*/ 120 h 125"/>
                    <a:gd name="T4" fmla="*/ 3 w 78"/>
                    <a:gd name="T5" fmla="*/ 120 h 125"/>
                    <a:gd name="T6" fmla="*/ 7 w 78"/>
                    <a:gd name="T7" fmla="*/ 113 h 125"/>
                    <a:gd name="T8" fmla="*/ 8 w 78"/>
                    <a:gd name="T9" fmla="*/ 112 h 125"/>
                    <a:gd name="T10" fmla="*/ 11 w 78"/>
                    <a:gd name="T11" fmla="*/ 107 h 125"/>
                    <a:gd name="T12" fmla="*/ 14 w 78"/>
                    <a:gd name="T13" fmla="*/ 101 h 125"/>
                    <a:gd name="T14" fmla="*/ 15 w 78"/>
                    <a:gd name="T15" fmla="*/ 102 h 125"/>
                    <a:gd name="T16" fmla="*/ 17 w 78"/>
                    <a:gd name="T17" fmla="*/ 97 h 125"/>
                    <a:gd name="T18" fmla="*/ 18 w 78"/>
                    <a:gd name="T19" fmla="*/ 96 h 125"/>
                    <a:gd name="T20" fmla="*/ 20 w 78"/>
                    <a:gd name="T21" fmla="*/ 93 h 125"/>
                    <a:gd name="T22" fmla="*/ 22 w 78"/>
                    <a:gd name="T23" fmla="*/ 90 h 125"/>
                    <a:gd name="T24" fmla="*/ 23 w 78"/>
                    <a:gd name="T25" fmla="*/ 90 h 125"/>
                    <a:gd name="T26" fmla="*/ 25 w 78"/>
                    <a:gd name="T27" fmla="*/ 85 h 125"/>
                    <a:gd name="T28" fmla="*/ 25 w 78"/>
                    <a:gd name="T29" fmla="*/ 85 h 125"/>
                    <a:gd name="T30" fmla="*/ 25 w 78"/>
                    <a:gd name="T31" fmla="*/ 84 h 125"/>
                    <a:gd name="T32" fmla="*/ 28 w 78"/>
                    <a:gd name="T33" fmla="*/ 80 h 125"/>
                    <a:gd name="T34" fmla="*/ 33 w 78"/>
                    <a:gd name="T35" fmla="*/ 74 h 125"/>
                    <a:gd name="T36" fmla="*/ 40 w 78"/>
                    <a:gd name="T37" fmla="*/ 61 h 125"/>
                    <a:gd name="T38" fmla="*/ 38 w 78"/>
                    <a:gd name="T39" fmla="*/ 66 h 125"/>
                    <a:gd name="T40" fmla="*/ 47 w 78"/>
                    <a:gd name="T41" fmla="*/ 49 h 125"/>
                    <a:gd name="T42" fmla="*/ 48 w 78"/>
                    <a:gd name="T43" fmla="*/ 50 h 125"/>
                    <a:gd name="T44" fmla="*/ 51 w 78"/>
                    <a:gd name="T45" fmla="*/ 42 h 125"/>
                    <a:gd name="T46" fmla="*/ 52 w 78"/>
                    <a:gd name="T47" fmla="*/ 43 h 125"/>
                    <a:gd name="T48" fmla="*/ 52 w 78"/>
                    <a:gd name="T49" fmla="*/ 41 h 125"/>
                    <a:gd name="T50" fmla="*/ 55 w 78"/>
                    <a:gd name="T51" fmla="*/ 38 h 125"/>
                    <a:gd name="T52" fmla="*/ 57 w 78"/>
                    <a:gd name="T53" fmla="*/ 33 h 125"/>
                    <a:gd name="T54" fmla="*/ 57 w 78"/>
                    <a:gd name="T55" fmla="*/ 33 h 125"/>
                    <a:gd name="T56" fmla="*/ 58 w 78"/>
                    <a:gd name="T57" fmla="*/ 33 h 125"/>
                    <a:gd name="T58" fmla="*/ 59 w 78"/>
                    <a:gd name="T59" fmla="*/ 30 h 125"/>
                    <a:gd name="T60" fmla="*/ 60 w 78"/>
                    <a:gd name="T61" fmla="*/ 30 h 125"/>
                    <a:gd name="T62" fmla="*/ 60 w 78"/>
                    <a:gd name="T63" fmla="*/ 29 h 125"/>
                    <a:gd name="T64" fmla="*/ 60 w 78"/>
                    <a:gd name="T65" fmla="*/ 29 h 125"/>
                    <a:gd name="T66" fmla="*/ 61 w 78"/>
                    <a:gd name="T67" fmla="*/ 29 h 125"/>
                    <a:gd name="T68" fmla="*/ 62 w 78"/>
                    <a:gd name="T69" fmla="*/ 25 h 125"/>
                    <a:gd name="T70" fmla="*/ 63 w 78"/>
                    <a:gd name="T71" fmla="*/ 26 h 125"/>
                    <a:gd name="T72" fmla="*/ 62 w 78"/>
                    <a:gd name="T73" fmla="*/ 25 h 125"/>
                    <a:gd name="T74" fmla="*/ 63 w 78"/>
                    <a:gd name="T75" fmla="*/ 23 h 125"/>
                    <a:gd name="T76" fmla="*/ 66 w 78"/>
                    <a:gd name="T77" fmla="*/ 20 h 125"/>
                    <a:gd name="T78" fmla="*/ 69 w 78"/>
                    <a:gd name="T79" fmla="*/ 14 h 125"/>
                    <a:gd name="T80" fmla="*/ 70 w 78"/>
                    <a:gd name="T81" fmla="*/ 14 h 125"/>
                    <a:gd name="T82" fmla="*/ 71 w 78"/>
                    <a:gd name="T83" fmla="*/ 11 h 125"/>
                    <a:gd name="T84" fmla="*/ 73 w 78"/>
                    <a:gd name="T85" fmla="*/ 9 h 125"/>
                    <a:gd name="T86" fmla="*/ 73 w 78"/>
                    <a:gd name="T87" fmla="*/ 8 h 125"/>
                    <a:gd name="T88" fmla="*/ 73 w 78"/>
                    <a:gd name="T89" fmla="*/ 8 h 125"/>
                    <a:gd name="T90" fmla="*/ 76 w 78"/>
                    <a:gd name="T91" fmla="*/ 3 h 125"/>
                    <a:gd name="T92" fmla="*/ 76 w 78"/>
                    <a:gd name="T93" fmla="*/ 3 h 125"/>
                    <a:gd name="T94" fmla="*/ 77 w 78"/>
                    <a:gd name="T95" fmla="*/ 1 h 125"/>
                    <a:gd name="T96" fmla="*/ 77 w 78"/>
                    <a:gd name="T97" fmla="*/ 1 h 125"/>
                    <a:gd name="T98" fmla="*/ 77 w 78"/>
                    <a:gd name="T99" fmla="*/ 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78" h="125">
                      <a:moveTo>
                        <a:pt x="0" y="125"/>
                      </a:moveTo>
                      <a:cubicBezTo>
                        <a:pt x="0" y="125"/>
                        <a:pt x="0" y="125"/>
                        <a:pt x="0" y="125"/>
                      </a:cubicBezTo>
                      <a:cubicBezTo>
                        <a:pt x="0" y="125"/>
                        <a:pt x="0" y="125"/>
                        <a:pt x="0" y="125"/>
                      </a:cubicBezTo>
                      <a:cubicBezTo>
                        <a:pt x="0" y="125"/>
                        <a:pt x="0" y="125"/>
                        <a:pt x="0" y="125"/>
                      </a:cubicBezTo>
                      <a:cubicBezTo>
                        <a:pt x="0" y="125"/>
                        <a:pt x="0" y="125"/>
                        <a:pt x="0" y="125"/>
                      </a:cubicBezTo>
                      <a:moveTo>
                        <a:pt x="3" y="120"/>
                      </a:moveTo>
                      <a:cubicBezTo>
                        <a:pt x="3" y="120"/>
                        <a:pt x="3" y="120"/>
                        <a:pt x="3" y="120"/>
                      </a:cubicBezTo>
                      <a:cubicBezTo>
                        <a:pt x="3" y="121"/>
                        <a:pt x="3" y="121"/>
                        <a:pt x="3" y="121"/>
                      </a:cubicBezTo>
                      <a:cubicBezTo>
                        <a:pt x="3" y="120"/>
                        <a:pt x="3" y="120"/>
                        <a:pt x="3" y="120"/>
                      </a:cubicBezTo>
                      <a:cubicBezTo>
                        <a:pt x="3" y="120"/>
                        <a:pt x="3" y="120"/>
                        <a:pt x="3" y="120"/>
                      </a:cubicBezTo>
                      <a:moveTo>
                        <a:pt x="8" y="112"/>
                      </a:moveTo>
                      <a:cubicBezTo>
                        <a:pt x="7" y="113"/>
                        <a:pt x="7" y="113"/>
                        <a:pt x="7" y="113"/>
                      </a:cubicBezTo>
                      <a:cubicBezTo>
                        <a:pt x="7" y="113"/>
                        <a:pt x="7" y="113"/>
                        <a:pt x="8" y="113"/>
                      </a:cubicBezTo>
                      <a:cubicBezTo>
                        <a:pt x="8" y="112"/>
                        <a:pt x="8" y="112"/>
                        <a:pt x="8" y="112"/>
                      </a:cubicBezTo>
                      <a:cubicBezTo>
                        <a:pt x="8" y="112"/>
                        <a:pt x="8" y="112"/>
                        <a:pt x="8" y="112"/>
                      </a:cubicBezTo>
                      <a:moveTo>
                        <a:pt x="11" y="106"/>
                      </a:moveTo>
                      <a:cubicBezTo>
                        <a:pt x="11" y="107"/>
                        <a:pt x="11" y="107"/>
                        <a:pt x="11" y="107"/>
                      </a:cubicBezTo>
                      <a:cubicBezTo>
                        <a:pt x="11" y="107"/>
                        <a:pt x="11" y="107"/>
                        <a:pt x="11" y="107"/>
                      </a:cubicBezTo>
                      <a:cubicBezTo>
                        <a:pt x="12" y="106"/>
                        <a:pt x="12" y="106"/>
                        <a:pt x="12" y="106"/>
                      </a:cubicBezTo>
                      <a:cubicBezTo>
                        <a:pt x="11" y="106"/>
                        <a:pt x="11" y="106"/>
                        <a:pt x="11" y="106"/>
                      </a:cubicBezTo>
                      <a:moveTo>
                        <a:pt x="14" y="101"/>
                      </a:moveTo>
                      <a:cubicBezTo>
                        <a:pt x="13" y="103"/>
                        <a:pt x="13" y="103"/>
                        <a:pt x="13" y="103"/>
                      </a:cubicBezTo>
                      <a:cubicBezTo>
                        <a:pt x="14" y="103"/>
                        <a:pt x="14" y="103"/>
                        <a:pt x="14" y="103"/>
                      </a:cubicBezTo>
                      <a:cubicBezTo>
                        <a:pt x="15" y="102"/>
                        <a:pt x="15" y="102"/>
                        <a:pt x="15" y="102"/>
                      </a:cubicBezTo>
                      <a:cubicBezTo>
                        <a:pt x="15" y="102"/>
                        <a:pt x="15" y="102"/>
                        <a:pt x="14" y="101"/>
                      </a:cubicBezTo>
                      <a:moveTo>
                        <a:pt x="18" y="96"/>
                      </a:moveTo>
                      <a:cubicBezTo>
                        <a:pt x="17" y="97"/>
                        <a:pt x="17" y="97"/>
                        <a:pt x="17" y="97"/>
                      </a:cubicBezTo>
                      <a:cubicBezTo>
                        <a:pt x="17" y="98"/>
                        <a:pt x="17" y="98"/>
                        <a:pt x="18" y="98"/>
                      </a:cubicBezTo>
                      <a:cubicBezTo>
                        <a:pt x="18" y="97"/>
                        <a:pt x="18" y="97"/>
                        <a:pt x="18" y="97"/>
                      </a:cubicBezTo>
                      <a:cubicBezTo>
                        <a:pt x="18" y="96"/>
                        <a:pt x="18" y="96"/>
                        <a:pt x="18" y="96"/>
                      </a:cubicBezTo>
                      <a:moveTo>
                        <a:pt x="22" y="90"/>
                      </a:moveTo>
                      <a:cubicBezTo>
                        <a:pt x="20" y="93"/>
                        <a:pt x="20" y="93"/>
                        <a:pt x="20" y="93"/>
                      </a:cubicBezTo>
                      <a:cubicBezTo>
                        <a:pt x="20" y="93"/>
                        <a:pt x="20" y="93"/>
                        <a:pt x="20" y="93"/>
                      </a:cubicBezTo>
                      <a:cubicBezTo>
                        <a:pt x="21" y="93"/>
                        <a:pt x="21" y="93"/>
                        <a:pt x="21" y="93"/>
                      </a:cubicBezTo>
                      <a:cubicBezTo>
                        <a:pt x="21" y="92"/>
                        <a:pt x="22" y="91"/>
                        <a:pt x="22" y="90"/>
                      </a:cubicBezTo>
                      <a:cubicBezTo>
                        <a:pt x="22" y="90"/>
                        <a:pt x="22" y="90"/>
                        <a:pt x="22" y="90"/>
                      </a:cubicBezTo>
                      <a:moveTo>
                        <a:pt x="24" y="86"/>
                      </a:moveTo>
                      <a:cubicBezTo>
                        <a:pt x="22" y="90"/>
                        <a:pt x="22" y="90"/>
                        <a:pt x="22" y="90"/>
                      </a:cubicBezTo>
                      <a:cubicBezTo>
                        <a:pt x="22" y="90"/>
                        <a:pt x="22" y="90"/>
                        <a:pt x="23" y="90"/>
                      </a:cubicBezTo>
                      <a:cubicBezTo>
                        <a:pt x="23" y="89"/>
                        <a:pt x="24" y="88"/>
                        <a:pt x="24" y="87"/>
                      </a:cubicBezTo>
                      <a:cubicBezTo>
                        <a:pt x="24" y="87"/>
                        <a:pt x="24" y="87"/>
                        <a:pt x="24" y="86"/>
                      </a:cubicBezTo>
                      <a:moveTo>
                        <a:pt x="25" y="85"/>
                      </a:moveTo>
                      <a:cubicBezTo>
                        <a:pt x="24" y="85"/>
                        <a:pt x="24" y="85"/>
                        <a:pt x="24" y="85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ubicBezTo>
                        <a:pt x="25" y="86"/>
                        <a:pt x="25" y="85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moveTo>
                        <a:pt x="28" y="80"/>
                      </a:move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4"/>
                        <a:pt x="26" y="85"/>
                        <a:pt x="26" y="85"/>
                      </a:cubicBezTo>
                      <a:cubicBezTo>
                        <a:pt x="27" y="83"/>
                        <a:pt x="28" y="82"/>
                        <a:pt x="29" y="80"/>
                      </a:cubicBezTo>
                      <a:cubicBezTo>
                        <a:pt x="28" y="80"/>
                        <a:pt x="28" y="80"/>
                        <a:pt x="28" y="80"/>
                      </a:cubicBezTo>
                      <a:moveTo>
                        <a:pt x="34" y="70"/>
                      </a:moveTo>
                      <a:cubicBezTo>
                        <a:pt x="32" y="73"/>
                        <a:pt x="32" y="73"/>
                        <a:pt x="32" y="73"/>
                      </a:cubicBezTo>
                      <a:cubicBezTo>
                        <a:pt x="33" y="74"/>
                        <a:pt x="33" y="74"/>
                        <a:pt x="33" y="74"/>
                      </a:cubicBezTo>
                      <a:cubicBezTo>
                        <a:pt x="33" y="73"/>
                        <a:pt x="34" y="72"/>
                        <a:pt x="35" y="71"/>
                      </a:cubicBezTo>
                      <a:cubicBezTo>
                        <a:pt x="34" y="71"/>
                        <a:pt x="34" y="70"/>
                        <a:pt x="34" y="70"/>
                      </a:cubicBezTo>
                      <a:moveTo>
                        <a:pt x="40" y="61"/>
                      </a:moveTo>
                      <a:cubicBezTo>
                        <a:pt x="37" y="65"/>
                        <a:pt x="37" y="65"/>
                        <a:pt x="37" y="65"/>
                      </a:cubicBezTo>
                      <a:cubicBezTo>
                        <a:pt x="37" y="65"/>
                        <a:pt x="37" y="65"/>
                        <a:pt x="37" y="66"/>
                      </a:cubicBezTo>
                      <a:cubicBezTo>
                        <a:pt x="37" y="66"/>
                        <a:pt x="38" y="66"/>
                        <a:pt x="38" y="66"/>
                      </a:cubicBezTo>
                      <a:cubicBezTo>
                        <a:pt x="39" y="64"/>
                        <a:pt x="40" y="63"/>
                        <a:pt x="40" y="62"/>
                      </a:cubicBezTo>
                      <a:cubicBezTo>
                        <a:pt x="40" y="61"/>
                        <a:pt x="40" y="61"/>
                        <a:pt x="40" y="61"/>
                      </a:cubicBezTo>
                      <a:moveTo>
                        <a:pt x="47" y="49"/>
                      </a:moveTo>
                      <a:cubicBezTo>
                        <a:pt x="45" y="52"/>
                        <a:pt x="45" y="52"/>
                        <a:pt x="45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7" y="52"/>
                        <a:pt x="47" y="51"/>
                        <a:pt x="48" y="50"/>
                      </a:cubicBezTo>
                      <a:cubicBezTo>
                        <a:pt x="47" y="50"/>
                        <a:pt x="47" y="50"/>
                        <a:pt x="47" y="49"/>
                      </a:cubicBezTo>
                      <a:moveTo>
                        <a:pt x="51" y="42"/>
                      </a:moveTo>
                      <a:cubicBezTo>
                        <a:pt x="51" y="42"/>
                        <a:pt x="51" y="42"/>
                        <a:pt x="51" y="42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3"/>
                        <a:pt x="52" y="43"/>
                        <a:pt x="52" y="43"/>
                      </a:cubicBezTo>
                      <a:cubicBezTo>
                        <a:pt x="52" y="42"/>
                        <a:pt x="52" y="42"/>
                        <a:pt x="51" y="42"/>
                      </a:cubicBezTo>
                      <a:moveTo>
                        <a:pt x="54" y="38"/>
                      </a:moveTo>
                      <a:cubicBezTo>
                        <a:pt x="52" y="41"/>
                        <a:pt x="52" y="41"/>
                        <a:pt x="52" y="41"/>
                      </a:cubicBezTo>
                      <a:cubicBezTo>
                        <a:pt x="52" y="42"/>
                        <a:pt x="52" y="42"/>
                        <a:pt x="53" y="42"/>
                      </a:cubicBezTo>
                      <a:cubicBezTo>
                        <a:pt x="53" y="42"/>
                        <a:pt x="53" y="41"/>
                        <a:pt x="53" y="41"/>
                      </a:cubicBezTo>
                      <a:cubicBezTo>
                        <a:pt x="54" y="40"/>
                        <a:pt x="54" y="39"/>
                        <a:pt x="55" y="38"/>
                      </a:cubicBezTo>
                      <a:cubicBezTo>
                        <a:pt x="55" y="38"/>
                        <a:pt x="54" y="38"/>
                        <a:pt x="54" y="38"/>
                      </a:cubicBezTo>
                      <a:moveTo>
                        <a:pt x="57" y="33"/>
                      </a:moveTo>
                      <a:cubicBezTo>
                        <a:pt x="57" y="33"/>
                        <a:pt x="57" y="33"/>
                        <a:pt x="57" y="33"/>
                      </a:cubicBezTo>
                      <a:cubicBezTo>
                        <a:pt x="57" y="33"/>
                        <a:pt x="58" y="33"/>
                        <a:pt x="58" y="33"/>
                      </a:cubicBezTo>
                      <a:cubicBezTo>
                        <a:pt x="58" y="33"/>
                        <a:pt x="58" y="33"/>
                        <a:pt x="58" y="33"/>
                      </a:cubicBezTo>
                      <a:cubicBezTo>
                        <a:pt x="57" y="33"/>
                        <a:pt x="57" y="33"/>
                        <a:pt x="57" y="33"/>
                      </a:cubicBezTo>
                      <a:moveTo>
                        <a:pt x="58" y="32"/>
                      </a:move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8" y="33"/>
                        <a:pt x="58" y="33"/>
                        <a:pt x="58" y="33"/>
                      </a:cubicBezTo>
                      <a:cubicBezTo>
                        <a:pt x="58" y="33"/>
                        <a:pt x="58" y="33"/>
                        <a:pt x="58" y="33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moveTo>
                        <a:pt x="59" y="30"/>
                      </a:move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59" y="32"/>
                        <a:pt x="59" y="32"/>
                      </a:cubicBezTo>
                      <a:cubicBezTo>
                        <a:pt x="59" y="32"/>
                        <a:pt x="60" y="31"/>
                        <a:pt x="60" y="30"/>
                      </a:cubicBezTo>
                      <a:cubicBezTo>
                        <a:pt x="59" y="30"/>
                        <a:pt x="59" y="30"/>
                        <a:pt x="59" y="30"/>
                      </a:cubicBezTo>
                      <a:moveTo>
                        <a:pt x="60" y="29"/>
                      </a:moveTo>
                      <a:cubicBezTo>
                        <a:pt x="60" y="29"/>
                        <a:pt x="60" y="29"/>
                        <a:pt x="60" y="29"/>
                      </a:cubicBezTo>
                      <a:cubicBezTo>
                        <a:pt x="60" y="29"/>
                        <a:pt x="60" y="29"/>
                        <a:pt x="61" y="29"/>
                      </a:cubicBezTo>
                      <a:cubicBezTo>
                        <a:pt x="61" y="29"/>
                        <a:pt x="61" y="29"/>
                        <a:pt x="61" y="29"/>
                      </a:cubicBezTo>
                      <a:cubicBezTo>
                        <a:pt x="60" y="29"/>
                        <a:pt x="60" y="29"/>
                        <a:pt x="60" y="29"/>
                      </a:cubicBezTo>
                      <a:moveTo>
                        <a:pt x="61" y="27"/>
                      </a:moveTo>
                      <a:cubicBezTo>
                        <a:pt x="60" y="28"/>
                        <a:pt x="60" y="28"/>
                        <a:pt x="60" y="28"/>
                      </a:cubicBezTo>
                      <a:cubicBezTo>
                        <a:pt x="61" y="28"/>
                        <a:pt x="61" y="28"/>
                        <a:pt x="61" y="29"/>
                      </a:cubicBezTo>
                      <a:cubicBezTo>
                        <a:pt x="61" y="28"/>
                        <a:pt x="61" y="28"/>
                        <a:pt x="62" y="28"/>
                      </a:cubicBezTo>
                      <a:cubicBezTo>
                        <a:pt x="61" y="28"/>
                        <a:pt x="61" y="27"/>
                        <a:pt x="61" y="27"/>
                      </a:cubicBezTo>
                      <a:moveTo>
                        <a:pt x="62" y="25"/>
                      </a:moveTo>
                      <a:cubicBezTo>
                        <a:pt x="61" y="26"/>
                        <a:pt x="61" y="26"/>
                        <a:pt x="61" y="26"/>
                      </a:cubicBezTo>
                      <a:cubicBezTo>
                        <a:pt x="62" y="27"/>
                        <a:pt x="62" y="27"/>
                        <a:pt x="62" y="27"/>
                      </a:cubicBezTo>
                      <a:cubicBezTo>
                        <a:pt x="62" y="27"/>
                        <a:pt x="62" y="26"/>
                        <a:pt x="63" y="26"/>
                      </a:cubicBezTo>
                      <a:cubicBezTo>
                        <a:pt x="62" y="26"/>
                        <a:pt x="62" y="26"/>
                        <a:pt x="62" y="25"/>
                      </a:cubicBezTo>
                      <a:moveTo>
                        <a:pt x="63" y="23"/>
                      </a:move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3" y="25"/>
                        <a:pt x="64" y="24"/>
                        <a:pt x="64" y="24"/>
                      </a:cubicBezTo>
                      <a:cubicBezTo>
                        <a:pt x="64" y="24"/>
                        <a:pt x="63" y="23"/>
                        <a:pt x="63" y="23"/>
                      </a:cubicBezTo>
                      <a:moveTo>
                        <a:pt x="68" y="15"/>
                      </a:moveTo>
                      <a:cubicBezTo>
                        <a:pt x="66" y="19"/>
                        <a:pt x="66" y="19"/>
                        <a:pt x="66" y="19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67" y="18"/>
                        <a:pt x="68" y="17"/>
                        <a:pt x="69" y="15"/>
                      </a:cubicBezTo>
                      <a:cubicBezTo>
                        <a:pt x="69" y="15"/>
                        <a:pt x="69" y="15"/>
                        <a:pt x="68" y="15"/>
                      </a:cubicBezTo>
                      <a:moveTo>
                        <a:pt x="69" y="14"/>
                      </a:moveTo>
                      <a:cubicBezTo>
                        <a:pt x="69" y="14"/>
                        <a:pt x="69" y="14"/>
                        <a:pt x="69" y="14"/>
                      </a:cubicBezTo>
                      <a:cubicBezTo>
                        <a:pt x="69" y="14"/>
                        <a:pt x="70" y="14"/>
                        <a:pt x="70" y="14"/>
                      </a:cubicBezTo>
                      <a:cubicBezTo>
                        <a:pt x="70" y="14"/>
                        <a:pt x="70" y="14"/>
                        <a:pt x="70" y="14"/>
                      </a:cubicBezTo>
                      <a:cubicBezTo>
                        <a:pt x="70" y="14"/>
                        <a:pt x="69" y="14"/>
                        <a:pt x="69" y="14"/>
                      </a:cubicBezTo>
                      <a:moveTo>
                        <a:pt x="73" y="8"/>
                      </a:moveTo>
                      <a:cubicBezTo>
                        <a:pt x="71" y="11"/>
                        <a:pt x="71" y="11"/>
                        <a:pt x="71" y="11"/>
                      </a:cubicBezTo>
                      <a:cubicBezTo>
                        <a:pt x="69" y="13"/>
                        <a:pt x="69" y="13"/>
                        <a:pt x="69" y="13"/>
                      </a:cubicBezTo>
                      <a:cubicBezTo>
                        <a:pt x="70" y="13"/>
                        <a:pt x="70" y="14"/>
                        <a:pt x="70" y="14"/>
                      </a:cubicBezTo>
                      <a:cubicBezTo>
                        <a:pt x="72" y="11"/>
                        <a:pt x="73" y="10"/>
                        <a:pt x="73" y="9"/>
                      </a:cubicBezTo>
                      <a:cubicBezTo>
                        <a:pt x="73" y="9"/>
                        <a:pt x="73" y="9"/>
                        <a:pt x="73" y="9"/>
                      </a:cubicBezTo>
                      <a:cubicBezTo>
                        <a:pt x="73" y="9"/>
                        <a:pt x="72" y="9"/>
                        <a:pt x="72" y="9"/>
                      </a:cubicBezTo>
                      <a:cubicBezTo>
                        <a:pt x="72" y="9"/>
                        <a:pt x="72" y="9"/>
                        <a:pt x="73" y="8"/>
                      </a:cubicBezTo>
                      <a:cubicBezTo>
                        <a:pt x="73" y="8"/>
                        <a:pt x="73" y="8"/>
                        <a:pt x="73" y="8"/>
                      </a:cubicBezTo>
                      <a:moveTo>
                        <a:pt x="74" y="7"/>
                      </a:moveTo>
                      <a:cubicBezTo>
                        <a:pt x="74" y="7"/>
                        <a:pt x="74" y="7"/>
                        <a:pt x="73" y="8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4" y="7"/>
                        <a:pt x="74" y="7"/>
                        <a:pt x="74" y="7"/>
                      </a:cubicBezTo>
                      <a:moveTo>
                        <a:pt x="76" y="3"/>
                      </a:moveTo>
                      <a:cubicBezTo>
                        <a:pt x="73" y="8"/>
                        <a:pt x="73" y="8"/>
                        <a:pt x="73" y="8"/>
                      </a:cubicBezTo>
                      <a:cubicBezTo>
                        <a:pt x="73" y="8"/>
                        <a:pt x="73" y="8"/>
                        <a:pt x="73" y="8"/>
                      </a:cubicBezTo>
                      <a:cubicBezTo>
                        <a:pt x="74" y="7"/>
                        <a:pt x="75" y="5"/>
                        <a:pt x="76" y="3"/>
                      </a:cubicBezTo>
                      <a:cubicBezTo>
                        <a:pt x="76" y="3"/>
                        <a:pt x="76" y="3"/>
                        <a:pt x="76" y="3"/>
                      </a:cubicBezTo>
                      <a:moveTo>
                        <a:pt x="77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moveTo>
                        <a:pt x="78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8" y="0"/>
                        <a:pt x="78" y="0"/>
                        <a:pt x="78" y="0"/>
                      </a:cubicBezTo>
                      <a:cubicBezTo>
                        <a:pt x="78" y="0"/>
                        <a:pt x="78" y="0"/>
                        <a:pt x="7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1" name="Freeform 9652"/>
                <p:cNvSpPr>
                  <a:spLocks noEditPoints="1"/>
                </p:cNvSpPr>
                <p:nvPr/>
              </p:nvSpPr>
              <p:spPr bwMode="auto">
                <a:xfrm>
                  <a:off x="-397" y="3101"/>
                  <a:ext cx="69" cy="118"/>
                </a:xfrm>
                <a:custGeom>
                  <a:avLst/>
                  <a:gdLst>
                    <a:gd name="T0" fmla="*/ 1 w 29"/>
                    <a:gd name="T1" fmla="*/ 49 h 50"/>
                    <a:gd name="T2" fmla="*/ 0 w 29"/>
                    <a:gd name="T3" fmla="*/ 50 h 50"/>
                    <a:gd name="T4" fmla="*/ 1 w 29"/>
                    <a:gd name="T5" fmla="*/ 50 h 50"/>
                    <a:gd name="T6" fmla="*/ 1 w 29"/>
                    <a:gd name="T7" fmla="*/ 49 h 50"/>
                    <a:gd name="T8" fmla="*/ 1 w 29"/>
                    <a:gd name="T9" fmla="*/ 49 h 50"/>
                    <a:gd name="T10" fmla="*/ 1 w 29"/>
                    <a:gd name="T11" fmla="*/ 48 h 50"/>
                    <a:gd name="T12" fmla="*/ 1 w 29"/>
                    <a:gd name="T13" fmla="*/ 48 h 50"/>
                    <a:gd name="T14" fmla="*/ 1 w 29"/>
                    <a:gd name="T15" fmla="*/ 49 h 50"/>
                    <a:gd name="T16" fmla="*/ 2 w 29"/>
                    <a:gd name="T17" fmla="*/ 48 h 50"/>
                    <a:gd name="T18" fmla="*/ 1 w 29"/>
                    <a:gd name="T19" fmla="*/ 48 h 50"/>
                    <a:gd name="T20" fmla="*/ 4 w 29"/>
                    <a:gd name="T21" fmla="*/ 43 h 50"/>
                    <a:gd name="T22" fmla="*/ 2 w 29"/>
                    <a:gd name="T23" fmla="*/ 47 h 50"/>
                    <a:gd name="T24" fmla="*/ 2 w 29"/>
                    <a:gd name="T25" fmla="*/ 47 h 50"/>
                    <a:gd name="T26" fmla="*/ 4 w 29"/>
                    <a:gd name="T27" fmla="*/ 43 h 50"/>
                    <a:gd name="T28" fmla="*/ 4 w 29"/>
                    <a:gd name="T29" fmla="*/ 43 h 50"/>
                    <a:gd name="T30" fmla="*/ 5 w 29"/>
                    <a:gd name="T31" fmla="*/ 42 h 50"/>
                    <a:gd name="T32" fmla="*/ 5 w 29"/>
                    <a:gd name="T33" fmla="*/ 42 h 50"/>
                    <a:gd name="T34" fmla="*/ 5 w 29"/>
                    <a:gd name="T35" fmla="*/ 43 h 50"/>
                    <a:gd name="T36" fmla="*/ 5 w 29"/>
                    <a:gd name="T37" fmla="*/ 42 h 50"/>
                    <a:gd name="T38" fmla="*/ 5 w 29"/>
                    <a:gd name="T39" fmla="*/ 42 h 50"/>
                    <a:gd name="T40" fmla="*/ 6 w 29"/>
                    <a:gd name="T41" fmla="*/ 41 h 50"/>
                    <a:gd name="T42" fmla="*/ 5 w 29"/>
                    <a:gd name="T43" fmla="*/ 41 h 50"/>
                    <a:gd name="T44" fmla="*/ 6 w 29"/>
                    <a:gd name="T45" fmla="*/ 41 h 50"/>
                    <a:gd name="T46" fmla="*/ 6 w 29"/>
                    <a:gd name="T47" fmla="*/ 41 h 50"/>
                    <a:gd name="T48" fmla="*/ 6 w 29"/>
                    <a:gd name="T49" fmla="*/ 41 h 50"/>
                    <a:gd name="T50" fmla="*/ 6 w 29"/>
                    <a:gd name="T51" fmla="*/ 40 h 50"/>
                    <a:gd name="T52" fmla="*/ 6 w 29"/>
                    <a:gd name="T53" fmla="*/ 41 h 50"/>
                    <a:gd name="T54" fmla="*/ 6 w 29"/>
                    <a:gd name="T55" fmla="*/ 41 h 50"/>
                    <a:gd name="T56" fmla="*/ 6 w 29"/>
                    <a:gd name="T57" fmla="*/ 40 h 50"/>
                    <a:gd name="T58" fmla="*/ 6 w 29"/>
                    <a:gd name="T59" fmla="*/ 40 h 50"/>
                    <a:gd name="T60" fmla="*/ 12 w 29"/>
                    <a:gd name="T61" fmla="*/ 30 h 50"/>
                    <a:gd name="T62" fmla="*/ 7 w 29"/>
                    <a:gd name="T63" fmla="*/ 39 h 50"/>
                    <a:gd name="T64" fmla="*/ 7 w 29"/>
                    <a:gd name="T65" fmla="*/ 39 h 50"/>
                    <a:gd name="T66" fmla="*/ 12 w 29"/>
                    <a:gd name="T67" fmla="*/ 30 h 50"/>
                    <a:gd name="T68" fmla="*/ 12 w 29"/>
                    <a:gd name="T69" fmla="*/ 30 h 50"/>
                    <a:gd name="T70" fmla="*/ 16 w 29"/>
                    <a:gd name="T71" fmla="*/ 22 h 50"/>
                    <a:gd name="T72" fmla="*/ 14 w 29"/>
                    <a:gd name="T73" fmla="*/ 26 h 50"/>
                    <a:gd name="T74" fmla="*/ 15 w 29"/>
                    <a:gd name="T75" fmla="*/ 26 h 50"/>
                    <a:gd name="T76" fmla="*/ 17 w 29"/>
                    <a:gd name="T77" fmla="*/ 23 h 50"/>
                    <a:gd name="T78" fmla="*/ 16 w 29"/>
                    <a:gd name="T79" fmla="*/ 22 h 50"/>
                    <a:gd name="T80" fmla="*/ 24 w 29"/>
                    <a:gd name="T81" fmla="*/ 9 h 50"/>
                    <a:gd name="T82" fmla="*/ 19 w 29"/>
                    <a:gd name="T83" fmla="*/ 17 h 50"/>
                    <a:gd name="T84" fmla="*/ 19 w 29"/>
                    <a:gd name="T85" fmla="*/ 18 h 50"/>
                    <a:gd name="T86" fmla="*/ 24 w 29"/>
                    <a:gd name="T87" fmla="*/ 9 h 50"/>
                    <a:gd name="T88" fmla="*/ 24 w 29"/>
                    <a:gd name="T89" fmla="*/ 9 h 50"/>
                    <a:gd name="T90" fmla="*/ 29 w 29"/>
                    <a:gd name="T91" fmla="*/ 0 h 50"/>
                    <a:gd name="T92" fmla="*/ 28 w 29"/>
                    <a:gd name="T93" fmla="*/ 1 h 50"/>
                    <a:gd name="T94" fmla="*/ 28 w 29"/>
                    <a:gd name="T95" fmla="*/ 2 h 50"/>
                    <a:gd name="T96" fmla="*/ 28 w 29"/>
                    <a:gd name="T97" fmla="*/ 2 h 50"/>
                    <a:gd name="T98" fmla="*/ 28 w 29"/>
                    <a:gd name="T99" fmla="*/ 1 h 50"/>
                    <a:gd name="T100" fmla="*/ 29 w 29"/>
                    <a:gd name="T101" fmla="*/ 0 h 50"/>
                    <a:gd name="T102" fmla="*/ 29 w 29"/>
                    <a:gd name="T10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9" h="50">
                      <a:moveTo>
                        <a:pt x="1" y="49"/>
                      </a:moveTo>
                      <a:cubicBezTo>
                        <a:pt x="1" y="49"/>
                        <a:pt x="1" y="49"/>
                        <a:pt x="0" y="50"/>
                      </a:cubicBezTo>
                      <a:cubicBezTo>
                        <a:pt x="0" y="50"/>
                        <a:pt x="1" y="50"/>
                        <a:pt x="1" y="50"/>
                      </a:cubicBezTo>
                      <a:cubicBezTo>
                        <a:pt x="1" y="50"/>
                        <a:pt x="1" y="49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moveTo>
                        <a:pt x="1" y="48"/>
                      </a:moveTo>
                      <a:cubicBezTo>
                        <a:pt x="1" y="48"/>
                        <a:pt x="1" y="48"/>
                        <a:pt x="1" y="48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8"/>
                        <a:pt x="2" y="48"/>
                        <a:pt x="2" y="48"/>
                      </a:cubicBezTo>
                      <a:cubicBezTo>
                        <a:pt x="2" y="48"/>
                        <a:pt x="2" y="48"/>
                        <a:pt x="1" y="48"/>
                      </a:cubicBezTo>
                      <a:moveTo>
                        <a:pt x="4" y="43"/>
                      </a:moveTo>
                      <a:cubicBezTo>
                        <a:pt x="3" y="45"/>
                        <a:pt x="3" y="46"/>
                        <a:pt x="2" y="47"/>
                      </a:cubicBez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3" y="46"/>
                        <a:pt x="4" y="45"/>
                        <a:pt x="4" y="43"/>
                      </a:cubicBezTo>
                      <a:cubicBezTo>
                        <a:pt x="4" y="43"/>
                        <a:pt x="4" y="43"/>
                        <a:pt x="4" y="43"/>
                      </a:cubicBezTo>
                      <a:moveTo>
                        <a:pt x="5" y="42"/>
                      </a:move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5" y="42"/>
                        <a:pt x="5" y="42"/>
                        <a:pt x="5" y="43"/>
                      </a:cubicBez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5" y="42"/>
                        <a:pt x="5" y="42"/>
                        <a:pt x="5" y="42"/>
                      </a:cubicBezTo>
                      <a:moveTo>
                        <a:pt x="6" y="41"/>
                      </a:moveTo>
                      <a:cubicBezTo>
                        <a:pt x="6" y="41"/>
                        <a:pt x="6" y="41"/>
                        <a:pt x="5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moveTo>
                        <a:pt x="6" y="40"/>
                      </a:moveTo>
                      <a:cubicBezTo>
                        <a:pt x="6" y="40"/>
                        <a:pt x="6" y="40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0"/>
                        <a:pt x="6" y="40"/>
                      </a:cubicBezTo>
                      <a:cubicBezTo>
                        <a:pt x="6" y="40"/>
                        <a:pt x="6" y="40"/>
                        <a:pt x="6" y="40"/>
                      </a:cubicBezTo>
                      <a:moveTo>
                        <a:pt x="12" y="30"/>
                      </a:moveTo>
                      <a:cubicBezTo>
                        <a:pt x="10" y="33"/>
                        <a:pt x="8" y="36"/>
                        <a:pt x="7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9" y="36"/>
                        <a:pt x="10" y="33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moveTo>
                        <a:pt x="16" y="22"/>
                      </a:moveTo>
                      <a:cubicBezTo>
                        <a:pt x="16" y="24"/>
                        <a:pt x="15" y="25"/>
                        <a:pt x="14" y="26"/>
                      </a:cubicBezTo>
                      <a:cubicBezTo>
                        <a:pt x="14" y="26"/>
                        <a:pt x="14" y="26"/>
                        <a:pt x="15" y="26"/>
                      </a:cubicBezTo>
                      <a:cubicBezTo>
                        <a:pt x="15" y="25"/>
                        <a:pt x="16" y="24"/>
                        <a:pt x="17" y="23"/>
                      </a:cubicBezTo>
                      <a:cubicBezTo>
                        <a:pt x="16" y="23"/>
                        <a:pt x="16" y="22"/>
                        <a:pt x="16" y="22"/>
                      </a:cubicBezTo>
                      <a:moveTo>
                        <a:pt x="24" y="9"/>
                      </a:moveTo>
                      <a:cubicBezTo>
                        <a:pt x="22" y="12"/>
                        <a:pt x="21" y="14"/>
                        <a:pt x="19" y="17"/>
                      </a:cubicBezTo>
                      <a:cubicBezTo>
                        <a:pt x="19" y="17"/>
                        <a:pt x="19" y="17"/>
                        <a:pt x="19" y="18"/>
                      </a:cubicBezTo>
                      <a:cubicBezTo>
                        <a:pt x="21" y="15"/>
                        <a:pt x="22" y="12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moveTo>
                        <a:pt x="29" y="0"/>
                      </a:moveTo>
                      <a:cubicBezTo>
                        <a:pt x="29" y="1"/>
                        <a:pt x="28" y="1"/>
                        <a:pt x="28" y="1"/>
                      </a:cubicBezTo>
                      <a:cubicBezTo>
                        <a:pt x="28" y="1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1"/>
                        <a:pt x="28" y="1"/>
                      </a:cubicBezTo>
                      <a:cubicBezTo>
                        <a:pt x="28" y="1"/>
                        <a:pt x="29" y="1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2" name="Freeform 9653"/>
                <p:cNvSpPr>
                  <a:spLocks noEditPoints="1"/>
                </p:cNvSpPr>
                <p:nvPr/>
              </p:nvSpPr>
              <p:spPr bwMode="auto">
                <a:xfrm>
                  <a:off x="-394" y="3212"/>
                  <a:ext cx="2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3" name="Freeform 9654"/>
                <p:cNvSpPr>
                  <a:spLocks noEditPoints="1"/>
                </p:cNvSpPr>
                <p:nvPr/>
              </p:nvSpPr>
              <p:spPr bwMode="auto">
                <a:xfrm>
                  <a:off x="-404" y="3219"/>
                  <a:ext cx="7" cy="14"/>
                </a:xfrm>
                <a:custGeom>
                  <a:avLst/>
                  <a:gdLst>
                    <a:gd name="T0" fmla="*/ 1 w 3"/>
                    <a:gd name="T1" fmla="*/ 4 h 6"/>
                    <a:gd name="T2" fmla="*/ 0 w 3"/>
                    <a:gd name="T3" fmla="*/ 6 h 6"/>
                    <a:gd name="T4" fmla="*/ 0 w 3"/>
                    <a:gd name="T5" fmla="*/ 6 h 6"/>
                    <a:gd name="T6" fmla="*/ 1 w 3"/>
                    <a:gd name="T7" fmla="*/ 4 h 6"/>
                    <a:gd name="T8" fmla="*/ 1 w 3"/>
                    <a:gd name="T9" fmla="*/ 4 h 6"/>
                    <a:gd name="T10" fmla="*/ 3 w 3"/>
                    <a:gd name="T11" fmla="*/ 1 h 6"/>
                    <a:gd name="T12" fmla="*/ 2 w 3"/>
                    <a:gd name="T13" fmla="*/ 2 h 6"/>
                    <a:gd name="T14" fmla="*/ 2 w 3"/>
                    <a:gd name="T15" fmla="*/ 2 h 6"/>
                    <a:gd name="T16" fmla="*/ 3 w 3"/>
                    <a:gd name="T17" fmla="*/ 1 h 6"/>
                    <a:gd name="T18" fmla="*/ 3 w 3"/>
                    <a:gd name="T19" fmla="*/ 1 h 6"/>
                    <a:gd name="T20" fmla="*/ 3 w 3"/>
                    <a:gd name="T21" fmla="*/ 0 h 6"/>
                    <a:gd name="T22" fmla="*/ 3 w 3"/>
                    <a:gd name="T23" fmla="*/ 1 h 6"/>
                    <a:gd name="T24" fmla="*/ 3 w 3"/>
                    <a:gd name="T25" fmla="*/ 1 h 6"/>
                    <a:gd name="T26" fmla="*/ 3 w 3"/>
                    <a:gd name="T27" fmla="*/ 0 h 6"/>
                    <a:gd name="T28" fmla="*/ 3 w 3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6">
                      <a:moveTo>
                        <a:pt x="1" y="4"/>
                      </a:moveTo>
                      <a:cubicBezTo>
                        <a:pt x="1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3" y="1"/>
                      </a:moveTo>
                      <a:cubicBezTo>
                        <a:pt x="3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4" name="Freeform 9655"/>
                <p:cNvSpPr>
                  <a:spLocks noEditPoints="1"/>
                </p:cNvSpPr>
                <p:nvPr/>
              </p:nvSpPr>
              <p:spPr bwMode="auto">
                <a:xfrm>
                  <a:off x="-408" y="3224"/>
                  <a:ext cx="9" cy="14"/>
                </a:xfrm>
                <a:custGeom>
                  <a:avLst/>
                  <a:gdLst>
                    <a:gd name="T0" fmla="*/ 2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2 w 4"/>
                    <a:gd name="T7" fmla="*/ 4 h 6"/>
                    <a:gd name="T8" fmla="*/ 2 w 4"/>
                    <a:gd name="T9" fmla="*/ 4 h 6"/>
                    <a:gd name="T10" fmla="*/ 4 w 4"/>
                    <a:gd name="T11" fmla="*/ 0 h 6"/>
                    <a:gd name="T12" fmla="*/ 3 w 4"/>
                    <a:gd name="T13" fmla="*/ 2 h 6"/>
                    <a:gd name="T14" fmla="*/ 3 w 4"/>
                    <a:gd name="T15" fmla="*/ 2 h 6"/>
                    <a:gd name="T16" fmla="*/ 4 w 4"/>
                    <a:gd name="T17" fmla="*/ 0 h 6"/>
                    <a:gd name="T18" fmla="*/ 4 w 4"/>
                    <a:gd name="T19" fmla="*/ 0 h 6"/>
                    <a:gd name="T20" fmla="*/ 4 w 4"/>
                    <a:gd name="T21" fmla="*/ 0 h 6"/>
                    <a:gd name="T22" fmla="*/ 4 w 4"/>
                    <a:gd name="T23" fmla="*/ 0 h 6"/>
                    <a:gd name="T24" fmla="*/ 4 w 4"/>
                    <a:gd name="T25" fmla="*/ 0 h 6"/>
                    <a:gd name="T26" fmla="*/ 4 w 4"/>
                    <a:gd name="T27" fmla="*/ 0 h 6"/>
                    <a:gd name="T28" fmla="*/ 4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1" y="5"/>
                        <a:pt x="1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1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4" y="0"/>
                      </a:moveTo>
                      <a:cubicBezTo>
                        <a:pt x="4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5" name="Oval 9656"/>
                <p:cNvSpPr>
                  <a:spLocks noChangeArrowheads="1"/>
                </p:cNvSpPr>
                <p:nvPr/>
              </p:nvSpPr>
              <p:spPr bwMode="auto">
                <a:xfrm>
                  <a:off x="-399" y="322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6" name="Freeform 9657"/>
                <p:cNvSpPr>
                  <a:spLocks noEditPoints="1"/>
                </p:cNvSpPr>
                <p:nvPr/>
              </p:nvSpPr>
              <p:spPr bwMode="auto">
                <a:xfrm>
                  <a:off x="-415" y="3240"/>
                  <a:ext cx="7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5 h 6"/>
                    <a:gd name="T8" fmla="*/ 0 w 3"/>
                    <a:gd name="T9" fmla="*/ 5 h 6"/>
                    <a:gd name="T10" fmla="*/ 3 w 3"/>
                    <a:gd name="T11" fmla="*/ 0 h 6"/>
                    <a:gd name="T12" fmla="*/ 0 w 3"/>
                    <a:gd name="T13" fmla="*/ 5 h 6"/>
                    <a:gd name="T14" fmla="*/ 0 w 3"/>
                    <a:gd name="T15" fmla="*/ 5 h 6"/>
                    <a:gd name="T16" fmla="*/ 3 w 3"/>
                    <a:gd name="T17" fmla="*/ 0 h 6"/>
                    <a:gd name="T18" fmla="*/ 3 w 3"/>
                    <a:gd name="T19" fmla="*/ 0 h 6"/>
                    <a:gd name="T20" fmla="*/ 3 w 3"/>
                    <a:gd name="T21" fmla="*/ 0 h 6"/>
                    <a:gd name="T22" fmla="*/ 3 w 3"/>
                    <a:gd name="T23" fmla="*/ 0 h 6"/>
                    <a:gd name="T24" fmla="*/ 3 w 3"/>
                    <a:gd name="T25" fmla="*/ 0 h 6"/>
                    <a:gd name="T26" fmla="*/ 3 w 3"/>
                    <a:gd name="T27" fmla="*/ 0 h 6"/>
                    <a:gd name="T28" fmla="*/ 3 w 3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7" name="Oval 9658"/>
                <p:cNvSpPr>
                  <a:spLocks noChangeArrowheads="1"/>
                </p:cNvSpPr>
                <p:nvPr/>
              </p:nvSpPr>
              <p:spPr bwMode="auto">
                <a:xfrm>
                  <a:off x="-415" y="325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8" name="Freeform 9659"/>
                <p:cNvSpPr>
                  <a:spLocks noEditPoints="1"/>
                </p:cNvSpPr>
                <p:nvPr/>
              </p:nvSpPr>
              <p:spPr bwMode="auto">
                <a:xfrm>
                  <a:off x="-420" y="3254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9" name="Freeform 9660"/>
                <p:cNvSpPr>
                  <a:spLocks noEditPoints="1"/>
                </p:cNvSpPr>
                <p:nvPr/>
              </p:nvSpPr>
              <p:spPr bwMode="auto">
                <a:xfrm>
                  <a:off x="-420" y="3257"/>
                  <a:ext cx="2" cy="2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1 w 1"/>
                    <a:gd name="T9" fmla="*/ 0 h 1"/>
                    <a:gd name="T10" fmla="*/ 0 w 1"/>
                    <a:gd name="T11" fmla="*/ 1 h 1"/>
                    <a:gd name="T12" fmla="*/ 0 w 1"/>
                    <a:gd name="T13" fmla="*/ 1 h 1"/>
                    <a:gd name="T14" fmla="*/ 1 w 1"/>
                    <a:gd name="T15" fmla="*/ 0 h 1"/>
                    <a:gd name="T16" fmla="*/ 1 w 1"/>
                    <a:gd name="T1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0" name="Freeform 9661"/>
                <p:cNvSpPr>
                  <a:spLocks noEditPoints="1"/>
                </p:cNvSpPr>
                <p:nvPr/>
              </p:nvSpPr>
              <p:spPr bwMode="auto">
                <a:xfrm>
                  <a:off x="-418" y="3106"/>
                  <a:ext cx="88" cy="148"/>
                </a:xfrm>
                <a:custGeom>
                  <a:avLst/>
                  <a:gdLst>
                    <a:gd name="T0" fmla="*/ 1 w 37"/>
                    <a:gd name="T1" fmla="*/ 63 h 63"/>
                    <a:gd name="T2" fmla="*/ 0 w 37"/>
                    <a:gd name="T3" fmla="*/ 63 h 63"/>
                    <a:gd name="T4" fmla="*/ 0 w 37"/>
                    <a:gd name="T5" fmla="*/ 63 h 63"/>
                    <a:gd name="T6" fmla="*/ 1 w 37"/>
                    <a:gd name="T7" fmla="*/ 63 h 63"/>
                    <a:gd name="T8" fmla="*/ 1 w 37"/>
                    <a:gd name="T9" fmla="*/ 63 h 63"/>
                    <a:gd name="T10" fmla="*/ 4 w 37"/>
                    <a:gd name="T11" fmla="*/ 57 h 63"/>
                    <a:gd name="T12" fmla="*/ 4 w 37"/>
                    <a:gd name="T13" fmla="*/ 57 h 63"/>
                    <a:gd name="T14" fmla="*/ 4 w 37"/>
                    <a:gd name="T15" fmla="*/ 57 h 63"/>
                    <a:gd name="T16" fmla="*/ 4 w 37"/>
                    <a:gd name="T17" fmla="*/ 57 h 63"/>
                    <a:gd name="T18" fmla="*/ 4 w 37"/>
                    <a:gd name="T19" fmla="*/ 57 h 63"/>
                    <a:gd name="T20" fmla="*/ 4 w 37"/>
                    <a:gd name="T21" fmla="*/ 56 h 63"/>
                    <a:gd name="T22" fmla="*/ 4 w 37"/>
                    <a:gd name="T23" fmla="*/ 57 h 63"/>
                    <a:gd name="T24" fmla="*/ 4 w 37"/>
                    <a:gd name="T25" fmla="*/ 57 h 63"/>
                    <a:gd name="T26" fmla="*/ 4 w 37"/>
                    <a:gd name="T27" fmla="*/ 56 h 63"/>
                    <a:gd name="T28" fmla="*/ 4 w 37"/>
                    <a:gd name="T29" fmla="*/ 56 h 63"/>
                    <a:gd name="T30" fmla="*/ 9 w 37"/>
                    <a:gd name="T31" fmla="*/ 49 h 63"/>
                    <a:gd name="T32" fmla="*/ 9 w 37"/>
                    <a:gd name="T33" fmla="*/ 49 h 63"/>
                    <a:gd name="T34" fmla="*/ 9 w 37"/>
                    <a:gd name="T35" fmla="*/ 49 h 63"/>
                    <a:gd name="T36" fmla="*/ 9 w 37"/>
                    <a:gd name="T37" fmla="*/ 49 h 63"/>
                    <a:gd name="T38" fmla="*/ 9 w 37"/>
                    <a:gd name="T39" fmla="*/ 49 h 63"/>
                    <a:gd name="T40" fmla="*/ 9 w 37"/>
                    <a:gd name="T41" fmla="*/ 48 h 63"/>
                    <a:gd name="T42" fmla="*/ 9 w 37"/>
                    <a:gd name="T43" fmla="*/ 48 h 63"/>
                    <a:gd name="T44" fmla="*/ 9 w 37"/>
                    <a:gd name="T45" fmla="*/ 48 h 63"/>
                    <a:gd name="T46" fmla="*/ 10 w 37"/>
                    <a:gd name="T47" fmla="*/ 48 h 63"/>
                    <a:gd name="T48" fmla="*/ 9 w 37"/>
                    <a:gd name="T49" fmla="*/ 48 h 63"/>
                    <a:gd name="T50" fmla="*/ 14 w 37"/>
                    <a:gd name="T51" fmla="*/ 40 h 63"/>
                    <a:gd name="T52" fmla="*/ 13 w 37"/>
                    <a:gd name="T53" fmla="*/ 41 h 63"/>
                    <a:gd name="T54" fmla="*/ 13 w 37"/>
                    <a:gd name="T55" fmla="*/ 41 h 63"/>
                    <a:gd name="T56" fmla="*/ 14 w 37"/>
                    <a:gd name="T57" fmla="*/ 41 h 63"/>
                    <a:gd name="T58" fmla="*/ 14 w 37"/>
                    <a:gd name="T59" fmla="*/ 40 h 63"/>
                    <a:gd name="T60" fmla="*/ 14 w 37"/>
                    <a:gd name="T61" fmla="*/ 39 h 63"/>
                    <a:gd name="T62" fmla="*/ 14 w 37"/>
                    <a:gd name="T63" fmla="*/ 40 h 63"/>
                    <a:gd name="T64" fmla="*/ 14 w 37"/>
                    <a:gd name="T65" fmla="*/ 40 h 63"/>
                    <a:gd name="T66" fmla="*/ 15 w 37"/>
                    <a:gd name="T67" fmla="*/ 39 h 63"/>
                    <a:gd name="T68" fmla="*/ 14 w 37"/>
                    <a:gd name="T69" fmla="*/ 39 h 63"/>
                    <a:gd name="T70" fmla="*/ 15 w 37"/>
                    <a:gd name="T71" fmla="*/ 39 h 63"/>
                    <a:gd name="T72" fmla="*/ 15 w 37"/>
                    <a:gd name="T73" fmla="*/ 39 h 63"/>
                    <a:gd name="T74" fmla="*/ 15 w 37"/>
                    <a:gd name="T75" fmla="*/ 39 h 63"/>
                    <a:gd name="T76" fmla="*/ 15 w 37"/>
                    <a:gd name="T77" fmla="*/ 39 h 63"/>
                    <a:gd name="T78" fmla="*/ 15 w 37"/>
                    <a:gd name="T79" fmla="*/ 39 h 63"/>
                    <a:gd name="T80" fmla="*/ 16 w 37"/>
                    <a:gd name="T81" fmla="*/ 37 h 63"/>
                    <a:gd name="T82" fmla="*/ 15 w 37"/>
                    <a:gd name="T83" fmla="*/ 38 h 63"/>
                    <a:gd name="T84" fmla="*/ 15 w 37"/>
                    <a:gd name="T85" fmla="*/ 38 h 63"/>
                    <a:gd name="T86" fmla="*/ 16 w 37"/>
                    <a:gd name="T87" fmla="*/ 37 h 63"/>
                    <a:gd name="T88" fmla="*/ 16 w 37"/>
                    <a:gd name="T89" fmla="*/ 37 h 63"/>
                    <a:gd name="T90" fmla="*/ 23 w 37"/>
                    <a:gd name="T91" fmla="*/ 24 h 63"/>
                    <a:gd name="T92" fmla="*/ 21 w 37"/>
                    <a:gd name="T93" fmla="*/ 28 h 63"/>
                    <a:gd name="T94" fmla="*/ 21 w 37"/>
                    <a:gd name="T95" fmla="*/ 28 h 63"/>
                    <a:gd name="T96" fmla="*/ 24 w 37"/>
                    <a:gd name="T97" fmla="*/ 24 h 63"/>
                    <a:gd name="T98" fmla="*/ 23 w 37"/>
                    <a:gd name="T99" fmla="*/ 24 h 63"/>
                    <a:gd name="T100" fmla="*/ 28 w 37"/>
                    <a:gd name="T101" fmla="*/ 15 h 63"/>
                    <a:gd name="T102" fmla="*/ 25 w 37"/>
                    <a:gd name="T103" fmla="*/ 20 h 63"/>
                    <a:gd name="T104" fmla="*/ 26 w 37"/>
                    <a:gd name="T105" fmla="*/ 21 h 63"/>
                    <a:gd name="T106" fmla="*/ 28 w 37"/>
                    <a:gd name="T107" fmla="*/ 16 h 63"/>
                    <a:gd name="T108" fmla="*/ 28 w 37"/>
                    <a:gd name="T109" fmla="*/ 15 h 63"/>
                    <a:gd name="T110" fmla="*/ 37 w 37"/>
                    <a:gd name="T111" fmla="*/ 0 h 63"/>
                    <a:gd name="T112" fmla="*/ 33 w 37"/>
                    <a:gd name="T113" fmla="*/ 7 h 63"/>
                    <a:gd name="T114" fmla="*/ 33 w 37"/>
                    <a:gd name="T115" fmla="*/ 7 h 63"/>
                    <a:gd name="T116" fmla="*/ 37 w 37"/>
                    <a:gd name="T117" fmla="*/ 0 h 63"/>
                    <a:gd name="T118" fmla="*/ 37 w 37"/>
                    <a:gd name="T119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37" h="63">
                      <a:moveTo>
                        <a:pt x="1" y="63"/>
                      </a:moveTo>
                      <a:cubicBezTo>
                        <a:pt x="1" y="63"/>
                        <a:pt x="1" y="63"/>
                        <a:pt x="0" y="63"/>
                      </a:cubicBezTo>
                      <a:cubicBezTo>
                        <a:pt x="0" y="63"/>
                        <a:pt x="0" y="63"/>
                        <a:pt x="0" y="63"/>
                      </a:cubicBezTo>
                      <a:cubicBezTo>
                        <a:pt x="1" y="63"/>
                        <a:pt x="1" y="63"/>
                        <a:pt x="1" y="63"/>
                      </a:cubicBezTo>
                      <a:cubicBezTo>
                        <a:pt x="1" y="63"/>
                        <a:pt x="1" y="63"/>
                        <a:pt x="1" y="63"/>
                      </a:cubicBezTo>
                      <a:moveTo>
                        <a:pt x="4" y="57"/>
                      </a:move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moveTo>
                        <a:pt x="4" y="56"/>
                      </a:moveTo>
                      <a:cubicBezTo>
                        <a:pt x="4" y="56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6"/>
                      </a:cubicBezTo>
                      <a:cubicBezTo>
                        <a:pt x="4" y="56"/>
                        <a:pt x="4" y="56"/>
                        <a:pt x="4" y="56"/>
                      </a:cubicBezTo>
                      <a:moveTo>
                        <a:pt x="9" y="49"/>
                      </a:move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moveTo>
                        <a:pt x="9" y="48"/>
                      </a:move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8"/>
                        <a:pt x="10" y="48"/>
                        <a:pt x="10" y="48"/>
                      </a:cubicBezTo>
                      <a:cubicBezTo>
                        <a:pt x="10" y="48"/>
                        <a:pt x="9" y="48"/>
                        <a:pt x="9" y="48"/>
                      </a:cubicBezTo>
                      <a:moveTo>
                        <a:pt x="14" y="40"/>
                      </a:move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moveTo>
                        <a:pt x="14" y="39"/>
                      </a:moveTo>
                      <a:cubicBezTo>
                        <a:pt x="14" y="39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5" y="39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moveTo>
                        <a:pt x="15" y="39"/>
                      </a:moveTo>
                      <a:cubicBezTo>
                        <a:pt x="15" y="39"/>
                        <a:pt x="15" y="39"/>
                        <a:pt x="15" y="39"/>
                      </a:cubicBezTo>
                      <a:cubicBezTo>
                        <a:pt x="15" y="39"/>
                        <a:pt x="15" y="39"/>
                        <a:pt x="15" y="39"/>
                      </a:cubicBezTo>
                      <a:cubicBezTo>
                        <a:pt x="15" y="39"/>
                        <a:pt x="15" y="39"/>
                        <a:pt x="15" y="39"/>
                      </a:cubicBezTo>
                      <a:cubicBezTo>
                        <a:pt x="15" y="39"/>
                        <a:pt x="15" y="39"/>
                        <a:pt x="15" y="39"/>
                      </a:cubicBezTo>
                      <a:moveTo>
                        <a:pt x="16" y="37"/>
                      </a:moveTo>
                      <a:cubicBezTo>
                        <a:pt x="16" y="37"/>
                        <a:pt x="15" y="38"/>
                        <a:pt x="15" y="38"/>
                      </a:cubicBezTo>
                      <a:cubicBezTo>
                        <a:pt x="15" y="38"/>
                        <a:pt x="15" y="38"/>
                        <a:pt x="15" y="38"/>
                      </a:cubicBezTo>
                      <a:cubicBezTo>
                        <a:pt x="16" y="38"/>
                        <a:pt x="16" y="37"/>
                        <a:pt x="16" y="37"/>
                      </a:cubicBezTo>
                      <a:cubicBezTo>
                        <a:pt x="16" y="37"/>
                        <a:pt x="16" y="37"/>
                        <a:pt x="16" y="37"/>
                      </a:cubicBezTo>
                      <a:moveTo>
                        <a:pt x="23" y="24"/>
                      </a:moveTo>
                      <a:cubicBezTo>
                        <a:pt x="22" y="25"/>
                        <a:pt x="22" y="27"/>
                        <a:pt x="21" y="28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2" y="27"/>
                        <a:pt x="23" y="26"/>
                        <a:pt x="24" y="24"/>
                      </a:cubicBezTo>
                      <a:cubicBezTo>
                        <a:pt x="23" y="24"/>
                        <a:pt x="23" y="24"/>
                        <a:pt x="23" y="24"/>
                      </a:cubicBezTo>
                      <a:moveTo>
                        <a:pt x="28" y="15"/>
                      </a:moveTo>
                      <a:cubicBezTo>
                        <a:pt x="27" y="17"/>
                        <a:pt x="26" y="19"/>
                        <a:pt x="25" y="20"/>
                      </a:cubicBezTo>
                      <a:cubicBezTo>
                        <a:pt x="25" y="20"/>
                        <a:pt x="25" y="21"/>
                        <a:pt x="26" y="21"/>
                      </a:cubicBezTo>
                      <a:cubicBezTo>
                        <a:pt x="27" y="19"/>
                        <a:pt x="27" y="17"/>
                        <a:pt x="28" y="16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moveTo>
                        <a:pt x="37" y="0"/>
                      </a:moveTo>
                      <a:cubicBezTo>
                        <a:pt x="36" y="2"/>
                        <a:pt x="34" y="5"/>
                        <a:pt x="33" y="7"/>
                      </a:cubicBezTo>
                      <a:cubicBezTo>
                        <a:pt x="33" y="7"/>
                        <a:pt x="33" y="7"/>
                        <a:pt x="33" y="7"/>
                      </a:cubicBezTo>
                      <a:cubicBezTo>
                        <a:pt x="34" y="5"/>
                        <a:pt x="36" y="2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1" name="Freeform 9662"/>
                <p:cNvSpPr>
                  <a:spLocks noEditPoints="1"/>
                </p:cNvSpPr>
                <p:nvPr/>
              </p:nvSpPr>
              <p:spPr bwMode="auto">
                <a:xfrm>
                  <a:off x="-508" y="3259"/>
                  <a:ext cx="88" cy="149"/>
                </a:xfrm>
                <a:custGeom>
                  <a:avLst/>
                  <a:gdLst>
                    <a:gd name="T0" fmla="*/ 0 w 37"/>
                    <a:gd name="T1" fmla="*/ 63 h 63"/>
                    <a:gd name="T2" fmla="*/ 1 w 37"/>
                    <a:gd name="T3" fmla="*/ 61 h 63"/>
                    <a:gd name="T4" fmla="*/ 2 w 37"/>
                    <a:gd name="T5" fmla="*/ 59 h 63"/>
                    <a:gd name="T6" fmla="*/ 2 w 37"/>
                    <a:gd name="T7" fmla="*/ 59 h 63"/>
                    <a:gd name="T8" fmla="*/ 4 w 37"/>
                    <a:gd name="T9" fmla="*/ 56 h 63"/>
                    <a:gd name="T10" fmla="*/ 3 w 37"/>
                    <a:gd name="T11" fmla="*/ 57 h 63"/>
                    <a:gd name="T12" fmla="*/ 4 w 37"/>
                    <a:gd name="T13" fmla="*/ 56 h 63"/>
                    <a:gd name="T14" fmla="*/ 5 w 37"/>
                    <a:gd name="T15" fmla="*/ 55 h 63"/>
                    <a:gd name="T16" fmla="*/ 8 w 37"/>
                    <a:gd name="T17" fmla="*/ 49 h 63"/>
                    <a:gd name="T18" fmla="*/ 10 w 37"/>
                    <a:gd name="T19" fmla="*/ 46 h 63"/>
                    <a:gd name="T20" fmla="*/ 9 w 37"/>
                    <a:gd name="T21" fmla="*/ 48 h 63"/>
                    <a:gd name="T22" fmla="*/ 10 w 37"/>
                    <a:gd name="T23" fmla="*/ 46 h 63"/>
                    <a:gd name="T24" fmla="*/ 11 w 37"/>
                    <a:gd name="T25" fmla="*/ 43 h 63"/>
                    <a:gd name="T26" fmla="*/ 12 w 37"/>
                    <a:gd name="T27" fmla="*/ 42 h 63"/>
                    <a:gd name="T28" fmla="*/ 12 w 37"/>
                    <a:gd name="T29" fmla="*/ 41 h 63"/>
                    <a:gd name="T30" fmla="*/ 12 w 37"/>
                    <a:gd name="T31" fmla="*/ 42 h 63"/>
                    <a:gd name="T32" fmla="*/ 12 w 37"/>
                    <a:gd name="T33" fmla="*/ 41 h 63"/>
                    <a:gd name="T34" fmla="*/ 13 w 37"/>
                    <a:gd name="T35" fmla="*/ 41 h 63"/>
                    <a:gd name="T36" fmla="*/ 15 w 37"/>
                    <a:gd name="T37" fmla="*/ 38 h 63"/>
                    <a:gd name="T38" fmla="*/ 15 w 37"/>
                    <a:gd name="T39" fmla="*/ 37 h 63"/>
                    <a:gd name="T40" fmla="*/ 15 w 37"/>
                    <a:gd name="T41" fmla="*/ 37 h 63"/>
                    <a:gd name="T42" fmla="*/ 15 w 37"/>
                    <a:gd name="T43" fmla="*/ 37 h 63"/>
                    <a:gd name="T44" fmla="*/ 15 w 37"/>
                    <a:gd name="T45" fmla="*/ 36 h 63"/>
                    <a:gd name="T46" fmla="*/ 17 w 37"/>
                    <a:gd name="T47" fmla="*/ 34 h 63"/>
                    <a:gd name="T48" fmla="*/ 18 w 37"/>
                    <a:gd name="T49" fmla="*/ 31 h 63"/>
                    <a:gd name="T50" fmla="*/ 18 w 37"/>
                    <a:gd name="T51" fmla="*/ 32 h 63"/>
                    <a:gd name="T52" fmla="*/ 18 w 37"/>
                    <a:gd name="T53" fmla="*/ 31 h 63"/>
                    <a:gd name="T54" fmla="*/ 19 w 37"/>
                    <a:gd name="T55" fmla="*/ 31 h 63"/>
                    <a:gd name="T56" fmla="*/ 20 w 37"/>
                    <a:gd name="T57" fmla="*/ 29 h 63"/>
                    <a:gd name="T58" fmla="*/ 21 w 37"/>
                    <a:gd name="T59" fmla="*/ 27 h 63"/>
                    <a:gd name="T60" fmla="*/ 20 w 37"/>
                    <a:gd name="T61" fmla="*/ 29 h 63"/>
                    <a:gd name="T62" fmla="*/ 21 w 37"/>
                    <a:gd name="T63" fmla="*/ 27 h 63"/>
                    <a:gd name="T64" fmla="*/ 21 w 37"/>
                    <a:gd name="T65" fmla="*/ 26 h 63"/>
                    <a:gd name="T66" fmla="*/ 21 w 37"/>
                    <a:gd name="T67" fmla="*/ 27 h 63"/>
                    <a:gd name="T68" fmla="*/ 22 w 37"/>
                    <a:gd name="T69" fmla="*/ 26 h 63"/>
                    <a:gd name="T70" fmla="*/ 22 w 37"/>
                    <a:gd name="T71" fmla="*/ 25 h 63"/>
                    <a:gd name="T72" fmla="*/ 23 w 37"/>
                    <a:gd name="T73" fmla="*/ 24 h 63"/>
                    <a:gd name="T74" fmla="*/ 29 w 37"/>
                    <a:gd name="T75" fmla="*/ 14 h 63"/>
                    <a:gd name="T76" fmla="*/ 23 w 37"/>
                    <a:gd name="T77" fmla="*/ 24 h 63"/>
                    <a:gd name="T78" fmla="*/ 29 w 37"/>
                    <a:gd name="T79" fmla="*/ 14 h 63"/>
                    <a:gd name="T80" fmla="*/ 29 w 37"/>
                    <a:gd name="T81" fmla="*/ 14 h 63"/>
                    <a:gd name="T82" fmla="*/ 30 w 37"/>
                    <a:gd name="T83" fmla="*/ 12 h 63"/>
                    <a:gd name="T84" fmla="*/ 31 w 37"/>
                    <a:gd name="T85" fmla="*/ 10 h 63"/>
                    <a:gd name="T86" fmla="*/ 31 w 37"/>
                    <a:gd name="T87" fmla="*/ 11 h 63"/>
                    <a:gd name="T88" fmla="*/ 31 w 37"/>
                    <a:gd name="T89" fmla="*/ 10 h 63"/>
                    <a:gd name="T90" fmla="*/ 31 w 37"/>
                    <a:gd name="T91" fmla="*/ 10 h 63"/>
                    <a:gd name="T92" fmla="*/ 32 w 37"/>
                    <a:gd name="T93" fmla="*/ 8 h 63"/>
                    <a:gd name="T94" fmla="*/ 35 w 37"/>
                    <a:gd name="T95" fmla="*/ 4 h 63"/>
                    <a:gd name="T96" fmla="*/ 33 w 37"/>
                    <a:gd name="T97" fmla="*/ 8 h 63"/>
                    <a:gd name="T98" fmla="*/ 35 w 37"/>
                    <a:gd name="T99" fmla="*/ 4 h 63"/>
                    <a:gd name="T100" fmla="*/ 35 w 37"/>
                    <a:gd name="T101" fmla="*/ 4 h 63"/>
                    <a:gd name="T102" fmla="*/ 36 w 37"/>
                    <a:gd name="T103" fmla="*/ 2 h 63"/>
                    <a:gd name="T104" fmla="*/ 37 w 37"/>
                    <a:gd name="T105" fmla="*/ 0 h 63"/>
                    <a:gd name="T106" fmla="*/ 36 w 37"/>
                    <a:gd name="T107" fmla="*/ 2 h 63"/>
                    <a:gd name="T108" fmla="*/ 37 w 37"/>
                    <a:gd name="T109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7" h="63">
                      <a:moveTo>
                        <a:pt x="1" y="61"/>
                      </a:moveTo>
                      <a:cubicBezTo>
                        <a:pt x="0" y="62"/>
                        <a:pt x="0" y="63"/>
                        <a:pt x="0" y="63"/>
                      </a:cubicBezTo>
                      <a:cubicBezTo>
                        <a:pt x="0" y="63"/>
                        <a:pt x="0" y="62"/>
                        <a:pt x="1" y="61"/>
                      </a:cubicBezTo>
                      <a:cubicBezTo>
                        <a:pt x="1" y="61"/>
                        <a:pt x="1" y="61"/>
                        <a:pt x="1" y="61"/>
                      </a:cubicBezTo>
                      <a:moveTo>
                        <a:pt x="2" y="59"/>
                      </a:moveTo>
                      <a:cubicBezTo>
                        <a:pt x="2" y="59"/>
                        <a:pt x="2" y="59"/>
                        <a:pt x="2" y="59"/>
                      </a:cubicBezTo>
                      <a:cubicBezTo>
                        <a:pt x="2" y="59"/>
                        <a:pt x="2" y="59"/>
                        <a:pt x="2" y="60"/>
                      </a:cubicBezTo>
                      <a:cubicBezTo>
                        <a:pt x="2" y="59"/>
                        <a:pt x="2" y="59"/>
                        <a:pt x="2" y="59"/>
                      </a:cubicBezTo>
                      <a:cubicBezTo>
                        <a:pt x="2" y="59"/>
                        <a:pt x="2" y="59"/>
                        <a:pt x="2" y="59"/>
                      </a:cubicBezTo>
                      <a:moveTo>
                        <a:pt x="4" y="56"/>
                      </a:moveTo>
                      <a:cubicBezTo>
                        <a:pt x="4" y="56"/>
                        <a:pt x="3" y="57"/>
                        <a:pt x="3" y="57"/>
                      </a:cubicBezTo>
                      <a:cubicBezTo>
                        <a:pt x="3" y="57"/>
                        <a:pt x="3" y="57"/>
                        <a:pt x="3" y="57"/>
                      </a:cubicBezTo>
                      <a:cubicBezTo>
                        <a:pt x="3" y="57"/>
                        <a:pt x="4" y="56"/>
                        <a:pt x="4" y="56"/>
                      </a:cubicBezTo>
                      <a:cubicBezTo>
                        <a:pt x="4" y="56"/>
                        <a:pt x="4" y="56"/>
                        <a:pt x="4" y="56"/>
                      </a:cubicBezTo>
                      <a:moveTo>
                        <a:pt x="8" y="49"/>
                      </a:moveTo>
                      <a:cubicBezTo>
                        <a:pt x="7" y="51"/>
                        <a:pt x="5" y="53"/>
                        <a:pt x="5" y="55"/>
                      </a:cubicBezTo>
                      <a:cubicBezTo>
                        <a:pt x="5" y="55"/>
                        <a:pt x="5" y="55"/>
                        <a:pt x="5" y="55"/>
                      </a:cubicBezTo>
                      <a:cubicBezTo>
                        <a:pt x="6" y="53"/>
                        <a:pt x="7" y="51"/>
                        <a:pt x="8" y="49"/>
                      </a:cubicBezTo>
                      <a:cubicBezTo>
                        <a:pt x="8" y="49"/>
                        <a:pt x="8" y="49"/>
                        <a:pt x="8" y="49"/>
                      </a:cubicBezTo>
                      <a:moveTo>
                        <a:pt x="10" y="46"/>
                      </a:moveTo>
                      <a:cubicBezTo>
                        <a:pt x="9" y="47"/>
                        <a:pt x="9" y="47"/>
                        <a:pt x="8" y="48"/>
                      </a:cubicBezTo>
                      <a:cubicBezTo>
                        <a:pt x="9" y="48"/>
                        <a:pt x="9" y="48"/>
                        <a:pt x="9" y="48"/>
                      </a:cubicBezTo>
                      <a:cubicBezTo>
                        <a:pt x="9" y="47"/>
                        <a:pt x="9" y="47"/>
                        <a:pt x="10" y="46"/>
                      </a:cubicBezTo>
                      <a:cubicBezTo>
                        <a:pt x="10" y="46"/>
                        <a:pt x="10" y="46"/>
                        <a:pt x="10" y="46"/>
                      </a:cubicBezTo>
                      <a:moveTo>
                        <a:pt x="12" y="42"/>
                      </a:moveTo>
                      <a:cubicBezTo>
                        <a:pt x="12" y="42"/>
                        <a:pt x="12" y="43"/>
                        <a:pt x="11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2" y="43"/>
                        <a:pt x="12" y="42"/>
                        <a:pt x="12" y="42"/>
                      </a:cubicBezTo>
                      <a:cubicBezTo>
                        <a:pt x="12" y="42"/>
                        <a:pt x="12" y="42"/>
                        <a:pt x="12" y="42"/>
                      </a:cubicBezTo>
                      <a:moveTo>
                        <a:pt x="12" y="41"/>
                      </a:moveTo>
                      <a:cubicBezTo>
                        <a:pt x="12" y="41"/>
                        <a:pt x="12" y="42"/>
                        <a:pt x="12" y="42"/>
                      </a:cubicBezTo>
                      <a:cubicBezTo>
                        <a:pt x="12" y="42"/>
                        <a:pt x="12" y="42"/>
                        <a:pt x="12" y="42"/>
                      </a:cubicBezTo>
                      <a:cubicBezTo>
                        <a:pt x="12" y="42"/>
                        <a:pt x="13" y="42"/>
                        <a:pt x="13" y="41"/>
                      </a:cubicBezTo>
                      <a:cubicBezTo>
                        <a:pt x="13" y="41"/>
                        <a:pt x="12" y="41"/>
                        <a:pt x="12" y="41"/>
                      </a:cubicBezTo>
                      <a:moveTo>
                        <a:pt x="15" y="37"/>
                      </a:moveTo>
                      <a:cubicBezTo>
                        <a:pt x="14" y="39"/>
                        <a:pt x="13" y="40"/>
                        <a:pt x="13" y="41"/>
                      </a:cubicBez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14" y="40"/>
                        <a:pt x="14" y="39"/>
                        <a:pt x="15" y="38"/>
                      </a:cubicBezTo>
                      <a:cubicBezTo>
                        <a:pt x="15" y="38"/>
                        <a:pt x="15" y="38"/>
                        <a:pt x="15" y="37"/>
                      </a:cubicBezTo>
                      <a:moveTo>
                        <a:pt x="15" y="37"/>
                      </a:moveTo>
                      <a:cubicBezTo>
                        <a:pt x="15" y="37"/>
                        <a:pt x="15" y="37"/>
                        <a:pt x="15" y="37"/>
                      </a:cubicBezTo>
                      <a:cubicBezTo>
                        <a:pt x="15" y="37"/>
                        <a:pt x="15" y="37"/>
                        <a:pt x="15" y="37"/>
                      </a:cubicBezTo>
                      <a:cubicBezTo>
                        <a:pt x="15" y="37"/>
                        <a:pt x="15" y="37"/>
                        <a:pt x="15" y="37"/>
                      </a:cubicBezTo>
                      <a:cubicBezTo>
                        <a:pt x="15" y="37"/>
                        <a:pt x="15" y="37"/>
                        <a:pt x="15" y="37"/>
                      </a:cubicBezTo>
                      <a:moveTo>
                        <a:pt x="17" y="34"/>
                      </a:moveTo>
                      <a:cubicBezTo>
                        <a:pt x="16" y="35"/>
                        <a:pt x="16" y="35"/>
                        <a:pt x="15" y="36"/>
                      </a:cubicBezTo>
                      <a:cubicBezTo>
                        <a:pt x="16" y="36"/>
                        <a:pt x="16" y="36"/>
                        <a:pt x="16" y="36"/>
                      </a:cubicBezTo>
                      <a:cubicBezTo>
                        <a:pt x="16" y="36"/>
                        <a:pt x="17" y="35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moveTo>
                        <a:pt x="18" y="31"/>
                      </a:moveTo>
                      <a:cubicBezTo>
                        <a:pt x="18" y="31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18" y="32"/>
                        <a:pt x="19" y="32"/>
                        <a:pt x="19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moveTo>
                        <a:pt x="20" y="29"/>
                      </a:moveTo>
                      <a:cubicBezTo>
                        <a:pt x="19" y="30"/>
                        <a:pt x="19" y="30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9" y="30"/>
                        <a:pt x="20" y="30"/>
                        <a:pt x="20" y="29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moveTo>
                        <a:pt x="21" y="27"/>
                      </a:moveTo>
                      <a:cubicBezTo>
                        <a:pt x="20" y="28"/>
                        <a:pt x="20" y="28"/>
                        <a:pt x="20" y="29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21" y="28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moveTo>
                        <a:pt x="22" y="26"/>
                      </a:moveTo>
                      <a:cubicBezTo>
                        <a:pt x="22" y="26"/>
                        <a:pt x="22" y="26"/>
                        <a:pt x="21" y="26"/>
                      </a:cubicBezTo>
                      <a:cubicBezTo>
                        <a:pt x="21" y="26"/>
                        <a:pt x="21" y="27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cubicBezTo>
                        <a:pt x="21" y="27"/>
                        <a:pt x="22" y="26"/>
                        <a:pt x="22" y="26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moveTo>
                        <a:pt x="23" y="24"/>
                      </a:moveTo>
                      <a:cubicBezTo>
                        <a:pt x="22" y="25"/>
                        <a:pt x="22" y="25"/>
                        <a:pt x="22" y="25"/>
                      </a:cubicBezTo>
                      <a:cubicBezTo>
                        <a:pt x="22" y="25"/>
                        <a:pt x="22" y="25"/>
                        <a:pt x="22" y="25"/>
                      </a:cubicBezTo>
                      <a:cubicBezTo>
                        <a:pt x="22" y="25"/>
                        <a:pt x="23" y="25"/>
                        <a:pt x="23" y="24"/>
                      </a:cubicBezTo>
                      <a:cubicBezTo>
                        <a:pt x="23" y="24"/>
                        <a:pt x="23" y="24"/>
                        <a:pt x="23" y="24"/>
                      </a:cubicBezTo>
                      <a:moveTo>
                        <a:pt x="29" y="14"/>
                      </a:moveTo>
                      <a:cubicBezTo>
                        <a:pt x="27" y="17"/>
                        <a:pt x="25" y="21"/>
                        <a:pt x="23" y="24"/>
                      </a:cubicBezTo>
                      <a:cubicBezTo>
                        <a:pt x="23" y="24"/>
                        <a:pt x="23" y="24"/>
                        <a:pt x="23" y="24"/>
                      </a:cubicBezTo>
                      <a:cubicBezTo>
                        <a:pt x="25" y="21"/>
                        <a:pt x="27" y="17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moveTo>
                        <a:pt x="30" y="12"/>
                      </a:moveTo>
                      <a:cubicBezTo>
                        <a:pt x="30" y="12"/>
                        <a:pt x="29" y="13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3"/>
                        <a:pt x="30" y="12"/>
                        <a:pt x="30" y="12"/>
                      </a:cubicBezTo>
                      <a:cubicBezTo>
                        <a:pt x="30" y="12"/>
                        <a:pt x="30" y="12"/>
                        <a:pt x="30" y="12"/>
                      </a:cubicBezTo>
                      <a:moveTo>
                        <a:pt x="31" y="10"/>
                      </a:moveTo>
                      <a:cubicBezTo>
                        <a:pt x="31" y="10"/>
                        <a:pt x="31" y="10"/>
                        <a:pt x="31" y="11"/>
                      </a:cubicBezTo>
                      <a:cubicBezTo>
                        <a:pt x="31" y="11"/>
                        <a:pt x="31" y="11"/>
                        <a:pt x="31" y="11"/>
                      </a:cubicBezTo>
                      <a:cubicBezTo>
                        <a:pt x="31" y="11"/>
                        <a:pt x="31" y="10"/>
                        <a:pt x="31" y="10"/>
                      </a:cubicBezTo>
                      <a:cubicBezTo>
                        <a:pt x="31" y="10"/>
                        <a:pt x="31" y="10"/>
                        <a:pt x="31" y="10"/>
                      </a:cubicBezTo>
                      <a:moveTo>
                        <a:pt x="32" y="8"/>
                      </a:moveTo>
                      <a:cubicBezTo>
                        <a:pt x="32" y="9"/>
                        <a:pt x="32" y="9"/>
                        <a:pt x="31" y="10"/>
                      </a:cubicBezTo>
                      <a:cubicBezTo>
                        <a:pt x="31" y="10"/>
                        <a:pt x="31" y="10"/>
                        <a:pt x="31" y="10"/>
                      </a:cubicBezTo>
                      <a:cubicBezTo>
                        <a:pt x="32" y="9"/>
                        <a:pt x="32" y="9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moveTo>
                        <a:pt x="35" y="4"/>
                      </a:moveTo>
                      <a:cubicBezTo>
                        <a:pt x="34" y="5"/>
                        <a:pt x="33" y="7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7"/>
                        <a:pt x="34" y="6"/>
                        <a:pt x="35" y="4"/>
                      </a:cubicBezTo>
                      <a:cubicBezTo>
                        <a:pt x="35" y="4"/>
                        <a:pt x="35" y="4"/>
                        <a:pt x="35" y="4"/>
                      </a:cubicBezTo>
                      <a:moveTo>
                        <a:pt x="36" y="2"/>
                      </a:moveTo>
                      <a:cubicBezTo>
                        <a:pt x="36" y="3"/>
                        <a:pt x="35" y="3"/>
                        <a:pt x="35" y="4"/>
                      </a:cubicBezTo>
                      <a:cubicBezTo>
                        <a:pt x="35" y="4"/>
                        <a:pt x="35" y="4"/>
                        <a:pt x="35" y="4"/>
                      </a:cubicBezTo>
                      <a:cubicBezTo>
                        <a:pt x="35" y="3"/>
                        <a:pt x="36" y="3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moveTo>
                        <a:pt x="37" y="0"/>
                      </a:moveTo>
                      <a:cubicBezTo>
                        <a:pt x="37" y="1"/>
                        <a:pt x="37" y="1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7" y="1"/>
                        <a:pt x="37" y="1"/>
                        <a:pt x="37" y="0"/>
                      </a:cubicBezTo>
                      <a:cubicBezTo>
                        <a:pt x="37" y="0"/>
                        <a:pt x="37" y="0"/>
                        <a:pt x="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2" name="Freeform 9663"/>
                <p:cNvSpPr>
                  <a:spLocks noEditPoints="1"/>
                </p:cNvSpPr>
                <p:nvPr/>
              </p:nvSpPr>
              <p:spPr bwMode="auto">
                <a:xfrm>
                  <a:off x="-498" y="3372"/>
                  <a:ext cx="80" cy="53"/>
                </a:xfrm>
                <a:custGeom>
                  <a:avLst/>
                  <a:gdLst>
                    <a:gd name="T0" fmla="*/ 1 w 5"/>
                    <a:gd name="T1" fmla="*/ 7 h 8"/>
                    <a:gd name="T2" fmla="*/ 0 w 5"/>
                    <a:gd name="T3" fmla="*/ 8 h 8"/>
                    <a:gd name="T4" fmla="*/ 0 w 5"/>
                    <a:gd name="T5" fmla="*/ 8 h 8"/>
                    <a:gd name="T6" fmla="*/ 1 w 5"/>
                    <a:gd name="T7" fmla="*/ 7 h 8"/>
                    <a:gd name="T8" fmla="*/ 1 w 5"/>
                    <a:gd name="T9" fmla="*/ 7 h 8"/>
                    <a:gd name="T10" fmla="*/ 4 w 5"/>
                    <a:gd name="T11" fmla="*/ 0 h 8"/>
                    <a:gd name="T12" fmla="*/ 4 w 5"/>
                    <a:gd name="T13" fmla="*/ 1 h 8"/>
                    <a:gd name="T14" fmla="*/ 4 w 5"/>
                    <a:gd name="T15" fmla="*/ 1 h 8"/>
                    <a:gd name="T16" fmla="*/ 5 w 5"/>
                    <a:gd name="T17" fmla="*/ 0 h 8"/>
                    <a:gd name="T18" fmla="*/ 4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1" y="7"/>
                      </a:move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3" name="Freeform 9664"/>
                <p:cNvSpPr>
                  <a:spLocks noEditPoints="1"/>
                </p:cNvSpPr>
                <p:nvPr/>
              </p:nvSpPr>
              <p:spPr bwMode="auto">
                <a:xfrm>
                  <a:off x="-479" y="3344"/>
                  <a:ext cx="9" cy="14"/>
                </a:xfrm>
                <a:custGeom>
                  <a:avLst/>
                  <a:gdLst>
                    <a:gd name="T0" fmla="*/ 0 w 4"/>
                    <a:gd name="T1" fmla="*/ 6 h 6"/>
                    <a:gd name="T2" fmla="*/ 0 w 4"/>
                    <a:gd name="T3" fmla="*/ 6 h 6"/>
                    <a:gd name="T4" fmla="*/ 0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1 w 4"/>
                    <a:gd name="T11" fmla="*/ 5 h 6"/>
                    <a:gd name="T12" fmla="*/ 0 w 4"/>
                    <a:gd name="T13" fmla="*/ 5 h 6"/>
                    <a:gd name="T14" fmla="*/ 1 w 4"/>
                    <a:gd name="T15" fmla="*/ 5 h 6"/>
                    <a:gd name="T16" fmla="*/ 1 w 4"/>
                    <a:gd name="T17" fmla="*/ 5 h 6"/>
                    <a:gd name="T18" fmla="*/ 1 w 4"/>
                    <a:gd name="T19" fmla="*/ 5 h 6"/>
                    <a:gd name="T20" fmla="*/ 3 w 4"/>
                    <a:gd name="T21" fmla="*/ 1 h 6"/>
                    <a:gd name="T22" fmla="*/ 3 w 4"/>
                    <a:gd name="T23" fmla="*/ 1 h 6"/>
                    <a:gd name="T24" fmla="*/ 3 w 4"/>
                    <a:gd name="T25" fmla="*/ 2 h 6"/>
                    <a:gd name="T26" fmla="*/ 3 w 4"/>
                    <a:gd name="T27" fmla="*/ 1 h 6"/>
                    <a:gd name="T28" fmla="*/ 3 w 4"/>
                    <a:gd name="T29" fmla="*/ 1 h 6"/>
                    <a:gd name="T30" fmla="*/ 3 w 4"/>
                    <a:gd name="T31" fmla="*/ 0 h 6"/>
                    <a:gd name="T32" fmla="*/ 3 w 4"/>
                    <a:gd name="T33" fmla="*/ 1 h 6"/>
                    <a:gd name="T34" fmla="*/ 3 w 4"/>
                    <a:gd name="T35" fmla="*/ 1 h 6"/>
                    <a:gd name="T36" fmla="*/ 4 w 4"/>
                    <a:gd name="T37" fmla="*/ 0 h 6"/>
                    <a:gd name="T38" fmla="*/ 3 w 4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4" name="Oval 9665"/>
                <p:cNvSpPr>
                  <a:spLocks noChangeArrowheads="1"/>
                </p:cNvSpPr>
                <p:nvPr/>
              </p:nvSpPr>
              <p:spPr bwMode="auto">
                <a:xfrm>
                  <a:off x="-458" y="332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5" name="Oval 9666"/>
                <p:cNvSpPr>
                  <a:spLocks noChangeArrowheads="1"/>
                </p:cNvSpPr>
                <p:nvPr/>
              </p:nvSpPr>
              <p:spPr bwMode="auto">
                <a:xfrm>
                  <a:off x="-460" y="332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6" name="Freeform 9667"/>
                <p:cNvSpPr>
                  <a:spLocks/>
                </p:cNvSpPr>
                <p:nvPr/>
              </p:nvSpPr>
              <p:spPr bwMode="auto">
                <a:xfrm>
                  <a:off x="-456" y="3318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7" name="Rectangle 9668"/>
                <p:cNvSpPr>
                  <a:spLocks noChangeArrowheads="1"/>
                </p:cNvSpPr>
                <p:nvPr/>
              </p:nvSpPr>
              <p:spPr bwMode="auto">
                <a:xfrm>
                  <a:off x="-453" y="3316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8" name="Rectangle 9669"/>
                <p:cNvSpPr>
                  <a:spLocks noChangeArrowheads="1"/>
                </p:cNvSpPr>
                <p:nvPr/>
              </p:nvSpPr>
              <p:spPr bwMode="auto">
                <a:xfrm>
                  <a:off x="-453" y="3316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9" name="Freeform 9670"/>
                <p:cNvSpPr>
                  <a:spLocks noEditPoints="1"/>
                </p:cNvSpPr>
                <p:nvPr/>
              </p:nvSpPr>
              <p:spPr bwMode="auto">
                <a:xfrm>
                  <a:off x="-439" y="3268"/>
                  <a:ext cx="14" cy="24"/>
                </a:xfrm>
                <a:custGeom>
                  <a:avLst/>
                  <a:gdLst>
                    <a:gd name="T0" fmla="*/ 0 w 6"/>
                    <a:gd name="T1" fmla="*/ 10 h 10"/>
                    <a:gd name="T2" fmla="*/ 0 w 6"/>
                    <a:gd name="T3" fmla="*/ 10 h 10"/>
                    <a:gd name="T4" fmla="*/ 0 w 6"/>
                    <a:gd name="T5" fmla="*/ 10 h 10"/>
                    <a:gd name="T6" fmla="*/ 0 w 6"/>
                    <a:gd name="T7" fmla="*/ 10 h 10"/>
                    <a:gd name="T8" fmla="*/ 0 w 6"/>
                    <a:gd name="T9" fmla="*/ 10 h 10"/>
                    <a:gd name="T10" fmla="*/ 4 w 6"/>
                    <a:gd name="T11" fmla="*/ 4 h 10"/>
                    <a:gd name="T12" fmla="*/ 3 w 6"/>
                    <a:gd name="T13" fmla="*/ 4 h 10"/>
                    <a:gd name="T14" fmla="*/ 3 w 6"/>
                    <a:gd name="T15" fmla="*/ 4 h 10"/>
                    <a:gd name="T16" fmla="*/ 4 w 6"/>
                    <a:gd name="T17" fmla="*/ 4 h 10"/>
                    <a:gd name="T18" fmla="*/ 4 w 6"/>
                    <a:gd name="T19" fmla="*/ 4 h 10"/>
                    <a:gd name="T20" fmla="*/ 6 w 6"/>
                    <a:gd name="T21" fmla="*/ 0 h 10"/>
                    <a:gd name="T22" fmla="*/ 6 w 6"/>
                    <a:gd name="T23" fmla="*/ 0 h 10"/>
                    <a:gd name="T24" fmla="*/ 6 w 6"/>
                    <a:gd name="T25" fmla="*/ 0 h 10"/>
                    <a:gd name="T26" fmla="*/ 6 w 6"/>
                    <a:gd name="T27" fmla="*/ 0 h 10"/>
                    <a:gd name="T28" fmla="*/ 6 w 6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0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moveTo>
                        <a:pt x="4" y="4"/>
                      </a:move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0" name="Freeform 9671"/>
                <p:cNvSpPr>
                  <a:spLocks noEditPoints="1"/>
                </p:cNvSpPr>
                <p:nvPr/>
              </p:nvSpPr>
              <p:spPr bwMode="auto">
                <a:xfrm>
                  <a:off x="-434" y="3259"/>
                  <a:ext cx="14" cy="24"/>
                </a:xfrm>
                <a:custGeom>
                  <a:avLst/>
                  <a:gdLst>
                    <a:gd name="T0" fmla="*/ 0 w 6"/>
                    <a:gd name="T1" fmla="*/ 10 h 10"/>
                    <a:gd name="T2" fmla="*/ 0 w 6"/>
                    <a:gd name="T3" fmla="*/ 10 h 10"/>
                    <a:gd name="T4" fmla="*/ 0 w 6"/>
                    <a:gd name="T5" fmla="*/ 10 h 10"/>
                    <a:gd name="T6" fmla="*/ 0 w 6"/>
                    <a:gd name="T7" fmla="*/ 10 h 10"/>
                    <a:gd name="T8" fmla="*/ 0 w 6"/>
                    <a:gd name="T9" fmla="*/ 10 h 10"/>
                    <a:gd name="T10" fmla="*/ 5 w 6"/>
                    <a:gd name="T11" fmla="*/ 2 h 10"/>
                    <a:gd name="T12" fmla="*/ 5 w 6"/>
                    <a:gd name="T13" fmla="*/ 2 h 10"/>
                    <a:gd name="T14" fmla="*/ 5 w 6"/>
                    <a:gd name="T15" fmla="*/ 2 h 10"/>
                    <a:gd name="T16" fmla="*/ 5 w 6"/>
                    <a:gd name="T17" fmla="*/ 2 h 10"/>
                    <a:gd name="T18" fmla="*/ 5 w 6"/>
                    <a:gd name="T19" fmla="*/ 2 h 10"/>
                    <a:gd name="T20" fmla="*/ 6 w 6"/>
                    <a:gd name="T21" fmla="*/ 0 h 10"/>
                    <a:gd name="T22" fmla="*/ 6 w 6"/>
                    <a:gd name="T23" fmla="*/ 0 h 10"/>
                    <a:gd name="T24" fmla="*/ 6 w 6"/>
                    <a:gd name="T25" fmla="*/ 0 h 10"/>
                    <a:gd name="T26" fmla="*/ 6 w 6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" h="10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1" name="Freeform 9672"/>
                <p:cNvSpPr>
                  <a:spLocks/>
                </p:cNvSpPr>
                <p:nvPr/>
              </p:nvSpPr>
              <p:spPr bwMode="auto">
                <a:xfrm>
                  <a:off x="-437" y="3285"/>
                  <a:ext cx="3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2" name="Freeform 9673"/>
                <p:cNvSpPr>
                  <a:spLocks noEditPoints="1"/>
                </p:cNvSpPr>
                <p:nvPr/>
              </p:nvSpPr>
              <p:spPr bwMode="auto">
                <a:xfrm>
                  <a:off x="-505" y="3332"/>
                  <a:ext cx="42" cy="71"/>
                </a:xfrm>
                <a:custGeom>
                  <a:avLst/>
                  <a:gdLst>
                    <a:gd name="T0" fmla="*/ 1 w 18"/>
                    <a:gd name="T1" fmla="*/ 28 h 30"/>
                    <a:gd name="T2" fmla="*/ 0 w 18"/>
                    <a:gd name="T3" fmla="*/ 30 h 30"/>
                    <a:gd name="T4" fmla="*/ 0 w 18"/>
                    <a:gd name="T5" fmla="*/ 30 h 30"/>
                    <a:gd name="T6" fmla="*/ 1 w 18"/>
                    <a:gd name="T7" fmla="*/ 29 h 30"/>
                    <a:gd name="T8" fmla="*/ 1 w 18"/>
                    <a:gd name="T9" fmla="*/ 28 h 30"/>
                    <a:gd name="T10" fmla="*/ 2 w 18"/>
                    <a:gd name="T11" fmla="*/ 26 h 30"/>
                    <a:gd name="T12" fmla="*/ 1 w 18"/>
                    <a:gd name="T13" fmla="*/ 28 h 30"/>
                    <a:gd name="T14" fmla="*/ 1 w 18"/>
                    <a:gd name="T15" fmla="*/ 28 h 30"/>
                    <a:gd name="T16" fmla="*/ 2 w 18"/>
                    <a:gd name="T17" fmla="*/ 26 h 30"/>
                    <a:gd name="T18" fmla="*/ 2 w 18"/>
                    <a:gd name="T19" fmla="*/ 26 h 30"/>
                    <a:gd name="T20" fmla="*/ 10 w 18"/>
                    <a:gd name="T21" fmla="*/ 12 h 30"/>
                    <a:gd name="T22" fmla="*/ 9 w 18"/>
                    <a:gd name="T23" fmla="*/ 15 h 30"/>
                    <a:gd name="T24" fmla="*/ 9 w 18"/>
                    <a:gd name="T25" fmla="*/ 15 h 30"/>
                    <a:gd name="T26" fmla="*/ 10 w 18"/>
                    <a:gd name="T27" fmla="*/ 12 h 30"/>
                    <a:gd name="T28" fmla="*/ 10 w 18"/>
                    <a:gd name="T29" fmla="*/ 12 h 30"/>
                    <a:gd name="T30" fmla="*/ 17 w 18"/>
                    <a:gd name="T31" fmla="*/ 1 h 30"/>
                    <a:gd name="T32" fmla="*/ 16 w 18"/>
                    <a:gd name="T33" fmla="*/ 3 h 30"/>
                    <a:gd name="T34" fmla="*/ 16 w 18"/>
                    <a:gd name="T35" fmla="*/ 3 h 30"/>
                    <a:gd name="T36" fmla="*/ 17 w 18"/>
                    <a:gd name="T37" fmla="*/ 1 h 30"/>
                    <a:gd name="T38" fmla="*/ 17 w 18"/>
                    <a:gd name="T39" fmla="*/ 1 h 30"/>
                    <a:gd name="T40" fmla="*/ 18 w 18"/>
                    <a:gd name="T41" fmla="*/ 0 h 30"/>
                    <a:gd name="T42" fmla="*/ 17 w 18"/>
                    <a:gd name="T43" fmla="*/ 0 h 30"/>
                    <a:gd name="T44" fmla="*/ 18 w 18"/>
                    <a:gd name="T45" fmla="*/ 0 h 30"/>
                    <a:gd name="T46" fmla="*/ 18 w 18"/>
                    <a:gd name="T47" fmla="*/ 0 h 30"/>
                    <a:gd name="T48" fmla="*/ 18 w 18"/>
                    <a:gd name="T4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8" h="30">
                      <a:moveTo>
                        <a:pt x="1" y="28"/>
                      </a:moveTo>
                      <a:cubicBezTo>
                        <a:pt x="0" y="29"/>
                        <a:pt x="0" y="29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29"/>
                        <a:pt x="1" y="29"/>
                      </a:cubicBezTo>
                      <a:cubicBezTo>
                        <a:pt x="1" y="28"/>
                        <a:pt x="1" y="28"/>
                        <a:pt x="1" y="28"/>
                      </a:cubicBezTo>
                      <a:moveTo>
                        <a:pt x="2" y="26"/>
                      </a:moveTo>
                      <a:cubicBezTo>
                        <a:pt x="2" y="27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2" y="27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moveTo>
                        <a:pt x="10" y="12"/>
                      </a:moveTo>
                      <a:cubicBezTo>
                        <a:pt x="10" y="13"/>
                        <a:pt x="9" y="14"/>
                        <a:pt x="9" y="15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4"/>
                        <a:pt x="10" y="13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moveTo>
                        <a:pt x="17" y="1"/>
                      </a:moveTo>
                      <a:cubicBezTo>
                        <a:pt x="16" y="2"/>
                        <a:pt x="16" y="2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16" y="2"/>
                        <a:pt x="17" y="2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moveTo>
                        <a:pt x="18" y="0"/>
                      </a:moveTo>
                      <a:cubicBezTo>
                        <a:pt x="18" y="0"/>
                        <a:pt x="18" y="0"/>
                        <a:pt x="17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3" name="Freeform 9674"/>
                <p:cNvSpPr>
                  <a:spLocks noEditPoints="1"/>
                </p:cNvSpPr>
                <p:nvPr/>
              </p:nvSpPr>
              <p:spPr bwMode="auto">
                <a:xfrm>
                  <a:off x="-741" y="3575"/>
                  <a:ext cx="118" cy="192"/>
                </a:xfrm>
                <a:custGeom>
                  <a:avLst/>
                  <a:gdLst>
                    <a:gd name="T0" fmla="*/ 1 w 50"/>
                    <a:gd name="T1" fmla="*/ 79 h 81"/>
                    <a:gd name="T2" fmla="*/ 1 w 50"/>
                    <a:gd name="T3" fmla="*/ 80 h 81"/>
                    <a:gd name="T4" fmla="*/ 2 w 50"/>
                    <a:gd name="T5" fmla="*/ 77 h 81"/>
                    <a:gd name="T6" fmla="*/ 3 w 50"/>
                    <a:gd name="T7" fmla="*/ 76 h 81"/>
                    <a:gd name="T8" fmla="*/ 4 w 50"/>
                    <a:gd name="T9" fmla="*/ 75 h 81"/>
                    <a:gd name="T10" fmla="*/ 4 w 50"/>
                    <a:gd name="T11" fmla="*/ 75 h 81"/>
                    <a:gd name="T12" fmla="*/ 6 w 50"/>
                    <a:gd name="T13" fmla="*/ 71 h 81"/>
                    <a:gd name="T14" fmla="*/ 6 w 50"/>
                    <a:gd name="T15" fmla="*/ 71 h 81"/>
                    <a:gd name="T16" fmla="*/ 7 w 50"/>
                    <a:gd name="T17" fmla="*/ 69 h 81"/>
                    <a:gd name="T18" fmla="*/ 6 w 50"/>
                    <a:gd name="T19" fmla="*/ 71 h 81"/>
                    <a:gd name="T20" fmla="*/ 7 w 50"/>
                    <a:gd name="T21" fmla="*/ 69 h 81"/>
                    <a:gd name="T22" fmla="*/ 9 w 50"/>
                    <a:gd name="T23" fmla="*/ 65 h 81"/>
                    <a:gd name="T24" fmla="*/ 9 w 50"/>
                    <a:gd name="T25" fmla="*/ 66 h 81"/>
                    <a:gd name="T26" fmla="*/ 10 w 50"/>
                    <a:gd name="T27" fmla="*/ 65 h 81"/>
                    <a:gd name="T28" fmla="*/ 11 w 50"/>
                    <a:gd name="T29" fmla="*/ 62 h 81"/>
                    <a:gd name="T30" fmla="*/ 11 w 50"/>
                    <a:gd name="T31" fmla="*/ 63 h 81"/>
                    <a:gd name="T32" fmla="*/ 11 w 50"/>
                    <a:gd name="T33" fmla="*/ 63 h 81"/>
                    <a:gd name="T34" fmla="*/ 13 w 50"/>
                    <a:gd name="T35" fmla="*/ 60 h 81"/>
                    <a:gd name="T36" fmla="*/ 13 w 50"/>
                    <a:gd name="T37" fmla="*/ 61 h 81"/>
                    <a:gd name="T38" fmla="*/ 13 w 50"/>
                    <a:gd name="T39" fmla="*/ 60 h 81"/>
                    <a:gd name="T40" fmla="*/ 13 w 50"/>
                    <a:gd name="T41" fmla="*/ 59 h 81"/>
                    <a:gd name="T42" fmla="*/ 17 w 50"/>
                    <a:gd name="T43" fmla="*/ 53 h 81"/>
                    <a:gd name="T44" fmla="*/ 22 w 50"/>
                    <a:gd name="T45" fmla="*/ 45 h 81"/>
                    <a:gd name="T46" fmla="*/ 19 w 50"/>
                    <a:gd name="T47" fmla="*/ 51 h 81"/>
                    <a:gd name="T48" fmla="*/ 23 w 50"/>
                    <a:gd name="T49" fmla="*/ 45 h 81"/>
                    <a:gd name="T50" fmla="*/ 30 w 50"/>
                    <a:gd name="T51" fmla="*/ 32 h 81"/>
                    <a:gd name="T52" fmla="*/ 24 w 50"/>
                    <a:gd name="T53" fmla="*/ 42 h 81"/>
                    <a:gd name="T54" fmla="*/ 30 w 50"/>
                    <a:gd name="T55" fmla="*/ 33 h 81"/>
                    <a:gd name="T56" fmla="*/ 36 w 50"/>
                    <a:gd name="T57" fmla="*/ 21 h 81"/>
                    <a:gd name="T58" fmla="*/ 32 w 50"/>
                    <a:gd name="T59" fmla="*/ 30 h 81"/>
                    <a:gd name="T60" fmla="*/ 36 w 50"/>
                    <a:gd name="T61" fmla="*/ 21 h 81"/>
                    <a:gd name="T62" fmla="*/ 38 w 50"/>
                    <a:gd name="T63" fmla="*/ 19 h 81"/>
                    <a:gd name="T64" fmla="*/ 38 w 50"/>
                    <a:gd name="T65" fmla="*/ 19 h 81"/>
                    <a:gd name="T66" fmla="*/ 38 w 50"/>
                    <a:gd name="T67" fmla="*/ 18 h 81"/>
                    <a:gd name="T68" fmla="*/ 38 w 50"/>
                    <a:gd name="T69" fmla="*/ 19 h 81"/>
                    <a:gd name="T70" fmla="*/ 38 w 50"/>
                    <a:gd name="T71" fmla="*/ 18 h 81"/>
                    <a:gd name="T72" fmla="*/ 39 w 50"/>
                    <a:gd name="T73" fmla="*/ 18 h 81"/>
                    <a:gd name="T74" fmla="*/ 40 w 50"/>
                    <a:gd name="T75" fmla="*/ 16 h 81"/>
                    <a:gd name="T76" fmla="*/ 42 w 50"/>
                    <a:gd name="T77" fmla="*/ 13 h 81"/>
                    <a:gd name="T78" fmla="*/ 40 w 50"/>
                    <a:gd name="T79" fmla="*/ 16 h 81"/>
                    <a:gd name="T80" fmla="*/ 42 w 50"/>
                    <a:gd name="T81" fmla="*/ 13 h 81"/>
                    <a:gd name="T82" fmla="*/ 42 w 50"/>
                    <a:gd name="T83" fmla="*/ 13 h 81"/>
                    <a:gd name="T84" fmla="*/ 42 w 50"/>
                    <a:gd name="T85" fmla="*/ 13 h 81"/>
                    <a:gd name="T86" fmla="*/ 44 w 50"/>
                    <a:gd name="T87" fmla="*/ 9 h 81"/>
                    <a:gd name="T88" fmla="*/ 44 w 50"/>
                    <a:gd name="T89" fmla="*/ 10 h 81"/>
                    <a:gd name="T90" fmla="*/ 44 w 50"/>
                    <a:gd name="T91" fmla="*/ 9 h 81"/>
                    <a:gd name="T92" fmla="*/ 44 w 50"/>
                    <a:gd name="T93" fmla="*/ 9 h 81"/>
                    <a:gd name="T94" fmla="*/ 45 w 50"/>
                    <a:gd name="T95" fmla="*/ 8 h 81"/>
                    <a:gd name="T96" fmla="*/ 46 w 50"/>
                    <a:gd name="T97" fmla="*/ 6 h 81"/>
                    <a:gd name="T98" fmla="*/ 46 w 50"/>
                    <a:gd name="T99" fmla="*/ 7 h 81"/>
                    <a:gd name="T100" fmla="*/ 46 w 50"/>
                    <a:gd name="T101" fmla="*/ 6 h 81"/>
                    <a:gd name="T102" fmla="*/ 46 w 50"/>
                    <a:gd name="T103" fmla="*/ 6 h 81"/>
                    <a:gd name="T104" fmla="*/ 46 w 50"/>
                    <a:gd name="T105" fmla="*/ 6 h 81"/>
                    <a:gd name="T106" fmla="*/ 47 w 50"/>
                    <a:gd name="T107" fmla="*/ 4 h 81"/>
                    <a:gd name="T108" fmla="*/ 47 w 50"/>
                    <a:gd name="T109" fmla="*/ 5 h 81"/>
                    <a:gd name="T110" fmla="*/ 47 w 50"/>
                    <a:gd name="T111" fmla="*/ 4 h 81"/>
                    <a:gd name="T112" fmla="*/ 48 w 50"/>
                    <a:gd name="T113" fmla="*/ 3 h 81"/>
                    <a:gd name="T114" fmla="*/ 50 w 50"/>
                    <a:gd name="T115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50" h="81">
                      <a:moveTo>
                        <a:pt x="2" y="77"/>
                      </a:moveTo>
                      <a:cubicBezTo>
                        <a:pt x="1" y="79"/>
                        <a:pt x="1" y="79"/>
                        <a:pt x="1" y="79"/>
                      </a:cubicBezTo>
                      <a:cubicBezTo>
                        <a:pt x="1" y="79"/>
                        <a:pt x="0" y="80"/>
                        <a:pt x="0" y="81"/>
                      </a:cubicBezTo>
                      <a:cubicBezTo>
                        <a:pt x="0" y="81"/>
                        <a:pt x="0" y="80"/>
                        <a:pt x="1" y="80"/>
                      </a:cubicBezTo>
                      <a:cubicBezTo>
                        <a:pt x="2" y="77"/>
                        <a:pt x="2" y="77"/>
                        <a:pt x="2" y="77"/>
                      </a:cubicBezTo>
                      <a:cubicBezTo>
                        <a:pt x="2" y="77"/>
                        <a:pt x="2" y="77"/>
                        <a:pt x="2" y="77"/>
                      </a:cubicBezTo>
                      <a:moveTo>
                        <a:pt x="4" y="75"/>
                      </a:moveTo>
                      <a:cubicBezTo>
                        <a:pt x="3" y="76"/>
                        <a:pt x="3" y="76"/>
                        <a:pt x="3" y="76"/>
                      </a:cubicBezTo>
                      <a:cubicBezTo>
                        <a:pt x="3" y="76"/>
                        <a:pt x="3" y="76"/>
                        <a:pt x="3" y="76"/>
                      </a:cubicBezTo>
                      <a:cubicBezTo>
                        <a:pt x="4" y="75"/>
                        <a:pt x="4" y="75"/>
                        <a:pt x="4" y="75"/>
                      </a:cubicBezTo>
                      <a:cubicBezTo>
                        <a:pt x="4" y="75"/>
                        <a:pt x="4" y="75"/>
                        <a:pt x="4" y="75"/>
                      </a:cubicBezTo>
                      <a:cubicBezTo>
                        <a:pt x="4" y="75"/>
                        <a:pt x="4" y="75"/>
                        <a:pt x="4" y="75"/>
                      </a:cubicBezTo>
                      <a:moveTo>
                        <a:pt x="6" y="71"/>
                      </a:moveTo>
                      <a:cubicBezTo>
                        <a:pt x="6" y="71"/>
                        <a:pt x="6" y="71"/>
                        <a:pt x="6" y="71"/>
                      </a:cubicBezTo>
                      <a:cubicBezTo>
                        <a:pt x="6" y="71"/>
                        <a:pt x="6" y="71"/>
                        <a:pt x="6" y="72"/>
                      </a:cubicBezTo>
                      <a:cubicBezTo>
                        <a:pt x="6" y="71"/>
                        <a:pt x="6" y="71"/>
                        <a:pt x="6" y="71"/>
                      </a:cubicBezTo>
                      <a:cubicBezTo>
                        <a:pt x="6" y="71"/>
                        <a:pt x="6" y="71"/>
                        <a:pt x="6" y="71"/>
                      </a:cubicBezTo>
                      <a:moveTo>
                        <a:pt x="7" y="69"/>
                      </a:moveTo>
                      <a:cubicBezTo>
                        <a:pt x="6" y="71"/>
                        <a:pt x="6" y="71"/>
                        <a:pt x="6" y="71"/>
                      </a:cubicBezTo>
                      <a:cubicBezTo>
                        <a:pt x="6" y="71"/>
                        <a:pt x="6" y="71"/>
                        <a:pt x="6" y="71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9"/>
                        <a:pt x="7" y="69"/>
                        <a:pt x="7" y="69"/>
                      </a:cubicBezTo>
                      <a:moveTo>
                        <a:pt x="9" y="65"/>
                      </a:move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10" y="65"/>
                        <a:pt x="10" y="65"/>
                        <a:pt x="10" y="65"/>
                      </a:cubicBezTo>
                      <a:cubicBezTo>
                        <a:pt x="10" y="65"/>
                        <a:pt x="10" y="65"/>
                        <a:pt x="10" y="65"/>
                      </a:cubicBezTo>
                      <a:cubicBezTo>
                        <a:pt x="10" y="65"/>
                        <a:pt x="10" y="65"/>
                        <a:pt x="9" y="65"/>
                      </a:cubicBezTo>
                      <a:moveTo>
                        <a:pt x="11" y="62"/>
                      </a:move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1" y="63"/>
                        <a:pt x="11" y="63"/>
                        <a:pt x="11" y="62"/>
                      </a:cubicBezTo>
                      <a:moveTo>
                        <a:pt x="13" y="60"/>
                      </a:moveTo>
                      <a:cubicBezTo>
                        <a:pt x="12" y="60"/>
                        <a:pt x="12" y="60"/>
                        <a:pt x="12" y="60"/>
                      </a:cubicBezTo>
                      <a:cubicBezTo>
                        <a:pt x="13" y="60"/>
                        <a:pt x="13" y="60"/>
                        <a:pt x="13" y="61"/>
                      </a:cubicBezTo>
                      <a:cubicBezTo>
                        <a:pt x="13" y="60"/>
                        <a:pt x="13" y="60"/>
                        <a:pt x="13" y="60"/>
                      </a:cubicBezTo>
                      <a:cubicBezTo>
                        <a:pt x="13" y="60"/>
                        <a:pt x="13" y="60"/>
                        <a:pt x="13" y="60"/>
                      </a:cubicBezTo>
                      <a:moveTo>
                        <a:pt x="17" y="53"/>
                      </a:moveTo>
                      <a:cubicBezTo>
                        <a:pt x="13" y="59"/>
                        <a:pt x="13" y="59"/>
                        <a:pt x="13" y="59"/>
                      </a:cubicBezTo>
                      <a:cubicBezTo>
                        <a:pt x="13" y="59"/>
                        <a:pt x="13" y="59"/>
                        <a:pt x="14" y="59"/>
                      </a:cubicBezTo>
                      <a:cubicBezTo>
                        <a:pt x="17" y="53"/>
                        <a:pt x="17" y="53"/>
                        <a:pt x="17" y="53"/>
                      </a:cubicBezTo>
                      <a:cubicBezTo>
                        <a:pt x="17" y="53"/>
                        <a:pt x="17" y="53"/>
                        <a:pt x="17" y="53"/>
                      </a:cubicBezTo>
                      <a:moveTo>
                        <a:pt x="22" y="45"/>
                      </a:moveTo>
                      <a:cubicBezTo>
                        <a:pt x="19" y="50"/>
                        <a:pt x="19" y="50"/>
                        <a:pt x="19" y="50"/>
                      </a:cubicBezTo>
                      <a:cubicBezTo>
                        <a:pt x="19" y="50"/>
                        <a:pt x="19" y="51"/>
                        <a:pt x="19" y="51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5"/>
                        <a:pt x="23" y="45"/>
                        <a:pt x="23" y="45"/>
                      </a:cubicBezTo>
                      <a:cubicBezTo>
                        <a:pt x="23" y="45"/>
                        <a:pt x="22" y="45"/>
                        <a:pt x="22" y="45"/>
                      </a:cubicBezTo>
                      <a:moveTo>
                        <a:pt x="30" y="32"/>
                      </a:move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2"/>
                        <a:pt x="24" y="42"/>
                        <a:pt x="24" y="42"/>
                      </a:cubicBezTo>
                      <a:cubicBezTo>
                        <a:pt x="24" y="42"/>
                        <a:pt x="24" y="42"/>
                        <a:pt x="25" y="42"/>
                      </a:cubicBez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32"/>
                        <a:pt x="30" y="32"/>
                        <a:pt x="30" y="32"/>
                      </a:cubicBezTo>
                      <a:moveTo>
                        <a:pt x="36" y="21"/>
                      </a:move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30"/>
                        <a:pt x="32" y="30"/>
                        <a:pt x="32" y="30"/>
                      </a:cubicBezTo>
                      <a:cubicBezTo>
                        <a:pt x="37" y="22"/>
                        <a:pt x="37" y="22"/>
                        <a:pt x="37" y="22"/>
                      </a:cubicBezTo>
                      <a:cubicBezTo>
                        <a:pt x="37" y="22"/>
                        <a:pt x="37" y="22"/>
                        <a:pt x="36" y="21"/>
                      </a:cubicBezTo>
                      <a:moveTo>
                        <a:pt x="38" y="19"/>
                      </a:move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moveTo>
                        <a:pt x="38" y="18"/>
                      </a:move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8" y="19"/>
                        <a:pt x="38" y="19"/>
                        <a:pt x="38" y="19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8"/>
                        <a:pt x="39" y="18"/>
                        <a:pt x="38" y="18"/>
                      </a:cubicBezTo>
                      <a:moveTo>
                        <a:pt x="40" y="16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moveTo>
                        <a:pt x="42" y="13"/>
                      </a:move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moveTo>
                        <a:pt x="42" y="12"/>
                      </a:moveTo>
                      <a:cubicBezTo>
                        <a:pt x="42" y="13"/>
                        <a:pt x="42" y="13"/>
                        <a:pt x="42" y="13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cubicBezTo>
                        <a:pt x="42" y="13"/>
                        <a:pt x="42" y="12"/>
                        <a:pt x="42" y="12"/>
                      </a:cubicBezTo>
                      <a:moveTo>
                        <a:pt x="44" y="9"/>
                      </a:move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moveTo>
                        <a:pt x="45" y="7"/>
                      </a:move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7"/>
                        <a:pt x="45" y="7"/>
                        <a:pt x="45" y="7"/>
                      </a:cubicBezTo>
                      <a:moveTo>
                        <a:pt x="46" y="6"/>
                      </a:move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7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moveTo>
                        <a:pt x="46" y="6"/>
                      </a:move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moveTo>
                        <a:pt x="47" y="4"/>
                      </a:moveTo>
                      <a:cubicBezTo>
                        <a:pt x="47" y="5"/>
                        <a:pt x="47" y="5"/>
                        <a:pt x="47" y="5"/>
                      </a:cubicBezTo>
                      <a:cubicBezTo>
                        <a:pt x="47" y="5"/>
                        <a:pt x="47" y="5"/>
                        <a:pt x="47" y="5"/>
                      </a:cubicBezTo>
                      <a:cubicBezTo>
                        <a:pt x="47" y="4"/>
                        <a:pt x="47" y="4"/>
                        <a:pt x="47" y="4"/>
                      </a:cubicBezTo>
                      <a:cubicBezTo>
                        <a:pt x="47" y="4"/>
                        <a:pt x="47" y="4"/>
                        <a:pt x="47" y="4"/>
                      </a:cubicBezTo>
                      <a:moveTo>
                        <a:pt x="50" y="0"/>
                      </a:move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50" y="0"/>
                        <a:pt x="50" y="0"/>
                        <a:pt x="5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4" name="Oval 9675"/>
                <p:cNvSpPr>
                  <a:spLocks noChangeArrowheads="1"/>
                </p:cNvSpPr>
                <p:nvPr/>
              </p:nvSpPr>
              <p:spPr bwMode="auto">
                <a:xfrm>
                  <a:off x="-652" y="362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5" name="Oval 9676"/>
                <p:cNvSpPr>
                  <a:spLocks noChangeArrowheads="1"/>
                </p:cNvSpPr>
                <p:nvPr/>
              </p:nvSpPr>
              <p:spPr bwMode="auto">
                <a:xfrm>
                  <a:off x="-647" y="361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6" name="Rectangle 9677"/>
                <p:cNvSpPr>
                  <a:spLocks noChangeArrowheads="1"/>
                </p:cNvSpPr>
                <p:nvPr/>
              </p:nvSpPr>
              <p:spPr bwMode="auto">
                <a:xfrm>
                  <a:off x="-633" y="3590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7" name="Freeform 9678"/>
                <p:cNvSpPr>
                  <a:spLocks/>
                </p:cNvSpPr>
                <p:nvPr/>
              </p:nvSpPr>
              <p:spPr bwMode="auto">
                <a:xfrm>
                  <a:off x="-633" y="359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8" name="Freeform 9679"/>
                <p:cNvSpPr>
                  <a:spLocks noEditPoints="1"/>
                </p:cNvSpPr>
                <p:nvPr/>
              </p:nvSpPr>
              <p:spPr bwMode="auto">
                <a:xfrm>
                  <a:off x="-737" y="3568"/>
                  <a:ext cx="116" cy="189"/>
                </a:xfrm>
                <a:custGeom>
                  <a:avLst/>
                  <a:gdLst>
                    <a:gd name="T0" fmla="*/ 0 w 49"/>
                    <a:gd name="T1" fmla="*/ 80 h 80"/>
                    <a:gd name="T2" fmla="*/ 1 w 49"/>
                    <a:gd name="T3" fmla="*/ 79 h 80"/>
                    <a:gd name="T4" fmla="*/ 4 w 49"/>
                    <a:gd name="T5" fmla="*/ 74 h 80"/>
                    <a:gd name="T6" fmla="*/ 2 w 49"/>
                    <a:gd name="T7" fmla="*/ 78 h 80"/>
                    <a:gd name="T8" fmla="*/ 4 w 49"/>
                    <a:gd name="T9" fmla="*/ 75 h 80"/>
                    <a:gd name="T10" fmla="*/ 4 w 49"/>
                    <a:gd name="T11" fmla="*/ 74 h 80"/>
                    <a:gd name="T12" fmla="*/ 4 w 49"/>
                    <a:gd name="T13" fmla="*/ 74 h 80"/>
                    <a:gd name="T14" fmla="*/ 4 w 49"/>
                    <a:gd name="T15" fmla="*/ 74 h 80"/>
                    <a:gd name="T16" fmla="*/ 5 w 49"/>
                    <a:gd name="T17" fmla="*/ 72 h 80"/>
                    <a:gd name="T18" fmla="*/ 5 w 49"/>
                    <a:gd name="T19" fmla="*/ 72 h 80"/>
                    <a:gd name="T20" fmla="*/ 7 w 49"/>
                    <a:gd name="T21" fmla="*/ 69 h 80"/>
                    <a:gd name="T22" fmla="*/ 7 w 49"/>
                    <a:gd name="T23" fmla="*/ 68 h 80"/>
                    <a:gd name="T24" fmla="*/ 9 w 49"/>
                    <a:gd name="T25" fmla="*/ 66 h 80"/>
                    <a:gd name="T26" fmla="*/ 10 w 49"/>
                    <a:gd name="T27" fmla="*/ 63 h 80"/>
                    <a:gd name="T28" fmla="*/ 9 w 49"/>
                    <a:gd name="T29" fmla="*/ 66 h 80"/>
                    <a:gd name="T30" fmla="*/ 10 w 49"/>
                    <a:gd name="T31" fmla="*/ 63 h 80"/>
                    <a:gd name="T32" fmla="*/ 11 w 49"/>
                    <a:gd name="T33" fmla="*/ 63 h 80"/>
                    <a:gd name="T34" fmla="*/ 12 w 49"/>
                    <a:gd name="T35" fmla="*/ 62 h 80"/>
                    <a:gd name="T36" fmla="*/ 17 w 49"/>
                    <a:gd name="T37" fmla="*/ 53 h 80"/>
                    <a:gd name="T38" fmla="*/ 15 w 49"/>
                    <a:gd name="T39" fmla="*/ 56 h 80"/>
                    <a:gd name="T40" fmla="*/ 17 w 49"/>
                    <a:gd name="T41" fmla="*/ 53 h 80"/>
                    <a:gd name="T42" fmla="*/ 20 w 49"/>
                    <a:gd name="T43" fmla="*/ 48 h 80"/>
                    <a:gd name="T44" fmla="*/ 23 w 49"/>
                    <a:gd name="T45" fmla="*/ 45 h 80"/>
                    <a:gd name="T46" fmla="*/ 30 w 49"/>
                    <a:gd name="T47" fmla="*/ 32 h 80"/>
                    <a:gd name="T48" fmla="*/ 28 w 49"/>
                    <a:gd name="T49" fmla="*/ 36 h 80"/>
                    <a:gd name="T50" fmla="*/ 30 w 49"/>
                    <a:gd name="T51" fmla="*/ 32 h 80"/>
                    <a:gd name="T52" fmla="*/ 34 w 49"/>
                    <a:gd name="T53" fmla="*/ 24 h 80"/>
                    <a:gd name="T54" fmla="*/ 36 w 49"/>
                    <a:gd name="T55" fmla="*/ 22 h 80"/>
                    <a:gd name="T56" fmla="*/ 37 w 49"/>
                    <a:gd name="T57" fmla="*/ 21 h 80"/>
                    <a:gd name="T58" fmla="*/ 37 w 49"/>
                    <a:gd name="T59" fmla="*/ 21 h 80"/>
                    <a:gd name="T60" fmla="*/ 37 w 49"/>
                    <a:gd name="T61" fmla="*/ 21 h 80"/>
                    <a:gd name="T62" fmla="*/ 40 w 49"/>
                    <a:gd name="T63" fmla="*/ 16 h 80"/>
                    <a:gd name="T64" fmla="*/ 40 w 49"/>
                    <a:gd name="T65" fmla="*/ 16 h 80"/>
                    <a:gd name="T66" fmla="*/ 42 w 49"/>
                    <a:gd name="T67" fmla="*/ 12 h 80"/>
                    <a:gd name="T68" fmla="*/ 40 w 49"/>
                    <a:gd name="T69" fmla="*/ 16 h 80"/>
                    <a:gd name="T70" fmla="*/ 42 w 49"/>
                    <a:gd name="T71" fmla="*/ 12 h 80"/>
                    <a:gd name="T72" fmla="*/ 42 w 49"/>
                    <a:gd name="T73" fmla="*/ 12 h 80"/>
                    <a:gd name="T74" fmla="*/ 42 w 49"/>
                    <a:gd name="T75" fmla="*/ 12 h 80"/>
                    <a:gd name="T76" fmla="*/ 44 w 49"/>
                    <a:gd name="T77" fmla="*/ 9 h 80"/>
                    <a:gd name="T78" fmla="*/ 43 w 49"/>
                    <a:gd name="T79" fmla="*/ 11 h 80"/>
                    <a:gd name="T80" fmla="*/ 44 w 49"/>
                    <a:gd name="T81" fmla="*/ 9 h 80"/>
                    <a:gd name="T82" fmla="*/ 44 w 49"/>
                    <a:gd name="T83" fmla="*/ 9 h 80"/>
                    <a:gd name="T84" fmla="*/ 45 w 49"/>
                    <a:gd name="T85" fmla="*/ 8 h 80"/>
                    <a:gd name="T86" fmla="*/ 46 w 49"/>
                    <a:gd name="T87" fmla="*/ 6 h 80"/>
                    <a:gd name="T88" fmla="*/ 45 w 49"/>
                    <a:gd name="T89" fmla="*/ 7 h 80"/>
                    <a:gd name="T90" fmla="*/ 46 w 49"/>
                    <a:gd name="T91" fmla="*/ 6 h 80"/>
                    <a:gd name="T92" fmla="*/ 48 w 49"/>
                    <a:gd name="T93" fmla="*/ 3 h 80"/>
                    <a:gd name="T94" fmla="*/ 49 w 49"/>
                    <a:gd name="T9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9" h="80">
                      <a:moveTo>
                        <a:pt x="1" y="79"/>
                      </a:moveTo>
                      <a:cubicBezTo>
                        <a:pt x="0" y="80"/>
                        <a:pt x="0" y="80"/>
                        <a:pt x="0" y="80"/>
                      </a:cubicBezTo>
                      <a:cubicBezTo>
                        <a:pt x="0" y="80"/>
                        <a:pt x="0" y="80"/>
                        <a:pt x="0" y="80"/>
                      </a:cubicBezTo>
                      <a:cubicBezTo>
                        <a:pt x="1" y="79"/>
                        <a:pt x="1" y="79"/>
                        <a:pt x="1" y="79"/>
                      </a:cubicBezTo>
                      <a:cubicBezTo>
                        <a:pt x="1" y="79"/>
                        <a:pt x="1" y="79"/>
                        <a:pt x="1" y="79"/>
                      </a:cubicBezTo>
                      <a:moveTo>
                        <a:pt x="4" y="74"/>
                      </a:move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2" y="78"/>
                        <a:pt x="2" y="78"/>
                        <a:pt x="2" y="78"/>
                      </a:cubicBezTo>
                      <a:cubicBezTo>
                        <a:pt x="2" y="78"/>
                        <a:pt x="2" y="78"/>
                        <a:pt x="2" y="78"/>
                      </a:cubicBezTo>
                      <a:cubicBezTo>
                        <a:pt x="4" y="75"/>
                        <a:pt x="4" y="75"/>
                        <a:pt x="4" y="75"/>
                      </a:cubicBezTo>
                      <a:cubicBezTo>
                        <a:pt x="4" y="74"/>
                        <a:pt x="4" y="74"/>
                        <a:pt x="4" y="74"/>
                      </a:cubicBezTo>
                      <a:moveTo>
                        <a:pt x="4" y="74"/>
                      </a:moveTo>
                      <a:cubicBezTo>
                        <a:pt x="4" y="74"/>
                        <a:pt x="4" y="74"/>
                        <a:pt x="4" y="74"/>
                      </a:cubicBezTo>
                      <a:cubicBezTo>
                        <a:pt x="4" y="74"/>
                        <a:pt x="4" y="74"/>
                        <a:pt x="4" y="74"/>
                      </a:cubicBezTo>
                      <a:cubicBezTo>
                        <a:pt x="4" y="74"/>
                        <a:pt x="4" y="74"/>
                        <a:pt x="4" y="74"/>
                      </a:cubicBezTo>
                      <a:cubicBezTo>
                        <a:pt x="4" y="74"/>
                        <a:pt x="4" y="74"/>
                        <a:pt x="4" y="74"/>
                      </a:cubicBezTo>
                      <a:moveTo>
                        <a:pt x="7" y="69"/>
                      </a:move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9"/>
                        <a:pt x="7" y="69"/>
                        <a:pt x="7" y="69"/>
                      </a:cubicBezTo>
                      <a:moveTo>
                        <a:pt x="9" y="66"/>
                      </a:moveTo>
                      <a:cubicBezTo>
                        <a:pt x="7" y="68"/>
                        <a:pt x="7" y="68"/>
                        <a:pt x="7" y="68"/>
                      </a:cubicBezTo>
                      <a:cubicBezTo>
                        <a:pt x="8" y="68"/>
                        <a:pt x="8" y="68"/>
                        <a:pt x="8" y="68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9" y="66"/>
                        <a:pt x="9" y="66"/>
                        <a:pt x="9" y="66"/>
                      </a:cubicBezTo>
                      <a:moveTo>
                        <a:pt x="10" y="63"/>
                      </a:moveTo>
                      <a:cubicBezTo>
                        <a:pt x="9" y="65"/>
                        <a:pt x="9" y="65"/>
                        <a:pt x="9" y="65"/>
                      </a:cubicBezTo>
                      <a:cubicBezTo>
                        <a:pt x="9" y="66"/>
                        <a:pt x="9" y="66"/>
                        <a:pt x="9" y="66"/>
                      </a:cubicBezTo>
                      <a:cubicBezTo>
                        <a:pt x="11" y="64"/>
                        <a:pt x="11" y="64"/>
                        <a:pt x="11" y="64"/>
                      </a:cubicBezTo>
                      <a:cubicBezTo>
                        <a:pt x="11" y="63"/>
                        <a:pt x="11" y="63"/>
                        <a:pt x="10" y="63"/>
                      </a:cubicBezTo>
                      <a:moveTo>
                        <a:pt x="11" y="62"/>
                      </a:move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1" y="63"/>
                        <a:pt x="11" y="63"/>
                        <a:pt x="11" y="63"/>
                      </a:cubicBezTo>
                      <a:cubicBezTo>
                        <a:pt x="12" y="62"/>
                        <a:pt x="12" y="62"/>
                        <a:pt x="12" y="62"/>
                      </a:cubicBezTo>
                      <a:cubicBezTo>
                        <a:pt x="11" y="62"/>
                        <a:pt x="11" y="62"/>
                        <a:pt x="11" y="62"/>
                      </a:cubicBezTo>
                      <a:moveTo>
                        <a:pt x="17" y="53"/>
                      </a:move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7" y="54"/>
                        <a:pt x="17" y="54"/>
                        <a:pt x="17" y="54"/>
                      </a:cubicBezTo>
                      <a:cubicBezTo>
                        <a:pt x="17" y="54"/>
                        <a:pt x="17" y="53"/>
                        <a:pt x="17" y="53"/>
                      </a:cubicBezTo>
                      <a:moveTo>
                        <a:pt x="22" y="45"/>
                      </a:moveTo>
                      <a:cubicBezTo>
                        <a:pt x="20" y="48"/>
                        <a:pt x="20" y="48"/>
                        <a:pt x="20" y="48"/>
                      </a:cubicBezTo>
                      <a:cubicBezTo>
                        <a:pt x="20" y="48"/>
                        <a:pt x="21" y="48"/>
                        <a:pt x="21" y="48"/>
                      </a:cubicBezTo>
                      <a:cubicBezTo>
                        <a:pt x="23" y="45"/>
                        <a:pt x="23" y="45"/>
                        <a:pt x="23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moveTo>
                        <a:pt x="30" y="32"/>
                      </a:move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8" y="36"/>
                        <a:pt x="28" y="36"/>
                        <a:pt x="28" y="36"/>
                      </a:cubicBez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32"/>
                        <a:pt x="30" y="32"/>
                        <a:pt x="30" y="32"/>
                      </a:cubicBezTo>
                      <a:moveTo>
                        <a:pt x="36" y="22"/>
                      </a:moveTo>
                      <a:cubicBezTo>
                        <a:pt x="34" y="24"/>
                        <a:pt x="34" y="24"/>
                        <a:pt x="34" y="24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cubicBezTo>
                        <a:pt x="36" y="22"/>
                        <a:pt x="36" y="22"/>
                        <a:pt x="36" y="22"/>
                      </a:cubicBezTo>
                      <a:moveTo>
                        <a:pt x="37" y="21"/>
                      </a:moveTo>
                      <a:cubicBezTo>
                        <a:pt x="36" y="21"/>
                        <a:pt x="36" y="21"/>
                        <a:pt x="36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moveTo>
                        <a:pt x="40" y="16"/>
                      </a:move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moveTo>
                        <a:pt x="42" y="12"/>
                      </a:move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6"/>
                        <a:pt x="40" y="16"/>
                      </a:cubicBezTo>
                      <a:cubicBezTo>
                        <a:pt x="42" y="13"/>
                        <a:pt x="42" y="13"/>
                        <a:pt x="42" y="13"/>
                      </a:cubicBezTo>
                      <a:cubicBezTo>
                        <a:pt x="42" y="12"/>
                        <a:pt x="42" y="12"/>
                        <a:pt x="42" y="12"/>
                      </a:cubicBezTo>
                      <a:moveTo>
                        <a:pt x="42" y="12"/>
                      </a:moveTo>
                      <a:cubicBezTo>
                        <a:pt x="42" y="12"/>
                        <a:pt x="42" y="12"/>
                        <a:pt x="42" y="12"/>
                      </a:cubicBezTo>
                      <a:cubicBezTo>
                        <a:pt x="42" y="12"/>
                        <a:pt x="42" y="12"/>
                        <a:pt x="42" y="12"/>
                      </a:cubicBezTo>
                      <a:cubicBezTo>
                        <a:pt x="42" y="12"/>
                        <a:pt x="42" y="12"/>
                        <a:pt x="42" y="12"/>
                      </a:cubicBezTo>
                      <a:cubicBezTo>
                        <a:pt x="42" y="12"/>
                        <a:pt x="42" y="12"/>
                        <a:pt x="42" y="12"/>
                      </a:cubicBezTo>
                      <a:moveTo>
                        <a:pt x="44" y="9"/>
                      </a:move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3" y="10"/>
                        <a:pt x="43" y="10"/>
                        <a:pt x="43" y="11"/>
                      </a:cubicBezTo>
                      <a:cubicBezTo>
                        <a:pt x="44" y="10"/>
                        <a:pt x="44" y="10"/>
                        <a:pt x="44" y="10"/>
                      </a:cubicBezTo>
                      <a:cubicBezTo>
                        <a:pt x="44" y="9"/>
                        <a:pt x="44" y="9"/>
                        <a:pt x="44" y="9"/>
                      </a:cubicBezTo>
                      <a:moveTo>
                        <a:pt x="45" y="8"/>
                      </a:move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5" y="8"/>
                        <a:pt x="45" y="8"/>
                        <a:pt x="45" y="8"/>
                      </a:cubicBezTo>
                      <a:moveTo>
                        <a:pt x="46" y="6"/>
                      </a:move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moveTo>
                        <a:pt x="49" y="0"/>
                      </a:move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8" y="3"/>
                        <a:pt x="48" y="3"/>
                        <a:pt x="48" y="3"/>
                      </a:cubicBezTo>
                      <a:cubicBezTo>
                        <a:pt x="49" y="0"/>
                        <a:pt x="49" y="0"/>
                        <a:pt x="4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9" name="Freeform 9680"/>
                <p:cNvSpPr>
                  <a:spLocks noEditPoints="1"/>
                </p:cNvSpPr>
                <p:nvPr/>
              </p:nvSpPr>
              <p:spPr bwMode="auto">
                <a:xfrm>
                  <a:off x="-746" y="3757"/>
                  <a:ext cx="5" cy="10"/>
                </a:xfrm>
                <a:custGeom>
                  <a:avLst/>
                  <a:gdLst>
                    <a:gd name="T0" fmla="*/ 1 w 2"/>
                    <a:gd name="T1" fmla="*/ 4 h 4"/>
                    <a:gd name="T2" fmla="*/ 0 w 2"/>
                    <a:gd name="T3" fmla="*/ 4 h 4"/>
                    <a:gd name="T4" fmla="*/ 0 w 2"/>
                    <a:gd name="T5" fmla="*/ 4 h 4"/>
                    <a:gd name="T6" fmla="*/ 1 w 2"/>
                    <a:gd name="T7" fmla="*/ 4 h 4"/>
                    <a:gd name="T8" fmla="*/ 2 w 2"/>
                    <a:gd name="T9" fmla="*/ 4 h 4"/>
                    <a:gd name="T10" fmla="*/ 1 w 2"/>
                    <a:gd name="T11" fmla="*/ 4 h 4"/>
                    <a:gd name="T12" fmla="*/ 1 w 2"/>
                    <a:gd name="T13" fmla="*/ 4 h 4"/>
                    <a:gd name="T14" fmla="*/ 0 w 2"/>
                    <a:gd name="T15" fmla="*/ 2 h 4"/>
                    <a:gd name="T16" fmla="*/ 0 w 2"/>
                    <a:gd name="T17" fmla="*/ 3 h 4"/>
                    <a:gd name="T18" fmla="*/ 0 w 2"/>
                    <a:gd name="T19" fmla="*/ 4 h 4"/>
                    <a:gd name="T20" fmla="*/ 1 w 2"/>
                    <a:gd name="T21" fmla="*/ 4 h 4"/>
                    <a:gd name="T22" fmla="*/ 0 w 2"/>
                    <a:gd name="T23" fmla="*/ 2 h 4"/>
                    <a:gd name="T24" fmla="*/ 1 w 2"/>
                    <a:gd name="T25" fmla="*/ 0 h 4"/>
                    <a:gd name="T26" fmla="*/ 0 w 2"/>
                    <a:gd name="T27" fmla="*/ 2 h 4"/>
                    <a:gd name="T28" fmla="*/ 1 w 2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4">
                      <a:moveTo>
                        <a:pt x="1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2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0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1" y="4"/>
                      </a:cubicBezTo>
                      <a:cubicBezTo>
                        <a:pt x="0" y="3"/>
                        <a:pt x="0" y="3"/>
                        <a:pt x="0" y="2"/>
                      </a:cubicBezTo>
                      <a:moveTo>
                        <a:pt x="1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0" name="Freeform 9681"/>
                <p:cNvSpPr>
                  <a:spLocks/>
                </p:cNvSpPr>
                <p:nvPr/>
              </p:nvSpPr>
              <p:spPr bwMode="auto">
                <a:xfrm>
                  <a:off x="-746" y="3767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1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1" name="Freeform 9682"/>
                <p:cNvSpPr>
                  <a:spLocks noEditPoints="1"/>
                </p:cNvSpPr>
                <p:nvPr/>
              </p:nvSpPr>
              <p:spPr bwMode="auto">
                <a:xfrm>
                  <a:off x="-418" y="3094"/>
                  <a:ext cx="62" cy="111"/>
                </a:xfrm>
                <a:custGeom>
                  <a:avLst/>
                  <a:gdLst>
                    <a:gd name="T0" fmla="*/ 1 w 26"/>
                    <a:gd name="T1" fmla="*/ 46 h 47"/>
                    <a:gd name="T2" fmla="*/ 0 w 26"/>
                    <a:gd name="T3" fmla="*/ 47 h 47"/>
                    <a:gd name="T4" fmla="*/ 1 w 26"/>
                    <a:gd name="T5" fmla="*/ 47 h 47"/>
                    <a:gd name="T6" fmla="*/ 1 w 26"/>
                    <a:gd name="T7" fmla="*/ 47 h 47"/>
                    <a:gd name="T8" fmla="*/ 1 w 26"/>
                    <a:gd name="T9" fmla="*/ 46 h 47"/>
                    <a:gd name="T10" fmla="*/ 1 w 26"/>
                    <a:gd name="T11" fmla="*/ 45 h 47"/>
                    <a:gd name="T12" fmla="*/ 1 w 26"/>
                    <a:gd name="T13" fmla="*/ 46 h 47"/>
                    <a:gd name="T14" fmla="*/ 1 w 26"/>
                    <a:gd name="T15" fmla="*/ 46 h 47"/>
                    <a:gd name="T16" fmla="*/ 2 w 26"/>
                    <a:gd name="T17" fmla="*/ 46 h 47"/>
                    <a:gd name="T18" fmla="*/ 1 w 26"/>
                    <a:gd name="T19" fmla="*/ 45 h 47"/>
                    <a:gd name="T20" fmla="*/ 4 w 26"/>
                    <a:gd name="T21" fmla="*/ 41 h 47"/>
                    <a:gd name="T22" fmla="*/ 4 w 26"/>
                    <a:gd name="T23" fmla="*/ 42 h 47"/>
                    <a:gd name="T24" fmla="*/ 2 w 26"/>
                    <a:gd name="T25" fmla="*/ 45 h 47"/>
                    <a:gd name="T26" fmla="*/ 2 w 26"/>
                    <a:gd name="T27" fmla="*/ 45 h 47"/>
                    <a:gd name="T28" fmla="*/ 4 w 26"/>
                    <a:gd name="T29" fmla="*/ 41 h 47"/>
                    <a:gd name="T30" fmla="*/ 4 w 26"/>
                    <a:gd name="T31" fmla="*/ 41 h 47"/>
                    <a:gd name="T32" fmla="*/ 5 w 26"/>
                    <a:gd name="T33" fmla="*/ 39 h 47"/>
                    <a:gd name="T34" fmla="*/ 5 w 26"/>
                    <a:gd name="T35" fmla="*/ 40 h 47"/>
                    <a:gd name="T36" fmla="*/ 5 w 26"/>
                    <a:gd name="T37" fmla="*/ 40 h 47"/>
                    <a:gd name="T38" fmla="*/ 5 w 26"/>
                    <a:gd name="T39" fmla="*/ 39 h 47"/>
                    <a:gd name="T40" fmla="*/ 5 w 26"/>
                    <a:gd name="T41" fmla="*/ 39 h 47"/>
                    <a:gd name="T42" fmla="*/ 6 w 26"/>
                    <a:gd name="T43" fmla="*/ 38 h 47"/>
                    <a:gd name="T44" fmla="*/ 6 w 26"/>
                    <a:gd name="T45" fmla="*/ 38 h 47"/>
                    <a:gd name="T46" fmla="*/ 6 w 26"/>
                    <a:gd name="T47" fmla="*/ 38 h 47"/>
                    <a:gd name="T48" fmla="*/ 6 w 26"/>
                    <a:gd name="T49" fmla="*/ 38 h 47"/>
                    <a:gd name="T50" fmla="*/ 6 w 26"/>
                    <a:gd name="T51" fmla="*/ 38 h 47"/>
                    <a:gd name="T52" fmla="*/ 6 w 26"/>
                    <a:gd name="T53" fmla="*/ 38 h 47"/>
                    <a:gd name="T54" fmla="*/ 6 w 26"/>
                    <a:gd name="T55" fmla="*/ 38 h 47"/>
                    <a:gd name="T56" fmla="*/ 6 w 26"/>
                    <a:gd name="T57" fmla="*/ 38 h 47"/>
                    <a:gd name="T58" fmla="*/ 6 w 26"/>
                    <a:gd name="T59" fmla="*/ 38 h 47"/>
                    <a:gd name="T60" fmla="*/ 6 w 26"/>
                    <a:gd name="T61" fmla="*/ 38 h 47"/>
                    <a:gd name="T62" fmla="*/ 12 w 26"/>
                    <a:gd name="T63" fmla="*/ 28 h 47"/>
                    <a:gd name="T64" fmla="*/ 7 w 26"/>
                    <a:gd name="T65" fmla="*/ 37 h 47"/>
                    <a:gd name="T66" fmla="*/ 7 w 26"/>
                    <a:gd name="T67" fmla="*/ 37 h 47"/>
                    <a:gd name="T68" fmla="*/ 12 w 26"/>
                    <a:gd name="T69" fmla="*/ 28 h 47"/>
                    <a:gd name="T70" fmla="*/ 12 w 26"/>
                    <a:gd name="T71" fmla="*/ 28 h 47"/>
                    <a:gd name="T72" fmla="*/ 16 w 26"/>
                    <a:gd name="T73" fmla="*/ 20 h 47"/>
                    <a:gd name="T74" fmla="*/ 14 w 26"/>
                    <a:gd name="T75" fmla="*/ 23 h 47"/>
                    <a:gd name="T76" fmla="*/ 14 w 26"/>
                    <a:gd name="T77" fmla="*/ 23 h 47"/>
                    <a:gd name="T78" fmla="*/ 16 w 26"/>
                    <a:gd name="T79" fmla="*/ 20 h 47"/>
                    <a:gd name="T80" fmla="*/ 16 w 26"/>
                    <a:gd name="T81" fmla="*/ 20 h 47"/>
                    <a:gd name="T82" fmla="*/ 26 w 26"/>
                    <a:gd name="T83" fmla="*/ 0 h 47"/>
                    <a:gd name="T84" fmla="*/ 25 w 26"/>
                    <a:gd name="T85" fmla="*/ 0 h 47"/>
                    <a:gd name="T86" fmla="*/ 23 w 26"/>
                    <a:gd name="T87" fmla="*/ 4 h 47"/>
                    <a:gd name="T88" fmla="*/ 19 w 26"/>
                    <a:gd name="T89" fmla="*/ 12 h 47"/>
                    <a:gd name="T90" fmla="*/ 17 w 26"/>
                    <a:gd name="T91" fmla="*/ 13 h 47"/>
                    <a:gd name="T92" fmla="*/ 18 w 26"/>
                    <a:gd name="T93" fmla="*/ 14 h 47"/>
                    <a:gd name="T94" fmla="*/ 25 w 26"/>
                    <a:gd name="T95" fmla="*/ 2 h 47"/>
                    <a:gd name="T96" fmla="*/ 24 w 26"/>
                    <a:gd name="T97" fmla="*/ 5 h 47"/>
                    <a:gd name="T98" fmla="*/ 19 w 26"/>
                    <a:gd name="T99" fmla="*/ 14 h 47"/>
                    <a:gd name="T100" fmla="*/ 19 w 26"/>
                    <a:gd name="T101" fmla="*/ 14 h 47"/>
                    <a:gd name="T102" fmla="*/ 25 w 26"/>
                    <a:gd name="T103" fmla="*/ 3 h 47"/>
                    <a:gd name="T104" fmla="*/ 25 w 26"/>
                    <a:gd name="T105" fmla="*/ 3 h 47"/>
                    <a:gd name="T106" fmla="*/ 26 w 26"/>
                    <a:gd name="T107" fmla="*/ 2 h 47"/>
                    <a:gd name="T108" fmla="*/ 26 w 26"/>
                    <a:gd name="T10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6" h="47">
                      <a:moveTo>
                        <a:pt x="1" y="46"/>
                      </a:moveTo>
                      <a:cubicBezTo>
                        <a:pt x="1" y="47"/>
                        <a:pt x="1" y="47"/>
                        <a:pt x="0" y="47"/>
                      </a:cubicBezTo>
                      <a:cubicBezTo>
                        <a:pt x="0" y="47"/>
                        <a:pt x="1" y="47"/>
                        <a:pt x="1" y="47"/>
                      </a:cubicBezTo>
                      <a:cubicBezTo>
                        <a:pt x="1" y="47"/>
                        <a:pt x="1" y="47"/>
                        <a:pt x="1" y="47"/>
                      </a:cubicBezTo>
                      <a:cubicBezTo>
                        <a:pt x="1" y="47"/>
                        <a:pt x="1" y="47"/>
                        <a:pt x="1" y="46"/>
                      </a:cubicBezTo>
                      <a:moveTo>
                        <a:pt x="1" y="45"/>
                      </a:move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2" y="46"/>
                        <a:pt x="2" y="46"/>
                      </a:cubicBezTo>
                      <a:cubicBezTo>
                        <a:pt x="2" y="46"/>
                        <a:pt x="2" y="45"/>
                        <a:pt x="1" y="45"/>
                      </a:cubicBezTo>
                      <a:moveTo>
                        <a:pt x="4" y="41"/>
                      </a:moveTo>
                      <a:cubicBezTo>
                        <a:pt x="4" y="41"/>
                        <a:pt x="4" y="41"/>
                        <a:pt x="4" y="42"/>
                      </a:cubicBezTo>
                      <a:cubicBezTo>
                        <a:pt x="3" y="43"/>
                        <a:pt x="2" y="44"/>
                        <a:pt x="2" y="45"/>
                      </a:cubicBezTo>
                      <a:cubicBezTo>
                        <a:pt x="2" y="45"/>
                        <a:pt x="2" y="45"/>
                        <a:pt x="2" y="45"/>
                      </a:cubicBezTo>
                      <a:cubicBezTo>
                        <a:pt x="3" y="43"/>
                        <a:pt x="4" y="42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moveTo>
                        <a:pt x="5" y="39"/>
                      </a:moveTo>
                      <a:cubicBezTo>
                        <a:pt x="5" y="39"/>
                        <a:pt x="5" y="40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5" y="40"/>
                        <a:pt x="5" y="40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moveTo>
                        <a:pt x="6" y="38"/>
                      </a:move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moveTo>
                        <a:pt x="6" y="38"/>
                      </a:move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moveTo>
                        <a:pt x="12" y="28"/>
                      </a:moveTo>
                      <a:cubicBezTo>
                        <a:pt x="10" y="31"/>
                        <a:pt x="8" y="34"/>
                        <a:pt x="7" y="37"/>
                      </a:cubicBezTo>
                      <a:cubicBezTo>
                        <a:pt x="7" y="37"/>
                        <a:pt x="7" y="37"/>
                        <a:pt x="7" y="37"/>
                      </a:cubicBezTo>
                      <a:cubicBezTo>
                        <a:pt x="8" y="34"/>
                        <a:pt x="10" y="31"/>
                        <a:pt x="12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moveTo>
                        <a:pt x="16" y="20"/>
                      </a:moveTo>
                      <a:cubicBezTo>
                        <a:pt x="15" y="21"/>
                        <a:pt x="15" y="22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5" y="22"/>
                        <a:pt x="15" y="21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moveTo>
                        <a:pt x="26" y="0"/>
                      </a:moveTo>
                      <a:cubicBezTo>
                        <a:pt x="26" y="0"/>
                        <a:pt x="26" y="0"/>
                        <a:pt x="25" y="0"/>
                      </a:cubicBezTo>
                      <a:cubicBezTo>
                        <a:pt x="25" y="1"/>
                        <a:pt x="24" y="3"/>
                        <a:pt x="23" y="4"/>
                      </a:cubicBezTo>
                      <a:cubicBezTo>
                        <a:pt x="21" y="7"/>
                        <a:pt x="20" y="9"/>
                        <a:pt x="19" y="12"/>
                      </a:cubicBezTo>
                      <a:cubicBezTo>
                        <a:pt x="18" y="12"/>
                        <a:pt x="18" y="13"/>
                        <a:pt x="17" y="13"/>
                      </a:cubicBezTo>
                      <a:cubicBezTo>
                        <a:pt x="18" y="14"/>
                        <a:pt x="18" y="14"/>
                        <a:pt x="18" y="14"/>
                      </a:cubicBezTo>
                      <a:cubicBezTo>
                        <a:pt x="19" y="11"/>
                        <a:pt x="22" y="7"/>
                        <a:pt x="25" y="2"/>
                      </a:cubicBezTo>
                      <a:cubicBezTo>
                        <a:pt x="24" y="3"/>
                        <a:pt x="24" y="4"/>
                        <a:pt x="24" y="5"/>
                      </a:cubicBezTo>
                      <a:cubicBezTo>
                        <a:pt x="22" y="8"/>
                        <a:pt x="21" y="11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22" y="9"/>
                        <a:pt x="24" y="5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3"/>
                        <a:pt x="25" y="2"/>
                        <a:pt x="26" y="2"/>
                      </a:cubicBezTo>
                      <a:cubicBezTo>
                        <a:pt x="26" y="1"/>
                        <a:pt x="26" y="0"/>
                        <a:pt x="2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2" name="Freeform 9683"/>
                <p:cNvSpPr>
                  <a:spLocks noEditPoints="1"/>
                </p:cNvSpPr>
                <p:nvPr/>
              </p:nvSpPr>
              <p:spPr bwMode="auto">
                <a:xfrm>
                  <a:off x="-415" y="3200"/>
                  <a:ext cx="2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0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3" name="Freeform 9684"/>
                <p:cNvSpPr>
                  <a:spLocks noEditPoints="1"/>
                </p:cNvSpPr>
                <p:nvPr/>
              </p:nvSpPr>
              <p:spPr bwMode="auto">
                <a:xfrm>
                  <a:off x="-425" y="3207"/>
                  <a:ext cx="7" cy="14"/>
                </a:xfrm>
                <a:custGeom>
                  <a:avLst/>
                  <a:gdLst>
                    <a:gd name="T0" fmla="*/ 1 w 3"/>
                    <a:gd name="T1" fmla="*/ 3 h 6"/>
                    <a:gd name="T2" fmla="*/ 0 w 3"/>
                    <a:gd name="T3" fmla="*/ 6 h 6"/>
                    <a:gd name="T4" fmla="*/ 0 w 3"/>
                    <a:gd name="T5" fmla="*/ 6 h 6"/>
                    <a:gd name="T6" fmla="*/ 1 w 3"/>
                    <a:gd name="T7" fmla="*/ 3 h 6"/>
                    <a:gd name="T8" fmla="*/ 1 w 3"/>
                    <a:gd name="T9" fmla="*/ 3 h 6"/>
                    <a:gd name="T10" fmla="*/ 3 w 3"/>
                    <a:gd name="T11" fmla="*/ 0 h 6"/>
                    <a:gd name="T12" fmla="*/ 2 w 3"/>
                    <a:gd name="T13" fmla="*/ 1 h 6"/>
                    <a:gd name="T14" fmla="*/ 3 w 3"/>
                    <a:gd name="T15" fmla="*/ 1 h 6"/>
                    <a:gd name="T16" fmla="*/ 3 w 3"/>
                    <a:gd name="T17" fmla="*/ 0 h 6"/>
                    <a:gd name="T18" fmla="*/ 3 w 3"/>
                    <a:gd name="T19" fmla="*/ 0 h 6"/>
                    <a:gd name="T20" fmla="*/ 3 w 3"/>
                    <a:gd name="T21" fmla="*/ 0 h 6"/>
                    <a:gd name="T22" fmla="*/ 3 w 3"/>
                    <a:gd name="T23" fmla="*/ 0 h 6"/>
                    <a:gd name="T24" fmla="*/ 3 w 3"/>
                    <a:gd name="T25" fmla="*/ 0 h 6"/>
                    <a:gd name="T26" fmla="*/ 3 w 3"/>
                    <a:gd name="T27" fmla="*/ 0 h 6"/>
                    <a:gd name="T28" fmla="*/ 3 w 3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6">
                      <a:moveTo>
                        <a:pt x="1" y="3"/>
                      </a:moveTo>
                      <a:cubicBezTo>
                        <a:pt x="1" y="4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4" name="Freeform 9685"/>
                <p:cNvSpPr>
                  <a:spLocks noEditPoints="1"/>
                </p:cNvSpPr>
                <p:nvPr/>
              </p:nvSpPr>
              <p:spPr bwMode="auto">
                <a:xfrm>
                  <a:off x="-430" y="3209"/>
                  <a:ext cx="12" cy="17"/>
                </a:xfrm>
                <a:custGeom>
                  <a:avLst/>
                  <a:gdLst>
                    <a:gd name="T0" fmla="*/ 2 w 5"/>
                    <a:gd name="T1" fmla="*/ 5 h 7"/>
                    <a:gd name="T2" fmla="*/ 0 w 5"/>
                    <a:gd name="T3" fmla="*/ 7 h 7"/>
                    <a:gd name="T4" fmla="*/ 1 w 5"/>
                    <a:gd name="T5" fmla="*/ 7 h 7"/>
                    <a:gd name="T6" fmla="*/ 2 w 5"/>
                    <a:gd name="T7" fmla="*/ 5 h 7"/>
                    <a:gd name="T8" fmla="*/ 2 w 5"/>
                    <a:gd name="T9" fmla="*/ 5 h 7"/>
                    <a:gd name="T10" fmla="*/ 4 w 5"/>
                    <a:gd name="T11" fmla="*/ 1 h 7"/>
                    <a:gd name="T12" fmla="*/ 3 w 5"/>
                    <a:gd name="T13" fmla="*/ 2 h 7"/>
                    <a:gd name="T14" fmla="*/ 3 w 5"/>
                    <a:gd name="T15" fmla="*/ 2 h 7"/>
                    <a:gd name="T16" fmla="*/ 4 w 5"/>
                    <a:gd name="T17" fmla="*/ 1 h 7"/>
                    <a:gd name="T18" fmla="*/ 4 w 5"/>
                    <a:gd name="T19" fmla="*/ 1 h 7"/>
                    <a:gd name="T20" fmla="*/ 4 w 5"/>
                    <a:gd name="T21" fmla="*/ 0 h 7"/>
                    <a:gd name="T22" fmla="*/ 4 w 5"/>
                    <a:gd name="T23" fmla="*/ 1 h 7"/>
                    <a:gd name="T24" fmla="*/ 4 w 5"/>
                    <a:gd name="T25" fmla="*/ 1 h 7"/>
                    <a:gd name="T26" fmla="*/ 5 w 5"/>
                    <a:gd name="T27" fmla="*/ 0 h 7"/>
                    <a:gd name="T28" fmla="*/ 4 w 5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7">
                      <a:moveTo>
                        <a:pt x="2" y="5"/>
                      </a:moveTo>
                      <a:cubicBezTo>
                        <a:pt x="1" y="6"/>
                        <a:pt x="1" y="6"/>
                        <a:pt x="0" y="7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6"/>
                        <a:pt x="1" y="6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moveTo>
                        <a:pt x="4" y="1"/>
                      </a:moveTo>
                      <a:cubicBezTo>
                        <a:pt x="4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5" name="Oval 9686"/>
                <p:cNvSpPr>
                  <a:spLocks noChangeArrowheads="1"/>
                </p:cNvSpPr>
                <p:nvPr/>
              </p:nvSpPr>
              <p:spPr bwMode="auto">
                <a:xfrm>
                  <a:off x="-420" y="321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6" name="Freeform 9687"/>
                <p:cNvSpPr>
                  <a:spLocks noEditPoints="1"/>
                </p:cNvSpPr>
                <p:nvPr/>
              </p:nvSpPr>
              <p:spPr bwMode="auto">
                <a:xfrm>
                  <a:off x="-437" y="3228"/>
                  <a:ext cx="7" cy="12"/>
                </a:xfrm>
                <a:custGeom>
                  <a:avLst/>
                  <a:gdLst>
                    <a:gd name="T0" fmla="*/ 0 w 3"/>
                    <a:gd name="T1" fmla="*/ 5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5 h 5"/>
                    <a:gd name="T8" fmla="*/ 0 w 3"/>
                    <a:gd name="T9" fmla="*/ 5 h 5"/>
                    <a:gd name="T10" fmla="*/ 3 w 3"/>
                    <a:gd name="T11" fmla="*/ 0 h 5"/>
                    <a:gd name="T12" fmla="*/ 0 w 3"/>
                    <a:gd name="T13" fmla="*/ 5 h 5"/>
                    <a:gd name="T14" fmla="*/ 0 w 3"/>
                    <a:gd name="T15" fmla="*/ 5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1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3"/>
                        <a:pt x="2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7" name="Oval 9688"/>
                <p:cNvSpPr>
                  <a:spLocks noChangeArrowheads="1"/>
                </p:cNvSpPr>
                <p:nvPr/>
              </p:nvSpPr>
              <p:spPr bwMode="auto">
                <a:xfrm>
                  <a:off x="-437" y="324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8" name="Freeform 9689"/>
                <p:cNvSpPr>
                  <a:spLocks noEditPoints="1"/>
                </p:cNvSpPr>
                <p:nvPr/>
              </p:nvSpPr>
              <p:spPr bwMode="auto">
                <a:xfrm>
                  <a:off x="-491" y="3240"/>
                  <a:ext cx="54" cy="92"/>
                </a:xfrm>
                <a:custGeom>
                  <a:avLst/>
                  <a:gdLst>
                    <a:gd name="T0" fmla="*/ 0 w 23"/>
                    <a:gd name="T1" fmla="*/ 39 h 39"/>
                    <a:gd name="T2" fmla="*/ 1 w 23"/>
                    <a:gd name="T3" fmla="*/ 37 h 39"/>
                    <a:gd name="T4" fmla="*/ 2 w 23"/>
                    <a:gd name="T5" fmla="*/ 35 h 39"/>
                    <a:gd name="T6" fmla="*/ 2 w 23"/>
                    <a:gd name="T7" fmla="*/ 35 h 39"/>
                    <a:gd name="T8" fmla="*/ 3 w 23"/>
                    <a:gd name="T9" fmla="*/ 34 h 39"/>
                    <a:gd name="T10" fmla="*/ 3 w 23"/>
                    <a:gd name="T11" fmla="*/ 33 h 39"/>
                    <a:gd name="T12" fmla="*/ 4 w 23"/>
                    <a:gd name="T13" fmla="*/ 32 h 39"/>
                    <a:gd name="T14" fmla="*/ 5 w 23"/>
                    <a:gd name="T15" fmla="*/ 30 h 39"/>
                    <a:gd name="T16" fmla="*/ 4 w 23"/>
                    <a:gd name="T17" fmla="*/ 31 h 39"/>
                    <a:gd name="T18" fmla="*/ 5 w 23"/>
                    <a:gd name="T19" fmla="*/ 30 h 39"/>
                    <a:gd name="T20" fmla="*/ 5 w 23"/>
                    <a:gd name="T21" fmla="*/ 29 h 39"/>
                    <a:gd name="T22" fmla="*/ 6 w 23"/>
                    <a:gd name="T23" fmla="*/ 28 h 39"/>
                    <a:gd name="T24" fmla="*/ 7 w 23"/>
                    <a:gd name="T25" fmla="*/ 27 h 39"/>
                    <a:gd name="T26" fmla="*/ 6 w 23"/>
                    <a:gd name="T27" fmla="*/ 28 h 39"/>
                    <a:gd name="T28" fmla="*/ 7 w 23"/>
                    <a:gd name="T29" fmla="*/ 27 h 39"/>
                    <a:gd name="T30" fmla="*/ 7 w 23"/>
                    <a:gd name="T31" fmla="*/ 27 h 39"/>
                    <a:gd name="T32" fmla="*/ 13 w 23"/>
                    <a:gd name="T33" fmla="*/ 17 h 39"/>
                    <a:gd name="T34" fmla="*/ 14 w 23"/>
                    <a:gd name="T35" fmla="*/ 14 h 39"/>
                    <a:gd name="T36" fmla="*/ 13 w 23"/>
                    <a:gd name="T37" fmla="*/ 17 h 39"/>
                    <a:gd name="T38" fmla="*/ 14 w 23"/>
                    <a:gd name="T39" fmla="*/ 14 h 39"/>
                    <a:gd name="T40" fmla="*/ 15 w 23"/>
                    <a:gd name="T41" fmla="*/ 13 h 39"/>
                    <a:gd name="T42" fmla="*/ 16 w 23"/>
                    <a:gd name="T43" fmla="*/ 13 h 39"/>
                    <a:gd name="T44" fmla="*/ 16 w 23"/>
                    <a:gd name="T45" fmla="*/ 11 h 39"/>
                    <a:gd name="T46" fmla="*/ 16 w 23"/>
                    <a:gd name="T47" fmla="*/ 12 h 39"/>
                    <a:gd name="T48" fmla="*/ 16 w 23"/>
                    <a:gd name="T49" fmla="*/ 11 h 39"/>
                    <a:gd name="T50" fmla="*/ 17 w 23"/>
                    <a:gd name="T51" fmla="*/ 10 h 39"/>
                    <a:gd name="T52" fmla="*/ 18 w 23"/>
                    <a:gd name="T53" fmla="*/ 8 h 39"/>
                    <a:gd name="T54" fmla="*/ 20 w 23"/>
                    <a:gd name="T55" fmla="*/ 5 h 39"/>
                    <a:gd name="T56" fmla="*/ 19 w 23"/>
                    <a:gd name="T57" fmla="*/ 7 h 39"/>
                    <a:gd name="T58" fmla="*/ 20 w 23"/>
                    <a:gd name="T59" fmla="*/ 5 h 39"/>
                    <a:gd name="T60" fmla="*/ 20 w 23"/>
                    <a:gd name="T61" fmla="*/ 4 h 39"/>
                    <a:gd name="T62" fmla="*/ 21 w 23"/>
                    <a:gd name="T63" fmla="*/ 3 h 39"/>
                    <a:gd name="T64" fmla="*/ 21 w 23"/>
                    <a:gd name="T65" fmla="*/ 3 h 39"/>
                    <a:gd name="T66" fmla="*/ 21 w 23"/>
                    <a:gd name="T67" fmla="*/ 3 h 39"/>
                    <a:gd name="T68" fmla="*/ 21 w 23"/>
                    <a:gd name="T69" fmla="*/ 3 h 39"/>
                    <a:gd name="T70" fmla="*/ 22 w 23"/>
                    <a:gd name="T71" fmla="*/ 1 h 39"/>
                    <a:gd name="T72" fmla="*/ 23 w 23"/>
                    <a:gd name="T7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" h="39">
                      <a:moveTo>
                        <a:pt x="1" y="37"/>
                      </a:moveTo>
                      <a:cubicBezTo>
                        <a:pt x="0" y="37"/>
                        <a:pt x="0" y="38"/>
                        <a:pt x="0" y="39"/>
                      </a:cubicBezTo>
                      <a:cubicBezTo>
                        <a:pt x="0" y="38"/>
                        <a:pt x="0" y="37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moveTo>
                        <a:pt x="3" y="34"/>
                      </a:moveTo>
                      <a:cubicBezTo>
                        <a:pt x="2" y="34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4"/>
                        <a:pt x="3" y="34"/>
                        <a:pt x="3" y="34"/>
                      </a:cubicBezTo>
                      <a:cubicBezTo>
                        <a:pt x="3" y="34"/>
                        <a:pt x="3" y="34"/>
                        <a:pt x="3" y="34"/>
                      </a:cubicBezTo>
                      <a:moveTo>
                        <a:pt x="4" y="32"/>
                      </a:moveTo>
                      <a:cubicBezTo>
                        <a:pt x="4" y="32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4" y="3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moveTo>
                        <a:pt x="5" y="30"/>
                      </a:moveTo>
                      <a:cubicBezTo>
                        <a:pt x="5" y="30"/>
                        <a:pt x="4" y="31"/>
                        <a:pt x="4" y="31"/>
                      </a:cubicBezTo>
                      <a:cubicBezTo>
                        <a:pt x="4" y="31"/>
                        <a:pt x="4" y="31"/>
                        <a:pt x="4" y="31"/>
                      </a:cubicBezTo>
                      <a:cubicBezTo>
                        <a:pt x="4" y="31"/>
                        <a:pt x="5" y="31"/>
                        <a:pt x="5" y="30"/>
                      </a:cubicBezTo>
                      <a:cubicBezTo>
                        <a:pt x="5" y="30"/>
                        <a:pt x="5" y="30"/>
                        <a:pt x="5" y="30"/>
                      </a:cubicBezTo>
                      <a:moveTo>
                        <a:pt x="6" y="28"/>
                      </a:moveTo>
                      <a:cubicBezTo>
                        <a:pt x="6" y="29"/>
                        <a:pt x="5" y="29"/>
                        <a:pt x="5" y="29"/>
                      </a:cubicBezTo>
                      <a:cubicBezTo>
                        <a:pt x="5" y="29"/>
                        <a:pt x="5" y="30"/>
                        <a:pt x="5" y="30"/>
                      </a:cubicBezTo>
                      <a:cubicBezTo>
                        <a:pt x="6" y="29"/>
                        <a:pt x="6" y="29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moveTo>
                        <a:pt x="7" y="27"/>
                      </a:moveTo>
                      <a:cubicBezTo>
                        <a:pt x="7" y="27"/>
                        <a:pt x="6" y="27"/>
                        <a:pt x="6" y="28"/>
                      </a:cubicBezTo>
                      <a:cubicBezTo>
                        <a:pt x="6" y="28"/>
                        <a:pt x="6" y="28"/>
                        <a:pt x="6" y="28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7" y="27"/>
                        <a:pt x="7" y="27"/>
                        <a:pt x="7" y="27"/>
                      </a:cubicBezTo>
                      <a:moveTo>
                        <a:pt x="13" y="17"/>
                      </a:moveTo>
                      <a:cubicBezTo>
                        <a:pt x="11" y="20"/>
                        <a:pt x="9" y="23"/>
                        <a:pt x="7" y="27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9" y="23"/>
                        <a:pt x="11" y="20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moveTo>
                        <a:pt x="14" y="14"/>
                      </a:moveTo>
                      <a:cubicBezTo>
                        <a:pt x="14" y="15"/>
                        <a:pt x="13" y="16"/>
                        <a:pt x="13" y="16"/>
                      </a:cubicBezTo>
                      <a:cubicBezTo>
                        <a:pt x="13" y="16"/>
                        <a:pt x="13" y="17"/>
                        <a:pt x="13" y="17"/>
                      </a:cubicBezTo>
                      <a:cubicBezTo>
                        <a:pt x="14" y="16"/>
                        <a:pt x="14" y="15"/>
                        <a:pt x="15" y="14"/>
                      </a:cubicBezTo>
                      <a:cubicBezTo>
                        <a:pt x="15" y="14"/>
                        <a:pt x="14" y="14"/>
                        <a:pt x="14" y="14"/>
                      </a:cubicBezTo>
                      <a:moveTo>
                        <a:pt x="15" y="12"/>
                      </a:move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5" y="13"/>
                        <a:pt x="15" y="13"/>
                        <a:pt x="16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moveTo>
                        <a:pt x="16" y="11"/>
                      </a:moveTo>
                      <a:cubicBezTo>
                        <a:pt x="16" y="11"/>
                        <a:pt x="16" y="12"/>
                        <a:pt x="15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moveTo>
                        <a:pt x="18" y="8"/>
                      </a:moveTo>
                      <a:cubicBezTo>
                        <a:pt x="18" y="8"/>
                        <a:pt x="17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8" y="9"/>
                        <a:pt x="18" y="9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moveTo>
                        <a:pt x="20" y="5"/>
                      </a:moveTo>
                      <a:cubicBezTo>
                        <a:pt x="20" y="5"/>
                        <a:pt x="19" y="6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6"/>
                        <a:pt x="20" y="6"/>
                        <a:pt x="20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moveTo>
                        <a:pt x="21" y="3"/>
                      </a:moveTo>
                      <a:cubicBezTo>
                        <a:pt x="21" y="3"/>
                        <a:pt x="21" y="4"/>
                        <a:pt x="20" y="4"/>
                      </a:cubicBezTo>
                      <a:cubicBezTo>
                        <a:pt x="20" y="4"/>
                        <a:pt x="20" y="4"/>
                        <a:pt x="21" y="4"/>
                      </a:cubicBezTo>
                      <a:cubicBezTo>
                        <a:pt x="21" y="4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moveTo>
                        <a:pt x="21" y="3"/>
                      </a:move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moveTo>
                        <a:pt x="23" y="0"/>
                      </a:move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3" y="1"/>
                        <a:pt x="23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9" name="Freeform 9690"/>
                <p:cNvSpPr>
                  <a:spLocks/>
                </p:cNvSpPr>
                <p:nvPr/>
              </p:nvSpPr>
              <p:spPr bwMode="auto">
                <a:xfrm>
                  <a:off x="-479" y="3309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0" name="Freeform 9691"/>
                <p:cNvSpPr>
                  <a:spLocks/>
                </p:cNvSpPr>
                <p:nvPr/>
              </p:nvSpPr>
              <p:spPr bwMode="auto">
                <a:xfrm>
                  <a:off x="-482" y="3313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1" name="Freeform 9692"/>
                <p:cNvSpPr>
                  <a:spLocks/>
                </p:cNvSpPr>
                <p:nvPr/>
              </p:nvSpPr>
              <p:spPr bwMode="auto">
                <a:xfrm>
                  <a:off x="-477" y="330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2" name="Rectangle 9693"/>
                <p:cNvSpPr>
                  <a:spLocks noChangeArrowheads="1"/>
                </p:cNvSpPr>
                <p:nvPr/>
              </p:nvSpPr>
              <p:spPr bwMode="auto">
                <a:xfrm>
                  <a:off x="-474" y="3304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3" name="Rectangle 9694"/>
                <p:cNvSpPr>
                  <a:spLocks noChangeArrowheads="1"/>
                </p:cNvSpPr>
                <p:nvPr/>
              </p:nvSpPr>
              <p:spPr bwMode="auto">
                <a:xfrm>
                  <a:off x="-474" y="3304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4" name="Freeform 9695"/>
                <p:cNvSpPr>
                  <a:spLocks noEditPoints="1"/>
                </p:cNvSpPr>
                <p:nvPr/>
              </p:nvSpPr>
              <p:spPr bwMode="auto">
                <a:xfrm>
                  <a:off x="-460" y="3257"/>
                  <a:ext cx="14" cy="23"/>
                </a:xfrm>
                <a:custGeom>
                  <a:avLst/>
                  <a:gdLst>
                    <a:gd name="T0" fmla="*/ 0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0 w 6"/>
                    <a:gd name="T7" fmla="*/ 10 h 10"/>
                    <a:gd name="T8" fmla="*/ 0 w 6"/>
                    <a:gd name="T9" fmla="*/ 9 h 10"/>
                    <a:gd name="T10" fmla="*/ 4 w 6"/>
                    <a:gd name="T11" fmla="*/ 3 h 10"/>
                    <a:gd name="T12" fmla="*/ 3 w 6"/>
                    <a:gd name="T13" fmla="*/ 4 h 10"/>
                    <a:gd name="T14" fmla="*/ 4 w 6"/>
                    <a:gd name="T15" fmla="*/ 4 h 10"/>
                    <a:gd name="T16" fmla="*/ 4 w 6"/>
                    <a:gd name="T17" fmla="*/ 3 h 10"/>
                    <a:gd name="T18" fmla="*/ 4 w 6"/>
                    <a:gd name="T19" fmla="*/ 3 h 10"/>
                    <a:gd name="T20" fmla="*/ 6 w 6"/>
                    <a:gd name="T21" fmla="*/ 0 h 10"/>
                    <a:gd name="T22" fmla="*/ 5 w 6"/>
                    <a:gd name="T23" fmla="*/ 1 h 10"/>
                    <a:gd name="T24" fmla="*/ 5 w 6"/>
                    <a:gd name="T25" fmla="*/ 1 h 10"/>
                    <a:gd name="T26" fmla="*/ 6 w 6"/>
                    <a:gd name="T27" fmla="*/ 0 h 10"/>
                    <a:gd name="T28" fmla="*/ 6 w 6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0">
                      <a:moveTo>
                        <a:pt x="0" y="9"/>
                      </a:moveTo>
                      <a:cubicBezTo>
                        <a:pt x="0" y="9"/>
                        <a:pt x="0" y="9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9"/>
                        <a:pt x="0" y="9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3" y="4"/>
                      </a:cubicBezTo>
                      <a:cubicBezTo>
                        <a:pt x="3" y="4"/>
                        <a:pt x="4" y="4"/>
                        <a:pt x="4" y="4"/>
                      </a:cubicBezTo>
                      <a:cubicBezTo>
                        <a:pt x="4" y="4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6" y="0"/>
                      </a:moveTo>
                      <a:cubicBezTo>
                        <a:pt x="6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5" name="Freeform 9696"/>
                <p:cNvSpPr>
                  <a:spLocks noEditPoints="1"/>
                </p:cNvSpPr>
                <p:nvPr/>
              </p:nvSpPr>
              <p:spPr bwMode="auto">
                <a:xfrm>
                  <a:off x="-456" y="3242"/>
                  <a:ext cx="17" cy="29"/>
                </a:xfrm>
                <a:custGeom>
                  <a:avLst/>
                  <a:gdLst>
                    <a:gd name="T0" fmla="*/ 0 w 7"/>
                    <a:gd name="T1" fmla="*/ 11 h 12"/>
                    <a:gd name="T2" fmla="*/ 0 w 7"/>
                    <a:gd name="T3" fmla="*/ 11 h 12"/>
                    <a:gd name="T4" fmla="*/ 1 w 7"/>
                    <a:gd name="T5" fmla="*/ 12 h 12"/>
                    <a:gd name="T6" fmla="*/ 1 w 7"/>
                    <a:gd name="T7" fmla="*/ 11 h 12"/>
                    <a:gd name="T8" fmla="*/ 0 w 7"/>
                    <a:gd name="T9" fmla="*/ 11 h 12"/>
                    <a:gd name="T10" fmla="*/ 5 w 7"/>
                    <a:gd name="T11" fmla="*/ 3 h 12"/>
                    <a:gd name="T12" fmla="*/ 5 w 7"/>
                    <a:gd name="T13" fmla="*/ 4 h 12"/>
                    <a:gd name="T14" fmla="*/ 5 w 7"/>
                    <a:gd name="T15" fmla="*/ 4 h 12"/>
                    <a:gd name="T16" fmla="*/ 6 w 7"/>
                    <a:gd name="T17" fmla="*/ 3 h 12"/>
                    <a:gd name="T18" fmla="*/ 5 w 7"/>
                    <a:gd name="T19" fmla="*/ 3 h 12"/>
                    <a:gd name="T20" fmla="*/ 6 w 7"/>
                    <a:gd name="T21" fmla="*/ 2 h 12"/>
                    <a:gd name="T22" fmla="*/ 6 w 7"/>
                    <a:gd name="T23" fmla="*/ 2 h 12"/>
                    <a:gd name="T24" fmla="*/ 6 w 7"/>
                    <a:gd name="T25" fmla="*/ 2 h 12"/>
                    <a:gd name="T26" fmla="*/ 6 w 7"/>
                    <a:gd name="T27" fmla="*/ 2 h 12"/>
                    <a:gd name="T28" fmla="*/ 6 w 7"/>
                    <a:gd name="T29" fmla="*/ 2 h 12"/>
                    <a:gd name="T30" fmla="*/ 7 w 7"/>
                    <a:gd name="T31" fmla="*/ 0 h 12"/>
                    <a:gd name="T32" fmla="*/ 6 w 7"/>
                    <a:gd name="T33" fmla="*/ 2 h 12"/>
                    <a:gd name="T34" fmla="*/ 6 w 7"/>
                    <a:gd name="T35" fmla="*/ 2 h 12"/>
                    <a:gd name="T36" fmla="*/ 7 w 7"/>
                    <a:gd name="T37" fmla="*/ 0 h 12"/>
                    <a:gd name="T38" fmla="*/ 7 w 7"/>
                    <a:gd name="T3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2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0" y="11"/>
                      </a:cubicBezTo>
                      <a:moveTo>
                        <a:pt x="5" y="3"/>
                      </a:move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6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7" y="0"/>
                      </a:moveTo>
                      <a:cubicBezTo>
                        <a:pt x="7" y="1"/>
                        <a:pt x="6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1"/>
                        <a:pt x="7" y="1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6" name="Freeform 9697"/>
                <p:cNvSpPr>
                  <a:spLocks/>
                </p:cNvSpPr>
                <p:nvPr/>
              </p:nvSpPr>
              <p:spPr bwMode="auto">
                <a:xfrm>
                  <a:off x="-458" y="3271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7" name="Freeform 9698"/>
                <p:cNvSpPr>
                  <a:spLocks noEditPoints="1"/>
                </p:cNvSpPr>
                <p:nvPr/>
              </p:nvSpPr>
              <p:spPr bwMode="auto">
                <a:xfrm>
                  <a:off x="-489" y="3318"/>
                  <a:ext cx="5" cy="9"/>
                </a:xfrm>
                <a:custGeom>
                  <a:avLst/>
                  <a:gdLst>
                    <a:gd name="T0" fmla="*/ 1 w 2"/>
                    <a:gd name="T1" fmla="*/ 2 h 4"/>
                    <a:gd name="T2" fmla="*/ 0 w 2"/>
                    <a:gd name="T3" fmla="*/ 4 h 4"/>
                    <a:gd name="T4" fmla="*/ 0 w 2"/>
                    <a:gd name="T5" fmla="*/ 4 h 4"/>
                    <a:gd name="T6" fmla="*/ 1 w 2"/>
                    <a:gd name="T7" fmla="*/ 2 h 4"/>
                    <a:gd name="T8" fmla="*/ 1 w 2"/>
                    <a:gd name="T9" fmla="*/ 2 h 4"/>
                    <a:gd name="T10" fmla="*/ 2 w 2"/>
                    <a:gd name="T11" fmla="*/ 0 h 4"/>
                    <a:gd name="T12" fmla="*/ 2 w 2"/>
                    <a:gd name="T13" fmla="*/ 1 h 4"/>
                    <a:gd name="T14" fmla="*/ 2 w 2"/>
                    <a:gd name="T15" fmla="*/ 1 h 4"/>
                    <a:gd name="T16" fmla="*/ 2 w 2"/>
                    <a:gd name="T17" fmla="*/ 0 h 4"/>
                    <a:gd name="T18" fmla="*/ 2 w 2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4">
                      <a:moveTo>
                        <a:pt x="1" y="2"/>
                      </a:moveTo>
                      <a:cubicBezTo>
                        <a:pt x="0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8" name="Freeform 9699"/>
                <p:cNvSpPr>
                  <a:spLocks noEditPoints="1"/>
                </p:cNvSpPr>
                <p:nvPr/>
              </p:nvSpPr>
              <p:spPr bwMode="auto">
                <a:xfrm>
                  <a:off x="-437" y="3101"/>
                  <a:ext cx="78" cy="139"/>
                </a:xfrm>
                <a:custGeom>
                  <a:avLst/>
                  <a:gdLst>
                    <a:gd name="T0" fmla="*/ 0 w 33"/>
                    <a:gd name="T1" fmla="*/ 59 h 59"/>
                    <a:gd name="T2" fmla="*/ 0 w 33"/>
                    <a:gd name="T3" fmla="*/ 59 h 59"/>
                    <a:gd name="T4" fmla="*/ 0 w 33"/>
                    <a:gd name="T5" fmla="*/ 59 h 59"/>
                    <a:gd name="T6" fmla="*/ 0 w 33"/>
                    <a:gd name="T7" fmla="*/ 59 h 59"/>
                    <a:gd name="T8" fmla="*/ 0 w 33"/>
                    <a:gd name="T9" fmla="*/ 59 h 59"/>
                    <a:gd name="T10" fmla="*/ 3 w 33"/>
                    <a:gd name="T11" fmla="*/ 53 h 59"/>
                    <a:gd name="T12" fmla="*/ 3 w 33"/>
                    <a:gd name="T13" fmla="*/ 54 h 59"/>
                    <a:gd name="T14" fmla="*/ 3 w 33"/>
                    <a:gd name="T15" fmla="*/ 54 h 59"/>
                    <a:gd name="T16" fmla="*/ 4 w 33"/>
                    <a:gd name="T17" fmla="*/ 53 h 59"/>
                    <a:gd name="T18" fmla="*/ 3 w 33"/>
                    <a:gd name="T19" fmla="*/ 53 h 59"/>
                    <a:gd name="T20" fmla="*/ 8 w 33"/>
                    <a:gd name="T21" fmla="*/ 45 h 59"/>
                    <a:gd name="T22" fmla="*/ 8 w 33"/>
                    <a:gd name="T23" fmla="*/ 45 h 59"/>
                    <a:gd name="T24" fmla="*/ 8 w 33"/>
                    <a:gd name="T25" fmla="*/ 45 h 59"/>
                    <a:gd name="T26" fmla="*/ 8 w 33"/>
                    <a:gd name="T27" fmla="*/ 45 h 59"/>
                    <a:gd name="T28" fmla="*/ 8 w 33"/>
                    <a:gd name="T29" fmla="*/ 45 h 59"/>
                    <a:gd name="T30" fmla="*/ 8 w 33"/>
                    <a:gd name="T31" fmla="*/ 44 h 59"/>
                    <a:gd name="T32" fmla="*/ 8 w 33"/>
                    <a:gd name="T33" fmla="*/ 45 h 59"/>
                    <a:gd name="T34" fmla="*/ 8 w 33"/>
                    <a:gd name="T35" fmla="*/ 45 h 59"/>
                    <a:gd name="T36" fmla="*/ 9 w 33"/>
                    <a:gd name="T37" fmla="*/ 44 h 59"/>
                    <a:gd name="T38" fmla="*/ 8 w 33"/>
                    <a:gd name="T39" fmla="*/ 44 h 59"/>
                    <a:gd name="T40" fmla="*/ 13 w 33"/>
                    <a:gd name="T41" fmla="*/ 37 h 59"/>
                    <a:gd name="T42" fmla="*/ 12 w 33"/>
                    <a:gd name="T43" fmla="*/ 38 h 59"/>
                    <a:gd name="T44" fmla="*/ 12 w 33"/>
                    <a:gd name="T45" fmla="*/ 38 h 59"/>
                    <a:gd name="T46" fmla="*/ 13 w 33"/>
                    <a:gd name="T47" fmla="*/ 37 h 59"/>
                    <a:gd name="T48" fmla="*/ 13 w 33"/>
                    <a:gd name="T49" fmla="*/ 37 h 59"/>
                    <a:gd name="T50" fmla="*/ 14 w 33"/>
                    <a:gd name="T51" fmla="*/ 35 h 59"/>
                    <a:gd name="T52" fmla="*/ 13 w 33"/>
                    <a:gd name="T53" fmla="*/ 36 h 59"/>
                    <a:gd name="T54" fmla="*/ 13 w 33"/>
                    <a:gd name="T55" fmla="*/ 36 h 59"/>
                    <a:gd name="T56" fmla="*/ 14 w 33"/>
                    <a:gd name="T57" fmla="*/ 35 h 59"/>
                    <a:gd name="T58" fmla="*/ 14 w 33"/>
                    <a:gd name="T59" fmla="*/ 35 h 59"/>
                    <a:gd name="T60" fmla="*/ 14 w 33"/>
                    <a:gd name="T61" fmla="*/ 35 h 59"/>
                    <a:gd name="T62" fmla="*/ 14 w 33"/>
                    <a:gd name="T63" fmla="*/ 35 h 59"/>
                    <a:gd name="T64" fmla="*/ 14 w 33"/>
                    <a:gd name="T65" fmla="*/ 35 h 59"/>
                    <a:gd name="T66" fmla="*/ 14 w 33"/>
                    <a:gd name="T67" fmla="*/ 35 h 59"/>
                    <a:gd name="T68" fmla="*/ 14 w 33"/>
                    <a:gd name="T69" fmla="*/ 35 h 59"/>
                    <a:gd name="T70" fmla="*/ 15 w 33"/>
                    <a:gd name="T71" fmla="*/ 34 h 59"/>
                    <a:gd name="T72" fmla="*/ 14 w 33"/>
                    <a:gd name="T73" fmla="*/ 35 h 59"/>
                    <a:gd name="T74" fmla="*/ 14 w 33"/>
                    <a:gd name="T75" fmla="*/ 35 h 59"/>
                    <a:gd name="T76" fmla="*/ 15 w 33"/>
                    <a:gd name="T77" fmla="*/ 34 h 59"/>
                    <a:gd name="T78" fmla="*/ 15 w 33"/>
                    <a:gd name="T79" fmla="*/ 34 h 59"/>
                    <a:gd name="T80" fmla="*/ 22 w 33"/>
                    <a:gd name="T81" fmla="*/ 20 h 59"/>
                    <a:gd name="T82" fmla="*/ 20 w 33"/>
                    <a:gd name="T83" fmla="*/ 25 h 59"/>
                    <a:gd name="T84" fmla="*/ 20 w 33"/>
                    <a:gd name="T85" fmla="*/ 25 h 59"/>
                    <a:gd name="T86" fmla="*/ 22 w 33"/>
                    <a:gd name="T87" fmla="*/ 20 h 59"/>
                    <a:gd name="T88" fmla="*/ 22 w 33"/>
                    <a:gd name="T89" fmla="*/ 20 h 59"/>
                    <a:gd name="T90" fmla="*/ 27 w 33"/>
                    <a:gd name="T91" fmla="*/ 11 h 59"/>
                    <a:gd name="T92" fmla="*/ 26 w 33"/>
                    <a:gd name="T93" fmla="*/ 13 h 59"/>
                    <a:gd name="T94" fmla="*/ 24 w 33"/>
                    <a:gd name="T95" fmla="*/ 17 h 59"/>
                    <a:gd name="T96" fmla="*/ 24 w 33"/>
                    <a:gd name="T97" fmla="*/ 17 h 59"/>
                    <a:gd name="T98" fmla="*/ 27 w 33"/>
                    <a:gd name="T99" fmla="*/ 11 h 59"/>
                    <a:gd name="T100" fmla="*/ 27 w 33"/>
                    <a:gd name="T101" fmla="*/ 11 h 59"/>
                    <a:gd name="T102" fmla="*/ 25 w 33"/>
                    <a:gd name="T103" fmla="*/ 10 h 59"/>
                    <a:gd name="T104" fmla="*/ 23 w 33"/>
                    <a:gd name="T105" fmla="*/ 15 h 59"/>
                    <a:gd name="T106" fmla="*/ 23 w 33"/>
                    <a:gd name="T107" fmla="*/ 15 h 59"/>
                    <a:gd name="T108" fmla="*/ 26 w 33"/>
                    <a:gd name="T109" fmla="*/ 11 h 59"/>
                    <a:gd name="T110" fmla="*/ 25 w 33"/>
                    <a:gd name="T111" fmla="*/ 10 h 59"/>
                    <a:gd name="T112" fmla="*/ 33 w 33"/>
                    <a:gd name="T113" fmla="*/ 0 h 59"/>
                    <a:gd name="T114" fmla="*/ 33 w 33"/>
                    <a:gd name="T115" fmla="*/ 0 h 59"/>
                    <a:gd name="T116" fmla="*/ 33 w 33"/>
                    <a:gd name="T117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3" h="59">
                      <a:moveTo>
                        <a:pt x="0" y="59"/>
                      </a:move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moveTo>
                        <a:pt x="3" y="53"/>
                      </a:moveTo>
                      <a:cubicBezTo>
                        <a:pt x="3" y="53"/>
                        <a:pt x="3" y="54"/>
                        <a:pt x="3" y="54"/>
                      </a:cubicBezTo>
                      <a:cubicBezTo>
                        <a:pt x="3" y="54"/>
                        <a:pt x="3" y="54"/>
                        <a:pt x="3" y="54"/>
                      </a:cubicBezTo>
                      <a:cubicBezTo>
                        <a:pt x="3" y="54"/>
                        <a:pt x="3" y="53"/>
                        <a:pt x="4" y="53"/>
                      </a:cubicBezTo>
                      <a:cubicBezTo>
                        <a:pt x="3" y="53"/>
                        <a:pt x="3" y="53"/>
                        <a:pt x="3" y="53"/>
                      </a:cubicBezTo>
                      <a:moveTo>
                        <a:pt x="8" y="45"/>
                      </a:move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moveTo>
                        <a:pt x="8" y="44"/>
                      </a:moveTo>
                      <a:cubicBezTo>
                        <a:pt x="8" y="44"/>
                        <a:pt x="8" y="44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8" y="45"/>
                        <a:pt x="9" y="45"/>
                        <a:pt x="9" y="44"/>
                      </a:cubicBezTo>
                      <a:cubicBezTo>
                        <a:pt x="9" y="44"/>
                        <a:pt x="8" y="44"/>
                        <a:pt x="8" y="44"/>
                      </a:cubicBezTo>
                      <a:moveTo>
                        <a:pt x="13" y="37"/>
                      </a:moveTo>
                      <a:cubicBezTo>
                        <a:pt x="13" y="37"/>
                        <a:pt x="12" y="37"/>
                        <a:pt x="12" y="38"/>
                      </a:cubicBezTo>
                      <a:cubicBezTo>
                        <a:pt x="12" y="38"/>
                        <a:pt x="12" y="38"/>
                        <a:pt x="12" y="38"/>
                      </a:cubicBezTo>
                      <a:cubicBezTo>
                        <a:pt x="13" y="37"/>
                        <a:pt x="13" y="37"/>
                        <a:pt x="13" y="37"/>
                      </a:cubicBezTo>
                      <a:cubicBezTo>
                        <a:pt x="13" y="37"/>
                        <a:pt x="13" y="37"/>
                        <a:pt x="13" y="37"/>
                      </a:cubicBezTo>
                      <a:moveTo>
                        <a:pt x="14" y="35"/>
                      </a:moveTo>
                      <a:cubicBezTo>
                        <a:pt x="13" y="36"/>
                        <a:pt x="13" y="36"/>
                        <a:pt x="13" y="36"/>
                      </a:cubicBezTo>
                      <a:cubicBezTo>
                        <a:pt x="13" y="36"/>
                        <a:pt x="13" y="36"/>
                        <a:pt x="13" y="36"/>
                      </a:cubicBezTo>
                      <a:cubicBezTo>
                        <a:pt x="13" y="36"/>
                        <a:pt x="14" y="36"/>
                        <a:pt x="14" y="35"/>
                      </a:cubicBezTo>
                      <a:cubicBezTo>
                        <a:pt x="14" y="35"/>
                        <a:pt x="14" y="35"/>
                        <a:pt x="14" y="35"/>
                      </a:cubicBezTo>
                      <a:moveTo>
                        <a:pt x="14" y="35"/>
                      </a:moveTo>
                      <a:cubicBezTo>
                        <a:pt x="14" y="35"/>
                        <a:pt x="14" y="35"/>
                        <a:pt x="14" y="35"/>
                      </a:cubicBezTo>
                      <a:cubicBezTo>
                        <a:pt x="14" y="35"/>
                        <a:pt x="14" y="35"/>
                        <a:pt x="14" y="35"/>
                      </a:cubicBezTo>
                      <a:cubicBezTo>
                        <a:pt x="14" y="35"/>
                        <a:pt x="14" y="35"/>
                        <a:pt x="14" y="35"/>
                      </a:cubicBezTo>
                      <a:cubicBezTo>
                        <a:pt x="14" y="35"/>
                        <a:pt x="14" y="35"/>
                        <a:pt x="14" y="35"/>
                      </a:cubicBezTo>
                      <a:moveTo>
                        <a:pt x="15" y="34"/>
                      </a:moveTo>
                      <a:cubicBezTo>
                        <a:pt x="14" y="34"/>
                        <a:pt x="14" y="34"/>
                        <a:pt x="14" y="35"/>
                      </a:cubicBezTo>
                      <a:cubicBezTo>
                        <a:pt x="14" y="35"/>
                        <a:pt x="14" y="35"/>
                        <a:pt x="14" y="35"/>
                      </a:cubicBezTo>
                      <a:cubicBezTo>
                        <a:pt x="14" y="34"/>
                        <a:pt x="14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moveTo>
                        <a:pt x="22" y="20"/>
                      </a:moveTo>
                      <a:cubicBezTo>
                        <a:pt x="21" y="22"/>
                        <a:pt x="20" y="23"/>
                        <a:pt x="20" y="25"/>
                      </a:cubicBezTo>
                      <a:cubicBezTo>
                        <a:pt x="20" y="25"/>
                        <a:pt x="20" y="25"/>
                        <a:pt x="20" y="25"/>
                      </a:cubicBezTo>
                      <a:cubicBezTo>
                        <a:pt x="21" y="23"/>
                        <a:pt x="21" y="22"/>
                        <a:pt x="22" y="20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moveTo>
                        <a:pt x="27" y="11"/>
                      </a:moveTo>
                      <a:cubicBezTo>
                        <a:pt x="27" y="12"/>
                        <a:pt x="26" y="13"/>
                        <a:pt x="26" y="13"/>
                      </a:cubicBezTo>
                      <a:cubicBezTo>
                        <a:pt x="25" y="14"/>
                        <a:pt x="25" y="16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5" y="15"/>
                        <a:pt x="26" y="13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moveTo>
                        <a:pt x="25" y="10"/>
                      </a:moveTo>
                      <a:cubicBezTo>
                        <a:pt x="24" y="13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4" y="14"/>
                        <a:pt x="26" y="11"/>
                      </a:cubicBezTo>
                      <a:cubicBezTo>
                        <a:pt x="26" y="11"/>
                        <a:pt x="26" y="11"/>
                        <a:pt x="25" y="10"/>
                      </a:cubicBezTo>
                      <a:moveTo>
                        <a:pt x="33" y="0"/>
                      </a:move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33" y="0"/>
                        <a:pt x="33" y="0"/>
                        <a:pt x="3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9" name="Freeform 9700"/>
                <p:cNvSpPr>
                  <a:spLocks noEditPoints="1"/>
                </p:cNvSpPr>
                <p:nvPr/>
              </p:nvSpPr>
              <p:spPr bwMode="auto">
                <a:xfrm>
                  <a:off x="-361" y="3096"/>
                  <a:ext cx="5" cy="10"/>
                </a:xfrm>
                <a:custGeom>
                  <a:avLst/>
                  <a:gdLst>
                    <a:gd name="T0" fmla="*/ 1 w 2"/>
                    <a:gd name="T1" fmla="*/ 2 h 4"/>
                    <a:gd name="T2" fmla="*/ 0 w 2"/>
                    <a:gd name="T3" fmla="*/ 4 h 4"/>
                    <a:gd name="T4" fmla="*/ 1 w 2"/>
                    <a:gd name="T5" fmla="*/ 2 h 4"/>
                    <a:gd name="T6" fmla="*/ 1 w 2"/>
                    <a:gd name="T7" fmla="*/ 2 h 4"/>
                    <a:gd name="T8" fmla="*/ 2 w 2"/>
                    <a:gd name="T9" fmla="*/ 0 h 4"/>
                    <a:gd name="T10" fmla="*/ 2 w 2"/>
                    <a:gd name="T11" fmla="*/ 1 h 4"/>
                    <a:gd name="T12" fmla="*/ 1 w 2"/>
                    <a:gd name="T13" fmla="*/ 2 h 4"/>
                    <a:gd name="T14" fmla="*/ 1 w 2"/>
                    <a:gd name="T15" fmla="*/ 2 h 4"/>
                    <a:gd name="T16" fmla="*/ 1 w 2"/>
                    <a:gd name="T17" fmla="*/ 2 h 4"/>
                    <a:gd name="T18" fmla="*/ 2 w 2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4">
                      <a:moveTo>
                        <a:pt x="1" y="2"/>
                      </a:moveTo>
                      <a:cubicBezTo>
                        <a:pt x="1" y="3"/>
                        <a:pt x="1" y="4"/>
                        <a:pt x="0" y="4"/>
                      </a:cubicBezTo>
                      <a:cubicBezTo>
                        <a:pt x="1" y="4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2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0" name="Freeform 9701"/>
                <p:cNvSpPr>
                  <a:spLocks/>
                </p:cNvSpPr>
                <p:nvPr/>
              </p:nvSpPr>
              <p:spPr bwMode="auto">
                <a:xfrm>
                  <a:off x="-359" y="310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1" name="Freeform 9702"/>
                <p:cNvSpPr>
                  <a:spLocks noEditPoints="1"/>
                </p:cNvSpPr>
                <p:nvPr/>
              </p:nvSpPr>
              <p:spPr bwMode="auto">
                <a:xfrm>
                  <a:off x="-444" y="3179"/>
                  <a:ext cx="5" cy="9"/>
                </a:xfrm>
                <a:custGeom>
                  <a:avLst/>
                  <a:gdLst>
                    <a:gd name="T0" fmla="*/ 0 w 2"/>
                    <a:gd name="T1" fmla="*/ 3 h 4"/>
                    <a:gd name="T2" fmla="*/ 0 w 2"/>
                    <a:gd name="T3" fmla="*/ 4 h 4"/>
                    <a:gd name="T4" fmla="*/ 0 w 2"/>
                    <a:gd name="T5" fmla="*/ 4 h 4"/>
                    <a:gd name="T6" fmla="*/ 0 w 2"/>
                    <a:gd name="T7" fmla="*/ 4 h 4"/>
                    <a:gd name="T8" fmla="*/ 0 w 2"/>
                    <a:gd name="T9" fmla="*/ 3 h 4"/>
                    <a:gd name="T10" fmla="*/ 1 w 2"/>
                    <a:gd name="T11" fmla="*/ 3 h 4"/>
                    <a:gd name="T12" fmla="*/ 0 w 2"/>
                    <a:gd name="T13" fmla="*/ 3 h 4"/>
                    <a:gd name="T14" fmla="*/ 1 w 2"/>
                    <a:gd name="T15" fmla="*/ 3 h 4"/>
                    <a:gd name="T16" fmla="*/ 1 w 2"/>
                    <a:gd name="T17" fmla="*/ 3 h 4"/>
                    <a:gd name="T18" fmla="*/ 1 w 2"/>
                    <a:gd name="T19" fmla="*/ 3 h 4"/>
                    <a:gd name="T20" fmla="*/ 2 w 2"/>
                    <a:gd name="T21" fmla="*/ 0 h 4"/>
                    <a:gd name="T22" fmla="*/ 1 w 2"/>
                    <a:gd name="T23" fmla="*/ 2 h 4"/>
                    <a:gd name="T24" fmla="*/ 1 w 2"/>
                    <a:gd name="T25" fmla="*/ 2 h 4"/>
                    <a:gd name="T26" fmla="*/ 2 w 2"/>
                    <a:gd name="T2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" h="4">
                      <a:moveTo>
                        <a:pt x="0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0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2" name="Freeform 9703"/>
                <p:cNvSpPr>
                  <a:spLocks noEditPoints="1"/>
                </p:cNvSpPr>
                <p:nvPr/>
              </p:nvSpPr>
              <p:spPr bwMode="auto">
                <a:xfrm>
                  <a:off x="-444" y="3183"/>
                  <a:ext cx="3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0 w 1"/>
                    <a:gd name="T5" fmla="*/ 2 h 2"/>
                    <a:gd name="T6" fmla="*/ 1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3" name="Freeform 9704"/>
                <p:cNvSpPr>
                  <a:spLocks noEditPoints="1"/>
                </p:cNvSpPr>
                <p:nvPr/>
              </p:nvSpPr>
              <p:spPr bwMode="auto">
                <a:xfrm>
                  <a:off x="-453" y="3191"/>
                  <a:ext cx="9" cy="14"/>
                </a:xfrm>
                <a:custGeom>
                  <a:avLst/>
                  <a:gdLst>
                    <a:gd name="T0" fmla="*/ 2 w 4"/>
                    <a:gd name="T1" fmla="*/ 3 h 6"/>
                    <a:gd name="T2" fmla="*/ 0 w 4"/>
                    <a:gd name="T3" fmla="*/ 6 h 6"/>
                    <a:gd name="T4" fmla="*/ 0 w 4"/>
                    <a:gd name="T5" fmla="*/ 6 h 6"/>
                    <a:gd name="T6" fmla="*/ 1 w 4"/>
                    <a:gd name="T7" fmla="*/ 4 h 6"/>
                    <a:gd name="T8" fmla="*/ 2 w 4"/>
                    <a:gd name="T9" fmla="*/ 3 h 6"/>
                    <a:gd name="T10" fmla="*/ 2 w 4"/>
                    <a:gd name="T11" fmla="*/ 3 h 6"/>
                    <a:gd name="T12" fmla="*/ 3 w 4"/>
                    <a:gd name="T13" fmla="*/ 0 h 6"/>
                    <a:gd name="T14" fmla="*/ 3 w 4"/>
                    <a:gd name="T15" fmla="*/ 1 h 6"/>
                    <a:gd name="T16" fmla="*/ 3 w 4"/>
                    <a:gd name="T17" fmla="*/ 1 h 6"/>
                    <a:gd name="T18" fmla="*/ 3 w 4"/>
                    <a:gd name="T19" fmla="*/ 0 h 6"/>
                    <a:gd name="T20" fmla="*/ 3 w 4"/>
                    <a:gd name="T21" fmla="*/ 0 h 6"/>
                    <a:gd name="T22" fmla="*/ 4 w 4"/>
                    <a:gd name="T23" fmla="*/ 0 h 6"/>
                    <a:gd name="T24" fmla="*/ 3 w 4"/>
                    <a:gd name="T25" fmla="*/ 0 h 6"/>
                    <a:gd name="T26" fmla="*/ 4 w 4"/>
                    <a:gd name="T27" fmla="*/ 0 h 6"/>
                    <a:gd name="T28" fmla="*/ 4 w 4"/>
                    <a:gd name="T29" fmla="*/ 0 h 6"/>
                    <a:gd name="T30" fmla="*/ 4 w 4"/>
                    <a:gd name="T3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" h="6">
                      <a:moveTo>
                        <a:pt x="2" y="3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1" y="5"/>
                        <a:pt x="1" y="4"/>
                      </a:cubicBezTo>
                      <a:cubicBezTo>
                        <a:pt x="1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4" name="Freeform 9705"/>
                <p:cNvSpPr>
                  <a:spLocks noEditPoints="1"/>
                </p:cNvSpPr>
                <p:nvPr/>
              </p:nvSpPr>
              <p:spPr bwMode="auto">
                <a:xfrm>
                  <a:off x="-456" y="3193"/>
                  <a:ext cx="10" cy="16"/>
                </a:xfrm>
                <a:custGeom>
                  <a:avLst/>
                  <a:gdLst>
                    <a:gd name="T0" fmla="*/ 1 w 4"/>
                    <a:gd name="T1" fmla="*/ 5 h 7"/>
                    <a:gd name="T2" fmla="*/ 0 w 4"/>
                    <a:gd name="T3" fmla="*/ 7 h 7"/>
                    <a:gd name="T4" fmla="*/ 0 w 4"/>
                    <a:gd name="T5" fmla="*/ 7 h 7"/>
                    <a:gd name="T6" fmla="*/ 1 w 4"/>
                    <a:gd name="T7" fmla="*/ 5 h 7"/>
                    <a:gd name="T8" fmla="*/ 1 w 4"/>
                    <a:gd name="T9" fmla="*/ 5 h 7"/>
                    <a:gd name="T10" fmla="*/ 3 w 4"/>
                    <a:gd name="T11" fmla="*/ 1 h 7"/>
                    <a:gd name="T12" fmla="*/ 3 w 4"/>
                    <a:gd name="T13" fmla="*/ 2 h 7"/>
                    <a:gd name="T14" fmla="*/ 3 w 4"/>
                    <a:gd name="T15" fmla="*/ 2 h 7"/>
                    <a:gd name="T16" fmla="*/ 3 w 4"/>
                    <a:gd name="T17" fmla="*/ 1 h 7"/>
                    <a:gd name="T18" fmla="*/ 3 w 4"/>
                    <a:gd name="T19" fmla="*/ 1 h 7"/>
                    <a:gd name="T20" fmla="*/ 4 w 4"/>
                    <a:gd name="T21" fmla="*/ 0 h 7"/>
                    <a:gd name="T22" fmla="*/ 3 w 4"/>
                    <a:gd name="T23" fmla="*/ 1 h 7"/>
                    <a:gd name="T24" fmla="*/ 4 w 4"/>
                    <a:gd name="T25" fmla="*/ 1 h 7"/>
                    <a:gd name="T26" fmla="*/ 4 w 4"/>
                    <a:gd name="T27" fmla="*/ 0 h 7"/>
                    <a:gd name="T28" fmla="*/ 4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1" y="5"/>
                      </a:move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6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5" name="Freeform 9706"/>
                <p:cNvSpPr>
                  <a:spLocks/>
                </p:cNvSpPr>
                <p:nvPr/>
              </p:nvSpPr>
              <p:spPr bwMode="auto">
                <a:xfrm>
                  <a:off x="-448" y="3195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6" name="Freeform 9707"/>
                <p:cNvSpPr>
                  <a:spLocks noEditPoints="1"/>
                </p:cNvSpPr>
                <p:nvPr/>
              </p:nvSpPr>
              <p:spPr bwMode="auto">
                <a:xfrm>
                  <a:off x="-463" y="3212"/>
                  <a:ext cx="5" cy="12"/>
                </a:xfrm>
                <a:custGeom>
                  <a:avLst/>
                  <a:gdLst>
                    <a:gd name="T0" fmla="*/ 0 w 2"/>
                    <a:gd name="T1" fmla="*/ 5 h 5"/>
                    <a:gd name="T2" fmla="*/ 0 w 2"/>
                    <a:gd name="T3" fmla="*/ 5 h 5"/>
                    <a:gd name="T4" fmla="*/ 0 w 2"/>
                    <a:gd name="T5" fmla="*/ 5 h 5"/>
                    <a:gd name="T6" fmla="*/ 0 w 2"/>
                    <a:gd name="T7" fmla="*/ 5 h 5"/>
                    <a:gd name="T8" fmla="*/ 0 w 2"/>
                    <a:gd name="T9" fmla="*/ 5 h 5"/>
                    <a:gd name="T10" fmla="*/ 2 w 2"/>
                    <a:gd name="T11" fmla="*/ 0 h 5"/>
                    <a:gd name="T12" fmla="*/ 0 w 2"/>
                    <a:gd name="T13" fmla="*/ 5 h 5"/>
                    <a:gd name="T14" fmla="*/ 0 w 2"/>
                    <a:gd name="T15" fmla="*/ 5 h 5"/>
                    <a:gd name="T16" fmla="*/ 2 w 2"/>
                    <a:gd name="T17" fmla="*/ 0 h 5"/>
                    <a:gd name="T18" fmla="*/ 2 w 2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2" y="0"/>
                      </a:moveTo>
                      <a:cubicBezTo>
                        <a:pt x="1" y="2"/>
                        <a:pt x="0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3"/>
                        <a:pt x="1" y="2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7" name="Oval 9708"/>
                <p:cNvSpPr>
                  <a:spLocks noChangeArrowheads="1"/>
                </p:cNvSpPr>
                <p:nvPr/>
              </p:nvSpPr>
              <p:spPr bwMode="auto">
                <a:xfrm>
                  <a:off x="-463" y="322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8" name="Freeform 9709"/>
                <p:cNvSpPr>
                  <a:spLocks/>
                </p:cNvSpPr>
                <p:nvPr/>
              </p:nvSpPr>
              <p:spPr bwMode="auto">
                <a:xfrm>
                  <a:off x="-465" y="3224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9" name="Freeform 9710"/>
                <p:cNvSpPr>
                  <a:spLocks/>
                </p:cNvSpPr>
                <p:nvPr/>
              </p:nvSpPr>
              <p:spPr bwMode="auto">
                <a:xfrm>
                  <a:off x="-467" y="3226"/>
                  <a:ext cx="2" cy="5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0" name="Freeform 9711"/>
                <p:cNvSpPr>
                  <a:spLocks noEditPoints="1"/>
                </p:cNvSpPr>
                <p:nvPr/>
              </p:nvSpPr>
              <p:spPr bwMode="auto">
                <a:xfrm>
                  <a:off x="-465" y="3188"/>
                  <a:ext cx="21" cy="36"/>
                </a:xfrm>
                <a:custGeom>
                  <a:avLst/>
                  <a:gdLst>
                    <a:gd name="T0" fmla="*/ 1 w 9"/>
                    <a:gd name="T1" fmla="*/ 15 h 15"/>
                    <a:gd name="T2" fmla="*/ 0 w 9"/>
                    <a:gd name="T3" fmla="*/ 15 h 15"/>
                    <a:gd name="T4" fmla="*/ 0 w 9"/>
                    <a:gd name="T5" fmla="*/ 15 h 15"/>
                    <a:gd name="T6" fmla="*/ 1 w 9"/>
                    <a:gd name="T7" fmla="*/ 15 h 15"/>
                    <a:gd name="T8" fmla="*/ 1 w 9"/>
                    <a:gd name="T9" fmla="*/ 15 h 15"/>
                    <a:gd name="T10" fmla="*/ 4 w 9"/>
                    <a:gd name="T11" fmla="*/ 9 h 15"/>
                    <a:gd name="T12" fmla="*/ 3 w 9"/>
                    <a:gd name="T13" fmla="*/ 10 h 15"/>
                    <a:gd name="T14" fmla="*/ 3 w 9"/>
                    <a:gd name="T15" fmla="*/ 10 h 15"/>
                    <a:gd name="T16" fmla="*/ 4 w 9"/>
                    <a:gd name="T17" fmla="*/ 9 h 15"/>
                    <a:gd name="T18" fmla="*/ 4 w 9"/>
                    <a:gd name="T19" fmla="*/ 9 h 15"/>
                    <a:gd name="T20" fmla="*/ 8 w 9"/>
                    <a:gd name="T21" fmla="*/ 1 h 15"/>
                    <a:gd name="T22" fmla="*/ 8 w 9"/>
                    <a:gd name="T23" fmla="*/ 1 h 15"/>
                    <a:gd name="T24" fmla="*/ 8 w 9"/>
                    <a:gd name="T25" fmla="*/ 1 h 15"/>
                    <a:gd name="T26" fmla="*/ 9 w 9"/>
                    <a:gd name="T27" fmla="*/ 1 h 15"/>
                    <a:gd name="T28" fmla="*/ 8 w 9"/>
                    <a:gd name="T29" fmla="*/ 1 h 15"/>
                    <a:gd name="T30" fmla="*/ 9 w 9"/>
                    <a:gd name="T31" fmla="*/ 0 h 15"/>
                    <a:gd name="T32" fmla="*/ 9 w 9"/>
                    <a:gd name="T33" fmla="*/ 1 h 15"/>
                    <a:gd name="T34" fmla="*/ 9 w 9"/>
                    <a:gd name="T35" fmla="*/ 1 h 15"/>
                    <a:gd name="T36" fmla="*/ 9 w 9"/>
                    <a:gd name="T37" fmla="*/ 0 h 15"/>
                    <a:gd name="T38" fmla="*/ 9 w 9"/>
                    <a:gd name="T3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" h="15">
                      <a:moveTo>
                        <a:pt x="1" y="15"/>
                      </a:move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moveTo>
                        <a:pt x="4" y="9"/>
                      </a:moveTo>
                      <a:cubicBezTo>
                        <a:pt x="4" y="9"/>
                        <a:pt x="4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moveTo>
                        <a:pt x="8" y="1"/>
                      </a:move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moveTo>
                        <a:pt x="9" y="0"/>
                      </a:moveTo>
                      <a:cubicBezTo>
                        <a:pt x="9" y="0"/>
                        <a:pt x="9" y="0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1" name="Freeform 9712"/>
                <p:cNvSpPr>
                  <a:spLocks noEditPoints="1"/>
                </p:cNvSpPr>
                <p:nvPr/>
              </p:nvSpPr>
              <p:spPr bwMode="auto">
                <a:xfrm>
                  <a:off x="-484" y="3087"/>
                  <a:ext cx="64" cy="78"/>
                </a:xfrm>
                <a:custGeom>
                  <a:avLst/>
                  <a:gdLst>
                    <a:gd name="T0" fmla="*/ 0 w 27"/>
                    <a:gd name="T1" fmla="*/ 32 h 33"/>
                    <a:gd name="T2" fmla="*/ 0 w 27"/>
                    <a:gd name="T3" fmla="*/ 33 h 33"/>
                    <a:gd name="T4" fmla="*/ 0 w 27"/>
                    <a:gd name="T5" fmla="*/ 33 h 33"/>
                    <a:gd name="T6" fmla="*/ 0 w 27"/>
                    <a:gd name="T7" fmla="*/ 33 h 33"/>
                    <a:gd name="T8" fmla="*/ 0 w 27"/>
                    <a:gd name="T9" fmla="*/ 32 h 33"/>
                    <a:gd name="T10" fmla="*/ 4 w 27"/>
                    <a:gd name="T11" fmla="*/ 26 h 33"/>
                    <a:gd name="T12" fmla="*/ 1 w 27"/>
                    <a:gd name="T13" fmla="*/ 31 h 33"/>
                    <a:gd name="T14" fmla="*/ 2 w 27"/>
                    <a:gd name="T15" fmla="*/ 31 h 33"/>
                    <a:gd name="T16" fmla="*/ 4 w 27"/>
                    <a:gd name="T17" fmla="*/ 26 h 33"/>
                    <a:gd name="T18" fmla="*/ 4 w 27"/>
                    <a:gd name="T19" fmla="*/ 26 h 33"/>
                    <a:gd name="T20" fmla="*/ 5 w 27"/>
                    <a:gd name="T21" fmla="*/ 24 h 33"/>
                    <a:gd name="T22" fmla="*/ 5 w 27"/>
                    <a:gd name="T23" fmla="*/ 25 h 33"/>
                    <a:gd name="T24" fmla="*/ 5 w 27"/>
                    <a:gd name="T25" fmla="*/ 25 h 33"/>
                    <a:gd name="T26" fmla="*/ 5 w 27"/>
                    <a:gd name="T27" fmla="*/ 25 h 33"/>
                    <a:gd name="T28" fmla="*/ 5 w 27"/>
                    <a:gd name="T29" fmla="*/ 24 h 33"/>
                    <a:gd name="T30" fmla="*/ 11 w 27"/>
                    <a:gd name="T31" fmla="*/ 14 h 33"/>
                    <a:gd name="T32" fmla="*/ 9 w 27"/>
                    <a:gd name="T33" fmla="*/ 18 h 33"/>
                    <a:gd name="T34" fmla="*/ 6 w 27"/>
                    <a:gd name="T35" fmla="*/ 23 h 33"/>
                    <a:gd name="T36" fmla="*/ 6 w 27"/>
                    <a:gd name="T37" fmla="*/ 23 h 33"/>
                    <a:gd name="T38" fmla="*/ 12 w 27"/>
                    <a:gd name="T39" fmla="*/ 15 h 33"/>
                    <a:gd name="T40" fmla="*/ 11 w 27"/>
                    <a:gd name="T41" fmla="*/ 14 h 33"/>
                    <a:gd name="T42" fmla="*/ 13 w 27"/>
                    <a:gd name="T43" fmla="*/ 12 h 33"/>
                    <a:gd name="T44" fmla="*/ 13 w 27"/>
                    <a:gd name="T45" fmla="*/ 12 h 33"/>
                    <a:gd name="T46" fmla="*/ 13 w 27"/>
                    <a:gd name="T47" fmla="*/ 12 h 33"/>
                    <a:gd name="T48" fmla="*/ 13 w 27"/>
                    <a:gd name="T49" fmla="*/ 12 h 33"/>
                    <a:gd name="T50" fmla="*/ 13 w 27"/>
                    <a:gd name="T51" fmla="*/ 12 h 33"/>
                    <a:gd name="T52" fmla="*/ 20 w 27"/>
                    <a:gd name="T53" fmla="*/ 1 h 33"/>
                    <a:gd name="T54" fmla="*/ 20 w 27"/>
                    <a:gd name="T55" fmla="*/ 2 h 33"/>
                    <a:gd name="T56" fmla="*/ 19 w 27"/>
                    <a:gd name="T57" fmla="*/ 2 h 33"/>
                    <a:gd name="T58" fmla="*/ 19 w 27"/>
                    <a:gd name="T59" fmla="*/ 2 h 33"/>
                    <a:gd name="T60" fmla="*/ 18 w 27"/>
                    <a:gd name="T61" fmla="*/ 3 h 33"/>
                    <a:gd name="T62" fmla="*/ 17 w 27"/>
                    <a:gd name="T63" fmla="*/ 5 h 33"/>
                    <a:gd name="T64" fmla="*/ 15 w 27"/>
                    <a:gd name="T65" fmla="*/ 9 h 33"/>
                    <a:gd name="T66" fmla="*/ 15 w 27"/>
                    <a:gd name="T67" fmla="*/ 9 h 33"/>
                    <a:gd name="T68" fmla="*/ 18 w 27"/>
                    <a:gd name="T69" fmla="*/ 5 h 33"/>
                    <a:gd name="T70" fmla="*/ 19 w 27"/>
                    <a:gd name="T71" fmla="*/ 2 h 33"/>
                    <a:gd name="T72" fmla="*/ 20 w 27"/>
                    <a:gd name="T73" fmla="*/ 2 h 33"/>
                    <a:gd name="T74" fmla="*/ 20 w 27"/>
                    <a:gd name="T75" fmla="*/ 1 h 33"/>
                    <a:gd name="T76" fmla="*/ 26 w 27"/>
                    <a:gd name="T77" fmla="*/ 0 h 33"/>
                    <a:gd name="T78" fmla="*/ 19 w 27"/>
                    <a:gd name="T79" fmla="*/ 2 h 33"/>
                    <a:gd name="T80" fmla="*/ 19 w 27"/>
                    <a:gd name="T81" fmla="*/ 1 h 33"/>
                    <a:gd name="T82" fmla="*/ 20 w 27"/>
                    <a:gd name="T83" fmla="*/ 1 h 33"/>
                    <a:gd name="T84" fmla="*/ 19 w 27"/>
                    <a:gd name="T85" fmla="*/ 1 h 33"/>
                    <a:gd name="T86" fmla="*/ 19 w 27"/>
                    <a:gd name="T87" fmla="*/ 2 h 33"/>
                    <a:gd name="T88" fmla="*/ 19 w 27"/>
                    <a:gd name="T89" fmla="*/ 2 h 33"/>
                    <a:gd name="T90" fmla="*/ 19 w 27"/>
                    <a:gd name="T91" fmla="*/ 2 h 33"/>
                    <a:gd name="T92" fmla="*/ 26 w 27"/>
                    <a:gd name="T93" fmla="*/ 0 h 33"/>
                    <a:gd name="T94" fmla="*/ 26 w 27"/>
                    <a:gd name="T95" fmla="*/ 0 h 33"/>
                    <a:gd name="T96" fmla="*/ 26 w 27"/>
                    <a:gd name="T97" fmla="*/ 1 h 33"/>
                    <a:gd name="T98" fmla="*/ 27 w 27"/>
                    <a:gd name="T99" fmla="*/ 2 h 33"/>
                    <a:gd name="T100" fmla="*/ 27 w 27"/>
                    <a:gd name="T101" fmla="*/ 1 h 33"/>
                    <a:gd name="T102" fmla="*/ 26 w 27"/>
                    <a:gd name="T10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7" h="33">
                      <a:moveTo>
                        <a:pt x="0" y="32"/>
                      </a:move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33"/>
                        <a:pt x="0" y="32"/>
                        <a:pt x="0" y="32"/>
                      </a:cubicBezTo>
                      <a:moveTo>
                        <a:pt x="4" y="26"/>
                      </a:moveTo>
                      <a:cubicBezTo>
                        <a:pt x="3" y="28"/>
                        <a:pt x="2" y="29"/>
                        <a:pt x="1" y="31"/>
                      </a:cubicBezTo>
                      <a:cubicBezTo>
                        <a:pt x="1" y="31"/>
                        <a:pt x="2" y="31"/>
                        <a:pt x="2" y="31"/>
                      </a:cubicBezTo>
                      <a:cubicBezTo>
                        <a:pt x="2" y="29"/>
                        <a:pt x="3" y="28"/>
                        <a:pt x="4" y="26"/>
                      </a:cubicBezTo>
                      <a:cubicBezTo>
                        <a:pt x="4" y="26"/>
                        <a:pt x="4" y="26"/>
                        <a:pt x="4" y="26"/>
                      </a:cubicBezTo>
                      <a:moveTo>
                        <a:pt x="5" y="24"/>
                      </a:move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5" y="25"/>
                        <a:pt x="5" y="25"/>
                        <a:pt x="5" y="24"/>
                      </a:cubicBezTo>
                      <a:moveTo>
                        <a:pt x="11" y="14"/>
                      </a:move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8" y="20"/>
                        <a:pt x="7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8" y="21"/>
                        <a:pt x="10" y="18"/>
                        <a:pt x="12" y="15"/>
                      </a:cubicBezTo>
                      <a:cubicBezTo>
                        <a:pt x="11" y="15"/>
                        <a:pt x="11" y="14"/>
                        <a:pt x="11" y="14"/>
                      </a:cubicBezTo>
                      <a:moveTo>
                        <a:pt x="13" y="12"/>
                      </a:move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moveTo>
                        <a:pt x="20" y="1"/>
                      </a:moveTo>
                      <a:cubicBezTo>
                        <a:pt x="20" y="1"/>
                        <a:pt x="20" y="2"/>
                        <a:pt x="20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8"/>
                        <a:pt x="17" y="6"/>
                        <a:pt x="18" y="5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2"/>
                        <a:pt x="20" y="1"/>
                        <a:pt x="20" y="1"/>
                      </a:cubicBezTo>
                      <a:moveTo>
                        <a:pt x="26" y="0"/>
                      </a:moveTo>
                      <a:cubicBezTo>
                        <a:pt x="20" y="1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20" y="1"/>
                        <a:pt x="19" y="1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2"/>
                        <a:pt x="21" y="1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1"/>
                        <a:pt x="27" y="1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2" name="Freeform 9713"/>
                <p:cNvSpPr>
                  <a:spLocks/>
                </p:cNvSpPr>
                <p:nvPr/>
              </p:nvSpPr>
              <p:spPr bwMode="auto">
                <a:xfrm>
                  <a:off x="-484" y="3160"/>
                  <a:ext cx="5" cy="5"/>
                </a:xfrm>
                <a:custGeom>
                  <a:avLst/>
                  <a:gdLst>
                    <a:gd name="T0" fmla="*/ 1 w 2"/>
                    <a:gd name="T1" fmla="*/ 0 h 2"/>
                    <a:gd name="T2" fmla="*/ 0 w 2"/>
                    <a:gd name="T3" fmla="*/ 1 h 2"/>
                    <a:gd name="T4" fmla="*/ 0 w 2"/>
                    <a:gd name="T5" fmla="*/ 2 h 2"/>
                    <a:gd name="T6" fmla="*/ 2 w 2"/>
                    <a:gd name="T7" fmla="*/ 0 h 2"/>
                    <a:gd name="T8" fmla="*/ 1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1"/>
                        <a:pt x="1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3" name="Freeform 9714"/>
                <p:cNvSpPr>
                  <a:spLocks noEditPoints="1"/>
                </p:cNvSpPr>
                <p:nvPr/>
              </p:nvSpPr>
              <p:spPr bwMode="auto">
                <a:xfrm>
                  <a:off x="-491" y="3165"/>
                  <a:ext cx="7" cy="11"/>
                </a:xfrm>
                <a:custGeom>
                  <a:avLst/>
                  <a:gdLst>
                    <a:gd name="T0" fmla="*/ 1 w 3"/>
                    <a:gd name="T1" fmla="*/ 3 h 5"/>
                    <a:gd name="T2" fmla="*/ 0 w 3"/>
                    <a:gd name="T3" fmla="*/ 5 h 5"/>
                    <a:gd name="T4" fmla="*/ 1 w 3"/>
                    <a:gd name="T5" fmla="*/ 3 h 5"/>
                    <a:gd name="T6" fmla="*/ 1 w 3"/>
                    <a:gd name="T7" fmla="*/ 3 h 5"/>
                    <a:gd name="T8" fmla="*/ 3 w 3"/>
                    <a:gd name="T9" fmla="*/ 1 h 5"/>
                    <a:gd name="T10" fmla="*/ 2 w 3"/>
                    <a:gd name="T11" fmla="*/ 1 h 5"/>
                    <a:gd name="T12" fmla="*/ 2 w 3"/>
                    <a:gd name="T13" fmla="*/ 1 h 5"/>
                    <a:gd name="T14" fmla="*/ 3 w 3"/>
                    <a:gd name="T15" fmla="*/ 1 h 5"/>
                    <a:gd name="T16" fmla="*/ 3 w 3"/>
                    <a:gd name="T17" fmla="*/ 1 h 5"/>
                    <a:gd name="T18" fmla="*/ 3 w 3"/>
                    <a:gd name="T19" fmla="*/ 0 h 5"/>
                    <a:gd name="T20" fmla="*/ 3 w 3"/>
                    <a:gd name="T21" fmla="*/ 0 h 5"/>
                    <a:gd name="T22" fmla="*/ 3 w 3"/>
                    <a:gd name="T23" fmla="*/ 0 h 5"/>
                    <a:gd name="T24" fmla="*/ 3 w 3"/>
                    <a:gd name="T25" fmla="*/ 0 h 5"/>
                    <a:gd name="T26" fmla="*/ 3 w 3"/>
                    <a:gd name="T2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" h="5">
                      <a:moveTo>
                        <a:pt x="1" y="3"/>
                      </a:moveTo>
                      <a:cubicBezTo>
                        <a:pt x="1" y="4"/>
                        <a:pt x="0" y="4"/>
                        <a:pt x="0" y="5"/>
                      </a:cubicBezTo>
                      <a:cubicBezTo>
                        <a:pt x="0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3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4" name="Freeform 9715"/>
                <p:cNvSpPr>
                  <a:spLocks noEditPoints="1"/>
                </p:cNvSpPr>
                <p:nvPr/>
              </p:nvSpPr>
              <p:spPr bwMode="auto">
                <a:xfrm>
                  <a:off x="-489" y="3167"/>
                  <a:ext cx="3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5" name="Freeform 9716"/>
                <p:cNvSpPr>
                  <a:spLocks/>
                </p:cNvSpPr>
                <p:nvPr/>
              </p:nvSpPr>
              <p:spPr bwMode="auto">
                <a:xfrm>
                  <a:off x="-489" y="3169"/>
                  <a:ext cx="3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6" name="Freeform 9717"/>
                <p:cNvSpPr>
                  <a:spLocks noEditPoints="1"/>
                </p:cNvSpPr>
                <p:nvPr/>
              </p:nvSpPr>
              <p:spPr bwMode="auto">
                <a:xfrm>
                  <a:off x="-484" y="3108"/>
                  <a:ext cx="36" cy="59"/>
                </a:xfrm>
                <a:custGeom>
                  <a:avLst/>
                  <a:gdLst>
                    <a:gd name="T0" fmla="*/ 0 w 15"/>
                    <a:gd name="T1" fmla="*/ 24 h 25"/>
                    <a:gd name="T2" fmla="*/ 0 w 15"/>
                    <a:gd name="T3" fmla="*/ 25 h 25"/>
                    <a:gd name="T4" fmla="*/ 0 w 15"/>
                    <a:gd name="T5" fmla="*/ 25 h 25"/>
                    <a:gd name="T6" fmla="*/ 0 w 15"/>
                    <a:gd name="T7" fmla="*/ 24 h 25"/>
                    <a:gd name="T8" fmla="*/ 0 w 15"/>
                    <a:gd name="T9" fmla="*/ 24 h 25"/>
                    <a:gd name="T10" fmla="*/ 0 w 15"/>
                    <a:gd name="T11" fmla="*/ 24 h 25"/>
                    <a:gd name="T12" fmla="*/ 0 w 15"/>
                    <a:gd name="T13" fmla="*/ 24 h 25"/>
                    <a:gd name="T14" fmla="*/ 0 w 15"/>
                    <a:gd name="T15" fmla="*/ 24 h 25"/>
                    <a:gd name="T16" fmla="*/ 0 w 15"/>
                    <a:gd name="T17" fmla="*/ 24 h 25"/>
                    <a:gd name="T18" fmla="*/ 0 w 15"/>
                    <a:gd name="T19" fmla="*/ 24 h 25"/>
                    <a:gd name="T20" fmla="*/ 5 w 15"/>
                    <a:gd name="T21" fmla="*/ 16 h 25"/>
                    <a:gd name="T22" fmla="*/ 4 w 15"/>
                    <a:gd name="T23" fmla="*/ 17 h 25"/>
                    <a:gd name="T24" fmla="*/ 4 w 15"/>
                    <a:gd name="T25" fmla="*/ 17 h 25"/>
                    <a:gd name="T26" fmla="*/ 5 w 15"/>
                    <a:gd name="T27" fmla="*/ 16 h 25"/>
                    <a:gd name="T28" fmla="*/ 5 w 15"/>
                    <a:gd name="T29" fmla="*/ 16 h 25"/>
                    <a:gd name="T30" fmla="*/ 6 w 15"/>
                    <a:gd name="T31" fmla="*/ 14 h 25"/>
                    <a:gd name="T32" fmla="*/ 5 w 15"/>
                    <a:gd name="T33" fmla="*/ 15 h 25"/>
                    <a:gd name="T34" fmla="*/ 5 w 15"/>
                    <a:gd name="T35" fmla="*/ 16 h 25"/>
                    <a:gd name="T36" fmla="*/ 6 w 15"/>
                    <a:gd name="T37" fmla="*/ 14 h 25"/>
                    <a:gd name="T38" fmla="*/ 6 w 15"/>
                    <a:gd name="T39" fmla="*/ 14 h 25"/>
                    <a:gd name="T40" fmla="*/ 13 w 15"/>
                    <a:gd name="T41" fmla="*/ 3 h 25"/>
                    <a:gd name="T42" fmla="*/ 11 w 15"/>
                    <a:gd name="T43" fmla="*/ 5 h 25"/>
                    <a:gd name="T44" fmla="*/ 12 w 15"/>
                    <a:gd name="T45" fmla="*/ 6 h 25"/>
                    <a:gd name="T46" fmla="*/ 13 w 15"/>
                    <a:gd name="T47" fmla="*/ 3 h 25"/>
                    <a:gd name="T48" fmla="*/ 13 w 15"/>
                    <a:gd name="T49" fmla="*/ 3 h 25"/>
                    <a:gd name="T50" fmla="*/ 15 w 15"/>
                    <a:gd name="T51" fmla="*/ 0 h 25"/>
                    <a:gd name="T52" fmla="*/ 15 w 15"/>
                    <a:gd name="T53" fmla="*/ 0 h 25"/>
                    <a:gd name="T54" fmla="*/ 13 w 15"/>
                    <a:gd name="T55" fmla="*/ 3 h 25"/>
                    <a:gd name="T56" fmla="*/ 13 w 15"/>
                    <a:gd name="T57" fmla="*/ 3 h 25"/>
                    <a:gd name="T58" fmla="*/ 15 w 15"/>
                    <a:gd name="T59" fmla="*/ 0 h 25"/>
                    <a:gd name="T60" fmla="*/ 15 w 15"/>
                    <a:gd name="T61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5" h="25">
                      <a:moveTo>
                        <a:pt x="0" y="24"/>
                      </a:moveTo>
                      <a:cubicBezTo>
                        <a:pt x="0" y="24"/>
                        <a:pt x="0" y="24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moveTo>
                        <a:pt x="0" y="24"/>
                      </a:move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moveTo>
                        <a:pt x="5" y="16"/>
                      </a:moveTo>
                      <a:cubicBezTo>
                        <a:pt x="5" y="16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5" y="17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moveTo>
                        <a:pt x="6" y="14"/>
                      </a:moveTo>
                      <a:cubicBezTo>
                        <a:pt x="6" y="15"/>
                        <a:pt x="5" y="15"/>
                        <a:pt x="5" y="15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5"/>
                        <a:pt x="6" y="15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moveTo>
                        <a:pt x="13" y="3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6"/>
                        <a:pt x="12" y="6"/>
                      </a:cubicBezTo>
                      <a:cubicBezTo>
                        <a:pt x="12" y="5"/>
                        <a:pt x="13" y="4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4" y="2"/>
                        <a:pt x="14" y="1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7" name="Freeform 9718"/>
                <p:cNvSpPr>
                  <a:spLocks noEditPoints="1"/>
                </p:cNvSpPr>
                <p:nvPr/>
              </p:nvSpPr>
              <p:spPr bwMode="auto">
                <a:xfrm>
                  <a:off x="-439" y="3091"/>
                  <a:ext cx="21" cy="29"/>
                </a:xfrm>
                <a:custGeom>
                  <a:avLst/>
                  <a:gdLst>
                    <a:gd name="T0" fmla="*/ 6 w 9"/>
                    <a:gd name="T1" fmla="*/ 10 h 12"/>
                    <a:gd name="T2" fmla="*/ 6 w 9"/>
                    <a:gd name="T3" fmla="*/ 12 h 12"/>
                    <a:gd name="T4" fmla="*/ 6 w 9"/>
                    <a:gd name="T5" fmla="*/ 11 h 12"/>
                    <a:gd name="T6" fmla="*/ 7 w 9"/>
                    <a:gd name="T7" fmla="*/ 10 h 12"/>
                    <a:gd name="T8" fmla="*/ 6 w 9"/>
                    <a:gd name="T9" fmla="*/ 10 h 12"/>
                    <a:gd name="T10" fmla="*/ 8 w 9"/>
                    <a:gd name="T11" fmla="*/ 8 h 12"/>
                    <a:gd name="T12" fmla="*/ 7 w 9"/>
                    <a:gd name="T13" fmla="*/ 9 h 12"/>
                    <a:gd name="T14" fmla="*/ 8 w 9"/>
                    <a:gd name="T15" fmla="*/ 9 h 12"/>
                    <a:gd name="T16" fmla="*/ 8 w 9"/>
                    <a:gd name="T17" fmla="*/ 8 h 12"/>
                    <a:gd name="T18" fmla="*/ 8 w 9"/>
                    <a:gd name="T19" fmla="*/ 0 h 12"/>
                    <a:gd name="T20" fmla="*/ 8 w 9"/>
                    <a:gd name="T21" fmla="*/ 8 h 12"/>
                    <a:gd name="T22" fmla="*/ 8 w 9"/>
                    <a:gd name="T23" fmla="*/ 7 h 12"/>
                    <a:gd name="T24" fmla="*/ 9 w 9"/>
                    <a:gd name="T25" fmla="*/ 5 h 12"/>
                    <a:gd name="T26" fmla="*/ 9 w 9"/>
                    <a:gd name="T27" fmla="*/ 3 h 12"/>
                    <a:gd name="T28" fmla="*/ 8 w 9"/>
                    <a:gd name="T29" fmla="*/ 0 h 12"/>
                    <a:gd name="T30" fmla="*/ 8 w 9"/>
                    <a:gd name="T31" fmla="*/ 0 h 12"/>
                    <a:gd name="T32" fmla="*/ 0 w 9"/>
                    <a:gd name="T33" fmla="*/ 0 h 12"/>
                    <a:gd name="T34" fmla="*/ 0 w 9"/>
                    <a:gd name="T35" fmla="*/ 0 h 12"/>
                    <a:gd name="T36" fmla="*/ 0 w 9"/>
                    <a:gd name="T37" fmla="*/ 0 h 12"/>
                    <a:gd name="T38" fmla="*/ 0 w 9"/>
                    <a:gd name="T39" fmla="*/ 0 h 12"/>
                    <a:gd name="T40" fmla="*/ 0 w 9"/>
                    <a:gd name="T4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9" h="12">
                      <a:moveTo>
                        <a:pt x="6" y="10"/>
                      </a:move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moveTo>
                        <a:pt x="8" y="8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moveTo>
                        <a:pt x="8" y="0"/>
                      </a:moveTo>
                      <a:cubicBezTo>
                        <a:pt x="8" y="3"/>
                        <a:pt x="8" y="6"/>
                        <a:pt x="8" y="8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4"/>
                        <a:pt x="9" y="5"/>
                        <a:pt x="9" y="3"/>
                      </a:cubicBezTo>
                      <a:cubicBezTo>
                        <a:pt x="9" y="2"/>
                        <a:pt x="9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8" name="Freeform 9719"/>
                <p:cNvSpPr>
                  <a:spLocks/>
                </p:cNvSpPr>
                <p:nvPr/>
              </p:nvSpPr>
              <p:spPr bwMode="auto">
                <a:xfrm>
                  <a:off x="-425" y="3113"/>
                  <a:ext cx="5" cy="2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1 w 2"/>
                    <a:gd name="T7" fmla="*/ 1 h 1"/>
                    <a:gd name="T8" fmla="*/ 1 w 2"/>
                    <a:gd name="T9" fmla="*/ 0 h 1"/>
                    <a:gd name="T10" fmla="*/ 2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9" name="Freeform 9720"/>
                <p:cNvSpPr>
                  <a:spLocks noEditPoints="1"/>
                </p:cNvSpPr>
                <p:nvPr/>
              </p:nvSpPr>
              <p:spPr bwMode="auto">
                <a:xfrm>
                  <a:off x="-635" y="3540"/>
                  <a:ext cx="71" cy="113"/>
                </a:xfrm>
                <a:custGeom>
                  <a:avLst/>
                  <a:gdLst>
                    <a:gd name="T0" fmla="*/ 0 w 30"/>
                    <a:gd name="T1" fmla="*/ 48 h 48"/>
                    <a:gd name="T2" fmla="*/ 3 w 30"/>
                    <a:gd name="T3" fmla="*/ 43 h 48"/>
                    <a:gd name="T4" fmla="*/ 5 w 30"/>
                    <a:gd name="T5" fmla="*/ 41 h 48"/>
                    <a:gd name="T6" fmla="*/ 5 w 30"/>
                    <a:gd name="T7" fmla="*/ 40 h 48"/>
                    <a:gd name="T8" fmla="*/ 6 w 30"/>
                    <a:gd name="T9" fmla="*/ 39 h 48"/>
                    <a:gd name="T10" fmla="*/ 5 w 30"/>
                    <a:gd name="T11" fmla="*/ 40 h 48"/>
                    <a:gd name="T12" fmla="*/ 6 w 30"/>
                    <a:gd name="T13" fmla="*/ 39 h 48"/>
                    <a:gd name="T14" fmla="*/ 6 w 30"/>
                    <a:gd name="T15" fmla="*/ 39 h 48"/>
                    <a:gd name="T16" fmla="*/ 6 w 30"/>
                    <a:gd name="T17" fmla="*/ 38 h 48"/>
                    <a:gd name="T18" fmla="*/ 8 w 30"/>
                    <a:gd name="T19" fmla="*/ 35 h 48"/>
                    <a:gd name="T20" fmla="*/ 7 w 30"/>
                    <a:gd name="T21" fmla="*/ 37 h 48"/>
                    <a:gd name="T22" fmla="*/ 8 w 30"/>
                    <a:gd name="T23" fmla="*/ 35 h 48"/>
                    <a:gd name="T24" fmla="*/ 8 w 30"/>
                    <a:gd name="T25" fmla="*/ 35 h 48"/>
                    <a:gd name="T26" fmla="*/ 9 w 30"/>
                    <a:gd name="T27" fmla="*/ 34 h 48"/>
                    <a:gd name="T28" fmla="*/ 9 w 30"/>
                    <a:gd name="T29" fmla="*/ 34 h 48"/>
                    <a:gd name="T30" fmla="*/ 9 w 30"/>
                    <a:gd name="T31" fmla="*/ 34 h 48"/>
                    <a:gd name="T32" fmla="*/ 9 w 30"/>
                    <a:gd name="T33" fmla="*/ 34 h 48"/>
                    <a:gd name="T34" fmla="*/ 11 w 30"/>
                    <a:gd name="T35" fmla="*/ 31 h 48"/>
                    <a:gd name="T36" fmla="*/ 11 w 30"/>
                    <a:gd name="T37" fmla="*/ 31 h 48"/>
                    <a:gd name="T38" fmla="*/ 12 w 30"/>
                    <a:gd name="T39" fmla="*/ 30 h 48"/>
                    <a:gd name="T40" fmla="*/ 11 w 30"/>
                    <a:gd name="T41" fmla="*/ 31 h 48"/>
                    <a:gd name="T42" fmla="*/ 12 w 30"/>
                    <a:gd name="T43" fmla="*/ 30 h 48"/>
                    <a:gd name="T44" fmla="*/ 12 w 30"/>
                    <a:gd name="T45" fmla="*/ 29 h 48"/>
                    <a:gd name="T46" fmla="*/ 13 w 30"/>
                    <a:gd name="T47" fmla="*/ 28 h 48"/>
                    <a:gd name="T48" fmla="*/ 14 w 30"/>
                    <a:gd name="T49" fmla="*/ 26 h 48"/>
                    <a:gd name="T50" fmla="*/ 13 w 30"/>
                    <a:gd name="T51" fmla="*/ 27 h 48"/>
                    <a:gd name="T52" fmla="*/ 14 w 30"/>
                    <a:gd name="T53" fmla="*/ 26 h 48"/>
                    <a:gd name="T54" fmla="*/ 15 w 30"/>
                    <a:gd name="T55" fmla="*/ 25 h 48"/>
                    <a:gd name="T56" fmla="*/ 17 w 30"/>
                    <a:gd name="T57" fmla="*/ 21 h 48"/>
                    <a:gd name="T58" fmla="*/ 20 w 30"/>
                    <a:gd name="T59" fmla="*/ 16 h 48"/>
                    <a:gd name="T60" fmla="*/ 20 w 30"/>
                    <a:gd name="T61" fmla="*/ 17 h 48"/>
                    <a:gd name="T62" fmla="*/ 20 w 30"/>
                    <a:gd name="T63" fmla="*/ 16 h 48"/>
                    <a:gd name="T64" fmla="*/ 20 w 30"/>
                    <a:gd name="T65" fmla="*/ 16 h 48"/>
                    <a:gd name="T66" fmla="*/ 21 w 30"/>
                    <a:gd name="T67" fmla="*/ 15 h 48"/>
                    <a:gd name="T68" fmla="*/ 24 w 30"/>
                    <a:gd name="T69" fmla="*/ 9 h 48"/>
                    <a:gd name="T70" fmla="*/ 24 w 30"/>
                    <a:gd name="T71" fmla="*/ 10 h 48"/>
                    <a:gd name="T72" fmla="*/ 24 w 30"/>
                    <a:gd name="T73" fmla="*/ 9 h 48"/>
                    <a:gd name="T74" fmla="*/ 27 w 30"/>
                    <a:gd name="T75" fmla="*/ 5 h 48"/>
                    <a:gd name="T76" fmla="*/ 28 w 30"/>
                    <a:gd name="T77" fmla="*/ 3 h 48"/>
                    <a:gd name="T78" fmla="*/ 30 w 30"/>
                    <a:gd name="T79" fmla="*/ 0 h 48"/>
                    <a:gd name="T80" fmla="*/ 28 w 30"/>
                    <a:gd name="T81" fmla="*/ 3 h 48"/>
                    <a:gd name="T82" fmla="*/ 30 w 30"/>
                    <a:gd name="T8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0" h="48">
                      <a:moveTo>
                        <a:pt x="3" y="43"/>
                      </a:moveTo>
                      <a:cubicBezTo>
                        <a:pt x="2" y="45"/>
                        <a:pt x="1" y="46"/>
                        <a:pt x="0" y="48"/>
                      </a:cubicBezTo>
                      <a:cubicBezTo>
                        <a:pt x="1" y="46"/>
                        <a:pt x="2" y="45"/>
                        <a:pt x="3" y="43"/>
                      </a:cubicBezTo>
                      <a:cubicBezTo>
                        <a:pt x="3" y="43"/>
                        <a:pt x="3" y="43"/>
                        <a:pt x="3" y="43"/>
                      </a:cubicBezTo>
                      <a:moveTo>
                        <a:pt x="5" y="40"/>
                      </a:moveTo>
                      <a:cubicBezTo>
                        <a:pt x="5" y="40"/>
                        <a:pt x="5" y="41"/>
                        <a:pt x="5" y="41"/>
                      </a:cubicBezTo>
                      <a:cubicBezTo>
                        <a:pt x="5" y="41"/>
                        <a:pt x="5" y="41"/>
                        <a:pt x="5" y="41"/>
                      </a:cubicBezTo>
                      <a:cubicBezTo>
                        <a:pt x="5" y="41"/>
                        <a:pt x="5" y="40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moveTo>
                        <a:pt x="6" y="39"/>
                      </a:moveTo>
                      <a:cubicBezTo>
                        <a:pt x="6" y="39"/>
                        <a:pt x="6" y="39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6" y="39"/>
                        <a:pt x="6" y="39"/>
                        <a:pt x="6" y="39"/>
                      </a:cubicBezTo>
                      <a:moveTo>
                        <a:pt x="6" y="38"/>
                      </a:moveTo>
                      <a:cubicBezTo>
                        <a:pt x="6" y="38"/>
                        <a:pt x="6" y="38"/>
                        <a:pt x="6" y="39"/>
                      </a:cubicBez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6" y="39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moveTo>
                        <a:pt x="8" y="35"/>
                      </a:moveTo>
                      <a:cubicBezTo>
                        <a:pt x="8" y="36"/>
                        <a:pt x="7" y="37"/>
                        <a:pt x="7" y="37"/>
                      </a:cubicBezTo>
                      <a:cubicBezTo>
                        <a:pt x="7" y="37"/>
                        <a:pt x="7" y="37"/>
                        <a:pt x="7" y="37"/>
                      </a:cubicBezTo>
                      <a:cubicBezTo>
                        <a:pt x="7" y="37"/>
                        <a:pt x="8" y="36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moveTo>
                        <a:pt x="9" y="34"/>
                      </a:moveTo>
                      <a:cubicBezTo>
                        <a:pt x="9" y="34"/>
                        <a:pt x="9" y="35"/>
                        <a:pt x="8" y="35"/>
                      </a:cubicBezTo>
                      <a:cubicBezTo>
                        <a:pt x="9" y="35"/>
                        <a:pt x="9" y="35"/>
                        <a:pt x="9" y="35"/>
                      </a:cubicBezTo>
                      <a:cubicBezTo>
                        <a:pt x="9" y="35"/>
                        <a:pt x="9" y="34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moveTo>
                        <a:pt x="9" y="34"/>
                      </a:move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moveTo>
                        <a:pt x="11" y="31"/>
                      </a:move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moveTo>
                        <a:pt x="12" y="30"/>
                      </a:moveTo>
                      <a:cubicBezTo>
                        <a:pt x="11" y="30"/>
                        <a:pt x="11" y="30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0"/>
                        <a:pt x="11" y="30"/>
                        <a:pt x="12" y="30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moveTo>
                        <a:pt x="13" y="28"/>
                      </a:moveTo>
                      <a:cubicBezTo>
                        <a:pt x="13" y="28"/>
                        <a:pt x="12" y="28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8"/>
                        <a:pt x="13" y="28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moveTo>
                        <a:pt x="14" y="26"/>
                      </a:moveTo>
                      <a:cubicBezTo>
                        <a:pt x="14" y="26"/>
                        <a:pt x="13" y="27"/>
                        <a:pt x="13" y="27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cubicBezTo>
                        <a:pt x="14" y="27"/>
                        <a:pt x="14" y="26"/>
                        <a:pt x="14" y="26"/>
                      </a:cubicBezTo>
                      <a:cubicBezTo>
                        <a:pt x="14" y="26"/>
                        <a:pt x="14" y="26"/>
                        <a:pt x="14" y="26"/>
                      </a:cubicBezTo>
                      <a:moveTo>
                        <a:pt x="17" y="21"/>
                      </a:moveTo>
                      <a:cubicBezTo>
                        <a:pt x="16" y="23"/>
                        <a:pt x="15" y="24"/>
                        <a:pt x="15" y="25"/>
                      </a:cubicBezTo>
                      <a:cubicBezTo>
                        <a:pt x="15" y="25"/>
                        <a:pt x="15" y="25"/>
                        <a:pt x="15" y="25"/>
                      </a:cubicBezTo>
                      <a:cubicBezTo>
                        <a:pt x="15" y="24"/>
                        <a:pt x="16" y="23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moveTo>
                        <a:pt x="20" y="16"/>
                      </a:moveTo>
                      <a:cubicBezTo>
                        <a:pt x="20" y="16"/>
                        <a:pt x="20" y="16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6"/>
                        <a:pt x="20" y="16"/>
                        <a:pt x="20" y="16"/>
                      </a:cubicBezTo>
                      <a:cubicBezTo>
                        <a:pt x="20" y="16"/>
                        <a:pt x="20" y="16"/>
                        <a:pt x="20" y="16"/>
                      </a:cubicBezTo>
                      <a:moveTo>
                        <a:pt x="21" y="15"/>
                      </a:moveTo>
                      <a:cubicBezTo>
                        <a:pt x="21" y="15"/>
                        <a:pt x="21" y="15"/>
                        <a:pt x="20" y="16"/>
                      </a:cubicBezTo>
                      <a:cubicBezTo>
                        <a:pt x="20" y="16"/>
                        <a:pt x="20" y="16"/>
                        <a:pt x="20" y="16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moveTo>
                        <a:pt x="24" y="9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4" y="10"/>
                        <a:pt x="24" y="10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moveTo>
                        <a:pt x="28" y="3"/>
                      </a:moveTo>
                      <a:cubicBezTo>
                        <a:pt x="28" y="3"/>
                        <a:pt x="28" y="4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8" y="4"/>
                        <a:pt x="28" y="3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moveTo>
                        <a:pt x="30" y="0"/>
                      </a:moveTo>
                      <a:cubicBezTo>
                        <a:pt x="29" y="1"/>
                        <a:pt x="29" y="2"/>
                        <a:pt x="28" y="3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9" y="2"/>
                        <a:pt x="29" y="1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0" name="Freeform 9721"/>
                <p:cNvSpPr>
                  <a:spLocks noEditPoints="1"/>
                </p:cNvSpPr>
                <p:nvPr/>
              </p:nvSpPr>
              <p:spPr bwMode="auto">
                <a:xfrm>
                  <a:off x="-621" y="3627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0 w 1"/>
                    <a:gd name="T13" fmla="*/ 1 h 2"/>
                    <a:gd name="T14" fmla="*/ 0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1" name="Freeform 9722"/>
                <p:cNvSpPr>
                  <a:spLocks noEditPoints="1"/>
                </p:cNvSpPr>
                <p:nvPr/>
              </p:nvSpPr>
              <p:spPr bwMode="auto">
                <a:xfrm>
                  <a:off x="-628" y="3523"/>
                  <a:ext cx="73" cy="119"/>
                </a:xfrm>
                <a:custGeom>
                  <a:avLst/>
                  <a:gdLst>
                    <a:gd name="T0" fmla="*/ 0 w 31"/>
                    <a:gd name="T1" fmla="*/ 50 h 50"/>
                    <a:gd name="T2" fmla="*/ 2 w 31"/>
                    <a:gd name="T3" fmla="*/ 48 h 50"/>
                    <a:gd name="T4" fmla="*/ 2 w 31"/>
                    <a:gd name="T5" fmla="*/ 47 h 50"/>
                    <a:gd name="T6" fmla="*/ 2 w 31"/>
                    <a:gd name="T7" fmla="*/ 47 h 50"/>
                    <a:gd name="T8" fmla="*/ 2 w 31"/>
                    <a:gd name="T9" fmla="*/ 47 h 50"/>
                    <a:gd name="T10" fmla="*/ 5 w 31"/>
                    <a:gd name="T11" fmla="*/ 42 h 50"/>
                    <a:gd name="T12" fmla="*/ 6 w 31"/>
                    <a:gd name="T13" fmla="*/ 42 h 50"/>
                    <a:gd name="T14" fmla="*/ 6 w 31"/>
                    <a:gd name="T15" fmla="*/ 41 h 50"/>
                    <a:gd name="T16" fmla="*/ 6 w 31"/>
                    <a:gd name="T17" fmla="*/ 41 h 50"/>
                    <a:gd name="T18" fmla="*/ 6 w 31"/>
                    <a:gd name="T19" fmla="*/ 41 h 50"/>
                    <a:gd name="T20" fmla="*/ 6 w 31"/>
                    <a:gd name="T21" fmla="*/ 41 h 50"/>
                    <a:gd name="T22" fmla="*/ 8 w 31"/>
                    <a:gd name="T23" fmla="*/ 38 h 50"/>
                    <a:gd name="T24" fmla="*/ 8 w 31"/>
                    <a:gd name="T25" fmla="*/ 38 h 50"/>
                    <a:gd name="T26" fmla="*/ 8 w 31"/>
                    <a:gd name="T27" fmla="*/ 38 h 50"/>
                    <a:gd name="T28" fmla="*/ 8 w 31"/>
                    <a:gd name="T29" fmla="*/ 38 h 50"/>
                    <a:gd name="T30" fmla="*/ 9 w 31"/>
                    <a:gd name="T31" fmla="*/ 37 h 50"/>
                    <a:gd name="T32" fmla="*/ 9 w 31"/>
                    <a:gd name="T33" fmla="*/ 36 h 50"/>
                    <a:gd name="T34" fmla="*/ 10 w 31"/>
                    <a:gd name="T35" fmla="*/ 34 h 50"/>
                    <a:gd name="T36" fmla="*/ 10 w 31"/>
                    <a:gd name="T37" fmla="*/ 35 h 50"/>
                    <a:gd name="T38" fmla="*/ 10 w 31"/>
                    <a:gd name="T39" fmla="*/ 34 h 50"/>
                    <a:gd name="T40" fmla="*/ 11 w 31"/>
                    <a:gd name="T41" fmla="*/ 33 h 50"/>
                    <a:gd name="T42" fmla="*/ 12 w 31"/>
                    <a:gd name="T43" fmla="*/ 32 h 50"/>
                    <a:gd name="T44" fmla="*/ 17 w 31"/>
                    <a:gd name="T45" fmla="*/ 24 h 50"/>
                    <a:gd name="T46" fmla="*/ 14 w 31"/>
                    <a:gd name="T47" fmla="*/ 28 h 50"/>
                    <a:gd name="T48" fmla="*/ 17 w 31"/>
                    <a:gd name="T49" fmla="*/ 24 h 50"/>
                    <a:gd name="T50" fmla="*/ 17 w 31"/>
                    <a:gd name="T51" fmla="*/ 23 h 50"/>
                    <a:gd name="T52" fmla="*/ 17 w 31"/>
                    <a:gd name="T53" fmla="*/ 23 h 50"/>
                    <a:gd name="T54" fmla="*/ 21 w 31"/>
                    <a:gd name="T55" fmla="*/ 17 h 50"/>
                    <a:gd name="T56" fmla="*/ 18 w 31"/>
                    <a:gd name="T57" fmla="*/ 22 h 50"/>
                    <a:gd name="T58" fmla="*/ 21 w 31"/>
                    <a:gd name="T59" fmla="*/ 17 h 50"/>
                    <a:gd name="T60" fmla="*/ 21 w 31"/>
                    <a:gd name="T61" fmla="*/ 16 h 50"/>
                    <a:gd name="T62" fmla="*/ 24 w 31"/>
                    <a:gd name="T63" fmla="*/ 12 h 50"/>
                    <a:gd name="T64" fmla="*/ 25 w 31"/>
                    <a:gd name="T65" fmla="*/ 10 h 50"/>
                    <a:gd name="T66" fmla="*/ 25 w 31"/>
                    <a:gd name="T67" fmla="*/ 10 h 50"/>
                    <a:gd name="T68" fmla="*/ 25 w 31"/>
                    <a:gd name="T69" fmla="*/ 10 h 50"/>
                    <a:gd name="T70" fmla="*/ 27 w 31"/>
                    <a:gd name="T71" fmla="*/ 7 h 50"/>
                    <a:gd name="T72" fmla="*/ 31 w 31"/>
                    <a:gd name="T7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1" h="50">
                      <a:moveTo>
                        <a:pt x="2" y="48"/>
                      </a:moveTo>
                      <a:cubicBezTo>
                        <a:pt x="1" y="49"/>
                        <a:pt x="1" y="50"/>
                        <a:pt x="0" y="50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1" y="50"/>
                        <a:pt x="1" y="49"/>
                        <a:pt x="2" y="48"/>
                      </a:cubicBezTo>
                      <a:cubicBezTo>
                        <a:pt x="2" y="48"/>
                        <a:pt x="2" y="48"/>
                        <a:pt x="2" y="48"/>
                      </a:cubicBezTo>
                      <a:moveTo>
                        <a:pt x="2" y="47"/>
                      </a:move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2" y="47"/>
                      </a:cubicBezTo>
                      <a:moveTo>
                        <a:pt x="5" y="42"/>
                      </a:move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5" y="42"/>
                        <a:pt x="5" y="42"/>
                        <a:pt x="6" y="42"/>
                      </a:cubicBezTo>
                      <a:cubicBezTo>
                        <a:pt x="5" y="42"/>
                        <a:pt x="5" y="42"/>
                        <a:pt x="5" y="42"/>
                      </a:cubicBezTo>
                      <a:moveTo>
                        <a:pt x="6" y="41"/>
                      </a:move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moveTo>
                        <a:pt x="8" y="38"/>
                      </a:moveTo>
                      <a:cubicBezTo>
                        <a:pt x="7" y="39"/>
                        <a:pt x="6" y="40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0"/>
                        <a:pt x="7" y="39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moveTo>
                        <a:pt x="8" y="38"/>
                      </a:move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moveTo>
                        <a:pt x="9" y="36"/>
                      </a:moveTo>
                      <a:cubicBezTo>
                        <a:pt x="9" y="36"/>
                        <a:pt x="9" y="36"/>
                        <a:pt x="9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9" y="36"/>
                        <a:pt x="9" y="36"/>
                        <a:pt x="9" y="36"/>
                      </a:cubicBezTo>
                      <a:moveTo>
                        <a:pt x="10" y="34"/>
                      </a:moveTo>
                      <a:cubicBezTo>
                        <a:pt x="10" y="34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4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moveTo>
                        <a:pt x="12" y="32"/>
                      </a:moveTo>
                      <a:cubicBezTo>
                        <a:pt x="11" y="32"/>
                        <a:pt x="11" y="33"/>
                        <a:pt x="11" y="33"/>
                      </a:cubicBezTo>
                      <a:cubicBezTo>
                        <a:pt x="11" y="33"/>
                        <a:pt x="11" y="33"/>
                        <a:pt x="11" y="33"/>
                      </a:cubicBezTo>
                      <a:cubicBezTo>
                        <a:pt x="11" y="33"/>
                        <a:pt x="11" y="32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moveTo>
                        <a:pt x="17" y="24"/>
                      </a:moveTo>
                      <a:cubicBezTo>
                        <a:pt x="16" y="25"/>
                        <a:pt x="15" y="27"/>
                        <a:pt x="14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cubicBezTo>
                        <a:pt x="15" y="27"/>
                        <a:pt x="16" y="25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moveTo>
                        <a:pt x="17" y="23"/>
                      </a:move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moveTo>
                        <a:pt x="21" y="17"/>
                      </a:moveTo>
                      <a:cubicBezTo>
                        <a:pt x="20" y="19"/>
                        <a:pt x="19" y="20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9" y="20"/>
                        <a:pt x="20" y="19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moveTo>
                        <a:pt x="24" y="12"/>
                      </a:moveTo>
                      <a:cubicBezTo>
                        <a:pt x="23" y="13"/>
                        <a:pt x="22" y="15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2" y="15"/>
                        <a:pt x="23" y="13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moveTo>
                        <a:pt x="25" y="10"/>
                      </a:move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moveTo>
                        <a:pt x="31" y="0"/>
                      </a:moveTo>
                      <a:cubicBezTo>
                        <a:pt x="30" y="3"/>
                        <a:pt x="28" y="5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8" y="5"/>
                        <a:pt x="30" y="3"/>
                        <a:pt x="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2" name="Freeform 9723"/>
                <p:cNvSpPr>
                  <a:spLocks noEditPoints="1"/>
                </p:cNvSpPr>
                <p:nvPr/>
              </p:nvSpPr>
              <p:spPr bwMode="auto">
                <a:xfrm>
                  <a:off x="-685" y="3653"/>
                  <a:ext cx="50" cy="81"/>
                </a:xfrm>
                <a:custGeom>
                  <a:avLst/>
                  <a:gdLst>
                    <a:gd name="T0" fmla="*/ 0 w 21"/>
                    <a:gd name="T1" fmla="*/ 34 h 34"/>
                    <a:gd name="T2" fmla="*/ 0 w 21"/>
                    <a:gd name="T3" fmla="*/ 34 h 34"/>
                    <a:gd name="T4" fmla="*/ 0 w 21"/>
                    <a:gd name="T5" fmla="*/ 34 h 34"/>
                    <a:gd name="T6" fmla="*/ 0 w 21"/>
                    <a:gd name="T7" fmla="*/ 34 h 34"/>
                    <a:gd name="T8" fmla="*/ 0 w 21"/>
                    <a:gd name="T9" fmla="*/ 34 h 34"/>
                    <a:gd name="T10" fmla="*/ 4 w 21"/>
                    <a:gd name="T11" fmla="*/ 27 h 34"/>
                    <a:gd name="T12" fmla="*/ 0 w 21"/>
                    <a:gd name="T13" fmla="*/ 33 h 34"/>
                    <a:gd name="T14" fmla="*/ 0 w 21"/>
                    <a:gd name="T15" fmla="*/ 33 h 34"/>
                    <a:gd name="T16" fmla="*/ 4 w 21"/>
                    <a:gd name="T17" fmla="*/ 27 h 34"/>
                    <a:gd name="T18" fmla="*/ 4 w 21"/>
                    <a:gd name="T19" fmla="*/ 27 h 34"/>
                    <a:gd name="T20" fmla="*/ 9 w 21"/>
                    <a:gd name="T21" fmla="*/ 19 h 34"/>
                    <a:gd name="T22" fmla="*/ 6 w 21"/>
                    <a:gd name="T23" fmla="*/ 24 h 34"/>
                    <a:gd name="T24" fmla="*/ 6 w 21"/>
                    <a:gd name="T25" fmla="*/ 24 h 34"/>
                    <a:gd name="T26" fmla="*/ 9 w 21"/>
                    <a:gd name="T27" fmla="*/ 19 h 34"/>
                    <a:gd name="T28" fmla="*/ 9 w 21"/>
                    <a:gd name="T29" fmla="*/ 19 h 34"/>
                    <a:gd name="T30" fmla="*/ 18 w 21"/>
                    <a:gd name="T31" fmla="*/ 6 h 34"/>
                    <a:gd name="T32" fmla="*/ 12 w 21"/>
                    <a:gd name="T33" fmla="*/ 15 h 34"/>
                    <a:gd name="T34" fmla="*/ 12 w 21"/>
                    <a:gd name="T35" fmla="*/ 15 h 34"/>
                    <a:gd name="T36" fmla="*/ 18 w 21"/>
                    <a:gd name="T37" fmla="*/ 6 h 34"/>
                    <a:gd name="T38" fmla="*/ 18 w 21"/>
                    <a:gd name="T39" fmla="*/ 6 h 34"/>
                    <a:gd name="T40" fmla="*/ 21 w 21"/>
                    <a:gd name="T41" fmla="*/ 0 h 34"/>
                    <a:gd name="T42" fmla="*/ 19 w 21"/>
                    <a:gd name="T43" fmla="*/ 3 h 34"/>
                    <a:gd name="T44" fmla="*/ 19 w 21"/>
                    <a:gd name="T45" fmla="*/ 3 h 34"/>
                    <a:gd name="T46" fmla="*/ 21 w 21"/>
                    <a:gd name="T4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1" h="34">
                      <a:moveTo>
                        <a:pt x="0" y="34"/>
                      </a:move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moveTo>
                        <a:pt x="4" y="27"/>
                      </a:moveTo>
                      <a:cubicBezTo>
                        <a:pt x="3" y="29"/>
                        <a:pt x="2" y="31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" y="31"/>
                        <a:pt x="3" y="29"/>
                        <a:pt x="4" y="27"/>
                      </a:cubicBezTo>
                      <a:cubicBezTo>
                        <a:pt x="4" y="27"/>
                        <a:pt x="4" y="27"/>
                        <a:pt x="4" y="27"/>
                      </a:cubicBezTo>
                      <a:moveTo>
                        <a:pt x="9" y="19"/>
                      </a:moveTo>
                      <a:cubicBezTo>
                        <a:pt x="8" y="21"/>
                        <a:pt x="7" y="22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7" y="23"/>
                        <a:pt x="8" y="21"/>
                        <a:pt x="9" y="19"/>
                      </a:cubicBezTo>
                      <a:cubicBezTo>
                        <a:pt x="9" y="19"/>
                        <a:pt x="9" y="19"/>
                        <a:pt x="9" y="19"/>
                      </a:cubicBezTo>
                      <a:moveTo>
                        <a:pt x="18" y="6"/>
                      </a:moveTo>
                      <a:cubicBezTo>
                        <a:pt x="16" y="9"/>
                        <a:pt x="14" y="12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4" y="12"/>
                        <a:pt x="16" y="9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moveTo>
                        <a:pt x="21" y="0"/>
                      </a:moveTo>
                      <a:cubicBezTo>
                        <a:pt x="21" y="1"/>
                        <a:pt x="20" y="2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20" y="2"/>
                        <a:pt x="21" y="1"/>
                        <a:pt x="2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3" name="Freeform 9724"/>
                <p:cNvSpPr>
                  <a:spLocks noEditPoints="1"/>
                </p:cNvSpPr>
                <p:nvPr/>
              </p:nvSpPr>
              <p:spPr bwMode="auto">
                <a:xfrm>
                  <a:off x="-687" y="3660"/>
                  <a:ext cx="47" cy="76"/>
                </a:xfrm>
                <a:custGeom>
                  <a:avLst/>
                  <a:gdLst>
                    <a:gd name="T0" fmla="*/ 1 w 20"/>
                    <a:gd name="T1" fmla="*/ 31 h 32"/>
                    <a:gd name="T2" fmla="*/ 0 w 20"/>
                    <a:gd name="T3" fmla="*/ 32 h 32"/>
                    <a:gd name="T4" fmla="*/ 1 w 20"/>
                    <a:gd name="T5" fmla="*/ 31 h 32"/>
                    <a:gd name="T6" fmla="*/ 1 w 20"/>
                    <a:gd name="T7" fmla="*/ 31 h 32"/>
                    <a:gd name="T8" fmla="*/ 1 w 20"/>
                    <a:gd name="T9" fmla="*/ 30 h 32"/>
                    <a:gd name="T10" fmla="*/ 1 w 20"/>
                    <a:gd name="T11" fmla="*/ 31 h 32"/>
                    <a:gd name="T12" fmla="*/ 1 w 20"/>
                    <a:gd name="T13" fmla="*/ 31 h 32"/>
                    <a:gd name="T14" fmla="*/ 1 w 20"/>
                    <a:gd name="T15" fmla="*/ 30 h 32"/>
                    <a:gd name="T16" fmla="*/ 1 w 20"/>
                    <a:gd name="T17" fmla="*/ 30 h 32"/>
                    <a:gd name="T18" fmla="*/ 7 w 20"/>
                    <a:gd name="T19" fmla="*/ 21 h 32"/>
                    <a:gd name="T20" fmla="*/ 5 w 20"/>
                    <a:gd name="T21" fmla="*/ 24 h 32"/>
                    <a:gd name="T22" fmla="*/ 5 w 20"/>
                    <a:gd name="T23" fmla="*/ 24 h 32"/>
                    <a:gd name="T24" fmla="*/ 7 w 20"/>
                    <a:gd name="T25" fmla="*/ 21 h 32"/>
                    <a:gd name="T26" fmla="*/ 7 w 20"/>
                    <a:gd name="T27" fmla="*/ 21 h 32"/>
                    <a:gd name="T28" fmla="*/ 13 w 20"/>
                    <a:gd name="T29" fmla="*/ 12 h 32"/>
                    <a:gd name="T30" fmla="*/ 10 w 20"/>
                    <a:gd name="T31" fmla="*/ 16 h 32"/>
                    <a:gd name="T32" fmla="*/ 10 w 20"/>
                    <a:gd name="T33" fmla="*/ 16 h 32"/>
                    <a:gd name="T34" fmla="*/ 13 w 20"/>
                    <a:gd name="T35" fmla="*/ 12 h 32"/>
                    <a:gd name="T36" fmla="*/ 13 w 20"/>
                    <a:gd name="T37" fmla="*/ 12 h 32"/>
                    <a:gd name="T38" fmla="*/ 20 w 20"/>
                    <a:gd name="T39" fmla="*/ 0 h 32"/>
                    <a:gd name="T40" fmla="*/ 19 w 20"/>
                    <a:gd name="T41" fmla="*/ 3 h 32"/>
                    <a:gd name="T42" fmla="*/ 19 w 20"/>
                    <a:gd name="T43" fmla="*/ 3 h 32"/>
                    <a:gd name="T44" fmla="*/ 20 w 20"/>
                    <a:gd name="T45" fmla="*/ 0 h 32"/>
                    <a:gd name="T46" fmla="*/ 20 w 20"/>
                    <a:gd name="T4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0" h="32">
                      <a:moveTo>
                        <a:pt x="1" y="31"/>
                      </a:move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2"/>
                        <a:pt x="0" y="32"/>
                        <a:pt x="1" y="31"/>
                      </a:cubicBezTo>
                      <a:cubicBezTo>
                        <a:pt x="1" y="31"/>
                        <a:pt x="1" y="31"/>
                        <a:pt x="1" y="31"/>
                      </a:cubicBezTo>
                      <a:moveTo>
                        <a:pt x="1" y="30"/>
                      </a:moveTo>
                      <a:cubicBezTo>
                        <a:pt x="1" y="30"/>
                        <a:pt x="1" y="31"/>
                        <a:pt x="1" y="31"/>
                      </a:cubicBezTo>
                      <a:cubicBezTo>
                        <a:pt x="1" y="31"/>
                        <a:pt x="1" y="31"/>
                        <a:pt x="1" y="31"/>
                      </a:cubicBezTo>
                      <a:cubicBezTo>
                        <a:pt x="1" y="31"/>
                        <a:pt x="1" y="30"/>
                        <a:pt x="1" y="30"/>
                      </a:cubicBezTo>
                      <a:cubicBezTo>
                        <a:pt x="1" y="30"/>
                        <a:pt x="1" y="30"/>
                        <a:pt x="1" y="30"/>
                      </a:cubicBezTo>
                      <a:moveTo>
                        <a:pt x="7" y="21"/>
                      </a:moveTo>
                      <a:cubicBezTo>
                        <a:pt x="6" y="22"/>
                        <a:pt x="6" y="23"/>
                        <a:pt x="5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3"/>
                        <a:pt x="6" y="22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moveTo>
                        <a:pt x="13" y="12"/>
                      </a:moveTo>
                      <a:cubicBezTo>
                        <a:pt x="12" y="13"/>
                        <a:pt x="11" y="15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5"/>
                        <a:pt x="12" y="13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moveTo>
                        <a:pt x="20" y="0"/>
                      </a:moveTo>
                      <a:cubicBezTo>
                        <a:pt x="20" y="1"/>
                        <a:pt x="19" y="2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2"/>
                        <a:pt x="20" y="1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4" name="Freeform 9725"/>
                <p:cNvSpPr>
                  <a:spLocks noEditPoints="1"/>
                </p:cNvSpPr>
                <p:nvPr/>
              </p:nvSpPr>
              <p:spPr bwMode="auto">
                <a:xfrm>
                  <a:off x="-739" y="3663"/>
                  <a:ext cx="21" cy="28"/>
                </a:xfrm>
                <a:custGeom>
                  <a:avLst/>
                  <a:gdLst>
                    <a:gd name="T0" fmla="*/ 3 w 9"/>
                    <a:gd name="T1" fmla="*/ 9 h 12"/>
                    <a:gd name="T2" fmla="*/ 1 w 9"/>
                    <a:gd name="T3" fmla="*/ 12 h 12"/>
                    <a:gd name="T4" fmla="*/ 0 w 9"/>
                    <a:gd name="T5" fmla="*/ 12 h 12"/>
                    <a:gd name="T6" fmla="*/ 3 w 9"/>
                    <a:gd name="T7" fmla="*/ 9 h 12"/>
                    <a:gd name="T8" fmla="*/ 3 w 9"/>
                    <a:gd name="T9" fmla="*/ 9 h 12"/>
                    <a:gd name="T10" fmla="*/ 9 w 9"/>
                    <a:gd name="T11" fmla="*/ 0 h 12"/>
                    <a:gd name="T12" fmla="*/ 5 w 9"/>
                    <a:gd name="T13" fmla="*/ 5 h 12"/>
                    <a:gd name="T14" fmla="*/ 5 w 9"/>
                    <a:gd name="T15" fmla="*/ 5 h 12"/>
                    <a:gd name="T16" fmla="*/ 9 w 9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2">
                      <a:moveTo>
                        <a:pt x="3" y="9"/>
                      </a:moveTo>
                      <a:cubicBezTo>
                        <a:pt x="2" y="10"/>
                        <a:pt x="1" y="11"/>
                        <a:pt x="1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1"/>
                        <a:pt x="2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moveTo>
                        <a:pt x="9" y="0"/>
                      </a:moveTo>
                      <a:cubicBezTo>
                        <a:pt x="8" y="2"/>
                        <a:pt x="7" y="4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7" y="4"/>
                        <a:pt x="8" y="2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5" name="Freeform 9726"/>
                <p:cNvSpPr>
                  <a:spLocks/>
                </p:cNvSpPr>
                <p:nvPr/>
              </p:nvSpPr>
              <p:spPr bwMode="auto">
                <a:xfrm>
                  <a:off x="-732" y="3675"/>
                  <a:ext cx="5" cy="9"/>
                </a:xfrm>
                <a:custGeom>
                  <a:avLst/>
                  <a:gdLst>
                    <a:gd name="T0" fmla="*/ 2 w 2"/>
                    <a:gd name="T1" fmla="*/ 0 h 4"/>
                    <a:gd name="T2" fmla="*/ 0 w 2"/>
                    <a:gd name="T3" fmla="*/ 4 h 4"/>
                    <a:gd name="T4" fmla="*/ 0 w 2"/>
                    <a:gd name="T5" fmla="*/ 4 h 4"/>
                    <a:gd name="T6" fmla="*/ 2 w 2"/>
                    <a:gd name="T7" fmla="*/ 0 h 4"/>
                    <a:gd name="T8" fmla="*/ 2 w 2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2" y="0"/>
                      </a:moveTo>
                      <a:cubicBezTo>
                        <a:pt x="2" y="2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2" y="2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6" name="Freeform 9727"/>
                <p:cNvSpPr>
                  <a:spLocks noEditPoints="1"/>
                </p:cNvSpPr>
                <p:nvPr/>
              </p:nvSpPr>
              <p:spPr bwMode="auto">
                <a:xfrm>
                  <a:off x="-326" y="3349"/>
                  <a:ext cx="83" cy="141"/>
                </a:xfrm>
                <a:custGeom>
                  <a:avLst/>
                  <a:gdLst>
                    <a:gd name="T0" fmla="*/ 0 w 35"/>
                    <a:gd name="T1" fmla="*/ 60 h 60"/>
                    <a:gd name="T2" fmla="*/ 3 w 35"/>
                    <a:gd name="T3" fmla="*/ 54 h 60"/>
                    <a:gd name="T4" fmla="*/ 4 w 35"/>
                    <a:gd name="T5" fmla="*/ 53 h 60"/>
                    <a:gd name="T6" fmla="*/ 4 w 35"/>
                    <a:gd name="T7" fmla="*/ 53 h 60"/>
                    <a:gd name="T8" fmla="*/ 7 w 35"/>
                    <a:gd name="T9" fmla="*/ 49 h 60"/>
                    <a:gd name="T10" fmla="*/ 6 w 35"/>
                    <a:gd name="T11" fmla="*/ 50 h 60"/>
                    <a:gd name="T12" fmla="*/ 7 w 35"/>
                    <a:gd name="T13" fmla="*/ 49 h 60"/>
                    <a:gd name="T14" fmla="*/ 7 w 35"/>
                    <a:gd name="T15" fmla="*/ 49 h 60"/>
                    <a:gd name="T16" fmla="*/ 7 w 35"/>
                    <a:gd name="T17" fmla="*/ 48 h 60"/>
                    <a:gd name="T18" fmla="*/ 7 w 35"/>
                    <a:gd name="T19" fmla="*/ 47 h 60"/>
                    <a:gd name="T20" fmla="*/ 7 w 35"/>
                    <a:gd name="T21" fmla="*/ 48 h 60"/>
                    <a:gd name="T22" fmla="*/ 7 w 35"/>
                    <a:gd name="T23" fmla="*/ 47 h 60"/>
                    <a:gd name="T24" fmla="*/ 7 w 35"/>
                    <a:gd name="T25" fmla="*/ 47 h 60"/>
                    <a:gd name="T26" fmla="*/ 11 w 35"/>
                    <a:gd name="T27" fmla="*/ 41 h 60"/>
                    <a:gd name="T28" fmla="*/ 13 w 35"/>
                    <a:gd name="T29" fmla="*/ 38 h 60"/>
                    <a:gd name="T30" fmla="*/ 12 w 35"/>
                    <a:gd name="T31" fmla="*/ 40 h 60"/>
                    <a:gd name="T32" fmla="*/ 13 w 35"/>
                    <a:gd name="T33" fmla="*/ 38 h 60"/>
                    <a:gd name="T34" fmla="*/ 14 w 35"/>
                    <a:gd name="T35" fmla="*/ 37 h 60"/>
                    <a:gd name="T36" fmla="*/ 14 w 35"/>
                    <a:gd name="T37" fmla="*/ 36 h 60"/>
                    <a:gd name="T38" fmla="*/ 14 w 35"/>
                    <a:gd name="T39" fmla="*/ 35 h 60"/>
                    <a:gd name="T40" fmla="*/ 14 w 35"/>
                    <a:gd name="T41" fmla="*/ 36 h 60"/>
                    <a:gd name="T42" fmla="*/ 14 w 35"/>
                    <a:gd name="T43" fmla="*/ 35 h 60"/>
                    <a:gd name="T44" fmla="*/ 15 w 35"/>
                    <a:gd name="T45" fmla="*/ 34 h 60"/>
                    <a:gd name="T46" fmla="*/ 15 w 35"/>
                    <a:gd name="T47" fmla="*/ 34 h 60"/>
                    <a:gd name="T48" fmla="*/ 16 w 35"/>
                    <a:gd name="T49" fmla="*/ 32 h 60"/>
                    <a:gd name="T50" fmla="*/ 15 w 35"/>
                    <a:gd name="T51" fmla="*/ 34 h 60"/>
                    <a:gd name="T52" fmla="*/ 16 w 35"/>
                    <a:gd name="T53" fmla="*/ 32 h 60"/>
                    <a:gd name="T54" fmla="*/ 17 w 35"/>
                    <a:gd name="T55" fmla="*/ 31 h 60"/>
                    <a:gd name="T56" fmla="*/ 21 w 35"/>
                    <a:gd name="T57" fmla="*/ 24 h 60"/>
                    <a:gd name="T58" fmla="*/ 24 w 35"/>
                    <a:gd name="T59" fmla="*/ 19 h 60"/>
                    <a:gd name="T60" fmla="*/ 21 w 35"/>
                    <a:gd name="T61" fmla="*/ 24 h 60"/>
                    <a:gd name="T62" fmla="*/ 24 w 35"/>
                    <a:gd name="T63" fmla="*/ 19 h 60"/>
                    <a:gd name="T64" fmla="*/ 24 w 35"/>
                    <a:gd name="T65" fmla="*/ 18 h 60"/>
                    <a:gd name="T66" fmla="*/ 25 w 35"/>
                    <a:gd name="T67" fmla="*/ 17 h 60"/>
                    <a:gd name="T68" fmla="*/ 26 w 35"/>
                    <a:gd name="T69" fmla="*/ 16 h 60"/>
                    <a:gd name="T70" fmla="*/ 25 w 35"/>
                    <a:gd name="T71" fmla="*/ 17 h 60"/>
                    <a:gd name="T72" fmla="*/ 26 w 35"/>
                    <a:gd name="T73" fmla="*/ 16 h 60"/>
                    <a:gd name="T74" fmla="*/ 26 w 35"/>
                    <a:gd name="T75" fmla="*/ 16 h 60"/>
                    <a:gd name="T76" fmla="*/ 26 w 35"/>
                    <a:gd name="T77" fmla="*/ 16 h 60"/>
                    <a:gd name="T78" fmla="*/ 26 w 35"/>
                    <a:gd name="T79" fmla="*/ 15 h 60"/>
                    <a:gd name="T80" fmla="*/ 26 w 35"/>
                    <a:gd name="T81" fmla="*/ 15 h 60"/>
                    <a:gd name="T82" fmla="*/ 26 w 35"/>
                    <a:gd name="T83" fmla="*/ 15 h 60"/>
                    <a:gd name="T84" fmla="*/ 27 w 35"/>
                    <a:gd name="T85" fmla="*/ 14 h 60"/>
                    <a:gd name="T86" fmla="*/ 31 w 35"/>
                    <a:gd name="T87" fmla="*/ 7 h 60"/>
                    <a:gd name="T88" fmla="*/ 31 w 35"/>
                    <a:gd name="T89" fmla="*/ 7 h 60"/>
                    <a:gd name="T90" fmla="*/ 31 w 35"/>
                    <a:gd name="T91" fmla="*/ 7 h 60"/>
                    <a:gd name="T92" fmla="*/ 31 w 35"/>
                    <a:gd name="T93" fmla="*/ 7 h 60"/>
                    <a:gd name="T94" fmla="*/ 31 w 35"/>
                    <a:gd name="T95" fmla="*/ 6 h 60"/>
                    <a:gd name="T96" fmla="*/ 31 w 35"/>
                    <a:gd name="T97" fmla="*/ 6 h 60"/>
                    <a:gd name="T98" fmla="*/ 32 w 35"/>
                    <a:gd name="T99" fmla="*/ 4 h 60"/>
                    <a:gd name="T100" fmla="*/ 32 w 35"/>
                    <a:gd name="T101" fmla="*/ 5 h 60"/>
                    <a:gd name="T102" fmla="*/ 32 w 35"/>
                    <a:gd name="T103" fmla="*/ 4 h 60"/>
                    <a:gd name="T104" fmla="*/ 34 w 35"/>
                    <a:gd name="T105" fmla="*/ 1 h 60"/>
                    <a:gd name="T106" fmla="*/ 33 w 35"/>
                    <a:gd name="T107" fmla="*/ 4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5" h="60">
                      <a:moveTo>
                        <a:pt x="3" y="54"/>
                      </a:moveTo>
                      <a:cubicBezTo>
                        <a:pt x="2" y="56"/>
                        <a:pt x="1" y="58"/>
                        <a:pt x="0" y="60"/>
                      </a:cubicBezTo>
                      <a:cubicBezTo>
                        <a:pt x="1" y="58"/>
                        <a:pt x="2" y="56"/>
                        <a:pt x="3" y="54"/>
                      </a:cubicBezTo>
                      <a:cubicBezTo>
                        <a:pt x="3" y="54"/>
                        <a:pt x="3" y="54"/>
                        <a:pt x="3" y="54"/>
                      </a:cubicBezTo>
                      <a:moveTo>
                        <a:pt x="4" y="53"/>
                      </a:move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moveTo>
                        <a:pt x="7" y="49"/>
                      </a:moveTo>
                      <a:cubicBezTo>
                        <a:pt x="6" y="49"/>
                        <a:pt x="6" y="50"/>
                        <a:pt x="6" y="50"/>
                      </a:cubicBezTo>
                      <a:cubicBezTo>
                        <a:pt x="6" y="50"/>
                        <a:pt x="6" y="50"/>
                        <a:pt x="6" y="50"/>
                      </a:cubicBezTo>
                      <a:cubicBezTo>
                        <a:pt x="6" y="50"/>
                        <a:pt x="6" y="49"/>
                        <a:pt x="7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moveTo>
                        <a:pt x="7" y="48"/>
                      </a:moveTo>
                      <a:cubicBezTo>
                        <a:pt x="7" y="48"/>
                        <a:pt x="7" y="49"/>
                        <a:pt x="7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cubicBezTo>
                        <a:pt x="7" y="49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moveTo>
                        <a:pt x="7" y="47"/>
                      </a:moveTo>
                      <a:cubicBezTo>
                        <a:pt x="7" y="47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8"/>
                        <a:pt x="7" y="47"/>
                        <a:pt x="7" y="47"/>
                      </a:cubicBezTo>
                      <a:cubicBezTo>
                        <a:pt x="7" y="47"/>
                        <a:pt x="7" y="47"/>
                        <a:pt x="7" y="47"/>
                      </a:cubicBezTo>
                      <a:moveTo>
                        <a:pt x="11" y="41"/>
                      </a:moveTo>
                      <a:cubicBezTo>
                        <a:pt x="10" y="43"/>
                        <a:pt x="9" y="45"/>
                        <a:pt x="7" y="47"/>
                      </a:cubicBezTo>
                      <a:cubicBezTo>
                        <a:pt x="7" y="47"/>
                        <a:pt x="8" y="47"/>
                        <a:pt x="8" y="47"/>
                      </a:cubicBezTo>
                      <a:cubicBezTo>
                        <a:pt x="9" y="45"/>
                        <a:pt x="10" y="43"/>
                        <a:pt x="11" y="41"/>
                      </a:cubicBezTo>
                      <a:cubicBezTo>
                        <a:pt x="11" y="41"/>
                        <a:pt x="11" y="41"/>
                        <a:pt x="11" y="41"/>
                      </a:cubicBezTo>
                      <a:moveTo>
                        <a:pt x="13" y="38"/>
                      </a:moveTo>
                      <a:cubicBezTo>
                        <a:pt x="12" y="39"/>
                        <a:pt x="12" y="39"/>
                        <a:pt x="12" y="40"/>
                      </a:cubicBezTo>
                      <a:cubicBezTo>
                        <a:pt x="12" y="40"/>
                        <a:pt x="12" y="40"/>
                        <a:pt x="12" y="40"/>
                      </a:cubicBezTo>
                      <a:cubicBezTo>
                        <a:pt x="12" y="39"/>
                        <a:pt x="12" y="39"/>
                        <a:pt x="13" y="38"/>
                      </a:cubicBezTo>
                      <a:cubicBezTo>
                        <a:pt x="13" y="38"/>
                        <a:pt x="13" y="38"/>
                        <a:pt x="13" y="38"/>
                      </a:cubicBezTo>
                      <a:moveTo>
                        <a:pt x="14" y="36"/>
                      </a:moveTo>
                      <a:cubicBezTo>
                        <a:pt x="14" y="36"/>
                        <a:pt x="14" y="37"/>
                        <a:pt x="14" y="37"/>
                      </a:cubicBezTo>
                      <a:cubicBezTo>
                        <a:pt x="14" y="37"/>
                        <a:pt x="14" y="37"/>
                        <a:pt x="14" y="37"/>
                      </a:cubicBezTo>
                      <a:cubicBezTo>
                        <a:pt x="14" y="37"/>
                        <a:pt x="14" y="36"/>
                        <a:pt x="14" y="36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moveTo>
                        <a:pt x="14" y="35"/>
                      </a:moveTo>
                      <a:cubicBezTo>
                        <a:pt x="14" y="35"/>
                        <a:pt x="14" y="36"/>
                        <a:pt x="14" y="36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4" y="36"/>
                        <a:pt x="14" y="35"/>
                        <a:pt x="15" y="35"/>
                      </a:cubicBezTo>
                      <a:cubicBezTo>
                        <a:pt x="15" y="35"/>
                        <a:pt x="15" y="35"/>
                        <a:pt x="14" y="35"/>
                      </a:cubicBezTo>
                      <a:moveTo>
                        <a:pt x="15" y="34"/>
                      </a:move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moveTo>
                        <a:pt x="16" y="32"/>
                      </a:moveTo>
                      <a:cubicBezTo>
                        <a:pt x="16" y="32"/>
                        <a:pt x="16" y="33"/>
                        <a:pt x="15" y="34"/>
                      </a:cubicBezTo>
                      <a:cubicBezTo>
                        <a:pt x="15" y="34"/>
                        <a:pt x="15" y="34"/>
                        <a:pt x="15" y="34"/>
                      </a:cubicBezTo>
                      <a:cubicBezTo>
                        <a:pt x="16" y="33"/>
                        <a:pt x="16" y="32"/>
                        <a:pt x="17" y="32"/>
                      </a:cubicBezTo>
                      <a:cubicBezTo>
                        <a:pt x="17" y="32"/>
                        <a:pt x="16" y="32"/>
                        <a:pt x="16" y="32"/>
                      </a:cubicBezTo>
                      <a:moveTo>
                        <a:pt x="21" y="24"/>
                      </a:moveTo>
                      <a:cubicBezTo>
                        <a:pt x="20" y="26"/>
                        <a:pt x="18" y="29"/>
                        <a:pt x="17" y="31"/>
                      </a:cubicBezTo>
                      <a:cubicBezTo>
                        <a:pt x="17" y="31"/>
                        <a:pt x="17" y="31"/>
                        <a:pt x="17" y="31"/>
                      </a:cubicBezTo>
                      <a:cubicBezTo>
                        <a:pt x="18" y="29"/>
                        <a:pt x="20" y="26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moveTo>
                        <a:pt x="24" y="19"/>
                      </a:moveTo>
                      <a:cubicBezTo>
                        <a:pt x="23" y="20"/>
                        <a:pt x="22" y="22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2" y="22"/>
                        <a:pt x="23" y="20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moveTo>
                        <a:pt x="25" y="17"/>
                      </a:moveTo>
                      <a:cubicBezTo>
                        <a:pt x="25" y="18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8"/>
                        <a:pt x="25" y="18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moveTo>
                        <a:pt x="26" y="16"/>
                      </a:moveTo>
                      <a:cubicBezTo>
                        <a:pt x="25" y="16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moveTo>
                        <a:pt x="26" y="16"/>
                      </a:move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moveTo>
                        <a:pt x="26" y="15"/>
                      </a:move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moveTo>
                        <a:pt x="31" y="7"/>
                      </a:moveTo>
                      <a:cubicBezTo>
                        <a:pt x="30" y="9"/>
                        <a:pt x="28" y="12"/>
                        <a:pt x="27" y="14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8" y="12"/>
                        <a:pt x="30" y="9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moveTo>
                        <a:pt x="31" y="7"/>
                      </a:move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moveTo>
                        <a:pt x="31" y="6"/>
                      </a:move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moveTo>
                        <a:pt x="32" y="4"/>
                      </a:move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2" y="5"/>
                        <a:pt x="32" y="5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moveTo>
                        <a:pt x="35" y="0"/>
                      </a:moveTo>
                      <a:cubicBezTo>
                        <a:pt x="35" y="0"/>
                        <a:pt x="35" y="1"/>
                        <a:pt x="34" y="1"/>
                      </a:cubicBezTo>
                      <a:cubicBezTo>
                        <a:pt x="34" y="2"/>
                        <a:pt x="33" y="3"/>
                        <a:pt x="33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3" y="3"/>
                        <a:pt x="34" y="2"/>
                        <a:pt x="3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7" name="Freeform 9728"/>
                <p:cNvSpPr>
                  <a:spLocks/>
                </p:cNvSpPr>
                <p:nvPr/>
              </p:nvSpPr>
              <p:spPr bwMode="auto">
                <a:xfrm>
                  <a:off x="-319" y="3474"/>
                  <a:ext cx="3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8" name="Oval 9729"/>
                <p:cNvSpPr>
                  <a:spLocks noChangeArrowheads="1"/>
                </p:cNvSpPr>
                <p:nvPr/>
              </p:nvSpPr>
              <p:spPr bwMode="auto">
                <a:xfrm>
                  <a:off x="-309" y="346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9" name="Freeform 9730"/>
                <p:cNvSpPr>
                  <a:spLocks noEditPoints="1"/>
                </p:cNvSpPr>
                <p:nvPr/>
              </p:nvSpPr>
              <p:spPr bwMode="auto">
                <a:xfrm>
                  <a:off x="-309" y="3443"/>
                  <a:ext cx="12" cy="19"/>
                </a:xfrm>
                <a:custGeom>
                  <a:avLst/>
                  <a:gdLst>
                    <a:gd name="T0" fmla="*/ 0 w 5"/>
                    <a:gd name="T1" fmla="*/ 8 h 8"/>
                    <a:gd name="T2" fmla="*/ 0 w 5"/>
                    <a:gd name="T3" fmla="*/ 8 h 8"/>
                    <a:gd name="T4" fmla="*/ 0 w 5"/>
                    <a:gd name="T5" fmla="*/ 8 h 8"/>
                    <a:gd name="T6" fmla="*/ 0 w 5"/>
                    <a:gd name="T7" fmla="*/ 8 h 8"/>
                    <a:gd name="T8" fmla="*/ 0 w 5"/>
                    <a:gd name="T9" fmla="*/ 8 h 8"/>
                    <a:gd name="T10" fmla="*/ 0 w 5"/>
                    <a:gd name="T11" fmla="*/ 7 h 8"/>
                    <a:gd name="T12" fmla="*/ 0 w 5"/>
                    <a:gd name="T13" fmla="*/ 7 h 8"/>
                    <a:gd name="T14" fmla="*/ 0 w 5"/>
                    <a:gd name="T15" fmla="*/ 7 h 8"/>
                    <a:gd name="T16" fmla="*/ 1 w 5"/>
                    <a:gd name="T17" fmla="*/ 7 h 8"/>
                    <a:gd name="T18" fmla="*/ 0 w 5"/>
                    <a:gd name="T19" fmla="*/ 7 h 8"/>
                    <a:gd name="T20" fmla="*/ 5 w 5"/>
                    <a:gd name="T21" fmla="*/ 0 h 8"/>
                    <a:gd name="T22" fmla="*/ 4 w 5"/>
                    <a:gd name="T23" fmla="*/ 1 h 8"/>
                    <a:gd name="T24" fmla="*/ 4 w 5"/>
                    <a:gd name="T25" fmla="*/ 1 h 8"/>
                    <a:gd name="T26" fmla="*/ 5 w 5"/>
                    <a:gd name="T27" fmla="*/ 0 h 8"/>
                    <a:gd name="T28" fmla="*/ 5 w 5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0" y="7"/>
                        <a:pt x="0" y="7"/>
                      </a:cubicBezTo>
                      <a:moveTo>
                        <a:pt x="5" y="0"/>
                      </a:moveTo>
                      <a:cubicBezTo>
                        <a:pt x="4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0" name="Oval 9731"/>
                <p:cNvSpPr>
                  <a:spLocks noChangeArrowheads="1"/>
                </p:cNvSpPr>
                <p:nvPr/>
              </p:nvSpPr>
              <p:spPr bwMode="auto">
                <a:xfrm>
                  <a:off x="-290" y="342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1" name="Freeform 9732"/>
                <p:cNvSpPr>
                  <a:spLocks/>
                </p:cNvSpPr>
                <p:nvPr/>
              </p:nvSpPr>
              <p:spPr bwMode="auto">
                <a:xfrm>
                  <a:off x="-293" y="3429"/>
                  <a:ext cx="3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2" name="Freeform 9733"/>
                <p:cNvSpPr>
                  <a:spLocks/>
                </p:cNvSpPr>
                <p:nvPr/>
              </p:nvSpPr>
              <p:spPr bwMode="auto">
                <a:xfrm>
                  <a:off x="-288" y="3422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3" name="Oval 9734"/>
                <p:cNvSpPr>
                  <a:spLocks noChangeArrowheads="1"/>
                </p:cNvSpPr>
                <p:nvPr/>
              </p:nvSpPr>
              <p:spPr bwMode="auto">
                <a:xfrm>
                  <a:off x="-276" y="340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4" name="Freeform 9735"/>
                <p:cNvSpPr>
                  <a:spLocks noEditPoints="1"/>
                </p:cNvSpPr>
                <p:nvPr/>
              </p:nvSpPr>
              <p:spPr bwMode="auto">
                <a:xfrm>
                  <a:off x="-269" y="3382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4 h 5"/>
                    <a:gd name="T8" fmla="*/ 0 w 3"/>
                    <a:gd name="T9" fmla="*/ 4 h 5"/>
                    <a:gd name="T10" fmla="*/ 3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5" name="Freeform 9736"/>
                <p:cNvSpPr>
                  <a:spLocks noEditPoints="1"/>
                </p:cNvSpPr>
                <p:nvPr/>
              </p:nvSpPr>
              <p:spPr bwMode="auto">
                <a:xfrm>
                  <a:off x="-264" y="3384"/>
                  <a:ext cx="0" cy="3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0 h 1"/>
                    <a:gd name="T6" fmla="*/ 1 h 1"/>
                    <a:gd name="T7" fmla="*/ 1 h 1"/>
                    <a:gd name="T8" fmla="*/ 0 h 1"/>
                    <a:gd name="T9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6" name="Freeform 9737"/>
                <p:cNvSpPr>
                  <a:spLocks noEditPoints="1"/>
                </p:cNvSpPr>
                <p:nvPr/>
              </p:nvSpPr>
              <p:spPr bwMode="auto">
                <a:xfrm>
                  <a:off x="-252" y="3361"/>
                  <a:ext cx="2" cy="4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0 w 1"/>
                    <a:gd name="T11" fmla="*/ 1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1 h 2"/>
                    <a:gd name="T18" fmla="*/ 0 w 1"/>
                    <a:gd name="T19" fmla="*/ 1 h 2"/>
                    <a:gd name="T20" fmla="*/ 1 w 1"/>
                    <a:gd name="T21" fmla="*/ 0 h 2"/>
                    <a:gd name="T22" fmla="*/ 0 w 1"/>
                    <a:gd name="T23" fmla="*/ 1 h 2"/>
                    <a:gd name="T24" fmla="*/ 0 w 1"/>
                    <a:gd name="T25" fmla="*/ 1 h 2"/>
                    <a:gd name="T26" fmla="*/ 1 w 1"/>
                    <a:gd name="T27" fmla="*/ 0 h 2"/>
                    <a:gd name="T28" fmla="*/ 1 w 1"/>
                    <a:gd name="T2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7" name="Oval 9738"/>
                <p:cNvSpPr>
                  <a:spLocks noChangeArrowheads="1"/>
                </p:cNvSpPr>
                <p:nvPr/>
              </p:nvSpPr>
              <p:spPr bwMode="auto">
                <a:xfrm>
                  <a:off x="-267" y="338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8" name="Freeform 9739"/>
                <p:cNvSpPr>
                  <a:spLocks noEditPoints="1"/>
                </p:cNvSpPr>
                <p:nvPr/>
              </p:nvSpPr>
              <p:spPr bwMode="auto">
                <a:xfrm>
                  <a:off x="-316" y="3434"/>
                  <a:ext cx="23" cy="40"/>
                </a:xfrm>
                <a:custGeom>
                  <a:avLst/>
                  <a:gdLst>
                    <a:gd name="T0" fmla="*/ 2 w 10"/>
                    <a:gd name="T1" fmla="*/ 14 h 17"/>
                    <a:gd name="T2" fmla="*/ 0 w 10"/>
                    <a:gd name="T3" fmla="*/ 17 h 17"/>
                    <a:gd name="T4" fmla="*/ 0 w 10"/>
                    <a:gd name="T5" fmla="*/ 17 h 17"/>
                    <a:gd name="T6" fmla="*/ 2 w 10"/>
                    <a:gd name="T7" fmla="*/ 14 h 17"/>
                    <a:gd name="T8" fmla="*/ 2 w 10"/>
                    <a:gd name="T9" fmla="*/ 14 h 17"/>
                    <a:gd name="T10" fmla="*/ 10 w 10"/>
                    <a:gd name="T11" fmla="*/ 1 h 17"/>
                    <a:gd name="T12" fmla="*/ 9 w 10"/>
                    <a:gd name="T13" fmla="*/ 2 h 17"/>
                    <a:gd name="T14" fmla="*/ 9 w 10"/>
                    <a:gd name="T15" fmla="*/ 2 h 17"/>
                    <a:gd name="T16" fmla="*/ 10 w 10"/>
                    <a:gd name="T17" fmla="*/ 1 h 17"/>
                    <a:gd name="T18" fmla="*/ 10 w 10"/>
                    <a:gd name="T19" fmla="*/ 1 h 17"/>
                    <a:gd name="T20" fmla="*/ 10 w 10"/>
                    <a:gd name="T21" fmla="*/ 0 h 17"/>
                    <a:gd name="T22" fmla="*/ 10 w 10"/>
                    <a:gd name="T23" fmla="*/ 0 h 17"/>
                    <a:gd name="T24" fmla="*/ 10 w 10"/>
                    <a:gd name="T25" fmla="*/ 0 h 17"/>
                    <a:gd name="T26" fmla="*/ 10 w 10"/>
                    <a:gd name="T27" fmla="*/ 0 h 17"/>
                    <a:gd name="T28" fmla="*/ 10 w 10"/>
                    <a:gd name="T2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" h="17">
                      <a:moveTo>
                        <a:pt x="2" y="14"/>
                      </a:moveTo>
                      <a:cubicBezTo>
                        <a:pt x="1" y="15"/>
                        <a:pt x="1" y="16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1" y="16"/>
                        <a:pt x="1" y="15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moveTo>
                        <a:pt x="10" y="1"/>
                      </a:moveTo>
                      <a:cubicBezTo>
                        <a:pt x="9" y="1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9" name="Freeform 9740"/>
                <p:cNvSpPr>
                  <a:spLocks/>
                </p:cNvSpPr>
                <p:nvPr/>
              </p:nvSpPr>
              <p:spPr bwMode="auto">
                <a:xfrm>
                  <a:off x="-250" y="3358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0" name="Freeform 9741"/>
                <p:cNvSpPr>
                  <a:spLocks/>
                </p:cNvSpPr>
                <p:nvPr/>
              </p:nvSpPr>
              <p:spPr bwMode="auto">
                <a:xfrm>
                  <a:off x="-106" y="3106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1" name="Freeform 9742"/>
                <p:cNvSpPr>
                  <a:spLocks noEditPoints="1"/>
                </p:cNvSpPr>
                <p:nvPr/>
              </p:nvSpPr>
              <p:spPr bwMode="auto">
                <a:xfrm>
                  <a:off x="-108" y="3103"/>
                  <a:ext cx="4" cy="7"/>
                </a:xfrm>
                <a:custGeom>
                  <a:avLst/>
                  <a:gdLst>
                    <a:gd name="T0" fmla="*/ 1 w 2"/>
                    <a:gd name="T1" fmla="*/ 2 h 3"/>
                    <a:gd name="T2" fmla="*/ 1 w 2"/>
                    <a:gd name="T3" fmla="*/ 2 h 3"/>
                    <a:gd name="T4" fmla="*/ 0 w 2"/>
                    <a:gd name="T5" fmla="*/ 3 h 3"/>
                    <a:gd name="T6" fmla="*/ 1 w 2"/>
                    <a:gd name="T7" fmla="*/ 2 h 3"/>
                    <a:gd name="T8" fmla="*/ 1 w 2"/>
                    <a:gd name="T9" fmla="*/ 1 h 3"/>
                    <a:gd name="T10" fmla="*/ 1 w 2"/>
                    <a:gd name="T11" fmla="*/ 2 h 3"/>
                    <a:gd name="T12" fmla="*/ 1 w 2"/>
                    <a:gd name="T13" fmla="*/ 2 h 3"/>
                    <a:gd name="T14" fmla="*/ 1 w 2"/>
                    <a:gd name="T15" fmla="*/ 2 h 3"/>
                    <a:gd name="T16" fmla="*/ 1 w 2"/>
                    <a:gd name="T17" fmla="*/ 2 h 3"/>
                    <a:gd name="T18" fmla="*/ 1 w 2"/>
                    <a:gd name="T19" fmla="*/ 2 h 3"/>
                    <a:gd name="T20" fmla="*/ 1 w 2"/>
                    <a:gd name="T21" fmla="*/ 1 h 3"/>
                    <a:gd name="T22" fmla="*/ 2 w 2"/>
                    <a:gd name="T23" fmla="*/ 0 h 3"/>
                    <a:gd name="T24" fmla="*/ 2 w 2"/>
                    <a:gd name="T25" fmla="*/ 1 h 3"/>
                    <a:gd name="T26" fmla="*/ 1 w 2"/>
                    <a:gd name="T27" fmla="*/ 1 h 3"/>
                    <a:gd name="T28" fmla="*/ 2 w 2"/>
                    <a:gd name="T29" fmla="*/ 1 h 3"/>
                    <a:gd name="T30" fmla="*/ 2 w 2"/>
                    <a:gd name="T3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" h="3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1" y="2"/>
                      </a:cubicBezTo>
                      <a:moveTo>
                        <a:pt x="1" y="1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2" name="Freeform 9743"/>
                <p:cNvSpPr>
                  <a:spLocks/>
                </p:cNvSpPr>
                <p:nvPr/>
              </p:nvSpPr>
              <p:spPr bwMode="auto">
                <a:xfrm>
                  <a:off x="-120" y="3117"/>
                  <a:ext cx="9" cy="12"/>
                </a:xfrm>
                <a:custGeom>
                  <a:avLst/>
                  <a:gdLst>
                    <a:gd name="T0" fmla="*/ 3 w 4"/>
                    <a:gd name="T1" fmla="*/ 0 h 5"/>
                    <a:gd name="T2" fmla="*/ 1 w 4"/>
                    <a:gd name="T3" fmla="*/ 4 h 5"/>
                    <a:gd name="T4" fmla="*/ 0 w 4"/>
                    <a:gd name="T5" fmla="*/ 5 h 5"/>
                    <a:gd name="T6" fmla="*/ 1 w 4"/>
                    <a:gd name="T7" fmla="*/ 5 h 5"/>
                    <a:gd name="T8" fmla="*/ 4 w 4"/>
                    <a:gd name="T9" fmla="*/ 0 h 5"/>
                    <a:gd name="T10" fmla="*/ 3 w 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5">
                      <a:moveTo>
                        <a:pt x="3" y="0"/>
                      </a:moveTo>
                      <a:cubicBezTo>
                        <a:pt x="2" y="1"/>
                        <a:pt x="1" y="3"/>
                        <a:pt x="1" y="4"/>
                      </a:cubicBezTo>
                      <a:cubicBezTo>
                        <a:pt x="1" y="4"/>
                        <a:pt x="1" y="5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3" name="Freeform 9744"/>
                <p:cNvSpPr>
                  <a:spLocks noEditPoints="1"/>
                </p:cNvSpPr>
                <p:nvPr/>
              </p:nvSpPr>
              <p:spPr bwMode="auto">
                <a:xfrm>
                  <a:off x="-125" y="3113"/>
                  <a:ext cx="17" cy="28"/>
                </a:xfrm>
                <a:custGeom>
                  <a:avLst/>
                  <a:gdLst>
                    <a:gd name="T0" fmla="*/ 2 w 7"/>
                    <a:gd name="T1" fmla="*/ 7 h 12"/>
                    <a:gd name="T2" fmla="*/ 0 w 7"/>
                    <a:gd name="T3" fmla="*/ 12 h 12"/>
                    <a:gd name="T4" fmla="*/ 2 w 7"/>
                    <a:gd name="T5" fmla="*/ 9 h 12"/>
                    <a:gd name="T6" fmla="*/ 3 w 7"/>
                    <a:gd name="T7" fmla="*/ 7 h 12"/>
                    <a:gd name="T8" fmla="*/ 2 w 7"/>
                    <a:gd name="T9" fmla="*/ 7 h 12"/>
                    <a:gd name="T10" fmla="*/ 6 w 7"/>
                    <a:gd name="T11" fmla="*/ 0 h 12"/>
                    <a:gd name="T12" fmla="*/ 6 w 7"/>
                    <a:gd name="T13" fmla="*/ 2 h 12"/>
                    <a:gd name="T14" fmla="*/ 5 w 7"/>
                    <a:gd name="T15" fmla="*/ 2 h 12"/>
                    <a:gd name="T16" fmla="*/ 6 w 7"/>
                    <a:gd name="T17" fmla="*/ 2 h 12"/>
                    <a:gd name="T18" fmla="*/ 7 w 7"/>
                    <a:gd name="T19" fmla="*/ 0 h 12"/>
                    <a:gd name="T20" fmla="*/ 7 w 7"/>
                    <a:gd name="T21" fmla="*/ 0 h 12"/>
                    <a:gd name="T22" fmla="*/ 7 w 7"/>
                    <a:gd name="T23" fmla="*/ 0 h 12"/>
                    <a:gd name="T24" fmla="*/ 6 w 7"/>
                    <a:gd name="T2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12">
                      <a:moveTo>
                        <a:pt x="2" y="7"/>
                      </a:moveTo>
                      <a:cubicBezTo>
                        <a:pt x="2" y="8"/>
                        <a:pt x="1" y="10"/>
                        <a:pt x="0" y="12"/>
                      </a:cubicBezTo>
                      <a:cubicBezTo>
                        <a:pt x="1" y="11"/>
                        <a:pt x="1" y="10"/>
                        <a:pt x="2" y="9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2" y="7"/>
                      </a:cubicBezTo>
                      <a:moveTo>
                        <a:pt x="6" y="0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4" name="Freeform 9745"/>
                <p:cNvSpPr>
                  <a:spLocks noEditPoints="1"/>
                </p:cNvSpPr>
                <p:nvPr/>
              </p:nvSpPr>
              <p:spPr bwMode="auto">
                <a:xfrm>
                  <a:off x="-179" y="3127"/>
                  <a:ext cx="61" cy="94"/>
                </a:xfrm>
                <a:custGeom>
                  <a:avLst/>
                  <a:gdLst>
                    <a:gd name="T0" fmla="*/ 2 w 26"/>
                    <a:gd name="T1" fmla="*/ 37 h 40"/>
                    <a:gd name="T2" fmla="*/ 0 w 26"/>
                    <a:gd name="T3" fmla="*/ 40 h 40"/>
                    <a:gd name="T4" fmla="*/ 1 w 26"/>
                    <a:gd name="T5" fmla="*/ 38 h 40"/>
                    <a:gd name="T6" fmla="*/ 2 w 26"/>
                    <a:gd name="T7" fmla="*/ 37 h 40"/>
                    <a:gd name="T8" fmla="*/ 2 w 26"/>
                    <a:gd name="T9" fmla="*/ 37 h 40"/>
                    <a:gd name="T10" fmla="*/ 9 w 26"/>
                    <a:gd name="T11" fmla="*/ 26 h 40"/>
                    <a:gd name="T12" fmla="*/ 5 w 26"/>
                    <a:gd name="T13" fmla="*/ 33 h 40"/>
                    <a:gd name="T14" fmla="*/ 5 w 26"/>
                    <a:gd name="T15" fmla="*/ 33 h 40"/>
                    <a:gd name="T16" fmla="*/ 9 w 26"/>
                    <a:gd name="T17" fmla="*/ 26 h 40"/>
                    <a:gd name="T18" fmla="*/ 9 w 26"/>
                    <a:gd name="T19" fmla="*/ 26 h 40"/>
                    <a:gd name="T20" fmla="*/ 15 w 26"/>
                    <a:gd name="T21" fmla="*/ 15 h 40"/>
                    <a:gd name="T22" fmla="*/ 11 w 26"/>
                    <a:gd name="T23" fmla="*/ 22 h 40"/>
                    <a:gd name="T24" fmla="*/ 12 w 26"/>
                    <a:gd name="T25" fmla="*/ 22 h 40"/>
                    <a:gd name="T26" fmla="*/ 16 w 26"/>
                    <a:gd name="T27" fmla="*/ 16 h 40"/>
                    <a:gd name="T28" fmla="*/ 15 w 26"/>
                    <a:gd name="T29" fmla="*/ 15 h 40"/>
                    <a:gd name="T30" fmla="*/ 20 w 26"/>
                    <a:gd name="T31" fmla="*/ 8 h 40"/>
                    <a:gd name="T32" fmla="*/ 19 w 26"/>
                    <a:gd name="T33" fmla="*/ 9 h 40"/>
                    <a:gd name="T34" fmla="*/ 20 w 26"/>
                    <a:gd name="T35" fmla="*/ 9 h 40"/>
                    <a:gd name="T36" fmla="*/ 20 w 26"/>
                    <a:gd name="T37" fmla="*/ 8 h 40"/>
                    <a:gd name="T38" fmla="*/ 20 w 26"/>
                    <a:gd name="T39" fmla="*/ 8 h 40"/>
                    <a:gd name="T40" fmla="*/ 21 w 26"/>
                    <a:gd name="T41" fmla="*/ 7 h 40"/>
                    <a:gd name="T42" fmla="*/ 20 w 26"/>
                    <a:gd name="T43" fmla="*/ 8 h 40"/>
                    <a:gd name="T44" fmla="*/ 21 w 26"/>
                    <a:gd name="T45" fmla="*/ 8 h 40"/>
                    <a:gd name="T46" fmla="*/ 21 w 26"/>
                    <a:gd name="T47" fmla="*/ 7 h 40"/>
                    <a:gd name="T48" fmla="*/ 21 w 26"/>
                    <a:gd name="T49" fmla="*/ 7 h 40"/>
                    <a:gd name="T50" fmla="*/ 26 w 26"/>
                    <a:gd name="T51" fmla="*/ 0 h 40"/>
                    <a:gd name="T52" fmla="*/ 25 w 26"/>
                    <a:gd name="T53" fmla="*/ 1 h 40"/>
                    <a:gd name="T54" fmla="*/ 25 w 26"/>
                    <a:gd name="T55" fmla="*/ 1 h 40"/>
                    <a:gd name="T56" fmla="*/ 26 w 26"/>
                    <a:gd name="T57" fmla="*/ 0 h 40"/>
                    <a:gd name="T58" fmla="*/ 26 w 26"/>
                    <a:gd name="T5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6" h="40">
                      <a:moveTo>
                        <a:pt x="2" y="37"/>
                      </a:moveTo>
                      <a:cubicBezTo>
                        <a:pt x="1" y="38"/>
                        <a:pt x="1" y="39"/>
                        <a:pt x="0" y="40"/>
                      </a:cubicBezTo>
                      <a:cubicBezTo>
                        <a:pt x="1" y="40"/>
                        <a:pt x="1" y="39"/>
                        <a:pt x="1" y="38"/>
                      </a:cubicBezTo>
                      <a:cubicBezTo>
                        <a:pt x="2" y="38"/>
                        <a:pt x="2" y="38"/>
                        <a:pt x="2" y="37"/>
                      </a:cubicBezTo>
                      <a:cubicBezTo>
                        <a:pt x="2" y="37"/>
                        <a:pt x="2" y="37"/>
                        <a:pt x="2" y="37"/>
                      </a:cubicBezTo>
                      <a:moveTo>
                        <a:pt x="9" y="26"/>
                      </a:moveTo>
                      <a:cubicBezTo>
                        <a:pt x="7" y="28"/>
                        <a:pt x="6" y="30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1"/>
                        <a:pt x="8" y="28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moveTo>
                        <a:pt x="15" y="15"/>
                      </a:moveTo>
                      <a:cubicBezTo>
                        <a:pt x="14" y="17"/>
                        <a:pt x="13" y="19"/>
                        <a:pt x="11" y="22"/>
                      </a:cubicBezTo>
                      <a:cubicBezTo>
                        <a:pt x="12" y="22"/>
                        <a:pt x="12" y="22"/>
                        <a:pt x="12" y="22"/>
                      </a:cubicBezTo>
                      <a:cubicBezTo>
                        <a:pt x="13" y="20"/>
                        <a:pt x="14" y="18"/>
                        <a:pt x="16" y="16"/>
                      </a:cubicBezTo>
                      <a:cubicBezTo>
                        <a:pt x="16" y="16"/>
                        <a:pt x="15" y="15"/>
                        <a:pt x="15" y="15"/>
                      </a:cubicBezTo>
                      <a:moveTo>
                        <a:pt x="20" y="8"/>
                      </a:moveTo>
                      <a:cubicBezTo>
                        <a:pt x="20" y="8"/>
                        <a:pt x="20" y="9"/>
                        <a:pt x="19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moveTo>
                        <a:pt x="21" y="7"/>
                      </a:moveTo>
                      <a:cubicBezTo>
                        <a:pt x="20" y="7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1" y="8"/>
                      </a:cubicBezTo>
                      <a:cubicBezTo>
                        <a:pt x="21" y="8"/>
                        <a:pt x="21" y="8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moveTo>
                        <a:pt x="26" y="0"/>
                      </a:moveTo>
                      <a:cubicBezTo>
                        <a:pt x="25" y="0"/>
                        <a:pt x="25" y="0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5" y="1"/>
                        <a:pt x="25" y="0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5" name="Freeform 9746"/>
                <p:cNvSpPr>
                  <a:spLocks noEditPoints="1"/>
                </p:cNvSpPr>
                <p:nvPr/>
              </p:nvSpPr>
              <p:spPr bwMode="auto">
                <a:xfrm>
                  <a:off x="-174" y="3129"/>
                  <a:ext cx="54" cy="85"/>
                </a:xfrm>
                <a:custGeom>
                  <a:avLst/>
                  <a:gdLst>
                    <a:gd name="T0" fmla="*/ 3 w 23"/>
                    <a:gd name="T1" fmla="*/ 32 h 36"/>
                    <a:gd name="T2" fmla="*/ 2 w 23"/>
                    <a:gd name="T3" fmla="*/ 32 h 36"/>
                    <a:gd name="T4" fmla="*/ 2 w 23"/>
                    <a:gd name="T5" fmla="*/ 32 h 36"/>
                    <a:gd name="T6" fmla="*/ 1 w 23"/>
                    <a:gd name="T7" fmla="*/ 35 h 36"/>
                    <a:gd name="T8" fmla="*/ 0 w 23"/>
                    <a:gd name="T9" fmla="*/ 36 h 36"/>
                    <a:gd name="T10" fmla="*/ 0 w 23"/>
                    <a:gd name="T11" fmla="*/ 36 h 36"/>
                    <a:gd name="T12" fmla="*/ 3 w 23"/>
                    <a:gd name="T13" fmla="*/ 32 h 36"/>
                    <a:gd name="T14" fmla="*/ 3 w 23"/>
                    <a:gd name="T15" fmla="*/ 32 h 36"/>
                    <a:gd name="T16" fmla="*/ 9 w 23"/>
                    <a:gd name="T17" fmla="*/ 21 h 36"/>
                    <a:gd name="T18" fmla="*/ 7 w 23"/>
                    <a:gd name="T19" fmla="*/ 25 h 36"/>
                    <a:gd name="T20" fmla="*/ 7 w 23"/>
                    <a:gd name="T21" fmla="*/ 25 h 36"/>
                    <a:gd name="T22" fmla="*/ 10 w 23"/>
                    <a:gd name="T23" fmla="*/ 21 h 36"/>
                    <a:gd name="T24" fmla="*/ 9 w 23"/>
                    <a:gd name="T25" fmla="*/ 21 h 36"/>
                    <a:gd name="T26" fmla="*/ 17 w 23"/>
                    <a:gd name="T27" fmla="*/ 8 h 36"/>
                    <a:gd name="T28" fmla="*/ 13 w 23"/>
                    <a:gd name="T29" fmla="*/ 14 h 36"/>
                    <a:gd name="T30" fmla="*/ 14 w 23"/>
                    <a:gd name="T31" fmla="*/ 15 h 36"/>
                    <a:gd name="T32" fmla="*/ 18 w 23"/>
                    <a:gd name="T33" fmla="*/ 8 h 36"/>
                    <a:gd name="T34" fmla="*/ 17 w 23"/>
                    <a:gd name="T35" fmla="*/ 8 h 36"/>
                    <a:gd name="T36" fmla="*/ 18 w 23"/>
                    <a:gd name="T37" fmla="*/ 7 h 36"/>
                    <a:gd name="T38" fmla="*/ 18 w 23"/>
                    <a:gd name="T39" fmla="*/ 7 h 36"/>
                    <a:gd name="T40" fmla="*/ 18 w 23"/>
                    <a:gd name="T41" fmla="*/ 7 h 36"/>
                    <a:gd name="T42" fmla="*/ 19 w 23"/>
                    <a:gd name="T43" fmla="*/ 7 h 36"/>
                    <a:gd name="T44" fmla="*/ 18 w 23"/>
                    <a:gd name="T45" fmla="*/ 7 h 36"/>
                    <a:gd name="T46" fmla="*/ 23 w 23"/>
                    <a:gd name="T47" fmla="*/ 0 h 36"/>
                    <a:gd name="T48" fmla="*/ 19 w 23"/>
                    <a:gd name="T49" fmla="*/ 6 h 36"/>
                    <a:gd name="T50" fmla="*/ 19 w 23"/>
                    <a:gd name="T51" fmla="*/ 6 h 36"/>
                    <a:gd name="T52" fmla="*/ 23 w 23"/>
                    <a:gd name="T53" fmla="*/ 0 h 36"/>
                    <a:gd name="T54" fmla="*/ 23 w 23"/>
                    <a:gd name="T55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3" h="36">
                      <a:moveTo>
                        <a:pt x="3" y="32"/>
                      </a:moveTo>
                      <a:cubicBezTo>
                        <a:pt x="3" y="32"/>
                        <a:pt x="2" y="32"/>
                        <a:pt x="2" y="32"/>
                      </a:cubicBezTo>
                      <a:cubicBezTo>
                        <a:pt x="2" y="32"/>
                        <a:pt x="2" y="32"/>
                        <a:pt x="2" y="32"/>
                      </a:cubicBezTo>
                      <a:cubicBezTo>
                        <a:pt x="1" y="35"/>
                        <a:pt x="1" y="35"/>
                        <a:pt x="1" y="35"/>
                      </a:cubicBezTo>
                      <a:cubicBezTo>
                        <a:pt x="1" y="35"/>
                        <a:pt x="0" y="36"/>
                        <a:pt x="0" y="36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1" y="35"/>
                        <a:pt x="2" y="33"/>
                        <a:pt x="3" y="32"/>
                      </a:cubicBezTo>
                      <a:cubicBezTo>
                        <a:pt x="3" y="32"/>
                        <a:pt x="3" y="32"/>
                        <a:pt x="3" y="32"/>
                      </a:cubicBezTo>
                      <a:moveTo>
                        <a:pt x="9" y="21"/>
                      </a:moveTo>
                      <a:cubicBezTo>
                        <a:pt x="9" y="22"/>
                        <a:pt x="8" y="23"/>
                        <a:pt x="7" y="25"/>
                      </a:cubicBez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8" y="24"/>
                        <a:pt x="9" y="22"/>
                        <a:pt x="10" y="21"/>
                      </a:cubicBezTo>
                      <a:cubicBezTo>
                        <a:pt x="10" y="21"/>
                        <a:pt x="10" y="21"/>
                        <a:pt x="9" y="21"/>
                      </a:cubicBezTo>
                      <a:moveTo>
                        <a:pt x="17" y="8"/>
                      </a:moveTo>
                      <a:cubicBezTo>
                        <a:pt x="16" y="10"/>
                        <a:pt x="15" y="12"/>
                        <a:pt x="13" y="14"/>
                      </a:cubicBezTo>
                      <a:cubicBezTo>
                        <a:pt x="13" y="14"/>
                        <a:pt x="14" y="15"/>
                        <a:pt x="14" y="15"/>
                      </a:cubicBezTo>
                      <a:cubicBezTo>
                        <a:pt x="15" y="12"/>
                        <a:pt x="17" y="10"/>
                        <a:pt x="18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moveTo>
                        <a:pt x="18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9" y="7"/>
                        <a:pt x="19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moveTo>
                        <a:pt x="23" y="0"/>
                      </a:moveTo>
                      <a:cubicBezTo>
                        <a:pt x="22" y="1"/>
                        <a:pt x="21" y="3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20" y="4"/>
                        <a:pt x="22" y="2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6" name="Freeform 9747"/>
                <p:cNvSpPr>
                  <a:spLocks noEditPoints="1"/>
                </p:cNvSpPr>
                <p:nvPr/>
              </p:nvSpPr>
              <p:spPr bwMode="auto">
                <a:xfrm>
                  <a:off x="-229" y="3146"/>
                  <a:ext cx="102" cy="174"/>
                </a:xfrm>
                <a:custGeom>
                  <a:avLst/>
                  <a:gdLst>
                    <a:gd name="T0" fmla="*/ 0 w 43"/>
                    <a:gd name="T1" fmla="*/ 73 h 74"/>
                    <a:gd name="T2" fmla="*/ 1 w 43"/>
                    <a:gd name="T3" fmla="*/ 73 h 74"/>
                    <a:gd name="T4" fmla="*/ 0 w 43"/>
                    <a:gd name="T5" fmla="*/ 72 h 74"/>
                    <a:gd name="T6" fmla="*/ 1 w 43"/>
                    <a:gd name="T7" fmla="*/ 72 h 74"/>
                    <a:gd name="T8" fmla="*/ 0 w 43"/>
                    <a:gd name="T9" fmla="*/ 72 h 74"/>
                    <a:gd name="T10" fmla="*/ 1 w 43"/>
                    <a:gd name="T11" fmla="*/ 71 h 74"/>
                    <a:gd name="T12" fmla="*/ 2 w 43"/>
                    <a:gd name="T13" fmla="*/ 70 h 74"/>
                    <a:gd name="T14" fmla="*/ 2 w 43"/>
                    <a:gd name="T15" fmla="*/ 69 h 74"/>
                    <a:gd name="T16" fmla="*/ 2 w 43"/>
                    <a:gd name="T17" fmla="*/ 70 h 74"/>
                    <a:gd name="T18" fmla="*/ 2 w 43"/>
                    <a:gd name="T19" fmla="*/ 69 h 74"/>
                    <a:gd name="T20" fmla="*/ 3 w 43"/>
                    <a:gd name="T21" fmla="*/ 67 h 74"/>
                    <a:gd name="T22" fmla="*/ 5 w 43"/>
                    <a:gd name="T23" fmla="*/ 66 h 74"/>
                    <a:gd name="T24" fmla="*/ 6 w 43"/>
                    <a:gd name="T25" fmla="*/ 63 h 74"/>
                    <a:gd name="T26" fmla="*/ 5 w 43"/>
                    <a:gd name="T27" fmla="*/ 66 h 74"/>
                    <a:gd name="T28" fmla="*/ 6 w 43"/>
                    <a:gd name="T29" fmla="*/ 63 h 74"/>
                    <a:gd name="T30" fmla="*/ 6 w 43"/>
                    <a:gd name="T31" fmla="*/ 62 h 74"/>
                    <a:gd name="T32" fmla="*/ 8 w 43"/>
                    <a:gd name="T33" fmla="*/ 62 h 74"/>
                    <a:gd name="T34" fmla="*/ 11 w 43"/>
                    <a:gd name="T35" fmla="*/ 53 h 74"/>
                    <a:gd name="T36" fmla="*/ 8 w 43"/>
                    <a:gd name="T37" fmla="*/ 61 h 74"/>
                    <a:gd name="T38" fmla="*/ 11 w 43"/>
                    <a:gd name="T39" fmla="*/ 53 h 74"/>
                    <a:gd name="T40" fmla="*/ 13 w 43"/>
                    <a:gd name="T41" fmla="*/ 51 h 74"/>
                    <a:gd name="T42" fmla="*/ 18 w 43"/>
                    <a:gd name="T43" fmla="*/ 46 h 74"/>
                    <a:gd name="T44" fmla="*/ 25 w 43"/>
                    <a:gd name="T45" fmla="*/ 30 h 74"/>
                    <a:gd name="T46" fmla="*/ 20 w 43"/>
                    <a:gd name="T47" fmla="*/ 41 h 74"/>
                    <a:gd name="T48" fmla="*/ 26 w 43"/>
                    <a:gd name="T49" fmla="*/ 31 h 74"/>
                    <a:gd name="T50" fmla="*/ 32 w 43"/>
                    <a:gd name="T51" fmla="*/ 19 h 74"/>
                    <a:gd name="T52" fmla="*/ 29 w 43"/>
                    <a:gd name="T53" fmla="*/ 26 h 74"/>
                    <a:gd name="T54" fmla="*/ 32 w 43"/>
                    <a:gd name="T55" fmla="*/ 19 h 74"/>
                    <a:gd name="T56" fmla="*/ 35 w 43"/>
                    <a:gd name="T57" fmla="*/ 13 h 74"/>
                    <a:gd name="T58" fmla="*/ 35 w 43"/>
                    <a:gd name="T59" fmla="*/ 15 h 74"/>
                    <a:gd name="T60" fmla="*/ 38 w 43"/>
                    <a:gd name="T61" fmla="*/ 8 h 74"/>
                    <a:gd name="T62" fmla="*/ 42 w 43"/>
                    <a:gd name="T63" fmla="*/ 2 h 74"/>
                    <a:gd name="T64" fmla="*/ 43 w 43"/>
                    <a:gd name="T65" fmla="*/ 1 h 74"/>
                    <a:gd name="T66" fmla="*/ 43 w 43"/>
                    <a:gd name="T67" fmla="*/ 0 h 74"/>
                    <a:gd name="T68" fmla="*/ 43 w 43"/>
                    <a:gd name="T69" fmla="*/ 1 h 74"/>
                    <a:gd name="T70" fmla="*/ 43 w 43"/>
                    <a:gd name="T7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3" h="74">
                      <a:moveTo>
                        <a:pt x="0" y="73"/>
                      </a:move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3"/>
                        <a:pt x="0" y="74"/>
                        <a:pt x="0" y="74"/>
                      </a:cubicBezTo>
                      <a:cubicBezTo>
                        <a:pt x="0" y="73"/>
                        <a:pt x="0" y="73"/>
                        <a:pt x="1" y="73"/>
                      </a:cubicBezTo>
                      <a:cubicBezTo>
                        <a:pt x="0" y="73"/>
                        <a:pt x="0" y="73"/>
                        <a:pt x="0" y="73"/>
                      </a:cubicBezTo>
                      <a:moveTo>
                        <a:pt x="0" y="72"/>
                      </a:move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0" y="72"/>
                        <a:pt x="1" y="72"/>
                        <a:pt x="1" y="72"/>
                      </a:cubicBezTo>
                      <a:cubicBezTo>
                        <a:pt x="1" y="72"/>
                        <a:pt x="1" y="72"/>
                        <a:pt x="1" y="72"/>
                      </a:cubicBezTo>
                      <a:cubicBezTo>
                        <a:pt x="1" y="72"/>
                        <a:pt x="1" y="72"/>
                        <a:pt x="0" y="72"/>
                      </a:cubicBezTo>
                      <a:moveTo>
                        <a:pt x="2" y="70"/>
                      </a:moveTo>
                      <a:cubicBezTo>
                        <a:pt x="1" y="70"/>
                        <a:pt x="1" y="71"/>
                        <a:pt x="1" y="71"/>
                      </a:cubicBezTo>
                      <a:cubicBezTo>
                        <a:pt x="1" y="71"/>
                        <a:pt x="1" y="71"/>
                        <a:pt x="2" y="71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moveTo>
                        <a:pt x="2" y="69"/>
                      </a:move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3" y="70"/>
                        <a:pt x="3" y="70"/>
                        <a:pt x="3" y="69"/>
                      </a:cubicBezTo>
                      <a:cubicBezTo>
                        <a:pt x="3" y="69"/>
                        <a:pt x="2" y="69"/>
                        <a:pt x="2" y="69"/>
                      </a:cubicBezTo>
                      <a:moveTo>
                        <a:pt x="4" y="66"/>
                      </a:moveTo>
                      <a:cubicBezTo>
                        <a:pt x="4" y="66"/>
                        <a:pt x="3" y="67"/>
                        <a:pt x="3" y="67"/>
                      </a:cubicBezTo>
                      <a:cubicBezTo>
                        <a:pt x="4" y="67"/>
                        <a:pt x="4" y="67"/>
                        <a:pt x="4" y="67"/>
                      </a:cubicBezTo>
                      <a:cubicBezTo>
                        <a:pt x="4" y="67"/>
                        <a:pt x="4" y="67"/>
                        <a:pt x="5" y="66"/>
                      </a:cubicBezTo>
                      <a:cubicBezTo>
                        <a:pt x="4" y="66"/>
                        <a:pt x="4" y="66"/>
                        <a:pt x="4" y="66"/>
                      </a:cubicBezTo>
                      <a:moveTo>
                        <a:pt x="6" y="63"/>
                      </a:moveTo>
                      <a:cubicBezTo>
                        <a:pt x="5" y="64"/>
                        <a:pt x="5" y="64"/>
                        <a:pt x="4" y="65"/>
                      </a:cubicBezTo>
                      <a:cubicBezTo>
                        <a:pt x="5" y="65"/>
                        <a:pt x="5" y="65"/>
                        <a:pt x="5" y="66"/>
                      </a:cubicBezTo>
                      <a:cubicBezTo>
                        <a:pt x="6" y="65"/>
                        <a:pt x="6" y="64"/>
                        <a:pt x="7" y="63"/>
                      </a:cubicBezTo>
                      <a:cubicBezTo>
                        <a:pt x="6" y="63"/>
                        <a:pt x="6" y="63"/>
                        <a:pt x="6" y="63"/>
                      </a:cubicBezTo>
                      <a:moveTo>
                        <a:pt x="7" y="61"/>
                      </a:moveTo>
                      <a:cubicBezTo>
                        <a:pt x="6" y="62"/>
                        <a:pt x="6" y="62"/>
                        <a:pt x="6" y="62"/>
                      </a:cubicBezTo>
                      <a:cubicBezTo>
                        <a:pt x="6" y="62"/>
                        <a:pt x="7" y="63"/>
                        <a:pt x="7" y="63"/>
                      </a:cubicBezTo>
                      <a:cubicBezTo>
                        <a:pt x="7" y="62"/>
                        <a:pt x="7" y="62"/>
                        <a:pt x="8" y="62"/>
                      </a:cubicBezTo>
                      <a:cubicBezTo>
                        <a:pt x="7" y="62"/>
                        <a:pt x="7" y="61"/>
                        <a:pt x="7" y="61"/>
                      </a:cubicBezTo>
                      <a:moveTo>
                        <a:pt x="11" y="53"/>
                      </a:moveTo>
                      <a:cubicBezTo>
                        <a:pt x="10" y="56"/>
                        <a:pt x="9" y="58"/>
                        <a:pt x="7" y="60"/>
                      </a:cubicBezTo>
                      <a:cubicBezTo>
                        <a:pt x="8" y="60"/>
                        <a:pt x="8" y="61"/>
                        <a:pt x="8" y="61"/>
                      </a:cubicBezTo>
                      <a:cubicBezTo>
                        <a:pt x="10" y="58"/>
                        <a:pt x="11" y="56"/>
                        <a:pt x="12" y="54"/>
                      </a:cubicBezTo>
                      <a:cubicBezTo>
                        <a:pt x="12" y="54"/>
                        <a:pt x="12" y="54"/>
                        <a:pt x="11" y="53"/>
                      </a:cubicBezTo>
                      <a:moveTo>
                        <a:pt x="16" y="45"/>
                      </a:moveTo>
                      <a:cubicBezTo>
                        <a:pt x="15" y="47"/>
                        <a:pt x="14" y="49"/>
                        <a:pt x="13" y="51"/>
                      </a:cubicBezTo>
                      <a:cubicBezTo>
                        <a:pt x="13" y="51"/>
                        <a:pt x="14" y="51"/>
                        <a:pt x="14" y="51"/>
                      </a:cubicBezTo>
                      <a:cubicBezTo>
                        <a:pt x="15" y="49"/>
                        <a:pt x="16" y="48"/>
                        <a:pt x="18" y="46"/>
                      </a:cubicBezTo>
                      <a:cubicBezTo>
                        <a:pt x="17" y="45"/>
                        <a:pt x="17" y="45"/>
                        <a:pt x="16" y="45"/>
                      </a:cubicBezTo>
                      <a:moveTo>
                        <a:pt x="25" y="30"/>
                      </a:moveTo>
                      <a:cubicBezTo>
                        <a:pt x="23" y="34"/>
                        <a:pt x="21" y="37"/>
                        <a:pt x="19" y="41"/>
                      </a:cubicBezTo>
                      <a:cubicBezTo>
                        <a:pt x="19" y="41"/>
                        <a:pt x="20" y="41"/>
                        <a:pt x="20" y="41"/>
                      </a:cubicBezTo>
                      <a:cubicBezTo>
                        <a:pt x="20" y="41"/>
                        <a:pt x="20" y="41"/>
                        <a:pt x="20" y="41"/>
                      </a:cubicBezTo>
                      <a:cubicBezTo>
                        <a:pt x="22" y="38"/>
                        <a:pt x="24" y="34"/>
                        <a:pt x="26" y="31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moveTo>
                        <a:pt x="32" y="19"/>
                      </a:moveTo>
                      <a:cubicBezTo>
                        <a:pt x="30" y="21"/>
                        <a:pt x="29" y="24"/>
                        <a:pt x="28" y="26"/>
                      </a:cubicBezTo>
                      <a:cubicBezTo>
                        <a:pt x="28" y="26"/>
                        <a:pt x="28" y="26"/>
                        <a:pt x="29" y="26"/>
                      </a:cubicBezTo>
                      <a:cubicBezTo>
                        <a:pt x="30" y="24"/>
                        <a:pt x="31" y="22"/>
                        <a:pt x="33" y="20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moveTo>
                        <a:pt x="38" y="8"/>
                      </a:moveTo>
                      <a:cubicBezTo>
                        <a:pt x="37" y="10"/>
                        <a:pt x="36" y="11"/>
                        <a:pt x="35" y="13"/>
                      </a:cubicBezTo>
                      <a:cubicBezTo>
                        <a:pt x="35" y="13"/>
                        <a:pt x="35" y="14"/>
                        <a:pt x="34" y="15"/>
                      </a:cubicBezTo>
                      <a:cubicBezTo>
                        <a:pt x="34" y="15"/>
                        <a:pt x="35" y="15"/>
                        <a:pt x="35" y="15"/>
                      </a:cubicBezTo>
                      <a:cubicBezTo>
                        <a:pt x="36" y="13"/>
                        <a:pt x="37" y="11"/>
                        <a:pt x="39" y="9"/>
                      </a:cubicBezTo>
                      <a:cubicBezTo>
                        <a:pt x="38" y="8"/>
                        <a:pt x="38" y="8"/>
                        <a:pt x="38" y="8"/>
                      </a:cubicBezTo>
                      <a:moveTo>
                        <a:pt x="42" y="1"/>
                      </a:moveTo>
                      <a:cubicBezTo>
                        <a:pt x="42" y="1"/>
                        <a:pt x="42" y="1"/>
                        <a:pt x="42" y="2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42" y="2"/>
                        <a:pt x="42" y="1"/>
                        <a:pt x="43" y="1"/>
                      </a:cubicBezTo>
                      <a:cubicBezTo>
                        <a:pt x="43" y="1"/>
                        <a:pt x="43" y="1"/>
                        <a:pt x="42" y="1"/>
                      </a:cubicBezTo>
                      <a:moveTo>
                        <a:pt x="43" y="0"/>
                      </a:moveTo>
                      <a:cubicBezTo>
                        <a:pt x="43" y="0"/>
                        <a:pt x="43" y="0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43" y="0"/>
                        <a:pt x="43" y="0"/>
                        <a:pt x="4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7" name="Freeform 9748"/>
                <p:cNvSpPr>
                  <a:spLocks noEditPoints="1"/>
                </p:cNvSpPr>
                <p:nvPr/>
              </p:nvSpPr>
              <p:spPr bwMode="auto">
                <a:xfrm>
                  <a:off x="-229" y="3313"/>
                  <a:ext cx="5" cy="5"/>
                </a:xfrm>
                <a:custGeom>
                  <a:avLst/>
                  <a:gdLst>
                    <a:gd name="T0" fmla="*/ 0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1 h 2"/>
                    <a:gd name="T8" fmla="*/ 0 w 2"/>
                    <a:gd name="T9" fmla="*/ 1 h 2"/>
                    <a:gd name="T10" fmla="*/ 1 w 2"/>
                    <a:gd name="T11" fmla="*/ 0 h 2"/>
                    <a:gd name="T12" fmla="*/ 0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8" name="Freeform 9749"/>
                <p:cNvSpPr>
                  <a:spLocks noEditPoints="1"/>
                </p:cNvSpPr>
                <p:nvPr/>
              </p:nvSpPr>
              <p:spPr bwMode="auto">
                <a:xfrm>
                  <a:off x="-241" y="3320"/>
                  <a:ext cx="12" cy="19"/>
                </a:xfrm>
                <a:custGeom>
                  <a:avLst/>
                  <a:gdLst>
                    <a:gd name="T0" fmla="*/ 0 w 5"/>
                    <a:gd name="T1" fmla="*/ 7 h 8"/>
                    <a:gd name="T2" fmla="*/ 0 w 5"/>
                    <a:gd name="T3" fmla="*/ 8 h 8"/>
                    <a:gd name="T4" fmla="*/ 0 w 5"/>
                    <a:gd name="T5" fmla="*/ 8 h 8"/>
                    <a:gd name="T6" fmla="*/ 0 w 5"/>
                    <a:gd name="T7" fmla="*/ 8 h 8"/>
                    <a:gd name="T8" fmla="*/ 0 w 5"/>
                    <a:gd name="T9" fmla="*/ 7 h 8"/>
                    <a:gd name="T10" fmla="*/ 2 w 5"/>
                    <a:gd name="T11" fmla="*/ 4 h 8"/>
                    <a:gd name="T12" fmla="*/ 1 w 5"/>
                    <a:gd name="T13" fmla="*/ 5 h 8"/>
                    <a:gd name="T14" fmla="*/ 1 w 5"/>
                    <a:gd name="T15" fmla="*/ 6 h 8"/>
                    <a:gd name="T16" fmla="*/ 2 w 5"/>
                    <a:gd name="T17" fmla="*/ 4 h 8"/>
                    <a:gd name="T18" fmla="*/ 2 w 5"/>
                    <a:gd name="T19" fmla="*/ 4 h 8"/>
                    <a:gd name="T20" fmla="*/ 3 w 5"/>
                    <a:gd name="T21" fmla="*/ 2 h 8"/>
                    <a:gd name="T22" fmla="*/ 3 w 5"/>
                    <a:gd name="T23" fmla="*/ 2 h 8"/>
                    <a:gd name="T24" fmla="*/ 3 w 5"/>
                    <a:gd name="T25" fmla="*/ 3 h 8"/>
                    <a:gd name="T26" fmla="*/ 4 w 5"/>
                    <a:gd name="T27" fmla="*/ 2 h 8"/>
                    <a:gd name="T28" fmla="*/ 3 w 5"/>
                    <a:gd name="T29" fmla="*/ 2 h 8"/>
                    <a:gd name="T30" fmla="*/ 4 w 5"/>
                    <a:gd name="T31" fmla="*/ 0 h 8"/>
                    <a:gd name="T32" fmla="*/ 3 w 5"/>
                    <a:gd name="T33" fmla="*/ 1 h 8"/>
                    <a:gd name="T34" fmla="*/ 4 w 5"/>
                    <a:gd name="T35" fmla="*/ 1 h 8"/>
                    <a:gd name="T36" fmla="*/ 5 w 5"/>
                    <a:gd name="T37" fmla="*/ 0 h 8"/>
                    <a:gd name="T38" fmla="*/ 4 w 5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8">
                      <a:moveTo>
                        <a:pt x="0" y="7"/>
                      </a:move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7"/>
                        <a:pt x="0" y="7"/>
                      </a:cubicBezTo>
                      <a:moveTo>
                        <a:pt x="2" y="4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9" name="Freeform 9750"/>
                <p:cNvSpPr>
                  <a:spLocks noEditPoints="1"/>
                </p:cNvSpPr>
                <p:nvPr/>
              </p:nvSpPr>
              <p:spPr bwMode="auto">
                <a:xfrm>
                  <a:off x="-241" y="3325"/>
                  <a:ext cx="7" cy="14"/>
                </a:xfrm>
                <a:custGeom>
                  <a:avLst/>
                  <a:gdLst>
                    <a:gd name="T0" fmla="*/ 1 w 3"/>
                    <a:gd name="T1" fmla="*/ 3 h 6"/>
                    <a:gd name="T2" fmla="*/ 0 w 3"/>
                    <a:gd name="T3" fmla="*/ 5 h 6"/>
                    <a:gd name="T4" fmla="*/ 0 w 3"/>
                    <a:gd name="T5" fmla="*/ 6 h 6"/>
                    <a:gd name="T6" fmla="*/ 1 w 3"/>
                    <a:gd name="T7" fmla="*/ 4 h 6"/>
                    <a:gd name="T8" fmla="*/ 1 w 3"/>
                    <a:gd name="T9" fmla="*/ 3 h 6"/>
                    <a:gd name="T10" fmla="*/ 3 w 3"/>
                    <a:gd name="T11" fmla="*/ 0 h 6"/>
                    <a:gd name="T12" fmla="*/ 2 w 3"/>
                    <a:gd name="T13" fmla="*/ 2 h 6"/>
                    <a:gd name="T14" fmla="*/ 2 w 3"/>
                    <a:gd name="T15" fmla="*/ 2 h 6"/>
                    <a:gd name="T16" fmla="*/ 3 w 3"/>
                    <a:gd name="T17" fmla="*/ 1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1" y="3"/>
                      </a:move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0" name="Freeform 9751"/>
                <p:cNvSpPr>
                  <a:spLocks noEditPoints="1"/>
                </p:cNvSpPr>
                <p:nvPr/>
              </p:nvSpPr>
              <p:spPr bwMode="auto">
                <a:xfrm>
                  <a:off x="-262" y="3339"/>
                  <a:ext cx="21" cy="36"/>
                </a:xfrm>
                <a:custGeom>
                  <a:avLst/>
                  <a:gdLst>
                    <a:gd name="T0" fmla="*/ 3 w 9"/>
                    <a:gd name="T1" fmla="*/ 10 h 15"/>
                    <a:gd name="T2" fmla="*/ 0 w 9"/>
                    <a:gd name="T3" fmla="*/ 15 h 15"/>
                    <a:gd name="T4" fmla="*/ 3 w 9"/>
                    <a:gd name="T5" fmla="*/ 10 h 15"/>
                    <a:gd name="T6" fmla="*/ 3 w 9"/>
                    <a:gd name="T7" fmla="*/ 10 h 15"/>
                    <a:gd name="T8" fmla="*/ 3 w 9"/>
                    <a:gd name="T9" fmla="*/ 10 h 15"/>
                    <a:gd name="T10" fmla="*/ 3 w 9"/>
                    <a:gd name="T11" fmla="*/ 10 h 15"/>
                    <a:gd name="T12" fmla="*/ 3 w 9"/>
                    <a:gd name="T13" fmla="*/ 10 h 15"/>
                    <a:gd name="T14" fmla="*/ 3 w 9"/>
                    <a:gd name="T15" fmla="*/ 10 h 15"/>
                    <a:gd name="T16" fmla="*/ 3 w 9"/>
                    <a:gd name="T17" fmla="*/ 10 h 15"/>
                    <a:gd name="T18" fmla="*/ 3 w 9"/>
                    <a:gd name="T19" fmla="*/ 9 h 15"/>
                    <a:gd name="T20" fmla="*/ 3 w 9"/>
                    <a:gd name="T21" fmla="*/ 10 h 15"/>
                    <a:gd name="T22" fmla="*/ 3 w 9"/>
                    <a:gd name="T23" fmla="*/ 10 h 15"/>
                    <a:gd name="T24" fmla="*/ 3 w 9"/>
                    <a:gd name="T25" fmla="*/ 10 h 15"/>
                    <a:gd name="T26" fmla="*/ 3 w 9"/>
                    <a:gd name="T27" fmla="*/ 9 h 15"/>
                    <a:gd name="T28" fmla="*/ 4 w 9"/>
                    <a:gd name="T29" fmla="*/ 8 h 15"/>
                    <a:gd name="T30" fmla="*/ 3 w 9"/>
                    <a:gd name="T31" fmla="*/ 8 h 15"/>
                    <a:gd name="T32" fmla="*/ 4 w 9"/>
                    <a:gd name="T33" fmla="*/ 9 h 15"/>
                    <a:gd name="T34" fmla="*/ 4 w 9"/>
                    <a:gd name="T35" fmla="*/ 8 h 15"/>
                    <a:gd name="T36" fmla="*/ 4 w 9"/>
                    <a:gd name="T37" fmla="*/ 8 h 15"/>
                    <a:gd name="T38" fmla="*/ 9 w 9"/>
                    <a:gd name="T39" fmla="*/ 0 h 15"/>
                    <a:gd name="T40" fmla="*/ 4 w 9"/>
                    <a:gd name="T41" fmla="*/ 7 h 15"/>
                    <a:gd name="T42" fmla="*/ 4 w 9"/>
                    <a:gd name="T43" fmla="*/ 7 h 15"/>
                    <a:gd name="T44" fmla="*/ 9 w 9"/>
                    <a:gd name="T45" fmla="*/ 0 h 15"/>
                    <a:gd name="T46" fmla="*/ 9 w 9"/>
                    <a:gd name="T4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9" h="15">
                      <a:moveTo>
                        <a:pt x="3" y="10"/>
                      </a:moveTo>
                      <a:cubicBezTo>
                        <a:pt x="2" y="12"/>
                        <a:pt x="1" y="13"/>
                        <a:pt x="0" y="15"/>
                      </a:cubicBezTo>
                      <a:cubicBezTo>
                        <a:pt x="1" y="13"/>
                        <a:pt x="2" y="12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moveTo>
                        <a:pt x="3" y="9"/>
                      </a:moveTo>
                      <a:cubicBezTo>
                        <a:pt x="3" y="9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9"/>
                        <a:pt x="3" y="9"/>
                      </a:cubicBezTo>
                      <a:moveTo>
                        <a:pt x="4" y="8"/>
                      </a:move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4" y="8"/>
                        <a:pt x="4" y="8"/>
                        <a:pt x="4" y="9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moveTo>
                        <a:pt x="9" y="0"/>
                      </a:moveTo>
                      <a:cubicBezTo>
                        <a:pt x="7" y="2"/>
                        <a:pt x="6" y="5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5"/>
                        <a:pt x="7" y="2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1" name="Freeform 9752"/>
                <p:cNvSpPr>
                  <a:spLocks noEditPoints="1"/>
                </p:cNvSpPr>
                <p:nvPr/>
              </p:nvSpPr>
              <p:spPr bwMode="auto">
                <a:xfrm>
                  <a:off x="-255" y="3358"/>
                  <a:ext cx="3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0 w 1"/>
                    <a:gd name="T11" fmla="*/ 2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w 1"/>
                    <a:gd name="T19" fmla="*/ 2 h 2"/>
                    <a:gd name="T20" fmla="*/ 0 w 1"/>
                    <a:gd name="T21" fmla="*/ 0 h 2"/>
                    <a:gd name="T22" fmla="*/ 0 w 1"/>
                    <a:gd name="T23" fmla="*/ 1 h 2"/>
                    <a:gd name="T24" fmla="*/ 0 w 1"/>
                    <a:gd name="T25" fmla="*/ 2 h 2"/>
                    <a:gd name="T26" fmla="*/ 0 w 1"/>
                    <a:gd name="T27" fmla="*/ 1 h 2"/>
                    <a:gd name="T28" fmla="*/ 1 w 1"/>
                    <a:gd name="T29" fmla="*/ 1 h 2"/>
                    <a:gd name="T30" fmla="*/ 0 w 1"/>
                    <a:gd name="T3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5" name="Group 9954"/>
              <p:cNvGrpSpPr>
                <a:grpSpLocks/>
              </p:cNvGrpSpPr>
              <p:nvPr/>
            </p:nvGrpSpPr>
            <p:grpSpPr bwMode="auto">
              <a:xfrm>
                <a:off x="-1057275" y="4895850"/>
                <a:ext cx="1196975" cy="1360488"/>
                <a:chOff x="-666" y="3084"/>
                <a:chExt cx="754" cy="857"/>
              </a:xfrm>
              <a:grpFill/>
            </p:grpSpPr>
            <p:sp>
              <p:nvSpPr>
                <p:cNvPr id="692" name="Freeform 9754"/>
                <p:cNvSpPr>
                  <a:spLocks noEditPoints="1"/>
                </p:cNvSpPr>
                <p:nvPr/>
              </p:nvSpPr>
              <p:spPr bwMode="auto">
                <a:xfrm>
                  <a:off x="-252" y="3141"/>
                  <a:ext cx="127" cy="217"/>
                </a:xfrm>
                <a:custGeom>
                  <a:avLst/>
                  <a:gdLst>
                    <a:gd name="T0" fmla="*/ 0 w 54"/>
                    <a:gd name="T1" fmla="*/ 92 h 92"/>
                    <a:gd name="T2" fmla="*/ 0 w 54"/>
                    <a:gd name="T3" fmla="*/ 91 h 92"/>
                    <a:gd name="T4" fmla="*/ 5 w 54"/>
                    <a:gd name="T5" fmla="*/ 84 h 92"/>
                    <a:gd name="T6" fmla="*/ 5 w 54"/>
                    <a:gd name="T7" fmla="*/ 84 h 92"/>
                    <a:gd name="T8" fmla="*/ 5 w 54"/>
                    <a:gd name="T9" fmla="*/ 84 h 92"/>
                    <a:gd name="T10" fmla="*/ 8 w 54"/>
                    <a:gd name="T11" fmla="*/ 78 h 92"/>
                    <a:gd name="T12" fmla="*/ 9 w 54"/>
                    <a:gd name="T13" fmla="*/ 77 h 92"/>
                    <a:gd name="T14" fmla="*/ 10 w 54"/>
                    <a:gd name="T15" fmla="*/ 75 h 92"/>
                    <a:gd name="T16" fmla="*/ 10 w 54"/>
                    <a:gd name="T17" fmla="*/ 76 h 92"/>
                    <a:gd name="T18" fmla="*/ 10 w 54"/>
                    <a:gd name="T19" fmla="*/ 75 h 92"/>
                    <a:gd name="T20" fmla="*/ 12 w 54"/>
                    <a:gd name="T21" fmla="*/ 72 h 92"/>
                    <a:gd name="T22" fmla="*/ 12 w 54"/>
                    <a:gd name="T23" fmla="*/ 72 h 92"/>
                    <a:gd name="T24" fmla="*/ 13 w 54"/>
                    <a:gd name="T25" fmla="*/ 69 h 92"/>
                    <a:gd name="T26" fmla="*/ 13 w 54"/>
                    <a:gd name="T27" fmla="*/ 71 h 92"/>
                    <a:gd name="T28" fmla="*/ 13 w 54"/>
                    <a:gd name="T29" fmla="*/ 69 h 92"/>
                    <a:gd name="T30" fmla="*/ 14 w 54"/>
                    <a:gd name="T31" fmla="*/ 68 h 92"/>
                    <a:gd name="T32" fmla="*/ 15 w 54"/>
                    <a:gd name="T33" fmla="*/ 68 h 92"/>
                    <a:gd name="T34" fmla="*/ 16 w 54"/>
                    <a:gd name="T35" fmla="*/ 64 h 92"/>
                    <a:gd name="T36" fmla="*/ 17 w 54"/>
                    <a:gd name="T37" fmla="*/ 65 h 92"/>
                    <a:gd name="T38" fmla="*/ 16 w 54"/>
                    <a:gd name="T39" fmla="*/ 64 h 92"/>
                    <a:gd name="T40" fmla="*/ 17 w 54"/>
                    <a:gd name="T41" fmla="*/ 63 h 92"/>
                    <a:gd name="T42" fmla="*/ 18 w 54"/>
                    <a:gd name="T43" fmla="*/ 63 h 92"/>
                    <a:gd name="T44" fmla="*/ 23 w 54"/>
                    <a:gd name="T45" fmla="*/ 53 h 92"/>
                    <a:gd name="T46" fmla="*/ 22 w 54"/>
                    <a:gd name="T47" fmla="*/ 56 h 92"/>
                    <a:gd name="T48" fmla="*/ 23 w 54"/>
                    <a:gd name="T49" fmla="*/ 53 h 92"/>
                    <a:gd name="T50" fmla="*/ 26 w 54"/>
                    <a:gd name="T51" fmla="*/ 47 h 92"/>
                    <a:gd name="T52" fmla="*/ 30 w 54"/>
                    <a:gd name="T53" fmla="*/ 43 h 92"/>
                    <a:gd name="T54" fmla="*/ 38 w 54"/>
                    <a:gd name="T55" fmla="*/ 28 h 92"/>
                    <a:gd name="T56" fmla="*/ 36 w 54"/>
                    <a:gd name="T57" fmla="*/ 33 h 92"/>
                    <a:gd name="T58" fmla="*/ 38 w 54"/>
                    <a:gd name="T59" fmla="*/ 28 h 92"/>
                    <a:gd name="T60" fmla="*/ 42 w 54"/>
                    <a:gd name="T61" fmla="*/ 21 h 92"/>
                    <a:gd name="T62" fmla="*/ 45 w 54"/>
                    <a:gd name="T63" fmla="*/ 17 h 92"/>
                    <a:gd name="T64" fmla="*/ 52 w 54"/>
                    <a:gd name="T65" fmla="*/ 4 h 92"/>
                    <a:gd name="T66" fmla="*/ 49 w 54"/>
                    <a:gd name="T67" fmla="*/ 11 h 92"/>
                    <a:gd name="T68" fmla="*/ 52 w 54"/>
                    <a:gd name="T69" fmla="*/ 4 h 92"/>
                    <a:gd name="T70" fmla="*/ 52 w 54"/>
                    <a:gd name="T71" fmla="*/ 3 h 92"/>
                    <a:gd name="T72" fmla="*/ 53 w 54"/>
                    <a:gd name="T73" fmla="*/ 3 h 92"/>
                    <a:gd name="T74" fmla="*/ 54 w 54"/>
                    <a:gd name="T75" fmla="*/ 0 h 92"/>
                    <a:gd name="T76" fmla="*/ 53 w 54"/>
                    <a:gd name="T77" fmla="*/ 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54" h="92">
                      <a:moveTo>
                        <a:pt x="0" y="91"/>
                      </a:moveTo>
                      <a:cubicBezTo>
                        <a:pt x="0" y="91"/>
                        <a:pt x="0" y="91"/>
                        <a:pt x="0" y="92"/>
                      </a:cubicBezTo>
                      <a:cubicBezTo>
                        <a:pt x="0" y="92"/>
                        <a:pt x="0" y="92"/>
                        <a:pt x="0" y="92"/>
                      </a:cubicBezTo>
                      <a:cubicBezTo>
                        <a:pt x="0" y="92"/>
                        <a:pt x="0" y="91"/>
                        <a:pt x="0" y="91"/>
                      </a:cubicBezTo>
                      <a:cubicBezTo>
                        <a:pt x="0" y="91"/>
                        <a:pt x="0" y="91"/>
                        <a:pt x="0" y="91"/>
                      </a:cubicBezTo>
                      <a:moveTo>
                        <a:pt x="5" y="84"/>
                      </a:moveTo>
                      <a:cubicBezTo>
                        <a:pt x="5" y="84"/>
                        <a:pt x="5" y="84"/>
                        <a:pt x="5" y="84"/>
                      </a:cubicBezTo>
                      <a:cubicBezTo>
                        <a:pt x="5" y="84"/>
                        <a:pt x="5" y="84"/>
                        <a:pt x="5" y="84"/>
                      </a:cubicBezTo>
                      <a:cubicBezTo>
                        <a:pt x="5" y="84"/>
                        <a:pt x="5" y="84"/>
                        <a:pt x="5" y="84"/>
                      </a:cubicBezTo>
                      <a:cubicBezTo>
                        <a:pt x="5" y="84"/>
                        <a:pt x="5" y="84"/>
                        <a:pt x="5" y="84"/>
                      </a:cubicBezTo>
                      <a:moveTo>
                        <a:pt x="8" y="77"/>
                      </a:moveTo>
                      <a:cubicBezTo>
                        <a:pt x="8" y="77"/>
                        <a:pt x="8" y="77"/>
                        <a:pt x="8" y="78"/>
                      </a:cubicBezTo>
                      <a:cubicBezTo>
                        <a:pt x="8" y="78"/>
                        <a:pt x="9" y="78"/>
                        <a:pt x="9" y="78"/>
                      </a:cubicBezTo>
                      <a:cubicBezTo>
                        <a:pt x="9" y="78"/>
                        <a:pt x="9" y="78"/>
                        <a:pt x="9" y="77"/>
                      </a:cubicBezTo>
                      <a:cubicBezTo>
                        <a:pt x="9" y="77"/>
                        <a:pt x="9" y="77"/>
                        <a:pt x="8" y="77"/>
                      </a:cubicBezTo>
                      <a:moveTo>
                        <a:pt x="10" y="75"/>
                      </a:moveTo>
                      <a:cubicBezTo>
                        <a:pt x="9" y="75"/>
                        <a:pt x="9" y="76"/>
                        <a:pt x="9" y="76"/>
                      </a:cubicBezTo>
                      <a:cubicBezTo>
                        <a:pt x="9" y="76"/>
                        <a:pt x="10" y="76"/>
                        <a:pt x="10" y="76"/>
                      </a:cubicBezTo>
                      <a:cubicBezTo>
                        <a:pt x="10" y="76"/>
                        <a:pt x="10" y="76"/>
                        <a:pt x="10" y="76"/>
                      </a:cubicBezTo>
                      <a:cubicBezTo>
                        <a:pt x="10" y="76"/>
                        <a:pt x="10" y="75"/>
                        <a:pt x="10" y="75"/>
                      </a:cubicBezTo>
                      <a:moveTo>
                        <a:pt x="12" y="72"/>
                      </a:move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2" y="72"/>
                        <a:pt x="12" y="72"/>
                        <a:pt x="12" y="72"/>
                      </a:cubicBezTo>
                      <a:moveTo>
                        <a:pt x="13" y="69"/>
                      </a:moveTo>
                      <a:cubicBezTo>
                        <a:pt x="13" y="69"/>
                        <a:pt x="13" y="70"/>
                        <a:pt x="12" y="71"/>
                      </a:cubicBezTo>
                      <a:cubicBezTo>
                        <a:pt x="12" y="71"/>
                        <a:pt x="13" y="71"/>
                        <a:pt x="13" y="71"/>
                      </a:cubicBezTo>
                      <a:cubicBezTo>
                        <a:pt x="13" y="71"/>
                        <a:pt x="14" y="70"/>
                        <a:pt x="14" y="69"/>
                      </a:cubicBezTo>
                      <a:cubicBezTo>
                        <a:pt x="14" y="69"/>
                        <a:pt x="14" y="69"/>
                        <a:pt x="13" y="69"/>
                      </a:cubicBezTo>
                      <a:moveTo>
                        <a:pt x="14" y="67"/>
                      </a:moveTo>
                      <a:cubicBezTo>
                        <a:pt x="14" y="67"/>
                        <a:pt x="14" y="68"/>
                        <a:pt x="14" y="68"/>
                      </a:cubicBezTo>
                      <a:cubicBezTo>
                        <a:pt x="14" y="68"/>
                        <a:pt x="14" y="68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5" y="67"/>
                        <a:pt x="15" y="67"/>
                        <a:pt x="14" y="67"/>
                      </a:cubicBezTo>
                      <a:moveTo>
                        <a:pt x="16" y="64"/>
                      </a:moveTo>
                      <a:cubicBezTo>
                        <a:pt x="16" y="65"/>
                        <a:pt x="16" y="65"/>
                        <a:pt x="16" y="65"/>
                      </a:cubicBezTo>
                      <a:cubicBezTo>
                        <a:pt x="16" y="65"/>
                        <a:pt x="16" y="65"/>
                        <a:pt x="17" y="65"/>
                      </a:cubicBezTo>
                      <a:cubicBezTo>
                        <a:pt x="17" y="65"/>
                        <a:pt x="17" y="65"/>
                        <a:pt x="17" y="65"/>
                      </a:cubicBezTo>
                      <a:cubicBezTo>
                        <a:pt x="17" y="65"/>
                        <a:pt x="16" y="64"/>
                        <a:pt x="16" y="64"/>
                      </a:cubicBezTo>
                      <a:moveTo>
                        <a:pt x="17" y="62"/>
                      </a:moveTo>
                      <a:cubicBezTo>
                        <a:pt x="17" y="63"/>
                        <a:pt x="17" y="63"/>
                        <a:pt x="17" y="63"/>
                      </a:cubicBezTo>
                      <a:cubicBezTo>
                        <a:pt x="17" y="63"/>
                        <a:pt x="17" y="64"/>
                        <a:pt x="18" y="64"/>
                      </a:cubicBezTo>
                      <a:cubicBezTo>
                        <a:pt x="18" y="63"/>
                        <a:pt x="18" y="63"/>
                        <a:pt x="18" y="63"/>
                      </a:cubicBezTo>
                      <a:cubicBezTo>
                        <a:pt x="18" y="63"/>
                        <a:pt x="18" y="62"/>
                        <a:pt x="17" y="62"/>
                      </a:cubicBezTo>
                      <a:moveTo>
                        <a:pt x="23" y="53"/>
                      </a:moveTo>
                      <a:cubicBezTo>
                        <a:pt x="22" y="54"/>
                        <a:pt x="22" y="54"/>
                        <a:pt x="21" y="55"/>
                      </a:cubicBezTo>
                      <a:cubicBezTo>
                        <a:pt x="22" y="56"/>
                        <a:pt x="22" y="56"/>
                        <a:pt x="22" y="56"/>
                      </a:cubicBezTo>
                      <a:cubicBezTo>
                        <a:pt x="23" y="55"/>
                        <a:pt x="23" y="54"/>
                        <a:pt x="24" y="53"/>
                      </a:cubicBezTo>
                      <a:cubicBezTo>
                        <a:pt x="24" y="53"/>
                        <a:pt x="23" y="53"/>
                        <a:pt x="23" y="53"/>
                      </a:cubicBezTo>
                      <a:moveTo>
                        <a:pt x="29" y="43"/>
                      </a:moveTo>
                      <a:cubicBezTo>
                        <a:pt x="28" y="44"/>
                        <a:pt x="27" y="45"/>
                        <a:pt x="26" y="47"/>
                      </a:cubicBezTo>
                      <a:cubicBezTo>
                        <a:pt x="27" y="47"/>
                        <a:pt x="27" y="47"/>
                        <a:pt x="28" y="48"/>
                      </a:cubicBezTo>
                      <a:cubicBezTo>
                        <a:pt x="28" y="46"/>
                        <a:pt x="29" y="45"/>
                        <a:pt x="30" y="43"/>
                      </a:cubicBezTo>
                      <a:cubicBezTo>
                        <a:pt x="30" y="43"/>
                        <a:pt x="29" y="43"/>
                        <a:pt x="29" y="43"/>
                      </a:cubicBezTo>
                      <a:moveTo>
                        <a:pt x="38" y="28"/>
                      </a:moveTo>
                      <a:cubicBezTo>
                        <a:pt x="37" y="29"/>
                        <a:pt x="36" y="31"/>
                        <a:pt x="35" y="32"/>
                      </a:cubicBezTo>
                      <a:cubicBezTo>
                        <a:pt x="36" y="33"/>
                        <a:pt x="36" y="33"/>
                        <a:pt x="36" y="33"/>
                      </a:cubicBezTo>
                      <a:cubicBezTo>
                        <a:pt x="37" y="31"/>
                        <a:pt x="38" y="30"/>
                        <a:pt x="39" y="28"/>
                      </a:cubicBezTo>
                      <a:cubicBezTo>
                        <a:pt x="38" y="28"/>
                        <a:pt x="38" y="28"/>
                        <a:pt x="38" y="28"/>
                      </a:cubicBezTo>
                      <a:moveTo>
                        <a:pt x="44" y="17"/>
                      </a:moveTo>
                      <a:cubicBezTo>
                        <a:pt x="43" y="18"/>
                        <a:pt x="42" y="20"/>
                        <a:pt x="42" y="21"/>
                      </a:cubicBezTo>
                      <a:cubicBezTo>
                        <a:pt x="42" y="21"/>
                        <a:pt x="42" y="21"/>
                        <a:pt x="43" y="22"/>
                      </a:cubicBezTo>
                      <a:cubicBezTo>
                        <a:pt x="43" y="20"/>
                        <a:pt x="44" y="19"/>
                        <a:pt x="45" y="17"/>
                      </a:cubicBezTo>
                      <a:cubicBezTo>
                        <a:pt x="45" y="17"/>
                        <a:pt x="44" y="17"/>
                        <a:pt x="44" y="17"/>
                      </a:cubicBezTo>
                      <a:moveTo>
                        <a:pt x="52" y="4"/>
                      </a:moveTo>
                      <a:cubicBezTo>
                        <a:pt x="51" y="6"/>
                        <a:pt x="49" y="8"/>
                        <a:pt x="48" y="10"/>
                      </a:cubicBezTo>
                      <a:cubicBezTo>
                        <a:pt x="48" y="10"/>
                        <a:pt x="48" y="10"/>
                        <a:pt x="49" y="11"/>
                      </a:cubicBezTo>
                      <a:cubicBezTo>
                        <a:pt x="50" y="8"/>
                        <a:pt x="51" y="6"/>
                        <a:pt x="52" y="4"/>
                      </a:cubicBezTo>
                      <a:cubicBezTo>
                        <a:pt x="52" y="4"/>
                        <a:pt x="52" y="4"/>
                        <a:pt x="52" y="4"/>
                      </a:cubicBezTo>
                      <a:moveTo>
                        <a:pt x="53" y="3"/>
                      </a:moveTo>
                      <a:cubicBezTo>
                        <a:pt x="53" y="3"/>
                        <a:pt x="52" y="3"/>
                        <a:pt x="52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moveTo>
                        <a:pt x="54" y="0"/>
                      </a:moveTo>
                      <a:cubicBezTo>
                        <a:pt x="54" y="0"/>
                        <a:pt x="53" y="1"/>
                        <a:pt x="53" y="2"/>
                      </a:cubicBezTo>
                      <a:cubicBezTo>
                        <a:pt x="53" y="2"/>
                        <a:pt x="53" y="2"/>
                        <a:pt x="53" y="2"/>
                      </a:cubicBezTo>
                      <a:cubicBezTo>
                        <a:pt x="54" y="1"/>
                        <a:pt x="54" y="0"/>
                        <a:pt x="5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3" name="Freeform 9755"/>
                <p:cNvSpPr>
                  <a:spLocks noEditPoints="1"/>
                </p:cNvSpPr>
                <p:nvPr/>
              </p:nvSpPr>
              <p:spPr bwMode="auto">
                <a:xfrm>
                  <a:off x="-250" y="3316"/>
                  <a:ext cx="12" cy="19"/>
                </a:xfrm>
                <a:custGeom>
                  <a:avLst/>
                  <a:gdLst>
                    <a:gd name="T0" fmla="*/ 1 w 5"/>
                    <a:gd name="T1" fmla="*/ 7 h 8"/>
                    <a:gd name="T2" fmla="*/ 0 w 5"/>
                    <a:gd name="T3" fmla="*/ 8 h 8"/>
                    <a:gd name="T4" fmla="*/ 0 w 5"/>
                    <a:gd name="T5" fmla="*/ 8 h 8"/>
                    <a:gd name="T6" fmla="*/ 1 w 5"/>
                    <a:gd name="T7" fmla="*/ 7 h 8"/>
                    <a:gd name="T8" fmla="*/ 1 w 5"/>
                    <a:gd name="T9" fmla="*/ 7 h 8"/>
                    <a:gd name="T10" fmla="*/ 3 w 5"/>
                    <a:gd name="T11" fmla="*/ 4 h 8"/>
                    <a:gd name="T12" fmla="*/ 2 w 5"/>
                    <a:gd name="T13" fmla="*/ 5 h 8"/>
                    <a:gd name="T14" fmla="*/ 2 w 5"/>
                    <a:gd name="T15" fmla="*/ 6 h 8"/>
                    <a:gd name="T16" fmla="*/ 3 w 5"/>
                    <a:gd name="T17" fmla="*/ 4 h 8"/>
                    <a:gd name="T18" fmla="*/ 3 w 5"/>
                    <a:gd name="T19" fmla="*/ 4 h 8"/>
                    <a:gd name="T20" fmla="*/ 4 w 5"/>
                    <a:gd name="T21" fmla="*/ 2 h 8"/>
                    <a:gd name="T22" fmla="*/ 4 w 5"/>
                    <a:gd name="T23" fmla="*/ 2 h 8"/>
                    <a:gd name="T24" fmla="*/ 4 w 5"/>
                    <a:gd name="T25" fmla="*/ 2 h 8"/>
                    <a:gd name="T26" fmla="*/ 4 w 5"/>
                    <a:gd name="T27" fmla="*/ 2 h 8"/>
                    <a:gd name="T28" fmla="*/ 4 w 5"/>
                    <a:gd name="T29" fmla="*/ 2 h 8"/>
                    <a:gd name="T30" fmla="*/ 5 w 5"/>
                    <a:gd name="T31" fmla="*/ 0 h 8"/>
                    <a:gd name="T32" fmla="*/ 4 w 5"/>
                    <a:gd name="T33" fmla="*/ 1 h 8"/>
                    <a:gd name="T34" fmla="*/ 5 w 5"/>
                    <a:gd name="T35" fmla="*/ 1 h 8"/>
                    <a:gd name="T36" fmla="*/ 5 w 5"/>
                    <a:gd name="T37" fmla="*/ 0 h 8"/>
                    <a:gd name="T38" fmla="*/ 5 w 5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8">
                      <a:moveTo>
                        <a:pt x="1" y="7"/>
                      </a:move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3" y="4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5" y="0"/>
                      </a:moveTo>
                      <a:cubicBezTo>
                        <a:pt x="5" y="0"/>
                        <a:pt x="5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4" name="Freeform 9756"/>
                <p:cNvSpPr>
                  <a:spLocks noEditPoints="1"/>
                </p:cNvSpPr>
                <p:nvPr/>
              </p:nvSpPr>
              <p:spPr bwMode="auto">
                <a:xfrm>
                  <a:off x="-248" y="3320"/>
                  <a:ext cx="7" cy="12"/>
                </a:xfrm>
                <a:custGeom>
                  <a:avLst/>
                  <a:gdLst>
                    <a:gd name="T0" fmla="*/ 1 w 3"/>
                    <a:gd name="T1" fmla="*/ 3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5 h 5"/>
                    <a:gd name="T8" fmla="*/ 1 w 3"/>
                    <a:gd name="T9" fmla="*/ 4 h 5"/>
                    <a:gd name="T10" fmla="*/ 1 w 3"/>
                    <a:gd name="T11" fmla="*/ 3 h 5"/>
                    <a:gd name="T12" fmla="*/ 3 w 3"/>
                    <a:gd name="T13" fmla="*/ 0 h 5"/>
                    <a:gd name="T14" fmla="*/ 2 w 3"/>
                    <a:gd name="T15" fmla="*/ 2 h 5"/>
                    <a:gd name="T16" fmla="*/ 2 w 3"/>
                    <a:gd name="T17" fmla="*/ 2 h 5"/>
                    <a:gd name="T18" fmla="*/ 3 w 3"/>
                    <a:gd name="T19" fmla="*/ 0 h 5"/>
                    <a:gd name="T20" fmla="*/ 3 w 3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" h="5">
                      <a:moveTo>
                        <a:pt x="1" y="3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5" name="Freeform 9757"/>
                <p:cNvSpPr>
                  <a:spLocks/>
                </p:cNvSpPr>
                <p:nvPr/>
              </p:nvSpPr>
              <p:spPr bwMode="auto">
                <a:xfrm>
                  <a:off x="-252" y="3335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6" name="Freeform 9758"/>
                <p:cNvSpPr>
                  <a:spLocks noEditPoints="1"/>
                </p:cNvSpPr>
                <p:nvPr/>
              </p:nvSpPr>
              <p:spPr bwMode="auto">
                <a:xfrm>
                  <a:off x="-250" y="3316"/>
                  <a:ext cx="12" cy="19"/>
                </a:xfrm>
                <a:custGeom>
                  <a:avLst/>
                  <a:gdLst>
                    <a:gd name="T0" fmla="*/ 0 w 5"/>
                    <a:gd name="T1" fmla="*/ 8 h 8"/>
                    <a:gd name="T2" fmla="*/ 0 w 5"/>
                    <a:gd name="T3" fmla="*/ 8 h 8"/>
                    <a:gd name="T4" fmla="*/ 0 w 5"/>
                    <a:gd name="T5" fmla="*/ 8 h 8"/>
                    <a:gd name="T6" fmla="*/ 0 w 5"/>
                    <a:gd name="T7" fmla="*/ 8 h 8"/>
                    <a:gd name="T8" fmla="*/ 0 w 5"/>
                    <a:gd name="T9" fmla="*/ 8 h 8"/>
                    <a:gd name="T10" fmla="*/ 4 w 5"/>
                    <a:gd name="T11" fmla="*/ 1 h 8"/>
                    <a:gd name="T12" fmla="*/ 4 w 5"/>
                    <a:gd name="T13" fmla="*/ 2 h 8"/>
                    <a:gd name="T14" fmla="*/ 4 w 5"/>
                    <a:gd name="T15" fmla="*/ 2 h 8"/>
                    <a:gd name="T16" fmla="*/ 4 w 5"/>
                    <a:gd name="T17" fmla="*/ 2 h 8"/>
                    <a:gd name="T18" fmla="*/ 5 w 5"/>
                    <a:gd name="T19" fmla="*/ 1 h 8"/>
                    <a:gd name="T20" fmla="*/ 4 w 5"/>
                    <a:gd name="T21" fmla="*/ 1 h 8"/>
                    <a:gd name="T22" fmla="*/ 5 w 5"/>
                    <a:gd name="T23" fmla="*/ 0 h 8"/>
                    <a:gd name="T24" fmla="*/ 5 w 5"/>
                    <a:gd name="T25" fmla="*/ 0 h 8"/>
                    <a:gd name="T26" fmla="*/ 5 w 5"/>
                    <a:gd name="T27" fmla="*/ 0 h 8"/>
                    <a:gd name="T28" fmla="*/ 5 w 5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8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7" name="Freeform 9759"/>
                <p:cNvSpPr>
                  <a:spLocks noEditPoints="1"/>
                </p:cNvSpPr>
                <p:nvPr/>
              </p:nvSpPr>
              <p:spPr bwMode="auto">
                <a:xfrm>
                  <a:off x="-288" y="3363"/>
                  <a:ext cx="21" cy="35"/>
                </a:xfrm>
                <a:custGeom>
                  <a:avLst/>
                  <a:gdLst>
                    <a:gd name="T0" fmla="*/ 3 w 9"/>
                    <a:gd name="T1" fmla="*/ 10 h 15"/>
                    <a:gd name="T2" fmla="*/ 0 w 9"/>
                    <a:gd name="T3" fmla="*/ 14 h 15"/>
                    <a:gd name="T4" fmla="*/ 0 w 9"/>
                    <a:gd name="T5" fmla="*/ 15 h 15"/>
                    <a:gd name="T6" fmla="*/ 3 w 9"/>
                    <a:gd name="T7" fmla="*/ 10 h 15"/>
                    <a:gd name="T8" fmla="*/ 3 w 9"/>
                    <a:gd name="T9" fmla="*/ 10 h 15"/>
                    <a:gd name="T10" fmla="*/ 4 w 9"/>
                    <a:gd name="T11" fmla="*/ 8 h 15"/>
                    <a:gd name="T12" fmla="*/ 3 w 9"/>
                    <a:gd name="T13" fmla="*/ 9 h 15"/>
                    <a:gd name="T14" fmla="*/ 3 w 9"/>
                    <a:gd name="T15" fmla="*/ 9 h 15"/>
                    <a:gd name="T16" fmla="*/ 4 w 9"/>
                    <a:gd name="T17" fmla="*/ 8 h 15"/>
                    <a:gd name="T18" fmla="*/ 4 w 9"/>
                    <a:gd name="T19" fmla="*/ 8 h 15"/>
                    <a:gd name="T20" fmla="*/ 4 w 9"/>
                    <a:gd name="T21" fmla="*/ 7 h 15"/>
                    <a:gd name="T22" fmla="*/ 4 w 9"/>
                    <a:gd name="T23" fmla="*/ 8 h 15"/>
                    <a:gd name="T24" fmla="*/ 4 w 9"/>
                    <a:gd name="T25" fmla="*/ 8 h 15"/>
                    <a:gd name="T26" fmla="*/ 5 w 9"/>
                    <a:gd name="T27" fmla="*/ 7 h 15"/>
                    <a:gd name="T28" fmla="*/ 4 w 9"/>
                    <a:gd name="T29" fmla="*/ 7 h 15"/>
                    <a:gd name="T30" fmla="*/ 5 w 9"/>
                    <a:gd name="T31" fmla="*/ 5 h 15"/>
                    <a:gd name="T32" fmla="*/ 5 w 9"/>
                    <a:gd name="T33" fmla="*/ 6 h 15"/>
                    <a:gd name="T34" fmla="*/ 5 w 9"/>
                    <a:gd name="T35" fmla="*/ 6 h 15"/>
                    <a:gd name="T36" fmla="*/ 5 w 9"/>
                    <a:gd name="T37" fmla="*/ 5 h 15"/>
                    <a:gd name="T38" fmla="*/ 5 w 9"/>
                    <a:gd name="T39" fmla="*/ 5 h 15"/>
                    <a:gd name="T40" fmla="*/ 9 w 9"/>
                    <a:gd name="T41" fmla="*/ 0 h 15"/>
                    <a:gd name="T42" fmla="*/ 6 w 9"/>
                    <a:gd name="T43" fmla="*/ 5 h 15"/>
                    <a:gd name="T44" fmla="*/ 6 w 9"/>
                    <a:gd name="T45" fmla="*/ 5 h 15"/>
                    <a:gd name="T46" fmla="*/ 8 w 9"/>
                    <a:gd name="T47" fmla="*/ 1 h 15"/>
                    <a:gd name="T48" fmla="*/ 9 w 9"/>
                    <a:gd name="T4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" h="15">
                      <a:moveTo>
                        <a:pt x="3" y="10"/>
                      </a:moveTo>
                      <a:cubicBezTo>
                        <a:pt x="2" y="11"/>
                        <a:pt x="1" y="13"/>
                        <a:pt x="0" y="14"/>
                      </a:cubicBezTo>
                      <a:cubicBezTo>
                        <a:pt x="0" y="14"/>
                        <a:pt x="0" y="14"/>
                        <a:pt x="0" y="15"/>
                      </a:cubicBezTo>
                      <a:cubicBezTo>
                        <a:pt x="1" y="13"/>
                        <a:pt x="2" y="11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moveTo>
                        <a:pt x="4" y="8"/>
                      </a:move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moveTo>
                        <a:pt x="4" y="7"/>
                      </a:move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7"/>
                        <a:pt x="5" y="7"/>
                      </a:cubicBezTo>
                      <a:cubicBezTo>
                        <a:pt x="5" y="7"/>
                        <a:pt x="4" y="7"/>
                        <a:pt x="4" y="7"/>
                      </a:cubicBezTo>
                      <a:moveTo>
                        <a:pt x="5" y="5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moveTo>
                        <a:pt x="9" y="0"/>
                      </a:moveTo>
                      <a:cubicBezTo>
                        <a:pt x="8" y="1"/>
                        <a:pt x="7" y="3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3"/>
                        <a:pt x="8" y="2"/>
                        <a:pt x="8" y="1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8" name="Freeform 9760"/>
                <p:cNvSpPr>
                  <a:spLocks noEditPoints="1"/>
                </p:cNvSpPr>
                <p:nvPr/>
              </p:nvSpPr>
              <p:spPr bwMode="auto">
                <a:xfrm>
                  <a:off x="-281" y="3375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4 h 5"/>
                    <a:gd name="T8" fmla="*/ 0 w 3"/>
                    <a:gd name="T9" fmla="*/ 4 h 5"/>
                    <a:gd name="T10" fmla="*/ 3 w 3"/>
                    <a:gd name="T11" fmla="*/ 0 h 5"/>
                    <a:gd name="T12" fmla="*/ 2 w 3"/>
                    <a:gd name="T13" fmla="*/ 0 h 5"/>
                    <a:gd name="T14" fmla="*/ 2 w 3"/>
                    <a:gd name="T15" fmla="*/ 0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9" name="Freeform 9761"/>
                <p:cNvSpPr>
                  <a:spLocks/>
                </p:cNvSpPr>
                <p:nvPr/>
              </p:nvSpPr>
              <p:spPr bwMode="auto">
                <a:xfrm>
                  <a:off x="-278" y="3377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0" name="Oval 9762"/>
                <p:cNvSpPr>
                  <a:spLocks noChangeArrowheads="1"/>
                </p:cNvSpPr>
                <p:nvPr/>
              </p:nvSpPr>
              <p:spPr bwMode="auto">
                <a:xfrm>
                  <a:off x="-278" y="338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1" name="Freeform 9763"/>
                <p:cNvSpPr>
                  <a:spLocks noEditPoints="1"/>
                </p:cNvSpPr>
                <p:nvPr/>
              </p:nvSpPr>
              <p:spPr bwMode="auto">
                <a:xfrm>
                  <a:off x="-281" y="3363"/>
                  <a:ext cx="29" cy="47"/>
                </a:xfrm>
                <a:custGeom>
                  <a:avLst/>
                  <a:gdLst>
                    <a:gd name="T0" fmla="*/ 1 w 12"/>
                    <a:gd name="T1" fmla="*/ 18 h 20"/>
                    <a:gd name="T2" fmla="*/ 0 w 12"/>
                    <a:gd name="T3" fmla="*/ 20 h 20"/>
                    <a:gd name="T4" fmla="*/ 2 w 12"/>
                    <a:gd name="T5" fmla="*/ 18 h 20"/>
                    <a:gd name="T6" fmla="*/ 1 w 12"/>
                    <a:gd name="T7" fmla="*/ 18 h 20"/>
                    <a:gd name="T8" fmla="*/ 4 w 12"/>
                    <a:gd name="T9" fmla="*/ 12 h 20"/>
                    <a:gd name="T10" fmla="*/ 3 w 12"/>
                    <a:gd name="T11" fmla="*/ 14 h 20"/>
                    <a:gd name="T12" fmla="*/ 1 w 12"/>
                    <a:gd name="T13" fmla="*/ 18 h 20"/>
                    <a:gd name="T14" fmla="*/ 2 w 12"/>
                    <a:gd name="T15" fmla="*/ 18 h 20"/>
                    <a:gd name="T16" fmla="*/ 5 w 12"/>
                    <a:gd name="T17" fmla="*/ 13 h 20"/>
                    <a:gd name="T18" fmla="*/ 4 w 12"/>
                    <a:gd name="T19" fmla="*/ 12 h 20"/>
                    <a:gd name="T20" fmla="*/ 5 w 12"/>
                    <a:gd name="T21" fmla="*/ 11 h 20"/>
                    <a:gd name="T22" fmla="*/ 5 w 12"/>
                    <a:gd name="T23" fmla="*/ 12 h 20"/>
                    <a:gd name="T24" fmla="*/ 5 w 12"/>
                    <a:gd name="T25" fmla="*/ 12 h 20"/>
                    <a:gd name="T26" fmla="*/ 6 w 12"/>
                    <a:gd name="T27" fmla="*/ 11 h 20"/>
                    <a:gd name="T28" fmla="*/ 5 w 12"/>
                    <a:gd name="T29" fmla="*/ 11 h 20"/>
                    <a:gd name="T30" fmla="*/ 6 w 12"/>
                    <a:gd name="T31" fmla="*/ 10 h 20"/>
                    <a:gd name="T32" fmla="*/ 5 w 12"/>
                    <a:gd name="T33" fmla="*/ 11 h 20"/>
                    <a:gd name="T34" fmla="*/ 6 w 12"/>
                    <a:gd name="T35" fmla="*/ 11 h 20"/>
                    <a:gd name="T36" fmla="*/ 6 w 12"/>
                    <a:gd name="T37" fmla="*/ 10 h 20"/>
                    <a:gd name="T38" fmla="*/ 6 w 12"/>
                    <a:gd name="T39" fmla="*/ 10 h 20"/>
                    <a:gd name="T40" fmla="*/ 6 w 12"/>
                    <a:gd name="T41" fmla="*/ 9 h 20"/>
                    <a:gd name="T42" fmla="*/ 7 w 12"/>
                    <a:gd name="T43" fmla="*/ 9 h 20"/>
                    <a:gd name="T44" fmla="*/ 7 w 12"/>
                    <a:gd name="T45" fmla="*/ 9 h 20"/>
                    <a:gd name="T46" fmla="*/ 6 w 12"/>
                    <a:gd name="T47" fmla="*/ 9 h 20"/>
                    <a:gd name="T48" fmla="*/ 7 w 12"/>
                    <a:gd name="T49" fmla="*/ 8 h 20"/>
                    <a:gd name="T50" fmla="*/ 7 w 12"/>
                    <a:gd name="T51" fmla="*/ 9 h 20"/>
                    <a:gd name="T52" fmla="*/ 7 w 12"/>
                    <a:gd name="T53" fmla="*/ 9 h 20"/>
                    <a:gd name="T54" fmla="*/ 7 w 12"/>
                    <a:gd name="T55" fmla="*/ 8 h 20"/>
                    <a:gd name="T56" fmla="*/ 7 w 12"/>
                    <a:gd name="T57" fmla="*/ 8 h 20"/>
                    <a:gd name="T58" fmla="*/ 12 w 12"/>
                    <a:gd name="T59" fmla="*/ 1 h 20"/>
                    <a:gd name="T60" fmla="*/ 7 w 12"/>
                    <a:gd name="T61" fmla="*/ 8 h 20"/>
                    <a:gd name="T62" fmla="*/ 8 w 12"/>
                    <a:gd name="T63" fmla="*/ 8 h 20"/>
                    <a:gd name="T64" fmla="*/ 12 w 12"/>
                    <a:gd name="T65" fmla="*/ 1 h 20"/>
                    <a:gd name="T66" fmla="*/ 12 w 12"/>
                    <a:gd name="T67" fmla="*/ 1 h 20"/>
                    <a:gd name="T68" fmla="*/ 12 w 12"/>
                    <a:gd name="T69" fmla="*/ 0 h 20"/>
                    <a:gd name="T70" fmla="*/ 12 w 12"/>
                    <a:gd name="T71" fmla="*/ 1 h 20"/>
                    <a:gd name="T72" fmla="*/ 12 w 12"/>
                    <a:gd name="T73" fmla="*/ 1 h 20"/>
                    <a:gd name="T74" fmla="*/ 12 w 12"/>
                    <a:gd name="T75" fmla="*/ 0 h 20"/>
                    <a:gd name="T76" fmla="*/ 12 w 12"/>
                    <a:gd name="T77" fmla="*/ 0 h 20"/>
                    <a:gd name="T78" fmla="*/ 12 w 12"/>
                    <a:gd name="T79" fmla="*/ 0 h 20"/>
                    <a:gd name="T80" fmla="*/ 12 w 12"/>
                    <a:gd name="T81" fmla="*/ 0 h 20"/>
                    <a:gd name="T82" fmla="*/ 12 w 12"/>
                    <a:gd name="T83" fmla="*/ 0 h 20"/>
                    <a:gd name="T84" fmla="*/ 12 w 12"/>
                    <a:gd name="T85" fmla="*/ 0 h 20"/>
                    <a:gd name="T86" fmla="*/ 12 w 12"/>
                    <a:gd name="T8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2" h="20">
                      <a:moveTo>
                        <a:pt x="1" y="18"/>
                      </a:moveTo>
                      <a:cubicBezTo>
                        <a:pt x="0" y="19"/>
                        <a:pt x="0" y="20"/>
                        <a:pt x="0" y="20"/>
                      </a:cubicBezTo>
                      <a:cubicBezTo>
                        <a:pt x="0" y="20"/>
                        <a:pt x="1" y="20"/>
                        <a:pt x="2" y="18"/>
                      </a:cubicBezTo>
                      <a:cubicBezTo>
                        <a:pt x="2" y="18"/>
                        <a:pt x="1" y="18"/>
                        <a:pt x="1" y="18"/>
                      </a:cubicBezTo>
                      <a:moveTo>
                        <a:pt x="4" y="12"/>
                      </a:moveTo>
                      <a:cubicBezTo>
                        <a:pt x="4" y="13"/>
                        <a:pt x="4" y="14"/>
                        <a:pt x="3" y="14"/>
                      </a:cubicBezTo>
                      <a:cubicBezTo>
                        <a:pt x="3" y="15"/>
                        <a:pt x="2" y="17"/>
                        <a:pt x="1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6"/>
                        <a:pt x="3" y="15"/>
                        <a:pt x="5" y="13"/>
                      </a:cubicBezTo>
                      <a:cubicBezTo>
                        <a:pt x="5" y="12"/>
                        <a:pt x="5" y="12"/>
                        <a:pt x="4" y="12"/>
                      </a:cubicBezTo>
                      <a:moveTo>
                        <a:pt x="5" y="11"/>
                      </a:moveTo>
                      <a:cubicBezTo>
                        <a:pt x="5" y="11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1"/>
                        <a:pt x="6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moveTo>
                        <a:pt x="6" y="10"/>
                      </a:moveTo>
                      <a:cubicBezTo>
                        <a:pt x="6" y="10"/>
                        <a:pt x="6" y="10"/>
                        <a:pt x="5" y="11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moveTo>
                        <a:pt x="6" y="9"/>
                      </a:move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6" y="9"/>
                      </a:cubicBezTo>
                      <a:moveTo>
                        <a:pt x="7" y="8"/>
                      </a:moveTo>
                      <a:cubicBezTo>
                        <a:pt x="7" y="8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7" y="9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moveTo>
                        <a:pt x="12" y="1"/>
                      </a:moveTo>
                      <a:cubicBezTo>
                        <a:pt x="10" y="3"/>
                        <a:pt x="9" y="5"/>
                        <a:pt x="7" y="8"/>
                      </a:cubicBezTo>
                      <a:cubicBezTo>
                        <a:pt x="7" y="8"/>
                        <a:pt x="7" y="8"/>
                        <a:pt x="8" y="8"/>
                      </a:cubicBezTo>
                      <a:cubicBezTo>
                        <a:pt x="9" y="6"/>
                        <a:pt x="10" y="3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2" y="0"/>
                      </a:moveTo>
                      <a:cubicBezTo>
                        <a:pt x="12" y="0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2" name="Freeform 9764"/>
                <p:cNvSpPr>
                  <a:spLocks/>
                </p:cNvSpPr>
                <p:nvPr/>
              </p:nvSpPr>
              <p:spPr bwMode="auto">
                <a:xfrm>
                  <a:off x="-278" y="3405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3" name="Freeform 9765"/>
                <p:cNvSpPr>
                  <a:spLocks noEditPoints="1"/>
                </p:cNvSpPr>
                <p:nvPr/>
              </p:nvSpPr>
              <p:spPr bwMode="auto">
                <a:xfrm>
                  <a:off x="-271" y="3382"/>
                  <a:ext cx="9" cy="12"/>
                </a:xfrm>
                <a:custGeom>
                  <a:avLst/>
                  <a:gdLst>
                    <a:gd name="T0" fmla="*/ 1 w 4"/>
                    <a:gd name="T1" fmla="*/ 4 h 5"/>
                    <a:gd name="T2" fmla="*/ 0 w 4"/>
                    <a:gd name="T3" fmla="*/ 4 h 5"/>
                    <a:gd name="T4" fmla="*/ 1 w 4"/>
                    <a:gd name="T5" fmla="*/ 5 h 5"/>
                    <a:gd name="T6" fmla="*/ 1 w 4"/>
                    <a:gd name="T7" fmla="*/ 4 h 5"/>
                    <a:gd name="T8" fmla="*/ 1 w 4"/>
                    <a:gd name="T9" fmla="*/ 4 h 5"/>
                    <a:gd name="T10" fmla="*/ 3 w 4"/>
                    <a:gd name="T11" fmla="*/ 0 h 5"/>
                    <a:gd name="T12" fmla="*/ 3 w 4"/>
                    <a:gd name="T13" fmla="*/ 0 h 5"/>
                    <a:gd name="T14" fmla="*/ 3 w 4"/>
                    <a:gd name="T15" fmla="*/ 0 h 5"/>
                    <a:gd name="T16" fmla="*/ 4 w 4"/>
                    <a:gd name="T17" fmla="*/ 0 h 5"/>
                    <a:gd name="T18" fmla="*/ 3 w 4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1" y="4"/>
                      </a:moveTo>
                      <a:cubicBezTo>
                        <a:pt x="1" y="4"/>
                        <a:pt x="1" y="4"/>
                        <a:pt x="0" y="4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4" name="Freeform 9766"/>
                <p:cNvSpPr>
                  <a:spLocks/>
                </p:cNvSpPr>
                <p:nvPr/>
              </p:nvSpPr>
              <p:spPr bwMode="auto">
                <a:xfrm>
                  <a:off x="-267" y="3384"/>
                  <a:ext cx="3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5" name="Freeform 9767"/>
                <p:cNvSpPr>
                  <a:spLocks noEditPoints="1"/>
                </p:cNvSpPr>
                <p:nvPr/>
              </p:nvSpPr>
              <p:spPr bwMode="auto">
                <a:xfrm>
                  <a:off x="-252" y="3363"/>
                  <a:ext cx="0" cy="2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0 h 1"/>
                    <a:gd name="T6" fmla="*/ 0 h 1"/>
                    <a:gd name="T7" fmla="*/ 0 h 1"/>
                    <a:gd name="T8" fmla="*/ 0 h 1"/>
                    <a:gd name="T9" fmla="*/ 0 h 1"/>
                    <a:gd name="T10" fmla="*/ 0 h 1"/>
                    <a:gd name="T11" fmla="*/ 0 h 1"/>
                    <a:gd name="T12" fmla="*/ 0 h 1"/>
                    <a:gd name="T1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  <a:cxn ang="0">
                      <a:pos x="0" y="T10"/>
                    </a:cxn>
                    <a:cxn ang="0">
                      <a:pos x="0" y="T11"/>
                    </a:cxn>
                    <a:cxn ang="0">
                      <a:pos x="0" y="T12"/>
                    </a:cxn>
                    <a:cxn ang="0">
                      <a:pos x="0" y="T1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6" name="Freeform 9768"/>
                <p:cNvSpPr>
                  <a:spLocks/>
                </p:cNvSpPr>
                <p:nvPr/>
              </p:nvSpPr>
              <p:spPr bwMode="auto">
                <a:xfrm>
                  <a:off x="-269" y="3389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7" name="Freeform 9769"/>
                <p:cNvSpPr>
                  <a:spLocks noEditPoints="1"/>
                </p:cNvSpPr>
                <p:nvPr/>
              </p:nvSpPr>
              <p:spPr bwMode="auto">
                <a:xfrm>
                  <a:off x="-359" y="3431"/>
                  <a:ext cx="50" cy="78"/>
                </a:xfrm>
                <a:custGeom>
                  <a:avLst/>
                  <a:gdLst>
                    <a:gd name="T0" fmla="*/ 2 w 21"/>
                    <a:gd name="T1" fmla="*/ 29 h 33"/>
                    <a:gd name="T2" fmla="*/ 0 w 21"/>
                    <a:gd name="T3" fmla="*/ 33 h 33"/>
                    <a:gd name="T4" fmla="*/ 2 w 21"/>
                    <a:gd name="T5" fmla="*/ 29 h 33"/>
                    <a:gd name="T6" fmla="*/ 2 w 21"/>
                    <a:gd name="T7" fmla="*/ 29 h 33"/>
                    <a:gd name="T8" fmla="*/ 4 w 21"/>
                    <a:gd name="T9" fmla="*/ 27 h 33"/>
                    <a:gd name="T10" fmla="*/ 2 w 21"/>
                    <a:gd name="T11" fmla="*/ 29 h 33"/>
                    <a:gd name="T12" fmla="*/ 2 w 21"/>
                    <a:gd name="T13" fmla="*/ 29 h 33"/>
                    <a:gd name="T14" fmla="*/ 4 w 21"/>
                    <a:gd name="T15" fmla="*/ 27 h 33"/>
                    <a:gd name="T16" fmla="*/ 4 w 21"/>
                    <a:gd name="T17" fmla="*/ 27 h 33"/>
                    <a:gd name="T18" fmla="*/ 5 w 21"/>
                    <a:gd name="T19" fmla="*/ 24 h 33"/>
                    <a:gd name="T20" fmla="*/ 5 w 21"/>
                    <a:gd name="T21" fmla="*/ 25 h 33"/>
                    <a:gd name="T22" fmla="*/ 5 w 21"/>
                    <a:gd name="T23" fmla="*/ 25 h 33"/>
                    <a:gd name="T24" fmla="*/ 5 w 21"/>
                    <a:gd name="T25" fmla="*/ 24 h 33"/>
                    <a:gd name="T26" fmla="*/ 5 w 21"/>
                    <a:gd name="T27" fmla="*/ 24 h 33"/>
                    <a:gd name="T28" fmla="*/ 6 w 21"/>
                    <a:gd name="T29" fmla="*/ 24 h 33"/>
                    <a:gd name="T30" fmla="*/ 5 w 21"/>
                    <a:gd name="T31" fmla="*/ 24 h 33"/>
                    <a:gd name="T32" fmla="*/ 5 w 21"/>
                    <a:gd name="T33" fmla="*/ 24 h 33"/>
                    <a:gd name="T34" fmla="*/ 6 w 21"/>
                    <a:gd name="T35" fmla="*/ 24 h 33"/>
                    <a:gd name="T36" fmla="*/ 6 w 21"/>
                    <a:gd name="T37" fmla="*/ 24 h 33"/>
                    <a:gd name="T38" fmla="*/ 6 w 21"/>
                    <a:gd name="T39" fmla="*/ 23 h 33"/>
                    <a:gd name="T40" fmla="*/ 6 w 21"/>
                    <a:gd name="T41" fmla="*/ 24 h 33"/>
                    <a:gd name="T42" fmla="*/ 6 w 21"/>
                    <a:gd name="T43" fmla="*/ 24 h 33"/>
                    <a:gd name="T44" fmla="*/ 6 w 21"/>
                    <a:gd name="T45" fmla="*/ 23 h 33"/>
                    <a:gd name="T46" fmla="*/ 6 w 21"/>
                    <a:gd name="T47" fmla="*/ 23 h 33"/>
                    <a:gd name="T48" fmla="*/ 11 w 21"/>
                    <a:gd name="T49" fmla="*/ 15 h 33"/>
                    <a:gd name="T50" fmla="*/ 6 w 21"/>
                    <a:gd name="T51" fmla="*/ 23 h 33"/>
                    <a:gd name="T52" fmla="*/ 6 w 21"/>
                    <a:gd name="T53" fmla="*/ 23 h 33"/>
                    <a:gd name="T54" fmla="*/ 11 w 21"/>
                    <a:gd name="T55" fmla="*/ 15 h 33"/>
                    <a:gd name="T56" fmla="*/ 11 w 21"/>
                    <a:gd name="T57" fmla="*/ 15 h 33"/>
                    <a:gd name="T58" fmla="*/ 12 w 21"/>
                    <a:gd name="T59" fmla="*/ 14 h 33"/>
                    <a:gd name="T60" fmla="*/ 12 w 21"/>
                    <a:gd name="T61" fmla="*/ 14 h 33"/>
                    <a:gd name="T62" fmla="*/ 12 w 21"/>
                    <a:gd name="T63" fmla="*/ 14 h 33"/>
                    <a:gd name="T64" fmla="*/ 12 w 21"/>
                    <a:gd name="T65" fmla="*/ 14 h 33"/>
                    <a:gd name="T66" fmla="*/ 12 w 21"/>
                    <a:gd name="T67" fmla="*/ 14 h 33"/>
                    <a:gd name="T68" fmla="*/ 14 w 21"/>
                    <a:gd name="T69" fmla="*/ 10 h 33"/>
                    <a:gd name="T70" fmla="*/ 14 w 21"/>
                    <a:gd name="T71" fmla="*/ 11 h 33"/>
                    <a:gd name="T72" fmla="*/ 14 w 21"/>
                    <a:gd name="T73" fmla="*/ 11 h 33"/>
                    <a:gd name="T74" fmla="*/ 14 w 21"/>
                    <a:gd name="T75" fmla="*/ 10 h 33"/>
                    <a:gd name="T76" fmla="*/ 14 w 21"/>
                    <a:gd name="T77" fmla="*/ 10 h 33"/>
                    <a:gd name="T78" fmla="*/ 15 w 21"/>
                    <a:gd name="T79" fmla="*/ 9 h 33"/>
                    <a:gd name="T80" fmla="*/ 14 w 21"/>
                    <a:gd name="T81" fmla="*/ 10 h 33"/>
                    <a:gd name="T82" fmla="*/ 14 w 21"/>
                    <a:gd name="T83" fmla="*/ 10 h 33"/>
                    <a:gd name="T84" fmla="*/ 15 w 21"/>
                    <a:gd name="T85" fmla="*/ 9 h 33"/>
                    <a:gd name="T86" fmla="*/ 15 w 21"/>
                    <a:gd name="T87" fmla="*/ 9 h 33"/>
                    <a:gd name="T88" fmla="*/ 15 w 21"/>
                    <a:gd name="T89" fmla="*/ 8 h 33"/>
                    <a:gd name="T90" fmla="*/ 15 w 21"/>
                    <a:gd name="T91" fmla="*/ 9 h 33"/>
                    <a:gd name="T92" fmla="*/ 15 w 21"/>
                    <a:gd name="T93" fmla="*/ 9 h 33"/>
                    <a:gd name="T94" fmla="*/ 15 w 21"/>
                    <a:gd name="T95" fmla="*/ 8 h 33"/>
                    <a:gd name="T96" fmla="*/ 15 w 21"/>
                    <a:gd name="T97" fmla="*/ 8 h 33"/>
                    <a:gd name="T98" fmla="*/ 19 w 21"/>
                    <a:gd name="T99" fmla="*/ 3 h 33"/>
                    <a:gd name="T100" fmla="*/ 15 w 21"/>
                    <a:gd name="T101" fmla="*/ 8 h 33"/>
                    <a:gd name="T102" fmla="*/ 15 w 21"/>
                    <a:gd name="T103" fmla="*/ 8 h 33"/>
                    <a:gd name="T104" fmla="*/ 19 w 21"/>
                    <a:gd name="T105" fmla="*/ 3 h 33"/>
                    <a:gd name="T106" fmla="*/ 19 w 21"/>
                    <a:gd name="T107" fmla="*/ 3 h 33"/>
                    <a:gd name="T108" fmla="*/ 21 w 21"/>
                    <a:gd name="T109" fmla="*/ 0 h 33"/>
                    <a:gd name="T110" fmla="*/ 20 w 21"/>
                    <a:gd name="T111" fmla="*/ 2 h 33"/>
                    <a:gd name="T112" fmla="*/ 20 w 21"/>
                    <a:gd name="T113" fmla="*/ 2 h 33"/>
                    <a:gd name="T114" fmla="*/ 21 w 21"/>
                    <a:gd name="T115" fmla="*/ 0 h 33"/>
                    <a:gd name="T116" fmla="*/ 21 w 21"/>
                    <a:gd name="T11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1" h="33">
                      <a:moveTo>
                        <a:pt x="2" y="29"/>
                      </a:moveTo>
                      <a:cubicBezTo>
                        <a:pt x="2" y="30"/>
                        <a:pt x="1" y="31"/>
                        <a:pt x="0" y="33"/>
                      </a:cubicBezTo>
                      <a:cubicBezTo>
                        <a:pt x="1" y="31"/>
                        <a:pt x="2" y="30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moveTo>
                        <a:pt x="4" y="27"/>
                      </a:moveTo>
                      <a:cubicBezTo>
                        <a:pt x="3" y="28"/>
                        <a:pt x="3" y="28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3" y="28"/>
                        <a:pt x="3" y="28"/>
                        <a:pt x="4" y="27"/>
                      </a:cubicBezTo>
                      <a:cubicBezTo>
                        <a:pt x="4" y="27"/>
                        <a:pt x="4" y="27"/>
                        <a:pt x="4" y="27"/>
                      </a:cubicBezTo>
                      <a:moveTo>
                        <a:pt x="5" y="24"/>
                      </a:move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5" y="25"/>
                        <a:pt x="5" y="25"/>
                        <a:pt x="5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moveTo>
                        <a:pt x="6" y="24"/>
                      </a:moveTo>
                      <a:cubicBezTo>
                        <a:pt x="6" y="24"/>
                        <a:pt x="6" y="24"/>
                        <a:pt x="5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moveTo>
                        <a:pt x="6" y="23"/>
                      </a:moveTo>
                      <a:cubicBezTo>
                        <a:pt x="6" y="23"/>
                        <a:pt x="6" y="24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4"/>
                        <a:pt x="6" y="23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moveTo>
                        <a:pt x="11" y="15"/>
                      </a:moveTo>
                      <a:cubicBezTo>
                        <a:pt x="9" y="18"/>
                        <a:pt x="8" y="21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8" y="21"/>
                        <a:pt x="9" y="18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moveTo>
                        <a:pt x="12" y="14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moveTo>
                        <a:pt x="14" y="10"/>
                      </a:moveTo>
                      <a:cubicBezTo>
                        <a:pt x="14" y="10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moveTo>
                        <a:pt x="15" y="9"/>
                      </a:moveTo>
                      <a:cubicBezTo>
                        <a:pt x="15" y="9"/>
                        <a:pt x="15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moveTo>
                        <a:pt x="15" y="8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moveTo>
                        <a:pt x="19" y="3"/>
                      </a:moveTo>
                      <a:cubicBezTo>
                        <a:pt x="18" y="5"/>
                        <a:pt x="17" y="7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7" y="7"/>
                        <a:pt x="18" y="5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moveTo>
                        <a:pt x="21" y="0"/>
                      </a:moveTo>
                      <a:cubicBezTo>
                        <a:pt x="20" y="0"/>
                        <a:pt x="20" y="1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0" y="1"/>
                        <a:pt x="20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8" name="Freeform 9770"/>
                <p:cNvSpPr>
                  <a:spLocks noEditPoints="1"/>
                </p:cNvSpPr>
                <p:nvPr/>
              </p:nvSpPr>
              <p:spPr bwMode="auto">
                <a:xfrm>
                  <a:off x="-345" y="3464"/>
                  <a:ext cx="15" cy="22"/>
                </a:xfrm>
                <a:custGeom>
                  <a:avLst/>
                  <a:gdLst>
                    <a:gd name="T0" fmla="*/ 0 w 6"/>
                    <a:gd name="T1" fmla="*/ 9 h 9"/>
                    <a:gd name="T2" fmla="*/ 0 w 6"/>
                    <a:gd name="T3" fmla="*/ 9 h 9"/>
                    <a:gd name="T4" fmla="*/ 0 w 6"/>
                    <a:gd name="T5" fmla="*/ 9 h 9"/>
                    <a:gd name="T6" fmla="*/ 0 w 6"/>
                    <a:gd name="T7" fmla="*/ 9 h 9"/>
                    <a:gd name="T8" fmla="*/ 0 w 6"/>
                    <a:gd name="T9" fmla="*/ 9 h 9"/>
                    <a:gd name="T10" fmla="*/ 6 w 6"/>
                    <a:gd name="T11" fmla="*/ 0 h 9"/>
                    <a:gd name="T12" fmla="*/ 5 w 6"/>
                    <a:gd name="T13" fmla="*/ 1 h 9"/>
                    <a:gd name="T14" fmla="*/ 5 w 6"/>
                    <a:gd name="T15" fmla="*/ 1 h 9"/>
                    <a:gd name="T16" fmla="*/ 6 w 6"/>
                    <a:gd name="T17" fmla="*/ 0 h 9"/>
                    <a:gd name="T18" fmla="*/ 6 w 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9">
                      <a:moveTo>
                        <a:pt x="0" y="9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moveTo>
                        <a:pt x="6" y="0"/>
                      </a:move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09" name="Oval 9771"/>
                <p:cNvSpPr>
                  <a:spLocks noChangeArrowheads="1"/>
                </p:cNvSpPr>
                <p:nvPr/>
              </p:nvSpPr>
              <p:spPr bwMode="auto">
                <a:xfrm>
                  <a:off x="-326" y="345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0" name="Freeform 9772"/>
                <p:cNvSpPr>
                  <a:spLocks noEditPoints="1"/>
                </p:cNvSpPr>
                <p:nvPr/>
              </p:nvSpPr>
              <p:spPr bwMode="auto">
                <a:xfrm>
                  <a:off x="-323" y="3436"/>
                  <a:ext cx="12" cy="17"/>
                </a:xfrm>
                <a:custGeom>
                  <a:avLst/>
                  <a:gdLst>
                    <a:gd name="T0" fmla="*/ 0 w 5"/>
                    <a:gd name="T1" fmla="*/ 7 h 7"/>
                    <a:gd name="T2" fmla="*/ 0 w 5"/>
                    <a:gd name="T3" fmla="*/ 7 h 7"/>
                    <a:gd name="T4" fmla="*/ 0 w 5"/>
                    <a:gd name="T5" fmla="*/ 7 h 7"/>
                    <a:gd name="T6" fmla="*/ 0 w 5"/>
                    <a:gd name="T7" fmla="*/ 7 h 7"/>
                    <a:gd name="T8" fmla="*/ 0 w 5"/>
                    <a:gd name="T9" fmla="*/ 7 h 7"/>
                    <a:gd name="T10" fmla="*/ 0 w 5"/>
                    <a:gd name="T11" fmla="*/ 6 h 7"/>
                    <a:gd name="T12" fmla="*/ 0 w 5"/>
                    <a:gd name="T13" fmla="*/ 6 h 7"/>
                    <a:gd name="T14" fmla="*/ 0 w 5"/>
                    <a:gd name="T15" fmla="*/ 6 h 7"/>
                    <a:gd name="T16" fmla="*/ 0 w 5"/>
                    <a:gd name="T17" fmla="*/ 6 h 7"/>
                    <a:gd name="T18" fmla="*/ 0 w 5"/>
                    <a:gd name="T19" fmla="*/ 6 h 7"/>
                    <a:gd name="T20" fmla="*/ 5 w 5"/>
                    <a:gd name="T21" fmla="*/ 0 h 7"/>
                    <a:gd name="T22" fmla="*/ 4 w 5"/>
                    <a:gd name="T23" fmla="*/ 1 h 7"/>
                    <a:gd name="T24" fmla="*/ 4 w 5"/>
                    <a:gd name="T25" fmla="*/ 1 h 7"/>
                    <a:gd name="T26" fmla="*/ 5 w 5"/>
                    <a:gd name="T27" fmla="*/ 0 h 7"/>
                    <a:gd name="T28" fmla="*/ 5 w 5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7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5" y="0"/>
                      </a:moveTo>
                      <a:cubicBezTo>
                        <a:pt x="4" y="0"/>
                        <a:pt x="4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1" name="Freeform 9773"/>
                <p:cNvSpPr>
                  <a:spLocks noEditPoints="1"/>
                </p:cNvSpPr>
                <p:nvPr/>
              </p:nvSpPr>
              <p:spPr bwMode="auto">
                <a:xfrm>
                  <a:off x="-354" y="3429"/>
                  <a:ext cx="47" cy="71"/>
                </a:xfrm>
                <a:custGeom>
                  <a:avLst/>
                  <a:gdLst>
                    <a:gd name="T0" fmla="*/ 0 w 20"/>
                    <a:gd name="T1" fmla="*/ 30 h 30"/>
                    <a:gd name="T2" fmla="*/ 0 w 20"/>
                    <a:gd name="T3" fmla="*/ 30 h 30"/>
                    <a:gd name="T4" fmla="*/ 0 w 20"/>
                    <a:gd name="T5" fmla="*/ 30 h 30"/>
                    <a:gd name="T6" fmla="*/ 0 w 20"/>
                    <a:gd name="T7" fmla="*/ 30 h 30"/>
                    <a:gd name="T8" fmla="*/ 0 w 20"/>
                    <a:gd name="T9" fmla="*/ 30 h 30"/>
                    <a:gd name="T10" fmla="*/ 3 w 20"/>
                    <a:gd name="T11" fmla="*/ 26 h 30"/>
                    <a:gd name="T12" fmla="*/ 2 w 20"/>
                    <a:gd name="T13" fmla="*/ 28 h 30"/>
                    <a:gd name="T14" fmla="*/ 2 w 20"/>
                    <a:gd name="T15" fmla="*/ 28 h 30"/>
                    <a:gd name="T16" fmla="*/ 3 w 20"/>
                    <a:gd name="T17" fmla="*/ 26 h 30"/>
                    <a:gd name="T18" fmla="*/ 3 w 20"/>
                    <a:gd name="T19" fmla="*/ 26 h 30"/>
                    <a:gd name="T20" fmla="*/ 3 w 20"/>
                    <a:gd name="T21" fmla="*/ 25 h 30"/>
                    <a:gd name="T22" fmla="*/ 3 w 20"/>
                    <a:gd name="T23" fmla="*/ 25 h 30"/>
                    <a:gd name="T24" fmla="*/ 3 w 20"/>
                    <a:gd name="T25" fmla="*/ 25 h 30"/>
                    <a:gd name="T26" fmla="*/ 3 w 20"/>
                    <a:gd name="T27" fmla="*/ 25 h 30"/>
                    <a:gd name="T28" fmla="*/ 3 w 20"/>
                    <a:gd name="T29" fmla="*/ 25 h 30"/>
                    <a:gd name="T30" fmla="*/ 4 w 20"/>
                    <a:gd name="T31" fmla="*/ 25 h 30"/>
                    <a:gd name="T32" fmla="*/ 4 w 20"/>
                    <a:gd name="T33" fmla="*/ 25 h 30"/>
                    <a:gd name="T34" fmla="*/ 4 w 20"/>
                    <a:gd name="T35" fmla="*/ 25 h 30"/>
                    <a:gd name="T36" fmla="*/ 4 w 20"/>
                    <a:gd name="T37" fmla="*/ 25 h 30"/>
                    <a:gd name="T38" fmla="*/ 4 w 20"/>
                    <a:gd name="T39" fmla="*/ 25 h 30"/>
                    <a:gd name="T40" fmla="*/ 12 w 20"/>
                    <a:gd name="T41" fmla="*/ 12 h 30"/>
                    <a:gd name="T42" fmla="*/ 10 w 20"/>
                    <a:gd name="T43" fmla="*/ 15 h 30"/>
                    <a:gd name="T44" fmla="*/ 10 w 20"/>
                    <a:gd name="T45" fmla="*/ 15 h 30"/>
                    <a:gd name="T46" fmla="*/ 12 w 20"/>
                    <a:gd name="T47" fmla="*/ 12 h 30"/>
                    <a:gd name="T48" fmla="*/ 12 w 20"/>
                    <a:gd name="T49" fmla="*/ 12 h 30"/>
                    <a:gd name="T50" fmla="*/ 20 w 20"/>
                    <a:gd name="T51" fmla="*/ 0 h 30"/>
                    <a:gd name="T52" fmla="*/ 19 w 20"/>
                    <a:gd name="T53" fmla="*/ 1 h 30"/>
                    <a:gd name="T54" fmla="*/ 19 w 20"/>
                    <a:gd name="T55" fmla="*/ 1 h 30"/>
                    <a:gd name="T56" fmla="*/ 20 w 20"/>
                    <a:gd name="T57" fmla="*/ 0 h 30"/>
                    <a:gd name="T58" fmla="*/ 20 w 20"/>
                    <a:gd name="T5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0" h="30">
                      <a:moveTo>
                        <a:pt x="0" y="30"/>
                      </a:move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moveTo>
                        <a:pt x="3" y="26"/>
                      </a:moveTo>
                      <a:cubicBezTo>
                        <a:pt x="3" y="26"/>
                        <a:pt x="2" y="27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2" y="27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moveTo>
                        <a:pt x="3" y="25"/>
                      </a:move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moveTo>
                        <a:pt x="4" y="25"/>
                      </a:move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moveTo>
                        <a:pt x="12" y="12"/>
                      </a:moveTo>
                      <a:cubicBezTo>
                        <a:pt x="11" y="13"/>
                        <a:pt x="11" y="14"/>
                        <a:pt x="10" y="15"/>
                      </a:cubicBezTo>
                      <a:cubicBezTo>
                        <a:pt x="10" y="15"/>
                        <a:pt x="10" y="15"/>
                        <a:pt x="10" y="15"/>
                      </a:cubicBezTo>
                      <a:cubicBezTo>
                        <a:pt x="11" y="14"/>
                        <a:pt x="11" y="13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moveTo>
                        <a:pt x="20" y="0"/>
                      </a:moveTo>
                      <a:cubicBezTo>
                        <a:pt x="19" y="0"/>
                        <a:pt x="19" y="0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19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2" name="Freeform 9774"/>
                <p:cNvSpPr>
                  <a:spLocks noEditPoints="1"/>
                </p:cNvSpPr>
                <p:nvPr/>
              </p:nvSpPr>
              <p:spPr bwMode="auto">
                <a:xfrm>
                  <a:off x="-345" y="3434"/>
                  <a:ext cx="50" cy="82"/>
                </a:xfrm>
                <a:custGeom>
                  <a:avLst/>
                  <a:gdLst>
                    <a:gd name="T0" fmla="*/ 0 w 21"/>
                    <a:gd name="T1" fmla="*/ 35 h 35"/>
                    <a:gd name="T2" fmla="*/ 2 w 21"/>
                    <a:gd name="T3" fmla="*/ 31 h 35"/>
                    <a:gd name="T4" fmla="*/ 2 w 21"/>
                    <a:gd name="T5" fmla="*/ 31 h 35"/>
                    <a:gd name="T6" fmla="*/ 3 w 21"/>
                    <a:gd name="T7" fmla="*/ 30 h 35"/>
                    <a:gd name="T8" fmla="*/ 3 w 21"/>
                    <a:gd name="T9" fmla="*/ 29 h 35"/>
                    <a:gd name="T10" fmla="*/ 3 w 21"/>
                    <a:gd name="T11" fmla="*/ 30 h 35"/>
                    <a:gd name="T12" fmla="*/ 3 w 21"/>
                    <a:gd name="T13" fmla="*/ 29 h 35"/>
                    <a:gd name="T14" fmla="*/ 4 w 21"/>
                    <a:gd name="T15" fmla="*/ 27 h 35"/>
                    <a:gd name="T16" fmla="*/ 5 w 21"/>
                    <a:gd name="T17" fmla="*/ 27 h 35"/>
                    <a:gd name="T18" fmla="*/ 5 w 21"/>
                    <a:gd name="T19" fmla="*/ 26 h 35"/>
                    <a:gd name="T20" fmla="*/ 5 w 21"/>
                    <a:gd name="T21" fmla="*/ 27 h 35"/>
                    <a:gd name="T22" fmla="*/ 5 w 21"/>
                    <a:gd name="T23" fmla="*/ 26 h 35"/>
                    <a:gd name="T24" fmla="*/ 5 w 21"/>
                    <a:gd name="T25" fmla="*/ 25 h 35"/>
                    <a:gd name="T26" fmla="*/ 6 w 21"/>
                    <a:gd name="T27" fmla="*/ 25 h 35"/>
                    <a:gd name="T28" fmla="*/ 10 w 21"/>
                    <a:gd name="T29" fmla="*/ 17 h 35"/>
                    <a:gd name="T30" fmla="*/ 6 w 21"/>
                    <a:gd name="T31" fmla="*/ 25 h 35"/>
                    <a:gd name="T32" fmla="*/ 10 w 21"/>
                    <a:gd name="T33" fmla="*/ 17 h 35"/>
                    <a:gd name="T34" fmla="*/ 11 w 21"/>
                    <a:gd name="T35" fmla="*/ 16 h 35"/>
                    <a:gd name="T36" fmla="*/ 11 w 21"/>
                    <a:gd name="T37" fmla="*/ 16 h 35"/>
                    <a:gd name="T38" fmla="*/ 13 w 21"/>
                    <a:gd name="T39" fmla="*/ 12 h 35"/>
                    <a:gd name="T40" fmla="*/ 13 w 21"/>
                    <a:gd name="T41" fmla="*/ 13 h 35"/>
                    <a:gd name="T42" fmla="*/ 13 w 21"/>
                    <a:gd name="T43" fmla="*/ 12 h 35"/>
                    <a:gd name="T44" fmla="*/ 13 w 21"/>
                    <a:gd name="T45" fmla="*/ 12 h 35"/>
                    <a:gd name="T46" fmla="*/ 14 w 21"/>
                    <a:gd name="T47" fmla="*/ 11 h 35"/>
                    <a:gd name="T48" fmla="*/ 14 w 21"/>
                    <a:gd name="T49" fmla="*/ 10 h 35"/>
                    <a:gd name="T50" fmla="*/ 14 w 21"/>
                    <a:gd name="T51" fmla="*/ 11 h 35"/>
                    <a:gd name="T52" fmla="*/ 14 w 21"/>
                    <a:gd name="T53" fmla="*/ 10 h 35"/>
                    <a:gd name="T54" fmla="*/ 15 w 21"/>
                    <a:gd name="T55" fmla="*/ 8 h 35"/>
                    <a:gd name="T56" fmla="*/ 14 w 21"/>
                    <a:gd name="T57" fmla="*/ 11 h 35"/>
                    <a:gd name="T58" fmla="*/ 18 w 21"/>
                    <a:gd name="T59" fmla="*/ 4 h 35"/>
                    <a:gd name="T60" fmla="*/ 18 w 21"/>
                    <a:gd name="T61" fmla="*/ 3 h 35"/>
                    <a:gd name="T62" fmla="*/ 20 w 21"/>
                    <a:gd name="T63" fmla="*/ 2 h 35"/>
                    <a:gd name="T64" fmla="*/ 21 w 21"/>
                    <a:gd name="T65" fmla="*/ 0 h 35"/>
                    <a:gd name="T66" fmla="*/ 20 w 21"/>
                    <a:gd name="T67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1" h="35">
                      <a:moveTo>
                        <a:pt x="2" y="31"/>
                      </a:moveTo>
                      <a:cubicBezTo>
                        <a:pt x="1" y="33"/>
                        <a:pt x="0" y="34"/>
                        <a:pt x="0" y="35"/>
                      </a:cubicBezTo>
                      <a:cubicBezTo>
                        <a:pt x="0" y="34"/>
                        <a:pt x="1" y="33"/>
                        <a:pt x="2" y="31"/>
                      </a:cubicBezTo>
                      <a:cubicBezTo>
                        <a:pt x="2" y="31"/>
                        <a:pt x="2" y="31"/>
                        <a:pt x="2" y="31"/>
                      </a:cubicBezTo>
                      <a:moveTo>
                        <a:pt x="3" y="30"/>
                      </a:moveTo>
                      <a:cubicBezTo>
                        <a:pt x="2" y="30"/>
                        <a:pt x="2" y="31"/>
                        <a:pt x="2" y="31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31"/>
                        <a:pt x="3" y="30"/>
                        <a:pt x="3" y="30"/>
                      </a:cubicBezTo>
                      <a:cubicBezTo>
                        <a:pt x="3" y="30"/>
                        <a:pt x="3" y="30"/>
                        <a:pt x="3" y="30"/>
                      </a:cubicBezTo>
                      <a:moveTo>
                        <a:pt x="3" y="29"/>
                      </a:moveTo>
                      <a:cubicBezTo>
                        <a:pt x="3" y="29"/>
                        <a:pt x="3" y="30"/>
                        <a:pt x="3" y="30"/>
                      </a:cubicBezTo>
                      <a:cubicBezTo>
                        <a:pt x="3" y="30"/>
                        <a:pt x="3" y="30"/>
                        <a:pt x="3" y="30"/>
                      </a:cubicBezTo>
                      <a:cubicBezTo>
                        <a:pt x="3" y="30"/>
                        <a:pt x="3" y="29"/>
                        <a:pt x="3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moveTo>
                        <a:pt x="5" y="27"/>
                      </a:moveTo>
                      <a:cubicBezTo>
                        <a:pt x="5" y="27"/>
                        <a:pt x="5" y="27"/>
                        <a:pt x="4" y="27"/>
                      </a:cubicBezTo>
                      <a:cubicBezTo>
                        <a:pt x="4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moveTo>
                        <a:pt x="5" y="26"/>
                      </a:move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7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moveTo>
                        <a:pt x="6" y="24"/>
                      </a:moveTo>
                      <a:cubicBezTo>
                        <a:pt x="6" y="25"/>
                        <a:pt x="6" y="25"/>
                        <a:pt x="5" y="25"/>
                      </a:cubicBezTo>
                      <a:cubicBezTo>
                        <a:pt x="5" y="25"/>
                        <a:pt x="5" y="25"/>
                        <a:pt x="5" y="25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moveTo>
                        <a:pt x="10" y="17"/>
                      </a:moveTo>
                      <a:cubicBezTo>
                        <a:pt x="9" y="20"/>
                        <a:pt x="7" y="22"/>
                        <a:pt x="6" y="24"/>
                      </a:cubicBezTo>
                      <a:cubicBezTo>
                        <a:pt x="6" y="24"/>
                        <a:pt x="6" y="24"/>
                        <a:pt x="6" y="25"/>
                      </a:cubicBezTo>
                      <a:cubicBezTo>
                        <a:pt x="7" y="22"/>
                        <a:pt x="9" y="20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moveTo>
                        <a:pt x="11" y="16"/>
                      </a:move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moveTo>
                        <a:pt x="13" y="12"/>
                      </a:moveTo>
                      <a:cubicBezTo>
                        <a:pt x="13" y="12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3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moveTo>
                        <a:pt x="14" y="11"/>
                      </a:moveTo>
                      <a:cubicBezTo>
                        <a:pt x="14" y="11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4" y="12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moveTo>
                        <a:pt x="14" y="10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0"/>
                        <a:pt x="14" y="10"/>
                      </a:cubicBezTo>
                      <a:moveTo>
                        <a:pt x="18" y="4"/>
                      </a:moveTo>
                      <a:cubicBezTo>
                        <a:pt x="17" y="6"/>
                        <a:pt x="16" y="7"/>
                        <a:pt x="15" y="8"/>
                      </a:cubicBezTo>
                      <a:cubicBezTo>
                        <a:pt x="15" y="9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1"/>
                      </a:cubicBezTo>
                      <a:cubicBezTo>
                        <a:pt x="15" y="8"/>
                        <a:pt x="17" y="6"/>
                        <a:pt x="18" y="5"/>
                      </a:cubicBezTo>
                      <a:cubicBezTo>
                        <a:pt x="18" y="5"/>
                        <a:pt x="18" y="5"/>
                        <a:pt x="18" y="4"/>
                      </a:cubicBezTo>
                      <a:moveTo>
                        <a:pt x="19" y="2"/>
                      </a:moveTo>
                      <a:cubicBezTo>
                        <a:pt x="19" y="2"/>
                        <a:pt x="19" y="3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9" y="3"/>
                        <a:pt x="19" y="2"/>
                        <a:pt x="20" y="2"/>
                      </a:cubicBezTo>
                      <a:cubicBezTo>
                        <a:pt x="20" y="2"/>
                        <a:pt x="19" y="2"/>
                        <a:pt x="19" y="2"/>
                      </a:cubicBezTo>
                      <a:moveTo>
                        <a:pt x="21" y="0"/>
                      </a:moveTo>
                      <a:cubicBezTo>
                        <a:pt x="21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1" y="0"/>
                        <a:pt x="2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3" name="Freeform 9775"/>
                <p:cNvSpPr>
                  <a:spLocks noEditPoints="1"/>
                </p:cNvSpPr>
                <p:nvPr/>
              </p:nvSpPr>
              <p:spPr bwMode="auto">
                <a:xfrm>
                  <a:off x="-333" y="3472"/>
                  <a:ext cx="14" cy="23"/>
                </a:xfrm>
                <a:custGeom>
                  <a:avLst/>
                  <a:gdLst>
                    <a:gd name="T0" fmla="*/ 0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0 w 6"/>
                    <a:gd name="T7" fmla="*/ 9 h 10"/>
                    <a:gd name="T8" fmla="*/ 0 w 6"/>
                    <a:gd name="T9" fmla="*/ 9 h 10"/>
                    <a:gd name="T10" fmla="*/ 6 w 6"/>
                    <a:gd name="T11" fmla="*/ 0 h 10"/>
                    <a:gd name="T12" fmla="*/ 5 w 6"/>
                    <a:gd name="T13" fmla="*/ 1 h 10"/>
                    <a:gd name="T14" fmla="*/ 5 w 6"/>
                    <a:gd name="T15" fmla="*/ 1 h 10"/>
                    <a:gd name="T16" fmla="*/ 6 w 6"/>
                    <a:gd name="T17" fmla="*/ 0 h 10"/>
                    <a:gd name="T18" fmla="*/ 6 w 6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10">
                      <a:moveTo>
                        <a:pt x="0" y="9"/>
                      </a:moveTo>
                      <a:cubicBezTo>
                        <a:pt x="0" y="9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moveTo>
                        <a:pt x="6" y="0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4" name="Oval 9776"/>
                <p:cNvSpPr>
                  <a:spLocks noChangeArrowheads="1"/>
                </p:cNvSpPr>
                <p:nvPr/>
              </p:nvSpPr>
              <p:spPr bwMode="auto">
                <a:xfrm>
                  <a:off x="-314" y="346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5" name="Freeform 9777"/>
                <p:cNvSpPr>
                  <a:spLocks noEditPoints="1"/>
                </p:cNvSpPr>
                <p:nvPr/>
              </p:nvSpPr>
              <p:spPr bwMode="auto">
                <a:xfrm>
                  <a:off x="-311" y="3441"/>
                  <a:ext cx="9" cy="19"/>
                </a:xfrm>
                <a:custGeom>
                  <a:avLst/>
                  <a:gdLst>
                    <a:gd name="T0" fmla="*/ 0 w 4"/>
                    <a:gd name="T1" fmla="*/ 8 h 8"/>
                    <a:gd name="T2" fmla="*/ 0 w 4"/>
                    <a:gd name="T3" fmla="*/ 8 h 8"/>
                    <a:gd name="T4" fmla="*/ 0 w 4"/>
                    <a:gd name="T5" fmla="*/ 8 h 8"/>
                    <a:gd name="T6" fmla="*/ 0 w 4"/>
                    <a:gd name="T7" fmla="*/ 8 h 8"/>
                    <a:gd name="T8" fmla="*/ 0 w 4"/>
                    <a:gd name="T9" fmla="*/ 8 h 8"/>
                    <a:gd name="T10" fmla="*/ 0 w 4"/>
                    <a:gd name="T11" fmla="*/ 7 h 8"/>
                    <a:gd name="T12" fmla="*/ 0 w 4"/>
                    <a:gd name="T13" fmla="*/ 7 h 8"/>
                    <a:gd name="T14" fmla="*/ 0 w 4"/>
                    <a:gd name="T15" fmla="*/ 8 h 8"/>
                    <a:gd name="T16" fmla="*/ 0 w 4"/>
                    <a:gd name="T17" fmla="*/ 8 h 8"/>
                    <a:gd name="T18" fmla="*/ 0 w 4"/>
                    <a:gd name="T19" fmla="*/ 7 h 8"/>
                    <a:gd name="T20" fmla="*/ 4 w 4"/>
                    <a:gd name="T21" fmla="*/ 0 h 8"/>
                    <a:gd name="T22" fmla="*/ 4 w 4"/>
                    <a:gd name="T23" fmla="*/ 1 h 8"/>
                    <a:gd name="T24" fmla="*/ 4 w 4"/>
                    <a:gd name="T25" fmla="*/ 2 h 8"/>
                    <a:gd name="T26" fmla="*/ 4 w 4"/>
                    <a:gd name="T27" fmla="*/ 0 h 8"/>
                    <a:gd name="T28" fmla="*/ 4 w 4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8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7"/>
                        <a:pt x="0" y="7"/>
                        <a:pt x="0" y="7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6" name="Freeform 9778"/>
                <p:cNvSpPr>
                  <a:spLocks noEditPoints="1"/>
                </p:cNvSpPr>
                <p:nvPr/>
              </p:nvSpPr>
              <p:spPr bwMode="auto">
                <a:xfrm>
                  <a:off x="-337" y="3490"/>
                  <a:ext cx="7" cy="15"/>
                </a:xfrm>
                <a:custGeom>
                  <a:avLst/>
                  <a:gdLst>
                    <a:gd name="T0" fmla="*/ 0 w 3"/>
                    <a:gd name="T1" fmla="*/ 6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6 h 6"/>
                    <a:gd name="T10" fmla="*/ 3 w 3"/>
                    <a:gd name="T11" fmla="*/ 0 h 6"/>
                    <a:gd name="T12" fmla="*/ 3 w 3"/>
                    <a:gd name="T13" fmla="*/ 0 h 6"/>
                    <a:gd name="T14" fmla="*/ 3 w 3"/>
                    <a:gd name="T15" fmla="*/ 1 h 6"/>
                    <a:gd name="T16" fmla="*/ 3 w 3"/>
                    <a:gd name="T17" fmla="*/ 1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7" name="Freeform 9779"/>
                <p:cNvSpPr>
                  <a:spLocks noEditPoints="1"/>
                </p:cNvSpPr>
                <p:nvPr/>
              </p:nvSpPr>
              <p:spPr bwMode="auto">
                <a:xfrm>
                  <a:off x="-340" y="3434"/>
                  <a:ext cx="43" cy="73"/>
                </a:xfrm>
                <a:custGeom>
                  <a:avLst/>
                  <a:gdLst>
                    <a:gd name="T0" fmla="*/ 0 w 18"/>
                    <a:gd name="T1" fmla="*/ 31 h 31"/>
                    <a:gd name="T2" fmla="*/ 0 w 18"/>
                    <a:gd name="T3" fmla="*/ 31 h 31"/>
                    <a:gd name="T4" fmla="*/ 0 w 18"/>
                    <a:gd name="T5" fmla="*/ 31 h 31"/>
                    <a:gd name="T6" fmla="*/ 0 w 18"/>
                    <a:gd name="T7" fmla="*/ 31 h 31"/>
                    <a:gd name="T8" fmla="*/ 0 w 18"/>
                    <a:gd name="T9" fmla="*/ 31 h 31"/>
                    <a:gd name="T10" fmla="*/ 2 w 18"/>
                    <a:gd name="T11" fmla="*/ 27 h 31"/>
                    <a:gd name="T12" fmla="*/ 1 w 18"/>
                    <a:gd name="T13" fmla="*/ 29 h 31"/>
                    <a:gd name="T14" fmla="*/ 1 w 18"/>
                    <a:gd name="T15" fmla="*/ 29 h 31"/>
                    <a:gd name="T16" fmla="*/ 3 w 18"/>
                    <a:gd name="T17" fmla="*/ 27 h 31"/>
                    <a:gd name="T18" fmla="*/ 2 w 18"/>
                    <a:gd name="T19" fmla="*/ 27 h 31"/>
                    <a:gd name="T20" fmla="*/ 3 w 18"/>
                    <a:gd name="T21" fmla="*/ 26 h 31"/>
                    <a:gd name="T22" fmla="*/ 3 w 18"/>
                    <a:gd name="T23" fmla="*/ 27 h 31"/>
                    <a:gd name="T24" fmla="*/ 3 w 18"/>
                    <a:gd name="T25" fmla="*/ 27 h 31"/>
                    <a:gd name="T26" fmla="*/ 3 w 18"/>
                    <a:gd name="T27" fmla="*/ 27 h 31"/>
                    <a:gd name="T28" fmla="*/ 3 w 18"/>
                    <a:gd name="T29" fmla="*/ 26 h 31"/>
                    <a:gd name="T30" fmla="*/ 3 w 18"/>
                    <a:gd name="T31" fmla="*/ 26 h 31"/>
                    <a:gd name="T32" fmla="*/ 3 w 18"/>
                    <a:gd name="T33" fmla="*/ 26 h 31"/>
                    <a:gd name="T34" fmla="*/ 3 w 18"/>
                    <a:gd name="T35" fmla="*/ 26 h 31"/>
                    <a:gd name="T36" fmla="*/ 3 w 18"/>
                    <a:gd name="T37" fmla="*/ 26 h 31"/>
                    <a:gd name="T38" fmla="*/ 3 w 18"/>
                    <a:gd name="T39" fmla="*/ 26 h 31"/>
                    <a:gd name="T40" fmla="*/ 11 w 18"/>
                    <a:gd name="T41" fmla="*/ 13 h 31"/>
                    <a:gd name="T42" fmla="*/ 9 w 18"/>
                    <a:gd name="T43" fmla="*/ 16 h 31"/>
                    <a:gd name="T44" fmla="*/ 9 w 18"/>
                    <a:gd name="T45" fmla="*/ 16 h 31"/>
                    <a:gd name="T46" fmla="*/ 11 w 18"/>
                    <a:gd name="T47" fmla="*/ 13 h 31"/>
                    <a:gd name="T48" fmla="*/ 11 w 18"/>
                    <a:gd name="T49" fmla="*/ 13 h 31"/>
                    <a:gd name="T50" fmla="*/ 18 w 18"/>
                    <a:gd name="T51" fmla="*/ 0 h 31"/>
                    <a:gd name="T52" fmla="*/ 17 w 18"/>
                    <a:gd name="T53" fmla="*/ 2 h 31"/>
                    <a:gd name="T54" fmla="*/ 18 w 18"/>
                    <a:gd name="T55" fmla="*/ 2 h 31"/>
                    <a:gd name="T56" fmla="*/ 18 w 18"/>
                    <a:gd name="T57" fmla="*/ 0 h 31"/>
                    <a:gd name="T58" fmla="*/ 18 w 18"/>
                    <a:gd name="T5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8" h="31">
                      <a:moveTo>
                        <a:pt x="0" y="31"/>
                      </a:move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moveTo>
                        <a:pt x="2" y="27"/>
                      </a:moveTo>
                      <a:cubicBezTo>
                        <a:pt x="2" y="28"/>
                        <a:pt x="2" y="28"/>
                        <a:pt x="1" y="29"/>
                      </a:cubicBezTo>
                      <a:cubicBezTo>
                        <a:pt x="1" y="29"/>
                        <a:pt x="1" y="29"/>
                        <a:pt x="1" y="29"/>
                      </a:cubicBezTo>
                      <a:cubicBezTo>
                        <a:pt x="2" y="28"/>
                        <a:pt x="2" y="28"/>
                        <a:pt x="3" y="27"/>
                      </a:cubicBezTo>
                      <a:cubicBezTo>
                        <a:pt x="3" y="27"/>
                        <a:pt x="2" y="27"/>
                        <a:pt x="2" y="27"/>
                      </a:cubicBezTo>
                      <a:moveTo>
                        <a:pt x="3" y="26"/>
                      </a:moveTo>
                      <a:cubicBezTo>
                        <a:pt x="3" y="26"/>
                        <a:pt x="3" y="26"/>
                        <a:pt x="3" y="27"/>
                      </a:cubicBezTo>
                      <a:cubicBezTo>
                        <a:pt x="3" y="27"/>
                        <a:pt x="3" y="27"/>
                        <a:pt x="3" y="27"/>
                      </a:cubicBezTo>
                      <a:cubicBezTo>
                        <a:pt x="3" y="27"/>
                        <a:pt x="3" y="27"/>
                        <a:pt x="3" y="27"/>
                      </a:cubicBezTo>
                      <a:cubicBezTo>
                        <a:pt x="3" y="26"/>
                        <a:pt x="3" y="26"/>
                        <a:pt x="3" y="26"/>
                      </a:cubicBezTo>
                      <a:moveTo>
                        <a:pt x="3" y="26"/>
                      </a:move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cubicBezTo>
                        <a:pt x="3" y="26"/>
                        <a:pt x="3" y="26"/>
                        <a:pt x="3" y="26"/>
                      </a:cubicBezTo>
                      <a:moveTo>
                        <a:pt x="11" y="13"/>
                      </a:moveTo>
                      <a:cubicBezTo>
                        <a:pt x="10" y="14"/>
                        <a:pt x="10" y="15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10" y="15"/>
                        <a:pt x="10" y="14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moveTo>
                        <a:pt x="18" y="0"/>
                      </a:moveTo>
                      <a:cubicBezTo>
                        <a:pt x="18" y="1"/>
                        <a:pt x="18" y="1"/>
                        <a:pt x="17" y="2"/>
                      </a:cubicBezTo>
                      <a:cubicBezTo>
                        <a:pt x="17" y="2"/>
                        <a:pt x="18" y="2"/>
                        <a:pt x="18" y="2"/>
                      </a:cubicBezTo>
                      <a:cubicBezTo>
                        <a:pt x="18" y="1"/>
                        <a:pt x="18" y="1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8" name="Freeform 9780"/>
                <p:cNvSpPr>
                  <a:spLocks/>
                </p:cNvSpPr>
                <p:nvPr/>
              </p:nvSpPr>
              <p:spPr bwMode="auto">
                <a:xfrm>
                  <a:off x="-474" y="3559"/>
                  <a:ext cx="4" cy="7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0 w 2"/>
                    <a:gd name="T5" fmla="*/ 3 h 3"/>
                    <a:gd name="T6" fmla="*/ 1 w 2"/>
                    <a:gd name="T7" fmla="*/ 1 h 3"/>
                    <a:gd name="T8" fmla="*/ 2 w 2"/>
                    <a:gd name="T9" fmla="*/ 0 h 3"/>
                    <a:gd name="T10" fmla="*/ 2 w 2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2"/>
                        <a:pt x="1" y="2"/>
                        <a:pt x="1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19" name="Freeform 9781"/>
                <p:cNvSpPr>
                  <a:spLocks noEditPoints="1"/>
                </p:cNvSpPr>
                <p:nvPr/>
              </p:nvSpPr>
              <p:spPr bwMode="auto">
                <a:xfrm>
                  <a:off x="-482" y="3542"/>
                  <a:ext cx="22" cy="33"/>
                </a:xfrm>
                <a:custGeom>
                  <a:avLst/>
                  <a:gdLst>
                    <a:gd name="T0" fmla="*/ 3 w 9"/>
                    <a:gd name="T1" fmla="*/ 10 h 14"/>
                    <a:gd name="T2" fmla="*/ 0 w 9"/>
                    <a:gd name="T3" fmla="*/ 14 h 14"/>
                    <a:gd name="T4" fmla="*/ 3 w 9"/>
                    <a:gd name="T5" fmla="*/ 10 h 14"/>
                    <a:gd name="T6" fmla="*/ 3 w 9"/>
                    <a:gd name="T7" fmla="*/ 10 h 14"/>
                    <a:gd name="T8" fmla="*/ 9 w 9"/>
                    <a:gd name="T9" fmla="*/ 0 h 14"/>
                    <a:gd name="T10" fmla="*/ 5 w 9"/>
                    <a:gd name="T11" fmla="*/ 7 h 14"/>
                    <a:gd name="T12" fmla="*/ 5 w 9"/>
                    <a:gd name="T13" fmla="*/ 7 h 14"/>
                    <a:gd name="T14" fmla="*/ 9 w 9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3" y="10"/>
                      </a:moveTo>
                      <a:cubicBezTo>
                        <a:pt x="1" y="13"/>
                        <a:pt x="0" y="14"/>
                        <a:pt x="0" y="14"/>
                      </a:cubicBezTo>
                      <a:cubicBezTo>
                        <a:pt x="0" y="14"/>
                        <a:pt x="1" y="13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moveTo>
                        <a:pt x="9" y="0"/>
                      </a:moveTo>
                      <a:cubicBezTo>
                        <a:pt x="7" y="3"/>
                        <a:pt x="6" y="5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0" name="Freeform 9782"/>
                <p:cNvSpPr>
                  <a:spLocks noEditPoints="1"/>
                </p:cNvSpPr>
                <p:nvPr/>
              </p:nvSpPr>
              <p:spPr bwMode="auto">
                <a:xfrm>
                  <a:off x="64" y="3476"/>
                  <a:ext cx="7" cy="3"/>
                </a:xfrm>
                <a:custGeom>
                  <a:avLst/>
                  <a:gdLst>
                    <a:gd name="T0" fmla="*/ 1 w 3"/>
                    <a:gd name="T1" fmla="*/ 1 h 1"/>
                    <a:gd name="T2" fmla="*/ 0 w 3"/>
                    <a:gd name="T3" fmla="*/ 1 h 1"/>
                    <a:gd name="T4" fmla="*/ 0 w 3"/>
                    <a:gd name="T5" fmla="*/ 1 h 1"/>
                    <a:gd name="T6" fmla="*/ 1 w 3"/>
                    <a:gd name="T7" fmla="*/ 1 h 1"/>
                    <a:gd name="T8" fmla="*/ 1 w 3"/>
                    <a:gd name="T9" fmla="*/ 1 h 1"/>
                    <a:gd name="T10" fmla="*/ 1 w 3"/>
                    <a:gd name="T11" fmla="*/ 0 h 1"/>
                    <a:gd name="T12" fmla="*/ 1 w 3"/>
                    <a:gd name="T13" fmla="*/ 0 h 1"/>
                    <a:gd name="T14" fmla="*/ 1 w 3"/>
                    <a:gd name="T15" fmla="*/ 0 h 1"/>
                    <a:gd name="T16" fmla="*/ 1 w 3"/>
                    <a:gd name="T17" fmla="*/ 0 h 1"/>
                    <a:gd name="T18" fmla="*/ 1 w 3"/>
                    <a:gd name="T19" fmla="*/ 0 h 1"/>
                    <a:gd name="T20" fmla="*/ 1 w 3"/>
                    <a:gd name="T21" fmla="*/ 0 h 1"/>
                    <a:gd name="T22" fmla="*/ 1 w 3"/>
                    <a:gd name="T23" fmla="*/ 0 h 1"/>
                    <a:gd name="T24" fmla="*/ 3 w 3"/>
                    <a:gd name="T25" fmla="*/ 1 h 1"/>
                    <a:gd name="T26" fmla="*/ 3 w 3"/>
                    <a:gd name="T27" fmla="*/ 1 h 1"/>
                    <a:gd name="T28" fmla="*/ 3 w 3"/>
                    <a:gd name="T29" fmla="*/ 1 h 1"/>
                    <a:gd name="T30" fmla="*/ 1 w 3"/>
                    <a:gd name="T3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1" name="Freeform 9783"/>
                <p:cNvSpPr>
                  <a:spLocks/>
                </p:cNvSpPr>
                <p:nvPr/>
              </p:nvSpPr>
              <p:spPr bwMode="auto">
                <a:xfrm>
                  <a:off x="64" y="3479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2" name="Freeform 9784"/>
                <p:cNvSpPr>
                  <a:spLocks noEditPoints="1"/>
                </p:cNvSpPr>
                <p:nvPr/>
              </p:nvSpPr>
              <p:spPr bwMode="auto">
                <a:xfrm>
                  <a:off x="66" y="3479"/>
                  <a:ext cx="5" cy="11"/>
                </a:xfrm>
                <a:custGeom>
                  <a:avLst/>
                  <a:gdLst>
                    <a:gd name="T0" fmla="*/ 0 w 2"/>
                    <a:gd name="T1" fmla="*/ 3 h 5"/>
                    <a:gd name="T2" fmla="*/ 0 w 2"/>
                    <a:gd name="T3" fmla="*/ 5 h 5"/>
                    <a:gd name="T4" fmla="*/ 0 w 2"/>
                    <a:gd name="T5" fmla="*/ 5 h 5"/>
                    <a:gd name="T6" fmla="*/ 0 w 2"/>
                    <a:gd name="T7" fmla="*/ 3 h 5"/>
                    <a:gd name="T8" fmla="*/ 0 w 2"/>
                    <a:gd name="T9" fmla="*/ 3 h 5"/>
                    <a:gd name="T10" fmla="*/ 1 w 2"/>
                    <a:gd name="T11" fmla="*/ 3 h 5"/>
                    <a:gd name="T12" fmla="*/ 0 w 2"/>
                    <a:gd name="T13" fmla="*/ 3 h 5"/>
                    <a:gd name="T14" fmla="*/ 0 w 2"/>
                    <a:gd name="T15" fmla="*/ 3 h 5"/>
                    <a:gd name="T16" fmla="*/ 1 w 2"/>
                    <a:gd name="T17" fmla="*/ 3 h 5"/>
                    <a:gd name="T18" fmla="*/ 1 w 2"/>
                    <a:gd name="T19" fmla="*/ 3 h 5"/>
                    <a:gd name="T20" fmla="*/ 1 w 2"/>
                    <a:gd name="T21" fmla="*/ 2 h 5"/>
                    <a:gd name="T22" fmla="*/ 1 w 2"/>
                    <a:gd name="T23" fmla="*/ 2 h 5"/>
                    <a:gd name="T24" fmla="*/ 1 w 2"/>
                    <a:gd name="T25" fmla="*/ 2 h 5"/>
                    <a:gd name="T26" fmla="*/ 1 w 2"/>
                    <a:gd name="T27" fmla="*/ 2 h 5"/>
                    <a:gd name="T28" fmla="*/ 1 w 2"/>
                    <a:gd name="T29" fmla="*/ 2 h 5"/>
                    <a:gd name="T30" fmla="*/ 2 w 2"/>
                    <a:gd name="T31" fmla="*/ 0 h 5"/>
                    <a:gd name="T32" fmla="*/ 1 w 2"/>
                    <a:gd name="T33" fmla="*/ 2 h 5"/>
                    <a:gd name="T34" fmla="*/ 1 w 2"/>
                    <a:gd name="T35" fmla="*/ 2 h 5"/>
                    <a:gd name="T36" fmla="*/ 1 w 2"/>
                    <a:gd name="T37" fmla="*/ 1 h 5"/>
                    <a:gd name="T38" fmla="*/ 2 w 2"/>
                    <a:gd name="T39" fmla="*/ 0 h 5"/>
                    <a:gd name="T40" fmla="*/ 2 w 2"/>
                    <a:gd name="T41" fmla="*/ 0 h 5"/>
                    <a:gd name="T42" fmla="*/ 2 w 2"/>
                    <a:gd name="T43" fmla="*/ 0 h 5"/>
                    <a:gd name="T44" fmla="*/ 2 w 2"/>
                    <a:gd name="T45" fmla="*/ 0 h 5"/>
                    <a:gd name="T46" fmla="*/ 2 w 2"/>
                    <a:gd name="T47" fmla="*/ 0 h 5"/>
                    <a:gd name="T48" fmla="*/ 2 w 2"/>
                    <a:gd name="T49" fmla="*/ 0 h 5"/>
                    <a:gd name="T50" fmla="*/ 2 w 2"/>
                    <a:gd name="T5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" h="5">
                      <a:moveTo>
                        <a:pt x="0" y="3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1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3" name="Freeform 9785"/>
                <p:cNvSpPr>
                  <a:spLocks noEditPoints="1"/>
                </p:cNvSpPr>
                <p:nvPr/>
              </p:nvSpPr>
              <p:spPr bwMode="auto">
                <a:xfrm>
                  <a:off x="66" y="3483"/>
                  <a:ext cx="3" cy="3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1 w 1"/>
                    <a:gd name="T13" fmla="*/ 1 h 1"/>
                    <a:gd name="T14" fmla="*/ 1 w 1"/>
                    <a:gd name="T15" fmla="*/ 1 h 1"/>
                    <a:gd name="T16" fmla="*/ 1 w 1"/>
                    <a:gd name="T17" fmla="*/ 0 h 1"/>
                    <a:gd name="T18" fmla="*/ 1 w 1"/>
                    <a:gd name="T19" fmla="*/ 0 h 1"/>
                    <a:gd name="T20" fmla="*/ 1 w 1"/>
                    <a:gd name="T21" fmla="*/ 0 h 1"/>
                    <a:gd name="T22" fmla="*/ 1 w 1"/>
                    <a:gd name="T23" fmla="*/ 0 h 1"/>
                    <a:gd name="T24" fmla="*/ 1 w 1"/>
                    <a:gd name="T25" fmla="*/ 0 h 1"/>
                    <a:gd name="T26" fmla="*/ 1 w 1"/>
                    <a:gd name="T27" fmla="*/ 0 h 1"/>
                    <a:gd name="T28" fmla="*/ 1 w 1"/>
                    <a:gd name="T2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4" name="Freeform 9786"/>
                <p:cNvSpPr>
                  <a:spLocks/>
                </p:cNvSpPr>
                <p:nvPr/>
              </p:nvSpPr>
              <p:spPr bwMode="auto">
                <a:xfrm>
                  <a:off x="59" y="3490"/>
                  <a:ext cx="5" cy="12"/>
                </a:xfrm>
                <a:custGeom>
                  <a:avLst/>
                  <a:gdLst>
                    <a:gd name="T0" fmla="*/ 2 w 2"/>
                    <a:gd name="T1" fmla="*/ 0 h 5"/>
                    <a:gd name="T2" fmla="*/ 1 w 2"/>
                    <a:gd name="T3" fmla="*/ 3 h 5"/>
                    <a:gd name="T4" fmla="*/ 0 w 2"/>
                    <a:gd name="T5" fmla="*/ 5 h 5"/>
                    <a:gd name="T6" fmla="*/ 1 w 2"/>
                    <a:gd name="T7" fmla="*/ 2 h 5"/>
                    <a:gd name="T8" fmla="*/ 2 w 2"/>
                    <a:gd name="T9" fmla="*/ 0 h 5"/>
                    <a:gd name="T10" fmla="*/ 2 w 2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5" name="Freeform 9787"/>
                <p:cNvSpPr>
                  <a:spLocks/>
                </p:cNvSpPr>
                <p:nvPr/>
              </p:nvSpPr>
              <p:spPr bwMode="auto">
                <a:xfrm>
                  <a:off x="64" y="3490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6" name="Freeform 9788"/>
                <p:cNvSpPr>
                  <a:spLocks noEditPoints="1"/>
                </p:cNvSpPr>
                <p:nvPr/>
              </p:nvSpPr>
              <p:spPr bwMode="auto">
                <a:xfrm>
                  <a:off x="48" y="3486"/>
                  <a:ext cx="14" cy="23"/>
                </a:xfrm>
                <a:custGeom>
                  <a:avLst/>
                  <a:gdLst>
                    <a:gd name="T0" fmla="*/ 0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0 w 6"/>
                    <a:gd name="T7" fmla="*/ 9 h 10"/>
                    <a:gd name="T8" fmla="*/ 0 w 6"/>
                    <a:gd name="T9" fmla="*/ 9 h 10"/>
                    <a:gd name="T10" fmla="*/ 1 w 6"/>
                    <a:gd name="T11" fmla="*/ 7 h 10"/>
                    <a:gd name="T12" fmla="*/ 1 w 6"/>
                    <a:gd name="T13" fmla="*/ 8 h 10"/>
                    <a:gd name="T14" fmla="*/ 1 w 6"/>
                    <a:gd name="T15" fmla="*/ 8 h 10"/>
                    <a:gd name="T16" fmla="*/ 1 w 6"/>
                    <a:gd name="T17" fmla="*/ 7 h 10"/>
                    <a:gd name="T18" fmla="*/ 1 w 6"/>
                    <a:gd name="T19" fmla="*/ 7 h 10"/>
                    <a:gd name="T20" fmla="*/ 5 w 6"/>
                    <a:gd name="T21" fmla="*/ 1 h 10"/>
                    <a:gd name="T22" fmla="*/ 2 w 6"/>
                    <a:gd name="T23" fmla="*/ 7 h 10"/>
                    <a:gd name="T24" fmla="*/ 2 w 6"/>
                    <a:gd name="T25" fmla="*/ 7 h 10"/>
                    <a:gd name="T26" fmla="*/ 4 w 6"/>
                    <a:gd name="T27" fmla="*/ 3 h 10"/>
                    <a:gd name="T28" fmla="*/ 4 w 6"/>
                    <a:gd name="T29" fmla="*/ 3 h 10"/>
                    <a:gd name="T30" fmla="*/ 5 w 6"/>
                    <a:gd name="T31" fmla="*/ 1 h 10"/>
                    <a:gd name="T32" fmla="*/ 5 w 6"/>
                    <a:gd name="T33" fmla="*/ 1 h 10"/>
                    <a:gd name="T34" fmla="*/ 6 w 6"/>
                    <a:gd name="T35" fmla="*/ 0 h 10"/>
                    <a:gd name="T36" fmla="*/ 5 w 6"/>
                    <a:gd name="T37" fmla="*/ 1 h 10"/>
                    <a:gd name="T38" fmla="*/ 5 w 6"/>
                    <a:gd name="T39" fmla="*/ 1 h 10"/>
                    <a:gd name="T40" fmla="*/ 5 w 6"/>
                    <a:gd name="T41" fmla="*/ 0 h 10"/>
                    <a:gd name="T42" fmla="*/ 6 w 6"/>
                    <a:gd name="T4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" h="10">
                      <a:moveTo>
                        <a:pt x="0" y="9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moveTo>
                        <a:pt x="1" y="7"/>
                      </a:move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5" y="1"/>
                      </a:moveTo>
                      <a:cubicBezTo>
                        <a:pt x="4" y="3"/>
                        <a:pt x="3" y="5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5"/>
                        <a:pt x="3" y="4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6" y="0"/>
                      </a:move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7" name="Freeform 9789"/>
                <p:cNvSpPr>
                  <a:spLocks noEditPoints="1"/>
                </p:cNvSpPr>
                <p:nvPr/>
              </p:nvSpPr>
              <p:spPr bwMode="auto">
                <a:xfrm>
                  <a:off x="48" y="3505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8" name="Oval 9790"/>
                <p:cNvSpPr>
                  <a:spLocks noChangeArrowheads="1"/>
                </p:cNvSpPr>
                <p:nvPr/>
              </p:nvSpPr>
              <p:spPr bwMode="auto">
                <a:xfrm>
                  <a:off x="50" y="350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29" name="Freeform 9791"/>
                <p:cNvSpPr>
                  <a:spLocks noEditPoints="1"/>
                </p:cNvSpPr>
                <p:nvPr/>
              </p:nvSpPr>
              <p:spPr bwMode="auto">
                <a:xfrm>
                  <a:off x="-63" y="3512"/>
                  <a:ext cx="108" cy="179"/>
                </a:xfrm>
                <a:custGeom>
                  <a:avLst/>
                  <a:gdLst>
                    <a:gd name="T0" fmla="*/ 0 w 46"/>
                    <a:gd name="T1" fmla="*/ 76 h 76"/>
                    <a:gd name="T2" fmla="*/ 3 w 46"/>
                    <a:gd name="T3" fmla="*/ 72 h 76"/>
                    <a:gd name="T4" fmla="*/ 3 w 46"/>
                    <a:gd name="T5" fmla="*/ 72 h 76"/>
                    <a:gd name="T6" fmla="*/ 3 w 46"/>
                    <a:gd name="T7" fmla="*/ 72 h 76"/>
                    <a:gd name="T8" fmla="*/ 4 w 46"/>
                    <a:gd name="T9" fmla="*/ 71 h 76"/>
                    <a:gd name="T10" fmla="*/ 4 w 46"/>
                    <a:gd name="T11" fmla="*/ 70 h 76"/>
                    <a:gd name="T12" fmla="*/ 6 w 46"/>
                    <a:gd name="T13" fmla="*/ 66 h 76"/>
                    <a:gd name="T14" fmla="*/ 6 w 46"/>
                    <a:gd name="T15" fmla="*/ 66 h 76"/>
                    <a:gd name="T16" fmla="*/ 8 w 46"/>
                    <a:gd name="T17" fmla="*/ 64 h 76"/>
                    <a:gd name="T18" fmla="*/ 8 w 46"/>
                    <a:gd name="T19" fmla="*/ 64 h 76"/>
                    <a:gd name="T20" fmla="*/ 8 w 46"/>
                    <a:gd name="T21" fmla="*/ 63 h 76"/>
                    <a:gd name="T22" fmla="*/ 12 w 46"/>
                    <a:gd name="T23" fmla="*/ 57 h 76"/>
                    <a:gd name="T24" fmla="*/ 12 w 46"/>
                    <a:gd name="T25" fmla="*/ 57 h 76"/>
                    <a:gd name="T26" fmla="*/ 13 w 46"/>
                    <a:gd name="T27" fmla="*/ 55 h 76"/>
                    <a:gd name="T28" fmla="*/ 14 w 46"/>
                    <a:gd name="T29" fmla="*/ 54 h 76"/>
                    <a:gd name="T30" fmla="*/ 15 w 46"/>
                    <a:gd name="T31" fmla="*/ 52 h 76"/>
                    <a:gd name="T32" fmla="*/ 21 w 46"/>
                    <a:gd name="T33" fmla="*/ 41 h 76"/>
                    <a:gd name="T34" fmla="*/ 21 w 46"/>
                    <a:gd name="T35" fmla="*/ 41 h 76"/>
                    <a:gd name="T36" fmla="*/ 22 w 46"/>
                    <a:gd name="T37" fmla="*/ 41 h 76"/>
                    <a:gd name="T38" fmla="*/ 23 w 46"/>
                    <a:gd name="T39" fmla="*/ 39 h 76"/>
                    <a:gd name="T40" fmla="*/ 24 w 46"/>
                    <a:gd name="T41" fmla="*/ 37 h 76"/>
                    <a:gd name="T42" fmla="*/ 26 w 46"/>
                    <a:gd name="T43" fmla="*/ 33 h 76"/>
                    <a:gd name="T44" fmla="*/ 26 w 46"/>
                    <a:gd name="T45" fmla="*/ 33 h 76"/>
                    <a:gd name="T46" fmla="*/ 26 w 46"/>
                    <a:gd name="T47" fmla="*/ 33 h 76"/>
                    <a:gd name="T48" fmla="*/ 27 w 46"/>
                    <a:gd name="T49" fmla="*/ 32 h 76"/>
                    <a:gd name="T50" fmla="*/ 27 w 46"/>
                    <a:gd name="T51" fmla="*/ 32 h 76"/>
                    <a:gd name="T52" fmla="*/ 27 w 46"/>
                    <a:gd name="T53" fmla="*/ 31 h 76"/>
                    <a:gd name="T54" fmla="*/ 28 w 46"/>
                    <a:gd name="T55" fmla="*/ 31 h 76"/>
                    <a:gd name="T56" fmla="*/ 28 w 46"/>
                    <a:gd name="T57" fmla="*/ 31 h 76"/>
                    <a:gd name="T58" fmla="*/ 32 w 46"/>
                    <a:gd name="T59" fmla="*/ 23 h 76"/>
                    <a:gd name="T60" fmla="*/ 32 w 46"/>
                    <a:gd name="T61" fmla="*/ 23 h 76"/>
                    <a:gd name="T62" fmla="*/ 33 w 46"/>
                    <a:gd name="T63" fmla="*/ 21 h 76"/>
                    <a:gd name="T64" fmla="*/ 33 w 46"/>
                    <a:gd name="T65" fmla="*/ 22 h 76"/>
                    <a:gd name="T66" fmla="*/ 33 w 46"/>
                    <a:gd name="T67" fmla="*/ 21 h 76"/>
                    <a:gd name="T68" fmla="*/ 34 w 46"/>
                    <a:gd name="T69" fmla="*/ 20 h 76"/>
                    <a:gd name="T70" fmla="*/ 34 w 46"/>
                    <a:gd name="T71" fmla="*/ 19 h 76"/>
                    <a:gd name="T72" fmla="*/ 35 w 46"/>
                    <a:gd name="T73" fmla="*/ 19 h 76"/>
                    <a:gd name="T74" fmla="*/ 35 w 46"/>
                    <a:gd name="T75" fmla="*/ 19 h 76"/>
                    <a:gd name="T76" fmla="*/ 40 w 46"/>
                    <a:gd name="T77" fmla="*/ 11 h 76"/>
                    <a:gd name="T78" fmla="*/ 40 w 46"/>
                    <a:gd name="T79" fmla="*/ 11 h 76"/>
                    <a:gd name="T80" fmla="*/ 40 w 46"/>
                    <a:gd name="T81" fmla="*/ 11 h 76"/>
                    <a:gd name="T82" fmla="*/ 41 w 46"/>
                    <a:gd name="T83" fmla="*/ 9 h 76"/>
                    <a:gd name="T84" fmla="*/ 41 w 46"/>
                    <a:gd name="T85" fmla="*/ 9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6" h="76">
                      <a:moveTo>
                        <a:pt x="1" y="76"/>
                      </a:moveTo>
                      <a:cubicBezTo>
                        <a:pt x="0" y="76"/>
                        <a:pt x="0" y="76"/>
                        <a:pt x="0" y="76"/>
                      </a:cubicBezTo>
                      <a:cubicBezTo>
                        <a:pt x="0" y="76"/>
                        <a:pt x="0" y="76"/>
                        <a:pt x="0" y="76"/>
                      </a:cubicBezTo>
                      <a:cubicBezTo>
                        <a:pt x="0" y="76"/>
                        <a:pt x="0" y="76"/>
                        <a:pt x="1" y="76"/>
                      </a:cubicBezTo>
                      <a:cubicBezTo>
                        <a:pt x="1" y="76"/>
                        <a:pt x="1" y="76"/>
                        <a:pt x="1" y="76"/>
                      </a:cubicBezTo>
                      <a:moveTo>
                        <a:pt x="3" y="72"/>
                      </a:moveTo>
                      <a:cubicBezTo>
                        <a:pt x="2" y="73"/>
                        <a:pt x="2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2" y="74"/>
                        <a:pt x="2" y="73"/>
                        <a:pt x="3" y="72"/>
                      </a:cubicBezTo>
                      <a:cubicBezTo>
                        <a:pt x="3" y="72"/>
                        <a:pt x="3" y="72"/>
                        <a:pt x="3" y="72"/>
                      </a:cubicBezTo>
                      <a:moveTo>
                        <a:pt x="4" y="71"/>
                      </a:move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2"/>
                        <a:pt x="3" y="72"/>
                        <a:pt x="3" y="72"/>
                      </a:cubicBezTo>
                      <a:cubicBezTo>
                        <a:pt x="3" y="71"/>
                        <a:pt x="3" y="71"/>
                        <a:pt x="4" y="71"/>
                      </a:cubicBezTo>
                      <a:cubicBezTo>
                        <a:pt x="4" y="71"/>
                        <a:pt x="4" y="71"/>
                        <a:pt x="4" y="71"/>
                      </a:cubicBezTo>
                      <a:moveTo>
                        <a:pt x="4" y="69"/>
                      </a:moveTo>
                      <a:cubicBezTo>
                        <a:pt x="4" y="69"/>
                        <a:pt x="4" y="69"/>
                        <a:pt x="4" y="70"/>
                      </a:cubicBezTo>
                      <a:cubicBezTo>
                        <a:pt x="4" y="70"/>
                        <a:pt x="4" y="70"/>
                        <a:pt x="4" y="70"/>
                      </a:cubicBezTo>
                      <a:cubicBezTo>
                        <a:pt x="4" y="69"/>
                        <a:pt x="4" y="69"/>
                        <a:pt x="5" y="69"/>
                      </a:cubicBezTo>
                      <a:cubicBezTo>
                        <a:pt x="5" y="69"/>
                        <a:pt x="4" y="69"/>
                        <a:pt x="4" y="69"/>
                      </a:cubicBezTo>
                      <a:moveTo>
                        <a:pt x="6" y="66"/>
                      </a:moveTo>
                      <a:cubicBezTo>
                        <a:pt x="6" y="67"/>
                        <a:pt x="6" y="67"/>
                        <a:pt x="5" y="68"/>
                      </a:cubicBezTo>
                      <a:cubicBezTo>
                        <a:pt x="5" y="68"/>
                        <a:pt x="5" y="68"/>
                        <a:pt x="5" y="68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moveTo>
                        <a:pt x="8" y="64"/>
                      </a:moveTo>
                      <a:cubicBezTo>
                        <a:pt x="8" y="64"/>
                        <a:pt x="8" y="64"/>
                        <a:pt x="8" y="64"/>
                      </a:cubicBezTo>
                      <a:cubicBezTo>
                        <a:pt x="8" y="64"/>
                        <a:pt x="8" y="64"/>
                        <a:pt x="8" y="64"/>
                      </a:cubicBezTo>
                      <a:cubicBezTo>
                        <a:pt x="8" y="64"/>
                        <a:pt x="8" y="64"/>
                        <a:pt x="8" y="64"/>
                      </a:cubicBezTo>
                      <a:cubicBezTo>
                        <a:pt x="8" y="64"/>
                        <a:pt x="8" y="64"/>
                        <a:pt x="8" y="64"/>
                      </a:cubicBezTo>
                      <a:moveTo>
                        <a:pt x="11" y="58"/>
                      </a:moveTo>
                      <a:cubicBezTo>
                        <a:pt x="10" y="59"/>
                        <a:pt x="9" y="61"/>
                        <a:pt x="8" y="63"/>
                      </a:cubicBezTo>
                      <a:cubicBezTo>
                        <a:pt x="8" y="63"/>
                        <a:pt x="8" y="63"/>
                        <a:pt x="8" y="63"/>
                      </a:cubicBezTo>
                      <a:cubicBezTo>
                        <a:pt x="9" y="61"/>
                        <a:pt x="10" y="60"/>
                        <a:pt x="11" y="58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moveTo>
                        <a:pt x="12" y="57"/>
                      </a:moveTo>
                      <a:cubicBezTo>
                        <a:pt x="12" y="57"/>
                        <a:pt x="12" y="57"/>
                        <a:pt x="12" y="57"/>
                      </a:cubicBezTo>
                      <a:cubicBezTo>
                        <a:pt x="12" y="57"/>
                        <a:pt x="12" y="57"/>
                        <a:pt x="12" y="57"/>
                      </a:cubicBezTo>
                      <a:cubicBezTo>
                        <a:pt x="12" y="57"/>
                        <a:pt x="12" y="57"/>
                        <a:pt x="12" y="57"/>
                      </a:cubicBezTo>
                      <a:cubicBezTo>
                        <a:pt x="12" y="57"/>
                        <a:pt x="12" y="57"/>
                        <a:pt x="12" y="57"/>
                      </a:cubicBezTo>
                      <a:moveTo>
                        <a:pt x="14" y="54"/>
                      </a:moveTo>
                      <a:cubicBezTo>
                        <a:pt x="14" y="54"/>
                        <a:pt x="13" y="54"/>
                        <a:pt x="13" y="55"/>
                      </a:cubicBezTo>
                      <a:cubicBezTo>
                        <a:pt x="13" y="55"/>
                        <a:pt x="13" y="55"/>
                        <a:pt x="13" y="55"/>
                      </a:cubicBezTo>
                      <a:cubicBezTo>
                        <a:pt x="14" y="54"/>
                        <a:pt x="14" y="54"/>
                        <a:pt x="14" y="54"/>
                      </a:cubicBezTo>
                      <a:cubicBezTo>
                        <a:pt x="14" y="54"/>
                        <a:pt x="14" y="54"/>
                        <a:pt x="14" y="54"/>
                      </a:cubicBezTo>
                      <a:moveTo>
                        <a:pt x="20" y="43"/>
                      </a:moveTo>
                      <a:cubicBezTo>
                        <a:pt x="18" y="46"/>
                        <a:pt x="17" y="49"/>
                        <a:pt x="15" y="52"/>
                      </a:cubicBezTo>
                      <a:cubicBezTo>
                        <a:pt x="15" y="52"/>
                        <a:pt x="15" y="52"/>
                        <a:pt x="15" y="52"/>
                      </a:cubicBezTo>
                      <a:cubicBezTo>
                        <a:pt x="17" y="49"/>
                        <a:pt x="18" y="46"/>
                        <a:pt x="20" y="44"/>
                      </a:cubicBezTo>
                      <a:cubicBezTo>
                        <a:pt x="20" y="43"/>
                        <a:pt x="20" y="43"/>
                        <a:pt x="20" y="43"/>
                      </a:cubicBezTo>
                      <a:moveTo>
                        <a:pt x="21" y="41"/>
                      </a:moveTo>
                      <a:cubicBezTo>
                        <a:pt x="21" y="41"/>
                        <a:pt x="21" y="41"/>
                        <a:pt x="21" y="41"/>
                      </a:cubicBezTo>
                      <a:cubicBezTo>
                        <a:pt x="21" y="41"/>
                        <a:pt x="21" y="41"/>
                        <a:pt x="21" y="41"/>
                      </a:cubicBezTo>
                      <a:cubicBezTo>
                        <a:pt x="21" y="41"/>
                        <a:pt x="21" y="41"/>
                        <a:pt x="21" y="41"/>
                      </a:cubicBezTo>
                      <a:cubicBezTo>
                        <a:pt x="21" y="41"/>
                        <a:pt x="21" y="41"/>
                        <a:pt x="21" y="41"/>
                      </a:cubicBezTo>
                      <a:moveTo>
                        <a:pt x="23" y="39"/>
                      </a:moveTo>
                      <a:cubicBezTo>
                        <a:pt x="22" y="39"/>
                        <a:pt x="22" y="40"/>
                        <a:pt x="22" y="41"/>
                      </a:cubicBezTo>
                      <a:cubicBezTo>
                        <a:pt x="22" y="41"/>
                        <a:pt x="22" y="41"/>
                        <a:pt x="22" y="41"/>
                      </a:cubicBezTo>
                      <a:cubicBezTo>
                        <a:pt x="22" y="40"/>
                        <a:pt x="23" y="39"/>
                        <a:pt x="23" y="39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moveTo>
                        <a:pt x="26" y="34"/>
                      </a:moveTo>
                      <a:cubicBezTo>
                        <a:pt x="25" y="35"/>
                        <a:pt x="24" y="36"/>
                        <a:pt x="24" y="37"/>
                      </a:cubicBezTo>
                      <a:cubicBezTo>
                        <a:pt x="24" y="37"/>
                        <a:pt x="24" y="37"/>
                        <a:pt x="24" y="37"/>
                      </a:cubicBezTo>
                      <a:cubicBezTo>
                        <a:pt x="25" y="36"/>
                        <a:pt x="25" y="35"/>
                        <a:pt x="26" y="34"/>
                      </a:cubicBezTo>
                      <a:cubicBezTo>
                        <a:pt x="26" y="34"/>
                        <a:pt x="26" y="34"/>
                        <a:pt x="26" y="34"/>
                      </a:cubicBezTo>
                      <a:moveTo>
                        <a:pt x="26" y="33"/>
                      </a:moveTo>
                      <a:cubicBezTo>
                        <a:pt x="26" y="33"/>
                        <a:pt x="26" y="33"/>
                        <a:pt x="26" y="34"/>
                      </a:cubicBezTo>
                      <a:cubicBezTo>
                        <a:pt x="26" y="34"/>
                        <a:pt x="26" y="34"/>
                        <a:pt x="26" y="34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cubicBezTo>
                        <a:pt x="26" y="33"/>
                        <a:pt x="26" y="33"/>
                        <a:pt x="26" y="33"/>
                      </a:cubicBezTo>
                      <a:moveTo>
                        <a:pt x="27" y="32"/>
                      </a:moveTo>
                      <a:cubicBezTo>
                        <a:pt x="27" y="32"/>
                        <a:pt x="27" y="32"/>
                        <a:pt x="26" y="33"/>
                      </a:cubicBezTo>
                      <a:cubicBezTo>
                        <a:pt x="26" y="33"/>
                        <a:pt x="26" y="33"/>
                        <a:pt x="27" y="33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moveTo>
                        <a:pt x="27" y="31"/>
                      </a:moveTo>
                      <a:cubicBezTo>
                        <a:pt x="27" y="31"/>
                        <a:pt x="27" y="32"/>
                        <a:pt x="27" y="32"/>
                      </a:cubicBezTo>
                      <a:cubicBezTo>
                        <a:pt x="27" y="32"/>
                        <a:pt x="27" y="32"/>
                        <a:pt x="27" y="32"/>
                      </a:cubicBezTo>
                      <a:cubicBezTo>
                        <a:pt x="27" y="32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7" y="31"/>
                      </a:cubicBezTo>
                      <a:moveTo>
                        <a:pt x="27" y="31"/>
                      </a:moveTo>
                      <a:cubicBezTo>
                        <a:pt x="27" y="31"/>
                        <a:pt x="27" y="31"/>
                        <a:pt x="27" y="31"/>
                      </a:cubicBezTo>
                      <a:cubicBezTo>
                        <a:pt x="27" y="31"/>
                        <a:pt x="27" y="31"/>
                        <a:pt x="28" y="31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8" y="31"/>
                        <a:pt x="27" y="31"/>
                        <a:pt x="27" y="31"/>
                      </a:cubicBezTo>
                      <a:moveTo>
                        <a:pt x="32" y="23"/>
                      </a:moveTo>
                      <a:cubicBezTo>
                        <a:pt x="31" y="26"/>
                        <a:pt x="29" y="28"/>
                        <a:pt x="28" y="31"/>
                      </a:cubicBezTo>
                      <a:cubicBezTo>
                        <a:pt x="28" y="31"/>
                        <a:pt x="28" y="31"/>
                        <a:pt x="28" y="31"/>
                      </a:cubicBezTo>
                      <a:cubicBezTo>
                        <a:pt x="29" y="28"/>
                        <a:pt x="31" y="26"/>
                        <a:pt x="32" y="23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moveTo>
                        <a:pt x="33" y="22"/>
                      </a:moveTo>
                      <a:cubicBezTo>
                        <a:pt x="33" y="22"/>
                        <a:pt x="33" y="23"/>
                        <a:pt x="32" y="23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moveTo>
                        <a:pt x="33" y="21"/>
                      </a:move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moveTo>
                        <a:pt x="34" y="20"/>
                      </a:moveTo>
                      <a:cubicBezTo>
                        <a:pt x="34" y="20"/>
                        <a:pt x="34" y="21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moveTo>
                        <a:pt x="35" y="19"/>
                      </a:moveTo>
                      <a:cubicBezTo>
                        <a:pt x="35" y="19"/>
                        <a:pt x="35" y="19"/>
                        <a:pt x="34" y="19"/>
                      </a:cubicBezTo>
                      <a:cubicBezTo>
                        <a:pt x="34" y="19"/>
                        <a:pt x="34" y="19"/>
                        <a:pt x="34" y="19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moveTo>
                        <a:pt x="35" y="18"/>
                      </a:move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5" y="19"/>
                        <a:pt x="35" y="19"/>
                        <a:pt x="35" y="18"/>
                      </a:cubicBezTo>
                      <a:cubicBezTo>
                        <a:pt x="35" y="18"/>
                        <a:pt x="35" y="18"/>
                        <a:pt x="35" y="18"/>
                      </a:cubicBezTo>
                      <a:moveTo>
                        <a:pt x="40" y="11"/>
                      </a:moveTo>
                      <a:cubicBezTo>
                        <a:pt x="38" y="13"/>
                        <a:pt x="37" y="15"/>
                        <a:pt x="35" y="18"/>
                      </a:cubicBezTo>
                      <a:cubicBezTo>
                        <a:pt x="35" y="18"/>
                        <a:pt x="35" y="18"/>
                        <a:pt x="36" y="18"/>
                      </a:cubicBezTo>
                      <a:cubicBezTo>
                        <a:pt x="37" y="15"/>
                        <a:pt x="38" y="13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moveTo>
                        <a:pt x="41" y="9"/>
                      </a:moveTo>
                      <a:cubicBezTo>
                        <a:pt x="40" y="10"/>
                        <a:pt x="40" y="10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0" y="10"/>
                        <a:pt x="40" y="10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moveTo>
                        <a:pt x="46" y="0"/>
                      </a:moveTo>
                      <a:cubicBezTo>
                        <a:pt x="44" y="3"/>
                        <a:pt x="42" y="6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3" y="6"/>
                        <a:pt x="44" y="3"/>
                        <a:pt x="46" y="0"/>
                      </a:cubicBezTo>
                      <a:cubicBezTo>
                        <a:pt x="46" y="0"/>
                        <a:pt x="46" y="0"/>
                        <a:pt x="4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0" name="Freeform 9792"/>
                <p:cNvSpPr>
                  <a:spLocks noEditPoints="1"/>
                </p:cNvSpPr>
                <p:nvPr/>
              </p:nvSpPr>
              <p:spPr bwMode="auto">
                <a:xfrm>
                  <a:off x="-33" y="3639"/>
                  <a:ext cx="3" cy="3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1" name="Freeform 9793"/>
                <p:cNvSpPr>
                  <a:spLocks/>
                </p:cNvSpPr>
                <p:nvPr/>
              </p:nvSpPr>
              <p:spPr bwMode="auto">
                <a:xfrm>
                  <a:off x="-14" y="3608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2" name="Freeform 9794"/>
                <p:cNvSpPr>
                  <a:spLocks noEditPoints="1"/>
                </p:cNvSpPr>
                <p:nvPr/>
              </p:nvSpPr>
              <p:spPr bwMode="auto">
                <a:xfrm>
                  <a:off x="-2" y="3587"/>
                  <a:ext cx="2" cy="3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3" name="Freeform 9795"/>
                <p:cNvSpPr>
                  <a:spLocks noEditPoints="1"/>
                </p:cNvSpPr>
                <p:nvPr/>
              </p:nvSpPr>
              <p:spPr bwMode="auto">
                <a:xfrm>
                  <a:off x="-2" y="3585"/>
                  <a:ext cx="5" cy="7"/>
                </a:xfrm>
                <a:custGeom>
                  <a:avLst/>
                  <a:gdLst>
                    <a:gd name="T0" fmla="*/ 0 w 2"/>
                    <a:gd name="T1" fmla="*/ 3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3 h 3"/>
                    <a:gd name="T8" fmla="*/ 0 w 2"/>
                    <a:gd name="T9" fmla="*/ 3 h 3"/>
                    <a:gd name="T10" fmla="*/ 1 w 2"/>
                    <a:gd name="T11" fmla="*/ 0 h 3"/>
                    <a:gd name="T12" fmla="*/ 1 w 2"/>
                    <a:gd name="T13" fmla="*/ 0 h 3"/>
                    <a:gd name="T14" fmla="*/ 1 w 2"/>
                    <a:gd name="T15" fmla="*/ 0 h 3"/>
                    <a:gd name="T16" fmla="*/ 2 w 2"/>
                    <a:gd name="T17" fmla="*/ 0 h 3"/>
                    <a:gd name="T18" fmla="*/ 1 w 2"/>
                    <a:gd name="T19" fmla="*/ 0 h 3"/>
                    <a:gd name="T20" fmla="*/ 2 w 2"/>
                    <a:gd name="T21" fmla="*/ 0 h 3"/>
                    <a:gd name="T22" fmla="*/ 2 w 2"/>
                    <a:gd name="T23" fmla="*/ 0 h 3"/>
                    <a:gd name="T24" fmla="*/ 1 w 2"/>
                    <a:gd name="T25" fmla="*/ 0 h 3"/>
                    <a:gd name="T26" fmla="*/ 2 w 2"/>
                    <a:gd name="T27" fmla="*/ 0 h 3"/>
                    <a:gd name="T28" fmla="*/ 2 w 2"/>
                    <a:gd name="T29" fmla="*/ 0 h 3"/>
                    <a:gd name="T30" fmla="*/ 2 w 2"/>
                    <a:gd name="T3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4" name="Freeform 9796"/>
                <p:cNvSpPr>
                  <a:spLocks noEditPoints="1"/>
                </p:cNvSpPr>
                <p:nvPr/>
              </p:nvSpPr>
              <p:spPr bwMode="auto">
                <a:xfrm>
                  <a:off x="14" y="3557"/>
                  <a:ext cx="3" cy="7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3 h 3"/>
                    <a:gd name="T4" fmla="*/ 0 w 1"/>
                    <a:gd name="T5" fmla="*/ 3 h 3"/>
                    <a:gd name="T6" fmla="*/ 0 w 1"/>
                    <a:gd name="T7" fmla="*/ 3 h 3"/>
                    <a:gd name="T8" fmla="*/ 0 w 1"/>
                    <a:gd name="T9" fmla="*/ 3 h 3"/>
                    <a:gd name="T10" fmla="*/ 0 w 1"/>
                    <a:gd name="T11" fmla="*/ 2 h 3"/>
                    <a:gd name="T12" fmla="*/ 0 w 1"/>
                    <a:gd name="T13" fmla="*/ 2 h 3"/>
                    <a:gd name="T14" fmla="*/ 0 w 1"/>
                    <a:gd name="T15" fmla="*/ 3 h 3"/>
                    <a:gd name="T16" fmla="*/ 0 w 1"/>
                    <a:gd name="T17" fmla="*/ 2 h 3"/>
                    <a:gd name="T18" fmla="*/ 0 w 1"/>
                    <a:gd name="T19" fmla="*/ 2 h 3"/>
                    <a:gd name="T20" fmla="*/ 1 w 1"/>
                    <a:gd name="T21" fmla="*/ 0 h 3"/>
                    <a:gd name="T22" fmla="*/ 1 w 1"/>
                    <a:gd name="T23" fmla="*/ 1 h 3"/>
                    <a:gd name="T24" fmla="*/ 1 w 1"/>
                    <a:gd name="T25" fmla="*/ 1 h 3"/>
                    <a:gd name="T26" fmla="*/ 1 w 1"/>
                    <a:gd name="T27" fmla="*/ 0 h 3"/>
                    <a:gd name="T28" fmla="*/ 1 w 1"/>
                    <a:gd name="T2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5" name="Freeform 9797"/>
                <p:cNvSpPr>
                  <a:spLocks noEditPoints="1"/>
                </p:cNvSpPr>
                <p:nvPr/>
              </p:nvSpPr>
              <p:spPr bwMode="auto">
                <a:xfrm>
                  <a:off x="12" y="3554"/>
                  <a:ext cx="10" cy="12"/>
                </a:xfrm>
                <a:custGeom>
                  <a:avLst/>
                  <a:gdLst>
                    <a:gd name="T0" fmla="*/ 0 w 4"/>
                    <a:gd name="T1" fmla="*/ 5 h 5"/>
                    <a:gd name="T2" fmla="*/ 0 w 4"/>
                    <a:gd name="T3" fmla="*/ 5 h 5"/>
                    <a:gd name="T4" fmla="*/ 0 w 4"/>
                    <a:gd name="T5" fmla="*/ 5 h 5"/>
                    <a:gd name="T6" fmla="*/ 0 w 4"/>
                    <a:gd name="T7" fmla="*/ 5 h 5"/>
                    <a:gd name="T8" fmla="*/ 0 w 4"/>
                    <a:gd name="T9" fmla="*/ 5 h 5"/>
                    <a:gd name="T10" fmla="*/ 3 w 4"/>
                    <a:gd name="T11" fmla="*/ 1 h 5"/>
                    <a:gd name="T12" fmla="*/ 3 w 4"/>
                    <a:gd name="T13" fmla="*/ 1 h 5"/>
                    <a:gd name="T14" fmla="*/ 3 w 4"/>
                    <a:gd name="T15" fmla="*/ 1 h 5"/>
                    <a:gd name="T16" fmla="*/ 3 w 4"/>
                    <a:gd name="T17" fmla="*/ 1 h 5"/>
                    <a:gd name="T18" fmla="*/ 3 w 4"/>
                    <a:gd name="T19" fmla="*/ 1 h 5"/>
                    <a:gd name="T20" fmla="*/ 3 w 4"/>
                    <a:gd name="T21" fmla="*/ 0 h 5"/>
                    <a:gd name="T22" fmla="*/ 3 w 4"/>
                    <a:gd name="T23" fmla="*/ 0 h 5"/>
                    <a:gd name="T24" fmla="*/ 3 w 4"/>
                    <a:gd name="T25" fmla="*/ 0 h 5"/>
                    <a:gd name="T26" fmla="*/ 4 w 4"/>
                    <a:gd name="T27" fmla="*/ 0 h 5"/>
                    <a:gd name="T28" fmla="*/ 3 w 4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5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6" name="Freeform 9798"/>
                <p:cNvSpPr>
                  <a:spLocks noEditPoints="1"/>
                </p:cNvSpPr>
                <p:nvPr/>
              </p:nvSpPr>
              <p:spPr bwMode="auto">
                <a:xfrm>
                  <a:off x="31" y="3533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0 h 2"/>
                    <a:gd name="T14" fmla="*/ 1 w 1"/>
                    <a:gd name="T15" fmla="*/ 0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7" name="Freeform 9799"/>
                <p:cNvSpPr>
                  <a:spLocks noEditPoints="1"/>
                </p:cNvSpPr>
                <p:nvPr/>
              </p:nvSpPr>
              <p:spPr bwMode="auto">
                <a:xfrm>
                  <a:off x="-54" y="3667"/>
                  <a:ext cx="5" cy="8"/>
                </a:xfrm>
                <a:custGeom>
                  <a:avLst/>
                  <a:gdLst>
                    <a:gd name="T0" fmla="*/ 1 w 2"/>
                    <a:gd name="T1" fmla="*/ 2 h 3"/>
                    <a:gd name="T2" fmla="*/ 0 w 2"/>
                    <a:gd name="T3" fmla="*/ 3 h 3"/>
                    <a:gd name="T4" fmla="*/ 1 w 2"/>
                    <a:gd name="T5" fmla="*/ 3 h 3"/>
                    <a:gd name="T6" fmla="*/ 1 w 2"/>
                    <a:gd name="T7" fmla="*/ 2 h 3"/>
                    <a:gd name="T8" fmla="*/ 1 w 2"/>
                    <a:gd name="T9" fmla="*/ 2 h 3"/>
                    <a:gd name="T10" fmla="*/ 2 w 2"/>
                    <a:gd name="T11" fmla="*/ 0 h 3"/>
                    <a:gd name="T12" fmla="*/ 2 w 2"/>
                    <a:gd name="T13" fmla="*/ 0 h 3"/>
                    <a:gd name="T14" fmla="*/ 2 w 2"/>
                    <a:gd name="T15" fmla="*/ 0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1" y="2"/>
                      </a:moveTo>
                      <a:cubicBezTo>
                        <a:pt x="1" y="2"/>
                        <a:pt x="1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8" name="Freeform 9800"/>
                <p:cNvSpPr>
                  <a:spLocks noEditPoints="1"/>
                </p:cNvSpPr>
                <p:nvPr/>
              </p:nvSpPr>
              <p:spPr bwMode="auto">
                <a:xfrm>
                  <a:off x="-66" y="3599"/>
                  <a:ext cx="59" cy="97"/>
                </a:xfrm>
                <a:custGeom>
                  <a:avLst/>
                  <a:gdLst>
                    <a:gd name="T0" fmla="*/ 1 w 25"/>
                    <a:gd name="T1" fmla="*/ 39 h 41"/>
                    <a:gd name="T2" fmla="*/ 0 w 25"/>
                    <a:gd name="T3" fmla="*/ 41 h 41"/>
                    <a:gd name="T4" fmla="*/ 1 w 25"/>
                    <a:gd name="T5" fmla="*/ 39 h 41"/>
                    <a:gd name="T6" fmla="*/ 1 w 25"/>
                    <a:gd name="T7" fmla="*/ 39 h 41"/>
                    <a:gd name="T8" fmla="*/ 2 w 25"/>
                    <a:gd name="T9" fmla="*/ 37 h 41"/>
                    <a:gd name="T10" fmla="*/ 2 w 25"/>
                    <a:gd name="T11" fmla="*/ 39 h 41"/>
                    <a:gd name="T12" fmla="*/ 2 w 25"/>
                    <a:gd name="T13" fmla="*/ 39 h 41"/>
                    <a:gd name="T14" fmla="*/ 2 w 25"/>
                    <a:gd name="T15" fmla="*/ 37 h 41"/>
                    <a:gd name="T16" fmla="*/ 2 w 25"/>
                    <a:gd name="T17" fmla="*/ 37 h 41"/>
                    <a:gd name="T18" fmla="*/ 4 w 25"/>
                    <a:gd name="T19" fmla="*/ 35 h 41"/>
                    <a:gd name="T20" fmla="*/ 4 w 25"/>
                    <a:gd name="T21" fmla="*/ 35 h 41"/>
                    <a:gd name="T22" fmla="*/ 4 w 25"/>
                    <a:gd name="T23" fmla="*/ 35 h 41"/>
                    <a:gd name="T24" fmla="*/ 4 w 25"/>
                    <a:gd name="T25" fmla="*/ 35 h 41"/>
                    <a:gd name="T26" fmla="*/ 4 w 25"/>
                    <a:gd name="T27" fmla="*/ 35 h 41"/>
                    <a:gd name="T28" fmla="*/ 5 w 25"/>
                    <a:gd name="T29" fmla="*/ 33 h 41"/>
                    <a:gd name="T30" fmla="*/ 5 w 25"/>
                    <a:gd name="T31" fmla="*/ 34 h 41"/>
                    <a:gd name="T32" fmla="*/ 5 w 25"/>
                    <a:gd name="T33" fmla="*/ 34 h 41"/>
                    <a:gd name="T34" fmla="*/ 5 w 25"/>
                    <a:gd name="T35" fmla="*/ 33 h 41"/>
                    <a:gd name="T36" fmla="*/ 5 w 25"/>
                    <a:gd name="T37" fmla="*/ 33 h 41"/>
                    <a:gd name="T38" fmla="*/ 9 w 25"/>
                    <a:gd name="T39" fmla="*/ 27 h 41"/>
                    <a:gd name="T40" fmla="*/ 7 w 25"/>
                    <a:gd name="T41" fmla="*/ 29 h 41"/>
                    <a:gd name="T42" fmla="*/ 7 w 25"/>
                    <a:gd name="T43" fmla="*/ 29 h 41"/>
                    <a:gd name="T44" fmla="*/ 9 w 25"/>
                    <a:gd name="T45" fmla="*/ 27 h 41"/>
                    <a:gd name="T46" fmla="*/ 9 w 25"/>
                    <a:gd name="T47" fmla="*/ 27 h 41"/>
                    <a:gd name="T48" fmla="*/ 9 w 25"/>
                    <a:gd name="T49" fmla="*/ 26 h 41"/>
                    <a:gd name="T50" fmla="*/ 9 w 25"/>
                    <a:gd name="T51" fmla="*/ 27 h 41"/>
                    <a:gd name="T52" fmla="*/ 9 w 25"/>
                    <a:gd name="T53" fmla="*/ 27 h 41"/>
                    <a:gd name="T54" fmla="*/ 9 w 25"/>
                    <a:gd name="T55" fmla="*/ 26 h 41"/>
                    <a:gd name="T56" fmla="*/ 9 w 25"/>
                    <a:gd name="T57" fmla="*/ 26 h 41"/>
                    <a:gd name="T58" fmla="*/ 13 w 25"/>
                    <a:gd name="T59" fmla="*/ 20 h 41"/>
                    <a:gd name="T60" fmla="*/ 12 w 25"/>
                    <a:gd name="T61" fmla="*/ 21 h 41"/>
                    <a:gd name="T62" fmla="*/ 12 w 25"/>
                    <a:gd name="T63" fmla="*/ 21 h 41"/>
                    <a:gd name="T64" fmla="*/ 13 w 25"/>
                    <a:gd name="T65" fmla="*/ 20 h 41"/>
                    <a:gd name="T66" fmla="*/ 13 w 25"/>
                    <a:gd name="T67" fmla="*/ 20 h 41"/>
                    <a:gd name="T68" fmla="*/ 14 w 25"/>
                    <a:gd name="T69" fmla="*/ 18 h 41"/>
                    <a:gd name="T70" fmla="*/ 13 w 25"/>
                    <a:gd name="T71" fmla="*/ 20 h 41"/>
                    <a:gd name="T72" fmla="*/ 13 w 25"/>
                    <a:gd name="T73" fmla="*/ 20 h 41"/>
                    <a:gd name="T74" fmla="*/ 14 w 25"/>
                    <a:gd name="T75" fmla="*/ 18 h 41"/>
                    <a:gd name="T76" fmla="*/ 14 w 25"/>
                    <a:gd name="T77" fmla="*/ 18 h 41"/>
                    <a:gd name="T78" fmla="*/ 16 w 25"/>
                    <a:gd name="T79" fmla="*/ 15 h 41"/>
                    <a:gd name="T80" fmla="*/ 15 w 25"/>
                    <a:gd name="T81" fmla="*/ 17 h 41"/>
                    <a:gd name="T82" fmla="*/ 15 w 25"/>
                    <a:gd name="T83" fmla="*/ 17 h 41"/>
                    <a:gd name="T84" fmla="*/ 16 w 25"/>
                    <a:gd name="T85" fmla="*/ 15 h 41"/>
                    <a:gd name="T86" fmla="*/ 16 w 25"/>
                    <a:gd name="T87" fmla="*/ 15 h 41"/>
                    <a:gd name="T88" fmla="*/ 22 w 25"/>
                    <a:gd name="T89" fmla="*/ 4 h 41"/>
                    <a:gd name="T90" fmla="*/ 21 w 25"/>
                    <a:gd name="T91" fmla="*/ 6 h 41"/>
                    <a:gd name="T92" fmla="*/ 21 w 25"/>
                    <a:gd name="T93" fmla="*/ 7 h 41"/>
                    <a:gd name="T94" fmla="*/ 22 w 25"/>
                    <a:gd name="T95" fmla="*/ 4 h 41"/>
                    <a:gd name="T96" fmla="*/ 22 w 25"/>
                    <a:gd name="T97" fmla="*/ 4 h 41"/>
                    <a:gd name="T98" fmla="*/ 25 w 25"/>
                    <a:gd name="T99" fmla="*/ 0 h 41"/>
                    <a:gd name="T100" fmla="*/ 24 w 25"/>
                    <a:gd name="T101" fmla="*/ 2 h 41"/>
                    <a:gd name="T102" fmla="*/ 24 w 25"/>
                    <a:gd name="T103" fmla="*/ 2 h 41"/>
                    <a:gd name="T104" fmla="*/ 25 w 25"/>
                    <a:gd name="T105" fmla="*/ 0 h 41"/>
                    <a:gd name="T106" fmla="*/ 25 w 25"/>
                    <a:gd name="T10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5" h="41">
                      <a:moveTo>
                        <a:pt x="1" y="39"/>
                      </a:moveTo>
                      <a:cubicBezTo>
                        <a:pt x="1" y="40"/>
                        <a:pt x="0" y="41"/>
                        <a:pt x="0" y="41"/>
                      </a:cubicBezTo>
                      <a:cubicBezTo>
                        <a:pt x="0" y="41"/>
                        <a:pt x="1" y="40"/>
                        <a:pt x="1" y="39"/>
                      </a:cubicBezTo>
                      <a:cubicBezTo>
                        <a:pt x="1" y="39"/>
                        <a:pt x="1" y="39"/>
                        <a:pt x="1" y="39"/>
                      </a:cubicBezTo>
                      <a:moveTo>
                        <a:pt x="2" y="37"/>
                      </a:moveTo>
                      <a:cubicBezTo>
                        <a:pt x="2" y="38"/>
                        <a:pt x="2" y="38"/>
                        <a:pt x="2" y="39"/>
                      </a:cubicBezTo>
                      <a:cubicBezTo>
                        <a:pt x="2" y="39"/>
                        <a:pt x="2" y="39"/>
                        <a:pt x="2" y="39"/>
                      </a:cubicBezTo>
                      <a:cubicBezTo>
                        <a:pt x="2" y="38"/>
                        <a:pt x="2" y="38"/>
                        <a:pt x="2" y="37"/>
                      </a:cubicBezTo>
                      <a:cubicBezTo>
                        <a:pt x="2" y="37"/>
                        <a:pt x="2" y="37"/>
                        <a:pt x="2" y="37"/>
                      </a:cubicBezTo>
                      <a:moveTo>
                        <a:pt x="4" y="35"/>
                      </a:move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4" y="35"/>
                        <a:pt x="4" y="35"/>
                        <a:pt x="4" y="35"/>
                      </a:cubicBezTo>
                      <a:moveTo>
                        <a:pt x="5" y="33"/>
                      </a:moveTo>
                      <a:cubicBezTo>
                        <a:pt x="5" y="33"/>
                        <a:pt x="5" y="33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moveTo>
                        <a:pt x="9" y="27"/>
                      </a:moveTo>
                      <a:cubicBezTo>
                        <a:pt x="8" y="28"/>
                        <a:pt x="8" y="28"/>
                        <a:pt x="7" y="29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8" y="28"/>
                        <a:pt x="8" y="28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moveTo>
                        <a:pt x="9" y="26"/>
                      </a:moveTo>
                      <a:cubicBezTo>
                        <a:pt x="9" y="26"/>
                        <a:pt x="9" y="26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9" y="26"/>
                        <a:pt x="9" y="26"/>
                        <a:pt x="9" y="26"/>
                      </a:cubicBezTo>
                      <a:cubicBezTo>
                        <a:pt x="9" y="26"/>
                        <a:pt x="9" y="26"/>
                        <a:pt x="9" y="26"/>
                      </a:cubicBezTo>
                      <a:moveTo>
                        <a:pt x="13" y="20"/>
                      </a:moveTo>
                      <a:cubicBezTo>
                        <a:pt x="13" y="20"/>
                        <a:pt x="12" y="21"/>
                        <a:pt x="12" y="21"/>
                      </a:cubicBezTo>
                      <a:cubicBezTo>
                        <a:pt x="12" y="21"/>
                        <a:pt x="12" y="21"/>
                        <a:pt x="12" y="21"/>
                      </a:cubicBezTo>
                      <a:cubicBezTo>
                        <a:pt x="13" y="21"/>
                        <a:pt x="13" y="20"/>
                        <a:pt x="13" y="2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moveTo>
                        <a:pt x="14" y="18"/>
                      </a:moveTo>
                      <a:cubicBezTo>
                        <a:pt x="14" y="18"/>
                        <a:pt x="13" y="19"/>
                        <a:pt x="13" y="2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3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moveTo>
                        <a:pt x="16" y="15"/>
                      </a:moveTo>
                      <a:cubicBezTo>
                        <a:pt x="16" y="15"/>
                        <a:pt x="15" y="16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5" y="16"/>
                        <a:pt x="16" y="15"/>
                        <a:pt x="16" y="15"/>
                      </a:cubicBezTo>
                      <a:cubicBezTo>
                        <a:pt x="16" y="15"/>
                        <a:pt x="16" y="15"/>
                        <a:pt x="16" y="15"/>
                      </a:cubicBezTo>
                      <a:moveTo>
                        <a:pt x="22" y="4"/>
                      </a:moveTo>
                      <a:cubicBezTo>
                        <a:pt x="22" y="5"/>
                        <a:pt x="21" y="6"/>
                        <a:pt x="21" y="6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6"/>
                        <a:pt x="22" y="5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moveTo>
                        <a:pt x="25" y="0"/>
                      </a:moveTo>
                      <a:cubicBezTo>
                        <a:pt x="25" y="1"/>
                        <a:pt x="24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1"/>
                        <a:pt x="25" y="1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39" name="Freeform 9801"/>
                <p:cNvSpPr>
                  <a:spLocks noEditPoints="1"/>
                </p:cNvSpPr>
                <p:nvPr/>
              </p:nvSpPr>
              <p:spPr bwMode="auto">
                <a:xfrm>
                  <a:off x="45" y="3488"/>
                  <a:ext cx="14" cy="24"/>
                </a:xfrm>
                <a:custGeom>
                  <a:avLst/>
                  <a:gdLst>
                    <a:gd name="T0" fmla="*/ 1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1 w 6"/>
                    <a:gd name="T7" fmla="*/ 9 h 10"/>
                    <a:gd name="T8" fmla="*/ 1 w 6"/>
                    <a:gd name="T9" fmla="*/ 9 h 10"/>
                    <a:gd name="T10" fmla="*/ 3 w 6"/>
                    <a:gd name="T11" fmla="*/ 6 h 10"/>
                    <a:gd name="T12" fmla="*/ 2 w 6"/>
                    <a:gd name="T13" fmla="*/ 6 h 10"/>
                    <a:gd name="T14" fmla="*/ 2 w 6"/>
                    <a:gd name="T15" fmla="*/ 6 h 10"/>
                    <a:gd name="T16" fmla="*/ 3 w 6"/>
                    <a:gd name="T17" fmla="*/ 6 h 10"/>
                    <a:gd name="T18" fmla="*/ 3 w 6"/>
                    <a:gd name="T19" fmla="*/ 6 h 10"/>
                    <a:gd name="T20" fmla="*/ 6 w 6"/>
                    <a:gd name="T21" fmla="*/ 0 h 10"/>
                    <a:gd name="T22" fmla="*/ 6 w 6"/>
                    <a:gd name="T23" fmla="*/ 0 h 10"/>
                    <a:gd name="T24" fmla="*/ 6 w 6"/>
                    <a:gd name="T25" fmla="*/ 0 h 10"/>
                    <a:gd name="T26" fmla="*/ 6 w 6"/>
                    <a:gd name="T27" fmla="*/ 0 h 10"/>
                    <a:gd name="T28" fmla="*/ 6 w 6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10">
                      <a:moveTo>
                        <a:pt x="1" y="9"/>
                      </a:moveTo>
                      <a:cubicBezTo>
                        <a:pt x="1" y="9"/>
                        <a:pt x="0" y="9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moveTo>
                        <a:pt x="3" y="6"/>
                      </a:moveTo>
                      <a:cubicBezTo>
                        <a:pt x="3" y="6"/>
                        <a:pt x="3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0" name="Freeform 9802"/>
                <p:cNvSpPr>
                  <a:spLocks noEditPoints="1"/>
                </p:cNvSpPr>
                <p:nvPr/>
              </p:nvSpPr>
              <p:spPr bwMode="auto">
                <a:xfrm>
                  <a:off x="-205" y="3908"/>
                  <a:ext cx="7" cy="5"/>
                </a:xfrm>
                <a:custGeom>
                  <a:avLst/>
                  <a:gdLst>
                    <a:gd name="T0" fmla="*/ 0 w 3"/>
                    <a:gd name="T1" fmla="*/ 1 h 2"/>
                    <a:gd name="T2" fmla="*/ 0 w 3"/>
                    <a:gd name="T3" fmla="*/ 1 h 2"/>
                    <a:gd name="T4" fmla="*/ 1 w 3"/>
                    <a:gd name="T5" fmla="*/ 2 h 2"/>
                    <a:gd name="T6" fmla="*/ 1 w 3"/>
                    <a:gd name="T7" fmla="*/ 2 h 2"/>
                    <a:gd name="T8" fmla="*/ 0 w 3"/>
                    <a:gd name="T9" fmla="*/ 1 h 2"/>
                    <a:gd name="T10" fmla="*/ 3 w 3"/>
                    <a:gd name="T11" fmla="*/ 1 h 2"/>
                    <a:gd name="T12" fmla="*/ 2 w 3"/>
                    <a:gd name="T13" fmla="*/ 2 h 2"/>
                    <a:gd name="T14" fmla="*/ 1 w 3"/>
                    <a:gd name="T15" fmla="*/ 2 h 2"/>
                    <a:gd name="T16" fmla="*/ 2 w 3"/>
                    <a:gd name="T17" fmla="*/ 2 h 2"/>
                    <a:gd name="T18" fmla="*/ 3 w 3"/>
                    <a:gd name="T19" fmla="*/ 1 h 2"/>
                    <a:gd name="T20" fmla="*/ 3 w 3"/>
                    <a:gd name="T21" fmla="*/ 1 h 2"/>
                    <a:gd name="T22" fmla="*/ 1 w 3"/>
                    <a:gd name="T23" fmla="*/ 0 h 2"/>
                    <a:gd name="T24" fmla="*/ 0 w 3"/>
                    <a:gd name="T25" fmla="*/ 1 h 2"/>
                    <a:gd name="T26" fmla="*/ 0 w 3"/>
                    <a:gd name="T27" fmla="*/ 1 h 2"/>
                    <a:gd name="T28" fmla="*/ 2 w 3"/>
                    <a:gd name="T29" fmla="*/ 0 h 2"/>
                    <a:gd name="T30" fmla="*/ 1 w 3"/>
                    <a:gd name="T3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1"/>
                      </a:cubicBezTo>
                      <a:moveTo>
                        <a:pt x="3" y="1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1" name="Freeform 9803"/>
                <p:cNvSpPr>
                  <a:spLocks noEditPoints="1"/>
                </p:cNvSpPr>
                <p:nvPr/>
              </p:nvSpPr>
              <p:spPr bwMode="auto">
                <a:xfrm>
                  <a:off x="-241" y="3918"/>
                  <a:ext cx="64" cy="9"/>
                </a:xfrm>
                <a:custGeom>
                  <a:avLst/>
                  <a:gdLst>
                    <a:gd name="T0" fmla="*/ 27 w 27"/>
                    <a:gd name="T1" fmla="*/ 2 h 4"/>
                    <a:gd name="T2" fmla="*/ 26 w 27"/>
                    <a:gd name="T3" fmla="*/ 4 h 4"/>
                    <a:gd name="T4" fmla="*/ 26 w 27"/>
                    <a:gd name="T5" fmla="*/ 4 h 4"/>
                    <a:gd name="T6" fmla="*/ 27 w 27"/>
                    <a:gd name="T7" fmla="*/ 3 h 4"/>
                    <a:gd name="T8" fmla="*/ 27 w 27"/>
                    <a:gd name="T9" fmla="*/ 2 h 4"/>
                    <a:gd name="T10" fmla="*/ 26 w 27"/>
                    <a:gd name="T11" fmla="*/ 2 h 4"/>
                    <a:gd name="T12" fmla="*/ 26 w 27"/>
                    <a:gd name="T13" fmla="*/ 2 h 4"/>
                    <a:gd name="T14" fmla="*/ 26 w 27"/>
                    <a:gd name="T15" fmla="*/ 2 h 4"/>
                    <a:gd name="T16" fmla="*/ 26 w 27"/>
                    <a:gd name="T17" fmla="*/ 2 h 4"/>
                    <a:gd name="T18" fmla="*/ 26 w 27"/>
                    <a:gd name="T19" fmla="*/ 2 h 4"/>
                    <a:gd name="T20" fmla="*/ 26 w 27"/>
                    <a:gd name="T21" fmla="*/ 1 h 4"/>
                    <a:gd name="T22" fmla="*/ 26 w 27"/>
                    <a:gd name="T23" fmla="*/ 2 h 4"/>
                    <a:gd name="T24" fmla="*/ 26 w 27"/>
                    <a:gd name="T25" fmla="*/ 2 h 4"/>
                    <a:gd name="T26" fmla="*/ 26 w 27"/>
                    <a:gd name="T27" fmla="*/ 2 h 4"/>
                    <a:gd name="T28" fmla="*/ 27 w 27"/>
                    <a:gd name="T29" fmla="*/ 2 h 4"/>
                    <a:gd name="T30" fmla="*/ 26 w 27"/>
                    <a:gd name="T31" fmla="*/ 1 h 4"/>
                    <a:gd name="T32" fmla="*/ 26 w 27"/>
                    <a:gd name="T33" fmla="*/ 1 h 4"/>
                    <a:gd name="T34" fmla="*/ 26 w 27"/>
                    <a:gd name="T35" fmla="*/ 1 h 4"/>
                    <a:gd name="T36" fmla="*/ 26 w 27"/>
                    <a:gd name="T37" fmla="*/ 1 h 4"/>
                    <a:gd name="T38" fmla="*/ 26 w 27"/>
                    <a:gd name="T39" fmla="*/ 1 h 4"/>
                    <a:gd name="T40" fmla="*/ 26 w 27"/>
                    <a:gd name="T41" fmla="*/ 1 h 4"/>
                    <a:gd name="T42" fmla="*/ 26 w 27"/>
                    <a:gd name="T43" fmla="*/ 2 h 4"/>
                    <a:gd name="T44" fmla="*/ 26 w 27"/>
                    <a:gd name="T45" fmla="*/ 1 h 4"/>
                    <a:gd name="T46" fmla="*/ 26 w 27"/>
                    <a:gd name="T47" fmla="*/ 1 h 4"/>
                    <a:gd name="T48" fmla="*/ 26 w 27"/>
                    <a:gd name="T49" fmla="*/ 0 h 4"/>
                    <a:gd name="T50" fmla="*/ 25 w 27"/>
                    <a:gd name="T51" fmla="*/ 1 h 4"/>
                    <a:gd name="T52" fmla="*/ 26 w 27"/>
                    <a:gd name="T53" fmla="*/ 3 h 4"/>
                    <a:gd name="T54" fmla="*/ 26 w 27"/>
                    <a:gd name="T55" fmla="*/ 2 h 4"/>
                    <a:gd name="T56" fmla="*/ 26 w 27"/>
                    <a:gd name="T57" fmla="*/ 2 h 4"/>
                    <a:gd name="T58" fmla="*/ 26 w 27"/>
                    <a:gd name="T59" fmla="*/ 2 h 4"/>
                    <a:gd name="T60" fmla="*/ 26 w 27"/>
                    <a:gd name="T61" fmla="*/ 2 h 4"/>
                    <a:gd name="T62" fmla="*/ 26 w 27"/>
                    <a:gd name="T63" fmla="*/ 3 h 4"/>
                    <a:gd name="T64" fmla="*/ 26 w 27"/>
                    <a:gd name="T65" fmla="*/ 3 h 4"/>
                    <a:gd name="T66" fmla="*/ 26 w 27"/>
                    <a:gd name="T67" fmla="*/ 2 h 4"/>
                    <a:gd name="T68" fmla="*/ 26 w 27"/>
                    <a:gd name="T69" fmla="*/ 1 h 4"/>
                    <a:gd name="T70" fmla="*/ 26 w 27"/>
                    <a:gd name="T71" fmla="*/ 0 h 4"/>
                    <a:gd name="T72" fmla="*/ 0 w 27"/>
                    <a:gd name="T73" fmla="*/ 0 h 4"/>
                    <a:gd name="T74" fmla="*/ 1 w 27"/>
                    <a:gd name="T75" fmla="*/ 1 h 4"/>
                    <a:gd name="T76" fmla="*/ 1 w 27"/>
                    <a:gd name="T77" fmla="*/ 1 h 4"/>
                    <a:gd name="T78" fmla="*/ 0 w 27"/>
                    <a:gd name="T7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4">
                      <a:moveTo>
                        <a:pt x="27" y="2"/>
                      </a:move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2"/>
                        <a:pt x="27" y="2"/>
                      </a:cubicBezTo>
                      <a:moveTo>
                        <a:pt x="26" y="2"/>
                      </a:move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moveTo>
                        <a:pt x="26" y="1"/>
                      </a:move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7" y="2"/>
                      </a:cubicBezTo>
                      <a:cubicBezTo>
                        <a:pt x="26" y="2"/>
                        <a:pt x="26" y="1"/>
                        <a:pt x="26" y="1"/>
                      </a:cubicBezTo>
                      <a:moveTo>
                        <a:pt x="26" y="1"/>
                      </a:move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moveTo>
                        <a:pt x="26" y="1"/>
                      </a:moveTo>
                      <a:cubicBezTo>
                        <a:pt x="26" y="1"/>
                        <a:pt x="26" y="2"/>
                        <a:pt x="26" y="2"/>
                      </a:cubicBezTo>
                      <a:cubicBezTo>
                        <a:pt x="26" y="2"/>
                        <a:pt x="26" y="1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moveTo>
                        <a:pt x="26" y="0"/>
                      </a:move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6" y="2"/>
                        <a:pt x="23" y="0"/>
                        <a:pt x="26" y="3"/>
                      </a:cubicBezTo>
                      <a:cubicBezTo>
                        <a:pt x="26" y="3"/>
                        <a:pt x="26" y="3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5" y="3"/>
                        <a:pt x="26" y="2"/>
                        <a:pt x="26" y="2"/>
                      </a:cubicBezTo>
                      <a:cubicBezTo>
                        <a:pt x="26" y="2"/>
                        <a:pt x="26" y="1"/>
                        <a:pt x="26" y="1"/>
                      </a:cubicBezTo>
                      <a:cubicBezTo>
                        <a:pt x="26" y="1"/>
                        <a:pt x="26" y="0"/>
                        <a:pt x="26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2" name="Freeform 9804"/>
                <p:cNvSpPr>
                  <a:spLocks/>
                </p:cNvSpPr>
                <p:nvPr/>
              </p:nvSpPr>
              <p:spPr bwMode="auto">
                <a:xfrm>
                  <a:off x="69" y="3358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3" name="Freeform 9805"/>
                <p:cNvSpPr>
                  <a:spLocks noEditPoints="1"/>
                </p:cNvSpPr>
                <p:nvPr/>
              </p:nvSpPr>
              <p:spPr bwMode="auto">
                <a:xfrm>
                  <a:off x="-234" y="3814"/>
                  <a:ext cx="15" cy="26"/>
                </a:xfrm>
                <a:custGeom>
                  <a:avLst/>
                  <a:gdLst>
                    <a:gd name="T0" fmla="*/ 0 w 6"/>
                    <a:gd name="T1" fmla="*/ 10 h 11"/>
                    <a:gd name="T2" fmla="*/ 0 w 6"/>
                    <a:gd name="T3" fmla="*/ 11 h 11"/>
                    <a:gd name="T4" fmla="*/ 0 w 6"/>
                    <a:gd name="T5" fmla="*/ 10 h 11"/>
                    <a:gd name="T6" fmla="*/ 0 w 6"/>
                    <a:gd name="T7" fmla="*/ 10 h 11"/>
                    <a:gd name="T8" fmla="*/ 0 w 6"/>
                    <a:gd name="T9" fmla="*/ 10 h 11"/>
                    <a:gd name="T10" fmla="*/ 1 w 6"/>
                    <a:gd name="T11" fmla="*/ 9 h 11"/>
                    <a:gd name="T12" fmla="*/ 1 w 6"/>
                    <a:gd name="T13" fmla="*/ 9 h 11"/>
                    <a:gd name="T14" fmla="*/ 1 w 6"/>
                    <a:gd name="T15" fmla="*/ 9 h 11"/>
                    <a:gd name="T16" fmla="*/ 1 w 6"/>
                    <a:gd name="T17" fmla="*/ 9 h 11"/>
                    <a:gd name="T18" fmla="*/ 1 w 6"/>
                    <a:gd name="T19" fmla="*/ 9 h 11"/>
                    <a:gd name="T20" fmla="*/ 2 w 6"/>
                    <a:gd name="T21" fmla="*/ 7 h 11"/>
                    <a:gd name="T22" fmla="*/ 1 w 6"/>
                    <a:gd name="T23" fmla="*/ 8 h 11"/>
                    <a:gd name="T24" fmla="*/ 1 w 6"/>
                    <a:gd name="T25" fmla="*/ 8 h 11"/>
                    <a:gd name="T26" fmla="*/ 2 w 6"/>
                    <a:gd name="T27" fmla="*/ 7 h 11"/>
                    <a:gd name="T28" fmla="*/ 2 w 6"/>
                    <a:gd name="T29" fmla="*/ 7 h 11"/>
                    <a:gd name="T30" fmla="*/ 3 w 6"/>
                    <a:gd name="T31" fmla="*/ 6 h 11"/>
                    <a:gd name="T32" fmla="*/ 2 w 6"/>
                    <a:gd name="T33" fmla="*/ 7 h 11"/>
                    <a:gd name="T34" fmla="*/ 2 w 6"/>
                    <a:gd name="T35" fmla="*/ 7 h 11"/>
                    <a:gd name="T36" fmla="*/ 3 w 6"/>
                    <a:gd name="T37" fmla="*/ 6 h 11"/>
                    <a:gd name="T38" fmla="*/ 3 w 6"/>
                    <a:gd name="T39" fmla="*/ 6 h 11"/>
                    <a:gd name="T40" fmla="*/ 3 w 6"/>
                    <a:gd name="T41" fmla="*/ 5 h 11"/>
                    <a:gd name="T42" fmla="*/ 3 w 6"/>
                    <a:gd name="T43" fmla="*/ 5 h 11"/>
                    <a:gd name="T44" fmla="*/ 3 w 6"/>
                    <a:gd name="T45" fmla="*/ 5 h 11"/>
                    <a:gd name="T46" fmla="*/ 3 w 6"/>
                    <a:gd name="T47" fmla="*/ 5 h 11"/>
                    <a:gd name="T48" fmla="*/ 3 w 6"/>
                    <a:gd name="T49" fmla="*/ 5 h 11"/>
                    <a:gd name="T50" fmla="*/ 6 w 6"/>
                    <a:gd name="T51" fmla="*/ 0 h 11"/>
                    <a:gd name="T52" fmla="*/ 3 w 6"/>
                    <a:gd name="T53" fmla="*/ 4 h 11"/>
                    <a:gd name="T54" fmla="*/ 3 w 6"/>
                    <a:gd name="T55" fmla="*/ 4 h 11"/>
                    <a:gd name="T56" fmla="*/ 6 w 6"/>
                    <a:gd name="T57" fmla="*/ 0 h 11"/>
                    <a:gd name="T58" fmla="*/ 6 w 6"/>
                    <a:gd name="T5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" h="11">
                      <a:moveTo>
                        <a:pt x="0" y="10"/>
                      </a:moveTo>
                      <a:cubicBezTo>
                        <a:pt x="0" y="10"/>
                        <a:pt x="0" y="11"/>
                        <a:pt x="0" y="11"/>
                      </a:cubicBezTo>
                      <a:cubicBezTo>
                        <a:pt x="0" y="11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moveTo>
                        <a:pt x="2" y="7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moveTo>
                        <a:pt x="3" y="6"/>
                      </a:moveTo>
                      <a:cubicBezTo>
                        <a:pt x="2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3" y="5"/>
                      </a:move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moveTo>
                        <a:pt x="6" y="0"/>
                      </a:moveTo>
                      <a:cubicBezTo>
                        <a:pt x="5" y="2"/>
                        <a:pt x="4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3"/>
                        <a:pt x="5" y="2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4" name="Freeform 9806"/>
                <p:cNvSpPr>
                  <a:spLocks/>
                </p:cNvSpPr>
                <p:nvPr/>
              </p:nvSpPr>
              <p:spPr bwMode="auto">
                <a:xfrm>
                  <a:off x="-226" y="3823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5" name="Freeform 9807"/>
                <p:cNvSpPr>
                  <a:spLocks noEditPoints="1"/>
                </p:cNvSpPr>
                <p:nvPr/>
              </p:nvSpPr>
              <p:spPr bwMode="auto">
                <a:xfrm>
                  <a:off x="-234" y="3814"/>
                  <a:ext cx="15" cy="23"/>
                </a:xfrm>
                <a:custGeom>
                  <a:avLst/>
                  <a:gdLst>
                    <a:gd name="T0" fmla="*/ 1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1 w 6"/>
                    <a:gd name="T7" fmla="*/ 9 h 10"/>
                    <a:gd name="T8" fmla="*/ 1 w 6"/>
                    <a:gd name="T9" fmla="*/ 9 h 10"/>
                    <a:gd name="T10" fmla="*/ 1 w 6"/>
                    <a:gd name="T11" fmla="*/ 8 h 10"/>
                    <a:gd name="T12" fmla="*/ 1 w 6"/>
                    <a:gd name="T13" fmla="*/ 9 h 10"/>
                    <a:gd name="T14" fmla="*/ 1 w 6"/>
                    <a:gd name="T15" fmla="*/ 9 h 10"/>
                    <a:gd name="T16" fmla="*/ 1 w 6"/>
                    <a:gd name="T17" fmla="*/ 8 h 10"/>
                    <a:gd name="T18" fmla="*/ 1 w 6"/>
                    <a:gd name="T19" fmla="*/ 8 h 10"/>
                    <a:gd name="T20" fmla="*/ 2 w 6"/>
                    <a:gd name="T21" fmla="*/ 7 h 10"/>
                    <a:gd name="T22" fmla="*/ 2 w 6"/>
                    <a:gd name="T23" fmla="*/ 7 h 10"/>
                    <a:gd name="T24" fmla="*/ 2 w 6"/>
                    <a:gd name="T25" fmla="*/ 7 h 10"/>
                    <a:gd name="T26" fmla="*/ 2 w 6"/>
                    <a:gd name="T27" fmla="*/ 7 h 10"/>
                    <a:gd name="T28" fmla="*/ 2 w 6"/>
                    <a:gd name="T29" fmla="*/ 7 h 10"/>
                    <a:gd name="T30" fmla="*/ 3 w 6"/>
                    <a:gd name="T31" fmla="*/ 5 h 10"/>
                    <a:gd name="T32" fmla="*/ 3 w 6"/>
                    <a:gd name="T33" fmla="*/ 6 h 10"/>
                    <a:gd name="T34" fmla="*/ 3 w 6"/>
                    <a:gd name="T35" fmla="*/ 6 h 10"/>
                    <a:gd name="T36" fmla="*/ 3 w 6"/>
                    <a:gd name="T37" fmla="*/ 5 h 10"/>
                    <a:gd name="T38" fmla="*/ 3 w 6"/>
                    <a:gd name="T39" fmla="*/ 5 h 10"/>
                    <a:gd name="T40" fmla="*/ 6 w 6"/>
                    <a:gd name="T41" fmla="*/ 0 h 10"/>
                    <a:gd name="T42" fmla="*/ 6 w 6"/>
                    <a:gd name="T43" fmla="*/ 0 h 10"/>
                    <a:gd name="T44" fmla="*/ 6 w 6"/>
                    <a:gd name="T45" fmla="*/ 0 h 10"/>
                    <a:gd name="T46" fmla="*/ 6 w 6"/>
                    <a:gd name="T4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" h="10">
                      <a:moveTo>
                        <a:pt x="1" y="9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moveTo>
                        <a:pt x="1" y="8"/>
                      </a:move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2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moveTo>
                        <a:pt x="3" y="5"/>
                      </a:moveTo>
                      <a:cubicBezTo>
                        <a:pt x="3" y="5"/>
                        <a:pt x="3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6" name="Freeform 9808"/>
                <p:cNvSpPr>
                  <a:spLocks/>
                </p:cNvSpPr>
                <p:nvPr/>
              </p:nvSpPr>
              <p:spPr bwMode="auto">
                <a:xfrm>
                  <a:off x="-278" y="3918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7" name="Freeform 9809"/>
                <p:cNvSpPr>
                  <a:spLocks noEditPoints="1"/>
                </p:cNvSpPr>
                <p:nvPr/>
              </p:nvSpPr>
              <p:spPr bwMode="auto">
                <a:xfrm>
                  <a:off x="26" y="3313"/>
                  <a:ext cx="40" cy="66"/>
                </a:xfrm>
                <a:custGeom>
                  <a:avLst/>
                  <a:gdLst>
                    <a:gd name="T0" fmla="*/ 1 w 17"/>
                    <a:gd name="T1" fmla="*/ 26 h 28"/>
                    <a:gd name="T2" fmla="*/ 0 w 17"/>
                    <a:gd name="T3" fmla="*/ 28 h 28"/>
                    <a:gd name="T4" fmla="*/ 0 w 17"/>
                    <a:gd name="T5" fmla="*/ 28 h 28"/>
                    <a:gd name="T6" fmla="*/ 1 w 17"/>
                    <a:gd name="T7" fmla="*/ 26 h 28"/>
                    <a:gd name="T8" fmla="*/ 1 w 17"/>
                    <a:gd name="T9" fmla="*/ 26 h 28"/>
                    <a:gd name="T10" fmla="*/ 3 w 17"/>
                    <a:gd name="T11" fmla="*/ 23 h 28"/>
                    <a:gd name="T12" fmla="*/ 1 w 17"/>
                    <a:gd name="T13" fmla="*/ 26 h 28"/>
                    <a:gd name="T14" fmla="*/ 1 w 17"/>
                    <a:gd name="T15" fmla="*/ 26 h 28"/>
                    <a:gd name="T16" fmla="*/ 3 w 17"/>
                    <a:gd name="T17" fmla="*/ 23 h 28"/>
                    <a:gd name="T18" fmla="*/ 3 w 17"/>
                    <a:gd name="T19" fmla="*/ 23 h 28"/>
                    <a:gd name="T20" fmla="*/ 8 w 17"/>
                    <a:gd name="T21" fmla="*/ 16 h 28"/>
                    <a:gd name="T22" fmla="*/ 6 w 17"/>
                    <a:gd name="T23" fmla="*/ 20 h 28"/>
                    <a:gd name="T24" fmla="*/ 6 w 17"/>
                    <a:gd name="T25" fmla="*/ 20 h 28"/>
                    <a:gd name="T26" fmla="*/ 8 w 17"/>
                    <a:gd name="T27" fmla="*/ 16 h 28"/>
                    <a:gd name="T28" fmla="*/ 8 w 17"/>
                    <a:gd name="T29" fmla="*/ 16 h 28"/>
                    <a:gd name="T30" fmla="*/ 7 w 17"/>
                    <a:gd name="T31" fmla="*/ 16 h 28"/>
                    <a:gd name="T32" fmla="*/ 7 w 17"/>
                    <a:gd name="T33" fmla="*/ 16 h 28"/>
                    <a:gd name="T34" fmla="*/ 6 w 17"/>
                    <a:gd name="T35" fmla="*/ 18 h 28"/>
                    <a:gd name="T36" fmla="*/ 6 w 17"/>
                    <a:gd name="T37" fmla="*/ 18 h 28"/>
                    <a:gd name="T38" fmla="*/ 7 w 17"/>
                    <a:gd name="T39" fmla="*/ 16 h 28"/>
                    <a:gd name="T40" fmla="*/ 5 w 17"/>
                    <a:gd name="T41" fmla="*/ 20 h 28"/>
                    <a:gd name="T42" fmla="*/ 5 w 17"/>
                    <a:gd name="T43" fmla="*/ 20 h 28"/>
                    <a:gd name="T44" fmla="*/ 7 w 17"/>
                    <a:gd name="T45" fmla="*/ 16 h 28"/>
                    <a:gd name="T46" fmla="*/ 7 w 17"/>
                    <a:gd name="T47" fmla="*/ 16 h 28"/>
                    <a:gd name="T48" fmla="*/ 7 w 17"/>
                    <a:gd name="T49" fmla="*/ 16 h 28"/>
                    <a:gd name="T50" fmla="*/ 7 w 17"/>
                    <a:gd name="T51" fmla="*/ 16 h 28"/>
                    <a:gd name="T52" fmla="*/ 7 w 17"/>
                    <a:gd name="T53" fmla="*/ 16 h 28"/>
                    <a:gd name="T54" fmla="*/ 7 w 17"/>
                    <a:gd name="T55" fmla="*/ 16 h 28"/>
                    <a:gd name="T56" fmla="*/ 7 w 17"/>
                    <a:gd name="T57" fmla="*/ 16 h 28"/>
                    <a:gd name="T58" fmla="*/ 6 w 17"/>
                    <a:gd name="T59" fmla="*/ 18 h 28"/>
                    <a:gd name="T60" fmla="*/ 7 w 17"/>
                    <a:gd name="T61" fmla="*/ 16 h 28"/>
                    <a:gd name="T62" fmla="*/ 7 w 17"/>
                    <a:gd name="T63" fmla="*/ 16 h 28"/>
                    <a:gd name="T64" fmla="*/ 11 w 17"/>
                    <a:gd name="T65" fmla="*/ 10 h 28"/>
                    <a:gd name="T66" fmla="*/ 11 w 17"/>
                    <a:gd name="T67" fmla="*/ 11 h 28"/>
                    <a:gd name="T68" fmla="*/ 10 w 17"/>
                    <a:gd name="T69" fmla="*/ 12 h 28"/>
                    <a:gd name="T70" fmla="*/ 10 w 17"/>
                    <a:gd name="T71" fmla="*/ 12 h 28"/>
                    <a:gd name="T72" fmla="*/ 11 w 17"/>
                    <a:gd name="T73" fmla="*/ 11 h 28"/>
                    <a:gd name="T74" fmla="*/ 10 w 17"/>
                    <a:gd name="T75" fmla="*/ 12 h 28"/>
                    <a:gd name="T76" fmla="*/ 10 w 17"/>
                    <a:gd name="T77" fmla="*/ 12 h 28"/>
                    <a:gd name="T78" fmla="*/ 11 w 17"/>
                    <a:gd name="T79" fmla="*/ 11 h 28"/>
                    <a:gd name="T80" fmla="*/ 12 w 17"/>
                    <a:gd name="T81" fmla="*/ 10 h 28"/>
                    <a:gd name="T82" fmla="*/ 12 w 17"/>
                    <a:gd name="T83" fmla="*/ 10 h 28"/>
                    <a:gd name="T84" fmla="*/ 11 w 17"/>
                    <a:gd name="T85" fmla="*/ 11 h 28"/>
                    <a:gd name="T86" fmla="*/ 11 w 17"/>
                    <a:gd name="T87" fmla="*/ 10 h 28"/>
                    <a:gd name="T88" fmla="*/ 11 w 17"/>
                    <a:gd name="T89" fmla="*/ 10 h 28"/>
                    <a:gd name="T90" fmla="*/ 11 w 17"/>
                    <a:gd name="T91" fmla="*/ 10 h 28"/>
                    <a:gd name="T92" fmla="*/ 10 w 17"/>
                    <a:gd name="T93" fmla="*/ 12 h 28"/>
                    <a:gd name="T94" fmla="*/ 10 w 17"/>
                    <a:gd name="T95" fmla="*/ 12 h 28"/>
                    <a:gd name="T96" fmla="*/ 11 w 17"/>
                    <a:gd name="T97" fmla="*/ 10 h 28"/>
                    <a:gd name="T98" fmla="*/ 11 w 17"/>
                    <a:gd name="T99" fmla="*/ 10 h 28"/>
                    <a:gd name="T100" fmla="*/ 11 w 17"/>
                    <a:gd name="T101" fmla="*/ 10 h 28"/>
                    <a:gd name="T102" fmla="*/ 9 w 17"/>
                    <a:gd name="T103" fmla="*/ 12 h 28"/>
                    <a:gd name="T104" fmla="*/ 9 w 17"/>
                    <a:gd name="T105" fmla="*/ 12 h 28"/>
                    <a:gd name="T106" fmla="*/ 11 w 17"/>
                    <a:gd name="T107" fmla="*/ 10 h 28"/>
                    <a:gd name="T108" fmla="*/ 11 w 17"/>
                    <a:gd name="T109" fmla="*/ 10 h 28"/>
                    <a:gd name="T110" fmla="*/ 17 w 17"/>
                    <a:gd name="T111" fmla="*/ 0 h 28"/>
                    <a:gd name="T112" fmla="*/ 17 w 17"/>
                    <a:gd name="T113" fmla="*/ 0 h 28"/>
                    <a:gd name="T114" fmla="*/ 17 w 17"/>
                    <a:gd name="T115" fmla="*/ 1 h 28"/>
                    <a:gd name="T116" fmla="*/ 17 w 17"/>
                    <a:gd name="T11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" h="28">
                      <a:moveTo>
                        <a:pt x="1" y="26"/>
                      </a:moveTo>
                      <a:cubicBezTo>
                        <a:pt x="1" y="27"/>
                        <a:pt x="1" y="27"/>
                        <a:pt x="0" y="28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1" y="27"/>
                        <a:pt x="1" y="27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moveTo>
                        <a:pt x="3" y="23"/>
                      </a:moveTo>
                      <a:cubicBezTo>
                        <a:pt x="2" y="24"/>
                        <a:pt x="2" y="25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2" y="25"/>
                        <a:pt x="2" y="24"/>
                        <a:pt x="3" y="23"/>
                      </a:cubicBezTo>
                      <a:cubicBezTo>
                        <a:pt x="3" y="23"/>
                        <a:pt x="3" y="23"/>
                        <a:pt x="3" y="23"/>
                      </a:cubicBezTo>
                      <a:moveTo>
                        <a:pt x="8" y="16"/>
                      </a:moveTo>
                      <a:cubicBezTo>
                        <a:pt x="7" y="17"/>
                        <a:pt x="6" y="19"/>
                        <a:pt x="6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6" y="19"/>
                        <a:pt x="7" y="17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7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7" y="17"/>
                        <a:pt x="7" y="16"/>
                      </a:cubicBezTo>
                      <a:cubicBezTo>
                        <a:pt x="7" y="17"/>
                        <a:pt x="6" y="18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6" y="18"/>
                        <a:pt x="7" y="17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moveTo>
                        <a:pt x="7" y="16"/>
                      </a:moveTo>
                      <a:cubicBezTo>
                        <a:pt x="7" y="17"/>
                        <a:pt x="6" y="17"/>
                        <a:pt x="6" y="18"/>
                      </a:cubicBezTo>
                      <a:cubicBezTo>
                        <a:pt x="6" y="17"/>
                        <a:pt x="7" y="17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moveTo>
                        <a:pt x="11" y="10"/>
                      </a:move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1" y="11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1" y="11"/>
                      </a:cubicBezTo>
                      <a:cubicBezTo>
                        <a:pt x="11" y="11"/>
                        <a:pt x="11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1" y="11"/>
                        <a:pt x="11" y="11"/>
                      </a:cubicBezTo>
                      <a:cubicBezTo>
                        <a:pt x="11" y="11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moveTo>
                        <a:pt x="11" y="10"/>
                      </a:moveTo>
                      <a:cubicBezTo>
                        <a:pt x="11" y="11"/>
                        <a:pt x="10" y="12"/>
                        <a:pt x="10" y="12"/>
                      </a:cubicBez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0" y="12"/>
                        <a:pt x="11" y="11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moveTo>
                        <a:pt x="11" y="10"/>
                      </a:moveTo>
                      <a:cubicBezTo>
                        <a:pt x="10" y="11"/>
                        <a:pt x="10" y="11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8" name="Oval 9810"/>
                <p:cNvSpPr>
                  <a:spLocks noChangeArrowheads="1"/>
                </p:cNvSpPr>
                <p:nvPr/>
              </p:nvSpPr>
              <p:spPr bwMode="auto">
                <a:xfrm>
                  <a:off x="29" y="337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49" name="Freeform 9811"/>
                <p:cNvSpPr>
                  <a:spLocks noEditPoints="1"/>
                </p:cNvSpPr>
                <p:nvPr/>
              </p:nvSpPr>
              <p:spPr bwMode="auto">
                <a:xfrm>
                  <a:off x="29" y="3368"/>
                  <a:ext cx="4" cy="11"/>
                </a:xfrm>
                <a:custGeom>
                  <a:avLst/>
                  <a:gdLst>
                    <a:gd name="T0" fmla="*/ 1 w 2"/>
                    <a:gd name="T1" fmla="*/ 4 h 5"/>
                    <a:gd name="T2" fmla="*/ 0 w 2"/>
                    <a:gd name="T3" fmla="*/ 5 h 5"/>
                    <a:gd name="T4" fmla="*/ 0 w 2"/>
                    <a:gd name="T5" fmla="*/ 5 h 5"/>
                    <a:gd name="T6" fmla="*/ 1 w 2"/>
                    <a:gd name="T7" fmla="*/ 4 h 5"/>
                    <a:gd name="T8" fmla="*/ 1 w 2"/>
                    <a:gd name="T9" fmla="*/ 4 h 5"/>
                    <a:gd name="T10" fmla="*/ 2 w 2"/>
                    <a:gd name="T11" fmla="*/ 0 h 5"/>
                    <a:gd name="T12" fmla="*/ 1 w 2"/>
                    <a:gd name="T13" fmla="*/ 3 h 5"/>
                    <a:gd name="T14" fmla="*/ 1 w 2"/>
                    <a:gd name="T15" fmla="*/ 3 h 5"/>
                    <a:gd name="T16" fmla="*/ 2 w 2"/>
                    <a:gd name="T17" fmla="*/ 0 h 5"/>
                    <a:gd name="T18" fmla="*/ 2 w 2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5">
                      <a:moveTo>
                        <a:pt x="1" y="4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0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2" y="0"/>
                      </a:moveTo>
                      <a:cubicBezTo>
                        <a:pt x="2" y="1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0" name="Freeform 9812"/>
                <p:cNvSpPr>
                  <a:spLocks/>
                </p:cNvSpPr>
                <p:nvPr/>
              </p:nvSpPr>
              <p:spPr bwMode="auto">
                <a:xfrm>
                  <a:off x="31" y="3375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1" name="Freeform 9813"/>
                <p:cNvSpPr>
                  <a:spLocks noEditPoints="1"/>
                </p:cNvSpPr>
                <p:nvPr/>
              </p:nvSpPr>
              <p:spPr bwMode="auto">
                <a:xfrm>
                  <a:off x="-14" y="3384"/>
                  <a:ext cx="40" cy="64"/>
                </a:xfrm>
                <a:custGeom>
                  <a:avLst/>
                  <a:gdLst>
                    <a:gd name="T0" fmla="*/ 2 w 17"/>
                    <a:gd name="T1" fmla="*/ 25 h 27"/>
                    <a:gd name="T2" fmla="*/ 0 w 17"/>
                    <a:gd name="T3" fmla="*/ 27 h 27"/>
                    <a:gd name="T4" fmla="*/ 0 w 17"/>
                    <a:gd name="T5" fmla="*/ 27 h 27"/>
                    <a:gd name="T6" fmla="*/ 2 w 17"/>
                    <a:gd name="T7" fmla="*/ 25 h 27"/>
                    <a:gd name="T8" fmla="*/ 2 w 17"/>
                    <a:gd name="T9" fmla="*/ 25 h 27"/>
                    <a:gd name="T10" fmla="*/ 4 w 17"/>
                    <a:gd name="T11" fmla="*/ 20 h 27"/>
                    <a:gd name="T12" fmla="*/ 3 w 17"/>
                    <a:gd name="T13" fmla="*/ 22 h 27"/>
                    <a:gd name="T14" fmla="*/ 2 w 17"/>
                    <a:gd name="T15" fmla="*/ 25 h 27"/>
                    <a:gd name="T16" fmla="*/ 2 w 17"/>
                    <a:gd name="T17" fmla="*/ 25 h 27"/>
                    <a:gd name="T18" fmla="*/ 3 w 17"/>
                    <a:gd name="T19" fmla="*/ 22 h 27"/>
                    <a:gd name="T20" fmla="*/ 4 w 17"/>
                    <a:gd name="T21" fmla="*/ 20 h 27"/>
                    <a:gd name="T22" fmla="*/ 4 w 17"/>
                    <a:gd name="T23" fmla="*/ 20 h 27"/>
                    <a:gd name="T24" fmla="*/ 8 w 17"/>
                    <a:gd name="T25" fmla="*/ 15 h 27"/>
                    <a:gd name="T26" fmla="*/ 5 w 17"/>
                    <a:gd name="T27" fmla="*/ 20 h 27"/>
                    <a:gd name="T28" fmla="*/ 5 w 17"/>
                    <a:gd name="T29" fmla="*/ 20 h 27"/>
                    <a:gd name="T30" fmla="*/ 8 w 17"/>
                    <a:gd name="T31" fmla="*/ 15 h 27"/>
                    <a:gd name="T32" fmla="*/ 8 w 17"/>
                    <a:gd name="T33" fmla="*/ 15 h 27"/>
                    <a:gd name="T34" fmla="*/ 8 w 17"/>
                    <a:gd name="T35" fmla="*/ 14 h 27"/>
                    <a:gd name="T36" fmla="*/ 4 w 17"/>
                    <a:gd name="T37" fmla="*/ 20 h 27"/>
                    <a:gd name="T38" fmla="*/ 4 w 17"/>
                    <a:gd name="T39" fmla="*/ 20 h 27"/>
                    <a:gd name="T40" fmla="*/ 8 w 17"/>
                    <a:gd name="T41" fmla="*/ 14 h 27"/>
                    <a:gd name="T42" fmla="*/ 8 w 17"/>
                    <a:gd name="T43" fmla="*/ 14 h 27"/>
                    <a:gd name="T44" fmla="*/ 11 w 17"/>
                    <a:gd name="T45" fmla="*/ 9 h 27"/>
                    <a:gd name="T46" fmla="*/ 10 w 17"/>
                    <a:gd name="T47" fmla="*/ 11 h 27"/>
                    <a:gd name="T48" fmla="*/ 10 w 17"/>
                    <a:gd name="T49" fmla="*/ 11 h 27"/>
                    <a:gd name="T50" fmla="*/ 11 w 17"/>
                    <a:gd name="T51" fmla="*/ 9 h 27"/>
                    <a:gd name="T52" fmla="*/ 11 w 17"/>
                    <a:gd name="T53" fmla="*/ 9 h 27"/>
                    <a:gd name="T54" fmla="*/ 11 w 17"/>
                    <a:gd name="T55" fmla="*/ 9 h 27"/>
                    <a:gd name="T56" fmla="*/ 10 w 17"/>
                    <a:gd name="T57" fmla="*/ 11 h 27"/>
                    <a:gd name="T58" fmla="*/ 10 w 17"/>
                    <a:gd name="T59" fmla="*/ 11 h 27"/>
                    <a:gd name="T60" fmla="*/ 11 w 17"/>
                    <a:gd name="T61" fmla="*/ 9 h 27"/>
                    <a:gd name="T62" fmla="*/ 11 w 17"/>
                    <a:gd name="T63" fmla="*/ 9 h 27"/>
                    <a:gd name="T64" fmla="*/ 17 w 17"/>
                    <a:gd name="T65" fmla="*/ 0 h 27"/>
                    <a:gd name="T66" fmla="*/ 15 w 17"/>
                    <a:gd name="T67" fmla="*/ 4 h 27"/>
                    <a:gd name="T68" fmla="*/ 15 w 17"/>
                    <a:gd name="T69" fmla="*/ 4 h 27"/>
                    <a:gd name="T70" fmla="*/ 17 w 17"/>
                    <a:gd name="T71" fmla="*/ 0 h 27"/>
                    <a:gd name="T72" fmla="*/ 17 w 17"/>
                    <a:gd name="T73" fmla="*/ 0 h 27"/>
                    <a:gd name="T74" fmla="*/ 16 w 17"/>
                    <a:gd name="T75" fmla="*/ 0 h 27"/>
                    <a:gd name="T76" fmla="*/ 14 w 17"/>
                    <a:gd name="T77" fmla="*/ 3 h 27"/>
                    <a:gd name="T78" fmla="*/ 14 w 17"/>
                    <a:gd name="T79" fmla="*/ 3 h 27"/>
                    <a:gd name="T80" fmla="*/ 16 w 17"/>
                    <a:gd name="T81" fmla="*/ 0 h 27"/>
                    <a:gd name="T82" fmla="*/ 16 w 17"/>
                    <a:gd name="T8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7" h="27">
                      <a:moveTo>
                        <a:pt x="2" y="25"/>
                      </a:moveTo>
                      <a:cubicBezTo>
                        <a:pt x="1" y="26"/>
                        <a:pt x="1" y="26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1" y="26"/>
                        <a:pt x="1" y="26"/>
                        <a:pt x="2" y="25"/>
                      </a:cubicBezTo>
                      <a:cubicBezTo>
                        <a:pt x="2" y="25"/>
                        <a:pt x="2" y="25"/>
                        <a:pt x="2" y="25"/>
                      </a:cubicBezTo>
                      <a:moveTo>
                        <a:pt x="4" y="20"/>
                      </a:moveTo>
                      <a:cubicBezTo>
                        <a:pt x="4" y="21"/>
                        <a:pt x="4" y="21"/>
                        <a:pt x="3" y="22"/>
                      </a:cubicBezTo>
                      <a:cubicBezTo>
                        <a:pt x="3" y="23"/>
                        <a:pt x="2" y="24"/>
                        <a:pt x="2" y="25"/>
                      </a:cubicBezTo>
                      <a:cubicBezTo>
                        <a:pt x="2" y="25"/>
                        <a:pt x="2" y="25"/>
                        <a:pt x="2" y="25"/>
                      </a:cubicBezTo>
                      <a:cubicBezTo>
                        <a:pt x="2" y="24"/>
                        <a:pt x="3" y="23"/>
                        <a:pt x="3" y="22"/>
                      </a:cubicBezTo>
                      <a:cubicBezTo>
                        <a:pt x="4" y="21"/>
                        <a:pt x="4" y="21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moveTo>
                        <a:pt x="8" y="15"/>
                      </a:moveTo>
                      <a:cubicBezTo>
                        <a:pt x="7" y="17"/>
                        <a:pt x="6" y="18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6" y="18"/>
                        <a:pt x="7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moveTo>
                        <a:pt x="8" y="14"/>
                      </a:moveTo>
                      <a:cubicBezTo>
                        <a:pt x="7" y="16"/>
                        <a:pt x="6" y="18"/>
                        <a:pt x="4" y="20"/>
                      </a:cubicBezTo>
                      <a:cubicBezTo>
                        <a:pt x="4" y="20"/>
                        <a:pt x="4" y="20"/>
                        <a:pt x="4" y="20"/>
                      </a:cubicBezTo>
                      <a:cubicBezTo>
                        <a:pt x="6" y="18"/>
                        <a:pt x="7" y="16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moveTo>
                        <a:pt x="11" y="9"/>
                      </a:moveTo>
                      <a:cubicBezTo>
                        <a:pt x="11" y="10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1" y="10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moveTo>
                        <a:pt x="11" y="9"/>
                      </a:moveTo>
                      <a:cubicBezTo>
                        <a:pt x="10" y="10"/>
                        <a:pt x="10" y="10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0"/>
                        <a:pt x="10" y="10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moveTo>
                        <a:pt x="17" y="0"/>
                      </a:moveTo>
                      <a:cubicBezTo>
                        <a:pt x="16" y="1"/>
                        <a:pt x="15" y="2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2"/>
                        <a:pt x="16" y="1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moveTo>
                        <a:pt x="16" y="0"/>
                      </a:moveTo>
                      <a:cubicBezTo>
                        <a:pt x="15" y="1"/>
                        <a:pt x="15" y="2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5" y="2"/>
                        <a:pt x="15" y="1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2" name="Freeform 9814"/>
                <p:cNvSpPr>
                  <a:spLocks noEditPoints="1"/>
                </p:cNvSpPr>
                <p:nvPr/>
              </p:nvSpPr>
              <p:spPr bwMode="auto">
                <a:xfrm>
                  <a:off x="-26" y="3316"/>
                  <a:ext cx="95" cy="153"/>
                </a:xfrm>
                <a:custGeom>
                  <a:avLst/>
                  <a:gdLst>
                    <a:gd name="T0" fmla="*/ 0 w 40"/>
                    <a:gd name="T1" fmla="*/ 65 h 65"/>
                    <a:gd name="T2" fmla="*/ 0 w 40"/>
                    <a:gd name="T3" fmla="*/ 65 h 65"/>
                    <a:gd name="T4" fmla="*/ 0 w 40"/>
                    <a:gd name="T5" fmla="*/ 65 h 65"/>
                    <a:gd name="T6" fmla="*/ 3 w 40"/>
                    <a:gd name="T7" fmla="*/ 61 h 65"/>
                    <a:gd name="T8" fmla="*/ 3 w 40"/>
                    <a:gd name="T9" fmla="*/ 61 h 65"/>
                    <a:gd name="T10" fmla="*/ 3 w 40"/>
                    <a:gd name="T11" fmla="*/ 60 h 65"/>
                    <a:gd name="T12" fmla="*/ 6 w 40"/>
                    <a:gd name="T13" fmla="*/ 56 h 65"/>
                    <a:gd name="T14" fmla="*/ 6 w 40"/>
                    <a:gd name="T15" fmla="*/ 56 h 65"/>
                    <a:gd name="T16" fmla="*/ 5 w 40"/>
                    <a:gd name="T17" fmla="*/ 57 h 65"/>
                    <a:gd name="T18" fmla="*/ 5 w 40"/>
                    <a:gd name="T19" fmla="*/ 56 h 65"/>
                    <a:gd name="T20" fmla="*/ 10 w 40"/>
                    <a:gd name="T21" fmla="*/ 49 h 65"/>
                    <a:gd name="T22" fmla="*/ 9 w 40"/>
                    <a:gd name="T23" fmla="*/ 49 h 65"/>
                    <a:gd name="T24" fmla="*/ 9 w 40"/>
                    <a:gd name="T25" fmla="*/ 49 h 65"/>
                    <a:gd name="T26" fmla="*/ 13 w 40"/>
                    <a:gd name="T27" fmla="*/ 44 h 65"/>
                    <a:gd name="T28" fmla="*/ 15 w 40"/>
                    <a:gd name="T29" fmla="*/ 40 h 65"/>
                    <a:gd name="T30" fmla="*/ 13 w 40"/>
                    <a:gd name="T31" fmla="*/ 43 h 65"/>
                    <a:gd name="T32" fmla="*/ 20 w 40"/>
                    <a:gd name="T33" fmla="*/ 33 h 65"/>
                    <a:gd name="T34" fmla="*/ 20 w 40"/>
                    <a:gd name="T35" fmla="*/ 33 h 65"/>
                    <a:gd name="T36" fmla="*/ 16 w 40"/>
                    <a:gd name="T37" fmla="*/ 38 h 65"/>
                    <a:gd name="T38" fmla="*/ 19 w 40"/>
                    <a:gd name="T39" fmla="*/ 32 h 65"/>
                    <a:gd name="T40" fmla="*/ 22 w 40"/>
                    <a:gd name="T41" fmla="*/ 29 h 65"/>
                    <a:gd name="T42" fmla="*/ 22 w 40"/>
                    <a:gd name="T43" fmla="*/ 27 h 65"/>
                    <a:gd name="T44" fmla="*/ 22 w 40"/>
                    <a:gd name="T45" fmla="*/ 27 h 65"/>
                    <a:gd name="T46" fmla="*/ 25 w 40"/>
                    <a:gd name="T47" fmla="*/ 22 h 65"/>
                    <a:gd name="T48" fmla="*/ 28 w 40"/>
                    <a:gd name="T49" fmla="*/ 19 h 65"/>
                    <a:gd name="T50" fmla="*/ 25 w 40"/>
                    <a:gd name="T51" fmla="*/ 22 h 65"/>
                    <a:gd name="T52" fmla="*/ 32 w 40"/>
                    <a:gd name="T53" fmla="*/ 11 h 65"/>
                    <a:gd name="T54" fmla="*/ 32 w 40"/>
                    <a:gd name="T55" fmla="*/ 11 h 65"/>
                    <a:gd name="T56" fmla="*/ 29 w 40"/>
                    <a:gd name="T57" fmla="*/ 15 h 65"/>
                    <a:gd name="T58" fmla="*/ 32 w 40"/>
                    <a:gd name="T59" fmla="*/ 11 h 65"/>
                    <a:gd name="T60" fmla="*/ 29 w 40"/>
                    <a:gd name="T61" fmla="*/ 15 h 65"/>
                    <a:gd name="T62" fmla="*/ 29 w 40"/>
                    <a:gd name="T63" fmla="*/ 15 h 65"/>
                    <a:gd name="T64" fmla="*/ 32 w 40"/>
                    <a:gd name="T65" fmla="*/ 11 h 65"/>
                    <a:gd name="T66" fmla="*/ 31 w 40"/>
                    <a:gd name="T67" fmla="*/ 11 h 65"/>
                    <a:gd name="T68" fmla="*/ 38 w 40"/>
                    <a:gd name="T69" fmla="*/ 4 h 65"/>
                    <a:gd name="T70" fmla="*/ 38 w 40"/>
                    <a:gd name="T71" fmla="*/ 4 h 65"/>
                    <a:gd name="T72" fmla="*/ 38 w 40"/>
                    <a:gd name="T73" fmla="*/ 0 h 65"/>
                    <a:gd name="T74" fmla="*/ 33 w 40"/>
                    <a:gd name="T75" fmla="*/ 9 h 65"/>
                    <a:gd name="T76" fmla="*/ 38 w 40"/>
                    <a:gd name="T77" fmla="*/ 0 h 65"/>
                    <a:gd name="T78" fmla="*/ 34 w 40"/>
                    <a:gd name="T79" fmla="*/ 8 h 65"/>
                    <a:gd name="T80" fmla="*/ 34 w 40"/>
                    <a:gd name="T81" fmla="*/ 8 h 65"/>
                    <a:gd name="T82" fmla="*/ 34 w 40"/>
                    <a:gd name="T83" fmla="*/ 8 h 65"/>
                    <a:gd name="T84" fmla="*/ 36 w 40"/>
                    <a:gd name="T85" fmla="*/ 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0" h="65">
                      <a:moveTo>
                        <a:pt x="1" y="65"/>
                      </a:moveTo>
                      <a:cubicBezTo>
                        <a:pt x="1" y="65"/>
                        <a:pt x="0" y="65"/>
                        <a:pt x="0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1" y="65"/>
                        <a:pt x="1" y="65"/>
                      </a:cubicBezTo>
                      <a:cubicBezTo>
                        <a:pt x="1" y="65"/>
                        <a:pt x="1" y="65"/>
                        <a:pt x="1" y="65"/>
                      </a:cubicBezTo>
                      <a:moveTo>
                        <a:pt x="0" y="65"/>
                      </a:move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moveTo>
                        <a:pt x="3" y="61"/>
                      </a:move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moveTo>
                        <a:pt x="3" y="60"/>
                      </a:moveTo>
                      <a:cubicBezTo>
                        <a:pt x="3" y="60"/>
                        <a:pt x="3" y="60"/>
                        <a:pt x="3" y="60"/>
                      </a:cubicBezTo>
                      <a:cubicBezTo>
                        <a:pt x="3" y="60"/>
                        <a:pt x="3" y="60"/>
                        <a:pt x="3" y="60"/>
                      </a:cubicBezTo>
                      <a:cubicBezTo>
                        <a:pt x="3" y="60"/>
                        <a:pt x="3" y="60"/>
                        <a:pt x="3" y="60"/>
                      </a:cubicBezTo>
                      <a:cubicBezTo>
                        <a:pt x="3" y="60"/>
                        <a:pt x="3" y="60"/>
                        <a:pt x="3" y="60"/>
                      </a:cubicBezTo>
                      <a:moveTo>
                        <a:pt x="6" y="56"/>
                      </a:moveTo>
                      <a:cubicBezTo>
                        <a:pt x="6" y="56"/>
                        <a:pt x="6" y="57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6" y="57"/>
                        <a:pt x="6" y="56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moveTo>
                        <a:pt x="5" y="56"/>
                      </a:moveTo>
                      <a:cubicBezTo>
                        <a:pt x="5" y="56"/>
                        <a:pt x="5" y="56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5" y="56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5" y="56"/>
                      </a:cubicBezTo>
                      <a:moveTo>
                        <a:pt x="10" y="49"/>
                      </a:move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moveTo>
                        <a:pt x="9" y="49"/>
                      </a:move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9" y="49"/>
                        <a:pt x="9" y="49"/>
                        <a:pt x="9" y="49"/>
                      </a:cubicBezTo>
                      <a:moveTo>
                        <a:pt x="15" y="40"/>
                      </a:moveTo>
                      <a:cubicBezTo>
                        <a:pt x="14" y="42"/>
                        <a:pt x="14" y="43"/>
                        <a:pt x="13" y="44"/>
                      </a:cubicBezTo>
                      <a:cubicBezTo>
                        <a:pt x="13" y="44"/>
                        <a:pt x="13" y="44"/>
                        <a:pt x="13" y="44"/>
                      </a:cubicBezTo>
                      <a:cubicBezTo>
                        <a:pt x="14" y="43"/>
                        <a:pt x="14" y="42"/>
                        <a:pt x="15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moveTo>
                        <a:pt x="15" y="40"/>
                      </a:moveTo>
                      <a:cubicBezTo>
                        <a:pt x="14" y="41"/>
                        <a:pt x="13" y="42"/>
                        <a:pt x="13" y="43"/>
                      </a:cubicBezTo>
                      <a:cubicBezTo>
                        <a:pt x="13" y="43"/>
                        <a:pt x="13" y="43"/>
                        <a:pt x="13" y="43"/>
                      </a:cubicBezTo>
                      <a:cubicBezTo>
                        <a:pt x="13" y="42"/>
                        <a:pt x="14" y="41"/>
                        <a:pt x="15" y="40"/>
                      </a:cubicBezTo>
                      <a:cubicBezTo>
                        <a:pt x="15" y="40"/>
                        <a:pt x="15" y="40"/>
                        <a:pt x="15" y="40"/>
                      </a:cubicBezTo>
                      <a:moveTo>
                        <a:pt x="20" y="33"/>
                      </a:moveTo>
                      <a:cubicBezTo>
                        <a:pt x="18" y="34"/>
                        <a:pt x="17" y="36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7" y="36"/>
                        <a:pt x="18" y="34"/>
                        <a:pt x="20" y="33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moveTo>
                        <a:pt x="19" y="32"/>
                      </a:moveTo>
                      <a:cubicBezTo>
                        <a:pt x="18" y="34"/>
                        <a:pt x="17" y="36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7" y="36"/>
                        <a:pt x="18" y="34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moveTo>
                        <a:pt x="23" y="27"/>
                      </a:moveTo>
                      <a:cubicBezTo>
                        <a:pt x="22" y="28"/>
                        <a:pt x="22" y="28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28"/>
                        <a:pt x="22" y="28"/>
                        <a:pt x="23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moveTo>
                        <a:pt x="22" y="27"/>
                      </a:moveTo>
                      <a:cubicBezTo>
                        <a:pt x="22" y="27"/>
                        <a:pt x="22" y="28"/>
                        <a:pt x="21" y="29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cubicBezTo>
                        <a:pt x="22" y="28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moveTo>
                        <a:pt x="28" y="19"/>
                      </a:moveTo>
                      <a:cubicBezTo>
                        <a:pt x="27" y="20"/>
                        <a:pt x="26" y="21"/>
                        <a:pt x="25" y="22"/>
                      </a:cubicBezTo>
                      <a:cubicBezTo>
                        <a:pt x="25" y="22"/>
                        <a:pt x="25" y="22"/>
                        <a:pt x="25" y="22"/>
                      </a:cubicBezTo>
                      <a:cubicBezTo>
                        <a:pt x="26" y="21"/>
                        <a:pt x="27" y="20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moveTo>
                        <a:pt x="27" y="19"/>
                      </a:moveTo>
                      <a:cubicBezTo>
                        <a:pt x="26" y="20"/>
                        <a:pt x="26" y="21"/>
                        <a:pt x="25" y="22"/>
                      </a:cubicBezTo>
                      <a:cubicBezTo>
                        <a:pt x="25" y="22"/>
                        <a:pt x="25" y="22"/>
                        <a:pt x="25" y="22"/>
                      </a:cubicBezTo>
                      <a:cubicBezTo>
                        <a:pt x="26" y="21"/>
                        <a:pt x="26" y="20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moveTo>
                        <a:pt x="32" y="11"/>
                      </a:moveTo>
                      <a:cubicBezTo>
                        <a:pt x="31" y="13"/>
                        <a:pt x="31" y="14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1" y="14"/>
                        <a:pt x="31" y="13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moveTo>
                        <a:pt x="32" y="11"/>
                      </a:moveTo>
                      <a:cubicBezTo>
                        <a:pt x="31" y="13"/>
                        <a:pt x="30" y="14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30" y="14"/>
                        <a:pt x="31" y="13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moveTo>
                        <a:pt x="31" y="11"/>
                      </a:moveTo>
                      <a:cubicBezTo>
                        <a:pt x="31" y="12"/>
                        <a:pt x="31" y="12"/>
                        <a:pt x="30" y="13"/>
                      </a:cubicBezTo>
                      <a:cubicBezTo>
                        <a:pt x="30" y="14"/>
                        <a:pt x="30" y="14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30" y="14"/>
                        <a:pt x="30" y="14"/>
                        <a:pt x="30" y="13"/>
                      </a:cubicBezTo>
                      <a:cubicBezTo>
                        <a:pt x="30" y="14"/>
                        <a:pt x="30" y="14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30" y="14"/>
                        <a:pt x="30" y="14"/>
                        <a:pt x="30" y="13"/>
                      </a:cubicBezTo>
                      <a:cubicBezTo>
                        <a:pt x="31" y="12"/>
                        <a:pt x="31" y="12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2"/>
                        <a:pt x="31" y="12"/>
                        <a:pt x="30" y="13"/>
                      </a:cubicBezTo>
                      <a:cubicBezTo>
                        <a:pt x="31" y="12"/>
                        <a:pt x="31" y="12"/>
                        <a:pt x="31" y="11"/>
                      </a:cubicBezTo>
                      <a:cubicBezTo>
                        <a:pt x="31" y="11"/>
                        <a:pt x="31" y="11"/>
                        <a:pt x="31" y="11"/>
                      </a:cubicBezTo>
                      <a:moveTo>
                        <a:pt x="40" y="1"/>
                      </a:moveTo>
                      <a:cubicBezTo>
                        <a:pt x="39" y="2"/>
                        <a:pt x="38" y="3"/>
                        <a:pt x="38" y="4"/>
                      </a:cubicBezTo>
                      <a:cubicBezTo>
                        <a:pt x="36" y="5"/>
                        <a:pt x="35" y="7"/>
                        <a:pt x="34" y="9"/>
                      </a:cubicBezTo>
                      <a:cubicBezTo>
                        <a:pt x="34" y="9"/>
                        <a:pt x="34" y="9"/>
                        <a:pt x="34" y="9"/>
                      </a:cubicBezTo>
                      <a:cubicBezTo>
                        <a:pt x="35" y="7"/>
                        <a:pt x="36" y="5"/>
                        <a:pt x="38" y="4"/>
                      </a:cubicBezTo>
                      <a:cubicBezTo>
                        <a:pt x="38" y="3"/>
                        <a:pt x="39" y="2"/>
                        <a:pt x="40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moveTo>
                        <a:pt x="38" y="0"/>
                      </a:move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8"/>
                        <a:pt x="33" y="8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8" y="0"/>
                        <a:pt x="38" y="0"/>
                        <a:pt x="38" y="0"/>
                      </a:cubicBezTo>
                      <a:moveTo>
                        <a:pt x="39" y="0"/>
                      </a:move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6" y="5"/>
                        <a:pt x="35" y="6"/>
                        <a:pt x="34" y="8"/>
                      </a:cubicBezTo>
                      <a:cubicBezTo>
                        <a:pt x="34" y="8"/>
                        <a:pt x="34" y="8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4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9"/>
                        <a:pt x="34" y="8"/>
                        <a:pt x="34" y="8"/>
                      </a:cubicBezTo>
                      <a:cubicBezTo>
                        <a:pt x="34" y="7"/>
                        <a:pt x="35" y="7"/>
                        <a:pt x="35" y="7"/>
                      </a:cubicBezTo>
                      <a:cubicBezTo>
                        <a:pt x="35" y="7"/>
                        <a:pt x="34" y="7"/>
                        <a:pt x="34" y="8"/>
                      </a:cubicBezTo>
                      <a:cubicBezTo>
                        <a:pt x="35" y="6"/>
                        <a:pt x="36" y="5"/>
                        <a:pt x="36" y="4"/>
                      </a:cubicBezTo>
                      <a:cubicBezTo>
                        <a:pt x="39" y="0"/>
                        <a:pt x="39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3" name="Freeform 9815"/>
                <p:cNvSpPr>
                  <a:spLocks/>
                </p:cNvSpPr>
                <p:nvPr/>
              </p:nvSpPr>
              <p:spPr bwMode="auto">
                <a:xfrm>
                  <a:off x="12" y="3412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4" name="Freeform 9816"/>
                <p:cNvSpPr>
                  <a:spLocks/>
                </p:cNvSpPr>
                <p:nvPr/>
              </p:nvSpPr>
              <p:spPr bwMode="auto">
                <a:xfrm>
                  <a:off x="10" y="3412"/>
                  <a:ext cx="2" cy="5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  <a:gd name="T6" fmla="*/ 1 w 1"/>
                    <a:gd name="T7" fmla="*/ 0 h 2"/>
                    <a:gd name="T8" fmla="*/ 1 w 1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5" name="Freeform 9817"/>
                <p:cNvSpPr>
                  <a:spLocks/>
                </p:cNvSpPr>
                <p:nvPr/>
              </p:nvSpPr>
              <p:spPr bwMode="auto">
                <a:xfrm>
                  <a:off x="76" y="3320"/>
                  <a:ext cx="0" cy="3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6" name="Freeform 9818"/>
                <p:cNvSpPr>
                  <a:spLocks/>
                </p:cNvSpPr>
                <p:nvPr/>
              </p:nvSpPr>
              <p:spPr bwMode="auto">
                <a:xfrm>
                  <a:off x="66" y="3320"/>
                  <a:ext cx="10" cy="12"/>
                </a:xfrm>
                <a:custGeom>
                  <a:avLst/>
                  <a:gdLst>
                    <a:gd name="T0" fmla="*/ 4 w 4"/>
                    <a:gd name="T1" fmla="*/ 0 h 5"/>
                    <a:gd name="T2" fmla="*/ 1 w 4"/>
                    <a:gd name="T3" fmla="*/ 3 h 5"/>
                    <a:gd name="T4" fmla="*/ 0 w 4"/>
                    <a:gd name="T5" fmla="*/ 5 h 5"/>
                    <a:gd name="T6" fmla="*/ 4 w 4"/>
                    <a:gd name="T7" fmla="*/ 1 h 5"/>
                    <a:gd name="T8" fmla="*/ 4 w 4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5">
                      <a:moveTo>
                        <a:pt x="4" y="0"/>
                      </a:moveTo>
                      <a:cubicBezTo>
                        <a:pt x="3" y="1"/>
                        <a:pt x="2" y="2"/>
                        <a:pt x="1" y="3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3"/>
                        <a:pt x="3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7" name="Freeform 9819"/>
                <p:cNvSpPr>
                  <a:spLocks noEditPoints="1"/>
                </p:cNvSpPr>
                <p:nvPr/>
              </p:nvSpPr>
              <p:spPr bwMode="auto">
                <a:xfrm>
                  <a:off x="-9" y="3420"/>
                  <a:ext cx="16" cy="30"/>
                </a:xfrm>
                <a:custGeom>
                  <a:avLst/>
                  <a:gdLst>
                    <a:gd name="T0" fmla="*/ 1 w 7"/>
                    <a:gd name="T1" fmla="*/ 11 h 13"/>
                    <a:gd name="T2" fmla="*/ 0 w 7"/>
                    <a:gd name="T3" fmla="*/ 13 h 13"/>
                    <a:gd name="T4" fmla="*/ 0 w 7"/>
                    <a:gd name="T5" fmla="*/ 13 h 13"/>
                    <a:gd name="T6" fmla="*/ 1 w 7"/>
                    <a:gd name="T7" fmla="*/ 11 h 13"/>
                    <a:gd name="T8" fmla="*/ 1 w 7"/>
                    <a:gd name="T9" fmla="*/ 11 h 13"/>
                    <a:gd name="T10" fmla="*/ 4 w 7"/>
                    <a:gd name="T11" fmla="*/ 6 h 13"/>
                    <a:gd name="T12" fmla="*/ 1 w 7"/>
                    <a:gd name="T13" fmla="*/ 10 h 13"/>
                    <a:gd name="T14" fmla="*/ 1 w 7"/>
                    <a:gd name="T15" fmla="*/ 10 h 13"/>
                    <a:gd name="T16" fmla="*/ 4 w 7"/>
                    <a:gd name="T17" fmla="*/ 6 h 13"/>
                    <a:gd name="T18" fmla="*/ 4 w 7"/>
                    <a:gd name="T19" fmla="*/ 6 h 13"/>
                    <a:gd name="T20" fmla="*/ 7 w 7"/>
                    <a:gd name="T21" fmla="*/ 0 h 13"/>
                    <a:gd name="T22" fmla="*/ 4 w 7"/>
                    <a:gd name="T23" fmla="*/ 6 h 13"/>
                    <a:gd name="T24" fmla="*/ 4 w 7"/>
                    <a:gd name="T25" fmla="*/ 6 h 13"/>
                    <a:gd name="T26" fmla="*/ 7 w 7"/>
                    <a:gd name="T27" fmla="*/ 0 h 13"/>
                    <a:gd name="T28" fmla="*/ 7 w 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13">
                      <a:moveTo>
                        <a:pt x="1" y="11"/>
                      </a:moveTo>
                      <a:cubicBezTo>
                        <a:pt x="1" y="11"/>
                        <a:pt x="0" y="12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2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moveTo>
                        <a:pt x="4" y="6"/>
                      </a:moveTo>
                      <a:cubicBezTo>
                        <a:pt x="3" y="7"/>
                        <a:pt x="2" y="9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2" y="9"/>
                        <a:pt x="3" y="8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moveTo>
                        <a:pt x="7" y="0"/>
                      </a:moveTo>
                      <a:cubicBezTo>
                        <a:pt x="6" y="2"/>
                        <a:pt x="5" y="4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4"/>
                        <a:pt x="6" y="2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8" name="Freeform 9820"/>
                <p:cNvSpPr>
                  <a:spLocks/>
                </p:cNvSpPr>
                <p:nvPr/>
              </p:nvSpPr>
              <p:spPr bwMode="auto">
                <a:xfrm>
                  <a:off x="-7" y="3443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59" name="Freeform 9821"/>
                <p:cNvSpPr>
                  <a:spLocks/>
                </p:cNvSpPr>
                <p:nvPr/>
              </p:nvSpPr>
              <p:spPr bwMode="auto">
                <a:xfrm>
                  <a:off x="-11" y="3450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0" name="Freeform 9822"/>
                <p:cNvSpPr>
                  <a:spLocks noEditPoints="1"/>
                </p:cNvSpPr>
                <p:nvPr/>
              </p:nvSpPr>
              <p:spPr bwMode="auto">
                <a:xfrm>
                  <a:off x="-11" y="3417"/>
                  <a:ext cx="21" cy="33"/>
                </a:xfrm>
                <a:custGeom>
                  <a:avLst/>
                  <a:gdLst>
                    <a:gd name="T0" fmla="*/ 1 w 9"/>
                    <a:gd name="T1" fmla="*/ 14 h 14"/>
                    <a:gd name="T2" fmla="*/ 0 w 9"/>
                    <a:gd name="T3" fmla="*/ 14 h 14"/>
                    <a:gd name="T4" fmla="*/ 0 w 9"/>
                    <a:gd name="T5" fmla="*/ 14 h 14"/>
                    <a:gd name="T6" fmla="*/ 1 w 9"/>
                    <a:gd name="T7" fmla="*/ 14 h 14"/>
                    <a:gd name="T8" fmla="*/ 1 w 9"/>
                    <a:gd name="T9" fmla="*/ 14 h 14"/>
                    <a:gd name="T10" fmla="*/ 5 w 9"/>
                    <a:gd name="T11" fmla="*/ 7 h 14"/>
                    <a:gd name="T12" fmla="*/ 5 w 9"/>
                    <a:gd name="T13" fmla="*/ 7 h 14"/>
                    <a:gd name="T14" fmla="*/ 5 w 9"/>
                    <a:gd name="T15" fmla="*/ 7 h 14"/>
                    <a:gd name="T16" fmla="*/ 5 w 9"/>
                    <a:gd name="T17" fmla="*/ 7 h 14"/>
                    <a:gd name="T18" fmla="*/ 5 w 9"/>
                    <a:gd name="T19" fmla="*/ 7 h 14"/>
                    <a:gd name="T20" fmla="*/ 9 w 9"/>
                    <a:gd name="T21" fmla="*/ 0 h 14"/>
                    <a:gd name="T22" fmla="*/ 8 w 9"/>
                    <a:gd name="T23" fmla="*/ 1 h 14"/>
                    <a:gd name="T24" fmla="*/ 8 w 9"/>
                    <a:gd name="T25" fmla="*/ 1 h 14"/>
                    <a:gd name="T26" fmla="*/ 9 w 9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" h="14">
                      <a:moveTo>
                        <a:pt x="1" y="14"/>
                      </a:moveTo>
                      <a:cubicBezTo>
                        <a:pt x="1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moveTo>
                        <a:pt x="5" y="7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moveTo>
                        <a:pt x="9" y="0"/>
                      </a:moveTo>
                      <a:cubicBezTo>
                        <a:pt x="9" y="1"/>
                        <a:pt x="9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9" y="1"/>
                        <a:pt x="9" y="1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1" name="Freeform 9823"/>
                <p:cNvSpPr>
                  <a:spLocks noEditPoints="1"/>
                </p:cNvSpPr>
                <p:nvPr/>
              </p:nvSpPr>
              <p:spPr bwMode="auto">
                <a:xfrm>
                  <a:off x="-23" y="3453"/>
                  <a:ext cx="12" cy="16"/>
                </a:xfrm>
                <a:custGeom>
                  <a:avLst/>
                  <a:gdLst>
                    <a:gd name="T0" fmla="*/ 1 w 5"/>
                    <a:gd name="T1" fmla="*/ 7 h 7"/>
                    <a:gd name="T2" fmla="*/ 0 w 5"/>
                    <a:gd name="T3" fmla="*/ 7 h 7"/>
                    <a:gd name="T4" fmla="*/ 0 w 5"/>
                    <a:gd name="T5" fmla="*/ 7 h 7"/>
                    <a:gd name="T6" fmla="*/ 1 w 5"/>
                    <a:gd name="T7" fmla="*/ 7 h 7"/>
                    <a:gd name="T8" fmla="*/ 1 w 5"/>
                    <a:gd name="T9" fmla="*/ 7 h 7"/>
                    <a:gd name="T10" fmla="*/ 3 w 5"/>
                    <a:gd name="T11" fmla="*/ 3 h 7"/>
                    <a:gd name="T12" fmla="*/ 3 w 5"/>
                    <a:gd name="T13" fmla="*/ 4 h 7"/>
                    <a:gd name="T14" fmla="*/ 3 w 5"/>
                    <a:gd name="T15" fmla="*/ 4 h 7"/>
                    <a:gd name="T16" fmla="*/ 3 w 5"/>
                    <a:gd name="T17" fmla="*/ 3 h 7"/>
                    <a:gd name="T18" fmla="*/ 3 w 5"/>
                    <a:gd name="T19" fmla="*/ 3 h 7"/>
                    <a:gd name="T20" fmla="*/ 5 w 5"/>
                    <a:gd name="T21" fmla="*/ 0 h 7"/>
                    <a:gd name="T22" fmla="*/ 3 w 5"/>
                    <a:gd name="T23" fmla="*/ 3 h 7"/>
                    <a:gd name="T24" fmla="*/ 3 w 5"/>
                    <a:gd name="T25" fmla="*/ 3 h 7"/>
                    <a:gd name="T26" fmla="*/ 5 w 5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7">
                      <a:moveTo>
                        <a:pt x="1" y="7"/>
                      </a:moveTo>
                      <a:cubicBezTo>
                        <a:pt x="1" y="7"/>
                        <a:pt x="1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3" y="3"/>
                      </a:moveTo>
                      <a:cubicBezTo>
                        <a:pt x="3" y="3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moveTo>
                        <a:pt x="5" y="0"/>
                      </a:moveTo>
                      <a:cubicBezTo>
                        <a:pt x="4" y="1"/>
                        <a:pt x="4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2"/>
                        <a:pt x="4" y="1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2" name="Freeform 9824"/>
                <p:cNvSpPr>
                  <a:spLocks noEditPoints="1"/>
                </p:cNvSpPr>
                <p:nvPr/>
              </p:nvSpPr>
              <p:spPr bwMode="auto">
                <a:xfrm>
                  <a:off x="-21" y="3462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2 h 3"/>
                    <a:gd name="T8" fmla="*/ 0 w 2"/>
                    <a:gd name="T9" fmla="*/ 2 h 3"/>
                    <a:gd name="T10" fmla="*/ 2 w 2"/>
                    <a:gd name="T11" fmla="*/ 0 h 3"/>
                    <a:gd name="T12" fmla="*/ 0 w 2"/>
                    <a:gd name="T13" fmla="*/ 1 h 3"/>
                    <a:gd name="T14" fmla="*/ 1 w 2"/>
                    <a:gd name="T15" fmla="*/ 1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2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3" name="Freeform 9825"/>
                <p:cNvSpPr>
                  <a:spLocks/>
                </p:cNvSpPr>
                <p:nvPr/>
              </p:nvSpPr>
              <p:spPr bwMode="auto">
                <a:xfrm>
                  <a:off x="-21" y="3464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4" name="Freeform 9826"/>
                <p:cNvSpPr>
                  <a:spLocks noEditPoints="1"/>
                </p:cNvSpPr>
                <p:nvPr/>
              </p:nvSpPr>
              <p:spPr bwMode="auto">
                <a:xfrm>
                  <a:off x="-281" y="3472"/>
                  <a:ext cx="258" cy="427"/>
                </a:xfrm>
                <a:custGeom>
                  <a:avLst/>
                  <a:gdLst>
                    <a:gd name="T0" fmla="*/ 5 w 109"/>
                    <a:gd name="T1" fmla="*/ 172 h 181"/>
                    <a:gd name="T2" fmla="*/ 10 w 109"/>
                    <a:gd name="T3" fmla="*/ 164 h 181"/>
                    <a:gd name="T4" fmla="*/ 12 w 109"/>
                    <a:gd name="T5" fmla="*/ 161 h 181"/>
                    <a:gd name="T6" fmla="*/ 13 w 109"/>
                    <a:gd name="T7" fmla="*/ 160 h 181"/>
                    <a:gd name="T8" fmla="*/ 13 w 109"/>
                    <a:gd name="T9" fmla="*/ 159 h 181"/>
                    <a:gd name="T10" fmla="*/ 17 w 109"/>
                    <a:gd name="T11" fmla="*/ 153 h 181"/>
                    <a:gd name="T12" fmla="*/ 17 w 109"/>
                    <a:gd name="T13" fmla="*/ 152 h 181"/>
                    <a:gd name="T14" fmla="*/ 18 w 109"/>
                    <a:gd name="T15" fmla="*/ 151 h 181"/>
                    <a:gd name="T16" fmla="*/ 19 w 109"/>
                    <a:gd name="T17" fmla="*/ 150 h 181"/>
                    <a:gd name="T18" fmla="*/ 20 w 109"/>
                    <a:gd name="T19" fmla="*/ 148 h 181"/>
                    <a:gd name="T20" fmla="*/ 22 w 109"/>
                    <a:gd name="T21" fmla="*/ 143 h 181"/>
                    <a:gd name="T22" fmla="*/ 27 w 109"/>
                    <a:gd name="T23" fmla="*/ 138 h 181"/>
                    <a:gd name="T24" fmla="*/ 25 w 109"/>
                    <a:gd name="T25" fmla="*/ 138 h 181"/>
                    <a:gd name="T26" fmla="*/ 26 w 109"/>
                    <a:gd name="T27" fmla="*/ 138 h 181"/>
                    <a:gd name="T28" fmla="*/ 30 w 109"/>
                    <a:gd name="T29" fmla="*/ 133 h 181"/>
                    <a:gd name="T30" fmla="*/ 29 w 109"/>
                    <a:gd name="T31" fmla="*/ 132 h 181"/>
                    <a:gd name="T32" fmla="*/ 34 w 109"/>
                    <a:gd name="T33" fmla="*/ 124 h 181"/>
                    <a:gd name="T34" fmla="*/ 36 w 109"/>
                    <a:gd name="T35" fmla="*/ 123 h 181"/>
                    <a:gd name="T36" fmla="*/ 35 w 109"/>
                    <a:gd name="T37" fmla="*/ 123 h 181"/>
                    <a:gd name="T38" fmla="*/ 44 w 109"/>
                    <a:gd name="T39" fmla="*/ 109 h 181"/>
                    <a:gd name="T40" fmla="*/ 43 w 109"/>
                    <a:gd name="T41" fmla="*/ 109 h 181"/>
                    <a:gd name="T42" fmla="*/ 53 w 109"/>
                    <a:gd name="T43" fmla="*/ 91 h 181"/>
                    <a:gd name="T44" fmla="*/ 58 w 109"/>
                    <a:gd name="T45" fmla="*/ 85 h 181"/>
                    <a:gd name="T46" fmla="*/ 58 w 109"/>
                    <a:gd name="T47" fmla="*/ 84 h 181"/>
                    <a:gd name="T48" fmla="*/ 61 w 109"/>
                    <a:gd name="T49" fmla="*/ 81 h 181"/>
                    <a:gd name="T50" fmla="*/ 60 w 109"/>
                    <a:gd name="T51" fmla="*/ 80 h 181"/>
                    <a:gd name="T52" fmla="*/ 63 w 109"/>
                    <a:gd name="T53" fmla="*/ 75 h 181"/>
                    <a:gd name="T54" fmla="*/ 65 w 109"/>
                    <a:gd name="T55" fmla="*/ 74 h 181"/>
                    <a:gd name="T56" fmla="*/ 64 w 109"/>
                    <a:gd name="T57" fmla="*/ 74 h 181"/>
                    <a:gd name="T58" fmla="*/ 69 w 109"/>
                    <a:gd name="T59" fmla="*/ 67 h 181"/>
                    <a:gd name="T60" fmla="*/ 69 w 109"/>
                    <a:gd name="T61" fmla="*/ 66 h 181"/>
                    <a:gd name="T62" fmla="*/ 69 w 109"/>
                    <a:gd name="T63" fmla="*/ 66 h 181"/>
                    <a:gd name="T64" fmla="*/ 70 w 109"/>
                    <a:gd name="T65" fmla="*/ 64 h 181"/>
                    <a:gd name="T66" fmla="*/ 71 w 109"/>
                    <a:gd name="T67" fmla="*/ 63 h 181"/>
                    <a:gd name="T68" fmla="*/ 76 w 109"/>
                    <a:gd name="T69" fmla="*/ 56 h 181"/>
                    <a:gd name="T70" fmla="*/ 76 w 109"/>
                    <a:gd name="T71" fmla="*/ 53 h 181"/>
                    <a:gd name="T72" fmla="*/ 83 w 109"/>
                    <a:gd name="T73" fmla="*/ 42 h 181"/>
                    <a:gd name="T74" fmla="*/ 83 w 109"/>
                    <a:gd name="T75" fmla="*/ 43 h 181"/>
                    <a:gd name="T76" fmla="*/ 86 w 109"/>
                    <a:gd name="T77" fmla="*/ 39 h 181"/>
                    <a:gd name="T78" fmla="*/ 87 w 109"/>
                    <a:gd name="T79" fmla="*/ 37 h 181"/>
                    <a:gd name="T80" fmla="*/ 86 w 109"/>
                    <a:gd name="T81" fmla="*/ 37 h 181"/>
                    <a:gd name="T82" fmla="*/ 87 w 109"/>
                    <a:gd name="T83" fmla="*/ 37 h 181"/>
                    <a:gd name="T84" fmla="*/ 87 w 109"/>
                    <a:gd name="T85" fmla="*/ 36 h 181"/>
                    <a:gd name="T86" fmla="*/ 89 w 109"/>
                    <a:gd name="T87" fmla="*/ 34 h 181"/>
                    <a:gd name="T88" fmla="*/ 89 w 109"/>
                    <a:gd name="T89" fmla="*/ 33 h 181"/>
                    <a:gd name="T90" fmla="*/ 90 w 109"/>
                    <a:gd name="T91" fmla="*/ 31 h 181"/>
                    <a:gd name="T92" fmla="*/ 90 w 109"/>
                    <a:gd name="T93" fmla="*/ 31 h 181"/>
                    <a:gd name="T94" fmla="*/ 93 w 109"/>
                    <a:gd name="T95" fmla="*/ 27 h 181"/>
                    <a:gd name="T96" fmla="*/ 96 w 109"/>
                    <a:gd name="T97" fmla="*/ 22 h 181"/>
                    <a:gd name="T98" fmla="*/ 93 w 109"/>
                    <a:gd name="T99" fmla="*/ 27 h 181"/>
                    <a:gd name="T100" fmla="*/ 98 w 109"/>
                    <a:gd name="T101" fmla="*/ 19 h 181"/>
                    <a:gd name="T102" fmla="*/ 98 w 109"/>
                    <a:gd name="T103" fmla="*/ 18 h 181"/>
                    <a:gd name="T104" fmla="*/ 103 w 109"/>
                    <a:gd name="T105" fmla="*/ 9 h 181"/>
                    <a:gd name="T106" fmla="*/ 103 w 109"/>
                    <a:gd name="T107" fmla="*/ 9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9" h="181">
                      <a:moveTo>
                        <a:pt x="1" y="179"/>
                      </a:moveTo>
                      <a:cubicBezTo>
                        <a:pt x="1" y="180"/>
                        <a:pt x="1" y="181"/>
                        <a:pt x="0" y="181"/>
                      </a:cubicBezTo>
                      <a:cubicBezTo>
                        <a:pt x="0" y="181"/>
                        <a:pt x="0" y="181"/>
                        <a:pt x="0" y="181"/>
                      </a:cubicBezTo>
                      <a:cubicBezTo>
                        <a:pt x="1" y="181"/>
                        <a:pt x="1" y="180"/>
                        <a:pt x="1" y="179"/>
                      </a:cubicBezTo>
                      <a:cubicBezTo>
                        <a:pt x="1" y="179"/>
                        <a:pt x="1" y="179"/>
                        <a:pt x="1" y="179"/>
                      </a:cubicBezTo>
                      <a:moveTo>
                        <a:pt x="5" y="172"/>
                      </a:moveTo>
                      <a:cubicBezTo>
                        <a:pt x="4" y="174"/>
                        <a:pt x="3" y="175"/>
                        <a:pt x="3" y="177"/>
                      </a:cubicBezTo>
                      <a:cubicBezTo>
                        <a:pt x="3" y="177"/>
                        <a:pt x="3" y="177"/>
                        <a:pt x="3" y="177"/>
                      </a:cubicBezTo>
                      <a:cubicBezTo>
                        <a:pt x="4" y="175"/>
                        <a:pt x="5" y="174"/>
                        <a:pt x="6" y="172"/>
                      </a:cubicBezTo>
                      <a:cubicBezTo>
                        <a:pt x="5" y="172"/>
                        <a:pt x="5" y="172"/>
                        <a:pt x="5" y="172"/>
                      </a:cubicBezTo>
                      <a:moveTo>
                        <a:pt x="10" y="163"/>
                      </a:moveTo>
                      <a:cubicBezTo>
                        <a:pt x="10" y="163"/>
                        <a:pt x="10" y="163"/>
                        <a:pt x="10" y="164"/>
                      </a:cubicBezTo>
                      <a:cubicBezTo>
                        <a:pt x="10" y="164"/>
                        <a:pt x="11" y="164"/>
                        <a:pt x="11" y="164"/>
                      </a:cubicBezTo>
                      <a:cubicBezTo>
                        <a:pt x="11" y="164"/>
                        <a:pt x="11" y="164"/>
                        <a:pt x="11" y="164"/>
                      </a:cubicBezTo>
                      <a:cubicBezTo>
                        <a:pt x="10" y="163"/>
                        <a:pt x="10" y="163"/>
                        <a:pt x="10" y="163"/>
                      </a:cubicBezTo>
                      <a:moveTo>
                        <a:pt x="12" y="161"/>
                      </a:move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moveTo>
                        <a:pt x="13" y="160"/>
                      </a:moveTo>
                      <a:cubicBezTo>
                        <a:pt x="12" y="160"/>
                        <a:pt x="12" y="160"/>
                        <a:pt x="12" y="161"/>
                      </a:cubicBezTo>
                      <a:cubicBezTo>
                        <a:pt x="12" y="161"/>
                        <a:pt x="12" y="161"/>
                        <a:pt x="12" y="161"/>
                      </a:cubicBezTo>
                      <a:cubicBezTo>
                        <a:pt x="13" y="161"/>
                        <a:pt x="13" y="160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moveTo>
                        <a:pt x="13" y="159"/>
                      </a:moveTo>
                      <a:cubicBezTo>
                        <a:pt x="13" y="159"/>
                        <a:pt x="13" y="159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60"/>
                        <a:pt x="13" y="160"/>
                        <a:pt x="13" y="159"/>
                      </a:cubicBezTo>
                      <a:cubicBezTo>
                        <a:pt x="13" y="159"/>
                        <a:pt x="13" y="159"/>
                        <a:pt x="13" y="159"/>
                      </a:cubicBezTo>
                      <a:moveTo>
                        <a:pt x="15" y="156"/>
                      </a:moveTo>
                      <a:cubicBezTo>
                        <a:pt x="14" y="157"/>
                        <a:pt x="13" y="158"/>
                        <a:pt x="13" y="159"/>
                      </a:cubicBezTo>
                      <a:cubicBezTo>
                        <a:pt x="13" y="159"/>
                        <a:pt x="13" y="159"/>
                        <a:pt x="13" y="159"/>
                      </a:cubicBezTo>
                      <a:cubicBezTo>
                        <a:pt x="14" y="158"/>
                        <a:pt x="15" y="157"/>
                        <a:pt x="15" y="156"/>
                      </a:cubicBezTo>
                      <a:cubicBezTo>
                        <a:pt x="15" y="156"/>
                        <a:pt x="15" y="156"/>
                        <a:pt x="15" y="156"/>
                      </a:cubicBezTo>
                      <a:moveTo>
                        <a:pt x="17" y="153"/>
                      </a:moveTo>
                      <a:cubicBezTo>
                        <a:pt x="16" y="153"/>
                        <a:pt x="16" y="154"/>
                        <a:pt x="16" y="154"/>
                      </a:cubicBezTo>
                      <a:cubicBezTo>
                        <a:pt x="16" y="154"/>
                        <a:pt x="16" y="154"/>
                        <a:pt x="16" y="154"/>
                      </a:cubicBezTo>
                      <a:cubicBezTo>
                        <a:pt x="17" y="154"/>
                        <a:pt x="17" y="154"/>
                        <a:pt x="17" y="153"/>
                      </a:cubicBezTo>
                      <a:cubicBezTo>
                        <a:pt x="17" y="153"/>
                        <a:pt x="17" y="153"/>
                        <a:pt x="17" y="153"/>
                      </a:cubicBezTo>
                      <a:moveTo>
                        <a:pt x="17" y="152"/>
                      </a:moveTo>
                      <a:cubicBezTo>
                        <a:pt x="17" y="152"/>
                        <a:pt x="17" y="152"/>
                        <a:pt x="17" y="152"/>
                      </a:cubicBezTo>
                      <a:cubicBezTo>
                        <a:pt x="17" y="152"/>
                        <a:pt x="17" y="152"/>
                        <a:pt x="17" y="152"/>
                      </a:cubicBezTo>
                      <a:cubicBezTo>
                        <a:pt x="17" y="152"/>
                        <a:pt x="17" y="152"/>
                        <a:pt x="17" y="153"/>
                      </a:cubicBezTo>
                      <a:cubicBezTo>
                        <a:pt x="18" y="152"/>
                        <a:pt x="18" y="152"/>
                        <a:pt x="18" y="152"/>
                      </a:cubicBezTo>
                      <a:cubicBezTo>
                        <a:pt x="18" y="152"/>
                        <a:pt x="17" y="152"/>
                        <a:pt x="17" y="152"/>
                      </a:cubicBezTo>
                      <a:moveTo>
                        <a:pt x="18" y="150"/>
                      </a:moveTo>
                      <a:cubicBezTo>
                        <a:pt x="18" y="150"/>
                        <a:pt x="18" y="151"/>
                        <a:pt x="18" y="151"/>
                      </a:cubicBezTo>
                      <a:cubicBezTo>
                        <a:pt x="18" y="151"/>
                        <a:pt x="18" y="151"/>
                        <a:pt x="18" y="151"/>
                      </a:cubicBezTo>
                      <a:cubicBezTo>
                        <a:pt x="18" y="151"/>
                        <a:pt x="18" y="151"/>
                        <a:pt x="19" y="151"/>
                      </a:cubicBezTo>
                      <a:cubicBezTo>
                        <a:pt x="18" y="151"/>
                        <a:pt x="18" y="150"/>
                        <a:pt x="18" y="150"/>
                      </a:cubicBezTo>
                      <a:moveTo>
                        <a:pt x="19" y="149"/>
                      </a:moveTo>
                      <a:cubicBezTo>
                        <a:pt x="19" y="149"/>
                        <a:pt x="18" y="150"/>
                        <a:pt x="18" y="150"/>
                      </a:cubicBezTo>
                      <a:cubicBezTo>
                        <a:pt x="18" y="150"/>
                        <a:pt x="19" y="150"/>
                        <a:pt x="19" y="150"/>
                      </a:cubicBezTo>
                      <a:cubicBezTo>
                        <a:pt x="19" y="150"/>
                        <a:pt x="19" y="149"/>
                        <a:pt x="20" y="149"/>
                      </a:cubicBezTo>
                      <a:cubicBezTo>
                        <a:pt x="19" y="149"/>
                        <a:pt x="19" y="149"/>
                        <a:pt x="19" y="149"/>
                      </a:cubicBezTo>
                      <a:moveTo>
                        <a:pt x="20" y="147"/>
                      </a:moveTo>
                      <a:cubicBezTo>
                        <a:pt x="20" y="148"/>
                        <a:pt x="20" y="148"/>
                        <a:pt x="19" y="148"/>
                      </a:cubicBezTo>
                      <a:cubicBezTo>
                        <a:pt x="20" y="148"/>
                        <a:pt x="20" y="148"/>
                        <a:pt x="20" y="148"/>
                      </a:cubicBezTo>
                      <a:cubicBezTo>
                        <a:pt x="20" y="148"/>
                        <a:pt x="20" y="148"/>
                        <a:pt x="20" y="148"/>
                      </a:cubicBezTo>
                      <a:cubicBezTo>
                        <a:pt x="20" y="148"/>
                        <a:pt x="20" y="148"/>
                        <a:pt x="20" y="147"/>
                      </a:cubicBezTo>
                      <a:moveTo>
                        <a:pt x="22" y="143"/>
                      </a:moveTo>
                      <a:cubicBezTo>
                        <a:pt x="21" y="145"/>
                        <a:pt x="21" y="146"/>
                        <a:pt x="20" y="147"/>
                      </a:cubicBezTo>
                      <a:cubicBezTo>
                        <a:pt x="20" y="147"/>
                        <a:pt x="20" y="148"/>
                        <a:pt x="20" y="148"/>
                      </a:cubicBezTo>
                      <a:cubicBezTo>
                        <a:pt x="21" y="146"/>
                        <a:pt x="22" y="145"/>
                        <a:pt x="23" y="144"/>
                      </a:cubicBezTo>
                      <a:cubicBezTo>
                        <a:pt x="23" y="143"/>
                        <a:pt x="22" y="143"/>
                        <a:pt x="22" y="143"/>
                      </a:cubicBezTo>
                      <a:moveTo>
                        <a:pt x="27" y="138"/>
                      </a:moveTo>
                      <a:cubicBezTo>
                        <a:pt x="27" y="139"/>
                        <a:pt x="27" y="139"/>
                        <a:pt x="26" y="139"/>
                      </a:cubicBezTo>
                      <a:cubicBezTo>
                        <a:pt x="26" y="139"/>
                        <a:pt x="26" y="139"/>
                        <a:pt x="26" y="139"/>
                      </a:cubicBezTo>
                      <a:cubicBezTo>
                        <a:pt x="27" y="139"/>
                        <a:pt x="27" y="139"/>
                        <a:pt x="27" y="138"/>
                      </a:cubicBezTo>
                      <a:cubicBezTo>
                        <a:pt x="27" y="138"/>
                        <a:pt x="27" y="138"/>
                        <a:pt x="27" y="138"/>
                      </a:cubicBezTo>
                      <a:moveTo>
                        <a:pt x="27" y="138"/>
                      </a:moveTo>
                      <a:cubicBezTo>
                        <a:pt x="27" y="138"/>
                        <a:pt x="27" y="138"/>
                        <a:pt x="27" y="138"/>
                      </a:cubicBezTo>
                      <a:cubicBezTo>
                        <a:pt x="27" y="138"/>
                        <a:pt x="27" y="138"/>
                        <a:pt x="27" y="138"/>
                      </a:cubicBezTo>
                      <a:cubicBezTo>
                        <a:pt x="27" y="138"/>
                        <a:pt x="27" y="138"/>
                        <a:pt x="27" y="138"/>
                      </a:cubicBezTo>
                      <a:cubicBezTo>
                        <a:pt x="27" y="138"/>
                        <a:pt x="27" y="138"/>
                        <a:pt x="27" y="138"/>
                      </a:cubicBezTo>
                      <a:moveTo>
                        <a:pt x="26" y="138"/>
                      </a:moveTo>
                      <a:cubicBezTo>
                        <a:pt x="25" y="138"/>
                        <a:pt x="25" y="138"/>
                        <a:pt x="25" y="138"/>
                      </a:cubicBezTo>
                      <a:cubicBezTo>
                        <a:pt x="25" y="138"/>
                        <a:pt x="25" y="139"/>
                        <a:pt x="26" y="139"/>
                      </a:cubicBezTo>
                      <a:cubicBezTo>
                        <a:pt x="26" y="138"/>
                        <a:pt x="26" y="138"/>
                        <a:pt x="26" y="138"/>
                      </a:cubicBezTo>
                      <a:cubicBezTo>
                        <a:pt x="26" y="138"/>
                        <a:pt x="26" y="138"/>
                        <a:pt x="26" y="138"/>
                      </a:cubicBezTo>
                      <a:moveTo>
                        <a:pt x="26" y="137"/>
                      </a:moveTo>
                      <a:cubicBezTo>
                        <a:pt x="26" y="137"/>
                        <a:pt x="26" y="137"/>
                        <a:pt x="26" y="137"/>
                      </a:cubicBezTo>
                      <a:cubicBezTo>
                        <a:pt x="26" y="137"/>
                        <a:pt x="26" y="137"/>
                        <a:pt x="26" y="138"/>
                      </a:cubicBezTo>
                      <a:cubicBezTo>
                        <a:pt x="26" y="138"/>
                        <a:pt x="26" y="137"/>
                        <a:pt x="26" y="137"/>
                      </a:cubicBezTo>
                      <a:cubicBezTo>
                        <a:pt x="26" y="137"/>
                        <a:pt x="26" y="137"/>
                        <a:pt x="26" y="137"/>
                      </a:cubicBezTo>
                      <a:moveTo>
                        <a:pt x="30" y="133"/>
                      </a:moveTo>
                      <a:cubicBezTo>
                        <a:pt x="30" y="133"/>
                        <a:pt x="30" y="133"/>
                        <a:pt x="30" y="133"/>
                      </a:cubicBezTo>
                      <a:cubicBezTo>
                        <a:pt x="30" y="133"/>
                        <a:pt x="30" y="133"/>
                        <a:pt x="30" y="133"/>
                      </a:cubicBezTo>
                      <a:cubicBezTo>
                        <a:pt x="30" y="133"/>
                        <a:pt x="30" y="133"/>
                        <a:pt x="30" y="133"/>
                      </a:cubicBezTo>
                      <a:cubicBezTo>
                        <a:pt x="30" y="133"/>
                        <a:pt x="30" y="133"/>
                        <a:pt x="30" y="133"/>
                      </a:cubicBezTo>
                      <a:moveTo>
                        <a:pt x="29" y="132"/>
                      </a:move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3"/>
                        <a:pt x="29" y="133"/>
                        <a:pt x="29" y="133"/>
                      </a:cubicBezTo>
                      <a:cubicBezTo>
                        <a:pt x="29" y="133"/>
                        <a:pt x="29" y="133"/>
                        <a:pt x="29" y="133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moveTo>
                        <a:pt x="35" y="124"/>
                      </a:moveTo>
                      <a:cubicBezTo>
                        <a:pt x="35" y="125"/>
                        <a:pt x="34" y="126"/>
                        <a:pt x="34" y="126"/>
                      </a:cubicBezTo>
                      <a:cubicBezTo>
                        <a:pt x="34" y="126"/>
                        <a:pt x="34" y="126"/>
                        <a:pt x="34" y="126"/>
                      </a:cubicBezTo>
                      <a:cubicBezTo>
                        <a:pt x="34" y="126"/>
                        <a:pt x="35" y="125"/>
                        <a:pt x="35" y="124"/>
                      </a:cubicBezTo>
                      <a:cubicBezTo>
                        <a:pt x="35" y="124"/>
                        <a:pt x="35" y="124"/>
                        <a:pt x="35" y="124"/>
                      </a:cubicBezTo>
                      <a:moveTo>
                        <a:pt x="34" y="124"/>
                      </a:moveTo>
                      <a:cubicBezTo>
                        <a:pt x="33" y="124"/>
                        <a:pt x="33" y="125"/>
                        <a:pt x="33" y="126"/>
                      </a:cubicBezTo>
                      <a:cubicBezTo>
                        <a:pt x="33" y="126"/>
                        <a:pt x="33" y="126"/>
                        <a:pt x="33" y="126"/>
                      </a:cubicBezTo>
                      <a:cubicBezTo>
                        <a:pt x="34" y="125"/>
                        <a:pt x="34" y="125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moveTo>
                        <a:pt x="36" y="123"/>
                      </a:moveTo>
                      <a:cubicBezTo>
                        <a:pt x="36" y="123"/>
                        <a:pt x="36" y="123"/>
                        <a:pt x="36" y="123"/>
                      </a:cubicBezTo>
                      <a:cubicBezTo>
                        <a:pt x="36" y="123"/>
                        <a:pt x="36" y="123"/>
                        <a:pt x="36" y="123"/>
                      </a:cubicBezTo>
                      <a:cubicBezTo>
                        <a:pt x="36" y="123"/>
                        <a:pt x="36" y="123"/>
                        <a:pt x="36" y="123"/>
                      </a:cubicBezTo>
                      <a:cubicBezTo>
                        <a:pt x="36" y="123"/>
                        <a:pt x="36" y="123"/>
                        <a:pt x="36" y="123"/>
                      </a:cubicBezTo>
                      <a:moveTo>
                        <a:pt x="35" y="122"/>
                      </a:moveTo>
                      <a:cubicBezTo>
                        <a:pt x="35" y="122"/>
                        <a:pt x="35" y="122"/>
                        <a:pt x="34" y="123"/>
                      </a:cubicBezTo>
                      <a:cubicBezTo>
                        <a:pt x="35" y="123"/>
                        <a:pt x="35" y="123"/>
                        <a:pt x="35" y="123"/>
                      </a:cubicBezTo>
                      <a:cubicBezTo>
                        <a:pt x="35" y="123"/>
                        <a:pt x="35" y="122"/>
                        <a:pt x="35" y="122"/>
                      </a:cubicBezTo>
                      <a:cubicBezTo>
                        <a:pt x="35" y="122"/>
                        <a:pt x="35" y="122"/>
                        <a:pt x="35" y="122"/>
                      </a:cubicBezTo>
                      <a:moveTo>
                        <a:pt x="44" y="109"/>
                      </a:moveTo>
                      <a:cubicBezTo>
                        <a:pt x="43" y="111"/>
                        <a:pt x="42" y="113"/>
                        <a:pt x="41" y="115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2" y="113"/>
                        <a:pt x="43" y="111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moveTo>
                        <a:pt x="43" y="109"/>
                      </a:moveTo>
                      <a:cubicBezTo>
                        <a:pt x="42" y="111"/>
                        <a:pt x="40" y="113"/>
                        <a:pt x="39" y="114"/>
                      </a:cubicBezTo>
                      <a:cubicBezTo>
                        <a:pt x="39" y="115"/>
                        <a:pt x="40" y="115"/>
                        <a:pt x="40" y="115"/>
                      </a:cubicBezTo>
                      <a:cubicBezTo>
                        <a:pt x="41" y="113"/>
                        <a:pt x="42" y="111"/>
                        <a:pt x="43" y="109"/>
                      </a:cubicBezTo>
                      <a:cubicBezTo>
                        <a:pt x="43" y="109"/>
                        <a:pt x="43" y="109"/>
                        <a:pt x="43" y="109"/>
                      </a:cubicBezTo>
                      <a:moveTo>
                        <a:pt x="54" y="92"/>
                      </a:moveTo>
                      <a:cubicBezTo>
                        <a:pt x="53" y="95"/>
                        <a:pt x="51" y="98"/>
                        <a:pt x="49" y="102"/>
                      </a:cubicBezTo>
                      <a:cubicBezTo>
                        <a:pt x="49" y="102"/>
                        <a:pt x="49" y="102"/>
                        <a:pt x="49" y="102"/>
                      </a:cubicBezTo>
                      <a:cubicBezTo>
                        <a:pt x="51" y="98"/>
                        <a:pt x="52" y="95"/>
                        <a:pt x="54" y="92"/>
                      </a:cubicBezTo>
                      <a:cubicBezTo>
                        <a:pt x="54" y="92"/>
                        <a:pt x="54" y="92"/>
                        <a:pt x="54" y="92"/>
                      </a:cubicBezTo>
                      <a:moveTo>
                        <a:pt x="53" y="91"/>
                      </a:moveTo>
                      <a:cubicBezTo>
                        <a:pt x="51" y="94"/>
                        <a:pt x="49" y="98"/>
                        <a:pt x="47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50" y="98"/>
                        <a:pt x="52" y="95"/>
                        <a:pt x="54" y="91"/>
                      </a:cubicBezTo>
                      <a:cubicBezTo>
                        <a:pt x="54" y="91"/>
                        <a:pt x="53" y="91"/>
                        <a:pt x="53" y="91"/>
                      </a:cubicBezTo>
                      <a:moveTo>
                        <a:pt x="60" y="82"/>
                      </a:moveTo>
                      <a:cubicBezTo>
                        <a:pt x="59" y="83"/>
                        <a:pt x="59" y="84"/>
                        <a:pt x="58" y="85"/>
                      </a:cubicBezTo>
                      <a:cubicBezTo>
                        <a:pt x="58" y="85"/>
                        <a:pt x="58" y="85"/>
                        <a:pt x="59" y="85"/>
                      </a:cubicBezTo>
                      <a:cubicBezTo>
                        <a:pt x="59" y="84"/>
                        <a:pt x="59" y="83"/>
                        <a:pt x="60" y="83"/>
                      </a:cubicBezTo>
                      <a:cubicBezTo>
                        <a:pt x="60" y="83"/>
                        <a:pt x="60" y="83"/>
                        <a:pt x="60" y="82"/>
                      </a:cubicBezTo>
                      <a:moveTo>
                        <a:pt x="59" y="82"/>
                      </a:moveTo>
                      <a:cubicBezTo>
                        <a:pt x="58" y="83"/>
                        <a:pt x="58" y="83"/>
                        <a:pt x="57" y="84"/>
                      </a:cubicBezTo>
                      <a:cubicBezTo>
                        <a:pt x="58" y="84"/>
                        <a:pt x="58" y="84"/>
                        <a:pt x="58" y="84"/>
                      </a:cubicBezTo>
                      <a:cubicBezTo>
                        <a:pt x="58" y="84"/>
                        <a:pt x="59" y="83"/>
                        <a:pt x="59" y="82"/>
                      </a:cubicBezTo>
                      <a:cubicBezTo>
                        <a:pt x="59" y="82"/>
                        <a:pt x="59" y="82"/>
                        <a:pt x="59" y="82"/>
                      </a:cubicBezTo>
                      <a:moveTo>
                        <a:pt x="61" y="80"/>
                      </a:moveTo>
                      <a:cubicBezTo>
                        <a:pt x="61" y="81"/>
                        <a:pt x="61" y="81"/>
                        <a:pt x="61" y="81"/>
                      </a:cubicBezTo>
                      <a:cubicBezTo>
                        <a:pt x="61" y="81"/>
                        <a:pt x="61" y="81"/>
                        <a:pt x="61" y="81"/>
                      </a:cubicBezTo>
                      <a:cubicBezTo>
                        <a:pt x="61" y="81"/>
                        <a:pt x="61" y="81"/>
                        <a:pt x="61" y="81"/>
                      </a:cubicBezTo>
                      <a:cubicBezTo>
                        <a:pt x="61" y="81"/>
                        <a:pt x="61" y="81"/>
                        <a:pt x="61" y="80"/>
                      </a:cubicBezTo>
                      <a:moveTo>
                        <a:pt x="60" y="80"/>
                      </a:moveTo>
                      <a:cubicBezTo>
                        <a:pt x="60" y="80"/>
                        <a:pt x="60" y="80"/>
                        <a:pt x="60" y="81"/>
                      </a:cubicBezTo>
                      <a:cubicBezTo>
                        <a:pt x="60" y="81"/>
                        <a:pt x="60" y="81"/>
                        <a:pt x="60" y="81"/>
                      </a:cubicBezTo>
                      <a:cubicBezTo>
                        <a:pt x="60" y="81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moveTo>
                        <a:pt x="64" y="75"/>
                      </a:moveTo>
                      <a:cubicBezTo>
                        <a:pt x="64" y="76"/>
                        <a:pt x="64" y="76"/>
                        <a:pt x="63" y="76"/>
                      </a:cubicBezTo>
                      <a:cubicBezTo>
                        <a:pt x="63" y="76"/>
                        <a:pt x="64" y="76"/>
                        <a:pt x="64" y="76"/>
                      </a:cubicBezTo>
                      <a:cubicBezTo>
                        <a:pt x="64" y="76"/>
                        <a:pt x="64" y="76"/>
                        <a:pt x="64" y="76"/>
                      </a:cubicBezTo>
                      <a:cubicBezTo>
                        <a:pt x="64" y="76"/>
                        <a:pt x="64" y="75"/>
                        <a:pt x="64" y="75"/>
                      </a:cubicBezTo>
                      <a:moveTo>
                        <a:pt x="63" y="75"/>
                      </a:moveTo>
                      <a:cubicBezTo>
                        <a:pt x="63" y="75"/>
                        <a:pt x="63" y="75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5"/>
                        <a:pt x="63" y="75"/>
                      </a:cubicBezTo>
                      <a:cubicBezTo>
                        <a:pt x="63" y="75"/>
                        <a:pt x="63" y="75"/>
                        <a:pt x="63" y="75"/>
                      </a:cubicBezTo>
                      <a:moveTo>
                        <a:pt x="67" y="70"/>
                      </a:moveTo>
                      <a:cubicBezTo>
                        <a:pt x="66" y="71"/>
                        <a:pt x="66" y="72"/>
                        <a:pt x="65" y="74"/>
                      </a:cubicBezTo>
                      <a:cubicBezTo>
                        <a:pt x="65" y="74"/>
                        <a:pt x="65" y="74"/>
                        <a:pt x="65" y="74"/>
                      </a:cubicBezTo>
                      <a:cubicBezTo>
                        <a:pt x="66" y="73"/>
                        <a:pt x="67" y="71"/>
                        <a:pt x="67" y="70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moveTo>
                        <a:pt x="66" y="69"/>
                      </a:moveTo>
                      <a:cubicBezTo>
                        <a:pt x="66" y="71"/>
                        <a:pt x="65" y="72"/>
                        <a:pt x="64" y="73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5" y="72"/>
                        <a:pt x="66" y="71"/>
                        <a:pt x="67" y="70"/>
                      </a:cubicBezTo>
                      <a:cubicBezTo>
                        <a:pt x="67" y="70"/>
                        <a:pt x="66" y="69"/>
                        <a:pt x="66" y="69"/>
                      </a:cubicBezTo>
                      <a:moveTo>
                        <a:pt x="69" y="66"/>
                      </a:moveTo>
                      <a:cubicBezTo>
                        <a:pt x="69" y="67"/>
                        <a:pt x="69" y="67"/>
                        <a:pt x="68" y="68"/>
                      </a:cubicBezTo>
                      <a:cubicBezTo>
                        <a:pt x="68" y="68"/>
                        <a:pt x="68" y="68"/>
                        <a:pt x="69" y="68"/>
                      </a:cubicBezTo>
                      <a:cubicBezTo>
                        <a:pt x="69" y="68"/>
                        <a:pt x="69" y="67"/>
                        <a:pt x="69" y="67"/>
                      </a:cubicBezTo>
                      <a:cubicBezTo>
                        <a:pt x="69" y="67"/>
                        <a:pt x="69" y="66"/>
                        <a:pt x="69" y="66"/>
                      </a:cubicBezTo>
                      <a:moveTo>
                        <a:pt x="69" y="66"/>
                      </a:moveTo>
                      <a:cubicBezTo>
                        <a:pt x="69" y="66"/>
                        <a:pt x="69" y="66"/>
                        <a:pt x="69" y="66"/>
                      </a:cubicBezTo>
                      <a:cubicBezTo>
                        <a:pt x="69" y="67"/>
                        <a:pt x="69" y="67"/>
                        <a:pt x="69" y="67"/>
                      </a:cubicBezTo>
                      <a:cubicBezTo>
                        <a:pt x="69" y="66"/>
                        <a:pt x="69" y="66"/>
                        <a:pt x="69" y="66"/>
                      </a:cubicBezTo>
                      <a:cubicBezTo>
                        <a:pt x="69" y="66"/>
                        <a:pt x="69" y="66"/>
                        <a:pt x="69" y="66"/>
                      </a:cubicBezTo>
                      <a:moveTo>
                        <a:pt x="68" y="66"/>
                      </a:moveTo>
                      <a:cubicBezTo>
                        <a:pt x="68" y="66"/>
                        <a:pt x="68" y="67"/>
                        <a:pt x="68" y="67"/>
                      </a:cubicBezTo>
                      <a:cubicBezTo>
                        <a:pt x="68" y="67"/>
                        <a:pt x="68" y="68"/>
                        <a:pt x="68" y="68"/>
                      </a:cubicBezTo>
                      <a:cubicBezTo>
                        <a:pt x="68" y="67"/>
                        <a:pt x="68" y="67"/>
                        <a:pt x="69" y="66"/>
                      </a:cubicBezTo>
                      <a:cubicBezTo>
                        <a:pt x="69" y="66"/>
                        <a:pt x="68" y="66"/>
                        <a:pt x="68" y="66"/>
                      </a:cubicBezTo>
                      <a:moveTo>
                        <a:pt x="69" y="66"/>
                      </a:moveTo>
                      <a:cubicBezTo>
                        <a:pt x="69" y="66"/>
                        <a:pt x="68" y="66"/>
                        <a:pt x="68" y="66"/>
                      </a:cubicBezTo>
                      <a:cubicBezTo>
                        <a:pt x="69" y="66"/>
                        <a:pt x="69" y="66"/>
                        <a:pt x="69" y="66"/>
                      </a:cubicBezTo>
                      <a:cubicBezTo>
                        <a:pt x="69" y="66"/>
                        <a:pt x="69" y="66"/>
                        <a:pt x="69" y="66"/>
                      </a:cubicBezTo>
                      <a:cubicBezTo>
                        <a:pt x="69" y="66"/>
                        <a:pt x="69" y="66"/>
                        <a:pt x="69" y="66"/>
                      </a:cubicBezTo>
                      <a:moveTo>
                        <a:pt x="70" y="63"/>
                      </a:moveTo>
                      <a:cubicBezTo>
                        <a:pt x="70" y="63"/>
                        <a:pt x="70" y="64"/>
                        <a:pt x="70" y="64"/>
                      </a:cubicBezTo>
                      <a:cubicBezTo>
                        <a:pt x="70" y="64"/>
                        <a:pt x="70" y="64"/>
                        <a:pt x="71" y="64"/>
                      </a:cubicBezTo>
                      <a:cubicBezTo>
                        <a:pt x="71" y="64"/>
                        <a:pt x="71" y="64"/>
                        <a:pt x="71" y="64"/>
                      </a:cubicBezTo>
                      <a:cubicBezTo>
                        <a:pt x="71" y="64"/>
                        <a:pt x="70" y="63"/>
                        <a:pt x="70" y="63"/>
                      </a:cubicBezTo>
                      <a:moveTo>
                        <a:pt x="74" y="56"/>
                      </a:moveTo>
                      <a:cubicBezTo>
                        <a:pt x="73" y="59"/>
                        <a:pt x="72" y="61"/>
                        <a:pt x="70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3" y="61"/>
                        <a:pt x="74" y="59"/>
                        <a:pt x="75" y="57"/>
                      </a:cubicBezTo>
                      <a:cubicBezTo>
                        <a:pt x="75" y="57"/>
                        <a:pt x="75" y="57"/>
                        <a:pt x="74" y="56"/>
                      </a:cubicBezTo>
                      <a:moveTo>
                        <a:pt x="75" y="56"/>
                      </a:moveTo>
                      <a:cubicBezTo>
                        <a:pt x="75" y="56"/>
                        <a:pt x="75" y="56"/>
                        <a:pt x="74" y="56"/>
                      </a:cubicBezTo>
                      <a:cubicBezTo>
                        <a:pt x="75" y="56"/>
                        <a:pt x="75" y="56"/>
                        <a:pt x="75" y="57"/>
                      </a:cubicBezTo>
                      <a:cubicBezTo>
                        <a:pt x="75" y="56"/>
                        <a:pt x="75" y="56"/>
                        <a:pt x="76" y="56"/>
                      </a:cubicBezTo>
                      <a:cubicBezTo>
                        <a:pt x="75" y="56"/>
                        <a:pt x="75" y="56"/>
                        <a:pt x="75" y="56"/>
                      </a:cubicBezTo>
                      <a:moveTo>
                        <a:pt x="76" y="53"/>
                      </a:move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7" y="54"/>
                        <a:pt x="77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7" y="54"/>
                        <a:pt x="76" y="53"/>
                        <a:pt x="76" y="53"/>
                      </a:cubicBezTo>
                      <a:moveTo>
                        <a:pt x="76" y="53"/>
                      </a:move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7" y="53"/>
                        <a:pt x="77" y="53"/>
                        <a:pt x="77" y="54"/>
                      </a:cubicBezTo>
                      <a:cubicBezTo>
                        <a:pt x="77" y="53"/>
                        <a:pt x="77" y="53"/>
                        <a:pt x="77" y="53"/>
                      </a:cubicBezTo>
                      <a:cubicBezTo>
                        <a:pt x="77" y="53"/>
                        <a:pt x="77" y="53"/>
                        <a:pt x="76" y="53"/>
                      </a:cubicBezTo>
                      <a:moveTo>
                        <a:pt x="83" y="42"/>
                      </a:moveTo>
                      <a:cubicBezTo>
                        <a:pt x="81" y="45"/>
                        <a:pt x="79" y="48"/>
                        <a:pt x="78" y="51"/>
                      </a:cubicBezTo>
                      <a:cubicBezTo>
                        <a:pt x="78" y="51"/>
                        <a:pt x="78" y="51"/>
                        <a:pt x="78" y="51"/>
                      </a:cubicBezTo>
                      <a:cubicBezTo>
                        <a:pt x="80" y="48"/>
                        <a:pt x="82" y="46"/>
                        <a:pt x="83" y="43"/>
                      </a:cubicBezTo>
                      <a:cubicBezTo>
                        <a:pt x="83" y="43"/>
                        <a:pt x="83" y="43"/>
                        <a:pt x="83" y="43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1" y="47"/>
                        <a:pt x="82" y="45"/>
                        <a:pt x="83" y="43"/>
                      </a:cubicBezTo>
                      <a:cubicBezTo>
                        <a:pt x="83" y="42"/>
                        <a:pt x="83" y="42"/>
                        <a:pt x="83" y="42"/>
                      </a:cubicBezTo>
                      <a:moveTo>
                        <a:pt x="86" y="39"/>
                      </a:moveTo>
                      <a:cubicBezTo>
                        <a:pt x="85" y="40"/>
                        <a:pt x="85" y="40"/>
                        <a:pt x="85" y="40"/>
                      </a:cubicBezTo>
                      <a:cubicBezTo>
                        <a:pt x="85" y="40"/>
                        <a:pt x="85" y="40"/>
                        <a:pt x="85" y="40"/>
                      </a:cubicBezTo>
                      <a:cubicBezTo>
                        <a:pt x="85" y="40"/>
                        <a:pt x="86" y="39"/>
                        <a:pt x="86" y="39"/>
                      </a:cubicBezTo>
                      <a:cubicBezTo>
                        <a:pt x="86" y="39"/>
                        <a:pt x="86" y="39"/>
                        <a:pt x="86" y="39"/>
                      </a:cubicBezTo>
                      <a:moveTo>
                        <a:pt x="85" y="38"/>
                      </a:moveTo>
                      <a:cubicBezTo>
                        <a:pt x="85" y="39"/>
                        <a:pt x="85" y="39"/>
                        <a:pt x="84" y="40"/>
                      </a:cubicBezTo>
                      <a:cubicBezTo>
                        <a:pt x="84" y="40"/>
                        <a:pt x="85" y="40"/>
                        <a:pt x="85" y="40"/>
                      </a:cubicBezTo>
                      <a:cubicBezTo>
                        <a:pt x="85" y="40"/>
                        <a:pt x="85" y="39"/>
                        <a:pt x="86" y="39"/>
                      </a:cubicBezTo>
                      <a:cubicBezTo>
                        <a:pt x="86" y="39"/>
                        <a:pt x="85" y="39"/>
                        <a:pt x="85" y="38"/>
                      </a:cubicBezTo>
                      <a:moveTo>
                        <a:pt x="87" y="37"/>
                      </a:move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moveTo>
                        <a:pt x="86" y="36"/>
                      </a:moveTo>
                      <a:cubicBezTo>
                        <a:pt x="86" y="37"/>
                        <a:pt x="86" y="37"/>
                        <a:pt x="86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6"/>
                        <a:pt x="86" y="36"/>
                      </a:cubicBezTo>
                      <a:moveTo>
                        <a:pt x="89" y="34"/>
                      </a:move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8" y="36"/>
                        <a:pt x="88" y="35"/>
                        <a:pt x="89" y="34"/>
                      </a:cubicBezTo>
                      <a:cubicBezTo>
                        <a:pt x="89" y="34"/>
                        <a:pt x="89" y="34"/>
                        <a:pt x="89" y="34"/>
                      </a:cubicBezTo>
                      <a:moveTo>
                        <a:pt x="88" y="34"/>
                      </a:moveTo>
                      <a:cubicBezTo>
                        <a:pt x="88" y="35"/>
                        <a:pt x="87" y="35"/>
                        <a:pt x="87" y="36"/>
                      </a:cubicBezTo>
                      <a:cubicBezTo>
                        <a:pt x="87" y="36"/>
                        <a:pt x="87" y="36"/>
                        <a:pt x="87" y="36"/>
                      </a:cubicBezTo>
                      <a:cubicBezTo>
                        <a:pt x="87" y="36"/>
                        <a:pt x="87" y="36"/>
                        <a:pt x="87" y="36"/>
                      </a:cubicBezTo>
                      <a:cubicBezTo>
                        <a:pt x="87" y="36"/>
                        <a:pt x="87" y="37"/>
                        <a:pt x="87" y="37"/>
                      </a:cubicBezTo>
                      <a:cubicBezTo>
                        <a:pt x="87" y="36"/>
                        <a:pt x="88" y="35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moveTo>
                        <a:pt x="89" y="33"/>
                      </a:moveTo>
                      <a:cubicBezTo>
                        <a:pt x="89" y="34"/>
                        <a:pt x="89" y="34"/>
                        <a:pt x="89" y="34"/>
                      </a:cubicBezTo>
                      <a:cubicBezTo>
                        <a:pt x="89" y="34"/>
                        <a:pt x="89" y="34"/>
                        <a:pt x="89" y="34"/>
                      </a:cubicBezTo>
                      <a:cubicBezTo>
                        <a:pt x="89" y="34"/>
                        <a:pt x="89" y="34"/>
                        <a:pt x="89" y="33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moveTo>
                        <a:pt x="88" y="33"/>
                      </a:moveTo>
                      <a:cubicBezTo>
                        <a:pt x="88" y="33"/>
                        <a:pt x="88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9" y="34"/>
                        <a:pt x="89" y="34"/>
                        <a:pt x="89" y="33"/>
                      </a:cubicBezTo>
                      <a:cubicBezTo>
                        <a:pt x="89" y="33"/>
                        <a:pt x="89" y="33"/>
                        <a:pt x="88" y="33"/>
                      </a:cubicBezTo>
                      <a:moveTo>
                        <a:pt x="90" y="31"/>
                      </a:move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90" y="33"/>
                        <a:pt x="90" y="32"/>
                        <a:pt x="91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moveTo>
                        <a:pt x="90" y="31"/>
                      </a:move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89" y="32"/>
                        <a:pt x="89" y="32"/>
                        <a:pt x="89" y="33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89" y="32"/>
                        <a:pt x="90" y="32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moveTo>
                        <a:pt x="93" y="27"/>
                      </a:move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0"/>
                        <a:pt x="92" y="28"/>
                        <a:pt x="93" y="27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moveTo>
                        <a:pt x="92" y="27"/>
                      </a:moveTo>
                      <a:cubicBezTo>
                        <a:pt x="92" y="28"/>
                        <a:pt x="91" y="29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1" y="30"/>
                        <a:pt x="92" y="28"/>
                        <a:pt x="93" y="27"/>
                      </a:cubicBezTo>
                      <a:cubicBezTo>
                        <a:pt x="93" y="27"/>
                        <a:pt x="92" y="27"/>
                        <a:pt x="92" y="27"/>
                      </a:cubicBezTo>
                      <a:moveTo>
                        <a:pt x="96" y="22"/>
                      </a:move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4" y="25"/>
                        <a:pt x="95" y="24"/>
                        <a:pt x="96" y="22"/>
                      </a:cubicBezTo>
                      <a:moveTo>
                        <a:pt x="96" y="21"/>
                      </a:moveTo>
                      <a:cubicBezTo>
                        <a:pt x="95" y="23"/>
                        <a:pt x="94" y="25"/>
                        <a:pt x="92" y="27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4" y="25"/>
                        <a:pt x="95" y="23"/>
                        <a:pt x="96" y="22"/>
                      </a:cubicBezTo>
                      <a:cubicBezTo>
                        <a:pt x="96" y="22"/>
                        <a:pt x="96" y="21"/>
                        <a:pt x="96" y="21"/>
                      </a:cubicBezTo>
                      <a:moveTo>
                        <a:pt x="97" y="19"/>
                      </a:moveTo>
                      <a:cubicBezTo>
                        <a:pt x="97" y="20"/>
                        <a:pt x="96" y="20"/>
                        <a:pt x="96" y="21"/>
                      </a:cubicBezTo>
                      <a:cubicBezTo>
                        <a:pt x="96" y="21"/>
                        <a:pt x="96" y="21"/>
                        <a:pt x="96" y="21"/>
                      </a:cubicBezTo>
                      <a:cubicBezTo>
                        <a:pt x="97" y="20"/>
                        <a:pt x="97" y="20"/>
                        <a:pt x="98" y="19"/>
                      </a:cubicBezTo>
                      <a:cubicBezTo>
                        <a:pt x="97" y="19"/>
                        <a:pt x="97" y="19"/>
                        <a:pt x="97" y="19"/>
                      </a:cubicBezTo>
                      <a:moveTo>
                        <a:pt x="98" y="18"/>
                      </a:moveTo>
                      <a:cubicBezTo>
                        <a:pt x="98" y="18"/>
                        <a:pt x="98" y="18"/>
                        <a:pt x="98" y="18"/>
                      </a:cubicBezTo>
                      <a:cubicBezTo>
                        <a:pt x="98" y="18"/>
                        <a:pt x="98" y="18"/>
                        <a:pt x="98" y="18"/>
                      </a:cubicBezTo>
                      <a:cubicBezTo>
                        <a:pt x="98" y="18"/>
                        <a:pt x="98" y="18"/>
                        <a:pt x="98" y="18"/>
                      </a:cubicBezTo>
                      <a:cubicBezTo>
                        <a:pt x="98" y="18"/>
                        <a:pt x="98" y="18"/>
                        <a:pt x="98" y="18"/>
                      </a:cubicBezTo>
                      <a:moveTo>
                        <a:pt x="103" y="10"/>
                      </a:moveTo>
                      <a:cubicBezTo>
                        <a:pt x="101" y="12"/>
                        <a:pt x="100" y="15"/>
                        <a:pt x="98" y="17"/>
                      </a:cubicBezTo>
                      <a:cubicBezTo>
                        <a:pt x="98" y="17"/>
                        <a:pt x="99" y="17"/>
                        <a:pt x="99" y="17"/>
                      </a:cubicBezTo>
                      <a:cubicBezTo>
                        <a:pt x="100" y="15"/>
                        <a:pt x="101" y="12"/>
                        <a:pt x="103" y="10"/>
                      </a:cubicBezTo>
                      <a:cubicBezTo>
                        <a:pt x="103" y="10"/>
                        <a:pt x="103" y="10"/>
                        <a:pt x="103" y="10"/>
                      </a:cubicBezTo>
                      <a:moveTo>
                        <a:pt x="103" y="9"/>
                      </a:moveTo>
                      <a:cubicBezTo>
                        <a:pt x="103" y="9"/>
                        <a:pt x="103" y="9"/>
                        <a:pt x="103" y="10"/>
                      </a:cubicBezTo>
                      <a:cubicBezTo>
                        <a:pt x="103" y="10"/>
                        <a:pt x="103" y="10"/>
                        <a:pt x="103" y="10"/>
                      </a:cubicBezTo>
                      <a:cubicBezTo>
                        <a:pt x="103" y="10"/>
                        <a:pt x="103" y="9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moveTo>
                        <a:pt x="109" y="0"/>
                      </a:moveTo>
                      <a:cubicBezTo>
                        <a:pt x="107" y="3"/>
                        <a:pt x="105" y="6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5" y="6"/>
                        <a:pt x="107" y="3"/>
                        <a:pt x="109" y="0"/>
                      </a:cubicBezTo>
                      <a:cubicBezTo>
                        <a:pt x="109" y="0"/>
                        <a:pt x="109" y="0"/>
                        <a:pt x="10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5" name="Freeform 9827"/>
                <p:cNvSpPr>
                  <a:spLocks noEditPoints="1"/>
                </p:cNvSpPr>
                <p:nvPr/>
              </p:nvSpPr>
              <p:spPr bwMode="auto">
                <a:xfrm>
                  <a:off x="-120" y="3627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0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6" name="Freeform 9828"/>
                <p:cNvSpPr>
                  <a:spLocks/>
                </p:cNvSpPr>
                <p:nvPr/>
              </p:nvSpPr>
              <p:spPr bwMode="auto">
                <a:xfrm>
                  <a:off x="-99" y="3592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7" name="Freeform 9829"/>
                <p:cNvSpPr>
                  <a:spLocks noEditPoints="1"/>
                </p:cNvSpPr>
                <p:nvPr/>
              </p:nvSpPr>
              <p:spPr bwMode="auto">
                <a:xfrm>
                  <a:off x="-78" y="3557"/>
                  <a:ext cx="3" cy="2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1 w 1"/>
                    <a:gd name="T11" fmla="*/ 0 h 1"/>
                    <a:gd name="T12" fmla="*/ 0 w 1"/>
                    <a:gd name="T13" fmla="*/ 0 h 1"/>
                    <a:gd name="T14" fmla="*/ 1 w 1"/>
                    <a:gd name="T15" fmla="*/ 1 h 1"/>
                    <a:gd name="T16" fmla="*/ 1 w 1"/>
                    <a:gd name="T17" fmla="*/ 1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8" name="Freeform 9830"/>
                <p:cNvSpPr>
                  <a:spLocks noEditPoints="1"/>
                </p:cNvSpPr>
                <p:nvPr/>
              </p:nvSpPr>
              <p:spPr bwMode="auto">
                <a:xfrm>
                  <a:off x="-73" y="3545"/>
                  <a:ext cx="7" cy="4"/>
                </a:xfrm>
                <a:custGeom>
                  <a:avLst/>
                  <a:gdLst>
                    <a:gd name="T0" fmla="*/ 1 w 3"/>
                    <a:gd name="T1" fmla="*/ 2 h 2"/>
                    <a:gd name="T2" fmla="*/ 1 w 3"/>
                    <a:gd name="T3" fmla="*/ 2 h 2"/>
                    <a:gd name="T4" fmla="*/ 1 w 3"/>
                    <a:gd name="T5" fmla="*/ 2 h 2"/>
                    <a:gd name="T6" fmla="*/ 1 w 3"/>
                    <a:gd name="T7" fmla="*/ 2 h 2"/>
                    <a:gd name="T8" fmla="*/ 1 w 3"/>
                    <a:gd name="T9" fmla="*/ 2 h 2"/>
                    <a:gd name="T10" fmla="*/ 1 w 3"/>
                    <a:gd name="T11" fmla="*/ 2 h 2"/>
                    <a:gd name="T12" fmla="*/ 0 w 3"/>
                    <a:gd name="T13" fmla="*/ 2 h 2"/>
                    <a:gd name="T14" fmla="*/ 1 w 3"/>
                    <a:gd name="T15" fmla="*/ 2 h 2"/>
                    <a:gd name="T16" fmla="*/ 1 w 3"/>
                    <a:gd name="T17" fmla="*/ 2 h 2"/>
                    <a:gd name="T18" fmla="*/ 1 w 3"/>
                    <a:gd name="T19" fmla="*/ 2 h 2"/>
                    <a:gd name="T20" fmla="*/ 3 w 3"/>
                    <a:gd name="T21" fmla="*/ 0 h 2"/>
                    <a:gd name="T22" fmla="*/ 2 w 3"/>
                    <a:gd name="T23" fmla="*/ 0 h 2"/>
                    <a:gd name="T24" fmla="*/ 3 w 3"/>
                    <a:gd name="T25" fmla="*/ 0 h 2"/>
                    <a:gd name="T26" fmla="*/ 3 w 3"/>
                    <a:gd name="T27" fmla="*/ 0 h 2"/>
                    <a:gd name="T28" fmla="*/ 3 w 3"/>
                    <a:gd name="T29" fmla="*/ 0 h 2"/>
                    <a:gd name="T30" fmla="*/ 2 w 3"/>
                    <a:gd name="T31" fmla="*/ 0 h 2"/>
                    <a:gd name="T32" fmla="*/ 2 w 3"/>
                    <a:gd name="T33" fmla="*/ 0 h 2"/>
                    <a:gd name="T34" fmla="*/ 2 w 3"/>
                    <a:gd name="T35" fmla="*/ 0 h 2"/>
                    <a:gd name="T36" fmla="*/ 2 w 3"/>
                    <a:gd name="T37" fmla="*/ 0 h 2"/>
                    <a:gd name="T38" fmla="*/ 2 w 3"/>
                    <a:gd name="T3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" h="2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1" y="2"/>
                      </a:move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3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69" name="Freeform 9831"/>
                <p:cNvSpPr>
                  <a:spLocks noEditPoints="1"/>
                </p:cNvSpPr>
                <p:nvPr/>
              </p:nvSpPr>
              <p:spPr bwMode="auto">
                <a:xfrm>
                  <a:off x="-63" y="3535"/>
                  <a:ext cx="2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  <a:gd name="T3" fmla="*/ 1 w 1"/>
                    <a:gd name="T4" fmla="*/ 1 w 1"/>
                    <a:gd name="T5" fmla="*/ 0 w 1"/>
                    <a:gd name="T6" fmla="*/ 0 w 1"/>
                    <a:gd name="T7" fmla="*/ 1 w 1"/>
                    <a:gd name="T8" fmla="*/ 1 w 1"/>
                    <a:gd name="T9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0" name="Freeform 9832"/>
                <p:cNvSpPr>
                  <a:spLocks noEditPoints="1"/>
                </p:cNvSpPr>
                <p:nvPr/>
              </p:nvSpPr>
              <p:spPr bwMode="auto">
                <a:xfrm>
                  <a:off x="-73" y="3552"/>
                  <a:ext cx="2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  <a:gd name="T3" fmla="*/ 1 w 1"/>
                    <a:gd name="T4" fmla="*/ 1 w 1"/>
                    <a:gd name="T5" fmla="*/ 0 w 1"/>
                    <a:gd name="T6" fmla="*/ 0 w 1"/>
                    <a:gd name="T7" fmla="*/ 0 w 1"/>
                    <a:gd name="T8" fmla="*/ 0 w 1"/>
                    <a:gd name="T9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1" name="Freeform 9833"/>
                <p:cNvSpPr>
                  <a:spLocks noEditPoints="1"/>
                </p:cNvSpPr>
                <p:nvPr/>
              </p:nvSpPr>
              <p:spPr bwMode="auto">
                <a:xfrm>
                  <a:off x="-54" y="3514"/>
                  <a:ext cx="5" cy="9"/>
                </a:xfrm>
                <a:custGeom>
                  <a:avLst/>
                  <a:gdLst>
                    <a:gd name="T0" fmla="*/ 0 w 2"/>
                    <a:gd name="T1" fmla="*/ 3 h 4"/>
                    <a:gd name="T2" fmla="*/ 0 w 2"/>
                    <a:gd name="T3" fmla="*/ 3 h 4"/>
                    <a:gd name="T4" fmla="*/ 0 w 2"/>
                    <a:gd name="T5" fmla="*/ 4 h 4"/>
                    <a:gd name="T6" fmla="*/ 0 w 2"/>
                    <a:gd name="T7" fmla="*/ 3 h 4"/>
                    <a:gd name="T8" fmla="*/ 0 w 2"/>
                    <a:gd name="T9" fmla="*/ 3 h 4"/>
                    <a:gd name="T10" fmla="*/ 2 w 2"/>
                    <a:gd name="T11" fmla="*/ 0 h 4"/>
                    <a:gd name="T12" fmla="*/ 1 w 2"/>
                    <a:gd name="T13" fmla="*/ 1 h 4"/>
                    <a:gd name="T14" fmla="*/ 2 w 2"/>
                    <a:gd name="T15" fmla="*/ 1 h 4"/>
                    <a:gd name="T16" fmla="*/ 2 w 2"/>
                    <a:gd name="T17" fmla="*/ 0 h 4"/>
                    <a:gd name="T18" fmla="*/ 2 w 2"/>
                    <a:gd name="T19" fmla="*/ 0 h 4"/>
                    <a:gd name="T20" fmla="*/ 2 w 2"/>
                    <a:gd name="T21" fmla="*/ 0 h 4"/>
                    <a:gd name="T22" fmla="*/ 2 w 2"/>
                    <a:gd name="T23" fmla="*/ 0 h 4"/>
                    <a:gd name="T24" fmla="*/ 2 w 2"/>
                    <a:gd name="T25" fmla="*/ 0 h 4"/>
                    <a:gd name="T26" fmla="*/ 2 w 2"/>
                    <a:gd name="T27" fmla="*/ 0 h 4"/>
                    <a:gd name="T28" fmla="*/ 2 w 2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4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2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2" name="Freeform 9834"/>
                <p:cNvSpPr>
                  <a:spLocks noEditPoints="1"/>
                </p:cNvSpPr>
                <p:nvPr/>
              </p:nvSpPr>
              <p:spPr bwMode="auto">
                <a:xfrm>
                  <a:off x="-49" y="3512"/>
                  <a:ext cx="2" cy="2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  <a:gd name="T12" fmla="*/ 0 w 1"/>
                    <a:gd name="T13" fmla="*/ 1 h 1"/>
                    <a:gd name="T14" fmla="*/ 0 w 1"/>
                    <a:gd name="T15" fmla="*/ 1 h 1"/>
                    <a:gd name="T16" fmla="*/ 1 w 1"/>
                    <a:gd name="T17" fmla="*/ 0 h 1"/>
                    <a:gd name="T18" fmla="*/ 0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3" name="Freeform 9835"/>
                <p:cNvSpPr>
                  <a:spLocks noEditPoints="1"/>
                </p:cNvSpPr>
                <p:nvPr/>
              </p:nvSpPr>
              <p:spPr bwMode="auto">
                <a:xfrm>
                  <a:off x="-37" y="3493"/>
                  <a:ext cx="0" cy="2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0 h 1"/>
                    <a:gd name="T6" fmla="*/ 0 h 1"/>
                    <a:gd name="T7" fmla="*/ 0 h 1"/>
                    <a:gd name="T8" fmla="*/ 0 h 1"/>
                    <a:gd name="T9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4" name="Freeform 9836"/>
                <p:cNvSpPr>
                  <a:spLocks noEditPoints="1"/>
                </p:cNvSpPr>
                <p:nvPr/>
              </p:nvSpPr>
              <p:spPr bwMode="auto">
                <a:xfrm>
                  <a:off x="-123" y="3630"/>
                  <a:ext cx="5" cy="4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  <a:gd name="T6" fmla="*/ 1 w 2"/>
                    <a:gd name="T7" fmla="*/ 1 h 2"/>
                    <a:gd name="T8" fmla="*/ 1 w 2"/>
                    <a:gd name="T9" fmla="*/ 1 h 2"/>
                    <a:gd name="T10" fmla="*/ 1 w 2"/>
                    <a:gd name="T11" fmla="*/ 2 h 2"/>
                    <a:gd name="T12" fmla="*/ 1 w 2"/>
                    <a:gd name="T13" fmla="*/ 2 h 2"/>
                    <a:gd name="T14" fmla="*/ 2 w 2"/>
                    <a:gd name="T15" fmla="*/ 1 h 2"/>
                    <a:gd name="T16" fmla="*/ 1 w 2"/>
                    <a:gd name="T17" fmla="*/ 1 h 2"/>
                    <a:gd name="T18" fmla="*/ 1 w 2"/>
                    <a:gd name="T19" fmla="*/ 0 h 2"/>
                    <a:gd name="T20" fmla="*/ 0 w 2"/>
                    <a:gd name="T21" fmla="*/ 1 h 2"/>
                    <a:gd name="T22" fmla="*/ 0 w 2"/>
                    <a:gd name="T23" fmla="*/ 1 h 2"/>
                    <a:gd name="T24" fmla="*/ 1 w 2"/>
                    <a:gd name="T25" fmla="*/ 1 h 2"/>
                    <a:gd name="T26" fmla="*/ 1 w 2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5" name="Oval 9837"/>
                <p:cNvSpPr>
                  <a:spLocks noChangeArrowheads="1"/>
                </p:cNvSpPr>
                <p:nvPr/>
              </p:nvSpPr>
              <p:spPr bwMode="auto">
                <a:xfrm>
                  <a:off x="-252" y="385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6" name="Freeform 9838"/>
                <p:cNvSpPr>
                  <a:spLocks/>
                </p:cNvSpPr>
                <p:nvPr/>
              </p:nvSpPr>
              <p:spPr bwMode="auto">
                <a:xfrm>
                  <a:off x="-234" y="3819"/>
                  <a:ext cx="0" cy="2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7" name="Freeform 9839"/>
                <p:cNvSpPr>
                  <a:spLocks noEditPoints="1"/>
                </p:cNvSpPr>
                <p:nvPr/>
              </p:nvSpPr>
              <p:spPr bwMode="auto">
                <a:xfrm>
                  <a:off x="-281" y="3559"/>
                  <a:ext cx="206" cy="342"/>
                </a:xfrm>
                <a:custGeom>
                  <a:avLst/>
                  <a:gdLst>
                    <a:gd name="T0" fmla="*/ 0 w 87"/>
                    <a:gd name="T1" fmla="*/ 144 h 145"/>
                    <a:gd name="T2" fmla="*/ 3 w 87"/>
                    <a:gd name="T3" fmla="*/ 140 h 145"/>
                    <a:gd name="T4" fmla="*/ 6 w 87"/>
                    <a:gd name="T5" fmla="*/ 135 h 145"/>
                    <a:gd name="T6" fmla="*/ 10 w 87"/>
                    <a:gd name="T7" fmla="*/ 126 h 145"/>
                    <a:gd name="T8" fmla="*/ 16 w 87"/>
                    <a:gd name="T9" fmla="*/ 117 h 145"/>
                    <a:gd name="T10" fmla="*/ 16 w 87"/>
                    <a:gd name="T11" fmla="*/ 117 h 145"/>
                    <a:gd name="T12" fmla="*/ 17 w 87"/>
                    <a:gd name="T13" fmla="*/ 116 h 145"/>
                    <a:gd name="T14" fmla="*/ 17 w 87"/>
                    <a:gd name="T15" fmla="*/ 115 h 145"/>
                    <a:gd name="T16" fmla="*/ 18 w 87"/>
                    <a:gd name="T17" fmla="*/ 113 h 145"/>
                    <a:gd name="T18" fmla="*/ 18 w 87"/>
                    <a:gd name="T19" fmla="*/ 113 h 145"/>
                    <a:gd name="T20" fmla="*/ 20 w 87"/>
                    <a:gd name="T21" fmla="*/ 111 h 145"/>
                    <a:gd name="T22" fmla="*/ 26 w 87"/>
                    <a:gd name="T23" fmla="*/ 102 h 145"/>
                    <a:gd name="T24" fmla="*/ 23 w 87"/>
                    <a:gd name="T25" fmla="*/ 107 h 145"/>
                    <a:gd name="T26" fmla="*/ 27 w 87"/>
                    <a:gd name="T27" fmla="*/ 101 h 145"/>
                    <a:gd name="T28" fmla="*/ 26 w 87"/>
                    <a:gd name="T29" fmla="*/ 100 h 145"/>
                    <a:gd name="T30" fmla="*/ 26 w 87"/>
                    <a:gd name="T31" fmla="*/ 100 h 145"/>
                    <a:gd name="T32" fmla="*/ 30 w 87"/>
                    <a:gd name="T33" fmla="*/ 96 h 145"/>
                    <a:gd name="T34" fmla="*/ 26 w 87"/>
                    <a:gd name="T35" fmla="*/ 100 h 145"/>
                    <a:gd name="T36" fmla="*/ 30 w 87"/>
                    <a:gd name="T37" fmla="*/ 96 h 145"/>
                    <a:gd name="T38" fmla="*/ 33 w 87"/>
                    <a:gd name="T39" fmla="*/ 89 h 145"/>
                    <a:gd name="T40" fmla="*/ 33 w 87"/>
                    <a:gd name="T41" fmla="*/ 89 h 145"/>
                    <a:gd name="T42" fmla="*/ 36 w 87"/>
                    <a:gd name="T43" fmla="*/ 86 h 145"/>
                    <a:gd name="T44" fmla="*/ 34 w 87"/>
                    <a:gd name="T45" fmla="*/ 87 h 145"/>
                    <a:gd name="T46" fmla="*/ 36 w 87"/>
                    <a:gd name="T47" fmla="*/ 86 h 145"/>
                    <a:gd name="T48" fmla="*/ 39 w 87"/>
                    <a:gd name="T49" fmla="*/ 77 h 145"/>
                    <a:gd name="T50" fmla="*/ 39 w 87"/>
                    <a:gd name="T51" fmla="*/ 77 h 145"/>
                    <a:gd name="T52" fmla="*/ 49 w 87"/>
                    <a:gd name="T53" fmla="*/ 65 h 145"/>
                    <a:gd name="T54" fmla="*/ 43 w 87"/>
                    <a:gd name="T55" fmla="*/ 72 h 145"/>
                    <a:gd name="T56" fmla="*/ 54 w 87"/>
                    <a:gd name="T57" fmla="*/ 55 h 145"/>
                    <a:gd name="T58" fmla="*/ 57 w 87"/>
                    <a:gd name="T59" fmla="*/ 47 h 145"/>
                    <a:gd name="T60" fmla="*/ 57 w 87"/>
                    <a:gd name="T61" fmla="*/ 47 h 145"/>
                    <a:gd name="T62" fmla="*/ 61 w 87"/>
                    <a:gd name="T63" fmla="*/ 44 h 145"/>
                    <a:gd name="T64" fmla="*/ 59 w 87"/>
                    <a:gd name="T65" fmla="*/ 45 h 145"/>
                    <a:gd name="T66" fmla="*/ 61 w 87"/>
                    <a:gd name="T67" fmla="*/ 43 h 145"/>
                    <a:gd name="T68" fmla="*/ 63 w 87"/>
                    <a:gd name="T69" fmla="*/ 39 h 145"/>
                    <a:gd name="T70" fmla="*/ 63 w 87"/>
                    <a:gd name="T71" fmla="*/ 39 h 145"/>
                    <a:gd name="T72" fmla="*/ 65 w 87"/>
                    <a:gd name="T73" fmla="*/ 37 h 145"/>
                    <a:gd name="T74" fmla="*/ 63 w 87"/>
                    <a:gd name="T75" fmla="*/ 38 h 145"/>
                    <a:gd name="T76" fmla="*/ 67 w 87"/>
                    <a:gd name="T77" fmla="*/ 33 h 145"/>
                    <a:gd name="T78" fmla="*/ 67 w 87"/>
                    <a:gd name="T79" fmla="*/ 31 h 145"/>
                    <a:gd name="T80" fmla="*/ 67 w 87"/>
                    <a:gd name="T81" fmla="*/ 31 h 145"/>
                    <a:gd name="T82" fmla="*/ 69 w 87"/>
                    <a:gd name="T83" fmla="*/ 28 h 145"/>
                    <a:gd name="T84" fmla="*/ 70 w 87"/>
                    <a:gd name="T85" fmla="*/ 27 h 145"/>
                    <a:gd name="T86" fmla="*/ 71 w 87"/>
                    <a:gd name="T87" fmla="*/ 26 h 145"/>
                    <a:gd name="T88" fmla="*/ 75 w 87"/>
                    <a:gd name="T89" fmla="*/ 20 h 145"/>
                    <a:gd name="T90" fmla="*/ 75 w 87"/>
                    <a:gd name="T91" fmla="*/ 19 h 145"/>
                    <a:gd name="T92" fmla="*/ 76 w 87"/>
                    <a:gd name="T93" fmla="*/ 16 h 145"/>
                    <a:gd name="T94" fmla="*/ 76 w 87"/>
                    <a:gd name="T95" fmla="*/ 16 h 145"/>
                    <a:gd name="T96" fmla="*/ 78 w 87"/>
                    <a:gd name="T97" fmla="*/ 15 h 145"/>
                    <a:gd name="T98" fmla="*/ 83 w 87"/>
                    <a:gd name="T99" fmla="*/ 6 h 145"/>
                    <a:gd name="T100" fmla="*/ 83 w 87"/>
                    <a:gd name="T101" fmla="*/ 5 h 145"/>
                    <a:gd name="T102" fmla="*/ 87 w 87"/>
                    <a:gd name="T103" fmla="*/ 0 h 145"/>
                    <a:gd name="T104" fmla="*/ 87 w 87"/>
                    <a:gd name="T105" fmla="*/ 0 h 145"/>
                    <a:gd name="T106" fmla="*/ 87 w 87"/>
                    <a:gd name="T107" fmla="*/ 0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87" h="145">
                      <a:moveTo>
                        <a:pt x="0" y="144"/>
                      </a:move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0" y="145"/>
                        <a:pt x="0" y="145"/>
                        <a:pt x="0" y="144"/>
                      </a:cubicBezTo>
                      <a:cubicBezTo>
                        <a:pt x="0" y="144"/>
                        <a:pt x="0" y="144"/>
                        <a:pt x="0" y="144"/>
                      </a:cubicBezTo>
                      <a:moveTo>
                        <a:pt x="3" y="140"/>
                      </a:moveTo>
                      <a:cubicBezTo>
                        <a:pt x="2" y="141"/>
                        <a:pt x="2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2" y="142"/>
                        <a:pt x="2" y="141"/>
                        <a:pt x="3" y="140"/>
                      </a:cubicBezTo>
                      <a:cubicBezTo>
                        <a:pt x="3" y="140"/>
                        <a:pt x="3" y="140"/>
                        <a:pt x="3" y="140"/>
                      </a:cubicBezTo>
                      <a:moveTo>
                        <a:pt x="10" y="127"/>
                      </a:moveTo>
                      <a:cubicBezTo>
                        <a:pt x="9" y="130"/>
                        <a:pt x="7" y="132"/>
                        <a:pt x="5" y="135"/>
                      </a:cubicBezTo>
                      <a:cubicBezTo>
                        <a:pt x="6" y="135"/>
                        <a:pt x="6" y="135"/>
                        <a:pt x="6" y="135"/>
                      </a:cubicBezTo>
                      <a:cubicBezTo>
                        <a:pt x="7" y="132"/>
                        <a:pt x="9" y="130"/>
                        <a:pt x="11" y="127"/>
                      </a:cubicBezTo>
                      <a:cubicBezTo>
                        <a:pt x="11" y="127"/>
                        <a:pt x="10" y="127"/>
                        <a:pt x="10" y="127"/>
                      </a:cubicBezTo>
                      <a:moveTo>
                        <a:pt x="12" y="124"/>
                      </a:moveTo>
                      <a:cubicBezTo>
                        <a:pt x="11" y="125"/>
                        <a:pt x="11" y="126"/>
                        <a:pt x="10" y="126"/>
                      </a:cubicBezTo>
                      <a:cubicBezTo>
                        <a:pt x="11" y="127"/>
                        <a:pt x="11" y="127"/>
                        <a:pt x="11" y="127"/>
                      </a:cubicBezTo>
                      <a:cubicBezTo>
                        <a:pt x="11" y="126"/>
                        <a:pt x="12" y="125"/>
                        <a:pt x="12" y="124"/>
                      </a:cubicBezTo>
                      <a:cubicBezTo>
                        <a:pt x="12" y="124"/>
                        <a:pt x="12" y="124"/>
                        <a:pt x="12" y="124"/>
                      </a:cubicBezTo>
                      <a:moveTo>
                        <a:pt x="16" y="117"/>
                      </a:moveTo>
                      <a:cubicBezTo>
                        <a:pt x="15" y="118"/>
                        <a:pt x="15" y="118"/>
                        <a:pt x="15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6" y="119"/>
                        <a:pt x="16" y="118"/>
                        <a:pt x="16" y="117"/>
                      </a:cubicBezTo>
                      <a:cubicBezTo>
                        <a:pt x="16" y="117"/>
                        <a:pt x="16" y="117"/>
                        <a:pt x="16" y="117"/>
                      </a:cubicBezTo>
                      <a:moveTo>
                        <a:pt x="17" y="115"/>
                      </a:moveTo>
                      <a:cubicBezTo>
                        <a:pt x="17" y="115"/>
                        <a:pt x="17" y="116"/>
                        <a:pt x="17" y="116"/>
                      </a:cubicBezTo>
                      <a:cubicBezTo>
                        <a:pt x="17" y="116"/>
                        <a:pt x="17" y="116"/>
                        <a:pt x="17" y="116"/>
                      </a:cubicBezTo>
                      <a:cubicBezTo>
                        <a:pt x="17" y="116"/>
                        <a:pt x="17" y="116"/>
                        <a:pt x="17" y="116"/>
                      </a:cubicBezTo>
                      <a:cubicBezTo>
                        <a:pt x="17" y="115"/>
                        <a:pt x="17" y="115"/>
                        <a:pt x="17" y="115"/>
                      </a:cubicBezTo>
                      <a:cubicBezTo>
                        <a:pt x="17" y="115"/>
                        <a:pt x="17" y="115"/>
                        <a:pt x="17" y="115"/>
                      </a:cubicBezTo>
                      <a:moveTo>
                        <a:pt x="18" y="114"/>
                      </a:moveTo>
                      <a:cubicBezTo>
                        <a:pt x="18" y="114"/>
                        <a:pt x="17" y="114"/>
                        <a:pt x="17" y="115"/>
                      </a:cubicBezTo>
                      <a:cubicBezTo>
                        <a:pt x="17" y="115"/>
                        <a:pt x="18" y="115"/>
                        <a:pt x="18" y="115"/>
                      </a:cubicBezTo>
                      <a:cubicBezTo>
                        <a:pt x="18" y="115"/>
                        <a:pt x="18" y="114"/>
                        <a:pt x="18" y="114"/>
                      </a:cubicBezTo>
                      <a:cubicBezTo>
                        <a:pt x="18" y="114"/>
                        <a:pt x="18" y="114"/>
                        <a:pt x="18" y="114"/>
                      </a:cubicBezTo>
                      <a:moveTo>
                        <a:pt x="18" y="113"/>
                      </a:moveTo>
                      <a:cubicBezTo>
                        <a:pt x="18" y="113"/>
                        <a:pt x="18" y="113"/>
                        <a:pt x="18" y="113"/>
                      </a:cubicBezTo>
                      <a:cubicBezTo>
                        <a:pt x="18" y="113"/>
                        <a:pt x="18" y="114"/>
                        <a:pt x="19" y="114"/>
                      </a:cubicBezTo>
                      <a:cubicBezTo>
                        <a:pt x="19" y="114"/>
                        <a:pt x="19" y="113"/>
                        <a:pt x="19" y="113"/>
                      </a:cubicBezTo>
                      <a:cubicBezTo>
                        <a:pt x="19" y="113"/>
                        <a:pt x="18" y="113"/>
                        <a:pt x="18" y="113"/>
                      </a:cubicBezTo>
                      <a:moveTo>
                        <a:pt x="19" y="111"/>
                      </a:moveTo>
                      <a:cubicBezTo>
                        <a:pt x="19" y="111"/>
                        <a:pt x="19" y="111"/>
                        <a:pt x="19" y="112"/>
                      </a:cubicBezTo>
                      <a:cubicBezTo>
                        <a:pt x="19" y="112"/>
                        <a:pt x="19" y="112"/>
                        <a:pt x="20" y="112"/>
                      </a:cubicBezTo>
                      <a:cubicBezTo>
                        <a:pt x="20" y="112"/>
                        <a:pt x="20" y="111"/>
                        <a:pt x="20" y="111"/>
                      </a:cubicBezTo>
                      <a:cubicBezTo>
                        <a:pt x="20" y="111"/>
                        <a:pt x="20" y="111"/>
                        <a:pt x="19" y="111"/>
                      </a:cubicBezTo>
                      <a:moveTo>
                        <a:pt x="26" y="102"/>
                      </a:moveTo>
                      <a:cubicBezTo>
                        <a:pt x="26" y="103"/>
                        <a:pt x="26" y="103"/>
                        <a:pt x="25" y="104"/>
                      </a:cubicBezTo>
                      <a:cubicBezTo>
                        <a:pt x="26" y="103"/>
                        <a:pt x="26" y="103"/>
                        <a:pt x="26" y="102"/>
                      </a:cubicBezTo>
                      <a:cubicBezTo>
                        <a:pt x="26" y="102"/>
                        <a:pt x="26" y="102"/>
                        <a:pt x="26" y="102"/>
                      </a:cubicBezTo>
                      <a:moveTo>
                        <a:pt x="25" y="101"/>
                      </a:moveTo>
                      <a:cubicBezTo>
                        <a:pt x="24" y="103"/>
                        <a:pt x="23" y="105"/>
                        <a:pt x="22" y="106"/>
                      </a:cubicBezTo>
                      <a:cubicBezTo>
                        <a:pt x="22" y="106"/>
                        <a:pt x="23" y="106"/>
                        <a:pt x="23" y="107"/>
                      </a:cubicBezTo>
                      <a:cubicBezTo>
                        <a:pt x="24" y="105"/>
                        <a:pt x="25" y="103"/>
                        <a:pt x="26" y="102"/>
                      </a:cubicBezTo>
                      <a:cubicBezTo>
                        <a:pt x="25" y="102"/>
                        <a:pt x="25" y="101"/>
                        <a:pt x="25" y="101"/>
                      </a:cubicBezTo>
                      <a:moveTo>
                        <a:pt x="27" y="101"/>
                      </a:move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moveTo>
                        <a:pt x="26" y="100"/>
                      </a:moveTo>
                      <a:cubicBezTo>
                        <a:pt x="26" y="100"/>
                        <a:pt x="26" y="100"/>
                        <a:pt x="26" y="101"/>
                      </a:cubicBezTo>
                      <a:cubicBezTo>
                        <a:pt x="26" y="101"/>
                        <a:pt x="26" y="101"/>
                        <a:pt x="26" y="101"/>
                      </a:cubicBezTo>
                      <a:cubicBezTo>
                        <a:pt x="26" y="101"/>
                        <a:pt x="26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moveTo>
                        <a:pt x="30" y="96"/>
                      </a:moveTo>
                      <a:cubicBezTo>
                        <a:pt x="29" y="98"/>
                        <a:pt x="28" y="99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8" y="99"/>
                        <a:pt x="29" y="98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moveTo>
                        <a:pt x="29" y="95"/>
                      </a:moveTo>
                      <a:cubicBezTo>
                        <a:pt x="28" y="97"/>
                        <a:pt x="27" y="99"/>
                        <a:pt x="26" y="100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7" y="99"/>
                        <a:pt x="28" y="97"/>
                        <a:pt x="29" y="96"/>
                      </a:cubicBezTo>
                      <a:cubicBezTo>
                        <a:pt x="29" y="96"/>
                        <a:pt x="29" y="96"/>
                        <a:pt x="29" y="95"/>
                      </a:cubicBezTo>
                      <a:moveTo>
                        <a:pt x="34" y="89"/>
                      </a:moveTo>
                      <a:cubicBezTo>
                        <a:pt x="33" y="92"/>
                        <a:pt x="31" y="94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1" y="94"/>
                        <a:pt x="33" y="92"/>
                        <a:pt x="34" y="89"/>
                      </a:cubicBezTo>
                      <a:cubicBezTo>
                        <a:pt x="34" y="89"/>
                        <a:pt x="34" y="89"/>
                        <a:pt x="34" y="89"/>
                      </a:cubicBezTo>
                      <a:moveTo>
                        <a:pt x="33" y="89"/>
                      </a:moveTo>
                      <a:cubicBezTo>
                        <a:pt x="31" y="91"/>
                        <a:pt x="30" y="93"/>
                        <a:pt x="29" y="95"/>
                      </a:cubicBezTo>
                      <a:cubicBezTo>
                        <a:pt x="29" y="95"/>
                        <a:pt x="29" y="95"/>
                        <a:pt x="29" y="96"/>
                      </a:cubicBezTo>
                      <a:cubicBezTo>
                        <a:pt x="31" y="93"/>
                        <a:pt x="32" y="91"/>
                        <a:pt x="33" y="89"/>
                      </a:cubicBezTo>
                      <a:cubicBezTo>
                        <a:pt x="33" y="89"/>
                        <a:pt x="33" y="89"/>
                        <a:pt x="33" y="89"/>
                      </a:cubicBezTo>
                      <a:moveTo>
                        <a:pt x="36" y="86"/>
                      </a:moveTo>
                      <a:cubicBezTo>
                        <a:pt x="36" y="87"/>
                        <a:pt x="35" y="87"/>
                        <a:pt x="35" y="87"/>
                      </a:cubicBezTo>
                      <a:cubicBezTo>
                        <a:pt x="35" y="87"/>
                        <a:pt x="35" y="87"/>
                        <a:pt x="35" y="87"/>
                      </a:cubicBezTo>
                      <a:cubicBezTo>
                        <a:pt x="35" y="87"/>
                        <a:pt x="36" y="87"/>
                        <a:pt x="36" y="86"/>
                      </a:cubicBezTo>
                      <a:cubicBezTo>
                        <a:pt x="36" y="86"/>
                        <a:pt x="36" y="86"/>
                        <a:pt x="36" y="86"/>
                      </a:cubicBezTo>
                      <a:moveTo>
                        <a:pt x="34" y="86"/>
                      </a:moveTo>
                      <a:cubicBezTo>
                        <a:pt x="34" y="86"/>
                        <a:pt x="34" y="86"/>
                        <a:pt x="34" y="87"/>
                      </a:cubicBezTo>
                      <a:cubicBezTo>
                        <a:pt x="34" y="87"/>
                        <a:pt x="34" y="87"/>
                        <a:pt x="34" y="87"/>
                      </a:cubicBezTo>
                      <a:cubicBezTo>
                        <a:pt x="35" y="87"/>
                        <a:pt x="35" y="86"/>
                        <a:pt x="35" y="86"/>
                      </a:cubicBezTo>
                      <a:cubicBezTo>
                        <a:pt x="35" y="86"/>
                        <a:pt x="35" y="86"/>
                        <a:pt x="34" y="86"/>
                      </a:cubicBezTo>
                      <a:moveTo>
                        <a:pt x="41" y="78"/>
                      </a:moveTo>
                      <a:cubicBezTo>
                        <a:pt x="39" y="81"/>
                        <a:pt x="38" y="83"/>
                        <a:pt x="36" y="86"/>
                      </a:cubicBezTo>
                      <a:cubicBezTo>
                        <a:pt x="36" y="86"/>
                        <a:pt x="36" y="86"/>
                        <a:pt x="36" y="86"/>
                      </a:cubicBezTo>
                      <a:cubicBezTo>
                        <a:pt x="38" y="83"/>
                        <a:pt x="39" y="81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moveTo>
                        <a:pt x="39" y="77"/>
                      </a:moveTo>
                      <a:cubicBezTo>
                        <a:pt x="38" y="80"/>
                        <a:pt x="36" y="82"/>
                        <a:pt x="35" y="85"/>
                      </a:cubicBezTo>
                      <a:cubicBezTo>
                        <a:pt x="35" y="85"/>
                        <a:pt x="35" y="85"/>
                        <a:pt x="35" y="85"/>
                      </a:cubicBezTo>
                      <a:cubicBezTo>
                        <a:pt x="37" y="83"/>
                        <a:pt x="38" y="80"/>
                        <a:pt x="40" y="78"/>
                      </a:cubicBezTo>
                      <a:cubicBezTo>
                        <a:pt x="40" y="78"/>
                        <a:pt x="39" y="78"/>
                        <a:pt x="39" y="77"/>
                      </a:cubicBezTo>
                      <a:moveTo>
                        <a:pt x="49" y="65"/>
                      </a:moveTo>
                      <a:cubicBezTo>
                        <a:pt x="47" y="67"/>
                        <a:pt x="46" y="70"/>
                        <a:pt x="44" y="72"/>
                      </a:cubicBezTo>
                      <a:cubicBezTo>
                        <a:pt x="44" y="72"/>
                        <a:pt x="44" y="72"/>
                        <a:pt x="44" y="72"/>
                      </a:cubicBezTo>
                      <a:cubicBezTo>
                        <a:pt x="46" y="70"/>
                        <a:pt x="47" y="67"/>
                        <a:pt x="49" y="65"/>
                      </a:cubicBezTo>
                      <a:cubicBezTo>
                        <a:pt x="49" y="65"/>
                        <a:pt x="49" y="65"/>
                        <a:pt x="49" y="65"/>
                      </a:cubicBezTo>
                      <a:moveTo>
                        <a:pt x="47" y="64"/>
                      </a:moveTo>
                      <a:cubicBezTo>
                        <a:pt x="46" y="67"/>
                        <a:pt x="44" y="69"/>
                        <a:pt x="43" y="72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5" y="69"/>
                        <a:pt x="46" y="67"/>
                        <a:pt x="48" y="64"/>
                      </a:cubicBezTo>
                      <a:cubicBezTo>
                        <a:pt x="47" y="64"/>
                        <a:pt x="47" y="64"/>
                        <a:pt x="47" y="64"/>
                      </a:cubicBezTo>
                      <a:moveTo>
                        <a:pt x="58" y="48"/>
                      </a:moveTo>
                      <a:cubicBezTo>
                        <a:pt x="57" y="50"/>
                        <a:pt x="56" y="52"/>
                        <a:pt x="54" y="55"/>
                      </a:cubicBezTo>
                      <a:cubicBezTo>
                        <a:pt x="54" y="55"/>
                        <a:pt x="54" y="55"/>
                        <a:pt x="54" y="55"/>
                      </a:cubicBezTo>
                      <a:cubicBezTo>
                        <a:pt x="56" y="53"/>
                        <a:pt x="57" y="50"/>
                        <a:pt x="59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moveTo>
                        <a:pt x="57" y="47"/>
                      </a:moveTo>
                      <a:cubicBezTo>
                        <a:pt x="56" y="50"/>
                        <a:pt x="55" y="52"/>
                        <a:pt x="53" y="54"/>
                      </a:cubicBezTo>
                      <a:cubicBezTo>
                        <a:pt x="53" y="54"/>
                        <a:pt x="54" y="54"/>
                        <a:pt x="54" y="54"/>
                      </a:cubicBezTo>
                      <a:cubicBezTo>
                        <a:pt x="55" y="52"/>
                        <a:pt x="56" y="50"/>
                        <a:pt x="58" y="47"/>
                      </a:cubicBezTo>
                      <a:cubicBezTo>
                        <a:pt x="58" y="47"/>
                        <a:pt x="58" y="47"/>
                        <a:pt x="57" y="47"/>
                      </a:cubicBezTo>
                      <a:moveTo>
                        <a:pt x="61" y="44"/>
                      </a:moveTo>
                      <a:cubicBezTo>
                        <a:pt x="60" y="45"/>
                        <a:pt x="60" y="45"/>
                        <a:pt x="60" y="45"/>
                      </a:cubicBezTo>
                      <a:cubicBezTo>
                        <a:pt x="60" y="46"/>
                        <a:pt x="60" y="46"/>
                        <a:pt x="60" y="46"/>
                      </a:cubicBezTo>
                      <a:cubicBezTo>
                        <a:pt x="60" y="45"/>
                        <a:pt x="60" y="45"/>
                        <a:pt x="61" y="44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moveTo>
                        <a:pt x="60" y="44"/>
                      </a:moveTo>
                      <a:cubicBezTo>
                        <a:pt x="59" y="44"/>
                        <a:pt x="59" y="44"/>
                        <a:pt x="59" y="45"/>
                      </a:cubicBezTo>
                      <a:cubicBezTo>
                        <a:pt x="59" y="45"/>
                        <a:pt x="59" y="45"/>
                        <a:pt x="59" y="45"/>
                      </a:cubicBezTo>
                      <a:cubicBezTo>
                        <a:pt x="59" y="45"/>
                        <a:pt x="60" y="44"/>
                        <a:pt x="60" y="44"/>
                      </a:cubicBezTo>
                      <a:cubicBezTo>
                        <a:pt x="60" y="44"/>
                        <a:pt x="60" y="44"/>
                        <a:pt x="60" y="44"/>
                      </a:cubicBezTo>
                      <a:moveTo>
                        <a:pt x="63" y="39"/>
                      </a:moveTo>
                      <a:cubicBezTo>
                        <a:pt x="63" y="41"/>
                        <a:pt x="62" y="42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2" y="42"/>
                        <a:pt x="63" y="41"/>
                        <a:pt x="64" y="39"/>
                      </a:cubicBezTo>
                      <a:cubicBezTo>
                        <a:pt x="64" y="39"/>
                        <a:pt x="63" y="39"/>
                        <a:pt x="63" y="39"/>
                      </a:cubicBezTo>
                      <a:moveTo>
                        <a:pt x="63" y="39"/>
                      </a:moveTo>
                      <a:cubicBezTo>
                        <a:pt x="62" y="40"/>
                        <a:pt x="61" y="42"/>
                        <a:pt x="60" y="43"/>
                      </a:cubicBezTo>
                      <a:cubicBezTo>
                        <a:pt x="60" y="43"/>
                        <a:pt x="60" y="43"/>
                        <a:pt x="60" y="43"/>
                      </a:cubicBezTo>
                      <a:cubicBezTo>
                        <a:pt x="61" y="42"/>
                        <a:pt x="62" y="40"/>
                        <a:pt x="63" y="39"/>
                      </a:cubicBezTo>
                      <a:cubicBezTo>
                        <a:pt x="63" y="39"/>
                        <a:pt x="63" y="39"/>
                        <a:pt x="63" y="39"/>
                      </a:cubicBezTo>
                      <a:moveTo>
                        <a:pt x="65" y="37"/>
                      </a:moveTo>
                      <a:cubicBezTo>
                        <a:pt x="64" y="37"/>
                        <a:pt x="64" y="38"/>
                        <a:pt x="64" y="38"/>
                      </a:cubicBezTo>
                      <a:cubicBezTo>
                        <a:pt x="64" y="38"/>
                        <a:pt x="64" y="39"/>
                        <a:pt x="64" y="39"/>
                      </a:cubicBezTo>
                      <a:cubicBezTo>
                        <a:pt x="64" y="38"/>
                        <a:pt x="65" y="38"/>
                        <a:pt x="65" y="37"/>
                      </a:cubicBezTo>
                      <a:cubicBezTo>
                        <a:pt x="65" y="37"/>
                        <a:pt x="65" y="37"/>
                        <a:pt x="65" y="37"/>
                      </a:cubicBezTo>
                      <a:moveTo>
                        <a:pt x="64" y="36"/>
                      </a:moveTo>
                      <a:cubicBezTo>
                        <a:pt x="64" y="37"/>
                        <a:pt x="63" y="37"/>
                        <a:pt x="63" y="38"/>
                      </a:cubicBez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4" y="38"/>
                        <a:pt x="64" y="37"/>
                        <a:pt x="64" y="37"/>
                      </a:cubicBezTo>
                      <a:cubicBezTo>
                        <a:pt x="64" y="37"/>
                        <a:pt x="64" y="37"/>
                        <a:pt x="64" y="36"/>
                      </a:cubicBezTo>
                      <a:moveTo>
                        <a:pt x="68" y="32"/>
                      </a:moveTo>
                      <a:cubicBezTo>
                        <a:pt x="67" y="32"/>
                        <a:pt x="67" y="32"/>
                        <a:pt x="67" y="33"/>
                      </a:cubicBezTo>
                      <a:cubicBezTo>
                        <a:pt x="67" y="33"/>
                        <a:pt x="67" y="33"/>
                        <a:pt x="67" y="33"/>
                      </a:cubicBezTo>
                      <a:cubicBezTo>
                        <a:pt x="68" y="33"/>
                        <a:pt x="68" y="32"/>
                        <a:pt x="68" y="32"/>
                      </a:cubicBezTo>
                      <a:cubicBezTo>
                        <a:pt x="68" y="32"/>
                        <a:pt x="68" y="32"/>
                        <a:pt x="68" y="32"/>
                      </a:cubicBezTo>
                      <a:moveTo>
                        <a:pt x="67" y="31"/>
                      </a:moveTo>
                      <a:cubicBezTo>
                        <a:pt x="67" y="32"/>
                        <a:pt x="67" y="32"/>
                        <a:pt x="66" y="32"/>
                      </a:cubicBezTo>
                      <a:cubicBezTo>
                        <a:pt x="66" y="32"/>
                        <a:pt x="67" y="33"/>
                        <a:pt x="67" y="33"/>
                      </a:cubicBezTo>
                      <a:cubicBezTo>
                        <a:pt x="67" y="32"/>
                        <a:pt x="67" y="32"/>
                        <a:pt x="67" y="31"/>
                      </a:cubicBezTo>
                      <a:cubicBezTo>
                        <a:pt x="67" y="31"/>
                        <a:pt x="67" y="31"/>
                        <a:pt x="67" y="31"/>
                      </a:cubicBezTo>
                      <a:moveTo>
                        <a:pt x="70" y="27"/>
                      </a:moveTo>
                      <a:cubicBezTo>
                        <a:pt x="69" y="27"/>
                        <a:pt x="69" y="28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ubicBezTo>
                        <a:pt x="69" y="29"/>
                        <a:pt x="69" y="28"/>
                        <a:pt x="69" y="28"/>
                      </a:cubicBezTo>
                      <a:cubicBezTo>
                        <a:pt x="69" y="28"/>
                        <a:pt x="69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ubicBezTo>
                        <a:pt x="70" y="29"/>
                        <a:pt x="70" y="28"/>
                        <a:pt x="71" y="27"/>
                      </a:cubicBezTo>
                      <a:cubicBezTo>
                        <a:pt x="70" y="27"/>
                        <a:pt x="70" y="27"/>
                        <a:pt x="70" y="27"/>
                      </a:cubicBezTo>
                      <a:moveTo>
                        <a:pt x="70" y="26"/>
                      </a:moveTo>
                      <a:cubicBezTo>
                        <a:pt x="70" y="26"/>
                        <a:pt x="70" y="26"/>
                        <a:pt x="70" y="26"/>
                      </a:cubicBezTo>
                      <a:cubicBezTo>
                        <a:pt x="70" y="26"/>
                        <a:pt x="71" y="27"/>
                        <a:pt x="71" y="27"/>
                      </a:cubicBezTo>
                      <a:cubicBezTo>
                        <a:pt x="71" y="27"/>
                        <a:pt x="71" y="26"/>
                        <a:pt x="71" y="26"/>
                      </a:cubicBezTo>
                      <a:cubicBezTo>
                        <a:pt x="71" y="26"/>
                        <a:pt x="71" y="26"/>
                        <a:pt x="70" y="26"/>
                      </a:cubicBezTo>
                      <a:moveTo>
                        <a:pt x="74" y="19"/>
                      </a:moveTo>
                      <a:cubicBezTo>
                        <a:pt x="74" y="19"/>
                        <a:pt x="74" y="19"/>
                        <a:pt x="74" y="19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5" y="19"/>
                        <a:pt x="75" y="19"/>
                        <a:pt x="74" y="19"/>
                      </a:cubicBezTo>
                      <a:moveTo>
                        <a:pt x="76" y="16"/>
                      </a:moveTo>
                      <a:cubicBezTo>
                        <a:pt x="76" y="17"/>
                        <a:pt x="75" y="18"/>
                        <a:pt x="75" y="19"/>
                      </a:cubicBezTo>
                      <a:cubicBezTo>
                        <a:pt x="75" y="19"/>
                        <a:pt x="75" y="19"/>
                        <a:pt x="76" y="19"/>
                      </a:cubicBezTo>
                      <a:cubicBezTo>
                        <a:pt x="76" y="18"/>
                        <a:pt x="76" y="18"/>
                        <a:pt x="77" y="17"/>
                      </a:cubicBezTo>
                      <a:cubicBezTo>
                        <a:pt x="77" y="17"/>
                        <a:pt x="76" y="17"/>
                        <a:pt x="76" y="16"/>
                      </a:cubicBezTo>
                      <a:moveTo>
                        <a:pt x="76" y="16"/>
                      </a:moveTo>
                      <a:cubicBezTo>
                        <a:pt x="76" y="16"/>
                        <a:pt x="76" y="16"/>
                        <a:pt x="76" y="16"/>
                      </a:cubicBezTo>
                      <a:cubicBezTo>
                        <a:pt x="76" y="16"/>
                        <a:pt x="77" y="17"/>
                        <a:pt x="77" y="17"/>
                      </a:cubicBezTo>
                      <a:cubicBezTo>
                        <a:pt x="77" y="17"/>
                        <a:pt x="77" y="17"/>
                        <a:pt x="77" y="17"/>
                      </a:cubicBezTo>
                      <a:cubicBezTo>
                        <a:pt x="77" y="16"/>
                        <a:pt x="77" y="16"/>
                        <a:pt x="76" y="16"/>
                      </a:cubicBezTo>
                      <a:moveTo>
                        <a:pt x="77" y="14"/>
                      </a:moveTo>
                      <a:cubicBezTo>
                        <a:pt x="77" y="15"/>
                        <a:pt x="77" y="15"/>
                        <a:pt x="76" y="16"/>
                      </a:cubicBezTo>
                      <a:cubicBezTo>
                        <a:pt x="77" y="16"/>
                        <a:pt x="77" y="16"/>
                        <a:pt x="77" y="16"/>
                      </a:cubicBezTo>
                      <a:cubicBezTo>
                        <a:pt x="78" y="16"/>
                        <a:pt x="78" y="15"/>
                        <a:pt x="78" y="15"/>
                      </a:cubicBezTo>
                      <a:cubicBezTo>
                        <a:pt x="78" y="14"/>
                        <a:pt x="78" y="14"/>
                        <a:pt x="77" y="14"/>
                      </a:cubicBezTo>
                      <a:moveTo>
                        <a:pt x="85" y="3"/>
                      </a:move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4" y="5"/>
                        <a:pt x="84" y="4"/>
                        <a:pt x="85" y="3"/>
                      </a:cubicBezTo>
                      <a:cubicBezTo>
                        <a:pt x="85" y="3"/>
                        <a:pt x="85" y="3"/>
                        <a:pt x="85" y="3"/>
                      </a:cubicBezTo>
                      <a:moveTo>
                        <a:pt x="84" y="3"/>
                      </a:moveTo>
                      <a:cubicBezTo>
                        <a:pt x="84" y="4"/>
                        <a:pt x="83" y="5"/>
                        <a:pt x="83" y="5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4" y="5"/>
                        <a:pt x="84" y="4"/>
                        <a:pt x="85" y="3"/>
                      </a:cubicBezTo>
                      <a:cubicBezTo>
                        <a:pt x="85" y="3"/>
                        <a:pt x="84" y="3"/>
                        <a:pt x="84" y="3"/>
                      </a:cubicBezTo>
                      <a:moveTo>
                        <a:pt x="87" y="0"/>
                      </a:moveTo>
                      <a:cubicBezTo>
                        <a:pt x="86" y="2"/>
                        <a:pt x="86" y="2"/>
                        <a:pt x="86" y="2"/>
                      </a:cubicBezTo>
                      <a:cubicBezTo>
                        <a:pt x="86" y="2"/>
                        <a:pt x="86" y="2"/>
                        <a:pt x="86" y="2"/>
                      </a:cubicBezTo>
                      <a:cubicBezTo>
                        <a:pt x="86" y="1"/>
                        <a:pt x="86" y="1"/>
                        <a:pt x="87" y="0"/>
                      </a:cubicBezTo>
                      <a:cubicBezTo>
                        <a:pt x="87" y="0"/>
                        <a:pt x="87" y="0"/>
                        <a:pt x="87" y="0"/>
                      </a:cubicBezTo>
                      <a:moveTo>
                        <a:pt x="86" y="0"/>
                      </a:moveTo>
                      <a:cubicBezTo>
                        <a:pt x="86" y="1"/>
                        <a:pt x="86" y="1"/>
                        <a:pt x="85" y="1"/>
                      </a:cubicBezTo>
                      <a:cubicBezTo>
                        <a:pt x="85" y="2"/>
                        <a:pt x="86" y="2"/>
                        <a:pt x="86" y="2"/>
                      </a:cubicBezTo>
                      <a:cubicBezTo>
                        <a:pt x="86" y="1"/>
                        <a:pt x="86" y="1"/>
                        <a:pt x="87" y="0"/>
                      </a:cubicBezTo>
                      <a:cubicBezTo>
                        <a:pt x="86" y="0"/>
                        <a:pt x="86" y="0"/>
                        <a:pt x="8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8" name="Freeform 9840"/>
                <p:cNvSpPr>
                  <a:spLocks noEditPoints="1"/>
                </p:cNvSpPr>
                <p:nvPr/>
              </p:nvSpPr>
              <p:spPr bwMode="auto">
                <a:xfrm>
                  <a:off x="-23" y="3460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4 h 5"/>
                    <a:gd name="T8" fmla="*/ 0 w 3"/>
                    <a:gd name="T9" fmla="*/ 4 h 5"/>
                    <a:gd name="T10" fmla="*/ 3 w 3"/>
                    <a:gd name="T11" fmla="*/ 0 h 5"/>
                    <a:gd name="T12" fmla="*/ 3 w 3"/>
                    <a:gd name="T13" fmla="*/ 0 h 5"/>
                    <a:gd name="T14" fmla="*/ 3 w 3"/>
                    <a:gd name="T15" fmla="*/ 0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79" name="Freeform 9841"/>
                <p:cNvSpPr>
                  <a:spLocks noEditPoints="1"/>
                </p:cNvSpPr>
                <p:nvPr/>
              </p:nvSpPr>
              <p:spPr bwMode="auto">
                <a:xfrm>
                  <a:off x="-139" y="3545"/>
                  <a:ext cx="28" cy="52"/>
                </a:xfrm>
                <a:custGeom>
                  <a:avLst/>
                  <a:gdLst>
                    <a:gd name="T0" fmla="*/ 5 w 28"/>
                    <a:gd name="T1" fmla="*/ 42 h 52"/>
                    <a:gd name="T2" fmla="*/ 0 w 28"/>
                    <a:gd name="T3" fmla="*/ 52 h 52"/>
                    <a:gd name="T4" fmla="*/ 0 w 28"/>
                    <a:gd name="T5" fmla="*/ 52 h 52"/>
                    <a:gd name="T6" fmla="*/ 5 w 28"/>
                    <a:gd name="T7" fmla="*/ 42 h 52"/>
                    <a:gd name="T8" fmla="*/ 5 w 28"/>
                    <a:gd name="T9" fmla="*/ 42 h 52"/>
                    <a:gd name="T10" fmla="*/ 7 w 28"/>
                    <a:gd name="T11" fmla="*/ 40 h 52"/>
                    <a:gd name="T12" fmla="*/ 7 w 28"/>
                    <a:gd name="T13" fmla="*/ 42 h 52"/>
                    <a:gd name="T14" fmla="*/ 7 w 28"/>
                    <a:gd name="T15" fmla="*/ 42 h 52"/>
                    <a:gd name="T16" fmla="*/ 7 w 28"/>
                    <a:gd name="T17" fmla="*/ 40 h 52"/>
                    <a:gd name="T18" fmla="*/ 7 w 28"/>
                    <a:gd name="T19" fmla="*/ 40 h 52"/>
                    <a:gd name="T20" fmla="*/ 9 w 28"/>
                    <a:gd name="T21" fmla="*/ 35 h 52"/>
                    <a:gd name="T22" fmla="*/ 9 w 28"/>
                    <a:gd name="T23" fmla="*/ 35 h 52"/>
                    <a:gd name="T24" fmla="*/ 9 w 28"/>
                    <a:gd name="T25" fmla="*/ 35 h 52"/>
                    <a:gd name="T26" fmla="*/ 9 w 28"/>
                    <a:gd name="T27" fmla="*/ 35 h 52"/>
                    <a:gd name="T28" fmla="*/ 9 w 28"/>
                    <a:gd name="T29" fmla="*/ 35 h 52"/>
                    <a:gd name="T30" fmla="*/ 12 w 28"/>
                    <a:gd name="T31" fmla="*/ 30 h 52"/>
                    <a:gd name="T32" fmla="*/ 12 w 28"/>
                    <a:gd name="T33" fmla="*/ 30 h 52"/>
                    <a:gd name="T34" fmla="*/ 12 w 28"/>
                    <a:gd name="T35" fmla="*/ 30 h 52"/>
                    <a:gd name="T36" fmla="*/ 12 w 28"/>
                    <a:gd name="T37" fmla="*/ 30 h 52"/>
                    <a:gd name="T38" fmla="*/ 12 w 28"/>
                    <a:gd name="T39" fmla="*/ 30 h 52"/>
                    <a:gd name="T40" fmla="*/ 24 w 28"/>
                    <a:gd name="T41" fmla="*/ 9 h 52"/>
                    <a:gd name="T42" fmla="*/ 14 w 28"/>
                    <a:gd name="T43" fmla="*/ 28 h 52"/>
                    <a:gd name="T44" fmla="*/ 14 w 28"/>
                    <a:gd name="T45" fmla="*/ 28 h 52"/>
                    <a:gd name="T46" fmla="*/ 24 w 28"/>
                    <a:gd name="T47" fmla="*/ 9 h 52"/>
                    <a:gd name="T48" fmla="*/ 24 w 28"/>
                    <a:gd name="T49" fmla="*/ 9 h 52"/>
                    <a:gd name="T50" fmla="*/ 28 w 28"/>
                    <a:gd name="T51" fmla="*/ 0 h 52"/>
                    <a:gd name="T52" fmla="*/ 28 w 28"/>
                    <a:gd name="T53" fmla="*/ 0 h 52"/>
                    <a:gd name="T54" fmla="*/ 28 w 28"/>
                    <a:gd name="T55" fmla="*/ 2 h 52"/>
                    <a:gd name="T56" fmla="*/ 28 w 28"/>
                    <a:gd name="T57" fmla="*/ 2 h 52"/>
                    <a:gd name="T58" fmla="*/ 28 w 28"/>
                    <a:gd name="T5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8" h="52">
                      <a:moveTo>
                        <a:pt x="5" y="42"/>
                      </a:moveTo>
                      <a:lnTo>
                        <a:pt x="0" y="52"/>
                      </a:lnTo>
                      <a:lnTo>
                        <a:pt x="0" y="52"/>
                      </a:lnTo>
                      <a:lnTo>
                        <a:pt x="5" y="42"/>
                      </a:lnTo>
                      <a:lnTo>
                        <a:pt x="5" y="42"/>
                      </a:lnTo>
                      <a:close/>
                      <a:moveTo>
                        <a:pt x="7" y="40"/>
                      </a:moveTo>
                      <a:lnTo>
                        <a:pt x="7" y="42"/>
                      </a:lnTo>
                      <a:lnTo>
                        <a:pt x="7" y="42"/>
                      </a:lnTo>
                      <a:lnTo>
                        <a:pt x="7" y="40"/>
                      </a:lnTo>
                      <a:lnTo>
                        <a:pt x="7" y="40"/>
                      </a:lnTo>
                      <a:close/>
                      <a:moveTo>
                        <a:pt x="9" y="35"/>
                      </a:moveTo>
                      <a:lnTo>
                        <a:pt x="9" y="35"/>
                      </a:lnTo>
                      <a:lnTo>
                        <a:pt x="9" y="35"/>
                      </a:lnTo>
                      <a:lnTo>
                        <a:pt x="9" y="35"/>
                      </a:lnTo>
                      <a:lnTo>
                        <a:pt x="9" y="35"/>
                      </a:lnTo>
                      <a:close/>
                      <a:moveTo>
                        <a:pt x="12" y="30"/>
                      </a:moveTo>
                      <a:lnTo>
                        <a:pt x="12" y="30"/>
                      </a:lnTo>
                      <a:lnTo>
                        <a:pt x="12" y="30"/>
                      </a:lnTo>
                      <a:lnTo>
                        <a:pt x="12" y="30"/>
                      </a:lnTo>
                      <a:lnTo>
                        <a:pt x="12" y="30"/>
                      </a:lnTo>
                      <a:close/>
                      <a:moveTo>
                        <a:pt x="24" y="9"/>
                      </a:moveTo>
                      <a:lnTo>
                        <a:pt x="14" y="28"/>
                      </a:lnTo>
                      <a:lnTo>
                        <a:pt x="14" y="28"/>
                      </a:lnTo>
                      <a:lnTo>
                        <a:pt x="24" y="9"/>
                      </a:lnTo>
                      <a:lnTo>
                        <a:pt x="24" y="9"/>
                      </a:lnTo>
                      <a:close/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8" y="2"/>
                      </a:lnTo>
                      <a:lnTo>
                        <a:pt x="28" y="2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0" name="Freeform 9842"/>
                <p:cNvSpPr>
                  <a:spLocks noEditPoints="1"/>
                </p:cNvSpPr>
                <p:nvPr/>
              </p:nvSpPr>
              <p:spPr bwMode="auto">
                <a:xfrm>
                  <a:off x="-139" y="3545"/>
                  <a:ext cx="28" cy="52"/>
                </a:xfrm>
                <a:custGeom>
                  <a:avLst/>
                  <a:gdLst>
                    <a:gd name="T0" fmla="*/ 5 w 28"/>
                    <a:gd name="T1" fmla="*/ 42 h 52"/>
                    <a:gd name="T2" fmla="*/ 0 w 28"/>
                    <a:gd name="T3" fmla="*/ 52 h 52"/>
                    <a:gd name="T4" fmla="*/ 0 w 28"/>
                    <a:gd name="T5" fmla="*/ 52 h 52"/>
                    <a:gd name="T6" fmla="*/ 5 w 28"/>
                    <a:gd name="T7" fmla="*/ 42 h 52"/>
                    <a:gd name="T8" fmla="*/ 5 w 28"/>
                    <a:gd name="T9" fmla="*/ 42 h 52"/>
                    <a:gd name="T10" fmla="*/ 7 w 28"/>
                    <a:gd name="T11" fmla="*/ 40 h 52"/>
                    <a:gd name="T12" fmla="*/ 7 w 28"/>
                    <a:gd name="T13" fmla="*/ 42 h 52"/>
                    <a:gd name="T14" fmla="*/ 7 w 28"/>
                    <a:gd name="T15" fmla="*/ 42 h 52"/>
                    <a:gd name="T16" fmla="*/ 7 w 28"/>
                    <a:gd name="T17" fmla="*/ 40 h 52"/>
                    <a:gd name="T18" fmla="*/ 7 w 28"/>
                    <a:gd name="T19" fmla="*/ 40 h 52"/>
                    <a:gd name="T20" fmla="*/ 9 w 28"/>
                    <a:gd name="T21" fmla="*/ 35 h 52"/>
                    <a:gd name="T22" fmla="*/ 9 w 28"/>
                    <a:gd name="T23" fmla="*/ 35 h 52"/>
                    <a:gd name="T24" fmla="*/ 9 w 28"/>
                    <a:gd name="T25" fmla="*/ 35 h 52"/>
                    <a:gd name="T26" fmla="*/ 9 w 28"/>
                    <a:gd name="T27" fmla="*/ 35 h 52"/>
                    <a:gd name="T28" fmla="*/ 9 w 28"/>
                    <a:gd name="T29" fmla="*/ 35 h 52"/>
                    <a:gd name="T30" fmla="*/ 12 w 28"/>
                    <a:gd name="T31" fmla="*/ 30 h 52"/>
                    <a:gd name="T32" fmla="*/ 12 w 28"/>
                    <a:gd name="T33" fmla="*/ 30 h 52"/>
                    <a:gd name="T34" fmla="*/ 12 w 28"/>
                    <a:gd name="T35" fmla="*/ 30 h 52"/>
                    <a:gd name="T36" fmla="*/ 12 w 28"/>
                    <a:gd name="T37" fmla="*/ 30 h 52"/>
                    <a:gd name="T38" fmla="*/ 12 w 28"/>
                    <a:gd name="T39" fmla="*/ 30 h 52"/>
                    <a:gd name="T40" fmla="*/ 24 w 28"/>
                    <a:gd name="T41" fmla="*/ 9 h 52"/>
                    <a:gd name="T42" fmla="*/ 14 w 28"/>
                    <a:gd name="T43" fmla="*/ 28 h 52"/>
                    <a:gd name="T44" fmla="*/ 14 w 28"/>
                    <a:gd name="T45" fmla="*/ 28 h 52"/>
                    <a:gd name="T46" fmla="*/ 24 w 28"/>
                    <a:gd name="T47" fmla="*/ 9 h 52"/>
                    <a:gd name="T48" fmla="*/ 24 w 28"/>
                    <a:gd name="T49" fmla="*/ 9 h 52"/>
                    <a:gd name="T50" fmla="*/ 28 w 28"/>
                    <a:gd name="T51" fmla="*/ 0 h 52"/>
                    <a:gd name="T52" fmla="*/ 28 w 28"/>
                    <a:gd name="T53" fmla="*/ 0 h 52"/>
                    <a:gd name="T54" fmla="*/ 28 w 28"/>
                    <a:gd name="T55" fmla="*/ 2 h 52"/>
                    <a:gd name="T56" fmla="*/ 28 w 28"/>
                    <a:gd name="T57" fmla="*/ 2 h 52"/>
                    <a:gd name="T58" fmla="*/ 28 w 28"/>
                    <a:gd name="T5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8" h="52">
                      <a:moveTo>
                        <a:pt x="5" y="42"/>
                      </a:moveTo>
                      <a:lnTo>
                        <a:pt x="0" y="52"/>
                      </a:lnTo>
                      <a:lnTo>
                        <a:pt x="0" y="52"/>
                      </a:lnTo>
                      <a:lnTo>
                        <a:pt x="5" y="42"/>
                      </a:lnTo>
                      <a:lnTo>
                        <a:pt x="5" y="42"/>
                      </a:lnTo>
                      <a:moveTo>
                        <a:pt x="7" y="40"/>
                      </a:moveTo>
                      <a:lnTo>
                        <a:pt x="7" y="42"/>
                      </a:lnTo>
                      <a:lnTo>
                        <a:pt x="7" y="42"/>
                      </a:lnTo>
                      <a:lnTo>
                        <a:pt x="7" y="40"/>
                      </a:lnTo>
                      <a:lnTo>
                        <a:pt x="7" y="40"/>
                      </a:lnTo>
                      <a:moveTo>
                        <a:pt x="9" y="35"/>
                      </a:moveTo>
                      <a:lnTo>
                        <a:pt x="9" y="35"/>
                      </a:lnTo>
                      <a:lnTo>
                        <a:pt x="9" y="35"/>
                      </a:lnTo>
                      <a:lnTo>
                        <a:pt x="9" y="35"/>
                      </a:lnTo>
                      <a:lnTo>
                        <a:pt x="9" y="35"/>
                      </a:lnTo>
                      <a:moveTo>
                        <a:pt x="12" y="30"/>
                      </a:moveTo>
                      <a:lnTo>
                        <a:pt x="12" y="30"/>
                      </a:lnTo>
                      <a:lnTo>
                        <a:pt x="12" y="30"/>
                      </a:lnTo>
                      <a:lnTo>
                        <a:pt x="12" y="30"/>
                      </a:lnTo>
                      <a:lnTo>
                        <a:pt x="12" y="30"/>
                      </a:lnTo>
                      <a:moveTo>
                        <a:pt x="24" y="9"/>
                      </a:moveTo>
                      <a:lnTo>
                        <a:pt x="14" y="28"/>
                      </a:lnTo>
                      <a:lnTo>
                        <a:pt x="14" y="28"/>
                      </a:lnTo>
                      <a:lnTo>
                        <a:pt x="24" y="9"/>
                      </a:lnTo>
                      <a:lnTo>
                        <a:pt x="24" y="9"/>
                      </a:lnTo>
                      <a:moveTo>
                        <a:pt x="28" y="0"/>
                      </a:moveTo>
                      <a:lnTo>
                        <a:pt x="28" y="0"/>
                      </a:lnTo>
                      <a:lnTo>
                        <a:pt x="28" y="2"/>
                      </a:lnTo>
                      <a:lnTo>
                        <a:pt x="28" y="2"/>
                      </a:lnTo>
                      <a:lnTo>
                        <a:pt x="28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1" name="Freeform 9843"/>
                <p:cNvSpPr>
                  <a:spLocks noEditPoints="1"/>
                </p:cNvSpPr>
                <p:nvPr/>
              </p:nvSpPr>
              <p:spPr bwMode="auto">
                <a:xfrm>
                  <a:off x="-127" y="3554"/>
                  <a:ext cx="12" cy="21"/>
                </a:xfrm>
                <a:custGeom>
                  <a:avLst/>
                  <a:gdLst>
                    <a:gd name="T0" fmla="*/ 2 w 12"/>
                    <a:gd name="T1" fmla="*/ 19 h 21"/>
                    <a:gd name="T2" fmla="*/ 0 w 12"/>
                    <a:gd name="T3" fmla="*/ 21 h 21"/>
                    <a:gd name="T4" fmla="*/ 0 w 12"/>
                    <a:gd name="T5" fmla="*/ 21 h 21"/>
                    <a:gd name="T6" fmla="*/ 2 w 12"/>
                    <a:gd name="T7" fmla="*/ 19 h 21"/>
                    <a:gd name="T8" fmla="*/ 2 w 12"/>
                    <a:gd name="T9" fmla="*/ 19 h 21"/>
                    <a:gd name="T10" fmla="*/ 12 w 12"/>
                    <a:gd name="T11" fmla="*/ 0 h 21"/>
                    <a:gd name="T12" fmla="*/ 12 w 12"/>
                    <a:gd name="T13" fmla="*/ 0 h 21"/>
                    <a:gd name="T14" fmla="*/ 12 w 12"/>
                    <a:gd name="T15" fmla="*/ 0 h 21"/>
                    <a:gd name="T16" fmla="*/ 12 w 12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" h="21">
                      <a:moveTo>
                        <a:pt x="2" y="19"/>
                      </a:moveTo>
                      <a:lnTo>
                        <a:pt x="0" y="21"/>
                      </a:lnTo>
                      <a:lnTo>
                        <a:pt x="0" y="21"/>
                      </a:lnTo>
                      <a:lnTo>
                        <a:pt x="2" y="19"/>
                      </a:lnTo>
                      <a:lnTo>
                        <a:pt x="2" y="19"/>
                      </a:lnTo>
                      <a:close/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2" name="Freeform 9844"/>
                <p:cNvSpPr>
                  <a:spLocks noEditPoints="1"/>
                </p:cNvSpPr>
                <p:nvPr/>
              </p:nvSpPr>
              <p:spPr bwMode="auto">
                <a:xfrm>
                  <a:off x="-127" y="3554"/>
                  <a:ext cx="12" cy="21"/>
                </a:xfrm>
                <a:custGeom>
                  <a:avLst/>
                  <a:gdLst>
                    <a:gd name="T0" fmla="*/ 2 w 12"/>
                    <a:gd name="T1" fmla="*/ 19 h 21"/>
                    <a:gd name="T2" fmla="*/ 0 w 12"/>
                    <a:gd name="T3" fmla="*/ 21 h 21"/>
                    <a:gd name="T4" fmla="*/ 0 w 12"/>
                    <a:gd name="T5" fmla="*/ 21 h 21"/>
                    <a:gd name="T6" fmla="*/ 2 w 12"/>
                    <a:gd name="T7" fmla="*/ 19 h 21"/>
                    <a:gd name="T8" fmla="*/ 2 w 12"/>
                    <a:gd name="T9" fmla="*/ 19 h 21"/>
                    <a:gd name="T10" fmla="*/ 12 w 12"/>
                    <a:gd name="T11" fmla="*/ 0 h 21"/>
                    <a:gd name="T12" fmla="*/ 12 w 12"/>
                    <a:gd name="T13" fmla="*/ 0 h 21"/>
                    <a:gd name="T14" fmla="*/ 12 w 12"/>
                    <a:gd name="T15" fmla="*/ 0 h 21"/>
                    <a:gd name="T16" fmla="*/ 12 w 12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" h="21">
                      <a:moveTo>
                        <a:pt x="2" y="19"/>
                      </a:moveTo>
                      <a:lnTo>
                        <a:pt x="0" y="21"/>
                      </a:lnTo>
                      <a:lnTo>
                        <a:pt x="0" y="21"/>
                      </a:lnTo>
                      <a:lnTo>
                        <a:pt x="2" y="19"/>
                      </a:lnTo>
                      <a:lnTo>
                        <a:pt x="2" y="19"/>
                      </a:lnTo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12" y="0"/>
                      </a:lnTo>
                      <a:lnTo>
                        <a:pt x="12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3" name="Freeform 9845"/>
                <p:cNvSpPr>
                  <a:spLocks noEditPoints="1"/>
                </p:cNvSpPr>
                <p:nvPr/>
              </p:nvSpPr>
              <p:spPr bwMode="auto">
                <a:xfrm>
                  <a:off x="-134" y="3547"/>
                  <a:ext cx="23" cy="40"/>
                </a:xfrm>
                <a:custGeom>
                  <a:avLst/>
                  <a:gdLst>
                    <a:gd name="T0" fmla="*/ 2 w 23"/>
                    <a:gd name="T1" fmla="*/ 40 h 40"/>
                    <a:gd name="T2" fmla="*/ 0 w 23"/>
                    <a:gd name="T3" fmla="*/ 40 h 40"/>
                    <a:gd name="T4" fmla="*/ 0 w 23"/>
                    <a:gd name="T5" fmla="*/ 40 h 40"/>
                    <a:gd name="T6" fmla="*/ 2 w 23"/>
                    <a:gd name="T7" fmla="*/ 40 h 40"/>
                    <a:gd name="T8" fmla="*/ 2 w 23"/>
                    <a:gd name="T9" fmla="*/ 40 h 40"/>
                    <a:gd name="T10" fmla="*/ 4 w 23"/>
                    <a:gd name="T11" fmla="*/ 33 h 40"/>
                    <a:gd name="T12" fmla="*/ 2 w 23"/>
                    <a:gd name="T13" fmla="*/ 38 h 40"/>
                    <a:gd name="T14" fmla="*/ 2 w 23"/>
                    <a:gd name="T15" fmla="*/ 38 h 40"/>
                    <a:gd name="T16" fmla="*/ 4 w 23"/>
                    <a:gd name="T17" fmla="*/ 33 h 40"/>
                    <a:gd name="T18" fmla="*/ 4 w 23"/>
                    <a:gd name="T19" fmla="*/ 33 h 40"/>
                    <a:gd name="T20" fmla="*/ 7 w 23"/>
                    <a:gd name="T21" fmla="*/ 28 h 40"/>
                    <a:gd name="T22" fmla="*/ 4 w 23"/>
                    <a:gd name="T23" fmla="*/ 33 h 40"/>
                    <a:gd name="T24" fmla="*/ 4 w 23"/>
                    <a:gd name="T25" fmla="*/ 33 h 40"/>
                    <a:gd name="T26" fmla="*/ 7 w 23"/>
                    <a:gd name="T27" fmla="*/ 28 h 40"/>
                    <a:gd name="T28" fmla="*/ 7 w 23"/>
                    <a:gd name="T29" fmla="*/ 28 h 40"/>
                    <a:gd name="T30" fmla="*/ 23 w 23"/>
                    <a:gd name="T31" fmla="*/ 0 h 40"/>
                    <a:gd name="T32" fmla="*/ 19 w 23"/>
                    <a:gd name="T33" fmla="*/ 7 h 40"/>
                    <a:gd name="T34" fmla="*/ 23 w 23"/>
                    <a:gd name="T35" fmla="*/ 0 h 40"/>
                    <a:gd name="T36" fmla="*/ 23 w 23"/>
                    <a:gd name="T3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" h="40">
                      <a:moveTo>
                        <a:pt x="2" y="40"/>
                      </a:move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2" y="40"/>
                      </a:lnTo>
                      <a:lnTo>
                        <a:pt x="2" y="40"/>
                      </a:lnTo>
                      <a:close/>
                      <a:moveTo>
                        <a:pt x="4" y="33"/>
                      </a:moveTo>
                      <a:lnTo>
                        <a:pt x="2" y="38"/>
                      </a:lnTo>
                      <a:lnTo>
                        <a:pt x="2" y="38"/>
                      </a:lnTo>
                      <a:lnTo>
                        <a:pt x="4" y="33"/>
                      </a:lnTo>
                      <a:lnTo>
                        <a:pt x="4" y="33"/>
                      </a:lnTo>
                      <a:close/>
                      <a:moveTo>
                        <a:pt x="7" y="28"/>
                      </a:moveTo>
                      <a:lnTo>
                        <a:pt x="4" y="33"/>
                      </a:lnTo>
                      <a:lnTo>
                        <a:pt x="4" y="33"/>
                      </a:lnTo>
                      <a:lnTo>
                        <a:pt x="7" y="28"/>
                      </a:lnTo>
                      <a:lnTo>
                        <a:pt x="7" y="28"/>
                      </a:lnTo>
                      <a:close/>
                      <a:moveTo>
                        <a:pt x="23" y="0"/>
                      </a:moveTo>
                      <a:lnTo>
                        <a:pt x="19" y="7"/>
                      </a:lnTo>
                      <a:lnTo>
                        <a:pt x="23" y="0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4" name="Freeform 9846"/>
                <p:cNvSpPr>
                  <a:spLocks noEditPoints="1"/>
                </p:cNvSpPr>
                <p:nvPr/>
              </p:nvSpPr>
              <p:spPr bwMode="auto">
                <a:xfrm>
                  <a:off x="-134" y="3547"/>
                  <a:ext cx="23" cy="40"/>
                </a:xfrm>
                <a:custGeom>
                  <a:avLst/>
                  <a:gdLst>
                    <a:gd name="T0" fmla="*/ 2 w 23"/>
                    <a:gd name="T1" fmla="*/ 40 h 40"/>
                    <a:gd name="T2" fmla="*/ 0 w 23"/>
                    <a:gd name="T3" fmla="*/ 40 h 40"/>
                    <a:gd name="T4" fmla="*/ 0 w 23"/>
                    <a:gd name="T5" fmla="*/ 40 h 40"/>
                    <a:gd name="T6" fmla="*/ 2 w 23"/>
                    <a:gd name="T7" fmla="*/ 40 h 40"/>
                    <a:gd name="T8" fmla="*/ 2 w 23"/>
                    <a:gd name="T9" fmla="*/ 40 h 40"/>
                    <a:gd name="T10" fmla="*/ 4 w 23"/>
                    <a:gd name="T11" fmla="*/ 33 h 40"/>
                    <a:gd name="T12" fmla="*/ 2 w 23"/>
                    <a:gd name="T13" fmla="*/ 38 h 40"/>
                    <a:gd name="T14" fmla="*/ 2 w 23"/>
                    <a:gd name="T15" fmla="*/ 38 h 40"/>
                    <a:gd name="T16" fmla="*/ 4 w 23"/>
                    <a:gd name="T17" fmla="*/ 33 h 40"/>
                    <a:gd name="T18" fmla="*/ 4 w 23"/>
                    <a:gd name="T19" fmla="*/ 33 h 40"/>
                    <a:gd name="T20" fmla="*/ 7 w 23"/>
                    <a:gd name="T21" fmla="*/ 28 h 40"/>
                    <a:gd name="T22" fmla="*/ 4 w 23"/>
                    <a:gd name="T23" fmla="*/ 33 h 40"/>
                    <a:gd name="T24" fmla="*/ 4 w 23"/>
                    <a:gd name="T25" fmla="*/ 33 h 40"/>
                    <a:gd name="T26" fmla="*/ 7 w 23"/>
                    <a:gd name="T27" fmla="*/ 28 h 40"/>
                    <a:gd name="T28" fmla="*/ 7 w 23"/>
                    <a:gd name="T29" fmla="*/ 28 h 40"/>
                    <a:gd name="T30" fmla="*/ 23 w 23"/>
                    <a:gd name="T31" fmla="*/ 0 h 40"/>
                    <a:gd name="T32" fmla="*/ 19 w 23"/>
                    <a:gd name="T33" fmla="*/ 7 h 40"/>
                    <a:gd name="T34" fmla="*/ 23 w 23"/>
                    <a:gd name="T35" fmla="*/ 0 h 40"/>
                    <a:gd name="T36" fmla="*/ 23 w 23"/>
                    <a:gd name="T3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3" h="40">
                      <a:moveTo>
                        <a:pt x="2" y="40"/>
                      </a:move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2" y="40"/>
                      </a:lnTo>
                      <a:lnTo>
                        <a:pt x="2" y="40"/>
                      </a:lnTo>
                      <a:moveTo>
                        <a:pt x="4" y="33"/>
                      </a:moveTo>
                      <a:lnTo>
                        <a:pt x="2" y="38"/>
                      </a:lnTo>
                      <a:lnTo>
                        <a:pt x="2" y="38"/>
                      </a:lnTo>
                      <a:lnTo>
                        <a:pt x="4" y="33"/>
                      </a:lnTo>
                      <a:lnTo>
                        <a:pt x="4" y="33"/>
                      </a:lnTo>
                      <a:moveTo>
                        <a:pt x="7" y="28"/>
                      </a:moveTo>
                      <a:lnTo>
                        <a:pt x="4" y="33"/>
                      </a:lnTo>
                      <a:lnTo>
                        <a:pt x="4" y="33"/>
                      </a:lnTo>
                      <a:lnTo>
                        <a:pt x="7" y="28"/>
                      </a:lnTo>
                      <a:lnTo>
                        <a:pt x="7" y="28"/>
                      </a:lnTo>
                      <a:moveTo>
                        <a:pt x="23" y="0"/>
                      </a:moveTo>
                      <a:lnTo>
                        <a:pt x="19" y="7"/>
                      </a:lnTo>
                      <a:lnTo>
                        <a:pt x="23" y="0"/>
                      </a:lnTo>
                      <a:lnTo>
                        <a:pt x="23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5" name="Freeform 9847"/>
                <p:cNvSpPr>
                  <a:spLocks noEditPoints="1"/>
                </p:cNvSpPr>
                <p:nvPr/>
              </p:nvSpPr>
              <p:spPr bwMode="auto">
                <a:xfrm>
                  <a:off x="-146" y="3545"/>
                  <a:ext cx="35" cy="61"/>
                </a:xfrm>
                <a:custGeom>
                  <a:avLst/>
                  <a:gdLst>
                    <a:gd name="T0" fmla="*/ 0 w 15"/>
                    <a:gd name="T1" fmla="*/ 26 h 26"/>
                    <a:gd name="T2" fmla="*/ 0 w 15"/>
                    <a:gd name="T3" fmla="*/ 26 h 26"/>
                    <a:gd name="T4" fmla="*/ 0 w 15"/>
                    <a:gd name="T5" fmla="*/ 26 h 26"/>
                    <a:gd name="T6" fmla="*/ 0 w 15"/>
                    <a:gd name="T7" fmla="*/ 26 h 26"/>
                    <a:gd name="T8" fmla="*/ 0 w 15"/>
                    <a:gd name="T9" fmla="*/ 26 h 26"/>
                    <a:gd name="T10" fmla="*/ 1 w 15"/>
                    <a:gd name="T11" fmla="*/ 25 h 26"/>
                    <a:gd name="T12" fmla="*/ 1 w 15"/>
                    <a:gd name="T13" fmla="*/ 26 h 26"/>
                    <a:gd name="T14" fmla="*/ 1 w 15"/>
                    <a:gd name="T15" fmla="*/ 26 h 26"/>
                    <a:gd name="T16" fmla="*/ 1 w 15"/>
                    <a:gd name="T17" fmla="*/ 25 h 26"/>
                    <a:gd name="T18" fmla="*/ 1 w 15"/>
                    <a:gd name="T19" fmla="*/ 25 h 26"/>
                    <a:gd name="T20" fmla="*/ 5 w 15"/>
                    <a:gd name="T21" fmla="*/ 18 h 26"/>
                    <a:gd name="T22" fmla="*/ 1 w 15"/>
                    <a:gd name="T23" fmla="*/ 25 h 26"/>
                    <a:gd name="T24" fmla="*/ 1 w 15"/>
                    <a:gd name="T25" fmla="*/ 25 h 26"/>
                    <a:gd name="T26" fmla="*/ 5 w 15"/>
                    <a:gd name="T27" fmla="*/ 18 h 26"/>
                    <a:gd name="T28" fmla="*/ 5 w 15"/>
                    <a:gd name="T29" fmla="*/ 18 h 26"/>
                    <a:gd name="T30" fmla="*/ 6 w 15"/>
                    <a:gd name="T31" fmla="*/ 17 h 26"/>
                    <a:gd name="T32" fmla="*/ 5 w 15"/>
                    <a:gd name="T33" fmla="*/ 18 h 26"/>
                    <a:gd name="T34" fmla="*/ 5 w 15"/>
                    <a:gd name="T35" fmla="*/ 18 h 26"/>
                    <a:gd name="T36" fmla="*/ 6 w 15"/>
                    <a:gd name="T37" fmla="*/ 17 h 26"/>
                    <a:gd name="T38" fmla="*/ 6 w 15"/>
                    <a:gd name="T39" fmla="*/ 17 h 26"/>
                    <a:gd name="T40" fmla="*/ 7 w 15"/>
                    <a:gd name="T41" fmla="*/ 14 h 26"/>
                    <a:gd name="T42" fmla="*/ 7 w 15"/>
                    <a:gd name="T43" fmla="*/ 15 h 26"/>
                    <a:gd name="T44" fmla="*/ 7 w 15"/>
                    <a:gd name="T45" fmla="*/ 15 h 26"/>
                    <a:gd name="T46" fmla="*/ 7 w 15"/>
                    <a:gd name="T47" fmla="*/ 14 h 26"/>
                    <a:gd name="T48" fmla="*/ 7 w 15"/>
                    <a:gd name="T49" fmla="*/ 14 h 26"/>
                    <a:gd name="T50" fmla="*/ 8 w 15"/>
                    <a:gd name="T51" fmla="*/ 13 h 26"/>
                    <a:gd name="T52" fmla="*/ 8 w 15"/>
                    <a:gd name="T53" fmla="*/ 13 h 26"/>
                    <a:gd name="T54" fmla="*/ 8 w 15"/>
                    <a:gd name="T55" fmla="*/ 13 h 26"/>
                    <a:gd name="T56" fmla="*/ 8 w 15"/>
                    <a:gd name="T57" fmla="*/ 13 h 26"/>
                    <a:gd name="T58" fmla="*/ 8 w 15"/>
                    <a:gd name="T59" fmla="*/ 13 h 26"/>
                    <a:gd name="T60" fmla="*/ 13 w 15"/>
                    <a:gd name="T61" fmla="*/ 4 h 26"/>
                    <a:gd name="T62" fmla="*/ 8 w 15"/>
                    <a:gd name="T63" fmla="*/ 12 h 26"/>
                    <a:gd name="T64" fmla="*/ 8 w 15"/>
                    <a:gd name="T65" fmla="*/ 12 h 26"/>
                    <a:gd name="T66" fmla="*/ 13 w 15"/>
                    <a:gd name="T67" fmla="*/ 4 h 26"/>
                    <a:gd name="T68" fmla="*/ 13 w 15"/>
                    <a:gd name="T69" fmla="*/ 4 h 26"/>
                    <a:gd name="T70" fmla="*/ 15 w 15"/>
                    <a:gd name="T71" fmla="*/ 0 h 26"/>
                    <a:gd name="T72" fmla="*/ 15 w 15"/>
                    <a:gd name="T73" fmla="*/ 1 h 26"/>
                    <a:gd name="T74" fmla="*/ 15 w 15"/>
                    <a:gd name="T75" fmla="*/ 1 h 26"/>
                    <a:gd name="T76" fmla="*/ 15 w 15"/>
                    <a:gd name="T77" fmla="*/ 0 h 26"/>
                    <a:gd name="T78" fmla="*/ 15 w 15"/>
                    <a:gd name="T7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5" h="26">
                      <a:moveTo>
                        <a:pt x="0" y="26"/>
                      </a:move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moveTo>
                        <a:pt x="1" y="25"/>
                      </a:moveTo>
                      <a:cubicBezTo>
                        <a:pt x="1" y="25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moveTo>
                        <a:pt x="5" y="18"/>
                      </a:moveTo>
                      <a:cubicBezTo>
                        <a:pt x="4" y="20"/>
                        <a:pt x="3" y="22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3" y="22"/>
                        <a:pt x="4" y="20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moveTo>
                        <a:pt x="6" y="17"/>
                      </a:moveTo>
                      <a:cubicBezTo>
                        <a:pt x="6" y="17"/>
                        <a:pt x="6" y="17"/>
                        <a:pt x="5" y="18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6" y="17"/>
                      </a:cubicBezTo>
                      <a:moveTo>
                        <a:pt x="7" y="14"/>
                      </a:move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moveTo>
                        <a:pt x="8" y="13"/>
                      </a:move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moveTo>
                        <a:pt x="13" y="4"/>
                      </a:moveTo>
                      <a:cubicBezTo>
                        <a:pt x="12" y="6"/>
                        <a:pt x="10" y="9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10" y="9"/>
                        <a:pt x="12" y="6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moveTo>
                        <a:pt x="15" y="0"/>
                      </a:moveTo>
                      <a:cubicBezTo>
                        <a:pt x="15" y="0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1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6" name="Freeform 9848"/>
                <p:cNvSpPr>
                  <a:spLocks noEditPoints="1"/>
                </p:cNvSpPr>
                <p:nvPr/>
              </p:nvSpPr>
              <p:spPr bwMode="auto">
                <a:xfrm>
                  <a:off x="-127" y="3554"/>
                  <a:ext cx="12" cy="21"/>
                </a:xfrm>
                <a:custGeom>
                  <a:avLst/>
                  <a:gdLst>
                    <a:gd name="T0" fmla="*/ 0 w 5"/>
                    <a:gd name="T1" fmla="*/ 8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8 h 9"/>
                    <a:gd name="T8" fmla="*/ 0 w 5"/>
                    <a:gd name="T9" fmla="*/ 8 h 9"/>
                    <a:gd name="T10" fmla="*/ 5 w 5"/>
                    <a:gd name="T11" fmla="*/ 0 h 9"/>
                    <a:gd name="T12" fmla="*/ 5 w 5"/>
                    <a:gd name="T13" fmla="*/ 0 h 9"/>
                    <a:gd name="T14" fmla="*/ 5 w 5"/>
                    <a:gd name="T15" fmla="*/ 0 h 9"/>
                    <a:gd name="T16" fmla="*/ 5 w 5"/>
                    <a:gd name="T17" fmla="*/ 0 h 9"/>
                    <a:gd name="T18" fmla="*/ 5 w 5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9">
                      <a:moveTo>
                        <a:pt x="0" y="8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7" name="Oval 9849"/>
                <p:cNvSpPr>
                  <a:spLocks noChangeArrowheads="1"/>
                </p:cNvSpPr>
                <p:nvPr/>
              </p:nvSpPr>
              <p:spPr bwMode="auto">
                <a:xfrm>
                  <a:off x="-146" y="3606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8" name="Freeform 9850"/>
                <p:cNvSpPr>
                  <a:spLocks noEditPoints="1"/>
                </p:cNvSpPr>
                <p:nvPr/>
              </p:nvSpPr>
              <p:spPr bwMode="auto">
                <a:xfrm>
                  <a:off x="-146" y="3547"/>
                  <a:ext cx="35" cy="61"/>
                </a:xfrm>
                <a:custGeom>
                  <a:avLst/>
                  <a:gdLst>
                    <a:gd name="T0" fmla="*/ 0 w 15"/>
                    <a:gd name="T1" fmla="*/ 25 h 26"/>
                    <a:gd name="T2" fmla="*/ 0 w 15"/>
                    <a:gd name="T3" fmla="*/ 26 h 26"/>
                    <a:gd name="T4" fmla="*/ 0 w 15"/>
                    <a:gd name="T5" fmla="*/ 26 h 26"/>
                    <a:gd name="T6" fmla="*/ 0 w 15"/>
                    <a:gd name="T7" fmla="*/ 25 h 26"/>
                    <a:gd name="T8" fmla="*/ 0 w 15"/>
                    <a:gd name="T9" fmla="*/ 25 h 26"/>
                    <a:gd name="T10" fmla="*/ 1 w 15"/>
                    <a:gd name="T11" fmla="*/ 25 h 26"/>
                    <a:gd name="T12" fmla="*/ 0 w 15"/>
                    <a:gd name="T13" fmla="*/ 25 h 26"/>
                    <a:gd name="T14" fmla="*/ 0 w 15"/>
                    <a:gd name="T15" fmla="*/ 25 h 26"/>
                    <a:gd name="T16" fmla="*/ 1 w 15"/>
                    <a:gd name="T17" fmla="*/ 25 h 26"/>
                    <a:gd name="T18" fmla="*/ 1 w 15"/>
                    <a:gd name="T19" fmla="*/ 25 h 26"/>
                    <a:gd name="T20" fmla="*/ 1 w 15"/>
                    <a:gd name="T21" fmla="*/ 24 h 26"/>
                    <a:gd name="T22" fmla="*/ 1 w 15"/>
                    <a:gd name="T23" fmla="*/ 24 h 26"/>
                    <a:gd name="T24" fmla="*/ 1 w 15"/>
                    <a:gd name="T25" fmla="*/ 24 h 26"/>
                    <a:gd name="T26" fmla="*/ 1 w 15"/>
                    <a:gd name="T27" fmla="*/ 24 h 26"/>
                    <a:gd name="T28" fmla="*/ 1 w 15"/>
                    <a:gd name="T29" fmla="*/ 24 h 26"/>
                    <a:gd name="T30" fmla="*/ 5 w 15"/>
                    <a:gd name="T31" fmla="*/ 17 h 26"/>
                    <a:gd name="T32" fmla="*/ 5 w 15"/>
                    <a:gd name="T33" fmla="*/ 17 h 26"/>
                    <a:gd name="T34" fmla="*/ 5 w 15"/>
                    <a:gd name="T35" fmla="*/ 17 h 26"/>
                    <a:gd name="T36" fmla="*/ 5 w 15"/>
                    <a:gd name="T37" fmla="*/ 17 h 26"/>
                    <a:gd name="T38" fmla="*/ 5 w 15"/>
                    <a:gd name="T39" fmla="*/ 17 h 26"/>
                    <a:gd name="T40" fmla="*/ 7 w 15"/>
                    <a:gd name="T41" fmla="*/ 14 h 26"/>
                    <a:gd name="T42" fmla="*/ 6 w 15"/>
                    <a:gd name="T43" fmla="*/ 16 h 26"/>
                    <a:gd name="T44" fmla="*/ 6 w 15"/>
                    <a:gd name="T45" fmla="*/ 16 h 26"/>
                    <a:gd name="T46" fmla="*/ 7 w 15"/>
                    <a:gd name="T47" fmla="*/ 14 h 26"/>
                    <a:gd name="T48" fmla="*/ 7 w 15"/>
                    <a:gd name="T49" fmla="*/ 14 h 26"/>
                    <a:gd name="T50" fmla="*/ 8 w 15"/>
                    <a:gd name="T51" fmla="*/ 12 h 26"/>
                    <a:gd name="T52" fmla="*/ 7 w 15"/>
                    <a:gd name="T53" fmla="*/ 13 h 26"/>
                    <a:gd name="T54" fmla="*/ 7 w 15"/>
                    <a:gd name="T55" fmla="*/ 13 h 26"/>
                    <a:gd name="T56" fmla="*/ 8 w 15"/>
                    <a:gd name="T57" fmla="*/ 12 h 26"/>
                    <a:gd name="T58" fmla="*/ 8 w 15"/>
                    <a:gd name="T59" fmla="*/ 12 h 26"/>
                    <a:gd name="T60" fmla="*/ 15 w 15"/>
                    <a:gd name="T61" fmla="*/ 0 h 26"/>
                    <a:gd name="T62" fmla="*/ 13 w 15"/>
                    <a:gd name="T63" fmla="*/ 3 h 26"/>
                    <a:gd name="T64" fmla="*/ 13 w 15"/>
                    <a:gd name="T65" fmla="*/ 3 h 26"/>
                    <a:gd name="T66" fmla="*/ 15 w 15"/>
                    <a:gd name="T67" fmla="*/ 0 h 26"/>
                    <a:gd name="T68" fmla="*/ 15 w 15"/>
                    <a:gd name="T6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6">
                      <a:moveTo>
                        <a:pt x="0" y="25"/>
                      </a:move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moveTo>
                        <a:pt x="1" y="25"/>
                      </a:moveTo>
                      <a:cubicBezTo>
                        <a:pt x="1" y="25"/>
                        <a:pt x="1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moveTo>
                        <a:pt x="1" y="24"/>
                      </a:move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moveTo>
                        <a:pt x="7" y="14"/>
                      </a:moveTo>
                      <a:cubicBezTo>
                        <a:pt x="7" y="15"/>
                        <a:pt x="6" y="15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5"/>
                        <a:pt x="7" y="15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moveTo>
                        <a:pt x="8" y="12"/>
                      </a:moveTo>
                      <a:cubicBezTo>
                        <a:pt x="8" y="12"/>
                        <a:pt x="8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moveTo>
                        <a:pt x="15" y="0"/>
                      </a:moveTo>
                      <a:cubicBezTo>
                        <a:pt x="14" y="1"/>
                        <a:pt x="14" y="2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4" y="2"/>
                        <a:pt x="14" y="1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89" name="Freeform 9851"/>
                <p:cNvSpPr>
                  <a:spLocks/>
                </p:cNvSpPr>
                <p:nvPr/>
              </p:nvSpPr>
              <p:spPr bwMode="auto">
                <a:xfrm>
                  <a:off x="-212" y="3712"/>
                  <a:ext cx="7" cy="15"/>
                </a:xfrm>
                <a:custGeom>
                  <a:avLst/>
                  <a:gdLst>
                    <a:gd name="T0" fmla="*/ 7 w 7"/>
                    <a:gd name="T1" fmla="*/ 0 h 15"/>
                    <a:gd name="T2" fmla="*/ 0 w 7"/>
                    <a:gd name="T3" fmla="*/ 15 h 15"/>
                    <a:gd name="T4" fmla="*/ 0 w 7"/>
                    <a:gd name="T5" fmla="*/ 15 h 15"/>
                    <a:gd name="T6" fmla="*/ 7 w 7"/>
                    <a:gd name="T7" fmla="*/ 0 h 15"/>
                    <a:gd name="T8" fmla="*/ 7 w 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7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0" name="Freeform 9852"/>
                <p:cNvSpPr>
                  <a:spLocks/>
                </p:cNvSpPr>
                <p:nvPr/>
              </p:nvSpPr>
              <p:spPr bwMode="auto">
                <a:xfrm>
                  <a:off x="-212" y="3712"/>
                  <a:ext cx="7" cy="15"/>
                </a:xfrm>
                <a:custGeom>
                  <a:avLst/>
                  <a:gdLst>
                    <a:gd name="T0" fmla="*/ 7 w 7"/>
                    <a:gd name="T1" fmla="*/ 0 h 15"/>
                    <a:gd name="T2" fmla="*/ 0 w 7"/>
                    <a:gd name="T3" fmla="*/ 15 h 15"/>
                    <a:gd name="T4" fmla="*/ 0 w 7"/>
                    <a:gd name="T5" fmla="*/ 15 h 15"/>
                    <a:gd name="T6" fmla="*/ 7 w 7"/>
                    <a:gd name="T7" fmla="*/ 0 h 15"/>
                    <a:gd name="T8" fmla="*/ 7 w 7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7" y="0"/>
                      </a:lnTo>
                      <a:lnTo>
                        <a:pt x="7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1" name="Freeform 9853"/>
                <p:cNvSpPr>
                  <a:spLocks noEditPoints="1"/>
                </p:cNvSpPr>
                <p:nvPr/>
              </p:nvSpPr>
              <p:spPr bwMode="auto">
                <a:xfrm>
                  <a:off x="-217" y="3696"/>
                  <a:ext cx="21" cy="40"/>
                </a:xfrm>
                <a:custGeom>
                  <a:avLst/>
                  <a:gdLst>
                    <a:gd name="T0" fmla="*/ 5 w 21"/>
                    <a:gd name="T1" fmla="*/ 31 h 40"/>
                    <a:gd name="T2" fmla="*/ 0 w 21"/>
                    <a:gd name="T3" fmla="*/ 40 h 40"/>
                    <a:gd name="T4" fmla="*/ 0 w 21"/>
                    <a:gd name="T5" fmla="*/ 40 h 40"/>
                    <a:gd name="T6" fmla="*/ 5 w 21"/>
                    <a:gd name="T7" fmla="*/ 31 h 40"/>
                    <a:gd name="T8" fmla="*/ 5 w 21"/>
                    <a:gd name="T9" fmla="*/ 31 h 40"/>
                    <a:gd name="T10" fmla="*/ 21 w 21"/>
                    <a:gd name="T11" fmla="*/ 0 h 40"/>
                    <a:gd name="T12" fmla="*/ 21 w 21"/>
                    <a:gd name="T13" fmla="*/ 0 h 40"/>
                    <a:gd name="T14" fmla="*/ 12 w 21"/>
                    <a:gd name="T15" fmla="*/ 16 h 40"/>
                    <a:gd name="T16" fmla="*/ 12 w 21"/>
                    <a:gd name="T17" fmla="*/ 16 h 40"/>
                    <a:gd name="T18" fmla="*/ 21 w 21"/>
                    <a:gd name="T1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40">
                      <a:moveTo>
                        <a:pt x="5" y="31"/>
                      </a:move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5" y="31"/>
                      </a:lnTo>
                      <a:lnTo>
                        <a:pt x="5" y="31"/>
                      </a:lnTo>
                      <a:close/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12" y="16"/>
                      </a:lnTo>
                      <a:lnTo>
                        <a:pt x="12" y="16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2" name="Freeform 9854"/>
                <p:cNvSpPr>
                  <a:spLocks noEditPoints="1"/>
                </p:cNvSpPr>
                <p:nvPr/>
              </p:nvSpPr>
              <p:spPr bwMode="auto">
                <a:xfrm>
                  <a:off x="-217" y="3696"/>
                  <a:ext cx="21" cy="40"/>
                </a:xfrm>
                <a:custGeom>
                  <a:avLst/>
                  <a:gdLst>
                    <a:gd name="T0" fmla="*/ 5 w 21"/>
                    <a:gd name="T1" fmla="*/ 31 h 40"/>
                    <a:gd name="T2" fmla="*/ 0 w 21"/>
                    <a:gd name="T3" fmla="*/ 40 h 40"/>
                    <a:gd name="T4" fmla="*/ 0 w 21"/>
                    <a:gd name="T5" fmla="*/ 40 h 40"/>
                    <a:gd name="T6" fmla="*/ 5 w 21"/>
                    <a:gd name="T7" fmla="*/ 31 h 40"/>
                    <a:gd name="T8" fmla="*/ 5 w 21"/>
                    <a:gd name="T9" fmla="*/ 31 h 40"/>
                    <a:gd name="T10" fmla="*/ 21 w 21"/>
                    <a:gd name="T11" fmla="*/ 0 h 40"/>
                    <a:gd name="T12" fmla="*/ 21 w 21"/>
                    <a:gd name="T13" fmla="*/ 0 h 40"/>
                    <a:gd name="T14" fmla="*/ 12 w 21"/>
                    <a:gd name="T15" fmla="*/ 16 h 40"/>
                    <a:gd name="T16" fmla="*/ 12 w 21"/>
                    <a:gd name="T17" fmla="*/ 16 h 40"/>
                    <a:gd name="T18" fmla="*/ 21 w 21"/>
                    <a:gd name="T1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40">
                      <a:moveTo>
                        <a:pt x="5" y="31"/>
                      </a:move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5" y="31"/>
                      </a:lnTo>
                      <a:lnTo>
                        <a:pt x="5" y="31"/>
                      </a:lnTo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12" y="16"/>
                      </a:lnTo>
                      <a:lnTo>
                        <a:pt x="12" y="16"/>
                      </a:lnTo>
                      <a:lnTo>
                        <a:pt x="21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3" name="Freeform 9855"/>
                <p:cNvSpPr>
                  <a:spLocks noEditPoints="1"/>
                </p:cNvSpPr>
                <p:nvPr/>
              </p:nvSpPr>
              <p:spPr bwMode="auto">
                <a:xfrm>
                  <a:off x="-229" y="3719"/>
                  <a:ext cx="19" cy="33"/>
                </a:xfrm>
                <a:custGeom>
                  <a:avLst/>
                  <a:gdLst>
                    <a:gd name="T0" fmla="*/ 1 w 8"/>
                    <a:gd name="T1" fmla="*/ 12 h 14"/>
                    <a:gd name="T2" fmla="*/ 0 w 8"/>
                    <a:gd name="T3" fmla="*/ 14 h 14"/>
                    <a:gd name="T4" fmla="*/ 0 w 8"/>
                    <a:gd name="T5" fmla="*/ 14 h 14"/>
                    <a:gd name="T6" fmla="*/ 1 w 8"/>
                    <a:gd name="T7" fmla="*/ 12 h 14"/>
                    <a:gd name="T8" fmla="*/ 1 w 8"/>
                    <a:gd name="T9" fmla="*/ 12 h 14"/>
                    <a:gd name="T10" fmla="*/ 2 w 8"/>
                    <a:gd name="T11" fmla="*/ 10 h 14"/>
                    <a:gd name="T12" fmla="*/ 2 w 8"/>
                    <a:gd name="T13" fmla="*/ 11 h 14"/>
                    <a:gd name="T14" fmla="*/ 2 w 8"/>
                    <a:gd name="T15" fmla="*/ 11 h 14"/>
                    <a:gd name="T16" fmla="*/ 2 w 8"/>
                    <a:gd name="T17" fmla="*/ 10 h 14"/>
                    <a:gd name="T18" fmla="*/ 2 w 8"/>
                    <a:gd name="T19" fmla="*/ 10 h 14"/>
                    <a:gd name="T20" fmla="*/ 8 w 8"/>
                    <a:gd name="T21" fmla="*/ 0 h 14"/>
                    <a:gd name="T22" fmla="*/ 8 w 8"/>
                    <a:gd name="T23" fmla="*/ 0 h 14"/>
                    <a:gd name="T24" fmla="*/ 6 w 8"/>
                    <a:gd name="T25" fmla="*/ 3 h 14"/>
                    <a:gd name="T26" fmla="*/ 6 w 8"/>
                    <a:gd name="T27" fmla="*/ 3 h 14"/>
                    <a:gd name="T28" fmla="*/ 8 w 8"/>
                    <a:gd name="T2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4">
                      <a:moveTo>
                        <a:pt x="1" y="12"/>
                      </a:moveTo>
                      <a:cubicBezTo>
                        <a:pt x="1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1" y="13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moveTo>
                        <a:pt x="2" y="10"/>
                      </a:move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1"/>
                        <a:pt x="7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2"/>
                        <a:pt x="8" y="1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4" name="Freeform 9856"/>
                <p:cNvSpPr>
                  <a:spLocks noEditPoints="1"/>
                </p:cNvSpPr>
                <p:nvPr/>
              </p:nvSpPr>
              <p:spPr bwMode="auto">
                <a:xfrm>
                  <a:off x="-234" y="3727"/>
                  <a:ext cx="19" cy="35"/>
                </a:xfrm>
                <a:custGeom>
                  <a:avLst/>
                  <a:gdLst>
                    <a:gd name="T0" fmla="*/ 2 w 8"/>
                    <a:gd name="T1" fmla="*/ 11 h 15"/>
                    <a:gd name="T2" fmla="*/ 0 w 8"/>
                    <a:gd name="T3" fmla="*/ 15 h 15"/>
                    <a:gd name="T4" fmla="*/ 0 w 8"/>
                    <a:gd name="T5" fmla="*/ 15 h 15"/>
                    <a:gd name="T6" fmla="*/ 2 w 8"/>
                    <a:gd name="T7" fmla="*/ 11 h 15"/>
                    <a:gd name="T8" fmla="*/ 2 w 8"/>
                    <a:gd name="T9" fmla="*/ 11 h 15"/>
                    <a:gd name="T10" fmla="*/ 4 w 8"/>
                    <a:gd name="T11" fmla="*/ 8 h 15"/>
                    <a:gd name="T12" fmla="*/ 3 w 8"/>
                    <a:gd name="T13" fmla="*/ 9 h 15"/>
                    <a:gd name="T14" fmla="*/ 3 w 8"/>
                    <a:gd name="T15" fmla="*/ 9 h 15"/>
                    <a:gd name="T16" fmla="*/ 4 w 8"/>
                    <a:gd name="T17" fmla="*/ 8 h 15"/>
                    <a:gd name="T18" fmla="*/ 4 w 8"/>
                    <a:gd name="T19" fmla="*/ 8 h 15"/>
                    <a:gd name="T20" fmla="*/ 8 w 8"/>
                    <a:gd name="T21" fmla="*/ 0 h 15"/>
                    <a:gd name="T22" fmla="*/ 4 w 8"/>
                    <a:gd name="T23" fmla="*/ 7 h 15"/>
                    <a:gd name="T24" fmla="*/ 4 w 8"/>
                    <a:gd name="T25" fmla="*/ 7 h 15"/>
                    <a:gd name="T26" fmla="*/ 8 w 8"/>
                    <a:gd name="T27" fmla="*/ 0 h 15"/>
                    <a:gd name="T28" fmla="*/ 8 w 8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5">
                      <a:moveTo>
                        <a:pt x="2" y="11"/>
                      </a:moveTo>
                      <a:cubicBezTo>
                        <a:pt x="1" y="13"/>
                        <a:pt x="1" y="14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4"/>
                        <a:pt x="1" y="13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moveTo>
                        <a:pt x="4" y="8"/>
                      </a:moveTo>
                      <a:cubicBezTo>
                        <a:pt x="4" y="9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3" y="9"/>
                        <a:pt x="4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moveTo>
                        <a:pt x="8" y="0"/>
                      </a:moveTo>
                      <a:cubicBezTo>
                        <a:pt x="7" y="3"/>
                        <a:pt x="6" y="5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5"/>
                        <a:pt x="7" y="3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5" name="Freeform 9857"/>
                <p:cNvSpPr>
                  <a:spLocks noEditPoints="1"/>
                </p:cNvSpPr>
                <p:nvPr/>
              </p:nvSpPr>
              <p:spPr bwMode="auto">
                <a:xfrm>
                  <a:off x="-269" y="3795"/>
                  <a:ext cx="17" cy="33"/>
                </a:xfrm>
                <a:custGeom>
                  <a:avLst/>
                  <a:gdLst>
                    <a:gd name="T0" fmla="*/ 0 w 17"/>
                    <a:gd name="T1" fmla="*/ 31 h 33"/>
                    <a:gd name="T2" fmla="*/ 0 w 17"/>
                    <a:gd name="T3" fmla="*/ 33 h 33"/>
                    <a:gd name="T4" fmla="*/ 0 w 17"/>
                    <a:gd name="T5" fmla="*/ 33 h 33"/>
                    <a:gd name="T6" fmla="*/ 0 w 17"/>
                    <a:gd name="T7" fmla="*/ 31 h 33"/>
                    <a:gd name="T8" fmla="*/ 0 w 17"/>
                    <a:gd name="T9" fmla="*/ 31 h 33"/>
                    <a:gd name="T10" fmla="*/ 5 w 17"/>
                    <a:gd name="T11" fmla="*/ 24 h 33"/>
                    <a:gd name="T12" fmla="*/ 2 w 17"/>
                    <a:gd name="T13" fmla="*/ 26 h 33"/>
                    <a:gd name="T14" fmla="*/ 2 w 17"/>
                    <a:gd name="T15" fmla="*/ 26 h 33"/>
                    <a:gd name="T16" fmla="*/ 5 w 17"/>
                    <a:gd name="T17" fmla="*/ 24 h 33"/>
                    <a:gd name="T18" fmla="*/ 5 w 17"/>
                    <a:gd name="T19" fmla="*/ 24 h 33"/>
                    <a:gd name="T20" fmla="*/ 5 w 17"/>
                    <a:gd name="T21" fmla="*/ 24 h 33"/>
                    <a:gd name="T22" fmla="*/ 5 w 17"/>
                    <a:gd name="T23" fmla="*/ 24 h 33"/>
                    <a:gd name="T24" fmla="*/ 5 w 17"/>
                    <a:gd name="T25" fmla="*/ 24 h 33"/>
                    <a:gd name="T26" fmla="*/ 5 w 17"/>
                    <a:gd name="T27" fmla="*/ 24 h 33"/>
                    <a:gd name="T28" fmla="*/ 5 w 17"/>
                    <a:gd name="T29" fmla="*/ 24 h 33"/>
                    <a:gd name="T30" fmla="*/ 7 w 17"/>
                    <a:gd name="T31" fmla="*/ 21 h 33"/>
                    <a:gd name="T32" fmla="*/ 5 w 17"/>
                    <a:gd name="T33" fmla="*/ 21 h 33"/>
                    <a:gd name="T34" fmla="*/ 5 w 17"/>
                    <a:gd name="T35" fmla="*/ 21 h 33"/>
                    <a:gd name="T36" fmla="*/ 7 w 17"/>
                    <a:gd name="T37" fmla="*/ 21 h 33"/>
                    <a:gd name="T38" fmla="*/ 7 w 17"/>
                    <a:gd name="T39" fmla="*/ 19 h 33"/>
                    <a:gd name="T40" fmla="*/ 7 w 17"/>
                    <a:gd name="T41" fmla="*/ 19 h 33"/>
                    <a:gd name="T42" fmla="*/ 7 w 17"/>
                    <a:gd name="T43" fmla="*/ 19 h 33"/>
                    <a:gd name="T44" fmla="*/ 7 w 17"/>
                    <a:gd name="T45" fmla="*/ 19 h 33"/>
                    <a:gd name="T46" fmla="*/ 7 w 17"/>
                    <a:gd name="T47" fmla="*/ 19 h 33"/>
                    <a:gd name="T48" fmla="*/ 9 w 17"/>
                    <a:gd name="T49" fmla="*/ 17 h 33"/>
                    <a:gd name="T50" fmla="*/ 9 w 17"/>
                    <a:gd name="T51" fmla="*/ 17 h 33"/>
                    <a:gd name="T52" fmla="*/ 9 w 17"/>
                    <a:gd name="T53" fmla="*/ 17 h 33"/>
                    <a:gd name="T54" fmla="*/ 9 w 17"/>
                    <a:gd name="T55" fmla="*/ 17 h 33"/>
                    <a:gd name="T56" fmla="*/ 9 w 17"/>
                    <a:gd name="T57" fmla="*/ 17 h 33"/>
                    <a:gd name="T58" fmla="*/ 9 w 17"/>
                    <a:gd name="T59" fmla="*/ 14 h 33"/>
                    <a:gd name="T60" fmla="*/ 9 w 17"/>
                    <a:gd name="T61" fmla="*/ 17 h 33"/>
                    <a:gd name="T62" fmla="*/ 9 w 17"/>
                    <a:gd name="T63" fmla="*/ 17 h 33"/>
                    <a:gd name="T64" fmla="*/ 9 w 17"/>
                    <a:gd name="T65" fmla="*/ 14 h 33"/>
                    <a:gd name="T66" fmla="*/ 9 w 17"/>
                    <a:gd name="T67" fmla="*/ 14 h 33"/>
                    <a:gd name="T68" fmla="*/ 12 w 17"/>
                    <a:gd name="T69" fmla="*/ 12 h 33"/>
                    <a:gd name="T70" fmla="*/ 12 w 17"/>
                    <a:gd name="T71" fmla="*/ 12 h 33"/>
                    <a:gd name="T72" fmla="*/ 12 w 17"/>
                    <a:gd name="T73" fmla="*/ 12 h 33"/>
                    <a:gd name="T74" fmla="*/ 12 w 17"/>
                    <a:gd name="T75" fmla="*/ 12 h 33"/>
                    <a:gd name="T76" fmla="*/ 12 w 17"/>
                    <a:gd name="T77" fmla="*/ 12 h 33"/>
                    <a:gd name="T78" fmla="*/ 17 w 17"/>
                    <a:gd name="T79" fmla="*/ 0 h 33"/>
                    <a:gd name="T80" fmla="*/ 12 w 17"/>
                    <a:gd name="T81" fmla="*/ 12 h 33"/>
                    <a:gd name="T82" fmla="*/ 12 w 17"/>
                    <a:gd name="T83" fmla="*/ 12 h 33"/>
                    <a:gd name="T84" fmla="*/ 17 w 17"/>
                    <a:gd name="T85" fmla="*/ 0 h 33"/>
                    <a:gd name="T86" fmla="*/ 17 w 17"/>
                    <a:gd name="T8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" h="33">
                      <a:moveTo>
                        <a:pt x="0" y="31"/>
                      </a:move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1"/>
                      </a:lnTo>
                      <a:close/>
                      <a:moveTo>
                        <a:pt x="5" y="24"/>
                      </a:moveTo>
                      <a:lnTo>
                        <a:pt x="2" y="26"/>
                      </a:lnTo>
                      <a:lnTo>
                        <a:pt x="2" y="26"/>
                      </a:lnTo>
                      <a:lnTo>
                        <a:pt x="5" y="24"/>
                      </a:lnTo>
                      <a:lnTo>
                        <a:pt x="5" y="24"/>
                      </a:lnTo>
                      <a:close/>
                      <a:moveTo>
                        <a:pt x="5" y="24"/>
                      </a:moveTo>
                      <a:lnTo>
                        <a:pt x="5" y="24"/>
                      </a:lnTo>
                      <a:lnTo>
                        <a:pt x="5" y="24"/>
                      </a:lnTo>
                      <a:lnTo>
                        <a:pt x="5" y="24"/>
                      </a:lnTo>
                      <a:lnTo>
                        <a:pt x="5" y="24"/>
                      </a:lnTo>
                      <a:close/>
                      <a:moveTo>
                        <a:pt x="7" y="21"/>
                      </a:moveTo>
                      <a:lnTo>
                        <a:pt x="5" y="21"/>
                      </a:lnTo>
                      <a:lnTo>
                        <a:pt x="5" y="21"/>
                      </a:lnTo>
                      <a:lnTo>
                        <a:pt x="7" y="21"/>
                      </a:lnTo>
                      <a:close/>
                      <a:moveTo>
                        <a:pt x="7" y="19"/>
                      </a:moveTo>
                      <a:lnTo>
                        <a:pt x="7" y="19"/>
                      </a:lnTo>
                      <a:lnTo>
                        <a:pt x="7" y="19"/>
                      </a:lnTo>
                      <a:lnTo>
                        <a:pt x="7" y="19"/>
                      </a:lnTo>
                      <a:lnTo>
                        <a:pt x="7" y="19"/>
                      </a:lnTo>
                      <a:close/>
                      <a:moveTo>
                        <a:pt x="9" y="17"/>
                      </a:move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7"/>
                      </a:lnTo>
                      <a:close/>
                      <a:moveTo>
                        <a:pt x="9" y="14"/>
                      </a:move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4"/>
                      </a:lnTo>
                      <a:lnTo>
                        <a:pt x="9" y="14"/>
                      </a:lnTo>
                      <a:close/>
                      <a:moveTo>
                        <a:pt x="12" y="12"/>
                      </a:move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2" y="12"/>
                      </a:lnTo>
                      <a:close/>
                      <a:moveTo>
                        <a:pt x="17" y="0"/>
                      </a:move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7" y="0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6" name="Freeform 9858"/>
                <p:cNvSpPr>
                  <a:spLocks noEditPoints="1"/>
                </p:cNvSpPr>
                <p:nvPr/>
              </p:nvSpPr>
              <p:spPr bwMode="auto">
                <a:xfrm>
                  <a:off x="-269" y="3795"/>
                  <a:ext cx="17" cy="33"/>
                </a:xfrm>
                <a:custGeom>
                  <a:avLst/>
                  <a:gdLst>
                    <a:gd name="T0" fmla="*/ 0 w 17"/>
                    <a:gd name="T1" fmla="*/ 31 h 33"/>
                    <a:gd name="T2" fmla="*/ 0 w 17"/>
                    <a:gd name="T3" fmla="*/ 33 h 33"/>
                    <a:gd name="T4" fmla="*/ 0 w 17"/>
                    <a:gd name="T5" fmla="*/ 33 h 33"/>
                    <a:gd name="T6" fmla="*/ 0 w 17"/>
                    <a:gd name="T7" fmla="*/ 31 h 33"/>
                    <a:gd name="T8" fmla="*/ 0 w 17"/>
                    <a:gd name="T9" fmla="*/ 31 h 33"/>
                    <a:gd name="T10" fmla="*/ 5 w 17"/>
                    <a:gd name="T11" fmla="*/ 24 h 33"/>
                    <a:gd name="T12" fmla="*/ 2 w 17"/>
                    <a:gd name="T13" fmla="*/ 26 h 33"/>
                    <a:gd name="T14" fmla="*/ 2 w 17"/>
                    <a:gd name="T15" fmla="*/ 26 h 33"/>
                    <a:gd name="T16" fmla="*/ 5 w 17"/>
                    <a:gd name="T17" fmla="*/ 24 h 33"/>
                    <a:gd name="T18" fmla="*/ 5 w 17"/>
                    <a:gd name="T19" fmla="*/ 24 h 33"/>
                    <a:gd name="T20" fmla="*/ 5 w 17"/>
                    <a:gd name="T21" fmla="*/ 24 h 33"/>
                    <a:gd name="T22" fmla="*/ 5 w 17"/>
                    <a:gd name="T23" fmla="*/ 24 h 33"/>
                    <a:gd name="T24" fmla="*/ 5 w 17"/>
                    <a:gd name="T25" fmla="*/ 24 h 33"/>
                    <a:gd name="T26" fmla="*/ 5 w 17"/>
                    <a:gd name="T27" fmla="*/ 24 h 33"/>
                    <a:gd name="T28" fmla="*/ 5 w 17"/>
                    <a:gd name="T29" fmla="*/ 24 h 33"/>
                    <a:gd name="T30" fmla="*/ 7 w 17"/>
                    <a:gd name="T31" fmla="*/ 21 h 33"/>
                    <a:gd name="T32" fmla="*/ 5 w 17"/>
                    <a:gd name="T33" fmla="*/ 21 h 33"/>
                    <a:gd name="T34" fmla="*/ 5 w 17"/>
                    <a:gd name="T35" fmla="*/ 21 h 33"/>
                    <a:gd name="T36" fmla="*/ 7 w 17"/>
                    <a:gd name="T37" fmla="*/ 21 h 33"/>
                    <a:gd name="T38" fmla="*/ 7 w 17"/>
                    <a:gd name="T39" fmla="*/ 19 h 33"/>
                    <a:gd name="T40" fmla="*/ 7 w 17"/>
                    <a:gd name="T41" fmla="*/ 19 h 33"/>
                    <a:gd name="T42" fmla="*/ 7 w 17"/>
                    <a:gd name="T43" fmla="*/ 19 h 33"/>
                    <a:gd name="T44" fmla="*/ 7 w 17"/>
                    <a:gd name="T45" fmla="*/ 19 h 33"/>
                    <a:gd name="T46" fmla="*/ 7 w 17"/>
                    <a:gd name="T47" fmla="*/ 19 h 33"/>
                    <a:gd name="T48" fmla="*/ 9 w 17"/>
                    <a:gd name="T49" fmla="*/ 17 h 33"/>
                    <a:gd name="T50" fmla="*/ 9 w 17"/>
                    <a:gd name="T51" fmla="*/ 17 h 33"/>
                    <a:gd name="T52" fmla="*/ 9 w 17"/>
                    <a:gd name="T53" fmla="*/ 17 h 33"/>
                    <a:gd name="T54" fmla="*/ 9 w 17"/>
                    <a:gd name="T55" fmla="*/ 17 h 33"/>
                    <a:gd name="T56" fmla="*/ 9 w 17"/>
                    <a:gd name="T57" fmla="*/ 17 h 33"/>
                    <a:gd name="T58" fmla="*/ 9 w 17"/>
                    <a:gd name="T59" fmla="*/ 14 h 33"/>
                    <a:gd name="T60" fmla="*/ 9 w 17"/>
                    <a:gd name="T61" fmla="*/ 17 h 33"/>
                    <a:gd name="T62" fmla="*/ 9 w 17"/>
                    <a:gd name="T63" fmla="*/ 17 h 33"/>
                    <a:gd name="T64" fmla="*/ 9 w 17"/>
                    <a:gd name="T65" fmla="*/ 14 h 33"/>
                    <a:gd name="T66" fmla="*/ 9 w 17"/>
                    <a:gd name="T67" fmla="*/ 14 h 33"/>
                    <a:gd name="T68" fmla="*/ 12 w 17"/>
                    <a:gd name="T69" fmla="*/ 12 h 33"/>
                    <a:gd name="T70" fmla="*/ 12 w 17"/>
                    <a:gd name="T71" fmla="*/ 12 h 33"/>
                    <a:gd name="T72" fmla="*/ 12 w 17"/>
                    <a:gd name="T73" fmla="*/ 12 h 33"/>
                    <a:gd name="T74" fmla="*/ 12 w 17"/>
                    <a:gd name="T75" fmla="*/ 12 h 33"/>
                    <a:gd name="T76" fmla="*/ 12 w 17"/>
                    <a:gd name="T77" fmla="*/ 12 h 33"/>
                    <a:gd name="T78" fmla="*/ 17 w 17"/>
                    <a:gd name="T79" fmla="*/ 0 h 33"/>
                    <a:gd name="T80" fmla="*/ 12 w 17"/>
                    <a:gd name="T81" fmla="*/ 12 h 33"/>
                    <a:gd name="T82" fmla="*/ 12 w 17"/>
                    <a:gd name="T83" fmla="*/ 12 h 33"/>
                    <a:gd name="T84" fmla="*/ 17 w 17"/>
                    <a:gd name="T85" fmla="*/ 0 h 33"/>
                    <a:gd name="T86" fmla="*/ 17 w 17"/>
                    <a:gd name="T8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" h="33">
                      <a:moveTo>
                        <a:pt x="0" y="31"/>
                      </a:move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1"/>
                      </a:lnTo>
                      <a:moveTo>
                        <a:pt x="5" y="24"/>
                      </a:moveTo>
                      <a:lnTo>
                        <a:pt x="2" y="26"/>
                      </a:lnTo>
                      <a:lnTo>
                        <a:pt x="2" y="26"/>
                      </a:lnTo>
                      <a:lnTo>
                        <a:pt x="5" y="24"/>
                      </a:lnTo>
                      <a:lnTo>
                        <a:pt x="5" y="24"/>
                      </a:lnTo>
                      <a:moveTo>
                        <a:pt x="5" y="24"/>
                      </a:moveTo>
                      <a:lnTo>
                        <a:pt x="5" y="24"/>
                      </a:lnTo>
                      <a:lnTo>
                        <a:pt x="5" y="24"/>
                      </a:lnTo>
                      <a:lnTo>
                        <a:pt x="5" y="24"/>
                      </a:lnTo>
                      <a:lnTo>
                        <a:pt x="5" y="24"/>
                      </a:lnTo>
                      <a:moveTo>
                        <a:pt x="7" y="21"/>
                      </a:moveTo>
                      <a:lnTo>
                        <a:pt x="5" y="21"/>
                      </a:lnTo>
                      <a:lnTo>
                        <a:pt x="5" y="21"/>
                      </a:lnTo>
                      <a:lnTo>
                        <a:pt x="7" y="21"/>
                      </a:lnTo>
                      <a:moveTo>
                        <a:pt x="7" y="19"/>
                      </a:moveTo>
                      <a:lnTo>
                        <a:pt x="7" y="19"/>
                      </a:lnTo>
                      <a:lnTo>
                        <a:pt x="7" y="19"/>
                      </a:lnTo>
                      <a:lnTo>
                        <a:pt x="7" y="19"/>
                      </a:lnTo>
                      <a:lnTo>
                        <a:pt x="7" y="19"/>
                      </a:lnTo>
                      <a:moveTo>
                        <a:pt x="9" y="17"/>
                      </a:move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7"/>
                      </a:lnTo>
                      <a:moveTo>
                        <a:pt x="9" y="14"/>
                      </a:moveTo>
                      <a:lnTo>
                        <a:pt x="9" y="17"/>
                      </a:lnTo>
                      <a:lnTo>
                        <a:pt x="9" y="17"/>
                      </a:lnTo>
                      <a:lnTo>
                        <a:pt x="9" y="14"/>
                      </a:lnTo>
                      <a:lnTo>
                        <a:pt x="9" y="14"/>
                      </a:lnTo>
                      <a:moveTo>
                        <a:pt x="12" y="12"/>
                      </a:move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2" y="12"/>
                      </a:lnTo>
                      <a:moveTo>
                        <a:pt x="17" y="0"/>
                      </a:moveTo>
                      <a:lnTo>
                        <a:pt x="12" y="12"/>
                      </a:lnTo>
                      <a:lnTo>
                        <a:pt x="12" y="12"/>
                      </a:lnTo>
                      <a:lnTo>
                        <a:pt x="17" y="0"/>
                      </a:lnTo>
                      <a:lnTo>
                        <a:pt x="17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7" name="Rectangle 9859"/>
                <p:cNvSpPr>
                  <a:spLocks noChangeArrowheads="1"/>
                </p:cNvSpPr>
                <p:nvPr/>
              </p:nvSpPr>
              <p:spPr bwMode="auto">
                <a:xfrm>
                  <a:off x="-257" y="3807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8" name="Rectangle 9860"/>
                <p:cNvSpPr>
                  <a:spLocks noChangeArrowheads="1"/>
                </p:cNvSpPr>
                <p:nvPr/>
              </p:nvSpPr>
              <p:spPr bwMode="auto">
                <a:xfrm>
                  <a:off x="-257" y="3807"/>
                  <a:ext cx="1" cy="1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799" name="Freeform 9861"/>
                <p:cNvSpPr>
                  <a:spLocks noEditPoints="1"/>
                </p:cNvSpPr>
                <p:nvPr/>
              </p:nvSpPr>
              <p:spPr bwMode="auto">
                <a:xfrm>
                  <a:off x="-269" y="3790"/>
                  <a:ext cx="19" cy="36"/>
                </a:xfrm>
                <a:custGeom>
                  <a:avLst/>
                  <a:gdLst>
                    <a:gd name="T0" fmla="*/ 2 w 19"/>
                    <a:gd name="T1" fmla="*/ 31 h 36"/>
                    <a:gd name="T2" fmla="*/ 0 w 19"/>
                    <a:gd name="T3" fmla="*/ 36 h 36"/>
                    <a:gd name="T4" fmla="*/ 0 w 19"/>
                    <a:gd name="T5" fmla="*/ 36 h 36"/>
                    <a:gd name="T6" fmla="*/ 2 w 19"/>
                    <a:gd name="T7" fmla="*/ 31 h 36"/>
                    <a:gd name="T8" fmla="*/ 2 w 19"/>
                    <a:gd name="T9" fmla="*/ 31 h 36"/>
                    <a:gd name="T10" fmla="*/ 5 w 19"/>
                    <a:gd name="T11" fmla="*/ 29 h 36"/>
                    <a:gd name="T12" fmla="*/ 5 w 19"/>
                    <a:gd name="T13" fmla="*/ 29 h 36"/>
                    <a:gd name="T14" fmla="*/ 5 w 19"/>
                    <a:gd name="T15" fmla="*/ 29 h 36"/>
                    <a:gd name="T16" fmla="*/ 5 w 19"/>
                    <a:gd name="T17" fmla="*/ 29 h 36"/>
                    <a:gd name="T18" fmla="*/ 5 w 19"/>
                    <a:gd name="T19" fmla="*/ 29 h 36"/>
                    <a:gd name="T20" fmla="*/ 5 w 19"/>
                    <a:gd name="T21" fmla="*/ 26 h 36"/>
                    <a:gd name="T22" fmla="*/ 5 w 19"/>
                    <a:gd name="T23" fmla="*/ 29 h 36"/>
                    <a:gd name="T24" fmla="*/ 5 w 19"/>
                    <a:gd name="T25" fmla="*/ 29 h 36"/>
                    <a:gd name="T26" fmla="*/ 5 w 19"/>
                    <a:gd name="T27" fmla="*/ 26 h 36"/>
                    <a:gd name="T28" fmla="*/ 5 w 19"/>
                    <a:gd name="T29" fmla="*/ 26 h 36"/>
                    <a:gd name="T30" fmla="*/ 7 w 19"/>
                    <a:gd name="T31" fmla="*/ 24 h 36"/>
                    <a:gd name="T32" fmla="*/ 7 w 19"/>
                    <a:gd name="T33" fmla="*/ 26 h 36"/>
                    <a:gd name="T34" fmla="*/ 7 w 19"/>
                    <a:gd name="T35" fmla="*/ 24 h 36"/>
                    <a:gd name="T36" fmla="*/ 7 w 19"/>
                    <a:gd name="T37" fmla="*/ 24 h 36"/>
                    <a:gd name="T38" fmla="*/ 9 w 19"/>
                    <a:gd name="T39" fmla="*/ 22 h 36"/>
                    <a:gd name="T40" fmla="*/ 7 w 19"/>
                    <a:gd name="T41" fmla="*/ 24 h 36"/>
                    <a:gd name="T42" fmla="*/ 7 w 19"/>
                    <a:gd name="T43" fmla="*/ 24 h 36"/>
                    <a:gd name="T44" fmla="*/ 9 w 19"/>
                    <a:gd name="T45" fmla="*/ 22 h 36"/>
                    <a:gd name="T46" fmla="*/ 9 w 19"/>
                    <a:gd name="T47" fmla="*/ 22 h 36"/>
                    <a:gd name="T48" fmla="*/ 9 w 19"/>
                    <a:gd name="T49" fmla="*/ 22 h 36"/>
                    <a:gd name="T50" fmla="*/ 9 w 19"/>
                    <a:gd name="T51" fmla="*/ 22 h 36"/>
                    <a:gd name="T52" fmla="*/ 9 w 19"/>
                    <a:gd name="T53" fmla="*/ 22 h 36"/>
                    <a:gd name="T54" fmla="*/ 9 w 19"/>
                    <a:gd name="T55" fmla="*/ 22 h 36"/>
                    <a:gd name="T56" fmla="*/ 9 w 19"/>
                    <a:gd name="T57" fmla="*/ 22 h 36"/>
                    <a:gd name="T58" fmla="*/ 12 w 19"/>
                    <a:gd name="T59" fmla="*/ 17 h 36"/>
                    <a:gd name="T60" fmla="*/ 9 w 19"/>
                    <a:gd name="T61" fmla="*/ 19 h 36"/>
                    <a:gd name="T62" fmla="*/ 9 w 19"/>
                    <a:gd name="T63" fmla="*/ 19 h 36"/>
                    <a:gd name="T64" fmla="*/ 12 w 19"/>
                    <a:gd name="T65" fmla="*/ 17 h 36"/>
                    <a:gd name="T66" fmla="*/ 12 w 19"/>
                    <a:gd name="T67" fmla="*/ 17 h 36"/>
                    <a:gd name="T68" fmla="*/ 19 w 19"/>
                    <a:gd name="T69" fmla="*/ 0 h 36"/>
                    <a:gd name="T70" fmla="*/ 19 w 19"/>
                    <a:gd name="T71" fmla="*/ 0 h 36"/>
                    <a:gd name="T72" fmla="*/ 17 w 19"/>
                    <a:gd name="T73" fmla="*/ 5 h 36"/>
                    <a:gd name="T74" fmla="*/ 17 w 19"/>
                    <a:gd name="T75" fmla="*/ 5 h 36"/>
                    <a:gd name="T76" fmla="*/ 19 w 19"/>
                    <a:gd name="T7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" h="36">
                      <a:moveTo>
                        <a:pt x="2" y="31"/>
                      </a:move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2" y="31"/>
                      </a:lnTo>
                      <a:lnTo>
                        <a:pt x="2" y="31"/>
                      </a:lnTo>
                      <a:close/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9"/>
                      </a:lnTo>
                      <a:close/>
                      <a:moveTo>
                        <a:pt x="5" y="26"/>
                      </a:move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6"/>
                      </a:lnTo>
                      <a:lnTo>
                        <a:pt x="5" y="26"/>
                      </a:lnTo>
                      <a:close/>
                      <a:moveTo>
                        <a:pt x="7" y="24"/>
                      </a:moveTo>
                      <a:lnTo>
                        <a:pt x="7" y="26"/>
                      </a:lnTo>
                      <a:lnTo>
                        <a:pt x="7" y="24"/>
                      </a:lnTo>
                      <a:lnTo>
                        <a:pt x="7" y="24"/>
                      </a:lnTo>
                      <a:close/>
                      <a:moveTo>
                        <a:pt x="9" y="22"/>
                      </a:moveTo>
                      <a:lnTo>
                        <a:pt x="7" y="24"/>
                      </a:lnTo>
                      <a:lnTo>
                        <a:pt x="7" y="24"/>
                      </a:lnTo>
                      <a:lnTo>
                        <a:pt x="9" y="22"/>
                      </a:lnTo>
                      <a:lnTo>
                        <a:pt x="9" y="22"/>
                      </a:lnTo>
                      <a:close/>
                      <a:moveTo>
                        <a:pt x="9" y="22"/>
                      </a:moveTo>
                      <a:lnTo>
                        <a:pt x="9" y="22"/>
                      </a:lnTo>
                      <a:lnTo>
                        <a:pt x="9" y="22"/>
                      </a:lnTo>
                      <a:lnTo>
                        <a:pt x="9" y="22"/>
                      </a:lnTo>
                      <a:lnTo>
                        <a:pt x="9" y="22"/>
                      </a:lnTo>
                      <a:close/>
                      <a:moveTo>
                        <a:pt x="12" y="17"/>
                      </a:moveTo>
                      <a:lnTo>
                        <a:pt x="9" y="19"/>
                      </a:lnTo>
                      <a:lnTo>
                        <a:pt x="9" y="19"/>
                      </a:lnTo>
                      <a:lnTo>
                        <a:pt x="12" y="17"/>
                      </a:lnTo>
                      <a:lnTo>
                        <a:pt x="12" y="17"/>
                      </a:lnTo>
                      <a:close/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7" y="5"/>
                      </a:lnTo>
                      <a:lnTo>
                        <a:pt x="17" y="5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0" name="Freeform 9862"/>
                <p:cNvSpPr>
                  <a:spLocks noEditPoints="1"/>
                </p:cNvSpPr>
                <p:nvPr/>
              </p:nvSpPr>
              <p:spPr bwMode="auto">
                <a:xfrm>
                  <a:off x="-269" y="3790"/>
                  <a:ext cx="19" cy="36"/>
                </a:xfrm>
                <a:custGeom>
                  <a:avLst/>
                  <a:gdLst>
                    <a:gd name="T0" fmla="*/ 2 w 19"/>
                    <a:gd name="T1" fmla="*/ 31 h 36"/>
                    <a:gd name="T2" fmla="*/ 0 w 19"/>
                    <a:gd name="T3" fmla="*/ 36 h 36"/>
                    <a:gd name="T4" fmla="*/ 0 w 19"/>
                    <a:gd name="T5" fmla="*/ 36 h 36"/>
                    <a:gd name="T6" fmla="*/ 2 w 19"/>
                    <a:gd name="T7" fmla="*/ 31 h 36"/>
                    <a:gd name="T8" fmla="*/ 2 w 19"/>
                    <a:gd name="T9" fmla="*/ 31 h 36"/>
                    <a:gd name="T10" fmla="*/ 5 w 19"/>
                    <a:gd name="T11" fmla="*/ 29 h 36"/>
                    <a:gd name="T12" fmla="*/ 5 w 19"/>
                    <a:gd name="T13" fmla="*/ 29 h 36"/>
                    <a:gd name="T14" fmla="*/ 5 w 19"/>
                    <a:gd name="T15" fmla="*/ 29 h 36"/>
                    <a:gd name="T16" fmla="*/ 5 w 19"/>
                    <a:gd name="T17" fmla="*/ 29 h 36"/>
                    <a:gd name="T18" fmla="*/ 5 w 19"/>
                    <a:gd name="T19" fmla="*/ 29 h 36"/>
                    <a:gd name="T20" fmla="*/ 5 w 19"/>
                    <a:gd name="T21" fmla="*/ 26 h 36"/>
                    <a:gd name="T22" fmla="*/ 5 w 19"/>
                    <a:gd name="T23" fmla="*/ 29 h 36"/>
                    <a:gd name="T24" fmla="*/ 5 w 19"/>
                    <a:gd name="T25" fmla="*/ 29 h 36"/>
                    <a:gd name="T26" fmla="*/ 5 w 19"/>
                    <a:gd name="T27" fmla="*/ 26 h 36"/>
                    <a:gd name="T28" fmla="*/ 5 w 19"/>
                    <a:gd name="T29" fmla="*/ 26 h 36"/>
                    <a:gd name="T30" fmla="*/ 7 w 19"/>
                    <a:gd name="T31" fmla="*/ 24 h 36"/>
                    <a:gd name="T32" fmla="*/ 7 w 19"/>
                    <a:gd name="T33" fmla="*/ 26 h 36"/>
                    <a:gd name="T34" fmla="*/ 7 w 19"/>
                    <a:gd name="T35" fmla="*/ 24 h 36"/>
                    <a:gd name="T36" fmla="*/ 7 w 19"/>
                    <a:gd name="T37" fmla="*/ 24 h 36"/>
                    <a:gd name="T38" fmla="*/ 9 w 19"/>
                    <a:gd name="T39" fmla="*/ 22 h 36"/>
                    <a:gd name="T40" fmla="*/ 7 w 19"/>
                    <a:gd name="T41" fmla="*/ 24 h 36"/>
                    <a:gd name="T42" fmla="*/ 7 w 19"/>
                    <a:gd name="T43" fmla="*/ 24 h 36"/>
                    <a:gd name="T44" fmla="*/ 9 w 19"/>
                    <a:gd name="T45" fmla="*/ 22 h 36"/>
                    <a:gd name="T46" fmla="*/ 9 w 19"/>
                    <a:gd name="T47" fmla="*/ 22 h 36"/>
                    <a:gd name="T48" fmla="*/ 9 w 19"/>
                    <a:gd name="T49" fmla="*/ 22 h 36"/>
                    <a:gd name="T50" fmla="*/ 9 w 19"/>
                    <a:gd name="T51" fmla="*/ 22 h 36"/>
                    <a:gd name="T52" fmla="*/ 9 w 19"/>
                    <a:gd name="T53" fmla="*/ 22 h 36"/>
                    <a:gd name="T54" fmla="*/ 9 w 19"/>
                    <a:gd name="T55" fmla="*/ 22 h 36"/>
                    <a:gd name="T56" fmla="*/ 9 w 19"/>
                    <a:gd name="T57" fmla="*/ 22 h 36"/>
                    <a:gd name="T58" fmla="*/ 12 w 19"/>
                    <a:gd name="T59" fmla="*/ 17 h 36"/>
                    <a:gd name="T60" fmla="*/ 9 w 19"/>
                    <a:gd name="T61" fmla="*/ 19 h 36"/>
                    <a:gd name="T62" fmla="*/ 9 w 19"/>
                    <a:gd name="T63" fmla="*/ 19 h 36"/>
                    <a:gd name="T64" fmla="*/ 12 w 19"/>
                    <a:gd name="T65" fmla="*/ 17 h 36"/>
                    <a:gd name="T66" fmla="*/ 12 w 19"/>
                    <a:gd name="T67" fmla="*/ 17 h 36"/>
                    <a:gd name="T68" fmla="*/ 19 w 19"/>
                    <a:gd name="T69" fmla="*/ 0 h 36"/>
                    <a:gd name="T70" fmla="*/ 19 w 19"/>
                    <a:gd name="T71" fmla="*/ 0 h 36"/>
                    <a:gd name="T72" fmla="*/ 17 w 19"/>
                    <a:gd name="T73" fmla="*/ 5 h 36"/>
                    <a:gd name="T74" fmla="*/ 17 w 19"/>
                    <a:gd name="T75" fmla="*/ 5 h 36"/>
                    <a:gd name="T76" fmla="*/ 19 w 19"/>
                    <a:gd name="T7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" h="36">
                      <a:moveTo>
                        <a:pt x="2" y="31"/>
                      </a:move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2" y="31"/>
                      </a:lnTo>
                      <a:lnTo>
                        <a:pt x="2" y="31"/>
                      </a:lnTo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9"/>
                      </a:lnTo>
                      <a:moveTo>
                        <a:pt x="5" y="26"/>
                      </a:moveTo>
                      <a:lnTo>
                        <a:pt x="5" y="29"/>
                      </a:lnTo>
                      <a:lnTo>
                        <a:pt x="5" y="29"/>
                      </a:lnTo>
                      <a:lnTo>
                        <a:pt x="5" y="26"/>
                      </a:lnTo>
                      <a:lnTo>
                        <a:pt x="5" y="26"/>
                      </a:lnTo>
                      <a:moveTo>
                        <a:pt x="7" y="24"/>
                      </a:moveTo>
                      <a:lnTo>
                        <a:pt x="7" y="26"/>
                      </a:lnTo>
                      <a:lnTo>
                        <a:pt x="7" y="24"/>
                      </a:lnTo>
                      <a:lnTo>
                        <a:pt x="7" y="24"/>
                      </a:lnTo>
                      <a:moveTo>
                        <a:pt x="9" y="22"/>
                      </a:moveTo>
                      <a:lnTo>
                        <a:pt x="7" y="24"/>
                      </a:lnTo>
                      <a:lnTo>
                        <a:pt x="7" y="24"/>
                      </a:lnTo>
                      <a:lnTo>
                        <a:pt x="9" y="22"/>
                      </a:lnTo>
                      <a:lnTo>
                        <a:pt x="9" y="22"/>
                      </a:lnTo>
                      <a:moveTo>
                        <a:pt x="9" y="22"/>
                      </a:moveTo>
                      <a:lnTo>
                        <a:pt x="9" y="22"/>
                      </a:lnTo>
                      <a:lnTo>
                        <a:pt x="9" y="22"/>
                      </a:lnTo>
                      <a:lnTo>
                        <a:pt x="9" y="22"/>
                      </a:lnTo>
                      <a:lnTo>
                        <a:pt x="9" y="22"/>
                      </a:lnTo>
                      <a:moveTo>
                        <a:pt x="12" y="17"/>
                      </a:moveTo>
                      <a:lnTo>
                        <a:pt x="9" y="19"/>
                      </a:lnTo>
                      <a:lnTo>
                        <a:pt x="9" y="19"/>
                      </a:lnTo>
                      <a:lnTo>
                        <a:pt x="12" y="17"/>
                      </a:lnTo>
                      <a:lnTo>
                        <a:pt x="12" y="17"/>
                      </a:lnTo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7" y="5"/>
                      </a:lnTo>
                      <a:lnTo>
                        <a:pt x="17" y="5"/>
                      </a:lnTo>
                      <a:lnTo>
                        <a:pt x="19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1" name="Freeform 9863"/>
                <p:cNvSpPr>
                  <a:spLocks noEditPoints="1"/>
                </p:cNvSpPr>
                <p:nvPr/>
              </p:nvSpPr>
              <p:spPr bwMode="auto">
                <a:xfrm>
                  <a:off x="-276" y="3812"/>
                  <a:ext cx="14" cy="25"/>
                </a:xfrm>
                <a:custGeom>
                  <a:avLst/>
                  <a:gdLst>
                    <a:gd name="T0" fmla="*/ 0 w 6"/>
                    <a:gd name="T1" fmla="*/ 11 h 11"/>
                    <a:gd name="T2" fmla="*/ 0 w 6"/>
                    <a:gd name="T3" fmla="*/ 11 h 11"/>
                    <a:gd name="T4" fmla="*/ 0 w 6"/>
                    <a:gd name="T5" fmla="*/ 11 h 11"/>
                    <a:gd name="T6" fmla="*/ 0 w 6"/>
                    <a:gd name="T7" fmla="*/ 11 h 11"/>
                    <a:gd name="T8" fmla="*/ 0 w 6"/>
                    <a:gd name="T9" fmla="*/ 11 h 11"/>
                    <a:gd name="T10" fmla="*/ 1 w 6"/>
                    <a:gd name="T11" fmla="*/ 10 h 11"/>
                    <a:gd name="T12" fmla="*/ 0 w 6"/>
                    <a:gd name="T13" fmla="*/ 11 h 11"/>
                    <a:gd name="T14" fmla="*/ 0 w 6"/>
                    <a:gd name="T15" fmla="*/ 11 h 11"/>
                    <a:gd name="T16" fmla="*/ 1 w 6"/>
                    <a:gd name="T17" fmla="*/ 10 h 11"/>
                    <a:gd name="T18" fmla="*/ 1 w 6"/>
                    <a:gd name="T19" fmla="*/ 10 h 11"/>
                    <a:gd name="T20" fmla="*/ 1 w 6"/>
                    <a:gd name="T21" fmla="*/ 9 h 11"/>
                    <a:gd name="T22" fmla="*/ 1 w 6"/>
                    <a:gd name="T23" fmla="*/ 10 h 11"/>
                    <a:gd name="T24" fmla="*/ 1 w 6"/>
                    <a:gd name="T25" fmla="*/ 10 h 11"/>
                    <a:gd name="T26" fmla="*/ 1 w 6"/>
                    <a:gd name="T27" fmla="*/ 9 h 11"/>
                    <a:gd name="T28" fmla="*/ 1 w 6"/>
                    <a:gd name="T29" fmla="*/ 9 h 11"/>
                    <a:gd name="T30" fmla="*/ 3 w 6"/>
                    <a:gd name="T31" fmla="*/ 6 h 11"/>
                    <a:gd name="T32" fmla="*/ 1 w 6"/>
                    <a:gd name="T33" fmla="*/ 9 h 11"/>
                    <a:gd name="T34" fmla="*/ 1 w 6"/>
                    <a:gd name="T35" fmla="*/ 9 h 11"/>
                    <a:gd name="T36" fmla="*/ 3 w 6"/>
                    <a:gd name="T37" fmla="*/ 6 h 11"/>
                    <a:gd name="T38" fmla="*/ 3 w 6"/>
                    <a:gd name="T39" fmla="*/ 6 h 11"/>
                    <a:gd name="T40" fmla="*/ 4 w 6"/>
                    <a:gd name="T41" fmla="*/ 3 h 11"/>
                    <a:gd name="T42" fmla="*/ 4 w 6"/>
                    <a:gd name="T43" fmla="*/ 4 h 11"/>
                    <a:gd name="T44" fmla="*/ 4 w 6"/>
                    <a:gd name="T45" fmla="*/ 4 h 11"/>
                    <a:gd name="T46" fmla="*/ 4 w 6"/>
                    <a:gd name="T47" fmla="*/ 3 h 11"/>
                    <a:gd name="T48" fmla="*/ 4 w 6"/>
                    <a:gd name="T49" fmla="*/ 3 h 11"/>
                    <a:gd name="T50" fmla="*/ 5 w 6"/>
                    <a:gd name="T51" fmla="*/ 2 h 11"/>
                    <a:gd name="T52" fmla="*/ 5 w 6"/>
                    <a:gd name="T53" fmla="*/ 2 h 11"/>
                    <a:gd name="T54" fmla="*/ 5 w 6"/>
                    <a:gd name="T55" fmla="*/ 2 h 11"/>
                    <a:gd name="T56" fmla="*/ 5 w 6"/>
                    <a:gd name="T57" fmla="*/ 2 h 11"/>
                    <a:gd name="T58" fmla="*/ 5 w 6"/>
                    <a:gd name="T59" fmla="*/ 2 h 11"/>
                    <a:gd name="T60" fmla="*/ 5 w 6"/>
                    <a:gd name="T61" fmla="*/ 2 h 11"/>
                    <a:gd name="T62" fmla="*/ 5 w 6"/>
                    <a:gd name="T63" fmla="*/ 2 h 11"/>
                    <a:gd name="T64" fmla="*/ 5 w 6"/>
                    <a:gd name="T65" fmla="*/ 2 h 11"/>
                    <a:gd name="T66" fmla="*/ 5 w 6"/>
                    <a:gd name="T67" fmla="*/ 2 h 11"/>
                    <a:gd name="T68" fmla="*/ 5 w 6"/>
                    <a:gd name="T69" fmla="*/ 2 h 11"/>
                    <a:gd name="T70" fmla="*/ 5 w 6"/>
                    <a:gd name="T71" fmla="*/ 2 h 11"/>
                    <a:gd name="T72" fmla="*/ 5 w 6"/>
                    <a:gd name="T73" fmla="*/ 2 h 11"/>
                    <a:gd name="T74" fmla="*/ 5 w 6"/>
                    <a:gd name="T75" fmla="*/ 2 h 11"/>
                    <a:gd name="T76" fmla="*/ 5 w 6"/>
                    <a:gd name="T77" fmla="*/ 2 h 11"/>
                    <a:gd name="T78" fmla="*/ 5 w 6"/>
                    <a:gd name="T79" fmla="*/ 2 h 11"/>
                    <a:gd name="T80" fmla="*/ 6 w 6"/>
                    <a:gd name="T81" fmla="*/ 0 h 11"/>
                    <a:gd name="T82" fmla="*/ 6 w 6"/>
                    <a:gd name="T83" fmla="*/ 0 h 11"/>
                    <a:gd name="T84" fmla="*/ 6 w 6"/>
                    <a:gd name="T85" fmla="*/ 1 h 11"/>
                    <a:gd name="T86" fmla="*/ 6 w 6"/>
                    <a:gd name="T87" fmla="*/ 1 h 11"/>
                    <a:gd name="T88" fmla="*/ 6 w 6"/>
                    <a:gd name="T8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" h="11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moveTo>
                        <a:pt x="1" y="10"/>
                      </a:moveTo>
                      <a:cubicBezTo>
                        <a:pt x="0" y="10"/>
                        <a:pt x="0" y="10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0"/>
                        <a:pt x="0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moveTo>
                        <a:pt x="1" y="9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moveTo>
                        <a:pt x="3" y="6"/>
                      </a:moveTo>
                      <a:cubicBezTo>
                        <a:pt x="2" y="7"/>
                        <a:pt x="1" y="8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8"/>
                        <a:pt x="2" y="7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4" y="3"/>
                      </a:moveTo>
                      <a:cubicBezTo>
                        <a:pt x="4" y="3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2" name="Freeform 9864"/>
                <p:cNvSpPr>
                  <a:spLocks noEditPoints="1"/>
                </p:cNvSpPr>
                <p:nvPr/>
              </p:nvSpPr>
              <p:spPr bwMode="auto">
                <a:xfrm>
                  <a:off x="-274" y="3833"/>
                  <a:ext cx="0" cy="2"/>
                </a:xfrm>
                <a:custGeom>
                  <a:avLst/>
                  <a:gdLst>
                    <a:gd name="T0" fmla="*/ 2 h 2"/>
                    <a:gd name="T1" fmla="*/ 2 h 2"/>
                    <a:gd name="T2" fmla="*/ 2 h 2"/>
                    <a:gd name="T3" fmla="*/ 2 h 2"/>
                    <a:gd name="T4" fmla="*/ 2 h 2"/>
                    <a:gd name="T5" fmla="*/ 0 h 2"/>
                    <a:gd name="T6" fmla="*/ 0 h 2"/>
                    <a:gd name="T7" fmla="*/ 0 h 2"/>
                    <a:gd name="T8" fmla="*/ 0 h 2"/>
                    <a:gd name="T9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3" name="Freeform 9865"/>
                <p:cNvSpPr>
                  <a:spLocks noEditPoints="1"/>
                </p:cNvSpPr>
                <p:nvPr/>
              </p:nvSpPr>
              <p:spPr bwMode="auto">
                <a:xfrm>
                  <a:off x="-274" y="3833"/>
                  <a:ext cx="0" cy="2"/>
                </a:xfrm>
                <a:custGeom>
                  <a:avLst/>
                  <a:gdLst>
                    <a:gd name="T0" fmla="*/ 2 h 2"/>
                    <a:gd name="T1" fmla="*/ 2 h 2"/>
                    <a:gd name="T2" fmla="*/ 2 h 2"/>
                    <a:gd name="T3" fmla="*/ 2 h 2"/>
                    <a:gd name="T4" fmla="*/ 2 h 2"/>
                    <a:gd name="T5" fmla="*/ 0 h 2"/>
                    <a:gd name="T6" fmla="*/ 0 h 2"/>
                    <a:gd name="T7" fmla="*/ 0 h 2"/>
                    <a:gd name="T8" fmla="*/ 0 h 2"/>
                    <a:gd name="T9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4" name="Oval 9866"/>
                <p:cNvSpPr>
                  <a:spLocks noChangeArrowheads="1"/>
                </p:cNvSpPr>
                <p:nvPr/>
              </p:nvSpPr>
              <p:spPr bwMode="auto">
                <a:xfrm>
                  <a:off x="-276" y="383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5" name="Freeform 9867"/>
                <p:cNvSpPr>
                  <a:spLocks noEditPoints="1"/>
                </p:cNvSpPr>
                <p:nvPr/>
              </p:nvSpPr>
              <p:spPr bwMode="auto">
                <a:xfrm>
                  <a:off x="-278" y="3814"/>
                  <a:ext cx="16" cy="28"/>
                </a:xfrm>
                <a:custGeom>
                  <a:avLst/>
                  <a:gdLst>
                    <a:gd name="T0" fmla="*/ 1 w 7"/>
                    <a:gd name="T1" fmla="*/ 10 h 12"/>
                    <a:gd name="T2" fmla="*/ 0 w 7"/>
                    <a:gd name="T3" fmla="*/ 12 h 12"/>
                    <a:gd name="T4" fmla="*/ 0 w 7"/>
                    <a:gd name="T5" fmla="*/ 12 h 12"/>
                    <a:gd name="T6" fmla="*/ 1 w 7"/>
                    <a:gd name="T7" fmla="*/ 10 h 12"/>
                    <a:gd name="T8" fmla="*/ 1 w 7"/>
                    <a:gd name="T9" fmla="*/ 10 h 12"/>
                    <a:gd name="T10" fmla="*/ 5 w 7"/>
                    <a:gd name="T11" fmla="*/ 3 h 12"/>
                    <a:gd name="T12" fmla="*/ 4 w 7"/>
                    <a:gd name="T13" fmla="*/ 5 h 12"/>
                    <a:gd name="T14" fmla="*/ 4 w 7"/>
                    <a:gd name="T15" fmla="*/ 5 h 12"/>
                    <a:gd name="T16" fmla="*/ 5 w 7"/>
                    <a:gd name="T17" fmla="*/ 3 h 12"/>
                    <a:gd name="T18" fmla="*/ 5 w 7"/>
                    <a:gd name="T19" fmla="*/ 3 h 12"/>
                    <a:gd name="T20" fmla="*/ 6 w 7"/>
                    <a:gd name="T21" fmla="*/ 1 h 12"/>
                    <a:gd name="T22" fmla="*/ 5 w 7"/>
                    <a:gd name="T23" fmla="*/ 2 h 12"/>
                    <a:gd name="T24" fmla="*/ 5 w 7"/>
                    <a:gd name="T25" fmla="*/ 2 h 12"/>
                    <a:gd name="T26" fmla="*/ 6 w 7"/>
                    <a:gd name="T27" fmla="*/ 1 h 12"/>
                    <a:gd name="T28" fmla="*/ 6 w 7"/>
                    <a:gd name="T29" fmla="*/ 1 h 12"/>
                    <a:gd name="T30" fmla="*/ 6 w 7"/>
                    <a:gd name="T31" fmla="*/ 1 h 12"/>
                    <a:gd name="T32" fmla="*/ 6 w 7"/>
                    <a:gd name="T33" fmla="*/ 1 h 12"/>
                    <a:gd name="T34" fmla="*/ 6 w 7"/>
                    <a:gd name="T35" fmla="*/ 1 h 12"/>
                    <a:gd name="T36" fmla="*/ 6 w 7"/>
                    <a:gd name="T37" fmla="*/ 1 h 12"/>
                    <a:gd name="T38" fmla="*/ 6 w 7"/>
                    <a:gd name="T39" fmla="*/ 1 h 12"/>
                    <a:gd name="T40" fmla="*/ 6 w 7"/>
                    <a:gd name="T41" fmla="*/ 1 h 12"/>
                    <a:gd name="T42" fmla="*/ 6 w 7"/>
                    <a:gd name="T43" fmla="*/ 1 h 12"/>
                    <a:gd name="T44" fmla="*/ 6 w 7"/>
                    <a:gd name="T45" fmla="*/ 1 h 12"/>
                    <a:gd name="T46" fmla="*/ 6 w 7"/>
                    <a:gd name="T47" fmla="*/ 1 h 12"/>
                    <a:gd name="T48" fmla="*/ 6 w 7"/>
                    <a:gd name="T49" fmla="*/ 1 h 12"/>
                    <a:gd name="T50" fmla="*/ 7 w 7"/>
                    <a:gd name="T51" fmla="*/ 0 h 12"/>
                    <a:gd name="T52" fmla="*/ 6 w 7"/>
                    <a:gd name="T53" fmla="*/ 1 h 12"/>
                    <a:gd name="T54" fmla="*/ 6 w 7"/>
                    <a:gd name="T55" fmla="*/ 1 h 12"/>
                    <a:gd name="T56" fmla="*/ 7 w 7"/>
                    <a:gd name="T57" fmla="*/ 0 h 12"/>
                    <a:gd name="T58" fmla="*/ 7 w 7"/>
                    <a:gd name="T5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" h="12">
                      <a:moveTo>
                        <a:pt x="1" y="10"/>
                      </a:moveTo>
                      <a:cubicBezTo>
                        <a:pt x="0" y="11"/>
                        <a:pt x="0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0" y="11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moveTo>
                        <a:pt x="5" y="3"/>
                      </a:moveTo>
                      <a:cubicBezTo>
                        <a:pt x="5" y="4"/>
                        <a:pt x="4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5" y="4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6" y="1"/>
                      </a:move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7" y="0"/>
                      </a:moveTo>
                      <a:cubicBezTo>
                        <a:pt x="7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6" name="Freeform 9868"/>
                <p:cNvSpPr>
                  <a:spLocks noEditPoints="1"/>
                </p:cNvSpPr>
                <p:nvPr/>
              </p:nvSpPr>
              <p:spPr bwMode="auto">
                <a:xfrm>
                  <a:off x="-2" y="3252"/>
                  <a:ext cx="61" cy="109"/>
                </a:xfrm>
                <a:custGeom>
                  <a:avLst/>
                  <a:gdLst>
                    <a:gd name="T0" fmla="*/ 1 w 26"/>
                    <a:gd name="T1" fmla="*/ 45 h 46"/>
                    <a:gd name="T2" fmla="*/ 0 w 26"/>
                    <a:gd name="T3" fmla="*/ 46 h 46"/>
                    <a:gd name="T4" fmla="*/ 1 w 26"/>
                    <a:gd name="T5" fmla="*/ 46 h 46"/>
                    <a:gd name="T6" fmla="*/ 2 w 26"/>
                    <a:gd name="T7" fmla="*/ 45 h 46"/>
                    <a:gd name="T8" fmla="*/ 1 w 26"/>
                    <a:gd name="T9" fmla="*/ 45 h 46"/>
                    <a:gd name="T10" fmla="*/ 2 w 26"/>
                    <a:gd name="T11" fmla="*/ 43 h 46"/>
                    <a:gd name="T12" fmla="*/ 1 w 26"/>
                    <a:gd name="T13" fmla="*/ 45 h 46"/>
                    <a:gd name="T14" fmla="*/ 2 w 26"/>
                    <a:gd name="T15" fmla="*/ 45 h 46"/>
                    <a:gd name="T16" fmla="*/ 3 w 26"/>
                    <a:gd name="T17" fmla="*/ 43 h 46"/>
                    <a:gd name="T18" fmla="*/ 2 w 26"/>
                    <a:gd name="T19" fmla="*/ 43 h 46"/>
                    <a:gd name="T20" fmla="*/ 2 w 26"/>
                    <a:gd name="T21" fmla="*/ 43 h 46"/>
                    <a:gd name="T22" fmla="*/ 2 w 26"/>
                    <a:gd name="T23" fmla="*/ 43 h 46"/>
                    <a:gd name="T24" fmla="*/ 2 w 26"/>
                    <a:gd name="T25" fmla="*/ 43 h 46"/>
                    <a:gd name="T26" fmla="*/ 8 w 26"/>
                    <a:gd name="T27" fmla="*/ 34 h 46"/>
                    <a:gd name="T28" fmla="*/ 4 w 26"/>
                    <a:gd name="T29" fmla="*/ 40 h 46"/>
                    <a:gd name="T30" fmla="*/ 5 w 26"/>
                    <a:gd name="T31" fmla="*/ 40 h 46"/>
                    <a:gd name="T32" fmla="*/ 8 w 26"/>
                    <a:gd name="T33" fmla="*/ 34 h 46"/>
                    <a:gd name="T34" fmla="*/ 8 w 26"/>
                    <a:gd name="T35" fmla="*/ 34 h 46"/>
                    <a:gd name="T36" fmla="*/ 7 w 26"/>
                    <a:gd name="T37" fmla="*/ 34 h 46"/>
                    <a:gd name="T38" fmla="*/ 5 w 26"/>
                    <a:gd name="T39" fmla="*/ 38 h 46"/>
                    <a:gd name="T40" fmla="*/ 4 w 26"/>
                    <a:gd name="T41" fmla="*/ 39 h 46"/>
                    <a:gd name="T42" fmla="*/ 4 w 26"/>
                    <a:gd name="T43" fmla="*/ 39 h 46"/>
                    <a:gd name="T44" fmla="*/ 7 w 26"/>
                    <a:gd name="T45" fmla="*/ 34 h 46"/>
                    <a:gd name="T46" fmla="*/ 7 w 26"/>
                    <a:gd name="T47" fmla="*/ 34 h 46"/>
                    <a:gd name="T48" fmla="*/ 11 w 26"/>
                    <a:gd name="T49" fmla="*/ 29 h 46"/>
                    <a:gd name="T50" fmla="*/ 10 w 26"/>
                    <a:gd name="T51" fmla="*/ 31 h 46"/>
                    <a:gd name="T52" fmla="*/ 10 w 26"/>
                    <a:gd name="T53" fmla="*/ 31 h 46"/>
                    <a:gd name="T54" fmla="*/ 11 w 26"/>
                    <a:gd name="T55" fmla="*/ 29 h 46"/>
                    <a:gd name="T56" fmla="*/ 11 w 26"/>
                    <a:gd name="T57" fmla="*/ 29 h 46"/>
                    <a:gd name="T58" fmla="*/ 10 w 26"/>
                    <a:gd name="T59" fmla="*/ 29 h 46"/>
                    <a:gd name="T60" fmla="*/ 9 w 26"/>
                    <a:gd name="T61" fmla="*/ 30 h 46"/>
                    <a:gd name="T62" fmla="*/ 9 w 26"/>
                    <a:gd name="T63" fmla="*/ 31 h 46"/>
                    <a:gd name="T64" fmla="*/ 10 w 26"/>
                    <a:gd name="T65" fmla="*/ 29 h 46"/>
                    <a:gd name="T66" fmla="*/ 10 w 26"/>
                    <a:gd name="T67" fmla="*/ 29 h 46"/>
                    <a:gd name="T68" fmla="*/ 14 w 26"/>
                    <a:gd name="T69" fmla="*/ 23 h 46"/>
                    <a:gd name="T70" fmla="*/ 13 w 26"/>
                    <a:gd name="T71" fmla="*/ 24 h 46"/>
                    <a:gd name="T72" fmla="*/ 13 w 26"/>
                    <a:gd name="T73" fmla="*/ 24 h 46"/>
                    <a:gd name="T74" fmla="*/ 14 w 26"/>
                    <a:gd name="T75" fmla="*/ 23 h 46"/>
                    <a:gd name="T76" fmla="*/ 14 w 26"/>
                    <a:gd name="T77" fmla="*/ 23 h 46"/>
                    <a:gd name="T78" fmla="*/ 14 w 26"/>
                    <a:gd name="T79" fmla="*/ 22 h 46"/>
                    <a:gd name="T80" fmla="*/ 13 w 26"/>
                    <a:gd name="T81" fmla="*/ 24 h 46"/>
                    <a:gd name="T82" fmla="*/ 13 w 26"/>
                    <a:gd name="T83" fmla="*/ 24 h 46"/>
                    <a:gd name="T84" fmla="*/ 14 w 26"/>
                    <a:gd name="T85" fmla="*/ 23 h 46"/>
                    <a:gd name="T86" fmla="*/ 14 w 26"/>
                    <a:gd name="T87" fmla="*/ 22 h 46"/>
                    <a:gd name="T88" fmla="*/ 18 w 26"/>
                    <a:gd name="T89" fmla="*/ 15 h 46"/>
                    <a:gd name="T90" fmla="*/ 16 w 26"/>
                    <a:gd name="T91" fmla="*/ 18 h 46"/>
                    <a:gd name="T92" fmla="*/ 16 w 26"/>
                    <a:gd name="T93" fmla="*/ 19 h 46"/>
                    <a:gd name="T94" fmla="*/ 18 w 26"/>
                    <a:gd name="T95" fmla="*/ 16 h 46"/>
                    <a:gd name="T96" fmla="*/ 18 w 26"/>
                    <a:gd name="T97" fmla="*/ 15 h 46"/>
                    <a:gd name="T98" fmla="*/ 21 w 26"/>
                    <a:gd name="T99" fmla="*/ 9 h 46"/>
                    <a:gd name="T100" fmla="*/ 20 w 26"/>
                    <a:gd name="T101" fmla="*/ 11 h 46"/>
                    <a:gd name="T102" fmla="*/ 20 w 26"/>
                    <a:gd name="T103" fmla="*/ 11 h 46"/>
                    <a:gd name="T104" fmla="*/ 22 w 26"/>
                    <a:gd name="T105" fmla="*/ 9 h 46"/>
                    <a:gd name="T106" fmla="*/ 21 w 26"/>
                    <a:gd name="T107" fmla="*/ 9 h 46"/>
                    <a:gd name="T108" fmla="*/ 26 w 26"/>
                    <a:gd name="T109" fmla="*/ 0 h 46"/>
                    <a:gd name="T110" fmla="*/ 25 w 26"/>
                    <a:gd name="T111" fmla="*/ 2 h 46"/>
                    <a:gd name="T112" fmla="*/ 25 w 26"/>
                    <a:gd name="T113" fmla="*/ 3 h 46"/>
                    <a:gd name="T114" fmla="*/ 25 w 26"/>
                    <a:gd name="T115" fmla="*/ 3 h 46"/>
                    <a:gd name="T116" fmla="*/ 26 w 26"/>
                    <a:gd name="T117" fmla="*/ 1 h 46"/>
                    <a:gd name="T118" fmla="*/ 26 w 26"/>
                    <a:gd name="T119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6" h="46">
                      <a:moveTo>
                        <a:pt x="1" y="45"/>
                      </a:moveTo>
                      <a:cubicBezTo>
                        <a:pt x="1" y="45"/>
                        <a:pt x="1" y="46"/>
                        <a:pt x="0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1" y="45"/>
                        <a:pt x="2" y="45"/>
                      </a:cubicBezTo>
                      <a:cubicBezTo>
                        <a:pt x="1" y="45"/>
                        <a:pt x="1" y="45"/>
                        <a:pt x="1" y="45"/>
                      </a:cubicBezTo>
                      <a:moveTo>
                        <a:pt x="2" y="43"/>
                      </a:moveTo>
                      <a:cubicBezTo>
                        <a:pt x="2" y="44"/>
                        <a:pt x="2" y="44"/>
                        <a:pt x="1" y="45"/>
                      </a:cubicBezTo>
                      <a:cubicBezTo>
                        <a:pt x="1" y="45"/>
                        <a:pt x="1" y="45"/>
                        <a:pt x="2" y="45"/>
                      </a:cubicBezTo>
                      <a:cubicBezTo>
                        <a:pt x="2" y="44"/>
                        <a:pt x="2" y="44"/>
                        <a:pt x="3" y="43"/>
                      </a:cubicBezTo>
                      <a:cubicBezTo>
                        <a:pt x="2" y="43"/>
                        <a:pt x="2" y="43"/>
                        <a:pt x="2" y="43"/>
                      </a:cubicBezTo>
                      <a:cubicBezTo>
                        <a:pt x="2" y="43"/>
                        <a:pt x="2" y="43"/>
                        <a:pt x="2" y="43"/>
                      </a:cubicBezTo>
                      <a:cubicBezTo>
                        <a:pt x="2" y="43"/>
                        <a:pt x="2" y="43"/>
                        <a:pt x="2" y="43"/>
                      </a:cubicBezTo>
                      <a:cubicBezTo>
                        <a:pt x="2" y="43"/>
                        <a:pt x="2" y="43"/>
                        <a:pt x="2" y="43"/>
                      </a:cubicBezTo>
                      <a:moveTo>
                        <a:pt x="8" y="34"/>
                      </a:moveTo>
                      <a:cubicBezTo>
                        <a:pt x="6" y="36"/>
                        <a:pt x="5" y="38"/>
                        <a:pt x="4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6" y="38"/>
                        <a:pt x="7" y="36"/>
                        <a:pt x="8" y="34"/>
                      </a:cubicBezTo>
                      <a:cubicBezTo>
                        <a:pt x="8" y="34"/>
                        <a:pt x="8" y="34"/>
                        <a:pt x="8" y="34"/>
                      </a:cubicBezTo>
                      <a:moveTo>
                        <a:pt x="7" y="34"/>
                      </a:moveTo>
                      <a:cubicBezTo>
                        <a:pt x="6" y="35"/>
                        <a:pt x="6" y="37"/>
                        <a:pt x="5" y="38"/>
                      </a:cubicBezTo>
                      <a:cubicBezTo>
                        <a:pt x="5" y="38"/>
                        <a:pt x="4" y="39"/>
                        <a:pt x="4" y="39"/>
                      </a:cubicBezTo>
                      <a:cubicBezTo>
                        <a:pt x="4" y="39"/>
                        <a:pt x="4" y="39"/>
                        <a:pt x="4" y="39"/>
                      </a:cubicBezTo>
                      <a:cubicBezTo>
                        <a:pt x="5" y="38"/>
                        <a:pt x="6" y="36"/>
                        <a:pt x="7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moveTo>
                        <a:pt x="11" y="29"/>
                      </a:moveTo>
                      <a:cubicBezTo>
                        <a:pt x="10" y="30"/>
                        <a:pt x="10" y="30"/>
                        <a:pt x="10" y="31"/>
                      </a:cubicBez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10" y="30"/>
                        <a:pt x="10" y="30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moveTo>
                        <a:pt x="10" y="29"/>
                      </a:moveTo>
                      <a:cubicBezTo>
                        <a:pt x="10" y="29"/>
                        <a:pt x="9" y="30"/>
                        <a:pt x="9" y="30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0"/>
                        <a:pt x="10" y="29"/>
                        <a:pt x="10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moveTo>
                        <a:pt x="14" y="23"/>
                      </a:moveTo>
                      <a:cubicBezTo>
                        <a:pt x="14" y="23"/>
                        <a:pt x="14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4" y="24"/>
                        <a:pt x="14" y="23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moveTo>
                        <a:pt x="14" y="22"/>
                      </a:moveTo>
                      <a:cubicBezTo>
                        <a:pt x="13" y="23"/>
                        <a:pt x="13" y="24"/>
                        <a:pt x="13" y="24"/>
                      </a:cubicBezTo>
                      <a:cubicBezTo>
                        <a:pt x="13" y="24"/>
                        <a:pt x="13" y="24"/>
                        <a:pt x="13" y="24"/>
                      </a:cubicBezTo>
                      <a:cubicBezTo>
                        <a:pt x="13" y="24"/>
                        <a:pt x="14" y="23"/>
                        <a:pt x="14" y="23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moveTo>
                        <a:pt x="18" y="15"/>
                      </a:moveTo>
                      <a:cubicBezTo>
                        <a:pt x="17" y="16"/>
                        <a:pt x="16" y="17"/>
                        <a:pt x="16" y="18"/>
                      </a:cubicBezTo>
                      <a:cubicBezTo>
                        <a:pt x="16" y="18"/>
                        <a:pt x="16" y="19"/>
                        <a:pt x="16" y="19"/>
                      </a:cubicBezTo>
                      <a:cubicBezTo>
                        <a:pt x="17" y="18"/>
                        <a:pt x="17" y="17"/>
                        <a:pt x="18" y="16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moveTo>
                        <a:pt x="21" y="9"/>
                      </a:moveTo>
                      <a:cubicBezTo>
                        <a:pt x="21" y="10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1" y="11"/>
                        <a:pt x="21" y="10"/>
                        <a:pt x="22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moveTo>
                        <a:pt x="26" y="0"/>
                      </a:move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6" y="2"/>
                        <a:pt x="26" y="1"/>
                        <a:pt x="26" y="1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7" name="Freeform 9869"/>
                <p:cNvSpPr>
                  <a:spLocks/>
                </p:cNvSpPr>
                <p:nvPr/>
              </p:nvSpPr>
              <p:spPr bwMode="auto">
                <a:xfrm>
                  <a:off x="0" y="3358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8" name="Freeform 9870"/>
                <p:cNvSpPr>
                  <a:spLocks noEditPoints="1"/>
                </p:cNvSpPr>
                <p:nvPr/>
              </p:nvSpPr>
              <p:spPr bwMode="auto">
                <a:xfrm>
                  <a:off x="-21" y="3368"/>
                  <a:ext cx="17" cy="30"/>
                </a:xfrm>
                <a:custGeom>
                  <a:avLst/>
                  <a:gdLst>
                    <a:gd name="T0" fmla="*/ 0 w 7"/>
                    <a:gd name="T1" fmla="*/ 13 h 13"/>
                    <a:gd name="T2" fmla="*/ 0 w 7"/>
                    <a:gd name="T3" fmla="*/ 13 h 13"/>
                    <a:gd name="T4" fmla="*/ 0 w 7"/>
                    <a:gd name="T5" fmla="*/ 13 h 13"/>
                    <a:gd name="T6" fmla="*/ 0 w 7"/>
                    <a:gd name="T7" fmla="*/ 13 h 13"/>
                    <a:gd name="T8" fmla="*/ 0 w 7"/>
                    <a:gd name="T9" fmla="*/ 13 h 13"/>
                    <a:gd name="T10" fmla="*/ 2 w 7"/>
                    <a:gd name="T11" fmla="*/ 9 h 13"/>
                    <a:gd name="T12" fmla="*/ 1 w 7"/>
                    <a:gd name="T13" fmla="*/ 12 h 13"/>
                    <a:gd name="T14" fmla="*/ 1 w 7"/>
                    <a:gd name="T15" fmla="*/ 12 h 13"/>
                    <a:gd name="T16" fmla="*/ 2 w 7"/>
                    <a:gd name="T17" fmla="*/ 9 h 13"/>
                    <a:gd name="T18" fmla="*/ 2 w 7"/>
                    <a:gd name="T19" fmla="*/ 9 h 13"/>
                    <a:gd name="T20" fmla="*/ 7 w 7"/>
                    <a:gd name="T21" fmla="*/ 0 h 13"/>
                    <a:gd name="T22" fmla="*/ 5 w 7"/>
                    <a:gd name="T23" fmla="*/ 4 h 13"/>
                    <a:gd name="T24" fmla="*/ 5 w 7"/>
                    <a:gd name="T25" fmla="*/ 4 h 13"/>
                    <a:gd name="T26" fmla="*/ 7 w 7"/>
                    <a:gd name="T27" fmla="*/ 0 h 13"/>
                    <a:gd name="T28" fmla="*/ 7 w 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13">
                      <a:moveTo>
                        <a:pt x="0" y="13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moveTo>
                        <a:pt x="2" y="9"/>
                      </a:moveTo>
                      <a:cubicBezTo>
                        <a:pt x="2" y="9"/>
                        <a:pt x="1" y="10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1"/>
                        <a:pt x="2" y="10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7" y="0"/>
                      </a:moveTo>
                      <a:cubicBezTo>
                        <a:pt x="7" y="1"/>
                        <a:pt x="6" y="2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2"/>
                        <a:pt x="7" y="1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09" name="Oval 9871"/>
                <p:cNvSpPr>
                  <a:spLocks noChangeArrowheads="1"/>
                </p:cNvSpPr>
                <p:nvPr/>
              </p:nvSpPr>
              <p:spPr bwMode="auto">
                <a:xfrm>
                  <a:off x="-21" y="339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0" name="Freeform 9872"/>
                <p:cNvSpPr>
                  <a:spLocks noEditPoints="1"/>
                </p:cNvSpPr>
                <p:nvPr/>
              </p:nvSpPr>
              <p:spPr bwMode="auto">
                <a:xfrm>
                  <a:off x="-40" y="3403"/>
                  <a:ext cx="17" cy="28"/>
                </a:xfrm>
                <a:custGeom>
                  <a:avLst/>
                  <a:gdLst>
                    <a:gd name="T0" fmla="*/ 1 w 7"/>
                    <a:gd name="T1" fmla="*/ 10 h 12"/>
                    <a:gd name="T2" fmla="*/ 0 w 7"/>
                    <a:gd name="T3" fmla="*/ 12 h 12"/>
                    <a:gd name="T4" fmla="*/ 0 w 7"/>
                    <a:gd name="T5" fmla="*/ 12 h 12"/>
                    <a:gd name="T6" fmla="*/ 1 w 7"/>
                    <a:gd name="T7" fmla="*/ 10 h 12"/>
                    <a:gd name="T8" fmla="*/ 1 w 7"/>
                    <a:gd name="T9" fmla="*/ 10 h 12"/>
                    <a:gd name="T10" fmla="*/ 2 w 7"/>
                    <a:gd name="T11" fmla="*/ 7 h 12"/>
                    <a:gd name="T12" fmla="*/ 1 w 7"/>
                    <a:gd name="T13" fmla="*/ 10 h 12"/>
                    <a:gd name="T14" fmla="*/ 1 w 7"/>
                    <a:gd name="T15" fmla="*/ 10 h 12"/>
                    <a:gd name="T16" fmla="*/ 2 w 7"/>
                    <a:gd name="T17" fmla="*/ 8 h 12"/>
                    <a:gd name="T18" fmla="*/ 2 w 7"/>
                    <a:gd name="T19" fmla="*/ 7 h 12"/>
                    <a:gd name="T20" fmla="*/ 4 w 7"/>
                    <a:gd name="T21" fmla="*/ 5 h 12"/>
                    <a:gd name="T22" fmla="*/ 2 w 7"/>
                    <a:gd name="T23" fmla="*/ 7 h 12"/>
                    <a:gd name="T24" fmla="*/ 2 w 7"/>
                    <a:gd name="T25" fmla="*/ 7 h 12"/>
                    <a:gd name="T26" fmla="*/ 4 w 7"/>
                    <a:gd name="T27" fmla="*/ 5 h 12"/>
                    <a:gd name="T28" fmla="*/ 4 w 7"/>
                    <a:gd name="T29" fmla="*/ 5 h 12"/>
                    <a:gd name="T30" fmla="*/ 7 w 7"/>
                    <a:gd name="T31" fmla="*/ 0 h 12"/>
                    <a:gd name="T32" fmla="*/ 4 w 7"/>
                    <a:gd name="T33" fmla="*/ 5 h 12"/>
                    <a:gd name="T34" fmla="*/ 4 w 7"/>
                    <a:gd name="T35" fmla="*/ 5 h 12"/>
                    <a:gd name="T36" fmla="*/ 7 w 7"/>
                    <a:gd name="T37" fmla="*/ 0 h 12"/>
                    <a:gd name="T38" fmla="*/ 7 w 7"/>
                    <a:gd name="T3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12">
                      <a:moveTo>
                        <a:pt x="1" y="10"/>
                      </a:moveTo>
                      <a:cubicBezTo>
                        <a:pt x="0" y="11"/>
                        <a:pt x="0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moveTo>
                        <a:pt x="2" y="7"/>
                      </a:moveTo>
                      <a:cubicBezTo>
                        <a:pt x="2" y="8"/>
                        <a:pt x="1" y="9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9"/>
                        <a:pt x="2" y="8"/>
                        <a:pt x="2" y="8"/>
                      </a:cubicBezTo>
                      <a:cubicBezTo>
                        <a:pt x="2" y="8"/>
                        <a:pt x="2" y="7"/>
                        <a:pt x="2" y="7"/>
                      </a:cubicBezTo>
                      <a:moveTo>
                        <a:pt x="4" y="5"/>
                      </a:moveTo>
                      <a:cubicBezTo>
                        <a:pt x="3" y="6"/>
                        <a:pt x="3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3" y="7"/>
                        <a:pt x="3" y="6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7" y="0"/>
                      </a:moveTo>
                      <a:cubicBezTo>
                        <a:pt x="6" y="1"/>
                        <a:pt x="5" y="3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3"/>
                        <a:pt x="6" y="2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1" name="Oval 9873"/>
                <p:cNvSpPr>
                  <a:spLocks noChangeArrowheads="1"/>
                </p:cNvSpPr>
                <p:nvPr/>
              </p:nvSpPr>
              <p:spPr bwMode="auto">
                <a:xfrm>
                  <a:off x="-37" y="342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2" name="Freeform 9874"/>
                <p:cNvSpPr>
                  <a:spLocks noEditPoints="1"/>
                </p:cNvSpPr>
                <p:nvPr/>
              </p:nvSpPr>
              <p:spPr bwMode="auto">
                <a:xfrm>
                  <a:off x="-52" y="3434"/>
                  <a:ext cx="10" cy="19"/>
                </a:xfrm>
                <a:custGeom>
                  <a:avLst/>
                  <a:gdLst>
                    <a:gd name="T0" fmla="*/ 0 w 4"/>
                    <a:gd name="T1" fmla="*/ 7 h 8"/>
                    <a:gd name="T2" fmla="*/ 0 w 4"/>
                    <a:gd name="T3" fmla="*/ 8 h 8"/>
                    <a:gd name="T4" fmla="*/ 0 w 4"/>
                    <a:gd name="T5" fmla="*/ 8 h 8"/>
                    <a:gd name="T6" fmla="*/ 0 w 4"/>
                    <a:gd name="T7" fmla="*/ 7 h 8"/>
                    <a:gd name="T8" fmla="*/ 0 w 4"/>
                    <a:gd name="T9" fmla="*/ 7 h 8"/>
                    <a:gd name="T10" fmla="*/ 2 w 4"/>
                    <a:gd name="T11" fmla="*/ 3 h 8"/>
                    <a:gd name="T12" fmla="*/ 2 w 4"/>
                    <a:gd name="T13" fmla="*/ 4 h 8"/>
                    <a:gd name="T14" fmla="*/ 2 w 4"/>
                    <a:gd name="T15" fmla="*/ 4 h 8"/>
                    <a:gd name="T16" fmla="*/ 2 w 4"/>
                    <a:gd name="T17" fmla="*/ 3 h 8"/>
                    <a:gd name="T18" fmla="*/ 2 w 4"/>
                    <a:gd name="T19" fmla="*/ 3 h 8"/>
                    <a:gd name="T20" fmla="*/ 4 w 4"/>
                    <a:gd name="T21" fmla="*/ 0 h 8"/>
                    <a:gd name="T22" fmla="*/ 3 w 4"/>
                    <a:gd name="T23" fmla="*/ 3 h 8"/>
                    <a:gd name="T24" fmla="*/ 3 w 4"/>
                    <a:gd name="T25" fmla="*/ 3 h 8"/>
                    <a:gd name="T26" fmla="*/ 4 w 4"/>
                    <a:gd name="T27" fmla="*/ 0 h 8"/>
                    <a:gd name="T28" fmla="*/ 4 w 4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8">
                      <a:moveTo>
                        <a:pt x="0" y="7"/>
                      </a:move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moveTo>
                        <a:pt x="2" y="3"/>
                      </a:move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4" y="0"/>
                      </a:moveTo>
                      <a:cubicBezTo>
                        <a:pt x="4" y="1"/>
                        <a:pt x="3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3" name="Freeform 9875"/>
                <p:cNvSpPr>
                  <a:spLocks noEditPoints="1"/>
                </p:cNvSpPr>
                <p:nvPr/>
              </p:nvSpPr>
              <p:spPr bwMode="auto">
                <a:xfrm>
                  <a:off x="-52" y="3443"/>
                  <a:ext cx="5" cy="7"/>
                </a:xfrm>
                <a:custGeom>
                  <a:avLst/>
                  <a:gdLst>
                    <a:gd name="T0" fmla="*/ 1 w 2"/>
                    <a:gd name="T1" fmla="*/ 2 h 3"/>
                    <a:gd name="T2" fmla="*/ 0 w 2"/>
                    <a:gd name="T3" fmla="*/ 3 h 3"/>
                    <a:gd name="T4" fmla="*/ 0 w 2"/>
                    <a:gd name="T5" fmla="*/ 3 h 3"/>
                    <a:gd name="T6" fmla="*/ 1 w 2"/>
                    <a:gd name="T7" fmla="*/ 2 h 3"/>
                    <a:gd name="T8" fmla="*/ 1 w 2"/>
                    <a:gd name="T9" fmla="*/ 2 h 3"/>
                    <a:gd name="T10" fmla="*/ 2 w 2"/>
                    <a:gd name="T11" fmla="*/ 0 h 3"/>
                    <a:gd name="T12" fmla="*/ 1 w 2"/>
                    <a:gd name="T13" fmla="*/ 2 h 3"/>
                    <a:gd name="T14" fmla="*/ 1 w 2"/>
                    <a:gd name="T15" fmla="*/ 2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1" y="2"/>
                      </a:move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4" name="Oval 9876"/>
                <p:cNvSpPr>
                  <a:spLocks noChangeArrowheads="1"/>
                </p:cNvSpPr>
                <p:nvPr/>
              </p:nvSpPr>
              <p:spPr bwMode="auto">
                <a:xfrm>
                  <a:off x="-49" y="344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5" name="Freeform 9877"/>
                <p:cNvSpPr>
                  <a:spLocks/>
                </p:cNvSpPr>
                <p:nvPr/>
              </p:nvSpPr>
              <p:spPr bwMode="auto">
                <a:xfrm>
                  <a:off x="-56" y="3453"/>
                  <a:ext cx="4" cy="4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  <a:gd name="T6" fmla="*/ 2 w 2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1" y="2"/>
                        <a:pt x="1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6" name="Freeform 9878"/>
                <p:cNvSpPr>
                  <a:spLocks noEditPoints="1"/>
                </p:cNvSpPr>
                <p:nvPr/>
              </p:nvSpPr>
              <p:spPr bwMode="auto">
                <a:xfrm>
                  <a:off x="-52" y="3250"/>
                  <a:ext cx="123" cy="203"/>
                </a:xfrm>
                <a:custGeom>
                  <a:avLst/>
                  <a:gdLst>
                    <a:gd name="T0" fmla="*/ 0 w 52"/>
                    <a:gd name="T1" fmla="*/ 86 h 86"/>
                    <a:gd name="T2" fmla="*/ 0 w 52"/>
                    <a:gd name="T3" fmla="*/ 86 h 86"/>
                    <a:gd name="T4" fmla="*/ 3 w 52"/>
                    <a:gd name="T5" fmla="*/ 81 h 86"/>
                    <a:gd name="T6" fmla="*/ 2 w 52"/>
                    <a:gd name="T7" fmla="*/ 81 h 86"/>
                    <a:gd name="T8" fmla="*/ 3 w 52"/>
                    <a:gd name="T9" fmla="*/ 81 h 86"/>
                    <a:gd name="T10" fmla="*/ 4 w 52"/>
                    <a:gd name="T11" fmla="*/ 78 h 86"/>
                    <a:gd name="T12" fmla="*/ 5 w 52"/>
                    <a:gd name="T13" fmla="*/ 77 h 86"/>
                    <a:gd name="T14" fmla="*/ 7 w 52"/>
                    <a:gd name="T15" fmla="*/ 72 h 86"/>
                    <a:gd name="T16" fmla="*/ 7 w 52"/>
                    <a:gd name="T17" fmla="*/ 73 h 86"/>
                    <a:gd name="T18" fmla="*/ 7 w 52"/>
                    <a:gd name="T19" fmla="*/ 72 h 86"/>
                    <a:gd name="T20" fmla="*/ 9 w 52"/>
                    <a:gd name="T21" fmla="*/ 70 h 86"/>
                    <a:gd name="T22" fmla="*/ 9 w 52"/>
                    <a:gd name="T23" fmla="*/ 70 h 86"/>
                    <a:gd name="T24" fmla="*/ 13 w 52"/>
                    <a:gd name="T25" fmla="*/ 63 h 86"/>
                    <a:gd name="T26" fmla="*/ 12 w 52"/>
                    <a:gd name="T27" fmla="*/ 65 h 86"/>
                    <a:gd name="T28" fmla="*/ 13 w 52"/>
                    <a:gd name="T29" fmla="*/ 63 h 86"/>
                    <a:gd name="T30" fmla="*/ 13 w 52"/>
                    <a:gd name="T31" fmla="*/ 63 h 86"/>
                    <a:gd name="T32" fmla="*/ 14 w 52"/>
                    <a:gd name="T33" fmla="*/ 62 h 86"/>
                    <a:gd name="T34" fmla="*/ 18 w 52"/>
                    <a:gd name="T35" fmla="*/ 54 h 86"/>
                    <a:gd name="T36" fmla="*/ 15 w 52"/>
                    <a:gd name="T37" fmla="*/ 59 h 86"/>
                    <a:gd name="T38" fmla="*/ 18 w 52"/>
                    <a:gd name="T39" fmla="*/ 54 h 86"/>
                    <a:gd name="T40" fmla="*/ 20 w 52"/>
                    <a:gd name="T41" fmla="*/ 50 h 86"/>
                    <a:gd name="T42" fmla="*/ 22 w 52"/>
                    <a:gd name="T43" fmla="*/ 47 h 86"/>
                    <a:gd name="T44" fmla="*/ 25 w 52"/>
                    <a:gd name="T45" fmla="*/ 41 h 86"/>
                    <a:gd name="T46" fmla="*/ 24 w 52"/>
                    <a:gd name="T47" fmla="*/ 44 h 86"/>
                    <a:gd name="T48" fmla="*/ 25 w 52"/>
                    <a:gd name="T49" fmla="*/ 41 h 86"/>
                    <a:gd name="T50" fmla="*/ 23 w 52"/>
                    <a:gd name="T51" fmla="*/ 44 h 86"/>
                    <a:gd name="T52" fmla="*/ 25 w 52"/>
                    <a:gd name="T53" fmla="*/ 40 h 86"/>
                    <a:gd name="T54" fmla="*/ 31 w 52"/>
                    <a:gd name="T55" fmla="*/ 32 h 86"/>
                    <a:gd name="T56" fmla="*/ 29 w 52"/>
                    <a:gd name="T57" fmla="*/ 35 h 86"/>
                    <a:gd name="T58" fmla="*/ 31 w 52"/>
                    <a:gd name="T59" fmla="*/ 32 h 86"/>
                    <a:gd name="T60" fmla="*/ 28 w 52"/>
                    <a:gd name="T61" fmla="*/ 35 h 86"/>
                    <a:gd name="T62" fmla="*/ 30 w 52"/>
                    <a:gd name="T63" fmla="*/ 32 h 86"/>
                    <a:gd name="T64" fmla="*/ 34 w 52"/>
                    <a:gd name="T65" fmla="*/ 25 h 86"/>
                    <a:gd name="T66" fmla="*/ 32 w 52"/>
                    <a:gd name="T67" fmla="*/ 30 h 86"/>
                    <a:gd name="T68" fmla="*/ 34 w 52"/>
                    <a:gd name="T69" fmla="*/ 25 h 86"/>
                    <a:gd name="T70" fmla="*/ 31 w 52"/>
                    <a:gd name="T71" fmla="*/ 30 h 86"/>
                    <a:gd name="T72" fmla="*/ 34 w 52"/>
                    <a:gd name="T73" fmla="*/ 25 h 86"/>
                    <a:gd name="T74" fmla="*/ 36 w 52"/>
                    <a:gd name="T75" fmla="*/ 22 h 86"/>
                    <a:gd name="T76" fmla="*/ 35 w 52"/>
                    <a:gd name="T77" fmla="*/ 24 h 86"/>
                    <a:gd name="T78" fmla="*/ 37 w 52"/>
                    <a:gd name="T79" fmla="*/ 19 h 86"/>
                    <a:gd name="T80" fmla="*/ 35 w 52"/>
                    <a:gd name="T81" fmla="*/ 24 h 86"/>
                    <a:gd name="T82" fmla="*/ 37 w 52"/>
                    <a:gd name="T83" fmla="*/ 20 h 86"/>
                    <a:gd name="T84" fmla="*/ 41 w 52"/>
                    <a:gd name="T85" fmla="*/ 12 h 86"/>
                    <a:gd name="T86" fmla="*/ 39 w 52"/>
                    <a:gd name="T87" fmla="*/ 16 h 86"/>
                    <a:gd name="T88" fmla="*/ 41 w 52"/>
                    <a:gd name="T89" fmla="*/ 12 h 86"/>
                    <a:gd name="T90" fmla="*/ 46 w 52"/>
                    <a:gd name="T91" fmla="*/ 4 h 86"/>
                    <a:gd name="T92" fmla="*/ 43 w 52"/>
                    <a:gd name="T93" fmla="*/ 10 h 86"/>
                    <a:gd name="T94" fmla="*/ 46 w 52"/>
                    <a:gd name="T95" fmla="*/ 4 h 86"/>
                    <a:gd name="T96" fmla="*/ 51 w 52"/>
                    <a:gd name="T97" fmla="*/ 3 h 86"/>
                    <a:gd name="T98" fmla="*/ 51 w 52"/>
                    <a:gd name="T99" fmla="*/ 4 h 86"/>
                    <a:gd name="T100" fmla="*/ 49 w 52"/>
                    <a:gd name="T101" fmla="*/ 0 h 86"/>
                    <a:gd name="T102" fmla="*/ 48 w 52"/>
                    <a:gd name="T103" fmla="*/ 0 h 86"/>
                    <a:gd name="T104" fmla="*/ 50 w 52"/>
                    <a:gd name="T105" fmla="*/ 2 h 86"/>
                    <a:gd name="T106" fmla="*/ 50 w 52"/>
                    <a:gd name="T107" fmla="*/ 2 h 86"/>
                    <a:gd name="T108" fmla="*/ 49 w 52"/>
                    <a:gd name="T109" fmla="*/ 0 h 86"/>
                    <a:gd name="T110" fmla="*/ 48 w 52"/>
                    <a:gd name="T111" fmla="*/ 0 h 86"/>
                    <a:gd name="T112" fmla="*/ 47 w 52"/>
                    <a:gd name="T113" fmla="*/ 2 h 86"/>
                    <a:gd name="T114" fmla="*/ 48 w 52"/>
                    <a:gd name="T115" fmla="*/ 0 h 86"/>
                    <a:gd name="T116" fmla="*/ 48 w 52"/>
                    <a:gd name="T117" fmla="*/ 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52" h="86">
                      <a:moveTo>
                        <a:pt x="0" y="86"/>
                      </a:moveTo>
                      <a:cubicBezTo>
                        <a:pt x="0" y="86"/>
                        <a:pt x="0" y="86"/>
                        <a:pt x="0" y="86"/>
                      </a:cubicBezTo>
                      <a:cubicBezTo>
                        <a:pt x="0" y="86"/>
                        <a:pt x="0" y="86"/>
                        <a:pt x="0" y="86"/>
                      </a:cubicBezTo>
                      <a:cubicBezTo>
                        <a:pt x="0" y="86"/>
                        <a:pt x="0" y="86"/>
                        <a:pt x="0" y="86"/>
                      </a:cubicBezTo>
                      <a:cubicBezTo>
                        <a:pt x="0" y="86"/>
                        <a:pt x="0" y="86"/>
                        <a:pt x="0" y="86"/>
                      </a:cubicBezTo>
                      <a:moveTo>
                        <a:pt x="3" y="81"/>
                      </a:moveTo>
                      <a:cubicBezTo>
                        <a:pt x="3" y="81"/>
                        <a:pt x="2" y="81"/>
                        <a:pt x="2" y="81"/>
                      </a:cubicBez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2" y="81"/>
                        <a:pt x="3" y="81"/>
                        <a:pt x="3" y="81"/>
                      </a:cubicBezTo>
                      <a:cubicBezTo>
                        <a:pt x="3" y="81"/>
                        <a:pt x="3" y="81"/>
                        <a:pt x="3" y="81"/>
                      </a:cubicBezTo>
                      <a:moveTo>
                        <a:pt x="5" y="77"/>
                      </a:moveTo>
                      <a:cubicBezTo>
                        <a:pt x="5" y="77"/>
                        <a:pt x="4" y="78"/>
                        <a:pt x="4" y="78"/>
                      </a:cubicBezTo>
                      <a:cubicBezTo>
                        <a:pt x="4" y="78"/>
                        <a:pt x="4" y="78"/>
                        <a:pt x="4" y="78"/>
                      </a:cubicBezTo>
                      <a:cubicBezTo>
                        <a:pt x="4" y="78"/>
                        <a:pt x="5" y="77"/>
                        <a:pt x="5" y="77"/>
                      </a:cubicBezTo>
                      <a:cubicBezTo>
                        <a:pt x="5" y="77"/>
                        <a:pt x="5" y="77"/>
                        <a:pt x="5" y="77"/>
                      </a:cubicBezTo>
                      <a:moveTo>
                        <a:pt x="7" y="72"/>
                      </a:moveTo>
                      <a:cubicBezTo>
                        <a:pt x="7" y="72"/>
                        <a:pt x="7" y="72"/>
                        <a:pt x="7" y="72"/>
                      </a:cubicBezTo>
                      <a:cubicBezTo>
                        <a:pt x="7" y="72"/>
                        <a:pt x="7" y="73"/>
                        <a:pt x="7" y="73"/>
                      </a:cubicBezTo>
                      <a:cubicBezTo>
                        <a:pt x="7" y="72"/>
                        <a:pt x="7" y="72"/>
                        <a:pt x="7" y="72"/>
                      </a:cubicBezTo>
                      <a:cubicBezTo>
                        <a:pt x="7" y="72"/>
                        <a:pt x="7" y="72"/>
                        <a:pt x="7" y="72"/>
                      </a:cubicBezTo>
                      <a:moveTo>
                        <a:pt x="9" y="70"/>
                      </a:moveTo>
                      <a:cubicBezTo>
                        <a:pt x="9" y="70"/>
                        <a:pt x="9" y="70"/>
                        <a:pt x="9" y="70"/>
                      </a:cubicBezTo>
                      <a:cubicBezTo>
                        <a:pt x="9" y="70"/>
                        <a:pt x="9" y="70"/>
                        <a:pt x="9" y="70"/>
                      </a:cubicBezTo>
                      <a:cubicBezTo>
                        <a:pt x="9" y="70"/>
                        <a:pt x="9" y="70"/>
                        <a:pt x="9" y="70"/>
                      </a:cubicBezTo>
                      <a:cubicBezTo>
                        <a:pt x="9" y="70"/>
                        <a:pt x="9" y="70"/>
                        <a:pt x="9" y="70"/>
                      </a:cubicBezTo>
                      <a:moveTo>
                        <a:pt x="13" y="63"/>
                      </a:moveTo>
                      <a:cubicBezTo>
                        <a:pt x="12" y="64"/>
                        <a:pt x="12" y="64"/>
                        <a:pt x="12" y="65"/>
                      </a:cubicBezTo>
                      <a:cubicBezTo>
                        <a:pt x="12" y="65"/>
                        <a:pt x="12" y="65"/>
                        <a:pt x="12" y="65"/>
                      </a:cubicBezTo>
                      <a:cubicBezTo>
                        <a:pt x="12" y="64"/>
                        <a:pt x="12" y="64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moveTo>
                        <a:pt x="14" y="62"/>
                      </a:moveTo>
                      <a:cubicBezTo>
                        <a:pt x="13" y="62"/>
                        <a:pt x="13" y="62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3" y="63"/>
                        <a:pt x="13" y="62"/>
                        <a:pt x="14" y="62"/>
                      </a:cubicBezTo>
                      <a:cubicBezTo>
                        <a:pt x="14" y="62"/>
                        <a:pt x="14" y="62"/>
                        <a:pt x="14" y="62"/>
                      </a:cubicBezTo>
                      <a:moveTo>
                        <a:pt x="18" y="54"/>
                      </a:moveTo>
                      <a:cubicBezTo>
                        <a:pt x="17" y="55"/>
                        <a:pt x="16" y="57"/>
                        <a:pt x="15" y="59"/>
                      </a:cubicBezTo>
                      <a:cubicBezTo>
                        <a:pt x="15" y="59"/>
                        <a:pt x="15" y="59"/>
                        <a:pt x="15" y="59"/>
                      </a:cubicBezTo>
                      <a:cubicBezTo>
                        <a:pt x="16" y="57"/>
                        <a:pt x="17" y="55"/>
                        <a:pt x="18" y="54"/>
                      </a:cubicBezTo>
                      <a:cubicBezTo>
                        <a:pt x="18" y="54"/>
                        <a:pt x="18" y="54"/>
                        <a:pt x="18" y="54"/>
                      </a:cubicBezTo>
                      <a:moveTo>
                        <a:pt x="21" y="47"/>
                      </a:moveTo>
                      <a:cubicBezTo>
                        <a:pt x="21" y="48"/>
                        <a:pt x="21" y="49"/>
                        <a:pt x="20" y="50"/>
                      </a:cubicBezTo>
                      <a:cubicBezTo>
                        <a:pt x="20" y="50"/>
                        <a:pt x="20" y="50"/>
                        <a:pt x="20" y="50"/>
                      </a:cubicBezTo>
                      <a:cubicBezTo>
                        <a:pt x="21" y="49"/>
                        <a:pt x="21" y="48"/>
                        <a:pt x="22" y="47"/>
                      </a:cubicBezTo>
                      <a:cubicBezTo>
                        <a:pt x="22" y="47"/>
                        <a:pt x="22" y="47"/>
                        <a:pt x="21" y="47"/>
                      </a:cubicBezTo>
                      <a:moveTo>
                        <a:pt x="25" y="41"/>
                      </a:moveTo>
                      <a:cubicBezTo>
                        <a:pt x="24" y="42"/>
                        <a:pt x="24" y="44"/>
                        <a:pt x="23" y="44"/>
                      </a:cubicBezTo>
                      <a:cubicBezTo>
                        <a:pt x="24" y="44"/>
                        <a:pt x="24" y="44"/>
                        <a:pt x="24" y="44"/>
                      </a:cubicBezTo>
                      <a:cubicBezTo>
                        <a:pt x="24" y="43"/>
                        <a:pt x="25" y="42"/>
                        <a:pt x="26" y="41"/>
                      </a:cubicBezTo>
                      <a:cubicBezTo>
                        <a:pt x="26" y="41"/>
                        <a:pt x="26" y="41"/>
                        <a:pt x="25" y="41"/>
                      </a:cubicBezTo>
                      <a:moveTo>
                        <a:pt x="25" y="40"/>
                      </a:moveTo>
                      <a:cubicBezTo>
                        <a:pt x="25" y="42"/>
                        <a:pt x="24" y="43"/>
                        <a:pt x="23" y="44"/>
                      </a:cubicBezTo>
                      <a:cubicBezTo>
                        <a:pt x="23" y="44"/>
                        <a:pt x="23" y="44"/>
                        <a:pt x="23" y="44"/>
                      </a:cubicBezTo>
                      <a:cubicBezTo>
                        <a:pt x="24" y="44"/>
                        <a:pt x="24" y="42"/>
                        <a:pt x="25" y="40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moveTo>
                        <a:pt x="31" y="32"/>
                      </a:moveTo>
                      <a:cubicBezTo>
                        <a:pt x="30" y="33"/>
                        <a:pt x="29" y="34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29" y="34"/>
                        <a:pt x="30" y="33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moveTo>
                        <a:pt x="30" y="31"/>
                      </a:moveTo>
                      <a:cubicBezTo>
                        <a:pt x="29" y="33"/>
                        <a:pt x="29" y="34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9" y="34"/>
                        <a:pt x="30" y="33"/>
                        <a:pt x="30" y="32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moveTo>
                        <a:pt x="34" y="25"/>
                      </a:moveTo>
                      <a:cubicBezTo>
                        <a:pt x="33" y="27"/>
                        <a:pt x="32" y="29"/>
                        <a:pt x="32" y="30"/>
                      </a:cubicBezTo>
                      <a:cubicBezTo>
                        <a:pt x="32" y="30"/>
                        <a:pt x="32" y="30"/>
                        <a:pt x="32" y="30"/>
                      </a:cubicBezTo>
                      <a:cubicBezTo>
                        <a:pt x="33" y="28"/>
                        <a:pt x="33" y="27"/>
                        <a:pt x="34" y="25"/>
                      </a:cubicBezTo>
                      <a:cubicBezTo>
                        <a:pt x="34" y="25"/>
                        <a:pt x="34" y="25"/>
                        <a:pt x="34" y="25"/>
                      </a:cubicBezTo>
                      <a:moveTo>
                        <a:pt x="34" y="25"/>
                      </a:moveTo>
                      <a:cubicBezTo>
                        <a:pt x="33" y="27"/>
                        <a:pt x="32" y="28"/>
                        <a:pt x="31" y="30"/>
                      </a:cubicBezTo>
                      <a:cubicBezTo>
                        <a:pt x="31" y="30"/>
                        <a:pt x="31" y="30"/>
                        <a:pt x="31" y="30"/>
                      </a:cubicBezTo>
                      <a:cubicBezTo>
                        <a:pt x="32" y="28"/>
                        <a:pt x="33" y="27"/>
                        <a:pt x="34" y="25"/>
                      </a:cubicBezTo>
                      <a:cubicBezTo>
                        <a:pt x="34" y="25"/>
                        <a:pt x="34" y="25"/>
                        <a:pt x="34" y="25"/>
                      </a:cubicBezTo>
                      <a:moveTo>
                        <a:pt x="36" y="22"/>
                      </a:moveTo>
                      <a:cubicBezTo>
                        <a:pt x="36" y="22"/>
                        <a:pt x="36" y="23"/>
                        <a:pt x="35" y="24"/>
                      </a:cubicBezTo>
                      <a:cubicBezTo>
                        <a:pt x="35" y="24"/>
                        <a:pt x="35" y="24"/>
                        <a:pt x="35" y="24"/>
                      </a:cubicBezTo>
                      <a:cubicBezTo>
                        <a:pt x="36" y="23"/>
                        <a:pt x="36" y="22"/>
                        <a:pt x="36" y="22"/>
                      </a:cubicBezTo>
                      <a:moveTo>
                        <a:pt x="37" y="19"/>
                      </a:moveTo>
                      <a:cubicBezTo>
                        <a:pt x="36" y="21"/>
                        <a:pt x="35" y="22"/>
                        <a:pt x="35" y="23"/>
                      </a:cubicBezTo>
                      <a:cubicBezTo>
                        <a:pt x="35" y="23"/>
                        <a:pt x="35" y="23"/>
                        <a:pt x="35" y="24"/>
                      </a:cubicBezTo>
                      <a:cubicBezTo>
                        <a:pt x="35" y="23"/>
                        <a:pt x="36" y="22"/>
                        <a:pt x="36" y="22"/>
                      </a:cubicBezTo>
                      <a:cubicBezTo>
                        <a:pt x="36" y="21"/>
                        <a:pt x="37" y="20"/>
                        <a:pt x="37" y="20"/>
                      </a:cubicBezTo>
                      <a:cubicBezTo>
                        <a:pt x="37" y="20"/>
                        <a:pt x="37" y="19"/>
                        <a:pt x="37" y="19"/>
                      </a:cubicBezTo>
                      <a:moveTo>
                        <a:pt x="41" y="12"/>
                      </a:moveTo>
                      <a:cubicBezTo>
                        <a:pt x="40" y="13"/>
                        <a:pt x="40" y="14"/>
                        <a:pt x="39" y="15"/>
                      </a:cubicBezTo>
                      <a:cubicBezTo>
                        <a:pt x="39" y="15"/>
                        <a:pt x="39" y="16"/>
                        <a:pt x="39" y="16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40" y="15"/>
                        <a:pt x="41" y="14"/>
                        <a:pt x="41" y="12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moveTo>
                        <a:pt x="46" y="4"/>
                      </a:moveTo>
                      <a:cubicBezTo>
                        <a:pt x="45" y="6"/>
                        <a:pt x="43" y="8"/>
                        <a:pt x="42" y="10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4" y="8"/>
                        <a:pt x="45" y="6"/>
                        <a:pt x="46" y="4"/>
                      </a:cubicBezTo>
                      <a:cubicBezTo>
                        <a:pt x="46" y="4"/>
                        <a:pt x="46" y="4"/>
                        <a:pt x="46" y="4"/>
                      </a:cubicBezTo>
                      <a:moveTo>
                        <a:pt x="51" y="2"/>
                      </a:moveTo>
                      <a:cubicBezTo>
                        <a:pt x="51" y="2"/>
                        <a:pt x="51" y="2"/>
                        <a:pt x="51" y="3"/>
                      </a:cubicBezTo>
                      <a:cubicBezTo>
                        <a:pt x="51" y="3"/>
                        <a:pt x="51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2" y="3"/>
                        <a:pt x="52" y="2"/>
                        <a:pt x="51" y="2"/>
                      </a:cubicBezTo>
                      <a:moveTo>
                        <a:pt x="49" y="0"/>
                      </a:move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9" y="1"/>
                        <a:pt x="49" y="2"/>
                        <a:pt x="50" y="3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51" y="2"/>
                        <a:pt x="51" y="1"/>
                        <a:pt x="51" y="1"/>
                      </a:cubicBezTo>
                      <a:cubicBezTo>
                        <a:pt x="51" y="1"/>
                        <a:pt x="50" y="0"/>
                        <a:pt x="49" y="0"/>
                      </a:cubicBezTo>
                      <a:moveTo>
                        <a:pt x="48" y="0"/>
                      </a:move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7" y="1"/>
                        <a:pt x="47" y="1"/>
                        <a:pt x="47" y="1"/>
                      </a:cubicBezTo>
                      <a:cubicBezTo>
                        <a:pt x="47" y="2"/>
                        <a:pt x="47" y="2"/>
                        <a:pt x="47" y="2"/>
                      </a:cubicBezTo>
                      <a:cubicBezTo>
                        <a:pt x="47" y="2"/>
                        <a:pt x="47" y="2"/>
                        <a:pt x="47" y="2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7" name="Freeform 9879"/>
                <p:cNvSpPr>
                  <a:spLocks noEditPoints="1"/>
                </p:cNvSpPr>
                <p:nvPr/>
              </p:nvSpPr>
              <p:spPr bwMode="auto">
                <a:xfrm>
                  <a:off x="71" y="3264"/>
                  <a:ext cx="10" cy="2"/>
                </a:xfrm>
                <a:custGeom>
                  <a:avLst/>
                  <a:gdLst>
                    <a:gd name="T0" fmla="*/ 0 w 4"/>
                    <a:gd name="T1" fmla="*/ 1 h 1"/>
                    <a:gd name="T2" fmla="*/ 0 w 4"/>
                    <a:gd name="T3" fmla="*/ 1 h 1"/>
                    <a:gd name="T4" fmla="*/ 0 w 4"/>
                    <a:gd name="T5" fmla="*/ 1 h 1"/>
                    <a:gd name="T6" fmla="*/ 1 w 4"/>
                    <a:gd name="T7" fmla="*/ 1 h 1"/>
                    <a:gd name="T8" fmla="*/ 1 w 4"/>
                    <a:gd name="T9" fmla="*/ 1 h 1"/>
                    <a:gd name="T10" fmla="*/ 1 w 4"/>
                    <a:gd name="T11" fmla="*/ 1 h 1"/>
                    <a:gd name="T12" fmla="*/ 1 w 4"/>
                    <a:gd name="T13" fmla="*/ 1 h 1"/>
                    <a:gd name="T14" fmla="*/ 0 w 4"/>
                    <a:gd name="T15" fmla="*/ 1 h 1"/>
                    <a:gd name="T16" fmla="*/ 4 w 4"/>
                    <a:gd name="T17" fmla="*/ 0 h 1"/>
                    <a:gd name="T18" fmla="*/ 4 w 4"/>
                    <a:gd name="T19" fmla="*/ 0 h 1"/>
                    <a:gd name="T20" fmla="*/ 2 w 4"/>
                    <a:gd name="T21" fmla="*/ 1 h 1"/>
                    <a:gd name="T22" fmla="*/ 1 w 4"/>
                    <a:gd name="T23" fmla="*/ 1 h 1"/>
                    <a:gd name="T24" fmla="*/ 2 w 4"/>
                    <a:gd name="T25" fmla="*/ 1 h 1"/>
                    <a:gd name="T26" fmla="*/ 3 w 4"/>
                    <a:gd name="T27" fmla="*/ 0 h 1"/>
                    <a:gd name="T28" fmla="*/ 4 w 4"/>
                    <a:gd name="T29" fmla="*/ 0 h 1"/>
                    <a:gd name="T30" fmla="*/ 4 w 4"/>
                    <a:gd name="T31" fmla="*/ 0 h 1"/>
                    <a:gd name="T32" fmla="*/ 4 w 4"/>
                    <a:gd name="T33" fmla="*/ 0 h 1"/>
                    <a:gd name="T34" fmla="*/ 4 w 4"/>
                    <a:gd name="T3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3" y="1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8" name="Freeform 9880"/>
                <p:cNvSpPr>
                  <a:spLocks noEditPoints="1"/>
                </p:cNvSpPr>
                <p:nvPr/>
              </p:nvSpPr>
              <p:spPr bwMode="auto">
                <a:xfrm>
                  <a:off x="71" y="3266"/>
                  <a:ext cx="5" cy="0"/>
                </a:xfrm>
                <a:custGeom>
                  <a:avLst/>
                  <a:gdLst>
                    <a:gd name="T0" fmla="*/ 0 w 2"/>
                    <a:gd name="T1" fmla="*/ 0 w 2"/>
                    <a:gd name="T2" fmla="*/ 0 w 2"/>
                    <a:gd name="T3" fmla="*/ 0 w 2"/>
                    <a:gd name="T4" fmla="*/ 0 w 2"/>
                    <a:gd name="T5" fmla="*/ 2 w 2"/>
                    <a:gd name="T6" fmla="*/ 1 w 2"/>
                    <a:gd name="T7" fmla="*/ 1 w 2"/>
                    <a:gd name="T8" fmla="*/ 1 w 2"/>
                    <a:gd name="T9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19" name="Freeform 9881"/>
                <p:cNvSpPr>
                  <a:spLocks noEditPoints="1"/>
                </p:cNvSpPr>
                <p:nvPr/>
              </p:nvSpPr>
              <p:spPr bwMode="auto">
                <a:xfrm>
                  <a:off x="14" y="3264"/>
                  <a:ext cx="67" cy="108"/>
                </a:xfrm>
                <a:custGeom>
                  <a:avLst/>
                  <a:gdLst>
                    <a:gd name="T0" fmla="*/ 1 w 28"/>
                    <a:gd name="T1" fmla="*/ 44 h 46"/>
                    <a:gd name="T2" fmla="*/ 0 w 28"/>
                    <a:gd name="T3" fmla="*/ 46 h 46"/>
                    <a:gd name="T4" fmla="*/ 0 w 28"/>
                    <a:gd name="T5" fmla="*/ 46 h 46"/>
                    <a:gd name="T6" fmla="*/ 1 w 28"/>
                    <a:gd name="T7" fmla="*/ 44 h 46"/>
                    <a:gd name="T8" fmla="*/ 1 w 28"/>
                    <a:gd name="T9" fmla="*/ 44 h 46"/>
                    <a:gd name="T10" fmla="*/ 3 w 28"/>
                    <a:gd name="T11" fmla="*/ 42 h 46"/>
                    <a:gd name="T12" fmla="*/ 1 w 28"/>
                    <a:gd name="T13" fmla="*/ 44 h 46"/>
                    <a:gd name="T14" fmla="*/ 1 w 28"/>
                    <a:gd name="T15" fmla="*/ 44 h 46"/>
                    <a:gd name="T16" fmla="*/ 3 w 28"/>
                    <a:gd name="T17" fmla="*/ 42 h 46"/>
                    <a:gd name="T18" fmla="*/ 3 w 28"/>
                    <a:gd name="T19" fmla="*/ 42 h 46"/>
                    <a:gd name="T20" fmla="*/ 7 w 28"/>
                    <a:gd name="T21" fmla="*/ 34 h 46"/>
                    <a:gd name="T22" fmla="*/ 5 w 28"/>
                    <a:gd name="T23" fmla="*/ 38 h 46"/>
                    <a:gd name="T24" fmla="*/ 5 w 28"/>
                    <a:gd name="T25" fmla="*/ 38 h 46"/>
                    <a:gd name="T26" fmla="*/ 8 w 28"/>
                    <a:gd name="T27" fmla="*/ 34 h 46"/>
                    <a:gd name="T28" fmla="*/ 7 w 28"/>
                    <a:gd name="T29" fmla="*/ 34 h 46"/>
                    <a:gd name="T30" fmla="*/ 11 w 28"/>
                    <a:gd name="T31" fmla="*/ 28 h 46"/>
                    <a:gd name="T32" fmla="*/ 10 w 28"/>
                    <a:gd name="T33" fmla="*/ 30 h 46"/>
                    <a:gd name="T34" fmla="*/ 10 w 28"/>
                    <a:gd name="T35" fmla="*/ 30 h 46"/>
                    <a:gd name="T36" fmla="*/ 11 w 28"/>
                    <a:gd name="T37" fmla="*/ 28 h 46"/>
                    <a:gd name="T38" fmla="*/ 11 w 28"/>
                    <a:gd name="T39" fmla="*/ 28 h 46"/>
                    <a:gd name="T40" fmla="*/ 19 w 28"/>
                    <a:gd name="T41" fmla="*/ 15 h 46"/>
                    <a:gd name="T42" fmla="*/ 17 w 28"/>
                    <a:gd name="T43" fmla="*/ 18 h 46"/>
                    <a:gd name="T44" fmla="*/ 17 w 28"/>
                    <a:gd name="T45" fmla="*/ 18 h 46"/>
                    <a:gd name="T46" fmla="*/ 17 w 28"/>
                    <a:gd name="T47" fmla="*/ 18 h 46"/>
                    <a:gd name="T48" fmla="*/ 19 w 28"/>
                    <a:gd name="T49" fmla="*/ 15 h 46"/>
                    <a:gd name="T50" fmla="*/ 19 w 28"/>
                    <a:gd name="T51" fmla="*/ 15 h 46"/>
                    <a:gd name="T52" fmla="*/ 22 w 28"/>
                    <a:gd name="T53" fmla="*/ 10 h 46"/>
                    <a:gd name="T54" fmla="*/ 21 w 28"/>
                    <a:gd name="T55" fmla="*/ 11 h 46"/>
                    <a:gd name="T56" fmla="*/ 22 w 28"/>
                    <a:gd name="T57" fmla="*/ 11 h 46"/>
                    <a:gd name="T58" fmla="*/ 22 w 28"/>
                    <a:gd name="T59" fmla="*/ 10 h 46"/>
                    <a:gd name="T60" fmla="*/ 22 w 28"/>
                    <a:gd name="T61" fmla="*/ 10 h 46"/>
                    <a:gd name="T62" fmla="*/ 28 w 28"/>
                    <a:gd name="T63" fmla="*/ 0 h 46"/>
                    <a:gd name="T64" fmla="*/ 27 w 28"/>
                    <a:gd name="T65" fmla="*/ 0 h 46"/>
                    <a:gd name="T66" fmla="*/ 27 w 28"/>
                    <a:gd name="T67" fmla="*/ 2 h 46"/>
                    <a:gd name="T68" fmla="*/ 24 w 28"/>
                    <a:gd name="T69" fmla="*/ 5 h 46"/>
                    <a:gd name="T70" fmla="*/ 25 w 28"/>
                    <a:gd name="T71" fmla="*/ 6 h 46"/>
                    <a:gd name="T72" fmla="*/ 27 w 28"/>
                    <a:gd name="T73" fmla="*/ 2 h 46"/>
                    <a:gd name="T74" fmla="*/ 28 w 28"/>
                    <a:gd name="T75" fmla="*/ 0 h 46"/>
                    <a:gd name="T76" fmla="*/ 28 w 28"/>
                    <a:gd name="T77" fmla="*/ 0 h 46"/>
                    <a:gd name="T78" fmla="*/ 23 w 28"/>
                    <a:gd name="T79" fmla="*/ 0 h 46"/>
                    <a:gd name="T80" fmla="*/ 23 w 28"/>
                    <a:gd name="T81" fmla="*/ 0 h 46"/>
                    <a:gd name="T82" fmla="*/ 23 w 28"/>
                    <a:gd name="T83" fmla="*/ 0 h 46"/>
                    <a:gd name="T84" fmla="*/ 23 w 28"/>
                    <a:gd name="T8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8" h="46">
                      <a:moveTo>
                        <a:pt x="1" y="44"/>
                      </a:moveTo>
                      <a:cubicBezTo>
                        <a:pt x="1" y="45"/>
                        <a:pt x="1" y="45"/>
                        <a:pt x="0" y="46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1" y="45"/>
                        <a:pt x="1" y="45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moveTo>
                        <a:pt x="3" y="42"/>
                      </a:moveTo>
                      <a:cubicBezTo>
                        <a:pt x="2" y="43"/>
                        <a:pt x="2" y="43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2" y="43"/>
                        <a:pt x="2" y="43"/>
                        <a:pt x="3" y="42"/>
                      </a:cubicBezTo>
                      <a:cubicBezTo>
                        <a:pt x="3" y="42"/>
                        <a:pt x="3" y="42"/>
                        <a:pt x="3" y="42"/>
                      </a:cubicBezTo>
                      <a:moveTo>
                        <a:pt x="7" y="34"/>
                      </a:moveTo>
                      <a:cubicBezTo>
                        <a:pt x="7" y="35"/>
                        <a:pt x="6" y="37"/>
                        <a:pt x="5" y="38"/>
                      </a:cubicBezTo>
                      <a:cubicBezTo>
                        <a:pt x="5" y="38"/>
                        <a:pt x="5" y="38"/>
                        <a:pt x="5" y="38"/>
                      </a:cubicBezTo>
                      <a:cubicBezTo>
                        <a:pt x="6" y="37"/>
                        <a:pt x="7" y="35"/>
                        <a:pt x="8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moveTo>
                        <a:pt x="11" y="28"/>
                      </a:moveTo>
                      <a:cubicBezTo>
                        <a:pt x="10" y="29"/>
                        <a:pt x="10" y="29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29"/>
                        <a:pt x="11" y="29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moveTo>
                        <a:pt x="19" y="15"/>
                      </a:move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7"/>
                        <a:pt x="18" y="16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moveTo>
                        <a:pt x="22" y="10"/>
                      </a:move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2" y="11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moveTo>
                        <a:pt x="28" y="0"/>
                      </a:moveTo>
                      <a:cubicBezTo>
                        <a:pt x="28" y="0"/>
                        <a:pt x="28" y="0"/>
                        <a:pt x="27" y="0"/>
                      </a:cubicBezTo>
                      <a:cubicBezTo>
                        <a:pt x="27" y="1"/>
                        <a:pt x="27" y="1"/>
                        <a:pt x="27" y="2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4" y="5"/>
                        <a:pt x="25" y="6"/>
                        <a:pt x="25" y="6"/>
                      </a:cubicBezTo>
                      <a:cubicBezTo>
                        <a:pt x="25" y="4"/>
                        <a:pt x="26" y="3"/>
                        <a:pt x="27" y="2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0" name="Oval 9882"/>
                <p:cNvSpPr>
                  <a:spLocks noChangeArrowheads="1"/>
                </p:cNvSpPr>
                <p:nvPr/>
              </p:nvSpPr>
              <p:spPr bwMode="auto">
                <a:xfrm>
                  <a:off x="17" y="336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1" name="Freeform 9883"/>
                <p:cNvSpPr>
                  <a:spLocks/>
                </p:cNvSpPr>
                <p:nvPr/>
              </p:nvSpPr>
              <p:spPr bwMode="auto">
                <a:xfrm>
                  <a:off x="7" y="3377"/>
                  <a:ext cx="5" cy="7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  <a:gd name="T6" fmla="*/ 2 w 2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1" y="2"/>
                        <a:pt x="1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2" name="Freeform 9884"/>
                <p:cNvSpPr>
                  <a:spLocks noEditPoints="1"/>
                </p:cNvSpPr>
                <p:nvPr/>
              </p:nvSpPr>
              <p:spPr bwMode="auto">
                <a:xfrm>
                  <a:off x="12" y="3276"/>
                  <a:ext cx="62" cy="101"/>
                </a:xfrm>
                <a:custGeom>
                  <a:avLst/>
                  <a:gdLst>
                    <a:gd name="T0" fmla="*/ 1 w 26"/>
                    <a:gd name="T1" fmla="*/ 41 h 43"/>
                    <a:gd name="T2" fmla="*/ 0 w 26"/>
                    <a:gd name="T3" fmla="*/ 43 h 43"/>
                    <a:gd name="T4" fmla="*/ 0 w 26"/>
                    <a:gd name="T5" fmla="*/ 43 h 43"/>
                    <a:gd name="T6" fmla="*/ 1 w 26"/>
                    <a:gd name="T7" fmla="*/ 41 h 43"/>
                    <a:gd name="T8" fmla="*/ 1 w 26"/>
                    <a:gd name="T9" fmla="*/ 41 h 43"/>
                    <a:gd name="T10" fmla="*/ 6 w 26"/>
                    <a:gd name="T11" fmla="*/ 33 h 43"/>
                    <a:gd name="T12" fmla="*/ 4 w 26"/>
                    <a:gd name="T13" fmla="*/ 37 h 43"/>
                    <a:gd name="T14" fmla="*/ 4 w 26"/>
                    <a:gd name="T15" fmla="*/ 37 h 43"/>
                    <a:gd name="T16" fmla="*/ 6 w 26"/>
                    <a:gd name="T17" fmla="*/ 33 h 43"/>
                    <a:gd name="T18" fmla="*/ 6 w 26"/>
                    <a:gd name="T19" fmla="*/ 33 h 43"/>
                    <a:gd name="T20" fmla="*/ 11 w 26"/>
                    <a:gd name="T21" fmla="*/ 25 h 43"/>
                    <a:gd name="T22" fmla="*/ 8 w 26"/>
                    <a:gd name="T23" fmla="*/ 29 h 43"/>
                    <a:gd name="T24" fmla="*/ 9 w 26"/>
                    <a:gd name="T25" fmla="*/ 29 h 43"/>
                    <a:gd name="T26" fmla="*/ 11 w 26"/>
                    <a:gd name="T27" fmla="*/ 25 h 43"/>
                    <a:gd name="T28" fmla="*/ 11 w 26"/>
                    <a:gd name="T29" fmla="*/ 25 h 43"/>
                    <a:gd name="T30" fmla="*/ 18 w 26"/>
                    <a:gd name="T31" fmla="*/ 13 h 43"/>
                    <a:gd name="T32" fmla="*/ 12 w 26"/>
                    <a:gd name="T33" fmla="*/ 23 h 43"/>
                    <a:gd name="T34" fmla="*/ 12 w 26"/>
                    <a:gd name="T35" fmla="*/ 23 h 43"/>
                    <a:gd name="T36" fmla="*/ 18 w 26"/>
                    <a:gd name="T37" fmla="*/ 13 h 43"/>
                    <a:gd name="T38" fmla="*/ 18 w 26"/>
                    <a:gd name="T39" fmla="*/ 13 h 43"/>
                    <a:gd name="T40" fmla="*/ 22 w 26"/>
                    <a:gd name="T41" fmla="*/ 6 h 43"/>
                    <a:gd name="T42" fmla="*/ 20 w 26"/>
                    <a:gd name="T43" fmla="*/ 10 h 43"/>
                    <a:gd name="T44" fmla="*/ 20 w 26"/>
                    <a:gd name="T45" fmla="*/ 10 h 43"/>
                    <a:gd name="T46" fmla="*/ 23 w 26"/>
                    <a:gd name="T47" fmla="*/ 6 h 43"/>
                    <a:gd name="T48" fmla="*/ 22 w 26"/>
                    <a:gd name="T49" fmla="*/ 6 h 43"/>
                    <a:gd name="T50" fmla="*/ 25 w 26"/>
                    <a:gd name="T51" fmla="*/ 0 h 43"/>
                    <a:gd name="T52" fmla="*/ 24 w 26"/>
                    <a:gd name="T53" fmla="*/ 2 h 43"/>
                    <a:gd name="T54" fmla="*/ 23 w 26"/>
                    <a:gd name="T55" fmla="*/ 5 h 43"/>
                    <a:gd name="T56" fmla="*/ 23 w 26"/>
                    <a:gd name="T57" fmla="*/ 5 h 43"/>
                    <a:gd name="T58" fmla="*/ 23 w 26"/>
                    <a:gd name="T59" fmla="*/ 4 h 43"/>
                    <a:gd name="T60" fmla="*/ 26 w 26"/>
                    <a:gd name="T61" fmla="*/ 1 h 43"/>
                    <a:gd name="T62" fmla="*/ 25 w 26"/>
                    <a:gd name="T6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26" h="43">
                      <a:moveTo>
                        <a:pt x="1" y="41"/>
                      </a:moveTo>
                      <a:cubicBezTo>
                        <a:pt x="1" y="41"/>
                        <a:pt x="0" y="42"/>
                        <a:pt x="0" y="43"/>
                      </a:cubicBezTo>
                      <a:cubicBezTo>
                        <a:pt x="0" y="43"/>
                        <a:pt x="0" y="43"/>
                        <a:pt x="0" y="43"/>
                      </a:cubicBezTo>
                      <a:cubicBezTo>
                        <a:pt x="1" y="42"/>
                        <a:pt x="1" y="41"/>
                        <a:pt x="1" y="41"/>
                      </a:cubicBezTo>
                      <a:cubicBezTo>
                        <a:pt x="1" y="41"/>
                        <a:pt x="1" y="41"/>
                        <a:pt x="1" y="41"/>
                      </a:cubicBezTo>
                      <a:moveTo>
                        <a:pt x="6" y="33"/>
                      </a:moveTo>
                      <a:cubicBezTo>
                        <a:pt x="5" y="34"/>
                        <a:pt x="4" y="36"/>
                        <a:pt x="4" y="37"/>
                      </a:cubicBezTo>
                      <a:cubicBezTo>
                        <a:pt x="4" y="37"/>
                        <a:pt x="4" y="37"/>
                        <a:pt x="4" y="37"/>
                      </a:cubicBezTo>
                      <a:cubicBezTo>
                        <a:pt x="4" y="36"/>
                        <a:pt x="5" y="34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moveTo>
                        <a:pt x="11" y="25"/>
                      </a:moveTo>
                      <a:cubicBezTo>
                        <a:pt x="10" y="26"/>
                        <a:pt x="9" y="27"/>
                        <a:pt x="8" y="29"/>
                      </a:cubicBezTo>
                      <a:cubicBezTo>
                        <a:pt x="9" y="29"/>
                        <a:pt x="9" y="29"/>
                        <a:pt x="9" y="29"/>
                      </a:cubicBezTo>
                      <a:cubicBezTo>
                        <a:pt x="9" y="28"/>
                        <a:pt x="10" y="26"/>
                        <a:pt x="11" y="25"/>
                      </a:cubicBezTo>
                      <a:cubicBezTo>
                        <a:pt x="11" y="25"/>
                        <a:pt x="11" y="25"/>
                        <a:pt x="11" y="25"/>
                      </a:cubicBezTo>
                      <a:moveTo>
                        <a:pt x="18" y="13"/>
                      </a:moveTo>
                      <a:cubicBezTo>
                        <a:pt x="16" y="17"/>
                        <a:pt x="14" y="20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0"/>
                        <a:pt x="16" y="16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moveTo>
                        <a:pt x="22" y="6"/>
                      </a:move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1" y="8"/>
                        <a:pt x="22" y="7"/>
                        <a:pt x="23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moveTo>
                        <a:pt x="25" y="0"/>
                      </a:move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3" y="5"/>
                        <a:pt x="23" y="4"/>
                      </a:cubicBezTo>
                      <a:cubicBezTo>
                        <a:pt x="24" y="3"/>
                        <a:pt x="25" y="2"/>
                        <a:pt x="26" y="1"/>
                      </a:cubicBezTo>
                      <a:cubicBezTo>
                        <a:pt x="26" y="1"/>
                        <a:pt x="25" y="0"/>
                        <a:pt x="2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3" name="Freeform 9885"/>
                <p:cNvSpPr>
                  <a:spLocks/>
                </p:cNvSpPr>
                <p:nvPr/>
              </p:nvSpPr>
              <p:spPr bwMode="auto">
                <a:xfrm>
                  <a:off x="-59" y="3457"/>
                  <a:ext cx="3" cy="5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4" name="Freeform 9886"/>
                <p:cNvSpPr>
                  <a:spLocks noEditPoints="1"/>
                </p:cNvSpPr>
                <p:nvPr/>
              </p:nvSpPr>
              <p:spPr bwMode="auto">
                <a:xfrm>
                  <a:off x="-153" y="3750"/>
                  <a:ext cx="16" cy="28"/>
                </a:xfrm>
                <a:custGeom>
                  <a:avLst/>
                  <a:gdLst>
                    <a:gd name="T0" fmla="*/ 3 w 7"/>
                    <a:gd name="T1" fmla="*/ 7 h 12"/>
                    <a:gd name="T2" fmla="*/ 2 w 7"/>
                    <a:gd name="T3" fmla="*/ 7 h 12"/>
                    <a:gd name="T4" fmla="*/ 0 w 7"/>
                    <a:gd name="T5" fmla="*/ 12 h 12"/>
                    <a:gd name="T6" fmla="*/ 0 w 7"/>
                    <a:gd name="T7" fmla="*/ 12 h 12"/>
                    <a:gd name="T8" fmla="*/ 2 w 7"/>
                    <a:gd name="T9" fmla="*/ 7 h 12"/>
                    <a:gd name="T10" fmla="*/ 3 w 7"/>
                    <a:gd name="T11" fmla="*/ 7 h 12"/>
                    <a:gd name="T12" fmla="*/ 3 w 7"/>
                    <a:gd name="T13" fmla="*/ 7 h 12"/>
                    <a:gd name="T14" fmla="*/ 7 w 7"/>
                    <a:gd name="T15" fmla="*/ 0 h 12"/>
                    <a:gd name="T16" fmla="*/ 6 w 7"/>
                    <a:gd name="T17" fmla="*/ 1 h 12"/>
                    <a:gd name="T18" fmla="*/ 7 w 7"/>
                    <a:gd name="T19" fmla="*/ 0 h 12"/>
                    <a:gd name="T20" fmla="*/ 7 w 7"/>
                    <a:gd name="T2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2">
                      <a:moveTo>
                        <a:pt x="3" y="7"/>
                      </a:move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10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1" y="10"/>
                        <a:pt x="2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moveTo>
                        <a:pt x="7" y="0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5" name="Freeform 9887"/>
                <p:cNvSpPr>
                  <a:spLocks noEditPoints="1"/>
                </p:cNvSpPr>
                <p:nvPr/>
              </p:nvSpPr>
              <p:spPr bwMode="auto">
                <a:xfrm>
                  <a:off x="-295" y="3781"/>
                  <a:ext cx="17" cy="28"/>
                </a:xfrm>
                <a:custGeom>
                  <a:avLst/>
                  <a:gdLst>
                    <a:gd name="T0" fmla="*/ 0 w 7"/>
                    <a:gd name="T1" fmla="*/ 12 h 12"/>
                    <a:gd name="T2" fmla="*/ 0 w 7"/>
                    <a:gd name="T3" fmla="*/ 12 h 12"/>
                    <a:gd name="T4" fmla="*/ 0 w 7"/>
                    <a:gd name="T5" fmla="*/ 12 h 12"/>
                    <a:gd name="T6" fmla="*/ 0 w 7"/>
                    <a:gd name="T7" fmla="*/ 12 h 12"/>
                    <a:gd name="T8" fmla="*/ 0 w 7"/>
                    <a:gd name="T9" fmla="*/ 12 h 12"/>
                    <a:gd name="T10" fmla="*/ 1 w 7"/>
                    <a:gd name="T11" fmla="*/ 10 h 12"/>
                    <a:gd name="T12" fmla="*/ 1 w 7"/>
                    <a:gd name="T13" fmla="*/ 10 h 12"/>
                    <a:gd name="T14" fmla="*/ 1 w 7"/>
                    <a:gd name="T15" fmla="*/ 10 h 12"/>
                    <a:gd name="T16" fmla="*/ 1 w 7"/>
                    <a:gd name="T17" fmla="*/ 10 h 12"/>
                    <a:gd name="T18" fmla="*/ 1 w 7"/>
                    <a:gd name="T19" fmla="*/ 10 h 12"/>
                    <a:gd name="T20" fmla="*/ 1 w 7"/>
                    <a:gd name="T21" fmla="*/ 10 h 12"/>
                    <a:gd name="T22" fmla="*/ 1 w 7"/>
                    <a:gd name="T23" fmla="*/ 10 h 12"/>
                    <a:gd name="T24" fmla="*/ 1 w 7"/>
                    <a:gd name="T25" fmla="*/ 10 h 12"/>
                    <a:gd name="T26" fmla="*/ 1 w 7"/>
                    <a:gd name="T27" fmla="*/ 10 h 12"/>
                    <a:gd name="T28" fmla="*/ 1 w 7"/>
                    <a:gd name="T29" fmla="*/ 10 h 12"/>
                    <a:gd name="T30" fmla="*/ 2 w 7"/>
                    <a:gd name="T31" fmla="*/ 9 h 12"/>
                    <a:gd name="T32" fmla="*/ 2 w 7"/>
                    <a:gd name="T33" fmla="*/ 9 h 12"/>
                    <a:gd name="T34" fmla="*/ 2 w 7"/>
                    <a:gd name="T35" fmla="*/ 9 h 12"/>
                    <a:gd name="T36" fmla="*/ 2 w 7"/>
                    <a:gd name="T37" fmla="*/ 9 h 12"/>
                    <a:gd name="T38" fmla="*/ 2 w 7"/>
                    <a:gd name="T39" fmla="*/ 9 h 12"/>
                    <a:gd name="T40" fmla="*/ 2 w 7"/>
                    <a:gd name="T41" fmla="*/ 8 h 12"/>
                    <a:gd name="T42" fmla="*/ 2 w 7"/>
                    <a:gd name="T43" fmla="*/ 8 h 12"/>
                    <a:gd name="T44" fmla="*/ 2 w 7"/>
                    <a:gd name="T45" fmla="*/ 8 h 12"/>
                    <a:gd name="T46" fmla="*/ 2 w 7"/>
                    <a:gd name="T47" fmla="*/ 8 h 12"/>
                    <a:gd name="T48" fmla="*/ 2 w 7"/>
                    <a:gd name="T49" fmla="*/ 8 h 12"/>
                    <a:gd name="T50" fmla="*/ 2 w 7"/>
                    <a:gd name="T51" fmla="*/ 8 h 12"/>
                    <a:gd name="T52" fmla="*/ 2 w 7"/>
                    <a:gd name="T53" fmla="*/ 8 h 12"/>
                    <a:gd name="T54" fmla="*/ 2 w 7"/>
                    <a:gd name="T55" fmla="*/ 8 h 12"/>
                    <a:gd name="T56" fmla="*/ 2 w 7"/>
                    <a:gd name="T57" fmla="*/ 8 h 12"/>
                    <a:gd name="T58" fmla="*/ 2 w 7"/>
                    <a:gd name="T59" fmla="*/ 8 h 12"/>
                    <a:gd name="T60" fmla="*/ 3 w 7"/>
                    <a:gd name="T61" fmla="*/ 7 h 12"/>
                    <a:gd name="T62" fmla="*/ 3 w 7"/>
                    <a:gd name="T63" fmla="*/ 7 h 12"/>
                    <a:gd name="T64" fmla="*/ 3 w 7"/>
                    <a:gd name="T65" fmla="*/ 7 h 12"/>
                    <a:gd name="T66" fmla="*/ 3 w 7"/>
                    <a:gd name="T67" fmla="*/ 7 h 12"/>
                    <a:gd name="T68" fmla="*/ 3 w 7"/>
                    <a:gd name="T69" fmla="*/ 7 h 12"/>
                    <a:gd name="T70" fmla="*/ 3 w 7"/>
                    <a:gd name="T71" fmla="*/ 6 h 12"/>
                    <a:gd name="T72" fmla="*/ 3 w 7"/>
                    <a:gd name="T73" fmla="*/ 6 h 12"/>
                    <a:gd name="T74" fmla="*/ 3 w 7"/>
                    <a:gd name="T75" fmla="*/ 6 h 12"/>
                    <a:gd name="T76" fmla="*/ 3 w 7"/>
                    <a:gd name="T77" fmla="*/ 6 h 12"/>
                    <a:gd name="T78" fmla="*/ 3 w 7"/>
                    <a:gd name="T79" fmla="*/ 6 h 12"/>
                    <a:gd name="T80" fmla="*/ 4 w 7"/>
                    <a:gd name="T81" fmla="*/ 5 h 12"/>
                    <a:gd name="T82" fmla="*/ 3 w 7"/>
                    <a:gd name="T83" fmla="*/ 6 h 12"/>
                    <a:gd name="T84" fmla="*/ 4 w 7"/>
                    <a:gd name="T85" fmla="*/ 6 h 12"/>
                    <a:gd name="T86" fmla="*/ 4 w 7"/>
                    <a:gd name="T87" fmla="*/ 5 h 12"/>
                    <a:gd name="T88" fmla="*/ 4 w 7"/>
                    <a:gd name="T89" fmla="*/ 5 h 12"/>
                    <a:gd name="T90" fmla="*/ 4 w 7"/>
                    <a:gd name="T91" fmla="*/ 4 h 12"/>
                    <a:gd name="T92" fmla="*/ 4 w 7"/>
                    <a:gd name="T93" fmla="*/ 4 h 12"/>
                    <a:gd name="T94" fmla="*/ 4 w 7"/>
                    <a:gd name="T95" fmla="*/ 4 h 12"/>
                    <a:gd name="T96" fmla="*/ 4 w 7"/>
                    <a:gd name="T97" fmla="*/ 4 h 12"/>
                    <a:gd name="T98" fmla="*/ 4 w 7"/>
                    <a:gd name="T99" fmla="*/ 4 h 12"/>
                    <a:gd name="T100" fmla="*/ 7 w 7"/>
                    <a:gd name="T101" fmla="*/ 0 h 12"/>
                    <a:gd name="T102" fmla="*/ 4 w 7"/>
                    <a:gd name="T103" fmla="*/ 4 h 12"/>
                    <a:gd name="T104" fmla="*/ 4 w 7"/>
                    <a:gd name="T105" fmla="*/ 4 h 12"/>
                    <a:gd name="T106" fmla="*/ 7 w 7"/>
                    <a:gd name="T107" fmla="*/ 0 h 12"/>
                    <a:gd name="T108" fmla="*/ 7 w 7"/>
                    <a:gd name="T10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" h="1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moveTo>
                        <a:pt x="1" y="10"/>
                      </a:move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2" y="8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moveTo>
                        <a:pt x="2" y="8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moveTo>
                        <a:pt x="3" y="7"/>
                      </a:move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3" y="6"/>
                      </a:cubicBezTo>
                      <a:cubicBezTo>
                        <a:pt x="3" y="6"/>
                        <a:pt x="3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moveTo>
                        <a:pt x="7" y="0"/>
                      </a:moveTo>
                      <a:cubicBezTo>
                        <a:pt x="6" y="1"/>
                        <a:pt x="5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3"/>
                        <a:pt x="6" y="1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6" name="Oval 9888"/>
                <p:cNvSpPr>
                  <a:spLocks noChangeArrowheads="1"/>
                </p:cNvSpPr>
                <p:nvPr/>
              </p:nvSpPr>
              <p:spPr bwMode="auto">
                <a:xfrm>
                  <a:off x="-286" y="379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7" name="Freeform 9889"/>
                <p:cNvSpPr>
                  <a:spLocks noEditPoints="1"/>
                </p:cNvSpPr>
                <p:nvPr/>
              </p:nvSpPr>
              <p:spPr bwMode="auto">
                <a:xfrm>
                  <a:off x="-295" y="3778"/>
                  <a:ext cx="17" cy="31"/>
                </a:xfrm>
                <a:custGeom>
                  <a:avLst/>
                  <a:gdLst>
                    <a:gd name="T0" fmla="*/ 1 w 7"/>
                    <a:gd name="T1" fmla="*/ 11 h 13"/>
                    <a:gd name="T2" fmla="*/ 0 w 7"/>
                    <a:gd name="T3" fmla="*/ 13 h 13"/>
                    <a:gd name="T4" fmla="*/ 0 w 7"/>
                    <a:gd name="T5" fmla="*/ 13 h 13"/>
                    <a:gd name="T6" fmla="*/ 1 w 7"/>
                    <a:gd name="T7" fmla="*/ 11 h 13"/>
                    <a:gd name="T8" fmla="*/ 1 w 7"/>
                    <a:gd name="T9" fmla="*/ 11 h 13"/>
                    <a:gd name="T10" fmla="*/ 1 w 7"/>
                    <a:gd name="T11" fmla="*/ 11 h 13"/>
                    <a:gd name="T12" fmla="*/ 1 w 7"/>
                    <a:gd name="T13" fmla="*/ 11 h 13"/>
                    <a:gd name="T14" fmla="*/ 1 w 7"/>
                    <a:gd name="T15" fmla="*/ 11 h 13"/>
                    <a:gd name="T16" fmla="*/ 1 w 7"/>
                    <a:gd name="T17" fmla="*/ 11 h 13"/>
                    <a:gd name="T18" fmla="*/ 1 w 7"/>
                    <a:gd name="T19" fmla="*/ 11 h 13"/>
                    <a:gd name="T20" fmla="*/ 2 w 7"/>
                    <a:gd name="T21" fmla="*/ 10 h 13"/>
                    <a:gd name="T22" fmla="*/ 1 w 7"/>
                    <a:gd name="T23" fmla="*/ 11 h 13"/>
                    <a:gd name="T24" fmla="*/ 1 w 7"/>
                    <a:gd name="T25" fmla="*/ 11 h 13"/>
                    <a:gd name="T26" fmla="*/ 2 w 7"/>
                    <a:gd name="T27" fmla="*/ 10 h 13"/>
                    <a:gd name="T28" fmla="*/ 2 w 7"/>
                    <a:gd name="T29" fmla="*/ 10 h 13"/>
                    <a:gd name="T30" fmla="*/ 2 w 7"/>
                    <a:gd name="T31" fmla="*/ 9 h 13"/>
                    <a:gd name="T32" fmla="*/ 2 w 7"/>
                    <a:gd name="T33" fmla="*/ 10 h 13"/>
                    <a:gd name="T34" fmla="*/ 2 w 7"/>
                    <a:gd name="T35" fmla="*/ 10 h 13"/>
                    <a:gd name="T36" fmla="*/ 2 w 7"/>
                    <a:gd name="T37" fmla="*/ 9 h 13"/>
                    <a:gd name="T38" fmla="*/ 2 w 7"/>
                    <a:gd name="T39" fmla="*/ 9 h 13"/>
                    <a:gd name="T40" fmla="*/ 2 w 7"/>
                    <a:gd name="T41" fmla="*/ 9 h 13"/>
                    <a:gd name="T42" fmla="*/ 2 w 7"/>
                    <a:gd name="T43" fmla="*/ 9 h 13"/>
                    <a:gd name="T44" fmla="*/ 2 w 7"/>
                    <a:gd name="T45" fmla="*/ 9 h 13"/>
                    <a:gd name="T46" fmla="*/ 2 w 7"/>
                    <a:gd name="T47" fmla="*/ 9 h 13"/>
                    <a:gd name="T48" fmla="*/ 2 w 7"/>
                    <a:gd name="T49" fmla="*/ 9 h 13"/>
                    <a:gd name="T50" fmla="*/ 3 w 7"/>
                    <a:gd name="T51" fmla="*/ 8 h 13"/>
                    <a:gd name="T52" fmla="*/ 2 w 7"/>
                    <a:gd name="T53" fmla="*/ 9 h 13"/>
                    <a:gd name="T54" fmla="*/ 2 w 7"/>
                    <a:gd name="T55" fmla="*/ 9 h 13"/>
                    <a:gd name="T56" fmla="*/ 3 w 7"/>
                    <a:gd name="T57" fmla="*/ 8 h 13"/>
                    <a:gd name="T58" fmla="*/ 3 w 7"/>
                    <a:gd name="T59" fmla="*/ 8 h 13"/>
                    <a:gd name="T60" fmla="*/ 3 w 7"/>
                    <a:gd name="T61" fmla="*/ 7 h 13"/>
                    <a:gd name="T62" fmla="*/ 3 w 7"/>
                    <a:gd name="T63" fmla="*/ 8 h 13"/>
                    <a:gd name="T64" fmla="*/ 3 w 7"/>
                    <a:gd name="T65" fmla="*/ 8 h 13"/>
                    <a:gd name="T66" fmla="*/ 3 w 7"/>
                    <a:gd name="T67" fmla="*/ 7 h 13"/>
                    <a:gd name="T68" fmla="*/ 3 w 7"/>
                    <a:gd name="T69" fmla="*/ 7 h 13"/>
                    <a:gd name="T70" fmla="*/ 3 w 7"/>
                    <a:gd name="T71" fmla="*/ 7 h 13"/>
                    <a:gd name="T72" fmla="*/ 3 w 7"/>
                    <a:gd name="T73" fmla="*/ 7 h 13"/>
                    <a:gd name="T74" fmla="*/ 3 w 7"/>
                    <a:gd name="T75" fmla="*/ 7 h 13"/>
                    <a:gd name="T76" fmla="*/ 4 w 7"/>
                    <a:gd name="T77" fmla="*/ 7 h 13"/>
                    <a:gd name="T78" fmla="*/ 3 w 7"/>
                    <a:gd name="T79" fmla="*/ 7 h 13"/>
                    <a:gd name="T80" fmla="*/ 4 w 7"/>
                    <a:gd name="T81" fmla="*/ 5 h 13"/>
                    <a:gd name="T82" fmla="*/ 4 w 7"/>
                    <a:gd name="T83" fmla="*/ 6 h 13"/>
                    <a:gd name="T84" fmla="*/ 4 w 7"/>
                    <a:gd name="T85" fmla="*/ 6 h 13"/>
                    <a:gd name="T86" fmla="*/ 4 w 7"/>
                    <a:gd name="T87" fmla="*/ 5 h 13"/>
                    <a:gd name="T88" fmla="*/ 4 w 7"/>
                    <a:gd name="T89" fmla="*/ 5 h 13"/>
                    <a:gd name="T90" fmla="*/ 7 w 7"/>
                    <a:gd name="T91" fmla="*/ 0 h 13"/>
                    <a:gd name="T92" fmla="*/ 7 w 7"/>
                    <a:gd name="T93" fmla="*/ 1 h 13"/>
                    <a:gd name="T94" fmla="*/ 7 w 7"/>
                    <a:gd name="T95" fmla="*/ 1 h 13"/>
                    <a:gd name="T96" fmla="*/ 7 w 7"/>
                    <a:gd name="T9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7" h="13">
                      <a:moveTo>
                        <a:pt x="1" y="11"/>
                      </a:move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2"/>
                        <a:pt x="0" y="12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moveTo>
                        <a:pt x="1" y="11"/>
                      </a:move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moveTo>
                        <a:pt x="2" y="10"/>
                      </a:moveTo>
                      <a:cubicBezTo>
                        <a:pt x="1" y="10"/>
                        <a:pt x="1" y="10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0"/>
                        <a:pt x="1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moveTo>
                        <a:pt x="2" y="9"/>
                      </a:move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2" y="9"/>
                      </a:move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moveTo>
                        <a:pt x="3" y="8"/>
                      </a:moveTo>
                      <a:cubicBezTo>
                        <a:pt x="2" y="8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moveTo>
                        <a:pt x="3" y="7"/>
                      </a:moveTo>
                      <a:cubicBezTo>
                        <a:pt x="3" y="7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moveTo>
                        <a:pt x="3" y="7"/>
                      </a:move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3" y="7"/>
                        <a:pt x="4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moveTo>
                        <a:pt x="4" y="5"/>
                      </a:move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7" y="0"/>
                      </a:moveTo>
                      <a:cubicBezTo>
                        <a:pt x="7" y="0"/>
                        <a:pt x="7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8" name="Freeform 9890"/>
                <p:cNvSpPr>
                  <a:spLocks noEditPoints="1"/>
                </p:cNvSpPr>
                <p:nvPr/>
              </p:nvSpPr>
              <p:spPr bwMode="auto">
                <a:xfrm>
                  <a:off x="-340" y="3833"/>
                  <a:ext cx="31" cy="54"/>
                </a:xfrm>
                <a:custGeom>
                  <a:avLst/>
                  <a:gdLst>
                    <a:gd name="T0" fmla="*/ 2 w 13"/>
                    <a:gd name="T1" fmla="*/ 19 h 23"/>
                    <a:gd name="T2" fmla="*/ 0 w 13"/>
                    <a:gd name="T3" fmla="*/ 23 h 23"/>
                    <a:gd name="T4" fmla="*/ 2 w 13"/>
                    <a:gd name="T5" fmla="*/ 19 h 23"/>
                    <a:gd name="T6" fmla="*/ 2 w 13"/>
                    <a:gd name="T7" fmla="*/ 19 h 23"/>
                    <a:gd name="T8" fmla="*/ 5 w 13"/>
                    <a:gd name="T9" fmla="*/ 13 h 23"/>
                    <a:gd name="T10" fmla="*/ 4 w 13"/>
                    <a:gd name="T11" fmla="*/ 17 h 23"/>
                    <a:gd name="T12" fmla="*/ 4 w 13"/>
                    <a:gd name="T13" fmla="*/ 17 h 23"/>
                    <a:gd name="T14" fmla="*/ 5 w 13"/>
                    <a:gd name="T15" fmla="*/ 14 h 23"/>
                    <a:gd name="T16" fmla="*/ 5 w 13"/>
                    <a:gd name="T17" fmla="*/ 14 h 23"/>
                    <a:gd name="T18" fmla="*/ 5 w 13"/>
                    <a:gd name="T19" fmla="*/ 13 h 23"/>
                    <a:gd name="T20" fmla="*/ 5 w 13"/>
                    <a:gd name="T21" fmla="*/ 13 h 23"/>
                    <a:gd name="T22" fmla="*/ 9 w 13"/>
                    <a:gd name="T23" fmla="*/ 7 h 23"/>
                    <a:gd name="T24" fmla="*/ 7 w 13"/>
                    <a:gd name="T25" fmla="*/ 11 h 23"/>
                    <a:gd name="T26" fmla="*/ 7 w 13"/>
                    <a:gd name="T27" fmla="*/ 11 h 23"/>
                    <a:gd name="T28" fmla="*/ 9 w 13"/>
                    <a:gd name="T29" fmla="*/ 7 h 23"/>
                    <a:gd name="T30" fmla="*/ 9 w 13"/>
                    <a:gd name="T31" fmla="*/ 7 h 23"/>
                    <a:gd name="T32" fmla="*/ 12 w 13"/>
                    <a:gd name="T33" fmla="*/ 1 h 23"/>
                    <a:gd name="T34" fmla="*/ 12 w 13"/>
                    <a:gd name="T35" fmla="*/ 1 h 23"/>
                    <a:gd name="T36" fmla="*/ 11 w 13"/>
                    <a:gd name="T37" fmla="*/ 4 h 23"/>
                    <a:gd name="T38" fmla="*/ 11 w 13"/>
                    <a:gd name="T39" fmla="*/ 4 h 23"/>
                    <a:gd name="T40" fmla="*/ 12 w 13"/>
                    <a:gd name="T41" fmla="*/ 1 h 23"/>
                    <a:gd name="T42" fmla="*/ 12 w 13"/>
                    <a:gd name="T43" fmla="*/ 1 h 23"/>
                    <a:gd name="T44" fmla="*/ 13 w 13"/>
                    <a:gd name="T45" fmla="*/ 0 h 23"/>
                    <a:gd name="T46" fmla="*/ 13 w 13"/>
                    <a:gd name="T47" fmla="*/ 0 h 23"/>
                    <a:gd name="T48" fmla="*/ 13 w 13"/>
                    <a:gd name="T49" fmla="*/ 0 h 23"/>
                    <a:gd name="T50" fmla="*/ 13 w 13"/>
                    <a:gd name="T5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3" h="23">
                      <a:moveTo>
                        <a:pt x="2" y="19"/>
                      </a:moveTo>
                      <a:cubicBezTo>
                        <a:pt x="2" y="20"/>
                        <a:pt x="1" y="22"/>
                        <a:pt x="0" y="23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moveTo>
                        <a:pt x="5" y="13"/>
                      </a:moveTo>
                      <a:cubicBezTo>
                        <a:pt x="5" y="15"/>
                        <a:pt x="4" y="16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4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moveTo>
                        <a:pt x="9" y="7"/>
                      </a:moveTo>
                      <a:cubicBezTo>
                        <a:pt x="8" y="8"/>
                        <a:pt x="7" y="10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0"/>
                        <a:pt x="8" y="8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moveTo>
                        <a:pt x="12" y="1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2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3"/>
                        <a:pt x="12" y="2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29" name="Freeform 9891"/>
                <p:cNvSpPr>
                  <a:spLocks noEditPoints="1"/>
                </p:cNvSpPr>
                <p:nvPr/>
              </p:nvSpPr>
              <p:spPr bwMode="auto">
                <a:xfrm>
                  <a:off x="-335" y="3833"/>
                  <a:ext cx="26" cy="45"/>
                </a:xfrm>
                <a:custGeom>
                  <a:avLst/>
                  <a:gdLst>
                    <a:gd name="T0" fmla="*/ 2 w 11"/>
                    <a:gd name="T1" fmla="*/ 17 h 19"/>
                    <a:gd name="T2" fmla="*/ 0 w 11"/>
                    <a:gd name="T3" fmla="*/ 19 h 19"/>
                    <a:gd name="T4" fmla="*/ 0 w 11"/>
                    <a:gd name="T5" fmla="*/ 19 h 19"/>
                    <a:gd name="T6" fmla="*/ 2 w 11"/>
                    <a:gd name="T7" fmla="*/ 17 h 19"/>
                    <a:gd name="T8" fmla="*/ 2 w 11"/>
                    <a:gd name="T9" fmla="*/ 17 h 19"/>
                    <a:gd name="T10" fmla="*/ 5 w 11"/>
                    <a:gd name="T11" fmla="*/ 11 h 19"/>
                    <a:gd name="T12" fmla="*/ 3 w 11"/>
                    <a:gd name="T13" fmla="*/ 13 h 19"/>
                    <a:gd name="T14" fmla="*/ 3 w 11"/>
                    <a:gd name="T15" fmla="*/ 13 h 19"/>
                    <a:gd name="T16" fmla="*/ 5 w 11"/>
                    <a:gd name="T17" fmla="*/ 11 h 19"/>
                    <a:gd name="T18" fmla="*/ 5 w 11"/>
                    <a:gd name="T19" fmla="*/ 11 h 19"/>
                    <a:gd name="T20" fmla="*/ 9 w 11"/>
                    <a:gd name="T21" fmla="*/ 4 h 19"/>
                    <a:gd name="T22" fmla="*/ 7 w 11"/>
                    <a:gd name="T23" fmla="*/ 7 h 19"/>
                    <a:gd name="T24" fmla="*/ 7 w 11"/>
                    <a:gd name="T25" fmla="*/ 7 h 19"/>
                    <a:gd name="T26" fmla="*/ 9 w 11"/>
                    <a:gd name="T27" fmla="*/ 4 h 19"/>
                    <a:gd name="T28" fmla="*/ 9 w 11"/>
                    <a:gd name="T29" fmla="*/ 4 h 19"/>
                    <a:gd name="T30" fmla="*/ 11 w 11"/>
                    <a:gd name="T31" fmla="*/ 0 h 19"/>
                    <a:gd name="T32" fmla="*/ 10 w 11"/>
                    <a:gd name="T33" fmla="*/ 1 h 19"/>
                    <a:gd name="T34" fmla="*/ 10 w 11"/>
                    <a:gd name="T35" fmla="*/ 1 h 19"/>
                    <a:gd name="T36" fmla="*/ 11 w 11"/>
                    <a:gd name="T37" fmla="*/ 0 h 19"/>
                    <a:gd name="T38" fmla="*/ 11 w 11"/>
                    <a:gd name="T3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1" h="19">
                      <a:moveTo>
                        <a:pt x="2" y="17"/>
                      </a:moveTo>
                      <a:cubicBezTo>
                        <a:pt x="1" y="18"/>
                        <a:pt x="1" y="18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moveTo>
                        <a:pt x="5" y="11"/>
                      </a:moveTo>
                      <a:cubicBezTo>
                        <a:pt x="4" y="12"/>
                        <a:pt x="4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3"/>
                        <a:pt x="4" y="12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moveTo>
                        <a:pt x="9" y="4"/>
                      </a:moveTo>
                      <a:cubicBezTo>
                        <a:pt x="8" y="5"/>
                        <a:pt x="8" y="6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8" y="6"/>
                        <a:pt x="8" y="5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11" y="0"/>
                      </a:moveTo>
                      <a:cubicBezTo>
                        <a:pt x="11" y="0"/>
                        <a:pt x="11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1" y="1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0" name="Freeform 9892"/>
                <p:cNvSpPr>
                  <a:spLocks noEditPoints="1"/>
                </p:cNvSpPr>
                <p:nvPr/>
              </p:nvSpPr>
              <p:spPr bwMode="auto">
                <a:xfrm>
                  <a:off x="-302" y="3084"/>
                  <a:ext cx="390" cy="213"/>
                </a:xfrm>
                <a:custGeom>
                  <a:avLst/>
                  <a:gdLst>
                    <a:gd name="T0" fmla="*/ 37 w 165"/>
                    <a:gd name="T1" fmla="*/ 85 h 90"/>
                    <a:gd name="T2" fmla="*/ 55 w 165"/>
                    <a:gd name="T3" fmla="*/ 76 h 90"/>
                    <a:gd name="T4" fmla="*/ 55 w 165"/>
                    <a:gd name="T5" fmla="*/ 76 h 90"/>
                    <a:gd name="T6" fmla="*/ 8 w 165"/>
                    <a:gd name="T7" fmla="*/ 74 h 90"/>
                    <a:gd name="T8" fmla="*/ 159 w 165"/>
                    <a:gd name="T9" fmla="*/ 75 h 90"/>
                    <a:gd name="T10" fmla="*/ 144 w 165"/>
                    <a:gd name="T11" fmla="*/ 81 h 90"/>
                    <a:gd name="T12" fmla="*/ 6 w 165"/>
                    <a:gd name="T13" fmla="*/ 71 h 90"/>
                    <a:gd name="T14" fmla="*/ 159 w 165"/>
                    <a:gd name="T15" fmla="*/ 71 h 90"/>
                    <a:gd name="T16" fmla="*/ 44 w 165"/>
                    <a:gd name="T17" fmla="*/ 68 h 90"/>
                    <a:gd name="T18" fmla="*/ 74 w 165"/>
                    <a:gd name="T19" fmla="*/ 80 h 90"/>
                    <a:gd name="T20" fmla="*/ 36 w 165"/>
                    <a:gd name="T21" fmla="*/ 64 h 90"/>
                    <a:gd name="T22" fmla="*/ 64 w 165"/>
                    <a:gd name="T23" fmla="*/ 61 h 90"/>
                    <a:gd name="T24" fmla="*/ 31 w 165"/>
                    <a:gd name="T25" fmla="*/ 61 h 90"/>
                    <a:gd name="T26" fmla="*/ 139 w 165"/>
                    <a:gd name="T27" fmla="*/ 63 h 90"/>
                    <a:gd name="T28" fmla="*/ 58 w 165"/>
                    <a:gd name="T29" fmla="*/ 57 h 90"/>
                    <a:gd name="T30" fmla="*/ 20 w 165"/>
                    <a:gd name="T31" fmla="*/ 55 h 90"/>
                    <a:gd name="T32" fmla="*/ 51 w 165"/>
                    <a:gd name="T33" fmla="*/ 53 h 90"/>
                    <a:gd name="T34" fmla="*/ 16 w 165"/>
                    <a:gd name="T35" fmla="*/ 52 h 90"/>
                    <a:gd name="T36" fmla="*/ 45 w 165"/>
                    <a:gd name="T37" fmla="*/ 50 h 90"/>
                    <a:gd name="T38" fmla="*/ 74 w 165"/>
                    <a:gd name="T39" fmla="*/ 56 h 90"/>
                    <a:gd name="T40" fmla="*/ 43 w 165"/>
                    <a:gd name="T41" fmla="*/ 48 h 90"/>
                    <a:gd name="T42" fmla="*/ 155 w 165"/>
                    <a:gd name="T43" fmla="*/ 46 h 90"/>
                    <a:gd name="T44" fmla="*/ 148 w 165"/>
                    <a:gd name="T45" fmla="*/ 48 h 90"/>
                    <a:gd name="T46" fmla="*/ 140 w 165"/>
                    <a:gd name="T47" fmla="*/ 44 h 90"/>
                    <a:gd name="T48" fmla="*/ 80 w 165"/>
                    <a:gd name="T49" fmla="*/ 40 h 90"/>
                    <a:gd name="T50" fmla="*/ 20 w 165"/>
                    <a:gd name="T51" fmla="*/ 50 h 90"/>
                    <a:gd name="T52" fmla="*/ 138 w 165"/>
                    <a:gd name="T53" fmla="*/ 43 h 90"/>
                    <a:gd name="T54" fmla="*/ 71 w 165"/>
                    <a:gd name="T55" fmla="*/ 35 h 90"/>
                    <a:gd name="T56" fmla="*/ 154 w 165"/>
                    <a:gd name="T57" fmla="*/ 37 h 90"/>
                    <a:gd name="T58" fmla="*/ 145 w 165"/>
                    <a:gd name="T59" fmla="*/ 32 h 90"/>
                    <a:gd name="T60" fmla="*/ 34 w 165"/>
                    <a:gd name="T61" fmla="*/ 38 h 90"/>
                    <a:gd name="T62" fmla="*/ 85 w 165"/>
                    <a:gd name="T63" fmla="*/ 31 h 90"/>
                    <a:gd name="T64" fmla="*/ 59 w 165"/>
                    <a:gd name="T65" fmla="*/ 29 h 90"/>
                    <a:gd name="T66" fmla="*/ 76 w 165"/>
                    <a:gd name="T67" fmla="*/ 30 h 90"/>
                    <a:gd name="T68" fmla="*/ 163 w 165"/>
                    <a:gd name="T69" fmla="*/ 27 h 90"/>
                    <a:gd name="T70" fmla="*/ 76 w 165"/>
                    <a:gd name="T71" fmla="*/ 28 h 90"/>
                    <a:gd name="T72" fmla="*/ 52 w 165"/>
                    <a:gd name="T73" fmla="*/ 25 h 90"/>
                    <a:gd name="T74" fmla="*/ 69 w 165"/>
                    <a:gd name="T75" fmla="*/ 25 h 90"/>
                    <a:gd name="T76" fmla="*/ 150 w 165"/>
                    <a:gd name="T77" fmla="*/ 25 h 90"/>
                    <a:gd name="T78" fmla="*/ 97 w 165"/>
                    <a:gd name="T79" fmla="*/ 21 h 90"/>
                    <a:gd name="T80" fmla="*/ 124 w 165"/>
                    <a:gd name="T81" fmla="*/ 19 h 90"/>
                    <a:gd name="T82" fmla="*/ 34 w 165"/>
                    <a:gd name="T83" fmla="*/ 22 h 90"/>
                    <a:gd name="T84" fmla="*/ 45 w 165"/>
                    <a:gd name="T85" fmla="*/ 16 h 90"/>
                    <a:gd name="T86" fmla="*/ 48 w 165"/>
                    <a:gd name="T87" fmla="*/ 15 h 90"/>
                    <a:gd name="T88" fmla="*/ 154 w 165"/>
                    <a:gd name="T89" fmla="*/ 19 h 90"/>
                    <a:gd name="T90" fmla="*/ 69 w 165"/>
                    <a:gd name="T91" fmla="*/ 12 h 90"/>
                    <a:gd name="T92" fmla="*/ 75 w 165"/>
                    <a:gd name="T93" fmla="*/ 12 h 90"/>
                    <a:gd name="T94" fmla="*/ 66 w 165"/>
                    <a:gd name="T95" fmla="*/ 10 h 90"/>
                    <a:gd name="T96" fmla="*/ 102 w 165"/>
                    <a:gd name="T97" fmla="*/ 11 h 90"/>
                    <a:gd name="T98" fmla="*/ 158 w 165"/>
                    <a:gd name="T99" fmla="*/ 11 h 90"/>
                    <a:gd name="T100" fmla="*/ 65 w 165"/>
                    <a:gd name="T101" fmla="*/ 8 h 90"/>
                    <a:gd name="T102" fmla="*/ 69 w 165"/>
                    <a:gd name="T103" fmla="*/ 11 h 90"/>
                    <a:gd name="T104" fmla="*/ 78 w 165"/>
                    <a:gd name="T105" fmla="*/ 7 h 90"/>
                    <a:gd name="T106" fmla="*/ 130 w 165"/>
                    <a:gd name="T107" fmla="*/ 10 h 90"/>
                    <a:gd name="T108" fmla="*/ 49 w 165"/>
                    <a:gd name="T109" fmla="*/ 13 h 90"/>
                    <a:gd name="T110" fmla="*/ 161 w 165"/>
                    <a:gd name="T111" fmla="*/ 6 h 90"/>
                    <a:gd name="T112" fmla="*/ 133 w 165"/>
                    <a:gd name="T113" fmla="*/ 7 h 90"/>
                    <a:gd name="T114" fmla="*/ 129 w 165"/>
                    <a:gd name="T115" fmla="*/ 5 h 90"/>
                    <a:gd name="T116" fmla="*/ 118 w 165"/>
                    <a:gd name="T117" fmla="*/ 7 h 90"/>
                    <a:gd name="T118" fmla="*/ 151 w 165"/>
                    <a:gd name="T119" fmla="*/ 2 h 90"/>
                    <a:gd name="T120" fmla="*/ 157 w 165"/>
                    <a:gd name="T121" fmla="*/ 3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65" h="90">
                      <a:moveTo>
                        <a:pt x="1" y="80"/>
                      </a:moveTo>
                      <a:cubicBezTo>
                        <a:pt x="0" y="81"/>
                        <a:pt x="0" y="81"/>
                        <a:pt x="0" y="81"/>
                      </a:cubicBezTo>
                      <a:cubicBezTo>
                        <a:pt x="1" y="81"/>
                        <a:pt x="1" y="81"/>
                        <a:pt x="2" y="82"/>
                      </a:cubicBezTo>
                      <a:cubicBezTo>
                        <a:pt x="2" y="82"/>
                        <a:pt x="2" y="81"/>
                        <a:pt x="2" y="81"/>
                      </a:cubicBezTo>
                      <a:cubicBezTo>
                        <a:pt x="2" y="81"/>
                        <a:pt x="1" y="80"/>
                        <a:pt x="1" y="80"/>
                      </a:cubicBezTo>
                      <a:moveTo>
                        <a:pt x="1" y="79"/>
                      </a:moveTo>
                      <a:cubicBezTo>
                        <a:pt x="1" y="80"/>
                        <a:pt x="1" y="80"/>
                        <a:pt x="1" y="80"/>
                      </a:cubicBezTo>
                      <a:cubicBezTo>
                        <a:pt x="1" y="80"/>
                        <a:pt x="2" y="80"/>
                        <a:pt x="2" y="80"/>
                      </a:cubicBezTo>
                      <a:cubicBezTo>
                        <a:pt x="2" y="80"/>
                        <a:pt x="3" y="80"/>
                        <a:pt x="3" y="80"/>
                      </a:cubicBezTo>
                      <a:cubicBezTo>
                        <a:pt x="2" y="80"/>
                        <a:pt x="2" y="79"/>
                        <a:pt x="1" y="79"/>
                      </a:cubicBezTo>
                      <a:moveTo>
                        <a:pt x="2" y="77"/>
                      </a:moveTo>
                      <a:cubicBezTo>
                        <a:pt x="2" y="78"/>
                        <a:pt x="2" y="78"/>
                        <a:pt x="2" y="78"/>
                      </a:cubicBezTo>
                      <a:cubicBezTo>
                        <a:pt x="2" y="79"/>
                        <a:pt x="3" y="79"/>
                        <a:pt x="3" y="79"/>
                      </a:cubicBezTo>
                      <a:cubicBezTo>
                        <a:pt x="3" y="79"/>
                        <a:pt x="4" y="78"/>
                        <a:pt x="4" y="78"/>
                      </a:cubicBezTo>
                      <a:cubicBezTo>
                        <a:pt x="3" y="78"/>
                        <a:pt x="3" y="78"/>
                        <a:pt x="2" y="77"/>
                      </a:cubicBezTo>
                      <a:moveTo>
                        <a:pt x="38" y="77"/>
                      </a:moveTo>
                      <a:cubicBezTo>
                        <a:pt x="37" y="79"/>
                        <a:pt x="36" y="82"/>
                        <a:pt x="34" y="84"/>
                      </a:cubicBezTo>
                      <a:cubicBezTo>
                        <a:pt x="35" y="85"/>
                        <a:pt x="36" y="85"/>
                        <a:pt x="37" y="85"/>
                      </a:cubicBezTo>
                      <a:cubicBezTo>
                        <a:pt x="38" y="83"/>
                        <a:pt x="39" y="81"/>
                        <a:pt x="41" y="78"/>
                      </a:cubicBezTo>
                      <a:cubicBezTo>
                        <a:pt x="40" y="78"/>
                        <a:pt x="39" y="78"/>
                        <a:pt x="38" y="77"/>
                      </a:cubicBezTo>
                      <a:moveTo>
                        <a:pt x="3" y="77"/>
                      </a:moveTo>
                      <a:cubicBezTo>
                        <a:pt x="2" y="77"/>
                        <a:pt x="2" y="77"/>
                        <a:pt x="2" y="77"/>
                      </a:cubicBezTo>
                      <a:cubicBezTo>
                        <a:pt x="3" y="77"/>
                        <a:pt x="3" y="77"/>
                        <a:pt x="4" y="78"/>
                      </a:cubicBezTo>
                      <a:cubicBezTo>
                        <a:pt x="4" y="78"/>
                        <a:pt x="4" y="78"/>
                        <a:pt x="4" y="78"/>
                      </a:cubicBezTo>
                      <a:cubicBezTo>
                        <a:pt x="3" y="77"/>
                        <a:pt x="3" y="77"/>
                        <a:pt x="3" y="77"/>
                      </a:cubicBezTo>
                      <a:moveTo>
                        <a:pt x="89" y="77"/>
                      </a:moveTo>
                      <a:cubicBezTo>
                        <a:pt x="84" y="85"/>
                        <a:pt x="84" y="85"/>
                        <a:pt x="84" y="85"/>
                      </a:cubicBezTo>
                      <a:cubicBezTo>
                        <a:pt x="86" y="87"/>
                        <a:pt x="89" y="89"/>
                        <a:pt x="92" y="90"/>
                      </a:cubicBezTo>
                      <a:cubicBezTo>
                        <a:pt x="97" y="82"/>
                        <a:pt x="97" y="82"/>
                        <a:pt x="97" y="82"/>
                      </a:cubicBezTo>
                      <a:cubicBezTo>
                        <a:pt x="89" y="77"/>
                        <a:pt x="89" y="77"/>
                        <a:pt x="89" y="77"/>
                      </a:cubicBezTo>
                      <a:moveTo>
                        <a:pt x="37" y="76"/>
                      </a:moveTo>
                      <a:cubicBezTo>
                        <a:pt x="36" y="79"/>
                        <a:pt x="35" y="81"/>
                        <a:pt x="33" y="84"/>
                      </a:cubicBezTo>
                      <a:cubicBezTo>
                        <a:pt x="34" y="84"/>
                        <a:pt x="34" y="84"/>
                        <a:pt x="34" y="84"/>
                      </a:cubicBezTo>
                      <a:cubicBezTo>
                        <a:pt x="35" y="81"/>
                        <a:pt x="37" y="79"/>
                        <a:pt x="38" y="77"/>
                      </a:cubicBezTo>
                      <a:cubicBezTo>
                        <a:pt x="38" y="77"/>
                        <a:pt x="38" y="77"/>
                        <a:pt x="37" y="76"/>
                      </a:cubicBezTo>
                      <a:moveTo>
                        <a:pt x="55" y="76"/>
                      </a:moveTo>
                      <a:cubicBezTo>
                        <a:pt x="54" y="78"/>
                        <a:pt x="53" y="80"/>
                        <a:pt x="52" y="82"/>
                      </a:cubicBezTo>
                      <a:cubicBezTo>
                        <a:pt x="54" y="83"/>
                        <a:pt x="55" y="83"/>
                        <a:pt x="56" y="84"/>
                      </a:cubicBezTo>
                      <a:cubicBezTo>
                        <a:pt x="58" y="82"/>
                        <a:pt x="59" y="81"/>
                        <a:pt x="60" y="79"/>
                      </a:cubicBezTo>
                      <a:cubicBezTo>
                        <a:pt x="58" y="78"/>
                        <a:pt x="57" y="77"/>
                        <a:pt x="55" y="76"/>
                      </a:cubicBezTo>
                      <a:moveTo>
                        <a:pt x="124" y="76"/>
                      </a:moveTo>
                      <a:cubicBezTo>
                        <a:pt x="123" y="76"/>
                        <a:pt x="123" y="76"/>
                        <a:pt x="123" y="77"/>
                      </a:cubicBezTo>
                      <a:cubicBezTo>
                        <a:pt x="125" y="78"/>
                        <a:pt x="127" y="80"/>
                        <a:pt x="129" y="81"/>
                      </a:cubicBezTo>
                      <a:cubicBezTo>
                        <a:pt x="130" y="80"/>
                        <a:pt x="130" y="80"/>
                        <a:pt x="130" y="79"/>
                      </a:cubicBezTo>
                      <a:cubicBezTo>
                        <a:pt x="124" y="76"/>
                        <a:pt x="124" y="76"/>
                        <a:pt x="124" y="76"/>
                      </a:cubicBezTo>
                      <a:moveTo>
                        <a:pt x="7" y="75"/>
                      </a:moveTo>
                      <a:cubicBezTo>
                        <a:pt x="7" y="75"/>
                        <a:pt x="7" y="76"/>
                        <a:pt x="7" y="76"/>
                      </a:cubicBezTo>
                      <a:cubicBezTo>
                        <a:pt x="8" y="76"/>
                        <a:pt x="8" y="77"/>
                        <a:pt x="9" y="77"/>
                      </a:cubicBezTo>
                      <a:cubicBezTo>
                        <a:pt x="10" y="77"/>
                        <a:pt x="10" y="77"/>
                        <a:pt x="10" y="77"/>
                      </a:cubicBezTo>
                      <a:cubicBezTo>
                        <a:pt x="9" y="76"/>
                        <a:pt x="8" y="76"/>
                        <a:pt x="7" y="75"/>
                      </a:cubicBezTo>
                      <a:moveTo>
                        <a:pt x="53" y="75"/>
                      </a:moveTo>
                      <a:cubicBezTo>
                        <a:pt x="52" y="77"/>
                        <a:pt x="51" y="79"/>
                        <a:pt x="50" y="80"/>
                      </a:cubicBezTo>
                      <a:cubicBezTo>
                        <a:pt x="50" y="81"/>
                        <a:pt x="51" y="81"/>
                        <a:pt x="51" y="81"/>
                      </a:cubicBezTo>
                      <a:cubicBezTo>
                        <a:pt x="53" y="79"/>
                        <a:pt x="54" y="77"/>
                        <a:pt x="55" y="76"/>
                      </a:cubicBezTo>
                      <a:cubicBezTo>
                        <a:pt x="54" y="75"/>
                        <a:pt x="54" y="75"/>
                        <a:pt x="53" y="75"/>
                      </a:cubicBezTo>
                      <a:moveTo>
                        <a:pt x="120" y="74"/>
                      </a:moveTo>
                      <a:cubicBezTo>
                        <a:pt x="120" y="74"/>
                        <a:pt x="120" y="75"/>
                        <a:pt x="120" y="75"/>
                      </a:cubicBezTo>
                      <a:cubicBezTo>
                        <a:pt x="120" y="75"/>
                        <a:pt x="121" y="75"/>
                        <a:pt x="121" y="76"/>
                      </a:cubicBezTo>
                      <a:cubicBezTo>
                        <a:pt x="121" y="75"/>
                        <a:pt x="121" y="75"/>
                        <a:pt x="121" y="75"/>
                      </a:cubicBezTo>
                      <a:cubicBezTo>
                        <a:pt x="120" y="74"/>
                        <a:pt x="120" y="74"/>
                        <a:pt x="120" y="74"/>
                      </a:cubicBezTo>
                      <a:moveTo>
                        <a:pt x="109" y="74"/>
                      </a:moveTo>
                      <a:cubicBezTo>
                        <a:pt x="108" y="75"/>
                        <a:pt x="108" y="76"/>
                        <a:pt x="107" y="78"/>
                      </a:cubicBezTo>
                      <a:cubicBezTo>
                        <a:pt x="109" y="79"/>
                        <a:pt x="112" y="81"/>
                        <a:pt x="115" y="83"/>
                      </a:cubicBezTo>
                      <a:cubicBezTo>
                        <a:pt x="116" y="81"/>
                        <a:pt x="117" y="80"/>
                        <a:pt x="117" y="79"/>
                      </a:cubicBezTo>
                      <a:cubicBezTo>
                        <a:pt x="115" y="77"/>
                        <a:pt x="112" y="75"/>
                        <a:pt x="109" y="74"/>
                      </a:cubicBezTo>
                      <a:moveTo>
                        <a:pt x="5" y="73"/>
                      </a:moveTo>
                      <a:cubicBezTo>
                        <a:pt x="4" y="74"/>
                        <a:pt x="4" y="74"/>
                        <a:pt x="4" y="74"/>
                      </a:cubicBezTo>
                      <a:cubicBezTo>
                        <a:pt x="5" y="74"/>
                        <a:pt x="5" y="75"/>
                        <a:pt x="5" y="75"/>
                      </a:cubicBezTo>
                      <a:cubicBezTo>
                        <a:pt x="6" y="75"/>
                        <a:pt x="6" y="75"/>
                        <a:pt x="6" y="74"/>
                      </a:cubicBezTo>
                      <a:cubicBezTo>
                        <a:pt x="5" y="74"/>
                        <a:pt x="5" y="74"/>
                        <a:pt x="5" y="73"/>
                      </a:cubicBezTo>
                      <a:moveTo>
                        <a:pt x="9" y="73"/>
                      </a:moveTo>
                      <a:cubicBezTo>
                        <a:pt x="8" y="73"/>
                        <a:pt x="8" y="74"/>
                        <a:pt x="8" y="74"/>
                      </a:cubicBezTo>
                      <a:cubicBezTo>
                        <a:pt x="9" y="75"/>
                        <a:pt x="10" y="75"/>
                        <a:pt x="10" y="76"/>
                      </a:cubicBezTo>
                      <a:cubicBezTo>
                        <a:pt x="11" y="74"/>
                        <a:pt x="11" y="74"/>
                        <a:pt x="11" y="74"/>
                      </a:cubicBezTo>
                      <a:cubicBezTo>
                        <a:pt x="10" y="74"/>
                        <a:pt x="9" y="74"/>
                        <a:pt x="9" y="73"/>
                      </a:cubicBezTo>
                      <a:moveTo>
                        <a:pt x="156" y="73"/>
                      </a:moveTo>
                      <a:cubicBezTo>
                        <a:pt x="155" y="73"/>
                        <a:pt x="155" y="74"/>
                        <a:pt x="155" y="74"/>
                      </a:cubicBezTo>
                      <a:cubicBezTo>
                        <a:pt x="155" y="75"/>
                        <a:pt x="154" y="75"/>
                        <a:pt x="154" y="75"/>
                      </a:cubicBezTo>
                      <a:cubicBezTo>
                        <a:pt x="157" y="76"/>
                        <a:pt x="157" y="76"/>
                        <a:pt x="157" y="76"/>
                      </a:cubicBezTo>
                      <a:cubicBezTo>
                        <a:pt x="157" y="76"/>
                        <a:pt x="157" y="76"/>
                        <a:pt x="157" y="76"/>
                      </a:cubicBezTo>
                      <a:cubicBezTo>
                        <a:pt x="157" y="76"/>
                        <a:pt x="157" y="76"/>
                        <a:pt x="157" y="76"/>
                      </a:cubicBezTo>
                      <a:cubicBezTo>
                        <a:pt x="157" y="76"/>
                        <a:pt x="157" y="76"/>
                        <a:pt x="157" y="76"/>
                      </a:cubicBezTo>
                      <a:cubicBezTo>
                        <a:pt x="157" y="76"/>
                        <a:pt x="157" y="76"/>
                        <a:pt x="157" y="76"/>
                      </a:cubicBezTo>
                      <a:cubicBezTo>
                        <a:pt x="157" y="77"/>
                        <a:pt x="157" y="77"/>
                        <a:pt x="157" y="77"/>
                      </a:cubicBezTo>
                      <a:cubicBezTo>
                        <a:pt x="157" y="77"/>
                        <a:pt x="157" y="76"/>
                        <a:pt x="157" y="76"/>
                      </a:cubicBezTo>
                      <a:cubicBezTo>
                        <a:pt x="158" y="76"/>
                        <a:pt x="158" y="77"/>
                        <a:pt x="158" y="77"/>
                      </a:cubicBezTo>
                      <a:cubicBezTo>
                        <a:pt x="158" y="77"/>
                        <a:pt x="158" y="77"/>
                        <a:pt x="158" y="77"/>
                      </a:cubicBezTo>
                      <a:cubicBezTo>
                        <a:pt x="158" y="77"/>
                        <a:pt x="158" y="77"/>
                        <a:pt x="158" y="77"/>
                      </a:cubicBezTo>
                      <a:cubicBezTo>
                        <a:pt x="159" y="76"/>
                        <a:pt x="159" y="76"/>
                        <a:pt x="159" y="76"/>
                      </a:cubicBezTo>
                      <a:cubicBezTo>
                        <a:pt x="159" y="76"/>
                        <a:pt x="159" y="75"/>
                        <a:pt x="159" y="75"/>
                      </a:cubicBezTo>
                      <a:cubicBezTo>
                        <a:pt x="158" y="75"/>
                        <a:pt x="158" y="75"/>
                        <a:pt x="158" y="75"/>
                      </a:cubicBezTo>
                      <a:cubicBezTo>
                        <a:pt x="158" y="75"/>
                        <a:pt x="158" y="76"/>
                        <a:pt x="157" y="76"/>
                      </a:cubicBezTo>
                      <a:cubicBezTo>
                        <a:pt x="158" y="76"/>
                        <a:pt x="158" y="76"/>
                        <a:pt x="157" y="75"/>
                      </a:cubicBezTo>
                      <a:cubicBezTo>
                        <a:pt x="158" y="75"/>
                        <a:pt x="158" y="75"/>
                        <a:pt x="158" y="75"/>
                      </a:cubicBezTo>
                      <a:cubicBezTo>
                        <a:pt x="157" y="74"/>
                        <a:pt x="157" y="74"/>
                        <a:pt x="157" y="74"/>
                      </a:cubicBezTo>
                      <a:cubicBezTo>
                        <a:pt x="157" y="74"/>
                        <a:pt x="157" y="74"/>
                        <a:pt x="157" y="74"/>
                      </a:cubicBezTo>
                      <a:cubicBezTo>
                        <a:pt x="157" y="74"/>
                        <a:pt x="157" y="74"/>
                        <a:pt x="157" y="74"/>
                      </a:cubicBezTo>
                      <a:cubicBezTo>
                        <a:pt x="157" y="74"/>
                        <a:pt x="157" y="74"/>
                        <a:pt x="157" y="74"/>
                      </a:cubicBezTo>
                      <a:cubicBezTo>
                        <a:pt x="156" y="73"/>
                        <a:pt x="156" y="73"/>
                        <a:pt x="156" y="73"/>
                      </a:cubicBezTo>
                      <a:moveTo>
                        <a:pt x="31" y="73"/>
                      </a:moveTo>
                      <a:cubicBezTo>
                        <a:pt x="30" y="75"/>
                        <a:pt x="28" y="77"/>
                        <a:pt x="27" y="80"/>
                      </a:cubicBezTo>
                      <a:cubicBezTo>
                        <a:pt x="27" y="80"/>
                        <a:pt x="27" y="80"/>
                        <a:pt x="27" y="80"/>
                      </a:cubicBezTo>
                      <a:cubicBezTo>
                        <a:pt x="28" y="78"/>
                        <a:pt x="30" y="75"/>
                        <a:pt x="31" y="73"/>
                      </a:cubicBezTo>
                      <a:cubicBezTo>
                        <a:pt x="31" y="73"/>
                        <a:pt x="31" y="73"/>
                        <a:pt x="31" y="73"/>
                      </a:cubicBezTo>
                      <a:moveTo>
                        <a:pt x="136" y="72"/>
                      </a:moveTo>
                      <a:cubicBezTo>
                        <a:pt x="136" y="73"/>
                        <a:pt x="135" y="73"/>
                        <a:pt x="135" y="74"/>
                      </a:cubicBezTo>
                      <a:cubicBezTo>
                        <a:pt x="135" y="74"/>
                        <a:pt x="134" y="75"/>
                        <a:pt x="134" y="76"/>
                      </a:cubicBezTo>
                      <a:cubicBezTo>
                        <a:pt x="137" y="77"/>
                        <a:pt x="140" y="79"/>
                        <a:pt x="144" y="81"/>
                      </a:cubicBezTo>
                      <a:cubicBezTo>
                        <a:pt x="144" y="80"/>
                        <a:pt x="145" y="79"/>
                        <a:pt x="145" y="78"/>
                      </a:cubicBezTo>
                      <a:cubicBezTo>
                        <a:pt x="138" y="73"/>
                        <a:pt x="138" y="73"/>
                        <a:pt x="138" y="73"/>
                      </a:cubicBezTo>
                      <a:cubicBezTo>
                        <a:pt x="136" y="72"/>
                        <a:pt x="136" y="72"/>
                        <a:pt x="136" y="72"/>
                      </a:cubicBezTo>
                      <a:moveTo>
                        <a:pt x="49" y="72"/>
                      </a:moveTo>
                      <a:cubicBezTo>
                        <a:pt x="47" y="74"/>
                        <a:pt x="46" y="75"/>
                        <a:pt x="45" y="77"/>
                      </a:cubicBezTo>
                      <a:cubicBezTo>
                        <a:pt x="45" y="78"/>
                        <a:pt x="46" y="78"/>
                        <a:pt x="46" y="78"/>
                      </a:cubicBezTo>
                      <a:cubicBezTo>
                        <a:pt x="47" y="76"/>
                        <a:pt x="49" y="74"/>
                        <a:pt x="50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moveTo>
                        <a:pt x="10" y="71"/>
                      </a:moveTo>
                      <a:cubicBezTo>
                        <a:pt x="9" y="72"/>
                        <a:pt x="9" y="72"/>
                        <a:pt x="9" y="73"/>
                      </a:cubicBezTo>
                      <a:cubicBezTo>
                        <a:pt x="10" y="73"/>
                        <a:pt x="11" y="73"/>
                        <a:pt x="11" y="74"/>
                      </a:cubicBezTo>
                      <a:cubicBezTo>
                        <a:pt x="12" y="73"/>
                        <a:pt x="12" y="73"/>
                        <a:pt x="12" y="73"/>
                      </a:cubicBezTo>
                      <a:cubicBezTo>
                        <a:pt x="11" y="72"/>
                        <a:pt x="10" y="72"/>
                        <a:pt x="10" y="71"/>
                      </a:cubicBezTo>
                      <a:moveTo>
                        <a:pt x="6" y="71"/>
                      </a:moveTo>
                      <a:cubicBezTo>
                        <a:pt x="5" y="72"/>
                        <a:pt x="5" y="72"/>
                        <a:pt x="5" y="72"/>
                      </a:cubicBezTo>
                      <a:cubicBezTo>
                        <a:pt x="6" y="73"/>
                        <a:pt x="6" y="73"/>
                        <a:pt x="7" y="73"/>
                      </a:cubicBezTo>
                      <a:cubicBezTo>
                        <a:pt x="7" y="73"/>
                        <a:pt x="7" y="73"/>
                        <a:pt x="7" y="72"/>
                      </a:cubicBezTo>
                      <a:cubicBezTo>
                        <a:pt x="7" y="72"/>
                        <a:pt x="6" y="72"/>
                        <a:pt x="6" y="71"/>
                      </a:cubicBezTo>
                      <a:moveTo>
                        <a:pt x="135" y="71"/>
                      </a:moveTo>
                      <a:cubicBezTo>
                        <a:pt x="134" y="72"/>
                        <a:pt x="133" y="74"/>
                        <a:pt x="132" y="75"/>
                      </a:cubicBezTo>
                      <a:cubicBezTo>
                        <a:pt x="133" y="75"/>
                        <a:pt x="133" y="75"/>
                        <a:pt x="133" y="75"/>
                      </a:cubicBezTo>
                      <a:cubicBezTo>
                        <a:pt x="134" y="74"/>
                        <a:pt x="134" y="72"/>
                        <a:pt x="135" y="71"/>
                      </a:cubicBezTo>
                      <a:cubicBezTo>
                        <a:pt x="135" y="71"/>
                        <a:pt x="135" y="71"/>
                        <a:pt x="135" y="71"/>
                      </a:cubicBezTo>
                      <a:moveTo>
                        <a:pt x="28" y="71"/>
                      </a:moveTo>
                      <a:cubicBezTo>
                        <a:pt x="27" y="73"/>
                        <a:pt x="25" y="76"/>
                        <a:pt x="24" y="78"/>
                      </a:cubicBezTo>
                      <a:cubicBezTo>
                        <a:pt x="25" y="79"/>
                        <a:pt x="25" y="79"/>
                        <a:pt x="26" y="79"/>
                      </a:cubicBezTo>
                      <a:cubicBezTo>
                        <a:pt x="28" y="77"/>
                        <a:pt x="29" y="75"/>
                        <a:pt x="31" y="72"/>
                      </a:cubicBezTo>
                      <a:cubicBezTo>
                        <a:pt x="30" y="72"/>
                        <a:pt x="29" y="72"/>
                        <a:pt x="28" y="71"/>
                      </a:cubicBezTo>
                      <a:moveTo>
                        <a:pt x="28" y="71"/>
                      </a:moveTo>
                      <a:cubicBezTo>
                        <a:pt x="27" y="73"/>
                        <a:pt x="25" y="75"/>
                        <a:pt x="24" y="78"/>
                      </a:cubicBezTo>
                      <a:cubicBezTo>
                        <a:pt x="24" y="78"/>
                        <a:pt x="24" y="78"/>
                        <a:pt x="24" y="78"/>
                      </a:cubicBezTo>
                      <a:cubicBezTo>
                        <a:pt x="25" y="76"/>
                        <a:pt x="27" y="73"/>
                        <a:pt x="28" y="71"/>
                      </a:cubicBezTo>
                      <a:cubicBezTo>
                        <a:pt x="28" y="71"/>
                        <a:pt x="28" y="71"/>
                        <a:pt x="28" y="71"/>
                      </a:cubicBezTo>
                      <a:moveTo>
                        <a:pt x="159" y="70"/>
                      </a:moveTo>
                      <a:cubicBezTo>
                        <a:pt x="159" y="70"/>
                        <a:pt x="159" y="70"/>
                        <a:pt x="159" y="70"/>
                      </a:cubicBezTo>
                      <a:cubicBezTo>
                        <a:pt x="159" y="71"/>
                        <a:pt x="159" y="71"/>
                        <a:pt x="159" y="71"/>
                      </a:cubicBezTo>
                      <a:cubicBezTo>
                        <a:pt x="159" y="70"/>
                        <a:pt x="159" y="70"/>
                        <a:pt x="159" y="70"/>
                      </a:cubicBezTo>
                      <a:moveTo>
                        <a:pt x="7" y="70"/>
                      </a:moveTo>
                      <a:cubicBezTo>
                        <a:pt x="6" y="71"/>
                        <a:pt x="6" y="71"/>
                        <a:pt x="6" y="71"/>
                      </a:cubicBezTo>
                      <a:cubicBezTo>
                        <a:pt x="6" y="71"/>
                        <a:pt x="7" y="71"/>
                        <a:pt x="7" y="72"/>
                      </a:cubicBezTo>
                      <a:cubicBezTo>
                        <a:pt x="8" y="71"/>
                        <a:pt x="8" y="71"/>
                        <a:pt x="8" y="71"/>
                      </a:cubicBezTo>
                      <a:cubicBezTo>
                        <a:pt x="8" y="70"/>
                        <a:pt x="7" y="70"/>
                        <a:pt x="7" y="70"/>
                      </a:cubicBezTo>
                      <a:moveTo>
                        <a:pt x="26" y="70"/>
                      </a:moveTo>
                      <a:cubicBezTo>
                        <a:pt x="25" y="72"/>
                        <a:pt x="23" y="74"/>
                        <a:pt x="22" y="77"/>
                      </a:cubicBezTo>
                      <a:cubicBezTo>
                        <a:pt x="22" y="77"/>
                        <a:pt x="23" y="78"/>
                        <a:pt x="23" y="78"/>
                      </a:cubicBezTo>
                      <a:cubicBezTo>
                        <a:pt x="25" y="75"/>
                        <a:pt x="26" y="73"/>
                        <a:pt x="28" y="71"/>
                      </a:cubicBezTo>
                      <a:cubicBezTo>
                        <a:pt x="27" y="70"/>
                        <a:pt x="27" y="70"/>
                        <a:pt x="26" y="70"/>
                      </a:cubicBezTo>
                      <a:moveTo>
                        <a:pt x="112" y="70"/>
                      </a:moveTo>
                      <a:cubicBezTo>
                        <a:pt x="112" y="70"/>
                        <a:pt x="112" y="70"/>
                        <a:pt x="112" y="70"/>
                      </a:cubicBezTo>
                      <a:cubicBezTo>
                        <a:pt x="114" y="71"/>
                        <a:pt x="117" y="73"/>
                        <a:pt x="120" y="75"/>
                      </a:cubicBezTo>
                      <a:cubicBezTo>
                        <a:pt x="120" y="75"/>
                        <a:pt x="120" y="74"/>
                        <a:pt x="120" y="74"/>
                      </a:cubicBezTo>
                      <a:cubicBezTo>
                        <a:pt x="120" y="74"/>
                        <a:pt x="120" y="74"/>
                        <a:pt x="120" y="74"/>
                      </a:cubicBezTo>
                      <a:cubicBezTo>
                        <a:pt x="117" y="72"/>
                        <a:pt x="114" y="71"/>
                        <a:pt x="112" y="70"/>
                      </a:cubicBezTo>
                      <a:moveTo>
                        <a:pt x="44" y="68"/>
                      </a:moveTo>
                      <a:cubicBezTo>
                        <a:pt x="42" y="70"/>
                        <a:pt x="41" y="72"/>
                        <a:pt x="40" y="74"/>
                      </a:cubicBezTo>
                      <a:cubicBezTo>
                        <a:pt x="41" y="75"/>
                        <a:pt x="41" y="75"/>
                        <a:pt x="42" y="76"/>
                      </a:cubicBezTo>
                      <a:cubicBezTo>
                        <a:pt x="43" y="74"/>
                        <a:pt x="44" y="72"/>
                        <a:pt x="46" y="70"/>
                      </a:cubicBezTo>
                      <a:cubicBezTo>
                        <a:pt x="45" y="69"/>
                        <a:pt x="44" y="69"/>
                        <a:pt x="44" y="68"/>
                      </a:cubicBezTo>
                      <a:moveTo>
                        <a:pt x="42" y="68"/>
                      </a:moveTo>
                      <a:cubicBezTo>
                        <a:pt x="41" y="70"/>
                        <a:pt x="40" y="72"/>
                        <a:pt x="39" y="74"/>
                      </a:cubicBezTo>
                      <a:cubicBezTo>
                        <a:pt x="39" y="74"/>
                        <a:pt x="39" y="74"/>
                        <a:pt x="40" y="74"/>
                      </a:cubicBezTo>
                      <a:cubicBezTo>
                        <a:pt x="41" y="72"/>
                        <a:pt x="42" y="70"/>
                        <a:pt x="43" y="68"/>
                      </a:cubicBezTo>
                      <a:cubicBezTo>
                        <a:pt x="43" y="68"/>
                        <a:pt x="43" y="68"/>
                        <a:pt x="42" y="68"/>
                      </a:cubicBezTo>
                      <a:moveTo>
                        <a:pt x="129" y="67"/>
                      </a:moveTo>
                      <a:cubicBezTo>
                        <a:pt x="128" y="69"/>
                        <a:pt x="127" y="70"/>
                        <a:pt x="126" y="72"/>
                      </a:cubicBezTo>
                      <a:cubicBezTo>
                        <a:pt x="128" y="73"/>
                        <a:pt x="130" y="74"/>
                        <a:pt x="132" y="75"/>
                      </a:cubicBezTo>
                      <a:cubicBezTo>
                        <a:pt x="133" y="74"/>
                        <a:pt x="133" y="72"/>
                        <a:pt x="134" y="71"/>
                      </a:cubicBezTo>
                      <a:cubicBezTo>
                        <a:pt x="129" y="67"/>
                        <a:pt x="129" y="67"/>
                        <a:pt x="129" y="67"/>
                      </a:cubicBezTo>
                      <a:moveTo>
                        <a:pt x="73" y="67"/>
                      </a:moveTo>
                      <a:cubicBezTo>
                        <a:pt x="73" y="67"/>
                        <a:pt x="73" y="67"/>
                        <a:pt x="72" y="67"/>
                      </a:cubicBezTo>
                      <a:cubicBezTo>
                        <a:pt x="71" y="70"/>
                        <a:pt x="69" y="73"/>
                        <a:pt x="67" y="76"/>
                      </a:cubicBezTo>
                      <a:cubicBezTo>
                        <a:pt x="69" y="78"/>
                        <a:pt x="72" y="79"/>
                        <a:pt x="74" y="80"/>
                      </a:cubicBezTo>
                      <a:cubicBezTo>
                        <a:pt x="76" y="77"/>
                        <a:pt x="78" y="74"/>
                        <a:pt x="80" y="71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moveTo>
                        <a:pt x="95" y="65"/>
                      </a:moveTo>
                      <a:cubicBezTo>
                        <a:pt x="92" y="70"/>
                        <a:pt x="92" y="70"/>
                        <a:pt x="92" y="70"/>
                      </a:cubicBezTo>
                      <a:cubicBezTo>
                        <a:pt x="95" y="72"/>
                        <a:pt x="98" y="73"/>
                        <a:pt x="101" y="75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1" y="69"/>
                        <a:pt x="98" y="67"/>
                        <a:pt x="95" y="65"/>
                      </a:cubicBezTo>
                      <a:moveTo>
                        <a:pt x="69" y="64"/>
                      </a:moveTo>
                      <a:cubicBezTo>
                        <a:pt x="63" y="74"/>
                        <a:pt x="63" y="74"/>
                        <a:pt x="63" y="74"/>
                      </a:cubicBezTo>
                      <a:cubicBezTo>
                        <a:pt x="64" y="74"/>
                        <a:pt x="64" y="75"/>
                        <a:pt x="64" y="75"/>
                      </a:cubicBezTo>
                      <a:cubicBezTo>
                        <a:pt x="66" y="72"/>
                        <a:pt x="68" y="68"/>
                        <a:pt x="70" y="65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moveTo>
                        <a:pt x="36" y="64"/>
                      </a:moveTo>
                      <a:cubicBezTo>
                        <a:pt x="36" y="66"/>
                        <a:pt x="35" y="67"/>
                        <a:pt x="34" y="69"/>
                      </a:cubicBezTo>
                      <a:cubicBezTo>
                        <a:pt x="33" y="69"/>
                        <a:pt x="33" y="69"/>
                        <a:pt x="33" y="70"/>
                      </a:cubicBezTo>
                      <a:cubicBezTo>
                        <a:pt x="33" y="70"/>
                        <a:pt x="33" y="70"/>
                        <a:pt x="33" y="70"/>
                      </a:cubicBezTo>
                      <a:cubicBezTo>
                        <a:pt x="34" y="68"/>
                        <a:pt x="36" y="66"/>
                        <a:pt x="37" y="64"/>
                      </a:cubicBezTo>
                      <a:cubicBezTo>
                        <a:pt x="37" y="64"/>
                        <a:pt x="37" y="64"/>
                        <a:pt x="36" y="64"/>
                      </a:cubicBezTo>
                      <a:moveTo>
                        <a:pt x="141" y="64"/>
                      </a:moveTo>
                      <a:cubicBezTo>
                        <a:pt x="140" y="65"/>
                        <a:pt x="140" y="66"/>
                        <a:pt x="139" y="67"/>
                      </a:cubicBezTo>
                      <a:cubicBezTo>
                        <a:pt x="148" y="72"/>
                        <a:pt x="148" y="72"/>
                        <a:pt x="148" y="72"/>
                      </a:cubicBezTo>
                      <a:cubicBezTo>
                        <a:pt x="149" y="71"/>
                        <a:pt x="149" y="70"/>
                        <a:pt x="150" y="69"/>
                      </a:cubicBezTo>
                      <a:cubicBezTo>
                        <a:pt x="148" y="69"/>
                        <a:pt x="148" y="69"/>
                        <a:pt x="148" y="69"/>
                      </a:cubicBezTo>
                      <a:cubicBezTo>
                        <a:pt x="146" y="67"/>
                        <a:pt x="143" y="65"/>
                        <a:pt x="141" y="64"/>
                      </a:cubicBezTo>
                      <a:moveTo>
                        <a:pt x="15" y="63"/>
                      </a:moveTo>
                      <a:cubicBezTo>
                        <a:pt x="13" y="66"/>
                        <a:pt x="12" y="68"/>
                        <a:pt x="10" y="71"/>
                      </a:cubicBezTo>
                      <a:cubicBezTo>
                        <a:pt x="11" y="71"/>
                        <a:pt x="12" y="71"/>
                        <a:pt x="13" y="72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7" y="64"/>
                        <a:pt x="17" y="64"/>
                        <a:pt x="17" y="64"/>
                      </a:cubicBezTo>
                      <a:cubicBezTo>
                        <a:pt x="17" y="64"/>
                        <a:pt x="16" y="63"/>
                        <a:pt x="15" y="63"/>
                      </a:cubicBezTo>
                      <a:moveTo>
                        <a:pt x="34" y="62"/>
                      </a:moveTo>
                      <a:cubicBezTo>
                        <a:pt x="33" y="64"/>
                        <a:pt x="31" y="66"/>
                        <a:pt x="30" y="68"/>
                      </a:cubicBezTo>
                      <a:cubicBezTo>
                        <a:pt x="31" y="69"/>
                        <a:pt x="32" y="69"/>
                        <a:pt x="32" y="69"/>
                      </a:cubicBezTo>
                      <a:cubicBezTo>
                        <a:pt x="34" y="68"/>
                        <a:pt x="35" y="66"/>
                        <a:pt x="36" y="64"/>
                      </a:cubicBezTo>
                      <a:cubicBezTo>
                        <a:pt x="35" y="63"/>
                        <a:pt x="35" y="63"/>
                        <a:pt x="34" y="62"/>
                      </a:cubicBezTo>
                      <a:moveTo>
                        <a:pt x="64" y="61"/>
                      </a:moveTo>
                      <a:cubicBezTo>
                        <a:pt x="62" y="65"/>
                        <a:pt x="60" y="68"/>
                        <a:pt x="58" y="71"/>
                      </a:cubicBezTo>
                      <a:cubicBezTo>
                        <a:pt x="60" y="72"/>
                        <a:pt x="61" y="73"/>
                        <a:pt x="63" y="74"/>
                      </a:cubicBezTo>
                      <a:cubicBezTo>
                        <a:pt x="65" y="71"/>
                        <a:pt x="67" y="67"/>
                        <a:pt x="69" y="64"/>
                      </a:cubicBezTo>
                      <a:cubicBezTo>
                        <a:pt x="64" y="61"/>
                        <a:pt x="64" y="61"/>
                        <a:pt x="64" y="61"/>
                      </a:cubicBezTo>
                      <a:moveTo>
                        <a:pt x="12" y="61"/>
                      </a:move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8" y="69"/>
                        <a:pt x="8" y="69"/>
                        <a:pt x="9" y="70"/>
                      </a:cubicBezTo>
                      <a:cubicBezTo>
                        <a:pt x="10" y="67"/>
                        <a:pt x="11" y="65"/>
                        <a:pt x="13" y="62"/>
                      </a:cubicBezTo>
                      <a:cubicBezTo>
                        <a:pt x="13" y="62"/>
                        <a:pt x="13" y="62"/>
                        <a:pt x="13" y="62"/>
                      </a:cubicBezTo>
                      <a:cubicBezTo>
                        <a:pt x="13" y="62"/>
                        <a:pt x="12" y="61"/>
                        <a:pt x="12" y="61"/>
                      </a:cubicBezTo>
                      <a:moveTo>
                        <a:pt x="31" y="61"/>
                      </a:moveTo>
                      <a:cubicBezTo>
                        <a:pt x="30" y="63"/>
                        <a:pt x="29" y="65"/>
                        <a:pt x="28" y="67"/>
                      </a:cubicBezTo>
                      <a:cubicBezTo>
                        <a:pt x="28" y="67"/>
                        <a:pt x="29" y="67"/>
                        <a:pt x="29" y="68"/>
                      </a:cubicBezTo>
                      <a:cubicBezTo>
                        <a:pt x="31" y="64"/>
                        <a:pt x="32" y="63"/>
                        <a:pt x="32" y="63"/>
                      </a:cubicBezTo>
                      <a:cubicBezTo>
                        <a:pt x="33" y="63"/>
                        <a:pt x="32" y="64"/>
                        <a:pt x="30" y="68"/>
                      </a:cubicBezTo>
                      <a:cubicBezTo>
                        <a:pt x="30" y="68"/>
                        <a:pt x="30" y="68"/>
                        <a:pt x="30" y="68"/>
                      </a:cubicBezTo>
                      <a:cubicBezTo>
                        <a:pt x="31" y="66"/>
                        <a:pt x="32" y="64"/>
                        <a:pt x="33" y="62"/>
                      </a:cubicBezTo>
                      <a:cubicBezTo>
                        <a:pt x="33" y="62"/>
                        <a:pt x="32" y="61"/>
                        <a:pt x="31" y="61"/>
                      </a:cubicBezTo>
                      <a:moveTo>
                        <a:pt x="117" y="60"/>
                      </a:moveTo>
                      <a:cubicBezTo>
                        <a:pt x="116" y="62"/>
                        <a:pt x="115" y="64"/>
                        <a:pt x="114" y="65"/>
                      </a:cubicBezTo>
                      <a:cubicBezTo>
                        <a:pt x="117" y="67"/>
                        <a:pt x="121" y="69"/>
                        <a:pt x="124" y="70"/>
                      </a:cubicBezTo>
                      <a:cubicBezTo>
                        <a:pt x="125" y="69"/>
                        <a:pt x="126" y="68"/>
                        <a:pt x="127" y="66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24" y="66"/>
                        <a:pt x="124" y="67"/>
                        <a:pt x="123" y="68"/>
                      </a:cubicBezTo>
                      <a:cubicBezTo>
                        <a:pt x="124" y="67"/>
                        <a:pt x="124" y="66"/>
                        <a:pt x="125" y="65"/>
                      </a:cubicBezTo>
                      <a:cubicBezTo>
                        <a:pt x="117" y="60"/>
                        <a:pt x="117" y="60"/>
                        <a:pt x="117" y="60"/>
                      </a:cubicBezTo>
                      <a:moveTo>
                        <a:pt x="62" y="60"/>
                      </a:moveTo>
                      <a:cubicBezTo>
                        <a:pt x="60" y="64"/>
                        <a:pt x="58" y="67"/>
                        <a:pt x="56" y="70"/>
                      </a:cubicBezTo>
                      <a:cubicBezTo>
                        <a:pt x="57" y="71"/>
                        <a:pt x="57" y="71"/>
                        <a:pt x="58" y="71"/>
                      </a:cubicBezTo>
                      <a:cubicBezTo>
                        <a:pt x="60" y="68"/>
                        <a:pt x="62" y="64"/>
                        <a:pt x="64" y="61"/>
                      </a:cubicBezTo>
                      <a:cubicBezTo>
                        <a:pt x="62" y="60"/>
                        <a:pt x="62" y="60"/>
                        <a:pt x="62" y="60"/>
                      </a:cubicBezTo>
                      <a:moveTo>
                        <a:pt x="133" y="59"/>
                      </a:moveTo>
                      <a:cubicBezTo>
                        <a:pt x="133" y="60"/>
                        <a:pt x="132" y="62"/>
                        <a:pt x="131" y="63"/>
                      </a:cubicBezTo>
                      <a:cubicBezTo>
                        <a:pt x="132" y="63"/>
                        <a:pt x="133" y="64"/>
                        <a:pt x="134" y="64"/>
                      </a:cubicBezTo>
                      <a:cubicBezTo>
                        <a:pt x="137" y="66"/>
                        <a:pt x="137" y="66"/>
                        <a:pt x="137" y="66"/>
                      </a:cubicBezTo>
                      <a:cubicBezTo>
                        <a:pt x="138" y="65"/>
                        <a:pt x="138" y="64"/>
                        <a:pt x="139" y="63"/>
                      </a:cubicBezTo>
                      <a:cubicBezTo>
                        <a:pt x="137" y="62"/>
                        <a:pt x="135" y="60"/>
                        <a:pt x="133" y="59"/>
                      </a:cubicBezTo>
                      <a:moveTo>
                        <a:pt x="60" y="58"/>
                      </a:moveTo>
                      <a:cubicBezTo>
                        <a:pt x="56" y="65"/>
                        <a:pt x="53" y="69"/>
                        <a:pt x="53" y="69"/>
                      </a:cubicBezTo>
                      <a:cubicBezTo>
                        <a:pt x="54" y="69"/>
                        <a:pt x="54" y="68"/>
                        <a:pt x="56" y="66"/>
                      </a:cubicBezTo>
                      <a:cubicBezTo>
                        <a:pt x="60" y="59"/>
                        <a:pt x="60" y="59"/>
                        <a:pt x="60" y="59"/>
                      </a:cubicBezTo>
                      <a:cubicBezTo>
                        <a:pt x="60" y="58"/>
                        <a:pt x="60" y="58"/>
                        <a:pt x="60" y="58"/>
                      </a:cubicBezTo>
                      <a:moveTo>
                        <a:pt x="144" y="58"/>
                      </a:moveTo>
                      <a:cubicBezTo>
                        <a:pt x="144" y="59"/>
                        <a:pt x="143" y="60"/>
                        <a:pt x="143" y="60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4"/>
                        <a:pt x="153" y="63"/>
                        <a:pt x="154" y="62"/>
                      </a:cubicBezTo>
                      <a:cubicBezTo>
                        <a:pt x="151" y="61"/>
                        <a:pt x="151" y="61"/>
                        <a:pt x="149" y="60"/>
                      </a:cubicBezTo>
                      <a:cubicBezTo>
                        <a:pt x="144" y="58"/>
                        <a:pt x="144" y="58"/>
                        <a:pt x="144" y="58"/>
                      </a:cubicBezTo>
                      <a:moveTo>
                        <a:pt x="58" y="57"/>
                      </a:moveTo>
                      <a:cubicBezTo>
                        <a:pt x="56" y="60"/>
                        <a:pt x="53" y="64"/>
                        <a:pt x="51" y="67"/>
                      </a:cubicBezTo>
                      <a:cubicBezTo>
                        <a:pt x="51" y="67"/>
                        <a:pt x="51" y="67"/>
                        <a:pt x="51" y="67"/>
                      </a:cubicBezTo>
                      <a:cubicBezTo>
                        <a:pt x="52" y="68"/>
                        <a:pt x="52" y="68"/>
                        <a:pt x="52" y="68"/>
                      </a:cubicBezTo>
                      <a:cubicBezTo>
                        <a:pt x="55" y="65"/>
                        <a:pt x="57" y="61"/>
                        <a:pt x="59" y="58"/>
                      </a:cubicBezTo>
                      <a:cubicBezTo>
                        <a:pt x="58" y="57"/>
                        <a:pt x="58" y="57"/>
                        <a:pt x="58" y="57"/>
                      </a:cubicBezTo>
                      <a:moveTo>
                        <a:pt x="130" y="57"/>
                      </a:moveTo>
                      <a:cubicBezTo>
                        <a:pt x="129" y="58"/>
                        <a:pt x="128" y="59"/>
                        <a:pt x="127" y="61"/>
                      </a:cubicBezTo>
                      <a:cubicBezTo>
                        <a:pt x="128" y="61"/>
                        <a:pt x="129" y="61"/>
                        <a:pt x="129" y="62"/>
                      </a:cubicBezTo>
                      <a:cubicBezTo>
                        <a:pt x="130" y="60"/>
                        <a:pt x="131" y="59"/>
                        <a:pt x="131" y="58"/>
                      </a:cubicBezTo>
                      <a:cubicBezTo>
                        <a:pt x="131" y="58"/>
                        <a:pt x="130" y="57"/>
                        <a:pt x="130" y="57"/>
                      </a:cubicBezTo>
                      <a:moveTo>
                        <a:pt x="80" y="55"/>
                      </a:moveTo>
                      <a:cubicBezTo>
                        <a:pt x="79" y="57"/>
                        <a:pt x="77" y="59"/>
                        <a:pt x="76" y="61"/>
                      </a:cubicBezTo>
                      <a:cubicBezTo>
                        <a:pt x="79" y="63"/>
                        <a:pt x="81" y="64"/>
                        <a:pt x="83" y="65"/>
                      </a:cubicBezTo>
                      <a:cubicBezTo>
                        <a:pt x="84" y="63"/>
                        <a:pt x="85" y="61"/>
                        <a:pt x="87" y="60"/>
                      </a:cubicBezTo>
                      <a:cubicBezTo>
                        <a:pt x="85" y="59"/>
                        <a:pt x="84" y="58"/>
                        <a:pt x="83" y="57"/>
                      </a:cubicBezTo>
                      <a:cubicBezTo>
                        <a:pt x="82" y="57"/>
                        <a:pt x="81" y="56"/>
                        <a:pt x="80" y="55"/>
                      </a:cubicBezTo>
                      <a:moveTo>
                        <a:pt x="136" y="55"/>
                      </a:moveTo>
                      <a:cubicBezTo>
                        <a:pt x="136" y="55"/>
                        <a:pt x="136" y="55"/>
                        <a:pt x="136" y="56"/>
                      </a:cubicBezTo>
                      <a:cubicBezTo>
                        <a:pt x="141" y="59"/>
                        <a:pt x="141" y="59"/>
                        <a:pt x="141" y="59"/>
                      </a:cubicBezTo>
                      <a:cubicBezTo>
                        <a:pt x="142" y="59"/>
                        <a:pt x="142" y="58"/>
                        <a:pt x="142" y="58"/>
                      </a:cubicBezTo>
                      <a:cubicBezTo>
                        <a:pt x="140" y="57"/>
                        <a:pt x="140" y="57"/>
                        <a:pt x="140" y="57"/>
                      </a:cubicBezTo>
                      <a:cubicBezTo>
                        <a:pt x="139" y="56"/>
                        <a:pt x="137" y="56"/>
                        <a:pt x="136" y="55"/>
                      </a:cubicBezTo>
                      <a:moveTo>
                        <a:pt x="20" y="55"/>
                      </a:moveTo>
                      <a:cubicBezTo>
                        <a:pt x="19" y="56"/>
                        <a:pt x="18" y="58"/>
                        <a:pt x="17" y="59"/>
                      </a:cubicBezTo>
                      <a:cubicBezTo>
                        <a:pt x="17" y="59"/>
                        <a:pt x="17" y="60"/>
                        <a:pt x="17" y="60"/>
                      </a:cubicBezTo>
                      <a:cubicBezTo>
                        <a:pt x="18" y="60"/>
                        <a:pt x="19" y="61"/>
                        <a:pt x="19" y="61"/>
                      </a:cubicBezTo>
                      <a:cubicBezTo>
                        <a:pt x="23" y="56"/>
                        <a:pt x="23" y="56"/>
                        <a:pt x="23" y="56"/>
                      </a:cubicBezTo>
                      <a:cubicBezTo>
                        <a:pt x="22" y="55"/>
                        <a:pt x="21" y="55"/>
                        <a:pt x="20" y="55"/>
                      </a:cubicBezTo>
                      <a:moveTo>
                        <a:pt x="52" y="54"/>
                      </a:moveTo>
                      <a:cubicBezTo>
                        <a:pt x="51" y="56"/>
                        <a:pt x="51" y="56"/>
                        <a:pt x="51" y="56"/>
                      </a:cubicBezTo>
                      <a:cubicBezTo>
                        <a:pt x="49" y="59"/>
                        <a:pt x="47" y="62"/>
                        <a:pt x="46" y="65"/>
                      </a:cubicBezTo>
                      <a:cubicBezTo>
                        <a:pt x="47" y="65"/>
                        <a:pt x="47" y="65"/>
                        <a:pt x="48" y="66"/>
                      </a:cubicBezTo>
                      <a:cubicBezTo>
                        <a:pt x="49" y="63"/>
                        <a:pt x="51" y="61"/>
                        <a:pt x="52" y="58"/>
                      </a:cubicBezTo>
                      <a:cubicBezTo>
                        <a:pt x="53" y="57"/>
                        <a:pt x="53" y="56"/>
                        <a:pt x="54" y="55"/>
                      </a:cubicBezTo>
                      <a:cubicBezTo>
                        <a:pt x="52" y="54"/>
                        <a:pt x="52" y="54"/>
                        <a:pt x="52" y="54"/>
                      </a:cubicBezTo>
                      <a:moveTo>
                        <a:pt x="132" y="53"/>
                      </a:moveTo>
                      <a:cubicBezTo>
                        <a:pt x="132" y="53"/>
                        <a:pt x="132" y="53"/>
                        <a:pt x="132" y="53"/>
                      </a:cubicBezTo>
                      <a:cubicBezTo>
                        <a:pt x="132" y="54"/>
                        <a:pt x="133" y="54"/>
                        <a:pt x="134" y="54"/>
                      </a:cubicBezTo>
                      <a:cubicBezTo>
                        <a:pt x="134" y="54"/>
                        <a:pt x="134" y="54"/>
                        <a:pt x="134" y="54"/>
                      </a:cubicBezTo>
                      <a:cubicBezTo>
                        <a:pt x="133" y="54"/>
                        <a:pt x="133" y="53"/>
                        <a:pt x="132" y="53"/>
                      </a:cubicBezTo>
                      <a:moveTo>
                        <a:pt x="51" y="53"/>
                      </a:moveTo>
                      <a:cubicBezTo>
                        <a:pt x="49" y="57"/>
                        <a:pt x="47" y="60"/>
                        <a:pt x="45" y="64"/>
                      </a:cubicBezTo>
                      <a:cubicBezTo>
                        <a:pt x="45" y="64"/>
                        <a:pt x="45" y="64"/>
                        <a:pt x="45" y="64"/>
                      </a:cubicBezTo>
                      <a:cubicBezTo>
                        <a:pt x="47" y="61"/>
                        <a:pt x="50" y="57"/>
                        <a:pt x="52" y="53"/>
                      </a:cubicBezTo>
                      <a:cubicBezTo>
                        <a:pt x="51" y="53"/>
                        <a:pt x="51" y="53"/>
                        <a:pt x="51" y="53"/>
                      </a:cubicBezTo>
                      <a:moveTo>
                        <a:pt x="131" y="53"/>
                      </a:moveTo>
                      <a:cubicBezTo>
                        <a:pt x="132" y="53"/>
                        <a:pt x="132" y="53"/>
                        <a:pt x="132" y="53"/>
                      </a:cubicBezTo>
                      <a:cubicBezTo>
                        <a:pt x="132" y="53"/>
                        <a:pt x="132" y="53"/>
                        <a:pt x="132" y="53"/>
                      </a:cubicBezTo>
                      <a:cubicBezTo>
                        <a:pt x="132" y="53"/>
                        <a:pt x="132" y="53"/>
                        <a:pt x="131" y="53"/>
                      </a:cubicBezTo>
                      <a:moveTo>
                        <a:pt x="132" y="53"/>
                      </a:moveTo>
                      <a:cubicBezTo>
                        <a:pt x="132" y="53"/>
                        <a:pt x="132" y="53"/>
                        <a:pt x="132" y="53"/>
                      </a:cubicBezTo>
                      <a:cubicBezTo>
                        <a:pt x="133" y="53"/>
                        <a:pt x="133" y="54"/>
                        <a:pt x="134" y="54"/>
                      </a:cubicBezTo>
                      <a:cubicBezTo>
                        <a:pt x="134" y="54"/>
                        <a:pt x="134" y="54"/>
                        <a:pt x="134" y="54"/>
                      </a:cubicBezTo>
                      <a:cubicBezTo>
                        <a:pt x="133" y="53"/>
                        <a:pt x="133" y="53"/>
                        <a:pt x="132" y="53"/>
                      </a:cubicBezTo>
                      <a:moveTo>
                        <a:pt x="16" y="52"/>
                      </a:moveTo>
                      <a:cubicBezTo>
                        <a:pt x="14" y="58"/>
                        <a:pt x="14" y="58"/>
                        <a:pt x="14" y="58"/>
                      </a:cubicBezTo>
                      <a:cubicBezTo>
                        <a:pt x="14" y="58"/>
                        <a:pt x="15" y="58"/>
                        <a:pt x="15" y="59"/>
                      </a:cubicBezTo>
                      <a:cubicBezTo>
                        <a:pt x="16" y="57"/>
                        <a:pt x="17" y="55"/>
                        <a:pt x="18" y="53"/>
                      </a:cubicBezTo>
                      <a:cubicBezTo>
                        <a:pt x="18" y="53"/>
                        <a:pt x="17" y="53"/>
                        <a:pt x="16" y="52"/>
                      </a:cubicBezTo>
                      <a:moveTo>
                        <a:pt x="102" y="52"/>
                      </a:moveTo>
                      <a:cubicBezTo>
                        <a:pt x="99" y="58"/>
                        <a:pt x="99" y="58"/>
                        <a:pt x="99" y="58"/>
                      </a:cubicBezTo>
                      <a:cubicBezTo>
                        <a:pt x="102" y="60"/>
                        <a:pt x="106" y="61"/>
                        <a:pt x="109" y="63"/>
                      </a:cubicBezTo>
                      <a:cubicBezTo>
                        <a:pt x="112" y="57"/>
                        <a:pt x="112" y="57"/>
                        <a:pt x="112" y="57"/>
                      </a:cubicBezTo>
                      <a:cubicBezTo>
                        <a:pt x="112" y="57"/>
                        <a:pt x="111" y="57"/>
                        <a:pt x="110" y="56"/>
                      </a:cubicBezTo>
                      <a:cubicBezTo>
                        <a:pt x="108" y="55"/>
                        <a:pt x="105" y="53"/>
                        <a:pt x="102" y="52"/>
                      </a:cubicBezTo>
                      <a:moveTo>
                        <a:pt x="122" y="52"/>
                      </a:moveTo>
                      <a:cubicBezTo>
                        <a:pt x="121" y="53"/>
                        <a:pt x="120" y="55"/>
                        <a:pt x="120" y="56"/>
                      </a:cubicBezTo>
                      <a:cubicBezTo>
                        <a:pt x="121" y="57"/>
                        <a:pt x="123" y="58"/>
                        <a:pt x="125" y="59"/>
                      </a:cubicBezTo>
                      <a:cubicBezTo>
                        <a:pt x="126" y="60"/>
                        <a:pt x="127" y="60"/>
                        <a:pt x="127" y="61"/>
                      </a:cubicBezTo>
                      <a:cubicBezTo>
                        <a:pt x="128" y="59"/>
                        <a:pt x="129" y="58"/>
                        <a:pt x="130" y="57"/>
                      </a:cubicBezTo>
                      <a:cubicBezTo>
                        <a:pt x="127" y="55"/>
                        <a:pt x="124" y="54"/>
                        <a:pt x="122" y="52"/>
                      </a:cubicBezTo>
                      <a:moveTo>
                        <a:pt x="128" y="51"/>
                      </a:moveTo>
                      <a:cubicBezTo>
                        <a:pt x="129" y="51"/>
                        <a:pt x="130" y="52"/>
                        <a:pt x="130" y="52"/>
                      </a:cubicBezTo>
                      <a:cubicBezTo>
                        <a:pt x="131" y="53"/>
                        <a:pt x="131" y="53"/>
                        <a:pt x="132" y="53"/>
                      </a:cubicBezTo>
                      <a:cubicBezTo>
                        <a:pt x="132" y="53"/>
                        <a:pt x="132" y="53"/>
                        <a:pt x="132" y="53"/>
                      </a:cubicBezTo>
                      <a:cubicBezTo>
                        <a:pt x="131" y="52"/>
                        <a:pt x="130" y="52"/>
                        <a:pt x="128" y="51"/>
                      </a:cubicBezTo>
                      <a:moveTo>
                        <a:pt x="45" y="50"/>
                      </a:moveTo>
                      <a:cubicBezTo>
                        <a:pt x="43" y="53"/>
                        <a:pt x="41" y="57"/>
                        <a:pt x="39" y="61"/>
                      </a:cubicBezTo>
                      <a:cubicBezTo>
                        <a:pt x="39" y="61"/>
                        <a:pt x="39" y="61"/>
                        <a:pt x="39" y="61"/>
                      </a:cubicBezTo>
                      <a:cubicBezTo>
                        <a:pt x="41" y="57"/>
                        <a:pt x="44" y="54"/>
                        <a:pt x="46" y="50"/>
                      </a:cubicBezTo>
                      <a:cubicBezTo>
                        <a:pt x="45" y="50"/>
                        <a:pt x="45" y="50"/>
                        <a:pt x="45" y="50"/>
                      </a:cubicBezTo>
                      <a:moveTo>
                        <a:pt x="149" y="50"/>
                      </a:moveTo>
                      <a:cubicBezTo>
                        <a:pt x="147" y="53"/>
                        <a:pt x="147" y="53"/>
                        <a:pt x="147" y="53"/>
                      </a:cubicBezTo>
                      <a:cubicBezTo>
                        <a:pt x="147" y="53"/>
                        <a:pt x="147" y="53"/>
                        <a:pt x="147" y="53"/>
                      </a:cubicBezTo>
                      <a:cubicBezTo>
                        <a:pt x="149" y="53"/>
                        <a:pt x="152" y="56"/>
                        <a:pt x="154" y="56"/>
                      </a:cubicBezTo>
                      <a:cubicBezTo>
                        <a:pt x="155" y="56"/>
                        <a:pt x="156" y="56"/>
                        <a:pt x="156" y="54"/>
                      </a:cubicBezTo>
                      <a:cubicBezTo>
                        <a:pt x="154" y="53"/>
                        <a:pt x="152" y="51"/>
                        <a:pt x="149" y="50"/>
                      </a:cubicBezTo>
                      <a:moveTo>
                        <a:pt x="160" y="49"/>
                      </a:moveTo>
                      <a:cubicBezTo>
                        <a:pt x="160" y="50"/>
                        <a:pt x="160" y="50"/>
                        <a:pt x="160" y="50"/>
                      </a:cubicBezTo>
                      <a:cubicBezTo>
                        <a:pt x="160" y="50"/>
                        <a:pt x="160" y="50"/>
                        <a:pt x="160" y="50"/>
                      </a:cubicBezTo>
                      <a:cubicBezTo>
                        <a:pt x="160" y="50"/>
                        <a:pt x="160" y="50"/>
                        <a:pt x="160" y="51"/>
                      </a:cubicBezTo>
                      <a:cubicBezTo>
                        <a:pt x="161" y="50"/>
                        <a:pt x="161" y="50"/>
                        <a:pt x="161" y="50"/>
                      </a:cubicBezTo>
                      <a:cubicBezTo>
                        <a:pt x="162" y="50"/>
                        <a:pt x="161" y="50"/>
                        <a:pt x="160" y="49"/>
                      </a:cubicBezTo>
                      <a:moveTo>
                        <a:pt x="73" y="57"/>
                      </a:moveTo>
                      <a:cubicBezTo>
                        <a:pt x="73" y="57"/>
                        <a:pt x="73" y="56"/>
                        <a:pt x="74" y="56"/>
                      </a:cubicBezTo>
                      <a:cubicBezTo>
                        <a:pt x="73" y="56"/>
                        <a:pt x="73" y="56"/>
                        <a:pt x="73" y="56"/>
                      </a:cubicBezTo>
                      <a:cubicBezTo>
                        <a:pt x="73" y="57"/>
                        <a:pt x="73" y="57"/>
                        <a:pt x="73" y="57"/>
                      </a:cubicBezTo>
                      <a:moveTo>
                        <a:pt x="69" y="49"/>
                      </a:moveTo>
                      <a:cubicBezTo>
                        <a:pt x="68" y="51"/>
                        <a:pt x="67" y="53"/>
                        <a:pt x="65" y="55"/>
                      </a:cubicBezTo>
                      <a:cubicBezTo>
                        <a:pt x="66" y="56"/>
                        <a:pt x="66" y="56"/>
                        <a:pt x="67" y="56"/>
                      </a:cubicBezTo>
                      <a:cubicBezTo>
                        <a:pt x="68" y="55"/>
                        <a:pt x="69" y="53"/>
                        <a:pt x="70" y="51"/>
                      </a:cubicBezTo>
                      <a:cubicBezTo>
                        <a:pt x="69" y="53"/>
                        <a:pt x="68" y="55"/>
                        <a:pt x="67" y="56"/>
                      </a:cubicBezTo>
                      <a:cubicBezTo>
                        <a:pt x="69" y="57"/>
                        <a:pt x="71" y="59"/>
                        <a:pt x="73" y="60"/>
                      </a:cubicBezTo>
                      <a:cubicBezTo>
                        <a:pt x="74" y="58"/>
                        <a:pt x="76" y="56"/>
                        <a:pt x="77" y="54"/>
                      </a:cubicBezTo>
                      <a:cubicBezTo>
                        <a:pt x="74" y="52"/>
                        <a:pt x="72" y="51"/>
                        <a:pt x="69" y="49"/>
                      </a:cubicBezTo>
                      <a:moveTo>
                        <a:pt x="43" y="48"/>
                      </a:moveTo>
                      <a:cubicBezTo>
                        <a:pt x="42" y="49"/>
                        <a:pt x="41" y="50"/>
                        <a:pt x="41" y="51"/>
                      </a:cubicBezTo>
                      <a:cubicBezTo>
                        <a:pt x="39" y="54"/>
                        <a:pt x="37" y="57"/>
                        <a:pt x="36" y="59"/>
                      </a:cubicBezTo>
                      <a:cubicBezTo>
                        <a:pt x="37" y="59"/>
                        <a:pt x="37" y="60"/>
                        <a:pt x="38" y="60"/>
                      </a:cubicBezTo>
                      <a:cubicBezTo>
                        <a:pt x="39" y="58"/>
                        <a:pt x="41" y="56"/>
                        <a:pt x="42" y="54"/>
                      </a:cubicBezTo>
                      <a:cubicBezTo>
                        <a:pt x="45" y="49"/>
                        <a:pt x="45" y="49"/>
                        <a:pt x="45" y="49"/>
                      </a:cubicBezTo>
                      <a:cubicBezTo>
                        <a:pt x="45" y="49"/>
                        <a:pt x="45" y="49"/>
                        <a:pt x="45" y="49"/>
                      </a:cubicBezTo>
                      <a:cubicBezTo>
                        <a:pt x="43" y="48"/>
                        <a:pt x="43" y="48"/>
                        <a:pt x="43" y="48"/>
                      </a:cubicBezTo>
                      <a:moveTo>
                        <a:pt x="66" y="47"/>
                      </a:moveTo>
                      <a:cubicBezTo>
                        <a:pt x="65" y="50"/>
                        <a:pt x="64" y="52"/>
                        <a:pt x="62" y="54"/>
                      </a:cubicBezTo>
                      <a:cubicBezTo>
                        <a:pt x="63" y="54"/>
                        <a:pt x="63" y="54"/>
                        <a:pt x="63" y="54"/>
                      </a:cubicBezTo>
                      <a:cubicBezTo>
                        <a:pt x="67" y="48"/>
                        <a:pt x="67" y="48"/>
                        <a:pt x="67" y="48"/>
                      </a:cubicBezTo>
                      <a:cubicBezTo>
                        <a:pt x="67" y="48"/>
                        <a:pt x="67" y="47"/>
                        <a:pt x="66" y="47"/>
                      </a:cubicBezTo>
                      <a:moveTo>
                        <a:pt x="39" y="46"/>
                      </a:moveTo>
                      <a:cubicBezTo>
                        <a:pt x="37" y="50"/>
                        <a:pt x="35" y="54"/>
                        <a:pt x="33" y="57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5" y="58"/>
                        <a:pt x="35" y="59"/>
                      </a:cubicBezTo>
                      <a:cubicBezTo>
                        <a:pt x="37" y="56"/>
                        <a:pt x="38" y="53"/>
                        <a:pt x="40" y="51"/>
                      </a:cubicBezTo>
                      <a:cubicBezTo>
                        <a:pt x="40" y="50"/>
                        <a:pt x="41" y="49"/>
                        <a:pt x="42" y="48"/>
                      </a:cubicBezTo>
                      <a:cubicBezTo>
                        <a:pt x="39" y="46"/>
                        <a:pt x="39" y="46"/>
                        <a:pt x="39" y="46"/>
                      </a:cubicBezTo>
                      <a:moveTo>
                        <a:pt x="64" y="46"/>
                      </a:moveTo>
                      <a:cubicBezTo>
                        <a:pt x="63" y="48"/>
                        <a:pt x="62" y="50"/>
                        <a:pt x="60" y="53"/>
                      </a:cubicBezTo>
                      <a:cubicBezTo>
                        <a:pt x="61" y="53"/>
                        <a:pt x="61" y="53"/>
                        <a:pt x="62" y="53"/>
                      </a:cubicBezTo>
                      <a:cubicBezTo>
                        <a:pt x="63" y="51"/>
                        <a:pt x="64" y="49"/>
                        <a:pt x="66" y="47"/>
                      </a:cubicBezTo>
                      <a:cubicBezTo>
                        <a:pt x="65" y="47"/>
                        <a:pt x="65" y="46"/>
                        <a:pt x="64" y="46"/>
                      </a:cubicBezTo>
                      <a:moveTo>
                        <a:pt x="155" y="46"/>
                      </a:moveTo>
                      <a:cubicBezTo>
                        <a:pt x="156" y="47"/>
                        <a:pt x="157" y="48"/>
                        <a:pt x="158" y="49"/>
                      </a:cubicBezTo>
                      <a:cubicBezTo>
                        <a:pt x="158" y="49"/>
                        <a:pt x="159" y="49"/>
                        <a:pt x="159" y="50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60" y="49"/>
                        <a:pt x="160" y="49"/>
                        <a:pt x="160" y="48"/>
                      </a:cubicBezTo>
                      <a:cubicBezTo>
                        <a:pt x="160" y="48"/>
                        <a:pt x="160" y="48"/>
                        <a:pt x="160" y="48"/>
                      </a:cubicBezTo>
                      <a:cubicBezTo>
                        <a:pt x="160" y="48"/>
                        <a:pt x="160" y="48"/>
                        <a:pt x="160" y="47"/>
                      </a:cubicBezTo>
                      <a:cubicBezTo>
                        <a:pt x="160" y="47"/>
                        <a:pt x="159" y="47"/>
                        <a:pt x="159" y="47"/>
                      </a:cubicBezTo>
                      <a:cubicBezTo>
                        <a:pt x="158" y="47"/>
                        <a:pt x="157" y="47"/>
                        <a:pt x="157" y="47"/>
                      </a:cubicBezTo>
                      <a:cubicBezTo>
                        <a:pt x="157" y="47"/>
                        <a:pt x="156" y="46"/>
                        <a:pt x="156" y="46"/>
                      </a:cubicBezTo>
                      <a:cubicBezTo>
                        <a:pt x="156" y="46"/>
                        <a:pt x="156" y="46"/>
                        <a:pt x="156" y="47"/>
                      </a:cubicBezTo>
                      <a:cubicBezTo>
                        <a:pt x="155" y="46"/>
                        <a:pt x="155" y="46"/>
                        <a:pt x="155" y="46"/>
                      </a:cubicBezTo>
                      <a:moveTo>
                        <a:pt x="142" y="45"/>
                      </a:moveTo>
                      <a:cubicBezTo>
                        <a:pt x="141" y="46"/>
                        <a:pt x="140" y="48"/>
                        <a:pt x="139" y="50"/>
                      </a:cubicBezTo>
                      <a:cubicBezTo>
                        <a:pt x="141" y="51"/>
                        <a:pt x="143" y="52"/>
                        <a:pt x="145" y="52"/>
                      </a:cubicBezTo>
                      <a:cubicBezTo>
                        <a:pt x="146" y="51"/>
                        <a:pt x="147" y="50"/>
                        <a:pt x="148" y="48"/>
                      </a:cubicBezTo>
                      <a:cubicBezTo>
                        <a:pt x="147" y="48"/>
                        <a:pt x="147" y="48"/>
                        <a:pt x="147" y="48"/>
                      </a:cubicBezTo>
                      <a:cubicBezTo>
                        <a:pt x="142" y="45"/>
                        <a:pt x="142" y="45"/>
                        <a:pt x="142" y="45"/>
                      </a:cubicBezTo>
                      <a:moveTo>
                        <a:pt x="87" y="44"/>
                      </a:moveTo>
                      <a:cubicBezTo>
                        <a:pt x="86" y="46"/>
                        <a:pt x="85" y="48"/>
                        <a:pt x="83" y="50"/>
                      </a:cubicBezTo>
                      <a:cubicBezTo>
                        <a:pt x="86" y="51"/>
                        <a:pt x="88" y="52"/>
                        <a:pt x="90" y="53"/>
                      </a:cubicBezTo>
                      <a:cubicBezTo>
                        <a:pt x="92" y="51"/>
                        <a:pt x="93" y="49"/>
                        <a:pt x="94" y="48"/>
                      </a:cubicBezTo>
                      <a:cubicBezTo>
                        <a:pt x="92" y="46"/>
                        <a:pt x="89" y="45"/>
                        <a:pt x="87" y="44"/>
                      </a:cubicBezTo>
                      <a:moveTo>
                        <a:pt x="108" y="43"/>
                      </a:moveTo>
                      <a:cubicBezTo>
                        <a:pt x="105" y="47"/>
                        <a:pt x="105" y="47"/>
                        <a:pt x="105" y="47"/>
                      </a:cubicBezTo>
                      <a:cubicBezTo>
                        <a:pt x="108" y="49"/>
                        <a:pt x="111" y="51"/>
                        <a:pt x="115" y="53"/>
                      </a:cubicBezTo>
                      <a:cubicBezTo>
                        <a:pt x="115" y="53"/>
                        <a:pt x="115" y="53"/>
                        <a:pt x="115" y="53"/>
                      </a:cubicBezTo>
                      <a:cubicBezTo>
                        <a:pt x="117" y="49"/>
                        <a:pt x="117" y="49"/>
                        <a:pt x="117" y="49"/>
                      </a:cubicBezTo>
                      <a:cubicBezTo>
                        <a:pt x="115" y="48"/>
                        <a:pt x="113" y="47"/>
                        <a:pt x="112" y="46"/>
                      </a:cubicBezTo>
                      <a:cubicBezTo>
                        <a:pt x="108" y="43"/>
                        <a:pt x="108" y="43"/>
                        <a:pt x="108" y="43"/>
                      </a:cubicBezTo>
                      <a:moveTo>
                        <a:pt x="138" y="43"/>
                      </a:moveTo>
                      <a:cubicBezTo>
                        <a:pt x="137" y="44"/>
                        <a:pt x="136" y="46"/>
                        <a:pt x="135" y="48"/>
                      </a:cubicBezTo>
                      <a:cubicBezTo>
                        <a:pt x="136" y="48"/>
                        <a:pt x="136" y="49"/>
                        <a:pt x="137" y="49"/>
                      </a:cubicBezTo>
                      <a:cubicBezTo>
                        <a:pt x="138" y="47"/>
                        <a:pt x="139" y="45"/>
                        <a:pt x="140" y="44"/>
                      </a:cubicBezTo>
                      <a:cubicBezTo>
                        <a:pt x="138" y="43"/>
                        <a:pt x="138" y="43"/>
                        <a:pt x="138" y="43"/>
                      </a:cubicBezTo>
                      <a:moveTo>
                        <a:pt x="59" y="43"/>
                      </a:moveTo>
                      <a:cubicBezTo>
                        <a:pt x="55" y="50"/>
                        <a:pt x="55" y="50"/>
                        <a:pt x="55" y="50"/>
                      </a:cubicBezTo>
                      <a:cubicBezTo>
                        <a:pt x="55" y="50"/>
                        <a:pt x="56" y="50"/>
                        <a:pt x="57" y="51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3"/>
                        <a:pt x="59" y="43"/>
                        <a:pt x="59" y="43"/>
                      </a:cubicBezTo>
                      <a:moveTo>
                        <a:pt x="57" y="42"/>
                      </a:moveTo>
                      <a:cubicBezTo>
                        <a:pt x="56" y="44"/>
                        <a:pt x="55" y="47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5" y="47"/>
                        <a:pt x="57" y="45"/>
                        <a:pt x="58" y="42"/>
                      </a:cubicBezTo>
                      <a:cubicBezTo>
                        <a:pt x="58" y="42"/>
                        <a:pt x="58" y="42"/>
                        <a:pt x="57" y="42"/>
                      </a:cubicBezTo>
                      <a:moveTo>
                        <a:pt x="29" y="41"/>
                      </a:moveTo>
                      <a:cubicBezTo>
                        <a:pt x="27" y="43"/>
                        <a:pt x="26" y="46"/>
                        <a:pt x="24" y="48"/>
                      </a:cubicBezTo>
                      <a:cubicBezTo>
                        <a:pt x="24" y="49"/>
                        <a:pt x="23" y="50"/>
                        <a:pt x="22" y="51"/>
                      </a:cubicBezTo>
                      <a:cubicBezTo>
                        <a:pt x="25" y="53"/>
                        <a:pt x="25" y="53"/>
                        <a:pt x="25" y="53"/>
                      </a:cubicBezTo>
                      <a:cubicBezTo>
                        <a:pt x="31" y="42"/>
                        <a:pt x="31" y="42"/>
                        <a:pt x="31" y="42"/>
                      </a:cubicBezTo>
                      <a:cubicBezTo>
                        <a:pt x="29" y="41"/>
                        <a:pt x="29" y="41"/>
                        <a:pt x="29" y="41"/>
                      </a:cubicBezTo>
                      <a:moveTo>
                        <a:pt x="80" y="40"/>
                      </a:moveTo>
                      <a:cubicBezTo>
                        <a:pt x="79" y="42"/>
                        <a:pt x="78" y="44"/>
                        <a:pt x="76" y="46"/>
                      </a:cubicBezTo>
                      <a:cubicBezTo>
                        <a:pt x="78" y="47"/>
                        <a:pt x="79" y="48"/>
                        <a:pt x="80" y="48"/>
                      </a:cubicBezTo>
                      <a:cubicBezTo>
                        <a:pt x="84" y="42"/>
                        <a:pt x="84" y="42"/>
                        <a:pt x="84" y="42"/>
                      </a:cubicBezTo>
                      <a:cubicBezTo>
                        <a:pt x="82" y="41"/>
                        <a:pt x="81" y="41"/>
                        <a:pt x="80" y="40"/>
                      </a:cubicBezTo>
                      <a:moveTo>
                        <a:pt x="52" y="39"/>
                      </a:moveTo>
                      <a:cubicBezTo>
                        <a:pt x="51" y="41"/>
                        <a:pt x="49" y="44"/>
                        <a:pt x="48" y="46"/>
                      </a:cubicBezTo>
                      <a:cubicBezTo>
                        <a:pt x="48" y="46"/>
                        <a:pt x="48" y="46"/>
                        <a:pt x="48" y="46"/>
                      </a:cubicBezTo>
                      <a:cubicBezTo>
                        <a:pt x="49" y="45"/>
                        <a:pt x="50" y="44"/>
                        <a:pt x="50" y="43"/>
                      </a:cubicBezTo>
                      <a:cubicBezTo>
                        <a:pt x="52" y="39"/>
                        <a:pt x="52" y="39"/>
                        <a:pt x="52" y="39"/>
                      </a:cubicBezTo>
                      <a:cubicBezTo>
                        <a:pt x="52" y="39"/>
                        <a:pt x="52" y="39"/>
                        <a:pt x="52" y="39"/>
                      </a:cubicBezTo>
                      <a:moveTo>
                        <a:pt x="156" y="38"/>
                      </a:moveTo>
                      <a:cubicBezTo>
                        <a:pt x="155" y="41"/>
                        <a:pt x="155" y="41"/>
                        <a:pt x="155" y="41"/>
                      </a:cubicBezTo>
                      <a:cubicBezTo>
                        <a:pt x="155" y="41"/>
                        <a:pt x="156" y="41"/>
                        <a:pt x="156" y="41"/>
                      </a:cubicBezTo>
                      <a:cubicBezTo>
                        <a:pt x="157" y="39"/>
                        <a:pt x="157" y="39"/>
                        <a:pt x="157" y="39"/>
                      </a:cubicBezTo>
                      <a:cubicBezTo>
                        <a:pt x="157" y="39"/>
                        <a:pt x="156" y="39"/>
                        <a:pt x="156" y="38"/>
                      </a:cubicBezTo>
                      <a:moveTo>
                        <a:pt x="25" y="38"/>
                      </a:moveTo>
                      <a:cubicBezTo>
                        <a:pt x="18" y="49"/>
                        <a:pt x="18" y="49"/>
                        <a:pt x="18" y="49"/>
                      </a:cubicBezTo>
                      <a:cubicBezTo>
                        <a:pt x="20" y="50"/>
                        <a:pt x="20" y="50"/>
                        <a:pt x="20" y="50"/>
                      </a:cubicBezTo>
                      <a:cubicBezTo>
                        <a:pt x="22" y="46"/>
                        <a:pt x="24" y="43"/>
                        <a:pt x="26" y="39"/>
                      </a:cubicBezTo>
                      <a:cubicBezTo>
                        <a:pt x="25" y="38"/>
                        <a:pt x="25" y="38"/>
                        <a:pt x="25" y="38"/>
                      </a:cubicBezTo>
                      <a:moveTo>
                        <a:pt x="76" y="38"/>
                      </a:moveTo>
                      <a:cubicBezTo>
                        <a:pt x="75" y="40"/>
                        <a:pt x="74" y="42"/>
                        <a:pt x="72" y="44"/>
                      </a:cubicBezTo>
                      <a:cubicBezTo>
                        <a:pt x="74" y="45"/>
                        <a:pt x="75" y="46"/>
                        <a:pt x="76" y="46"/>
                      </a:cubicBezTo>
                      <a:cubicBezTo>
                        <a:pt x="77" y="44"/>
                        <a:pt x="79" y="42"/>
                        <a:pt x="80" y="40"/>
                      </a:cubicBezTo>
                      <a:cubicBezTo>
                        <a:pt x="79" y="39"/>
                        <a:pt x="77" y="39"/>
                        <a:pt x="76" y="38"/>
                      </a:cubicBezTo>
                      <a:moveTo>
                        <a:pt x="49" y="38"/>
                      </a:moveTo>
                      <a:cubicBezTo>
                        <a:pt x="48" y="39"/>
                        <a:pt x="48" y="39"/>
                        <a:pt x="48" y="39"/>
                      </a:cubicBezTo>
                      <a:cubicBezTo>
                        <a:pt x="48" y="40"/>
                        <a:pt x="47" y="41"/>
                        <a:pt x="47" y="41"/>
                      </a:cubicBezTo>
                      <a:cubicBezTo>
                        <a:pt x="46" y="42"/>
                        <a:pt x="46" y="43"/>
                        <a:pt x="45" y="44"/>
                      </a:cubicBezTo>
                      <a:cubicBezTo>
                        <a:pt x="46" y="45"/>
                        <a:pt x="47" y="45"/>
                        <a:pt x="47" y="46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51" y="38"/>
                        <a:pt x="50" y="38"/>
                        <a:pt x="49" y="38"/>
                      </a:cubicBezTo>
                      <a:moveTo>
                        <a:pt x="130" y="38"/>
                      </a:moveTo>
                      <a:cubicBezTo>
                        <a:pt x="129" y="40"/>
                        <a:pt x="128" y="42"/>
                        <a:pt x="126" y="44"/>
                      </a:cubicBezTo>
                      <a:cubicBezTo>
                        <a:pt x="129" y="46"/>
                        <a:pt x="132" y="47"/>
                        <a:pt x="135" y="48"/>
                      </a:cubicBezTo>
                      <a:cubicBezTo>
                        <a:pt x="136" y="46"/>
                        <a:pt x="137" y="44"/>
                        <a:pt x="138" y="43"/>
                      </a:cubicBezTo>
                      <a:cubicBezTo>
                        <a:pt x="130" y="38"/>
                        <a:pt x="130" y="38"/>
                        <a:pt x="130" y="38"/>
                      </a:cubicBezTo>
                      <a:moveTo>
                        <a:pt x="73" y="37"/>
                      </a:moveTo>
                      <a:cubicBezTo>
                        <a:pt x="72" y="39"/>
                        <a:pt x="71" y="41"/>
                        <a:pt x="69" y="43"/>
                      </a:cubicBezTo>
                      <a:cubicBezTo>
                        <a:pt x="69" y="43"/>
                        <a:pt x="70" y="43"/>
                        <a:pt x="70" y="43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3" y="37"/>
                        <a:pt x="73" y="37"/>
                        <a:pt x="73" y="37"/>
                      </a:cubicBezTo>
                      <a:moveTo>
                        <a:pt x="45" y="36"/>
                      </a:moveTo>
                      <a:cubicBezTo>
                        <a:pt x="44" y="38"/>
                        <a:pt x="43" y="40"/>
                        <a:pt x="42" y="42"/>
                      </a:cubicBezTo>
                      <a:cubicBezTo>
                        <a:pt x="42" y="43"/>
                        <a:pt x="43" y="43"/>
                        <a:pt x="44" y="44"/>
                      </a:cubicBezTo>
                      <a:cubicBezTo>
                        <a:pt x="45" y="41"/>
                        <a:pt x="46" y="39"/>
                        <a:pt x="48" y="37"/>
                      </a:cubicBezTo>
                      <a:cubicBezTo>
                        <a:pt x="47" y="37"/>
                        <a:pt x="46" y="36"/>
                        <a:pt x="45" y="36"/>
                      </a:cubicBezTo>
                      <a:moveTo>
                        <a:pt x="92" y="35"/>
                      </a:moveTo>
                      <a:cubicBezTo>
                        <a:pt x="92" y="36"/>
                        <a:pt x="92" y="36"/>
                        <a:pt x="92" y="36"/>
                      </a:cubicBezTo>
                      <a:cubicBezTo>
                        <a:pt x="92" y="37"/>
                        <a:pt x="91" y="38"/>
                        <a:pt x="91" y="38"/>
                      </a:cubicBezTo>
                      <a:cubicBezTo>
                        <a:pt x="93" y="40"/>
                        <a:pt x="95" y="41"/>
                        <a:pt x="97" y="42"/>
                      </a:cubicBezTo>
                      <a:cubicBezTo>
                        <a:pt x="98" y="41"/>
                        <a:pt x="99" y="40"/>
                        <a:pt x="99" y="39"/>
                      </a:cubicBezTo>
                      <a:cubicBezTo>
                        <a:pt x="97" y="38"/>
                        <a:pt x="95" y="37"/>
                        <a:pt x="92" y="35"/>
                      </a:cubicBezTo>
                      <a:moveTo>
                        <a:pt x="71" y="35"/>
                      </a:moveTo>
                      <a:cubicBezTo>
                        <a:pt x="70" y="37"/>
                        <a:pt x="69" y="39"/>
                        <a:pt x="67" y="42"/>
                      </a:cubicBezTo>
                      <a:cubicBezTo>
                        <a:pt x="68" y="42"/>
                        <a:pt x="68" y="42"/>
                        <a:pt x="69" y="42"/>
                      </a:cubicBezTo>
                      <a:cubicBezTo>
                        <a:pt x="70" y="40"/>
                        <a:pt x="71" y="38"/>
                        <a:pt x="72" y="36"/>
                      </a:cubicBezTo>
                      <a:cubicBezTo>
                        <a:pt x="72" y="36"/>
                        <a:pt x="71" y="36"/>
                        <a:pt x="71" y="35"/>
                      </a:cubicBezTo>
                      <a:moveTo>
                        <a:pt x="93" y="35"/>
                      </a:moveTo>
                      <a:cubicBezTo>
                        <a:pt x="93" y="35"/>
                        <a:pt x="93" y="35"/>
                        <a:pt x="92" y="35"/>
                      </a:cubicBezTo>
                      <a:cubicBezTo>
                        <a:pt x="93" y="35"/>
                        <a:pt x="93" y="36"/>
                        <a:pt x="93" y="36"/>
                      </a:cubicBezTo>
                      <a:cubicBezTo>
                        <a:pt x="95" y="37"/>
                        <a:pt x="97" y="38"/>
                        <a:pt x="99" y="38"/>
                      </a:cubicBezTo>
                      <a:cubicBezTo>
                        <a:pt x="99" y="38"/>
                        <a:pt x="99" y="38"/>
                        <a:pt x="100" y="38"/>
                      </a:cubicBezTo>
                      <a:cubicBezTo>
                        <a:pt x="97" y="37"/>
                        <a:pt x="97" y="37"/>
                        <a:pt x="97" y="37"/>
                      </a:cubicBezTo>
                      <a:cubicBezTo>
                        <a:pt x="96" y="36"/>
                        <a:pt x="94" y="35"/>
                        <a:pt x="93" y="35"/>
                      </a:cubicBezTo>
                      <a:moveTo>
                        <a:pt x="149" y="34"/>
                      </a:moveTo>
                      <a:cubicBezTo>
                        <a:pt x="149" y="34"/>
                        <a:pt x="148" y="34"/>
                        <a:pt x="148" y="34"/>
                      </a:cubicBezTo>
                      <a:cubicBezTo>
                        <a:pt x="150" y="35"/>
                        <a:pt x="151" y="36"/>
                        <a:pt x="151" y="36"/>
                      </a:cubicBezTo>
                      <a:cubicBezTo>
                        <a:pt x="151" y="36"/>
                        <a:pt x="150" y="36"/>
                        <a:pt x="148" y="34"/>
                      </a:cubicBezTo>
                      <a:cubicBezTo>
                        <a:pt x="147" y="36"/>
                        <a:pt x="147" y="37"/>
                        <a:pt x="146" y="38"/>
                      </a:cubicBezTo>
                      <a:cubicBezTo>
                        <a:pt x="148" y="39"/>
                        <a:pt x="150" y="40"/>
                        <a:pt x="152" y="40"/>
                      </a:cubicBezTo>
                      <a:cubicBezTo>
                        <a:pt x="153" y="39"/>
                        <a:pt x="153" y="38"/>
                        <a:pt x="154" y="37"/>
                      </a:cubicBezTo>
                      <a:cubicBezTo>
                        <a:pt x="152" y="36"/>
                        <a:pt x="150" y="35"/>
                        <a:pt x="149" y="34"/>
                      </a:cubicBezTo>
                      <a:moveTo>
                        <a:pt x="145" y="32"/>
                      </a:moveTo>
                      <a:cubicBezTo>
                        <a:pt x="144" y="34"/>
                        <a:pt x="143" y="35"/>
                        <a:pt x="142" y="36"/>
                      </a:cubicBezTo>
                      <a:cubicBezTo>
                        <a:pt x="143" y="37"/>
                        <a:pt x="143" y="37"/>
                        <a:pt x="144" y="37"/>
                      </a:cubicBezTo>
                      <a:cubicBezTo>
                        <a:pt x="145" y="36"/>
                        <a:pt x="145" y="34"/>
                        <a:pt x="146" y="33"/>
                      </a:cubicBezTo>
                      <a:cubicBezTo>
                        <a:pt x="146" y="33"/>
                        <a:pt x="145" y="33"/>
                        <a:pt x="145" y="32"/>
                      </a:cubicBezTo>
                      <a:moveTo>
                        <a:pt x="86" y="32"/>
                      </a:moveTo>
                      <a:cubicBezTo>
                        <a:pt x="85" y="33"/>
                        <a:pt x="85" y="34"/>
                        <a:pt x="84" y="34"/>
                      </a:cubicBezTo>
                      <a:cubicBezTo>
                        <a:pt x="85" y="35"/>
                        <a:pt x="86" y="36"/>
                        <a:pt x="87" y="36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8" y="33"/>
                        <a:pt x="87" y="33"/>
                        <a:pt x="86" y="32"/>
                      </a:cubicBezTo>
                      <a:moveTo>
                        <a:pt x="65" y="32"/>
                      </a:moveTo>
                      <a:cubicBezTo>
                        <a:pt x="61" y="38"/>
                        <a:pt x="61" y="38"/>
                        <a:pt x="61" y="38"/>
                      </a:cubicBezTo>
                      <a:cubicBezTo>
                        <a:pt x="62" y="39"/>
                        <a:pt x="62" y="39"/>
                        <a:pt x="63" y="40"/>
                      </a:cubicBezTo>
                      <a:cubicBezTo>
                        <a:pt x="67" y="33"/>
                        <a:pt x="67" y="33"/>
                        <a:pt x="67" y="33"/>
                      </a:cubicBezTo>
                      <a:cubicBezTo>
                        <a:pt x="66" y="33"/>
                        <a:pt x="65" y="32"/>
                        <a:pt x="65" y="32"/>
                      </a:cubicBezTo>
                      <a:moveTo>
                        <a:pt x="145" y="32"/>
                      </a:moveTo>
                      <a:cubicBezTo>
                        <a:pt x="145" y="32"/>
                        <a:pt x="145" y="32"/>
                        <a:pt x="145" y="32"/>
                      </a:cubicBezTo>
                      <a:cubicBezTo>
                        <a:pt x="145" y="32"/>
                        <a:pt x="146" y="33"/>
                        <a:pt x="146" y="33"/>
                      </a:cubicBezTo>
                      <a:cubicBezTo>
                        <a:pt x="146" y="33"/>
                        <a:pt x="147" y="33"/>
                        <a:pt x="147" y="32"/>
                      </a:cubicBezTo>
                      <a:cubicBezTo>
                        <a:pt x="146" y="32"/>
                        <a:pt x="146" y="32"/>
                        <a:pt x="145" y="32"/>
                      </a:cubicBezTo>
                      <a:moveTo>
                        <a:pt x="86" y="31"/>
                      </a:moveTo>
                      <a:cubicBezTo>
                        <a:pt x="86" y="32"/>
                        <a:pt x="86" y="32"/>
                        <a:pt x="86" y="32"/>
                      </a:cubicBezTo>
                      <a:cubicBezTo>
                        <a:pt x="87" y="33"/>
                        <a:pt x="88" y="33"/>
                        <a:pt x="89" y="34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88" y="32"/>
                        <a:pt x="87" y="32"/>
                        <a:pt x="86" y="31"/>
                      </a:cubicBezTo>
                      <a:moveTo>
                        <a:pt x="64" y="31"/>
                      </a:moveTo>
                      <a:cubicBezTo>
                        <a:pt x="62" y="34"/>
                        <a:pt x="61" y="36"/>
                        <a:pt x="60" y="38"/>
                      </a:cubicBezTo>
                      <a:cubicBezTo>
                        <a:pt x="60" y="38"/>
                        <a:pt x="60" y="38"/>
                        <a:pt x="60" y="38"/>
                      </a:cubicBezTo>
                      <a:cubicBezTo>
                        <a:pt x="60" y="38"/>
                        <a:pt x="60" y="38"/>
                        <a:pt x="60" y="38"/>
                      </a:cubicBezTo>
                      <a:cubicBezTo>
                        <a:pt x="61" y="38"/>
                        <a:pt x="61" y="38"/>
                        <a:pt x="61" y="37"/>
                      </a:cubicBezTo>
                      <a:cubicBezTo>
                        <a:pt x="62" y="35"/>
                        <a:pt x="63" y="34"/>
                        <a:pt x="64" y="32"/>
                      </a:cubicBezTo>
                      <a:cubicBezTo>
                        <a:pt x="64" y="32"/>
                        <a:pt x="64" y="32"/>
                        <a:pt x="64" y="31"/>
                      </a:cubicBezTo>
                      <a:moveTo>
                        <a:pt x="35" y="31"/>
                      </a:moveTo>
                      <a:cubicBezTo>
                        <a:pt x="34" y="33"/>
                        <a:pt x="33" y="34"/>
                        <a:pt x="32" y="36"/>
                      </a:cubicBezTo>
                      <a:cubicBezTo>
                        <a:pt x="34" y="38"/>
                        <a:pt x="34" y="38"/>
                        <a:pt x="34" y="38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7" y="31"/>
                        <a:pt x="36" y="31"/>
                        <a:pt x="35" y="31"/>
                      </a:cubicBezTo>
                      <a:moveTo>
                        <a:pt x="81" y="30"/>
                      </a:moveTo>
                      <a:cubicBezTo>
                        <a:pt x="81" y="31"/>
                        <a:pt x="81" y="32"/>
                        <a:pt x="80" y="32"/>
                      </a:cubicBezTo>
                      <a:cubicBezTo>
                        <a:pt x="81" y="33"/>
                        <a:pt x="82" y="33"/>
                        <a:pt x="83" y="34"/>
                      </a:cubicBezTo>
                      <a:cubicBezTo>
                        <a:pt x="84" y="33"/>
                        <a:pt x="84" y="33"/>
                        <a:pt x="85" y="32"/>
                      </a:cubicBezTo>
                      <a:cubicBezTo>
                        <a:pt x="83" y="31"/>
                        <a:pt x="82" y="31"/>
                        <a:pt x="81" y="30"/>
                      </a:cubicBezTo>
                      <a:moveTo>
                        <a:pt x="115" y="30"/>
                      </a:moveTo>
                      <a:cubicBezTo>
                        <a:pt x="111" y="37"/>
                        <a:pt x="111" y="37"/>
                        <a:pt x="111" y="37"/>
                      </a:cubicBezTo>
                      <a:cubicBezTo>
                        <a:pt x="114" y="39"/>
                        <a:pt x="118" y="41"/>
                        <a:pt x="121" y="42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5" y="34"/>
                        <a:pt x="124" y="34"/>
                        <a:pt x="123" y="33"/>
                      </a:cubicBezTo>
                      <a:cubicBezTo>
                        <a:pt x="123" y="33"/>
                        <a:pt x="122" y="33"/>
                        <a:pt x="122" y="32"/>
                      </a:cubicBezTo>
                      <a:cubicBezTo>
                        <a:pt x="120" y="32"/>
                        <a:pt x="117" y="31"/>
                        <a:pt x="115" y="30"/>
                      </a:cubicBezTo>
                      <a:moveTo>
                        <a:pt x="82" y="29"/>
                      </a:moveTo>
                      <a:cubicBezTo>
                        <a:pt x="82" y="30"/>
                        <a:pt x="82" y="30"/>
                        <a:pt x="81" y="30"/>
                      </a:cubicBezTo>
                      <a:cubicBezTo>
                        <a:pt x="83" y="31"/>
                        <a:pt x="84" y="31"/>
                        <a:pt x="85" y="32"/>
                      </a:cubicBezTo>
                      <a:cubicBezTo>
                        <a:pt x="85" y="31"/>
                        <a:pt x="85" y="31"/>
                        <a:pt x="85" y="31"/>
                      </a:cubicBezTo>
                      <a:cubicBezTo>
                        <a:pt x="84" y="30"/>
                        <a:pt x="83" y="30"/>
                        <a:pt x="82" y="29"/>
                      </a:cubicBezTo>
                      <a:moveTo>
                        <a:pt x="151" y="29"/>
                      </a:moveTo>
                      <a:cubicBezTo>
                        <a:pt x="151" y="30"/>
                        <a:pt x="151" y="30"/>
                        <a:pt x="151" y="30"/>
                      </a:cubicBezTo>
                      <a:cubicBezTo>
                        <a:pt x="151" y="31"/>
                        <a:pt x="152" y="31"/>
                        <a:pt x="153" y="31"/>
                      </a:cubicBezTo>
                      <a:cubicBezTo>
                        <a:pt x="156" y="33"/>
                        <a:pt x="156" y="33"/>
                        <a:pt x="156" y="33"/>
                      </a:cubicBezTo>
                      <a:cubicBezTo>
                        <a:pt x="157" y="31"/>
                        <a:pt x="157" y="31"/>
                        <a:pt x="157" y="31"/>
                      </a:cubicBezTo>
                      <a:cubicBezTo>
                        <a:pt x="155" y="31"/>
                        <a:pt x="156" y="31"/>
                        <a:pt x="154" y="30"/>
                      </a:cubicBezTo>
                      <a:cubicBezTo>
                        <a:pt x="151" y="29"/>
                        <a:pt x="151" y="29"/>
                        <a:pt x="151" y="29"/>
                      </a:cubicBezTo>
                      <a:moveTo>
                        <a:pt x="78" y="29"/>
                      </a:moveTo>
                      <a:cubicBezTo>
                        <a:pt x="78" y="29"/>
                        <a:pt x="77" y="30"/>
                        <a:pt x="77" y="30"/>
                      </a:cubicBezTo>
                      <a:cubicBezTo>
                        <a:pt x="77" y="30"/>
                        <a:pt x="77" y="30"/>
                        <a:pt x="78" y="31"/>
                      </a:cubicBezTo>
                      <a:cubicBezTo>
                        <a:pt x="78" y="29"/>
                        <a:pt x="78" y="29"/>
                        <a:pt x="78" y="29"/>
                      </a:cubicBezTo>
                      <a:cubicBezTo>
                        <a:pt x="78" y="29"/>
                        <a:pt x="78" y="29"/>
                        <a:pt x="78" y="29"/>
                      </a:cubicBezTo>
                      <a:moveTo>
                        <a:pt x="59" y="29"/>
                      </a:moveTo>
                      <a:cubicBezTo>
                        <a:pt x="58" y="30"/>
                        <a:pt x="57" y="32"/>
                        <a:pt x="56" y="33"/>
                      </a:cubicBezTo>
                      <a:cubicBezTo>
                        <a:pt x="55" y="34"/>
                        <a:pt x="55" y="34"/>
                        <a:pt x="55" y="35"/>
                      </a:cubicBezTo>
                      <a:cubicBezTo>
                        <a:pt x="55" y="35"/>
                        <a:pt x="55" y="35"/>
                        <a:pt x="55" y="35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moveTo>
                        <a:pt x="147" y="28"/>
                      </a:moveTo>
                      <a:cubicBezTo>
                        <a:pt x="148" y="28"/>
                        <a:pt x="148" y="29"/>
                        <a:pt x="149" y="29"/>
                      </a:cubicBezTo>
                      <a:cubicBezTo>
                        <a:pt x="149" y="29"/>
                        <a:pt x="149" y="29"/>
                        <a:pt x="149" y="29"/>
                      </a:cubicBezTo>
                      <a:cubicBezTo>
                        <a:pt x="147" y="28"/>
                        <a:pt x="147" y="28"/>
                        <a:pt x="147" y="28"/>
                      </a:cubicBezTo>
                      <a:moveTo>
                        <a:pt x="30" y="28"/>
                      </a:move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30" y="33"/>
                        <a:pt x="31" y="31"/>
                        <a:pt x="32" y="29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moveTo>
                        <a:pt x="79" y="28"/>
                      </a:moveTo>
                      <a:cubicBezTo>
                        <a:pt x="78" y="28"/>
                        <a:pt x="78" y="28"/>
                        <a:pt x="78" y="29"/>
                      </a:cubicBezTo>
                      <a:cubicBezTo>
                        <a:pt x="78" y="29"/>
                        <a:pt x="78" y="29"/>
                        <a:pt x="79" y="29"/>
                      </a:cubicBezTo>
                      <a:cubicBezTo>
                        <a:pt x="79" y="28"/>
                        <a:pt x="79" y="28"/>
                        <a:pt x="79" y="28"/>
                      </a:cubicBezTo>
                      <a:cubicBezTo>
                        <a:pt x="79" y="28"/>
                        <a:pt x="79" y="28"/>
                        <a:pt x="79" y="28"/>
                      </a:cubicBezTo>
                      <a:moveTo>
                        <a:pt x="76" y="28"/>
                      </a:moveTo>
                      <a:cubicBezTo>
                        <a:pt x="75" y="28"/>
                        <a:pt x="75" y="29"/>
                        <a:pt x="75" y="29"/>
                      </a:cubicBezTo>
                      <a:cubicBezTo>
                        <a:pt x="75" y="29"/>
                        <a:pt x="76" y="30"/>
                        <a:pt x="76" y="30"/>
                      </a:cubicBez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7" y="28"/>
                        <a:pt x="76" y="28"/>
                        <a:pt x="76" y="28"/>
                      </a:cubicBezTo>
                      <a:moveTo>
                        <a:pt x="163" y="28"/>
                      </a:moveTo>
                      <a:cubicBezTo>
                        <a:pt x="163" y="29"/>
                        <a:pt x="163" y="30"/>
                        <a:pt x="160" y="31"/>
                      </a:cubicBezTo>
                      <a:cubicBezTo>
                        <a:pt x="159" y="33"/>
                        <a:pt x="159" y="33"/>
                        <a:pt x="159" y="33"/>
                      </a:cubicBezTo>
                      <a:cubicBezTo>
                        <a:pt x="158" y="35"/>
                        <a:pt x="158" y="35"/>
                        <a:pt x="158" y="35"/>
                      </a:cubicBezTo>
                      <a:cubicBezTo>
                        <a:pt x="159" y="35"/>
                        <a:pt x="159" y="35"/>
                        <a:pt x="159" y="35"/>
                      </a:cubicBezTo>
                      <a:cubicBezTo>
                        <a:pt x="161" y="33"/>
                        <a:pt x="161" y="33"/>
                        <a:pt x="161" y="33"/>
                      </a:cubicBezTo>
                      <a:cubicBezTo>
                        <a:pt x="163" y="30"/>
                        <a:pt x="163" y="30"/>
                        <a:pt x="163" y="30"/>
                      </a:cubicBezTo>
                      <a:cubicBezTo>
                        <a:pt x="164" y="28"/>
                        <a:pt x="164" y="28"/>
                        <a:pt x="164" y="28"/>
                      </a:cubicBezTo>
                      <a:cubicBezTo>
                        <a:pt x="164" y="28"/>
                        <a:pt x="164" y="28"/>
                        <a:pt x="164" y="28"/>
                      </a:cubicBezTo>
                      <a:cubicBezTo>
                        <a:pt x="163" y="28"/>
                        <a:pt x="163" y="28"/>
                        <a:pt x="163" y="28"/>
                      </a:cubicBezTo>
                      <a:moveTo>
                        <a:pt x="75" y="27"/>
                      </a:moveTo>
                      <a:cubicBezTo>
                        <a:pt x="74" y="29"/>
                        <a:pt x="74" y="29"/>
                        <a:pt x="74" y="29"/>
                      </a:cubicBezTo>
                      <a:cubicBezTo>
                        <a:pt x="74" y="29"/>
                        <a:pt x="74" y="29"/>
                        <a:pt x="74" y="29"/>
                      </a:cubicBezTo>
                      <a:cubicBezTo>
                        <a:pt x="75" y="28"/>
                        <a:pt x="75" y="28"/>
                        <a:pt x="75" y="28"/>
                      </a:cubicBezTo>
                      <a:cubicBezTo>
                        <a:pt x="75" y="28"/>
                        <a:pt x="75" y="28"/>
                        <a:pt x="75" y="27"/>
                      </a:cubicBezTo>
                      <a:moveTo>
                        <a:pt x="163" y="27"/>
                      </a:moveTo>
                      <a:cubicBezTo>
                        <a:pt x="163" y="27"/>
                        <a:pt x="163" y="27"/>
                        <a:pt x="163" y="28"/>
                      </a:cubicBezTo>
                      <a:cubicBezTo>
                        <a:pt x="163" y="28"/>
                        <a:pt x="163" y="28"/>
                        <a:pt x="164" y="28"/>
                      </a:cubicBezTo>
                      <a:cubicBezTo>
                        <a:pt x="164" y="28"/>
                        <a:pt x="165" y="29"/>
                        <a:pt x="165" y="29"/>
                      </a:cubicBezTo>
                      <a:cubicBezTo>
                        <a:pt x="165" y="29"/>
                        <a:pt x="165" y="29"/>
                        <a:pt x="164" y="28"/>
                      </a:cubicBezTo>
                      <a:cubicBezTo>
                        <a:pt x="164" y="28"/>
                        <a:pt x="163" y="28"/>
                        <a:pt x="163" y="27"/>
                      </a:cubicBezTo>
                      <a:moveTo>
                        <a:pt x="56" y="27"/>
                      </a:move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8" y="28"/>
                        <a:pt x="58" y="28"/>
                        <a:pt x="58" y="28"/>
                      </a:cubicBezTo>
                      <a:cubicBezTo>
                        <a:pt x="57" y="28"/>
                        <a:pt x="56" y="28"/>
                        <a:pt x="56" y="27"/>
                      </a:cubicBezTo>
                      <a:moveTo>
                        <a:pt x="136" y="27"/>
                      </a:moveTo>
                      <a:cubicBezTo>
                        <a:pt x="135" y="29"/>
                        <a:pt x="134" y="30"/>
                        <a:pt x="134" y="32"/>
                      </a:cubicBezTo>
                      <a:cubicBezTo>
                        <a:pt x="136" y="33"/>
                        <a:pt x="139" y="35"/>
                        <a:pt x="142" y="36"/>
                      </a:cubicBezTo>
                      <a:cubicBezTo>
                        <a:pt x="142" y="36"/>
                        <a:pt x="143" y="35"/>
                        <a:pt x="143" y="35"/>
                      </a:cubicBezTo>
                      <a:cubicBezTo>
                        <a:pt x="145" y="32"/>
                        <a:pt x="145" y="32"/>
                        <a:pt x="145" y="32"/>
                      </a:cubicBezTo>
                      <a:cubicBezTo>
                        <a:pt x="142" y="31"/>
                        <a:pt x="140" y="29"/>
                        <a:pt x="136" y="27"/>
                      </a:cubicBezTo>
                      <a:moveTo>
                        <a:pt x="76" y="27"/>
                      </a:moveTo>
                      <a:cubicBezTo>
                        <a:pt x="76" y="27"/>
                        <a:pt x="76" y="27"/>
                        <a:pt x="76" y="28"/>
                      </a:cubicBezTo>
                      <a:cubicBezTo>
                        <a:pt x="76" y="28"/>
                        <a:pt x="77" y="28"/>
                        <a:pt x="77" y="28"/>
                      </a:cubicBezTo>
                      <a:cubicBezTo>
                        <a:pt x="78" y="28"/>
                        <a:pt x="78" y="28"/>
                        <a:pt x="78" y="28"/>
                      </a:cubicBezTo>
                      <a:cubicBezTo>
                        <a:pt x="77" y="27"/>
                        <a:pt x="77" y="27"/>
                        <a:pt x="76" y="27"/>
                      </a:cubicBezTo>
                      <a:moveTo>
                        <a:pt x="76" y="27"/>
                      </a:move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5" y="27"/>
                        <a:pt x="76" y="27"/>
                        <a:pt x="76" y="27"/>
                      </a:cubicBezTo>
                      <a:cubicBezTo>
                        <a:pt x="76" y="27"/>
                        <a:pt x="76" y="27"/>
                        <a:pt x="76" y="27"/>
                      </a:cubicBezTo>
                      <a:moveTo>
                        <a:pt x="137" y="26"/>
                      </a:moveTo>
                      <a:cubicBezTo>
                        <a:pt x="137" y="26"/>
                        <a:pt x="137" y="27"/>
                        <a:pt x="137" y="27"/>
                      </a:cubicBezTo>
                      <a:cubicBezTo>
                        <a:pt x="140" y="29"/>
                        <a:pt x="142" y="30"/>
                        <a:pt x="145" y="32"/>
                      </a:cubicBezTo>
                      <a:cubicBezTo>
                        <a:pt x="145" y="31"/>
                        <a:pt x="145" y="31"/>
                        <a:pt x="145" y="31"/>
                      </a:cubicBezTo>
                      <a:cubicBezTo>
                        <a:pt x="142" y="30"/>
                        <a:pt x="140" y="28"/>
                        <a:pt x="137" y="26"/>
                      </a:cubicBezTo>
                      <a:moveTo>
                        <a:pt x="52" y="25"/>
                      </a:moveTo>
                      <a:cubicBezTo>
                        <a:pt x="50" y="27"/>
                        <a:pt x="49" y="29"/>
                        <a:pt x="48" y="31"/>
                      </a:cubicBezTo>
                      <a:cubicBezTo>
                        <a:pt x="50" y="32"/>
                        <a:pt x="50" y="32"/>
                        <a:pt x="50" y="32"/>
                      </a:cubicBezTo>
                      <a:cubicBezTo>
                        <a:pt x="52" y="30"/>
                        <a:pt x="53" y="28"/>
                        <a:pt x="54" y="26"/>
                      </a:cubicBezTo>
                      <a:cubicBezTo>
                        <a:pt x="53" y="26"/>
                        <a:pt x="52" y="25"/>
                        <a:pt x="52" y="25"/>
                      </a:cubicBezTo>
                      <a:moveTo>
                        <a:pt x="69" y="25"/>
                      </a:moveTo>
                      <a:cubicBezTo>
                        <a:pt x="69" y="25"/>
                        <a:pt x="69" y="25"/>
                        <a:pt x="69" y="25"/>
                      </a:cubicBezTo>
                      <a:cubicBezTo>
                        <a:pt x="71" y="26"/>
                        <a:pt x="71" y="26"/>
                        <a:pt x="71" y="26"/>
                      </a:cubicBezTo>
                      <a:cubicBezTo>
                        <a:pt x="71" y="26"/>
                        <a:pt x="71" y="26"/>
                        <a:pt x="71" y="26"/>
                      </a:cubicBezTo>
                      <a:cubicBezTo>
                        <a:pt x="71" y="26"/>
                        <a:pt x="71" y="25"/>
                        <a:pt x="70" y="25"/>
                      </a:cubicBezTo>
                      <a:cubicBezTo>
                        <a:pt x="69" y="25"/>
                        <a:pt x="69" y="25"/>
                        <a:pt x="69" y="25"/>
                      </a:cubicBezTo>
                      <a:moveTo>
                        <a:pt x="68" y="24"/>
                      </a:moveTo>
                      <a:cubicBezTo>
                        <a:pt x="68" y="24"/>
                        <a:pt x="68" y="24"/>
                        <a:pt x="68" y="25"/>
                      </a:cubicBezTo>
                      <a:cubicBezTo>
                        <a:pt x="68" y="25"/>
                        <a:pt x="68" y="25"/>
                        <a:pt x="68" y="25"/>
                      </a:cubicBezTo>
                      <a:cubicBezTo>
                        <a:pt x="68" y="25"/>
                        <a:pt x="68" y="25"/>
                        <a:pt x="68" y="24"/>
                      </a:cubicBezTo>
                      <a:cubicBezTo>
                        <a:pt x="68" y="24"/>
                        <a:pt x="68" y="24"/>
                        <a:pt x="68" y="24"/>
                      </a:cubicBezTo>
                      <a:moveTo>
                        <a:pt x="154" y="24"/>
                      </a:moveTo>
                      <a:cubicBezTo>
                        <a:pt x="153" y="26"/>
                        <a:pt x="153" y="26"/>
                        <a:pt x="153" y="26"/>
                      </a:cubicBezTo>
                      <a:cubicBezTo>
                        <a:pt x="154" y="26"/>
                        <a:pt x="155" y="26"/>
                        <a:pt x="156" y="26"/>
                      </a:cubicBezTo>
                      <a:cubicBezTo>
                        <a:pt x="157" y="26"/>
                        <a:pt x="157" y="26"/>
                        <a:pt x="157" y="25"/>
                      </a:cubicBezTo>
                      <a:cubicBezTo>
                        <a:pt x="156" y="25"/>
                        <a:pt x="155" y="24"/>
                        <a:pt x="154" y="24"/>
                      </a:cubicBezTo>
                      <a:moveTo>
                        <a:pt x="70" y="24"/>
                      </a:moveTo>
                      <a:cubicBezTo>
                        <a:pt x="69" y="25"/>
                        <a:pt x="69" y="25"/>
                        <a:pt x="69" y="25"/>
                      </a:cubicBezTo>
                      <a:cubicBezTo>
                        <a:pt x="70" y="25"/>
                        <a:pt x="71" y="25"/>
                        <a:pt x="71" y="26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1" y="24"/>
                        <a:pt x="71" y="24"/>
                        <a:pt x="71" y="24"/>
                      </a:cubicBezTo>
                      <a:cubicBezTo>
                        <a:pt x="70" y="24"/>
                        <a:pt x="70" y="24"/>
                        <a:pt x="70" y="24"/>
                      </a:cubicBezTo>
                      <a:moveTo>
                        <a:pt x="68" y="23"/>
                      </a:moveTo>
                      <a:cubicBezTo>
                        <a:pt x="68" y="23"/>
                        <a:pt x="68" y="24"/>
                        <a:pt x="68" y="24"/>
                      </a:cubicBezTo>
                      <a:cubicBezTo>
                        <a:pt x="68" y="24"/>
                        <a:pt x="68" y="24"/>
                        <a:pt x="68" y="24"/>
                      </a:cubicBezTo>
                      <a:cubicBezTo>
                        <a:pt x="69" y="24"/>
                        <a:pt x="69" y="24"/>
                        <a:pt x="69" y="23"/>
                      </a:cubicBezTo>
                      <a:cubicBezTo>
                        <a:pt x="68" y="23"/>
                        <a:pt x="68" y="23"/>
                        <a:pt x="68" y="23"/>
                      </a:cubicBezTo>
                      <a:moveTo>
                        <a:pt x="100" y="23"/>
                      </a:moveTo>
                      <a:cubicBezTo>
                        <a:pt x="98" y="25"/>
                        <a:pt x="97" y="28"/>
                        <a:pt x="95" y="30"/>
                      </a:cubicBezTo>
                      <a:cubicBezTo>
                        <a:pt x="98" y="31"/>
                        <a:pt x="100" y="32"/>
                        <a:pt x="102" y="34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4" y="31"/>
                        <a:pt x="106" y="28"/>
                        <a:pt x="107" y="26"/>
                      </a:cubicBezTo>
                      <a:cubicBezTo>
                        <a:pt x="105" y="25"/>
                        <a:pt x="102" y="24"/>
                        <a:pt x="100" y="23"/>
                      </a:cubicBezTo>
                      <a:moveTo>
                        <a:pt x="151" y="22"/>
                      </a:moveTo>
                      <a:cubicBezTo>
                        <a:pt x="150" y="23"/>
                        <a:pt x="150" y="23"/>
                        <a:pt x="150" y="23"/>
                      </a:cubicBezTo>
                      <a:cubicBezTo>
                        <a:pt x="150" y="24"/>
                        <a:pt x="150" y="24"/>
                        <a:pt x="150" y="25"/>
                      </a:cubicBezTo>
                      <a:cubicBezTo>
                        <a:pt x="150" y="25"/>
                        <a:pt x="151" y="25"/>
                        <a:pt x="151" y="25"/>
                      </a:cubicBezTo>
                      <a:cubicBezTo>
                        <a:pt x="151" y="25"/>
                        <a:pt x="152" y="24"/>
                        <a:pt x="152" y="23"/>
                      </a:cubicBezTo>
                      <a:cubicBezTo>
                        <a:pt x="152" y="23"/>
                        <a:pt x="152" y="23"/>
                        <a:pt x="152" y="23"/>
                      </a:cubicBezTo>
                      <a:cubicBezTo>
                        <a:pt x="152" y="22"/>
                        <a:pt x="152" y="22"/>
                        <a:pt x="151" y="22"/>
                      </a:cubicBezTo>
                      <a:moveTo>
                        <a:pt x="63" y="21"/>
                      </a:moveTo>
                      <a:cubicBezTo>
                        <a:pt x="63" y="21"/>
                        <a:pt x="63" y="21"/>
                        <a:pt x="63" y="22"/>
                      </a:cubicBezTo>
                      <a:cubicBezTo>
                        <a:pt x="63" y="22"/>
                        <a:pt x="63" y="22"/>
                        <a:pt x="63" y="22"/>
                      </a:cubicBezTo>
                      <a:cubicBezTo>
                        <a:pt x="64" y="21"/>
                        <a:pt x="64" y="21"/>
                        <a:pt x="64" y="21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moveTo>
                        <a:pt x="127" y="21"/>
                      </a:moveTo>
                      <a:cubicBezTo>
                        <a:pt x="129" y="22"/>
                        <a:pt x="131" y="23"/>
                        <a:pt x="133" y="24"/>
                      </a:cubicBezTo>
                      <a:cubicBezTo>
                        <a:pt x="133" y="24"/>
                        <a:pt x="133" y="24"/>
                        <a:pt x="133" y="24"/>
                      </a:cubicBezTo>
                      <a:cubicBezTo>
                        <a:pt x="131" y="23"/>
                        <a:pt x="130" y="22"/>
                        <a:pt x="129" y="21"/>
                      </a:cubicBezTo>
                      <a:cubicBezTo>
                        <a:pt x="129" y="21"/>
                        <a:pt x="128" y="21"/>
                        <a:pt x="127" y="21"/>
                      </a:cubicBezTo>
                      <a:moveTo>
                        <a:pt x="94" y="20"/>
                      </a:moveTo>
                      <a:cubicBezTo>
                        <a:pt x="92" y="22"/>
                        <a:pt x="91" y="24"/>
                        <a:pt x="89" y="27"/>
                      </a:cubicBezTo>
                      <a:cubicBezTo>
                        <a:pt x="90" y="27"/>
                        <a:pt x="91" y="28"/>
                        <a:pt x="92" y="28"/>
                      </a:cubicBezTo>
                      <a:cubicBezTo>
                        <a:pt x="93" y="26"/>
                        <a:pt x="95" y="24"/>
                        <a:pt x="97" y="21"/>
                      </a:cubicBezTo>
                      <a:cubicBezTo>
                        <a:pt x="96" y="21"/>
                        <a:pt x="96" y="21"/>
                        <a:pt x="96" y="21"/>
                      </a:cubicBezTo>
                      <a:cubicBezTo>
                        <a:pt x="94" y="20"/>
                        <a:pt x="94" y="20"/>
                        <a:pt x="94" y="20"/>
                      </a:cubicBezTo>
                      <a:moveTo>
                        <a:pt x="42" y="20"/>
                      </a:move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cubicBezTo>
                        <a:pt x="44" y="21"/>
                        <a:pt x="43" y="20"/>
                        <a:pt x="42" y="20"/>
                      </a:cubicBezTo>
                      <a:moveTo>
                        <a:pt x="61" y="19"/>
                      </a:moveTo>
                      <a:cubicBezTo>
                        <a:pt x="60" y="20"/>
                        <a:pt x="60" y="20"/>
                        <a:pt x="60" y="20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62" y="21"/>
                        <a:pt x="62" y="21"/>
                        <a:pt x="62" y="21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moveTo>
                        <a:pt x="122" y="18"/>
                      </a:moveTo>
                      <a:cubicBezTo>
                        <a:pt x="119" y="24"/>
                        <a:pt x="119" y="24"/>
                        <a:pt x="119" y="24"/>
                      </a:cubicBezTo>
                      <a:cubicBezTo>
                        <a:pt x="122" y="26"/>
                        <a:pt x="125" y="28"/>
                        <a:pt x="129" y="30"/>
                      </a:cubicBezTo>
                      <a:cubicBezTo>
                        <a:pt x="132" y="25"/>
                        <a:pt x="132" y="25"/>
                        <a:pt x="132" y="25"/>
                      </a:cubicBezTo>
                      <a:cubicBezTo>
                        <a:pt x="130" y="23"/>
                        <a:pt x="127" y="21"/>
                        <a:pt x="124" y="19"/>
                      </a:cubicBezTo>
                      <a:cubicBezTo>
                        <a:pt x="123" y="19"/>
                        <a:pt x="122" y="19"/>
                        <a:pt x="122" y="18"/>
                      </a:cubicBezTo>
                      <a:moveTo>
                        <a:pt x="89" y="18"/>
                      </a:moveTo>
                      <a:cubicBezTo>
                        <a:pt x="86" y="24"/>
                        <a:pt x="86" y="24"/>
                        <a:pt x="86" y="24"/>
                      </a:cubicBezTo>
                      <a:cubicBezTo>
                        <a:pt x="86" y="25"/>
                        <a:pt x="87" y="25"/>
                        <a:pt x="88" y="26"/>
                      </a:cubicBezTo>
                      <a:cubicBezTo>
                        <a:pt x="89" y="24"/>
                        <a:pt x="91" y="21"/>
                        <a:pt x="92" y="19"/>
                      </a:cubicBezTo>
                      <a:cubicBezTo>
                        <a:pt x="89" y="18"/>
                        <a:pt x="89" y="18"/>
                        <a:pt x="89" y="18"/>
                      </a:cubicBezTo>
                      <a:moveTo>
                        <a:pt x="46" y="17"/>
                      </a:moveTo>
                      <a:cubicBezTo>
                        <a:pt x="46" y="17"/>
                        <a:pt x="46" y="17"/>
                        <a:pt x="46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6" y="17"/>
                      </a:cubicBezTo>
                      <a:moveTo>
                        <a:pt x="56" y="17"/>
                      </a:moveTo>
                      <a:cubicBezTo>
                        <a:pt x="56" y="17"/>
                        <a:pt x="56" y="17"/>
                        <a:pt x="56" y="17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8" y="19"/>
                        <a:pt x="58" y="18"/>
                        <a:pt x="58" y="18"/>
                      </a:cubicBezTo>
                      <a:cubicBezTo>
                        <a:pt x="56" y="17"/>
                        <a:pt x="56" y="17"/>
                        <a:pt x="56" y="17"/>
                      </a:cubicBezTo>
                      <a:moveTo>
                        <a:pt x="37" y="17"/>
                      </a:move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8" y="18"/>
                        <a:pt x="37" y="17"/>
                        <a:pt x="37" y="17"/>
                      </a:cubicBezTo>
                      <a:moveTo>
                        <a:pt x="86" y="16"/>
                      </a:moveTo>
                      <a:cubicBezTo>
                        <a:pt x="83" y="20"/>
                        <a:pt x="83" y="20"/>
                        <a:pt x="83" y="20"/>
                      </a:cubicBezTo>
                      <a:cubicBezTo>
                        <a:pt x="83" y="21"/>
                        <a:pt x="82" y="21"/>
                        <a:pt x="82" y="22"/>
                      </a:cubicBezTo>
                      <a:cubicBezTo>
                        <a:pt x="82" y="22"/>
                        <a:pt x="82" y="22"/>
                        <a:pt x="83" y="22"/>
                      </a:cubicBezTo>
                      <a:cubicBezTo>
                        <a:pt x="86" y="17"/>
                        <a:pt x="86" y="17"/>
                        <a:pt x="86" y="17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moveTo>
                        <a:pt x="143" y="16"/>
                      </a:moveTo>
                      <a:cubicBezTo>
                        <a:pt x="142" y="18"/>
                        <a:pt x="141" y="19"/>
                        <a:pt x="140" y="21"/>
                      </a:cubicBezTo>
                      <a:cubicBezTo>
                        <a:pt x="144" y="22"/>
                        <a:pt x="147" y="24"/>
                        <a:pt x="149" y="24"/>
                      </a:cubicBezTo>
                      <a:cubicBezTo>
                        <a:pt x="151" y="22"/>
                        <a:pt x="151" y="22"/>
                        <a:pt x="151" y="22"/>
                      </a:cubicBezTo>
                      <a:cubicBezTo>
                        <a:pt x="149" y="20"/>
                        <a:pt x="149" y="20"/>
                        <a:pt x="149" y="20"/>
                      </a:cubicBezTo>
                      <a:cubicBezTo>
                        <a:pt x="149" y="20"/>
                        <a:pt x="149" y="20"/>
                        <a:pt x="149" y="20"/>
                      </a:cubicBezTo>
                      <a:cubicBezTo>
                        <a:pt x="143" y="16"/>
                        <a:pt x="143" y="16"/>
                        <a:pt x="143" y="16"/>
                      </a:cubicBezTo>
                      <a:moveTo>
                        <a:pt x="45" y="16"/>
                      </a:moveTo>
                      <a:cubicBezTo>
                        <a:pt x="45" y="16"/>
                        <a:pt x="45" y="16"/>
                        <a:pt x="45" y="16"/>
                      </a:cubicBezTo>
                      <a:cubicBezTo>
                        <a:pt x="45" y="17"/>
                        <a:pt x="46" y="17"/>
                        <a:pt x="46" y="17"/>
                      </a:cubicBezTo>
                      <a:cubicBezTo>
                        <a:pt x="46" y="17"/>
                        <a:pt x="46" y="17"/>
                        <a:pt x="46" y="17"/>
                      </a:cubicBezTo>
                      <a:cubicBezTo>
                        <a:pt x="46" y="17"/>
                        <a:pt x="45" y="17"/>
                        <a:pt x="45" y="16"/>
                      </a:cubicBezTo>
                      <a:moveTo>
                        <a:pt x="83" y="15"/>
                      </a:moveTo>
                      <a:cubicBezTo>
                        <a:pt x="82" y="17"/>
                        <a:pt x="81" y="19"/>
                        <a:pt x="80" y="21"/>
                      </a:cubicBezTo>
                      <a:cubicBezTo>
                        <a:pt x="81" y="21"/>
                        <a:pt x="81" y="21"/>
                        <a:pt x="82" y="22"/>
                      </a:cubicBezTo>
                      <a:cubicBezTo>
                        <a:pt x="85" y="16"/>
                        <a:pt x="85" y="16"/>
                        <a:pt x="85" y="16"/>
                      </a:cubicBezTo>
                      <a:cubicBezTo>
                        <a:pt x="83" y="15"/>
                        <a:pt x="83" y="15"/>
                        <a:pt x="83" y="15"/>
                      </a:cubicBezTo>
                      <a:moveTo>
                        <a:pt x="83" y="15"/>
                      </a:moveTo>
                      <a:cubicBezTo>
                        <a:pt x="83" y="15"/>
                        <a:pt x="83" y="15"/>
                        <a:pt x="83" y="15"/>
                      </a:cubicBezTo>
                      <a:cubicBezTo>
                        <a:pt x="80" y="20"/>
                        <a:pt x="80" y="20"/>
                        <a:pt x="80" y="20"/>
                      </a:cubicBezTo>
                      <a:cubicBezTo>
                        <a:pt x="80" y="20"/>
                        <a:pt x="80" y="20"/>
                        <a:pt x="80" y="20"/>
                      </a:cubicBezTo>
                      <a:cubicBezTo>
                        <a:pt x="81" y="18"/>
                        <a:pt x="82" y="17"/>
                        <a:pt x="83" y="15"/>
                      </a:cubicBezTo>
                      <a:cubicBezTo>
                        <a:pt x="83" y="15"/>
                        <a:pt x="83" y="15"/>
                        <a:pt x="83" y="15"/>
                      </a:cubicBezTo>
                      <a:moveTo>
                        <a:pt x="48" y="14"/>
                      </a:move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8" y="15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cubicBezTo>
                        <a:pt x="48" y="14"/>
                        <a:pt x="48" y="14"/>
                        <a:pt x="48" y="14"/>
                      </a:cubicBezTo>
                      <a:moveTo>
                        <a:pt x="39" y="13"/>
                      </a:moveTo>
                      <a:cubicBezTo>
                        <a:pt x="39" y="13"/>
                        <a:pt x="39" y="13"/>
                        <a:pt x="39" y="13"/>
                      </a:cubicBezTo>
                      <a:cubicBezTo>
                        <a:pt x="39" y="14"/>
                        <a:pt x="40" y="14"/>
                        <a:pt x="41" y="14"/>
                      </a:cubicBezTo>
                      <a:cubicBezTo>
                        <a:pt x="41" y="14"/>
                        <a:pt x="41" y="14"/>
                        <a:pt x="41" y="14"/>
                      </a:cubicBezTo>
                      <a:cubicBezTo>
                        <a:pt x="40" y="14"/>
                        <a:pt x="40" y="13"/>
                        <a:pt x="39" y="13"/>
                      </a:cubicBezTo>
                      <a:moveTo>
                        <a:pt x="106" y="13"/>
                      </a:moveTo>
                      <a:cubicBezTo>
                        <a:pt x="105" y="15"/>
                        <a:pt x="105" y="15"/>
                        <a:pt x="105" y="15"/>
                      </a:cubicBezTo>
                      <a:cubicBezTo>
                        <a:pt x="107" y="17"/>
                        <a:pt x="109" y="18"/>
                        <a:pt x="112" y="20"/>
                      </a:cubicBezTo>
                      <a:cubicBezTo>
                        <a:pt x="113" y="19"/>
                        <a:pt x="114" y="17"/>
                        <a:pt x="115" y="16"/>
                      </a:cubicBezTo>
                      <a:cubicBezTo>
                        <a:pt x="114" y="16"/>
                        <a:pt x="113" y="15"/>
                        <a:pt x="112" y="15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moveTo>
                        <a:pt x="157" y="13"/>
                      </a:moveTo>
                      <a:cubicBezTo>
                        <a:pt x="157" y="13"/>
                        <a:pt x="156" y="14"/>
                        <a:pt x="156" y="14"/>
                      </a:cubicBezTo>
                      <a:cubicBezTo>
                        <a:pt x="155" y="16"/>
                        <a:pt x="154" y="17"/>
                        <a:pt x="153" y="19"/>
                      </a:cubicBezTo>
                      <a:cubicBezTo>
                        <a:pt x="153" y="19"/>
                        <a:pt x="153" y="19"/>
                        <a:pt x="154" y="19"/>
                      </a:cubicBezTo>
                      <a:cubicBezTo>
                        <a:pt x="154" y="18"/>
                        <a:pt x="154" y="18"/>
                        <a:pt x="155" y="17"/>
                      </a:cubicBezTo>
                      <a:cubicBezTo>
                        <a:pt x="156" y="15"/>
                        <a:pt x="157" y="14"/>
                        <a:pt x="157" y="13"/>
                      </a:cubicBezTo>
                      <a:cubicBezTo>
                        <a:pt x="157" y="13"/>
                        <a:pt x="157" y="13"/>
                        <a:pt x="157" y="13"/>
                      </a:cubicBezTo>
                      <a:moveTo>
                        <a:pt x="58" y="12"/>
                      </a:move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60" y="14"/>
                        <a:pt x="60" y="14"/>
                        <a:pt x="60" y="14"/>
                      </a:cubicBezTo>
                      <a:cubicBezTo>
                        <a:pt x="60" y="14"/>
                        <a:pt x="60" y="14"/>
                        <a:pt x="60" y="14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moveTo>
                        <a:pt x="76" y="12"/>
                      </a:moveTo>
                      <a:cubicBezTo>
                        <a:pt x="74" y="17"/>
                        <a:pt x="74" y="17"/>
                        <a:pt x="74" y="17"/>
                      </a:cubicBezTo>
                      <a:cubicBezTo>
                        <a:pt x="74" y="17"/>
                        <a:pt x="75" y="17"/>
                        <a:pt x="76" y="18"/>
                      </a:cubicBezTo>
                      <a:cubicBezTo>
                        <a:pt x="78" y="13"/>
                        <a:pt x="78" y="13"/>
                        <a:pt x="78" y="13"/>
                      </a:cubicBezTo>
                      <a:cubicBezTo>
                        <a:pt x="76" y="12"/>
                        <a:pt x="76" y="12"/>
                        <a:pt x="76" y="12"/>
                      </a:cubicBezTo>
                      <a:moveTo>
                        <a:pt x="69" y="12"/>
                      </a:moveTo>
                      <a:cubicBezTo>
                        <a:pt x="68" y="13"/>
                        <a:pt x="68" y="13"/>
                        <a:pt x="68" y="13"/>
                      </a:cubicBezTo>
                      <a:cubicBezTo>
                        <a:pt x="68" y="13"/>
                        <a:pt x="68" y="13"/>
                        <a:pt x="68" y="13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moveTo>
                        <a:pt x="145" y="12"/>
                      </a:moveTo>
                      <a:cubicBezTo>
                        <a:pt x="145" y="12"/>
                        <a:pt x="145" y="13"/>
                        <a:pt x="144" y="14"/>
                      </a:cubicBezTo>
                      <a:cubicBezTo>
                        <a:pt x="147" y="15"/>
                        <a:pt x="150" y="17"/>
                        <a:pt x="153" y="19"/>
                      </a:cubicBezTo>
                      <a:cubicBezTo>
                        <a:pt x="153" y="18"/>
                        <a:pt x="153" y="18"/>
                        <a:pt x="153" y="18"/>
                      </a:cubicBezTo>
                      <a:cubicBezTo>
                        <a:pt x="157" y="12"/>
                        <a:pt x="157" y="12"/>
                        <a:pt x="157" y="12"/>
                      </a:cubicBezTo>
                      <a:cubicBezTo>
                        <a:pt x="156" y="12"/>
                        <a:pt x="156" y="12"/>
                        <a:pt x="156" y="12"/>
                      </a:cubicBezTo>
                      <a:cubicBezTo>
                        <a:pt x="153" y="12"/>
                        <a:pt x="150" y="12"/>
                        <a:pt x="145" y="12"/>
                      </a:cubicBezTo>
                      <a:moveTo>
                        <a:pt x="75" y="12"/>
                      </a:moveTo>
                      <a:cubicBezTo>
                        <a:pt x="74" y="13"/>
                        <a:pt x="74" y="13"/>
                        <a:pt x="74" y="13"/>
                      </a:cubicBezTo>
                      <a:cubicBezTo>
                        <a:pt x="74" y="14"/>
                        <a:pt x="74" y="14"/>
                        <a:pt x="74" y="14"/>
                      </a:cubicBezTo>
                      <a:cubicBezTo>
                        <a:pt x="74" y="14"/>
                        <a:pt x="74" y="14"/>
                        <a:pt x="74" y="14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4" y="15"/>
                        <a:pt x="74" y="15"/>
                        <a:pt x="74" y="15"/>
                      </a:cubicBezTo>
                      <a:cubicBezTo>
                        <a:pt x="74" y="15"/>
                        <a:pt x="74" y="15"/>
                        <a:pt x="73" y="15"/>
                      </a:cubicBezTo>
                      <a:cubicBezTo>
                        <a:pt x="72" y="16"/>
                        <a:pt x="72" y="16"/>
                        <a:pt x="72" y="16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4" y="15"/>
                        <a:pt x="75" y="13"/>
                        <a:pt x="76" y="12"/>
                      </a:cubicBezTo>
                      <a:cubicBezTo>
                        <a:pt x="75" y="12"/>
                        <a:pt x="75" y="12"/>
                        <a:pt x="75" y="12"/>
                      </a:cubicBezTo>
                      <a:cubicBezTo>
                        <a:pt x="75" y="12"/>
                        <a:pt x="75" y="12"/>
                        <a:pt x="75" y="12"/>
                      </a:cubicBezTo>
                      <a:moveTo>
                        <a:pt x="70" y="11"/>
                      </a:move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moveTo>
                        <a:pt x="66" y="10"/>
                      </a:moveTo>
                      <a:cubicBezTo>
                        <a:pt x="66" y="11"/>
                        <a:pt x="66" y="11"/>
                        <a:pt x="66" y="11"/>
                      </a:cubicBezTo>
                      <a:cubicBezTo>
                        <a:pt x="66" y="12"/>
                        <a:pt x="66" y="12"/>
                        <a:pt x="66" y="12"/>
                      </a:cubicBezTo>
                      <a:cubicBezTo>
                        <a:pt x="66" y="12"/>
                        <a:pt x="66" y="12"/>
                        <a:pt x="66" y="12"/>
                      </a:cubicBezTo>
                      <a:cubicBezTo>
                        <a:pt x="66" y="12"/>
                        <a:pt x="67" y="12"/>
                        <a:pt x="68" y="13"/>
                      </a:cubicBezTo>
                      <a:cubicBezTo>
                        <a:pt x="68" y="12"/>
                        <a:pt x="68" y="12"/>
                        <a:pt x="68" y="12"/>
                      </a:cubicBezTo>
                      <a:cubicBezTo>
                        <a:pt x="68" y="11"/>
                        <a:pt x="67" y="11"/>
                        <a:pt x="66" y="10"/>
                      </a:cubicBezTo>
                      <a:moveTo>
                        <a:pt x="50" y="10"/>
                      </a:moveTo>
                      <a:cubicBezTo>
                        <a:pt x="50" y="11"/>
                        <a:pt x="49" y="12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2"/>
                        <a:pt x="50" y="11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moveTo>
                        <a:pt x="101" y="9"/>
                      </a:moveTo>
                      <a:cubicBezTo>
                        <a:pt x="101" y="9"/>
                        <a:pt x="101" y="9"/>
                        <a:pt x="101" y="9"/>
                      </a:cubicBezTo>
                      <a:cubicBezTo>
                        <a:pt x="101" y="9"/>
                        <a:pt x="101" y="9"/>
                        <a:pt x="101" y="9"/>
                      </a:cubicBezTo>
                      <a:cubicBezTo>
                        <a:pt x="99" y="12"/>
                        <a:pt x="99" y="12"/>
                        <a:pt x="99" y="12"/>
                      </a:cubicBezTo>
                      <a:cubicBezTo>
                        <a:pt x="100" y="13"/>
                        <a:pt x="101" y="14"/>
                        <a:pt x="102" y="14"/>
                      </a:cubicBezTo>
                      <a:cubicBezTo>
                        <a:pt x="103" y="14"/>
                        <a:pt x="103" y="14"/>
                        <a:pt x="103" y="13"/>
                      </a:cubicBezTo>
                      <a:cubicBezTo>
                        <a:pt x="104" y="12"/>
                        <a:pt x="104" y="13"/>
                        <a:pt x="103" y="12"/>
                      </a:cubicBezTo>
                      <a:cubicBezTo>
                        <a:pt x="103" y="12"/>
                        <a:pt x="102" y="11"/>
                        <a:pt x="102" y="11"/>
                      </a:cubicBezTo>
                      <a:cubicBezTo>
                        <a:pt x="102" y="11"/>
                        <a:pt x="102" y="11"/>
                        <a:pt x="102" y="11"/>
                      </a:cubicBezTo>
                      <a:cubicBezTo>
                        <a:pt x="102" y="11"/>
                        <a:pt x="102" y="11"/>
                        <a:pt x="102" y="10"/>
                      </a:cubicBezTo>
                      <a:cubicBezTo>
                        <a:pt x="102" y="10"/>
                        <a:pt x="102" y="11"/>
                        <a:pt x="102" y="11"/>
                      </a:cubicBezTo>
                      <a:cubicBezTo>
                        <a:pt x="102" y="11"/>
                        <a:pt x="102" y="11"/>
                        <a:pt x="102" y="11"/>
                      </a:cubicBezTo>
                      <a:cubicBezTo>
                        <a:pt x="102" y="11"/>
                        <a:pt x="102" y="11"/>
                        <a:pt x="102" y="11"/>
                      </a:cubicBezTo>
                      <a:cubicBezTo>
                        <a:pt x="102" y="11"/>
                        <a:pt x="101" y="10"/>
                        <a:pt x="101" y="10"/>
                      </a:cubicBezTo>
                      <a:cubicBezTo>
                        <a:pt x="101" y="10"/>
                        <a:pt x="101" y="10"/>
                        <a:pt x="101" y="10"/>
                      </a:cubicBezTo>
                      <a:cubicBezTo>
                        <a:pt x="101" y="10"/>
                        <a:pt x="101" y="10"/>
                        <a:pt x="101" y="9"/>
                      </a:cubicBezTo>
                      <a:cubicBezTo>
                        <a:pt x="101" y="9"/>
                        <a:pt x="101" y="9"/>
                        <a:pt x="101" y="9"/>
                      </a:cubicBezTo>
                      <a:moveTo>
                        <a:pt x="64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10"/>
                        <a:pt x="64" y="10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64" y="10"/>
                        <a:pt x="64" y="10"/>
                        <a:pt x="64" y="10"/>
                      </a:cubicBezTo>
                      <a:cubicBezTo>
                        <a:pt x="64" y="10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moveTo>
                        <a:pt x="159" y="9"/>
                      </a:moveTo>
                      <a:cubicBezTo>
                        <a:pt x="159" y="9"/>
                        <a:pt x="159" y="10"/>
                        <a:pt x="158" y="11"/>
                      </a:cubicBezTo>
                      <a:cubicBezTo>
                        <a:pt x="158" y="11"/>
                        <a:pt x="158" y="11"/>
                        <a:pt x="158" y="11"/>
                      </a:cubicBezTo>
                      <a:cubicBezTo>
                        <a:pt x="159" y="11"/>
                        <a:pt x="159" y="11"/>
                        <a:pt x="159" y="11"/>
                      </a:cubicBezTo>
                      <a:cubicBezTo>
                        <a:pt x="159" y="10"/>
                        <a:pt x="159" y="9"/>
                        <a:pt x="160" y="9"/>
                      </a:cubicBezTo>
                      <a:cubicBezTo>
                        <a:pt x="160" y="9"/>
                        <a:pt x="160" y="9"/>
                        <a:pt x="159" y="9"/>
                      </a:cubicBezTo>
                      <a:moveTo>
                        <a:pt x="65" y="8"/>
                      </a:move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6" y="8"/>
                        <a:pt x="66" y="8"/>
                      </a:cubicBezTo>
                      <a:cubicBezTo>
                        <a:pt x="66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6" y="8"/>
                      </a:cubicBezTo>
                      <a:cubicBezTo>
                        <a:pt x="66" y="9"/>
                        <a:pt x="66" y="9"/>
                        <a:pt x="67" y="9"/>
                      </a:cubicBezTo>
                      <a:cubicBezTo>
                        <a:pt x="66" y="9"/>
                        <a:pt x="66" y="9"/>
                        <a:pt x="66" y="9"/>
                      </a:cubicBezTo>
                      <a:cubicBezTo>
                        <a:pt x="65" y="9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7" y="9"/>
                        <a:pt x="66" y="9"/>
                        <a:pt x="67" y="10"/>
                      </a:cubicBezTo>
                      <a:cubicBezTo>
                        <a:pt x="66" y="10"/>
                        <a:pt x="66" y="10"/>
                        <a:pt x="66" y="10"/>
                      </a:cubicBezTo>
                      <a:cubicBezTo>
                        <a:pt x="68" y="11"/>
                        <a:pt x="68" y="11"/>
                        <a:pt x="68" y="11"/>
                      </a:cubicBezTo>
                      <a:cubicBezTo>
                        <a:pt x="68" y="11"/>
                        <a:pt x="68" y="12"/>
                        <a:pt x="68" y="12"/>
                      </a:cubicBezTo>
                      <a:cubicBezTo>
                        <a:pt x="69" y="11"/>
                        <a:pt x="69" y="11"/>
                        <a:pt x="69" y="11"/>
                      </a:cubicBezTo>
                      <a:cubicBezTo>
                        <a:pt x="69" y="11"/>
                        <a:pt x="69" y="11"/>
                        <a:pt x="69" y="11"/>
                      </a:cubicBezTo>
                      <a:cubicBezTo>
                        <a:pt x="69" y="10"/>
                        <a:pt x="68" y="10"/>
                        <a:pt x="68" y="10"/>
                      </a:cubicBez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0"/>
                        <a:pt x="69" y="10"/>
                        <a:pt x="69" y="11"/>
                      </a:cubicBezTo>
                      <a:cubicBezTo>
                        <a:pt x="69" y="10"/>
                        <a:pt x="68" y="10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6" y="9"/>
                        <a:pt x="66" y="9"/>
                        <a:pt x="66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cubicBezTo>
                        <a:pt x="65" y="8"/>
                        <a:pt x="65" y="8"/>
                        <a:pt x="65" y="8"/>
                      </a:cubicBezTo>
                      <a:moveTo>
                        <a:pt x="142" y="8"/>
                      </a:moveTo>
                      <a:cubicBezTo>
                        <a:pt x="141" y="8"/>
                        <a:pt x="140" y="8"/>
                        <a:pt x="140" y="9"/>
                      </a:cubicBezTo>
                      <a:cubicBezTo>
                        <a:pt x="142" y="9"/>
                        <a:pt x="142" y="9"/>
                        <a:pt x="142" y="9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moveTo>
                        <a:pt x="78" y="7"/>
                      </a:moveTo>
                      <a:cubicBezTo>
                        <a:pt x="78" y="7"/>
                        <a:pt x="78" y="7"/>
                        <a:pt x="78" y="7"/>
                      </a:cubicBezTo>
                      <a:cubicBezTo>
                        <a:pt x="78" y="7"/>
                        <a:pt x="78" y="7"/>
                        <a:pt x="78" y="7"/>
                      </a:cubicBezTo>
                      <a:cubicBezTo>
                        <a:pt x="78" y="7"/>
                        <a:pt x="78" y="7"/>
                        <a:pt x="78" y="7"/>
                      </a:cubicBezTo>
                      <a:moveTo>
                        <a:pt x="129" y="6"/>
                      </a:moveTo>
                      <a:cubicBezTo>
                        <a:pt x="128" y="7"/>
                        <a:pt x="128" y="7"/>
                        <a:pt x="128" y="7"/>
                      </a:cubicBezTo>
                      <a:cubicBezTo>
                        <a:pt x="124" y="14"/>
                        <a:pt x="124" y="14"/>
                        <a:pt x="124" y="14"/>
                      </a:cubicBezTo>
                      <a:cubicBezTo>
                        <a:pt x="124" y="14"/>
                        <a:pt x="124" y="14"/>
                        <a:pt x="124" y="14"/>
                      </a:cubicBezTo>
                      <a:cubicBezTo>
                        <a:pt x="125" y="15"/>
                        <a:pt x="126" y="15"/>
                        <a:pt x="127" y="16"/>
                      </a:cubicBezTo>
                      <a:cubicBezTo>
                        <a:pt x="130" y="17"/>
                        <a:pt x="133" y="18"/>
                        <a:pt x="136" y="19"/>
                      </a:cubicBezTo>
                      <a:cubicBezTo>
                        <a:pt x="139" y="14"/>
                        <a:pt x="139" y="14"/>
                        <a:pt x="139" y="14"/>
                      </a:cubicBezTo>
                      <a:cubicBezTo>
                        <a:pt x="136" y="12"/>
                        <a:pt x="136" y="12"/>
                        <a:pt x="136" y="12"/>
                      </a:cubicBezTo>
                      <a:cubicBezTo>
                        <a:pt x="135" y="12"/>
                        <a:pt x="135" y="11"/>
                        <a:pt x="134" y="11"/>
                      </a:cubicBezTo>
                      <a:cubicBezTo>
                        <a:pt x="133" y="11"/>
                        <a:pt x="132" y="11"/>
                        <a:pt x="130" y="11"/>
                      </a:cubicBezTo>
                      <a:cubicBezTo>
                        <a:pt x="130" y="11"/>
                        <a:pt x="130" y="11"/>
                        <a:pt x="130" y="11"/>
                      </a:cubicBezTo>
                      <a:cubicBezTo>
                        <a:pt x="130" y="11"/>
                        <a:pt x="130" y="11"/>
                        <a:pt x="129" y="11"/>
                      </a:cubicBezTo>
                      <a:cubicBezTo>
                        <a:pt x="129" y="11"/>
                        <a:pt x="129" y="11"/>
                        <a:pt x="129" y="11"/>
                      </a:cubicBezTo>
                      <a:cubicBezTo>
                        <a:pt x="129" y="11"/>
                        <a:pt x="128" y="11"/>
                        <a:pt x="129" y="11"/>
                      </a:cubicBezTo>
                      <a:cubicBezTo>
                        <a:pt x="130" y="10"/>
                        <a:pt x="130" y="10"/>
                        <a:pt x="130" y="10"/>
                      </a:cubicBezTo>
                      <a:cubicBezTo>
                        <a:pt x="130" y="9"/>
                        <a:pt x="130" y="9"/>
                        <a:pt x="130" y="9"/>
                      </a:cubicBezTo>
                      <a:cubicBezTo>
                        <a:pt x="130" y="9"/>
                        <a:pt x="130" y="9"/>
                        <a:pt x="130" y="10"/>
                      </a:cubicBezTo>
                      <a:cubicBezTo>
                        <a:pt x="130" y="10"/>
                        <a:pt x="130" y="10"/>
                        <a:pt x="130" y="10"/>
                      </a:cubicBezTo>
                      <a:cubicBezTo>
                        <a:pt x="130" y="10"/>
                        <a:pt x="130" y="10"/>
                        <a:pt x="129" y="9"/>
                      </a:cubicBezTo>
                      <a:cubicBezTo>
                        <a:pt x="128" y="8"/>
                        <a:pt x="128" y="8"/>
                        <a:pt x="129" y="8"/>
                      </a:cubicBezTo>
                      <a:cubicBezTo>
                        <a:pt x="129" y="8"/>
                        <a:pt x="129" y="8"/>
                        <a:pt x="129" y="8"/>
                      </a:cubicBezTo>
                      <a:cubicBezTo>
                        <a:pt x="129" y="7"/>
                        <a:pt x="129" y="6"/>
                        <a:pt x="129" y="6"/>
                      </a:cubicBezTo>
                      <a:moveTo>
                        <a:pt x="43" y="6"/>
                      </a:move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4" y="9"/>
                        <a:pt x="44" y="9"/>
                        <a:pt x="44" y="9"/>
                      </a:cubicBezTo>
                      <a:cubicBezTo>
                        <a:pt x="45" y="9"/>
                        <a:pt x="45" y="8"/>
                        <a:pt x="44" y="8"/>
                      </a:cubicBezTo>
                      <a:cubicBezTo>
                        <a:pt x="44" y="7"/>
                        <a:pt x="44" y="7"/>
                        <a:pt x="45" y="7"/>
                      </a:cubicBezTo>
                      <a:cubicBezTo>
                        <a:pt x="45" y="7"/>
                        <a:pt x="46" y="8"/>
                        <a:pt x="49" y="10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50" y="11"/>
                        <a:pt x="50" y="10"/>
                      </a:cubicBezTo>
                      <a:cubicBezTo>
                        <a:pt x="50" y="10"/>
                        <a:pt x="49" y="9"/>
                        <a:pt x="48" y="9"/>
                      </a:cubicBezTo>
                      <a:cubicBezTo>
                        <a:pt x="45" y="7"/>
                        <a:pt x="43" y="6"/>
                        <a:pt x="43" y="6"/>
                      </a:cubicBezTo>
                      <a:moveTo>
                        <a:pt x="161" y="6"/>
                      </a:move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7"/>
                        <a:pt x="161" y="7"/>
                        <a:pt x="161" y="7"/>
                      </a:cubicBezTo>
                      <a:cubicBezTo>
                        <a:pt x="161" y="7"/>
                        <a:pt x="161" y="7"/>
                        <a:pt x="161" y="7"/>
                      </a:cubicBezTo>
                      <a:cubicBezTo>
                        <a:pt x="161" y="7"/>
                        <a:pt x="161" y="7"/>
                        <a:pt x="161" y="7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2" y="6"/>
                        <a:pt x="162" y="6"/>
                        <a:pt x="162" y="6"/>
                      </a:cubicBezTo>
                      <a:cubicBezTo>
                        <a:pt x="162" y="6"/>
                        <a:pt x="162" y="6"/>
                        <a:pt x="162" y="6"/>
                      </a:cubicBezTo>
                      <a:cubicBezTo>
                        <a:pt x="163" y="7"/>
                        <a:pt x="164" y="7"/>
                        <a:pt x="164" y="7"/>
                      </a:cubicBezTo>
                      <a:cubicBezTo>
                        <a:pt x="164" y="7"/>
                        <a:pt x="163" y="6"/>
                        <a:pt x="162" y="6"/>
                      </a:cubicBezTo>
                      <a:cubicBezTo>
                        <a:pt x="162" y="6"/>
                        <a:pt x="162" y="6"/>
                        <a:pt x="161" y="6"/>
                      </a:cubicBezTo>
                      <a:moveTo>
                        <a:pt x="97" y="4"/>
                      </a:moveTo>
                      <a:cubicBezTo>
                        <a:pt x="94" y="9"/>
                        <a:pt x="94" y="9"/>
                        <a:pt x="94" y="9"/>
                      </a:cubicBezTo>
                      <a:cubicBezTo>
                        <a:pt x="95" y="10"/>
                        <a:pt x="96" y="11"/>
                        <a:pt x="97" y="11"/>
                      </a:cubicBezTo>
                      <a:cubicBezTo>
                        <a:pt x="98" y="10"/>
                        <a:pt x="99" y="10"/>
                        <a:pt x="100" y="9"/>
                      </a:cubicBezTo>
                      <a:cubicBezTo>
                        <a:pt x="100" y="9"/>
                        <a:pt x="100" y="9"/>
                        <a:pt x="100" y="9"/>
                      </a:cubicBezTo>
                      <a:cubicBezTo>
                        <a:pt x="100" y="8"/>
                        <a:pt x="100" y="8"/>
                        <a:pt x="100" y="8"/>
                      </a:cubicBezTo>
                      <a:cubicBezTo>
                        <a:pt x="100" y="8"/>
                        <a:pt x="100" y="8"/>
                        <a:pt x="100" y="8"/>
                      </a:cubicBezTo>
                      <a:cubicBezTo>
                        <a:pt x="100" y="8"/>
                        <a:pt x="99" y="7"/>
                        <a:pt x="99" y="7"/>
                      </a:cubicBezTo>
                      <a:cubicBezTo>
                        <a:pt x="99" y="7"/>
                        <a:pt x="99" y="7"/>
                        <a:pt x="99" y="8"/>
                      </a:cubicBezTo>
                      <a:cubicBezTo>
                        <a:pt x="99" y="7"/>
                        <a:pt x="99" y="7"/>
                        <a:pt x="99" y="7"/>
                      </a:cubicBezTo>
                      <a:cubicBezTo>
                        <a:pt x="99" y="7"/>
                        <a:pt x="99" y="7"/>
                        <a:pt x="99" y="7"/>
                      </a:cubicBezTo>
                      <a:cubicBezTo>
                        <a:pt x="99" y="6"/>
                        <a:pt x="98" y="6"/>
                        <a:pt x="98" y="5"/>
                      </a:cubicBezTo>
                      <a:cubicBezTo>
                        <a:pt x="98" y="5"/>
                        <a:pt x="97" y="5"/>
                        <a:pt x="97" y="4"/>
                      </a:cubicBezTo>
                      <a:moveTo>
                        <a:pt x="135" y="3"/>
                      </a:moveTo>
                      <a:cubicBezTo>
                        <a:pt x="134" y="3"/>
                        <a:pt x="134" y="4"/>
                        <a:pt x="134" y="5"/>
                      </a:cubicBezTo>
                      <a:cubicBezTo>
                        <a:pt x="134" y="5"/>
                        <a:pt x="134" y="6"/>
                        <a:pt x="134" y="6"/>
                      </a:cubicBezTo>
                      <a:cubicBezTo>
                        <a:pt x="134" y="6"/>
                        <a:pt x="133" y="6"/>
                        <a:pt x="133" y="6"/>
                      </a:cubicBezTo>
                      <a:cubicBezTo>
                        <a:pt x="133" y="7"/>
                        <a:pt x="133" y="7"/>
                        <a:pt x="133" y="7"/>
                      </a:cubicBezTo>
                      <a:cubicBezTo>
                        <a:pt x="135" y="8"/>
                        <a:pt x="135" y="8"/>
                        <a:pt x="135" y="8"/>
                      </a:cubicBezTo>
                      <a:cubicBezTo>
                        <a:pt x="137" y="8"/>
                        <a:pt x="137" y="8"/>
                        <a:pt x="137" y="8"/>
                      </a:cubicBezTo>
                      <a:cubicBezTo>
                        <a:pt x="137" y="8"/>
                        <a:pt x="138" y="7"/>
                        <a:pt x="139" y="6"/>
                      </a:cubicBezTo>
                      <a:cubicBezTo>
                        <a:pt x="137" y="4"/>
                        <a:pt x="136" y="3"/>
                        <a:pt x="135" y="3"/>
                      </a:cubicBezTo>
                      <a:moveTo>
                        <a:pt x="151" y="3"/>
                      </a:moveTo>
                      <a:cubicBezTo>
                        <a:pt x="149" y="5"/>
                        <a:pt x="149" y="5"/>
                        <a:pt x="149" y="5"/>
                      </a:cubicBezTo>
                      <a:cubicBezTo>
                        <a:pt x="148" y="7"/>
                        <a:pt x="148" y="8"/>
                        <a:pt x="147" y="9"/>
                      </a:cubicBezTo>
                      <a:cubicBezTo>
                        <a:pt x="148" y="9"/>
                        <a:pt x="148" y="9"/>
                        <a:pt x="148" y="9"/>
                      </a:cubicBezTo>
                      <a:cubicBezTo>
                        <a:pt x="156" y="10"/>
                        <a:pt x="156" y="10"/>
                        <a:pt x="156" y="10"/>
                      </a:cubicBezTo>
                      <a:cubicBezTo>
                        <a:pt x="157" y="10"/>
                        <a:pt x="157" y="11"/>
                        <a:pt x="158" y="11"/>
                      </a:cubicBezTo>
                      <a:cubicBezTo>
                        <a:pt x="159" y="9"/>
                        <a:pt x="159" y="9"/>
                        <a:pt x="159" y="9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5" y="5"/>
                        <a:pt x="152" y="3"/>
                        <a:pt x="151" y="3"/>
                      </a:cubicBezTo>
                      <a:moveTo>
                        <a:pt x="131" y="2"/>
                      </a:move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0" y="4"/>
                        <a:pt x="130" y="4"/>
                        <a:pt x="130" y="4"/>
                      </a:cubicBezTo>
                      <a:cubicBezTo>
                        <a:pt x="129" y="5"/>
                        <a:pt x="129" y="5"/>
                        <a:pt x="129" y="5"/>
                      </a:cubicBezTo>
                      <a:cubicBezTo>
                        <a:pt x="130" y="5"/>
                        <a:pt x="130" y="5"/>
                        <a:pt x="130" y="5"/>
                      </a:cubicBezTo>
                      <a:cubicBezTo>
                        <a:pt x="130" y="6"/>
                        <a:pt x="130" y="6"/>
                        <a:pt x="130" y="6"/>
                      </a:cubicBezTo>
                      <a:cubicBezTo>
                        <a:pt x="130" y="5"/>
                        <a:pt x="130" y="5"/>
                        <a:pt x="130" y="5"/>
                      </a:cubicBezTo>
                      <a:cubicBezTo>
                        <a:pt x="130" y="4"/>
                        <a:pt x="131" y="2"/>
                        <a:pt x="131" y="2"/>
                      </a:cubicBezTo>
                      <a:moveTo>
                        <a:pt x="113" y="0"/>
                      </a:moveTo>
                      <a:cubicBezTo>
                        <a:pt x="113" y="0"/>
                        <a:pt x="114" y="0"/>
                        <a:pt x="114" y="0"/>
                      </a:cubicBezTo>
                      <a:cubicBezTo>
                        <a:pt x="114" y="0"/>
                        <a:pt x="114" y="1"/>
                        <a:pt x="114" y="1"/>
                      </a:cubicBezTo>
                      <a:cubicBezTo>
                        <a:pt x="114" y="1"/>
                        <a:pt x="114" y="0"/>
                        <a:pt x="114" y="0"/>
                      </a:cubicBezTo>
                      <a:cubicBezTo>
                        <a:pt x="114" y="0"/>
                        <a:pt x="114" y="0"/>
                        <a:pt x="114" y="0"/>
                      </a:cubicBezTo>
                      <a:cubicBezTo>
                        <a:pt x="113" y="2"/>
                        <a:pt x="113" y="2"/>
                        <a:pt x="113" y="2"/>
                      </a:cubicBezTo>
                      <a:cubicBezTo>
                        <a:pt x="111" y="6"/>
                        <a:pt x="111" y="6"/>
                        <a:pt x="111" y="6"/>
                      </a:cubicBezTo>
                      <a:cubicBezTo>
                        <a:pt x="114" y="8"/>
                        <a:pt x="114" y="8"/>
                        <a:pt x="114" y="8"/>
                      </a:cubicBezTo>
                      <a:cubicBezTo>
                        <a:pt x="116" y="9"/>
                        <a:pt x="117" y="10"/>
                        <a:pt x="119" y="11"/>
                      </a:cubicBezTo>
                      <a:cubicBezTo>
                        <a:pt x="119" y="10"/>
                        <a:pt x="119" y="10"/>
                        <a:pt x="119" y="10"/>
                      </a:cubicBezTo>
                      <a:cubicBezTo>
                        <a:pt x="120" y="10"/>
                        <a:pt x="121" y="9"/>
                        <a:pt x="120" y="8"/>
                      </a:cubicBezTo>
                      <a:cubicBezTo>
                        <a:pt x="120" y="8"/>
                        <a:pt x="120" y="8"/>
                        <a:pt x="120" y="8"/>
                      </a:cubicBezTo>
                      <a:cubicBezTo>
                        <a:pt x="120" y="8"/>
                        <a:pt x="119" y="8"/>
                        <a:pt x="119" y="8"/>
                      </a:cubicBezTo>
                      <a:cubicBezTo>
                        <a:pt x="119" y="8"/>
                        <a:pt x="119" y="7"/>
                        <a:pt x="118" y="7"/>
                      </a:cubicBezTo>
                      <a:cubicBezTo>
                        <a:pt x="118" y="7"/>
                        <a:pt x="118" y="7"/>
                        <a:pt x="118" y="7"/>
                      </a:cubicBezTo>
                      <a:cubicBezTo>
                        <a:pt x="119" y="7"/>
                        <a:pt x="119" y="7"/>
                        <a:pt x="119" y="7"/>
                      </a:cubicBezTo>
                      <a:cubicBezTo>
                        <a:pt x="120" y="6"/>
                        <a:pt x="120" y="4"/>
                        <a:pt x="118" y="2"/>
                      </a:cubicBezTo>
                      <a:cubicBezTo>
                        <a:pt x="118" y="2"/>
                        <a:pt x="117" y="2"/>
                        <a:pt x="117" y="2"/>
                      </a:cubicBezTo>
                      <a:cubicBezTo>
                        <a:pt x="117" y="2"/>
                        <a:pt x="117" y="2"/>
                        <a:pt x="117" y="2"/>
                      </a:cubicBezTo>
                      <a:cubicBezTo>
                        <a:pt x="116" y="2"/>
                        <a:pt x="116" y="1"/>
                        <a:pt x="115" y="1"/>
                      </a:cubicBezTo>
                      <a:cubicBezTo>
                        <a:pt x="114" y="0"/>
                        <a:pt x="113" y="0"/>
                        <a:pt x="113" y="0"/>
                      </a:cubicBezTo>
                      <a:moveTo>
                        <a:pt x="152" y="0"/>
                      </a:move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4" y="1"/>
                        <a:pt x="156" y="2"/>
                      </a:cubicBezTo>
                      <a:cubicBezTo>
                        <a:pt x="156" y="2"/>
                        <a:pt x="156" y="2"/>
                        <a:pt x="156" y="2"/>
                      </a:cubicBezTo>
                      <a:cubicBezTo>
                        <a:pt x="154" y="1"/>
                        <a:pt x="152" y="0"/>
                        <a:pt x="152" y="0"/>
                      </a:cubicBezTo>
                      <a:moveTo>
                        <a:pt x="151" y="0"/>
                      </a:moveTo>
                      <a:cubicBezTo>
                        <a:pt x="151" y="0"/>
                        <a:pt x="151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1" y="1"/>
                        <a:pt x="151" y="1"/>
                        <a:pt x="151" y="2"/>
                      </a:cubicBezTo>
                      <a:cubicBezTo>
                        <a:pt x="151" y="2"/>
                        <a:pt x="151" y="2"/>
                        <a:pt x="151" y="2"/>
                      </a:cubicBezTo>
                      <a:cubicBezTo>
                        <a:pt x="151" y="2"/>
                        <a:pt x="151" y="2"/>
                        <a:pt x="151" y="2"/>
                      </a:cubicBezTo>
                      <a:cubicBezTo>
                        <a:pt x="151" y="2"/>
                        <a:pt x="151" y="1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3" y="0"/>
                        <a:pt x="153" y="1"/>
                        <a:pt x="153" y="1"/>
                      </a:cubicBezTo>
                      <a:cubicBezTo>
                        <a:pt x="153" y="1"/>
                        <a:pt x="153" y="0"/>
                        <a:pt x="152" y="0"/>
                      </a:cubicBezTo>
                      <a:cubicBezTo>
                        <a:pt x="152" y="1"/>
                        <a:pt x="152" y="1"/>
                        <a:pt x="152" y="1"/>
                      </a:cubicBezTo>
                      <a:cubicBezTo>
                        <a:pt x="151" y="2"/>
                        <a:pt x="151" y="2"/>
                        <a:pt x="151" y="2"/>
                      </a:cubicBezTo>
                      <a:cubicBezTo>
                        <a:pt x="152" y="2"/>
                        <a:pt x="154" y="3"/>
                        <a:pt x="157" y="5"/>
                      </a:cubicBezTo>
                      <a:cubicBezTo>
                        <a:pt x="158" y="6"/>
                        <a:pt x="159" y="6"/>
                        <a:pt x="160" y="7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6"/>
                        <a:pt x="161" y="6"/>
                        <a:pt x="161" y="6"/>
                      </a:cubicBezTo>
                      <a:cubicBezTo>
                        <a:pt x="161" y="5"/>
                        <a:pt x="161" y="5"/>
                        <a:pt x="161" y="5"/>
                      </a:cubicBezTo>
                      <a:cubicBezTo>
                        <a:pt x="161" y="5"/>
                        <a:pt x="161" y="5"/>
                        <a:pt x="161" y="5"/>
                      </a:cubicBezTo>
                      <a:cubicBezTo>
                        <a:pt x="160" y="5"/>
                        <a:pt x="159" y="4"/>
                        <a:pt x="158" y="3"/>
                      </a:cubicBezTo>
                      <a:cubicBezTo>
                        <a:pt x="158" y="3"/>
                        <a:pt x="157" y="3"/>
                        <a:pt x="157" y="3"/>
                      </a:cubicBezTo>
                      <a:cubicBezTo>
                        <a:pt x="157" y="3"/>
                        <a:pt x="157" y="3"/>
                        <a:pt x="157" y="3"/>
                      </a:cubicBezTo>
                      <a:cubicBezTo>
                        <a:pt x="157" y="3"/>
                        <a:pt x="156" y="3"/>
                        <a:pt x="156" y="2"/>
                      </a:cubicBezTo>
                      <a:cubicBezTo>
                        <a:pt x="156" y="3"/>
                        <a:pt x="157" y="3"/>
                        <a:pt x="157" y="3"/>
                      </a:cubicBezTo>
                      <a:cubicBezTo>
                        <a:pt x="157" y="3"/>
                        <a:pt x="157" y="3"/>
                        <a:pt x="157" y="3"/>
                      </a:cubicBezTo>
                      <a:cubicBezTo>
                        <a:pt x="157" y="3"/>
                        <a:pt x="156" y="2"/>
                        <a:pt x="156" y="2"/>
                      </a:cubicBezTo>
                      <a:cubicBezTo>
                        <a:pt x="153" y="1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1" y="0"/>
                        <a:pt x="151" y="0"/>
                        <a:pt x="15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1" name="Freeform 9893"/>
                <p:cNvSpPr>
                  <a:spLocks noEditPoints="1"/>
                </p:cNvSpPr>
                <p:nvPr/>
              </p:nvSpPr>
              <p:spPr bwMode="auto">
                <a:xfrm>
                  <a:off x="-300" y="3268"/>
                  <a:ext cx="5" cy="8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2 h 3"/>
                    <a:gd name="T4" fmla="*/ 1 w 2"/>
                    <a:gd name="T5" fmla="*/ 3 h 3"/>
                    <a:gd name="T6" fmla="*/ 1 w 2"/>
                    <a:gd name="T7" fmla="*/ 2 h 3"/>
                    <a:gd name="T8" fmla="*/ 0 w 2"/>
                    <a:gd name="T9" fmla="*/ 2 h 3"/>
                    <a:gd name="T10" fmla="*/ 1 w 2"/>
                    <a:gd name="T11" fmla="*/ 0 h 3"/>
                    <a:gd name="T12" fmla="*/ 0 w 2"/>
                    <a:gd name="T13" fmla="*/ 1 h 3"/>
                    <a:gd name="T14" fmla="*/ 2 w 2"/>
                    <a:gd name="T15" fmla="*/ 2 h 3"/>
                    <a:gd name="T16" fmla="*/ 2 w 2"/>
                    <a:gd name="T17" fmla="*/ 1 h 3"/>
                    <a:gd name="T18" fmla="*/ 1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2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2" name="Freeform 9894"/>
                <p:cNvSpPr>
                  <a:spLocks noEditPoints="1"/>
                </p:cNvSpPr>
                <p:nvPr/>
              </p:nvSpPr>
              <p:spPr bwMode="auto">
                <a:xfrm>
                  <a:off x="-295" y="3268"/>
                  <a:ext cx="274" cy="15"/>
                </a:xfrm>
                <a:custGeom>
                  <a:avLst/>
                  <a:gdLst>
                    <a:gd name="T0" fmla="*/ 0 w 116"/>
                    <a:gd name="T1" fmla="*/ 4 h 6"/>
                    <a:gd name="T2" fmla="*/ 0 w 116"/>
                    <a:gd name="T3" fmla="*/ 4 h 6"/>
                    <a:gd name="T4" fmla="*/ 2 w 116"/>
                    <a:gd name="T5" fmla="*/ 6 h 6"/>
                    <a:gd name="T6" fmla="*/ 3 w 116"/>
                    <a:gd name="T7" fmla="*/ 5 h 6"/>
                    <a:gd name="T8" fmla="*/ 0 w 116"/>
                    <a:gd name="T9" fmla="*/ 4 h 6"/>
                    <a:gd name="T10" fmla="*/ 1 w 116"/>
                    <a:gd name="T11" fmla="*/ 3 h 6"/>
                    <a:gd name="T12" fmla="*/ 1 w 116"/>
                    <a:gd name="T13" fmla="*/ 3 h 6"/>
                    <a:gd name="T14" fmla="*/ 3 w 116"/>
                    <a:gd name="T15" fmla="*/ 5 h 6"/>
                    <a:gd name="T16" fmla="*/ 3 w 116"/>
                    <a:gd name="T17" fmla="*/ 4 h 6"/>
                    <a:gd name="T18" fmla="*/ 1 w 116"/>
                    <a:gd name="T19" fmla="*/ 3 h 6"/>
                    <a:gd name="T20" fmla="*/ 2 w 116"/>
                    <a:gd name="T21" fmla="*/ 1 h 6"/>
                    <a:gd name="T22" fmla="*/ 1 w 116"/>
                    <a:gd name="T23" fmla="*/ 2 h 6"/>
                    <a:gd name="T24" fmla="*/ 4 w 116"/>
                    <a:gd name="T25" fmla="*/ 3 h 6"/>
                    <a:gd name="T26" fmla="*/ 4 w 116"/>
                    <a:gd name="T27" fmla="*/ 2 h 6"/>
                    <a:gd name="T28" fmla="*/ 2 w 116"/>
                    <a:gd name="T29" fmla="*/ 1 h 6"/>
                    <a:gd name="T30" fmla="*/ 115 w 116"/>
                    <a:gd name="T31" fmla="*/ 1 h 6"/>
                    <a:gd name="T32" fmla="*/ 112 w 116"/>
                    <a:gd name="T33" fmla="*/ 5 h 6"/>
                    <a:gd name="T34" fmla="*/ 113 w 116"/>
                    <a:gd name="T35" fmla="*/ 5 h 6"/>
                    <a:gd name="T36" fmla="*/ 116 w 116"/>
                    <a:gd name="T37" fmla="*/ 1 h 6"/>
                    <a:gd name="T38" fmla="*/ 115 w 116"/>
                    <a:gd name="T39" fmla="*/ 1 h 6"/>
                    <a:gd name="T40" fmla="*/ 2 w 116"/>
                    <a:gd name="T41" fmla="*/ 0 h 6"/>
                    <a:gd name="T42" fmla="*/ 2 w 116"/>
                    <a:gd name="T43" fmla="*/ 1 h 6"/>
                    <a:gd name="T44" fmla="*/ 4 w 116"/>
                    <a:gd name="T45" fmla="*/ 2 h 6"/>
                    <a:gd name="T46" fmla="*/ 5 w 116"/>
                    <a:gd name="T47" fmla="*/ 2 h 6"/>
                    <a:gd name="T48" fmla="*/ 2 w 116"/>
                    <a:gd name="T49" fmla="*/ 0 h 6"/>
                    <a:gd name="T50" fmla="*/ 18 w 116"/>
                    <a:gd name="T51" fmla="*/ 0 h 6"/>
                    <a:gd name="T52" fmla="*/ 17 w 116"/>
                    <a:gd name="T53" fmla="*/ 1 h 6"/>
                    <a:gd name="T54" fmla="*/ 19 w 116"/>
                    <a:gd name="T55" fmla="*/ 2 h 6"/>
                    <a:gd name="T56" fmla="*/ 20 w 116"/>
                    <a:gd name="T57" fmla="*/ 1 h 6"/>
                    <a:gd name="T58" fmla="*/ 18 w 116"/>
                    <a:gd name="T5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16" h="6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2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1" y="4"/>
                        <a:pt x="0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2" y="3"/>
                        <a:pt x="1" y="3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1" y="2"/>
                      </a:cubicBezTo>
                      <a:cubicBezTo>
                        <a:pt x="2" y="2"/>
                        <a:pt x="3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1"/>
                        <a:pt x="2" y="1"/>
                      </a:cubicBezTo>
                      <a:moveTo>
                        <a:pt x="115" y="1"/>
                      </a:moveTo>
                      <a:cubicBezTo>
                        <a:pt x="114" y="2"/>
                        <a:pt x="113" y="3"/>
                        <a:pt x="112" y="5"/>
                      </a:cubicBezTo>
                      <a:cubicBezTo>
                        <a:pt x="113" y="5"/>
                        <a:pt x="113" y="5"/>
                        <a:pt x="113" y="5"/>
                      </a:cubicBezTo>
                      <a:cubicBezTo>
                        <a:pt x="114" y="4"/>
                        <a:pt x="115" y="3"/>
                        <a:pt x="116" y="1"/>
                      </a:cubicBezTo>
                      <a:cubicBezTo>
                        <a:pt x="115" y="1"/>
                        <a:pt x="115" y="1"/>
                        <a:pt x="115" y="1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4" y="2"/>
                        <a:pt x="4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1"/>
                        <a:pt x="2" y="0"/>
                      </a:cubicBezTo>
                      <a:moveTo>
                        <a:pt x="18" y="0"/>
                      </a:moveTo>
                      <a:cubicBezTo>
                        <a:pt x="18" y="0"/>
                        <a:pt x="18" y="1"/>
                        <a:pt x="17" y="1"/>
                      </a:cubicBezTo>
                      <a:cubicBezTo>
                        <a:pt x="18" y="1"/>
                        <a:pt x="18" y="2"/>
                        <a:pt x="19" y="2"/>
                      </a:cubicBezTo>
                      <a:cubicBezTo>
                        <a:pt x="19" y="2"/>
                        <a:pt x="19" y="1"/>
                        <a:pt x="20" y="1"/>
                      </a:cubicBezTo>
                      <a:cubicBezTo>
                        <a:pt x="19" y="0"/>
                        <a:pt x="19" y="0"/>
                        <a:pt x="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3" name="Freeform 9895"/>
                <p:cNvSpPr>
                  <a:spLocks noEditPoints="1"/>
                </p:cNvSpPr>
                <p:nvPr/>
              </p:nvSpPr>
              <p:spPr bwMode="auto">
                <a:xfrm>
                  <a:off x="-295" y="3273"/>
                  <a:ext cx="9" cy="7"/>
                </a:xfrm>
                <a:custGeom>
                  <a:avLst/>
                  <a:gdLst>
                    <a:gd name="T0" fmla="*/ 1 w 4"/>
                    <a:gd name="T1" fmla="*/ 1 h 3"/>
                    <a:gd name="T2" fmla="*/ 0 w 4"/>
                    <a:gd name="T3" fmla="*/ 2 h 3"/>
                    <a:gd name="T4" fmla="*/ 3 w 4"/>
                    <a:gd name="T5" fmla="*/ 3 h 3"/>
                    <a:gd name="T6" fmla="*/ 3 w 4"/>
                    <a:gd name="T7" fmla="*/ 3 h 3"/>
                    <a:gd name="T8" fmla="*/ 1 w 4"/>
                    <a:gd name="T9" fmla="*/ 1 h 3"/>
                    <a:gd name="T10" fmla="*/ 1 w 4"/>
                    <a:gd name="T11" fmla="*/ 0 h 3"/>
                    <a:gd name="T12" fmla="*/ 1 w 4"/>
                    <a:gd name="T13" fmla="*/ 1 h 3"/>
                    <a:gd name="T14" fmla="*/ 3 w 4"/>
                    <a:gd name="T15" fmla="*/ 2 h 3"/>
                    <a:gd name="T16" fmla="*/ 4 w 4"/>
                    <a:gd name="T17" fmla="*/ 2 h 3"/>
                    <a:gd name="T18" fmla="*/ 4 w 4"/>
                    <a:gd name="T19" fmla="*/ 1 h 3"/>
                    <a:gd name="T20" fmla="*/ 1 w 4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3">
                      <a:moveTo>
                        <a:pt x="1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2"/>
                        <a:pt x="1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2" y="1"/>
                        <a:pt x="2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4" name="Freeform 9896"/>
                <p:cNvSpPr>
                  <a:spLocks noEditPoints="1"/>
                </p:cNvSpPr>
                <p:nvPr/>
              </p:nvSpPr>
              <p:spPr bwMode="auto">
                <a:xfrm>
                  <a:off x="-314" y="3271"/>
                  <a:ext cx="371" cy="28"/>
                </a:xfrm>
                <a:custGeom>
                  <a:avLst/>
                  <a:gdLst>
                    <a:gd name="T0" fmla="*/ 0 w 157"/>
                    <a:gd name="T1" fmla="*/ 10 h 12"/>
                    <a:gd name="T2" fmla="*/ 2 w 157"/>
                    <a:gd name="T3" fmla="*/ 11 h 12"/>
                    <a:gd name="T4" fmla="*/ 3 w 157"/>
                    <a:gd name="T5" fmla="*/ 7 h 12"/>
                    <a:gd name="T6" fmla="*/ 2 w 157"/>
                    <a:gd name="T7" fmla="*/ 8 h 12"/>
                    <a:gd name="T8" fmla="*/ 4 w 157"/>
                    <a:gd name="T9" fmla="*/ 7 h 12"/>
                    <a:gd name="T10" fmla="*/ 4 w 157"/>
                    <a:gd name="T11" fmla="*/ 4 h 12"/>
                    <a:gd name="T12" fmla="*/ 5 w 157"/>
                    <a:gd name="T13" fmla="*/ 5 h 12"/>
                    <a:gd name="T14" fmla="*/ 4 w 157"/>
                    <a:gd name="T15" fmla="*/ 4 h 12"/>
                    <a:gd name="T16" fmla="*/ 29 w 157"/>
                    <a:gd name="T17" fmla="*/ 5 h 12"/>
                    <a:gd name="T18" fmla="*/ 30 w 157"/>
                    <a:gd name="T19" fmla="*/ 4 h 12"/>
                    <a:gd name="T20" fmla="*/ 141 w 157"/>
                    <a:gd name="T21" fmla="*/ 3 h 12"/>
                    <a:gd name="T22" fmla="*/ 145 w 157"/>
                    <a:gd name="T23" fmla="*/ 8 h 12"/>
                    <a:gd name="T24" fmla="*/ 146 w 157"/>
                    <a:gd name="T25" fmla="*/ 6 h 12"/>
                    <a:gd name="T26" fmla="*/ 24 w 157"/>
                    <a:gd name="T27" fmla="*/ 3 h 12"/>
                    <a:gd name="T28" fmla="*/ 25 w 157"/>
                    <a:gd name="T29" fmla="*/ 5 h 12"/>
                    <a:gd name="T30" fmla="*/ 24 w 157"/>
                    <a:gd name="T31" fmla="*/ 3 h 12"/>
                    <a:gd name="T32" fmla="*/ 154 w 157"/>
                    <a:gd name="T33" fmla="*/ 4 h 12"/>
                    <a:gd name="T34" fmla="*/ 157 w 157"/>
                    <a:gd name="T35" fmla="*/ 3 h 12"/>
                    <a:gd name="T36" fmla="*/ 155 w 157"/>
                    <a:gd name="T37" fmla="*/ 2 h 12"/>
                    <a:gd name="T38" fmla="*/ 4 w 157"/>
                    <a:gd name="T39" fmla="*/ 3 h 12"/>
                    <a:gd name="T40" fmla="*/ 6 w 157"/>
                    <a:gd name="T41" fmla="*/ 3 h 12"/>
                    <a:gd name="T42" fmla="*/ 69 w 157"/>
                    <a:gd name="T43" fmla="*/ 2 h 12"/>
                    <a:gd name="T44" fmla="*/ 73 w 157"/>
                    <a:gd name="T45" fmla="*/ 12 h 12"/>
                    <a:gd name="T46" fmla="*/ 69 w 157"/>
                    <a:gd name="T47" fmla="*/ 2 h 12"/>
                    <a:gd name="T48" fmla="*/ 26 w 157"/>
                    <a:gd name="T49" fmla="*/ 3 h 12"/>
                    <a:gd name="T50" fmla="*/ 30 w 157"/>
                    <a:gd name="T51" fmla="*/ 3 h 12"/>
                    <a:gd name="T52" fmla="*/ 31 w 157"/>
                    <a:gd name="T53" fmla="*/ 2 h 12"/>
                    <a:gd name="T54" fmla="*/ 31 w 157"/>
                    <a:gd name="T55" fmla="*/ 3 h 12"/>
                    <a:gd name="T56" fmla="*/ 31 w 157"/>
                    <a:gd name="T57" fmla="*/ 2 h 12"/>
                    <a:gd name="T58" fmla="*/ 26 w 157"/>
                    <a:gd name="T59" fmla="*/ 3 h 12"/>
                    <a:gd name="T60" fmla="*/ 27 w 157"/>
                    <a:gd name="T61" fmla="*/ 2 h 12"/>
                    <a:gd name="T62" fmla="*/ 126 w 157"/>
                    <a:gd name="T63" fmla="*/ 2 h 12"/>
                    <a:gd name="T64" fmla="*/ 130 w 157"/>
                    <a:gd name="T65" fmla="*/ 9 h 12"/>
                    <a:gd name="T66" fmla="*/ 126 w 157"/>
                    <a:gd name="T67" fmla="*/ 2 h 12"/>
                    <a:gd name="T68" fmla="*/ 44 w 157"/>
                    <a:gd name="T69" fmla="*/ 8 h 12"/>
                    <a:gd name="T70" fmla="*/ 50 w 157"/>
                    <a:gd name="T71" fmla="*/ 2 h 12"/>
                    <a:gd name="T72" fmla="*/ 136 w 157"/>
                    <a:gd name="T73" fmla="*/ 1 h 12"/>
                    <a:gd name="T74" fmla="*/ 140 w 157"/>
                    <a:gd name="T75" fmla="*/ 5 h 12"/>
                    <a:gd name="T76" fmla="*/ 136 w 157"/>
                    <a:gd name="T77" fmla="*/ 1 h 12"/>
                    <a:gd name="T78" fmla="*/ 24 w 157"/>
                    <a:gd name="T79" fmla="*/ 2 h 12"/>
                    <a:gd name="T80" fmla="*/ 27 w 157"/>
                    <a:gd name="T81" fmla="*/ 1 h 12"/>
                    <a:gd name="T82" fmla="*/ 28 w 157"/>
                    <a:gd name="T83" fmla="*/ 0 h 12"/>
                    <a:gd name="T84" fmla="*/ 30 w 157"/>
                    <a:gd name="T85" fmla="*/ 3 h 12"/>
                    <a:gd name="T86" fmla="*/ 28 w 157"/>
                    <a:gd name="T87" fmla="*/ 0 h 12"/>
                    <a:gd name="T88" fmla="*/ 27 w 157"/>
                    <a:gd name="T89" fmla="*/ 1 h 12"/>
                    <a:gd name="T90" fmla="*/ 28 w 157"/>
                    <a:gd name="T91" fmla="*/ 0 h 12"/>
                    <a:gd name="T92" fmla="*/ 65 w 157"/>
                    <a:gd name="T93" fmla="*/ 0 h 12"/>
                    <a:gd name="T94" fmla="*/ 62 w 157"/>
                    <a:gd name="T95" fmla="*/ 6 h 12"/>
                    <a:gd name="T96" fmla="*/ 67 w 157"/>
                    <a:gd name="T97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57" h="12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1" y="11"/>
                        <a:pt x="0" y="10"/>
                      </a:cubicBezTo>
                      <a:moveTo>
                        <a:pt x="3" y="7"/>
                      </a:move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3" y="9"/>
                        <a:pt x="3" y="9"/>
                      </a:cubicBezTo>
                      <a:cubicBezTo>
                        <a:pt x="3" y="8"/>
                        <a:pt x="4" y="8"/>
                        <a:pt x="4" y="7"/>
                      </a:cubicBezTo>
                      <a:cubicBezTo>
                        <a:pt x="4" y="7"/>
                        <a:pt x="3" y="7"/>
                        <a:pt x="3" y="7"/>
                      </a:cubicBezTo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6" y="5"/>
                      </a:cubicBezTo>
                      <a:cubicBezTo>
                        <a:pt x="5" y="4"/>
                        <a:pt x="5" y="4"/>
                        <a:pt x="4" y="4"/>
                      </a:cubicBezTo>
                      <a:moveTo>
                        <a:pt x="30" y="3"/>
                      </a:moveTo>
                      <a:cubicBezTo>
                        <a:pt x="30" y="4"/>
                        <a:pt x="29" y="5"/>
                        <a:pt x="29" y="5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30" y="5"/>
                        <a:pt x="30" y="4"/>
                        <a:pt x="30" y="4"/>
                      </a:cubicBezTo>
                      <a:cubicBezTo>
                        <a:pt x="30" y="4"/>
                        <a:pt x="30" y="3"/>
                        <a:pt x="30" y="3"/>
                      </a:cubicBezTo>
                      <a:moveTo>
                        <a:pt x="141" y="3"/>
                      </a:moveTo>
                      <a:cubicBezTo>
                        <a:pt x="141" y="4"/>
                        <a:pt x="140" y="5"/>
                        <a:pt x="140" y="5"/>
                      </a:cubicBezTo>
                      <a:cubicBezTo>
                        <a:pt x="142" y="6"/>
                        <a:pt x="143" y="7"/>
                        <a:pt x="145" y="8"/>
                      </a:cubicBezTo>
                      <a:cubicBezTo>
                        <a:pt x="145" y="7"/>
                        <a:pt x="146" y="7"/>
                        <a:pt x="146" y="6"/>
                      </a:cubicBezTo>
                      <a:cubicBezTo>
                        <a:pt x="146" y="6"/>
                        <a:pt x="146" y="6"/>
                        <a:pt x="146" y="6"/>
                      </a:cubicBezTo>
                      <a:cubicBezTo>
                        <a:pt x="141" y="3"/>
                        <a:pt x="141" y="3"/>
                        <a:pt x="141" y="3"/>
                      </a:cubicBezTo>
                      <a:moveTo>
                        <a:pt x="24" y="3"/>
                      </a:moveTo>
                      <a:cubicBezTo>
                        <a:pt x="23" y="3"/>
                        <a:pt x="23" y="4"/>
                        <a:pt x="23" y="4"/>
                      </a:cubicBezTo>
                      <a:cubicBezTo>
                        <a:pt x="24" y="4"/>
                        <a:pt x="24" y="5"/>
                        <a:pt x="25" y="5"/>
                      </a:cubicBezTo>
                      <a:cubicBezTo>
                        <a:pt x="25" y="5"/>
                        <a:pt x="25" y="4"/>
                        <a:pt x="25" y="4"/>
                      </a:cubicBezTo>
                      <a:cubicBezTo>
                        <a:pt x="25" y="4"/>
                        <a:pt x="24" y="3"/>
                        <a:pt x="24" y="3"/>
                      </a:cubicBezTo>
                      <a:moveTo>
                        <a:pt x="155" y="2"/>
                      </a:moveTo>
                      <a:cubicBezTo>
                        <a:pt x="155" y="3"/>
                        <a:pt x="155" y="4"/>
                        <a:pt x="154" y="4"/>
                      </a:cubicBezTo>
                      <a:cubicBezTo>
                        <a:pt x="155" y="5"/>
                        <a:pt x="155" y="5"/>
                        <a:pt x="156" y="5"/>
                      </a:cubicBezTo>
                      <a:cubicBezTo>
                        <a:pt x="156" y="5"/>
                        <a:pt x="156" y="4"/>
                        <a:pt x="157" y="3"/>
                      </a:cubicBezTo>
                      <a:cubicBezTo>
                        <a:pt x="157" y="3"/>
                        <a:pt x="156" y="3"/>
                        <a:pt x="156" y="3"/>
                      </a:cubicBezTo>
                      <a:cubicBezTo>
                        <a:pt x="155" y="2"/>
                        <a:pt x="155" y="2"/>
                        <a:pt x="155" y="2"/>
                      </a:cubicBezTo>
                      <a:moveTo>
                        <a:pt x="5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4"/>
                        <a:pt x="5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5" y="3"/>
                        <a:pt x="5" y="2"/>
                      </a:cubicBezTo>
                      <a:moveTo>
                        <a:pt x="69" y="2"/>
                      </a:moveTo>
                      <a:cubicBezTo>
                        <a:pt x="68" y="4"/>
                        <a:pt x="67" y="6"/>
                        <a:pt x="66" y="8"/>
                      </a:cubicBezTo>
                      <a:cubicBezTo>
                        <a:pt x="68" y="9"/>
                        <a:pt x="70" y="11"/>
                        <a:pt x="73" y="12"/>
                      </a:cubicBezTo>
                      <a:cubicBezTo>
                        <a:pt x="74" y="10"/>
                        <a:pt x="75" y="8"/>
                        <a:pt x="76" y="6"/>
                      </a:cubicBezTo>
                      <a:cubicBezTo>
                        <a:pt x="74" y="5"/>
                        <a:pt x="71" y="4"/>
                        <a:pt x="69" y="2"/>
                      </a:cubicBezTo>
                      <a:moveTo>
                        <a:pt x="27" y="2"/>
                      </a:moveTo>
                      <a:cubicBezTo>
                        <a:pt x="27" y="2"/>
                        <a:pt x="27" y="3"/>
                        <a:pt x="26" y="3"/>
                      </a:cubicBezTo>
                      <a:cubicBezTo>
                        <a:pt x="27" y="4"/>
                        <a:pt x="28" y="4"/>
                        <a:pt x="29" y="5"/>
                      </a:cubicBezTo>
                      <a:cubicBezTo>
                        <a:pt x="29" y="4"/>
                        <a:pt x="29" y="4"/>
                        <a:pt x="30" y="3"/>
                      </a:cubicBezTo>
                      <a:cubicBezTo>
                        <a:pt x="29" y="3"/>
                        <a:pt x="28" y="2"/>
                        <a:pt x="27" y="2"/>
                      </a:cubicBezTo>
                      <a:moveTo>
                        <a:pt x="31" y="2"/>
                      </a:moveTo>
                      <a:cubicBezTo>
                        <a:pt x="31" y="2"/>
                        <a:pt x="31" y="2"/>
                        <a:pt x="30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moveTo>
                        <a:pt x="27" y="2"/>
                      </a:moveTo>
                      <a:cubicBezTo>
                        <a:pt x="27" y="2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7" y="3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moveTo>
                        <a:pt x="126" y="2"/>
                      </a:moveTo>
                      <a:cubicBezTo>
                        <a:pt x="125" y="3"/>
                        <a:pt x="124" y="4"/>
                        <a:pt x="123" y="5"/>
                      </a:cubicBezTo>
                      <a:cubicBezTo>
                        <a:pt x="126" y="7"/>
                        <a:pt x="128" y="8"/>
                        <a:pt x="130" y="9"/>
                      </a:cubicBezTo>
                      <a:cubicBezTo>
                        <a:pt x="131" y="8"/>
                        <a:pt x="132" y="7"/>
                        <a:pt x="132" y="6"/>
                      </a:cubicBezTo>
                      <a:cubicBezTo>
                        <a:pt x="130" y="4"/>
                        <a:pt x="128" y="3"/>
                        <a:pt x="126" y="2"/>
                      </a:cubicBezTo>
                      <a:moveTo>
                        <a:pt x="48" y="1"/>
                      </a:moveTo>
                      <a:cubicBezTo>
                        <a:pt x="47" y="3"/>
                        <a:pt x="46" y="5"/>
                        <a:pt x="44" y="8"/>
                      </a:cubicBezTo>
                      <a:cubicBezTo>
                        <a:pt x="45" y="8"/>
                        <a:pt x="45" y="8"/>
                        <a:pt x="45" y="8"/>
                      </a:cubicBezTo>
                      <a:cubicBezTo>
                        <a:pt x="47" y="6"/>
                        <a:pt x="48" y="4"/>
                        <a:pt x="50" y="2"/>
                      </a:cubicBezTo>
                      <a:cubicBezTo>
                        <a:pt x="49" y="1"/>
                        <a:pt x="49" y="1"/>
                        <a:pt x="48" y="1"/>
                      </a:cubicBezTo>
                      <a:moveTo>
                        <a:pt x="136" y="1"/>
                      </a:moveTo>
                      <a:cubicBezTo>
                        <a:pt x="136" y="1"/>
                        <a:pt x="136" y="2"/>
                        <a:pt x="135" y="2"/>
                      </a:cubicBezTo>
                      <a:cubicBezTo>
                        <a:pt x="137" y="3"/>
                        <a:pt x="138" y="4"/>
                        <a:pt x="140" y="5"/>
                      </a:cubicBezTo>
                      <a:cubicBezTo>
                        <a:pt x="140" y="4"/>
                        <a:pt x="141" y="4"/>
                        <a:pt x="141" y="3"/>
                      </a:cubicBezTo>
                      <a:cubicBezTo>
                        <a:pt x="136" y="1"/>
                        <a:pt x="136" y="1"/>
                        <a:pt x="136" y="1"/>
                      </a:cubicBezTo>
                      <a:moveTo>
                        <a:pt x="25" y="1"/>
                      </a:moveTo>
                      <a:cubicBezTo>
                        <a:pt x="25" y="1"/>
                        <a:pt x="25" y="2"/>
                        <a:pt x="24" y="2"/>
                      </a:cubicBezTo>
                      <a:cubicBezTo>
                        <a:pt x="25" y="2"/>
                        <a:pt x="25" y="3"/>
                        <a:pt x="26" y="3"/>
                      </a:cubicBezTo>
                      <a:cubicBezTo>
                        <a:pt x="26" y="2"/>
                        <a:pt x="26" y="2"/>
                        <a:pt x="27" y="1"/>
                      </a:cubicBezTo>
                      <a:cubicBezTo>
                        <a:pt x="26" y="1"/>
                        <a:pt x="26" y="1"/>
                        <a:pt x="25" y="1"/>
                      </a:cubicBezTo>
                      <a:moveTo>
                        <a:pt x="28" y="0"/>
                      </a:move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9" y="2"/>
                        <a:pt x="30" y="3"/>
                      </a:cubicBezTo>
                      <a:cubicBezTo>
                        <a:pt x="30" y="2"/>
                        <a:pt x="30" y="2"/>
                        <a:pt x="31" y="1"/>
                      </a:cubicBezTo>
                      <a:cubicBezTo>
                        <a:pt x="30" y="1"/>
                        <a:pt x="29" y="1"/>
                        <a:pt x="28" y="0"/>
                      </a:cubicBezTo>
                      <a:moveTo>
                        <a:pt x="28" y="0"/>
                      </a:moveTo>
                      <a:cubicBezTo>
                        <a:pt x="28" y="0"/>
                        <a:pt x="28" y="1"/>
                        <a:pt x="27" y="1"/>
                      </a:cubicBezTo>
                      <a:cubicBezTo>
                        <a:pt x="27" y="1"/>
                        <a:pt x="28" y="1"/>
                        <a:pt x="28" y="1"/>
                      </a:cubicBezTo>
                      <a:cubicBezTo>
                        <a:pt x="28" y="1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moveTo>
                        <a:pt x="65" y="0"/>
                      </a:moveTo>
                      <a:cubicBezTo>
                        <a:pt x="62" y="5"/>
                        <a:pt x="62" y="5"/>
                        <a:pt x="62" y="5"/>
                      </a:cubicBezTo>
                      <a:cubicBezTo>
                        <a:pt x="62" y="5"/>
                        <a:pt x="62" y="5"/>
                        <a:pt x="62" y="6"/>
                      </a:cubicBezTo>
                      <a:cubicBezTo>
                        <a:pt x="62" y="6"/>
                        <a:pt x="63" y="6"/>
                        <a:pt x="63" y="6"/>
                      </a:cubicBezTo>
                      <a:cubicBezTo>
                        <a:pt x="64" y="4"/>
                        <a:pt x="66" y="3"/>
                        <a:pt x="67" y="1"/>
                      </a:cubicBezTo>
                      <a:cubicBezTo>
                        <a:pt x="66" y="0"/>
                        <a:pt x="66" y="0"/>
                        <a:pt x="6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5" name="Freeform 9897"/>
                <p:cNvSpPr>
                  <a:spLocks noEditPoints="1"/>
                </p:cNvSpPr>
                <p:nvPr/>
              </p:nvSpPr>
              <p:spPr bwMode="auto">
                <a:xfrm>
                  <a:off x="-314" y="3280"/>
                  <a:ext cx="12" cy="17"/>
                </a:xfrm>
                <a:custGeom>
                  <a:avLst/>
                  <a:gdLst>
                    <a:gd name="T0" fmla="*/ 2 w 5"/>
                    <a:gd name="T1" fmla="*/ 4 h 7"/>
                    <a:gd name="T2" fmla="*/ 0 w 5"/>
                    <a:gd name="T3" fmla="*/ 6 h 7"/>
                    <a:gd name="T4" fmla="*/ 2 w 5"/>
                    <a:gd name="T5" fmla="*/ 7 h 7"/>
                    <a:gd name="T6" fmla="*/ 3 w 5"/>
                    <a:gd name="T7" fmla="*/ 5 h 7"/>
                    <a:gd name="T8" fmla="*/ 2 w 5"/>
                    <a:gd name="T9" fmla="*/ 4 h 7"/>
                    <a:gd name="T10" fmla="*/ 4 w 5"/>
                    <a:gd name="T11" fmla="*/ 0 h 7"/>
                    <a:gd name="T12" fmla="*/ 3 w 5"/>
                    <a:gd name="T13" fmla="*/ 3 h 7"/>
                    <a:gd name="T14" fmla="*/ 4 w 5"/>
                    <a:gd name="T15" fmla="*/ 3 h 7"/>
                    <a:gd name="T16" fmla="*/ 5 w 5"/>
                    <a:gd name="T17" fmla="*/ 1 h 7"/>
                    <a:gd name="T18" fmla="*/ 4 w 5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7">
                      <a:moveTo>
                        <a:pt x="2" y="4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7"/>
                        <a:pt x="1" y="7"/>
                        <a:pt x="2" y="7"/>
                      </a:cubicBezTo>
                      <a:cubicBezTo>
                        <a:pt x="2" y="6"/>
                        <a:pt x="3" y="6"/>
                        <a:pt x="3" y="5"/>
                      </a:cubicBezTo>
                      <a:cubicBezTo>
                        <a:pt x="3" y="5"/>
                        <a:pt x="2" y="4"/>
                        <a:pt x="2" y="4"/>
                      </a:cubicBezTo>
                      <a:moveTo>
                        <a:pt x="4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5" y="2"/>
                        <a:pt x="5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6" name="Freeform 9898"/>
                <p:cNvSpPr>
                  <a:spLocks noEditPoints="1"/>
                </p:cNvSpPr>
                <p:nvPr/>
              </p:nvSpPr>
              <p:spPr bwMode="auto">
                <a:xfrm>
                  <a:off x="-307" y="3280"/>
                  <a:ext cx="369" cy="22"/>
                </a:xfrm>
                <a:custGeom>
                  <a:avLst/>
                  <a:gdLst>
                    <a:gd name="T0" fmla="*/ 0 w 156"/>
                    <a:gd name="T1" fmla="*/ 8 h 9"/>
                    <a:gd name="T2" fmla="*/ 0 w 156"/>
                    <a:gd name="T3" fmla="*/ 8 h 9"/>
                    <a:gd name="T4" fmla="*/ 2 w 156"/>
                    <a:gd name="T5" fmla="*/ 9 h 9"/>
                    <a:gd name="T6" fmla="*/ 2 w 156"/>
                    <a:gd name="T7" fmla="*/ 9 h 9"/>
                    <a:gd name="T8" fmla="*/ 0 w 156"/>
                    <a:gd name="T9" fmla="*/ 8 h 9"/>
                    <a:gd name="T10" fmla="*/ 2 w 156"/>
                    <a:gd name="T11" fmla="*/ 4 h 9"/>
                    <a:gd name="T12" fmla="*/ 1 w 156"/>
                    <a:gd name="T13" fmla="*/ 6 h 9"/>
                    <a:gd name="T14" fmla="*/ 3 w 156"/>
                    <a:gd name="T15" fmla="*/ 7 h 9"/>
                    <a:gd name="T16" fmla="*/ 4 w 156"/>
                    <a:gd name="T17" fmla="*/ 5 h 9"/>
                    <a:gd name="T18" fmla="*/ 2 w 156"/>
                    <a:gd name="T19" fmla="*/ 4 h 9"/>
                    <a:gd name="T20" fmla="*/ 4 w 156"/>
                    <a:gd name="T21" fmla="*/ 1 h 9"/>
                    <a:gd name="T22" fmla="*/ 3 w 156"/>
                    <a:gd name="T23" fmla="*/ 2 h 9"/>
                    <a:gd name="T24" fmla="*/ 6 w 156"/>
                    <a:gd name="T25" fmla="*/ 3 h 9"/>
                    <a:gd name="T26" fmla="*/ 6 w 156"/>
                    <a:gd name="T27" fmla="*/ 3 h 9"/>
                    <a:gd name="T28" fmla="*/ 4 w 156"/>
                    <a:gd name="T29" fmla="*/ 1 h 9"/>
                    <a:gd name="T30" fmla="*/ 110 w 156"/>
                    <a:gd name="T31" fmla="*/ 1 h 9"/>
                    <a:gd name="T32" fmla="*/ 115 w 156"/>
                    <a:gd name="T33" fmla="*/ 4 h 9"/>
                    <a:gd name="T34" fmla="*/ 115 w 156"/>
                    <a:gd name="T35" fmla="*/ 3 h 9"/>
                    <a:gd name="T36" fmla="*/ 110 w 156"/>
                    <a:gd name="T37" fmla="*/ 1 h 9"/>
                    <a:gd name="T38" fmla="*/ 155 w 156"/>
                    <a:gd name="T39" fmla="*/ 0 h 9"/>
                    <a:gd name="T40" fmla="*/ 154 w 156"/>
                    <a:gd name="T41" fmla="*/ 2 h 9"/>
                    <a:gd name="T42" fmla="*/ 155 w 156"/>
                    <a:gd name="T43" fmla="*/ 2 h 9"/>
                    <a:gd name="T44" fmla="*/ 156 w 156"/>
                    <a:gd name="T45" fmla="*/ 1 h 9"/>
                    <a:gd name="T46" fmla="*/ 155 w 156"/>
                    <a:gd name="T47" fmla="*/ 0 h 9"/>
                    <a:gd name="T48" fmla="*/ 23 w 156"/>
                    <a:gd name="T49" fmla="*/ 0 h 9"/>
                    <a:gd name="T50" fmla="*/ 22 w 156"/>
                    <a:gd name="T51" fmla="*/ 1 h 9"/>
                    <a:gd name="T52" fmla="*/ 24 w 156"/>
                    <a:gd name="T53" fmla="*/ 3 h 9"/>
                    <a:gd name="T54" fmla="*/ 25 w 156"/>
                    <a:gd name="T55" fmla="*/ 2 h 9"/>
                    <a:gd name="T56" fmla="*/ 23 w 156"/>
                    <a:gd name="T57" fmla="*/ 0 h 9"/>
                    <a:gd name="T58" fmla="*/ 23 w 156"/>
                    <a:gd name="T59" fmla="*/ 0 h 9"/>
                    <a:gd name="T60" fmla="*/ 22 w 156"/>
                    <a:gd name="T61" fmla="*/ 1 h 9"/>
                    <a:gd name="T62" fmla="*/ 22 w 156"/>
                    <a:gd name="T63" fmla="*/ 1 h 9"/>
                    <a:gd name="T64" fmla="*/ 23 w 156"/>
                    <a:gd name="T65" fmla="*/ 0 h 9"/>
                    <a:gd name="T66" fmla="*/ 23 w 156"/>
                    <a:gd name="T67" fmla="*/ 0 h 9"/>
                    <a:gd name="T68" fmla="*/ 50 w 156"/>
                    <a:gd name="T69" fmla="*/ 0 h 9"/>
                    <a:gd name="T70" fmla="*/ 46 w 156"/>
                    <a:gd name="T71" fmla="*/ 7 h 9"/>
                    <a:gd name="T72" fmla="*/ 48 w 156"/>
                    <a:gd name="T73" fmla="*/ 8 h 9"/>
                    <a:gd name="T74" fmla="*/ 52 w 156"/>
                    <a:gd name="T75" fmla="*/ 1 h 9"/>
                    <a:gd name="T76" fmla="*/ 52 w 156"/>
                    <a:gd name="T77" fmla="*/ 1 h 9"/>
                    <a:gd name="T78" fmla="*/ 50 w 156"/>
                    <a:gd name="T79" fmla="*/ 0 h 9"/>
                    <a:gd name="T80" fmla="*/ 5 w 156"/>
                    <a:gd name="T81" fmla="*/ 0 h 9"/>
                    <a:gd name="T82" fmla="*/ 4 w 156"/>
                    <a:gd name="T83" fmla="*/ 1 h 9"/>
                    <a:gd name="T84" fmla="*/ 6 w 156"/>
                    <a:gd name="T85" fmla="*/ 2 h 9"/>
                    <a:gd name="T86" fmla="*/ 7 w 156"/>
                    <a:gd name="T87" fmla="*/ 1 h 9"/>
                    <a:gd name="T88" fmla="*/ 5 w 156"/>
                    <a:gd name="T8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56" h="9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1" y="9"/>
                        <a:pt x="0" y="8"/>
                        <a:pt x="0" y="8"/>
                      </a:cubicBezTo>
                      <a:moveTo>
                        <a:pt x="2" y="4"/>
                      </a:moveTo>
                      <a:cubicBezTo>
                        <a:pt x="2" y="4"/>
                        <a:pt x="1" y="5"/>
                        <a:pt x="1" y="6"/>
                      </a:cubicBezTo>
                      <a:cubicBezTo>
                        <a:pt x="2" y="6"/>
                        <a:pt x="3" y="7"/>
                        <a:pt x="3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4"/>
                        <a:pt x="2" y="4"/>
                      </a:cubicBezTo>
                      <a:moveTo>
                        <a:pt x="4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2"/>
                        <a:pt x="4" y="1"/>
                      </a:cubicBezTo>
                      <a:moveTo>
                        <a:pt x="110" y="1"/>
                      </a:moveTo>
                      <a:cubicBezTo>
                        <a:pt x="111" y="2"/>
                        <a:pt x="113" y="3"/>
                        <a:pt x="115" y="4"/>
                      </a:cubicBezTo>
                      <a:cubicBezTo>
                        <a:pt x="115" y="3"/>
                        <a:pt x="115" y="3"/>
                        <a:pt x="115" y="3"/>
                      </a:cubicBezTo>
                      <a:cubicBezTo>
                        <a:pt x="110" y="1"/>
                        <a:pt x="110" y="1"/>
                        <a:pt x="110" y="1"/>
                      </a:cubicBezTo>
                      <a:moveTo>
                        <a:pt x="155" y="0"/>
                      </a:moveTo>
                      <a:cubicBezTo>
                        <a:pt x="155" y="1"/>
                        <a:pt x="155" y="1"/>
                        <a:pt x="154" y="2"/>
                      </a:cubicBezTo>
                      <a:cubicBezTo>
                        <a:pt x="155" y="2"/>
                        <a:pt x="155" y="2"/>
                        <a:pt x="155" y="2"/>
                      </a:cubicBezTo>
                      <a:cubicBezTo>
                        <a:pt x="156" y="1"/>
                        <a:pt x="156" y="1"/>
                        <a:pt x="156" y="1"/>
                      </a:cubicBezTo>
                      <a:cubicBezTo>
                        <a:pt x="156" y="1"/>
                        <a:pt x="155" y="1"/>
                        <a:pt x="155" y="0"/>
                      </a:cubicBezTo>
                      <a:moveTo>
                        <a:pt x="23" y="0"/>
                      </a:moveTo>
                      <a:cubicBezTo>
                        <a:pt x="23" y="1"/>
                        <a:pt x="22" y="1"/>
                        <a:pt x="22" y="1"/>
                      </a:cubicBezTo>
                      <a:cubicBezTo>
                        <a:pt x="23" y="2"/>
                        <a:pt x="24" y="2"/>
                        <a:pt x="24" y="3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4" y="1"/>
                        <a:pt x="24" y="1"/>
                        <a:pt x="23" y="0"/>
                      </a:cubicBezTo>
                      <a:moveTo>
                        <a:pt x="23" y="0"/>
                      </a:moveTo>
                      <a:cubicBezTo>
                        <a:pt x="22" y="0"/>
                        <a:pt x="22" y="1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22" y="1"/>
                        <a:pt x="23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moveTo>
                        <a:pt x="50" y="0"/>
                      </a:moveTo>
                      <a:cubicBezTo>
                        <a:pt x="49" y="2"/>
                        <a:pt x="48" y="4"/>
                        <a:pt x="46" y="7"/>
                      </a:cubicBezTo>
                      <a:cubicBezTo>
                        <a:pt x="47" y="7"/>
                        <a:pt x="47" y="7"/>
                        <a:pt x="48" y="8"/>
                      </a:cubicBezTo>
                      <a:cubicBezTo>
                        <a:pt x="49" y="5"/>
                        <a:pt x="51" y="3"/>
                        <a:pt x="52" y="1"/>
                      </a:cubicBezTo>
                      <a:cubicBezTo>
                        <a:pt x="52" y="1"/>
                        <a:pt x="52" y="1"/>
                        <a:pt x="52" y="1"/>
                      </a:cubicBezTo>
                      <a:cubicBezTo>
                        <a:pt x="51" y="0"/>
                        <a:pt x="51" y="0"/>
                        <a:pt x="50" y="0"/>
                      </a:cubicBezTo>
                      <a:moveTo>
                        <a:pt x="5" y="0"/>
                      </a:moveTo>
                      <a:cubicBezTo>
                        <a:pt x="4" y="0"/>
                        <a:pt x="4" y="0"/>
                        <a:pt x="4" y="1"/>
                      </a:cubicBezTo>
                      <a:cubicBezTo>
                        <a:pt x="5" y="1"/>
                        <a:pt x="6" y="2"/>
                        <a:pt x="6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7" name="Freeform 9899"/>
                <p:cNvSpPr>
                  <a:spLocks noEditPoints="1"/>
                </p:cNvSpPr>
                <p:nvPr/>
              </p:nvSpPr>
              <p:spPr bwMode="auto">
                <a:xfrm>
                  <a:off x="-307" y="3285"/>
                  <a:ext cx="14" cy="17"/>
                </a:xfrm>
                <a:custGeom>
                  <a:avLst/>
                  <a:gdLst>
                    <a:gd name="T0" fmla="*/ 1 w 6"/>
                    <a:gd name="T1" fmla="*/ 4 h 7"/>
                    <a:gd name="T2" fmla="*/ 0 w 6"/>
                    <a:gd name="T3" fmla="*/ 6 h 7"/>
                    <a:gd name="T4" fmla="*/ 2 w 6"/>
                    <a:gd name="T5" fmla="*/ 7 h 7"/>
                    <a:gd name="T6" fmla="*/ 3 w 6"/>
                    <a:gd name="T7" fmla="*/ 5 h 7"/>
                    <a:gd name="T8" fmla="*/ 1 w 6"/>
                    <a:gd name="T9" fmla="*/ 4 h 7"/>
                    <a:gd name="T10" fmla="*/ 3 w 6"/>
                    <a:gd name="T11" fmla="*/ 0 h 7"/>
                    <a:gd name="T12" fmla="*/ 2 w 6"/>
                    <a:gd name="T13" fmla="*/ 2 h 7"/>
                    <a:gd name="T14" fmla="*/ 4 w 6"/>
                    <a:gd name="T15" fmla="*/ 3 h 7"/>
                    <a:gd name="T16" fmla="*/ 6 w 6"/>
                    <a:gd name="T17" fmla="*/ 1 h 7"/>
                    <a:gd name="T18" fmla="*/ 3 w 6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7">
                      <a:moveTo>
                        <a:pt x="1" y="4"/>
                      </a:moveTo>
                      <a:cubicBezTo>
                        <a:pt x="0" y="4"/>
                        <a:pt x="0" y="5"/>
                        <a:pt x="0" y="6"/>
                      </a:cubicBezTo>
                      <a:cubicBezTo>
                        <a:pt x="0" y="6"/>
                        <a:pt x="1" y="7"/>
                        <a:pt x="2" y="7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1" y="4"/>
                      </a:cubicBezTo>
                      <a:moveTo>
                        <a:pt x="3" y="0"/>
                      </a:moveTo>
                      <a:cubicBezTo>
                        <a:pt x="3" y="1"/>
                        <a:pt x="2" y="1"/>
                        <a:pt x="2" y="2"/>
                      </a:cubicBezTo>
                      <a:cubicBezTo>
                        <a:pt x="3" y="2"/>
                        <a:pt x="4" y="3"/>
                        <a:pt x="4" y="3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8" name="Freeform 9900"/>
                <p:cNvSpPr>
                  <a:spLocks noEditPoints="1"/>
                </p:cNvSpPr>
                <p:nvPr/>
              </p:nvSpPr>
              <p:spPr bwMode="auto">
                <a:xfrm>
                  <a:off x="-269" y="3283"/>
                  <a:ext cx="279" cy="30"/>
                </a:xfrm>
                <a:custGeom>
                  <a:avLst/>
                  <a:gdLst>
                    <a:gd name="T0" fmla="*/ 1 w 118"/>
                    <a:gd name="T1" fmla="*/ 5 h 13"/>
                    <a:gd name="T2" fmla="*/ 0 w 118"/>
                    <a:gd name="T3" fmla="*/ 5 h 13"/>
                    <a:gd name="T4" fmla="*/ 2 w 118"/>
                    <a:gd name="T5" fmla="*/ 6 h 13"/>
                    <a:gd name="T6" fmla="*/ 2 w 118"/>
                    <a:gd name="T7" fmla="*/ 6 h 13"/>
                    <a:gd name="T8" fmla="*/ 1 w 118"/>
                    <a:gd name="T9" fmla="*/ 5 h 13"/>
                    <a:gd name="T10" fmla="*/ 1 w 118"/>
                    <a:gd name="T11" fmla="*/ 4 h 13"/>
                    <a:gd name="T12" fmla="*/ 1 w 118"/>
                    <a:gd name="T13" fmla="*/ 4 h 13"/>
                    <a:gd name="T14" fmla="*/ 3 w 118"/>
                    <a:gd name="T15" fmla="*/ 5 h 13"/>
                    <a:gd name="T16" fmla="*/ 3 w 118"/>
                    <a:gd name="T17" fmla="*/ 5 h 13"/>
                    <a:gd name="T18" fmla="*/ 1 w 118"/>
                    <a:gd name="T19" fmla="*/ 4 h 13"/>
                    <a:gd name="T20" fmla="*/ 2 w 118"/>
                    <a:gd name="T21" fmla="*/ 2 h 13"/>
                    <a:gd name="T22" fmla="*/ 2 w 118"/>
                    <a:gd name="T23" fmla="*/ 3 h 13"/>
                    <a:gd name="T24" fmla="*/ 3 w 118"/>
                    <a:gd name="T25" fmla="*/ 4 h 13"/>
                    <a:gd name="T26" fmla="*/ 4 w 118"/>
                    <a:gd name="T27" fmla="*/ 3 h 13"/>
                    <a:gd name="T28" fmla="*/ 2 w 118"/>
                    <a:gd name="T29" fmla="*/ 2 h 13"/>
                    <a:gd name="T30" fmla="*/ 88 w 118"/>
                    <a:gd name="T31" fmla="*/ 1 h 13"/>
                    <a:gd name="T32" fmla="*/ 84 w 118"/>
                    <a:gd name="T33" fmla="*/ 9 h 13"/>
                    <a:gd name="T34" fmla="*/ 92 w 118"/>
                    <a:gd name="T35" fmla="*/ 13 h 13"/>
                    <a:gd name="T36" fmla="*/ 96 w 118"/>
                    <a:gd name="T37" fmla="*/ 6 h 13"/>
                    <a:gd name="T38" fmla="*/ 88 w 118"/>
                    <a:gd name="T39" fmla="*/ 1 h 13"/>
                    <a:gd name="T40" fmla="*/ 20 w 118"/>
                    <a:gd name="T41" fmla="*/ 1 h 13"/>
                    <a:gd name="T42" fmla="*/ 19 w 118"/>
                    <a:gd name="T43" fmla="*/ 2 h 13"/>
                    <a:gd name="T44" fmla="*/ 21 w 118"/>
                    <a:gd name="T45" fmla="*/ 3 h 13"/>
                    <a:gd name="T46" fmla="*/ 22 w 118"/>
                    <a:gd name="T47" fmla="*/ 2 h 13"/>
                    <a:gd name="T48" fmla="*/ 20 w 118"/>
                    <a:gd name="T49" fmla="*/ 1 h 13"/>
                    <a:gd name="T50" fmla="*/ 114 w 118"/>
                    <a:gd name="T51" fmla="*/ 1 h 13"/>
                    <a:gd name="T52" fmla="*/ 112 w 118"/>
                    <a:gd name="T53" fmla="*/ 4 h 13"/>
                    <a:gd name="T54" fmla="*/ 113 w 118"/>
                    <a:gd name="T55" fmla="*/ 5 h 13"/>
                    <a:gd name="T56" fmla="*/ 117 w 118"/>
                    <a:gd name="T57" fmla="*/ 7 h 13"/>
                    <a:gd name="T58" fmla="*/ 118 w 118"/>
                    <a:gd name="T59" fmla="*/ 4 h 13"/>
                    <a:gd name="T60" fmla="*/ 114 w 118"/>
                    <a:gd name="T61" fmla="*/ 1 h 13"/>
                    <a:gd name="T62" fmla="*/ 3 w 118"/>
                    <a:gd name="T63" fmla="*/ 1 h 13"/>
                    <a:gd name="T64" fmla="*/ 2 w 118"/>
                    <a:gd name="T65" fmla="*/ 2 h 13"/>
                    <a:gd name="T66" fmla="*/ 4 w 118"/>
                    <a:gd name="T67" fmla="*/ 3 h 13"/>
                    <a:gd name="T68" fmla="*/ 4 w 118"/>
                    <a:gd name="T69" fmla="*/ 2 h 13"/>
                    <a:gd name="T70" fmla="*/ 3 w 118"/>
                    <a:gd name="T71" fmla="*/ 1 h 13"/>
                    <a:gd name="T72" fmla="*/ 10 w 118"/>
                    <a:gd name="T73" fmla="*/ 1 h 13"/>
                    <a:gd name="T74" fmla="*/ 9 w 118"/>
                    <a:gd name="T75" fmla="*/ 2 h 13"/>
                    <a:gd name="T76" fmla="*/ 9 w 118"/>
                    <a:gd name="T77" fmla="*/ 2 h 13"/>
                    <a:gd name="T78" fmla="*/ 10 w 118"/>
                    <a:gd name="T79" fmla="*/ 1 h 13"/>
                    <a:gd name="T80" fmla="*/ 10 w 118"/>
                    <a:gd name="T81" fmla="*/ 1 h 13"/>
                    <a:gd name="T82" fmla="*/ 19 w 118"/>
                    <a:gd name="T83" fmla="*/ 0 h 13"/>
                    <a:gd name="T84" fmla="*/ 18 w 118"/>
                    <a:gd name="T85" fmla="*/ 2 h 13"/>
                    <a:gd name="T86" fmla="*/ 19 w 118"/>
                    <a:gd name="T87" fmla="*/ 2 h 13"/>
                    <a:gd name="T88" fmla="*/ 19 w 118"/>
                    <a:gd name="T89" fmla="*/ 1 h 13"/>
                    <a:gd name="T90" fmla="*/ 19 w 118"/>
                    <a:gd name="T91" fmla="*/ 0 h 13"/>
                    <a:gd name="T92" fmla="*/ 37 w 118"/>
                    <a:gd name="T93" fmla="*/ 0 h 13"/>
                    <a:gd name="T94" fmla="*/ 33 w 118"/>
                    <a:gd name="T95" fmla="*/ 7 h 13"/>
                    <a:gd name="T96" fmla="*/ 37 w 118"/>
                    <a:gd name="T97" fmla="*/ 9 h 13"/>
                    <a:gd name="T98" fmla="*/ 41 w 118"/>
                    <a:gd name="T99" fmla="*/ 3 h 13"/>
                    <a:gd name="T100" fmla="*/ 37 w 118"/>
                    <a:gd name="T10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18" h="13">
                      <a:moveTo>
                        <a:pt x="1" y="5"/>
                      </a:moveTo>
                      <a:cubicBezTo>
                        <a:pt x="1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1" y="5"/>
                        <a:pt x="1" y="5"/>
                      </a:cubicBezTo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4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4"/>
                        <a:pt x="2" y="4"/>
                        <a:pt x="1" y="4"/>
                      </a:cubicBezTo>
                      <a:moveTo>
                        <a:pt x="2" y="2"/>
                      </a:move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4"/>
                        <a:pt x="4" y="3"/>
                        <a:pt x="4" y="3"/>
                      </a:cubicBezTo>
                      <a:cubicBezTo>
                        <a:pt x="3" y="3"/>
                        <a:pt x="3" y="2"/>
                        <a:pt x="2" y="2"/>
                      </a:cubicBezTo>
                      <a:moveTo>
                        <a:pt x="88" y="1"/>
                      </a:moveTo>
                      <a:cubicBezTo>
                        <a:pt x="87" y="4"/>
                        <a:pt x="85" y="7"/>
                        <a:pt x="84" y="9"/>
                      </a:cubicBezTo>
                      <a:cubicBezTo>
                        <a:pt x="86" y="11"/>
                        <a:pt x="89" y="12"/>
                        <a:pt x="92" y="13"/>
                      </a:cubicBezTo>
                      <a:cubicBezTo>
                        <a:pt x="93" y="11"/>
                        <a:pt x="95" y="9"/>
                        <a:pt x="96" y="6"/>
                      </a:cubicBezTo>
                      <a:cubicBezTo>
                        <a:pt x="88" y="1"/>
                        <a:pt x="88" y="1"/>
                        <a:pt x="88" y="1"/>
                      </a:cubicBezTo>
                      <a:moveTo>
                        <a:pt x="20" y="1"/>
                      </a:moveTo>
                      <a:cubicBezTo>
                        <a:pt x="20" y="1"/>
                        <a:pt x="19" y="2"/>
                        <a:pt x="19" y="2"/>
                      </a:cubicBezTo>
                      <a:cubicBezTo>
                        <a:pt x="20" y="3"/>
                        <a:pt x="21" y="3"/>
                        <a:pt x="21" y="3"/>
                      </a:cubicBezTo>
                      <a:cubicBezTo>
                        <a:pt x="22" y="3"/>
                        <a:pt x="22" y="3"/>
                        <a:pt x="22" y="2"/>
                      </a:cubicBezTo>
                      <a:cubicBezTo>
                        <a:pt x="21" y="2"/>
                        <a:pt x="21" y="1"/>
                        <a:pt x="20" y="1"/>
                      </a:cubicBezTo>
                      <a:moveTo>
                        <a:pt x="114" y="1"/>
                      </a:moveTo>
                      <a:cubicBezTo>
                        <a:pt x="113" y="2"/>
                        <a:pt x="113" y="3"/>
                        <a:pt x="112" y="4"/>
                      </a:cubicBezTo>
                      <a:cubicBezTo>
                        <a:pt x="112" y="5"/>
                        <a:pt x="113" y="5"/>
                        <a:pt x="113" y="5"/>
                      </a:cubicBezTo>
                      <a:cubicBezTo>
                        <a:pt x="114" y="6"/>
                        <a:pt x="115" y="6"/>
                        <a:pt x="117" y="7"/>
                      </a:cubicBezTo>
                      <a:cubicBezTo>
                        <a:pt x="117" y="6"/>
                        <a:pt x="118" y="5"/>
                        <a:pt x="118" y="4"/>
                      </a:cubicBezTo>
                      <a:cubicBezTo>
                        <a:pt x="117" y="3"/>
                        <a:pt x="116" y="2"/>
                        <a:pt x="114" y="1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3" y="2"/>
                        <a:pt x="3" y="2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1"/>
                        <a:pt x="3" y="1"/>
                      </a:cubicBezTo>
                      <a:moveTo>
                        <a:pt x="10" y="1"/>
                      </a:moveTo>
                      <a:cubicBezTo>
                        <a:pt x="9" y="1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moveTo>
                        <a:pt x="19" y="0"/>
                      </a:moveTo>
                      <a:cubicBezTo>
                        <a:pt x="19" y="1"/>
                        <a:pt x="18" y="1"/>
                        <a:pt x="18" y="2"/>
                      </a:cubicBezTo>
                      <a:cubicBezTo>
                        <a:pt x="18" y="2"/>
                        <a:pt x="19" y="2"/>
                        <a:pt x="19" y="2"/>
                      </a:cubicBezTo>
                      <a:cubicBezTo>
                        <a:pt x="19" y="2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0"/>
                      </a:cubicBezTo>
                      <a:moveTo>
                        <a:pt x="37" y="0"/>
                      </a:moveTo>
                      <a:cubicBezTo>
                        <a:pt x="35" y="3"/>
                        <a:pt x="34" y="5"/>
                        <a:pt x="33" y="7"/>
                      </a:cubicBezTo>
                      <a:cubicBezTo>
                        <a:pt x="34" y="8"/>
                        <a:pt x="36" y="9"/>
                        <a:pt x="37" y="9"/>
                      </a:cubicBezTo>
                      <a:cubicBezTo>
                        <a:pt x="38" y="7"/>
                        <a:pt x="40" y="5"/>
                        <a:pt x="41" y="3"/>
                      </a:cubicBezTo>
                      <a:cubicBezTo>
                        <a:pt x="39" y="2"/>
                        <a:pt x="38" y="1"/>
                        <a:pt x="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39" name="Freeform 9901"/>
                <p:cNvSpPr>
                  <a:spLocks noEditPoints="1"/>
                </p:cNvSpPr>
                <p:nvPr/>
              </p:nvSpPr>
              <p:spPr bwMode="auto">
                <a:xfrm>
                  <a:off x="-267" y="3290"/>
                  <a:ext cx="5" cy="7"/>
                </a:xfrm>
                <a:custGeom>
                  <a:avLst/>
                  <a:gdLst>
                    <a:gd name="T0" fmla="*/ 0 w 2"/>
                    <a:gd name="T1" fmla="*/ 1 h 3"/>
                    <a:gd name="T2" fmla="*/ 0 w 2"/>
                    <a:gd name="T3" fmla="*/ 1 h 3"/>
                    <a:gd name="T4" fmla="*/ 0 w 2"/>
                    <a:gd name="T5" fmla="*/ 2 h 3"/>
                    <a:gd name="T6" fmla="*/ 1 w 2"/>
                    <a:gd name="T7" fmla="*/ 3 h 3"/>
                    <a:gd name="T8" fmla="*/ 2 w 2"/>
                    <a:gd name="T9" fmla="*/ 2 h 3"/>
                    <a:gd name="T10" fmla="*/ 0 w 2"/>
                    <a:gd name="T11" fmla="*/ 1 h 3"/>
                    <a:gd name="T12" fmla="*/ 1 w 2"/>
                    <a:gd name="T13" fmla="*/ 0 h 3"/>
                    <a:gd name="T14" fmla="*/ 0 w 2"/>
                    <a:gd name="T15" fmla="*/ 1 h 3"/>
                    <a:gd name="T16" fmla="*/ 2 w 2"/>
                    <a:gd name="T17" fmla="*/ 2 h 3"/>
                    <a:gd name="T18" fmla="*/ 2 w 2"/>
                    <a:gd name="T19" fmla="*/ 1 h 3"/>
                    <a:gd name="T20" fmla="*/ 1 w 2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3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1" y="2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0" name="Freeform 9902"/>
                <p:cNvSpPr>
                  <a:spLocks noEditPoints="1"/>
                </p:cNvSpPr>
                <p:nvPr/>
              </p:nvSpPr>
              <p:spPr bwMode="auto">
                <a:xfrm>
                  <a:off x="-264" y="3287"/>
                  <a:ext cx="231" cy="15"/>
                </a:xfrm>
                <a:custGeom>
                  <a:avLst/>
                  <a:gdLst>
                    <a:gd name="T0" fmla="*/ 1 w 98"/>
                    <a:gd name="T1" fmla="*/ 4 h 6"/>
                    <a:gd name="T2" fmla="*/ 0 w 98"/>
                    <a:gd name="T3" fmla="*/ 5 h 6"/>
                    <a:gd name="T4" fmla="*/ 2 w 98"/>
                    <a:gd name="T5" fmla="*/ 6 h 6"/>
                    <a:gd name="T6" fmla="*/ 3 w 98"/>
                    <a:gd name="T7" fmla="*/ 5 h 6"/>
                    <a:gd name="T8" fmla="*/ 1 w 98"/>
                    <a:gd name="T9" fmla="*/ 4 h 6"/>
                    <a:gd name="T10" fmla="*/ 1 w 98"/>
                    <a:gd name="T11" fmla="*/ 3 h 6"/>
                    <a:gd name="T12" fmla="*/ 1 w 98"/>
                    <a:gd name="T13" fmla="*/ 3 h 6"/>
                    <a:gd name="T14" fmla="*/ 3 w 98"/>
                    <a:gd name="T15" fmla="*/ 5 h 6"/>
                    <a:gd name="T16" fmla="*/ 3 w 98"/>
                    <a:gd name="T17" fmla="*/ 4 h 6"/>
                    <a:gd name="T18" fmla="*/ 1 w 98"/>
                    <a:gd name="T19" fmla="*/ 3 h 6"/>
                    <a:gd name="T20" fmla="*/ 2 w 98"/>
                    <a:gd name="T21" fmla="*/ 1 h 6"/>
                    <a:gd name="T22" fmla="*/ 2 w 98"/>
                    <a:gd name="T23" fmla="*/ 2 h 6"/>
                    <a:gd name="T24" fmla="*/ 4 w 98"/>
                    <a:gd name="T25" fmla="*/ 4 h 6"/>
                    <a:gd name="T26" fmla="*/ 5 w 98"/>
                    <a:gd name="T27" fmla="*/ 2 h 6"/>
                    <a:gd name="T28" fmla="*/ 2 w 98"/>
                    <a:gd name="T29" fmla="*/ 1 h 6"/>
                    <a:gd name="T30" fmla="*/ 17 w 98"/>
                    <a:gd name="T31" fmla="*/ 1 h 6"/>
                    <a:gd name="T32" fmla="*/ 16 w 98"/>
                    <a:gd name="T33" fmla="*/ 3 h 6"/>
                    <a:gd name="T34" fmla="*/ 18 w 98"/>
                    <a:gd name="T35" fmla="*/ 4 h 6"/>
                    <a:gd name="T36" fmla="*/ 19 w 98"/>
                    <a:gd name="T37" fmla="*/ 2 h 6"/>
                    <a:gd name="T38" fmla="*/ 17 w 98"/>
                    <a:gd name="T39" fmla="*/ 1 h 6"/>
                    <a:gd name="T40" fmla="*/ 97 w 98"/>
                    <a:gd name="T41" fmla="*/ 0 h 6"/>
                    <a:gd name="T42" fmla="*/ 97 w 98"/>
                    <a:gd name="T43" fmla="*/ 1 h 6"/>
                    <a:gd name="T44" fmla="*/ 98 w 98"/>
                    <a:gd name="T45" fmla="*/ 1 h 6"/>
                    <a:gd name="T46" fmla="*/ 98 w 98"/>
                    <a:gd name="T47" fmla="*/ 1 h 6"/>
                    <a:gd name="T48" fmla="*/ 97 w 98"/>
                    <a:gd name="T49" fmla="*/ 0 h 6"/>
                    <a:gd name="T50" fmla="*/ 16 w 98"/>
                    <a:gd name="T51" fmla="*/ 0 h 6"/>
                    <a:gd name="T52" fmla="*/ 15 w 98"/>
                    <a:gd name="T53" fmla="*/ 1 h 6"/>
                    <a:gd name="T54" fmla="*/ 15 w 98"/>
                    <a:gd name="T55" fmla="*/ 2 h 6"/>
                    <a:gd name="T56" fmla="*/ 15 w 98"/>
                    <a:gd name="T57" fmla="*/ 2 h 6"/>
                    <a:gd name="T58" fmla="*/ 16 w 98"/>
                    <a:gd name="T59" fmla="*/ 1 h 6"/>
                    <a:gd name="T60" fmla="*/ 16 w 98"/>
                    <a:gd name="T61" fmla="*/ 0 h 6"/>
                    <a:gd name="T62" fmla="*/ 3 w 98"/>
                    <a:gd name="T63" fmla="*/ 0 h 6"/>
                    <a:gd name="T64" fmla="*/ 2 w 98"/>
                    <a:gd name="T65" fmla="*/ 1 h 6"/>
                    <a:gd name="T66" fmla="*/ 5 w 98"/>
                    <a:gd name="T67" fmla="*/ 2 h 6"/>
                    <a:gd name="T68" fmla="*/ 5 w 98"/>
                    <a:gd name="T69" fmla="*/ 2 h 6"/>
                    <a:gd name="T70" fmla="*/ 3 w 98"/>
                    <a:gd name="T7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98" h="6">
                      <a:moveTo>
                        <a:pt x="1" y="4"/>
                      </a:moveTo>
                      <a:cubicBezTo>
                        <a:pt x="1" y="4"/>
                        <a:pt x="0" y="4"/>
                        <a:pt x="0" y="5"/>
                      </a:cubicBezTo>
                      <a:cubicBezTo>
                        <a:pt x="1" y="5"/>
                        <a:pt x="2" y="6"/>
                        <a:pt x="2" y="6"/>
                      </a:cubicBezTo>
                      <a:cubicBezTo>
                        <a:pt x="3" y="6"/>
                        <a:pt x="3" y="5"/>
                        <a:pt x="3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4"/>
                        <a:pt x="2" y="4"/>
                        <a:pt x="3" y="5"/>
                      </a:cubicBezTo>
                      <a:cubicBezTo>
                        <a:pt x="3" y="5"/>
                        <a:pt x="3" y="4"/>
                        <a:pt x="3" y="4"/>
                      </a:cubicBezTo>
                      <a:cubicBezTo>
                        <a:pt x="3" y="4"/>
                        <a:pt x="2" y="3"/>
                        <a:pt x="1" y="3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3"/>
                        <a:pt x="3" y="3"/>
                        <a:pt x="4" y="4"/>
                      </a:cubicBezTo>
                      <a:cubicBezTo>
                        <a:pt x="4" y="3"/>
                        <a:pt x="4" y="3"/>
                        <a:pt x="5" y="2"/>
                      </a:cubicBezTo>
                      <a:cubicBezTo>
                        <a:pt x="4" y="2"/>
                        <a:pt x="3" y="2"/>
                        <a:pt x="2" y="1"/>
                      </a:cubicBezTo>
                      <a:moveTo>
                        <a:pt x="17" y="1"/>
                      </a:moveTo>
                      <a:cubicBezTo>
                        <a:pt x="16" y="1"/>
                        <a:pt x="16" y="2"/>
                        <a:pt x="16" y="3"/>
                      </a:cubicBezTo>
                      <a:cubicBezTo>
                        <a:pt x="16" y="3"/>
                        <a:pt x="17" y="4"/>
                        <a:pt x="18" y="4"/>
                      </a:cubicBezTo>
                      <a:cubicBezTo>
                        <a:pt x="18" y="3"/>
                        <a:pt x="19" y="3"/>
                        <a:pt x="19" y="2"/>
                      </a:cubicBezTo>
                      <a:cubicBezTo>
                        <a:pt x="18" y="2"/>
                        <a:pt x="18" y="1"/>
                        <a:pt x="17" y="1"/>
                      </a:cubicBezTo>
                      <a:moveTo>
                        <a:pt x="97" y="0"/>
                      </a:move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1"/>
                        <a:pt x="97" y="1"/>
                        <a:pt x="98" y="1"/>
                      </a:cubicBezTo>
                      <a:cubicBezTo>
                        <a:pt x="98" y="1"/>
                        <a:pt x="98" y="1"/>
                        <a:pt x="98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moveTo>
                        <a:pt x="16" y="0"/>
                      </a:moveTo>
                      <a:cubicBezTo>
                        <a:pt x="16" y="0"/>
                        <a:pt x="16" y="1"/>
                        <a:pt x="15" y="1"/>
                      </a:cubicBezTo>
                      <a:cubicBezTo>
                        <a:pt x="15" y="1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6" y="2"/>
                        <a:pt x="16" y="1"/>
                        <a:pt x="16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3" y="1"/>
                        <a:pt x="4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1" name="Freeform 9903"/>
                <p:cNvSpPr>
                  <a:spLocks noEditPoints="1"/>
                </p:cNvSpPr>
                <p:nvPr/>
              </p:nvSpPr>
              <p:spPr bwMode="auto">
                <a:xfrm>
                  <a:off x="-262" y="3292"/>
                  <a:ext cx="7" cy="7"/>
                </a:xfrm>
                <a:custGeom>
                  <a:avLst/>
                  <a:gdLst>
                    <a:gd name="T0" fmla="*/ 0 w 3"/>
                    <a:gd name="T1" fmla="*/ 1 h 3"/>
                    <a:gd name="T2" fmla="*/ 0 w 3"/>
                    <a:gd name="T3" fmla="*/ 2 h 3"/>
                    <a:gd name="T4" fmla="*/ 2 w 3"/>
                    <a:gd name="T5" fmla="*/ 3 h 3"/>
                    <a:gd name="T6" fmla="*/ 2 w 3"/>
                    <a:gd name="T7" fmla="*/ 3 h 3"/>
                    <a:gd name="T8" fmla="*/ 0 w 3"/>
                    <a:gd name="T9" fmla="*/ 1 h 3"/>
                    <a:gd name="T10" fmla="*/ 1 w 3"/>
                    <a:gd name="T11" fmla="*/ 0 h 3"/>
                    <a:gd name="T12" fmla="*/ 0 w 3"/>
                    <a:gd name="T13" fmla="*/ 1 h 3"/>
                    <a:gd name="T14" fmla="*/ 2 w 3"/>
                    <a:gd name="T15" fmla="*/ 2 h 3"/>
                    <a:gd name="T16" fmla="*/ 3 w 3"/>
                    <a:gd name="T17" fmla="*/ 2 h 3"/>
                    <a:gd name="T18" fmla="*/ 1 w 3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3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2" name="Freeform 9904"/>
                <p:cNvSpPr>
                  <a:spLocks noEditPoints="1"/>
                </p:cNvSpPr>
                <p:nvPr/>
              </p:nvSpPr>
              <p:spPr bwMode="auto">
                <a:xfrm>
                  <a:off x="-257" y="3290"/>
                  <a:ext cx="305" cy="19"/>
                </a:xfrm>
                <a:custGeom>
                  <a:avLst/>
                  <a:gdLst>
                    <a:gd name="T0" fmla="*/ 0 w 129"/>
                    <a:gd name="T1" fmla="*/ 5 h 8"/>
                    <a:gd name="T2" fmla="*/ 0 w 129"/>
                    <a:gd name="T3" fmla="*/ 5 h 8"/>
                    <a:gd name="T4" fmla="*/ 0 w 129"/>
                    <a:gd name="T5" fmla="*/ 5 h 8"/>
                    <a:gd name="T6" fmla="*/ 1 w 129"/>
                    <a:gd name="T7" fmla="*/ 5 h 8"/>
                    <a:gd name="T8" fmla="*/ 0 w 129"/>
                    <a:gd name="T9" fmla="*/ 5 h 8"/>
                    <a:gd name="T10" fmla="*/ 1 w 129"/>
                    <a:gd name="T11" fmla="*/ 4 h 8"/>
                    <a:gd name="T12" fmla="*/ 1 w 129"/>
                    <a:gd name="T13" fmla="*/ 4 h 8"/>
                    <a:gd name="T14" fmla="*/ 1 w 129"/>
                    <a:gd name="T15" fmla="*/ 4 h 8"/>
                    <a:gd name="T16" fmla="*/ 1 w 129"/>
                    <a:gd name="T17" fmla="*/ 4 h 8"/>
                    <a:gd name="T18" fmla="*/ 1 w 129"/>
                    <a:gd name="T19" fmla="*/ 4 h 8"/>
                    <a:gd name="T20" fmla="*/ 2 w 129"/>
                    <a:gd name="T21" fmla="*/ 2 h 8"/>
                    <a:gd name="T22" fmla="*/ 1 w 129"/>
                    <a:gd name="T23" fmla="*/ 3 h 8"/>
                    <a:gd name="T24" fmla="*/ 2 w 129"/>
                    <a:gd name="T25" fmla="*/ 3 h 8"/>
                    <a:gd name="T26" fmla="*/ 2 w 129"/>
                    <a:gd name="T27" fmla="*/ 2 h 8"/>
                    <a:gd name="T28" fmla="*/ 2 w 129"/>
                    <a:gd name="T29" fmla="*/ 2 h 8"/>
                    <a:gd name="T30" fmla="*/ 114 w 129"/>
                    <a:gd name="T31" fmla="*/ 1 h 8"/>
                    <a:gd name="T32" fmla="*/ 112 w 129"/>
                    <a:gd name="T33" fmla="*/ 4 h 8"/>
                    <a:gd name="T34" fmla="*/ 117 w 129"/>
                    <a:gd name="T35" fmla="*/ 7 h 8"/>
                    <a:gd name="T36" fmla="*/ 119 w 129"/>
                    <a:gd name="T37" fmla="*/ 4 h 8"/>
                    <a:gd name="T38" fmla="*/ 114 w 129"/>
                    <a:gd name="T39" fmla="*/ 1 h 8"/>
                    <a:gd name="T40" fmla="*/ 97 w 129"/>
                    <a:gd name="T41" fmla="*/ 1 h 8"/>
                    <a:gd name="T42" fmla="*/ 97 w 129"/>
                    <a:gd name="T43" fmla="*/ 2 h 8"/>
                    <a:gd name="T44" fmla="*/ 102 w 129"/>
                    <a:gd name="T45" fmla="*/ 5 h 8"/>
                    <a:gd name="T46" fmla="*/ 103 w 129"/>
                    <a:gd name="T47" fmla="*/ 6 h 8"/>
                    <a:gd name="T48" fmla="*/ 104 w 129"/>
                    <a:gd name="T49" fmla="*/ 5 h 8"/>
                    <a:gd name="T50" fmla="*/ 97 w 129"/>
                    <a:gd name="T51" fmla="*/ 1 h 8"/>
                    <a:gd name="T52" fmla="*/ 3 w 129"/>
                    <a:gd name="T53" fmla="*/ 1 h 8"/>
                    <a:gd name="T54" fmla="*/ 2 w 129"/>
                    <a:gd name="T55" fmla="*/ 2 h 8"/>
                    <a:gd name="T56" fmla="*/ 2 w 129"/>
                    <a:gd name="T57" fmla="*/ 2 h 8"/>
                    <a:gd name="T58" fmla="*/ 3 w 129"/>
                    <a:gd name="T59" fmla="*/ 1 h 8"/>
                    <a:gd name="T60" fmla="*/ 3 w 129"/>
                    <a:gd name="T61" fmla="*/ 1 h 8"/>
                    <a:gd name="T62" fmla="*/ 20 w 129"/>
                    <a:gd name="T63" fmla="*/ 1 h 8"/>
                    <a:gd name="T64" fmla="*/ 19 w 129"/>
                    <a:gd name="T65" fmla="*/ 2 h 8"/>
                    <a:gd name="T66" fmla="*/ 20 w 129"/>
                    <a:gd name="T67" fmla="*/ 2 h 8"/>
                    <a:gd name="T68" fmla="*/ 21 w 129"/>
                    <a:gd name="T69" fmla="*/ 1 h 8"/>
                    <a:gd name="T70" fmla="*/ 20 w 129"/>
                    <a:gd name="T71" fmla="*/ 1 h 8"/>
                    <a:gd name="T72" fmla="*/ 128 w 129"/>
                    <a:gd name="T73" fmla="*/ 0 h 8"/>
                    <a:gd name="T74" fmla="*/ 126 w 129"/>
                    <a:gd name="T75" fmla="*/ 4 h 8"/>
                    <a:gd name="T76" fmla="*/ 127 w 129"/>
                    <a:gd name="T77" fmla="*/ 4 h 8"/>
                    <a:gd name="T78" fmla="*/ 129 w 129"/>
                    <a:gd name="T79" fmla="*/ 1 h 8"/>
                    <a:gd name="T80" fmla="*/ 128 w 129"/>
                    <a:gd name="T81" fmla="*/ 0 h 8"/>
                    <a:gd name="T82" fmla="*/ 36 w 129"/>
                    <a:gd name="T83" fmla="*/ 0 h 8"/>
                    <a:gd name="T84" fmla="*/ 33 w 129"/>
                    <a:gd name="T85" fmla="*/ 7 h 8"/>
                    <a:gd name="T86" fmla="*/ 34 w 129"/>
                    <a:gd name="T87" fmla="*/ 8 h 8"/>
                    <a:gd name="T88" fmla="*/ 38 w 129"/>
                    <a:gd name="T89" fmla="*/ 1 h 8"/>
                    <a:gd name="T90" fmla="*/ 36 w 129"/>
                    <a:gd name="T9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29" h="8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5"/>
                        <a:pt x="0" y="5"/>
                        <a:pt x="0" y="5"/>
                      </a:cubicBezTo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moveTo>
                        <a:pt x="114" y="1"/>
                      </a:moveTo>
                      <a:cubicBezTo>
                        <a:pt x="113" y="2"/>
                        <a:pt x="113" y="3"/>
                        <a:pt x="112" y="4"/>
                      </a:cubicBezTo>
                      <a:cubicBezTo>
                        <a:pt x="114" y="5"/>
                        <a:pt x="116" y="6"/>
                        <a:pt x="117" y="7"/>
                      </a:cubicBezTo>
                      <a:cubicBezTo>
                        <a:pt x="118" y="6"/>
                        <a:pt x="118" y="5"/>
                        <a:pt x="119" y="4"/>
                      </a:cubicBezTo>
                      <a:cubicBezTo>
                        <a:pt x="117" y="3"/>
                        <a:pt x="116" y="2"/>
                        <a:pt x="114" y="1"/>
                      </a:cubicBezTo>
                      <a:moveTo>
                        <a:pt x="97" y="1"/>
                      </a:moveTo>
                      <a:cubicBezTo>
                        <a:pt x="97" y="1"/>
                        <a:pt x="97" y="2"/>
                        <a:pt x="97" y="2"/>
                      </a:cubicBezTo>
                      <a:cubicBezTo>
                        <a:pt x="98" y="3"/>
                        <a:pt x="100" y="4"/>
                        <a:pt x="102" y="5"/>
                      </a:cubicBezTo>
                      <a:cubicBezTo>
                        <a:pt x="103" y="6"/>
                        <a:pt x="103" y="6"/>
                        <a:pt x="103" y="6"/>
                      </a:cubicBezTo>
                      <a:cubicBezTo>
                        <a:pt x="104" y="6"/>
                        <a:pt x="104" y="5"/>
                        <a:pt x="104" y="5"/>
                      </a:cubicBezTo>
                      <a:cubicBezTo>
                        <a:pt x="97" y="1"/>
                        <a:pt x="97" y="1"/>
                        <a:pt x="97" y="1"/>
                      </a:cubicBezTo>
                      <a:moveTo>
                        <a:pt x="3" y="1"/>
                      </a:moveTo>
                      <a:cubicBezTo>
                        <a:pt x="3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20" y="1"/>
                      </a:moveTo>
                      <a:cubicBezTo>
                        <a:pt x="19" y="1"/>
                        <a:pt x="19" y="1"/>
                        <a:pt x="19" y="2"/>
                      </a:cubicBezTo>
                      <a:cubicBezTo>
                        <a:pt x="19" y="2"/>
                        <a:pt x="20" y="2"/>
                        <a:pt x="20" y="2"/>
                      </a:cubicBezTo>
                      <a:cubicBezTo>
                        <a:pt x="20" y="2"/>
                        <a:pt x="21" y="2"/>
                        <a:pt x="21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moveTo>
                        <a:pt x="128" y="0"/>
                      </a:moveTo>
                      <a:cubicBezTo>
                        <a:pt x="127" y="2"/>
                        <a:pt x="127" y="3"/>
                        <a:pt x="126" y="4"/>
                      </a:cubicBezTo>
                      <a:cubicBezTo>
                        <a:pt x="126" y="4"/>
                        <a:pt x="126" y="4"/>
                        <a:pt x="127" y="4"/>
                      </a:cubicBezTo>
                      <a:cubicBezTo>
                        <a:pt x="127" y="3"/>
                        <a:pt x="128" y="2"/>
                        <a:pt x="129" y="1"/>
                      </a:cubicBezTo>
                      <a:cubicBezTo>
                        <a:pt x="128" y="0"/>
                        <a:pt x="128" y="0"/>
                        <a:pt x="128" y="0"/>
                      </a:cubicBezTo>
                      <a:moveTo>
                        <a:pt x="36" y="0"/>
                      </a:moveTo>
                      <a:cubicBezTo>
                        <a:pt x="35" y="2"/>
                        <a:pt x="34" y="5"/>
                        <a:pt x="33" y="7"/>
                      </a:cubicBezTo>
                      <a:cubicBezTo>
                        <a:pt x="33" y="7"/>
                        <a:pt x="34" y="7"/>
                        <a:pt x="34" y="8"/>
                      </a:cubicBezTo>
                      <a:cubicBezTo>
                        <a:pt x="35" y="5"/>
                        <a:pt x="36" y="3"/>
                        <a:pt x="38" y="1"/>
                      </a:cubicBezTo>
                      <a:cubicBezTo>
                        <a:pt x="37" y="1"/>
                        <a:pt x="37" y="1"/>
                        <a:pt x="3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3" name="Freeform 9905"/>
                <p:cNvSpPr>
                  <a:spLocks noEditPoints="1"/>
                </p:cNvSpPr>
                <p:nvPr/>
              </p:nvSpPr>
              <p:spPr bwMode="auto">
                <a:xfrm>
                  <a:off x="-257" y="3297"/>
                  <a:ext cx="5" cy="5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1 h 2"/>
                    <a:gd name="T8" fmla="*/ 1 w 2"/>
                    <a:gd name="T9" fmla="*/ 1 h 2"/>
                    <a:gd name="T10" fmla="*/ 1 w 2"/>
                    <a:gd name="T11" fmla="*/ 0 h 2"/>
                    <a:gd name="T12" fmla="*/ 1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4" name="Freeform 9906"/>
                <p:cNvSpPr>
                  <a:spLocks noEditPoints="1"/>
                </p:cNvSpPr>
                <p:nvPr/>
              </p:nvSpPr>
              <p:spPr bwMode="auto">
                <a:xfrm>
                  <a:off x="-323" y="3294"/>
                  <a:ext cx="378" cy="29"/>
                </a:xfrm>
                <a:custGeom>
                  <a:avLst/>
                  <a:gdLst>
                    <a:gd name="T0" fmla="*/ 18 w 160"/>
                    <a:gd name="T1" fmla="*/ 9 h 12"/>
                    <a:gd name="T2" fmla="*/ 20 w 160"/>
                    <a:gd name="T3" fmla="*/ 10 h 12"/>
                    <a:gd name="T4" fmla="*/ 21 w 160"/>
                    <a:gd name="T5" fmla="*/ 5 h 12"/>
                    <a:gd name="T6" fmla="*/ 21 w 160"/>
                    <a:gd name="T7" fmla="*/ 7 h 12"/>
                    <a:gd name="T8" fmla="*/ 21 w 160"/>
                    <a:gd name="T9" fmla="*/ 5 h 12"/>
                    <a:gd name="T10" fmla="*/ 22 w 160"/>
                    <a:gd name="T11" fmla="*/ 3 h 12"/>
                    <a:gd name="T12" fmla="*/ 24 w 160"/>
                    <a:gd name="T13" fmla="*/ 3 h 12"/>
                    <a:gd name="T14" fmla="*/ 89 w 160"/>
                    <a:gd name="T15" fmla="*/ 2 h 12"/>
                    <a:gd name="T16" fmla="*/ 94 w 160"/>
                    <a:gd name="T17" fmla="*/ 12 h 12"/>
                    <a:gd name="T18" fmla="*/ 98 w 160"/>
                    <a:gd name="T19" fmla="*/ 7 h 12"/>
                    <a:gd name="T20" fmla="*/ 25 w 160"/>
                    <a:gd name="T21" fmla="*/ 2 h 12"/>
                    <a:gd name="T22" fmla="*/ 24 w 160"/>
                    <a:gd name="T23" fmla="*/ 3 h 12"/>
                    <a:gd name="T24" fmla="*/ 27 w 160"/>
                    <a:gd name="T25" fmla="*/ 3 h 12"/>
                    <a:gd name="T26" fmla="*/ 6 w 160"/>
                    <a:gd name="T27" fmla="*/ 2 h 12"/>
                    <a:gd name="T28" fmla="*/ 5 w 160"/>
                    <a:gd name="T29" fmla="*/ 10 h 12"/>
                    <a:gd name="T30" fmla="*/ 6 w 160"/>
                    <a:gd name="T31" fmla="*/ 2 h 12"/>
                    <a:gd name="T32" fmla="*/ 52 w 160"/>
                    <a:gd name="T33" fmla="*/ 3 h 12"/>
                    <a:gd name="T34" fmla="*/ 54 w 160"/>
                    <a:gd name="T35" fmla="*/ 3 h 12"/>
                    <a:gd name="T36" fmla="*/ 120 w 160"/>
                    <a:gd name="T37" fmla="*/ 1 h 12"/>
                    <a:gd name="T38" fmla="*/ 116 w 160"/>
                    <a:gd name="T39" fmla="*/ 9 h 12"/>
                    <a:gd name="T40" fmla="*/ 120 w 160"/>
                    <a:gd name="T41" fmla="*/ 1 h 12"/>
                    <a:gd name="T42" fmla="*/ 23 w 160"/>
                    <a:gd name="T43" fmla="*/ 1 h 12"/>
                    <a:gd name="T44" fmla="*/ 24 w 160"/>
                    <a:gd name="T45" fmla="*/ 3 h 12"/>
                    <a:gd name="T46" fmla="*/ 23 w 160"/>
                    <a:gd name="T47" fmla="*/ 1 h 12"/>
                    <a:gd name="T48" fmla="*/ 40 w 160"/>
                    <a:gd name="T49" fmla="*/ 2 h 12"/>
                    <a:gd name="T50" fmla="*/ 42 w 160"/>
                    <a:gd name="T51" fmla="*/ 2 h 12"/>
                    <a:gd name="T52" fmla="*/ 68 w 160"/>
                    <a:gd name="T53" fmla="*/ 1 h 12"/>
                    <a:gd name="T54" fmla="*/ 71 w 160"/>
                    <a:gd name="T55" fmla="*/ 11 h 12"/>
                    <a:gd name="T56" fmla="*/ 68 w 160"/>
                    <a:gd name="T57" fmla="*/ 1 h 12"/>
                    <a:gd name="T58" fmla="*/ 1 w 160"/>
                    <a:gd name="T59" fmla="*/ 7 h 12"/>
                    <a:gd name="T60" fmla="*/ 2 w 160"/>
                    <a:gd name="T61" fmla="*/ 8 h 12"/>
                    <a:gd name="T62" fmla="*/ 4 w 160"/>
                    <a:gd name="T63" fmla="*/ 0 h 12"/>
                    <a:gd name="T64" fmla="*/ 45 w 160"/>
                    <a:gd name="T65" fmla="*/ 3 h 12"/>
                    <a:gd name="T66" fmla="*/ 48 w 160"/>
                    <a:gd name="T67" fmla="*/ 1 h 12"/>
                    <a:gd name="T68" fmla="*/ 4 w 160"/>
                    <a:gd name="T69" fmla="*/ 0 h 12"/>
                    <a:gd name="T70" fmla="*/ 0 w 160"/>
                    <a:gd name="T71" fmla="*/ 7 h 12"/>
                    <a:gd name="T72" fmla="*/ 4 w 160"/>
                    <a:gd name="T73" fmla="*/ 0 h 12"/>
                    <a:gd name="T74" fmla="*/ 39 w 160"/>
                    <a:gd name="T75" fmla="*/ 0 h 12"/>
                    <a:gd name="T76" fmla="*/ 39 w 160"/>
                    <a:gd name="T77" fmla="*/ 1 h 12"/>
                    <a:gd name="T78" fmla="*/ 39 w 160"/>
                    <a:gd name="T79" fmla="*/ 0 h 12"/>
                    <a:gd name="T80" fmla="*/ 4 w 160"/>
                    <a:gd name="T81" fmla="*/ 0 h 12"/>
                    <a:gd name="T82" fmla="*/ 4 w 160"/>
                    <a:gd name="T83" fmla="*/ 0 h 12"/>
                    <a:gd name="T84" fmla="*/ 159 w 160"/>
                    <a:gd name="T85" fmla="*/ 0 h 12"/>
                    <a:gd name="T86" fmla="*/ 157 w 160"/>
                    <a:gd name="T87" fmla="*/ 4 h 12"/>
                    <a:gd name="T88" fmla="*/ 160 w 160"/>
                    <a:gd name="T89" fmla="*/ 1 h 12"/>
                    <a:gd name="T90" fmla="*/ 91 w 160"/>
                    <a:gd name="T91" fmla="*/ 0 h 12"/>
                    <a:gd name="T92" fmla="*/ 99 w 160"/>
                    <a:gd name="T93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60" h="12">
                      <a:moveTo>
                        <a:pt x="18" y="9"/>
                      </a:move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9" y="9"/>
                        <a:pt x="19" y="9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19" y="9"/>
                        <a:pt x="19" y="9"/>
                        <a:pt x="18" y="9"/>
                      </a:cubicBezTo>
                      <a:moveTo>
                        <a:pt x="21" y="5"/>
                      </a:moveTo>
                      <a:cubicBezTo>
                        <a:pt x="20" y="6"/>
                        <a:pt x="20" y="6"/>
                        <a:pt x="20" y="7"/>
                      </a:cubicBezTo>
                      <a:cubicBezTo>
                        <a:pt x="20" y="7"/>
                        <a:pt x="21" y="7"/>
                        <a:pt x="21" y="7"/>
                      </a:cubicBezTo>
                      <a:cubicBezTo>
                        <a:pt x="21" y="7"/>
                        <a:pt x="22" y="7"/>
                        <a:pt x="22" y="6"/>
                      </a:cubicBezTo>
                      <a:cubicBezTo>
                        <a:pt x="21" y="6"/>
                        <a:pt x="21" y="5"/>
                        <a:pt x="21" y="5"/>
                      </a:cubicBezTo>
                      <a:moveTo>
                        <a:pt x="22" y="2"/>
                      </a:move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4" y="3"/>
                      </a:cubicBezTo>
                      <a:cubicBezTo>
                        <a:pt x="23" y="3"/>
                        <a:pt x="23" y="3"/>
                        <a:pt x="22" y="2"/>
                      </a:cubicBezTo>
                      <a:moveTo>
                        <a:pt x="89" y="2"/>
                      </a:moveTo>
                      <a:cubicBezTo>
                        <a:pt x="86" y="8"/>
                        <a:pt x="86" y="8"/>
                        <a:pt x="86" y="8"/>
                      </a:cubicBezTo>
                      <a:cubicBezTo>
                        <a:pt x="89" y="9"/>
                        <a:pt x="92" y="11"/>
                        <a:pt x="94" y="12"/>
                      </a:cubicBezTo>
                      <a:cubicBezTo>
                        <a:pt x="95" y="12"/>
                        <a:pt x="95" y="11"/>
                        <a:pt x="96" y="10"/>
                      </a:cubicBezTo>
                      <a:cubicBezTo>
                        <a:pt x="98" y="7"/>
                        <a:pt x="98" y="7"/>
                        <a:pt x="98" y="7"/>
                      </a:cubicBezTo>
                      <a:cubicBezTo>
                        <a:pt x="95" y="6"/>
                        <a:pt x="92" y="4"/>
                        <a:pt x="89" y="2"/>
                      </a:cubicBezTo>
                      <a:moveTo>
                        <a:pt x="25" y="2"/>
                      </a:move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3"/>
                        <a:pt x="25" y="3"/>
                        <a:pt x="24" y="3"/>
                      </a:cubicBezTo>
                      <a:cubicBezTo>
                        <a:pt x="25" y="4"/>
                        <a:pt x="26" y="4"/>
                        <a:pt x="26" y="5"/>
                      </a:cubicBezTo>
                      <a:cubicBezTo>
                        <a:pt x="27" y="4"/>
                        <a:pt x="27" y="4"/>
                        <a:pt x="27" y="3"/>
                      </a:cubicBezTo>
                      <a:cubicBezTo>
                        <a:pt x="26" y="3"/>
                        <a:pt x="26" y="2"/>
                        <a:pt x="25" y="2"/>
                      </a:cubicBezTo>
                      <a:moveTo>
                        <a:pt x="6" y="2"/>
                      </a:moveTo>
                      <a:cubicBezTo>
                        <a:pt x="5" y="4"/>
                        <a:pt x="4" y="6"/>
                        <a:pt x="2" y="9"/>
                      </a:cubicBezTo>
                      <a:cubicBezTo>
                        <a:pt x="3" y="9"/>
                        <a:pt x="4" y="10"/>
                        <a:pt x="5" y="10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7" y="2"/>
                        <a:pt x="6" y="2"/>
                      </a:cubicBezTo>
                      <a:moveTo>
                        <a:pt x="53" y="2"/>
                      </a:moveTo>
                      <a:cubicBezTo>
                        <a:pt x="53" y="2"/>
                        <a:pt x="52" y="2"/>
                        <a:pt x="52" y="3"/>
                      </a:cubicBezTo>
                      <a:cubicBezTo>
                        <a:pt x="53" y="3"/>
                        <a:pt x="53" y="3"/>
                        <a:pt x="54" y="4"/>
                      </a:cubicBez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2"/>
                        <a:pt x="53" y="2"/>
                        <a:pt x="53" y="2"/>
                      </a:cubicBezTo>
                      <a:moveTo>
                        <a:pt x="120" y="1"/>
                      </a:moveTo>
                      <a:cubicBezTo>
                        <a:pt x="118" y="4"/>
                        <a:pt x="117" y="6"/>
                        <a:pt x="115" y="9"/>
                      </a:cubicBezTo>
                      <a:cubicBezTo>
                        <a:pt x="116" y="9"/>
                        <a:pt x="116" y="9"/>
                        <a:pt x="116" y="9"/>
                      </a:cubicBezTo>
                      <a:cubicBezTo>
                        <a:pt x="118" y="7"/>
                        <a:pt x="119" y="4"/>
                        <a:pt x="121" y="2"/>
                      </a:cubicBezTo>
                      <a:cubicBezTo>
                        <a:pt x="120" y="1"/>
                        <a:pt x="120" y="1"/>
                        <a:pt x="120" y="1"/>
                      </a:cubicBezTo>
                      <a:cubicBezTo>
                        <a:pt x="120" y="1"/>
                        <a:pt x="120" y="1"/>
                        <a:pt x="120" y="1"/>
                      </a:cubicBezTo>
                      <a:moveTo>
                        <a:pt x="23" y="1"/>
                      </a:moveTo>
                      <a:cubicBezTo>
                        <a:pt x="23" y="1"/>
                        <a:pt x="23" y="2"/>
                        <a:pt x="22" y="2"/>
                      </a:cubicBezTo>
                      <a:cubicBezTo>
                        <a:pt x="23" y="2"/>
                        <a:pt x="23" y="3"/>
                        <a:pt x="24" y="3"/>
                      </a:cubicBezTo>
                      <a:cubicBezTo>
                        <a:pt x="24" y="3"/>
                        <a:pt x="24" y="2"/>
                        <a:pt x="25" y="2"/>
                      </a:cubicBezTo>
                      <a:cubicBezTo>
                        <a:pt x="24" y="1"/>
                        <a:pt x="24" y="1"/>
                        <a:pt x="23" y="1"/>
                      </a:cubicBezTo>
                      <a:moveTo>
                        <a:pt x="40" y="1"/>
                      </a:moveTo>
                      <a:cubicBezTo>
                        <a:pt x="40" y="1"/>
                        <a:pt x="40" y="1"/>
                        <a:pt x="40" y="2"/>
                      </a:cubicBezTo>
                      <a:cubicBezTo>
                        <a:pt x="40" y="2"/>
                        <a:pt x="41" y="2"/>
                        <a:pt x="42" y="3"/>
                      </a:cubicBezTo>
                      <a:cubicBezTo>
                        <a:pt x="42" y="3"/>
                        <a:pt x="42" y="2"/>
                        <a:pt x="42" y="2"/>
                      </a:cubicBezTo>
                      <a:cubicBezTo>
                        <a:pt x="42" y="2"/>
                        <a:pt x="41" y="1"/>
                        <a:pt x="40" y="1"/>
                      </a:cubicBezTo>
                      <a:moveTo>
                        <a:pt x="68" y="1"/>
                      </a:moveTo>
                      <a:cubicBezTo>
                        <a:pt x="67" y="3"/>
                        <a:pt x="66" y="5"/>
                        <a:pt x="64" y="7"/>
                      </a:cubicBezTo>
                      <a:cubicBezTo>
                        <a:pt x="67" y="8"/>
                        <a:pt x="69" y="10"/>
                        <a:pt x="71" y="11"/>
                      </a:cubicBezTo>
                      <a:cubicBezTo>
                        <a:pt x="73" y="9"/>
                        <a:pt x="74" y="7"/>
                        <a:pt x="75" y="5"/>
                      </a:cubicBezTo>
                      <a:cubicBezTo>
                        <a:pt x="73" y="4"/>
                        <a:pt x="70" y="2"/>
                        <a:pt x="68" y="1"/>
                      </a:cubicBezTo>
                      <a:moveTo>
                        <a:pt x="4" y="0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2" y="8"/>
                      </a:cubicBezTo>
                      <a:cubicBezTo>
                        <a:pt x="3" y="6"/>
                        <a:pt x="4" y="4"/>
                        <a:pt x="6" y="1"/>
                      </a:cubicBezTo>
                      <a:cubicBezTo>
                        <a:pt x="5" y="1"/>
                        <a:pt x="5" y="1"/>
                        <a:pt x="4" y="0"/>
                      </a:cubicBezTo>
                      <a:moveTo>
                        <a:pt x="47" y="0"/>
                      </a:moveTo>
                      <a:cubicBezTo>
                        <a:pt x="46" y="1"/>
                        <a:pt x="46" y="2"/>
                        <a:pt x="45" y="3"/>
                      </a:cubicBezTo>
                      <a:cubicBezTo>
                        <a:pt x="46" y="3"/>
                        <a:pt x="46" y="3"/>
                        <a:pt x="46" y="3"/>
                      </a:cubicBezTo>
                      <a:cubicBezTo>
                        <a:pt x="47" y="3"/>
                        <a:pt x="47" y="2"/>
                        <a:pt x="48" y="1"/>
                      </a:cubicBezTo>
                      <a:cubicBezTo>
                        <a:pt x="47" y="1"/>
                        <a:pt x="47" y="1"/>
                        <a:pt x="47" y="0"/>
                      </a:cubicBezTo>
                      <a:moveTo>
                        <a:pt x="4" y="0"/>
                      </a:moveTo>
                      <a:cubicBezTo>
                        <a:pt x="3" y="1"/>
                        <a:pt x="2" y="3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6"/>
                        <a:pt x="1" y="6"/>
                        <a:pt x="1" y="5"/>
                      </a:cubicBezTo>
                      <a:cubicBezTo>
                        <a:pt x="3" y="2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9" y="0"/>
                      </a:moveTo>
                      <a:cubicBezTo>
                        <a:pt x="39" y="0"/>
                        <a:pt x="39" y="1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1"/>
                        <a:pt x="40" y="1"/>
                        <a:pt x="40" y="0"/>
                      </a:cubicBezTo>
                      <a:cubicBezTo>
                        <a:pt x="40" y="0"/>
                        <a:pt x="39" y="0"/>
                        <a:pt x="39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159" y="0"/>
                      </a:moveTo>
                      <a:cubicBezTo>
                        <a:pt x="158" y="1"/>
                        <a:pt x="157" y="2"/>
                        <a:pt x="157" y="3"/>
                      </a:cubicBezTo>
                      <a:cubicBezTo>
                        <a:pt x="157" y="4"/>
                        <a:pt x="157" y="4"/>
                        <a:pt x="157" y="4"/>
                      </a:cubicBezTo>
                      <a:cubicBezTo>
                        <a:pt x="158" y="4"/>
                        <a:pt x="158" y="4"/>
                        <a:pt x="158" y="4"/>
                      </a:cubicBezTo>
                      <a:cubicBezTo>
                        <a:pt x="160" y="1"/>
                        <a:pt x="160" y="1"/>
                        <a:pt x="160" y="1"/>
                      </a:cubicBezTo>
                      <a:cubicBezTo>
                        <a:pt x="159" y="0"/>
                        <a:pt x="159" y="0"/>
                        <a:pt x="159" y="0"/>
                      </a:cubicBezTo>
                      <a:moveTo>
                        <a:pt x="91" y="0"/>
                      </a:moveTo>
                      <a:cubicBezTo>
                        <a:pt x="94" y="2"/>
                        <a:pt x="96" y="3"/>
                        <a:pt x="99" y="5"/>
                      </a:cubicBezTo>
                      <a:cubicBezTo>
                        <a:pt x="99" y="4"/>
                        <a:pt x="99" y="4"/>
                        <a:pt x="99" y="4"/>
                      </a:cubicBezTo>
                      <a:cubicBezTo>
                        <a:pt x="96" y="3"/>
                        <a:pt x="94" y="1"/>
                        <a:pt x="9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5" name="Freeform 9907"/>
                <p:cNvSpPr>
                  <a:spLocks noEditPoints="1"/>
                </p:cNvSpPr>
                <p:nvPr/>
              </p:nvSpPr>
              <p:spPr bwMode="auto">
                <a:xfrm>
                  <a:off x="-281" y="3302"/>
                  <a:ext cx="12" cy="16"/>
                </a:xfrm>
                <a:custGeom>
                  <a:avLst/>
                  <a:gdLst>
                    <a:gd name="T0" fmla="*/ 2 w 5"/>
                    <a:gd name="T1" fmla="*/ 4 h 7"/>
                    <a:gd name="T2" fmla="*/ 0 w 5"/>
                    <a:gd name="T3" fmla="*/ 6 h 7"/>
                    <a:gd name="T4" fmla="*/ 2 w 5"/>
                    <a:gd name="T5" fmla="*/ 7 h 7"/>
                    <a:gd name="T6" fmla="*/ 3 w 5"/>
                    <a:gd name="T7" fmla="*/ 4 h 7"/>
                    <a:gd name="T8" fmla="*/ 2 w 5"/>
                    <a:gd name="T9" fmla="*/ 4 h 7"/>
                    <a:gd name="T10" fmla="*/ 4 w 5"/>
                    <a:gd name="T11" fmla="*/ 0 h 7"/>
                    <a:gd name="T12" fmla="*/ 3 w 5"/>
                    <a:gd name="T13" fmla="*/ 2 h 7"/>
                    <a:gd name="T14" fmla="*/ 4 w 5"/>
                    <a:gd name="T15" fmla="*/ 3 h 7"/>
                    <a:gd name="T16" fmla="*/ 5 w 5"/>
                    <a:gd name="T17" fmla="*/ 1 h 7"/>
                    <a:gd name="T18" fmla="*/ 4 w 5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7">
                      <a:moveTo>
                        <a:pt x="2" y="4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1" y="6"/>
                        <a:pt x="1" y="6"/>
                        <a:pt x="2" y="7"/>
                      </a:cubicBezTo>
                      <a:cubicBezTo>
                        <a:pt x="2" y="6"/>
                        <a:pt x="3" y="5"/>
                        <a:pt x="3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moveTo>
                        <a:pt x="4" y="0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3"/>
                        <a:pt x="4" y="3"/>
                      </a:cubicBezTo>
                      <a:cubicBezTo>
                        <a:pt x="4" y="2"/>
                        <a:pt x="5" y="2"/>
                        <a:pt x="5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6" name="Freeform 9908"/>
                <p:cNvSpPr>
                  <a:spLocks noEditPoints="1"/>
                </p:cNvSpPr>
                <p:nvPr/>
              </p:nvSpPr>
              <p:spPr bwMode="auto">
                <a:xfrm>
                  <a:off x="-276" y="3302"/>
                  <a:ext cx="324" cy="25"/>
                </a:xfrm>
                <a:custGeom>
                  <a:avLst/>
                  <a:gdLst>
                    <a:gd name="T0" fmla="*/ 0 w 137"/>
                    <a:gd name="T1" fmla="*/ 7 h 11"/>
                    <a:gd name="T2" fmla="*/ 0 w 137"/>
                    <a:gd name="T3" fmla="*/ 7 h 11"/>
                    <a:gd name="T4" fmla="*/ 2 w 137"/>
                    <a:gd name="T5" fmla="*/ 8 h 11"/>
                    <a:gd name="T6" fmla="*/ 2 w 137"/>
                    <a:gd name="T7" fmla="*/ 8 h 11"/>
                    <a:gd name="T8" fmla="*/ 0 w 137"/>
                    <a:gd name="T9" fmla="*/ 7 h 11"/>
                    <a:gd name="T10" fmla="*/ 2 w 137"/>
                    <a:gd name="T11" fmla="*/ 3 h 11"/>
                    <a:gd name="T12" fmla="*/ 1 w 137"/>
                    <a:gd name="T13" fmla="*/ 5 h 11"/>
                    <a:gd name="T14" fmla="*/ 4 w 137"/>
                    <a:gd name="T15" fmla="*/ 6 h 11"/>
                    <a:gd name="T16" fmla="*/ 5 w 137"/>
                    <a:gd name="T17" fmla="*/ 5 h 11"/>
                    <a:gd name="T18" fmla="*/ 2 w 137"/>
                    <a:gd name="T19" fmla="*/ 3 h 11"/>
                    <a:gd name="T20" fmla="*/ 4 w 137"/>
                    <a:gd name="T21" fmla="*/ 1 h 11"/>
                    <a:gd name="T22" fmla="*/ 4 w 137"/>
                    <a:gd name="T23" fmla="*/ 1 h 11"/>
                    <a:gd name="T24" fmla="*/ 6 w 137"/>
                    <a:gd name="T25" fmla="*/ 3 h 11"/>
                    <a:gd name="T26" fmla="*/ 6 w 137"/>
                    <a:gd name="T27" fmla="*/ 2 h 11"/>
                    <a:gd name="T28" fmla="*/ 4 w 137"/>
                    <a:gd name="T29" fmla="*/ 1 h 11"/>
                    <a:gd name="T30" fmla="*/ 19 w 137"/>
                    <a:gd name="T31" fmla="*/ 1 h 11"/>
                    <a:gd name="T32" fmla="*/ 18 w 137"/>
                    <a:gd name="T33" fmla="*/ 2 h 11"/>
                    <a:gd name="T34" fmla="*/ 20 w 137"/>
                    <a:gd name="T35" fmla="*/ 3 h 11"/>
                    <a:gd name="T36" fmla="*/ 21 w 137"/>
                    <a:gd name="T37" fmla="*/ 2 h 11"/>
                    <a:gd name="T38" fmla="*/ 19 w 137"/>
                    <a:gd name="T39" fmla="*/ 1 h 11"/>
                    <a:gd name="T40" fmla="*/ 32 w 137"/>
                    <a:gd name="T41" fmla="*/ 0 h 11"/>
                    <a:gd name="T42" fmla="*/ 30 w 137"/>
                    <a:gd name="T43" fmla="*/ 3 h 11"/>
                    <a:gd name="T44" fmla="*/ 32 w 137"/>
                    <a:gd name="T45" fmla="*/ 4 h 11"/>
                    <a:gd name="T46" fmla="*/ 33 w 137"/>
                    <a:gd name="T47" fmla="*/ 1 h 11"/>
                    <a:gd name="T48" fmla="*/ 32 w 137"/>
                    <a:gd name="T49" fmla="*/ 0 h 11"/>
                    <a:gd name="T50" fmla="*/ 25 w 137"/>
                    <a:gd name="T51" fmla="*/ 0 h 11"/>
                    <a:gd name="T52" fmla="*/ 24 w 137"/>
                    <a:gd name="T53" fmla="*/ 1 h 11"/>
                    <a:gd name="T54" fmla="*/ 25 w 137"/>
                    <a:gd name="T55" fmla="*/ 2 h 11"/>
                    <a:gd name="T56" fmla="*/ 26 w 137"/>
                    <a:gd name="T57" fmla="*/ 1 h 11"/>
                    <a:gd name="T58" fmla="*/ 25 w 137"/>
                    <a:gd name="T59" fmla="*/ 0 h 11"/>
                    <a:gd name="T60" fmla="*/ 103 w 137"/>
                    <a:gd name="T61" fmla="*/ 0 h 11"/>
                    <a:gd name="T62" fmla="*/ 99 w 137"/>
                    <a:gd name="T63" fmla="*/ 7 h 11"/>
                    <a:gd name="T64" fmla="*/ 105 w 137"/>
                    <a:gd name="T65" fmla="*/ 11 h 11"/>
                    <a:gd name="T66" fmla="*/ 109 w 137"/>
                    <a:gd name="T67" fmla="*/ 4 h 11"/>
                    <a:gd name="T68" fmla="*/ 103 w 137"/>
                    <a:gd name="T69" fmla="*/ 0 h 11"/>
                    <a:gd name="T70" fmla="*/ 112 w 137"/>
                    <a:gd name="T71" fmla="*/ 0 h 11"/>
                    <a:gd name="T72" fmla="*/ 112 w 137"/>
                    <a:gd name="T73" fmla="*/ 1 h 11"/>
                    <a:gd name="T74" fmla="*/ 116 w 137"/>
                    <a:gd name="T75" fmla="*/ 4 h 11"/>
                    <a:gd name="T76" fmla="*/ 117 w 137"/>
                    <a:gd name="T77" fmla="*/ 3 h 11"/>
                    <a:gd name="T78" fmla="*/ 112 w 137"/>
                    <a:gd name="T79" fmla="*/ 0 h 11"/>
                    <a:gd name="T80" fmla="*/ 35 w 137"/>
                    <a:gd name="T81" fmla="*/ 0 h 11"/>
                    <a:gd name="T82" fmla="*/ 34 w 137"/>
                    <a:gd name="T83" fmla="*/ 1 h 11"/>
                    <a:gd name="T84" fmla="*/ 39 w 137"/>
                    <a:gd name="T85" fmla="*/ 3 h 11"/>
                    <a:gd name="T86" fmla="*/ 39 w 137"/>
                    <a:gd name="T87" fmla="*/ 2 h 11"/>
                    <a:gd name="T88" fmla="*/ 35 w 137"/>
                    <a:gd name="T89" fmla="*/ 0 h 11"/>
                    <a:gd name="T90" fmla="*/ 18 w 137"/>
                    <a:gd name="T91" fmla="*/ 0 h 11"/>
                    <a:gd name="T92" fmla="*/ 17 w 137"/>
                    <a:gd name="T93" fmla="*/ 1 h 11"/>
                    <a:gd name="T94" fmla="*/ 17 w 137"/>
                    <a:gd name="T95" fmla="*/ 1 h 11"/>
                    <a:gd name="T96" fmla="*/ 18 w 137"/>
                    <a:gd name="T97" fmla="*/ 0 h 11"/>
                    <a:gd name="T98" fmla="*/ 18 w 137"/>
                    <a:gd name="T99" fmla="*/ 0 h 11"/>
                    <a:gd name="T100" fmla="*/ 137 w 137"/>
                    <a:gd name="T101" fmla="*/ 0 h 11"/>
                    <a:gd name="T102" fmla="*/ 136 w 137"/>
                    <a:gd name="T103" fmla="*/ 0 h 11"/>
                    <a:gd name="T104" fmla="*/ 136 w 137"/>
                    <a:gd name="T105" fmla="*/ 0 h 11"/>
                    <a:gd name="T106" fmla="*/ 137 w 137"/>
                    <a:gd name="T10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37" h="11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7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1" y="7"/>
                        <a:pt x="0" y="7"/>
                      </a:cubicBezTo>
                      <a:moveTo>
                        <a:pt x="2" y="3"/>
                      </a:moveTo>
                      <a:cubicBezTo>
                        <a:pt x="2" y="4"/>
                        <a:pt x="2" y="4"/>
                        <a:pt x="1" y="5"/>
                      </a:cubicBezTo>
                      <a:cubicBezTo>
                        <a:pt x="2" y="5"/>
                        <a:pt x="3" y="6"/>
                        <a:pt x="4" y="6"/>
                      </a:cubicBezTo>
                      <a:cubicBezTo>
                        <a:pt x="4" y="6"/>
                        <a:pt x="4" y="5"/>
                        <a:pt x="5" y="5"/>
                      </a:cubicBezTo>
                      <a:cubicBezTo>
                        <a:pt x="4" y="4"/>
                        <a:pt x="3" y="4"/>
                        <a:pt x="2" y="3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1"/>
                        <a:pt x="4" y="1"/>
                      </a:cubicBezTo>
                      <a:moveTo>
                        <a:pt x="19" y="1"/>
                      </a:moveTo>
                      <a:cubicBezTo>
                        <a:pt x="18" y="1"/>
                        <a:pt x="18" y="1"/>
                        <a:pt x="18" y="2"/>
                      </a:cubicBezTo>
                      <a:cubicBezTo>
                        <a:pt x="19" y="2"/>
                        <a:pt x="19" y="2"/>
                        <a:pt x="20" y="3"/>
                      </a:cubicBezTo>
                      <a:cubicBezTo>
                        <a:pt x="20" y="2"/>
                        <a:pt x="20" y="2"/>
                        <a:pt x="21" y="2"/>
                      </a:cubicBezTo>
                      <a:cubicBezTo>
                        <a:pt x="20" y="1"/>
                        <a:pt x="19" y="1"/>
                        <a:pt x="19" y="1"/>
                      </a:cubicBezTo>
                      <a:moveTo>
                        <a:pt x="32" y="0"/>
                      </a:moveTo>
                      <a:cubicBezTo>
                        <a:pt x="31" y="1"/>
                        <a:pt x="31" y="2"/>
                        <a:pt x="30" y="3"/>
                      </a:cubicBezTo>
                      <a:cubicBezTo>
                        <a:pt x="31" y="3"/>
                        <a:pt x="31" y="3"/>
                        <a:pt x="32" y="4"/>
                      </a:cubicBezTo>
                      <a:cubicBezTo>
                        <a:pt x="32" y="3"/>
                        <a:pt x="33" y="2"/>
                        <a:pt x="33" y="1"/>
                      </a:cubicBezTo>
                      <a:cubicBezTo>
                        <a:pt x="33" y="1"/>
                        <a:pt x="32" y="1"/>
                        <a:pt x="32" y="0"/>
                      </a:cubicBezTo>
                      <a:moveTo>
                        <a:pt x="25" y="0"/>
                      </a:move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2"/>
                        <a:pt x="25" y="2"/>
                        <a:pt x="25" y="2"/>
                      </a:cubicBezTo>
                      <a:cubicBezTo>
                        <a:pt x="25" y="2"/>
                        <a:pt x="26" y="1"/>
                        <a:pt x="26" y="1"/>
                      </a:cubicBezTo>
                      <a:cubicBezTo>
                        <a:pt x="25" y="1"/>
                        <a:pt x="25" y="1"/>
                        <a:pt x="25" y="0"/>
                      </a:cubicBezTo>
                      <a:moveTo>
                        <a:pt x="103" y="0"/>
                      </a:moveTo>
                      <a:cubicBezTo>
                        <a:pt x="101" y="3"/>
                        <a:pt x="100" y="5"/>
                        <a:pt x="99" y="7"/>
                      </a:cubicBezTo>
                      <a:cubicBezTo>
                        <a:pt x="101" y="9"/>
                        <a:pt x="103" y="10"/>
                        <a:pt x="105" y="11"/>
                      </a:cubicBezTo>
                      <a:cubicBezTo>
                        <a:pt x="107" y="9"/>
                        <a:pt x="108" y="7"/>
                        <a:pt x="109" y="4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moveTo>
                        <a:pt x="112" y="0"/>
                      </a:moveTo>
                      <a:cubicBezTo>
                        <a:pt x="112" y="1"/>
                        <a:pt x="112" y="1"/>
                        <a:pt x="112" y="1"/>
                      </a:cubicBezTo>
                      <a:cubicBezTo>
                        <a:pt x="116" y="4"/>
                        <a:pt x="116" y="4"/>
                        <a:pt x="116" y="4"/>
                      </a:cubicBezTo>
                      <a:cubicBezTo>
                        <a:pt x="117" y="4"/>
                        <a:pt x="117" y="3"/>
                        <a:pt x="117" y="3"/>
                      </a:cubicBezTo>
                      <a:cubicBezTo>
                        <a:pt x="112" y="0"/>
                        <a:pt x="112" y="0"/>
                        <a:pt x="112" y="0"/>
                      </a:cubicBezTo>
                      <a:moveTo>
                        <a:pt x="35" y="0"/>
                      </a:moveTo>
                      <a:cubicBezTo>
                        <a:pt x="35" y="0"/>
                        <a:pt x="35" y="1"/>
                        <a:pt x="34" y="1"/>
                      </a:cubicBezTo>
                      <a:cubicBezTo>
                        <a:pt x="36" y="2"/>
                        <a:pt x="37" y="3"/>
                        <a:pt x="39" y="3"/>
                      </a:cubicBezTo>
                      <a:cubicBezTo>
                        <a:pt x="39" y="3"/>
                        <a:pt x="39" y="3"/>
                        <a:pt x="39" y="2"/>
                      </a:cubicBezTo>
                      <a:cubicBezTo>
                        <a:pt x="38" y="2"/>
                        <a:pt x="37" y="1"/>
                        <a:pt x="35" y="0"/>
                      </a:cubicBezTo>
                      <a:moveTo>
                        <a:pt x="18" y="0"/>
                      </a:moveTo>
                      <a:cubicBezTo>
                        <a:pt x="17" y="0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8" y="1"/>
                        <a:pt x="18" y="1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moveTo>
                        <a:pt x="137" y="0"/>
                      </a:move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136" y="0"/>
                        <a:pt x="136" y="0"/>
                        <a:pt x="1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7" name="Freeform 9909"/>
                <p:cNvSpPr>
                  <a:spLocks noEditPoints="1"/>
                </p:cNvSpPr>
                <p:nvPr/>
              </p:nvSpPr>
              <p:spPr bwMode="auto">
                <a:xfrm>
                  <a:off x="-276" y="3304"/>
                  <a:ext cx="14" cy="16"/>
                </a:xfrm>
                <a:custGeom>
                  <a:avLst/>
                  <a:gdLst>
                    <a:gd name="T0" fmla="*/ 1 w 6"/>
                    <a:gd name="T1" fmla="*/ 4 h 7"/>
                    <a:gd name="T2" fmla="*/ 0 w 6"/>
                    <a:gd name="T3" fmla="*/ 6 h 7"/>
                    <a:gd name="T4" fmla="*/ 2 w 6"/>
                    <a:gd name="T5" fmla="*/ 7 h 7"/>
                    <a:gd name="T6" fmla="*/ 4 w 6"/>
                    <a:gd name="T7" fmla="*/ 5 h 7"/>
                    <a:gd name="T8" fmla="*/ 1 w 6"/>
                    <a:gd name="T9" fmla="*/ 4 h 7"/>
                    <a:gd name="T10" fmla="*/ 4 w 6"/>
                    <a:gd name="T11" fmla="*/ 0 h 7"/>
                    <a:gd name="T12" fmla="*/ 2 w 6"/>
                    <a:gd name="T13" fmla="*/ 2 h 7"/>
                    <a:gd name="T14" fmla="*/ 5 w 6"/>
                    <a:gd name="T15" fmla="*/ 4 h 7"/>
                    <a:gd name="T16" fmla="*/ 6 w 6"/>
                    <a:gd name="T17" fmla="*/ 2 h 7"/>
                    <a:gd name="T18" fmla="*/ 4 w 6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7">
                      <a:moveTo>
                        <a:pt x="1" y="4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1" y="6"/>
                        <a:pt x="2" y="7"/>
                        <a:pt x="2" y="7"/>
                      </a:cubicBezTo>
                      <a:cubicBezTo>
                        <a:pt x="3" y="6"/>
                        <a:pt x="3" y="6"/>
                        <a:pt x="4" y="5"/>
                      </a:cubicBezTo>
                      <a:cubicBezTo>
                        <a:pt x="3" y="5"/>
                        <a:pt x="2" y="4"/>
                        <a:pt x="1" y="4"/>
                      </a:cubicBezTo>
                      <a:moveTo>
                        <a:pt x="4" y="0"/>
                      </a:move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3" y="3"/>
                        <a:pt x="4" y="3"/>
                        <a:pt x="5" y="4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8" name="Freeform 9910"/>
                <p:cNvSpPr>
                  <a:spLocks noEditPoints="1"/>
                </p:cNvSpPr>
                <p:nvPr/>
              </p:nvSpPr>
              <p:spPr bwMode="auto">
                <a:xfrm>
                  <a:off x="-260" y="3304"/>
                  <a:ext cx="24" cy="9"/>
                </a:xfrm>
                <a:custGeom>
                  <a:avLst/>
                  <a:gdLst>
                    <a:gd name="T0" fmla="*/ 8 w 10"/>
                    <a:gd name="T1" fmla="*/ 3 h 4"/>
                    <a:gd name="T2" fmla="*/ 8 w 10"/>
                    <a:gd name="T3" fmla="*/ 3 h 4"/>
                    <a:gd name="T4" fmla="*/ 8 w 10"/>
                    <a:gd name="T5" fmla="*/ 4 h 4"/>
                    <a:gd name="T6" fmla="*/ 9 w 10"/>
                    <a:gd name="T7" fmla="*/ 3 h 4"/>
                    <a:gd name="T8" fmla="*/ 8 w 10"/>
                    <a:gd name="T9" fmla="*/ 3 h 4"/>
                    <a:gd name="T10" fmla="*/ 9 w 10"/>
                    <a:gd name="T11" fmla="*/ 2 h 4"/>
                    <a:gd name="T12" fmla="*/ 9 w 10"/>
                    <a:gd name="T13" fmla="*/ 2 h 4"/>
                    <a:gd name="T14" fmla="*/ 9 w 10"/>
                    <a:gd name="T15" fmla="*/ 3 h 4"/>
                    <a:gd name="T16" fmla="*/ 9 w 10"/>
                    <a:gd name="T17" fmla="*/ 2 h 4"/>
                    <a:gd name="T18" fmla="*/ 9 w 10"/>
                    <a:gd name="T19" fmla="*/ 2 h 4"/>
                    <a:gd name="T20" fmla="*/ 10 w 10"/>
                    <a:gd name="T21" fmla="*/ 0 h 4"/>
                    <a:gd name="T22" fmla="*/ 9 w 10"/>
                    <a:gd name="T23" fmla="*/ 1 h 4"/>
                    <a:gd name="T24" fmla="*/ 10 w 10"/>
                    <a:gd name="T25" fmla="*/ 1 h 4"/>
                    <a:gd name="T26" fmla="*/ 10 w 10"/>
                    <a:gd name="T27" fmla="*/ 0 h 4"/>
                    <a:gd name="T28" fmla="*/ 10 w 10"/>
                    <a:gd name="T29" fmla="*/ 0 h 4"/>
                    <a:gd name="T30" fmla="*/ 1 w 10"/>
                    <a:gd name="T31" fmla="*/ 0 h 4"/>
                    <a:gd name="T32" fmla="*/ 0 w 10"/>
                    <a:gd name="T33" fmla="*/ 1 h 4"/>
                    <a:gd name="T34" fmla="*/ 0 w 10"/>
                    <a:gd name="T35" fmla="*/ 1 h 4"/>
                    <a:gd name="T36" fmla="*/ 1 w 10"/>
                    <a:gd name="T37" fmla="*/ 0 h 4"/>
                    <a:gd name="T38" fmla="*/ 1 w 10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" h="4">
                      <a:moveTo>
                        <a:pt x="8" y="3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moveTo>
                        <a:pt x="9" y="2"/>
                      </a:move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moveTo>
                        <a:pt x="10" y="0"/>
                      </a:moveTo>
                      <a:cubicBezTo>
                        <a:pt x="10" y="0"/>
                        <a:pt x="10" y="1"/>
                        <a:pt x="9" y="1"/>
                      </a:cubicBezTo>
                      <a:cubicBezTo>
                        <a:pt x="9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49" name="Freeform 9911"/>
                <p:cNvSpPr>
                  <a:spLocks noEditPoints="1"/>
                </p:cNvSpPr>
                <p:nvPr/>
              </p:nvSpPr>
              <p:spPr bwMode="auto">
                <a:xfrm>
                  <a:off x="-241" y="3306"/>
                  <a:ext cx="5" cy="5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1 w 2"/>
                    <a:gd name="T9" fmla="*/ 1 h 2"/>
                    <a:gd name="T10" fmla="*/ 1 w 2"/>
                    <a:gd name="T11" fmla="*/ 0 h 2"/>
                    <a:gd name="T12" fmla="*/ 1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0" name="Freeform 9912"/>
                <p:cNvSpPr>
                  <a:spLocks noEditPoints="1"/>
                </p:cNvSpPr>
                <p:nvPr/>
              </p:nvSpPr>
              <p:spPr bwMode="auto">
                <a:xfrm>
                  <a:off x="-238" y="3304"/>
                  <a:ext cx="316" cy="16"/>
                </a:xfrm>
                <a:custGeom>
                  <a:avLst/>
                  <a:gdLst>
                    <a:gd name="T0" fmla="*/ 1 w 134"/>
                    <a:gd name="T1" fmla="*/ 4 h 7"/>
                    <a:gd name="T2" fmla="*/ 1 w 134"/>
                    <a:gd name="T3" fmla="*/ 4 h 7"/>
                    <a:gd name="T4" fmla="*/ 2 w 134"/>
                    <a:gd name="T5" fmla="*/ 5 h 7"/>
                    <a:gd name="T6" fmla="*/ 2 w 134"/>
                    <a:gd name="T7" fmla="*/ 5 h 7"/>
                    <a:gd name="T8" fmla="*/ 1 w 134"/>
                    <a:gd name="T9" fmla="*/ 4 h 7"/>
                    <a:gd name="T10" fmla="*/ 0 w 134"/>
                    <a:gd name="T11" fmla="*/ 3 h 7"/>
                    <a:gd name="T12" fmla="*/ 0 w 134"/>
                    <a:gd name="T13" fmla="*/ 4 h 7"/>
                    <a:gd name="T14" fmla="*/ 0 w 134"/>
                    <a:gd name="T15" fmla="*/ 4 h 7"/>
                    <a:gd name="T16" fmla="*/ 1 w 134"/>
                    <a:gd name="T17" fmla="*/ 4 h 7"/>
                    <a:gd name="T18" fmla="*/ 0 w 134"/>
                    <a:gd name="T19" fmla="*/ 3 h 7"/>
                    <a:gd name="T20" fmla="*/ 1 w 134"/>
                    <a:gd name="T21" fmla="*/ 3 h 7"/>
                    <a:gd name="T22" fmla="*/ 1 w 134"/>
                    <a:gd name="T23" fmla="*/ 3 h 7"/>
                    <a:gd name="T24" fmla="*/ 3 w 134"/>
                    <a:gd name="T25" fmla="*/ 4 h 7"/>
                    <a:gd name="T26" fmla="*/ 3 w 134"/>
                    <a:gd name="T27" fmla="*/ 4 h 7"/>
                    <a:gd name="T28" fmla="*/ 1 w 134"/>
                    <a:gd name="T29" fmla="*/ 3 h 7"/>
                    <a:gd name="T30" fmla="*/ 1 w 134"/>
                    <a:gd name="T31" fmla="*/ 3 h 7"/>
                    <a:gd name="T32" fmla="*/ 1 w 134"/>
                    <a:gd name="T33" fmla="*/ 3 h 7"/>
                    <a:gd name="T34" fmla="*/ 1 w 134"/>
                    <a:gd name="T35" fmla="*/ 3 h 7"/>
                    <a:gd name="T36" fmla="*/ 1 w 134"/>
                    <a:gd name="T37" fmla="*/ 3 h 7"/>
                    <a:gd name="T38" fmla="*/ 1 w 134"/>
                    <a:gd name="T39" fmla="*/ 3 h 7"/>
                    <a:gd name="T40" fmla="*/ 2 w 134"/>
                    <a:gd name="T41" fmla="*/ 1 h 7"/>
                    <a:gd name="T42" fmla="*/ 1 w 134"/>
                    <a:gd name="T43" fmla="*/ 2 h 7"/>
                    <a:gd name="T44" fmla="*/ 2 w 134"/>
                    <a:gd name="T45" fmla="*/ 2 h 7"/>
                    <a:gd name="T46" fmla="*/ 2 w 134"/>
                    <a:gd name="T47" fmla="*/ 2 h 7"/>
                    <a:gd name="T48" fmla="*/ 2 w 134"/>
                    <a:gd name="T49" fmla="*/ 2 h 7"/>
                    <a:gd name="T50" fmla="*/ 3 w 134"/>
                    <a:gd name="T51" fmla="*/ 3 h 7"/>
                    <a:gd name="T52" fmla="*/ 4 w 134"/>
                    <a:gd name="T53" fmla="*/ 2 h 7"/>
                    <a:gd name="T54" fmla="*/ 4 w 134"/>
                    <a:gd name="T55" fmla="*/ 2 h 7"/>
                    <a:gd name="T56" fmla="*/ 2 w 134"/>
                    <a:gd name="T57" fmla="*/ 1 h 7"/>
                    <a:gd name="T58" fmla="*/ 132 w 134"/>
                    <a:gd name="T59" fmla="*/ 0 h 7"/>
                    <a:gd name="T60" fmla="*/ 129 w 134"/>
                    <a:gd name="T61" fmla="*/ 1 h 7"/>
                    <a:gd name="T62" fmla="*/ 126 w 134"/>
                    <a:gd name="T63" fmla="*/ 3 h 7"/>
                    <a:gd name="T64" fmla="*/ 128 w 134"/>
                    <a:gd name="T65" fmla="*/ 5 h 7"/>
                    <a:gd name="T66" fmla="*/ 129 w 134"/>
                    <a:gd name="T67" fmla="*/ 4 h 7"/>
                    <a:gd name="T68" fmla="*/ 129 w 134"/>
                    <a:gd name="T69" fmla="*/ 4 h 7"/>
                    <a:gd name="T70" fmla="*/ 130 w 134"/>
                    <a:gd name="T71" fmla="*/ 3 h 7"/>
                    <a:gd name="T72" fmla="*/ 131 w 134"/>
                    <a:gd name="T73" fmla="*/ 5 h 7"/>
                    <a:gd name="T74" fmla="*/ 131 w 134"/>
                    <a:gd name="T75" fmla="*/ 5 h 7"/>
                    <a:gd name="T76" fmla="*/ 130 w 134"/>
                    <a:gd name="T77" fmla="*/ 6 h 7"/>
                    <a:gd name="T78" fmla="*/ 132 w 134"/>
                    <a:gd name="T79" fmla="*/ 7 h 7"/>
                    <a:gd name="T80" fmla="*/ 132 w 134"/>
                    <a:gd name="T81" fmla="*/ 7 h 7"/>
                    <a:gd name="T82" fmla="*/ 133 w 134"/>
                    <a:gd name="T83" fmla="*/ 5 h 7"/>
                    <a:gd name="T84" fmla="*/ 133 w 134"/>
                    <a:gd name="T85" fmla="*/ 4 h 7"/>
                    <a:gd name="T86" fmla="*/ 134 w 134"/>
                    <a:gd name="T87" fmla="*/ 4 h 7"/>
                    <a:gd name="T88" fmla="*/ 134 w 134"/>
                    <a:gd name="T89" fmla="*/ 4 h 7"/>
                    <a:gd name="T90" fmla="*/ 133 w 134"/>
                    <a:gd name="T91" fmla="*/ 0 h 7"/>
                    <a:gd name="T92" fmla="*/ 132 w 134"/>
                    <a:gd name="T9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34" h="7"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1" y="4"/>
                        <a:pt x="1" y="4"/>
                      </a:cubicBezTo>
                      <a:moveTo>
                        <a:pt x="0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3"/>
                        <a:pt x="0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2" y="3"/>
                        <a:pt x="1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2" y="1"/>
                      </a:cubicBezTo>
                      <a:moveTo>
                        <a:pt x="132" y="0"/>
                      </a:moveTo>
                      <a:cubicBezTo>
                        <a:pt x="131" y="0"/>
                        <a:pt x="129" y="0"/>
                        <a:pt x="129" y="1"/>
                      </a:cubicBezTo>
                      <a:cubicBezTo>
                        <a:pt x="128" y="2"/>
                        <a:pt x="127" y="2"/>
                        <a:pt x="126" y="3"/>
                      </a:cubicBezTo>
                      <a:cubicBezTo>
                        <a:pt x="128" y="5"/>
                        <a:pt x="128" y="5"/>
                        <a:pt x="128" y="5"/>
                      </a:cubicBezTo>
                      <a:cubicBezTo>
                        <a:pt x="129" y="4"/>
                        <a:pt x="129" y="4"/>
                        <a:pt x="129" y="4"/>
                      </a:cubicBezTo>
                      <a:cubicBezTo>
                        <a:pt x="129" y="4"/>
                        <a:pt x="129" y="4"/>
                        <a:pt x="129" y="4"/>
                      </a:cubicBezTo>
                      <a:cubicBezTo>
                        <a:pt x="130" y="4"/>
                        <a:pt x="130" y="3"/>
                        <a:pt x="130" y="3"/>
                      </a:cubicBezTo>
                      <a:cubicBezTo>
                        <a:pt x="131" y="3"/>
                        <a:pt x="131" y="4"/>
                        <a:pt x="131" y="5"/>
                      </a:cubicBezTo>
                      <a:cubicBezTo>
                        <a:pt x="131" y="5"/>
                        <a:pt x="131" y="5"/>
                        <a:pt x="131" y="5"/>
                      </a:cubicBezTo>
                      <a:cubicBezTo>
                        <a:pt x="130" y="5"/>
                        <a:pt x="130" y="5"/>
                        <a:pt x="130" y="6"/>
                      </a:cubicBezTo>
                      <a:cubicBezTo>
                        <a:pt x="132" y="7"/>
                        <a:pt x="132" y="7"/>
                        <a:pt x="132" y="7"/>
                      </a:cubicBezTo>
                      <a:cubicBezTo>
                        <a:pt x="132" y="7"/>
                        <a:pt x="132" y="7"/>
                        <a:pt x="132" y="7"/>
                      </a:cubicBezTo>
                      <a:cubicBezTo>
                        <a:pt x="133" y="5"/>
                        <a:pt x="133" y="5"/>
                        <a:pt x="133" y="5"/>
                      </a:cubicBezTo>
                      <a:cubicBezTo>
                        <a:pt x="133" y="4"/>
                        <a:pt x="133" y="4"/>
                        <a:pt x="133" y="4"/>
                      </a:cubicBezTo>
                      <a:cubicBezTo>
                        <a:pt x="133" y="4"/>
                        <a:pt x="133" y="4"/>
                        <a:pt x="134" y="4"/>
                      </a:cubicBezTo>
                      <a:cubicBezTo>
                        <a:pt x="134" y="4"/>
                        <a:pt x="134" y="4"/>
                        <a:pt x="134" y="4"/>
                      </a:cubicBezTo>
                      <a:cubicBezTo>
                        <a:pt x="134" y="4"/>
                        <a:pt x="134" y="4"/>
                        <a:pt x="133" y="0"/>
                      </a:cubicBezTo>
                      <a:cubicBezTo>
                        <a:pt x="133" y="0"/>
                        <a:pt x="132" y="0"/>
                        <a:pt x="13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1" name="Freeform 9913"/>
                <p:cNvSpPr>
                  <a:spLocks noEditPoints="1"/>
                </p:cNvSpPr>
                <p:nvPr/>
              </p:nvSpPr>
              <p:spPr bwMode="auto">
                <a:xfrm>
                  <a:off x="-238" y="3309"/>
                  <a:ext cx="7" cy="7"/>
                </a:xfrm>
                <a:custGeom>
                  <a:avLst/>
                  <a:gdLst>
                    <a:gd name="T0" fmla="*/ 1 w 3"/>
                    <a:gd name="T1" fmla="*/ 1 h 3"/>
                    <a:gd name="T2" fmla="*/ 1 w 3"/>
                    <a:gd name="T3" fmla="*/ 2 h 3"/>
                    <a:gd name="T4" fmla="*/ 2 w 3"/>
                    <a:gd name="T5" fmla="*/ 3 h 3"/>
                    <a:gd name="T6" fmla="*/ 3 w 3"/>
                    <a:gd name="T7" fmla="*/ 2 h 3"/>
                    <a:gd name="T8" fmla="*/ 1 w 3"/>
                    <a:gd name="T9" fmla="*/ 1 h 3"/>
                    <a:gd name="T10" fmla="*/ 1 w 3"/>
                    <a:gd name="T11" fmla="*/ 1 h 3"/>
                    <a:gd name="T12" fmla="*/ 0 w 3"/>
                    <a:gd name="T13" fmla="*/ 1 h 3"/>
                    <a:gd name="T14" fmla="*/ 1 w 3"/>
                    <a:gd name="T15" fmla="*/ 2 h 3"/>
                    <a:gd name="T16" fmla="*/ 1 w 3"/>
                    <a:gd name="T17" fmla="*/ 1 h 3"/>
                    <a:gd name="T18" fmla="*/ 1 w 3"/>
                    <a:gd name="T19" fmla="*/ 1 h 3"/>
                    <a:gd name="T20" fmla="*/ 2 w 3"/>
                    <a:gd name="T21" fmla="*/ 0 h 3"/>
                    <a:gd name="T22" fmla="*/ 1 w 3"/>
                    <a:gd name="T23" fmla="*/ 1 h 3"/>
                    <a:gd name="T24" fmla="*/ 3 w 3"/>
                    <a:gd name="T25" fmla="*/ 2 h 3"/>
                    <a:gd name="T26" fmla="*/ 3 w 3"/>
                    <a:gd name="T27" fmla="*/ 1 h 3"/>
                    <a:gd name="T28" fmla="*/ 2 w 3"/>
                    <a:gd name="T29" fmla="*/ 0 h 3"/>
                    <a:gd name="T30" fmla="*/ 1 w 3"/>
                    <a:gd name="T31" fmla="*/ 0 h 3"/>
                    <a:gd name="T32" fmla="*/ 1 w 3"/>
                    <a:gd name="T33" fmla="*/ 1 h 3"/>
                    <a:gd name="T34" fmla="*/ 1 w 3"/>
                    <a:gd name="T35" fmla="*/ 1 h 3"/>
                    <a:gd name="T36" fmla="*/ 2 w 3"/>
                    <a:gd name="T37" fmla="*/ 0 h 3"/>
                    <a:gd name="T38" fmla="*/ 1 w 3"/>
                    <a:gd name="T3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" h="3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2" y="2"/>
                        <a:pt x="2" y="1"/>
                        <a:pt x="1" y="1"/>
                      </a:cubicBezTo>
                      <a:moveTo>
                        <a:pt x="1" y="1"/>
                      </a:move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2" y="1"/>
                        <a:pt x="2" y="1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2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2" name="Freeform 9914"/>
                <p:cNvSpPr>
                  <a:spLocks noEditPoints="1"/>
                </p:cNvSpPr>
                <p:nvPr/>
              </p:nvSpPr>
              <p:spPr bwMode="auto">
                <a:xfrm>
                  <a:off x="-269" y="3306"/>
                  <a:ext cx="83" cy="17"/>
                </a:xfrm>
                <a:custGeom>
                  <a:avLst/>
                  <a:gdLst>
                    <a:gd name="T0" fmla="*/ 0 w 35"/>
                    <a:gd name="T1" fmla="*/ 6 h 7"/>
                    <a:gd name="T2" fmla="*/ 0 w 35"/>
                    <a:gd name="T3" fmla="*/ 7 h 7"/>
                    <a:gd name="T4" fmla="*/ 0 w 35"/>
                    <a:gd name="T5" fmla="*/ 7 h 7"/>
                    <a:gd name="T6" fmla="*/ 0 w 35"/>
                    <a:gd name="T7" fmla="*/ 6 h 7"/>
                    <a:gd name="T8" fmla="*/ 0 w 35"/>
                    <a:gd name="T9" fmla="*/ 6 h 7"/>
                    <a:gd name="T10" fmla="*/ 2 w 35"/>
                    <a:gd name="T11" fmla="*/ 3 h 7"/>
                    <a:gd name="T12" fmla="*/ 1 w 35"/>
                    <a:gd name="T13" fmla="*/ 4 h 7"/>
                    <a:gd name="T14" fmla="*/ 1 w 35"/>
                    <a:gd name="T15" fmla="*/ 4 h 7"/>
                    <a:gd name="T16" fmla="*/ 2 w 35"/>
                    <a:gd name="T17" fmla="*/ 3 h 7"/>
                    <a:gd name="T18" fmla="*/ 2 w 35"/>
                    <a:gd name="T19" fmla="*/ 3 h 7"/>
                    <a:gd name="T20" fmla="*/ 4 w 35"/>
                    <a:gd name="T21" fmla="*/ 0 h 7"/>
                    <a:gd name="T22" fmla="*/ 3 w 35"/>
                    <a:gd name="T23" fmla="*/ 1 h 7"/>
                    <a:gd name="T24" fmla="*/ 3 w 35"/>
                    <a:gd name="T25" fmla="*/ 1 h 7"/>
                    <a:gd name="T26" fmla="*/ 4 w 35"/>
                    <a:gd name="T27" fmla="*/ 0 h 7"/>
                    <a:gd name="T28" fmla="*/ 4 w 35"/>
                    <a:gd name="T29" fmla="*/ 0 h 7"/>
                    <a:gd name="T30" fmla="*/ 31 w 35"/>
                    <a:gd name="T31" fmla="*/ 0 h 7"/>
                    <a:gd name="T32" fmla="*/ 30 w 35"/>
                    <a:gd name="T33" fmla="*/ 2 h 7"/>
                    <a:gd name="T34" fmla="*/ 34 w 35"/>
                    <a:gd name="T35" fmla="*/ 5 h 7"/>
                    <a:gd name="T36" fmla="*/ 35 w 35"/>
                    <a:gd name="T37" fmla="*/ 2 h 7"/>
                    <a:gd name="T38" fmla="*/ 31 w 35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2" y="3"/>
                      </a:moveTo>
                      <a:cubicBezTo>
                        <a:pt x="2" y="3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4" y="0"/>
                      </a:move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1" y="0"/>
                      </a:moveTo>
                      <a:cubicBezTo>
                        <a:pt x="31" y="1"/>
                        <a:pt x="30" y="1"/>
                        <a:pt x="30" y="2"/>
                      </a:cubicBezTo>
                      <a:cubicBezTo>
                        <a:pt x="31" y="3"/>
                        <a:pt x="32" y="4"/>
                        <a:pt x="34" y="5"/>
                      </a:cubicBezTo>
                      <a:cubicBezTo>
                        <a:pt x="34" y="4"/>
                        <a:pt x="35" y="3"/>
                        <a:pt x="35" y="2"/>
                      </a:cubicBezTo>
                      <a:cubicBezTo>
                        <a:pt x="34" y="1"/>
                        <a:pt x="32" y="1"/>
                        <a:pt x="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3" name="Freeform 9915"/>
                <p:cNvSpPr>
                  <a:spLocks noEditPoints="1"/>
                </p:cNvSpPr>
                <p:nvPr/>
              </p:nvSpPr>
              <p:spPr bwMode="auto">
                <a:xfrm>
                  <a:off x="-269" y="3309"/>
                  <a:ext cx="7" cy="11"/>
                </a:xfrm>
                <a:custGeom>
                  <a:avLst/>
                  <a:gdLst>
                    <a:gd name="T0" fmla="*/ 1 w 3"/>
                    <a:gd name="T1" fmla="*/ 3 h 5"/>
                    <a:gd name="T2" fmla="*/ 0 w 3"/>
                    <a:gd name="T3" fmla="*/ 5 h 5"/>
                    <a:gd name="T4" fmla="*/ 0 w 3"/>
                    <a:gd name="T5" fmla="*/ 5 h 5"/>
                    <a:gd name="T6" fmla="*/ 1 w 3"/>
                    <a:gd name="T7" fmla="*/ 3 h 5"/>
                    <a:gd name="T8" fmla="*/ 1 w 3"/>
                    <a:gd name="T9" fmla="*/ 3 h 5"/>
                    <a:gd name="T10" fmla="*/ 3 w 3"/>
                    <a:gd name="T11" fmla="*/ 0 h 5"/>
                    <a:gd name="T12" fmla="*/ 2 w 3"/>
                    <a:gd name="T13" fmla="*/ 2 h 5"/>
                    <a:gd name="T14" fmla="*/ 2 w 3"/>
                    <a:gd name="T15" fmla="*/ 2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1" y="3"/>
                      </a:move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4" name="Freeform 9916"/>
                <p:cNvSpPr>
                  <a:spLocks noEditPoints="1"/>
                </p:cNvSpPr>
                <p:nvPr/>
              </p:nvSpPr>
              <p:spPr bwMode="auto">
                <a:xfrm>
                  <a:off x="-229" y="3309"/>
                  <a:ext cx="265" cy="11"/>
                </a:xfrm>
                <a:custGeom>
                  <a:avLst/>
                  <a:gdLst>
                    <a:gd name="T0" fmla="*/ 1 w 112"/>
                    <a:gd name="T1" fmla="*/ 4 h 5"/>
                    <a:gd name="T2" fmla="*/ 0 w 112"/>
                    <a:gd name="T3" fmla="*/ 5 h 5"/>
                    <a:gd name="T4" fmla="*/ 1 w 112"/>
                    <a:gd name="T5" fmla="*/ 5 h 5"/>
                    <a:gd name="T6" fmla="*/ 2 w 112"/>
                    <a:gd name="T7" fmla="*/ 5 h 5"/>
                    <a:gd name="T8" fmla="*/ 1 w 112"/>
                    <a:gd name="T9" fmla="*/ 4 h 5"/>
                    <a:gd name="T10" fmla="*/ 1 w 112"/>
                    <a:gd name="T11" fmla="*/ 3 h 5"/>
                    <a:gd name="T12" fmla="*/ 1 w 112"/>
                    <a:gd name="T13" fmla="*/ 3 h 5"/>
                    <a:gd name="T14" fmla="*/ 2 w 112"/>
                    <a:gd name="T15" fmla="*/ 4 h 5"/>
                    <a:gd name="T16" fmla="*/ 2 w 112"/>
                    <a:gd name="T17" fmla="*/ 4 h 5"/>
                    <a:gd name="T18" fmla="*/ 1 w 112"/>
                    <a:gd name="T19" fmla="*/ 3 h 5"/>
                    <a:gd name="T20" fmla="*/ 2 w 112"/>
                    <a:gd name="T21" fmla="*/ 1 h 5"/>
                    <a:gd name="T22" fmla="*/ 2 w 112"/>
                    <a:gd name="T23" fmla="*/ 2 h 5"/>
                    <a:gd name="T24" fmla="*/ 3 w 112"/>
                    <a:gd name="T25" fmla="*/ 3 h 5"/>
                    <a:gd name="T26" fmla="*/ 3 w 112"/>
                    <a:gd name="T27" fmla="*/ 2 h 5"/>
                    <a:gd name="T28" fmla="*/ 2 w 112"/>
                    <a:gd name="T29" fmla="*/ 1 h 5"/>
                    <a:gd name="T30" fmla="*/ 10 w 112"/>
                    <a:gd name="T31" fmla="*/ 1 h 5"/>
                    <a:gd name="T32" fmla="*/ 9 w 112"/>
                    <a:gd name="T33" fmla="*/ 2 h 5"/>
                    <a:gd name="T34" fmla="*/ 11 w 112"/>
                    <a:gd name="T35" fmla="*/ 2 h 5"/>
                    <a:gd name="T36" fmla="*/ 11 w 112"/>
                    <a:gd name="T37" fmla="*/ 1 h 5"/>
                    <a:gd name="T38" fmla="*/ 10 w 112"/>
                    <a:gd name="T39" fmla="*/ 1 h 5"/>
                    <a:gd name="T40" fmla="*/ 98 w 112"/>
                    <a:gd name="T41" fmla="*/ 0 h 5"/>
                    <a:gd name="T42" fmla="*/ 97 w 112"/>
                    <a:gd name="T43" fmla="*/ 1 h 5"/>
                    <a:gd name="T44" fmla="*/ 102 w 112"/>
                    <a:gd name="T45" fmla="*/ 4 h 5"/>
                    <a:gd name="T46" fmla="*/ 103 w 112"/>
                    <a:gd name="T47" fmla="*/ 3 h 5"/>
                    <a:gd name="T48" fmla="*/ 99 w 112"/>
                    <a:gd name="T49" fmla="*/ 1 h 5"/>
                    <a:gd name="T50" fmla="*/ 98 w 112"/>
                    <a:gd name="T51" fmla="*/ 0 h 5"/>
                    <a:gd name="T52" fmla="*/ 3 w 112"/>
                    <a:gd name="T53" fmla="*/ 0 h 5"/>
                    <a:gd name="T54" fmla="*/ 2 w 112"/>
                    <a:gd name="T55" fmla="*/ 1 h 5"/>
                    <a:gd name="T56" fmla="*/ 3 w 112"/>
                    <a:gd name="T57" fmla="*/ 2 h 5"/>
                    <a:gd name="T58" fmla="*/ 4 w 112"/>
                    <a:gd name="T59" fmla="*/ 1 h 5"/>
                    <a:gd name="T60" fmla="*/ 3 w 112"/>
                    <a:gd name="T61" fmla="*/ 0 h 5"/>
                    <a:gd name="T62" fmla="*/ 20 w 112"/>
                    <a:gd name="T63" fmla="*/ 0 h 5"/>
                    <a:gd name="T64" fmla="*/ 19 w 112"/>
                    <a:gd name="T65" fmla="*/ 1 h 5"/>
                    <a:gd name="T66" fmla="*/ 21 w 112"/>
                    <a:gd name="T67" fmla="*/ 2 h 5"/>
                    <a:gd name="T68" fmla="*/ 21 w 112"/>
                    <a:gd name="T69" fmla="*/ 1 h 5"/>
                    <a:gd name="T70" fmla="*/ 20 w 112"/>
                    <a:gd name="T71" fmla="*/ 0 h 5"/>
                    <a:gd name="T72" fmla="*/ 111 w 112"/>
                    <a:gd name="T73" fmla="*/ 0 h 5"/>
                    <a:gd name="T74" fmla="*/ 111 w 112"/>
                    <a:gd name="T75" fmla="*/ 1 h 5"/>
                    <a:gd name="T76" fmla="*/ 112 w 112"/>
                    <a:gd name="T77" fmla="*/ 1 h 5"/>
                    <a:gd name="T78" fmla="*/ 112 w 112"/>
                    <a:gd name="T79" fmla="*/ 0 h 5"/>
                    <a:gd name="T80" fmla="*/ 111 w 112"/>
                    <a:gd name="T8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12" h="5">
                      <a:moveTo>
                        <a:pt x="1" y="4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1" y="3"/>
                      </a:cubicBezTo>
                      <a:moveTo>
                        <a:pt x="2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moveTo>
                        <a:pt x="10" y="1"/>
                      </a:moveTo>
                      <a:cubicBezTo>
                        <a:pt x="10" y="1"/>
                        <a:pt x="9" y="1"/>
                        <a:pt x="9" y="2"/>
                      </a:cubicBezTo>
                      <a:cubicBezTo>
                        <a:pt x="10" y="2"/>
                        <a:pt x="10" y="2"/>
                        <a:pt x="11" y="2"/>
                      </a:cubicBezTo>
                      <a:cubicBezTo>
                        <a:pt x="11" y="2"/>
                        <a:pt x="11" y="2"/>
                        <a:pt x="11" y="1"/>
                      </a:cubicBezTo>
                      <a:cubicBezTo>
                        <a:pt x="11" y="1"/>
                        <a:pt x="10" y="1"/>
                        <a:pt x="10" y="1"/>
                      </a:cubicBezTo>
                      <a:moveTo>
                        <a:pt x="98" y="0"/>
                      </a:moveTo>
                      <a:cubicBezTo>
                        <a:pt x="98" y="1"/>
                        <a:pt x="97" y="1"/>
                        <a:pt x="97" y="1"/>
                      </a:cubicBezTo>
                      <a:cubicBezTo>
                        <a:pt x="102" y="4"/>
                        <a:pt x="102" y="4"/>
                        <a:pt x="102" y="4"/>
                      </a:cubicBezTo>
                      <a:cubicBezTo>
                        <a:pt x="102" y="4"/>
                        <a:pt x="103" y="3"/>
                        <a:pt x="103" y="3"/>
                      </a:cubicBezTo>
                      <a:cubicBezTo>
                        <a:pt x="99" y="1"/>
                        <a:pt x="99" y="1"/>
                        <a:pt x="99" y="1"/>
                      </a:cubicBezTo>
                      <a:cubicBezTo>
                        <a:pt x="98" y="0"/>
                        <a:pt x="98" y="0"/>
                        <a:pt x="98" y="0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4" y="2"/>
                        <a:pt x="4" y="1"/>
                        <a:pt x="4" y="1"/>
                      </a:cubicBezTo>
                      <a:cubicBezTo>
                        <a:pt x="4" y="1"/>
                        <a:pt x="3" y="0"/>
                        <a:pt x="3" y="0"/>
                      </a:cubicBezTo>
                      <a:moveTo>
                        <a:pt x="20" y="0"/>
                      </a:moveTo>
                      <a:cubicBezTo>
                        <a:pt x="20" y="0"/>
                        <a:pt x="20" y="0"/>
                        <a:pt x="19" y="1"/>
                      </a:cubicBezTo>
                      <a:cubicBezTo>
                        <a:pt x="20" y="1"/>
                        <a:pt x="20" y="1"/>
                        <a:pt x="21" y="2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0"/>
                        <a:pt x="20" y="0"/>
                        <a:pt x="20" y="0"/>
                      </a:cubicBezTo>
                      <a:moveTo>
                        <a:pt x="111" y="0"/>
                      </a:moveTo>
                      <a:cubicBezTo>
                        <a:pt x="111" y="0"/>
                        <a:pt x="111" y="1"/>
                        <a:pt x="111" y="1"/>
                      </a:cubicBezTo>
                      <a:cubicBezTo>
                        <a:pt x="111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0"/>
                      </a:cubicBezTo>
                      <a:cubicBezTo>
                        <a:pt x="112" y="0"/>
                        <a:pt x="112" y="0"/>
                        <a:pt x="1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5" name="Freeform 9917"/>
                <p:cNvSpPr>
                  <a:spLocks noEditPoints="1"/>
                </p:cNvSpPr>
                <p:nvPr/>
              </p:nvSpPr>
              <p:spPr bwMode="auto">
                <a:xfrm>
                  <a:off x="-226" y="3313"/>
                  <a:ext cx="4" cy="7"/>
                </a:xfrm>
                <a:custGeom>
                  <a:avLst/>
                  <a:gdLst>
                    <a:gd name="T0" fmla="*/ 0 w 2"/>
                    <a:gd name="T1" fmla="*/ 1 h 3"/>
                    <a:gd name="T2" fmla="*/ 0 w 2"/>
                    <a:gd name="T3" fmla="*/ 2 h 3"/>
                    <a:gd name="T4" fmla="*/ 1 w 2"/>
                    <a:gd name="T5" fmla="*/ 3 h 3"/>
                    <a:gd name="T6" fmla="*/ 1 w 2"/>
                    <a:gd name="T7" fmla="*/ 2 h 3"/>
                    <a:gd name="T8" fmla="*/ 0 w 2"/>
                    <a:gd name="T9" fmla="*/ 1 h 3"/>
                    <a:gd name="T10" fmla="*/ 1 w 2"/>
                    <a:gd name="T11" fmla="*/ 0 h 3"/>
                    <a:gd name="T12" fmla="*/ 0 w 2"/>
                    <a:gd name="T13" fmla="*/ 1 h 3"/>
                    <a:gd name="T14" fmla="*/ 1 w 2"/>
                    <a:gd name="T15" fmla="*/ 2 h 3"/>
                    <a:gd name="T16" fmla="*/ 2 w 2"/>
                    <a:gd name="T17" fmla="*/ 1 h 3"/>
                    <a:gd name="T18" fmla="*/ 1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2"/>
                        <a:pt x="1" y="2"/>
                      </a:cubicBezTo>
                      <a:cubicBezTo>
                        <a:pt x="1" y="2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6" name="Freeform 9918"/>
                <p:cNvSpPr>
                  <a:spLocks noEditPoints="1"/>
                </p:cNvSpPr>
                <p:nvPr/>
              </p:nvSpPr>
              <p:spPr bwMode="auto">
                <a:xfrm>
                  <a:off x="-456" y="3311"/>
                  <a:ext cx="378" cy="241"/>
                </a:xfrm>
                <a:custGeom>
                  <a:avLst/>
                  <a:gdLst>
                    <a:gd name="T0" fmla="*/ 68 w 160"/>
                    <a:gd name="T1" fmla="*/ 88 h 102"/>
                    <a:gd name="T2" fmla="*/ 1 w 160"/>
                    <a:gd name="T3" fmla="*/ 95 h 102"/>
                    <a:gd name="T4" fmla="*/ 131 w 160"/>
                    <a:gd name="T5" fmla="*/ 90 h 102"/>
                    <a:gd name="T6" fmla="*/ 66 w 160"/>
                    <a:gd name="T7" fmla="*/ 87 h 102"/>
                    <a:gd name="T8" fmla="*/ 135 w 160"/>
                    <a:gd name="T9" fmla="*/ 85 h 102"/>
                    <a:gd name="T10" fmla="*/ 111 w 160"/>
                    <a:gd name="T11" fmla="*/ 83 h 102"/>
                    <a:gd name="T12" fmla="*/ 43 w 160"/>
                    <a:gd name="T13" fmla="*/ 85 h 102"/>
                    <a:gd name="T14" fmla="*/ 28 w 160"/>
                    <a:gd name="T15" fmla="*/ 80 h 102"/>
                    <a:gd name="T16" fmla="*/ 29 w 160"/>
                    <a:gd name="T17" fmla="*/ 79 h 102"/>
                    <a:gd name="T18" fmla="*/ 74 w 160"/>
                    <a:gd name="T19" fmla="*/ 78 h 102"/>
                    <a:gd name="T20" fmla="*/ 49 w 160"/>
                    <a:gd name="T21" fmla="*/ 76 h 102"/>
                    <a:gd name="T22" fmla="*/ 47 w 160"/>
                    <a:gd name="T23" fmla="*/ 76 h 102"/>
                    <a:gd name="T24" fmla="*/ 48 w 160"/>
                    <a:gd name="T25" fmla="*/ 75 h 102"/>
                    <a:gd name="T26" fmla="*/ 117 w 160"/>
                    <a:gd name="T27" fmla="*/ 74 h 102"/>
                    <a:gd name="T28" fmla="*/ 130 w 160"/>
                    <a:gd name="T29" fmla="*/ 72 h 102"/>
                    <a:gd name="T30" fmla="*/ 14 w 160"/>
                    <a:gd name="T31" fmla="*/ 72 h 102"/>
                    <a:gd name="T32" fmla="*/ 38 w 160"/>
                    <a:gd name="T33" fmla="*/ 70 h 102"/>
                    <a:gd name="T34" fmla="*/ 136 w 160"/>
                    <a:gd name="T35" fmla="*/ 69 h 102"/>
                    <a:gd name="T36" fmla="*/ 54 w 160"/>
                    <a:gd name="T37" fmla="*/ 67 h 102"/>
                    <a:gd name="T38" fmla="*/ 57 w 160"/>
                    <a:gd name="T39" fmla="*/ 67 h 102"/>
                    <a:gd name="T40" fmla="*/ 144 w 160"/>
                    <a:gd name="T41" fmla="*/ 69 h 102"/>
                    <a:gd name="T42" fmla="*/ 134 w 160"/>
                    <a:gd name="T43" fmla="*/ 64 h 102"/>
                    <a:gd name="T44" fmla="*/ 128 w 160"/>
                    <a:gd name="T45" fmla="*/ 71 h 102"/>
                    <a:gd name="T46" fmla="*/ 56 w 160"/>
                    <a:gd name="T47" fmla="*/ 61 h 102"/>
                    <a:gd name="T48" fmla="*/ 93 w 160"/>
                    <a:gd name="T49" fmla="*/ 61 h 102"/>
                    <a:gd name="T50" fmla="*/ 57 w 160"/>
                    <a:gd name="T51" fmla="*/ 60 h 102"/>
                    <a:gd name="T52" fmla="*/ 21 w 160"/>
                    <a:gd name="T53" fmla="*/ 60 h 102"/>
                    <a:gd name="T54" fmla="*/ 79 w 160"/>
                    <a:gd name="T55" fmla="*/ 58 h 102"/>
                    <a:gd name="T56" fmla="*/ 143 w 160"/>
                    <a:gd name="T57" fmla="*/ 57 h 102"/>
                    <a:gd name="T58" fmla="*/ 77 w 160"/>
                    <a:gd name="T59" fmla="*/ 56 h 102"/>
                    <a:gd name="T60" fmla="*/ 61 w 160"/>
                    <a:gd name="T61" fmla="*/ 54 h 102"/>
                    <a:gd name="T62" fmla="*/ 110 w 160"/>
                    <a:gd name="T63" fmla="*/ 54 h 102"/>
                    <a:gd name="T64" fmla="*/ 27 w 160"/>
                    <a:gd name="T65" fmla="*/ 52 h 102"/>
                    <a:gd name="T66" fmla="*/ 62 w 160"/>
                    <a:gd name="T67" fmla="*/ 51 h 102"/>
                    <a:gd name="T68" fmla="*/ 64 w 160"/>
                    <a:gd name="T69" fmla="*/ 49 h 102"/>
                    <a:gd name="T70" fmla="*/ 51 w 160"/>
                    <a:gd name="T71" fmla="*/ 49 h 102"/>
                    <a:gd name="T72" fmla="*/ 89 w 160"/>
                    <a:gd name="T73" fmla="*/ 48 h 102"/>
                    <a:gd name="T74" fmla="*/ 53 w 160"/>
                    <a:gd name="T75" fmla="*/ 46 h 102"/>
                    <a:gd name="T76" fmla="*/ 66 w 160"/>
                    <a:gd name="T77" fmla="*/ 47 h 102"/>
                    <a:gd name="T78" fmla="*/ 54 w 160"/>
                    <a:gd name="T79" fmla="*/ 44 h 102"/>
                    <a:gd name="T80" fmla="*/ 51 w 160"/>
                    <a:gd name="T81" fmla="*/ 42 h 102"/>
                    <a:gd name="T82" fmla="*/ 87 w 160"/>
                    <a:gd name="T83" fmla="*/ 46 h 102"/>
                    <a:gd name="T84" fmla="*/ 34 w 160"/>
                    <a:gd name="T85" fmla="*/ 45 h 102"/>
                    <a:gd name="T86" fmla="*/ 34 w 160"/>
                    <a:gd name="T87" fmla="*/ 39 h 102"/>
                    <a:gd name="T88" fmla="*/ 69 w 160"/>
                    <a:gd name="T89" fmla="*/ 45 h 102"/>
                    <a:gd name="T90" fmla="*/ 91 w 160"/>
                    <a:gd name="T91" fmla="*/ 38 h 102"/>
                    <a:gd name="T92" fmla="*/ 39 w 160"/>
                    <a:gd name="T93" fmla="*/ 34 h 102"/>
                    <a:gd name="T94" fmla="*/ 126 w 160"/>
                    <a:gd name="T95" fmla="*/ 46 h 102"/>
                    <a:gd name="T96" fmla="*/ 71 w 160"/>
                    <a:gd name="T97" fmla="*/ 37 h 102"/>
                    <a:gd name="T98" fmla="*/ 39 w 160"/>
                    <a:gd name="T99" fmla="*/ 30 h 102"/>
                    <a:gd name="T100" fmla="*/ 42 w 160"/>
                    <a:gd name="T101" fmla="*/ 30 h 102"/>
                    <a:gd name="T102" fmla="*/ 40 w 160"/>
                    <a:gd name="T103" fmla="*/ 29 h 102"/>
                    <a:gd name="T104" fmla="*/ 94 w 160"/>
                    <a:gd name="T105" fmla="*/ 27 h 102"/>
                    <a:gd name="T106" fmla="*/ 67 w 160"/>
                    <a:gd name="T107" fmla="*/ 24 h 102"/>
                    <a:gd name="T108" fmla="*/ 63 w 160"/>
                    <a:gd name="T109" fmla="*/ 21 h 102"/>
                    <a:gd name="T110" fmla="*/ 82 w 160"/>
                    <a:gd name="T111" fmla="*/ 20 h 102"/>
                    <a:gd name="T112" fmla="*/ 83 w 160"/>
                    <a:gd name="T113" fmla="*/ 18 h 102"/>
                    <a:gd name="T114" fmla="*/ 73 w 160"/>
                    <a:gd name="T115" fmla="*/ 15 h 102"/>
                    <a:gd name="T116" fmla="*/ 49 w 160"/>
                    <a:gd name="T117" fmla="*/ 14 h 102"/>
                    <a:gd name="T118" fmla="*/ 72 w 160"/>
                    <a:gd name="T119" fmla="*/ 14 h 102"/>
                    <a:gd name="T120" fmla="*/ 51 w 160"/>
                    <a:gd name="T121" fmla="*/ 13 h 102"/>
                    <a:gd name="T122" fmla="*/ 59 w 160"/>
                    <a:gd name="T123" fmla="*/ 6 h 102"/>
                    <a:gd name="T124" fmla="*/ 54 w 160"/>
                    <a:gd name="T125" fmla="*/ 3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0" h="102">
                      <a:moveTo>
                        <a:pt x="123" y="90"/>
                      </a:moveTo>
                      <a:cubicBezTo>
                        <a:pt x="121" y="93"/>
                        <a:pt x="120" y="95"/>
                        <a:pt x="118" y="98"/>
                      </a:cubicBezTo>
                      <a:cubicBezTo>
                        <a:pt x="120" y="99"/>
                        <a:pt x="122" y="101"/>
                        <a:pt x="124" y="102"/>
                      </a:cubicBezTo>
                      <a:cubicBezTo>
                        <a:pt x="126" y="99"/>
                        <a:pt x="127" y="96"/>
                        <a:pt x="129" y="94"/>
                      </a:cubicBezTo>
                      <a:cubicBezTo>
                        <a:pt x="127" y="92"/>
                        <a:pt x="125" y="91"/>
                        <a:pt x="123" y="90"/>
                      </a:cubicBezTo>
                      <a:moveTo>
                        <a:pt x="67" y="90"/>
                      </a:move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moveTo>
                        <a:pt x="63" y="90"/>
                      </a:moveTo>
                      <a:cubicBezTo>
                        <a:pt x="63" y="90"/>
                        <a:pt x="62" y="91"/>
                        <a:pt x="62" y="91"/>
                      </a:cubicBezTo>
                      <a:cubicBezTo>
                        <a:pt x="63" y="91"/>
                        <a:pt x="63" y="92"/>
                        <a:pt x="63" y="92"/>
                      </a:cubicBezTo>
                      <a:cubicBezTo>
                        <a:pt x="64" y="91"/>
                        <a:pt x="64" y="91"/>
                        <a:pt x="64" y="91"/>
                      </a:cubicBezTo>
                      <a:cubicBezTo>
                        <a:pt x="64" y="90"/>
                        <a:pt x="63" y="90"/>
                        <a:pt x="63" y="90"/>
                      </a:cubicBezTo>
                      <a:moveTo>
                        <a:pt x="63" y="89"/>
                      </a:moveTo>
                      <a:cubicBezTo>
                        <a:pt x="63" y="89"/>
                        <a:pt x="63" y="89"/>
                        <a:pt x="63" y="90"/>
                      </a:cubicBezTo>
                      <a:cubicBezTo>
                        <a:pt x="63" y="90"/>
                        <a:pt x="64" y="90"/>
                        <a:pt x="64" y="90"/>
                      </a:cubicBezTo>
                      <a:cubicBezTo>
                        <a:pt x="64" y="90"/>
                        <a:pt x="64" y="90"/>
                        <a:pt x="65" y="90"/>
                      </a:cubicBezTo>
                      <a:cubicBezTo>
                        <a:pt x="64" y="90"/>
                        <a:pt x="64" y="89"/>
                        <a:pt x="63" y="89"/>
                      </a:cubicBezTo>
                      <a:moveTo>
                        <a:pt x="132" y="89"/>
                      </a:moveTo>
                      <a:cubicBezTo>
                        <a:pt x="132" y="89"/>
                        <a:pt x="132" y="89"/>
                        <a:pt x="132" y="89"/>
                      </a:cubicBezTo>
                      <a:cubicBezTo>
                        <a:pt x="134" y="90"/>
                        <a:pt x="134" y="90"/>
                        <a:pt x="134" y="90"/>
                      </a:cubicBezTo>
                      <a:cubicBezTo>
                        <a:pt x="134" y="90"/>
                        <a:pt x="133" y="89"/>
                        <a:pt x="132" y="89"/>
                      </a:cubicBezTo>
                      <a:moveTo>
                        <a:pt x="120" y="88"/>
                      </a:moveTo>
                      <a:cubicBezTo>
                        <a:pt x="119" y="91"/>
                        <a:pt x="117" y="94"/>
                        <a:pt x="115" y="96"/>
                      </a:cubicBezTo>
                      <a:cubicBezTo>
                        <a:pt x="116" y="97"/>
                        <a:pt x="116" y="97"/>
                        <a:pt x="116" y="97"/>
                      </a:cubicBezTo>
                      <a:cubicBezTo>
                        <a:pt x="118" y="94"/>
                        <a:pt x="119" y="92"/>
                        <a:pt x="121" y="89"/>
                      </a:cubicBezTo>
                      <a:cubicBezTo>
                        <a:pt x="121" y="89"/>
                        <a:pt x="120" y="88"/>
                        <a:pt x="120" y="88"/>
                      </a:cubicBezTo>
                      <a:moveTo>
                        <a:pt x="89" y="88"/>
                      </a:moveTo>
                      <a:cubicBezTo>
                        <a:pt x="87" y="91"/>
                        <a:pt x="86" y="93"/>
                        <a:pt x="84" y="96"/>
                      </a:cubicBezTo>
                      <a:cubicBezTo>
                        <a:pt x="84" y="96"/>
                        <a:pt x="84" y="96"/>
                        <a:pt x="85" y="96"/>
                      </a:cubicBezTo>
                      <a:cubicBezTo>
                        <a:pt x="88" y="98"/>
                        <a:pt x="91" y="100"/>
                        <a:pt x="94" y="101"/>
                      </a:cubicBezTo>
                      <a:cubicBezTo>
                        <a:pt x="95" y="99"/>
                        <a:pt x="97" y="96"/>
                        <a:pt x="98" y="93"/>
                      </a:cubicBezTo>
                      <a:cubicBezTo>
                        <a:pt x="89" y="88"/>
                        <a:pt x="89" y="88"/>
                        <a:pt x="89" y="88"/>
                      </a:cubicBezTo>
                      <a:moveTo>
                        <a:pt x="68" y="88"/>
                      </a:moveTo>
                      <a:cubicBezTo>
                        <a:pt x="68" y="88"/>
                        <a:pt x="68" y="89"/>
                        <a:pt x="68" y="89"/>
                      </a:cubicBezTo>
                      <a:cubicBezTo>
                        <a:pt x="70" y="90"/>
                        <a:pt x="72" y="91"/>
                        <a:pt x="75" y="93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3" y="91"/>
                        <a:pt x="71" y="89"/>
                        <a:pt x="68" y="88"/>
                      </a:cubicBezTo>
                      <a:moveTo>
                        <a:pt x="68" y="88"/>
                      </a:moveTo>
                      <a:cubicBezTo>
                        <a:pt x="68" y="88"/>
                        <a:pt x="68" y="88"/>
                        <a:pt x="68" y="89"/>
                      </a:cubicBezTo>
                      <a:cubicBezTo>
                        <a:pt x="68" y="89"/>
                        <a:pt x="68" y="89"/>
                        <a:pt x="68" y="89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moveTo>
                        <a:pt x="69" y="88"/>
                      </a:move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70" y="89"/>
                        <a:pt x="72" y="90"/>
                        <a:pt x="74" y="91"/>
                      </a:cubicBezTo>
                      <a:cubicBezTo>
                        <a:pt x="72" y="90"/>
                        <a:pt x="70" y="89"/>
                        <a:pt x="69" y="88"/>
                      </a:cubicBezTo>
                      <a:moveTo>
                        <a:pt x="68" y="88"/>
                      </a:move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cubicBezTo>
                        <a:pt x="68" y="88"/>
                        <a:pt x="68" y="88"/>
                        <a:pt x="68" y="88"/>
                      </a:cubicBezTo>
                      <a:moveTo>
                        <a:pt x="69" y="88"/>
                      </a:moveTo>
                      <a:cubicBezTo>
                        <a:pt x="69" y="88"/>
                        <a:pt x="69" y="88"/>
                        <a:pt x="69" y="88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92"/>
                        <a:pt x="75" y="92"/>
                        <a:pt x="75" y="91"/>
                      </a:cubicBezTo>
                      <a:cubicBezTo>
                        <a:pt x="73" y="90"/>
                        <a:pt x="71" y="89"/>
                        <a:pt x="69" y="88"/>
                      </a:cubicBezTo>
                      <a:moveTo>
                        <a:pt x="69" y="87"/>
                      </a:moveTo>
                      <a:cubicBezTo>
                        <a:pt x="69" y="87"/>
                        <a:pt x="68" y="88"/>
                        <a:pt x="68" y="88"/>
                      </a:cubicBezTo>
                      <a:cubicBezTo>
                        <a:pt x="69" y="88"/>
                        <a:pt x="69" y="88"/>
                        <a:pt x="69" y="88"/>
                      </a:cubicBezTo>
                      <a:cubicBezTo>
                        <a:pt x="69" y="88"/>
                        <a:pt x="69" y="88"/>
                        <a:pt x="69" y="88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moveTo>
                        <a:pt x="42" y="87"/>
                      </a:move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3" y="89"/>
                        <a:pt x="43" y="89"/>
                        <a:pt x="44" y="90"/>
                      </a:cubicBezTo>
                      <a:cubicBezTo>
                        <a:pt x="44" y="89"/>
                        <a:pt x="44" y="89"/>
                        <a:pt x="45" y="89"/>
                      </a:cubicBezTo>
                      <a:cubicBezTo>
                        <a:pt x="44" y="88"/>
                        <a:pt x="43" y="88"/>
                        <a:pt x="42" y="87"/>
                      </a:cubicBezTo>
                      <a:moveTo>
                        <a:pt x="6" y="87"/>
                      </a:moveTo>
                      <a:cubicBezTo>
                        <a:pt x="5" y="89"/>
                        <a:pt x="4" y="91"/>
                        <a:pt x="3" y="92"/>
                      </a:cubicBezTo>
                      <a:cubicBezTo>
                        <a:pt x="2" y="93"/>
                        <a:pt x="2" y="94"/>
                        <a:pt x="1" y="95"/>
                      </a:cubicBezTo>
                      <a:cubicBezTo>
                        <a:pt x="2" y="95"/>
                        <a:pt x="3" y="96"/>
                        <a:pt x="4" y="96"/>
                      </a:cubicBezTo>
                      <a:cubicBezTo>
                        <a:pt x="8" y="89"/>
                        <a:pt x="8" y="89"/>
                        <a:pt x="8" y="89"/>
                      </a:cubicBezTo>
                      <a:cubicBezTo>
                        <a:pt x="7" y="88"/>
                        <a:pt x="6" y="88"/>
                        <a:pt x="6" y="87"/>
                      </a:cubicBezTo>
                      <a:moveTo>
                        <a:pt x="42" y="87"/>
                      </a:moveTo>
                      <a:cubicBezTo>
                        <a:pt x="42" y="87"/>
                        <a:pt x="42" y="88"/>
                        <a:pt x="41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moveTo>
                        <a:pt x="90" y="87"/>
                      </a:moveTo>
                      <a:cubicBezTo>
                        <a:pt x="90" y="87"/>
                        <a:pt x="90" y="87"/>
                        <a:pt x="90" y="87"/>
                      </a:cubicBezTo>
                      <a:cubicBezTo>
                        <a:pt x="93" y="89"/>
                        <a:pt x="96" y="91"/>
                        <a:pt x="99" y="93"/>
                      </a:cubicBezTo>
                      <a:cubicBezTo>
                        <a:pt x="99" y="93"/>
                        <a:pt x="99" y="93"/>
                        <a:pt x="99" y="93"/>
                      </a:cubicBezTo>
                      <a:cubicBezTo>
                        <a:pt x="97" y="91"/>
                        <a:pt x="95" y="90"/>
                        <a:pt x="93" y="89"/>
                      </a:cubicBezTo>
                      <a:cubicBezTo>
                        <a:pt x="90" y="87"/>
                        <a:pt x="90" y="87"/>
                        <a:pt x="90" y="87"/>
                      </a:cubicBezTo>
                      <a:cubicBezTo>
                        <a:pt x="91" y="88"/>
                        <a:pt x="92" y="88"/>
                        <a:pt x="93" y="89"/>
                      </a:cubicBezTo>
                      <a:cubicBezTo>
                        <a:pt x="92" y="88"/>
                        <a:pt x="91" y="88"/>
                        <a:pt x="90" y="87"/>
                      </a:cubicBezTo>
                      <a:moveTo>
                        <a:pt x="58" y="87"/>
                      </a:moveTo>
                      <a:cubicBezTo>
                        <a:pt x="58" y="87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8" y="88"/>
                        <a:pt x="57" y="88"/>
                        <a:pt x="57" y="88"/>
                      </a:cubicBezTo>
                      <a:cubicBezTo>
                        <a:pt x="56" y="90"/>
                        <a:pt x="56" y="91"/>
                        <a:pt x="55" y="92"/>
                      </a:cubicBezTo>
                      <a:cubicBezTo>
                        <a:pt x="56" y="93"/>
                        <a:pt x="57" y="93"/>
                        <a:pt x="58" y="94"/>
                      </a:cubicBezTo>
                      <a:cubicBezTo>
                        <a:pt x="59" y="93"/>
                        <a:pt x="59" y="91"/>
                        <a:pt x="60" y="90"/>
                      </a:cubicBezTo>
                      <a:cubicBezTo>
                        <a:pt x="59" y="89"/>
                        <a:pt x="58" y="89"/>
                        <a:pt x="58" y="88"/>
                      </a:cubicBezTo>
                      <a:cubicBezTo>
                        <a:pt x="59" y="89"/>
                        <a:pt x="59" y="89"/>
                        <a:pt x="60" y="90"/>
                      </a:cubicBezTo>
                      <a:cubicBezTo>
                        <a:pt x="60" y="89"/>
                        <a:pt x="61" y="89"/>
                        <a:pt x="61" y="89"/>
                      </a:cubicBezTo>
                      <a:cubicBezTo>
                        <a:pt x="60" y="88"/>
                        <a:pt x="59" y="87"/>
                        <a:pt x="58" y="87"/>
                      </a:cubicBezTo>
                      <a:moveTo>
                        <a:pt x="5" y="87"/>
                      </a:moveTo>
                      <a:cubicBezTo>
                        <a:pt x="3" y="89"/>
                        <a:pt x="2" y="92"/>
                        <a:pt x="0" y="94"/>
                      </a:cubicBez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2" y="92"/>
                        <a:pt x="3" y="90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moveTo>
                        <a:pt x="125" y="87"/>
                      </a:moveTo>
                      <a:cubicBezTo>
                        <a:pt x="125" y="87"/>
                        <a:pt x="125" y="87"/>
                        <a:pt x="125" y="87"/>
                      </a:cubicBezTo>
                      <a:cubicBezTo>
                        <a:pt x="127" y="88"/>
                        <a:pt x="129" y="89"/>
                        <a:pt x="131" y="91"/>
                      </a:cubicBezTo>
                      <a:cubicBezTo>
                        <a:pt x="131" y="91"/>
                        <a:pt x="131" y="90"/>
                        <a:pt x="131" y="90"/>
                      </a:cubicBezTo>
                      <a:cubicBezTo>
                        <a:pt x="129" y="89"/>
                        <a:pt x="127" y="88"/>
                        <a:pt x="125" y="87"/>
                      </a:cubicBezTo>
                      <a:moveTo>
                        <a:pt x="43" y="87"/>
                      </a:moveTo>
                      <a:cubicBezTo>
                        <a:pt x="43" y="87"/>
                        <a:pt x="43" y="87"/>
                        <a:pt x="43" y="87"/>
                      </a:cubicBezTo>
                      <a:cubicBezTo>
                        <a:pt x="45" y="88"/>
                        <a:pt x="45" y="88"/>
                        <a:pt x="45" y="88"/>
                      </a:cubicBezTo>
                      <a:cubicBezTo>
                        <a:pt x="45" y="88"/>
                        <a:pt x="45" y="88"/>
                        <a:pt x="45" y="88"/>
                      </a:cubicBezTo>
                      <a:cubicBezTo>
                        <a:pt x="44" y="88"/>
                        <a:pt x="44" y="87"/>
                        <a:pt x="43" y="87"/>
                      </a:cubicBezTo>
                      <a:moveTo>
                        <a:pt x="41" y="87"/>
                      </a:moveTo>
                      <a:cubicBezTo>
                        <a:pt x="41" y="87"/>
                        <a:pt x="41" y="87"/>
                        <a:pt x="41" y="88"/>
                      </a:cubicBezTo>
                      <a:cubicBezTo>
                        <a:pt x="41" y="88"/>
                        <a:pt x="41" y="88"/>
                        <a:pt x="41" y="88"/>
                      </a:cubicBezTo>
                      <a:cubicBezTo>
                        <a:pt x="41" y="88"/>
                        <a:pt x="41" y="87"/>
                        <a:pt x="42" y="87"/>
                      </a:cubicBezTo>
                      <a:cubicBezTo>
                        <a:pt x="42" y="87"/>
                        <a:pt x="41" y="87"/>
                        <a:pt x="41" y="87"/>
                      </a:cubicBezTo>
                      <a:moveTo>
                        <a:pt x="69" y="87"/>
                      </a:move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71" y="88"/>
                        <a:pt x="73" y="90"/>
                        <a:pt x="76" y="91"/>
                      </a:cubicBezTo>
                      <a:cubicBezTo>
                        <a:pt x="76" y="91"/>
                        <a:pt x="76" y="91"/>
                        <a:pt x="76" y="91"/>
                      </a:cubicBezTo>
                      <a:cubicBezTo>
                        <a:pt x="74" y="89"/>
                        <a:pt x="71" y="88"/>
                        <a:pt x="69" y="87"/>
                      </a:cubicBezTo>
                      <a:moveTo>
                        <a:pt x="69" y="87"/>
                      </a:move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moveTo>
                        <a:pt x="43" y="86"/>
                      </a:move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3" y="86"/>
                      </a:cubicBezTo>
                      <a:cubicBezTo>
                        <a:pt x="43" y="86"/>
                        <a:pt x="43" y="86"/>
                        <a:pt x="43" y="86"/>
                      </a:cubicBezTo>
                      <a:moveTo>
                        <a:pt x="24" y="86"/>
                      </a:moveTo>
                      <a:cubicBezTo>
                        <a:pt x="24" y="87"/>
                        <a:pt x="23" y="88"/>
                        <a:pt x="23" y="88"/>
                      </a:cubicBezTo>
                      <a:cubicBezTo>
                        <a:pt x="24" y="89"/>
                        <a:pt x="25" y="89"/>
                        <a:pt x="25" y="90"/>
                      </a:cubicBezTo>
                      <a:cubicBezTo>
                        <a:pt x="26" y="89"/>
                        <a:pt x="26" y="89"/>
                        <a:pt x="26" y="88"/>
                      </a:cubicBezTo>
                      <a:cubicBezTo>
                        <a:pt x="26" y="88"/>
                        <a:pt x="26" y="88"/>
                        <a:pt x="27" y="88"/>
                      </a:cubicBezTo>
                      <a:cubicBezTo>
                        <a:pt x="26" y="87"/>
                        <a:pt x="25" y="87"/>
                        <a:pt x="24" y="86"/>
                      </a:cubicBezTo>
                      <a:moveTo>
                        <a:pt x="65" y="86"/>
                      </a:moveTo>
                      <a:cubicBezTo>
                        <a:pt x="65" y="86"/>
                        <a:pt x="65" y="87"/>
                        <a:pt x="65" y="87"/>
                      </a:cubicBezTo>
                      <a:cubicBezTo>
                        <a:pt x="65" y="87"/>
                        <a:pt x="66" y="87"/>
                        <a:pt x="66" y="88"/>
                      </a:cubicBezTo>
                      <a:cubicBezTo>
                        <a:pt x="66" y="87"/>
                        <a:pt x="66" y="87"/>
                        <a:pt x="66" y="87"/>
                      </a:cubicBezTo>
                      <a:cubicBezTo>
                        <a:pt x="66" y="87"/>
                        <a:pt x="65" y="86"/>
                        <a:pt x="65" y="86"/>
                      </a:cubicBezTo>
                      <a:moveTo>
                        <a:pt x="58" y="86"/>
                      </a:moveTo>
                      <a:cubicBezTo>
                        <a:pt x="58" y="86"/>
                        <a:pt x="58" y="87"/>
                        <a:pt x="58" y="87"/>
                      </a:cubicBezTo>
                      <a:cubicBezTo>
                        <a:pt x="59" y="87"/>
                        <a:pt x="60" y="88"/>
                        <a:pt x="61" y="88"/>
                      </a:cubicBezTo>
                      <a:cubicBezTo>
                        <a:pt x="61" y="88"/>
                        <a:pt x="61" y="88"/>
                        <a:pt x="61" y="88"/>
                      </a:cubicBezTo>
                      <a:cubicBezTo>
                        <a:pt x="60" y="87"/>
                        <a:pt x="59" y="87"/>
                        <a:pt x="58" y="86"/>
                      </a:cubicBezTo>
                      <a:moveTo>
                        <a:pt x="66" y="86"/>
                      </a:moveTo>
                      <a:cubicBezTo>
                        <a:pt x="67" y="86"/>
                        <a:pt x="67" y="86"/>
                        <a:pt x="67" y="86"/>
                      </a:cubicBezTo>
                      <a:cubicBezTo>
                        <a:pt x="67" y="86"/>
                        <a:pt x="67" y="86"/>
                        <a:pt x="67" y="86"/>
                      </a:cubicBezTo>
                      <a:cubicBezTo>
                        <a:pt x="66" y="86"/>
                        <a:pt x="66" y="86"/>
                        <a:pt x="66" y="86"/>
                      </a:cubicBezTo>
                      <a:moveTo>
                        <a:pt x="42" y="86"/>
                      </a:moveTo>
                      <a:cubicBezTo>
                        <a:pt x="42" y="86"/>
                        <a:pt x="41" y="86"/>
                        <a:pt x="41" y="86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moveTo>
                        <a:pt x="134" y="86"/>
                      </a:moveTo>
                      <a:cubicBezTo>
                        <a:pt x="134" y="87"/>
                        <a:pt x="133" y="87"/>
                        <a:pt x="133" y="88"/>
                      </a:cubicBezTo>
                      <a:cubicBezTo>
                        <a:pt x="134" y="89"/>
                        <a:pt x="136" y="90"/>
                        <a:pt x="137" y="91"/>
                      </a:cubicBezTo>
                      <a:cubicBezTo>
                        <a:pt x="138" y="90"/>
                        <a:pt x="138" y="89"/>
                        <a:pt x="139" y="89"/>
                      </a:cubicBezTo>
                      <a:cubicBezTo>
                        <a:pt x="137" y="88"/>
                        <a:pt x="136" y="87"/>
                        <a:pt x="134" y="86"/>
                      </a:cubicBezTo>
                      <a:moveTo>
                        <a:pt x="65" y="86"/>
                      </a:moveTo>
                      <a:cubicBezTo>
                        <a:pt x="65" y="86"/>
                        <a:pt x="65" y="86"/>
                        <a:pt x="65" y="86"/>
                      </a:cubicBezTo>
                      <a:cubicBezTo>
                        <a:pt x="66" y="86"/>
                        <a:pt x="66" y="87"/>
                        <a:pt x="66" y="87"/>
                      </a:cubicBezTo>
                      <a:cubicBezTo>
                        <a:pt x="66" y="87"/>
                        <a:pt x="66" y="87"/>
                        <a:pt x="67" y="87"/>
                      </a:cubicBezTo>
                      <a:cubicBezTo>
                        <a:pt x="66" y="86"/>
                        <a:pt x="66" y="86"/>
                        <a:pt x="65" y="86"/>
                      </a:cubicBezTo>
                      <a:moveTo>
                        <a:pt x="126" y="85"/>
                      </a:moveTo>
                      <a:cubicBezTo>
                        <a:pt x="126" y="85"/>
                        <a:pt x="126" y="85"/>
                        <a:pt x="126" y="85"/>
                      </a:cubicBezTo>
                      <a:cubicBezTo>
                        <a:pt x="132" y="89"/>
                        <a:pt x="132" y="89"/>
                        <a:pt x="132" y="89"/>
                      </a:cubicBezTo>
                      <a:cubicBezTo>
                        <a:pt x="132" y="89"/>
                        <a:pt x="132" y="89"/>
                        <a:pt x="132" y="89"/>
                      </a:cubicBezTo>
                      <a:cubicBezTo>
                        <a:pt x="130" y="88"/>
                        <a:pt x="128" y="86"/>
                        <a:pt x="126" y="85"/>
                      </a:cubicBezTo>
                      <a:moveTo>
                        <a:pt x="122" y="85"/>
                      </a:moveTo>
                      <a:cubicBezTo>
                        <a:pt x="122" y="85"/>
                        <a:pt x="122" y="85"/>
                        <a:pt x="122" y="85"/>
                      </a:cubicBezTo>
                      <a:cubicBezTo>
                        <a:pt x="122" y="85"/>
                        <a:pt x="123" y="86"/>
                        <a:pt x="123" y="86"/>
                      </a:cubicBezTo>
                      <a:cubicBezTo>
                        <a:pt x="123" y="86"/>
                        <a:pt x="123" y="86"/>
                        <a:pt x="123" y="86"/>
                      </a:cubicBezTo>
                      <a:cubicBezTo>
                        <a:pt x="123" y="85"/>
                        <a:pt x="122" y="85"/>
                        <a:pt x="122" y="85"/>
                      </a:cubicBezTo>
                      <a:moveTo>
                        <a:pt x="135" y="85"/>
                      </a:moveTo>
                      <a:cubicBezTo>
                        <a:pt x="135" y="85"/>
                        <a:pt x="134" y="85"/>
                        <a:pt x="134" y="86"/>
                      </a:cubicBezTo>
                      <a:cubicBezTo>
                        <a:pt x="136" y="87"/>
                        <a:pt x="137" y="87"/>
                        <a:pt x="139" y="88"/>
                      </a:cubicBezTo>
                      <a:cubicBezTo>
                        <a:pt x="139" y="88"/>
                        <a:pt x="139" y="88"/>
                        <a:pt x="139" y="88"/>
                      </a:cubicBezTo>
                      <a:cubicBezTo>
                        <a:pt x="138" y="87"/>
                        <a:pt x="136" y="86"/>
                        <a:pt x="135" y="85"/>
                      </a:cubicBezTo>
                      <a:moveTo>
                        <a:pt x="66" y="85"/>
                      </a:moveTo>
                      <a:cubicBezTo>
                        <a:pt x="66" y="85"/>
                        <a:pt x="66" y="85"/>
                        <a:pt x="66" y="85"/>
                      </a:cubicBezTo>
                      <a:cubicBezTo>
                        <a:pt x="66" y="85"/>
                        <a:pt x="66" y="86"/>
                        <a:pt x="67" y="86"/>
                      </a:cubicBezTo>
                      <a:cubicBezTo>
                        <a:pt x="67" y="86"/>
                        <a:pt x="67" y="86"/>
                        <a:pt x="67" y="85"/>
                      </a:cubicBezTo>
                      <a:cubicBezTo>
                        <a:pt x="67" y="85"/>
                        <a:pt x="66" y="85"/>
                        <a:pt x="66" y="85"/>
                      </a:cubicBezTo>
                      <a:moveTo>
                        <a:pt x="92" y="84"/>
                      </a:moveTo>
                      <a:cubicBezTo>
                        <a:pt x="92" y="84"/>
                        <a:pt x="92" y="84"/>
                        <a:pt x="92" y="84"/>
                      </a:cubicBezTo>
                      <a:cubicBezTo>
                        <a:pt x="95" y="86"/>
                        <a:pt x="98" y="88"/>
                        <a:pt x="101" y="89"/>
                      </a:cubicBezTo>
                      <a:cubicBezTo>
                        <a:pt x="101" y="89"/>
                        <a:pt x="101" y="89"/>
                        <a:pt x="101" y="89"/>
                      </a:cubicBezTo>
                      <a:cubicBezTo>
                        <a:pt x="92" y="84"/>
                        <a:pt x="92" y="84"/>
                        <a:pt x="92" y="84"/>
                      </a:cubicBezTo>
                      <a:moveTo>
                        <a:pt x="123" y="84"/>
                      </a:moveTo>
                      <a:cubicBezTo>
                        <a:pt x="123" y="84"/>
                        <a:pt x="123" y="84"/>
                        <a:pt x="123" y="84"/>
                      </a:cubicBezTo>
                      <a:cubicBezTo>
                        <a:pt x="124" y="84"/>
                        <a:pt x="124" y="84"/>
                        <a:pt x="124" y="84"/>
                      </a:cubicBezTo>
                      <a:cubicBezTo>
                        <a:pt x="124" y="84"/>
                        <a:pt x="124" y="84"/>
                        <a:pt x="124" y="84"/>
                      </a:cubicBezTo>
                      <a:cubicBezTo>
                        <a:pt x="124" y="84"/>
                        <a:pt x="123" y="84"/>
                        <a:pt x="123" y="84"/>
                      </a:cubicBezTo>
                      <a:moveTo>
                        <a:pt x="60" y="83"/>
                      </a:moveTo>
                      <a:cubicBezTo>
                        <a:pt x="60" y="84"/>
                        <a:pt x="60" y="84"/>
                        <a:pt x="60" y="84"/>
                      </a:cubicBezTo>
                      <a:cubicBezTo>
                        <a:pt x="61" y="84"/>
                        <a:pt x="62" y="85"/>
                        <a:pt x="63" y="86"/>
                      </a:cubicBezTo>
                      <a:cubicBezTo>
                        <a:pt x="63" y="85"/>
                        <a:pt x="63" y="85"/>
                        <a:pt x="63" y="85"/>
                      </a:cubicBezTo>
                      <a:cubicBezTo>
                        <a:pt x="62" y="85"/>
                        <a:pt x="61" y="84"/>
                        <a:pt x="60" y="83"/>
                      </a:cubicBezTo>
                      <a:moveTo>
                        <a:pt x="26" y="83"/>
                      </a:moveTo>
                      <a:cubicBezTo>
                        <a:pt x="26" y="84"/>
                        <a:pt x="25" y="85"/>
                        <a:pt x="25" y="85"/>
                      </a:cubicBezTo>
                      <a:cubicBezTo>
                        <a:pt x="26" y="86"/>
                        <a:pt x="27" y="86"/>
                        <a:pt x="27" y="87"/>
                      </a:cubicBezTo>
                      <a:cubicBezTo>
                        <a:pt x="28" y="86"/>
                        <a:pt x="28" y="85"/>
                        <a:pt x="29" y="85"/>
                      </a:cubicBezTo>
                      <a:cubicBezTo>
                        <a:pt x="28" y="84"/>
                        <a:pt x="27" y="84"/>
                        <a:pt x="26" y="83"/>
                      </a:cubicBezTo>
                      <a:moveTo>
                        <a:pt x="111" y="83"/>
                      </a:moveTo>
                      <a:cubicBezTo>
                        <a:pt x="111" y="83"/>
                        <a:pt x="111" y="83"/>
                        <a:pt x="111" y="84"/>
                      </a:cubicBezTo>
                      <a:cubicBezTo>
                        <a:pt x="109" y="86"/>
                        <a:pt x="108" y="88"/>
                        <a:pt x="106" y="91"/>
                      </a:cubicBezTo>
                      <a:cubicBezTo>
                        <a:pt x="109" y="92"/>
                        <a:pt x="111" y="94"/>
                        <a:pt x="113" y="95"/>
                      </a:cubicBezTo>
                      <a:cubicBezTo>
                        <a:pt x="114" y="94"/>
                        <a:pt x="115" y="93"/>
                        <a:pt x="115" y="92"/>
                      </a:cubicBezTo>
                      <a:cubicBezTo>
                        <a:pt x="116" y="90"/>
                        <a:pt x="117" y="89"/>
                        <a:pt x="118" y="87"/>
                      </a:cubicBezTo>
                      <a:cubicBezTo>
                        <a:pt x="116" y="86"/>
                        <a:pt x="114" y="85"/>
                        <a:pt x="111" y="83"/>
                      </a:cubicBezTo>
                      <a:moveTo>
                        <a:pt x="118" y="83"/>
                      </a:moveTo>
                      <a:cubicBezTo>
                        <a:pt x="119" y="83"/>
                        <a:pt x="119" y="84"/>
                        <a:pt x="120" y="84"/>
                      </a:cubicBezTo>
                      <a:cubicBezTo>
                        <a:pt x="120" y="84"/>
                        <a:pt x="120" y="84"/>
                        <a:pt x="120" y="84"/>
                      </a:cubicBezTo>
                      <a:cubicBezTo>
                        <a:pt x="119" y="84"/>
                        <a:pt x="119" y="83"/>
                        <a:pt x="118" y="83"/>
                      </a:cubicBezTo>
                      <a:moveTo>
                        <a:pt x="92" y="83"/>
                      </a:moveTo>
                      <a:cubicBezTo>
                        <a:pt x="92" y="83"/>
                        <a:pt x="92" y="83"/>
                        <a:pt x="92" y="84"/>
                      </a:cubicBezTo>
                      <a:cubicBezTo>
                        <a:pt x="101" y="89"/>
                        <a:pt x="101" y="89"/>
                        <a:pt x="101" y="89"/>
                      </a:cubicBezTo>
                      <a:cubicBezTo>
                        <a:pt x="101" y="89"/>
                        <a:pt x="101" y="89"/>
                        <a:pt x="101" y="88"/>
                      </a:cubicBezTo>
                      <a:cubicBezTo>
                        <a:pt x="98" y="87"/>
                        <a:pt x="95" y="85"/>
                        <a:pt x="92" y="83"/>
                      </a:cubicBezTo>
                      <a:moveTo>
                        <a:pt x="60" y="83"/>
                      </a:moveTo>
                      <a:cubicBezTo>
                        <a:pt x="60" y="83"/>
                        <a:pt x="60" y="83"/>
                        <a:pt x="60" y="83"/>
                      </a:cubicBezTo>
                      <a:cubicBezTo>
                        <a:pt x="61" y="84"/>
                        <a:pt x="62" y="84"/>
                        <a:pt x="63" y="85"/>
                      </a:cubicBezTo>
                      <a:cubicBezTo>
                        <a:pt x="63" y="85"/>
                        <a:pt x="63" y="85"/>
                        <a:pt x="63" y="85"/>
                      </a:cubicBezTo>
                      <a:cubicBezTo>
                        <a:pt x="62" y="84"/>
                        <a:pt x="61" y="83"/>
                        <a:pt x="60" y="83"/>
                      </a:cubicBezTo>
                      <a:moveTo>
                        <a:pt x="128" y="82"/>
                      </a:moveTo>
                      <a:cubicBezTo>
                        <a:pt x="127" y="83"/>
                        <a:pt x="127" y="84"/>
                        <a:pt x="126" y="84"/>
                      </a:cubicBezTo>
                      <a:cubicBezTo>
                        <a:pt x="128" y="86"/>
                        <a:pt x="130" y="87"/>
                        <a:pt x="132" y="88"/>
                      </a:cubicBezTo>
                      <a:cubicBezTo>
                        <a:pt x="133" y="87"/>
                        <a:pt x="133" y="86"/>
                        <a:pt x="134" y="86"/>
                      </a:cubicBezTo>
                      <a:cubicBezTo>
                        <a:pt x="132" y="84"/>
                        <a:pt x="130" y="83"/>
                        <a:pt x="128" y="82"/>
                      </a:cubicBezTo>
                      <a:moveTo>
                        <a:pt x="136" y="82"/>
                      </a:moveTo>
                      <a:cubicBezTo>
                        <a:pt x="136" y="83"/>
                        <a:pt x="135" y="84"/>
                        <a:pt x="135" y="85"/>
                      </a:cubicBezTo>
                      <a:cubicBezTo>
                        <a:pt x="136" y="86"/>
                        <a:pt x="138" y="86"/>
                        <a:pt x="140" y="87"/>
                      </a:cubicBezTo>
                      <a:cubicBezTo>
                        <a:pt x="140" y="86"/>
                        <a:pt x="141" y="86"/>
                        <a:pt x="141" y="85"/>
                      </a:cubicBezTo>
                      <a:cubicBezTo>
                        <a:pt x="140" y="84"/>
                        <a:pt x="138" y="83"/>
                        <a:pt x="136" y="82"/>
                      </a:cubicBezTo>
                      <a:moveTo>
                        <a:pt x="46" y="82"/>
                      </a:moveTo>
                      <a:cubicBezTo>
                        <a:pt x="45" y="83"/>
                        <a:pt x="44" y="84"/>
                        <a:pt x="44" y="86"/>
                      </a:cubicBezTo>
                      <a:cubicBezTo>
                        <a:pt x="44" y="86"/>
                        <a:pt x="45" y="86"/>
                        <a:pt x="46" y="87"/>
                      </a:cubicBezTo>
                      <a:cubicBezTo>
                        <a:pt x="46" y="86"/>
                        <a:pt x="47" y="84"/>
                        <a:pt x="48" y="83"/>
                      </a:cubicBezTo>
                      <a:cubicBezTo>
                        <a:pt x="47" y="83"/>
                        <a:pt x="47" y="82"/>
                        <a:pt x="46" y="82"/>
                      </a:cubicBezTo>
                      <a:moveTo>
                        <a:pt x="61" y="82"/>
                      </a:moveTo>
                      <a:cubicBezTo>
                        <a:pt x="61" y="82"/>
                        <a:pt x="61" y="82"/>
                        <a:pt x="61" y="82"/>
                      </a:cubicBezTo>
                      <a:cubicBezTo>
                        <a:pt x="62" y="83"/>
                        <a:pt x="63" y="84"/>
                        <a:pt x="64" y="84"/>
                      </a:cubicBezTo>
                      <a:cubicBezTo>
                        <a:pt x="64" y="84"/>
                        <a:pt x="64" y="84"/>
                        <a:pt x="64" y="83"/>
                      </a:cubicBezTo>
                      <a:cubicBezTo>
                        <a:pt x="63" y="83"/>
                        <a:pt x="62" y="82"/>
                        <a:pt x="61" y="82"/>
                      </a:cubicBezTo>
                      <a:moveTo>
                        <a:pt x="45" y="81"/>
                      </a:moveTo>
                      <a:cubicBezTo>
                        <a:pt x="45" y="83"/>
                        <a:pt x="44" y="84"/>
                        <a:pt x="43" y="85"/>
                      </a:cubicBezTo>
                      <a:cubicBezTo>
                        <a:pt x="43" y="85"/>
                        <a:pt x="43" y="85"/>
                        <a:pt x="43" y="85"/>
                      </a:cubicBezTo>
                      <a:cubicBezTo>
                        <a:pt x="44" y="84"/>
                        <a:pt x="45" y="83"/>
                        <a:pt x="46" y="81"/>
                      </a:cubicBezTo>
                      <a:cubicBezTo>
                        <a:pt x="45" y="81"/>
                        <a:pt x="45" y="81"/>
                        <a:pt x="45" y="81"/>
                      </a:cubicBezTo>
                      <a:moveTo>
                        <a:pt x="128" y="81"/>
                      </a:moveTo>
                      <a:cubicBezTo>
                        <a:pt x="128" y="81"/>
                        <a:pt x="128" y="82"/>
                        <a:pt x="128" y="82"/>
                      </a:cubicBezTo>
                      <a:cubicBezTo>
                        <a:pt x="130" y="83"/>
                        <a:pt x="132" y="84"/>
                        <a:pt x="134" y="85"/>
                      </a:cubicBezTo>
                      <a:cubicBezTo>
                        <a:pt x="134" y="85"/>
                        <a:pt x="134" y="85"/>
                        <a:pt x="134" y="85"/>
                      </a:cubicBezTo>
                      <a:cubicBezTo>
                        <a:pt x="132" y="83"/>
                        <a:pt x="130" y="82"/>
                        <a:pt x="128" y="81"/>
                      </a:cubicBezTo>
                      <a:moveTo>
                        <a:pt x="45" y="81"/>
                      </a:moveTo>
                      <a:cubicBezTo>
                        <a:pt x="44" y="82"/>
                        <a:pt x="43" y="83"/>
                        <a:pt x="43" y="84"/>
                      </a:cubicBezTo>
                      <a:cubicBezTo>
                        <a:pt x="43" y="84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3" y="85"/>
                      </a:cubicBezTo>
                      <a:cubicBezTo>
                        <a:pt x="43" y="84"/>
                        <a:pt x="44" y="82"/>
                        <a:pt x="45" y="81"/>
                      </a:cubicBezTo>
                      <a:cubicBezTo>
                        <a:pt x="45" y="81"/>
                        <a:pt x="45" y="81"/>
                        <a:pt x="45" y="81"/>
                      </a:cubicBezTo>
                      <a:moveTo>
                        <a:pt x="125" y="80"/>
                      </a:moveTo>
                      <a:cubicBezTo>
                        <a:pt x="124" y="81"/>
                        <a:pt x="124" y="82"/>
                        <a:pt x="123" y="83"/>
                      </a:cubicBezTo>
                      <a:cubicBezTo>
                        <a:pt x="124" y="83"/>
                        <a:pt x="124" y="83"/>
                        <a:pt x="124" y="83"/>
                      </a:cubicBezTo>
                      <a:cubicBezTo>
                        <a:pt x="125" y="82"/>
                        <a:pt x="125" y="82"/>
                        <a:pt x="126" y="81"/>
                      </a:cubicBezTo>
                      <a:cubicBezTo>
                        <a:pt x="125" y="81"/>
                        <a:pt x="125" y="81"/>
                        <a:pt x="125" y="80"/>
                      </a:cubicBezTo>
                      <a:moveTo>
                        <a:pt x="47" y="80"/>
                      </a:move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47" y="81"/>
                        <a:pt x="46" y="81"/>
                        <a:pt x="46" y="82"/>
                      </a:cubicBezTo>
                      <a:cubicBezTo>
                        <a:pt x="47" y="82"/>
                        <a:pt x="47" y="82"/>
                        <a:pt x="48" y="83"/>
                      </a:cubicBezTo>
                      <a:cubicBezTo>
                        <a:pt x="48" y="82"/>
                        <a:pt x="49" y="82"/>
                        <a:pt x="49" y="82"/>
                      </a:cubicBezTo>
                      <a:cubicBezTo>
                        <a:pt x="48" y="81"/>
                        <a:pt x="48" y="81"/>
                        <a:pt x="47" y="80"/>
                      </a:cubicBezTo>
                      <a:moveTo>
                        <a:pt x="113" y="80"/>
                      </a:move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1"/>
                        <a:pt x="116" y="82"/>
                        <a:pt x="116" y="82"/>
                      </a:cubicBezTo>
                      <a:cubicBezTo>
                        <a:pt x="116" y="82"/>
                        <a:pt x="115" y="81"/>
                        <a:pt x="113" y="80"/>
                      </a:cubicBezTo>
                      <a:moveTo>
                        <a:pt x="47" y="79"/>
                      </a:moveTo>
                      <a:cubicBezTo>
                        <a:pt x="47" y="80"/>
                        <a:pt x="47" y="80"/>
                        <a:pt x="47" y="80"/>
                      </a:cubicBezTo>
                      <a:cubicBezTo>
                        <a:pt x="48" y="81"/>
                        <a:pt x="48" y="81"/>
                        <a:pt x="49" y="82"/>
                      </a:cubicBezTo>
                      <a:cubicBezTo>
                        <a:pt x="49" y="81"/>
                        <a:pt x="49" y="81"/>
                        <a:pt x="50" y="81"/>
                      </a:cubicBezTo>
                      <a:cubicBezTo>
                        <a:pt x="49" y="80"/>
                        <a:pt x="48" y="80"/>
                        <a:pt x="47" y="79"/>
                      </a:cubicBezTo>
                      <a:moveTo>
                        <a:pt x="29" y="79"/>
                      </a:moveTo>
                      <a:cubicBezTo>
                        <a:pt x="28" y="80"/>
                        <a:pt x="28" y="80"/>
                        <a:pt x="28" y="80"/>
                      </a:cubicBezTo>
                      <a:cubicBezTo>
                        <a:pt x="29" y="81"/>
                        <a:pt x="30" y="81"/>
                        <a:pt x="30" y="82"/>
                      </a:cubicBezTo>
                      <a:cubicBezTo>
                        <a:pt x="31" y="81"/>
                        <a:pt x="31" y="81"/>
                        <a:pt x="31" y="81"/>
                      </a:cubicBezTo>
                      <a:cubicBezTo>
                        <a:pt x="30" y="80"/>
                        <a:pt x="29" y="80"/>
                        <a:pt x="29" y="79"/>
                      </a:cubicBezTo>
                      <a:moveTo>
                        <a:pt x="74" y="79"/>
                      </a:moveTo>
                      <a:cubicBezTo>
                        <a:pt x="72" y="82"/>
                        <a:pt x="71" y="84"/>
                        <a:pt x="69" y="87"/>
                      </a:cubicBezTo>
                      <a:cubicBezTo>
                        <a:pt x="71" y="88"/>
                        <a:pt x="74" y="89"/>
                        <a:pt x="76" y="91"/>
                      </a:cubicBezTo>
                      <a:cubicBezTo>
                        <a:pt x="77" y="89"/>
                        <a:pt x="78" y="88"/>
                        <a:pt x="78" y="86"/>
                      </a:cubicBezTo>
                      <a:cubicBezTo>
                        <a:pt x="79" y="85"/>
                        <a:pt x="80" y="84"/>
                        <a:pt x="80" y="83"/>
                      </a:cubicBezTo>
                      <a:cubicBezTo>
                        <a:pt x="78" y="82"/>
                        <a:pt x="76" y="81"/>
                        <a:pt x="74" y="79"/>
                      </a:cubicBezTo>
                      <a:moveTo>
                        <a:pt x="125" y="79"/>
                      </a:moveTo>
                      <a:cubicBezTo>
                        <a:pt x="125" y="80"/>
                        <a:pt x="125" y="80"/>
                        <a:pt x="125" y="80"/>
                      </a:cubicBezTo>
                      <a:cubicBezTo>
                        <a:pt x="125" y="80"/>
                        <a:pt x="126" y="81"/>
                        <a:pt x="126" y="81"/>
                      </a:cubicBezTo>
                      <a:cubicBezTo>
                        <a:pt x="126" y="80"/>
                        <a:pt x="126" y="80"/>
                        <a:pt x="126" y="80"/>
                      </a:cubicBezTo>
                      <a:cubicBezTo>
                        <a:pt x="126" y="80"/>
                        <a:pt x="126" y="79"/>
                        <a:pt x="125" y="79"/>
                      </a:cubicBezTo>
                      <a:moveTo>
                        <a:pt x="73" y="79"/>
                      </a:moveTo>
                      <a:cubicBezTo>
                        <a:pt x="72" y="82"/>
                        <a:pt x="70" y="84"/>
                        <a:pt x="69" y="87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70" y="84"/>
                        <a:pt x="72" y="82"/>
                        <a:pt x="73" y="79"/>
                      </a:cubicBezTo>
                      <a:cubicBezTo>
                        <a:pt x="73" y="79"/>
                        <a:pt x="73" y="79"/>
                        <a:pt x="73" y="79"/>
                      </a:cubicBezTo>
                      <a:moveTo>
                        <a:pt x="47" y="79"/>
                      </a:moveTo>
                      <a:cubicBezTo>
                        <a:pt x="46" y="80"/>
                        <a:pt x="46" y="81"/>
                        <a:pt x="45" y="81"/>
                      </a:cubicBezTo>
                      <a:cubicBezTo>
                        <a:pt x="45" y="81"/>
                        <a:pt x="45" y="81"/>
                        <a:pt x="46" y="81"/>
                      </a:cubicBezTo>
                      <a:cubicBezTo>
                        <a:pt x="46" y="81"/>
                        <a:pt x="46" y="80"/>
                        <a:pt x="47" y="79"/>
                      </a:cubicBezTo>
                      <a:cubicBezTo>
                        <a:pt x="47" y="79"/>
                        <a:pt x="47" y="79"/>
                        <a:pt x="47" y="79"/>
                      </a:cubicBezTo>
                      <a:moveTo>
                        <a:pt x="11" y="79"/>
                      </a:moveTo>
                      <a:cubicBezTo>
                        <a:pt x="11" y="79"/>
                        <a:pt x="10" y="80"/>
                        <a:pt x="10" y="81"/>
                      </a:cubicBezTo>
                      <a:cubicBezTo>
                        <a:pt x="11" y="81"/>
                        <a:pt x="11" y="81"/>
                        <a:pt x="12" y="82"/>
                      </a:cubicBezTo>
                      <a:cubicBezTo>
                        <a:pt x="13" y="80"/>
                        <a:pt x="13" y="80"/>
                        <a:pt x="13" y="80"/>
                      </a:cubicBezTo>
                      <a:cubicBezTo>
                        <a:pt x="12" y="80"/>
                        <a:pt x="12" y="79"/>
                        <a:pt x="11" y="79"/>
                      </a:cubicBezTo>
                      <a:moveTo>
                        <a:pt x="11" y="79"/>
                      </a:moveTo>
                      <a:cubicBezTo>
                        <a:pt x="10" y="79"/>
                        <a:pt x="10" y="80"/>
                        <a:pt x="10" y="80"/>
                      </a:cubicBezTo>
                      <a:cubicBezTo>
                        <a:pt x="10" y="81"/>
                        <a:pt x="10" y="81"/>
                        <a:pt x="10" y="81"/>
                      </a:cubicBezTo>
                      <a:cubicBezTo>
                        <a:pt x="11" y="79"/>
                        <a:pt x="11" y="79"/>
                        <a:pt x="11" y="79"/>
                      </a:cubicBezTo>
                      <a:cubicBezTo>
                        <a:pt x="11" y="79"/>
                        <a:pt x="11" y="79"/>
                        <a:pt x="11" y="79"/>
                      </a:cubicBezTo>
                      <a:moveTo>
                        <a:pt x="29" y="79"/>
                      </a:moveTo>
                      <a:cubicBezTo>
                        <a:pt x="29" y="79"/>
                        <a:pt x="29" y="79"/>
                        <a:pt x="29" y="79"/>
                      </a:cubicBezTo>
                      <a:cubicBezTo>
                        <a:pt x="31" y="81"/>
                        <a:pt x="31" y="81"/>
                        <a:pt x="31" y="81"/>
                      </a:cubicBezTo>
                      <a:cubicBezTo>
                        <a:pt x="31" y="80"/>
                        <a:pt x="31" y="80"/>
                        <a:pt x="32" y="80"/>
                      </a:cubicBezTo>
                      <a:cubicBezTo>
                        <a:pt x="31" y="79"/>
                        <a:pt x="30" y="79"/>
                        <a:pt x="29" y="79"/>
                      </a:cubicBezTo>
                      <a:moveTo>
                        <a:pt x="46" y="78"/>
                      </a:moveTo>
                      <a:cubicBezTo>
                        <a:pt x="45" y="79"/>
                        <a:pt x="45" y="80"/>
                        <a:pt x="45" y="81"/>
                      </a:cubicBezTo>
                      <a:cubicBezTo>
                        <a:pt x="45" y="81"/>
                        <a:pt x="45" y="81"/>
                        <a:pt x="45" y="81"/>
                      </a:cubicBezTo>
                      <a:cubicBezTo>
                        <a:pt x="45" y="80"/>
                        <a:pt x="46" y="79"/>
                        <a:pt x="46" y="79"/>
                      </a:cubicBezTo>
                      <a:cubicBezTo>
                        <a:pt x="46" y="79"/>
                        <a:pt x="46" y="79"/>
                        <a:pt x="46" y="78"/>
                      </a:cubicBezTo>
                      <a:moveTo>
                        <a:pt x="114" y="78"/>
                      </a:moveTo>
                      <a:cubicBezTo>
                        <a:pt x="114" y="78"/>
                        <a:pt x="114" y="79"/>
                        <a:pt x="114" y="79"/>
                      </a:cubicBezTo>
                      <a:cubicBezTo>
                        <a:pt x="121" y="83"/>
                        <a:pt x="121" y="83"/>
                        <a:pt x="121" y="83"/>
                      </a:cubicBezTo>
                      <a:cubicBezTo>
                        <a:pt x="121" y="83"/>
                        <a:pt x="121" y="82"/>
                        <a:pt x="121" y="82"/>
                      </a:cubicBezTo>
                      <a:cubicBezTo>
                        <a:pt x="114" y="78"/>
                        <a:pt x="114" y="78"/>
                        <a:pt x="114" y="78"/>
                      </a:cubicBezTo>
                      <a:moveTo>
                        <a:pt x="10" y="78"/>
                      </a:moveTo>
                      <a:cubicBezTo>
                        <a:pt x="10" y="79"/>
                        <a:pt x="10" y="80"/>
                        <a:pt x="9" y="80"/>
                      </a:cubicBezTo>
                      <a:cubicBezTo>
                        <a:pt x="9" y="80"/>
                        <a:pt x="9" y="80"/>
                        <a:pt x="9" y="80"/>
                      </a:cubicBezTo>
                      <a:cubicBezTo>
                        <a:pt x="10" y="80"/>
                        <a:pt x="10" y="79"/>
                        <a:pt x="10" y="78"/>
                      </a:cubicBezTo>
                      <a:cubicBezTo>
                        <a:pt x="10" y="78"/>
                        <a:pt x="10" y="78"/>
                        <a:pt x="10" y="78"/>
                      </a:cubicBezTo>
                      <a:moveTo>
                        <a:pt x="130" y="78"/>
                      </a:moveTo>
                      <a:cubicBezTo>
                        <a:pt x="130" y="79"/>
                        <a:pt x="129" y="80"/>
                        <a:pt x="128" y="81"/>
                      </a:cubicBezTo>
                      <a:cubicBezTo>
                        <a:pt x="130" y="82"/>
                        <a:pt x="133" y="83"/>
                        <a:pt x="135" y="84"/>
                      </a:cubicBezTo>
                      <a:cubicBezTo>
                        <a:pt x="135" y="84"/>
                        <a:pt x="136" y="83"/>
                        <a:pt x="136" y="82"/>
                      </a:cubicBezTo>
                      <a:cubicBezTo>
                        <a:pt x="134" y="81"/>
                        <a:pt x="132" y="79"/>
                        <a:pt x="130" y="78"/>
                      </a:cubicBezTo>
                      <a:moveTo>
                        <a:pt x="139" y="78"/>
                      </a:moveTo>
                      <a:cubicBezTo>
                        <a:pt x="138" y="79"/>
                        <a:pt x="137" y="81"/>
                        <a:pt x="137" y="82"/>
                      </a:cubicBezTo>
                      <a:cubicBezTo>
                        <a:pt x="138" y="83"/>
                        <a:pt x="140" y="84"/>
                        <a:pt x="141" y="85"/>
                      </a:cubicBezTo>
                      <a:cubicBezTo>
                        <a:pt x="142" y="83"/>
                        <a:pt x="143" y="82"/>
                        <a:pt x="143" y="81"/>
                      </a:cubicBezTo>
                      <a:cubicBezTo>
                        <a:pt x="142" y="80"/>
                        <a:pt x="140" y="79"/>
                        <a:pt x="139" y="78"/>
                      </a:cubicBezTo>
                      <a:moveTo>
                        <a:pt x="74" y="78"/>
                      </a:moveTo>
                      <a:cubicBezTo>
                        <a:pt x="74" y="78"/>
                        <a:pt x="74" y="78"/>
                        <a:pt x="74" y="78"/>
                      </a:cubicBezTo>
                      <a:cubicBezTo>
                        <a:pt x="76" y="79"/>
                        <a:pt x="79" y="81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79" y="81"/>
                        <a:pt x="76" y="79"/>
                        <a:pt x="74" y="78"/>
                      </a:cubicBezTo>
                      <a:moveTo>
                        <a:pt x="74" y="78"/>
                      </a:moveTo>
                      <a:cubicBezTo>
                        <a:pt x="74" y="78"/>
                        <a:pt x="74" y="78"/>
                        <a:pt x="74" y="78"/>
                      </a:cubicBezTo>
                      <a:cubicBezTo>
                        <a:pt x="74" y="78"/>
                        <a:pt x="74" y="78"/>
                        <a:pt x="74" y="78"/>
                      </a:cubicBezTo>
                      <a:cubicBezTo>
                        <a:pt x="74" y="78"/>
                        <a:pt x="74" y="78"/>
                        <a:pt x="74" y="78"/>
                      </a:cubicBezTo>
                      <a:cubicBezTo>
                        <a:pt x="74" y="78"/>
                        <a:pt x="74" y="78"/>
                        <a:pt x="74" y="78"/>
                      </a:cubicBezTo>
                      <a:moveTo>
                        <a:pt x="75" y="77"/>
                      </a:moveTo>
                      <a:cubicBezTo>
                        <a:pt x="75" y="78"/>
                        <a:pt x="74" y="78"/>
                        <a:pt x="74" y="78"/>
                      </a:cubicBezTo>
                      <a:cubicBezTo>
                        <a:pt x="76" y="79"/>
                        <a:pt x="79" y="80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79" y="80"/>
                        <a:pt x="77" y="79"/>
                        <a:pt x="75" y="77"/>
                      </a:cubicBezTo>
                      <a:moveTo>
                        <a:pt x="74" y="77"/>
                      </a:moveTo>
                      <a:cubicBezTo>
                        <a:pt x="74" y="77"/>
                        <a:pt x="74" y="78"/>
                        <a:pt x="74" y="78"/>
                      </a:cubicBezTo>
                      <a:cubicBezTo>
                        <a:pt x="74" y="78"/>
                        <a:pt x="74" y="78"/>
                        <a:pt x="74" y="78"/>
                      </a:cubicBezTo>
                      <a:cubicBezTo>
                        <a:pt x="74" y="78"/>
                        <a:pt x="74" y="78"/>
                        <a:pt x="74" y="77"/>
                      </a:cubicBezTo>
                      <a:cubicBezTo>
                        <a:pt x="74" y="77"/>
                        <a:pt x="74" y="77"/>
                        <a:pt x="74" y="77"/>
                      </a:cubicBezTo>
                      <a:moveTo>
                        <a:pt x="70" y="77"/>
                      </a:moveTo>
                      <a:cubicBezTo>
                        <a:pt x="69" y="80"/>
                        <a:pt x="67" y="82"/>
                        <a:pt x="66" y="85"/>
                      </a:cubicBezTo>
                      <a:cubicBezTo>
                        <a:pt x="66" y="85"/>
                        <a:pt x="67" y="85"/>
                        <a:pt x="67" y="85"/>
                      </a:cubicBezTo>
                      <a:cubicBezTo>
                        <a:pt x="69" y="83"/>
                        <a:pt x="70" y="80"/>
                        <a:pt x="72" y="78"/>
                      </a:cubicBezTo>
                      <a:cubicBezTo>
                        <a:pt x="71" y="78"/>
                        <a:pt x="71" y="77"/>
                        <a:pt x="70" y="77"/>
                      </a:cubicBezTo>
                      <a:moveTo>
                        <a:pt x="49" y="77"/>
                      </a:moveTo>
                      <a:cubicBezTo>
                        <a:pt x="49" y="77"/>
                        <a:pt x="49" y="77"/>
                        <a:pt x="49" y="77"/>
                      </a:cubicBezTo>
                      <a:cubicBezTo>
                        <a:pt x="49" y="78"/>
                        <a:pt x="50" y="78"/>
                        <a:pt x="51" y="79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0" y="78"/>
                        <a:pt x="50" y="77"/>
                        <a:pt x="49" y="77"/>
                      </a:cubicBezTo>
                      <a:moveTo>
                        <a:pt x="69" y="77"/>
                      </a:moveTo>
                      <a:cubicBezTo>
                        <a:pt x="67" y="80"/>
                        <a:pt x="67" y="80"/>
                        <a:pt x="67" y="80"/>
                      </a:cubicBezTo>
                      <a:cubicBezTo>
                        <a:pt x="68" y="79"/>
                        <a:pt x="69" y="78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moveTo>
                        <a:pt x="48" y="76"/>
                      </a:moveTo>
                      <a:cubicBezTo>
                        <a:pt x="48" y="77"/>
                        <a:pt x="48" y="77"/>
                        <a:pt x="48" y="77"/>
                      </a:cubicBezTo>
                      <a:cubicBezTo>
                        <a:pt x="48" y="77"/>
                        <a:pt x="48" y="77"/>
                        <a:pt x="48" y="77"/>
                      </a:cubicBezTo>
                      <a:cubicBezTo>
                        <a:pt x="48" y="77"/>
                        <a:pt x="48" y="77"/>
                        <a:pt x="48" y="77"/>
                      </a:cubicBezTo>
                      <a:cubicBezTo>
                        <a:pt x="48" y="77"/>
                        <a:pt x="48" y="76"/>
                        <a:pt x="48" y="76"/>
                      </a:cubicBezTo>
                      <a:moveTo>
                        <a:pt x="49" y="76"/>
                      </a:moveTo>
                      <a:cubicBezTo>
                        <a:pt x="49" y="76"/>
                        <a:pt x="49" y="77"/>
                        <a:pt x="49" y="77"/>
                      </a:cubicBezTo>
                      <a:cubicBezTo>
                        <a:pt x="50" y="77"/>
                        <a:pt x="50" y="78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77"/>
                        <a:pt x="50" y="77"/>
                        <a:pt x="49" y="76"/>
                      </a:cubicBezTo>
                      <a:moveTo>
                        <a:pt x="47" y="76"/>
                      </a:moveTo>
                      <a:cubicBezTo>
                        <a:pt x="47" y="76"/>
                        <a:pt x="47" y="76"/>
                        <a:pt x="47" y="76"/>
                      </a:cubicBezTo>
                      <a:cubicBezTo>
                        <a:pt x="47" y="76"/>
                        <a:pt x="47" y="76"/>
                        <a:pt x="48" y="77"/>
                      </a:cubicBezTo>
                      <a:cubicBezTo>
                        <a:pt x="48" y="76"/>
                        <a:pt x="48" y="76"/>
                        <a:pt x="48" y="76"/>
                      </a:cubicBezTo>
                      <a:cubicBezTo>
                        <a:pt x="48" y="76"/>
                        <a:pt x="47" y="76"/>
                        <a:pt x="47" y="76"/>
                      </a:cubicBezTo>
                      <a:moveTo>
                        <a:pt x="49" y="76"/>
                      </a:moveTo>
                      <a:cubicBezTo>
                        <a:pt x="48" y="76"/>
                        <a:pt x="48" y="76"/>
                        <a:pt x="48" y="76"/>
                      </a:cubicBezTo>
                      <a:cubicBezTo>
                        <a:pt x="48" y="76"/>
                        <a:pt x="48" y="76"/>
                        <a:pt x="48" y="76"/>
                      </a:cubicBezTo>
                      <a:cubicBezTo>
                        <a:pt x="48" y="76"/>
                        <a:pt x="49" y="76"/>
                        <a:pt x="49" y="76"/>
                      </a:cubicBezTo>
                      <a:cubicBezTo>
                        <a:pt x="49" y="76"/>
                        <a:pt x="49" y="76"/>
                        <a:pt x="49" y="76"/>
                      </a:cubicBezTo>
                      <a:moveTo>
                        <a:pt x="49" y="76"/>
                      </a:moveTo>
                      <a:cubicBezTo>
                        <a:pt x="49" y="76"/>
                        <a:pt x="49" y="76"/>
                        <a:pt x="49" y="76"/>
                      </a:cubicBezTo>
                      <a:cubicBezTo>
                        <a:pt x="50" y="76"/>
                        <a:pt x="50" y="76"/>
                        <a:pt x="50" y="76"/>
                      </a:cubicBezTo>
                      <a:cubicBezTo>
                        <a:pt x="50" y="76"/>
                        <a:pt x="50" y="76"/>
                        <a:pt x="49" y="76"/>
                      </a:cubicBezTo>
                      <a:moveTo>
                        <a:pt x="71" y="76"/>
                      </a:moveTo>
                      <a:cubicBezTo>
                        <a:pt x="71" y="76"/>
                        <a:pt x="71" y="76"/>
                        <a:pt x="71" y="76"/>
                      </a:cubicBezTo>
                      <a:cubicBezTo>
                        <a:pt x="71" y="76"/>
                        <a:pt x="72" y="77"/>
                        <a:pt x="72" y="77"/>
                      </a:cubicBezTo>
                      <a:cubicBezTo>
                        <a:pt x="72" y="77"/>
                        <a:pt x="72" y="77"/>
                        <a:pt x="72" y="77"/>
                      </a:cubicBezTo>
                      <a:cubicBezTo>
                        <a:pt x="72" y="76"/>
                        <a:pt x="71" y="76"/>
                        <a:pt x="71" y="76"/>
                      </a:cubicBezTo>
                      <a:moveTo>
                        <a:pt x="13" y="76"/>
                      </a:moveTo>
                      <a:cubicBezTo>
                        <a:pt x="13" y="76"/>
                        <a:pt x="12" y="77"/>
                        <a:pt x="12" y="78"/>
                      </a:cubicBezTo>
                      <a:cubicBezTo>
                        <a:pt x="12" y="78"/>
                        <a:pt x="13" y="78"/>
                        <a:pt x="14" y="79"/>
                      </a:cubicBezTo>
                      <a:cubicBezTo>
                        <a:pt x="15" y="76"/>
                        <a:pt x="15" y="76"/>
                        <a:pt x="15" y="76"/>
                      </a:cubicBezTo>
                      <a:cubicBezTo>
                        <a:pt x="14" y="76"/>
                        <a:pt x="14" y="76"/>
                        <a:pt x="13" y="76"/>
                      </a:cubicBezTo>
                      <a:moveTo>
                        <a:pt x="49" y="76"/>
                      </a:moveTo>
                      <a:cubicBezTo>
                        <a:pt x="49" y="76"/>
                        <a:pt x="49" y="76"/>
                        <a:pt x="49" y="76"/>
                      </a:cubicBezTo>
                      <a:cubicBezTo>
                        <a:pt x="49" y="76"/>
                        <a:pt x="49" y="76"/>
                        <a:pt x="49" y="76"/>
                      </a:cubicBezTo>
                      <a:cubicBezTo>
                        <a:pt x="49" y="76"/>
                        <a:pt x="49" y="76"/>
                        <a:pt x="49" y="76"/>
                      </a:cubicBezTo>
                      <a:cubicBezTo>
                        <a:pt x="49" y="76"/>
                        <a:pt x="49" y="76"/>
                        <a:pt x="49" y="76"/>
                      </a:cubicBezTo>
                      <a:moveTo>
                        <a:pt x="71" y="75"/>
                      </a:moveTo>
                      <a:cubicBezTo>
                        <a:pt x="71" y="76"/>
                        <a:pt x="71" y="76"/>
                        <a:pt x="71" y="76"/>
                      </a:cubicBezTo>
                      <a:cubicBezTo>
                        <a:pt x="72" y="76"/>
                        <a:pt x="72" y="76"/>
                        <a:pt x="72" y="76"/>
                      </a:cubicBezTo>
                      <a:cubicBezTo>
                        <a:pt x="72" y="76"/>
                        <a:pt x="73" y="76"/>
                        <a:pt x="73" y="76"/>
                      </a:cubicBezTo>
                      <a:cubicBezTo>
                        <a:pt x="72" y="76"/>
                        <a:pt x="72" y="76"/>
                        <a:pt x="71" y="75"/>
                      </a:cubicBezTo>
                      <a:moveTo>
                        <a:pt x="48" y="75"/>
                      </a:moveTo>
                      <a:cubicBezTo>
                        <a:pt x="48" y="76"/>
                        <a:pt x="47" y="76"/>
                        <a:pt x="47" y="76"/>
                      </a:cubicBezTo>
                      <a:cubicBezTo>
                        <a:pt x="48" y="76"/>
                        <a:pt x="48" y="76"/>
                        <a:pt x="48" y="76"/>
                      </a:cubicBezTo>
                      <a:cubicBezTo>
                        <a:pt x="48" y="76"/>
                        <a:pt x="48" y="76"/>
                        <a:pt x="48" y="76"/>
                      </a:cubicBezTo>
                      <a:cubicBezTo>
                        <a:pt x="48" y="76"/>
                        <a:pt x="48" y="75"/>
                        <a:pt x="48" y="75"/>
                      </a:cubicBezTo>
                      <a:moveTo>
                        <a:pt x="13" y="75"/>
                      </a:moveTo>
                      <a:cubicBezTo>
                        <a:pt x="12" y="76"/>
                        <a:pt x="12" y="77"/>
                        <a:pt x="1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3" y="75"/>
                        <a:pt x="13" y="75"/>
                        <a:pt x="13" y="75"/>
                      </a:cubicBezTo>
                      <a:cubicBezTo>
                        <a:pt x="13" y="75"/>
                        <a:pt x="13" y="75"/>
                        <a:pt x="13" y="75"/>
                      </a:cubicBezTo>
                      <a:moveTo>
                        <a:pt x="116" y="75"/>
                      </a:moveTo>
                      <a:cubicBezTo>
                        <a:pt x="115" y="76"/>
                        <a:pt x="115" y="77"/>
                        <a:pt x="115" y="77"/>
                      </a:cubicBezTo>
                      <a:cubicBezTo>
                        <a:pt x="117" y="79"/>
                        <a:pt x="119" y="80"/>
                        <a:pt x="122" y="82"/>
                      </a:cubicBezTo>
                      <a:cubicBezTo>
                        <a:pt x="122" y="81"/>
                        <a:pt x="122" y="80"/>
                        <a:pt x="123" y="79"/>
                      </a:cubicBezTo>
                      <a:cubicBezTo>
                        <a:pt x="121" y="78"/>
                        <a:pt x="118" y="77"/>
                        <a:pt x="116" y="75"/>
                      </a:cubicBezTo>
                      <a:cubicBezTo>
                        <a:pt x="116" y="76"/>
                        <a:pt x="116" y="76"/>
                        <a:pt x="115" y="76"/>
                      </a:cubicBezTo>
                      <a:cubicBezTo>
                        <a:pt x="116" y="75"/>
                        <a:pt x="116" y="75"/>
                        <a:pt x="116" y="75"/>
                      </a:cubicBezTo>
                      <a:cubicBezTo>
                        <a:pt x="116" y="75"/>
                        <a:pt x="116" y="75"/>
                        <a:pt x="116" y="75"/>
                      </a:cubicBezTo>
                      <a:moveTo>
                        <a:pt x="70" y="75"/>
                      </a:move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moveTo>
                        <a:pt x="12" y="75"/>
                      </a:moveTo>
                      <a:cubicBezTo>
                        <a:pt x="12" y="76"/>
                        <a:pt x="11" y="76"/>
                        <a:pt x="11" y="77"/>
                      </a:cubicBezTo>
                      <a:cubicBezTo>
                        <a:pt x="11" y="77"/>
                        <a:pt x="11" y="77"/>
                        <a:pt x="11" y="77"/>
                      </a:cubicBezTo>
                      <a:cubicBezTo>
                        <a:pt x="12" y="76"/>
                        <a:pt x="12" y="76"/>
                        <a:pt x="12" y="75"/>
                      </a:cubicBezTo>
                      <a:cubicBezTo>
                        <a:pt x="12" y="75"/>
                        <a:pt x="12" y="75"/>
                        <a:pt x="12" y="75"/>
                      </a:cubicBezTo>
                      <a:moveTo>
                        <a:pt x="97" y="75"/>
                      </a:moveTo>
                      <a:cubicBezTo>
                        <a:pt x="96" y="77"/>
                        <a:pt x="94" y="80"/>
                        <a:pt x="93" y="82"/>
                      </a:cubicBezTo>
                      <a:cubicBezTo>
                        <a:pt x="96" y="84"/>
                        <a:pt x="99" y="86"/>
                        <a:pt x="102" y="88"/>
                      </a:cubicBezTo>
                      <a:cubicBezTo>
                        <a:pt x="103" y="85"/>
                        <a:pt x="105" y="83"/>
                        <a:pt x="106" y="80"/>
                      </a:cubicBezTo>
                      <a:cubicBezTo>
                        <a:pt x="103" y="79"/>
                        <a:pt x="100" y="77"/>
                        <a:pt x="97" y="75"/>
                      </a:cubicBezTo>
                      <a:moveTo>
                        <a:pt x="48" y="75"/>
                      </a:moveTo>
                      <a:cubicBezTo>
                        <a:pt x="48" y="75"/>
                        <a:pt x="48" y="75"/>
                        <a:pt x="48" y="75"/>
                      </a:cubicBezTo>
                      <a:cubicBezTo>
                        <a:pt x="48" y="75"/>
                        <a:pt x="48" y="75"/>
                        <a:pt x="48" y="75"/>
                      </a:cubicBezTo>
                      <a:cubicBezTo>
                        <a:pt x="48" y="75"/>
                        <a:pt x="48" y="75"/>
                        <a:pt x="48" y="75"/>
                      </a:cubicBezTo>
                      <a:cubicBezTo>
                        <a:pt x="48" y="75"/>
                        <a:pt x="48" y="75"/>
                        <a:pt x="48" y="75"/>
                      </a:cubicBezTo>
                      <a:moveTo>
                        <a:pt x="70" y="75"/>
                      </a:move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moveTo>
                        <a:pt x="65" y="74"/>
                      </a:moveTo>
                      <a:cubicBezTo>
                        <a:pt x="64" y="77"/>
                        <a:pt x="63" y="79"/>
                        <a:pt x="61" y="82"/>
                      </a:cubicBezTo>
                      <a:cubicBezTo>
                        <a:pt x="62" y="82"/>
                        <a:pt x="63" y="83"/>
                        <a:pt x="64" y="83"/>
                      </a:cubicBezTo>
                      <a:cubicBezTo>
                        <a:pt x="66" y="81"/>
                        <a:pt x="67" y="79"/>
                        <a:pt x="68" y="76"/>
                      </a:cubicBezTo>
                      <a:cubicBezTo>
                        <a:pt x="67" y="76"/>
                        <a:pt x="66" y="75"/>
                        <a:pt x="65" y="74"/>
                      </a:cubicBezTo>
                      <a:moveTo>
                        <a:pt x="76" y="74"/>
                      </a:moveTo>
                      <a:cubicBezTo>
                        <a:pt x="76" y="74"/>
                        <a:pt x="76" y="75"/>
                        <a:pt x="76" y="75"/>
                      </a:cubicBezTo>
                      <a:cubicBezTo>
                        <a:pt x="78" y="76"/>
                        <a:pt x="81" y="77"/>
                        <a:pt x="83" y="79"/>
                      </a:cubicBezTo>
                      <a:cubicBezTo>
                        <a:pt x="83" y="79"/>
                        <a:pt x="83" y="78"/>
                        <a:pt x="83" y="78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moveTo>
                        <a:pt x="76" y="74"/>
                      </a:moveTo>
                      <a:cubicBezTo>
                        <a:pt x="76" y="74"/>
                        <a:pt x="76" y="75"/>
                        <a:pt x="76" y="75"/>
                      </a:cubicBezTo>
                      <a:cubicBezTo>
                        <a:pt x="76" y="75"/>
                        <a:pt x="76" y="75"/>
                        <a:pt x="76" y="75"/>
                      </a:cubicBezTo>
                      <a:cubicBezTo>
                        <a:pt x="76" y="75"/>
                        <a:pt x="76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moveTo>
                        <a:pt x="132" y="74"/>
                      </a:moveTo>
                      <a:cubicBezTo>
                        <a:pt x="132" y="75"/>
                        <a:pt x="131" y="77"/>
                        <a:pt x="130" y="78"/>
                      </a:cubicBezTo>
                      <a:cubicBezTo>
                        <a:pt x="132" y="79"/>
                        <a:pt x="134" y="81"/>
                        <a:pt x="136" y="82"/>
                      </a:cubicBezTo>
                      <a:cubicBezTo>
                        <a:pt x="137" y="80"/>
                        <a:pt x="138" y="79"/>
                        <a:pt x="139" y="78"/>
                      </a:cubicBezTo>
                      <a:cubicBezTo>
                        <a:pt x="137" y="77"/>
                        <a:pt x="135" y="75"/>
                        <a:pt x="132" y="74"/>
                      </a:cubicBezTo>
                      <a:moveTo>
                        <a:pt x="117" y="74"/>
                      </a:moveTo>
                      <a:cubicBezTo>
                        <a:pt x="117" y="74"/>
                        <a:pt x="116" y="75"/>
                        <a:pt x="116" y="75"/>
                      </a:cubicBezTo>
                      <a:cubicBezTo>
                        <a:pt x="118" y="76"/>
                        <a:pt x="121" y="78"/>
                        <a:pt x="123" y="79"/>
                      </a:cubicBezTo>
                      <a:cubicBezTo>
                        <a:pt x="123" y="79"/>
                        <a:pt x="123" y="78"/>
                        <a:pt x="124" y="78"/>
                      </a:cubicBezTo>
                      <a:cubicBezTo>
                        <a:pt x="122" y="77"/>
                        <a:pt x="121" y="76"/>
                        <a:pt x="119" y="76"/>
                      </a:cubicBezTo>
                      <a:cubicBezTo>
                        <a:pt x="119" y="75"/>
                        <a:pt x="119" y="75"/>
                        <a:pt x="119" y="75"/>
                      </a:cubicBezTo>
                      <a:cubicBezTo>
                        <a:pt x="118" y="75"/>
                        <a:pt x="118" y="74"/>
                        <a:pt x="117" y="74"/>
                      </a:cubicBezTo>
                      <a:moveTo>
                        <a:pt x="117" y="74"/>
                      </a:moveTo>
                      <a:cubicBezTo>
                        <a:pt x="116" y="74"/>
                        <a:pt x="116" y="75"/>
                        <a:pt x="116" y="75"/>
                      </a:cubicBezTo>
                      <a:cubicBezTo>
                        <a:pt x="116" y="75"/>
                        <a:pt x="116" y="75"/>
                        <a:pt x="116" y="75"/>
                      </a:cubicBezTo>
                      <a:cubicBezTo>
                        <a:pt x="117" y="74"/>
                        <a:pt x="117" y="74"/>
                        <a:pt x="117" y="74"/>
                      </a:cubicBezTo>
                      <a:cubicBezTo>
                        <a:pt x="117" y="74"/>
                        <a:pt x="117" y="74"/>
                        <a:pt x="117" y="74"/>
                      </a:cubicBezTo>
                      <a:moveTo>
                        <a:pt x="98" y="74"/>
                      </a:moveTo>
                      <a:cubicBezTo>
                        <a:pt x="98" y="74"/>
                        <a:pt x="98" y="74"/>
                        <a:pt x="98" y="74"/>
                      </a:cubicBezTo>
                      <a:cubicBezTo>
                        <a:pt x="99" y="75"/>
                        <a:pt x="101" y="75"/>
                        <a:pt x="102" y="76"/>
                      </a:cubicBezTo>
                      <a:cubicBezTo>
                        <a:pt x="98" y="74"/>
                        <a:pt x="98" y="74"/>
                        <a:pt x="98" y="74"/>
                      </a:cubicBezTo>
                      <a:moveTo>
                        <a:pt x="32" y="74"/>
                      </a:moveTo>
                      <a:cubicBezTo>
                        <a:pt x="31" y="75"/>
                        <a:pt x="30" y="76"/>
                        <a:pt x="30" y="78"/>
                      </a:cubicBezTo>
                      <a:cubicBezTo>
                        <a:pt x="30" y="78"/>
                        <a:pt x="31" y="79"/>
                        <a:pt x="32" y="79"/>
                      </a:cubicBezTo>
                      <a:cubicBezTo>
                        <a:pt x="33" y="78"/>
                        <a:pt x="34" y="76"/>
                        <a:pt x="35" y="75"/>
                      </a:cubicBezTo>
                      <a:cubicBezTo>
                        <a:pt x="34" y="75"/>
                        <a:pt x="33" y="74"/>
                        <a:pt x="32" y="74"/>
                      </a:cubicBezTo>
                      <a:moveTo>
                        <a:pt x="77" y="73"/>
                      </a:moveTo>
                      <a:cubicBezTo>
                        <a:pt x="77" y="74"/>
                        <a:pt x="77" y="74"/>
                        <a:pt x="77" y="74"/>
                      </a:cubicBezTo>
                      <a:cubicBezTo>
                        <a:pt x="83" y="78"/>
                        <a:pt x="83" y="78"/>
                        <a:pt x="83" y="78"/>
                      </a:cubicBezTo>
                      <a:cubicBezTo>
                        <a:pt x="83" y="78"/>
                        <a:pt x="84" y="78"/>
                        <a:pt x="84" y="77"/>
                      </a:cubicBezTo>
                      <a:cubicBezTo>
                        <a:pt x="81" y="76"/>
                        <a:pt x="79" y="75"/>
                        <a:pt x="77" y="73"/>
                      </a:cubicBezTo>
                      <a:moveTo>
                        <a:pt x="77" y="73"/>
                      </a:moveTo>
                      <a:cubicBezTo>
                        <a:pt x="77" y="73"/>
                        <a:pt x="77" y="74"/>
                        <a:pt x="76" y="74"/>
                      </a:cubicBezTo>
                      <a:cubicBezTo>
                        <a:pt x="76" y="74"/>
                        <a:pt x="76" y="74"/>
                        <a:pt x="76" y="74"/>
                      </a:cubicBezTo>
                      <a:cubicBezTo>
                        <a:pt x="77" y="74"/>
                        <a:pt x="77" y="73"/>
                        <a:pt x="77" y="73"/>
                      </a:cubicBezTo>
                      <a:cubicBezTo>
                        <a:pt x="77" y="73"/>
                        <a:pt x="77" y="73"/>
                        <a:pt x="77" y="73"/>
                      </a:cubicBezTo>
                      <a:moveTo>
                        <a:pt x="66" y="73"/>
                      </a:moveTo>
                      <a:cubicBezTo>
                        <a:pt x="66" y="73"/>
                        <a:pt x="66" y="73"/>
                        <a:pt x="66" y="73"/>
                      </a:cubicBezTo>
                      <a:cubicBezTo>
                        <a:pt x="67" y="74"/>
                        <a:pt x="68" y="74"/>
                        <a:pt x="69" y="75"/>
                      </a:cubicBezTo>
                      <a:cubicBezTo>
                        <a:pt x="69" y="75"/>
                        <a:pt x="69" y="75"/>
                        <a:pt x="69" y="75"/>
                      </a:cubicBezTo>
                      <a:cubicBezTo>
                        <a:pt x="68" y="74"/>
                        <a:pt x="67" y="73"/>
                        <a:pt x="66" y="73"/>
                      </a:cubicBezTo>
                      <a:moveTo>
                        <a:pt x="142" y="73"/>
                      </a:moveTo>
                      <a:cubicBezTo>
                        <a:pt x="141" y="74"/>
                        <a:pt x="140" y="76"/>
                        <a:pt x="139" y="78"/>
                      </a:cubicBezTo>
                      <a:cubicBezTo>
                        <a:pt x="141" y="79"/>
                        <a:pt x="142" y="80"/>
                        <a:pt x="144" y="81"/>
                      </a:cubicBezTo>
                      <a:cubicBezTo>
                        <a:pt x="145" y="79"/>
                        <a:pt x="146" y="77"/>
                        <a:pt x="147" y="76"/>
                      </a:cubicBezTo>
                      <a:cubicBezTo>
                        <a:pt x="145" y="75"/>
                        <a:pt x="144" y="74"/>
                        <a:pt x="142" y="73"/>
                      </a:cubicBezTo>
                      <a:moveTo>
                        <a:pt x="66" y="72"/>
                      </a:moveTo>
                      <a:cubicBezTo>
                        <a:pt x="66" y="72"/>
                        <a:pt x="66" y="73"/>
                        <a:pt x="66" y="73"/>
                      </a:cubicBezTo>
                      <a:cubicBezTo>
                        <a:pt x="67" y="73"/>
                        <a:pt x="68" y="74"/>
                        <a:pt x="69" y="74"/>
                      </a:cubicBezTo>
                      <a:cubicBezTo>
                        <a:pt x="69" y="74"/>
                        <a:pt x="69" y="74"/>
                        <a:pt x="69" y="74"/>
                      </a:cubicBezTo>
                      <a:cubicBezTo>
                        <a:pt x="68" y="74"/>
                        <a:pt x="67" y="73"/>
                        <a:pt x="66" y="72"/>
                      </a:cubicBezTo>
                      <a:moveTo>
                        <a:pt x="130" y="72"/>
                      </a:moveTo>
                      <a:cubicBezTo>
                        <a:pt x="128" y="75"/>
                        <a:pt x="127" y="77"/>
                        <a:pt x="126" y="79"/>
                      </a:cubicBezTo>
                      <a:cubicBezTo>
                        <a:pt x="126" y="79"/>
                        <a:pt x="126" y="79"/>
                        <a:pt x="126" y="80"/>
                      </a:cubicBezTo>
                      <a:cubicBezTo>
                        <a:pt x="128" y="77"/>
                        <a:pt x="129" y="75"/>
                        <a:pt x="131" y="73"/>
                      </a:cubicBezTo>
                      <a:cubicBezTo>
                        <a:pt x="130" y="73"/>
                        <a:pt x="130" y="72"/>
                        <a:pt x="130" y="72"/>
                      </a:cubicBezTo>
                      <a:moveTo>
                        <a:pt x="73" y="72"/>
                      </a:moveTo>
                      <a:cubicBezTo>
                        <a:pt x="73" y="72"/>
                        <a:pt x="73" y="73"/>
                        <a:pt x="73" y="73"/>
                      </a:cubicBezTo>
                      <a:cubicBezTo>
                        <a:pt x="73" y="73"/>
                        <a:pt x="74" y="73"/>
                        <a:pt x="74" y="74"/>
                      </a:cubicBezTo>
                      <a:cubicBezTo>
                        <a:pt x="74" y="73"/>
                        <a:pt x="74" y="73"/>
                        <a:pt x="74" y="73"/>
                      </a:cubicBezTo>
                      <a:cubicBezTo>
                        <a:pt x="73" y="72"/>
                        <a:pt x="73" y="72"/>
                        <a:pt x="73" y="72"/>
                      </a:cubicBezTo>
                      <a:moveTo>
                        <a:pt x="99" y="72"/>
                      </a:moveTo>
                      <a:cubicBezTo>
                        <a:pt x="99" y="72"/>
                        <a:pt x="99" y="72"/>
                        <a:pt x="99" y="72"/>
                      </a:cubicBezTo>
                      <a:cubicBezTo>
                        <a:pt x="102" y="74"/>
                        <a:pt x="105" y="76"/>
                        <a:pt x="108" y="77"/>
                      </a:cubicBezTo>
                      <a:cubicBezTo>
                        <a:pt x="108" y="77"/>
                        <a:pt x="108" y="77"/>
                        <a:pt x="108" y="77"/>
                      </a:cubicBezTo>
                      <a:cubicBezTo>
                        <a:pt x="105" y="75"/>
                        <a:pt x="102" y="74"/>
                        <a:pt x="99" y="72"/>
                      </a:cubicBezTo>
                      <a:moveTo>
                        <a:pt x="16" y="72"/>
                      </a:moveTo>
                      <a:cubicBezTo>
                        <a:pt x="15" y="72"/>
                        <a:pt x="15" y="72"/>
                        <a:pt x="15" y="73"/>
                      </a:cubicBezTo>
                      <a:cubicBezTo>
                        <a:pt x="15" y="73"/>
                        <a:pt x="16" y="73"/>
                        <a:pt x="16" y="74"/>
                      </a:cubicBezTo>
                      <a:cubicBezTo>
                        <a:pt x="17" y="72"/>
                        <a:pt x="17" y="72"/>
                        <a:pt x="17" y="72"/>
                      </a:cubicBezTo>
                      <a:cubicBezTo>
                        <a:pt x="17" y="72"/>
                        <a:pt x="16" y="72"/>
                        <a:pt x="16" y="72"/>
                      </a:cubicBezTo>
                      <a:moveTo>
                        <a:pt x="72" y="71"/>
                      </a:move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moveTo>
                        <a:pt x="15" y="71"/>
                      </a:moveTo>
                      <a:cubicBezTo>
                        <a:pt x="15" y="72"/>
                        <a:pt x="14" y="72"/>
                        <a:pt x="14" y="72"/>
                      </a:cubicBezTo>
                      <a:cubicBezTo>
                        <a:pt x="14" y="72"/>
                        <a:pt x="14" y="72"/>
                        <a:pt x="15" y="72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moveTo>
                        <a:pt x="74" y="71"/>
                      </a:moveTo>
                      <a:cubicBezTo>
                        <a:pt x="74" y="71"/>
                        <a:pt x="73" y="72"/>
                        <a:pt x="73" y="72"/>
                      </a:cubicBezTo>
                      <a:cubicBezTo>
                        <a:pt x="75" y="73"/>
                        <a:pt x="75" y="73"/>
                        <a:pt x="75" y="73"/>
                      </a:cubicBezTo>
                      <a:cubicBezTo>
                        <a:pt x="75" y="73"/>
                        <a:pt x="75" y="72"/>
                        <a:pt x="75" y="72"/>
                      </a:cubicBezTo>
                      <a:cubicBezTo>
                        <a:pt x="75" y="72"/>
                        <a:pt x="74" y="71"/>
                        <a:pt x="74" y="71"/>
                      </a:cubicBezTo>
                      <a:moveTo>
                        <a:pt x="15" y="71"/>
                      </a:moveTo>
                      <a:cubicBezTo>
                        <a:pt x="15" y="72"/>
                        <a:pt x="14" y="72"/>
                        <a:pt x="14" y="72"/>
                      </a:cubicBezTo>
                      <a:cubicBezTo>
                        <a:pt x="14" y="72"/>
                        <a:pt x="14" y="72"/>
                        <a:pt x="14" y="72"/>
                      </a:cubicBezTo>
                      <a:cubicBezTo>
                        <a:pt x="14" y="72"/>
                        <a:pt x="15" y="72"/>
                        <a:pt x="15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moveTo>
                        <a:pt x="16" y="71"/>
                      </a:moveTo>
                      <a:cubicBezTo>
                        <a:pt x="16" y="71"/>
                        <a:pt x="16" y="71"/>
                        <a:pt x="16" y="72"/>
                      </a:cubicBezTo>
                      <a:cubicBezTo>
                        <a:pt x="17" y="72"/>
                        <a:pt x="17" y="72"/>
                        <a:pt x="17" y="72"/>
                      </a:cubicBezTo>
                      <a:cubicBezTo>
                        <a:pt x="17" y="72"/>
                        <a:pt x="17" y="72"/>
                        <a:pt x="17" y="72"/>
                      </a:cubicBezTo>
                      <a:cubicBezTo>
                        <a:pt x="17" y="72"/>
                        <a:pt x="17" y="72"/>
                        <a:pt x="17" y="72"/>
                      </a:cubicBezTo>
                      <a:cubicBezTo>
                        <a:pt x="17" y="71"/>
                        <a:pt x="17" y="71"/>
                        <a:pt x="16" y="71"/>
                      </a:cubicBezTo>
                      <a:moveTo>
                        <a:pt x="34" y="71"/>
                      </a:moveTo>
                      <a:cubicBezTo>
                        <a:pt x="33" y="72"/>
                        <a:pt x="33" y="73"/>
                        <a:pt x="32" y="74"/>
                      </a:cubicBezTo>
                      <a:cubicBezTo>
                        <a:pt x="33" y="74"/>
                        <a:pt x="34" y="75"/>
                        <a:pt x="35" y="75"/>
                      </a:cubicBezTo>
                      <a:cubicBezTo>
                        <a:pt x="35" y="74"/>
                        <a:pt x="36" y="73"/>
                        <a:pt x="36" y="72"/>
                      </a:cubicBezTo>
                      <a:cubicBezTo>
                        <a:pt x="35" y="72"/>
                        <a:pt x="35" y="71"/>
                        <a:pt x="34" y="71"/>
                      </a:cubicBezTo>
                      <a:moveTo>
                        <a:pt x="73" y="70"/>
                      </a:move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2" y="71"/>
                        <a:pt x="72" y="71"/>
                        <a:pt x="73" y="71"/>
                      </a:cubicBezTo>
                      <a:cubicBezTo>
                        <a:pt x="73" y="70"/>
                        <a:pt x="73" y="70"/>
                        <a:pt x="73" y="70"/>
                      </a:cubicBezTo>
                      <a:moveTo>
                        <a:pt x="15" y="70"/>
                      </a:move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6" y="71"/>
                        <a:pt x="16" y="71"/>
                        <a:pt x="16" y="71"/>
                      </a:cubicBezTo>
                      <a:cubicBezTo>
                        <a:pt x="16" y="71"/>
                        <a:pt x="15" y="70"/>
                        <a:pt x="15" y="70"/>
                      </a:cubicBezTo>
                      <a:moveTo>
                        <a:pt x="15" y="70"/>
                      </a:move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1"/>
                        <a:pt x="15" y="71"/>
                        <a:pt x="15" y="70"/>
                      </a:cubicBezTo>
                      <a:cubicBezTo>
                        <a:pt x="15" y="70"/>
                        <a:pt x="15" y="70"/>
                        <a:pt x="15" y="70"/>
                      </a:cubicBezTo>
                      <a:moveTo>
                        <a:pt x="100" y="70"/>
                      </a:moveTo>
                      <a:cubicBezTo>
                        <a:pt x="100" y="70"/>
                        <a:pt x="100" y="71"/>
                        <a:pt x="100" y="71"/>
                      </a:cubicBezTo>
                      <a:cubicBezTo>
                        <a:pt x="109" y="76"/>
                        <a:pt x="109" y="76"/>
                        <a:pt x="109" y="76"/>
                      </a:cubicBezTo>
                      <a:cubicBezTo>
                        <a:pt x="109" y="76"/>
                        <a:pt x="109" y="76"/>
                        <a:pt x="109" y="76"/>
                      </a:cubicBezTo>
                      <a:cubicBezTo>
                        <a:pt x="109" y="76"/>
                        <a:pt x="109" y="75"/>
                        <a:pt x="109" y="75"/>
                      </a:cubicBezTo>
                      <a:cubicBezTo>
                        <a:pt x="100" y="70"/>
                        <a:pt x="100" y="70"/>
                        <a:pt x="100" y="70"/>
                      </a:cubicBezTo>
                      <a:moveTo>
                        <a:pt x="38" y="70"/>
                      </a:moveTo>
                      <a:cubicBezTo>
                        <a:pt x="38" y="70"/>
                        <a:pt x="38" y="70"/>
                        <a:pt x="38" y="70"/>
                      </a:cubicBezTo>
                      <a:cubicBezTo>
                        <a:pt x="38" y="70"/>
                        <a:pt x="38" y="70"/>
                        <a:pt x="38" y="70"/>
                      </a:cubicBezTo>
                      <a:cubicBezTo>
                        <a:pt x="38" y="70"/>
                        <a:pt x="38" y="70"/>
                        <a:pt x="38" y="70"/>
                      </a:cubicBezTo>
                      <a:moveTo>
                        <a:pt x="145" y="70"/>
                      </a:moveTo>
                      <a:cubicBezTo>
                        <a:pt x="146" y="71"/>
                        <a:pt x="148" y="71"/>
                        <a:pt x="149" y="72"/>
                      </a:cubicBezTo>
                      <a:cubicBezTo>
                        <a:pt x="149" y="72"/>
                        <a:pt x="149" y="72"/>
                        <a:pt x="149" y="72"/>
                      </a:cubicBezTo>
                      <a:cubicBezTo>
                        <a:pt x="148" y="71"/>
                        <a:pt x="146" y="71"/>
                        <a:pt x="145" y="70"/>
                      </a:cubicBezTo>
                      <a:moveTo>
                        <a:pt x="144" y="70"/>
                      </a:moveTo>
                      <a:cubicBezTo>
                        <a:pt x="143" y="71"/>
                        <a:pt x="143" y="72"/>
                        <a:pt x="142" y="72"/>
                      </a:cubicBezTo>
                      <a:cubicBezTo>
                        <a:pt x="144" y="73"/>
                        <a:pt x="145" y="74"/>
                        <a:pt x="147" y="75"/>
                      </a:cubicBezTo>
                      <a:cubicBezTo>
                        <a:pt x="147" y="74"/>
                        <a:pt x="148" y="73"/>
                        <a:pt x="148" y="72"/>
                      </a:cubicBezTo>
                      <a:cubicBezTo>
                        <a:pt x="147" y="72"/>
                        <a:pt x="145" y="71"/>
                        <a:pt x="144" y="70"/>
                      </a:cubicBezTo>
                      <a:moveTo>
                        <a:pt x="100" y="70"/>
                      </a:moveTo>
                      <a:cubicBezTo>
                        <a:pt x="100" y="70"/>
                        <a:pt x="100" y="70"/>
                        <a:pt x="100" y="70"/>
                      </a:cubicBezTo>
                      <a:cubicBezTo>
                        <a:pt x="103" y="72"/>
                        <a:pt x="106" y="73"/>
                        <a:pt x="109" y="75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6" y="73"/>
                        <a:pt x="103" y="71"/>
                        <a:pt x="100" y="70"/>
                      </a:cubicBezTo>
                      <a:moveTo>
                        <a:pt x="144" y="70"/>
                      </a:moveTo>
                      <a:cubicBezTo>
                        <a:pt x="144" y="70"/>
                        <a:pt x="144" y="70"/>
                        <a:pt x="144" y="70"/>
                      </a:cubicBezTo>
                      <a:cubicBezTo>
                        <a:pt x="148" y="72"/>
                        <a:pt x="148" y="72"/>
                        <a:pt x="148" y="72"/>
                      </a:cubicBezTo>
                      <a:cubicBezTo>
                        <a:pt x="147" y="71"/>
                        <a:pt x="145" y="70"/>
                        <a:pt x="144" y="70"/>
                      </a:cubicBezTo>
                      <a:moveTo>
                        <a:pt x="68" y="69"/>
                      </a:moveTo>
                      <a:cubicBezTo>
                        <a:pt x="68" y="69"/>
                        <a:pt x="68" y="70"/>
                        <a:pt x="68" y="70"/>
                      </a:cubicBezTo>
                      <a:cubicBezTo>
                        <a:pt x="69" y="71"/>
                        <a:pt x="70" y="71"/>
                        <a:pt x="71" y="72"/>
                      </a:cubicBezTo>
                      <a:cubicBezTo>
                        <a:pt x="71" y="72"/>
                        <a:pt x="71" y="71"/>
                        <a:pt x="71" y="71"/>
                      </a:cubicBezTo>
                      <a:cubicBezTo>
                        <a:pt x="68" y="69"/>
                        <a:pt x="68" y="69"/>
                        <a:pt x="68" y="69"/>
                      </a:cubicBezTo>
                      <a:moveTo>
                        <a:pt x="109" y="69"/>
                      </a:moveTo>
                      <a:cubicBezTo>
                        <a:pt x="110" y="70"/>
                        <a:pt x="111" y="71"/>
                        <a:pt x="111" y="71"/>
                      </a:cubicBezTo>
                      <a:cubicBezTo>
                        <a:pt x="111" y="71"/>
                        <a:pt x="111" y="71"/>
                        <a:pt x="111" y="71"/>
                      </a:cubicBezTo>
                      <a:cubicBezTo>
                        <a:pt x="111" y="70"/>
                        <a:pt x="110" y="70"/>
                        <a:pt x="109" y="69"/>
                      </a:cubicBezTo>
                      <a:moveTo>
                        <a:pt x="136" y="69"/>
                      </a:moveTo>
                      <a:cubicBezTo>
                        <a:pt x="135" y="71"/>
                        <a:pt x="134" y="72"/>
                        <a:pt x="133" y="74"/>
                      </a:cubicBezTo>
                      <a:cubicBezTo>
                        <a:pt x="135" y="75"/>
                        <a:pt x="137" y="76"/>
                        <a:pt x="139" y="78"/>
                      </a:cubicBezTo>
                      <a:cubicBezTo>
                        <a:pt x="140" y="76"/>
                        <a:pt x="141" y="74"/>
                        <a:pt x="142" y="73"/>
                      </a:cubicBezTo>
                      <a:cubicBezTo>
                        <a:pt x="140" y="71"/>
                        <a:pt x="138" y="70"/>
                        <a:pt x="136" y="69"/>
                      </a:cubicBezTo>
                      <a:moveTo>
                        <a:pt x="80" y="69"/>
                      </a:moveTo>
                      <a:cubicBezTo>
                        <a:pt x="79" y="70"/>
                        <a:pt x="78" y="71"/>
                        <a:pt x="77" y="73"/>
                      </a:cubicBezTo>
                      <a:cubicBezTo>
                        <a:pt x="77" y="73"/>
                        <a:pt x="77" y="73"/>
                        <a:pt x="77" y="73"/>
                      </a:cubicBezTo>
                      <a:cubicBezTo>
                        <a:pt x="78" y="71"/>
                        <a:pt x="79" y="70"/>
                        <a:pt x="80" y="69"/>
                      </a:cubicBezTo>
                      <a:moveTo>
                        <a:pt x="35" y="68"/>
                      </a:moveTo>
                      <a:cubicBezTo>
                        <a:pt x="35" y="68"/>
                        <a:pt x="35" y="68"/>
                        <a:pt x="35" y="69"/>
                      </a:cubicBezTo>
                      <a:cubicBezTo>
                        <a:pt x="36" y="69"/>
                        <a:pt x="37" y="70"/>
                        <a:pt x="38" y="70"/>
                      </a:cubicBezTo>
                      <a:cubicBezTo>
                        <a:pt x="38" y="70"/>
                        <a:pt x="38" y="70"/>
                        <a:pt x="38" y="70"/>
                      </a:cubicBezTo>
                      <a:cubicBezTo>
                        <a:pt x="38" y="70"/>
                        <a:pt x="38" y="70"/>
                        <a:pt x="38" y="70"/>
                      </a:cubicBezTo>
                      <a:cubicBezTo>
                        <a:pt x="37" y="69"/>
                        <a:pt x="36" y="69"/>
                        <a:pt x="35" y="68"/>
                      </a:cubicBezTo>
                      <a:moveTo>
                        <a:pt x="69" y="68"/>
                      </a:moveTo>
                      <a:cubicBezTo>
                        <a:pt x="69" y="68"/>
                        <a:pt x="69" y="69"/>
                        <a:pt x="68" y="69"/>
                      </a:cubicBezTo>
                      <a:cubicBezTo>
                        <a:pt x="71" y="71"/>
                        <a:pt x="71" y="71"/>
                        <a:pt x="71" y="71"/>
                      </a:cubicBezTo>
                      <a:cubicBezTo>
                        <a:pt x="72" y="71"/>
                        <a:pt x="72" y="70"/>
                        <a:pt x="72" y="70"/>
                      </a:cubicBezTo>
                      <a:cubicBezTo>
                        <a:pt x="71" y="69"/>
                        <a:pt x="70" y="69"/>
                        <a:pt x="69" y="68"/>
                      </a:cubicBezTo>
                      <a:moveTo>
                        <a:pt x="54" y="68"/>
                      </a:moveTo>
                      <a:cubicBezTo>
                        <a:pt x="53" y="70"/>
                        <a:pt x="51" y="73"/>
                        <a:pt x="50" y="76"/>
                      </a:cubicBezTo>
                      <a:cubicBezTo>
                        <a:pt x="52" y="77"/>
                        <a:pt x="52" y="77"/>
                        <a:pt x="52" y="77"/>
                      </a:cubicBezTo>
                      <a:cubicBezTo>
                        <a:pt x="52" y="77"/>
                        <a:pt x="52" y="76"/>
                        <a:pt x="52" y="76"/>
                      </a:cubicBezTo>
                      <a:cubicBezTo>
                        <a:pt x="52" y="76"/>
                        <a:pt x="51" y="75"/>
                        <a:pt x="50" y="75"/>
                      </a:cubicBezTo>
                      <a:cubicBezTo>
                        <a:pt x="51" y="75"/>
                        <a:pt x="52" y="76"/>
                        <a:pt x="52" y="76"/>
                      </a:cubicBezTo>
                      <a:cubicBezTo>
                        <a:pt x="54" y="74"/>
                        <a:pt x="55" y="72"/>
                        <a:pt x="57" y="69"/>
                      </a:cubicBezTo>
                      <a:cubicBezTo>
                        <a:pt x="56" y="69"/>
                        <a:pt x="55" y="68"/>
                        <a:pt x="54" y="68"/>
                      </a:cubicBezTo>
                      <a:moveTo>
                        <a:pt x="37" y="68"/>
                      </a:moveTo>
                      <a:cubicBezTo>
                        <a:pt x="39" y="69"/>
                        <a:pt x="39" y="69"/>
                        <a:pt x="39" y="69"/>
                      </a:cubicBezTo>
                      <a:cubicBezTo>
                        <a:pt x="39" y="69"/>
                        <a:pt x="39" y="69"/>
                        <a:pt x="39" y="69"/>
                      </a:cubicBezTo>
                      <a:cubicBezTo>
                        <a:pt x="38" y="69"/>
                        <a:pt x="38" y="68"/>
                        <a:pt x="37" y="68"/>
                      </a:cubicBezTo>
                      <a:moveTo>
                        <a:pt x="36" y="67"/>
                      </a:moveTo>
                      <a:cubicBezTo>
                        <a:pt x="36" y="68"/>
                        <a:pt x="35" y="68"/>
                        <a:pt x="35" y="68"/>
                      </a:cubicBezTo>
                      <a:cubicBezTo>
                        <a:pt x="36" y="68"/>
                        <a:pt x="37" y="69"/>
                        <a:pt x="38" y="69"/>
                      </a:cubicBezTo>
                      <a:cubicBezTo>
                        <a:pt x="38" y="69"/>
                        <a:pt x="38" y="69"/>
                        <a:pt x="38" y="69"/>
                      </a:cubicBezTo>
                      <a:cubicBezTo>
                        <a:pt x="38" y="68"/>
                        <a:pt x="37" y="68"/>
                        <a:pt x="36" y="67"/>
                      </a:cubicBezTo>
                      <a:moveTo>
                        <a:pt x="54" y="67"/>
                      </a:moveTo>
                      <a:cubicBezTo>
                        <a:pt x="52" y="70"/>
                        <a:pt x="50" y="73"/>
                        <a:pt x="49" y="75"/>
                      </a:cubicBezTo>
                      <a:cubicBezTo>
                        <a:pt x="49" y="75"/>
                        <a:pt x="49" y="75"/>
                        <a:pt x="49" y="75"/>
                      </a:cubicBezTo>
                      <a:cubicBezTo>
                        <a:pt x="51" y="73"/>
                        <a:pt x="52" y="70"/>
                        <a:pt x="54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moveTo>
                        <a:pt x="121" y="67"/>
                      </a:moveTo>
                      <a:cubicBezTo>
                        <a:pt x="120" y="69"/>
                        <a:pt x="118" y="72"/>
                        <a:pt x="117" y="74"/>
                      </a:cubicBezTo>
                      <a:cubicBezTo>
                        <a:pt x="118" y="75"/>
                        <a:pt x="119" y="75"/>
                        <a:pt x="119" y="76"/>
                      </a:cubicBezTo>
                      <a:cubicBezTo>
                        <a:pt x="121" y="76"/>
                        <a:pt x="122" y="77"/>
                        <a:pt x="124" y="78"/>
                      </a:cubicBezTo>
                      <a:cubicBezTo>
                        <a:pt x="125" y="76"/>
                        <a:pt x="126" y="73"/>
                        <a:pt x="128" y="71"/>
                      </a:cubicBezTo>
                      <a:cubicBezTo>
                        <a:pt x="126" y="70"/>
                        <a:pt x="123" y="69"/>
                        <a:pt x="121" y="67"/>
                      </a:cubicBezTo>
                      <a:moveTo>
                        <a:pt x="102" y="67"/>
                      </a:moveTo>
                      <a:cubicBezTo>
                        <a:pt x="102" y="68"/>
                        <a:pt x="101" y="68"/>
                        <a:pt x="101" y="69"/>
                      </a:cubicBezTo>
                      <a:cubicBezTo>
                        <a:pt x="101" y="69"/>
                        <a:pt x="102" y="69"/>
                        <a:pt x="102" y="69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6" y="72"/>
                        <a:pt x="108" y="73"/>
                        <a:pt x="110" y="74"/>
                      </a:cubicBezTo>
                      <a:cubicBezTo>
                        <a:pt x="110" y="73"/>
                        <a:pt x="110" y="73"/>
                        <a:pt x="111" y="72"/>
                      </a:cubicBezTo>
                      <a:cubicBezTo>
                        <a:pt x="108" y="70"/>
                        <a:pt x="105" y="69"/>
                        <a:pt x="102" y="67"/>
                      </a:cubicBezTo>
                      <a:moveTo>
                        <a:pt x="133" y="67"/>
                      </a:moveTo>
                      <a:cubicBezTo>
                        <a:pt x="132" y="69"/>
                        <a:pt x="131" y="70"/>
                        <a:pt x="130" y="72"/>
                      </a:cubicBezTo>
                      <a:cubicBezTo>
                        <a:pt x="130" y="72"/>
                        <a:pt x="130" y="72"/>
                        <a:pt x="131" y="73"/>
                      </a:cubicBezTo>
                      <a:cubicBezTo>
                        <a:pt x="132" y="71"/>
                        <a:pt x="133" y="69"/>
                        <a:pt x="134" y="68"/>
                      </a:cubicBezTo>
                      <a:cubicBezTo>
                        <a:pt x="133" y="67"/>
                        <a:pt x="133" y="67"/>
                        <a:pt x="133" y="67"/>
                      </a:cubicBezTo>
                      <a:moveTo>
                        <a:pt x="121" y="67"/>
                      </a:moveTo>
                      <a:cubicBezTo>
                        <a:pt x="119" y="69"/>
                        <a:pt x="118" y="72"/>
                        <a:pt x="117" y="74"/>
                      </a:cubicBezTo>
                      <a:cubicBezTo>
                        <a:pt x="117" y="74"/>
                        <a:pt x="117" y="74"/>
                        <a:pt x="117" y="74"/>
                      </a:cubicBezTo>
                      <a:cubicBezTo>
                        <a:pt x="121" y="67"/>
                        <a:pt x="121" y="67"/>
                        <a:pt x="121" y="67"/>
                      </a:cubicBezTo>
                      <a:cubicBezTo>
                        <a:pt x="121" y="67"/>
                        <a:pt x="121" y="67"/>
                        <a:pt x="121" y="67"/>
                      </a:cubicBezTo>
                      <a:moveTo>
                        <a:pt x="53" y="67"/>
                      </a:moveTo>
                      <a:cubicBezTo>
                        <a:pt x="51" y="69"/>
                        <a:pt x="50" y="72"/>
                        <a:pt x="48" y="75"/>
                      </a:cubicBezTo>
                      <a:cubicBezTo>
                        <a:pt x="48" y="75"/>
                        <a:pt x="48" y="75"/>
                        <a:pt x="48" y="75"/>
                      </a:cubicBezTo>
                      <a:cubicBezTo>
                        <a:pt x="49" y="75"/>
                        <a:pt x="49" y="74"/>
                        <a:pt x="49" y="74"/>
                      </a:cubicBezTo>
                      <a:cubicBezTo>
                        <a:pt x="50" y="72"/>
                        <a:pt x="51" y="70"/>
                        <a:pt x="52" y="68"/>
                      </a:cubicBezTo>
                      <a:cubicBezTo>
                        <a:pt x="53" y="68"/>
                        <a:pt x="53" y="67"/>
                        <a:pt x="53" y="67"/>
                      </a:cubicBezTo>
                      <a:cubicBezTo>
                        <a:pt x="53" y="67"/>
                        <a:pt x="53" y="67"/>
                        <a:pt x="53" y="67"/>
                      </a:cubicBezTo>
                      <a:moveTo>
                        <a:pt x="57" y="67"/>
                      </a:moveTo>
                      <a:cubicBezTo>
                        <a:pt x="56" y="67"/>
                        <a:pt x="56" y="67"/>
                        <a:pt x="56" y="67"/>
                      </a:cubicBezTo>
                      <a:cubicBezTo>
                        <a:pt x="57" y="68"/>
                        <a:pt x="57" y="68"/>
                        <a:pt x="57" y="68"/>
                      </a:cubicBezTo>
                      <a:cubicBezTo>
                        <a:pt x="58" y="68"/>
                        <a:pt x="58" y="68"/>
                        <a:pt x="58" y="67"/>
                      </a:cubicBezTo>
                      <a:cubicBezTo>
                        <a:pt x="57" y="67"/>
                        <a:pt x="57" y="67"/>
                        <a:pt x="57" y="67"/>
                      </a:cubicBezTo>
                      <a:moveTo>
                        <a:pt x="103" y="66"/>
                      </a:moveTo>
                      <a:cubicBezTo>
                        <a:pt x="103" y="66"/>
                        <a:pt x="102" y="67"/>
                        <a:pt x="102" y="67"/>
                      </a:cubicBezTo>
                      <a:cubicBezTo>
                        <a:pt x="105" y="68"/>
                        <a:pt x="108" y="70"/>
                        <a:pt x="111" y="72"/>
                      </a:cubicBezTo>
                      <a:cubicBezTo>
                        <a:pt x="111" y="72"/>
                        <a:pt x="111" y="71"/>
                        <a:pt x="111" y="71"/>
                      </a:cubicBezTo>
                      <a:cubicBezTo>
                        <a:pt x="110" y="71"/>
                        <a:pt x="107" y="69"/>
                        <a:pt x="103" y="66"/>
                      </a:cubicBezTo>
                      <a:moveTo>
                        <a:pt x="19" y="66"/>
                      </a:moveTo>
                      <a:cubicBezTo>
                        <a:pt x="17" y="69"/>
                        <a:pt x="17" y="69"/>
                        <a:pt x="17" y="69"/>
                      </a:cubicBezTo>
                      <a:cubicBezTo>
                        <a:pt x="17" y="70"/>
                        <a:pt x="17" y="70"/>
                        <a:pt x="17" y="70"/>
                      </a:cubicBezTo>
                      <a:cubicBezTo>
                        <a:pt x="17" y="70"/>
                        <a:pt x="18" y="71"/>
                        <a:pt x="18" y="71"/>
                      </a:cubicBezTo>
                      <a:cubicBezTo>
                        <a:pt x="19" y="69"/>
                        <a:pt x="20" y="68"/>
                        <a:pt x="20" y="67"/>
                      </a:cubicBezTo>
                      <a:cubicBezTo>
                        <a:pt x="20" y="67"/>
                        <a:pt x="19" y="66"/>
                        <a:pt x="19" y="66"/>
                      </a:cubicBezTo>
                      <a:moveTo>
                        <a:pt x="81" y="66"/>
                      </a:moveTo>
                      <a:cubicBezTo>
                        <a:pt x="80" y="68"/>
                        <a:pt x="79" y="70"/>
                        <a:pt x="77" y="73"/>
                      </a:cubicBezTo>
                      <a:cubicBezTo>
                        <a:pt x="80" y="74"/>
                        <a:pt x="82" y="75"/>
                        <a:pt x="84" y="77"/>
                      </a:cubicBezTo>
                      <a:cubicBezTo>
                        <a:pt x="85" y="74"/>
                        <a:pt x="87" y="72"/>
                        <a:pt x="88" y="70"/>
                      </a:cubicBezTo>
                      <a:cubicBezTo>
                        <a:pt x="86" y="69"/>
                        <a:pt x="84" y="67"/>
                        <a:pt x="81" y="66"/>
                      </a:cubicBezTo>
                      <a:moveTo>
                        <a:pt x="55" y="66"/>
                      </a:moveTo>
                      <a:cubicBezTo>
                        <a:pt x="55" y="66"/>
                        <a:pt x="55" y="66"/>
                        <a:pt x="55" y="67"/>
                      </a:cubicBezTo>
                      <a:cubicBezTo>
                        <a:pt x="55" y="67"/>
                        <a:pt x="56" y="67"/>
                        <a:pt x="56" y="67"/>
                      </a:cubicBezTo>
                      <a:cubicBezTo>
                        <a:pt x="56" y="67"/>
                        <a:pt x="56" y="67"/>
                        <a:pt x="57" y="67"/>
                      </a:cubicBezTo>
                      <a:cubicBezTo>
                        <a:pt x="56" y="66"/>
                        <a:pt x="56" y="66"/>
                        <a:pt x="55" y="66"/>
                      </a:cubicBezTo>
                      <a:moveTo>
                        <a:pt x="137" y="66"/>
                      </a:moveTo>
                      <a:cubicBezTo>
                        <a:pt x="137" y="67"/>
                        <a:pt x="136" y="68"/>
                        <a:pt x="136" y="69"/>
                      </a:cubicBezTo>
                      <a:cubicBezTo>
                        <a:pt x="138" y="70"/>
                        <a:pt x="140" y="71"/>
                        <a:pt x="142" y="72"/>
                      </a:cubicBezTo>
                      <a:cubicBezTo>
                        <a:pt x="142" y="71"/>
                        <a:pt x="143" y="70"/>
                        <a:pt x="144" y="70"/>
                      </a:cubicBezTo>
                      <a:cubicBezTo>
                        <a:pt x="141" y="68"/>
                        <a:pt x="139" y="67"/>
                        <a:pt x="137" y="66"/>
                      </a:cubicBezTo>
                      <a:moveTo>
                        <a:pt x="18" y="66"/>
                      </a:moveTo>
                      <a:cubicBezTo>
                        <a:pt x="18" y="66"/>
                        <a:pt x="17" y="67"/>
                        <a:pt x="17" y="68"/>
                      </a:cubicBezTo>
                      <a:cubicBezTo>
                        <a:pt x="16" y="68"/>
                        <a:pt x="16" y="69"/>
                        <a:pt x="16" y="70"/>
                      </a:cubicBezTo>
                      <a:cubicBezTo>
                        <a:pt x="16" y="70"/>
                        <a:pt x="16" y="70"/>
                        <a:pt x="16" y="70"/>
                      </a:cubicBezTo>
                      <a:cubicBezTo>
                        <a:pt x="18" y="66"/>
                        <a:pt x="18" y="66"/>
                        <a:pt x="18" y="66"/>
                      </a:cubicBezTo>
                      <a:cubicBezTo>
                        <a:pt x="18" y="66"/>
                        <a:pt x="18" y="66"/>
                        <a:pt x="18" y="66"/>
                      </a:cubicBezTo>
                      <a:moveTo>
                        <a:pt x="138" y="66"/>
                      </a:moveTo>
                      <a:cubicBezTo>
                        <a:pt x="137" y="66"/>
                        <a:pt x="137" y="66"/>
                        <a:pt x="137" y="66"/>
                      </a:cubicBezTo>
                      <a:cubicBezTo>
                        <a:pt x="144" y="69"/>
                        <a:pt x="144" y="69"/>
                        <a:pt x="144" y="69"/>
                      </a:cubicBezTo>
                      <a:cubicBezTo>
                        <a:pt x="144" y="69"/>
                        <a:pt x="144" y="69"/>
                        <a:pt x="144" y="69"/>
                      </a:cubicBezTo>
                      <a:cubicBezTo>
                        <a:pt x="142" y="68"/>
                        <a:pt x="140" y="67"/>
                        <a:pt x="138" y="66"/>
                      </a:cubicBezTo>
                      <a:moveTo>
                        <a:pt x="55" y="65"/>
                      </a:moveTo>
                      <a:cubicBezTo>
                        <a:pt x="54" y="66"/>
                        <a:pt x="54" y="66"/>
                        <a:pt x="54" y="66"/>
                      </a:cubicBezTo>
                      <a:cubicBezTo>
                        <a:pt x="54" y="66"/>
                        <a:pt x="54" y="66"/>
                        <a:pt x="54" y="66"/>
                      </a:cubicBezTo>
                      <a:cubicBezTo>
                        <a:pt x="54" y="66"/>
                        <a:pt x="55" y="66"/>
                        <a:pt x="55" y="66"/>
                      </a:cubicBezTo>
                      <a:cubicBezTo>
                        <a:pt x="55" y="66"/>
                        <a:pt x="55" y="65"/>
                        <a:pt x="55" y="65"/>
                      </a:cubicBezTo>
                      <a:moveTo>
                        <a:pt x="54" y="65"/>
                      </a:moveTo>
                      <a:cubicBezTo>
                        <a:pt x="54" y="65"/>
                        <a:pt x="53" y="65"/>
                        <a:pt x="53" y="66"/>
                      </a:cubicBezTo>
                      <a:cubicBezTo>
                        <a:pt x="53" y="66"/>
                        <a:pt x="54" y="66"/>
                        <a:pt x="54" y="66"/>
                      </a:cubicBezTo>
                      <a:cubicBezTo>
                        <a:pt x="54" y="66"/>
                        <a:pt x="54" y="65"/>
                        <a:pt x="54" y="65"/>
                      </a:cubicBezTo>
                      <a:cubicBezTo>
                        <a:pt x="54" y="65"/>
                        <a:pt x="54" y="65"/>
                        <a:pt x="54" y="65"/>
                      </a:cubicBezTo>
                      <a:moveTo>
                        <a:pt x="91" y="64"/>
                      </a:moveTo>
                      <a:cubicBezTo>
                        <a:pt x="91" y="64"/>
                        <a:pt x="91" y="64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4"/>
                        <a:pt x="91" y="64"/>
                      </a:cubicBezTo>
                      <a:cubicBezTo>
                        <a:pt x="91" y="64"/>
                        <a:pt x="91" y="64"/>
                        <a:pt x="91" y="64"/>
                      </a:cubicBezTo>
                      <a:moveTo>
                        <a:pt x="78" y="64"/>
                      </a:moveTo>
                      <a:cubicBezTo>
                        <a:pt x="77" y="66"/>
                        <a:pt x="75" y="68"/>
                        <a:pt x="74" y="71"/>
                      </a:cubicBezTo>
                      <a:cubicBezTo>
                        <a:pt x="75" y="71"/>
                        <a:pt x="75" y="71"/>
                        <a:pt x="75" y="71"/>
                      </a:cubicBezTo>
                      <a:cubicBezTo>
                        <a:pt x="77" y="69"/>
                        <a:pt x="78" y="67"/>
                        <a:pt x="79" y="65"/>
                      </a:cubicBezTo>
                      <a:cubicBezTo>
                        <a:pt x="79" y="65"/>
                        <a:pt x="78" y="64"/>
                        <a:pt x="78" y="64"/>
                      </a:cubicBezTo>
                      <a:moveTo>
                        <a:pt x="134" y="64"/>
                      </a:moveTo>
                      <a:cubicBezTo>
                        <a:pt x="134" y="65"/>
                        <a:pt x="133" y="66"/>
                        <a:pt x="133" y="67"/>
                      </a:cubicBezTo>
                      <a:cubicBezTo>
                        <a:pt x="133" y="67"/>
                        <a:pt x="133" y="67"/>
                        <a:pt x="134" y="67"/>
                      </a:cubicBezTo>
                      <a:cubicBezTo>
                        <a:pt x="134" y="66"/>
                        <a:pt x="135" y="66"/>
                        <a:pt x="135" y="65"/>
                      </a:cubicBezTo>
                      <a:cubicBezTo>
                        <a:pt x="135" y="64"/>
                        <a:pt x="135" y="64"/>
                        <a:pt x="134" y="64"/>
                      </a:cubicBezTo>
                      <a:moveTo>
                        <a:pt x="83" y="64"/>
                      </a:moveTo>
                      <a:cubicBezTo>
                        <a:pt x="82" y="64"/>
                        <a:pt x="82" y="64"/>
                        <a:pt x="82" y="65"/>
                      </a:cubicBezTo>
                      <a:cubicBezTo>
                        <a:pt x="84" y="66"/>
                        <a:pt x="87" y="67"/>
                        <a:pt x="89" y="69"/>
                      </a:cubicBezTo>
                      <a:cubicBezTo>
                        <a:pt x="89" y="69"/>
                        <a:pt x="89" y="68"/>
                        <a:pt x="89" y="68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88" y="68"/>
                        <a:pt x="89" y="68"/>
                        <a:pt x="89" y="68"/>
                      </a:cubicBezTo>
                      <a:cubicBezTo>
                        <a:pt x="89" y="68"/>
                        <a:pt x="89" y="68"/>
                        <a:pt x="89" y="68"/>
                      </a:cubicBezTo>
                      <a:cubicBezTo>
                        <a:pt x="88" y="67"/>
                        <a:pt x="85" y="66"/>
                        <a:pt x="83" y="64"/>
                      </a:cubicBezTo>
                      <a:moveTo>
                        <a:pt x="135" y="64"/>
                      </a:moveTo>
                      <a:cubicBezTo>
                        <a:pt x="135" y="64"/>
                        <a:pt x="135" y="64"/>
                        <a:pt x="134" y="64"/>
                      </a:cubicBezTo>
                      <a:cubicBezTo>
                        <a:pt x="135" y="64"/>
                        <a:pt x="135" y="64"/>
                        <a:pt x="135" y="64"/>
                      </a:cubicBezTo>
                      <a:cubicBezTo>
                        <a:pt x="135" y="64"/>
                        <a:pt x="136" y="64"/>
                        <a:pt x="136" y="64"/>
                      </a:cubicBezTo>
                      <a:cubicBezTo>
                        <a:pt x="135" y="64"/>
                        <a:pt x="135" y="64"/>
                        <a:pt x="135" y="64"/>
                      </a:cubicBezTo>
                      <a:moveTo>
                        <a:pt x="77" y="63"/>
                      </a:moveTo>
                      <a:cubicBezTo>
                        <a:pt x="73" y="70"/>
                        <a:pt x="73" y="70"/>
                        <a:pt x="73" y="70"/>
                      </a:cubicBezTo>
                      <a:cubicBezTo>
                        <a:pt x="73" y="70"/>
                        <a:pt x="73" y="70"/>
                        <a:pt x="73" y="70"/>
                      </a:cubicBezTo>
                      <a:cubicBezTo>
                        <a:pt x="74" y="68"/>
                        <a:pt x="76" y="66"/>
                        <a:pt x="77" y="63"/>
                      </a:cubicBezTo>
                      <a:cubicBezTo>
                        <a:pt x="77" y="63"/>
                        <a:pt x="77" y="63"/>
                        <a:pt x="77" y="63"/>
                      </a:cubicBezTo>
                      <a:moveTo>
                        <a:pt x="59" y="63"/>
                      </a:moveTo>
                      <a:cubicBezTo>
                        <a:pt x="59" y="64"/>
                        <a:pt x="58" y="64"/>
                        <a:pt x="58" y="64"/>
                      </a:cubicBezTo>
                      <a:cubicBezTo>
                        <a:pt x="59" y="64"/>
                        <a:pt x="59" y="65"/>
                        <a:pt x="59" y="65"/>
                      </a:cubicBezTo>
                      <a:cubicBezTo>
                        <a:pt x="60" y="65"/>
                        <a:pt x="60" y="64"/>
                        <a:pt x="60" y="64"/>
                      </a:cubicBezTo>
                      <a:cubicBezTo>
                        <a:pt x="59" y="63"/>
                        <a:pt x="59" y="63"/>
                        <a:pt x="59" y="63"/>
                      </a:cubicBezTo>
                      <a:moveTo>
                        <a:pt x="21" y="63"/>
                      </a:moveTo>
                      <a:cubicBezTo>
                        <a:pt x="19" y="66"/>
                        <a:pt x="19" y="66"/>
                        <a:pt x="19" y="66"/>
                      </a:cubicBezTo>
                      <a:cubicBezTo>
                        <a:pt x="19" y="66"/>
                        <a:pt x="20" y="67"/>
                        <a:pt x="20" y="67"/>
                      </a:cubicBezTo>
                      <a:cubicBezTo>
                        <a:pt x="21" y="66"/>
                        <a:pt x="22" y="65"/>
                        <a:pt x="22" y="64"/>
                      </a:cubicBezTo>
                      <a:cubicBezTo>
                        <a:pt x="22" y="64"/>
                        <a:pt x="21" y="63"/>
                        <a:pt x="21" y="63"/>
                      </a:cubicBezTo>
                      <a:moveTo>
                        <a:pt x="20" y="63"/>
                      </a:moveTo>
                      <a:cubicBezTo>
                        <a:pt x="19" y="64"/>
                        <a:pt x="19" y="64"/>
                        <a:pt x="18" y="65"/>
                      </a:cubicBezTo>
                      <a:cubicBezTo>
                        <a:pt x="18" y="66"/>
                        <a:pt x="18" y="66"/>
                        <a:pt x="18" y="66"/>
                      </a:cubicBezTo>
                      <a:cubicBezTo>
                        <a:pt x="20" y="63"/>
                        <a:pt x="20" y="63"/>
                        <a:pt x="20" y="63"/>
                      </a:cubicBezTo>
                      <a:cubicBezTo>
                        <a:pt x="20" y="63"/>
                        <a:pt x="20" y="63"/>
                        <a:pt x="20" y="63"/>
                      </a:cubicBezTo>
                      <a:moveTo>
                        <a:pt x="57" y="62"/>
                      </a:moveTo>
                      <a:cubicBezTo>
                        <a:pt x="57" y="63"/>
                        <a:pt x="57" y="63"/>
                        <a:pt x="57" y="63"/>
                      </a:cubicBezTo>
                      <a:cubicBezTo>
                        <a:pt x="57" y="64"/>
                        <a:pt x="58" y="64"/>
                        <a:pt x="58" y="64"/>
                      </a:cubicBezTo>
                      <a:cubicBezTo>
                        <a:pt x="58" y="64"/>
                        <a:pt x="58" y="63"/>
                        <a:pt x="59" y="63"/>
                      </a:cubicBezTo>
                      <a:cubicBezTo>
                        <a:pt x="57" y="62"/>
                        <a:pt x="57" y="62"/>
                        <a:pt x="57" y="62"/>
                      </a:cubicBezTo>
                      <a:moveTo>
                        <a:pt x="59" y="62"/>
                      </a:moveTo>
                      <a:cubicBezTo>
                        <a:pt x="59" y="63"/>
                        <a:pt x="59" y="63"/>
                        <a:pt x="59" y="63"/>
                      </a:cubicBezTo>
                      <a:cubicBezTo>
                        <a:pt x="60" y="64"/>
                        <a:pt x="60" y="64"/>
                        <a:pt x="60" y="64"/>
                      </a:cubicBezTo>
                      <a:cubicBezTo>
                        <a:pt x="60" y="64"/>
                        <a:pt x="60" y="63"/>
                        <a:pt x="61" y="63"/>
                      </a:cubicBezTo>
                      <a:cubicBezTo>
                        <a:pt x="60" y="63"/>
                        <a:pt x="60" y="63"/>
                        <a:pt x="59" y="62"/>
                      </a:cubicBezTo>
                      <a:moveTo>
                        <a:pt x="124" y="62"/>
                      </a:moveTo>
                      <a:cubicBezTo>
                        <a:pt x="123" y="64"/>
                        <a:pt x="122" y="65"/>
                        <a:pt x="121" y="67"/>
                      </a:cubicBezTo>
                      <a:cubicBezTo>
                        <a:pt x="123" y="68"/>
                        <a:pt x="126" y="70"/>
                        <a:pt x="128" y="71"/>
                      </a:cubicBezTo>
                      <a:cubicBezTo>
                        <a:pt x="129" y="69"/>
                        <a:pt x="130" y="68"/>
                        <a:pt x="131" y="66"/>
                      </a:cubicBezTo>
                      <a:cubicBezTo>
                        <a:pt x="129" y="65"/>
                        <a:pt x="127" y="63"/>
                        <a:pt x="124" y="62"/>
                      </a:cubicBezTo>
                      <a:moveTo>
                        <a:pt x="57" y="62"/>
                      </a:moveTo>
                      <a:cubicBezTo>
                        <a:pt x="56" y="62"/>
                        <a:pt x="56" y="63"/>
                        <a:pt x="56" y="63"/>
                      </a:cubicBezTo>
                      <a:cubicBezTo>
                        <a:pt x="56" y="63"/>
                        <a:pt x="56" y="63"/>
                        <a:pt x="56" y="63"/>
                      </a:cubicBezTo>
                      <a:cubicBezTo>
                        <a:pt x="56" y="63"/>
                        <a:pt x="57" y="62"/>
                        <a:pt x="57" y="62"/>
                      </a:cubicBezTo>
                      <a:cubicBezTo>
                        <a:pt x="57" y="62"/>
                        <a:pt x="57" y="62"/>
                        <a:pt x="57" y="62"/>
                      </a:cubicBezTo>
                      <a:moveTo>
                        <a:pt x="79" y="62"/>
                      </a:moveTo>
                      <a:cubicBezTo>
                        <a:pt x="79" y="62"/>
                        <a:pt x="79" y="62"/>
                        <a:pt x="79" y="63"/>
                      </a:cubicBezTo>
                      <a:cubicBezTo>
                        <a:pt x="79" y="63"/>
                        <a:pt x="80" y="63"/>
                        <a:pt x="80" y="64"/>
                      </a:cubicBezTo>
                      <a:cubicBezTo>
                        <a:pt x="80" y="63"/>
                        <a:pt x="80" y="63"/>
                        <a:pt x="81" y="62"/>
                      </a:cubicBezTo>
                      <a:cubicBezTo>
                        <a:pt x="80" y="62"/>
                        <a:pt x="80" y="62"/>
                        <a:pt x="79" y="62"/>
                      </a:cubicBezTo>
                      <a:moveTo>
                        <a:pt x="60" y="62"/>
                      </a:moveTo>
                      <a:cubicBezTo>
                        <a:pt x="60" y="62"/>
                        <a:pt x="60" y="62"/>
                        <a:pt x="60" y="62"/>
                      </a:cubicBezTo>
                      <a:cubicBezTo>
                        <a:pt x="60" y="62"/>
                        <a:pt x="60" y="62"/>
                        <a:pt x="61" y="63"/>
                      </a:cubicBezTo>
                      <a:cubicBezTo>
                        <a:pt x="61" y="63"/>
                        <a:pt x="61" y="62"/>
                        <a:pt x="61" y="62"/>
                      </a:cubicBezTo>
                      <a:cubicBezTo>
                        <a:pt x="61" y="62"/>
                        <a:pt x="60" y="62"/>
                        <a:pt x="60" y="62"/>
                      </a:cubicBezTo>
                      <a:moveTo>
                        <a:pt x="124" y="62"/>
                      </a:moveTo>
                      <a:cubicBezTo>
                        <a:pt x="123" y="63"/>
                        <a:pt x="122" y="65"/>
                        <a:pt x="121" y="67"/>
                      </a:cubicBezTo>
                      <a:cubicBezTo>
                        <a:pt x="121" y="67"/>
                        <a:pt x="121" y="67"/>
                        <a:pt x="121" y="67"/>
                      </a:cubicBezTo>
                      <a:cubicBezTo>
                        <a:pt x="124" y="62"/>
                        <a:pt x="124" y="62"/>
                        <a:pt x="124" y="62"/>
                      </a:cubicBezTo>
                      <a:cubicBezTo>
                        <a:pt x="124" y="62"/>
                        <a:pt x="124" y="62"/>
                        <a:pt x="124" y="62"/>
                      </a:cubicBezTo>
                      <a:moveTo>
                        <a:pt x="93" y="62"/>
                      </a:moveTo>
                      <a:cubicBezTo>
                        <a:pt x="93" y="62"/>
                        <a:pt x="92" y="63"/>
                        <a:pt x="92" y="63"/>
                      </a:cubicBezTo>
                      <a:cubicBezTo>
                        <a:pt x="92" y="63"/>
                        <a:pt x="92" y="63"/>
                        <a:pt x="92" y="63"/>
                      </a:cubicBezTo>
                      <a:cubicBezTo>
                        <a:pt x="92" y="63"/>
                        <a:pt x="93" y="62"/>
                        <a:pt x="93" y="62"/>
                      </a:cubicBezTo>
                      <a:cubicBezTo>
                        <a:pt x="93" y="62"/>
                        <a:pt x="93" y="62"/>
                        <a:pt x="93" y="62"/>
                      </a:cubicBezTo>
                      <a:moveTo>
                        <a:pt x="84" y="62"/>
                      </a:moveTo>
                      <a:cubicBezTo>
                        <a:pt x="84" y="62"/>
                        <a:pt x="84" y="62"/>
                        <a:pt x="84" y="62"/>
                      </a:cubicBezTo>
                      <a:cubicBezTo>
                        <a:pt x="85" y="62"/>
                        <a:pt x="85" y="62"/>
                        <a:pt x="85" y="62"/>
                      </a:cubicBezTo>
                      <a:cubicBezTo>
                        <a:pt x="84" y="62"/>
                        <a:pt x="84" y="62"/>
                        <a:pt x="84" y="62"/>
                      </a:cubicBezTo>
                      <a:moveTo>
                        <a:pt x="56" y="61"/>
                      </a:moveTo>
                      <a:cubicBezTo>
                        <a:pt x="56" y="62"/>
                        <a:pt x="55" y="62"/>
                        <a:pt x="55" y="62"/>
                      </a:cubicBezTo>
                      <a:cubicBezTo>
                        <a:pt x="55" y="62"/>
                        <a:pt x="55" y="63"/>
                        <a:pt x="56" y="63"/>
                      </a:cubicBezTo>
                      <a:cubicBezTo>
                        <a:pt x="56" y="62"/>
                        <a:pt x="56" y="62"/>
                        <a:pt x="56" y="62"/>
                      </a:cubicBezTo>
                      <a:cubicBezTo>
                        <a:pt x="56" y="61"/>
                        <a:pt x="56" y="61"/>
                        <a:pt x="56" y="61"/>
                      </a:cubicBezTo>
                      <a:moveTo>
                        <a:pt x="58" y="61"/>
                      </a:moveTo>
                      <a:cubicBezTo>
                        <a:pt x="58" y="62"/>
                        <a:pt x="58" y="62"/>
                        <a:pt x="57" y="62"/>
                      </a:cubicBezTo>
                      <a:cubicBezTo>
                        <a:pt x="59" y="63"/>
                        <a:pt x="59" y="63"/>
                        <a:pt x="59" y="63"/>
                      </a:cubicBezTo>
                      <a:cubicBezTo>
                        <a:pt x="59" y="63"/>
                        <a:pt x="59" y="62"/>
                        <a:pt x="59" y="62"/>
                      </a:cubicBezTo>
                      <a:cubicBezTo>
                        <a:pt x="59" y="62"/>
                        <a:pt x="58" y="62"/>
                        <a:pt x="58" y="61"/>
                      </a:cubicBezTo>
                      <a:moveTo>
                        <a:pt x="73" y="61"/>
                      </a:moveTo>
                      <a:cubicBezTo>
                        <a:pt x="72" y="63"/>
                        <a:pt x="71" y="65"/>
                        <a:pt x="69" y="68"/>
                      </a:cubicBezTo>
                      <a:cubicBezTo>
                        <a:pt x="70" y="68"/>
                        <a:pt x="71" y="69"/>
                        <a:pt x="72" y="69"/>
                      </a:cubicBezTo>
                      <a:cubicBezTo>
                        <a:pt x="73" y="68"/>
                        <a:pt x="75" y="66"/>
                        <a:pt x="76" y="63"/>
                      </a:cubicBezTo>
                      <a:cubicBezTo>
                        <a:pt x="75" y="62"/>
                        <a:pt x="74" y="62"/>
                        <a:pt x="73" y="61"/>
                      </a:cubicBezTo>
                      <a:moveTo>
                        <a:pt x="43" y="61"/>
                      </a:moveTo>
                      <a:cubicBezTo>
                        <a:pt x="40" y="66"/>
                        <a:pt x="39" y="68"/>
                        <a:pt x="38" y="68"/>
                      </a:cubicBezTo>
                      <a:cubicBezTo>
                        <a:pt x="39" y="68"/>
                        <a:pt x="39" y="69"/>
                        <a:pt x="39" y="69"/>
                      </a:cubicBezTo>
                      <a:cubicBezTo>
                        <a:pt x="40" y="66"/>
                        <a:pt x="42" y="64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moveTo>
                        <a:pt x="84" y="61"/>
                      </a:moveTo>
                      <a:cubicBezTo>
                        <a:pt x="84" y="61"/>
                        <a:pt x="84" y="61"/>
                        <a:pt x="84" y="61"/>
                      </a:cubicBezTo>
                      <a:cubicBezTo>
                        <a:pt x="85" y="62"/>
                        <a:pt x="87" y="63"/>
                        <a:pt x="88" y="64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84" y="61"/>
                        <a:pt x="84" y="61"/>
                        <a:pt x="84" y="61"/>
                      </a:cubicBezTo>
                      <a:moveTo>
                        <a:pt x="149" y="61"/>
                      </a:moveTo>
                      <a:cubicBezTo>
                        <a:pt x="148" y="63"/>
                        <a:pt x="146" y="66"/>
                        <a:pt x="144" y="69"/>
                      </a:cubicBezTo>
                      <a:cubicBezTo>
                        <a:pt x="146" y="70"/>
                        <a:pt x="148" y="70"/>
                        <a:pt x="149" y="71"/>
                      </a:cubicBezTo>
                      <a:cubicBezTo>
                        <a:pt x="151" y="69"/>
                        <a:pt x="152" y="66"/>
                        <a:pt x="154" y="64"/>
                      </a:cubicBezTo>
                      <a:cubicBezTo>
                        <a:pt x="152" y="63"/>
                        <a:pt x="151" y="62"/>
                        <a:pt x="149" y="61"/>
                      </a:cubicBezTo>
                      <a:moveTo>
                        <a:pt x="57" y="61"/>
                      </a:moveTo>
                      <a:cubicBezTo>
                        <a:pt x="57" y="61"/>
                        <a:pt x="57" y="61"/>
                        <a:pt x="57" y="62"/>
                      </a:cubicBezTo>
                      <a:cubicBezTo>
                        <a:pt x="57" y="62"/>
                        <a:pt x="57" y="62"/>
                        <a:pt x="57" y="62"/>
                      </a:cubicBezTo>
                      <a:cubicBezTo>
                        <a:pt x="57" y="62"/>
                        <a:pt x="57" y="61"/>
                        <a:pt x="57" y="61"/>
                      </a:cubicBezTo>
                      <a:cubicBezTo>
                        <a:pt x="57" y="61"/>
                        <a:pt x="57" y="61"/>
                        <a:pt x="57" y="61"/>
                      </a:cubicBezTo>
                      <a:moveTo>
                        <a:pt x="93" y="61"/>
                      </a:move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moveTo>
                        <a:pt x="78" y="61"/>
                      </a:moveTo>
                      <a:cubicBezTo>
                        <a:pt x="77" y="62"/>
                        <a:pt x="77" y="62"/>
                        <a:pt x="77" y="62"/>
                      </a:cubicBezTo>
                      <a:cubicBezTo>
                        <a:pt x="77" y="62"/>
                        <a:pt x="77" y="62"/>
                        <a:pt x="78" y="62"/>
                      </a:cubicBezTo>
                      <a:cubicBezTo>
                        <a:pt x="78" y="62"/>
                        <a:pt x="78" y="61"/>
                        <a:pt x="78" y="61"/>
                      </a:cubicBezTo>
                      <a:cubicBezTo>
                        <a:pt x="78" y="61"/>
                        <a:pt x="78" y="61"/>
                        <a:pt x="78" y="61"/>
                      </a:cubicBezTo>
                      <a:moveTo>
                        <a:pt x="58" y="61"/>
                      </a:moveTo>
                      <a:cubicBezTo>
                        <a:pt x="58" y="61"/>
                        <a:pt x="58" y="61"/>
                        <a:pt x="58" y="61"/>
                      </a:cubicBezTo>
                      <a:cubicBezTo>
                        <a:pt x="59" y="61"/>
                        <a:pt x="59" y="62"/>
                        <a:pt x="59" y="62"/>
                      </a:cubicBezTo>
                      <a:cubicBezTo>
                        <a:pt x="60" y="62"/>
                        <a:pt x="60" y="62"/>
                        <a:pt x="60" y="62"/>
                      </a:cubicBezTo>
                      <a:cubicBezTo>
                        <a:pt x="59" y="61"/>
                        <a:pt x="59" y="61"/>
                        <a:pt x="58" y="61"/>
                      </a:cubicBezTo>
                      <a:moveTo>
                        <a:pt x="149" y="61"/>
                      </a:moveTo>
                      <a:cubicBezTo>
                        <a:pt x="149" y="61"/>
                        <a:pt x="149" y="61"/>
                        <a:pt x="149" y="61"/>
                      </a:cubicBezTo>
                      <a:cubicBezTo>
                        <a:pt x="151" y="62"/>
                        <a:pt x="152" y="62"/>
                        <a:pt x="154" y="63"/>
                      </a:cubicBezTo>
                      <a:cubicBezTo>
                        <a:pt x="154" y="63"/>
                        <a:pt x="154" y="63"/>
                        <a:pt x="154" y="63"/>
                      </a:cubicBezTo>
                      <a:cubicBezTo>
                        <a:pt x="153" y="63"/>
                        <a:pt x="153" y="63"/>
                        <a:pt x="152" y="62"/>
                      </a:cubicBezTo>
                      <a:cubicBezTo>
                        <a:pt x="151" y="62"/>
                        <a:pt x="150" y="61"/>
                        <a:pt x="149" y="61"/>
                      </a:cubicBezTo>
                      <a:moveTo>
                        <a:pt x="56" y="60"/>
                      </a:moveTo>
                      <a:cubicBezTo>
                        <a:pt x="56" y="61"/>
                        <a:pt x="56" y="61"/>
                        <a:pt x="56" y="61"/>
                      </a:cubicBezTo>
                      <a:cubicBezTo>
                        <a:pt x="56" y="61"/>
                        <a:pt x="56" y="61"/>
                        <a:pt x="56" y="61"/>
                      </a:cubicBezTo>
                      <a:cubicBezTo>
                        <a:pt x="56" y="61"/>
                        <a:pt x="57" y="61"/>
                        <a:pt x="57" y="61"/>
                      </a:cubicBezTo>
                      <a:cubicBezTo>
                        <a:pt x="57" y="61"/>
                        <a:pt x="56" y="60"/>
                        <a:pt x="56" y="60"/>
                      </a:cubicBezTo>
                      <a:moveTo>
                        <a:pt x="85" y="60"/>
                      </a:moveTo>
                      <a:cubicBezTo>
                        <a:pt x="85" y="60"/>
                        <a:pt x="84" y="61"/>
                        <a:pt x="84" y="61"/>
                      </a:cubicBezTo>
                      <a:cubicBezTo>
                        <a:pt x="87" y="62"/>
                        <a:pt x="89" y="63"/>
                        <a:pt x="91" y="65"/>
                      </a:cubicBezTo>
                      <a:cubicBezTo>
                        <a:pt x="91" y="64"/>
                        <a:pt x="91" y="64"/>
                        <a:pt x="91" y="64"/>
                      </a:cubicBezTo>
                      <a:cubicBezTo>
                        <a:pt x="89" y="63"/>
                        <a:pt x="87" y="62"/>
                        <a:pt x="85" y="60"/>
                      </a:cubicBezTo>
                      <a:moveTo>
                        <a:pt x="58" y="60"/>
                      </a:moveTo>
                      <a:cubicBezTo>
                        <a:pt x="58" y="60"/>
                        <a:pt x="57" y="60"/>
                        <a:pt x="57" y="61"/>
                      </a:cubicBezTo>
                      <a:cubicBezTo>
                        <a:pt x="57" y="61"/>
                        <a:pt x="57" y="61"/>
                        <a:pt x="58" y="61"/>
                      </a:cubicBezTo>
                      <a:cubicBezTo>
                        <a:pt x="58" y="61"/>
                        <a:pt x="58" y="60"/>
                        <a:pt x="58" y="60"/>
                      </a:cubicBezTo>
                      <a:cubicBezTo>
                        <a:pt x="58" y="60"/>
                        <a:pt x="58" y="60"/>
                        <a:pt x="58" y="60"/>
                      </a:cubicBezTo>
                      <a:moveTo>
                        <a:pt x="57" y="60"/>
                      </a:moveTo>
                      <a:cubicBezTo>
                        <a:pt x="57" y="60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60"/>
                      </a:cubicBezTo>
                      <a:cubicBezTo>
                        <a:pt x="57" y="60"/>
                        <a:pt x="57" y="60"/>
                        <a:pt x="57" y="60"/>
                      </a:cubicBezTo>
                      <a:moveTo>
                        <a:pt x="40" y="60"/>
                      </a:moveTo>
                      <a:cubicBezTo>
                        <a:pt x="39" y="62"/>
                        <a:pt x="37" y="64"/>
                        <a:pt x="36" y="67"/>
                      </a:cubicBezTo>
                      <a:cubicBezTo>
                        <a:pt x="37" y="67"/>
                        <a:pt x="38" y="68"/>
                        <a:pt x="38" y="68"/>
                      </a:cubicBezTo>
                      <a:cubicBezTo>
                        <a:pt x="38" y="68"/>
                        <a:pt x="38" y="68"/>
                        <a:pt x="38" y="68"/>
                      </a:cubicBezTo>
                      <a:cubicBezTo>
                        <a:pt x="40" y="66"/>
                        <a:pt x="41" y="64"/>
                        <a:pt x="43" y="61"/>
                      </a:cubicBezTo>
                      <a:cubicBezTo>
                        <a:pt x="42" y="61"/>
                        <a:pt x="41" y="60"/>
                        <a:pt x="40" y="60"/>
                      </a:cubicBezTo>
                      <a:moveTo>
                        <a:pt x="81" y="59"/>
                      </a:moveTo>
                      <a:cubicBezTo>
                        <a:pt x="81" y="60"/>
                        <a:pt x="81" y="60"/>
                        <a:pt x="81" y="60"/>
                      </a:cubicBezTo>
                      <a:cubicBezTo>
                        <a:pt x="82" y="60"/>
                        <a:pt x="82" y="60"/>
                        <a:pt x="82" y="60"/>
                      </a:cubicBezTo>
                      <a:cubicBezTo>
                        <a:pt x="82" y="60"/>
                        <a:pt x="82" y="60"/>
                        <a:pt x="82" y="60"/>
                      </a:cubicBezTo>
                      <a:cubicBezTo>
                        <a:pt x="81" y="60"/>
                        <a:pt x="81" y="60"/>
                        <a:pt x="81" y="59"/>
                      </a:cubicBezTo>
                      <a:moveTo>
                        <a:pt x="23" y="59"/>
                      </a:moveTo>
                      <a:cubicBezTo>
                        <a:pt x="22" y="60"/>
                        <a:pt x="22" y="60"/>
                        <a:pt x="22" y="60"/>
                      </a:cubicBezTo>
                      <a:cubicBezTo>
                        <a:pt x="23" y="61"/>
                        <a:pt x="23" y="61"/>
                        <a:pt x="24" y="61"/>
                      </a:cubicBezTo>
                      <a:cubicBezTo>
                        <a:pt x="24" y="61"/>
                        <a:pt x="24" y="61"/>
                        <a:pt x="25" y="60"/>
                      </a:cubicBezTo>
                      <a:cubicBezTo>
                        <a:pt x="24" y="60"/>
                        <a:pt x="23" y="60"/>
                        <a:pt x="23" y="59"/>
                      </a:cubicBezTo>
                      <a:moveTo>
                        <a:pt x="81" y="59"/>
                      </a:move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2" y="60"/>
                        <a:pt x="82" y="60"/>
                      </a:cubicBezTo>
                      <a:cubicBezTo>
                        <a:pt x="82" y="60"/>
                        <a:pt x="82" y="60"/>
                        <a:pt x="82" y="60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moveTo>
                        <a:pt x="45" y="59"/>
                      </a:moveTo>
                      <a:cubicBezTo>
                        <a:pt x="44" y="59"/>
                        <a:pt x="44" y="60"/>
                        <a:pt x="44" y="60"/>
                      </a:cubicBezTo>
                      <a:cubicBezTo>
                        <a:pt x="44" y="60"/>
                        <a:pt x="44" y="60"/>
                        <a:pt x="44" y="60"/>
                      </a:cubicBezTo>
                      <a:cubicBezTo>
                        <a:pt x="44" y="60"/>
                        <a:pt x="45" y="59"/>
                        <a:pt x="45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moveTo>
                        <a:pt x="126" y="59"/>
                      </a:moveTo>
                      <a:cubicBezTo>
                        <a:pt x="126" y="60"/>
                        <a:pt x="125" y="61"/>
                        <a:pt x="124" y="62"/>
                      </a:cubicBezTo>
                      <a:cubicBezTo>
                        <a:pt x="127" y="63"/>
                        <a:pt x="129" y="64"/>
                        <a:pt x="131" y="66"/>
                      </a:cubicBezTo>
                      <a:cubicBezTo>
                        <a:pt x="132" y="65"/>
                        <a:pt x="132" y="64"/>
                        <a:pt x="133" y="63"/>
                      </a:cubicBezTo>
                      <a:cubicBezTo>
                        <a:pt x="131" y="62"/>
                        <a:pt x="128" y="60"/>
                        <a:pt x="126" y="59"/>
                      </a:cubicBezTo>
                      <a:moveTo>
                        <a:pt x="22" y="59"/>
                      </a:moveTo>
                      <a:cubicBezTo>
                        <a:pt x="22" y="59"/>
                        <a:pt x="22" y="59"/>
                        <a:pt x="21" y="60"/>
                      </a:cubicBezTo>
                      <a:cubicBezTo>
                        <a:pt x="22" y="60"/>
                        <a:pt x="22" y="60"/>
                        <a:pt x="22" y="60"/>
                      </a:cubicBezTo>
                      <a:cubicBezTo>
                        <a:pt x="22" y="60"/>
                        <a:pt x="22" y="59"/>
                        <a:pt x="22" y="59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moveTo>
                        <a:pt x="107" y="59"/>
                      </a:moveTo>
                      <a:cubicBezTo>
                        <a:pt x="106" y="61"/>
                        <a:pt x="104" y="63"/>
                        <a:pt x="103" y="66"/>
                      </a:cubicBezTo>
                      <a:cubicBezTo>
                        <a:pt x="105" y="67"/>
                        <a:pt x="107" y="68"/>
                        <a:pt x="109" y="69"/>
                      </a:cubicBezTo>
                      <a:cubicBezTo>
                        <a:pt x="108" y="69"/>
                        <a:pt x="108" y="69"/>
                        <a:pt x="108" y="69"/>
                      </a:cubicBezTo>
                      <a:cubicBezTo>
                        <a:pt x="109" y="69"/>
                        <a:pt x="110" y="70"/>
                        <a:pt x="111" y="71"/>
                      </a:cubicBezTo>
                      <a:cubicBezTo>
                        <a:pt x="113" y="68"/>
                        <a:pt x="114" y="66"/>
                        <a:pt x="115" y="64"/>
                      </a:cubicBezTo>
                      <a:cubicBezTo>
                        <a:pt x="113" y="62"/>
                        <a:pt x="110" y="60"/>
                        <a:pt x="107" y="59"/>
                      </a:cubicBezTo>
                      <a:moveTo>
                        <a:pt x="125" y="59"/>
                      </a:moveTo>
                      <a:cubicBezTo>
                        <a:pt x="125" y="60"/>
                        <a:pt x="124" y="60"/>
                        <a:pt x="124" y="61"/>
                      </a:cubicBezTo>
                      <a:cubicBezTo>
                        <a:pt x="124" y="61"/>
                        <a:pt x="124" y="61"/>
                        <a:pt x="124" y="61"/>
                      </a:cubicBezTo>
                      <a:cubicBezTo>
                        <a:pt x="125" y="59"/>
                        <a:pt x="125" y="59"/>
                        <a:pt x="125" y="59"/>
                      </a:cubicBezTo>
                      <a:cubicBezTo>
                        <a:pt x="125" y="59"/>
                        <a:pt x="125" y="59"/>
                        <a:pt x="125" y="59"/>
                      </a:cubicBezTo>
                      <a:moveTo>
                        <a:pt x="75" y="59"/>
                      </a:moveTo>
                      <a:cubicBezTo>
                        <a:pt x="74" y="59"/>
                        <a:pt x="74" y="60"/>
                        <a:pt x="74" y="60"/>
                      </a:cubicBezTo>
                      <a:cubicBezTo>
                        <a:pt x="75" y="61"/>
                        <a:pt x="76" y="61"/>
                        <a:pt x="77" y="62"/>
                      </a:cubicBezTo>
                      <a:cubicBezTo>
                        <a:pt x="77" y="61"/>
                        <a:pt x="77" y="61"/>
                        <a:pt x="78" y="61"/>
                      </a:cubicBezTo>
                      <a:cubicBezTo>
                        <a:pt x="77" y="60"/>
                        <a:pt x="76" y="59"/>
                        <a:pt x="75" y="59"/>
                      </a:cubicBezTo>
                      <a:moveTo>
                        <a:pt x="126" y="59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3" y="63"/>
                        <a:pt x="133" y="63"/>
                        <a:pt x="133" y="63"/>
                      </a:cubicBezTo>
                      <a:cubicBezTo>
                        <a:pt x="133" y="63"/>
                        <a:pt x="133" y="63"/>
                        <a:pt x="133" y="63"/>
                      </a:cubicBezTo>
                      <a:cubicBezTo>
                        <a:pt x="131" y="62"/>
                        <a:pt x="129" y="61"/>
                        <a:pt x="128" y="59"/>
                      </a:cubicBezTo>
                      <a:cubicBezTo>
                        <a:pt x="127" y="59"/>
                        <a:pt x="127" y="59"/>
                        <a:pt x="126" y="59"/>
                      </a:cubicBezTo>
                      <a:moveTo>
                        <a:pt x="79" y="59"/>
                      </a:move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79" y="59"/>
                        <a:pt x="80" y="59"/>
                        <a:pt x="80" y="59"/>
                      </a:cubicBezTo>
                      <a:cubicBezTo>
                        <a:pt x="79" y="59"/>
                        <a:pt x="79" y="59"/>
                        <a:pt x="79" y="59"/>
                      </a:cubicBezTo>
                      <a:moveTo>
                        <a:pt x="79" y="58"/>
                      </a:moveTo>
                      <a:cubicBezTo>
                        <a:pt x="79" y="58"/>
                        <a:pt x="79" y="58"/>
                        <a:pt x="79" y="58"/>
                      </a:cubicBezTo>
                      <a:cubicBezTo>
                        <a:pt x="79" y="59"/>
                        <a:pt x="80" y="59"/>
                        <a:pt x="80" y="59"/>
                      </a:cubicBezTo>
                      <a:cubicBezTo>
                        <a:pt x="80" y="59"/>
                        <a:pt x="80" y="59"/>
                        <a:pt x="80" y="59"/>
                      </a:cubicBezTo>
                      <a:cubicBezTo>
                        <a:pt x="79" y="58"/>
                        <a:pt x="79" y="58"/>
                        <a:pt x="79" y="58"/>
                      </a:cubicBezTo>
                      <a:moveTo>
                        <a:pt x="81" y="58"/>
                      </a:moveTo>
                      <a:cubicBezTo>
                        <a:pt x="81" y="58"/>
                        <a:pt x="81" y="59"/>
                        <a:pt x="81" y="59"/>
                      </a:cubicBezTo>
                      <a:cubicBezTo>
                        <a:pt x="81" y="59"/>
                        <a:pt x="82" y="59"/>
                        <a:pt x="82" y="60"/>
                      </a:cubicBezTo>
                      <a:cubicBezTo>
                        <a:pt x="82" y="59"/>
                        <a:pt x="82" y="59"/>
                        <a:pt x="83" y="59"/>
                      </a:cubicBezTo>
                      <a:cubicBezTo>
                        <a:pt x="82" y="59"/>
                        <a:pt x="82" y="59"/>
                        <a:pt x="81" y="58"/>
                      </a:cubicBezTo>
                      <a:moveTo>
                        <a:pt x="126" y="58"/>
                      </a:moveTo>
                      <a:cubicBezTo>
                        <a:pt x="126" y="58"/>
                        <a:pt x="126" y="58"/>
                        <a:pt x="126" y="59"/>
                      </a:cubicBez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26" y="58"/>
                        <a:pt x="126" y="58"/>
                        <a:pt x="126" y="58"/>
                      </a:cubicBezTo>
                      <a:cubicBezTo>
                        <a:pt x="126" y="58"/>
                        <a:pt x="126" y="58"/>
                        <a:pt x="126" y="58"/>
                      </a:cubicBezTo>
                      <a:moveTo>
                        <a:pt x="80" y="57"/>
                      </a:moveTo>
                      <a:cubicBezTo>
                        <a:pt x="80" y="58"/>
                        <a:pt x="80" y="58"/>
                        <a:pt x="80" y="58"/>
                      </a:cubicBezTo>
                      <a:cubicBezTo>
                        <a:pt x="80" y="58"/>
                        <a:pt x="80" y="58"/>
                        <a:pt x="80" y="58"/>
                      </a:cubicBezTo>
                      <a:cubicBezTo>
                        <a:pt x="80" y="58"/>
                        <a:pt x="80" y="58"/>
                        <a:pt x="80" y="58"/>
                      </a:cubicBezTo>
                      <a:cubicBezTo>
                        <a:pt x="80" y="58"/>
                        <a:pt x="80" y="58"/>
                        <a:pt x="80" y="57"/>
                      </a:cubicBezTo>
                      <a:moveTo>
                        <a:pt x="86" y="57"/>
                      </a:moveTo>
                      <a:cubicBezTo>
                        <a:pt x="86" y="58"/>
                        <a:pt x="86" y="58"/>
                        <a:pt x="85" y="59"/>
                      </a:cubicBezTo>
                      <a:cubicBezTo>
                        <a:pt x="88" y="60"/>
                        <a:pt x="90" y="62"/>
                        <a:pt x="92" y="63"/>
                      </a:cubicBezTo>
                      <a:cubicBezTo>
                        <a:pt x="92" y="63"/>
                        <a:pt x="93" y="62"/>
                        <a:pt x="93" y="62"/>
                      </a:cubicBezTo>
                      <a:cubicBezTo>
                        <a:pt x="91" y="60"/>
                        <a:pt x="88" y="59"/>
                        <a:pt x="86" y="57"/>
                      </a:cubicBezTo>
                      <a:moveTo>
                        <a:pt x="42" y="57"/>
                      </a:moveTo>
                      <a:cubicBezTo>
                        <a:pt x="41" y="58"/>
                        <a:pt x="41" y="58"/>
                        <a:pt x="41" y="58"/>
                      </a:cubicBezTo>
                      <a:cubicBezTo>
                        <a:pt x="42" y="59"/>
                        <a:pt x="43" y="59"/>
                        <a:pt x="44" y="60"/>
                      </a:cubicBezTo>
                      <a:cubicBezTo>
                        <a:pt x="44" y="60"/>
                        <a:pt x="44" y="59"/>
                        <a:pt x="44" y="59"/>
                      </a:cubicBezTo>
                      <a:cubicBezTo>
                        <a:pt x="43" y="58"/>
                        <a:pt x="43" y="58"/>
                        <a:pt x="42" y="57"/>
                      </a:cubicBezTo>
                      <a:moveTo>
                        <a:pt x="143" y="57"/>
                      </a:moveTo>
                      <a:cubicBezTo>
                        <a:pt x="141" y="60"/>
                        <a:pt x="140" y="62"/>
                        <a:pt x="138" y="65"/>
                      </a:cubicBezTo>
                      <a:cubicBezTo>
                        <a:pt x="140" y="66"/>
                        <a:pt x="142" y="67"/>
                        <a:pt x="144" y="68"/>
                      </a:cubicBezTo>
                      <a:cubicBezTo>
                        <a:pt x="146" y="66"/>
                        <a:pt x="147" y="63"/>
                        <a:pt x="149" y="61"/>
                      </a:cubicBezTo>
                      <a:cubicBezTo>
                        <a:pt x="147" y="60"/>
                        <a:pt x="145" y="58"/>
                        <a:pt x="143" y="57"/>
                      </a:cubicBezTo>
                      <a:moveTo>
                        <a:pt x="87" y="57"/>
                      </a:moveTo>
                      <a:cubicBezTo>
                        <a:pt x="87" y="57"/>
                        <a:pt x="87" y="57"/>
                        <a:pt x="86" y="57"/>
                      </a:cubicBezTo>
                      <a:cubicBezTo>
                        <a:pt x="88" y="58"/>
                        <a:pt x="91" y="60"/>
                        <a:pt x="93" y="61"/>
                      </a:cubicBezTo>
                      <a:cubicBezTo>
                        <a:pt x="93" y="61"/>
                        <a:pt x="93" y="61"/>
                        <a:pt x="93" y="61"/>
                      </a:cubicBezTo>
                      <a:cubicBezTo>
                        <a:pt x="91" y="60"/>
                        <a:pt x="89" y="58"/>
                        <a:pt x="87" y="57"/>
                      </a:cubicBezTo>
                      <a:moveTo>
                        <a:pt x="143" y="57"/>
                      </a:moveTo>
                      <a:cubicBezTo>
                        <a:pt x="143" y="57"/>
                        <a:pt x="143" y="57"/>
                        <a:pt x="143" y="57"/>
                      </a:cubicBezTo>
                      <a:cubicBezTo>
                        <a:pt x="145" y="58"/>
                        <a:pt x="147" y="59"/>
                        <a:pt x="149" y="60"/>
                      </a:cubicBezTo>
                      <a:cubicBezTo>
                        <a:pt x="149" y="60"/>
                        <a:pt x="149" y="60"/>
                        <a:pt x="149" y="60"/>
                      </a:cubicBezTo>
                      <a:cubicBezTo>
                        <a:pt x="148" y="60"/>
                        <a:pt x="147" y="59"/>
                        <a:pt x="146" y="58"/>
                      </a:cubicBezTo>
                      <a:cubicBezTo>
                        <a:pt x="145" y="58"/>
                        <a:pt x="144" y="57"/>
                        <a:pt x="143" y="57"/>
                      </a:cubicBezTo>
                      <a:moveTo>
                        <a:pt x="76" y="56"/>
                      </a:move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79" y="59"/>
                        <a:pt x="79" y="58"/>
                        <a:pt x="79" y="58"/>
                      </a:cubicBezTo>
                      <a:cubicBezTo>
                        <a:pt x="78" y="58"/>
                        <a:pt x="77" y="57"/>
                        <a:pt x="76" y="56"/>
                      </a:cubicBezTo>
                      <a:moveTo>
                        <a:pt x="76" y="56"/>
                      </a:moveTo>
                      <a:cubicBezTo>
                        <a:pt x="76" y="56"/>
                        <a:pt x="76" y="56"/>
                        <a:pt x="76" y="56"/>
                      </a:cubicBezTo>
                      <a:cubicBezTo>
                        <a:pt x="77" y="57"/>
                        <a:pt x="78" y="58"/>
                        <a:pt x="79" y="58"/>
                      </a:cubicBezTo>
                      <a:cubicBezTo>
                        <a:pt x="79" y="58"/>
                        <a:pt x="79" y="58"/>
                        <a:pt x="79" y="58"/>
                      </a:cubicBezTo>
                      <a:cubicBezTo>
                        <a:pt x="76" y="56"/>
                        <a:pt x="76" y="56"/>
                        <a:pt x="76" y="56"/>
                      </a:cubicBezTo>
                      <a:moveTo>
                        <a:pt x="64" y="56"/>
                      </a:moveTo>
                      <a:cubicBezTo>
                        <a:pt x="62" y="58"/>
                        <a:pt x="61" y="60"/>
                        <a:pt x="60" y="62"/>
                      </a:cubicBezTo>
                      <a:cubicBezTo>
                        <a:pt x="60" y="62"/>
                        <a:pt x="61" y="62"/>
                        <a:pt x="61" y="62"/>
                      </a:cubicBezTo>
                      <a:cubicBezTo>
                        <a:pt x="61" y="62"/>
                        <a:pt x="62" y="61"/>
                        <a:pt x="62" y="60"/>
                      </a:cubicBezTo>
                      <a:cubicBezTo>
                        <a:pt x="63" y="59"/>
                        <a:pt x="64" y="58"/>
                        <a:pt x="65" y="56"/>
                      </a:cubicBezTo>
                      <a:cubicBezTo>
                        <a:pt x="64" y="56"/>
                        <a:pt x="64" y="56"/>
                        <a:pt x="64" y="56"/>
                      </a:cubicBezTo>
                      <a:moveTo>
                        <a:pt x="47" y="56"/>
                      </a:moveTo>
                      <a:cubicBezTo>
                        <a:pt x="47" y="56"/>
                        <a:pt x="46" y="56"/>
                        <a:pt x="46" y="57"/>
                      </a:cubicBezTo>
                      <a:cubicBezTo>
                        <a:pt x="46" y="57"/>
                        <a:pt x="46" y="57"/>
                        <a:pt x="46" y="57"/>
                      </a:cubicBezTo>
                      <a:cubicBezTo>
                        <a:pt x="46" y="56"/>
                        <a:pt x="47" y="56"/>
                        <a:pt x="47" y="56"/>
                      </a:cubicBezTo>
                      <a:cubicBezTo>
                        <a:pt x="47" y="56"/>
                        <a:pt x="47" y="56"/>
                        <a:pt x="47" y="56"/>
                      </a:cubicBezTo>
                      <a:moveTo>
                        <a:pt x="83" y="55"/>
                      </a:moveTo>
                      <a:cubicBezTo>
                        <a:pt x="83" y="56"/>
                        <a:pt x="82" y="56"/>
                        <a:pt x="82" y="57"/>
                      </a:cubicBezTo>
                      <a:cubicBezTo>
                        <a:pt x="83" y="57"/>
                        <a:pt x="83" y="57"/>
                        <a:pt x="83" y="58"/>
                      </a:cubicBezTo>
                      <a:cubicBezTo>
                        <a:pt x="84" y="57"/>
                        <a:pt x="84" y="57"/>
                        <a:pt x="84" y="56"/>
                      </a:cubicBezTo>
                      <a:cubicBezTo>
                        <a:pt x="84" y="56"/>
                        <a:pt x="83" y="56"/>
                        <a:pt x="83" y="55"/>
                      </a:cubicBezTo>
                      <a:moveTo>
                        <a:pt x="76" y="55"/>
                      </a:moveTo>
                      <a:cubicBezTo>
                        <a:pt x="76" y="56"/>
                        <a:pt x="76" y="56"/>
                        <a:pt x="76" y="56"/>
                      </a:cubicBezTo>
                      <a:cubicBezTo>
                        <a:pt x="77" y="57"/>
                        <a:pt x="78" y="57"/>
                        <a:pt x="79" y="58"/>
                      </a:cubicBezTo>
                      <a:cubicBezTo>
                        <a:pt x="79" y="58"/>
                        <a:pt x="79" y="57"/>
                        <a:pt x="80" y="57"/>
                      </a:cubicBezTo>
                      <a:cubicBezTo>
                        <a:pt x="79" y="57"/>
                        <a:pt x="78" y="56"/>
                        <a:pt x="77" y="56"/>
                      </a:cubicBezTo>
                      <a:cubicBezTo>
                        <a:pt x="77" y="56"/>
                        <a:pt x="77" y="56"/>
                        <a:pt x="76" y="55"/>
                      </a:cubicBezTo>
                      <a:moveTo>
                        <a:pt x="140" y="55"/>
                      </a:moveTo>
                      <a:cubicBezTo>
                        <a:pt x="138" y="58"/>
                        <a:pt x="137" y="60"/>
                        <a:pt x="135" y="63"/>
                      </a:cubicBezTo>
                      <a:cubicBezTo>
                        <a:pt x="135" y="63"/>
                        <a:pt x="136" y="63"/>
                        <a:pt x="136" y="64"/>
                      </a:cubicBezTo>
                      <a:cubicBezTo>
                        <a:pt x="137" y="61"/>
                        <a:pt x="139" y="58"/>
                        <a:pt x="141" y="56"/>
                      </a:cubicBezTo>
                      <a:cubicBezTo>
                        <a:pt x="140" y="56"/>
                        <a:pt x="140" y="55"/>
                        <a:pt x="140" y="55"/>
                      </a:cubicBezTo>
                      <a:moveTo>
                        <a:pt x="83" y="55"/>
                      </a:moveTo>
                      <a:cubicBezTo>
                        <a:pt x="83" y="55"/>
                        <a:pt x="83" y="55"/>
                        <a:pt x="83" y="55"/>
                      </a:cubicBezTo>
                      <a:cubicBezTo>
                        <a:pt x="84" y="55"/>
                        <a:pt x="84" y="56"/>
                        <a:pt x="84" y="56"/>
                      </a:cubicBezTo>
                      <a:cubicBezTo>
                        <a:pt x="84" y="56"/>
                        <a:pt x="85" y="56"/>
                        <a:pt x="85" y="56"/>
                      </a:cubicBezTo>
                      <a:cubicBezTo>
                        <a:pt x="84" y="55"/>
                        <a:pt x="84" y="55"/>
                        <a:pt x="83" y="55"/>
                      </a:cubicBezTo>
                      <a:moveTo>
                        <a:pt x="140" y="55"/>
                      </a:moveTo>
                      <a:cubicBezTo>
                        <a:pt x="140" y="55"/>
                        <a:pt x="140" y="55"/>
                        <a:pt x="140" y="55"/>
                      </a:cubicBezTo>
                      <a:cubicBezTo>
                        <a:pt x="140" y="55"/>
                        <a:pt x="140" y="55"/>
                        <a:pt x="141" y="56"/>
                      </a:cubicBezTo>
                      <a:cubicBezTo>
                        <a:pt x="141" y="55"/>
                        <a:pt x="141" y="55"/>
                        <a:pt x="141" y="55"/>
                      </a:cubicBezTo>
                      <a:cubicBezTo>
                        <a:pt x="140" y="55"/>
                        <a:pt x="140" y="55"/>
                        <a:pt x="140" y="55"/>
                      </a:cubicBezTo>
                      <a:moveTo>
                        <a:pt x="62" y="55"/>
                      </a:moveTo>
                      <a:cubicBezTo>
                        <a:pt x="61" y="57"/>
                        <a:pt x="59" y="59"/>
                        <a:pt x="58" y="61"/>
                      </a:cubicBezTo>
                      <a:cubicBezTo>
                        <a:pt x="59" y="61"/>
                        <a:pt x="59" y="61"/>
                        <a:pt x="60" y="62"/>
                      </a:cubicBezTo>
                      <a:cubicBezTo>
                        <a:pt x="61" y="60"/>
                        <a:pt x="62" y="58"/>
                        <a:pt x="63" y="56"/>
                      </a:cubicBezTo>
                      <a:cubicBezTo>
                        <a:pt x="63" y="55"/>
                        <a:pt x="62" y="55"/>
                        <a:pt x="62" y="55"/>
                      </a:cubicBezTo>
                      <a:moveTo>
                        <a:pt x="47" y="55"/>
                      </a:moveTo>
                      <a:cubicBezTo>
                        <a:pt x="47" y="55"/>
                        <a:pt x="47" y="55"/>
                        <a:pt x="47" y="56"/>
                      </a:cubicBezTo>
                      <a:cubicBezTo>
                        <a:pt x="47" y="56"/>
                        <a:pt x="47" y="56"/>
                        <a:pt x="47" y="56"/>
                      </a:cubicBezTo>
                      <a:cubicBezTo>
                        <a:pt x="47" y="55"/>
                        <a:pt x="47" y="55"/>
                        <a:pt x="47" y="55"/>
                      </a:cubicBezTo>
                      <a:cubicBezTo>
                        <a:pt x="47" y="55"/>
                        <a:pt x="47" y="55"/>
                        <a:pt x="47" y="55"/>
                      </a:cubicBezTo>
                      <a:moveTo>
                        <a:pt x="82" y="55"/>
                      </a:moveTo>
                      <a:cubicBezTo>
                        <a:pt x="81" y="56"/>
                        <a:pt x="81" y="56"/>
                        <a:pt x="81" y="56"/>
                      </a:cubicBezTo>
                      <a:cubicBezTo>
                        <a:pt x="81" y="56"/>
                        <a:pt x="81" y="56"/>
                        <a:pt x="81" y="56"/>
                      </a:cubicBezTo>
                      <a:cubicBezTo>
                        <a:pt x="81" y="56"/>
                        <a:pt x="82" y="55"/>
                        <a:pt x="82" y="55"/>
                      </a:cubicBezTo>
                      <a:cubicBezTo>
                        <a:pt x="82" y="55"/>
                        <a:pt x="82" y="55"/>
                        <a:pt x="82" y="55"/>
                      </a:cubicBezTo>
                      <a:moveTo>
                        <a:pt x="77" y="54"/>
                      </a:moveTo>
                      <a:cubicBezTo>
                        <a:pt x="77" y="54"/>
                        <a:pt x="77" y="55"/>
                        <a:pt x="77" y="55"/>
                      </a:cubicBezTo>
                      <a:cubicBezTo>
                        <a:pt x="78" y="55"/>
                        <a:pt x="78" y="55"/>
                        <a:pt x="79" y="56"/>
                      </a:cubicBezTo>
                      <a:cubicBezTo>
                        <a:pt x="78" y="55"/>
                        <a:pt x="78" y="55"/>
                        <a:pt x="77" y="54"/>
                      </a:cubicBezTo>
                      <a:moveTo>
                        <a:pt x="61" y="54"/>
                      </a:moveTo>
                      <a:cubicBezTo>
                        <a:pt x="61" y="55"/>
                        <a:pt x="61" y="55"/>
                        <a:pt x="61" y="55"/>
                      </a:cubicBezTo>
                      <a:cubicBezTo>
                        <a:pt x="60" y="57"/>
                        <a:pt x="59" y="58"/>
                        <a:pt x="58" y="60"/>
                      </a:cubicBezTo>
                      <a:cubicBezTo>
                        <a:pt x="58" y="60"/>
                        <a:pt x="58" y="60"/>
                        <a:pt x="58" y="60"/>
                      </a:cubicBezTo>
                      <a:cubicBezTo>
                        <a:pt x="58" y="60"/>
                        <a:pt x="58" y="60"/>
                        <a:pt x="58" y="60"/>
                      </a:cubicBezTo>
                      <a:cubicBezTo>
                        <a:pt x="59" y="59"/>
                        <a:pt x="60" y="57"/>
                        <a:pt x="60" y="56"/>
                      </a:cubicBezTo>
                      <a:cubicBezTo>
                        <a:pt x="61" y="55"/>
                        <a:pt x="61" y="55"/>
                        <a:pt x="61" y="54"/>
                      </a:cubicBezTo>
                      <a:cubicBezTo>
                        <a:pt x="61" y="54"/>
                        <a:pt x="61" y="54"/>
                        <a:pt x="61" y="54"/>
                      </a:cubicBezTo>
                      <a:moveTo>
                        <a:pt x="128" y="54"/>
                      </a:moveTo>
                      <a:cubicBezTo>
                        <a:pt x="127" y="55"/>
                        <a:pt x="127" y="56"/>
                        <a:pt x="126" y="58"/>
                      </a:cubicBezTo>
                      <a:cubicBezTo>
                        <a:pt x="126" y="58"/>
                        <a:pt x="126" y="58"/>
                        <a:pt x="126" y="58"/>
                      </a:cubicBezTo>
                      <a:cubicBezTo>
                        <a:pt x="128" y="54"/>
                        <a:pt x="128" y="54"/>
                        <a:pt x="128" y="54"/>
                      </a:cubicBezTo>
                      <a:moveTo>
                        <a:pt x="48" y="54"/>
                      </a:moveTo>
                      <a:cubicBezTo>
                        <a:pt x="48" y="54"/>
                        <a:pt x="48" y="54"/>
                        <a:pt x="47" y="55"/>
                      </a:cubicBezTo>
                      <a:cubicBezTo>
                        <a:pt x="48" y="55"/>
                        <a:pt x="48" y="55"/>
                        <a:pt x="48" y="55"/>
                      </a:cubicBezTo>
                      <a:cubicBezTo>
                        <a:pt x="48" y="54"/>
                        <a:pt x="48" y="54"/>
                        <a:pt x="48" y="54"/>
                      </a:cubicBezTo>
                      <a:cubicBezTo>
                        <a:pt x="48" y="54"/>
                        <a:pt x="48" y="54"/>
                        <a:pt x="48" y="54"/>
                      </a:cubicBezTo>
                      <a:moveTo>
                        <a:pt x="82" y="54"/>
                      </a:moveTo>
                      <a:cubicBezTo>
                        <a:pt x="82" y="54"/>
                        <a:pt x="82" y="54"/>
                        <a:pt x="82" y="54"/>
                      </a:cubicBezTo>
                      <a:cubicBezTo>
                        <a:pt x="82" y="54"/>
                        <a:pt x="82" y="54"/>
                        <a:pt x="82" y="55"/>
                      </a:cubicBezTo>
                      <a:cubicBezTo>
                        <a:pt x="82" y="54"/>
                        <a:pt x="82" y="54"/>
                        <a:pt x="82" y="54"/>
                      </a:cubicBezTo>
                      <a:cubicBezTo>
                        <a:pt x="82" y="54"/>
                        <a:pt x="82" y="54"/>
                        <a:pt x="82" y="54"/>
                      </a:cubicBezTo>
                      <a:moveTo>
                        <a:pt x="60" y="54"/>
                      </a:moveTo>
                      <a:cubicBezTo>
                        <a:pt x="59" y="56"/>
                        <a:pt x="58" y="58"/>
                        <a:pt x="57" y="60"/>
                      </a:cubicBezTo>
                      <a:cubicBezTo>
                        <a:pt x="57" y="60"/>
                        <a:pt x="57" y="60"/>
                        <a:pt x="57" y="60"/>
                      </a:cubicBezTo>
                      <a:cubicBezTo>
                        <a:pt x="58" y="58"/>
                        <a:pt x="59" y="56"/>
                        <a:pt x="61" y="54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moveTo>
                        <a:pt x="44" y="54"/>
                      </a:moveTo>
                      <a:cubicBezTo>
                        <a:pt x="43" y="54"/>
                        <a:pt x="43" y="55"/>
                        <a:pt x="43" y="55"/>
                      </a:cubicBezTo>
                      <a:cubicBezTo>
                        <a:pt x="44" y="55"/>
                        <a:pt x="45" y="56"/>
                        <a:pt x="46" y="57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moveTo>
                        <a:pt x="110" y="54"/>
                      </a:moveTo>
                      <a:cubicBezTo>
                        <a:pt x="109" y="55"/>
                        <a:pt x="108" y="57"/>
                        <a:pt x="107" y="59"/>
                      </a:cubicBezTo>
                      <a:cubicBezTo>
                        <a:pt x="110" y="60"/>
                        <a:pt x="113" y="62"/>
                        <a:pt x="116" y="64"/>
                      </a:cubicBezTo>
                      <a:cubicBezTo>
                        <a:pt x="117" y="62"/>
                        <a:pt x="118" y="60"/>
                        <a:pt x="118" y="58"/>
                      </a:cubicBezTo>
                      <a:cubicBezTo>
                        <a:pt x="116" y="57"/>
                        <a:pt x="113" y="55"/>
                        <a:pt x="110" y="54"/>
                      </a:cubicBezTo>
                      <a:moveTo>
                        <a:pt x="65" y="53"/>
                      </a:moveTo>
                      <a:cubicBezTo>
                        <a:pt x="65" y="53"/>
                        <a:pt x="65" y="54"/>
                        <a:pt x="64" y="55"/>
                      </a:cubicBezTo>
                      <a:cubicBezTo>
                        <a:pt x="65" y="55"/>
                        <a:pt x="65" y="55"/>
                        <a:pt x="65" y="55"/>
                      </a:cubicBezTo>
                      <a:cubicBezTo>
                        <a:pt x="66" y="55"/>
                        <a:pt x="66" y="54"/>
                        <a:pt x="66" y="54"/>
                      </a:cubicBezTo>
                      <a:cubicBezTo>
                        <a:pt x="66" y="53"/>
                        <a:pt x="66" y="53"/>
                        <a:pt x="65" y="53"/>
                      </a:cubicBezTo>
                      <a:moveTo>
                        <a:pt x="44" y="53"/>
                      </a:moveTo>
                      <a:cubicBezTo>
                        <a:pt x="44" y="53"/>
                        <a:pt x="44" y="53"/>
                        <a:pt x="44" y="54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7" y="55"/>
                        <a:pt x="47" y="55"/>
                        <a:pt x="47" y="55"/>
                      </a:cubicBezTo>
                      <a:cubicBezTo>
                        <a:pt x="46" y="54"/>
                        <a:pt x="45" y="53"/>
                        <a:pt x="44" y="53"/>
                      </a:cubicBezTo>
                      <a:moveTo>
                        <a:pt x="78" y="52"/>
                      </a:moveTo>
                      <a:cubicBezTo>
                        <a:pt x="78" y="53"/>
                        <a:pt x="78" y="53"/>
                        <a:pt x="77" y="54"/>
                      </a:cubicBezTo>
                      <a:cubicBezTo>
                        <a:pt x="78" y="55"/>
                        <a:pt x="79" y="55"/>
                        <a:pt x="80" y="56"/>
                      </a:cubicBezTo>
                      <a:cubicBezTo>
                        <a:pt x="80" y="56"/>
                        <a:pt x="80" y="56"/>
                        <a:pt x="80" y="56"/>
                      </a:cubicBezTo>
                      <a:cubicBezTo>
                        <a:pt x="81" y="55"/>
                        <a:pt x="81" y="55"/>
                        <a:pt x="81" y="54"/>
                      </a:cubicBezTo>
                      <a:cubicBezTo>
                        <a:pt x="80" y="54"/>
                        <a:pt x="79" y="53"/>
                        <a:pt x="78" y="52"/>
                      </a:cubicBezTo>
                      <a:moveTo>
                        <a:pt x="45" y="52"/>
                      </a:moveTo>
                      <a:cubicBezTo>
                        <a:pt x="45" y="52"/>
                        <a:pt x="45" y="52"/>
                        <a:pt x="44" y="53"/>
                      </a:cubicBezTo>
                      <a:cubicBezTo>
                        <a:pt x="45" y="53"/>
                        <a:pt x="46" y="54"/>
                        <a:pt x="47" y="54"/>
                      </a:cubicBezTo>
                      <a:cubicBezTo>
                        <a:pt x="47" y="54"/>
                        <a:pt x="47" y="54"/>
                        <a:pt x="47" y="54"/>
                      </a:cubicBezTo>
                      <a:cubicBezTo>
                        <a:pt x="47" y="53"/>
                        <a:pt x="46" y="53"/>
                        <a:pt x="45" y="52"/>
                      </a:cubicBezTo>
                      <a:moveTo>
                        <a:pt x="78" y="52"/>
                      </a:moveTo>
                      <a:cubicBezTo>
                        <a:pt x="78" y="52"/>
                        <a:pt x="78" y="52"/>
                        <a:pt x="78" y="52"/>
                      </a:cubicBezTo>
                      <a:cubicBezTo>
                        <a:pt x="79" y="53"/>
                        <a:pt x="80" y="53"/>
                        <a:pt x="81" y="54"/>
                      </a:cubicBezTo>
                      <a:cubicBezTo>
                        <a:pt x="81" y="54"/>
                        <a:pt x="82" y="54"/>
                        <a:pt x="82" y="54"/>
                      </a:cubicBezTo>
                      <a:cubicBezTo>
                        <a:pt x="81" y="53"/>
                        <a:pt x="79" y="53"/>
                        <a:pt x="78" y="52"/>
                      </a:cubicBezTo>
                      <a:moveTo>
                        <a:pt x="64" y="52"/>
                      </a:moveTo>
                      <a:cubicBezTo>
                        <a:pt x="63" y="52"/>
                        <a:pt x="63" y="53"/>
                        <a:pt x="62" y="54"/>
                      </a:cubicBezTo>
                      <a:cubicBezTo>
                        <a:pt x="63" y="54"/>
                        <a:pt x="63" y="54"/>
                        <a:pt x="64" y="55"/>
                      </a:cubicBezTo>
                      <a:cubicBezTo>
                        <a:pt x="64" y="54"/>
                        <a:pt x="65" y="53"/>
                        <a:pt x="65" y="53"/>
                      </a:cubicBezTo>
                      <a:cubicBezTo>
                        <a:pt x="65" y="52"/>
                        <a:pt x="64" y="52"/>
                        <a:pt x="64" y="52"/>
                      </a:cubicBezTo>
                      <a:moveTo>
                        <a:pt x="27" y="52"/>
                      </a:moveTo>
                      <a:cubicBezTo>
                        <a:pt x="23" y="59"/>
                        <a:pt x="23" y="59"/>
                        <a:pt x="23" y="59"/>
                      </a:cubicBezTo>
                      <a:cubicBezTo>
                        <a:pt x="24" y="59"/>
                        <a:pt x="24" y="59"/>
                        <a:pt x="25" y="60"/>
                      </a:cubicBezTo>
                      <a:cubicBezTo>
                        <a:pt x="27" y="57"/>
                        <a:pt x="28" y="55"/>
                        <a:pt x="29" y="53"/>
                      </a:cubicBezTo>
                      <a:cubicBezTo>
                        <a:pt x="29" y="53"/>
                        <a:pt x="28" y="52"/>
                        <a:pt x="27" y="52"/>
                      </a:cubicBezTo>
                      <a:moveTo>
                        <a:pt x="27" y="52"/>
                      </a:moveTo>
                      <a:cubicBezTo>
                        <a:pt x="26" y="54"/>
                        <a:pt x="24" y="56"/>
                        <a:pt x="23" y="58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4" y="56"/>
                        <a:pt x="26" y="54"/>
                        <a:pt x="27" y="52"/>
                      </a:cubicBezTo>
                      <a:cubicBezTo>
                        <a:pt x="27" y="52"/>
                        <a:pt x="27" y="52"/>
                        <a:pt x="27" y="52"/>
                      </a:cubicBezTo>
                      <a:moveTo>
                        <a:pt x="63" y="51"/>
                      </a:moveTo>
                      <a:cubicBezTo>
                        <a:pt x="62" y="52"/>
                        <a:pt x="62" y="53"/>
                        <a:pt x="62" y="53"/>
                      </a:cubicBezTo>
                      <a:cubicBezTo>
                        <a:pt x="62" y="53"/>
                        <a:pt x="62" y="53"/>
                        <a:pt x="62" y="53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51"/>
                        <a:pt x="63" y="51"/>
                        <a:pt x="63" y="51"/>
                      </a:cubicBezTo>
                      <a:moveTo>
                        <a:pt x="26" y="51"/>
                      </a:moveTo>
                      <a:cubicBezTo>
                        <a:pt x="25" y="53"/>
                        <a:pt x="24" y="56"/>
                        <a:pt x="22" y="58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7" y="51"/>
                        <a:pt x="27" y="51"/>
                        <a:pt x="27" y="51"/>
                      </a:cubicBezTo>
                      <a:cubicBezTo>
                        <a:pt x="27" y="51"/>
                        <a:pt x="26" y="51"/>
                        <a:pt x="26" y="51"/>
                      </a:cubicBezTo>
                      <a:moveTo>
                        <a:pt x="155" y="51"/>
                      </a:moveTo>
                      <a:cubicBezTo>
                        <a:pt x="153" y="54"/>
                        <a:pt x="151" y="57"/>
                        <a:pt x="149" y="60"/>
                      </a:cubicBezTo>
                      <a:cubicBezTo>
                        <a:pt x="150" y="61"/>
                        <a:pt x="151" y="62"/>
                        <a:pt x="152" y="62"/>
                      </a:cubicBezTo>
                      <a:cubicBezTo>
                        <a:pt x="153" y="63"/>
                        <a:pt x="153" y="63"/>
                        <a:pt x="154" y="63"/>
                      </a:cubicBezTo>
                      <a:cubicBezTo>
                        <a:pt x="156" y="60"/>
                        <a:pt x="158" y="57"/>
                        <a:pt x="160" y="54"/>
                      </a:cubicBezTo>
                      <a:cubicBezTo>
                        <a:pt x="158" y="53"/>
                        <a:pt x="157" y="52"/>
                        <a:pt x="155" y="51"/>
                      </a:cubicBezTo>
                      <a:moveTo>
                        <a:pt x="67" y="51"/>
                      </a:moveTo>
                      <a:cubicBezTo>
                        <a:pt x="66" y="51"/>
                        <a:pt x="66" y="51"/>
                        <a:pt x="66" y="51"/>
                      </a:cubicBezTo>
                      <a:cubicBezTo>
                        <a:pt x="67" y="52"/>
                        <a:pt x="67" y="52"/>
                        <a:pt x="67" y="52"/>
                      </a:cubicBezTo>
                      <a:cubicBezTo>
                        <a:pt x="67" y="52"/>
                        <a:pt x="68" y="52"/>
                        <a:pt x="68" y="52"/>
                      </a:cubicBezTo>
                      <a:cubicBezTo>
                        <a:pt x="68" y="52"/>
                        <a:pt x="68" y="52"/>
                        <a:pt x="68" y="52"/>
                      </a:cubicBezTo>
                      <a:cubicBezTo>
                        <a:pt x="67" y="51"/>
                        <a:pt x="67" y="51"/>
                        <a:pt x="67" y="51"/>
                      </a:cubicBezTo>
                      <a:moveTo>
                        <a:pt x="112" y="51"/>
                      </a:moveTo>
                      <a:cubicBezTo>
                        <a:pt x="112" y="51"/>
                        <a:pt x="111" y="52"/>
                        <a:pt x="111" y="53"/>
                      </a:cubicBezTo>
                      <a:cubicBezTo>
                        <a:pt x="113" y="54"/>
                        <a:pt x="115" y="55"/>
                        <a:pt x="116" y="56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3" y="55"/>
                        <a:pt x="116" y="57"/>
                        <a:pt x="119" y="58"/>
                      </a:cubicBezTo>
                      <a:cubicBezTo>
                        <a:pt x="119" y="57"/>
                        <a:pt x="120" y="56"/>
                        <a:pt x="120" y="56"/>
                      </a:cubicBezTo>
                      <a:cubicBezTo>
                        <a:pt x="117" y="54"/>
                        <a:pt x="115" y="52"/>
                        <a:pt x="112" y="51"/>
                      </a:cubicBezTo>
                      <a:moveTo>
                        <a:pt x="62" y="51"/>
                      </a:moveTo>
                      <a:cubicBezTo>
                        <a:pt x="62" y="51"/>
                        <a:pt x="61" y="52"/>
                        <a:pt x="61" y="53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2" y="52"/>
                        <a:pt x="62" y="52"/>
                        <a:pt x="62" y="51"/>
                      </a:cubicBezTo>
                      <a:cubicBezTo>
                        <a:pt x="62" y="51"/>
                        <a:pt x="62" y="51"/>
                        <a:pt x="62" y="51"/>
                      </a:cubicBezTo>
                      <a:cubicBezTo>
                        <a:pt x="62" y="51"/>
                        <a:pt x="62" y="51"/>
                        <a:pt x="62" y="51"/>
                      </a:cubicBezTo>
                      <a:moveTo>
                        <a:pt x="132" y="50"/>
                      </a:moveTo>
                      <a:cubicBezTo>
                        <a:pt x="130" y="53"/>
                        <a:pt x="128" y="55"/>
                        <a:pt x="127" y="58"/>
                      </a:cubicBezTo>
                      <a:cubicBezTo>
                        <a:pt x="129" y="59"/>
                        <a:pt x="131" y="61"/>
                        <a:pt x="133" y="62"/>
                      </a:cubicBezTo>
                      <a:cubicBezTo>
                        <a:pt x="135" y="60"/>
                        <a:pt x="137" y="57"/>
                        <a:pt x="138" y="54"/>
                      </a:cubicBezTo>
                      <a:cubicBezTo>
                        <a:pt x="136" y="53"/>
                        <a:pt x="134" y="52"/>
                        <a:pt x="132" y="50"/>
                      </a:cubicBezTo>
                      <a:moveTo>
                        <a:pt x="113" y="50"/>
                      </a:moveTo>
                      <a:cubicBezTo>
                        <a:pt x="112" y="50"/>
                        <a:pt x="112" y="50"/>
                        <a:pt x="112" y="51"/>
                      </a:cubicBezTo>
                      <a:cubicBezTo>
                        <a:pt x="120" y="55"/>
                        <a:pt x="120" y="55"/>
                        <a:pt x="120" y="55"/>
                      </a:cubicBezTo>
                      <a:cubicBezTo>
                        <a:pt x="120" y="55"/>
                        <a:pt x="120" y="55"/>
                        <a:pt x="121" y="55"/>
                      </a:cubicBezTo>
                      <a:cubicBezTo>
                        <a:pt x="118" y="53"/>
                        <a:pt x="115" y="52"/>
                        <a:pt x="113" y="50"/>
                      </a:cubicBezTo>
                      <a:moveTo>
                        <a:pt x="132" y="50"/>
                      </a:moveTo>
                      <a:cubicBezTo>
                        <a:pt x="132" y="50"/>
                        <a:pt x="132" y="50"/>
                        <a:pt x="132" y="50"/>
                      </a:cubicBezTo>
                      <a:cubicBezTo>
                        <a:pt x="134" y="51"/>
                        <a:pt x="136" y="53"/>
                        <a:pt x="138" y="54"/>
                      </a:cubicBezTo>
                      <a:cubicBezTo>
                        <a:pt x="138" y="54"/>
                        <a:pt x="138" y="54"/>
                        <a:pt x="138" y="54"/>
                      </a:cubicBezTo>
                      <a:cubicBezTo>
                        <a:pt x="136" y="53"/>
                        <a:pt x="134" y="51"/>
                        <a:pt x="132" y="50"/>
                      </a:cubicBezTo>
                      <a:moveTo>
                        <a:pt x="67" y="50"/>
                      </a:moveTo>
                      <a:cubicBezTo>
                        <a:pt x="67" y="50"/>
                        <a:pt x="67" y="50"/>
                        <a:pt x="67" y="51"/>
                      </a:cubicBezTo>
                      <a:cubicBezTo>
                        <a:pt x="67" y="51"/>
                        <a:pt x="68" y="51"/>
                        <a:pt x="68" y="51"/>
                      </a:cubicBezTo>
                      <a:cubicBezTo>
                        <a:pt x="68" y="51"/>
                        <a:pt x="68" y="51"/>
                        <a:pt x="68" y="51"/>
                      </a:cubicBezTo>
                      <a:cubicBezTo>
                        <a:pt x="68" y="50"/>
                        <a:pt x="68" y="50"/>
                        <a:pt x="67" y="50"/>
                      </a:cubicBezTo>
                      <a:moveTo>
                        <a:pt x="65" y="50"/>
                      </a:move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50"/>
                        <a:pt x="65" y="51"/>
                        <a:pt x="65" y="51"/>
                      </a:cubicBezTo>
                      <a:cubicBezTo>
                        <a:pt x="66" y="51"/>
                        <a:pt x="66" y="51"/>
                        <a:pt x="66" y="51"/>
                      </a:cubicBezTo>
                      <a:cubicBezTo>
                        <a:pt x="66" y="51"/>
                        <a:pt x="66" y="51"/>
                        <a:pt x="66" y="51"/>
                      </a:cubicBezTo>
                      <a:cubicBezTo>
                        <a:pt x="65" y="50"/>
                        <a:pt x="65" y="50"/>
                        <a:pt x="65" y="50"/>
                      </a:cubicBezTo>
                      <a:moveTo>
                        <a:pt x="64" y="49"/>
                      </a:move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moveTo>
                        <a:pt x="64" y="49"/>
                      </a:move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moveTo>
                        <a:pt x="91" y="49"/>
                      </a:moveTo>
                      <a:cubicBezTo>
                        <a:pt x="90" y="51"/>
                        <a:pt x="88" y="54"/>
                        <a:pt x="87" y="56"/>
                      </a:cubicBezTo>
                      <a:cubicBezTo>
                        <a:pt x="89" y="57"/>
                        <a:pt x="92" y="59"/>
                        <a:pt x="94" y="60"/>
                      </a:cubicBezTo>
                      <a:cubicBezTo>
                        <a:pt x="94" y="59"/>
                        <a:pt x="95" y="59"/>
                        <a:pt x="95" y="58"/>
                      </a:cubicBezTo>
                      <a:cubicBezTo>
                        <a:pt x="95" y="59"/>
                        <a:pt x="94" y="59"/>
                        <a:pt x="94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58"/>
                        <a:pt x="97" y="56"/>
                        <a:pt x="98" y="53"/>
                      </a:cubicBezTo>
                      <a:cubicBezTo>
                        <a:pt x="96" y="52"/>
                        <a:pt x="93" y="50"/>
                        <a:pt x="91" y="49"/>
                      </a:cubicBezTo>
                      <a:moveTo>
                        <a:pt x="29" y="49"/>
                      </a:moveTo>
                      <a:cubicBezTo>
                        <a:pt x="28" y="49"/>
                        <a:pt x="28" y="50"/>
                        <a:pt x="28" y="50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9" y="51"/>
                        <a:pt x="29" y="51"/>
                        <a:pt x="30" y="52"/>
                      </a:cubicBezTo>
                      <a:cubicBezTo>
                        <a:pt x="30" y="51"/>
                        <a:pt x="31" y="51"/>
                        <a:pt x="31" y="50"/>
                      </a:cubicBezTo>
                      <a:cubicBezTo>
                        <a:pt x="30" y="50"/>
                        <a:pt x="29" y="49"/>
                        <a:pt x="29" y="49"/>
                      </a:cubicBezTo>
                      <a:moveTo>
                        <a:pt x="63" y="49"/>
                      </a:moveTo>
                      <a:cubicBezTo>
                        <a:pt x="63" y="49"/>
                        <a:pt x="63" y="49"/>
                        <a:pt x="63" y="49"/>
                      </a:cubicBezTo>
                      <a:cubicBezTo>
                        <a:pt x="63" y="49"/>
                        <a:pt x="63" y="50"/>
                        <a:pt x="63" y="50"/>
                      </a:cubicBezTo>
                      <a:cubicBezTo>
                        <a:pt x="63" y="49"/>
                        <a:pt x="63" y="49"/>
                        <a:pt x="63" y="49"/>
                      </a:cubicBezTo>
                      <a:cubicBezTo>
                        <a:pt x="63" y="49"/>
                        <a:pt x="63" y="49"/>
                        <a:pt x="63" y="49"/>
                      </a:cubicBezTo>
                      <a:moveTo>
                        <a:pt x="68" y="49"/>
                      </a:move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8" y="49"/>
                        <a:pt x="68" y="50"/>
                        <a:pt x="69" y="50"/>
                      </a:cubicBezTo>
                      <a:cubicBezTo>
                        <a:pt x="69" y="50"/>
                        <a:pt x="69" y="50"/>
                        <a:pt x="69" y="49"/>
                      </a:cubicBezTo>
                      <a:cubicBezTo>
                        <a:pt x="69" y="49"/>
                        <a:pt x="68" y="49"/>
                        <a:pt x="68" y="49"/>
                      </a:cubicBezTo>
                      <a:moveTo>
                        <a:pt x="51" y="49"/>
                      </a:moveTo>
                      <a:cubicBezTo>
                        <a:pt x="50" y="51"/>
                        <a:pt x="49" y="52"/>
                        <a:pt x="48" y="54"/>
                      </a:cubicBezTo>
                      <a:cubicBezTo>
                        <a:pt x="48" y="54"/>
                        <a:pt x="48" y="54"/>
                        <a:pt x="48" y="54"/>
                      </a:cubicBezTo>
                      <a:cubicBezTo>
                        <a:pt x="49" y="53"/>
                        <a:pt x="49" y="52"/>
                        <a:pt x="50" y="51"/>
                      </a:cubicBezTo>
                      <a:cubicBezTo>
                        <a:pt x="50" y="50"/>
                        <a:pt x="51" y="50"/>
                        <a:pt x="51" y="49"/>
                      </a:cubicBezTo>
                      <a:cubicBezTo>
                        <a:pt x="51" y="49"/>
                        <a:pt x="51" y="49"/>
                        <a:pt x="51" y="49"/>
                      </a:cubicBezTo>
                      <a:moveTo>
                        <a:pt x="65" y="49"/>
                      </a:move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5" y="50"/>
                        <a:pt x="66" y="50"/>
                        <a:pt x="66" y="50"/>
                      </a:cubicBezTo>
                      <a:cubicBezTo>
                        <a:pt x="66" y="50"/>
                        <a:pt x="66" y="51"/>
                        <a:pt x="66" y="51"/>
                      </a:cubicBezTo>
                      <a:cubicBezTo>
                        <a:pt x="67" y="50"/>
                        <a:pt x="67" y="50"/>
                        <a:pt x="67" y="50"/>
                      </a:cubicBezTo>
                      <a:cubicBezTo>
                        <a:pt x="66" y="49"/>
                        <a:pt x="66" y="49"/>
                        <a:pt x="65" y="49"/>
                      </a:cubicBezTo>
                      <a:moveTo>
                        <a:pt x="63" y="49"/>
                      </a:moveTo>
                      <a:cubicBezTo>
                        <a:pt x="63" y="49"/>
                        <a:pt x="63" y="49"/>
                        <a:pt x="63" y="49"/>
                      </a:cubicBezTo>
                      <a:cubicBezTo>
                        <a:pt x="63" y="49"/>
                        <a:pt x="63" y="49"/>
                        <a:pt x="64" y="49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3" y="49"/>
                        <a:pt x="63" y="49"/>
                        <a:pt x="63" y="49"/>
                      </a:cubicBezTo>
                      <a:moveTo>
                        <a:pt x="28" y="49"/>
                      </a:moveTo>
                      <a:cubicBezTo>
                        <a:pt x="28" y="49"/>
                        <a:pt x="27" y="49"/>
                        <a:pt x="27" y="50"/>
                      </a:cubicBez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8" y="49"/>
                        <a:pt x="28" y="49"/>
                        <a:pt x="28" y="49"/>
                      </a:cubicBezTo>
                      <a:cubicBezTo>
                        <a:pt x="28" y="49"/>
                        <a:pt x="28" y="49"/>
                        <a:pt x="28" y="49"/>
                      </a:cubicBezTo>
                      <a:moveTo>
                        <a:pt x="65" y="48"/>
                      </a:moveTo>
                      <a:cubicBezTo>
                        <a:pt x="64" y="48"/>
                        <a:pt x="64" y="49"/>
                        <a:pt x="64" y="49"/>
                      </a:cubicBez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4" y="49"/>
                        <a:pt x="65" y="49"/>
                        <a:pt x="65" y="48"/>
                      </a:cubicBezTo>
                      <a:cubicBezTo>
                        <a:pt x="65" y="48"/>
                        <a:pt x="65" y="48"/>
                        <a:pt x="65" y="48"/>
                      </a:cubicBezTo>
                      <a:moveTo>
                        <a:pt x="64" y="48"/>
                      </a:moveTo>
                      <a:cubicBezTo>
                        <a:pt x="64" y="48"/>
                        <a:pt x="63" y="48"/>
                        <a:pt x="63" y="48"/>
                      </a:cubicBezTo>
                      <a:cubicBezTo>
                        <a:pt x="63" y="49"/>
                        <a:pt x="63" y="49"/>
                        <a:pt x="64" y="49"/>
                      </a:cubicBezTo>
                      <a:cubicBezTo>
                        <a:pt x="64" y="48"/>
                        <a:pt x="64" y="48"/>
                        <a:pt x="64" y="48"/>
                      </a:cubicBezTo>
                      <a:cubicBezTo>
                        <a:pt x="64" y="48"/>
                        <a:pt x="64" y="48"/>
                        <a:pt x="64" y="48"/>
                      </a:cubicBezTo>
                      <a:moveTo>
                        <a:pt x="66" y="48"/>
                      </a:moveTo>
                      <a:cubicBezTo>
                        <a:pt x="66" y="48"/>
                        <a:pt x="66" y="48"/>
                        <a:pt x="66" y="48"/>
                      </a:cubicBezTo>
                      <a:cubicBezTo>
                        <a:pt x="66" y="48"/>
                        <a:pt x="67" y="49"/>
                        <a:pt x="67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7" y="48"/>
                        <a:pt x="67" y="48"/>
                        <a:pt x="66" y="48"/>
                      </a:cubicBezTo>
                      <a:moveTo>
                        <a:pt x="88" y="47"/>
                      </a:moveTo>
                      <a:cubicBezTo>
                        <a:pt x="86" y="49"/>
                        <a:pt x="85" y="52"/>
                        <a:pt x="84" y="54"/>
                      </a:cubicBezTo>
                      <a:cubicBezTo>
                        <a:pt x="84" y="54"/>
                        <a:pt x="85" y="55"/>
                        <a:pt x="85" y="55"/>
                      </a:cubicBezTo>
                      <a:cubicBezTo>
                        <a:pt x="86" y="53"/>
                        <a:pt x="88" y="50"/>
                        <a:pt x="89" y="48"/>
                      </a:cubicBezTo>
                      <a:cubicBezTo>
                        <a:pt x="89" y="48"/>
                        <a:pt x="88" y="47"/>
                        <a:pt x="88" y="47"/>
                      </a:cubicBezTo>
                      <a:moveTo>
                        <a:pt x="65" y="47"/>
                      </a:moveTo>
                      <a:cubicBezTo>
                        <a:pt x="65" y="47"/>
                        <a:pt x="65" y="47"/>
                        <a:pt x="65" y="47"/>
                      </a:cubicBezTo>
                      <a:cubicBezTo>
                        <a:pt x="65" y="48"/>
                        <a:pt x="65" y="48"/>
                        <a:pt x="65" y="48"/>
                      </a:cubicBezTo>
                      <a:cubicBezTo>
                        <a:pt x="65" y="47"/>
                        <a:pt x="65" y="47"/>
                        <a:pt x="65" y="47"/>
                      </a:cubicBezTo>
                      <a:cubicBezTo>
                        <a:pt x="65" y="47"/>
                        <a:pt x="65" y="47"/>
                        <a:pt x="65" y="47"/>
                      </a:cubicBezTo>
                      <a:moveTo>
                        <a:pt x="149" y="47"/>
                      </a:moveTo>
                      <a:cubicBezTo>
                        <a:pt x="147" y="50"/>
                        <a:pt x="145" y="53"/>
                        <a:pt x="143" y="56"/>
                      </a:cubicBezTo>
                      <a:cubicBezTo>
                        <a:pt x="145" y="58"/>
                        <a:pt x="147" y="59"/>
                        <a:pt x="149" y="60"/>
                      </a:cubicBezTo>
                      <a:cubicBezTo>
                        <a:pt x="151" y="57"/>
                        <a:pt x="153" y="54"/>
                        <a:pt x="155" y="51"/>
                      </a:cubicBezTo>
                      <a:cubicBezTo>
                        <a:pt x="153" y="50"/>
                        <a:pt x="151" y="48"/>
                        <a:pt x="149" y="47"/>
                      </a:cubicBezTo>
                      <a:moveTo>
                        <a:pt x="48" y="47"/>
                      </a:moveTo>
                      <a:cubicBezTo>
                        <a:pt x="47" y="49"/>
                        <a:pt x="46" y="50"/>
                        <a:pt x="45" y="52"/>
                      </a:cubicBezTo>
                      <a:cubicBezTo>
                        <a:pt x="46" y="53"/>
                        <a:pt x="47" y="53"/>
                        <a:pt x="47" y="54"/>
                      </a:cubicBezTo>
                      <a:cubicBezTo>
                        <a:pt x="49" y="52"/>
                        <a:pt x="50" y="50"/>
                        <a:pt x="51" y="49"/>
                      </a:cubicBezTo>
                      <a:cubicBezTo>
                        <a:pt x="50" y="48"/>
                        <a:pt x="49" y="47"/>
                        <a:pt x="48" y="47"/>
                      </a:cubicBezTo>
                      <a:moveTo>
                        <a:pt x="64" y="47"/>
                      </a:moveTo>
                      <a:cubicBezTo>
                        <a:pt x="64" y="47"/>
                        <a:pt x="64" y="47"/>
                        <a:pt x="64" y="47"/>
                      </a:cubicBezTo>
                      <a:cubicBezTo>
                        <a:pt x="64" y="47"/>
                        <a:pt x="64" y="47"/>
                        <a:pt x="65" y="47"/>
                      </a:cubicBezTo>
                      <a:cubicBezTo>
                        <a:pt x="65" y="47"/>
                        <a:pt x="65" y="47"/>
                        <a:pt x="65" y="47"/>
                      </a:cubicBezTo>
                      <a:cubicBezTo>
                        <a:pt x="65" y="47"/>
                        <a:pt x="64" y="47"/>
                        <a:pt x="64" y="47"/>
                      </a:cubicBezTo>
                      <a:moveTo>
                        <a:pt x="69" y="46"/>
                      </a:moveTo>
                      <a:cubicBezTo>
                        <a:pt x="69" y="47"/>
                        <a:pt x="69" y="48"/>
                        <a:pt x="68" y="48"/>
                      </a:cubicBezTo>
                      <a:cubicBezTo>
                        <a:pt x="69" y="48"/>
                        <a:pt x="69" y="49"/>
                        <a:pt x="69" y="49"/>
                      </a:cubicBezTo>
                      <a:cubicBezTo>
                        <a:pt x="70" y="48"/>
                        <a:pt x="70" y="48"/>
                        <a:pt x="70" y="47"/>
                      </a:cubicBezTo>
                      <a:cubicBezTo>
                        <a:pt x="70" y="47"/>
                        <a:pt x="70" y="47"/>
                        <a:pt x="69" y="46"/>
                      </a:cubicBezTo>
                      <a:moveTo>
                        <a:pt x="34" y="46"/>
                      </a:move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moveTo>
                        <a:pt x="86" y="46"/>
                      </a:moveTo>
                      <a:cubicBezTo>
                        <a:pt x="82" y="53"/>
                        <a:pt x="82" y="53"/>
                        <a:pt x="82" y="53"/>
                      </a:cubicBezTo>
                      <a:cubicBezTo>
                        <a:pt x="82" y="53"/>
                        <a:pt x="83" y="53"/>
                        <a:pt x="83" y="53"/>
                      </a:cubicBezTo>
                      <a:cubicBezTo>
                        <a:pt x="84" y="51"/>
                        <a:pt x="85" y="49"/>
                        <a:pt x="87" y="46"/>
                      </a:cubicBezTo>
                      <a:cubicBezTo>
                        <a:pt x="87" y="46"/>
                        <a:pt x="86" y="46"/>
                        <a:pt x="86" y="46"/>
                      </a:cubicBezTo>
                      <a:moveTo>
                        <a:pt x="53" y="46"/>
                      </a:moveTo>
                      <a:cubicBezTo>
                        <a:pt x="53" y="46"/>
                        <a:pt x="52" y="47"/>
                        <a:pt x="52" y="48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2" y="47"/>
                        <a:pt x="53" y="46"/>
                        <a:pt x="53" y="46"/>
                      </a:cubicBezTo>
                      <a:cubicBezTo>
                        <a:pt x="53" y="46"/>
                        <a:pt x="53" y="46"/>
                        <a:pt x="53" y="46"/>
                      </a:cubicBezTo>
                      <a:moveTo>
                        <a:pt x="31" y="46"/>
                      </a:move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7"/>
                        <a:pt x="30" y="47"/>
                      </a:cubicBezTo>
                      <a:cubicBezTo>
                        <a:pt x="31" y="47"/>
                        <a:pt x="32" y="48"/>
                        <a:pt x="32" y="48"/>
                      </a:cubicBezTo>
                      <a:cubicBezTo>
                        <a:pt x="33" y="48"/>
                        <a:pt x="33" y="47"/>
                        <a:pt x="33" y="47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moveTo>
                        <a:pt x="34" y="46"/>
                      </a:move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moveTo>
                        <a:pt x="67" y="45"/>
                      </a:moveTo>
                      <a:cubicBezTo>
                        <a:pt x="67" y="46"/>
                        <a:pt x="67" y="46"/>
                        <a:pt x="66" y="47"/>
                      </a:cubicBezTo>
                      <a:cubicBezTo>
                        <a:pt x="67" y="47"/>
                        <a:pt x="67" y="48"/>
                        <a:pt x="68" y="48"/>
                      </a:cubicBezTo>
                      <a:cubicBezTo>
                        <a:pt x="68" y="48"/>
                        <a:pt x="69" y="47"/>
                        <a:pt x="69" y="47"/>
                      </a:cubicBezTo>
                      <a:cubicBezTo>
                        <a:pt x="69" y="47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9" y="46"/>
                        <a:pt x="69" y="46"/>
                        <a:pt x="68" y="46"/>
                      </a:cubicBezTo>
                      <a:cubicBezTo>
                        <a:pt x="68" y="46"/>
                        <a:pt x="69" y="46"/>
                        <a:pt x="69" y="46"/>
                      </a:cubicBezTo>
                      <a:cubicBezTo>
                        <a:pt x="68" y="46"/>
                        <a:pt x="68" y="45"/>
                        <a:pt x="67" y="45"/>
                      </a:cubicBezTo>
                      <a:moveTo>
                        <a:pt x="146" y="45"/>
                      </a:moveTo>
                      <a:cubicBezTo>
                        <a:pt x="144" y="48"/>
                        <a:pt x="142" y="51"/>
                        <a:pt x="140" y="55"/>
                      </a:cubicBezTo>
                      <a:cubicBezTo>
                        <a:pt x="140" y="55"/>
                        <a:pt x="141" y="55"/>
                        <a:pt x="141" y="55"/>
                      </a:cubicBezTo>
                      <a:cubicBezTo>
                        <a:pt x="143" y="52"/>
                        <a:pt x="145" y="49"/>
                        <a:pt x="147" y="46"/>
                      </a:cubicBezTo>
                      <a:cubicBezTo>
                        <a:pt x="146" y="46"/>
                        <a:pt x="146" y="45"/>
                        <a:pt x="146" y="45"/>
                      </a:cubicBezTo>
                      <a:moveTo>
                        <a:pt x="30" y="45"/>
                      </a:moveTo>
                      <a:cubicBezTo>
                        <a:pt x="30" y="45"/>
                        <a:pt x="29" y="46"/>
                        <a:pt x="29" y="46"/>
                      </a:cubicBezTo>
                      <a:cubicBezTo>
                        <a:pt x="29" y="46"/>
                        <a:pt x="29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moveTo>
                        <a:pt x="67" y="45"/>
                      </a:moveTo>
                      <a:cubicBezTo>
                        <a:pt x="66" y="45"/>
                        <a:pt x="66" y="46"/>
                        <a:pt x="66" y="47"/>
                      </a:cubicBezTo>
                      <a:cubicBezTo>
                        <a:pt x="66" y="47"/>
                        <a:pt x="66" y="47"/>
                        <a:pt x="66" y="47"/>
                      </a:cubicBezTo>
                      <a:cubicBezTo>
                        <a:pt x="66" y="46"/>
                        <a:pt x="66" y="45"/>
                        <a:pt x="67" y="45"/>
                      </a:cubicBezTo>
                      <a:cubicBezTo>
                        <a:pt x="67" y="45"/>
                        <a:pt x="67" y="45"/>
                        <a:pt x="67" y="45"/>
                      </a:cubicBezTo>
                      <a:moveTo>
                        <a:pt x="31" y="45"/>
                      </a:move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47"/>
                        <a:pt x="33" y="46"/>
                        <a:pt x="34" y="46"/>
                      </a:cubicBezTo>
                      <a:cubicBezTo>
                        <a:pt x="33" y="46"/>
                        <a:pt x="32" y="45"/>
                        <a:pt x="31" y="45"/>
                      </a:cubicBezTo>
                      <a:moveTo>
                        <a:pt x="66" y="44"/>
                      </a:moveTo>
                      <a:cubicBezTo>
                        <a:pt x="65" y="45"/>
                        <a:pt x="65" y="45"/>
                        <a:pt x="65" y="46"/>
                      </a:cubicBezTo>
                      <a:cubicBezTo>
                        <a:pt x="65" y="46"/>
                        <a:pt x="65" y="46"/>
                        <a:pt x="65" y="46"/>
                      </a:cubicBezTo>
                      <a:cubicBezTo>
                        <a:pt x="65" y="46"/>
                        <a:pt x="66" y="45"/>
                        <a:pt x="66" y="44"/>
                      </a:cubicBezTo>
                      <a:cubicBezTo>
                        <a:pt x="66" y="44"/>
                        <a:pt x="66" y="44"/>
                        <a:pt x="66" y="44"/>
                      </a:cubicBezTo>
                      <a:moveTo>
                        <a:pt x="30" y="44"/>
                      </a:moveTo>
                      <a:cubicBezTo>
                        <a:pt x="30" y="44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0" y="44"/>
                        <a:pt x="30" y="44"/>
                      </a:cubicBezTo>
                      <a:moveTo>
                        <a:pt x="83" y="44"/>
                      </a:moveTo>
                      <a:cubicBezTo>
                        <a:pt x="82" y="46"/>
                        <a:pt x="80" y="49"/>
                        <a:pt x="79" y="51"/>
                      </a:cubicBezTo>
                      <a:cubicBezTo>
                        <a:pt x="80" y="52"/>
                        <a:pt x="81" y="52"/>
                        <a:pt x="82" y="53"/>
                      </a:cubicBezTo>
                      <a:cubicBezTo>
                        <a:pt x="83" y="51"/>
                        <a:pt x="85" y="48"/>
                        <a:pt x="86" y="46"/>
                      </a:cubicBezTo>
                      <a:cubicBezTo>
                        <a:pt x="85" y="45"/>
                        <a:pt x="84" y="45"/>
                        <a:pt x="83" y="44"/>
                      </a:cubicBezTo>
                      <a:moveTo>
                        <a:pt x="32" y="44"/>
                      </a:move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2" y="45"/>
                        <a:pt x="33" y="45"/>
                        <a:pt x="34" y="46"/>
                      </a:cubicBezTo>
                      <a:cubicBezTo>
                        <a:pt x="34" y="46"/>
                        <a:pt x="34" y="46"/>
                        <a:pt x="34" y="45"/>
                      </a:cubicBezTo>
                      <a:cubicBezTo>
                        <a:pt x="33" y="45"/>
                        <a:pt x="32" y="44"/>
                        <a:pt x="32" y="44"/>
                      </a:cubicBezTo>
                      <a:moveTo>
                        <a:pt x="94" y="44"/>
                      </a:moveTo>
                      <a:cubicBezTo>
                        <a:pt x="93" y="46"/>
                        <a:pt x="92" y="47"/>
                        <a:pt x="91" y="49"/>
                      </a:cubicBezTo>
                      <a:cubicBezTo>
                        <a:pt x="94" y="50"/>
                        <a:pt x="96" y="52"/>
                        <a:pt x="98" y="53"/>
                      </a:cubicBezTo>
                      <a:cubicBezTo>
                        <a:pt x="99" y="51"/>
                        <a:pt x="100" y="50"/>
                        <a:pt x="101" y="48"/>
                      </a:cubicBezTo>
                      <a:cubicBezTo>
                        <a:pt x="99" y="47"/>
                        <a:pt x="97" y="45"/>
                        <a:pt x="94" y="44"/>
                      </a:cubicBezTo>
                      <a:moveTo>
                        <a:pt x="54" y="44"/>
                      </a:move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moveTo>
                        <a:pt x="50" y="44"/>
                      </a:moveTo>
                      <a:cubicBezTo>
                        <a:pt x="49" y="44"/>
                        <a:pt x="49" y="45"/>
                        <a:pt x="48" y="46"/>
                      </a:cubicBezTo>
                      <a:cubicBezTo>
                        <a:pt x="49" y="46"/>
                        <a:pt x="50" y="47"/>
                        <a:pt x="51" y="47"/>
                      </a:cubicBezTo>
                      <a:cubicBezTo>
                        <a:pt x="52" y="47"/>
                        <a:pt x="52" y="46"/>
                        <a:pt x="53" y="45"/>
                      </a:cubicBezTo>
                      <a:cubicBezTo>
                        <a:pt x="50" y="44"/>
                        <a:pt x="50" y="44"/>
                        <a:pt x="50" y="44"/>
                      </a:cubicBezTo>
                      <a:moveTo>
                        <a:pt x="31" y="43"/>
                      </a:move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1" y="44"/>
                        <a:pt x="31" y="44"/>
                      </a:cubicBezTo>
                      <a:cubicBezTo>
                        <a:pt x="31" y="44"/>
                        <a:pt x="31" y="43"/>
                        <a:pt x="31" y="43"/>
                      </a:cubicBezTo>
                      <a:moveTo>
                        <a:pt x="55" y="43"/>
                      </a:moveTo>
                      <a:cubicBezTo>
                        <a:pt x="55" y="43"/>
                        <a:pt x="54" y="43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5" y="44"/>
                        <a:pt x="55" y="43"/>
                        <a:pt x="55" y="43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moveTo>
                        <a:pt x="101" y="47"/>
                      </a:moveTo>
                      <a:cubicBezTo>
                        <a:pt x="101" y="47"/>
                        <a:pt x="101" y="47"/>
                        <a:pt x="101" y="47"/>
                      </a:cubicBezTo>
                      <a:cubicBezTo>
                        <a:pt x="101" y="47"/>
                        <a:pt x="101" y="47"/>
                        <a:pt x="101" y="47"/>
                      </a:cubicBezTo>
                      <a:moveTo>
                        <a:pt x="95" y="43"/>
                      </a:moveTo>
                      <a:cubicBezTo>
                        <a:pt x="95" y="43"/>
                        <a:pt x="95" y="43"/>
                        <a:pt x="94" y="44"/>
                      </a:cubicBezTo>
                      <a:cubicBezTo>
                        <a:pt x="97" y="45"/>
                        <a:pt x="99" y="46"/>
                        <a:pt x="101" y="48"/>
                      </a:cubicBezTo>
                      <a:cubicBezTo>
                        <a:pt x="101" y="47"/>
                        <a:pt x="102" y="47"/>
                        <a:pt x="102" y="47"/>
                      </a:cubicBezTo>
                      <a:cubicBezTo>
                        <a:pt x="95" y="43"/>
                        <a:pt x="95" y="43"/>
                        <a:pt x="95" y="43"/>
                      </a:cubicBezTo>
                      <a:moveTo>
                        <a:pt x="55" y="42"/>
                      </a:move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5" y="43"/>
                        <a:pt x="55" y="42"/>
                      </a:cubicBezTo>
                      <a:cubicBezTo>
                        <a:pt x="55" y="42"/>
                        <a:pt x="55" y="42"/>
                        <a:pt x="55" y="42"/>
                      </a:cubicBezTo>
                      <a:moveTo>
                        <a:pt x="51" y="42"/>
                      </a:moveTo>
                      <a:cubicBezTo>
                        <a:pt x="51" y="42"/>
                        <a:pt x="51" y="42"/>
                        <a:pt x="51" y="42"/>
                      </a:cubicBezTo>
                      <a:cubicBezTo>
                        <a:pt x="51" y="42"/>
                        <a:pt x="51" y="42"/>
                        <a:pt x="51" y="42"/>
                      </a:cubicBezTo>
                      <a:cubicBezTo>
                        <a:pt x="52" y="43"/>
                        <a:pt x="53" y="43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1" y="42"/>
                        <a:pt x="51" y="42"/>
                        <a:pt x="51" y="42"/>
                      </a:cubicBezTo>
                      <a:moveTo>
                        <a:pt x="91" y="42"/>
                      </a:moveTo>
                      <a:cubicBezTo>
                        <a:pt x="90" y="44"/>
                        <a:pt x="89" y="45"/>
                        <a:pt x="88" y="47"/>
                      </a:cubicBezTo>
                      <a:cubicBezTo>
                        <a:pt x="88" y="47"/>
                        <a:pt x="89" y="47"/>
                        <a:pt x="89" y="48"/>
                      </a:cubicBezTo>
                      <a:cubicBezTo>
                        <a:pt x="90" y="46"/>
                        <a:pt x="91" y="44"/>
                        <a:pt x="92" y="43"/>
                      </a:cubicBezTo>
                      <a:cubicBezTo>
                        <a:pt x="92" y="42"/>
                        <a:pt x="91" y="42"/>
                        <a:pt x="91" y="42"/>
                      </a:cubicBezTo>
                      <a:moveTo>
                        <a:pt x="118" y="42"/>
                      </a:moveTo>
                      <a:cubicBezTo>
                        <a:pt x="116" y="44"/>
                        <a:pt x="115" y="47"/>
                        <a:pt x="113" y="50"/>
                      </a:cubicBezTo>
                      <a:cubicBezTo>
                        <a:pt x="116" y="51"/>
                        <a:pt x="118" y="53"/>
                        <a:pt x="121" y="54"/>
                      </a:cubicBezTo>
                      <a:cubicBezTo>
                        <a:pt x="122" y="52"/>
                        <a:pt x="124" y="49"/>
                        <a:pt x="125" y="46"/>
                      </a:cubicBezTo>
                      <a:cubicBezTo>
                        <a:pt x="125" y="46"/>
                        <a:pt x="124" y="46"/>
                        <a:pt x="124" y="45"/>
                      </a:cubicBezTo>
                      <a:cubicBezTo>
                        <a:pt x="122" y="44"/>
                        <a:pt x="121" y="43"/>
                        <a:pt x="119" y="43"/>
                      </a:cubicBezTo>
                      <a:cubicBezTo>
                        <a:pt x="119" y="42"/>
                        <a:pt x="118" y="42"/>
                        <a:pt x="118" y="42"/>
                      </a:cubicBezTo>
                      <a:moveTo>
                        <a:pt x="118" y="42"/>
                      </a:moveTo>
                      <a:cubicBezTo>
                        <a:pt x="118" y="42"/>
                        <a:pt x="118" y="42"/>
                        <a:pt x="118" y="42"/>
                      </a:cubicBezTo>
                      <a:cubicBezTo>
                        <a:pt x="120" y="43"/>
                        <a:pt x="122" y="44"/>
                        <a:pt x="124" y="45"/>
                      </a:cubicBezTo>
                      <a:cubicBezTo>
                        <a:pt x="124" y="46"/>
                        <a:pt x="125" y="46"/>
                        <a:pt x="125" y="46"/>
                      </a:cubicBezTo>
                      <a:cubicBezTo>
                        <a:pt x="125" y="46"/>
                        <a:pt x="125" y="46"/>
                        <a:pt x="125" y="46"/>
                      </a:cubicBezTo>
                      <a:cubicBezTo>
                        <a:pt x="123" y="45"/>
                        <a:pt x="120" y="43"/>
                        <a:pt x="118" y="42"/>
                      </a:cubicBezTo>
                      <a:moveTo>
                        <a:pt x="56" y="41"/>
                      </a:moveTo>
                      <a:cubicBezTo>
                        <a:pt x="56" y="41"/>
                        <a:pt x="56" y="42"/>
                        <a:pt x="55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1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moveTo>
                        <a:pt x="51" y="41"/>
                      </a:moveTo>
                      <a:cubicBezTo>
                        <a:pt x="51" y="41"/>
                        <a:pt x="51" y="41"/>
                        <a:pt x="51" y="42"/>
                      </a:cubicBezTo>
                      <a:cubicBezTo>
                        <a:pt x="52" y="42"/>
                        <a:pt x="53" y="43"/>
                        <a:pt x="54" y="43"/>
                      </a:cubicBezTo>
                      <a:cubicBezTo>
                        <a:pt x="54" y="43"/>
                        <a:pt x="54" y="43"/>
                        <a:pt x="54" y="43"/>
                      </a:cubicBezTo>
                      <a:cubicBezTo>
                        <a:pt x="53" y="42"/>
                        <a:pt x="52" y="42"/>
                        <a:pt x="51" y="41"/>
                      </a:cubicBezTo>
                      <a:moveTo>
                        <a:pt x="96" y="41"/>
                      </a:moveTo>
                      <a:cubicBezTo>
                        <a:pt x="96" y="42"/>
                        <a:pt x="95" y="42"/>
                        <a:pt x="95" y="43"/>
                      </a:cubicBezTo>
                      <a:cubicBezTo>
                        <a:pt x="97" y="44"/>
                        <a:pt x="99" y="45"/>
                        <a:pt x="102" y="47"/>
                      </a:cubicBezTo>
                      <a:cubicBezTo>
                        <a:pt x="102" y="46"/>
                        <a:pt x="102" y="46"/>
                        <a:pt x="103" y="45"/>
                      </a:cubicBezTo>
                      <a:cubicBezTo>
                        <a:pt x="100" y="44"/>
                        <a:pt x="98" y="42"/>
                        <a:pt x="96" y="41"/>
                      </a:cubicBezTo>
                      <a:moveTo>
                        <a:pt x="89" y="41"/>
                      </a:move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7" y="46"/>
                        <a:pt x="87" y="46"/>
                        <a:pt x="87" y="46"/>
                      </a:cubicBezTo>
                      <a:cubicBezTo>
                        <a:pt x="88" y="45"/>
                        <a:pt x="89" y="43"/>
                        <a:pt x="90" y="41"/>
                      </a:cubicBezTo>
                      <a:cubicBezTo>
                        <a:pt x="90" y="41"/>
                        <a:pt x="89" y="41"/>
                        <a:pt x="89" y="41"/>
                      </a:cubicBezTo>
                      <a:moveTo>
                        <a:pt x="92" y="41"/>
                      </a:moveTo>
                      <a:cubicBezTo>
                        <a:pt x="91" y="41"/>
                        <a:pt x="91" y="41"/>
                        <a:pt x="91" y="42"/>
                      </a:cubicBezTo>
                      <a:cubicBezTo>
                        <a:pt x="92" y="42"/>
                        <a:pt x="92" y="42"/>
                        <a:pt x="92" y="42"/>
                      </a:cubicBezTo>
                      <a:cubicBezTo>
                        <a:pt x="93" y="42"/>
                        <a:pt x="93" y="42"/>
                        <a:pt x="93" y="41"/>
                      </a:cubicBezTo>
                      <a:cubicBezTo>
                        <a:pt x="92" y="41"/>
                        <a:pt x="92" y="41"/>
                        <a:pt x="92" y="41"/>
                      </a:cubicBezTo>
                      <a:moveTo>
                        <a:pt x="96" y="41"/>
                      </a:moveTo>
                      <a:cubicBezTo>
                        <a:pt x="96" y="41"/>
                        <a:pt x="96" y="41"/>
                        <a:pt x="96" y="41"/>
                      </a:cubicBezTo>
                      <a:cubicBezTo>
                        <a:pt x="103" y="45"/>
                        <a:pt x="103" y="45"/>
                        <a:pt x="103" y="45"/>
                      </a:cubicBezTo>
                      <a:cubicBezTo>
                        <a:pt x="103" y="45"/>
                        <a:pt x="103" y="45"/>
                        <a:pt x="103" y="45"/>
                      </a:cubicBezTo>
                      <a:cubicBezTo>
                        <a:pt x="101" y="43"/>
                        <a:pt x="98" y="42"/>
                        <a:pt x="96" y="41"/>
                      </a:cubicBezTo>
                      <a:moveTo>
                        <a:pt x="52" y="40"/>
                      </a:moveTo>
                      <a:cubicBezTo>
                        <a:pt x="52" y="41"/>
                        <a:pt x="51" y="41"/>
                        <a:pt x="51" y="41"/>
                      </a:cubicBezTo>
                      <a:cubicBezTo>
                        <a:pt x="52" y="42"/>
                        <a:pt x="53" y="42"/>
                        <a:pt x="54" y="43"/>
                      </a:cubicBezTo>
                      <a:cubicBezTo>
                        <a:pt x="54" y="43"/>
                        <a:pt x="55" y="42"/>
                        <a:pt x="55" y="42"/>
                      </a:cubicBezTo>
                      <a:cubicBezTo>
                        <a:pt x="54" y="42"/>
                        <a:pt x="53" y="41"/>
                        <a:pt x="52" y="40"/>
                      </a:cubicBezTo>
                      <a:moveTo>
                        <a:pt x="138" y="40"/>
                      </a:moveTo>
                      <a:cubicBezTo>
                        <a:pt x="136" y="43"/>
                        <a:pt x="135" y="45"/>
                        <a:pt x="134" y="47"/>
                      </a:cubicBezTo>
                      <a:cubicBezTo>
                        <a:pt x="133" y="48"/>
                        <a:pt x="133" y="49"/>
                        <a:pt x="132" y="50"/>
                      </a:cubicBezTo>
                      <a:cubicBezTo>
                        <a:pt x="134" y="51"/>
                        <a:pt x="136" y="52"/>
                        <a:pt x="139" y="54"/>
                      </a:cubicBezTo>
                      <a:cubicBezTo>
                        <a:pt x="141" y="51"/>
                        <a:pt x="142" y="48"/>
                        <a:pt x="144" y="44"/>
                      </a:cubicBezTo>
                      <a:cubicBezTo>
                        <a:pt x="142" y="43"/>
                        <a:pt x="140" y="42"/>
                        <a:pt x="138" y="40"/>
                      </a:cubicBezTo>
                      <a:moveTo>
                        <a:pt x="97" y="40"/>
                      </a:moveTo>
                      <a:cubicBezTo>
                        <a:pt x="97" y="40"/>
                        <a:pt x="97" y="40"/>
                        <a:pt x="96" y="40"/>
                      </a:cubicBezTo>
                      <a:cubicBezTo>
                        <a:pt x="99" y="41"/>
                        <a:pt x="101" y="43"/>
                        <a:pt x="103" y="44"/>
                      </a:cubicBezTo>
                      <a:cubicBezTo>
                        <a:pt x="103" y="44"/>
                        <a:pt x="103" y="44"/>
                        <a:pt x="103" y="44"/>
                      </a:cubicBezTo>
                      <a:cubicBezTo>
                        <a:pt x="101" y="43"/>
                        <a:pt x="99" y="41"/>
                        <a:pt x="97" y="40"/>
                      </a:cubicBezTo>
                      <a:moveTo>
                        <a:pt x="90" y="40"/>
                      </a:move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1"/>
                        <a:pt x="90" y="40"/>
                        <a:pt x="91" y="40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moveTo>
                        <a:pt x="34" y="39"/>
                      </a:moveTo>
                      <a:cubicBezTo>
                        <a:pt x="32" y="44"/>
                        <a:pt x="32" y="44"/>
                        <a:pt x="32" y="44"/>
                      </a:cubicBezTo>
                      <a:cubicBezTo>
                        <a:pt x="32" y="44"/>
                        <a:pt x="33" y="45"/>
                        <a:pt x="34" y="45"/>
                      </a:cubicBezTo>
                      <a:cubicBezTo>
                        <a:pt x="35" y="44"/>
                        <a:pt x="36" y="42"/>
                        <a:pt x="36" y="42"/>
                      </a:cubicBezTo>
                      <a:cubicBezTo>
                        <a:pt x="36" y="42"/>
                        <a:pt x="35" y="43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6" y="40"/>
                        <a:pt x="35" y="40"/>
                        <a:pt x="34" y="39"/>
                      </a:cubicBezTo>
                      <a:moveTo>
                        <a:pt x="57" y="39"/>
                      </a:moveTo>
                      <a:cubicBezTo>
                        <a:pt x="57" y="40"/>
                        <a:pt x="57" y="40"/>
                        <a:pt x="56" y="41"/>
                      </a:cubicBezTo>
                      <a:cubicBezTo>
                        <a:pt x="56" y="41"/>
                        <a:pt x="56" y="41"/>
                        <a:pt x="56" y="41"/>
                      </a:cubicBezTo>
                      <a:cubicBezTo>
                        <a:pt x="57" y="40"/>
                        <a:pt x="57" y="40"/>
                        <a:pt x="57" y="39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moveTo>
                        <a:pt x="52" y="39"/>
                      </a:moveTo>
                      <a:cubicBezTo>
                        <a:pt x="52" y="39"/>
                        <a:pt x="52" y="40"/>
                        <a:pt x="52" y="40"/>
                      </a:cubicBezTo>
                      <a:cubicBezTo>
                        <a:pt x="53" y="40"/>
                        <a:pt x="54" y="41"/>
                        <a:pt x="55" y="42"/>
                      </a:cubicBezTo>
                      <a:cubicBezTo>
                        <a:pt x="55" y="41"/>
                        <a:pt x="55" y="41"/>
                        <a:pt x="55" y="41"/>
                      </a:cubicBezTo>
                      <a:cubicBezTo>
                        <a:pt x="55" y="41"/>
                        <a:pt x="55" y="41"/>
                        <a:pt x="55" y="41"/>
                      </a:cubicBezTo>
                      <a:cubicBezTo>
                        <a:pt x="54" y="40"/>
                        <a:pt x="53" y="40"/>
                        <a:pt x="52" y="39"/>
                      </a:cubicBezTo>
                      <a:moveTo>
                        <a:pt x="93" y="39"/>
                      </a:move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2" y="41"/>
                        <a:pt x="92" y="41"/>
                        <a:pt x="93" y="41"/>
                      </a:cubicBezTo>
                      <a:cubicBezTo>
                        <a:pt x="93" y="41"/>
                        <a:pt x="94" y="40"/>
                        <a:pt x="94" y="40"/>
                      </a:cubicBezTo>
                      <a:cubicBezTo>
                        <a:pt x="93" y="40"/>
                        <a:pt x="93" y="39"/>
                        <a:pt x="93" y="39"/>
                      </a:cubicBezTo>
                      <a:moveTo>
                        <a:pt x="86" y="39"/>
                      </a:moveTo>
                      <a:cubicBezTo>
                        <a:pt x="85" y="41"/>
                        <a:pt x="84" y="42"/>
                        <a:pt x="83" y="44"/>
                      </a:cubicBezTo>
                      <a:cubicBezTo>
                        <a:pt x="84" y="45"/>
                        <a:pt x="85" y="45"/>
                        <a:pt x="86" y="46"/>
                      </a:cubicBezTo>
                      <a:cubicBezTo>
                        <a:pt x="86" y="45"/>
                        <a:pt x="87" y="45"/>
                        <a:pt x="87" y="44"/>
                      </a:cubicBezTo>
                      <a:cubicBezTo>
                        <a:pt x="88" y="43"/>
                        <a:pt x="88" y="42"/>
                        <a:pt x="89" y="41"/>
                      </a:cubicBezTo>
                      <a:cubicBezTo>
                        <a:pt x="88" y="40"/>
                        <a:pt x="87" y="40"/>
                        <a:pt x="86" y="39"/>
                      </a:cubicBezTo>
                      <a:moveTo>
                        <a:pt x="74" y="39"/>
                      </a:moveTo>
                      <a:cubicBezTo>
                        <a:pt x="73" y="41"/>
                        <a:pt x="71" y="44"/>
                        <a:pt x="70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2" y="44"/>
                        <a:pt x="74" y="42"/>
                        <a:pt x="75" y="40"/>
                      </a:cubicBezTo>
                      <a:cubicBezTo>
                        <a:pt x="75" y="39"/>
                        <a:pt x="75" y="39"/>
                        <a:pt x="74" y="39"/>
                      </a:cubicBezTo>
                      <a:moveTo>
                        <a:pt x="33" y="39"/>
                      </a:moveTo>
                      <a:cubicBezTo>
                        <a:pt x="33" y="40"/>
                        <a:pt x="32" y="42"/>
                        <a:pt x="31" y="43"/>
                      </a:cubicBezTo>
                      <a:cubicBezTo>
                        <a:pt x="31" y="43"/>
                        <a:pt x="31" y="44"/>
                        <a:pt x="31" y="44"/>
                      </a:cubicBezTo>
                      <a:cubicBezTo>
                        <a:pt x="34" y="39"/>
                        <a:pt x="34" y="39"/>
                        <a:pt x="34" y="39"/>
                      </a:cubicBezTo>
                      <a:cubicBezTo>
                        <a:pt x="34" y="39"/>
                        <a:pt x="34" y="39"/>
                        <a:pt x="33" y="39"/>
                      </a:cubicBezTo>
                      <a:moveTo>
                        <a:pt x="93" y="39"/>
                      </a:moveTo>
                      <a:cubicBezTo>
                        <a:pt x="93" y="39"/>
                        <a:pt x="93" y="39"/>
                        <a:pt x="93" y="39"/>
                      </a:cubicBezTo>
                      <a:cubicBezTo>
                        <a:pt x="94" y="40"/>
                        <a:pt x="94" y="40"/>
                        <a:pt x="94" y="40"/>
                      </a:cubicBezTo>
                      <a:cubicBezTo>
                        <a:pt x="94" y="39"/>
                        <a:pt x="94" y="39"/>
                        <a:pt x="94" y="39"/>
                      </a:cubicBezTo>
                      <a:cubicBezTo>
                        <a:pt x="94" y="39"/>
                        <a:pt x="93" y="39"/>
                        <a:pt x="93" y="39"/>
                      </a:cubicBezTo>
                      <a:moveTo>
                        <a:pt x="73" y="38"/>
                      </a:moveTo>
                      <a:cubicBezTo>
                        <a:pt x="72" y="41"/>
                        <a:pt x="71" y="43"/>
                        <a:pt x="69" y="45"/>
                      </a:cubicBezTo>
                      <a:cubicBezTo>
                        <a:pt x="69" y="45"/>
                        <a:pt x="69" y="45"/>
                        <a:pt x="70" y="46"/>
                      </a:cubicBezTo>
                      <a:cubicBezTo>
                        <a:pt x="71" y="43"/>
                        <a:pt x="72" y="41"/>
                        <a:pt x="74" y="39"/>
                      </a:cubicBezTo>
                      <a:cubicBezTo>
                        <a:pt x="74" y="39"/>
                        <a:pt x="74" y="39"/>
                        <a:pt x="73" y="38"/>
                      </a:cubicBezTo>
                      <a:moveTo>
                        <a:pt x="91" y="38"/>
                      </a:move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90" y="40"/>
                        <a:pt x="90" y="40"/>
                        <a:pt x="91" y="40"/>
                      </a:cubicBezTo>
                      <a:cubicBezTo>
                        <a:pt x="91" y="39"/>
                        <a:pt x="91" y="39"/>
                        <a:pt x="92" y="38"/>
                      </a:cubicBezTo>
                      <a:cubicBezTo>
                        <a:pt x="91" y="38"/>
                        <a:pt x="91" y="38"/>
                        <a:pt x="91" y="38"/>
                      </a:cubicBezTo>
                      <a:moveTo>
                        <a:pt x="93" y="38"/>
                      </a:moveTo>
                      <a:cubicBezTo>
                        <a:pt x="93" y="38"/>
                        <a:pt x="93" y="38"/>
                        <a:pt x="93" y="38"/>
                      </a:cubicBezTo>
                      <a:cubicBezTo>
                        <a:pt x="94" y="38"/>
                        <a:pt x="94" y="39"/>
                        <a:pt x="94" y="39"/>
                      </a:cubicBezTo>
                      <a:cubicBezTo>
                        <a:pt x="94" y="39"/>
                        <a:pt x="94" y="39"/>
                        <a:pt x="94" y="39"/>
                      </a:cubicBezTo>
                      <a:cubicBezTo>
                        <a:pt x="94" y="38"/>
                        <a:pt x="94" y="38"/>
                        <a:pt x="93" y="38"/>
                      </a:cubicBezTo>
                      <a:moveTo>
                        <a:pt x="87" y="38"/>
                      </a:moveTo>
                      <a:cubicBezTo>
                        <a:pt x="87" y="38"/>
                        <a:pt x="86" y="38"/>
                        <a:pt x="86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8" y="40"/>
                        <a:pt x="89" y="40"/>
                        <a:pt x="89" y="40"/>
                      </a:cubicBezTo>
                      <a:cubicBezTo>
                        <a:pt x="89" y="40"/>
                        <a:pt x="90" y="40"/>
                        <a:pt x="90" y="40"/>
                      </a:cubicBezTo>
                      <a:cubicBezTo>
                        <a:pt x="87" y="38"/>
                        <a:pt x="87" y="38"/>
                        <a:pt x="87" y="38"/>
                      </a:cubicBezTo>
                      <a:moveTo>
                        <a:pt x="91" y="38"/>
                      </a:moveTo>
                      <a:cubicBezTo>
                        <a:pt x="91" y="38"/>
                        <a:pt x="91" y="38"/>
                        <a:pt x="91" y="38"/>
                      </a:cubicBezTo>
                      <a:cubicBezTo>
                        <a:pt x="92" y="38"/>
                        <a:pt x="92" y="38"/>
                        <a:pt x="92" y="38"/>
                      </a:cubicBezTo>
                      <a:cubicBezTo>
                        <a:pt x="92" y="38"/>
                        <a:pt x="92" y="38"/>
                        <a:pt x="92" y="38"/>
                      </a:cubicBezTo>
                      <a:cubicBezTo>
                        <a:pt x="92" y="38"/>
                        <a:pt x="91" y="38"/>
                        <a:pt x="91" y="38"/>
                      </a:cubicBezTo>
                      <a:moveTo>
                        <a:pt x="72" y="37"/>
                      </a:moveTo>
                      <a:cubicBezTo>
                        <a:pt x="71" y="38"/>
                        <a:pt x="71" y="39"/>
                        <a:pt x="71" y="39"/>
                      </a:cubicBezTo>
                      <a:cubicBezTo>
                        <a:pt x="70" y="41"/>
                        <a:pt x="69" y="43"/>
                        <a:pt x="68" y="44"/>
                      </a:cubicBezTo>
                      <a:cubicBezTo>
                        <a:pt x="68" y="45"/>
                        <a:pt x="69" y="45"/>
                        <a:pt x="69" y="45"/>
                      </a:cubicBezTo>
                      <a:cubicBezTo>
                        <a:pt x="70" y="43"/>
                        <a:pt x="72" y="41"/>
                        <a:pt x="73" y="38"/>
                      </a:cubicBezTo>
                      <a:cubicBezTo>
                        <a:pt x="73" y="38"/>
                        <a:pt x="72" y="38"/>
                        <a:pt x="72" y="37"/>
                      </a:cubicBezTo>
                      <a:moveTo>
                        <a:pt x="71" y="37"/>
                      </a:moveTo>
                      <a:cubicBezTo>
                        <a:pt x="70" y="39"/>
                        <a:pt x="68" y="42"/>
                        <a:pt x="67" y="44"/>
                      </a:cubicBezTo>
                      <a:cubicBezTo>
                        <a:pt x="67" y="44"/>
                        <a:pt x="67" y="44"/>
                        <a:pt x="67" y="44"/>
                      </a:cubicBezTo>
                      <a:cubicBezTo>
                        <a:pt x="69" y="42"/>
                        <a:pt x="70" y="39"/>
                        <a:pt x="71" y="37"/>
                      </a:cubicBezTo>
                      <a:cubicBezTo>
                        <a:pt x="71" y="37"/>
                        <a:pt x="71" y="37"/>
                        <a:pt x="71" y="37"/>
                      </a:cubicBezTo>
                      <a:moveTo>
                        <a:pt x="54" y="37"/>
                      </a:moveTo>
                      <a:cubicBezTo>
                        <a:pt x="53" y="37"/>
                        <a:pt x="53" y="38"/>
                        <a:pt x="53" y="39"/>
                      </a:cubicBezTo>
                      <a:cubicBezTo>
                        <a:pt x="54" y="39"/>
                        <a:pt x="55" y="40"/>
                        <a:pt x="56" y="40"/>
                      </a:cubicBezTo>
                      <a:cubicBezTo>
                        <a:pt x="56" y="40"/>
                        <a:pt x="56" y="39"/>
                        <a:pt x="57" y="39"/>
                      </a:cubicBezTo>
                      <a:cubicBezTo>
                        <a:pt x="56" y="38"/>
                        <a:pt x="55" y="38"/>
                        <a:pt x="54" y="37"/>
                      </a:cubicBezTo>
                      <a:moveTo>
                        <a:pt x="92" y="37"/>
                      </a:moveTo>
                      <a:cubicBezTo>
                        <a:pt x="91" y="37"/>
                        <a:pt x="91" y="37"/>
                        <a:pt x="91" y="37"/>
                      </a:cubicBezTo>
                      <a:cubicBezTo>
                        <a:pt x="92" y="37"/>
                        <a:pt x="92" y="37"/>
                        <a:pt x="92" y="38"/>
                      </a:cubicBezTo>
                      <a:cubicBezTo>
                        <a:pt x="92" y="37"/>
                        <a:pt x="92" y="37"/>
                        <a:pt x="92" y="37"/>
                      </a:cubicBezTo>
                      <a:cubicBezTo>
                        <a:pt x="92" y="37"/>
                        <a:pt x="92" y="37"/>
                        <a:pt x="92" y="37"/>
                      </a:cubicBezTo>
                      <a:moveTo>
                        <a:pt x="70" y="36"/>
                      </a:moveTo>
                      <a:cubicBezTo>
                        <a:pt x="69" y="39"/>
                        <a:pt x="67" y="41"/>
                        <a:pt x="66" y="43"/>
                      </a:cubicBezTo>
                      <a:cubicBezTo>
                        <a:pt x="66" y="43"/>
                        <a:pt x="66" y="44"/>
                        <a:pt x="67" y="44"/>
                      </a:cubicBezTo>
                      <a:cubicBezTo>
                        <a:pt x="68" y="41"/>
                        <a:pt x="69" y="39"/>
                        <a:pt x="71" y="37"/>
                      </a:cubicBezTo>
                      <a:cubicBezTo>
                        <a:pt x="70" y="37"/>
                        <a:pt x="70" y="37"/>
                        <a:pt x="70" y="36"/>
                      </a:cubicBezTo>
                      <a:moveTo>
                        <a:pt x="36" y="36"/>
                      </a:moveTo>
                      <a:cubicBezTo>
                        <a:pt x="35" y="38"/>
                        <a:pt x="35" y="38"/>
                        <a:pt x="35" y="38"/>
                      </a:cubicBezTo>
                      <a:cubicBezTo>
                        <a:pt x="36" y="39"/>
                        <a:pt x="37" y="39"/>
                        <a:pt x="38" y="40"/>
                      </a:cubicBezTo>
                      <a:cubicBezTo>
                        <a:pt x="39" y="38"/>
                        <a:pt x="39" y="38"/>
                        <a:pt x="39" y="38"/>
                      </a:cubicBezTo>
                      <a:cubicBezTo>
                        <a:pt x="36" y="36"/>
                        <a:pt x="36" y="36"/>
                        <a:pt x="36" y="36"/>
                      </a:cubicBezTo>
                      <a:moveTo>
                        <a:pt x="88" y="36"/>
                      </a:moveTo>
                      <a:cubicBezTo>
                        <a:pt x="87" y="37"/>
                        <a:pt x="87" y="37"/>
                        <a:pt x="87" y="38"/>
                      </a:cubicBezTo>
                      <a:cubicBezTo>
                        <a:pt x="88" y="38"/>
                        <a:pt x="89" y="39"/>
                        <a:pt x="90" y="39"/>
                      </a:cubicBezTo>
                      <a:cubicBezTo>
                        <a:pt x="90" y="39"/>
                        <a:pt x="90" y="38"/>
                        <a:pt x="91" y="38"/>
                      </a:cubicBezTo>
                      <a:cubicBezTo>
                        <a:pt x="90" y="37"/>
                        <a:pt x="89" y="37"/>
                        <a:pt x="88" y="36"/>
                      </a:cubicBezTo>
                      <a:moveTo>
                        <a:pt x="88" y="36"/>
                      </a:moveTo>
                      <a:cubicBezTo>
                        <a:pt x="88" y="36"/>
                        <a:pt x="88" y="36"/>
                        <a:pt x="88" y="36"/>
                      </a:cubicBezTo>
                      <a:cubicBezTo>
                        <a:pt x="91" y="38"/>
                        <a:pt x="91" y="38"/>
                        <a:pt x="91" y="38"/>
                      </a:cubicBezTo>
                      <a:cubicBezTo>
                        <a:pt x="91" y="38"/>
                        <a:pt x="91" y="38"/>
                        <a:pt x="91" y="38"/>
                      </a:cubicBezTo>
                      <a:cubicBezTo>
                        <a:pt x="90" y="37"/>
                        <a:pt x="89" y="36"/>
                        <a:pt x="88" y="36"/>
                      </a:cubicBezTo>
                      <a:moveTo>
                        <a:pt x="35" y="36"/>
                      </a:moveTo>
                      <a:cubicBezTo>
                        <a:pt x="35" y="36"/>
                        <a:pt x="34" y="37"/>
                        <a:pt x="34" y="38"/>
                      </a:cubicBezTo>
                      <a:cubicBezTo>
                        <a:pt x="34" y="38"/>
                        <a:pt x="34" y="38"/>
                        <a:pt x="35" y="38"/>
                      </a:cubicBezTo>
                      <a:cubicBezTo>
                        <a:pt x="36" y="36"/>
                        <a:pt x="36" y="36"/>
                        <a:pt x="36" y="36"/>
                      </a:cubicBezTo>
                      <a:cubicBezTo>
                        <a:pt x="35" y="36"/>
                        <a:pt x="35" y="36"/>
                        <a:pt x="35" y="36"/>
                      </a:cubicBezTo>
                      <a:moveTo>
                        <a:pt x="88" y="35"/>
                      </a:moveTo>
                      <a:cubicBezTo>
                        <a:pt x="88" y="35"/>
                        <a:pt x="88" y="35"/>
                        <a:pt x="88" y="35"/>
                      </a:cubicBezTo>
                      <a:cubicBezTo>
                        <a:pt x="89" y="36"/>
                        <a:pt x="90" y="36"/>
                        <a:pt x="91" y="37"/>
                      </a:cubicBezTo>
                      <a:cubicBezTo>
                        <a:pt x="91" y="37"/>
                        <a:pt x="91" y="37"/>
                        <a:pt x="91" y="37"/>
                      </a:cubicBezTo>
                      <a:cubicBezTo>
                        <a:pt x="90" y="36"/>
                        <a:pt x="89" y="36"/>
                        <a:pt x="88" y="35"/>
                      </a:cubicBezTo>
                      <a:moveTo>
                        <a:pt x="77" y="34"/>
                      </a:moveTo>
                      <a:cubicBezTo>
                        <a:pt x="76" y="35"/>
                        <a:pt x="75" y="37"/>
                        <a:pt x="74" y="39"/>
                      </a:cubicBezTo>
                      <a:cubicBezTo>
                        <a:pt x="75" y="39"/>
                        <a:pt x="75" y="39"/>
                        <a:pt x="75" y="39"/>
                      </a:cubicBezTo>
                      <a:cubicBezTo>
                        <a:pt x="76" y="38"/>
                        <a:pt x="77" y="37"/>
                        <a:pt x="77" y="36"/>
                      </a:cubicBezTo>
                      <a:cubicBezTo>
                        <a:pt x="78" y="36"/>
                        <a:pt x="78" y="35"/>
                        <a:pt x="78" y="34"/>
                      </a:cubicBezTo>
                      <a:cubicBezTo>
                        <a:pt x="78" y="34"/>
                        <a:pt x="78" y="34"/>
                        <a:pt x="77" y="34"/>
                      </a:cubicBezTo>
                      <a:moveTo>
                        <a:pt x="39" y="34"/>
                      </a:moveTo>
                      <a:cubicBezTo>
                        <a:pt x="39" y="34"/>
                        <a:pt x="39" y="34"/>
                        <a:pt x="39" y="34"/>
                      </a:cubicBezTo>
                      <a:cubicBezTo>
                        <a:pt x="39" y="35"/>
                        <a:pt x="40" y="35"/>
                        <a:pt x="40" y="36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cubicBezTo>
                        <a:pt x="40" y="34"/>
                        <a:pt x="40" y="34"/>
                        <a:pt x="39" y="34"/>
                      </a:cubicBezTo>
                      <a:moveTo>
                        <a:pt x="77" y="33"/>
                      </a:moveTo>
                      <a:cubicBezTo>
                        <a:pt x="76" y="34"/>
                        <a:pt x="76" y="35"/>
                        <a:pt x="75" y="35"/>
                      </a:cubicBezTo>
                      <a:cubicBezTo>
                        <a:pt x="75" y="36"/>
                        <a:pt x="74" y="37"/>
                        <a:pt x="73" y="38"/>
                      </a:cubicBezTo>
                      <a:cubicBezTo>
                        <a:pt x="74" y="38"/>
                        <a:pt x="74" y="38"/>
                        <a:pt x="74" y="39"/>
                      </a:cubicBezTo>
                      <a:cubicBezTo>
                        <a:pt x="75" y="37"/>
                        <a:pt x="76" y="35"/>
                        <a:pt x="77" y="33"/>
                      </a:cubicBezTo>
                      <a:cubicBezTo>
                        <a:pt x="77" y="33"/>
                        <a:pt x="77" y="33"/>
                        <a:pt x="77" y="33"/>
                      </a:cubicBezTo>
                      <a:moveTo>
                        <a:pt x="40" y="33"/>
                      </a:moveTo>
                      <a:cubicBezTo>
                        <a:pt x="39" y="33"/>
                        <a:pt x="39" y="33"/>
                        <a:pt x="39" y="34"/>
                      </a:cubicBezTo>
                      <a:cubicBezTo>
                        <a:pt x="40" y="34"/>
                        <a:pt x="40" y="34"/>
                        <a:pt x="41" y="35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4"/>
                        <a:pt x="40" y="33"/>
                        <a:pt x="40" y="33"/>
                      </a:cubicBezTo>
                      <a:moveTo>
                        <a:pt x="38" y="33"/>
                      </a:moveTo>
                      <a:cubicBezTo>
                        <a:pt x="37" y="34"/>
                        <a:pt x="37" y="34"/>
                        <a:pt x="37" y="34"/>
                      </a:cubicBezTo>
                      <a:cubicBezTo>
                        <a:pt x="38" y="34"/>
                        <a:pt x="38" y="34"/>
                        <a:pt x="39" y="34"/>
                      </a:cubicBezTo>
                      <a:cubicBezTo>
                        <a:pt x="39" y="34"/>
                        <a:pt x="39" y="34"/>
                        <a:pt x="39" y="34"/>
                      </a:cubicBezTo>
                      <a:cubicBezTo>
                        <a:pt x="39" y="33"/>
                        <a:pt x="38" y="33"/>
                        <a:pt x="38" y="33"/>
                      </a:cubicBezTo>
                      <a:moveTo>
                        <a:pt x="37" y="32"/>
                      </a:moveTo>
                      <a:cubicBezTo>
                        <a:pt x="37" y="33"/>
                        <a:pt x="37" y="33"/>
                        <a:pt x="37" y="33"/>
                      </a:cubicBezTo>
                      <a:cubicBezTo>
                        <a:pt x="37" y="33"/>
                        <a:pt x="37" y="33"/>
                        <a:pt x="37" y="34"/>
                      </a:cubicBezTo>
                      <a:cubicBezTo>
                        <a:pt x="38" y="33"/>
                        <a:pt x="38" y="33"/>
                        <a:pt x="38" y="33"/>
                      </a:cubicBezTo>
                      <a:cubicBezTo>
                        <a:pt x="37" y="33"/>
                        <a:pt x="37" y="32"/>
                        <a:pt x="37" y="32"/>
                      </a:cubicBezTo>
                      <a:moveTo>
                        <a:pt x="78" y="32"/>
                      </a:moveTo>
                      <a:cubicBezTo>
                        <a:pt x="78" y="33"/>
                        <a:pt x="78" y="33"/>
                        <a:pt x="78" y="33"/>
                      </a:cubicBezTo>
                      <a:cubicBezTo>
                        <a:pt x="78" y="34"/>
                        <a:pt x="78" y="34"/>
                        <a:pt x="79" y="34"/>
                      </a:cubicBezTo>
                      <a:cubicBezTo>
                        <a:pt x="79" y="34"/>
                        <a:pt x="79" y="33"/>
                        <a:pt x="79" y="33"/>
                      </a:cubicBezTo>
                      <a:cubicBezTo>
                        <a:pt x="78" y="32"/>
                        <a:pt x="78" y="32"/>
                        <a:pt x="78" y="32"/>
                      </a:cubicBezTo>
                      <a:moveTo>
                        <a:pt x="75" y="32"/>
                      </a:moveTo>
                      <a:cubicBezTo>
                        <a:pt x="74" y="33"/>
                        <a:pt x="74" y="34"/>
                        <a:pt x="73" y="35"/>
                      </a:cubicBezTo>
                      <a:cubicBezTo>
                        <a:pt x="73" y="36"/>
                        <a:pt x="72" y="37"/>
                        <a:pt x="72" y="37"/>
                      </a:cubicBezTo>
                      <a:cubicBezTo>
                        <a:pt x="72" y="38"/>
                        <a:pt x="73" y="38"/>
                        <a:pt x="73" y="38"/>
                      </a:cubicBezTo>
                      <a:cubicBezTo>
                        <a:pt x="74" y="36"/>
                        <a:pt x="75" y="35"/>
                        <a:pt x="76" y="33"/>
                      </a:cubicBezTo>
                      <a:cubicBezTo>
                        <a:pt x="76" y="33"/>
                        <a:pt x="75" y="32"/>
                        <a:pt x="75" y="32"/>
                      </a:cubicBezTo>
                      <a:moveTo>
                        <a:pt x="38" y="32"/>
                      </a:moveTo>
                      <a:cubicBezTo>
                        <a:pt x="38" y="33"/>
                        <a:pt x="38" y="33"/>
                        <a:pt x="38" y="33"/>
                      </a:cubicBezTo>
                      <a:cubicBezTo>
                        <a:pt x="38" y="33"/>
                        <a:pt x="39" y="33"/>
                        <a:pt x="39" y="34"/>
                      </a:cubicBezTo>
                      <a:cubicBezTo>
                        <a:pt x="39" y="33"/>
                        <a:pt x="39" y="33"/>
                        <a:pt x="40" y="33"/>
                      </a:cubicBezTo>
                      <a:cubicBezTo>
                        <a:pt x="39" y="33"/>
                        <a:pt x="39" y="32"/>
                        <a:pt x="38" y="32"/>
                      </a:cubicBezTo>
                      <a:moveTo>
                        <a:pt x="101" y="32"/>
                      </a:moveTo>
                      <a:cubicBezTo>
                        <a:pt x="100" y="34"/>
                        <a:pt x="98" y="37"/>
                        <a:pt x="97" y="39"/>
                      </a:cubicBezTo>
                      <a:cubicBezTo>
                        <a:pt x="99" y="41"/>
                        <a:pt x="101" y="42"/>
                        <a:pt x="104" y="44"/>
                      </a:cubicBezTo>
                      <a:cubicBezTo>
                        <a:pt x="105" y="41"/>
                        <a:pt x="107" y="39"/>
                        <a:pt x="108" y="36"/>
                      </a:cubicBezTo>
                      <a:cubicBezTo>
                        <a:pt x="106" y="35"/>
                        <a:pt x="104" y="33"/>
                        <a:pt x="101" y="32"/>
                      </a:cubicBezTo>
                      <a:moveTo>
                        <a:pt x="78" y="32"/>
                      </a:moveTo>
                      <a:cubicBezTo>
                        <a:pt x="77" y="32"/>
                        <a:pt x="77" y="33"/>
                        <a:pt x="77" y="33"/>
                      </a:cubicBezTo>
                      <a:cubicBezTo>
                        <a:pt x="77" y="33"/>
                        <a:pt x="77" y="33"/>
                        <a:pt x="77" y="33"/>
                      </a:cubicBezTo>
                      <a:cubicBezTo>
                        <a:pt x="77" y="33"/>
                        <a:pt x="78" y="32"/>
                        <a:pt x="78" y="32"/>
                      </a:cubicBezTo>
                      <a:cubicBezTo>
                        <a:pt x="78" y="32"/>
                        <a:pt x="78" y="32"/>
                        <a:pt x="78" y="32"/>
                      </a:cubicBezTo>
                      <a:moveTo>
                        <a:pt x="124" y="32"/>
                      </a:moveTo>
                      <a:cubicBezTo>
                        <a:pt x="122" y="35"/>
                        <a:pt x="120" y="38"/>
                        <a:pt x="118" y="41"/>
                      </a:cubicBezTo>
                      <a:cubicBezTo>
                        <a:pt x="121" y="43"/>
                        <a:pt x="123" y="44"/>
                        <a:pt x="126" y="46"/>
                      </a:cubicBezTo>
                      <a:cubicBezTo>
                        <a:pt x="127" y="44"/>
                        <a:pt x="128" y="41"/>
                        <a:pt x="130" y="39"/>
                      </a:cubicBezTo>
                      <a:cubicBezTo>
                        <a:pt x="130" y="38"/>
                        <a:pt x="131" y="37"/>
                        <a:pt x="131" y="36"/>
                      </a:cubicBezTo>
                      <a:cubicBezTo>
                        <a:pt x="129" y="35"/>
                        <a:pt x="126" y="33"/>
                        <a:pt x="124" y="32"/>
                      </a:cubicBezTo>
                      <a:moveTo>
                        <a:pt x="101" y="32"/>
                      </a:moveTo>
                      <a:cubicBezTo>
                        <a:pt x="101" y="32"/>
                        <a:pt x="101" y="32"/>
                        <a:pt x="101" y="32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1" y="32"/>
                        <a:pt x="101" y="32"/>
                        <a:pt x="101" y="32"/>
                      </a:cubicBezTo>
                      <a:moveTo>
                        <a:pt x="74" y="32"/>
                      </a:moveTo>
                      <a:cubicBezTo>
                        <a:pt x="73" y="33"/>
                        <a:pt x="72" y="35"/>
                        <a:pt x="71" y="37"/>
                      </a:cubicBezTo>
                      <a:cubicBezTo>
                        <a:pt x="71" y="37"/>
                        <a:pt x="71" y="37"/>
                        <a:pt x="71" y="37"/>
                      </a:cubicBezTo>
                      <a:cubicBezTo>
                        <a:pt x="72" y="35"/>
                        <a:pt x="73" y="34"/>
                        <a:pt x="74" y="32"/>
                      </a:cubicBezTo>
                      <a:cubicBezTo>
                        <a:pt x="74" y="32"/>
                        <a:pt x="74" y="32"/>
                        <a:pt x="74" y="32"/>
                      </a:cubicBezTo>
                      <a:moveTo>
                        <a:pt x="101" y="32"/>
                      </a:moveTo>
                      <a:cubicBezTo>
                        <a:pt x="101" y="32"/>
                        <a:pt x="101" y="32"/>
                        <a:pt x="101" y="32"/>
                      </a:cubicBezTo>
                      <a:cubicBezTo>
                        <a:pt x="104" y="33"/>
                        <a:pt x="106" y="35"/>
                        <a:pt x="108" y="36"/>
                      </a:cubicBezTo>
                      <a:cubicBezTo>
                        <a:pt x="108" y="36"/>
                        <a:pt x="108" y="36"/>
                        <a:pt x="108" y="36"/>
                      </a:cubicBezTo>
                      <a:cubicBezTo>
                        <a:pt x="106" y="34"/>
                        <a:pt x="104" y="33"/>
                        <a:pt x="101" y="32"/>
                      </a:cubicBezTo>
                      <a:moveTo>
                        <a:pt x="37" y="32"/>
                      </a:moveTo>
                      <a:cubicBezTo>
                        <a:pt x="37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8" y="33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2"/>
                        <a:pt x="38" y="32"/>
                        <a:pt x="37" y="32"/>
                      </a:cubicBezTo>
                      <a:moveTo>
                        <a:pt x="62" y="32"/>
                      </a:moveTo>
                      <a:cubicBezTo>
                        <a:pt x="60" y="34"/>
                        <a:pt x="59" y="36"/>
                        <a:pt x="58" y="38"/>
                      </a:cubicBezTo>
                      <a:cubicBezTo>
                        <a:pt x="58" y="38"/>
                        <a:pt x="58" y="38"/>
                        <a:pt x="58" y="38"/>
                      </a:cubicBezTo>
                      <a:cubicBezTo>
                        <a:pt x="59" y="36"/>
                        <a:pt x="61" y="34"/>
                        <a:pt x="62" y="32"/>
                      </a:cubicBezTo>
                      <a:cubicBezTo>
                        <a:pt x="62" y="32"/>
                        <a:pt x="62" y="32"/>
                        <a:pt x="62" y="32"/>
                      </a:cubicBezTo>
                      <a:moveTo>
                        <a:pt x="40" y="31"/>
                      </a:moveTo>
                      <a:cubicBezTo>
                        <a:pt x="40" y="32"/>
                        <a:pt x="40" y="32"/>
                        <a:pt x="40" y="32"/>
                      </a:cubicBezTo>
                      <a:cubicBezTo>
                        <a:pt x="40" y="33"/>
                        <a:pt x="41" y="33"/>
                        <a:pt x="42" y="34"/>
                      </a:cubicBezTo>
                      <a:cubicBezTo>
                        <a:pt x="42" y="33"/>
                        <a:pt x="42" y="33"/>
                        <a:pt x="42" y="33"/>
                      </a:cubicBezTo>
                      <a:cubicBezTo>
                        <a:pt x="42" y="32"/>
                        <a:pt x="41" y="32"/>
                        <a:pt x="40" y="31"/>
                      </a:cubicBezTo>
                      <a:moveTo>
                        <a:pt x="73" y="31"/>
                      </a:moveTo>
                      <a:cubicBezTo>
                        <a:pt x="72" y="33"/>
                        <a:pt x="71" y="35"/>
                        <a:pt x="70" y="36"/>
                      </a:cubicBezTo>
                      <a:cubicBezTo>
                        <a:pt x="70" y="36"/>
                        <a:pt x="70" y="37"/>
                        <a:pt x="71" y="37"/>
                      </a:cubicBezTo>
                      <a:cubicBezTo>
                        <a:pt x="71" y="37"/>
                        <a:pt x="71" y="37"/>
                        <a:pt x="71" y="37"/>
                      </a:cubicBezTo>
                      <a:cubicBezTo>
                        <a:pt x="71" y="36"/>
                        <a:pt x="71" y="36"/>
                        <a:pt x="71" y="36"/>
                      </a:cubicBezTo>
                      <a:cubicBezTo>
                        <a:pt x="72" y="35"/>
                        <a:pt x="73" y="33"/>
                        <a:pt x="74" y="31"/>
                      </a:cubicBezTo>
                      <a:cubicBezTo>
                        <a:pt x="73" y="31"/>
                        <a:pt x="73" y="31"/>
                        <a:pt x="73" y="31"/>
                      </a:cubicBezTo>
                      <a:moveTo>
                        <a:pt x="79" y="31"/>
                      </a:moveTo>
                      <a:cubicBezTo>
                        <a:pt x="79" y="31"/>
                        <a:pt x="79" y="32"/>
                        <a:pt x="78" y="32"/>
                      </a:cubicBezTo>
                      <a:cubicBezTo>
                        <a:pt x="79" y="32"/>
                        <a:pt x="79" y="33"/>
                        <a:pt x="79" y="33"/>
                      </a:cubicBezTo>
                      <a:cubicBezTo>
                        <a:pt x="80" y="32"/>
                        <a:pt x="80" y="32"/>
                        <a:pt x="80" y="32"/>
                      </a:cubicBezTo>
                      <a:cubicBezTo>
                        <a:pt x="80" y="31"/>
                        <a:pt x="79" y="31"/>
                        <a:pt x="79" y="31"/>
                      </a:cubicBezTo>
                      <a:moveTo>
                        <a:pt x="39" y="31"/>
                      </a:moveTo>
                      <a:cubicBezTo>
                        <a:pt x="39" y="32"/>
                        <a:pt x="39" y="32"/>
                        <a:pt x="39" y="32"/>
                      </a:cubicBezTo>
                      <a:cubicBezTo>
                        <a:pt x="39" y="32"/>
                        <a:pt x="39" y="32"/>
                        <a:pt x="40" y="32"/>
                      </a:cubicBezTo>
                      <a:cubicBezTo>
                        <a:pt x="40" y="32"/>
                        <a:pt x="40" y="32"/>
                        <a:pt x="40" y="31"/>
                      </a:cubicBezTo>
                      <a:cubicBezTo>
                        <a:pt x="40" y="31"/>
                        <a:pt x="40" y="31"/>
                        <a:pt x="39" y="31"/>
                      </a:cubicBezTo>
                      <a:moveTo>
                        <a:pt x="76" y="31"/>
                      </a:moveTo>
                      <a:cubicBezTo>
                        <a:pt x="75" y="31"/>
                        <a:pt x="75" y="31"/>
                        <a:pt x="75" y="32"/>
                      </a:cubicBezTo>
                      <a:cubicBezTo>
                        <a:pt x="75" y="32"/>
                        <a:pt x="76" y="32"/>
                        <a:pt x="76" y="33"/>
                      </a:cubicBezTo>
                      <a:cubicBezTo>
                        <a:pt x="77" y="32"/>
                        <a:pt x="77" y="32"/>
                        <a:pt x="77" y="31"/>
                      </a:cubicBezTo>
                      <a:cubicBezTo>
                        <a:pt x="76" y="31"/>
                        <a:pt x="76" y="31"/>
                        <a:pt x="76" y="31"/>
                      </a:cubicBezTo>
                      <a:moveTo>
                        <a:pt x="78" y="31"/>
                      </a:moveTo>
                      <a:cubicBezTo>
                        <a:pt x="78" y="31"/>
                        <a:pt x="78" y="31"/>
                        <a:pt x="78" y="32"/>
                      </a:cubicBezTo>
                      <a:cubicBezTo>
                        <a:pt x="78" y="32"/>
                        <a:pt x="78" y="32"/>
                        <a:pt x="78" y="32"/>
                      </a:cubicBezTo>
                      <a:cubicBezTo>
                        <a:pt x="78" y="32"/>
                        <a:pt x="78" y="31"/>
                        <a:pt x="79" y="31"/>
                      </a:cubicBezTo>
                      <a:cubicBezTo>
                        <a:pt x="79" y="31"/>
                        <a:pt x="79" y="31"/>
                        <a:pt x="78" y="31"/>
                      </a:cubicBezTo>
                      <a:moveTo>
                        <a:pt x="99" y="30"/>
                      </a:move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99" y="31"/>
                        <a:pt x="99" y="30"/>
                        <a:pt x="99" y="30"/>
                      </a:cubicBezTo>
                      <a:moveTo>
                        <a:pt x="75" y="30"/>
                      </a:moveTo>
                      <a:cubicBezTo>
                        <a:pt x="75" y="31"/>
                        <a:pt x="75" y="31"/>
                        <a:pt x="74" y="31"/>
                      </a:cubicBezTo>
                      <a:cubicBezTo>
                        <a:pt x="74" y="31"/>
                        <a:pt x="74" y="31"/>
                        <a:pt x="75" y="32"/>
                      </a:cubicBezTo>
                      <a:cubicBezTo>
                        <a:pt x="75" y="31"/>
                        <a:pt x="75" y="31"/>
                        <a:pt x="75" y="30"/>
                      </a:cubicBezTo>
                      <a:cubicBezTo>
                        <a:pt x="75" y="30"/>
                        <a:pt x="75" y="30"/>
                        <a:pt x="75" y="30"/>
                      </a:cubicBezTo>
                      <a:moveTo>
                        <a:pt x="38" y="30"/>
                      </a:moveTo>
                      <a:cubicBezTo>
                        <a:pt x="38" y="30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9" y="30"/>
                        <a:pt x="39" y="30"/>
                        <a:pt x="39" y="30"/>
                      </a:cubicBezTo>
                      <a:cubicBezTo>
                        <a:pt x="39" y="30"/>
                        <a:pt x="38" y="30"/>
                        <a:pt x="38" y="30"/>
                      </a:cubicBezTo>
                      <a:moveTo>
                        <a:pt x="102" y="30"/>
                      </a:moveTo>
                      <a:cubicBezTo>
                        <a:pt x="102" y="30"/>
                        <a:pt x="102" y="31"/>
                        <a:pt x="102" y="31"/>
                      </a:cubicBezTo>
                      <a:cubicBezTo>
                        <a:pt x="104" y="32"/>
                        <a:pt x="106" y="34"/>
                        <a:pt x="109" y="35"/>
                      </a:cubicBezTo>
                      <a:cubicBezTo>
                        <a:pt x="109" y="35"/>
                        <a:pt x="109" y="34"/>
                        <a:pt x="109" y="34"/>
                      </a:cubicBezTo>
                      <a:cubicBezTo>
                        <a:pt x="107" y="33"/>
                        <a:pt x="105" y="32"/>
                        <a:pt x="102" y="30"/>
                      </a:cubicBezTo>
                      <a:moveTo>
                        <a:pt x="98" y="30"/>
                      </a:moveTo>
                      <a:cubicBezTo>
                        <a:pt x="96" y="32"/>
                        <a:pt x="95" y="35"/>
                        <a:pt x="94" y="37"/>
                      </a:cubicBezTo>
                      <a:cubicBezTo>
                        <a:pt x="94" y="38"/>
                        <a:pt x="94" y="38"/>
                        <a:pt x="95" y="38"/>
                      </a:cubicBezTo>
                      <a:cubicBezTo>
                        <a:pt x="96" y="36"/>
                        <a:pt x="98" y="33"/>
                        <a:pt x="99" y="31"/>
                      </a:cubicBezTo>
                      <a:cubicBezTo>
                        <a:pt x="99" y="30"/>
                        <a:pt x="98" y="30"/>
                        <a:pt x="98" y="30"/>
                      </a:cubicBezTo>
                      <a:moveTo>
                        <a:pt x="98" y="30"/>
                      </a:moveTo>
                      <a:cubicBezTo>
                        <a:pt x="98" y="30"/>
                        <a:pt x="98" y="30"/>
                        <a:pt x="98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98" y="30"/>
                        <a:pt x="98" y="30"/>
                        <a:pt x="98" y="30"/>
                      </a:cubicBezTo>
                      <a:moveTo>
                        <a:pt x="74" y="30"/>
                      </a:moveTo>
                      <a:cubicBezTo>
                        <a:pt x="74" y="30"/>
                        <a:pt x="74" y="30"/>
                        <a:pt x="73" y="31"/>
                      </a:cubicBezTo>
                      <a:cubicBezTo>
                        <a:pt x="74" y="31"/>
                        <a:pt x="74" y="31"/>
                        <a:pt x="74" y="31"/>
                      </a:cubicBezTo>
                      <a:cubicBezTo>
                        <a:pt x="74" y="31"/>
                        <a:pt x="74" y="30"/>
                        <a:pt x="75" y="30"/>
                      </a:cubicBezTo>
                      <a:cubicBezTo>
                        <a:pt x="74" y="30"/>
                        <a:pt x="74" y="30"/>
                        <a:pt x="74" y="30"/>
                      </a:cubicBezTo>
                      <a:moveTo>
                        <a:pt x="98" y="30"/>
                      </a:moveTo>
                      <a:cubicBezTo>
                        <a:pt x="98" y="30"/>
                        <a:pt x="98" y="30"/>
                        <a:pt x="98" y="30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8" y="30"/>
                        <a:pt x="98" y="30"/>
                      </a:cubicBezTo>
                      <a:moveTo>
                        <a:pt x="80" y="30"/>
                      </a:moveTo>
                      <a:cubicBezTo>
                        <a:pt x="80" y="30"/>
                        <a:pt x="80" y="30"/>
                        <a:pt x="80" y="30"/>
                      </a:cubicBezTo>
                      <a:cubicBezTo>
                        <a:pt x="80" y="30"/>
                        <a:pt x="80" y="31"/>
                        <a:pt x="81" y="31"/>
                      </a:cubicBezTo>
                      <a:cubicBezTo>
                        <a:pt x="81" y="31"/>
                        <a:pt x="81" y="30"/>
                        <a:pt x="81" y="30"/>
                      </a:cubicBezTo>
                      <a:cubicBezTo>
                        <a:pt x="81" y="30"/>
                        <a:pt x="80" y="30"/>
                        <a:pt x="80" y="30"/>
                      </a:cubicBezTo>
                      <a:moveTo>
                        <a:pt x="42" y="30"/>
                      </a:moveTo>
                      <a:cubicBezTo>
                        <a:pt x="41" y="30"/>
                        <a:pt x="41" y="31"/>
                        <a:pt x="41" y="31"/>
                      </a:cubicBezTo>
                      <a:cubicBezTo>
                        <a:pt x="41" y="31"/>
                        <a:pt x="42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3" y="31"/>
                        <a:pt x="43" y="31"/>
                        <a:pt x="43" y="31"/>
                      </a:cubicBezTo>
                      <a:cubicBezTo>
                        <a:pt x="43" y="30"/>
                        <a:pt x="42" y="30"/>
                        <a:pt x="42" y="30"/>
                      </a:cubicBezTo>
                      <a:moveTo>
                        <a:pt x="76" y="29"/>
                      </a:moveTo>
                      <a:cubicBezTo>
                        <a:pt x="76" y="30"/>
                        <a:pt x="76" y="30"/>
                        <a:pt x="76" y="31"/>
                      </a:cubicBezTo>
                      <a:cubicBezTo>
                        <a:pt x="76" y="31"/>
                        <a:pt x="77" y="31"/>
                        <a:pt x="77" y="31"/>
                      </a:cubicBezTo>
                      <a:cubicBezTo>
                        <a:pt x="77" y="31"/>
                        <a:pt x="77" y="31"/>
                        <a:pt x="78" y="31"/>
                      </a:cubicBezTo>
                      <a:cubicBezTo>
                        <a:pt x="78" y="30"/>
                        <a:pt x="78" y="30"/>
                        <a:pt x="78" y="30"/>
                      </a:cubicBezTo>
                      <a:cubicBezTo>
                        <a:pt x="77" y="30"/>
                        <a:pt x="77" y="30"/>
                        <a:pt x="76" y="29"/>
                      </a:cubicBezTo>
                      <a:moveTo>
                        <a:pt x="58" y="29"/>
                      </a:moveTo>
                      <a:cubicBezTo>
                        <a:pt x="57" y="31"/>
                        <a:pt x="57" y="32"/>
                        <a:pt x="56" y="33"/>
                      </a:cubicBezTo>
                      <a:cubicBezTo>
                        <a:pt x="55" y="34"/>
                        <a:pt x="55" y="35"/>
                        <a:pt x="54" y="36"/>
                      </a:cubicBezTo>
                      <a:cubicBezTo>
                        <a:pt x="55" y="37"/>
                        <a:pt x="56" y="37"/>
                        <a:pt x="57" y="38"/>
                      </a:cubicBezTo>
                      <a:cubicBezTo>
                        <a:pt x="59" y="36"/>
                        <a:pt x="60" y="34"/>
                        <a:pt x="61" y="31"/>
                      </a:cubicBezTo>
                      <a:cubicBezTo>
                        <a:pt x="60" y="31"/>
                        <a:pt x="59" y="30"/>
                        <a:pt x="58" y="29"/>
                      </a:cubicBezTo>
                      <a:moveTo>
                        <a:pt x="79" y="29"/>
                      </a:moveTo>
                      <a:cubicBezTo>
                        <a:pt x="79" y="29"/>
                        <a:pt x="79" y="30"/>
                        <a:pt x="79" y="30"/>
                      </a:cubicBezTo>
                      <a:cubicBezTo>
                        <a:pt x="79" y="30"/>
                        <a:pt x="79" y="30"/>
                        <a:pt x="79" y="30"/>
                      </a:cubicBezTo>
                      <a:cubicBezTo>
                        <a:pt x="79" y="30"/>
                        <a:pt x="79" y="29"/>
                        <a:pt x="80" y="29"/>
                      </a:cubicBezTo>
                      <a:cubicBezTo>
                        <a:pt x="79" y="29"/>
                        <a:pt x="79" y="29"/>
                        <a:pt x="79" y="29"/>
                      </a:cubicBezTo>
                      <a:moveTo>
                        <a:pt x="76" y="29"/>
                      </a:moveTo>
                      <a:cubicBezTo>
                        <a:pt x="75" y="29"/>
                        <a:pt x="75" y="30"/>
                        <a:pt x="75" y="30"/>
                      </a:cubicBezTo>
                      <a:cubicBezTo>
                        <a:pt x="75" y="30"/>
                        <a:pt x="75" y="30"/>
                        <a:pt x="75" y="30"/>
                      </a:cubicBezTo>
                      <a:cubicBezTo>
                        <a:pt x="76" y="30"/>
                        <a:pt x="76" y="30"/>
                        <a:pt x="76" y="29"/>
                      </a:cubicBezTo>
                      <a:cubicBezTo>
                        <a:pt x="76" y="29"/>
                        <a:pt x="76" y="29"/>
                        <a:pt x="76" y="29"/>
                      </a:cubicBezTo>
                      <a:moveTo>
                        <a:pt x="40" y="29"/>
                      </a:moveTo>
                      <a:cubicBezTo>
                        <a:pt x="39" y="30"/>
                        <a:pt x="39" y="30"/>
                        <a:pt x="39" y="30"/>
                      </a:cubicBezTo>
                      <a:cubicBezTo>
                        <a:pt x="40" y="30"/>
                        <a:pt x="40" y="31"/>
                        <a:pt x="41" y="31"/>
                      </a:cubicBezTo>
                      <a:cubicBezTo>
                        <a:pt x="41" y="30"/>
                        <a:pt x="41" y="30"/>
                        <a:pt x="41" y="29"/>
                      </a:cubicBezTo>
                      <a:cubicBezTo>
                        <a:pt x="41" y="29"/>
                        <a:pt x="41" y="29"/>
                        <a:pt x="40" y="29"/>
                      </a:cubicBezTo>
                      <a:moveTo>
                        <a:pt x="75" y="28"/>
                      </a:moveTo>
                      <a:cubicBezTo>
                        <a:pt x="75" y="29"/>
                        <a:pt x="74" y="29"/>
                        <a:pt x="74" y="30"/>
                      </a:cubicBezTo>
                      <a:cubicBezTo>
                        <a:pt x="74" y="30"/>
                        <a:pt x="74" y="30"/>
                        <a:pt x="75" y="30"/>
                      </a:cubicBezTo>
                      <a:cubicBezTo>
                        <a:pt x="75" y="29"/>
                        <a:pt x="75" y="29"/>
                        <a:pt x="75" y="29"/>
                      </a:cubicBezTo>
                      <a:cubicBezTo>
                        <a:pt x="75" y="29"/>
                        <a:pt x="75" y="28"/>
                        <a:pt x="75" y="28"/>
                      </a:cubicBezTo>
                      <a:moveTo>
                        <a:pt x="39" y="28"/>
                      </a:moveTo>
                      <a:cubicBezTo>
                        <a:pt x="39" y="29"/>
                        <a:pt x="39" y="29"/>
                        <a:pt x="39" y="30"/>
                      </a:cubicBezTo>
                      <a:cubicBezTo>
                        <a:pt x="39" y="30"/>
                        <a:pt x="39" y="30"/>
                        <a:pt x="39" y="30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8"/>
                        <a:pt x="40" y="28"/>
                        <a:pt x="39" y="28"/>
                      </a:cubicBezTo>
                      <a:moveTo>
                        <a:pt x="77" y="28"/>
                      </a:move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7" y="29"/>
                        <a:pt x="78" y="29"/>
                        <a:pt x="78" y="29"/>
                      </a:cubicBezTo>
                      <a:cubicBezTo>
                        <a:pt x="78" y="29"/>
                        <a:pt x="78" y="29"/>
                        <a:pt x="79" y="29"/>
                      </a:cubicBezTo>
                      <a:cubicBezTo>
                        <a:pt x="78" y="28"/>
                        <a:pt x="78" y="28"/>
                        <a:pt x="77" y="28"/>
                      </a:cubicBezTo>
                      <a:moveTo>
                        <a:pt x="99" y="28"/>
                      </a:moveTo>
                      <a:cubicBezTo>
                        <a:pt x="99" y="28"/>
                        <a:pt x="99" y="28"/>
                        <a:pt x="99" y="29"/>
                      </a:cubicBezTo>
                      <a:cubicBezTo>
                        <a:pt x="99" y="29"/>
                        <a:pt x="99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8"/>
                        <a:pt x="100" y="28"/>
                        <a:pt x="99" y="28"/>
                      </a:cubicBezTo>
                      <a:moveTo>
                        <a:pt x="77" y="27"/>
                      </a:moveTo>
                      <a:cubicBezTo>
                        <a:pt x="76" y="28"/>
                        <a:pt x="76" y="28"/>
                        <a:pt x="76" y="28"/>
                      </a:cubicBezTo>
                      <a:cubicBezTo>
                        <a:pt x="76" y="28"/>
                        <a:pt x="76" y="28"/>
                        <a:pt x="76" y="28"/>
                      </a:cubicBez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7" y="28"/>
                        <a:pt x="77" y="28"/>
                        <a:pt x="77" y="27"/>
                      </a:cubicBezTo>
                      <a:moveTo>
                        <a:pt x="93" y="27"/>
                      </a:moveTo>
                      <a:cubicBezTo>
                        <a:pt x="92" y="29"/>
                        <a:pt x="90" y="32"/>
                        <a:pt x="89" y="34"/>
                      </a:cubicBezTo>
                      <a:cubicBezTo>
                        <a:pt x="90" y="35"/>
                        <a:pt x="91" y="36"/>
                        <a:pt x="92" y="36"/>
                      </a:cubicBezTo>
                      <a:cubicBezTo>
                        <a:pt x="93" y="34"/>
                        <a:pt x="94" y="32"/>
                        <a:pt x="95" y="30"/>
                      </a:cubicBezTo>
                      <a:cubicBezTo>
                        <a:pt x="92" y="36"/>
                        <a:pt x="92" y="36"/>
                        <a:pt x="92" y="36"/>
                      </a:cubicBezTo>
                      <a:cubicBezTo>
                        <a:pt x="92" y="36"/>
                        <a:pt x="92" y="37"/>
                        <a:pt x="93" y="37"/>
                      </a:cubicBezTo>
                      <a:cubicBezTo>
                        <a:pt x="94" y="34"/>
                        <a:pt x="95" y="32"/>
                        <a:pt x="97" y="29"/>
                      </a:cubicBezTo>
                      <a:cubicBezTo>
                        <a:pt x="96" y="29"/>
                        <a:pt x="94" y="28"/>
                        <a:pt x="93" y="27"/>
                      </a:cubicBezTo>
                      <a:moveTo>
                        <a:pt x="76" y="27"/>
                      </a:moveTo>
                      <a:cubicBezTo>
                        <a:pt x="76" y="27"/>
                        <a:pt x="75" y="27"/>
                        <a:pt x="75" y="27"/>
                      </a:cubicBezTo>
                      <a:cubicBezTo>
                        <a:pt x="75" y="28"/>
                        <a:pt x="76" y="28"/>
                        <a:pt x="76" y="28"/>
                      </a:cubicBezTo>
                      <a:cubicBezTo>
                        <a:pt x="76" y="28"/>
                        <a:pt x="76" y="27"/>
                        <a:pt x="76" y="27"/>
                      </a:cubicBezTo>
                      <a:cubicBezTo>
                        <a:pt x="76" y="27"/>
                        <a:pt x="76" y="27"/>
                        <a:pt x="76" y="27"/>
                      </a:cubicBezTo>
                      <a:moveTo>
                        <a:pt x="94" y="27"/>
                      </a:moveTo>
                      <a:cubicBezTo>
                        <a:pt x="97" y="29"/>
                        <a:pt x="97" y="29"/>
                        <a:pt x="97" y="29"/>
                      </a:cubicBezTo>
                      <a:cubicBezTo>
                        <a:pt x="97" y="29"/>
                        <a:pt x="97" y="29"/>
                        <a:pt x="97" y="29"/>
                      </a:cubicBezTo>
                      <a:cubicBezTo>
                        <a:pt x="96" y="28"/>
                        <a:pt x="95" y="28"/>
                        <a:pt x="94" y="27"/>
                      </a:cubicBezTo>
                      <a:moveTo>
                        <a:pt x="94" y="27"/>
                      </a:moveTo>
                      <a:cubicBezTo>
                        <a:pt x="94" y="27"/>
                        <a:pt x="94" y="27"/>
                        <a:pt x="94" y="27"/>
                      </a:cubicBezTo>
                      <a:cubicBezTo>
                        <a:pt x="94" y="27"/>
                        <a:pt x="94" y="27"/>
                        <a:pt x="94" y="27"/>
                      </a:cubicBezTo>
                      <a:moveTo>
                        <a:pt x="93" y="27"/>
                      </a:move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4" y="28"/>
                        <a:pt x="96" y="28"/>
                        <a:pt x="97" y="29"/>
                      </a:cubicBezTo>
                      <a:cubicBezTo>
                        <a:pt x="97" y="29"/>
                        <a:pt x="97" y="29"/>
                        <a:pt x="97" y="29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moveTo>
                        <a:pt x="65" y="26"/>
                      </a:moveTo>
                      <a:cubicBezTo>
                        <a:pt x="65" y="26"/>
                        <a:pt x="65" y="27"/>
                        <a:pt x="65" y="27"/>
                      </a:cubicBezTo>
                      <a:cubicBezTo>
                        <a:pt x="64" y="28"/>
                        <a:pt x="63" y="30"/>
                        <a:pt x="62" y="31"/>
                      </a:cubicBezTo>
                      <a:cubicBezTo>
                        <a:pt x="62" y="32"/>
                        <a:pt x="62" y="32"/>
                        <a:pt x="62" y="32"/>
                      </a:cubicBezTo>
                      <a:cubicBezTo>
                        <a:pt x="62" y="31"/>
                        <a:pt x="63" y="31"/>
                        <a:pt x="63" y="30"/>
                      </a:cubicBezTo>
                      <a:cubicBezTo>
                        <a:pt x="64" y="29"/>
                        <a:pt x="65" y="28"/>
                        <a:pt x="65" y="2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moveTo>
                        <a:pt x="94" y="25"/>
                      </a:moveTo>
                      <a:cubicBezTo>
                        <a:pt x="94" y="25"/>
                        <a:pt x="94" y="25"/>
                        <a:pt x="94" y="26"/>
                      </a:cubicBezTo>
                      <a:cubicBezTo>
                        <a:pt x="95" y="26"/>
                        <a:pt x="96" y="27"/>
                        <a:pt x="98" y="28"/>
                      </a:cubicBezTo>
                      <a:cubicBezTo>
                        <a:pt x="98" y="28"/>
                        <a:pt x="98" y="28"/>
                        <a:pt x="98" y="27"/>
                      </a:cubicBezTo>
                      <a:cubicBezTo>
                        <a:pt x="97" y="26"/>
                        <a:pt x="96" y="26"/>
                        <a:pt x="94" y="25"/>
                      </a:cubicBezTo>
                      <a:moveTo>
                        <a:pt x="66" y="25"/>
                      </a:moveTo>
                      <a:cubicBezTo>
                        <a:pt x="66" y="25"/>
                        <a:pt x="66" y="26"/>
                        <a:pt x="65" y="26"/>
                      </a:cubicBezTo>
                      <a:cubicBezTo>
                        <a:pt x="65" y="26"/>
                        <a:pt x="66" y="26"/>
                        <a:pt x="66" y="26"/>
                      </a:cubicBezTo>
                      <a:cubicBezTo>
                        <a:pt x="66" y="26"/>
                        <a:pt x="66" y="25"/>
                        <a:pt x="66" y="25"/>
                      </a:cubicBezTo>
                      <a:cubicBezTo>
                        <a:pt x="66" y="25"/>
                        <a:pt x="66" y="25"/>
                        <a:pt x="66" y="25"/>
                      </a:cubicBezTo>
                      <a:moveTo>
                        <a:pt x="82" y="25"/>
                      </a:moveTo>
                      <a:cubicBezTo>
                        <a:pt x="82" y="25"/>
                        <a:pt x="81" y="26"/>
                        <a:pt x="80" y="29"/>
                      </a:cubicBezTo>
                      <a:cubicBezTo>
                        <a:pt x="80" y="29"/>
                        <a:pt x="80" y="29"/>
                        <a:pt x="80" y="29"/>
                      </a:cubicBezTo>
                      <a:cubicBezTo>
                        <a:pt x="81" y="26"/>
                        <a:pt x="82" y="25"/>
                        <a:pt x="82" y="25"/>
                      </a:cubicBezTo>
                      <a:moveTo>
                        <a:pt x="61" y="24"/>
                      </a:moveTo>
                      <a:cubicBezTo>
                        <a:pt x="60" y="26"/>
                        <a:pt x="59" y="28"/>
                        <a:pt x="58" y="29"/>
                      </a:cubicBezTo>
                      <a:cubicBezTo>
                        <a:pt x="59" y="30"/>
                        <a:pt x="60" y="31"/>
                        <a:pt x="62" y="31"/>
                      </a:cubicBezTo>
                      <a:cubicBezTo>
                        <a:pt x="63" y="29"/>
                        <a:pt x="64" y="28"/>
                        <a:pt x="65" y="26"/>
                      </a:cubicBezTo>
                      <a:cubicBezTo>
                        <a:pt x="64" y="25"/>
                        <a:pt x="62" y="25"/>
                        <a:pt x="61" y="24"/>
                      </a:cubicBezTo>
                      <a:moveTo>
                        <a:pt x="67" y="24"/>
                      </a:moveTo>
                      <a:cubicBezTo>
                        <a:pt x="67" y="24"/>
                        <a:pt x="66" y="24"/>
                        <a:pt x="66" y="25"/>
                      </a:cubicBezTo>
                      <a:cubicBezTo>
                        <a:pt x="66" y="25"/>
                        <a:pt x="66" y="25"/>
                        <a:pt x="66" y="25"/>
                      </a:cubicBezTo>
                      <a:cubicBezTo>
                        <a:pt x="67" y="24"/>
                        <a:pt x="67" y="24"/>
                        <a:pt x="67" y="24"/>
                      </a:cubicBezTo>
                      <a:cubicBezTo>
                        <a:pt x="67" y="24"/>
                        <a:pt x="67" y="24"/>
                        <a:pt x="67" y="24"/>
                      </a:cubicBezTo>
                      <a:moveTo>
                        <a:pt x="62" y="22"/>
                      </a:moveTo>
                      <a:cubicBezTo>
                        <a:pt x="62" y="23"/>
                        <a:pt x="62" y="23"/>
                        <a:pt x="62" y="24"/>
                      </a:cubicBezTo>
                      <a:cubicBezTo>
                        <a:pt x="63" y="24"/>
                        <a:pt x="64" y="25"/>
                        <a:pt x="65" y="26"/>
                      </a:cubicBezTo>
                      <a:cubicBezTo>
                        <a:pt x="65" y="25"/>
                        <a:pt x="65" y="25"/>
                        <a:pt x="66" y="24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moveTo>
                        <a:pt x="46" y="22"/>
                      </a:moveTo>
                      <a:cubicBezTo>
                        <a:pt x="45" y="24"/>
                        <a:pt x="44" y="26"/>
                        <a:pt x="42" y="29"/>
                      </a:cubicBezTo>
                      <a:cubicBezTo>
                        <a:pt x="43" y="29"/>
                        <a:pt x="43" y="30"/>
                        <a:pt x="44" y="30"/>
                      </a:cubicBezTo>
                      <a:cubicBezTo>
                        <a:pt x="48" y="23"/>
                        <a:pt x="48" y="23"/>
                        <a:pt x="48" y="23"/>
                      </a:cubicBezTo>
                      <a:cubicBezTo>
                        <a:pt x="47" y="23"/>
                        <a:pt x="47" y="22"/>
                        <a:pt x="46" y="22"/>
                      </a:cubicBezTo>
                      <a:moveTo>
                        <a:pt x="68" y="22"/>
                      </a:moveTo>
                      <a:cubicBezTo>
                        <a:pt x="68" y="22"/>
                        <a:pt x="68" y="23"/>
                        <a:pt x="67" y="23"/>
                      </a:cubicBezTo>
                      <a:cubicBezTo>
                        <a:pt x="67" y="23"/>
                        <a:pt x="68" y="23"/>
                        <a:pt x="68" y="23"/>
                      </a:cubicBezTo>
                      <a:cubicBezTo>
                        <a:pt x="68" y="23"/>
                        <a:pt x="68" y="22"/>
                        <a:pt x="68" y="22"/>
                      </a:cubicBezTo>
                      <a:cubicBezTo>
                        <a:pt x="68" y="22"/>
                        <a:pt x="68" y="22"/>
                        <a:pt x="68" y="22"/>
                      </a:cubicBezTo>
                      <a:moveTo>
                        <a:pt x="85" y="22"/>
                      </a:moveTo>
                      <a:cubicBezTo>
                        <a:pt x="84" y="24"/>
                        <a:pt x="83" y="25"/>
                        <a:pt x="82" y="27"/>
                      </a:cubicBezTo>
                      <a:cubicBezTo>
                        <a:pt x="81" y="28"/>
                        <a:pt x="81" y="28"/>
                        <a:pt x="80" y="29"/>
                      </a:cubicBezTo>
                      <a:cubicBezTo>
                        <a:pt x="81" y="29"/>
                        <a:pt x="81" y="30"/>
                        <a:pt x="81" y="30"/>
                      </a:cubicBezTo>
                      <a:cubicBezTo>
                        <a:pt x="83" y="27"/>
                        <a:pt x="84" y="25"/>
                        <a:pt x="86" y="23"/>
                      </a:cubicBezTo>
                      <a:cubicBezTo>
                        <a:pt x="85" y="22"/>
                        <a:pt x="85" y="22"/>
                        <a:pt x="85" y="22"/>
                      </a:cubicBezTo>
                      <a:moveTo>
                        <a:pt x="85" y="22"/>
                      </a:moveTo>
                      <a:cubicBezTo>
                        <a:pt x="85" y="22"/>
                        <a:pt x="85" y="22"/>
                        <a:pt x="85" y="22"/>
                      </a:cubicBezTo>
                      <a:cubicBezTo>
                        <a:pt x="85" y="22"/>
                        <a:pt x="86" y="22"/>
                        <a:pt x="86" y="23"/>
                      </a:cubicBezTo>
                      <a:cubicBezTo>
                        <a:pt x="86" y="23"/>
                        <a:pt x="86" y="22"/>
                        <a:pt x="86" y="22"/>
                      </a:cubicBezTo>
                      <a:cubicBezTo>
                        <a:pt x="86" y="22"/>
                        <a:pt x="85" y="22"/>
                        <a:pt x="85" y="22"/>
                      </a:cubicBezTo>
                      <a:moveTo>
                        <a:pt x="85" y="22"/>
                      </a:moveTo>
                      <a:cubicBezTo>
                        <a:pt x="85" y="22"/>
                        <a:pt x="85" y="22"/>
                        <a:pt x="85" y="22"/>
                      </a:cubicBezTo>
                      <a:cubicBezTo>
                        <a:pt x="86" y="22"/>
                        <a:pt x="86" y="22"/>
                        <a:pt x="86" y="22"/>
                      </a:cubicBezTo>
                      <a:cubicBezTo>
                        <a:pt x="86" y="22"/>
                        <a:pt x="86" y="22"/>
                        <a:pt x="86" y="22"/>
                      </a:cubicBezTo>
                      <a:cubicBezTo>
                        <a:pt x="86" y="22"/>
                        <a:pt x="85" y="22"/>
                        <a:pt x="85" y="22"/>
                      </a:cubicBezTo>
                      <a:moveTo>
                        <a:pt x="63" y="21"/>
                      </a:moveTo>
                      <a:cubicBezTo>
                        <a:pt x="63" y="22"/>
                        <a:pt x="63" y="22"/>
                        <a:pt x="62" y="22"/>
                      </a:cubicBezTo>
                      <a:cubicBezTo>
                        <a:pt x="63" y="23"/>
                        <a:pt x="65" y="24"/>
                        <a:pt x="66" y="24"/>
                      </a:cubicBezTo>
                      <a:cubicBezTo>
                        <a:pt x="66" y="24"/>
                        <a:pt x="66" y="24"/>
                        <a:pt x="66" y="23"/>
                      </a:cubicBezTo>
                      <a:cubicBezTo>
                        <a:pt x="65" y="23"/>
                        <a:pt x="64" y="22"/>
                        <a:pt x="63" y="21"/>
                      </a:cubicBezTo>
                      <a:moveTo>
                        <a:pt x="45" y="21"/>
                      </a:move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2" y="28"/>
                        <a:pt x="42" y="29"/>
                      </a:cubicBezTo>
                      <a:cubicBezTo>
                        <a:pt x="43" y="27"/>
                        <a:pt x="44" y="25"/>
                        <a:pt x="45" y="24"/>
                      </a:cubicBezTo>
                      <a:cubicBezTo>
                        <a:pt x="45" y="23"/>
                        <a:pt x="46" y="22"/>
                        <a:pt x="46" y="22"/>
                      </a:cubicBezTo>
                      <a:cubicBezTo>
                        <a:pt x="45" y="22"/>
                        <a:pt x="45" y="21"/>
                        <a:pt x="45" y="21"/>
                      </a:cubicBezTo>
                      <a:moveTo>
                        <a:pt x="44" y="21"/>
                      </a:moveTo>
                      <a:cubicBezTo>
                        <a:pt x="44" y="21"/>
                        <a:pt x="44" y="21"/>
                        <a:pt x="43" y="21"/>
                      </a:cubicBezTo>
                      <a:cubicBezTo>
                        <a:pt x="43" y="22"/>
                        <a:pt x="42" y="23"/>
                        <a:pt x="42" y="24"/>
                      </a:cubicBezTo>
                      <a:cubicBezTo>
                        <a:pt x="41" y="25"/>
                        <a:pt x="41" y="26"/>
                        <a:pt x="40" y="27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moveTo>
                        <a:pt x="82" y="20"/>
                      </a:moveTo>
                      <a:cubicBezTo>
                        <a:pt x="80" y="23"/>
                        <a:pt x="79" y="25"/>
                        <a:pt x="78" y="27"/>
                      </a:cubicBezTo>
                      <a:cubicBezTo>
                        <a:pt x="78" y="28"/>
                        <a:pt x="78" y="28"/>
                        <a:pt x="79" y="28"/>
                      </a:cubicBezTo>
                      <a:cubicBezTo>
                        <a:pt x="80" y="26"/>
                        <a:pt x="82" y="23"/>
                        <a:pt x="83" y="21"/>
                      </a:cubicBezTo>
                      <a:cubicBezTo>
                        <a:pt x="83" y="21"/>
                        <a:pt x="82" y="20"/>
                        <a:pt x="82" y="20"/>
                      </a:cubicBezTo>
                      <a:moveTo>
                        <a:pt x="82" y="20"/>
                      </a:moveTo>
                      <a:cubicBezTo>
                        <a:pt x="82" y="20"/>
                        <a:pt x="82" y="20"/>
                        <a:pt x="82" y="20"/>
                      </a:cubicBezTo>
                      <a:cubicBezTo>
                        <a:pt x="82" y="20"/>
                        <a:pt x="83" y="21"/>
                        <a:pt x="83" y="21"/>
                      </a:cubicBezTo>
                      <a:cubicBezTo>
                        <a:pt x="83" y="21"/>
                        <a:pt x="83" y="21"/>
                        <a:pt x="83" y="21"/>
                      </a:cubicBezTo>
                      <a:cubicBezTo>
                        <a:pt x="83" y="21"/>
                        <a:pt x="82" y="20"/>
                        <a:pt x="82" y="20"/>
                      </a:cubicBezTo>
                      <a:moveTo>
                        <a:pt x="81" y="20"/>
                      </a:moveTo>
                      <a:cubicBezTo>
                        <a:pt x="81" y="20"/>
                        <a:pt x="80" y="21"/>
                        <a:pt x="80" y="22"/>
                      </a:cubicBezTo>
                      <a:cubicBezTo>
                        <a:pt x="80" y="22"/>
                        <a:pt x="80" y="22"/>
                        <a:pt x="79" y="23"/>
                      </a:cubicBezTo>
                      <a:cubicBezTo>
                        <a:pt x="79" y="24"/>
                        <a:pt x="78" y="26"/>
                        <a:pt x="77" y="27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79" y="25"/>
                        <a:pt x="80" y="22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moveTo>
                        <a:pt x="86" y="20"/>
                      </a:moveTo>
                      <a:cubicBezTo>
                        <a:pt x="86" y="20"/>
                        <a:pt x="86" y="20"/>
                        <a:pt x="86" y="21"/>
                      </a:cubicBezTo>
                      <a:cubicBezTo>
                        <a:pt x="86" y="21"/>
                        <a:pt x="86" y="21"/>
                        <a:pt x="87" y="21"/>
                      </a:cubicBezTo>
                      <a:cubicBezTo>
                        <a:pt x="87" y="21"/>
                        <a:pt x="87" y="21"/>
                        <a:pt x="87" y="20"/>
                      </a:cubicBezTo>
                      <a:cubicBezTo>
                        <a:pt x="87" y="20"/>
                        <a:pt x="86" y="20"/>
                        <a:pt x="86" y="20"/>
                      </a:cubicBezTo>
                      <a:moveTo>
                        <a:pt x="82" y="20"/>
                      </a:moveTo>
                      <a:cubicBezTo>
                        <a:pt x="82" y="20"/>
                        <a:pt x="82" y="20"/>
                        <a:pt x="82" y="20"/>
                      </a:cubicBezTo>
                      <a:cubicBezTo>
                        <a:pt x="83" y="21"/>
                        <a:pt x="83" y="21"/>
                        <a:pt x="83" y="21"/>
                      </a:cubicBezTo>
                      <a:cubicBezTo>
                        <a:pt x="83" y="21"/>
                        <a:pt x="83" y="21"/>
                        <a:pt x="83" y="20"/>
                      </a:cubicBezTo>
                      <a:cubicBezTo>
                        <a:pt x="83" y="20"/>
                        <a:pt x="83" y="20"/>
                        <a:pt x="82" y="20"/>
                      </a:cubicBezTo>
                      <a:cubicBezTo>
                        <a:pt x="82" y="20"/>
                        <a:pt x="82" y="20"/>
                        <a:pt x="82" y="20"/>
                      </a:cubicBezTo>
                      <a:moveTo>
                        <a:pt x="64" y="20"/>
                      </a:moveTo>
                      <a:cubicBezTo>
                        <a:pt x="64" y="20"/>
                        <a:pt x="64" y="20"/>
                        <a:pt x="63" y="20"/>
                      </a:cubicBezTo>
                      <a:cubicBezTo>
                        <a:pt x="65" y="21"/>
                        <a:pt x="66" y="22"/>
                        <a:pt x="67" y="23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cubicBezTo>
                        <a:pt x="66" y="21"/>
                        <a:pt x="65" y="20"/>
                        <a:pt x="64" y="20"/>
                      </a:cubicBezTo>
                      <a:moveTo>
                        <a:pt x="81" y="20"/>
                      </a:move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moveTo>
                        <a:pt x="81" y="19"/>
                      </a:move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2" y="20"/>
                        <a:pt x="82" y="20"/>
                      </a:cubicBezTo>
                      <a:cubicBezTo>
                        <a:pt x="82" y="20"/>
                        <a:pt x="82" y="19"/>
                        <a:pt x="82" y="19"/>
                      </a:cubicBezTo>
                      <a:cubicBezTo>
                        <a:pt x="82" y="19"/>
                        <a:pt x="81" y="19"/>
                        <a:pt x="81" y="19"/>
                      </a:cubicBezTo>
                      <a:moveTo>
                        <a:pt x="80" y="19"/>
                      </a:moveTo>
                      <a:cubicBezTo>
                        <a:pt x="79" y="22"/>
                        <a:pt x="77" y="24"/>
                        <a:pt x="76" y="26"/>
                      </a:cubicBezTo>
                      <a:cubicBezTo>
                        <a:pt x="76" y="26"/>
                        <a:pt x="76" y="27"/>
                        <a:pt x="76" y="27"/>
                      </a:cubicBezTo>
                      <a:cubicBezTo>
                        <a:pt x="78" y="24"/>
                        <a:pt x="79" y="22"/>
                        <a:pt x="81" y="19"/>
                      </a:cubicBezTo>
                      <a:cubicBezTo>
                        <a:pt x="80" y="19"/>
                        <a:pt x="80" y="19"/>
                        <a:pt x="80" y="19"/>
                      </a:cubicBezTo>
                      <a:moveTo>
                        <a:pt x="80" y="19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80" y="19"/>
                        <a:pt x="81" y="19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1" y="19"/>
                        <a:pt x="80" y="19"/>
                        <a:pt x="80" y="19"/>
                      </a:cubicBezTo>
                      <a:moveTo>
                        <a:pt x="80" y="19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1" y="19"/>
                        <a:pt x="81" y="19"/>
                        <a:pt x="80" y="19"/>
                      </a:cubicBezTo>
                      <a:moveTo>
                        <a:pt x="83" y="18"/>
                      </a:moveTo>
                      <a:cubicBezTo>
                        <a:pt x="83" y="18"/>
                        <a:pt x="83" y="18"/>
                        <a:pt x="83" y="19"/>
                      </a:cubicBezTo>
                      <a:cubicBezTo>
                        <a:pt x="83" y="19"/>
                        <a:pt x="84" y="19"/>
                        <a:pt x="84" y="19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8"/>
                        <a:pt x="84" y="18"/>
                        <a:pt x="83" y="18"/>
                      </a:cubicBezTo>
                      <a:moveTo>
                        <a:pt x="82" y="17"/>
                      </a:moveTo>
                      <a:cubicBezTo>
                        <a:pt x="82" y="18"/>
                        <a:pt x="82" y="18"/>
                        <a:pt x="82" y="18"/>
                      </a:cubicBezTo>
                      <a:cubicBezTo>
                        <a:pt x="82" y="18"/>
                        <a:pt x="82" y="18"/>
                        <a:pt x="82" y="18"/>
                      </a:cubicBezTo>
                      <a:cubicBezTo>
                        <a:pt x="82" y="18"/>
                        <a:pt x="83" y="18"/>
                        <a:pt x="83" y="18"/>
                      </a:cubicBezTo>
                      <a:cubicBezTo>
                        <a:pt x="83" y="18"/>
                        <a:pt x="83" y="17"/>
                        <a:pt x="82" y="17"/>
                      </a:cubicBezTo>
                      <a:moveTo>
                        <a:pt x="81" y="17"/>
                      </a:moveTo>
                      <a:cubicBezTo>
                        <a:pt x="81" y="17"/>
                        <a:pt x="81" y="17"/>
                        <a:pt x="81" y="18"/>
                      </a:cubicBezTo>
                      <a:cubicBezTo>
                        <a:pt x="81" y="18"/>
                        <a:pt x="81" y="18"/>
                        <a:pt x="81" y="18"/>
                      </a:cubicBezTo>
                      <a:cubicBezTo>
                        <a:pt x="82" y="18"/>
                        <a:pt x="82" y="17"/>
                        <a:pt x="82" y="17"/>
                      </a:cubicBezTo>
                      <a:cubicBezTo>
                        <a:pt x="82" y="17"/>
                        <a:pt x="82" y="17"/>
                        <a:pt x="81" y="17"/>
                      </a:cubicBezTo>
                      <a:moveTo>
                        <a:pt x="48" y="16"/>
                      </a:moveTo>
                      <a:cubicBezTo>
                        <a:pt x="45" y="21"/>
                        <a:pt x="45" y="21"/>
                        <a:pt x="45" y="21"/>
                      </a:cubicBezTo>
                      <a:cubicBezTo>
                        <a:pt x="45" y="21"/>
                        <a:pt x="45" y="22"/>
                        <a:pt x="46" y="22"/>
                      </a:cubicBezTo>
                      <a:cubicBezTo>
                        <a:pt x="47" y="20"/>
                        <a:pt x="48" y="18"/>
                        <a:pt x="49" y="18"/>
                      </a:cubicBezTo>
                      <a:cubicBezTo>
                        <a:pt x="48" y="19"/>
                        <a:pt x="47" y="20"/>
                        <a:pt x="46" y="22"/>
                      </a:cubicBezTo>
                      <a:cubicBezTo>
                        <a:pt x="47" y="22"/>
                        <a:pt x="47" y="23"/>
                        <a:pt x="48" y="23"/>
                      </a:cubicBezTo>
                      <a:cubicBezTo>
                        <a:pt x="51" y="18"/>
                        <a:pt x="51" y="18"/>
                        <a:pt x="51" y="18"/>
                      </a:cubicBezTo>
                      <a:cubicBezTo>
                        <a:pt x="50" y="17"/>
                        <a:pt x="49" y="17"/>
                        <a:pt x="48" y="16"/>
                      </a:cubicBezTo>
                      <a:moveTo>
                        <a:pt x="47" y="15"/>
                      </a:moveTo>
                      <a:cubicBezTo>
                        <a:pt x="46" y="17"/>
                        <a:pt x="45" y="19"/>
                        <a:pt x="44" y="21"/>
                      </a:cubicBezTo>
                      <a:cubicBezTo>
                        <a:pt x="44" y="21"/>
                        <a:pt x="44" y="21"/>
                        <a:pt x="44" y="21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5"/>
                        <a:pt x="47" y="15"/>
                      </a:cubicBezTo>
                      <a:moveTo>
                        <a:pt x="72" y="15"/>
                      </a:moveTo>
                      <a:cubicBezTo>
                        <a:pt x="71" y="17"/>
                        <a:pt x="69" y="19"/>
                        <a:pt x="68" y="22"/>
                      </a:cubicBezTo>
                      <a:cubicBezTo>
                        <a:pt x="68" y="22"/>
                        <a:pt x="68" y="22"/>
                        <a:pt x="68" y="22"/>
                      </a:cubicBezTo>
                      <a:cubicBezTo>
                        <a:pt x="70" y="20"/>
                        <a:pt x="71" y="17"/>
                        <a:pt x="72" y="15"/>
                      </a:cubicBezTo>
                      <a:cubicBezTo>
                        <a:pt x="72" y="15"/>
                        <a:pt x="72" y="15"/>
                        <a:pt x="72" y="15"/>
                      </a:cubicBezTo>
                      <a:moveTo>
                        <a:pt x="73" y="15"/>
                      </a:moveTo>
                      <a:cubicBezTo>
                        <a:pt x="72" y="15"/>
                        <a:pt x="72" y="15"/>
                        <a:pt x="72" y="15"/>
                      </a:cubicBezTo>
                      <a:cubicBezTo>
                        <a:pt x="72" y="15"/>
                        <a:pt x="72" y="15"/>
                        <a:pt x="72" y="15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moveTo>
                        <a:pt x="73" y="14"/>
                      </a:moveTo>
                      <a:cubicBezTo>
                        <a:pt x="73" y="14"/>
                        <a:pt x="73" y="14"/>
                        <a:pt x="73" y="15"/>
                      </a:cubicBezTo>
                      <a:cubicBezTo>
                        <a:pt x="73" y="15"/>
                        <a:pt x="73" y="15"/>
                        <a:pt x="73" y="15"/>
                      </a:cubicBezTo>
                      <a:cubicBezTo>
                        <a:pt x="73" y="15"/>
                        <a:pt x="73" y="14"/>
                        <a:pt x="73" y="14"/>
                      </a:cubicBezTo>
                      <a:cubicBezTo>
                        <a:pt x="73" y="14"/>
                        <a:pt x="73" y="14"/>
                        <a:pt x="73" y="14"/>
                      </a:cubicBezTo>
                      <a:moveTo>
                        <a:pt x="73" y="14"/>
                      </a:moveTo>
                      <a:cubicBezTo>
                        <a:pt x="73" y="14"/>
                        <a:pt x="73" y="14"/>
                        <a:pt x="73" y="14"/>
                      </a:cubicBezTo>
                      <a:cubicBezTo>
                        <a:pt x="73" y="14"/>
                        <a:pt x="73" y="14"/>
                        <a:pt x="73" y="14"/>
                      </a:cubicBezTo>
                      <a:cubicBezTo>
                        <a:pt x="73" y="14"/>
                        <a:pt x="73" y="14"/>
                        <a:pt x="73" y="14"/>
                      </a:cubicBezTo>
                      <a:cubicBezTo>
                        <a:pt x="73" y="14"/>
                        <a:pt x="73" y="14"/>
                        <a:pt x="73" y="14"/>
                      </a:cubicBezTo>
                      <a:moveTo>
                        <a:pt x="50" y="14"/>
                      </a:moveTo>
                      <a:cubicBezTo>
                        <a:pt x="50" y="14"/>
                        <a:pt x="50" y="14"/>
                        <a:pt x="50" y="15"/>
                      </a:cubicBezTo>
                      <a:cubicBezTo>
                        <a:pt x="51" y="15"/>
                        <a:pt x="52" y="16"/>
                        <a:pt x="53" y="16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2" y="15"/>
                        <a:pt x="51" y="14"/>
                        <a:pt x="50" y="14"/>
                      </a:cubicBezTo>
                      <a:moveTo>
                        <a:pt x="49" y="14"/>
                      </a:moveTo>
                      <a:cubicBezTo>
                        <a:pt x="48" y="15"/>
                        <a:pt x="48" y="15"/>
                        <a:pt x="48" y="15"/>
                      </a:cubicBezTo>
                      <a:cubicBezTo>
                        <a:pt x="49" y="16"/>
                        <a:pt x="50" y="17"/>
                        <a:pt x="52" y="18"/>
                      </a:cubicBezTo>
                      <a:cubicBezTo>
                        <a:pt x="53" y="16"/>
                        <a:pt x="53" y="16"/>
                        <a:pt x="53" y="16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50" y="15"/>
                        <a:pt x="50" y="15"/>
                        <a:pt x="49" y="16"/>
                      </a:cubicBezTo>
                      <a:cubicBezTo>
                        <a:pt x="50" y="15"/>
                        <a:pt x="50" y="15"/>
                        <a:pt x="50" y="15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moveTo>
                        <a:pt x="51" y="14"/>
                      </a:moveTo>
                      <a:cubicBezTo>
                        <a:pt x="51" y="14"/>
                        <a:pt x="51" y="14"/>
                        <a:pt x="50" y="14"/>
                      </a:cubicBezTo>
                      <a:cubicBezTo>
                        <a:pt x="51" y="14"/>
                        <a:pt x="52" y="15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2" y="15"/>
                        <a:pt x="51" y="14"/>
                        <a:pt x="51" y="14"/>
                      </a:cubicBezTo>
                      <a:moveTo>
                        <a:pt x="48" y="13"/>
                      </a:moveTo>
                      <a:cubicBezTo>
                        <a:pt x="48" y="14"/>
                        <a:pt x="47" y="14"/>
                        <a:pt x="47" y="15"/>
                      </a:cubicBezTo>
                      <a:cubicBezTo>
                        <a:pt x="47" y="15"/>
                        <a:pt x="47" y="15"/>
                        <a:pt x="48" y="15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8" y="13"/>
                        <a:pt x="48" y="13"/>
                        <a:pt x="48" y="13"/>
                      </a:cubicBezTo>
                      <a:moveTo>
                        <a:pt x="49" y="13"/>
                      </a:move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9" y="14"/>
                        <a:pt x="50" y="14"/>
                        <a:pt x="50" y="15"/>
                      </a:cubicBezTo>
                      <a:cubicBezTo>
                        <a:pt x="50" y="14"/>
                        <a:pt x="50" y="14"/>
                        <a:pt x="50" y="14"/>
                      </a:cubicBezTo>
                      <a:cubicBezTo>
                        <a:pt x="50" y="14"/>
                        <a:pt x="50" y="13"/>
                        <a:pt x="49" y="13"/>
                      </a:cubicBezTo>
                      <a:moveTo>
                        <a:pt x="70" y="13"/>
                      </a:move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72" y="15"/>
                        <a:pt x="72" y="15"/>
                        <a:pt x="72" y="15"/>
                      </a:cubicBezTo>
                      <a:cubicBezTo>
                        <a:pt x="72" y="15"/>
                        <a:pt x="72" y="14"/>
                        <a:pt x="72" y="14"/>
                      </a:cubicBezTo>
                      <a:cubicBezTo>
                        <a:pt x="71" y="14"/>
                        <a:pt x="71" y="13"/>
                        <a:pt x="70" y="13"/>
                      </a:cubicBezTo>
                      <a:moveTo>
                        <a:pt x="49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50" y="13"/>
                        <a:pt x="50" y="14"/>
                        <a:pt x="50" y="14"/>
                      </a:cubicBezTo>
                      <a:cubicBezTo>
                        <a:pt x="50" y="14"/>
                        <a:pt x="51" y="14"/>
                        <a:pt x="51" y="14"/>
                      </a:cubicBezTo>
                      <a:cubicBezTo>
                        <a:pt x="50" y="13"/>
                        <a:pt x="50" y="13"/>
                        <a:pt x="49" y="13"/>
                      </a:cubicBezTo>
                      <a:moveTo>
                        <a:pt x="68" y="13"/>
                      </a:moveTo>
                      <a:cubicBezTo>
                        <a:pt x="67" y="15"/>
                        <a:pt x="65" y="17"/>
                        <a:pt x="64" y="19"/>
                      </a:cubicBezTo>
                      <a:cubicBezTo>
                        <a:pt x="65" y="20"/>
                        <a:pt x="67" y="21"/>
                        <a:pt x="68" y="21"/>
                      </a:cubicBezTo>
                      <a:cubicBezTo>
                        <a:pt x="68" y="21"/>
                        <a:pt x="68" y="21"/>
                        <a:pt x="68" y="21"/>
                      </a:cubicBezTo>
                      <a:cubicBezTo>
                        <a:pt x="69" y="19"/>
                        <a:pt x="70" y="17"/>
                        <a:pt x="71" y="16"/>
                      </a:cubicBezTo>
                      <a:cubicBezTo>
                        <a:pt x="71" y="15"/>
                        <a:pt x="72" y="15"/>
                        <a:pt x="72" y="15"/>
                      </a:cubicBezTo>
                      <a:cubicBezTo>
                        <a:pt x="70" y="14"/>
                        <a:pt x="70" y="14"/>
                        <a:pt x="70" y="14"/>
                      </a:cubicBezTo>
                      <a:cubicBezTo>
                        <a:pt x="68" y="16"/>
                        <a:pt x="67" y="17"/>
                        <a:pt x="66" y="19"/>
                      </a:cubicBezTo>
                      <a:cubicBezTo>
                        <a:pt x="67" y="17"/>
                        <a:pt x="68" y="15"/>
                        <a:pt x="69" y="13"/>
                      </a:cubicBezTo>
                      <a:cubicBezTo>
                        <a:pt x="68" y="13"/>
                        <a:pt x="68" y="13"/>
                        <a:pt x="68" y="13"/>
                      </a:cubicBezTo>
                      <a:moveTo>
                        <a:pt x="48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48" y="13"/>
                        <a:pt x="48" y="14"/>
                        <a:pt x="49" y="14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moveTo>
                        <a:pt x="70" y="13"/>
                      </a:move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71" y="13"/>
                        <a:pt x="71" y="14"/>
                        <a:pt x="72" y="14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4"/>
                        <a:pt x="71" y="13"/>
                        <a:pt x="70" y="13"/>
                      </a:cubicBezTo>
                      <a:moveTo>
                        <a:pt x="70" y="12"/>
                      </a:moveTo>
                      <a:cubicBezTo>
                        <a:pt x="70" y="12"/>
                        <a:pt x="70" y="12"/>
                        <a:pt x="70" y="13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3"/>
                        <a:pt x="71" y="13"/>
                        <a:pt x="70" y="12"/>
                      </a:cubicBezTo>
                      <a:moveTo>
                        <a:pt x="49" y="12"/>
                      </a:moveTo>
                      <a:cubicBezTo>
                        <a:pt x="48" y="12"/>
                        <a:pt x="48" y="12"/>
                        <a:pt x="48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9" y="12"/>
                        <a:pt x="49" y="12"/>
                        <a:pt x="49" y="12"/>
                      </a:cubicBezTo>
                      <a:moveTo>
                        <a:pt x="74" y="12"/>
                      </a:moveTo>
                      <a:cubicBezTo>
                        <a:pt x="74" y="12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4" y="12"/>
                      </a:cubicBezTo>
                      <a:cubicBezTo>
                        <a:pt x="74" y="12"/>
                        <a:pt x="74" y="12"/>
                        <a:pt x="74" y="12"/>
                      </a:cubicBezTo>
                      <a:moveTo>
                        <a:pt x="68" y="12"/>
                      </a:moveTo>
                      <a:cubicBezTo>
                        <a:pt x="68" y="12"/>
                        <a:pt x="68" y="12"/>
                        <a:pt x="68" y="13"/>
                      </a:cubicBezTo>
                      <a:cubicBezTo>
                        <a:pt x="69" y="13"/>
                        <a:pt x="69" y="13"/>
                        <a:pt x="69" y="13"/>
                      </a:cubicBez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69" y="13"/>
                        <a:pt x="69" y="12"/>
                        <a:pt x="68" y="12"/>
                      </a:cubicBezTo>
                      <a:moveTo>
                        <a:pt x="52" y="12"/>
                      </a:moveTo>
                      <a:cubicBezTo>
                        <a:pt x="51" y="12"/>
                        <a:pt x="51" y="13"/>
                        <a:pt x="51" y="13"/>
                      </a:cubicBezTo>
                      <a:cubicBezTo>
                        <a:pt x="52" y="14"/>
                        <a:pt x="53" y="14"/>
                        <a:pt x="54" y="15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3" y="13"/>
                        <a:pt x="53" y="13"/>
                        <a:pt x="52" y="12"/>
                      </a:cubicBezTo>
                      <a:moveTo>
                        <a:pt x="69" y="12"/>
                      </a:moveTo>
                      <a:cubicBezTo>
                        <a:pt x="69" y="12"/>
                        <a:pt x="68" y="12"/>
                        <a:pt x="68" y="12"/>
                      </a:cubicBezTo>
                      <a:cubicBezTo>
                        <a:pt x="69" y="12"/>
                        <a:pt x="69" y="13"/>
                        <a:pt x="70" y="13"/>
                      </a:cubicBez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moveTo>
                        <a:pt x="69" y="11"/>
                      </a:moveTo>
                      <a:cubicBezTo>
                        <a:pt x="69" y="11"/>
                        <a:pt x="69" y="12"/>
                        <a:pt x="69" y="12"/>
                      </a:cubicBezTo>
                      <a:cubicBezTo>
                        <a:pt x="70" y="12"/>
                        <a:pt x="70" y="12"/>
                        <a:pt x="70" y="12"/>
                      </a:cubicBezTo>
                      <a:cubicBezTo>
                        <a:pt x="70" y="12"/>
                        <a:pt x="70" y="12"/>
                        <a:pt x="70" y="12"/>
                      </a:cubicBezTo>
                      <a:cubicBezTo>
                        <a:pt x="70" y="12"/>
                        <a:pt x="69" y="12"/>
                        <a:pt x="69" y="11"/>
                      </a:cubicBezTo>
                      <a:moveTo>
                        <a:pt x="50" y="11"/>
                      </a:moveTo>
                      <a:cubicBezTo>
                        <a:pt x="50" y="12"/>
                        <a:pt x="50" y="12"/>
                        <a:pt x="50" y="12"/>
                      </a:cubicBezTo>
                      <a:cubicBezTo>
                        <a:pt x="50" y="13"/>
                        <a:pt x="50" y="13"/>
                        <a:pt x="51" y="13"/>
                      </a:cubicBezTo>
                      <a:cubicBezTo>
                        <a:pt x="51" y="13"/>
                        <a:pt x="51" y="12"/>
                        <a:pt x="52" y="12"/>
                      </a:cubicBezTo>
                      <a:cubicBezTo>
                        <a:pt x="51" y="12"/>
                        <a:pt x="51" y="11"/>
                        <a:pt x="50" y="11"/>
                      </a:cubicBezTo>
                      <a:moveTo>
                        <a:pt x="49" y="11"/>
                      </a:moveTo>
                      <a:cubicBezTo>
                        <a:pt x="49" y="11"/>
                        <a:pt x="49" y="11"/>
                        <a:pt x="49" y="12"/>
                      </a:cubicBez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50" y="12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moveTo>
                        <a:pt x="71" y="11"/>
                      </a:moveTo>
                      <a:cubicBezTo>
                        <a:pt x="71" y="11"/>
                        <a:pt x="71" y="11"/>
                        <a:pt x="71" y="11"/>
                      </a:cubicBezTo>
                      <a:cubicBezTo>
                        <a:pt x="72" y="12"/>
                        <a:pt x="72" y="12"/>
                        <a:pt x="73" y="13"/>
                      </a:cubicBezTo>
                      <a:cubicBezTo>
                        <a:pt x="73" y="12"/>
                        <a:pt x="73" y="12"/>
                        <a:pt x="74" y="12"/>
                      </a:cubicBezTo>
                      <a:cubicBezTo>
                        <a:pt x="73" y="11"/>
                        <a:pt x="72" y="11"/>
                        <a:pt x="71" y="11"/>
                      </a:cubicBezTo>
                      <a:moveTo>
                        <a:pt x="70" y="10"/>
                      </a:moveTo>
                      <a:cubicBezTo>
                        <a:pt x="70" y="10"/>
                        <a:pt x="70" y="10"/>
                        <a:pt x="69" y="10"/>
                      </a:cubicBezTo>
                      <a:cubicBezTo>
                        <a:pt x="70" y="11"/>
                        <a:pt x="70" y="11"/>
                        <a:pt x="71" y="11"/>
                      </a:cubicBezTo>
                      <a:cubicBezTo>
                        <a:pt x="71" y="11"/>
                        <a:pt x="71" y="11"/>
                        <a:pt x="71" y="10"/>
                      </a:cubicBezTo>
                      <a:cubicBezTo>
                        <a:pt x="71" y="10"/>
                        <a:pt x="70" y="10"/>
                        <a:pt x="70" y="10"/>
                      </a:cubicBezTo>
                      <a:moveTo>
                        <a:pt x="56" y="5"/>
                      </a:moveTo>
                      <a:cubicBezTo>
                        <a:pt x="55" y="7"/>
                        <a:pt x="53" y="9"/>
                        <a:pt x="52" y="11"/>
                      </a:cubicBezTo>
                      <a:cubicBezTo>
                        <a:pt x="53" y="12"/>
                        <a:pt x="54" y="13"/>
                        <a:pt x="55" y="13"/>
                      </a:cubicBezTo>
                      <a:cubicBezTo>
                        <a:pt x="58" y="7"/>
                        <a:pt x="58" y="7"/>
                        <a:pt x="58" y="7"/>
                      </a:cubicBezTo>
                      <a:cubicBezTo>
                        <a:pt x="56" y="5"/>
                        <a:pt x="56" y="5"/>
                        <a:pt x="56" y="5"/>
                      </a:cubicBezTo>
                      <a:moveTo>
                        <a:pt x="56" y="5"/>
                      </a:moveTo>
                      <a:cubicBezTo>
                        <a:pt x="56" y="5"/>
                        <a:pt x="56" y="5"/>
                        <a:pt x="56" y="5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58" y="6"/>
                        <a:pt x="57" y="5"/>
                        <a:pt x="56" y="5"/>
                      </a:cubicBezTo>
                      <a:moveTo>
                        <a:pt x="54" y="4"/>
                      </a:move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1" y="11"/>
                        <a:pt x="51" y="11"/>
                        <a:pt x="52" y="11"/>
                      </a:cubicBezTo>
                      <a:cubicBezTo>
                        <a:pt x="53" y="9"/>
                        <a:pt x="54" y="7"/>
                        <a:pt x="55" y="5"/>
                      </a:cubicBezTo>
                      <a:cubicBezTo>
                        <a:pt x="54" y="4"/>
                        <a:pt x="54" y="4"/>
                        <a:pt x="54" y="4"/>
                      </a:cubicBezTo>
                      <a:moveTo>
                        <a:pt x="57" y="4"/>
                      </a:moveTo>
                      <a:cubicBezTo>
                        <a:pt x="56" y="4"/>
                        <a:pt x="56" y="5"/>
                        <a:pt x="56" y="5"/>
                      </a:cubicBezTo>
                      <a:cubicBezTo>
                        <a:pt x="57" y="5"/>
                        <a:pt x="58" y="6"/>
                        <a:pt x="59" y="6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58" y="5"/>
                        <a:pt x="57" y="5"/>
                        <a:pt x="57" y="4"/>
                      </a:cubicBezTo>
                      <a:moveTo>
                        <a:pt x="57" y="4"/>
                      </a:moveTo>
                      <a:cubicBezTo>
                        <a:pt x="57" y="4"/>
                        <a:pt x="57" y="4"/>
                        <a:pt x="57" y="4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59" y="6"/>
                        <a:pt x="59" y="6"/>
                        <a:pt x="59" y="6"/>
                      </a:cubicBezTo>
                      <a:cubicBezTo>
                        <a:pt x="58" y="5"/>
                        <a:pt x="58" y="5"/>
                        <a:pt x="57" y="4"/>
                      </a:cubicBezTo>
                      <a:moveTo>
                        <a:pt x="54" y="4"/>
                      </a:move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6" y="5"/>
                        <a:pt x="56" y="5"/>
                        <a:pt x="56" y="5"/>
                      </a:cubicBezTo>
                      <a:cubicBezTo>
                        <a:pt x="56" y="5"/>
                        <a:pt x="56" y="5"/>
                        <a:pt x="56" y="5"/>
                      </a:cubicBezTo>
                      <a:cubicBezTo>
                        <a:pt x="55" y="4"/>
                        <a:pt x="55" y="4"/>
                        <a:pt x="54" y="4"/>
                      </a:cubicBezTo>
                      <a:moveTo>
                        <a:pt x="53" y="4"/>
                      </a:moveTo>
                      <a:cubicBezTo>
                        <a:pt x="52" y="6"/>
                        <a:pt x="51" y="8"/>
                        <a:pt x="50" y="10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1" y="10"/>
                        <a:pt x="51" y="10"/>
                        <a:pt x="51" y="10"/>
                      </a:cubicBezTo>
                      <a:cubicBezTo>
                        <a:pt x="52" y="8"/>
                        <a:pt x="53" y="6"/>
                        <a:pt x="54" y="4"/>
                      </a:cubicBezTo>
                      <a:cubicBezTo>
                        <a:pt x="53" y="4"/>
                        <a:pt x="53" y="4"/>
                        <a:pt x="53" y="4"/>
                      </a:cubicBezTo>
                      <a:moveTo>
                        <a:pt x="54" y="3"/>
                      </a:move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4" y="4"/>
                        <a:pt x="54" y="4"/>
                        <a:pt x="54" y="4"/>
                      </a:cubicBezTo>
                      <a:cubicBezTo>
                        <a:pt x="54" y="3"/>
                        <a:pt x="54" y="3"/>
                        <a:pt x="54" y="3"/>
                      </a:cubicBezTo>
                      <a:moveTo>
                        <a:pt x="55" y="3"/>
                      </a:move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55" y="4"/>
                        <a:pt x="55" y="4"/>
                        <a:pt x="56" y="5"/>
                      </a:cubicBezTo>
                      <a:cubicBezTo>
                        <a:pt x="56" y="4"/>
                        <a:pt x="56" y="4"/>
                        <a:pt x="56" y="4"/>
                      </a:cubicBezTo>
                      <a:cubicBezTo>
                        <a:pt x="56" y="4"/>
                        <a:pt x="55" y="3"/>
                        <a:pt x="55" y="3"/>
                      </a:cubicBezTo>
                      <a:moveTo>
                        <a:pt x="55" y="3"/>
                      </a:move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6" y="4"/>
                        <a:pt x="56" y="4"/>
                        <a:pt x="56" y="4"/>
                      </a:cubicBezTo>
                      <a:cubicBezTo>
                        <a:pt x="56" y="4"/>
                        <a:pt x="56" y="4"/>
                        <a:pt x="56" y="4"/>
                      </a:cubicBezTo>
                      <a:cubicBezTo>
                        <a:pt x="56" y="3"/>
                        <a:pt x="55" y="3"/>
                        <a:pt x="55" y="3"/>
                      </a:cubicBezTo>
                      <a:moveTo>
                        <a:pt x="54" y="3"/>
                      </a:move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3"/>
                        <a:pt x="54" y="3"/>
                        <a:pt x="54" y="4"/>
                      </a:cubicBez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3"/>
                        <a:pt x="54" y="3"/>
                        <a:pt x="54" y="3"/>
                      </a:cubicBezTo>
                      <a:moveTo>
                        <a:pt x="54" y="2"/>
                      </a:moveTo>
                      <a:cubicBezTo>
                        <a:pt x="54" y="2"/>
                        <a:pt x="54" y="3"/>
                        <a:pt x="54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4" y="3"/>
                        <a:pt x="54" y="3"/>
                        <a:pt x="54" y="2"/>
                      </a:cubicBezTo>
                      <a:moveTo>
                        <a:pt x="58" y="2"/>
                      </a:moveTo>
                      <a:cubicBezTo>
                        <a:pt x="58" y="2"/>
                        <a:pt x="58" y="3"/>
                        <a:pt x="57" y="3"/>
                      </a:cubicBezTo>
                      <a:cubicBezTo>
                        <a:pt x="58" y="3"/>
                        <a:pt x="59" y="4"/>
                        <a:pt x="60" y="4"/>
                      </a:cubicBezTo>
                      <a:cubicBezTo>
                        <a:pt x="60" y="4"/>
                        <a:pt x="60" y="4"/>
                        <a:pt x="60" y="4"/>
                      </a:cubicBezTo>
                      <a:cubicBezTo>
                        <a:pt x="60" y="3"/>
                        <a:pt x="59" y="3"/>
                        <a:pt x="58" y="2"/>
                      </a:cubicBezTo>
                      <a:moveTo>
                        <a:pt x="56" y="1"/>
                      </a:moveTo>
                      <a:cubicBezTo>
                        <a:pt x="56" y="2"/>
                        <a:pt x="56" y="2"/>
                        <a:pt x="56" y="2"/>
                      </a:cubicBezTo>
                      <a:cubicBezTo>
                        <a:pt x="56" y="2"/>
                        <a:pt x="57" y="2"/>
                        <a:pt x="57" y="2"/>
                      </a:cubicBezTo>
                      <a:cubicBezTo>
                        <a:pt x="57" y="2"/>
                        <a:pt x="57" y="2"/>
                        <a:pt x="57" y="2"/>
                      </a:cubicBezTo>
                      <a:cubicBezTo>
                        <a:pt x="57" y="1"/>
                        <a:pt x="57" y="1"/>
                        <a:pt x="56" y="1"/>
                      </a:cubicBezTo>
                      <a:moveTo>
                        <a:pt x="55" y="0"/>
                      </a:move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5" y="1"/>
                        <a:pt x="56" y="1"/>
                        <a:pt x="56" y="1"/>
                      </a:cubicBezTo>
                      <a:cubicBezTo>
                        <a:pt x="56" y="1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7" name="Freeform 9919"/>
                <p:cNvSpPr>
                  <a:spLocks noEditPoints="1"/>
                </p:cNvSpPr>
                <p:nvPr/>
              </p:nvSpPr>
              <p:spPr bwMode="auto">
                <a:xfrm>
                  <a:off x="-604" y="3523"/>
                  <a:ext cx="472" cy="289"/>
                </a:xfrm>
                <a:custGeom>
                  <a:avLst/>
                  <a:gdLst>
                    <a:gd name="T0" fmla="*/ 65 w 200"/>
                    <a:gd name="T1" fmla="*/ 111 h 122"/>
                    <a:gd name="T2" fmla="*/ 127 w 200"/>
                    <a:gd name="T3" fmla="*/ 111 h 122"/>
                    <a:gd name="T4" fmla="*/ 59 w 200"/>
                    <a:gd name="T5" fmla="*/ 117 h 122"/>
                    <a:gd name="T6" fmla="*/ 121 w 200"/>
                    <a:gd name="T7" fmla="*/ 109 h 122"/>
                    <a:gd name="T8" fmla="*/ 67 w 200"/>
                    <a:gd name="T9" fmla="*/ 108 h 122"/>
                    <a:gd name="T10" fmla="*/ 120 w 200"/>
                    <a:gd name="T11" fmla="*/ 107 h 122"/>
                    <a:gd name="T12" fmla="*/ 112 w 200"/>
                    <a:gd name="T13" fmla="*/ 115 h 122"/>
                    <a:gd name="T14" fmla="*/ 21 w 200"/>
                    <a:gd name="T15" fmla="*/ 107 h 122"/>
                    <a:gd name="T16" fmla="*/ 19 w 200"/>
                    <a:gd name="T17" fmla="*/ 106 h 122"/>
                    <a:gd name="T18" fmla="*/ 27 w 200"/>
                    <a:gd name="T19" fmla="*/ 102 h 122"/>
                    <a:gd name="T20" fmla="*/ 41 w 200"/>
                    <a:gd name="T21" fmla="*/ 106 h 122"/>
                    <a:gd name="T22" fmla="*/ 72 w 200"/>
                    <a:gd name="T23" fmla="*/ 99 h 122"/>
                    <a:gd name="T24" fmla="*/ 91 w 200"/>
                    <a:gd name="T25" fmla="*/ 97 h 122"/>
                    <a:gd name="T26" fmla="*/ 47 w 200"/>
                    <a:gd name="T27" fmla="*/ 96 h 122"/>
                    <a:gd name="T28" fmla="*/ 14 w 200"/>
                    <a:gd name="T29" fmla="*/ 94 h 122"/>
                    <a:gd name="T30" fmla="*/ 72 w 200"/>
                    <a:gd name="T31" fmla="*/ 92 h 122"/>
                    <a:gd name="T32" fmla="*/ 27 w 200"/>
                    <a:gd name="T33" fmla="*/ 98 h 122"/>
                    <a:gd name="T34" fmla="*/ 54 w 200"/>
                    <a:gd name="T35" fmla="*/ 89 h 122"/>
                    <a:gd name="T36" fmla="*/ 79 w 200"/>
                    <a:gd name="T37" fmla="*/ 86 h 122"/>
                    <a:gd name="T38" fmla="*/ 70 w 200"/>
                    <a:gd name="T39" fmla="*/ 84 h 122"/>
                    <a:gd name="T40" fmla="*/ 77 w 200"/>
                    <a:gd name="T41" fmla="*/ 83 h 122"/>
                    <a:gd name="T42" fmla="*/ 119 w 200"/>
                    <a:gd name="T43" fmla="*/ 82 h 122"/>
                    <a:gd name="T44" fmla="*/ 72 w 200"/>
                    <a:gd name="T45" fmla="*/ 81 h 122"/>
                    <a:gd name="T46" fmla="*/ 135 w 200"/>
                    <a:gd name="T47" fmla="*/ 80 h 122"/>
                    <a:gd name="T48" fmla="*/ 39 w 200"/>
                    <a:gd name="T49" fmla="*/ 79 h 122"/>
                    <a:gd name="T50" fmla="*/ 136 w 200"/>
                    <a:gd name="T51" fmla="*/ 78 h 122"/>
                    <a:gd name="T52" fmla="*/ 82 w 200"/>
                    <a:gd name="T53" fmla="*/ 75 h 122"/>
                    <a:gd name="T54" fmla="*/ 62 w 200"/>
                    <a:gd name="T55" fmla="*/ 73 h 122"/>
                    <a:gd name="T56" fmla="*/ 77 w 200"/>
                    <a:gd name="T57" fmla="*/ 72 h 122"/>
                    <a:gd name="T58" fmla="*/ 126 w 200"/>
                    <a:gd name="T59" fmla="*/ 71 h 122"/>
                    <a:gd name="T60" fmla="*/ 157 w 200"/>
                    <a:gd name="T61" fmla="*/ 73 h 122"/>
                    <a:gd name="T62" fmla="*/ 80 w 200"/>
                    <a:gd name="T63" fmla="*/ 67 h 122"/>
                    <a:gd name="T64" fmla="*/ 27 w 200"/>
                    <a:gd name="T65" fmla="*/ 66 h 122"/>
                    <a:gd name="T66" fmla="*/ 45 w 200"/>
                    <a:gd name="T67" fmla="*/ 65 h 122"/>
                    <a:gd name="T68" fmla="*/ 32 w 200"/>
                    <a:gd name="T69" fmla="*/ 62 h 122"/>
                    <a:gd name="T70" fmla="*/ 67 w 200"/>
                    <a:gd name="T71" fmla="*/ 59 h 122"/>
                    <a:gd name="T72" fmla="*/ 67 w 200"/>
                    <a:gd name="T73" fmla="*/ 58 h 122"/>
                    <a:gd name="T74" fmla="*/ 32 w 200"/>
                    <a:gd name="T75" fmla="*/ 56 h 122"/>
                    <a:gd name="T76" fmla="*/ 71 w 200"/>
                    <a:gd name="T77" fmla="*/ 53 h 122"/>
                    <a:gd name="T78" fmla="*/ 161 w 200"/>
                    <a:gd name="T79" fmla="*/ 52 h 122"/>
                    <a:gd name="T80" fmla="*/ 173 w 200"/>
                    <a:gd name="T81" fmla="*/ 47 h 122"/>
                    <a:gd name="T82" fmla="*/ 174 w 200"/>
                    <a:gd name="T83" fmla="*/ 45 h 122"/>
                    <a:gd name="T84" fmla="*/ 47 w 200"/>
                    <a:gd name="T85" fmla="*/ 39 h 122"/>
                    <a:gd name="T86" fmla="*/ 160 w 200"/>
                    <a:gd name="T87" fmla="*/ 37 h 122"/>
                    <a:gd name="T88" fmla="*/ 85 w 200"/>
                    <a:gd name="T89" fmla="*/ 37 h 122"/>
                    <a:gd name="T90" fmla="*/ 50 w 200"/>
                    <a:gd name="T91" fmla="*/ 33 h 122"/>
                    <a:gd name="T92" fmla="*/ 167 w 200"/>
                    <a:gd name="T93" fmla="*/ 31 h 122"/>
                    <a:gd name="T94" fmla="*/ 167 w 200"/>
                    <a:gd name="T95" fmla="*/ 25 h 122"/>
                    <a:gd name="T96" fmla="*/ 71 w 200"/>
                    <a:gd name="T97" fmla="*/ 23 h 122"/>
                    <a:gd name="T98" fmla="*/ 173 w 200"/>
                    <a:gd name="T99" fmla="*/ 22 h 122"/>
                    <a:gd name="T100" fmla="*/ 165 w 200"/>
                    <a:gd name="T101" fmla="*/ 24 h 122"/>
                    <a:gd name="T102" fmla="*/ 167 w 200"/>
                    <a:gd name="T103" fmla="*/ 21 h 122"/>
                    <a:gd name="T104" fmla="*/ 168 w 200"/>
                    <a:gd name="T105" fmla="*/ 19 h 122"/>
                    <a:gd name="T106" fmla="*/ 114 w 200"/>
                    <a:gd name="T107" fmla="*/ 15 h 122"/>
                    <a:gd name="T108" fmla="*/ 131 w 200"/>
                    <a:gd name="T109" fmla="*/ 14 h 122"/>
                    <a:gd name="T110" fmla="*/ 176 w 200"/>
                    <a:gd name="T111" fmla="*/ 12 h 122"/>
                    <a:gd name="T112" fmla="*/ 150 w 200"/>
                    <a:gd name="T113" fmla="*/ 12 h 122"/>
                    <a:gd name="T114" fmla="*/ 101 w 200"/>
                    <a:gd name="T115" fmla="*/ 7 h 122"/>
                    <a:gd name="T116" fmla="*/ 147 w 200"/>
                    <a:gd name="T117" fmla="*/ 6 h 122"/>
                    <a:gd name="T118" fmla="*/ 137 w 200"/>
                    <a:gd name="T119" fmla="*/ 4 h 122"/>
                    <a:gd name="T120" fmla="*/ 138 w 200"/>
                    <a:gd name="T121" fmla="*/ 2 h 122"/>
                    <a:gd name="T122" fmla="*/ 129 w 200"/>
                    <a:gd name="T123" fmla="*/ 1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00" h="122">
                      <a:moveTo>
                        <a:pt x="20" y="112"/>
                      </a:moveTo>
                      <a:cubicBezTo>
                        <a:pt x="19" y="114"/>
                        <a:pt x="18" y="116"/>
                        <a:pt x="17" y="118"/>
                      </a:cubicBezTo>
                      <a:cubicBezTo>
                        <a:pt x="17" y="118"/>
                        <a:pt x="17" y="118"/>
                        <a:pt x="18" y="118"/>
                      </a:cubicBezTo>
                      <a:cubicBezTo>
                        <a:pt x="19" y="117"/>
                        <a:pt x="20" y="115"/>
                        <a:pt x="21" y="113"/>
                      </a:cubicBezTo>
                      <a:cubicBezTo>
                        <a:pt x="21" y="113"/>
                        <a:pt x="20" y="113"/>
                        <a:pt x="20" y="112"/>
                      </a:cubicBezTo>
                      <a:moveTo>
                        <a:pt x="75" y="112"/>
                      </a:moveTo>
                      <a:cubicBezTo>
                        <a:pt x="75" y="113"/>
                        <a:pt x="74" y="113"/>
                        <a:pt x="74" y="114"/>
                      </a:cubicBezTo>
                      <a:cubicBezTo>
                        <a:pt x="74" y="114"/>
                        <a:pt x="74" y="114"/>
                        <a:pt x="74" y="114"/>
                      </a:cubicBezTo>
                      <a:cubicBezTo>
                        <a:pt x="74" y="113"/>
                        <a:pt x="75" y="113"/>
                        <a:pt x="75" y="112"/>
                      </a:cubicBezTo>
                      <a:cubicBezTo>
                        <a:pt x="75" y="112"/>
                        <a:pt x="75" y="112"/>
                        <a:pt x="75" y="112"/>
                      </a:cubicBezTo>
                      <a:moveTo>
                        <a:pt x="38" y="112"/>
                      </a:moveTo>
                      <a:cubicBezTo>
                        <a:pt x="36" y="115"/>
                        <a:pt x="36" y="115"/>
                        <a:pt x="36" y="115"/>
                      </a:cubicBezTo>
                      <a:cubicBezTo>
                        <a:pt x="36" y="115"/>
                        <a:pt x="36" y="115"/>
                        <a:pt x="36" y="115"/>
                      </a:cubicBezTo>
                      <a:cubicBezTo>
                        <a:pt x="37" y="114"/>
                        <a:pt x="37" y="113"/>
                        <a:pt x="38" y="112"/>
                      </a:cubicBezTo>
                      <a:cubicBezTo>
                        <a:pt x="38" y="112"/>
                        <a:pt x="38" y="112"/>
                        <a:pt x="38" y="112"/>
                      </a:cubicBezTo>
                      <a:moveTo>
                        <a:pt x="39" y="112"/>
                      </a:move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40" y="112"/>
                        <a:pt x="40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0" y="113"/>
                        <a:pt x="40" y="112"/>
                        <a:pt x="39" y="112"/>
                      </a:cubicBezTo>
                      <a:moveTo>
                        <a:pt x="133" y="112"/>
                      </a:moveTo>
                      <a:cubicBezTo>
                        <a:pt x="133" y="112"/>
                        <a:pt x="134" y="112"/>
                        <a:pt x="134" y="112"/>
                      </a:cubicBezTo>
                      <a:cubicBezTo>
                        <a:pt x="134" y="112"/>
                        <a:pt x="134" y="112"/>
                        <a:pt x="134" y="112"/>
                      </a:cubicBezTo>
                      <a:cubicBezTo>
                        <a:pt x="134" y="112"/>
                        <a:pt x="133" y="112"/>
                        <a:pt x="133" y="112"/>
                      </a:cubicBezTo>
                      <a:moveTo>
                        <a:pt x="19" y="112"/>
                      </a:moveTo>
                      <a:cubicBezTo>
                        <a:pt x="18" y="114"/>
                        <a:pt x="17" y="115"/>
                        <a:pt x="16" y="117"/>
                      </a:cubicBezTo>
                      <a:cubicBezTo>
                        <a:pt x="16" y="117"/>
                        <a:pt x="16" y="118"/>
                        <a:pt x="17" y="118"/>
                      </a:cubicBezTo>
                      <a:cubicBezTo>
                        <a:pt x="18" y="116"/>
                        <a:pt x="19" y="114"/>
                        <a:pt x="20" y="112"/>
                      </a:cubicBezTo>
                      <a:cubicBezTo>
                        <a:pt x="19" y="112"/>
                        <a:pt x="19" y="112"/>
                        <a:pt x="19" y="112"/>
                      </a:cubicBezTo>
                      <a:moveTo>
                        <a:pt x="39" y="112"/>
                      </a:move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moveTo>
                        <a:pt x="65" y="111"/>
                      </a:moveTo>
                      <a:cubicBezTo>
                        <a:pt x="63" y="113"/>
                        <a:pt x="62" y="115"/>
                        <a:pt x="61" y="117"/>
                      </a:cubicBezTo>
                      <a:cubicBezTo>
                        <a:pt x="61" y="118"/>
                        <a:pt x="62" y="118"/>
                        <a:pt x="62" y="118"/>
                      </a:cubicBezTo>
                      <a:cubicBezTo>
                        <a:pt x="62" y="118"/>
                        <a:pt x="62" y="118"/>
                        <a:pt x="63" y="118"/>
                      </a:cubicBezTo>
                      <a:cubicBezTo>
                        <a:pt x="62" y="118"/>
                        <a:pt x="62" y="118"/>
                        <a:pt x="62" y="118"/>
                      </a:cubicBezTo>
                      <a:cubicBezTo>
                        <a:pt x="65" y="119"/>
                        <a:pt x="67" y="121"/>
                        <a:pt x="69" y="122"/>
                      </a:cubicBezTo>
                      <a:cubicBezTo>
                        <a:pt x="70" y="120"/>
                        <a:pt x="71" y="118"/>
                        <a:pt x="72" y="116"/>
                      </a:cubicBezTo>
                      <a:cubicBezTo>
                        <a:pt x="70" y="115"/>
                        <a:pt x="67" y="113"/>
                        <a:pt x="65" y="111"/>
                      </a:cubicBezTo>
                      <a:moveTo>
                        <a:pt x="21" y="111"/>
                      </a:moveTo>
                      <a:cubicBezTo>
                        <a:pt x="20" y="111"/>
                        <a:pt x="20" y="112"/>
                        <a:pt x="20" y="112"/>
                      </a:cubicBezTo>
                      <a:cubicBezTo>
                        <a:pt x="21" y="112"/>
                        <a:pt x="21" y="112"/>
                        <a:pt x="21" y="112"/>
                      </a:cubicBezTo>
                      <a:cubicBezTo>
                        <a:pt x="21" y="112"/>
                        <a:pt x="21" y="112"/>
                        <a:pt x="21" y="112"/>
                      </a:cubicBezTo>
                      <a:cubicBezTo>
                        <a:pt x="21" y="111"/>
                        <a:pt x="21" y="111"/>
                        <a:pt x="21" y="111"/>
                      </a:cubicBezTo>
                      <a:moveTo>
                        <a:pt x="127" y="111"/>
                      </a:moveTo>
                      <a:cubicBezTo>
                        <a:pt x="127" y="112"/>
                        <a:pt x="127" y="112"/>
                        <a:pt x="127" y="112"/>
                      </a:cubicBezTo>
                      <a:cubicBezTo>
                        <a:pt x="127" y="112"/>
                        <a:pt x="128" y="113"/>
                        <a:pt x="128" y="113"/>
                      </a:cubicBezTo>
                      <a:cubicBezTo>
                        <a:pt x="130" y="114"/>
                        <a:pt x="131" y="114"/>
                        <a:pt x="132" y="115"/>
                      </a:cubicBezTo>
                      <a:cubicBezTo>
                        <a:pt x="132" y="115"/>
                        <a:pt x="132" y="115"/>
                        <a:pt x="132" y="115"/>
                      </a:cubicBezTo>
                      <a:cubicBezTo>
                        <a:pt x="130" y="114"/>
                        <a:pt x="129" y="112"/>
                        <a:pt x="127" y="111"/>
                      </a:cubicBezTo>
                      <a:moveTo>
                        <a:pt x="38" y="111"/>
                      </a:move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moveTo>
                        <a:pt x="119" y="111"/>
                      </a:move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25" y="115"/>
                        <a:pt x="125" y="115"/>
                        <a:pt x="125" y="115"/>
                      </a:cubicBezTo>
                      <a:cubicBezTo>
                        <a:pt x="125" y="115"/>
                        <a:pt x="125" y="114"/>
                        <a:pt x="125" y="114"/>
                      </a:cubicBezTo>
                      <a:cubicBezTo>
                        <a:pt x="123" y="113"/>
                        <a:pt x="121" y="112"/>
                        <a:pt x="119" y="111"/>
                      </a:cubicBezTo>
                      <a:moveTo>
                        <a:pt x="19" y="111"/>
                      </a:moveTo>
                      <a:cubicBezTo>
                        <a:pt x="19" y="111"/>
                        <a:pt x="19" y="111"/>
                        <a:pt x="19" y="111"/>
                      </a:cubicBezTo>
                      <a:cubicBezTo>
                        <a:pt x="20" y="111"/>
                        <a:pt x="20" y="111"/>
                        <a:pt x="20" y="111"/>
                      </a:cubicBezTo>
                      <a:cubicBezTo>
                        <a:pt x="20" y="111"/>
                        <a:pt x="20" y="111"/>
                        <a:pt x="20" y="111"/>
                      </a:cubicBezTo>
                      <a:cubicBezTo>
                        <a:pt x="19" y="111"/>
                        <a:pt x="19" y="111"/>
                        <a:pt x="19" y="111"/>
                      </a:cubicBezTo>
                      <a:moveTo>
                        <a:pt x="127" y="111"/>
                      </a:moveTo>
                      <a:cubicBezTo>
                        <a:pt x="127" y="111"/>
                        <a:pt x="127" y="111"/>
                        <a:pt x="127" y="111"/>
                      </a:cubicBezTo>
                      <a:cubicBezTo>
                        <a:pt x="129" y="112"/>
                        <a:pt x="131" y="113"/>
                        <a:pt x="133" y="114"/>
                      </a:cubicBezTo>
                      <a:cubicBezTo>
                        <a:pt x="133" y="114"/>
                        <a:pt x="133" y="114"/>
                        <a:pt x="133" y="114"/>
                      </a:cubicBezTo>
                      <a:cubicBezTo>
                        <a:pt x="131" y="113"/>
                        <a:pt x="129" y="112"/>
                        <a:pt x="127" y="111"/>
                      </a:cubicBezTo>
                      <a:moveTo>
                        <a:pt x="118" y="111"/>
                      </a:moveTo>
                      <a:cubicBezTo>
                        <a:pt x="118" y="111"/>
                        <a:pt x="118" y="111"/>
                        <a:pt x="118" y="111"/>
                      </a:cubicBezTo>
                      <a:cubicBezTo>
                        <a:pt x="118" y="111"/>
                        <a:pt x="118" y="111"/>
                        <a:pt x="118" y="111"/>
                      </a:cubicBezTo>
                      <a:cubicBezTo>
                        <a:pt x="118" y="111"/>
                        <a:pt x="118" y="111"/>
                        <a:pt x="118" y="111"/>
                      </a:cubicBezTo>
                      <a:cubicBezTo>
                        <a:pt x="118" y="111"/>
                        <a:pt x="118" y="111"/>
                        <a:pt x="118" y="111"/>
                      </a:cubicBezTo>
                      <a:moveTo>
                        <a:pt x="35" y="111"/>
                      </a:moveTo>
                      <a:cubicBezTo>
                        <a:pt x="34" y="112"/>
                        <a:pt x="34" y="113"/>
                        <a:pt x="33" y="114"/>
                      </a:cubicBezTo>
                      <a:cubicBezTo>
                        <a:pt x="34" y="114"/>
                        <a:pt x="35" y="114"/>
                        <a:pt x="35" y="115"/>
                      </a:cubicBezTo>
                      <a:cubicBezTo>
                        <a:pt x="36" y="114"/>
                        <a:pt x="37" y="113"/>
                        <a:pt x="37" y="112"/>
                      </a:cubicBezTo>
                      <a:cubicBezTo>
                        <a:pt x="36" y="111"/>
                        <a:pt x="36" y="111"/>
                        <a:pt x="35" y="111"/>
                      </a:cubicBezTo>
                      <a:moveTo>
                        <a:pt x="120" y="110"/>
                      </a:moveTo>
                      <a:cubicBezTo>
                        <a:pt x="120" y="110"/>
                        <a:pt x="120" y="110"/>
                        <a:pt x="120" y="111"/>
                      </a:cubicBezTo>
                      <a:cubicBezTo>
                        <a:pt x="122" y="112"/>
                        <a:pt x="123" y="113"/>
                        <a:pt x="125" y="114"/>
                      </a:cubicBezTo>
                      <a:cubicBezTo>
                        <a:pt x="125" y="114"/>
                        <a:pt x="125" y="113"/>
                        <a:pt x="125" y="113"/>
                      </a:cubicBezTo>
                      <a:cubicBezTo>
                        <a:pt x="125" y="113"/>
                        <a:pt x="125" y="113"/>
                        <a:pt x="124" y="112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moveTo>
                        <a:pt x="16" y="110"/>
                      </a:moveTo>
                      <a:cubicBezTo>
                        <a:pt x="15" y="112"/>
                        <a:pt x="14" y="114"/>
                        <a:pt x="13" y="116"/>
                      </a:cubicBezTo>
                      <a:cubicBezTo>
                        <a:pt x="13" y="116"/>
                        <a:pt x="14" y="116"/>
                        <a:pt x="15" y="117"/>
                      </a:cubicBezTo>
                      <a:cubicBezTo>
                        <a:pt x="16" y="115"/>
                        <a:pt x="17" y="113"/>
                        <a:pt x="18" y="111"/>
                      </a:cubicBezTo>
                      <a:cubicBezTo>
                        <a:pt x="18" y="111"/>
                        <a:pt x="17" y="110"/>
                        <a:pt x="16" y="110"/>
                      </a:cubicBezTo>
                      <a:moveTo>
                        <a:pt x="101" y="110"/>
                      </a:moveTo>
                      <a:cubicBezTo>
                        <a:pt x="101" y="110"/>
                        <a:pt x="101" y="110"/>
                        <a:pt x="101" y="110"/>
                      </a:cubicBezTo>
                      <a:cubicBezTo>
                        <a:pt x="107" y="113"/>
                        <a:pt x="107" y="113"/>
                        <a:pt x="107" y="113"/>
                      </a:cubicBezTo>
                      <a:cubicBezTo>
                        <a:pt x="105" y="112"/>
                        <a:pt x="103" y="111"/>
                        <a:pt x="101" y="110"/>
                      </a:cubicBezTo>
                      <a:cubicBezTo>
                        <a:pt x="101" y="110"/>
                        <a:pt x="101" y="111"/>
                        <a:pt x="101" y="111"/>
                      </a:cubicBezTo>
                      <a:cubicBezTo>
                        <a:pt x="104" y="113"/>
                        <a:pt x="107" y="115"/>
                        <a:pt x="111" y="117"/>
                      </a:cubicBezTo>
                      <a:cubicBezTo>
                        <a:pt x="111" y="117"/>
                        <a:pt x="111" y="116"/>
                        <a:pt x="112" y="116"/>
                      </a:cubicBezTo>
                      <a:cubicBezTo>
                        <a:pt x="108" y="114"/>
                        <a:pt x="105" y="112"/>
                        <a:pt x="101" y="110"/>
                      </a:cubicBezTo>
                      <a:moveTo>
                        <a:pt x="62" y="110"/>
                      </a:moveTo>
                      <a:cubicBezTo>
                        <a:pt x="61" y="112"/>
                        <a:pt x="59" y="114"/>
                        <a:pt x="58" y="116"/>
                      </a:cubicBezTo>
                      <a:cubicBezTo>
                        <a:pt x="59" y="116"/>
                        <a:pt x="59" y="116"/>
                        <a:pt x="59" y="117"/>
                      </a:cubicBezTo>
                      <a:cubicBezTo>
                        <a:pt x="63" y="111"/>
                        <a:pt x="63" y="111"/>
                        <a:pt x="63" y="111"/>
                      </a:cubicBezTo>
                      <a:cubicBezTo>
                        <a:pt x="63" y="110"/>
                        <a:pt x="62" y="110"/>
                        <a:pt x="62" y="110"/>
                      </a:cubicBezTo>
                      <a:moveTo>
                        <a:pt x="128" y="110"/>
                      </a:moveTo>
                      <a:cubicBezTo>
                        <a:pt x="128" y="110"/>
                        <a:pt x="128" y="110"/>
                        <a:pt x="128" y="110"/>
                      </a:cubicBezTo>
                      <a:cubicBezTo>
                        <a:pt x="129" y="111"/>
                        <a:pt x="130" y="112"/>
                        <a:pt x="131" y="112"/>
                      </a:cubicBezTo>
                      <a:cubicBezTo>
                        <a:pt x="132" y="113"/>
                        <a:pt x="132" y="113"/>
                        <a:pt x="133" y="114"/>
                      </a:cubicBezTo>
                      <a:cubicBezTo>
                        <a:pt x="133" y="113"/>
                        <a:pt x="133" y="113"/>
                        <a:pt x="133" y="113"/>
                      </a:cubicBezTo>
                      <a:cubicBezTo>
                        <a:pt x="131" y="112"/>
                        <a:pt x="130" y="111"/>
                        <a:pt x="128" y="110"/>
                      </a:cubicBezTo>
                      <a:moveTo>
                        <a:pt x="119" y="110"/>
                      </a:moveTo>
                      <a:cubicBezTo>
                        <a:pt x="119" y="110"/>
                        <a:pt x="119" y="110"/>
                        <a:pt x="119" y="110"/>
                      </a:cubicBezTo>
                      <a:cubicBezTo>
                        <a:pt x="119" y="110"/>
                        <a:pt x="119" y="110"/>
                        <a:pt x="119" y="110"/>
                      </a:cubicBezTo>
                      <a:cubicBezTo>
                        <a:pt x="119" y="110"/>
                        <a:pt x="119" y="110"/>
                        <a:pt x="119" y="110"/>
                      </a:cubicBezTo>
                      <a:cubicBezTo>
                        <a:pt x="119" y="110"/>
                        <a:pt x="119" y="110"/>
                        <a:pt x="119" y="110"/>
                      </a:cubicBezTo>
                      <a:moveTo>
                        <a:pt x="35" y="110"/>
                      </a:moveTo>
                      <a:cubicBezTo>
                        <a:pt x="35" y="110"/>
                        <a:pt x="35" y="110"/>
                        <a:pt x="35" y="110"/>
                      </a:cubicBezTo>
                      <a:cubicBezTo>
                        <a:pt x="36" y="110"/>
                        <a:pt x="37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7" y="111"/>
                        <a:pt x="36" y="110"/>
                        <a:pt x="35" y="110"/>
                      </a:cubicBezTo>
                      <a:moveTo>
                        <a:pt x="41" y="109"/>
                      </a:moveTo>
                      <a:cubicBezTo>
                        <a:pt x="41" y="110"/>
                        <a:pt x="41" y="110"/>
                        <a:pt x="40" y="110"/>
                      </a:cubicBezTo>
                      <a:cubicBezTo>
                        <a:pt x="41" y="111"/>
                        <a:pt x="41" y="111"/>
                        <a:pt x="42" y="111"/>
                      </a:cubicBezTo>
                      <a:cubicBezTo>
                        <a:pt x="42" y="111"/>
                        <a:pt x="42" y="111"/>
                        <a:pt x="42" y="111"/>
                      </a:cubicBezTo>
                      <a:cubicBezTo>
                        <a:pt x="42" y="110"/>
                        <a:pt x="42" y="110"/>
                        <a:pt x="42" y="110"/>
                      </a:cubicBezTo>
                      <a:cubicBezTo>
                        <a:pt x="42" y="110"/>
                        <a:pt x="41" y="110"/>
                        <a:pt x="41" y="109"/>
                      </a:cubicBezTo>
                      <a:moveTo>
                        <a:pt x="102" y="109"/>
                      </a:move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5" y="112"/>
                        <a:pt x="108" y="114"/>
                        <a:pt x="112" y="116"/>
                      </a:cubicBezTo>
                      <a:cubicBezTo>
                        <a:pt x="112" y="116"/>
                        <a:pt x="112" y="116"/>
                        <a:pt x="112" y="115"/>
                      </a:cubicBezTo>
                      <a:cubicBezTo>
                        <a:pt x="108" y="113"/>
                        <a:pt x="105" y="111"/>
                        <a:pt x="102" y="109"/>
                      </a:cubicBezTo>
                      <a:moveTo>
                        <a:pt x="102" y="109"/>
                      </a:moveTo>
                      <a:cubicBezTo>
                        <a:pt x="102" y="109"/>
                        <a:pt x="102" y="109"/>
                        <a:pt x="102" y="109"/>
                      </a:cubicBezTo>
                      <a:cubicBezTo>
                        <a:pt x="105" y="111"/>
                        <a:pt x="108" y="113"/>
                        <a:pt x="112" y="115"/>
                      </a:cubicBezTo>
                      <a:cubicBezTo>
                        <a:pt x="112" y="115"/>
                        <a:pt x="112" y="115"/>
                        <a:pt x="112" y="115"/>
                      </a:cubicBezTo>
                      <a:cubicBezTo>
                        <a:pt x="109" y="113"/>
                        <a:pt x="105" y="111"/>
                        <a:pt x="102" y="109"/>
                      </a:cubicBezTo>
                      <a:moveTo>
                        <a:pt x="121" y="109"/>
                      </a:moveTo>
                      <a:cubicBezTo>
                        <a:pt x="120" y="109"/>
                        <a:pt x="120" y="110"/>
                        <a:pt x="120" y="110"/>
                      </a:cubicBezTo>
                      <a:cubicBezTo>
                        <a:pt x="122" y="111"/>
                        <a:pt x="124" y="112"/>
                        <a:pt x="126" y="113"/>
                      </a:cubicBezTo>
                      <a:cubicBezTo>
                        <a:pt x="126" y="113"/>
                        <a:pt x="126" y="113"/>
                        <a:pt x="126" y="113"/>
                      </a:cubicBezTo>
                      <a:cubicBezTo>
                        <a:pt x="124" y="111"/>
                        <a:pt x="122" y="110"/>
                        <a:pt x="121" y="109"/>
                      </a:cubicBezTo>
                      <a:moveTo>
                        <a:pt x="17" y="109"/>
                      </a:moveTo>
                      <a:cubicBezTo>
                        <a:pt x="17" y="109"/>
                        <a:pt x="17" y="109"/>
                        <a:pt x="17" y="109"/>
                      </a:cubicBezTo>
                      <a:cubicBezTo>
                        <a:pt x="17" y="110"/>
                        <a:pt x="18" y="110"/>
                        <a:pt x="19" y="111"/>
                      </a:cubicBezTo>
                      <a:cubicBezTo>
                        <a:pt x="19" y="110"/>
                        <a:pt x="19" y="110"/>
                        <a:pt x="19" y="110"/>
                      </a:cubicBezTo>
                      <a:cubicBezTo>
                        <a:pt x="17" y="109"/>
                        <a:pt x="17" y="109"/>
                        <a:pt x="17" y="109"/>
                      </a:cubicBezTo>
                      <a:moveTo>
                        <a:pt x="40" y="109"/>
                      </a:moveTo>
                      <a:cubicBezTo>
                        <a:pt x="40" y="109"/>
                        <a:pt x="40" y="110"/>
                        <a:pt x="40" y="110"/>
                      </a:cubicBezTo>
                      <a:cubicBezTo>
                        <a:pt x="40" y="110"/>
                        <a:pt x="40" y="110"/>
                        <a:pt x="40" y="110"/>
                      </a:cubicBezTo>
                      <a:cubicBezTo>
                        <a:pt x="40" y="110"/>
                        <a:pt x="40" y="110"/>
                        <a:pt x="41" y="109"/>
                      </a:cubicBezTo>
                      <a:cubicBezTo>
                        <a:pt x="40" y="109"/>
                        <a:pt x="40" y="109"/>
                        <a:pt x="40" y="109"/>
                      </a:cubicBezTo>
                      <a:moveTo>
                        <a:pt x="40" y="109"/>
                      </a:moveTo>
                      <a:cubicBezTo>
                        <a:pt x="39" y="110"/>
                        <a:pt x="39" y="110"/>
                        <a:pt x="39" y="110"/>
                      </a:cubicBezTo>
                      <a:cubicBezTo>
                        <a:pt x="39" y="110"/>
                        <a:pt x="39" y="110"/>
                        <a:pt x="39" y="110"/>
                      </a:cubicBezTo>
                      <a:cubicBezTo>
                        <a:pt x="40" y="109"/>
                        <a:pt x="40" y="109"/>
                        <a:pt x="40" y="109"/>
                      </a:cubicBezTo>
                      <a:cubicBezTo>
                        <a:pt x="40" y="109"/>
                        <a:pt x="40" y="109"/>
                        <a:pt x="40" y="109"/>
                      </a:cubicBezTo>
                      <a:moveTo>
                        <a:pt x="119" y="109"/>
                      </a:moveTo>
                      <a:cubicBezTo>
                        <a:pt x="119" y="109"/>
                        <a:pt x="119" y="109"/>
                        <a:pt x="119" y="109"/>
                      </a:cubicBezTo>
                      <a:cubicBezTo>
                        <a:pt x="119" y="109"/>
                        <a:pt x="119" y="109"/>
                        <a:pt x="119" y="109"/>
                      </a:cubicBezTo>
                      <a:cubicBezTo>
                        <a:pt x="120" y="109"/>
                        <a:pt x="120" y="109"/>
                        <a:pt x="120" y="109"/>
                      </a:cubicBezTo>
                      <a:cubicBezTo>
                        <a:pt x="120" y="109"/>
                        <a:pt x="120" y="109"/>
                        <a:pt x="119" y="109"/>
                      </a:cubicBezTo>
                      <a:moveTo>
                        <a:pt x="60" y="108"/>
                      </a:moveTo>
                      <a:cubicBezTo>
                        <a:pt x="56" y="115"/>
                        <a:pt x="56" y="115"/>
                        <a:pt x="56" y="115"/>
                      </a:cubicBezTo>
                      <a:cubicBezTo>
                        <a:pt x="56" y="115"/>
                        <a:pt x="56" y="115"/>
                        <a:pt x="56" y="115"/>
                      </a:cubicBezTo>
                      <a:cubicBezTo>
                        <a:pt x="57" y="113"/>
                        <a:pt x="58" y="111"/>
                        <a:pt x="60" y="108"/>
                      </a:cubicBezTo>
                      <a:cubicBezTo>
                        <a:pt x="60" y="108"/>
                        <a:pt x="60" y="108"/>
                        <a:pt x="60" y="108"/>
                      </a:cubicBezTo>
                      <a:moveTo>
                        <a:pt x="121" y="108"/>
                      </a:moveTo>
                      <a:cubicBezTo>
                        <a:pt x="121" y="108"/>
                        <a:pt x="121" y="108"/>
                        <a:pt x="121" y="109"/>
                      </a:cubicBezTo>
                      <a:cubicBezTo>
                        <a:pt x="123" y="110"/>
                        <a:pt x="125" y="111"/>
                        <a:pt x="126" y="112"/>
                      </a:cubicBezTo>
                      <a:cubicBezTo>
                        <a:pt x="126" y="112"/>
                        <a:pt x="127" y="111"/>
                        <a:pt x="127" y="111"/>
                      </a:cubicBezTo>
                      <a:cubicBezTo>
                        <a:pt x="125" y="110"/>
                        <a:pt x="123" y="109"/>
                        <a:pt x="121" y="108"/>
                      </a:cubicBezTo>
                      <a:moveTo>
                        <a:pt x="67" y="108"/>
                      </a:moveTo>
                      <a:cubicBezTo>
                        <a:pt x="67" y="108"/>
                        <a:pt x="66" y="109"/>
                        <a:pt x="66" y="109"/>
                      </a:cubicBezTo>
                      <a:cubicBezTo>
                        <a:pt x="74" y="114"/>
                        <a:pt x="74" y="114"/>
                        <a:pt x="74" y="114"/>
                      </a:cubicBezTo>
                      <a:cubicBezTo>
                        <a:pt x="74" y="113"/>
                        <a:pt x="75" y="113"/>
                        <a:pt x="75" y="112"/>
                      </a:cubicBezTo>
                      <a:cubicBezTo>
                        <a:pt x="72" y="111"/>
                        <a:pt x="70" y="109"/>
                        <a:pt x="67" y="108"/>
                      </a:cubicBezTo>
                      <a:moveTo>
                        <a:pt x="84" y="107"/>
                      </a:moveTo>
                      <a:cubicBezTo>
                        <a:pt x="83" y="109"/>
                        <a:pt x="82" y="111"/>
                        <a:pt x="81" y="112"/>
                      </a:cubicBezTo>
                      <a:cubicBezTo>
                        <a:pt x="86" y="115"/>
                        <a:pt x="90" y="117"/>
                        <a:pt x="95" y="120"/>
                      </a:cubicBezTo>
                      <a:cubicBezTo>
                        <a:pt x="95" y="118"/>
                        <a:pt x="96" y="117"/>
                        <a:pt x="97" y="115"/>
                      </a:cubicBezTo>
                      <a:cubicBezTo>
                        <a:pt x="93" y="113"/>
                        <a:pt x="88" y="110"/>
                        <a:pt x="84" y="107"/>
                      </a:cubicBezTo>
                      <a:moveTo>
                        <a:pt x="120" y="107"/>
                      </a:moveTo>
                      <a:cubicBezTo>
                        <a:pt x="120" y="108"/>
                        <a:pt x="120" y="108"/>
                        <a:pt x="120" y="108"/>
                      </a:cubicBezTo>
                      <a:cubicBezTo>
                        <a:pt x="120" y="108"/>
                        <a:pt x="120" y="108"/>
                        <a:pt x="120" y="108"/>
                      </a:cubicBezTo>
                      <a:cubicBezTo>
                        <a:pt x="120" y="107"/>
                        <a:pt x="120" y="107"/>
                        <a:pt x="120" y="107"/>
                      </a:cubicBezTo>
                      <a:cubicBezTo>
                        <a:pt x="120" y="107"/>
                        <a:pt x="120" y="107"/>
                        <a:pt x="120" y="107"/>
                      </a:cubicBezTo>
                      <a:moveTo>
                        <a:pt x="122" y="107"/>
                      </a:moveTo>
                      <a:cubicBezTo>
                        <a:pt x="122" y="107"/>
                        <a:pt x="122" y="108"/>
                        <a:pt x="122" y="108"/>
                      </a:cubicBezTo>
                      <a:cubicBezTo>
                        <a:pt x="123" y="109"/>
                        <a:pt x="125" y="110"/>
                        <a:pt x="127" y="111"/>
                      </a:cubicBezTo>
                      <a:cubicBezTo>
                        <a:pt x="127" y="111"/>
                        <a:pt x="127" y="111"/>
                        <a:pt x="127" y="111"/>
                      </a:cubicBezTo>
                      <a:cubicBezTo>
                        <a:pt x="125" y="110"/>
                        <a:pt x="124" y="108"/>
                        <a:pt x="122" y="107"/>
                      </a:cubicBezTo>
                      <a:moveTo>
                        <a:pt x="37" y="107"/>
                      </a:moveTo>
                      <a:cubicBezTo>
                        <a:pt x="37" y="107"/>
                        <a:pt x="37" y="108"/>
                        <a:pt x="36" y="108"/>
                      </a:cubicBezTo>
                      <a:cubicBezTo>
                        <a:pt x="37" y="108"/>
                        <a:pt x="38" y="109"/>
                        <a:pt x="39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38" y="108"/>
                        <a:pt x="38" y="108"/>
                        <a:pt x="37" y="107"/>
                      </a:cubicBezTo>
                      <a:moveTo>
                        <a:pt x="98" y="107"/>
                      </a:moveTo>
                      <a:cubicBezTo>
                        <a:pt x="99" y="108"/>
                        <a:pt x="100" y="108"/>
                        <a:pt x="101" y="109"/>
                      </a:cubicBezTo>
                      <a:cubicBezTo>
                        <a:pt x="101" y="109"/>
                        <a:pt x="101" y="109"/>
                        <a:pt x="101" y="109"/>
                      </a:cubicBezTo>
                      <a:cubicBezTo>
                        <a:pt x="100" y="108"/>
                        <a:pt x="99" y="108"/>
                        <a:pt x="98" y="107"/>
                      </a:cubicBezTo>
                      <a:moveTo>
                        <a:pt x="57" y="107"/>
                      </a:moveTo>
                      <a:cubicBezTo>
                        <a:pt x="56" y="109"/>
                        <a:pt x="54" y="111"/>
                        <a:pt x="53" y="113"/>
                      </a:cubicBezTo>
                      <a:cubicBezTo>
                        <a:pt x="54" y="114"/>
                        <a:pt x="55" y="114"/>
                        <a:pt x="56" y="115"/>
                      </a:cubicBezTo>
                      <a:cubicBezTo>
                        <a:pt x="57" y="112"/>
                        <a:pt x="58" y="110"/>
                        <a:pt x="60" y="108"/>
                      </a:cubicBezTo>
                      <a:cubicBezTo>
                        <a:pt x="59" y="108"/>
                        <a:pt x="58" y="107"/>
                        <a:pt x="57" y="107"/>
                      </a:cubicBezTo>
                      <a:moveTo>
                        <a:pt x="121" y="107"/>
                      </a:moveTo>
                      <a:cubicBezTo>
                        <a:pt x="121" y="107"/>
                        <a:pt x="120" y="107"/>
                        <a:pt x="120" y="107"/>
                      </a:cubicBezTo>
                      <a:cubicBezTo>
                        <a:pt x="120" y="107"/>
                        <a:pt x="120" y="107"/>
                        <a:pt x="121" y="107"/>
                      </a:cubicBezTo>
                      <a:cubicBezTo>
                        <a:pt x="121" y="107"/>
                        <a:pt x="121" y="107"/>
                        <a:pt x="121" y="107"/>
                      </a:cubicBezTo>
                      <a:cubicBezTo>
                        <a:pt x="121" y="107"/>
                        <a:pt x="121" y="107"/>
                        <a:pt x="121" y="107"/>
                      </a:cubicBezTo>
                      <a:moveTo>
                        <a:pt x="122" y="106"/>
                      </a:move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4" y="108"/>
                        <a:pt x="126" y="109"/>
                        <a:pt x="127" y="110"/>
                      </a:cubicBezTo>
                      <a:cubicBezTo>
                        <a:pt x="127" y="110"/>
                        <a:pt x="128" y="110"/>
                        <a:pt x="128" y="110"/>
                      </a:cubicBezTo>
                      <a:cubicBezTo>
                        <a:pt x="126" y="108"/>
                        <a:pt x="124" y="107"/>
                        <a:pt x="122" y="106"/>
                      </a:cubicBezTo>
                      <a:moveTo>
                        <a:pt x="85" y="106"/>
                      </a:moveTo>
                      <a:cubicBezTo>
                        <a:pt x="85" y="107"/>
                        <a:pt x="84" y="107"/>
                        <a:pt x="84" y="107"/>
                      </a:cubicBezTo>
                      <a:cubicBezTo>
                        <a:pt x="89" y="110"/>
                        <a:pt x="93" y="112"/>
                        <a:pt x="97" y="115"/>
                      </a:cubicBezTo>
                      <a:cubicBezTo>
                        <a:pt x="98" y="115"/>
                        <a:pt x="98" y="114"/>
                        <a:pt x="98" y="114"/>
                      </a:cubicBezTo>
                      <a:cubicBezTo>
                        <a:pt x="94" y="112"/>
                        <a:pt x="89" y="109"/>
                        <a:pt x="85" y="106"/>
                      </a:cubicBezTo>
                      <a:moveTo>
                        <a:pt x="64" y="106"/>
                      </a:moveTo>
                      <a:cubicBezTo>
                        <a:pt x="64" y="106"/>
                        <a:pt x="63" y="107"/>
                        <a:pt x="63" y="107"/>
                      </a:cubicBezTo>
                      <a:cubicBezTo>
                        <a:pt x="64" y="108"/>
                        <a:pt x="64" y="108"/>
                        <a:pt x="64" y="108"/>
                      </a:cubicBezTo>
                      <a:cubicBezTo>
                        <a:pt x="65" y="107"/>
                        <a:pt x="65" y="107"/>
                        <a:pt x="65" y="107"/>
                      </a:cubicBezTo>
                      <a:cubicBezTo>
                        <a:pt x="65" y="106"/>
                        <a:pt x="64" y="106"/>
                        <a:pt x="64" y="106"/>
                      </a:cubicBezTo>
                      <a:moveTo>
                        <a:pt x="121" y="106"/>
                      </a:move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moveTo>
                        <a:pt x="110" y="106"/>
                      </a:moveTo>
                      <a:cubicBezTo>
                        <a:pt x="110" y="106"/>
                        <a:pt x="110" y="106"/>
                        <a:pt x="111" y="106"/>
                      </a:cubicBezTo>
                      <a:cubicBezTo>
                        <a:pt x="116" y="109"/>
                        <a:pt x="116" y="109"/>
                        <a:pt x="116" y="109"/>
                      </a:cubicBezTo>
                      <a:cubicBezTo>
                        <a:pt x="116" y="109"/>
                        <a:pt x="116" y="109"/>
                        <a:pt x="116" y="109"/>
                      </a:cubicBezTo>
                      <a:cubicBezTo>
                        <a:pt x="114" y="108"/>
                        <a:pt x="112" y="107"/>
                        <a:pt x="110" y="106"/>
                      </a:cubicBezTo>
                      <a:moveTo>
                        <a:pt x="10" y="105"/>
                      </a:moveTo>
                      <a:cubicBezTo>
                        <a:pt x="10" y="105"/>
                        <a:pt x="10" y="105"/>
                        <a:pt x="10" y="105"/>
                      </a:cubicBezTo>
                      <a:cubicBezTo>
                        <a:pt x="10" y="105"/>
                        <a:pt x="10" y="105"/>
                        <a:pt x="10" y="105"/>
                      </a:cubicBezTo>
                      <a:cubicBezTo>
                        <a:pt x="10" y="105"/>
                        <a:pt x="10" y="105"/>
                        <a:pt x="10" y="105"/>
                      </a:cubicBezTo>
                      <a:moveTo>
                        <a:pt x="104" y="105"/>
                      </a:moveTo>
                      <a:cubicBezTo>
                        <a:pt x="104" y="106"/>
                        <a:pt x="103" y="108"/>
                        <a:pt x="102" y="109"/>
                      </a:cubicBezTo>
                      <a:cubicBezTo>
                        <a:pt x="105" y="111"/>
                        <a:pt x="109" y="113"/>
                        <a:pt x="112" y="115"/>
                      </a:cubicBezTo>
                      <a:cubicBezTo>
                        <a:pt x="113" y="114"/>
                        <a:pt x="114" y="112"/>
                        <a:pt x="115" y="111"/>
                      </a:cubicBezTo>
                      <a:cubicBezTo>
                        <a:pt x="111" y="109"/>
                        <a:pt x="108" y="107"/>
                        <a:pt x="104" y="105"/>
                      </a:cubicBezTo>
                      <a:moveTo>
                        <a:pt x="62" y="105"/>
                      </a:moveTo>
                      <a:cubicBezTo>
                        <a:pt x="61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6"/>
                      </a:cubicBezTo>
                      <a:cubicBezTo>
                        <a:pt x="61" y="106"/>
                        <a:pt x="62" y="105"/>
                        <a:pt x="62" y="105"/>
                      </a:cubicBezTo>
                      <a:cubicBezTo>
                        <a:pt x="62" y="105"/>
                        <a:pt x="62" y="105"/>
                        <a:pt x="62" y="105"/>
                      </a:cubicBezTo>
                      <a:moveTo>
                        <a:pt x="7" y="105"/>
                      </a:moveTo>
                      <a:cubicBezTo>
                        <a:pt x="6" y="107"/>
                        <a:pt x="5" y="109"/>
                        <a:pt x="4" y="111"/>
                      </a:cubicBezTo>
                      <a:cubicBezTo>
                        <a:pt x="4" y="111"/>
                        <a:pt x="5" y="112"/>
                        <a:pt x="6" y="112"/>
                      </a:cubicBezTo>
                      <a:cubicBezTo>
                        <a:pt x="7" y="110"/>
                        <a:pt x="8" y="108"/>
                        <a:pt x="9" y="106"/>
                      </a:cubicBezTo>
                      <a:cubicBezTo>
                        <a:pt x="9" y="105"/>
                        <a:pt x="8" y="105"/>
                        <a:pt x="7" y="105"/>
                      </a:cubicBezTo>
                      <a:moveTo>
                        <a:pt x="79" y="105"/>
                      </a:moveTo>
                      <a:cubicBezTo>
                        <a:pt x="78" y="106"/>
                        <a:pt x="77" y="108"/>
                        <a:pt x="76" y="110"/>
                      </a:cubicBezTo>
                      <a:cubicBezTo>
                        <a:pt x="76" y="110"/>
                        <a:pt x="77" y="110"/>
                        <a:pt x="77" y="110"/>
                      </a:cubicBezTo>
                      <a:cubicBezTo>
                        <a:pt x="78" y="108"/>
                        <a:pt x="78" y="106"/>
                        <a:pt x="79" y="105"/>
                      </a:cubicBezTo>
                      <a:cubicBezTo>
                        <a:pt x="79" y="105"/>
                        <a:pt x="79" y="105"/>
                        <a:pt x="79" y="105"/>
                      </a:cubicBezTo>
                      <a:moveTo>
                        <a:pt x="131" y="105"/>
                      </a:moveTo>
                      <a:cubicBezTo>
                        <a:pt x="130" y="106"/>
                        <a:pt x="129" y="108"/>
                        <a:pt x="128" y="109"/>
                      </a:cubicBezTo>
                      <a:cubicBezTo>
                        <a:pt x="130" y="110"/>
                        <a:pt x="131" y="111"/>
                        <a:pt x="133" y="112"/>
                      </a:cubicBezTo>
                      <a:cubicBezTo>
                        <a:pt x="133" y="112"/>
                        <a:pt x="133" y="112"/>
                        <a:pt x="134" y="112"/>
                      </a:cubicBezTo>
                      <a:cubicBezTo>
                        <a:pt x="135" y="111"/>
                        <a:pt x="136" y="109"/>
                        <a:pt x="136" y="108"/>
                      </a:cubicBezTo>
                      <a:cubicBezTo>
                        <a:pt x="135" y="107"/>
                        <a:pt x="133" y="106"/>
                        <a:pt x="131" y="105"/>
                      </a:cubicBezTo>
                      <a:moveTo>
                        <a:pt x="93" y="104"/>
                      </a:moveTo>
                      <a:cubicBezTo>
                        <a:pt x="95" y="105"/>
                        <a:pt x="96" y="106"/>
                        <a:pt x="98" y="107"/>
                      </a:cubicBezTo>
                      <a:cubicBezTo>
                        <a:pt x="99" y="108"/>
                        <a:pt x="100" y="108"/>
                        <a:pt x="101" y="109"/>
                      </a:cubicBezTo>
                      <a:cubicBezTo>
                        <a:pt x="101" y="109"/>
                        <a:pt x="101" y="109"/>
                        <a:pt x="101" y="109"/>
                      </a:cubicBezTo>
                      <a:cubicBezTo>
                        <a:pt x="98" y="107"/>
                        <a:pt x="96" y="106"/>
                        <a:pt x="93" y="104"/>
                      </a:cubicBezTo>
                      <a:moveTo>
                        <a:pt x="25" y="104"/>
                      </a:moveTo>
                      <a:cubicBezTo>
                        <a:pt x="24" y="105"/>
                        <a:pt x="23" y="107"/>
                        <a:pt x="23" y="108"/>
                      </a:cubicBezTo>
                      <a:cubicBezTo>
                        <a:pt x="23" y="108"/>
                        <a:pt x="23" y="108"/>
                        <a:pt x="23" y="108"/>
                      </a:cubicBezTo>
                      <a:cubicBezTo>
                        <a:pt x="24" y="107"/>
                        <a:pt x="25" y="106"/>
                        <a:pt x="25" y="105"/>
                      </a:cubicBezTo>
                      <a:cubicBezTo>
                        <a:pt x="25" y="105"/>
                        <a:pt x="25" y="104"/>
                        <a:pt x="25" y="104"/>
                      </a:cubicBezTo>
                      <a:moveTo>
                        <a:pt x="23" y="104"/>
                      </a:moveTo>
                      <a:cubicBezTo>
                        <a:pt x="23" y="105"/>
                        <a:pt x="22" y="106"/>
                        <a:pt x="21" y="107"/>
                      </a:cubicBezTo>
                      <a:cubicBezTo>
                        <a:pt x="22" y="107"/>
                        <a:pt x="22" y="107"/>
                        <a:pt x="22" y="108"/>
                      </a:cubicBezTo>
                      <a:cubicBezTo>
                        <a:pt x="23" y="106"/>
                        <a:pt x="24" y="105"/>
                        <a:pt x="24" y="104"/>
                      </a:cubicBezTo>
                      <a:cubicBezTo>
                        <a:pt x="24" y="104"/>
                        <a:pt x="24" y="104"/>
                        <a:pt x="23" y="104"/>
                      </a:cubicBezTo>
                      <a:moveTo>
                        <a:pt x="80" y="103"/>
                      </a:moveTo>
                      <a:cubicBezTo>
                        <a:pt x="80" y="104"/>
                        <a:pt x="80" y="104"/>
                        <a:pt x="79" y="104"/>
                      </a:cubicBezTo>
                      <a:cubicBezTo>
                        <a:pt x="79" y="104"/>
                        <a:pt x="80" y="104"/>
                        <a:pt x="80" y="104"/>
                      </a:cubicBezTo>
                      <a:cubicBezTo>
                        <a:pt x="80" y="104"/>
                        <a:pt x="80" y="104"/>
                        <a:pt x="80" y="103"/>
                      </a:cubicBezTo>
                      <a:cubicBezTo>
                        <a:pt x="80" y="103"/>
                        <a:pt x="80" y="103"/>
                        <a:pt x="80" y="103"/>
                      </a:cubicBezTo>
                      <a:moveTo>
                        <a:pt x="25" y="103"/>
                      </a:moveTo>
                      <a:cubicBezTo>
                        <a:pt x="25" y="103"/>
                        <a:pt x="25" y="103"/>
                        <a:pt x="25" y="103"/>
                      </a:cubicBezTo>
                      <a:cubicBezTo>
                        <a:pt x="25" y="104"/>
                        <a:pt x="26" y="104"/>
                        <a:pt x="26" y="104"/>
                      </a:cubicBezTo>
                      <a:cubicBezTo>
                        <a:pt x="26" y="104"/>
                        <a:pt x="26" y="104"/>
                        <a:pt x="26" y="104"/>
                      </a:cubicBezTo>
                      <a:cubicBezTo>
                        <a:pt x="26" y="104"/>
                        <a:pt x="25" y="104"/>
                        <a:pt x="25" y="103"/>
                      </a:cubicBezTo>
                      <a:moveTo>
                        <a:pt x="59" y="103"/>
                      </a:moveTo>
                      <a:cubicBezTo>
                        <a:pt x="59" y="103"/>
                        <a:pt x="58" y="104"/>
                        <a:pt x="58" y="104"/>
                      </a:cubicBezTo>
                      <a:cubicBezTo>
                        <a:pt x="61" y="106"/>
                        <a:pt x="61" y="106"/>
                        <a:pt x="61" y="106"/>
                      </a:cubicBezTo>
                      <a:cubicBezTo>
                        <a:pt x="61" y="105"/>
                        <a:pt x="61" y="105"/>
                        <a:pt x="62" y="105"/>
                      </a:cubicBezTo>
                      <a:cubicBezTo>
                        <a:pt x="61" y="104"/>
                        <a:pt x="60" y="104"/>
                        <a:pt x="59" y="103"/>
                      </a:cubicBezTo>
                      <a:moveTo>
                        <a:pt x="24" y="103"/>
                      </a:moveTo>
                      <a:cubicBezTo>
                        <a:pt x="24" y="103"/>
                        <a:pt x="24" y="103"/>
                        <a:pt x="24" y="103"/>
                      </a:cubicBezTo>
                      <a:cubicBezTo>
                        <a:pt x="24" y="103"/>
                        <a:pt x="25" y="103"/>
                        <a:pt x="25" y="103"/>
                      </a:cubicBezTo>
                      <a:cubicBezTo>
                        <a:pt x="25" y="103"/>
                        <a:pt x="25" y="103"/>
                        <a:pt x="25" y="103"/>
                      </a:cubicBezTo>
                      <a:cubicBezTo>
                        <a:pt x="25" y="103"/>
                        <a:pt x="24" y="103"/>
                        <a:pt x="24" y="103"/>
                      </a:cubicBezTo>
                      <a:moveTo>
                        <a:pt x="106" y="102"/>
                      </a:moveTo>
                      <a:cubicBezTo>
                        <a:pt x="106" y="102"/>
                        <a:pt x="106" y="103"/>
                        <a:pt x="106" y="103"/>
                      </a:cubicBezTo>
                      <a:cubicBezTo>
                        <a:pt x="109" y="105"/>
                        <a:pt x="113" y="106"/>
                        <a:pt x="116" y="108"/>
                      </a:cubicBezTo>
                      <a:cubicBezTo>
                        <a:pt x="116" y="108"/>
                        <a:pt x="116" y="108"/>
                        <a:pt x="116" y="108"/>
                      </a:cubicBezTo>
                      <a:cubicBezTo>
                        <a:pt x="106" y="102"/>
                        <a:pt x="106" y="102"/>
                        <a:pt x="106" y="102"/>
                      </a:cubicBezTo>
                      <a:moveTo>
                        <a:pt x="4" y="102"/>
                      </a:moveTo>
                      <a:cubicBezTo>
                        <a:pt x="3" y="105"/>
                        <a:pt x="1" y="107"/>
                        <a:pt x="0" y="109"/>
                      </a:cubicBezTo>
                      <a:cubicBezTo>
                        <a:pt x="0" y="109"/>
                        <a:pt x="0" y="109"/>
                        <a:pt x="0" y="109"/>
                      </a:cubicBezTo>
                      <a:cubicBezTo>
                        <a:pt x="4" y="103"/>
                        <a:pt x="4" y="103"/>
                        <a:pt x="4" y="103"/>
                      </a:cubicBezTo>
                      <a:cubicBezTo>
                        <a:pt x="4" y="103"/>
                        <a:pt x="4" y="103"/>
                        <a:pt x="4" y="102"/>
                      </a:cubicBezTo>
                      <a:moveTo>
                        <a:pt x="21" y="102"/>
                      </a:moveTo>
                      <a:cubicBezTo>
                        <a:pt x="20" y="103"/>
                        <a:pt x="20" y="105"/>
                        <a:pt x="19" y="106"/>
                      </a:cubicBezTo>
                      <a:cubicBezTo>
                        <a:pt x="20" y="106"/>
                        <a:pt x="20" y="106"/>
                        <a:pt x="21" y="107"/>
                      </a:cubicBezTo>
                      <a:cubicBezTo>
                        <a:pt x="22" y="106"/>
                        <a:pt x="22" y="105"/>
                        <a:pt x="23" y="103"/>
                      </a:cubicBezTo>
                      <a:cubicBezTo>
                        <a:pt x="23" y="103"/>
                        <a:pt x="22" y="103"/>
                        <a:pt x="21" y="102"/>
                      </a:cubicBezTo>
                      <a:moveTo>
                        <a:pt x="106" y="102"/>
                      </a:moveTo>
                      <a:cubicBezTo>
                        <a:pt x="106" y="102"/>
                        <a:pt x="106" y="102"/>
                        <a:pt x="106" y="102"/>
                      </a:cubicBezTo>
                      <a:cubicBezTo>
                        <a:pt x="107" y="102"/>
                        <a:pt x="108" y="103"/>
                        <a:pt x="108" y="103"/>
                      </a:cubicBezTo>
                      <a:cubicBezTo>
                        <a:pt x="108" y="103"/>
                        <a:pt x="107" y="102"/>
                        <a:pt x="106" y="102"/>
                      </a:cubicBezTo>
                      <a:moveTo>
                        <a:pt x="88" y="102"/>
                      </a:moveTo>
                      <a:cubicBezTo>
                        <a:pt x="87" y="102"/>
                        <a:pt x="87" y="102"/>
                        <a:pt x="87" y="103"/>
                      </a:cubicBezTo>
                      <a:cubicBezTo>
                        <a:pt x="91" y="105"/>
                        <a:pt x="95" y="107"/>
                        <a:pt x="100" y="110"/>
                      </a:cubicBezTo>
                      <a:cubicBezTo>
                        <a:pt x="100" y="110"/>
                        <a:pt x="100" y="110"/>
                        <a:pt x="100" y="110"/>
                      </a:cubicBezTo>
                      <a:cubicBezTo>
                        <a:pt x="96" y="107"/>
                        <a:pt x="92" y="104"/>
                        <a:pt x="88" y="102"/>
                      </a:cubicBezTo>
                      <a:moveTo>
                        <a:pt x="88" y="102"/>
                      </a:moveTo>
                      <a:cubicBezTo>
                        <a:pt x="88" y="102"/>
                        <a:pt x="88" y="102"/>
                        <a:pt x="88" y="102"/>
                      </a:cubicBezTo>
                      <a:cubicBezTo>
                        <a:pt x="100" y="110"/>
                        <a:pt x="100" y="110"/>
                        <a:pt x="100" y="110"/>
                      </a:cubicBezTo>
                      <a:cubicBezTo>
                        <a:pt x="101" y="109"/>
                        <a:pt x="101" y="109"/>
                        <a:pt x="101" y="109"/>
                      </a:cubicBezTo>
                      <a:cubicBezTo>
                        <a:pt x="96" y="107"/>
                        <a:pt x="92" y="104"/>
                        <a:pt x="88" y="102"/>
                      </a:cubicBezTo>
                      <a:moveTo>
                        <a:pt x="4" y="101"/>
                      </a:moveTo>
                      <a:cubicBezTo>
                        <a:pt x="4" y="101"/>
                        <a:pt x="4" y="101"/>
                        <a:pt x="4" y="101"/>
                      </a:cubicBezTo>
                      <a:cubicBezTo>
                        <a:pt x="5" y="102"/>
                        <a:pt x="5" y="102"/>
                        <a:pt x="5" y="102"/>
                      </a:cubicBezTo>
                      <a:cubicBezTo>
                        <a:pt x="5" y="102"/>
                        <a:pt x="5" y="102"/>
                        <a:pt x="5" y="102"/>
                      </a:cubicBezTo>
                      <a:cubicBezTo>
                        <a:pt x="5" y="102"/>
                        <a:pt x="5" y="102"/>
                        <a:pt x="4" y="101"/>
                      </a:cubicBezTo>
                      <a:moveTo>
                        <a:pt x="126" y="101"/>
                      </a:moveTo>
                      <a:cubicBezTo>
                        <a:pt x="125" y="103"/>
                        <a:pt x="124" y="104"/>
                        <a:pt x="123" y="106"/>
                      </a:cubicBezTo>
                      <a:cubicBezTo>
                        <a:pt x="125" y="107"/>
                        <a:pt x="126" y="108"/>
                        <a:pt x="128" y="109"/>
                      </a:cubicBezTo>
                      <a:cubicBezTo>
                        <a:pt x="129" y="107"/>
                        <a:pt x="130" y="106"/>
                        <a:pt x="131" y="104"/>
                      </a:cubicBezTo>
                      <a:cubicBezTo>
                        <a:pt x="129" y="103"/>
                        <a:pt x="127" y="102"/>
                        <a:pt x="126" y="101"/>
                      </a:cubicBezTo>
                      <a:moveTo>
                        <a:pt x="22" y="101"/>
                      </a:moveTo>
                      <a:cubicBezTo>
                        <a:pt x="22" y="101"/>
                        <a:pt x="22" y="101"/>
                        <a:pt x="22" y="101"/>
                      </a:cubicBezTo>
                      <a:cubicBezTo>
                        <a:pt x="22" y="102"/>
                        <a:pt x="23" y="102"/>
                        <a:pt x="24" y="103"/>
                      </a:cubicBezTo>
                      <a:cubicBezTo>
                        <a:pt x="24" y="103"/>
                        <a:pt x="24" y="103"/>
                        <a:pt x="24" y="103"/>
                      </a:cubicBezTo>
                      <a:cubicBezTo>
                        <a:pt x="23" y="102"/>
                        <a:pt x="22" y="102"/>
                        <a:pt x="22" y="101"/>
                      </a:cubicBezTo>
                      <a:moveTo>
                        <a:pt x="26" y="101"/>
                      </a:moveTo>
                      <a:cubicBezTo>
                        <a:pt x="26" y="101"/>
                        <a:pt x="26" y="101"/>
                        <a:pt x="26" y="102"/>
                      </a:cubicBezTo>
                      <a:cubicBezTo>
                        <a:pt x="26" y="102"/>
                        <a:pt x="27" y="102"/>
                        <a:pt x="27" y="102"/>
                      </a:cubicBezTo>
                      <a:cubicBezTo>
                        <a:pt x="27" y="102"/>
                        <a:pt x="27" y="102"/>
                        <a:pt x="27" y="102"/>
                      </a:cubicBezTo>
                      <a:cubicBezTo>
                        <a:pt x="26" y="101"/>
                        <a:pt x="26" y="101"/>
                        <a:pt x="26" y="101"/>
                      </a:cubicBezTo>
                      <a:moveTo>
                        <a:pt x="107" y="101"/>
                      </a:moveTo>
                      <a:cubicBezTo>
                        <a:pt x="107" y="101"/>
                        <a:pt x="107" y="101"/>
                        <a:pt x="107" y="102"/>
                      </a:cubicBezTo>
                      <a:cubicBezTo>
                        <a:pt x="110" y="104"/>
                        <a:pt x="113" y="106"/>
                        <a:pt x="117" y="108"/>
                      </a:cubicBezTo>
                      <a:cubicBezTo>
                        <a:pt x="117" y="107"/>
                        <a:pt x="117" y="107"/>
                        <a:pt x="117" y="107"/>
                      </a:cubicBezTo>
                      <a:cubicBezTo>
                        <a:pt x="114" y="105"/>
                        <a:pt x="110" y="103"/>
                        <a:pt x="107" y="101"/>
                      </a:cubicBezTo>
                      <a:moveTo>
                        <a:pt x="25" y="101"/>
                      </a:moveTo>
                      <a:cubicBezTo>
                        <a:pt x="25" y="101"/>
                        <a:pt x="25" y="101"/>
                        <a:pt x="25" y="101"/>
                      </a:cubicBezTo>
                      <a:cubicBezTo>
                        <a:pt x="25" y="101"/>
                        <a:pt x="25" y="101"/>
                        <a:pt x="26" y="101"/>
                      </a:cubicBezTo>
                      <a:cubicBezTo>
                        <a:pt x="26" y="101"/>
                        <a:pt x="26" y="101"/>
                        <a:pt x="26" y="101"/>
                      </a:cubicBezTo>
                      <a:cubicBezTo>
                        <a:pt x="25" y="101"/>
                        <a:pt x="25" y="101"/>
                        <a:pt x="25" y="101"/>
                      </a:cubicBezTo>
                      <a:moveTo>
                        <a:pt x="124" y="100"/>
                      </a:moveTo>
                      <a:cubicBezTo>
                        <a:pt x="123" y="102"/>
                        <a:pt x="122" y="103"/>
                        <a:pt x="122" y="105"/>
                      </a:cubicBezTo>
                      <a:cubicBezTo>
                        <a:pt x="122" y="105"/>
                        <a:pt x="122" y="105"/>
                        <a:pt x="122" y="105"/>
                      </a:cubicBezTo>
                      <a:cubicBezTo>
                        <a:pt x="124" y="101"/>
                        <a:pt x="124" y="101"/>
                        <a:pt x="124" y="101"/>
                      </a:cubicBezTo>
                      <a:cubicBezTo>
                        <a:pt x="124" y="100"/>
                        <a:pt x="124" y="100"/>
                        <a:pt x="124" y="100"/>
                      </a:cubicBezTo>
                      <a:moveTo>
                        <a:pt x="46" y="100"/>
                      </a:moveTo>
                      <a:cubicBezTo>
                        <a:pt x="45" y="102"/>
                        <a:pt x="44" y="105"/>
                        <a:pt x="42" y="107"/>
                      </a:cubicBezTo>
                      <a:cubicBezTo>
                        <a:pt x="43" y="107"/>
                        <a:pt x="43" y="108"/>
                        <a:pt x="44" y="108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7" y="101"/>
                        <a:pt x="47" y="100"/>
                        <a:pt x="46" y="100"/>
                      </a:cubicBezTo>
                      <a:moveTo>
                        <a:pt x="71" y="100"/>
                      </a:moveTo>
                      <a:cubicBezTo>
                        <a:pt x="70" y="102"/>
                        <a:pt x="69" y="103"/>
                        <a:pt x="68" y="105"/>
                      </a:cubicBezTo>
                      <a:cubicBezTo>
                        <a:pt x="71" y="107"/>
                        <a:pt x="74" y="108"/>
                        <a:pt x="76" y="109"/>
                      </a:cubicBezTo>
                      <a:cubicBezTo>
                        <a:pt x="77" y="108"/>
                        <a:pt x="78" y="106"/>
                        <a:pt x="79" y="105"/>
                      </a:cubicBezTo>
                      <a:cubicBezTo>
                        <a:pt x="76" y="103"/>
                        <a:pt x="74" y="102"/>
                        <a:pt x="71" y="100"/>
                      </a:cubicBezTo>
                      <a:moveTo>
                        <a:pt x="108" y="100"/>
                      </a:moveTo>
                      <a:cubicBezTo>
                        <a:pt x="108" y="100"/>
                        <a:pt x="107" y="100"/>
                        <a:pt x="107" y="100"/>
                      </a:cubicBezTo>
                      <a:cubicBezTo>
                        <a:pt x="111" y="102"/>
                        <a:pt x="114" y="104"/>
                        <a:pt x="117" y="106"/>
                      </a:cubicBezTo>
                      <a:cubicBezTo>
                        <a:pt x="117" y="106"/>
                        <a:pt x="117" y="106"/>
                        <a:pt x="118" y="106"/>
                      </a:cubicBezTo>
                      <a:cubicBezTo>
                        <a:pt x="114" y="104"/>
                        <a:pt x="111" y="102"/>
                        <a:pt x="108" y="100"/>
                      </a:cubicBezTo>
                      <a:moveTo>
                        <a:pt x="45" y="100"/>
                      </a:moveTo>
                      <a:cubicBezTo>
                        <a:pt x="45" y="100"/>
                        <a:pt x="45" y="101"/>
                        <a:pt x="45" y="101"/>
                      </a:cubicBezTo>
                      <a:cubicBezTo>
                        <a:pt x="41" y="106"/>
                        <a:pt x="41" y="106"/>
                        <a:pt x="41" y="106"/>
                      </a:cubicBezTo>
                      <a:cubicBezTo>
                        <a:pt x="41" y="106"/>
                        <a:pt x="41" y="106"/>
                        <a:pt x="41" y="106"/>
                      </a:cubicBezTo>
                      <a:cubicBezTo>
                        <a:pt x="42" y="106"/>
                        <a:pt x="42" y="106"/>
                        <a:pt x="42" y="105"/>
                      </a:cubicBezTo>
                      <a:cubicBezTo>
                        <a:pt x="42" y="106"/>
                        <a:pt x="42" y="106"/>
                        <a:pt x="42" y="106"/>
                      </a:cubicBezTo>
                      <a:cubicBezTo>
                        <a:pt x="42" y="107"/>
                        <a:pt x="42" y="107"/>
                        <a:pt x="42" y="107"/>
                      </a:cubicBezTo>
                      <a:cubicBezTo>
                        <a:pt x="43" y="105"/>
                        <a:pt x="44" y="102"/>
                        <a:pt x="46" y="100"/>
                      </a:cubicBezTo>
                      <a:cubicBezTo>
                        <a:pt x="46" y="100"/>
                        <a:pt x="46" y="100"/>
                        <a:pt x="45" y="100"/>
                      </a:cubicBezTo>
                      <a:moveTo>
                        <a:pt x="110" y="100"/>
                      </a:moveTo>
                      <a:cubicBezTo>
                        <a:pt x="110" y="100"/>
                        <a:pt x="114" y="102"/>
                        <a:pt x="118" y="105"/>
                      </a:cubicBezTo>
                      <a:cubicBezTo>
                        <a:pt x="118" y="104"/>
                        <a:pt x="118" y="104"/>
                        <a:pt x="119" y="104"/>
                      </a:cubicBezTo>
                      <a:cubicBezTo>
                        <a:pt x="113" y="101"/>
                        <a:pt x="111" y="100"/>
                        <a:pt x="110" y="100"/>
                      </a:cubicBezTo>
                      <a:moveTo>
                        <a:pt x="23" y="99"/>
                      </a:moveTo>
                      <a:cubicBezTo>
                        <a:pt x="23" y="99"/>
                        <a:pt x="23" y="100"/>
                        <a:pt x="23" y="100"/>
                      </a:cubicBezTo>
                      <a:cubicBezTo>
                        <a:pt x="23" y="100"/>
                        <a:pt x="24" y="100"/>
                        <a:pt x="25" y="101"/>
                      </a:cubicBezTo>
                      <a:cubicBezTo>
                        <a:pt x="25" y="101"/>
                        <a:pt x="25" y="101"/>
                        <a:pt x="25" y="100"/>
                      </a:cubicBezTo>
                      <a:cubicBezTo>
                        <a:pt x="23" y="99"/>
                        <a:pt x="23" y="99"/>
                        <a:pt x="23" y="99"/>
                      </a:cubicBezTo>
                      <a:moveTo>
                        <a:pt x="135" y="99"/>
                      </a:moveTo>
                      <a:cubicBezTo>
                        <a:pt x="134" y="99"/>
                        <a:pt x="134" y="99"/>
                        <a:pt x="134" y="100"/>
                      </a:cubicBezTo>
                      <a:cubicBezTo>
                        <a:pt x="136" y="101"/>
                        <a:pt x="138" y="102"/>
                        <a:pt x="139" y="103"/>
                      </a:cubicBezTo>
                      <a:cubicBezTo>
                        <a:pt x="140" y="103"/>
                        <a:pt x="140" y="102"/>
                        <a:pt x="140" y="102"/>
                      </a:cubicBezTo>
                      <a:cubicBezTo>
                        <a:pt x="138" y="101"/>
                        <a:pt x="136" y="100"/>
                        <a:pt x="135" y="99"/>
                      </a:cubicBezTo>
                      <a:moveTo>
                        <a:pt x="108" y="99"/>
                      </a:moveTo>
                      <a:cubicBezTo>
                        <a:pt x="108" y="99"/>
                        <a:pt x="108" y="99"/>
                        <a:pt x="108" y="99"/>
                      </a:cubicBezTo>
                      <a:cubicBezTo>
                        <a:pt x="111" y="101"/>
                        <a:pt x="114" y="103"/>
                        <a:pt x="118" y="105"/>
                      </a:cubicBezTo>
                      <a:cubicBezTo>
                        <a:pt x="118" y="105"/>
                        <a:pt x="118" y="105"/>
                        <a:pt x="118" y="105"/>
                      </a:cubicBezTo>
                      <a:cubicBezTo>
                        <a:pt x="115" y="103"/>
                        <a:pt x="112" y="101"/>
                        <a:pt x="108" y="99"/>
                      </a:cubicBezTo>
                      <a:moveTo>
                        <a:pt x="82" y="99"/>
                      </a:moveTo>
                      <a:cubicBezTo>
                        <a:pt x="82" y="99"/>
                        <a:pt x="82" y="99"/>
                        <a:pt x="82" y="100"/>
                      </a:cubicBezTo>
                      <a:cubicBezTo>
                        <a:pt x="82" y="100"/>
                        <a:pt x="82" y="100"/>
                        <a:pt x="82" y="100"/>
                      </a:cubicBezTo>
                      <a:cubicBezTo>
                        <a:pt x="82" y="99"/>
                        <a:pt x="82" y="99"/>
                        <a:pt x="83" y="99"/>
                      </a:cubicBezTo>
                      <a:cubicBezTo>
                        <a:pt x="83" y="99"/>
                        <a:pt x="83" y="99"/>
                        <a:pt x="82" y="99"/>
                      </a:cubicBezTo>
                      <a:moveTo>
                        <a:pt x="72" y="99"/>
                      </a:moveTo>
                      <a:cubicBezTo>
                        <a:pt x="72" y="99"/>
                        <a:pt x="72" y="99"/>
                        <a:pt x="72" y="100"/>
                      </a:cubicBezTo>
                      <a:cubicBezTo>
                        <a:pt x="74" y="101"/>
                        <a:pt x="77" y="103"/>
                        <a:pt x="79" y="104"/>
                      </a:cubicBezTo>
                      <a:cubicBezTo>
                        <a:pt x="79" y="104"/>
                        <a:pt x="80" y="103"/>
                        <a:pt x="80" y="103"/>
                      </a:cubicBezTo>
                      <a:cubicBezTo>
                        <a:pt x="77" y="102"/>
                        <a:pt x="75" y="100"/>
                        <a:pt x="72" y="99"/>
                      </a:cubicBezTo>
                      <a:moveTo>
                        <a:pt x="83" y="99"/>
                      </a:moveTo>
                      <a:cubicBezTo>
                        <a:pt x="83" y="99"/>
                        <a:pt x="83" y="99"/>
                        <a:pt x="83" y="99"/>
                      </a:cubicBezTo>
                      <a:cubicBezTo>
                        <a:pt x="83" y="99"/>
                        <a:pt x="83" y="99"/>
                        <a:pt x="83" y="99"/>
                      </a:cubicBezTo>
                      <a:cubicBezTo>
                        <a:pt x="83" y="99"/>
                        <a:pt x="83" y="99"/>
                        <a:pt x="83" y="99"/>
                      </a:cubicBezTo>
                      <a:cubicBezTo>
                        <a:pt x="83" y="99"/>
                        <a:pt x="83" y="99"/>
                        <a:pt x="83" y="99"/>
                      </a:cubicBezTo>
                      <a:moveTo>
                        <a:pt x="135" y="98"/>
                      </a:moveTo>
                      <a:cubicBezTo>
                        <a:pt x="135" y="98"/>
                        <a:pt x="135" y="99"/>
                        <a:pt x="135" y="99"/>
                      </a:cubicBezTo>
                      <a:cubicBezTo>
                        <a:pt x="137" y="100"/>
                        <a:pt x="138" y="101"/>
                        <a:pt x="140" y="102"/>
                      </a:cubicBezTo>
                      <a:cubicBezTo>
                        <a:pt x="140" y="102"/>
                        <a:pt x="140" y="102"/>
                        <a:pt x="140" y="101"/>
                      </a:cubicBezTo>
                      <a:cubicBezTo>
                        <a:pt x="139" y="100"/>
                        <a:pt x="137" y="99"/>
                        <a:pt x="135" y="98"/>
                      </a:cubicBezTo>
                      <a:moveTo>
                        <a:pt x="68" y="98"/>
                      </a:moveTo>
                      <a:cubicBezTo>
                        <a:pt x="67" y="100"/>
                        <a:pt x="66" y="102"/>
                        <a:pt x="65" y="103"/>
                      </a:cubicBezTo>
                      <a:cubicBezTo>
                        <a:pt x="66" y="104"/>
                        <a:pt x="66" y="104"/>
                        <a:pt x="67" y="104"/>
                      </a:cubicBezTo>
                      <a:cubicBezTo>
                        <a:pt x="70" y="99"/>
                        <a:pt x="70" y="99"/>
                        <a:pt x="70" y="99"/>
                      </a:cubicBezTo>
                      <a:cubicBezTo>
                        <a:pt x="69" y="99"/>
                        <a:pt x="69" y="99"/>
                        <a:pt x="68" y="98"/>
                      </a:cubicBezTo>
                      <a:moveTo>
                        <a:pt x="43" y="98"/>
                      </a:moveTo>
                      <a:cubicBezTo>
                        <a:pt x="41" y="100"/>
                        <a:pt x="40" y="102"/>
                        <a:pt x="38" y="105"/>
                      </a:cubicBezTo>
                      <a:cubicBezTo>
                        <a:pt x="39" y="105"/>
                        <a:pt x="40" y="106"/>
                        <a:pt x="41" y="106"/>
                      </a:cubicBezTo>
                      <a:cubicBezTo>
                        <a:pt x="42" y="104"/>
                        <a:pt x="44" y="102"/>
                        <a:pt x="45" y="99"/>
                      </a:cubicBezTo>
                      <a:cubicBezTo>
                        <a:pt x="44" y="99"/>
                        <a:pt x="43" y="98"/>
                        <a:pt x="43" y="98"/>
                      </a:cubicBezTo>
                      <a:moveTo>
                        <a:pt x="80" y="97"/>
                      </a:moveTo>
                      <a:cubicBezTo>
                        <a:pt x="82" y="99"/>
                        <a:pt x="82" y="99"/>
                        <a:pt x="82" y="99"/>
                      </a:cubicBezTo>
                      <a:cubicBezTo>
                        <a:pt x="82" y="98"/>
                        <a:pt x="82" y="98"/>
                        <a:pt x="82" y="98"/>
                      </a:cubicBezTo>
                      <a:cubicBezTo>
                        <a:pt x="82" y="98"/>
                        <a:pt x="81" y="98"/>
                        <a:pt x="80" y="97"/>
                      </a:cubicBezTo>
                      <a:moveTo>
                        <a:pt x="48" y="97"/>
                      </a:moveTo>
                      <a:cubicBezTo>
                        <a:pt x="48" y="97"/>
                        <a:pt x="48" y="97"/>
                        <a:pt x="48" y="98"/>
                      </a:cubicBezTo>
                      <a:cubicBezTo>
                        <a:pt x="49" y="99"/>
                        <a:pt x="49" y="99"/>
                        <a:pt x="49" y="99"/>
                      </a:cubicBezTo>
                      <a:cubicBezTo>
                        <a:pt x="50" y="98"/>
                        <a:pt x="50" y="98"/>
                        <a:pt x="50" y="98"/>
                      </a:cubicBezTo>
                      <a:cubicBezTo>
                        <a:pt x="49" y="98"/>
                        <a:pt x="49" y="97"/>
                        <a:pt x="48" y="97"/>
                      </a:cubicBezTo>
                      <a:moveTo>
                        <a:pt x="69" y="97"/>
                      </a:moveTo>
                      <a:cubicBezTo>
                        <a:pt x="69" y="97"/>
                        <a:pt x="69" y="97"/>
                        <a:pt x="69" y="98"/>
                      </a:cubicBezTo>
                      <a:cubicBezTo>
                        <a:pt x="69" y="98"/>
                        <a:pt x="70" y="98"/>
                        <a:pt x="70" y="98"/>
                      </a:cubicBezTo>
                      <a:cubicBezTo>
                        <a:pt x="70" y="98"/>
                        <a:pt x="70" y="98"/>
                        <a:pt x="70" y="98"/>
                      </a:cubicBezTo>
                      <a:cubicBezTo>
                        <a:pt x="70" y="97"/>
                        <a:pt x="70" y="97"/>
                        <a:pt x="69" y="97"/>
                      </a:cubicBezTo>
                      <a:moveTo>
                        <a:pt x="91" y="97"/>
                      </a:moveTo>
                      <a:cubicBezTo>
                        <a:pt x="90" y="98"/>
                        <a:pt x="89" y="100"/>
                        <a:pt x="88" y="101"/>
                      </a:cubicBezTo>
                      <a:cubicBezTo>
                        <a:pt x="90" y="102"/>
                        <a:pt x="91" y="103"/>
                        <a:pt x="93" y="104"/>
                      </a:cubicBezTo>
                      <a:cubicBezTo>
                        <a:pt x="96" y="106"/>
                        <a:pt x="98" y="107"/>
                        <a:pt x="101" y="109"/>
                      </a:cubicBezTo>
                      <a:cubicBezTo>
                        <a:pt x="102" y="107"/>
                        <a:pt x="103" y="106"/>
                        <a:pt x="103" y="104"/>
                      </a:cubicBezTo>
                      <a:cubicBezTo>
                        <a:pt x="99" y="102"/>
                        <a:pt x="95" y="99"/>
                        <a:pt x="91" y="97"/>
                      </a:cubicBezTo>
                      <a:moveTo>
                        <a:pt x="12" y="97"/>
                      </a:moveTo>
                      <a:cubicBezTo>
                        <a:pt x="11" y="98"/>
                        <a:pt x="11" y="99"/>
                        <a:pt x="10" y="101"/>
                      </a:cubicBezTo>
                      <a:cubicBezTo>
                        <a:pt x="10" y="101"/>
                        <a:pt x="11" y="101"/>
                        <a:pt x="12" y="102"/>
                      </a:cubicBezTo>
                      <a:cubicBezTo>
                        <a:pt x="13" y="100"/>
                        <a:pt x="13" y="99"/>
                        <a:pt x="14" y="98"/>
                      </a:cubicBezTo>
                      <a:cubicBezTo>
                        <a:pt x="13" y="97"/>
                        <a:pt x="13" y="97"/>
                        <a:pt x="12" y="97"/>
                      </a:cubicBezTo>
                      <a:moveTo>
                        <a:pt x="47" y="97"/>
                      </a:moveTo>
                      <a:cubicBezTo>
                        <a:pt x="47" y="97"/>
                        <a:pt x="47" y="97"/>
                        <a:pt x="47" y="97"/>
                      </a:cubicBezTo>
                      <a:cubicBezTo>
                        <a:pt x="47" y="97"/>
                        <a:pt x="47" y="97"/>
                        <a:pt x="47" y="97"/>
                      </a:cubicBezTo>
                      <a:cubicBezTo>
                        <a:pt x="47" y="97"/>
                        <a:pt x="47" y="97"/>
                        <a:pt x="47" y="97"/>
                      </a:cubicBezTo>
                      <a:cubicBezTo>
                        <a:pt x="47" y="97"/>
                        <a:pt x="48" y="97"/>
                        <a:pt x="48" y="97"/>
                      </a:cubicBezTo>
                      <a:cubicBezTo>
                        <a:pt x="47" y="97"/>
                        <a:pt x="47" y="97"/>
                        <a:pt x="47" y="97"/>
                      </a:cubicBezTo>
                      <a:moveTo>
                        <a:pt x="84" y="96"/>
                      </a:moveTo>
                      <a:cubicBezTo>
                        <a:pt x="84" y="97"/>
                        <a:pt x="83" y="97"/>
                        <a:pt x="83" y="98"/>
                      </a:cubicBezTo>
                      <a:cubicBezTo>
                        <a:pt x="83" y="98"/>
                        <a:pt x="83" y="98"/>
                        <a:pt x="83" y="98"/>
                      </a:cubicBezTo>
                      <a:cubicBezTo>
                        <a:pt x="83" y="97"/>
                        <a:pt x="84" y="97"/>
                        <a:pt x="84" y="96"/>
                      </a:cubicBezTo>
                      <a:moveTo>
                        <a:pt x="129" y="96"/>
                      </a:moveTo>
                      <a:cubicBezTo>
                        <a:pt x="129" y="96"/>
                        <a:pt x="129" y="96"/>
                        <a:pt x="129" y="96"/>
                      </a:cubicBezTo>
                      <a:cubicBezTo>
                        <a:pt x="130" y="97"/>
                        <a:pt x="132" y="98"/>
                        <a:pt x="134" y="99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2" y="98"/>
                        <a:pt x="131" y="97"/>
                        <a:pt x="129" y="96"/>
                      </a:cubicBezTo>
                      <a:moveTo>
                        <a:pt x="63" y="95"/>
                      </a:moveTo>
                      <a:cubicBezTo>
                        <a:pt x="62" y="97"/>
                        <a:pt x="61" y="99"/>
                        <a:pt x="60" y="101"/>
                      </a:cubicBezTo>
                      <a:cubicBezTo>
                        <a:pt x="61" y="101"/>
                        <a:pt x="62" y="102"/>
                        <a:pt x="63" y="102"/>
                      </a:cubicBezTo>
                      <a:cubicBezTo>
                        <a:pt x="63" y="102"/>
                        <a:pt x="63" y="102"/>
                        <a:pt x="63" y="102"/>
                      </a:cubicBezTo>
                      <a:cubicBezTo>
                        <a:pt x="64" y="100"/>
                        <a:pt x="65" y="99"/>
                        <a:pt x="66" y="97"/>
                      </a:cubicBezTo>
                      <a:cubicBezTo>
                        <a:pt x="65" y="96"/>
                        <a:pt x="64" y="96"/>
                        <a:pt x="63" y="95"/>
                      </a:cubicBezTo>
                      <a:moveTo>
                        <a:pt x="45" y="95"/>
                      </a:moveTo>
                      <a:cubicBezTo>
                        <a:pt x="44" y="95"/>
                        <a:pt x="44" y="95"/>
                        <a:pt x="44" y="95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7" y="97"/>
                        <a:pt x="47" y="96"/>
                        <a:pt x="47" y="96"/>
                      </a:cubicBezTo>
                      <a:cubicBezTo>
                        <a:pt x="46" y="96"/>
                        <a:pt x="45" y="95"/>
                        <a:pt x="45" y="95"/>
                      </a:cubicBezTo>
                      <a:moveTo>
                        <a:pt x="130" y="95"/>
                      </a:moveTo>
                      <a:cubicBezTo>
                        <a:pt x="130" y="95"/>
                        <a:pt x="129" y="95"/>
                        <a:pt x="129" y="95"/>
                      </a:cubicBezTo>
                      <a:cubicBezTo>
                        <a:pt x="131" y="96"/>
                        <a:pt x="133" y="97"/>
                        <a:pt x="134" y="98"/>
                      </a:cubicBezTo>
                      <a:cubicBezTo>
                        <a:pt x="134" y="98"/>
                        <a:pt x="134" y="98"/>
                        <a:pt x="134" y="98"/>
                      </a:cubicBezTo>
                      <a:cubicBezTo>
                        <a:pt x="133" y="97"/>
                        <a:pt x="131" y="96"/>
                        <a:pt x="130" y="95"/>
                      </a:cubicBezTo>
                      <a:moveTo>
                        <a:pt x="127" y="95"/>
                      </a:moveTo>
                      <a:cubicBezTo>
                        <a:pt x="127" y="95"/>
                        <a:pt x="127" y="95"/>
                        <a:pt x="127" y="95"/>
                      </a:cubicBezTo>
                      <a:cubicBezTo>
                        <a:pt x="127" y="95"/>
                        <a:pt x="127" y="95"/>
                        <a:pt x="127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7" y="95"/>
                      </a:cubicBezTo>
                      <a:moveTo>
                        <a:pt x="9" y="95"/>
                      </a:moveTo>
                      <a:cubicBezTo>
                        <a:pt x="8" y="96"/>
                        <a:pt x="7" y="97"/>
                        <a:pt x="6" y="99"/>
                      </a:cubicBezTo>
                      <a:cubicBezTo>
                        <a:pt x="6" y="99"/>
                        <a:pt x="7" y="99"/>
                        <a:pt x="7" y="99"/>
                      </a:cubicBezTo>
                      <a:cubicBezTo>
                        <a:pt x="9" y="95"/>
                        <a:pt x="9" y="95"/>
                        <a:pt x="9" y="95"/>
                      </a:cubicBezTo>
                      <a:cubicBezTo>
                        <a:pt x="9" y="95"/>
                        <a:pt x="9" y="95"/>
                        <a:pt x="9" y="95"/>
                      </a:cubicBezTo>
                      <a:moveTo>
                        <a:pt x="75" y="94"/>
                      </a:moveTo>
                      <a:cubicBezTo>
                        <a:pt x="75" y="94"/>
                        <a:pt x="75" y="94"/>
                        <a:pt x="75" y="94"/>
                      </a:cubicBezTo>
                      <a:cubicBezTo>
                        <a:pt x="77" y="96"/>
                        <a:pt x="77" y="96"/>
                        <a:pt x="77" y="96"/>
                      </a:cubicBezTo>
                      <a:cubicBezTo>
                        <a:pt x="77" y="96"/>
                        <a:pt x="76" y="95"/>
                        <a:pt x="75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6" y="96"/>
                        <a:pt x="79" y="98"/>
                        <a:pt x="82" y="100"/>
                      </a:cubicBezTo>
                      <a:cubicBezTo>
                        <a:pt x="82" y="99"/>
                        <a:pt x="82" y="99"/>
                        <a:pt x="82" y="99"/>
                      </a:cubicBezTo>
                      <a:cubicBezTo>
                        <a:pt x="80" y="97"/>
                        <a:pt x="77" y="96"/>
                        <a:pt x="75" y="94"/>
                      </a:cubicBezTo>
                      <a:moveTo>
                        <a:pt x="64" y="94"/>
                      </a:moveTo>
                      <a:cubicBezTo>
                        <a:pt x="64" y="94"/>
                        <a:pt x="64" y="95"/>
                        <a:pt x="64" y="95"/>
                      </a:cubicBezTo>
                      <a:cubicBezTo>
                        <a:pt x="65" y="95"/>
                        <a:pt x="66" y="96"/>
                        <a:pt x="66" y="96"/>
                      </a:cubicBezTo>
                      <a:cubicBezTo>
                        <a:pt x="67" y="96"/>
                        <a:pt x="67" y="96"/>
                        <a:pt x="67" y="96"/>
                      </a:cubicBezTo>
                      <a:cubicBezTo>
                        <a:pt x="66" y="95"/>
                        <a:pt x="65" y="95"/>
                        <a:pt x="64" y="94"/>
                      </a:cubicBezTo>
                      <a:moveTo>
                        <a:pt x="128" y="94"/>
                      </a:moveTo>
                      <a:cubicBezTo>
                        <a:pt x="128" y="94"/>
                        <a:pt x="128" y="94"/>
                        <a:pt x="128" y="94"/>
                      </a:cubicBezTo>
                      <a:cubicBezTo>
                        <a:pt x="128" y="94"/>
                        <a:pt x="128" y="94"/>
                        <a:pt x="128" y="94"/>
                      </a:cubicBezTo>
                      <a:cubicBezTo>
                        <a:pt x="128" y="94"/>
                        <a:pt x="128" y="94"/>
                        <a:pt x="128" y="94"/>
                      </a:cubicBezTo>
                      <a:cubicBezTo>
                        <a:pt x="128" y="94"/>
                        <a:pt x="128" y="94"/>
                        <a:pt x="128" y="94"/>
                      </a:cubicBezTo>
                      <a:moveTo>
                        <a:pt x="14" y="94"/>
                      </a:moveTo>
                      <a:cubicBezTo>
                        <a:pt x="14" y="94"/>
                        <a:pt x="14" y="94"/>
                        <a:pt x="14" y="94"/>
                      </a:cubicBezTo>
                      <a:cubicBezTo>
                        <a:pt x="14" y="94"/>
                        <a:pt x="15" y="95"/>
                        <a:pt x="15" y="95"/>
                      </a:cubicBezTo>
                      <a:cubicBezTo>
                        <a:pt x="15" y="95"/>
                        <a:pt x="15" y="95"/>
                        <a:pt x="16" y="95"/>
                      </a:cubicBezTo>
                      <a:cubicBezTo>
                        <a:pt x="14" y="94"/>
                        <a:pt x="14" y="94"/>
                        <a:pt x="14" y="94"/>
                      </a:cubicBezTo>
                      <a:moveTo>
                        <a:pt x="93" y="94"/>
                      </a:moveTo>
                      <a:cubicBezTo>
                        <a:pt x="93" y="94"/>
                        <a:pt x="93" y="94"/>
                        <a:pt x="93" y="94"/>
                      </a:cubicBezTo>
                      <a:cubicBezTo>
                        <a:pt x="97" y="96"/>
                        <a:pt x="101" y="99"/>
                        <a:pt x="105" y="101"/>
                      </a:cubicBezTo>
                      <a:cubicBezTo>
                        <a:pt x="105" y="101"/>
                        <a:pt x="105" y="101"/>
                        <a:pt x="105" y="101"/>
                      </a:cubicBezTo>
                      <a:cubicBezTo>
                        <a:pt x="101" y="99"/>
                        <a:pt x="97" y="96"/>
                        <a:pt x="93" y="94"/>
                      </a:cubicBezTo>
                      <a:moveTo>
                        <a:pt x="138" y="94"/>
                      </a:moveTo>
                      <a:cubicBezTo>
                        <a:pt x="138" y="94"/>
                        <a:pt x="138" y="94"/>
                        <a:pt x="138" y="94"/>
                      </a:cubicBezTo>
                      <a:cubicBezTo>
                        <a:pt x="140" y="95"/>
                        <a:pt x="141" y="96"/>
                        <a:pt x="143" y="97"/>
                      </a:cubicBezTo>
                      <a:cubicBezTo>
                        <a:pt x="143" y="97"/>
                        <a:pt x="143" y="97"/>
                        <a:pt x="143" y="97"/>
                      </a:cubicBezTo>
                      <a:cubicBezTo>
                        <a:pt x="142" y="96"/>
                        <a:pt x="140" y="95"/>
                        <a:pt x="138" y="94"/>
                      </a:cubicBezTo>
                      <a:moveTo>
                        <a:pt x="71" y="93"/>
                      </a:moveTo>
                      <a:cubicBezTo>
                        <a:pt x="71" y="93"/>
                        <a:pt x="71" y="93"/>
                        <a:pt x="71" y="93"/>
                      </a:cubicBezTo>
                      <a:cubicBezTo>
                        <a:pt x="72" y="94"/>
                        <a:pt x="72" y="94"/>
                        <a:pt x="72" y="94"/>
                      </a:cubicBezTo>
                      <a:cubicBezTo>
                        <a:pt x="73" y="94"/>
                        <a:pt x="73" y="94"/>
                        <a:pt x="73" y="94"/>
                      </a:cubicBezTo>
                      <a:cubicBezTo>
                        <a:pt x="73" y="94"/>
                        <a:pt x="72" y="94"/>
                        <a:pt x="72" y="94"/>
                      </a:cubicBezTo>
                      <a:cubicBezTo>
                        <a:pt x="72" y="93"/>
                        <a:pt x="72" y="93"/>
                        <a:pt x="71" y="93"/>
                      </a:cubicBezTo>
                      <a:moveTo>
                        <a:pt x="112" y="93"/>
                      </a:moveTo>
                      <a:cubicBezTo>
                        <a:pt x="111" y="95"/>
                        <a:pt x="110" y="96"/>
                        <a:pt x="109" y="98"/>
                      </a:cubicBezTo>
                      <a:cubicBezTo>
                        <a:pt x="112" y="100"/>
                        <a:pt x="116" y="102"/>
                        <a:pt x="119" y="103"/>
                      </a:cubicBezTo>
                      <a:cubicBezTo>
                        <a:pt x="120" y="102"/>
                        <a:pt x="121" y="100"/>
                        <a:pt x="122" y="99"/>
                      </a:cubicBezTo>
                      <a:cubicBezTo>
                        <a:pt x="118" y="97"/>
                        <a:pt x="115" y="95"/>
                        <a:pt x="112" y="93"/>
                      </a:cubicBezTo>
                      <a:moveTo>
                        <a:pt x="93" y="93"/>
                      </a:moveTo>
                      <a:cubicBezTo>
                        <a:pt x="93" y="93"/>
                        <a:pt x="93" y="93"/>
                        <a:pt x="93" y="93"/>
                      </a:cubicBezTo>
                      <a:cubicBezTo>
                        <a:pt x="97" y="96"/>
                        <a:pt x="101" y="98"/>
                        <a:pt x="105" y="101"/>
                      </a:cubicBezTo>
                      <a:cubicBezTo>
                        <a:pt x="106" y="101"/>
                        <a:pt x="106" y="100"/>
                        <a:pt x="106" y="100"/>
                      </a:cubicBezTo>
                      <a:cubicBezTo>
                        <a:pt x="102" y="98"/>
                        <a:pt x="97" y="95"/>
                        <a:pt x="93" y="93"/>
                      </a:cubicBezTo>
                      <a:moveTo>
                        <a:pt x="72" y="92"/>
                      </a:moveTo>
                      <a:cubicBezTo>
                        <a:pt x="72" y="92"/>
                        <a:pt x="72" y="93"/>
                        <a:pt x="72" y="93"/>
                      </a:cubicBezTo>
                      <a:cubicBezTo>
                        <a:pt x="72" y="93"/>
                        <a:pt x="73" y="93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3"/>
                        <a:pt x="72" y="93"/>
                        <a:pt x="72" y="92"/>
                      </a:cubicBezTo>
                      <a:moveTo>
                        <a:pt x="94" y="92"/>
                      </a:moveTo>
                      <a:cubicBezTo>
                        <a:pt x="94" y="92"/>
                        <a:pt x="94" y="92"/>
                        <a:pt x="94" y="92"/>
                      </a:cubicBezTo>
                      <a:cubicBezTo>
                        <a:pt x="98" y="95"/>
                        <a:pt x="102" y="97"/>
                        <a:pt x="106" y="100"/>
                      </a:cubicBezTo>
                      <a:cubicBezTo>
                        <a:pt x="106" y="99"/>
                        <a:pt x="106" y="99"/>
                        <a:pt x="106" y="99"/>
                      </a:cubicBezTo>
                      <a:cubicBezTo>
                        <a:pt x="102" y="97"/>
                        <a:pt x="98" y="94"/>
                        <a:pt x="94" y="92"/>
                      </a:cubicBezTo>
                      <a:moveTo>
                        <a:pt x="32" y="91"/>
                      </a:moveTo>
                      <a:cubicBezTo>
                        <a:pt x="31" y="94"/>
                        <a:pt x="29" y="96"/>
                        <a:pt x="28" y="99"/>
                      </a:cubicBezTo>
                      <a:cubicBezTo>
                        <a:pt x="28" y="99"/>
                        <a:pt x="28" y="99"/>
                        <a:pt x="29" y="99"/>
                      </a:cubicBezTo>
                      <a:cubicBezTo>
                        <a:pt x="29" y="98"/>
                        <a:pt x="30" y="97"/>
                        <a:pt x="31" y="96"/>
                      </a:cubicBezTo>
                      <a:cubicBezTo>
                        <a:pt x="31" y="95"/>
                        <a:pt x="32" y="93"/>
                        <a:pt x="33" y="92"/>
                      </a:cubicBezTo>
                      <a:cubicBezTo>
                        <a:pt x="33" y="92"/>
                        <a:pt x="32" y="91"/>
                        <a:pt x="32" y="91"/>
                      </a:cubicBezTo>
                      <a:moveTo>
                        <a:pt x="68" y="91"/>
                      </a:moveTo>
                      <a:cubicBezTo>
                        <a:pt x="68" y="91"/>
                        <a:pt x="68" y="91"/>
                        <a:pt x="69" y="92"/>
                      </a:cubicBezTo>
                      <a:cubicBezTo>
                        <a:pt x="69" y="92"/>
                        <a:pt x="69" y="92"/>
                        <a:pt x="69" y="92"/>
                      </a:cubicBezTo>
                      <a:cubicBezTo>
                        <a:pt x="68" y="91"/>
                        <a:pt x="68" y="91"/>
                        <a:pt x="68" y="91"/>
                      </a:cubicBezTo>
                      <a:moveTo>
                        <a:pt x="95" y="91"/>
                      </a:moveTo>
                      <a:cubicBezTo>
                        <a:pt x="94" y="91"/>
                        <a:pt x="94" y="91"/>
                        <a:pt x="94" y="91"/>
                      </a:cubicBezTo>
                      <a:cubicBezTo>
                        <a:pt x="98" y="94"/>
                        <a:pt x="103" y="96"/>
                        <a:pt x="107" y="99"/>
                      </a:cubicBezTo>
                      <a:cubicBezTo>
                        <a:pt x="107" y="99"/>
                        <a:pt x="107" y="98"/>
                        <a:pt x="107" y="98"/>
                      </a:cubicBezTo>
                      <a:cubicBezTo>
                        <a:pt x="103" y="96"/>
                        <a:pt x="99" y="93"/>
                        <a:pt x="95" y="91"/>
                      </a:cubicBezTo>
                      <a:moveTo>
                        <a:pt x="133" y="90"/>
                      </a:moveTo>
                      <a:cubicBezTo>
                        <a:pt x="133" y="90"/>
                        <a:pt x="132" y="90"/>
                        <a:pt x="132" y="90"/>
                      </a:cubicBezTo>
                      <a:cubicBezTo>
                        <a:pt x="134" y="91"/>
                        <a:pt x="136" y="92"/>
                        <a:pt x="137" y="93"/>
                      </a:cubicBezTo>
                      <a:cubicBezTo>
                        <a:pt x="137" y="93"/>
                        <a:pt x="137" y="93"/>
                        <a:pt x="137" y="93"/>
                      </a:cubicBezTo>
                      <a:cubicBezTo>
                        <a:pt x="136" y="92"/>
                        <a:pt x="134" y="91"/>
                        <a:pt x="133" y="90"/>
                      </a:cubicBezTo>
                      <a:moveTo>
                        <a:pt x="67" y="89"/>
                      </a:move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8" y="90"/>
                        <a:pt x="69" y="91"/>
                        <a:pt x="70" y="91"/>
                      </a:cubicBezTo>
                      <a:cubicBezTo>
                        <a:pt x="70" y="91"/>
                        <a:pt x="70" y="91"/>
                        <a:pt x="70" y="91"/>
                      </a:cubicBezTo>
                      <a:cubicBezTo>
                        <a:pt x="69" y="91"/>
                        <a:pt x="68" y="90"/>
                        <a:pt x="67" y="89"/>
                      </a:cubicBezTo>
                      <a:moveTo>
                        <a:pt x="29" y="89"/>
                      </a:moveTo>
                      <a:cubicBezTo>
                        <a:pt x="28" y="92"/>
                        <a:pt x="26" y="94"/>
                        <a:pt x="25" y="97"/>
                      </a:cubicBezTo>
                      <a:cubicBezTo>
                        <a:pt x="25" y="97"/>
                        <a:pt x="26" y="98"/>
                        <a:pt x="27" y="98"/>
                      </a:cubicBezTo>
                      <a:cubicBezTo>
                        <a:pt x="27" y="97"/>
                        <a:pt x="28" y="96"/>
                        <a:pt x="28" y="95"/>
                      </a:cubicBezTo>
                      <a:cubicBezTo>
                        <a:pt x="28" y="96"/>
                        <a:pt x="27" y="97"/>
                        <a:pt x="27" y="98"/>
                      </a:cubicBezTo>
                      <a:cubicBezTo>
                        <a:pt x="27" y="98"/>
                        <a:pt x="27" y="98"/>
                        <a:pt x="27" y="98"/>
                      </a:cubicBezTo>
                      <a:cubicBezTo>
                        <a:pt x="29" y="96"/>
                        <a:pt x="30" y="93"/>
                        <a:pt x="32" y="91"/>
                      </a:cubicBezTo>
                      <a:cubicBezTo>
                        <a:pt x="31" y="90"/>
                        <a:pt x="30" y="90"/>
                        <a:pt x="29" y="89"/>
                      </a:cubicBezTo>
                      <a:moveTo>
                        <a:pt x="78" y="89"/>
                      </a:moveTo>
                      <a:cubicBezTo>
                        <a:pt x="77" y="91"/>
                        <a:pt x="76" y="92"/>
                        <a:pt x="75" y="93"/>
                      </a:cubicBezTo>
                      <a:cubicBezTo>
                        <a:pt x="78" y="95"/>
                        <a:pt x="80" y="96"/>
                        <a:pt x="83" y="98"/>
                      </a:cubicBezTo>
                      <a:cubicBezTo>
                        <a:pt x="83" y="96"/>
                        <a:pt x="84" y="95"/>
                        <a:pt x="85" y="94"/>
                      </a:cubicBezTo>
                      <a:cubicBezTo>
                        <a:pt x="83" y="92"/>
                        <a:pt x="80" y="91"/>
                        <a:pt x="78" y="89"/>
                      </a:cubicBezTo>
                      <a:moveTo>
                        <a:pt x="131" y="89"/>
                      </a:moveTo>
                      <a:cubicBezTo>
                        <a:pt x="131" y="89"/>
                        <a:pt x="131" y="89"/>
                        <a:pt x="131" y="89"/>
                      </a:cubicBezTo>
                      <a:cubicBezTo>
                        <a:pt x="131" y="89"/>
                        <a:pt x="131" y="89"/>
                        <a:pt x="131" y="89"/>
                      </a:cubicBezTo>
                      <a:cubicBezTo>
                        <a:pt x="131" y="89"/>
                        <a:pt x="131" y="89"/>
                        <a:pt x="131" y="89"/>
                      </a:cubicBezTo>
                      <a:cubicBezTo>
                        <a:pt x="131" y="89"/>
                        <a:pt x="131" y="89"/>
                        <a:pt x="131" y="89"/>
                      </a:cubicBezTo>
                      <a:moveTo>
                        <a:pt x="53" y="89"/>
                      </a:moveTo>
                      <a:cubicBezTo>
                        <a:pt x="52" y="91"/>
                        <a:pt x="51" y="93"/>
                        <a:pt x="49" y="95"/>
                      </a:cubicBezTo>
                      <a:cubicBezTo>
                        <a:pt x="50" y="95"/>
                        <a:pt x="50" y="95"/>
                        <a:pt x="51" y="95"/>
                      </a:cubicBezTo>
                      <a:cubicBezTo>
                        <a:pt x="53" y="92"/>
                        <a:pt x="53" y="92"/>
                        <a:pt x="53" y="92"/>
                      </a:cubicBezTo>
                      <a:cubicBezTo>
                        <a:pt x="53" y="91"/>
                        <a:pt x="54" y="90"/>
                        <a:pt x="54" y="90"/>
                      </a:cubicBezTo>
                      <a:cubicBezTo>
                        <a:pt x="54" y="90"/>
                        <a:pt x="53" y="89"/>
                        <a:pt x="53" y="89"/>
                      </a:cubicBezTo>
                      <a:moveTo>
                        <a:pt x="52" y="88"/>
                      </a:moveTo>
                      <a:cubicBezTo>
                        <a:pt x="51" y="90"/>
                        <a:pt x="50" y="92"/>
                        <a:pt x="49" y="94"/>
                      </a:cubicBezTo>
                      <a:cubicBezTo>
                        <a:pt x="49" y="94"/>
                        <a:pt x="49" y="94"/>
                        <a:pt x="49" y="94"/>
                      </a:cubicBezTo>
                      <a:cubicBezTo>
                        <a:pt x="50" y="93"/>
                        <a:pt x="51" y="91"/>
                        <a:pt x="53" y="89"/>
                      </a:cubicBezTo>
                      <a:cubicBezTo>
                        <a:pt x="52" y="89"/>
                        <a:pt x="52" y="89"/>
                        <a:pt x="52" y="89"/>
                      </a:cubicBezTo>
                      <a:cubicBezTo>
                        <a:pt x="50" y="93"/>
                        <a:pt x="50" y="93"/>
                        <a:pt x="50" y="93"/>
                      </a:cubicBezTo>
                      <a:cubicBezTo>
                        <a:pt x="50" y="92"/>
                        <a:pt x="51" y="90"/>
                        <a:pt x="52" y="89"/>
                      </a:cubicBezTo>
                      <a:cubicBezTo>
                        <a:pt x="52" y="89"/>
                        <a:pt x="52" y="89"/>
                        <a:pt x="52" y="88"/>
                      </a:cubicBezTo>
                      <a:moveTo>
                        <a:pt x="115" y="88"/>
                      </a:moveTo>
                      <a:cubicBezTo>
                        <a:pt x="115" y="88"/>
                        <a:pt x="115" y="88"/>
                        <a:pt x="115" y="88"/>
                      </a:cubicBezTo>
                      <a:cubicBezTo>
                        <a:pt x="118" y="90"/>
                        <a:pt x="120" y="91"/>
                        <a:pt x="123" y="93"/>
                      </a:cubicBezTo>
                      <a:cubicBezTo>
                        <a:pt x="117" y="90"/>
                        <a:pt x="117" y="90"/>
                        <a:pt x="117" y="90"/>
                      </a:cubicBezTo>
                      <a:cubicBezTo>
                        <a:pt x="116" y="89"/>
                        <a:pt x="116" y="88"/>
                        <a:pt x="115" y="88"/>
                      </a:cubicBezTo>
                      <a:moveTo>
                        <a:pt x="53" y="88"/>
                      </a:moveTo>
                      <a:cubicBezTo>
                        <a:pt x="53" y="88"/>
                        <a:pt x="53" y="88"/>
                        <a:pt x="53" y="88"/>
                      </a:cubicBezTo>
                      <a:cubicBezTo>
                        <a:pt x="53" y="89"/>
                        <a:pt x="54" y="89"/>
                        <a:pt x="54" y="89"/>
                      </a:cubicBezTo>
                      <a:cubicBezTo>
                        <a:pt x="55" y="89"/>
                        <a:pt x="55" y="89"/>
                        <a:pt x="55" y="89"/>
                      </a:cubicBezTo>
                      <a:cubicBezTo>
                        <a:pt x="54" y="88"/>
                        <a:pt x="54" y="88"/>
                        <a:pt x="53" y="88"/>
                      </a:cubicBezTo>
                      <a:moveTo>
                        <a:pt x="115" y="88"/>
                      </a:moveTo>
                      <a:cubicBezTo>
                        <a:pt x="115" y="88"/>
                        <a:pt x="115" y="88"/>
                        <a:pt x="115" y="88"/>
                      </a:cubicBezTo>
                      <a:cubicBezTo>
                        <a:pt x="117" y="90"/>
                        <a:pt x="117" y="90"/>
                        <a:pt x="117" y="90"/>
                      </a:cubicBezTo>
                      <a:cubicBezTo>
                        <a:pt x="119" y="91"/>
                        <a:pt x="121" y="92"/>
                        <a:pt x="125" y="94"/>
                      </a:cubicBezTo>
                      <a:cubicBezTo>
                        <a:pt x="125" y="94"/>
                        <a:pt x="125" y="93"/>
                        <a:pt x="125" y="93"/>
                      </a:cubicBezTo>
                      <a:cubicBezTo>
                        <a:pt x="122" y="91"/>
                        <a:pt x="119" y="90"/>
                        <a:pt x="115" y="88"/>
                      </a:cubicBezTo>
                      <a:moveTo>
                        <a:pt x="53" y="87"/>
                      </a:moveTo>
                      <a:cubicBezTo>
                        <a:pt x="53" y="88"/>
                        <a:pt x="53" y="88"/>
                        <a:pt x="53" y="88"/>
                      </a:cubicBezTo>
                      <a:cubicBezTo>
                        <a:pt x="53" y="88"/>
                        <a:pt x="53" y="88"/>
                        <a:pt x="53" y="88"/>
                      </a:cubicBezTo>
                      <a:cubicBezTo>
                        <a:pt x="53" y="88"/>
                        <a:pt x="53" y="88"/>
                        <a:pt x="53" y="88"/>
                      </a:cubicBezTo>
                      <a:cubicBezTo>
                        <a:pt x="53" y="88"/>
                        <a:pt x="53" y="88"/>
                        <a:pt x="53" y="87"/>
                      </a:cubicBezTo>
                      <a:moveTo>
                        <a:pt x="75" y="87"/>
                      </a:moveTo>
                      <a:cubicBezTo>
                        <a:pt x="74" y="89"/>
                        <a:pt x="73" y="90"/>
                        <a:pt x="72" y="92"/>
                      </a:cubicBezTo>
                      <a:cubicBezTo>
                        <a:pt x="73" y="92"/>
                        <a:pt x="73" y="92"/>
                        <a:pt x="74" y="92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5" y="88"/>
                        <a:pt x="75" y="87"/>
                      </a:cubicBezTo>
                      <a:moveTo>
                        <a:pt x="53" y="87"/>
                      </a:moveTo>
                      <a:cubicBezTo>
                        <a:pt x="52" y="87"/>
                        <a:pt x="52" y="88"/>
                        <a:pt x="52" y="88"/>
                      </a:cubicBezTo>
                      <a:cubicBezTo>
                        <a:pt x="52" y="88"/>
                        <a:pt x="52" y="88"/>
                        <a:pt x="52" y="88"/>
                      </a:cubicBezTo>
                      <a:cubicBezTo>
                        <a:pt x="53" y="88"/>
                        <a:pt x="53" y="88"/>
                        <a:pt x="53" y="87"/>
                      </a:cubicBezTo>
                      <a:cubicBezTo>
                        <a:pt x="53" y="87"/>
                        <a:pt x="53" y="87"/>
                        <a:pt x="53" y="87"/>
                      </a:cubicBezTo>
                      <a:moveTo>
                        <a:pt x="49" y="87"/>
                      </a:moveTo>
                      <a:cubicBezTo>
                        <a:pt x="48" y="89"/>
                        <a:pt x="47" y="91"/>
                        <a:pt x="46" y="93"/>
                      </a:cubicBezTo>
                      <a:cubicBezTo>
                        <a:pt x="47" y="93"/>
                        <a:pt x="48" y="93"/>
                        <a:pt x="48" y="94"/>
                      </a:cubicBezTo>
                      <a:cubicBezTo>
                        <a:pt x="49" y="92"/>
                        <a:pt x="51" y="90"/>
                        <a:pt x="52" y="88"/>
                      </a:cubicBezTo>
                      <a:cubicBezTo>
                        <a:pt x="51" y="88"/>
                        <a:pt x="50" y="88"/>
                        <a:pt x="49" y="87"/>
                      </a:cubicBezTo>
                      <a:moveTo>
                        <a:pt x="116" y="87"/>
                      </a:moveTo>
                      <a:cubicBezTo>
                        <a:pt x="116" y="87"/>
                        <a:pt x="116" y="87"/>
                        <a:pt x="116" y="87"/>
                      </a:cubicBezTo>
                      <a:cubicBezTo>
                        <a:pt x="119" y="89"/>
                        <a:pt x="122" y="91"/>
                        <a:pt x="125" y="93"/>
                      </a:cubicBezTo>
                      <a:cubicBezTo>
                        <a:pt x="125" y="93"/>
                        <a:pt x="125" y="93"/>
                        <a:pt x="125" y="92"/>
                      </a:cubicBezTo>
                      <a:cubicBezTo>
                        <a:pt x="122" y="91"/>
                        <a:pt x="119" y="89"/>
                        <a:pt x="116" y="87"/>
                      </a:cubicBezTo>
                      <a:moveTo>
                        <a:pt x="80" y="86"/>
                      </a:moveTo>
                      <a:cubicBezTo>
                        <a:pt x="80" y="86"/>
                        <a:pt x="80" y="86"/>
                        <a:pt x="79" y="86"/>
                      </a:cubicBezTo>
                      <a:cubicBezTo>
                        <a:pt x="82" y="88"/>
                        <a:pt x="84" y="89"/>
                        <a:pt x="87" y="91"/>
                      </a:cubicBezTo>
                      <a:cubicBezTo>
                        <a:pt x="87" y="90"/>
                        <a:pt x="87" y="90"/>
                        <a:pt x="87" y="90"/>
                      </a:cubicBezTo>
                      <a:cubicBezTo>
                        <a:pt x="85" y="89"/>
                        <a:pt x="82" y="87"/>
                        <a:pt x="80" y="86"/>
                      </a:cubicBezTo>
                      <a:moveTo>
                        <a:pt x="50" y="86"/>
                      </a:moveTo>
                      <a:cubicBezTo>
                        <a:pt x="50" y="86"/>
                        <a:pt x="50" y="86"/>
                        <a:pt x="50" y="87"/>
                      </a:cubicBezTo>
                      <a:cubicBezTo>
                        <a:pt x="51" y="87"/>
                        <a:pt x="51" y="87"/>
                        <a:pt x="52" y="88"/>
                      </a:cubicBezTo>
                      <a:cubicBezTo>
                        <a:pt x="52" y="88"/>
                        <a:pt x="52" y="87"/>
                        <a:pt x="52" y="87"/>
                      </a:cubicBezTo>
                      <a:cubicBezTo>
                        <a:pt x="52" y="87"/>
                        <a:pt x="52" y="87"/>
                        <a:pt x="51" y="86"/>
                      </a:cubicBezTo>
                      <a:cubicBezTo>
                        <a:pt x="51" y="86"/>
                        <a:pt x="51" y="86"/>
                        <a:pt x="50" y="86"/>
                      </a:cubicBezTo>
                      <a:moveTo>
                        <a:pt x="143" y="85"/>
                      </a:moveTo>
                      <a:cubicBezTo>
                        <a:pt x="143" y="86"/>
                        <a:pt x="142" y="87"/>
                        <a:pt x="142" y="87"/>
                      </a:cubicBezTo>
                      <a:cubicBezTo>
                        <a:pt x="144" y="88"/>
                        <a:pt x="145" y="89"/>
                        <a:pt x="147" y="90"/>
                      </a:cubicBezTo>
                      <a:cubicBezTo>
                        <a:pt x="147" y="90"/>
                        <a:pt x="148" y="89"/>
                        <a:pt x="148" y="88"/>
                      </a:cubicBezTo>
                      <a:cubicBezTo>
                        <a:pt x="147" y="87"/>
                        <a:pt x="145" y="86"/>
                        <a:pt x="143" y="85"/>
                      </a:cubicBezTo>
                      <a:moveTo>
                        <a:pt x="80" y="85"/>
                      </a:moveTo>
                      <a:cubicBezTo>
                        <a:pt x="80" y="85"/>
                        <a:pt x="80" y="85"/>
                        <a:pt x="80" y="86"/>
                      </a:cubicBezTo>
                      <a:cubicBezTo>
                        <a:pt x="82" y="87"/>
                        <a:pt x="85" y="88"/>
                        <a:pt x="87" y="90"/>
                      </a:cubicBezTo>
                      <a:cubicBezTo>
                        <a:pt x="87" y="90"/>
                        <a:pt x="87" y="89"/>
                        <a:pt x="88" y="89"/>
                      </a:cubicBezTo>
                      <a:cubicBezTo>
                        <a:pt x="85" y="88"/>
                        <a:pt x="83" y="86"/>
                        <a:pt x="80" y="85"/>
                      </a:cubicBezTo>
                      <a:moveTo>
                        <a:pt x="80" y="85"/>
                      </a:moveTo>
                      <a:cubicBezTo>
                        <a:pt x="80" y="85"/>
                        <a:pt x="80" y="85"/>
                        <a:pt x="80" y="85"/>
                      </a:cubicBezTo>
                      <a:cubicBezTo>
                        <a:pt x="82" y="86"/>
                        <a:pt x="84" y="87"/>
                        <a:pt x="85" y="88"/>
                      </a:cubicBezTo>
                      <a:cubicBezTo>
                        <a:pt x="84" y="87"/>
                        <a:pt x="82" y="86"/>
                        <a:pt x="80" y="85"/>
                      </a:cubicBezTo>
                      <a:moveTo>
                        <a:pt x="98" y="85"/>
                      </a:moveTo>
                      <a:cubicBezTo>
                        <a:pt x="97" y="86"/>
                        <a:pt x="97" y="87"/>
                        <a:pt x="96" y="89"/>
                      </a:cubicBezTo>
                      <a:cubicBezTo>
                        <a:pt x="97" y="89"/>
                        <a:pt x="97" y="90"/>
                        <a:pt x="98" y="90"/>
                      </a:cubicBezTo>
                      <a:cubicBezTo>
                        <a:pt x="97" y="90"/>
                        <a:pt x="97" y="89"/>
                        <a:pt x="96" y="89"/>
                      </a:cubicBezTo>
                      <a:cubicBezTo>
                        <a:pt x="96" y="89"/>
                        <a:pt x="96" y="89"/>
                        <a:pt x="96" y="89"/>
                      </a:cubicBezTo>
                      <a:cubicBezTo>
                        <a:pt x="98" y="90"/>
                        <a:pt x="98" y="90"/>
                        <a:pt x="98" y="90"/>
                      </a:cubicBezTo>
                      <a:cubicBezTo>
                        <a:pt x="96" y="89"/>
                        <a:pt x="96" y="89"/>
                        <a:pt x="96" y="89"/>
                      </a:cubicBezTo>
                      <a:cubicBezTo>
                        <a:pt x="96" y="89"/>
                        <a:pt x="96" y="89"/>
                        <a:pt x="95" y="89"/>
                      </a:cubicBezTo>
                      <a:cubicBezTo>
                        <a:pt x="100" y="92"/>
                        <a:pt x="104" y="94"/>
                        <a:pt x="108" y="97"/>
                      </a:cubicBezTo>
                      <a:cubicBezTo>
                        <a:pt x="109" y="95"/>
                        <a:pt x="110" y="94"/>
                        <a:pt x="110" y="92"/>
                      </a:cubicBezTo>
                      <a:cubicBezTo>
                        <a:pt x="106" y="90"/>
                        <a:pt x="102" y="87"/>
                        <a:pt x="98" y="85"/>
                      </a:cubicBezTo>
                      <a:moveTo>
                        <a:pt x="70" y="84"/>
                      </a:moveTo>
                      <a:cubicBezTo>
                        <a:pt x="69" y="86"/>
                        <a:pt x="68" y="87"/>
                        <a:pt x="67" y="89"/>
                      </a:cubicBezTo>
                      <a:cubicBezTo>
                        <a:pt x="68" y="89"/>
                        <a:pt x="69" y="90"/>
                        <a:pt x="70" y="90"/>
                      </a:cubicBezTo>
                      <a:cubicBezTo>
                        <a:pt x="71" y="89"/>
                        <a:pt x="72" y="88"/>
                        <a:pt x="73" y="86"/>
                      </a:cubicBezTo>
                      <a:cubicBezTo>
                        <a:pt x="72" y="86"/>
                        <a:pt x="71" y="85"/>
                        <a:pt x="70" y="84"/>
                      </a:cubicBezTo>
                      <a:moveTo>
                        <a:pt x="77" y="84"/>
                      </a:moveTo>
                      <a:cubicBezTo>
                        <a:pt x="77" y="84"/>
                        <a:pt x="76" y="84"/>
                        <a:pt x="76" y="85"/>
                      </a:cubicBezTo>
                      <a:cubicBezTo>
                        <a:pt x="77" y="85"/>
                        <a:pt x="77" y="85"/>
                        <a:pt x="78" y="85"/>
                      </a:cubicBezTo>
                      <a:cubicBezTo>
                        <a:pt x="78" y="85"/>
                        <a:pt x="78" y="85"/>
                        <a:pt x="78" y="85"/>
                      </a:cubicBezTo>
                      <a:cubicBezTo>
                        <a:pt x="78" y="85"/>
                        <a:pt x="77" y="84"/>
                        <a:pt x="77" y="84"/>
                      </a:cubicBezTo>
                      <a:moveTo>
                        <a:pt x="81" y="84"/>
                      </a:move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3" y="86"/>
                        <a:pt x="85" y="87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6" y="87"/>
                        <a:pt x="83" y="85"/>
                        <a:pt x="81" y="84"/>
                      </a:cubicBezTo>
                      <a:moveTo>
                        <a:pt x="20" y="83"/>
                      </a:moveTo>
                      <a:cubicBezTo>
                        <a:pt x="18" y="86"/>
                        <a:pt x="17" y="89"/>
                        <a:pt x="15" y="91"/>
                      </a:cubicBezTo>
                      <a:cubicBezTo>
                        <a:pt x="16" y="92"/>
                        <a:pt x="16" y="92"/>
                        <a:pt x="17" y="93"/>
                      </a:cubicBezTo>
                      <a:cubicBezTo>
                        <a:pt x="18" y="90"/>
                        <a:pt x="20" y="87"/>
                        <a:pt x="21" y="85"/>
                      </a:cubicBezTo>
                      <a:cubicBezTo>
                        <a:pt x="21" y="84"/>
                        <a:pt x="20" y="84"/>
                        <a:pt x="20" y="83"/>
                      </a:cubicBezTo>
                      <a:moveTo>
                        <a:pt x="77" y="83"/>
                      </a:moveTo>
                      <a:cubicBezTo>
                        <a:pt x="77" y="83"/>
                        <a:pt x="77" y="84"/>
                        <a:pt x="77" y="84"/>
                      </a:cubicBezTo>
                      <a:cubicBezTo>
                        <a:pt x="77" y="84"/>
                        <a:pt x="78" y="84"/>
                        <a:pt x="78" y="84"/>
                      </a:cubicBezTo>
                      <a:cubicBezTo>
                        <a:pt x="78" y="84"/>
                        <a:pt x="78" y="84"/>
                        <a:pt x="78" y="84"/>
                      </a:cubicBezTo>
                      <a:cubicBezTo>
                        <a:pt x="78" y="84"/>
                        <a:pt x="78" y="84"/>
                        <a:pt x="77" y="83"/>
                      </a:cubicBezTo>
                      <a:moveTo>
                        <a:pt x="56" y="83"/>
                      </a:moveTo>
                      <a:cubicBezTo>
                        <a:pt x="56" y="83"/>
                        <a:pt x="56" y="83"/>
                        <a:pt x="56" y="83"/>
                      </a:cubicBezTo>
                      <a:cubicBezTo>
                        <a:pt x="56" y="84"/>
                        <a:pt x="57" y="84"/>
                        <a:pt x="57" y="84"/>
                      </a:cubicBezTo>
                      <a:cubicBezTo>
                        <a:pt x="57" y="84"/>
                        <a:pt x="58" y="84"/>
                        <a:pt x="58" y="84"/>
                      </a:cubicBezTo>
                      <a:cubicBezTo>
                        <a:pt x="57" y="84"/>
                        <a:pt x="56" y="83"/>
                        <a:pt x="56" y="83"/>
                      </a:cubicBezTo>
                      <a:moveTo>
                        <a:pt x="145" y="83"/>
                      </a:moveTo>
                      <a:cubicBezTo>
                        <a:pt x="144" y="83"/>
                        <a:pt x="144" y="84"/>
                        <a:pt x="144" y="84"/>
                      </a:cubicBezTo>
                      <a:cubicBezTo>
                        <a:pt x="145" y="85"/>
                        <a:pt x="147" y="86"/>
                        <a:pt x="149" y="87"/>
                      </a:cubicBezTo>
                      <a:cubicBezTo>
                        <a:pt x="149" y="87"/>
                        <a:pt x="149" y="86"/>
                        <a:pt x="150" y="86"/>
                      </a:cubicBezTo>
                      <a:cubicBezTo>
                        <a:pt x="148" y="85"/>
                        <a:pt x="146" y="84"/>
                        <a:pt x="145" y="83"/>
                      </a:cubicBezTo>
                      <a:moveTo>
                        <a:pt x="77" y="83"/>
                      </a:moveTo>
                      <a:cubicBezTo>
                        <a:pt x="77" y="83"/>
                        <a:pt x="77" y="83"/>
                        <a:pt x="77" y="83"/>
                      </a:cubicBezTo>
                      <a:cubicBezTo>
                        <a:pt x="78" y="83"/>
                        <a:pt x="78" y="84"/>
                        <a:pt x="79" y="84"/>
                      </a:cubicBezTo>
                      <a:cubicBezTo>
                        <a:pt x="79" y="84"/>
                        <a:pt x="79" y="84"/>
                        <a:pt x="79" y="84"/>
                      </a:cubicBezTo>
                      <a:cubicBezTo>
                        <a:pt x="78" y="83"/>
                        <a:pt x="78" y="83"/>
                        <a:pt x="77" y="83"/>
                      </a:cubicBezTo>
                      <a:moveTo>
                        <a:pt x="82" y="83"/>
                      </a:moveTo>
                      <a:cubicBezTo>
                        <a:pt x="81" y="83"/>
                        <a:pt x="81" y="83"/>
                        <a:pt x="81" y="83"/>
                      </a:cubicBezTo>
                      <a:cubicBezTo>
                        <a:pt x="84" y="85"/>
                        <a:pt x="86" y="86"/>
                        <a:pt x="88" y="88"/>
                      </a:cubicBezTo>
                      <a:cubicBezTo>
                        <a:pt x="88" y="88"/>
                        <a:pt x="89" y="87"/>
                        <a:pt x="89" y="87"/>
                      </a:cubicBezTo>
                      <a:cubicBezTo>
                        <a:pt x="86" y="86"/>
                        <a:pt x="84" y="84"/>
                        <a:pt x="82" y="83"/>
                      </a:cubicBezTo>
                      <a:moveTo>
                        <a:pt x="56" y="83"/>
                      </a:moveTo>
                      <a:cubicBezTo>
                        <a:pt x="56" y="83"/>
                        <a:pt x="56" y="83"/>
                        <a:pt x="56" y="83"/>
                      </a:cubicBezTo>
                      <a:cubicBezTo>
                        <a:pt x="57" y="83"/>
                        <a:pt x="57" y="83"/>
                        <a:pt x="58" y="84"/>
                      </a:cubicBezTo>
                      <a:cubicBezTo>
                        <a:pt x="58" y="84"/>
                        <a:pt x="58" y="84"/>
                        <a:pt x="58" y="84"/>
                      </a:cubicBezTo>
                      <a:cubicBezTo>
                        <a:pt x="57" y="83"/>
                        <a:pt x="57" y="83"/>
                        <a:pt x="56" y="83"/>
                      </a:cubicBezTo>
                      <a:moveTo>
                        <a:pt x="56" y="83"/>
                      </a:moveTo>
                      <a:cubicBezTo>
                        <a:pt x="56" y="83"/>
                        <a:pt x="56" y="83"/>
                        <a:pt x="56" y="83"/>
                      </a:cubicBezTo>
                      <a:cubicBezTo>
                        <a:pt x="57" y="83"/>
                        <a:pt x="57" y="83"/>
                        <a:pt x="58" y="84"/>
                      </a:cubicBezTo>
                      <a:cubicBezTo>
                        <a:pt x="58" y="84"/>
                        <a:pt x="58" y="84"/>
                        <a:pt x="58" y="84"/>
                      </a:cubicBezTo>
                      <a:cubicBezTo>
                        <a:pt x="57" y="83"/>
                        <a:pt x="57" y="83"/>
                        <a:pt x="56" y="83"/>
                      </a:cubicBezTo>
                      <a:moveTo>
                        <a:pt x="56" y="82"/>
                      </a:moveTo>
                      <a:cubicBezTo>
                        <a:pt x="56" y="83"/>
                        <a:pt x="56" y="83"/>
                        <a:pt x="56" y="83"/>
                      </a:cubicBezTo>
                      <a:cubicBezTo>
                        <a:pt x="57" y="83"/>
                        <a:pt x="57" y="83"/>
                        <a:pt x="58" y="84"/>
                      </a:cubicBezTo>
                      <a:cubicBezTo>
                        <a:pt x="58" y="84"/>
                        <a:pt x="58" y="83"/>
                        <a:pt x="58" y="83"/>
                      </a:cubicBezTo>
                      <a:cubicBezTo>
                        <a:pt x="57" y="83"/>
                        <a:pt x="57" y="83"/>
                        <a:pt x="56" y="82"/>
                      </a:cubicBezTo>
                      <a:moveTo>
                        <a:pt x="138" y="82"/>
                      </a:moveTo>
                      <a:cubicBezTo>
                        <a:pt x="138" y="82"/>
                        <a:pt x="138" y="82"/>
                        <a:pt x="138" y="82"/>
                      </a:cubicBezTo>
                      <a:cubicBezTo>
                        <a:pt x="137" y="83"/>
                        <a:pt x="137" y="83"/>
                        <a:pt x="136" y="84"/>
                      </a:cubicBezTo>
                      <a:cubicBezTo>
                        <a:pt x="138" y="85"/>
                        <a:pt x="140" y="86"/>
                        <a:pt x="141" y="87"/>
                      </a:cubicBezTo>
                      <a:cubicBezTo>
                        <a:pt x="142" y="86"/>
                        <a:pt x="142" y="85"/>
                        <a:pt x="142" y="85"/>
                      </a:cubicBezTo>
                      <a:cubicBezTo>
                        <a:pt x="141" y="84"/>
                        <a:pt x="139" y="83"/>
                        <a:pt x="138" y="82"/>
                      </a:cubicBezTo>
                      <a:moveTo>
                        <a:pt x="119" y="82"/>
                      </a:moveTo>
                      <a:cubicBezTo>
                        <a:pt x="119" y="82"/>
                        <a:pt x="119" y="82"/>
                        <a:pt x="119" y="82"/>
                      </a:cubicBezTo>
                      <a:cubicBezTo>
                        <a:pt x="122" y="84"/>
                        <a:pt x="125" y="86"/>
                        <a:pt x="128" y="88"/>
                      </a:cubicBezTo>
                      <a:cubicBezTo>
                        <a:pt x="128" y="88"/>
                        <a:pt x="128" y="88"/>
                        <a:pt x="128" y="88"/>
                      </a:cubicBezTo>
                      <a:cubicBezTo>
                        <a:pt x="125" y="86"/>
                        <a:pt x="122" y="84"/>
                        <a:pt x="119" y="82"/>
                      </a:cubicBezTo>
                      <a:moveTo>
                        <a:pt x="78" y="82"/>
                      </a:moveTo>
                      <a:cubicBezTo>
                        <a:pt x="78" y="82"/>
                        <a:pt x="78" y="82"/>
                        <a:pt x="78" y="82"/>
                      </a:cubicBezTo>
                      <a:cubicBezTo>
                        <a:pt x="78" y="83"/>
                        <a:pt x="79" y="83"/>
                        <a:pt x="79" y="83"/>
                      </a:cubicBezTo>
                      <a:cubicBezTo>
                        <a:pt x="79" y="83"/>
                        <a:pt x="79" y="83"/>
                        <a:pt x="79" y="83"/>
                      </a:cubicBezTo>
                      <a:cubicBezTo>
                        <a:pt x="79" y="82"/>
                        <a:pt x="78" y="82"/>
                        <a:pt x="78" y="82"/>
                      </a:cubicBezTo>
                      <a:moveTo>
                        <a:pt x="17" y="82"/>
                      </a:moveTo>
                      <a:cubicBezTo>
                        <a:pt x="15" y="84"/>
                        <a:pt x="13" y="87"/>
                        <a:pt x="12" y="90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7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2"/>
                      </a:cubicBezTo>
                      <a:moveTo>
                        <a:pt x="53" y="81"/>
                      </a:moveTo>
                      <a:cubicBezTo>
                        <a:pt x="53" y="81"/>
                        <a:pt x="53" y="81"/>
                        <a:pt x="53" y="82"/>
                      </a:cubicBezTo>
                      <a:cubicBezTo>
                        <a:pt x="54" y="82"/>
                        <a:pt x="55" y="82"/>
                        <a:pt x="55" y="83"/>
                      </a:cubicBezTo>
                      <a:cubicBezTo>
                        <a:pt x="55" y="83"/>
                        <a:pt x="55" y="83"/>
                        <a:pt x="55" y="83"/>
                      </a:cubicBezTo>
                      <a:cubicBezTo>
                        <a:pt x="55" y="82"/>
                        <a:pt x="54" y="82"/>
                        <a:pt x="53" y="81"/>
                      </a:cubicBezTo>
                      <a:moveTo>
                        <a:pt x="83" y="81"/>
                      </a:moveTo>
                      <a:cubicBezTo>
                        <a:pt x="82" y="81"/>
                        <a:pt x="82" y="81"/>
                        <a:pt x="82" y="81"/>
                      </a:cubicBezTo>
                      <a:cubicBezTo>
                        <a:pt x="85" y="83"/>
                        <a:pt x="87" y="84"/>
                        <a:pt x="89" y="86"/>
                      </a:cubicBezTo>
                      <a:cubicBezTo>
                        <a:pt x="90" y="86"/>
                        <a:pt x="90" y="85"/>
                        <a:pt x="90" y="85"/>
                      </a:cubicBezTo>
                      <a:cubicBezTo>
                        <a:pt x="83" y="81"/>
                        <a:pt x="83" y="81"/>
                        <a:pt x="83" y="81"/>
                      </a:cubicBezTo>
                      <a:moveTo>
                        <a:pt x="83" y="81"/>
                      </a:moveTo>
                      <a:cubicBezTo>
                        <a:pt x="83" y="81"/>
                        <a:pt x="83" y="81"/>
                        <a:pt x="83" y="81"/>
                      </a:cubicBezTo>
                      <a:cubicBezTo>
                        <a:pt x="90" y="85"/>
                        <a:pt x="90" y="85"/>
                        <a:pt x="90" y="85"/>
                      </a:cubicBezTo>
                      <a:cubicBezTo>
                        <a:pt x="90" y="85"/>
                        <a:pt x="90" y="85"/>
                        <a:pt x="90" y="85"/>
                      </a:cubicBezTo>
                      <a:cubicBezTo>
                        <a:pt x="87" y="84"/>
                        <a:pt x="85" y="83"/>
                        <a:pt x="83" y="81"/>
                      </a:cubicBezTo>
                      <a:moveTo>
                        <a:pt x="78" y="81"/>
                      </a:moveTo>
                      <a:cubicBezTo>
                        <a:pt x="78" y="81"/>
                        <a:pt x="78" y="81"/>
                        <a:pt x="78" y="82"/>
                      </a:cubicBezTo>
                      <a:cubicBezTo>
                        <a:pt x="79" y="82"/>
                        <a:pt x="79" y="82"/>
                        <a:pt x="79" y="82"/>
                      </a:cubicBezTo>
                      <a:cubicBezTo>
                        <a:pt x="80" y="82"/>
                        <a:pt x="80" y="82"/>
                        <a:pt x="80" y="82"/>
                      </a:cubicBezTo>
                      <a:cubicBezTo>
                        <a:pt x="79" y="82"/>
                        <a:pt x="79" y="81"/>
                        <a:pt x="78" y="81"/>
                      </a:cubicBezTo>
                      <a:moveTo>
                        <a:pt x="72" y="81"/>
                      </a:moveTo>
                      <a:cubicBezTo>
                        <a:pt x="72" y="81"/>
                        <a:pt x="71" y="82"/>
                        <a:pt x="71" y="82"/>
                      </a:cubicBezTo>
                      <a:cubicBezTo>
                        <a:pt x="72" y="82"/>
                        <a:pt x="73" y="83"/>
                        <a:pt x="74" y="83"/>
                      </a:cubicBezTo>
                      <a:cubicBezTo>
                        <a:pt x="74" y="83"/>
                        <a:pt x="74" y="83"/>
                        <a:pt x="75" y="83"/>
                      </a:cubicBezTo>
                      <a:cubicBezTo>
                        <a:pt x="74" y="82"/>
                        <a:pt x="73" y="82"/>
                        <a:pt x="72" y="81"/>
                      </a:cubicBezTo>
                      <a:moveTo>
                        <a:pt x="53" y="81"/>
                      </a:moveTo>
                      <a:cubicBezTo>
                        <a:pt x="53" y="81"/>
                        <a:pt x="53" y="81"/>
                        <a:pt x="53" y="81"/>
                      </a:cubicBezTo>
                      <a:cubicBezTo>
                        <a:pt x="54" y="82"/>
                        <a:pt x="55" y="82"/>
                        <a:pt x="56" y="83"/>
                      </a:cubicBezTo>
                      <a:cubicBezTo>
                        <a:pt x="56" y="83"/>
                        <a:pt x="56" y="82"/>
                        <a:pt x="56" y="82"/>
                      </a:cubicBezTo>
                      <a:cubicBezTo>
                        <a:pt x="55" y="82"/>
                        <a:pt x="54" y="82"/>
                        <a:pt x="53" y="81"/>
                      </a:cubicBezTo>
                      <a:moveTo>
                        <a:pt x="53" y="81"/>
                      </a:moveTo>
                      <a:cubicBezTo>
                        <a:pt x="53" y="81"/>
                        <a:pt x="53" y="81"/>
                        <a:pt x="53" y="81"/>
                      </a:cubicBezTo>
                      <a:cubicBezTo>
                        <a:pt x="54" y="82"/>
                        <a:pt x="55" y="82"/>
                        <a:pt x="56" y="82"/>
                      </a:cubicBezTo>
                      <a:cubicBezTo>
                        <a:pt x="56" y="82"/>
                        <a:pt x="56" y="82"/>
                        <a:pt x="56" y="82"/>
                      </a:cubicBezTo>
                      <a:cubicBezTo>
                        <a:pt x="55" y="82"/>
                        <a:pt x="54" y="82"/>
                        <a:pt x="53" y="81"/>
                      </a:cubicBezTo>
                      <a:moveTo>
                        <a:pt x="136" y="81"/>
                      </a:moveTo>
                      <a:cubicBezTo>
                        <a:pt x="135" y="81"/>
                        <a:pt x="135" y="82"/>
                        <a:pt x="134" y="83"/>
                      </a:cubicBezTo>
                      <a:cubicBezTo>
                        <a:pt x="135" y="83"/>
                        <a:pt x="135" y="83"/>
                        <a:pt x="135" y="83"/>
                      </a:cubicBezTo>
                      <a:cubicBezTo>
                        <a:pt x="136" y="81"/>
                        <a:pt x="136" y="81"/>
                        <a:pt x="136" y="81"/>
                      </a:cubicBezTo>
                      <a:cubicBezTo>
                        <a:pt x="136" y="81"/>
                        <a:pt x="136" y="81"/>
                        <a:pt x="136" y="81"/>
                      </a:cubicBezTo>
                      <a:moveTo>
                        <a:pt x="54" y="81"/>
                      </a:moveTo>
                      <a:cubicBezTo>
                        <a:pt x="53" y="81"/>
                        <a:pt x="53" y="81"/>
                        <a:pt x="53" y="81"/>
                      </a:cubicBezTo>
                      <a:cubicBezTo>
                        <a:pt x="54" y="82"/>
                        <a:pt x="55" y="82"/>
                        <a:pt x="56" y="82"/>
                      </a:cubicBezTo>
                      <a:cubicBezTo>
                        <a:pt x="56" y="82"/>
                        <a:pt x="56" y="82"/>
                        <a:pt x="56" y="82"/>
                      </a:cubicBezTo>
                      <a:cubicBezTo>
                        <a:pt x="55" y="82"/>
                        <a:pt x="54" y="81"/>
                        <a:pt x="54" y="81"/>
                      </a:cubicBezTo>
                      <a:moveTo>
                        <a:pt x="101" y="81"/>
                      </a:moveTo>
                      <a:cubicBezTo>
                        <a:pt x="101" y="81"/>
                        <a:pt x="101" y="81"/>
                        <a:pt x="101" y="81"/>
                      </a:cubicBezTo>
                      <a:cubicBezTo>
                        <a:pt x="106" y="84"/>
                        <a:pt x="110" y="86"/>
                        <a:pt x="113" y="88"/>
                      </a:cubicBezTo>
                      <a:cubicBezTo>
                        <a:pt x="113" y="88"/>
                        <a:pt x="113" y="88"/>
                        <a:pt x="113" y="88"/>
                      </a:cubicBezTo>
                      <a:cubicBezTo>
                        <a:pt x="109" y="85"/>
                        <a:pt x="105" y="83"/>
                        <a:pt x="101" y="81"/>
                      </a:cubicBezTo>
                      <a:moveTo>
                        <a:pt x="38" y="80"/>
                      </a:moveTo>
                      <a:cubicBezTo>
                        <a:pt x="37" y="82"/>
                        <a:pt x="36" y="84"/>
                        <a:pt x="35" y="86"/>
                      </a:cubicBezTo>
                      <a:cubicBezTo>
                        <a:pt x="35" y="87"/>
                        <a:pt x="35" y="87"/>
                        <a:pt x="36" y="87"/>
                      </a:cubicBezTo>
                      <a:cubicBezTo>
                        <a:pt x="37" y="85"/>
                        <a:pt x="38" y="83"/>
                        <a:pt x="39" y="81"/>
                      </a:cubicBezTo>
                      <a:cubicBezTo>
                        <a:pt x="39" y="81"/>
                        <a:pt x="38" y="81"/>
                        <a:pt x="38" y="80"/>
                      </a:cubicBezTo>
                      <a:moveTo>
                        <a:pt x="135" y="80"/>
                      </a:moveTo>
                      <a:cubicBezTo>
                        <a:pt x="135" y="81"/>
                        <a:pt x="134" y="82"/>
                        <a:pt x="134" y="82"/>
                      </a:cubicBezTo>
                      <a:cubicBezTo>
                        <a:pt x="134" y="82"/>
                        <a:pt x="134" y="83"/>
                        <a:pt x="134" y="83"/>
                      </a:cubicBezTo>
                      <a:cubicBezTo>
                        <a:pt x="135" y="81"/>
                        <a:pt x="135" y="81"/>
                        <a:pt x="135" y="81"/>
                      </a:cubicBezTo>
                      <a:cubicBezTo>
                        <a:pt x="135" y="80"/>
                        <a:pt x="135" y="80"/>
                        <a:pt x="135" y="80"/>
                      </a:cubicBezTo>
                      <a:moveTo>
                        <a:pt x="72" y="80"/>
                      </a:moveTo>
                      <a:cubicBezTo>
                        <a:pt x="72" y="80"/>
                        <a:pt x="72" y="81"/>
                        <a:pt x="72" y="81"/>
                      </a:cubicBezTo>
                      <a:cubicBezTo>
                        <a:pt x="73" y="81"/>
                        <a:pt x="74" y="82"/>
                        <a:pt x="75" y="82"/>
                      </a:cubicBezTo>
                      <a:cubicBezTo>
                        <a:pt x="75" y="82"/>
                        <a:pt x="75" y="82"/>
                        <a:pt x="75" y="82"/>
                      </a:cubicBezTo>
                      <a:cubicBezTo>
                        <a:pt x="74" y="81"/>
                        <a:pt x="73" y="81"/>
                        <a:pt x="72" y="80"/>
                      </a:cubicBezTo>
                      <a:moveTo>
                        <a:pt x="72" y="80"/>
                      </a:moveTo>
                      <a:cubicBezTo>
                        <a:pt x="72" y="80"/>
                        <a:pt x="72" y="80"/>
                        <a:pt x="72" y="80"/>
                      </a:cubicBezTo>
                      <a:cubicBezTo>
                        <a:pt x="73" y="81"/>
                        <a:pt x="74" y="81"/>
                        <a:pt x="75" y="82"/>
                      </a:cubicBezTo>
                      <a:cubicBezTo>
                        <a:pt x="75" y="82"/>
                        <a:pt x="75" y="82"/>
                        <a:pt x="75" y="82"/>
                      </a:cubicBezTo>
                      <a:cubicBezTo>
                        <a:pt x="74" y="81"/>
                        <a:pt x="73" y="81"/>
                        <a:pt x="72" y="80"/>
                      </a:cubicBezTo>
                      <a:moveTo>
                        <a:pt x="139" y="80"/>
                      </a:moveTo>
                      <a:cubicBezTo>
                        <a:pt x="139" y="80"/>
                        <a:pt x="139" y="81"/>
                        <a:pt x="138" y="81"/>
                      </a:cubicBezTo>
                      <a:cubicBezTo>
                        <a:pt x="140" y="82"/>
                        <a:pt x="141" y="83"/>
                        <a:pt x="143" y="84"/>
                      </a:cubicBezTo>
                      <a:cubicBezTo>
                        <a:pt x="143" y="83"/>
                        <a:pt x="144" y="83"/>
                        <a:pt x="144" y="82"/>
                      </a:cubicBezTo>
                      <a:cubicBezTo>
                        <a:pt x="142" y="82"/>
                        <a:pt x="141" y="81"/>
                        <a:pt x="139" y="80"/>
                      </a:cubicBezTo>
                      <a:moveTo>
                        <a:pt x="79" y="80"/>
                      </a:moveTo>
                      <a:cubicBezTo>
                        <a:pt x="79" y="80"/>
                        <a:pt x="79" y="80"/>
                        <a:pt x="79" y="80"/>
                      </a:cubicBezTo>
                      <a:cubicBezTo>
                        <a:pt x="80" y="80"/>
                        <a:pt x="80" y="80"/>
                        <a:pt x="81" y="80"/>
                      </a:cubicBezTo>
                      <a:cubicBezTo>
                        <a:pt x="81" y="80"/>
                        <a:pt x="81" y="80"/>
                        <a:pt x="81" y="80"/>
                      </a:cubicBezTo>
                      <a:cubicBezTo>
                        <a:pt x="79" y="80"/>
                        <a:pt x="79" y="80"/>
                        <a:pt x="79" y="80"/>
                      </a:cubicBezTo>
                      <a:moveTo>
                        <a:pt x="79" y="79"/>
                      </a:moveTo>
                      <a:cubicBezTo>
                        <a:pt x="79" y="79"/>
                        <a:pt x="79" y="79"/>
                        <a:pt x="79" y="80"/>
                      </a:cubicBezTo>
                      <a:cubicBezTo>
                        <a:pt x="81" y="80"/>
                        <a:pt x="81" y="80"/>
                        <a:pt x="81" y="80"/>
                      </a:cubicBezTo>
                      <a:cubicBezTo>
                        <a:pt x="81" y="80"/>
                        <a:pt x="81" y="80"/>
                        <a:pt x="81" y="80"/>
                      </a:cubicBezTo>
                      <a:cubicBezTo>
                        <a:pt x="80" y="80"/>
                        <a:pt x="80" y="80"/>
                        <a:pt x="79" y="79"/>
                      </a:cubicBezTo>
                      <a:moveTo>
                        <a:pt x="102" y="79"/>
                      </a:moveTo>
                      <a:cubicBezTo>
                        <a:pt x="102" y="80"/>
                        <a:pt x="101" y="80"/>
                        <a:pt x="101" y="80"/>
                      </a:cubicBezTo>
                      <a:cubicBezTo>
                        <a:pt x="105" y="82"/>
                        <a:pt x="109" y="85"/>
                        <a:pt x="113" y="87"/>
                      </a:cubicBezTo>
                      <a:cubicBezTo>
                        <a:pt x="113" y="87"/>
                        <a:pt x="114" y="87"/>
                        <a:pt x="114" y="87"/>
                      </a:cubicBezTo>
                      <a:cubicBezTo>
                        <a:pt x="110" y="84"/>
                        <a:pt x="106" y="82"/>
                        <a:pt x="102" y="79"/>
                      </a:cubicBezTo>
                      <a:moveTo>
                        <a:pt x="39" y="79"/>
                      </a:moveTo>
                      <a:cubicBezTo>
                        <a:pt x="39" y="79"/>
                        <a:pt x="39" y="80"/>
                        <a:pt x="39" y="80"/>
                      </a:cubicBezTo>
                      <a:cubicBezTo>
                        <a:pt x="39" y="80"/>
                        <a:pt x="39" y="80"/>
                        <a:pt x="39" y="80"/>
                      </a:cubicBezTo>
                      <a:cubicBezTo>
                        <a:pt x="40" y="80"/>
                        <a:pt x="40" y="80"/>
                        <a:pt x="40" y="80"/>
                      </a:cubicBezTo>
                      <a:cubicBezTo>
                        <a:pt x="40" y="79"/>
                        <a:pt x="39" y="79"/>
                        <a:pt x="39" y="79"/>
                      </a:cubicBezTo>
                      <a:moveTo>
                        <a:pt x="36" y="79"/>
                      </a:moveTo>
                      <a:cubicBezTo>
                        <a:pt x="35" y="80"/>
                        <a:pt x="35" y="80"/>
                        <a:pt x="35" y="81"/>
                      </a:cubicBezTo>
                      <a:cubicBezTo>
                        <a:pt x="34" y="82"/>
                        <a:pt x="33" y="83"/>
                        <a:pt x="32" y="85"/>
                      </a:cubicBezTo>
                      <a:cubicBezTo>
                        <a:pt x="33" y="85"/>
                        <a:pt x="34" y="86"/>
                        <a:pt x="34" y="86"/>
                      </a:cubicBezTo>
                      <a:cubicBezTo>
                        <a:pt x="35" y="84"/>
                        <a:pt x="36" y="83"/>
                        <a:pt x="37" y="81"/>
                      </a:cubicBezTo>
                      <a:cubicBezTo>
                        <a:pt x="37" y="81"/>
                        <a:pt x="38" y="81"/>
                        <a:pt x="38" y="80"/>
                      </a:cubicBezTo>
                      <a:cubicBezTo>
                        <a:pt x="37" y="80"/>
                        <a:pt x="36" y="79"/>
                        <a:pt x="36" y="79"/>
                      </a:cubicBezTo>
                      <a:moveTo>
                        <a:pt x="73" y="79"/>
                      </a:moveTo>
                      <a:cubicBezTo>
                        <a:pt x="73" y="79"/>
                        <a:pt x="73" y="79"/>
                        <a:pt x="73" y="79"/>
                      </a:cubicBezTo>
                      <a:cubicBezTo>
                        <a:pt x="73" y="79"/>
                        <a:pt x="73" y="79"/>
                        <a:pt x="73" y="79"/>
                      </a:cubicBezTo>
                      <a:cubicBezTo>
                        <a:pt x="74" y="80"/>
                        <a:pt x="75" y="81"/>
                        <a:pt x="75" y="81"/>
                      </a:cubicBezTo>
                      <a:cubicBezTo>
                        <a:pt x="76" y="81"/>
                        <a:pt x="76" y="81"/>
                        <a:pt x="76" y="81"/>
                      </a:cubicBezTo>
                      <a:cubicBezTo>
                        <a:pt x="75" y="80"/>
                        <a:pt x="74" y="79"/>
                        <a:pt x="73" y="79"/>
                      </a:cubicBezTo>
                      <a:moveTo>
                        <a:pt x="102" y="79"/>
                      </a:moveTo>
                      <a:cubicBezTo>
                        <a:pt x="102" y="79"/>
                        <a:pt x="102" y="79"/>
                        <a:pt x="102" y="79"/>
                      </a:cubicBezTo>
                      <a:cubicBezTo>
                        <a:pt x="106" y="81"/>
                        <a:pt x="110" y="84"/>
                        <a:pt x="114" y="86"/>
                      </a:cubicBezTo>
                      <a:cubicBezTo>
                        <a:pt x="114" y="86"/>
                        <a:pt x="114" y="86"/>
                        <a:pt x="114" y="86"/>
                      </a:cubicBezTo>
                      <a:cubicBezTo>
                        <a:pt x="110" y="83"/>
                        <a:pt x="106" y="81"/>
                        <a:pt x="102" y="79"/>
                      </a:cubicBezTo>
                      <a:moveTo>
                        <a:pt x="137" y="78"/>
                      </a:moveTo>
                      <a:cubicBezTo>
                        <a:pt x="137" y="79"/>
                        <a:pt x="137" y="79"/>
                        <a:pt x="136" y="80"/>
                      </a:cubicBezTo>
                      <a:cubicBezTo>
                        <a:pt x="136" y="80"/>
                        <a:pt x="136" y="80"/>
                        <a:pt x="136" y="80"/>
                      </a:cubicBezTo>
                      <a:cubicBezTo>
                        <a:pt x="137" y="78"/>
                        <a:pt x="137" y="78"/>
                        <a:pt x="137" y="78"/>
                      </a:cubicBezTo>
                      <a:cubicBezTo>
                        <a:pt x="137" y="78"/>
                        <a:pt x="137" y="78"/>
                        <a:pt x="137" y="78"/>
                      </a:cubicBezTo>
                      <a:moveTo>
                        <a:pt x="59" y="78"/>
                      </a:moveTo>
                      <a:cubicBezTo>
                        <a:pt x="59" y="79"/>
                        <a:pt x="58" y="79"/>
                        <a:pt x="58" y="80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8" y="83"/>
                        <a:pt x="58" y="83"/>
                      </a:cubicBezTo>
                      <a:cubicBezTo>
                        <a:pt x="59" y="82"/>
                        <a:pt x="60" y="80"/>
                        <a:pt x="60" y="79"/>
                      </a:cubicBezTo>
                      <a:cubicBezTo>
                        <a:pt x="60" y="79"/>
                        <a:pt x="59" y="78"/>
                        <a:pt x="59" y="78"/>
                      </a:cubicBezTo>
                      <a:moveTo>
                        <a:pt x="74" y="78"/>
                      </a:moveTo>
                      <a:cubicBezTo>
                        <a:pt x="73" y="78"/>
                        <a:pt x="73" y="78"/>
                        <a:pt x="73" y="79"/>
                      </a:cubicBezTo>
                      <a:cubicBezTo>
                        <a:pt x="74" y="79"/>
                        <a:pt x="75" y="80"/>
                        <a:pt x="76" y="80"/>
                      </a:cubicBezTo>
                      <a:cubicBezTo>
                        <a:pt x="76" y="80"/>
                        <a:pt x="76" y="80"/>
                        <a:pt x="76" y="80"/>
                      </a:cubicBezTo>
                      <a:cubicBezTo>
                        <a:pt x="75" y="79"/>
                        <a:pt x="74" y="79"/>
                        <a:pt x="74" y="78"/>
                      </a:cubicBezTo>
                      <a:moveTo>
                        <a:pt x="136" y="78"/>
                      </a:moveTo>
                      <a:cubicBezTo>
                        <a:pt x="136" y="78"/>
                        <a:pt x="136" y="79"/>
                        <a:pt x="136" y="79"/>
                      </a:cubicBezTo>
                      <a:cubicBezTo>
                        <a:pt x="136" y="80"/>
                        <a:pt x="136" y="80"/>
                        <a:pt x="136" y="80"/>
                      </a:cubicBezTo>
                      <a:cubicBezTo>
                        <a:pt x="137" y="78"/>
                        <a:pt x="137" y="78"/>
                        <a:pt x="137" y="78"/>
                      </a:cubicBezTo>
                      <a:cubicBezTo>
                        <a:pt x="137" y="78"/>
                        <a:pt x="137" y="78"/>
                        <a:pt x="136" y="78"/>
                      </a:cubicBezTo>
                      <a:moveTo>
                        <a:pt x="37" y="78"/>
                      </a:moveTo>
                      <a:cubicBezTo>
                        <a:pt x="36" y="78"/>
                        <a:pt x="36" y="78"/>
                        <a:pt x="36" y="78"/>
                      </a:cubicBezTo>
                      <a:cubicBezTo>
                        <a:pt x="37" y="79"/>
                        <a:pt x="37" y="79"/>
                        <a:pt x="38" y="80"/>
                      </a:cubicBezTo>
                      <a:cubicBezTo>
                        <a:pt x="38" y="79"/>
                        <a:pt x="38" y="79"/>
                        <a:pt x="39" y="79"/>
                      </a:cubicBezTo>
                      <a:cubicBezTo>
                        <a:pt x="38" y="78"/>
                        <a:pt x="37" y="78"/>
                        <a:pt x="37" y="78"/>
                      </a:cubicBezTo>
                      <a:moveTo>
                        <a:pt x="76" y="77"/>
                      </a:moveTo>
                      <a:cubicBezTo>
                        <a:pt x="76" y="78"/>
                        <a:pt x="77" y="78"/>
                        <a:pt x="77" y="78"/>
                      </a:cubicBezTo>
                      <a:cubicBezTo>
                        <a:pt x="77" y="78"/>
                        <a:pt x="77" y="78"/>
                        <a:pt x="77" y="78"/>
                      </a:cubicBezTo>
                      <a:cubicBezTo>
                        <a:pt x="76" y="77"/>
                        <a:pt x="76" y="77"/>
                        <a:pt x="76" y="77"/>
                      </a:cubicBezTo>
                      <a:moveTo>
                        <a:pt x="85" y="77"/>
                      </a:moveTo>
                      <a:cubicBezTo>
                        <a:pt x="85" y="78"/>
                        <a:pt x="84" y="79"/>
                        <a:pt x="83" y="80"/>
                      </a:cubicBezTo>
                      <a:cubicBezTo>
                        <a:pt x="83" y="80"/>
                        <a:pt x="83" y="81"/>
                        <a:pt x="83" y="81"/>
                      </a:cubicBezTo>
                      <a:cubicBezTo>
                        <a:pt x="85" y="83"/>
                        <a:pt x="87" y="84"/>
                        <a:pt x="90" y="85"/>
                      </a:cubicBezTo>
                      <a:cubicBezTo>
                        <a:pt x="91" y="84"/>
                        <a:pt x="91" y="82"/>
                        <a:pt x="92" y="81"/>
                      </a:cubicBezTo>
                      <a:cubicBezTo>
                        <a:pt x="90" y="80"/>
                        <a:pt x="87" y="78"/>
                        <a:pt x="85" y="77"/>
                      </a:cubicBezTo>
                      <a:moveTo>
                        <a:pt x="74" y="77"/>
                      </a:moveTo>
                      <a:cubicBezTo>
                        <a:pt x="74" y="77"/>
                        <a:pt x="74" y="77"/>
                        <a:pt x="74" y="77"/>
                      </a:cubicBezTo>
                      <a:cubicBezTo>
                        <a:pt x="75" y="77"/>
                        <a:pt x="75" y="77"/>
                        <a:pt x="76" y="77"/>
                      </a:cubicBezTo>
                      <a:cubicBezTo>
                        <a:pt x="77" y="78"/>
                        <a:pt x="77" y="78"/>
                        <a:pt x="77" y="78"/>
                      </a:cubicBezTo>
                      <a:cubicBezTo>
                        <a:pt x="77" y="78"/>
                        <a:pt x="77" y="78"/>
                        <a:pt x="77" y="78"/>
                      </a:cubicBezTo>
                      <a:cubicBezTo>
                        <a:pt x="76" y="78"/>
                        <a:pt x="75" y="77"/>
                        <a:pt x="74" y="77"/>
                      </a:cubicBezTo>
                      <a:moveTo>
                        <a:pt x="56" y="76"/>
                      </a:moveTo>
                      <a:cubicBezTo>
                        <a:pt x="55" y="78"/>
                        <a:pt x="54" y="79"/>
                        <a:pt x="54" y="80"/>
                      </a:cubicBezTo>
                      <a:cubicBezTo>
                        <a:pt x="54" y="81"/>
                        <a:pt x="55" y="81"/>
                        <a:pt x="56" y="82"/>
                      </a:cubicBezTo>
                      <a:cubicBezTo>
                        <a:pt x="57" y="80"/>
                        <a:pt x="58" y="79"/>
                        <a:pt x="58" y="78"/>
                      </a:cubicBezTo>
                      <a:cubicBezTo>
                        <a:pt x="58" y="77"/>
                        <a:pt x="57" y="77"/>
                        <a:pt x="56" y="76"/>
                      </a:cubicBezTo>
                      <a:moveTo>
                        <a:pt x="60" y="76"/>
                      </a:moveTo>
                      <a:cubicBezTo>
                        <a:pt x="60" y="76"/>
                        <a:pt x="60" y="76"/>
                        <a:pt x="60" y="76"/>
                      </a:cubicBezTo>
                      <a:cubicBezTo>
                        <a:pt x="61" y="76"/>
                        <a:pt x="61" y="76"/>
                        <a:pt x="62" y="76"/>
                      </a:cubicBezTo>
                      <a:cubicBezTo>
                        <a:pt x="61" y="76"/>
                        <a:pt x="61" y="76"/>
                        <a:pt x="60" y="76"/>
                      </a:cubicBezTo>
                      <a:moveTo>
                        <a:pt x="82" y="75"/>
                      </a:moveTo>
                      <a:cubicBezTo>
                        <a:pt x="81" y="76"/>
                        <a:pt x="80" y="78"/>
                        <a:pt x="79" y="79"/>
                      </a:cubicBezTo>
                      <a:cubicBezTo>
                        <a:pt x="80" y="80"/>
                        <a:pt x="80" y="80"/>
                        <a:pt x="81" y="80"/>
                      </a:cubicBezTo>
                      <a:cubicBezTo>
                        <a:pt x="83" y="76"/>
                        <a:pt x="83" y="76"/>
                        <a:pt x="83" y="76"/>
                      </a:cubicBezTo>
                      <a:cubicBezTo>
                        <a:pt x="83" y="76"/>
                        <a:pt x="82" y="75"/>
                        <a:pt x="82" y="75"/>
                      </a:cubicBezTo>
                      <a:moveTo>
                        <a:pt x="61" y="75"/>
                      </a:moveTo>
                      <a:cubicBezTo>
                        <a:pt x="61" y="75"/>
                        <a:pt x="61" y="75"/>
                        <a:pt x="61" y="75"/>
                      </a:cubicBezTo>
                      <a:cubicBezTo>
                        <a:pt x="61" y="76"/>
                        <a:pt x="61" y="76"/>
                        <a:pt x="62" y="76"/>
                      </a:cubicBezTo>
                      <a:cubicBezTo>
                        <a:pt x="62" y="76"/>
                        <a:pt x="62" y="76"/>
                        <a:pt x="62" y="75"/>
                      </a:cubicBezTo>
                      <a:cubicBezTo>
                        <a:pt x="62" y="75"/>
                        <a:pt x="61" y="75"/>
                        <a:pt x="61" y="75"/>
                      </a:cubicBezTo>
                      <a:moveTo>
                        <a:pt x="42" y="75"/>
                      </a:moveTo>
                      <a:cubicBezTo>
                        <a:pt x="42" y="75"/>
                        <a:pt x="41" y="75"/>
                        <a:pt x="41" y="75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cubicBezTo>
                        <a:pt x="42" y="75"/>
                        <a:pt x="42" y="75"/>
                        <a:pt x="43" y="75"/>
                      </a:cubicBezTo>
                      <a:cubicBezTo>
                        <a:pt x="42" y="75"/>
                        <a:pt x="42" y="75"/>
                        <a:pt x="42" y="75"/>
                      </a:cubicBezTo>
                      <a:moveTo>
                        <a:pt x="124" y="74"/>
                      </a:moveTo>
                      <a:cubicBezTo>
                        <a:pt x="124" y="75"/>
                        <a:pt x="123" y="75"/>
                        <a:pt x="123" y="76"/>
                      </a:cubicBezTo>
                      <a:cubicBezTo>
                        <a:pt x="126" y="78"/>
                        <a:pt x="129" y="79"/>
                        <a:pt x="132" y="81"/>
                      </a:cubicBezTo>
                      <a:cubicBezTo>
                        <a:pt x="132" y="81"/>
                        <a:pt x="133" y="80"/>
                        <a:pt x="133" y="79"/>
                      </a:cubicBezTo>
                      <a:cubicBezTo>
                        <a:pt x="130" y="77"/>
                        <a:pt x="127" y="76"/>
                        <a:pt x="124" y="74"/>
                      </a:cubicBezTo>
                      <a:moveTo>
                        <a:pt x="58" y="74"/>
                      </a:moveTo>
                      <a:cubicBezTo>
                        <a:pt x="58" y="74"/>
                        <a:pt x="58" y="74"/>
                        <a:pt x="58" y="74"/>
                      </a:cubicBezTo>
                      <a:cubicBezTo>
                        <a:pt x="58" y="74"/>
                        <a:pt x="59" y="75"/>
                        <a:pt x="60" y="75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cubicBezTo>
                        <a:pt x="59" y="75"/>
                        <a:pt x="58" y="74"/>
                        <a:pt x="58" y="74"/>
                      </a:cubicBezTo>
                      <a:moveTo>
                        <a:pt x="42" y="74"/>
                      </a:move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5"/>
                        <a:pt x="42" y="75"/>
                        <a:pt x="43" y="75"/>
                      </a:cubicBezTo>
                      <a:cubicBezTo>
                        <a:pt x="43" y="75"/>
                        <a:pt x="43" y="75"/>
                        <a:pt x="43" y="74"/>
                      </a:cubicBezTo>
                      <a:cubicBezTo>
                        <a:pt x="43" y="74"/>
                        <a:pt x="42" y="74"/>
                        <a:pt x="42" y="74"/>
                      </a:cubicBezTo>
                      <a:moveTo>
                        <a:pt x="105" y="74"/>
                      </a:moveTo>
                      <a:cubicBezTo>
                        <a:pt x="105" y="74"/>
                        <a:pt x="105" y="74"/>
                        <a:pt x="105" y="74"/>
                      </a:cubicBezTo>
                      <a:cubicBezTo>
                        <a:pt x="109" y="76"/>
                        <a:pt x="113" y="79"/>
                        <a:pt x="117" y="81"/>
                      </a:cubicBezTo>
                      <a:cubicBezTo>
                        <a:pt x="117" y="81"/>
                        <a:pt x="117" y="81"/>
                        <a:pt x="117" y="81"/>
                      </a:cubicBezTo>
                      <a:cubicBezTo>
                        <a:pt x="113" y="78"/>
                        <a:pt x="109" y="76"/>
                        <a:pt x="105" y="74"/>
                      </a:cubicBezTo>
                      <a:moveTo>
                        <a:pt x="62" y="73"/>
                      </a:moveTo>
                      <a:cubicBezTo>
                        <a:pt x="62" y="74"/>
                        <a:pt x="61" y="74"/>
                        <a:pt x="61" y="74"/>
                      </a:cubicBezTo>
                      <a:cubicBezTo>
                        <a:pt x="62" y="74"/>
                        <a:pt x="62" y="75"/>
                        <a:pt x="63" y="75"/>
                      </a:cubicBezTo>
                      <a:cubicBezTo>
                        <a:pt x="63" y="75"/>
                        <a:pt x="63" y="74"/>
                        <a:pt x="63" y="74"/>
                      </a:cubicBezTo>
                      <a:cubicBezTo>
                        <a:pt x="63" y="74"/>
                        <a:pt x="62" y="74"/>
                        <a:pt x="62" y="73"/>
                      </a:cubicBezTo>
                      <a:moveTo>
                        <a:pt x="39" y="73"/>
                      </a:moveTo>
                      <a:cubicBezTo>
                        <a:pt x="39" y="73"/>
                        <a:pt x="39" y="73"/>
                        <a:pt x="39" y="74"/>
                      </a:cubicBezTo>
                      <a:cubicBezTo>
                        <a:pt x="40" y="74"/>
                        <a:pt x="40" y="74"/>
                        <a:pt x="41" y="75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4"/>
                        <a:pt x="40" y="74"/>
                        <a:pt x="39" y="73"/>
                      </a:cubicBezTo>
                      <a:moveTo>
                        <a:pt x="26" y="73"/>
                      </a:moveTo>
                      <a:cubicBezTo>
                        <a:pt x="24" y="75"/>
                        <a:pt x="23" y="77"/>
                        <a:pt x="22" y="79"/>
                      </a:cubicBezTo>
                      <a:cubicBezTo>
                        <a:pt x="23" y="80"/>
                        <a:pt x="23" y="80"/>
                        <a:pt x="24" y="80"/>
                      </a:cubicBezTo>
                      <a:cubicBezTo>
                        <a:pt x="25" y="78"/>
                        <a:pt x="26" y="76"/>
                        <a:pt x="27" y="74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moveTo>
                        <a:pt x="58" y="73"/>
                      </a:moveTo>
                      <a:cubicBezTo>
                        <a:pt x="58" y="73"/>
                        <a:pt x="58" y="73"/>
                        <a:pt x="58" y="74"/>
                      </a:cubicBezTo>
                      <a:cubicBezTo>
                        <a:pt x="59" y="74"/>
                        <a:pt x="59" y="75"/>
                        <a:pt x="60" y="75"/>
                      </a:cubicBezTo>
                      <a:cubicBezTo>
                        <a:pt x="60" y="75"/>
                        <a:pt x="60" y="75"/>
                        <a:pt x="60" y="74"/>
                      </a:cubicBezTo>
                      <a:cubicBezTo>
                        <a:pt x="60" y="74"/>
                        <a:pt x="59" y="73"/>
                        <a:pt x="58" y="73"/>
                      </a:cubicBezTo>
                      <a:moveTo>
                        <a:pt x="88" y="73"/>
                      </a:moveTo>
                      <a:cubicBezTo>
                        <a:pt x="88" y="73"/>
                        <a:pt x="88" y="73"/>
                        <a:pt x="88" y="73"/>
                      </a:cubicBezTo>
                      <a:cubicBezTo>
                        <a:pt x="90" y="74"/>
                        <a:pt x="92" y="75"/>
                        <a:pt x="94" y="77"/>
                      </a:cubicBezTo>
                      <a:cubicBezTo>
                        <a:pt x="95" y="77"/>
                        <a:pt x="95" y="77"/>
                        <a:pt x="95" y="77"/>
                      </a:cubicBezTo>
                      <a:cubicBezTo>
                        <a:pt x="92" y="75"/>
                        <a:pt x="90" y="74"/>
                        <a:pt x="88" y="73"/>
                      </a:cubicBezTo>
                      <a:moveTo>
                        <a:pt x="40" y="72"/>
                      </a:moveTo>
                      <a:cubicBezTo>
                        <a:pt x="40" y="73"/>
                        <a:pt x="39" y="73"/>
                        <a:pt x="39" y="73"/>
                      </a:cubicBezTo>
                      <a:cubicBezTo>
                        <a:pt x="40" y="74"/>
                        <a:pt x="41" y="74"/>
                        <a:pt x="41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1" y="73"/>
                        <a:pt x="40" y="73"/>
                        <a:pt x="40" y="72"/>
                      </a:cubicBezTo>
                      <a:moveTo>
                        <a:pt x="62" y="72"/>
                      </a:moveTo>
                      <a:cubicBezTo>
                        <a:pt x="62" y="73"/>
                        <a:pt x="62" y="73"/>
                        <a:pt x="62" y="73"/>
                      </a:cubicBezTo>
                      <a:cubicBezTo>
                        <a:pt x="62" y="73"/>
                        <a:pt x="63" y="73"/>
                        <a:pt x="63" y="74"/>
                      </a:cubicBezTo>
                      <a:cubicBezTo>
                        <a:pt x="64" y="74"/>
                        <a:pt x="64" y="73"/>
                        <a:pt x="64" y="73"/>
                      </a:cubicBezTo>
                      <a:cubicBezTo>
                        <a:pt x="63" y="73"/>
                        <a:pt x="63" y="73"/>
                        <a:pt x="62" y="72"/>
                      </a:cubicBezTo>
                      <a:moveTo>
                        <a:pt x="77" y="72"/>
                      </a:moveTo>
                      <a:cubicBezTo>
                        <a:pt x="76" y="74"/>
                        <a:pt x="75" y="75"/>
                        <a:pt x="74" y="77"/>
                      </a:cubicBezTo>
                      <a:cubicBezTo>
                        <a:pt x="75" y="77"/>
                        <a:pt x="76" y="78"/>
                        <a:pt x="77" y="78"/>
                      </a:cubicBezTo>
                      <a:cubicBezTo>
                        <a:pt x="78" y="77"/>
                        <a:pt x="79" y="75"/>
                        <a:pt x="80" y="74"/>
                      </a:cubicBezTo>
                      <a:cubicBezTo>
                        <a:pt x="79" y="73"/>
                        <a:pt x="78" y="73"/>
                        <a:pt x="77" y="72"/>
                      </a:cubicBezTo>
                      <a:moveTo>
                        <a:pt x="59" y="72"/>
                      </a:moveTo>
                      <a:cubicBezTo>
                        <a:pt x="59" y="72"/>
                        <a:pt x="59" y="72"/>
                        <a:pt x="59" y="72"/>
                      </a:cubicBezTo>
                      <a:cubicBezTo>
                        <a:pt x="59" y="73"/>
                        <a:pt x="60" y="73"/>
                        <a:pt x="61" y="74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0" y="73"/>
                        <a:pt x="60" y="72"/>
                        <a:pt x="59" y="72"/>
                      </a:cubicBezTo>
                      <a:moveTo>
                        <a:pt x="26" y="72"/>
                      </a:moveTo>
                      <a:cubicBezTo>
                        <a:pt x="26" y="72"/>
                        <a:pt x="26" y="72"/>
                        <a:pt x="26" y="72"/>
                      </a:cubicBezTo>
                      <a:cubicBezTo>
                        <a:pt x="26" y="73"/>
                        <a:pt x="27" y="73"/>
                        <a:pt x="28" y="73"/>
                      </a:cubicBezTo>
                      <a:cubicBezTo>
                        <a:pt x="28" y="73"/>
                        <a:pt x="28" y="73"/>
                        <a:pt x="28" y="73"/>
                      </a:cubicBezTo>
                      <a:cubicBezTo>
                        <a:pt x="27" y="72"/>
                        <a:pt x="27" y="72"/>
                        <a:pt x="26" y="72"/>
                      </a:cubicBezTo>
                      <a:moveTo>
                        <a:pt x="63" y="72"/>
                      </a:move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3" y="72"/>
                        <a:pt x="63" y="73"/>
                        <a:pt x="64" y="73"/>
                      </a:cubicBezTo>
                      <a:cubicBezTo>
                        <a:pt x="64" y="73"/>
                        <a:pt x="64" y="73"/>
                        <a:pt x="64" y="72"/>
                      </a:cubicBezTo>
                      <a:cubicBezTo>
                        <a:pt x="64" y="72"/>
                        <a:pt x="63" y="72"/>
                        <a:pt x="63" y="72"/>
                      </a:cubicBezTo>
                      <a:moveTo>
                        <a:pt x="23" y="71"/>
                      </a:moveTo>
                      <a:cubicBezTo>
                        <a:pt x="22" y="74"/>
                        <a:pt x="20" y="76"/>
                        <a:pt x="19" y="78"/>
                      </a:cubicBezTo>
                      <a:cubicBezTo>
                        <a:pt x="19" y="78"/>
                        <a:pt x="20" y="78"/>
                        <a:pt x="20" y="78"/>
                      </a:cubicBezTo>
                      <a:cubicBezTo>
                        <a:pt x="24" y="72"/>
                        <a:pt x="24" y="72"/>
                        <a:pt x="24" y="72"/>
                      </a:cubicBezTo>
                      <a:cubicBezTo>
                        <a:pt x="23" y="71"/>
                        <a:pt x="23" y="71"/>
                        <a:pt x="23" y="71"/>
                      </a:cubicBezTo>
                      <a:moveTo>
                        <a:pt x="88" y="71"/>
                      </a:moveTo>
                      <a:cubicBezTo>
                        <a:pt x="88" y="72"/>
                        <a:pt x="88" y="72"/>
                        <a:pt x="88" y="72"/>
                      </a:cubicBezTo>
                      <a:cubicBezTo>
                        <a:pt x="89" y="73"/>
                        <a:pt x="91" y="74"/>
                        <a:pt x="92" y="74"/>
                      </a:cubicBezTo>
                      <a:cubicBezTo>
                        <a:pt x="93" y="75"/>
                        <a:pt x="94" y="76"/>
                        <a:pt x="95" y="76"/>
                      </a:cubicBezTo>
                      <a:cubicBezTo>
                        <a:pt x="95" y="76"/>
                        <a:pt x="95" y="76"/>
                        <a:pt x="95" y="76"/>
                      </a:cubicBezTo>
                      <a:cubicBezTo>
                        <a:pt x="93" y="74"/>
                        <a:pt x="91" y="73"/>
                        <a:pt x="88" y="71"/>
                      </a:cubicBezTo>
                      <a:moveTo>
                        <a:pt x="126" y="71"/>
                      </a:moveTo>
                      <a:cubicBezTo>
                        <a:pt x="125" y="72"/>
                        <a:pt x="125" y="72"/>
                        <a:pt x="125" y="73"/>
                      </a:cubicBezTo>
                      <a:cubicBezTo>
                        <a:pt x="128" y="75"/>
                        <a:pt x="131" y="76"/>
                        <a:pt x="134" y="78"/>
                      </a:cubicBezTo>
                      <a:cubicBezTo>
                        <a:pt x="134" y="78"/>
                        <a:pt x="134" y="77"/>
                        <a:pt x="134" y="77"/>
                      </a:cubicBezTo>
                      <a:cubicBezTo>
                        <a:pt x="132" y="75"/>
                        <a:pt x="129" y="73"/>
                        <a:pt x="126" y="71"/>
                      </a:cubicBezTo>
                      <a:moveTo>
                        <a:pt x="141" y="71"/>
                      </a:moveTo>
                      <a:cubicBezTo>
                        <a:pt x="141" y="71"/>
                        <a:pt x="141" y="71"/>
                        <a:pt x="141" y="72"/>
                      </a:cubicBezTo>
                      <a:cubicBezTo>
                        <a:pt x="141" y="72"/>
                        <a:pt x="141" y="72"/>
                        <a:pt x="141" y="72"/>
                      </a:cubicBezTo>
                      <a:cubicBezTo>
                        <a:pt x="142" y="71"/>
                        <a:pt x="142" y="71"/>
                        <a:pt x="142" y="71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moveTo>
                        <a:pt x="85" y="71"/>
                      </a:moveTo>
                      <a:cubicBezTo>
                        <a:pt x="84" y="71"/>
                        <a:pt x="84" y="71"/>
                        <a:pt x="84" y="71"/>
                      </a:cubicBezTo>
                      <a:cubicBezTo>
                        <a:pt x="85" y="71"/>
                        <a:pt x="85" y="71"/>
                        <a:pt x="86" y="72"/>
                      </a:cubicBezTo>
                      <a:cubicBezTo>
                        <a:pt x="86" y="71"/>
                        <a:pt x="86" y="71"/>
                        <a:pt x="86" y="71"/>
                      </a:cubicBezTo>
                      <a:cubicBezTo>
                        <a:pt x="85" y="71"/>
                        <a:pt x="85" y="71"/>
                        <a:pt x="85" y="71"/>
                      </a:cubicBezTo>
                      <a:moveTo>
                        <a:pt x="60" y="71"/>
                      </a:moveTo>
                      <a:cubicBezTo>
                        <a:pt x="60" y="71"/>
                        <a:pt x="59" y="71"/>
                        <a:pt x="59" y="71"/>
                      </a:cubicBezTo>
                      <a:cubicBezTo>
                        <a:pt x="60" y="72"/>
                        <a:pt x="61" y="72"/>
                        <a:pt x="61" y="73"/>
                      </a:cubicBezTo>
                      <a:cubicBezTo>
                        <a:pt x="62" y="72"/>
                        <a:pt x="62" y="72"/>
                        <a:pt x="62" y="72"/>
                      </a:cubicBezTo>
                      <a:cubicBezTo>
                        <a:pt x="61" y="72"/>
                        <a:pt x="60" y="71"/>
                        <a:pt x="60" y="71"/>
                      </a:cubicBezTo>
                      <a:moveTo>
                        <a:pt x="89" y="71"/>
                      </a:moveTo>
                      <a:cubicBezTo>
                        <a:pt x="89" y="71"/>
                        <a:pt x="89" y="71"/>
                        <a:pt x="89" y="71"/>
                      </a:cubicBezTo>
                      <a:cubicBezTo>
                        <a:pt x="91" y="72"/>
                        <a:pt x="93" y="74"/>
                        <a:pt x="95" y="75"/>
                      </a:cubicBezTo>
                      <a:cubicBezTo>
                        <a:pt x="96" y="75"/>
                        <a:pt x="96" y="75"/>
                        <a:pt x="96" y="75"/>
                      </a:cubicBezTo>
                      <a:cubicBezTo>
                        <a:pt x="93" y="73"/>
                        <a:pt x="91" y="72"/>
                        <a:pt x="89" y="71"/>
                      </a:cubicBezTo>
                      <a:moveTo>
                        <a:pt x="141" y="70"/>
                      </a:moveTo>
                      <a:cubicBezTo>
                        <a:pt x="141" y="71"/>
                        <a:pt x="141" y="71"/>
                        <a:pt x="140" y="71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cubicBezTo>
                        <a:pt x="141" y="70"/>
                        <a:pt x="141" y="70"/>
                        <a:pt x="141" y="70"/>
                      </a:cubicBezTo>
                      <a:moveTo>
                        <a:pt x="24" y="70"/>
                      </a:moveTo>
                      <a:cubicBezTo>
                        <a:pt x="24" y="70"/>
                        <a:pt x="24" y="71"/>
                        <a:pt x="23" y="71"/>
                      </a:cubicBezTo>
                      <a:cubicBezTo>
                        <a:pt x="24" y="71"/>
                        <a:pt x="24" y="71"/>
                        <a:pt x="24" y="71"/>
                      </a:cubicBezTo>
                      <a:cubicBezTo>
                        <a:pt x="24" y="71"/>
                        <a:pt x="24" y="71"/>
                        <a:pt x="24" y="71"/>
                      </a:cubicBezTo>
                      <a:cubicBezTo>
                        <a:pt x="24" y="70"/>
                        <a:pt x="24" y="70"/>
                        <a:pt x="24" y="70"/>
                      </a:cubicBezTo>
                      <a:moveTo>
                        <a:pt x="153" y="70"/>
                      </a:moveTo>
                      <a:cubicBezTo>
                        <a:pt x="151" y="72"/>
                        <a:pt x="150" y="74"/>
                        <a:pt x="149" y="76"/>
                      </a:cubicBezTo>
                      <a:cubicBezTo>
                        <a:pt x="149" y="77"/>
                        <a:pt x="150" y="77"/>
                        <a:pt x="150" y="77"/>
                      </a:cubicBezTo>
                      <a:cubicBezTo>
                        <a:pt x="151" y="78"/>
                        <a:pt x="152" y="79"/>
                        <a:pt x="154" y="79"/>
                      </a:cubicBezTo>
                      <a:cubicBezTo>
                        <a:pt x="155" y="77"/>
                        <a:pt x="156" y="75"/>
                        <a:pt x="157" y="73"/>
                      </a:cubicBezTo>
                      <a:cubicBezTo>
                        <a:pt x="156" y="72"/>
                        <a:pt x="154" y="71"/>
                        <a:pt x="153" y="70"/>
                      </a:cubicBezTo>
                      <a:moveTo>
                        <a:pt x="60" y="70"/>
                      </a:moveTo>
                      <a:cubicBezTo>
                        <a:pt x="60" y="70"/>
                        <a:pt x="60" y="70"/>
                        <a:pt x="60" y="70"/>
                      </a:cubicBezTo>
                      <a:cubicBezTo>
                        <a:pt x="61" y="71"/>
                        <a:pt x="61" y="71"/>
                        <a:pt x="62" y="72"/>
                      </a:cubicBezTo>
                      <a:cubicBezTo>
                        <a:pt x="62" y="72"/>
                        <a:pt x="62" y="71"/>
                        <a:pt x="62" y="71"/>
                      </a:cubicBezTo>
                      <a:cubicBezTo>
                        <a:pt x="62" y="71"/>
                        <a:pt x="61" y="70"/>
                        <a:pt x="60" y="70"/>
                      </a:cubicBezTo>
                      <a:moveTo>
                        <a:pt x="44" y="70"/>
                      </a:moveTo>
                      <a:cubicBezTo>
                        <a:pt x="44" y="71"/>
                        <a:pt x="43" y="72"/>
                        <a:pt x="42" y="73"/>
                      </a:cubicBezTo>
                      <a:cubicBezTo>
                        <a:pt x="43" y="74"/>
                        <a:pt x="43" y="74"/>
                        <a:pt x="43" y="74"/>
                      </a:cubicBezTo>
                      <a:cubicBezTo>
                        <a:pt x="44" y="73"/>
                        <a:pt x="45" y="71"/>
                        <a:pt x="45" y="70"/>
                      </a:cubicBezTo>
                      <a:cubicBezTo>
                        <a:pt x="45" y="70"/>
                        <a:pt x="45" y="70"/>
                        <a:pt x="44" y="70"/>
                      </a:cubicBezTo>
                      <a:moveTo>
                        <a:pt x="85" y="69"/>
                      </a:moveTo>
                      <a:cubicBezTo>
                        <a:pt x="85" y="70"/>
                        <a:pt x="85" y="70"/>
                        <a:pt x="85" y="70"/>
                      </a:cubicBezTo>
                      <a:cubicBezTo>
                        <a:pt x="85" y="70"/>
                        <a:pt x="86" y="71"/>
                        <a:pt x="86" y="71"/>
                      </a:cubicBezTo>
                      <a:cubicBezTo>
                        <a:pt x="86" y="70"/>
                        <a:pt x="86" y="70"/>
                        <a:pt x="86" y="70"/>
                      </a:cubicBezTo>
                      <a:cubicBezTo>
                        <a:pt x="86" y="70"/>
                        <a:pt x="86" y="70"/>
                        <a:pt x="85" y="69"/>
                      </a:cubicBezTo>
                      <a:moveTo>
                        <a:pt x="86" y="69"/>
                      </a:moveTo>
                      <a:cubicBezTo>
                        <a:pt x="86" y="69"/>
                        <a:pt x="86" y="69"/>
                        <a:pt x="85" y="69"/>
                      </a:cubicBezTo>
                      <a:cubicBezTo>
                        <a:pt x="86" y="69"/>
                        <a:pt x="86" y="70"/>
                        <a:pt x="87" y="70"/>
                      </a:cubicBezTo>
                      <a:cubicBezTo>
                        <a:pt x="87" y="69"/>
                        <a:pt x="87" y="69"/>
                        <a:pt x="87" y="69"/>
                      </a:cubicBezTo>
                      <a:cubicBezTo>
                        <a:pt x="87" y="69"/>
                        <a:pt x="86" y="69"/>
                        <a:pt x="86" y="69"/>
                      </a:cubicBezTo>
                      <a:moveTo>
                        <a:pt x="42" y="68"/>
                      </a:moveTo>
                      <a:cubicBezTo>
                        <a:pt x="42" y="70"/>
                        <a:pt x="41" y="71"/>
                        <a:pt x="40" y="72"/>
                      </a:cubicBezTo>
                      <a:cubicBezTo>
                        <a:pt x="41" y="72"/>
                        <a:pt x="41" y="73"/>
                        <a:pt x="42" y="73"/>
                      </a:cubicBezTo>
                      <a:cubicBezTo>
                        <a:pt x="43" y="72"/>
                        <a:pt x="44" y="71"/>
                        <a:pt x="44" y="70"/>
                      </a:cubicBezTo>
                      <a:cubicBezTo>
                        <a:pt x="44" y="69"/>
                        <a:pt x="43" y="69"/>
                        <a:pt x="42" y="68"/>
                      </a:cubicBezTo>
                      <a:moveTo>
                        <a:pt x="80" y="68"/>
                      </a:moveTo>
                      <a:cubicBezTo>
                        <a:pt x="80" y="68"/>
                        <a:pt x="80" y="68"/>
                        <a:pt x="80" y="68"/>
                      </a:cubicBezTo>
                      <a:cubicBezTo>
                        <a:pt x="80" y="68"/>
                        <a:pt x="81" y="69"/>
                        <a:pt x="82" y="70"/>
                      </a:cubicBezTo>
                      <a:cubicBezTo>
                        <a:pt x="82" y="69"/>
                        <a:pt x="82" y="69"/>
                        <a:pt x="82" y="69"/>
                      </a:cubicBezTo>
                      <a:cubicBezTo>
                        <a:pt x="81" y="69"/>
                        <a:pt x="80" y="68"/>
                        <a:pt x="80" y="68"/>
                      </a:cubicBezTo>
                      <a:moveTo>
                        <a:pt x="80" y="67"/>
                      </a:moveTo>
                      <a:cubicBezTo>
                        <a:pt x="80" y="67"/>
                        <a:pt x="80" y="67"/>
                        <a:pt x="80" y="67"/>
                      </a:cubicBezTo>
                      <a:cubicBezTo>
                        <a:pt x="80" y="68"/>
                        <a:pt x="81" y="68"/>
                        <a:pt x="82" y="68"/>
                      </a:cubicBezTo>
                      <a:cubicBezTo>
                        <a:pt x="81" y="68"/>
                        <a:pt x="80" y="68"/>
                        <a:pt x="80" y="67"/>
                      </a:cubicBezTo>
                      <a:moveTo>
                        <a:pt x="29" y="67"/>
                      </a:moveTo>
                      <a:cubicBezTo>
                        <a:pt x="29" y="67"/>
                        <a:pt x="29" y="67"/>
                        <a:pt x="29" y="68"/>
                      </a:cubicBezTo>
                      <a:cubicBezTo>
                        <a:pt x="29" y="68"/>
                        <a:pt x="30" y="68"/>
                        <a:pt x="30" y="69"/>
                      </a:cubicBezTo>
                      <a:cubicBezTo>
                        <a:pt x="31" y="68"/>
                        <a:pt x="31" y="68"/>
                        <a:pt x="31" y="68"/>
                      </a:cubicBezTo>
                      <a:cubicBezTo>
                        <a:pt x="30" y="68"/>
                        <a:pt x="30" y="67"/>
                        <a:pt x="29" y="67"/>
                      </a:cubicBezTo>
                      <a:moveTo>
                        <a:pt x="147" y="67"/>
                      </a:moveTo>
                      <a:cubicBezTo>
                        <a:pt x="145" y="69"/>
                        <a:pt x="144" y="71"/>
                        <a:pt x="143" y="73"/>
                      </a:cubicBezTo>
                      <a:cubicBezTo>
                        <a:pt x="145" y="74"/>
                        <a:pt x="146" y="75"/>
                        <a:pt x="148" y="76"/>
                      </a:cubicBezTo>
                      <a:cubicBezTo>
                        <a:pt x="149" y="74"/>
                        <a:pt x="150" y="72"/>
                        <a:pt x="152" y="70"/>
                      </a:cubicBezTo>
                      <a:cubicBezTo>
                        <a:pt x="150" y="69"/>
                        <a:pt x="148" y="68"/>
                        <a:pt x="147" y="67"/>
                      </a:cubicBezTo>
                      <a:moveTo>
                        <a:pt x="80" y="66"/>
                      </a:moveTo>
                      <a:cubicBezTo>
                        <a:pt x="80" y="67"/>
                        <a:pt x="80" y="67"/>
                        <a:pt x="80" y="67"/>
                      </a:cubicBezTo>
                      <a:cubicBezTo>
                        <a:pt x="81" y="68"/>
                        <a:pt x="82" y="68"/>
                        <a:pt x="83" y="69"/>
                      </a:cubicBezTo>
                      <a:cubicBezTo>
                        <a:pt x="83" y="69"/>
                        <a:pt x="83" y="68"/>
                        <a:pt x="83" y="68"/>
                      </a:cubicBezTo>
                      <a:cubicBezTo>
                        <a:pt x="82" y="68"/>
                        <a:pt x="81" y="67"/>
                        <a:pt x="80" y="66"/>
                      </a:cubicBezTo>
                      <a:moveTo>
                        <a:pt x="29" y="66"/>
                      </a:move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30" y="67"/>
                        <a:pt x="30" y="68"/>
                        <a:pt x="31" y="68"/>
                      </a:cubicBezTo>
                      <a:cubicBezTo>
                        <a:pt x="31" y="68"/>
                        <a:pt x="31" y="68"/>
                        <a:pt x="31" y="67"/>
                      </a:cubicBezTo>
                      <a:cubicBezTo>
                        <a:pt x="31" y="67"/>
                        <a:pt x="30" y="67"/>
                        <a:pt x="29" y="66"/>
                      </a:cubicBezTo>
                      <a:moveTo>
                        <a:pt x="81" y="66"/>
                      </a:moveTo>
                      <a:cubicBezTo>
                        <a:pt x="81" y="66"/>
                        <a:pt x="81" y="66"/>
                        <a:pt x="80" y="66"/>
                      </a:cubicBezTo>
                      <a:cubicBezTo>
                        <a:pt x="81" y="67"/>
                        <a:pt x="82" y="67"/>
                        <a:pt x="83" y="68"/>
                      </a:cubicBezTo>
                      <a:cubicBezTo>
                        <a:pt x="83" y="68"/>
                        <a:pt x="83" y="68"/>
                        <a:pt x="84" y="67"/>
                      </a:cubicBezTo>
                      <a:cubicBezTo>
                        <a:pt x="83" y="67"/>
                        <a:pt x="82" y="66"/>
                        <a:pt x="81" y="66"/>
                      </a:cubicBezTo>
                      <a:moveTo>
                        <a:pt x="110" y="66"/>
                      </a:moveTo>
                      <a:cubicBezTo>
                        <a:pt x="110" y="66"/>
                        <a:pt x="109" y="67"/>
                        <a:pt x="109" y="68"/>
                      </a:cubicBezTo>
                      <a:cubicBezTo>
                        <a:pt x="113" y="70"/>
                        <a:pt x="117" y="72"/>
                        <a:pt x="121" y="75"/>
                      </a:cubicBezTo>
                      <a:cubicBezTo>
                        <a:pt x="121" y="74"/>
                        <a:pt x="121" y="73"/>
                        <a:pt x="122" y="73"/>
                      </a:cubicBezTo>
                      <a:cubicBezTo>
                        <a:pt x="118" y="70"/>
                        <a:pt x="114" y="68"/>
                        <a:pt x="110" y="66"/>
                      </a:cubicBezTo>
                      <a:moveTo>
                        <a:pt x="145" y="66"/>
                      </a:moveTo>
                      <a:cubicBezTo>
                        <a:pt x="145" y="67"/>
                        <a:pt x="145" y="67"/>
                        <a:pt x="145" y="67"/>
                      </a:cubicBezTo>
                      <a:cubicBezTo>
                        <a:pt x="145" y="67"/>
                        <a:pt x="145" y="67"/>
                        <a:pt x="145" y="66"/>
                      </a:cubicBezTo>
                      <a:cubicBezTo>
                        <a:pt x="145" y="66"/>
                        <a:pt x="145" y="66"/>
                        <a:pt x="145" y="66"/>
                      </a:cubicBezTo>
                      <a:moveTo>
                        <a:pt x="27" y="66"/>
                      </a:move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7" y="66"/>
                        <a:pt x="27" y="67"/>
                      </a:cubicBezTo>
                      <a:cubicBezTo>
                        <a:pt x="27" y="66"/>
                        <a:pt x="27" y="66"/>
                        <a:pt x="27" y="66"/>
                      </a:cubicBezTo>
                      <a:cubicBezTo>
                        <a:pt x="27" y="66"/>
                        <a:pt x="27" y="66"/>
                        <a:pt x="27" y="66"/>
                      </a:cubicBezTo>
                      <a:moveTo>
                        <a:pt x="44" y="66"/>
                      </a:moveTo>
                      <a:cubicBezTo>
                        <a:pt x="44" y="66"/>
                        <a:pt x="44" y="66"/>
                        <a:pt x="44" y="66"/>
                      </a:cubicBezTo>
                      <a:cubicBezTo>
                        <a:pt x="47" y="68"/>
                        <a:pt x="47" y="68"/>
                        <a:pt x="47" y="68"/>
                      </a:cubicBezTo>
                      <a:cubicBezTo>
                        <a:pt x="47" y="68"/>
                        <a:pt x="47" y="68"/>
                        <a:pt x="47" y="67"/>
                      </a:cubicBezTo>
                      <a:cubicBezTo>
                        <a:pt x="46" y="67"/>
                        <a:pt x="45" y="66"/>
                        <a:pt x="44" y="66"/>
                      </a:cubicBezTo>
                      <a:moveTo>
                        <a:pt x="92" y="66"/>
                      </a:moveTo>
                      <a:cubicBezTo>
                        <a:pt x="92" y="66"/>
                        <a:pt x="92" y="66"/>
                        <a:pt x="92" y="66"/>
                      </a:cubicBezTo>
                      <a:cubicBezTo>
                        <a:pt x="94" y="67"/>
                        <a:pt x="96" y="69"/>
                        <a:pt x="98" y="70"/>
                      </a:cubicBezTo>
                      <a:cubicBezTo>
                        <a:pt x="98" y="70"/>
                        <a:pt x="99" y="70"/>
                        <a:pt x="99" y="70"/>
                      </a:cubicBezTo>
                      <a:cubicBezTo>
                        <a:pt x="96" y="68"/>
                        <a:pt x="94" y="67"/>
                        <a:pt x="92" y="66"/>
                      </a:cubicBezTo>
                      <a:moveTo>
                        <a:pt x="66" y="65"/>
                      </a:moveTo>
                      <a:cubicBezTo>
                        <a:pt x="65" y="67"/>
                        <a:pt x="64" y="69"/>
                        <a:pt x="64" y="70"/>
                      </a:cubicBezTo>
                      <a:cubicBezTo>
                        <a:pt x="64" y="70"/>
                        <a:pt x="65" y="71"/>
                        <a:pt x="65" y="71"/>
                      </a:cubicBezTo>
                      <a:cubicBezTo>
                        <a:pt x="66" y="69"/>
                        <a:pt x="67" y="68"/>
                        <a:pt x="68" y="66"/>
                      </a:cubicBezTo>
                      <a:cubicBezTo>
                        <a:pt x="67" y="66"/>
                        <a:pt x="67" y="66"/>
                        <a:pt x="66" y="65"/>
                      </a:cubicBezTo>
                      <a:moveTo>
                        <a:pt x="145" y="65"/>
                      </a:moveTo>
                      <a:cubicBezTo>
                        <a:pt x="144" y="67"/>
                        <a:pt x="143" y="69"/>
                        <a:pt x="142" y="71"/>
                      </a:cubicBezTo>
                      <a:cubicBezTo>
                        <a:pt x="142" y="71"/>
                        <a:pt x="142" y="71"/>
                        <a:pt x="142" y="71"/>
                      </a:cubicBezTo>
                      <a:cubicBezTo>
                        <a:pt x="145" y="65"/>
                        <a:pt x="145" y="65"/>
                        <a:pt x="145" y="65"/>
                      </a:cubicBezTo>
                      <a:cubicBezTo>
                        <a:pt x="145" y="65"/>
                        <a:pt x="145" y="65"/>
                        <a:pt x="145" y="65"/>
                      </a:cubicBezTo>
                      <a:moveTo>
                        <a:pt x="144" y="65"/>
                      </a:moveTo>
                      <a:cubicBezTo>
                        <a:pt x="143" y="67"/>
                        <a:pt x="142" y="69"/>
                        <a:pt x="141" y="70"/>
                      </a:cubicBezTo>
                      <a:cubicBezTo>
                        <a:pt x="141" y="70"/>
                        <a:pt x="141" y="71"/>
                        <a:pt x="141" y="71"/>
                      </a:cubicBezTo>
                      <a:cubicBezTo>
                        <a:pt x="144" y="65"/>
                        <a:pt x="144" y="65"/>
                        <a:pt x="144" y="65"/>
                      </a:cubicBezTo>
                      <a:cubicBezTo>
                        <a:pt x="144" y="65"/>
                        <a:pt x="144" y="65"/>
                        <a:pt x="144" y="65"/>
                      </a:cubicBezTo>
                      <a:moveTo>
                        <a:pt x="27" y="65"/>
                      </a:moveTo>
                      <a:cubicBezTo>
                        <a:pt x="27" y="65"/>
                        <a:pt x="27" y="65"/>
                        <a:pt x="27" y="66"/>
                      </a:cubicBezTo>
                      <a:cubicBezTo>
                        <a:pt x="27" y="66"/>
                        <a:pt x="27" y="66"/>
                        <a:pt x="27" y="66"/>
                      </a:cubicBezTo>
                      <a:cubicBezTo>
                        <a:pt x="28" y="65"/>
                        <a:pt x="28" y="65"/>
                        <a:pt x="28" y="65"/>
                      </a:cubicBezTo>
                      <a:cubicBezTo>
                        <a:pt x="27" y="65"/>
                        <a:pt x="27" y="65"/>
                        <a:pt x="27" y="65"/>
                      </a:cubicBezTo>
                      <a:moveTo>
                        <a:pt x="45" y="65"/>
                      </a:moveTo>
                      <a:cubicBezTo>
                        <a:pt x="44" y="65"/>
                        <a:pt x="44" y="65"/>
                        <a:pt x="44" y="66"/>
                      </a:cubicBezTo>
                      <a:cubicBezTo>
                        <a:pt x="45" y="66"/>
                        <a:pt x="46" y="67"/>
                        <a:pt x="47" y="67"/>
                      </a:cubicBezTo>
                      <a:cubicBezTo>
                        <a:pt x="47" y="67"/>
                        <a:pt x="47" y="67"/>
                        <a:pt x="48" y="66"/>
                      </a:cubicBezTo>
                      <a:cubicBezTo>
                        <a:pt x="47" y="66"/>
                        <a:pt x="46" y="65"/>
                        <a:pt x="45" y="65"/>
                      </a:cubicBezTo>
                      <a:moveTo>
                        <a:pt x="130" y="64"/>
                      </a:moveTo>
                      <a:cubicBezTo>
                        <a:pt x="130" y="64"/>
                        <a:pt x="130" y="64"/>
                        <a:pt x="130" y="65"/>
                      </a:cubicBezTo>
                      <a:cubicBezTo>
                        <a:pt x="133" y="66"/>
                        <a:pt x="136" y="68"/>
                        <a:pt x="138" y="70"/>
                      </a:cubicBezTo>
                      <a:cubicBezTo>
                        <a:pt x="139" y="70"/>
                        <a:pt x="139" y="70"/>
                        <a:pt x="139" y="69"/>
                      </a:cubicBezTo>
                      <a:cubicBezTo>
                        <a:pt x="130" y="64"/>
                        <a:pt x="130" y="64"/>
                        <a:pt x="130" y="64"/>
                      </a:cubicBezTo>
                      <a:moveTo>
                        <a:pt x="64" y="64"/>
                      </a:moveTo>
                      <a:cubicBezTo>
                        <a:pt x="63" y="66"/>
                        <a:pt x="62" y="67"/>
                        <a:pt x="61" y="69"/>
                      </a:cubicBezTo>
                      <a:cubicBezTo>
                        <a:pt x="62" y="69"/>
                        <a:pt x="62" y="69"/>
                        <a:pt x="63" y="70"/>
                      </a:cubicBezTo>
                      <a:cubicBezTo>
                        <a:pt x="64" y="68"/>
                        <a:pt x="65" y="67"/>
                        <a:pt x="66" y="65"/>
                      </a:cubicBezTo>
                      <a:cubicBezTo>
                        <a:pt x="65" y="65"/>
                        <a:pt x="65" y="64"/>
                        <a:pt x="64" y="64"/>
                      </a:cubicBezTo>
                      <a:moveTo>
                        <a:pt x="89" y="64"/>
                      </a:moveTo>
                      <a:cubicBezTo>
                        <a:pt x="89" y="64"/>
                        <a:pt x="88" y="64"/>
                        <a:pt x="88" y="64"/>
                      </a:cubicBezTo>
                      <a:cubicBezTo>
                        <a:pt x="89" y="64"/>
                        <a:pt x="89" y="65"/>
                        <a:pt x="90" y="65"/>
                      </a:cubicBezTo>
                      <a:cubicBezTo>
                        <a:pt x="90" y="64"/>
                        <a:pt x="90" y="64"/>
                        <a:pt x="90" y="64"/>
                      </a:cubicBezTo>
                      <a:cubicBezTo>
                        <a:pt x="89" y="64"/>
                        <a:pt x="89" y="64"/>
                        <a:pt x="89" y="64"/>
                      </a:cubicBezTo>
                      <a:moveTo>
                        <a:pt x="45" y="63"/>
                      </a:moveTo>
                      <a:cubicBezTo>
                        <a:pt x="45" y="64"/>
                        <a:pt x="45" y="64"/>
                        <a:pt x="45" y="64"/>
                      </a:cubicBezTo>
                      <a:cubicBezTo>
                        <a:pt x="46" y="65"/>
                        <a:pt x="47" y="65"/>
                        <a:pt x="48" y="66"/>
                      </a:cubicBezTo>
                      <a:cubicBezTo>
                        <a:pt x="48" y="66"/>
                        <a:pt x="48" y="65"/>
                        <a:pt x="48" y="65"/>
                      </a:cubicBezTo>
                      <a:cubicBezTo>
                        <a:pt x="47" y="65"/>
                        <a:pt x="46" y="64"/>
                        <a:pt x="45" y="63"/>
                      </a:cubicBezTo>
                      <a:moveTo>
                        <a:pt x="112" y="63"/>
                      </a:moveTo>
                      <a:cubicBezTo>
                        <a:pt x="112" y="64"/>
                        <a:pt x="111" y="64"/>
                        <a:pt x="111" y="65"/>
                      </a:cubicBezTo>
                      <a:cubicBezTo>
                        <a:pt x="115" y="67"/>
                        <a:pt x="118" y="69"/>
                        <a:pt x="122" y="72"/>
                      </a:cubicBezTo>
                      <a:cubicBezTo>
                        <a:pt x="123" y="71"/>
                        <a:pt x="123" y="70"/>
                        <a:pt x="123" y="70"/>
                      </a:cubicBezTo>
                      <a:cubicBezTo>
                        <a:pt x="120" y="68"/>
                        <a:pt x="116" y="65"/>
                        <a:pt x="112" y="63"/>
                      </a:cubicBezTo>
                      <a:moveTo>
                        <a:pt x="46" y="62"/>
                      </a:moveTo>
                      <a:cubicBezTo>
                        <a:pt x="46" y="63"/>
                        <a:pt x="46" y="63"/>
                        <a:pt x="46" y="63"/>
                      </a:cubicBezTo>
                      <a:cubicBezTo>
                        <a:pt x="47" y="63"/>
                        <a:pt x="48" y="64"/>
                        <a:pt x="49" y="65"/>
                      </a:cubicBez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48" y="64"/>
                        <a:pt x="47" y="63"/>
                        <a:pt x="46" y="62"/>
                      </a:cubicBezTo>
                      <a:moveTo>
                        <a:pt x="32" y="62"/>
                      </a:moveTo>
                      <a:cubicBezTo>
                        <a:pt x="31" y="63"/>
                        <a:pt x="30" y="65"/>
                        <a:pt x="30" y="66"/>
                      </a:cubicBezTo>
                      <a:cubicBezTo>
                        <a:pt x="30" y="66"/>
                        <a:pt x="31" y="67"/>
                        <a:pt x="31" y="67"/>
                      </a:cubicBezTo>
                      <a:cubicBezTo>
                        <a:pt x="32" y="66"/>
                        <a:pt x="33" y="64"/>
                        <a:pt x="33" y="63"/>
                      </a:cubicBezTo>
                      <a:cubicBezTo>
                        <a:pt x="33" y="63"/>
                        <a:pt x="32" y="63"/>
                        <a:pt x="32" y="62"/>
                      </a:cubicBezTo>
                      <a:moveTo>
                        <a:pt x="47" y="62"/>
                      </a:moveTo>
                      <a:cubicBezTo>
                        <a:pt x="46" y="62"/>
                        <a:pt x="46" y="62"/>
                        <a:pt x="46" y="62"/>
                      </a:cubicBezTo>
                      <a:cubicBezTo>
                        <a:pt x="47" y="63"/>
                        <a:pt x="48" y="63"/>
                        <a:pt x="49" y="64"/>
                      </a:cubicBezTo>
                      <a:cubicBezTo>
                        <a:pt x="49" y="64"/>
                        <a:pt x="49" y="64"/>
                        <a:pt x="49" y="63"/>
                      </a:cubicBezTo>
                      <a:cubicBezTo>
                        <a:pt x="48" y="63"/>
                        <a:pt x="48" y="62"/>
                        <a:pt x="47" y="62"/>
                      </a:cubicBezTo>
                      <a:moveTo>
                        <a:pt x="30" y="61"/>
                      </a:moveTo>
                      <a:cubicBezTo>
                        <a:pt x="29" y="62"/>
                        <a:pt x="28" y="63"/>
                        <a:pt x="27" y="64"/>
                      </a:cubicBezTo>
                      <a:cubicBezTo>
                        <a:pt x="28" y="65"/>
                        <a:pt x="28" y="65"/>
                        <a:pt x="28" y="65"/>
                      </a:cubicBezTo>
                      <a:cubicBezTo>
                        <a:pt x="30" y="61"/>
                        <a:pt x="30" y="61"/>
                        <a:pt x="30" y="61"/>
                      </a:cubicBezTo>
                      <a:cubicBezTo>
                        <a:pt x="30" y="61"/>
                        <a:pt x="30" y="61"/>
                        <a:pt x="30" y="61"/>
                      </a:cubicBezTo>
                      <a:moveTo>
                        <a:pt x="69" y="61"/>
                      </a:moveTo>
                      <a:cubicBezTo>
                        <a:pt x="69" y="61"/>
                        <a:pt x="69" y="61"/>
                        <a:pt x="69" y="61"/>
                      </a:cubicBezTo>
                      <a:cubicBezTo>
                        <a:pt x="69" y="61"/>
                        <a:pt x="70" y="61"/>
                        <a:pt x="70" y="62"/>
                      </a:cubicBezTo>
                      <a:cubicBezTo>
                        <a:pt x="70" y="62"/>
                        <a:pt x="70" y="62"/>
                        <a:pt x="70" y="62"/>
                      </a:cubicBezTo>
                      <a:cubicBezTo>
                        <a:pt x="70" y="61"/>
                        <a:pt x="70" y="61"/>
                        <a:pt x="69" y="61"/>
                      </a:cubicBezTo>
                      <a:moveTo>
                        <a:pt x="84" y="61"/>
                      </a:moveTo>
                      <a:cubicBezTo>
                        <a:pt x="84" y="61"/>
                        <a:pt x="84" y="61"/>
                        <a:pt x="83" y="61"/>
                      </a:cubicBezTo>
                      <a:cubicBezTo>
                        <a:pt x="84" y="62"/>
                        <a:pt x="85" y="62"/>
                        <a:pt x="86" y="63"/>
                      </a:cubicBezTo>
                      <a:cubicBezTo>
                        <a:pt x="86" y="63"/>
                        <a:pt x="86" y="62"/>
                        <a:pt x="87" y="62"/>
                      </a:cubicBezTo>
                      <a:cubicBezTo>
                        <a:pt x="86" y="62"/>
                        <a:pt x="85" y="61"/>
                        <a:pt x="84" y="61"/>
                      </a:cubicBezTo>
                      <a:moveTo>
                        <a:pt x="69" y="60"/>
                      </a:moveTo>
                      <a:cubicBezTo>
                        <a:pt x="69" y="60"/>
                        <a:pt x="69" y="60"/>
                        <a:pt x="69" y="61"/>
                      </a:cubicBezTo>
                      <a:cubicBezTo>
                        <a:pt x="70" y="61"/>
                        <a:pt x="70" y="61"/>
                        <a:pt x="70" y="61"/>
                      </a:cubicBezTo>
                      <a:cubicBezTo>
                        <a:pt x="71" y="61"/>
                        <a:pt x="71" y="61"/>
                        <a:pt x="71" y="61"/>
                      </a:cubicBezTo>
                      <a:cubicBezTo>
                        <a:pt x="70" y="61"/>
                        <a:pt x="70" y="60"/>
                        <a:pt x="69" y="60"/>
                      </a:cubicBezTo>
                      <a:moveTo>
                        <a:pt x="33" y="59"/>
                      </a:moveTo>
                      <a:cubicBezTo>
                        <a:pt x="33" y="59"/>
                        <a:pt x="33" y="59"/>
                        <a:pt x="33" y="60"/>
                      </a:cubicBezTo>
                      <a:cubicBezTo>
                        <a:pt x="35" y="61"/>
                        <a:pt x="35" y="61"/>
                        <a:pt x="35" y="61"/>
                      </a:cubicBezTo>
                      <a:cubicBezTo>
                        <a:pt x="35" y="61"/>
                        <a:pt x="35" y="60"/>
                        <a:pt x="35" y="60"/>
                      </a:cubicBezTo>
                      <a:cubicBezTo>
                        <a:pt x="34" y="60"/>
                        <a:pt x="34" y="60"/>
                        <a:pt x="33" y="59"/>
                      </a:cubicBezTo>
                      <a:moveTo>
                        <a:pt x="67" y="59"/>
                      </a:moveTo>
                      <a:cubicBezTo>
                        <a:pt x="67" y="59"/>
                        <a:pt x="67" y="59"/>
                        <a:pt x="67" y="59"/>
                      </a:cubicBezTo>
                      <a:cubicBezTo>
                        <a:pt x="67" y="60"/>
                        <a:pt x="68" y="60"/>
                        <a:pt x="69" y="61"/>
                      </a:cubicBezTo>
                      <a:cubicBezTo>
                        <a:pt x="69" y="61"/>
                        <a:pt x="69" y="61"/>
                        <a:pt x="69" y="61"/>
                      </a:cubicBezTo>
                      <a:cubicBezTo>
                        <a:pt x="68" y="60"/>
                        <a:pt x="67" y="60"/>
                        <a:pt x="67" y="59"/>
                      </a:cubicBezTo>
                      <a:moveTo>
                        <a:pt x="70" y="59"/>
                      </a:moveTo>
                      <a:cubicBezTo>
                        <a:pt x="70" y="59"/>
                        <a:pt x="70" y="60"/>
                        <a:pt x="70" y="60"/>
                      </a:cubicBezTo>
                      <a:cubicBezTo>
                        <a:pt x="70" y="60"/>
                        <a:pt x="71" y="60"/>
                        <a:pt x="71" y="61"/>
                      </a:cubicBezTo>
                      <a:cubicBezTo>
                        <a:pt x="71" y="60"/>
                        <a:pt x="71" y="60"/>
                        <a:pt x="71" y="60"/>
                      </a:cubicBezTo>
                      <a:cubicBezTo>
                        <a:pt x="71" y="60"/>
                        <a:pt x="70" y="60"/>
                        <a:pt x="70" y="59"/>
                      </a:cubicBezTo>
                      <a:moveTo>
                        <a:pt x="133" y="59"/>
                      </a:moveTo>
                      <a:cubicBezTo>
                        <a:pt x="132" y="61"/>
                        <a:pt x="131" y="62"/>
                        <a:pt x="130" y="64"/>
                      </a:cubicBezTo>
                      <a:cubicBezTo>
                        <a:pt x="133" y="66"/>
                        <a:pt x="136" y="68"/>
                        <a:pt x="139" y="69"/>
                      </a:cubicBezTo>
                      <a:cubicBezTo>
                        <a:pt x="140" y="67"/>
                        <a:pt x="141" y="66"/>
                        <a:pt x="142" y="64"/>
                      </a:cubicBezTo>
                      <a:cubicBezTo>
                        <a:pt x="139" y="62"/>
                        <a:pt x="136" y="61"/>
                        <a:pt x="133" y="59"/>
                      </a:cubicBezTo>
                      <a:moveTo>
                        <a:pt x="121" y="59"/>
                      </a:moveTo>
                      <a:cubicBezTo>
                        <a:pt x="123" y="60"/>
                        <a:pt x="125" y="62"/>
                        <a:pt x="127" y="63"/>
                      </a:cubicBezTo>
                      <a:cubicBezTo>
                        <a:pt x="127" y="63"/>
                        <a:pt x="127" y="63"/>
                        <a:pt x="127" y="63"/>
                      </a:cubicBezTo>
                      <a:cubicBezTo>
                        <a:pt x="121" y="59"/>
                        <a:pt x="121" y="59"/>
                        <a:pt x="121" y="59"/>
                      </a:cubicBezTo>
                      <a:moveTo>
                        <a:pt x="67" y="59"/>
                      </a:moveTo>
                      <a:cubicBezTo>
                        <a:pt x="67" y="59"/>
                        <a:pt x="67" y="59"/>
                        <a:pt x="67" y="59"/>
                      </a:cubicBezTo>
                      <a:cubicBezTo>
                        <a:pt x="67" y="60"/>
                        <a:pt x="68" y="60"/>
                        <a:pt x="69" y="61"/>
                      </a:cubicBezTo>
                      <a:cubicBezTo>
                        <a:pt x="69" y="60"/>
                        <a:pt x="69" y="60"/>
                        <a:pt x="69" y="60"/>
                      </a:cubicBezTo>
                      <a:cubicBezTo>
                        <a:pt x="69" y="59"/>
                        <a:pt x="68" y="59"/>
                        <a:pt x="67" y="59"/>
                      </a:cubicBezTo>
                      <a:moveTo>
                        <a:pt x="34" y="58"/>
                      </a:moveTo>
                      <a:cubicBezTo>
                        <a:pt x="34" y="59"/>
                        <a:pt x="34" y="59"/>
                        <a:pt x="33" y="59"/>
                      </a:cubicBezTo>
                      <a:cubicBezTo>
                        <a:pt x="34" y="60"/>
                        <a:pt x="35" y="60"/>
                        <a:pt x="35" y="60"/>
                      </a:cubicBezTo>
                      <a:cubicBezTo>
                        <a:pt x="35" y="60"/>
                        <a:pt x="35" y="60"/>
                        <a:pt x="36" y="59"/>
                      </a:cubicBezTo>
                      <a:cubicBezTo>
                        <a:pt x="35" y="59"/>
                        <a:pt x="34" y="59"/>
                        <a:pt x="34" y="58"/>
                      </a:cubicBezTo>
                      <a:moveTo>
                        <a:pt x="31" y="58"/>
                      </a:moveTo>
                      <a:cubicBezTo>
                        <a:pt x="31" y="58"/>
                        <a:pt x="31" y="58"/>
                        <a:pt x="31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8"/>
                        <a:pt x="32" y="58"/>
                        <a:pt x="32" y="58"/>
                      </a:cubicBezTo>
                      <a:cubicBezTo>
                        <a:pt x="32" y="58"/>
                        <a:pt x="31" y="58"/>
                        <a:pt x="31" y="58"/>
                      </a:cubicBezTo>
                      <a:moveTo>
                        <a:pt x="68" y="58"/>
                      </a:moveTo>
                      <a:cubicBezTo>
                        <a:pt x="68" y="58"/>
                        <a:pt x="67" y="58"/>
                        <a:pt x="67" y="58"/>
                      </a:cubicBezTo>
                      <a:cubicBezTo>
                        <a:pt x="68" y="59"/>
                        <a:pt x="69" y="59"/>
                        <a:pt x="69" y="60"/>
                      </a:cubicBezTo>
                      <a:cubicBezTo>
                        <a:pt x="70" y="60"/>
                        <a:pt x="70" y="59"/>
                        <a:pt x="70" y="59"/>
                      </a:cubicBezTo>
                      <a:cubicBezTo>
                        <a:pt x="69" y="59"/>
                        <a:pt x="68" y="58"/>
                        <a:pt x="68" y="58"/>
                      </a:cubicBezTo>
                      <a:moveTo>
                        <a:pt x="96" y="58"/>
                      </a:moveTo>
                      <a:cubicBezTo>
                        <a:pt x="96" y="58"/>
                        <a:pt x="96" y="59"/>
                        <a:pt x="95" y="60"/>
                      </a:cubicBezTo>
                      <a:cubicBezTo>
                        <a:pt x="98" y="61"/>
                        <a:pt x="100" y="62"/>
                        <a:pt x="102" y="64"/>
                      </a:cubicBezTo>
                      <a:cubicBezTo>
                        <a:pt x="102" y="63"/>
                        <a:pt x="103" y="62"/>
                        <a:pt x="103" y="62"/>
                      </a:cubicBezTo>
                      <a:cubicBezTo>
                        <a:pt x="101" y="60"/>
                        <a:pt x="99" y="59"/>
                        <a:pt x="96" y="58"/>
                      </a:cubicBezTo>
                      <a:moveTo>
                        <a:pt x="32" y="57"/>
                      </a:moveTo>
                      <a:cubicBezTo>
                        <a:pt x="32" y="58"/>
                        <a:pt x="31" y="58"/>
                        <a:pt x="31" y="58"/>
                      </a:cubicBezTo>
                      <a:cubicBezTo>
                        <a:pt x="32" y="58"/>
                        <a:pt x="32" y="58"/>
                        <a:pt x="32" y="58"/>
                      </a:cubicBezTo>
                      <a:cubicBezTo>
                        <a:pt x="32" y="58"/>
                        <a:pt x="32" y="58"/>
                        <a:pt x="32" y="58"/>
                      </a:cubicBezTo>
                      <a:cubicBezTo>
                        <a:pt x="32" y="58"/>
                        <a:pt x="32" y="57"/>
                        <a:pt x="32" y="57"/>
                      </a:cubicBezTo>
                      <a:moveTo>
                        <a:pt x="35" y="57"/>
                      </a:moveTo>
                      <a:cubicBezTo>
                        <a:pt x="35" y="57"/>
                        <a:pt x="34" y="57"/>
                        <a:pt x="34" y="58"/>
                      </a:cubicBezTo>
                      <a:cubicBezTo>
                        <a:pt x="35" y="58"/>
                        <a:pt x="35" y="58"/>
                        <a:pt x="36" y="59"/>
                      </a:cubicBezTo>
                      <a:cubicBezTo>
                        <a:pt x="36" y="58"/>
                        <a:pt x="36" y="58"/>
                        <a:pt x="37" y="58"/>
                      </a:cubicBezTo>
                      <a:cubicBezTo>
                        <a:pt x="36" y="57"/>
                        <a:pt x="35" y="57"/>
                        <a:pt x="35" y="57"/>
                      </a:cubicBezTo>
                      <a:moveTo>
                        <a:pt x="35" y="56"/>
                      </a:moveTo>
                      <a:cubicBezTo>
                        <a:pt x="35" y="56"/>
                        <a:pt x="35" y="56"/>
                        <a:pt x="35" y="56"/>
                      </a:cubicBezTo>
                      <a:cubicBezTo>
                        <a:pt x="36" y="57"/>
                        <a:pt x="36" y="57"/>
                        <a:pt x="37" y="57"/>
                      </a:cubicBezTo>
                      <a:cubicBezTo>
                        <a:pt x="37" y="57"/>
                        <a:pt x="37" y="57"/>
                        <a:pt x="37" y="57"/>
                      </a:cubicBezTo>
                      <a:cubicBezTo>
                        <a:pt x="36" y="57"/>
                        <a:pt x="36" y="56"/>
                        <a:pt x="35" y="56"/>
                      </a:cubicBezTo>
                      <a:moveTo>
                        <a:pt x="93" y="56"/>
                      </a:moveTo>
                      <a:cubicBezTo>
                        <a:pt x="93" y="56"/>
                        <a:pt x="92" y="57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4" y="58"/>
                        <a:pt x="94" y="57"/>
                        <a:pt x="94" y="57"/>
                      </a:cubicBezTo>
                      <a:cubicBezTo>
                        <a:pt x="94" y="56"/>
                        <a:pt x="94" y="56"/>
                        <a:pt x="93" y="56"/>
                      </a:cubicBezTo>
                      <a:moveTo>
                        <a:pt x="50" y="56"/>
                      </a:moveTo>
                      <a:cubicBezTo>
                        <a:pt x="49" y="57"/>
                        <a:pt x="48" y="59"/>
                        <a:pt x="47" y="60"/>
                      </a:cubicBezTo>
                      <a:cubicBezTo>
                        <a:pt x="48" y="61"/>
                        <a:pt x="49" y="61"/>
                        <a:pt x="50" y="62"/>
                      </a:cubicBezTo>
                      <a:cubicBezTo>
                        <a:pt x="51" y="60"/>
                        <a:pt x="52" y="59"/>
                        <a:pt x="53" y="57"/>
                      </a:cubicBezTo>
                      <a:cubicBezTo>
                        <a:pt x="52" y="57"/>
                        <a:pt x="51" y="56"/>
                        <a:pt x="50" y="56"/>
                      </a:cubicBezTo>
                      <a:moveTo>
                        <a:pt x="33" y="56"/>
                      </a:moveTo>
                      <a:cubicBezTo>
                        <a:pt x="33" y="56"/>
                        <a:pt x="33" y="56"/>
                        <a:pt x="32" y="56"/>
                      </a:cubicBezTo>
                      <a:cubicBezTo>
                        <a:pt x="33" y="56"/>
                        <a:pt x="33" y="57"/>
                        <a:pt x="33" y="57"/>
                      </a:cubicBezTo>
                      <a:cubicBezTo>
                        <a:pt x="33" y="56"/>
                        <a:pt x="33" y="56"/>
                        <a:pt x="33" y="56"/>
                      </a:cubicBezTo>
                      <a:cubicBezTo>
                        <a:pt x="33" y="56"/>
                        <a:pt x="33" y="56"/>
                        <a:pt x="33" y="56"/>
                      </a:cubicBezTo>
                      <a:moveTo>
                        <a:pt x="36" y="55"/>
                      </a:moveTo>
                      <a:cubicBezTo>
                        <a:pt x="36" y="55"/>
                        <a:pt x="36" y="55"/>
                        <a:pt x="35" y="56"/>
                      </a:cubicBezTo>
                      <a:cubicBezTo>
                        <a:pt x="36" y="56"/>
                        <a:pt x="37" y="56"/>
                        <a:pt x="37" y="57"/>
                      </a:cubicBezTo>
                      <a:cubicBezTo>
                        <a:pt x="37" y="56"/>
                        <a:pt x="37" y="56"/>
                        <a:pt x="38" y="56"/>
                      </a:cubicBezTo>
                      <a:cubicBezTo>
                        <a:pt x="37" y="56"/>
                        <a:pt x="36" y="55"/>
                        <a:pt x="36" y="55"/>
                      </a:cubicBezTo>
                      <a:moveTo>
                        <a:pt x="33" y="55"/>
                      </a:move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3" y="55"/>
                        <a:pt x="34" y="55"/>
                        <a:pt x="34" y="55"/>
                      </a:cubicBezTo>
                      <a:cubicBezTo>
                        <a:pt x="34" y="55"/>
                        <a:pt x="34" y="55"/>
                        <a:pt x="34" y="55"/>
                      </a:cubicBezTo>
                      <a:cubicBezTo>
                        <a:pt x="34" y="55"/>
                        <a:pt x="33" y="55"/>
                        <a:pt x="33" y="55"/>
                      </a:cubicBezTo>
                      <a:moveTo>
                        <a:pt x="98" y="55"/>
                      </a:moveTo>
                      <a:cubicBezTo>
                        <a:pt x="98" y="55"/>
                        <a:pt x="98" y="55"/>
                        <a:pt x="98" y="55"/>
                      </a:cubicBezTo>
                      <a:cubicBezTo>
                        <a:pt x="98" y="56"/>
                        <a:pt x="97" y="56"/>
                        <a:pt x="97" y="57"/>
                      </a:cubicBezTo>
                      <a:cubicBezTo>
                        <a:pt x="99" y="58"/>
                        <a:pt x="101" y="59"/>
                        <a:pt x="104" y="61"/>
                      </a:cubicBezTo>
                      <a:cubicBezTo>
                        <a:pt x="104" y="60"/>
                        <a:pt x="105" y="59"/>
                        <a:pt x="105" y="59"/>
                      </a:cubicBezTo>
                      <a:cubicBezTo>
                        <a:pt x="103" y="57"/>
                        <a:pt x="100" y="56"/>
                        <a:pt x="98" y="55"/>
                      </a:cubicBezTo>
                      <a:moveTo>
                        <a:pt x="34" y="54"/>
                      </a:moveTo>
                      <a:cubicBezTo>
                        <a:pt x="34" y="54"/>
                        <a:pt x="34" y="54"/>
                        <a:pt x="34" y="54"/>
                      </a:cubicBezTo>
                      <a:cubicBezTo>
                        <a:pt x="34" y="55"/>
                        <a:pt x="34" y="55"/>
                        <a:pt x="34" y="55"/>
                      </a:cubicBezTo>
                      <a:cubicBezTo>
                        <a:pt x="34" y="54"/>
                        <a:pt x="34" y="54"/>
                        <a:pt x="34" y="54"/>
                      </a:cubicBezTo>
                      <a:cubicBezTo>
                        <a:pt x="34" y="54"/>
                        <a:pt x="34" y="54"/>
                        <a:pt x="34" y="54"/>
                      </a:cubicBezTo>
                      <a:moveTo>
                        <a:pt x="163" y="53"/>
                      </a:moveTo>
                      <a:cubicBezTo>
                        <a:pt x="161" y="56"/>
                        <a:pt x="159" y="59"/>
                        <a:pt x="157" y="62"/>
                      </a:cubicBezTo>
                      <a:cubicBezTo>
                        <a:pt x="159" y="63"/>
                        <a:pt x="160" y="64"/>
                        <a:pt x="162" y="65"/>
                      </a:cubicBezTo>
                      <a:cubicBezTo>
                        <a:pt x="164" y="62"/>
                        <a:pt x="166" y="59"/>
                        <a:pt x="168" y="56"/>
                      </a:cubicBezTo>
                      <a:cubicBezTo>
                        <a:pt x="166" y="55"/>
                        <a:pt x="165" y="54"/>
                        <a:pt x="163" y="53"/>
                      </a:cubicBezTo>
                      <a:moveTo>
                        <a:pt x="88" y="53"/>
                      </a:moveTo>
                      <a:cubicBezTo>
                        <a:pt x="88" y="54"/>
                        <a:pt x="88" y="54"/>
                        <a:pt x="87" y="55"/>
                      </a:cubicBezTo>
                      <a:cubicBezTo>
                        <a:pt x="88" y="55"/>
                        <a:pt x="89" y="56"/>
                        <a:pt x="90" y="56"/>
                      </a:cubicBezTo>
                      <a:cubicBezTo>
                        <a:pt x="90" y="56"/>
                        <a:pt x="91" y="55"/>
                        <a:pt x="91" y="55"/>
                      </a:cubicBezTo>
                      <a:cubicBezTo>
                        <a:pt x="90" y="54"/>
                        <a:pt x="89" y="53"/>
                        <a:pt x="88" y="53"/>
                      </a:cubicBezTo>
                      <a:moveTo>
                        <a:pt x="71" y="53"/>
                      </a:moveTo>
                      <a:cubicBezTo>
                        <a:pt x="71" y="53"/>
                        <a:pt x="71" y="53"/>
                        <a:pt x="70" y="53"/>
                      </a:cubicBezTo>
                      <a:cubicBezTo>
                        <a:pt x="72" y="54"/>
                        <a:pt x="73" y="55"/>
                        <a:pt x="74" y="55"/>
                      </a:cubicBezTo>
                      <a:cubicBezTo>
                        <a:pt x="74" y="55"/>
                        <a:pt x="74" y="55"/>
                        <a:pt x="74" y="55"/>
                      </a:cubicBezTo>
                      <a:cubicBezTo>
                        <a:pt x="73" y="54"/>
                        <a:pt x="72" y="53"/>
                        <a:pt x="71" y="53"/>
                      </a:cubicBezTo>
                      <a:moveTo>
                        <a:pt x="95" y="53"/>
                      </a:moveTo>
                      <a:cubicBezTo>
                        <a:pt x="95" y="53"/>
                        <a:pt x="94" y="54"/>
                        <a:pt x="94" y="55"/>
                      </a:cubicBezTo>
                      <a:cubicBezTo>
                        <a:pt x="94" y="55"/>
                        <a:pt x="95" y="55"/>
                        <a:pt x="95" y="56"/>
                      </a:cubicBezTo>
                      <a:cubicBezTo>
                        <a:pt x="95" y="55"/>
                        <a:pt x="96" y="54"/>
                        <a:pt x="96" y="53"/>
                      </a:cubicBezTo>
                      <a:cubicBezTo>
                        <a:pt x="96" y="53"/>
                        <a:pt x="95" y="53"/>
                        <a:pt x="95" y="53"/>
                      </a:cubicBezTo>
                      <a:moveTo>
                        <a:pt x="119" y="51"/>
                      </a:moveTo>
                      <a:cubicBezTo>
                        <a:pt x="118" y="53"/>
                        <a:pt x="117" y="54"/>
                        <a:pt x="116" y="56"/>
                      </a:cubicBezTo>
                      <a:cubicBezTo>
                        <a:pt x="120" y="58"/>
                        <a:pt x="124" y="60"/>
                        <a:pt x="127" y="63"/>
                      </a:cubicBezTo>
                      <a:cubicBezTo>
                        <a:pt x="128" y="61"/>
                        <a:pt x="129" y="59"/>
                        <a:pt x="130" y="57"/>
                      </a:cubicBezTo>
                      <a:cubicBezTo>
                        <a:pt x="127" y="56"/>
                        <a:pt x="124" y="54"/>
                        <a:pt x="121" y="52"/>
                      </a:cubicBezTo>
                      <a:cubicBezTo>
                        <a:pt x="121" y="52"/>
                        <a:pt x="120" y="51"/>
                        <a:pt x="119" y="51"/>
                      </a:cubicBezTo>
                      <a:moveTo>
                        <a:pt x="54" y="50"/>
                      </a:moveTo>
                      <a:cubicBezTo>
                        <a:pt x="53" y="51"/>
                        <a:pt x="53" y="51"/>
                        <a:pt x="53" y="51"/>
                      </a:cubicBezTo>
                      <a:cubicBezTo>
                        <a:pt x="54" y="52"/>
                        <a:pt x="55" y="52"/>
                        <a:pt x="55" y="53"/>
                      </a:cubicBezTo>
                      <a:cubicBezTo>
                        <a:pt x="56" y="53"/>
                        <a:pt x="56" y="52"/>
                        <a:pt x="56" y="52"/>
                      </a:cubicBezTo>
                      <a:cubicBezTo>
                        <a:pt x="55" y="51"/>
                        <a:pt x="54" y="51"/>
                        <a:pt x="54" y="50"/>
                      </a:cubicBezTo>
                      <a:moveTo>
                        <a:pt x="90" y="50"/>
                      </a:moveTo>
                      <a:cubicBezTo>
                        <a:pt x="90" y="51"/>
                        <a:pt x="89" y="51"/>
                        <a:pt x="89" y="52"/>
                      </a:cubicBezTo>
                      <a:cubicBezTo>
                        <a:pt x="90" y="52"/>
                        <a:pt x="91" y="53"/>
                        <a:pt x="92" y="54"/>
                      </a:cubicBezTo>
                      <a:cubicBezTo>
                        <a:pt x="92" y="53"/>
                        <a:pt x="92" y="52"/>
                        <a:pt x="93" y="52"/>
                      </a:cubicBezTo>
                      <a:cubicBezTo>
                        <a:pt x="92" y="51"/>
                        <a:pt x="91" y="50"/>
                        <a:pt x="90" y="50"/>
                      </a:cubicBezTo>
                      <a:moveTo>
                        <a:pt x="54" y="50"/>
                      </a:moveTo>
                      <a:cubicBezTo>
                        <a:pt x="54" y="50"/>
                        <a:pt x="54" y="50"/>
                        <a:pt x="54" y="50"/>
                      </a:cubicBezTo>
                      <a:cubicBezTo>
                        <a:pt x="54" y="51"/>
                        <a:pt x="55" y="51"/>
                        <a:pt x="56" y="52"/>
                      </a:cubicBezTo>
                      <a:cubicBezTo>
                        <a:pt x="56" y="52"/>
                        <a:pt x="56" y="51"/>
                        <a:pt x="56" y="51"/>
                      </a:cubicBezTo>
                      <a:cubicBezTo>
                        <a:pt x="56" y="51"/>
                        <a:pt x="55" y="50"/>
                        <a:pt x="54" y="50"/>
                      </a:cubicBezTo>
                      <a:moveTo>
                        <a:pt x="157" y="49"/>
                      </a:moveTo>
                      <a:cubicBezTo>
                        <a:pt x="155" y="52"/>
                        <a:pt x="153" y="56"/>
                        <a:pt x="151" y="59"/>
                      </a:cubicBezTo>
                      <a:cubicBezTo>
                        <a:pt x="153" y="60"/>
                        <a:pt x="155" y="61"/>
                        <a:pt x="156" y="62"/>
                      </a:cubicBezTo>
                      <a:cubicBezTo>
                        <a:pt x="158" y="59"/>
                        <a:pt x="160" y="56"/>
                        <a:pt x="162" y="52"/>
                      </a:cubicBezTo>
                      <a:cubicBezTo>
                        <a:pt x="162" y="52"/>
                        <a:pt x="162" y="52"/>
                        <a:pt x="161" y="52"/>
                      </a:cubicBezTo>
                      <a:cubicBezTo>
                        <a:pt x="160" y="51"/>
                        <a:pt x="158" y="50"/>
                        <a:pt x="157" y="49"/>
                      </a:cubicBezTo>
                      <a:moveTo>
                        <a:pt x="39" y="49"/>
                      </a:moveTo>
                      <a:cubicBezTo>
                        <a:pt x="38" y="51"/>
                        <a:pt x="37" y="52"/>
                        <a:pt x="37" y="54"/>
                      </a:cubicBezTo>
                      <a:cubicBezTo>
                        <a:pt x="37" y="54"/>
                        <a:pt x="38" y="54"/>
                        <a:pt x="38" y="55"/>
                      </a:cubicBezTo>
                      <a:cubicBezTo>
                        <a:pt x="39" y="53"/>
                        <a:pt x="40" y="52"/>
                        <a:pt x="41" y="50"/>
                      </a:cubicBezTo>
                      <a:cubicBezTo>
                        <a:pt x="40" y="50"/>
                        <a:pt x="40" y="49"/>
                        <a:pt x="39" y="49"/>
                      </a:cubicBezTo>
                      <a:moveTo>
                        <a:pt x="37" y="48"/>
                      </a:moveTo>
                      <a:cubicBezTo>
                        <a:pt x="37" y="50"/>
                        <a:pt x="36" y="51"/>
                        <a:pt x="35" y="52"/>
                      </a:cubicBez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8" y="48"/>
                        <a:pt x="38" y="48"/>
                        <a:pt x="38" y="48"/>
                      </a:cubicBezTo>
                      <a:cubicBezTo>
                        <a:pt x="38" y="48"/>
                        <a:pt x="38" y="48"/>
                        <a:pt x="37" y="48"/>
                      </a:cubicBezTo>
                      <a:moveTo>
                        <a:pt x="155" y="48"/>
                      </a:moveTo>
                      <a:cubicBezTo>
                        <a:pt x="153" y="51"/>
                        <a:pt x="151" y="54"/>
                        <a:pt x="149" y="58"/>
                      </a:cubicBezTo>
                      <a:cubicBezTo>
                        <a:pt x="149" y="58"/>
                        <a:pt x="150" y="58"/>
                        <a:pt x="150" y="58"/>
                      </a:cubicBezTo>
                      <a:cubicBezTo>
                        <a:pt x="151" y="55"/>
                        <a:pt x="153" y="52"/>
                        <a:pt x="155" y="48"/>
                      </a:cubicBezTo>
                      <a:cubicBezTo>
                        <a:pt x="155" y="48"/>
                        <a:pt x="155" y="48"/>
                        <a:pt x="155" y="48"/>
                      </a:cubicBezTo>
                      <a:moveTo>
                        <a:pt x="154" y="48"/>
                      </a:moveTo>
                      <a:cubicBezTo>
                        <a:pt x="152" y="51"/>
                        <a:pt x="150" y="54"/>
                        <a:pt x="149" y="57"/>
                      </a:cubicBezTo>
                      <a:cubicBezTo>
                        <a:pt x="149" y="57"/>
                        <a:pt x="149" y="57"/>
                        <a:pt x="149" y="57"/>
                      </a:cubicBezTo>
                      <a:cubicBezTo>
                        <a:pt x="155" y="48"/>
                        <a:pt x="155" y="48"/>
                        <a:pt x="155" y="48"/>
                      </a:cubicBezTo>
                      <a:cubicBezTo>
                        <a:pt x="155" y="48"/>
                        <a:pt x="154" y="48"/>
                        <a:pt x="154" y="48"/>
                      </a:cubicBezTo>
                      <a:moveTo>
                        <a:pt x="75" y="45"/>
                      </a:moveTo>
                      <a:cubicBezTo>
                        <a:pt x="75" y="46"/>
                        <a:pt x="75" y="47"/>
                        <a:pt x="74" y="47"/>
                      </a:cubicBezTo>
                      <a:cubicBezTo>
                        <a:pt x="75" y="48"/>
                        <a:pt x="76" y="48"/>
                        <a:pt x="78" y="49"/>
                      </a:cubicBezTo>
                      <a:cubicBezTo>
                        <a:pt x="78" y="49"/>
                        <a:pt x="78" y="48"/>
                        <a:pt x="79" y="47"/>
                      </a:cubicBezTo>
                      <a:cubicBezTo>
                        <a:pt x="78" y="47"/>
                        <a:pt x="76" y="46"/>
                        <a:pt x="75" y="45"/>
                      </a:cubicBezTo>
                      <a:moveTo>
                        <a:pt x="57" y="44"/>
                      </a:moveTo>
                      <a:cubicBezTo>
                        <a:pt x="57" y="45"/>
                        <a:pt x="57" y="45"/>
                        <a:pt x="57" y="45"/>
                      </a:cubicBezTo>
                      <a:cubicBezTo>
                        <a:pt x="58" y="46"/>
                        <a:pt x="58" y="46"/>
                        <a:pt x="59" y="47"/>
                      </a:cubicBezTo>
                      <a:cubicBezTo>
                        <a:pt x="59" y="46"/>
                        <a:pt x="59" y="46"/>
                        <a:pt x="60" y="46"/>
                      </a:cubicBezTo>
                      <a:cubicBezTo>
                        <a:pt x="59" y="45"/>
                        <a:pt x="58" y="45"/>
                        <a:pt x="57" y="44"/>
                      </a:cubicBezTo>
                      <a:moveTo>
                        <a:pt x="168" y="44"/>
                      </a:moveTo>
                      <a:cubicBezTo>
                        <a:pt x="168" y="45"/>
                        <a:pt x="168" y="45"/>
                        <a:pt x="167" y="46"/>
                      </a:cubicBezTo>
                      <a:cubicBezTo>
                        <a:pt x="169" y="47"/>
                        <a:pt x="170" y="48"/>
                        <a:pt x="172" y="49"/>
                      </a:cubicBezTo>
                      <a:cubicBezTo>
                        <a:pt x="172" y="48"/>
                        <a:pt x="173" y="47"/>
                        <a:pt x="173" y="47"/>
                      </a:cubicBezTo>
                      <a:cubicBezTo>
                        <a:pt x="172" y="46"/>
                        <a:pt x="170" y="45"/>
                        <a:pt x="168" y="44"/>
                      </a:cubicBezTo>
                      <a:moveTo>
                        <a:pt x="42" y="44"/>
                      </a:moveTo>
                      <a:cubicBezTo>
                        <a:pt x="42" y="44"/>
                        <a:pt x="42" y="44"/>
                        <a:pt x="42" y="45"/>
                      </a:cubicBezTo>
                      <a:cubicBezTo>
                        <a:pt x="42" y="45"/>
                        <a:pt x="43" y="45"/>
                        <a:pt x="43" y="46"/>
                      </a:cubicBezTo>
                      <a:cubicBezTo>
                        <a:pt x="44" y="45"/>
                        <a:pt x="44" y="45"/>
                        <a:pt x="44" y="45"/>
                      </a:cubicBezTo>
                      <a:cubicBezTo>
                        <a:pt x="43" y="44"/>
                        <a:pt x="43" y="44"/>
                        <a:pt x="42" y="44"/>
                      </a:cubicBezTo>
                      <a:moveTo>
                        <a:pt x="43" y="43"/>
                      </a:moveTo>
                      <a:cubicBezTo>
                        <a:pt x="43" y="43"/>
                        <a:pt x="42" y="43"/>
                        <a:pt x="42" y="44"/>
                      </a:cubicBezTo>
                      <a:cubicBezTo>
                        <a:pt x="43" y="44"/>
                        <a:pt x="43" y="44"/>
                        <a:pt x="44" y="45"/>
                      </a:cubicBezTo>
                      <a:cubicBezTo>
                        <a:pt x="44" y="44"/>
                        <a:pt x="44" y="44"/>
                        <a:pt x="44" y="44"/>
                      </a:cubicBezTo>
                      <a:cubicBezTo>
                        <a:pt x="44" y="44"/>
                        <a:pt x="43" y="43"/>
                        <a:pt x="43" y="43"/>
                      </a:cubicBezTo>
                      <a:moveTo>
                        <a:pt x="105" y="43"/>
                      </a:moveTo>
                      <a:cubicBezTo>
                        <a:pt x="104" y="44"/>
                        <a:pt x="103" y="46"/>
                        <a:pt x="102" y="48"/>
                      </a:cubicBezTo>
                      <a:cubicBezTo>
                        <a:pt x="105" y="49"/>
                        <a:pt x="107" y="50"/>
                        <a:pt x="109" y="52"/>
                      </a:cubicBezTo>
                      <a:cubicBezTo>
                        <a:pt x="110" y="50"/>
                        <a:pt x="111" y="48"/>
                        <a:pt x="112" y="47"/>
                      </a:cubicBezTo>
                      <a:cubicBezTo>
                        <a:pt x="110" y="45"/>
                        <a:pt x="107" y="44"/>
                        <a:pt x="105" y="43"/>
                      </a:cubicBezTo>
                      <a:moveTo>
                        <a:pt x="41" y="43"/>
                      </a:moveTo>
                      <a:cubicBezTo>
                        <a:pt x="41" y="43"/>
                        <a:pt x="40" y="43"/>
                        <a:pt x="40" y="44"/>
                      </a:cubicBezTo>
                      <a:cubicBezTo>
                        <a:pt x="40" y="44"/>
                        <a:pt x="41" y="44"/>
                        <a:pt x="41" y="44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moveTo>
                        <a:pt x="77" y="42"/>
                      </a:moveTo>
                      <a:cubicBezTo>
                        <a:pt x="77" y="43"/>
                        <a:pt x="76" y="44"/>
                        <a:pt x="76" y="44"/>
                      </a:cubicBezTo>
                      <a:cubicBezTo>
                        <a:pt x="77" y="45"/>
                        <a:pt x="78" y="46"/>
                        <a:pt x="79" y="46"/>
                      </a:cubicBezTo>
                      <a:cubicBezTo>
                        <a:pt x="79" y="46"/>
                        <a:pt x="80" y="45"/>
                        <a:pt x="80" y="45"/>
                      </a:cubicBezTo>
                      <a:cubicBezTo>
                        <a:pt x="80" y="45"/>
                        <a:pt x="80" y="45"/>
                        <a:pt x="80" y="44"/>
                      </a:cubicBezTo>
                      <a:cubicBezTo>
                        <a:pt x="79" y="44"/>
                        <a:pt x="78" y="43"/>
                        <a:pt x="77" y="42"/>
                      </a:cubicBezTo>
                      <a:moveTo>
                        <a:pt x="41" y="42"/>
                      </a:moveTo>
                      <a:cubicBezTo>
                        <a:pt x="41" y="42"/>
                        <a:pt x="41" y="42"/>
                        <a:pt x="41" y="43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cubicBezTo>
                        <a:pt x="42" y="42"/>
                        <a:pt x="42" y="42"/>
                        <a:pt x="42" y="42"/>
                      </a:cubicBezTo>
                      <a:cubicBezTo>
                        <a:pt x="42" y="42"/>
                        <a:pt x="41" y="42"/>
                        <a:pt x="41" y="42"/>
                      </a:cubicBezTo>
                      <a:moveTo>
                        <a:pt x="170" y="42"/>
                      </a:moveTo>
                      <a:cubicBezTo>
                        <a:pt x="170" y="42"/>
                        <a:pt x="169" y="42"/>
                        <a:pt x="169" y="43"/>
                      </a:cubicBezTo>
                      <a:cubicBezTo>
                        <a:pt x="171" y="44"/>
                        <a:pt x="172" y="44"/>
                        <a:pt x="174" y="45"/>
                      </a:cubicBezTo>
                      <a:cubicBezTo>
                        <a:pt x="174" y="45"/>
                        <a:pt x="174" y="45"/>
                        <a:pt x="174" y="44"/>
                      </a:cubicBezTo>
                      <a:cubicBezTo>
                        <a:pt x="173" y="44"/>
                        <a:pt x="171" y="43"/>
                        <a:pt x="170" y="42"/>
                      </a:cubicBezTo>
                      <a:moveTo>
                        <a:pt x="144" y="42"/>
                      </a:moveTo>
                      <a:cubicBezTo>
                        <a:pt x="142" y="45"/>
                        <a:pt x="140" y="48"/>
                        <a:pt x="138" y="51"/>
                      </a:cubicBezTo>
                      <a:cubicBezTo>
                        <a:pt x="141" y="52"/>
                        <a:pt x="144" y="54"/>
                        <a:pt x="147" y="56"/>
                      </a:cubicBezTo>
                      <a:cubicBezTo>
                        <a:pt x="148" y="53"/>
                        <a:pt x="150" y="50"/>
                        <a:pt x="152" y="46"/>
                      </a:cubicBezTo>
                      <a:cubicBezTo>
                        <a:pt x="149" y="45"/>
                        <a:pt x="147" y="43"/>
                        <a:pt x="144" y="42"/>
                      </a:cubicBezTo>
                      <a:moveTo>
                        <a:pt x="102" y="41"/>
                      </a:moveTo>
                      <a:cubicBezTo>
                        <a:pt x="101" y="43"/>
                        <a:pt x="100" y="44"/>
                        <a:pt x="99" y="46"/>
                      </a:cubicBezTo>
                      <a:cubicBezTo>
                        <a:pt x="100" y="46"/>
                        <a:pt x="100" y="46"/>
                        <a:pt x="100" y="46"/>
                      </a:cubicBezTo>
                      <a:cubicBezTo>
                        <a:pt x="101" y="45"/>
                        <a:pt x="102" y="43"/>
                        <a:pt x="103" y="42"/>
                      </a:cubicBezTo>
                      <a:cubicBezTo>
                        <a:pt x="103" y="41"/>
                        <a:pt x="102" y="41"/>
                        <a:pt x="102" y="41"/>
                      </a:cubicBezTo>
                      <a:moveTo>
                        <a:pt x="162" y="40"/>
                      </a:moveTo>
                      <a:cubicBezTo>
                        <a:pt x="162" y="41"/>
                        <a:pt x="161" y="42"/>
                        <a:pt x="161" y="42"/>
                      </a:cubicBezTo>
                      <a:cubicBezTo>
                        <a:pt x="163" y="43"/>
                        <a:pt x="165" y="45"/>
                        <a:pt x="166" y="46"/>
                      </a:cubicBezTo>
                      <a:cubicBezTo>
                        <a:pt x="167" y="45"/>
                        <a:pt x="167" y="44"/>
                        <a:pt x="168" y="44"/>
                      </a:cubicBezTo>
                      <a:cubicBezTo>
                        <a:pt x="166" y="42"/>
                        <a:pt x="164" y="41"/>
                        <a:pt x="162" y="40"/>
                      </a:cubicBezTo>
                      <a:moveTo>
                        <a:pt x="159" y="39"/>
                      </a:moveTo>
                      <a:cubicBezTo>
                        <a:pt x="159" y="39"/>
                        <a:pt x="159" y="40"/>
                        <a:pt x="158" y="41"/>
                      </a:cubicBezTo>
                      <a:cubicBezTo>
                        <a:pt x="159" y="41"/>
                        <a:pt x="159" y="41"/>
                        <a:pt x="159" y="41"/>
                      </a:cubicBezTo>
                      <a:cubicBezTo>
                        <a:pt x="160" y="41"/>
                        <a:pt x="160" y="40"/>
                        <a:pt x="160" y="39"/>
                      </a:cubicBezTo>
                      <a:cubicBezTo>
                        <a:pt x="160" y="39"/>
                        <a:pt x="160" y="39"/>
                        <a:pt x="159" y="39"/>
                      </a:cubicBezTo>
                      <a:moveTo>
                        <a:pt x="97" y="38"/>
                      </a:moveTo>
                      <a:cubicBezTo>
                        <a:pt x="96" y="40"/>
                        <a:pt x="95" y="41"/>
                        <a:pt x="94" y="43"/>
                      </a:cubicBezTo>
                      <a:cubicBezTo>
                        <a:pt x="95" y="43"/>
                        <a:pt x="96" y="44"/>
                        <a:pt x="97" y="44"/>
                      </a:cubicBezTo>
                      <a:cubicBezTo>
                        <a:pt x="98" y="43"/>
                        <a:pt x="99" y="41"/>
                        <a:pt x="100" y="40"/>
                      </a:cubicBezTo>
                      <a:cubicBezTo>
                        <a:pt x="99" y="39"/>
                        <a:pt x="98" y="39"/>
                        <a:pt x="97" y="38"/>
                      </a:cubicBezTo>
                      <a:moveTo>
                        <a:pt x="164" y="38"/>
                      </a:moveTo>
                      <a:cubicBezTo>
                        <a:pt x="163" y="38"/>
                        <a:pt x="163" y="39"/>
                        <a:pt x="163" y="39"/>
                      </a:cubicBezTo>
                      <a:cubicBezTo>
                        <a:pt x="165" y="40"/>
                        <a:pt x="167" y="41"/>
                        <a:pt x="169" y="42"/>
                      </a:cubicBezTo>
                      <a:cubicBezTo>
                        <a:pt x="169" y="42"/>
                        <a:pt x="169" y="42"/>
                        <a:pt x="169" y="41"/>
                      </a:cubicBezTo>
                      <a:cubicBezTo>
                        <a:pt x="167" y="40"/>
                        <a:pt x="165" y="39"/>
                        <a:pt x="164" y="38"/>
                      </a:cubicBezTo>
                      <a:moveTo>
                        <a:pt x="46" y="37"/>
                      </a:moveTo>
                      <a:cubicBezTo>
                        <a:pt x="46" y="38"/>
                        <a:pt x="46" y="38"/>
                        <a:pt x="45" y="38"/>
                      </a:cubicBezTo>
                      <a:cubicBezTo>
                        <a:pt x="46" y="39"/>
                        <a:pt x="46" y="39"/>
                        <a:pt x="47" y="39"/>
                      </a:cubicBezTo>
                      <a:cubicBezTo>
                        <a:pt x="47" y="39"/>
                        <a:pt x="47" y="39"/>
                        <a:pt x="47" y="38"/>
                      </a:cubicBezTo>
                      <a:cubicBezTo>
                        <a:pt x="47" y="38"/>
                        <a:pt x="46" y="38"/>
                        <a:pt x="46" y="37"/>
                      </a:cubicBezTo>
                      <a:moveTo>
                        <a:pt x="62" y="37"/>
                      </a:moveTo>
                      <a:cubicBezTo>
                        <a:pt x="61" y="38"/>
                        <a:pt x="61" y="39"/>
                        <a:pt x="61" y="39"/>
                      </a:cubicBezTo>
                      <a:cubicBezTo>
                        <a:pt x="61" y="40"/>
                        <a:pt x="62" y="40"/>
                        <a:pt x="63" y="40"/>
                      </a:cubicBezTo>
                      <a:cubicBezTo>
                        <a:pt x="63" y="40"/>
                        <a:pt x="63" y="40"/>
                        <a:pt x="63" y="40"/>
                      </a:cubicBezTo>
                      <a:cubicBezTo>
                        <a:pt x="63" y="40"/>
                        <a:pt x="64" y="39"/>
                        <a:pt x="64" y="39"/>
                      </a:cubicBezTo>
                      <a:cubicBezTo>
                        <a:pt x="63" y="38"/>
                        <a:pt x="63" y="38"/>
                        <a:pt x="62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2" y="38"/>
                        <a:pt x="62" y="37"/>
                        <a:pt x="62" y="37"/>
                      </a:cubicBezTo>
                      <a:moveTo>
                        <a:pt x="164" y="37"/>
                      </a:moveTo>
                      <a:cubicBezTo>
                        <a:pt x="164" y="37"/>
                        <a:pt x="164" y="37"/>
                        <a:pt x="164" y="37"/>
                      </a:cubicBezTo>
                      <a:cubicBezTo>
                        <a:pt x="167" y="39"/>
                        <a:pt x="167" y="39"/>
                        <a:pt x="167" y="39"/>
                      </a:cubicBezTo>
                      <a:cubicBezTo>
                        <a:pt x="166" y="38"/>
                        <a:pt x="165" y="38"/>
                        <a:pt x="164" y="37"/>
                      </a:cubicBezTo>
                      <a:moveTo>
                        <a:pt x="45" y="37"/>
                      </a:moveTo>
                      <a:cubicBezTo>
                        <a:pt x="45" y="37"/>
                        <a:pt x="45" y="38"/>
                        <a:pt x="45" y="38"/>
                      </a:cubicBezTo>
                      <a:cubicBezTo>
                        <a:pt x="45" y="38"/>
                        <a:pt x="45" y="38"/>
                        <a:pt x="45" y="38"/>
                      </a:cubicBezTo>
                      <a:cubicBezTo>
                        <a:pt x="45" y="38"/>
                        <a:pt x="45" y="37"/>
                        <a:pt x="45" y="37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moveTo>
                        <a:pt x="173" y="37"/>
                      </a:moveTo>
                      <a:cubicBezTo>
                        <a:pt x="173" y="37"/>
                        <a:pt x="172" y="37"/>
                        <a:pt x="172" y="38"/>
                      </a:cubicBezTo>
                      <a:cubicBezTo>
                        <a:pt x="174" y="39"/>
                        <a:pt x="175" y="40"/>
                        <a:pt x="177" y="40"/>
                      </a:cubicBezTo>
                      <a:cubicBezTo>
                        <a:pt x="177" y="40"/>
                        <a:pt x="177" y="40"/>
                        <a:pt x="177" y="39"/>
                      </a:cubicBezTo>
                      <a:cubicBezTo>
                        <a:pt x="176" y="39"/>
                        <a:pt x="174" y="38"/>
                        <a:pt x="173" y="37"/>
                      </a:cubicBezTo>
                      <a:moveTo>
                        <a:pt x="136" y="37"/>
                      </a:moveTo>
                      <a:cubicBezTo>
                        <a:pt x="137" y="37"/>
                        <a:pt x="138" y="38"/>
                        <a:pt x="139" y="39"/>
                      </a:cubicBezTo>
                      <a:cubicBezTo>
                        <a:pt x="138" y="38"/>
                        <a:pt x="137" y="37"/>
                        <a:pt x="136" y="37"/>
                      </a:cubicBezTo>
                      <a:moveTo>
                        <a:pt x="45" y="37"/>
                      </a:moveTo>
                      <a:cubicBezTo>
                        <a:pt x="44" y="37"/>
                        <a:pt x="44" y="37"/>
                        <a:pt x="44" y="37"/>
                      </a:cubicBezTo>
                      <a:cubicBezTo>
                        <a:pt x="44" y="38"/>
                        <a:pt x="44" y="38"/>
                        <a:pt x="45" y="38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moveTo>
                        <a:pt x="161" y="36"/>
                      </a:moveTo>
                      <a:cubicBezTo>
                        <a:pt x="161" y="37"/>
                        <a:pt x="160" y="37"/>
                        <a:pt x="160" y="37"/>
                      </a:cubicBezTo>
                      <a:cubicBezTo>
                        <a:pt x="161" y="38"/>
                        <a:pt x="161" y="38"/>
                        <a:pt x="161" y="38"/>
                      </a:cubicBezTo>
                      <a:cubicBezTo>
                        <a:pt x="161" y="38"/>
                        <a:pt x="162" y="37"/>
                        <a:pt x="162" y="37"/>
                      </a:cubicBezTo>
                      <a:cubicBezTo>
                        <a:pt x="161" y="37"/>
                        <a:pt x="161" y="37"/>
                        <a:pt x="161" y="36"/>
                      </a:cubicBezTo>
                      <a:moveTo>
                        <a:pt x="161" y="36"/>
                      </a:moveTo>
                      <a:cubicBezTo>
                        <a:pt x="161" y="36"/>
                        <a:pt x="161" y="36"/>
                        <a:pt x="161" y="36"/>
                      </a:cubicBezTo>
                      <a:cubicBezTo>
                        <a:pt x="162" y="36"/>
                        <a:pt x="162" y="36"/>
                        <a:pt x="162" y="36"/>
                      </a:cubicBezTo>
                      <a:cubicBezTo>
                        <a:pt x="162" y="36"/>
                        <a:pt x="162" y="36"/>
                        <a:pt x="162" y="36"/>
                      </a:cubicBezTo>
                      <a:cubicBezTo>
                        <a:pt x="162" y="36"/>
                        <a:pt x="162" y="36"/>
                        <a:pt x="161" y="36"/>
                      </a:cubicBezTo>
                      <a:moveTo>
                        <a:pt x="64" y="35"/>
                      </a:moveTo>
                      <a:cubicBezTo>
                        <a:pt x="63" y="35"/>
                        <a:pt x="63" y="36"/>
                        <a:pt x="63" y="37"/>
                      </a:cubicBezTo>
                      <a:cubicBezTo>
                        <a:pt x="63" y="37"/>
                        <a:pt x="64" y="37"/>
                        <a:pt x="64" y="38"/>
                      </a:cubicBezTo>
                      <a:cubicBezTo>
                        <a:pt x="65" y="37"/>
                        <a:pt x="65" y="36"/>
                        <a:pt x="66" y="36"/>
                      </a:cubicBezTo>
                      <a:cubicBezTo>
                        <a:pt x="65" y="35"/>
                        <a:pt x="64" y="35"/>
                        <a:pt x="64" y="35"/>
                      </a:cubicBezTo>
                      <a:moveTo>
                        <a:pt x="64" y="34"/>
                      </a:moveTo>
                      <a:cubicBezTo>
                        <a:pt x="63" y="35"/>
                        <a:pt x="63" y="36"/>
                        <a:pt x="62" y="36"/>
                      </a:cubicBezTo>
                      <a:cubicBezTo>
                        <a:pt x="62" y="36"/>
                        <a:pt x="63" y="37"/>
                        <a:pt x="63" y="37"/>
                      </a:cubicBezTo>
                      <a:cubicBezTo>
                        <a:pt x="63" y="36"/>
                        <a:pt x="63" y="35"/>
                        <a:pt x="64" y="35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moveTo>
                        <a:pt x="130" y="33"/>
                      </a:moveTo>
                      <a:cubicBezTo>
                        <a:pt x="128" y="36"/>
                        <a:pt x="127" y="39"/>
                        <a:pt x="125" y="42"/>
                      </a:cubicBezTo>
                      <a:cubicBezTo>
                        <a:pt x="128" y="45"/>
                        <a:pt x="132" y="47"/>
                        <a:pt x="135" y="49"/>
                      </a:cubicBezTo>
                      <a:cubicBezTo>
                        <a:pt x="137" y="46"/>
                        <a:pt x="139" y="43"/>
                        <a:pt x="141" y="40"/>
                      </a:cubicBezTo>
                      <a:cubicBezTo>
                        <a:pt x="137" y="38"/>
                        <a:pt x="134" y="36"/>
                        <a:pt x="130" y="33"/>
                      </a:cubicBezTo>
                      <a:moveTo>
                        <a:pt x="167" y="33"/>
                      </a:moveTo>
                      <a:cubicBezTo>
                        <a:pt x="166" y="33"/>
                        <a:pt x="166" y="34"/>
                        <a:pt x="166" y="34"/>
                      </a:cubicBezTo>
                      <a:cubicBezTo>
                        <a:pt x="168" y="35"/>
                        <a:pt x="170" y="36"/>
                        <a:pt x="172" y="37"/>
                      </a:cubicBezTo>
                      <a:cubicBezTo>
                        <a:pt x="172" y="37"/>
                        <a:pt x="172" y="37"/>
                        <a:pt x="172" y="36"/>
                      </a:cubicBezTo>
                      <a:cubicBezTo>
                        <a:pt x="170" y="35"/>
                        <a:pt x="168" y="34"/>
                        <a:pt x="167" y="33"/>
                      </a:cubicBezTo>
                      <a:moveTo>
                        <a:pt x="150" y="33"/>
                      </a:moveTo>
                      <a:cubicBezTo>
                        <a:pt x="149" y="34"/>
                        <a:pt x="149" y="34"/>
                        <a:pt x="148" y="35"/>
                      </a:cubicBezTo>
                      <a:cubicBezTo>
                        <a:pt x="151" y="36"/>
                        <a:pt x="154" y="38"/>
                        <a:pt x="156" y="40"/>
                      </a:cubicBezTo>
                      <a:cubicBezTo>
                        <a:pt x="157" y="39"/>
                        <a:pt x="157" y="38"/>
                        <a:pt x="157" y="37"/>
                      </a:cubicBezTo>
                      <a:cubicBezTo>
                        <a:pt x="155" y="36"/>
                        <a:pt x="152" y="34"/>
                        <a:pt x="150" y="33"/>
                      </a:cubicBezTo>
                      <a:moveTo>
                        <a:pt x="88" y="33"/>
                      </a:move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6" y="35"/>
                        <a:pt x="87" y="34"/>
                        <a:pt x="88" y="33"/>
                      </a:cubicBezTo>
                      <a:cubicBezTo>
                        <a:pt x="88" y="33"/>
                        <a:pt x="88" y="33"/>
                        <a:pt x="88" y="33"/>
                      </a:cubicBezTo>
                      <a:moveTo>
                        <a:pt x="52" y="32"/>
                      </a:move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moveTo>
                        <a:pt x="164" y="31"/>
                      </a:moveTo>
                      <a:cubicBezTo>
                        <a:pt x="163" y="32"/>
                        <a:pt x="163" y="32"/>
                        <a:pt x="163" y="32"/>
                      </a:cubicBezTo>
                      <a:cubicBezTo>
                        <a:pt x="163" y="33"/>
                        <a:pt x="164" y="33"/>
                        <a:pt x="164" y="33"/>
                      </a:cubicBezTo>
                      <a:cubicBezTo>
                        <a:pt x="164" y="33"/>
                        <a:pt x="164" y="32"/>
                        <a:pt x="165" y="32"/>
                      </a:cubicBezTo>
                      <a:cubicBezTo>
                        <a:pt x="164" y="32"/>
                        <a:pt x="164" y="32"/>
                        <a:pt x="164" y="31"/>
                      </a:cubicBezTo>
                      <a:moveTo>
                        <a:pt x="52" y="31"/>
                      </a:moveTo>
                      <a:cubicBezTo>
                        <a:pt x="52" y="31"/>
                        <a:pt x="52" y="31"/>
                        <a:pt x="52" y="31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3" y="31"/>
                        <a:pt x="53" y="31"/>
                        <a:pt x="53" y="31"/>
                      </a:cubicBezTo>
                      <a:cubicBezTo>
                        <a:pt x="52" y="31"/>
                        <a:pt x="52" y="31"/>
                        <a:pt x="52" y="31"/>
                      </a:cubicBezTo>
                      <a:moveTo>
                        <a:pt x="84" y="31"/>
                      </a:moveTo>
                      <a:cubicBezTo>
                        <a:pt x="84" y="32"/>
                        <a:pt x="83" y="34"/>
                        <a:pt x="82" y="35"/>
                      </a:cubicBezTo>
                      <a:cubicBezTo>
                        <a:pt x="83" y="35"/>
                        <a:pt x="84" y="36"/>
                        <a:pt x="85" y="37"/>
                      </a:cubicBezTo>
                      <a:cubicBezTo>
                        <a:pt x="86" y="35"/>
                        <a:pt x="86" y="34"/>
                        <a:pt x="87" y="33"/>
                      </a:cubicBezTo>
                      <a:cubicBezTo>
                        <a:pt x="86" y="32"/>
                        <a:pt x="85" y="31"/>
                        <a:pt x="84" y="31"/>
                      </a:cubicBezTo>
                      <a:moveTo>
                        <a:pt x="176" y="31"/>
                      </a:moveTo>
                      <a:cubicBezTo>
                        <a:pt x="175" y="32"/>
                        <a:pt x="175" y="34"/>
                        <a:pt x="174" y="35"/>
                      </a:cubicBezTo>
                      <a:cubicBezTo>
                        <a:pt x="175" y="36"/>
                        <a:pt x="177" y="37"/>
                        <a:pt x="178" y="38"/>
                      </a:cubicBezTo>
                      <a:cubicBezTo>
                        <a:pt x="179" y="36"/>
                        <a:pt x="180" y="35"/>
                        <a:pt x="181" y="33"/>
                      </a:cubicBezTo>
                      <a:cubicBezTo>
                        <a:pt x="181" y="33"/>
                        <a:pt x="181" y="33"/>
                        <a:pt x="181" y="33"/>
                      </a:cubicBezTo>
                      <a:cubicBezTo>
                        <a:pt x="179" y="32"/>
                        <a:pt x="178" y="32"/>
                        <a:pt x="176" y="31"/>
                      </a:cubicBezTo>
                      <a:moveTo>
                        <a:pt x="176" y="31"/>
                      </a:moveTo>
                      <a:cubicBezTo>
                        <a:pt x="176" y="31"/>
                        <a:pt x="176" y="31"/>
                        <a:pt x="176" y="31"/>
                      </a:cubicBezTo>
                      <a:cubicBezTo>
                        <a:pt x="178" y="31"/>
                        <a:pt x="179" y="32"/>
                        <a:pt x="180" y="33"/>
                      </a:cubicBezTo>
                      <a:cubicBezTo>
                        <a:pt x="179" y="32"/>
                        <a:pt x="178" y="31"/>
                        <a:pt x="176" y="31"/>
                      </a:cubicBezTo>
                      <a:moveTo>
                        <a:pt x="50" y="31"/>
                      </a:moveTo>
                      <a:cubicBezTo>
                        <a:pt x="49" y="31"/>
                        <a:pt x="49" y="32"/>
                        <a:pt x="49" y="32"/>
                      </a:cubicBezTo>
                      <a:cubicBezTo>
                        <a:pt x="49" y="33"/>
                        <a:pt x="50" y="33"/>
                        <a:pt x="50" y="33"/>
                      </a:cubicBezTo>
                      <a:cubicBezTo>
                        <a:pt x="51" y="33"/>
                        <a:pt x="51" y="32"/>
                        <a:pt x="51" y="32"/>
                      </a:cubicBezTo>
                      <a:cubicBezTo>
                        <a:pt x="51" y="31"/>
                        <a:pt x="50" y="31"/>
                        <a:pt x="50" y="31"/>
                      </a:cubicBezTo>
                      <a:moveTo>
                        <a:pt x="151" y="31"/>
                      </a:moveTo>
                      <a:cubicBezTo>
                        <a:pt x="151" y="31"/>
                        <a:pt x="151" y="31"/>
                        <a:pt x="150" y="32"/>
                      </a:cubicBezTo>
                      <a:cubicBezTo>
                        <a:pt x="153" y="33"/>
                        <a:pt x="156" y="35"/>
                        <a:pt x="158" y="36"/>
                      </a:cubicBezTo>
                      <a:cubicBezTo>
                        <a:pt x="158" y="36"/>
                        <a:pt x="159" y="35"/>
                        <a:pt x="159" y="35"/>
                      </a:cubicBezTo>
                      <a:cubicBezTo>
                        <a:pt x="156" y="34"/>
                        <a:pt x="154" y="32"/>
                        <a:pt x="151" y="31"/>
                      </a:cubicBezTo>
                      <a:moveTo>
                        <a:pt x="49" y="30"/>
                      </a:moveTo>
                      <a:cubicBezTo>
                        <a:pt x="48" y="31"/>
                        <a:pt x="48" y="31"/>
                        <a:pt x="48" y="32"/>
                      </a:cubicBezTo>
                      <a:cubicBezTo>
                        <a:pt x="48" y="32"/>
                        <a:pt x="48" y="32"/>
                        <a:pt x="49" y="32"/>
                      </a:cubicBezTo>
                      <a:cubicBezTo>
                        <a:pt x="49" y="32"/>
                        <a:pt x="49" y="31"/>
                        <a:pt x="50" y="3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moveTo>
                        <a:pt x="50" y="30"/>
                      </a:move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1" y="30"/>
                        <a:pt x="51" y="31"/>
                        <a:pt x="52" y="31"/>
                      </a:cubicBezTo>
                      <a:cubicBezTo>
                        <a:pt x="52" y="31"/>
                        <a:pt x="52" y="31"/>
                        <a:pt x="52" y="31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moveTo>
                        <a:pt x="151" y="30"/>
                      </a:moveTo>
                      <a:cubicBezTo>
                        <a:pt x="151" y="30"/>
                        <a:pt x="151" y="30"/>
                        <a:pt x="151" y="30"/>
                      </a:cubicBezTo>
                      <a:cubicBezTo>
                        <a:pt x="159" y="34"/>
                        <a:pt x="159" y="34"/>
                        <a:pt x="159" y="34"/>
                      </a:cubicBezTo>
                      <a:cubicBezTo>
                        <a:pt x="159" y="34"/>
                        <a:pt x="159" y="34"/>
                        <a:pt x="159" y="34"/>
                      </a:cubicBezTo>
                      <a:cubicBezTo>
                        <a:pt x="157" y="33"/>
                        <a:pt x="155" y="32"/>
                        <a:pt x="153" y="31"/>
                      </a:cubicBezTo>
                      <a:cubicBezTo>
                        <a:pt x="152" y="30"/>
                        <a:pt x="152" y="30"/>
                        <a:pt x="151" y="30"/>
                      </a:cubicBezTo>
                      <a:moveTo>
                        <a:pt x="49" y="29"/>
                      </a:moveTo>
                      <a:cubicBezTo>
                        <a:pt x="49" y="29"/>
                        <a:pt x="49" y="29"/>
                        <a:pt x="49" y="30"/>
                      </a:cubicBezTo>
                      <a:cubicBezTo>
                        <a:pt x="49" y="30"/>
                        <a:pt x="50" y="30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49" y="29"/>
                        <a:pt x="49" y="29"/>
                        <a:pt x="49" y="29"/>
                      </a:cubicBezTo>
                      <a:moveTo>
                        <a:pt x="178" y="28"/>
                      </a:moveTo>
                      <a:cubicBezTo>
                        <a:pt x="178" y="28"/>
                        <a:pt x="177" y="29"/>
                        <a:pt x="177" y="29"/>
                      </a:cubicBezTo>
                      <a:cubicBezTo>
                        <a:pt x="179" y="30"/>
                        <a:pt x="180" y="31"/>
                        <a:pt x="182" y="32"/>
                      </a:cubicBezTo>
                      <a:cubicBezTo>
                        <a:pt x="182" y="32"/>
                        <a:pt x="182" y="31"/>
                        <a:pt x="183" y="31"/>
                      </a:cubicBezTo>
                      <a:cubicBezTo>
                        <a:pt x="181" y="30"/>
                        <a:pt x="180" y="29"/>
                        <a:pt x="178" y="28"/>
                      </a:cubicBezTo>
                      <a:moveTo>
                        <a:pt x="170" y="27"/>
                      </a:moveTo>
                      <a:cubicBezTo>
                        <a:pt x="169" y="29"/>
                        <a:pt x="168" y="30"/>
                        <a:pt x="167" y="31"/>
                      </a:cubicBezTo>
                      <a:cubicBezTo>
                        <a:pt x="169" y="33"/>
                        <a:pt x="171" y="34"/>
                        <a:pt x="173" y="35"/>
                      </a:cubicBezTo>
                      <a:cubicBezTo>
                        <a:pt x="174" y="33"/>
                        <a:pt x="175" y="32"/>
                        <a:pt x="176" y="30"/>
                      </a:cubicBezTo>
                      <a:cubicBezTo>
                        <a:pt x="174" y="29"/>
                        <a:pt x="172" y="28"/>
                        <a:pt x="170" y="27"/>
                      </a:cubicBezTo>
                      <a:moveTo>
                        <a:pt x="51" y="27"/>
                      </a:moveTo>
                      <a:cubicBezTo>
                        <a:pt x="50" y="28"/>
                        <a:pt x="50" y="28"/>
                        <a:pt x="49" y="29"/>
                      </a:cubicBezTo>
                      <a:cubicBezTo>
                        <a:pt x="50" y="29"/>
                        <a:pt x="50" y="29"/>
                        <a:pt x="50" y="29"/>
                      </a:cubicBezTo>
                      <a:cubicBezTo>
                        <a:pt x="51" y="29"/>
                        <a:pt x="51" y="28"/>
                        <a:pt x="51" y="28"/>
                      </a:cubicBezTo>
                      <a:cubicBezTo>
                        <a:pt x="51" y="28"/>
                        <a:pt x="51" y="29"/>
                        <a:pt x="50" y="29"/>
                      </a:cubicBezTo>
                      <a:cubicBezTo>
                        <a:pt x="51" y="30"/>
                        <a:pt x="51" y="30"/>
                        <a:pt x="52" y="30"/>
                      </a:cubicBezTo>
                      <a:cubicBezTo>
                        <a:pt x="52" y="30"/>
                        <a:pt x="53" y="30"/>
                        <a:pt x="53" y="29"/>
                      </a:cubicBezTo>
                      <a:cubicBezTo>
                        <a:pt x="52" y="31"/>
                        <a:pt x="52" y="31"/>
                        <a:pt x="52" y="31"/>
                      </a:cubicBezTo>
                      <a:cubicBezTo>
                        <a:pt x="53" y="31"/>
                        <a:pt x="53" y="31"/>
                        <a:pt x="53" y="31"/>
                      </a:cubicBezTo>
                      <a:cubicBezTo>
                        <a:pt x="54" y="29"/>
                        <a:pt x="54" y="29"/>
                        <a:pt x="54" y="29"/>
                      </a:cubicBezTo>
                      <a:cubicBezTo>
                        <a:pt x="53" y="28"/>
                        <a:pt x="52" y="28"/>
                        <a:pt x="51" y="27"/>
                      </a:cubicBezTo>
                      <a:moveTo>
                        <a:pt x="170" y="27"/>
                      </a:moveTo>
                      <a:cubicBezTo>
                        <a:pt x="170" y="27"/>
                        <a:pt x="170" y="27"/>
                        <a:pt x="170" y="27"/>
                      </a:cubicBezTo>
                      <a:cubicBezTo>
                        <a:pt x="172" y="28"/>
                        <a:pt x="174" y="29"/>
                        <a:pt x="176" y="30"/>
                      </a:cubicBezTo>
                      <a:cubicBezTo>
                        <a:pt x="176" y="30"/>
                        <a:pt x="176" y="30"/>
                        <a:pt x="176" y="30"/>
                      </a:cubicBezTo>
                      <a:cubicBezTo>
                        <a:pt x="176" y="30"/>
                        <a:pt x="175" y="30"/>
                        <a:pt x="175" y="30"/>
                      </a:cubicBezTo>
                      <a:cubicBezTo>
                        <a:pt x="173" y="29"/>
                        <a:pt x="172" y="28"/>
                        <a:pt x="170" y="27"/>
                      </a:cubicBezTo>
                      <a:moveTo>
                        <a:pt x="179" y="26"/>
                      </a:moveTo>
                      <a:cubicBezTo>
                        <a:pt x="179" y="26"/>
                        <a:pt x="179" y="26"/>
                        <a:pt x="179" y="26"/>
                      </a:cubicBezTo>
                      <a:cubicBezTo>
                        <a:pt x="180" y="27"/>
                        <a:pt x="182" y="28"/>
                        <a:pt x="184" y="29"/>
                      </a:cubicBezTo>
                      <a:cubicBezTo>
                        <a:pt x="184" y="29"/>
                        <a:pt x="184" y="29"/>
                        <a:pt x="184" y="29"/>
                      </a:cubicBezTo>
                      <a:cubicBezTo>
                        <a:pt x="182" y="28"/>
                        <a:pt x="181" y="27"/>
                        <a:pt x="179" y="26"/>
                      </a:cubicBezTo>
                      <a:moveTo>
                        <a:pt x="154" y="26"/>
                      </a:moveTo>
                      <a:cubicBezTo>
                        <a:pt x="154" y="26"/>
                        <a:pt x="154" y="26"/>
                        <a:pt x="153" y="27"/>
                      </a:cubicBezTo>
                      <a:cubicBezTo>
                        <a:pt x="156" y="28"/>
                        <a:pt x="158" y="30"/>
                        <a:pt x="161" y="31"/>
                      </a:cubicBezTo>
                      <a:cubicBezTo>
                        <a:pt x="161" y="31"/>
                        <a:pt x="161" y="31"/>
                        <a:pt x="162" y="30"/>
                      </a:cubicBezTo>
                      <a:cubicBezTo>
                        <a:pt x="159" y="29"/>
                        <a:pt x="157" y="27"/>
                        <a:pt x="154" y="26"/>
                      </a:cubicBezTo>
                      <a:moveTo>
                        <a:pt x="167" y="25"/>
                      </a:moveTo>
                      <a:cubicBezTo>
                        <a:pt x="166" y="27"/>
                        <a:pt x="165" y="28"/>
                        <a:pt x="165" y="30"/>
                      </a:cubicBezTo>
                      <a:cubicBezTo>
                        <a:pt x="165" y="30"/>
                        <a:pt x="165" y="30"/>
                        <a:pt x="166" y="30"/>
                      </a:cubicBezTo>
                      <a:cubicBezTo>
                        <a:pt x="166" y="29"/>
                        <a:pt x="167" y="27"/>
                        <a:pt x="168" y="26"/>
                      </a:cubicBezTo>
                      <a:cubicBezTo>
                        <a:pt x="168" y="26"/>
                        <a:pt x="167" y="26"/>
                        <a:pt x="167" y="25"/>
                      </a:cubicBezTo>
                      <a:moveTo>
                        <a:pt x="180" y="25"/>
                      </a:moveTo>
                      <a:cubicBezTo>
                        <a:pt x="180" y="25"/>
                        <a:pt x="179" y="26"/>
                        <a:pt x="179" y="26"/>
                      </a:cubicBezTo>
                      <a:cubicBezTo>
                        <a:pt x="181" y="27"/>
                        <a:pt x="182" y="28"/>
                        <a:pt x="184" y="28"/>
                      </a:cubicBezTo>
                      <a:cubicBezTo>
                        <a:pt x="184" y="28"/>
                        <a:pt x="184" y="28"/>
                        <a:pt x="184" y="28"/>
                      </a:cubicBezTo>
                      <a:cubicBezTo>
                        <a:pt x="183" y="27"/>
                        <a:pt x="181" y="26"/>
                        <a:pt x="180" y="25"/>
                      </a:cubicBezTo>
                      <a:moveTo>
                        <a:pt x="167" y="25"/>
                      </a:moveTo>
                      <a:cubicBezTo>
                        <a:pt x="167" y="25"/>
                        <a:pt x="167" y="25"/>
                        <a:pt x="167" y="25"/>
                      </a:cubicBezTo>
                      <a:cubicBezTo>
                        <a:pt x="168" y="26"/>
                        <a:pt x="168" y="26"/>
                        <a:pt x="168" y="26"/>
                      </a:cubicBezTo>
                      <a:cubicBezTo>
                        <a:pt x="168" y="26"/>
                        <a:pt x="168" y="26"/>
                        <a:pt x="168" y="26"/>
                      </a:cubicBezTo>
                      <a:cubicBezTo>
                        <a:pt x="168" y="26"/>
                        <a:pt x="168" y="25"/>
                        <a:pt x="167" y="25"/>
                      </a:cubicBezTo>
                      <a:moveTo>
                        <a:pt x="116" y="25"/>
                      </a:moveTo>
                      <a:cubicBezTo>
                        <a:pt x="114" y="28"/>
                        <a:pt x="112" y="31"/>
                        <a:pt x="110" y="34"/>
                      </a:cubicBezTo>
                      <a:cubicBezTo>
                        <a:pt x="113" y="35"/>
                        <a:pt x="115" y="36"/>
                        <a:pt x="117" y="38"/>
                      </a:cubicBezTo>
                      <a:cubicBezTo>
                        <a:pt x="118" y="37"/>
                        <a:pt x="118" y="36"/>
                        <a:pt x="119" y="35"/>
                      </a:cubicBezTo>
                      <a:cubicBezTo>
                        <a:pt x="120" y="33"/>
                        <a:pt x="121" y="31"/>
                        <a:pt x="122" y="29"/>
                      </a:cubicBezTo>
                      <a:cubicBezTo>
                        <a:pt x="120" y="27"/>
                        <a:pt x="118" y="26"/>
                        <a:pt x="116" y="25"/>
                      </a:cubicBezTo>
                      <a:moveTo>
                        <a:pt x="136" y="25"/>
                      </a:moveTo>
                      <a:cubicBezTo>
                        <a:pt x="135" y="25"/>
                        <a:pt x="135" y="26"/>
                        <a:pt x="134" y="27"/>
                      </a:cubicBezTo>
                      <a:cubicBezTo>
                        <a:pt x="138" y="29"/>
                        <a:pt x="141" y="31"/>
                        <a:pt x="145" y="33"/>
                      </a:cubicBezTo>
                      <a:cubicBezTo>
                        <a:pt x="145" y="32"/>
                        <a:pt x="145" y="31"/>
                        <a:pt x="146" y="31"/>
                      </a:cubicBezTo>
                      <a:cubicBezTo>
                        <a:pt x="142" y="29"/>
                        <a:pt x="139" y="27"/>
                        <a:pt x="136" y="25"/>
                      </a:cubicBezTo>
                      <a:moveTo>
                        <a:pt x="172" y="24"/>
                      </a:moveTo>
                      <a:cubicBezTo>
                        <a:pt x="172" y="24"/>
                        <a:pt x="171" y="25"/>
                        <a:pt x="171" y="25"/>
                      </a:cubicBezTo>
                      <a:cubicBezTo>
                        <a:pt x="172" y="26"/>
                        <a:pt x="172" y="26"/>
                        <a:pt x="172" y="26"/>
                      </a:cubicBezTo>
                      <a:cubicBezTo>
                        <a:pt x="172" y="26"/>
                        <a:pt x="172" y="26"/>
                        <a:pt x="171" y="25"/>
                      </a:cubicBezTo>
                      <a:cubicBezTo>
                        <a:pt x="171" y="25"/>
                        <a:pt x="171" y="25"/>
                        <a:pt x="171" y="26"/>
                      </a:cubicBezTo>
                      <a:cubicBezTo>
                        <a:pt x="173" y="27"/>
                        <a:pt x="175" y="28"/>
                        <a:pt x="177" y="29"/>
                      </a:cubicBezTo>
                      <a:cubicBezTo>
                        <a:pt x="177" y="28"/>
                        <a:pt x="177" y="28"/>
                        <a:pt x="178" y="28"/>
                      </a:cubicBezTo>
                      <a:cubicBezTo>
                        <a:pt x="176" y="26"/>
                        <a:pt x="174" y="25"/>
                        <a:pt x="172" y="24"/>
                      </a:cubicBezTo>
                      <a:moveTo>
                        <a:pt x="168" y="23"/>
                      </a:moveTo>
                      <a:cubicBezTo>
                        <a:pt x="168" y="24"/>
                        <a:pt x="168" y="24"/>
                        <a:pt x="168" y="24"/>
                      </a:cubicBezTo>
                      <a:cubicBezTo>
                        <a:pt x="168" y="24"/>
                        <a:pt x="169" y="24"/>
                        <a:pt x="169" y="24"/>
                      </a:cubicBezTo>
                      <a:cubicBezTo>
                        <a:pt x="169" y="24"/>
                        <a:pt x="169" y="24"/>
                        <a:pt x="169" y="24"/>
                      </a:cubicBezTo>
                      <a:cubicBezTo>
                        <a:pt x="169" y="24"/>
                        <a:pt x="169" y="24"/>
                        <a:pt x="168" y="23"/>
                      </a:cubicBezTo>
                      <a:moveTo>
                        <a:pt x="71" y="23"/>
                      </a:moveTo>
                      <a:cubicBezTo>
                        <a:pt x="70" y="24"/>
                        <a:pt x="69" y="25"/>
                        <a:pt x="68" y="27"/>
                      </a:cubicBezTo>
                      <a:cubicBezTo>
                        <a:pt x="69" y="27"/>
                        <a:pt x="70" y="27"/>
                        <a:pt x="71" y="28"/>
                      </a:cubicBezTo>
                      <a:cubicBezTo>
                        <a:pt x="71" y="27"/>
                        <a:pt x="72" y="25"/>
                        <a:pt x="73" y="24"/>
                      </a:cubicBezTo>
                      <a:cubicBezTo>
                        <a:pt x="72" y="24"/>
                        <a:pt x="71" y="23"/>
                        <a:pt x="71" y="23"/>
                      </a:cubicBezTo>
                      <a:moveTo>
                        <a:pt x="112" y="23"/>
                      </a:moveTo>
                      <a:cubicBezTo>
                        <a:pt x="111" y="26"/>
                        <a:pt x="109" y="29"/>
                        <a:pt x="107" y="32"/>
                      </a:cubicBezTo>
                      <a:cubicBezTo>
                        <a:pt x="108" y="32"/>
                        <a:pt x="108" y="32"/>
                        <a:pt x="109" y="32"/>
                      </a:cubicBezTo>
                      <a:cubicBezTo>
                        <a:pt x="110" y="30"/>
                        <a:pt x="112" y="27"/>
                        <a:pt x="114" y="24"/>
                      </a:cubicBezTo>
                      <a:cubicBezTo>
                        <a:pt x="113" y="23"/>
                        <a:pt x="113" y="23"/>
                        <a:pt x="112" y="23"/>
                      </a:cubicBezTo>
                      <a:moveTo>
                        <a:pt x="169" y="22"/>
                      </a:moveTo>
                      <a:cubicBezTo>
                        <a:pt x="169" y="23"/>
                        <a:pt x="169" y="23"/>
                        <a:pt x="168" y="23"/>
                      </a:cubicBezTo>
                      <a:cubicBezTo>
                        <a:pt x="169" y="23"/>
                        <a:pt x="169" y="24"/>
                        <a:pt x="169" y="24"/>
                      </a:cubicBezTo>
                      <a:cubicBezTo>
                        <a:pt x="170" y="24"/>
                        <a:pt x="170" y="23"/>
                        <a:pt x="170" y="23"/>
                      </a:cubicBezTo>
                      <a:cubicBezTo>
                        <a:pt x="170" y="23"/>
                        <a:pt x="169" y="23"/>
                        <a:pt x="169" y="22"/>
                      </a:cubicBezTo>
                      <a:moveTo>
                        <a:pt x="137" y="22"/>
                      </a:moveTo>
                      <a:cubicBezTo>
                        <a:pt x="137" y="23"/>
                        <a:pt x="137" y="23"/>
                        <a:pt x="136" y="23"/>
                      </a:cubicBezTo>
                      <a:cubicBezTo>
                        <a:pt x="140" y="25"/>
                        <a:pt x="143" y="27"/>
                        <a:pt x="147" y="29"/>
                      </a:cubicBezTo>
                      <a:cubicBezTo>
                        <a:pt x="147" y="29"/>
                        <a:pt x="147" y="29"/>
                        <a:pt x="147" y="28"/>
                      </a:cubicBezTo>
                      <a:cubicBezTo>
                        <a:pt x="144" y="26"/>
                        <a:pt x="140" y="24"/>
                        <a:pt x="137" y="22"/>
                      </a:cubicBezTo>
                      <a:moveTo>
                        <a:pt x="173" y="22"/>
                      </a:moveTo>
                      <a:cubicBezTo>
                        <a:pt x="173" y="23"/>
                        <a:pt x="173" y="23"/>
                        <a:pt x="173" y="23"/>
                      </a:cubicBezTo>
                      <a:cubicBezTo>
                        <a:pt x="175" y="24"/>
                        <a:pt x="176" y="25"/>
                        <a:pt x="178" y="26"/>
                      </a:cubicBezTo>
                      <a:cubicBezTo>
                        <a:pt x="178" y="26"/>
                        <a:pt x="179" y="26"/>
                        <a:pt x="179" y="26"/>
                      </a:cubicBezTo>
                      <a:cubicBezTo>
                        <a:pt x="177" y="25"/>
                        <a:pt x="175" y="24"/>
                        <a:pt x="173" y="22"/>
                      </a:cubicBezTo>
                      <a:moveTo>
                        <a:pt x="173" y="22"/>
                      </a:moveTo>
                      <a:cubicBezTo>
                        <a:pt x="173" y="22"/>
                        <a:pt x="173" y="22"/>
                        <a:pt x="173" y="22"/>
                      </a:cubicBezTo>
                      <a:cubicBezTo>
                        <a:pt x="173" y="22"/>
                        <a:pt x="174" y="23"/>
                        <a:pt x="175" y="23"/>
                      </a:cubicBezTo>
                      <a:cubicBezTo>
                        <a:pt x="174" y="23"/>
                        <a:pt x="174" y="22"/>
                        <a:pt x="173" y="22"/>
                      </a:cubicBezTo>
                      <a:moveTo>
                        <a:pt x="138" y="22"/>
                      </a:moveTo>
                      <a:cubicBezTo>
                        <a:pt x="137" y="22"/>
                        <a:pt x="137" y="22"/>
                        <a:pt x="137" y="22"/>
                      </a:cubicBezTo>
                      <a:cubicBezTo>
                        <a:pt x="147" y="28"/>
                        <a:pt x="147" y="28"/>
                        <a:pt x="147" y="28"/>
                      </a:cubicBezTo>
                      <a:cubicBezTo>
                        <a:pt x="147" y="28"/>
                        <a:pt x="148" y="28"/>
                        <a:pt x="148" y="28"/>
                      </a:cubicBezTo>
                      <a:cubicBezTo>
                        <a:pt x="145" y="26"/>
                        <a:pt x="143" y="25"/>
                        <a:pt x="141" y="24"/>
                      </a:cubicBezTo>
                      <a:cubicBezTo>
                        <a:pt x="140" y="23"/>
                        <a:pt x="139" y="22"/>
                        <a:pt x="138" y="22"/>
                      </a:cubicBezTo>
                      <a:moveTo>
                        <a:pt x="173" y="22"/>
                      </a:moveTo>
                      <a:cubicBezTo>
                        <a:pt x="173" y="22"/>
                        <a:pt x="173" y="22"/>
                        <a:pt x="173" y="22"/>
                      </a:cubicBezTo>
                      <a:cubicBezTo>
                        <a:pt x="174" y="22"/>
                        <a:pt x="175" y="23"/>
                        <a:pt x="175" y="23"/>
                      </a:cubicBezTo>
                      <a:cubicBezTo>
                        <a:pt x="177" y="24"/>
                        <a:pt x="178" y="25"/>
                        <a:pt x="179" y="25"/>
                      </a:cubicBezTo>
                      <a:cubicBezTo>
                        <a:pt x="179" y="25"/>
                        <a:pt x="179" y="25"/>
                        <a:pt x="179" y="25"/>
                      </a:cubicBezTo>
                      <a:cubicBezTo>
                        <a:pt x="177" y="24"/>
                        <a:pt x="175" y="23"/>
                        <a:pt x="173" y="22"/>
                      </a:cubicBezTo>
                      <a:moveTo>
                        <a:pt x="170" y="21"/>
                      </a:moveTo>
                      <a:cubicBezTo>
                        <a:pt x="170" y="21"/>
                        <a:pt x="170" y="21"/>
                        <a:pt x="170" y="21"/>
                      </a:cubicBezTo>
                      <a:cubicBezTo>
                        <a:pt x="170" y="21"/>
                        <a:pt x="170" y="22"/>
                        <a:pt x="171" y="22"/>
                      </a:cubicBezTo>
                      <a:cubicBezTo>
                        <a:pt x="171" y="22"/>
                        <a:pt x="171" y="21"/>
                        <a:pt x="171" y="21"/>
                      </a:cubicBezTo>
                      <a:cubicBezTo>
                        <a:pt x="171" y="21"/>
                        <a:pt x="170" y="21"/>
                        <a:pt x="170" y="21"/>
                      </a:cubicBezTo>
                      <a:moveTo>
                        <a:pt x="170" y="20"/>
                      </a:moveTo>
                      <a:cubicBezTo>
                        <a:pt x="170" y="20"/>
                        <a:pt x="170" y="20"/>
                        <a:pt x="170" y="20"/>
                      </a:cubicBezTo>
                      <a:cubicBezTo>
                        <a:pt x="170" y="21"/>
                        <a:pt x="171" y="21"/>
                        <a:pt x="171" y="21"/>
                      </a:cubicBezTo>
                      <a:cubicBezTo>
                        <a:pt x="171" y="21"/>
                        <a:pt x="171" y="21"/>
                        <a:pt x="171" y="21"/>
                      </a:cubicBezTo>
                      <a:cubicBezTo>
                        <a:pt x="171" y="21"/>
                        <a:pt x="171" y="20"/>
                        <a:pt x="170" y="20"/>
                      </a:cubicBezTo>
                      <a:moveTo>
                        <a:pt x="107" y="20"/>
                      </a:moveTo>
                      <a:cubicBezTo>
                        <a:pt x="106" y="23"/>
                        <a:pt x="104" y="26"/>
                        <a:pt x="102" y="29"/>
                      </a:cubicBezTo>
                      <a:cubicBezTo>
                        <a:pt x="103" y="29"/>
                        <a:pt x="104" y="30"/>
                        <a:pt x="105" y="30"/>
                      </a:cubicBezTo>
                      <a:cubicBezTo>
                        <a:pt x="107" y="28"/>
                        <a:pt x="109" y="25"/>
                        <a:pt x="110" y="22"/>
                      </a:cubicBezTo>
                      <a:cubicBezTo>
                        <a:pt x="110" y="22"/>
                        <a:pt x="110" y="22"/>
                        <a:pt x="110" y="22"/>
                      </a:cubicBezTo>
                      <a:cubicBezTo>
                        <a:pt x="109" y="21"/>
                        <a:pt x="108" y="21"/>
                        <a:pt x="107" y="20"/>
                      </a:cubicBezTo>
                      <a:moveTo>
                        <a:pt x="170" y="20"/>
                      </a:moveTo>
                      <a:cubicBezTo>
                        <a:pt x="170" y="20"/>
                        <a:pt x="170" y="20"/>
                        <a:pt x="170" y="20"/>
                      </a:cubicBezTo>
                      <a:cubicBezTo>
                        <a:pt x="171" y="20"/>
                        <a:pt x="171" y="21"/>
                        <a:pt x="171" y="21"/>
                      </a:cubicBezTo>
                      <a:cubicBezTo>
                        <a:pt x="171" y="21"/>
                        <a:pt x="171" y="21"/>
                        <a:pt x="171" y="21"/>
                      </a:cubicBezTo>
                      <a:cubicBezTo>
                        <a:pt x="171" y="20"/>
                        <a:pt x="171" y="20"/>
                        <a:pt x="170" y="20"/>
                      </a:cubicBezTo>
                      <a:moveTo>
                        <a:pt x="158" y="20"/>
                      </a:moveTo>
                      <a:cubicBezTo>
                        <a:pt x="157" y="21"/>
                        <a:pt x="156" y="23"/>
                        <a:pt x="155" y="24"/>
                      </a:cubicBezTo>
                      <a:cubicBezTo>
                        <a:pt x="157" y="26"/>
                        <a:pt x="160" y="27"/>
                        <a:pt x="163" y="29"/>
                      </a:cubicBezTo>
                      <a:cubicBezTo>
                        <a:pt x="163" y="27"/>
                        <a:pt x="164" y="26"/>
                        <a:pt x="165" y="24"/>
                      </a:cubicBezTo>
                      <a:cubicBezTo>
                        <a:pt x="163" y="23"/>
                        <a:pt x="160" y="21"/>
                        <a:pt x="158" y="20"/>
                      </a:cubicBezTo>
                      <a:moveTo>
                        <a:pt x="158" y="19"/>
                      </a:moveTo>
                      <a:cubicBezTo>
                        <a:pt x="158" y="20"/>
                        <a:pt x="158" y="20"/>
                        <a:pt x="158" y="20"/>
                      </a:cubicBezTo>
                      <a:cubicBezTo>
                        <a:pt x="160" y="21"/>
                        <a:pt x="163" y="23"/>
                        <a:pt x="165" y="24"/>
                      </a:cubicBezTo>
                      <a:cubicBezTo>
                        <a:pt x="165" y="24"/>
                        <a:pt x="165" y="24"/>
                        <a:pt x="165" y="24"/>
                      </a:cubicBezTo>
                      <a:cubicBezTo>
                        <a:pt x="162" y="22"/>
                        <a:pt x="160" y="20"/>
                        <a:pt x="158" y="19"/>
                      </a:cubicBezTo>
                      <a:moveTo>
                        <a:pt x="158" y="19"/>
                      </a:moveTo>
                      <a:cubicBezTo>
                        <a:pt x="158" y="19"/>
                        <a:pt x="158" y="19"/>
                        <a:pt x="158" y="19"/>
                      </a:cubicBezTo>
                      <a:cubicBezTo>
                        <a:pt x="159" y="20"/>
                        <a:pt x="160" y="20"/>
                        <a:pt x="161" y="21"/>
                      </a:cubicBezTo>
                      <a:cubicBezTo>
                        <a:pt x="160" y="20"/>
                        <a:pt x="159" y="20"/>
                        <a:pt x="158" y="19"/>
                      </a:cubicBezTo>
                      <a:moveTo>
                        <a:pt x="120" y="18"/>
                      </a:moveTo>
                      <a:cubicBezTo>
                        <a:pt x="120" y="18"/>
                        <a:pt x="120" y="18"/>
                        <a:pt x="119" y="18"/>
                      </a:cubicBezTo>
                      <a:cubicBezTo>
                        <a:pt x="122" y="19"/>
                        <a:pt x="124" y="21"/>
                        <a:pt x="126" y="22"/>
                      </a:cubicBezTo>
                      <a:cubicBezTo>
                        <a:pt x="126" y="22"/>
                        <a:pt x="126" y="22"/>
                        <a:pt x="126" y="22"/>
                      </a:cubicBezTo>
                      <a:cubicBezTo>
                        <a:pt x="124" y="20"/>
                        <a:pt x="122" y="19"/>
                        <a:pt x="120" y="18"/>
                      </a:cubicBezTo>
                      <a:moveTo>
                        <a:pt x="159" y="18"/>
                      </a:moveTo>
                      <a:cubicBezTo>
                        <a:pt x="159" y="18"/>
                        <a:pt x="159" y="18"/>
                        <a:pt x="159" y="18"/>
                      </a:cubicBezTo>
                      <a:cubicBezTo>
                        <a:pt x="161" y="19"/>
                        <a:pt x="163" y="21"/>
                        <a:pt x="166" y="23"/>
                      </a:cubicBezTo>
                      <a:cubicBezTo>
                        <a:pt x="166" y="22"/>
                        <a:pt x="166" y="22"/>
                        <a:pt x="166" y="22"/>
                      </a:cubicBezTo>
                      <a:cubicBezTo>
                        <a:pt x="164" y="21"/>
                        <a:pt x="162" y="19"/>
                        <a:pt x="159" y="18"/>
                      </a:cubicBezTo>
                      <a:moveTo>
                        <a:pt x="129" y="18"/>
                      </a:moveTo>
                      <a:cubicBezTo>
                        <a:pt x="129" y="18"/>
                        <a:pt x="128" y="18"/>
                        <a:pt x="128" y="19"/>
                      </a:cubicBezTo>
                      <a:cubicBezTo>
                        <a:pt x="128" y="19"/>
                        <a:pt x="128" y="19"/>
                        <a:pt x="128" y="19"/>
                      </a:cubicBezTo>
                      <a:cubicBezTo>
                        <a:pt x="128" y="18"/>
                        <a:pt x="129" y="18"/>
                        <a:pt x="129" y="18"/>
                      </a:cubicBezTo>
                      <a:cubicBezTo>
                        <a:pt x="129" y="18"/>
                        <a:pt x="129" y="18"/>
                        <a:pt x="129" y="18"/>
                      </a:cubicBezTo>
                      <a:moveTo>
                        <a:pt x="140" y="18"/>
                      </a:moveTo>
                      <a:cubicBezTo>
                        <a:pt x="140" y="18"/>
                        <a:pt x="140" y="18"/>
                        <a:pt x="139" y="19"/>
                      </a:cubicBezTo>
                      <a:cubicBezTo>
                        <a:pt x="143" y="21"/>
                        <a:pt x="146" y="23"/>
                        <a:pt x="149" y="24"/>
                      </a:cubicBezTo>
                      <a:cubicBezTo>
                        <a:pt x="150" y="24"/>
                        <a:pt x="150" y="24"/>
                        <a:pt x="150" y="23"/>
                      </a:cubicBezTo>
                      <a:cubicBezTo>
                        <a:pt x="147" y="21"/>
                        <a:pt x="143" y="19"/>
                        <a:pt x="140" y="18"/>
                      </a:cubicBezTo>
                      <a:moveTo>
                        <a:pt x="184" y="17"/>
                      </a:moveTo>
                      <a:cubicBezTo>
                        <a:pt x="183" y="20"/>
                        <a:pt x="181" y="22"/>
                        <a:pt x="180" y="25"/>
                      </a:cubicBezTo>
                      <a:cubicBezTo>
                        <a:pt x="181" y="26"/>
                        <a:pt x="183" y="27"/>
                        <a:pt x="185" y="27"/>
                      </a:cubicBezTo>
                      <a:cubicBezTo>
                        <a:pt x="186" y="25"/>
                        <a:pt x="187" y="23"/>
                        <a:pt x="189" y="20"/>
                      </a:cubicBezTo>
                      <a:cubicBezTo>
                        <a:pt x="187" y="19"/>
                        <a:pt x="186" y="18"/>
                        <a:pt x="184" y="17"/>
                      </a:cubicBezTo>
                      <a:moveTo>
                        <a:pt x="159" y="17"/>
                      </a:moveTo>
                      <a:cubicBezTo>
                        <a:pt x="159" y="17"/>
                        <a:pt x="159" y="17"/>
                        <a:pt x="159" y="17"/>
                      </a:cubicBezTo>
                      <a:cubicBezTo>
                        <a:pt x="160" y="18"/>
                        <a:pt x="161" y="18"/>
                        <a:pt x="162" y="19"/>
                      </a:cubicBezTo>
                      <a:cubicBezTo>
                        <a:pt x="164" y="20"/>
                        <a:pt x="165" y="21"/>
                        <a:pt x="166" y="22"/>
                      </a:cubicBezTo>
                      <a:cubicBezTo>
                        <a:pt x="167" y="22"/>
                        <a:pt x="167" y="21"/>
                        <a:pt x="167" y="21"/>
                      </a:cubicBezTo>
                      <a:cubicBezTo>
                        <a:pt x="167" y="21"/>
                        <a:pt x="167" y="21"/>
                        <a:pt x="167" y="21"/>
                      </a:cubicBezTo>
                      <a:cubicBezTo>
                        <a:pt x="164" y="20"/>
                        <a:pt x="162" y="18"/>
                        <a:pt x="159" y="17"/>
                      </a:cubicBezTo>
                      <a:moveTo>
                        <a:pt x="129" y="17"/>
                      </a:moveTo>
                      <a:cubicBezTo>
                        <a:pt x="129" y="17"/>
                        <a:pt x="129" y="17"/>
                        <a:pt x="129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moveTo>
                        <a:pt x="185" y="17"/>
                      </a:moveTo>
                      <a:cubicBezTo>
                        <a:pt x="185" y="17"/>
                        <a:pt x="184" y="17"/>
                        <a:pt x="184" y="17"/>
                      </a:cubicBezTo>
                      <a:cubicBezTo>
                        <a:pt x="186" y="18"/>
                        <a:pt x="187" y="19"/>
                        <a:pt x="189" y="20"/>
                      </a:cubicBezTo>
                      <a:cubicBezTo>
                        <a:pt x="189" y="20"/>
                        <a:pt x="189" y="20"/>
                        <a:pt x="189" y="20"/>
                      </a:cubicBezTo>
                      <a:cubicBezTo>
                        <a:pt x="188" y="19"/>
                        <a:pt x="186" y="18"/>
                        <a:pt x="185" y="17"/>
                      </a:cubicBezTo>
                      <a:moveTo>
                        <a:pt x="116" y="16"/>
                      </a:moveTo>
                      <a:cubicBezTo>
                        <a:pt x="116" y="16"/>
                        <a:pt x="116" y="16"/>
                        <a:pt x="116" y="16"/>
                      </a:cubicBezTo>
                      <a:cubicBezTo>
                        <a:pt x="117" y="16"/>
                        <a:pt x="117" y="17"/>
                        <a:pt x="118" y="17"/>
                      </a:cubicBezTo>
                      <a:cubicBezTo>
                        <a:pt x="118" y="17"/>
                        <a:pt x="118" y="17"/>
                        <a:pt x="118" y="17"/>
                      </a:cubicBezTo>
                      <a:cubicBezTo>
                        <a:pt x="117" y="17"/>
                        <a:pt x="117" y="16"/>
                        <a:pt x="116" y="16"/>
                      </a:cubicBezTo>
                      <a:moveTo>
                        <a:pt x="121" y="16"/>
                      </a:moveTo>
                      <a:cubicBezTo>
                        <a:pt x="120" y="17"/>
                        <a:pt x="120" y="17"/>
                        <a:pt x="120" y="18"/>
                      </a:cubicBezTo>
                      <a:cubicBezTo>
                        <a:pt x="122" y="19"/>
                        <a:pt x="124" y="21"/>
                        <a:pt x="126" y="22"/>
                      </a:cubicBezTo>
                      <a:cubicBezTo>
                        <a:pt x="127" y="21"/>
                        <a:pt x="127" y="21"/>
                        <a:pt x="127" y="20"/>
                      </a:cubicBezTo>
                      <a:cubicBezTo>
                        <a:pt x="127" y="20"/>
                        <a:pt x="127" y="20"/>
                        <a:pt x="127" y="20"/>
                      </a:cubicBezTo>
                      <a:cubicBezTo>
                        <a:pt x="127" y="21"/>
                        <a:pt x="127" y="21"/>
                        <a:pt x="126" y="22"/>
                      </a:cubicBezTo>
                      <a:cubicBezTo>
                        <a:pt x="127" y="21"/>
                        <a:pt x="127" y="21"/>
                        <a:pt x="127" y="20"/>
                      </a:cubicBezTo>
                      <a:cubicBezTo>
                        <a:pt x="125" y="19"/>
                        <a:pt x="123" y="17"/>
                        <a:pt x="121" y="16"/>
                      </a:cubicBezTo>
                      <a:moveTo>
                        <a:pt x="58" y="16"/>
                      </a:moveTo>
                      <a:cubicBezTo>
                        <a:pt x="57" y="17"/>
                        <a:pt x="56" y="18"/>
                        <a:pt x="56" y="19"/>
                      </a:cubicBezTo>
                      <a:cubicBezTo>
                        <a:pt x="57" y="19"/>
                        <a:pt x="58" y="20"/>
                        <a:pt x="59" y="20"/>
                      </a:cubicBezTo>
                      <a:cubicBezTo>
                        <a:pt x="60" y="17"/>
                        <a:pt x="60" y="17"/>
                        <a:pt x="60" y="17"/>
                      </a:cubicBezTo>
                      <a:cubicBezTo>
                        <a:pt x="60" y="17"/>
                        <a:pt x="59" y="16"/>
                        <a:pt x="58" y="16"/>
                      </a:cubicBezTo>
                      <a:moveTo>
                        <a:pt x="161" y="15"/>
                      </a:moveTo>
                      <a:cubicBezTo>
                        <a:pt x="160" y="15"/>
                        <a:pt x="160" y="15"/>
                        <a:pt x="160" y="16"/>
                      </a:cubicBezTo>
                      <a:cubicBezTo>
                        <a:pt x="162" y="17"/>
                        <a:pt x="162" y="17"/>
                        <a:pt x="162" y="17"/>
                      </a:cubicBezTo>
                      <a:cubicBezTo>
                        <a:pt x="164" y="18"/>
                        <a:pt x="166" y="19"/>
                        <a:pt x="168" y="20"/>
                      </a:cubicBezTo>
                      <a:cubicBezTo>
                        <a:pt x="168" y="20"/>
                        <a:pt x="168" y="20"/>
                        <a:pt x="168" y="19"/>
                      </a:cubicBezTo>
                      <a:cubicBezTo>
                        <a:pt x="166" y="18"/>
                        <a:pt x="163" y="17"/>
                        <a:pt x="161" y="15"/>
                      </a:cubicBezTo>
                      <a:moveTo>
                        <a:pt x="161" y="14"/>
                      </a:moveTo>
                      <a:cubicBezTo>
                        <a:pt x="161" y="15"/>
                        <a:pt x="161" y="15"/>
                        <a:pt x="161" y="15"/>
                      </a:cubicBezTo>
                      <a:cubicBezTo>
                        <a:pt x="163" y="16"/>
                        <a:pt x="166" y="18"/>
                        <a:pt x="168" y="19"/>
                      </a:cubicBezTo>
                      <a:cubicBezTo>
                        <a:pt x="168" y="19"/>
                        <a:pt x="168" y="19"/>
                        <a:pt x="168" y="19"/>
                      </a:cubicBezTo>
                      <a:cubicBezTo>
                        <a:pt x="166" y="18"/>
                        <a:pt x="163" y="16"/>
                        <a:pt x="161" y="14"/>
                      </a:cubicBezTo>
                      <a:moveTo>
                        <a:pt x="161" y="14"/>
                      </a:moveTo>
                      <a:cubicBezTo>
                        <a:pt x="161" y="14"/>
                        <a:pt x="161" y="14"/>
                        <a:pt x="161" y="14"/>
                      </a:cubicBezTo>
                      <a:cubicBezTo>
                        <a:pt x="163" y="16"/>
                        <a:pt x="166" y="17"/>
                        <a:pt x="168" y="19"/>
                      </a:cubicBezTo>
                      <a:cubicBezTo>
                        <a:pt x="168" y="19"/>
                        <a:pt x="168" y="19"/>
                        <a:pt x="168" y="19"/>
                      </a:cubicBezTo>
                      <a:cubicBezTo>
                        <a:pt x="166" y="17"/>
                        <a:pt x="163" y="16"/>
                        <a:pt x="161" y="14"/>
                      </a:cubicBezTo>
                      <a:moveTo>
                        <a:pt x="186" y="14"/>
                      </a:moveTo>
                      <a:cubicBezTo>
                        <a:pt x="186" y="14"/>
                        <a:pt x="186" y="15"/>
                        <a:pt x="186" y="15"/>
                      </a:cubicBezTo>
                      <a:cubicBezTo>
                        <a:pt x="187" y="16"/>
                        <a:pt x="189" y="16"/>
                        <a:pt x="191" y="17"/>
                      </a:cubicBezTo>
                      <a:cubicBezTo>
                        <a:pt x="191" y="17"/>
                        <a:pt x="191" y="17"/>
                        <a:pt x="191" y="17"/>
                      </a:cubicBezTo>
                      <a:cubicBezTo>
                        <a:pt x="189" y="16"/>
                        <a:pt x="188" y="15"/>
                        <a:pt x="186" y="14"/>
                      </a:cubicBezTo>
                      <a:moveTo>
                        <a:pt x="118" y="14"/>
                      </a:moveTo>
                      <a:cubicBezTo>
                        <a:pt x="117" y="15"/>
                        <a:pt x="117" y="15"/>
                        <a:pt x="116" y="16"/>
                      </a:cubicBezTo>
                      <a:cubicBezTo>
                        <a:pt x="117" y="16"/>
                        <a:pt x="117" y="17"/>
                        <a:pt x="118" y="17"/>
                      </a:cubicBezTo>
                      <a:cubicBezTo>
                        <a:pt x="118" y="16"/>
                        <a:pt x="118" y="16"/>
                        <a:pt x="119" y="15"/>
                      </a:cubicBezTo>
                      <a:cubicBezTo>
                        <a:pt x="118" y="15"/>
                        <a:pt x="118" y="14"/>
                        <a:pt x="118" y="14"/>
                      </a:cubicBezTo>
                      <a:moveTo>
                        <a:pt x="122" y="14"/>
                      </a:moveTo>
                      <a:cubicBezTo>
                        <a:pt x="122" y="14"/>
                        <a:pt x="122" y="14"/>
                        <a:pt x="121" y="15"/>
                      </a:cubicBezTo>
                      <a:cubicBezTo>
                        <a:pt x="124" y="16"/>
                        <a:pt x="126" y="17"/>
                        <a:pt x="128" y="19"/>
                      </a:cubicBezTo>
                      <a:cubicBezTo>
                        <a:pt x="128" y="18"/>
                        <a:pt x="129" y="18"/>
                        <a:pt x="129" y="18"/>
                      </a:cubicBezTo>
                      <a:cubicBezTo>
                        <a:pt x="127" y="16"/>
                        <a:pt x="124" y="15"/>
                        <a:pt x="122" y="14"/>
                      </a:cubicBezTo>
                      <a:moveTo>
                        <a:pt x="178" y="14"/>
                      </a:moveTo>
                      <a:cubicBezTo>
                        <a:pt x="177" y="16"/>
                        <a:pt x="175" y="19"/>
                        <a:pt x="174" y="21"/>
                      </a:cubicBezTo>
                      <a:cubicBezTo>
                        <a:pt x="175" y="22"/>
                        <a:pt x="177" y="23"/>
                        <a:pt x="179" y="24"/>
                      </a:cubicBezTo>
                      <a:cubicBezTo>
                        <a:pt x="181" y="22"/>
                        <a:pt x="182" y="20"/>
                        <a:pt x="184" y="17"/>
                      </a:cubicBezTo>
                      <a:cubicBezTo>
                        <a:pt x="182" y="16"/>
                        <a:pt x="180" y="15"/>
                        <a:pt x="178" y="14"/>
                      </a:cubicBezTo>
                      <a:moveTo>
                        <a:pt x="111" y="13"/>
                      </a:moveTo>
                      <a:cubicBezTo>
                        <a:pt x="111" y="13"/>
                        <a:pt x="111" y="13"/>
                        <a:pt x="111" y="13"/>
                      </a:cubicBezTo>
                      <a:cubicBezTo>
                        <a:pt x="112" y="14"/>
                        <a:pt x="113" y="14"/>
                        <a:pt x="114" y="15"/>
                      </a:cubicBezTo>
                      <a:cubicBezTo>
                        <a:pt x="114" y="15"/>
                        <a:pt x="114" y="15"/>
                        <a:pt x="114" y="15"/>
                      </a:cubicBezTo>
                      <a:cubicBezTo>
                        <a:pt x="113" y="14"/>
                        <a:pt x="112" y="14"/>
                        <a:pt x="111" y="13"/>
                      </a:cubicBezTo>
                      <a:moveTo>
                        <a:pt x="96" y="13"/>
                      </a:moveTo>
                      <a:cubicBezTo>
                        <a:pt x="96" y="13"/>
                        <a:pt x="96" y="13"/>
                        <a:pt x="96" y="13"/>
                      </a:cubicBezTo>
                      <a:cubicBezTo>
                        <a:pt x="96" y="13"/>
                        <a:pt x="97" y="14"/>
                        <a:pt x="98" y="14"/>
                      </a:cubicBezTo>
                      <a:cubicBezTo>
                        <a:pt x="98" y="14"/>
                        <a:pt x="98" y="14"/>
                        <a:pt x="98" y="14"/>
                      </a:cubicBezTo>
                      <a:cubicBezTo>
                        <a:pt x="97" y="14"/>
                        <a:pt x="96" y="13"/>
                        <a:pt x="96" y="13"/>
                      </a:cubicBezTo>
                      <a:moveTo>
                        <a:pt x="178" y="13"/>
                      </a:moveTo>
                      <a:cubicBezTo>
                        <a:pt x="178" y="13"/>
                        <a:pt x="178" y="13"/>
                        <a:pt x="178" y="13"/>
                      </a:cubicBezTo>
                      <a:cubicBezTo>
                        <a:pt x="180" y="15"/>
                        <a:pt x="182" y="16"/>
                        <a:pt x="184" y="17"/>
                      </a:cubicBezTo>
                      <a:cubicBezTo>
                        <a:pt x="184" y="17"/>
                        <a:pt x="184" y="17"/>
                        <a:pt x="184" y="16"/>
                      </a:cubicBezTo>
                      <a:cubicBezTo>
                        <a:pt x="183" y="16"/>
                        <a:pt x="182" y="15"/>
                        <a:pt x="182" y="15"/>
                      </a:cubicBezTo>
                      <a:cubicBezTo>
                        <a:pt x="178" y="13"/>
                        <a:pt x="178" y="13"/>
                        <a:pt x="178" y="13"/>
                      </a:cubicBezTo>
                      <a:moveTo>
                        <a:pt x="123" y="13"/>
                      </a:moveTo>
                      <a:cubicBezTo>
                        <a:pt x="122" y="13"/>
                        <a:pt x="122" y="13"/>
                        <a:pt x="122" y="14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cubicBezTo>
                        <a:pt x="125" y="15"/>
                        <a:pt x="123" y="13"/>
                        <a:pt x="123" y="13"/>
                      </a:cubicBezTo>
                      <a:cubicBezTo>
                        <a:pt x="123" y="13"/>
                        <a:pt x="123" y="13"/>
                        <a:pt x="123" y="13"/>
                      </a:cubicBezTo>
                      <a:moveTo>
                        <a:pt x="95" y="13"/>
                      </a:moveTo>
                      <a:cubicBezTo>
                        <a:pt x="93" y="15"/>
                        <a:pt x="92" y="18"/>
                        <a:pt x="90" y="21"/>
                      </a:cubicBezTo>
                      <a:cubicBezTo>
                        <a:pt x="91" y="22"/>
                        <a:pt x="92" y="22"/>
                        <a:pt x="93" y="23"/>
                      </a:cubicBezTo>
                      <a:cubicBezTo>
                        <a:pt x="94" y="20"/>
                        <a:pt x="96" y="18"/>
                        <a:pt x="97" y="15"/>
                      </a:cubicBezTo>
                      <a:cubicBezTo>
                        <a:pt x="97" y="15"/>
                        <a:pt x="98" y="15"/>
                        <a:pt x="98" y="14"/>
                      </a:cubicBezTo>
                      <a:cubicBezTo>
                        <a:pt x="97" y="14"/>
                        <a:pt x="96" y="13"/>
                        <a:pt x="96" y="13"/>
                      </a:cubicBezTo>
                      <a:cubicBezTo>
                        <a:pt x="94" y="15"/>
                        <a:pt x="93" y="18"/>
                        <a:pt x="91" y="20"/>
                      </a:cubicBezTo>
                      <a:cubicBezTo>
                        <a:pt x="93" y="18"/>
                        <a:pt x="94" y="15"/>
                        <a:pt x="95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moveTo>
                        <a:pt x="95" y="13"/>
                      </a:move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moveTo>
                        <a:pt x="132" y="13"/>
                      </a:moveTo>
                      <a:cubicBezTo>
                        <a:pt x="132" y="13"/>
                        <a:pt x="131" y="13"/>
                        <a:pt x="131" y="14"/>
                      </a:cubicBezTo>
                      <a:cubicBezTo>
                        <a:pt x="131" y="14"/>
                        <a:pt x="131" y="14"/>
                        <a:pt x="131" y="14"/>
                      </a:cubicBezTo>
                      <a:cubicBezTo>
                        <a:pt x="131" y="13"/>
                        <a:pt x="132" y="13"/>
                        <a:pt x="132" y="13"/>
                      </a:cubicBezTo>
                      <a:cubicBezTo>
                        <a:pt x="132" y="13"/>
                        <a:pt x="132" y="13"/>
                        <a:pt x="132" y="13"/>
                      </a:cubicBezTo>
                      <a:moveTo>
                        <a:pt x="187" y="13"/>
                      </a:moveTo>
                      <a:cubicBezTo>
                        <a:pt x="187" y="13"/>
                        <a:pt x="187" y="13"/>
                        <a:pt x="187" y="13"/>
                      </a:cubicBezTo>
                      <a:cubicBezTo>
                        <a:pt x="188" y="14"/>
                        <a:pt x="190" y="15"/>
                        <a:pt x="192" y="16"/>
                      </a:cubicBezTo>
                      <a:cubicBezTo>
                        <a:pt x="192" y="16"/>
                        <a:pt x="192" y="16"/>
                        <a:pt x="192" y="15"/>
                      </a:cubicBezTo>
                      <a:cubicBezTo>
                        <a:pt x="190" y="14"/>
                        <a:pt x="189" y="14"/>
                        <a:pt x="187" y="13"/>
                      </a:cubicBezTo>
                      <a:moveTo>
                        <a:pt x="132" y="12"/>
                      </a:move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moveTo>
                        <a:pt x="151" y="12"/>
                      </a:moveTo>
                      <a:cubicBezTo>
                        <a:pt x="152" y="13"/>
                        <a:pt x="154" y="14"/>
                        <a:pt x="155" y="15"/>
                      </a:cubicBezTo>
                      <a:cubicBezTo>
                        <a:pt x="155" y="15"/>
                        <a:pt x="155" y="15"/>
                        <a:pt x="155" y="14"/>
                      </a:cubicBezTo>
                      <a:cubicBezTo>
                        <a:pt x="154" y="14"/>
                        <a:pt x="152" y="13"/>
                        <a:pt x="151" y="12"/>
                      </a:cubicBezTo>
                      <a:moveTo>
                        <a:pt x="144" y="12"/>
                      </a:moveTo>
                      <a:cubicBezTo>
                        <a:pt x="143" y="13"/>
                        <a:pt x="142" y="15"/>
                        <a:pt x="141" y="16"/>
                      </a:cubicBezTo>
                      <a:cubicBezTo>
                        <a:pt x="144" y="18"/>
                        <a:pt x="148" y="20"/>
                        <a:pt x="151" y="22"/>
                      </a:cubicBezTo>
                      <a:cubicBezTo>
                        <a:pt x="152" y="20"/>
                        <a:pt x="153" y="19"/>
                        <a:pt x="153" y="17"/>
                      </a:cubicBezTo>
                      <a:cubicBezTo>
                        <a:pt x="150" y="15"/>
                        <a:pt x="147" y="14"/>
                        <a:pt x="144" y="12"/>
                      </a:cubicBezTo>
                      <a:moveTo>
                        <a:pt x="175" y="12"/>
                      </a:moveTo>
                      <a:cubicBezTo>
                        <a:pt x="174" y="14"/>
                        <a:pt x="172" y="17"/>
                        <a:pt x="171" y="19"/>
                      </a:cubicBezTo>
                      <a:cubicBezTo>
                        <a:pt x="171" y="20"/>
                        <a:pt x="171" y="20"/>
                        <a:pt x="172" y="20"/>
                      </a:cubicBezTo>
                      <a:cubicBezTo>
                        <a:pt x="173" y="18"/>
                        <a:pt x="175" y="15"/>
                        <a:pt x="176" y="12"/>
                      </a:cubicBezTo>
                      <a:cubicBezTo>
                        <a:pt x="176" y="12"/>
                        <a:pt x="176" y="12"/>
                        <a:pt x="175" y="12"/>
                      </a:cubicBezTo>
                      <a:moveTo>
                        <a:pt x="119" y="12"/>
                      </a:moveTo>
                      <a:cubicBezTo>
                        <a:pt x="119" y="12"/>
                        <a:pt x="119" y="13"/>
                        <a:pt x="118" y="13"/>
                      </a:cubicBezTo>
                      <a:cubicBezTo>
                        <a:pt x="119" y="13"/>
                        <a:pt x="119" y="13"/>
                        <a:pt x="120" y="14"/>
                      </a:cubicBezTo>
                      <a:cubicBezTo>
                        <a:pt x="120" y="13"/>
                        <a:pt x="120" y="13"/>
                        <a:pt x="120" y="12"/>
                      </a:cubicBezTo>
                      <a:cubicBezTo>
                        <a:pt x="120" y="12"/>
                        <a:pt x="119" y="12"/>
                        <a:pt x="119" y="12"/>
                      </a:cubicBezTo>
                      <a:moveTo>
                        <a:pt x="175" y="11"/>
                      </a:moveTo>
                      <a:cubicBezTo>
                        <a:pt x="175" y="11"/>
                        <a:pt x="175" y="12"/>
                        <a:pt x="175" y="12"/>
                      </a:cubicBezTo>
                      <a:cubicBezTo>
                        <a:pt x="176" y="12"/>
                        <a:pt x="176" y="12"/>
                        <a:pt x="176" y="12"/>
                      </a:cubicBezTo>
                      <a:cubicBezTo>
                        <a:pt x="176" y="12"/>
                        <a:pt x="176" y="12"/>
                        <a:pt x="176" y="12"/>
                      </a:cubicBezTo>
                      <a:cubicBezTo>
                        <a:pt x="175" y="11"/>
                        <a:pt x="175" y="11"/>
                        <a:pt x="175" y="11"/>
                      </a:cubicBezTo>
                      <a:moveTo>
                        <a:pt x="113" y="11"/>
                      </a:moveTo>
                      <a:cubicBezTo>
                        <a:pt x="112" y="12"/>
                        <a:pt x="112" y="13"/>
                        <a:pt x="111" y="13"/>
                      </a:cubicBezTo>
                      <a:cubicBezTo>
                        <a:pt x="112" y="14"/>
                        <a:pt x="113" y="14"/>
                        <a:pt x="114" y="15"/>
                      </a:cubicBezTo>
                      <a:cubicBezTo>
                        <a:pt x="115" y="14"/>
                        <a:pt x="115" y="14"/>
                        <a:pt x="116" y="13"/>
                      </a:cubicBezTo>
                      <a:cubicBezTo>
                        <a:pt x="115" y="12"/>
                        <a:pt x="114" y="12"/>
                        <a:pt x="113" y="11"/>
                      </a:cubicBezTo>
                      <a:moveTo>
                        <a:pt x="176" y="11"/>
                      </a:moveTo>
                      <a:cubicBezTo>
                        <a:pt x="176" y="11"/>
                        <a:pt x="176" y="11"/>
                        <a:pt x="176" y="11"/>
                      </a:cubicBezTo>
                      <a:cubicBezTo>
                        <a:pt x="176" y="11"/>
                        <a:pt x="176" y="11"/>
                        <a:pt x="176" y="11"/>
                      </a:cubicBezTo>
                      <a:cubicBezTo>
                        <a:pt x="176" y="11"/>
                        <a:pt x="176" y="11"/>
                        <a:pt x="176" y="11"/>
                      </a:cubicBezTo>
                      <a:moveTo>
                        <a:pt x="119" y="11"/>
                      </a:moveTo>
                      <a:cubicBezTo>
                        <a:pt x="119" y="11"/>
                        <a:pt x="119" y="11"/>
                        <a:pt x="119" y="12"/>
                      </a:cubicBezTo>
                      <a:cubicBezTo>
                        <a:pt x="120" y="12"/>
                        <a:pt x="120" y="12"/>
                        <a:pt x="120" y="12"/>
                      </a:cubicBezTo>
                      <a:cubicBezTo>
                        <a:pt x="120" y="12"/>
                        <a:pt x="121" y="12"/>
                        <a:pt x="121" y="12"/>
                      </a:cubicBezTo>
                      <a:cubicBezTo>
                        <a:pt x="120" y="11"/>
                        <a:pt x="120" y="11"/>
                        <a:pt x="119" y="11"/>
                      </a:cubicBezTo>
                      <a:moveTo>
                        <a:pt x="180" y="11"/>
                      </a:moveTo>
                      <a:cubicBezTo>
                        <a:pt x="180" y="11"/>
                        <a:pt x="180" y="11"/>
                        <a:pt x="180" y="11"/>
                      </a:cubicBezTo>
                      <a:cubicBezTo>
                        <a:pt x="182" y="12"/>
                        <a:pt x="184" y="13"/>
                        <a:pt x="186" y="14"/>
                      </a:cubicBezTo>
                      <a:cubicBezTo>
                        <a:pt x="186" y="14"/>
                        <a:pt x="186" y="14"/>
                        <a:pt x="186" y="14"/>
                      </a:cubicBezTo>
                      <a:cubicBezTo>
                        <a:pt x="184" y="13"/>
                        <a:pt x="182" y="12"/>
                        <a:pt x="180" y="11"/>
                      </a:cubicBezTo>
                      <a:moveTo>
                        <a:pt x="144" y="11"/>
                      </a:moveTo>
                      <a:cubicBezTo>
                        <a:pt x="144" y="11"/>
                        <a:pt x="144" y="11"/>
                        <a:pt x="144" y="12"/>
                      </a:cubicBezTo>
                      <a:cubicBezTo>
                        <a:pt x="147" y="14"/>
                        <a:pt x="150" y="16"/>
                        <a:pt x="153" y="17"/>
                      </a:cubicBezTo>
                      <a:cubicBezTo>
                        <a:pt x="154" y="17"/>
                        <a:pt x="154" y="17"/>
                        <a:pt x="154" y="17"/>
                      </a:cubicBezTo>
                      <a:cubicBezTo>
                        <a:pt x="151" y="15"/>
                        <a:pt x="148" y="13"/>
                        <a:pt x="145" y="11"/>
                      </a:cubicBezTo>
                      <a:cubicBezTo>
                        <a:pt x="145" y="11"/>
                        <a:pt x="145" y="11"/>
                        <a:pt x="144" y="11"/>
                      </a:cubicBezTo>
                      <a:moveTo>
                        <a:pt x="178" y="9"/>
                      </a:moveTo>
                      <a:cubicBezTo>
                        <a:pt x="178" y="9"/>
                        <a:pt x="178" y="9"/>
                        <a:pt x="178" y="10"/>
                      </a:cubicBezTo>
                      <a:cubicBezTo>
                        <a:pt x="178" y="9"/>
                        <a:pt x="178" y="10"/>
                        <a:pt x="178" y="9"/>
                      </a:cubicBezTo>
                      <a:cubicBezTo>
                        <a:pt x="178" y="9"/>
                        <a:pt x="178" y="9"/>
                        <a:pt x="178" y="9"/>
                      </a:cubicBezTo>
                      <a:moveTo>
                        <a:pt x="145" y="9"/>
                      </a:moveTo>
                      <a:cubicBezTo>
                        <a:pt x="145" y="9"/>
                        <a:pt x="145" y="9"/>
                        <a:pt x="145" y="9"/>
                      </a:cubicBezTo>
                      <a:cubicBezTo>
                        <a:pt x="148" y="11"/>
                        <a:pt x="151" y="13"/>
                        <a:pt x="155" y="15"/>
                      </a:cubicBezTo>
                      <a:cubicBezTo>
                        <a:pt x="155" y="15"/>
                        <a:pt x="155" y="15"/>
                        <a:pt x="155" y="15"/>
                      </a:cubicBezTo>
                      <a:cubicBezTo>
                        <a:pt x="153" y="14"/>
                        <a:pt x="152" y="13"/>
                        <a:pt x="150" y="12"/>
                      </a:cubicBezTo>
                      <a:cubicBezTo>
                        <a:pt x="149" y="11"/>
                        <a:pt x="147" y="10"/>
                        <a:pt x="145" y="9"/>
                      </a:cubicBezTo>
                      <a:moveTo>
                        <a:pt x="181" y="9"/>
                      </a:moveTo>
                      <a:cubicBezTo>
                        <a:pt x="181" y="9"/>
                        <a:pt x="181" y="9"/>
                        <a:pt x="181" y="9"/>
                      </a:cubicBezTo>
                      <a:cubicBezTo>
                        <a:pt x="183" y="10"/>
                        <a:pt x="185" y="12"/>
                        <a:pt x="186" y="13"/>
                      </a:cubicBezTo>
                      <a:cubicBezTo>
                        <a:pt x="187" y="13"/>
                        <a:pt x="187" y="12"/>
                        <a:pt x="187" y="12"/>
                      </a:cubicBezTo>
                      <a:cubicBezTo>
                        <a:pt x="185" y="11"/>
                        <a:pt x="183" y="10"/>
                        <a:pt x="181" y="9"/>
                      </a:cubicBezTo>
                      <a:moveTo>
                        <a:pt x="125" y="9"/>
                      </a:moveTo>
                      <a:cubicBezTo>
                        <a:pt x="125" y="9"/>
                        <a:pt x="125" y="9"/>
                        <a:pt x="124" y="10"/>
                      </a:cubicBezTo>
                      <a:cubicBezTo>
                        <a:pt x="127" y="11"/>
                        <a:pt x="129" y="12"/>
                        <a:pt x="131" y="14"/>
                      </a:cubicBezTo>
                      <a:cubicBezTo>
                        <a:pt x="131" y="13"/>
                        <a:pt x="132" y="13"/>
                        <a:pt x="132" y="13"/>
                      </a:cubicBezTo>
                      <a:cubicBezTo>
                        <a:pt x="129" y="11"/>
                        <a:pt x="127" y="10"/>
                        <a:pt x="125" y="9"/>
                      </a:cubicBezTo>
                      <a:moveTo>
                        <a:pt x="170" y="8"/>
                      </a:moveTo>
                      <a:cubicBezTo>
                        <a:pt x="171" y="9"/>
                        <a:pt x="172" y="10"/>
                        <a:pt x="173" y="10"/>
                      </a:cubicBezTo>
                      <a:cubicBezTo>
                        <a:pt x="173" y="10"/>
                        <a:pt x="173" y="10"/>
                        <a:pt x="173" y="10"/>
                      </a:cubicBezTo>
                      <a:cubicBezTo>
                        <a:pt x="170" y="8"/>
                        <a:pt x="170" y="8"/>
                        <a:pt x="170" y="8"/>
                      </a:cubicBezTo>
                      <a:moveTo>
                        <a:pt x="125" y="8"/>
                      </a:moveTo>
                      <a:cubicBezTo>
                        <a:pt x="125" y="8"/>
                        <a:pt x="125" y="8"/>
                        <a:pt x="125" y="8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2" y="12"/>
                        <a:pt x="132" y="12"/>
                        <a:pt x="132" y="12"/>
                      </a:cubicBezTo>
                      <a:cubicBezTo>
                        <a:pt x="130" y="11"/>
                        <a:pt x="127" y="9"/>
                        <a:pt x="125" y="8"/>
                      </a:cubicBezTo>
                      <a:moveTo>
                        <a:pt x="114" y="8"/>
                      </a:moveTo>
                      <a:cubicBezTo>
                        <a:pt x="114" y="9"/>
                        <a:pt x="114" y="9"/>
                        <a:pt x="113" y="10"/>
                      </a:cubicBezTo>
                      <a:cubicBezTo>
                        <a:pt x="114" y="11"/>
                        <a:pt x="115" y="11"/>
                        <a:pt x="116" y="12"/>
                      </a:cubicBezTo>
                      <a:cubicBezTo>
                        <a:pt x="117" y="11"/>
                        <a:pt x="117" y="10"/>
                        <a:pt x="117" y="10"/>
                      </a:cubicBezTo>
                      <a:cubicBezTo>
                        <a:pt x="116" y="9"/>
                        <a:pt x="115" y="9"/>
                        <a:pt x="114" y="8"/>
                      </a:cubicBezTo>
                      <a:moveTo>
                        <a:pt x="147" y="7"/>
                      </a:moveTo>
                      <a:cubicBezTo>
                        <a:pt x="146" y="7"/>
                        <a:pt x="146" y="7"/>
                        <a:pt x="146" y="8"/>
                      </a:cubicBezTo>
                      <a:cubicBezTo>
                        <a:pt x="150" y="9"/>
                        <a:pt x="153" y="11"/>
                        <a:pt x="156" y="13"/>
                      </a:cubicBezTo>
                      <a:cubicBezTo>
                        <a:pt x="156" y="13"/>
                        <a:pt x="156" y="13"/>
                        <a:pt x="156" y="13"/>
                      </a:cubicBezTo>
                      <a:cubicBezTo>
                        <a:pt x="153" y="11"/>
                        <a:pt x="150" y="9"/>
                        <a:pt x="147" y="7"/>
                      </a:cubicBezTo>
                      <a:moveTo>
                        <a:pt x="147" y="7"/>
                      </a:moveTo>
                      <a:cubicBezTo>
                        <a:pt x="156" y="13"/>
                        <a:pt x="156" y="13"/>
                        <a:pt x="156" y="13"/>
                      </a:cubicBezTo>
                      <a:cubicBezTo>
                        <a:pt x="156" y="13"/>
                        <a:pt x="156" y="13"/>
                        <a:pt x="156" y="13"/>
                      </a:cubicBezTo>
                      <a:cubicBezTo>
                        <a:pt x="153" y="11"/>
                        <a:pt x="150" y="9"/>
                        <a:pt x="147" y="7"/>
                      </a:cubicBezTo>
                      <a:moveTo>
                        <a:pt x="101" y="7"/>
                      </a:moveTo>
                      <a:cubicBezTo>
                        <a:pt x="101" y="7"/>
                        <a:pt x="101" y="8"/>
                        <a:pt x="102" y="8"/>
                      </a:cubicBezTo>
                      <a:cubicBezTo>
                        <a:pt x="102" y="8"/>
                        <a:pt x="102" y="8"/>
                        <a:pt x="102" y="8"/>
                      </a:cubicBezTo>
                      <a:cubicBezTo>
                        <a:pt x="101" y="8"/>
                        <a:pt x="101" y="7"/>
                        <a:pt x="101" y="7"/>
                      </a:cubicBezTo>
                      <a:moveTo>
                        <a:pt x="178" y="7"/>
                      </a:moveTo>
                      <a:cubicBezTo>
                        <a:pt x="178" y="7"/>
                        <a:pt x="178" y="7"/>
                        <a:pt x="178" y="8"/>
                      </a:cubicBezTo>
                      <a:cubicBezTo>
                        <a:pt x="178" y="8"/>
                        <a:pt x="178" y="8"/>
                        <a:pt x="179" y="8"/>
                      </a:cubicBezTo>
                      <a:cubicBezTo>
                        <a:pt x="179" y="8"/>
                        <a:pt x="179" y="8"/>
                        <a:pt x="179" y="7"/>
                      </a:cubicBezTo>
                      <a:cubicBezTo>
                        <a:pt x="179" y="7"/>
                        <a:pt x="178" y="7"/>
                        <a:pt x="178" y="7"/>
                      </a:cubicBezTo>
                      <a:moveTo>
                        <a:pt x="135" y="7"/>
                      </a:moveTo>
                      <a:cubicBezTo>
                        <a:pt x="134" y="8"/>
                        <a:pt x="134" y="10"/>
                        <a:pt x="133" y="11"/>
                      </a:cubicBezTo>
                      <a:cubicBezTo>
                        <a:pt x="133" y="11"/>
                        <a:pt x="133" y="11"/>
                        <a:pt x="133" y="11"/>
                      </a:cubicBezTo>
                      <a:cubicBezTo>
                        <a:pt x="134" y="10"/>
                        <a:pt x="134" y="8"/>
                        <a:pt x="135" y="7"/>
                      </a:cubicBezTo>
                      <a:cubicBezTo>
                        <a:pt x="135" y="7"/>
                        <a:pt x="135" y="7"/>
                        <a:pt x="135" y="7"/>
                      </a:cubicBezTo>
                      <a:moveTo>
                        <a:pt x="122" y="7"/>
                      </a:moveTo>
                      <a:cubicBezTo>
                        <a:pt x="122" y="7"/>
                        <a:pt x="121" y="8"/>
                        <a:pt x="121" y="8"/>
                      </a:cubicBezTo>
                      <a:cubicBezTo>
                        <a:pt x="122" y="8"/>
                        <a:pt x="122" y="8"/>
                        <a:pt x="122" y="9"/>
                      </a:cubicBezTo>
                      <a:cubicBezTo>
                        <a:pt x="123" y="8"/>
                        <a:pt x="123" y="8"/>
                        <a:pt x="123" y="8"/>
                      </a:cubicBezTo>
                      <a:cubicBezTo>
                        <a:pt x="123" y="7"/>
                        <a:pt x="122" y="7"/>
                        <a:pt x="122" y="7"/>
                      </a:cubicBezTo>
                      <a:moveTo>
                        <a:pt x="147" y="6"/>
                      </a:moveTo>
                      <a:cubicBezTo>
                        <a:pt x="147" y="7"/>
                        <a:pt x="147" y="7"/>
                        <a:pt x="147" y="7"/>
                      </a:cubicBezTo>
                      <a:cubicBezTo>
                        <a:pt x="150" y="9"/>
                        <a:pt x="153" y="11"/>
                        <a:pt x="156" y="12"/>
                      </a:cubicBezTo>
                      <a:cubicBezTo>
                        <a:pt x="156" y="12"/>
                        <a:pt x="156" y="12"/>
                        <a:pt x="157" y="12"/>
                      </a:cubicBezTo>
                      <a:cubicBezTo>
                        <a:pt x="153" y="10"/>
                        <a:pt x="150" y="8"/>
                        <a:pt x="147" y="6"/>
                      </a:cubicBezTo>
                      <a:moveTo>
                        <a:pt x="122" y="6"/>
                      </a:moveTo>
                      <a:cubicBezTo>
                        <a:pt x="122" y="6"/>
                        <a:pt x="122" y="6"/>
                        <a:pt x="122" y="6"/>
                      </a:cubicBezTo>
                      <a:cubicBezTo>
                        <a:pt x="123" y="7"/>
                        <a:pt x="123" y="7"/>
                        <a:pt x="123" y="7"/>
                      </a:cubicBezTo>
                      <a:cubicBezTo>
                        <a:pt x="123" y="7"/>
                        <a:pt x="123" y="7"/>
                        <a:pt x="123" y="7"/>
                      </a:cubicBezTo>
                      <a:cubicBezTo>
                        <a:pt x="123" y="7"/>
                        <a:pt x="123" y="7"/>
                        <a:pt x="122" y="6"/>
                      </a:cubicBezTo>
                      <a:moveTo>
                        <a:pt x="166" y="6"/>
                      </a:moveTo>
                      <a:cubicBezTo>
                        <a:pt x="165" y="9"/>
                        <a:pt x="163" y="11"/>
                        <a:pt x="161" y="14"/>
                      </a:cubicBezTo>
                      <a:cubicBezTo>
                        <a:pt x="164" y="15"/>
                        <a:pt x="166" y="17"/>
                        <a:pt x="169" y="18"/>
                      </a:cubicBezTo>
                      <a:cubicBezTo>
                        <a:pt x="170" y="16"/>
                        <a:pt x="172" y="13"/>
                        <a:pt x="173" y="10"/>
                      </a:cubicBezTo>
                      <a:cubicBezTo>
                        <a:pt x="171" y="9"/>
                        <a:pt x="169" y="8"/>
                        <a:pt x="167" y="7"/>
                      </a:cubicBezTo>
                      <a:cubicBezTo>
                        <a:pt x="166" y="6"/>
                        <a:pt x="166" y="6"/>
                        <a:pt x="166" y="6"/>
                      </a:cubicBezTo>
                      <a:moveTo>
                        <a:pt x="147" y="6"/>
                      </a:moveTo>
                      <a:cubicBezTo>
                        <a:pt x="147" y="6"/>
                        <a:pt x="147" y="6"/>
                        <a:pt x="147" y="6"/>
                      </a:cubicBezTo>
                      <a:cubicBezTo>
                        <a:pt x="147" y="6"/>
                        <a:pt x="147" y="6"/>
                        <a:pt x="147" y="6"/>
                      </a:cubicBezTo>
                      <a:cubicBezTo>
                        <a:pt x="147" y="6"/>
                        <a:pt x="147" y="6"/>
                        <a:pt x="147" y="6"/>
                      </a:cubicBezTo>
                      <a:moveTo>
                        <a:pt x="136" y="6"/>
                      </a:moveTo>
                      <a:cubicBezTo>
                        <a:pt x="136" y="6"/>
                        <a:pt x="135" y="6"/>
                        <a:pt x="135" y="7"/>
                      </a:cubicBezTo>
                      <a:cubicBezTo>
                        <a:pt x="135" y="7"/>
                        <a:pt x="135" y="7"/>
                        <a:pt x="135" y="7"/>
                      </a:cubicBezTo>
                      <a:cubicBezTo>
                        <a:pt x="135" y="6"/>
                        <a:pt x="136" y="6"/>
                        <a:pt x="136" y="6"/>
                      </a:cubicBezTo>
                      <a:cubicBezTo>
                        <a:pt x="136" y="6"/>
                        <a:pt x="136" y="6"/>
                        <a:pt x="136" y="6"/>
                      </a:cubicBezTo>
                      <a:moveTo>
                        <a:pt x="167" y="5"/>
                      </a:moveTo>
                      <a:cubicBezTo>
                        <a:pt x="167" y="6"/>
                        <a:pt x="166" y="6"/>
                        <a:pt x="166" y="6"/>
                      </a:cubicBezTo>
                      <a:cubicBezTo>
                        <a:pt x="169" y="7"/>
                        <a:pt x="171" y="8"/>
                        <a:pt x="173" y="10"/>
                      </a:cubicBezTo>
                      <a:cubicBezTo>
                        <a:pt x="173" y="10"/>
                        <a:pt x="173" y="10"/>
                        <a:pt x="173" y="10"/>
                      </a:cubicBezTo>
                      <a:cubicBezTo>
                        <a:pt x="171" y="8"/>
                        <a:pt x="169" y="7"/>
                        <a:pt x="167" y="5"/>
                      </a:cubicBezTo>
                      <a:moveTo>
                        <a:pt x="136" y="5"/>
                      </a:moveTo>
                      <a:cubicBezTo>
                        <a:pt x="136" y="5"/>
                        <a:pt x="136" y="5"/>
                        <a:pt x="136" y="5"/>
                      </a:cubicBezTo>
                      <a:cubicBezTo>
                        <a:pt x="136" y="5"/>
                        <a:pt x="136" y="5"/>
                        <a:pt x="136" y="5"/>
                      </a:cubicBezTo>
                      <a:cubicBezTo>
                        <a:pt x="136" y="5"/>
                        <a:pt x="136" y="5"/>
                        <a:pt x="136" y="5"/>
                      </a:cubicBezTo>
                      <a:cubicBezTo>
                        <a:pt x="136" y="5"/>
                        <a:pt x="136" y="5"/>
                        <a:pt x="136" y="5"/>
                      </a:cubicBezTo>
                      <a:moveTo>
                        <a:pt x="82" y="5"/>
                      </a:moveTo>
                      <a:cubicBezTo>
                        <a:pt x="80" y="8"/>
                        <a:pt x="79" y="10"/>
                        <a:pt x="77" y="13"/>
                      </a:cubicBezTo>
                      <a:cubicBezTo>
                        <a:pt x="78" y="13"/>
                        <a:pt x="78" y="14"/>
                        <a:pt x="79" y="14"/>
                      </a:cubicBezTo>
                      <a:cubicBezTo>
                        <a:pt x="81" y="11"/>
                        <a:pt x="83" y="9"/>
                        <a:pt x="84" y="6"/>
                      </a:cubicBezTo>
                      <a:cubicBezTo>
                        <a:pt x="83" y="6"/>
                        <a:pt x="83" y="5"/>
                        <a:pt x="82" y="5"/>
                      </a:cubicBezTo>
                      <a:moveTo>
                        <a:pt x="101" y="5"/>
                      </a:moveTo>
                      <a:cubicBezTo>
                        <a:pt x="101" y="5"/>
                        <a:pt x="100" y="6"/>
                        <a:pt x="100" y="6"/>
                      </a:cubicBezTo>
                      <a:cubicBezTo>
                        <a:pt x="101" y="7"/>
                        <a:pt x="101" y="7"/>
                        <a:pt x="102" y="8"/>
                      </a:cubicBezTo>
                      <a:cubicBezTo>
                        <a:pt x="102" y="7"/>
                        <a:pt x="103" y="6"/>
                        <a:pt x="103" y="6"/>
                      </a:cubicBezTo>
                      <a:cubicBezTo>
                        <a:pt x="102" y="5"/>
                        <a:pt x="102" y="5"/>
                        <a:pt x="101" y="5"/>
                      </a:cubicBezTo>
                      <a:moveTo>
                        <a:pt x="101" y="4"/>
                      </a:moveTo>
                      <a:cubicBezTo>
                        <a:pt x="101" y="5"/>
                        <a:pt x="100" y="6"/>
                        <a:pt x="100" y="6"/>
                      </a:cubicBez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100" y="6"/>
                        <a:pt x="101" y="5"/>
                        <a:pt x="101" y="4"/>
                      </a:cubicBezTo>
                      <a:cubicBezTo>
                        <a:pt x="101" y="4"/>
                        <a:pt x="101" y="4"/>
                        <a:pt x="101" y="4"/>
                      </a:cubicBezTo>
                      <a:moveTo>
                        <a:pt x="137" y="4"/>
                      </a:moveTo>
                      <a:cubicBezTo>
                        <a:pt x="137" y="4"/>
                        <a:pt x="137" y="4"/>
                        <a:pt x="137" y="4"/>
                      </a:cubicBezTo>
                      <a:cubicBezTo>
                        <a:pt x="137" y="4"/>
                        <a:pt x="137" y="4"/>
                        <a:pt x="137" y="4"/>
                      </a:cubicBezTo>
                      <a:cubicBezTo>
                        <a:pt x="137" y="4"/>
                        <a:pt x="137" y="4"/>
                        <a:pt x="137" y="4"/>
                      </a:cubicBezTo>
                      <a:cubicBezTo>
                        <a:pt x="137" y="4"/>
                        <a:pt x="137" y="4"/>
                        <a:pt x="137" y="4"/>
                      </a:cubicBezTo>
                      <a:moveTo>
                        <a:pt x="100" y="4"/>
                      </a:moveTo>
                      <a:cubicBezTo>
                        <a:pt x="100" y="5"/>
                        <a:pt x="99" y="5"/>
                        <a:pt x="99" y="6"/>
                      </a:cubicBezTo>
                      <a:cubicBezTo>
                        <a:pt x="99" y="6"/>
                        <a:pt x="99" y="6"/>
                        <a:pt x="99" y="6"/>
                      </a:cubicBezTo>
                      <a:cubicBezTo>
                        <a:pt x="100" y="5"/>
                        <a:pt x="100" y="5"/>
                        <a:pt x="100" y="4"/>
                      </a:cubicBezTo>
                      <a:cubicBezTo>
                        <a:pt x="100" y="4"/>
                        <a:pt x="100" y="4"/>
                        <a:pt x="100" y="4"/>
                      </a:cubicBezTo>
                      <a:moveTo>
                        <a:pt x="117" y="4"/>
                      </a:moveTo>
                      <a:cubicBezTo>
                        <a:pt x="117" y="4"/>
                        <a:pt x="116" y="5"/>
                        <a:pt x="116" y="5"/>
                      </a:cubicBezTo>
                      <a:cubicBezTo>
                        <a:pt x="117" y="6"/>
                        <a:pt x="118" y="6"/>
                        <a:pt x="119" y="7"/>
                      </a:cubicBezTo>
                      <a:cubicBezTo>
                        <a:pt x="119" y="6"/>
                        <a:pt x="120" y="6"/>
                        <a:pt x="120" y="6"/>
                      </a:cubicBezTo>
                      <a:cubicBezTo>
                        <a:pt x="119" y="5"/>
                        <a:pt x="118" y="5"/>
                        <a:pt x="117" y="4"/>
                      </a:cubicBezTo>
                      <a:moveTo>
                        <a:pt x="192" y="4"/>
                      </a:moveTo>
                      <a:cubicBezTo>
                        <a:pt x="191" y="6"/>
                        <a:pt x="189" y="9"/>
                        <a:pt x="188" y="12"/>
                      </a:cubicBezTo>
                      <a:cubicBezTo>
                        <a:pt x="189" y="13"/>
                        <a:pt x="191" y="14"/>
                        <a:pt x="192" y="15"/>
                      </a:cubicBezTo>
                      <a:cubicBezTo>
                        <a:pt x="194" y="12"/>
                        <a:pt x="195" y="9"/>
                        <a:pt x="197" y="6"/>
                      </a:cubicBezTo>
                      <a:cubicBezTo>
                        <a:pt x="196" y="6"/>
                        <a:pt x="194" y="5"/>
                        <a:pt x="192" y="4"/>
                      </a:cubicBezTo>
                      <a:moveTo>
                        <a:pt x="117" y="3"/>
                      </a:moveTo>
                      <a:cubicBezTo>
                        <a:pt x="117" y="3"/>
                        <a:pt x="117" y="4"/>
                        <a:pt x="117" y="4"/>
                      </a:cubicBezTo>
                      <a:cubicBezTo>
                        <a:pt x="120" y="5"/>
                        <a:pt x="120" y="5"/>
                        <a:pt x="120" y="5"/>
                      </a:cubicBezTo>
                      <a:cubicBezTo>
                        <a:pt x="120" y="5"/>
                        <a:pt x="120" y="5"/>
                        <a:pt x="120" y="5"/>
                      </a:cubicBezTo>
                      <a:cubicBezTo>
                        <a:pt x="119" y="5"/>
                        <a:pt x="118" y="4"/>
                        <a:pt x="117" y="3"/>
                      </a:cubicBezTo>
                      <a:moveTo>
                        <a:pt x="128" y="3"/>
                      </a:moveTo>
                      <a:cubicBezTo>
                        <a:pt x="128" y="4"/>
                        <a:pt x="127" y="6"/>
                        <a:pt x="126" y="7"/>
                      </a:cubicBezTo>
                      <a:cubicBezTo>
                        <a:pt x="128" y="8"/>
                        <a:pt x="130" y="10"/>
                        <a:pt x="133" y="11"/>
                      </a:cubicBezTo>
                      <a:cubicBezTo>
                        <a:pt x="134" y="10"/>
                        <a:pt x="134" y="8"/>
                        <a:pt x="135" y="7"/>
                      </a:cubicBezTo>
                      <a:cubicBezTo>
                        <a:pt x="133" y="6"/>
                        <a:pt x="131" y="4"/>
                        <a:pt x="129" y="3"/>
                      </a:cubicBezTo>
                      <a:cubicBezTo>
                        <a:pt x="128" y="4"/>
                        <a:pt x="127" y="5"/>
                        <a:pt x="126" y="6"/>
                      </a:cubicBezTo>
                      <a:cubicBezTo>
                        <a:pt x="127" y="5"/>
                        <a:pt x="128" y="4"/>
                        <a:pt x="128" y="3"/>
                      </a:cubicBezTo>
                      <a:cubicBezTo>
                        <a:pt x="128" y="3"/>
                        <a:pt x="128" y="3"/>
                        <a:pt x="128" y="3"/>
                      </a:cubicBezTo>
                      <a:moveTo>
                        <a:pt x="138" y="2"/>
                      </a:moveTo>
                      <a:cubicBezTo>
                        <a:pt x="138" y="2"/>
                        <a:pt x="138" y="2"/>
                        <a:pt x="138" y="3"/>
                      </a:cubicBezTo>
                      <a:cubicBezTo>
                        <a:pt x="138" y="3"/>
                        <a:pt x="138" y="3"/>
                        <a:pt x="138" y="3"/>
                      </a:cubicBezTo>
                      <a:cubicBezTo>
                        <a:pt x="138" y="2"/>
                        <a:pt x="138" y="2"/>
                        <a:pt x="138" y="2"/>
                      </a:cubicBezTo>
                      <a:cubicBezTo>
                        <a:pt x="138" y="2"/>
                        <a:pt x="138" y="2"/>
                        <a:pt x="138" y="2"/>
                      </a:cubicBezTo>
                      <a:moveTo>
                        <a:pt x="129" y="2"/>
                      </a:moveTo>
                      <a:cubicBezTo>
                        <a:pt x="129" y="2"/>
                        <a:pt x="129" y="3"/>
                        <a:pt x="129" y="3"/>
                      </a:cubicBezTo>
                      <a:cubicBezTo>
                        <a:pt x="131" y="4"/>
                        <a:pt x="133" y="6"/>
                        <a:pt x="135" y="7"/>
                      </a:cubicBezTo>
                      <a:cubicBezTo>
                        <a:pt x="135" y="6"/>
                        <a:pt x="136" y="6"/>
                        <a:pt x="136" y="6"/>
                      </a:cubicBezTo>
                      <a:cubicBezTo>
                        <a:pt x="134" y="4"/>
                        <a:pt x="132" y="3"/>
                        <a:pt x="129" y="2"/>
                      </a:cubicBezTo>
                      <a:moveTo>
                        <a:pt x="129" y="2"/>
                      </a:moveTo>
                      <a:cubicBezTo>
                        <a:pt x="129" y="2"/>
                        <a:pt x="129" y="2"/>
                        <a:pt x="128" y="3"/>
                      </a:cubicBezTo>
                      <a:cubicBezTo>
                        <a:pt x="128" y="3"/>
                        <a:pt x="128" y="3"/>
                        <a:pt x="128" y="3"/>
                      </a:cubicBezTo>
                      <a:cubicBezTo>
                        <a:pt x="129" y="3"/>
                        <a:pt x="129" y="2"/>
                        <a:pt x="129" y="2"/>
                      </a:cubicBezTo>
                      <a:cubicBezTo>
                        <a:pt x="129" y="2"/>
                        <a:pt x="129" y="2"/>
                        <a:pt x="129" y="2"/>
                      </a:cubicBezTo>
                      <a:moveTo>
                        <a:pt x="169" y="1"/>
                      </a:moveTo>
                      <a:cubicBezTo>
                        <a:pt x="169" y="2"/>
                        <a:pt x="169" y="2"/>
                        <a:pt x="169" y="2"/>
                      </a:cubicBezTo>
                      <a:cubicBezTo>
                        <a:pt x="176" y="6"/>
                        <a:pt x="176" y="6"/>
                        <a:pt x="176" y="6"/>
                      </a:cubicBezTo>
                      <a:cubicBezTo>
                        <a:pt x="176" y="6"/>
                        <a:pt x="176" y="6"/>
                        <a:pt x="176" y="6"/>
                      </a:cubicBezTo>
                      <a:cubicBezTo>
                        <a:pt x="174" y="4"/>
                        <a:pt x="171" y="3"/>
                        <a:pt x="169" y="1"/>
                      </a:cubicBezTo>
                      <a:moveTo>
                        <a:pt x="103" y="1"/>
                      </a:moveTo>
                      <a:cubicBezTo>
                        <a:pt x="103" y="2"/>
                        <a:pt x="102" y="3"/>
                        <a:pt x="102" y="3"/>
                      </a:cubicBezTo>
                      <a:cubicBezTo>
                        <a:pt x="102" y="4"/>
                        <a:pt x="103" y="4"/>
                        <a:pt x="104" y="5"/>
                      </a:cubicBezTo>
                      <a:cubicBezTo>
                        <a:pt x="104" y="4"/>
                        <a:pt x="105" y="3"/>
                        <a:pt x="105" y="3"/>
                      </a:cubicBezTo>
                      <a:cubicBezTo>
                        <a:pt x="104" y="2"/>
                        <a:pt x="104" y="2"/>
                        <a:pt x="103" y="1"/>
                      </a:cubicBezTo>
                      <a:moveTo>
                        <a:pt x="130" y="1"/>
                      </a:moveTo>
                      <a:cubicBezTo>
                        <a:pt x="129" y="1"/>
                        <a:pt x="129" y="1"/>
                        <a:pt x="129" y="2"/>
                      </a:cubicBezTo>
                      <a:cubicBezTo>
                        <a:pt x="132" y="3"/>
                        <a:pt x="134" y="4"/>
                        <a:pt x="136" y="5"/>
                      </a:cubicBezTo>
                      <a:cubicBezTo>
                        <a:pt x="136" y="5"/>
                        <a:pt x="136" y="5"/>
                        <a:pt x="136" y="5"/>
                      </a:cubicBezTo>
                      <a:cubicBezTo>
                        <a:pt x="134" y="4"/>
                        <a:pt x="132" y="3"/>
                        <a:pt x="130" y="1"/>
                      </a:cubicBezTo>
                      <a:moveTo>
                        <a:pt x="103" y="1"/>
                      </a:moveTo>
                      <a:cubicBezTo>
                        <a:pt x="102" y="2"/>
                        <a:pt x="102" y="3"/>
                        <a:pt x="102" y="3"/>
                      </a:cubicBezTo>
                      <a:cubicBezTo>
                        <a:pt x="102" y="3"/>
                        <a:pt x="102" y="3"/>
                        <a:pt x="102" y="3"/>
                      </a:cubicBezTo>
                      <a:cubicBezTo>
                        <a:pt x="102" y="3"/>
                        <a:pt x="102" y="2"/>
                        <a:pt x="103" y="1"/>
                      </a:cubicBezTo>
                      <a:cubicBezTo>
                        <a:pt x="103" y="1"/>
                        <a:pt x="103" y="1"/>
                        <a:pt x="103" y="1"/>
                      </a:cubicBezTo>
                      <a:moveTo>
                        <a:pt x="129" y="1"/>
                      </a:moveTo>
                      <a:cubicBezTo>
                        <a:pt x="129" y="1"/>
                        <a:pt x="129" y="1"/>
                        <a:pt x="129" y="1"/>
                      </a:cubicBezTo>
                      <a:cubicBezTo>
                        <a:pt x="129" y="1"/>
                        <a:pt x="129" y="1"/>
                        <a:pt x="129" y="2"/>
                      </a:cubicBezTo>
                      <a:cubicBezTo>
                        <a:pt x="129" y="1"/>
                        <a:pt x="129" y="1"/>
                        <a:pt x="129" y="1"/>
                      </a:cubicBezTo>
                      <a:cubicBezTo>
                        <a:pt x="129" y="1"/>
                        <a:pt x="129" y="1"/>
                        <a:pt x="129" y="1"/>
                      </a:cubicBezTo>
                      <a:moveTo>
                        <a:pt x="125" y="1"/>
                      </a:moveTo>
                      <a:cubicBezTo>
                        <a:pt x="124" y="2"/>
                        <a:pt x="124" y="4"/>
                        <a:pt x="123" y="5"/>
                      </a:cubicBezTo>
                      <a:cubicBezTo>
                        <a:pt x="123" y="5"/>
                        <a:pt x="124" y="6"/>
                        <a:pt x="124" y="6"/>
                      </a:cubicBezTo>
                      <a:cubicBezTo>
                        <a:pt x="125" y="5"/>
                        <a:pt x="126" y="3"/>
                        <a:pt x="126" y="2"/>
                      </a:cubicBezTo>
                      <a:cubicBezTo>
                        <a:pt x="126" y="2"/>
                        <a:pt x="126" y="1"/>
                        <a:pt x="125" y="1"/>
                      </a:cubicBezTo>
                      <a:moveTo>
                        <a:pt x="199" y="1"/>
                      </a:moveTo>
                      <a:cubicBezTo>
                        <a:pt x="199" y="1"/>
                        <a:pt x="200" y="1"/>
                        <a:pt x="200" y="1"/>
                      </a:cubicBezTo>
                      <a:cubicBezTo>
                        <a:pt x="200" y="1"/>
                        <a:pt x="200" y="1"/>
                        <a:pt x="200" y="1"/>
                      </a:cubicBezTo>
                      <a:cubicBezTo>
                        <a:pt x="200" y="1"/>
                        <a:pt x="199" y="1"/>
                        <a:pt x="199" y="1"/>
                      </a:cubicBezTo>
                      <a:moveTo>
                        <a:pt x="102" y="1"/>
                      </a:moveTo>
                      <a:cubicBezTo>
                        <a:pt x="102" y="1"/>
                        <a:pt x="101" y="2"/>
                        <a:pt x="101" y="3"/>
                      </a:cubicBezTo>
                      <a:cubicBezTo>
                        <a:pt x="101" y="3"/>
                        <a:pt x="101" y="3"/>
                        <a:pt x="101" y="3"/>
                      </a:cubicBezTo>
                      <a:cubicBezTo>
                        <a:pt x="102" y="2"/>
                        <a:pt x="102" y="2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moveTo>
                        <a:pt x="194" y="0"/>
                      </a:moveTo>
                      <a:cubicBezTo>
                        <a:pt x="194" y="1"/>
                        <a:pt x="194" y="1"/>
                        <a:pt x="194" y="1"/>
                      </a:cubicBezTo>
                      <a:cubicBezTo>
                        <a:pt x="196" y="2"/>
                        <a:pt x="197" y="3"/>
                        <a:pt x="199" y="4"/>
                      </a:cubicBezTo>
                      <a:cubicBezTo>
                        <a:pt x="199" y="4"/>
                        <a:pt x="199" y="3"/>
                        <a:pt x="199" y="3"/>
                      </a:cubicBezTo>
                      <a:cubicBezTo>
                        <a:pt x="198" y="2"/>
                        <a:pt x="196" y="1"/>
                        <a:pt x="194" y="0"/>
                      </a:cubicBezTo>
                      <a:moveTo>
                        <a:pt x="130" y="0"/>
                      </a:moveTo>
                      <a:cubicBezTo>
                        <a:pt x="130" y="0"/>
                        <a:pt x="130" y="0"/>
                        <a:pt x="130" y="0"/>
                      </a:cubicBezTo>
                      <a:cubicBezTo>
                        <a:pt x="132" y="1"/>
                        <a:pt x="134" y="2"/>
                        <a:pt x="137" y="4"/>
                      </a:cubicBezTo>
                      <a:cubicBezTo>
                        <a:pt x="137" y="4"/>
                        <a:pt x="137" y="4"/>
                        <a:pt x="137" y="4"/>
                      </a:cubicBezTo>
                      <a:cubicBezTo>
                        <a:pt x="135" y="3"/>
                        <a:pt x="133" y="1"/>
                        <a:pt x="131" y="1"/>
                      </a:cubicBezTo>
                      <a:cubicBezTo>
                        <a:pt x="131" y="0"/>
                        <a:pt x="131" y="0"/>
                        <a:pt x="13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8" name="Freeform 9920"/>
                <p:cNvSpPr>
                  <a:spLocks noEditPoints="1"/>
                </p:cNvSpPr>
                <p:nvPr/>
              </p:nvSpPr>
              <p:spPr bwMode="auto">
                <a:xfrm>
                  <a:off x="-666" y="3788"/>
                  <a:ext cx="373" cy="153"/>
                </a:xfrm>
                <a:custGeom>
                  <a:avLst/>
                  <a:gdLst>
                    <a:gd name="T0" fmla="*/ 52 w 158"/>
                    <a:gd name="T1" fmla="*/ 60 h 65"/>
                    <a:gd name="T2" fmla="*/ 90 w 158"/>
                    <a:gd name="T3" fmla="*/ 56 h 65"/>
                    <a:gd name="T4" fmla="*/ 97 w 158"/>
                    <a:gd name="T5" fmla="*/ 59 h 65"/>
                    <a:gd name="T6" fmla="*/ 104 w 158"/>
                    <a:gd name="T7" fmla="*/ 52 h 65"/>
                    <a:gd name="T8" fmla="*/ 18 w 158"/>
                    <a:gd name="T9" fmla="*/ 61 h 65"/>
                    <a:gd name="T10" fmla="*/ 31 w 158"/>
                    <a:gd name="T11" fmla="*/ 53 h 65"/>
                    <a:gd name="T12" fmla="*/ 48 w 158"/>
                    <a:gd name="T13" fmla="*/ 55 h 65"/>
                    <a:gd name="T14" fmla="*/ 75 w 158"/>
                    <a:gd name="T15" fmla="*/ 53 h 65"/>
                    <a:gd name="T16" fmla="*/ 18 w 158"/>
                    <a:gd name="T17" fmla="*/ 49 h 65"/>
                    <a:gd name="T18" fmla="*/ 19 w 158"/>
                    <a:gd name="T19" fmla="*/ 49 h 65"/>
                    <a:gd name="T20" fmla="*/ 113 w 158"/>
                    <a:gd name="T21" fmla="*/ 56 h 65"/>
                    <a:gd name="T22" fmla="*/ 106 w 158"/>
                    <a:gd name="T23" fmla="*/ 62 h 65"/>
                    <a:gd name="T24" fmla="*/ 68 w 158"/>
                    <a:gd name="T25" fmla="*/ 49 h 65"/>
                    <a:gd name="T26" fmla="*/ 12 w 158"/>
                    <a:gd name="T27" fmla="*/ 45 h 65"/>
                    <a:gd name="T28" fmla="*/ 60 w 158"/>
                    <a:gd name="T29" fmla="*/ 45 h 65"/>
                    <a:gd name="T30" fmla="*/ 82 w 158"/>
                    <a:gd name="T31" fmla="*/ 52 h 65"/>
                    <a:gd name="T32" fmla="*/ 104 w 158"/>
                    <a:gd name="T33" fmla="*/ 50 h 65"/>
                    <a:gd name="T34" fmla="*/ 8 w 158"/>
                    <a:gd name="T35" fmla="*/ 43 h 65"/>
                    <a:gd name="T36" fmla="*/ 5 w 158"/>
                    <a:gd name="T37" fmla="*/ 41 h 65"/>
                    <a:gd name="T38" fmla="*/ 111 w 158"/>
                    <a:gd name="T39" fmla="*/ 39 h 65"/>
                    <a:gd name="T40" fmla="*/ 83 w 158"/>
                    <a:gd name="T41" fmla="*/ 38 h 65"/>
                    <a:gd name="T42" fmla="*/ 19 w 158"/>
                    <a:gd name="T43" fmla="*/ 47 h 65"/>
                    <a:gd name="T44" fmla="*/ 96 w 158"/>
                    <a:gd name="T45" fmla="*/ 35 h 65"/>
                    <a:gd name="T46" fmla="*/ 42 w 158"/>
                    <a:gd name="T47" fmla="*/ 35 h 65"/>
                    <a:gd name="T48" fmla="*/ 27 w 158"/>
                    <a:gd name="T49" fmla="*/ 37 h 65"/>
                    <a:gd name="T50" fmla="*/ 59 w 158"/>
                    <a:gd name="T51" fmla="*/ 41 h 65"/>
                    <a:gd name="T52" fmla="*/ 68 w 158"/>
                    <a:gd name="T53" fmla="*/ 32 h 65"/>
                    <a:gd name="T54" fmla="*/ 41 w 158"/>
                    <a:gd name="T55" fmla="*/ 31 h 65"/>
                    <a:gd name="T56" fmla="*/ 71 w 158"/>
                    <a:gd name="T57" fmla="*/ 31 h 65"/>
                    <a:gd name="T58" fmla="*/ 68 w 158"/>
                    <a:gd name="T59" fmla="*/ 32 h 65"/>
                    <a:gd name="T60" fmla="*/ 134 w 158"/>
                    <a:gd name="T61" fmla="*/ 32 h 65"/>
                    <a:gd name="T62" fmla="*/ 96 w 158"/>
                    <a:gd name="T63" fmla="*/ 31 h 65"/>
                    <a:gd name="T64" fmla="*/ 91 w 158"/>
                    <a:gd name="T65" fmla="*/ 26 h 65"/>
                    <a:gd name="T66" fmla="*/ 87 w 158"/>
                    <a:gd name="T67" fmla="*/ 26 h 65"/>
                    <a:gd name="T68" fmla="*/ 88 w 158"/>
                    <a:gd name="T69" fmla="*/ 25 h 65"/>
                    <a:gd name="T70" fmla="*/ 134 w 158"/>
                    <a:gd name="T71" fmla="*/ 32 h 65"/>
                    <a:gd name="T72" fmla="*/ 117 w 158"/>
                    <a:gd name="T73" fmla="*/ 31 h 65"/>
                    <a:gd name="T74" fmla="*/ 17 w 158"/>
                    <a:gd name="T75" fmla="*/ 28 h 65"/>
                    <a:gd name="T76" fmla="*/ 81 w 158"/>
                    <a:gd name="T77" fmla="*/ 21 h 65"/>
                    <a:gd name="T78" fmla="*/ 102 w 158"/>
                    <a:gd name="T79" fmla="*/ 23 h 65"/>
                    <a:gd name="T80" fmla="*/ 52 w 158"/>
                    <a:gd name="T81" fmla="*/ 19 h 65"/>
                    <a:gd name="T82" fmla="*/ 35 w 158"/>
                    <a:gd name="T83" fmla="*/ 19 h 65"/>
                    <a:gd name="T84" fmla="*/ 53 w 158"/>
                    <a:gd name="T85" fmla="*/ 18 h 65"/>
                    <a:gd name="T86" fmla="*/ 92 w 158"/>
                    <a:gd name="T87" fmla="*/ 17 h 65"/>
                    <a:gd name="T88" fmla="*/ 92 w 158"/>
                    <a:gd name="T89" fmla="*/ 16 h 65"/>
                    <a:gd name="T90" fmla="*/ 98 w 158"/>
                    <a:gd name="T91" fmla="*/ 15 h 65"/>
                    <a:gd name="T92" fmla="*/ 85 w 158"/>
                    <a:gd name="T93" fmla="*/ 13 h 65"/>
                    <a:gd name="T94" fmla="*/ 85 w 158"/>
                    <a:gd name="T95" fmla="*/ 12 h 65"/>
                    <a:gd name="T96" fmla="*/ 38 w 158"/>
                    <a:gd name="T97" fmla="*/ 14 h 65"/>
                    <a:gd name="T98" fmla="*/ 85 w 158"/>
                    <a:gd name="T99" fmla="*/ 12 h 65"/>
                    <a:gd name="T100" fmla="*/ 128 w 158"/>
                    <a:gd name="T101" fmla="*/ 20 h 65"/>
                    <a:gd name="T102" fmla="*/ 82 w 158"/>
                    <a:gd name="T103" fmla="*/ 10 h 65"/>
                    <a:gd name="T104" fmla="*/ 60 w 158"/>
                    <a:gd name="T105" fmla="*/ 9 h 65"/>
                    <a:gd name="T106" fmla="*/ 75 w 158"/>
                    <a:gd name="T107" fmla="*/ 7 h 65"/>
                    <a:gd name="T108" fmla="*/ 42 w 158"/>
                    <a:gd name="T109" fmla="*/ 7 h 65"/>
                    <a:gd name="T110" fmla="*/ 152 w 158"/>
                    <a:gd name="T111" fmla="*/ 13 h 65"/>
                    <a:gd name="T112" fmla="*/ 59 w 158"/>
                    <a:gd name="T113" fmla="*/ 7 h 65"/>
                    <a:gd name="T114" fmla="*/ 99 w 158"/>
                    <a:gd name="T115" fmla="*/ 5 h 65"/>
                    <a:gd name="T116" fmla="*/ 80 w 158"/>
                    <a:gd name="T117" fmla="*/ 6 h 65"/>
                    <a:gd name="T118" fmla="*/ 30 w 158"/>
                    <a:gd name="T119" fmla="*/ 4 h 65"/>
                    <a:gd name="T120" fmla="*/ 151 w 158"/>
                    <a:gd name="T121" fmla="*/ 2 h 65"/>
                    <a:gd name="T122" fmla="*/ 157 w 158"/>
                    <a:gd name="T123" fmla="*/ 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58" h="65">
                      <a:moveTo>
                        <a:pt x="101" y="56"/>
                      </a:moveTo>
                      <a:cubicBezTo>
                        <a:pt x="101" y="56"/>
                        <a:pt x="101" y="57"/>
                        <a:pt x="102" y="58"/>
                      </a:cubicBezTo>
                      <a:cubicBezTo>
                        <a:pt x="102" y="58"/>
                        <a:pt x="102" y="57"/>
                        <a:pt x="103" y="57"/>
                      </a:cubicBezTo>
                      <a:cubicBezTo>
                        <a:pt x="102" y="57"/>
                        <a:pt x="102" y="57"/>
                        <a:pt x="102" y="57"/>
                      </a:cubicBezTo>
                      <a:cubicBezTo>
                        <a:pt x="101" y="56"/>
                        <a:pt x="101" y="56"/>
                        <a:pt x="101" y="56"/>
                      </a:cubicBezTo>
                      <a:moveTo>
                        <a:pt x="37" y="55"/>
                      </a:moveTo>
                      <a:cubicBezTo>
                        <a:pt x="37" y="56"/>
                        <a:pt x="37" y="56"/>
                        <a:pt x="36" y="57"/>
                      </a:cubicBezTo>
                      <a:cubicBezTo>
                        <a:pt x="37" y="59"/>
                        <a:pt x="39" y="60"/>
                        <a:pt x="40" y="60"/>
                      </a:cubicBezTo>
                      <a:cubicBezTo>
                        <a:pt x="42" y="60"/>
                        <a:pt x="43" y="59"/>
                        <a:pt x="45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3" y="58"/>
                        <a:pt x="42" y="57"/>
                        <a:pt x="41" y="57"/>
                      </a:cubicBezTo>
                      <a:cubicBezTo>
                        <a:pt x="41" y="57"/>
                        <a:pt x="41" y="57"/>
                        <a:pt x="40" y="57"/>
                      </a:cubicBezTo>
                      <a:cubicBezTo>
                        <a:pt x="40" y="57"/>
                        <a:pt x="39" y="57"/>
                        <a:pt x="38" y="56"/>
                      </a:cubicBezTo>
                      <a:cubicBezTo>
                        <a:pt x="37" y="55"/>
                        <a:pt x="37" y="55"/>
                        <a:pt x="37" y="55"/>
                      </a:cubicBezTo>
                      <a:moveTo>
                        <a:pt x="60" y="54"/>
                      </a:moveTo>
                      <a:cubicBezTo>
                        <a:pt x="59" y="55"/>
                        <a:pt x="59" y="55"/>
                        <a:pt x="59" y="55"/>
                      </a:cubicBezTo>
                      <a:cubicBezTo>
                        <a:pt x="59" y="56"/>
                        <a:pt x="58" y="57"/>
                        <a:pt x="57" y="58"/>
                      </a:cubicBezTo>
                      <a:cubicBezTo>
                        <a:pt x="56" y="58"/>
                        <a:pt x="56" y="59"/>
                        <a:pt x="55" y="59"/>
                      </a:cubicBezTo>
                      <a:cubicBezTo>
                        <a:pt x="55" y="59"/>
                        <a:pt x="55" y="59"/>
                        <a:pt x="55" y="59"/>
                      </a:cubicBezTo>
                      <a:cubicBezTo>
                        <a:pt x="55" y="59"/>
                        <a:pt x="54" y="59"/>
                        <a:pt x="54" y="60"/>
                      </a:cubicBezTo>
                      <a:cubicBezTo>
                        <a:pt x="53" y="60"/>
                        <a:pt x="53" y="60"/>
                        <a:pt x="52" y="60"/>
                      </a:cubicBezTo>
                      <a:cubicBezTo>
                        <a:pt x="52" y="60"/>
                        <a:pt x="51" y="59"/>
                        <a:pt x="51" y="56"/>
                      </a:cubicBezTo>
                      <a:cubicBezTo>
                        <a:pt x="50" y="57"/>
                        <a:pt x="49" y="58"/>
                        <a:pt x="48" y="58"/>
                      </a:cubicBezTo>
                      <a:cubicBezTo>
                        <a:pt x="49" y="59"/>
                        <a:pt x="49" y="61"/>
                        <a:pt x="50" y="63"/>
                      </a:cubicBezTo>
                      <a:cubicBezTo>
                        <a:pt x="51" y="63"/>
                        <a:pt x="51" y="63"/>
                        <a:pt x="51" y="63"/>
                      </a:cubicBezTo>
                      <a:cubicBezTo>
                        <a:pt x="51" y="63"/>
                        <a:pt x="52" y="63"/>
                        <a:pt x="53" y="63"/>
                      </a:cubicBezTo>
                      <a:cubicBezTo>
                        <a:pt x="53" y="63"/>
                        <a:pt x="54" y="63"/>
                        <a:pt x="55" y="63"/>
                      </a:cubicBezTo>
                      <a:cubicBezTo>
                        <a:pt x="62" y="60"/>
                        <a:pt x="60" y="59"/>
                        <a:pt x="62" y="57"/>
                      </a:cubicBezTo>
                      <a:cubicBezTo>
                        <a:pt x="62" y="57"/>
                        <a:pt x="63" y="56"/>
                        <a:pt x="63" y="56"/>
                      </a:cubicBezTo>
                      <a:cubicBezTo>
                        <a:pt x="63" y="55"/>
                        <a:pt x="63" y="55"/>
                        <a:pt x="63" y="55"/>
                      </a:cubicBezTo>
                      <a:cubicBezTo>
                        <a:pt x="60" y="54"/>
                        <a:pt x="60" y="54"/>
                        <a:pt x="60" y="54"/>
                      </a:cubicBezTo>
                      <a:moveTo>
                        <a:pt x="85" y="54"/>
                      </a:moveTo>
                      <a:cubicBezTo>
                        <a:pt x="85" y="54"/>
                        <a:pt x="85" y="54"/>
                        <a:pt x="85" y="54"/>
                      </a:cubicBezTo>
                      <a:cubicBezTo>
                        <a:pt x="86" y="55"/>
                        <a:pt x="87" y="55"/>
                        <a:pt x="89" y="56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6" y="55"/>
                        <a:pt x="93" y="56"/>
                        <a:pt x="93" y="55"/>
                      </a:cubicBezTo>
                      <a:cubicBezTo>
                        <a:pt x="92" y="56"/>
                        <a:pt x="91" y="57"/>
                        <a:pt x="90" y="57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7"/>
                        <a:pt x="90" y="57"/>
                        <a:pt x="90" y="56"/>
                      </a:cubicBez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87" y="55"/>
                        <a:pt x="87" y="55"/>
                        <a:pt x="87" y="55"/>
                      </a:cubicBezTo>
                      <a:cubicBezTo>
                        <a:pt x="86" y="55"/>
                        <a:pt x="86" y="54"/>
                        <a:pt x="85" y="54"/>
                      </a:cubicBezTo>
                      <a:moveTo>
                        <a:pt x="96" y="53"/>
                      </a:moveTo>
                      <a:cubicBezTo>
                        <a:pt x="97" y="54"/>
                        <a:pt x="97" y="56"/>
                        <a:pt x="97" y="56"/>
                      </a:cubicBezTo>
                      <a:cubicBezTo>
                        <a:pt x="93" y="58"/>
                        <a:pt x="104" y="55"/>
                        <a:pt x="89" y="60"/>
                      </a:cubicBezTo>
                      <a:cubicBezTo>
                        <a:pt x="89" y="59"/>
                        <a:pt x="89" y="59"/>
                        <a:pt x="89" y="59"/>
                      </a:cubicBezTo>
                      <a:cubicBezTo>
                        <a:pt x="88" y="59"/>
                        <a:pt x="88" y="59"/>
                        <a:pt x="88" y="59"/>
                      </a:cubicBezTo>
                      <a:cubicBezTo>
                        <a:pt x="85" y="58"/>
                        <a:pt x="85" y="58"/>
                        <a:pt x="85" y="58"/>
                      </a:cubicBezTo>
                      <a:cubicBezTo>
                        <a:pt x="84" y="57"/>
                        <a:pt x="84" y="57"/>
                        <a:pt x="84" y="57"/>
                      </a:cubicBezTo>
                      <a:cubicBezTo>
                        <a:pt x="84" y="58"/>
                        <a:pt x="85" y="58"/>
                        <a:pt x="85" y="59"/>
                      </a:cubicBezTo>
                      <a:cubicBezTo>
                        <a:pt x="85" y="62"/>
                        <a:pt x="86" y="64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7" y="64"/>
                        <a:pt x="88" y="65"/>
                        <a:pt x="89" y="65"/>
                      </a:cubicBezTo>
                      <a:cubicBezTo>
                        <a:pt x="89" y="65"/>
                        <a:pt x="89" y="65"/>
                        <a:pt x="89" y="65"/>
                      </a:cubicBezTo>
                      <a:cubicBezTo>
                        <a:pt x="91" y="65"/>
                        <a:pt x="93" y="64"/>
                        <a:pt x="94" y="63"/>
                      </a:cubicBezTo>
                      <a:cubicBezTo>
                        <a:pt x="95" y="62"/>
                        <a:pt x="96" y="61"/>
                        <a:pt x="96" y="61"/>
                      </a:cubicBezTo>
                      <a:cubicBezTo>
                        <a:pt x="96" y="61"/>
                        <a:pt x="96" y="61"/>
                        <a:pt x="96" y="61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100" y="55"/>
                        <a:pt x="100" y="55"/>
                        <a:pt x="100" y="55"/>
                      </a:cubicBezTo>
                      <a:cubicBezTo>
                        <a:pt x="96" y="53"/>
                        <a:pt x="96" y="53"/>
                        <a:pt x="96" y="53"/>
                      </a:cubicBezTo>
                      <a:moveTo>
                        <a:pt x="56" y="52"/>
                      </a:moveTo>
                      <a:cubicBezTo>
                        <a:pt x="55" y="53"/>
                        <a:pt x="54" y="55"/>
                        <a:pt x="54" y="56"/>
                      </a:cubicBezTo>
                      <a:cubicBezTo>
                        <a:pt x="53" y="56"/>
                        <a:pt x="53" y="56"/>
                        <a:pt x="53" y="56"/>
                      </a:cubicBezTo>
                      <a:cubicBezTo>
                        <a:pt x="53" y="56"/>
                        <a:pt x="53" y="56"/>
                        <a:pt x="53" y="56"/>
                      </a:cubicBezTo>
                      <a:cubicBezTo>
                        <a:pt x="53" y="56"/>
                        <a:pt x="53" y="56"/>
                        <a:pt x="53" y="56"/>
                      </a:cubicBezTo>
                      <a:cubicBezTo>
                        <a:pt x="53" y="57"/>
                        <a:pt x="53" y="57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8"/>
                        <a:pt x="54" y="58"/>
                        <a:pt x="54" y="58"/>
                      </a:cubicBezTo>
                      <a:cubicBezTo>
                        <a:pt x="55" y="57"/>
                        <a:pt x="55" y="57"/>
                        <a:pt x="55" y="57"/>
                      </a:cubicBezTo>
                      <a:cubicBezTo>
                        <a:pt x="55" y="56"/>
                        <a:pt x="55" y="56"/>
                        <a:pt x="55" y="56"/>
                      </a:cubicBezTo>
                      <a:cubicBezTo>
                        <a:pt x="56" y="55"/>
                        <a:pt x="57" y="54"/>
                        <a:pt x="58" y="53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moveTo>
                        <a:pt x="103" y="52"/>
                      </a:moveTo>
                      <a:cubicBezTo>
                        <a:pt x="103" y="53"/>
                        <a:pt x="103" y="53"/>
                        <a:pt x="103" y="53"/>
                      </a:cubicBezTo>
                      <a:cubicBezTo>
                        <a:pt x="103" y="53"/>
                        <a:pt x="103" y="53"/>
                        <a:pt x="103" y="53"/>
                      </a:cubicBezTo>
                      <a:cubicBezTo>
                        <a:pt x="105" y="54"/>
                        <a:pt x="105" y="54"/>
                        <a:pt x="105" y="54"/>
                      </a:cubicBezTo>
                      <a:cubicBezTo>
                        <a:pt x="105" y="53"/>
                        <a:pt x="105" y="53"/>
                        <a:pt x="105" y="53"/>
                      </a:cubicBezTo>
                      <a:cubicBezTo>
                        <a:pt x="105" y="53"/>
                        <a:pt x="105" y="53"/>
                        <a:pt x="104" y="53"/>
                      </a:cubicBezTo>
                      <a:cubicBezTo>
                        <a:pt x="104" y="52"/>
                        <a:pt x="104" y="52"/>
                        <a:pt x="104" y="52"/>
                      </a:cubicBezTo>
                      <a:cubicBezTo>
                        <a:pt x="104" y="52"/>
                        <a:pt x="104" y="52"/>
                        <a:pt x="104" y="52"/>
                      </a:cubicBezTo>
                      <a:cubicBezTo>
                        <a:pt x="103" y="52"/>
                        <a:pt x="103" y="52"/>
                        <a:pt x="103" y="52"/>
                      </a:cubicBezTo>
                      <a:moveTo>
                        <a:pt x="0" y="52"/>
                      </a:move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7" y="56"/>
                        <a:pt x="9" y="57"/>
                        <a:pt x="9" y="57"/>
                      </a:cubicBezTo>
                      <a:cubicBezTo>
                        <a:pt x="9" y="57"/>
                        <a:pt x="8" y="57"/>
                        <a:pt x="8" y="57"/>
                      </a:cubicBezTo>
                      <a:cubicBezTo>
                        <a:pt x="8" y="57"/>
                        <a:pt x="7" y="56"/>
                        <a:pt x="7" y="56"/>
                      </a:cubicBezTo>
                      <a:cubicBezTo>
                        <a:pt x="7" y="56"/>
                        <a:pt x="8" y="57"/>
                        <a:pt x="8" y="57"/>
                      </a:cubicBezTo>
                      <a:cubicBezTo>
                        <a:pt x="8" y="57"/>
                        <a:pt x="8" y="57"/>
                        <a:pt x="8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9" y="56"/>
                        <a:pt x="9" y="56"/>
                        <a:pt x="9" y="56"/>
                      </a:cubicBezTo>
                      <a:cubicBezTo>
                        <a:pt x="9" y="55"/>
                        <a:pt x="9" y="55"/>
                        <a:pt x="9" y="55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3"/>
                        <a:pt x="3" y="53"/>
                        <a:pt x="2" y="53"/>
                      </a:cubicBezTo>
                      <a:cubicBezTo>
                        <a:pt x="2" y="53"/>
                        <a:pt x="2" y="53"/>
                        <a:pt x="2" y="53"/>
                      </a:cubicBezTo>
                      <a:cubicBezTo>
                        <a:pt x="2" y="52"/>
                        <a:pt x="1" y="52"/>
                        <a:pt x="0" y="52"/>
                      </a:cubicBezTo>
                      <a:moveTo>
                        <a:pt x="28" y="52"/>
                      </a:moveTo>
                      <a:cubicBezTo>
                        <a:pt x="25" y="56"/>
                        <a:pt x="25" y="56"/>
                        <a:pt x="25" y="56"/>
                      </a:cubicBez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2" y="60"/>
                        <a:pt x="22" y="60"/>
                        <a:pt x="22" y="60"/>
                      </a:cubicBezTo>
                      <a:cubicBezTo>
                        <a:pt x="20" y="61"/>
                        <a:pt x="19" y="61"/>
                        <a:pt x="18" y="61"/>
                      </a:cubicBezTo>
                      <a:cubicBezTo>
                        <a:pt x="17" y="61"/>
                        <a:pt x="19" y="60"/>
                        <a:pt x="18" y="60"/>
                      </a:cubicBezTo>
                      <a:cubicBezTo>
                        <a:pt x="17" y="59"/>
                        <a:pt x="17" y="58"/>
                        <a:pt x="17" y="57"/>
                      </a:cubicBezTo>
                      <a:cubicBezTo>
                        <a:pt x="17" y="57"/>
                        <a:pt x="17" y="57"/>
                        <a:pt x="17" y="57"/>
                      </a:cubicBezTo>
                      <a:cubicBezTo>
                        <a:pt x="17" y="57"/>
                        <a:pt x="17" y="57"/>
                        <a:pt x="17" y="57"/>
                      </a:cubicBezTo>
                      <a:cubicBezTo>
                        <a:pt x="17" y="57"/>
                        <a:pt x="16" y="57"/>
                        <a:pt x="15" y="57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7"/>
                        <a:pt x="15" y="57"/>
                        <a:pt x="14" y="58"/>
                      </a:cubicBezTo>
                      <a:cubicBezTo>
                        <a:pt x="14" y="59"/>
                        <a:pt x="15" y="61"/>
                        <a:pt x="16" y="62"/>
                      </a:cubicBezTo>
                      <a:cubicBezTo>
                        <a:pt x="17" y="64"/>
                        <a:pt x="17" y="64"/>
                        <a:pt x="17" y="64"/>
                      </a:cubicBezTo>
                      <a:cubicBezTo>
                        <a:pt x="16" y="64"/>
                        <a:pt x="15" y="64"/>
                        <a:pt x="15" y="64"/>
                      </a:cubicBezTo>
                      <a:cubicBezTo>
                        <a:pt x="15" y="64"/>
                        <a:pt x="18" y="64"/>
                        <a:pt x="20" y="63"/>
                      </a:cubicBezTo>
                      <a:cubicBezTo>
                        <a:pt x="23" y="63"/>
                        <a:pt x="25" y="62"/>
                        <a:pt x="25" y="62"/>
                      </a:cubicBezTo>
                      <a:cubicBezTo>
                        <a:pt x="25" y="62"/>
                        <a:pt x="25" y="62"/>
                        <a:pt x="25" y="62"/>
                      </a:cubicBezTo>
                      <a:cubicBezTo>
                        <a:pt x="25" y="62"/>
                        <a:pt x="25" y="62"/>
                        <a:pt x="25" y="62"/>
                      </a:cubicBezTo>
                      <a:cubicBezTo>
                        <a:pt x="25" y="62"/>
                        <a:pt x="25" y="62"/>
                        <a:pt x="25" y="62"/>
                      </a:cubicBezTo>
                      <a:cubicBezTo>
                        <a:pt x="26" y="61"/>
                        <a:pt x="26" y="61"/>
                        <a:pt x="26" y="61"/>
                      </a:cubicBezTo>
                      <a:cubicBezTo>
                        <a:pt x="27" y="58"/>
                        <a:pt x="27" y="58"/>
                        <a:pt x="27" y="58"/>
                      </a:cubicBezTo>
                      <a:cubicBezTo>
                        <a:pt x="28" y="56"/>
                        <a:pt x="30" y="55"/>
                        <a:pt x="31" y="53"/>
                      </a:cubicBezTo>
                      <a:cubicBezTo>
                        <a:pt x="31" y="53"/>
                        <a:pt x="31" y="53"/>
                        <a:pt x="31" y="53"/>
                      </a:cubicBezTo>
                      <a:cubicBezTo>
                        <a:pt x="30" y="52"/>
                        <a:pt x="29" y="52"/>
                        <a:pt x="28" y="52"/>
                      </a:cubicBezTo>
                      <a:moveTo>
                        <a:pt x="104" y="50"/>
                      </a:moveTo>
                      <a:cubicBezTo>
                        <a:pt x="104" y="52"/>
                        <a:pt x="104" y="52"/>
                        <a:pt x="104" y="52"/>
                      </a:cubicBezTo>
                      <a:cubicBezTo>
                        <a:pt x="105" y="52"/>
                        <a:pt x="105" y="52"/>
                        <a:pt x="105" y="52"/>
                      </a:cubicBezTo>
                      <a:cubicBezTo>
                        <a:pt x="105" y="52"/>
                        <a:pt x="105" y="52"/>
                        <a:pt x="105" y="52"/>
                      </a:cubicBezTo>
                      <a:cubicBezTo>
                        <a:pt x="105" y="51"/>
                        <a:pt x="105" y="51"/>
                        <a:pt x="104" y="50"/>
                      </a:cubicBezTo>
                      <a:moveTo>
                        <a:pt x="87" y="50"/>
                      </a:moveTo>
                      <a:cubicBezTo>
                        <a:pt x="85" y="54"/>
                        <a:pt x="85" y="54"/>
                        <a:pt x="85" y="54"/>
                      </a:cubicBezTo>
                      <a:cubicBezTo>
                        <a:pt x="86" y="55"/>
                        <a:pt x="88" y="55"/>
                        <a:pt x="90" y="56"/>
                      </a:cubicBez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0" y="54"/>
                        <a:pt x="88" y="52"/>
                        <a:pt x="87" y="50"/>
                      </a:cubicBezTo>
                      <a:moveTo>
                        <a:pt x="105" y="49"/>
                      </a:move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0"/>
                        <a:pt x="105" y="50"/>
                        <a:pt x="105" y="49"/>
                      </a:cubicBezTo>
                      <a:moveTo>
                        <a:pt x="48" y="55"/>
                      </a:moveTo>
                      <a:cubicBezTo>
                        <a:pt x="48" y="55"/>
                        <a:pt x="48" y="55"/>
                        <a:pt x="48" y="55"/>
                      </a:cubicBezTo>
                      <a:cubicBezTo>
                        <a:pt x="48" y="55"/>
                        <a:pt x="48" y="55"/>
                        <a:pt x="48" y="55"/>
                      </a:cubicBezTo>
                      <a:cubicBezTo>
                        <a:pt x="48" y="55"/>
                        <a:pt x="48" y="55"/>
                        <a:pt x="48" y="55"/>
                      </a:cubicBezTo>
                      <a:moveTo>
                        <a:pt x="49" y="49"/>
                      </a:moveTo>
                      <a:cubicBezTo>
                        <a:pt x="48" y="51"/>
                        <a:pt x="47" y="52"/>
                        <a:pt x="46" y="53"/>
                      </a:cubicBezTo>
                      <a:cubicBezTo>
                        <a:pt x="44" y="56"/>
                        <a:pt x="44" y="56"/>
                        <a:pt x="44" y="56"/>
                      </a:cubicBezTo>
                      <a:cubicBezTo>
                        <a:pt x="44" y="56"/>
                        <a:pt x="43" y="56"/>
                        <a:pt x="42" y="57"/>
                      </a:cubicBezTo>
                      <a:cubicBezTo>
                        <a:pt x="43" y="57"/>
                        <a:pt x="44" y="57"/>
                        <a:pt x="44" y="57"/>
                      </a:cubicBezTo>
                      <a:cubicBezTo>
                        <a:pt x="44" y="57"/>
                        <a:pt x="44" y="58"/>
                        <a:pt x="45" y="58"/>
                      </a:cubicBezTo>
                      <a:cubicBezTo>
                        <a:pt x="46" y="57"/>
                        <a:pt x="46" y="57"/>
                        <a:pt x="47" y="56"/>
                      </a:cubicBezTo>
                      <a:cubicBezTo>
                        <a:pt x="47" y="56"/>
                        <a:pt x="47" y="56"/>
                        <a:pt x="48" y="55"/>
                      </a:cubicBezTo>
                      <a:cubicBezTo>
                        <a:pt x="48" y="55"/>
                        <a:pt x="48" y="56"/>
                        <a:pt x="48" y="56"/>
                      </a:cubicBezTo>
                      <a:cubicBezTo>
                        <a:pt x="47" y="56"/>
                        <a:pt x="47" y="57"/>
                        <a:pt x="46" y="58"/>
                      </a:cubicBezTo>
                      <a:cubicBezTo>
                        <a:pt x="46" y="58"/>
                        <a:pt x="46" y="58"/>
                        <a:pt x="46" y="58"/>
                      </a:cubicBezTo>
                      <a:cubicBezTo>
                        <a:pt x="46" y="58"/>
                        <a:pt x="46" y="58"/>
                        <a:pt x="46" y="58"/>
                      </a:cubicBezTo>
                      <a:cubicBezTo>
                        <a:pt x="46" y="58"/>
                        <a:pt x="46" y="58"/>
                        <a:pt x="47" y="58"/>
                      </a:cubicBezTo>
                      <a:cubicBezTo>
                        <a:pt x="48" y="56"/>
                        <a:pt x="48" y="56"/>
                        <a:pt x="48" y="56"/>
                      </a:cubicBezTo>
                      <a:cubicBezTo>
                        <a:pt x="48" y="56"/>
                        <a:pt x="48" y="57"/>
                        <a:pt x="48" y="57"/>
                      </a:cubicBezTo>
                      <a:cubicBezTo>
                        <a:pt x="50" y="57"/>
                        <a:pt x="51" y="56"/>
                        <a:pt x="51" y="54"/>
                      </a:cubicBezTo>
                      <a:cubicBezTo>
                        <a:pt x="50" y="50"/>
                        <a:pt x="49" y="50"/>
                        <a:pt x="49" y="49"/>
                      </a:cubicBezTo>
                      <a:moveTo>
                        <a:pt x="75" y="53"/>
                      </a:moveTo>
                      <a:cubicBezTo>
                        <a:pt x="75" y="53"/>
                        <a:pt x="75" y="53"/>
                        <a:pt x="75" y="53"/>
                      </a:cubicBezTo>
                      <a:cubicBezTo>
                        <a:pt x="75" y="53"/>
                        <a:pt x="75" y="53"/>
                        <a:pt x="75" y="53"/>
                      </a:cubicBezTo>
                      <a:moveTo>
                        <a:pt x="69" y="49"/>
                      </a:moveTo>
                      <a:cubicBezTo>
                        <a:pt x="69" y="50"/>
                        <a:pt x="68" y="51"/>
                        <a:pt x="67" y="52"/>
                      </a:cubicBezTo>
                      <a:cubicBezTo>
                        <a:pt x="67" y="54"/>
                        <a:pt x="68" y="59"/>
                        <a:pt x="72" y="60"/>
                      </a:cubicBezTo>
                      <a:cubicBezTo>
                        <a:pt x="82" y="58"/>
                        <a:pt x="78" y="56"/>
                        <a:pt x="80" y="56"/>
                      </a:cubicBezTo>
                      <a:cubicBezTo>
                        <a:pt x="80" y="56"/>
                        <a:pt x="80" y="55"/>
                        <a:pt x="80" y="55"/>
                      </a:cubicBezTo>
                      <a:cubicBezTo>
                        <a:pt x="69" y="49"/>
                        <a:pt x="69" y="49"/>
                        <a:pt x="69" y="49"/>
                      </a:cubicBezTo>
                      <a:moveTo>
                        <a:pt x="49" y="49"/>
                      </a:moveTo>
                      <a:cubicBezTo>
                        <a:pt x="50" y="49"/>
                        <a:pt x="50" y="50"/>
                        <a:pt x="51" y="52"/>
                      </a:cubicBezTo>
                      <a:cubicBezTo>
                        <a:pt x="52" y="53"/>
                        <a:pt x="52" y="54"/>
                        <a:pt x="52" y="54"/>
                      </a:cubicBezTo>
                      <a:cubicBezTo>
                        <a:pt x="53" y="53"/>
                        <a:pt x="53" y="52"/>
                        <a:pt x="54" y="51"/>
                      </a:cubicBezTo>
                      <a:cubicBezTo>
                        <a:pt x="49" y="49"/>
                        <a:pt x="49" y="49"/>
                        <a:pt x="49" y="49"/>
                      </a:cubicBezTo>
                      <a:moveTo>
                        <a:pt x="88" y="49"/>
                      </a:moveTo>
                      <a:cubicBezTo>
                        <a:pt x="88" y="49"/>
                        <a:pt x="88" y="49"/>
                        <a:pt x="88" y="49"/>
                      </a:cubicBezTo>
                      <a:cubicBezTo>
                        <a:pt x="92" y="52"/>
                        <a:pt x="92" y="52"/>
                        <a:pt x="92" y="52"/>
                      </a:cubicBezTo>
                      <a:cubicBezTo>
                        <a:pt x="93" y="52"/>
                        <a:pt x="94" y="54"/>
                        <a:pt x="94" y="55"/>
                      </a:cubicBezTo>
                      <a:cubicBezTo>
                        <a:pt x="94" y="55"/>
                        <a:pt x="94" y="55"/>
                        <a:pt x="94" y="55"/>
                      </a:cubicBezTo>
                      <a:cubicBezTo>
                        <a:pt x="94" y="55"/>
                        <a:pt x="94" y="54"/>
                        <a:pt x="93" y="53"/>
                      </a:cubicBezTo>
                      <a:cubicBezTo>
                        <a:pt x="91" y="50"/>
                        <a:pt x="91" y="51"/>
                        <a:pt x="90" y="50"/>
                      </a:cubicBezTo>
                      <a:cubicBezTo>
                        <a:pt x="89" y="50"/>
                        <a:pt x="88" y="49"/>
                        <a:pt x="88" y="49"/>
                      </a:cubicBezTo>
                      <a:moveTo>
                        <a:pt x="18" y="49"/>
                      </a:moveTo>
                      <a:cubicBezTo>
                        <a:pt x="17" y="49"/>
                        <a:pt x="17" y="50"/>
                        <a:pt x="17" y="50"/>
                      </a:cubicBezTo>
                      <a:cubicBezTo>
                        <a:pt x="16" y="52"/>
                        <a:pt x="16" y="53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5" y="56"/>
                      </a:cubicBezTo>
                      <a:cubicBezTo>
                        <a:pt x="15" y="56"/>
                        <a:pt x="15" y="56"/>
                        <a:pt x="16" y="56"/>
                      </a:cubicBezTo>
                      <a:cubicBezTo>
                        <a:pt x="16" y="56"/>
                        <a:pt x="17" y="56"/>
                        <a:pt x="17" y="56"/>
                      </a:cubicBezTo>
                      <a:cubicBezTo>
                        <a:pt x="17" y="56"/>
                        <a:pt x="18" y="56"/>
                        <a:pt x="18" y="56"/>
                      </a:cubicBezTo>
                      <a:cubicBezTo>
                        <a:pt x="18" y="55"/>
                        <a:pt x="18" y="55"/>
                        <a:pt x="18" y="55"/>
                      </a:cubicBezTo>
                      <a:cubicBezTo>
                        <a:pt x="19" y="54"/>
                        <a:pt x="19" y="53"/>
                        <a:pt x="19" y="52"/>
                      </a:cubicBezTo>
                      <a:cubicBezTo>
                        <a:pt x="19" y="51"/>
                        <a:pt x="19" y="51"/>
                        <a:pt x="19" y="51"/>
                      </a:cubicBezTo>
                      <a:cubicBezTo>
                        <a:pt x="19" y="50"/>
                        <a:pt x="19" y="50"/>
                        <a:pt x="19" y="49"/>
                      </a:cubicBezTo>
                      <a:cubicBezTo>
                        <a:pt x="18" y="49"/>
                        <a:pt x="18" y="49"/>
                        <a:pt x="18" y="49"/>
                      </a:cubicBezTo>
                      <a:moveTo>
                        <a:pt x="68" y="49"/>
                      </a:moveTo>
                      <a:cubicBezTo>
                        <a:pt x="68" y="49"/>
                        <a:pt x="68" y="50"/>
                        <a:pt x="68" y="51"/>
                      </a:cubicBezTo>
                      <a:cubicBezTo>
                        <a:pt x="68" y="51"/>
                        <a:pt x="68" y="51"/>
                        <a:pt x="68" y="51"/>
                      </a:cubicBezTo>
                      <a:cubicBezTo>
                        <a:pt x="68" y="51"/>
                        <a:pt x="67" y="51"/>
                        <a:pt x="67" y="52"/>
                      </a:cubicBezTo>
                      <a:cubicBezTo>
                        <a:pt x="68" y="51"/>
                        <a:pt x="68" y="50"/>
                        <a:pt x="69" y="49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moveTo>
                        <a:pt x="18" y="47"/>
                      </a:moveTo>
                      <a:cubicBezTo>
                        <a:pt x="18" y="48"/>
                        <a:pt x="18" y="48"/>
                        <a:pt x="18" y="48"/>
                      </a:cubicBezTo>
                      <a:cubicBezTo>
                        <a:pt x="19" y="49"/>
                        <a:pt x="19" y="49"/>
                        <a:pt x="19" y="49"/>
                      </a:cubicBezTo>
                      <a:cubicBezTo>
                        <a:pt x="19" y="50"/>
                        <a:pt x="19" y="50"/>
                        <a:pt x="19" y="51"/>
                      </a:cubicBezTo>
                      <a:cubicBezTo>
                        <a:pt x="19" y="51"/>
                        <a:pt x="19" y="51"/>
                        <a:pt x="20" y="51"/>
                      </a:cubicBezTo>
                      <a:cubicBezTo>
                        <a:pt x="20" y="51"/>
                        <a:pt x="20" y="50"/>
                        <a:pt x="21" y="49"/>
                      </a:cubicBezTo>
                      <a:cubicBezTo>
                        <a:pt x="20" y="48"/>
                        <a:pt x="19" y="48"/>
                        <a:pt x="18" y="47"/>
                      </a:cubicBezTo>
                      <a:moveTo>
                        <a:pt x="106" y="60"/>
                      </a:moveTo>
                      <a:cubicBezTo>
                        <a:pt x="107" y="60"/>
                        <a:pt x="109" y="59"/>
                        <a:pt x="110" y="59"/>
                      </a:cubicBezTo>
                      <a:cubicBezTo>
                        <a:pt x="111" y="58"/>
                        <a:pt x="112" y="57"/>
                        <a:pt x="112" y="56"/>
                      </a:cubicBezTo>
                      <a:cubicBezTo>
                        <a:pt x="112" y="57"/>
                        <a:pt x="112" y="57"/>
                        <a:pt x="112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1" y="59"/>
                        <a:pt x="112" y="60"/>
                        <a:pt x="107" y="61"/>
                      </a:cubicBezTo>
                      <a:cubicBezTo>
                        <a:pt x="107" y="61"/>
                        <a:pt x="106" y="61"/>
                        <a:pt x="106" y="61"/>
                      </a:cubicBezTo>
                      <a:cubicBezTo>
                        <a:pt x="105" y="61"/>
                        <a:pt x="105" y="61"/>
                        <a:pt x="104" y="61"/>
                      </a:cubicBezTo>
                      <a:cubicBezTo>
                        <a:pt x="104" y="61"/>
                        <a:pt x="104" y="61"/>
                        <a:pt x="104" y="61"/>
                      </a:cubicBezTo>
                      <a:cubicBezTo>
                        <a:pt x="104" y="60"/>
                        <a:pt x="104" y="60"/>
                        <a:pt x="104" y="59"/>
                      </a:cubicBezTo>
                      <a:cubicBezTo>
                        <a:pt x="104" y="60"/>
                        <a:pt x="104" y="60"/>
                        <a:pt x="104" y="60"/>
                      </a:cubicBezTo>
                      <a:cubicBezTo>
                        <a:pt x="105" y="60"/>
                        <a:pt x="105" y="60"/>
                        <a:pt x="106" y="60"/>
                      </a:cubicBezTo>
                      <a:moveTo>
                        <a:pt x="113" y="55"/>
                      </a:move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3"/>
                        <a:pt x="113" y="53"/>
                      </a:cubicBezTo>
                      <a:cubicBezTo>
                        <a:pt x="113" y="53"/>
                        <a:pt x="113" y="54"/>
                        <a:pt x="113" y="55"/>
                      </a:cubicBezTo>
                      <a:moveTo>
                        <a:pt x="113" y="56"/>
                      </a:moveTo>
                      <a:cubicBezTo>
                        <a:pt x="115" y="54"/>
                        <a:pt x="116" y="52"/>
                        <a:pt x="117" y="50"/>
                      </a:cubicBezTo>
                      <a:cubicBezTo>
                        <a:pt x="117" y="51"/>
                        <a:pt x="117" y="52"/>
                        <a:pt x="116" y="53"/>
                      </a:cubicBezTo>
                      <a:cubicBezTo>
                        <a:pt x="115" y="54"/>
                        <a:pt x="115" y="54"/>
                        <a:pt x="115" y="54"/>
                      </a:cubicBezTo>
                      <a:cubicBezTo>
                        <a:pt x="115" y="54"/>
                        <a:pt x="115" y="54"/>
                        <a:pt x="115" y="54"/>
                      </a:cubicBezTo>
                      <a:cubicBezTo>
                        <a:pt x="115" y="54"/>
                        <a:pt x="115" y="55"/>
                        <a:pt x="115" y="55"/>
                      </a:cubicBezTo>
                      <a:cubicBezTo>
                        <a:pt x="114" y="56"/>
                        <a:pt x="114" y="57"/>
                        <a:pt x="113" y="57"/>
                      </a:cubicBezTo>
                      <a:cubicBezTo>
                        <a:pt x="113" y="57"/>
                        <a:pt x="113" y="56"/>
                        <a:pt x="113" y="56"/>
                      </a:cubicBezTo>
                      <a:moveTo>
                        <a:pt x="113" y="47"/>
                      </a:moveTo>
                      <a:cubicBezTo>
                        <a:pt x="112" y="48"/>
                        <a:pt x="112" y="49"/>
                        <a:pt x="111" y="50"/>
                      </a:cubicBezTo>
                      <a:cubicBezTo>
                        <a:pt x="112" y="51"/>
                        <a:pt x="112" y="52"/>
                        <a:pt x="112" y="53"/>
                      </a:cubicBezTo>
                      <a:cubicBezTo>
                        <a:pt x="113" y="54"/>
                        <a:pt x="106" y="56"/>
                        <a:pt x="103" y="57"/>
                      </a:cubicBezTo>
                      <a:cubicBezTo>
                        <a:pt x="104" y="59"/>
                        <a:pt x="104" y="60"/>
                        <a:pt x="104" y="61"/>
                      </a:cubicBezTo>
                      <a:cubicBezTo>
                        <a:pt x="104" y="60"/>
                        <a:pt x="104" y="60"/>
                        <a:pt x="104" y="60"/>
                      </a:cubicBezTo>
                      <a:cubicBezTo>
                        <a:pt x="103" y="60"/>
                        <a:pt x="103" y="60"/>
                        <a:pt x="103" y="60"/>
                      </a:cubicBezTo>
                      <a:cubicBezTo>
                        <a:pt x="104" y="61"/>
                        <a:pt x="104" y="62"/>
                        <a:pt x="104" y="62"/>
                      </a:cubicBezTo>
                      <a:cubicBezTo>
                        <a:pt x="104" y="62"/>
                        <a:pt x="103" y="60"/>
                        <a:pt x="103" y="58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8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2"/>
                        <a:pt x="105" y="62"/>
                        <a:pt x="106" y="62"/>
                      </a:cubicBezTo>
                      <a:cubicBezTo>
                        <a:pt x="106" y="62"/>
                        <a:pt x="107" y="62"/>
                        <a:pt x="107" y="62"/>
                      </a:cubicBezTo>
                      <a:cubicBezTo>
                        <a:pt x="107" y="62"/>
                        <a:pt x="107" y="62"/>
                        <a:pt x="107" y="62"/>
                      </a:cubicBezTo>
                      <a:cubicBezTo>
                        <a:pt x="109" y="62"/>
                        <a:pt x="111" y="61"/>
                        <a:pt x="111" y="61"/>
                      </a:cubicBezTo>
                      <a:cubicBezTo>
                        <a:pt x="112" y="60"/>
                        <a:pt x="112" y="60"/>
                        <a:pt x="113" y="60"/>
                      </a:cubicBezTo>
                      <a:cubicBezTo>
                        <a:pt x="113" y="61"/>
                        <a:pt x="114" y="62"/>
                        <a:pt x="115" y="63"/>
                      </a:cubicBezTo>
                      <a:cubicBezTo>
                        <a:pt x="114" y="62"/>
                        <a:pt x="114" y="60"/>
                        <a:pt x="113" y="59"/>
                      </a:cubicBezTo>
                      <a:cubicBezTo>
                        <a:pt x="114" y="59"/>
                        <a:pt x="114" y="58"/>
                        <a:pt x="115" y="57"/>
                      </a:cubicBezTo>
                      <a:cubicBezTo>
                        <a:pt x="115" y="58"/>
                        <a:pt x="115" y="58"/>
                        <a:pt x="115" y="58"/>
                      </a:cubicBezTo>
                      <a:cubicBezTo>
                        <a:pt x="115" y="59"/>
                        <a:pt x="116" y="61"/>
                        <a:pt x="117" y="61"/>
                      </a:cubicBezTo>
                      <a:cubicBezTo>
                        <a:pt x="117" y="61"/>
                        <a:pt x="117" y="61"/>
                        <a:pt x="118" y="61"/>
                      </a:cubicBezTo>
                      <a:cubicBezTo>
                        <a:pt x="125" y="58"/>
                        <a:pt x="121" y="58"/>
                        <a:pt x="124" y="57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1" y="52"/>
                        <a:pt x="117" y="50"/>
                        <a:pt x="113" y="47"/>
                      </a:cubicBezTo>
                      <a:moveTo>
                        <a:pt x="65" y="47"/>
                      </a:moveTo>
                      <a:cubicBezTo>
                        <a:pt x="64" y="49"/>
                        <a:pt x="64" y="49"/>
                        <a:pt x="64" y="49"/>
                      </a:cubicBezTo>
                      <a:cubicBezTo>
                        <a:pt x="61" y="53"/>
                        <a:pt x="61" y="53"/>
                        <a:pt x="61" y="53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5" y="53"/>
                        <a:pt x="66" y="52"/>
                        <a:pt x="67" y="50"/>
                      </a:cubicBezTo>
                      <a:cubicBezTo>
                        <a:pt x="67" y="50"/>
                        <a:pt x="67" y="51"/>
                        <a:pt x="67" y="51"/>
                      </a:cubicBezTo>
                      <a:cubicBezTo>
                        <a:pt x="67" y="50"/>
                        <a:pt x="67" y="50"/>
                        <a:pt x="67" y="50"/>
                      </a:cubicBezTo>
                      <a:cubicBezTo>
                        <a:pt x="68" y="50"/>
                        <a:pt x="68" y="49"/>
                        <a:pt x="68" y="49"/>
                      </a:cubicBezTo>
                      <a:cubicBezTo>
                        <a:pt x="65" y="47"/>
                        <a:pt x="65" y="47"/>
                        <a:pt x="65" y="47"/>
                      </a:cubicBezTo>
                      <a:moveTo>
                        <a:pt x="114" y="45"/>
                      </a:moveTo>
                      <a:cubicBezTo>
                        <a:pt x="114" y="45"/>
                        <a:pt x="114" y="45"/>
                        <a:pt x="114" y="46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26" y="52"/>
                        <a:pt x="126" y="52"/>
                        <a:pt x="126" y="52"/>
                      </a:cubicBezTo>
                      <a:cubicBezTo>
                        <a:pt x="127" y="52"/>
                        <a:pt x="127" y="52"/>
                        <a:pt x="127" y="52"/>
                      </a:cubicBezTo>
                      <a:cubicBezTo>
                        <a:pt x="127" y="52"/>
                        <a:pt x="127" y="52"/>
                        <a:pt x="127" y="52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4" y="45"/>
                        <a:pt x="114" y="45"/>
                        <a:pt x="114" y="45"/>
                      </a:cubicBezTo>
                      <a:moveTo>
                        <a:pt x="12" y="45"/>
                      </a:moveTo>
                      <a:cubicBezTo>
                        <a:pt x="10" y="48"/>
                        <a:pt x="10" y="53"/>
                        <a:pt x="5" y="53"/>
                      </a:cubicBezTo>
                      <a:cubicBezTo>
                        <a:pt x="10" y="55"/>
                        <a:pt x="10" y="55"/>
                        <a:pt x="10" y="55"/>
                      </a:cubicBezTo>
                      <a:cubicBezTo>
                        <a:pt x="13" y="50"/>
                        <a:pt x="13" y="50"/>
                        <a:pt x="13" y="50"/>
                      </a:cubicBezTo>
                      <a:cubicBezTo>
                        <a:pt x="14" y="47"/>
                        <a:pt x="14" y="47"/>
                        <a:pt x="14" y="47"/>
                      </a:cubicBezTo>
                      <a:cubicBezTo>
                        <a:pt x="13" y="46"/>
                        <a:pt x="13" y="46"/>
                        <a:pt x="13" y="46"/>
                      </a:cubicBezTo>
                      <a:cubicBezTo>
                        <a:pt x="12" y="45"/>
                        <a:pt x="12" y="45"/>
                        <a:pt x="12" y="45"/>
                      </a:cubicBezTo>
                      <a:moveTo>
                        <a:pt x="12" y="45"/>
                      </a:moveTo>
                      <a:cubicBezTo>
                        <a:pt x="12" y="45"/>
                        <a:pt x="12" y="45"/>
                        <a:pt x="12" y="45"/>
                      </a:cubicBezTo>
                      <a:cubicBezTo>
                        <a:pt x="15" y="46"/>
                        <a:pt x="15" y="46"/>
                        <a:pt x="15" y="46"/>
                      </a:cubicBezTo>
                      <a:cubicBezTo>
                        <a:pt x="15" y="46"/>
                        <a:pt x="15" y="46"/>
                        <a:pt x="15" y="46"/>
                      </a:cubicBezTo>
                      <a:cubicBezTo>
                        <a:pt x="14" y="46"/>
                        <a:pt x="13" y="45"/>
                        <a:pt x="12" y="45"/>
                      </a:cubicBezTo>
                      <a:moveTo>
                        <a:pt x="108" y="45"/>
                      </a:move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7" y="46"/>
                        <a:pt x="107" y="46"/>
                        <a:pt x="107" y="46"/>
                      </a:cubicBezTo>
                      <a:cubicBezTo>
                        <a:pt x="107" y="46"/>
                        <a:pt x="107" y="46"/>
                        <a:pt x="107" y="46"/>
                      </a:cubicBezTo>
                      <a:cubicBezTo>
                        <a:pt x="108" y="47"/>
                        <a:pt x="108" y="47"/>
                        <a:pt x="108" y="47"/>
                      </a:cubicBezTo>
                      <a:cubicBezTo>
                        <a:pt x="109" y="47"/>
                        <a:pt x="109" y="47"/>
                        <a:pt x="109" y="47"/>
                      </a:cubicBezTo>
                      <a:cubicBezTo>
                        <a:pt x="109" y="47"/>
                        <a:pt x="110" y="48"/>
                        <a:pt x="111" y="50"/>
                      </a:cubicBezTo>
                      <a:cubicBezTo>
                        <a:pt x="112" y="47"/>
                        <a:pt x="112" y="47"/>
                        <a:pt x="112" y="47"/>
                      </a:cubicBezTo>
                      <a:cubicBezTo>
                        <a:pt x="112" y="47"/>
                        <a:pt x="112" y="47"/>
                        <a:pt x="112" y="47"/>
                      </a:cubicBezTo>
                      <a:cubicBezTo>
                        <a:pt x="111" y="47"/>
                        <a:pt x="110" y="46"/>
                        <a:pt x="108" y="45"/>
                      </a:cubicBezTo>
                      <a:cubicBezTo>
                        <a:pt x="108" y="45"/>
                        <a:pt x="108" y="45"/>
                        <a:pt x="108" y="45"/>
                      </a:cubicBezTo>
                      <a:moveTo>
                        <a:pt x="60" y="45"/>
                      </a:moveTo>
                      <a:cubicBezTo>
                        <a:pt x="60" y="46"/>
                        <a:pt x="59" y="48"/>
                        <a:pt x="58" y="49"/>
                      </a:cubicBezTo>
                      <a:cubicBezTo>
                        <a:pt x="58" y="50"/>
                        <a:pt x="57" y="50"/>
                        <a:pt x="57" y="51"/>
                      </a:cubicBezTo>
                      <a:cubicBezTo>
                        <a:pt x="59" y="52"/>
                        <a:pt x="59" y="52"/>
                        <a:pt x="59" y="52"/>
                      </a:cubicBezTo>
                      <a:cubicBezTo>
                        <a:pt x="60" y="50"/>
                        <a:pt x="61" y="48"/>
                        <a:pt x="63" y="47"/>
                      </a:cubicBezTo>
                      <a:cubicBezTo>
                        <a:pt x="63" y="46"/>
                        <a:pt x="63" y="46"/>
                        <a:pt x="63" y="46"/>
                      </a:cubicBezTo>
                      <a:cubicBezTo>
                        <a:pt x="62" y="45"/>
                        <a:pt x="62" y="45"/>
                        <a:pt x="62" y="45"/>
                      </a:cubicBezTo>
                      <a:cubicBezTo>
                        <a:pt x="62" y="45"/>
                        <a:pt x="61" y="46"/>
                        <a:pt x="61" y="46"/>
                      </a:cubicBezTo>
                      <a:cubicBezTo>
                        <a:pt x="62" y="45"/>
                        <a:pt x="62" y="45"/>
                        <a:pt x="62" y="45"/>
                      </a:cubicBezTo>
                      <a:cubicBezTo>
                        <a:pt x="60" y="45"/>
                        <a:pt x="60" y="45"/>
                        <a:pt x="60" y="45"/>
                      </a:cubicBezTo>
                      <a:moveTo>
                        <a:pt x="90" y="44"/>
                      </a:moveTo>
                      <a:cubicBezTo>
                        <a:pt x="90" y="45"/>
                        <a:pt x="90" y="45"/>
                        <a:pt x="90" y="45"/>
                      </a:cubicBezTo>
                      <a:cubicBezTo>
                        <a:pt x="91" y="46"/>
                        <a:pt x="93" y="47"/>
                        <a:pt x="94" y="48"/>
                      </a:cubicBezTo>
                      <a:cubicBezTo>
                        <a:pt x="102" y="52"/>
                        <a:pt x="102" y="52"/>
                        <a:pt x="102" y="52"/>
                      </a:cubicBezTo>
                      <a:cubicBezTo>
                        <a:pt x="102" y="52"/>
                        <a:pt x="102" y="52"/>
                        <a:pt x="102" y="52"/>
                      </a:cubicBezTo>
                      <a:cubicBezTo>
                        <a:pt x="103" y="52"/>
                        <a:pt x="103" y="52"/>
                        <a:pt x="103" y="52"/>
                      </a:cubicBezTo>
                      <a:cubicBezTo>
                        <a:pt x="100" y="50"/>
                        <a:pt x="100" y="50"/>
                        <a:pt x="100" y="50"/>
                      </a:cubicBezTo>
                      <a:cubicBezTo>
                        <a:pt x="96" y="48"/>
                        <a:pt x="93" y="46"/>
                        <a:pt x="90" y="44"/>
                      </a:cubicBezTo>
                      <a:moveTo>
                        <a:pt x="40" y="44"/>
                      </a:moveTo>
                      <a:cubicBezTo>
                        <a:pt x="39" y="47"/>
                        <a:pt x="38" y="50"/>
                        <a:pt x="37" y="55"/>
                      </a:cubicBezTo>
                      <a:cubicBezTo>
                        <a:pt x="37" y="55"/>
                        <a:pt x="38" y="55"/>
                        <a:pt x="38" y="55"/>
                      </a:cubicBezTo>
                      <a:cubicBezTo>
                        <a:pt x="38" y="55"/>
                        <a:pt x="38" y="54"/>
                        <a:pt x="38" y="54"/>
                      </a:cubicBezTo>
                      <a:cubicBezTo>
                        <a:pt x="39" y="50"/>
                        <a:pt x="40" y="50"/>
                        <a:pt x="41" y="48"/>
                      </a:cubicBezTo>
                      <a:cubicBezTo>
                        <a:pt x="42" y="45"/>
                        <a:pt x="42" y="45"/>
                        <a:pt x="42" y="45"/>
                      </a:cubicBezTo>
                      <a:cubicBezTo>
                        <a:pt x="41" y="45"/>
                        <a:pt x="41" y="45"/>
                        <a:pt x="41" y="45"/>
                      </a:cubicBezTo>
                      <a:cubicBezTo>
                        <a:pt x="40" y="45"/>
                        <a:pt x="40" y="44"/>
                        <a:pt x="40" y="44"/>
                      </a:cubicBezTo>
                      <a:moveTo>
                        <a:pt x="67" y="44"/>
                      </a:moveTo>
                      <a:cubicBezTo>
                        <a:pt x="66" y="45"/>
                        <a:pt x="66" y="45"/>
                        <a:pt x="66" y="45"/>
                      </a:cubicBezTo>
                      <a:cubicBezTo>
                        <a:pt x="69" y="46"/>
                        <a:pt x="71" y="47"/>
                        <a:pt x="74" y="49"/>
                      </a:cubicBezTo>
                      <a:cubicBezTo>
                        <a:pt x="77" y="50"/>
                        <a:pt x="80" y="51"/>
                        <a:pt x="82" y="53"/>
                      </a:cubicBezTo>
                      <a:cubicBezTo>
                        <a:pt x="82" y="53"/>
                        <a:pt x="82" y="53"/>
                        <a:pt x="82" y="52"/>
                      </a:cubicBezTo>
                      <a:cubicBezTo>
                        <a:pt x="81" y="52"/>
                        <a:pt x="80" y="51"/>
                        <a:pt x="79" y="51"/>
                      </a:cubicBezTo>
                      <a:cubicBezTo>
                        <a:pt x="74" y="48"/>
                        <a:pt x="70" y="46"/>
                        <a:pt x="68" y="45"/>
                      </a:cubicBezTo>
                      <a:cubicBezTo>
                        <a:pt x="67" y="45"/>
                        <a:pt x="67" y="44"/>
                        <a:pt x="67" y="44"/>
                      </a:cubicBezTo>
                      <a:moveTo>
                        <a:pt x="40" y="43"/>
                      </a:moveTo>
                      <a:cubicBezTo>
                        <a:pt x="40" y="43"/>
                        <a:pt x="40" y="43"/>
                        <a:pt x="40" y="43"/>
                      </a:cubicBezTo>
                      <a:cubicBezTo>
                        <a:pt x="40" y="43"/>
                        <a:pt x="40" y="43"/>
                        <a:pt x="40" y="43"/>
                      </a:cubicBezTo>
                      <a:cubicBezTo>
                        <a:pt x="40" y="43"/>
                        <a:pt x="40" y="43"/>
                        <a:pt x="40" y="43"/>
                      </a:cubicBezTo>
                      <a:moveTo>
                        <a:pt x="116" y="43"/>
                      </a:moveTo>
                      <a:cubicBezTo>
                        <a:pt x="116" y="43"/>
                        <a:pt x="116" y="44"/>
                        <a:pt x="116" y="44"/>
                      </a:cubicBezTo>
                      <a:cubicBezTo>
                        <a:pt x="115" y="44"/>
                        <a:pt x="115" y="44"/>
                        <a:pt x="115" y="45"/>
                      </a:cubicBezTo>
                      <a:cubicBezTo>
                        <a:pt x="118" y="46"/>
                        <a:pt x="121" y="48"/>
                        <a:pt x="123" y="49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7" y="50"/>
                        <a:pt x="127" y="50"/>
                        <a:pt x="126" y="49"/>
                      </a:cubicBezTo>
                      <a:cubicBezTo>
                        <a:pt x="116" y="43"/>
                        <a:pt x="116" y="43"/>
                        <a:pt x="116" y="43"/>
                      </a:cubicBezTo>
                      <a:moveTo>
                        <a:pt x="91" y="42"/>
                      </a:moveTo>
                      <a:cubicBezTo>
                        <a:pt x="91" y="43"/>
                        <a:pt x="91" y="44"/>
                        <a:pt x="90" y="44"/>
                      </a:cubicBezTo>
                      <a:cubicBezTo>
                        <a:pt x="92" y="45"/>
                        <a:pt x="93" y="46"/>
                        <a:pt x="95" y="47"/>
                      </a:cubicBezTo>
                      <a:cubicBezTo>
                        <a:pt x="103" y="51"/>
                        <a:pt x="103" y="51"/>
                        <a:pt x="103" y="51"/>
                      </a:cubicBezTo>
                      <a:cubicBezTo>
                        <a:pt x="103" y="51"/>
                        <a:pt x="103" y="51"/>
                        <a:pt x="103" y="51"/>
                      </a:cubicBezTo>
                      <a:cubicBezTo>
                        <a:pt x="104" y="50"/>
                        <a:pt x="104" y="50"/>
                        <a:pt x="104" y="50"/>
                      </a:cubicBezTo>
                      <a:cubicBezTo>
                        <a:pt x="104" y="50"/>
                        <a:pt x="104" y="50"/>
                        <a:pt x="104" y="50"/>
                      </a:cubicBezTo>
                      <a:cubicBezTo>
                        <a:pt x="102" y="48"/>
                        <a:pt x="98" y="47"/>
                        <a:pt x="97" y="46"/>
                      </a:cubicBezTo>
                      <a:cubicBezTo>
                        <a:pt x="95" y="45"/>
                        <a:pt x="93" y="44"/>
                        <a:pt x="91" y="42"/>
                      </a:cubicBezTo>
                      <a:moveTo>
                        <a:pt x="109" y="42"/>
                      </a:moveTo>
                      <a:cubicBezTo>
                        <a:pt x="109" y="43"/>
                        <a:pt x="109" y="43"/>
                        <a:pt x="109" y="43"/>
                      </a:cubicBezTo>
                      <a:cubicBezTo>
                        <a:pt x="114" y="45"/>
                        <a:pt x="114" y="45"/>
                        <a:pt x="114" y="45"/>
                      </a:cubicBezTo>
                      <a:cubicBezTo>
                        <a:pt x="114" y="45"/>
                        <a:pt x="114" y="45"/>
                        <a:pt x="114" y="45"/>
                      </a:cubicBezTo>
                      <a:cubicBezTo>
                        <a:pt x="109" y="42"/>
                        <a:pt x="109" y="42"/>
                        <a:pt x="109" y="42"/>
                      </a:cubicBezTo>
                      <a:moveTo>
                        <a:pt x="117" y="42"/>
                      </a:moveTo>
                      <a:cubicBezTo>
                        <a:pt x="117" y="42"/>
                        <a:pt x="117" y="42"/>
                        <a:pt x="117" y="42"/>
                      </a:cubicBezTo>
                      <a:cubicBezTo>
                        <a:pt x="120" y="44"/>
                        <a:pt x="123" y="46"/>
                        <a:pt x="126" y="48"/>
                      </a:cubicBezTo>
                      <a:cubicBezTo>
                        <a:pt x="129" y="50"/>
                        <a:pt x="129" y="50"/>
                        <a:pt x="129" y="50"/>
                      </a:cubicBezTo>
                      <a:cubicBezTo>
                        <a:pt x="129" y="49"/>
                        <a:pt x="129" y="49"/>
                        <a:pt x="129" y="49"/>
                      </a:cubicBezTo>
                      <a:cubicBezTo>
                        <a:pt x="125" y="47"/>
                        <a:pt x="121" y="45"/>
                        <a:pt x="117" y="42"/>
                      </a:cubicBezTo>
                      <a:moveTo>
                        <a:pt x="5" y="42"/>
                      </a:moveTo>
                      <a:cubicBezTo>
                        <a:pt x="4" y="43"/>
                        <a:pt x="4" y="44"/>
                        <a:pt x="3" y="45"/>
                      </a:cubicBezTo>
                      <a:cubicBezTo>
                        <a:pt x="2" y="47"/>
                        <a:pt x="2" y="47"/>
                        <a:pt x="2" y="47"/>
                      </a:cubicBez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3" y="52"/>
                        <a:pt x="3" y="52"/>
                        <a:pt x="3" y="52"/>
                      </a:cubicBezTo>
                      <a:cubicBezTo>
                        <a:pt x="8" y="43"/>
                        <a:pt x="8" y="43"/>
                        <a:pt x="8" y="43"/>
                      </a:cubicBezTo>
                      <a:cubicBezTo>
                        <a:pt x="7" y="43"/>
                        <a:pt x="6" y="42"/>
                        <a:pt x="5" y="42"/>
                      </a:cubicBezTo>
                      <a:moveTo>
                        <a:pt x="34" y="42"/>
                      </a:move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1"/>
                        <a:pt x="28" y="51"/>
                        <a:pt x="28" y="51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3" y="49"/>
                        <a:pt x="35" y="46"/>
                        <a:pt x="37" y="43"/>
                      </a:cubicBezTo>
                      <a:cubicBezTo>
                        <a:pt x="36" y="42"/>
                        <a:pt x="35" y="42"/>
                        <a:pt x="34" y="42"/>
                      </a:cubicBezTo>
                      <a:moveTo>
                        <a:pt x="92" y="41"/>
                      </a:moveTo>
                      <a:cubicBezTo>
                        <a:pt x="92" y="42"/>
                        <a:pt x="92" y="42"/>
                        <a:pt x="92" y="42"/>
                      </a:cubicBezTo>
                      <a:cubicBezTo>
                        <a:pt x="96" y="45"/>
                        <a:pt x="96" y="45"/>
                        <a:pt x="96" y="45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3" y="46"/>
                        <a:pt x="99" y="47"/>
                        <a:pt x="97" y="44"/>
                      </a:cubicBezTo>
                      <a:cubicBezTo>
                        <a:pt x="92" y="41"/>
                        <a:pt x="92" y="41"/>
                        <a:pt x="92" y="41"/>
                      </a:cubicBezTo>
                      <a:moveTo>
                        <a:pt x="54" y="41"/>
                      </a:moveTo>
                      <a:cubicBezTo>
                        <a:pt x="53" y="44"/>
                        <a:pt x="51" y="46"/>
                        <a:pt x="50" y="48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4" y="50"/>
                        <a:pt x="54" y="50"/>
                        <a:pt x="54" y="50"/>
                      </a:cubicBezTo>
                      <a:cubicBezTo>
                        <a:pt x="56" y="48"/>
                        <a:pt x="57" y="46"/>
                        <a:pt x="58" y="43"/>
                      </a:cubicBezTo>
                      <a:cubicBezTo>
                        <a:pt x="54" y="41"/>
                        <a:pt x="54" y="41"/>
                        <a:pt x="54" y="41"/>
                      </a:cubicBezTo>
                      <a:moveTo>
                        <a:pt x="5" y="41"/>
                      </a:moveTo>
                      <a:cubicBezTo>
                        <a:pt x="5" y="41"/>
                        <a:pt x="5" y="41"/>
                        <a:pt x="5" y="41"/>
                      </a:cubicBezTo>
                      <a:cubicBezTo>
                        <a:pt x="6" y="42"/>
                        <a:pt x="7" y="42"/>
                        <a:pt x="7" y="42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5" y="41"/>
                        <a:pt x="5" y="41"/>
                        <a:pt x="5" y="41"/>
                      </a:cubicBezTo>
                      <a:moveTo>
                        <a:pt x="35" y="40"/>
                      </a:moveTo>
                      <a:cubicBezTo>
                        <a:pt x="35" y="41"/>
                        <a:pt x="35" y="41"/>
                        <a:pt x="35" y="41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7" y="41"/>
                        <a:pt x="36" y="41"/>
                        <a:pt x="35" y="40"/>
                      </a:cubicBezTo>
                      <a:moveTo>
                        <a:pt x="111" y="40"/>
                      </a:moveTo>
                      <a:cubicBezTo>
                        <a:pt x="109" y="42"/>
                        <a:pt x="109" y="42"/>
                        <a:pt x="109" y="42"/>
                      </a:cubicBezTo>
                      <a:cubicBezTo>
                        <a:pt x="111" y="42"/>
                        <a:pt x="113" y="43"/>
                        <a:pt x="114" y="44"/>
                      </a:cubicBezTo>
                      <a:cubicBezTo>
                        <a:pt x="115" y="44"/>
                        <a:pt x="115" y="43"/>
                        <a:pt x="115" y="43"/>
                      </a:cubicBezTo>
                      <a:cubicBezTo>
                        <a:pt x="111" y="40"/>
                        <a:pt x="111" y="40"/>
                        <a:pt x="111" y="40"/>
                      </a:cubicBezTo>
                      <a:cubicBezTo>
                        <a:pt x="111" y="40"/>
                        <a:pt x="111" y="40"/>
                        <a:pt x="111" y="40"/>
                      </a:cubicBezTo>
                      <a:moveTo>
                        <a:pt x="82" y="40"/>
                      </a:moveTo>
                      <a:cubicBezTo>
                        <a:pt x="82" y="40"/>
                        <a:pt x="81" y="40"/>
                        <a:pt x="81" y="40"/>
                      </a:cubicBezTo>
                      <a:cubicBezTo>
                        <a:pt x="83" y="42"/>
                        <a:pt x="86" y="43"/>
                        <a:pt x="88" y="44"/>
                      </a:cubicBezTo>
                      <a:cubicBezTo>
                        <a:pt x="88" y="43"/>
                        <a:pt x="88" y="43"/>
                        <a:pt x="88" y="43"/>
                      </a:cubicBezTo>
                      <a:cubicBezTo>
                        <a:pt x="86" y="42"/>
                        <a:pt x="84" y="41"/>
                        <a:pt x="82" y="40"/>
                      </a:cubicBezTo>
                      <a:moveTo>
                        <a:pt x="111" y="39"/>
                      </a:moveTo>
                      <a:cubicBezTo>
                        <a:pt x="111" y="39"/>
                        <a:pt x="111" y="39"/>
                        <a:pt x="111" y="39"/>
                      </a:cubicBezTo>
                      <a:cubicBezTo>
                        <a:pt x="113" y="40"/>
                        <a:pt x="114" y="41"/>
                        <a:pt x="116" y="42"/>
                      </a:cubicBezTo>
                      <a:cubicBezTo>
                        <a:pt x="116" y="42"/>
                        <a:pt x="116" y="42"/>
                        <a:pt x="116" y="41"/>
                      </a:cubicBezTo>
                      <a:cubicBezTo>
                        <a:pt x="114" y="41"/>
                        <a:pt x="113" y="40"/>
                        <a:pt x="111" y="39"/>
                      </a:cubicBezTo>
                      <a:moveTo>
                        <a:pt x="70" y="39"/>
                      </a:moveTo>
                      <a:cubicBezTo>
                        <a:pt x="67" y="44"/>
                        <a:pt x="67" y="44"/>
                        <a:pt x="67" y="44"/>
                      </a:cubicBezTo>
                      <a:cubicBezTo>
                        <a:pt x="70" y="46"/>
                        <a:pt x="75" y="49"/>
                        <a:pt x="82" y="52"/>
                      </a:cubicBezTo>
                      <a:cubicBezTo>
                        <a:pt x="83" y="51"/>
                        <a:pt x="84" y="50"/>
                        <a:pt x="85" y="48"/>
                      </a:cubicBezTo>
                      <a:cubicBezTo>
                        <a:pt x="84" y="47"/>
                        <a:pt x="83" y="46"/>
                        <a:pt x="82" y="45"/>
                      </a:cubicBezTo>
                      <a:cubicBezTo>
                        <a:pt x="81" y="45"/>
                        <a:pt x="80" y="44"/>
                        <a:pt x="79" y="43"/>
                      </a:cubicBezTo>
                      <a:cubicBezTo>
                        <a:pt x="79" y="44"/>
                        <a:pt x="78" y="44"/>
                        <a:pt x="78" y="45"/>
                      </a:cubicBezTo>
                      <a:cubicBezTo>
                        <a:pt x="78" y="44"/>
                        <a:pt x="79" y="44"/>
                        <a:pt x="79" y="43"/>
                      </a:cubicBezTo>
                      <a:cubicBezTo>
                        <a:pt x="76" y="42"/>
                        <a:pt x="73" y="40"/>
                        <a:pt x="70" y="39"/>
                      </a:cubicBezTo>
                      <a:moveTo>
                        <a:pt x="119" y="39"/>
                      </a:moveTo>
                      <a:cubicBezTo>
                        <a:pt x="119" y="39"/>
                        <a:pt x="118" y="40"/>
                        <a:pt x="118" y="40"/>
                      </a:cubicBezTo>
                      <a:cubicBezTo>
                        <a:pt x="119" y="41"/>
                        <a:pt x="120" y="41"/>
                        <a:pt x="121" y="42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30" y="48"/>
                        <a:pt x="130" y="48"/>
                        <a:pt x="130" y="48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19" y="39"/>
                        <a:pt x="119" y="39"/>
                        <a:pt x="119" y="39"/>
                      </a:cubicBezTo>
                      <a:moveTo>
                        <a:pt x="83" y="38"/>
                      </a:moveTo>
                      <a:cubicBezTo>
                        <a:pt x="83" y="38"/>
                        <a:pt x="82" y="39"/>
                        <a:pt x="82" y="39"/>
                      </a:cubicBezTo>
                      <a:cubicBezTo>
                        <a:pt x="84" y="41"/>
                        <a:pt x="86" y="42"/>
                        <a:pt x="89" y="43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87" y="40"/>
                        <a:pt x="85" y="39"/>
                        <a:pt x="83" y="38"/>
                      </a:cubicBezTo>
                      <a:moveTo>
                        <a:pt x="94" y="38"/>
                      </a:moveTo>
                      <a:cubicBezTo>
                        <a:pt x="94" y="38"/>
                        <a:pt x="94" y="38"/>
                        <a:pt x="94" y="38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3" y="42"/>
                        <a:pt x="99" y="40"/>
                        <a:pt x="94" y="38"/>
                      </a:cubicBezTo>
                      <a:moveTo>
                        <a:pt x="67" y="37"/>
                      </a:moveTo>
                      <a:cubicBezTo>
                        <a:pt x="66" y="39"/>
                        <a:pt x="65" y="40"/>
                        <a:pt x="64" y="42"/>
                      </a:cubicBezTo>
                      <a:cubicBezTo>
                        <a:pt x="64" y="42"/>
                        <a:pt x="63" y="43"/>
                        <a:pt x="63" y="43"/>
                      </a:cubicBezTo>
                      <a:cubicBezTo>
                        <a:pt x="64" y="43"/>
                        <a:pt x="64" y="44"/>
                        <a:pt x="65" y="44"/>
                      </a:cubicBezTo>
                      <a:cubicBezTo>
                        <a:pt x="65" y="44"/>
                        <a:pt x="65" y="43"/>
                        <a:pt x="65" y="43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4" y="43"/>
                        <a:pt x="65" y="43"/>
                      </a:cubicBezTo>
                      <a:cubicBezTo>
                        <a:pt x="66" y="41"/>
                        <a:pt x="67" y="39"/>
                        <a:pt x="69" y="38"/>
                      </a:cubicBezTo>
                      <a:cubicBezTo>
                        <a:pt x="68" y="37"/>
                        <a:pt x="68" y="37"/>
                        <a:pt x="67" y="37"/>
                      </a:cubicBezTo>
                      <a:moveTo>
                        <a:pt x="24" y="37"/>
                      </a:moveTo>
                      <a:cubicBezTo>
                        <a:pt x="23" y="38"/>
                        <a:pt x="23" y="39"/>
                        <a:pt x="22" y="40"/>
                      </a:cubicBezTo>
                      <a:cubicBezTo>
                        <a:pt x="21" y="42"/>
                        <a:pt x="20" y="45"/>
                        <a:pt x="19" y="47"/>
                      </a:cubicBezTo>
                      <a:cubicBezTo>
                        <a:pt x="21" y="48"/>
                        <a:pt x="21" y="48"/>
                        <a:pt x="21" y="48"/>
                      </a:cubicBezTo>
                      <a:cubicBezTo>
                        <a:pt x="23" y="45"/>
                        <a:pt x="24" y="42"/>
                        <a:pt x="25" y="40"/>
                      </a:cubicBezTo>
                      <a:cubicBezTo>
                        <a:pt x="26" y="39"/>
                        <a:pt x="26" y="38"/>
                        <a:pt x="26" y="38"/>
                      </a:cubicBezTo>
                      <a:cubicBezTo>
                        <a:pt x="26" y="37"/>
                        <a:pt x="25" y="37"/>
                        <a:pt x="24" y="37"/>
                      </a:cubicBezTo>
                      <a:moveTo>
                        <a:pt x="84" y="36"/>
                      </a:moveTo>
                      <a:cubicBezTo>
                        <a:pt x="84" y="37"/>
                        <a:pt x="84" y="37"/>
                        <a:pt x="83" y="37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4" y="36"/>
                        <a:pt x="84" y="36"/>
                        <a:pt x="84" y="36"/>
                      </a:cubicBezTo>
                      <a:moveTo>
                        <a:pt x="44" y="36"/>
                      </a:moveTo>
                      <a:cubicBezTo>
                        <a:pt x="43" y="38"/>
                        <a:pt x="42" y="40"/>
                        <a:pt x="41" y="43"/>
                      </a:cubicBezTo>
                      <a:cubicBezTo>
                        <a:pt x="41" y="43"/>
                        <a:pt x="42" y="44"/>
                        <a:pt x="43" y="44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6" y="37"/>
                        <a:pt x="45" y="36"/>
                        <a:pt x="44" y="36"/>
                      </a:cubicBezTo>
                      <a:moveTo>
                        <a:pt x="66" y="36"/>
                      </a:moveTo>
                      <a:cubicBezTo>
                        <a:pt x="64" y="38"/>
                        <a:pt x="63" y="40"/>
                        <a:pt x="62" y="42"/>
                      </a:cubicBezTo>
                      <a:cubicBezTo>
                        <a:pt x="62" y="43"/>
                        <a:pt x="63" y="43"/>
                        <a:pt x="63" y="43"/>
                      </a:cubicBezTo>
                      <a:cubicBezTo>
                        <a:pt x="67" y="36"/>
                        <a:pt x="67" y="36"/>
                        <a:pt x="67" y="36"/>
                      </a:cubicBezTo>
                      <a:cubicBezTo>
                        <a:pt x="66" y="36"/>
                        <a:pt x="66" y="36"/>
                        <a:pt x="66" y="36"/>
                      </a:cubicBezTo>
                      <a:moveTo>
                        <a:pt x="96" y="35"/>
                      </a:moveTo>
                      <a:cubicBezTo>
                        <a:pt x="95" y="35"/>
                        <a:pt x="95" y="35"/>
                        <a:pt x="95" y="36"/>
                      </a:cubicBezTo>
                      <a:cubicBezTo>
                        <a:pt x="96" y="36"/>
                        <a:pt x="97" y="37"/>
                        <a:pt x="98" y="37"/>
                      </a:cubicBezTo>
                      <a:cubicBezTo>
                        <a:pt x="108" y="42"/>
                        <a:pt x="108" y="42"/>
                        <a:pt x="108" y="42"/>
                      </a:cubicBezTo>
                      <a:cubicBezTo>
                        <a:pt x="109" y="42"/>
                        <a:pt x="109" y="42"/>
                        <a:pt x="109" y="42"/>
                      </a:cubicBezTo>
                      <a:cubicBezTo>
                        <a:pt x="96" y="35"/>
                        <a:pt x="96" y="35"/>
                        <a:pt x="96" y="35"/>
                      </a:cubicBezTo>
                      <a:moveTo>
                        <a:pt x="113" y="35"/>
                      </a:moveTo>
                      <a:cubicBezTo>
                        <a:pt x="113" y="35"/>
                        <a:pt x="113" y="35"/>
                        <a:pt x="113" y="35"/>
                      </a:cubicBezTo>
                      <a:cubicBezTo>
                        <a:pt x="112" y="37"/>
                        <a:pt x="112" y="37"/>
                        <a:pt x="112" y="37"/>
                      </a:cubicBezTo>
                      <a:cubicBezTo>
                        <a:pt x="114" y="38"/>
                        <a:pt x="115" y="39"/>
                        <a:pt x="117" y="40"/>
                      </a:cubicBezTo>
                      <a:cubicBezTo>
                        <a:pt x="117" y="39"/>
                        <a:pt x="118" y="38"/>
                        <a:pt x="118" y="38"/>
                      </a:cubicBezTo>
                      <a:cubicBezTo>
                        <a:pt x="113" y="35"/>
                        <a:pt x="113" y="35"/>
                        <a:pt x="113" y="35"/>
                      </a:cubicBezTo>
                      <a:moveTo>
                        <a:pt x="122" y="35"/>
                      </a:moveTo>
                      <a:cubicBezTo>
                        <a:pt x="121" y="35"/>
                        <a:pt x="121" y="36"/>
                        <a:pt x="121" y="36"/>
                      </a:cubicBezTo>
                      <a:cubicBezTo>
                        <a:pt x="133" y="43"/>
                        <a:pt x="133" y="43"/>
                        <a:pt x="133" y="43"/>
                      </a:cubicBezTo>
                      <a:cubicBezTo>
                        <a:pt x="134" y="42"/>
                        <a:pt x="134" y="42"/>
                        <a:pt x="134" y="42"/>
                      </a:cubicBezTo>
                      <a:cubicBezTo>
                        <a:pt x="130" y="40"/>
                        <a:pt x="126" y="37"/>
                        <a:pt x="122" y="35"/>
                      </a:cubicBezTo>
                      <a:moveTo>
                        <a:pt x="42" y="35"/>
                      </a:move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9" y="39"/>
                        <a:pt x="41" y="37"/>
                        <a:pt x="42" y="35"/>
                      </a:cubicBezTo>
                      <a:cubicBezTo>
                        <a:pt x="42" y="35"/>
                        <a:pt x="42" y="35"/>
                        <a:pt x="42" y="35"/>
                      </a:cubicBezTo>
                      <a:moveTo>
                        <a:pt x="73" y="35"/>
                      </a:moveTo>
                      <a:cubicBezTo>
                        <a:pt x="73" y="35"/>
                        <a:pt x="73" y="35"/>
                        <a:pt x="73" y="35"/>
                      </a:cubicBezTo>
                      <a:cubicBezTo>
                        <a:pt x="75" y="37"/>
                        <a:pt x="75" y="37"/>
                        <a:pt x="75" y="37"/>
                      </a:cubicBezTo>
                      <a:cubicBezTo>
                        <a:pt x="77" y="38"/>
                        <a:pt x="79" y="39"/>
                        <a:pt x="80" y="40"/>
                      </a:cubicBezTo>
                      <a:cubicBezTo>
                        <a:pt x="81" y="40"/>
                        <a:pt x="81" y="39"/>
                        <a:pt x="81" y="39"/>
                      </a:cubicBezTo>
                      <a:cubicBezTo>
                        <a:pt x="78" y="37"/>
                        <a:pt x="76" y="36"/>
                        <a:pt x="73" y="35"/>
                      </a:cubicBezTo>
                      <a:moveTo>
                        <a:pt x="19" y="34"/>
                      </a:moveTo>
                      <a:cubicBezTo>
                        <a:pt x="13" y="44"/>
                        <a:pt x="13" y="44"/>
                        <a:pt x="13" y="44"/>
                      </a:cubicBezTo>
                      <a:cubicBezTo>
                        <a:pt x="13" y="44"/>
                        <a:pt x="13" y="44"/>
                        <a:pt x="13" y="44"/>
                      </a:cubicBezTo>
                      <a:cubicBezTo>
                        <a:pt x="13" y="45"/>
                        <a:pt x="14" y="45"/>
                        <a:pt x="15" y="46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8"/>
                        <a:pt x="21" y="37"/>
                        <a:pt x="22" y="35"/>
                      </a:cubicBezTo>
                      <a:cubicBezTo>
                        <a:pt x="21" y="35"/>
                        <a:pt x="20" y="35"/>
                        <a:pt x="19" y="34"/>
                      </a:cubicBezTo>
                      <a:moveTo>
                        <a:pt x="133" y="34"/>
                      </a:moveTo>
                      <a:cubicBezTo>
                        <a:pt x="132" y="35"/>
                        <a:pt x="131" y="36"/>
                        <a:pt x="131" y="37"/>
                      </a:cubicBezTo>
                      <a:cubicBezTo>
                        <a:pt x="135" y="40"/>
                        <a:pt x="135" y="40"/>
                        <a:pt x="135" y="40"/>
                      </a:cubicBezTo>
                      <a:cubicBezTo>
                        <a:pt x="137" y="37"/>
                        <a:pt x="137" y="37"/>
                        <a:pt x="137" y="37"/>
                      </a:cubicBezTo>
                      <a:cubicBezTo>
                        <a:pt x="136" y="36"/>
                        <a:pt x="134" y="35"/>
                        <a:pt x="133" y="34"/>
                      </a:cubicBezTo>
                      <a:moveTo>
                        <a:pt x="25" y="34"/>
                      </a:moveTo>
                      <a:cubicBezTo>
                        <a:pt x="25" y="34"/>
                        <a:pt x="25" y="35"/>
                        <a:pt x="24" y="36"/>
                      </a:cubicBezTo>
                      <a:cubicBezTo>
                        <a:pt x="25" y="36"/>
                        <a:pt x="26" y="37"/>
                        <a:pt x="27" y="37"/>
                      </a:cubicBezTo>
                      <a:cubicBezTo>
                        <a:pt x="27" y="36"/>
                        <a:pt x="27" y="36"/>
                        <a:pt x="28" y="35"/>
                      </a:cubicBezTo>
                      <a:cubicBezTo>
                        <a:pt x="27" y="35"/>
                        <a:pt x="26" y="34"/>
                        <a:pt x="25" y="34"/>
                      </a:cubicBezTo>
                      <a:moveTo>
                        <a:pt x="39" y="33"/>
                      </a:move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6" y="40"/>
                        <a:pt x="37" y="40"/>
                        <a:pt x="38" y="41"/>
                      </a:cubicBezTo>
                      <a:cubicBezTo>
                        <a:pt x="39" y="39"/>
                        <a:pt x="40" y="37"/>
                        <a:pt x="42" y="35"/>
                      </a:cubicBezTo>
                      <a:cubicBezTo>
                        <a:pt x="41" y="34"/>
                        <a:pt x="40" y="34"/>
                        <a:pt x="39" y="33"/>
                      </a:cubicBezTo>
                      <a:moveTo>
                        <a:pt x="86" y="33"/>
                      </a:moveTo>
                      <a:cubicBezTo>
                        <a:pt x="86" y="33"/>
                        <a:pt x="86" y="33"/>
                        <a:pt x="86" y="33"/>
                      </a:cubicBezTo>
                      <a:cubicBezTo>
                        <a:pt x="89" y="35"/>
                        <a:pt x="89" y="35"/>
                        <a:pt x="89" y="35"/>
                      </a:cubicBezTo>
                      <a:cubicBezTo>
                        <a:pt x="92" y="37"/>
                        <a:pt x="92" y="37"/>
                        <a:pt x="92" y="37"/>
                      </a:cubicBezTo>
                      <a:cubicBezTo>
                        <a:pt x="93" y="37"/>
                        <a:pt x="93" y="37"/>
                        <a:pt x="93" y="37"/>
                      </a:cubicBezTo>
                      <a:cubicBezTo>
                        <a:pt x="91" y="36"/>
                        <a:pt x="88" y="34"/>
                        <a:pt x="86" y="33"/>
                      </a:cubicBezTo>
                      <a:moveTo>
                        <a:pt x="70" y="33"/>
                      </a:moveTo>
                      <a:cubicBezTo>
                        <a:pt x="70" y="33"/>
                        <a:pt x="70" y="33"/>
                        <a:pt x="70" y="33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1" y="33"/>
                        <a:pt x="70" y="33"/>
                        <a:pt x="70" y="33"/>
                      </a:cubicBezTo>
                      <a:moveTo>
                        <a:pt x="60" y="33"/>
                      </a:moveTo>
                      <a:cubicBezTo>
                        <a:pt x="59" y="35"/>
                        <a:pt x="57" y="37"/>
                        <a:pt x="56" y="39"/>
                      </a:cubicBezTo>
                      <a:cubicBezTo>
                        <a:pt x="59" y="41"/>
                        <a:pt x="59" y="41"/>
                        <a:pt x="59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1" y="39"/>
                        <a:pt x="62" y="37"/>
                        <a:pt x="63" y="35"/>
                      </a:cubicBezTo>
                      <a:cubicBezTo>
                        <a:pt x="62" y="34"/>
                        <a:pt x="61" y="33"/>
                        <a:pt x="60" y="33"/>
                      </a:cubicBezTo>
                      <a:moveTo>
                        <a:pt x="43" y="32"/>
                      </a:move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3" y="33"/>
                        <a:pt x="43" y="33"/>
                        <a:pt x="43" y="32"/>
                      </a:cubicBezTo>
                      <a:moveTo>
                        <a:pt x="74" y="32"/>
                      </a:moveTo>
                      <a:cubicBezTo>
                        <a:pt x="74" y="33"/>
                        <a:pt x="74" y="34"/>
                        <a:pt x="73" y="34"/>
                      </a:cubicBezTo>
                      <a:cubicBezTo>
                        <a:pt x="76" y="36"/>
                        <a:pt x="78" y="37"/>
                        <a:pt x="81" y="39"/>
                      </a:cubicBezTo>
                      <a:cubicBezTo>
                        <a:pt x="81" y="38"/>
                        <a:pt x="82" y="37"/>
                        <a:pt x="82" y="37"/>
                      </a:cubicBezTo>
                      <a:cubicBezTo>
                        <a:pt x="80" y="35"/>
                        <a:pt x="77" y="34"/>
                        <a:pt x="75" y="33"/>
                      </a:cubicBezTo>
                      <a:cubicBezTo>
                        <a:pt x="75" y="33"/>
                        <a:pt x="75" y="32"/>
                        <a:pt x="74" y="32"/>
                      </a:cubicBezTo>
                      <a:moveTo>
                        <a:pt x="97" y="32"/>
                      </a:moveTo>
                      <a:cubicBezTo>
                        <a:pt x="97" y="33"/>
                        <a:pt x="96" y="34"/>
                        <a:pt x="96" y="34"/>
                      </a:cubicBezTo>
                      <a:cubicBezTo>
                        <a:pt x="100" y="37"/>
                        <a:pt x="105" y="39"/>
                        <a:pt x="109" y="41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moveTo>
                        <a:pt x="68" y="32"/>
                      </a:moveTo>
                      <a:cubicBezTo>
                        <a:pt x="68" y="32"/>
                        <a:pt x="68" y="32"/>
                        <a:pt x="68" y="32"/>
                      </a:cubicBezTo>
                      <a:cubicBezTo>
                        <a:pt x="69" y="33"/>
                        <a:pt x="69" y="33"/>
                        <a:pt x="69" y="33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9" y="32"/>
                        <a:pt x="68" y="32"/>
                        <a:pt x="68" y="32"/>
                      </a:cubicBezTo>
                      <a:moveTo>
                        <a:pt x="75" y="31"/>
                      </a:moveTo>
                      <a:cubicBezTo>
                        <a:pt x="75" y="32"/>
                        <a:pt x="75" y="32"/>
                        <a:pt x="75" y="32"/>
                      </a:cubicBezTo>
                      <a:cubicBezTo>
                        <a:pt x="76" y="33"/>
                        <a:pt x="77" y="34"/>
                        <a:pt x="79" y="34"/>
                      </a:cubicBezTo>
                      <a:cubicBezTo>
                        <a:pt x="82" y="36"/>
                        <a:pt x="82" y="36"/>
                        <a:pt x="82" y="36"/>
                      </a:cubicBezTo>
                      <a:cubicBezTo>
                        <a:pt x="82" y="36"/>
                        <a:pt x="82" y="36"/>
                        <a:pt x="82" y="36"/>
                      </a:cubicBezTo>
                      <a:cubicBezTo>
                        <a:pt x="76" y="32"/>
                        <a:pt x="76" y="32"/>
                        <a:pt x="76" y="32"/>
                      </a:cubicBezTo>
                      <a:cubicBezTo>
                        <a:pt x="75" y="31"/>
                        <a:pt x="75" y="31"/>
                        <a:pt x="75" y="31"/>
                      </a:cubicBezTo>
                      <a:moveTo>
                        <a:pt x="83" y="31"/>
                      </a:moveTo>
                      <a:cubicBezTo>
                        <a:pt x="84" y="32"/>
                        <a:pt x="84" y="32"/>
                        <a:pt x="84" y="32"/>
                      </a:cubicBezTo>
                      <a:cubicBezTo>
                        <a:pt x="84" y="32"/>
                        <a:pt x="84" y="32"/>
                        <a:pt x="84" y="32"/>
                      </a:cubicBezTo>
                      <a:cubicBezTo>
                        <a:pt x="84" y="32"/>
                        <a:pt x="83" y="32"/>
                        <a:pt x="83" y="31"/>
                      </a:cubicBezTo>
                      <a:moveTo>
                        <a:pt x="21" y="31"/>
                      </a:moveTo>
                      <a:cubicBezTo>
                        <a:pt x="20" y="34"/>
                        <a:pt x="20" y="34"/>
                        <a:pt x="20" y="34"/>
                      </a:cubicBezTo>
                      <a:cubicBezTo>
                        <a:pt x="21" y="34"/>
                        <a:pt x="21" y="34"/>
                        <a:pt x="22" y="35"/>
                      </a:cubicBezTo>
                      <a:cubicBezTo>
                        <a:pt x="23" y="34"/>
                        <a:pt x="23" y="33"/>
                        <a:pt x="23" y="33"/>
                      </a:cubicBezTo>
                      <a:cubicBezTo>
                        <a:pt x="23" y="32"/>
                        <a:pt x="22" y="32"/>
                        <a:pt x="21" y="31"/>
                      </a:cubicBezTo>
                      <a:moveTo>
                        <a:pt x="41" y="31"/>
                      </a:moveTo>
                      <a:cubicBezTo>
                        <a:pt x="41" y="31"/>
                        <a:pt x="41" y="31"/>
                        <a:pt x="41" y="31"/>
                      </a:cubicBezTo>
                      <a:cubicBezTo>
                        <a:pt x="41" y="32"/>
                        <a:pt x="42" y="32"/>
                        <a:pt x="43" y="33"/>
                      </a:cubicBezTo>
                      <a:cubicBezTo>
                        <a:pt x="43" y="33"/>
                        <a:pt x="43" y="32"/>
                        <a:pt x="43" y="32"/>
                      </a:cubicBezTo>
                      <a:cubicBezTo>
                        <a:pt x="42" y="32"/>
                        <a:pt x="42" y="31"/>
                        <a:pt x="41" y="31"/>
                      </a:cubicBezTo>
                      <a:moveTo>
                        <a:pt x="87" y="31"/>
                      </a:moveTo>
                      <a:cubicBezTo>
                        <a:pt x="87" y="31"/>
                        <a:pt x="87" y="31"/>
                        <a:pt x="87" y="31"/>
                      </a:cubicBezTo>
                      <a:cubicBezTo>
                        <a:pt x="90" y="32"/>
                        <a:pt x="92" y="34"/>
                        <a:pt x="94" y="35"/>
                      </a:cubicBezTo>
                      <a:cubicBezTo>
                        <a:pt x="94" y="34"/>
                        <a:pt x="94" y="34"/>
                        <a:pt x="94" y="34"/>
                      </a:cubicBezTo>
                      <a:cubicBezTo>
                        <a:pt x="94" y="34"/>
                        <a:pt x="94" y="34"/>
                        <a:pt x="94" y="34"/>
                      </a:cubicBezTo>
                      <a:cubicBezTo>
                        <a:pt x="87" y="31"/>
                        <a:pt x="87" y="31"/>
                        <a:pt x="87" y="31"/>
                      </a:cubicBezTo>
                      <a:moveTo>
                        <a:pt x="98" y="31"/>
                      </a:moveTo>
                      <a:cubicBezTo>
                        <a:pt x="98" y="31"/>
                        <a:pt x="98" y="31"/>
                        <a:pt x="98" y="31"/>
                      </a:cubicBezTo>
                      <a:cubicBezTo>
                        <a:pt x="102" y="34"/>
                        <a:pt x="106" y="36"/>
                        <a:pt x="111" y="39"/>
                      </a:cubicBezTo>
                      <a:cubicBezTo>
                        <a:pt x="111" y="39"/>
                        <a:pt x="111" y="39"/>
                        <a:pt x="111" y="39"/>
                      </a:cubicBezTo>
                      <a:cubicBezTo>
                        <a:pt x="107" y="36"/>
                        <a:pt x="102" y="33"/>
                        <a:pt x="98" y="31"/>
                      </a:cubicBezTo>
                      <a:moveTo>
                        <a:pt x="11" y="31"/>
                      </a:moveTo>
                      <a:cubicBezTo>
                        <a:pt x="9" y="34"/>
                        <a:pt x="7" y="38"/>
                        <a:pt x="6" y="41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11" y="38"/>
                        <a:pt x="12" y="35"/>
                        <a:pt x="14" y="32"/>
                      </a:cubicBezTo>
                      <a:cubicBezTo>
                        <a:pt x="13" y="32"/>
                        <a:pt x="12" y="31"/>
                        <a:pt x="11" y="31"/>
                      </a:cubicBezTo>
                      <a:moveTo>
                        <a:pt x="71" y="31"/>
                      </a:moveTo>
                      <a:cubicBezTo>
                        <a:pt x="71" y="31"/>
                        <a:pt x="70" y="32"/>
                        <a:pt x="70" y="33"/>
                      </a:cubicBezTo>
                      <a:cubicBezTo>
                        <a:pt x="70" y="33"/>
                        <a:pt x="71" y="33"/>
                        <a:pt x="71" y="33"/>
                      </a:cubicBezTo>
                      <a:cubicBezTo>
                        <a:pt x="72" y="33"/>
                        <a:pt x="72" y="32"/>
                        <a:pt x="73" y="31"/>
                      </a:cubicBezTo>
                      <a:cubicBezTo>
                        <a:pt x="72" y="31"/>
                        <a:pt x="72" y="31"/>
                        <a:pt x="71" y="31"/>
                      </a:cubicBezTo>
                      <a:moveTo>
                        <a:pt x="125" y="30"/>
                      </a:moveTo>
                      <a:cubicBezTo>
                        <a:pt x="125" y="31"/>
                        <a:pt x="124" y="32"/>
                        <a:pt x="123" y="33"/>
                      </a:cubicBezTo>
                      <a:cubicBezTo>
                        <a:pt x="131" y="37"/>
                        <a:pt x="131" y="37"/>
                        <a:pt x="131" y="37"/>
                      </a:cubicBezTo>
                      <a:cubicBezTo>
                        <a:pt x="131" y="36"/>
                        <a:pt x="132" y="35"/>
                        <a:pt x="132" y="34"/>
                      </a:cubicBezTo>
                      <a:cubicBezTo>
                        <a:pt x="130" y="33"/>
                        <a:pt x="128" y="31"/>
                        <a:pt x="125" y="30"/>
                      </a:cubicBezTo>
                      <a:moveTo>
                        <a:pt x="85" y="30"/>
                      </a:moveTo>
                      <a:cubicBezTo>
                        <a:pt x="85" y="30"/>
                        <a:pt x="85" y="30"/>
                        <a:pt x="85" y="30"/>
                      </a:cubicBezTo>
                      <a:cubicBezTo>
                        <a:pt x="85" y="30"/>
                        <a:pt x="85" y="30"/>
                        <a:pt x="85" y="30"/>
                      </a:cubicBezTo>
                      <a:cubicBezTo>
                        <a:pt x="85" y="30"/>
                        <a:pt x="85" y="30"/>
                        <a:pt x="85" y="30"/>
                      </a:cubicBezTo>
                      <a:cubicBezTo>
                        <a:pt x="85" y="30"/>
                        <a:pt x="85" y="30"/>
                        <a:pt x="85" y="30"/>
                      </a:cubicBezTo>
                      <a:moveTo>
                        <a:pt x="72" y="29"/>
                      </a:moveTo>
                      <a:cubicBezTo>
                        <a:pt x="72" y="30"/>
                        <a:pt x="72" y="30"/>
                        <a:pt x="72" y="30"/>
                      </a:cubicBezTo>
                      <a:cubicBezTo>
                        <a:pt x="72" y="30"/>
                        <a:pt x="73" y="31"/>
                        <a:pt x="73" y="31"/>
                      </a:cubicBezTo>
                      <a:cubicBezTo>
                        <a:pt x="73" y="31"/>
                        <a:pt x="73" y="30"/>
                        <a:pt x="73" y="30"/>
                      </a:cubicBezTo>
                      <a:cubicBezTo>
                        <a:pt x="72" y="29"/>
                        <a:pt x="72" y="29"/>
                        <a:pt x="72" y="29"/>
                      </a:cubicBezTo>
                      <a:moveTo>
                        <a:pt x="69" y="29"/>
                      </a:moveTo>
                      <a:cubicBezTo>
                        <a:pt x="69" y="30"/>
                        <a:pt x="68" y="31"/>
                        <a:pt x="68" y="32"/>
                      </a:cubicBezTo>
                      <a:cubicBezTo>
                        <a:pt x="68" y="32"/>
                        <a:pt x="69" y="32"/>
                        <a:pt x="69" y="32"/>
                      </a:cubicBezTo>
                      <a:cubicBezTo>
                        <a:pt x="71" y="30"/>
                        <a:pt x="71" y="30"/>
                        <a:pt x="71" y="30"/>
                      </a:cubicBezTo>
                      <a:cubicBezTo>
                        <a:pt x="70" y="30"/>
                        <a:pt x="70" y="30"/>
                        <a:pt x="69" y="29"/>
                      </a:cubicBezTo>
                      <a:moveTo>
                        <a:pt x="63" y="29"/>
                      </a:moveTo>
                      <a:cubicBezTo>
                        <a:pt x="63" y="29"/>
                        <a:pt x="62" y="29"/>
                        <a:pt x="62" y="29"/>
                      </a:cubicBezTo>
                      <a:cubicBezTo>
                        <a:pt x="63" y="29"/>
                        <a:pt x="63" y="29"/>
                        <a:pt x="64" y="30"/>
                      </a:cubicBezTo>
                      <a:cubicBezTo>
                        <a:pt x="66" y="31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0"/>
                      </a:cubicBezTo>
                      <a:cubicBezTo>
                        <a:pt x="65" y="30"/>
                        <a:pt x="64" y="29"/>
                        <a:pt x="63" y="29"/>
                      </a:cubicBezTo>
                      <a:moveTo>
                        <a:pt x="7" y="28"/>
                      </a:moveTo>
                      <a:cubicBezTo>
                        <a:pt x="4" y="33"/>
                        <a:pt x="2" y="36"/>
                        <a:pt x="2" y="36"/>
                      </a:cubicBezTo>
                      <a:cubicBezTo>
                        <a:pt x="2" y="36"/>
                        <a:pt x="4" y="34"/>
                        <a:pt x="6" y="30"/>
                      </a:cubicBezTo>
                      <a:cubicBezTo>
                        <a:pt x="7" y="29"/>
                        <a:pt x="7" y="29"/>
                        <a:pt x="7" y="29"/>
                      </a:cubicBezTo>
                      <a:cubicBezTo>
                        <a:pt x="7" y="28"/>
                        <a:pt x="7" y="28"/>
                        <a:pt x="7" y="28"/>
                      </a:cubicBezTo>
                      <a:moveTo>
                        <a:pt x="70" y="28"/>
                      </a:moveTo>
                      <a:cubicBezTo>
                        <a:pt x="70" y="28"/>
                        <a:pt x="70" y="29"/>
                        <a:pt x="70" y="29"/>
                      </a:cubicBezTo>
                      <a:cubicBezTo>
                        <a:pt x="70" y="29"/>
                        <a:pt x="70" y="29"/>
                        <a:pt x="71" y="30"/>
                      </a:cubicBezTo>
                      <a:cubicBezTo>
                        <a:pt x="71" y="29"/>
                        <a:pt x="71" y="29"/>
                        <a:pt x="71" y="29"/>
                      </a:cubicBezTo>
                      <a:cubicBezTo>
                        <a:pt x="70" y="28"/>
                        <a:pt x="70" y="28"/>
                        <a:pt x="70" y="28"/>
                      </a:cubicBezTo>
                      <a:moveTo>
                        <a:pt x="136" y="28"/>
                      </a:moveTo>
                      <a:cubicBezTo>
                        <a:pt x="136" y="29"/>
                        <a:pt x="135" y="31"/>
                        <a:pt x="134" y="32"/>
                      </a:cubicBezTo>
                      <a:cubicBezTo>
                        <a:pt x="134" y="32"/>
                        <a:pt x="135" y="32"/>
                        <a:pt x="135" y="32"/>
                      </a:cubicBezTo>
                      <a:cubicBezTo>
                        <a:pt x="136" y="33"/>
                        <a:pt x="138" y="34"/>
                        <a:pt x="139" y="34"/>
                      </a:cubicBezTo>
                      <a:cubicBezTo>
                        <a:pt x="140" y="33"/>
                        <a:pt x="140" y="32"/>
                        <a:pt x="141" y="31"/>
                      </a:cubicBezTo>
                      <a:cubicBezTo>
                        <a:pt x="139" y="30"/>
                        <a:pt x="138" y="29"/>
                        <a:pt x="136" y="28"/>
                      </a:cubicBezTo>
                      <a:moveTo>
                        <a:pt x="29" y="28"/>
                      </a:moveTo>
                      <a:cubicBezTo>
                        <a:pt x="28" y="30"/>
                        <a:pt x="27" y="31"/>
                        <a:pt x="26" y="33"/>
                      </a:cubicBezTo>
                      <a:cubicBezTo>
                        <a:pt x="27" y="34"/>
                        <a:pt x="27" y="34"/>
                        <a:pt x="28" y="35"/>
                      </a:cubicBezTo>
                      <a:cubicBezTo>
                        <a:pt x="29" y="33"/>
                        <a:pt x="30" y="31"/>
                        <a:pt x="31" y="29"/>
                      </a:cubicBezTo>
                      <a:cubicBezTo>
                        <a:pt x="31" y="29"/>
                        <a:pt x="30" y="29"/>
                        <a:pt x="30" y="29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0" y="28"/>
                        <a:pt x="29" y="28"/>
                        <a:pt x="29" y="28"/>
                      </a:cubicBezTo>
                      <a:moveTo>
                        <a:pt x="100" y="28"/>
                      </a:moveTo>
                      <a:cubicBezTo>
                        <a:pt x="100" y="28"/>
                        <a:pt x="99" y="28"/>
                        <a:pt x="99" y="29"/>
                      </a:cubicBezTo>
                      <a:cubicBezTo>
                        <a:pt x="103" y="31"/>
                        <a:pt x="108" y="34"/>
                        <a:pt x="112" y="37"/>
                      </a:cubicBezTo>
                      <a:cubicBezTo>
                        <a:pt x="113" y="35"/>
                        <a:pt x="113" y="35"/>
                        <a:pt x="113" y="35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moveTo>
                        <a:pt x="90" y="27"/>
                      </a:moveTo>
                      <a:cubicBezTo>
                        <a:pt x="89" y="28"/>
                        <a:pt x="89" y="29"/>
                        <a:pt x="88" y="30"/>
                      </a:cubicBezTo>
                      <a:cubicBezTo>
                        <a:pt x="90" y="31"/>
                        <a:pt x="92" y="33"/>
                        <a:pt x="95" y="34"/>
                      </a:cubicBezTo>
                      <a:cubicBezTo>
                        <a:pt x="96" y="31"/>
                        <a:pt x="96" y="31"/>
                        <a:pt x="96" y="31"/>
                      </a:cubicBezTo>
                      <a:cubicBezTo>
                        <a:pt x="90" y="27"/>
                        <a:pt x="90" y="27"/>
                        <a:pt x="90" y="27"/>
                      </a:cubicBezTo>
                      <a:moveTo>
                        <a:pt x="50" y="27"/>
                      </a:moveTo>
                      <a:cubicBezTo>
                        <a:pt x="48" y="29"/>
                        <a:pt x="47" y="31"/>
                        <a:pt x="46" y="33"/>
                      </a:cubicBezTo>
                      <a:cubicBezTo>
                        <a:pt x="48" y="34"/>
                        <a:pt x="48" y="34"/>
                        <a:pt x="48" y="34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1" y="28"/>
                        <a:pt x="50" y="27"/>
                        <a:pt x="50" y="27"/>
                      </a:cubicBezTo>
                      <a:moveTo>
                        <a:pt x="14" y="27"/>
                      </a:moveTo>
                      <a:cubicBezTo>
                        <a:pt x="13" y="28"/>
                        <a:pt x="13" y="29"/>
                        <a:pt x="12" y="30"/>
                      </a:cubicBezTo>
                      <a:cubicBezTo>
                        <a:pt x="13" y="30"/>
                        <a:pt x="14" y="31"/>
                        <a:pt x="15" y="31"/>
                      </a:cubicBezTo>
                      <a:cubicBezTo>
                        <a:pt x="15" y="30"/>
                        <a:pt x="16" y="29"/>
                        <a:pt x="16" y="28"/>
                      </a:cubicBezTo>
                      <a:cubicBezTo>
                        <a:pt x="15" y="28"/>
                        <a:pt x="15" y="27"/>
                        <a:pt x="14" y="27"/>
                      </a:cubicBezTo>
                      <a:moveTo>
                        <a:pt x="64" y="26"/>
                      </a:moveTo>
                      <a:cubicBezTo>
                        <a:pt x="64" y="27"/>
                        <a:pt x="63" y="28"/>
                        <a:pt x="63" y="29"/>
                      </a:cubicBezTo>
                      <a:cubicBezTo>
                        <a:pt x="64" y="29"/>
                        <a:pt x="65" y="30"/>
                        <a:pt x="66" y="30"/>
                      </a:cubicBezTo>
                      <a:cubicBezTo>
                        <a:pt x="66" y="30"/>
                        <a:pt x="67" y="29"/>
                        <a:pt x="67" y="28"/>
                      </a:cubicBezTo>
                      <a:cubicBezTo>
                        <a:pt x="66" y="27"/>
                        <a:pt x="65" y="27"/>
                        <a:pt x="64" y="26"/>
                      </a:cubicBezTo>
                      <a:moveTo>
                        <a:pt x="91" y="26"/>
                      </a:moveTo>
                      <a:cubicBezTo>
                        <a:pt x="90" y="26"/>
                        <a:pt x="90" y="26"/>
                        <a:pt x="90" y="26"/>
                      </a:cubicBezTo>
                      <a:cubicBezTo>
                        <a:pt x="93" y="28"/>
                        <a:pt x="95" y="29"/>
                        <a:pt x="97" y="30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5" y="29"/>
                        <a:pt x="93" y="27"/>
                        <a:pt x="91" y="26"/>
                      </a:cubicBezTo>
                      <a:moveTo>
                        <a:pt x="78" y="26"/>
                      </a:moveTo>
                      <a:cubicBezTo>
                        <a:pt x="78" y="26"/>
                        <a:pt x="78" y="26"/>
                        <a:pt x="78" y="26"/>
                      </a:cubicBezTo>
                      <a:cubicBezTo>
                        <a:pt x="80" y="28"/>
                        <a:pt x="83" y="29"/>
                        <a:pt x="85" y="30"/>
                      </a:cubicBezTo>
                      <a:cubicBezTo>
                        <a:pt x="85" y="30"/>
                        <a:pt x="85" y="30"/>
                        <a:pt x="85" y="29"/>
                      </a:cubicBezTo>
                      <a:cubicBezTo>
                        <a:pt x="78" y="26"/>
                        <a:pt x="78" y="26"/>
                        <a:pt x="78" y="26"/>
                      </a:cubicBezTo>
                      <a:moveTo>
                        <a:pt x="25" y="26"/>
                      </a:move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22" y="31"/>
                        <a:pt x="23" y="31"/>
                        <a:pt x="24" y="32"/>
                      </a:cubicBezTo>
                      <a:cubicBezTo>
                        <a:pt x="25" y="30"/>
                        <a:pt x="26" y="29"/>
                        <a:pt x="27" y="27"/>
                      </a:cubicBezTo>
                      <a:cubicBezTo>
                        <a:pt x="26" y="26"/>
                        <a:pt x="25" y="26"/>
                        <a:pt x="25" y="26"/>
                      </a:cubicBezTo>
                      <a:moveTo>
                        <a:pt x="78" y="26"/>
                      </a:moveTo>
                      <a:cubicBezTo>
                        <a:pt x="78" y="26"/>
                        <a:pt x="78" y="26"/>
                        <a:pt x="78" y="26"/>
                      </a:cubicBezTo>
                      <a:cubicBezTo>
                        <a:pt x="78" y="26"/>
                        <a:pt x="78" y="26"/>
                        <a:pt x="78" y="26"/>
                      </a:cubicBezTo>
                      <a:cubicBezTo>
                        <a:pt x="78" y="26"/>
                        <a:pt x="78" y="26"/>
                        <a:pt x="78" y="26"/>
                      </a:cubicBezTo>
                      <a:cubicBezTo>
                        <a:pt x="78" y="26"/>
                        <a:pt x="78" y="26"/>
                        <a:pt x="78" y="26"/>
                      </a:cubicBezTo>
                      <a:moveTo>
                        <a:pt x="48" y="26"/>
                      </a:moveTo>
                      <a:cubicBezTo>
                        <a:pt x="44" y="31"/>
                        <a:pt x="44" y="31"/>
                        <a:pt x="44" y="31"/>
                      </a:cubicBezTo>
                      <a:cubicBezTo>
                        <a:pt x="44" y="32"/>
                        <a:pt x="44" y="32"/>
                        <a:pt x="44" y="32"/>
                      </a:cubicBezTo>
                      <a:cubicBezTo>
                        <a:pt x="45" y="30"/>
                        <a:pt x="47" y="28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moveTo>
                        <a:pt x="87" y="26"/>
                      </a:moveTo>
                      <a:cubicBezTo>
                        <a:pt x="87" y="27"/>
                        <a:pt x="86" y="28"/>
                        <a:pt x="85" y="29"/>
                      </a:cubicBezTo>
                      <a:cubicBezTo>
                        <a:pt x="86" y="29"/>
                        <a:pt x="86" y="29"/>
                        <a:pt x="86" y="29"/>
                      </a:cubicBezTo>
                      <a:cubicBezTo>
                        <a:pt x="86" y="28"/>
                        <a:pt x="87" y="27"/>
                        <a:pt x="88" y="26"/>
                      </a:cubicBezTo>
                      <a:cubicBezTo>
                        <a:pt x="87" y="26"/>
                        <a:pt x="87" y="26"/>
                        <a:pt x="87" y="26"/>
                      </a:cubicBezTo>
                      <a:moveTo>
                        <a:pt x="32" y="25"/>
                      </a:moveTo>
                      <a:cubicBezTo>
                        <a:pt x="32" y="26"/>
                        <a:pt x="32" y="26"/>
                        <a:pt x="31" y="26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2" y="27"/>
                        <a:pt x="33" y="26"/>
                        <a:pt x="33" y="26"/>
                      </a:cubicBezTo>
                      <a:cubicBezTo>
                        <a:pt x="33" y="26"/>
                        <a:pt x="32" y="26"/>
                        <a:pt x="32" y="25"/>
                      </a:cubicBezTo>
                      <a:moveTo>
                        <a:pt x="65" y="25"/>
                      </a:moveTo>
                      <a:cubicBezTo>
                        <a:pt x="65" y="25"/>
                        <a:pt x="65" y="25"/>
                        <a:pt x="64" y="26"/>
                      </a:cubicBezTo>
                      <a:cubicBezTo>
                        <a:pt x="65" y="26"/>
                        <a:pt x="66" y="27"/>
                        <a:pt x="67" y="28"/>
                      </a:cubicBezTo>
                      <a:cubicBezTo>
                        <a:pt x="68" y="27"/>
                        <a:pt x="68" y="27"/>
                        <a:pt x="68" y="27"/>
                      </a:cubicBezTo>
                      <a:cubicBezTo>
                        <a:pt x="65" y="25"/>
                        <a:pt x="65" y="25"/>
                        <a:pt x="65" y="25"/>
                      </a:cubicBezTo>
                      <a:moveTo>
                        <a:pt x="31" y="25"/>
                      </a:moveTo>
                      <a:cubicBezTo>
                        <a:pt x="30" y="25"/>
                        <a:pt x="30" y="25"/>
                        <a:pt x="30" y="26"/>
                      </a:cubicBezTo>
                      <a:cubicBezTo>
                        <a:pt x="30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moveTo>
                        <a:pt x="88" y="24"/>
                      </a:moveTo>
                      <a:cubicBezTo>
                        <a:pt x="88" y="25"/>
                        <a:pt x="88" y="25"/>
                        <a:pt x="88" y="25"/>
                      </a:cubicBezTo>
                      <a:cubicBezTo>
                        <a:pt x="88" y="25"/>
                        <a:pt x="88" y="25"/>
                        <a:pt x="88" y="25"/>
                      </a:cubicBezTo>
                      <a:cubicBezTo>
                        <a:pt x="88" y="25"/>
                        <a:pt x="88" y="25"/>
                        <a:pt x="88" y="25"/>
                      </a:cubicBezTo>
                      <a:cubicBezTo>
                        <a:pt x="88" y="25"/>
                        <a:pt x="88" y="25"/>
                        <a:pt x="88" y="24"/>
                      </a:cubicBezTo>
                      <a:moveTo>
                        <a:pt x="75" y="24"/>
                      </a:moveTo>
                      <a:cubicBezTo>
                        <a:pt x="75" y="24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6" y="25"/>
                        <a:pt x="77" y="25"/>
                        <a:pt x="77" y="25"/>
                      </a:cubicBezTo>
                      <a:cubicBezTo>
                        <a:pt x="75" y="24"/>
                        <a:pt x="75" y="24"/>
                        <a:pt x="75" y="24"/>
                      </a:cubicBezTo>
                      <a:moveTo>
                        <a:pt x="45" y="24"/>
                      </a:moveTo>
                      <a:cubicBezTo>
                        <a:pt x="41" y="30"/>
                        <a:pt x="41" y="30"/>
                        <a:pt x="41" y="30"/>
                      </a:cubicBezTo>
                      <a:cubicBezTo>
                        <a:pt x="44" y="31"/>
                        <a:pt x="44" y="31"/>
                        <a:pt x="44" y="31"/>
                      </a:cubicBezTo>
                      <a:cubicBezTo>
                        <a:pt x="45" y="29"/>
                        <a:pt x="46" y="28"/>
                        <a:pt x="47" y="26"/>
                      </a:cubicBezTo>
                      <a:cubicBezTo>
                        <a:pt x="47" y="25"/>
                        <a:pt x="46" y="25"/>
                        <a:pt x="45" y="24"/>
                      </a:cubicBezTo>
                      <a:moveTo>
                        <a:pt x="9" y="24"/>
                      </a:moveTo>
                      <a:cubicBezTo>
                        <a:pt x="9" y="25"/>
                        <a:pt x="8" y="26"/>
                        <a:pt x="7" y="27"/>
                      </a:cubicBezTo>
                      <a:cubicBezTo>
                        <a:pt x="7" y="28"/>
                        <a:pt x="7" y="28"/>
                        <a:pt x="8" y="28"/>
                      </a:cubicBezTo>
                      <a:cubicBezTo>
                        <a:pt x="10" y="24"/>
                        <a:pt x="10" y="24"/>
                        <a:pt x="10" y="24"/>
                      </a:cubicBezTo>
                      <a:cubicBezTo>
                        <a:pt x="10" y="24"/>
                        <a:pt x="9" y="24"/>
                        <a:pt x="9" y="24"/>
                      </a:cubicBezTo>
                      <a:moveTo>
                        <a:pt x="129" y="24"/>
                      </a:moveTo>
                      <a:cubicBezTo>
                        <a:pt x="129" y="25"/>
                        <a:pt x="128" y="26"/>
                        <a:pt x="127" y="28"/>
                      </a:cubicBezTo>
                      <a:cubicBezTo>
                        <a:pt x="129" y="29"/>
                        <a:pt x="131" y="30"/>
                        <a:pt x="134" y="32"/>
                      </a:cubicBezTo>
                      <a:cubicBezTo>
                        <a:pt x="135" y="30"/>
                        <a:pt x="135" y="29"/>
                        <a:pt x="136" y="28"/>
                      </a:cubicBezTo>
                      <a:cubicBezTo>
                        <a:pt x="134" y="27"/>
                        <a:pt x="132" y="25"/>
                        <a:pt x="129" y="24"/>
                      </a:cubicBezTo>
                      <a:moveTo>
                        <a:pt x="102" y="23"/>
                      </a:moveTo>
                      <a:cubicBezTo>
                        <a:pt x="102" y="24"/>
                        <a:pt x="102" y="25"/>
                        <a:pt x="101" y="25"/>
                      </a:cubicBezTo>
                      <a:cubicBezTo>
                        <a:pt x="102" y="25"/>
                        <a:pt x="102" y="26"/>
                        <a:pt x="103" y="26"/>
                      </a:cubicBezTo>
                      <a:cubicBezTo>
                        <a:pt x="119" y="35"/>
                        <a:pt x="119" y="35"/>
                        <a:pt x="119" y="35"/>
                      </a:cubicBezTo>
                      <a:cubicBezTo>
                        <a:pt x="120" y="35"/>
                        <a:pt x="120" y="35"/>
                        <a:pt x="120" y="34"/>
                      </a:cubicBezTo>
                      <a:cubicBezTo>
                        <a:pt x="114" y="31"/>
                        <a:pt x="108" y="27"/>
                        <a:pt x="102" y="23"/>
                      </a:cubicBezTo>
                      <a:moveTo>
                        <a:pt x="92" y="23"/>
                      </a:moveTo>
                      <a:cubicBezTo>
                        <a:pt x="92" y="24"/>
                        <a:pt x="92" y="24"/>
                        <a:pt x="92" y="24"/>
                      </a:cubicBezTo>
                      <a:cubicBezTo>
                        <a:pt x="94" y="26"/>
                        <a:pt x="96" y="27"/>
                        <a:pt x="98" y="28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2" y="23"/>
                        <a:pt x="92" y="23"/>
                        <a:pt x="92" y="23"/>
                      </a:cubicBezTo>
                      <a:moveTo>
                        <a:pt x="73" y="23"/>
                      </a:move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3" y="24"/>
                        <a:pt x="74" y="24"/>
                        <a:pt x="74" y="24"/>
                      </a:cubicBezTo>
                      <a:cubicBezTo>
                        <a:pt x="74" y="24"/>
                        <a:pt x="74" y="24"/>
                        <a:pt x="74" y="24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moveTo>
                        <a:pt x="103" y="23"/>
                      </a:moveTo>
                      <a:cubicBezTo>
                        <a:pt x="103" y="23"/>
                        <a:pt x="103" y="23"/>
                        <a:pt x="103" y="23"/>
                      </a:cubicBezTo>
                      <a:cubicBezTo>
                        <a:pt x="107" y="25"/>
                        <a:pt x="112" y="28"/>
                        <a:pt x="117" y="31"/>
                      </a:cubicBezTo>
                      <a:cubicBezTo>
                        <a:pt x="112" y="28"/>
                        <a:pt x="107" y="25"/>
                        <a:pt x="103" y="23"/>
                      </a:cubicBezTo>
                      <a:moveTo>
                        <a:pt x="27" y="22"/>
                      </a:move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27" y="24"/>
                        <a:pt x="27" y="24"/>
                        <a:pt x="28" y="25"/>
                      </a:cubicBezTo>
                      <a:cubicBezTo>
                        <a:pt x="28" y="24"/>
                        <a:pt x="29" y="24"/>
                        <a:pt x="29" y="24"/>
                      </a:cubicBezTo>
                      <a:cubicBezTo>
                        <a:pt x="28" y="23"/>
                        <a:pt x="28" y="23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moveTo>
                        <a:pt x="89" y="22"/>
                      </a:moveTo>
                      <a:cubicBezTo>
                        <a:pt x="89" y="22"/>
                        <a:pt x="89" y="22"/>
                        <a:pt x="89" y="23"/>
                      </a:cubicBezTo>
                      <a:cubicBezTo>
                        <a:pt x="89" y="23"/>
                        <a:pt x="89" y="23"/>
                        <a:pt x="89" y="23"/>
                      </a:cubicBezTo>
                      <a:cubicBezTo>
                        <a:pt x="89" y="22"/>
                        <a:pt x="89" y="22"/>
                        <a:pt x="90" y="22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moveTo>
                        <a:pt x="81" y="22"/>
                      </a:moveTo>
                      <a:cubicBezTo>
                        <a:pt x="80" y="22"/>
                        <a:pt x="80" y="23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81" y="26"/>
                        <a:pt x="83" y="28"/>
                        <a:pt x="85" y="29"/>
                      </a:cubicBezTo>
                      <a:cubicBezTo>
                        <a:pt x="86" y="28"/>
                        <a:pt x="87" y="27"/>
                        <a:pt x="87" y="25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moveTo>
                        <a:pt x="17" y="22"/>
                      </a:moveTo>
                      <a:cubicBezTo>
                        <a:pt x="16" y="23"/>
                        <a:pt x="15" y="25"/>
                        <a:pt x="14" y="26"/>
                      </a:cubicBezTo>
                      <a:cubicBezTo>
                        <a:pt x="15" y="27"/>
                        <a:pt x="16" y="27"/>
                        <a:pt x="17" y="28"/>
                      </a:cubicBezTo>
                      <a:cubicBezTo>
                        <a:pt x="17" y="26"/>
                        <a:pt x="18" y="24"/>
                        <a:pt x="19" y="23"/>
                      </a:cubicBezTo>
                      <a:cubicBezTo>
                        <a:pt x="18" y="22"/>
                        <a:pt x="18" y="22"/>
                        <a:pt x="17" y="22"/>
                      </a:cubicBezTo>
                      <a:moveTo>
                        <a:pt x="80" y="21"/>
                      </a:moveTo>
                      <a:cubicBezTo>
                        <a:pt x="80" y="22"/>
                        <a:pt x="79" y="24"/>
                        <a:pt x="78" y="25"/>
                      </a:cubicBezTo>
                      <a:cubicBezTo>
                        <a:pt x="78" y="25"/>
                        <a:pt x="79" y="25"/>
                        <a:pt x="79" y="25"/>
                      </a:cubicBezTo>
                      <a:cubicBezTo>
                        <a:pt x="79" y="25"/>
                        <a:pt x="79" y="24"/>
                        <a:pt x="79" y="24"/>
                      </a:cubicBezTo>
                      <a:cubicBezTo>
                        <a:pt x="80" y="23"/>
                        <a:pt x="80" y="22"/>
                        <a:pt x="81" y="22"/>
                      </a:cubicBezTo>
                      <a:cubicBezTo>
                        <a:pt x="80" y="21"/>
                        <a:pt x="80" y="21"/>
                        <a:pt x="80" y="21"/>
                      </a:cubicBezTo>
                      <a:moveTo>
                        <a:pt x="81" y="21"/>
                      </a:moveTo>
                      <a:cubicBezTo>
                        <a:pt x="81" y="21"/>
                        <a:pt x="81" y="21"/>
                        <a:pt x="81" y="21"/>
                      </a:cubicBezTo>
                      <a:cubicBezTo>
                        <a:pt x="83" y="22"/>
                        <a:pt x="85" y="23"/>
                        <a:pt x="88" y="25"/>
                      </a:cubicBezTo>
                      <a:cubicBezTo>
                        <a:pt x="88" y="25"/>
                        <a:pt x="88" y="25"/>
                        <a:pt x="88" y="24"/>
                      </a:cubicBezTo>
                      <a:cubicBezTo>
                        <a:pt x="86" y="23"/>
                        <a:pt x="83" y="22"/>
                        <a:pt x="81" y="21"/>
                      </a:cubicBezTo>
                      <a:moveTo>
                        <a:pt x="68" y="20"/>
                      </a:moveTo>
                      <a:cubicBezTo>
                        <a:pt x="68" y="20"/>
                        <a:pt x="68" y="21"/>
                        <a:pt x="68" y="21"/>
                      </a:cubicBezTo>
                      <a:cubicBezTo>
                        <a:pt x="69" y="21"/>
                        <a:pt x="70" y="22"/>
                        <a:pt x="71" y="22"/>
                      </a:cubicBez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68" y="20"/>
                        <a:pt x="68" y="20"/>
                        <a:pt x="68" y="20"/>
                      </a:cubicBezTo>
                      <a:moveTo>
                        <a:pt x="81" y="20"/>
                      </a:move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1" y="21"/>
                        <a:pt x="81" y="21"/>
                        <a:pt x="81" y="21"/>
                      </a:cubicBezTo>
                      <a:cubicBezTo>
                        <a:pt x="81" y="21"/>
                        <a:pt x="81" y="21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moveTo>
                        <a:pt x="78" y="20"/>
                      </a:moveTo>
                      <a:cubicBezTo>
                        <a:pt x="77" y="21"/>
                        <a:pt x="76" y="22"/>
                        <a:pt x="76" y="24"/>
                      </a:cubicBezTo>
                      <a:cubicBezTo>
                        <a:pt x="76" y="24"/>
                        <a:pt x="77" y="24"/>
                        <a:pt x="77" y="24"/>
                      </a:cubicBezTo>
                      <a:cubicBezTo>
                        <a:pt x="78" y="23"/>
                        <a:pt x="79" y="22"/>
                        <a:pt x="79" y="21"/>
                      </a:cubicBezTo>
                      <a:cubicBezTo>
                        <a:pt x="79" y="20"/>
                        <a:pt x="78" y="20"/>
                        <a:pt x="78" y="20"/>
                      </a:cubicBezTo>
                      <a:moveTo>
                        <a:pt x="53" y="20"/>
                      </a:moveTo>
                      <a:cubicBezTo>
                        <a:pt x="53" y="21"/>
                        <a:pt x="52" y="21"/>
                        <a:pt x="52" y="22"/>
                      </a:cubicBezTo>
                      <a:cubicBezTo>
                        <a:pt x="53" y="23"/>
                        <a:pt x="53" y="23"/>
                        <a:pt x="54" y="24"/>
                      </a:cubicBezTo>
                      <a:cubicBezTo>
                        <a:pt x="56" y="21"/>
                        <a:pt x="56" y="21"/>
                        <a:pt x="56" y="21"/>
                      </a:cubicBezTo>
                      <a:cubicBezTo>
                        <a:pt x="55" y="21"/>
                        <a:pt x="54" y="20"/>
                        <a:pt x="53" y="20"/>
                      </a:cubicBezTo>
                      <a:moveTo>
                        <a:pt x="12" y="19"/>
                      </a:moveTo>
                      <a:cubicBezTo>
                        <a:pt x="11" y="21"/>
                        <a:pt x="10" y="22"/>
                        <a:pt x="10" y="23"/>
                      </a:cubicBezTo>
                      <a:cubicBezTo>
                        <a:pt x="10" y="23"/>
                        <a:pt x="10" y="24"/>
                        <a:pt x="10" y="24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3" y="19"/>
                        <a:pt x="12" y="19"/>
                        <a:pt x="12" y="19"/>
                      </a:cubicBezTo>
                      <a:moveTo>
                        <a:pt x="95" y="19"/>
                      </a:moveTo>
                      <a:cubicBezTo>
                        <a:pt x="95" y="20"/>
                        <a:pt x="94" y="20"/>
                        <a:pt x="94" y="21"/>
                      </a:cubicBezTo>
                      <a:cubicBezTo>
                        <a:pt x="96" y="22"/>
                        <a:pt x="98" y="24"/>
                        <a:pt x="101" y="25"/>
                      </a:cubicBezTo>
                      <a:cubicBezTo>
                        <a:pt x="101" y="24"/>
                        <a:pt x="101" y="24"/>
                        <a:pt x="102" y="23"/>
                      </a:cubicBezTo>
                      <a:cubicBezTo>
                        <a:pt x="99" y="22"/>
                        <a:pt x="97" y="20"/>
                        <a:pt x="95" y="19"/>
                      </a:cubicBezTo>
                      <a:moveTo>
                        <a:pt x="36" y="19"/>
                      </a:moveTo>
                      <a:cubicBezTo>
                        <a:pt x="35" y="21"/>
                        <a:pt x="34" y="22"/>
                        <a:pt x="33" y="24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34" y="23"/>
                        <a:pt x="35" y="21"/>
                        <a:pt x="36" y="19"/>
                      </a:cubicBezTo>
                      <a:cubicBezTo>
                        <a:pt x="36" y="19"/>
                        <a:pt x="36" y="19"/>
                        <a:pt x="36" y="19"/>
                      </a:cubicBezTo>
                      <a:moveTo>
                        <a:pt x="79" y="19"/>
                      </a:moveTo>
                      <a:cubicBezTo>
                        <a:pt x="79" y="19"/>
                        <a:pt x="79" y="19"/>
                        <a:pt x="78" y="19"/>
                      </a:cubicBezTo>
                      <a:cubicBezTo>
                        <a:pt x="79" y="19"/>
                        <a:pt x="79" y="20"/>
                        <a:pt x="80" y="20"/>
                      </a:cubicBezTo>
                      <a:cubicBezTo>
                        <a:pt x="80" y="20"/>
                        <a:pt x="80" y="20"/>
                        <a:pt x="80" y="20"/>
                      </a:cubicBezTo>
                      <a:cubicBezTo>
                        <a:pt x="79" y="19"/>
                        <a:pt x="79" y="19"/>
                        <a:pt x="79" y="19"/>
                      </a:cubicBezTo>
                      <a:moveTo>
                        <a:pt x="105" y="19"/>
                      </a:moveTo>
                      <a:cubicBezTo>
                        <a:pt x="104" y="20"/>
                        <a:pt x="104" y="20"/>
                        <a:pt x="104" y="21"/>
                      </a:cubicBezTo>
                      <a:cubicBezTo>
                        <a:pt x="116" y="28"/>
                        <a:pt x="116" y="28"/>
                        <a:pt x="116" y="28"/>
                      </a:cubicBezTo>
                      <a:cubicBezTo>
                        <a:pt x="122" y="32"/>
                        <a:pt x="122" y="32"/>
                        <a:pt x="122" y="32"/>
                      </a:cubicBezTo>
                      <a:cubicBezTo>
                        <a:pt x="122" y="31"/>
                        <a:pt x="123" y="30"/>
                        <a:pt x="123" y="29"/>
                      </a:cubicBezTo>
                      <a:cubicBezTo>
                        <a:pt x="117" y="26"/>
                        <a:pt x="111" y="22"/>
                        <a:pt x="105" y="19"/>
                      </a:cubicBezTo>
                      <a:moveTo>
                        <a:pt x="52" y="19"/>
                      </a:moveTo>
                      <a:cubicBezTo>
                        <a:pt x="50" y="21"/>
                        <a:pt x="50" y="21"/>
                        <a:pt x="50" y="21"/>
                      </a:cubicBezTo>
                      <a:cubicBezTo>
                        <a:pt x="50" y="21"/>
                        <a:pt x="50" y="21"/>
                        <a:pt x="50" y="21"/>
                      </a:cubicBezTo>
                      <a:cubicBezTo>
                        <a:pt x="51" y="21"/>
                        <a:pt x="52" y="20"/>
                        <a:pt x="52" y="19"/>
                      </a:cubicBezTo>
                      <a:cubicBezTo>
                        <a:pt x="52" y="19"/>
                        <a:pt x="52" y="19"/>
                        <a:pt x="52" y="19"/>
                      </a:cubicBezTo>
                      <a:moveTo>
                        <a:pt x="54" y="19"/>
                      </a:moveTo>
                      <a:cubicBezTo>
                        <a:pt x="54" y="19"/>
                        <a:pt x="54" y="19"/>
                        <a:pt x="54" y="19"/>
                      </a:cubicBezTo>
                      <a:cubicBezTo>
                        <a:pt x="54" y="20"/>
                        <a:pt x="55" y="20"/>
                        <a:pt x="56" y="21"/>
                      </a:cubicBezTo>
                      <a:cubicBezTo>
                        <a:pt x="56" y="20"/>
                        <a:pt x="56" y="20"/>
                        <a:pt x="56" y="20"/>
                      </a:cubicBezTo>
                      <a:cubicBezTo>
                        <a:pt x="54" y="19"/>
                        <a:pt x="54" y="19"/>
                        <a:pt x="54" y="19"/>
                      </a:cubicBezTo>
                      <a:moveTo>
                        <a:pt x="76" y="18"/>
                      </a:moveTo>
                      <a:cubicBezTo>
                        <a:pt x="75" y="20"/>
                        <a:pt x="74" y="21"/>
                        <a:pt x="73" y="22"/>
                      </a:cubicBezTo>
                      <a:cubicBezTo>
                        <a:pt x="74" y="23"/>
                        <a:pt x="74" y="23"/>
                        <a:pt x="75" y="23"/>
                      </a:cubicBezTo>
                      <a:cubicBezTo>
                        <a:pt x="77" y="19"/>
                        <a:pt x="77" y="19"/>
                        <a:pt x="77" y="19"/>
                      </a:cubicBezTo>
                      <a:cubicBezTo>
                        <a:pt x="76" y="19"/>
                        <a:pt x="76" y="19"/>
                        <a:pt x="76" y="18"/>
                      </a:cubicBezTo>
                      <a:moveTo>
                        <a:pt x="96" y="18"/>
                      </a:moveTo>
                      <a:cubicBezTo>
                        <a:pt x="96" y="18"/>
                        <a:pt x="96" y="18"/>
                        <a:pt x="96" y="18"/>
                      </a:cubicBezTo>
                      <a:cubicBezTo>
                        <a:pt x="98" y="20"/>
                        <a:pt x="100" y="21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0" y="21"/>
                        <a:pt x="98" y="20"/>
                        <a:pt x="96" y="18"/>
                      </a:cubicBezTo>
                      <a:moveTo>
                        <a:pt x="34" y="18"/>
                      </a:moveTo>
                      <a:cubicBezTo>
                        <a:pt x="34" y="19"/>
                        <a:pt x="33" y="20"/>
                        <a:pt x="32" y="21"/>
                      </a:cubicBezTo>
                      <a:cubicBezTo>
                        <a:pt x="32" y="22"/>
                        <a:pt x="32" y="23"/>
                        <a:pt x="31" y="23"/>
                      </a:cubicBezTo>
                      <a:cubicBezTo>
                        <a:pt x="33" y="24"/>
                        <a:pt x="33" y="24"/>
                        <a:pt x="33" y="24"/>
                      </a:cubicBezTo>
                      <a:cubicBezTo>
                        <a:pt x="33" y="22"/>
                        <a:pt x="34" y="21"/>
                        <a:pt x="35" y="19"/>
                      </a:cubicBezTo>
                      <a:cubicBezTo>
                        <a:pt x="35" y="19"/>
                        <a:pt x="35" y="18"/>
                        <a:pt x="34" y="18"/>
                      </a:cubicBezTo>
                      <a:moveTo>
                        <a:pt x="133" y="18"/>
                      </a:moveTo>
                      <a:cubicBezTo>
                        <a:pt x="132" y="20"/>
                        <a:pt x="132" y="20"/>
                        <a:pt x="132" y="20"/>
                      </a:cubicBezTo>
                      <a:cubicBezTo>
                        <a:pt x="132" y="20"/>
                        <a:pt x="131" y="21"/>
                        <a:pt x="131" y="21"/>
                      </a:cubicBezTo>
                      <a:cubicBezTo>
                        <a:pt x="138" y="26"/>
                        <a:pt x="138" y="26"/>
                        <a:pt x="138" y="26"/>
                      </a:cubicBezTo>
                      <a:cubicBezTo>
                        <a:pt x="139" y="25"/>
                        <a:pt x="139" y="23"/>
                        <a:pt x="140" y="22"/>
                      </a:cubicBezTo>
                      <a:cubicBezTo>
                        <a:pt x="139" y="24"/>
                        <a:pt x="139" y="25"/>
                        <a:pt x="138" y="26"/>
                      </a:cubicBezTo>
                      <a:cubicBezTo>
                        <a:pt x="142" y="28"/>
                        <a:pt x="142" y="28"/>
                        <a:pt x="142" y="28"/>
                      </a:cubicBezTo>
                      <a:cubicBezTo>
                        <a:pt x="143" y="27"/>
                        <a:pt x="144" y="26"/>
                        <a:pt x="145" y="25"/>
                      </a:cubicBezTo>
                      <a:cubicBezTo>
                        <a:pt x="133" y="18"/>
                        <a:pt x="133" y="18"/>
                        <a:pt x="133" y="18"/>
                      </a:cubicBezTo>
                      <a:moveTo>
                        <a:pt x="83" y="18"/>
                      </a:moveTo>
                      <a:cubicBezTo>
                        <a:pt x="83" y="18"/>
                        <a:pt x="82" y="18"/>
                        <a:pt x="82" y="19"/>
                      </a:cubicBezTo>
                      <a:cubicBezTo>
                        <a:pt x="84" y="20"/>
                        <a:pt x="86" y="21"/>
                        <a:pt x="89" y="22"/>
                      </a:cubicBezTo>
                      <a:cubicBezTo>
                        <a:pt x="89" y="22"/>
                        <a:pt x="89" y="22"/>
                        <a:pt x="89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moveTo>
                        <a:pt x="53" y="18"/>
                      </a:move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moveTo>
                        <a:pt x="82" y="18"/>
                      </a:moveTo>
                      <a:cubicBezTo>
                        <a:pt x="82" y="18"/>
                        <a:pt x="82" y="18"/>
                        <a:pt x="82" y="18"/>
                      </a:cubicBezTo>
                      <a:cubicBezTo>
                        <a:pt x="82" y="18"/>
                        <a:pt x="82" y="19"/>
                        <a:pt x="82" y="19"/>
                      </a:cubicBezTo>
                      <a:cubicBezTo>
                        <a:pt x="82" y="18"/>
                        <a:pt x="82" y="18"/>
                        <a:pt x="83" y="18"/>
                      </a:cubicBezTo>
                      <a:cubicBezTo>
                        <a:pt x="82" y="18"/>
                        <a:pt x="82" y="18"/>
                        <a:pt x="82" y="18"/>
                      </a:cubicBezTo>
                      <a:moveTo>
                        <a:pt x="76" y="17"/>
                      </a:moveTo>
                      <a:cubicBezTo>
                        <a:pt x="76" y="18"/>
                        <a:pt x="76" y="18"/>
                        <a:pt x="76" y="18"/>
                      </a:cubicBezTo>
                      <a:cubicBezTo>
                        <a:pt x="76" y="18"/>
                        <a:pt x="77" y="18"/>
                        <a:pt x="77" y="18"/>
                      </a:cubicBezTo>
                      <a:cubicBezTo>
                        <a:pt x="77" y="18"/>
                        <a:pt x="77" y="18"/>
                        <a:pt x="77" y="18"/>
                      </a:cubicBezTo>
                      <a:cubicBezTo>
                        <a:pt x="77" y="18"/>
                        <a:pt x="77" y="18"/>
                        <a:pt x="76" y="17"/>
                      </a:cubicBezTo>
                      <a:moveTo>
                        <a:pt x="19" y="17"/>
                      </a:moveTo>
                      <a:cubicBezTo>
                        <a:pt x="19" y="18"/>
                        <a:pt x="18" y="19"/>
                        <a:pt x="18" y="20"/>
                      </a:cubicBezTo>
                      <a:cubicBezTo>
                        <a:pt x="19" y="20"/>
                        <a:pt x="20" y="20"/>
                        <a:pt x="20" y="21"/>
                      </a:cubicBezTo>
                      <a:cubicBezTo>
                        <a:pt x="21" y="20"/>
                        <a:pt x="21" y="20"/>
                        <a:pt x="21" y="19"/>
                      </a:cubicBezTo>
                      <a:cubicBezTo>
                        <a:pt x="21" y="18"/>
                        <a:pt x="20" y="18"/>
                        <a:pt x="19" y="17"/>
                      </a:cubicBezTo>
                      <a:moveTo>
                        <a:pt x="49" y="17"/>
                      </a:moveTo>
                      <a:cubicBezTo>
                        <a:pt x="49" y="18"/>
                        <a:pt x="48" y="19"/>
                        <a:pt x="48" y="20"/>
                      </a:cubicBezTo>
                      <a:cubicBezTo>
                        <a:pt x="48" y="20"/>
                        <a:pt x="49" y="21"/>
                        <a:pt x="50" y="21"/>
                      </a:cubicBezTo>
                      <a:cubicBezTo>
                        <a:pt x="51" y="20"/>
                        <a:pt x="51" y="20"/>
                        <a:pt x="52" y="19"/>
                      </a:cubicBezTo>
                      <a:cubicBezTo>
                        <a:pt x="51" y="18"/>
                        <a:pt x="50" y="18"/>
                        <a:pt x="49" y="17"/>
                      </a:cubicBezTo>
                      <a:moveTo>
                        <a:pt x="92" y="17"/>
                      </a:move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1" y="19"/>
                        <a:pt x="91" y="19"/>
                        <a:pt x="91" y="19"/>
                      </a:cubicBezTo>
                      <a:cubicBezTo>
                        <a:pt x="91" y="19"/>
                        <a:pt x="92" y="18"/>
                        <a:pt x="92" y="17"/>
                      </a:cubicBezTo>
                      <a:cubicBezTo>
                        <a:pt x="92" y="17"/>
                        <a:pt x="92" y="17"/>
                        <a:pt x="92" y="17"/>
                      </a:cubicBezTo>
                      <a:moveTo>
                        <a:pt x="80" y="17"/>
                      </a:moveTo>
                      <a:cubicBezTo>
                        <a:pt x="80" y="17"/>
                        <a:pt x="80" y="17"/>
                        <a:pt x="80" y="17"/>
                      </a:cubicBezTo>
                      <a:cubicBezTo>
                        <a:pt x="80" y="17"/>
                        <a:pt x="81" y="18"/>
                        <a:pt x="81" y="18"/>
                      </a:cubicBezTo>
                      <a:cubicBezTo>
                        <a:pt x="81" y="18"/>
                        <a:pt x="81" y="17"/>
                        <a:pt x="81" y="17"/>
                      </a:cubicBezTo>
                      <a:cubicBezTo>
                        <a:pt x="80" y="17"/>
                        <a:pt x="80" y="17"/>
                        <a:pt x="80" y="17"/>
                      </a:cubicBezTo>
                      <a:moveTo>
                        <a:pt x="31" y="16"/>
                      </a:moveTo>
                      <a:cubicBezTo>
                        <a:pt x="30" y="17"/>
                        <a:pt x="29" y="18"/>
                        <a:pt x="29" y="19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30" y="22"/>
                        <a:pt x="30" y="22"/>
                        <a:pt x="30" y="22"/>
                      </a:cubicBezTo>
                      <a:cubicBezTo>
                        <a:pt x="31" y="21"/>
                        <a:pt x="32" y="19"/>
                        <a:pt x="32" y="18"/>
                      </a:cubicBezTo>
                      <a:cubicBezTo>
                        <a:pt x="33" y="18"/>
                        <a:pt x="33" y="18"/>
                        <a:pt x="33" y="17"/>
                      </a:cubicBezTo>
                      <a:cubicBezTo>
                        <a:pt x="32" y="17"/>
                        <a:pt x="31" y="17"/>
                        <a:pt x="31" y="16"/>
                      </a:cubicBezTo>
                      <a:moveTo>
                        <a:pt x="92" y="16"/>
                      </a:moveTo>
                      <a:cubicBezTo>
                        <a:pt x="92" y="16"/>
                        <a:pt x="92" y="16"/>
                        <a:pt x="92" y="16"/>
                      </a:cubicBezTo>
                      <a:cubicBezTo>
                        <a:pt x="92" y="16"/>
                        <a:pt x="92" y="16"/>
                        <a:pt x="92" y="16"/>
                      </a:cubicBezTo>
                      <a:cubicBezTo>
                        <a:pt x="92" y="16"/>
                        <a:pt x="92" y="16"/>
                        <a:pt x="92" y="16"/>
                      </a:cubicBezTo>
                      <a:cubicBezTo>
                        <a:pt x="92" y="16"/>
                        <a:pt x="92" y="16"/>
                        <a:pt x="92" y="16"/>
                      </a:cubicBezTo>
                      <a:moveTo>
                        <a:pt x="50" y="16"/>
                      </a:moveTo>
                      <a:cubicBezTo>
                        <a:pt x="50" y="16"/>
                        <a:pt x="50" y="17"/>
                        <a:pt x="50" y="17"/>
                      </a:cubicBezTo>
                      <a:cubicBezTo>
                        <a:pt x="50" y="17"/>
                        <a:pt x="51" y="18"/>
                        <a:pt x="52" y="18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moveTo>
                        <a:pt x="71" y="15"/>
                      </a:moveTo>
                      <a:cubicBezTo>
                        <a:pt x="70" y="17"/>
                        <a:pt x="69" y="18"/>
                        <a:pt x="68" y="19"/>
                      </a:cubicBezTo>
                      <a:cubicBezTo>
                        <a:pt x="68" y="19"/>
                        <a:pt x="68" y="19"/>
                        <a:pt x="68" y="20"/>
                      </a:cubicBezTo>
                      <a:cubicBezTo>
                        <a:pt x="69" y="20"/>
                        <a:pt x="70" y="21"/>
                        <a:pt x="71" y="21"/>
                      </a:cubicBezTo>
                      <a:cubicBezTo>
                        <a:pt x="72" y="20"/>
                        <a:pt x="73" y="18"/>
                        <a:pt x="73" y="17"/>
                      </a:cubicBezTo>
                      <a:cubicBezTo>
                        <a:pt x="73" y="17"/>
                        <a:pt x="72" y="16"/>
                        <a:pt x="71" y="15"/>
                      </a:cubicBezTo>
                      <a:moveTo>
                        <a:pt x="78" y="15"/>
                      </a:moveTo>
                      <a:cubicBezTo>
                        <a:pt x="77" y="15"/>
                        <a:pt x="77" y="15"/>
                        <a:pt x="77" y="16"/>
                      </a:cubicBezTo>
                      <a:cubicBezTo>
                        <a:pt x="78" y="16"/>
                        <a:pt x="78" y="16"/>
                        <a:pt x="79" y="16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8" y="15"/>
                        <a:pt x="78" y="15"/>
                        <a:pt x="78" y="15"/>
                      </a:cubicBezTo>
                      <a:moveTo>
                        <a:pt x="98" y="15"/>
                      </a:moveTo>
                      <a:cubicBezTo>
                        <a:pt x="97" y="15"/>
                        <a:pt x="97" y="16"/>
                        <a:pt x="97" y="17"/>
                      </a:cubicBezTo>
                      <a:cubicBezTo>
                        <a:pt x="103" y="21"/>
                        <a:pt x="103" y="21"/>
                        <a:pt x="103" y="21"/>
                      </a:cubicBezTo>
                      <a:cubicBezTo>
                        <a:pt x="104" y="20"/>
                        <a:pt x="104" y="19"/>
                        <a:pt x="104" y="19"/>
                      </a:cubicBezTo>
                      <a:cubicBezTo>
                        <a:pt x="102" y="17"/>
                        <a:pt x="100" y="16"/>
                        <a:pt x="98" y="15"/>
                      </a:cubicBezTo>
                      <a:moveTo>
                        <a:pt x="15" y="15"/>
                      </a:moveTo>
                      <a:cubicBezTo>
                        <a:pt x="14" y="16"/>
                        <a:pt x="14" y="16"/>
                        <a:pt x="13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moveTo>
                        <a:pt x="71" y="14"/>
                      </a:moveTo>
                      <a:cubicBezTo>
                        <a:pt x="71" y="14"/>
                        <a:pt x="71" y="15"/>
                        <a:pt x="71" y="15"/>
                      </a:cubicBezTo>
                      <a:cubicBezTo>
                        <a:pt x="72" y="15"/>
                        <a:pt x="73" y="16"/>
                        <a:pt x="74" y="16"/>
                      </a:cubicBezTo>
                      <a:cubicBezTo>
                        <a:pt x="74" y="16"/>
                        <a:pt x="74" y="16"/>
                        <a:pt x="74" y="16"/>
                      </a:cubicBezTo>
                      <a:cubicBezTo>
                        <a:pt x="73" y="16"/>
                        <a:pt x="72" y="15"/>
                        <a:pt x="71" y="14"/>
                      </a:cubicBezTo>
                      <a:moveTo>
                        <a:pt x="56" y="14"/>
                      </a:moveTo>
                      <a:cubicBezTo>
                        <a:pt x="56" y="14"/>
                        <a:pt x="56" y="14"/>
                        <a:pt x="56" y="15"/>
                      </a:cubicBezTo>
                      <a:cubicBezTo>
                        <a:pt x="57" y="15"/>
                        <a:pt x="58" y="15"/>
                        <a:pt x="59" y="16"/>
                      </a:cubicBezTo>
                      <a:cubicBezTo>
                        <a:pt x="59" y="15"/>
                        <a:pt x="59" y="15"/>
                        <a:pt x="59" y="15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moveTo>
                        <a:pt x="55" y="14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4"/>
                        <a:pt x="55" y="14"/>
                        <a:pt x="55" y="14"/>
                      </a:cubicBezTo>
                      <a:moveTo>
                        <a:pt x="85" y="13"/>
                      </a:moveTo>
                      <a:cubicBezTo>
                        <a:pt x="84" y="14"/>
                        <a:pt x="84" y="14"/>
                        <a:pt x="83" y="15"/>
                      </a:cubicBezTo>
                      <a:cubicBezTo>
                        <a:pt x="86" y="17"/>
                        <a:pt x="88" y="18"/>
                        <a:pt x="90" y="19"/>
                      </a:cubicBezTo>
                      <a:cubicBezTo>
                        <a:pt x="91" y="18"/>
                        <a:pt x="91" y="18"/>
                        <a:pt x="92" y="17"/>
                      </a:cubicBezTo>
                      <a:cubicBezTo>
                        <a:pt x="89" y="16"/>
                        <a:pt x="87" y="14"/>
                        <a:pt x="85" y="13"/>
                      </a:cubicBezTo>
                      <a:moveTo>
                        <a:pt x="94" y="13"/>
                      </a:moveTo>
                      <a:cubicBezTo>
                        <a:pt x="94" y="13"/>
                        <a:pt x="93" y="14"/>
                        <a:pt x="93" y="15"/>
                      </a:cubicBezTo>
                      <a:cubicBezTo>
                        <a:pt x="93" y="15"/>
                        <a:pt x="93" y="15"/>
                        <a:pt x="93" y="15"/>
                      </a:cubicBezTo>
                      <a:cubicBezTo>
                        <a:pt x="94" y="14"/>
                        <a:pt x="94" y="13"/>
                        <a:pt x="94" y="13"/>
                      </a:cubicBezTo>
                      <a:cubicBezTo>
                        <a:pt x="94" y="13"/>
                        <a:pt x="94" y="13"/>
                        <a:pt x="94" y="13"/>
                      </a:cubicBezTo>
                      <a:moveTo>
                        <a:pt x="72" y="12"/>
                      </a:moveTo>
                      <a:cubicBezTo>
                        <a:pt x="72" y="12"/>
                        <a:pt x="72" y="12"/>
                        <a:pt x="72" y="13"/>
                      </a:cubicBezTo>
                      <a:cubicBezTo>
                        <a:pt x="73" y="13"/>
                        <a:pt x="74" y="14"/>
                        <a:pt x="75" y="14"/>
                      </a:cubicBezTo>
                      <a:cubicBezTo>
                        <a:pt x="75" y="14"/>
                        <a:pt x="75" y="14"/>
                        <a:pt x="75" y="14"/>
                      </a:cubicBezTo>
                      <a:cubicBezTo>
                        <a:pt x="72" y="12"/>
                        <a:pt x="72" y="12"/>
                        <a:pt x="72" y="12"/>
                      </a:cubicBezTo>
                      <a:moveTo>
                        <a:pt x="52" y="12"/>
                      </a:moveTo>
                      <a:cubicBezTo>
                        <a:pt x="52" y="12"/>
                        <a:pt x="52" y="12"/>
                        <a:pt x="52" y="12"/>
                      </a:cubicBezTo>
                      <a:cubicBezTo>
                        <a:pt x="53" y="13"/>
                        <a:pt x="54" y="13"/>
                        <a:pt x="55" y="14"/>
                      </a:cubicBezTo>
                      <a:cubicBezTo>
                        <a:pt x="55" y="14"/>
                        <a:pt x="55" y="13"/>
                        <a:pt x="55" y="13"/>
                      </a:cubicBezTo>
                      <a:cubicBezTo>
                        <a:pt x="52" y="12"/>
                        <a:pt x="52" y="12"/>
                        <a:pt x="52" y="12"/>
                      </a:cubicBezTo>
                      <a:moveTo>
                        <a:pt x="85" y="12"/>
                      </a:move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7" y="13"/>
                        <a:pt x="90" y="15"/>
                        <a:pt x="92" y="16"/>
                      </a:cubicBezTo>
                      <a:cubicBezTo>
                        <a:pt x="92" y="16"/>
                        <a:pt x="92" y="16"/>
                        <a:pt x="92" y="16"/>
                      </a:cubicBezTo>
                      <a:cubicBezTo>
                        <a:pt x="90" y="15"/>
                        <a:pt x="87" y="13"/>
                        <a:pt x="85" y="12"/>
                      </a:cubicBezTo>
                      <a:moveTo>
                        <a:pt x="83" y="12"/>
                      </a:moveTo>
                      <a:cubicBezTo>
                        <a:pt x="83" y="13"/>
                        <a:pt x="82" y="13"/>
                        <a:pt x="82" y="14"/>
                      </a:cubicBezTo>
                      <a:cubicBezTo>
                        <a:pt x="82" y="14"/>
                        <a:pt x="82" y="15"/>
                        <a:pt x="83" y="15"/>
                      </a:cubicBezTo>
                      <a:cubicBezTo>
                        <a:pt x="83" y="14"/>
                        <a:pt x="84" y="13"/>
                        <a:pt x="84" y="13"/>
                      </a:cubicBezTo>
                      <a:cubicBezTo>
                        <a:pt x="84" y="12"/>
                        <a:pt x="83" y="12"/>
                        <a:pt x="83" y="12"/>
                      </a:cubicBezTo>
                      <a:moveTo>
                        <a:pt x="137" y="12"/>
                      </a:moveTo>
                      <a:cubicBezTo>
                        <a:pt x="137" y="13"/>
                        <a:pt x="136" y="14"/>
                        <a:pt x="135" y="16"/>
                      </a:cubicBezTo>
                      <a:cubicBezTo>
                        <a:pt x="138" y="17"/>
                        <a:pt x="142" y="19"/>
                        <a:pt x="145" y="21"/>
                      </a:cubicBezTo>
                      <a:cubicBezTo>
                        <a:pt x="146" y="22"/>
                        <a:pt x="146" y="22"/>
                        <a:pt x="147" y="22"/>
                      </a:cubicBezTo>
                      <a:cubicBezTo>
                        <a:pt x="147" y="21"/>
                        <a:pt x="148" y="20"/>
                        <a:pt x="149" y="19"/>
                      </a:cubicBezTo>
                      <a:cubicBezTo>
                        <a:pt x="145" y="16"/>
                        <a:pt x="141" y="14"/>
                        <a:pt x="137" y="12"/>
                      </a:cubicBezTo>
                      <a:moveTo>
                        <a:pt x="22" y="12"/>
                      </a:moveTo>
                      <a:cubicBezTo>
                        <a:pt x="22" y="13"/>
                        <a:pt x="21" y="15"/>
                        <a:pt x="20" y="16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3" y="16"/>
                        <a:pt x="24" y="15"/>
                        <a:pt x="25" y="13"/>
                      </a:cubicBezTo>
                      <a:cubicBezTo>
                        <a:pt x="24" y="13"/>
                        <a:pt x="23" y="12"/>
                        <a:pt x="22" y="12"/>
                      </a:cubicBezTo>
                      <a:moveTo>
                        <a:pt x="40" y="12"/>
                      </a:moveTo>
                      <a:cubicBezTo>
                        <a:pt x="39" y="12"/>
                        <a:pt x="39" y="13"/>
                        <a:pt x="38" y="14"/>
                      </a:cubicBezTo>
                      <a:cubicBezTo>
                        <a:pt x="39" y="14"/>
                        <a:pt x="39" y="14"/>
                        <a:pt x="39" y="14"/>
                      </a:cubicBezTo>
                      <a:cubicBezTo>
                        <a:pt x="40" y="14"/>
                        <a:pt x="40" y="13"/>
                        <a:pt x="41" y="12"/>
                      </a:cubicBezTo>
                      <a:cubicBezTo>
                        <a:pt x="40" y="12"/>
                        <a:pt x="40" y="12"/>
                        <a:pt x="40" y="12"/>
                      </a:cubicBezTo>
                      <a:moveTo>
                        <a:pt x="137" y="11"/>
                      </a:moveTo>
                      <a:cubicBezTo>
                        <a:pt x="136" y="13"/>
                        <a:pt x="135" y="14"/>
                        <a:pt x="135" y="15"/>
                      </a:cubicBezTo>
                      <a:cubicBezTo>
                        <a:pt x="135" y="15"/>
                        <a:pt x="135" y="15"/>
                        <a:pt x="135" y="15"/>
                      </a:cubicBezTo>
                      <a:cubicBezTo>
                        <a:pt x="135" y="15"/>
                        <a:pt x="135" y="15"/>
                        <a:pt x="135" y="15"/>
                      </a:cubicBezTo>
                      <a:cubicBezTo>
                        <a:pt x="137" y="12"/>
                        <a:pt x="137" y="12"/>
                        <a:pt x="137" y="12"/>
                      </a:cubicBezTo>
                      <a:cubicBezTo>
                        <a:pt x="137" y="12"/>
                        <a:pt x="137" y="12"/>
                        <a:pt x="137" y="11"/>
                      </a:cubicBezTo>
                      <a:moveTo>
                        <a:pt x="109" y="11"/>
                      </a:moveTo>
                      <a:cubicBezTo>
                        <a:pt x="108" y="13"/>
                        <a:pt x="107" y="15"/>
                        <a:pt x="106" y="16"/>
                      </a:cubicBezTo>
                      <a:cubicBezTo>
                        <a:pt x="113" y="20"/>
                        <a:pt x="119" y="23"/>
                        <a:pt x="125" y="26"/>
                      </a:cubicBezTo>
                      <a:cubicBezTo>
                        <a:pt x="125" y="25"/>
                        <a:pt x="126" y="24"/>
                        <a:pt x="126" y="23"/>
                      </a:cubicBezTo>
                      <a:cubicBezTo>
                        <a:pt x="127" y="23"/>
                        <a:pt x="127" y="23"/>
                        <a:pt x="127" y="22"/>
                      </a:cubicBezTo>
                      <a:cubicBezTo>
                        <a:pt x="123" y="20"/>
                        <a:pt x="120" y="18"/>
                        <a:pt x="116" y="15"/>
                      </a:cubicBezTo>
                      <a:cubicBezTo>
                        <a:pt x="116" y="16"/>
                        <a:pt x="116" y="16"/>
                        <a:pt x="116" y="16"/>
                      </a:cubicBezTo>
                      <a:cubicBezTo>
                        <a:pt x="116" y="16"/>
                        <a:pt x="116" y="16"/>
                        <a:pt x="116" y="15"/>
                      </a:cubicBezTo>
                      <a:cubicBezTo>
                        <a:pt x="114" y="14"/>
                        <a:pt x="112" y="13"/>
                        <a:pt x="109" y="11"/>
                      </a:cubicBezTo>
                      <a:moveTo>
                        <a:pt x="84" y="11"/>
                      </a:moveTo>
                      <a:cubicBezTo>
                        <a:pt x="84" y="11"/>
                        <a:pt x="84" y="11"/>
                        <a:pt x="84" y="11"/>
                      </a:cubicBezTo>
                      <a:cubicBezTo>
                        <a:pt x="84" y="11"/>
                        <a:pt x="84" y="11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4" y="11"/>
                        <a:pt x="84" y="11"/>
                        <a:pt x="84" y="11"/>
                      </a:cubicBezTo>
                      <a:moveTo>
                        <a:pt x="38" y="11"/>
                      </a:moveTo>
                      <a:cubicBezTo>
                        <a:pt x="38" y="12"/>
                        <a:pt x="38" y="12"/>
                        <a:pt x="37" y="13"/>
                      </a:cubicBezTo>
                      <a:cubicBezTo>
                        <a:pt x="37" y="13"/>
                        <a:pt x="38" y="14"/>
                        <a:pt x="38" y="14"/>
                      </a:cubicBezTo>
                      <a:cubicBezTo>
                        <a:pt x="39" y="13"/>
                        <a:pt x="39" y="12"/>
                        <a:pt x="40" y="11"/>
                      </a:cubicBezTo>
                      <a:cubicBezTo>
                        <a:pt x="39" y="11"/>
                        <a:pt x="39" y="11"/>
                        <a:pt x="38" y="11"/>
                      </a:cubicBezTo>
                      <a:moveTo>
                        <a:pt x="138" y="11"/>
                      </a:move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40" y="13"/>
                        <a:pt x="142" y="14"/>
                        <a:pt x="144" y="15"/>
                      </a:cubicBezTo>
                      <a:cubicBezTo>
                        <a:pt x="146" y="16"/>
                        <a:pt x="147" y="17"/>
                        <a:pt x="149" y="18"/>
                      </a:cubicBezTo>
                      <a:cubicBezTo>
                        <a:pt x="149" y="18"/>
                        <a:pt x="149" y="18"/>
                        <a:pt x="149" y="18"/>
                      </a:cubicBezTo>
                      <a:cubicBezTo>
                        <a:pt x="146" y="16"/>
                        <a:pt x="142" y="13"/>
                        <a:pt x="138" y="11"/>
                      </a:cubicBezTo>
                      <a:moveTo>
                        <a:pt x="40" y="11"/>
                      </a:move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40" y="11"/>
                        <a:pt x="41" y="11"/>
                        <a:pt x="41" y="11"/>
                      </a:cubicBezTo>
                      <a:cubicBezTo>
                        <a:pt x="41" y="11"/>
                        <a:pt x="41" y="11"/>
                        <a:pt x="41" y="11"/>
                      </a:cubicBezTo>
                      <a:cubicBezTo>
                        <a:pt x="41" y="11"/>
                        <a:pt x="40" y="11"/>
                        <a:pt x="40" y="11"/>
                      </a:cubicBezTo>
                      <a:moveTo>
                        <a:pt x="119" y="10"/>
                      </a:moveTo>
                      <a:cubicBezTo>
                        <a:pt x="119" y="11"/>
                        <a:pt x="118" y="12"/>
                        <a:pt x="118" y="13"/>
                      </a:cubicBezTo>
                      <a:cubicBezTo>
                        <a:pt x="128" y="20"/>
                        <a:pt x="128" y="20"/>
                        <a:pt x="128" y="20"/>
                      </a:cubicBezTo>
                      <a:cubicBezTo>
                        <a:pt x="129" y="19"/>
                        <a:pt x="130" y="18"/>
                        <a:pt x="130" y="17"/>
                      </a:cubicBezTo>
                      <a:cubicBezTo>
                        <a:pt x="119" y="10"/>
                        <a:pt x="119" y="10"/>
                        <a:pt x="119" y="10"/>
                      </a:cubicBezTo>
                      <a:moveTo>
                        <a:pt x="137" y="10"/>
                      </a:moveTo>
                      <a:cubicBezTo>
                        <a:pt x="137" y="11"/>
                        <a:pt x="137" y="11"/>
                        <a:pt x="137" y="11"/>
                      </a:cubicBezTo>
                      <a:cubicBezTo>
                        <a:pt x="137" y="11"/>
                        <a:pt x="137" y="11"/>
                        <a:pt x="137" y="11"/>
                      </a:cubicBez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38" y="10"/>
                        <a:pt x="138" y="10"/>
                        <a:pt x="137" y="10"/>
                      </a:cubicBezTo>
                      <a:moveTo>
                        <a:pt x="80" y="10"/>
                      </a:moveTo>
                      <a:cubicBezTo>
                        <a:pt x="80" y="11"/>
                        <a:pt x="79" y="12"/>
                        <a:pt x="79" y="13"/>
                      </a:cubicBezTo>
                      <a:cubicBezTo>
                        <a:pt x="79" y="13"/>
                        <a:pt x="80" y="13"/>
                        <a:pt x="80" y="13"/>
                      </a:cubicBezTo>
                      <a:cubicBezTo>
                        <a:pt x="82" y="11"/>
                        <a:pt x="82" y="11"/>
                        <a:pt x="82" y="11"/>
                      </a:cubicBezTo>
                      <a:cubicBezTo>
                        <a:pt x="81" y="11"/>
                        <a:pt x="81" y="11"/>
                        <a:pt x="80" y="10"/>
                      </a:cubicBezTo>
                      <a:moveTo>
                        <a:pt x="39" y="10"/>
                      </a:moveTo>
                      <a:cubicBezTo>
                        <a:pt x="39" y="10"/>
                        <a:pt x="39" y="10"/>
                        <a:pt x="39" y="10"/>
                      </a:cubicBezTo>
                      <a:cubicBezTo>
                        <a:pt x="39" y="10"/>
                        <a:pt x="39" y="11"/>
                        <a:pt x="40" y="11"/>
                      </a:cubicBezTo>
                      <a:cubicBezTo>
                        <a:pt x="40" y="11"/>
                        <a:pt x="40" y="11"/>
                        <a:pt x="40" y="10"/>
                      </a:cubicBezTo>
                      <a:cubicBezTo>
                        <a:pt x="40" y="10"/>
                        <a:pt x="39" y="10"/>
                        <a:pt x="39" y="10"/>
                      </a:cubicBezTo>
                      <a:moveTo>
                        <a:pt x="81" y="9"/>
                      </a:moveTo>
                      <a:cubicBezTo>
                        <a:pt x="81" y="9"/>
                        <a:pt x="81" y="9"/>
                        <a:pt x="81" y="9"/>
                      </a:cubicBezTo>
                      <a:cubicBezTo>
                        <a:pt x="81" y="10"/>
                        <a:pt x="82" y="10"/>
                        <a:pt x="82" y="10"/>
                      </a:cubicBezTo>
                      <a:cubicBezTo>
                        <a:pt x="82" y="10"/>
                        <a:pt x="82" y="10"/>
                        <a:pt x="82" y="10"/>
                      </a:cubicBezTo>
                      <a:cubicBezTo>
                        <a:pt x="82" y="10"/>
                        <a:pt x="81" y="10"/>
                        <a:pt x="81" y="9"/>
                      </a:cubicBezTo>
                      <a:moveTo>
                        <a:pt x="18" y="9"/>
                      </a:moveTo>
                      <a:cubicBezTo>
                        <a:pt x="17" y="11"/>
                        <a:pt x="16" y="12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8" y="9"/>
                        <a:pt x="18" y="9"/>
                      </a:cubicBezTo>
                      <a:moveTo>
                        <a:pt x="35" y="9"/>
                      </a:moveTo>
                      <a:cubicBezTo>
                        <a:pt x="35" y="10"/>
                        <a:pt x="34" y="10"/>
                        <a:pt x="34" y="11"/>
                      </a:cubicBezTo>
                      <a:cubicBezTo>
                        <a:pt x="35" y="12"/>
                        <a:pt x="35" y="12"/>
                        <a:pt x="36" y="12"/>
                      </a:cubicBezTo>
                      <a:cubicBezTo>
                        <a:pt x="36" y="12"/>
                        <a:pt x="37" y="11"/>
                        <a:pt x="37" y="10"/>
                      </a:cubicBezTo>
                      <a:cubicBezTo>
                        <a:pt x="37" y="10"/>
                        <a:pt x="36" y="9"/>
                        <a:pt x="35" y="9"/>
                      </a:cubicBezTo>
                      <a:moveTo>
                        <a:pt x="87" y="9"/>
                      </a:moveTo>
                      <a:cubicBezTo>
                        <a:pt x="87" y="9"/>
                        <a:pt x="86" y="10"/>
                        <a:pt x="86" y="10"/>
                      </a:cubicBezTo>
                      <a:cubicBezTo>
                        <a:pt x="93" y="14"/>
                        <a:pt x="93" y="14"/>
                        <a:pt x="93" y="14"/>
                      </a:cubicBezTo>
                      <a:cubicBezTo>
                        <a:pt x="93" y="14"/>
                        <a:pt x="94" y="13"/>
                        <a:pt x="94" y="13"/>
                      </a:cubicBezTo>
                      <a:cubicBezTo>
                        <a:pt x="92" y="11"/>
                        <a:pt x="89" y="10"/>
                        <a:pt x="87" y="9"/>
                      </a:cubicBezTo>
                      <a:moveTo>
                        <a:pt x="60" y="9"/>
                      </a:moveTo>
                      <a:cubicBezTo>
                        <a:pt x="59" y="10"/>
                        <a:pt x="58" y="12"/>
                        <a:pt x="57" y="13"/>
                      </a:cubicBezTo>
                      <a:cubicBezTo>
                        <a:pt x="58" y="14"/>
                        <a:pt x="58" y="14"/>
                        <a:pt x="59" y="15"/>
                      </a:cubicBezTo>
                      <a:cubicBezTo>
                        <a:pt x="62" y="10"/>
                        <a:pt x="62" y="10"/>
                        <a:pt x="62" y="10"/>
                      </a:cubicBezTo>
                      <a:cubicBezTo>
                        <a:pt x="61" y="10"/>
                        <a:pt x="60" y="9"/>
                        <a:pt x="60" y="9"/>
                      </a:cubicBezTo>
                      <a:moveTo>
                        <a:pt x="36" y="8"/>
                      </a:move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6" y="9"/>
                        <a:pt x="37" y="9"/>
                        <a:pt x="38" y="10"/>
                      </a:cubicBezTo>
                      <a:cubicBezTo>
                        <a:pt x="38" y="10"/>
                        <a:pt x="38" y="9"/>
                        <a:pt x="38" y="9"/>
                      </a:cubicBezTo>
                      <a:cubicBezTo>
                        <a:pt x="37" y="9"/>
                        <a:pt x="36" y="9"/>
                        <a:pt x="36" y="8"/>
                      </a:cubicBezTo>
                      <a:moveTo>
                        <a:pt x="59" y="8"/>
                      </a:move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1"/>
                        <a:pt x="58" y="10"/>
                        <a:pt x="59" y="8"/>
                      </a:cubicBezTo>
                      <a:cubicBezTo>
                        <a:pt x="59" y="8"/>
                        <a:pt x="59" y="8"/>
                        <a:pt x="59" y="8"/>
                      </a:cubicBezTo>
                      <a:moveTo>
                        <a:pt x="85" y="8"/>
                      </a:moveTo>
                      <a:cubicBezTo>
                        <a:pt x="85" y="8"/>
                        <a:pt x="85" y="9"/>
                        <a:pt x="85" y="9"/>
                      </a:cubicBezTo>
                      <a:cubicBezTo>
                        <a:pt x="86" y="10"/>
                        <a:pt x="86" y="10"/>
                        <a:pt x="86" y="10"/>
                      </a:cubicBezTo>
                      <a:cubicBezTo>
                        <a:pt x="86" y="10"/>
                        <a:pt x="86" y="9"/>
                        <a:pt x="87" y="9"/>
                      </a:cubicBezTo>
                      <a:cubicBezTo>
                        <a:pt x="86" y="8"/>
                        <a:pt x="86" y="8"/>
                        <a:pt x="85" y="8"/>
                      </a:cubicBezTo>
                      <a:moveTo>
                        <a:pt x="60" y="8"/>
                      </a:moveTo>
                      <a:cubicBezTo>
                        <a:pt x="60" y="8"/>
                        <a:pt x="60" y="8"/>
                        <a:pt x="60" y="8"/>
                      </a:cubicBezTo>
                      <a:cubicBezTo>
                        <a:pt x="61" y="8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1" y="8"/>
                        <a:pt x="60" y="8"/>
                      </a:cubicBezTo>
                      <a:moveTo>
                        <a:pt x="75" y="7"/>
                      </a:moveTo>
                      <a:cubicBezTo>
                        <a:pt x="75" y="8"/>
                        <a:pt x="74" y="9"/>
                        <a:pt x="74" y="10"/>
                      </a:cubicBezTo>
                      <a:cubicBezTo>
                        <a:pt x="75" y="10"/>
                        <a:pt x="76" y="11"/>
                        <a:pt x="77" y="11"/>
                      </a:cubicBezTo>
                      <a:cubicBezTo>
                        <a:pt x="77" y="11"/>
                        <a:pt x="78" y="10"/>
                        <a:pt x="78" y="9"/>
                      </a:cubicBezTo>
                      <a:cubicBezTo>
                        <a:pt x="77" y="9"/>
                        <a:pt x="77" y="8"/>
                        <a:pt x="76" y="8"/>
                      </a:cubicBezTo>
                      <a:cubicBezTo>
                        <a:pt x="76" y="7"/>
                        <a:pt x="76" y="7"/>
                        <a:pt x="75" y="7"/>
                      </a:cubicBezTo>
                      <a:moveTo>
                        <a:pt x="59" y="7"/>
                      </a:move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moveTo>
                        <a:pt x="103" y="7"/>
                      </a:moveTo>
                      <a:cubicBezTo>
                        <a:pt x="102" y="9"/>
                        <a:pt x="100" y="11"/>
                        <a:pt x="99" y="12"/>
                      </a:cubicBezTo>
                      <a:cubicBezTo>
                        <a:pt x="102" y="14"/>
                        <a:pt x="104" y="15"/>
                        <a:pt x="106" y="16"/>
                      </a:cubicBezTo>
                      <a:cubicBezTo>
                        <a:pt x="107" y="14"/>
                        <a:pt x="108" y="13"/>
                        <a:pt x="109" y="11"/>
                      </a:cubicBezTo>
                      <a:cubicBezTo>
                        <a:pt x="107" y="10"/>
                        <a:pt x="105" y="8"/>
                        <a:pt x="103" y="7"/>
                      </a:cubicBezTo>
                      <a:moveTo>
                        <a:pt x="62" y="7"/>
                      </a:moveTo>
                      <a:cubicBezTo>
                        <a:pt x="63" y="7"/>
                        <a:pt x="63" y="7"/>
                        <a:pt x="63" y="7"/>
                      </a:cubicBezTo>
                      <a:cubicBezTo>
                        <a:pt x="63" y="7"/>
                        <a:pt x="63" y="7"/>
                        <a:pt x="63" y="7"/>
                      </a:cubicBezTo>
                      <a:cubicBezTo>
                        <a:pt x="62" y="7"/>
                        <a:pt x="62" y="7"/>
                        <a:pt x="62" y="7"/>
                      </a:cubicBezTo>
                      <a:moveTo>
                        <a:pt x="42" y="7"/>
                      </a:moveTo>
                      <a:cubicBezTo>
                        <a:pt x="42" y="7"/>
                        <a:pt x="42" y="7"/>
                        <a:pt x="42" y="7"/>
                      </a:cubicBezTo>
                      <a:cubicBezTo>
                        <a:pt x="42" y="7"/>
                        <a:pt x="43" y="7"/>
                        <a:pt x="43" y="8"/>
                      </a:cubicBezTo>
                      <a:cubicBezTo>
                        <a:pt x="43" y="7"/>
                        <a:pt x="43" y="7"/>
                        <a:pt x="43" y="7"/>
                      </a:cubicBezTo>
                      <a:cubicBezTo>
                        <a:pt x="43" y="7"/>
                        <a:pt x="43" y="7"/>
                        <a:pt x="42" y="7"/>
                      </a:cubicBezTo>
                      <a:moveTo>
                        <a:pt x="56" y="6"/>
                      </a:moveTo>
                      <a:cubicBezTo>
                        <a:pt x="55" y="8"/>
                        <a:pt x="54" y="10"/>
                        <a:pt x="53" y="11"/>
                      </a:cubicBezTo>
                      <a:cubicBezTo>
                        <a:pt x="54" y="12"/>
                        <a:pt x="54" y="12"/>
                        <a:pt x="55" y="13"/>
                      </a:cubicBezTo>
                      <a:cubicBezTo>
                        <a:pt x="56" y="11"/>
                        <a:pt x="57" y="9"/>
                        <a:pt x="58" y="8"/>
                      </a:cubicBezTo>
                      <a:cubicBezTo>
                        <a:pt x="57" y="7"/>
                        <a:pt x="57" y="7"/>
                        <a:pt x="56" y="6"/>
                      </a:cubicBezTo>
                      <a:moveTo>
                        <a:pt x="83" y="6"/>
                      </a:moveTo>
                      <a:cubicBezTo>
                        <a:pt x="82" y="7"/>
                        <a:pt x="82" y="7"/>
                        <a:pt x="82" y="8"/>
                      </a:cubicBezTo>
                      <a:cubicBezTo>
                        <a:pt x="83" y="8"/>
                        <a:pt x="83" y="8"/>
                        <a:pt x="83" y="8"/>
                      </a:cubicBezTo>
                      <a:cubicBezTo>
                        <a:pt x="84" y="7"/>
                        <a:pt x="84" y="7"/>
                        <a:pt x="84" y="7"/>
                      </a:cubicBezTo>
                      <a:cubicBezTo>
                        <a:pt x="84" y="7"/>
                        <a:pt x="83" y="7"/>
                        <a:pt x="83" y="6"/>
                      </a:cubicBezTo>
                      <a:moveTo>
                        <a:pt x="76" y="6"/>
                      </a:moveTo>
                      <a:cubicBezTo>
                        <a:pt x="76" y="6"/>
                        <a:pt x="76" y="6"/>
                        <a:pt x="76" y="6"/>
                      </a:cubicBezTo>
                      <a:cubicBezTo>
                        <a:pt x="77" y="7"/>
                        <a:pt x="78" y="8"/>
                        <a:pt x="79" y="8"/>
                      </a:cubicBezTo>
                      <a:cubicBezTo>
                        <a:pt x="79" y="8"/>
                        <a:pt x="79" y="8"/>
                        <a:pt x="79" y="8"/>
                      </a:cubicBezTo>
                      <a:cubicBezTo>
                        <a:pt x="78" y="8"/>
                        <a:pt x="77" y="7"/>
                        <a:pt x="76" y="6"/>
                      </a:cubicBezTo>
                      <a:moveTo>
                        <a:pt x="141" y="6"/>
                      </a:moveTo>
                      <a:cubicBezTo>
                        <a:pt x="141" y="6"/>
                        <a:pt x="141" y="7"/>
                        <a:pt x="140" y="7"/>
                      </a:cubicBezTo>
                      <a:cubicBezTo>
                        <a:pt x="144" y="9"/>
                        <a:pt x="148" y="11"/>
                        <a:pt x="152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48" y="10"/>
                        <a:pt x="145" y="8"/>
                        <a:pt x="141" y="6"/>
                      </a:cubicBezTo>
                      <a:moveTo>
                        <a:pt x="41" y="6"/>
                      </a:move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1" y="6"/>
                        <a:pt x="42" y="7"/>
                        <a:pt x="42" y="7"/>
                      </a:cubicBezTo>
                      <a:cubicBezTo>
                        <a:pt x="42" y="7"/>
                        <a:pt x="42" y="7"/>
                        <a:pt x="42" y="6"/>
                      </a:cubicBezTo>
                      <a:cubicBezTo>
                        <a:pt x="42" y="6"/>
                        <a:pt x="42" y="6"/>
                        <a:pt x="41" y="6"/>
                      </a:cubicBezTo>
                      <a:moveTo>
                        <a:pt x="140" y="6"/>
                      </a:moveTo>
                      <a:cubicBezTo>
                        <a:pt x="140" y="6"/>
                        <a:pt x="140" y="6"/>
                        <a:pt x="140" y="6"/>
                      </a:cubicBezTo>
                      <a:cubicBezTo>
                        <a:pt x="140" y="7"/>
                        <a:pt x="140" y="7"/>
                        <a:pt x="140" y="7"/>
                      </a:cubicBezTo>
                      <a:cubicBezTo>
                        <a:pt x="140" y="6"/>
                        <a:pt x="140" y="6"/>
                        <a:pt x="140" y="6"/>
                      </a:cubicBezTo>
                      <a:cubicBezTo>
                        <a:pt x="140" y="6"/>
                        <a:pt x="140" y="6"/>
                        <a:pt x="140" y="6"/>
                      </a:cubicBezTo>
                      <a:moveTo>
                        <a:pt x="141" y="5"/>
                      </a:moveTo>
                      <a:cubicBezTo>
                        <a:pt x="141" y="6"/>
                        <a:pt x="141" y="6"/>
                        <a:pt x="141" y="6"/>
                      </a:cubicBezTo>
                      <a:cubicBezTo>
                        <a:pt x="145" y="8"/>
                        <a:pt x="148" y="10"/>
                        <a:pt x="152" y="13"/>
                      </a:cubicBezTo>
                      <a:cubicBezTo>
                        <a:pt x="152" y="12"/>
                        <a:pt x="152" y="12"/>
                        <a:pt x="153" y="12"/>
                      </a:cubicBezTo>
                      <a:cubicBezTo>
                        <a:pt x="149" y="10"/>
                        <a:pt x="145" y="8"/>
                        <a:pt x="141" y="5"/>
                      </a:cubicBezTo>
                      <a:moveTo>
                        <a:pt x="57" y="5"/>
                      </a:moveTo>
                      <a:cubicBezTo>
                        <a:pt x="57" y="6"/>
                        <a:pt x="56" y="6"/>
                        <a:pt x="56" y="6"/>
                      </a:cubicBezTo>
                      <a:cubicBezTo>
                        <a:pt x="57" y="6"/>
                        <a:pt x="58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8" y="6"/>
                        <a:pt x="57" y="6"/>
                        <a:pt x="57" y="5"/>
                      </a:cubicBezTo>
                      <a:moveTo>
                        <a:pt x="142" y="5"/>
                      </a:move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5" y="8"/>
                        <a:pt x="149" y="10"/>
                        <a:pt x="153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49" y="10"/>
                        <a:pt x="145" y="7"/>
                        <a:pt x="142" y="5"/>
                      </a:cubicBezTo>
                      <a:moveTo>
                        <a:pt x="141" y="5"/>
                      </a:moveTo>
                      <a:cubicBezTo>
                        <a:pt x="141" y="5"/>
                        <a:pt x="140" y="5"/>
                        <a:pt x="140" y="5"/>
                      </a:cubicBezTo>
                      <a:cubicBezTo>
                        <a:pt x="140" y="5"/>
                        <a:pt x="140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moveTo>
                        <a:pt x="141" y="5"/>
                      </a:move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moveTo>
                        <a:pt x="99" y="5"/>
                      </a:moveTo>
                      <a:cubicBezTo>
                        <a:pt x="98" y="6"/>
                        <a:pt x="96" y="8"/>
                        <a:pt x="95" y="10"/>
                      </a:cubicBezTo>
                      <a:cubicBezTo>
                        <a:pt x="96" y="10"/>
                        <a:pt x="96" y="10"/>
                        <a:pt x="96" y="10"/>
                      </a:cubicBezTo>
                      <a:cubicBezTo>
                        <a:pt x="97" y="8"/>
                        <a:pt x="98" y="6"/>
                        <a:pt x="99" y="5"/>
                      </a:cubicBezTo>
                      <a:cubicBezTo>
                        <a:pt x="99" y="5"/>
                        <a:pt x="99" y="5"/>
                        <a:pt x="99" y="5"/>
                      </a:cubicBezTo>
                      <a:moveTo>
                        <a:pt x="38" y="4"/>
                      </a:moveTo>
                      <a:cubicBezTo>
                        <a:pt x="38" y="4"/>
                        <a:pt x="38" y="4"/>
                        <a:pt x="38" y="5"/>
                      </a:cubicBezTo>
                      <a:cubicBezTo>
                        <a:pt x="39" y="5"/>
                        <a:pt x="39" y="5"/>
                        <a:pt x="40" y="6"/>
                      </a:cubicBezTo>
                      <a:cubicBezTo>
                        <a:pt x="40" y="6"/>
                        <a:pt x="40" y="6"/>
                        <a:pt x="40" y="5"/>
                      </a:cubicBezTo>
                      <a:cubicBezTo>
                        <a:pt x="40" y="5"/>
                        <a:pt x="39" y="5"/>
                        <a:pt x="38" y="4"/>
                      </a:cubicBezTo>
                      <a:moveTo>
                        <a:pt x="27" y="4"/>
                      </a:moveTo>
                      <a:cubicBezTo>
                        <a:pt x="27" y="5"/>
                        <a:pt x="26" y="5"/>
                        <a:pt x="26" y="6"/>
                      </a:cubicBezTo>
                      <a:cubicBezTo>
                        <a:pt x="26" y="7"/>
                        <a:pt x="27" y="7"/>
                        <a:pt x="28" y="7"/>
                      </a:cubicBezTo>
                      <a:cubicBezTo>
                        <a:pt x="28" y="7"/>
                        <a:pt x="29" y="6"/>
                        <a:pt x="29" y="5"/>
                      </a:cubicBezTo>
                      <a:cubicBezTo>
                        <a:pt x="28" y="5"/>
                        <a:pt x="28" y="4"/>
                        <a:pt x="27" y="4"/>
                      </a:cubicBezTo>
                      <a:moveTo>
                        <a:pt x="124" y="4"/>
                      </a:moveTo>
                      <a:cubicBezTo>
                        <a:pt x="123" y="5"/>
                        <a:pt x="122" y="6"/>
                        <a:pt x="121" y="8"/>
                      </a:cubicBezTo>
                      <a:cubicBezTo>
                        <a:pt x="125" y="10"/>
                        <a:pt x="128" y="12"/>
                        <a:pt x="132" y="14"/>
                      </a:cubicBezTo>
                      <a:cubicBezTo>
                        <a:pt x="133" y="13"/>
                        <a:pt x="133" y="11"/>
                        <a:pt x="134" y="10"/>
                      </a:cubicBezTo>
                      <a:cubicBezTo>
                        <a:pt x="131" y="8"/>
                        <a:pt x="127" y="6"/>
                        <a:pt x="124" y="4"/>
                      </a:cubicBezTo>
                      <a:moveTo>
                        <a:pt x="78" y="4"/>
                      </a:moveTo>
                      <a:cubicBezTo>
                        <a:pt x="77" y="4"/>
                        <a:pt x="77" y="4"/>
                        <a:pt x="77" y="5"/>
                      </a:cubicBezTo>
                      <a:cubicBezTo>
                        <a:pt x="80" y="6"/>
                        <a:pt x="80" y="6"/>
                        <a:pt x="80" y="6"/>
                      </a:cubicBezTo>
                      <a:cubicBezTo>
                        <a:pt x="80" y="6"/>
                        <a:pt x="80" y="6"/>
                        <a:pt x="81" y="5"/>
                      </a:cubicBezTo>
                      <a:cubicBezTo>
                        <a:pt x="80" y="5"/>
                        <a:pt x="80" y="5"/>
                        <a:pt x="80" y="5"/>
                      </a:cubicBezTo>
                      <a:cubicBezTo>
                        <a:pt x="80" y="6"/>
                        <a:pt x="80" y="6"/>
                        <a:pt x="80" y="6"/>
                      </a:cubicBezTo>
                      <a:cubicBezTo>
                        <a:pt x="80" y="6"/>
                        <a:pt x="80" y="5"/>
                        <a:pt x="80" y="5"/>
                      </a:cubicBezTo>
                      <a:cubicBezTo>
                        <a:pt x="79" y="5"/>
                        <a:pt x="79" y="4"/>
                        <a:pt x="78" y="4"/>
                      </a:cubicBezTo>
                      <a:moveTo>
                        <a:pt x="155" y="3"/>
                      </a:moveTo>
                      <a:cubicBezTo>
                        <a:pt x="156" y="4"/>
                        <a:pt x="157" y="4"/>
                        <a:pt x="157" y="4"/>
                      </a:cubicBezTo>
                      <a:cubicBezTo>
                        <a:pt x="157" y="4"/>
                        <a:pt x="157" y="4"/>
                        <a:pt x="157" y="4"/>
                      </a:cubicBezTo>
                      <a:cubicBezTo>
                        <a:pt x="155" y="3"/>
                        <a:pt x="155" y="3"/>
                        <a:pt x="155" y="3"/>
                      </a:cubicBezTo>
                      <a:moveTo>
                        <a:pt x="151" y="3"/>
                      </a:moveTo>
                      <a:cubicBezTo>
                        <a:pt x="151" y="3"/>
                        <a:pt x="151" y="3"/>
                        <a:pt x="151" y="3"/>
                      </a:cubicBezTo>
                      <a:cubicBezTo>
                        <a:pt x="152" y="4"/>
                        <a:pt x="154" y="5"/>
                        <a:pt x="156" y="6"/>
                      </a:cubicBezTo>
                      <a:cubicBezTo>
                        <a:pt x="156" y="6"/>
                        <a:pt x="156" y="6"/>
                        <a:pt x="156" y="6"/>
                      </a:cubicBezTo>
                      <a:cubicBezTo>
                        <a:pt x="151" y="3"/>
                        <a:pt x="151" y="3"/>
                        <a:pt x="151" y="3"/>
                      </a:cubicBezTo>
                      <a:moveTo>
                        <a:pt x="105" y="3"/>
                      </a:moveTo>
                      <a:cubicBezTo>
                        <a:pt x="105" y="3"/>
                        <a:pt x="105" y="3"/>
                        <a:pt x="105" y="4"/>
                      </a:cubicBezTo>
                      <a:cubicBezTo>
                        <a:pt x="105" y="4"/>
                        <a:pt x="104" y="4"/>
                        <a:pt x="104" y="5"/>
                      </a:cubicBezTo>
                      <a:cubicBezTo>
                        <a:pt x="118" y="13"/>
                        <a:pt x="118" y="13"/>
                        <a:pt x="118" y="13"/>
                      </a:cubicBezTo>
                      <a:cubicBezTo>
                        <a:pt x="118" y="12"/>
                        <a:pt x="119" y="11"/>
                        <a:pt x="119" y="10"/>
                      </a:cubicBezTo>
                      <a:cubicBezTo>
                        <a:pt x="113" y="7"/>
                        <a:pt x="113" y="7"/>
                        <a:pt x="113" y="7"/>
                      </a:cubicBezTo>
                      <a:cubicBezTo>
                        <a:pt x="111" y="6"/>
                        <a:pt x="108" y="4"/>
                        <a:pt x="105" y="3"/>
                      </a:cubicBezTo>
                      <a:moveTo>
                        <a:pt x="28" y="3"/>
                      </a:moveTo>
                      <a:cubicBezTo>
                        <a:pt x="28" y="3"/>
                        <a:pt x="27" y="3"/>
                        <a:pt x="27" y="3"/>
                      </a:cubicBezTo>
                      <a:cubicBezTo>
                        <a:pt x="28" y="3"/>
                        <a:pt x="29" y="4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8" y="3"/>
                        <a:pt x="28" y="3"/>
                        <a:pt x="28" y="3"/>
                      </a:cubicBezTo>
                      <a:moveTo>
                        <a:pt x="124" y="2"/>
                      </a:moveTo>
                      <a:cubicBezTo>
                        <a:pt x="124" y="3"/>
                        <a:pt x="124" y="3"/>
                        <a:pt x="124" y="3"/>
                      </a:cubicBezTo>
                      <a:cubicBezTo>
                        <a:pt x="128" y="5"/>
                        <a:pt x="131" y="7"/>
                        <a:pt x="134" y="9"/>
                      </a:cubicBezTo>
                      <a:cubicBezTo>
                        <a:pt x="135" y="9"/>
                        <a:pt x="135" y="9"/>
                        <a:pt x="135" y="9"/>
                      </a:cubicBezTo>
                      <a:cubicBezTo>
                        <a:pt x="132" y="7"/>
                        <a:pt x="128" y="5"/>
                        <a:pt x="124" y="2"/>
                      </a:cubicBezTo>
                      <a:moveTo>
                        <a:pt x="151" y="2"/>
                      </a:moveTo>
                      <a:cubicBezTo>
                        <a:pt x="151" y="3"/>
                        <a:pt x="151" y="3"/>
                        <a:pt x="151" y="3"/>
                      </a:cubicBezTo>
                      <a:cubicBezTo>
                        <a:pt x="156" y="6"/>
                        <a:pt x="156" y="6"/>
                        <a:pt x="156" y="6"/>
                      </a:cubicBezTo>
                      <a:cubicBezTo>
                        <a:pt x="156" y="6"/>
                        <a:pt x="156" y="6"/>
                        <a:pt x="156" y="6"/>
                      </a:cubicBezTo>
                      <a:cubicBezTo>
                        <a:pt x="155" y="5"/>
                        <a:pt x="153" y="3"/>
                        <a:pt x="151" y="2"/>
                      </a:cubicBezTo>
                      <a:moveTo>
                        <a:pt x="23" y="2"/>
                      </a:moveTo>
                      <a:cubicBezTo>
                        <a:pt x="23" y="2"/>
                        <a:pt x="22" y="3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3" y="2"/>
                        <a:pt x="23" y="2"/>
                        <a:pt x="23" y="2"/>
                      </a:cubicBezTo>
                      <a:moveTo>
                        <a:pt x="152" y="1"/>
                      </a:moveTo>
                      <a:cubicBezTo>
                        <a:pt x="152" y="2"/>
                        <a:pt x="151" y="2"/>
                        <a:pt x="151" y="2"/>
                      </a:cubicBezTo>
                      <a:cubicBezTo>
                        <a:pt x="153" y="3"/>
                        <a:pt x="155" y="4"/>
                        <a:pt x="157" y="5"/>
                      </a:cubicBezTo>
                      <a:cubicBezTo>
                        <a:pt x="157" y="5"/>
                        <a:pt x="157" y="5"/>
                        <a:pt x="157" y="5"/>
                      </a:cubicBezTo>
                      <a:cubicBezTo>
                        <a:pt x="155" y="4"/>
                        <a:pt x="153" y="2"/>
                        <a:pt x="152" y="1"/>
                      </a:cubicBezTo>
                      <a:moveTo>
                        <a:pt x="144" y="1"/>
                      </a:moveTo>
                      <a:cubicBezTo>
                        <a:pt x="143" y="3"/>
                        <a:pt x="142" y="4"/>
                        <a:pt x="142" y="5"/>
                      </a:cubicBezTo>
                      <a:cubicBezTo>
                        <a:pt x="145" y="7"/>
                        <a:pt x="149" y="10"/>
                        <a:pt x="153" y="12"/>
                      </a:cubicBezTo>
                      <a:cubicBezTo>
                        <a:pt x="154" y="11"/>
                        <a:pt x="154" y="9"/>
                        <a:pt x="155" y="8"/>
                      </a:cubicBezTo>
                      <a:cubicBezTo>
                        <a:pt x="151" y="6"/>
                        <a:pt x="148" y="3"/>
                        <a:pt x="144" y="1"/>
                      </a:cubicBezTo>
                      <a:moveTo>
                        <a:pt x="65" y="1"/>
                      </a:moveTo>
                      <a:cubicBezTo>
                        <a:pt x="64" y="2"/>
                        <a:pt x="64" y="3"/>
                        <a:pt x="63" y="4"/>
                      </a:cubicBezTo>
                      <a:cubicBezTo>
                        <a:pt x="64" y="4"/>
                        <a:pt x="64" y="5"/>
                        <a:pt x="65" y="5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6" y="2"/>
                        <a:pt x="65" y="1"/>
                        <a:pt x="65" y="1"/>
                      </a:cubicBezTo>
                      <a:moveTo>
                        <a:pt x="143" y="1"/>
                      </a:moveTo>
                      <a:cubicBezTo>
                        <a:pt x="142" y="2"/>
                        <a:pt x="142" y="3"/>
                        <a:pt x="141" y="5"/>
                      </a:cubicBezTo>
                      <a:cubicBezTo>
                        <a:pt x="141" y="5"/>
                        <a:pt x="141" y="5"/>
                        <a:pt x="141" y="5"/>
                      </a:cubicBezTo>
                      <a:cubicBezTo>
                        <a:pt x="143" y="1"/>
                        <a:pt x="143" y="1"/>
                        <a:pt x="143" y="1"/>
                      </a:cubicBezTo>
                      <a:cubicBezTo>
                        <a:pt x="143" y="1"/>
                        <a:pt x="143" y="1"/>
                        <a:pt x="143" y="1"/>
                      </a:cubicBezTo>
                      <a:moveTo>
                        <a:pt x="152" y="1"/>
                      </a:moveTo>
                      <a:cubicBezTo>
                        <a:pt x="152" y="1"/>
                        <a:pt x="152" y="1"/>
                        <a:pt x="152" y="1"/>
                      </a:cubicBezTo>
                      <a:cubicBezTo>
                        <a:pt x="154" y="2"/>
                        <a:pt x="156" y="3"/>
                        <a:pt x="157" y="4"/>
                      </a:cubicBezTo>
                      <a:cubicBezTo>
                        <a:pt x="157" y="4"/>
                        <a:pt x="157" y="4"/>
                        <a:pt x="158" y="4"/>
                      </a:cubicBezTo>
                      <a:cubicBezTo>
                        <a:pt x="156" y="3"/>
                        <a:pt x="154" y="2"/>
                        <a:pt x="152" y="1"/>
                      </a:cubicBezTo>
                      <a:moveTo>
                        <a:pt x="64" y="0"/>
                      </a:moveTo>
                      <a:cubicBezTo>
                        <a:pt x="64" y="1"/>
                        <a:pt x="63" y="2"/>
                        <a:pt x="62" y="3"/>
                      </a:cubicBezTo>
                      <a:cubicBezTo>
                        <a:pt x="63" y="4"/>
                        <a:pt x="63" y="4"/>
                        <a:pt x="63" y="4"/>
                      </a:cubicBezTo>
                      <a:cubicBezTo>
                        <a:pt x="64" y="3"/>
                        <a:pt x="64" y="2"/>
                        <a:pt x="65" y="1"/>
                      </a:cubicBezTo>
                      <a:cubicBezTo>
                        <a:pt x="65" y="1"/>
                        <a:pt x="64" y="1"/>
                        <a:pt x="64" y="0"/>
                      </a:cubicBezTo>
                      <a:moveTo>
                        <a:pt x="147" y="0"/>
                      </a:moveTo>
                      <a:cubicBezTo>
                        <a:pt x="148" y="1"/>
                        <a:pt x="149" y="2"/>
                        <a:pt x="151" y="3"/>
                      </a:cubicBezTo>
                      <a:cubicBezTo>
                        <a:pt x="151" y="3"/>
                        <a:pt x="151" y="3"/>
                        <a:pt x="151" y="3"/>
                      </a:cubicBezTo>
                      <a:cubicBezTo>
                        <a:pt x="147" y="0"/>
                        <a:pt x="147" y="0"/>
                        <a:pt x="147" y="0"/>
                      </a:cubicBezTo>
                      <a:moveTo>
                        <a:pt x="24" y="0"/>
                      </a:moveTo>
                      <a:cubicBezTo>
                        <a:pt x="24" y="1"/>
                        <a:pt x="24" y="1"/>
                        <a:pt x="23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59" name="Freeform 9921"/>
                <p:cNvSpPr>
                  <a:spLocks noEditPoints="1"/>
                </p:cNvSpPr>
                <p:nvPr/>
              </p:nvSpPr>
              <p:spPr bwMode="auto">
                <a:xfrm>
                  <a:off x="-404" y="3429"/>
                  <a:ext cx="230" cy="135"/>
                </a:xfrm>
                <a:custGeom>
                  <a:avLst/>
                  <a:gdLst>
                    <a:gd name="T0" fmla="*/ 77 w 97"/>
                    <a:gd name="T1" fmla="*/ 57 h 57"/>
                    <a:gd name="T2" fmla="*/ 93 w 97"/>
                    <a:gd name="T3" fmla="*/ 53 h 57"/>
                    <a:gd name="T4" fmla="*/ 91 w 97"/>
                    <a:gd name="T5" fmla="*/ 51 h 57"/>
                    <a:gd name="T6" fmla="*/ 92 w 97"/>
                    <a:gd name="T7" fmla="*/ 52 h 57"/>
                    <a:gd name="T8" fmla="*/ 62 w 97"/>
                    <a:gd name="T9" fmla="*/ 47 h 57"/>
                    <a:gd name="T10" fmla="*/ 71 w 97"/>
                    <a:gd name="T11" fmla="*/ 53 h 57"/>
                    <a:gd name="T12" fmla="*/ 81 w 97"/>
                    <a:gd name="T13" fmla="*/ 46 h 57"/>
                    <a:gd name="T14" fmla="*/ 81 w 97"/>
                    <a:gd name="T15" fmla="*/ 46 h 57"/>
                    <a:gd name="T16" fmla="*/ 85 w 97"/>
                    <a:gd name="T17" fmla="*/ 48 h 57"/>
                    <a:gd name="T18" fmla="*/ 81 w 97"/>
                    <a:gd name="T19" fmla="*/ 46 h 57"/>
                    <a:gd name="T20" fmla="*/ 52 w 97"/>
                    <a:gd name="T21" fmla="*/ 41 h 57"/>
                    <a:gd name="T22" fmla="*/ 53 w 97"/>
                    <a:gd name="T23" fmla="*/ 42 h 57"/>
                    <a:gd name="T24" fmla="*/ 47 w 97"/>
                    <a:gd name="T25" fmla="*/ 38 h 57"/>
                    <a:gd name="T26" fmla="*/ 46 w 97"/>
                    <a:gd name="T27" fmla="*/ 38 h 57"/>
                    <a:gd name="T28" fmla="*/ 68 w 97"/>
                    <a:gd name="T29" fmla="*/ 37 h 57"/>
                    <a:gd name="T30" fmla="*/ 77 w 97"/>
                    <a:gd name="T31" fmla="*/ 43 h 57"/>
                    <a:gd name="T32" fmla="*/ 68 w 97"/>
                    <a:gd name="T33" fmla="*/ 37 h 57"/>
                    <a:gd name="T34" fmla="*/ 68 w 97"/>
                    <a:gd name="T35" fmla="*/ 37 h 57"/>
                    <a:gd name="T36" fmla="*/ 45 w 97"/>
                    <a:gd name="T37" fmla="*/ 37 h 57"/>
                    <a:gd name="T38" fmla="*/ 43 w 97"/>
                    <a:gd name="T39" fmla="*/ 36 h 57"/>
                    <a:gd name="T40" fmla="*/ 41 w 97"/>
                    <a:gd name="T41" fmla="*/ 35 h 57"/>
                    <a:gd name="T42" fmla="*/ 52 w 97"/>
                    <a:gd name="T43" fmla="*/ 28 h 57"/>
                    <a:gd name="T44" fmla="*/ 59 w 97"/>
                    <a:gd name="T45" fmla="*/ 32 h 57"/>
                    <a:gd name="T46" fmla="*/ 51 w 97"/>
                    <a:gd name="T47" fmla="*/ 29 h 57"/>
                    <a:gd name="T48" fmla="*/ 52 w 97"/>
                    <a:gd name="T49" fmla="*/ 28 h 57"/>
                    <a:gd name="T50" fmla="*/ 50 w 97"/>
                    <a:gd name="T51" fmla="*/ 28 h 57"/>
                    <a:gd name="T52" fmla="*/ 28 w 97"/>
                    <a:gd name="T53" fmla="*/ 26 h 57"/>
                    <a:gd name="T54" fmla="*/ 30 w 97"/>
                    <a:gd name="T55" fmla="*/ 27 h 57"/>
                    <a:gd name="T56" fmla="*/ 48 w 97"/>
                    <a:gd name="T57" fmla="*/ 25 h 57"/>
                    <a:gd name="T58" fmla="*/ 48 w 97"/>
                    <a:gd name="T59" fmla="*/ 25 h 57"/>
                    <a:gd name="T60" fmla="*/ 27 w 97"/>
                    <a:gd name="T61" fmla="*/ 26 h 57"/>
                    <a:gd name="T62" fmla="*/ 27 w 97"/>
                    <a:gd name="T63" fmla="*/ 25 h 57"/>
                    <a:gd name="T64" fmla="*/ 26 w 97"/>
                    <a:gd name="T65" fmla="*/ 25 h 57"/>
                    <a:gd name="T66" fmla="*/ 44 w 97"/>
                    <a:gd name="T67" fmla="*/ 23 h 57"/>
                    <a:gd name="T68" fmla="*/ 47 w 97"/>
                    <a:gd name="T69" fmla="*/ 25 h 57"/>
                    <a:gd name="T70" fmla="*/ 14 w 97"/>
                    <a:gd name="T71" fmla="*/ 17 h 57"/>
                    <a:gd name="T72" fmla="*/ 15 w 97"/>
                    <a:gd name="T73" fmla="*/ 18 h 57"/>
                    <a:gd name="T74" fmla="*/ 16 w 97"/>
                    <a:gd name="T75" fmla="*/ 18 h 57"/>
                    <a:gd name="T76" fmla="*/ 14 w 97"/>
                    <a:gd name="T77" fmla="*/ 17 h 57"/>
                    <a:gd name="T78" fmla="*/ 35 w 97"/>
                    <a:gd name="T79" fmla="*/ 19 h 57"/>
                    <a:gd name="T80" fmla="*/ 34 w 97"/>
                    <a:gd name="T81" fmla="*/ 18 h 57"/>
                    <a:gd name="T82" fmla="*/ 32 w 97"/>
                    <a:gd name="T83" fmla="*/ 16 h 57"/>
                    <a:gd name="T84" fmla="*/ 32 w 97"/>
                    <a:gd name="T85" fmla="*/ 16 h 57"/>
                    <a:gd name="T86" fmla="*/ 31 w 97"/>
                    <a:gd name="T87" fmla="*/ 17 h 57"/>
                    <a:gd name="T88" fmla="*/ 31 w 97"/>
                    <a:gd name="T89" fmla="*/ 16 h 57"/>
                    <a:gd name="T90" fmla="*/ 21 w 97"/>
                    <a:gd name="T91" fmla="*/ 11 h 57"/>
                    <a:gd name="T92" fmla="*/ 1 w 97"/>
                    <a:gd name="T93" fmla="*/ 9 h 57"/>
                    <a:gd name="T94" fmla="*/ 3 w 97"/>
                    <a:gd name="T95" fmla="*/ 10 h 57"/>
                    <a:gd name="T96" fmla="*/ 18 w 97"/>
                    <a:gd name="T97" fmla="*/ 10 h 57"/>
                    <a:gd name="T98" fmla="*/ 19 w 97"/>
                    <a:gd name="T99" fmla="*/ 8 h 57"/>
                    <a:gd name="T100" fmla="*/ 0 w 97"/>
                    <a:gd name="T101" fmla="*/ 9 h 57"/>
                    <a:gd name="T102" fmla="*/ 1 w 97"/>
                    <a:gd name="T103" fmla="*/ 9 h 57"/>
                    <a:gd name="T104" fmla="*/ 6 w 97"/>
                    <a:gd name="T105" fmla="*/ 0 h 57"/>
                    <a:gd name="T106" fmla="*/ 8 w 97"/>
                    <a:gd name="T107" fmla="*/ 2 h 57"/>
                    <a:gd name="T108" fmla="*/ 5 w 97"/>
                    <a:gd name="T109" fmla="*/ 2 h 57"/>
                    <a:gd name="T110" fmla="*/ 6 w 97"/>
                    <a:gd name="T111" fmla="*/ 0 h 57"/>
                    <a:gd name="T112" fmla="*/ 5 w 97"/>
                    <a:gd name="T113" fmla="*/ 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97" h="57">
                      <a:moveTo>
                        <a:pt x="75" y="56"/>
                      </a:moveTo>
                      <a:cubicBezTo>
                        <a:pt x="75" y="56"/>
                        <a:pt x="75" y="56"/>
                        <a:pt x="75" y="56"/>
                      </a:cubicBezTo>
                      <a:cubicBezTo>
                        <a:pt x="76" y="56"/>
                        <a:pt x="76" y="56"/>
                        <a:pt x="77" y="57"/>
                      </a:cubicBezTo>
                      <a:cubicBezTo>
                        <a:pt x="75" y="56"/>
                        <a:pt x="75" y="56"/>
                        <a:pt x="75" y="56"/>
                      </a:cubicBezTo>
                      <a:moveTo>
                        <a:pt x="93" y="53"/>
                      </a:moveTo>
                      <a:cubicBezTo>
                        <a:pt x="93" y="53"/>
                        <a:pt x="93" y="53"/>
                        <a:pt x="93" y="53"/>
                      </a:cubicBezTo>
                      <a:cubicBezTo>
                        <a:pt x="97" y="55"/>
                        <a:pt x="97" y="55"/>
                        <a:pt x="97" y="55"/>
                      </a:cubicBezTo>
                      <a:cubicBezTo>
                        <a:pt x="95" y="54"/>
                        <a:pt x="94" y="53"/>
                        <a:pt x="93" y="53"/>
                      </a:cubicBezTo>
                      <a:moveTo>
                        <a:pt x="91" y="51"/>
                      </a:moveTo>
                      <a:cubicBezTo>
                        <a:pt x="91" y="51"/>
                        <a:pt x="90" y="51"/>
                        <a:pt x="90" y="51"/>
                      </a:cubicBezTo>
                      <a:cubicBezTo>
                        <a:pt x="91" y="52"/>
                        <a:pt x="91" y="52"/>
                        <a:pt x="91" y="52"/>
                      </a:cubicBezTo>
                      <a:cubicBezTo>
                        <a:pt x="91" y="52"/>
                        <a:pt x="91" y="52"/>
                        <a:pt x="92" y="52"/>
                      </a:cubicBezTo>
                      <a:cubicBezTo>
                        <a:pt x="91" y="52"/>
                        <a:pt x="91" y="51"/>
                        <a:pt x="91" y="51"/>
                      </a:cubicBezTo>
                      <a:cubicBezTo>
                        <a:pt x="91" y="51"/>
                        <a:pt x="91" y="51"/>
                        <a:pt x="91" y="51"/>
                      </a:cubicBezTo>
                      <a:moveTo>
                        <a:pt x="62" y="47"/>
                      </a:moveTo>
                      <a:cubicBezTo>
                        <a:pt x="62" y="47"/>
                        <a:pt x="62" y="47"/>
                        <a:pt x="62" y="47"/>
                      </a:cubicBezTo>
                      <a:cubicBezTo>
                        <a:pt x="65" y="49"/>
                        <a:pt x="68" y="51"/>
                        <a:pt x="71" y="53"/>
                      </a:cubicBezTo>
                      <a:cubicBezTo>
                        <a:pt x="71" y="53"/>
                        <a:pt x="71" y="53"/>
                        <a:pt x="71" y="53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moveTo>
                        <a:pt x="81" y="46"/>
                      </a:move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2" y="47"/>
                        <a:pt x="82" y="47"/>
                        <a:pt x="82" y="47"/>
                      </a:cubicBezTo>
                      <a:cubicBezTo>
                        <a:pt x="82" y="46"/>
                        <a:pt x="81" y="46"/>
                        <a:pt x="81" y="46"/>
                      </a:cubicBezTo>
                      <a:moveTo>
                        <a:pt x="81" y="46"/>
                      </a:move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3" y="47"/>
                        <a:pt x="84" y="48"/>
                        <a:pt x="85" y="48"/>
                      </a:cubicBezTo>
                      <a:cubicBezTo>
                        <a:pt x="88" y="50"/>
                        <a:pt x="88" y="50"/>
                        <a:pt x="88" y="50"/>
                      </a:cubicBezTo>
                      <a:cubicBezTo>
                        <a:pt x="88" y="50"/>
                        <a:pt x="88" y="50"/>
                        <a:pt x="88" y="50"/>
                      </a:cubicBezTo>
                      <a:cubicBezTo>
                        <a:pt x="86" y="48"/>
                        <a:pt x="84" y="47"/>
                        <a:pt x="81" y="46"/>
                      </a:cubicBezTo>
                      <a:moveTo>
                        <a:pt x="47" y="38"/>
                      </a:moveTo>
                      <a:cubicBezTo>
                        <a:pt x="47" y="38"/>
                        <a:pt x="47" y="38"/>
                        <a:pt x="47" y="38"/>
                      </a:cubicBezTo>
                      <a:cubicBezTo>
                        <a:pt x="48" y="39"/>
                        <a:pt x="50" y="40"/>
                        <a:pt x="52" y="41"/>
                      </a:cubicBezTo>
                      <a:cubicBezTo>
                        <a:pt x="52" y="41"/>
                        <a:pt x="53" y="42"/>
                        <a:pt x="53" y="42"/>
                      </a:cubicBezTo>
                      <a:cubicBezTo>
                        <a:pt x="53" y="42"/>
                        <a:pt x="53" y="42"/>
                        <a:pt x="53" y="42"/>
                      </a:cubicBezTo>
                      <a:cubicBezTo>
                        <a:pt x="53" y="42"/>
                        <a:pt x="53" y="42"/>
                        <a:pt x="53" y="42"/>
                      </a:cubicBezTo>
                      <a:cubicBezTo>
                        <a:pt x="53" y="42"/>
                        <a:pt x="53" y="42"/>
                        <a:pt x="53" y="42"/>
                      </a:cubicBezTo>
                      <a:cubicBezTo>
                        <a:pt x="53" y="42"/>
                        <a:pt x="53" y="42"/>
                        <a:pt x="53" y="42"/>
                      </a:cubicBezTo>
                      <a:cubicBezTo>
                        <a:pt x="47" y="38"/>
                        <a:pt x="47" y="38"/>
                        <a:pt x="47" y="38"/>
                      </a:cubicBezTo>
                      <a:moveTo>
                        <a:pt x="46" y="38"/>
                      </a:move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6" y="38"/>
                        <a:pt x="47" y="38"/>
                        <a:pt x="47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moveTo>
                        <a:pt x="68" y="37"/>
                      </a:moveTo>
                      <a:cubicBezTo>
                        <a:pt x="67" y="38"/>
                        <a:pt x="67" y="38"/>
                        <a:pt x="67" y="38"/>
                      </a:cubicBezTo>
                      <a:cubicBezTo>
                        <a:pt x="76" y="43"/>
                        <a:pt x="76" y="43"/>
                        <a:pt x="76" y="43"/>
                      </a:cubicBezTo>
                      <a:cubicBezTo>
                        <a:pt x="76" y="43"/>
                        <a:pt x="77" y="43"/>
                        <a:pt x="77" y="43"/>
                      </a:cubicBezTo>
                      <a:cubicBezTo>
                        <a:pt x="73" y="41"/>
                        <a:pt x="70" y="39"/>
                        <a:pt x="68" y="37"/>
                      </a:cubicBezTo>
                      <a:moveTo>
                        <a:pt x="68" y="37"/>
                      </a:moveTo>
                      <a:cubicBezTo>
                        <a:pt x="68" y="37"/>
                        <a:pt x="68" y="37"/>
                        <a:pt x="68" y="37"/>
                      </a:cubicBezTo>
                      <a:cubicBezTo>
                        <a:pt x="70" y="39"/>
                        <a:pt x="73" y="41"/>
                        <a:pt x="77" y="43"/>
                      </a:cubicBezTo>
                      <a:cubicBezTo>
                        <a:pt x="77" y="43"/>
                        <a:pt x="77" y="43"/>
                        <a:pt x="77" y="43"/>
                      </a:cubicBezTo>
                      <a:cubicBezTo>
                        <a:pt x="74" y="41"/>
                        <a:pt x="71" y="39"/>
                        <a:pt x="68" y="37"/>
                      </a:cubicBezTo>
                      <a:moveTo>
                        <a:pt x="43" y="36"/>
                      </a:moveTo>
                      <a:cubicBezTo>
                        <a:pt x="43" y="36"/>
                        <a:pt x="43" y="36"/>
                        <a:pt x="43" y="36"/>
                      </a:cubicBezTo>
                      <a:cubicBezTo>
                        <a:pt x="44" y="36"/>
                        <a:pt x="44" y="36"/>
                        <a:pt x="45" y="37"/>
                      </a:cubicBezTo>
                      <a:cubicBezTo>
                        <a:pt x="45" y="37"/>
                        <a:pt x="45" y="36"/>
                        <a:pt x="45" y="36"/>
                      </a:cubicBezTo>
                      <a:cubicBezTo>
                        <a:pt x="44" y="36"/>
                        <a:pt x="44" y="36"/>
                        <a:pt x="44" y="36"/>
                      </a:cubicBezTo>
                      <a:cubicBezTo>
                        <a:pt x="44" y="36"/>
                        <a:pt x="44" y="36"/>
                        <a:pt x="43" y="36"/>
                      </a:cubicBezTo>
                      <a:moveTo>
                        <a:pt x="38" y="33"/>
                      </a:moveTo>
                      <a:cubicBezTo>
                        <a:pt x="38" y="33"/>
                        <a:pt x="38" y="33"/>
                        <a:pt x="38" y="33"/>
                      </a:cubicBezTo>
                      <a:cubicBezTo>
                        <a:pt x="39" y="33"/>
                        <a:pt x="40" y="34"/>
                        <a:pt x="41" y="35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cubicBezTo>
                        <a:pt x="40" y="34"/>
                        <a:pt x="39" y="33"/>
                        <a:pt x="38" y="33"/>
                      </a:cubicBezTo>
                      <a:moveTo>
                        <a:pt x="52" y="28"/>
                      </a:moveTo>
                      <a:cubicBezTo>
                        <a:pt x="52" y="28"/>
                        <a:pt x="52" y="29"/>
                        <a:pt x="52" y="29"/>
                      </a:cubicBezTo>
                      <a:cubicBezTo>
                        <a:pt x="54" y="31"/>
                        <a:pt x="56" y="32"/>
                        <a:pt x="58" y="33"/>
                      </a:cubicBezTo>
                      <a:cubicBezTo>
                        <a:pt x="58" y="33"/>
                        <a:pt x="59" y="32"/>
                        <a:pt x="59" y="32"/>
                      </a:cubicBezTo>
                      <a:cubicBezTo>
                        <a:pt x="57" y="31"/>
                        <a:pt x="54" y="29"/>
                        <a:pt x="52" y="28"/>
                      </a:cubicBezTo>
                      <a:moveTo>
                        <a:pt x="52" y="28"/>
                      </a:moveTo>
                      <a:cubicBezTo>
                        <a:pt x="52" y="28"/>
                        <a:pt x="52" y="29"/>
                        <a:pt x="51" y="29"/>
                      </a:cubicBezTo>
                      <a:cubicBezTo>
                        <a:pt x="51" y="29"/>
                        <a:pt x="51" y="29"/>
                        <a:pt x="51" y="29"/>
                      </a:cubicBezTo>
                      <a:cubicBezTo>
                        <a:pt x="52" y="29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moveTo>
                        <a:pt x="49" y="26"/>
                      </a:moveTo>
                      <a:cubicBezTo>
                        <a:pt x="49" y="26"/>
                        <a:pt x="48" y="27"/>
                        <a:pt x="48" y="27"/>
                      </a:cubicBezTo>
                      <a:cubicBezTo>
                        <a:pt x="49" y="27"/>
                        <a:pt x="49" y="28"/>
                        <a:pt x="50" y="28"/>
                      </a:cubicBezTo>
                      <a:cubicBezTo>
                        <a:pt x="50" y="28"/>
                        <a:pt x="50" y="27"/>
                        <a:pt x="50" y="27"/>
                      </a:cubicBezTo>
                      <a:cubicBezTo>
                        <a:pt x="50" y="27"/>
                        <a:pt x="49" y="26"/>
                        <a:pt x="49" y="26"/>
                      </a:cubicBezTo>
                      <a:moveTo>
                        <a:pt x="28" y="26"/>
                      </a:moveTo>
                      <a:cubicBezTo>
                        <a:pt x="28" y="26"/>
                        <a:pt x="27" y="26"/>
                        <a:pt x="27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moveTo>
                        <a:pt x="48" y="25"/>
                      </a:move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6"/>
                        <a:pt x="48" y="26"/>
                        <a:pt x="48" y="25"/>
                      </a:cubicBezTo>
                      <a:cubicBezTo>
                        <a:pt x="48" y="25"/>
                        <a:pt x="48" y="25"/>
                        <a:pt x="48" y="25"/>
                      </a:cubicBezTo>
                      <a:moveTo>
                        <a:pt x="27" y="25"/>
                      </a:moveTo>
                      <a:cubicBezTo>
                        <a:pt x="27" y="25"/>
                        <a:pt x="27" y="25"/>
                        <a:pt x="27" y="26"/>
                      </a:cubicBezTo>
                      <a:cubicBezTo>
                        <a:pt x="27" y="26"/>
                        <a:pt x="27" y="26"/>
                        <a:pt x="27" y="26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moveTo>
                        <a:pt x="26" y="25"/>
                      </a:moveTo>
                      <a:cubicBezTo>
                        <a:pt x="26" y="25"/>
                        <a:pt x="26" y="25"/>
                        <a:pt x="26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moveTo>
                        <a:pt x="44" y="23"/>
                      </a:moveTo>
                      <a:cubicBezTo>
                        <a:pt x="44" y="24"/>
                        <a:pt x="44" y="24"/>
                        <a:pt x="43" y="24"/>
                      </a:cubicBezTo>
                      <a:cubicBezTo>
                        <a:pt x="44" y="25"/>
                        <a:pt x="45" y="26"/>
                        <a:pt x="46" y="26"/>
                      </a:cubicBezTo>
                      <a:cubicBezTo>
                        <a:pt x="47" y="26"/>
                        <a:pt x="47" y="25"/>
                        <a:pt x="47" y="25"/>
                      </a:cubicBezTo>
                      <a:cubicBezTo>
                        <a:pt x="46" y="24"/>
                        <a:pt x="45" y="24"/>
                        <a:pt x="44" y="23"/>
                      </a:cubicBezTo>
                      <a:moveTo>
                        <a:pt x="14" y="17"/>
                      </a:move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5" y="18"/>
                        <a:pt x="16" y="18"/>
                        <a:pt x="16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6" y="18"/>
                        <a:pt x="16" y="19"/>
                        <a:pt x="17" y="19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7" y="19"/>
                        <a:pt x="17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5" y="17"/>
                        <a:pt x="14" y="17"/>
                      </a:cubicBezTo>
                      <a:moveTo>
                        <a:pt x="33" y="17"/>
                      </a:moveTo>
                      <a:cubicBezTo>
                        <a:pt x="33" y="17"/>
                        <a:pt x="32" y="17"/>
                        <a:pt x="32" y="18"/>
                      </a:cubicBezTo>
                      <a:cubicBezTo>
                        <a:pt x="33" y="18"/>
                        <a:pt x="34" y="19"/>
                        <a:pt x="35" y="19"/>
                      </a:cubicBezTo>
                      <a:cubicBezTo>
                        <a:pt x="35" y="19"/>
                        <a:pt x="35" y="18"/>
                        <a:pt x="35" y="18"/>
                      </a:cubicBezTo>
                      <a:cubicBezTo>
                        <a:pt x="35" y="18"/>
                        <a:pt x="35" y="18"/>
                        <a:pt x="34" y="17"/>
                      </a:cubicBezTo>
                      <a:cubicBezTo>
                        <a:pt x="34" y="18"/>
                        <a:pt x="34" y="18"/>
                        <a:pt x="34" y="18"/>
                      </a:cubicBezTo>
                      <a:cubicBezTo>
                        <a:pt x="34" y="18"/>
                        <a:pt x="34" y="18"/>
                        <a:pt x="34" y="17"/>
                      </a:cubicBezTo>
                      <a:cubicBezTo>
                        <a:pt x="34" y="17"/>
                        <a:pt x="33" y="17"/>
                        <a:pt x="33" y="17"/>
                      </a:cubicBezTo>
                      <a:moveTo>
                        <a:pt x="32" y="16"/>
                      </a:move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2" y="17"/>
                        <a:pt x="32" y="17"/>
                        <a:pt x="32" y="16"/>
                      </a:cubicBezTo>
                      <a:cubicBezTo>
                        <a:pt x="32" y="16"/>
                        <a:pt x="32" y="16"/>
                        <a:pt x="32" y="16"/>
                      </a:cubicBezTo>
                      <a:moveTo>
                        <a:pt x="31" y="16"/>
                      </a:moveTo>
                      <a:cubicBezTo>
                        <a:pt x="31" y="16"/>
                        <a:pt x="31" y="16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2" y="16"/>
                        <a:pt x="32" y="16"/>
                      </a:cubicBezTo>
                      <a:cubicBezTo>
                        <a:pt x="32" y="16"/>
                        <a:pt x="31" y="16"/>
                        <a:pt x="31" y="16"/>
                      </a:cubicBezTo>
                      <a:moveTo>
                        <a:pt x="22" y="10"/>
                      </a:moveTo>
                      <a:cubicBezTo>
                        <a:pt x="22" y="10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2" y="11"/>
                        <a:pt x="22" y="11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moveTo>
                        <a:pt x="1" y="9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0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9"/>
                        <a:pt x="2" y="9"/>
                        <a:pt x="1" y="9"/>
                      </a:cubicBezTo>
                      <a:moveTo>
                        <a:pt x="19" y="8"/>
                      </a:moveTo>
                      <a:cubicBezTo>
                        <a:pt x="19" y="9"/>
                        <a:pt x="19" y="9"/>
                        <a:pt x="18" y="10"/>
                      </a:cubicBezTo>
                      <a:cubicBezTo>
                        <a:pt x="19" y="10"/>
                        <a:pt x="20" y="11"/>
                        <a:pt x="21" y="11"/>
                      </a:cubicBezTo>
                      <a:cubicBezTo>
                        <a:pt x="21" y="11"/>
                        <a:pt x="21" y="10"/>
                        <a:pt x="22" y="10"/>
                      </a:cubicBezTo>
                      <a:cubicBezTo>
                        <a:pt x="21" y="9"/>
                        <a:pt x="20" y="9"/>
                        <a:pt x="19" y="8"/>
                      </a:cubicBezTo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0" y="8"/>
                      </a:cubicBezTo>
                      <a:moveTo>
                        <a:pt x="6" y="0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7" y="3"/>
                        <a:pt x="7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7" y="1"/>
                        <a:pt x="6" y="0"/>
                      </a:cubicBezTo>
                      <a:moveTo>
                        <a:pt x="6" y="0"/>
                      </a:moveTo>
                      <a:cubicBezTo>
                        <a:pt x="5" y="1"/>
                        <a:pt x="5" y="1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5" y="0"/>
                      </a:moveTo>
                      <a:cubicBezTo>
                        <a:pt x="5" y="0"/>
                        <a:pt x="5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0" name="Freeform 9922"/>
                <p:cNvSpPr>
                  <a:spLocks noEditPoints="1"/>
                </p:cNvSpPr>
                <p:nvPr/>
              </p:nvSpPr>
              <p:spPr bwMode="auto">
                <a:xfrm>
                  <a:off x="-385" y="3417"/>
                  <a:ext cx="196" cy="121"/>
                </a:xfrm>
                <a:custGeom>
                  <a:avLst/>
                  <a:gdLst>
                    <a:gd name="T0" fmla="*/ 76 w 83"/>
                    <a:gd name="T1" fmla="*/ 47 h 51"/>
                    <a:gd name="T2" fmla="*/ 83 w 83"/>
                    <a:gd name="T3" fmla="*/ 51 h 51"/>
                    <a:gd name="T4" fmla="*/ 60 w 83"/>
                    <a:gd name="T5" fmla="*/ 42 h 51"/>
                    <a:gd name="T6" fmla="*/ 63 w 83"/>
                    <a:gd name="T7" fmla="*/ 44 h 51"/>
                    <a:gd name="T8" fmla="*/ 62 w 83"/>
                    <a:gd name="T9" fmla="*/ 39 h 51"/>
                    <a:gd name="T10" fmla="*/ 71 w 83"/>
                    <a:gd name="T11" fmla="*/ 44 h 51"/>
                    <a:gd name="T12" fmla="*/ 62 w 83"/>
                    <a:gd name="T13" fmla="*/ 39 h 51"/>
                    <a:gd name="T14" fmla="*/ 46 w 83"/>
                    <a:gd name="T15" fmla="*/ 29 h 51"/>
                    <a:gd name="T16" fmla="*/ 53 w 83"/>
                    <a:gd name="T17" fmla="*/ 33 h 51"/>
                    <a:gd name="T18" fmla="*/ 46 w 83"/>
                    <a:gd name="T19" fmla="*/ 29 h 51"/>
                    <a:gd name="T20" fmla="*/ 46 w 83"/>
                    <a:gd name="T21" fmla="*/ 29 h 51"/>
                    <a:gd name="T22" fmla="*/ 46 w 83"/>
                    <a:gd name="T23" fmla="*/ 29 h 51"/>
                    <a:gd name="T24" fmla="*/ 43 w 83"/>
                    <a:gd name="T25" fmla="*/ 27 h 51"/>
                    <a:gd name="T26" fmla="*/ 45 w 83"/>
                    <a:gd name="T27" fmla="*/ 28 h 51"/>
                    <a:gd name="T28" fmla="*/ 42 w 83"/>
                    <a:gd name="T29" fmla="*/ 26 h 51"/>
                    <a:gd name="T30" fmla="*/ 42 w 83"/>
                    <a:gd name="T31" fmla="*/ 27 h 51"/>
                    <a:gd name="T32" fmla="*/ 42 w 83"/>
                    <a:gd name="T33" fmla="*/ 26 h 51"/>
                    <a:gd name="T34" fmla="*/ 38 w 83"/>
                    <a:gd name="T35" fmla="*/ 24 h 51"/>
                    <a:gd name="T36" fmla="*/ 41 w 83"/>
                    <a:gd name="T37" fmla="*/ 26 h 51"/>
                    <a:gd name="T38" fmla="*/ 29 w 83"/>
                    <a:gd name="T39" fmla="*/ 18 h 51"/>
                    <a:gd name="T40" fmla="*/ 30 w 83"/>
                    <a:gd name="T41" fmla="*/ 19 h 51"/>
                    <a:gd name="T42" fmla="*/ 29 w 83"/>
                    <a:gd name="T43" fmla="*/ 18 h 51"/>
                    <a:gd name="T44" fmla="*/ 27 w 83"/>
                    <a:gd name="T45" fmla="*/ 17 h 51"/>
                    <a:gd name="T46" fmla="*/ 29 w 83"/>
                    <a:gd name="T47" fmla="*/ 18 h 51"/>
                    <a:gd name="T48" fmla="*/ 27 w 83"/>
                    <a:gd name="T49" fmla="*/ 17 h 51"/>
                    <a:gd name="T50" fmla="*/ 27 w 83"/>
                    <a:gd name="T51" fmla="*/ 17 h 51"/>
                    <a:gd name="T52" fmla="*/ 27 w 83"/>
                    <a:gd name="T53" fmla="*/ 17 h 51"/>
                    <a:gd name="T54" fmla="*/ 26 w 83"/>
                    <a:gd name="T55" fmla="*/ 16 h 51"/>
                    <a:gd name="T56" fmla="*/ 26 w 83"/>
                    <a:gd name="T57" fmla="*/ 16 h 51"/>
                    <a:gd name="T58" fmla="*/ 17 w 83"/>
                    <a:gd name="T59" fmla="*/ 11 h 51"/>
                    <a:gd name="T60" fmla="*/ 17 w 83"/>
                    <a:gd name="T61" fmla="*/ 11 h 51"/>
                    <a:gd name="T62" fmla="*/ 17 w 83"/>
                    <a:gd name="T63" fmla="*/ 11 h 51"/>
                    <a:gd name="T64" fmla="*/ 14 w 83"/>
                    <a:gd name="T65" fmla="*/ 9 h 51"/>
                    <a:gd name="T66" fmla="*/ 16 w 83"/>
                    <a:gd name="T67" fmla="*/ 10 h 51"/>
                    <a:gd name="T68" fmla="*/ 1 w 83"/>
                    <a:gd name="T69" fmla="*/ 1 h 51"/>
                    <a:gd name="T70" fmla="*/ 3 w 83"/>
                    <a:gd name="T71" fmla="*/ 2 h 51"/>
                    <a:gd name="T72" fmla="*/ 1 w 83"/>
                    <a:gd name="T73" fmla="*/ 1 h 51"/>
                    <a:gd name="T74" fmla="*/ 0 w 83"/>
                    <a:gd name="T75" fmla="*/ 0 h 51"/>
                    <a:gd name="T76" fmla="*/ 0 w 83"/>
                    <a:gd name="T7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3" h="51">
                      <a:moveTo>
                        <a:pt x="76" y="47"/>
                      </a:moveTo>
                      <a:cubicBezTo>
                        <a:pt x="76" y="47"/>
                        <a:pt x="76" y="47"/>
                        <a:pt x="76" y="47"/>
                      </a:cubicBezTo>
                      <a:cubicBezTo>
                        <a:pt x="78" y="49"/>
                        <a:pt x="80" y="50"/>
                        <a:pt x="83" y="51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76" y="47"/>
                        <a:pt x="76" y="47"/>
                        <a:pt x="76" y="47"/>
                      </a:cubicBezTo>
                      <a:moveTo>
                        <a:pt x="60" y="42"/>
                      </a:moveTo>
                      <a:cubicBezTo>
                        <a:pt x="63" y="44"/>
                        <a:pt x="63" y="44"/>
                        <a:pt x="63" y="44"/>
                      </a:cubicBezTo>
                      <a:cubicBezTo>
                        <a:pt x="63" y="44"/>
                        <a:pt x="63" y="44"/>
                        <a:pt x="63" y="44"/>
                      </a:cubicBezTo>
                      <a:cubicBezTo>
                        <a:pt x="62" y="43"/>
                        <a:pt x="61" y="43"/>
                        <a:pt x="60" y="42"/>
                      </a:cubicBezTo>
                      <a:moveTo>
                        <a:pt x="62" y="39"/>
                      </a:moveTo>
                      <a:cubicBezTo>
                        <a:pt x="62" y="39"/>
                        <a:pt x="62" y="39"/>
                        <a:pt x="62" y="39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62" y="39"/>
                        <a:pt x="62" y="39"/>
                        <a:pt x="62" y="39"/>
                      </a:cubicBezTo>
                      <a:moveTo>
                        <a:pt x="47" y="29"/>
                      </a:moveTo>
                      <a:cubicBezTo>
                        <a:pt x="47" y="29"/>
                        <a:pt x="47" y="29"/>
                        <a:pt x="46" y="29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moveTo>
                        <a:pt x="46" y="29"/>
                      </a:move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moveTo>
                        <a:pt x="43" y="27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4" y="28"/>
                        <a:pt x="45" y="28"/>
                        <a:pt x="45" y="28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moveTo>
                        <a:pt x="42" y="26"/>
                      </a:move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moveTo>
                        <a:pt x="38" y="24"/>
                      </a:moveTo>
                      <a:cubicBezTo>
                        <a:pt x="38" y="24"/>
                        <a:pt x="38" y="24"/>
                        <a:pt x="38" y="24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38" y="24"/>
                        <a:pt x="38" y="24"/>
                        <a:pt x="38" y="24"/>
                      </a:cubicBezTo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moveTo>
                        <a:pt x="27" y="17"/>
                      </a:move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moveTo>
                        <a:pt x="27" y="17"/>
                      </a:move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moveTo>
                        <a:pt x="26" y="16"/>
                      </a:move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6" y="17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1" name="Freeform 9923"/>
                <p:cNvSpPr>
                  <a:spLocks noEditPoints="1"/>
                </p:cNvSpPr>
                <p:nvPr/>
              </p:nvSpPr>
              <p:spPr bwMode="auto">
                <a:xfrm>
                  <a:off x="-385" y="3401"/>
                  <a:ext cx="246" cy="158"/>
                </a:xfrm>
                <a:custGeom>
                  <a:avLst/>
                  <a:gdLst>
                    <a:gd name="T0" fmla="*/ 99 w 104"/>
                    <a:gd name="T1" fmla="*/ 67 h 67"/>
                    <a:gd name="T2" fmla="*/ 94 w 104"/>
                    <a:gd name="T3" fmla="*/ 64 h 67"/>
                    <a:gd name="T4" fmla="*/ 85 w 104"/>
                    <a:gd name="T5" fmla="*/ 59 h 67"/>
                    <a:gd name="T6" fmla="*/ 100 w 104"/>
                    <a:gd name="T7" fmla="*/ 55 h 67"/>
                    <a:gd name="T8" fmla="*/ 100 w 104"/>
                    <a:gd name="T9" fmla="*/ 55 h 67"/>
                    <a:gd name="T10" fmla="*/ 83 w 104"/>
                    <a:gd name="T11" fmla="*/ 57 h 67"/>
                    <a:gd name="T12" fmla="*/ 99 w 104"/>
                    <a:gd name="T13" fmla="*/ 56 h 67"/>
                    <a:gd name="T14" fmla="*/ 90 w 104"/>
                    <a:gd name="T15" fmla="*/ 50 h 67"/>
                    <a:gd name="T16" fmla="*/ 82 w 104"/>
                    <a:gd name="T17" fmla="*/ 44 h 67"/>
                    <a:gd name="T18" fmla="*/ 82 w 104"/>
                    <a:gd name="T19" fmla="*/ 44 h 67"/>
                    <a:gd name="T20" fmla="*/ 72 w 104"/>
                    <a:gd name="T21" fmla="*/ 50 h 67"/>
                    <a:gd name="T22" fmla="*/ 76 w 104"/>
                    <a:gd name="T23" fmla="*/ 42 h 67"/>
                    <a:gd name="T24" fmla="*/ 47 w 104"/>
                    <a:gd name="T25" fmla="*/ 35 h 67"/>
                    <a:gd name="T26" fmla="*/ 47 w 104"/>
                    <a:gd name="T27" fmla="*/ 35 h 67"/>
                    <a:gd name="T28" fmla="*/ 47 w 104"/>
                    <a:gd name="T29" fmla="*/ 35 h 67"/>
                    <a:gd name="T30" fmla="*/ 45 w 104"/>
                    <a:gd name="T31" fmla="*/ 34 h 67"/>
                    <a:gd name="T32" fmla="*/ 43 w 104"/>
                    <a:gd name="T33" fmla="*/ 32 h 67"/>
                    <a:gd name="T34" fmla="*/ 39 w 104"/>
                    <a:gd name="T35" fmla="*/ 30 h 67"/>
                    <a:gd name="T36" fmla="*/ 39 w 104"/>
                    <a:gd name="T37" fmla="*/ 30 h 67"/>
                    <a:gd name="T38" fmla="*/ 59 w 104"/>
                    <a:gd name="T39" fmla="*/ 31 h 67"/>
                    <a:gd name="T40" fmla="*/ 49 w 104"/>
                    <a:gd name="T41" fmla="*/ 27 h 67"/>
                    <a:gd name="T42" fmla="*/ 47 w 104"/>
                    <a:gd name="T43" fmla="*/ 25 h 67"/>
                    <a:gd name="T44" fmla="*/ 30 w 104"/>
                    <a:gd name="T45" fmla="*/ 24 h 67"/>
                    <a:gd name="T46" fmla="*/ 30 w 104"/>
                    <a:gd name="T47" fmla="*/ 24 h 67"/>
                    <a:gd name="T48" fmla="*/ 31 w 104"/>
                    <a:gd name="T49" fmla="*/ 24 h 67"/>
                    <a:gd name="T50" fmla="*/ 29 w 104"/>
                    <a:gd name="T51" fmla="*/ 24 h 67"/>
                    <a:gd name="T52" fmla="*/ 28 w 104"/>
                    <a:gd name="T53" fmla="*/ 23 h 67"/>
                    <a:gd name="T54" fmla="*/ 27 w 104"/>
                    <a:gd name="T55" fmla="*/ 23 h 67"/>
                    <a:gd name="T56" fmla="*/ 27 w 104"/>
                    <a:gd name="T57" fmla="*/ 23 h 67"/>
                    <a:gd name="T58" fmla="*/ 28 w 104"/>
                    <a:gd name="T59" fmla="*/ 22 h 67"/>
                    <a:gd name="T60" fmla="*/ 27 w 104"/>
                    <a:gd name="T61" fmla="*/ 23 h 67"/>
                    <a:gd name="T62" fmla="*/ 43 w 104"/>
                    <a:gd name="T63" fmla="*/ 23 h 67"/>
                    <a:gd name="T64" fmla="*/ 27 w 104"/>
                    <a:gd name="T65" fmla="*/ 22 h 67"/>
                    <a:gd name="T66" fmla="*/ 27 w 104"/>
                    <a:gd name="T67" fmla="*/ 22 h 67"/>
                    <a:gd name="T68" fmla="*/ 35 w 104"/>
                    <a:gd name="T69" fmla="*/ 17 h 67"/>
                    <a:gd name="T70" fmla="*/ 17 w 104"/>
                    <a:gd name="T71" fmla="*/ 17 h 67"/>
                    <a:gd name="T72" fmla="*/ 18 w 104"/>
                    <a:gd name="T73" fmla="*/ 16 h 67"/>
                    <a:gd name="T74" fmla="*/ 32 w 104"/>
                    <a:gd name="T75" fmla="*/ 16 h 67"/>
                    <a:gd name="T76" fmla="*/ 32 w 104"/>
                    <a:gd name="T77" fmla="*/ 16 h 67"/>
                    <a:gd name="T78" fmla="*/ 32 w 104"/>
                    <a:gd name="T79" fmla="*/ 15 h 67"/>
                    <a:gd name="T80" fmla="*/ 31 w 104"/>
                    <a:gd name="T81" fmla="*/ 16 h 67"/>
                    <a:gd name="T82" fmla="*/ 14 w 104"/>
                    <a:gd name="T83" fmla="*/ 15 h 67"/>
                    <a:gd name="T84" fmla="*/ 15 w 104"/>
                    <a:gd name="T85" fmla="*/ 14 h 67"/>
                    <a:gd name="T86" fmla="*/ 15 w 104"/>
                    <a:gd name="T87" fmla="*/ 14 h 67"/>
                    <a:gd name="T88" fmla="*/ 22 w 104"/>
                    <a:gd name="T89" fmla="*/ 10 h 67"/>
                    <a:gd name="T90" fmla="*/ 4 w 104"/>
                    <a:gd name="T91" fmla="*/ 8 h 67"/>
                    <a:gd name="T92" fmla="*/ 18 w 104"/>
                    <a:gd name="T93" fmla="*/ 9 h 67"/>
                    <a:gd name="T94" fmla="*/ 4 w 104"/>
                    <a:gd name="T95" fmla="*/ 8 h 67"/>
                    <a:gd name="T96" fmla="*/ 4 w 104"/>
                    <a:gd name="T97" fmla="*/ 8 h 67"/>
                    <a:gd name="T98" fmla="*/ 4 w 104"/>
                    <a:gd name="T99" fmla="*/ 8 h 67"/>
                    <a:gd name="T100" fmla="*/ 4 w 104"/>
                    <a:gd name="T101" fmla="*/ 7 h 67"/>
                    <a:gd name="T102" fmla="*/ 0 w 104"/>
                    <a:gd name="T103" fmla="*/ 6 h 67"/>
                    <a:gd name="T104" fmla="*/ 1 w 104"/>
                    <a:gd name="T105" fmla="*/ 5 h 67"/>
                    <a:gd name="T106" fmla="*/ 1 w 104"/>
                    <a:gd name="T107" fmla="*/ 5 h 67"/>
                    <a:gd name="T108" fmla="*/ 8 w 104"/>
                    <a:gd name="T109" fmla="*/ 2 h 67"/>
                    <a:gd name="T110" fmla="*/ 4 w 104"/>
                    <a:gd name="T111" fmla="*/ 1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04" h="67">
                      <a:moveTo>
                        <a:pt x="95" y="64"/>
                      </a:moveTo>
                      <a:cubicBezTo>
                        <a:pt x="94" y="64"/>
                        <a:pt x="94" y="64"/>
                        <a:pt x="94" y="65"/>
                      </a:cubicBezTo>
                      <a:cubicBezTo>
                        <a:pt x="96" y="66"/>
                        <a:pt x="97" y="66"/>
                        <a:pt x="99" y="67"/>
                      </a:cubicBezTo>
                      <a:cubicBezTo>
                        <a:pt x="99" y="67"/>
                        <a:pt x="99" y="67"/>
                        <a:pt x="99" y="67"/>
                      </a:cubicBezTo>
                      <a:cubicBezTo>
                        <a:pt x="98" y="66"/>
                        <a:pt x="96" y="65"/>
                        <a:pt x="95" y="64"/>
                      </a:cubicBezTo>
                      <a:moveTo>
                        <a:pt x="88" y="60"/>
                      </a:moveTo>
                      <a:cubicBezTo>
                        <a:pt x="88" y="60"/>
                        <a:pt x="88" y="60"/>
                        <a:pt x="88" y="61"/>
                      </a:cubicBezTo>
                      <a:cubicBezTo>
                        <a:pt x="90" y="62"/>
                        <a:pt x="92" y="63"/>
                        <a:pt x="94" y="64"/>
                      </a:cubicBezTo>
                      <a:cubicBezTo>
                        <a:pt x="94" y="64"/>
                        <a:pt x="94" y="64"/>
                        <a:pt x="94" y="64"/>
                      </a:cubicBezTo>
                      <a:cubicBezTo>
                        <a:pt x="92" y="63"/>
                        <a:pt x="90" y="61"/>
                        <a:pt x="88" y="60"/>
                      </a:cubicBezTo>
                      <a:moveTo>
                        <a:pt x="85" y="58"/>
                      </a:moveTo>
                      <a:cubicBezTo>
                        <a:pt x="85" y="59"/>
                        <a:pt x="85" y="59"/>
                        <a:pt x="85" y="59"/>
                      </a:cubicBezTo>
                      <a:cubicBezTo>
                        <a:pt x="85" y="59"/>
                        <a:pt x="86" y="59"/>
                        <a:pt x="86" y="59"/>
                      </a:cubicBezTo>
                      <a:cubicBezTo>
                        <a:pt x="86" y="59"/>
                        <a:pt x="86" y="59"/>
                        <a:pt x="86" y="59"/>
                      </a:cubicBezTo>
                      <a:cubicBezTo>
                        <a:pt x="86" y="59"/>
                        <a:pt x="86" y="59"/>
                        <a:pt x="85" y="58"/>
                      </a:cubicBezTo>
                      <a:moveTo>
                        <a:pt x="100" y="55"/>
                      </a:moveTo>
                      <a:cubicBezTo>
                        <a:pt x="100" y="56"/>
                        <a:pt x="100" y="56"/>
                        <a:pt x="99" y="56"/>
                      </a:cubicBezTo>
                      <a:cubicBezTo>
                        <a:pt x="101" y="57"/>
                        <a:pt x="103" y="58"/>
                        <a:pt x="104" y="58"/>
                      </a:cubicBezTo>
                      <a:cubicBezTo>
                        <a:pt x="104" y="58"/>
                        <a:pt x="104" y="58"/>
                        <a:pt x="104" y="58"/>
                      </a:cubicBezTo>
                      <a:cubicBezTo>
                        <a:pt x="100" y="55"/>
                        <a:pt x="100" y="55"/>
                        <a:pt x="100" y="55"/>
                      </a:cubicBezTo>
                      <a:moveTo>
                        <a:pt x="76" y="53"/>
                      </a:move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8" y="55"/>
                        <a:pt x="81" y="56"/>
                        <a:pt x="83" y="58"/>
                      </a:cubicBezTo>
                      <a:cubicBezTo>
                        <a:pt x="83" y="57"/>
                        <a:pt x="83" y="57"/>
                        <a:pt x="83" y="57"/>
                      </a:cubicBezTo>
                      <a:cubicBezTo>
                        <a:pt x="81" y="56"/>
                        <a:pt x="79" y="54"/>
                        <a:pt x="76" y="53"/>
                      </a:cubicBezTo>
                      <a:moveTo>
                        <a:pt x="93" y="51"/>
                      </a:moveTo>
                      <a:cubicBezTo>
                        <a:pt x="93" y="52"/>
                        <a:pt x="93" y="52"/>
                        <a:pt x="93" y="52"/>
                      </a:cubicBezTo>
                      <a:cubicBezTo>
                        <a:pt x="95" y="53"/>
                        <a:pt x="97" y="54"/>
                        <a:pt x="99" y="56"/>
                      </a:cubicBezTo>
                      <a:cubicBezTo>
                        <a:pt x="99" y="55"/>
                        <a:pt x="99" y="55"/>
                        <a:pt x="99" y="55"/>
                      </a:cubicBezTo>
                      <a:cubicBezTo>
                        <a:pt x="93" y="51"/>
                        <a:pt x="93" y="51"/>
                        <a:pt x="93" y="51"/>
                      </a:cubicBezTo>
                      <a:moveTo>
                        <a:pt x="90" y="50"/>
                      </a:moveTo>
                      <a:cubicBezTo>
                        <a:pt x="90" y="50"/>
                        <a:pt x="90" y="50"/>
                        <a:pt x="90" y="50"/>
                      </a:cubicBezTo>
                      <a:cubicBezTo>
                        <a:pt x="90" y="50"/>
                        <a:pt x="91" y="51"/>
                        <a:pt x="91" y="51"/>
                      </a:cubicBezTo>
                      <a:cubicBezTo>
                        <a:pt x="91" y="51"/>
                        <a:pt x="91" y="50"/>
                        <a:pt x="91" y="50"/>
                      </a:cubicBezTo>
                      <a:cubicBezTo>
                        <a:pt x="90" y="50"/>
                        <a:pt x="90" y="50"/>
                        <a:pt x="90" y="50"/>
                      </a:cubicBezTo>
                      <a:moveTo>
                        <a:pt x="82" y="44"/>
                      </a:moveTo>
                      <a:cubicBezTo>
                        <a:pt x="82" y="45"/>
                        <a:pt x="81" y="45"/>
                        <a:pt x="81" y="45"/>
                      </a:cubicBezTo>
                      <a:cubicBezTo>
                        <a:pt x="84" y="47"/>
                        <a:pt x="86" y="48"/>
                        <a:pt x="88" y="49"/>
                      </a:cubicBezTo>
                      <a:cubicBezTo>
                        <a:pt x="88" y="49"/>
                        <a:pt x="88" y="49"/>
                        <a:pt x="88" y="48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moveTo>
                        <a:pt x="63" y="44"/>
                      </a:moveTo>
                      <a:cubicBezTo>
                        <a:pt x="63" y="44"/>
                        <a:pt x="63" y="45"/>
                        <a:pt x="62" y="45"/>
                      </a:cubicBezTo>
                      <a:cubicBezTo>
                        <a:pt x="65" y="47"/>
                        <a:pt x="68" y="49"/>
                        <a:pt x="71" y="50"/>
                      </a:cubicBezTo>
                      <a:cubicBezTo>
                        <a:pt x="71" y="50"/>
                        <a:pt x="72" y="50"/>
                        <a:pt x="72" y="50"/>
                      </a:cubicBezTo>
                      <a:cubicBezTo>
                        <a:pt x="69" y="48"/>
                        <a:pt x="66" y="46"/>
                        <a:pt x="63" y="44"/>
                      </a:cubicBezTo>
                      <a:moveTo>
                        <a:pt x="68" y="36"/>
                      </a:moveTo>
                      <a:cubicBezTo>
                        <a:pt x="68" y="36"/>
                        <a:pt x="67" y="37"/>
                        <a:pt x="67" y="37"/>
                      </a:cubicBezTo>
                      <a:cubicBezTo>
                        <a:pt x="70" y="39"/>
                        <a:pt x="73" y="41"/>
                        <a:pt x="76" y="42"/>
                      </a:cubicBezTo>
                      <a:cubicBezTo>
                        <a:pt x="76" y="42"/>
                        <a:pt x="76" y="41"/>
                        <a:pt x="77" y="41"/>
                      </a:cubicBezTo>
                      <a:cubicBezTo>
                        <a:pt x="72" y="38"/>
                        <a:pt x="72" y="38"/>
                        <a:pt x="72" y="38"/>
                      </a:cubicBezTo>
                      <a:cubicBezTo>
                        <a:pt x="71" y="37"/>
                        <a:pt x="69" y="37"/>
                        <a:pt x="68" y="36"/>
                      </a:cubicBezTo>
                      <a:moveTo>
                        <a:pt x="47" y="35"/>
                      </a:moveTo>
                      <a:cubicBezTo>
                        <a:pt x="47" y="35"/>
                        <a:pt x="47" y="35"/>
                        <a:pt x="47" y="35"/>
                      </a:cubicBezTo>
                      <a:cubicBezTo>
                        <a:pt x="49" y="37"/>
                        <a:pt x="51" y="38"/>
                        <a:pt x="54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2" y="37"/>
                        <a:pt x="50" y="36"/>
                        <a:pt x="47" y="35"/>
                      </a:cubicBezTo>
                      <a:moveTo>
                        <a:pt x="47" y="35"/>
                      </a:moveTo>
                      <a:cubicBezTo>
                        <a:pt x="47" y="35"/>
                        <a:pt x="47" y="35"/>
                        <a:pt x="47" y="35"/>
                      </a:cubicBezTo>
                      <a:cubicBezTo>
                        <a:pt x="47" y="35"/>
                        <a:pt x="47" y="35"/>
                        <a:pt x="47" y="35"/>
                      </a:cubicBezTo>
                      <a:cubicBezTo>
                        <a:pt x="47" y="35"/>
                        <a:pt x="47" y="35"/>
                        <a:pt x="47" y="35"/>
                      </a:cubicBezTo>
                      <a:cubicBezTo>
                        <a:pt x="47" y="35"/>
                        <a:pt x="47" y="35"/>
                        <a:pt x="47" y="35"/>
                      </a:cubicBezTo>
                      <a:moveTo>
                        <a:pt x="44" y="33"/>
                      </a:move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44" y="33"/>
                        <a:pt x="45" y="34"/>
                        <a:pt x="45" y="34"/>
                      </a:cubicBezTo>
                      <a:cubicBezTo>
                        <a:pt x="45" y="34"/>
                        <a:pt x="45" y="34"/>
                        <a:pt x="45" y="33"/>
                      </a:cubicBezTo>
                      <a:cubicBezTo>
                        <a:pt x="45" y="33"/>
                        <a:pt x="45" y="33"/>
                        <a:pt x="44" y="33"/>
                      </a:cubicBezTo>
                      <a:moveTo>
                        <a:pt x="43" y="32"/>
                      </a:move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3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moveTo>
                        <a:pt x="39" y="30"/>
                      </a:moveTo>
                      <a:cubicBezTo>
                        <a:pt x="39" y="30"/>
                        <a:pt x="39" y="30"/>
                        <a:pt x="39" y="30"/>
                      </a:cubicBezTo>
                      <a:cubicBezTo>
                        <a:pt x="40" y="31"/>
                        <a:pt x="41" y="31"/>
                        <a:pt x="42" y="32"/>
                      </a:cubicBezTo>
                      <a:cubicBezTo>
                        <a:pt x="42" y="32"/>
                        <a:pt x="42" y="32"/>
                        <a:pt x="42" y="31"/>
                      </a:cubicBezTo>
                      <a:cubicBezTo>
                        <a:pt x="41" y="31"/>
                        <a:pt x="40" y="30"/>
                        <a:pt x="39" y="30"/>
                      </a:cubicBezTo>
                      <a:moveTo>
                        <a:pt x="52" y="27"/>
                      </a:moveTo>
                      <a:cubicBezTo>
                        <a:pt x="52" y="27"/>
                        <a:pt x="52" y="28"/>
                        <a:pt x="51" y="28"/>
                      </a:cubicBezTo>
                      <a:cubicBezTo>
                        <a:pt x="54" y="29"/>
                        <a:pt x="56" y="31"/>
                        <a:pt x="58" y="32"/>
                      </a:cubicBezTo>
                      <a:cubicBezTo>
                        <a:pt x="58" y="31"/>
                        <a:pt x="59" y="31"/>
                        <a:pt x="59" y="31"/>
                      </a:cubicBezTo>
                      <a:cubicBezTo>
                        <a:pt x="57" y="29"/>
                        <a:pt x="54" y="28"/>
                        <a:pt x="52" y="27"/>
                      </a:cubicBezTo>
                      <a:moveTo>
                        <a:pt x="49" y="25"/>
                      </a:moveTo>
                      <a:cubicBezTo>
                        <a:pt x="48" y="25"/>
                        <a:pt x="48" y="26"/>
                        <a:pt x="48" y="26"/>
                      </a:cubicBezTo>
                      <a:cubicBezTo>
                        <a:pt x="48" y="26"/>
                        <a:pt x="49" y="27"/>
                        <a:pt x="49" y="27"/>
                      </a:cubicBezTo>
                      <a:cubicBezTo>
                        <a:pt x="49" y="26"/>
                        <a:pt x="50" y="26"/>
                        <a:pt x="50" y="26"/>
                      </a:cubicBezTo>
                      <a:cubicBezTo>
                        <a:pt x="50" y="25"/>
                        <a:pt x="49" y="25"/>
                        <a:pt x="49" y="25"/>
                      </a:cubicBezTo>
                      <a:moveTo>
                        <a:pt x="47" y="24"/>
                      </a:moveTo>
                      <a:cubicBezTo>
                        <a:pt x="47" y="25"/>
                        <a:pt x="47" y="25"/>
                        <a:pt x="47" y="25"/>
                      </a:cubicBezTo>
                      <a:cubicBezTo>
                        <a:pt x="47" y="25"/>
                        <a:pt x="47" y="25"/>
                        <a:pt x="47" y="25"/>
                      </a:cubicBezTo>
                      <a:cubicBezTo>
                        <a:pt x="47" y="25"/>
                        <a:pt x="47" y="25"/>
                        <a:pt x="48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moveTo>
                        <a:pt x="30" y="24"/>
                      </a:moveTo>
                      <a:cubicBezTo>
                        <a:pt x="30" y="24"/>
                        <a:pt x="30" y="24"/>
                        <a:pt x="29" y="24"/>
                      </a:cubicBezTo>
                      <a:cubicBezTo>
                        <a:pt x="30" y="25"/>
                        <a:pt x="30" y="25"/>
                        <a:pt x="31" y="25"/>
                      </a:cubicBezTo>
                      <a:cubicBezTo>
                        <a:pt x="31" y="25"/>
                        <a:pt x="31" y="25"/>
                        <a:pt x="31" y="25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moveTo>
                        <a:pt x="30" y="24"/>
                      </a:move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4"/>
                        <a:pt x="31" y="24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4"/>
                        <a:pt x="30" y="24"/>
                        <a:pt x="30" y="24"/>
                      </a:cubicBezTo>
                      <a:moveTo>
                        <a:pt x="28" y="23"/>
                      </a:moveTo>
                      <a:cubicBezTo>
                        <a:pt x="28" y="23"/>
                        <a:pt x="28" y="23"/>
                        <a:pt x="28" y="23"/>
                      </a:cubicBezTo>
                      <a:cubicBezTo>
                        <a:pt x="28" y="24"/>
                        <a:pt x="29" y="24"/>
                        <a:pt x="29" y="24"/>
                      </a:cubicBezTo>
                      <a:cubicBezTo>
                        <a:pt x="29" y="24"/>
                        <a:pt x="29" y="24"/>
                        <a:pt x="29" y="24"/>
                      </a:cubicBezTo>
                      <a:cubicBezTo>
                        <a:pt x="29" y="24"/>
                        <a:pt x="29" y="23"/>
                        <a:pt x="28" y="23"/>
                      </a:cubicBezTo>
                      <a:moveTo>
                        <a:pt x="28" y="23"/>
                      </a:moveTo>
                      <a:cubicBezTo>
                        <a:pt x="28" y="23"/>
                        <a:pt x="28" y="23"/>
                        <a:pt x="28" y="23"/>
                      </a:cubicBezTo>
                      <a:cubicBezTo>
                        <a:pt x="29" y="23"/>
                        <a:pt x="29" y="23"/>
                        <a:pt x="30" y="24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29" y="23"/>
                        <a:pt x="29" y="23"/>
                        <a:pt x="28" y="23"/>
                      </a:cubicBezTo>
                      <a:moveTo>
                        <a:pt x="27" y="23"/>
                      </a:moveTo>
                      <a:cubicBezTo>
                        <a:pt x="27" y="23"/>
                        <a:pt x="27" y="23"/>
                        <a:pt x="27" y="23"/>
                      </a:cubicBezTo>
                      <a:cubicBezTo>
                        <a:pt x="27" y="23"/>
                        <a:pt x="27" y="23"/>
                        <a:pt x="27" y="23"/>
                      </a:cubicBezTo>
                      <a:cubicBezTo>
                        <a:pt x="27" y="23"/>
                        <a:pt x="27" y="23"/>
                        <a:pt x="28" y="23"/>
                      </a:cubicBezTo>
                      <a:cubicBezTo>
                        <a:pt x="27" y="23"/>
                        <a:pt x="27" y="23"/>
                        <a:pt x="27" y="23"/>
                      </a:cubicBezTo>
                      <a:moveTo>
                        <a:pt x="28" y="22"/>
                      </a:move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8" y="22"/>
                        <a:pt x="28" y="22"/>
                      </a:cubicBezTo>
                      <a:moveTo>
                        <a:pt x="27" y="22"/>
                      </a:move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7" y="23"/>
                        <a:pt x="27" y="23"/>
                      </a:cubicBezTo>
                      <a:cubicBezTo>
                        <a:pt x="27" y="23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moveTo>
                        <a:pt x="44" y="22"/>
                      </a:moveTo>
                      <a:cubicBezTo>
                        <a:pt x="43" y="22"/>
                        <a:pt x="43" y="23"/>
                        <a:pt x="43" y="23"/>
                      </a:cubicBezTo>
                      <a:cubicBezTo>
                        <a:pt x="44" y="24"/>
                        <a:pt x="45" y="24"/>
                        <a:pt x="46" y="25"/>
                      </a:cubicBezTo>
                      <a:cubicBezTo>
                        <a:pt x="46" y="25"/>
                        <a:pt x="47" y="24"/>
                        <a:pt x="47" y="24"/>
                      </a:cubicBezTo>
                      <a:cubicBezTo>
                        <a:pt x="46" y="23"/>
                        <a:pt x="45" y="23"/>
                        <a:pt x="44" y="22"/>
                      </a:cubicBezTo>
                      <a:moveTo>
                        <a:pt x="27" y="22"/>
                      </a:moveTo>
                      <a:cubicBezTo>
                        <a:pt x="27" y="22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moveTo>
                        <a:pt x="34" y="17"/>
                      </a:moveTo>
                      <a:cubicBezTo>
                        <a:pt x="34" y="17"/>
                        <a:pt x="34" y="17"/>
                        <a:pt x="34" y="18"/>
                      </a:cubicBezTo>
                      <a:cubicBezTo>
                        <a:pt x="34" y="18"/>
                        <a:pt x="34" y="18"/>
                        <a:pt x="35" y="18"/>
                      </a:cubicBezTo>
                      <a:cubicBezTo>
                        <a:pt x="35" y="18"/>
                        <a:pt x="35" y="18"/>
                        <a:pt x="35" y="17"/>
                      </a:cubicBezTo>
                      <a:cubicBezTo>
                        <a:pt x="35" y="17"/>
                        <a:pt x="35" y="17"/>
                        <a:pt x="34" y="17"/>
                      </a:cubicBezTo>
                      <a:moveTo>
                        <a:pt x="17" y="17"/>
                      </a:move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8" y="17"/>
                        <a:pt x="18" y="17"/>
                        <a:pt x="17" y="17"/>
                      </a:cubicBezTo>
                      <a:moveTo>
                        <a:pt x="18" y="16"/>
                      </a:move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moveTo>
                        <a:pt x="32" y="16"/>
                      </a:moveTo>
                      <a:cubicBezTo>
                        <a:pt x="32" y="16"/>
                        <a:pt x="32" y="16"/>
                        <a:pt x="32" y="17"/>
                      </a:cubicBezTo>
                      <a:cubicBezTo>
                        <a:pt x="32" y="17"/>
                        <a:pt x="33" y="17"/>
                        <a:pt x="33" y="18"/>
                      </a:cubicBezTo>
                      <a:cubicBezTo>
                        <a:pt x="34" y="17"/>
                        <a:pt x="34" y="17"/>
                        <a:pt x="34" y="17"/>
                      </a:cubicBezTo>
                      <a:cubicBezTo>
                        <a:pt x="33" y="16"/>
                        <a:pt x="33" y="16"/>
                        <a:pt x="32" y="16"/>
                      </a:cubicBezTo>
                      <a:moveTo>
                        <a:pt x="32" y="15"/>
                      </a:move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2" y="16"/>
                        <a:pt x="32" y="15"/>
                      </a:cubicBezTo>
                      <a:cubicBezTo>
                        <a:pt x="32" y="15"/>
                        <a:pt x="32" y="15"/>
                        <a:pt x="32" y="15"/>
                      </a:cubicBezTo>
                      <a:moveTo>
                        <a:pt x="31" y="15"/>
                      </a:moveTo>
                      <a:cubicBezTo>
                        <a:pt x="31" y="15"/>
                        <a:pt x="30" y="15"/>
                        <a:pt x="30" y="16"/>
                      </a:cubicBezTo>
                      <a:cubicBezTo>
                        <a:pt x="30" y="16"/>
                        <a:pt x="30" y="16"/>
                        <a:pt x="31" y="16"/>
                      </a:cubicBezTo>
                      <a:cubicBezTo>
                        <a:pt x="31" y="16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moveTo>
                        <a:pt x="14" y="15"/>
                      </a:move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5" y="15"/>
                        <a:pt x="16" y="16"/>
                        <a:pt x="17" y="17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6" y="16"/>
                        <a:pt x="15" y="15"/>
                        <a:pt x="14" y="15"/>
                      </a:cubicBezTo>
                      <a:moveTo>
                        <a:pt x="15" y="14"/>
                      </a:move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5"/>
                        <a:pt x="17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7" y="15"/>
                        <a:pt x="16" y="15"/>
                        <a:pt x="15" y="14"/>
                      </a:cubicBezTo>
                      <a:moveTo>
                        <a:pt x="22" y="10"/>
                      </a:moveTo>
                      <a:cubicBezTo>
                        <a:pt x="22" y="10"/>
                        <a:pt x="21" y="10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moveTo>
                        <a:pt x="4" y="8"/>
                      </a:move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moveTo>
                        <a:pt x="18" y="8"/>
                      </a:move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9" y="9"/>
                        <a:pt x="20" y="10"/>
                        <a:pt x="21" y="11"/>
                      </a:cubicBezTo>
                      <a:cubicBezTo>
                        <a:pt x="21" y="10"/>
                        <a:pt x="21" y="10"/>
                        <a:pt x="21" y="9"/>
                      </a:cubicBezTo>
                      <a:cubicBezTo>
                        <a:pt x="20" y="9"/>
                        <a:pt x="19" y="8"/>
                        <a:pt x="18" y="8"/>
                      </a:cubicBezTo>
                      <a:moveTo>
                        <a:pt x="4" y="8"/>
                      </a:move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moveTo>
                        <a:pt x="1" y="6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3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7"/>
                        <a:pt x="2" y="7"/>
                        <a:pt x="1" y="6"/>
                      </a:cubicBezTo>
                      <a:moveTo>
                        <a:pt x="2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7"/>
                        <a:pt x="2" y="6"/>
                        <a:pt x="2" y="6"/>
                      </a:cubicBezTo>
                      <a:moveTo>
                        <a:pt x="1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5"/>
                        <a:pt x="1" y="5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2"/>
                        <a:pt x="6" y="2"/>
                        <a:pt x="7" y="3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6" y="1"/>
                        <a:pt x="5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2" name="Freeform 9924"/>
                <p:cNvSpPr>
                  <a:spLocks noEditPoints="1"/>
                </p:cNvSpPr>
                <p:nvPr/>
              </p:nvSpPr>
              <p:spPr bwMode="auto">
                <a:xfrm>
                  <a:off x="-366" y="3382"/>
                  <a:ext cx="234" cy="146"/>
                </a:xfrm>
                <a:custGeom>
                  <a:avLst/>
                  <a:gdLst>
                    <a:gd name="T0" fmla="*/ 94 w 99"/>
                    <a:gd name="T1" fmla="*/ 59 h 62"/>
                    <a:gd name="T2" fmla="*/ 99 w 99"/>
                    <a:gd name="T3" fmla="*/ 62 h 62"/>
                    <a:gd name="T4" fmla="*/ 98 w 99"/>
                    <a:gd name="T5" fmla="*/ 61 h 62"/>
                    <a:gd name="T6" fmla="*/ 88 w 99"/>
                    <a:gd name="T7" fmla="*/ 55 h 62"/>
                    <a:gd name="T8" fmla="*/ 94 w 99"/>
                    <a:gd name="T9" fmla="*/ 59 h 62"/>
                    <a:gd name="T10" fmla="*/ 88 w 99"/>
                    <a:gd name="T11" fmla="*/ 55 h 62"/>
                    <a:gd name="T12" fmla="*/ 77 w 99"/>
                    <a:gd name="T13" fmla="*/ 47 h 62"/>
                    <a:gd name="T14" fmla="*/ 84 w 99"/>
                    <a:gd name="T15" fmla="*/ 52 h 62"/>
                    <a:gd name="T16" fmla="*/ 71 w 99"/>
                    <a:gd name="T17" fmla="*/ 45 h 62"/>
                    <a:gd name="T18" fmla="*/ 71 w 99"/>
                    <a:gd name="T19" fmla="*/ 45 h 62"/>
                    <a:gd name="T20" fmla="*/ 66 w 99"/>
                    <a:gd name="T21" fmla="*/ 41 h 62"/>
                    <a:gd name="T22" fmla="*/ 71 w 99"/>
                    <a:gd name="T23" fmla="*/ 44 h 62"/>
                    <a:gd name="T24" fmla="*/ 66 w 99"/>
                    <a:gd name="T25" fmla="*/ 41 h 62"/>
                    <a:gd name="T26" fmla="*/ 54 w 99"/>
                    <a:gd name="T27" fmla="*/ 33 h 62"/>
                    <a:gd name="T28" fmla="*/ 54 w 99"/>
                    <a:gd name="T29" fmla="*/ 33 h 62"/>
                    <a:gd name="T30" fmla="*/ 47 w 99"/>
                    <a:gd name="T31" fmla="*/ 29 h 62"/>
                    <a:gd name="T32" fmla="*/ 54 w 99"/>
                    <a:gd name="T33" fmla="*/ 33 h 62"/>
                    <a:gd name="T34" fmla="*/ 47 w 99"/>
                    <a:gd name="T35" fmla="*/ 29 h 62"/>
                    <a:gd name="T36" fmla="*/ 44 w 99"/>
                    <a:gd name="T37" fmla="*/ 27 h 62"/>
                    <a:gd name="T38" fmla="*/ 45 w 99"/>
                    <a:gd name="T39" fmla="*/ 28 h 62"/>
                    <a:gd name="T40" fmla="*/ 43 w 99"/>
                    <a:gd name="T41" fmla="*/ 26 h 62"/>
                    <a:gd name="T42" fmla="*/ 43 w 99"/>
                    <a:gd name="T43" fmla="*/ 27 h 62"/>
                    <a:gd name="T44" fmla="*/ 43 w 99"/>
                    <a:gd name="T45" fmla="*/ 26 h 62"/>
                    <a:gd name="T46" fmla="*/ 39 w 99"/>
                    <a:gd name="T47" fmla="*/ 24 h 62"/>
                    <a:gd name="T48" fmla="*/ 42 w 99"/>
                    <a:gd name="T49" fmla="*/ 26 h 62"/>
                    <a:gd name="T50" fmla="*/ 39 w 99"/>
                    <a:gd name="T51" fmla="*/ 24 h 62"/>
                    <a:gd name="T52" fmla="*/ 30 w 99"/>
                    <a:gd name="T53" fmla="*/ 19 h 62"/>
                    <a:gd name="T54" fmla="*/ 31 w 99"/>
                    <a:gd name="T55" fmla="*/ 19 h 62"/>
                    <a:gd name="T56" fmla="*/ 28 w 99"/>
                    <a:gd name="T57" fmla="*/ 17 h 62"/>
                    <a:gd name="T58" fmla="*/ 30 w 99"/>
                    <a:gd name="T59" fmla="*/ 19 h 62"/>
                    <a:gd name="T60" fmla="*/ 28 w 99"/>
                    <a:gd name="T61" fmla="*/ 17 h 62"/>
                    <a:gd name="T62" fmla="*/ 27 w 99"/>
                    <a:gd name="T63" fmla="*/ 17 h 62"/>
                    <a:gd name="T64" fmla="*/ 28 w 99"/>
                    <a:gd name="T65" fmla="*/ 17 h 62"/>
                    <a:gd name="T66" fmla="*/ 27 w 99"/>
                    <a:gd name="T67" fmla="*/ 16 h 62"/>
                    <a:gd name="T68" fmla="*/ 27 w 99"/>
                    <a:gd name="T69" fmla="*/ 17 h 62"/>
                    <a:gd name="T70" fmla="*/ 27 w 99"/>
                    <a:gd name="T71" fmla="*/ 16 h 62"/>
                    <a:gd name="T72" fmla="*/ 18 w 99"/>
                    <a:gd name="T73" fmla="*/ 11 h 62"/>
                    <a:gd name="T74" fmla="*/ 18 w 99"/>
                    <a:gd name="T75" fmla="*/ 11 h 62"/>
                    <a:gd name="T76" fmla="*/ 15 w 99"/>
                    <a:gd name="T77" fmla="*/ 9 h 62"/>
                    <a:gd name="T78" fmla="*/ 17 w 99"/>
                    <a:gd name="T79" fmla="*/ 11 h 62"/>
                    <a:gd name="T80" fmla="*/ 18 w 99"/>
                    <a:gd name="T81" fmla="*/ 10 h 62"/>
                    <a:gd name="T82" fmla="*/ 3 w 99"/>
                    <a:gd name="T83" fmla="*/ 1 h 62"/>
                    <a:gd name="T84" fmla="*/ 4 w 99"/>
                    <a:gd name="T85" fmla="*/ 3 h 62"/>
                    <a:gd name="T86" fmla="*/ 3 w 99"/>
                    <a:gd name="T87" fmla="*/ 1 h 62"/>
                    <a:gd name="T88" fmla="*/ 1 w 99"/>
                    <a:gd name="T89" fmla="*/ 1 h 62"/>
                    <a:gd name="T90" fmla="*/ 3 w 99"/>
                    <a:gd name="T91" fmla="*/ 1 h 62"/>
                    <a:gd name="T92" fmla="*/ 1 w 99"/>
                    <a:gd name="T93" fmla="*/ 0 h 62"/>
                    <a:gd name="T94" fmla="*/ 1 w 99"/>
                    <a:gd name="T95" fmla="*/ 0 h 62"/>
                    <a:gd name="T96" fmla="*/ 1 w 99"/>
                    <a:gd name="T97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99" h="62">
                      <a:moveTo>
                        <a:pt x="94" y="59"/>
                      </a:moveTo>
                      <a:cubicBezTo>
                        <a:pt x="94" y="59"/>
                        <a:pt x="94" y="59"/>
                        <a:pt x="94" y="59"/>
                      </a:cubicBezTo>
                      <a:cubicBezTo>
                        <a:pt x="95" y="59"/>
                        <a:pt x="96" y="60"/>
                        <a:pt x="96" y="60"/>
                      </a:cubicBezTo>
                      <a:cubicBezTo>
                        <a:pt x="99" y="62"/>
                        <a:pt x="99" y="62"/>
                        <a:pt x="99" y="62"/>
                      </a:cubicBezTo>
                      <a:cubicBezTo>
                        <a:pt x="99" y="62"/>
                        <a:pt x="99" y="62"/>
                        <a:pt x="99" y="61"/>
                      </a:cubicBezTo>
                      <a:cubicBezTo>
                        <a:pt x="99" y="61"/>
                        <a:pt x="98" y="61"/>
                        <a:pt x="98" y="61"/>
                      </a:cubicBezTo>
                      <a:cubicBezTo>
                        <a:pt x="97" y="60"/>
                        <a:pt x="96" y="59"/>
                        <a:pt x="94" y="59"/>
                      </a:cubicBezTo>
                      <a:moveTo>
                        <a:pt x="88" y="55"/>
                      </a:move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90" y="56"/>
                        <a:pt x="92" y="58"/>
                        <a:pt x="94" y="59"/>
                      </a:cubicBezTo>
                      <a:cubicBezTo>
                        <a:pt x="94" y="59"/>
                        <a:pt x="94" y="59"/>
                        <a:pt x="94" y="59"/>
                      </a:cubicBezTo>
                      <a:cubicBezTo>
                        <a:pt x="92" y="58"/>
                        <a:pt x="90" y="56"/>
                        <a:pt x="88" y="55"/>
                      </a:cubicBezTo>
                      <a:moveTo>
                        <a:pt x="77" y="47"/>
                      </a:move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79" y="49"/>
                        <a:pt x="81" y="50"/>
                        <a:pt x="83" y="52"/>
                      </a:cubicBezTo>
                      <a:cubicBezTo>
                        <a:pt x="83" y="52"/>
                        <a:pt x="84" y="52"/>
                        <a:pt x="84" y="52"/>
                      </a:cubicBezTo>
                      <a:cubicBezTo>
                        <a:pt x="81" y="50"/>
                        <a:pt x="79" y="49"/>
                        <a:pt x="77" y="47"/>
                      </a:cubicBezTo>
                      <a:moveTo>
                        <a:pt x="71" y="45"/>
                      </a:moveTo>
                      <a:cubicBezTo>
                        <a:pt x="71" y="45"/>
                        <a:pt x="71" y="45"/>
                        <a:pt x="71" y="45"/>
                      </a:cubicBezTo>
                      <a:cubicBezTo>
                        <a:pt x="71" y="45"/>
                        <a:pt x="71" y="45"/>
                        <a:pt x="71" y="45"/>
                      </a:cubicBezTo>
                      <a:cubicBezTo>
                        <a:pt x="71" y="45"/>
                        <a:pt x="71" y="45"/>
                        <a:pt x="71" y="45"/>
                      </a:cubicBezTo>
                      <a:moveTo>
                        <a:pt x="66" y="41"/>
                      </a:move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70" y="44"/>
                        <a:pt x="71" y="44"/>
                        <a:pt x="71" y="44"/>
                      </a:cubicBezTo>
                      <a:cubicBezTo>
                        <a:pt x="71" y="44"/>
                        <a:pt x="71" y="44"/>
                        <a:pt x="72" y="44"/>
                      </a:cubicBezTo>
                      <a:cubicBezTo>
                        <a:pt x="70" y="43"/>
                        <a:pt x="68" y="42"/>
                        <a:pt x="66" y="41"/>
                      </a:cubicBezTo>
                      <a:moveTo>
                        <a:pt x="54" y="33"/>
                      </a:move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moveTo>
                        <a:pt x="47" y="29"/>
                      </a:move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50" y="31"/>
                        <a:pt x="52" y="32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2" y="32"/>
                        <a:pt x="50" y="30"/>
                        <a:pt x="47" y="29"/>
                      </a:cubicBezTo>
                      <a:moveTo>
                        <a:pt x="44" y="27"/>
                      </a:move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7"/>
                        <a:pt x="45" y="27"/>
                        <a:pt x="44" y="27"/>
                      </a:cubicBezTo>
                      <a:moveTo>
                        <a:pt x="43" y="26"/>
                      </a:move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3" y="27"/>
                        <a:pt x="43" y="27"/>
                      </a:cubicBezTo>
                      <a:cubicBezTo>
                        <a:pt x="43" y="27"/>
                        <a:pt x="43" y="26"/>
                        <a:pt x="43" y="26"/>
                      </a:cubicBezTo>
                      <a:cubicBezTo>
                        <a:pt x="43" y="26"/>
                        <a:pt x="43" y="26"/>
                        <a:pt x="43" y="26"/>
                      </a:cubicBezTo>
                      <a:moveTo>
                        <a:pt x="39" y="24"/>
                      </a:moveTo>
                      <a:cubicBezTo>
                        <a:pt x="39" y="24"/>
                        <a:pt x="39" y="24"/>
                        <a:pt x="39" y="24"/>
                      </a:cubicBezTo>
                      <a:cubicBezTo>
                        <a:pt x="40" y="25"/>
                        <a:pt x="40" y="25"/>
                        <a:pt x="41" y="26"/>
                      </a:cubicBezTo>
                      <a:cubicBezTo>
                        <a:pt x="41" y="26"/>
                        <a:pt x="42" y="26"/>
                        <a:pt x="42" y="26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1" y="25"/>
                        <a:pt x="40" y="25"/>
                        <a:pt x="39" y="24"/>
                      </a:cubicBezTo>
                      <a:moveTo>
                        <a:pt x="30" y="18"/>
                      </a:moveTo>
                      <a:cubicBezTo>
                        <a:pt x="30" y="18"/>
                        <a:pt x="30" y="19"/>
                        <a:pt x="30" y="19"/>
                      </a:cubicBezTo>
                      <a:cubicBezTo>
                        <a:pt x="30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0" y="18"/>
                      </a:cubicBezTo>
                      <a:moveTo>
                        <a:pt x="28" y="17"/>
                      </a:moveTo>
                      <a:cubicBezTo>
                        <a:pt x="28" y="17"/>
                        <a:pt x="28" y="17"/>
                        <a:pt x="28" y="18"/>
                      </a:cubicBezTo>
                      <a:cubicBezTo>
                        <a:pt x="29" y="18"/>
                        <a:pt x="29" y="18"/>
                        <a:pt x="30" y="19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9" y="18"/>
                        <a:pt x="29" y="17"/>
                        <a:pt x="28" y="17"/>
                      </a:cubicBezTo>
                      <a:moveTo>
                        <a:pt x="28" y="17"/>
                      </a:move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moveTo>
                        <a:pt x="27" y="16"/>
                      </a:moveTo>
                      <a:cubicBezTo>
                        <a:pt x="27" y="16"/>
                        <a:pt x="26" y="16"/>
                        <a:pt x="26" y="17"/>
                      </a:cubicBezTo>
                      <a:cubicBezTo>
                        <a:pt x="26" y="17"/>
                        <a:pt x="27" y="17"/>
                        <a:pt x="27" y="17"/>
                      </a:cubicBezTo>
                      <a:cubicBezTo>
                        <a:pt x="27" y="17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moveTo>
                        <a:pt x="18" y="11"/>
                      </a:move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4" y="9"/>
                      </a:cubicBezTo>
                      <a:cubicBezTo>
                        <a:pt x="15" y="10"/>
                        <a:pt x="16" y="10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8" y="11"/>
                        <a:pt x="18" y="11"/>
                        <a:pt x="18" y="10"/>
                      </a:cubicBezTo>
                      <a:cubicBezTo>
                        <a:pt x="17" y="10"/>
                        <a:pt x="16" y="9"/>
                        <a:pt x="15" y="9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2"/>
                        <a:pt x="4" y="2"/>
                        <a:pt x="4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3" y="1"/>
                        <a:pt x="3" y="1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3" name="Freeform 9925"/>
                <p:cNvSpPr>
                  <a:spLocks noEditPoints="1"/>
                </p:cNvSpPr>
                <p:nvPr/>
              </p:nvSpPr>
              <p:spPr bwMode="auto">
                <a:xfrm>
                  <a:off x="-368" y="3384"/>
                  <a:ext cx="236" cy="142"/>
                </a:xfrm>
                <a:custGeom>
                  <a:avLst/>
                  <a:gdLst>
                    <a:gd name="T0" fmla="*/ 96 w 100"/>
                    <a:gd name="T1" fmla="*/ 57 h 60"/>
                    <a:gd name="T2" fmla="*/ 100 w 100"/>
                    <a:gd name="T3" fmla="*/ 60 h 60"/>
                    <a:gd name="T4" fmla="*/ 89 w 100"/>
                    <a:gd name="T5" fmla="*/ 53 h 60"/>
                    <a:gd name="T6" fmla="*/ 95 w 100"/>
                    <a:gd name="T7" fmla="*/ 57 h 60"/>
                    <a:gd name="T8" fmla="*/ 89 w 100"/>
                    <a:gd name="T9" fmla="*/ 53 h 60"/>
                    <a:gd name="T10" fmla="*/ 86 w 100"/>
                    <a:gd name="T11" fmla="*/ 52 h 60"/>
                    <a:gd name="T12" fmla="*/ 87 w 100"/>
                    <a:gd name="T13" fmla="*/ 52 h 60"/>
                    <a:gd name="T14" fmla="*/ 78 w 100"/>
                    <a:gd name="T15" fmla="*/ 46 h 60"/>
                    <a:gd name="T16" fmla="*/ 84 w 100"/>
                    <a:gd name="T17" fmla="*/ 51 h 60"/>
                    <a:gd name="T18" fmla="*/ 78 w 100"/>
                    <a:gd name="T19" fmla="*/ 46 h 60"/>
                    <a:gd name="T20" fmla="*/ 63 w 100"/>
                    <a:gd name="T21" fmla="*/ 39 h 60"/>
                    <a:gd name="T22" fmla="*/ 72 w 100"/>
                    <a:gd name="T23" fmla="*/ 44 h 60"/>
                    <a:gd name="T24" fmla="*/ 71 w 100"/>
                    <a:gd name="T25" fmla="*/ 42 h 60"/>
                    <a:gd name="T26" fmla="*/ 65 w 100"/>
                    <a:gd name="T27" fmla="*/ 38 h 60"/>
                    <a:gd name="T28" fmla="*/ 55 w 100"/>
                    <a:gd name="T29" fmla="*/ 32 h 60"/>
                    <a:gd name="T30" fmla="*/ 54 w 100"/>
                    <a:gd name="T31" fmla="*/ 33 h 60"/>
                    <a:gd name="T32" fmla="*/ 55 w 100"/>
                    <a:gd name="T33" fmla="*/ 32 h 60"/>
                    <a:gd name="T34" fmla="*/ 48 w 100"/>
                    <a:gd name="T35" fmla="*/ 29 h 60"/>
                    <a:gd name="T36" fmla="*/ 55 w 100"/>
                    <a:gd name="T37" fmla="*/ 32 h 60"/>
                    <a:gd name="T38" fmla="*/ 45 w 100"/>
                    <a:gd name="T39" fmla="*/ 26 h 60"/>
                    <a:gd name="T40" fmla="*/ 46 w 100"/>
                    <a:gd name="T41" fmla="*/ 28 h 60"/>
                    <a:gd name="T42" fmla="*/ 45 w 100"/>
                    <a:gd name="T43" fmla="*/ 26 h 60"/>
                    <a:gd name="T44" fmla="*/ 43 w 100"/>
                    <a:gd name="T45" fmla="*/ 26 h 60"/>
                    <a:gd name="T46" fmla="*/ 44 w 100"/>
                    <a:gd name="T47" fmla="*/ 26 h 60"/>
                    <a:gd name="T48" fmla="*/ 40 w 100"/>
                    <a:gd name="T49" fmla="*/ 24 h 60"/>
                    <a:gd name="T50" fmla="*/ 40 w 100"/>
                    <a:gd name="T51" fmla="*/ 25 h 60"/>
                    <a:gd name="T52" fmla="*/ 43 w 100"/>
                    <a:gd name="T53" fmla="*/ 25 h 60"/>
                    <a:gd name="T54" fmla="*/ 40 w 100"/>
                    <a:gd name="T55" fmla="*/ 24 h 60"/>
                    <a:gd name="T56" fmla="*/ 30 w 100"/>
                    <a:gd name="T57" fmla="*/ 19 h 60"/>
                    <a:gd name="T58" fmla="*/ 32 w 100"/>
                    <a:gd name="T59" fmla="*/ 19 h 60"/>
                    <a:gd name="T60" fmla="*/ 29 w 100"/>
                    <a:gd name="T61" fmla="*/ 17 h 60"/>
                    <a:gd name="T62" fmla="*/ 30 w 100"/>
                    <a:gd name="T63" fmla="*/ 19 h 60"/>
                    <a:gd name="T64" fmla="*/ 29 w 100"/>
                    <a:gd name="T65" fmla="*/ 17 h 60"/>
                    <a:gd name="T66" fmla="*/ 28 w 100"/>
                    <a:gd name="T67" fmla="*/ 17 h 60"/>
                    <a:gd name="T68" fmla="*/ 28 w 100"/>
                    <a:gd name="T69" fmla="*/ 17 h 60"/>
                    <a:gd name="T70" fmla="*/ 27 w 100"/>
                    <a:gd name="T71" fmla="*/ 16 h 60"/>
                    <a:gd name="T72" fmla="*/ 27 w 100"/>
                    <a:gd name="T73" fmla="*/ 17 h 60"/>
                    <a:gd name="T74" fmla="*/ 27 w 100"/>
                    <a:gd name="T75" fmla="*/ 16 h 60"/>
                    <a:gd name="T76" fmla="*/ 18 w 100"/>
                    <a:gd name="T77" fmla="*/ 11 h 60"/>
                    <a:gd name="T78" fmla="*/ 19 w 100"/>
                    <a:gd name="T79" fmla="*/ 11 h 60"/>
                    <a:gd name="T80" fmla="*/ 15 w 100"/>
                    <a:gd name="T81" fmla="*/ 9 h 60"/>
                    <a:gd name="T82" fmla="*/ 18 w 100"/>
                    <a:gd name="T83" fmla="*/ 11 h 60"/>
                    <a:gd name="T84" fmla="*/ 15 w 100"/>
                    <a:gd name="T85" fmla="*/ 9 h 60"/>
                    <a:gd name="T86" fmla="*/ 3 w 100"/>
                    <a:gd name="T87" fmla="*/ 2 h 60"/>
                    <a:gd name="T88" fmla="*/ 5 w 100"/>
                    <a:gd name="T89" fmla="*/ 3 h 60"/>
                    <a:gd name="T90" fmla="*/ 2 w 100"/>
                    <a:gd name="T91" fmla="*/ 1 h 60"/>
                    <a:gd name="T92" fmla="*/ 3 w 100"/>
                    <a:gd name="T93" fmla="*/ 2 h 60"/>
                    <a:gd name="T94" fmla="*/ 2 w 100"/>
                    <a:gd name="T95" fmla="*/ 1 h 60"/>
                    <a:gd name="T96" fmla="*/ 0 w 100"/>
                    <a:gd name="T97" fmla="*/ 1 h 60"/>
                    <a:gd name="T98" fmla="*/ 1 w 100"/>
                    <a:gd name="T99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0" h="60">
                      <a:moveTo>
                        <a:pt x="96" y="57"/>
                      </a:moveTo>
                      <a:cubicBezTo>
                        <a:pt x="96" y="57"/>
                        <a:pt x="96" y="57"/>
                        <a:pt x="96" y="57"/>
                      </a:cubicBezTo>
                      <a:cubicBezTo>
                        <a:pt x="98" y="58"/>
                        <a:pt x="99" y="59"/>
                        <a:pt x="100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99" y="59"/>
                        <a:pt x="97" y="58"/>
                        <a:pt x="96" y="57"/>
                      </a:cubicBezTo>
                      <a:moveTo>
                        <a:pt x="89" y="53"/>
                      </a:moveTo>
                      <a:cubicBezTo>
                        <a:pt x="89" y="53"/>
                        <a:pt x="89" y="54"/>
                        <a:pt x="89" y="54"/>
                      </a:cubicBezTo>
                      <a:cubicBezTo>
                        <a:pt x="92" y="55"/>
                        <a:pt x="94" y="56"/>
                        <a:pt x="95" y="57"/>
                      </a:cubicBezTo>
                      <a:cubicBezTo>
                        <a:pt x="95" y="57"/>
                        <a:pt x="95" y="57"/>
                        <a:pt x="95" y="57"/>
                      </a:cubicBezTo>
                      <a:cubicBezTo>
                        <a:pt x="93" y="56"/>
                        <a:pt x="91" y="55"/>
                        <a:pt x="89" y="53"/>
                      </a:cubicBezTo>
                      <a:moveTo>
                        <a:pt x="86" y="52"/>
                      </a:moveTo>
                      <a:cubicBezTo>
                        <a:pt x="86" y="52"/>
                        <a:pt x="86" y="52"/>
                        <a:pt x="86" y="52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cubicBezTo>
                        <a:pt x="87" y="52"/>
                        <a:pt x="87" y="52"/>
                        <a:pt x="86" y="52"/>
                      </a:cubicBezTo>
                      <a:moveTo>
                        <a:pt x="78" y="46"/>
                      </a:move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80" y="48"/>
                        <a:pt x="82" y="50"/>
                        <a:pt x="84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2" y="49"/>
                        <a:pt x="80" y="48"/>
                        <a:pt x="78" y="46"/>
                      </a:cubicBezTo>
                      <a:moveTo>
                        <a:pt x="64" y="38"/>
                      </a:moveTo>
                      <a:cubicBezTo>
                        <a:pt x="64" y="38"/>
                        <a:pt x="64" y="38"/>
                        <a:pt x="63" y="39"/>
                      </a:cubicBezTo>
                      <a:cubicBezTo>
                        <a:pt x="66" y="40"/>
                        <a:pt x="69" y="42"/>
                        <a:pt x="72" y="44"/>
                      </a:cubicBezTo>
                      <a:cubicBezTo>
                        <a:pt x="72" y="44"/>
                        <a:pt x="72" y="44"/>
                        <a:pt x="72" y="44"/>
                      </a:cubicBezTo>
                      <a:cubicBezTo>
                        <a:pt x="72" y="44"/>
                        <a:pt x="72" y="44"/>
                        <a:pt x="72" y="43"/>
                      </a:cubicBezTo>
                      <a:cubicBezTo>
                        <a:pt x="72" y="43"/>
                        <a:pt x="71" y="43"/>
                        <a:pt x="71" y="42"/>
                      </a:cubicBezTo>
                      <a:cubicBezTo>
                        <a:pt x="67" y="40"/>
                        <a:pt x="67" y="40"/>
                        <a:pt x="67" y="40"/>
                      </a:cubicBezTo>
                      <a:cubicBezTo>
                        <a:pt x="65" y="38"/>
                        <a:pt x="65" y="38"/>
                        <a:pt x="65" y="38"/>
                      </a:cubicBezTo>
                      <a:cubicBezTo>
                        <a:pt x="65" y="38"/>
                        <a:pt x="64" y="38"/>
                        <a:pt x="64" y="38"/>
                      </a:cubicBezTo>
                      <a:moveTo>
                        <a:pt x="55" y="32"/>
                      </a:moveTo>
                      <a:cubicBezTo>
                        <a:pt x="55" y="33"/>
                        <a:pt x="55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5" y="33"/>
                        <a:pt x="55" y="33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moveTo>
                        <a:pt x="48" y="28"/>
                      </a:move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50" y="31"/>
                        <a:pt x="52" y="32"/>
                        <a:pt x="54" y="33"/>
                      </a:cubicBezTo>
                      <a:cubicBezTo>
                        <a:pt x="55" y="33"/>
                        <a:pt x="55" y="33"/>
                        <a:pt x="55" y="32"/>
                      </a:cubicBezTo>
                      <a:cubicBezTo>
                        <a:pt x="53" y="31"/>
                        <a:pt x="51" y="30"/>
                        <a:pt x="48" y="28"/>
                      </a:cubicBezTo>
                      <a:moveTo>
                        <a:pt x="45" y="26"/>
                      </a:moveTo>
                      <a:cubicBezTo>
                        <a:pt x="45" y="27"/>
                        <a:pt x="44" y="27"/>
                        <a:pt x="44" y="27"/>
                      </a:cubicBezTo>
                      <a:cubicBezTo>
                        <a:pt x="45" y="28"/>
                        <a:pt x="45" y="28"/>
                        <a:pt x="46" y="28"/>
                      </a:cubicBezTo>
                      <a:cubicBezTo>
                        <a:pt x="46" y="28"/>
                        <a:pt x="46" y="27"/>
                        <a:pt x="46" y="27"/>
                      </a:cubicBezTo>
                      <a:cubicBezTo>
                        <a:pt x="46" y="27"/>
                        <a:pt x="45" y="27"/>
                        <a:pt x="45" y="26"/>
                      </a:cubicBezTo>
                      <a:moveTo>
                        <a:pt x="43" y="26"/>
                      </a:move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6"/>
                        <a:pt x="44" y="26"/>
                        <a:pt x="44" y="26"/>
                      </a:cubicBezTo>
                      <a:cubicBezTo>
                        <a:pt x="44" y="26"/>
                        <a:pt x="43" y="26"/>
                        <a:pt x="43" y="26"/>
                      </a:cubicBezTo>
                      <a:moveTo>
                        <a:pt x="40" y="24"/>
                      </a:moveTo>
                      <a:cubicBezTo>
                        <a:pt x="40" y="24"/>
                        <a:pt x="40" y="24"/>
                        <a:pt x="39" y="24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1" y="25"/>
                        <a:pt x="42" y="26"/>
                        <a:pt x="43" y="26"/>
                      </a:cubicBezTo>
                      <a:cubicBezTo>
                        <a:pt x="43" y="26"/>
                        <a:pt x="43" y="26"/>
                        <a:pt x="43" y="25"/>
                      </a:cubicBezTo>
                      <a:cubicBezTo>
                        <a:pt x="43" y="25"/>
                        <a:pt x="42" y="25"/>
                        <a:pt x="42" y="25"/>
                      </a:cubicBezTo>
                      <a:cubicBezTo>
                        <a:pt x="41" y="24"/>
                        <a:pt x="41" y="24"/>
                        <a:pt x="40" y="24"/>
                      </a:cubicBezTo>
                      <a:moveTo>
                        <a:pt x="31" y="18"/>
                      </a:moveTo>
                      <a:cubicBezTo>
                        <a:pt x="31" y="18"/>
                        <a:pt x="30" y="19"/>
                        <a:pt x="30" y="19"/>
                      </a:cubicBezTo>
                      <a:cubicBezTo>
                        <a:pt x="31" y="19"/>
                        <a:pt x="31" y="19"/>
                        <a:pt x="31" y="20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moveTo>
                        <a:pt x="29" y="17"/>
                      </a:moveTo>
                      <a:cubicBezTo>
                        <a:pt x="29" y="17"/>
                        <a:pt x="28" y="17"/>
                        <a:pt x="28" y="18"/>
                      </a:cubicBezTo>
                      <a:cubicBezTo>
                        <a:pt x="29" y="18"/>
                        <a:pt x="29" y="18"/>
                        <a:pt x="30" y="19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29" y="17"/>
                        <a:pt x="29" y="17"/>
                      </a:cubicBezTo>
                      <a:moveTo>
                        <a:pt x="28" y="16"/>
                      </a:move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6"/>
                      </a:cubicBezTo>
                      <a:moveTo>
                        <a:pt x="27" y="16"/>
                      </a:moveTo>
                      <a:cubicBezTo>
                        <a:pt x="27" y="16"/>
                        <a:pt x="27" y="16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6"/>
                        <a:pt x="28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moveTo>
                        <a:pt x="18" y="11"/>
                      </a:move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9" y="11"/>
                      </a:cubicBezTo>
                      <a:cubicBezTo>
                        <a:pt x="19" y="11"/>
                        <a:pt x="19" y="11"/>
                        <a:pt x="18" y="11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10"/>
                        <a:pt x="17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0"/>
                        <a:pt x="16" y="9"/>
                        <a:pt x="15" y="9"/>
                      </a:cubicBezTo>
                      <a:moveTo>
                        <a:pt x="3" y="1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3"/>
                        <a:pt x="4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3" y="2"/>
                        <a:pt x="3" y="1"/>
                      </a:cubicBezTo>
                      <a:moveTo>
                        <a:pt x="2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4" name="Freeform 9926"/>
                <p:cNvSpPr>
                  <a:spLocks noEditPoints="1"/>
                </p:cNvSpPr>
                <p:nvPr/>
              </p:nvSpPr>
              <p:spPr bwMode="auto">
                <a:xfrm>
                  <a:off x="-363" y="3375"/>
                  <a:ext cx="240" cy="144"/>
                </a:xfrm>
                <a:custGeom>
                  <a:avLst/>
                  <a:gdLst>
                    <a:gd name="T0" fmla="*/ 96 w 102"/>
                    <a:gd name="T1" fmla="*/ 58 h 61"/>
                    <a:gd name="T2" fmla="*/ 101 w 102"/>
                    <a:gd name="T3" fmla="*/ 60 h 61"/>
                    <a:gd name="T4" fmla="*/ 98 w 102"/>
                    <a:gd name="T5" fmla="*/ 55 h 61"/>
                    <a:gd name="T6" fmla="*/ 102 w 102"/>
                    <a:gd name="T7" fmla="*/ 58 h 61"/>
                    <a:gd name="T8" fmla="*/ 98 w 102"/>
                    <a:gd name="T9" fmla="*/ 55 h 61"/>
                    <a:gd name="T10" fmla="*/ 89 w 102"/>
                    <a:gd name="T11" fmla="*/ 54 h 61"/>
                    <a:gd name="T12" fmla="*/ 96 w 102"/>
                    <a:gd name="T13" fmla="*/ 57 h 61"/>
                    <a:gd name="T14" fmla="*/ 87 w 102"/>
                    <a:gd name="T15" fmla="*/ 52 h 61"/>
                    <a:gd name="T16" fmla="*/ 87 w 102"/>
                    <a:gd name="T17" fmla="*/ 53 h 61"/>
                    <a:gd name="T18" fmla="*/ 87 w 102"/>
                    <a:gd name="T19" fmla="*/ 52 h 61"/>
                    <a:gd name="T20" fmla="*/ 91 w 102"/>
                    <a:gd name="T21" fmla="*/ 51 h 61"/>
                    <a:gd name="T22" fmla="*/ 97 w 102"/>
                    <a:gd name="T23" fmla="*/ 55 h 61"/>
                    <a:gd name="T24" fmla="*/ 80 w 102"/>
                    <a:gd name="T25" fmla="*/ 49 h 61"/>
                    <a:gd name="T26" fmla="*/ 85 w 102"/>
                    <a:gd name="T27" fmla="*/ 51 h 61"/>
                    <a:gd name="T28" fmla="*/ 78 w 102"/>
                    <a:gd name="T29" fmla="*/ 47 h 61"/>
                    <a:gd name="T30" fmla="*/ 80 w 102"/>
                    <a:gd name="T31" fmla="*/ 48 h 61"/>
                    <a:gd name="T32" fmla="*/ 78 w 102"/>
                    <a:gd name="T33" fmla="*/ 47 h 61"/>
                    <a:gd name="T34" fmla="*/ 78 w 102"/>
                    <a:gd name="T35" fmla="*/ 47 h 61"/>
                    <a:gd name="T36" fmla="*/ 78 w 102"/>
                    <a:gd name="T37" fmla="*/ 47 h 61"/>
                    <a:gd name="T38" fmla="*/ 69 w 102"/>
                    <a:gd name="T39" fmla="*/ 42 h 61"/>
                    <a:gd name="T40" fmla="*/ 72 w 102"/>
                    <a:gd name="T41" fmla="*/ 44 h 61"/>
                    <a:gd name="T42" fmla="*/ 69 w 102"/>
                    <a:gd name="T43" fmla="*/ 42 h 61"/>
                    <a:gd name="T44" fmla="*/ 64 w 102"/>
                    <a:gd name="T45" fmla="*/ 39 h 61"/>
                    <a:gd name="T46" fmla="*/ 72 w 102"/>
                    <a:gd name="T47" fmla="*/ 44 h 61"/>
                    <a:gd name="T48" fmla="*/ 64 w 102"/>
                    <a:gd name="T49" fmla="*/ 39 h 61"/>
                    <a:gd name="T50" fmla="*/ 54 w 102"/>
                    <a:gd name="T51" fmla="*/ 34 h 61"/>
                    <a:gd name="T52" fmla="*/ 55 w 102"/>
                    <a:gd name="T53" fmla="*/ 33 h 61"/>
                    <a:gd name="T54" fmla="*/ 48 w 102"/>
                    <a:gd name="T55" fmla="*/ 29 h 61"/>
                    <a:gd name="T56" fmla="*/ 54 w 102"/>
                    <a:gd name="T57" fmla="*/ 34 h 61"/>
                    <a:gd name="T58" fmla="*/ 48 w 102"/>
                    <a:gd name="T59" fmla="*/ 29 h 61"/>
                    <a:gd name="T60" fmla="*/ 44 w 102"/>
                    <a:gd name="T61" fmla="*/ 28 h 61"/>
                    <a:gd name="T62" fmla="*/ 46 w 102"/>
                    <a:gd name="T63" fmla="*/ 28 h 61"/>
                    <a:gd name="T64" fmla="*/ 43 w 102"/>
                    <a:gd name="T65" fmla="*/ 26 h 61"/>
                    <a:gd name="T66" fmla="*/ 43 w 102"/>
                    <a:gd name="T67" fmla="*/ 27 h 61"/>
                    <a:gd name="T68" fmla="*/ 43 w 102"/>
                    <a:gd name="T69" fmla="*/ 26 h 61"/>
                    <a:gd name="T70" fmla="*/ 39 w 102"/>
                    <a:gd name="T71" fmla="*/ 25 h 61"/>
                    <a:gd name="T72" fmla="*/ 43 w 102"/>
                    <a:gd name="T73" fmla="*/ 26 h 61"/>
                    <a:gd name="T74" fmla="*/ 31 w 102"/>
                    <a:gd name="T75" fmla="*/ 19 h 61"/>
                    <a:gd name="T76" fmla="*/ 31 w 102"/>
                    <a:gd name="T77" fmla="*/ 20 h 61"/>
                    <a:gd name="T78" fmla="*/ 31 w 102"/>
                    <a:gd name="T79" fmla="*/ 19 h 61"/>
                    <a:gd name="T80" fmla="*/ 30 w 102"/>
                    <a:gd name="T81" fmla="*/ 19 h 61"/>
                    <a:gd name="T82" fmla="*/ 31 w 102"/>
                    <a:gd name="T83" fmla="*/ 19 h 61"/>
                    <a:gd name="T84" fmla="*/ 29 w 102"/>
                    <a:gd name="T85" fmla="*/ 17 h 61"/>
                    <a:gd name="T86" fmla="*/ 30 w 102"/>
                    <a:gd name="T87" fmla="*/ 19 h 61"/>
                    <a:gd name="T88" fmla="*/ 29 w 102"/>
                    <a:gd name="T89" fmla="*/ 17 h 61"/>
                    <a:gd name="T90" fmla="*/ 28 w 102"/>
                    <a:gd name="T91" fmla="*/ 18 h 61"/>
                    <a:gd name="T92" fmla="*/ 28 w 102"/>
                    <a:gd name="T93" fmla="*/ 17 h 61"/>
                    <a:gd name="T94" fmla="*/ 27 w 102"/>
                    <a:gd name="T95" fmla="*/ 16 h 61"/>
                    <a:gd name="T96" fmla="*/ 27 w 102"/>
                    <a:gd name="T97" fmla="*/ 17 h 61"/>
                    <a:gd name="T98" fmla="*/ 27 w 102"/>
                    <a:gd name="T99" fmla="*/ 16 h 61"/>
                    <a:gd name="T100" fmla="*/ 18 w 102"/>
                    <a:gd name="T101" fmla="*/ 12 h 61"/>
                    <a:gd name="T102" fmla="*/ 19 w 102"/>
                    <a:gd name="T103" fmla="*/ 11 h 61"/>
                    <a:gd name="T104" fmla="*/ 15 w 102"/>
                    <a:gd name="T105" fmla="*/ 9 h 61"/>
                    <a:gd name="T106" fmla="*/ 18 w 102"/>
                    <a:gd name="T107" fmla="*/ 12 h 61"/>
                    <a:gd name="T108" fmla="*/ 15 w 102"/>
                    <a:gd name="T109" fmla="*/ 9 h 61"/>
                    <a:gd name="T110" fmla="*/ 3 w 102"/>
                    <a:gd name="T111" fmla="*/ 3 h 61"/>
                    <a:gd name="T112" fmla="*/ 5 w 102"/>
                    <a:gd name="T113" fmla="*/ 3 h 61"/>
                    <a:gd name="T114" fmla="*/ 2 w 102"/>
                    <a:gd name="T115" fmla="*/ 1 h 61"/>
                    <a:gd name="T116" fmla="*/ 2 w 102"/>
                    <a:gd name="T117" fmla="*/ 2 h 61"/>
                    <a:gd name="T118" fmla="*/ 2 w 102"/>
                    <a:gd name="T119" fmla="*/ 1 h 61"/>
                    <a:gd name="T120" fmla="*/ 0 w 102"/>
                    <a:gd name="T121" fmla="*/ 1 h 61"/>
                    <a:gd name="T122" fmla="*/ 1 w 102"/>
                    <a:gd name="T123" fmla="*/ 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02" h="61">
                      <a:moveTo>
                        <a:pt x="96" y="58"/>
                      </a:move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7" y="59"/>
                        <a:pt x="99" y="60"/>
                        <a:pt x="100" y="61"/>
                      </a:cubicBezTo>
                      <a:cubicBezTo>
                        <a:pt x="100" y="60"/>
                        <a:pt x="100" y="60"/>
                        <a:pt x="101" y="60"/>
                      </a:cubicBezTo>
                      <a:cubicBezTo>
                        <a:pt x="99" y="59"/>
                        <a:pt x="97" y="59"/>
                        <a:pt x="96" y="58"/>
                      </a:cubicBezTo>
                      <a:moveTo>
                        <a:pt x="98" y="55"/>
                      </a:moveTo>
                      <a:cubicBezTo>
                        <a:pt x="98" y="55"/>
                        <a:pt x="97" y="55"/>
                        <a:pt x="97" y="55"/>
                      </a:cubicBezTo>
                      <a:cubicBezTo>
                        <a:pt x="99" y="56"/>
                        <a:pt x="101" y="57"/>
                        <a:pt x="102" y="58"/>
                      </a:cubicBezTo>
                      <a:cubicBezTo>
                        <a:pt x="102" y="58"/>
                        <a:pt x="102" y="58"/>
                        <a:pt x="102" y="58"/>
                      </a:cubicBezTo>
                      <a:cubicBezTo>
                        <a:pt x="101" y="57"/>
                        <a:pt x="99" y="56"/>
                        <a:pt x="98" y="55"/>
                      </a:cubicBezTo>
                      <a:moveTo>
                        <a:pt x="89" y="54"/>
                      </a:moveTo>
                      <a:cubicBezTo>
                        <a:pt x="89" y="54"/>
                        <a:pt x="89" y="54"/>
                        <a:pt x="89" y="54"/>
                      </a:cubicBezTo>
                      <a:cubicBezTo>
                        <a:pt x="91" y="55"/>
                        <a:pt x="93" y="56"/>
                        <a:pt x="95" y="58"/>
                      </a:cubicBezTo>
                      <a:cubicBezTo>
                        <a:pt x="96" y="58"/>
                        <a:pt x="96" y="58"/>
                        <a:pt x="96" y="57"/>
                      </a:cubicBezTo>
                      <a:cubicBezTo>
                        <a:pt x="94" y="56"/>
                        <a:pt x="91" y="55"/>
                        <a:pt x="89" y="54"/>
                      </a:cubicBezTo>
                      <a:moveTo>
                        <a:pt x="87" y="52"/>
                      </a:moveTo>
                      <a:cubicBezTo>
                        <a:pt x="87" y="52"/>
                        <a:pt x="86" y="52"/>
                        <a:pt x="86" y="52"/>
                      </a:cubicBezTo>
                      <a:cubicBezTo>
                        <a:pt x="87" y="52"/>
                        <a:pt x="87" y="53"/>
                        <a:pt x="87" y="53"/>
                      </a:cubicBezTo>
                      <a:cubicBezTo>
                        <a:pt x="87" y="53"/>
                        <a:pt x="87" y="53"/>
                        <a:pt x="87" y="53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moveTo>
                        <a:pt x="91" y="51"/>
                      </a:moveTo>
                      <a:cubicBezTo>
                        <a:pt x="91" y="51"/>
                        <a:pt x="91" y="51"/>
                        <a:pt x="91" y="51"/>
                      </a:cubicBezTo>
                      <a:cubicBezTo>
                        <a:pt x="93" y="52"/>
                        <a:pt x="95" y="54"/>
                        <a:pt x="97" y="55"/>
                      </a:cubicBezTo>
                      <a:cubicBezTo>
                        <a:pt x="97" y="55"/>
                        <a:pt x="97" y="55"/>
                        <a:pt x="97" y="55"/>
                      </a:cubicBezTo>
                      <a:cubicBezTo>
                        <a:pt x="95" y="54"/>
                        <a:pt x="93" y="52"/>
                        <a:pt x="91" y="51"/>
                      </a:cubicBezTo>
                      <a:moveTo>
                        <a:pt x="80" y="49"/>
                      </a:moveTo>
                      <a:cubicBezTo>
                        <a:pt x="82" y="49"/>
                        <a:pt x="83" y="50"/>
                        <a:pt x="85" y="51"/>
                      </a:cubicBezTo>
                      <a:cubicBezTo>
                        <a:pt x="85" y="51"/>
                        <a:pt x="85" y="51"/>
                        <a:pt x="85" y="51"/>
                      </a:cubicBezTo>
                      <a:cubicBezTo>
                        <a:pt x="83" y="50"/>
                        <a:pt x="82" y="49"/>
                        <a:pt x="80" y="49"/>
                      </a:cubicBezTo>
                      <a:moveTo>
                        <a:pt x="78" y="47"/>
                      </a:move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79" y="47"/>
                        <a:pt x="79" y="48"/>
                        <a:pt x="80" y="48"/>
                      </a:cubicBezTo>
                      <a:cubicBezTo>
                        <a:pt x="80" y="48"/>
                        <a:pt x="80" y="48"/>
                        <a:pt x="80" y="49"/>
                      </a:cubicBezTo>
                      <a:cubicBezTo>
                        <a:pt x="80" y="48"/>
                        <a:pt x="79" y="48"/>
                        <a:pt x="78" y="47"/>
                      </a:cubicBezTo>
                      <a:moveTo>
                        <a:pt x="78" y="47"/>
                      </a:move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moveTo>
                        <a:pt x="69" y="42"/>
                      </a:moveTo>
                      <a:cubicBezTo>
                        <a:pt x="69" y="42"/>
                        <a:pt x="69" y="42"/>
                        <a:pt x="70" y="42"/>
                      </a:cubicBezTo>
                      <a:cubicBezTo>
                        <a:pt x="71" y="43"/>
                        <a:pt x="72" y="43"/>
                        <a:pt x="72" y="44"/>
                      </a:cubicBezTo>
                      <a:cubicBezTo>
                        <a:pt x="72" y="44"/>
                        <a:pt x="72" y="44"/>
                        <a:pt x="72" y="44"/>
                      </a:cubicBezTo>
                      <a:cubicBezTo>
                        <a:pt x="71" y="43"/>
                        <a:pt x="70" y="42"/>
                        <a:pt x="69" y="42"/>
                      </a:cubicBezTo>
                      <a:moveTo>
                        <a:pt x="64" y="39"/>
                      </a:moveTo>
                      <a:cubicBezTo>
                        <a:pt x="64" y="39"/>
                        <a:pt x="64" y="39"/>
                        <a:pt x="64" y="39"/>
                      </a:cubicBezTo>
                      <a:cubicBezTo>
                        <a:pt x="68" y="42"/>
                        <a:pt x="71" y="44"/>
                        <a:pt x="72" y="44"/>
                      </a:cubicBezTo>
                      <a:cubicBezTo>
                        <a:pt x="72" y="44"/>
                        <a:pt x="72" y="44"/>
                        <a:pt x="72" y="44"/>
                      </a:cubicBezTo>
                      <a:cubicBezTo>
                        <a:pt x="72" y="44"/>
                        <a:pt x="71" y="43"/>
                        <a:pt x="70" y="42"/>
                      </a:cubicBezTo>
                      <a:cubicBezTo>
                        <a:pt x="68" y="41"/>
                        <a:pt x="66" y="40"/>
                        <a:pt x="64" y="39"/>
                      </a:cubicBezTo>
                      <a:moveTo>
                        <a:pt x="55" y="33"/>
                      </a:moveTo>
                      <a:cubicBezTo>
                        <a:pt x="55" y="33"/>
                        <a:pt x="55" y="34"/>
                        <a:pt x="54" y="34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5" y="34"/>
                        <a:pt x="55" y="33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moveTo>
                        <a:pt x="48" y="29"/>
                      </a:moveTo>
                      <a:cubicBezTo>
                        <a:pt x="48" y="29"/>
                        <a:pt x="48" y="30"/>
                        <a:pt x="48" y="30"/>
                      </a:cubicBezTo>
                      <a:cubicBezTo>
                        <a:pt x="50" y="31"/>
                        <a:pt x="52" y="33"/>
                        <a:pt x="54" y="34"/>
                      </a:cubicBezTo>
                      <a:cubicBezTo>
                        <a:pt x="55" y="34"/>
                        <a:pt x="55" y="33"/>
                        <a:pt x="55" y="33"/>
                      </a:cubicBezTo>
                      <a:cubicBezTo>
                        <a:pt x="53" y="32"/>
                        <a:pt x="50" y="30"/>
                        <a:pt x="48" y="29"/>
                      </a:cubicBezTo>
                      <a:moveTo>
                        <a:pt x="45" y="27"/>
                      </a:moveTo>
                      <a:cubicBezTo>
                        <a:pt x="45" y="27"/>
                        <a:pt x="44" y="28"/>
                        <a:pt x="44" y="28"/>
                      </a:cubicBezTo>
                      <a:cubicBezTo>
                        <a:pt x="45" y="28"/>
                        <a:pt x="45" y="28"/>
                        <a:pt x="46" y="29"/>
                      </a:cubicBez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6" y="28"/>
                        <a:pt x="45" y="27"/>
                        <a:pt x="45" y="27"/>
                      </a:cubicBezTo>
                      <a:moveTo>
                        <a:pt x="43" y="26"/>
                      </a:move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4" y="27"/>
                        <a:pt x="44" y="26"/>
                      </a:cubicBezTo>
                      <a:cubicBezTo>
                        <a:pt x="44" y="26"/>
                        <a:pt x="43" y="26"/>
                        <a:pt x="43" y="26"/>
                      </a:cubicBezTo>
                      <a:moveTo>
                        <a:pt x="40" y="24"/>
                      </a:moveTo>
                      <a:cubicBezTo>
                        <a:pt x="40" y="24"/>
                        <a:pt x="40" y="25"/>
                        <a:pt x="39" y="25"/>
                      </a:cubicBezTo>
                      <a:cubicBezTo>
                        <a:pt x="40" y="26"/>
                        <a:pt x="42" y="26"/>
                        <a:pt x="43" y="27"/>
                      </a:cubicBezTo>
                      <a:cubicBezTo>
                        <a:pt x="43" y="27"/>
                        <a:pt x="43" y="26"/>
                        <a:pt x="43" y="26"/>
                      </a:cubicBezTo>
                      <a:cubicBezTo>
                        <a:pt x="42" y="25"/>
                        <a:pt x="41" y="25"/>
                        <a:pt x="40" y="24"/>
                      </a:cubicBezTo>
                      <a:moveTo>
                        <a:pt x="31" y="19"/>
                      </a:moveTo>
                      <a:cubicBezTo>
                        <a:pt x="31" y="19"/>
                        <a:pt x="31" y="19"/>
                        <a:pt x="30" y="19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2" y="20"/>
                        <a:pt x="32" y="20"/>
                        <a:pt x="32" y="19"/>
                      </a:cubicBezTo>
                      <a:cubicBezTo>
                        <a:pt x="32" y="19"/>
                        <a:pt x="31" y="19"/>
                        <a:pt x="31" y="19"/>
                      </a:cubicBezTo>
                      <a:moveTo>
                        <a:pt x="30" y="18"/>
                      </a:moveTo>
                      <a:cubicBezTo>
                        <a:pt x="30" y="18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1" y="19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moveTo>
                        <a:pt x="29" y="17"/>
                      </a:moveTo>
                      <a:cubicBezTo>
                        <a:pt x="29" y="18"/>
                        <a:pt x="28" y="18"/>
                        <a:pt x="28" y="18"/>
                      </a:cubicBezTo>
                      <a:cubicBezTo>
                        <a:pt x="29" y="18"/>
                        <a:pt x="29" y="19"/>
                        <a:pt x="30" y="19"/>
                      </a:cubicBezTo>
                      <a:cubicBezTo>
                        <a:pt x="30" y="19"/>
                        <a:pt x="30" y="18"/>
                        <a:pt x="30" y="18"/>
                      </a:cubicBezTo>
                      <a:cubicBezTo>
                        <a:pt x="30" y="18"/>
                        <a:pt x="29" y="18"/>
                        <a:pt x="29" y="17"/>
                      </a:cubicBezTo>
                      <a:moveTo>
                        <a:pt x="28" y="17"/>
                      </a:moveTo>
                      <a:cubicBezTo>
                        <a:pt x="28" y="17"/>
                        <a:pt x="28" y="18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8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moveTo>
                        <a:pt x="27" y="16"/>
                      </a:move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8" y="17"/>
                      </a:cubicBezTo>
                      <a:cubicBezTo>
                        <a:pt x="27" y="17"/>
                        <a:pt x="27" y="16"/>
                        <a:pt x="27" y="16"/>
                      </a:cubicBezTo>
                      <a:moveTo>
                        <a:pt x="19" y="11"/>
                      </a:moveTo>
                      <a:cubicBezTo>
                        <a:pt x="19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9" y="12"/>
                        <a:pt x="19" y="12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moveTo>
                        <a:pt x="15" y="9"/>
                      </a:moveTo>
                      <a:cubicBezTo>
                        <a:pt x="15" y="9"/>
                        <a:pt x="15" y="10"/>
                        <a:pt x="15" y="10"/>
                      </a:cubicBezTo>
                      <a:cubicBezTo>
                        <a:pt x="16" y="11"/>
                        <a:pt x="17" y="11"/>
                        <a:pt x="18" y="12"/>
                      </a:cubicBezTo>
                      <a:cubicBezTo>
                        <a:pt x="18" y="12"/>
                        <a:pt x="18" y="11"/>
                        <a:pt x="18" y="11"/>
                      </a:cubicBezTo>
                      <a:cubicBezTo>
                        <a:pt x="17" y="10"/>
                        <a:pt x="16" y="10"/>
                        <a:pt x="15" y="9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3"/>
                      </a:cubicBezTo>
                      <a:cubicBezTo>
                        <a:pt x="3" y="3"/>
                        <a:pt x="4" y="3"/>
                        <a:pt x="4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4" y="2"/>
                        <a:pt x="3" y="2"/>
                      </a:cubicBezTo>
                      <a:moveTo>
                        <a:pt x="2" y="1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1"/>
                        <a:pt x="2" y="1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5" name="Freeform 9927"/>
                <p:cNvSpPr>
                  <a:spLocks noEditPoints="1"/>
                </p:cNvSpPr>
                <p:nvPr/>
              </p:nvSpPr>
              <p:spPr bwMode="auto">
                <a:xfrm>
                  <a:off x="-352" y="3361"/>
                  <a:ext cx="237" cy="141"/>
                </a:xfrm>
                <a:custGeom>
                  <a:avLst/>
                  <a:gdLst>
                    <a:gd name="T0" fmla="*/ 95 w 100"/>
                    <a:gd name="T1" fmla="*/ 57 h 60"/>
                    <a:gd name="T2" fmla="*/ 100 w 100"/>
                    <a:gd name="T3" fmla="*/ 60 h 60"/>
                    <a:gd name="T4" fmla="*/ 89 w 100"/>
                    <a:gd name="T5" fmla="*/ 53 h 60"/>
                    <a:gd name="T6" fmla="*/ 95 w 100"/>
                    <a:gd name="T7" fmla="*/ 57 h 60"/>
                    <a:gd name="T8" fmla="*/ 89 w 100"/>
                    <a:gd name="T9" fmla="*/ 53 h 60"/>
                    <a:gd name="T10" fmla="*/ 86 w 100"/>
                    <a:gd name="T11" fmla="*/ 51 h 60"/>
                    <a:gd name="T12" fmla="*/ 87 w 100"/>
                    <a:gd name="T13" fmla="*/ 52 h 60"/>
                    <a:gd name="T14" fmla="*/ 77 w 100"/>
                    <a:gd name="T15" fmla="*/ 46 h 60"/>
                    <a:gd name="T16" fmla="*/ 84 w 100"/>
                    <a:gd name="T17" fmla="*/ 50 h 60"/>
                    <a:gd name="T18" fmla="*/ 77 w 100"/>
                    <a:gd name="T19" fmla="*/ 46 h 60"/>
                    <a:gd name="T20" fmla="*/ 77 w 100"/>
                    <a:gd name="T21" fmla="*/ 46 h 60"/>
                    <a:gd name="T22" fmla="*/ 77 w 100"/>
                    <a:gd name="T23" fmla="*/ 46 h 60"/>
                    <a:gd name="T24" fmla="*/ 63 w 100"/>
                    <a:gd name="T25" fmla="*/ 38 h 60"/>
                    <a:gd name="T26" fmla="*/ 71 w 100"/>
                    <a:gd name="T27" fmla="*/ 43 h 60"/>
                    <a:gd name="T28" fmla="*/ 63 w 100"/>
                    <a:gd name="T29" fmla="*/ 38 h 60"/>
                    <a:gd name="T30" fmla="*/ 47 w 100"/>
                    <a:gd name="T31" fmla="*/ 28 h 60"/>
                    <a:gd name="T32" fmla="*/ 54 w 100"/>
                    <a:gd name="T33" fmla="*/ 32 h 60"/>
                    <a:gd name="T34" fmla="*/ 44 w 100"/>
                    <a:gd name="T35" fmla="*/ 26 h 60"/>
                    <a:gd name="T36" fmla="*/ 45 w 100"/>
                    <a:gd name="T37" fmla="*/ 27 h 60"/>
                    <a:gd name="T38" fmla="*/ 44 w 100"/>
                    <a:gd name="T39" fmla="*/ 26 h 60"/>
                    <a:gd name="T40" fmla="*/ 42 w 100"/>
                    <a:gd name="T41" fmla="*/ 25 h 60"/>
                    <a:gd name="T42" fmla="*/ 43 w 100"/>
                    <a:gd name="T43" fmla="*/ 25 h 60"/>
                    <a:gd name="T44" fmla="*/ 39 w 100"/>
                    <a:gd name="T45" fmla="*/ 23 h 60"/>
                    <a:gd name="T46" fmla="*/ 42 w 100"/>
                    <a:gd name="T47" fmla="*/ 25 h 60"/>
                    <a:gd name="T48" fmla="*/ 39 w 100"/>
                    <a:gd name="T49" fmla="*/ 23 h 60"/>
                    <a:gd name="T50" fmla="*/ 30 w 100"/>
                    <a:gd name="T51" fmla="*/ 18 h 60"/>
                    <a:gd name="T52" fmla="*/ 31 w 100"/>
                    <a:gd name="T53" fmla="*/ 18 h 60"/>
                    <a:gd name="T54" fmla="*/ 29 w 100"/>
                    <a:gd name="T55" fmla="*/ 17 h 60"/>
                    <a:gd name="T56" fmla="*/ 30 w 100"/>
                    <a:gd name="T57" fmla="*/ 18 h 60"/>
                    <a:gd name="T58" fmla="*/ 29 w 100"/>
                    <a:gd name="T59" fmla="*/ 17 h 60"/>
                    <a:gd name="T60" fmla="*/ 28 w 100"/>
                    <a:gd name="T61" fmla="*/ 16 h 60"/>
                    <a:gd name="T62" fmla="*/ 29 w 100"/>
                    <a:gd name="T63" fmla="*/ 17 h 60"/>
                    <a:gd name="T64" fmla="*/ 27 w 100"/>
                    <a:gd name="T65" fmla="*/ 16 h 60"/>
                    <a:gd name="T66" fmla="*/ 27 w 100"/>
                    <a:gd name="T67" fmla="*/ 16 h 60"/>
                    <a:gd name="T68" fmla="*/ 27 w 100"/>
                    <a:gd name="T69" fmla="*/ 16 h 60"/>
                    <a:gd name="T70" fmla="*/ 26 w 100"/>
                    <a:gd name="T71" fmla="*/ 15 h 60"/>
                    <a:gd name="T72" fmla="*/ 27 w 100"/>
                    <a:gd name="T73" fmla="*/ 16 h 60"/>
                    <a:gd name="T74" fmla="*/ 18 w 100"/>
                    <a:gd name="T75" fmla="*/ 10 h 60"/>
                    <a:gd name="T76" fmla="*/ 18 w 100"/>
                    <a:gd name="T77" fmla="*/ 11 h 60"/>
                    <a:gd name="T78" fmla="*/ 18 w 100"/>
                    <a:gd name="T79" fmla="*/ 10 h 60"/>
                    <a:gd name="T80" fmla="*/ 14 w 100"/>
                    <a:gd name="T81" fmla="*/ 8 h 60"/>
                    <a:gd name="T82" fmla="*/ 18 w 100"/>
                    <a:gd name="T83" fmla="*/ 10 h 60"/>
                    <a:gd name="T84" fmla="*/ 2 w 100"/>
                    <a:gd name="T85" fmla="*/ 1 h 60"/>
                    <a:gd name="T86" fmla="*/ 4 w 100"/>
                    <a:gd name="T87" fmla="*/ 2 h 60"/>
                    <a:gd name="T88" fmla="*/ 2 w 100"/>
                    <a:gd name="T89" fmla="*/ 1 h 60"/>
                    <a:gd name="T90" fmla="*/ 1 w 100"/>
                    <a:gd name="T91" fmla="*/ 0 h 60"/>
                    <a:gd name="T92" fmla="*/ 2 w 100"/>
                    <a:gd name="T93" fmla="*/ 1 h 60"/>
                    <a:gd name="T94" fmla="*/ 0 w 100"/>
                    <a:gd name="T95" fmla="*/ 0 h 60"/>
                    <a:gd name="T96" fmla="*/ 0 w 100"/>
                    <a:gd name="T97" fmla="*/ 0 h 60"/>
                    <a:gd name="T98" fmla="*/ 0 w 100"/>
                    <a:gd name="T99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0" h="60">
                      <a:moveTo>
                        <a:pt x="95" y="57"/>
                      </a:moveTo>
                      <a:cubicBezTo>
                        <a:pt x="95" y="57"/>
                        <a:pt x="95" y="57"/>
                        <a:pt x="95" y="57"/>
                      </a:cubicBezTo>
                      <a:cubicBezTo>
                        <a:pt x="96" y="58"/>
                        <a:pt x="98" y="59"/>
                        <a:pt x="99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98" y="59"/>
                        <a:pt x="97" y="58"/>
                        <a:pt x="95" y="57"/>
                      </a:cubicBezTo>
                      <a:moveTo>
                        <a:pt x="89" y="53"/>
                      </a:moveTo>
                      <a:cubicBezTo>
                        <a:pt x="89" y="53"/>
                        <a:pt x="89" y="53"/>
                        <a:pt x="88" y="53"/>
                      </a:cubicBezTo>
                      <a:cubicBezTo>
                        <a:pt x="91" y="54"/>
                        <a:pt x="93" y="56"/>
                        <a:pt x="95" y="57"/>
                      </a:cubicBezTo>
                      <a:cubicBezTo>
                        <a:pt x="95" y="57"/>
                        <a:pt x="95" y="57"/>
                        <a:pt x="95" y="57"/>
                      </a:cubicBezTo>
                      <a:cubicBezTo>
                        <a:pt x="93" y="55"/>
                        <a:pt x="91" y="54"/>
                        <a:pt x="89" y="53"/>
                      </a:cubicBezTo>
                      <a:moveTo>
                        <a:pt x="86" y="51"/>
                      </a:moveTo>
                      <a:cubicBezTo>
                        <a:pt x="86" y="51"/>
                        <a:pt x="86" y="51"/>
                        <a:pt x="86" y="51"/>
                      </a:cubicBezTo>
                      <a:cubicBezTo>
                        <a:pt x="86" y="51"/>
                        <a:pt x="86" y="52"/>
                        <a:pt x="87" y="52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cubicBezTo>
                        <a:pt x="86" y="51"/>
                        <a:pt x="86" y="51"/>
                        <a:pt x="86" y="51"/>
                      </a:cubicBezTo>
                      <a:moveTo>
                        <a:pt x="77" y="46"/>
                      </a:moveTo>
                      <a:cubicBezTo>
                        <a:pt x="77" y="46"/>
                        <a:pt x="77" y="46"/>
                        <a:pt x="77" y="46"/>
                      </a:cubicBezTo>
                      <a:cubicBezTo>
                        <a:pt x="79" y="48"/>
                        <a:pt x="82" y="49"/>
                        <a:pt x="84" y="50"/>
                      </a:cubicBezTo>
                      <a:cubicBezTo>
                        <a:pt x="84" y="50"/>
                        <a:pt x="84" y="50"/>
                        <a:pt x="84" y="50"/>
                      </a:cubicBezTo>
                      <a:cubicBezTo>
                        <a:pt x="82" y="49"/>
                        <a:pt x="79" y="47"/>
                        <a:pt x="77" y="46"/>
                      </a:cubicBezTo>
                      <a:moveTo>
                        <a:pt x="77" y="46"/>
                      </a:moveTo>
                      <a:cubicBezTo>
                        <a:pt x="77" y="46"/>
                        <a:pt x="77" y="46"/>
                        <a:pt x="77" y="46"/>
                      </a:cubicBezTo>
                      <a:cubicBezTo>
                        <a:pt x="77" y="46"/>
                        <a:pt x="77" y="46"/>
                        <a:pt x="77" y="46"/>
                      </a:cubicBezTo>
                      <a:cubicBezTo>
                        <a:pt x="77" y="46"/>
                        <a:pt x="77" y="46"/>
                        <a:pt x="77" y="46"/>
                      </a:cubicBezTo>
                      <a:cubicBezTo>
                        <a:pt x="77" y="46"/>
                        <a:pt x="77" y="46"/>
                        <a:pt x="77" y="46"/>
                      </a:cubicBezTo>
                      <a:moveTo>
                        <a:pt x="63" y="38"/>
                      </a:move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6" y="39"/>
                        <a:pt x="69" y="41"/>
                        <a:pt x="71" y="43"/>
                      </a:cubicBezTo>
                      <a:cubicBezTo>
                        <a:pt x="72" y="43"/>
                        <a:pt x="72" y="43"/>
                        <a:pt x="72" y="43"/>
                      </a:cubicBezTo>
                      <a:cubicBezTo>
                        <a:pt x="69" y="41"/>
                        <a:pt x="66" y="39"/>
                        <a:pt x="63" y="38"/>
                      </a:cubicBezTo>
                      <a:moveTo>
                        <a:pt x="47" y="28"/>
                      </a:move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9" y="29"/>
                        <a:pt x="52" y="31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2" y="31"/>
                        <a:pt x="50" y="29"/>
                        <a:pt x="47" y="28"/>
                      </a:cubicBezTo>
                      <a:moveTo>
                        <a:pt x="44" y="26"/>
                      </a:move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6"/>
                        <a:pt x="44" y="26"/>
                        <a:pt x="44" y="26"/>
                      </a:cubicBezTo>
                      <a:moveTo>
                        <a:pt x="42" y="25"/>
                      </a:move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2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3" y="25"/>
                        <a:pt x="43" y="25"/>
                        <a:pt x="42" y="25"/>
                      </a:cubicBezTo>
                      <a:moveTo>
                        <a:pt x="39" y="23"/>
                      </a:moveTo>
                      <a:cubicBezTo>
                        <a:pt x="39" y="23"/>
                        <a:pt x="39" y="23"/>
                        <a:pt x="39" y="23"/>
                      </a:cubicBezTo>
                      <a:cubicBezTo>
                        <a:pt x="40" y="24"/>
                        <a:pt x="41" y="24"/>
                        <a:pt x="42" y="25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41" y="24"/>
                        <a:pt x="40" y="24"/>
                        <a:pt x="39" y="23"/>
                      </a:cubicBezTo>
                      <a:moveTo>
                        <a:pt x="30" y="18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0" y="18"/>
                      </a:cubicBezTo>
                      <a:moveTo>
                        <a:pt x="29" y="17"/>
                      </a:move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7"/>
                        <a:pt x="30" y="17"/>
                        <a:pt x="29" y="17"/>
                      </a:cubicBezTo>
                      <a:moveTo>
                        <a:pt x="28" y="16"/>
                      </a:move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28" y="17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29" y="17"/>
                        <a:pt x="28" y="17"/>
                        <a:pt x="28" y="16"/>
                      </a:cubicBezTo>
                      <a:moveTo>
                        <a:pt x="27" y="16"/>
                      </a:move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moveTo>
                        <a:pt x="26" y="15"/>
                      </a:move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6"/>
                        <a:pt x="26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6" y="16"/>
                        <a:pt x="26" y="15"/>
                        <a:pt x="26" y="15"/>
                      </a:cubicBezTo>
                      <a:moveTo>
                        <a:pt x="18" y="10"/>
                      </a:moveTo>
                      <a:cubicBezTo>
                        <a:pt x="18" y="10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0"/>
                      </a:cubicBezTo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9"/>
                        <a:pt x="16" y="10"/>
                        <a:pt x="17" y="10"/>
                      </a:cubicBezTo>
                      <a:cubicBezTo>
                        <a:pt x="17" y="10"/>
                        <a:pt x="18" y="10"/>
                        <a:pt x="18" y="10"/>
                      </a:cubicBezTo>
                      <a:cubicBezTo>
                        <a:pt x="16" y="10"/>
                        <a:pt x="15" y="9"/>
                        <a:pt x="14" y="8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6" name="Freeform 9928"/>
                <p:cNvSpPr>
                  <a:spLocks noEditPoints="1"/>
                </p:cNvSpPr>
                <p:nvPr/>
              </p:nvSpPr>
              <p:spPr bwMode="auto">
                <a:xfrm>
                  <a:off x="-271" y="3434"/>
                  <a:ext cx="144" cy="87"/>
                </a:xfrm>
                <a:custGeom>
                  <a:avLst/>
                  <a:gdLst>
                    <a:gd name="T0" fmla="*/ 56 w 61"/>
                    <a:gd name="T1" fmla="*/ 34 h 37"/>
                    <a:gd name="T2" fmla="*/ 56 w 61"/>
                    <a:gd name="T3" fmla="*/ 34 h 37"/>
                    <a:gd name="T4" fmla="*/ 61 w 61"/>
                    <a:gd name="T5" fmla="*/ 37 h 37"/>
                    <a:gd name="T6" fmla="*/ 61 w 61"/>
                    <a:gd name="T7" fmla="*/ 36 h 37"/>
                    <a:gd name="T8" fmla="*/ 56 w 61"/>
                    <a:gd name="T9" fmla="*/ 34 h 37"/>
                    <a:gd name="T10" fmla="*/ 50 w 61"/>
                    <a:gd name="T11" fmla="*/ 30 h 37"/>
                    <a:gd name="T12" fmla="*/ 50 w 61"/>
                    <a:gd name="T13" fmla="*/ 30 h 37"/>
                    <a:gd name="T14" fmla="*/ 56 w 61"/>
                    <a:gd name="T15" fmla="*/ 34 h 37"/>
                    <a:gd name="T16" fmla="*/ 56 w 61"/>
                    <a:gd name="T17" fmla="*/ 33 h 37"/>
                    <a:gd name="T18" fmla="*/ 50 w 61"/>
                    <a:gd name="T19" fmla="*/ 30 h 37"/>
                    <a:gd name="T20" fmla="*/ 47 w 61"/>
                    <a:gd name="T21" fmla="*/ 28 h 37"/>
                    <a:gd name="T22" fmla="*/ 47 w 61"/>
                    <a:gd name="T23" fmla="*/ 28 h 37"/>
                    <a:gd name="T24" fmla="*/ 48 w 61"/>
                    <a:gd name="T25" fmla="*/ 29 h 37"/>
                    <a:gd name="T26" fmla="*/ 48 w 61"/>
                    <a:gd name="T27" fmla="*/ 29 h 37"/>
                    <a:gd name="T28" fmla="*/ 47 w 61"/>
                    <a:gd name="T29" fmla="*/ 28 h 37"/>
                    <a:gd name="T30" fmla="*/ 38 w 61"/>
                    <a:gd name="T31" fmla="*/ 23 h 37"/>
                    <a:gd name="T32" fmla="*/ 38 w 61"/>
                    <a:gd name="T33" fmla="*/ 23 h 37"/>
                    <a:gd name="T34" fmla="*/ 45 w 61"/>
                    <a:gd name="T35" fmla="*/ 27 h 37"/>
                    <a:gd name="T36" fmla="*/ 45 w 61"/>
                    <a:gd name="T37" fmla="*/ 27 h 37"/>
                    <a:gd name="T38" fmla="*/ 38 w 61"/>
                    <a:gd name="T39" fmla="*/ 23 h 37"/>
                    <a:gd name="T40" fmla="*/ 38 w 61"/>
                    <a:gd name="T41" fmla="*/ 23 h 37"/>
                    <a:gd name="T42" fmla="*/ 38 w 61"/>
                    <a:gd name="T43" fmla="*/ 23 h 37"/>
                    <a:gd name="T44" fmla="*/ 38 w 61"/>
                    <a:gd name="T45" fmla="*/ 23 h 37"/>
                    <a:gd name="T46" fmla="*/ 38 w 61"/>
                    <a:gd name="T47" fmla="*/ 23 h 37"/>
                    <a:gd name="T48" fmla="*/ 38 w 61"/>
                    <a:gd name="T49" fmla="*/ 23 h 37"/>
                    <a:gd name="T50" fmla="*/ 24 w 61"/>
                    <a:gd name="T51" fmla="*/ 15 h 37"/>
                    <a:gd name="T52" fmla="*/ 24 w 61"/>
                    <a:gd name="T53" fmla="*/ 15 h 37"/>
                    <a:gd name="T54" fmla="*/ 33 w 61"/>
                    <a:gd name="T55" fmla="*/ 20 h 37"/>
                    <a:gd name="T56" fmla="*/ 33 w 61"/>
                    <a:gd name="T57" fmla="*/ 20 h 37"/>
                    <a:gd name="T58" fmla="*/ 24 w 61"/>
                    <a:gd name="T59" fmla="*/ 15 h 37"/>
                    <a:gd name="T60" fmla="*/ 15 w 61"/>
                    <a:gd name="T61" fmla="*/ 9 h 37"/>
                    <a:gd name="T62" fmla="*/ 15 w 61"/>
                    <a:gd name="T63" fmla="*/ 10 h 37"/>
                    <a:gd name="T64" fmla="*/ 15 w 61"/>
                    <a:gd name="T65" fmla="*/ 10 h 37"/>
                    <a:gd name="T66" fmla="*/ 15 w 61"/>
                    <a:gd name="T67" fmla="*/ 9 h 37"/>
                    <a:gd name="T68" fmla="*/ 15 w 61"/>
                    <a:gd name="T69" fmla="*/ 9 h 37"/>
                    <a:gd name="T70" fmla="*/ 8 w 61"/>
                    <a:gd name="T71" fmla="*/ 5 h 37"/>
                    <a:gd name="T72" fmla="*/ 8 w 61"/>
                    <a:gd name="T73" fmla="*/ 5 h 37"/>
                    <a:gd name="T74" fmla="*/ 15 w 61"/>
                    <a:gd name="T75" fmla="*/ 10 h 37"/>
                    <a:gd name="T76" fmla="*/ 15 w 61"/>
                    <a:gd name="T77" fmla="*/ 9 h 37"/>
                    <a:gd name="T78" fmla="*/ 8 w 61"/>
                    <a:gd name="T79" fmla="*/ 5 h 37"/>
                    <a:gd name="T80" fmla="*/ 5 w 61"/>
                    <a:gd name="T81" fmla="*/ 3 h 37"/>
                    <a:gd name="T82" fmla="*/ 5 w 61"/>
                    <a:gd name="T83" fmla="*/ 3 h 37"/>
                    <a:gd name="T84" fmla="*/ 6 w 61"/>
                    <a:gd name="T85" fmla="*/ 4 h 37"/>
                    <a:gd name="T86" fmla="*/ 6 w 61"/>
                    <a:gd name="T87" fmla="*/ 4 h 37"/>
                    <a:gd name="T88" fmla="*/ 5 w 61"/>
                    <a:gd name="T89" fmla="*/ 3 h 37"/>
                    <a:gd name="T90" fmla="*/ 4 w 61"/>
                    <a:gd name="T91" fmla="*/ 2 h 37"/>
                    <a:gd name="T92" fmla="*/ 4 w 61"/>
                    <a:gd name="T93" fmla="*/ 3 h 37"/>
                    <a:gd name="T94" fmla="*/ 4 w 61"/>
                    <a:gd name="T95" fmla="*/ 3 h 37"/>
                    <a:gd name="T96" fmla="*/ 4 w 61"/>
                    <a:gd name="T97" fmla="*/ 3 h 37"/>
                    <a:gd name="T98" fmla="*/ 4 w 61"/>
                    <a:gd name="T99" fmla="*/ 2 h 37"/>
                    <a:gd name="T100" fmla="*/ 0 w 61"/>
                    <a:gd name="T101" fmla="*/ 0 h 37"/>
                    <a:gd name="T102" fmla="*/ 0 w 61"/>
                    <a:gd name="T103" fmla="*/ 0 h 37"/>
                    <a:gd name="T104" fmla="*/ 3 w 61"/>
                    <a:gd name="T105" fmla="*/ 2 h 37"/>
                    <a:gd name="T106" fmla="*/ 3 w 61"/>
                    <a:gd name="T107" fmla="*/ 2 h 37"/>
                    <a:gd name="T108" fmla="*/ 0 w 61"/>
                    <a:gd name="T10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1" h="37">
                      <a:moveTo>
                        <a:pt x="56" y="34"/>
                      </a:move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8" y="35"/>
                        <a:pt x="59" y="36"/>
                        <a:pt x="61" y="37"/>
                      </a:cubicBezTo>
                      <a:cubicBezTo>
                        <a:pt x="61" y="37"/>
                        <a:pt x="61" y="36"/>
                        <a:pt x="61" y="36"/>
                      </a:cubicBezTo>
                      <a:cubicBezTo>
                        <a:pt x="59" y="35"/>
                        <a:pt x="58" y="35"/>
                        <a:pt x="56" y="34"/>
                      </a:cubicBezTo>
                      <a:moveTo>
                        <a:pt x="50" y="30"/>
                      </a:move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2" y="31"/>
                        <a:pt x="54" y="32"/>
                        <a:pt x="56" y="34"/>
                      </a:cubicBezTo>
                      <a:cubicBezTo>
                        <a:pt x="56" y="34"/>
                        <a:pt x="56" y="34"/>
                        <a:pt x="56" y="33"/>
                      </a:cubicBezTo>
                      <a:cubicBezTo>
                        <a:pt x="54" y="32"/>
                        <a:pt x="52" y="31"/>
                        <a:pt x="50" y="30"/>
                      </a:cubicBezTo>
                      <a:moveTo>
                        <a:pt x="47" y="28"/>
                      </a:move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9"/>
                        <a:pt x="47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7" y="28"/>
                        <a:pt x="47" y="28"/>
                      </a:cubicBezTo>
                      <a:moveTo>
                        <a:pt x="38" y="23"/>
                      </a:move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40" y="25"/>
                        <a:pt x="43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3" y="26"/>
                        <a:pt x="40" y="24"/>
                        <a:pt x="38" y="23"/>
                      </a:cubicBezTo>
                      <a:moveTo>
                        <a:pt x="38" y="23"/>
                      </a:move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moveTo>
                        <a:pt x="24" y="15"/>
                      </a:move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7" y="17"/>
                        <a:pt x="30" y="18"/>
                        <a:pt x="33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cubicBezTo>
                        <a:pt x="30" y="18"/>
                        <a:pt x="27" y="16"/>
                        <a:pt x="24" y="15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0" y="7"/>
                        <a:pt x="13" y="8"/>
                        <a:pt x="15" y="10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3" y="8"/>
                        <a:pt x="10" y="6"/>
                        <a:pt x="8" y="5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5" y="3"/>
                      </a:cubicBezTo>
                      <a:moveTo>
                        <a:pt x="4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7" name="Freeform 9929"/>
                <p:cNvSpPr>
                  <a:spLocks noEditPoints="1"/>
                </p:cNvSpPr>
                <p:nvPr/>
              </p:nvSpPr>
              <p:spPr bwMode="auto">
                <a:xfrm>
                  <a:off x="-345" y="3335"/>
                  <a:ext cx="241" cy="155"/>
                </a:xfrm>
                <a:custGeom>
                  <a:avLst/>
                  <a:gdLst>
                    <a:gd name="T0" fmla="*/ 100 w 102"/>
                    <a:gd name="T1" fmla="*/ 65 h 66"/>
                    <a:gd name="T2" fmla="*/ 101 w 102"/>
                    <a:gd name="T3" fmla="*/ 62 h 66"/>
                    <a:gd name="T4" fmla="*/ 97 w 102"/>
                    <a:gd name="T5" fmla="*/ 59 h 66"/>
                    <a:gd name="T6" fmla="*/ 95 w 102"/>
                    <a:gd name="T7" fmla="*/ 62 h 66"/>
                    <a:gd name="T8" fmla="*/ 87 w 102"/>
                    <a:gd name="T9" fmla="*/ 58 h 66"/>
                    <a:gd name="T10" fmla="*/ 91 w 102"/>
                    <a:gd name="T11" fmla="*/ 56 h 66"/>
                    <a:gd name="T12" fmla="*/ 88 w 102"/>
                    <a:gd name="T13" fmla="*/ 53 h 66"/>
                    <a:gd name="T14" fmla="*/ 88 w 102"/>
                    <a:gd name="T15" fmla="*/ 53 h 66"/>
                    <a:gd name="T16" fmla="*/ 84 w 102"/>
                    <a:gd name="T17" fmla="*/ 56 h 66"/>
                    <a:gd name="T18" fmla="*/ 77 w 102"/>
                    <a:gd name="T19" fmla="*/ 52 h 66"/>
                    <a:gd name="T20" fmla="*/ 79 w 102"/>
                    <a:gd name="T21" fmla="*/ 49 h 66"/>
                    <a:gd name="T22" fmla="*/ 79 w 102"/>
                    <a:gd name="T23" fmla="*/ 49 h 66"/>
                    <a:gd name="T24" fmla="*/ 79 w 102"/>
                    <a:gd name="T25" fmla="*/ 48 h 66"/>
                    <a:gd name="T26" fmla="*/ 71 w 102"/>
                    <a:gd name="T27" fmla="*/ 48 h 66"/>
                    <a:gd name="T28" fmla="*/ 66 w 102"/>
                    <a:gd name="T29" fmla="*/ 40 h 66"/>
                    <a:gd name="T30" fmla="*/ 47 w 102"/>
                    <a:gd name="T31" fmla="*/ 34 h 66"/>
                    <a:gd name="T32" fmla="*/ 47 w 102"/>
                    <a:gd name="T33" fmla="*/ 34 h 66"/>
                    <a:gd name="T34" fmla="*/ 45 w 102"/>
                    <a:gd name="T35" fmla="*/ 32 h 66"/>
                    <a:gd name="T36" fmla="*/ 43 w 102"/>
                    <a:gd name="T37" fmla="*/ 31 h 66"/>
                    <a:gd name="T38" fmla="*/ 50 w 102"/>
                    <a:gd name="T39" fmla="*/ 30 h 66"/>
                    <a:gd name="T40" fmla="*/ 39 w 102"/>
                    <a:gd name="T41" fmla="*/ 29 h 66"/>
                    <a:gd name="T42" fmla="*/ 40 w 102"/>
                    <a:gd name="T43" fmla="*/ 29 h 66"/>
                    <a:gd name="T44" fmla="*/ 47 w 102"/>
                    <a:gd name="T45" fmla="*/ 29 h 66"/>
                    <a:gd name="T46" fmla="*/ 45 w 102"/>
                    <a:gd name="T47" fmla="*/ 27 h 66"/>
                    <a:gd name="T48" fmla="*/ 42 w 102"/>
                    <a:gd name="T49" fmla="*/ 24 h 66"/>
                    <a:gd name="T50" fmla="*/ 42 w 102"/>
                    <a:gd name="T51" fmla="*/ 24 h 66"/>
                    <a:gd name="T52" fmla="*/ 32 w 102"/>
                    <a:gd name="T53" fmla="*/ 24 h 66"/>
                    <a:gd name="T54" fmla="*/ 30 w 102"/>
                    <a:gd name="T55" fmla="*/ 23 h 66"/>
                    <a:gd name="T56" fmla="*/ 28 w 102"/>
                    <a:gd name="T57" fmla="*/ 22 h 66"/>
                    <a:gd name="T58" fmla="*/ 27 w 102"/>
                    <a:gd name="T59" fmla="*/ 21 h 66"/>
                    <a:gd name="T60" fmla="*/ 27 w 102"/>
                    <a:gd name="T61" fmla="*/ 21 h 66"/>
                    <a:gd name="T62" fmla="*/ 27 w 102"/>
                    <a:gd name="T63" fmla="*/ 21 h 66"/>
                    <a:gd name="T64" fmla="*/ 34 w 102"/>
                    <a:gd name="T65" fmla="*/ 20 h 66"/>
                    <a:gd name="T66" fmla="*/ 32 w 102"/>
                    <a:gd name="T67" fmla="*/ 19 h 66"/>
                    <a:gd name="T68" fmla="*/ 31 w 102"/>
                    <a:gd name="T69" fmla="*/ 17 h 66"/>
                    <a:gd name="T70" fmla="*/ 31 w 102"/>
                    <a:gd name="T71" fmla="*/ 17 h 66"/>
                    <a:gd name="T72" fmla="*/ 30 w 102"/>
                    <a:gd name="T73" fmla="*/ 17 h 66"/>
                    <a:gd name="T74" fmla="*/ 29 w 102"/>
                    <a:gd name="T75" fmla="*/ 17 h 66"/>
                    <a:gd name="T76" fmla="*/ 18 w 102"/>
                    <a:gd name="T77" fmla="*/ 16 h 66"/>
                    <a:gd name="T78" fmla="*/ 15 w 102"/>
                    <a:gd name="T79" fmla="*/ 14 h 66"/>
                    <a:gd name="T80" fmla="*/ 15 w 102"/>
                    <a:gd name="T81" fmla="*/ 14 h 66"/>
                    <a:gd name="T82" fmla="*/ 21 w 102"/>
                    <a:gd name="T83" fmla="*/ 12 h 66"/>
                    <a:gd name="T84" fmla="*/ 20 w 102"/>
                    <a:gd name="T85" fmla="*/ 12 h 66"/>
                    <a:gd name="T86" fmla="*/ 1 w 102"/>
                    <a:gd name="T87" fmla="*/ 6 h 66"/>
                    <a:gd name="T88" fmla="*/ 0 w 102"/>
                    <a:gd name="T89" fmla="*/ 5 h 66"/>
                    <a:gd name="T90" fmla="*/ 0 w 102"/>
                    <a:gd name="T91" fmla="*/ 5 h 66"/>
                    <a:gd name="T92" fmla="*/ 8 w 102"/>
                    <a:gd name="T93" fmla="*/ 3 h 66"/>
                    <a:gd name="T94" fmla="*/ 5 w 102"/>
                    <a:gd name="T95" fmla="*/ 2 h 66"/>
                    <a:gd name="T96" fmla="*/ 2 w 102"/>
                    <a:gd name="T97" fmla="*/ 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02" h="66">
                      <a:moveTo>
                        <a:pt x="95" y="62"/>
                      </a:moveTo>
                      <a:cubicBezTo>
                        <a:pt x="95" y="63"/>
                        <a:pt x="95" y="63"/>
                        <a:pt x="95" y="63"/>
                      </a:cubicBezTo>
                      <a:cubicBezTo>
                        <a:pt x="97" y="64"/>
                        <a:pt x="98" y="65"/>
                        <a:pt x="100" y="66"/>
                      </a:cubicBezTo>
                      <a:cubicBezTo>
                        <a:pt x="100" y="65"/>
                        <a:pt x="100" y="65"/>
                        <a:pt x="100" y="65"/>
                      </a:cubicBezTo>
                      <a:cubicBezTo>
                        <a:pt x="98" y="64"/>
                        <a:pt x="97" y="63"/>
                        <a:pt x="95" y="62"/>
                      </a:cubicBezTo>
                      <a:moveTo>
                        <a:pt x="97" y="59"/>
                      </a:moveTo>
                      <a:cubicBezTo>
                        <a:pt x="97" y="59"/>
                        <a:pt x="97" y="59"/>
                        <a:pt x="97" y="60"/>
                      </a:cubicBezTo>
                      <a:cubicBezTo>
                        <a:pt x="98" y="60"/>
                        <a:pt x="100" y="61"/>
                        <a:pt x="101" y="62"/>
                      </a:cubicBezTo>
                      <a:cubicBezTo>
                        <a:pt x="101" y="62"/>
                        <a:pt x="101" y="62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1" y="61"/>
                        <a:pt x="99" y="61"/>
                        <a:pt x="98" y="60"/>
                      </a:cubicBezTo>
                      <a:cubicBezTo>
                        <a:pt x="98" y="60"/>
                        <a:pt x="98" y="59"/>
                        <a:pt x="97" y="59"/>
                      </a:cubicBezTo>
                      <a:moveTo>
                        <a:pt x="89" y="59"/>
                      </a:moveTo>
                      <a:cubicBezTo>
                        <a:pt x="89" y="59"/>
                        <a:pt x="89" y="59"/>
                        <a:pt x="89" y="59"/>
                      </a:cubicBezTo>
                      <a:cubicBezTo>
                        <a:pt x="91" y="60"/>
                        <a:pt x="93" y="61"/>
                        <a:pt x="95" y="63"/>
                      </a:cubicBezTo>
                      <a:cubicBezTo>
                        <a:pt x="95" y="62"/>
                        <a:pt x="95" y="62"/>
                        <a:pt x="95" y="62"/>
                      </a:cubicBezTo>
                      <a:cubicBezTo>
                        <a:pt x="93" y="61"/>
                        <a:pt x="91" y="60"/>
                        <a:pt x="89" y="59"/>
                      </a:cubicBezTo>
                      <a:moveTo>
                        <a:pt x="86" y="57"/>
                      </a:moveTo>
                      <a:cubicBezTo>
                        <a:pt x="86" y="57"/>
                        <a:pt x="86" y="57"/>
                        <a:pt x="86" y="57"/>
                      </a:cubicBezTo>
                      <a:cubicBezTo>
                        <a:pt x="86" y="57"/>
                        <a:pt x="86" y="57"/>
                        <a:pt x="87" y="58"/>
                      </a:cubicBezTo>
                      <a:cubicBezTo>
                        <a:pt x="87" y="58"/>
                        <a:pt x="87" y="57"/>
                        <a:pt x="87" y="57"/>
                      </a:cubicBezTo>
                      <a:cubicBezTo>
                        <a:pt x="86" y="57"/>
                        <a:pt x="86" y="57"/>
                        <a:pt x="86" y="57"/>
                      </a:cubicBezTo>
                      <a:moveTo>
                        <a:pt x="91" y="55"/>
                      </a:moveTo>
                      <a:cubicBezTo>
                        <a:pt x="91" y="55"/>
                        <a:pt x="91" y="55"/>
                        <a:pt x="91" y="56"/>
                      </a:cubicBezTo>
                      <a:cubicBezTo>
                        <a:pt x="93" y="57"/>
                        <a:pt x="95" y="58"/>
                        <a:pt x="97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95" y="58"/>
                        <a:pt x="93" y="56"/>
                        <a:pt x="91" y="55"/>
                      </a:cubicBezTo>
                      <a:moveTo>
                        <a:pt x="88" y="53"/>
                      </a:move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88" y="54"/>
                        <a:pt x="88" y="54"/>
                        <a:pt x="89" y="54"/>
                      </a:cubicBezTo>
                      <a:cubicBezTo>
                        <a:pt x="89" y="54"/>
                        <a:pt x="89" y="54"/>
                        <a:pt x="89" y="54"/>
                      </a:cubicBezTo>
                      <a:cubicBezTo>
                        <a:pt x="88" y="54"/>
                        <a:pt x="88" y="54"/>
                        <a:pt x="88" y="53"/>
                      </a:cubicBezTo>
                      <a:moveTo>
                        <a:pt x="77" y="52"/>
                      </a:moveTo>
                      <a:cubicBezTo>
                        <a:pt x="77" y="52"/>
                        <a:pt x="77" y="52"/>
                        <a:pt x="77" y="52"/>
                      </a:cubicBezTo>
                      <a:cubicBezTo>
                        <a:pt x="80" y="53"/>
                        <a:pt x="82" y="55"/>
                        <a:pt x="84" y="56"/>
                      </a:cubicBezTo>
                      <a:cubicBezTo>
                        <a:pt x="84" y="56"/>
                        <a:pt x="84" y="56"/>
                        <a:pt x="84" y="56"/>
                      </a:cubicBezTo>
                      <a:cubicBezTo>
                        <a:pt x="82" y="54"/>
                        <a:pt x="80" y="53"/>
                        <a:pt x="77" y="52"/>
                      </a:cubicBezTo>
                      <a:moveTo>
                        <a:pt x="77" y="51"/>
                      </a:moveTo>
                      <a:cubicBezTo>
                        <a:pt x="77" y="51"/>
                        <a:pt x="77" y="52"/>
                        <a:pt x="77" y="52"/>
                      </a:cubicBezTo>
                      <a:cubicBezTo>
                        <a:pt x="77" y="52"/>
                        <a:pt x="77" y="52"/>
                        <a:pt x="77" y="52"/>
                      </a:cubicBezTo>
                      <a:cubicBezTo>
                        <a:pt x="77" y="51"/>
                        <a:pt x="77" y="51"/>
                        <a:pt x="77" y="51"/>
                      </a:cubicBezTo>
                      <a:cubicBezTo>
                        <a:pt x="77" y="51"/>
                        <a:pt x="77" y="51"/>
                        <a:pt x="77" y="51"/>
                      </a:cubicBezTo>
                      <a:moveTo>
                        <a:pt x="79" y="49"/>
                      </a:moveTo>
                      <a:cubicBezTo>
                        <a:pt x="79" y="49"/>
                        <a:pt x="79" y="49"/>
                        <a:pt x="79" y="49"/>
                      </a:cubicBezTo>
                      <a:cubicBezTo>
                        <a:pt x="80" y="49"/>
                        <a:pt x="80" y="49"/>
                        <a:pt x="81" y="49"/>
                      </a:cubicBezTo>
                      <a:cubicBezTo>
                        <a:pt x="82" y="51"/>
                        <a:pt x="84" y="52"/>
                        <a:pt x="86" y="53"/>
                      </a:cubicBezTo>
                      <a:cubicBezTo>
                        <a:pt x="86" y="53"/>
                        <a:pt x="86" y="53"/>
                        <a:pt x="86" y="53"/>
                      </a:cubicBezTo>
                      <a:cubicBezTo>
                        <a:pt x="84" y="51"/>
                        <a:pt x="82" y="50"/>
                        <a:pt x="79" y="49"/>
                      </a:cubicBezTo>
                      <a:moveTo>
                        <a:pt x="79" y="48"/>
                      </a:moveTo>
                      <a:cubicBezTo>
                        <a:pt x="79" y="48"/>
                        <a:pt x="79" y="48"/>
                        <a:pt x="79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moveTo>
                        <a:pt x="64" y="43"/>
                      </a:moveTo>
                      <a:cubicBezTo>
                        <a:pt x="64" y="43"/>
                        <a:pt x="63" y="44"/>
                        <a:pt x="63" y="44"/>
                      </a:cubicBezTo>
                      <a:cubicBezTo>
                        <a:pt x="66" y="45"/>
                        <a:pt x="69" y="47"/>
                        <a:pt x="71" y="48"/>
                      </a:cubicBezTo>
                      <a:cubicBezTo>
                        <a:pt x="72" y="48"/>
                        <a:pt x="72" y="48"/>
                        <a:pt x="72" y="48"/>
                      </a:cubicBezTo>
                      <a:cubicBezTo>
                        <a:pt x="69" y="47"/>
                        <a:pt x="66" y="45"/>
                        <a:pt x="64" y="43"/>
                      </a:cubicBezTo>
                      <a:moveTo>
                        <a:pt x="66" y="40"/>
                      </a:moveTo>
                      <a:cubicBezTo>
                        <a:pt x="66" y="40"/>
                        <a:pt x="66" y="40"/>
                        <a:pt x="66" y="40"/>
                      </a:cubicBezTo>
                      <a:cubicBezTo>
                        <a:pt x="68" y="41"/>
                        <a:pt x="71" y="43"/>
                        <a:pt x="74" y="45"/>
                      </a:cubicBezTo>
                      <a:cubicBezTo>
                        <a:pt x="74" y="45"/>
                        <a:pt x="74" y="44"/>
                        <a:pt x="74" y="44"/>
                      </a:cubicBezTo>
                      <a:cubicBezTo>
                        <a:pt x="71" y="43"/>
                        <a:pt x="69" y="41"/>
                        <a:pt x="66" y="40"/>
                      </a:cubicBezTo>
                      <a:moveTo>
                        <a:pt x="47" y="34"/>
                      </a:moveTo>
                      <a:cubicBezTo>
                        <a:pt x="47" y="34"/>
                        <a:pt x="47" y="34"/>
                        <a:pt x="47" y="34"/>
                      </a:cubicBezTo>
                      <a:cubicBezTo>
                        <a:pt x="50" y="35"/>
                        <a:pt x="52" y="37"/>
                        <a:pt x="54" y="38"/>
                      </a:cubicBezTo>
                      <a:cubicBezTo>
                        <a:pt x="54" y="38"/>
                        <a:pt x="54" y="38"/>
                        <a:pt x="54" y="38"/>
                      </a:cubicBezTo>
                      <a:cubicBezTo>
                        <a:pt x="52" y="36"/>
                        <a:pt x="50" y="35"/>
                        <a:pt x="47" y="34"/>
                      </a:cubicBezTo>
                      <a:moveTo>
                        <a:pt x="44" y="32"/>
                      </a:moveTo>
                      <a:cubicBezTo>
                        <a:pt x="44" y="32"/>
                        <a:pt x="44" y="32"/>
                        <a:pt x="44" y="32"/>
                      </a:cubicBezTo>
                      <a:cubicBezTo>
                        <a:pt x="44" y="32"/>
                        <a:pt x="45" y="32"/>
                        <a:pt x="45" y="33"/>
                      </a:cubicBezTo>
                      <a:cubicBezTo>
                        <a:pt x="45" y="33"/>
                        <a:pt x="45" y="32"/>
                        <a:pt x="45" y="32"/>
                      </a:cubicBezTo>
                      <a:cubicBezTo>
                        <a:pt x="45" y="32"/>
                        <a:pt x="45" y="32"/>
                        <a:pt x="44" y="32"/>
                      </a:cubicBezTo>
                      <a:moveTo>
                        <a:pt x="42" y="31"/>
                      </a:moveTo>
                      <a:cubicBezTo>
                        <a:pt x="42" y="31"/>
                        <a:pt x="42" y="31"/>
                        <a:pt x="42" y="31"/>
                      </a:cubicBezTo>
                      <a:cubicBezTo>
                        <a:pt x="42" y="31"/>
                        <a:pt x="43" y="31"/>
                        <a:pt x="43" y="31"/>
                      </a:cubicBezTo>
                      <a:cubicBezTo>
                        <a:pt x="43" y="31"/>
                        <a:pt x="43" y="31"/>
                        <a:pt x="43" y="31"/>
                      </a:cubicBezTo>
                      <a:cubicBezTo>
                        <a:pt x="43" y="31"/>
                        <a:pt x="43" y="31"/>
                        <a:pt x="42" y="31"/>
                      </a:cubicBezTo>
                      <a:moveTo>
                        <a:pt x="50" y="29"/>
                      </a:move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2" y="31"/>
                        <a:pt x="54" y="33"/>
                        <a:pt x="56" y="34"/>
                      </a:cubicBezTo>
                      <a:cubicBezTo>
                        <a:pt x="56" y="34"/>
                        <a:pt x="57" y="34"/>
                        <a:pt x="57" y="34"/>
                      </a:cubicBezTo>
                      <a:cubicBezTo>
                        <a:pt x="54" y="32"/>
                        <a:pt x="52" y="31"/>
                        <a:pt x="50" y="29"/>
                      </a:cubicBezTo>
                      <a:moveTo>
                        <a:pt x="39" y="29"/>
                      </a:moveTo>
                      <a:cubicBezTo>
                        <a:pt x="39" y="29"/>
                        <a:pt x="39" y="29"/>
                        <a:pt x="39" y="29"/>
                      </a:cubicBezTo>
                      <a:cubicBezTo>
                        <a:pt x="40" y="30"/>
                        <a:pt x="41" y="30"/>
                        <a:pt x="42" y="31"/>
                      </a:cubicBezTo>
                      <a:cubicBezTo>
                        <a:pt x="42" y="31"/>
                        <a:pt x="42" y="31"/>
                        <a:pt x="42" y="30"/>
                      </a:cubicBezTo>
                      <a:cubicBezTo>
                        <a:pt x="42" y="30"/>
                        <a:pt x="41" y="30"/>
                        <a:pt x="40" y="29"/>
                      </a:cubicBezTo>
                      <a:cubicBezTo>
                        <a:pt x="40" y="29"/>
                        <a:pt x="40" y="29"/>
                        <a:pt x="39" y="29"/>
                      </a:cubicBezTo>
                      <a:moveTo>
                        <a:pt x="47" y="27"/>
                      </a:move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7" y="28"/>
                        <a:pt x="47" y="28"/>
                        <a:pt x="47" y="29"/>
                      </a:cubicBezTo>
                      <a:cubicBezTo>
                        <a:pt x="48" y="29"/>
                        <a:pt x="48" y="28"/>
                        <a:pt x="48" y="28"/>
                      </a:cubicBezTo>
                      <a:cubicBezTo>
                        <a:pt x="47" y="28"/>
                        <a:pt x="47" y="28"/>
                        <a:pt x="47" y="27"/>
                      </a:cubicBezTo>
                      <a:moveTo>
                        <a:pt x="45" y="26"/>
                      </a:move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7"/>
                        <a:pt x="46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moveTo>
                        <a:pt x="42" y="24"/>
                      </a:moveTo>
                      <a:cubicBezTo>
                        <a:pt x="42" y="25"/>
                        <a:pt x="41" y="25"/>
                        <a:pt x="41" y="25"/>
                      </a:cubicBezTo>
                      <a:cubicBezTo>
                        <a:pt x="42" y="26"/>
                        <a:pt x="43" y="26"/>
                        <a:pt x="44" y="27"/>
                      </a:cubicBezTo>
                      <a:cubicBezTo>
                        <a:pt x="45" y="27"/>
                        <a:pt x="45" y="26"/>
                        <a:pt x="45" y="26"/>
                      </a:cubicBezTo>
                      <a:cubicBezTo>
                        <a:pt x="44" y="26"/>
                        <a:pt x="43" y="25"/>
                        <a:pt x="42" y="24"/>
                      </a:cubicBezTo>
                      <a:moveTo>
                        <a:pt x="31" y="23"/>
                      </a:moveTo>
                      <a:cubicBezTo>
                        <a:pt x="31" y="23"/>
                        <a:pt x="30" y="24"/>
                        <a:pt x="30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1" y="24"/>
                        <a:pt x="31" y="24"/>
                        <a:pt x="31" y="23"/>
                      </a:cubicBezTo>
                      <a:moveTo>
                        <a:pt x="30" y="23"/>
                      </a:move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moveTo>
                        <a:pt x="28" y="22"/>
                      </a:moveTo>
                      <a:cubicBezTo>
                        <a:pt x="28" y="22"/>
                        <a:pt x="28" y="22"/>
                        <a:pt x="28" y="22"/>
                      </a:cubicBezTo>
                      <a:cubicBezTo>
                        <a:pt x="28" y="22"/>
                        <a:pt x="29" y="23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22"/>
                        <a:pt x="28" y="22"/>
                        <a:pt x="28" y="22"/>
                      </a:cubicBezTo>
                      <a:moveTo>
                        <a:pt x="27" y="21"/>
                      </a:moveTo>
                      <a:cubicBezTo>
                        <a:pt x="27" y="21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7" y="22"/>
                      </a:cubicBezTo>
                      <a:cubicBezTo>
                        <a:pt x="27" y="22"/>
                        <a:pt x="27" y="22"/>
                        <a:pt x="28" y="22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moveTo>
                        <a:pt x="26" y="21"/>
                      </a:move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6" y="21"/>
                        <a:pt x="26" y="21"/>
                        <a:pt x="27" y="21"/>
                      </a:cubicBezTo>
                      <a:cubicBezTo>
                        <a:pt x="27" y="21"/>
                        <a:pt x="27" y="21"/>
                        <a:pt x="27" y="21"/>
                      </a:cubicBezTo>
                      <a:cubicBezTo>
                        <a:pt x="27" y="21"/>
                        <a:pt x="27" y="21"/>
                        <a:pt x="26" y="21"/>
                      </a:cubicBezTo>
                      <a:moveTo>
                        <a:pt x="33" y="19"/>
                      </a:moveTo>
                      <a:cubicBezTo>
                        <a:pt x="33" y="19"/>
                        <a:pt x="33" y="19"/>
                        <a:pt x="33" y="20"/>
                      </a:cubicBezTo>
                      <a:cubicBezTo>
                        <a:pt x="33" y="20"/>
                        <a:pt x="34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4" y="20"/>
                        <a:pt x="34" y="19"/>
                        <a:pt x="33" y="19"/>
                      </a:cubicBezTo>
                      <a:moveTo>
                        <a:pt x="33" y="19"/>
                      </a:moveTo>
                      <a:cubicBezTo>
                        <a:pt x="33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moveTo>
                        <a:pt x="31" y="17"/>
                      </a:move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8"/>
                        <a:pt x="31" y="18"/>
                        <a:pt x="32" y="19"/>
                      </a:cubicBezTo>
                      <a:cubicBezTo>
                        <a:pt x="32" y="19"/>
                        <a:pt x="32" y="18"/>
                        <a:pt x="32" y="18"/>
                      </a:cubicBezTo>
                      <a:cubicBezTo>
                        <a:pt x="31" y="18"/>
                        <a:pt x="31" y="18"/>
                        <a:pt x="31" y="17"/>
                      </a:cubicBezTo>
                      <a:moveTo>
                        <a:pt x="30" y="17"/>
                      </a:move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moveTo>
                        <a:pt x="29" y="16"/>
                      </a:move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29" y="17"/>
                        <a:pt x="29" y="16"/>
                        <a:pt x="29" y="16"/>
                      </a:cubicBezTo>
                      <a:moveTo>
                        <a:pt x="18" y="16"/>
                      </a:move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6"/>
                        <a:pt x="18" y="16"/>
                        <a:pt x="18" y="16"/>
                      </a:cubicBezTo>
                      <a:moveTo>
                        <a:pt x="15" y="14"/>
                      </a:move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5" y="15"/>
                        <a:pt x="17" y="15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7" y="15"/>
                        <a:pt x="16" y="14"/>
                        <a:pt x="15" y="14"/>
                      </a:cubicBezTo>
                      <a:moveTo>
                        <a:pt x="21" y="12"/>
                      </a:move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moveTo>
                        <a:pt x="17" y="9"/>
                      </a:moveTo>
                      <a:cubicBezTo>
                        <a:pt x="17" y="9"/>
                        <a:pt x="17" y="9"/>
                        <a:pt x="17" y="10"/>
                      </a:cubicBezTo>
                      <a:cubicBezTo>
                        <a:pt x="18" y="10"/>
                        <a:pt x="19" y="11"/>
                        <a:pt x="20" y="12"/>
                      </a:cubicBezTo>
                      <a:cubicBezTo>
                        <a:pt x="20" y="12"/>
                        <a:pt x="21" y="11"/>
                        <a:pt x="21" y="11"/>
                      </a:cubicBezTo>
                      <a:cubicBezTo>
                        <a:pt x="20" y="11"/>
                        <a:pt x="18" y="10"/>
                        <a:pt x="17" y="9"/>
                      </a:cubicBezTo>
                      <a:moveTo>
                        <a:pt x="1" y="5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7"/>
                        <a:pt x="3" y="7"/>
                        <a:pt x="4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3" y="7"/>
                        <a:pt x="2" y="6"/>
                        <a:pt x="1" y="5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5" y="1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3"/>
                        <a:pt x="6" y="3"/>
                        <a:pt x="7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3"/>
                        <a:pt x="6" y="2"/>
                        <a:pt x="5" y="1"/>
                      </a:cubicBezTo>
                      <a:moveTo>
                        <a:pt x="4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5" y="2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8" name="Freeform 9930"/>
                <p:cNvSpPr>
                  <a:spLocks noEditPoints="1"/>
                </p:cNvSpPr>
                <p:nvPr/>
              </p:nvSpPr>
              <p:spPr bwMode="auto">
                <a:xfrm>
                  <a:off x="-342" y="3339"/>
                  <a:ext cx="238" cy="142"/>
                </a:xfrm>
                <a:custGeom>
                  <a:avLst/>
                  <a:gdLst>
                    <a:gd name="T0" fmla="*/ 100 w 101"/>
                    <a:gd name="T1" fmla="*/ 60 h 60"/>
                    <a:gd name="T2" fmla="*/ 96 w 101"/>
                    <a:gd name="T3" fmla="*/ 58 h 60"/>
                    <a:gd name="T4" fmla="*/ 97 w 101"/>
                    <a:gd name="T5" fmla="*/ 58 h 60"/>
                    <a:gd name="T6" fmla="*/ 96 w 101"/>
                    <a:gd name="T7" fmla="*/ 57 h 60"/>
                    <a:gd name="T8" fmla="*/ 96 w 101"/>
                    <a:gd name="T9" fmla="*/ 58 h 60"/>
                    <a:gd name="T10" fmla="*/ 90 w 101"/>
                    <a:gd name="T11" fmla="*/ 53 h 60"/>
                    <a:gd name="T12" fmla="*/ 96 w 101"/>
                    <a:gd name="T13" fmla="*/ 56 h 60"/>
                    <a:gd name="T14" fmla="*/ 86 w 101"/>
                    <a:gd name="T15" fmla="*/ 52 h 60"/>
                    <a:gd name="T16" fmla="*/ 86 w 101"/>
                    <a:gd name="T17" fmla="*/ 52 h 60"/>
                    <a:gd name="T18" fmla="*/ 88 w 101"/>
                    <a:gd name="T19" fmla="*/ 52 h 60"/>
                    <a:gd name="T20" fmla="*/ 78 w 101"/>
                    <a:gd name="T21" fmla="*/ 47 h 60"/>
                    <a:gd name="T22" fmla="*/ 85 w 101"/>
                    <a:gd name="T23" fmla="*/ 51 h 60"/>
                    <a:gd name="T24" fmla="*/ 77 w 101"/>
                    <a:gd name="T25" fmla="*/ 47 h 60"/>
                    <a:gd name="T26" fmla="*/ 78 w 101"/>
                    <a:gd name="T27" fmla="*/ 47 h 60"/>
                    <a:gd name="T28" fmla="*/ 85 w 101"/>
                    <a:gd name="T29" fmla="*/ 51 h 60"/>
                    <a:gd name="T30" fmla="*/ 78 w 101"/>
                    <a:gd name="T31" fmla="*/ 46 h 60"/>
                    <a:gd name="T32" fmla="*/ 78 w 101"/>
                    <a:gd name="T33" fmla="*/ 46 h 60"/>
                    <a:gd name="T34" fmla="*/ 64 w 101"/>
                    <a:gd name="T35" fmla="*/ 39 h 60"/>
                    <a:gd name="T36" fmla="*/ 64 w 101"/>
                    <a:gd name="T37" fmla="*/ 39 h 60"/>
                    <a:gd name="T38" fmla="*/ 73 w 101"/>
                    <a:gd name="T39" fmla="*/ 43 h 60"/>
                    <a:gd name="T40" fmla="*/ 48 w 101"/>
                    <a:gd name="T41" fmla="*/ 29 h 60"/>
                    <a:gd name="T42" fmla="*/ 55 w 101"/>
                    <a:gd name="T43" fmla="*/ 33 h 60"/>
                    <a:gd name="T44" fmla="*/ 48 w 101"/>
                    <a:gd name="T45" fmla="*/ 29 h 60"/>
                    <a:gd name="T46" fmla="*/ 48 w 101"/>
                    <a:gd name="T47" fmla="*/ 28 h 60"/>
                    <a:gd name="T48" fmla="*/ 46 w 101"/>
                    <a:gd name="T49" fmla="*/ 28 h 60"/>
                    <a:gd name="T50" fmla="*/ 45 w 101"/>
                    <a:gd name="T51" fmla="*/ 26 h 60"/>
                    <a:gd name="T52" fmla="*/ 46 w 101"/>
                    <a:gd name="T53" fmla="*/ 27 h 60"/>
                    <a:gd name="T54" fmla="*/ 43 w 101"/>
                    <a:gd name="T55" fmla="*/ 26 h 60"/>
                    <a:gd name="T56" fmla="*/ 43 w 101"/>
                    <a:gd name="T57" fmla="*/ 26 h 60"/>
                    <a:gd name="T58" fmla="*/ 44 w 101"/>
                    <a:gd name="T59" fmla="*/ 26 h 60"/>
                    <a:gd name="T60" fmla="*/ 40 w 101"/>
                    <a:gd name="T61" fmla="*/ 24 h 60"/>
                    <a:gd name="T62" fmla="*/ 43 w 101"/>
                    <a:gd name="T63" fmla="*/ 26 h 60"/>
                    <a:gd name="T64" fmla="*/ 40 w 101"/>
                    <a:gd name="T65" fmla="*/ 24 h 60"/>
                    <a:gd name="T66" fmla="*/ 40 w 101"/>
                    <a:gd name="T67" fmla="*/ 23 h 60"/>
                    <a:gd name="T68" fmla="*/ 32 w 101"/>
                    <a:gd name="T69" fmla="*/ 20 h 60"/>
                    <a:gd name="T70" fmla="*/ 31 w 101"/>
                    <a:gd name="T71" fmla="*/ 18 h 60"/>
                    <a:gd name="T72" fmla="*/ 31 w 101"/>
                    <a:gd name="T73" fmla="*/ 18 h 60"/>
                    <a:gd name="T74" fmla="*/ 28 w 101"/>
                    <a:gd name="T75" fmla="*/ 17 h 60"/>
                    <a:gd name="T76" fmla="*/ 29 w 101"/>
                    <a:gd name="T77" fmla="*/ 16 h 60"/>
                    <a:gd name="T78" fmla="*/ 28 w 101"/>
                    <a:gd name="T79" fmla="*/ 17 h 60"/>
                    <a:gd name="T80" fmla="*/ 27 w 101"/>
                    <a:gd name="T81" fmla="*/ 15 h 60"/>
                    <a:gd name="T82" fmla="*/ 28 w 101"/>
                    <a:gd name="T83" fmla="*/ 16 h 60"/>
                    <a:gd name="T84" fmla="*/ 19 w 101"/>
                    <a:gd name="T85" fmla="*/ 12 h 60"/>
                    <a:gd name="T86" fmla="*/ 19 w 101"/>
                    <a:gd name="T87" fmla="*/ 11 h 60"/>
                    <a:gd name="T88" fmla="*/ 15 w 101"/>
                    <a:gd name="T89" fmla="*/ 9 h 60"/>
                    <a:gd name="T90" fmla="*/ 15 w 101"/>
                    <a:gd name="T91" fmla="*/ 8 h 60"/>
                    <a:gd name="T92" fmla="*/ 5 w 101"/>
                    <a:gd name="T93" fmla="*/ 3 h 60"/>
                    <a:gd name="T94" fmla="*/ 3 w 101"/>
                    <a:gd name="T95" fmla="*/ 1 h 60"/>
                    <a:gd name="T96" fmla="*/ 6 w 101"/>
                    <a:gd name="T97" fmla="*/ 3 h 60"/>
                    <a:gd name="T98" fmla="*/ 1 w 101"/>
                    <a:gd name="T99" fmla="*/ 1 h 60"/>
                    <a:gd name="T100" fmla="*/ 1 w 101"/>
                    <a:gd name="T101" fmla="*/ 1 h 60"/>
                    <a:gd name="T102" fmla="*/ 1 w 101"/>
                    <a:gd name="T103" fmla="*/ 1 h 60"/>
                    <a:gd name="T104" fmla="*/ 2 w 101"/>
                    <a:gd name="T105" fmla="*/ 0 h 60"/>
                    <a:gd name="T106" fmla="*/ 3 w 101"/>
                    <a:gd name="T107" fmla="*/ 1 h 60"/>
                    <a:gd name="T108" fmla="*/ 1 w 101"/>
                    <a:gd name="T109" fmla="*/ 0 h 60"/>
                    <a:gd name="T110" fmla="*/ 1 w 101"/>
                    <a:gd name="T111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01" h="60">
                      <a:moveTo>
                        <a:pt x="96" y="58"/>
                      </a:move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7" y="59"/>
                        <a:pt x="99" y="60"/>
                        <a:pt x="100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moveTo>
                        <a:pt x="96" y="57"/>
                      </a:moveTo>
                      <a:cubicBezTo>
                        <a:pt x="96" y="57"/>
                        <a:pt x="96" y="57"/>
                        <a:pt x="96" y="57"/>
                      </a:cubicBezTo>
                      <a:cubicBezTo>
                        <a:pt x="97" y="57"/>
                        <a:pt x="97" y="58"/>
                        <a:pt x="97" y="58"/>
                      </a:cubicBezTo>
                      <a:cubicBezTo>
                        <a:pt x="98" y="59"/>
                        <a:pt x="100" y="59"/>
                        <a:pt x="101" y="60"/>
                      </a:cubicBezTo>
                      <a:cubicBezTo>
                        <a:pt x="101" y="60"/>
                        <a:pt x="101" y="60"/>
                        <a:pt x="101" y="59"/>
                      </a:cubicBezTo>
                      <a:cubicBezTo>
                        <a:pt x="100" y="58"/>
                        <a:pt x="98" y="58"/>
                        <a:pt x="96" y="57"/>
                      </a:cubicBezTo>
                      <a:moveTo>
                        <a:pt x="89" y="54"/>
                      </a:moveTo>
                      <a:cubicBezTo>
                        <a:pt x="89" y="54"/>
                        <a:pt x="89" y="54"/>
                        <a:pt x="89" y="54"/>
                      </a:cubicBezTo>
                      <a:cubicBezTo>
                        <a:pt x="91" y="55"/>
                        <a:pt x="93" y="56"/>
                        <a:pt x="96" y="58"/>
                      </a:cubicBezTo>
                      <a:cubicBezTo>
                        <a:pt x="96" y="58"/>
                        <a:pt x="96" y="57"/>
                        <a:pt x="96" y="57"/>
                      </a:cubicBezTo>
                      <a:cubicBezTo>
                        <a:pt x="89" y="54"/>
                        <a:pt x="89" y="54"/>
                        <a:pt x="89" y="54"/>
                      </a:cubicBezTo>
                      <a:moveTo>
                        <a:pt x="90" y="53"/>
                      </a:moveTo>
                      <a:cubicBezTo>
                        <a:pt x="90" y="53"/>
                        <a:pt x="90" y="53"/>
                        <a:pt x="90" y="53"/>
                      </a:cubicBezTo>
                      <a:cubicBezTo>
                        <a:pt x="92" y="54"/>
                        <a:pt x="94" y="56"/>
                        <a:pt x="96" y="57"/>
                      </a:cubicBezTo>
                      <a:cubicBezTo>
                        <a:pt x="96" y="57"/>
                        <a:pt x="96" y="57"/>
                        <a:pt x="96" y="56"/>
                      </a:cubicBezTo>
                      <a:cubicBezTo>
                        <a:pt x="94" y="55"/>
                        <a:pt x="92" y="54"/>
                        <a:pt x="90" y="53"/>
                      </a:cubicBezTo>
                      <a:moveTo>
                        <a:pt x="86" y="52"/>
                      </a:moveTo>
                      <a:cubicBezTo>
                        <a:pt x="86" y="52"/>
                        <a:pt x="86" y="52"/>
                        <a:pt x="86" y="52"/>
                      </a:cubicBezTo>
                      <a:cubicBezTo>
                        <a:pt x="87" y="52"/>
                        <a:pt x="87" y="52"/>
                        <a:pt x="87" y="53"/>
                      </a:cubicBezTo>
                      <a:cubicBezTo>
                        <a:pt x="87" y="53"/>
                        <a:pt x="87" y="53"/>
                        <a:pt x="87" y="52"/>
                      </a:cubicBezTo>
                      <a:cubicBezTo>
                        <a:pt x="86" y="52"/>
                        <a:pt x="86" y="52"/>
                        <a:pt x="86" y="52"/>
                      </a:cubicBezTo>
                      <a:moveTo>
                        <a:pt x="87" y="51"/>
                      </a:moveTo>
                      <a:cubicBezTo>
                        <a:pt x="87" y="51"/>
                        <a:pt x="87" y="51"/>
                        <a:pt x="87" y="51"/>
                      </a:cubicBezTo>
                      <a:cubicBezTo>
                        <a:pt x="87" y="52"/>
                        <a:pt x="87" y="52"/>
                        <a:pt x="88" y="52"/>
                      </a:cubicBezTo>
                      <a:cubicBezTo>
                        <a:pt x="88" y="52"/>
                        <a:pt x="88" y="52"/>
                        <a:pt x="88" y="52"/>
                      </a:cubicBezTo>
                      <a:cubicBezTo>
                        <a:pt x="88" y="51"/>
                        <a:pt x="87" y="51"/>
                        <a:pt x="87" y="51"/>
                      </a:cubicBezTo>
                      <a:moveTo>
                        <a:pt x="78" y="47"/>
                      </a:move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80" y="48"/>
                        <a:pt x="83" y="50"/>
                        <a:pt x="85" y="51"/>
                      </a:cubicBezTo>
                      <a:cubicBezTo>
                        <a:pt x="85" y="51"/>
                        <a:pt x="85" y="51"/>
                        <a:pt x="85" y="51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moveTo>
                        <a:pt x="78" y="47"/>
                      </a:move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cubicBezTo>
                        <a:pt x="78" y="47"/>
                        <a:pt x="78" y="47"/>
                        <a:pt x="78" y="47"/>
                      </a:cubicBezTo>
                      <a:moveTo>
                        <a:pt x="79" y="46"/>
                      </a:moveTo>
                      <a:cubicBezTo>
                        <a:pt x="79" y="46"/>
                        <a:pt x="79" y="46"/>
                        <a:pt x="78" y="47"/>
                      </a:cubicBezTo>
                      <a:cubicBezTo>
                        <a:pt x="81" y="48"/>
                        <a:pt x="83" y="49"/>
                        <a:pt x="85" y="51"/>
                      </a:cubicBezTo>
                      <a:cubicBezTo>
                        <a:pt x="85" y="50"/>
                        <a:pt x="85" y="50"/>
                        <a:pt x="85" y="50"/>
                      </a:cubicBezTo>
                      <a:cubicBezTo>
                        <a:pt x="83" y="49"/>
                        <a:pt x="81" y="47"/>
                        <a:pt x="79" y="46"/>
                      </a:cubicBezTo>
                      <a:moveTo>
                        <a:pt x="78" y="46"/>
                      </a:moveTo>
                      <a:cubicBezTo>
                        <a:pt x="78" y="46"/>
                        <a:pt x="78" y="46"/>
                        <a:pt x="78" y="46"/>
                      </a:cubicBezTo>
                      <a:cubicBezTo>
                        <a:pt x="78" y="46"/>
                        <a:pt x="78" y="46"/>
                        <a:pt x="78" y="46"/>
                      </a:cubicBezTo>
                      <a:cubicBezTo>
                        <a:pt x="78" y="46"/>
                        <a:pt x="78" y="46"/>
                        <a:pt x="78" y="46"/>
                      </a:cubicBezTo>
                      <a:cubicBezTo>
                        <a:pt x="78" y="46"/>
                        <a:pt x="78" y="46"/>
                        <a:pt x="78" y="46"/>
                      </a:cubicBezTo>
                      <a:moveTo>
                        <a:pt x="64" y="39"/>
                      </a:moveTo>
                      <a:cubicBezTo>
                        <a:pt x="64" y="39"/>
                        <a:pt x="64" y="39"/>
                        <a:pt x="64" y="39"/>
                      </a:cubicBezTo>
                      <a:cubicBezTo>
                        <a:pt x="67" y="40"/>
                        <a:pt x="69" y="42"/>
                        <a:pt x="72" y="44"/>
                      </a:cubicBezTo>
                      <a:cubicBezTo>
                        <a:pt x="72" y="43"/>
                        <a:pt x="72" y="43"/>
                        <a:pt x="72" y="43"/>
                      </a:cubicBezTo>
                      <a:cubicBezTo>
                        <a:pt x="64" y="39"/>
                        <a:pt x="64" y="39"/>
                        <a:pt x="64" y="39"/>
                      </a:cubicBezTo>
                      <a:moveTo>
                        <a:pt x="65" y="38"/>
                      </a:moveTo>
                      <a:cubicBezTo>
                        <a:pt x="65" y="38"/>
                        <a:pt x="65" y="38"/>
                        <a:pt x="65" y="38"/>
                      </a:cubicBezTo>
                      <a:cubicBezTo>
                        <a:pt x="67" y="40"/>
                        <a:pt x="70" y="41"/>
                        <a:pt x="73" y="43"/>
                      </a:cubicBez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0" y="41"/>
                        <a:pt x="67" y="39"/>
                        <a:pt x="65" y="38"/>
                      </a:cubicBezTo>
                      <a:moveTo>
                        <a:pt x="48" y="29"/>
                      </a:move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50" y="30"/>
                        <a:pt x="52" y="32"/>
                        <a:pt x="55" y="33"/>
                      </a:cubicBez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moveTo>
                        <a:pt x="48" y="28"/>
                      </a:moveTo>
                      <a:cubicBezTo>
                        <a:pt x="48" y="28"/>
                        <a:pt x="48" y="28"/>
                        <a:pt x="48" y="29"/>
                      </a:cubicBezTo>
                      <a:cubicBezTo>
                        <a:pt x="50" y="30"/>
                        <a:pt x="53" y="31"/>
                        <a:pt x="55" y="33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3" y="31"/>
                        <a:pt x="51" y="29"/>
                        <a:pt x="48" y="28"/>
                      </a:cubicBezTo>
                      <a:moveTo>
                        <a:pt x="45" y="27"/>
                      </a:move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5" y="27"/>
                        <a:pt x="45" y="28"/>
                        <a:pt x="46" y="28"/>
                      </a:cubicBez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moveTo>
                        <a:pt x="45" y="26"/>
                      </a:move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6" y="27"/>
                        <a:pt x="46" y="27"/>
                      </a:cubicBezTo>
                      <a:cubicBezTo>
                        <a:pt x="46" y="27"/>
                        <a:pt x="46" y="27"/>
                        <a:pt x="46" y="27"/>
                      </a:cubicBezTo>
                      <a:cubicBezTo>
                        <a:pt x="46" y="27"/>
                        <a:pt x="46" y="26"/>
                        <a:pt x="45" y="26"/>
                      </a:cubicBezTo>
                      <a:moveTo>
                        <a:pt x="43" y="26"/>
                      </a:move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3" y="26"/>
                        <a:pt x="43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3" y="26"/>
                        <a:pt x="43" y="26"/>
                        <a:pt x="43" y="26"/>
                      </a:cubicBezTo>
                      <a:moveTo>
                        <a:pt x="43" y="25"/>
                      </a:move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3" y="26"/>
                        <a:pt x="44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5"/>
                        <a:pt x="44" y="25"/>
                        <a:pt x="43" y="25"/>
                      </a:cubicBezTo>
                      <a:moveTo>
                        <a:pt x="40" y="24"/>
                      </a:moveTo>
                      <a:cubicBezTo>
                        <a:pt x="40" y="24"/>
                        <a:pt x="40" y="24"/>
                        <a:pt x="40" y="24"/>
                      </a:cubicBezTo>
                      <a:cubicBezTo>
                        <a:pt x="41" y="25"/>
                        <a:pt x="42" y="25"/>
                        <a:pt x="43" y="26"/>
                      </a:cubicBez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0" y="24"/>
                        <a:pt x="40" y="24"/>
                        <a:pt x="40" y="24"/>
                      </a:cubicBezTo>
                      <a:moveTo>
                        <a:pt x="40" y="23"/>
                      </a:moveTo>
                      <a:cubicBezTo>
                        <a:pt x="40" y="23"/>
                        <a:pt x="40" y="24"/>
                        <a:pt x="40" y="24"/>
                      </a:cubicBezTo>
                      <a:cubicBezTo>
                        <a:pt x="41" y="24"/>
                        <a:pt x="42" y="25"/>
                        <a:pt x="43" y="26"/>
                      </a:cubicBezTo>
                      <a:cubicBezTo>
                        <a:pt x="43" y="25"/>
                        <a:pt x="43" y="25"/>
                        <a:pt x="43" y="25"/>
                      </a:cubicBezTo>
                      <a:cubicBezTo>
                        <a:pt x="42" y="24"/>
                        <a:pt x="41" y="24"/>
                        <a:pt x="40" y="23"/>
                      </a:cubicBezTo>
                      <a:moveTo>
                        <a:pt x="32" y="18"/>
                      </a:moveTo>
                      <a:cubicBezTo>
                        <a:pt x="31" y="18"/>
                        <a:pt x="31" y="19"/>
                        <a:pt x="31" y="19"/>
                      </a:cubicBezTo>
                      <a:cubicBezTo>
                        <a:pt x="31" y="19"/>
                        <a:pt x="32" y="19"/>
                        <a:pt x="32" y="20"/>
                      </a:cubicBezTo>
                      <a:cubicBezTo>
                        <a:pt x="32" y="19"/>
                        <a:pt x="33" y="19"/>
                        <a:pt x="33" y="19"/>
                      </a:cubicBezTo>
                      <a:cubicBezTo>
                        <a:pt x="32" y="19"/>
                        <a:pt x="32" y="18"/>
                        <a:pt x="32" y="18"/>
                      </a:cubicBezTo>
                      <a:moveTo>
                        <a:pt x="31" y="18"/>
                      </a:moveTo>
                      <a:cubicBezTo>
                        <a:pt x="31" y="18"/>
                        <a:pt x="31" y="18"/>
                        <a:pt x="30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moveTo>
                        <a:pt x="29" y="16"/>
                      </a:moveTo>
                      <a:cubicBezTo>
                        <a:pt x="29" y="17"/>
                        <a:pt x="29" y="17"/>
                        <a:pt x="28" y="17"/>
                      </a:cubicBezTo>
                      <a:cubicBezTo>
                        <a:pt x="29" y="18"/>
                        <a:pt x="29" y="18"/>
                        <a:pt x="30" y="18"/>
                      </a:cubicBezTo>
                      <a:cubicBezTo>
                        <a:pt x="30" y="18"/>
                        <a:pt x="30" y="18"/>
                        <a:pt x="30" y="17"/>
                      </a:cubicBezTo>
                      <a:cubicBezTo>
                        <a:pt x="30" y="17"/>
                        <a:pt x="29" y="17"/>
                        <a:pt x="29" y="16"/>
                      </a:cubicBezTo>
                      <a:moveTo>
                        <a:pt x="28" y="16"/>
                      </a:moveTo>
                      <a:cubicBezTo>
                        <a:pt x="28" y="16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6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moveTo>
                        <a:pt x="27" y="15"/>
                      </a:move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7" y="16"/>
                        <a:pt x="28" y="16"/>
                        <a:pt x="28" y="16"/>
                      </a:cubicBezTo>
                      <a:cubicBezTo>
                        <a:pt x="28" y="16"/>
                        <a:pt x="27" y="16"/>
                        <a:pt x="27" y="15"/>
                      </a:cubicBezTo>
                      <a:moveTo>
                        <a:pt x="19" y="11"/>
                      </a:moveTo>
                      <a:cubicBezTo>
                        <a:pt x="19" y="11"/>
                        <a:pt x="19" y="11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1"/>
                        <a:pt x="19" y="11"/>
                        <a:pt x="20" y="11"/>
                      </a:cubicBezTo>
                      <a:cubicBezTo>
                        <a:pt x="20" y="11"/>
                        <a:pt x="19" y="11"/>
                        <a:pt x="19" y="11"/>
                      </a:cubicBezTo>
                      <a:moveTo>
                        <a:pt x="15" y="8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10"/>
                        <a:pt x="17" y="11"/>
                        <a:pt x="1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8" y="10"/>
                        <a:pt x="17" y="9"/>
                        <a:pt x="15" y="8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3" y="2"/>
                        <a:pt x="2" y="2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2"/>
                        <a:pt x="3" y="1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1"/>
                        <a:pt x="1" y="1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moveTo>
                        <a:pt x="2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69" name="Freeform 9931"/>
                <p:cNvSpPr>
                  <a:spLocks noEditPoints="1"/>
                </p:cNvSpPr>
                <p:nvPr/>
              </p:nvSpPr>
              <p:spPr bwMode="auto">
                <a:xfrm>
                  <a:off x="-330" y="3313"/>
                  <a:ext cx="238" cy="149"/>
                </a:xfrm>
                <a:custGeom>
                  <a:avLst/>
                  <a:gdLst>
                    <a:gd name="T0" fmla="*/ 96 w 101"/>
                    <a:gd name="T1" fmla="*/ 60 h 63"/>
                    <a:gd name="T2" fmla="*/ 96 w 101"/>
                    <a:gd name="T3" fmla="*/ 59 h 63"/>
                    <a:gd name="T4" fmla="*/ 90 w 101"/>
                    <a:gd name="T5" fmla="*/ 56 h 63"/>
                    <a:gd name="T6" fmla="*/ 90 w 101"/>
                    <a:gd name="T7" fmla="*/ 56 h 63"/>
                    <a:gd name="T8" fmla="*/ 87 w 101"/>
                    <a:gd name="T9" fmla="*/ 54 h 63"/>
                    <a:gd name="T10" fmla="*/ 87 w 101"/>
                    <a:gd name="T11" fmla="*/ 54 h 63"/>
                    <a:gd name="T12" fmla="*/ 79 w 101"/>
                    <a:gd name="T13" fmla="*/ 49 h 63"/>
                    <a:gd name="T14" fmla="*/ 79 w 101"/>
                    <a:gd name="T15" fmla="*/ 49 h 63"/>
                    <a:gd name="T16" fmla="*/ 71 w 101"/>
                    <a:gd name="T17" fmla="*/ 44 h 63"/>
                    <a:gd name="T18" fmla="*/ 65 w 101"/>
                    <a:gd name="T19" fmla="*/ 41 h 63"/>
                    <a:gd name="T20" fmla="*/ 65 w 101"/>
                    <a:gd name="T21" fmla="*/ 41 h 63"/>
                    <a:gd name="T22" fmla="*/ 48 w 101"/>
                    <a:gd name="T23" fmla="*/ 31 h 63"/>
                    <a:gd name="T24" fmla="*/ 55 w 101"/>
                    <a:gd name="T25" fmla="*/ 35 h 63"/>
                    <a:gd name="T26" fmla="*/ 55 w 101"/>
                    <a:gd name="T27" fmla="*/ 35 h 63"/>
                    <a:gd name="T28" fmla="*/ 46 w 101"/>
                    <a:gd name="T29" fmla="*/ 30 h 63"/>
                    <a:gd name="T30" fmla="*/ 45 w 101"/>
                    <a:gd name="T31" fmla="*/ 29 h 63"/>
                    <a:gd name="T32" fmla="*/ 46 w 101"/>
                    <a:gd name="T33" fmla="*/ 28 h 63"/>
                    <a:gd name="T34" fmla="*/ 40 w 101"/>
                    <a:gd name="T35" fmla="*/ 26 h 63"/>
                    <a:gd name="T36" fmla="*/ 41 w 101"/>
                    <a:gd name="T37" fmla="*/ 25 h 63"/>
                    <a:gd name="T38" fmla="*/ 44 w 101"/>
                    <a:gd name="T39" fmla="*/ 28 h 63"/>
                    <a:gd name="T40" fmla="*/ 33 w 101"/>
                    <a:gd name="T41" fmla="*/ 22 h 63"/>
                    <a:gd name="T42" fmla="*/ 33 w 101"/>
                    <a:gd name="T43" fmla="*/ 21 h 63"/>
                    <a:gd name="T44" fmla="*/ 32 w 101"/>
                    <a:gd name="T45" fmla="*/ 21 h 63"/>
                    <a:gd name="T46" fmla="*/ 29 w 101"/>
                    <a:gd name="T47" fmla="*/ 19 h 63"/>
                    <a:gd name="T48" fmla="*/ 29 w 101"/>
                    <a:gd name="T49" fmla="*/ 19 h 63"/>
                    <a:gd name="T50" fmla="*/ 28 w 101"/>
                    <a:gd name="T51" fmla="*/ 19 h 63"/>
                    <a:gd name="T52" fmla="*/ 28 w 101"/>
                    <a:gd name="T53" fmla="*/ 18 h 63"/>
                    <a:gd name="T54" fmla="*/ 27 w 101"/>
                    <a:gd name="T55" fmla="*/ 18 h 63"/>
                    <a:gd name="T56" fmla="*/ 27 w 101"/>
                    <a:gd name="T57" fmla="*/ 18 h 63"/>
                    <a:gd name="T58" fmla="*/ 30 w 101"/>
                    <a:gd name="T59" fmla="*/ 18 h 63"/>
                    <a:gd name="T60" fmla="*/ 30 w 101"/>
                    <a:gd name="T61" fmla="*/ 18 h 63"/>
                    <a:gd name="T62" fmla="*/ 29 w 101"/>
                    <a:gd name="T63" fmla="*/ 17 h 63"/>
                    <a:gd name="T64" fmla="*/ 28 w 101"/>
                    <a:gd name="T65" fmla="*/ 17 h 63"/>
                    <a:gd name="T66" fmla="*/ 19 w 101"/>
                    <a:gd name="T67" fmla="*/ 14 h 63"/>
                    <a:gd name="T68" fmla="*/ 20 w 101"/>
                    <a:gd name="T69" fmla="*/ 14 h 63"/>
                    <a:gd name="T70" fmla="*/ 20 w 101"/>
                    <a:gd name="T71" fmla="*/ 13 h 63"/>
                    <a:gd name="T72" fmla="*/ 17 w 101"/>
                    <a:gd name="T73" fmla="*/ 12 h 63"/>
                    <a:gd name="T74" fmla="*/ 17 w 101"/>
                    <a:gd name="T75" fmla="*/ 12 h 63"/>
                    <a:gd name="T76" fmla="*/ 21 w 101"/>
                    <a:gd name="T77" fmla="*/ 12 h 63"/>
                    <a:gd name="T78" fmla="*/ 15 w 101"/>
                    <a:gd name="T79" fmla="*/ 12 h 63"/>
                    <a:gd name="T80" fmla="*/ 17 w 101"/>
                    <a:gd name="T81" fmla="*/ 12 h 63"/>
                    <a:gd name="T82" fmla="*/ 15 w 101"/>
                    <a:gd name="T83" fmla="*/ 11 h 63"/>
                    <a:gd name="T84" fmla="*/ 16 w 101"/>
                    <a:gd name="T85" fmla="*/ 11 h 63"/>
                    <a:gd name="T86" fmla="*/ 18 w 101"/>
                    <a:gd name="T87" fmla="*/ 10 h 63"/>
                    <a:gd name="T88" fmla="*/ 16 w 101"/>
                    <a:gd name="T89" fmla="*/ 9 h 63"/>
                    <a:gd name="T90" fmla="*/ 3 w 101"/>
                    <a:gd name="T91" fmla="*/ 4 h 63"/>
                    <a:gd name="T92" fmla="*/ 3 w 101"/>
                    <a:gd name="T93" fmla="*/ 4 h 63"/>
                    <a:gd name="T94" fmla="*/ 4 w 101"/>
                    <a:gd name="T95" fmla="*/ 3 h 63"/>
                    <a:gd name="T96" fmla="*/ 1 w 101"/>
                    <a:gd name="T97" fmla="*/ 3 h 63"/>
                    <a:gd name="T98" fmla="*/ 2 w 101"/>
                    <a:gd name="T99" fmla="*/ 3 h 63"/>
                    <a:gd name="T100" fmla="*/ 1 w 101"/>
                    <a:gd name="T101" fmla="*/ 2 h 63"/>
                    <a:gd name="T102" fmla="*/ 1 w 101"/>
                    <a:gd name="T103" fmla="*/ 2 h 63"/>
                    <a:gd name="T104" fmla="*/ 2 w 101"/>
                    <a:gd name="T105" fmla="*/ 2 h 63"/>
                    <a:gd name="T106" fmla="*/ 4 w 101"/>
                    <a:gd name="T107" fmla="*/ 2 h 63"/>
                    <a:gd name="T108" fmla="*/ 1 w 101"/>
                    <a:gd name="T109" fmla="*/ 2 h 63"/>
                    <a:gd name="T110" fmla="*/ 3 w 101"/>
                    <a:gd name="T111" fmla="*/ 1 h 63"/>
                    <a:gd name="T112" fmla="*/ 2 w 101"/>
                    <a:gd name="T1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1" h="63">
                      <a:moveTo>
                        <a:pt x="99" y="61"/>
                      </a:moveTo>
                      <a:cubicBezTo>
                        <a:pt x="100" y="62"/>
                        <a:pt x="100" y="62"/>
                        <a:pt x="101" y="62"/>
                      </a:cubicBezTo>
                      <a:cubicBezTo>
                        <a:pt x="101" y="62"/>
                        <a:pt x="101" y="62"/>
                        <a:pt x="101" y="62"/>
                      </a:cubicBezTo>
                      <a:cubicBezTo>
                        <a:pt x="100" y="62"/>
                        <a:pt x="100" y="62"/>
                        <a:pt x="99" y="61"/>
                      </a:cubicBezTo>
                      <a:moveTo>
                        <a:pt x="96" y="60"/>
                      </a:move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8" y="61"/>
                        <a:pt x="99" y="62"/>
                        <a:pt x="101" y="63"/>
                      </a:cubicBezTo>
                      <a:cubicBezTo>
                        <a:pt x="101" y="63"/>
                        <a:pt x="101" y="63"/>
                        <a:pt x="101" y="62"/>
                      </a:cubicBezTo>
                      <a:cubicBezTo>
                        <a:pt x="99" y="61"/>
                        <a:pt x="98" y="61"/>
                        <a:pt x="96" y="60"/>
                      </a:cubicBezTo>
                      <a:moveTo>
                        <a:pt x="96" y="59"/>
                      </a:moveTo>
                      <a:cubicBezTo>
                        <a:pt x="96" y="59"/>
                        <a:pt x="96" y="59"/>
                        <a:pt x="96" y="60"/>
                      </a:cubicBezTo>
                      <a:cubicBezTo>
                        <a:pt x="97" y="60"/>
                        <a:pt x="98" y="61"/>
                        <a:pt x="99" y="61"/>
                      </a:cubicBezTo>
                      <a:cubicBezTo>
                        <a:pt x="98" y="61"/>
                        <a:pt x="97" y="60"/>
                        <a:pt x="96" y="59"/>
                      </a:cubicBezTo>
                      <a:moveTo>
                        <a:pt x="90" y="56"/>
                      </a:moveTo>
                      <a:cubicBezTo>
                        <a:pt x="90" y="56"/>
                        <a:pt x="90" y="56"/>
                        <a:pt x="90" y="56"/>
                      </a:cubicBezTo>
                      <a:cubicBezTo>
                        <a:pt x="92" y="57"/>
                        <a:pt x="94" y="59"/>
                        <a:pt x="96" y="60"/>
                      </a:cubicBezTo>
                      <a:cubicBezTo>
                        <a:pt x="96" y="60"/>
                        <a:pt x="96" y="60"/>
                        <a:pt x="96" y="59"/>
                      </a:cubicBezTo>
                      <a:cubicBezTo>
                        <a:pt x="94" y="58"/>
                        <a:pt x="92" y="57"/>
                        <a:pt x="90" y="56"/>
                      </a:cubicBezTo>
                      <a:moveTo>
                        <a:pt x="90" y="55"/>
                      </a:moveTo>
                      <a:cubicBezTo>
                        <a:pt x="90" y="55"/>
                        <a:pt x="90" y="56"/>
                        <a:pt x="90" y="56"/>
                      </a:cubicBezTo>
                      <a:cubicBezTo>
                        <a:pt x="91" y="56"/>
                        <a:pt x="92" y="57"/>
                        <a:pt x="93" y="57"/>
                      </a:cubicBezTo>
                      <a:cubicBezTo>
                        <a:pt x="94" y="58"/>
                        <a:pt x="95" y="59"/>
                        <a:pt x="96" y="59"/>
                      </a:cubicBezTo>
                      <a:cubicBezTo>
                        <a:pt x="96" y="59"/>
                        <a:pt x="96" y="59"/>
                        <a:pt x="96" y="59"/>
                      </a:cubicBezTo>
                      <a:cubicBezTo>
                        <a:pt x="94" y="58"/>
                        <a:pt x="92" y="57"/>
                        <a:pt x="90" y="55"/>
                      </a:cubicBezTo>
                      <a:moveTo>
                        <a:pt x="87" y="54"/>
                      </a:moveTo>
                      <a:cubicBezTo>
                        <a:pt x="87" y="54"/>
                        <a:pt x="87" y="54"/>
                        <a:pt x="87" y="54"/>
                      </a:cubicBezTo>
                      <a:cubicBezTo>
                        <a:pt x="87" y="54"/>
                        <a:pt x="87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7" y="54"/>
                        <a:pt x="87" y="54"/>
                        <a:pt x="87" y="54"/>
                      </a:cubicBezTo>
                      <a:moveTo>
                        <a:pt x="87" y="54"/>
                      </a:moveTo>
                      <a:cubicBezTo>
                        <a:pt x="87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8" y="54"/>
                      </a:cubicBez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88" y="54"/>
                        <a:pt x="87" y="54"/>
                        <a:pt x="87" y="54"/>
                      </a:cubicBezTo>
                      <a:moveTo>
                        <a:pt x="79" y="49"/>
                      </a:moveTo>
                      <a:cubicBezTo>
                        <a:pt x="79" y="49"/>
                        <a:pt x="79" y="49"/>
                        <a:pt x="79" y="49"/>
                      </a:cubicBezTo>
                      <a:cubicBezTo>
                        <a:pt x="81" y="51"/>
                        <a:pt x="83" y="52"/>
                        <a:pt x="85" y="53"/>
                      </a:cubicBezTo>
                      <a:cubicBezTo>
                        <a:pt x="85" y="53"/>
                        <a:pt x="85" y="53"/>
                        <a:pt x="85" y="53"/>
                      </a:cubicBezTo>
                      <a:cubicBezTo>
                        <a:pt x="83" y="52"/>
                        <a:pt x="81" y="50"/>
                        <a:pt x="79" y="49"/>
                      </a:cubicBezTo>
                      <a:moveTo>
                        <a:pt x="79" y="49"/>
                      </a:moveTo>
                      <a:cubicBezTo>
                        <a:pt x="79" y="49"/>
                        <a:pt x="79" y="49"/>
                        <a:pt x="79" y="49"/>
                      </a:cubicBezTo>
                      <a:cubicBezTo>
                        <a:pt x="81" y="50"/>
                        <a:pt x="83" y="52"/>
                        <a:pt x="85" y="53"/>
                      </a:cubicBezTo>
                      <a:cubicBezTo>
                        <a:pt x="86" y="53"/>
                        <a:pt x="86" y="53"/>
                        <a:pt x="86" y="53"/>
                      </a:cubicBezTo>
                      <a:cubicBezTo>
                        <a:pt x="83" y="51"/>
                        <a:pt x="81" y="50"/>
                        <a:pt x="79" y="49"/>
                      </a:cubicBezTo>
                      <a:moveTo>
                        <a:pt x="71" y="44"/>
                      </a:moveTo>
                      <a:cubicBezTo>
                        <a:pt x="71" y="45"/>
                        <a:pt x="72" y="45"/>
                        <a:pt x="72" y="45"/>
                      </a:cubicBezTo>
                      <a:cubicBezTo>
                        <a:pt x="72" y="45"/>
                        <a:pt x="72" y="45"/>
                        <a:pt x="72" y="45"/>
                      </a:cubicBezTo>
                      <a:cubicBezTo>
                        <a:pt x="72" y="45"/>
                        <a:pt x="71" y="45"/>
                        <a:pt x="71" y="44"/>
                      </a:cubicBezTo>
                      <a:moveTo>
                        <a:pt x="65" y="41"/>
                      </a:moveTo>
                      <a:cubicBezTo>
                        <a:pt x="65" y="41"/>
                        <a:pt x="65" y="41"/>
                        <a:pt x="65" y="41"/>
                      </a:cubicBezTo>
                      <a:cubicBezTo>
                        <a:pt x="65" y="41"/>
                        <a:pt x="66" y="41"/>
                        <a:pt x="66" y="42"/>
                      </a:cubicBezTo>
                      <a:cubicBezTo>
                        <a:pt x="68" y="42"/>
                        <a:pt x="69" y="43"/>
                        <a:pt x="71" y="44"/>
                      </a:cubicBezTo>
                      <a:cubicBezTo>
                        <a:pt x="69" y="43"/>
                        <a:pt x="67" y="42"/>
                        <a:pt x="65" y="41"/>
                      </a:cubicBezTo>
                      <a:moveTo>
                        <a:pt x="65" y="40"/>
                      </a:moveTo>
                      <a:cubicBezTo>
                        <a:pt x="65" y="40"/>
                        <a:pt x="65" y="40"/>
                        <a:pt x="65" y="41"/>
                      </a:cubicBezTo>
                      <a:cubicBezTo>
                        <a:pt x="67" y="42"/>
                        <a:pt x="70" y="44"/>
                        <a:pt x="72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0" y="43"/>
                        <a:pt x="68" y="42"/>
                        <a:pt x="65" y="40"/>
                      </a:cubicBezTo>
                      <a:moveTo>
                        <a:pt x="48" y="31"/>
                      </a:move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50" y="32"/>
                        <a:pt x="50" y="32"/>
                        <a:pt x="50" y="32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51" y="32"/>
                        <a:pt x="53" y="34"/>
                        <a:pt x="55" y="35"/>
                      </a:cubicBezTo>
                      <a:cubicBezTo>
                        <a:pt x="55" y="35"/>
                        <a:pt x="55" y="35"/>
                        <a:pt x="55" y="35"/>
                      </a:cubicBezTo>
                      <a:cubicBezTo>
                        <a:pt x="53" y="34"/>
                        <a:pt x="51" y="32"/>
                        <a:pt x="48" y="31"/>
                      </a:cubicBezTo>
                      <a:moveTo>
                        <a:pt x="49" y="30"/>
                      </a:moveTo>
                      <a:cubicBezTo>
                        <a:pt x="49" y="30"/>
                        <a:pt x="49" y="30"/>
                        <a:pt x="48" y="31"/>
                      </a:cubicBezTo>
                      <a:cubicBezTo>
                        <a:pt x="51" y="32"/>
                        <a:pt x="53" y="33"/>
                        <a:pt x="55" y="35"/>
                      </a:cubicBezTo>
                      <a:cubicBezTo>
                        <a:pt x="55" y="35"/>
                        <a:pt x="55" y="35"/>
                        <a:pt x="55" y="35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3" y="33"/>
                        <a:pt x="51" y="31"/>
                        <a:pt x="49" y="30"/>
                      </a:cubicBezTo>
                      <a:moveTo>
                        <a:pt x="45" y="29"/>
                      </a:move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5" y="29"/>
                        <a:pt x="46" y="29"/>
                        <a:pt x="46" y="30"/>
                      </a:cubicBezTo>
                      <a:cubicBezTo>
                        <a:pt x="46" y="30"/>
                        <a:pt x="46" y="30"/>
                        <a:pt x="46" y="30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5" y="29"/>
                        <a:pt x="45" y="29"/>
                      </a:cubicBezTo>
                      <a:moveTo>
                        <a:pt x="45" y="29"/>
                      </a:moveTo>
                      <a:cubicBezTo>
                        <a:pt x="45" y="29"/>
                        <a:pt x="45" y="29"/>
                        <a:pt x="45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6" y="29"/>
                        <a:pt x="46" y="30"/>
                        <a:pt x="46" y="30"/>
                      </a:cubicBezTo>
                      <a:cubicBezTo>
                        <a:pt x="46" y="30"/>
                        <a:pt x="46" y="30"/>
                        <a:pt x="46" y="30"/>
                      </a:cubicBezTo>
                      <a:cubicBezTo>
                        <a:pt x="45" y="29"/>
                        <a:pt x="45" y="29"/>
                        <a:pt x="45" y="29"/>
                      </a:cubicBezTo>
                      <a:moveTo>
                        <a:pt x="46" y="28"/>
                      </a:moveTo>
                      <a:cubicBezTo>
                        <a:pt x="45" y="28"/>
                        <a:pt x="45" y="28"/>
                        <a:pt x="45" y="29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7" y="29"/>
                        <a:pt x="47" y="29"/>
                        <a:pt x="47" y="28"/>
                      </a:cubicBezTo>
                      <a:cubicBezTo>
                        <a:pt x="46" y="28"/>
                        <a:pt x="46" y="28"/>
                        <a:pt x="46" y="28"/>
                      </a:cubicBezTo>
                      <a:moveTo>
                        <a:pt x="40" y="26"/>
                      </a:move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1" y="27"/>
                        <a:pt x="43" y="28"/>
                        <a:pt x="44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3" y="27"/>
                        <a:pt x="41" y="27"/>
                        <a:pt x="40" y="26"/>
                      </a:cubicBezTo>
                      <a:moveTo>
                        <a:pt x="41" y="25"/>
                      </a:moveTo>
                      <a:cubicBezTo>
                        <a:pt x="41" y="25"/>
                        <a:pt x="40" y="25"/>
                        <a:pt x="40" y="26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2" y="27"/>
                        <a:pt x="43" y="27"/>
                        <a:pt x="44" y="28"/>
                      </a:cubicBezTo>
                      <a:cubicBezTo>
                        <a:pt x="44" y="28"/>
                        <a:pt x="44" y="27"/>
                        <a:pt x="45" y="27"/>
                      </a:cubicBezTo>
                      <a:cubicBezTo>
                        <a:pt x="43" y="26"/>
                        <a:pt x="42" y="25"/>
                        <a:pt x="41" y="25"/>
                      </a:cubicBezTo>
                      <a:moveTo>
                        <a:pt x="32" y="21"/>
                      </a:move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1"/>
                        <a:pt x="32" y="21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1"/>
                        <a:pt x="32" y="21"/>
                        <a:pt x="32" y="21"/>
                      </a:cubicBezTo>
                      <a:moveTo>
                        <a:pt x="32" y="21"/>
                      </a:move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1"/>
                        <a:pt x="33" y="21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moveTo>
                        <a:pt x="33" y="20"/>
                      </a:moveTo>
                      <a:cubicBezTo>
                        <a:pt x="33" y="20"/>
                        <a:pt x="33" y="20"/>
                        <a:pt x="32" y="20"/>
                      </a:cubicBezTo>
                      <a:cubicBezTo>
                        <a:pt x="32" y="20"/>
                        <a:pt x="32" y="20"/>
                        <a:pt x="32" y="21"/>
                      </a:cubicBezTo>
                      <a:cubicBezTo>
                        <a:pt x="32" y="21"/>
                        <a:pt x="33" y="21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1"/>
                        <a:pt x="34" y="20"/>
                        <a:pt x="34" y="20"/>
                      </a:cubicBezTo>
                      <a:cubicBezTo>
                        <a:pt x="33" y="20"/>
                        <a:pt x="33" y="20"/>
                        <a:pt x="33" y="20"/>
                      </a:cubicBezTo>
                      <a:moveTo>
                        <a:pt x="29" y="19"/>
                      </a:move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29" y="19"/>
                        <a:pt x="29" y="19"/>
                      </a:cubicBezTo>
                      <a:moveTo>
                        <a:pt x="29" y="19"/>
                      </a:move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moveTo>
                        <a:pt x="28" y="19"/>
                      </a:move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moveTo>
                        <a:pt x="28" y="18"/>
                      </a:moveTo>
                      <a:cubicBezTo>
                        <a:pt x="28" y="18"/>
                        <a:pt x="28" y="18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moveTo>
                        <a:pt x="27" y="18"/>
                      </a:move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moveTo>
                        <a:pt x="27" y="18"/>
                      </a:move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8" y="18"/>
                        <a:pt x="28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moveTo>
                        <a:pt x="30" y="18"/>
                      </a:moveTo>
                      <a:cubicBezTo>
                        <a:pt x="29" y="18"/>
                        <a:pt x="29" y="18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1" y="19"/>
                        <a:pt x="31" y="19"/>
                        <a:pt x="31" y="18"/>
                      </a:cubicBezTo>
                      <a:cubicBezTo>
                        <a:pt x="31" y="18"/>
                        <a:pt x="30" y="18"/>
                        <a:pt x="30" y="18"/>
                      </a:cubicBezTo>
                      <a:moveTo>
                        <a:pt x="29" y="17"/>
                      </a:moveTo>
                      <a:cubicBezTo>
                        <a:pt x="29" y="18"/>
                        <a:pt x="29" y="18"/>
                        <a:pt x="28" y="18"/>
                      </a:cubicBezTo>
                      <a:cubicBezTo>
                        <a:pt x="28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moveTo>
                        <a:pt x="28" y="17"/>
                      </a:moveTo>
                      <a:cubicBezTo>
                        <a:pt x="28" y="17"/>
                        <a:pt x="28" y="17"/>
                        <a:pt x="27" y="18"/>
                      </a:cubicBez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8" y="18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moveTo>
                        <a:pt x="19" y="14"/>
                      </a:move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moveTo>
                        <a:pt x="20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moveTo>
                        <a:pt x="20" y="13"/>
                      </a:move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moveTo>
                        <a:pt x="17" y="12"/>
                      </a:moveTo>
                      <a:cubicBezTo>
                        <a:pt x="17" y="12"/>
                        <a:pt x="17" y="13"/>
                        <a:pt x="17" y="13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8" y="13"/>
                        <a:pt x="18" y="12"/>
                        <a:pt x="17" y="12"/>
                      </a:cubicBezTo>
                      <a:moveTo>
                        <a:pt x="21" y="12"/>
                      </a:moveTo>
                      <a:cubicBezTo>
                        <a:pt x="20" y="12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moveTo>
                        <a:pt x="15" y="12"/>
                      </a:move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moveTo>
                        <a:pt x="15" y="11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6" y="11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6" y="12"/>
                        <a:pt x="16" y="11"/>
                        <a:pt x="15" y="11"/>
                      </a:cubicBezTo>
                      <a:moveTo>
                        <a:pt x="16" y="11"/>
                      </a:move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6" y="11"/>
                        <a:pt x="16" y="11"/>
                        <a:pt x="17" y="12"/>
                      </a:cubicBezTo>
                      <a:cubicBezTo>
                        <a:pt x="17" y="12"/>
                        <a:pt x="17" y="11"/>
                        <a:pt x="17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moveTo>
                        <a:pt x="18" y="10"/>
                      </a:moveTo>
                      <a:cubicBezTo>
                        <a:pt x="18" y="11"/>
                        <a:pt x="17" y="11"/>
                        <a:pt x="17" y="11"/>
                      </a:cubicBezTo>
                      <a:cubicBezTo>
                        <a:pt x="18" y="12"/>
                        <a:pt x="19" y="12"/>
                        <a:pt x="19" y="13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1"/>
                        <a:pt x="19" y="11"/>
                        <a:pt x="18" y="10"/>
                      </a:cubicBezTo>
                      <a:moveTo>
                        <a:pt x="16" y="9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1"/>
                        <a:pt x="17" y="11"/>
                        <a:pt x="17" y="11"/>
                      </a:cubicBezTo>
                      <a:cubicBezTo>
                        <a:pt x="17" y="11"/>
                        <a:pt x="18" y="11"/>
                        <a:pt x="18" y="10"/>
                      </a:cubicBezTo>
                      <a:cubicBezTo>
                        <a:pt x="17" y="10"/>
                        <a:pt x="17" y="10"/>
                        <a:pt x="16" y="9"/>
                      </a:cubicBezTo>
                      <a:moveTo>
                        <a:pt x="3" y="4"/>
                      </a:move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3" y="4"/>
                        <a:pt x="3" y="4"/>
                        <a:pt x="3" y="4"/>
                      </a:cubicBezTo>
                      <a:moveTo>
                        <a:pt x="3" y="4"/>
                      </a:move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5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4" y="4"/>
                        <a:pt x="3" y="4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5" y="4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2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1" y="2"/>
                      </a:move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moveTo>
                        <a:pt x="4" y="2"/>
                      </a:move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5" y="4"/>
                        <a:pt x="5" y="4"/>
                        <a:pt x="6" y="5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5" y="2"/>
                        <a:pt x="4" y="2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3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3"/>
                      </a:cubicBezTo>
                      <a:cubicBezTo>
                        <a:pt x="3" y="2"/>
                        <a:pt x="4" y="2"/>
                        <a:pt x="4" y="1"/>
                      </a:cubicBezTo>
                      <a:cubicBezTo>
                        <a:pt x="4" y="1"/>
                        <a:pt x="3" y="1"/>
                        <a:pt x="3" y="1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0" name="Freeform 9932"/>
                <p:cNvSpPr>
                  <a:spLocks noEditPoints="1"/>
                </p:cNvSpPr>
                <p:nvPr/>
              </p:nvSpPr>
              <p:spPr bwMode="auto">
                <a:xfrm>
                  <a:off x="-342" y="3342"/>
                  <a:ext cx="160" cy="101"/>
                </a:xfrm>
                <a:custGeom>
                  <a:avLst/>
                  <a:gdLst>
                    <a:gd name="T0" fmla="*/ 63 w 68"/>
                    <a:gd name="T1" fmla="*/ 40 h 43"/>
                    <a:gd name="T2" fmla="*/ 63 w 68"/>
                    <a:gd name="T3" fmla="*/ 40 h 43"/>
                    <a:gd name="T4" fmla="*/ 47 w 68"/>
                    <a:gd name="T5" fmla="*/ 30 h 43"/>
                    <a:gd name="T6" fmla="*/ 54 w 68"/>
                    <a:gd name="T7" fmla="*/ 34 h 43"/>
                    <a:gd name="T8" fmla="*/ 44 w 68"/>
                    <a:gd name="T9" fmla="*/ 28 h 43"/>
                    <a:gd name="T10" fmla="*/ 45 w 68"/>
                    <a:gd name="T11" fmla="*/ 28 h 43"/>
                    <a:gd name="T12" fmla="*/ 44 w 68"/>
                    <a:gd name="T13" fmla="*/ 28 h 43"/>
                    <a:gd name="T14" fmla="*/ 42 w 68"/>
                    <a:gd name="T15" fmla="*/ 27 h 43"/>
                    <a:gd name="T16" fmla="*/ 43 w 68"/>
                    <a:gd name="T17" fmla="*/ 27 h 43"/>
                    <a:gd name="T18" fmla="*/ 39 w 68"/>
                    <a:gd name="T19" fmla="*/ 25 h 43"/>
                    <a:gd name="T20" fmla="*/ 42 w 68"/>
                    <a:gd name="T21" fmla="*/ 27 h 43"/>
                    <a:gd name="T22" fmla="*/ 39 w 68"/>
                    <a:gd name="T23" fmla="*/ 25 h 43"/>
                    <a:gd name="T24" fmla="*/ 30 w 68"/>
                    <a:gd name="T25" fmla="*/ 19 h 43"/>
                    <a:gd name="T26" fmla="*/ 31 w 68"/>
                    <a:gd name="T27" fmla="*/ 20 h 43"/>
                    <a:gd name="T28" fmla="*/ 30 w 68"/>
                    <a:gd name="T29" fmla="*/ 19 h 43"/>
                    <a:gd name="T30" fmla="*/ 30 w 68"/>
                    <a:gd name="T31" fmla="*/ 19 h 43"/>
                    <a:gd name="T32" fmla="*/ 30 w 68"/>
                    <a:gd name="T33" fmla="*/ 19 h 43"/>
                    <a:gd name="T34" fmla="*/ 28 w 68"/>
                    <a:gd name="T35" fmla="*/ 18 h 43"/>
                    <a:gd name="T36" fmla="*/ 29 w 68"/>
                    <a:gd name="T37" fmla="*/ 18 h 43"/>
                    <a:gd name="T38" fmla="*/ 27 w 68"/>
                    <a:gd name="T39" fmla="*/ 17 h 43"/>
                    <a:gd name="T40" fmla="*/ 27 w 68"/>
                    <a:gd name="T41" fmla="*/ 17 h 43"/>
                    <a:gd name="T42" fmla="*/ 27 w 68"/>
                    <a:gd name="T43" fmla="*/ 17 h 43"/>
                    <a:gd name="T44" fmla="*/ 26 w 68"/>
                    <a:gd name="T45" fmla="*/ 17 h 43"/>
                    <a:gd name="T46" fmla="*/ 27 w 68"/>
                    <a:gd name="T47" fmla="*/ 17 h 43"/>
                    <a:gd name="T48" fmla="*/ 18 w 68"/>
                    <a:gd name="T49" fmla="*/ 12 h 43"/>
                    <a:gd name="T50" fmla="*/ 18 w 68"/>
                    <a:gd name="T51" fmla="*/ 12 h 43"/>
                    <a:gd name="T52" fmla="*/ 18 w 68"/>
                    <a:gd name="T53" fmla="*/ 12 h 43"/>
                    <a:gd name="T54" fmla="*/ 14 w 68"/>
                    <a:gd name="T55" fmla="*/ 9 h 43"/>
                    <a:gd name="T56" fmla="*/ 18 w 68"/>
                    <a:gd name="T57" fmla="*/ 11 h 43"/>
                    <a:gd name="T58" fmla="*/ 2 w 68"/>
                    <a:gd name="T59" fmla="*/ 2 h 43"/>
                    <a:gd name="T60" fmla="*/ 5 w 68"/>
                    <a:gd name="T61" fmla="*/ 3 h 43"/>
                    <a:gd name="T62" fmla="*/ 2 w 68"/>
                    <a:gd name="T63" fmla="*/ 2 h 43"/>
                    <a:gd name="T64" fmla="*/ 1 w 68"/>
                    <a:gd name="T65" fmla="*/ 1 h 43"/>
                    <a:gd name="T66" fmla="*/ 2 w 68"/>
                    <a:gd name="T67" fmla="*/ 2 h 43"/>
                    <a:gd name="T68" fmla="*/ 0 w 68"/>
                    <a:gd name="T69" fmla="*/ 0 h 43"/>
                    <a:gd name="T70" fmla="*/ 1 w 68"/>
                    <a:gd name="T71" fmla="*/ 1 h 43"/>
                    <a:gd name="T72" fmla="*/ 0 w 68"/>
                    <a:gd name="T7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8" h="43">
                      <a:moveTo>
                        <a:pt x="63" y="40"/>
                      </a:moveTo>
                      <a:cubicBezTo>
                        <a:pt x="63" y="40"/>
                        <a:pt x="63" y="40"/>
                        <a:pt x="63" y="40"/>
                      </a:cubicBezTo>
                      <a:cubicBezTo>
                        <a:pt x="68" y="43"/>
                        <a:pt x="68" y="43"/>
                        <a:pt x="68" y="43"/>
                      </a:cubicBezTo>
                      <a:cubicBezTo>
                        <a:pt x="67" y="42"/>
                        <a:pt x="65" y="41"/>
                        <a:pt x="63" y="40"/>
                      </a:cubicBezTo>
                      <a:moveTo>
                        <a:pt x="47" y="30"/>
                      </a:move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1" y="32"/>
                        <a:pt x="49" y="31"/>
                        <a:pt x="47" y="30"/>
                      </a:cubicBezTo>
                      <a:moveTo>
                        <a:pt x="44" y="28"/>
                      </a:move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moveTo>
                        <a:pt x="42" y="27"/>
                      </a:move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moveTo>
                        <a:pt x="39" y="25"/>
                      </a:moveTo>
                      <a:cubicBezTo>
                        <a:pt x="39" y="25"/>
                        <a:pt x="39" y="25"/>
                        <a:pt x="39" y="25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6"/>
                        <a:pt x="42" y="26"/>
                      </a:cubicBezTo>
                      <a:cubicBezTo>
                        <a:pt x="41" y="26"/>
                        <a:pt x="40" y="25"/>
                        <a:pt x="39" y="25"/>
                      </a:cubicBezTo>
                      <a:moveTo>
                        <a:pt x="30" y="19"/>
                      </a:move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19"/>
                        <a:pt x="30" y="19"/>
                      </a:cubicBezTo>
                      <a:moveTo>
                        <a:pt x="30" y="19"/>
                      </a:move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moveTo>
                        <a:pt x="28" y="18"/>
                      </a:moveTo>
                      <a:cubicBezTo>
                        <a:pt x="28" y="18"/>
                        <a:pt x="28" y="18"/>
                        <a:pt x="28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8"/>
                        <a:pt x="28" y="18"/>
                        <a:pt x="28" y="18"/>
                      </a:cubicBezTo>
                      <a:moveTo>
                        <a:pt x="27" y="17"/>
                      </a:move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moveTo>
                        <a:pt x="26" y="17"/>
                      </a:move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moveTo>
                        <a:pt x="18" y="12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5" y="10"/>
                        <a:pt x="14" y="9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3" y="2"/>
                        <a:pt x="2" y="2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1" name="Freeform 9933"/>
                <p:cNvSpPr>
                  <a:spLocks noEditPoints="1"/>
                </p:cNvSpPr>
                <p:nvPr/>
              </p:nvSpPr>
              <p:spPr bwMode="auto">
                <a:xfrm>
                  <a:off x="-319" y="3519"/>
                  <a:ext cx="142" cy="82"/>
                </a:xfrm>
                <a:custGeom>
                  <a:avLst/>
                  <a:gdLst>
                    <a:gd name="T0" fmla="*/ 55 w 60"/>
                    <a:gd name="T1" fmla="*/ 33 h 35"/>
                    <a:gd name="T2" fmla="*/ 55 w 60"/>
                    <a:gd name="T3" fmla="*/ 33 h 35"/>
                    <a:gd name="T4" fmla="*/ 60 w 60"/>
                    <a:gd name="T5" fmla="*/ 35 h 35"/>
                    <a:gd name="T6" fmla="*/ 59 w 60"/>
                    <a:gd name="T7" fmla="*/ 35 h 35"/>
                    <a:gd name="T8" fmla="*/ 55 w 60"/>
                    <a:gd name="T9" fmla="*/ 33 h 35"/>
                    <a:gd name="T10" fmla="*/ 49 w 60"/>
                    <a:gd name="T11" fmla="*/ 29 h 35"/>
                    <a:gd name="T12" fmla="*/ 49 w 60"/>
                    <a:gd name="T13" fmla="*/ 29 h 35"/>
                    <a:gd name="T14" fmla="*/ 55 w 60"/>
                    <a:gd name="T15" fmla="*/ 32 h 35"/>
                    <a:gd name="T16" fmla="*/ 55 w 60"/>
                    <a:gd name="T17" fmla="*/ 32 h 35"/>
                    <a:gd name="T18" fmla="*/ 49 w 60"/>
                    <a:gd name="T19" fmla="*/ 29 h 35"/>
                    <a:gd name="T20" fmla="*/ 46 w 60"/>
                    <a:gd name="T21" fmla="*/ 27 h 35"/>
                    <a:gd name="T22" fmla="*/ 46 w 60"/>
                    <a:gd name="T23" fmla="*/ 27 h 35"/>
                    <a:gd name="T24" fmla="*/ 47 w 60"/>
                    <a:gd name="T25" fmla="*/ 28 h 35"/>
                    <a:gd name="T26" fmla="*/ 47 w 60"/>
                    <a:gd name="T27" fmla="*/ 28 h 35"/>
                    <a:gd name="T28" fmla="*/ 46 w 60"/>
                    <a:gd name="T29" fmla="*/ 27 h 35"/>
                    <a:gd name="T30" fmla="*/ 37 w 60"/>
                    <a:gd name="T31" fmla="*/ 22 h 35"/>
                    <a:gd name="T32" fmla="*/ 37 w 60"/>
                    <a:gd name="T33" fmla="*/ 22 h 35"/>
                    <a:gd name="T34" fmla="*/ 44 w 60"/>
                    <a:gd name="T35" fmla="*/ 26 h 35"/>
                    <a:gd name="T36" fmla="*/ 44 w 60"/>
                    <a:gd name="T37" fmla="*/ 26 h 35"/>
                    <a:gd name="T38" fmla="*/ 37 w 60"/>
                    <a:gd name="T39" fmla="*/ 22 h 35"/>
                    <a:gd name="T40" fmla="*/ 23 w 60"/>
                    <a:gd name="T41" fmla="*/ 14 h 35"/>
                    <a:gd name="T42" fmla="*/ 23 w 60"/>
                    <a:gd name="T43" fmla="*/ 14 h 35"/>
                    <a:gd name="T44" fmla="*/ 32 w 60"/>
                    <a:gd name="T45" fmla="*/ 19 h 35"/>
                    <a:gd name="T46" fmla="*/ 32 w 60"/>
                    <a:gd name="T47" fmla="*/ 19 h 35"/>
                    <a:gd name="T48" fmla="*/ 23 w 60"/>
                    <a:gd name="T49" fmla="*/ 14 h 35"/>
                    <a:gd name="T50" fmla="*/ 14 w 60"/>
                    <a:gd name="T51" fmla="*/ 9 h 35"/>
                    <a:gd name="T52" fmla="*/ 14 w 60"/>
                    <a:gd name="T53" fmla="*/ 9 h 35"/>
                    <a:gd name="T54" fmla="*/ 14 w 60"/>
                    <a:gd name="T55" fmla="*/ 9 h 35"/>
                    <a:gd name="T56" fmla="*/ 14 w 60"/>
                    <a:gd name="T57" fmla="*/ 9 h 35"/>
                    <a:gd name="T58" fmla="*/ 14 w 60"/>
                    <a:gd name="T59" fmla="*/ 9 h 35"/>
                    <a:gd name="T60" fmla="*/ 8 w 60"/>
                    <a:gd name="T61" fmla="*/ 5 h 35"/>
                    <a:gd name="T62" fmla="*/ 8 w 60"/>
                    <a:gd name="T63" fmla="*/ 5 h 35"/>
                    <a:gd name="T64" fmla="*/ 14 w 60"/>
                    <a:gd name="T65" fmla="*/ 9 h 35"/>
                    <a:gd name="T66" fmla="*/ 14 w 60"/>
                    <a:gd name="T67" fmla="*/ 9 h 35"/>
                    <a:gd name="T68" fmla="*/ 8 w 60"/>
                    <a:gd name="T69" fmla="*/ 5 h 35"/>
                    <a:gd name="T70" fmla="*/ 7 w 60"/>
                    <a:gd name="T71" fmla="*/ 5 h 35"/>
                    <a:gd name="T72" fmla="*/ 7 w 60"/>
                    <a:gd name="T73" fmla="*/ 5 h 35"/>
                    <a:gd name="T74" fmla="*/ 7 w 60"/>
                    <a:gd name="T75" fmla="*/ 5 h 35"/>
                    <a:gd name="T76" fmla="*/ 7 w 60"/>
                    <a:gd name="T77" fmla="*/ 5 h 35"/>
                    <a:gd name="T78" fmla="*/ 7 w 60"/>
                    <a:gd name="T79" fmla="*/ 5 h 35"/>
                    <a:gd name="T80" fmla="*/ 4 w 60"/>
                    <a:gd name="T81" fmla="*/ 3 h 35"/>
                    <a:gd name="T82" fmla="*/ 4 w 60"/>
                    <a:gd name="T83" fmla="*/ 3 h 35"/>
                    <a:gd name="T84" fmla="*/ 5 w 60"/>
                    <a:gd name="T85" fmla="*/ 4 h 35"/>
                    <a:gd name="T86" fmla="*/ 5 w 60"/>
                    <a:gd name="T87" fmla="*/ 4 h 35"/>
                    <a:gd name="T88" fmla="*/ 4 w 60"/>
                    <a:gd name="T89" fmla="*/ 3 h 35"/>
                    <a:gd name="T90" fmla="*/ 0 w 60"/>
                    <a:gd name="T91" fmla="*/ 0 h 35"/>
                    <a:gd name="T92" fmla="*/ 2 w 60"/>
                    <a:gd name="T93" fmla="*/ 2 h 35"/>
                    <a:gd name="T94" fmla="*/ 2 w 60"/>
                    <a:gd name="T95" fmla="*/ 2 h 35"/>
                    <a:gd name="T96" fmla="*/ 0 w 60"/>
                    <a:gd name="T97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0" h="35">
                      <a:moveTo>
                        <a:pt x="55" y="33"/>
                      </a:moveTo>
                      <a:cubicBezTo>
                        <a:pt x="55" y="33"/>
                        <a:pt x="55" y="33"/>
                        <a:pt x="55" y="33"/>
                      </a:cubicBezTo>
                      <a:cubicBezTo>
                        <a:pt x="57" y="34"/>
                        <a:pt x="58" y="34"/>
                        <a:pt x="60" y="35"/>
                      </a:cubicBezTo>
                      <a:cubicBezTo>
                        <a:pt x="60" y="35"/>
                        <a:pt x="59" y="35"/>
                        <a:pt x="59" y="35"/>
                      </a:cubicBezTo>
                      <a:cubicBezTo>
                        <a:pt x="58" y="34"/>
                        <a:pt x="57" y="33"/>
                        <a:pt x="55" y="33"/>
                      </a:cubicBezTo>
                      <a:moveTo>
                        <a:pt x="49" y="29"/>
                      </a:moveTo>
                      <a:cubicBezTo>
                        <a:pt x="49" y="29"/>
                        <a:pt x="49" y="29"/>
                        <a:pt x="49" y="29"/>
                      </a:cubicBezTo>
                      <a:cubicBezTo>
                        <a:pt x="51" y="30"/>
                        <a:pt x="53" y="31"/>
                        <a:pt x="55" y="32"/>
                      </a:cubicBezTo>
                      <a:cubicBezTo>
                        <a:pt x="55" y="32"/>
                        <a:pt x="55" y="32"/>
                        <a:pt x="55" y="32"/>
                      </a:cubicBezTo>
                      <a:cubicBezTo>
                        <a:pt x="53" y="31"/>
                        <a:pt x="51" y="30"/>
                        <a:pt x="49" y="29"/>
                      </a:cubicBezTo>
                      <a:moveTo>
                        <a:pt x="46" y="27"/>
                      </a:moveTo>
                      <a:cubicBezTo>
                        <a:pt x="46" y="27"/>
                        <a:pt x="46" y="27"/>
                        <a:pt x="46" y="27"/>
                      </a:cubicBezTo>
                      <a:cubicBezTo>
                        <a:pt x="46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7" y="28"/>
                        <a:pt x="47" y="28"/>
                        <a:pt x="46" y="27"/>
                      </a:cubicBezTo>
                      <a:moveTo>
                        <a:pt x="37" y="22"/>
                      </a:moveTo>
                      <a:cubicBezTo>
                        <a:pt x="37" y="22"/>
                        <a:pt x="37" y="22"/>
                        <a:pt x="37" y="22"/>
                      </a:cubicBezTo>
                      <a:cubicBezTo>
                        <a:pt x="39" y="23"/>
                        <a:pt x="42" y="25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2" y="25"/>
                        <a:pt x="39" y="23"/>
                        <a:pt x="37" y="22"/>
                      </a:cubicBezTo>
                      <a:moveTo>
                        <a:pt x="23" y="14"/>
                      </a:move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6" y="16"/>
                        <a:pt x="29" y="17"/>
                        <a:pt x="32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29" y="18"/>
                        <a:pt x="26" y="16"/>
                        <a:pt x="23" y="14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0" y="6"/>
                        <a:pt x="12" y="8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8"/>
                        <a:pt x="10" y="6"/>
                        <a:pt x="8" y="5"/>
                      </a:cubicBezTo>
                      <a:moveTo>
                        <a:pt x="7" y="5"/>
                      </a:move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3"/>
                        <a:pt x="4" y="3"/>
                      </a:cubicBezTo>
                      <a:moveTo>
                        <a:pt x="0" y="0"/>
                      </a:moveTo>
                      <a:cubicBezTo>
                        <a:pt x="0" y="1"/>
                        <a:pt x="1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2" name="Freeform 9934"/>
                <p:cNvSpPr>
                  <a:spLocks noEditPoints="1"/>
                </p:cNvSpPr>
                <p:nvPr/>
              </p:nvSpPr>
              <p:spPr bwMode="auto">
                <a:xfrm>
                  <a:off x="-345" y="3488"/>
                  <a:ext cx="171" cy="111"/>
                </a:xfrm>
                <a:custGeom>
                  <a:avLst/>
                  <a:gdLst>
                    <a:gd name="T0" fmla="*/ 67 w 72"/>
                    <a:gd name="T1" fmla="*/ 45 h 47"/>
                    <a:gd name="T2" fmla="*/ 72 w 72"/>
                    <a:gd name="T3" fmla="*/ 47 h 47"/>
                    <a:gd name="T4" fmla="*/ 60 w 72"/>
                    <a:gd name="T5" fmla="*/ 42 h 47"/>
                    <a:gd name="T6" fmla="*/ 65 w 72"/>
                    <a:gd name="T7" fmla="*/ 45 h 47"/>
                    <a:gd name="T8" fmla="*/ 61 w 72"/>
                    <a:gd name="T9" fmla="*/ 41 h 47"/>
                    <a:gd name="T10" fmla="*/ 66 w 72"/>
                    <a:gd name="T11" fmla="*/ 44 h 47"/>
                    <a:gd name="T12" fmla="*/ 67 w 72"/>
                    <a:gd name="T13" fmla="*/ 44 h 47"/>
                    <a:gd name="T14" fmla="*/ 57 w 72"/>
                    <a:gd name="T15" fmla="*/ 40 h 47"/>
                    <a:gd name="T16" fmla="*/ 58 w 72"/>
                    <a:gd name="T17" fmla="*/ 41 h 47"/>
                    <a:gd name="T18" fmla="*/ 57 w 72"/>
                    <a:gd name="T19" fmla="*/ 40 h 47"/>
                    <a:gd name="T20" fmla="*/ 63 w 72"/>
                    <a:gd name="T21" fmla="*/ 37 h 47"/>
                    <a:gd name="T22" fmla="*/ 65 w 72"/>
                    <a:gd name="T23" fmla="*/ 38 h 47"/>
                    <a:gd name="T24" fmla="*/ 60 w 72"/>
                    <a:gd name="T25" fmla="*/ 35 h 47"/>
                    <a:gd name="T26" fmla="*/ 61 w 72"/>
                    <a:gd name="T27" fmla="*/ 36 h 47"/>
                    <a:gd name="T28" fmla="*/ 60 w 72"/>
                    <a:gd name="T29" fmla="*/ 35 h 47"/>
                    <a:gd name="T30" fmla="*/ 48 w 72"/>
                    <a:gd name="T31" fmla="*/ 34 h 47"/>
                    <a:gd name="T32" fmla="*/ 55 w 72"/>
                    <a:gd name="T33" fmla="*/ 39 h 47"/>
                    <a:gd name="T34" fmla="*/ 48 w 72"/>
                    <a:gd name="T35" fmla="*/ 34 h 47"/>
                    <a:gd name="T36" fmla="*/ 51 w 72"/>
                    <a:gd name="T37" fmla="*/ 29 h 47"/>
                    <a:gd name="T38" fmla="*/ 58 w 72"/>
                    <a:gd name="T39" fmla="*/ 34 h 47"/>
                    <a:gd name="T40" fmla="*/ 34 w 72"/>
                    <a:gd name="T41" fmla="*/ 26 h 47"/>
                    <a:gd name="T42" fmla="*/ 35 w 72"/>
                    <a:gd name="T43" fmla="*/ 26 h 47"/>
                    <a:gd name="T44" fmla="*/ 37 w 72"/>
                    <a:gd name="T45" fmla="*/ 21 h 47"/>
                    <a:gd name="T46" fmla="*/ 37 w 72"/>
                    <a:gd name="T47" fmla="*/ 21 h 47"/>
                    <a:gd name="T48" fmla="*/ 37 w 72"/>
                    <a:gd name="T49" fmla="*/ 21 h 47"/>
                    <a:gd name="T50" fmla="*/ 26 w 72"/>
                    <a:gd name="T51" fmla="*/ 21 h 47"/>
                    <a:gd name="T52" fmla="*/ 26 w 72"/>
                    <a:gd name="T53" fmla="*/ 20 h 47"/>
                    <a:gd name="T54" fmla="*/ 19 w 72"/>
                    <a:gd name="T55" fmla="*/ 17 h 47"/>
                    <a:gd name="T56" fmla="*/ 26 w 72"/>
                    <a:gd name="T57" fmla="*/ 21 h 47"/>
                    <a:gd name="T58" fmla="*/ 19 w 72"/>
                    <a:gd name="T59" fmla="*/ 17 h 47"/>
                    <a:gd name="T60" fmla="*/ 19 w 72"/>
                    <a:gd name="T61" fmla="*/ 17 h 47"/>
                    <a:gd name="T62" fmla="*/ 19 w 72"/>
                    <a:gd name="T63" fmla="*/ 17 h 47"/>
                    <a:gd name="T64" fmla="*/ 16 w 72"/>
                    <a:gd name="T65" fmla="*/ 15 h 47"/>
                    <a:gd name="T66" fmla="*/ 17 w 72"/>
                    <a:gd name="T67" fmla="*/ 16 h 47"/>
                    <a:gd name="T68" fmla="*/ 16 w 72"/>
                    <a:gd name="T69" fmla="*/ 15 h 47"/>
                    <a:gd name="T70" fmla="*/ 11 w 72"/>
                    <a:gd name="T71" fmla="*/ 12 h 47"/>
                    <a:gd name="T72" fmla="*/ 14 w 72"/>
                    <a:gd name="T73" fmla="*/ 13 h 47"/>
                    <a:gd name="T74" fmla="*/ 22 w 72"/>
                    <a:gd name="T75" fmla="*/ 12 h 47"/>
                    <a:gd name="T76" fmla="*/ 29 w 72"/>
                    <a:gd name="T77" fmla="*/ 16 h 47"/>
                    <a:gd name="T78" fmla="*/ 22 w 72"/>
                    <a:gd name="T79" fmla="*/ 12 h 47"/>
                    <a:gd name="T80" fmla="*/ 22 w 72"/>
                    <a:gd name="T81" fmla="*/ 12 h 47"/>
                    <a:gd name="T82" fmla="*/ 22 w 72"/>
                    <a:gd name="T83" fmla="*/ 12 h 47"/>
                    <a:gd name="T84" fmla="*/ 19 w 72"/>
                    <a:gd name="T85" fmla="*/ 10 h 47"/>
                    <a:gd name="T86" fmla="*/ 20 w 72"/>
                    <a:gd name="T87" fmla="*/ 10 h 47"/>
                    <a:gd name="T88" fmla="*/ 19 w 72"/>
                    <a:gd name="T89" fmla="*/ 10 h 47"/>
                    <a:gd name="T90" fmla="*/ 14 w 72"/>
                    <a:gd name="T91" fmla="*/ 7 h 47"/>
                    <a:gd name="T92" fmla="*/ 17 w 72"/>
                    <a:gd name="T93" fmla="*/ 8 h 47"/>
                    <a:gd name="T94" fmla="*/ 0 w 72"/>
                    <a:gd name="T95" fmla="*/ 5 h 47"/>
                    <a:gd name="T96" fmla="*/ 2 w 72"/>
                    <a:gd name="T97" fmla="*/ 7 h 47"/>
                    <a:gd name="T98" fmla="*/ 0 w 72"/>
                    <a:gd name="T99" fmla="*/ 5 h 47"/>
                    <a:gd name="T100" fmla="*/ 5 w 72"/>
                    <a:gd name="T101" fmla="*/ 1 h 47"/>
                    <a:gd name="T102" fmla="*/ 3 w 72"/>
                    <a:gd name="T10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2" h="47">
                      <a:moveTo>
                        <a:pt x="67" y="44"/>
                      </a:moveTo>
                      <a:cubicBezTo>
                        <a:pt x="67" y="44"/>
                        <a:pt x="67" y="44"/>
                        <a:pt x="67" y="45"/>
                      </a:cubicBezTo>
                      <a:cubicBezTo>
                        <a:pt x="69" y="45"/>
                        <a:pt x="70" y="46"/>
                        <a:pt x="72" y="47"/>
                      </a:cubicBezTo>
                      <a:cubicBezTo>
                        <a:pt x="72" y="47"/>
                        <a:pt x="72" y="47"/>
                        <a:pt x="72" y="47"/>
                      </a:cubicBezTo>
                      <a:cubicBezTo>
                        <a:pt x="70" y="46"/>
                        <a:pt x="69" y="45"/>
                        <a:pt x="67" y="44"/>
                      </a:cubicBezTo>
                      <a:moveTo>
                        <a:pt x="60" y="42"/>
                      </a:moveTo>
                      <a:cubicBezTo>
                        <a:pt x="60" y="42"/>
                        <a:pt x="60" y="42"/>
                        <a:pt x="60" y="42"/>
                      </a:cubicBezTo>
                      <a:cubicBezTo>
                        <a:pt x="62" y="43"/>
                        <a:pt x="63" y="44"/>
                        <a:pt x="65" y="45"/>
                      </a:cubicBezTo>
                      <a:cubicBezTo>
                        <a:pt x="63" y="44"/>
                        <a:pt x="62" y="43"/>
                        <a:pt x="60" y="42"/>
                      </a:cubicBezTo>
                      <a:moveTo>
                        <a:pt x="61" y="41"/>
                      </a:moveTo>
                      <a:cubicBezTo>
                        <a:pt x="61" y="41"/>
                        <a:pt x="61" y="41"/>
                        <a:pt x="61" y="41"/>
                      </a:cubicBezTo>
                      <a:cubicBezTo>
                        <a:pt x="63" y="42"/>
                        <a:pt x="64" y="43"/>
                        <a:pt x="66" y="44"/>
                      </a:cubicBezTo>
                      <a:cubicBezTo>
                        <a:pt x="66" y="44"/>
                        <a:pt x="66" y="44"/>
                        <a:pt x="67" y="44"/>
                      </a:cubicBezTo>
                      <a:cubicBezTo>
                        <a:pt x="67" y="44"/>
                        <a:pt x="67" y="44"/>
                        <a:pt x="67" y="44"/>
                      </a:cubicBezTo>
                      <a:cubicBezTo>
                        <a:pt x="65" y="43"/>
                        <a:pt x="63" y="42"/>
                        <a:pt x="61" y="41"/>
                      </a:cubicBezTo>
                      <a:moveTo>
                        <a:pt x="57" y="40"/>
                      </a:moveTo>
                      <a:cubicBezTo>
                        <a:pt x="57" y="40"/>
                        <a:pt x="57" y="40"/>
                        <a:pt x="57" y="40"/>
                      </a:cubicBezTo>
                      <a:cubicBezTo>
                        <a:pt x="58" y="40"/>
                        <a:pt x="58" y="41"/>
                        <a:pt x="58" y="41"/>
                      </a:cubicBezTo>
                      <a:cubicBezTo>
                        <a:pt x="58" y="41"/>
                        <a:pt x="58" y="41"/>
                        <a:pt x="58" y="41"/>
                      </a:cubicBezTo>
                      <a:cubicBezTo>
                        <a:pt x="58" y="40"/>
                        <a:pt x="58" y="40"/>
                        <a:pt x="57" y="40"/>
                      </a:cubicBezTo>
                      <a:moveTo>
                        <a:pt x="63" y="37"/>
                      </a:moveTo>
                      <a:cubicBezTo>
                        <a:pt x="63" y="37"/>
                        <a:pt x="63" y="37"/>
                        <a:pt x="63" y="37"/>
                      </a:cubicBezTo>
                      <a:cubicBezTo>
                        <a:pt x="64" y="37"/>
                        <a:pt x="64" y="38"/>
                        <a:pt x="65" y="38"/>
                      </a:cubicBezTo>
                      <a:cubicBezTo>
                        <a:pt x="65" y="38"/>
                        <a:pt x="65" y="38"/>
                        <a:pt x="65" y="38"/>
                      </a:cubicBezTo>
                      <a:cubicBezTo>
                        <a:pt x="65" y="38"/>
                        <a:pt x="64" y="37"/>
                        <a:pt x="63" y="37"/>
                      </a:cubicBezTo>
                      <a:moveTo>
                        <a:pt x="60" y="35"/>
                      </a:move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1" y="36"/>
                        <a:pt x="61" y="36"/>
                        <a:pt x="61" y="36"/>
                      </a:cubicBezTo>
                      <a:cubicBezTo>
                        <a:pt x="61" y="36"/>
                        <a:pt x="61" y="35"/>
                        <a:pt x="60" y="35"/>
                      </a:cubicBezTo>
                      <a:moveTo>
                        <a:pt x="48" y="34"/>
                      </a:moveTo>
                      <a:cubicBezTo>
                        <a:pt x="48" y="34"/>
                        <a:pt x="48" y="34"/>
                        <a:pt x="48" y="34"/>
                      </a:cubicBezTo>
                      <a:cubicBezTo>
                        <a:pt x="50" y="35"/>
                        <a:pt x="52" y="37"/>
                        <a:pt x="55" y="3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4" y="38"/>
                        <a:pt x="52" y="37"/>
                        <a:pt x="51" y="36"/>
                      </a:cubicBezTo>
                      <a:cubicBezTo>
                        <a:pt x="50" y="35"/>
                        <a:pt x="49" y="35"/>
                        <a:pt x="48" y="34"/>
                      </a:cubicBezTo>
                      <a:moveTo>
                        <a:pt x="51" y="29"/>
                      </a:moveTo>
                      <a:cubicBezTo>
                        <a:pt x="51" y="29"/>
                        <a:pt x="51" y="29"/>
                        <a:pt x="51" y="29"/>
                      </a:cubicBezTo>
                      <a:cubicBezTo>
                        <a:pt x="53" y="31"/>
                        <a:pt x="56" y="33"/>
                        <a:pt x="58" y="34"/>
                      </a:cubicBezTo>
                      <a:cubicBezTo>
                        <a:pt x="58" y="34"/>
                        <a:pt x="58" y="34"/>
                        <a:pt x="58" y="34"/>
                      </a:cubicBezTo>
                      <a:cubicBezTo>
                        <a:pt x="56" y="32"/>
                        <a:pt x="53" y="31"/>
                        <a:pt x="51" y="29"/>
                      </a:cubicBezTo>
                      <a:moveTo>
                        <a:pt x="34" y="26"/>
                      </a:moveTo>
                      <a:cubicBezTo>
                        <a:pt x="34" y="26"/>
                        <a:pt x="34" y="26"/>
                        <a:pt x="34" y="26"/>
                      </a:cubicBezTo>
                      <a:cubicBezTo>
                        <a:pt x="35" y="26"/>
                        <a:pt x="35" y="26"/>
                        <a:pt x="35" y="26"/>
                      </a:cubicBezTo>
                      <a:cubicBezTo>
                        <a:pt x="35" y="26"/>
                        <a:pt x="35" y="26"/>
                        <a:pt x="34" y="26"/>
                      </a:cubicBezTo>
                      <a:moveTo>
                        <a:pt x="37" y="21"/>
                      </a:move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8" y="21"/>
                        <a:pt x="38" y="21"/>
                        <a:pt x="38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moveTo>
                        <a:pt x="26" y="20"/>
                      </a:moveTo>
                      <a:cubicBezTo>
                        <a:pt x="26" y="20"/>
                        <a:pt x="26" y="21"/>
                        <a:pt x="26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6" y="21"/>
                        <a:pt x="26" y="20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moveTo>
                        <a:pt x="19" y="17"/>
                      </a:move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22" y="18"/>
                        <a:pt x="24" y="19"/>
                        <a:pt x="26" y="21"/>
                      </a:cubicBezTo>
                      <a:cubicBezTo>
                        <a:pt x="26" y="21"/>
                        <a:pt x="26" y="20"/>
                        <a:pt x="26" y="20"/>
                      </a:cubicBezTo>
                      <a:cubicBezTo>
                        <a:pt x="24" y="19"/>
                        <a:pt x="22" y="18"/>
                        <a:pt x="19" y="17"/>
                      </a:cubicBezTo>
                      <a:moveTo>
                        <a:pt x="19" y="16"/>
                      </a:moveTo>
                      <a:cubicBezTo>
                        <a:pt x="19" y="16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moveTo>
                        <a:pt x="16" y="15"/>
                      </a:moveTo>
                      <a:cubicBezTo>
                        <a:pt x="16" y="15"/>
                        <a:pt x="16" y="15"/>
                        <a:pt x="16" y="15"/>
                      </a:cubicBezTo>
                      <a:cubicBezTo>
                        <a:pt x="16" y="15"/>
                        <a:pt x="17" y="15"/>
                        <a:pt x="17" y="16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7" y="15"/>
                        <a:pt x="16" y="15"/>
                        <a:pt x="16" y="15"/>
                      </a:cubicBezTo>
                      <a:moveTo>
                        <a:pt x="11" y="12"/>
                      </a:move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2" y="12"/>
                        <a:pt x="13" y="13"/>
                        <a:pt x="14" y="14"/>
                      </a:cubicBezTo>
                      <a:cubicBezTo>
                        <a:pt x="14" y="14"/>
                        <a:pt x="14" y="14"/>
                        <a:pt x="14" y="13"/>
                      </a:cubicBezTo>
                      <a:cubicBezTo>
                        <a:pt x="13" y="13"/>
                        <a:pt x="12" y="12"/>
                        <a:pt x="11" y="12"/>
                      </a:cubicBezTo>
                      <a:moveTo>
                        <a:pt x="22" y="12"/>
                      </a:move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4" y="13"/>
                        <a:pt x="27" y="14"/>
                        <a:pt x="29" y="16"/>
                      </a:cubicBezTo>
                      <a:cubicBezTo>
                        <a:pt x="29" y="16"/>
                        <a:pt x="29" y="16"/>
                        <a:pt x="29" y="16"/>
                      </a:cubicBezTo>
                      <a:cubicBezTo>
                        <a:pt x="27" y="14"/>
                        <a:pt x="24" y="13"/>
                        <a:pt x="22" y="12"/>
                      </a:cubicBezTo>
                      <a:moveTo>
                        <a:pt x="22" y="12"/>
                      </a:move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20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0" y="10"/>
                        <a:pt x="19" y="10"/>
                        <a:pt x="19" y="10"/>
                      </a:cubicBezTo>
                      <a:moveTo>
                        <a:pt x="14" y="7"/>
                      </a:move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7"/>
                        <a:pt x="16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6" y="8"/>
                        <a:pt x="15" y="7"/>
                        <a:pt x="14" y="7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0" y="5"/>
                      </a:cubicBezTo>
                      <a:moveTo>
                        <a:pt x="3" y="0"/>
                      </a:moveTo>
                      <a:cubicBezTo>
                        <a:pt x="4" y="0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3" name="Freeform 9935"/>
                <p:cNvSpPr>
                  <a:spLocks noEditPoints="1"/>
                </p:cNvSpPr>
                <p:nvPr/>
              </p:nvSpPr>
              <p:spPr bwMode="auto">
                <a:xfrm>
                  <a:off x="-522" y="3783"/>
                  <a:ext cx="173" cy="102"/>
                </a:xfrm>
                <a:custGeom>
                  <a:avLst/>
                  <a:gdLst>
                    <a:gd name="T0" fmla="*/ 61 w 73"/>
                    <a:gd name="T1" fmla="*/ 36 h 43"/>
                    <a:gd name="T2" fmla="*/ 61 w 73"/>
                    <a:gd name="T3" fmla="*/ 36 h 43"/>
                    <a:gd name="T4" fmla="*/ 73 w 73"/>
                    <a:gd name="T5" fmla="*/ 43 h 43"/>
                    <a:gd name="T6" fmla="*/ 73 w 73"/>
                    <a:gd name="T7" fmla="*/ 43 h 43"/>
                    <a:gd name="T8" fmla="*/ 61 w 73"/>
                    <a:gd name="T9" fmla="*/ 36 h 43"/>
                    <a:gd name="T10" fmla="*/ 42 w 73"/>
                    <a:gd name="T11" fmla="*/ 24 h 43"/>
                    <a:gd name="T12" fmla="*/ 42 w 73"/>
                    <a:gd name="T13" fmla="*/ 25 h 43"/>
                    <a:gd name="T14" fmla="*/ 56 w 73"/>
                    <a:gd name="T15" fmla="*/ 33 h 43"/>
                    <a:gd name="T16" fmla="*/ 57 w 73"/>
                    <a:gd name="T17" fmla="*/ 33 h 43"/>
                    <a:gd name="T18" fmla="*/ 60 w 73"/>
                    <a:gd name="T19" fmla="*/ 35 h 43"/>
                    <a:gd name="T20" fmla="*/ 60 w 73"/>
                    <a:gd name="T21" fmla="*/ 35 h 43"/>
                    <a:gd name="T22" fmla="*/ 46 w 73"/>
                    <a:gd name="T23" fmla="*/ 27 h 43"/>
                    <a:gd name="T24" fmla="*/ 42 w 73"/>
                    <a:gd name="T25" fmla="*/ 24 h 43"/>
                    <a:gd name="T26" fmla="*/ 35 w 73"/>
                    <a:gd name="T27" fmla="*/ 20 h 43"/>
                    <a:gd name="T28" fmla="*/ 35 w 73"/>
                    <a:gd name="T29" fmla="*/ 20 h 43"/>
                    <a:gd name="T30" fmla="*/ 41 w 73"/>
                    <a:gd name="T31" fmla="*/ 24 h 43"/>
                    <a:gd name="T32" fmla="*/ 41 w 73"/>
                    <a:gd name="T33" fmla="*/ 24 h 43"/>
                    <a:gd name="T34" fmla="*/ 35 w 73"/>
                    <a:gd name="T35" fmla="*/ 20 h 43"/>
                    <a:gd name="T36" fmla="*/ 31 w 73"/>
                    <a:gd name="T37" fmla="*/ 18 h 43"/>
                    <a:gd name="T38" fmla="*/ 31 w 73"/>
                    <a:gd name="T39" fmla="*/ 18 h 43"/>
                    <a:gd name="T40" fmla="*/ 31 w 73"/>
                    <a:gd name="T41" fmla="*/ 18 h 43"/>
                    <a:gd name="T42" fmla="*/ 31 w 73"/>
                    <a:gd name="T43" fmla="*/ 18 h 43"/>
                    <a:gd name="T44" fmla="*/ 31 w 73"/>
                    <a:gd name="T45" fmla="*/ 18 h 43"/>
                    <a:gd name="T46" fmla="*/ 24 w 73"/>
                    <a:gd name="T47" fmla="*/ 14 h 43"/>
                    <a:gd name="T48" fmla="*/ 24 w 73"/>
                    <a:gd name="T49" fmla="*/ 14 h 43"/>
                    <a:gd name="T50" fmla="*/ 31 w 73"/>
                    <a:gd name="T51" fmla="*/ 18 h 43"/>
                    <a:gd name="T52" fmla="*/ 31 w 73"/>
                    <a:gd name="T53" fmla="*/ 18 h 43"/>
                    <a:gd name="T54" fmla="*/ 24 w 73"/>
                    <a:gd name="T55" fmla="*/ 14 h 43"/>
                    <a:gd name="T56" fmla="*/ 23 w 73"/>
                    <a:gd name="T57" fmla="*/ 13 h 43"/>
                    <a:gd name="T58" fmla="*/ 23 w 73"/>
                    <a:gd name="T59" fmla="*/ 13 h 43"/>
                    <a:gd name="T60" fmla="*/ 24 w 73"/>
                    <a:gd name="T61" fmla="*/ 14 h 43"/>
                    <a:gd name="T62" fmla="*/ 24 w 73"/>
                    <a:gd name="T63" fmla="*/ 14 h 43"/>
                    <a:gd name="T64" fmla="*/ 23 w 73"/>
                    <a:gd name="T65" fmla="*/ 13 h 43"/>
                    <a:gd name="T66" fmla="*/ 20 w 73"/>
                    <a:gd name="T67" fmla="*/ 11 h 43"/>
                    <a:gd name="T68" fmla="*/ 20 w 73"/>
                    <a:gd name="T69" fmla="*/ 11 h 43"/>
                    <a:gd name="T70" fmla="*/ 21 w 73"/>
                    <a:gd name="T71" fmla="*/ 12 h 43"/>
                    <a:gd name="T72" fmla="*/ 21 w 73"/>
                    <a:gd name="T73" fmla="*/ 12 h 43"/>
                    <a:gd name="T74" fmla="*/ 20 w 73"/>
                    <a:gd name="T75" fmla="*/ 11 h 43"/>
                    <a:gd name="T76" fmla="*/ 15 w 73"/>
                    <a:gd name="T77" fmla="*/ 8 h 43"/>
                    <a:gd name="T78" fmla="*/ 15 w 73"/>
                    <a:gd name="T79" fmla="*/ 8 h 43"/>
                    <a:gd name="T80" fmla="*/ 18 w 73"/>
                    <a:gd name="T81" fmla="*/ 10 h 43"/>
                    <a:gd name="T82" fmla="*/ 18 w 73"/>
                    <a:gd name="T83" fmla="*/ 10 h 43"/>
                    <a:gd name="T84" fmla="*/ 15 w 73"/>
                    <a:gd name="T85" fmla="*/ 8 h 43"/>
                    <a:gd name="T86" fmla="*/ 4 w 73"/>
                    <a:gd name="T87" fmla="*/ 2 h 43"/>
                    <a:gd name="T88" fmla="*/ 4 w 73"/>
                    <a:gd name="T89" fmla="*/ 2 h 43"/>
                    <a:gd name="T90" fmla="*/ 6 w 73"/>
                    <a:gd name="T91" fmla="*/ 3 h 43"/>
                    <a:gd name="T92" fmla="*/ 6 w 73"/>
                    <a:gd name="T93" fmla="*/ 3 h 43"/>
                    <a:gd name="T94" fmla="*/ 4 w 73"/>
                    <a:gd name="T95" fmla="*/ 2 h 43"/>
                    <a:gd name="T96" fmla="*/ 4 w 73"/>
                    <a:gd name="T97" fmla="*/ 2 h 43"/>
                    <a:gd name="T98" fmla="*/ 4 w 73"/>
                    <a:gd name="T99" fmla="*/ 2 h 43"/>
                    <a:gd name="T100" fmla="*/ 4 w 73"/>
                    <a:gd name="T101" fmla="*/ 2 h 43"/>
                    <a:gd name="T102" fmla="*/ 4 w 73"/>
                    <a:gd name="T103" fmla="*/ 2 h 43"/>
                    <a:gd name="T104" fmla="*/ 4 w 73"/>
                    <a:gd name="T105" fmla="*/ 2 h 43"/>
                    <a:gd name="T106" fmla="*/ 3 w 73"/>
                    <a:gd name="T107" fmla="*/ 1 h 43"/>
                    <a:gd name="T108" fmla="*/ 3 w 73"/>
                    <a:gd name="T109" fmla="*/ 1 h 43"/>
                    <a:gd name="T110" fmla="*/ 3 w 73"/>
                    <a:gd name="T111" fmla="*/ 1 h 43"/>
                    <a:gd name="T112" fmla="*/ 3 w 73"/>
                    <a:gd name="T113" fmla="*/ 1 h 43"/>
                    <a:gd name="T114" fmla="*/ 3 w 73"/>
                    <a:gd name="T115" fmla="*/ 1 h 43"/>
                    <a:gd name="T116" fmla="*/ 0 w 73"/>
                    <a:gd name="T117" fmla="*/ 0 h 43"/>
                    <a:gd name="T118" fmla="*/ 0 w 73"/>
                    <a:gd name="T119" fmla="*/ 0 h 43"/>
                    <a:gd name="T120" fmla="*/ 3 w 73"/>
                    <a:gd name="T121" fmla="*/ 1 h 43"/>
                    <a:gd name="T122" fmla="*/ 3 w 73"/>
                    <a:gd name="T123" fmla="*/ 1 h 43"/>
                    <a:gd name="T124" fmla="*/ 0 w 73"/>
                    <a:gd name="T125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73" h="43">
                      <a:moveTo>
                        <a:pt x="61" y="36"/>
                      </a:moveTo>
                      <a:cubicBezTo>
                        <a:pt x="61" y="36"/>
                        <a:pt x="61" y="36"/>
                        <a:pt x="61" y="36"/>
                      </a:cubicBezTo>
                      <a:cubicBezTo>
                        <a:pt x="65" y="39"/>
                        <a:pt x="69" y="41"/>
                        <a:pt x="73" y="43"/>
                      </a:cubicBez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69" y="41"/>
                        <a:pt x="65" y="39"/>
                        <a:pt x="61" y="36"/>
                      </a:cubicBezTo>
                      <a:moveTo>
                        <a:pt x="42" y="24"/>
                      </a:moveTo>
                      <a:cubicBezTo>
                        <a:pt x="42" y="24"/>
                        <a:pt x="42" y="25"/>
                        <a:pt x="42" y="25"/>
                      </a:cubicBezTo>
                      <a:cubicBezTo>
                        <a:pt x="46" y="27"/>
                        <a:pt x="51" y="30"/>
                        <a:pt x="56" y="33"/>
                      </a:cubicBezTo>
                      <a:cubicBezTo>
                        <a:pt x="56" y="33"/>
                        <a:pt x="56" y="33"/>
                        <a:pt x="57" y="33"/>
                      </a:cubicBezTo>
                      <a:cubicBezTo>
                        <a:pt x="58" y="34"/>
                        <a:pt x="59" y="35"/>
                        <a:pt x="60" y="35"/>
                      </a:cubicBezTo>
                      <a:cubicBezTo>
                        <a:pt x="60" y="35"/>
                        <a:pt x="60" y="35"/>
                        <a:pt x="60" y="35"/>
                      </a:cubicBezTo>
                      <a:cubicBezTo>
                        <a:pt x="55" y="32"/>
                        <a:pt x="51" y="30"/>
                        <a:pt x="46" y="27"/>
                      </a:cubicBezTo>
                      <a:cubicBezTo>
                        <a:pt x="45" y="26"/>
                        <a:pt x="43" y="25"/>
                        <a:pt x="42" y="24"/>
                      </a:cubicBezTo>
                      <a:moveTo>
                        <a:pt x="35" y="20"/>
                      </a:moveTo>
                      <a:cubicBezTo>
                        <a:pt x="35" y="20"/>
                        <a:pt x="35" y="20"/>
                        <a:pt x="35" y="20"/>
                      </a:cubicBezTo>
                      <a:cubicBezTo>
                        <a:pt x="37" y="22"/>
                        <a:pt x="39" y="23"/>
                        <a:pt x="41" y="24"/>
                      </a:cubicBezTo>
                      <a:cubicBezTo>
                        <a:pt x="41" y="24"/>
                        <a:pt x="41" y="24"/>
                        <a:pt x="41" y="24"/>
                      </a:cubicBezTo>
                      <a:cubicBezTo>
                        <a:pt x="39" y="23"/>
                        <a:pt x="37" y="21"/>
                        <a:pt x="35" y="20"/>
                      </a:cubicBezTo>
                      <a:moveTo>
                        <a:pt x="31" y="18"/>
                      </a:move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moveTo>
                        <a:pt x="24" y="14"/>
                      </a:move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6" y="15"/>
                        <a:pt x="29" y="17"/>
                        <a:pt x="31" y="18"/>
                      </a:cubicBezTo>
                      <a:cubicBezTo>
                        <a:pt x="31" y="18"/>
                        <a:pt x="31" y="18"/>
                        <a:pt x="31" y="18"/>
                      </a:cubicBezTo>
                      <a:cubicBezTo>
                        <a:pt x="29" y="17"/>
                        <a:pt x="26" y="15"/>
                        <a:pt x="24" y="14"/>
                      </a:cubicBezTo>
                      <a:moveTo>
                        <a:pt x="23" y="13"/>
                      </a:move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moveTo>
                        <a:pt x="20" y="11"/>
                      </a:move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0" y="12"/>
                        <a:pt x="20" y="11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6" y="9"/>
                        <a:pt x="17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7" y="9"/>
                        <a:pt x="16" y="9"/>
                        <a:pt x="15" y="8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5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3"/>
                        <a:pt x="5" y="2"/>
                        <a:pt x="4" y="2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4" name="Freeform 9936"/>
                <p:cNvSpPr>
                  <a:spLocks noEditPoints="1"/>
                </p:cNvSpPr>
                <p:nvPr/>
              </p:nvSpPr>
              <p:spPr bwMode="auto">
                <a:xfrm>
                  <a:off x="-479" y="3715"/>
                  <a:ext cx="175" cy="101"/>
                </a:xfrm>
                <a:custGeom>
                  <a:avLst/>
                  <a:gdLst>
                    <a:gd name="T0" fmla="*/ 62 w 74"/>
                    <a:gd name="T1" fmla="*/ 36 h 43"/>
                    <a:gd name="T2" fmla="*/ 62 w 74"/>
                    <a:gd name="T3" fmla="*/ 36 h 43"/>
                    <a:gd name="T4" fmla="*/ 74 w 74"/>
                    <a:gd name="T5" fmla="*/ 43 h 43"/>
                    <a:gd name="T6" fmla="*/ 74 w 74"/>
                    <a:gd name="T7" fmla="*/ 43 h 43"/>
                    <a:gd name="T8" fmla="*/ 62 w 74"/>
                    <a:gd name="T9" fmla="*/ 36 h 43"/>
                    <a:gd name="T10" fmla="*/ 63 w 74"/>
                    <a:gd name="T11" fmla="*/ 36 h 43"/>
                    <a:gd name="T12" fmla="*/ 63 w 74"/>
                    <a:gd name="T13" fmla="*/ 36 h 43"/>
                    <a:gd name="T14" fmla="*/ 74 w 74"/>
                    <a:gd name="T15" fmla="*/ 43 h 43"/>
                    <a:gd name="T16" fmla="*/ 74 w 74"/>
                    <a:gd name="T17" fmla="*/ 43 h 43"/>
                    <a:gd name="T18" fmla="*/ 63 w 74"/>
                    <a:gd name="T19" fmla="*/ 36 h 43"/>
                    <a:gd name="T20" fmla="*/ 62 w 74"/>
                    <a:gd name="T21" fmla="*/ 36 h 43"/>
                    <a:gd name="T22" fmla="*/ 62 w 74"/>
                    <a:gd name="T23" fmla="*/ 36 h 43"/>
                    <a:gd name="T24" fmla="*/ 62 w 74"/>
                    <a:gd name="T25" fmla="*/ 36 h 43"/>
                    <a:gd name="T26" fmla="*/ 62 w 74"/>
                    <a:gd name="T27" fmla="*/ 36 h 43"/>
                    <a:gd name="T28" fmla="*/ 62 w 74"/>
                    <a:gd name="T29" fmla="*/ 36 h 43"/>
                    <a:gd name="T30" fmla="*/ 62 w 74"/>
                    <a:gd name="T31" fmla="*/ 36 h 43"/>
                    <a:gd name="T32" fmla="*/ 62 w 74"/>
                    <a:gd name="T33" fmla="*/ 36 h 43"/>
                    <a:gd name="T34" fmla="*/ 62 w 74"/>
                    <a:gd name="T35" fmla="*/ 36 h 43"/>
                    <a:gd name="T36" fmla="*/ 62 w 74"/>
                    <a:gd name="T37" fmla="*/ 36 h 43"/>
                    <a:gd name="T38" fmla="*/ 62 w 74"/>
                    <a:gd name="T39" fmla="*/ 36 h 43"/>
                    <a:gd name="T40" fmla="*/ 49 w 74"/>
                    <a:gd name="T41" fmla="*/ 28 h 43"/>
                    <a:gd name="T42" fmla="*/ 49 w 74"/>
                    <a:gd name="T43" fmla="*/ 28 h 43"/>
                    <a:gd name="T44" fmla="*/ 59 w 74"/>
                    <a:gd name="T45" fmla="*/ 34 h 43"/>
                    <a:gd name="T46" fmla="*/ 59 w 74"/>
                    <a:gd name="T47" fmla="*/ 34 h 43"/>
                    <a:gd name="T48" fmla="*/ 49 w 74"/>
                    <a:gd name="T49" fmla="*/ 28 h 43"/>
                    <a:gd name="T50" fmla="*/ 49 w 74"/>
                    <a:gd name="T51" fmla="*/ 28 h 43"/>
                    <a:gd name="T52" fmla="*/ 49 w 74"/>
                    <a:gd name="T53" fmla="*/ 28 h 43"/>
                    <a:gd name="T54" fmla="*/ 59 w 74"/>
                    <a:gd name="T55" fmla="*/ 34 h 43"/>
                    <a:gd name="T56" fmla="*/ 59 w 74"/>
                    <a:gd name="T57" fmla="*/ 34 h 43"/>
                    <a:gd name="T58" fmla="*/ 49 w 74"/>
                    <a:gd name="T59" fmla="*/ 28 h 43"/>
                    <a:gd name="T60" fmla="*/ 45 w 74"/>
                    <a:gd name="T61" fmla="*/ 26 h 43"/>
                    <a:gd name="T62" fmla="*/ 45 w 74"/>
                    <a:gd name="T63" fmla="*/ 26 h 43"/>
                    <a:gd name="T64" fmla="*/ 48 w 74"/>
                    <a:gd name="T65" fmla="*/ 28 h 43"/>
                    <a:gd name="T66" fmla="*/ 48 w 74"/>
                    <a:gd name="T67" fmla="*/ 28 h 43"/>
                    <a:gd name="T68" fmla="*/ 45 w 74"/>
                    <a:gd name="T69" fmla="*/ 26 h 43"/>
                    <a:gd name="T70" fmla="*/ 40 w 74"/>
                    <a:gd name="T71" fmla="*/ 23 h 43"/>
                    <a:gd name="T72" fmla="*/ 40 w 74"/>
                    <a:gd name="T73" fmla="*/ 23 h 43"/>
                    <a:gd name="T74" fmla="*/ 48 w 74"/>
                    <a:gd name="T75" fmla="*/ 28 h 43"/>
                    <a:gd name="T76" fmla="*/ 48 w 74"/>
                    <a:gd name="T77" fmla="*/ 28 h 43"/>
                    <a:gd name="T78" fmla="*/ 40 w 74"/>
                    <a:gd name="T79" fmla="*/ 23 h 43"/>
                    <a:gd name="T80" fmla="*/ 3 w 74"/>
                    <a:gd name="T81" fmla="*/ 2 h 43"/>
                    <a:gd name="T82" fmla="*/ 3 w 74"/>
                    <a:gd name="T83" fmla="*/ 2 h 43"/>
                    <a:gd name="T84" fmla="*/ 5 w 74"/>
                    <a:gd name="T85" fmla="*/ 3 h 43"/>
                    <a:gd name="T86" fmla="*/ 5 w 74"/>
                    <a:gd name="T87" fmla="*/ 3 h 43"/>
                    <a:gd name="T88" fmla="*/ 3 w 74"/>
                    <a:gd name="T89" fmla="*/ 2 h 43"/>
                    <a:gd name="T90" fmla="*/ 3 w 74"/>
                    <a:gd name="T91" fmla="*/ 2 h 43"/>
                    <a:gd name="T92" fmla="*/ 3 w 74"/>
                    <a:gd name="T93" fmla="*/ 2 h 43"/>
                    <a:gd name="T94" fmla="*/ 5 w 74"/>
                    <a:gd name="T95" fmla="*/ 3 h 43"/>
                    <a:gd name="T96" fmla="*/ 5 w 74"/>
                    <a:gd name="T97" fmla="*/ 3 h 43"/>
                    <a:gd name="T98" fmla="*/ 3 w 74"/>
                    <a:gd name="T99" fmla="*/ 2 h 43"/>
                    <a:gd name="T100" fmla="*/ 0 w 74"/>
                    <a:gd name="T101" fmla="*/ 0 h 43"/>
                    <a:gd name="T102" fmla="*/ 0 w 74"/>
                    <a:gd name="T103" fmla="*/ 0 h 43"/>
                    <a:gd name="T104" fmla="*/ 3 w 74"/>
                    <a:gd name="T105" fmla="*/ 1 h 43"/>
                    <a:gd name="T106" fmla="*/ 3 w 74"/>
                    <a:gd name="T107" fmla="*/ 1 h 43"/>
                    <a:gd name="T108" fmla="*/ 0 w 74"/>
                    <a:gd name="T109" fmla="*/ 0 h 43"/>
                    <a:gd name="T110" fmla="*/ 0 w 74"/>
                    <a:gd name="T111" fmla="*/ 0 h 43"/>
                    <a:gd name="T112" fmla="*/ 0 w 74"/>
                    <a:gd name="T113" fmla="*/ 0 h 43"/>
                    <a:gd name="T114" fmla="*/ 3 w 74"/>
                    <a:gd name="T115" fmla="*/ 1 h 43"/>
                    <a:gd name="T116" fmla="*/ 3 w 74"/>
                    <a:gd name="T117" fmla="*/ 1 h 43"/>
                    <a:gd name="T118" fmla="*/ 0 w 74"/>
                    <a:gd name="T119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4" h="43">
                      <a:moveTo>
                        <a:pt x="62" y="36"/>
                      </a:move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6" y="39"/>
                        <a:pt x="70" y="41"/>
                        <a:pt x="74" y="43"/>
                      </a:cubicBezTo>
                      <a:cubicBezTo>
                        <a:pt x="74" y="43"/>
                        <a:pt x="74" y="43"/>
                        <a:pt x="74" y="43"/>
                      </a:cubicBezTo>
                      <a:cubicBezTo>
                        <a:pt x="70" y="41"/>
                        <a:pt x="66" y="39"/>
                        <a:pt x="62" y="36"/>
                      </a:cubicBezTo>
                      <a:moveTo>
                        <a:pt x="63" y="36"/>
                      </a:moveTo>
                      <a:cubicBezTo>
                        <a:pt x="63" y="36"/>
                        <a:pt x="63" y="36"/>
                        <a:pt x="63" y="36"/>
                      </a:cubicBezTo>
                      <a:cubicBezTo>
                        <a:pt x="66" y="38"/>
                        <a:pt x="70" y="41"/>
                        <a:pt x="74" y="43"/>
                      </a:cubicBezTo>
                      <a:cubicBezTo>
                        <a:pt x="74" y="43"/>
                        <a:pt x="74" y="43"/>
                        <a:pt x="74" y="43"/>
                      </a:cubicBezTo>
                      <a:cubicBezTo>
                        <a:pt x="70" y="41"/>
                        <a:pt x="66" y="38"/>
                        <a:pt x="63" y="36"/>
                      </a:cubicBezTo>
                      <a:moveTo>
                        <a:pt x="62" y="36"/>
                      </a:move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moveTo>
                        <a:pt x="62" y="36"/>
                      </a:move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moveTo>
                        <a:pt x="49" y="28"/>
                      </a:moveTo>
                      <a:cubicBezTo>
                        <a:pt x="49" y="28"/>
                        <a:pt x="49" y="28"/>
                        <a:pt x="49" y="28"/>
                      </a:cubicBezTo>
                      <a:cubicBezTo>
                        <a:pt x="52" y="30"/>
                        <a:pt x="55" y="32"/>
                        <a:pt x="59" y="34"/>
                      </a:cubicBezTo>
                      <a:cubicBezTo>
                        <a:pt x="59" y="34"/>
                        <a:pt x="59" y="34"/>
                        <a:pt x="59" y="34"/>
                      </a:cubicBezTo>
                      <a:cubicBezTo>
                        <a:pt x="55" y="32"/>
                        <a:pt x="52" y="30"/>
                        <a:pt x="49" y="28"/>
                      </a:cubicBezTo>
                      <a:moveTo>
                        <a:pt x="49" y="28"/>
                      </a:moveTo>
                      <a:cubicBezTo>
                        <a:pt x="49" y="28"/>
                        <a:pt x="49" y="28"/>
                        <a:pt x="49" y="28"/>
                      </a:cubicBezTo>
                      <a:cubicBezTo>
                        <a:pt x="52" y="30"/>
                        <a:pt x="56" y="32"/>
                        <a:pt x="59" y="34"/>
                      </a:cubicBezTo>
                      <a:cubicBezTo>
                        <a:pt x="59" y="34"/>
                        <a:pt x="59" y="34"/>
                        <a:pt x="59" y="34"/>
                      </a:cubicBezTo>
                      <a:cubicBezTo>
                        <a:pt x="56" y="32"/>
                        <a:pt x="52" y="30"/>
                        <a:pt x="49" y="28"/>
                      </a:cubicBezTo>
                      <a:moveTo>
                        <a:pt x="45" y="26"/>
                      </a:move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6" y="27"/>
                        <a:pt x="47" y="27"/>
                        <a:pt x="48" y="28"/>
                      </a:cubicBezTo>
                      <a:cubicBezTo>
                        <a:pt x="48" y="28"/>
                        <a:pt x="48" y="28"/>
                        <a:pt x="48" y="28"/>
                      </a:cubicBezTo>
                      <a:cubicBezTo>
                        <a:pt x="47" y="27"/>
                        <a:pt x="46" y="27"/>
                        <a:pt x="45" y="26"/>
                      </a:cubicBezTo>
                      <a:moveTo>
                        <a:pt x="40" y="23"/>
                      </a:moveTo>
                      <a:cubicBezTo>
                        <a:pt x="40" y="23"/>
                        <a:pt x="40" y="23"/>
                        <a:pt x="40" y="23"/>
                      </a:cubicBezTo>
                      <a:cubicBezTo>
                        <a:pt x="43" y="25"/>
                        <a:pt x="45" y="26"/>
                        <a:pt x="48" y="28"/>
                      </a:cubicBezTo>
                      <a:cubicBezTo>
                        <a:pt x="48" y="28"/>
                        <a:pt x="48" y="28"/>
                        <a:pt x="48" y="28"/>
                      </a:cubicBezTo>
                      <a:cubicBezTo>
                        <a:pt x="45" y="26"/>
                        <a:pt x="43" y="25"/>
                        <a:pt x="40" y="23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4" y="2"/>
                        <a:pt x="3" y="2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4" y="2"/>
                        <a:pt x="3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5" name="Freeform 9937"/>
                <p:cNvSpPr>
                  <a:spLocks noEditPoints="1"/>
                </p:cNvSpPr>
                <p:nvPr/>
              </p:nvSpPr>
              <p:spPr bwMode="auto">
                <a:xfrm>
                  <a:off x="-541" y="3675"/>
                  <a:ext cx="234" cy="144"/>
                </a:xfrm>
                <a:custGeom>
                  <a:avLst/>
                  <a:gdLst>
                    <a:gd name="T0" fmla="*/ 88 w 99"/>
                    <a:gd name="T1" fmla="*/ 54 h 61"/>
                    <a:gd name="T2" fmla="*/ 99 w 99"/>
                    <a:gd name="T3" fmla="*/ 61 h 61"/>
                    <a:gd name="T4" fmla="*/ 87 w 99"/>
                    <a:gd name="T5" fmla="*/ 53 h 61"/>
                    <a:gd name="T6" fmla="*/ 87 w 99"/>
                    <a:gd name="T7" fmla="*/ 54 h 61"/>
                    <a:gd name="T8" fmla="*/ 87 w 99"/>
                    <a:gd name="T9" fmla="*/ 53 h 61"/>
                    <a:gd name="T10" fmla="*/ 74 w 99"/>
                    <a:gd name="T11" fmla="*/ 46 h 61"/>
                    <a:gd name="T12" fmla="*/ 74 w 99"/>
                    <a:gd name="T13" fmla="*/ 46 h 61"/>
                    <a:gd name="T14" fmla="*/ 74 w 99"/>
                    <a:gd name="T15" fmla="*/ 46 h 61"/>
                    <a:gd name="T16" fmla="*/ 85 w 99"/>
                    <a:gd name="T17" fmla="*/ 52 h 61"/>
                    <a:gd name="T18" fmla="*/ 61 w 99"/>
                    <a:gd name="T19" fmla="*/ 38 h 61"/>
                    <a:gd name="T20" fmla="*/ 73 w 99"/>
                    <a:gd name="T21" fmla="*/ 46 h 61"/>
                    <a:gd name="T22" fmla="*/ 61 w 99"/>
                    <a:gd name="T23" fmla="*/ 38 h 61"/>
                    <a:gd name="T24" fmla="*/ 61 w 99"/>
                    <a:gd name="T25" fmla="*/ 38 h 61"/>
                    <a:gd name="T26" fmla="*/ 74 w 99"/>
                    <a:gd name="T27" fmla="*/ 45 h 61"/>
                    <a:gd name="T28" fmla="*/ 71 w 99"/>
                    <a:gd name="T29" fmla="*/ 43 h 61"/>
                    <a:gd name="T30" fmla="*/ 66 w 99"/>
                    <a:gd name="T31" fmla="*/ 40 h 61"/>
                    <a:gd name="T32" fmla="*/ 56 w 99"/>
                    <a:gd name="T33" fmla="*/ 35 h 61"/>
                    <a:gd name="T34" fmla="*/ 56 w 99"/>
                    <a:gd name="T35" fmla="*/ 35 h 61"/>
                    <a:gd name="T36" fmla="*/ 56 w 99"/>
                    <a:gd name="T37" fmla="*/ 35 h 61"/>
                    <a:gd name="T38" fmla="*/ 56 w 99"/>
                    <a:gd name="T39" fmla="*/ 35 h 61"/>
                    <a:gd name="T40" fmla="*/ 56 w 99"/>
                    <a:gd name="T41" fmla="*/ 34 h 61"/>
                    <a:gd name="T42" fmla="*/ 48 w 99"/>
                    <a:gd name="T43" fmla="*/ 29 h 61"/>
                    <a:gd name="T44" fmla="*/ 55 w 99"/>
                    <a:gd name="T45" fmla="*/ 35 h 61"/>
                    <a:gd name="T46" fmla="*/ 53 w 99"/>
                    <a:gd name="T47" fmla="*/ 33 h 61"/>
                    <a:gd name="T48" fmla="*/ 56 w 99"/>
                    <a:gd name="T49" fmla="*/ 34 h 61"/>
                    <a:gd name="T50" fmla="*/ 45 w 99"/>
                    <a:gd name="T51" fmla="*/ 28 h 61"/>
                    <a:gd name="T52" fmla="*/ 46 w 99"/>
                    <a:gd name="T53" fmla="*/ 29 h 61"/>
                    <a:gd name="T54" fmla="*/ 45 w 99"/>
                    <a:gd name="T55" fmla="*/ 28 h 61"/>
                    <a:gd name="T56" fmla="*/ 40 w 99"/>
                    <a:gd name="T57" fmla="*/ 25 h 61"/>
                    <a:gd name="T58" fmla="*/ 43 w 99"/>
                    <a:gd name="T59" fmla="*/ 26 h 61"/>
                    <a:gd name="T60" fmla="*/ 29 w 99"/>
                    <a:gd name="T61" fmla="*/ 19 h 61"/>
                    <a:gd name="T62" fmla="*/ 31 w 99"/>
                    <a:gd name="T63" fmla="*/ 20 h 61"/>
                    <a:gd name="T64" fmla="*/ 29 w 99"/>
                    <a:gd name="T65" fmla="*/ 19 h 61"/>
                    <a:gd name="T66" fmla="*/ 29 w 99"/>
                    <a:gd name="T67" fmla="*/ 18 h 61"/>
                    <a:gd name="T68" fmla="*/ 31 w 99"/>
                    <a:gd name="T69" fmla="*/ 19 h 61"/>
                    <a:gd name="T70" fmla="*/ 26 w 99"/>
                    <a:gd name="T71" fmla="*/ 17 h 61"/>
                    <a:gd name="T72" fmla="*/ 28 w 99"/>
                    <a:gd name="T73" fmla="*/ 19 h 61"/>
                    <a:gd name="T74" fmla="*/ 26 w 99"/>
                    <a:gd name="T75" fmla="*/ 17 h 61"/>
                    <a:gd name="T76" fmla="*/ 27 w 99"/>
                    <a:gd name="T77" fmla="*/ 17 h 61"/>
                    <a:gd name="T78" fmla="*/ 29 w 99"/>
                    <a:gd name="T79" fmla="*/ 18 h 61"/>
                    <a:gd name="T80" fmla="*/ 15 w 99"/>
                    <a:gd name="T81" fmla="*/ 10 h 61"/>
                    <a:gd name="T82" fmla="*/ 16 w 99"/>
                    <a:gd name="T83" fmla="*/ 11 h 61"/>
                    <a:gd name="T84" fmla="*/ 15 w 99"/>
                    <a:gd name="T85" fmla="*/ 10 h 61"/>
                    <a:gd name="T86" fmla="*/ 15 w 99"/>
                    <a:gd name="T87" fmla="*/ 10 h 61"/>
                    <a:gd name="T88" fmla="*/ 16 w 99"/>
                    <a:gd name="T89" fmla="*/ 10 h 61"/>
                    <a:gd name="T90" fmla="*/ 12 w 99"/>
                    <a:gd name="T91" fmla="*/ 9 h 61"/>
                    <a:gd name="T92" fmla="*/ 14 w 99"/>
                    <a:gd name="T93" fmla="*/ 10 h 61"/>
                    <a:gd name="T94" fmla="*/ 12 w 99"/>
                    <a:gd name="T95" fmla="*/ 9 h 61"/>
                    <a:gd name="T96" fmla="*/ 13 w 99"/>
                    <a:gd name="T97" fmla="*/ 8 h 61"/>
                    <a:gd name="T98" fmla="*/ 15 w 99"/>
                    <a:gd name="T99" fmla="*/ 9 h 61"/>
                    <a:gd name="T100" fmla="*/ 2 w 99"/>
                    <a:gd name="T101" fmla="*/ 3 h 61"/>
                    <a:gd name="T102" fmla="*/ 4 w 99"/>
                    <a:gd name="T103" fmla="*/ 4 h 61"/>
                    <a:gd name="T104" fmla="*/ 2 w 99"/>
                    <a:gd name="T105" fmla="*/ 3 h 61"/>
                    <a:gd name="T106" fmla="*/ 2 w 99"/>
                    <a:gd name="T107" fmla="*/ 2 h 61"/>
                    <a:gd name="T108" fmla="*/ 4 w 99"/>
                    <a:gd name="T109" fmla="*/ 3 h 61"/>
                    <a:gd name="T110" fmla="*/ 0 w 99"/>
                    <a:gd name="T111" fmla="*/ 2 h 61"/>
                    <a:gd name="T112" fmla="*/ 0 w 99"/>
                    <a:gd name="T113" fmla="*/ 2 h 61"/>
                    <a:gd name="T114" fmla="*/ 0 w 99"/>
                    <a:gd name="T115" fmla="*/ 2 h 61"/>
                    <a:gd name="T116" fmla="*/ 0 w 99"/>
                    <a:gd name="T117" fmla="*/ 1 h 61"/>
                    <a:gd name="T118" fmla="*/ 1 w 99"/>
                    <a:gd name="T119" fmla="*/ 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99" h="61">
                      <a:moveTo>
                        <a:pt x="88" y="54"/>
                      </a:move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92" y="56"/>
                        <a:pt x="95" y="58"/>
                        <a:pt x="99" y="61"/>
                      </a:cubicBezTo>
                      <a:cubicBezTo>
                        <a:pt x="99" y="61"/>
                        <a:pt x="99" y="61"/>
                        <a:pt x="99" y="61"/>
                      </a:cubicBezTo>
                      <a:cubicBezTo>
                        <a:pt x="95" y="58"/>
                        <a:pt x="92" y="56"/>
                        <a:pt x="88" y="54"/>
                      </a:cubicBezTo>
                      <a:moveTo>
                        <a:pt x="87" y="53"/>
                      </a:moveTo>
                      <a:cubicBezTo>
                        <a:pt x="87" y="53"/>
                        <a:pt x="87" y="53"/>
                        <a:pt x="87" y="54"/>
                      </a:cubicBezTo>
                      <a:cubicBezTo>
                        <a:pt x="87" y="54"/>
                        <a:pt x="87" y="54"/>
                        <a:pt x="87" y="54"/>
                      </a:cubicBezTo>
                      <a:cubicBezTo>
                        <a:pt x="88" y="53"/>
                        <a:pt x="88" y="53"/>
                        <a:pt x="88" y="53"/>
                      </a:cubicBezTo>
                      <a:cubicBezTo>
                        <a:pt x="87" y="53"/>
                        <a:pt x="87" y="53"/>
                        <a:pt x="87" y="53"/>
                      </a:cubicBezTo>
                      <a:moveTo>
                        <a:pt x="74" y="46"/>
                      </a:moveTo>
                      <a:cubicBezTo>
                        <a:pt x="74" y="46"/>
                        <a:pt x="74" y="46"/>
                        <a:pt x="74" y="46"/>
                      </a:cubicBezTo>
                      <a:cubicBezTo>
                        <a:pt x="76" y="47"/>
                        <a:pt x="78" y="48"/>
                        <a:pt x="80" y="49"/>
                      </a:cubicBezTo>
                      <a:cubicBezTo>
                        <a:pt x="74" y="46"/>
                        <a:pt x="74" y="46"/>
                        <a:pt x="74" y="46"/>
                      </a:cubicBezTo>
                      <a:moveTo>
                        <a:pt x="75" y="45"/>
                      </a:moveTo>
                      <a:cubicBezTo>
                        <a:pt x="75" y="46"/>
                        <a:pt x="74" y="46"/>
                        <a:pt x="74" y="46"/>
                      </a:cubicBezTo>
                      <a:cubicBezTo>
                        <a:pt x="78" y="48"/>
                        <a:pt x="81" y="50"/>
                        <a:pt x="85" y="52"/>
                      </a:cubicBezTo>
                      <a:cubicBezTo>
                        <a:pt x="85" y="52"/>
                        <a:pt x="85" y="52"/>
                        <a:pt x="85" y="52"/>
                      </a:cubicBezTo>
                      <a:cubicBezTo>
                        <a:pt x="81" y="50"/>
                        <a:pt x="78" y="48"/>
                        <a:pt x="75" y="45"/>
                      </a:cubicBezTo>
                      <a:moveTo>
                        <a:pt x="61" y="38"/>
                      </a:moveTo>
                      <a:cubicBezTo>
                        <a:pt x="61" y="38"/>
                        <a:pt x="61" y="38"/>
                        <a:pt x="61" y="38"/>
                      </a:cubicBezTo>
                      <a:cubicBezTo>
                        <a:pt x="65" y="40"/>
                        <a:pt x="69" y="43"/>
                        <a:pt x="73" y="46"/>
                      </a:cubicBezTo>
                      <a:cubicBezTo>
                        <a:pt x="73" y="46"/>
                        <a:pt x="73" y="46"/>
                        <a:pt x="73" y="46"/>
                      </a:cubicBezTo>
                      <a:cubicBezTo>
                        <a:pt x="61" y="38"/>
                        <a:pt x="61" y="38"/>
                        <a:pt x="61" y="38"/>
                      </a:cubicBezTo>
                      <a:moveTo>
                        <a:pt x="61" y="37"/>
                      </a:moveTo>
                      <a:cubicBezTo>
                        <a:pt x="61" y="37"/>
                        <a:pt x="61" y="37"/>
                        <a:pt x="61" y="38"/>
                      </a:cubicBezTo>
                      <a:cubicBezTo>
                        <a:pt x="65" y="40"/>
                        <a:pt x="69" y="43"/>
                        <a:pt x="74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4"/>
                        <a:pt x="72" y="44"/>
                        <a:pt x="71" y="43"/>
                      </a:cubicBezTo>
                      <a:cubicBezTo>
                        <a:pt x="71" y="43"/>
                        <a:pt x="71" y="43"/>
                        <a:pt x="71" y="43"/>
                      </a:cubicBezTo>
                      <a:cubicBezTo>
                        <a:pt x="69" y="42"/>
                        <a:pt x="68" y="41"/>
                        <a:pt x="66" y="40"/>
                      </a:cubicBezTo>
                      <a:cubicBezTo>
                        <a:pt x="66" y="40"/>
                        <a:pt x="66" y="40"/>
                        <a:pt x="66" y="40"/>
                      </a:cubicBezTo>
                      <a:cubicBezTo>
                        <a:pt x="64" y="39"/>
                        <a:pt x="63" y="38"/>
                        <a:pt x="61" y="37"/>
                      </a:cubicBezTo>
                      <a:moveTo>
                        <a:pt x="56" y="35"/>
                      </a:moveTo>
                      <a:cubicBezTo>
                        <a:pt x="56" y="35"/>
                        <a:pt x="56" y="35"/>
                        <a:pt x="55" y="35"/>
                      </a:cubicBezTo>
                      <a:cubicBezTo>
                        <a:pt x="56" y="35"/>
                        <a:pt x="56" y="35"/>
                        <a:pt x="56" y="35"/>
                      </a:cubicBezTo>
                      <a:cubicBezTo>
                        <a:pt x="56" y="35"/>
                        <a:pt x="56" y="35"/>
                        <a:pt x="56" y="35"/>
                      </a:cubicBezTo>
                      <a:cubicBezTo>
                        <a:pt x="56" y="35"/>
                        <a:pt x="56" y="35"/>
                        <a:pt x="56" y="35"/>
                      </a:cubicBezTo>
                      <a:moveTo>
                        <a:pt x="56" y="34"/>
                      </a:moveTo>
                      <a:cubicBezTo>
                        <a:pt x="56" y="34"/>
                        <a:pt x="56" y="34"/>
                        <a:pt x="56" y="35"/>
                      </a:cubicBezTo>
                      <a:cubicBezTo>
                        <a:pt x="56" y="35"/>
                        <a:pt x="56" y="35"/>
                        <a:pt x="56" y="35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moveTo>
                        <a:pt x="48" y="29"/>
                      </a:move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3" y="33"/>
                        <a:pt x="55" y="35"/>
                      </a:cubicBezTo>
                      <a:cubicBezTo>
                        <a:pt x="55" y="35"/>
                        <a:pt x="55" y="35"/>
                        <a:pt x="55" y="35"/>
                      </a:cubicBezTo>
                      <a:cubicBezTo>
                        <a:pt x="53" y="33"/>
                        <a:pt x="53" y="33"/>
                        <a:pt x="53" y="33"/>
                      </a:cubicBezTo>
                      <a:cubicBezTo>
                        <a:pt x="54" y="34"/>
                        <a:pt x="55" y="34"/>
                        <a:pt x="55" y="34"/>
                      </a:cubicBezTo>
                      <a:cubicBezTo>
                        <a:pt x="55" y="34"/>
                        <a:pt x="56" y="34"/>
                        <a:pt x="56" y="34"/>
                      </a:cubicBezTo>
                      <a:cubicBezTo>
                        <a:pt x="53" y="32"/>
                        <a:pt x="51" y="31"/>
                        <a:pt x="48" y="29"/>
                      </a:cubicBezTo>
                      <a:moveTo>
                        <a:pt x="45" y="28"/>
                      </a:move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5" y="29"/>
                        <a:pt x="46" y="29"/>
                        <a:pt x="46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6" y="28"/>
                        <a:pt x="46" y="28"/>
                        <a:pt x="45" y="28"/>
                      </a:cubicBezTo>
                      <a:moveTo>
                        <a:pt x="40" y="25"/>
                      </a:move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1" y="26"/>
                        <a:pt x="42" y="27"/>
                        <a:pt x="43" y="27"/>
                      </a:cubicBezTo>
                      <a:cubicBezTo>
                        <a:pt x="43" y="27"/>
                        <a:pt x="43" y="27"/>
                        <a:pt x="43" y="26"/>
                      </a:cubicBezTo>
                      <a:cubicBezTo>
                        <a:pt x="42" y="26"/>
                        <a:pt x="41" y="25"/>
                        <a:pt x="40" y="25"/>
                      </a:cubicBezTo>
                      <a:moveTo>
                        <a:pt x="29" y="19"/>
                      </a:move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30" y="20"/>
                        <a:pt x="31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0" y="19"/>
                        <a:pt x="30" y="19"/>
                        <a:pt x="29" y="19"/>
                      </a:cubicBezTo>
                      <a:moveTo>
                        <a:pt x="30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30" y="19"/>
                        <a:pt x="30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0" y="18"/>
                        <a:pt x="30" y="18"/>
                      </a:cubicBezTo>
                      <a:moveTo>
                        <a:pt x="26" y="17"/>
                      </a:move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7" y="18"/>
                        <a:pt x="28" y="18"/>
                        <a:pt x="28" y="19"/>
                      </a:cubicBezTo>
                      <a:cubicBezTo>
                        <a:pt x="28" y="19"/>
                        <a:pt x="29" y="19"/>
                        <a:pt x="29" y="19"/>
                      </a:cubicBezTo>
                      <a:cubicBezTo>
                        <a:pt x="28" y="18"/>
                        <a:pt x="27" y="18"/>
                        <a:pt x="26" y="17"/>
                      </a:cubicBezTo>
                      <a:moveTo>
                        <a:pt x="27" y="16"/>
                      </a:moveTo>
                      <a:cubicBezTo>
                        <a:pt x="27" y="16"/>
                        <a:pt x="27" y="16"/>
                        <a:pt x="27" y="17"/>
                      </a:cubicBezTo>
                      <a:cubicBezTo>
                        <a:pt x="27" y="17"/>
                        <a:pt x="28" y="18"/>
                        <a:pt x="29" y="18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8" y="17"/>
                        <a:pt x="27" y="17"/>
                        <a:pt x="27" y="16"/>
                      </a:cubicBezTo>
                      <a:moveTo>
                        <a:pt x="15" y="10"/>
                      </a:move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5" y="11"/>
                        <a:pt x="15" y="11"/>
                        <a:pt x="15" y="10"/>
                      </a:cubicBezTo>
                      <a:moveTo>
                        <a:pt x="15" y="9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5" y="9"/>
                      </a:cubicBezTo>
                      <a:moveTo>
                        <a:pt x="12" y="9"/>
                      </a:move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3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3" y="10"/>
                        <a:pt x="12" y="9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9"/>
                        <a:pt x="14" y="9"/>
                        <a:pt x="15" y="10"/>
                      </a:cubicBezTo>
                      <a:cubicBezTo>
                        <a:pt x="15" y="10"/>
                        <a:pt x="15" y="9"/>
                        <a:pt x="15" y="9"/>
                      </a:cubicBezTo>
                      <a:cubicBezTo>
                        <a:pt x="14" y="9"/>
                        <a:pt x="14" y="8"/>
                        <a:pt x="13" y="8"/>
                      </a:cubicBezTo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3"/>
                        <a:pt x="3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3" y="3"/>
                        <a:pt x="2" y="3"/>
                      </a:cubicBezTo>
                      <a:moveTo>
                        <a:pt x="3" y="2"/>
                      </a:move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3" y="2"/>
                        <a:pt x="3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6" name="Freeform 9938"/>
                <p:cNvSpPr>
                  <a:spLocks noEditPoints="1"/>
                </p:cNvSpPr>
                <p:nvPr/>
              </p:nvSpPr>
              <p:spPr bwMode="auto">
                <a:xfrm>
                  <a:off x="-430" y="3705"/>
                  <a:ext cx="57" cy="31"/>
                </a:xfrm>
                <a:custGeom>
                  <a:avLst/>
                  <a:gdLst>
                    <a:gd name="T0" fmla="*/ 22 w 24"/>
                    <a:gd name="T1" fmla="*/ 12 h 13"/>
                    <a:gd name="T2" fmla="*/ 22 w 24"/>
                    <a:gd name="T3" fmla="*/ 12 h 13"/>
                    <a:gd name="T4" fmla="*/ 24 w 24"/>
                    <a:gd name="T5" fmla="*/ 13 h 13"/>
                    <a:gd name="T6" fmla="*/ 22 w 24"/>
                    <a:gd name="T7" fmla="*/ 12 h 13"/>
                    <a:gd name="T8" fmla="*/ 22 w 24"/>
                    <a:gd name="T9" fmla="*/ 12 h 13"/>
                    <a:gd name="T10" fmla="*/ 22 w 24"/>
                    <a:gd name="T11" fmla="*/ 12 h 13"/>
                    <a:gd name="T12" fmla="*/ 24 w 24"/>
                    <a:gd name="T13" fmla="*/ 13 h 13"/>
                    <a:gd name="T14" fmla="*/ 22 w 24"/>
                    <a:gd name="T15" fmla="*/ 12 h 13"/>
                    <a:gd name="T16" fmla="*/ 9 w 24"/>
                    <a:gd name="T17" fmla="*/ 4 h 13"/>
                    <a:gd name="T18" fmla="*/ 9 w 24"/>
                    <a:gd name="T19" fmla="*/ 4 h 13"/>
                    <a:gd name="T20" fmla="*/ 16 w 24"/>
                    <a:gd name="T21" fmla="*/ 8 h 13"/>
                    <a:gd name="T22" fmla="*/ 16 w 24"/>
                    <a:gd name="T23" fmla="*/ 8 h 13"/>
                    <a:gd name="T24" fmla="*/ 9 w 24"/>
                    <a:gd name="T25" fmla="*/ 4 h 13"/>
                    <a:gd name="T26" fmla="*/ 9 w 24"/>
                    <a:gd name="T27" fmla="*/ 4 h 13"/>
                    <a:gd name="T28" fmla="*/ 9 w 24"/>
                    <a:gd name="T29" fmla="*/ 4 h 13"/>
                    <a:gd name="T30" fmla="*/ 16 w 24"/>
                    <a:gd name="T31" fmla="*/ 8 h 13"/>
                    <a:gd name="T32" fmla="*/ 16 w 24"/>
                    <a:gd name="T33" fmla="*/ 8 h 13"/>
                    <a:gd name="T34" fmla="*/ 9 w 24"/>
                    <a:gd name="T35" fmla="*/ 4 h 13"/>
                    <a:gd name="T36" fmla="*/ 5 w 24"/>
                    <a:gd name="T37" fmla="*/ 3 h 13"/>
                    <a:gd name="T38" fmla="*/ 5 w 24"/>
                    <a:gd name="T39" fmla="*/ 3 h 13"/>
                    <a:gd name="T40" fmla="*/ 7 w 24"/>
                    <a:gd name="T41" fmla="*/ 3 h 13"/>
                    <a:gd name="T42" fmla="*/ 5 w 24"/>
                    <a:gd name="T43" fmla="*/ 3 h 13"/>
                    <a:gd name="T44" fmla="*/ 5 w 24"/>
                    <a:gd name="T45" fmla="*/ 2 h 13"/>
                    <a:gd name="T46" fmla="*/ 5 w 24"/>
                    <a:gd name="T47" fmla="*/ 2 h 13"/>
                    <a:gd name="T48" fmla="*/ 7 w 24"/>
                    <a:gd name="T49" fmla="*/ 3 h 13"/>
                    <a:gd name="T50" fmla="*/ 7 w 24"/>
                    <a:gd name="T51" fmla="*/ 3 h 13"/>
                    <a:gd name="T52" fmla="*/ 5 w 24"/>
                    <a:gd name="T53" fmla="*/ 2 h 13"/>
                    <a:gd name="T54" fmla="*/ 2 w 24"/>
                    <a:gd name="T55" fmla="*/ 0 h 13"/>
                    <a:gd name="T56" fmla="*/ 2 w 24"/>
                    <a:gd name="T57" fmla="*/ 0 h 13"/>
                    <a:gd name="T58" fmla="*/ 3 w 24"/>
                    <a:gd name="T59" fmla="*/ 1 h 13"/>
                    <a:gd name="T60" fmla="*/ 3 w 24"/>
                    <a:gd name="T61" fmla="*/ 1 h 13"/>
                    <a:gd name="T62" fmla="*/ 2 w 24"/>
                    <a:gd name="T63" fmla="*/ 0 h 13"/>
                    <a:gd name="T64" fmla="*/ 0 w 24"/>
                    <a:gd name="T65" fmla="*/ 0 h 13"/>
                    <a:gd name="T66" fmla="*/ 0 w 24"/>
                    <a:gd name="T67" fmla="*/ 0 h 13"/>
                    <a:gd name="T68" fmla="*/ 3 w 24"/>
                    <a:gd name="T69" fmla="*/ 1 h 13"/>
                    <a:gd name="T70" fmla="*/ 3 w 24"/>
                    <a:gd name="T71" fmla="*/ 1 h 13"/>
                    <a:gd name="T72" fmla="*/ 0 w 24"/>
                    <a:gd name="T7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4" h="13">
                      <a:moveTo>
                        <a:pt x="22" y="12"/>
                      </a:move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moveTo>
                        <a:pt x="22" y="12"/>
                      </a:move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3" y="12"/>
                        <a:pt x="23" y="13"/>
                        <a:pt x="24" y="13"/>
                      </a:cubicBezTo>
                      <a:cubicBezTo>
                        <a:pt x="23" y="13"/>
                        <a:pt x="23" y="12"/>
                        <a:pt x="22" y="12"/>
                      </a:cubicBezTo>
                      <a:moveTo>
                        <a:pt x="9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9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1" y="6"/>
                        <a:pt x="13" y="7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3" y="7"/>
                        <a:pt x="11" y="6"/>
                        <a:pt x="9" y="4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6" y="3"/>
                        <a:pt x="5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7" name="Freeform 9939"/>
                <p:cNvSpPr>
                  <a:spLocks/>
                </p:cNvSpPr>
                <p:nvPr/>
              </p:nvSpPr>
              <p:spPr bwMode="auto">
                <a:xfrm>
                  <a:off x="-290" y="3788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8" name="Freeform 9940"/>
                <p:cNvSpPr>
                  <a:spLocks noEditPoints="1"/>
                </p:cNvSpPr>
                <p:nvPr/>
              </p:nvSpPr>
              <p:spPr bwMode="auto">
                <a:xfrm>
                  <a:off x="-595" y="3387"/>
                  <a:ext cx="463" cy="384"/>
                </a:xfrm>
                <a:custGeom>
                  <a:avLst/>
                  <a:gdLst>
                    <a:gd name="T0" fmla="*/ 106 w 196"/>
                    <a:gd name="T1" fmla="*/ 158 h 163"/>
                    <a:gd name="T2" fmla="*/ 68 w 196"/>
                    <a:gd name="T3" fmla="*/ 157 h 163"/>
                    <a:gd name="T4" fmla="*/ 99 w 196"/>
                    <a:gd name="T5" fmla="*/ 162 h 163"/>
                    <a:gd name="T6" fmla="*/ 10 w 196"/>
                    <a:gd name="T7" fmla="*/ 152 h 163"/>
                    <a:gd name="T8" fmla="*/ 127 w 196"/>
                    <a:gd name="T9" fmla="*/ 147 h 163"/>
                    <a:gd name="T10" fmla="*/ 121 w 196"/>
                    <a:gd name="T11" fmla="*/ 151 h 163"/>
                    <a:gd name="T12" fmla="*/ 81 w 196"/>
                    <a:gd name="T13" fmla="*/ 146 h 163"/>
                    <a:gd name="T14" fmla="*/ 73 w 196"/>
                    <a:gd name="T15" fmla="*/ 141 h 163"/>
                    <a:gd name="T16" fmla="*/ 46 w 196"/>
                    <a:gd name="T17" fmla="*/ 144 h 163"/>
                    <a:gd name="T18" fmla="*/ 97 w 196"/>
                    <a:gd name="T19" fmla="*/ 139 h 163"/>
                    <a:gd name="T20" fmla="*/ 98 w 196"/>
                    <a:gd name="T21" fmla="*/ 137 h 163"/>
                    <a:gd name="T22" fmla="*/ 126 w 196"/>
                    <a:gd name="T23" fmla="*/ 142 h 163"/>
                    <a:gd name="T24" fmla="*/ 56 w 196"/>
                    <a:gd name="T25" fmla="*/ 133 h 163"/>
                    <a:gd name="T26" fmla="*/ 57 w 196"/>
                    <a:gd name="T27" fmla="*/ 132 h 163"/>
                    <a:gd name="T28" fmla="*/ 20 w 196"/>
                    <a:gd name="T29" fmla="*/ 130 h 163"/>
                    <a:gd name="T30" fmla="*/ 81 w 196"/>
                    <a:gd name="T31" fmla="*/ 127 h 163"/>
                    <a:gd name="T32" fmla="*/ 23 w 196"/>
                    <a:gd name="T33" fmla="*/ 125 h 163"/>
                    <a:gd name="T34" fmla="*/ 126 w 196"/>
                    <a:gd name="T35" fmla="*/ 123 h 163"/>
                    <a:gd name="T36" fmla="*/ 79 w 196"/>
                    <a:gd name="T37" fmla="*/ 119 h 163"/>
                    <a:gd name="T38" fmla="*/ 63 w 196"/>
                    <a:gd name="T39" fmla="*/ 117 h 163"/>
                    <a:gd name="T40" fmla="*/ 87 w 196"/>
                    <a:gd name="T41" fmla="*/ 121 h 163"/>
                    <a:gd name="T42" fmla="*/ 31 w 196"/>
                    <a:gd name="T43" fmla="*/ 114 h 163"/>
                    <a:gd name="T44" fmla="*/ 32 w 196"/>
                    <a:gd name="T45" fmla="*/ 113 h 163"/>
                    <a:gd name="T46" fmla="*/ 52 w 196"/>
                    <a:gd name="T47" fmla="*/ 110 h 163"/>
                    <a:gd name="T48" fmla="*/ 71 w 196"/>
                    <a:gd name="T49" fmla="*/ 103 h 163"/>
                    <a:gd name="T50" fmla="*/ 121 w 196"/>
                    <a:gd name="T51" fmla="*/ 100 h 163"/>
                    <a:gd name="T52" fmla="*/ 170 w 196"/>
                    <a:gd name="T53" fmla="*/ 102 h 163"/>
                    <a:gd name="T54" fmla="*/ 140 w 196"/>
                    <a:gd name="T55" fmla="*/ 100 h 163"/>
                    <a:gd name="T56" fmla="*/ 103 w 196"/>
                    <a:gd name="T57" fmla="*/ 90 h 163"/>
                    <a:gd name="T58" fmla="*/ 84 w 196"/>
                    <a:gd name="T59" fmla="*/ 91 h 163"/>
                    <a:gd name="T60" fmla="*/ 45 w 196"/>
                    <a:gd name="T61" fmla="*/ 87 h 163"/>
                    <a:gd name="T62" fmla="*/ 179 w 196"/>
                    <a:gd name="T63" fmla="*/ 89 h 163"/>
                    <a:gd name="T64" fmla="*/ 132 w 196"/>
                    <a:gd name="T65" fmla="*/ 83 h 163"/>
                    <a:gd name="T66" fmla="*/ 170 w 196"/>
                    <a:gd name="T67" fmla="*/ 79 h 163"/>
                    <a:gd name="T68" fmla="*/ 112 w 196"/>
                    <a:gd name="T69" fmla="*/ 83 h 163"/>
                    <a:gd name="T70" fmla="*/ 112 w 196"/>
                    <a:gd name="T71" fmla="*/ 74 h 163"/>
                    <a:gd name="T72" fmla="*/ 164 w 196"/>
                    <a:gd name="T73" fmla="*/ 77 h 163"/>
                    <a:gd name="T74" fmla="*/ 92 w 196"/>
                    <a:gd name="T75" fmla="*/ 71 h 163"/>
                    <a:gd name="T76" fmla="*/ 128 w 196"/>
                    <a:gd name="T77" fmla="*/ 70 h 163"/>
                    <a:gd name="T78" fmla="*/ 128 w 196"/>
                    <a:gd name="T79" fmla="*/ 70 h 163"/>
                    <a:gd name="T80" fmla="*/ 143 w 196"/>
                    <a:gd name="T81" fmla="*/ 65 h 163"/>
                    <a:gd name="T82" fmla="*/ 95 w 196"/>
                    <a:gd name="T83" fmla="*/ 64 h 163"/>
                    <a:gd name="T84" fmla="*/ 98 w 196"/>
                    <a:gd name="T85" fmla="*/ 61 h 163"/>
                    <a:gd name="T86" fmla="*/ 190 w 196"/>
                    <a:gd name="T87" fmla="*/ 59 h 163"/>
                    <a:gd name="T88" fmla="*/ 195 w 196"/>
                    <a:gd name="T89" fmla="*/ 59 h 163"/>
                    <a:gd name="T90" fmla="*/ 149 w 196"/>
                    <a:gd name="T91" fmla="*/ 55 h 163"/>
                    <a:gd name="T92" fmla="*/ 100 w 196"/>
                    <a:gd name="T93" fmla="*/ 55 h 163"/>
                    <a:gd name="T94" fmla="*/ 181 w 196"/>
                    <a:gd name="T95" fmla="*/ 53 h 163"/>
                    <a:gd name="T96" fmla="*/ 122 w 196"/>
                    <a:gd name="T97" fmla="*/ 53 h 163"/>
                    <a:gd name="T98" fmla="*/ 69 w 196"/>
                    <a:gd name="T99" fmla="*/ 48 h 163"/>
                    <a:gd name="T100" fmla="*/ 140 w 196"/>
                    <a:gd name="T101" fmla="*/ 50 h 163"/>
                    <a:gd name="T102" fmla="*/ 106 w 196"/>
                    <a:gd name="T103" fmla="*/ 47 h 163"/>
                    <a:gd name="T104" fmla="*/ 108 w 196"/>
                    <a:gd name="T105" fmla="*/ 44 h 163"/>
                    <a:gd name="T106" fmla="*/ 74 w 196"/>
                    <a:gd name="T107" fmla="*/ 41 h 163"/>
                    <a:gd name="T108" fmla="*/ 75 w 196"/>
                    <a:gd name="T109" fmla="*/ 40 h 163"/>
                    <a:gd name="T110" fmla="*/ 75 w 196"/>
                    <a:gd name="T111" fmla="*/ 38 h 163"/>
                    <a:gd name="T112" fmla="*/ 150 w 196"/>
                    <a:gd name="T113" fmla="*/ 33 h 163"/>
                    <a:gd name="T114" fmla="*/ 150 w 196"/>
                    <a:gd name="T115" fmla="*/ 33 h 163"/>
                    <a:gd name="T116" fmla="*/ 138 w 196"/>
                    <a:gd name="T117" fmla="*/ 27 h 163"/>
                    <a:gd name="T118" fmla="*/ 124 w 196"/>
                    <a:gd name="T119" fmla="*/ 21 h 163"/>
                    <a:gd name="T120" fmla="*/ 123 w 196"/>
                    <a:gd name="T121" fmla="*/ 17 h 163"/>
                    <a:gd name="T122" fmla="*/ 113 w 196"/>
                    <a:gd name="T123" fmla="*/ 12 h 163"/>
                    <a:gd name="T124" fmla="*/ 98 w 196"/>
                    <a:gd name="T125" fmla="*/ 2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96" h="163">
                      <a:moveTo>
                        <a:pt x="24" y="157"/>
                      </a:moveTo>
                      <a:cubicBezTo>
                        <a:pt x="23" y="158"/>
                        <a:pt x="23" y="158"/>
                        <a:pt x="22" y="159"/>
                      </a:cubicBezTo>
                      <a:cubicBezTo>
                        <a:pt x="23" y="160"/>
                        <a:pt x="23" y="160"/>
                        <a:pt x="23" y="160"/>
                      </a:cubicBezTo>
                      <a:cubicBezTo>
                        <a:pt x="24" y="159"/>
                        <a:pt x="24" y="158"/>
                        <a:pt x="25" y="157"/>
                      </a:cubicBezTo>
                      <a:cubicBezTo>
                        <a:pt x="24" y="157"/>
                        <a:pt x="24" y="157"/>
                        <a:pt x="24" y="157"/>
                      </a:cubicBezTo>
                      <a:moveTo>
                        <a:pt x="131" y="157"/>
                      </a:moveTo>
                      <a:cubicBezTo>
                        <a:pt x="131" y="157"/>
                        <a:pt x="131" y="157"/>
                        <a:pt x="131" y="157"/>
                      </a:cubicBezTo>
                      <a:cubicBezTo>
                        <a:pt x="132" y="158"/>
                        <a:pt x="134" y="159"/>
                        <a:pt x="136" y="160"/>
                      </a:cubicBezTo>
                      <a:cubicBezTo>
                        <a:pt x="136" y="160"/>
                        <a:pt x="136" y="160"/>
                        <a:pt x="136" y="160"/>
                      </a:cubicBezTo>
                      <a:cubicBezTo>
                        <a:pt x="134" y="159"/>
                        <a:pt x="133" y="158"/>
                        <a:pt x="131" y="157"/>
                      </a:cubicBezTo>
                      <a:moveTo>
                        <a:pt x="2" y="157"/>
                      </a:moveTo>
                      <a:cubicBezTo>
                        <a:pt x="2" y="158"/>
                        <a:pt x="1" y="159"/>
                        <a:pt x="0" y="159"/>
                      </a:cubicBezTo>
                      <a:cubicBezTo>
                        <a:pt x="1" y="160"/>
                        <a:pt x="1" y="160"/>
                        <a:pt x="1" y="160"/>
                      </a:cubicBezTo>
                      <a:cubicBezTo>
                        <a:pt x="3" y="157"/>
                        <a:pt x="3" y="157"/>
                        <a:pt x="3" y="157"/>
                      </a:cubicBezTo>
                      <a:cubicBezTo>
                        <a:pt x="3" y="157"/>
                        <a:pt x="2" y="157"/>
                        <a:pt x="2" y="157"/>
                      </a:cubicBezTo>
                      <a:moveTo>
                        <a:pt x="23" y="156"/>
                      </a:moveTo>
                      <a:cubicBezTo>
                        <a:pt x="22" y="157"/>
                        <a:pt x="22" y="158"/>
                        <a:pt x="21" y="159"/>
                      </a:cubicBezTo>
                      <a:cubicBezTo>
                        <a:pt x="22" y="159"/>
                        <a:pt x="22" y="159"/>
                        <a:pt x="22" y="159"/>
                      </a:cubicBezTo>
                      <a:cubicBezTo>
                        <a:pt x="22" y="158"/>
                        <a:pt x="23" y="157"/>
                        <a:pt x="23" y="156"/>
                      </a:cubicBezTo>
                      <a:cubicBezTo>
                        <a:pt x="23" y="156"/>
                        <a:pt x="23" y="156"/>
                        <a:pt x="23" y="156"/>
                      </a:cubicBezTo>
                      <a:moveTo>
                        <a:pt x="65" y="156"/>
                      </a:moveTo>
                      <a:cubicBezTo>
                        <a:pt x="65" y="156"/>
                        <a:pt x="65" y="156"/>
                        <a:pt x="64" y="156"/>
                      </a:cubicBezTo>
                      <a:cubicBezTo>
                        <a:pt x="65" y="157"/>
                        <a:pt x="65" y="157"/>
                        <a:pt x="66" y="157"/>
                      </a:cubicBezTo>
                      <a:cubicBezTo>
                        <a:pt x="66" y="156"/>
                        <a:pt x="66" y="156"/>
                        <a:pt x="66" y="156"/>
                      </a:cubicBezTo>
                      <a:cubicBezTo>
                        <a:pt x="66" y="156"/>
                        <a:pt x="65" y="156"/>
                        <a:pt x="65" y="156"/>
                      </a:cubicBezTo>
                      <a:moveTo>
                        <a:pt x="44" y="156"/>
                      </a:moveTo>
                      <a:cubicBezTo>
                        <a:pt x="43" y="156"/>
                        <a:pt x="43" y="157"/>
                        <a:pt x="42" y="158"/>
                      </a:cubicBezTo>
                      <a:cubicBezTo>
                        <a:pt x="43" y="158"/>
                        <a:pt x="43" y="159"/>
                        <a:pt x="44" y="159"/>
                      </a:cubicBezTo>
                      <a:cubicBezTo>
                        <a:pt x="45" y="157"/>
                        <a:pt x="45" y="157"/>
                        <a:pt x="45" y="157"/>
                      </a:cubicBezTo>
                      <a:cubicBezTo>
                        <a:pt x="44" y="156"/>
                        <a:pt x="44" y="156"/>
                        <a:pt x="44" y="156"/>
                      </a:cubicBezTo>
                      <a:moveTo>
                        <a:pt x="105" y="156"/>
                      </a:moveTo>
                      <a:cubicBezTo>
                        <a:pt x="105" y="156"/>
                        <a:pt x="104" y="157"/>
                        <a:pt x="104" y="157"/>
                      </a:cubicBezTo>
                      <a:cubicBezTo>
                        <a:pt x="108" y="159"/>
                        <a:pt x="111" y="161"/>
                        <a:pt x="114" y="163"/>
                      </a:cubicBezTo>
                      <a:cubicBezTo>
                        <a:pt x="114" y="163"/>
                        <a:pt x="114" y="163"/>
                        <a:pt x="114" y="163"/>
                      </a:cubicBezTo>
                      <a:cubicBezTo>
                        <a:pt x="110" y="160"/>
                        <a:pt x="106" y="158"/>
                        <a:pt x="106" y="158"/>
                      </a:cubicBezTo>
                      <a:cubicBezTo>
                        <a:pt x="107" y="158"/>
                        <a:pt x="109" y="159"/>
                        <a:pt x="115" y="162"/>
                      </a:cubicBezTo>
                      <a:cubicBezTo>
                        <a:pt x="115" y="162"/>
                        <a:pt x="115" y="162"/>
                        <a:pt x="115" y="161"/>
                      </a:cubicBezTo>
                      <a:cubicBezTo>
                        <a:pt x="112" y="160"/>
                        <a:pt x="108" y="158"/>
                        <a:pt x="105" y="156"/>
                      </a:cubicBezTo>
                      <a:moveTo>
                        <a:pt x="43" y="155"/>
                      </a:moveTo>
                      <a:cubicBezTo>
                        <a:pt x="42" y="156"/>
                        <a:pt x="42" y="157"/>
                        <a:pt x="41" y="158"/>
                      </a:cubicBezTo>
                      <a:cubicBezTo>
                        <a:pt x="42" y="158"/>
                        <a:pt x="42" y="158"/>
                        <a:pt x="42" y="158"/>
                      </a:cubicBezTo>
                      <a:cubicBezTo>
                        <a:pt x="42" y="157"/>
                        <a:pt x="43" y="156"/>
                        <a:pt x="43" y="155"/>
                      </a:cubicBezTo>
                      <a:cubicBezTo>
                        <a:pt x="43" y="155"/>
                        <a:pt x="43" y="155"/>
                        <a:pt x="43" y="155"/>
                      </a:cubicBezTo>
                      <a:moveTo>
                        <a:pt x="21" y="155"/>
                      </a:moveTo>
                      <a:cubicBezTo>
                        <a:pt x="20" y="156"/>
                        <a:pt x="19" y="156"/>
                        <a:pt x="19" y="157"/>
                      </a:cubicBezTo>
                      <a:cubicBezTo>
                        <a:pt x="21" y="158"/>
                        <a:pt x="21" y="158"/>
                        <a:pt x="21" y="158"/>
                      </a:cubicBezTo>
                      <a:cubicBezTo>
                        <a:pt x="22" y="158"/>
                        <a:pt x="22" y="157"/>
                        <a:pt x="23" y="156"/>
                      </a:cubicBezTo>
                      <a:cubicBezTo>
                        <a:pt x="22" y="156"/>
                        <a:pt x="21" y="155"/>
                        <a:pt x="21" y="155"/>
                      </a:cubicBezTo>
                      <a:moveTo>
                        <a:pt x="125" y="154"/>
                      </a:moveTo>
                      <a:cubicBezTo>
                        <a:pt x="124" y="156"/>
                        <a:pt x="123" y="158"/>
                        <a:pt x="122" y="159"/>
                      </a:cubicBezTo>
                      <a:cubicBezTo>
                        <a:pt x="123" y="160"/>
                        <a:pt x="125" y="161"/>
                        <a:pt x="127" y="162"/>
                      </a:cubicBezTo>
                      <a:cubicBezTo>
                        <a:pt x="128" y="161"/>
                        <a:pt x="129" y="159"/>
                        <a:pt x="130" y="157"/>
                      </a:cubicBezTo>
                      <a:cubicBezTo>
                        <a:pt x="128" y="156"/>
                        <a:pt x="126" y="155"/>
                        <a:pt x="125" y="154"/>
                      </a:cubicBezTo>
                      <a:moveTo>
                        <a:pt x="40" y="153"/>
                      </a:moveTo>
                      <a:cubicBezTo>
                        <a:pt x="40" y="154"/>
                        <a:pt x="39" y="155"/>
                        <a:pt x="39" y="156"/>
                      </a:cubicBezTo>
                      <a:cubicBezTo>
                        <a:pt x="39" y="156"/>
                        <a:pt x="40" y="157"/>
                        <a:pt x="41" y="157"/>
                      </a:cubicBezTo>
                      <a:cubicBezTo>
                        <a:pt x="41" y="156"/>
                        <a:pt x="42" y="156"/>
                        <a:pt x="42" y="155"/>
                      </a:cubicBezTo>
                      <a:cubicBezTo>
                        <a:pt x="40" y="153"/>
                        <a:pt x="40" y="153"/>
                        <a:pt x="40" y="153"/>
                      </a:cubicBezTo>
                      <a:moveTo>
                        <a:pt x="123" y="153"/>
                      </a:moveTo>
                      <a:cubicBezTo>
                        <a:pt x="122" y="155"/>
                        <a:pt x="121" y="157"/>
                        <a:pt x="120" y="158"/>
                      </a:cubicBezTo>
                      <a:cubicBezTo>
                        <a:pt x="120" y="158"/>
                        <a:pt x="120" y="158"/>
                        <a:pt x="120" y="159"/>
                      </a:cubicBezTo>
                      <a:cubicBezTo>
                        <a:pt x="123" y="153"/>
                        <a:pt x="123" y="153"/>
                        <a:pt x="123" y="153"/>
                      </a:cubicBezTo>
                      <a:cubicBezTo>
                        <a:pt x="123" y="153"/>
                        <a:pt x="123" y="153"/>
                        <a:pt x="123" y="153"/>
                      </a:cubicBezTo>
                      <a:moveTo>
                        <a:pt x="125" y="153"/>
                      </a:moveTo>
                      <a:cubicBezTo>
                        <a:pt x="125" y="154"/>
                        <a:pt x="125" y="154"/>
                        <a:pt x="125" y="154"/>
                      </a:cubicBezTo>
                      <a:cubicBezTo>
                        <a:pt x="127" y="155"/>
                        <a:pt x="128" y="156"/>
                        <a:pt x="130" y="157"/>
                      </a:cubicBezTo>
                      <a:cubicBezTo>
                        <a:pt x="130" y="157"/>
                        <a:pt x="130" y="156"/>
                        <a:pt x="130" y="156"/>
                      </a:cubicBezTo>
                      <a:cubicBezTo>
                        <a:pt x="129" y="155"/>
                        <a:pt x="127" y="154"/>
                        <a:pt x="125" y="153"/>
                      </a:cubicBezTo>
                      <a:moveTo>
                        <a:pt x="70" y="153"/>
                      </a:moveTo>
                      <a:cubicBezTo>
                        <a:pt x="70" y="154"/>
                        <a:pt x="69" y="156"/>
                        <a:pt x="68" y="157"/>
                      </a:cubicBezTo>
                      <a:cubicBezTo>
                        <a:pt x="71" y="158"/>
                        <a:pt x="73" y="160"/>
                        <a:pt x="76" y="161"/>
                      </a:cubicBezTo>
                      <a:cubicBezTo>
                        <a:pt x="76" y="160"/>
                        <a:pt x="77" y="159"/>
                        <a:pt x="78" y="158"/>
                      </a:cubicBezTo>
                      <a:cubicBezTo>
                        <a:pt x="75" y="156"/>
                        <a:pt x="72" y="154"/>
                        <a:pt x="70" y="153"/>
                      </a:cubicBezTo>
                      <a:moveTo>
                        <a:pt x="60" y="153"/>
                      </a:moveTo>
                      <a:cubicBezTo>
                        <a:pt x="60" y="153"/>
                        <a:pt x="60" y="153"/>
                        <a:pt x="59" y="153"/>
                      </a:cubicBezTo>
                      <a:cubicBezTo>
                        <a:pt x="60" y="154"/>
                        <a:pt x="61" y="154"/>
                        <a:pt x="62" y="155"/>
                      </a:cubicBezTo>
                      <a:cubicBezTo>
                        <a:pt x="62" y="155"/>
                        <a:pt x="62" y="155"/>
                        <a:pt x="62" y="154"/>
                      </a:cubicBezTo>
                      <a:cubicBezTo>
                        <a:pt x="62" y="154"/>
                        <a:pt x="61" y="153"/>
                        <a:pt x="60" y="153"/>
                      </a:cubicBezTo>
                      <a:moveTo>
                        <a:pt x="45" y="153"/>
                      </a:moveTo>
                      <a:cubicBezTo>
                        <a:pt x="45" y="153"/>
                        <a:pt x="45" y="154"/>
                        <a:pt x="44" y="155"/>
                      </a:cubicBezTo>
                      <a:cubicBezTo>
                        <a:pt x="45" y="155"/>
                        <a:pt x="45" y="156"/>
                        <a:pt x="46" y="156"/>
                      </a:cubicBezTo>
                      <a:cubicBezTo>
                        <a:pt x="47" y="153"/>
                        <a:pt x="47" y="153"/>
                        <a:pt x="47" y="153"/>
                      </a:cubicBezTo>
                      <a:cubicBezTo>
                        <a:pt x="46" y="153"/>
                        <a:pt x="46" y="153"/>
                        <a:pt x="45" y="153"/>
                      </a:cubicBezTo>
                      <a:moveTo>
                        <a:pt x="124" y="152"/>
                      </a:moveTo>
                      <a:cubicBezTo>
                        <a:pt x="124" y="153"/>
                        <a:pt x="124" y="153"/>
                        <a:pt x="123" y="153"/>
                      </a:cubicBezTo>
                      <a:cubicBezTo>
                        <a:pt x="124" y="153"/>
                        <a:pt x="124" y="153"/>
                        <a:pt x="124" y="153"/>
                      </a:cubicBezTo>
                      <a:cubicBezTo>
                        <a:pt x="124" y="152"/>
                        <a:pt x="124" y="152"/>
                        <a:pt x="124" y="152"/>
                      </a:cubicBezTo>
                      <a:cubicBezTo>
                        <a:pt x="124" y="152"/>
                        <a:pt x="124" y="152"/>
                        <a:pt x="124" y="152"/>
                      </a:cubicBezTo>
                      <a:moveTo>
                        <a:pt x="71" y="152"/>
                      </a:moveTo>
                      <a:cubicBezTo>
                        <a:pt x="71" y="152"/>
                        <a:pt x="71" y="153"/>
                        <a:pt x="71" y="153"/>
                      </a:cubicBezTo>
                      <a:cubicBezTo>
                        <a:pt x="72" y="153"/>
                        <a:pt x="73" y="154"/>
                        <a:pt x="73" y="154"/>
                      </a:cubicBezTo>
                      <a:cubicBezTo>
                        <a:pt x="73" y="154"/>
                        <a:pt x="73" y="154"/>
                        <a:pt x="71" y="152"/>
                      </a:cubicBezTo>
                      <a:moveTo>
                        <a:pt x="45" y="152"/>
                      </a:moveTo>
                      <a:cubicBezTo>
                        <a:pt x="44" y="153"/>
                        <a:pt x="44" y="154"/>
                        <a:pt x="43" y="155"/>
                      </a:cubicBezTo>
                      <a:cubicBezTo>
                        <a:pt x="43" y="155"/>
                        <a:pt x="43" y="155"/>
                        <a:pt x="44" y="155"/>
                      </a:cubicBezTo>
                      <a:cubicBezTo>
                        <a:pt x="44" y="154"/>
                        <a:pt x="45" y="153"/>
                        <a:pt x="45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moveTo>
                        <a:pt x="10" y="152"/>
                      </a:moveTo>
                      <a:cubicBezTo>
                        <a:pt x="9" y="153"/>
                        <a:pt x="9" y="154"/>
                        <a:pt x="8" y="155"/>
                      </a:cubicBezTo>
                      <a:cubicBezTo>
                        <a:pt x="9" y="155"/>
                        <a:pt x="9" y="155"/>
                        <a:pt x="10" y="156"/>
                      </a:cubicBezTo>
                      <a:cubicBezTo>
                        <a:pt x="10" y="155"/>
                        <a:pt x="11" y="154"/>
                        <a:pt x="11" y="153"/>
                      </a:cubicBezTo>
                      <a:cubicBezTo>
                        <a:pt x="11" y="153"/>
                        <a:pt x="10" y="152"/>
                        <a:pt x="10" y="152"/>
                      </a:cubicBezTo>
                      <a:moveTo>
                        <a:pt x="89" y="152"/>
                      </a:moveTo>
                      <a:cubicBezTo>
                        <a:pt x="88" y="153"/>
                        <a:pt x="87" y="154"/>
                        <a:pt x="87" y="155"/>
                      </a:cubicBezTo>
                      <a:cubicBezTo>
                        <a:pt x="91" y="157"/>
                        <a:pt x="95" y="160"/>
                        <a:pt x="99" y="162"/>
                      </a:cubicBezTo>
                      <a:cubicBezTo>
                        <a:pt x="100" y="161"/>
                        <a:pt x="101" y="160"/>
                        <a:pt x="101" y="159"/>
                      </a:cubicBezTo>
                      <a:cubicBezTo>
                        <a:pt x="97" y="157"/>
                        <a:pt x="93" y="154"/>
                        <a:pt x="89" y="152"/>
                      </a:cubicBezTo>
                      <a:moveTo>
                        <a:pt x="134" y="152"/>
                      </a:moveTo>
                      <a:cubicBezTo>
                        <a:pt x="133" y="153"/>
                        <a:pt x="132" y="155"/>
                        <a:pt x="131" y="156"/>
                      </a:cubicBezTo>
                      <a:cubicBezTo>
                        <a:pt x="133" y="157"/>
                        <a:pt x="135" y="158"/>
                        <a:pt x="136" y="159"/>
                      </a:cubicBezTo>
                      <a:cubicBezTo>
                        <a:pt x="137" y="158"/>
                        <a:pt x="138" y="156"/>
                        <a:pt x="139" y="155"/>
                      </a:cubicBezTo>
                      <a:cubicBezTo>
                        <a:pt x="137" y="154"/>
                        <a:pt x="136" y="153"/>
                        <a:pt x="134" y="152"/>
                      </a:cubicBezTo>
                      <a:moveTo>
                        <a:pt x="67" y="151"/>
                      </a:moveTo>
                      <a:cubicBezTo>
                        <a:pt x="67" y="153"/>
                        <a:pt x="66" y="154"/>
                        <a:pt x="65" y="155"/>
                      </a:cubicBezTo>
                      <a:cubicBezTo>
                        <a:pt x="66" y="155"/>
                        <a:pt x="66" y="155"/>
                        <a:pt x="66" y="156"/>
                      </a:cubicBezTo>
                      <a:cubicBezTo>
                        <a:pt x="68" y="152"/>
                        <a:pt x="68" y="152"/>
                        <a:pt x="68" y="152"/>
                      </a:cubicBezTo>
                      <a:cubicBezTo>
                        <a:pt x="68" y="152"/>
                        <a:pt x="68" y="152"/>
                        <a:pt x="67" y="151"/>
                      </a:cubicBezTo>
                      <a:moveTo>
                        <a:pt x="89" y="151"/>
                      </a:moveTo>
                      <a:cubicBezTo>
                        <a:pt x="89" y="151"/>
                        <a:pt x="89" y="152"/>
                        <a:pt x="89" y="152"/>
                      </a:cubicBezTo>
                      <a:cubicBezTo>
                        <a:pt x="93" y="154"/>
                        <a:pt x="97" y="157"/>
                        <a:pt x="101" y="159"/>
                      </a:cubicBezTo>
                      <a:cubicBezTo>
                        <a:pt x="101" y="159"/>
                        <a:pt x="101" y="159"/>
                        <a:pt x="101" y="159"/>
                      </a:cubicBezTo>
                      <a:cubicBezTo>
                        <a:pt x="97" y="156"/>
                        <a:pt x="93" y="154"/>
                        <a:pt x="89" y="151"/>
                      </a:cubicBezTo>
                      <a:moveTo>
                        <a:pt x="42" y="151"/>
                      </a:moveTo>
                      <a:cubicBezTo>
                        <a:pt x="42" y="151"/>
                        <a:pt x="41" y="152"/>
                        <a:pt x="41" y="153"/>
                      </a:cubicBezTo>
                      <a:cubicBezTo>
                        <a:pt x="41" y="153"/>
                        <a:pt x="42" y="154"/>
                        <a:pt x="43" y="154"/>
                      </a:cubicBezTo>
                      <a:cubicBezTo>
                        <a:pt x="43" y="154"/>
                        <a:pt x="44" y="153"/>
                        <a:pt x="44" y="152"/>
                      </a:cubicBezTo>
                      <a:cubicBezTo>
                        <a:pt x="44" y="151"/>
                        <a:pt x="43" y="151"/>
                        <a:pt x="42" y="151"/>
                      </a:cubicBezTo>
                      <a:moveTo>
                        <a:pt x="68" y="151"/>
                      </a:moveTo>
                      <a:cubicBezTo>
                        <a:pt x="68" y="151"/>
                        <a:pt x="68" y="151"/>
                        <a:pt x="67" y="151"/>
                      </a:cubicBezTo>
                      <a:cubicBezTo>
                        <a:pt x="68" y="151"/>
                        <a:pt x="68" y="151"/>
                        <a:pt x="68" y="152"/>
                      </a:cubicBezTo>
                      <a:cubicBezTo>
                        <a:pt x="68" y="152"/>
                        <a:pt x="69" y="152"/>
                        <a:pt x="69" y="152"/>
                      </a:cubicBezTo>
                      <a:cubicBezTo>
                        <a:pt x="69" y="151"/>
                        <a:pt x="69" y="151"/>
                        <a:pt x="69" y="151"/>
                      </a:cubicBezTo>
                      <a:cubicBezTo>
                        <a:pt x="69" y="151"/>
                        <a:pt x="68" y="151"/>
                        <a:pt x="68" y="151"/>
                      </a:cubicBezTo>
                      <a:moveTo>
                        <a:pt x="90" y="150"/>
                      </a:moveTo>
                      <a:cubicBezTo>
                        <a:pt x="90" y="150"/>
                        <a:pt x="89" y="151"/>
                        <a:pt x="89" y="151"/>
                      </a:cubicBezTo>
                      <a:cubicBezTo>
                        <a:pt x="93" y="153"/>
                        <a:pt x="98" y="156"/>
                        <a:pt x="102" y="158"/>
                      </a:cubicBezTo>
                      <a:cubicBezTo>
                        <a:pt x="102" y="158"/>
                        <a:pt x="102" y="158"/>
                        <a:pt x="102" y="158"/>
                      </a:cubicBezTo>
                      <a:cubicBezTo>
                        <a:pt x="98" y="155"/>
                        <a:pt x="94" y="153"/>
                        <a:pt x="90" y="150"/>
                      </a:cubicBezTo>
                      <a:moveTo>
                        <a:pt x="11" y="149"/>
                      </a:moveTo>
                      <a:cubicBezTo>
                        <a:pt x="11" y="150"/>
                        <a:pt x="10" y="151"/>
                        <a:pt x="10" y="152"/>
                      </a:cubicBezTo>
                      <a:cubicBezTo>
                        <a:pt x="12" y="153"/>
                        <a:pt x="12" y="153"/>
                        <a:pt x="12" y="153"/>
                      </a:cubicBezTo>
                      <a:cubicBezTo>
                        <a:pt x="12" y="152"/>
                        <a:pt x="12" y="151"/>
                        <a:pt x="13" y="151"/>
                      </a:cubicBezTo>
                      <a:cubicBezTo>
                        <a:pt x="12" y="150"/>
                        <a:pt x="12" y="150"/>
                        <a:pt x="11" y="149"/>
                      </a:cubicBezTo>
                      <a:moveTo>
                        <a:pt x="90" y="149"/>
                      </a:moveTo>
                      <a:cubicBezTo>
                        <a:pt x="90" y="149"/>
                        <a:pt x="90" y="149"/>
                        <a:pt x="90" y="150"/>
                      </a:cubicBezTo>
                      <a:cubicBezTo>
                        <a:pt x="94" y="152"/>
                        <a:pt x="98" y="155"/>
                        <a:pt x="102" y="157"/>
                      </a:cubicBezTo>
                      <a:cubicBezTo>
                        <a:pt x="103" y="157"/>
                        <a:pt x="103" y="157"/>
                        <a:pt x="103" y="157"/>
                      </a:cubicBezTo>
                      <a:cubicBezTo>
                        <a:pt x="99" y="154"/>
                        <a:pt x="94" y="152"/>
                        <a:pt x="90" y="149"/>
                      </a:cubicBezTo>
                      <a:moveTo>
                        <a:pt x="128" y="148"/>
                      </a:moveTo>
                      <a:cubicBezTo>
                        <a:pt x="128" y="150"/>
                        <a:pt x="127" y="151"/>
                        <a:pt x="126" y="153"/>
                      </a:cubicBezTo>
                      <a:cubicBezTo>
                        <a:pt x="127" y="154"/>
                        <a:pt x="129" y="155"/>
                        <a:pt x="130" y="156"/>
                      </a:cubicBezTo>
                      <a:cubicBezTo>
                        <a:pt x="131" y="154"/>
                        <a:pt x="132" y="153"/>
                        <a:pt x="133" y="151"/>
                      </a:cubicBezTo>
                      <a:cubicBezTo>
                        <a:pt x="132" y="150"/>
                        <a:pt x="130" y="149"/>
                        <a:pt x="128" y="148"/>
                      </a:cubicBezTo>
                      <a:moveTo>
                        <a:pt x="8" y="148"/>
                      </a:moveTo>
                      <a:cubicBezTo>
                        <a:pt x="7" y="149"/>
                        <a:pt x="6" y="151"/>
                        <a:pt x="5" y="153"/>
                      </a:cubicBezTo>
                      <a:cubicBezTo>
                        <a:pt x="5" y="153"/>
                        <a:pt x="5" y="153"/>
                        <a:pt x="5" y="153"/>
                      </a:cubicBezTo>
                      <a:cubicBezTo>
                        <a:pt x="8" y="148"/>
                        <a:pt x="8" y="148"/>
                        <a:pt x="8" y="148"/>
                      </a:cubicBezTo>
                      <a:cubicBezTo>
                        <a:pt x="8" y="148"/>
                        <a:pt x="8" y="148"/>
                        <a:pt x="8" y="148"/>
                      </a:cubicBezTo>
                      <a:moveTo>
                        <a:pt x="63" y="148"/>
                      </a:moveTo>
                      <a:cubicBezTo>
                        <a:pt x="62" y="149"/>
                        <a:pt x="61" y="151"/>
                        <a:pt x="60" y="152"/>
                      </a:cubicBezTo>
                      <a:cubicBezTo>
                        <a:pt x="61" y="153"/>
                        <a:pt x="62" y="153"/>
                        <a:pt x="63" y="154"/>
                      </a:cubicBezTo>
                      <a:cubicBezTo>
                        <a:pt x="64" y="152"/>
                        <a:pt x="64" y="151"/>
                        <a:pt x="65" y="150"/>
                      </a:cubicBezTo>
                      <a:cubicBezTo>
                        <a:pt x="64" y="149"/>
                        <a:pt x="64" y="149"/>
                        <a:pt x="64" y="149"/>
                      </a:cubicBezTo>
                      <a:cubicBezTo>
                        <a:pt x="64" y="149"/>
                        <a:pt x="64" y="149"/>
                        <a:pt x="65" y="150"/>
                      </a:cubicBezTo>
                      <a:cubicBezTo>
                        <a:pt x="65" y="150"/>
                        <a:pt x="65" y="149"/>
                        <a:pt x="66" y="149"/>
                      </a:cubicBezTo>
                      <a:cubicBezTo>
                        <a:pt x="65" y="149"/>
                        <a:pt x="64" y="148"/>
                        <a:pt x="63" y="148"/>
                      </a:cubicBezTo>
                      <a:moveTo>
                        <a:pt x="91" y="147"/>
                      </a:moveTo>
                      <a:cubicBezTo>
                        <a:pt x="91" y="148"/>
                        <a:pt x="91" y="148"/>
                        <a:pt x="91" y="149"/>
                      </a:cubicBezTo>
                      <a:cubicBezTo>
                        <a:pt x="95" y="151"/>
                        <a:pt x="99" y="154"/>
                        <a:pt x="103" y="156"/>
                      </a:cubicBezTo>
                      <a:cubicBezTo>
                        <a:pt x="103" y="156"/>
                        <a:pt x="104" y="155"/>
                        <a:pt x="104" y="155"/>
                      </a:cubicBezTo>
                      <a:cubicBezTo>
                        <a:pt x="100" y="152"/>
                        <a:pt x="96" y="150"/>
                        <a:pt x="91" y="147"/>
                      </a:cubicBezTo>
                      <a:moveTo>
                        <a:pt x="127" y="147"/>
                      </a:moveTo>
                      <a:cubicBezTo>
                        <a:pt x="126" y="149"/>
                        <a:pt x="125" y="150"/>
                        <a:pt x="124" y="152"/>
                      </a:cubicBezTo>
                      <a:cubicBezTo>
                        <a:pt x="124" y="152"/>
                        <a:pt x="124" y="152"/>
                        <a:pt x="124" y="152"/>
                      </a:cubicBezTo>
                      <a:cubicBezTo>
                        <a:pt x="127" y="147"/>
                        <a:pt x="127" y="147"/>
                        <a:pt x="127" y="147"/>
                      </a:cubicBezTo>
                      <a:cubicBezTo>
                        <a:pt x="127" y="147"/>
                        <a:pt x="127" y="147"/>
                        <a:pt x="127" y="147"/>
                      </a:cubicBezTo>
                      <a:moveTo>
                        <a:pt x="49" y="146"/>
                      </a:moveTo>
                      <a:cubicBezTo>
                        <a:pt x="49" y="147"/>
                        <a:pt x="49" y="147"/>
                        <a:pt x="49" y="147"/>
                      </a:cubicBezTo>
                      <a:cubicBezTo>
                        <a:pt x="49" y="147"/>
                        <a:pt x="50" y="148"/>
                        <a:pt x="50" y="148"/>
                      </a:cubicBezTo>
                      <a:cubicBezTo>
                        <a:pt x="50" y="148"/>
                        <a:pt x="50" y="147"/>
                        <a:pt x="50" y="147"/>
                      </a:cubicBezTo>
                      <a:cubicBezTo>
                        <a:pt x="50" y="147"/>
                        <a:pt x="49" y="147"/>
                        <a:pt x="49" y="146"/>
                      </a:cubicBezTo>
                      <a:moveTo>
                        <a:pt x="49" y="146"/>
                      </a:moveTo>
                      <a:cubicBezTo>
                        <a:pt x="48" y="147"/>
                        <a:pt x="48" y="147"/>
                        <a:pt x="48" y="147"/>
                      </a:cubicBezTo>
                      <a:cubicBezTo>
                        <a:pt x="48" y="147"/>
                        <a:pt x="48" y="147"/>
                        <a:pt x="49" y="147"/>
                      </a:cubicBezTo>
                      <a:cubicBezTo>
                        <a:pt x="49" y="147"/>
                        <a:pt x="49" y="147"/>
                        <a:pt x="49" y="146"/>
                      </a:cubicBezTo>
                      <a:cubicBezTo>
                        <a:pt x="49" y="146"/>
                        <a:pt x="49" y="146"/>
                        <a:pt x="49" y="146"/>
                      </a:cubicBezTo>
                      <a:moveTo>
                        <a:pt x="111" y="146"/>
                      </a:moveTo>
                      <a:cubicBezTo>
                        <a:pt x="110" y="148"/>
                        <a:pt x="109" y="149"/>
                        <a:pt x="108" y="151"/>
                      </a:cubicBezTo>
                      <a:cubicBezTo>
                        <a:pt x="111" y="153"/>
                        <a:pt x="114" y="155"/>
                        <a:pt x="118" y="157"/>
                      </a:cubicBezTo>
                      <a:cubicBezTo>
                        <a:pt x="119" y="155"/>
                        <a:pt x="120" y="154"/>
                        <a:pt x="121" y="152"/>
                      </a:cubicBezTo>
                      <a:cubicBezTo>
                        <a:pt x="117" y="150"/>
                        <a:pt x="115" y="149"/>
                        <a:pt x="113" y="148"/>
                      </a:cubicBezTo>
                      <a:cubicBezTo>
                        <a:pt x="119" y="151"/>
                        <a:pt x="119" y="151"/>
                        <a:pt x="119" y="151"/>
                      </a:cubicBezTo>
                      <a:cubicBezTo>
                        <a:pt x="116" y="149"/>
                        <a:pt x="114" y="148"/>
                        <a:pt x="111" y="146"/>
                      </a:cubicBezTo>
                      <a:moveTo>
                        <a:pt x="111" y="146"/>
                      </a:moveTo>
                      <a:cubicBezTo>
                        <a:pt x="111" y="146"/>
                        <a:pt x="111" y="146"/>
                        <a:pt x="111" y="146"/>
                      </a:cubicBezTo>
                      <a:cubicBezTo>
                        <a:pt x="112" y="146"/>
                        <a:pt x="112" y="147"/>
                        <a:pt x="113" y="148"/>
                      </a:cubicBezTo>
                      <a:cubicBezTo>
                        <a:pt x="111" y="146"/>
                        <a:pt x="111" y="146"/>
                        <a:pt x="111" y="146"/>
                      </a:cubicBezTo>
                      <a:moveTo>
                        <a:pt x="48" y="146"/>
                      </a:moveTo>
                      <a:cubicBezTo>
                        <a:pt x="48" y="146"/>
                        <a:pt x="48" y="146"/>
                        <a:pt x="48" y="146"/>
                      </a:cubicBezTo>
                      <a:cubicBezTo>
                        <a:pt x="48" y="147"/>
                        <a:pt x="48" y="147"/>
                        <a:pt x="48" y="147"/>
                      </a:cubicBezTo>
                      <a:cubicBezTo>
                        <a:pt x="48" y="146"/>
                        <a:pt x="48" y="146"/>
                        <a:pt x="48" y="146"/>
                      </a:cubicBezTo>
                      <a:cubicBezTo>
                        <a:pt x="48" y="146"/>
                        <a:pt x="48" y="146"/>
                        <a:pt x="48" y="146"/>
                      </a:cubicBezTo>
                      <a:moveTo>
                        <a:pt x="138" y="145"/>
                      </a:moveTo>
                      <a:cubicBezTo>
                        <a:pt x="137" y="147"/>
                        <a:pt x="135" y="149"/>
                        <a:pt x="134" y="152"/>
                      </a:cubicBezTo>
                      <a:cubicBezTo>
                        <a:pt x="136" y="153"/>
                        <a:pt x="138" y="154"/>
                        <a:pt x="139" y="155"/>
                      </a:cubicBezTo>
                      <a:cubicBezTo>
                        <a:pt x="140" y="152"/>
                        <a:pt x="142" y="150"/>
                        <a:pt x="143" y="148"/>
                      </a:cubicBezTo>
                      <a:cubicBezTo>
                        <a:pt x="141" y="147"/>
                        <a:pt x="140" y="146"/>
                        <a:pt x="138" y="145"/>
                      </a:cubicBezTo>
                      <a:moveTo>
                        <a:pt x="112" y="145"/>
                      </a:moveTo>
                      <a:cubicBezTo>
                        <a:pt x="112" y="145"/>
                        <a:pt x="111" y="145"/>
                        <a:pt x="111" y="146"/>
                      </a:cubicBezTo>
                      <a:cubicBezTo>
                        <a:pt x="115" y="148"/>
                        <a:pt x="118" y="149"/>
                        <a:pt x="121" y="151"/>
                      </a:cubicBezTo>
                      <a:cubicBezTo>
                        <a:pt x="121" y="151"/>
                        <a:pt x="121" y="151"/>
                        <a:pt x="121" y="151"/>
                      </a:cubicBezTo>
                      <a:cubicBezTo>
                        <a:pt x="118" y="149"/>
                        <a:pt x="115" y="147"/>
                        <a:pt x="112" y="145"/>
                      </a:cubicBezTo>
                      <a:moveTo>
                        <a:pt x="46" y="145"/>
                      </a:moveTo>
                      <a:cubicBezTo>
                        <a:pt x="46" y="145"/>
                        <a:pt x="46" y="145"/>
                        <a:pt x="45" y="145"/>
                      </a:cubicBezTo>
                      <a:cubicBezTo>
                        <a:pt x="46" y="146"/>
                        <a:pt x="47" y="146"/>
                        <a:pt x="48" y="146"/>
                      </a:cubicBezTo>
                      <a:cubicBezTo>
                        <a:pt x="48" y="146"/>
                        <a:pt x="48" y="146"/>
                        <a:pt x="48" y="146"/>
                      </a:cubicBezTo>
                      <a:cubicBezTo>
                        <a:pt x="47" y="145"/>
                        <a:pt x="47" y="145"/>
                        <a:pt x="46" y="145"/>
                      </a:cubicBezTo>
                      <a:moveTo>
                        <a:pt x="75" y="144"/>
                      </a:moveTo>
                      <a:cubicBezTo>
                        <a:pt x="75" y="145"/>
                        <a:pt x="74" y="146"/>
                        <a:pt x="74" y="147"/>
                      </a:cubicBezTo>
                      <a:cubicBezTo>
                        <a:pt x="76" y="149"/>
                        <a:pt x="79" y="150"/>
                        <a:pt x="81" y="152"/>
                      </a:cubicBezTo>
                      <a:cubicBezTo>
                        <a:pt x="82" y="151"/>
                        <a:pt x="82" y="150"/>
                        <a:pt x="83" y="149"/>
                      </a:cubicBezTo>
                      <a:cubicBezTo>
                        <a:pt x="80" y="147"/>
                        <a:pt x="78" y="146"/>
                        <a:pt x="75" y="144"/>
                      </a:cubicBezTo>
                      <a:moveTo>
                        <a:pt x="31" y="144"/>
                      </a:moveTo>
                      <a:cubicBezTo>
                        <a:pt x="30" y="146"/>
                        <a:pt x="29" y="148"/>
                        <a:pt x="28" y="149"/>
                      </a:cubicBezTo>
                      <a:cubicBezTo>
                        <a:pt x="28" y="149"/>
                        <a:pt x="29" y="150"/>
                        <a:pt x="29" y="150"/>
                      </a:cubicBezTo>
                      <a:cubicBezTo>
                        <a:pt x="30" y="148"/>
                        <a:pt x="31" y="146"/>
                        <a:pt x="32" y="145"/>
                      </a:cubicBezTo>
                      <a:cubicBezTo>
                        <a:pt x="31" y="145"/>
                        <a:pt x="31" y="145"/>
                        <a:pt x="31" y="144"/>
                      </a:cubicBezTo>
                      <a:moveTo>
                        <a:pt x="76" y="144"/>
                      </a:move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8" y="145"/>
                        <a:pt x="81" y="147"/>
                        <a:pt x="83" y="148"/>
                      </a:cubicBezTo>
                      <a:cubicBezTo>
                        <a:pt x="83" y="148"/>
                        <a:pt x="83" y="148"/>
                        <a:pt x="83" y="148"/>
                      </a:cubicBezTo>
                      <a:cubicBezTo>
                        <a:pt x="81" y="146"/>
                        <a:pt x="78" y="145"/>
                        <a:pt x="76" y="144"/>
                      </a:cubicBezTo>
                      <a:moveTo>
                        <a:pt x="28" y="143"/>
                      </a:moveTo>
                      <a:cubicBezTo>
                        <a:pt x="27" y="144"/>
                        <a:pt x="26" y="146"/>
                        <a:pt x="25" y="147"/>
                      </a:cubicBezTo>
                      <a:cubicBezTo>
                        <a:pt x="26" y="148"/>
                        <a:pt x="27" y="148"/>
                        <a:pt x="28" y="149"/>
                      </a:cubicBezTo>
                      <a:cubicBezTo>
                        <a:pt x="29" y="147"/>
                        <a:pt x="29" y="146"/>
                        <a:pt x="30" y="144"/>
                      </a:cubicBezTo>
                      <a:cubicBezTo>
                        <a:pt x="30" y="144"/>
                        <a:pt x="29" y="143"/>
                        <a:pt x="28" y="143"/>
                      </a:cubicBezTo>
                      <a:moveTo>
                        <a:pt x="72" y="143"/>
                      </a:moveTo>
                      <a:cubicBezTo>
                        <a:pt x="72" y="144"/>
                        <a:pt x="71" y="145"/>
                        <a:pt x="71" y="145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4" y="143"/>
                        <a:pt x="74" y="143"/>
                        <a:pt x="74" y="143"/>
                      </a:cubicBezTo>
                      <a:cubicBezTo>
                        <a:pt x="73" y="143"/>
                        <a:pt x="73" y="143"/>
                        <a:pt x="72" y="143"/>
                      </a:cubicBezTo>
                      <a:moveTo>
                        <a:pt x="77" y="142"/>
                      </a:moveTo>
                      <a:cubicBezTo>
                        <a:pt x="77" y="142"/>
                        <a:pt x="77" y="143"/>
                        <a:pt x="76" y="143"/>
                      </a:cubicBezTo>
                      <a:cubicBezTo>
                        <a:pt x="78" y="144"/>
                        <a:pt x="80" y="145"/>
                        <a:pt x="81" y="146"/>
                      </a:cubicBezTo>
                      <a:cubicBezTo>
                        <a:pt x="80" y="145"/>
                        <a:pt x="78" y="144"/>
                        <a:pt x="76" y="143"/>
                      </a:cubicBezTo>
                      <a:cubicBezTo>
                        <a:pt x="76" y="143"/>
                        <a:pt x="76" y="143"/>
                        <a:pt x="76" y="143"/>
                      </a:cubicBezTo>
                      <a:cubicBezTo>
                        <a:pt x="79" y="144"/>
                        <a:pt x="81" y="146"/>
                        <a:pt x="84" y="147"/>
                      </a:cubicBezTo>
                      <a:cubicBezTo>
                        <a:pt x="84" y="147"/>
                        <a:pt x="84" y="147"/>
                        <a:pt x="84" y="147"/>
                      </a:cubicBezTo>
                      <a:cubicBezTo>
                        <a:pt x="81" y="145"/>
                        <a:pt x="79" y="144"/>
                        <a:pt x="77" y="142"/>
                      </a:cubicBezTo>
                      <a:moveTo>
                        <a:pt x="140" y="142"/>
                      </a:moveTo>
                      <a:cubicBezTo>
                        <a:pt x="140" y="143"/>
                        <a:pt x="139" y="143"/>
                        <a:pt x="139" y="143"/>
                      </a:cubicBezTo>
                      <a:cubicBezTo>
                        <a:pt x="141" y="144"/>
                        <a:pt x="143" y="145"/>
                        <a:pt x="144" y="146"/>
                      </a:cubicBezTo>
                      <a:cubicBezTo>
                        <a:pt x="144" y="146"/>
                        <a:pt x="145" y="146"/>
                        <a:pt x="145" y="145"/>
                      </a:cubicBezTo>
                      <a:cubicBezTo>
                        <a:pt x="143" y="144"/>
                        <a:pt x="141" y="143"/>
                        <a:pt x="140" y="142"/>
                      </a:cubicBezTo>
                      <a:moveTo>
                        <a:pt x="132" y="142"/>
                      </a:moveTo>
                      <a:cubicBezTo>
                        <a:pt x="131" y="144"/>
                        <a:pt x="130" y="146"/>
                        <a:pt x="129" y="148"/>
                      </a:cubicBezTo>
                      <a:cubicBezTo>
                        <a:pt x="130" y="149"/>
                        <a:pt x="132" y="150"/>
                        <a:pt x="133" y="151"/>
                      </a:cubicBezTo>
                      <a:cubicBezTo>
                        <a:pt x="134" y="151"/>
                        <a:pt x="134" y="150"/>
                        <a:pt x="134" y="149"/>
                      </a:cubicBezTo>
                      <a:cubicBezTo>
                        <a:pt x="135" y="148"/>
                        <a:pt x="136" y="146"/>
                        <a:pt x="137" y="145"/>
                      </a:cubicBezTo>
                      <a:cubicBezTo>
                        <a:pt x="136" y="144"/>
                        <a:pt x="134" y="143"/>
                        <a:pt x="132" y="142"/>
                      </a:cubicBezTo>
                      <a:moveTo>
                        <a:pt x="73" y="142"/>
                      </a:moveTo>
                      <a:cubicBezTo>
                        <a:pt x="73" y="142"/>
                        <a:pt x="73" y="142"/>
                        <a:pt x="73" y="142"/>
                      </a:cubicBezTo>
                      <a:cubicBezTo>
                        <a:pt x="73" y="142"/>
                        <a:pt x="74" y="143"/>
                        <a:pt x="74" y="143"/>
                      </a:cubicBezTo>
                      <a:cubicBezTo>
                        <a:pt x="74" y="142"/>
                        <a:pt x="74" y="142"/>
                        <a:pt x="74" y="142"/>
                      </a:cubicBezTo>
                      <a:cubicBezTo>
                        <a:pt x="74" y="142"/>
                        <a:pt x="73" y="142"/>
                        <a:pt x="73" y="142"/>
                      </a:cubicBezTo>
                      <a:moveTo>
                        <a:pt x="77" y="141"/>
                      </a:moveTo>
                      <a:cubicBezTo>
                        <a:pt x="77" y="142"/>
                        <a:pt x="77" y="142"/>
                        <a:pt x="77" y="142"/>
                      </a:cubicBezTo>
                      <a:cubicBezTo>
                        <a:pt x="79" y="143"/>
                        <a:pt x="82" y="145"/>
                        <a:pt x="84" y="146"/>
                      </a:cubicBezTo>
                      <a:cubicBezTo>
                        <a:pt x="84" y="146"/>
                        <a:pt x="84" y="146"/>
                        <a:pt x="84" y="146"/>
                      </a:cubicBezTo>
                      <a:cubicBezTo>
                        <a:pt x="82" y="144"/>
                        <a:pt x="80" y="143"/>
                        <a:pt x="77" y="141"/>
                      </a:cubicBezTo>
                      <a:moveTo>
                        <a:pt x="52" y="141"/>
                      </a:moveTo>
                      <a:cubicBezTo>
                        <a:pt x="49" y="145"/>
                        <a:pt x="49" y="145"/>
                        <a:pt x="49" y="145"/>
                      </a:cubicBezTo>
                      <a:cubicBezTo>
                        <a:pt x="49" y="146"/>
                        <a:pt x="49" y="146"/>
                        <a:pt x="49" y="146"/>
                      </a:cubicBezTo>
                      <a:cubicBezTo>
                        <a:pt x="50" y="145"/>
                        <a:pt x="51" y="144"/>
                        <a:pt x="51" y="142"/>
                      </a:cubicBezTo>
                      <a:cubicBezTo>
                        <a:pt x="51" y="144"/>
                        <a:pt x="50" y="145"/>
                        <a:pt x="49" y="146"/>
                      </a:cubicBezTo>
                      <a:cubicBezTo>
                        <a:pt x="50" y="146"/>
                        <a:pt x="50" y="146"/>
                        <a:pt x="51" y="147"/>
                      </a:cubicBezTo>
                      <a:cubicBezTo>
                        <a:pt x="52" y="145"/>
                        <a:pt x="53" y="144"/>
                        <a:pt x="53" y="142"/>
                      </a:cubicBezTo>
                      <a:cubicBezTo>
                        <a:pt x="53" y="142"/>
                        <a:pt x="52" y="142"/>
                        <a:pt x="52" y="141"/>
                      </a:cubicBezTo>
                      <a:moveTo>
                        <a:pt x="73" y="141"/>
                      </a:moveTo>
                      <a:cubicBezTo>
                        <a:pt x="73" y="141"/>
                        <a:pt x="73" y="141"/>
                        <a:pt x="73" y="141"/>
                      </a:cubicBezTo>
                      <a:cubicBezTo>
                        <a:pt x="74" y="142"/>
                        <a:pt x="74" y="142"/>
                        <a:pt x="74" y="142"/>
                      </a:cubicBezTo>
                      <a:cubicBezTo>
                        <a:pt x="75" y="142"/>
                        <a:pt x="75" y="142"/>
                        <a:pt x="75" y="142"/>
                      </a:cubicBezTo>
                      <a:cubicBezTo>
                        <a:pt x="74" y="142"/>
                        <a:pt x="74" y="141"/>
                        <a:pt x="73" y="141"/>
                      </a:cubicBezTo>
                      <a:moveTo>
                        <a:pt x="130" y="141"/>
                      </a:moveTo>
                      <a:cubicBezTo>
                        <a:pt x="129" y="143"/>
                        <a:pt x="128" y="145"/>
                        <a:pt x="127" y="147"/>
                      </a:cubicBezTo>
                      <a:cubicBezTo>
                        <a:pt x="127" y="147"/>
                        <a:pt x="127" y="147"/>
                        <a:pt x="127" y="147"/>
                      </a:cubicBezTo>
                      <a:cubicBezTo>
                        <a:pt x="131" y="141"/>
                        <a:pt x="131" y="141"/>
                        <a:pt x="131" y="141"/>
                      </a:cubicBezTo>
                      <a:cubicBezTo>
                        <a:pt x="131" y="141"/>
                        <a:pt x="131" y="141"/>
                        <a:pt x="130" y="141"/>
                      </a:cubicBezTo>
                      <a:moveTo>
                        <a:pt x="130" y="140"/>
                      </a:moveTo>
                      <a:cubicBezTo>
                        <a:pt x="129" y="142"/>
                        <a:pt x="128" y="144"/>
                        <a:pt x="127" y="146"/>
                      </a:cubicBezTo>
                      <a:cubicBezTo>
                        <a:pt x="130" y="141"/>
                        <a:pt x="130" y="141"/>
                        <a:pt x="130" y="141"/>
                      </a:cubicBezTo>
                      <a:cubicBezTo>
                        <a:pt x="130" y="141"/>
                        <a:pt x="130" y="140"/>
                        <a:pt x="130" y="140"/>
                      </a:cubicBezTo>
                      <a:moveTo>
                        <a:pt x="74" y="140"/>
                      </a:moveTo>
                      <a:cubicBezTo>
                        <a:pt x="74" y="141"/>
                        <a:pt x="73" y="141"/>
                        <a:pt x="73" y="141"/>
                      </a:cubicBezTo>
                      <a:cubicBezTo>
                        <a:pt x="74" y="141"/>
                        <a:pt x="74" y="141"/>
                        <a:pt x="75" y="142"/>
                      </a:cubicBezTo>
                      <a:cubicBezTo>
                        <a:pt x="75" y="141"/>
                        <a:pt x="75" y="141"/>
                        <a:pt x="75" y="141"/>
                      </a:cubicBezTo>
                      <a:cubicBezTo>
                        <a:pt x="75" y="141"/>
                        <a:pt x="74" y="141"/>
                        <a:pt x="74" y="140"/>
                      </a:cubicBezTo>
                      <a:moveTo>
                        <a:pt x="115" y="140"/>
                      </a:moveTo>
                      <a:cubicBezTo>
                        <a:pt x="114" y="142"/>
                        <a:pt x="113" y="143"/>
                        <a:pt x="112" y="145"/>
                      </a:cubicBezTo>
                      <a:cubicBezTo>
                        <a:pt x="115" y="147"/>
                        <a:pt x="118" y="149"/>
                        <a:pt x="121" y="150"/>
                      </a:cubicBezTo>
                      <a:cubicBezTo>
                        <a:pt x="122" y="149"/>
                        <a:pt x="123" y="147"/>
                        <a:pt x="124" y="146"/>
                      </a:cubicBezTo>
                      <a:cubicBezTo>
                        <a:pt x="121" y="144"/>
                        <a:pt x="118" y="142"/>
                        <a:pt x="115" y="140"/>
                      </a:cubicBezTo>
                      <a:moveTo>
                        <a:pt x="67" y="140"/>
                      </a:moveTo>
                      <a:cubicBezTo>
                        <a:pt x="67" y="141"/>
                        <a:pt x="66" y="142"/>
                        <a:pt x="66" y="142"/>
                      </a:cubicBezTo>
                      <a:cubicBezTo>
                        <a:pt x="67" y="143"/>
                        <a:pt x="68" y="144"/>
                        <a:pt x="69" y="144"/>
                      </a:cubicBezTo>
                      <a:cubicBezTo>
                        <a:pt x="69" y="143"/>
                        <a:pt x="70" y="142"/>
                        <a:pt x="70" y="141"/>
                      </a:cubicBezTo>
                      <a:cubicBezTo>
                        <a:pt x="69" y="141"/>
                        <a:pt x="68" y="140"/>
                        <a:pt x="67" y="140"/>
                      </a:cubicBezTo>
                      <a:moveTo>
                        <a:pt x="74" y="140"/>
                      </a:moveTo>
                      <a:cubicBezTo>
                        <a:pt x="74" y="140"/>
                        <a:pt x="74" y="140"/>
                        <a:pt x="74" y="140"/>
                      </a:cubicBezTo>
                      <a:cubicBezTo>
                        <a:pt x="74" y="140"/>
                        <a:pt x="75" y="140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40"/>
                        <a:pt x="75" y="140"/>
                        <a:pt x="74" y="140"/>
                      </a:cubicBezTo>
                      <a:moveTo>
                        <a:pt x="49" y="140"/>
                      </a:moveTo>
                      <a:cubicBezTo>
                        <a:pt x="48" y="141"/>
                        <a:pt x="47" y="142"/>
                        <a:pt x="46" y="144"/>
                      </a:cubicBezTo>
                      <a:cubicBezTo>
                        <a:pt x="47" y="144"/>
                        <a:pt x="47" y="144"/>
                        <a:pt x="47" y="144"/>
                      </a:cubicBezTo>
                      <a:cubicBezTo>
                        <a:pt x="48" y="145"/>
                        <a:pt x="48" y="145"/>
                        <a:pt x="48" y="145"/>
                      </a:cubicBezTo>
                      <a:cubicBezTo>
                        <a:pt x="49" y="145"/>
                        <a:pt x="49" y="145"/>
                        <a:pt x="49" y="144"/>
                      </a:cubicBezTo>
                      <a:cubicBezTo>
                        <a:pt x="49" y="145"/>
                        <a:pt x="49" y="145"/>
                        <a:pt x="49" y="145"/>
                      </a:cubicBezTo>
                      <a:cubicBezTo>
                        <a:pt x="49" y="145"/>
                        <a:pt x="49" y="145"/>
                        <a:pt x="49" y="145"/>
                      </a:cubicBezTo>
                      <a:cubicBezTo>
                        <a:pt x="50" y="144"/>
                        <a:pt x="50" y="142"/>
                        <a:pt x="51" y="141"/>
                      </a:cubicBezTo>
                      <a:cubicBezTo>
                        <a:pt x="51" y="140"/>
                        <a:pt x="50" y="140"/>
                        <a:pt x="49" y="140"/>
                      </a:cubicBezTo>
                      <a:moveTo>
                        <a:pt x="78" y="139"/>
                      </a:moveTo>
                      <a:cubicBezTo>
                        <a:pt x="78" y="140"/>
                        <a:pt x="78" y="140"/>
                        <a:pt x="78" y="141"/>
                      </a:cubicBezTo>
                      <a:cubicBezTo>
                        <a:pt x="80" y="142"/>
                        <a:pt x="82" y="144"/>
                        <a:pt x="85" y="145"/>
                      </a:cubicBezTo>
                      <a:cubicBezTo>
                        <a:pt x="85" y="145"/>
                        <a:pt x="85" y="144"/>
                        <a:pt x="85" y="144"/>
                      </a:cubicBezTo>
                      <a:cubicBezTo>
                        <a:pt x="83" y="142"/>
                        <a:pt x="81" y="141"/>
                        <a:pt x="78" y="139"/>
                      </a:cubicBezTo>
                      <a:moveTo>
                        <a:pt x="134" y="139"/>
                      </a:moveTo>
                      <a:cubicBezTo>
                        <a:pt x="134" y="139"/>
                        <a:pt x="134" y="140"/>
                        <a:pt x="134" y="140"/>
                      </a:cubicBezTo>
                      <a:cubicBezTo>
                        <a:pt x="134" y="140"/>
                        <a:pt x="134" y="140"/>
                        <a:pt x="134" y="140"/>
                      </a:cubicBezTo>
                      <a:cubicBezTo>
                        <a:pt x="135" y="141"/>
                        <a:pt x="137" y="142"/>
                        <a:pt x="138" y="143"/>
                      </a:cubicBezTo>
                      <a:cubicBezTo>
                        <a:pt x="139" y="142"/>
                        <a:pt x="139" y="142"/>
                        <a:pt x="139" y="142"/>
                      </a:cubicBezTo>
                      <a:cubicBezTo>
                        <a:pt x="137" y="141"/>
                        <a:pt x="136" y="140"/>
                        <a:pt x="134" y="139"/>
                      </a:cubicBezTo>
                      <a:moveTo>
                        <a:pt x="97" y="139"/>
                      </a:moveTo>
                      <a:cubicBezTo>
                        <a:pt x="96" y="140"/>
                        <a:pt x="95" y="141"/>
                        <a:pt x="94" y="143"/>
                      </a:cubicBezTo>
                      <a:cubicBezTo>
                        <a:pt x="98" y="145"/>
                        <a:pt x="102" y="148"/>
                        <a:pt x="106" y="150"/>
                      </a:cubicBezTo>
                      <a:cubicBezTo>
                        <a:pt x="107" y="149"/>
                        <a:pt x="108" y="147"/>
                        <a:pt x="109" y="146"/>
                      </a:cubicBezTo>
                      <a:cubicBezTo>
                        <a:pt x="106" y="144"/>
                        <a:pt x="102" y="142"/>
                        <a:pt x="97" y="139"/>
                      </a:cubicBezTo>
                      <a:moveTo>
                        <a:pt x="68" y="139"/>
                      </a:moveTo>
                      <a:cubicBezTo>
                        <a:pt x="68" y="139"/>
                        <a:pt x="68" y="139"/>
                        <a:pt x="68" y="139"/>
                      </a:cubicBezTo>
                      <a:cubicBezTo>
                        <a:pt x="69" y="140"/>
                        <a:pt x="70" y="140"/>
                        <a:pt x="71" y="141"/>
                      </a:cubicBezTo>
                      <a:cubicBezTo>
                        <a:pt x="71" y="141"/>
                        <a:pt x="71" y="140"/>
                        <a:pt x="71" y="140"/>
                      </a:cubicBezTo>
                      <a:cubicBezTo>
                        <a:pt x="70" y="140"/>
                        <a:pt x="69" y="139"/>
                        <a:pt x="68" y="139"/>
                      </a:cubicBezTo>
                      <a:moveTo>
                        <a:pt x="68" y="138"/>
                      </a:moveTo>
                      <a:cubicBezTo>
                        <a:pt x="68" y="138"/>
                        <a:pt x="68" y="138"/>
                        <a:pt x="68" y="138"/>
                      </a:cubicBezTo>
                      <a:cubicBezTo>
                        <a:pt x="69" y="139"/>
                        <a:pt x="70" y="139"/>
                        <a:pt x="71" y="140"/>
                      </a:cubicBezTo>
                      <a:cubicBezTo>
                        <a:pt x="71" y="140"/>
                        <a:pt x="71" y="140"/>
                        <a:pt x="71" y="140"/>
                      </a:cubicBezTo>
                      <a:cubicBezTo>
                        <a:pt x="70" y="139"/>
                        <a:pt x="69" y="139"/>
                        <a:pt x="68" y="138"/>
                      </a:cubicBezTo>
                      <a:moveTo>
                        <a:pt x="97" y="138"/>
                      </a:moveTo>
                      <a:cubicBezTo>
                        <a:pt x="97" y="138"/>
                        <a:pt x="97" y="138"/>
                        <a:pt x="97" y="139"/>
                      </a:cubicBezTo>
                      <a:cubicBezTo>
                        <a:pt x="101" y="141"/>
                        <a:pt x="105" y="143"/>
                        <a:pt x="109" y="146"/>
                      </a:cubicBezTo>
                      <a:cubicBezTo>
                        <a:pt x="109" y="146"/>
                        <a:pt x="109" y="145"/>
                        <a:pt x="109" y="145"/>
                      </a:cubicBezTo>
                      <a:cubicBezTo>
                        <a:pt x="105" y="143"/>
                        <a:pt x="101" y="140"/>
                        <a:pt x="97" y="138"/>
                      </a:cubicBezTo>
                      <a:moveTo>
                        <a:pt x="35" y="138"/>
                      </a:moveTo>
                      <a:cubicBezTo>
                        <a:pt x="34" y="138"/>
                        <a:pt x="34" y="138"/>
                        <a:pt x="34" y="138"/>
                      </a:cubicBezTo>
                      <a:cubicBezTo>
                        <a:pt x="34" y="139"/>
                        <a:pt x="35" y="139"/>
                        <a:pt x="35" y="139"/>
                      </a:cubicBezTo>
                      <a:cubicBezTo>
                        <a:pt x="35" y="139"/>
                        <a:pt x="35" y="139"/>
                        <a:pt x="35" y="138"/>
                      </a:cubicBezTo>
                      <a:cubicBezTo>
                        <a:pt x="35" y="138"/>
                        <a:pt x="35" y="138"/>
                        <a:pt x="35" y="138"/>
                      </a:cubicBezTo>
                      <a:moveTo>
                        <a:pt x="132" y="138"/>
                      </a:moveTo>
                      <a:cubicBezTo>
                        <a:pt x="132" y="138"/>
                        <a:pt x="132" y="138"/>
                        <a:pt x="132" y="139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8"/>
                        <a:pt x="132" y="138"/>
                        <a:pt x="132" y="138"/>
                      </a:cubicBezTo>
                      <a:cubicBezTo>
                        <a:pt x="132" y="138"/>
                        <a:pt x="132" y="138"/>
                        <a:pt x="132" y="138"/>
                      </a:cubicBezTo>
                      <a:moveTo>
                        <a:pt x="75" y="138"/>
                      </a:moveTo>
                      <a:cubicBezTo>
                        <a:pt x="75" y="138"/>
                        <a:pt x="75" y="139"/>
                        <a:pt x="74" y="139"/>
                      </a:cubicBezTo>
                      <a:cubicBezTo>
                        <a:pt x="75" y="139"/>
                        <a:pt x="75" y="140"/>
                        <a:pt x="76" y="140"/>
                      </a:cubicBezTo>
                      <a:cubicBezTo>
                        <a:pt x="77" y="138"/>
                        <a:pt x="77" y="138"/>
                        <a:pt x="77" y="138"/>
                      </a:cubicBezTo>
                      <a:cubicBezTo>
                        <a:pt x="76" y="138"/>
                        <a:pt x="76" y="138"/>
                        <a:pt x="75" y="138"/>
                      </a:cubicBezTo>
                      <a:moveTo>
                        <a:pt x="132" y="137"/>
                      </a:moveTo>
                      <a:cubicBezTo>
                        <a:pt x="131" y="138"/>
                        <a:pt x="131" y="138"/>
                        <a:pt x="131" y="138"/>
                      </a:cubicBezTo>
                      <a:cubicBezTo>
                        <a:pt x="131" y="138"/>
                        <a:pt x="131" y="138"/>
                        <a:pt x="131" y="139"/>
                      </a:cubicBezTo>
                      <a:cubicBezTo>
                        <a:pt x="132" y="138"/>
                        <a:pt x="132" y="138"/>
                        <a:pt x="132" y="138"/>
                      </a:cubicBezTo>
                      <a:cubicBezTo>
                        <a:pt x="132" y="138"/>
                        <a:pt x="132" y="138"/>
                        <a:pt x="132" y="137"/>
                      </a:cubicBezTo>
                      <a:moveTo>
                        <a:pt x="69" y="137"/>
                      </a:moveTo>
                      <a:cubicBezTo>
                        <a:pt x="69" y="138"/>
                        <a:pt x="69" y="138"/>
                        <a:pt x="68" y="138"/>
                      </a:cubicBezTo>
                      <a:cubicBezTo>
                        <a:pt x="69" y="139"/>
                        <a:pt x="70" y="139"/>
                        <a:pt x="71" y="140"/>
                      </a:cubicBezTo>
                      <a:cubicBezTo>
                        <a:pt x="71" y="139"/>
                        <a:pt x="71" y="139"/>
                        <a:pt x="71" y="139"/>
                      </a:cubicBezTo>
                      <a:cubicBezTo>
                        <a:pt x="71" y="139"/>
                        <a:pt x="70" y="138"/>
                        <a:pt x="69" y="137"/>
                      </a:cubicBezTo>
                      <a:moveTo>
                        <a:pt x="18" y="137"/>
                      </a:moveTo>
                      <a:cubicBezTo>
                        <a:pt x="17" y="139"/>
                        <a:pt x="16" y="140"/>
                        <a:pt x="16" y="141"/>
                      </a:cubicBezTo>
                      <a:cubicBezTo>
                        <a:pt x="16" y="142"/>
                        <a:pt x="17" y="142"/>
                        <a:pt x="17" y="143"/>
                      </a:cubicBezTo>
                      <a:cubicBezTo>
                        <a:pt x="18" y="141"/>
                        <a:pt x="19" y="140"/>
                        <a:pt x="20" y="138"/>
                      </a:cubicBezTo>
                      <a:cubicBezTo>
                        <a:pt x="19" y="138"/>
                        <a:pt x="19" y="138"/>
                        <a:pt x="18" y="137"/>
                      </a:cubicBezTo>
                      <a:moveTo>
                        <a:pt x="98" y="137"/>
                      </a:moveTo>
                      <a:cubicBezTo>
                        <a:pt x="98" y="137"/>
                        <a:pt x="98" y="137"/>
                        <a:pt x="98" y="137"/>
                      </a:cubicBezTo>
                      <a:cubicBezTo>
                        <a:pt x="102" y="140"/>
                        <a:pt x="106" y="142"/>
                        <a:pt x="110" y="145"/>
                      </a:cubicBezTo>
                      <a:cubicBezTo>
                        <a:pt x="110" y="144"/>
                        <a:pt x="110" y="144"/>
                        <a:pt x="110" y="144"/>
                      </a:cubicBezTo>
                      <a:cubicBezTo>
                        <a:pt x="106" y="142"/>
                        <a:pt x="102" y="139"/>
                        <a:pt x="98" y="137"/>
                      </a:cubicBezTo>
                      <a:moveTo>
                        <a:pt x="69" y="137"/>
                      </a:moveTo>
                      <a:cubicBezTo>
                        <a:pt x="69" y="137"/>
                        <a:pt x="69" y="137"/>
                        <a:pt x="69" y="137"/>
                      </a:cubicBezTo>
                      <a:cubicBezTo>
                        <a:pt x="70" y="137"/>
                        <a:pt x="71" y="138"/>
                        <a:pt x="72" y="139"/>
                      </a:cubicBezTo>
                      <a:cubicBezTo>
                        <a:pt x="72" y="138"/>
                        <a:pt x="72" y="138"/>
                        <a:pt x="72" y="138"/>
                      </a:cubicBezTo>
                      <a:cubicBezTo>
                        <a:pt x="71" y="138"/>
                        <a:pt x="70" y="137"/>
                        <a:pt x="69" y="137"/>
                      </a:cubicBezTo>
                      <a:moveTo>
                        <a:pt x="32" y="136"/>
                      </a:moveTo>
                      <a:cubicBezTo>
                        <a:pt x="32" y="137"/>
                        <a:pt x="32" y="137"/>
                        <a:pt x="32" y="137"/>
                      </a:cubicBezTo>
                      <a:cubicBezTo>
                        <a:pt x="32" y="137"/>
                        <a:pt x="33" y="138"/>
                        <a:pt x="34" y="138"/>
                      </a:cubicBezTo>
                      <a:cubicBezTo>
                        <a:pt x="34" y="138"/>
                        <a:pt x="34" y="138"/>
                        <a:pt x="34" y="138"/>
                      </a:cubicBezTo>
                      <a:cubicBezTo>
                        <a:pt x="33" y="137"/>
                        <a:pt x="33" y="137"/>
                        <a:pt x="32" y="136"/>
                      </a:cubicBezTo>
                      <a:moveTo>
                        <a:pt x="15" y="136"/>
                      </a:moveTo>
                      <a:cubicBezTo>
                        <a:pt x="14" y="137"/>
                        <a:pt x="14" y="138"/>
                        <a:pt x="13" y="140"/>
                      </a:cubicBezTo>
                      <a:cubicBezTo>
                        <a:pt x="13" y="140"/>
                        <a:pt x="13" y="140"/>
                        <a:pt x="13" y="140"/>
                      </a:cubicBezTo>
                      <a:cubicBezTo>
                        <a:pt x="16" y="136"/>
                        <a:pt x="16" y="136"/>
                        <a:pt x="16" y="136"/>
                      </a:cubicBezTo>
                      <a:cubicBezTo>
                        <a:pt x="16" y="136"/>
                        <a:pt x="15" y="136"/>
                        <a:pt x="15" y="136"/>
                      </a:cubicBezTo>
                      <a:moveTo>
                        <a:pt x="70" y="135"/>
                      </a:moveTo>
                      <a:cubicBezTo>
                        <a:pt x="70" y="135"/>
                        <a:pt x="70" y="136"/>
                        <a:pt x="70" y="136"/>
                      </a:cubicBezTo>
                      <a:cubicBezTo>
                        <a:pt x="70" y="137"/>
                        <a:pt x="71" y="137"/>
                        <a:pt x="72" y="138"/>
                      </a:cubicBezTo>
                      <a:cubicBezTo>
                        <a:pt x="73" y="137"/>
                        <a:pt x="73" y="137"/>
                        <a:pt x="73" y="136"/>
                      </a:cubicBezTo>
                      <a:cubicBezTo>
                        <a:pt x="73" y="136"/>
                        <a:pt x="72" y="136"/>
                        <a:pt x="72" y="135"/>
                      </a:cubicBezTo>
                      <a:cubicBezTo>
                        <a:pt x="72" y="135"/>
                        <a:pt x="72" y="135"/>
                        <a:pt x="72" y="135"/>
                      </a:cubicBezTo>
                      <a:cubicBezTo>
                        <a:pt x="71" y="135"/>
                        <a:pt x="71" y="135"/>
                        <a:pt x="70" y="135"/>
                      </a:cubicBezTo>
                      <a:moveTo>
                        <a:pt x="145" y="134"/>
                      </a:moveTo>
                      <a:cubicBezTo>
                        <a:pt x="143" y="137"/>
                        <a:pt x="142" y="139"/>
                        <a:pt x="141" y="141"/>
                      </a:cubicBezTo>
                      <a:cubicBezTo>
                        <a:pt x="142" y="142"/>
                        <a:pt x="144" y="143"/>
                        <a:pt x="146" y="144"/>
                      </a:cubicBezTo>
                      <a:cubicBezTo>
                        <a:pt x="147" y="142"/>
                        <a:pt x="148" y="140"/>
                        <a:pt x="150" y="137"/>
                      </a:cubicBezTo>
                      <a:cubicBezTo>
                        <a:pt x="148" y="137"/>
                        <a:pt x="147" y="136"/>
                        <a:pt x="146" y="135"/>
                      </a:cubicBezTo>
                      <a:cubicBezTo>
                        <a:pt x="146" y="135"/>
                        <a:pt x="145" y="135"/>
                        <a:pt x="145" y="134"/>
                      </a:cubicBezTo>
                      <a:moveTo>
                        <a:pt x="119" y="134"/>
                      </a:moveTo>
                      <a:cubicBezTo>
                        <a:pt x="117" y="136"/>
                        <a:pt x="116" y="138"/>
                        <a:pt x="115" y="140"/>
                      </a:cubicBezTo>
                      <a:cubicBezTo>
                        <a:pt x="118" y="142"/>
                        <a:pt x="121" y="144"/>
                        <a:pt x="124" y="146"/>
                      </a:cubicBezTo>
                      <a:cubicBezTo>
                        <a:pt x="125" y="144"/>
                        <a:pt x="126" y="143"/>
                        <a:pt x="126" y="142"/>
                      </a:cubicBezTo>
                      <a:cubicBezTo>
                        <a:pt x="127" y="141"/>
                        <a:pt x="127" y="140"/>
                        <a:pt x="128" y="139"/>
                      </a:cubicBezTo>
                      <a:cubicBezTo>
                        <a:pt x="125" y="137"/>
                        <a:pt x="122" y="136"/>
                        <a:pt x="119" y="134"/>
                      </a:cubicBezTo>
                      <a:moveTo>
                        <a:pt x="57" y="133"/>
                      </a:moveTo>
                      <a:cubicBezTo>
                        <a:pt x="57" y="133"/>
                        <a:pt x="56" y="133"/>
                        <a:pt x="56" y="134"/>
                      </a:cubicBezTo>
                      <a:cubicBezTo>
                        <a:pt x="57" y="134"/>
                        <a:pt x="57" y="134"/>
                        <a:pt x="58" y="134"/>
                      </a:cubicBezTo>
                      <a:cubicBezTo>
                        <a:pt x="57" y="134"/>
                        <a:pt x="57" y="134"/>
                        <a:pt x="56" y="134"/>
                      </a:cubicBezTo>
                      <a:cubicBezTo>
                        <a:pt x="56" y="134"/>
                        <a:pt x="55" y="135"/>
                        <a:pt x="55" y="136"/>
                      </a:cubicBezTo>
                      <a:cubicBezTo>
                        <a:pt x="55" y="136"/>
                        <a:pt x="56" y="137"/>
                        <a:pt x="56" y="137"/>
                      </a:cubicBezTo>
                      <a:cubicBezTo>
                        <a:pt x="57" y="136"/>
                        <a:pt x="57" y="135"/>
                        <a:pt x="58" y="134"/>
                      </a:cubicBezTo>
                      <a:cubicBezTo>
                        <a:pt x="57" y="134"/>
                        <a:pt x="57" y="134"/>
                        <a:pt x="57" y="133"/>
                      </a:cubicBezTo>
                      <a:moveTo>
                        <a:pt x="37" y="133"/>
                      </a:moveTo>
                      <a:cubicBezTo>
                        <a:pt x="37" y="134"/>
                        <a:pt x="36" y="136"/>
                        <a:pt x="35" y="137"/>
                      </a:cubicBezTo>
                      <a:cubicBezTo>
                        <a:pt x="35" y="137"/>
                        <a:pt x="36" y="137"/>
                        <a:pt x="36" y="138"/>
                      </a:cubicBezTo>
                      <a:cubicBezTo>
                        <a:pt x="37" y="136"/>
                        <a:pt x="38" y="135"/>
                        <a:pt x="38" y="133"/>
                      </a:cubicBezTo>
                      <a:cubicBezTo>
                        <a:pt x="38" y="133"/>
                        <a:pt x="38" y="133"/>
                        <a:pt x="37" y="133"/>
                      </a:cubicBezTo>
                      <a:moveTo>
                        <a:pt x="101" y="132"/>
                      </a:moveTo>
                      <a:cubicBezTo>
                        <a:pt x="100" y="134"/>
                        <a:pt x="99" y="135"/>
                        <a:pt x="98" y="137"/>
                      </a:cubicBezTo>
                      <a:cubicBezTo>
                        <a:pt x="102" y="139"/>
                        <a:pt x="106" y="141"/>
                        <a:pt x="110" y="144"/>
                      </a:cubicBezTo>
                      <a:cubicBezTo>
                        <a:pt x="111" y="142"/>
                        <a:pt x="112" y="141"/>
                        <a:pt x="113" y="139"/>
                      </a:cubicBezTo>
                      <a:cubicBezTo>
                        <a:pt x="109" y="137"/>
                        <a:pt x="105" y="134"/>
                        <a:pt x="101" y="132"/>
                      </a:cubicBezTo>
                      <a:moveTo>
                        <a:pt x="57" y="132"/>
                      </a:moveTo>
                      <a:cubicBezTo>
                        <a:pt x="57" y="132"/>
                        <a:pt x="57" y="132"/>
                        <a:pt x="57" y="133"/>
                      </a:cubicBezTo>
                      <a:cubicBezTo>
                        <a:pt x="57" y="133"/>
                        <a:pt x="58" y="133"/>
                        <a:pt x="58" y="133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58" y="133"/>
                        <a:pt x="58" y="132"/>
                        <a:pt x="57" y="132"/>
                      </a:cubicBezTo>
                      <a:moveTo>
                        <a:pt x="54" y="132"/>
                      </a:moveTo>
                      <a:cubicBezTo>
                        <a:pt x="53" y="133"/>
                        <a:pt x="53" y="134"/>
                        <a:pt x="52" y="134"/>
                      </a:cubicBezTo>
                      <a:cubicBezTo>
                        <a:pt x="53" y="135"/>
                        <a:pt x="54" y="135"/>
                        <a:pt x="54" y="136"/>
                      </a:cubicBezTo>
                      <a:cubicBezTo>
                        <a:pt x="54" y="136"/>
                        <a:pt x="54" y="136"/>
                        <a:pt x="54" y="136"/>
                      </a:cubicBezTo>
                      <a:cubicBezTo>
                        <a:pt x="55" y="135"/>
                        <a:pt x="55" y="134"/>
                        <a:pt x="56" y="133"/>
                      </a:cubicBezTo>
                      <a:cubicBezTo>
                        <a:pt x="55" y="133"/>
                        <a:pt x="54" y="132"/>
                        <a:pt x="54" y="132"/>
                      </a:cubicBezTo>
                      <a:moveTo>
                        <a:pt x="54" y="132"/>
                      </a:moveTo>
                      <a:cubicBezTo>
                        <a:pt x="54" y="132"/>
                        <a:pt x="54" y="132"/>
                        <a:pt x="54" y="132"/>
                      </a:cubicBezTo>
                      <a:cubicBezTo>
                        <a:pt x="54" y="132"/>
                        <a:pt x="55" y="133"/>
                        <a:pt x="56" y="133"/>
                      </a:cubicBezTo>
                      <a:cubicBezTo>
                        <a:pt x="56" y="133"/>
                        <a:pt x="56" y="133"/>
                        <a:pt x="56" y="133"/>
                      </a:cubicBezTo>
                      <a:cubicBezTo>
                        <a:pt x="55" y="133"/>
                        <a:pt x="55" y="132"/>
                        <a:pt x="54" y="132"/>
                      </a:cubicBezTo>
                      <a:moveTo>
                        <a:pt x="35" y="132"/>
                      </a:moveTo>
                      <a:cubicBezTo>
                        <a:pt x="34" y="133"/>
                        <a:pt x="33" y="134"/>
                        <a:pt x="33" y="136"/>
                      </a:cubicBezTo>
                      <a:cubicBezTo>
                        <a:pt x="33" y="136"/>
                        <a:pt x="34" y="136"/>
                        <a:pt x="35" y="137"/>
                      </a:cubicBezTo>
                      <a:cubicBezTo>
                        <a:pt x="35" y="136"/>
                        <a:pt x="36" y="134"/>
                        <a:pt x="37" y="133"/>
                      </a:cubicBezTo>
                      <a:cubicBezTo>
                        <a:pt x="36" y="132"/>
                        <a:pt x="36" y="132"/>
                        <a:pt x="35" y="132"/>
                      </a:cubicBezTo>
                      <a:moveTo>
                        <a:pt x="121" y="131"/>
                      </a:move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3" y="134"/>
                        <a:pt x="126" y="135"/>
                        <a:pt x="129" y="137"/>
                      </a:cubicBezTo>
                      <a:cubicBezTo>
                        <a:pt x="129" y="137"/>
                        <a:pt x="129" y="137"/>
                        <a:pt x="130" y="136"/>
                      </a:cubicBezTo>
                      <a:cubicBezTo>
                        <a:pt x="127" y="134"/>
                        <a:pt x="124" y="133"/>
                        <a:pt x="121" y="131"/>
                      </a:cubicBezTo>
                      <a:moveTo>
                        <a:pt x="58" y="131"/>
                      </a:moveTo>
                      <a:cubicBezTo>
                        <a:pt x="58" y="131"/>
                        <a:pt x="58" y="131"/>
                        <a:pt x="58" y="131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2"/>
                        <a:pt x="59" y="132"/>
                        <a:pt x="59" y="132"/>
                      </a:cubicBezTo>
                      <a:cubicBezTo>
                        <a:pt x="59" y="131"/>
                        <a:pt x="58" y="131"/>
                        <a:pt x="58" y="131"/>
                      </a:cubicBezTo>
                      <a:moveTo>
                        <a:pt x="139" y="131"/>
                      </a:moveTo>
                      <a:cubicBezTo>
                        <a:pt x="138" y="133"/>
                        <a:pt x="136" y="135"/>
                        <a:pt x="135" y="138"/>
                      </a:cubicBezTo>
                      <a:cubicBezTo>
                        <a:pt x="137" y="139"/>
                        <a:pt x="138" y="140"/>
                        <a:pt x="140" y="140"/>
                      </a:cubicBezTo>
                      <a:cubicBezTo>
                        <a:pt x="141" y="138"/>
                        <a:pt x="143" y="136"/>
                        <a:pt x="144" y="134"/>
                      </a:cubicBezTo>
                      <a:cubicBezTo>
                        <a:pt x="142" y="133"/>
                        <a:pt x="141" y="132"/>
                        <a:pt x="139" y="131"/>
                      </a:cubicBezTo>
                      <a:moveTo>
                        <a:pt x="84" y="131"/>
                      </a:moveTo>
                      <a:cubicBezTo>
                        <a:pt x="83" y="132"/>
                        <a:pt x="82" y="133"/>
                        <a:pt x="81" y="135"/>
                      </a:cubicBezTo>
                      <a:cubicBezTo>
                        <a:pt x="83" y="136"/>
                        <a:pt x="86" y="138"/>
                        <a:pt x="88" y="139"/>
                      </a:cubicBezTo>
                      <a:cubicBezTo>
                        <a:pt x="89" y="138"/>
                        <a:pt x="90" y="136"/>
                        <a:pt x="90" y="135"/>
                      </a:cubicBezTo>
                      <a:cubicBezTo>
                        <a:pt x="88" y="133"/>
                        <a:pt x="86" y="132"/>
                        <a:pt x="84" y="131"/>
                      </a:cubicBezTo>
                      <a:moveTo>
                        <a:pt x="22" y="130"/>
                      </a:moveTo>
                      <a:cubicBezTo>
                        <a:pt x="22" y="131"/>
                        <a:pt x="22" y="131"/>
                        <a:pt x="22" y="131"/>
                      </a:cubicBezTo>
                      <a:cubicBezTo>
                        <a:pt x="23" y="132"/>
                        <a:pt x="23" y="132"/>
                        <a:pt x="23" y="132"/>
                      </a:cubicBezTo>
                      <a:cubicBezTo>
                        <a:pt x="23" y="132"/>
                        <a:pt x="24" y="132"/>
                        <a:pt x="24" y="131"/>
                      </a:cubicBezTo>
                      <a:cubicBezTo>
                        <a:pt x="23" y="131"/>
                        <a:pt x="22" y="131"/>
                        <a:pt x="22" y="130"/>
                      </a:cubicBezTo>
                      <a:moveTo>
                        <a:pt x="55" y="130"/>
                      </a:moveTo>
                      <a:cubicBezTo>
                        <a:pt x="55" y="131"/>
                        <a:pt x="54" y="131"/>
                        <a:pt x="54" y="131"/>
                      </a:cubicBezTo>
                      <a:cubicBezTo>
                        <a:pt x="55" y="131"/>
                        <a:pt x="56" y="132"/>
                        <a:pt x="56" y="132"/>
                      </a:cubicBezTo>
                      <a:cubicBezTo>
                        <a:pt x="57" y="132"/>
                        <a:pt x="57" y="132"/>
                        <a:pt x="57" y="132"/>
                      </a:cubicBezTo>
                      <a:cubicBezTo>
                        <a:pt x="56" y="131"/>
                        <a:pt x="55" y="131"/>
                        <a:pt x="55" y="130"/>
                      </a:cubicBezTo>
                      <a:moveTo>
                        <a:pt x="84" y="130"/>
                      </a:moveTo>
                      <a:cubicBezTo>
                        <a:pt x="84" y="130"/>
                        <a:pt x="84" y="130"/>
                        <a:pt x="84" y="131"/>
                      </a:cubicBezTo>
                      <a:cubicBezTo>
                        <a:pt x="86" y="132"/>
                        <a:pt x="88" y="133"/>
                        <a:pt x="91" y="135"/>
                      </a:cubicBezTo>
                      <a:cubicBezTo>
                        <a:pt x="91" y="135"/>
                        <a:pt x="91" y="134"/>
                        <a:pt x="91" y="134"/>
                      </a:cubicBezTo>
                      <a:cubicBezTo>
                        <a:pt x="90" y="134"/>
                        <a:pt x="89" y="133"/>
                        <a:pt x="88" y="132"/>
                      </a:cubicBezTo>
                      <a:cubicBezTo>
                        <a:pt x="87" y="132"/>
                        <a:pt x="85" y="131"/>
                        <a:pt x="84" y="130"/>
                      </a:cubicBezTo>
                      <a:moveTo>
                        <a:pt x="58" y="130"/>
                      </a:moveTo>
                      <a:cubicBezTo>
                        <a:pt x="58" y="130"/>
                        <a:pt x="58" y="130"/>
                        <a:pt x="58" y="130"/>
                      </a:cubicBezTo>
                      <a:cubicBezTo>
                        <a:pt x="59" y="131"/>
                        <a:pt x="59" y="131"/>
                        <a:pt x="60" y="131"/>
                      </a:cubicBezTo>
                      <a:cubicBezTo>
                        <a:pt x="60" y="131"/>
                        <a:pt x="60" y="131"/>
                        <a:pt x="60" y="131"/>
                      </a:cubicBezTo>
                      <a:cubicBezTo>
                        <a:pt x="59" y="131"/>
                        <a:pt x="59" y="130"/>
                        <a:pt x="58" y="130"/>
                      </a:cubicBezTo>
                      <a:moveTo>
                        <a:pt x="137" y="130"/>
                      </a:moveTo>
                      <a:cubicBezTo>
                        <a:pt x="136" y="132"/>
                        <a:pt x="134" y="134"/>
                        <a:pt x="133" y="136"/>
                      </a:cubicBezTo>
                      <a:cubicBezTo>
                        <a:pt x="133" y="136"/>
                        <a:pt x="133" y="136"/>
                        <a:pt x="133" y="136"/>
                      </a:cubicBezTo>
                      <a:cubicBezTo>
                        <a:pt x="137" y="130"/>
                        <a:pt x="137" y="130"/>
                        <a:pt x="137" y="130"/>
                      </a:cubicBezTo>
                      <a:cubicBezTo>
                        <a:pt x="137" y="130"/>
                        <a:pt x="137" y="130"/>
                        <a:pt x="137" y="130"/>
                      </a:cubicBezTo>
                      <a:moveTo>
                        <a:pt x="55" y="129"/>
                      </a:moveTo>
                      <a:cubicBezTo>
                        <a:pt x="55" y="129"/>
                        <a:pt x="55" y="130"/>
                        <a:pt x="55" y="130"/>
                      </a:cubicBezTo>
                      <a:cubicBezTo>
                        <a:pt x="56" y="130"/>
                        <a:pt x="56" y="131"/>
                        <a:pt x="57" y="131"/>
                      </a:cubicBezTo>
                      <a:cubicBezTo>
                        <a:pt x="57" y="131"/>
                        <a:pt x="57" y="131"/>
                        <a:pt x="57" y="131"/>
                      </a:cubicBezTo>
                      <a:cubicBezTo>
                        <a:pt x="57" y="130"/>
                        <a:pt x="56" y="130"/>
                        <a:pt x="55" y="129"/>
                      </a:cubicBezTo>
                      <a:moveTo>
                        <a:pt x="136" y="129"/>
                      </a:moveTo>
                      <a:cubicBezTo>
                        <a:pt x="135" y="131"/>
                        <a:pt x="134" y="134"/>
                        <a:pt x="132" y="136"/>
                      </a:cubicBezTo>
                      <a:cubicBezTo>
                        <a:pt x="133" y="136"/>
                        <a:pt x="133" y="136"/>
                        <a:pt x="133" y="136"/>
                      </a:cubicBezTo>
                      <a:cubicBezTo>
                        <a:pt x="137" y="129"/>
                        <a:pt x="137" y="129"/>
                        <a:pt x="137" y="129"/>
                      </a:cubicBezTo>
                      <a:cubicBezTo>
                        <a:pt x="137" y="129"/>
                        <a:pt x="137" y="129"/>
                        <a:pt x="136" y="129"/>
                      </a:cubicBezTo>
                      <a:moveTo>
                        <a:pt x="85" y="129"/>
                      </a:moveTo>
                      <a:cubicBezTo>
                        <a:pt x="85" y="129"/>
                        <a:pt x="84" y="129"/>
                        <a:pt x="84" y="129"/>
                      </a:cubicBezTo>
                      <a:cubicBezTo>
                        <a:pt x="87" y="131"/>
                        <a:pt x="89" y="132"/>
                        <a:pt x="91" y="134"/>
                      </a:cubicBezTo>
                      <a:cubicBezTo>
                        <a:pt x="91" y="133"/>
                        <a:pt x="91" y="133"/>
                        <a:pt x="91" y="133"/>
                      </a:cubicBezTo>
                      <a:cubicBezTo>
                        <a:pt x="89" y="132"/>
                        <a:pt x="87" y="130"/>
                        <a:pt x="85" y="129"/>
                      </a:cubicBezTo>
                      <a:moveTo>
                        <a:pt x="19" y="129"/>
                      </a:moveTo>
                      <a:cubicBezTo>
                        <a:pt x="19" y="129"/>
                        <a:pt x="19" y="129"/>
                        <a:pt x="19" y="129"/>
                      </a:cubicBezTo>
                      <a:cubicBezTo>
                        <a:pt x="20" y="130"/>
                        <a:pt x="20" y="130"/>
                        <a:pt x="20" y="130"/>
                      </a:cubicBezTo>
                      <a:cubicBezTo>
                        <a:pt x="20" y="129"/>
                        <a:pt x="20" y="129"/>
                        <a:pt x="20" y="129"/>
                      </a:cubicBezTo>
                      <a:cubicBezTo>
                        <a:pt x="20" y="129"/>
                        <a:pt x="20" y="129"/>
                        <a:pt x="19" y="129"/>
                      </a:cubicBezTo>
                      <a:moveTo>
                        <a:pt x="80" y="129"/>
                      </a:moveTo>
                      <a:cubicBezTo>
                        <a:pt x="80" y="130"/>
                        <a:pt x="79" y="131"/>
                        <a:pt x="79" y="131"/>
                      </a:cubicBezTo>
                      <a:cubicBezTo>
                        <a:pt x="79" y="132"/>
                        <a:pt x="78" y="132"/>
                        <a:pt x="78" y="133"/>
                      </a:cubicBezTo>
                      <a:cubicBezTo>
                        <a:pt x="78" y="133"/>
                        <a:pt x="79" y="134"/>
                        <a:pt x="79" y="134"/>
                      </a:cubicBezTo>
                      <a:cubicBezTo>
                        <a:pt x="82" y="130"/>
                        <a:pt x="82" y="130"/>
                        <a:pt x="82" y="130"/>
                      </a:cubicBezTo>
                      <a:cubicBezTo>
                        <a:pt x="81" y="129"/>
                        <a:pt x="81" y="129"/>
                        <a:pt x="80" y="129"/>
                      </a:cubicBezTo>
                      <a:moveTo>
                        <a:pt x="138" y="129"/>
                      </a:moveTo>
                      <a:cubicBezTo>
                        <a:pt x="138" y="129"/>
                        <a:pt x="137" y="129"/>
                        <a:pt x="137" y="129"/>
                      </a:cubicBezTo>
                      <a:cubicBezTo>
                        <a:pt x="138" y="129"/>
                        <a:pt x="138" y="129"/>
                        <a:pt x="138" y="129"/>
                      </a:cubicBezTo>
                      <a:cubicBezTo>
                        <a:pt x="138" y="129"/>
                        <a:pt x="138" y="129"/>
                        <a:pt x="138" y="129"/>
                      </a:cubicBezTo>
                      <a:cubicBezTo>
                        <a:pt x="138" y="129"/>
                        <a:pt x="138" y="129"/>
                        <a:pt x="138" y="129"/>
                      </a:cubicBezTo>
                      <a:moveTo>
                        <a:pt x="56" y="128"/>
                      </a:moveTo>
                      <a:cubicBezTo>
                        <a:pt x="56" y="129"/>
                        <a:pt x="56" y="129"/>
                        <a:pt x="56" y="129"/>
                      </a:cubicBezTo>
                      <a:cubicBezTo>
                        <a:pt x="56" y="129"/>
                        <a:pt x="57" y="130"/>
                        <a:pt x="58" y="130"/>
                      </a:cubicBezTo>
                      <a:cubicBezTo>
                        <a:pt x="58" y="130"/>
                        <a:pt x="58" y="130"/>
                        <a:pt x="58" y="130"/>
                      </a:cubicBezTo>
                      <a:cubicBezTo>
                        <a:pt x="57" y="129"/>
                        <a:pt x="57" y="129"/>
                        <a:pt x="56" y="128"/>
                      </a:cubicBezTo>
                      <a:moveTo>
                        <a:pt x="137" y="128"/>
                      </a:moveTo>
                      <a:cubicBezTo>
                        <a:pt x="137" y="128"/>
                        <a:pt x="137" y="128"/>
                        <a:pt x="137" y="128"/>
                      </a:cubicBezTo>
                      <a:cubicBezTo>
                        <a:pt x="137" y="129"/>
                        <a:pt x="137" y="129"/>
                        <a:pt x="137" y="129"/>
                      </a:cubicBezTo>
                      <a:cubicBezTo>
                        <a:pt x="137" y="129"/>
                        <a:pt x="137" y="129"/>
                        <a:pt x="137" y="129"/>
                      </a:cubicBezTo>
                      <a:cubicBezTo>
                        <a:pt x="137" y="129"/>
                        <a:pt x="137" y="128"/>
                        <a:pt x="137" y="128"/>
                      </a:cubicBezTo>
                      <a:moveTo>
                        <a:pt x="81" y="128"/>
                      </a:moveTo>
                      <a:cubicBezTo>
                        <a:pt x="81" y="128"/>
                        <a:pt x="81" y="129"/>
                        <a:pt x="81" y="129"/>
                      </a:cubicBezTo>
                      <a:cubicBezTo>
                        <a:pt x="81" y="129"/>
                        <a:pt x="81" y="129"/>
                        <a:pt x="82" y="129"/>
                      </a:cubicBezTo>
                      <a:cubicBezTo>
                        <a:pt x="82" y="129"/>
                        <a:pt x="82" y="129"/>
                        <a:pt x="82" y="129"/>
                      </a:cubicBezTo>
                      <a:cubicBezTo>
                        <a:pt x="82" y="129"/>
                        <a:pt x="81" y="128"/>
                        <a:pt x="81" y="128"/>
                      </a:cubicBezTo>
                      <a:moveTo>
                        <a:pt x="60" y="128"/>
                      </a:moveTo>
                      <a:cubicBezTo>
                        <a:pt x="59" y="129"/>
                        <a:pt x="59" y="129"/>
                        <a:pt x="59" y="130"/>
                      </a:cubicBezTo>
                      <a:cubicBezTo>
                        <a:pt x="59" y="130"/>
                        <a:pt x="60" y="130"/>
                        <a:pt x="60" y="130"/>
                      </a:cubicBezTo>
                      <a:cubicBezTo>
                        <a:pt x="60" y="130"/>
                        <a:pt x="61" y="129"/>
                        <a:pt x="61" y="129"/>
                      </a:cubicBezTo>
                      <a:cubicBezTo>
                        <a:pt x="61" y="129"/>
                        <a:pt x="60" y="128"/>
                        <a:pt x="60" y="128"/>
                      </a:cubicBezTo>
                      <a:moveTo>
                        <a:pt x="81" y="127"/>
                      </a:moveTo>
                      <a:cubicBezTo>
                        <a:pt x="81" y="127"/>
                        <a:pt x="81" y="127"/>
                        <a:pt x="81" y="127"/>
                      </a:cubicBezTo>
                      <a:cubicBezTo>
                        <a:pt x="82" y="128"/>
                        <a:pt x="82" y="128"/>
                        <a:pt x="82" y="128"/>
                      </a:cubicBezTo>
                      <a:cubicBezTo>
                        <a:pt x="83" y="128"/>
                        <a:pt x="83" y="128"/>
                        <a:pt x="83" y="128"/>
                      </a:cubicBezTo>
                      <a:cubicBezTo>
                        <a:pt x="82" y="128"/>
                        <a:pt x="82" y="127"/>
                        <a:pt x="81" y="127"/>
                      </a:cubicBezTo>
                      <a:moveTo>
                        <a:pt x="57" y="127"/>
                      </a:moveTo>
                      <a:cubicBezTo>
                        <a:pt x="57" y="127"/>
                        <a:pt x="56" y="127"/>
                        <a:pt x="56" y="128"/>
                      </a:cubicBezTo>
                      <a:cubicBezTo>
                        <a:pt x="57" y="128"/>
                        <a:pt x="58" y="129"/>
                        <a:pt x="58" y="129"/>
                      </a:cubicBezTo>
                      <a:cubicBezTo>
                        <a:pt x="59" y="129"/>
                        <a:pt x="59" y="128"/>
                        <a:pt x="59" y="128"/>
                      </a:cubicBezTo>
                      <a:cubicBezTo>
                        <a:pt x="58" y="127"/>
                        <a:pt x="58" y="127"/>
                        <a:pt x="57" y="127"/>
                      </a:cubicBezTo>
                      <a:moveTo>
                        <a:pt x="76" y="126"/>
                      </a:moveTo>
                      <a:cubicBezTo>
                        <a:pt x="75" y="127"/>
                        <a:pt x="74" y="129"/>
                        <a:pt x="73" y="130"/>
                      </a:cubicBezTo>
                      <a:cubicBezTo>
                        <a:pt x="74" y="131"/>
                        <a:pt x="75" y="131"/>
                        <a:pt x="76" y="132"/>
                      </a:cubicBezTo>
                      <a:cubicBezTo>
                        <a:pt x="77" y="130"/>
                        <a:pt x="77" y="129"/>
                        <a:pt x="78" y="128"/>
                      </a:cubicBezTo>
                      <a:cubicBezTo>
                        <a:pt x="77" y="127"/>
                        <a:pt x="76" y="126"/>
                        <a:pt x="76" y="126"/>
                      </a:cubicBezTo>
                      <a:moveTo>
                        <a:pt x="105" y="126"/>
                      </a:moveTo>
                      <a:cubicBezTo>
                        <a:pt x="104" y="128"/>
                        <a:pt x="102" y="130"/>
                        <a:pt x="101" y="132"/>
                      </a:cubicBezTo>
                      <a:cubicBezTo>
                        <a:pt x="105" y="134"/>
                        <a:pt x="109" y="136"/>
                        <a:pt x="113" y="139"/>
                      </a:cubicBezTo>
                      <a:cubicBezTo>
                        <a:pt x="114" y="137"/>
                        <a:pt x="115" y="135"/>
                        <a:pt x="117" y="133"/>
                      </a:cubicBezTo>
                      <a:cubicBezTo>
                        <a:pt x="113" y="130"/>
                        <a:pt x="109" y="128"/>
                        <a:pt x="105" y="126"/>
                      </a:cubicBezTo>
                      <a:moveTo>
                        <a:pt x="25" y="126"/>
                      </a:moveTo>
                      <a:cubicBezTo>
                        <a:pt x="24" y="127"/>
                        <a:pt x="23" y="128"/>
                        <a:pt x="22" y="130"/>
                      </a:cubicBezTo>
                      <a:cubicBezTo>
                        <a:pt x="23" y="130"/>
                        <a:pt x="23" y="130"/>
                        <a:pt x="24" y="131"/>
                      </a:cubicBezTo>
                      <a:cubicBezTo>
                        <a:pt x="25" y="129"/>
                        <a:pt x="26" y="128"/>
                        <a:pt x="26" y="127"/>
                      </a:cubicBezTo>
                      <a:cubicBezTo>
                        <a:pt x="26" y="126"/>
                        <a:pt x="25" y="126"/>
                        <a:pt x="25" y="126"/>
                      </a:cubicBezTo>
                      <a:moveTo>
                        <a:pt x="76" y="125"/>
                      </a:moveTo>
                      <a:cubicBezTo>
                        <a:pt x="76" y="125"/>
                        <a:pt x="76" y="125"/>
                        <a:pt x="76" y="125"/>
                      </a:cubicBezTo>
                      <a:cubicBezTo>
                        <a:pt x="76" y="126"/>
                        <a:pt x="77" y="126"/>
                        <a:pt x="78" y="126"/>
                      </a:cubicBezTo>
                      <a:cubicBezTo>
                        <a:pt x="77" y="126"/>
                        <a:pt x="76" y="126"/>
                        <a:pt x="76" y="125"/>
                      </a:cubicBezTo>
                      <a:cubicBezTo>
                        <a:pt x="76" y="125"/>
                        <a:pt x="76" y="126"/>
                        <a:pt x="76" y="126"/>
                      </a:cubicBezTo>
                      <a:cubicBezTo>
                        <a:pt x="76" y="126"/>
                        <a:pt x="77" y="127"/>
                        <a:pt x="78" y="127"/>
                      </a:cubicBezTo>
                      <a:cubicBezTo>
                        <a:pt x="78" y="127"/>
                        <a:pt x="79" y="127"/>
                        <a:pt x="79" y="127"/>
                      </a:cubicBezTo>
                      <a:cubicBezTo>
                        <a:pt x="78" y="126"/>
                        <a:pt x="77" y="126"/>
                        <a:pt x="76" y="125"/>
                      </a:cubicBezTo>
                      <a:moveTo>
                        <a:pt x="22" y="124"/>
                      </a:moveTo>
                      <a:cubicBezTo>
                        <a:pt x="21" y="126"/>
                        <a:pt x="21" y="127"/>
                        <a:pt x="20" y="128"/>
                      </a:cubicBezTo>
                      <a:cubicBezTo>
                        <a:pt x="20" y="128"/>
                        <a:pt x="20" y="128"/>
                        <a:pt x="20" y="129"/>
                      </a:cubicBezTo>
                      <a:cubicBezTo>
                        <a:pt x="23" y="125"/>
                        <a:pt x="23" y="125"/>
                        <a:pt x="23" y="125"/>
                      </a:cubicBezTo>
                      <a:cubicBezTo>
                        <a:pt x="23" y="124"/>
                        <a:pt x="22" y="124"/>
                        <a:pt x="22" y="124"/>
                      </a:cubicBezTo>
                      <a:moveTo>
                        <a:pt x="76" y="124"/>
                      </a:moveTo>
                      <a:cubicBezTo>
                        <a:pt x="76" y="124"/>
                        <a:pt x="76" y="124"/>
                        <a:pt x="76" y="124"/>
                      </a:cubicBezTo>
                      <a:cubicBezTo>
                        <a:pt x="77" y="125"/>
                        <a:pt x="78" y="126"/>
                        <a:pt x="79" y="126"/>
                      </a:cubicBezTo>
                      <a:cubicBezTo>
                        <a:pt x="79" y="126"/>
                        <a:pt x="79" y="126"/>
                        <a:pt x="79" y="126"/>
                      </a:cubicBezTo>
                      <a:cubicBezTo>
                        <a:pt x="78" y="125"/>
                        <a:pt x="77" y="125"/>
                        <a:pt x="76" y="124"/>
                      </a:cubicBezTo>
                      <a:moveTo>
                        <a:pt x="88" y="124"/>
                      </a:moveTo>
                      <a:cubicBezTo>
                        <a:pt x="87" y="126"/>
                        <a:pt x="86" y="127"/>
                        <a:pt x="85" y="129"/>
                      </a:cubicBezTo>
                      <a:cubicBezTo>
                        <a:pt x="87" y="130"/>
                        <a:pt x="89" y="131"/>
                        <a:pt x="92" y="133"/>
                      </a:cubicBezTo>
                      <a:cubicBezTo>
                        <a:pt x="93" y="131"/>
                        <a:pt x="94" y="130"/>
                        <a:pt x="94" y="128"/>
                      </a:cubicBezTo>
                      <a:cubicBezTo>
                        <a:pt x="92" y="127"/>
                        <a:pt x="90" y="125"/>
                        <a:pt x="88" y="124"/>
                      </a:cubicBezTo>
                      <a:moveTo>
                        <a:pt x="40" y="124"/>
                      </a:moveTo>
                      <a:cubicBezTo>
                        <a:pt x="39" y="125"/>
                        <a:pt x="39" y="126"/>
                        <a:pt x="38" y="126"/>
                      </a:cubicBezTo>
                      <a:cubicBezTo>
                        <a:pt x="39" y="127"/>
                        <a:pt x="40" y="127"/>
                        <a:pt x="40" y="128"/>
                      </a:cubicBezTo>
                      <a:cubicBezTo>
                        <a:pt x="41" y="127"/>
                        <a:pt x="41" y="127"/>
                        <a:pt x="41" y="126"/>
                      </a:cubicBezTo>
                      <a:cubicBezTo>
                        <a:pt x="41" y="127"/>
                        <a:pt x="41" y="127"/>
                        <a:pt x="40" y="128"/>
                      </a:cubicBezTo>
                      <a:cubicBezTo>
                        <a:pt x="41" y="128"/>
                        <a:pt x="41" y="128"/>
                        <a:pt x="41" y="128"/>
                      </a:cubicBezTo>
                      <a:cubicBezTo>
                        <a:pt x="42" y="127"/>
                        <a:pt x="42" y="127"/>
                        <a:pt x="43" y="126"/>
                      </a:cubicBezTo>
                      <a:cubicBezTo>
                        <a:pt x="40" y="124"/>
                        <a:pt x="40" y="124"/>
                        <a:pt x="40" y="124"/>
                      </a:cubicBezTo>
                      <a:moveTo>
                        <a:pt x="40" y="124"/>
                      </a:moveTo>
                      <a:cubicBezTo>
                        <a:pt x="40" y="124"/>
                        <a:pt x="40" y="124"/>
                        <a:pt x="40" y="124"/>
                      </a:cubicBezTo>
                      <a:cubicBezTo>
                        <a:pt x="41" y="124"/>
                        <a:pt x="42" y="125"/>
                        <a:pt x="43" y="125"/>
                      </a:cubicBezTo>
                      <a:cubicBezTo>
                        <a:pt x="43" y="125"/>
                        <a:pt x="43" y="125"/>
                        <a:pt x="43" y="125"/>
                      </a:cubicBezTo>
                      <a:cubicBezTo>
                        <a:pt x="42" y="125"/>
                        <a:pt x="41" y="124"/>
                        <a:pt x="40" y="124"/>
                      </a:cubicBezTo>
                      <a:moveTo>
                        <a:pt x="107" y="123"/>
                      </a:moveTo>
                      <a:cubicBezTo>
                        <a:pt x="107" y="123"/>
                        <a:pt x="106" y="123"/>
                        <a:pt x="106" y="124"/>
                      </a:cubicBezTo>
                      <a:cubicBezTo>
                        <a:pt x="110" y="126"/>
                        <a:pt x="114" y="128"/>
                        <a:pt x="118" y="131"/>
                      </a:cubicBezTo>
                      <a:cubicBezTo>
                        <a:pt x="118" y="130"/>
                        <a:pt x="118" y="130"/>
                        <a:pt x="118" y="130"/>
                      </a:cubicBezTo>
                      <a:cubicBezTo>
                        <a:pt x="114" y="127"/>
                        <a:pt x="111" y="125"/>
                        <a:pt x="107" y="123"/>
                      </a:cubicBezTo>
                      <a:moveTo>
                        <a:pt x="126" y="123"/>
                      </a:moveTo>
                      <a:cubicBezTo>
                        <a:pt x="125" y="125"/>
                        <a:pt x="123" y="127"/>
                        <a:pt x="122" y="129"/>
                      </a:cubicBezTo>
                      <a:cubicBezTo>
                        <a:pt x="122" y="129"/>
                        <a:pt x="122" y="129"/>
                        <a:pt x="122" y="129"/>
                      </a:cubicBezTo>
                      <a:cubicBezTo>
                        <a:pt x="125" y="131"/>
                        <a:pt x="128" y="133"/>
                        <a:pt x="130" y="135"/>
                      </a:cubicBezTo>
                      <a:cubicBezTo>
                        <a:pt x="132" y="132"/>
                        <a:pt x="133" y="130"/>
                        <a:pt x="134" y="128"/>
                      </a:cubicBezTo>
                      <a:cubicBezTo>
                        <a:pt x="132" y="126"/>
                        <a:pt x="129" y="124"/>
                        <a:pt x="126" y="123"/>
                      </a:cubicBezTo>
                      <a:moveTo>
                        <a:pt x="126" y="122"/>
                      </a:moveTo>
                      <a:cubicBezTo>
                        <a:pt x="126" y="122"/>
                        <a:pt x="126" y="122"/>
                        <a:pt x="126" y="122"/>
                      </a:cubicBezTo>
                      <a:cubicBezTo>
                        <a:pt x="135" y="127"/>
                        <a:pt x="135" y="127"/>
                        <a:pt x="135" y="127"/>
                      </a:cubicBezTo>
                      <a:cubicBezTo>
                        <a:pt x="135" y="127"/>
                        <a:pt x="135" y="127"/>
                        <a:pt x="135" y="127"/>
                      </a:cubicBezTo>
                      <a:cubicBezTo>
                        <a:pt x="132" y="126"/>
                        <a:pt x="129" y="124"/>
                        <a:pt x="126" y="122"/>
                      </a:cubicBezTo>
                      <a:moveTo>
                        <a:pt x="41" y="122"/>
                      </a:moveTo>
                      <a:cubicBezTo>
                        <a:pt x="41" y="122"/>
                        <a:pt x="41" y="123"/>
                        <a:pt x="41" y="123"/>
                      </a:cubicBezTo>
                      <a:cubicBezTo>
                        <a:pt x="42" y="123"/>
                        <a:pt x="43" y="124"/>
                        <a:pt x="44" y="124"/>
                      </a:cubicBezTo>
                      <a:cubicBezTo>
                        <a:pt x="44" y="124"/>
                        <a:pt x="44" y="124"/>
                        <a:pt x="44" y="124"/>
                      </a:cubicBezTo>
                      <a:cubicBezTo>
                        <a:pt x="43" y="123"/>
                        <a:pt x="42" y="123"/>
                        <a:pt x="41" y="122"/>
                      </a:cubicBezTo>
                      <a:moveTo>
                        <a:pt x="84" y="122"/>
                      </a:moveTo>
                      <a:cubicBezTo>
                        <a:pt x="83" y="124"/>
                        <a:pt x="83" y="125"/>
                        <a:pt x="82" y="127"/>
                      </a:cubicBezTo>
                      <a:cubicBezTo>
                        <a:pt x="82" y="127"/>
                        <a:pt x="83" y="127"/>
                        <a:pt x="83" y="127"/>
                      </a:cubicBezTo>
                      <a:cubicBezTo>
                        <a:pt x="86" y="123"/>
                        <a:pt x="86" y="123"/>
                        <a:pt x="86" y="123"/>
                      </a:cubicBezTo>
                      <a:cubicBezTo>
                        <a:pt x="85" y="123"/>
                        <a:pt x="85" y="122"/>
                        <a:pt x="84" y="122"/>
                      </a:cubicBezTo>
                      <a:moveTo>
                        <a:pt x="42" y="121"/>
                      </a:moveTo>
                      <a:cubicBezTo>
                        <a:pt x="42" y="121"/>
                        <a:pt x="42" y="121"/>
                        <a:pt x="41" y="121"/>
                      </a:cubicBezTo>
                      <a:cubicBezTo>
                        <a:pt x="42" y="122"/>
                        <a:pt x="43" y="123"/>
                        <a:pt x="44" y="123"/>
                      </a:cubicBezTo>
                      <a:cubicBezTo>
                        <a:pt x="44" y="123"/>
                        <a:pt x="44" y="123"/>
                        <a:pt x="45" y="123"/>
                      </a:cubicBezTo>
                      <a:cubicBezTo>
                        <a:pt x="44" y="122"/>
                        <a:pt x="43" y="121"/>
                        <a:pt x="42" y="121"/>
                      </a:cubicBezTo>
                      <a:moveTo>
                        <a:pt x="153" y="120"/>
                      </a:moveTo>
                      <a:cubicBezTo>
                        <a:pt x="152" y="123"/>
                        <a:pt x="150" y="125"/>
                        <a:pt x="149" y="128"/>
                      </a:cubicBezTo>
                      <a:cubicBezTo>
                        <a:pt x="150" y="129"/>
                        <a:pt x="152" y="130"/>
                        <a:pt x="153" y="131"/>
                      </a:cubicBezTo>
                      <a:cubicBezTo>
                        <a:pt x="155" y="128"/>
                        <a:pt x="156" y="126"/>
                        <a:pt x="158" y="123"/>
                      </a:cubicBezTo>
                      <a:cubicBezTo>
                        <a:pt x="156" y="122"/>
                        <a:pt x="155" y="121"/>
                        <a:pt x="153" y="120"/>
                      </a:cubicBezTo>
                      <a:moveTo>
                        <a:pt x="42" y="120"/>
                      </a:moveTo>
                      <a:cubicBezTo>
                        <a:pt x="42" y="120"/>
                        <a:pt x="42" y="120"/>
                        <a:pt x="42" y="120"/>
                      </a:cubicBezTo>
                      <a:cubicBezTo>
                        <a:pt x="43" y="121"/>
                        <a:pt x="44" y="122"/>
                        <a:pt x="45" y="122"/>
                      </a:cubicBezTo>
                      <a:cubicBezTo>
                        <a:pt x="45" y="122"/>
                        <a:pt x="45" y="122"/>
                        <a:pt x="45" y="122"/>
                      </a:cubicBezTo>
                      <a:cubicBezTo>
                        <a:pt x="44" y="121"/>
                        <a:pt x="43" y="121"/>
                        <a:pt x="42" y="120"/>
                      </a:cubicBezTo>
                      <a:moveTo>
                        <a:pt x="79" y="119"/>
                      </a:moveTo>
                      <a:cubicBezTo>
                        <a:pt x="79" y="121"/>
                        <a:pt x="78" y="122"/>
                        <a:pt x="77" y="124"/>
                      </a:cubicBezTo>
                      <a:cubicBezTo>
                        <a:pt x="78" y="124"/>
                        <a:pt x="79" y="125"/>
                        <a:pt x="80" y="125"/>
                      </a:cubicBezTo>
                      <a:cubicBezTo>
                        <a:pt x="80" y="124"/>
                        <a:pt x="81" y="122"/>
                        <a:pt x="82" y="121"/>
                      </a:cubicBezTo>
                      <a:cubicBezTo>
                        <a:pt x="81" y="120"/>
                        <a:pt x="80" y="120"/>
                        <a:pt x="79" y="119"/>
                      </a:cubicBezTo>
                      <a:moveTo>
                        <a:pt x="65" y="119"/>
                      </a:moveTo>
                      <a:cubicBezTo>
                        <a:pt x="64" y="120"/>
                        <a:pt x="63" y="122"/>
                        <a:pt x="62" y="123"/>
                      </a:cubicBezTo>
                      <a:cubicBezTo>
                        <a:pt x="63" y="124"/>
                        <a:pt x="63" y="124"/>
                        <a:pt x="64" y="124"/>
                      </a:cubicBezTo>
                      <a:cubicBezTo>
                        <a:pt x="65" y="123"/>
                        <a:pt x="65" y="121"/>
                        <a:pt x="66" y="120"/>
                      </a:cubicBezTo>
                      <a:cubicBezTo>
                        <a:pt x="66" y="119"/>
                        <a:pt x="65" y="119"/>
                        <a:pt x="65" y="119"/>
                      </a:cubicBezTo>
                      <a:moveTo>
                        <a:pt x="65" y="119"/>
                      </a:moveTo>
                      <a:cubicBezTo>
                        <a:pt x="65" y="119"/>
                        <a:pt x="65" y="119"/>
                        <a:pt x="65" y="119"/>
                      </a:cubicBezTo>
                      <a:cubicBezTo>
                        <a:pt x="66" y="119"/>
                        <a:pt x="66" y="119"/>
                        <a:pt x="66" y="120"/>
                      </a:cubicBezTo>
                      <a:cubicBezTo>
                        <a:pt x="66" y="120"/>
                        <a:pt x="66" y="120"/>
                        <a:pt x="66" y="119"/>
                      </a:cubicBezTo>
                      <a:cubicBezTo>
                        <a:pt x="66" y="119"/>
                        <a:pt x="66" y="119"/>
                        <a:pt x="65" y="119"/>
                      </a:cubicBezTo>
                      <a:moveTo>
                        <a:pt x="43" y="118"/>
                      </a:moveTo>
                      <a:cubicBezTo>
                        <a:pt x="43" y="119"/>
                        <a:pt x="43" y="119"/>
                        <a:pt x="43" y="120"/>
                      </a:cubicBezTo>
                      <a:cubicBezTo>
                        <a:pt x="44" y="120"/>
                        <a:pt x="44" y="121"/>
                        <a:pt x="45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5" y="119"/>
                        <a:pt x="44" y="119"/>
                        <a:pt x="43" y="118"/>
                      </a:cubicBezTo>
                      <a:moveTo>
                        <a:pt x="66" y="118"/>
                      </a:moveTo>
                      <a:cubicBezTo>
                        <a:pt x="66" y="118"/>
                        <a:pt x="66" y="118"/>
                        <a:pt x="65" y="118"/>
                      </a:cubicBezTo>
                      <a:cubicBezTo>
                        <a:pt x="66" y="118"/>
                        <a:pt x="66" y="119"/>
                        <a:pt x="67" y="119"/>
                      </a:cubicBezTo>
                      <a:cubicBezTo>
                        <a:pt x="67" y="119"/>
                        <a:pt x="67" y="119"/>
                        <a:pt x="67" y="119"/>
                      </a:cubicBezTo>
                      <a:cubicBezTo>
                        <a:pt x="67" y="118"/>
                        <a:pt x="66" y="118"/>
                        <a:pt x="66" y="118"/>
                      </a:cubicBezTo>
                      <a:moveTo>
                        <a:pt x="91" y="118"/>
                      </a:moveTo>
                      <a:cubicBezTo>
                        <a:pt x="90" y="120"/>
                        <a:pt x="89" y="122"/>
                        <a:pt x="88" y="124"/>
                      </a:cubicBezTo>
                      <a:cubicBezTo>
                        <a:pt x="90" y="125"/>
                        <a:pt x="92" y="126"/>
                        <a:pt x="95" y="128"/>
                      </a:cubicBezTo>
                      <a:cubicBezTo>
                        <a:pt x="96" y="126"/>
                        <a:pt x="97" y="124"/>
                        <a:pt x="98" y="122"/>
                      </a:cubicBezTo>
                      <a:cubicBezTo>
                        <a:pt x="96" y="120"/>
                        <a:pt x="94" y="119"/>
                        <a:pt x="91" y="118"/>
                      </a:cubicBezTo>
                      <a:moveTo>
                        <a:pt x="29" y="118"/>
                      </a:moveTo>
                      <a:cubicBezTo>
                        <a:pt x="29" y="118"/>
                        <a:pt x="28" y="119"/>
                        <a:pt x="28" y="120"/>
                      </a:cubicBezTo>
                      <a:cubicBezTo>
                        <a:pt x="28" y="121"/>
                        <a:pt x="29" y="121"/>
                        <a:pt x="29" y="121"/>
                      </a:cubicBezTo>
                      <a:cubicBezTo>
                        <a:pt x="30" y="120"/>
                        <a:pt x="30" y="120"/>
                        <a:pt x="31" y="119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moveTo>
                        <a:pt x="63" y="117"/>
                      </a:moveTo>
                      <a:cubicBezTo>
                        <a:pt x="62" y="119"/>
                        <a:pt x="61" y="120"/>
                        <a:pt x="60" y="122"/>
                      </a:cubicBezTo>
                      <a:cubicBezTo>
                        <a:pt x="61" y="122"/>
                        <a:pt x="61" y="123"/>
                        <a:pt x="62" y="123"/>
                      </a:cubicBezTo>
                      <a:cubicBezTo>
                        <a:pt x="63" y="122"/>
                        <a:pt x="64" y="120"/>
                        <a:pt x="65" y="119"/>
                      </a:cubicBezTo>
                      <a:cubicBezTo>
                        <a:pt x="64" y="118"/>
                        <a:pt x="63" y="118"/>
                        <a:pt x="63" y="117"/>
                      </a:cubicBezTo>
                      <a:moveTo>
                        <a:pt x="29" y="117"/>
                      </a:moveTo>
                      <a:cubicBezTo>
                        <a:pt x="29" y="117"/>
                        <a:pt x="29" y="117"/>
                        <a:pt x="29" y="117"/>
                      </a:cubicBezTo>
                      <a:cubicBezTo>
                        <a:pt x="30" y="118"/>
                        <a:pt x="30" y="118"/>
                        <a:pt x="31" y="118"/>
                      </a:cubicBezTo>
                      <a:cubicBezTo>
                        <a:pt x="31" y="118"/>
                        <a:pt x="31" y="118"/>
                        <a:pt x="31" y="118"/>
                      </a:cubicBezTo>
                      <a:cubicBezTo>
                        <a:pt x="31" y="118"/>
                        <a:pt x="30" y="118"/>
                        <a:pt x="29" y="117"/>
                      </a:cubicBezTo>
                      <a:moveTo>
                        <a:pt x="63" y="117"/>
                      </a:moveTo>
                      <a:cubicBezTo>
                        <a:pt x="63" y="117"/>
                        <a:pt x="63" y="117"/>
                        <a:pt x="63" y="117"/>
                      </a:cubicBezTo>
                      <a:cubicBezTo>
                        <a:pt x="63" y="118"/>
                        <a:pt x="64" y="118"/>
                        <a:pt x="65" y="119"/>
                      </a:cubicBezTo>
                      <a:cubicBezTo>
                        <a:pt x="65" y="119"/>
                        <a:pt x="65" y="119"/>
                        <a:pt x="65" y="119"/>
                      </a:cubicBezTo>
                      <a:cubicBezTo>
                        <a:pt x="64" y="118"/>
                        <a:pt x="63" y="118"/>
                        <a:pt x="63" y="117"/>
                      </a:cubicBezTo>
                      <a:moveTo>
                        <a:pt x="147" y="117"/>
                      </a:moveTo>
                      <a:cubicBezTo>
                        <a:pt x="146" y="119"/>
                        <a:pt x="144" y="122"/>
                        <a:pt x="143" y="125"/>
                      </a:cubicBezTo>
                      <a:cubicBezTo>
                        <a:pt x="144" y="126"/>
                        <a:pt x="146" y="127"/>
                        <a:pt x="148" y="128"/>
                      </a:cubicBezTo>
                      <a:cubicBezTo>
                        <a:pt x="149" y="126"/>
                        <a:pt x="149" y="125"/>
                        <a:pt x="150" y="124"/>
                      </a:cubicBezTo>
                      <a:cubicBezTo>
                        <a:pt x="151" y="122"/>
                        <a:pt x="152" y="121"/>
                        <a:pt x="152" y="120"/>
                      </a:cubicBezTo>
                      <a:cubicBezTo>
                        <a:pt x="151" y="119"/>
                        <a:pt x="149" y="118"/>
                        <a:pt x="147" y="117"/>
                      </a:cubicBezTo>
                      <a:moveTo>
                        <a:pt x="63" y="116"/>
                      </a:moveTo>
                      <a:cubicBezTo>
                        <a:pt x="63" y="116"/>
                        <a:pt x="63" y="117"/>
                        <a:pt x="63" y="117"/>
                      </a:cubicBezTo>
                      <a:cubicBezTo>
                        <a:pt x="64" y="117"/>
                        <a:pt x="65" y="117"/>
                        <a:pt x="65" y="118"/>
                      </a:cubicBezTo>
                      <a:cubicBezTo>
                        <a:pt x="65" y="118"/>
                        <a:pt x="65" y="118"/>
                        <a:pt x="65" y="118"/>
                      </a:cubicBezTo>
                      <a:cubicBezTo>
                        <a:pt x="65" y="117"/>
                        <a:pt x="64" y="117"/>
                        <a:pt x="63" y="116"/>
                      </a:cubicBezTo>
                      <a:moveTo>
                        <a:pt x="27" y="116"/>
                      </a:moveTo>
                      <a:cubicBezTo>
                        <a:pt x="27" y="117"/>
                        <a:pt x="26" y="118"/>
                        <a:pt x="26" y="119"/>
                      </a:cubicBezTo>
                      <a:cubicBezTo>
                        <a:pt x="26" y="119"/>
                        <a:pt x="26" y="119"/>
                        <a:pt x="26" y="119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moveTo>
                        <a:pt x="27" y="116"/>
                      </a:move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moveTo>
                        <a:pt x="88" y="116"/>
                      </a:moveTo>
                      <a:cubicBezTo>
                        <a:pt x="87" y="118"/>
                        <a:pt x="86" y="120"/>
                        <a:pt x="85" y="122"/>
                      </a:cubicBezTo>
                      <a:cubicBezTo>
                        <a:pt x="85" y="122"/>
                        <a:pt x="85" y="122"/>
                        <a:pt x="86" y="122"/>
                      </a:cubicBezTo>
                      <a:cubicBezTo>
                        <a:pt x="87" y="121"/>
                        <a:pt x="87" y="121"/>
                        <a:pt x="87" y="121"/>
                      </a:cubicBezTo>
                      <a:cubicBezTo>
                        <a:pt x="88" y="120"/>
                        <a:pt x="88" y="118"/>
                        <a:pt x="89" y="116"/>
                      </a:cubicBezTo>
                      <a:cubicBezTo>
                        <a:pt x="89" y="116"/>
                        <a:pt x="89" y="116"/>
                        <a:pt x="88" y="116"/>
                      </a:cubicBezTo>
                      <a:moveTo>
                        <a:pt x="30" y="116"/>
                      </a:moveTo>
                      <a:cubicBezTo>
                        <a:pt x="30" y="116"/>
                        <a:pt x="30" y="116"/>
                        <a:pt x="30" y="116"/>
                      </a:cubicBezTo>
                      <a:cubicBezTo>
                        <a:pt x="30" y="117"/>
                        <a:pt x="31" y="117"/>
                        <a:pt x="32" y="117"/>
                      </a:cubicBezTo>
                      <a:cubicBezTo>
                        <a:pt x="32" y="117"/>
                        <a:pt x="32" y="117"/>
                        <a:pt x="32" y="117"/>
                      </a:cubicBezTo>
                      <a:cubicBezTo>
                        <a:pt x="31" y="116"/>
                        <a:pt x="31" y="116"/>
                        <a:pt x="30" y="116"/>
                      </a:cubicBezTo>
                      <a:moveTo>
                        <a:pt x="145" y="116"/>
                      </a:moveTo>
                      <a:cubicBezTo>
                        <a:pt x="144" y="118"/>
                        <a:pt x="142" y="121"/>
                        <a:pt x="141" y="123"/>
                      </a:cubicBezTo>
                      <a:cubicBezTo>
                        <a:pt x="141" y="123"/>
                        <a:pt x="141" y="123"/>
                        <a:pt x="141" y="123"/>
                      </a:cubicBezTo>
                      <a:cubicBezTo>
                        <a:pt x="142" y="122"/>
                        <a:pt x="142" y="122"/>
                        <a:pt x="142" y="122"/>
                      </a:cubicBezTo>
                      <a:cubicBezTo>
                        <a:pt x="141" y="124"/>
                        <a:pt x="141" y="124"/>
                        <a:pt x="141" y="124"/>
                      </a:cubicBezTo>
                      <a:cubicBezTo>
                        <a:pt x="141" y="124"/>
                        <a:pt x="141" y="124"/>
                        <a:pt x="141" y="124"/>
                      </a:cubicBezTo>
                      <a:cubicBezTo>
                        <a:pt x="142" y="122"/>
                        <a:pt x="144" y="119"/>
                        <a:pt x="146" y="116"/>
                      </a:cubicBezTo>
                      <a:cubicBezTo>
                        <a:pt x="146" y="116"/>
                        <a:pt x="145" y="116"/>
                        <a:pt x="145" y="116"/>
                      </a:cubicBezTo>
                      <a:moveTo>
                        <a:pt x="145" y="115"/>
                      </a:moveTo>
                      <a:cubicBezTo>
                        <a:pt x="143" y="118"/>
                        <a:pt x="142" y="120"/>
                        <a:pt x="140" y="123"/>
                      </a:cubicBezTo>
                      <a:cubicBezTo>
                        <a:pt x="140" y="123"/>
                        <a:pt x="140" y="123"/>
                        <a:pt x="140" y="123"/>
                      </a:cubicBezTo>
                      <a:cubicBezTo>
                        <a:pt x="145" y="115"/>
                        <a:pt x="145" y="115"/>
                        <a:pt x="145" y="115"/>
                      </a:cubicBezTo>
                      <a:cubicBezTo>
                        <a:pt x="145" y="115"/>
                        <a:pt x="145" y="115"/>
                        <a:pt x="145" y="115"/>
                      </a:cubicBezTo>
                      <a:moveTo>
                        <a:pt x="93" y="115"/>
                      </a:moveTo>
                      <a:cubicBezTo>
                        <a:pt x="93" y="115"/>
                        <a:pt x="93" y="115"/>
                        <a:pt x="92" y="116"/>
                      </a:cubicBezTo>
                      <a:cubicBezTo>
                        <a:pt x="95" y="117"/>
                        <a:pt x="97" y="118"/>
                        <a:pt x="99" y="120"/>
                      </a:cubicBezTo>
                      <a:cubicBezTo>
                        <a:pt x="99" y="119"/>
                        <a:pt x="100" y="119"/>
                        <a:pt x="100" y="119"/>
                      </a:cubicBezTo>
                      <a:cubicBezTo>
                        <a:pt x="97" y="117"/>
                        <a:pt x="95" y="116"/>
                        <a:pt x="93" y="115"/>
                      </a:cubicBezTo>
                      <a:moveTo>
                        <a:pt x="28" y="114"/>
                      </a:moveTo>
                      <a:cubicBezTo>
                        <a:pt x="28" y="115"/>
                        <a:pt x="28" y="115"/>
                        <a:pt x="28" y="115"/>
                      </a:cubicBezTo>
                      <a:cubicBezTo>
                        <a:pt x="28" y="115"/>
                        <a:pt x="28" y="116"/>
                        <a:pt x="28" y="116"/>
                      </a:cubicBezTo>
                      <a:cubicBezTo>
                        <a:pt x="29" y="115"/>
                        <a:pt x="29" y="115"/>
                        <a:pt x="29" y="115"/>
                      </a:cubicBezTo>
                      <a:cubicBezTo>
                        <a:pt x="29" y="115"/>
                        <a:pt x="29" y="114"/>
                        <a:pt x="28" y="114"/>
                      </a:cubicBezTo>
                      <a:moveTo>
                        <a:pt x="31" y="114"/>
                      </a:moveTo>
                      <a:cubicBezTo>
                        <a:pt x="31" y="114"/>
                        <a:pt x="31" y="115"/>
                        <a:pt x="31" y="115"/>
                      </a:cubicBezTo>
                      <a:cubicBezTo>
                        <a:pt x="31" y="115"/>
                        <a:pt x="32" y="115"/>
                        <a:pt x="33" y="116"/>
                      </a:cubicBezTo>
                      <a:cubicBezTo>
                        <a:pt x="33" y="116"/>
                        <a:pt x="33" y="116"/>
                        <a:pt x="33" y="115"/>
                      </a:cubicBezTo>
                      <a:cubicBezTo>
                        <a:pt x="32" y="115"/>
                        <a:pt x="32" y="115"/>
                        <a:pt x="31" y="114"/>
                      </a:cubicBezTo>
                      <a:moveTo>
                        <a:pt x="112" y="114"/>
                      </a:moveTo>
                      <a:cubicBezTo>
                        <a:pt x="111" y="116"/>
                        <a:pt x="109" y="119"/>
                        <a:pt x="108" y="121"/>
                      </a:cubicBezTo>
                      <a:cubicBezTo>
                        <a:pt x="112" y="123"/>
                        <a:pt x="116" y="126"/>
                        <a:pt x="119" y="128"/>
                      </a:cubicBezTo>
                      <a:cubicBezTo>
                        <a:pt x="121" y="126"/>
                        <a:pt x="122" y="123"/>
                        <a:pt x="123" y="121"/>
                      </a:cubicBezTo>
                      <a:cubicBezTo>
                        <a:pt x="121" y="120"/>
                        <a:pt x="119" y="118"/>
                        <a:pt x="117" y="117"/>
                      </a:cubicBezTo>
                      <a:cubicBezTo>
                        <a:pt x="123" y="121"/>
                        <a:pt x="123" y="121"/>
                        <a:pt x="123" y="121"/>
                      </a:cubicBezTo>
                      <a:cubicBezTo>
                        <a:pt x="123" y="121"/>
                        <a:pt x="123" y="121"/>
                        <a:pt x="123" y="121"/>
                      </a:cubicBezTo>
                      <a:cubicBezTo>
                        <a:pt x="120" y="118"/>
                        <a:pt x="116" y="116"/>
                        <a:pt x="112" y="114"/>
                      </a:cubicBezTo>
                      <a:moveTo>
                        <a:pt x="31" y="114"/>
                      </a:moveTo>
                      <a:cubicBezTo>
                        <a:pt x="31" y="114"/>
                        <a:pt x="31" y="114"/>
                        <a:pt x="31" y="114"/>
                      </a:cubicBezTo>
                      <a:cubicBezTo>
                        <a:pt x="32" y="114"/>
                        <a:pt x="32" y="115"/>
                        <a:pt x="33" y="115"/>
                      </a:cubicBezTo>
                      <a:cubicBezTo>
                        <a:pt x="33" y="115"/>
                        <a:pt x="33" y="115"/>
                        <a:pt x="33" y="115"/>
                      </a:cubicBezTo>
                      <a:cubicBezTo>
                        <a:pt x="33" y="114"/>
                        <a:pt x="32" y="114"/>
                        <a:pt x="31" y="114"/>
                      </a:cubicBezTo>
                      <a:moveTo>
                        <a:pt x="29" y="113"/>
                      </a:moveTo>
                      <a:cubicBezTo>
                        <a:pt x="29" y="113"/>
                        <a:pt x="29" y="113"/>
                        <a:pt x="29" y="114"/>
                      </a:cubicBezTo>
                      <a:cubicBezTo>
                        <a:pt x="29" y="114"/>
                        <a:pt x="29" y="114"/>
                        <a:pt x="29" y="114"/>
                      </a:cubicBezTo>
                      <a:cubicBezTo>
                        <a:pt x="30" y="113"/>
                        <a:pt x="30" y="113"/>
                        <a:pt x="30" y="113"/>
                      </a:cubicBezTo>
                      <a:cubicBezTo>
                        <a:pt x="30" y="113"/>
                        <a:pt x="29" y="113"/>
                        <a:pt x="29" y="113"/>
                      </a:cubicBezTo>
                      <a:moveTo>
                        <a:pt x="90" y="113"/>
                      </a:moveTo>
                      <a:cubicBezTo>
                        <a:pt x="90" y="113"/>
                        <a:pt x="89" y="113"/>
                        <a:pt x="89" y="114"/>
                      </a:cubicBezTo>
                      <a:cubicBezTo>
                        <a:pt x="90" y="114"/>
                        <a:pt x="90" y="114"/>
                        <a:pt x="90" y="115"/>
                      </a:cubicBezTo>
                      <a:cubicBezTo>
                        <a:pt x="91" y="114"/>
                        <a:pt x="91" y="114"/>
                        <a:pt x="91" y="114"/>
                      </a:cubicBezTo>
                      <a:cubicBezTo>
                        <a:pt x="91" y="113"/>
                        <a:pt x="90" y="113"/>
                        <a:pt x="90" y="113"/>
                      </a:cubicBezTo>
                      <a:moveTo>
                        <a:pt x="83" y="113"/>
                      </a:moveTo>
                      <a:cubicBezTo>
                        <a:pt x="82" y="115"/>
                        <a:pt x="81" y="117"/>
                        <a:pt x="80" y="119"/>
                      </a:cubicBezTo>
                      <a:cubicBezTo>
                        <a:pt x="81" y="119"/>
                        <a:pt x="82" y="120"/>
                        <a:pt x="83" y="120"/>
                      </a:cubicBezTo>
                      <a:cubicBezTo>
                        <a:pt x="84" y="118"/>
                        <a:pt x="85" y="116"/>
                        <a:pt x="86" y="114"/>
                      </a:cubicBezTo>
                      <a:cubicBezTo>
                        <a:pt x="85" y="114"/>
                        <a:pt x="84" y="113"/>
                        <a:pt x="83" y="113"/>
                      </a:cubicBezTo>
                      <a:moveTo>
                        <a:pt x="30" y="112"/>
                      </a:moveTo>
                      <a:cubicBezTo>
                        <a:pt x="29" y="113"/>
                        <a:pt x="29" y="113"/>
                        <a:pt x="29" y="113"/>
                      </a:cubicBezTo>
                      <a:cubicBezTo>
                        <a:pt x="29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2"/>
                      </a:cubicBezTo>
                      <a:moveTo>
                        <a:pt x="33" y="112"/>
                      </a:moveTo>
                      <a:cubicBezTo>
                        <a:pt x="32" y="112"/>
                        <a:pt x="32" y="113"/>
                        <a:pt x="32" y="113"/>
                      </a:cubicBezTo>
                      <a:cubicBezTo>
                        <a:pt x="32" y="113"/>
                        <a:pt x="33" y="114"/>
                        <a:pt x="34" y="114"/>
                      </a:cubicBezTo>
                      <a:cubicBezTo>
                        <a:pt x="34" y="114"/>
                        <a:pt x="34" y="113"/>
                        <a:pt x="34" y="113"/>
                      </a:cubicBezTo>
                      <a:cubicBezTo>
                        <a:pt x="34" y="112"/>
                        <a:pt x="33" y="112"/>
                        <a:pt x="33" y="112"/>
                      </a:cubicBezTo>
                      <a:moveTo>
                        <a:pt x="66" y="111"/>
                      </a:moveTo>
                      <a:cubicBezTo>
                        <a:pt x="65" y="113"/>
                        <a:pt x="65" y="114"/>
                        <a:pt x="64" y="116"/>
                      </a:cubicBezTo>
                      <a:cubicBezTo>
                        <a:pt x="64" y="116"/>
                        <a:pt x="65" y="117"/>
                        <a:pt x="66" y="117"/>
                      </a:cubicBezTo>
                      <a:cubicBezTo>
                        <a:pt x="66" y="117"/>
                        <a:pt x="67" y="116"/>
                        <a:pt x="67" y="115"/>
                      </a:cubicBezTo>
                      <a:cubicBezTo>
                        <a:pt x="67" y="116"/>
                        <a:pt x="66" y="117"/>
                        <a:pt x="66" y="117"/>
                      </a:cubicBezTo>
                      <a:cubicBezTo>
                        <a:pt x="66" y="118"/>
                        <a:pt x="67" y="118"/>
                        <a:pt x="67" y="118"/>
                      </a:cubicBezTo>
                      <a:cubicBezTo>
                        <a:pt x="68" y="117"/>
                        <a:pt x="69" y="115"/>
                        <a:pt x="70" y="113"/>
                      </a:cubicBezTo>
                      <a:cubicBezTo>
                        <a:pt x="69" y="113"/>
                        <a:pt x="68" y="112"/>
                        <a:pt x="66" y="111"/>
                      </a:cubicBezTo>
                      <a:moveTo>
                        <a:pt x="31" y="110"/>
                      </a:moveTo>
                      <a:cubicBezTo>
                        <a:pt x="31" y="111"/>
                        <a:pt x="30" y="111"/>
                        <a:pt x="30" y="112"/>
                      </a:cubicBezTo>
                      <a:cubicBezTo>
                        <a:pt x="30" y="112"/>
                        <a:pt x="30" y="112"/>
                        <a:pt x="30" y="112"/>
                      </a:cubicBezTo>
                      <a:cubicBezTo>
                        <a:pt x="31" y="111"/>
                        <a:pt x="31" y="111"/>
                        <a:pt x="31" y="111"/>
                      </a:cubicBezTo>
                      <a:cubicBezTo>
                        <a:pt x="31" y="111"/>
                        <a:pt x="31" y="111"/>
                        <a:pt x="31" y="110"/>
                      </a:cubicBezTo>
                      <a:moveTo>
                        <a:pt x="85" y="110"/>
                      </a:moveTo>
                      <a:cubicBezTo>
                        <a:pt x="85" y="110"/>
                        <a:pt x="84" y="111"/>
                        <a:pt x="84" y="111"/>
                      </a:cubicBezTo>
                      <a:cubicBezTo>
                        <a:pt x="85" y="111"/>
                        <a:pt x="86" y="112"/>
                        <a:pt x="87" y="113"/>
                      </a:cubicBezTo>
                      <a:cubicBezTo>
                        <a:pt x="87" y="112"/>
                        <a:pt x="87" y="112"/>
                        <a:pt x="88" y="112"/>
                      </a:cubicBezTo>
                      <a:cubicBezTo>
                        <a:pt x="87" y="111"/>
                        <a:pt x="86" y="110"/>
                        <a:pt x="85" y="110"/>
                      </a:cubicBezTo>
                      <a:moveTo>
                        <a:pt x="49" y="109"/>
                      </a:moveTo>
                      <a:cubicBezTo>
                        <a:pt x="48" y="111"/>
                        <a:pt x="47" y="112"/>
                        <a:pt x="46" y="114"/>
                      </a:cubicBezTo>
                      <a:cubicBezTo>
                        <a:pt x="47" y="114"/>
                        <a:pt x="48" y="115"/>
                        <a:pt x="49" y="115"/>
                      </a:cubicBezTo>
                      <a:cubicBezTo>
                        <a:pt x="50" y="114"/>
                        <a:pt x="51" y="112"/>
                        <a:pt x="51" y="111"/>
                      </a:cubicBezTo>
                      <a:cubicBezTo>
                        <a:pt x="51" y="110"/>
                        <a:pt x="50" y="110"/>
                        <a:pt x="49" y="109"/>
                      </a:cubicBezTo>
                      <a:moveTo>
                        <a:pt x="134" y="109"/>
                      </a:moveTo>
                      <a:cubicBezTo>
                        <a:pt x="133" y="112"/>
                        <a:pt x="131" y="114"/>
                        <a:pt x="129" y="117"/>
                      </a:cubicBezTo>
                      <a:cubicBezTo>
                        <a:pt x="132" y="119"/>
                        <a:pt x="135" y="120"/>
                        <a:pt x="138" y="122"/>
                      </a:cubicBezTo>
                      <a:cubicBezTo>
                        <a:pt x="139" y="119"/>
                        <a:pt x="141" y="117"/>
                        <a:pt x="143" y="114"/>
                      </a:cubicBezTo>
                      <a:cubicBezTo>
                        <a:pt x="140" y="112"/>
                        <a:pt x="137" y="110"/>
                        <a:pt x="134" y="109"/>
                      </a:cubicBezTo>
                      <a:moveTo>
                        <a:pt x="50" y="108"/>
                      </a:moveTo>
                      <a:cubicBezTo>
                        <a:pt x="50" y="108"/>
                        <a:pt x="50" y="108"/>
                        <a:pt x="50" y="108"/>
                      </a:cubicBezTo>
                      <a:cubicBezTo>
                        <a:pt x="50" y="109"/>
                        <a:pt x="51" y="109"/>
                        <a:pt x="52" y="110"/>
                      </a:cubicBezTo>
                      <a:cubicBezTo>
                        <a:pt x="52" y="110"/>
                        <a:pt x="52" y="110"/>
                        <a:pt x="52" y="110"/>
                      </a:cubicBezTo>
                      <a:cubicBezTo>
                        <a:pt x="51" y="109"/>
                        <a:pt x="50" y="109"/>
                        <a:pt x="50" y="108"/>
                      </a:cubicBezTo>
                      <a:moveTo>
                        <a:pt x="98" y="106"/>
                      </a:moveTo>
                      <a:cubicBezTo>
                        <a:pt x="97" y="108"/>
                        <a:pt x="96" y="110"/>
                        <a:pt x="94" y="113"/>
                      </a:cubicBezTo>
                      <a:cubicBezTo>
                        <a:pt x="96" y="114"/>
                        <a:pt x="99" y="115"/>
                        <a:pt x="101" y="117"/>
                      </a:cubicBezTo>
                      <a:cubicBezTo>
                        <a:pt x="102" y="114"/>
                        <a:pt x="104" y="112"/>
                        <a:pt x="105" y="110"/>
                      </a:cubicBezTo>
                      <a:cubicBezTo>
                        <a:pt x="103" y="108"/>
                        <a:pt x="101" y="107"/>
                        <a:pt x="98" y="106"/>
                      </a:cubicBezTo>
                      <a:moveTo>
                        <a:pt x="70" y="105"/>
                      </a:moveTo>
                      <a:cubicBezTo>
                        <a:pt x="69" y="107"/>
                        <a:pt x="68" y="109"/>
                        <a:pt x="67" y="111"/>
                      </a:cubicBezTo>
                      <a:cubicBezTo>
                        <a:pt x="68" y="111"/>
                        <a:pt x="69" y="112"/>
                        <a:pt x="70" y="113"/>
                      </a:cubicBezTo>
                      <a:cubicBezTo>
                        <a:pt x="71" y="111"/>
                        <a:pt x="72" y="109"/>
                        <a:pt x="74" y="107"/>
                      </a:cubicBezTo>
                      <a:cubicBezTo>
                        <a:pt x="72" y="106"/>
                        <a:pt x="71" y="106"/>
                        <a:pt x="70" y="105"/>
                      </a:cubicBezTo>
                      <a:moveTo>
                        <a:pt x="163" y="104"/>
                      </a:moveTo>
                      <a:cubicBezTo>
                        <a:pt x="162" y="106"/>
                        <a:pt x="161" y="108"/>
                        <a:pt x="160" y="110"/>
                      </a:cubicBezTo>
                      <a:cubicBezTo>
                        <a:pt x="160" y="110"/>
                        <a:pt x="160" y="110"/>
                        <a:pt x="160" y="109"/>
                      </a:cubicBezTo>
                      <a:cubicBezTo>
                        <a:pt x="160" y="110"/>
                        <a:pt x="159" y="110"/>
                        <a:pt x="159" y="111"/>
                      </a:cubicBezTo>
                      <a:cubicBezTo>
                        <a:pt x="161" y="112"/>
                        <a:pt x="162" y="113"/>
                        <a:pt x="164" y="114"/>
                      </a:cubicBezTo>
                      <a:cubicBezTo>
                        <a:pt x="165" y="111"/>
                        <a:pt x="166" y="109"/>
                        <a:pt x="168" y="107"/>
                      </a:cubicBezTo>
                      <a:cubicBezTo>
                        <a:pt x="166" y="106"/>
                        <a:pt x="165" y="105"/>
                        <a:pt x="163" y="104"/>
                      </a:cubicBezTo>
                      <a:moveTo>
                        <a:pt x="95" y="104"/>
                      </a:moveTo>
                      <a:cubicBezTo>
                        <a:pt x="94" y="106"/>
                        <a:pt x="92" y="108"/>
                        <a:pt x="91" y="111"/>
                      </a:cubicBezTo>
                      <a:cubicBezTo>
                        <a:pt x="91" y="111"/>
                        <a:pt x="92" y="111"/>
                        <a:pt x="92" y="111"/>
                      </a:cubicBezTo>
                      <a:cubicBezTo>
                        <a:pt x="94" y="109"/>
                        <a:pt x="95" y="107"/>
                        <a:pt x="96" y="104"/>
                      </a:cubicBezTo>
                      <a:cubicBezTo>
                        <a:pt x="96" y="104"/>
                        <a:pt x="96" y="104"/>
                        <a:pt x="95" y="104"/>
                      </a:cubicBezTo>
                      <a:moveTo>
                        <a:pt x="53" y="103"/>
                      </a:moveTo>
                      <a:cubicBezTo>
                        <a:pt x="52" y="105"/>
                        <a:pt x="51" y="106"/>
                        <a:pt x="50" y="108"/>
                      </a:cubicBezTo>
                      <a:cubicBezTo>
                        <a:pt x="51" y="108"/>
                        <a:pt x="52" y="109"/>
                        <a:pt x="52" y="109"/>
                      </a:cubicBezTo>
                      <a:cubicBezTo>
                        <a:pt x="53" y="108"/>
                        <a:pt x="54" y="106"/>
                        <a:pt x="55" y="105"/>
                      </a:cubicBezTo>
                      <a:cubicBezTo>
                        <a:pt x="54" y="104"/>
                        <a:pt x="54" y="104"/>
                        <a:pt x="53" y="103"/>
                      </a:cubicBezTo>
                      <a:moveTo>
                        <a:pt x="38" y="103"/>
                      </a:moveTo>
                      <a:cubicBezTo>
                        <a:pt x="37" y="104"/>
                        <a:pt x="36" y="106"/>
                        <a:pt x="35" y="107"/>
                      </a:cubicBezTo>
                      <a:cubicBezTo>
                        <a:pt x="36" y="107"/>
                        <a:pt x="36" y="108"/>
                        <a:pt x="37" y="108"/>
                      </a:cubicBezTo>
                      <a:cubicBezTo>
                        <a:pt x="38" y="107"/>
                        <a:pt x="39" y="105"/>
                        <a:pt x="39" y="104"/>
                      </a:cubicBezTo>
                      <a:cubicBezTo>
                        <a:pt x="39" y="103"/>
                        <a:pt x="38" y="103"/>
                        <a:pt x="38" y="103"/>
                      </a:cubicBezTo>
                      <a:moveTo>
                        <a:pt x="72" y="102"/>
                      </a:moveTo>
                      <a:cubicBezTo>
                        <a:pt x="72" y="103"/>
                        <a:pt x="72" y="103"/>
                        <a:pt x="71" y="103"/>
                      </a:cubicBezTo>
                      <a:cubicBezTo>
                        <a:pt x="72" y="104"/>
                        <a:pt x="74" y="105"/>
                        <a:pt x="75" y="105"/>
                      </a:cubicBezTo>
                      <a:cubicBezTo>
                        <a:pt x="75" y="105"/>
                        <a:pt x="75" y="105"/>
                        <a:pt x="75" y="104"/>
                      </a:cubicBezTo>
                      <a:cubicBezTo>
                        <a:pt x="74" y="104"/>
                        <a:pt x="73" y="103"/>
                        <a:pt x="72" y="102"/>
                      </a:cubicBezTo>
                      <a:moveTo>
                        <a:pt x="36" y="102"/>
                      </a:moveTo>
                      <a:cubicBezTo>
                        <a:pt x="35" y="103"/>
                        <a:pt x="34" y="105"/>
                        <a:pt x="33" y="106"/>
                      </a:cubicBezTo>
                      <a:cubicBezTo>
                        <a:pt x="34" y="106"/>
                        <a:pt x="34" y="106"/>
                        <a:pt x="34" y="106"/>
                      </a:cubicBezTo>
                      <a:cubicBezTo>
                        <a:pt x="37" y="102"/>
                        <a:pt x="37" y="102"/>
                        <a:pt x="37" y="102"/>
                      </a:cubicBezTo>
                      <a:cubicBezTo>
                        <a:pt x="37" y="102"/>
                        <a:pt x="36" y="102"/>
                        <a:pt x="36" y="102"/>
                      </a:cubicBezTo>
                      <a:moveTo>
                        <a:pt x="38" y="102"/>
                      </a:moveTo>
                      <a:cubicBezTo>
                        <a:pt x="38" y="102"/>
                        <a:pt x="38" y="102"/>
                        <a:pt x="38" y="102"/>
                      </a:cubicBezTo>
                      <a:cubicBezTo>
                        <a:pt x="39" y="102"/>
                        <a:pt x="39" y="102"/>
                        <a:pt x="40" y="103"/>
                      </a:cubicBezTo>
                      <a:cubicBezTo>
                        <a:pt x="40" y="103"/>
                        <a:pt x="40" y="103"/>
                        <a:pt x="40" y="103"/>
                      </a:cubicBezTo>
                      <a:cubicBezTo>
                        <a:pt x="39" y="102"/>
                        <a:pt x="39" y="102"/>
                        <a:pt x="38" y="102"/>
                      </a:cubicBezTo>
                      <a:moveTo>
                        <a:pt x="37" y="101"/>
                      </a:moveTo>
                      <a:cubicBezTo>
                        <a:pt x="37" y="101"/>
                        <a:pt x="37" y="101"/>
                        <a:pt x="37" y="101"/>
                      </a:cubicBezTo>
                      <a:cubicBezTo>
                        <a:pt x="37" y="101"/>
                        <a:pt x="37" y="101"/>
                        <a:pt x="37" y="101"/>
                      </a:cubicBezTo>
                      <a:cubicBezTo>
                        <a:pt x="37" y="101"/>
                        <a:pt x="37" y="101"/>
                        <a:pt x="37" y="101"/>
                      </a:cubicBezTo>
                      <a:cubicBezTo>
                        <a:pt x="37" y="101"/>
                        <a:pt x="37" y="101"/>
                        <a:pt x="37" y="101"/>
                      </a:cubicBezTo>
                      <a:moveTo>
                        <a:pt x="165" y="101"/>
                      </a:moveTo>
                      <a:cubicBezTo>
                        <a:pt x="165" y="101"/>
                        <a:pt x="165" y="102"/>
                        <a:pt x="164" y="102"/>
                      </a:cubicBezTo>
                      <a:cubicBezTo>
                        <a:pt x="166" y="103"/>
                        <a:pt x="168" y="104"/>
                        <a:pt x="169" y="105"/>
                      </a:cubicBezTo>
                      <a:cubicBezTo>
                        <a:pt x="169" y="104"/>
                        <a:pt x="170" y="104"/>
                        <a:pt x="170" y="103"/>
                      </a:cubicBezTo>
                      <a:cubicBezTo>
                        <a:pt x="168" y="102"/>
                        <a:pt x="167" y="102"/>
                        <a:pt x="165" y="101"/>
                      </a:cubicBezTo>
                      <a:moveTo>
                        <a:pt x="90" y="101"/>
                      </a:moveTo>
                      <a:cubicBezTo>
                        <a:pt x="89" y="103"/>
                        <a:pt x="87" y="105"/>
                        <a:pt x="86" y="108"/>
                      </a:cubicBezTo>
                      <a:cubicBezTo>
                        <a:pt x="87" y="108"/>
                        <a:pt x="88" y="109"/>
                        <a:pt x="89" y="110"/>
                      </a:cubicBezTo>
                      <a:cubicBezTo>
                        <a:pt x="90" y="107"/>
                        <a:pt x="92" y="105"/>
                        <a:pt x="93" y="102"/>
                      </a:cubicBezTo>
                      <a:cubicBezTo>
                        <a:pt x="92" y="102"/>
                        <a:pt x="91" y="101"/>
                        <a:pt x="90" y="101"/>
                      </a:cubicBezTo>
                      <a:moveTo>
                        <a:pt x="157" y="100"/>
                      </a:moveTo>
                      <a:cubicBezTo>
                        <a:pt x="156" y="103"/>
                        <a:pt x="154" y="105"/>
                        <a:pt x="153" y="107"/>
                      </a:cubicBezTo>
                      <a:cubicBezTo>
                        <a:pt x="154" y="108"/>
                        <a:pt x="156" y="109"/>
                        <a:pt x="157" y="110"/>
                      </a:cubicBezTo>
                      <a:cubicBezTo>
                        <a:pt x="158" y="110"/>
                        <a:pt x="158" y="110"/>
                        <a:pt x="158" y="110"/>
                      </a:cubicBezTo>
                      <a:cubicBezTo>
                        <a:pt x="160" y="108"/>
                        <a:pt x="161" y="106"/>
                        <a:pt x="162" y="104"/>
                      </a:cubicBezTo>
                      <a:cubicBezTo>
                        <a:pt x="161" y="103"/>
                        <a:pt x="159" y="101"/>
                        <a:pt x="157" y="100"/>
                      </a:cubicBezTo>
                      <a:moveTo>
                        <a:pt x="121" y="100"/>
                      </a:moveTo>
                      <a:cubicBezTo>
                        <a:pt x="119" y="103"/>
                        <a:pt x="117" y="106"/>
                        <a:pt x="115" y="109"/>
                      </a:cubicBezTo>
                      <a:cubicBezTo>
                        <a:pt x="116" y="109"/>
                        <a:pt x="117" y="110"/>
                        <a:pt x="117" y="110"/>
                      </a:cubicBezTo>
                      <a:cubicBezTo>
                        <a:pt x="120" y="112"/>
                        <a:pt x="123" y="114"/>
                        <a:pt x="126" y="115"/>
                      </a:cubicBezTo>
                      <a:cubicBezTo>
                        <a:pt x="128" y="113"/>
                        <a:pt x="130" y="110"/>
                        <a:pt x="131" y="107"/>
                      </a:cubicBezTo>
                      <a:cubicBezTo>
                        <a:pt x="128" y="105"/>
                        <a:pt x="124" y="103"/>
                        <a:pt x="121" y="100"/>
                      </a:cubicBezTo>
                      <a:moveTo>
                        <a:pt x="154" y="99"/>
                      </a:moveTo>
                      <a:cubicBezTo>
                        <a:pt x="153" y="101"/>
                        <a:pt x="152" y="103"/>
                        <a:pt x="150" y="106"/>
                      </a:cubicBezTo>
                      <a:cubicBezTo>
                        <a:pt x="150" y="106"/>
                        <a:pt x="151" y="106"/>
                        <a:pt x="151" y="106"/>
                      </a:cubicBezTo>
                      <a:cubicBezTo>
                        <a:pt x="152" y="103"/>
                        <a:pt x="152" y="103"/>
                        <a:pt x="152" y="103"/>
                      </a:cubicBezTo>
                      <a:cubicBezTo>
                        <a:pt x="152" y="104"/>
                        <a:pt x="151" y="105"/>
                        <a:pt x="151" y="106"/>
                      </a:cubicBezTo>
                      <a:cubicBezTo>
                        <a:pt x="151" y="106"/>
                        <a:pt x="151" y="106"/>
                        <a:pt x="151" y="106"/>
                      </a:cubicBezTo>
                      <a:cubicBezTo>
                        <a:pt x="152" y="104"/>
                        <a:pt x="154" y="102"/>
                        <a:pt x="155" y="99"/>
                      </a:cubicBezTo>
                      <a:cubicBezTo>
                        <a:pt x="155" y="99"/>
                        <a:pt x="155" y="99"/>
                        <a:pt x="154" y="99"/>
                      </a:cubicBezTo>
                      <a:moveTo>
                        <a:pt x="57" y="97"/>
                      </a:moveTo>
                      <a:cubicBezTo>
                        <a:pt x="55" y="99"/>
                        <a:pt x="54" y="101"/>
                        <a:pt x="53" y="102"/>
                      </a:cubicBezTo>
                      <a:cubicBezTo>
                        <a:pt x="54" y="103"/>
                        <a:pt x="55" y="103"/>
                        <a:pt x="56" y="104"/>
                      </a:cubicBezTo>
                      <a:cubicBezTo>
                        <a:pt x="57" y="102"/>
                        <a:pt x="58" y="100"/>
                        <a:pt x="59" y="98"/>
                      </a:cubicBezTo>
                      <a:cubicBezTo>
                        <a:pt x="58" y="98"/>
                        <a:pt x="57" y="98"/>
                        <a:pt x="57" y="97"/>
                      </a:cubicBezTo>
                      <a:moveTo>
                        <a:pt x="159" y="97"/>
                      </a:moveTo>
                      <a:cubicBezTo>
                        <a:pt x="159" y="97"/>
                        <a:pt x="158" y="98"/>
                        <a:pt x="158" y="98"/>
                      </a:cubicBezTo>
                      <a:cubicBezTo>
                        <a:pt x="160" y="99"/>
                        <a:pt x="162" y="100"/>
                        <a:pt x="164" y="102"/>
                      </a:cubicBezTo>
                      <a:cubicBezTo>
                        <a:pt x="164" y="101"/>
                        <a:pt x="164" y="101"/>
                        <a:pt x="165" y="100"/>
                      </a:cubicBezTo>
                      <a:cubicBezTo>
                        <a:pt x="163" y="99"/>
                        <a:pt x="161" y="98"/>
                        <a:pt x="159" y="97"/>
                      </a:cubicBezTo>
                      <a:moveTo>
                        <a:pt x="41" y="96"/>
                      </a:moveTo>
                      <a:cubicBezTo>
                        <a:pt x="40" y="98"/>
                        <a:pt x="40" y="99"/>
                        <a:pt x="39" y="101"/>
                      </a:cubicBezTo>
                      <a:cubicBezTo>
                        <a:pt x="39" y="101"/>
                        <a:pt x="40" y="102"/>
                        <a:pt x="40" y="102"/>
                      </a:cubicBezTo>
                      <a:cubicBezTo>
                        <a:pt x="41" y="100"/>
                        <a:pt x="42" y="99"/>
                        <a:pt x="43" y="97"/>
                      </a:cubicBezTo>
                      <a:cubicBezTo>
                        <a:pt x="42" y="97"/>
                        <a:pt x="42" y="97"/>
                        <a:pt x="41" y="96"/>
                      </a:cubicBezTo>
                      <a:moveTo>
                        <a:pt x="41" y="96"/>
                      </a:moveTo>
                      <a:cubicBezTo>
                        <a:pt x="40" y="96"/>
                        <a:pt x="40" y="97"/>
                        <a:pt x="40" y="97"/>
                      </a:cubicBezTo>
                      <a:cubicBezTo>
                        <a:pt x="40" y="97"/>
                        <a:pt x="41" y="96"/>
                        <a:pt x="41" y="96"/>
                      </a:cubicBezTo>
                      <a:cubicBezTo>
                        <a:pt x="41" y="96"/>
                        <a:pt x="41" y="96"/>
                        <a:pt x="41" y="96"/>
                      </a:cubicBezTo>
                      <a:moveTo>
                        <a:pt x="168" y="96"/>
                      </a:moveTo>
                      <a:cubicBezTo>
                        <a:pt x="167" y="97"/>
                        <a:pt x="167" y="98"/>
                        <a:pt x="166" y="100"/>
                      </a:cubicBezTo>
                      <a:cubicBezTo>
                        <a:pt x="167" y="101"/>
                        <a:pt x="169" y="102"/>
                        <a:pt x="170" y="102"/>
                      </a:cubicBezTo>
                      <a:cubicBezTo>
                        <a:pt x="171" y="101"/>
                        <a:pt x="172" y="101"/>
                        <a:pt x="172" y="100"/>
                      </a:cubicBezTo>
                      <a:cubicBezTo>
                        <a:pt x="172" y="99"/>
                        <a:pt x="173" y="99"/>
                        <a:pt x="173" y="98"/>
                      </a:cubicBezTo>
                      <a:cubicBezTo>
                        <a:pt x="171" y="98"/>
                        <a:pt x="170" y="97"/>
                        <a:pt x="168" y="96"/>
                      </a:cubicBezTo>
                      <a:moveTo>
                        <a:pt x="40" y="95"/>
                      </a:moveTo>
                      <a:cubicBezTo>
                        <a:pt x="39" y="97"/>
                        <a:pt x="38" y="99"/>
                        <a:pt x="37" y="100"/>
                      </a:cubicBezTo>
                      <a:cubicBezTo>
                        <a:pt x="37" y="100"/>
                        <a:pt x="38" y="100"/>
                        <a:pt x="38" y="100"/>
                      </a:cubicBezTo>
                      <a:cubicBezTo>
                        <a:pt x="41" y="96"/>
                        <a:pt x="41" y="96"/>
                        <a:pt x="41" y="96"/>
                      </a:cubicBezTo>
                      <a:cubicBezTo>
                        <a:pt x="40" y="96"/>
                        <a:pt x="40" y="96"/>
                        <a:pt x="40" y="95"/>
                      </a:cubicBezTo>
                      <a:moveTo>
                        <a:pt x="156" y="95"/>
                      </a:moveTo>
                      <a:cubicBezTo>
                        <a:pt x="156" y="96"/>
                        <a:pt x="156" y="96"/>
                        <a:pt x="155" y="97"/>
                      </a:cubicBezTo>
                      <a:cubicBezTo>
                        <a:pt x="156" y="97"/>
                        <a:pt x="156" y="97"/>
                        <a:pt x="156" y="97"/>
                      </a:cubicBezTo>
                      <a:cubicBezTo>
                        <a:pt x="157" y="97"/>
                        <a:pt x="157" y="96"/>
                        <a:pt x="157" y="96"/>
                      </a:cubicBezTo>
                      <a:cubicBezTo>
                        <a:pt x="157" y="96"/>
                        <a:pt x="157" y="96"/>
                        <a:pt x="156" y="95"/>
                      </a:cubicBezTo>
                      <a:moveTo>
                        <a:pt x="59" y="95"/>
                      </a:moveTo>
                      <a:cubicBezTo>
                        <a:pt x="58" y="95"/>
                        <a:pt x="58" y="95"/>
                        <a:pt x="58" y="96"/>
                      </a:cubicBezTo>
                      <a:cubicBezTo>
                        <a:pt x="59" y="96"/>
                        <a:pt x="59" y="96"/>
                        <a:pt x="60" y="97"/>
                      </a:cubicBezTo>
                      <a:cubicBezTo>
                        <a:pt x="60" y="96"/>
                        <a:pt x="60" y="96"/>
                        <a:pt x="60" y="96"/>
                      </a:cubicBezTo>
                      <a:cubicBezTo>
                        <a:pt x="60" y="95"/>
                        <a:pt x="59" y="95"/>
                        <a:pt x="59" y="95"/>
                      </a:cubicBezTo>
                      <a:moveTo>
                        <a:pt x="58" y="94"/>
                      </a:moveTo>
                      <a:cubicBezTo>
                        <a:pt x="58" y="95"/>
                        <a:pt x="58" y="95"/>
                        <a:pt x="58" y="95"/>
                      </a:cubicBezTo>
                      <a:cubicBezTo>
                        <a:pt x="58" y="95"/>
                        <a:pt x="58" y="96"/>
                        <a:pt x="58" y="96"/>
                      </a:cubicBezTo>
                      <a:cubicBezTo>
                        <a:pt x="58" y="95"/>
                        <a:pt x="58" y="95"/>
                        <a:pt x="59" y="95"/>
                      </a:cubicBezTo>
                      <a:cubicBezTo>
                        <a:pt x="59" y="95"/>
                        <a:pt x="58" y="94"/>
                        <a:pt x="58" y="94"/>
                      </a:cubicBezTo>
                      <a:moveTo>
                        <a:pt x="157" y="94"/>
                      </a:moveTo>
                      <a:cubicBezTo>
                        <a:pt x="157" y="94"/>
                        <a:pt x="157" y="94"/>
                        <a:pt x="157" y="94"/>
                      </a:cubicBezTo>
                      <a:cubicBezTo>
                        <a:pt x="157" y="95"/>
                        <a:pt x="157" y="95"/>
                        <a:pt x="158" y="95"/>
                      </a:cubicBezTo>
                      <a:cubicBezTo>
                        <a:pt x="158" y="95"/>
                        <a:pt x="158" y="94"/>
                        <a:pt x="158" y="94"/>
                      </a:cubicBezTo>
                      <a:cubicBezTo>
                        <a:pt x="157" y="94"/>
                        <a:pt x="157" y="94"/>
                        <a:pt x="157" y="94"/>
                      </a:cubicBezTo>
                      <a:moveTo>
                        <a:pt x="170" y="93"/>
                      </a:moveTo>
                      <a:cubicBezTo>
                        <a:pt x="169" y="94"/>
                        <a:pt x="169" y="94"/>
                        <a:pt x="169" y="95"/>
                      </a:cubicBezTo>
                      <a:cubicBezTo>
                        <a:pt x="170" y="96"/>
                        <a:pt x="172" y="97"/>
                        <a:pt x="173" y="97"/>
                      </a:cubicBezTo>
                      <a:cubicBezTo>
                        <a:pt x="174" y="97"/>
                        <a:pt x="174" y="96"/>
                        <a:pt x="174" y="96"/>
                      </a:cubicBezTo>
                      <a:cubicBezTo>
                        <a:pt x="173" y="95"/>
                        <a:pt x="171" y="94"/>
                        <a:pt x="170" y="93"/>
                      </a:cubicBezTo>
                      <a:moveTo>
                        <a:pt x="144" y="93"/>
                      </a:moveTo>
                      <a:cubicBezTo>
                        <a:pt x="143" y="95"/>
                        <a:pt x="141" y="97"/>
                        <a:pt x="140" y="100"/>
                      </a:cubicBezTo>
                      <a:cubicBezTo>
                        <a:pt x="143" y="101"/>
                        <a:pt x="145" y="103"/>
                        <a:pt x="148" y="104"/>
                      </a:cubicBezTo>
                      <a:cubicBezTo>
                        <a:pt x="149" y="102"/>
                        <a:pt x="151" y="100"/>
                        <a:pt x="152" y="98"/>
                      </a:cubicBezTo>
                      <a:cubicBezTo>
                        <a:pt x="150" y="96"/>
                        <a:pt x="147" y="94"/>
                        <a:pt x="144" y="93"/>
                      </a:cubicBezTo>
                      <a:moveTo>
                        <a:pt x="78" y="93"/>
                      </a:moveTo>
                      <a:cubicBezTo>
                        <a:pt x="76" y="95"/>
                        <a:pt x="75" y="98"/>
                        <a:pt x="73" y="100"/>
                      </a:cubicBezTo>
                      <a:cubicBezTo>
                        <a:pt x="74" y="101"/>
                        <a:pt x="75" y="102"/>
                        <a:pt x="76" y="102"/>
                      </a:cubicBezTo>
                      <a:cubicBezTo>
                        <a:pt x="78" y="100"/>
                        <a:pt x="80" y="97"/>
                        <a:pt x="81" y="95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77" y="101"/>
                        <a:pt x="77" y="101"/>
                        <a:pt x="77" y="101"/>
                      </a:cubicBezTo>
                      <a:cubicBezTo>
                        <a:pt x="78" y="99"/>
                        <a:pt x="79" y="97"/>
                        <a:pt x="81" y="95"/>
                      </a:cubicBezTo>
                      <a:cubicBezTo>
                        <a:pt x="80" y="94"/>
                        <a:pt x="79" y="93"/>
                        <a:pt x="78" y="93"/>
                      </a:cubicBezTo>
                      <a:moveTo>
                        <a:pt x="162" y="92"/>
                      </a:moveTo>
                      <a:cubicBezTo>
                        <a:pt x="161" y="93"/>
                        <a:pt x="161" y="94"/>
                        <a:pt x="160" y="95"/>
                      </a:cubicBezTo>
                      <a:cubicBezTo>
                        <a:pt x="161" y="96"/>
                        <a:pt x="162" y="96"/>
                        <a:pt x="163" y="97"/>
                      </a:cubicBezTo>
                      <a:cubicBezTo>
                        <a:pt x="160" y="95"/>
                        <a:pt x="160" y="95"/>
                        <a:pt x="160" y="95"/>
                      </a:cubicBezTo>
                      <a:cubicBezTo>
                        <a:pt x="160" y="95"/>
                        <a:pt x="160" y="96"/>
                        <a:pt x="160" y="96"/>
                      </a:cubicBezTo>
                      <a:cubicBezTo>
                        <a:pt x="161" y="97"/>
                        <a:pt x="163" y="98"/>
                        <a:pt x="165" y="99"/>
                      </a:cubicBezTo>
                      <a:cubicBezTo>
                        <a:pt x="166" y="98"/>
                        <a:pt x="167" y="97"/>
                        <a:pt x="168" y="95"/>
                      </a:cubicBezTo>
                      <a:cubicBezTo>
                        <a:pt x="166" y="94"/>
                        <a:pt x="164" y="93"/>
                        <a:pt x="162" y="92"/>
                      </a:cubicBezTo>
                      <a:moveTo>
                        <a:pt x="106" y="92"/>
                      </a:moveTo>
                      <a:cubicBezTo>
                        <a:pt x="105" y="95"/>
                        <a:pt x="103" y="98"/>
                        <a:pt x="101" y="101"/>
                      </a:cubicBezTo>
                      <a:cubicBezTo>
                        <a:pt x="103" y="102"/>
                        <a:pt x="106" y="103"/>
                        <a:pt x="108" y="105"/>
                      </a:cubicBezTo>
                      <a:cubicBezTo>
                        <a:pt x="110" y="102"/>
                        <a:pt x="111" y="99"/>
                        <a:pt x="113" y="96"/>
                      </a:cubicBezTo>
                      <a:cubicBezTo>
                        <a:pt x="111" y="94"/>
                        <a:pt x="109" y="93"/>
                        <a:pt x="106" y="92"/>
                      </a:cubicBezTo>
                      <a:moveTo>
                        <a:pt x="159" y="90"/>
                      </a:moveTo>
                      <a:cubicBezTo>
                        <a:pt x="158" y="91"/>
                        <a:pt x="158" y="93"/>
                        <a:pt x="157" y="94"/>
                      </a:cubicBezTo>
                      <a:cubicBezTo>
                        <a:pt x="158" y="94"/>
                        <a:pt x="158" y="94"/>
                        <a:pt x="158" y="94"/>
                      </a:cubicBezTo>
                      <a:cubicBezTo>
                        <a:pt x="159" y="93"/>
                        <a:pt x="159" y="92"/>
                        <a:pt x="160" y="91"/>
                      </a:cubicBezTo>
                      <a:cubicBezTo>
                        <a:pt x="160" y="91"/>
                        <a:pt x="159" y="91"/>
                        <a:pt x="159" y="90"/>
                      </a:cubicBezTo>
                      <a:moveTo>
                        <a:pt x="45" y="90"/>
                      </a:moveTo>
                      <a:cubicBezTo>
                        <a:pt x="44" y="92"/>
                        <a:pt x="43" y="94"/>
                        <a:pt x="42" y="95"/>
                      </a:cubicBezTo>
                      <a:cubicBezTo>
                        <a:pt x="42" y="96"/>
                        <a:pt x="43" y="96"/>
                        <a:pt x="43" y="96"/>
                      </a:cubicBezTo>
                      <a:cubicBezTo>
                        <a:pt x="44" y="95"/>
                        <a:pt x="45" y="93"/>
                        <a:pt x="46" y="91"/>
                      </a:cubicBezTo>
                      <a:cubicBezTo>
                        <a:pt x="46" y="91"/>
                        <a:pt x="45" y="91"/>
                        <a:pt x="45" y="90"/>
                      </a:cubicBezTo>
                      <a:moveTo>
                        <a:pt x="103" y="90"/>
                      </a:moveTo>
                      <a:cubicBezTo>
                        <a:pt x="102" y="93"/>
                        <a:pt x="100" y="96"/>
                        <a:pt x="98" y="99"/>
                      </a:cubicBezTo>
                      <a:cubicBezTo>
                        <a:pt x="98" y="99"/>
                        <a:pt x="99" y="99"/>
                        <a:pt x="99" y="100"/>
                      </a:cubicBezTo>
                      <a:cubicBezTo>
                        <a:pt x="101" y="97"/>
                        <a:pt x="103" y="94"/>
                        <a:pt x="105" y="90"/>
                      </a:cubicBezTo>
                      <a:cubicBezTo>
                        <a:pt x="104" y="90"/>
                        <a:pt x="104" y="90"/>
                        <a:pt x="103" y="90"/>
                      </a:cubicBezTo>
                      <a:moveTo>
                        <a:pt x="146" y="90"/>
                      </a:moveTo>
                      <a:cubicBezTo>
                        <a:pt x="146" y="90"/>
                        <a:pt x="146" y="90"/>
                        <a:pt x="146" y="91"/>
                      </a:cubicBezTo>
                      <a:cubicBezTo>
                        <a:pt x="148" y="92"/>
                        <a:pt x="151" y="94"/>
                        <a:pt x="153" y="95"/>
                      </a:cubicBezTo>
                      <a:cubicBezTo>
                        <a:pt x="154" y="95"/>
                        <a:pt x="154" y="95"/>
                        <a:pt x="154" y="94"/>
                      </a:cubicBezTo>
                      <a:cubicBezTo>
                        <a:pt x="152" y="93"/>
                        <a:pt x="149" y="91"/>
                        <a:pt x="146" y="90"/>
                      </a:cubicBezTo>
                      <a:moveTo>
                        <a:pt x="44" y="90"/>
                      </a:moveTo>
                      <a:cubicBezTo>
                        <a:pt x="43" y="91"/>
                        <a:pt x="42" y="93"/>
                        <a:pt x="41" y="95"/>
                      </a:cubicBezTo>
                      <a:cubicBezTo>
                        <a:pt x="41" y="95"/>
                        <a:pt x="41" y="95"/>
                        <a:pt x="41" y="95"/>
                      </a:cubicBezTo>
                      <a:cubicBezTo>
                        <a:pt x="44" y="90"/>
                        <a:pt x="44" y="90"/>
                        <a:pt x="44" y="90"/>
                      </a:cubicBezTo>
                      <a:cubicBezTo>
                        <a:pt x="43" y="92"/>
                        <a:pt x="42" y="94"/>
                        <a:pt x="41" y="95"/>
                      </a:cubicBezTo>
                      <a:cubicBezTo>
                        <a:pt x="41" y="95"/>
                        <a:pt x="41" y="95"/>
                        <a:pt x="41" y="95"/>
                      </a:cubicBezTo>
                      <a:cubicBezTo>
                        <a:pt x="42" y="94"/>
                        <a:pt x="43" y="92"/>
                        <a:pt x="45" y="90"/>
                      </a:cubicBezTo>
                      <a:cubicBezTo>
                        <a:pt x="44" y="90"/>
                        <a:pt x="44" y="90"/>
                        <a:pt x="44" y="90"/>
                      </a:cubicBezTo>
                      <a:moveTo>
                        <a:pt x="163" y="89"/>
                      </a:moveTo>
                      <a:cubicBezTo>
                        <a:pt x="163" y="90"/>
                        <a:pt x="163" y="91"/>
                        <a:pt x="163" y="91"/>
                      </a:cubicBezTo>
                      <a:cubicBezTo>
                        <a:pt x="164" y="92"/>
                        <a:pt x="166" y="93"/>
                        <a:pt x="168" y="94"/>
                      </a:cubicBezTo>
                      <a:cubicBezTo>
                        <a:pt x="168" y="94"/>
                        <a:pt x="169" y="93"/>
                        <a:pt x="169" y="93"/>
                      </a:cubicBezTo>
                      <a:cubicBezTo>
                        <a:pt x="167" y="92"/>
                        <a:pt x="165" y="91"/>
                        <a:pt x="163" y="89"/>
                      </a:cubicBezTo>
                      <a:moveTo>
                        <a:pt x="48" y="89"/>
                      </a:moveTo>
                      <a:cubicBezTo>
                        <a:pt x="48" y="90"/>
                        <a:pt x="48" y="90"/>
                        <a:pt x="48" y="90"/>
                      </a:cubicBezTo>
                      <a:cubicBezTo>
                        <a:pt x="48" y="90"/>
                        <a:pt x="48" y="90"/>
                        <a:pt x="48" y="90"/>
                      </a:cubicBezTo>
                      <a:cubicBezTo>
                        <a:pt x="48" y="90"/>
                        <a:pt x="48" y="90"/>
                        <a:pt x="48" y="90"/>
                      </a:cubicBezTo>
                      <a:cubicBezTo>
                        <a:pt x="48" y="89"/>
                        <a:pt x="48" y="89"/>
                        <a:pt x="48" y="89"/>
                      </a:cubicBezTo>
                      <a:moveTo>
                        <a:pt x="48" y="89"/>
                      </a:moveTo>
                      <a:cubicBezTo>
                        <a:pt x="48" y="89"/>
                        <a:pt x="48" y="89"/>
                        <a:pt x="48" y="89"/>
                      </a:cubicBezTo>
                      <a:cubicBezTo>
                        <a:pt x="49" y="89"/>
                        <a:pt x="49" y="89"/>
                        <a:pt x="49" y="89"/>
                      </a:cubicBezTo>
                      <a:cubicBezTo>
                        <a:pt x="49" y="89"/>
                        <a:pt x="49" y="89"/>
                        <a:pt x="49" y="89"/>
                      </a:cubicBezTo>
                      <a:cubicBezTo>
                        <a:pt x="49" y="89"/>
                        <a:pt x="49" y="89"/>
                        <a:pt x="48" y="89"/>
                      </a:cubicBezTo>
                      <a:moveTo>
                        <a:pt x="85" y="88"/>
                      </a:moveTo>
                      <a:cubicBezTo>
                        <a:pt x="84" y="91"/>
                        <a:pt x="84" y="91"/>
                        <a:pt x="84" y="91"/>
                      </a:cubicBezTo>
                      <a:cubicBezTo>
                        <a:pt x="84" y="91"/>
                        <a:pt x="84" y="91"/>
                        <a:pt x="84" y="91"/>
                      </a:cubicBezTo>
                      <a:cubicBezTo>
                        <a:pt x="84" y="90"/>
                        <a:pt x="85" y="89"/>
                        <a:pt x="85" y="88"/>
                      </a:cubicBezTo>
                      <a:moveTo>
                        <a:pt x="46" y="88"/>
                      </a:move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6" y="89"/>
                        <a:pt x="47" y="89"/>
                        <a:pt x="47" y="90"/>
                      </a:cubicBezTo>
                      <a:cubicBezTo>
                        <a:pt x="48" y="89"/>
                        <a:pt x="48" y="89"/>
                        <a:pt x="48" y="89"/>
                      </a:cubicBezTo>
                      <a:cubicBezTo>
                        <a:pt x="47" y="89"/>
                        <a:pt x="47" y="88"/>
                        <a:pt x="46" y="88"/>
                      </a:cubicBezTo>
                      <a:moveTo>
                        <a:pt x="147" y="88"/>
                      </a:moveTo>
                      <a:cubicBezTo>
                        <a:pt x="147" y="88"/>
                        <a:pt x="147" y="88"/>
                        <a:pt x="147" y="89"/>
                      </a:cubicBezTo>
                      <a:cubicBezTo>
                        <a:pt x="150" y="90"/>
                        <a:pt x="152" y="92"/>
                        <a:pt x="155" y="93"/>
                      </a:cubicBezTo>
                      <a:cubicBezTo>
                        <a:pt x="155" y="93"/>
                        <a:pt x="155" y="93"/>
                        <a:pt x="155" y="92"/>
                      </a:cubicBezTo>
                      <a:cubicBezTo>
                        <a:pt x="147" y="88"/>
                        <a:pt x="147" y="88"/>
                        <a:pt x="147" y="88"/>
                      </a:cubicBezTo>
                      <a:moveTo>
                        <a:pt x="161" y="88"/>
                      </a:moveTo>
                      <a:cubicBezTo>
                        <a:pt x="160" y="88"/>
                        <a:pt x="160" y="89"/>
                        <a:pt x="160" y="89"/>
                      </a:cubicBezTo>
                      <a:cubicBezTo>
                        <a:pt x="160" y="90"/>
                        <a:pt x="160" y="90"/>
                        <a:pt x="161" y="90"/>
                      </a:cubicBezTo>
                      <a:cubicBezTo>
                        <a:pt x="161" y="89"/>
                        <a:pt x="161" y="89"/>
                        <a:pt x="162" y="88"/>
                      </a:cubicBezTo>
                      <a:cubicBezTo>
                        <a:pt x="161" y="88"/>
                        <a:pt x="161" y="88"/>
                        <a:pt x="161" y="88"/>
                      </a:cubicBezTo>
                      <a:moveTo>
                        <a:pt x="173" y="88"/>
                      </a:moveTo>
                      <a:cubicBezTo>
                        <a:pt x="173" y="88"/>
                        <a:pt x="173" y="88"/>
                        <a:pt x="172" y="89"/>
                      </a:cubicBezTo>
                      <a:cubicBezTo>
                        <a:pt x="174" y="89"/>
                        <a:pt x="175" y="90"/>
                        <a:pt x="176" y="91"/>
                      </a:cubicBezTo>
                      <a:cubicBezTo>
                        <a:pt x="176" y="91"/>
                        <a:pt x="177" y="91"/>
                        <a:pt x="177" y="91"/>
                      </a:cubicBezTo>
                      <a:cubicBezTo>
                        <a:pt x="177" y="91"/>
                        <a:pt x="177" y="91"/>
                        <a:pt x="177" y="91"/>
                      </a:cubicBezTo>
                      <a:cubicBezTo>
                        <a:pt x="177" y="91"/>
                        <a:pt x="177" y="91"/>
                        <a:pt x="178" y="90"/>
                      </a:cubicBezTo>
                      <a:cubicBezTo>
                        <a:pt x="176" y="89"/>
                        <a:pt x="175" y="88"/>
                        <a:pt x="173" y="88"/>
                      </a:cubicBezTo>
                      <a:moveTo>
                        <a:pt x="45" y="88"/>
                      </a:moveTo>
                      <a:cubicBezTo>
                        <a:pt x="45" y="88"/>
                        <a:pt x="45" y="88"/>
                        <a:pt x="45" y="88"/>
                      </a:cubicBezTo>
                      <a:cubicBezTo>
                        <a:pt x="45" y="88"/>
                        <a:pt x="45" y="88"/>
                        <a:pt x="46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5" y="88"/>
                        <a:pt x="45" y="88"/>
                      </a:cubicBezTo>
                      <a:moveTo>
                        <a:pt x="46" y="87"/>
                      </a:move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8" y="89"/>
                        <a:pt x="48" y="89"/>
                        <a:pt x="48" y="89"/>
                      </a:cubicBezTo>
                      <a:cubicBezTo>
                        <a:pt x="48" y="89"/>
                        <a:pt x="48" y="89"/>
                        <a:pt x="48" y="88"/>
                      </a:cubicBezTo>
                      <a:cubicBezTo>
                        <a:pt x="47" y="88"/>
                        <a:pt x="47" y="88"/>
                        <a:pt x="46" y="87"/>
                      </a:cubicBezTo>
                      <a:moveTo>
                        <a:pt x="45" y="87"/>
                      </a:moveTo>
                      <a:cubicBezTo>
                        <a:pt x="45" y="87"/>
                        <a:pt x="45" y="87"/>
                        <a:pt x="45" y="87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7"/>
                      </a:cubicBezTo>
                      <a:cubicBezTo>
                        <a:pt x="46" y="87"/>
                        <a:pt x="46" y="87"/>
                        <a:pt x="45" y="87"/>
                      </a:cubicBezTo>
                      <a:moveTo>
                        <a:pt x="98" y="87"/>
                      </a:moveTo>
                      <a:cubicBezTo>
                        <a:pt x="97" y="90"/>
                        <a:pt x="95" y="93"/>
                        <a:pt x="93" y="96"/>
                      </a:cubicBezTo>
                      <a:cubicBezTo>
                        <a:pt x="94" y="97"/>
                        <a:pt x="95" y="97"/>
                        <a:pt x="96" y="98"/>
                      </a:cubicBezTo>
                      <a:cubicBezTo>
                        <a:pt x="98" y="95"/>
                        <a:pt x="99" y="92"/>
                        <a:pt x="101" y="88"/>
                      </a:cubicBezTo>
                      <a:cubicBezTo>
                        <a:pt x="100" y="88"/>
                        <a:pt x="99" y="87"/>
                        <a:pt x="98" y="87"/>
                      </a:cubicBezTo>
                      <a:moveTo>
                        <a:pt x="64" y="85"/>
                      </a:moveTo>
                      <a:cubicBezTo>
                        <a:pt x="62" y="88"/>
                        <a:pt x="61" y="90"/>
                        <a:pt x="60" y="92"/>
                      </a:cubicBezTo>
                      <a:cubicBezTo>
                        <a:pt x="60" y="92"/>
                        <a:pt x="60" y="92"/>
                        <a:pt x="60" y="93"/>
                      </a:cubicBezTo>
                      <a:cubicBezTo>
                        <a:pt x="61" y="90"/>
                        <a:pt x="63" y="88"/>
                        <a:pt x="64" y="85"/>
                      </a:cubicBezTo>
                      <a:moveTo>
                        <a:pt x="135" y="97"/>
                      </a:moveTo>
                      <a:cubicBezTo>
                        <a:pt x="134" y="96"/>
                        <a:pt x="133" y="95"/>
                        <a:pt x="132" y="95"/>
                      </a:cubicBezTo>
                      <a:cubicBezTo>
                        <a:pt x="133" y="95"/>
                        <a:pt x="134" y="96"/>
                        <a:pt x="135" y="97"/>
                      </a:cubicBezTo>
                      <a:moveTo>
                        <a:pt x="130" y="85"/>
                      </a:moveTo>
                      <a:cubicBezTo>
                        <a:pt x="129" y="87"/>
                        <a:pt x="128" y="89"/>
                        <a:pt x="126" y="91"/>
                      </a:cubicBezTo>
                      <a:cubicBezTo>
                        <a:pt x="130" y="94"/>
                        <a:pt x="133" y="96"/>
                        <a:pt x="137" y="98"/>
                      </a:cubicBezTo>
                      <a:cubicBezTo>
                        <a:pt x="138" y="95"/>
                        <a:pt x="139" y="93"/>
                        <a:pt x="141" y="91"/>
                      </a:cubicBezTo>
                      <a:cubicBezTo>
                        <a:pt x="137" y="89"/>
                        <a:pt x="134" y="87"/>
                        <a:pt x="130" y="85"/>
                      </a:cubicBezTo>
                      <a:moveTo>
                        <a:pt x="149" y="85"/>
                      </a:moveTo>
                      <a:cubicBezTo>
                        <a:pt x="149" y="86"/>
                        <a:pt x="148" y="87"/>
                        <a:pt x="147" y="88"/>
                      </a:cubicBezTo>
                      <a:cubicBezTo>
                        <a:pt x="148" y="88"/>
                        <a:pt x="148" y="88"/>
                        <a:pt x="149" y="89"/>
                      </a:cubicBezTo>
                      <a:cubicBezTo>
                        <a:pt x="151" y="90"/>
                        <a:pt x="153" y="91"/>
                        <a:pt x="155" y="92"/>
                      </a:cubicBezTo>
                      <a:cubicBezTo>
                        <a:pt x="156" y="91"/>
                        <a:pt x="156" y="90"/>
                        <a:pt x="157" y="89"/>
                      </a:cubicBezTo>
                      <a:cubicBezTo>
                        <a:pt x="154" y="88"/>
                        <a:pt x="152" y="86"/>
                        <a:pt x="149" y="85"/>
                      </a:cubicBezTo>
                      <a:moveTo>
                        <a:pt x="64" y="85"/>
                      </a:moveTo>
                      <a:cubicBezTo>
                        <a:pt x="64" y="85"/>
                        <a:pt x="64" y="85"/>
                        <a:pt x="64" y="85"/>
                      </a:cubicBezTo>
                      <a:cubicBezTo>
                        <a:pt x="63" y="88"/>
                        <a:pt x="61" y="90"/>
                        <a:pt x="60" y="93"/>
                      </a:cubicBezTo>
                      <a:cubicBezTo>
                        <a:pt x="60" y="93"/>
                        <a:pt x="61" y="93"/>
                        <a:pt x="62" y="94"/>
                      </a:cubicBezTo>
                      <a:cubicBezTo>
                        <a:pt x="63" y="91"/>
                        <a:pt x="65" y="88"/>
                        <a:pt x="67" y="86"/>
                      </a:cubicBezTo>
                      <a:cubicBezTo>
                        <a:pt x="66" y="85"/>
                        <a:pt x="65" y="85"/>
                        <a:pt x="64" y="85"/>
                      </a:cubicBezTo>
                      <a:moveTo>
                        <a:pt x="175" y="84"/>
                      </a:moveTo>
                      <a:cubicBezTo>
                        <a:pt x="175" y="85"/>
                        <a:pt x="174" y="85"/>
                        <a:pt x="174" y="86"/>
                      </a:cubicBezTo>
                      <a:cubicBezTo>
                        <a:pt x="176" y="87"/>
                        <a:pt x="177" y="88"/>
                        <a:pt x="179" y="89"/>
                      </a:cubicBezTo>
                      <a:cubicBezTo>
                        <a:pt x="179" y="88"/>
                        <a:pt x="179" y="88"/>
                        <a:pt x="180" y="87"/>
                      </a:cubicBezTo>
                      <a:cubicBezTo>
                        <a:pt x="178" y="86"/>
                        <a:pt x="176" y="85"/>
                        <a:pt x="175" y="84"/>
                      </a:cubicBezTo>
                      <a:moveTo>
                        <a:pt x="175" y="84"/>
                      </a:moveTo>
                      <a:cubicBezTo>
                        <a:pt x="175" y="84"/>
                        <a:pt x="175" y="84"/>
                        <a:pt x="175" y="84"/>
                      </a:cubicBezTo>
                      <a:cubicBezTo>
                        <a:pt x="177" y="85"/>
                        <a:pt x="178" y="86"/>
                        <a:pt x="180" y="87"/>
                      </a:cubicBezTo>
                      <a:cubicBezTo>
                        <a:pt x="180" y="87"/>
                        <a:pt x="180" y="87"/>
                        <a:pt x="180" y="86"/>
                      </a:cubicBezTo>
                      <a:cubicBezTo>
                        <a:pt x="178" y="86"/>
                        <a:pt x="177" y="85"/>
                        <a:pt x="175" y="84"/>
                      </a:cubicBezTo>
                      <a:moveTo>
                        <a:pt x="167" y="84"/>
                      </a:moveTo>
                      <a:cubicBezTo>
                        <a:pt x="167" y="84"/>
                        <a:pt x="166" y="84"/>
                        <a:pt x="166" y="85"/>
                      </a:cubicBezTo>
                      <a:cubicBezTo>
                        <a:pt x="168" y="86"/>
                        <a:pt x="169" y="87"/>
                        <a:pt x="171" y="88"/>
                      </a:cubicBezTo>
                      <a:cubicBezTo>
                        <a:pt x="171" y="88"/>
                        <a:pt x="172" y="88"/>
                        <a:pt x="172" y="88"/>
                      </a:cubicBezTo>
                      <a:cubicBezTo>
                        <a:pt x="172" y="88"/>
                        <a:pt x="172" y="88"/>
                        <a:pt x="173" y="87"/>
                      </a:cubicBezTo>
                      <a:cubicBezTo>
                        <a:pt x="172" y="87"/>
                        <a:pt x="172" y="87"/>
                        <a:pt x="172" y="87"/>
                      </a:cubicBezTo>
                      <a:cubicBezTo>
                        <a:pt x="170" y="86"/>
                        <a:pt x="169" y="85"/>
                        <a:pt x="167" y="84"/>
                      </a:cubicBezTo>
                      <a:moveTo>
                        <a:pt x="167" y="83"/>
                      </a:moveTo>
                      <a:cubicBezTo>
                        <a:pt x="167" y="83"/>
                        <a:pt x="167" y="83"/>
                        <a:pt x="167" y="83"/>
                      </a:cubicBezTo>
                      <a:cubicBezTo>
                        <a:pt x="168" y="84"/>
                        <a:pt x="168" y="84"/>
                        <a:pt x="168" y="84"/>
                      </a:cubicBezTo>
                      <a:cubicBezTo>
                        <a:pt x="168" y="84"/>
                        <a:pt x="168" y="84"/>
                        <a:pt x="167" y="83"/>
                      </a:cubicBezTo>
                      <a:moveTo>
                        <a:pt x="176" y="83"/>
                      </a:moveTo>
                      <a:cubicBezTo>
                        <a:pt x="176" y="83"/>
                        <a:pt x="176" y="83"/>
                        <a:pt x="176" y="83"/>
                      </a:cubicBezTo>
                      <a:cubicBezTo>
                        <a:pt x="177" y="84"/>
                        <a:pt x="179" y="85"/>
                        <a:pt x="180" y="86"/>
                      </a:cubicBezTo>
                      <a:cubicBezTo>
                        <a:pt x="180" y="86"/>
                        <a:pt x="180" y="86"/>
                        <a:pt x="181" y="85"/>
                      </a:cubicBezTo>
                      <a:cubicBezTo>
                        <a:pt x="179" y="85"/>
                        <a:pt x="177" y="84"/>
                        <a:pt x="176" y="83"/>
                      </a:cubicBezTo>
                      <a:moveTo>
                        <a:pt x="151" y="82"/>
                      </a:moveTo>
                      <a:cubicBezTo>
                        <a:pt x="151" y="83"/>
                        <a:pt x="150" y="83"/>
                        <a:pt x="150" y="84"/>
                      </a:cubicBezTo>
                      <a:cubicBezTo>
                        <a:pt x="153" y="85"/>
                        <a:pt x="155" y="87"/>
                        <a:pt x="158" y="88"/>
                      </a:cubicBezTo>
                      <a:cubicBezTo>
                        <a:pt x="158" y="88"/>
                        <a:pt x="158" y="87"/>
                        <a:pt x="159" y="87"/>
                      </a:cubicBezTo>
                      <a:cubicBezTo>
                        <a:pt x="156" y="85"/>
                        <a:pt x="153" y="84"/>
                        <a:pt x="151" y="82"/>
                      </a:cubicBezTo>
                      <a:moveTo>
                        <a:pt x="164" y="82"/>
                      </a:moveTo>
                      <a:cubicBezTo>
                        <a:pt x="164" y="82"/>
                        <a:pt x="164" y="83"/>
                        <a:pt x="163" y="83"/>
                      </a:cubicBezTo>
                      <a:cubicBezTo>
                        <a:pt x="164" y="83"/>
                        <a:pt x="164" y="83"/>
                        <a:pt x="164" y="84"/>
                      </a:cubicBezTo>
                      <a:cubicBezTo>
                        <a:pt x="165" y="83"/>
                        <a:pt x="165" y="83"/>
                        <a:pt x="165" y="82"/>
                      </a:cubicBezTo>
                      <a:cubicBezTo>
                        <a:pt x="165" y="82"/>
                        <a:pt x="164" y="82"/>
                        <a:pt x="164" y="82"/>
                      </a:cubicBezTo>
                      <a:moveTo>
                        <a:pt x="132" y="81"/>
                      </a:moveTo>
                      <a:cubicBezTo>
                        <a:pt x="132" y="82"/>
                        <a:pt x="132" y="82"/>
                        <a:pt x="132" y="83"/>
                      </a:cubicBezTo>
                      <a:cubicBezTo>
                        <a:pt x="135" y="85"/>
                        <a:pt x="138" y="87"/>
                        <a:pt x="142" y="89"/>
                      </a:cubicBezTo>
                      <a:cubicBezTo>
                        <a:pt x="142" y="88"/>
                        <a:pt x="142" y="88"/>
                        <a:pt x="143" y="87"/>
                      </a:cubicBezTo>
                      <a:cubicBezTo>
                        <a:pt x="139" y="85"/>
                        <a:pt x="136" y="83"/>
                        <a:pt x="132" y="81"/>
                      </a:cubicBezTo>
                      <a:moveTo>
                        <a:pt x="164" y="81"/>
                      </a:moveTo>
                      <a:cubicBezTo>
                        <a:pt x="164" y="81"/>
                        <a:pt x="164" y="81"/>
                        <a:pt x="164" y="81"/>
                      </a:cubicBezTo>
                      <a:cubicBezTo>
                        <a:pt x="165" y="82"/>
                        <a:pt x="165" y="82"/>
                        <a:pt x="165" y="82"/>
                      </a:cubicBezTo>
                      <a:cubicBezTo>
                        <a:pt x="165" y="82"/>
                        <a:pt x="165" y="82"/>
                        <a:pt x="165" y="82"/>
                      </a:cubicBezTo>
                      <a:cubicBezTo>
                        <a:pt x="165" y="82"/>
                        <a:pt x="165" y="81"/>
                        <a:pt x="164" y="81"/>
                      </a:cubicBezTo>
                      <a:moveTo>
                        <a:pt x="169" y="81"/>
                      </a:moveTo>
                      <a:cubicBezTo>
                        <a:pt x="168" y="81"/>
                        <a:pt x="168" y="82"/>
                        <a:pt x="168" y="82"/>
                      </a:cubicBezTo>
                      <a:cubicBezTo>
                        <a:pt x="170" y="83"/>
                        <a:pt x="172" y="84"/>
                        <a:pt x="174" y="86"/>
                      </a:cubicBezTo>
                      <a:cubicBezTo>
                        <a:pt x="174" y="85"/>
                        <a:pt x="174" y="85"/>
                        <a:pt x="174" y="84"/>
                      </a:cubicBezTo>
                      <a:cubicBezTo>
                        <a:pt x="172" y="83"/>
                        <a:pt x="171" y="82"/>
                        <a:pt x="169" y="81"/>
                      </a:cubicBezTo>
                      <a:moveTo>
                        <a:pt x="133" y="80"/>
                      </a:moveTo>
                      <a:cubicBezTo>
                        <a:pt x="133" y="80"/>
                        <a:pt x="133" y="80"/>
                        <a:pt x="133" y="80"/>
                      </a:cubicBezTo>
                      <a:cubicBezTo>
                        <a:pt x="136" y="82"/>
                        <a:pt x="140" y="84"/>
                        <a:pt x="143" y="86"/>
                      </a:cubicBezTo>
                      <a:cubicBezTo>
                        <a:pt x="143" y="86"/>
                        <a:pt x="143" y="86"/>
                        <a:pt x="143" y="86"/>
                      </a:cubicBezTo>
                      <a:cubicBezTo>
                        <a:pt x="133" y="80"/>
                        <a:pt x="133" y="80"/>
                        <a:pt x="133" y="80"/>
                      </a:cubicBezTo>
                      <a:moveTo>
                        <a:pt x="169" y="80"/>
                      </a:moveTo>
                      <a:cubicBezTo>
                        <a:pt x="169" y="80"/>
                        <a:pt x="169" y="80"/>
                        <a:pt x="169" y="80"/>
                      </a:cubicBezTo>
                      <a:cubicBezTo>
                        <a:pt x="171" y="82"/>
                        <a:pt x="173" y="83"/>
                        <a:pt x="175" y="84"/>
                      </a:cubicBezTo>
                      <a:cubicBezTo>
                        <a:pt x="175" y="84"/>
                        <a:pt x="175" y="84"/>
                        <a:pt x="175" y="83"/>
                      </a:cubicBezTo>
                      <a:cubicBezTo>
                        <a:pt x="174" y="83"/>
                        <a:pt x="173" y="82"/>
                        <a:pt x="171" y="81"/>
                      </a:cubicBezTo>
                      <a:cubicBezTo>
                        <a:pt x="171" y="81"/>
                        <a:pt x="171" y="81"/>
                        <a:pt x="171" y="81"/>
                      </a:cubicBezTo>
                      <a:cubicBezTo>
                        <a:pt x="170" y="81"/>
                        <a:pt x="169" y="80"/>
                        <a:pt x="169" y="80"/>
                      </a:cubicBezTo>
                      <a:moveTo>
                        <a:pt x="166" y="79"/>
                      </a:moveTo>
                      <a:cubicBezTo>
                        <a:pt x="165" y="80"/>
                        <a:pt x="165" y="80"/>
                        <a:pt x="165" y="80"/>
                      </a:cubicBezTo>
                      <a:cubicBezTo>
                        <a:pt x="165" y="81"/>
                        <a:pt x="166" y="81"/>
                        <a:pt x="166" y="81"/>
                      </a:cubicBezTo>
                      <a:cubicBezTo>
                        <a:pt x="166" y="81"/>
                        <a:pt x="166" y="80"/>
                        <a:pt x="167" y="80"/>
                      </a:cubicBezTo>
                      <a:cubicBezTo>
                        <a:pt x="166" y="80"/>
                        <a:pt x="166" y="79"/>
                        <a:pt x="166" y="79"/>
                      </a:cubicBezTo>
                      <a:moveTo>
                        <a:pt x="170" y="79"/>
                      </a:moveTo>
                      <a:cubicBezTo>
                        <a:pt x="169" y="79"/>
                        <a:pt x="169" y="79"/>
                        <a:pt x="169" y="80"/>
                      </a:cubicBezTo>
                      <a:cubicBezTo>
                        <a:pt x="171" y="81"/>
                        <a:pt x="173" y="82"/>
                        <a:pt x="175" y="83"/>
                      </a:cubicBezTo>
                      <a:cubicBezTo>
                        <a:pt x="175" y="83"/>
                        <a:pt x="175" y="83"/>
                        <a:pt x="175" y="82"/>
                      </a:cubicBezTo>
                      <a:cubicBezTo>
                        <a:pt x="173" y="81"/>
                        <a:pt x="171" y="80"/>
                        <a:pt x="170" y="79"/>
                      </a:cubicBezTo>
                      <a:moveTo>
                        <a:pt x="86" y="79"/>
                      </a:moveTo>
                      <a:cubicBezTo>
                        <a:pt x="85" y="81"/>
                        <a:pt x="84" y="82"/>
                        <a:pt x="83" y="84"/>
                      </a:cubicBezTo>
                      <a:cubicBezTo>
                        <a:pt x="83" y="85"/>
                        <a:pt x="82" y="86"/>
                        <a:pt x="82" y="87"/>
                      </a:cubicBezTo>
                      <a:cubicBezTo>
                        <a:pt x="81" y="87"/>
                        <a:pt x="81" y="88"/>
                        <a:pt x="80" y="89"/>
                      </a:cubicBezTo>
                      <a:cubicBezTo>
                        <a:pt x="81" y="89"/>
                        <a:pt x="82" y="90"/>
                        <a:pt x="83" y="91"/>
                      </a:cubicBezTo>
                      <a:cubicBezTo>
                        <a:pt x="85" y="87"/>
                        <a:pt x="87" y="84"/>
                        <a:pt x="89" y="81"/>
                      </a:cubicBezTo>
                      <a:cubicBezTo>
                        <a:pt x="88" y="80"/>
                        <a:pt x="87" y="80"/>
                        <a:pt x="86" y="79"/>
                      </a:cubicBezTo>
                      <a:moveTo>
                        <a:pt x="166" y="78"/>
                      </a:moveTo>
                      <a:cubicBezTo>
                        <a:pt x="166" y="79"/>
                        <a:pt x="166" y="79"/>
                        <a:pt x="166" y="79"/>
                      </a:cubicBezTo>
                      <a:cubicBezTo>
                        <a:pt x="166" y="79"/>
                        <a:pt x="167" y="79"/>
                        <a:pt x="167" y="79"/>
                      </a:cubicBezTo>
                      <a:cubicBezTo>
                        <a:pt x="167" y="79"/>
                        <a:pt x="167" y="79"/>
                        <a:pt x="167" y="79"/>
                      </a:cubicBezTo>
                      <a:cubicBezTo>
                        <a:pt x="167" y="79"/>
                        <a:pt x="166" y="79"/>
                        <a:pt x="166" y="78"/>
                      </a:cubicBezTo>
                      <a:moveTo>
                        <a:pt x="167" y="77"/>
                      </a:moveTo>
                      <a:cubicBezTo>
                        <a:pt x="167" y="78"/>
                        <a:pt x="166" y="78"/>
                        <a:pt x="166" y="78"/>
                      </a:cubicBezTo>
                      <a:cubicBezTo>
                        <a:pt x="167" y="78"/>
                        <a:pt x="167" y="78"/>
                        <a:pt x="167" y="79"/>
                      </a:cubicBezTo>
                      <a:cubicBezTo>
                        <a:pt x="167" y="78"/>
                        <a:pt x="168" y="78"/>
                        <a:pt x="168" y="78"/>
                      </a:cubicBezTo>
                      <a:cubicBezTo>
                        <a:pt x="167" y="78"/>
                        <a:pt x="167" y="78"/>
                        <a:pt x="167" y="77"/>
                      </a:cubicBezTo>
                      <a:moveTo>
                        <a:pt x="124" y="77"/>
                      </a:moveTo>
                      <a:cubicBezTo>
                        <a:pt x="124" y="77"/>
                        <a:pt x="124" y="78"/>
                        <a:pt x="123" y="78"/>
                      </a:cubicBezTo>
                      <a:cubicBezTo>
                        <a:pt x="123" y="78"/>
                        <a:pt x="123" y="78"/>
                        <a:pt x="123" y="78"/>
                      </a:cubicBezTo>
                      <a:cubicBezTo>
                        <a:pt x="124" y="78"/>
                        <a:pt x="124" y="77"/>
                        <a:pt x="124" y="77"/>
                      </a:cubicBezTo>
                      <a:cubicBezTo>
                        <a:pt x="124" y="77"/>
                        <a:pt x="124" y="77"/>
                        <a:pt x="124" y="77"/>
                      </a:cubicBezTo>
                      <a:moveTo>
                        <a:pt x="135" y="77"/>
                      </a:moveTo>
                      <a:cubicBezTo>
                        <a:pt x="135" y="78"/>
                        <a:pt x="134" y="79"/>
                        <a:pt x="134" y="80"/>
                      </a:cubicBezTo>
                      <a:cubicBezTo>
                        <a:pt x="135" y="80"/>
                        <a:pt x="136" y="81"/>
                        <a:pt x="137" y="82"/>
                      </a:cubicBezTo>
                      <a:cubicBezTo>
                        <a:pt x="139" y="83"/>
                        <a:pt x="141" y="84"/>
                        <a:pt x="144" y="86"/>
                      </a:cubicBezTo>
                      <a:cubicBezTo>
                        <a:pt x="144" y="85"/>
                        <a:pt x="145" y="83"/>
                        <a:pt x="145" y="82"/>
                      </a:cubicBezTo>
                      <a:cubicBezTo>
                        <a:pt x="142" y="81"/>
                        <a:pt x="139" y="79"/>
                        <a:pt x="135" y="77"/>
                      </a:cubicBezTo>
                      <a:moveTo>
                        <a:pt x="52" y="77"/>
                      </a:moveTo>
                      <a:cubicBezTo>
                        <a:pt x="50" y="79"/>
                        <a:pt x="48" y="82"/>
                        <a:pt x="47" y="85"/>
                      </a:cubicBezTo>
                      <a:cubicBezTo>
                        <a:pt x="48" y="86"/>
                        <a:pt x="49" y="86"/>
                        <a:pt x="50" y="87"/>
                      </a:cubicBezTo>
                      <a:cubicBezTo>
                        <a:pt x="55" y="78"/>
                        <a:pt x="55" y="78"/>
                        <a:pt x="55" y="78"/>
                      </a:cubicBezTo>
                      <a:cubicBezTo>
                        <a:pt x="54" y="78"/>
                        <a:pt x="53" y="77"/>
                        <a:pt x="52" y="77"/>
                      </a:cubicBezTo>
                      <a:moveTo>
                        <a:pt x="115" y="76"/>
                      </a:moveTo>
                      <a:cubicBezTo>
                        <a:pt x="114" y="78"/>
                        <a:pt x="113" y="81"/>
                        <a:pt x="112" y="83"/>
                      </a:cubicBezTo>
                      <a:cubicBezTo>
                        <a:pt x="114" y="84"/>
                        <a:pt x="116" y="85"/>
                        <a:pt x="118" y="87"/>
                      </a:cubicBezTo>
                      <a:cubicBezTo>
                        <a:pt x="120" y="85"/>
                        <a:pt x="121" y="82"/>
                        <a:pt x="122" y="80"/>
                      </a:cubicBezTo>
                      <a:cubicBezTo>
                        <a:pt x="120" y="79"/>
                        <a:pt x="118" y="77"/>
                        <a:pt x="115" y="76"/>
                      </a:cubicBezTo>
                      <a:moveTo>
                        <a:pt x="155" y="76"/>
                      </a:moveTo>
                      <a:cubicBezTo>
                        <a:pt x="155" y="76"/>
                        <a:pt x="154" y="77"/>
                        <a:pt x="154" y="77"/>
                      </a:cubicBezTo>
                      <a:cubicBezTo>
                        <a:pt x="155" y="78"/>
                        <a:pt x="156" y="78"/>
                        <a:pt x="157" y="79"/>
                      </a:cubicBezTo>
                      <a:cubicBezTo>
                        <a:pt x="158" y="80"/>
                        <a:pt x="160" y="81"/>
                        <a:pt x="161" y="82"/>
                      </a:cubicBezTo>
                      <a:cubicBezTo>
                        <a:pt x="162" y="81"/>
                        <a:pt x="162" y="81"/>
                        <a:pt x="162" y="81"/>
                      </a:cubicBezTo>
                      <a:cubicBezTo>
                        <a:pt x="159" y="79"/>
                        <a:pt x="157" y="77"/>
                        <a:pt x="155" y="76"/>
                      </a:cubicBezTo>
                      <a:moveTo>
                        <a:pt x="116" y="76"/>
                      </a:moveTo>
                      <a:cubicBezTo>
                        <a:pt x="116" y="76"/>
                        <a:pt x="116" y="76"/>
                        <a:pt x="116" y="76"/>
                      </a:cubicBezTo>
                      <a:cubicBezTo>
                        <a:pt x="118" y="77"/>
                        <a:pt x="120" y="78"/>
                        <a:pt x="122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20" y="79"/>
                        <a:pt x="118" y="77"/>
                        <a:pt x="116" y="76"/>
                      </a:cubicBezTo>
                      <a:moveTo>
                        <a:pt x="125" y="75"/>
                      </a:moveTo>
                      <a:cubicBezTo>
                        <a:pt x="125" y="75"/>
                        <a:pt x="125" y="75"/>
                        <a:pt x="125" y="76"/>
                      </a:cubicBezTo>
                      <a:cubicBezTo>
                        <a:pt x="125" y="76"/>
                        <a:pt x="125" y="76"/>
                        <a:pt x="125" y="76"/>
                      </a:cubicBezTo>
                      <a:cubicBezTo>
                        <a:pt x="125" y="76"/>
                        <a:pt x="125" y="75"/>
                        <a:pt x="125" y="75"/>
                      </a:cubicBezTo>
                      <a:cubicBezTo>
                        <a:pt x="125" y="75"/>
                        <a:pt x="125" y="75"/>
                        <a:pt x="125" y="75"/>
                      </a:cubicBezTo>
                      <a:moveTo>
                        <a:pt x="155" y="75"/>
                      </a:moveTo>
                      <a:cubicBezTo>
                        <a:pt x="155" y="75"/>
                        <a:pt x="155" y="76"/>
                        <a:pt x="155" y="76"/>
                      </a:cubicBezTo>
                      <a:cubicBezTo>
                        <a:pt x="158" y="77"/>
                        <a:pt x="160" y="79"/>
                        <a:pt x="162" y="80"/>
                      </a:cubicBezTo>
                      <a:cubicBezTo>
                        <a:pt x="162" y="80"/>
                        <a:pt x="162" y="80"/>
                        <a:pt x="162" y="80"/>
                      </a:cubicBezTo>
                      <a:cubicBezTo>
                        <a:pt x="161" y="79"/>
                        <a:pt x="160" y="78"/>
                        <a:pt x="158" y="77"/>
                      </a:cubicBezTo>
                      <a:cubicBezTo>
                        <a:pt x="157" y="76"/>
                        <a:pt x="156" y="76"/>
                        <a:pt x="155" y="75"/>
                      </a:cubicBezTo>
                      <a:moveTo>
                        <a:pt x="180" y="75"/>
                      </a:moveTo>
                      <a:cubicBezTo>
                        <a:pt x="180" y="75"/>
                        <a:pt x="180" y="75"/>
                        <a:pt x="180" y="75"/>
                      </a:cubicBezTo>
                      <a:cubicBezTo>
                        <a:pt x="182" y="76"/>
                        <a:pt x="183" y="77"/>
                        <a:pt x="185" y="78"/>
                      </a:cubicBezTo>
                      <a:cubicBezTo>
                        <a:pt x="185" y="78"/>
                        <a:pt x="185" y="78"/>
                        <a:pt x="185" y="78"/>
                      </a:cubicBezTo>
                      <a:cubicBezTo>
                        <a:pt x="183" y="77"/>
                        <a:pt x="182" y="76"/>
                        <a:pt x="180" y="75"/>
                      </a:cubicBezTo>
                      <a:moveTo>
                        <a:pt x="112" y="74"/>
                      </a:moveTo>
                      <a:cubicBezTo>
                        <a:pt x="111" y="76"/>
                        <a:pt x="110" y="79"/>
                        <a:pt x="108" y="81"/>
                      </a:cubicBezTo>
                      <a:cubicBezTo>
                        <a:pt x="109" y="81"/>
                        <a:pt x="109" y="81"/>
                        <a:pt x="110" y="82"/>
                      </a:cubicBezTo>
                      <a:cubicBezTo>
                        <a:pt x="111" y="79"/>
                        <a:pt x="112" y="77"/>
                        <a:pt x="114" y="75"/>
                      </a:cubicBezTo>
                      <a:cubicBezTo>
                        <a:pt x="113" y="75"/>
                        <a:pt x="113" y="74"/>
                        <a:pt x="112" y="74"/>
                      </a:cubicBezTo>
                      <a:moveTo>
                        <a:pt x="112" y="74"/>
                      </a:moveTo>
                      <a:cubicBezTo>
                        <a:pt x="112" y="74"/>
                        <a:pt x="112" y="74"/>
                        <a:pt x="112" y="74"/>
                      </a:cubicBezTo>
                      <a:cubicBezTo>
                        <a:pt x="113" y="74"/>
                        <a:pt x="113" y="75"/>
                        <a:pt x="114" y="75"/>
                      </a:cubicBezTo>
                      <a:cubicBezTo>
                        <a:pt x="114" y="75"/>
                        <a:pt x="114" y="75"/>
                        <a:pt x="114" y="75"/>
                      </a:cubicBezTo>
                      <a:cubicBezTo>
                        <a:pt x="113" y="75"/>
                        <a:pt x="113" y="74"/>
                        <a:pt x="112" y="74"/>
                      </a:cubicBezTo>
                      <a:moveTo>
                        <a:pt x="137" y="74"/>
                      </a:moveTo>
                      <a:cubicBezTo>
                        <a:pt x="137" y="74"/>
                        <a:pt x="136" y="75"/>
                        <a:pt x="136" y="76"/>
                      </a:cubicBezTo>
                      <a:cubicBezTo>
                        <a:pt x="139" y="77"/>
                        <a:pt x="143" y="79"/>
                        <a:pt x="146" y="81"/>
                      </a:cubicBezTo>
                      <a:cubicBezTo>
                        <a:pt x="146" y="81"/>
                        <a:pt x="147" y="80"/>
                        <a:pt x="147" y="80"/>
                      </a:cubicBezTo>
                      <a:cubicBezTo>
                        <a:pt x="144" y="78"/>
                        <a:pt x="140" y="76"/>
                        <a:pt x="137" y="74"/>
                      </a:cubicBezTo>
                      <a:moveTo>
                        <a:pt x="156" y="74"/>
                      </a:moveTo>
                      <a:cubicBezTo>
                        <a:pt x="156" y="74"/>
                        <a:pt x="156" y="75"/>
                        <a:pt x="155" y="75"/>
                      </a:cubicBezTo>
                      <a:cubicBezTo>
                        <a:pt x="158" y="76"/>
                        <a:pt x="160" y="78"/>
                        <a:pt x="163" y="79"/>
                      </a:cubicBezTo>
                      <a:cubicBezTo>
                        <a:pt x="163" y="79"/>
                        <a:pt x="163" y="79"/>
                        <a:pt x="163" y="79"/>
                      </a:cubicBezTo>
                      <a:cubicBezTo>
                        <a:pt x="163" y="79"/>
                        <a:pt x="163" y="78"/>
                        <a:pt x="164" y="78"/>
                      </a:cubicBezTo>
                      <a:cubicBezTo>
                        <a:pt x="162" y="77"/>
                        <a:pt x="160" y="76"/>
                        <a:pt x="158" y="75"/>
                      </a:cubicBezTo>
                      <a:cubicBezTo>
                        <a:pt x="157" y="74"/>
                        <a:pt x="157" y="74"/>
                        <a:pt x="156" y="74"/>
                      </a:cubicBezTo>
                      <a:moveTo>
                        <a:pt x="157" y="73"/>
                      </a:moveTo>
                      <a:cubicBezTo>
                        <a:pt x="157" y="73"/>
                        <a:pt x="157" y="73"/>
                        <a:pt x="157" y="73"/>
                      </a:cubicBezTo>
                      <a:cubicBezTo>
                        <a:pt x="159" y="75"/>
                        <a:pt x="162" y="76"/>
                        <a:pt x="164" y="77"/>
                      </a:cubicBezTo>
                      <a:cubicBezTo>
                        <a:pt x="164" y="77"/>
                        <a:pt x="164" y="77"/>
                        <a:pt x="164" y="77"/>
                      </a:cubicBezTo>
                      <a:cubicBezTo>
                        <a:pt x="162" y="76"/>
                        <a:pt x="159" y="74"/>
                        <a:pt x="157" y="73"/>
                      </a:cubicBezTo>
                      <a:moveTo>
                        <a:pt x="117" y="73"/>
                      </a:moveTo>
                      <a:cubicBezTo>
                        <a:pt x="117" y="73"/>
                        <a:pt x="117" y="74"/>
                        <a:pt x="117" y="74"/>
                      </a:cubicBezTo>
                      <a:cubicBezTo>
                        <a:pt x="119" y="75"/>
                        <a:pt x="121" y="77"/>
                        <a:pt x="123" y="78"/>
                      </a:cubicBezTo>
                      <a:cubicBezTo>
                        <a:pt x="124" y="78"/>
                        <a:pt x="124" y="77"/>
                        <a:pt x="124" y="77"/>
                      </a:cubicBezTo>
                      <a:cubicBezTo>
                        <a:pt x="122" y="75"/>
                        <a:pt x="120" y="74"/>
                        <a:pt x="117" y="73"/>
                      </a:cubicBezTo>
                      <a:moveTo>
                        <a:pt x="182" y="73"/>
                      </a:moveTo>
                      <a:cubicBezTo>
                        <a:pt x="182" y="73"/>
                        <a:pt x="181" y="74"/>
                        <a:pt x="181" y="75"/>
                      </a:cubicBezTo>
                      <a:cubicBezTo>
                        <a:pt x="182" y="76"/>
                        <a:pt x="184" y="77"/>
                        <a:pt x="185" y="78"/>
                      </a:cubicBezTo>
                      <a:cubicBezTo>
                        <a:pt x="186" y="77"/>
                        <a:pt x="186" y="76"/>
                        <a:pt x="187" y="75"/>
                      </a:cubicBezTo>
                      <a:cubicBezTo>
                        <a:pt x="185" y="74"/>
                        <a:pt x="183" y="74"/>
                        <a:pt x="182" y="73"/>
                      </a:cubicBezTo>
                      <a:moveTo>
                        <a:pt x="157" y="72"/>
                      </a:moveTo>
                      <a:cubicBezTo>
                        <a:pt x="157" y="72"/>
                        <a:pt x="157" y="72"/>
                        <a:pt x="157" y="72"/>
                      </a:cubicBezTo>
                      <a:cubicBezTo>
                        <a:pt x="159" y="74"/>
                        <a:pt x="162" y="75"/>
                        <a:pt x="164" y="77"/>
                      </a:cubicBezTo>
                      <a:cubicBezTo>
                        <a:pt x="164" y="77"/>
                        <a:pt x="164" y="76"/>
                        <a:pt x="165" y="76"/>
                      </a:cubicBezTo>
                      <a:cubicBezTo>
                        <a:pt x="162" y="75"/>
                        <a:pt x="160" y="73"/>
                        <a:pt x="157" y="72"/>
                      </a:cubicBezTo>
                      <a:moveTo>
                        <a:pt x="127" y="72"/>
                      </a:moveTo>
                      <a:cubicBezTo>
                        <a:pt x="126" y="73"/>
                        <a:pt x="126" y="74"/>
                        <a:pt x="125" y="75"/>
                      </a:cubicBezTo>
                      <a:cubicBezTo>
                        <a:pt x="125" y="75"/>
                        <a:pt x="125" y="75"/>
                        <a:pt x="125" y="75"/>
                      </a:cubicBezTo>
                      <a:cubicBezTo>
                        <a:pt x="126" y="74"/>
                        <a:pt x="127" y="73"/>
                        <a:pt x="127" y="72"/>
                      </a:cubicBezTo>
                      <a:cubicBezTo>
                        <a:pt x="127" y="72"/>
                        <a:pt x="127" y="72"/>
                        <a:pt x="127" y="72"/>
                      </a:cubicBezTo>
                      <a:moveTo>
                        <a:pt x="118" y="72"/>
                      </a:moveTo>
                      <a:cubicBezTo>
                        <a:pt x="118" y="72"/>
                        <a:pt x="118" y="72"/>
                        <a:pt x="118" y="72"/>
                      </a:cubicBezTo>
                      <a:cubicBezTo>
                        <a:pt x="120" y="73"/>
                        <a:pt x="123" y="74"/>
                        <a:pt x="125" y="76"/>
                      </a:cubicBezTo>
                      <a:cubicBezTo>
                        <a:pt x="125" y="75"/>
                        <a:pt x="125" y="75"/>
                        <a:pt x="125" y="75"/>
                      </a:cubicBezTo>
                      <a:cubicBezTo>
                        <a:pt x="118" y="72"/>
                        <a:pt x="118" y="72"/>
                        <a:pt x="118" y="72"/>
                      </a:cubicBezTo>
                      <a:moveTo>
                        <a:pt x="174" y="71"/>
                      </a:moveTo>
                      <a:cubicBezTo>
                        <a:pt x="174" y="71"/>
                        <a:pt x="174" y="71"/>
                        <a:pt x="174" y="72"/>
                      </a:cubicBezTo>
                      <a:cubicBezTo>
                        <a:pt x="176" y="73"/>
                        <a:pt x="178" y="74"/>
                        <a:pt x="180" y="75"/>
                      </a:cubicBezTo>
                      <a:cubicBezTo>
                        <a:pt x="180" y="75"/>
                        <a:pt x="180" y="75"/>
                        <a:pt x="180" y="75"/>
                      </a:cubicBezTo>
                      <a:cubicBezTo>
                        <a:pt x="178" y="74"/>
                        <a:pt x="176" y="73"/>
                        <a:pt x="174" y="71"/>
                      </a:cubicBezTo>
                      <a:moveTo>
                        <a:pt x="107" y="71"/>
                      </a:moveTo>
                      <a:cubicBezTo>
                        <a:pt x="106" y="74"/>
                        <a:pt x="105" y="76"/>
                        <a:pt x="103" y="78"/>
                      </a:cubicBezTo>
                      <a:cubicBezTo>
                        <a:pt x="104" y="79"/>
                        <a:pt x="105" y="79"/>
                        <a:pt x="106" y="80"/>
                      </a:cubicBezTo>
                      <a:cubicBezTo>
                        <a:pt x="106" y="80"/>
                        <a:pt x="106" y="80"/>
                        <a:pt x="106" y="80"/>
                      </a:cubicBezTo>
                      <a:cubicBezTo>
                        <a:pt x="108" y="78"/>
                        <a:pt x="109" y="75"/>
                        <a:pt x="110" y="73"/>
                      </a:cubicBezTo>
                      <a:cubicBezTo>
                        <a:pt x="109" y="72"/>
                        <a:pt x="108" y="72"/>
                        <a:pt x="107" y="71"/>
                      </a:cubicBezTo>
                      <a:moveTo>
                        <a:pt x="107" y="71"/>
                      </a:moveTo>
                      <a:cubicBezTo>
                        <a:pt x="107" y="71"/>
                        <a:pt x="107" y="71"/>
                        <a:pt x="107" y="71"/>
                      </a:cubicBezTo>
                      <a:cubicBezTo>
                        <a:pt x="108" y="72"/>
                        <a:pt x="109" y="72"/>
                        <a:pt x="110" y="73"/>
                      </a:cubicBezTo>
                      <a:cubicBezTo>
                        <a:pt x="110" y="73"/>
                        <a:pt x="110" y="73"/>
                        <a:pt x="110" y="73"/>
                      </a:cubicBezTo>
                      <a:cubicBezTo>
                        <a:pt x="109" y="72"/>
                        <a:pt x="108" y="72"/>
                        <a:pt x="107" y="71"/>
                      </a:cubicBezTo>
                      <a:moveTo>
                        <a:pt x="183" y="71"/>
                      </a:moveTo>
                      <a:cubicBezTo>
                        <a:pt x="183" y="71"/>
                        <a:pt x="182" y="72"/>
                        <a:pt x="182" y="72"/>
                      </a:cubicBezTo>
                      <a:cubicBezTo>
                        <a:pt x="184" y="73"/>
                        <a:pt x="185" y="74"/>
                        <a:pt x="187" y="75"/>
                      </a:cubicBezTo>
                      <a:cubicBezTo>
                        <a:pt x="187" y="75"/>
                        <a:pt x="187" y="74"/>
                        <a:pt x="188" y="74"/>
                      </a:cubicBezTo>
                      <a:cubicBezTo>
                        <a:pt x="186" y="73"/>
                        <a:pt x="184" y="72"/>
                        <a:pt x="183" y="71"/>
                      </a:cubicBezTo>
                      <a:moveTo>
                        <a:pt x="92" y="71"/>
                      </a:moveTo>
                      <a:cubicBezTo>
                        <a:pt x="92" y="71"/>
                        <a:pt x="92" y="71"/>
                        <a:pt x="92" y="71"/>
                      </a:cubicBezTo>
                      <a:cubicBezTo>
                        <a:pt x="92" y="71"/>
                        <a:pt x="93" y="72"/>
                        <a:pt x="94" y="72"/>
                      </a:cubicBezTo>
                      <a:cubicBezTo>
                        <a:pt x="94" y="72"/>
                        <a:pt x="94" y="72"/>
                        <a:pt x="94" y="72"/>
                      </a:cubicBezTo>
                      <a:cubicBezTo>
                        <a:pt x="93" y="72"/>
                        <a:pt x="92" y="71"/>
                        <a:pt x="92" y="71"/>
                      </a:cubicBezTo>
                      <a:moveTo>
                        <a:pt x="114" y="71"/>
                      </a:moveTo>
                      <a:cubicBezTo>
                        <a:pt x="114" y="71"/>
                        <a:pt x="114" y="72"/>
                        <a:pt x="114" y="72"/>
                      </a:cubicBezTo>
                      <a:cubicBezTo>
                        <a:pt x="114" y="72"/>
                        <a:pt x="114" y="73"/>
                        <a:pt x="115" y="73"/>
                      </a:cubicBezTo>
                      <a:cubicBezTo>
                        <a:pt x="115" y="72"/>
                        <a:pt x="115" y="72"/>
                        <a:pt x="116" y="72"/>
                      </a:cubicBezTo>
                      <a:cubicBezTo>
                        <a:pt x="115" y="71"/>
                        <a:pt x="115" y="71"/>
                        <a:pt x="114" y="71"/>
                      </a:cubicBezTo>
                      <a:moveTo>
                        <a:pt x="73" y="71"/>
                      </a:moveTo>
                      <a:cubicBezTo>
                        <a:pt x="71" y="74"/>
                        <a:pt x="69" y="78"/>
                        <a:pt x="67" y="81"/>
                      </a:cubicBezTo>
                      <a:cubicBezTo>
                        <a:pt x="67" y="81"/>
                        <a:pt x="68" y="82"/>
                        <a:pt x="69" y="82"/>
                      </a:cubicBezTo>
                      <a:cubicBezTo>
                        <a:pt x="71" y="79"/>
                        <a:pt x="73" y="75"/>
                        <a:pt x="75" y="72"/>
                      </a:cubicBezTo>
                      <a:cubicBezTo>
                        <a:pt x="74" y="72"/>
                        <a:pt x="74" y="71"/>
                        <a:pt x="73" y="71"/>
                      </a:cubicBezTo>
                      <a:moveTo>
                        <a:pt x="91" y="71"/>
                      </a:move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moveTo>
                        <a:pt x="128" y="70"/>
                      </a:moveTo>
                      <a:cubicBezTo>
                        <a:pt x="128" y="70"/>
                        <a:pt x="128" y="70"/>
                        <a:pt x="128" y="71"/>
                      </a:cubicBezTo>
                      <a:cubicBezTo>
                        <a:pt x="128" y="71"/>
                        <a:pt x="128" y="71"/>
                        <a:pt x="128" y="71"/>
                      </a:cubicBezTo>
                      <a:cubicBezTo>
                        <a:pt x="128" y="71"/>
                        <a:pt x="128" y="70"/>
                        <a:pt x="128" y="70"/>
                      </a:cubicBezTo>
                      <a:cubicBezTo>
                        <a:pt x="128" y="70"/>
                        <a:pt x="128" y="70"/>
                        <a:pt x="128" y="70"/>
                      </a:cubicBezTo>
                      <a:moveTo>
                        <a:pt x="115" y="70"/>
                      </a:moveTo>
                      <a:cubicBezTo>
                        <a:pt x="115" y="70"/>
                        <a:pt x="115" y="70"/>
                        <a:pt x="115" y="70"/>
                      </a:cubicBezTo>
                      <a:cubicBezTo>
                        <a:pt x="115" y="70"/>
                        <a:pt x="116" y="70"/>
                        <a:pt x="116" y="70"/>
                      </a:cubicBezTo>
                      <a:cubicBezTo>
                        <a:pt x="116" y="70"/>
                        <a:pt x="116" y="70"/>
                        <a:pt x="116" y="70"/>
                      </a:cubicBezTo>
                      <a:cubicBezTo>
                        <a:pt x="115" y="70"/>
                        <a:pt x="115" y="70"/>
                        <a:pt x="115" y="70"/>
                      </a:cubicBezTo>
                      <a:moveTo>
                        <a:pt x="171" y="70"/>
                      </a:moveTo>
                      <a:cubicBezTo>
                        <a:pt x="171" y="70"/>
                        <a:pt x="171" y="70"/>
                        <a:pt x="171" y="70"/>
                      </a:cubicBezTo>
                      <a:cubicBezTo>
                        <a:pt x="172" y="70"/>
                        <a:pt x="172" y="70"/>
                        <a:pt x="172" y="70"/>
                      </a:cubicBezTo>
                      <a:cubicBezTo>
                        <a:pt x="172" y="70"/>
                        <a:pt x="172" y="70"/>
                        <a:pt x="172" y="70"/>
                      </a:cubicBezTo>
                      <a:cubicBezTo>
                        <a:pt x="172" y="70"/>
                        <a:pt x="172" y="70"/>
                        <a:pt x="171" y="70"/>
                      </a:cubicBezTo>
                      <a:moveTo>
                        <a:pt x="129" y="69"/>
                      </a:moveTo>
                      <a:cubicBezTo>
                        <a:pt x="128" y="69"/>
                        <a:pt x="128" y="70"/>
                        <a:pt x="128" y="70"/>
                      </a:cubicBezTo>
                      <a:cubicBezTo>
                        <a:pt x="128" y="70"/>
                        <a:pt x="128" y="70"/>
                        <a:pt x="128" y="70"/>
                      </a:cubicBezTo>
                      <a:cubicBezTo>
                        <a:pt x="128" y="70"/>
                        <a:pt x="128" y="69"/>
                        <a:pt x="129" y="69"/>
                      </a:cubicBezTo>
                      <a:cubicBezTo>
                        <a:pt x="129" y="69"/>
                        <a:pt x="129" y="69"/>
                        <a:pt x="129" y="69"/>
                      </a:cubicBezTo>
                      <a:moveTo>
                        <a:pt x="176" y="69"/>
                      </a:moveTo>
                      <a:cubicBezTo>
                        <a:pt x="175" y="69"/>
                        <a:pt x="175" y="70"/>
                        <a:pt x="174" y="71"/>
                      </a:cubicBezTo>
                      <a:cubicBezTo>
                        <a:pt x="175" y="71"/>
                        <a:pt x="176" y="72"/>
                        <a:pt x="178" y="73"/>
                      </a:cubicBezTo>
                      <a:cubicBezTo>
                        <a:pt x="178" y="73"/>
                        <a:pt x="179" y="74"/>
                        <a:pt x="180" y="74"/>
                      </a:cubicBezTo>
                      <a:cubicBezTo>
                        <a:pt x="181" y="74"/>
                        <a:pt x="181" y="73"/>
                        <a:pt x="182" y="72"/>
                      </a:cubicBezTo>
                      <a:cubicBezTo>
                        <a:pt x="180" y="71"/>
                        <a:pt x="178" y="70"/>
                        <a:pt x="176" y="69"/>
                      </a:cubicBezTo>
                      <a:moveTo>
                        <a:pt x="109" y="68"/>
                      </a:moveTo>
                      <a:cubicBezTo>
                        <a:pt x="109" y="68"/>
                        <a:pt x="109" y="69"/>
                        <a:pt x="109" y="69"/>
                      </a:cubicBezTo>
                      <a:cubicBezTo>
                        <a:pt x="110" y="70"/>
                        <a:pt x="111" y="70"/>
                        <a:pt x="112" y="71"/>
                      </a:cubicBezTo>
                      <a:cubicBezTo>
                        <a:pt x="112" y="71"/>
                        <a:pt x="112" y="70"/>
                        <a:pt x="112" y="70"/>
                      </a:cubicBezTo>
                      <a:cubicBezTo>
                        <a:pt x="111" y="69"/>
                        <a:pt x="110" y="69"/>
                        <a:pt x="109" y="68"/>
                      </a:cubicBezTo>
                      <a:moveTo>
                        <a:pt x="120" y="68"/>
                      </a:moveTo>
                      <a:cubicBezTo>
                        <a:pt x="120" y="69"/>
                        <a:pt x="119" y="70"/>
                        <a:pt x="119" y="71"/>
                      </a:cubicBezTo>
                      <a:cubicBezTo>
                        <a:pt x="119" y="71"/>
                        <a:pt x="119" y="71"/>
                        <a:pt x="119" y="71"/>
                      </a:cubicBezTo>
                      <a:cubicBezTo>
                        <a:pt x="119" y="71"/>
                        <a:pt x="121" y="73"/>
                        <a:pt x="125" y="75"/>
                      </a:cubicBezTo>
                      <a:cubicBezTo>
                        <a:pt x="126" y="74"/>
                        <a:pt x="126" y="73"/>
                        <a:pt x="127" y="72"/>
                      </a:cubicBezTo>
                      <a:cubicBezTo>
                        <a:pt x="125" y="70"/>
                        <a:pt x="123" y="69"/>
                        <a:pt x="120" y="68"/>
                      </a:cubicBezTo>
                      <a:moveTo>
                        <a:pt x="141" y="67"/>
                      </a:moveTo>
                      <a:cubicBezTo>
                        <a:pt x="141" y="68"/>
                        <a:pt x="141" y="68"/>
                        <a:pt x="140" y="69"/>
                      </a:cubicBezTo>
                      <a:cubicBezTo>
                        <a:pt x="141" y="69"/>
                        <a:pt x="141" y="69"/>
                        <a:pt x="141" y="69"/>
                      </a:cubicBezTo>
                      <a:cubicBezTo>
                        <a:pt x="144" y="71"/>
                        <a:pt x="147" y="73"/>
                        <a:pt x="150" y="75"/>
                      </a:cubicBezTo>
                      <a:cubicBezTo>
                        <a:pt x="150" y="74"/>
                        <a:pt x="150" y="74"/>
                        <a:pt x="151" y="73"/>
                      </a:cubicBezTo>
                      <a:cubicBezTo>
                        <a:pt x="147" y="71"/>
                        <a:pt x="144" y="69"/>
                        <a:pt x="141" y="67"/>
                      </a:cubicBezTo>
                      <a:moveTo>
                        <a:pt x="177" y="67"/>
                      </a:moveTo>
                      <a:cubicBezTo>
                        <a:pt x="176" y="68"/>
                        <a:pt x="176" y="68"/>
                        <a:pt x="176" y="69"/>
                      </a:cubicBezTo>
                      <a:cubicBezTo>
                        <a:pt x="178" y="70"/>
                        <a:pt x="180" y="71"/>
                        <a:pt x="182" y="72"/>
                      </a:cubicBezTo>
                      <a:cubicBezTo>
                        <a:pt x="182" y="72"/>
                        <a:pt x="182" y="71"/>
                        <a:pt x="182" y="71"/>
                      </a:cubicBezTo>
                      <a:cubicBezTo>
                        <a:pt x="181" y="70"/>
                        <a:pt x="179" y="68"/>
                        <a:pt x="177" y="67"/>
                      </a:cubicBezTo>
                      <a:moveTo>
                        <a:pt x="121" y="66"/>
                      </a:moveTo>
                      <a:cubicBezTo>
                        <a:pt x="121" y="66"/>
                        <a:pt x="121" y="67"/>
                        <a:pt x="121" y="67"/>
                      </a:cubicBezTo>
                      <a:cubicBezTo>
                        <a:pt x="123" y="68"/>
                        <a:pt x="125" y="69"/>
                        <a:pt x="128" y="71"/>
                      </a:cubicBezTo>
                      <a:cubicBezTo>
                        <a:pt x="128" y="70"/>
                        <a:pt x="128" y="70"/>
                        <a:pt x="128" y="70"/>
                      </a:cubicBezTo>
                      <a:cubicBezTo>
                        <a:pt x="121" y="66"/>
                        <a:pt x="121" y="66"/>
                        <a:pt x="121" y="66"/>
                      </a:cubicBezTo>
                      <a:moveTo>
                        <a:pt x="117" y="66"/>
                      </a:moveTo>
                      <a:cubicBezTo>
                        <a:pt x="117" y="67"/>
                        <a:pt x="116" y="68"/>
                        <a:pt x="115" y="69"/>
                      </a:cubicBezTo>
                      <a:cubicBezTo>
                        <a:pt x="116" y="69"/>
                        <a:pt x="116" y="69"/>
                        <a:pt x="117" y="70"/>
                      </a:cubicBezTo>
                      <a:cubicBezTo>
                        <a:pt x="117" y="69"/>
                        <a:pt x="118" y="68"/>
                        <a:pt x="118" y="67"/>
                      </a:cubicBezTo>
                      <a:cubicBezTo>
                        <a:pt x="118" y="66"/>
                        <a:pt x="118" y="66"/>
                        <a:pt x="117" y="66"/>
                      </a:cubicBezTo>
                      <a:moveTo>
                        <a:pt x="174" y="66"/>
                      </a:moveTo>
                      <a:cubicBezTo>
                        <a:pt x="173" y="67"/>
                        <a:pt x="172" y="68"/>
                        <a:pt x="172" y="69"/>
                      </a:cubicBezTo>
                      <a:cubicBezTo>
                        <a:pt x="172" y="69"/>
                        <a:pt x="172" y="69"/>
                        <a:pt x="172" y="69"/>
                      </a:cubicBezTo>
                      <a:cubicBezTo>
                        <a:pt x="172" y="69"/>
                        <a:pt x="172" y="70"/>
                        <a:pt x="173" y="70"/>
                      </a:cubicBezTo>
                      <a:cubicBezTo>
                        <a:pt x="173" y="69"/>
                        <a:pt x="173" y="68"/>
                        <a:pt x="174" y="68"/>
                      </a:cubicBezTo>
                      <a:cubicBezTo>
                        <a:pt x="174" y="67"/>
                        <a:pt x="174" y="67"/>
                        <a:pt x="174" y="67"/>
                      </a:cubicBezTo>
                      <a:cubicBezTo>
                        <a:pt x="174" y="67"/>
                        <a:pt x="174" y="67"/>
                        <a:pt x="174" y="67"/>
                      </a:cubicBezTo>
                      <a:cubicBezTo>
                        <a:pt x="174" y="67"/>
                        <a:pt x="174" y="67"/>
                        <a:pt x="175" y="66"/>
                      </a:cubicBezTo>
                      <a:cubicBezTo>
                        <a:pt x="174" y="66"/>
                        <a:pt x="174" y="66"/>
                        <a:pt x="174" y="66"/>
                      </a:cubicBezTo>
                      <a:moveTo>
                        <a:pt x="142" y="66"/>
                      </a:moveTo>
                      <a:cubicBezTo>
                        <a:pt x="142" y="66"/>
                        <a:pt x="142" y="67"/>
                        <a:pt x="141" y="67"/>
                      </a:cubicBezTo>
                      <a:cubicBezTo>
                        <a:pt x="143" y="68"/>
                        <a:pt x="145" y="69"/>
                        <a:pt x="146" y="70"/>
                      </a:cubicBezTo>
                      <a:cubicBezTo>
                        <a:pt x="148" y="71"/>
                        <a:pt x="149" y="72"/>
                        <a:pt x="151" y="73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0" y="72"/>
                        <a:pt x="148" y="71"/>
                        <a:pt x="147" y="70"/>
                      </a:cubicBezTo>
                      <a:cubicBezTo>
                        <a:pt x="148" y="71"/>
                        <a:pt x="150" y="72"/>
                        <a:pt x="151" y="72"/>
                      </a:cubicBezTo>
                      <a:cubicBezTo>
                        <a:pt x="151" y="72"/>
                        <a:pt x="152" y="72"/>
                        <a:pt x="152" y="71"/>
                      </a:cubicBezTo>
                      <a:cubicBezTo>
                        <a:pt x="149" y="69"/>
                        <a:pt x="146" y="67"/>
                        <a:pt x="142" y="66"/>
                      </a:cubicBezTo>
                      <a:moveTo>
                        <a:pt x="122" y="65"/>
                      </a:moveTo>
                      <a:cubicBezTo>
                        <a:pt x="122" y="65"/>
                        <a:pt x="121" y="66"/>
                        <a:pt x="121" y="66"/>
                      </a:cubicBezTo>
                      <a:cubicBezTo>
                        <a:pt x="123" y="67"/>
                        <a:pt x="126" y="69"/>
                        <a:pt x="128" y="70"/>
                      </a:cubicBezTo>
                      <a:cubicBezTo>
                        <a:pt x="128" y="70"/>
                        <a:pt x="128" y="69"/>
                        <a:pt x="129" y="69"/>
                      </a:cubicBezTo>
                      <a:cubicBezTo>
                        <a:pt x="126" y="68"/>
                        <a:pt x="124" y="66"/>
                        <a:pt x="122" y="65"/>
                      </a:cubicBezTo>
                      <a:moveTo>
                        <a:pt x="143" y="65"/>
                      </a:moveTo>
                      <a:cubicBezTo>
                        <a:pt x="143" y="65"/>
                        <a:pt x="143" y="65"/>
                        <a:pt x="143" y="65"/>
                      </a:cubicBezTo>
                      <a:cubicBezTo>
                        <a:pt x="143" y="65"/>
                        <a:pt x="143" y="65"/>
                        <a:pt x="143" y="65"/>
                      </a:cubicBezTo>
                      <a:cubicBezTo>
                        <a:pt x="146" y="67"/>
                        <a:pt x="149" y="69"/>
                        <a:pt x="152" y="71"/>
                      </a:cubicBezTo>
                      <a:cubicBezTo>
                        <a:pt x="152" y="71"/>
                        <a:pt x="152" y="70"/>
                        <a:pt x="152" y="70"/>
                      </a:cubicBezTo>
                      <a:cubicBezTo>
                        <a:pt x="149" y="69"/>
                        <a:pt x="146" y="67"/>
                        <a:pt x="143" y="65"/>
                      </a:cubicBezTo>
                      <a:moveTo>
                        <a:pt x="118" y="64"/>
                      </a:moveTo>
                      <a:cubicBezTo>
                        <a:pt x="118" y="65"/>
                        <a:pt x="118" y="65"/>
                        <a:pt x="118" y="65"/>
                      </a:cubicBezTo>
                      <a:cubicBezTo>
                        <a:pt x="118" y="65"/>
                        <a:pt x="119" y="65"/>
                        <a:pt x="119" y="66"/>
                      </a:cubicBezTo>
                      <a:cubicBezTo>
                        <a:pt x="119" y="65"/>
                        <a:pt x="119" y="65"/>
                        <a:pt x="119" y="65"/>
                      </a:cubicBezTo>
                      <a:cubicBezTo>
                        <a:pt x="118" y="64"/>
                        <a:pt x="118" y="64"/>
                        <a:pt x="118" y="64"/>
                      </a:cubicBezTo>
                      <a:moveTo>
                        <a:pt x="96" y="64"/>
                      </a:moveTo>
                      <a:cubicBezTo>
                        <a:pt x="96" y="64"/>
                        <a:pt x="96" y="64"/>
                        <a:pt x="96" y="65"/>
                      </a:cubicBezTo>
                      <a:cubicBezTo>
                        <a:pt x="94" y="67"/>
                        <a:pt x="93" y="69"/>
                        <a:pt x="92" y="71"/>
                      </a:cubicBezTo>
                      <a:cubicBezTo>
                        <a:pt x="92" y="71"/>
                        <a:pt x="93" y="72"/>
                        <a:pt x="94" y="72"/>
                      </a:cubicBezTo>
                      <a:cubicBezTo>
                        <a:pt x="95" y="70"/>
                        <a:pt x="97" y="68"/>
                        <a:pt x="98" y="66"/>
                      </a:cubicBezTo>
                      <a:cubicBezTo>
                        <a:pt x="97" y="66"/>
                        <a:pt x="97" y="65"/>
                        <a:pt x="97" y="65"/>
                      </a:cubicBezTo>
                      <a:cubicBezTo>
                        <a:pt x="97" y="65"/>
                        <a:pt x="97" y="66"/>
                        <a:pt x="98" y="66"/>
                      </a:cubicBezTo>
                      <a:cubicBezTo>
                        <a:pt x="98" y="66"/>
                        <a:pt x="98" y="66"/>
                        <a:pt x="98" y="66"/>
                      </a:cubicBezTo>
                      <a:cubicBezTo>
                        <a:pt x="97" y="65"/>
                        <a:pt x="97" y="65"/>
                        <a:pt x="96" y="64"/>
                      </a:cubicBezTo>
                      <a:cubicBezTo>
                        <a:pt x="96" y="64"/>
                        <a:pt x="96" y="64"/>
                        <a:pt x="96" y="64"/>
                      </a:cubicBezTo>
                      <a:cubicBezTo>
                        <a:pt x="96" y="64"/>
                        <a:pt x="96" y="64"/>
                        <a:pt x="96" y="64"/>
                      </a:cubicBezTo>
                      <a:cubicBezTo>
                        <a:pt x="96" y="64"/>
                        <a:pt x="96" y="64"/>
                        <a:pt x="96" y="64"/>
                      </a:cubicBezTo>
                      <a:moveTo>
                        <a:pt x="143" y="64"/>
                      </a:moveTo>
                      <a:cubicBezTo>
                        <a:pt x="143" y="64"/>
                        <a:pt x="143" y="64"/>
                        <a:pt x="143" y="64"/>
                      </a:cubicBezTo>
                      <a:cubicBezTo>
                        <a:pt x="146" y="66"/>
                        <a:pt x="149" y="68"/>
                        <a:pt x="153" y="70"/>
                      </a:cubicBezTo>
                      <a:cubicBezTo>
                        <a:pt x="153" y="70"/>
                        <a:pt x="153" y="70"/>
                        <a:pt x="153" y="69"/>
                      </a:cubicBezTo>
                      <a:cubicBezTo>
                        <a:pt x="150" y="68"/>
                        <a:pt x="147" y="66"/>
                        <a:pt x="144" y="64"/>
                      </a:cubicBezTo>
                      <a:cubicBezTo>
                        <a:pt x="144" y="64"/>
                        <a:pt x="144" y="64"/>
                        <a:pt x="143" y="64"/>
                      </a:cubicBezTo>
                      <a:cubicBezTo>
                        <a:pt x="143" y="64"/>
                        <a:pt x="143" y="64"/>
                        <a:pt x="143" y="64"/>
                      </a:cubicBezTo>
                      <a:moveTo>
                        <a:pt x="162" y="64"/>
                      </a:moveTo>
                      <a:cubicBezTo>
                        <a:pt x="162" y="64"/>
                        <a:pt x="162" y="64"/>
                        <a:pt x="162" y="64"/>
                      </a:cubicBezTo>
                      <a:cubicBezTo>
                        <a:pt x="162" y="64"/>
                        <a:pt x="163" y="64"/>
                        <a:pt x="163" y="65"/>
                      </a:cubicBezTo>
                      <a:cubicBezTo>
                        <a:pt x="165" y="66"/>
                        <a:pt x="167" y="67"/>
                        <a:pt x="169" y="68"/>
                      </a:cubicBezTo>
                      <a:cubicBezTo>
                        <a:pt x="169" y="68"/>
                        <a:pt x="169" y="68"/>
                        <a:pt x="169" y="68"/>
                      </a:cubicBezTo>
                      <a:cubicBezTo>
                        <a:pt x="168" y="68"/>
                        <a:pt x="167" y="67"/>
                        <a:pt x="166" y="66"/>
                      </a:cubicBezTo>
                      <a:cubicBezTo>
                        <a:pt x="165" y="66"/>
                        <a:pt x="164" y="65"/>
                        <a:pt x="162" y="64"/>
                      </a:cubicBezTo>
                      <a:moveTo>
                        <a:pt x="95" y="64"/>
                      </a:moveTo>
                      <a:cubicBezTo>
                        <a:pt x="94" y="66"/>
                        <a:pt x="92" y="68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3" y="69"/>
                        <a:pt x="94" y="66"/>
                        <a:pt x="95" y="64"/>
                      </a:cubicBezTo>
                      <a:cubicBezTo>
                        <a:pt x="95" y="64"/>
                        <a:pt x="95" y="64"/>
                        <a:pt x="95" y="64"/>
                      </a:cubicBezTo>
                      <a:moveTo>
                        <a:pt x="119" y="63"/>
                      </a:moveTo>
                      <a:cubicBezTo>
                        <a:pt x="119" y="64"/>
                        <a:pt x="118" y="64"/>
                        <a:pt x="118" y="64"/>
                      </a:cubicBezTo>
                      <a:cubicBezTo>
                        <a:pt x="119" y="65"/>
                        <a:pt x="119" y="65"/>
                        <a:pt x="119" y="65"/>
                      </a:cubicBezTo>
                      <a:cubicBezTo>
                        <a:pt x="120" y="65"/>
                        <a:pt x="120" y="64"/>
                        <a:pt x="120" y="64"/>
                      </a:cubicBezTo>
                      <a:cubicBezTo>
                        <a:pt x="120" y="64"/>
                        <a:pt x="119" y="63"/>
                        <a:pt x="119" y="63"/>
                      </a:cubicBezTo>
                      <a:moveTo>
                        <a:pt x="112" y="63"/>
                      </a:moveTo>
                      <a:cubicBezTo>
                        <a:pt x="112" y="64"/>
                        <a:pt x="111" y="65"/>
                        <a:pt x="110" y="66"/>
                      </a:cubicBezTo>
                      <a:cubicBezTo>
                        <a:pt x="111" y="67"/>
                        <a:pt x="112" y="67"/>
                        <a:pt x="113" y="68"/>
                      </a:cubicBezTo>
                      <a:cubicBezTo>
                        <a:pt x="114" y="67"/>
                        <a:pt x="115" y="66"/>
                        <a:pt x="115" y="65"/>
                      </a:cubicBezTo>
                      <a:cubicBezTo>
                        <a:pt x="114" y="64"/>
                        <a:pt x="113" y="64"/>
                        <a:pt x="112" y="63"/>
                      </a:cubicBezTo>
                      <a:moveTo>
                        <a:pt x="60" y="63"/>
                      </a:moveTo>
                      <a:cubicBezTo>
                        <a:pt x="58" y="66"/>
                        <a:pt x="56" y="70"/>
                        <a:pt x="54" y="74"/>
                      </a:cubicBezTo>
                      <a:cubicBezTo>
                        <a:pt x="55" y="74"/>
                        <a:pt x="56" y="75"/>
                        <a:pt x="56" y="75"/>
                      </a:cubicBezTo>
                      <a:cubicBezTo>
                        <a:pt x="63" y="64"/>
                        <a:pt x="63" y="64"/>
                        <a:pt x="63" y="64"/>
                      </a:cubicBezTo>
                      <a:cubicBezTo>
                        <a:pt x="62" y="64"/>
                        <a:pt x="61" y="63"/>
                        <a:pt x="60" y="63"/>
                      </a:cubicBezTo>
                      <a:moveTo>
                        <a:pt x="59" y="62"/>
                      </a:moveTo>
                      <a:cubicBezTo>
                        <a:pt x="59" y="64"/>
                        <a:pt x="58" y="65"/>
                        <a:pt x="57" y="66"/>
                      </a:cubicBezTo>
                      <a:cubicBezTo>
                        <a:pt x="58" y="65"/>
                        <a:pt x="58" y="64"/>
                        <a:pt x="59" y="62"/>
                      </a:cubicBezTo>
                      <a:cubicBezTo>
                        <a:pt x="59" y="62"/>
                        <a:pt x="59" y="62"/>
                        <a:pt x="59" y="62"/>
                      </a:cubicBezTo>
                      <a:moveTo>
                        <a:pt x="133" y="62"/>
                      </a:moveTo>
                      <a:cubicBezTo>
                        <a:pt x="132" y="63"/>
                        <a:pt x="132" y="63"/>
                        <a:pt x="132" y="63"/>
                      </a:cubicBezTo>
                      <a:cubicBezTo>
                        <a:pt x="132" y="63"/>
                        <a:pt x="132" y="63"/>
                        <a:pt x="132" y="63"/>
                      </a:cubicBezTo>
                      <a:cubicBezTo>
                        <a:pt x="132" y="63"/>
                        <a:pt x="133" y="63"/>
                        <a:pt x="133" y="62"/>
                      </a:cubicBezTo>
                      <a:cubicBezTo>
                        <a:pt x="133" y="62"/>
                        <a:pt x="133" y="62"/>
                        <a:pt x="133" y="62"/>
                      </a:cubicBezTo>
                      <a:moveTo>
                        <a:pt x="113" y="62"/>
                      </a:moveTo>
                      <a:cubicBezTo>
                        <a:pt x="113" y="62"/>
                        <a:pt x="113" y="62"/>
                        <a:pt x="113" y="62"/>
                      </a:cubicBezTo>
                      <a:cubicBezTo>
                        <a:pt x="114" y="63"/>
                        <a:pt x="115" y="63"/>
                        <a:pt x="116" y="64"/>
                      </a:cubicBezTo>
                      <a:cubicBezTo>
                        <a:pt x="116" y="64"/>
                        <a:pt x="116" y="63"/>
                        <a:pt x="116" y="63"/>
                      </a:cubicBezTo>
                      <a:cubicBezTo>
                        <a:pt x="113" y="62"/>
                        <a:pt x="113" y="62"/>
                        <a:pt x="113" y="62"/>
                      </a:cubicBezTo>
                      <a:moveTo>
                        <a:pt x="98" y="61"/>
                      </a:moveTo>
                      <a:cubicBezTo>
                        <a:pt x="98" y="62"/>
                        <a:pt x="97" y="62"/>
                        <a:pt x="97" y="63"/>
                      </a:cubicBezTo>
                      <a:cubicBezTo>
                        <a:pt x="98" y="63"/>
                        <a:pt x="98" y="63"/>
                        <a:pt x="99" y="64"/>
                      </a:cubicBezTo>
                      <a:cubicBezTo>
                        <a:pt x="99" y="63"/>
                        <a:pt x="100" y="63"/>
                        <a:pt x="100" y="63"/>
                      </a:cubicBezTo>
                      <a:cubicBezTo>
                        <a:pt x="99" y="62"/>
                        <a:pt x="98" y="62"/>
                        <a:pt x="98" y="61"/>
                      </a:cubicBezTo>
                      <a:moveTo>
                        <a:pt x="98" y="61"/>
                      </a:move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2"/>
                        <a:pt x="98" y="61"/>
                      </a:cubicBezTo>
                      <a:cubicBezTo>
                        <a:pt x="98" y="61"/>
                        <a:pt x="98" y="61"/>
                        <a:pt x="98" y="61"/>
                      </a:cubicBezTo>
                      <a:moveTo>
                        <a:pt x="97" y="61"/>
                      </a:moveTo>
                      <a:cubicBezTo>
                        <a:pt x="97" y="61"/>
                        <a:pt x="96" y="62"/>
                        <a:pt x="96" y="62"/>
                      </a:cubicBezTo>
                      <a:cubicBezTo>
                        <a:pt x="96" y="62"/>
                        <a:pt x="96" y="62"/>
                        <a:pt x="96" y="62"/>
                      </a:cubicBezTo>
                      <a:cubicBezTo>
                        <a:pt x="97" y="62"/>
                        <a:pt x="97" y="61"/>
                        <a:pt x="97" y="61"/>
                      </a:cubicBezTo>
                      <a:cubicBezTo>
                        <a:pt x="97" y="61"/>
                        <a:pt x="97" y="61"/>
                        <a:pt x="97" y="61"/>
                      </a:cubicBezTo>
                      <a:moveTo>
                        <a:pt x="134" y="61"/>
                      </a:moveTo>
                      <a:cubicBezTo>
                        <a:pt x="133" y="61"/>
                        <a:pt x="133" y="62"/>
                        <a:pt x="133" y="62"/>
                      </a:cubicBezTo>
                      <a:cubicBezTo>
                        <a:pt x="133" y="62"/>
                        <a:pt x="133" y="62"/>
                        <a:pt x="133" y="62"/>
                      </a:cubicBezTo>
                      <a:cubicBezTo>
                        <a:pt x="133" y="62"/>
                        <a:pt x="133" y="61"/>
                        <a:pt x="134" y="61"/>
                      </a:cubicBezTo>
                      <a:cubicBezTo>
                        <a:pt x="134" y="61"/>
                        <a:pt x="134" y="61"/>
                        <a:pt x="134" y="61"/>
                      </a:cubicBezTo>
                      <a:moveTo>
                        <a:pt x="114" y="60"/>
                      </a:moveTo>
                      <a:cubicBezTo>
                        <a:pt x="114" y="61"/>
                        <a:pt x="113" y="61"/>
                        <a:pt x="113" y="61"/>
                      </a:cubicBezTo>
                      <a:cubicBezTo>
                        <a:pt x="114" y="62"/>
                        <a:pt x="115" y="63"/>
                        <a:pt x="116" y="63"/>
                      </a:cubicBezTo>
                      <a:cubicBezTo>
                        <a:pt x="116" y="63"/>
                        <a:pt x="117" y="62"/>
                        <a:pt x="117" y="62"/>
                      </a:cubicBezTo>
                      <a:cubicBezTo>
                        <a:pt x="116" y="61"/>
                        <a:pt x="115" y="61"/>
                        <a:pt x="114" y="60"/>
                      </a:cubicBezTo>
                      <a:moveTo>
                        <a:pt x="165" y="60"/>
                      </a:moveTo>
                      <a:cubicBezTo>
                        <a:pt x="164" y="61"/>
                        <a:pt x="163" y="62"/>
                        <a:pt x="163" y="63"/>
                      </a:cubicBezTo>
                      <a:cubicBezTo>
                        <a:pt x="165" y="65"/>
                        <a:pt x="167" y="66"/>
                        <a:pt x="169" y="68"/>
                      </a:cubicBezTo>
                      <a:cubicBezTo>
                        <a:pt x="170" y="67"/>
                        <a:pt x="171" y="65"/>
                        <a:pt x="172" y="64"/>
                      </a:cubicBezTo>
                      <a:cubicBezTo>
                        <a:pt x="169" y="63"/>
                        <a:pt x="167" y="62"/>
                        <a:pt x="165" y="60"/>
                      </a:cubicBezTo>
                      <a:moveTo>
                        <a:pt x="134" y="60"/>
                      </a:moveTo>
                      <a:cubicBezTo>
                        <a:pt x="134" y="60"/>
                        <a:pt x="134" y="60"/>
                        <a:pt x="134" y="60"/>
                      </a:cubicBezTo>
                      <a:cubicBezTo>
                        <a:pt x="134" y="60"/>
                        <a:pt x="134" y="60"/>
                        <a:pt x="134" y="60"/>
                      </a:cubicBezTo>
                      <a:cubicBezTo>
                        <a:pt x="134" y="60"/>
                        <a:pt x="134" y="60"/>
                        <a:pt x="134" y="60"/>
                      </a:cubicBezTo>
                      <a:cubicBezTo>
                        <a:pt x="134" y="60"/>
                        <a:pt x="134" y="60"/>
                        <a:pt x="134" y="60"/>
                      </a:cubicBezTo>
                      <a:moveTo>
                        <a:pt x="190" y="59"/>
                      </a:moveTo>
                      <a:cubicBezTo>
                        <a:pt x="190" y="60"/>
                        <a:pt x="189" y="61"/>
                        <a:pt x="189" y="61"/>
                      </a:cubicBezTo>
                      <a:cubicBezTo>
                        <a:pt x="193" y="64"/>
                        <a:pt x="193" y="64"/>
                        <a:pt x="193" y="64"/>
                      </a:cubicBezTo>
                      <a:cubicBezTo>
                        <a:pt x="194" y="63"/>
                        <a:pt x="194" y="63"/>
                        <a:pt x="195" y="62"/>
                      </a:cubicBezTo>
                      <a:cubicBezTo>
                        <a:pt x="193" y="61"/>
                        <a:pt x="192" y="60"/>
                        <a:pt x="190" y="59"/>
                      </a:cubicBezTo>
                      <a:moveTo>
                        <a:pt x="126" y="58"/>
                      </a:moveTo>
                      <a:cubicBezTo>
                        <a:pt x="126" y="58"/>
                        <a:pt x="126" y="59"/>
                        <a:pt x="126" y="59"/>
                      </a:cubicBezTo>
                      <a:cubicBezTo>
                        <a:pt x="128" y="61"/>
                        <a:pt x="130" y="62"/>
                        <a:pt x="132" y="63"/>
                      </a:cubicBezTo>
                      <a:cubicBezTo>
                        <a:pt x="132" y="63"/>
                        <a:pt x="132" y="63"/>
                        <a:pt x="133" y="62"/>
                      </a:cubicBezTo>
                      <a:cubicBezTo>
                        <a:pt x="130" y="60"/>
                        <a:pt x="128" y="59"/>
                        <a:pt x="126" y="58"/>
                      </a:cubicBezTo>
                      <a:moveTo>
                        <a:pt x="126" y="58"/>
                      </a:moveTo>
                      <a:cubicBezTo>
                        <a:pt x="126" y="58"/>
                        <a:pt x="126" y="59"/>
                        <a:pt x="125" y="59"/>
                      </a:cubicBezTo>
                      <a:cubicBezTo>
                        <a:pt x="125" y="59"/>
                        <a:pt x="125" y="59"/>
                        <a:pt x="125" y="59"/>
                      </a:cubicBezTo>
                      <a:cubicBezTo>
                        <a:pt x="126" y="59"/>
                        <a:pt x="126" y="58"/>
                        <a:pt x="126" y="58"/>
                      </a:cubicBezTo>
                      <a:cubicBezTo>
                        <a:pt x="126" y="58"/>
                        <a:pt x="126" y="58"/>
                        <a:pt x="126" y="58"/>
                      </a:cubicBezTo>
                      <a:moveTo>
                        <a:pt x="191" y="57"/>
                      </a:moveTo>
                      <a:cubicBezTo>
                        <a:pt x="191" y="58"/>
                        <a:pt x="191" y="58"/>
                        <a:pt x="190" y="58"/>
                      </a:cubicBezTo>
                      <a:cubicBezTo>
                        <a:pt x="192" y="59"/>
                        <a:pt x="194" y="60"/>
                        <a:pt x="195" y="61"/>
                      </a:cubicBezTo>
                      <a:cubicBezTo>
                        <a:pt x="195" y="61"/>
                        <a:pt x="196" y="60"/>
                        <a:pt x="196" y="60"/>
                      </a:cubicBezTo>
                      <a:cubicBezTo>
                        <a:pt x="193" y="58"/>
                        <a:pt x="193" y="58"/>
                        <a:pt x="193" y="58"/>
                      </a:cubicBezTo>
                      <a:cubicBezTo>
                        <a:pt x="191" y="57"/>
                        <a:pt x="191" y="57"/>
                        <a:pt x="191" y="57"/>
                      </a:cubicBezTo>
                      <a:moveTo>
                        <a:pt x="127" y="57"/>
                      </a:moveTo>
                      <a:cubicBezTo>
                        <a:pt x="127" y="57"/>
                        <a:pt x="126" y="58"/>
                        <a:pt x="126" y="58"/>
                      </a:cubicBezTo>
                      <a:cubicBezTo>
                        <a:pt x="127" y="58"/>
                        <a:pt x="127" y="58"/>
                        <a:pt x="127" y="59"/>
                      </a:cubicBezTo>
                      <a:cubicBezTo>
                        <a:pt x="129" y="59"/>
                        <a:pt x="131" y="61"/>
                        <a:pt x="133" y="62"/>
                      </a:cubicBezTo>
                      <a:cubicBezTo>
                        <a:pt x="133" y="62"/>
                        <a:pt x="133" y="61"/>
                        <a:pt x="134" y="61"/>
                      </a:cubicBezTo>
                      <a:cubicBezTo>
                        <a:pt x="131" y="59"/>
                        <a:pt x="129" y="58"/>
                        <a:pt x="127" y="57"/>
                      </a:cubicBezTo>
                      <a:moveTo>
                        <a:pt x="127" y="57"/>
                      </a:moveTo>
                      <a:cubicBezTo>
                        <a:pt x="127" y="57"/>
                        <a:pt x="126" y="57"/>
                        <a:pt x="126" y="58"/>
                      </a:cubicBezTo>
                      <a:cubicBezTo>
                        <a:pt x="126" y="58"/>
                        <a:pt x="126" y="58"/>
                        <a:pt x="126" y="58"/>
                      </a:cubicBezTo>
                      <a:cubicBezTo>
                        <a:pt x="126" y="58"/>
                        <a:pt x="127" y="57"/>
                        <a:pt x="127" y="57"/>
                      </a:cubicBezTo>
                      <a:cubicBezTo>
                        <a:pt x="127" y="57"/>
                        <a:pt x="127" y="57"/>
                        <a:pt x="127" y="57"/>
                      </a:cubicBezTo>
                      <a:moveTo>
                        <a:pt x="101" y="56"/>
                      </a:moveTo>
                      <a:cubicBezTo>
                        <a:pt x="100" y="57"/>
                        <a:pt x="100" y="58"/>
                        <a:pt x="99" y="59"/>
                      </a:cubicBezTo>
                      <a:cubicBezTo>
                        <a:pt x="100" y="60"/>
                        <a:pt x="100" y="60"/>
                        <a:pt x="101" y="61"/>
                      </a:cubicBezTo>
                      <a:cubicBezTo>
                        <a:pt x="102" y="60"/>
                        <a:pt x="102" y="59"/>
                        <a:pt x="103" y="58"/>
                      </a:cubicBezTo>
                      <a:cubicBezTo>
                        <a:pt x="102" y="57"/>
                        <a:pt x="102" y="57"/>
                        <a:pt x="101" y="56"/>
                      </a:cubicBezTo>
                      <a:moveTo>
                        <a:pt x="192" y="56"/>
                      </a:moveTo>
                      <a:cubicBezTo>
                        <a:pt x="192" y="56"/>
                        <a:pt x="192" y="57"/>
                        <a:pt x="191" y="57"/>
                      </a:cubicBezTo>
                      <a:cubicBezTo>
                        <a:pt x="193" y="57"/>
                        <a:pt x="194" y="58"/>
                        <a:pt x="195" y="59"/>
                      </a:cubicBezTo>
                      <a:cubicBezTo>
                        <a:pt x="195" y="59"/>
                        <a:pt x="196" y="59"/>
                        <a:pt x="196" y="59"/>
                      </a:cubicBezTo>
                      <a:cubicBezTo>
                        <a:pt x="196" y="59"/>
                        <a:pt x="196" y="59"/>
                        <a:pt x="196" y="59"/>
                      </a:cubicBezTo>
                      <a:cubicBezTo>
                        <a:pt x="195" y="58"/>
                        <a:pt x="194" y="57"/>
                        <a:pt x="192" y="56"/>
                      </a:cubicBezTo>
                      <a:moveTo>
                        <a:pt x="82" y="56"/>
                      </a:moveTo>
                      <a:cubicBezTo>
                        <a:pt x="81" y="59"/>
                        <a:pt x="79" y="61"/>
                        <a:pt x="78" y="63"/>
                      </a:cubicBezTo>
                      <a:cubicBezTo>
                        <a:pt x="79" y="63"/>
                        <a:pt x="79" y="64"/>
                        <a:pt x="80" y="64"/>
                      </a:cubicBezTo>
                      <a:cubicBezTo>
                        <a:pt x="82" y="62"/>
                        <a:pt x="83" y="60"/>
                        <a:pt x="84" y="58"/>
                      </a:cubicBezTo>
                      <a:cubicBezTo>
                        <a:pt x="84" y="57"/>
                        <a:pt x="83" y="57"/>
                        <a:pt x="82" y="56"/>
                      </a:cubicBezTo>
                      <a:moveTo>
                        <a:pt x="100" y="56"/>
                      </a:moveTo>
                      <a:cubicBezTo>
                        <a:pt x="100" y="57"/>
                        <a:pt x="99" y="58"/>
                        <a:pt x="99" y="59"/>
                      </a:cubicBezTo>
                      <a:cubicBezTo>
                        <a:pt x="99" y="59"/>
                        <a:pt x="99" y="59"/>
                        <a:pt x="99" y="59"/>
                      </a:cubicBezTo>
                      <a:cubicBezTo>
                        <a:pt x="99" y="58"/>
                        <a:pt x="100" y="57"/>
                        <a:pt x="101" y="56"/>
                      </a:cubicBezTo>
                      <a:cubicBezTo>
                        <a:pt x="101" y="56"/>
                        <a:pt x="101" y="56"/>
                        <a:pt x="100" y="56"/>
                      </a:cubicBezTo>
                      <a:moveTo>
                        <a:pt x="116" y="56"/>
                      </a:moveTo>
                      <a:cubicBezTo>
                        <a:pt x="116" y="56"/>
                        <a:pt x="116" y="56"/>
                        <a:pt x="116" y="56"/>
                      </a:cubicBezTo>
                      <a:cubicBezTo>
                        <a:pt x="116" y="56"/>
                        <a:pt x="117" y="56"/>
                        <a:pt x="117" y="56"/>
                      </a:cubicBezTo>
                      <a:cubicBezTo>
                        <a:pt x="117" y="56"/>
                        <a:pt x="116" y="56"/>
                        <a:pt x="116" y="56"/>
                      </a:cubicBezTo>
                      <a:moveTo>
                        <a:pt x="127" y="56"/>
                      </a:moveTo>
                      <a:cubicBezTo>
                        <a:pt x="127" y="56"/>
                        <a:pt x="127" y="56"/>
                        <a:pt x="127" y="56"/>
                      </a:cubicBezTo>
                      <a:cubicBezTo>
                        <a:pt x="130" y="57"/>
                        <a:pt x="132" y="59"/>
                        <a:pt x="134" y="60"/>
                      </a:cubicBezTo>
                      <a:cubicBezTo>
                        <a:pt x="134" y="60"/>
                        <a:pt x="134" y="60"/>
                        <a:pt x="134" y="60"/>
                      </a:cubicBezTo>
                      <a:cubicBezTo>
                        <a:pt x="134" y="60"/>
                        <a:pt x="133" y="59"/>
                        <a:pt x="133" y="59"/>
                      </a:cubicBezTo>
                      <a:cubicBezTo>
                        <a:pt x="131" y="58"/>
                        <a:pt x="129" y="57"/>
                        <a:pt x="127" y="56"/>
                      </a:cubicBezTo>
                      <a:moveTo>
                        <a:pt x="127" y="56"/>
                      </a:moveTo>
                      <a:cubicBezTo>
                        <a:pt x="127" y="56"/>
                        <a:pt x="127" y="56"/>
                        <a:pt x="127" y="56"/>
                      </a:cubicBezTo>
                      <a:cubicBezTo>
                        <a:pt x="127" y="56"/>
                        <a:pt x="127" y="56"/>
                        <a:pt x="127" y="56"/>
                      </a:cubicBezTo>
                      <a:cubicBezTo>
                        <a:pt x="127" y="56"/>
                        <a:pt x="127" y="56"/>
                        <a:pt x="127" y="56"/>
                      </a:cubicBezTo>
                      <a:cubicBezTo>
                        <a:pt x="127" y="56"/>
                        <a:pt x="127" y="56"/>
                        <a:pt x="127" y="56"/>
                      </a:cubicBezTo>
                      <a:moveTo>
                        <a:pt x="100" y="56"/>
                      </a:moveTo>
                      <a:cubicBezTo>
                        <a:pt x="99" y="57"/>
                        <a:pt x="98" y="58"/>
                        <a:pt x="98" y="59"/>
                      </a:cubicBezTo>
                      <a:cubicBezTo>
                        <a:pt x="98" y="59"/>
                        <a:pt x="98" y="59"/>
                        <a:pt x="98" y="59"/>
                      </a:cubicBezTo>
                      <a:cubicBezTo>
                        <a:pt x="99" y="58"/>
                        <a:pt x="99" y="57"/>
                        <a:pt x="100" y="56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moveTo>
                        <a:pt x="149" y="55"/>
                      </a:moveTo>
                      <a:cubicBezTo>
                        <a:pt x="149" y="55"/>
                        <a:pt x="149" y="55"/>
                        <a:pt x="149" y="55"/>
                      </a:cubicBezTo>
                      <a:cubicBezTo>
                        <a:pt x="151" y="57"/>
                        <a:pt x="154" y="59"/>
                        <a:pt x="158" y="61"/>
                      </a:cubicBezTo>
                      <a:cubicBezTo>
                        <a:pt x="158" y="61"/>
                        <a:pt x="158" y="61"/>
                        <a:pt x="158" y="61"/>
                      </a:cubicBezTo>
                      <a:cubicBezTo>
                        <a:pt x="154" y="59"/>
                        <a:pt x="151" y="57"/>
                        <a:pt x="149" y="55"/>
                      </a:cubicBezTo>
                      <a:moveTo>
                        <a:pt x="128" y="55"/>
                      </a:moveTo>
                      <a:cubicBezTo>
                        <a:pt x="128" y="55"/>
                        <a:pt x="128" y="55"/>
                        <a:pt x="128" y="56"/>
                      </a:cubicBezTo>
                      <a:cubicBezTo>
                        <a:pt x="130" y="57"/>
                        <a:pt x="132" y="58"/>
                        <a:pt x="134" y="59"/>
                      </a:cubicBezTo>
                      <a:cubicBezTo>
                        <a:pt x="134" y="59"/>
                        <a:pt x="135" y="59"/>
                        <a:pt x="135" y="59"/>
                      </a:cubicBezTo>
                      <a:cubicBezTo>
                        <a:pt x="132" y="58"/>
                        <a:pt x="130" y="56"/>
                        <a:pt x="128" y="55"/>
                      </a:cubicBezTo>
                      <a:moveTo>
                        <a:pt x="102" y="55"/>
                      </a:moveTo>
                      <a:cubicBezTo>
                        <a:pt x="102" y="55"/>
                        <a:pt x="102" y="55"/>
                        <a:pt x="101" y="55"/>
                      </a:cubicBezTo>
                      <a:cubicBezTo>
                        <a:pt x="102" y="56"/>
                        <a:pt x="103" y="56"/>
                        <a:pt x="104" y="57"/>
                      </a:cubicBezTo>
                      <a:cubicBezTo>
                        <a:pt x="104" y="56"/>
                        <a:pt x="104" y="56"/>
                        <a:pt x="104" y="56"/>
                      </a:cubicBezTo>
                      <a:cubicBezTo>
                        <a:pt x="102" y="55"/>
                        <a:pt x="102" y="55"/>
                        <a:pt x="102" y="55"/>
                      </a:cubicBezTo>
                      <a:moveTo>
                        <a:pt x="128" y="55"/>
                      </a:moveTo>
                      <a:cubicBezTo>
                        <a:pt x="128" y="55"/>
                        <a:pt x="128" y="55"/>
                        <a:pt x="128" y="55"/>
                      </a:cubicBezTo>
                      <a:cubicBezTo>
                        <a:pt x="128" y="55"/>
                        <a:pt x="128" y="55"/>
                        <a:pt x="128" y="56"/>
                      </a:cubicBezTo>
                      <a:cubicBezTo>
                        <a:pt x="128" y="55"/>
                        <a:pt x="128" y="55"/>
                        <a:pt x="128" y="55"/>
                      </a:cubicBezTo>
                      <a:cubicBezTo>
                        <a:pt x="128" y="55"/>
                        <a:pt x="128" y="55"/>
                        <a:pt x="128" y="55"/>
                      </a:cubicBezTo>
                      <a:moveTo>
                        <a:pt x="184" y="55"/>
                      </a:moveTo>
                      <a:cubicBezTo>
                        <a:pt x="183" y="56"/>
                        <a:pt x="183" y="57"/>
                        <a:pt x="182" y="57"/>
                      </a:cubicBezTo>
                      <a:cubicBezTo>
                        <a:pt x="188" y="61"/>
                        <a:pt x="188" y="61"/>
                        <a:pt x="188" y="61"/>
                      </a:cubicBezTo>
                      <a:cubicBezTo>
                        <a:pt x="189" y="60"/>
                        <a:pt x="189" y="60"/>
                        <a:pt x="190" y="59"/>
                      </a:cubicBezTo>
                      <a:cubicBezTo>
                        <a:pt x="188" y="57"/>
                        <a:pt x="186" y="56"/>
                        <a:pt x="184" y="55"/>
                      </a:cubicBezTo>
                      <a:moveTo>
                        <a:pt x="101" y="55"/>
                      </a:moveTo>
                      <a:cubicBezTo>
                        <a:pt x="101" y="55"/>
                        <a:pt x="101" y="55"/>
                        <a:pt x="101" y="55"/>
                      </a:cubicBezTo>
                      <a:cubicBezTo>
                        <a:pt x="101" y="55"/>
                        <a:pt x="101" y="55"/>
                        <a:pt x="101" y="55"/>
                      </a:cubicBezTo>
                      <a:cubicBezTo>
                        <a:pt x="101" y="55"/>
                        <a:pt x="101" y="55"/>
                        <a:pt x="101" y="55"/>
                      </a:cubicBezTo>
                      <a:cubicBezTo>
                        <a:pt x="101" y="55"/>
                        <a:pt x="101" y="55"/>
                        <a:pt x="101" y="55"/>
                      </a:cubicBezTo>
                      <a:moveTo>
                        <a:pt x="124" y="55"/>
                      </a:moveTo>
                      <a:cubicBezTo>
                        <a:pt x="123" y="56"/>
                        <a:pt x="123" y="56"/>
                        <a:pt x="122" y="57"/>
                      </a:cubicBezTo>
                      <a:cubicBezTo>
                        <a:pt x="123" y="57"/>
                        <a:pt x="123" y="58"/>
                        <a:pt x="124" y="58"/>
                      </a:cubicBezTo>
                      <a:cubicBezTo>
                        <a:pt x="124" y="57"/>
                        <a:pt x="124" y="56"/>
                        <a:pt x="125" y="56"/>
                      </a:cubicBezTo>
                      <a:cubicBezTo>
                        <a:pt x="125" y="55"/>
                        <a:pt x="124" y="55"/>
                        <a:pt x="124" y="55"/>
                      </a:cubicBezTo>
                      <a:moveTo>
                        <a:pt x="100" y="54"/>
                      </a:moveTo>
                      <a:cubicBezTo>
                        <a:pt x="100" y="54"/>
                        <a:pt x="100" y="55"/>
                        <a:pt x="100" y="55"/>
                      </a:cubicBezTo>
                      <a:cubicBezTo>
                        <a:pt x="100" y="55"/>
                        <a:pt x="101" y="55"/>
                        <a:pt x="101" y="55"/>
                      </a:cubicBezTo>
                      <a:cubicBezTo>
                        <a:pt x="101" y="55"/>
                        <a:pt x="101" y="55"/>
                        <a:pt x="101" y="55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moveTo>
                        <a:pt x="124" y="54"/>
                      </a:moveTo>
                      <a:cubicBezTo>
                        <a:pt x="124" y="54"/>
                        <a:pt x="124" y="54"/>
                        <a:pt x="124" y="54"/>
                      </a:cubicBezTo>
                      <a:cubicBezTo>
                        <a:pt x="124" y="54"/>
                        <a:pt x="125" y="55"/>
                        <a:pt x="125" y="55"/>
                      </a:cubicBezTo>
                      <a:cubicBezTo>
                        <a:pt x="125" y="55"/>
                        <a:pt x="125" y="55"/>
                        <a:pt x="125" y="55"/>
                      </a:cubicBezTo>
                      <a:cubicBezTo>
                        <a:pt x="125" y="55"/>
                        <a:pt x="125" y="54"/>
                        <a:pt x="124" y="54"/>
                      </a:cubicBezTo>
                      <a:moveTo>
                        <a:pt x="103" y="54"/>
                      </a:moveTo>
                      <a:cubicBezTo>
                        <a:pt x="102" y="54"/>
                        <a:pt x="102" y="54"/>
                        <a:pt x="102" y="55"/>
                      </a:cubicBezTo>
                      <a:cubicBezTo>
                        <a:pt x="103" y="55"/>
                        <a:pt x="103" y="56"/>
                        <a:pt x="104" y="56"/>
                      </a:cubicBezTo>
                      <a:cubicBezTo>
                        <a:pt x="104" y="56"/>
                        <a:pt x="104" y="55"/>
                        <a:pt x="105" y="55"/>
                      </a:cubicBezTo>
                      <a:cubicBezTo>
                        <a:pt x="104" y="54"/>
                        <a:pt x="103" y="54"/>
                        <a:pt x="103" y="54"/>
                      </a:cubicBezTo>
                      <a:moveTo>
                        <a:pt x="185" y="53"/>
                      </a:moveTo>
                      <a:cubicBezTo>
                        <a:pt x="184" y="54"/>
                        <a:pt x="184" y="54"/>
                        <a:pt x="184" y="55"/>
                      </a:cubicBezTo>
                      <a:cubicBezTo>
                        <a:pt x="186" y="56"/>
                        <a:pt x="188" y="57"/>
                        <a:pt x="190" y="58"/>
                      </a:cubicBezTo>
                      <a:cubicBezTo>
                        <a:pt x="190" y="58"/>
                        <a:pt x="191" y="57"/>
                        <a:pt x="191" y="57"/>
                      </a:cubicBezTo>
                      <a:cubicBezTo>
                        <a:pt x="185" y="53"/>
                        <a:pt x="185" y="53"/>
                        <a:pt x="185" y="53"/>
                      </a:cubicBezTo>
                      <a:moveTo>
                        <a:pt x="102" y="53"/>
                      </a:moveTo>
                      <a:cubicBezTo>
                        <a:pt x="102" y="54"/>
                        <a:pt x="102" y="54"/>
                        <a:pt x="102" y="54"/>
                      </a:cubicBezTo>
                      <a:cubicBezTo>
                        <a:pt x="102" y="54"/>
                        <a:pt x="102" y="54"/>
                        <a:pt x="102" y="54"/>
                      </a:cubicBezTo>
                      <a:cubicBezTo>
                        <a:pt x="102" y="54"/>
                        <a:pt x="102" y="54"/>
                        <a:pt x="102" y="53"/>
                      </a:cubicBezTo>
                      <a:cubicBezTo>
                        <a:pt x="102" y="53"/>
                        <a:pt x="102" y="53"/>
                        <a:pt x="102" y="53"/>
                      </a:cubicBezTo>
                      <a:moveTo>
                        <a:pt x="125" y="53"/>
                      </a:moveTo>
                      <a:cubicBezTo>
                        <a:pt x="125" y="53"/>
                        <a:pt x="124" y="53"/>
                        <a:pt x="124" y="54"/>
                      </a:cubicBezTo>
                      <a:cubicBezTo>
                        <a:pt x="125" y="54"/>
                        <a:pt x="125" y="54"/>
                        <a:pt x="125" y="54"/>
                      </a:cubicBezTo>
                      <a:cubicBezTo>
                        <a:pt x="125" y="54"/>
                        <a:pt x="125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5" y="54"/>
                        <a:pt x="125" y="53"/>
                        <a:pt x="125" y="53"/>
                      </a:cubicBezTo>
                      <a:moveTo>
                        <a:pt x="84" y="53"/>
                      </a:moveTo>
                      <a:cubicBezTo>
                        <a:pt x="84" y="54"/>
                        <a:pt x="83" y="54"/>
                        <a:pt x="83" y="54"/>
                      </a:cubicBezTo>
                      <a:cubicBezTo>
                        <a:pt x="84" y="55"/>
                        <a:pt x="85" y="55"/>
                        <a:pt x="86" y="56"/>
                      </a:cubicBezTo>
                      <a:cubicBezTo>
                        <a:pt x="86" y="55"/>
                        <a:pt x="86" y="55"/>
                        <a:pt x="86" y="55"/>
                      </a:cubicBezTo>
                      <a:cubicBezTo>
                        <a:pt x="86" y="54"/>
                        <a:pt x="85" y="54"/>
                        <a:pt x="84" y="53"/>
                      </a:cubicBezTo>
                      <a:moveTo>
                        <a:pt x="181" y="53"/>
                      </a:moveTo>
                      <a:cubicBezTo>
                        <a:pt x="180" y="54"/>
                        <a:pt x="180" y="55"/>
                        <a:pt x="179" y="56"/>
                      </a:cubicBezTo>
                      <a:cubicBezTo>
                        <a:pt x="180" y="56"/>
                        <a:pt x="180" y="56"/>
                        <a:pt x="180" y="56"/>
                      </a:cubicBezTo>
                      <a:cubicBezTo>
                        <a:pt x="181" y="55"/>
                        <a:pt x="181" y="55"/>
                        <a:pt x="182" y="54"/>
                      </a:cubicBezTo>
                      <a:cubicBezTo>
                        <a:pt x="182" y="54"/>
                        <a:pt x="181" y="53"/>
                        <a:pt x="181" y="53"/>
                      </a:cubicBezTo>
                      <a:moveTo>
                        <a:pt x="101" y="53"/>
                      </a:moveTo>
                      <a:cubicBezTo>
                        <a:pt x="101" y="53"/>
                        <a:pt x="101" y="54"/>
                        <a:pt x="101" y="54"/>
                      </a:cubicBezTo>
                      <a:cubicBezTo>
                        <a:pt x="101" y="54"/>
                        <a:pt x="101" y="54"/>
                        <a:pt x="101" y="54"/>
                      </a:cubicBezTo>
                      <a:cubicBezTo>
                        <a:pt x="101" y="54"/>
                        <a:pt x="101" y="53"/>
                        <a:pt x="102" y="53"/>
                      </a:cubicBezTo>
                      <a:cubicBezTo>
                        <a:pt x="101" y="53"/>
                        <a:pt x="101" y="53"/>
                        <a:pt x="101" y="53"/>
                      </a:cubicBezTo>
                      <a:moveTo>
                        <a:pt x="185" y="53"/>
                      </a:moveTo>
                      <a:cubicBezTo>
                        <a:pt x="185" y="53"/>
                        <a:pt x="185" y="53"/>
                        <a:pt x="185" y="53"/>
                      </a:cubicBezTo>
                      <a:cubicBezTo>
                        <a:pt x="187" y="54"/>
                        <a:pt x="189" y="56"/>
                        <a:pt x="191" y="57"/>
                      </a:cubicBezTo>
                      <a:cubicBezTo>
                        <a:pt x="191" y="56"/>
                        <a:pt x="191" y="56"/>
                        <a:pt x="191" y="56"/>
                      </a:cubicBezTo>
                      <a:cubicBezTo>
                        <a:pt x="190" y="55"/>
                        <a:pt x="188" y="54"/>
                        <a:pt x="185" y="53"/>
                      </a:cubicBezTo>
                      <a:moveTo>
                        <a:pt x="151" y="52"/>
                      </a:moveTo>
                      <a:cubicBezTo>
                        <a:pt x="150" y="53"/>
                        <a:pt x="149" y="54"/>
                        <a:pt x="149" y="55"/>
                      </a:cubicBezTo>
                      <a:cubicBezTo>
                        <a:pt x="150" y="56"/>
                        <a:pt x="151" y="56"/>
                        <a:pt x="152" y="57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4" y="58"/>
                        <a:pt x="156" y="59"/>
                        <a:pt x="158" y="61"/>
                      </a:cubicBezTo>
                      <a:cubicBezTo>
                        <a:pt x="159" y="60"/>
                        <a:pt x="159" y="58"/>
                        <a:pt x="160" y="57"/>
                      </a:cubicBezTo>
                      <a:cubicBezTo>
                        <a:pt x="157" y="56"/>
                        <a:pt x="154" y="54"/>
                        <a:pt x="151" y="52"/>
                      </a:cubicBezTo>
                      <a:moveTo>
                        <a:pt x="119" y="52"/>
                      </a:moveTo>
                      <a:cubicBezTo>
                        <a:pt x="118" y="53"/>
                        <a:pt x="118" y="53"/>
                        <a:pt x="117" y="54"/>
                      </a:cubicBezTo>
                      <a:cubicBezTo>
                        <a:pt x="118" y="55"/>
                        <a:pt x="119" y="55"/>
                        <a:pt x="120" y="56"/>
                      </a:cubicBezTo>
                      <a:cubicBezTo>
                        <a:pt x="121" y="55"/>
                        <a:pt x="121" y="54"/>
                        <a:pt x="122" y="54"/>
                      </a:cubicBezTo>
                      <a:cubicBezTo>
                        <a:pt x="121" y="53"/>
                        <a:pt x="120" y="52"/>
                        <a:pt x="119" y="52"/>
                      </a:cubicBezTo>
                      <a:moveTo>
                        <a:pt x="182" y="52"/>
                      </a:moveTo>
                      <a:cubicBezTo>
                        <a:pt x="182" y="52"/>
                        <a:pt x="181" y="53"/>
                        <a:pt x="181" y="53"/>
                      </a:cubicBezTo>
                      <a:cubicBezTo>
                        <a:pt x="181" y="53"/>
                        <a:pt x="182" y="53"/>
                        <a:pt x="182" y="54"/>
                      </a:cubicBezTo>
                      <a:cubicBezTo>
                        <a:pt x="182" y="53"/>
                        <a:pt x="182" y="53"/>
                        <a:pt x="183" y="52"/>
                      </a:cubicBezTo>
                      <a:cubicBezTo>
                        <a:pt x="182" y="52"/>
                        <a:pt x="182" y="52"/>
                        <a:pt x="182" y="52"/>
                      </a:cubicBezTo>
                      <a:moveTo>
                        <a:pt x="119" y="51"/>
                      </a:moveTo>
                      <a:cubicBezTo>
                        <a:pt x="119" y="51"/>
                        <a:pt x="119" y="51"/>
                        <a:pt x="119" y="51"/>
                      </a:cubicBezTo>
                      <a:cubicBezTo>
                        <a:pt x="120" y="52"/>
                        <a:pt x="121" y="53"/>
                        <a:pt x="122" y="53"/>
                      </a:cubicBezTo>
                      <a:cubicBezTo>
                        <a:pt x="122" y="53"/>
                        <a:pt x="122" y="53"/>
                        <a:pt x="122" y="53"/>
                      </a:cubicBezTo>
                      <a:cubicBezTo>
                        <a:pt x="121" y="52"/>
                        <a:pt x="120" y="52"/>
                        <a:pt x="119" y="51"/>
                      </a:cubicBezTo>
                      <a:moveTo>
                        <a:pt x="182" y="51"/>
                      </a:moveTo>
                      <a:cubicBezTo>
                        <a:pt x="182" y="51"/>
                        <a:pt x="182" y="51"/>
                        <a:pt x="182" y="52"/>
                      </a:cubicBezTo>
                      <a:cubicBezTo>
                        <a:pt x="182" y="52"/>
                        <a:pt x="183" y="52"/>
                        <a:pt x="183" y="52"/>
                      </a:cubicBezTo>
                      <a:cubicBezTo>
                        <a:pt x="183" y="52"/>
                        <a:pt x="183" y="52"/>
                        <a:pt x="183" y="51"/>
                      </a:cubicBezTo>
                      <a:cubicBezTo>
                        <a:pt x="183" y="51"/>
                        <a:pt x="183" y="51"/>
                        <a:pt x="182" y="51"/>
                      </a:cubicBezTo>
                      <a:moveTo>
                        <a:pt x="120" y="50"/>
                      </a:moveTo>
                      <a:cubicBezTo>
                        <a:pt x="120" y="51"/>
                        <a:pt x="119" y="51"/>
                        <a:pt x="119" y="51"/>
                      </a:cubicBezTo>
                      <a:cubicBezTo>
                        <a:pt x="120" y="51"/>
                        <a:pt x="121" y="52"/>
                        <a:pt x="122" y="53"/>
                      </a:cubicBezTo>
                      <a:cubicBezTo>
                        <a:pt x="123" y="52"/>
                        <a:pt x="123" y="52"/>
                        <a:pt x="123" y="52"/>
                      </a:cubicBezTo>
                      <a:cubicBezTo>
                        <a:pt x="122" y="52"/>
                        <a:pt x="121" y="51"/>
                        <a:pt x="120" y="50"/>
                      </a:cubicBezTo>
                      <a:moveTo>
                        <a:pt x="105" y="50"/>
                      </a:move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6" y="50"/>
                        <a:pt x="106" y="51"/>
                        <a:pt x="107" y="51"/>
                      </a:cubicBezTo>
                      <a:cubicBezTo>
                        <a:pt x="107" y="51"/>
                        <a:pt x="107" y="51"/>
                        <a:pt x="107" y="51"/>
                      </a:cubicBezTo>
                      <a:cubicBezTo>
                        <a:pt x="106" y="50"/>
                        <a:pt x="106" y="50"/>
                        <a:pt x="105" y="50"/>
                      </a:cubicBezTo>
                      <a:moveTo>
                        <a:pt x="104" y="49"/>
                      </a:move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4" y="49"/>
                        <a:pt x="104" y="49"/>
                        <a:pt x="105" y="49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moveTo>
                        <a:pt x="104" y="49"/>
                      </a:move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moveTo>
                        <a:pt x="69" y="48"/>
                      </a:moveTo>
                      <a:cubicBezTo>
                        <a:pt x="67" y="51"/>
                        <a:pt x="66" y="53"/>
                        <a:pt x="65" y="55"/>
                      </a:cubicBezTo>
                      <a:cubicBezTo>
                        <a:pt x="65" y="56"/>
                        <a:pt x="66" y="56"/>
                        <a:pt x="67" y="57"/>
                      </a:cubicBezTo>
                      <a:cubicBezTo>
                        <a:pt x="71" y="50"/>
                        <a:pt x="71" y="50"/>
                        <a:pt x="71" y="50"/>
                      </a:cubicBezTo>
                      <a:cubicBezTo>
                        <a:pt x="70" y="49"/>
                        <a:pt x="70" y="49"/>
                        <a:pt x="69" y="49"/>
                      </a:cubicBezTo>
                      <a:cubicBezTo>
                        <a:pt x="69" y="49"/>
                        <a:pt x="68" y="50"/>
                        <a:pt x="68" y="51"/>
                      </a:cubicBezTo>
                      <a:cubicBezTo>
                        <a:pt x="67" y="52"/>
                        <a:pt x="67" y="52"/>
                        <a:pt x="67" y="52"/>
                      </a:cubicBezTo>
                      <a:cubicBezTo>
                        <a:pt x="69" y="49"/>
                        <a:pt x="69" y="49"/>
                        <a:pt x="69" y="49"/>
                      </a:cubicBezTo>
                      <a:cubicBezTo>
                        <a:pt x="69" y="49"/>
                        <a:pt x="69" y="49"/>
                        <a:pt x="69" y="48"/>
                      </a:cubicBezTo>
                      <a:moveTo>
                        <a:pt x="87" y="48"/>
                      </a:moveTo>
                      <a:cubicBezTo>
                        <a:pt x="86" y="49"/>
                        <a:pt x="86" y="50"/>
                        <a:pt x="85" y="51"/>
                      </a:cubicBezTo>
                      <a:cubicBezTo>
                        <a:pt x="86" y="52"/>
                        <a:pt x="87" y="52"/>
                        <a:pt x="88" y="53"/>
                      </a:cubicBezTo>
                      <a:cubicBezTo>
                        <a:pt x="88" y="52"/>
                        <a:pt x="89" y="51"/>
                        <a:pt x="89" y="50"/>
                      </a:cubicBezTo>
                      <a:cubicBezTo>
                        <a:pt x="89" y="49"/>
                        <a:pt x="88" y="49"/>
                        <a:pt x="87" y="48"/>
                      </a:cubicBezTo>
                      <a:moveTo>
                        <a:pt x="68" y="48"/>
                      </a:moveTo>
                      <a:cubicBezTo>
                        <a:pt x="67" y="50"/>
                        <a:pt x="65" y="53"/>
                        <a:pt x="64" y="55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5" y="53"/>
                        <a:pt x="67" y="51"/>
                        <a:pt x="68" y="48"/>
                      </a:cubicBezTo>
                      <a:cubicBezTo>
                        <a:pt x="68" y="48"/>
                        <a:pt x="68" y="48"/>
                        <a:pt x="68" y="48"/>
                      </a:cubicBezTo>
                      <a:moveTo>
                        <a:pt x="88" y="47"/>
                      </a:moveTo>
                      <a:cubicBezTo>
                        <a:pt x="88" y="47"/>
                        <a:pt x="88" y="47"/>
                        <a:pt x="88" y="47"/>
                      </a:cubicBezTo>
                      <a:cubicBezTo>
                        <a:pt x="88" y="47"/>
                        <a:pt x="88" y="47"/>
                        <a:pt x="88" y="47"/>
                      </a:cubicBezTo>
                      <a:cubicBezTo>
                        <a:pt x="88" y="48"/>
                        <a:pt x="89" y="48"/>
                        <a:pt x="90" y="49"/>
                      </a:cubicBezTo>
                      <a:cubicBezTo>
                        <a:pt x="90" y="49"/>
                        <a:pt x="90" y="49"/>
                        <a:pt x="90" y="49"/>
                      </a:cubicBezTo>
                      <a:cubicBezTo>
                        <a:pt x="88" y="47"/>
                        <a:pt x="88" y="47"/>
                        <a:pt x="88" y="47"/>
                      </a:cubicBezTo>
                      <a:moveTo>
                        <a:pt x="173" y="47"/>
                      </a:moveTo>
                      <a:cubicBezTo>
                        <a:pt x="173" y="47"/>
                        <a:pt x="172" y="48"/>
                        <a:pt x="172" y="48"/>
                      </a:cubicBezTo>
                      <a:cubicBezTo>
                        <a:pt x="174" y="49"/>
                        <a:pt x="175" y="50"/>
                        <a:pt x="175" y="50"/>
                      </a:cubicBezTo>
                      <a:cubicBezTo>
                        <a:pt x="175" y="50"/>
                        <a:pt x="173" y="49"/>
                        <a:pt x="172" y="48"/>
                      </a:cubicBezTo>
                      <a:cubicBezTo>
                        <a:pt x="172" y="49"/>
                        <a:pt x="171" y="50"/>
                        <a:pt x="171" y="50"/>
                      </a:cubicBezTo>
                      <a:cubicBezTo>
                        <a:pt x="177" y="54"/>
                        <a:pt x="177" y="54"/>
                        <a:pt x="177" y="54"/>
                      </a:cubicBezTo>
                      <a:cubicBezTo>
                        <a:pt x="178" y="54"/>
                        <a:pt x="179" y="53"/>
                        <a:pt x="179" y="52"/>
                      </a:cubicBezTo>
                      <a:cubicBezTo>
                        <a:pt x="178" y="52"/>
                        <a:pt x="178" y="51"/>
                        <a:pt x="177" y="51"/>
                      </a:cubicBezTo>
                      <a:cubicBezTo>
                        <a:pt x="178" y="51"/>
                        <a:pt x="178" y="52"/>
                        <a:pt x="179" y="52"/>
                      </a:cubicBezTo>
                      <a:cubicBezTo>
                        <a:pt x="179" y="51"/>
                        <a:pt x="180" y="51"/>
                        <a:pt x="180" y="51"/>
                      </a:cubicBezTo>
                      <a:cubicBezTo>
                        <a:pt x="173" y="47"/>
                        <a:pt x="173" y="47"/>
                        <a:pt x="173" y="47"/>
                      </a:cubicBezTo>
                      <a:moveTo>
                        <a:pt x="173" y="46"/>
                      </a:moveTo>
                      <a:cubicBezTo>
                        <a:pt x="173" y="46"/>
                        <a:pt x="173" y="46"/>
                        <a:pt x="173" y="46"/>
                      </a:cubicBezTo>
                      <a:cubicBezTo>
                        <a:pt x="180" y="50"/>
                        <a:pt x="180" y="50"/>
                        <a:pt x="180" y="50"/>
                      </a:cubicBezTo>
                      <a:cubicBezTo>
                        <a:pt x="180" y="50"/>
                        <a:pt x="180" y="50"/>
                        <a:pt x="180" y="50"/>
                      </a:cubicBezTo>
                      <a:cubicBezTo>
                        <a:pt x="178" y="49"/>
                        <a:pt x="176" y="47"/>
                        <a:pt x="173" y="46"/>
                      </a:cubicBezTo>
                      <a:moveTo>
                        <a:pt x="133" y="46"/>
                      </a:moveTo>
                      <a:cubicBezTo>
                        <a:pt x="133" y="46"/>
                        <a:pt x="133" y="46"/>
                        <a:pt x="133" y="46"/>
                      </a:cubicBezTo>
                      <a:cubicBezTo>
                        <a:pt x="135" y="47"/>
                        <a:pt x="138" y="49"/>
                        <a:pt x="140" y="50"/>
                      </a:cubicBezTo>
                      <a:cubicBezTo>
                        <a:pt x="140" y="50"/>
                        <a:pt x="140" y="50"/>
                        <a:pt x="140" y="50"/>
                      </a:cubicBezTo>
                      <a:cubicBezTo>
                        <a:pt x="138" y="48"/>
                        <a:pt x="135" y="47"/>
                        <a:pt x="133" y="46"/>
                      </a:cubicBezTo>
                      <a:moveTo>
                        <a:pt x="133" y="46"/>
                      </a:moveTo>
                      <a:cubicBezTo>
                        <a:pt x="133" y="46"/>
                        <a:pt x="133" y="46"/>
                        <a:pt x="133" y="46"/>
                      </a:cubicBezTo>
                      <a:cubicBezTo>
                        <a:pt x="133" y="46"/>
                        <a:pt x="133" y="46"/>
                        <a:pt x="133" y="46"/>
                      </a:cubicBezTo>
                      <a:cubicBezTo>
                        <a:pt x="133" y="46"/>
                        <a:pt x="133" y="46"/>
                        <a:pt x="133" y="46"/>
                      </a:cubicBezTo>
                      <a:cubicBezTo>
                        <a:pt x="133" y="46"/>
                        <a:pt x="133" y="46"/>
                        <a:pt x="133" y="46"/>
                      </a:cubicBezTo>
                      <a:moveTo>
                        <a:pt x="71" y="46"/>
                      </a:moveTo>
                      <a:cubicBezTo>
                        <a:pt x="71" y="46"/>
                        <a:pt x="70" y="46"/>
                        <a:pt x="70" y="47"/>
                      </a:cubicBezTo>
                      <a:cubicBezTo>
                        <a:pt x="71" y="47"/>
                        <a:pt x="71" y="48"/>
                        <a:pt x="72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2" y="46"/>
                        <a:pt x="71" y="46"/>
                        <a:pt x="71" y="46"/>
                      </a:cubicBezTo>
                      <a:moveTo>
                        <a:pt x="89" y="46"/>
                      </a:moveTo>
                      <a:cubicBezTo>
                        <a:pt x="88" y="46"/>
                        <a:pt x="88" y="46"/>
                        <a:pt x="88" y="47"/>
                      </a:cubicBezTo>
                      <a:cubicBezTo>
                        <a:pt x="89" y="47"/>
                        <a:pt x="90" y="47"/>
                        <a:pt x="91" y="48"/>
                      </a:cubicBezTo>
                      <a:cubicBezTo>
                        <a:pt x="91" y="48"/>
                        <a:pt x="91" y="47"/>
                        <a:pt x="91" y="47"/>
                      </a:cubicBezTo>
                      <a:cubicBezTo>
                        <a:pt x="90" y="47"/>
                        <a:pt x="89" y="46"/>
                        <a:pt x="89" y="46"/>
                      </a:cubicBezTo>
                      <a:moveTo>
                        <a:pt x="70" y="45"/>
                      </a:moveTo>
                      <a:cubicBezTo>
                        <a:pt x="70" y="46"/>
                        <a:pt x="70" y="46"/>
                        <a:pt x="70" y="47"/>
                      </a:cubicBezTo>
                      <a:cubicBezTo>
                        <a:pt x="70" y="47"/>
                        <a:pt x="70" y="47"/>
                        <a:pt x="70" y="47"/>
                      </a:cubicBezTo>
                      <a:cubicBezTo>
                        <a:pt x="71" y="45"/>
                        <a:pt x="71" y="45"/>
                        <a:pt x="71" y="45"/>
                      </a:cubicBezTo>
                      <a:cubicBezTo>
                        <a:pt x="71" y="45"/>
                        <a:pt x="71" y="45"/>
                        <a:pt x="70" y="45"/>
                      </a:cubicBezTo>
                      <a:moveTo>
                        <a:pt x="108" y="45"/>
                      </a:moveTo>
                      <a:cubicBezTo>
                        <a:pt x="107" y="46"/>
                        <a:pt x="107" y="47"/>
                        <a:pt x="106" y="47"/>
                      </a:cubicBezTo>
                      <a:cubicBezTo>
                        <a:pt x="107" y="48"/>
                        <a:pt x="108" y="48"/>
                        <a:pt x="109" y="49"/>
                      </a:cubicBezTo>
                      <a:cubicBezTo>
                        <a:pt x="109" y="48"/>
                        <a:pt x="109" y="47"/>
                        <a:pt x="110" y="47"/>
                      </a:cubicBezTo>
                      <a:cubicBezTo>
                        <a:pt x="109" y="46"/>
                        <a:pt x="108" y="46"/>
                        <a:pt x="108" y="45"/>
                      </a:cubicBezTo>
                      <a:moveTo>
                        <a:pt x="70" y="45"/>
                      </a:moveTo>
                      <a:cubicBezTo>
                        <a:pt x="70" y="46"/>
                        <a:pt x="70" y="46"/>
                        <a:pt x="69" y="46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70" y="46"/>
                        <a:pt x="70" y="46"/>
                        <a:pt x="70" y="45"/>
                      </a:cubicBezTo>
                      <a:cubicBezTo>
                        <a:pt x="70" y="45"/>
                        <a:pt x="70" y="45"/>
                        <a:pt x="70" y="45"/>
                      </a:cubicBezTo>
                      <a:moveTo>
                        <a:pt x="107" y="45"/>
                      </a:moveTo>
                      <a:cubicBezTo>
                        <a:pt x="107" y="46"/>
                        <a:pt x="106" y="46"/>
                        <a:pt x="106" y="47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6" y="46"/>
                        <a:pt x="107" y="46"/>
                        <a:pt x="107" y="45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moveTo>
                        <a:pt x="108" y="45"/>
                      </a:moveTo>
                      <a:cubicBezTo>
                        <a:pt x="108" y="45"/>
                        <a:pt x="108" y="45"/>
                        <a:pt x="108" y="45"/>
                      </a:cubicBezTo>
                      <a:cubicBezTo>
                        <a:pt x="109" y="45"/>
                        <a:pt x="109" y="46"/>
                        <a:pt x="110" y="46"/>
                      </a:cubicBezTo>
                      <a:cubicBezTo>
                        <a:pt x="110" y="46"/>
                        <a:pt x="110" y="46"/>
                        <a:pt x="110" y="46"/>
                      </a:cubicBezTo>
                      <a:cubicBezTo>
                        <a:pt x="109" y="46"/>
                        <a:pt x="109" y="45"/>
                        <a:pt x="108" y="45"/>
                      </a:cubicBezTo>
                      <a:moveTo>
                        <a:pt x="107" y="44"/>
                      </a:move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4"/>
                        <a:pt x="107" y="45"/>
                        <a:pt x="107" y="45"/>
                      </a:cubicBezTo>
                      <a:cubicBezTo>
                        <a:pt x="107" y="45"/>
                        <a:pt x="107" y="44"/>
                        <a:pt x="107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moveTo>
                        <a:pt x="106" y="44"/>
                      </a:moveTo>
                      <a:cubicBezTo>
                        <a:pt x="106" y="45"/>
                        <a:pt x="105" y="46"/>
                        <a:pt x="105" y="46"/>
                      </a:cubicBezTo>
                      <a:cubicBezTo>
                        <a:pt x="105" y="46"/>
                        <a:pt x="105" y="46"/>
                        <a:pt x="105" y="46"/>
                      </a:cubicBezTo>
                      <a:cubicBezTo>
                        <a:pt x="105" y="47"/>
                        <a:pt x="105" y="47"/>
                        <a:pt x="105" y="47"/>
                      </a:cubicBezTo>
                      <a:cubicBezTo>
                        <a:pt x="106" y="46"/>
                        <a:pt x="106" y="45"/>
                        <a:pt x="107" y="45"/>
                      </a:cubicBezTo>
                      <a:cubicBezTo>
                        <a:pt x="106" y="44"/>
                        <a:pt x="106" y="44"/>
                        <a:pt x="106" y="44"/>
                      </a:cubicBezTo>
                      <a:moveTo>
                        <a:pt x="108" y="44"/>
                      </a:move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9" y="45"/>
                        <a:pt x="110" y="45"/>
                        <a:pt x="110" y="46"/>
                      </a:cubicBezTo>
                      <a:cubicBezTo>
                        <a:pt x="111" y="45"/>
                        <a:pt x="111" y="45"/>
                        <a:pt x="111" y="45"/>
                      </a:cubicBezTo>
                      <a:cubicBezTo>
                        <a:pt x="110" y="45"/>
                        <a:pt x="109" y="45"/>
                        <a:pt x="109" y="44"/>
                      </a:cubicBezTo>
                      <a:cubicBezTo>
                        <a:pt x="109" y="44"/>
                        <a:pt x="109" y="44"/>
                        <a:pt x="108" y="44"/>
                      </a:cubicBezTo>
                      <a:moveTo>
                        <a:pt x="106" y="44"/>
                      </a:moveTo>
                      <a:cubicBezTo>
                        <a:pt x="106" y="44"/>
                        <a:pt x="106" y="44"/>
                        <a:pt x="106" y="44"/>
                      </a:cubicBezTo>
                      <a:cubicBezTo>
                        <a:pt x="106" y="44"/>
                        <a:pt x="107" y="44"/>
                        <a:pt x="107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4"/>
                        <a:pt x="107" y="44"/>
                        <a:pt x="106" y="44"/>
                      </a:cubicBezTo>
                      <a:moveTo>
                        <a:pt x="130" y="44"/>
                      </a:move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0" y="44"/>
                        <a:pt x="131" y="44"/>
                        <a:pt x="131" y="45"/>
                      </a:cubicBezTo>
                      <a:cubicBezTo>
                        <a:pt x="131" y="45"/>
                        <a:pt x="131" y="45"/>
                        <a:pt x="131" y="44"/>
                      </a:cubicBezTo>
                      <a:cubicBezTo>
                        <a:pt x="131" y="44"/>
                        <a:pt x="131" y="44"/>
                        <a:pt x="130" y="44"/>
                      </a:cubicBezTo>
                      <a:moveTo>
                        <a:pt x="108" y="44"/>
                      </a:move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moveTo>
                        <a:pt x="107" y="43"/>
                      </a:moveTo>
                      <a:cubicBezTo>
                        <a:pt x="107" y="43"/>
                        <a:pt x="107" y="43"/>
                        <a:pt x="107" y="43"/>
                      </a:cubicBezTo>
                      <a:cubicBezTo>
                        <a:pt x="107" y="43"/>
                        <a:pt x="107" y="44"/>
                        <a:pt x="107" y="44"/>
                      </a:cubicBezTo>
                      <a:cubicBezTo>
                        <a:pt x="107" y="44"/>
                        <a:pt x="107" y="43"/>
                        <a:pt x="107" y="43"/>
                      </a:cubicBezTo>
                      <a:cubicBezTo>
                        <a:pt x="107" y="43"/>
                        <a:pt x="107" y="43"/>
                        <a:pt x="107" y="43"/>
                      </a:cubicBezTo>
                      <a:moveTo>
                        <a:pt x="129" y="43"/>
                      </a:move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moveTo>
                        <a:pt x="135" y="43"/>
                      </a:moveTo>
                      <a:cubicBezTo>
                        <a:pt x="135" y="44"/>
                        <a:pt x="134" y="45"/>
                        <a:pt x="134" y="45"/>
                      </a:cubicBezTo>
                      <a:cubicBezTo>
                        <a:pt x="136" y="47"/>
                        <a:pt x="138" y="48"/>
                        <a:pt x="140" y="50"/>
                      </a:cubicBezTo>
                      <a:cubicBezTo>
                        <a:pt x="141" y="49"/>
                        <a:pt x="141" y="48"/>
                        <a:pt x="142" y="47"/>
                      </a:cubicBezTo>
                      <a:cubicBezTo>
                        <a:pt x="140" y="45"/>
                        <a:pt x="137" y="44"/>
                        <a:pt x="135" y="43"/>
                      </a:cubicBezTo>
                      <a:moveTo>
                        <a:pt x="135" y="43"/>
                      </a:moveTo>
                      <a:cubicBezTo>
                        <a:pt x="134" y="44"/>
                        <a:pt x="134" y="45"/>
                        <a:pt x="133" y="45"/>
                      </a:cubicBezTo>
                      <a:cubicBezTo>
                        <a:pt x="133" y="45"/>
                        <a:pt x="133" y="45"/>
                        <a:pt x="133" y="45"/>
                      </a:cubicBezTo>
                      <a:cubicBezTo>
                        <a:pt x="134" y="45"/>
                        <a:pt x="134" y="44"/>
                        <a:pt x="135" y="43"/>
                      </a:cubicBezTo>
                      <a:cubicBezTo>
                        <a:pt x="135" y="43"/>
                        <a:pt x="135" y="43"/>
                        <a:pt x="135" y="43"/>
                      </a:cubicBezTo>
                      <a:moveTo>
                        <a:pt x="91" y="42"/>
                      </a:move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2" y="42"/>
                        <a:pt x="93" y="43"/>
                        <a:pt x="94" y="43"/>
                      </a:cubicBezTo>
                      <a:cubicBezTo>
                        <a:pt x="94" y="43"/>
                        <a:pt x="94" y="43"/>
                        <a:pt x="94" y="43"/>
                      </a:cubicBezTo>
                      <a:cubicBezTo>
                        <a:pt x="93" y="43"/>
                        <a:pt x="92" y="42"/>
                        <a:pt x="91" y="42"/>
                      </a:cubicBezTo>
                      <a:moveTo>
                        <a:pt x="132" y="41"/>
                      </a:moveTo>
                      <a:cubicBezTo>
                        <a:pt x="131" y="42"/>
                        <a:pt x="131" y="43"/>
                        <a:pt x="130" y="43"/>
                      </a:cubicBezTo>
                      <a:cubicBezTo>
                        <a:pt x="131" y="44"/>
                        <a:pt x="131" y="44"/>
                        <a:pt x="132" y="44"/>
                      </a:cubicBezTo>
                      <a:cubicBezTo>
                        <a:pt x="132" y="43"/>
                        <a:pt x="133" y="42"/>
                        <a:pt x="133" y="42"/>
                      </a:cubicBezTo>
                      <a:cubicBezTo>
                        <a:pt x="133" y="41"/>
                        <a:pt x="132" y="41"/>
                        <a:pt x="132" y="41"/>
                      </a:cubicBezTo>
                      <a:moveTo>
                        <a:pt x="74" y="41"/>
                      </a:moveTo>
                      <a:cubicBezTo>
                        <a:pt x="73" y="42"/>
                        <a:pt x="73" y="43"/>
                        <a:pt x="72" y="44"/>
                      </a:cubicBezTo>
                      <a:cubicBezTo>
                        <a:pt x="73" y="44"/>
                        <a:pt x="73" y="44"/>
                        <a:pt x="74" y="44"/>
                      </a:cubicBezTo>
                      <a:cubicBezTo>
                        <a:pt x="75" y="42"/>
                        <a:pt x="75" y="42"/>
                        <a:pt x="75" y="42"/>
                      </a:cubicBezTo>
                      <a:cubicBezTo>
                        <a:pt x="75" y="41"/>
                        <a:pt x="74" y="41"/>
                        <a:pt x="74" y="41"/>
                      </a:cubicBezTo>
                      <a:moveTo>
                        <a:pt x="125" y="41"/>
                      </a:moveTo>
                      <a:cubicBezTo>
                        <a:pt x="125" y="41"/>
                        <a:pt x="125" y="41"/>
                        <a:pt x="125" y="41"/>
                      </a:cubicBezTo>
                      <a:cubicBezTo>
                        <a:pt x="126" y="41"/>
                        <a:pt x="127" y="42"/>
                        <a:pt x="128" y="43"/>
                      </a:cubicBezTo>
                      <a:cubicBezTo>
                        <a:pt x="128" y="43"/>
                        <a:pt x="128" y="43"/>
                        <a:pt x="128" y="42"/>
                      </a:cubicBezTo>
                      <a:cubicBezTo>
                        <a:pt x="127" y="42"/>
                        <a:pt x="126" y="41"/>
                        <a:pt x="125" y="41"/>
                      </a:cubicBezTo>
                      <a:moveTo>
                        <a:pt x="73" y="40"/>
                      </a:moveTo>
                      <a:cubicBezTo>
                        <a:pt x="73" y="41"/>
                        <a:pt x="72" y="42"/>
                        <a:pt x="72" y="43"/>
                      </a:cubicBezTo>
                      <a:cubicBezTo>
                        <a:pt x="72" y="43"/>
                        <a:pt x="72" y="43"/>
                        <a:pt x="72" y="43"/>
                      </a:cubicBezTo>
                      <a:cubicBezTo>
                        <a:pt x="74" y="40"/>
                        <a:pt x="74" y="40"/>
                        <a:pt x="74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moveTo>
                        <a:pt x="73" y="40"/>
                      </a:moveTo>
                      <a:cubicBezTo>
                        <a:pt x="73" y="41"/>
                        <a:pt x="72" y="42"/>
                        <a:pt x="71" y="43"/>
                      </a:cubicBezTo>
                      <a:cubicBezTo>
                        <a:pt x="71" y="43"/>
                        <a:pt x="71" y="43"/>
                        <a:pt x="71" y="43"/>
                      </a:cubicBezTo>
                      <a:cubicBezTo>
                        <a:pt x="72" y="42"/>
                        <a:pt x="73" y="41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moveTo>
                        <a:pt x="131" y="40"/>
                      </a:move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30" y="42"/>
                        <a:pt x="130" y="41"/>
                        <a:pt x="131" y="40"/>
                      </a:cubicBezTo>
                      <a:cubicBezTo>
                        <a:pt x="131" y="40"/>
                        <a:pt x="131" y="40"/>
                        <a:pt x="131" y="40"/>
                      </a:cubicBezTo>
                      <a:moveTo>
                        <a:pt x="158" y="40"/>
                      </a:moveTo>
                      <a:cubicBezTo>
                        <a:pt x="158" y="40"/>
                        <a:pt x="157" y="41"/>
                        <a:pt x="157" y="42"/>
                      </a:cubicBezTo>
                      <a:cubicBezTo>
                        <a:pt x="161" y="44"/>
                        <a:pt x="161" y="44"/>
                        <a:pt x="161" y="44"/>
                      </a:cubicBezTo>
                      <a:cubicBezTo>
                        <a:pt x="166" y="47"/>
                        <a:pt x="166" y="47"/>
                        <a:pt x="166" y="47"/>
                      </a:cubicBezTo>
                      <a:cubicBezTo>
                        <a:pt x="166" y="46"/>
                        <a:pt x="166" y="46"/>
                        <a:pt x="167" y="45"/>
                      </a:cubicBezTo>
                      <a:cubicBezTo>
                        <a:pt x="164" y="44"/>
                        <a:pt x="161" y="42"/>
                        <a:pt x="158" y="40"/>
                      </a:cubicBezTo>
                      <a:moveTo>
                        <a:pt x="75" y="40"/>
                      </a:moveTo>
                      <a:cubicBezTo>
                        <a:pt x="75" y="40"/>
                        <a:pt x="75" y="40"/>
                        <a:pt x="75" y="40"/>
                      </a:cubicBezTo>
                      <a:cubicBezTo>
                        <a:pt x="75" y="40"/>
                        <a:pt x="76" y="40"/>
                        <a:pt x="76" y="40"/>
                      </a:cubicBezTo>
                      <a:cubicBezTo>
                        <a:pt x="76" y="40"/>
                        <a:pt x="76" y="40"/>
                        <a:pt x="76" y="40"/>
                      </a:cubicBezTo>
                      <a:cubicBezTo>
                        <a:pt x="75" y="40"/>
                        <a:pt x="75" y="40"/>
                        <a:pt x="75" y="40"/>
                      </a:cubicBezTo>
                      <a:moveTo>
                        <a:pt x="74" y="39"/>
                      </a:move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moveTo>
                        <a:pt x="74" y="39"/>
                      </a:move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moveTo>
                        <a:pt x="159" y="39"/>
                      </a:moveTo>
                      <a:cubicBezTo>
                        <a:pt x="159" y="39"/>
                        <a:pt x="158" y="39"/>
                        <a:pt x="158" y="40"/>
                      </a:cubicBezTo>
                      <a:cubicBezTo>
                        <a:pt x="161" y="42"/>
                        <a:pt x="164" y="43"/>
                        <a:pt x="167" y="45"/>
                      </a:cubicBezTo>
                      <a:cubicBezTo>
                        <a:pt x="167" y="44"/>
                        <a:pt x="167" y="44"/>
                        <a:pt x="168" y="44"/>
                      </a:cubicBezTo>
                      <a:cubicBezTo>
                        <a:pt x="159" y="39"/>
                        <a:pt x="159" y="39"/>
                        <a:pt x="159" y="39"/>
                      </a:cubicBezTo>
                      <a:moveTo>
                        <a:pt x="76" y="38"/>
                      </a:moveTo>
                      <a:cubicBezTo>
                        <a:pt x="75" y="38"/>
                        <a:pt x="75" y="39"/>
                        <a:pt x="75" y="39"/>
                      </a:cubicBezTo>
                      <a:cubicBezTo>
                        <a:pt x="76" y="39"/>
                        <a:pt x="76" y="39"/>
                        <a:pt x="76" y="40"/>
                      </a:cubicBezTo>
                      <a:cubicBezTo>
                        <a:pt x="77" y="39"/>
                        <a:pt x="77" y="39"/>
                        <a:pt x="77" y="39"/>
                      </a:cubicBezTo>
                      <a:cubicBezTo>
                        <a:pt x="77" y="39"/>
                        <a:pt x="76" y="38"/>
                        <a:pt x="76" y="38"/>
                      </a:cubicBezTo>
                      <a:moveTo>
                        <a:pt x="127" y="38"/>
                      </a:moveTo>
                      <a:cubicBezTo>
                        <a:pt x="126" y="39"/>
                        <a:pt x="126" y="40"/>
                        <a:pt x="125" y="40"/>
                      </a:cubicBezTo>
                      <a:cubicBezTo>
                        <a:pt x="126" y="41"/>
                        <a:pt x="127" y="42"/>
                        <a:pt x="128" y="42"/>
                      </a:cubicBezTo>
                      <a:cubicBezTo>
                        <a:pt x="128" y="42"/>
                        <a:pt x="129" y="42"/>
                        <a:pt x="129" y="42"/>
                      </a:cubicBezTo>
                      <a:cubicBezTo>
                        <a:pt x="129" y="42"/>
                        <a:pt x="129" y="41"/>
                        <a:pt x="130" y="40"/>
                      </a:cubicBezTo>
                      <a:cubicBezTo>
                        <a:pt x="129" y="39"/>
                        <a:pt x="128" y="39"/>
                        <a:pt x="127" y="38"/>
                      </a:cubicBezTo>
                      <a:moveTo>
                        <a:pt x="159" y="38"/>
                      </a:moveTo>
                      <a:cubicBezTo>
                        <a:pt x="159" y="38"/>
                        <a:pt x="159" y="38"/>
                        <a:pt x="159" y="38"/>
                      </a:cubicBezTo>
                      <a:cubicBezTo>
                        <a:pt x="168" y="43"/>
                        <a:pt x="168" y="43"/>
                        <a:pt x="168" y="43"/>
                      </a:cubicBezTo>
                      <a:cubicBezTo>
                        <a:pt x="168" y="43"/>
                        <a:pt x="168" y="43"/>
                        <a:pt x="168" y="43"/>
                      </a:cubicBezTo>
                      <a:cubicBezTo>
                        <a:pt x="165" y="41"/>
                        <a:pt x="162" y="40"/>
                        <a:pt x="159" y="38"/>
                      </a:cubicBezTo>
                      <a:moveTo>
                        <a:pt x="75" y="38"/>
                      </a:moveTo>
                      <a:cubicBezTo>
                        <a:pt x="75" y="38"/>
                        <a:pt x="74" y="38"/>
                        <a:pt x="74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5" y="38"/>
                        <a:pt x="75" y="38"/>
                      </a:cubicBezTo>
                      <a:cubicBezTo>
                        <a:pt x="75" y="38"/>
                        <a:pt x="74" y="38"/>
                        <a:pt x="74" y="38"/>
                      </a:cubicBezTo>
                      <a:cubicBezTo>
                        <a:pt x="74" y="38"/>
                        <a:pt x="75" y="39"/>
                        <a:pt x="75" y="39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moveTo>
                        <a:pt x="94" y="37"/>
                      </a:moveTo>
                      <a:cubicBezTo>
                        <a:pt x="94" y="37"/>
                        <a:pt x="93" y="38"/>
                        <a:pt x="93" y="39"/>
                      </a:cubicBezTo>
                      <a:cubicBezTo>
                        <a:pt x="94" y="39"/>
                        <a:pt x="94" y="40"/>
                        <a:pt x="95" y="40"/>
                      </a:cubicBezTo>
                      <a:cubicBezTo>
                        <a:pt x="96" y="40"/>
                        <a:pt x="96" y="39"/>
                        <a:pt x="97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6" y="38"/>
                        <a:pt x="95" y="37"/>
                        <a:pt x="94" y="37"/>
                      </a:cubicBezTo>
                      <a:moveTo>
                        <a:pt x="94" y="36"/>
                      </a:moveTo>
                      <a:cubicBezTo>
                        <a:pt x="94" y="36"/>
                        <a:pt x="94" y="36"/>
                        <a:pt x="94" y="36"/>
                      </a:cubicBezTo>
                      <a:cubicBezTo>
                        <a:pt x="95" y="37"/>
                        <a:pt x="96" y="37"/>
                        <a:pt x="97" y="38"/>
                      </a:cubicBezTo>
                      <a:cubicBezTo>
                        <a:pt x="97" y="38"/>
                        <a:pt x="97" y="38"/>
                        <a:pt x="97" y="37"/>
                      </a:cubicBezTo>
                      <a:cubicBezTo>
                        <a:pt x="96" y="37"/>
                        <a:pt x="95" y="36"/>
                        <a:pt x="94" y="36"/>
                      </a:cubicBezTo>
                      <a:moveTo>
                        <a:pt x="147" y="35"/>
                      </a:moveTo>
                      <a:cubicBezTo>
                        <a:pt x="148" y="36"/>
                        <a:pt x="148" y="36"/>
                        <a:pt x="148" y="36"/>
                      </a:cubicBezTo>
                      <a:cubicBezTo>
                        <a:pt x="148" y="36"/>
                        <a:pt x="148" y="36"/>
                        <a:pt x="148" y="36"/>
                      </a:cubicBezTo>
                      <a:cubicBezTo>
                        <a:pt x="148" y="36"/>
                        <a:pt x="147" y="36"/>
                        <a:pt x="147" y="35"/>
                      </a:cubicBezTo>
                      <a:moveTo>
                        <a:pt x="78" y="34"/>
                      </a:moveTo>
                      <a:cubicBezTo>
                        <a:pt x="78" y="34"/>
                        <a:pt x="78" y="34"/>
                        <a:pt x="78" y="34"/>
                      </a:cubicBezTo>
                      <a:cubicBezTo>
                        <a:pt x="78" y="34"/>
                        <a:pt x="79" y="35"/>
                        <a:pt x="79" y="35"/>
                      </a:cubicBezTo>
                      <a:cubicBezTo>
                        <a:pt x="79" y="35"/>
                        <a:pt x="79" y="35"/>
                        <a:pt x="79" y="35"/>
                      </a:cubicBezTo>
                      <a:cubicBezTo>
                        <a:pt x="79" y="35"/>
                        <a:pt x="78" y="34"/>
                        <a:pt x="78" y="34"/>
                      </a:cubicBezTo>
                      <a:moveTo>
                        <a:pt x="77" y="33"/>
                      </a:moveTo>
                      <a:cubicBezTo>
                        <a:pt x="77" y="34"/>
                        <a:pt x="77" y="34"/>
                        <a:pt x="77" y="34"/>
                      </a:cubicBezTo>
                      <a:cubicBezTo>
                        <a:pt x="77" y="34"/>
                        <a:pt x="77" y="34"/>
                        <a:pt x="77" y="34"/>
                      </a:cubicBezTo>
                      <a:cubicBezTo>
                        <a:pt x="77" y="34"/>
                        <a:pt x="77" y="34"/>
                        <a:pt x="77" y="34"/>
                      </a:cubicBezTo>
                      <a:cubicBezTo>
                        <a:pt x="77" y="34"/>
                        <a:pt x="77" y="34"/>
                        <a:pt x="77" y="33"/>
                      </a:cubicBezTo>
                      <a:moveTo>
                        <a:pt x="150" y="33"/>
                      </a:moveTo>
                      <a:cubicBezTo>
                        <a:pt x="150" y="33"/>
                        <a:pt x="150" y="33"/>
                        <a:pt x="150" y="33"/>
                      </a:cubicBezTo>
                      <a:cubicBezTo>
                        <a:pt x="150" y="33"/>
                        <a:pt x="150" y="33"/>
                        <a:pt x="150" y="33"/>
                      </a:cubicBezTo>
                      <a:cubicBezTo>
                        <a:pt x="150" y="33"/>
                        <a:pt x="150" y="33"/>
                        <a:pt x="150" y="33"/>
                      </a:cubicBezTo>
                      <a:cubicBezTo>
                        <a:pt x="150" y="33"/>
                        <a:pt x="150" y="33"/>
                        <a:pt x="150" y="33"/>
                      </a:cubicBezTo>
                      <a:moveTo>
                        <a:pt x="117" y="32"/>
                      </a:moveTo>
                      <a:cubicBezTo>
                        <a:pt x="117" y="33"/>
                        <a:pt x="116" y="34"/>
                        <a:pt x="116" y="35"/>
                      </a:cubicBezTo>
                      <a:cubicBezTo>
                        <a:pt x="116" y="35"/>
                        <a:pt x="116" y="35"/>
                        <a:pt x="117" y="35"/>
                      </a:cubicBezTo>
                      <a:cubicBezTo>
                        <a:pt x="117" y="35"/>
                        <a:pt x="118" y="34"/>
                        <a:pt x="118" y="33"/>
                      </a:cubicBezTo>
                      <a:cubicBezTo>
                        <a:pt x="118" y="33"/>
                        <a:pt x="118" y="32"/>
                        <a:pt x="117" y="32"/>
                      </a:cubicBezTo>
                      <a:moveTo>
                        <a:pt x="116" y="31"/>
                      </a:moveTo>
                      <a:cubicBezTo>
                        <a:pt x="115" y="32"/>
                        <a:pt x="115" y="33"/>
                        <a:pt x="114" y="34"/>
                      </a:cubicBezTo>
                      <a:cubicBezTo>
                        <a:pt x="115" y="34"/>
                        <a:pt x="115" y="34"/>
                        <a:pt x="116" y="35"/>
                      </a:cubicBezTo>
                      <a:cubicBezTo>
                        <a:pt x="116" y="34"/>
                        <a:pt x="116" y="34"/>
                        <a:pt x="116" y="34"/>
                      </a:cubicBezTo>
                      <a:cubicBezTo>
                        <a:pt x="116" y="33"/>
                        <a:pt x="117" y="33"/>
                        <a:pt x="117" y="32"/>
                      </a:cubicBezTo>
                      <a:cubicBezTo>
                        <a:pt x="117" y="32"/>
                        <a:pt x="116" y="32"/>
                        <a:pt x="116" y="31"/>
                      </a:cubicBezTo>
                      <a:moveTo>
                        <a:pt x="115" y="31"/>
                      </a:moveTo>
                      <a:cubicBezTo>
                        <a:pt x="115" y="32"/>
                        <a:pt x="114" y="33"/>
                        <a:pt x="114" y="33"/>
                      </a:cubicBezTo>
                      <a:cubicBezTo>
                        <a:pt x="114" y="33"/>
                        <a:pt x="114" y="34"/>
                        <a:pt x="114" y="34"/>
                      </a:cubicBezTo>
                      <a:cubicBezTo>
                        <a:pt x="114" y="33"/>
                        <a:pt x="115" y="32"/>
                        <a:pt x="115" y="31"/>
                      </a:cubicBezTo>
                      <a:cubicBezTo>
                        <a:pt x="115" y="31"/>
                        <a:pt x="115" y="31"/>
                        <a:pt x="115" y="31"/>
                      </a:cubicBezTo>
                      <a:moveTo>
                        <a:pt x="114" y="30"/>
                      </a:moveTo>
                      <a:cubicBezTo>
                        <a:pt x="114" y="31"/>
                        <a:pt x="113" y="32"/>
                        <a:pt x="113" y="33"/>
                      </a:cubicBezTo>
                      <a:cubicBezTo>
                        <a:pt x="113" y="33"/>
                        <a:pt x="113" y="33"/>
                        <a:pt x="113" y="33"/>
                      </a:cubicBezTo>
                      <a:cubicBezTo>
                        <a:pt x="114" y="32"/>
                        <a:pt x="114" y="31"/>
                        <a:pt x="115" y="31"/>
                      </a:cubicBezTo>
                      <a:cubicBezTo>
                        <a:pt x="114" y="31"/>
                        <a:pt x="114" y="30"/>
                        <a:pt x="114" y="30"/>
                      </a:cubicBezTo>
                      <a:moveTo>
                        <a:pt x="143" y="29"/>
                      </a:moveTo>
                      <a:cubicBezTo>
                        <a:pt x="143" y="29"/>
                        <a:pt x="143" y="29"/>
                        <a:pt x="143" y="30"/>
                      </a:cubicBezTo>
                      <a:cubicBezTo>
                        <a:pt x="143" y="30"/>
                        <a:pt x="143" y="30"/>
                        <a:pt x="144" y="30"/>
                      </a:cubicBezTo>
                      <a:cubicBezTo>
                        <a:pt x="143" y="30"/>
                        <a:pt x="143" y="30"/>
                        <a:pt x="143" y="30"/>
                      </a:cubicBezTo>
                      <a:cubicBezTo>
                        <a:pt x="142" y="30"/>
                        <a:pt x="142" y="31"/>
                        <a:pt x="142" y="32"/>
                      </a:cubicBezTo>
                      <a:cubicBezTo>
                        <a:pt x="144" y="34"/>
                        <a:pt x="147" y="35"/>
                        <a:pt x="148" y="36"/>
                      </a:cubicBezTo>
                      <a:cubicBezTo>
                        <a:pt x="149" y="35"/>
                        <a:pt x="149" y="34"/>
                        <a:pt x="150" y="33"/>
                      </a:cubicBezTo>
                      <a:cubicBezTo>
                        <a:pt x="147" y="32"/>
                        <a:pt x="147" y="32"/>
                        <a:pt x="147" y="32"/>
                      </a:cubicBezTo>
                      <a:cubicBezTo>
                        <a:pt x="146" y="31"/>
                        <a:pt x="144" y="30"/>
                        <a:pt x="143" y="29"/>
                      </a:cubicBezTo>
                      <a:moveTo>
                        <a:pt x="143" y="29"/>
                      </a:moveTo>
                      <a:cubicBezTo>
                        <a:pt x="143" y="29"/>
                        <a:pt x="143" y="29"/>
                        <a:pt x="143" y="29"/>
                      </a:cubicBezTo>
                      <a:cubicBezTo>
                        <a:pt x="150" y="33"/>
                        <a:pt x="150" y="33"/>
                        <a:pt x="150" y="33"/>
                      </a:cubicBezTo>
                      <a:cubicBezTo>
                        <a:pt x="150" y="33"/>
                        <a:pt x="150" y="33"/>
                        <a:pt x="150" y="33"/>
                      </a:cubicBezTo>
                      <a:cubicBezTo>
                        <a:pt x="148" y="31"/>
                        <a:pt x="146" y="30"/>
                        <a:pt x="143" y="29"/>
                      </a:cubicBezTo>
                      <a:moveTo>
                        <a:pt x="81" y="28"/>
                      </a:moveTo>
                      <a:cubicBezTo>
                        <a:pt x="80" y="31"/>
                        <a:pt x="80" y="31"/>
                        <a:pt x="80" y="31"/>
                      </a:cubicBezTo>
                      <a:cubicBezTo>
                        <a:pt x="80" y="31"/>
                        <a:pt x="81" y="32"/>
                        <a:pt x="81" y="32"/>
                      </a:cubicBezTo>
                      <a:cubicBezTo>
                        <a:pt x="82" y="31"/>
                        <a:pt x="82" y="30"/>
                        <a:pt x="83" y="29"/>
                      </a:cubicBezTo>
                      <a:cubicBezTo>
                        <a:pt x="82" y="29"/>
                        <a:pt x="82" y="29"/>
                        <a:pt x="81" y="28"/>
                      </a:cubicBezTo>
                      <a:moveTo>
                        <a:pt x="80" y="28"/>
                      </a:moveTo>
                      <a:cubicBezTo>
                        <a:pt x="80" y="29"/>
                        <a:pt x="79" y="30"/>
                        <a:pt x="79" y="31"/>
                      </a:cubicBezTo>
                      <a:cubicBezTo>
                        <a:pt x="79" y="31"/>
                        <a:pt x="79" y="31"/>
                        <a:pt x="79" y="31"/>
                      </a:cubicBezTo>
                      <a:cubicBezTo>
                        <a:pt x="80" y="30"/>
                        <a:pt x="80" y="30"/>
                        <a:pt x="80" y="30"/>
                      </a:cubicBezTo>
                      <a:cubicBezTo>
                        <a:pt x="80" y="29"/>
                        <a:pt x="80" y="29"/>
                        <a:pt x="81" y="28"/>
                      </a:cubicBezTo>
                      <a:cubicBezTo>
                        <a:pt x="81" y="28"/>
                        <a:pt x="81" y="28"/>
                        <a:pt x="80" y="28"/>
                      </a:cubicBezTo>
                      <a:moveTo>
                        <a:pt x="140" y="28"/>
                      </a:moveTo>
                      <a:cubicBezTo>
                        <a:pt x="139" y="28"/>
                        <a:pt x="139" y="29"/>
                        <a:pt x="138" y="30"/>
                      </a:cubicBezTo>
                      <a:cubicBezTo>
                        <a:pt x="139" y="30"/>
                        <a:pt x="139" y="30"/>
                        <a:pt x="140" y="30"/>
                      </a:cubicBezTo>
                      <a:cubicBezTo>
                        <a:pt x="140" y="30"/>
                        <a:pt x="140" y="29"/>
                        <a:pt x="141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moveTo>
                        <a:pt x="140" y="27"/>
                      </a:moveTo>
                      <a:cubicBezTo>
                        <a:pt x="140" y="27"/>
                        <a:pt x="140" y="27"/>
                        <a:pt x="140" y="27"/>
                      </a:cubicBezTo>
                      <a:cubicBezTo>
                        <a:pt x="140" y="28"/>
                        <a:pt x="140" y="28"/>
                        <a:pt x="141" y="28"/>
                      </a:cubicBezTo>
                      <a:cubicBezTo>
                        <a:pt x="141" y="28"/>
                        <a:pt x="141" y="28"/>
                        <a:pt x="141" y="28"/>
                      </a:cubicBezTo>
                      <a:cubicBezTo>
                        <a:pt x="141" y="28"/>
                        <a:pt x="140" y="28"/>
                        <a:pt x="140" y="27"/>
                      </a:cubicBezTo>
                      <a:moveTo>
                        <a:pt x="138" y="27"/>
                      </a:moveTo>
                      <a:cubicBezTo>
                        <a:pt x="137" y="29"/>
                        <a:pt x="137" y="29"/>
                        <a:pt x="137" y="29"/>
                      </a:cubicBezTo>
                      <a:cubicBezTo>
                        <a:pt x="137" y="29"/>
                        <a:pt x="137" y="29"/>
                        <a:pt x="137" y="29"/>
                      </a:cubicBezTo>
                      <a:cubicBezTo>
                        <a:pt x="138" y="28"/>
                        <a:pt x="138" y="28"/>
                        <a:pt x="138" y="27"/>
                      </a:cubicBezTo>
                      <a:cubicBezTo>
                        <a:pt x="138" y="27"/>
                        <a:pt x="138" y="27"/>
                        <a:pt x="138" y="27"/>
                      </a:cubicBezTo>
                      <a:moveTo>
                        <a:pt x="140" y="27"/>
                      </a:moveTo>
                      <a:cubicBezTo>
                        <a:pt x="140" y="27"/>
                        <a:pt x="140" y="27"/>
                        <a:pt x="140" y="27"/>
                      </a:cubicBezTo>
                      <a:cubicBezTo>
                        <a:pt x="141" y="28"/>
                        <a:pt x="141" y="28"/>
                        <a:pt x="141" y="28"/>
                      </a:cubicBezTo>
                      <a:cubicBezTo>
                        <a:pt x="141" y="28"/>
                        <a:pt x="141" y="28"/>
                        <a:pt x="141" y="28"/>
                      </a:cubicBezTo>
                      <a:cubicBezTo>
                        <a:pt x="141" y="27"/>
                        <a:pt x="140" y="27"/>
                        <a:pt x="140" y="27"/>
                      </a:cubicBezTo>
                      <a:moveTo>
                        <a:pt x="138" y="26"/>
                      </a:moveTo>
                      <a:cubicBezTo>
                        <a:pt x="138" y="27"/>
                        <a:pt x="138" y="27"/>
                        <a:pt x="138" y="27"/>
                      </a:cubicBezTo>
                      <a:cubicBezTo>
                        <a:pt x="138" y="27"/>
                        <a:pt x="138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8" y="27"/>
                        <a:pt x="138" y="26"/>
                      </a:cubicBezTo>
                      <a:moveTo>
                        <a:pt x="139" y="26"/>
                      </a:moveTo>
                      <a:cubicBezTo>
                        <a:pt x="138" y="26"/>
                        <a:pt x="138" y="26"/>
                        <a:pt x="138" y="26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6"/>
                        <a:pt x="139" y="26"/>
                        <a:pt x="139" y="26"/>
                      </a:cubicBezTo>
                      <a:cubicBezTo>
                        <a:pt x="139" y="26"/>
                        <a:pt x="139" y="26"/>
                        <a:pt x="139" y="26"/>
                      </a:cubicBezTo>
                      <a:moveTo>
                        <a:pt x="135" y="25"/>
                      </a:moveTo>
                      <a:cubicBezTo>
                        <a:pt x="134" y="25"/>
                        <a:pt x="134" y="26"/>
                        <a:pt x="134" y="27"/>
                      </a:cubicBezTo>
                      <a:cubicBezTo>
                        <a:pt x="135" y="27"/>
                        <a:pt x="136" y="28"/>
                        <a:pt x="137" y="29"/>
                      </a:cubicBezTo>
                      <a:cubicBezTo>
                        <a:pt x="137" y="28"/>
                        <a:pt x="137" y="27"/>
                        <a:pt x="138" y="27"/>
                      </a:cubicBezTo>
                      <a:cubicBezTo>
                        <a:pt x="135" y="25"/>
                        <a:pt x="135" y="25"/>
                        <a:pt x="135" y="25"/>
                      </a:cubicBezTo>
                      <a:moveTo>
                        <a:pt x="105" y="25"/>
                      </a:moveTo>
                      <a:cubicBezTo>
                        <a:pt x="105" y="26"/>
                        <a:pt x="104" y="26"/>
                        <a:pt x="104" y="27"/>
                      </a:cubicBezTo>
                      <a:cubicBezTo>
                        <a:pt x="104" y="27"/>
                        <a:pt x="104" y="27"/>
                        <a:pt x="104" y="27"/>
                      </a:cubicBezTo>
                      <a:cubicBezTo>
                        <a:pt x="104" y="26"/>
                        <a:pt x="105" y="26"/>
                        <a:pt x="105" y="25"/>
                      </a:cubicBezTo>
                      <a:cubicBezTo>
                        <a:pt x="105" y="25"/>
                        <a:pt x="105" y="25"/>
                        <a:pt x="105" y="25"/>
                      </a:cubicBezTo>
                      <a:moveTo>
                        <a:pt x="135" y="24"/>
                      </a:moveTo>
                      <a:cubicBezTo>
                        <a:pt x="135" y="24"/>
                        <a:pt x="135" y="24"/>
                        <a:pt x="135" y="24"/>
                      </a:cubicBezTo>
                      <a:cubicBezTo>
                        <a:pt x="136" y="25"/>
                        <a:pt x="137" y="26"/>
                        <a:pt x="138" y="26"/>
                      </a:cubicBezTo>
                      <a:cubicBezTo>
                        <a:pt x="138" y="26"/>
                        <a:pt x="138" y="26"/>
                        <a:pt x="138" y="26"/>
                      </a:cubicBezTo>
                      <a:cubicBezTo>
                        <a:pt x="137" y="26"/>
                        <a:pt x="136" y="25"/>
                        <a:pt x="135" y="24"/>
                      </a:cubicBezTo>
                      <a:moveTo>
                        <a:pt x="135" y="24"/>
                      </a:moveTo>
                      <a:cubicBezTo>
                        <a:pt x="135" y="24"/>
                        <a:pt x="135" y="24"/>
                        <a:pt x="135" y="24"/>
                      </a:cubicBezTo>
                      <a:cubicBezTo>
                        <a:pt x="138" y="26"/>
                        <a:pt x="138" y="26"/>
                        <a:pt x="138" y="26"/>
                      </a:cubicBezTo>
                      <a:cubicBezTo>
                        <a:pt x="138" y="26"/>
                        <a:pt x="138" y="26"/>
                        <a:pt x="138" y="26"/>
                      </a:cubicBezTo>
                      <a:cubicBezTo>
                        <a:pt x="137" y="25"/>
                        <a:pt x="136" y="25"/>
                        <a:pt x="135" y="24"/>
                      </a:cubicBezTo>
                      <a:moveTo>
                        <a:pt x="102" y="23"/>
                      </a:moveTo>
                      <a:cubicBezTo>
                        <a:pt x="102" y="24"/>
                        <a:pt x="101" y="24"/>
                        <a:pt x="101" y="25"/>
                      </a:cubicBezTo>
                      <a:cubicBezTo>
                        <a:pt x="102" y="26"/>
                        <a:pt x="102" y="26"/>
                        <a:pt x="103" y="27"/>
                      </a:cubicBezTo>
                      <a:cubicBezTo>
                        <a:pt x="104" y="26"/>
                        <a:pt x="104" y="25"/>
                        <a:pt x="105" y="25"/>
                      </a:cubicBezTo>
                      <a:cubicBezTo>
                        <a:pt x="104" y="24"/>
                        <a:pt x="103" y="23"/>
                        <a:pt x="102" y="23"/>
                      </a:cubicBezTo>
                      <a:moveTo>
                        <a:pt x="125" y="19"/>
                      </a:moveTo>
                      <a:cubicBezTo>
                        <a:pt x="125" y="20"/>
                        <a:pt x="125" y="20"/>
                        <a:pt x="124" y="21"/>
                      </a:cubicBezTo>
                      <a:cubicBezTo>
                        <a:pt x="125" y="21"/>
                        <a:pt x="125" y="21"/>
                        <a:pt x="125" y="22"/>
                      </a:cubicBezTo>
                      <a:cubicBezTo>
                        <a:pt x="126" y="21"/>
                        <a:pt x="126" y="21"/>
                        <a:pt x="126" y="20"/>
                      </a:cubicBezTo>
                      <a:cubicBezTo>
                        <a:pt x="125" y="19"/>
                        <a:pt x="125" y="19"/>
                        <a:pt x="125" y="19"/>
                      </a:cubicBezTo>
                      <a:moveTo>
                        <a:pt x="126" y="19"/>
                      </a:moveTo>
                      <a:cubicBezTo>
                        <a:pt x="126" y="19"/>
                        <a:pt x="126" y="19"/>
                        <a:pt x="126" y="19"/>
                      </a:cubicBezTo>
                      <a:cubicBezTo>
                        <a:pt x="127" y="20"/>
                        <a:pt x="127" y="20"/>
                        <a:pt x="127" y="20"/>
                      </a:cubicBezTo>
                      <a:cubicBezTo>
                        <a:pt x="127" y="20"/>
                        <a:pt x="127" y="19"/>
                        <a:pt x="127" y="19"/>
                      </a:cubicBezTo>
                      <a:cubicBezTo>
                        <a:pt x="127" y="19"/>
                        <a:pt x="126" y="19"/>
                        <a:pt x="126" y="19"/>
                      </a:cubicBezTo>
                      <a:moveTo>
                        <a:pt x="123" y="18"/>
                      </a:moveTo>
                      <a:cubicBezTo>
                        <a:pt x="123" y="19"/>
                        <a:pt x="123" y="19"/>
                        <a:pt x="123" y="20"/>
                      </a:cubicBezTo>
                      <a:cubicBezTo>
                        <a:pt x="123" y="20"/>
                        <a:pt x="124" y="20"/>
                        <a:pt x="124" y="21"/>
                      </a:cubicBezTo>
                      <a:cubicBezTo>
                        <a:pt x="124" y="20"/>
                        <a:pt x="125" y="20"/>
                        <a:pt x="125" y="19"/>
                      </a:cubicBezTo>
                      <a:cubicBezTo>
                        <a:pt x="124" y="19"/>
                        <a:pt x="124" y="19"/>
                        <a:pt x="124" y="19"/>
                      </a:cubicBezTo>
                      <a:cubicBezTo>
                        <a:pt x="124" y="19"/>
                        <a:pt x="123" y="18"/>
                        <a:pt x="123" y="18"/>
                      </a:cubicBezTo>
                      <a:moveTo>
                        <a:pt x="123" y="18"/>
                      </a:moveTo>
                      <a:cubicBezTo>
                        <a:pt x="122" y="18"/>
                        <a:pt x="122" y="19"/>
                        <a:pt x="122" y="19"/>
                      </a:cubicBezTo>
                      <a:cubicBezTo>
                        <a:pt x="122" y="19"/>
                        <a:pt x="122" y="19"/>
                        <a:pt x="122" y="19"/>
                      </a:cubicBezTo>
                      <a:cubicBezTo>
                        <a:pt x="122" y="19"/>
                        <a:pt x="122" y="19"/>
                        <a:pt x="123" y="18"/>
                      </a:cubicBezTo>
                      <a:cubicBezTo>
                        <a:pt x="123" y="18"/>
                        <a:pt x="123" y="18"/>
                        <a:pt x="123" y="18"/>
                      </a:cubicBezTo>
                      <a:cubicBezTo>
                        <a:pt x="123" y="18"/>
                        <a:pt x="123" y="18"/>
                        <a:pt x="123" y="18"/>
                      </a:cubicBezTo>
                      <a:moveTo>
                        <a:pt x="124" y="17"/>
                      </a:moveTo>
                      <a:cubicBezTo>
                        <a:pt x="124" y="18"/>
                        <a:pt x="124" y="18"/>
                        <a:pt x="124" y="18"/>
                      </a:cubicBezTo>
                      <a:cubicBezTo>
                        <a:pt x="125" y="19"/>
                        <a:pt x="125" y="19"/>
                        <a:pt x="125" y="19"/>
                      </a:cubicBezTo>
                      <a:cubicBezTo>
                        <a:pt x="125" y="19"/>
                        <a:pt x="125" y="19"/>
                        <a:pt x="125" y="19"/>
                      </a:cubicBezTo>
                      <a:cubicBezTo>
                        <a:pt x="125" y="19"/>
                        <a:pt x="125" y="18"/>
                        <a:pt x="125" y="18"/>
                      </a:cubicBezTo>
                      <a:cubicBezTo>
                        <a:pt x="125" y="18"/>
                        <a:pt x="124" y="18"/>
                        <a:pt x="124" y="17"/>
                      </a:cubicBezTo>
                      <a:moveTo>
                        <a:pt x="122" y="17"/>
                      </a:moveTo>
                      <a:cubicBezTo>
                        <a:pt x="122" y="17"/>
                        <a:pt x="122" y="17"/>
                        <a:pt x="122" y="18"/>
                      </a:cubicBezTo>
                      <a:cubicBezTo>
                        <a:pt x="122" y="18"/>
                        <a:pt x="122" y="18"/>
                        <a:pt x="122" y="18"/>
                      </a:cubicBezTo>
                      <a:cubicBezTo>
                        <a:pt x="121" y="18"/>
                        <a:pt x="121" y="18"/>
                        <a:pt x="121" y="19"/>
                      </a:cubicBezTo>
                      <a:cubicBezTo>
                        <a:pt x="121" y="19"/>
                        <a:pt x="121" y="19"/>
                        <a:pt x="121" y="19"/>
                      </a:cubicBezTo>
                      <a:cubicBezTo>
                        <a:pt x="121" y="19"/>
                        <a:pt x="121" y="19"/>
                        <a:pt x="121" y="19"/>
                      </a:cubicBezTo>
                      <a:cubicBezTo>
                        <a:pt x="122" y="19"/>
                        <a:pt x="122" y="18"/>
                        <a:pt x="122" y="18"/>
                      </a:cubicBezTo>
                      <a:cubicBezTo>
                        <a:pt x="122" y="18"/>
                        <a:pt x="122" y="17"/>
                        <a:pt x="122" y="17"/>
                      </a:cubicBezTo>
                      <a:moveTo>
                        <a:pt x="123" y="17"/>
                      </a:move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3" y="18"/>
                        <a:pt x="123" y="18"/>
                        <a:pt x="123" y="18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moveTo>
                        <a:pt x="123" y="17"/>
                      </a:move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moveTo>
                        <a:pt x="122" y="17"/>
                      </a:moveTo>
                      <a:cubicBezTo>
                        <a:pt x="122" y="17"/>
                        <a:pt x="122" y="17"/>
                        <a:pt x="122" y="17"/>
                      </a:cubicBezTo>
                      <a:cubicBezTo>
                        <a:pt x="122" y="17"/>
                        <a:pt x="122" y="17"/>
                        <a:pt x="122" y="17"/>
                      </a:cubicBezTo>
                      <a:cubicBezTo>
                        <a:pt x="122" y="17"/>
                        <a:pt x="123" y="17"/>
                        <a:pt x="123" y="17"/>
                      </a:cubicBezTo>
                      <a:cubicBezTo>
                        <a:pt x="122" y="17"/>
                        <a:pt x="122" y="17"/>
                        <a:pt x="122" y="17"/>
                      </a:cubicBezTo>
                      <a:moveTo>
                        <a:pt x="122" y="16"/>
                      </a:moveTo>
                      <a:cubicBezTo>
                        <a:pt x="122" y="16"/>
                        <a:pt x="122" y="17"/>
                        <a:pt x="122" y="17"/>
                      </a:cubicBezTo>
                      <a:cubicBezTo>
                        <a:pt x="122" y="17"/>
                        <a:pt x="122" y="17"/>
                        <a:pt x="123" y="17"/>
                      </a:cubicBezTo>
                      <a:cubicBezTo>
                        <a:pt x="123" y="17"/>
                        <a:pt x="123" y="17"/>
                        <a:pt x="123" y="17"/>
                      </a:cubicBezTo>
                      <a:cubicBezTo>
                        <a:pt x="122" y="17"/>
                        <a:pt x="122" y="17"/>
                        <a:pt x="122" y="16"/>
                      </a:cubicBezTo>
                      <a:moveTo>
                        <a:pt x="89" y="15"/>
                      </a:moveTo>
                      <a:cubicBezTo>
                        <a:pt x="88" y="15"/>
                        <a:pt x="88" y="16"/>
                        <a:pt x="88" y="17"/>
                      </a:cubicBezTo>
                      <a:cubicBezTo>
                        <a:pt x="88" y="17"/>
                        <a:pt x="89" y="18"/>
                        <a:pt x="90" y="18"/>
                      </a:cubicBezTo>
                      <a:cubicBezTo>
                        <a:pt x="90" y="18"/>
                        <a:pt x="91" y="17"/>
                        <a:pt x="91" y="16"/>
                      </a:cubicBezTo>
                      <a:cubicBezTo>
                        <a:pt x="91" y="16"/>
                        <a:pt x="90" y="15"/>
                        <a:pt x="89" y="15"/>
                      </a:cubicBezTo>
                      <a:moveTo>
                        <a:pt x="88" y="14"/>
                      </a:moveTo>
                      <a:cubicBezTo>
                        <a:pt x="88" y="15"/>
                        <a:pt x="87" y="16"/>
                        <a:pt x="87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9" y="14"/>
                        <a:pt x="89" y="14"/>
                        <a:pt x="89" y="14"/>
                      </a:cubicBezTo>
                      <a:cubicBezTo>
                        <a:pt x="88" y="14"/>
                        <a:pt x="88" y="14"/>
                        <a:pt x="88" y="14"/>
                      </a:cubicBezTo>
                      <a:moveTo>
                        <a:pt x="113" y="12"/>
                      </a:moveTo>
                      <a:cubicBezTo>
                        <a:pt x="113" y="12"/>
                        <a:pt x="113" y="13"/>
                        <a:pt x="113" y="13"/>
                      </a:cubicBezTo>
                      <a:cubicBezTo>
                        <a:pt x="112" y="13"/>
                        <a:pt x="112" y="13"/>
                        <a:pt x="112" y="14"/>
                      </a:cubicBezTo>
                      <a:cubicBezTo>
                        <a:pt x="112" y="14"/>
                        <a:pt x="112" y="14"/>
                        <a:pt x="112" y="14"/>
                      </a:cubicBezTo>
                      <a:cubicBezTo>
                        <a:pt x="113" y="13"/>
                        <a:pt x="113" y="13"/>
                        <a:pt x="113" y="12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moveTo>
                        <a:pt x="113" y="12"/>
                      </a:moveTo>
                      <a:cubicBezTo>
                        <a:pt x="113" y="12"/>
                        <a:pt x="113" y="12"/>
                        <a:pt x="113" y="12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moveTo>
                        <a:pt x="114" y="11"/>
                      </a:moveTo>
                      <a:cubicBezTo>
                        <a:pt x="114" y="11"/>
                        <a:pt x="114" y="11"/>
                        <a:pt x="114" y="11"/>
                      </a:cubicBezTo>
                      <a:cubicBezTo>
                        <a:pt x="114" y="11"/>
                        <a:pt x="114" y="11"/>
                        <a:pt x="114" y="11"/>
                      </a:cubicBezTo>
                      <a:cubicBezTo>
                        <a:pt x="114" y="11"/>
                        <a:pt x="114" y="11"/>
                        <a:pt x="114" y="11"/>
                      </a:cubicBezTo>
                      <a:cubicBezTo>
                        <a:pt x="114" y="11"/>
                        <a:pt x="114" y="11"/>
                        <a:pt x="114" y="11"/>
                      </a:cubicBezTo>
                      <a:moveTo>
                        <a:pt x="110" y="10"/>
                      </a:moveTo>
                      <a:cubicBezTo>
                        <a:pt x="109" y="11"/>
                        <a:pt x="109" y="11"/>
                        <a:pt x="109" y="12"/>
                      </a:cubicBezTo>
                      <a:cubicBezTo>
                        <a:pt x="112" y="13"/>
                        <a:pt x="112" y="13"/>
                        <a:pt x="112" y="13"/>
                      </a:cubicBezTo>
                      <a:cubicBezTo>
                        <a:pt x="112" y="13"/>
                        <a:pt x="112" y="12"/>
                        <a:pt x="113" y="12"/>
                      </a:cubicBezTo>
                      <a:cubicBezTo>
                        <a:pt x="112" y="11"/>
                        <a:pt x="111" y="11"/>
                        <a:pt x="110" y="10"/>
                      </a:cubicBezTo>
                      <a:cubicBezTo>
                        <a:pt x="110" y="10"/>
                        <a:pt x="110" y="10"/>
                        <a:pt x="110" y="10"/>
                      </a:cubicBezTo>
                      <a:moveTo>
                        <a:pt x="110" y="10"/>
                      </a:moveTo>
                      <a:cubicBezTo>
                        <a:pt x="110" y="10"/>
                        <a:pt x="110" y="10"/>
                        <a:pt x="110" y="10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cubicBezTo>
                        <a:pt x="113" y="12"/>
                        <a:pt x="113" y="11"/>
                        <a:pt x="113" y="11"/>
                      </a:cubicBezTo>
                      <a:cubicBezTo>
                        <a:pt x="112" y="11"/>
                        <a:pt x="111" y="10"/>
                        <a:pt x="110" y="10"/>
                      </a:cubicBezTo>
                      <a:moveTo>
                        <a:pt x="110" y="9"/>
                      </a:moveTo>
                      <a:cubicBezTo>
                        <a:pt x="110" y="9"/>
                        <a:pt x="110" y="9"/>
                        <a:pt x="110" y="9"/>
                      </a:cubicBezTo>
                      <a:cubicBezTo>
                        <a:pt x="111" y="10"/>
                        <a:pt x="112" y="10"/>
                        <a:pt x="113" y="11"/>
                      </a:cubicBezTo>
                      <a:cubicBezTo>
                        <a:pt x="113" y="11"/>
                        <a:pt x="113" y="11"/>
                        <a:pt x="113" y="11"/>
                      </a:cubicBezTo>
                      <a:cubicBezTo>
                        <a:pt x="112" y="10"/>
                        <a:pt x="111" y="10"/>
                        <a:pt x="110" y="9"/>
                      </a:cubicBezTo>
                      <a:moveTo>
                        <a:pt x="96" y="2"/>
                      </a:moveTo>
                      <a:cubicBezTo>
                        <a:pt x="95" y="4"/>
                        <a:pt x="95" y="4"/>
                        <a:pt x="95" y="4"/>
                      </a:cubicBezTo>
                      <a:cubicBezTo>
                        <a:pt x="98" y="6"/>
                        <a:pt x="98" y="6"/>
                        <a:pt x="98" y="6"/>
                      </a:cubicBezTo>
                      <a:cubicBezTo>
                        <a:pt x="99" y="4"/>
                        <a:pt x="99" y="4"/>
                        <a:pt x="99" y="4"/>
                      </a:cubicBezTo>
                      <a:cubicBezTo>
                        <a:pt x="99" y="3"/>
                        <a:pt x="98" y="3"/>
                        <a:pt x="98" y="2"/>
                      </a:cubicBezTo>
                      <a:cubicBezTo>
                        <a:pt x="97" y="3"/>
                        <a:pt x="97" y="3"/>
                        <a:pt x="97" y="3"/>
                      </a:cubicBezTo>
                      <a:cubicBezTo>
                        <a:pt x="97" y="3"/>
                        <a:pt x="97" y="3"/>
                        <a:pt x="98" y="2"/>
                      </a:cubicBezTo>
                      <a:cubicBezTo>
                        <a:pt x="97" y="2"/>
                        <a:pt x="97" y="2"/>
                        <a:pt x="96" y="2"/>
                      </a:cubicBezTo>
                      <a:moveTo>
                        <a:pt x="98" y="2"/>
                      </a:moveTo>
                      <a:cubicBezTo>
                        <a:pt x="98" y="2"/>
                        <a:pt x="98" y="2"/>
                        <a:pt x="98" y="2"/>
                      </a:cubicBezTo>
                      <a:cubicBezTo>
                        <a:pt x="99" y="2"/>
                        <a:pt x="99" y="2"/>
                        <a:pt x="100" y="3"/>
                      </a:cubicBezTo>
                      <a:cubicBezTo>
                        <a:pt x="100" y="3"/>
                        <a:pt x="100" y="3"/>
                        <a:pt x="100" y="3"/>
                      </a:cubicBezTo>
                      <a:cubicBezTo>
                        <a:pt x="99" y="2"/>
                        <a:pt x="99" y="2"/>
                        <a:pt x="98" y="2"/>
                      </a:cubicBezTo>
                      <a:moveTo>
                        <a:pt x="96" y="1"/>
                      </a:moveTo>
                      <a:cubicBezTo>
                        <a:pt x="95" y="2"/>
                        <a:pt x="95" y="3"/>
                        <a:pt x="94" y="4"/>
                      </a:cubicBezTo>
                      <a:cubicBezTo>
                        <a:pt x="95" y="4"/>
                        <a:pt x="95" y="4"/>
                        <a:pt x="95" y="4"/>
                      </a:cubicBezTo>
                      <a:cubicBezTo>
                        <a:pt x="96" y="2"/>
                        <a:pt x="96" y="2"/>
                        <a:pt x="96" y="2"/>
                      </a:cubicBezTo>
                      <a:cubicBezTo>
                        <a:pt x="96" y="1"/>
                        <a:pt x="96" y="1"/>
                        <a:pt x="96" y="1"/>
                      </a:cubicBezTo>
                      <a:moveTo>
                        <a:pt x="97" y="1"/>
                      </a:move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1"/>
                        <a:pt x="98" y="1"/>
                        <a:pt x="98" y="2"/>
                      </a:cubicBezTo>
                      <a:cubicBezTo>
                        <a:pt x="98" y="2"/>
                        <a:pt x="98" y="2"/>
                        <a:pt x="98" y="2"/>
                      </a:cubicBezTo>
                      <a:cubicBezTo>
                        <a:pt x="98" y="1"/>
                        <a:pt x="97" y="1"/>
                        <a:pt x="97" y="1"/>
                      </a:cubicBezTo>
                      <a:moveTo>
                        <a:pt x="96" y="0"/>
                      </a:moveTo>
                      <a:cubicBezTo>
                        <a:pt x="96" y="0"/>
                        <a:pt x="96" y="0"/>
                        <a:pt x="96" y="0"/>
                      </a:cubicBezTo>
                      <a:cubicBezTo>
                        <a:pt x="96" y="0"/>
                        <a:pt x="96" y="1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6" y="1"/>
                        <a:pt x="96" y="0"/>
                        <a:pt x="9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79" name="Freeform 9941"/>
                <p:cNvSpPr>
                  <a:spLocks noEditPoints="1"/>
                </p:cNvSpPr>
                <p:nvPr/>
              </p:nvSpPr>
              <p:spPr bwMode="auto">
                <a:xfrm>
                  <a:off x="-666" y="3757"/>
                  <a:ext cx="390" cy="173"/>
                </a:xfrm>
                <a:custGeom>
                  <a:avLst/>
                  <a:gdLst>
                    <a:gd name="T0" fmla="*/ 90 w 165"/>
                    <a:gd name="T1" fmla="*/ 70 h 73"/>
                    <a:gd name="T2" fmla="*/ 38 w 165"/>
                    <a:gd name="T3" fmla="*/ 69 h 73"/>
                    <a:gd name="T4" fmla="*/ 3 w 165"/>
                    <a:gd name="T5" fmla="*/ 65 h 73"/>
                    <a:gd name="T6" fmla="*/ 49 w 165"/>
                    <a:gd name="T7" fmla="*/ 62 h 73"/>
                    <a:gd name="T8" fmla="*/ 105 w 165"/>
                    <a:gd name="T9" fmla="*/ 65 h 73"/>
                    <a:gd name="T10" fmla="*/ 114 w 165"/>
                    <a:gd name="T11" fmla="*/ 59 h 73"/>
                    <a:gd name="T12" fmla="*/ 84 w 165"/>
                    <a:gd name="T13" fmla="*/ 68 h 73"/>
                    <a:gd name="T14" fmla="*/ 15 w 165"/>
                    <a:gd name="T15" fmla="*/ 59 h 73"/>
                    <a:gd name="T16" fmla="*/ 15 w 165"/>
                    <a:gd name="T17" fmla="*/ 59 h 73"/>
                    <a:gd name="T18" fmla="*/ 65 w 165"/>
                    <a:gd name="T19" fmla="*/ 56 h 73"/>
                    <a:gd name="T20" fmla="*/ 117 w 165"/>
                    <a:gd name="T21" fmla="*/ 55 h 73"/>
                    <a:gd name="T22" fmla="*/ 8 w 165"/>
                    <a:gd name="T23" fmla="*/ 56 h 73"/>
                    <a:gd name="T24" fmla="*/ 35 w 165"/>
                    <a:gd name="T25" fmla="*/ 53 h 73"/>
                    <a:gd name="T26" fmla="*/ 94 w 165"/>
                    <a:gd name="T27" fmla="*/ 51 h 73"/>
                    <a:gd name="T28" fmla="*/ 27 w 165"/>
                    <a:gd name="T29" fmla="*/ 50 h 73"/>
                    <a:gd name="T30" fmla="*/ 73 w 165"/>
                    <a:gd name="T31" fmla="*/ 47 h 73"/>
                    <a:gd name="T32" fmla="*/ 28 w 165"/>
                    <a:gd name="T33" fmla="*/ 48 h 73"/>
                    <a:gd name="T34" fmla="*/ 43 w 165"/>
                    <a:gd name="T35" fmla="*/ 46 h 73"/>
                    <a:gd name="T36" fmla="*/ 69 w 165"/>
                    <a:gd name="T37" fmla="*/ 45 h 73"/>
                    <a:gd name="T38" fmla="*/ 23 w 165"/>
                    <a:gd name="T39" fmla="*/ 46 h 73"/>
                    <a:gd name="T40" fmla="*/ 62 w 165"/>
                    <a:gd name="T41" fmla="*/ 42 h 73"/>
                    <a:gd name="T42" fmla="*/ 66 w 165"/>
                    <a:gd name="T43" fmla="*/ 43 h 73"/>
                    <a:gd name="T44" fmla="*/ 75 w 165"/>
                    <a:gd name="T45" fmla="*/ 44 h 73"/>
                    <a:gd name="T46" fmla="*/ 31 w 165"/>
                    <a:gd name="T47" fmla="*/ 39 h 73"/>
                    <a:gd name="T48" fmla="*/ 118 w 165"/>
                    <a:gd name="T49" fmla="*/ 51 h 73"/>
                    <a:gd name="T50" fmla="*/ 92 w 165"/>
                    <a:gd name="T51" fmla="*/ 37 h 73"/>
                    <a:gd name="T52" fmla="*/ 33 w 165"/>
                    <a:gd name="T53" fmla="*/ 37 h 73"/>
                    <a:gd name="T54" fmla="*/ 52 w 165"/>
                    <a:gd name="T55" fmla="*/ 35 h 73"/>
                    <a:gd name="T56" fmla="*/ 99 w 165"/>
                    <a:gd name="T57" fmla="*/ 40 h 73"/>
                    <a:gd name="T58" fmla="*/ 81 w 165"/>
                    <a:gd name="T59" fmla="*/ 34 h 73"/>
                    <a:gd name="T60" fmla="*/ 89 w 165"/>
                    <a:gd name="T61" fmla="*/ 35 h 73"/>
                    <a:gd name="T62" fmla="*/ 82 w 165"/>
                    <a:gd name="T63" fmla="*/ 31 h 73"/>
                    <a:gd name="T64" fmla="*/ 52 w 165"/>
                    <a:gd name="T65" fmla="*/ 32 h 73"/>
                    <a:gd name="T66" fmla="*/ 76 w 165"/>
                    <a:gd name="T67" fmla="*/ 30 h 73"/>
                    <a:gd name="T68" fmla="*/ 73 w 165"/>
                    <a:gd name="T69" fmla="*/ 30 h 73"/>
                    <a:gd name="T70" fmla="*/ 55 w 165"/>
                    <a:gd name="T71" fmla="*/ 27 h 73"/>
                    <a:gd name="T72" fmla="*/ 128 w 165"/>
                    <a:gd name="T73" fmla="*/ 33 h 73"/>
                    <a:gd name="T74" fmla="*/ 104 w 165"/>
                    <a:gd name="T75" fmla="*/ 32 h 73"/>
                    <a:gd name="T76" fmla="*/ 137 w 165"/>
                    <a:gd name="T77" fmla="*/ 24 h 73"/>
                    <a:gd name="T78" fmla="*/ 86 w 165"/>
                    <a:gd name="T79" fmla="*/ 23 h 73"/>
                    <a:gd name="T80" fmla="*/ 37 w 165"/>
                    <a:gd name="T81" fmla="*/ 23 h 73"/>
                    <a:gd name="T82" fmla="*/ 40 w 165"/>
                    <a:gd name="T83" fmla="*/ 24 h 73"/>
                    <a:gd name="T84" fmla="*/ 41 w 165"/>
                    <a:gd name="T85" fmla="*/ 19 h 73"/>
                    <a:gd name="T86" fmla="*/ 88 w 165"/>
                    <a:gd name="T87" fmla="*/ 19 h 73"/>
                    <a:gd name="T88" fmla="*/ 38 w 165"/>
                    <a:gd name="T89" fmla="*/ 18 h 73"/>
                    <a:gd name="T90" fmla="*/ 62 w 165"/>
                    <a:gd name="T91" fmla="*/ 19 h 73"/>
                    <a:gd name="T92" fmla="*/ 80 w 165"/>
                    <a:gd name="T93" fmla="*/ 18 h 73"/>
                    <a:gd name="T94" fmla="*/ 157 w 165"/>
                    <a:gd name="T95" fmla="*/ 17 h 73"/>
                    <a:gd name="T96" fmla="*/ 66 w 165"/>
                    <a:gd name="T97" fmla="*/ 15 h 73"/>
                    <a:gd name="T98" fmla="*/ 150 w 165"/>
                    <a:gd name="T99" fmla="*/ 17 h 73"/>
                    <a:gd name="T100" fmla="*/ 137 w 165"/>
                    <a:gd name="T101" fmla="*/ 18 h 73"/>
                    <a:gd name="T102" fmla="*/ 153 w 165"/>
                    <a:gd name="T103" fmla="*/ 12 h 73"/>
                    <a:gd name="T104" fmla="*/ 65 w 165"/>
                    <a:gd name="T105" fmla="*/ 11 h 73"/>
                    <a:gd name="T106" fmla="*/ 159 w 165"/>
                    <a:gd name="T107" fmla="*/ 14 h 73"/>
                    <a:gd name="T108" fmla="*/ 62 w 165"/>
                    <a:gd name="T109" fmla="*/ 9 h 73"/>
                    <a:gd name="T110" fmla="*/ 48 w 165"/>
                    <a:gd name="T111" fmla="*/ 9 h 73"/>
                    <a:gd name="T112" fmla="*/ 67 w 165"/>
                    <a:gd name="T113" fmla="*/ 10 h 73"/>
                    <a:gd name="T114" fmla="*/ 43 w 165"/>
                    <a:gd name="T115" fmla="*/ 10 h 73"/>
                    <a:gd name="T116" fmla="*/ 83 w 165"/>
                    <a:gd name="T117" fmla="*/ 8 h 73"/>
                    <a:gd name="T118" fmla="*/ 50 w 165"/>
                    <a:gd name="T119" fmla="*/ 4 h 73"/>
                    <a:gd name="T120" fmla="*/ 142 w 165"/>
                    <a:gd name="T121" fmla="*/ 9 h 73"/>
                    <a:gd name="T122" fmla="*/ 33 w 165"/>
                    <a:gd name="T123" fmla="*/ 6 h 73"/>
                    <a:gd name="T124" fmla="*/ 50 w 165"/>
                    <a:gd name="T125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5" h="73">
                      <a:moveTo>
                        <a:pt x="47" y="71"/>
                      </a:moveTo>
                      <a:cubicBezTo>
                        <a:pt x="46" y="71"/>
                        <a:pt x="46" y="71"/>
                        <a:pt x="46" y="71"/>
                      </a:cubicBezTo>
                      <a:cubicBezTo>
                        <a:pt x="46" y="71"/>
                        <a:pt x="46" y="71"/>
                        <a:pt x="47" y="71"/>
                      </a:cubicBezTo>
                      <a:cubicBezTo>
                        <a:pt x="47" y="71"/>
                        <a:pt x="47" y="71"/>
                        <a:pt x="47" y="71"/>
                      </a:cubicBezTo>
                      <a:moveTo>
                        <a:pt x="103" y="70"/>
                      </a:moveTo>
                      <a:cubicBezTo>
                        <a:pt x="102" y="70"/>
                        <a:pt x="102" y="71"/>
                        <a:pt x="102" y="71"/>
                      </a:cubicBezTo>
                      <a:cubicBezTo>
                        <a:pt x="102" y="71"/>
                        <a:pt x="102" y="71"/>
                        <a:pt x="102" y="71"/>
                      </a:cubicBezTo>
                      <a:cubicBezTo>
                        <a:pt x="102" y="71"/>
                        <a:pt x="102" y="71"/>
                        <a:pt x="103" y="70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moveTo>
                        <a:pt x="90" y="70"/>
                      </a:moveTo>
                      <a:cubicBezTo>
                        <a:pt x="90" y="70"/>
                        <a:pt x="90" y="70"/>
                        <a:pt x="90" y="70"/>
                      </a:cubicBezTo>
                      <a:cubicBezTo>
                        <a:pt x="90" y="70"/>
                        <a:pt x="90" y="70"/>
                        <a:pt x="90" y="70"/>
                      </a:cubicBezTo>
                      <a:cubicBezTo>
                        <a:pt x="90" y="70"/>
                        <a:pt x="90" y="70"/>
                        <a:pt x="90" y="70"/>
                      </a:cubicBezTo>
                      <a:moveTo>
                        <a:pt x="42" y="70"/>
                      </a:moveTo>
                      <a:cubicBezTo>
                        <a:pt x="42" y="70"/>
                        <a:pt x="42" y="70"/>
                        <a:pt x="41" y="70"/>
                      </a:cubicBezTo>
                      <a:cubicBezTo>
                        <a:pt x="42" y="70"/>
                        <a:pt x="43" y="71"/>
                        <a:pt x="44" y="71"/>
                      </a:cubicBezTo>
                      <a:cubicBezTo>
                        <a:pt x="44" y="71"/>
                        <a:pt x="44" y="71"/>
                        <a:pt x="45" y="71"/>
                      </a:cubicBezTo>
                      <a:cubicBezTo>
                        <a:pt x="45" y="71"/>
                        <a:pt x="45" y="71"/>
                        <a:pt x="45" y="71"/>
                      </a:cubicBezTo>
                      <a:cubicBezTo>
                        <a:pt x="45" y="71"/>
                        <a:pt x="45" y="71"/>
                        <a:pt x="45" y="71"/>
                      </a:cubicBezTo>
                      <a:cubicBezTo>
                        <a:pt x="44" y="71"/>
                        <a:pt x="44" y="70"/>
                        <a:pt x="44" y="70"/>
                      </a:cubicBezTo>
                      <a:cubicBezTo>
                        <a:pt x="44" y="70"/>
                        <a:pt x="43" y="70"/>
                        <a:pt x="42" y="70"/>
                      </a:cubicBezTo>
                      <a:moveTo>
                        <a:pt x="90" y="69"/>
                      </a:move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70"/>
                        <a:pt x="90" y="70"/>
                        <a:pt x="90" y="70"/>
                      </a:cubicBezTo>
                      <a:cubicBezTo>
                        <a:pt x="90" y="70"/>
                        <a:pt x="90" y="70"/>
                        <a:pt x="90" y="70"/>
                      </a:cubicBezTo>
                      <a:cubicBezTo>
                        <a:pt x="90" y="70"/>
                        <a:pt x="90" y="70"/>
                        <a:pt x="90" y="69"/>
                      </a:cubicBezTo>
                      <a:moveTo>
                        <a:pt x="15" y="69"/>
                      </a:moveTo>
                      <a:cubicBezTo>
                        <a:pt x="15" y="69"/>
                        <a:pt x="15" y="69"/>
                        <a:pt x="15" y="69"/>
                      </a:cubicBezTo>
                      <a:cubicBezTo>
                        <a:pt x="15" y="69"/>
                        <a:pt x="15" y="69"/>
                        <a:pt x="15" y="69"/>
                      </a:cubicBezTo>
                      <a:cubicBezTo>
                        <a:pt x="15" y="69"/>
                        <a:pt x="15" y="69"/>
                        <a:pt x="15" y="69"/>
                      </a:cubicBezTo>
                      <a:moveTo>
                        <a:pt x="90" y="69"/>
                      </a:move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moveTo>
                        <a:pt x="15" y="69"/>
                      </a:moveTo>
                      <a:cubicBezTo>
                        <a:pt x="15" y="69"/>
                        <a:pt x="15" y="69"/>
                        <a:pt x="15" y="69"/>
                      </a:cubicBezTo>
                      <a:cubicBezTo>
                        <a:pt x="15" y="69"/>
                        <a:pt x="15" y="69"/>
                        <a:pt x="15" y="69"/>
                      </a:cubicBezTo>
                      <a:cubicBezTo>
                        <a:pt x="15" y="69"/>
                        <a:pt x="15" y="69"/>
                        <a:pt x="15" y="69"/>
                      </a:cubicBezTo>
                      <a:cubicBezTo>
                        <a:pt x="15" y="69"/>
                        <a:pt x="15" y="69"/>
                        <a:pt x="15" y="70"/>
                      </a:cubicBezTo>
                      <a:cubicBezTo>
                        <a:pt x="16" y="70"/>
                        <a:pt x="17" y="70"/>
                        <a:pt x="17" y="70"/>
                      </a:cubicBezTo>
                      <a:cubicBezTo>
                        <a:pt x="17" y="70"/>
                        <a:pt x="17" y="70"/>
                        <a:pt x="17" y="70"/>
                      </a:cubicBezTo>
                      <a:cubicBezTo>
                        <a:pt x="18" y="69"/>
                        <a:pt x="18" y="69"/>
                        <a:pt x="18" y="69"/>
                      </a:cubicBezTo>
                      <a:cubicBezTo>
                        <a:pt x="18" y="69"/>
                        <a:pt x="17" y="69"/>
                        <a:pt x="17" y="69"/>
                      </a:cubicBezTo>
                      <a:cubicBezTo>
                        <a:pt x="17" y="69"/>
                        <a:pt x="16" y="69"/>
                        <a:pt x="16" y="69"/>
                      </a:cubicBezTo>
                      <a:cubicBezTo>
                        <a:pt x="15" y="69"/>
                        <a:pt x="15" y="69"/>
                        <a:pt x="15" y="69"/>
                      </a:cubicBezTo>
                      <a:moveTo>
                        <a:pt x="37" y="68"/>
                      </a:moveTo>
                      <a:cubicBezTo>
                        <a:pt x="37" y="68"/>
                        <a:pt x="37" y="68"/>
                        <a:pt x="37" y="68"/>
                      </a:cubicBezTo>
                      <a:cubicBezTo>
                        <a:pt x="38" y="69"/>
                        <a:pt x="38" y="69"/>
                        <a:pt x="38" y="69"/>
                      </a:cubicBezTo>
                      <a:cubicBezTo>
                        <a:pt x="38" y="69"/>
                        <a:pt x="38" y="68"/>
                        <a:pt x="38" y="68"/>
                      </a:cubicBezTo>
                      <a:cubicBezTo>
                        <a:pt x="38" y="68"/>
                        <a:pt x="37" y="68"/>
                        <a:pt x="37" y="68"/>
                      </a:cubicBezTo>
                      <a:moveTo>
                        <a:pt x="85" y="67"/>
                      </a:moveTo>
                      <a:cubicBezTo>
                        <a:pt x="85" y="67"/>
                        <a:pt x="85" y="67"/>
                        <a:pt x="85" y="67"/>
                      </a:cubicBezTo>
                      <a:cubicBezTo>
                        <a:pt x="86" y="67"/>
                        <a:pt x="86" y="68"/>
                        <a:pt x="87" y="68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88" y="68"/>
                        <a:pt x="86" y="68"/>
                        <a:pt x="85" y="67"/>
                      </a:cubicBezTo>
                      <a:moveTo>
                        <a:pt x="4" y="66"/>
                      </a:moveTo>
                      <a:cubicBezTo>
                        <a:pt x="9" y="68"/>
                        <a:pt x="9" y="68"/>
                        <a:pt x="9" y="68"/>
                      </a:cubicBezTo>
                      <a:cubicBezTo>
                        <a:pt x="10" y="68"/>
                        <a:pt x="10" y="68"/>
                        <a:pt x="10" y="68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5" y="66"/>
                        <a:pt x="4" y="66"/>
                        <a:pt x="4" y="66"/>
                      </a:cubicBezTo>
                      <a:moveTo>
                        <a:pt x="61" y="66"/>
                      </a:moveTo>
                      <a:cubicBezTo>
                        <a:pt x="60" y="67"/>
                        <a:pt x="60" y="67"/>
                        <a:pt x="60" y="67"/>
                      </a:cubicBezTo>
                      <a:cubicBezTo>
                        <a:pt x="63" y="68"/>
                        <a:pt x="63" y="68"/>
                        <a:pt x="63" y="68"/>
                      </a:cubicBezTo>
                      <a:cubicBezTo>
                        <a:pt x="63" y="69"/>
                        <a:pt x="63" y="69"/>
                        <a:pt x="63" y="69"/>
                      </a:cubicBezTo>
                      <a:cubicBezTo>
                        <a:pt x="64" y="68"/>
                        <a:pt x="64" y="68"/>
                        <a:pt x="64" y="68"/>
                      </a:cubicBezTo>
                      <a:cubicBezTo>
                        <a:pt x="61" y="66"/>
                        <a:pt x="61" y="66"/>
                        <a:pt x="61" y="66"/>
                      </a:cubicBezTo>
                      <a:moveTo>
                        <a:pt x="0" y="65"/>
                      </a:move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1" y="65"/>
                        <a:pt x="2" y="65"/>
                        <a:pt x="2" y="66"/>
                      </a:cubicBezTo>
                      <a:cubicBezTo>
                        <a:pt x="3" y="65"/>
                        <a:pt x="3" y="65"/>
                        <a:pt x="3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moveTo>
                        <a:pt x="57" y="64"/>
                      </a:moveTo>
                      <a:cubicBezTo>
                        <a:pt x="56" y="64"/>
                        <a:pt x="56" y="65"/>
                        <a:pt x="56" y="65"/>
                      </a:cubicBezTo>
                      <a:cubicBezTo>
                        <a:pt x="58" y="66"/>
                        <a:pt x="58" y="66"/>
                        <a:pt x="58" y="66"/>
                      </a:cubicBezTo>
                      <a:cubicBezTo>
                        <a:pt x="58" y="66"/>
                        <a:pt x="58" y="65"/>
                        <a:pt x="59" y="65"/>
                      </a:cubicBezTo>
                      <a:cubicBezTo>
                        <a:pt x="57" y="64"/>
                        <a:pt x="57" y="64"/>
                        <a:pt x="57" y="64"/>
                      </a:cubicBezTo>
                      <a:moveTo>
                        <a:pt x="28" y="64"/>
                      </a:moveTo>
                      <a:cubicBezTo>
                        <a:pt x="28" y="65"/>
                        <a:pt x="28" y="65"/>
                        <a:pt x="28" y="65"/>
                      </a:cubicBezTo>
                      <a:cubicBezTo>
                        <a:pt x="29" y="65"/>
                        <a:pt x="30" y="65"/>
                        <a:pt x="31" y="66"/>
                      </a:cubicBezTo>
                      <a:cubicBezTo>
                        <a:pt x="31" y="66"/>
                        <a:pt x="31" y="66"/>
                        <a:pt x="31" y="66"/>
                      </a:cubicBezTo>
                      <a:cubicBezTo>
                        <a:pt x="31" y="66"/>
                        <a:pt x="31" y="65"/>
                        <a:pt x="31" y="65"/>
                      </a:cubicBezTo>
                      <a:cubicBezTo>
                        <a:pt x="28" y="64"/>
                        <a:pt x="28" y="64"/>
                        <a:pt x="28" y="64"/>
                      </a:cubicBezTo>
                      <a:moveTo>
                        <a:pt x="19" y="64"/>
                      </a:moveTo>
                      <a:cubicBezTo>
                        <a:pt x="19" y="64"/>
                        <a:pt x="19" y="64"/>
                        <a:pt x="19" y="65"/>
                      </a:cubicBezTo>
                      <a:cubicBezTo>
                        <a:pt x="20" y="65"/>
                        <a:pt x="20" y="65"/>
                        <a:pt x="20" y="64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moveTo>
                        <a:pt x="18" y="61"/>
                      </a:moveTo>
                      <a:cubicBezTo>
                        <a:pt x="18" y="62"/>
                        <a:pt x="18" y="62"/>
                        <a:pt x="18" y="62"/>
                      </a:cubicBezTo>
                      <a:cubicBezTo>
                        <a:pt x="19" y="62"/>
                        <a:pt x="19" y="62"/>
                        <a:pt x="19" y="62"/>
                      </a:cubicBezTo>
                      <a:cubicBezTo>
                        <a:pt x="19" y="63"/>
                        <a:pt x="19" y="63"/>
                        <a:pt x="19" y="64"/>
                      </a:cubicBezTo>
                      <a:cubicBezTo>
                        <a:pt x="19" y="63"/>
                        <a:pt x="19" y="63"/>
                        <a:pt x="19" y="62"/>
                      </a:cubicBezTo>
                      <a:cubicBezTo>
                        <a:pt x="18" y="61"/>
                        <a:pt x="18" y="61"/>
                        <a:pt x="18" y="61"/>
                      </a:cubicBezTo>
                      <a:moveTo>
                        <a:pt x="50" y="61"/>
                      </a:moveTo>
                      <a:cubicBezTo>
                        <a:pt x="49" y="61"/>
                        <a:pt x="49" y="62"/>
                        <a:pt x="49" y="62"/>
                      </a:cubicBezTo>
                      <a:cubicBezTo>
                        <a:pt x="49" y="63"/>
                        <a:pt x="50" y="63"/>
                        <a:pt x="51" y="67"/>
                      </a:cubicBezTo>
                      <a:cubicBezTo>
                        <a:pt x="51" y="69"/>
                        <a:pt x="50" y="70"/>
                        <a:pt x="48" y="70"/>
                      </a:cubicBezTo>
                      <a:cubicBezTo>
                        <a:pt x="48" y="70"/>
                        <a:pt x="48" y="71"/>
                        <a:pt x="48" y="71"/>
                      </a:cubicBezTo>
                      <a:cubicBezTo>
                        <a:pt x="49" y="71"/>
                        <a:pt x="50" y="70"/>
                        <a:pt x="51" y="69"/>
                      </a:cubicBezTo>
                      <a:cubicBezTo>
                        <a:pt x="51" y="69"/>
                        <a:pt x="51" y="69"/>
                        <a:pt x="51" y="69"/>
                      </a:cubicBezTo>
                      <a:cubicBezTo>
                        <a:pt x="51" y="69"/>
                        <a:pt x="52" y="68"/>
                        <a:pt x="52" y="67"/>
                      </a:cubicBezTo>
                      <a:cubicBezTo>
                        <a:pt x="52" y="67"/>
                        <a:pt x="52" y="66"/>
                        <a:pt x="51" y="65"/>
                      </a:cubicBezTo>
                      <a:cubicBezTo>
                        <a:pt x="50" y="63"/>
                        <a:pt x="50" y="62"/>
                        <a:pt x="49" y="62"/>
                      </a:cubicBezTo>
                      <a:cubicBezTo>
                        <a:pt x="54" y="64"/>
                        <a:pt x="54" y="64"/>
                        <a:pt x="54" y="64"/>
                      </a:cubicBezTo>
                      <a:cubicBezTo>
                        <a:pt x="54" y="64"/>
                        <a:pt x="54" y="63"/>
                        <a:pt x="54" y="63"/>
                      </a:cubicBezTo>
                      <a:cubicBezTo>
                        <a:pt x="50" y="61"/>
                        <a:pt x="50" y="61"/>
                        <a:pt x="50" y="61"/>
                      </a:cubicBezTo>
                      <a:cubicBezTo>
                        <a:pt x="50" y="61"/>
                        <a:pt x="50" y="61"/>
                        <a:pt x="50" y="61"/>
                      </a:cubicBezTo>
                      <a:moveTo>
                        <a:pt x="19" y="60"/>
                      </a:moveTo>
                      <a:cubicBezTo>
                        <a:pt x="18" y="60"/>
                        <a:pt x="18" y="60"/>
                        <a:pt x="18" y="60"/>
                      </a:cubicBezTo>
                      <a:cubicBezTo>
                        <a:pt x="19" y="61"/>
                        <a:pt x="20" y="61"/>
                        <a:pt x="21" y="62"/>
                      </a:cubicBezTo>
                      <a:cubicBezTo>
                        <a:pt x="21" y="61"/>
                        <a:pt x="21" y="61"/>
                        <a:pt x="21" y="61"/>
                      </a:cubicBezTo>
                      <a:cubicBezTo>
                        <a:pt x="19" y="60"/>
                        <a:pt x="19" y="60"/>
                        <a:pt x="19" y="60"/>
                      </a:cubicBezTo>
                      <a:moveTo>
                        <a:pt x="107" y="59"/>
                      </a:moveTo>
                      <a:cubicBezTo>
                        <a:pt x="105" y="62"/>
                        <a:pt x="105" y="62"/>
                        <a:pt x="105" y="62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4" y="63"/>
                        <a:pt x="104" y="63"/>
                        <a:pt x="104" y="63"/>
                      </a:cubicBezTo>
                      <a:cubicBezTo>
                        <a:pt x="105" y="64"/>
                        <a:pt x="105" y="64"/>
                        <a:pt x="105" y="65"/>
                      </a:cubicBezTo>
                      <a:cubicBezTo>
                        <a:pt x="105" y="65"/>
                        <a:pt x="105" y="65"/>
                        <a:pt x="105" y="65"/>
                      </a:cubicBezTo>
                      <a:cubicBezTo>
                        <a:pt x="104" y="65"/>
                        <a:pt x="104" y="65"/>
                        <a:pt x="104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4" y="65"/>
                        <a:pt x="104" y="65"/>
                        <a:pt x="104" y="65"/>
                      </a:cubicBezTo>
                      <a:cubicBezTo>
                        <a:pt x="104" y="65"/>
                        <a:pt x="104" y="65"/>
                        <a:pt x="104" y="65"/>
                      </a:cubicBezTo>
                      <a:cubicBezTo>
                        <a:pt x="104" y="65"/>
                        <a:pt x="104" y="65"/>
                        <a:pt x="104" y="66"/>
                      </a:cubicBezTo>
                      <a:cubicBezTo>
                        <a:pt x="105" y="66"/>
                        <a:pt x="105" y="66"/>
                        <a:pt x="105" y="66"/>
                      </a:cubicBezTo>
                      <a:cubicBezTo>
                        <a:pt x="105" y="66"/>
                        <a:pt x="105" y="66"/>
                        <a:pt x="105" y="67"/>
                      </a:cubicBezTo>
                      <a:cubicBezTo>
                        <a:pt x="103" y="66"/>
                        <a:pt x="103" y="66"/>
                        <a:pt x="103" y="66"/>
                      </a:cubicBezTo>
                      <a:cubicBezTo>
                        <a:pt x="103" y="66"/>
                        <a:pt x="103" y="66"/>
                        <a:pt x="103" y="66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7"/>
                        <a:pt x="103" y="68"/>
                        <a:pt x="103" y="70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6" y="69"/>
                        <a:pt x="113" y="67"/>
                        <a:pt x="112" y="66"/>
                      </a:cubicBezTo>
                      <a:cubicBezTo>
                        <a:pt x="112" y="65"/>
                        <a:pt x="112" y="64"/>
                        <a:pt x="111" y="63"/>
                      </a:cubicBezTo>
                      <a:cubicBezTo>
                        <a:pt x="111" y="63"/>
                        <a:pt x="111" y="63"/>
                        <a:pt x="111" y="63"/>
                      </a:cubicBezTo>
                      <a:cubicBezTo>
                        <a:pt x="111" y="63"/>
                        <a:pt x="111" y="63"/>
                        <a:pt x="111" y="63"/>
                      </a:cubicBezTo>
                      <a:cubicBezTo>
                        <a:pt x="110" y="61"/>
                        <a:pt x="109" y="60"/>
                        <a:pt x="109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moveTo>
                        <a:pt x="114" y="59"/>
                      </a:moveTo>
                      <a:cubicBezTo>
                        <a:pt x="114" y="59"/>
                        <a:pt x="113" y="60"/>
                        <a:pt x="113" y="60"/>
                      </a:cubicBezTo>
                      <a:cubicBezTo>
                        <a:pt x="117" y="63"/>
                        <a:pt x="121" y="65"/>
                        <a:pt x="126" y="67"/>
                      </a:cubicBezTo>
                      <a:cubicBezTo>
                        <a:pt x="127" y="65"/>
                        <a:pt x="127" y="65"/>
                        <a:pt x="127" y="65"/>
                      </a:cubicBezTo>
                      <a:cubicBezTo>
                        <a:pt x="126" y="65"/>
                        <a:pt x="126" y="65"/>
                        <a:pt x="126" y="65"/>
                      </a:cubicBezTo>
                      <a:cubicBezTo>
                        <a:pt x="117" y="60"/>
                        <a:pt x="117" y="60"/>
                        <a:pt x="117" y="60"/>
                      </a:cubicBezTo>
                      <a:cubicBezTo>
                        <a:pt x="114" y="59"/>
                        <a:pt x="114" y="59"/>
                        <a:pt x="114" y="59"/>
                      </a:cubicBezTo>
                      <a:moveTo>
                        <a:pt x="90" y="58"/>
                      </a:moveTo>
                      <a:cubicBezTo>
                        <a:pt x="89" y="59"/>
                        <a:pt x="88" y="61"/>
                        <a:pt x="88" y="62"/>
                      </a:cubicBezTo>
                      <a:cubicBezTo>
                        <a:pt x="88" y="62"/>
                        <a:pt x="89" y="63"/>
                        <a:pt x="90" y="63"/>
                      </a:cubicBezTo>
                      <a:cubicBezTo>
                        <a:pt x="91" y="64"/>
                        <a:pt x="91" y="63"/>
                        <a:pt x="93" y="66"/>
                      </a:cubicBezTo>
                      <a:cubicBezTo>
                        <a:pt x="94" y="67"/>
                        <a:pt x="94" y="68"/>
                        <a:pt x="94" y="68"/>
                      </a:cubicBezTo>
                      <a:cubicBezTo>
                        <a:pt x="94" y="68"/>
                        <a:pt x="94" y="68"/>
                        <a:pt x="94" y="68"/>
                      </a:cubicBezTo>
                      <a:cubicBezTo>
                        <a:pt x="94" y="67"/>
                        <a:pt x="93" y="65"/>
                        <a:pt x="92" y="65"/>
                      </a:cubicBezTo>
                      <a:cubicBezTo>
                        <a:pt x="88" y="62"/>
                        <a:pt x="88" y="62"/>
                        <a:pt x="88" y="62"/>
                      </a:cubicBezTo>
                      <a:cubicBezTo>
                        <a:pt x="87" y="62"/>
                        <a:pt x="87" y="63"/>
                        <a:pt x="87" y="63"/>
                      </a:cubicBezTo>
                      <a:cubicBezTo>
                        <a:pt x="87" y="63"/>
                        <a:pt x="87" y="63"/>
                        <a:pt x="87" y="63"/>
                      </a:cubicBezTo>
                      <a:cubicBezTo>
                        <a:pt x="88" y="65"/>
                        <a:pt x="90" y="67"/>
                        <a:pt x="90" y="70"/>
                      </a:cubicBezTo>
                      <a:cubicBezTo>
                        <a:pt x="91" y="70"/>
                        <a:pt x="92" y="69"/>
                        <a:pt x="93" y="68"/>
                      </a:cubicBezTo>
                      <a:cubicBezTo>
                        <a:pt x="93" y="69"/>
                        <a:pt x="96" y="68"/>
                        <a:pt x="90" y="70"/>
                      </a:cubicBezTo>
                      <a:cubicBezTo>
                        <a:pt x="90" y="70"/>
                        <a:pt x="90" y="70"/>
                        <a:pt x="90" y="70"/>
                      </a:cubicBezTo>
                      <a:cubicBezTo>
                        <a:pt x="89" y="69"/>
                        <a:pt x="89" y="69"/>
                        <a:pt x="89" y="69"/>
                      </a:cubicBezTo>
                      <a:cubicBezTo>
                        <a:pt x="87" y="68"/>
                        <a:pt x="86" y="68"/>
                        <a:pt x="85" y="67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4" y="67"/>
                        <a:pt x="83" y="66"/>
                        <a:pt x="83" y="66"/>
                      </a:cubicBezTo>
                      <a:cubicBezTo>
                        <a:pt x="83" y="66"/>
                        <a:pt x="84" y="68"/>
                        <a:pt x="84" y="70"/>
                      </a:cubicBezTo>
                      <a:cubicBezTo>
                        <a:pt x="85" y="71"/>
                        <a:pt x="85" y="71"/>
                        <a:pt x="85" y="71"/>
                      </a:cubicBezTo>
                      <a:cubicBezTo>
                        <a:pt x="88" y="72"/>
                        <a:pt x="88" y="72"/>
                        <a:pt x="88" y="72"/>
                      </a:cubicBezTo>
                      <a:cubicBezTo>
                        <a:pt x="89" y="72"/>
                        <a:pt x="89" y="72"/>
                        <a:pt x="89" y="72"/>
                      </a:cubicBezTo>
                      <a:cubicBezTo>
                        <a:pt x="89" y="73"/>
                        <a:pt x="89" y="73"/>
                        <a:pt x="89" y="73"/>
                      </a:cubicBezTo>
                      <a:cubicBezTo>
                        <a:pt x="104" y="68"/>
                        <a:pt x="93" y="71"/>
                        <a:pt x="97" y="69"/>
                      </a:cubicBezTo>
                      <a:cubicBezTo>
                        <a:pt x="97" y="69"/>
                        <a:pt x="97" y="67"/>
                        <a:pt x="96" y="66"/>
                      </a:cubicBezTo>
                      <a:cubicBezTo>
                        <a:pt x="100" y="68"/>
                        <a:pt x="100" y="68"/>
                        <a:pt x="100" y="68"/>
                      </a:cubicBezTo>
                      <a:cubicBezTo>
                        <a:pt x="101" y="67"/>
                        <a:pt x="101" y="67"/>
                        <a:pt x="101" y="67"/>
                      </a:cubicBezTo>
                      <a:cubicBezTo>
                        <a:pt x="101" y="68"/>
                        <a:pt x="101" y="68"/>
                        <a:pt x="101" y="69"/>
                      </a:cubicBezTo>
                      <a:cubicBezTo>
                        <a:pt x="102" y="70"/>
                        <a:pt x="102" y="70"/>
                        <a:pt x="102" y="70"/>
                      </a:cubicBezTo>
                      <a:cubicBezTo>
                        <a:pt x="102" y="68"/>
                        <a:pt x="101" y="66"/>
                        <a:pt x="101" y="66"/>
                      </a:cubicBezTo>
                      <a:cubicBezTo>
                        <a:pt x="101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5"/>
                        <a:pt x="102" y="65"/>
                        <a:pt x="102" y="65"/>
                      </a:cubicBezTo>
                      <a:cubicBezTo>
                        <a:pt x="94" y="61"/>
                        <a:pt x="94" y="61"/>
                        <a:pt x="94" y="61"/>
                      </a:cubicBezTo>
                      <a:cubicBezTo>
                        <a:pt x="93" y="60"/>
                        <a:pt x="91" y="59"/>
                        <a:pt x="90" y="58"/>
                      </a:cubicBezTo>
                      <a:moveTo>
                        <a:pt x="12" y="58"/>
                      </a:moveTo>
                      <a:cubicBezTo>
                        <a:pt x="12" y="58"/>
                        <a:pt x="12" y="58"/>
                        <a:pt x="12" y="58"/>
                      </a:cubicBezTo>
                      <a:cubicBezTo>
                        <a:pt x="13" y="59"/>
                        <a:pt x="13" y="59"/>
                        <a:pt x="13" y="59"/>
                      </a:cubicBezTo>
                      <a:cubicBezTo>
                        <a:pt x="14" y="60"/>
                        <a:pt x="14" y="60"/>
                        <a:pt x="14" y="60"/>
                      </a:cubicBezTo>
                      <a:cubicBezTo>
                        <a:pt x="15" y="59"/>
                        <a:pt x="15" y="59"/>
                        <a:pt x="15" y="59"/>
                      </a:cubicBezTo>
                      <a:cubicBezTo>
                        <a:pt x="12" y="58"/>
                        <a:pt x="12" y="58"/>
                        <a:pt x="12" y="58"/>
                      </a:cubicBezTo>
                      <a:moveTo>
                        <a:pt x="66" y="58"/>
                      </a:moveTo>
                      <a:cubicBezTo>
                        <a:pt x="65" y="60"/>
                        <a:pt x="65" y="60"/>
                        <a:pt x="65" y="60"/>
                      </a:cubicBezTo>
                      <a:cubicBezTo>
                        <a:pt x="68" y="62"/>
                        <a:pt x="68" y="62"/>
                        <a:pt x="68" y="62"/>
                      </a:cubicBezTo>
                      <a:cubicBezTo>
                        <a:pt x="68" y="62"/>
                        <a:pt x="68" y="62"/>
                        <a:pt x="68" y="62"/>
                      </a:cubicBezTo>
                      <a:cubicBezTo>
                        <a:pt x="68" y="62"/>
                        <a:pt x="68" y="62"/>
                        <a:pt x="68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8" y="63"/>
                        <a:pt x="68" y="64"/>
                        <a:pt x="67" y="65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8" y="64"/>
                        <a:pt x="69" y="63"/>
                        <a:pt x="69" y="62"/>
                      </a:cubicBezTo>
                      <a:cubicBezTo>
                        <a:pt x="80" y="68"/>
                        <a:pt x="80" y="68"/>
                        <a:pt x="80" y="68"/>
                      </a:cubicBezTo>
                      <a:cubicBezTo>
                        <a:pt x="81" y="67"/>
                        <a:pt x="82" y="67"/>
                        <a:pt x="82" y="66"/>
                      </a:cubicBezTo>
                      <a:cubicBezTo>
                        <a:pt x="80" y="64"/>
                        <a:pt x="77" y="63"/>
                        <a:pt x="74" y="62"/>
                      </a:cubicBezTo>
                      <a:cubicBezTo>
                        <a:pt x="71" y="60"/>
                        <a:pt x="69" y="59"/>
                        <a:pt x="66" y="58"/>
                      </a:cubicBezTo>
                      <a:moveTo>
                        <a:pt x="115" y="58"/>
                      </a:moveTo>
                      <a:cubicBezTo>
                        <a:pt x="115" y="58"/>
                        <a:pt x="115" y="58"/>
                        <a:pt x="114" y="58"/>
                      </a:cubicBezTo>
                      <a:cubicBezTo>
                        <a:pt x="117" y="60"/>
                        <a:pt x="117" y="60"/>
                        <a:pt x="117" y="60"/>
                      </a:cubicBezTo>
                      <a:cubicBezTo>
                        <a:pt x="127" y="65"/>
                        <a:pt x="127" y="65"/>
                        <a:pt x="127" y="65"/>
                      </a:cubicBezTo>
                      <a:cubicBezTo>
                        <a:pt x="128" y="64"/>
                        <a:pt x="128" y="64"/>
                        <a:pt x="128" y="64"/>
                      </a:cubicBezTo>
                      <a:cubicBezTo>
                        <a:pt x="123" y="62"/>
                        <a:pt x="123" y="62"/>
                        <a:pt x="123" y="62"/>
                      </a:cubicBezTo>
                      <a:cubicBezTo>
                        <a:pt x="121" y="61"/>
                        <a:pt x="118" y="59"/>
                        <a:pt x="115" y="58"/>
                      </a:cubicBezTo>
                      <a:moveTo>
                        <a:pt x="13" y="57"/>
                      </a:moveTo>
                      <a:cubicBezTo>
                        <a:pt x="12" y="58"/>
                        <a:pt x="12" y="58"/>
                        <a:pt x="12" y="58"/>
                      </a:cubicBezTo>
                      <a:cubicBezTo>
                        <a:pt x="13" y="58"/>
                        <a:pt x="14" y="59"/>
                        <a:pt x="15" y="59"/>
                      </a:cubicBezTo>
                      <a:cubicBezTo>
                        <a:pt x="15" y="59"/>
                        <a:pt x="15" y="59"/>
                        <a:pt x="15" y="59"/>
                      </a:cubicBezTo>
                      <a:cubicBezTo>
                        <a:pt x="14" y="58"/>
                        <a:pt x="13" y="58"/>
                        <a:pt x="13" y="57"/>
                      </a:cubicBezTo>
                      <a:moveTo>
                        <a:pt x="67" y="57"/>
                      </a:moveTo>
                      <a:cubicBezTo>
                        <a:pt x="67" y="57"/>
                        <a:pt x="67" y="57"/>
                        <a:pt x="67" y="57"/>
                      </a:cubicBezTo>
                      <a:cubicBezTo>
                        <a:pt x="67" y="57"/>
                        <a:pt x="67" y="58"/>
                        <a:pt x="68" y="58"/>
                      </a:cubicBezTo>
                      <a:cubicBezTo>
                        <a:pt x="70" y="59"/>
                        <a:pt x="74" y="61"/>
                        <a:pt x="79" y="64"/>
                      </a:cubicBezTo>
                      <a:cubicBezTo>
                        <a:pt x="80" y="64"/>
                        <a:pt x="81" y="65"/>
                        <a:pt x="82" y="65"/>
                      </a:cubicBezTo>
                      <a:cubicBezTo>
                        <a:pt x="82" y="65"/>
                        <a:pt x="82" y="65"/>
                        <a:pt x="82" y="65"/>
                      </a:cubicBezTo>
                      <a:cubicBezTo>
                        <a:pt x="75" y="62"/>
                        <a:pt x="70" y="59"/>
                        <a:pt x="67" y="57"/>
                      </a:cubicBezTo>
                      <a:moveTo>
                        <a:pt x="90" y="57"/>
                      </a:moveTo>
                      <a:cubicBezTo>
                        <a:pt x="90" y="57"/>
                        <a:pt x="90" y="57"/>
                        <a:pt x="90" y="57"/>
                      </a:cubicBezTo>
                      <a:cubicBezTo>
                        <a:pt x="93" y="59"/>
                        <a:pt x="96" y="61"/>
                        <a:pt x="100" y="63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4"/>
                        <a:pt x="103" y="64"/>
                        <a:pt x="103" y="64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3" y="59"/>
                        <a:pt x="92" y="58"/>
                        <a:pt x="90" y="57"/>
                      </a:cubicBezTo>
                      <a:moveTo>
                        <a:pt x="63" y="56"/>
                      </a:moveTo>
                      <a:cubicBezTo>
                        <a:pt x="63" y="57"/>
                        <a:pt x="62" y="58"/>
                        <a:pt x="62" y="58"/>
                      </a:cubicBezTo>
                      <a:cubicBezTo>
                        <a:pt x="63" y="59"/>
                        <a:pt x="63" y="59"/>
                        <a:pt x="63" y="59"/>
                      </a:cubicBezTo>
                      <a:cubicBezTo>
                        <a:pt x="64" y="58"/>
                        <a:pt x="64" y="57"/>
                        <a:pt x="65" y="57"/>
                      </a:cubicBezTo>
                      <a:cubicBezTo>
                        <a:pt x="64" y="57"/>
                        <a:pt x="64" y="56"/>
                        <a:pt x="63" y="56"/>
                      </a:cubicBezTo>
                      <a:moveTo>
                        <a:pt x="64" y="56"/>
                      </a:moveTo>
                      <a:cubicBezTo>
                        <a:pt x="64" y="56"/>
                        <a:pt x="64" y="56"/>
                        <a:pt x="65" y="56"/>
                      </a:cubicBezTo>
                      <a:cubicBezTo>
                        <a:pt x="65" y="56"/>
                        <a:pt x="65" y="56"/>
                        <a:pt x="65" y="56"/>
                      </a:cubicBezTo>
                      <a:cubicBezTo>
                        <a:pt x="64" y="56"/>
                        <a:pt x="64" y="56"/>
                        <a:pt x="64" y="56"/>
                      </a:cubicBezTo>
                      <a:moveTo>
                        <a:pt x="109" y="56"/>
                      </a:moveTo>
                      <a:cubicBezTo>
                        <a:pt x="108" y="58"/>
                        <a:pt x="108" y="58"/>
                        <a:pt x="108" y="58"/>
                      </a:cubicBezTo>
                      <a:cubicBezTo>
                        <a:pt x="108" y="58"/>
                        <a:pt x="108" y="58"/>
                        <a:pt x="108" y="58"/>
                      </a:cubicBezTo>
                      <a:cubicBezTo>
                        <a:pt x="110" y="59"/>
                        <a:pt x="111" y="60"/>
                        <a:pt x="112" y="60"/>
                      </a:cubicBezTo>
                      <a:cubicBezTo>
                        <a:pt x="113" y="60"/>
                        <a:pt x="113" y="59"/>
                        <a:pt x="114" y="58"/>
                      </a:cubicBezTo>
                      <a:cubicBezTo>
                        <a:pt x="109" y="56"/>
                        <a:pt x="109" y="56"/>
                        <a:pt x="109" y="56"/>
                      </a:cubicBezTo>
                      <a:moveTo>
                        <a:pt x="41" y="56"/>
                      </a:moveTo>
                      <a:cubicBezTo>
                        <a:pt x="41" y="56"/>
                        <a:pt x="40" y="56"/>
                        <a:pt x="40" y="56"/>
                      </a:cubicBezTo>
                      <a:cubicBezTo>
                        <a:pt x="40" y="56"/>
                        <a:pt x="40" y="56"/>
                        <a:pt x="40" y="56"/>
                      </a:cubicBezTo>
                      <a:cubicBezTo>
                        <a:pt x="40" y="56"/>
                        <a:pt x="40" y="56"/>
                        <a:pt x="40" y="56"/>
                      </a:cubicBez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40" y="57"/>
                        <a:pt x="40" y="58"/>
                        <a:pt x="41" y="58"/>
                      </a:cubicBezTo>
                      <a:cubicBezTo>
                        <a:pt x="42" y="58"/>
                        <a:pt x="42" y="58"/>
                        <a:pt x="42" y="58"/>
                      </a:cubicBezTo>
                      <a:cubicBezTo>
                        <a:pt x="43" y="57"/>
                        <a:pt x="43" y="57"/>
                        <a:pt x="43" y="57"/>
                      </a:cubicBezTo>
                      <a:cubicBezTo>
                        <a:pt x="42" y="57"/>
                        <a:pt x="41" y="56"/>
                        <a:pt x="41" y="56"/>
                      </a:cubicBezTo>
                      <a:moveTo>
                        <a:pt x="117" y="55"/>
                      </a:moveTo>
                      <a:cubicBezTo>
                        <a:pt x="116" y="56"/>
                        <a:pt x="116" y="56"/>
                        <a:pt x="116" y="56"/>
                      </a:cubicBezTo>
                      <a:cubicBezTo>
                        <a:pt x="126" y="62"/>
                        <a:pt x="126" y="62"/>
                        <a:pt x="126" y="62"/>
                      </a:cubicBezTo>
                      <a:cubicBezTo>
                        <a:pt x="127" y="63"/>
                        <a:pt x="127" y="63"/>
                        <a:pt x="128" y="64"/>
                      </a:cubicBezTo>
                      <a:cubicBezTo>
                        <a:pt x="129" y="63"/>
                        <a:pt x="129" y="63"/>
                        <a:pt x="129" y="63"/>
                      </a:cubicBezTo>
                      <a:cubicBezTo>
                        <a:pt x="129" y="63"/>
                        <a:pt x="129" y="63"/>
                        <a:pt x="129" y="63"/>
                      </a:cubicBezTo>
                      <a:cubicBezTo>
                        <a:pt x="126" y="61"/>
                        <a:pt x="126" y="61"/>
                        <a:pt x="126" y="61"/>
                      </a:cubicBezTo>
                      <a:cubicBezTo>
                        <a:pt x="123" y="59"/>
                        <a:pt x="120" y="57"/>
                        <a:pt x="117" y="55"/>
                      </a:cubicBezTo>
                      <a:moveTo>
                        <a:pt x="62" y="55"/>
                      </a:moveTo>
                      <a:cubicBezTo>
                        <a:pt x="61" y="56"/>
                        <a:pt x="61" y="57"/>
                        <a:pt x="60" y="58"/>
                      </a:cubicBezTo>
                      <a:cubicBezTo>
                        <a:pt x="62" y="58"/>
                        <a:pt x="62" y="58"/>
                        <a:pt x="62" y="58"/>
                      </a:cubicBezTo>
                      <a:cubicBezTo>
                        <a:pt x="63" y="56"/>
                        <a:pt x="63" y="56"/>
                        <a:pt x="63" y="56"/>
                      </a:cubicBezTo>
                      <a:cubicBezTo>
                        <a:pt x="63" y="56"/>
                        <a:pt x="62" y="56"/>
                        <a:pt x="62" y="55"/>
                      </a:cubicBezTo>
                      <a:moveTo>
                        <a:pt x="92" y="55"/>
                      </a:moveTo>
                      <a:cubicBezTo>
                        <a:pt x="92" y="55"/>
                        <a:pt x="91" y="55"/>
                        <a:pt x="91" y="55"/>
                      </a:cubicBezTo>
                      <a:cubicBezTo>
                        <a:pt x="93" y="57"/>
                        <a:pt x="95" y="58"/>
                        <a:pt x="97" y="59"/>
                      </a:cubicBezTo>
                      <a:cubicBezTo>
                        <a:pt x="98" y="60"/>
                        <a:pt x="102" y="61"/>
                        <a:pt x="104" y="63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2" y="55"/>
                        <a:pt x="92" y="55"/>
                        <a:pt x="92" y="55"/>
                      </a:cubicBezTo>
                      <a:moveTo>
                        <a:pt x="109" y="55"/>
                      </a:moveTo>
                      <a:cubicBezTo>
                        <a:pt x="109" y="55"/>
                        <a:pt x="109" y="55"/>
                        <a:pt x="109" y="55"/>
                      </a:cubicBezTo>
                      <a:cubicBezTo>
                        <a:pt x="114" y="58"/>
                        <a:pt x="114" y="58"/>
                        <a:pt x="114" y="58"/>
                      </a:cubicBezTo>
                      <a:cubicBezTo>
                        <a:pt x="114" y="58"/>
                        <a:pt x="114" y="57"/>
                        <a:pt x="114" y="57"/>
                      </a:cubicBezTo>
                      <a:cubicBezTo>
                        <a:pt x="113" y="56"/>
                        <a:pt x="111" y="55"/>
                        <a:pt x="109" y="55"/>
                      </a:cubicBezTo>
                      <a:moveTo>
                        <a:pt x="6" y="54"/>
                      </a:moveTo>
                      <a:cubicBezTo>
                        <a:pt x="6" y="54"/>
                        <a:pt x="6" y="54"/>
                        <a:pt x="5" y="54"/>
                      </a:cubicBezTo>
                      <a:cubicBezTo>
                        <a:pt x="6" y="54"/>
                        <a:pt x="6" y="54"/>
                        <a:pt x="6" y="54"/>
                      </a:cubicBezTo>
                      <a:cubicBezTo>
                        <a:pt x="7" y="55"/>
                        <a:pt x="7" y="55"/>
                        <a:pt x="7" y="55"/>
                      </a:cubicBezTo>
                      <a:cubicBezTo>
                        <a:pt x="7" y="55"/>
                        <a:pt x="6" y="55"/>
                        <a:pt x="5" y="54"/>
                      </a:cubicBezTo>
                      <a:cubicBezTo>
                        <a:pt x="5" y="54"/>
                        <a:pt x="5" y="55"/>
                        <a:pt x="5" y="55"/>
                      </a:cubicBezTo>
                      <a:cubicBezTo>
                        <a:pt x="6" y="55"/>
                        <a:pt x="7" y="56"/>
                        <a:pt x="8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6" y="54"/>
                        <a:pt x="6" y="54"/>
                        <a:pt x="6" y="54"/>
                      </a:cubicBezTo>
                      <a:moveTo>
                        <a:pt x="35" y="54"/>
                      </a:moveTo>
                      <a:cubicBezTo>
                        <a:pt x="34" y="55"/>
                        <a:pt x="34" y="55"/>
                        <a:pt x="34" y="55"/>
                      </a:cubicBezTo>
                      <a:cubicBezTo>
                        <a:pt x="35" y="55"/>
                        <a:pt x="36" y="55"/>
                        <a:pt x="37" y="56"/>
                      </a:cubicBezTo>
                      <a:cubicBezTo>
                        <a:pt x="37" y="56"/>
                        <a:pt x="37" y="55"/>
                        <a:pt x="38" y="55"/>
                      </a:cubicBezTo>
                      <a:cubicBezTo>
                        <a:pt x="35" y="54"/>
                        <a:pt x="35" y="54"/>
                        <a:pt x="35" y="54"/>
                      </a:cubicBezTo>
                      <a:moveTo>
                        <a:pt x="81" y="53"/>
                      </a:moveTo>
                      <a:cubicBezTo>
                        <a:pt x="81" y="54"/>
                        <a:pt x="80" y="54"/>
                        <a:pt x="80" y="55"/>
                      </a:cubicBezTo>
                      <a:cubicBezTo>
                        <a:pt x="80" y="56"/>
                        <a:pt x="79" y="56"/>
                        <a:pt x="79" y="56"/>
                      </a:cubicBezTo>
                      <a:cubicBezTo>
                        <a:pt x="80" y="57"/>
                        <a:pt x="81" y="58"/>
                        <a:pt x="82" y="58"/>
                      </a:cubicBezTo>
                      <a:cubicBezTo>
                        <a:pt x="83" y="59"/>
                        <a:pt x="84" y="60"/>
                        <a:pt x="85" y="61"/>
                      </a:cubicBezTo>
                      <a:cubicBezTo>
                        <a:pt x="86" y="61"/>
                        <a:pt x="86" y="60"/>
                        <a:pt x="86" y="59"/>
                      </a:cubicBezTo>
                      <a:cubicBezTo>
                        <a:pt x="88" y="57"/>
                        <a:pt x="88" y="57"/>
                        <a:pt x="88" y="57"/>
                      </a:cubicBezTo>
                      <a:cubicBezTo>
                        <a:pt x="86" y="56"/>
                        <a:pt x="83" y="55"/>
                        <a:pt x="81" y="53"/>
                      </a:cubicBezTo>
                      <a:moveTo>
                        <a:pt x="118" y="53"/>
                      </a:moveTo>
                      <a:cubicBezTo>
                        <a:pt x="118" y="54"/>
                        <a:pt x="117" y="54"/>
                        <a:pt x="117" y="55"/>
                      </a:cubicBezTo>
                      <a:cubicBezTo>
                        <a:pt x="121" y="58"/>
                        <a:pt x="125" y="60"/>
                        <a:pt x="129" y="62"/>
                      </a:cubicBezTo>
                      <a:cubicBezTo>
                        <a:pt x="130" y="61"/>
                        <a:pt x="130" y="61"/>
                        <a:pt x="130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0" y="54"/>
                        <a:pt x="119" y="54"/>
                        <a:pt x="118" y="53"/>
                      </a:cubicBezTo>
                      <a:moveTo>
                        <a:pt x="36" y="52"/>
                      </a:moveTo>
                      <a:cubicBezTo>
                        <a:pt x="35" y="53"/>
                        <a:pt x="35" y="53"/>
                        <a:pt x="35" y="53"/>
                      </a:cubicBezTo>
                      <a:cubicBezTo>
                        <a:pt x="36" y="54"/>
                        <a:pt x="37" y="54"/>
                        <a:pt x="38" y="55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7" y="53"/>
                        <a:pt x="36" y="53"/>
                        <a:pt x="36" y="52"/>
                      </a:cubicBezTo>
                      <a:moveTo>
                        <a:pt x="82" y="52"/>
                      </a:moveTo>
                      <a:cubicBezTo>
                        <a:pt x="82" y="52"/>
                        <a:pt x="82" y="52"/>
                        <a:pt x="82" y="53"/>
                      </a:cubicBezTo>
                      <a:cubicBezTo>
                        <a:pt x="84" y="54"/>
                        <a:pt x="86" y="55"/>
                        <a:pt x="88" y="56"/>
                      </a:cubicBezTo>
                      <a:cubicBezTo>
                        <a:pt x="89" y="56"/>
                        <a:pt x="89" y="56"/>
                        <a:pt x="89" y="56"/>
                      </a:cubicBezTo>
                      <a:cubicBezTo>
                        <a:pt x="86" y="55"/>
                        <a:pt x="84" y="54"/>
                        <a:pt x="82" y="52"/>
                      </a:cubicBezTo>
                      <a:moveTo>
                        <a:pt x="111" y="52"/>
                      </a:move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5" y="56"/>
                        <a:pt x="115" y="56"/>
                        <a:pt x="115" y="56"/>
                      </a:cubicBezTo>
                      <a:cubicBezTo>
                        <a:pt x="115" y="55"/>
                        <a:pt x="115" y="55"/>
                        <a:pt x="116" y="55"/>
                      </a:cubicBezTo>
                      <a:cubicBezTo>
                        <a:pt x="114" y="54"/>
                        <a:pt x="113" y="53"/>
                        <a:pt x="111" y="52"/>
                      </a:cubicBezTo>
                      <a:moveTo>
                        <a:pt x="56" y="52"/>
                      </a:moveTo>
                      <a:cubicBezTo>
                        <a:pt x="55" y="53"/>
                        <a:pt x="55" y="53"/>
                        <a:pt x="54" y="54"/>
                      </a:cubicBezTo>
                      <a:cubicBezTo>
                        <a:pt x="58" y="56"/>
                        <a:pt x="58" y="56"/>
                        <a:pt x="58" y="56"/>
                      </a:cubicBezTo>
                      <a:cubicBezTo>
                        <a:pt x="59" y="56"/>
                        <a:pt x="59" y="55"/>
                        <a:pt x="60" y="54"/>
                      </a:cubicBezTo>
                      <a:cubicBezTo>
                        <a:pt x="59" y="54"/>
                        <a:pt x="59" y="54"/>
                        <a:pt x="59" y="54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moveTo>
                        <a:pt x="94" y="51"/>
                      </a:moveTo>
                      <a:cubicBezTo>
                        <a:pt x="93" y="52"/>
                        <a:pt x="93" y="53"/>
                        <a:pt x="92" y="54"/>
                      </a:cubicBezTo>
                      <a:cubicBezTo>
                        <a:pt x="97" y="57"/>
                        <a:pt x="97" y="57"/>
                        <a:pt x="97" y="57"/>
                      </a:cubicBezTo>
                      <a:cubicBezTo>
                        <a:pt x="99" y="60"/>
                        <a:pt x="103" y="59"/>
                        <a:pt x="104" y="62"/>
                      </a:cubicBezTo>
                      <a:cubicBezTo>
                        <a:pt x="106" y="59"/>
                        <a:pt x="106" y="59"/>
                        <a:pt x="106" y="59"/>
                      </a:cubicBezTo>
                      <a:cubicBezTo>
                        <a:pt x="94" y="51"/>
                        <a:pt x="94" y="51"/>
                        <a:pt x="94" y="51"/>
                      </a:cubicBezTo>
                      <a:moveTo>
                        <a:pt x="83" y="50"/>
                      </a:moveTo>
                      <a:cubicBezTo>
                        <a:pt x="83" y="50"/>
                        <a:pt x="83" y="50"/>
                        <a:pt x="83" y="51"/>
                      </a:cubicBezTo>
                      <a:cubicBezTo>
                        <a:pt x="85" y="52"/>
                        <a:pt x="87" y="53"/>
                        <a:pt x="90" y="54"/>
                      </a:cubicBezTo>
                      <a:cubicBezTo>
                        <a:pt x="90" y="54"/>
                        <a:pt x="90" y="54"/>
                        <a:pt x="90" y="54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moveTo>
                        <a:pt x="112" y="50"/>
                      </a:moveTo>
                      <a:cubicBezTo>
                        <a:pt x="111" y="52"/>
                        <a:pt x="111" y="52"/>
                        <a:pt x="111" y="52"/>
                      </a:cubicBezTo>
                      <a:cubicBezTo>
                        <a:pt x="113" y="53"/>
                        <a:pt x="114" y="54"/>
                        <a:pt x="116" y="54"/>
                      </a:cubicBezTo>
                      <a:cubicBezTo>
                        <a:pt x="116" y="54"/>
                        <a:pt x="117" y="53"/>
                        <a:pt x="117" y="53"/>
                      </a:cubicBezTo>
                      <a:cubicBezTo>
                        <a:pt x="115" y="52"/>
                        <a:pt x="114" y="51"/>
                        <a:pt x="112" y="50"/>
                      </a:cubicBezTo>
                      <a:moveTo>
                        <a:pt x="121" y="49"/>
                      </a:moveTo>
                      <a:cubicBezTo>
                        <a:pt x="120" y="50"/>
                        <a:pt x="120" y="51"/>
                        <a:pt x="119" y="52"/>
                      </a:cubicBezTo>
                      <a:cubicBezTo>
                        <a:pt x="132" y="58"/>
                        <a:pt x="132" y="58"/>
                        <a:pt x="132" y="58"/>
                      </a:cubicBezTo>
                      <a:cubicBezTo>
                        <a:pt x="133" y="56"/>
                        <a:pt x="133" y="56"/>
                        <a:pt x="133" y="56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moveTo>
                        <a:pt x="24" y="49"/>
                      </a:moveTo>
                      <a:cubicBezTo>
                        <a:pt x="24" y="49"/>
                        <a:pt x="24" y="49"/>
                        <a:pt x="24" y="50"/>
                      </a:cubicBezTo>
                      <a:cubicBezTo>
                        <a:pt x="25" y="50"/>
                        <a:pt x="26" y="50"/>
                        <a:pt x="26" y="51"/>
                      </a:cubicBezTo>
                      <a:cubicBezTo>
                        <a:pt x="27" y="51"/>
                        <a:pt x="27" y="50"/>
                        <a:pt x="27" y="50"/>
                      </a:cubicBezTo>
                      <a:cubicBezTo>
                        <a:pt x="26" y="50"/>
                        <a:pt x="25" y="49"/>
                        <a:pt x="24" y="49"/>
                      </a:cubicBezTo>
                      <a:moveTo>
                        <a:pt x="95" y="49"/>
                      </a:moveTo>
                      <a:cubicBezTo>
                        <a:pt x="95" y="49"/>
                        <a:pt x="95" y="50"/>
                        <a:pt x="94" y="51"/>
                      </a:cubicBezTo>
                      <a:cubicBezTo>
                        <a:pt x="99" y="53"/>
                        <a:pt x="103" y="55"/>
                        <a:pt x="107" y="57"/>
                      </a:cubicBezTo>
                      <a:cubicBezTo>
                        <a:pt x="108" y="55"/>
                        <a:pt x="108" y="55"/>
                        <a:pt x="108" y="55"/>
                      </a:cubicBezTo>
                      <a:cubicBezTo>
                        <a:pt x="98" y="50"/>
                        <a:pt x="98" y="50"/>
                        <a:pt x="98" y="50"/>
                      </a:cubicBezTo>
                      <a:cubicBezTo>
                        <a:pt x="97" y="50"/>
                        <a:pt x="96" y="49"/>
                        <a:pt x="95" y="49"/>
                      </a:cubicBezTo>
                      <a:moveTo>
                        <a:pt x="73" y="48"/>
                      </a:moveTo>
                      <a:cubicBezTo>
                        <a:pt x="72" y="49"/>
                        <a:pt x="72" y="49"/>
                        <a:pt x="72" y="50"/>
                      </a:cubicBezTo>
                      <a:cubicBezTo>
                        <a:pt x="70" y="52"/>
                        <a:pt x="70" y="52"/>
                        <a:pt x="70" y="52"/>
                      </a:cubicBezTo>
                      <a:cubicBezTo>
                        <a:pt x="73" y="53"/>
                        <a:pt x="76" y="55"/>
                        <a:pt x="79" y="56"/>
                      </a:cubicBezTo>
                      <a:cubicBezTo>
                        <a:pt x="79" y="55"/>
                        <a:pt x="80" y="54"/>
                        <a:pt x="80" y="53"/>
                      </a:cubicBezTo>
                      <a:cubicBezTo>
                        <a:pt x="79" y="52"/>
                        <a:pt x="77" y="51"/>
                        <a:pt x="75" y="50"/>
                      </a:cubicBezTo>
                      <a:cubicBezTo>
                        <a:pt x="73" y="48"/>
                        <a:pt x="73" y="48"/>
                        <a:pt x="73" y="48"/>
                      </a:cubicBezTo>
                      <a:moveTo>
                        <a:pt x="96" y="47"/>
                      </a:moveTo>
                      <a:cubicBezTo>
                        <a:pt x="96" y="48"/>
                        <a:pt x="96" y="48"/>
                        <a:pt x="96" y="48"/>
                      </a:cubicBezTo>
                      <a:cubicBezTo>
                        <a:pt x="109" y="55"/>
                        <a:pt x="109" y="55"/>
                        <a:pt x="109" y="55"/>
                      </a:cubicBezTo>
                      <a:cubicBezTo>
                        <a:pt x="109" y="54"/>
                        <a:pt x="109" y="54"/>
                        <a:pt x="109" y="54"/>
                      </a:cubicBezTo>
                      <a:cubicBezTo>
                        <a:pt x="105" y="52"/>
                        <a:pt x="100" y="50"/>
                        <a:pt x="96" y="47"/>
                      </a:cubicBezTo>
                      <a:moveTo>
                        <a:pt x="73" y="47"/>
                      </a:moveTo>
                      <a:cubicBezTo>
                        <a:pt x="73" y="47"/>
                        <a:pt x="73" y="48"/>
                        <a:pt x="73" y="48"/>
                      </a:cubicBezTo>
                      <a:cubicBezTo>
                        <a:pt x="76" y="49"/>
                        <a:pt x="78" y="50"/>
                        <a:pt x="81" y="52"/>
                      </a:cubicBezTo>
                      <a:cubicBezTo>
                        <a:pt x="81" y="52"/>
                        <a:pt x="81" y="52"/>
                        <a:pt x="81" y="52"/>
                      </a:cubicBezTo>
                      <a:cubicBezTo>
                        <a:pt x="78" y="50"/>
                        <a:pt x="76" y="49"/>
                        <a:pt x="73" y="47"/>
                      </a:cubicBezTo>
                      <a:moveTo>
                        <a:pt x="122" y="47"/>
                      </a:moveTo>
                      <a:cubicBezTo>
                        <a:pt x="122" y="48"/>
                        <a:pt x="122" y="48"/>
                        <a:pt x="122" y="48"/>
                      </a:cubicBezTo>
                      <a:cubicBezTo>
                        <a:pt x="126" y="50"/>
                        <a:pt x="130" y="53"/>
                        <a:pt x="134" y="55"/>
                      </a:cubicBezTo>
                      <a:cubicBezTo>
                        <a:pt x="134" y="54"/>
                        <a:pt x="134" y="54"/>
                        <a:pt x="134" y="54"/>
                      </a:cubicBezTo>
                      <a:cubicBezTo>
                        <a:pt x="130" y="52"/>
                        <a:pt x="126" y="50"/>
                        <a:pt x="122" y="47"/>
                      </a:cubicBezTo>
                      <a:moveTo>
                        <a:pt x="20" y="47"/>
                      </a:moveTo>
                      <a:cubicBezTo>
                        <a:pt x="19" y="47"/>
                        <a:pt x="19" y="47"/>
                        <a:pt x="19" y="47"/>
                      </a:cubicBezTo>
                      <a:cubicBezTo>
                        <a:pt x="20" y="48"/>
                        <a:pt x="21" y="48"/>
                        <a:pt x="22" y="48"/>
                      </a:cubicBezTo>
                      <a:cubicBezTo>
                        <a:pt x="22" y="48"/>
                        <a:pt x="22" y="48"/>
                        <a:pt x="22" y="48"/>
                      </a:cubicBezTo>
                      <a:cubicBezTo>
                        <a:pt x="21" y="47"/>
                        <a:pt x="21" y="47"/>
                        <a:pt x="20" y="47"/>
                      </a:cubicBezTo>
                      <a:moveTo>
                        <a:pt x="70" y="46"/>
                      </a:moveTo>
                      <a:cubicBezTo>
                        <a:pt x="69" y="48"/>
                        <a:pt x="68" y="49"/>
                        <a:pt x="67" y="50"/>
                      </a:cubicBezTo>
                      <a:cubicBezTo>
                        <a:pt x="68" y="50"/>
                        <a:pt x="68" y="50"/>
                        <a:pt x="69" y="51"/>
                      </a:cubicBezTo>
                      <a:cubicBezTo>
                        <a:pt x="69" y="49"/>
                        <a:pt x="70" y="48"/>
                        <a:pt x="71" y="47"/>
                      </a:cubicBezTo>
                      <a:cubicBezTo>
                        <a:pt x="70" y="46"/>
                        <a:pt x="70" y="46"/>
                        <a:pt x="70" y="46"/>
                      </a:cubicBezTo>
                      <a:moveTo>
                        <a:pt x="86" y="46"/>
                      </a:moveTo>
                      <a:cubicBezTo>
                        <a:pt x="85" y="47"/>
                        <a:pt x="84" y="48"/>
                        <a:pt x="84" y="49"/>
                      </a:cubicBezTo>
                      <a:cubicBezTo>
                        <a:pt x="90" y="53"/>
                        <a:pt x="90" y="53"/>
                        <a:pt x="90" y="53"/>
                      </a:cubicBezTo>
                      <a:cubicBezTo>
                        <a:pt x="92" y="50"/>
                        <a:pt x="92" y="50"/>
                        <a:pt x="92" y="50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moveTo>
                        <a:pt x="26" y="46"/>
                      </a:moveTo>
                      <a:cubicBezTo>
                        <a:pt x="26" y="46"/>
                        <a:pt x="26" y="47"/>
                        <a:pt x="25" y="47"/>
                      </a:cubicBezTo>
                      <a:cubicBezTo>
                        <a:pt x="26" y="47"/>
                        <a:pt x="27" y="48"/>
                        <a:pt x="28" y="48"/>
                      </a:cubicBezTo>
                      <a:cubicBezTo>
                        <a:pt x="28" y="48"/>
                        <a:pt x="28" y="48"/>
                        <a:pt x="28" y="48"/>
                      </a:cubicBezTo>
                      <a:cubicBezTo>
                        <a:pt x="27" y="47"/>
                        <a:pt x="27" y="47"/>
                        <a:pt x="26" y="46"/>
                      </a:cubicBezTo>
                      <a:moveTo>
                        <a:pt x="46" y="46"/>
                      </a:moveTo>
                      <a:cubicBezTo>
                        <a:pt x="46" y="47"/>
                        <a:pt x="45" y="48"/>
                        <a:pt x="44" y="49"/>
                      </a:cubicBezTo>
                      <a:cubicBezTo>
                        <a:pt x="45" y="49"/>
                        <a:pt x="46" y="50"/>
                        <a:pt x="47" y="50"/>
                      </a:cubicBezTo>
                      <a:cubicBezTo>
                        <a:pt x="48" y="47"/>
                        <a:pt x="48" y="47"/>
                        <a:pt x="48" y="47"/>
                      </a:cubicBezTo>
                      <a:cubicBezTo>
                        <a:pt x="46" y="46"/>
                        <a:pt x="46" y="46"/>
                        <a:pt x="46" y="46"/>
                      </a:cubicBezTo>
                      <a:moveTo>
                        <a:pt x="123" y="46"/>
                      </a:moveTo>
                      <a:cubicBezTo>
                        <a:pt x="123" y="46"/>
                        <a:pt x="123" y="47"/>
                        <a:pt x="122" y="47"/>
                      </a:cubicBezTo>
                      <a:cubicBezTo>
                        <a:pt x="126" y="50"/>
                        <a:pt x="130" y="52"/>
                        <a:pt x="134" y="54"/>
                      </a:cubicBezTo>
                      <a:cubicBezTo>
                        <a:pt x="135" y="53"/>
                        <a:pt x="135" y="53"/>
                        <a:pt x="135" y="53"/>
                      </a:cubicBezTo>
                      <a:cubicBezTo>
                        <a:pt x="131" y="50"/>
                        <a:pt x="131" y="50"/>
                        <a:pt x="131" y="50"/>
                      </a:cubicBezTo>
                      <a:cubicBezTo>
                        <a:pt x="131" y="50"/>
                        <a:pt x="131" y="50"/>
                        <a:pt x="131" y="50"/>
                      </a:cubicBezTo>
                      <a:cubicBezTo>
                        <a:pt x="131" y="50"/>
                        <a:pt x="131" y="50"/>
                        <a:pt x="131" y="50"/>
                      </a:cubicBezTo>
                      <a:cubicBezTo>
                        <a:pt x="123" y="46"/>
                        <a:pt x="123" y="46"/>
                        <a:pt x="123" y="46"/>
                      </a:cubicBezTo>
                      <a:moveTo>
                        <a:pt x="70" y="46"/>
                      </a:moveTo>
                      <a:cubicBezTo>
                        <a:pt x="70" y="46"/>
                        <a:pt x="70" y="46"/>
                        <a:pt x="70" y="46"/>
                      </a:cubicBezTo>
                      <a:cubicBezTo>
                        <a:pt x="70" y="46"/>
                        <a:pt x="71" y="46"/>
                        <a:pt x="71" y="47"/>
                      </a:cubicBezTo>
                      <a:cubicBezTo>
                        <a:pt x="71" y="46"/>
                        <a:pt x="71" y="46"/>
                        <a:pt x="71" y="46"/>
                      </a:cubicBezTo>
                      <a:cubicBezTo>
                        <a:pt x="71" y="46"/>
                        <a:pt x="70" y="46"/>
                        <a:pt x="70" y="46"/>
                      </a:cubicBezTo>
                      <a:moveTo>
                        <a:pt x="43" y="46"/>
                      </a:moveTo>
                      <a:cubicBezTo>
                        <a:pt x="42" y="48"/>
                        <a:pt x="42" y="48"/>
                        <a:pt x="42" y="48"/>
                      </a:cubicBezTo>
                      <a:cubicBezTo>
                        <a:pt x="42" y="48"/>
                        <a:pt x="42" y="48"/>
                        <a:pt x="42" y="48"/>
                      </a:cubicBezTo>
                      <a:cubicBezTo>
                        <a:pt x="42" y="47"/>
                        <a:pt x="43" y="46"/>
                        <a:pt x="43" y="46"/>
                      </a:cubicBezTo>
                      <a:cubicBezTo>
                        <a:pt x="43" y="46"/>
                        <a:pt x="43" y="46"/>
                        <a:pt x="43" y="46"/>
                      </a:cubicBezTo>
                      <a:moveTo>
                        <a:pt x="68" y="45"/>
                      </a:moveTo>
                      <a:cubicBezTo>
                        <a:pt x="67" y="46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7" y="49"/>
                      </a:cubicBezTo>
                      <a:cubicBezTo>
                        <a:pt x="69" y="46"/>
                        <a:pt x="69" y="46"/>
                        <a:pt x="69" y="46"/>
                      </a:cubicBezTo>
                      <a:cubicBezTo>
                        <a:pt x="68" y="45"/>
                        <a:pt x="68" y="45"/>
                        <a:pt x="68" y="45"/>
                      </a:cubicBezTo>
                      <a:moveTo>
                        <a:pt x="75" y="45"/>
                      </a:moveTo>
                      <a:cubicBezTo>
                        <a:pt x="75" y="45"/>
                        <a:pt x="75" y="45"/>
                        <a:pt x="74" y="45"/>
                      </a:cubicBezTo>
                      <a:cubicBezTo>
                        <a:pt x="75" y="45"/>
                        <a:pt x="75" y="46"/>
                        <a:pt x="75" y="46"/>
                      </a:cubicBezTo>
                      <a:cubicBezTo>
                        <a:pt x="77" y="47"/>
                        <a:pt x="80" y="48"/>
                        <a:pt x="82" y="50"/>
                      </a:cubicBezTo>
                      <a:cubicBezTo>
                        <a:pt x="82" y="50"/>
                        <a:pt x="82" y="49"/>
                        <a:pt x="82" y="49"/>
                      </a:cubicBezTo>
                      <a:cubicBezTo>
                        <a:pt x="79" y="47"/>
                        <a:pt x="79" y="47"/>
                        <a:pt x="79" y="47"/>
                      </a:cubicBezTo>
                      <a:cubicBezTo>
                        <a:pt x="77" y="47"/>
                        <a:pt x="76" y="46"/>
                        <a:pt x="75" y="45"/>
                      </a:cubicBezTo>
                      <a:moveTo>
                        <a:pt x="134" y="45"/>
                      </a:moveTo>
                      <a:cubicBezTo>
                        <a:pt x="134" y="46"/>
                        <a:pt x="133" y="46"/>
                        <a:pt x="133" y="47"/>
                      </a:cubicBezTo>
                      <a:cubicBezTo>
                        <a:pt x="134" y="48"/>
                        <a:pt x="136" y="49"/>
                        <a:pt x="137" y="50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8" y="49"/>
                        <a:pt x="138" y="48"/>
                        <a:pt x="139" y="47"/>
                      </a:cubicBezTo>
                      <a:cubicBezTo>
                        <a:pt x="138" y="47"/>
                        <a:pt x="136" y="46"/>
                        <a:pt x="135" y="45"/>
                      </a:cubicBezTo>
                      <a:cubicBezTo>
                        <a:pt x="135" y="45"/>
                        <a:pt x="134" y="45"/>
                        <a:pt x="134" y="45"/>
                      </a:cubicBezTo>
                      <a:moveTo>
                        <a:pt x="68" y="45"/>
                      </a:moveTo>
                      <a:cubicBezTo>
                        <a:pt x="68" y="45"/>
                        <a:pt x="68" y="45"/>
                        <a:pt x="68" y="45"/>
                      </a:cubicBezTo>
                      <a:cubicBezTo>
                        <a:pt x="68" y="45"/>
                        <a:pt x="69" y="45"/>
                        <a:pt x="69" y="45"/>
                      </a:cubicBezTo>
                      <a:cubicBezTo>
                        <a:pt x="69" y="45"/>
                        <a:pt x="69" y="45"/>
                        <a:pt x="69" y="45"/>
                      </a:cubicBezTo>
                      <a:cubicBezTo>
                        <a:pt x="69" y="45"/>
                        <a:pt x="68" y="45"/>
                        <a:pt x="68" y="45"/>
                      </a:cubicBezTo>
                      <a:moveTo>
                        <a:pt x="44" y="44"/>
                      </a:moveTo>
                      <a:cubicBezTo>
                        <a:pt x="43" y="45"/>
                        <a:pt x="43" y="45"/>
                        <a:pt x="43" y="45"/>
                      </a:cubicBezTo>
                      <a:cubicBezTo>
                        <a:pt x="43" y="46"/>
                        <a:pt x="43" y="46"/>
                        <a:pt x="43" y="46"/>
                      </a:cubicBezTo>
                      <a:cubicBezTo>
                        <a:pt x="44" y="45"/>
                        <a:pt x="44" y="45"/>
                        <a:pt x="44" y="45"/>
                      </a:cubicBezTo>
                      <a:cubicBezTo>
                        <a:pt x="44" y="44"/>
                        <a:pt x="44" y="44"/>
                        <a:pt x="44" y="44"/>
                      </a:cubicBezTo>
                      <a:moveTo>
                        <a:pt x="41" y="44"/>
                      </a:moveTo>
                      <a:cubicBezTo>
                        <a:pt x="39" y="46"/>
                        <a:pt x="39" y="46"/>
                        <a:pt x="39" y="46"/>
                      </a:cubicBezTo>
                      <a:cubicBezTo>
                        <a:pt x="40" y="47"/>
                        <a:pt x="41" y="47"/>
                        <a:pt x="42" y="48"/>
                      </a:cubicBezTo>
                      <a:cubicBezTo>
                        <a:pt x="42" y="47"/>
                        <a:pt x="43" y="46"/>
                        <a:pt x="43" y="46"/>
                      </a:cubicBezTo>
                      <a:cubicBezTo>
                        <a:pt x="42" y="45"/>
                        <a:pt x="41" y="45"/>
                        <a:pt x="41" y="44"/>
                      </a:cubicBezTo>
                      <a:moveTo>
                        <a:pt x="87" y="44"/>
                      </a:moveTo>
                      <a:cubicBezTo>
                        <a:pt x="87" y="45"/>
                        <a:pt x="86" y="45"/>
                        <a:pt x="86" y="46"/>
                      </a:cubicBezTo>
                      <a:cubicBezTo>
                        <a:pt x="88" y="47"/>
                        <a:pt x="91" y="49"/>
                        <a:pt x="93" y="50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2" y="47"/>
                        <a:pt x="90" y="45"/>
                        <a:pt x="87" y="44"/>
                      </a:cubicBezTo>
                      <a:moveTo>
                        <a:pt x="98" y="44"/>
                      </a:moveTo>
                      <a:cubicBezTo>
                        <a:pt x="98" y="44"/>
                        <a:pt x="98" y="45"/>
                        <a:pt x="97" y="45"/>
                      </a:cubicBezTo>
                      <a:cubicBezTo>
                        <a:pt x="110" y="53"/>
                        <a:pt x="110" y="53"/>
                        <a:pt x="110" y="53"/>
                      </a:cubicBezTo>
                      <a:cubicBezTo>
                        <a:pt x="111" y="52"/>
                        <a:pt x="111" y="52"/>
                        <a:pt x="111" y="52"/>
                      </a:cubicBezTo>
                      <a:cubicBezTo>
                        <a:pt x="106" y="49"/>
                        <a:pt x="102" y="47"/>
                        <a:pt x="98" y="44"/>
                      </a:cubicBezTo>
                      <a:moveTo>
                        <a:pt x="22" y="44"/>
                      </a:moveTo>
                      <a:cubicBezTo>
                        <a:pt x="21" y="44"/>
                        <a:pt x="21" y="44"/>
                        <a:pt x="21" y="44"/>
                      </a:cubicBezTo>
                      <a:cubicBezTo>
                        <a:pt x="22" y="45"/>
                        <a:pt x="23" y="45"/>
                        <a:pt x="23" y="46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3" y="44"/>
                        <a:pt x="22" y="44"/>
                        <a:pt x="22" y="44"/>
                      </a:cubicBezTo>
                      <a:moveTo>
                        <a:pt x="88" y="43"/>
                      </a:moveTo>
                      <a:cubicBezTo>
                        <a:pt x="88" y="43"/>
                        <a:pt x="88" y="44"/>
                        <a:pt x="87" y="44"/>
                      </a:cubicBezTo>
                      <a:cubicBezTo>
                        <a:pt x="94" y="47"/>
                        <a:pt x="94" y="47"/>
                        <a:pt x="94" y="47"/>
                      </a:cubicBezTo>
                      <a:cubicBezTo>
                        <a:pt x="94" y="47"/>
                        <a:pt x="94" y="47"/>
                        <a:pt x="94" y="47"/>
                      </a:cubicBezTo>
                      <a:cubicBezTo>
                        <a:pt x="95" y="47"/>
                        <a:pt x="95" y="47"/>
                        <a:pt x="95" y="47"/>
                      </a:cubicBezTo>
                      <a:cubicBezTo>
                        <a:pt x="92" y="46"/>
                        <a:pt x="90" y="44"/>
                        <a:pt x="88" y="43"/>
                      </a:cubicBezTo>
                      <a:moveTo>
                        <a:pt x="72" y="43"/>
                      </a:moveTo>
                      <a:cubicBezTo>
                        <a:pt x="72" y="43"/>
                        <a:pt x="71" y="43"/>
                        <a:pt x="71" y="44"/>
                      </a:cubicBezTo>
                      <a:cubicBezTo>
                        <a:pt x="72" y="44"/>
                        <a:pt x="72" y="44"/>
                        <a:pt x="73" y="44"/>
                      </a:cubicBezTo>
                      <a:cubicBezTo>
                        <a:pt x="73" y="44"/>
                        <a:pt x="73" y="44"/>
                        <a:pt x="73" y="44"/>
                      </a:cubicBezTo>
                      <a:cubicBezTo>
                        <a:pt x="73" y="44"/>
                        <a:pt x="72" y="43"/>
                        <a:pt x="72" y="43"/>
                      </a:cubicBezTo>
                      <a:moveTo>
                        <a:pt x="41" y="43"/>
                      </a:moveTo>
                      <a:cubicBezTo>
                        <a:pt x="41" y="44"/>
                        <a:pt x="41" y="44"/>
                        <a:pt x="41" y="44"/>
                      </a:cubicBezTo>
                      <a:cubicBezTo>
                        <a:pt x="42" y="44"/>
                        <a:pt x="42" y="45"/>
                        <a:pt x="43" y="45"/>
                      </a:cubicBezTo>
                      <a:cubicBezTo>
                        <a:pt x="43" y="45"/>
                        <a:pt x="44" y="45"/>
                        <a:pt x="44" y="44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moveTo>
                        <a:pt x="12" y="43"/>
                      </a:moveTo>
                      <a:cubicBezTo>
                        <a:pt x="12" y="43"/>
                        <a:pt x="12" y="43"/>
                        <a:pt x="11" y="44"/>
                      </a:cubicBezTo>
                      <a:cubicBezTo>
                        <a:pt x="12" y="44"/>
                        <a:pt x="13" y="45"/>
                        <a:pt x="14" y="45"/>
                      </a:cubicBezTo>
                      <a:cubicBezTo>
                        <a:pt x="14" y="45"/>
                        <a:pt x="15" y="44"/>
                        <a:pt x="15" y="44"/>
                      </a:cubicBezTo>
                      <a:cubicBezTo>
                        <a:pt x="14" y="44"/>
                        <a:pt x="13" y="43"/>
                        <a:pt x="12" y="43"/>
                      </a:cubicBezTo>
                      <a:moveTo>
                        <a:pt x="62" y="42"/>
                      </a:moveTo>
                      <a:cubicBezTo>
                        <a:pt x="62" y="43"/>
                        <a:pt x="61" y="44"/>
                        <a:pt x="60" y="46"/>
                      </a:cubicBezTo>
                      <a:cubicBezTo>
                        <a:pt x="61" y="46"/>
                        <a:pt x="62" y="47"/>
                        <a:pt x="63" y="48"/>
                      </a:cubicBezTo>
                      <a:cubicBezTo>
                        <a:pt x="64" y="46"/>
                        <a:pt x="65" y="45"/>
                        <a:pt x="66" y="44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3" y="42"/>
                        <a:pt x="63" y="42"/>
                        <a:pt x="62" y="42"/>
                      </a:cubicBezTo>
                      <a:moveTo>
                        <a:pt x="99" y="42"/>
                      </a:moveTo>
                      <a:cubicBezTo>
                        <a:pt x="99" y="42"/>
                        <a:pt x="98" y="43"/>
                        <a:pt x="98" y="44"/>
                      </a:cubicBezTo>
                      <a:cubicBezTo>
                        <a:pt x="102" y="46"/>
                        <a:pt x="107" y="49"/>
                        <a:pt x="111" y="52"/>
                      </a:cubicBezTo>
                      <a:cubicBezTo>
                        <a:pt x="112" y="50"/>
                        <a:pt x="112" y="50"/>
                        <a:pt x="112" y="50"/>
                      </a:cubicBezTo>
                      <a:cubicBezTo>
                        <a:pt x="108" y="47"/>
                        <a:pt x="103" y="44"/>
                        <a:pt x="99" y="42"/>
                      </a:cubicBezTo>
                      <a:moveTo>
                        <a:pt x="85" y="42"/>
                      </a:moveTo>
                      <a:cubicBezTo>
                        <a:pt x="85" y="42"/>
                        <a:pt x="85" y="42"/>
                        <a:pt x="85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6" y="42"/>
                        <a:pt x="86" y="42"/>
                        <a:pt x="86" y="42"/>
                      </a:cubicBezTo>
                      <a:cubicBezTo>
                        <a:pt x="86" y="42"/>
                        <a:pt x="86" y="42"/>
                        <a:pt x="85" y="42"/>
                      </a:cubicBezTo>
                      <a:moveTo>
                        <a:pt x="70" y="42"/>
                      </a:moveTo>
                      <a:cubicBezTo>
                        <a:pt x="69" y="42"/>
                        <a:pt x="69" y="42"/>
                        <a:pt x="69" y="42"/>
                      </a:cubicBezTo>
                      <a:cubicBezTo>
                        <a:pt x="70" y="43"/>
                        <a:pt x="70" y="43"/>
                        <a:pt x="71" y="43"/>
                      </a:cubicBezTo>
                      <a:cubicBezTo>
                        <a:pt x="71" y="43"/>
                        <a:pt x="71" y="43"/>
                        <a:pt x="71" y="43"/>
                      </a:cubicBezTo>
                      <a:cubicBezTo>
                        <a:pt x="70" y="42"/>
                        <a:pt x="70" y="42"/>
                        <a:pt x="70" y="42"/>
                      </a:cubicBezTo>
                      <a:moveTo>
                        <a:pt x="63" y="42"/>
                      </a:moveTo>
                      <a:cubicBezTo>
                        <a:pt x="63" y="42"/>
                        <a:pt x="63" y="42"/>
                        <a:pt x="63" y="42"/>
                      </a:cubicBezTo>
                      <a:cubicBezTo>
                        <a:pt x="64" y="42"/>
                        <a:pt x="65" y="43"/>
                        <a:pt x="66" y="43"/>
                      </a:cubicBezTo>
                      <a:cubicBezTo>
                        <a:pt x="66" y="43"/>
                        <a:pt x="66" y="43"/>
                        <a:pt x="66" y="43"/>
                      </a:cubicBezTo>
                      <a:cubicBezTo>
                        <a:pt x="65" y="43"/>
                        <a:pt x="64" y="42"/>
                        <a:pt x="63" y="42"/>
                      </a:cubicBezTo>
                      <a:moveTo>
                        <a:pt x="127" y="41"/>
                      </a:moveTo>
                      <a:cubicBezTo>
                        <a:pt x="126" y="42"/>
                        <a:pt x="126" y="42"/>
                        <a:pt x="125" y="43"/>
                      </a:cubicBezTo>
                      <a:cubicBezTo>
                        <a:pt x="128" y="44"/>
                        <a:pt x="130" y="46"/>
                        <a:pt x="132" y="47"/>
                      </a:cubicBezTo>
                      <a:cubicBezTo>
                        <a:pt x="133" y="47"/>
                        <a:pt x="133" y="46"/>
                        <a:pt x="133" y="45"/>
                      </a:cubicBezTo>
                      <a:cubicBezTo>
                        <a:pt x="133" y="45"/>
                        <a:pt x="134" y="45"/>
                        <a:pt x="134" y="45"/>
                      </a:cubicBezTo>
                      <a:cubicBezTo>
                        <a:pt x="131" y="43"/>
                        <a:pt x="129" y="42"/>
                        <a:pt x="127" y="41"/>
                      </a:cubicBezTo>
                      <a:moveTo>
                        <a:pt x="7" y="40"/>
                      </a:moveTo>
                      <a:cubicBezTo>
                        <a:pt x="7" y="41"/>
                        <a:pt x="7" y="41"/>
                        <a:pt x="7" y="41"/>
                      </a:cubicBezTo>
                      <a:cubicBezTo>
                        <a:pt x="7" y="41"/>
                        <a:pt x="7" y="41"/>
                        <a:pt x="7" y="42"/>
                      </a:cubicBez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7" y="41"/>
                        <a:pt x="7" y="41"/>
                        <a:pt x="7" y="40"/>
                      </a:cubicBezTo>
                      <a:moveTo>
                        <a:pt x="31" y="39"/>
                      </a:moveTo>
                      <a:cubicBezTo>
                        <a:pt x="31" y="40"/>
                        <a:pt x="31" y="41"/>
                        <a:pt x="30" y="42"/>
                      </a:cubicBezTo>
                      <a:cubicBezTo>
                        <a:pt x="30" y="42"/>
                        <a:pt x="31" y="42"/>
                        <a:pt x="31" y="42"/>
                      </a:cubicBezTo>
                      <a:cubicBezTo>
                        <a:pt x="31" y="41"/>
                        <a:pt x="32" y="41"/>
                        <a:pt x="32" y="40"/>
                      </a:cubicBezTo>
                      <a:cubicBezTo>
                        <a:pt x="32" y="40"/>
                        <a:pt x="32" y="40"/>
                        <a:pt x="31" y="39"/>
                      </a:cubicBezTo>
                      <a:moveTo>
                        <a:pt x="90" y="39"/>
                      </a:move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7" y="43"/>
                        <a:pt x="97" y="43"/>
                        <a:pt x="97" y="43"/>
                      </a:cubicBezTo>
                      <a:cubicBezTo>
                        <a:pt x="95" y="42"/>
                        <a:pt x="93" y="41"/>
                        <a:pt x="90" y="39"/>
                      </a:cubicBezTo>
                      <a:moveTo>
                        <a:pt x="78" y="39"/>
                      </a:moveTo>
                      <a:cubicBezTo>
                        <a:pt x="77" y="41"/>
                        <a:pt x="76" y="42"/>
                        <a:pt x="75" y="44"/>
                      </a:cubicBezTo>
                      <a:cubicBezTo>
                        <a:pt x="75" y="44"/>
                        <a:pt x="75" y="44"/>
                        <a:pt x="75" y="44"/>
                      </a:cubicBezTo>
                      <a:cubicBezTo>
                        <a:pt x="76" y="45"/>
                        <a:pt x="76" y="45"/>
                        <a:pt x="76" y="45"/>
                      </a:cubicBezTo>
                      <a:cubicBezTo>
                        <a:pt x="82" y="49"/>
                        <a:pt x="82" y="49"/>
                        <a:pt x="82" y="49"/>
                      </a:cubicBezTo>
                      <a:cubicBezTo>
                        <a:pt x="83" y="48"/>
                        <a:pt x="84" y="47"/>
                        <a:pt x="84" y="45"/>
                      </a:cubicBezTo>
                      <a:cubicBezTo>
                        <a:pt x="84" y="45"/>
                        <a:pt x="84" y="45"/>
                        <a:pt x="84" y="45"/>
                      </a:cubicBezTo>
                      <a:cubicBezTo>
                        <a:pt x="83" y="44"/>
                        <a:pt x="83" y="44"/>
                        <a:pt x="83" y="44"/>
                      </a:cubicBezTo>
                      <a:cubicBezTo>
                        <a:pt x="83" y="45"/>
                        <a:pt x="84" y="45"/>
                        <a:pt x="84" y="45"/>
                      </a:cubicBezTo>
                      <a:cubicBezTo>
                        <a:pt x="85" y="44"/>
                        <a:pt x="85" y="44"/>
                        <a:pt x="85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4" y="44"/>
                        <a:pt x="84" y="44"/>
                        <a:pt x="84" y="44"/>
                      </a:cubicBezTo>
                      <a:cubicBezTo>
                        <a:pt x="84" y="44"/>
                        <a:pt x="84" y="44"/>
                        <a:pt x="85" y="43"/>
                      </a:cubicBezTo>
                      <a:cubicBezTo>
                        <a:pt x="83" y="42"/>
                        <a:pt x="80" y="41"/>
                        <a:pt x="78" y="39"/>
                      </a:cubicBezTo>
                      <a:cubicBezTo>
                        <a:pt x="78" y="40"/>
                        <a:pt x="77" y="40"/>
                        <a:pt x="77" y="41"/>
                      </a:cubicBezTo>
                      <a:cubicBezTo>
                        <a:pt x="77" y="40"/>
                        <a:pt x="78" y="40"/>
                        <a:pt x="78" y="39"/>
                      </a:cubicBezTo>
                      <a:cubicBezTo>
                        <a:pt x="78" y="39"/>
                        <a:pt x="78" y="39"/>
                        <a:pt x="78" y="39"/>
                      </a:cubicBezTo>
                      <a:moveTo>
                        <a:pt x="14" y="39"/>
                      </a:moveTo>
                      <a:cubicBezTo>
                        <a:pt x="14" y="39"/>
                        <a:pt x="14" y="39"/>
                        <a:pt x="14" y="40"/>
                      </a:cubicBezTo>
                      <a:cubicBezTo>
                        <a:pt x="15" y="40"/>
                        <a:pt x="15" y="41"/>
                        <a:pt x="16" y="41"/>
                      </a:cubicBezTo>
                      <a:cubicBezTo>
                        <a:pt x="16" y="41"/>
                        <a:pt x="17" y="41"/>
                        <a:pt x="17" y="41"/>
                      </a:cubicBezTo>
                      <a:cubicBezTo>
                        <a:pt x="16" y="40"/>
                        <a:pt x="15" y="40"/>
                        <a:pt x="14" y="39"/>
                      </a:cubicBezTo>
                      <a:moveTo>
                        <a:pt x="30" y="39"/>
                      </a:moveTo>
                      <a:cubicBezTo>
                        <a:pt x="30" y="39"/>
                        <a:pt x="29" y="40"/>
                        <a:pt x="29" y="41"/>
                      </a:cubicBezTo>
                      <a:cubicBezTo>
                        <a:pt x="29" y="41"/>
                        <a:pt x="30" y="41"/>
                        <a:pt x="30" y="42"/>
                      </a:cubicBezTo>
                      <a:cubicBezTo>
                        <a:pt x="31" y="41"/>
                        <a:pt x="31" y="40"/>
                        <a:pt x="31" y="39"/>
                      </a:cubicBezTo>
                      <a:cubicBezTo>
                        <a:pt x="31" y="39"/>
                        <a:pt x="30" y="39"/>
                        <a:pt x="30" y="39"/>
                      </a:cubicBezTo>
                      <a:moveTo>
                        <a:pt x="64" y="39"/>
                      </a:moveTo>
                      <a:cubicBezTo>
                        <a:pt x="64" y="39"/>
                        <a:pt x="64" y="39"/>
                        <a:pt x="64" y="39"/>
                      </a:cubicBezTo>
                      <a:cubicBezTo>
                        <a:pt x="65" y="40"/>
                        <a:pt x="66" y="40"/>
                        <a:pt x="67" y="41"/>
                      </a:cubicBezTo>
                      <a:cubicBezTo>
                        <a:pt x="67" y="41"/>
                        <a:pt x="67" y="41"/>
                        <a:pt x="67" y="41"/>
                      </a:cubicBezTo>
                      <a:cubicBezTo>
                        <a:pt x="66" y="40"/>
                        <a:pt x="65" y="39"/>
                        <a:pt x="64" y="39"/>
                      </a:cubicBezTo>
                      <a:moveTo>
                        <a:pt x="138" y="39"/>
                      </a:moveTo>
                      <a:cubicBezTo>
                        <a:pt x="138" y="39"/>
                        <a:pt x="138" y="39"/>
                        <a:pt x="138" y="39"/>
                      </a:cubicBezTo>
                      <a:cubicBezTo>
                        <a:pt x="137" y="40"/>
                        <a:pt x="137" y="40"/>
                        <a:pt x="136" y="41"/>
                      </a:cubicBezTo>
                      <a:cubicBezTo>
                        <a:pt x="138" y="42"/>
                        <a:pt x="139" y="43"/>
                        <a:pt x="141" y="44"/>
                      </a:cubicBezTo>
                      <a:cubicBezTo>
                        <a:pt x="141" y="43"/>
                        <a:pt x="142" y="42"/>
                        <a:pt x="142" y="41"/>
                      </a:cubicBezTo>
                      <a:cubicBezTo>
                        <a:pt x="138" y="39"/>
                        <a:pt x="138" y="39"/>
                        <a:pt x="138" y="39"/>
                      </a:cubicBezTo>
                      <a:moveTo>
                        <a:pt x="79" y="38"/>
                      </a:moveTo>
                      <a:cubicBezTo>
                        <a:pt x="79" y="39"/>
                        <a:pt x="79" y="39"/>
                        <a:pt x="78" y="39"/>
                      </a:cubicBezTo>
                      <a:cubicBezTo>
                        <a:pt x="85" y="42"/>
                        <a:pt x="85" y="42"/>
                        <a:pt x="85" y="42"/>
                      </a:cubicBezTo>
                      <a:cubicBezTo>
                        <a:pt x="85" y="42"/>
                        <a:pt x="85" y="42"/>
                        <a:pt x="85" y="42"/>
                      </a:cubicBezTo>
                      <a:cubicBezTo>
                        <a:pt x="85" y="42"/>
                        <a:pt x="85" y="42"/>
                        <a:pt x="85" y="42"/>
                      </a:cubicBezTo>
                      <a:cubicBezTo>
                        <a:pt x="83" y="41"/>
                        <a:pt x="81" y="39"/>
                        <a:pt x="79" y="38"/>
                      </a:cubicBezTo>
                      <a:moveTo>
                        <a:pt x="101" y="38"/>
                      </a:moveTo>
                      <a:cubicBezTo>
                        <a:pt x="101" y="39"/>
                        <a:pt x="100" y="40"/>
                        <a:pt x="100" y="41"/>
                      </a:cubicBezTo>
                      <a:cubicBezTo>
                        <a:pt x="113" y="48"/>
                        <a:pt x="113" y="48"/>
                        <a:pt x="113" y="48"/>
                      </a:cubicBezTo>
                      <a:cubicBezTo>
                        <a:pt x="114" y="47"/>
                        <a:pt x="114" y="47"/>
                        <a:pt x="114" y="47"/>
                      </a:cubicBezTo>
                      <a:cubicBezTo>
                        <a:pt x="114" y="47"/>
                        <a:pt x="113" y="48"/>
                        <a:pt x="113" y="48"/>
                      </a:cubicBezTo>
                      <a:cubicBezTo>
                        <a:pt x="118" y="51"/>
                        <a:pt x="118" y="51"/>
                        <a:pt x="118" y="51"/>
                      </a:cubicBezTo>
                      <a:cubicBezTo>
                        <a:pt x="118" y="50"/>
                        <a:pt x="119" y="49"/>
                        <a:pt x="119" y="4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2" y="39"/>
                        <a:pt x="102" y="38"/>
                        <a:pt x="101" y="38"/>
                      </a:cubicBezTo>
                      <a:moveTo>
                        <a:pt x="78" y="38"/>
                      </a:moveTo>
                      <a:cubicBezTo>
                        <a:pt x="78" y="38"/>
                        <a:pt x="78" y="38"/>
                        <a:pt x="78" y="39"/>
                      </a:cubicBezTo>
                      <a:cubicBezTo>
                        <a:pt x="78" y="39"/>
                        <a:pt x="78" y="39"/>
                        <a:pt x="78" y="39"/>
                      </a:cubicBezTo>
                      <a:cubicBezTo>
                        <a:pt x="78" y="39"/>
                        <a:pt x="79" y="38"/>
                        <a:pt x="79" y="38"/>
                      </a:cubicBezTo>
                      <a:cubicBezTo>
                        <a:pt x="79" y="38"/>
                        <a:pt x="78" y="38"/>
                        <a:pt x="78" y="38"/>
                      </a:cubicBezTo>
                      <a:moveTo>
                        <a:pt x="88" y="38"/>
                      </a:moveTo>
                      <a:cubicBezTo>
                        <a:pt x="87" y="38"/>
                        <a:pt x="87" y="38"/>
                        <a:pt x="87" y="39"/>
                      </a:cubicBezTo>
                      <a:cubicBezTo>
                        <a:pt x="88" y="39"/>
                        <a:pt x="88" y="39"/>
                        <a:pt x="88" y="39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moveTo>
                        <a:pt x="75" y="38"/>
                      </a:moveTo>
                      <a:cubicBezTo>
                        <a:pt x="74" y="39"/>
                        <a:pt x="73" y="41"/>
                        <a:pt x="72" y="42"/>
                      </a:cubicBez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4" y="42"/>
                        <a:pt x="75" y="40"/>
                        <a:pt x="76" y="39"/>
                      </a:cubicBezTo>
                      <a:cubicBezTo>
                        <a:pt x="76" y="38"/>
                        <a:pt x="76" y="38"/>
                        <a:pt x="76" y="38"/>
                      </a:cubicBezTo>
                      <a:cubicBezTo>
                        <a:pt x="76" y="38"/>
                        <a:pt x="76" y="38"/>
                        <a:pt x="75" y="38"/>
                      </a:cubicBezTo>
                      <a:moveTo>
                        <a:pt x="92" y="37"/>
                      </a:moveTo>
                      <a:cubicBezTo>
                        <a:pt x="91" y="38"/>
                        <a:pt x="91" y="39"/>
                        <a:pt x="91" y="39"/>
                      </a:cubicBezTo>
                      <a:cubicBezTo>
                        <a:pt x="93" y="40"/>
                        <a:pt x="95" y="42"/>
                        <a:pt x="97" y="43"/>
                      </a:cubicBezTo>
                      <a:cubicBezTo>
                        <a:pt x="98" y="41"/>
                        <a:pt x="98" y="41"/>
                        <a:pt x="98" y="41"/>
                      </a:cubicBezTo>
                      <a:cubicBezTo>
                        <a:pt x="96" y="40"/>
                        <a:pt x="94" y="39"/>
                        <a:pt x="92" y="37"/>
                      </a:cubicBezTo>
                      <a:moveTo>
                        <a:pt x="33" y="37"/>
                      </a:moveTo>
                      <a:cubicBezTo>
                        <a:pt x="32" y="38"/>
                        <a:pt x="32" y="38"/>
                        <a:pt x="32" y="38"/>
                      </a:cubicBezTo>
                      <a:cubicBezTo>
                        <a:pt x="32" y="39"/>
                        <a:pt x="33" y="39"/>
                        <a:pt x="33" y="39"/>
                      </a:cubicBezTo>
                      <a:cubicBezTo>
                        <a:pt x="33" y="39"/>
                        <a:pt x="33" y="38"/>
                        <a:pt x="33" y="38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moveTo>
                        <a:pt x="26" y="37"/>
                      </a:moveTo>
                      <a:cubicBezTo>
                        <a:pt x="25" y="39"/>
                        <a:pt x="25" y="39"/>
                        <a:pt x="25" y="39"/>
                      </a:cubicBezTo>
                      <a:cubicBezTo>
                        <a:pt x="25" y="39"/>
                        <a:pt x="26" y="39"/>
                        <a:pt x="27" y="40"/>
                      </a:cubicBezTo>
                      <a:cubicBezTo>
                        <a:pt x="27" y="39"/>
                        <a:pt x="28" y="39"/>
                        <a:pt x="28" y="38"/>
                      </a:cubicBezTo>
                      <a:cubicBezTo>
                        <a:pt x="27" y="37"/>
                        <a:pt x="27" y="37"/>
                        <a:pt x="26" y="37"/>
                      </a:cubicBezTo>
                      <a:moveTo>
                        <a:pt x="76" y="37"/>
                      </a:move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7"/>
                      </a:cubicBezTo>
                      <a:cubicBezTo>
                        <a:pt x="77" y="37"/>
                        <a:pt x="76" y="37"/>
                        <a:pt x="76" y="37"/>
                      </a:cubicBezTo>
                      <a:moveTo>
                        <a:pt x="73" y="36"/>
                      </a:moveTo>
                      <a:cubicBezTo>
                        <a:pt x="72" y="38"/>
                        <a:pt x="71" y="40"/>
                        <a:pt x="70" y="41"/>
                      </a:cubicBezTo>
                      <a:cubicBezTo>
                        <a:pt x="71" y="42"/>
                        <a:pt x="71" y="42"/>
                        <a:pt x="71" y="42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4" y="37"/>
                        <a:pt x="73" y="37"/>
                        <a:pt x="73" y="36"/>
                      </a:cubicBezTo>
                      <a:moveTo>
                        <a:pt x="31" y="36"/>
                      </a:moveTo>
                      <a:cubicBezTo>
                        <a:pt x="31" y="37"/>
                        <a:pt x="31" y="37"/>
                        <a:pt x="31" y="38"/>
                      </a:cubicBezTo>
                      <a:cubicBezTo>
                        <a:pt x="31" y="38"/>
                        <a:pt x="31" y="38"/>
                        <a:pt x="32" y="38"/>
                      </a:cubicBezTo>
                      <a:cubicBezTo>
                        <a:pt x="32" y="38"/>
                        <a:pt x="32" y="38"/>
                        <a:pt x="33" y="37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moveTo>
                        <a:pt x="10" y="36"/>
                      </a:moveTo>
                      <a:cubicBezTo>
                        <a:pt x="10" y="37"/>
                        <a:pt x="9" y="37"/>
                        <a:pt x="9" y="37"/>
                      </a:cubicBezTo>
                      <a:cubicBezTo>
                        <a:pt x="9" y="37"/>
                        <a:pt x="10" y="37"/>
                        <a:pt x="10" y="37"/>
                      </a:cubicBezTo>
                      <a:cubicBezTo>
                        <a:pt x="10" y="37"/>
                        <a:pt x="10" y="37"/>
                        <a:pt x="10" y="37"/>
                      </a:cubicBezTo>
                      <a:cubicBezTo>
                        <a:pt x="10" y="37"/>
                        <a:pt x="10" y="36"/>
                        <a:pt x="10" y="36"/>
                      </a:cubicBezTo>
                      <a:moveTo>
                        <a:pt x="89" y="36"/>
                      </a:moveTo>
                      <a:cubicBezTo>
                        <a:pt x="88" y="36"/>
                        <a:pt x="88" y="37"/>
                        <a:pt x="88" y="37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cubicBezTo>
                        <a:pt x="88" y="37"/>
                        <a:pt x="89" y="36"/>
                        <a:pt x="89" y="36"/>
                      </a:cubicBezTo>
                      <a:cubicBezTo>
                        <a:pt x="89" y="36"/>
                        <a:pt x="89" y="36"/>
                        <a:pt x="89" y="36"/>
                      </a:cubicBezTo>
                      <a:moveTo>
                        <a:pt x="103" y="36"/>
                      </a:moveTo>
                      <a:cubicBezTo>
                        <a:pt x="103" y="36"/>
                        <a:pt x="102" y="36"/>
                        <a:pt x="102" y="36"/>
                      </a:cubicBezTo>
                      <a:cubicBezTo>
                        <a:pt x="108" y="40"/>
                        <a:pt x="114" y="44"/>
                        <a:pt x="120" y="47"/>
                      </a:cubicBezTo>
                      <a:cubicBezTo>
                        <a:pt x="120" y="47"/>
                        <a:pt x="120" y="47"/>
                        <a:pt x="121" y="46"/>
                      </a:cubicBezTo>
                      <a:cubicBezTo>
                        <a:pt x="120" y="46"/>
                        <a:pt x="119" y="45"/>
                        <a:pt x="118" y="44"/>
                      </a:cubicBezTo>
                      <a:cubicBezTo>
                        <a:pt x="117" y="44"/>
                        <a:pt x="117" y="44"/>
                        <a:pt x="117" y="44"/>
                      </a:cubicBezTo>
                      <a:cubicBezTo>
                        <a:pt x="112" y="41"/>
                        <a:pt x="107" y="38"/>
                        <a:pt x="103" y="36"/>
                      </a:cubicBezTo>
                      <a:moveTo>
                        <a:pt x="73" y="35"/>
                      </a:moveTo>
                      <a:cubicBezTo>
                        <a:pt x="73" y="36"/>
                        <a:pt x="73" y="36"/>
                        <a:pt x="73" y="36"/>
                      </a:cubicBezTo>
                      <a:cubicBezTo>
                        <a:pt x="74" y="37"/>
                        <a:pt x="74" y="37"/>
                        <a:pt x="74" y="37"/>
                      </a:cubicBezTo>
                      <a:cubicBezTo>
                        <a:pt x="75" y="36"/>
                        <a:pt x="75" y="36"/>
                        <a:pt x="75" y="36"/>
                      </a:cubicBezTo>
                      <a:cubicBezTo>
                        <a:pt x="74" y="36"/>
                        <a:pt x="74" y="36"/>
                        <a:pt x="73" y="35"/>
                      </a:cubicBezTo>
                      <a:moveTo>
                        <a:pt x="52" y="35"/>
                      </a:moveTo>
                      <a:cubicBezTo>
                        <a:pt x="51" y="37"/>
                        <a:pt x="51" y="38"/>
                        <a:pt x="50" y="39"/>
                      </a:cubicBezTo>
                      <a:cubicBezTo>
                        <a:pt x="50" y="39"/>
                        <a:pt x="50" y="39"/>
                        <a:pt x="50" y="40"/>
                      </a:cubicBezTo>
                      <a:cubicBezTo>
                        <a:pt x="50" y="40"/>
                        <a:pt x="51" y="41"/>
                        <a:pt x="52" y="41"/>
                      </a:cubicBezTo>
                      <a:cubicBezTo>
                        <a:pt x="54" y="37"/>
                        <a:pt x="54" y="37"/>
                        <a:pt x="54" y="37"/>
                      </a:cubicBezTo>
                      <a:cubicBezTo>
                        <a:pt x="53" y="36"/>
                        <a:pt x="53" y="36"/>
                        <a:pt x="52" y="35"/>
                      </a:cubicBezTo>
                      <a:moveTo>
                        <a:pt x="50" y="34"/>
                      </a:moveTo>
                      <a:cubicBezTo>
                        <a:pt x="48" y="39"/>
                        <a:pt x="48" y="39"/>
                        <a:pt x="48" y="39"/>
                      </a:cubicBezTo>
                      <a:cubicBezTo>
                        <a:pt x="48" y="39"/>
                        <a:pt x="48" y="39"/>
                        <a:pt x="48" y="39"/>
                      </a:cubicBezTo>
                      <a:cubicBezTo>
                        <a:pt x="49" y="37"/>
                        <a:pt x="50" y="36"/>
                        <a:pt x="50" y="34"/>
                      </a:cubicBezTo>
                      <a:cubicBezTo>
                        <a:pt x="50" y="34"/>
                        <a:pt x="50" y="34"/>
                        <a:pt x="50" y="34"/>
                      </a:cubicBezTo>
                      <a:moveTo>
                        <a:pt x="131" y="34"/>
                      </a:moveTo>
                      <a:cubicBezTo>
                        <a:pt x="131" y="35"/>
                        <a:pt x="130" y="36"/>
                        <a:pt x="129" y="37"/>
                      </a:cubicBezTo>
                      <a:cubicBezTo>
                        <a:pt x="132" y="38"/>
                        <a:pt x="134" y="40"/>
                        <a:pt x="136" y="41"/>
                      </a:cubicBezTo>
                      <a:cubicBezTo>
                        <a:pt x="137" y="40"/>
                        <a:pt x="137" y="39"/>
                        <a:pt x="138" y="39"/>
                      </a:cubicBezTo>
                      <a:cubicBezTo>
                        <a:pt x="131" y="34"/>
                        <a:pt x="131" y="34"/>
                        <a:pt x="131" y="34"/>
                      </a:cubicBezTo>
                      <a:moveTo>
                        <a:pt x="28" y="34"/>
                      </a:move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8" y="36"/>
                        <a:pt x="28" y="36"/>
                        <a:pt x="29" y="37"/>
                      </a:cubicBezTo>
                      <a:cubicBezTo>
                        <a:pt x="29" y="36"/>
                        <a:pt x="29" y="36"/>
                        <a:pt x="30" y="35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moveTo>
                        <a:pt x="94" y="34"/>
                      </a:moveTo>
                      <a:cubicBezTo>
                        <a:pt x="93" y="35"/>
                        <a:pt x="93" y="36"/>
                        <a:pt x="92" y="36"/>
                      </a:cubicBezTo>
                      <a:cubicBezTo>
                        <a:pt x="99" y="40"/>
                        <a:pt x="99" y="40"/>
                        <a:pt x="99" y="40"/>
                      </a:cubicBezTo>
                      <a:cubicBezTo>
                        <a:pt x="99" y="40"/>
                        <a:pt x="99" y="40"/>
                        <a:pt x="99" y="40"/>
                      </a:cubicBezTo>
                      <a:cubicBezTo>
                        <a:pt x="100" y="39"/>
                        <a:pt x="100" y="39"/>
                        <a:pt x="101" y="38"/>
                      </a:cubicBezTo>
                      <a:cubicBezTo>
                        <a:pt x="98" y="37"/>
                        <a:pt x="96" y="35"/>
                        <a:pt x="94" y="34"/>
                      </a:cubicBezTo>
                      <a:moveTo>
                        <a:pt x="104" y="34"/>
                      </a:moveTo>
                      <a:cubicBezTo>
                        <a:pt x="103" y="34"/>
                        <a:pt x="103" y="35"/>
                        <a:pt x="103" y="35"/>
                      </a:cubicBezTo>
                      <a:cubicBezTo>
                        <a:pt x="104" y="36"/>
                        <a:pt x="106" y="37"/>
                        <a:pt x="107" y="38"/>
                      </a:cubicBezTo>
                      <a:cubicBezTo>
                        <a:pt x="112" y="41"/>
                        <a:pt x="116" y="43"/>
                        <a:pt x="121" y="46"/>
                      </a:cubicBezTo>
                      <a:cubicBezTo>
                        <a:pt x="121" y="46"/>
                        <a:pt x="121" y="45"/>
                        <a:pt x="122" y="45"/>
                      </a:cubicBezTo>
                      <a:cubicBezTo>
                        <a:pt x="116" y="41"/>
                        <a:pt x="116" y="41"/>
                        <a:pt x="116" y="41"/>
                      </a:cubicBezTo>
                      <a:cubicBezTo>
                        <a:pt x="104" y="34"/>
                        <a:pt x="104" y="34"/>
                        <a:pt x="104" y="34"/>
                      </a:cubicBezTo>
                      <a:moveTo>
                        <a:pt x="81" y="34"/>
                      </a:moveTo>
                      <a:cubicBezTo>
                        <a:pt x="81" y="34"/>
                        <a:pt x="81" y="34"/>
                        <a:pt x="81" y="35"/>
                      </a:cubicBezTo>
                      <a:cubicBezTo>
                        <a:pt x="87" y="38"/>
                        <a:pt x="87" y="38"/>
                        <a:pt x="87" y="38"/>
                      </a:cubicBezTo>
                      <a:cubicBezTo>
                        <a:pt x="87" y="38"/>
                        <a:pt x="87" y="38"/>
                        <a:pt x="88" y="38"/>
                      </a:cubicBezTo>
                      <a:cubicBezTo>
                        <a:pt x="85" y="36"/>
                        <a:pt x="83" y="35"/>
                        <a:pt x="81" y="34"/>
                      </a:cubicBezTo>
                      <a:moveTo>
                        <a:pt x="68" y="34"/>
                      </a:moveTo>
                      <a:cubicBezTo>
                        <a:pt x="67" y="35"/>
                        <a:pt x="66" y="37"/>
                        <a:pt x="65" y="38"/>
                      </a:cubicBezTo>
                      <a:cubicBezTo>
                        <a:pt x="68" y="40"/>
                        <a:pt x="68" y="40"/>
                        <a:pt x="68" y="40"/>
                      </a:cubicBezTo>
                      <a:cubicBezTo>
                        <a:pt x="69" y="38"/>
                        <a:pt x="70" y="37"/>
                        <a:pt x="71" y="35"/>
                      </a:cubicBezTo>
                      <a:cubicBezTo>
                        <a:pt x="70" y="35"/>
                        <a:pt x="69" y="34"/>
                        <a:pt x="68" y="34"/>
                      </a:cubicBezTo>
                      <a:moveTo>
                        <a:pt x="81" y="33"/>
                      </a:moveTo>
                      <a:cubicBezTo>
                        <a:pt x="80" y="34"/>
                        <a:pt x="80" y="34"/>
                        <a:pt x="80" y="34"/>
                      </a:cubicBezTo>
                      <a:cubicBezTo>
                        <a:pt x="81" y="35"/>
                        <a:pt x="81" y="35"/>
                        <a:pt x="81" y="35"/>
                      </a:cubicBezTo>
                      <a:cubicBezTo>
                        <a:pt x="81" y="34"/>
                        <a:pt x="81" y="34"/>
                        <a:pt x="81" y="34"/>
                      </a:cubicBezTo>
                      <a:cubicBezTo>
                        <a:pt x="81" y="34"/>
                        <a:pt x="81" y="34"/>
                        <a:pt x="81" y="33"/>
                      </a:cubicBezTo>
                      <a:moveTo>
                        <a:pt x="48" y="33"/>
                      </a:moveTo>
                      <a:cubicBezTo>
                        <a:pt x="47" y="33"/>
                        <a:pt x="47" y="34"/>
                        <a:pt x="47" y="34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cubicBezTo>
                        <a:pt x="46" y="38"/>
                        <a:pt x="47" y="38"/>
                        <a:pt x="47" y="39"/>
                      </a:cubicBezTo>
                      <a:cubicBezTo>
                        <a:pt x="48" y="37"/>
                        <a:pt x="49" y="36"/>
                        <a:pt x="50" y="34"/>
                      </a:cubicBezTo>
                      <a:cubicBezTo>
                        <a:pt x="49" y="34"/>
                        <a:pt x="48" y="33"/>
                        <a:pt x="48" y="33"/>
                      </a:cubicBezTo>
                      <a:moveTo>
                        <a:pt x="68" y="33"/>
                      </a:moveTo>
                      <a:cubicBezTo>
                        <a:pt x="68" y="33"/>
                        <a:pt x="68" y="33"/>
                        <a:pt x="68" y="33"/>
                      </a:cubicBezTo>
                      <a:cubicBezTo>
                        <a:pt x="71" y="35"/>
                        <a:pt x="71" y="35"/>
                        <a:pt x="71" y="35"/>
                      </a:cubicBezTo>
                      <a:cubicBezTo>
                        <a:pt x="71" y="35"/>
                        <a:pt x="71" y="34"/>
                        <a:pt x="71" y="34"/>
                      </a:cubicBezTo>
                      <a:cubicBezTo>
                        <a:pt x="70" y="34"/>
                        <a:pt x="69" y="33"/>
                        <a:pt x="68" y="33"/>
                      </a:cubicBezTo>
                      <a:moveTo>
                        <a:pt x="18" y="33"/>
                      </a:moveTo>
                      <a:cubicBezTo>
                        <a:pt x="18" y="33"/>
                        <a:pt x="17" y="34"/>
                        <a:pt x="17" y="35"/>
                      </a:cubicBezTo>
                      <a:cubicBezTo>
                        <a:pt x="18" y="35"/>
                        <a:pt x="18" y="35"/>
                        <a:pt x="19" y="36"/>
                      </a:cubicBezTo>
                      <a:cubicBezTo>
                        <a:pt x="20" y="35"/>
                        <a:pt x="20" y="34"/>
                        <a:pt x="20" y="34"/>
                      </a:cubicBezTo>
                      <a:cubicBezTo>
                        <a:pt x="20" y="33"/>
                        <a:pt x="19" y="33"/>
                        <a:pt x="18" y="33"/>
                      </a:cubicBezTo>
                      <a:moveTo>
                        <a:pt x="54" y="32"/>
                      </a:moveTo>
                      <a:cubicBezTo>
                        <a:pt x="54" y="32"/>
                        <a:pt x="53" y="33"/>
                        <a:pt x="53" y="33"/>
                      </a:cubicBezTo>
                      <a:cubicBezTo>
                        <a:pt x="54" y="33"/>
                        <a:pt x="55" y="34"/>
                        <a:pt x="56" y="34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5" y="33"/>
                        <a:pt x="54" y="33"/>
                        <a:pt x="54" y="32"/>
                      </a:cubicBezTo>
                      <a:moveTo>
                        <a:pt x="91" y="32"/>
                      </a:moveTo>
                      <a:cubicBezTo>
                        <a:pt x="90" y="33"/>
                        <a:pt x="90" y="34"/>
                        <a:pt x="89" y="35"/>
                      </a:cubicBezTo>
                      <a:cubicBezTo>
                        <a:pt x="90" y="35"/>
                        <a:pt x="90" y="35"/>
                        <a:pt x="90" y="35"/>
                      </a:cubicBezTo>
                      <a:cubicBezTo>
                        <a:pt x="90" y="34"/>
                        <a:pt x="90" y="33"/>
                        <a:pt x="91" y="32"/>
                      </a:cubicBezTo>
                      <a:cubicBezTo>
                        <a:pt x="91" y="32"/>
                        <a:pt x="91" y="32"/>
                        <a:pt x="91" y="32"/>
                      </a:cubicBezTo>
                      <a:moveTo>
                        <a:pt x="78" y="32"/>
                      </a:moveTo>
                      <a:cubicBezTo>
                        <a:pt x="78" y="32"/>
                        <a:pt x="78" y="33"/>
                        <a:pt x="78" y="33"/>
                      </a:cubicBezTo>
                      <a:cubicBezTo>
                        <a:pt x="78" y="33"/>
                        <a:pt x="79" y="33"/>
                        <a:pt x="79" y="34"/>
                      </a:cubicBezTo>
                      <a:cubicBezTo>
                        <a:pt x="79" y="33"/>
                        <a:pt x="80" y="33"/>
                        <a:pt x="80" y="33"/>
                      </a:cubicBezTo>
                      <a:cubicBezTo>
                        <a:pt x="79" y="33"/>
                        <a:pt x="79" y="32"/>
                        <a:pt x="78" y="32"/>
                      </a:cubicBezTo>
                      <a:moveTo>
                        <a:pt x="82" y="32"/>
                      </a:moveTo>
                      <a:cubicBezTo>
                        <a:pt x="82" y="32"/>
                        <a:pt x="82" y="33"/>
                        <a:pt x="81" y="34"/>
                      </a:cubicBezTo>
                      <a:cubicBezTo>
                        <a:pt x="83" y="35"/>
                        <a:pt x="86" y="36"/>
                        <a:pt x="88" y="37"/>
                      </a:cubicBezTo>
                      <a:cubicBezTo>
                        <a:pt x="88" y="37"/>
                        <a:pt x="88" y="36"/>
                        <a:pt x="89" y="36"/>
                      </a:cubicBezTo>
                      <a:cubicBezTo>
                        <a:pt x="89" y="35"/>
                        <a:pt x="89" y="35"/>
                        <a:pt x="89" y="35"/>
                      </a:cubicBezTo>
                      <a:cubicBezTo>
                        <a:pt x="86" y="34"/>
                        <a:pt x="84" y="33"/>
                        <a:pt x="82" y="32"/>
                      </a:cubicBezTo>
                      <a:moveTo>
                        <a:pt x="52" y="31"/>
                      </a:move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2"/>
                      </a:cubicBezTo>
                      <a:cubicBezTo>
                        <a:pt x="52" y="32"/>
                        <a:pt x="52" y="32"/>
                        <a:pt x="52" y="31"/>
                      </a:cubicBezTo>
                      <a:cubicBezTo>
                        <a:pt x="52" y="31"/>
                        <a:pt x="52" y="31"/>
                        <a:pt x="52" y="31"/>
                      </a:cubicBezTo>
                      <a:moveTo>
                        <a:pt x="82" y="31"/>
                      </a:moveTo>
                      <a:cubicBezTo>
                        <a:pt x="81" y="32"/>
                        <a:pt x="81" y="33"/>
                        <a:pt x="81" y="33"/>
                      </a:cubicBezTo>
                      <a:cubicBezTo>
                        <a:pt x="81" y="33"/>
                        <a:pt x="81" y="33"/>
                        <a:pt x="81" y="33"/>
                      </a:cubicBezTo>
                      <a:cubicBezTo>
                        <a:pt x="82" y="33"/>
                        <a:pt x="82" y="32"/>
                        <a:pt x="82" y="32"/>
                      </a:cubicBezTo>
                      <a:cubicBezTo>
                        <a:pt x="82" y="32"/>
                        <a:pt x="82" y="31"/>
                        <a:pt x="82" y="31"/>
                      </a:cubicBezTo>
                      <a:moveTo>
                        <a:pt x="96" y="31"/>
                      </a:moveTo>
                      <a:cubicBezTo>
                        <a:pt x="95" y="32"/>
                        <a:pt x="95" y="32"/>
                        <a:pt x="95" y="32"/>
                      </a:cubicBezTo>
                      <a:cubicBezTo>
                        <a:pt x="97" y="33"/>
                        <a:pt x="99" y="35"/>
                        <a:pt x="102" y="36"/>
                      </a:cubicBezTo>
                      <a:cubicBezTo>
                        <a:pt x="102" y="36"/>
                        <a:pt x="102" y="35"/>
                        <a:pt x="102" y="35"/>
                      </a:cubicBezTo>
                      <a:cubicBezTo>
                        <a:pt x="100" y="34"/>
                        <a:pt x="98" y="33"/>
                        <a:pt x="96" y="31"/>
                      </a:cubicBezTo>
                      <a:moveTo>
                        <a:pt x="76" y="31"/>
                      </a:moveTo>
                      <a:cubicBezTo>
                        <a:pt x="76" y="31"/>
                        <a:pt x="76" y="31"/>
                        <a:pt x="76" y="31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1"/>
                        <a:pt x="77" y="31"/>
                        <a:pt x="77" y="31"/>
                      </a:cubicBezTo>
                      <a:cubicBezTo>
                        <a:pt x="77" y="31"/>
                        <a:pt x="76" y="31"/>
                        <a:pt x="76" y="31"/>
                      </a:cubicBezTo>
                      <a:moveTo>
                        <a:pt x="13" y="30"/>
                      </a:moveTo>
                      <a:cubicBezTo>
                        <a:pt x="13" y="31"/>
                        <a:pt x="13" y="31"/>
                        <a:pt x="12" y="32"/>
                      </a:cubicBezTo>
                      <a:cubicBezTo>
                        <a:pt x="12" y="32"/>
                        <a:pt x="13" y="32"/>
                        <a:pt x="13" y="32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0"/>
                        <a:pt x="14" y="30"/>
                        <a:pt x="13" y="30"/>
                      </a:cubicBezTo>
                      <a:moveTo>
                        <a:pt x="80" y="30"/>
                      </a:moveTo>
                      <a:cubicBezTo>
                        <a:pt x="80" y="30"/>
                        <a:pt x="80" y="30"/>
                        <a:pt x="79" y="31"/>
                      </a:cubicBezTo>
                      <a:cubicBezTo>
                        <a:pt x="79" y="31"/>
                        <a:pt x="79" y="31"/>
                        <a:pt x="79" y="32"/>
                      </a:cubicBezTo>
                      <a:cubicBezTo>
                        <a:pt x="79" y="32"/>
                        <a:pt x="79" y="32"/>
                        <a:pt x="80" y="33"/>
                      </a:cubicBezTo>
                      <a:cubicBezTo>
                        <a:pt x="80" y="32"/>
                        <a:pt x="81" y="31"/>
                        <a:pt x="81" y="31"/>
                      </a:cubicBezTo>
                      <a:cubicBezTo>
                        <a:pt x="81" y="31"/>
                        <a:pt x="80" y="30"/>
                        <a:pt x="80" y="30"/>
                      </a:cubicBezTo>
                      <a:moveTo>
                        <a:pt x="50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50" y="31"/>
                        <a:pt x="51" y="31"/>
                        <a:pt x="52" y="32"/>
                      </a:cubicBezTo>
                      <a:cubicBezTo>
                        <a:pt x="52" y="32"/>
                        <a:pt x="52" y="31"/>
                        <a:pt x="52" y="31"/>
                      </a:cubicBezTo>
                      <a:cubicBezTo>
                        <a:pt x="51" y="31"/>
                        <a:pt x="50" y="30"/>
                        <a:pt x="50" y="30"/>
                      </a:cubicBezTo>
                      <a:moveTo>
                        <a:pt x="97" y="30"/>
                      </a:moveTo>
                      <a:cubicBezTo>
                        <a:pt x="96" y="30"/>
                        <a:pt x="96" y="31"/>
                        <a:pt x="96" y="31"/>
                      </a:cubicBezTo>
                      <a:cubicBezTo>
                        <a:pt x="98" y="32"/>
                        <a:pt x="100" y="34"/>
                        <a:pt x="102" y="35"/>
                      </a:cubicBezTo>
                      <a:cubicBezTo>
                        <a:pt x="103" y="35"/>
                        <a:pt x="103" y="34"/>
                        <a:pt x="103" y="34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moveTo>
                        <a:pt x="106" y="29"/>
                      </a:moveTo>
                      <a:cubicBezTo>
                        <a:pt x="106" y="30"/>
                        <a:pt x="105" y="31"/>
                        <a:pt x="105" y="32"/>
                      </a:cubicBezTo>
                      <a:cubicBezTo>
                        <a:pt x="111" y="35"/>
                        <a:pt x="117" y="39"/>
                        <a:pt x="123" y="42"/>
                      </a:cubicBezTo>
                      <a:cubicBezTo>
                        <a:pt x="124" y="41"/>
                        <a:pt x="124" y="40"/>
                        <a:pt x="125" y="39"/>
                      </a:cubicBezTo>
                      <a:cubicBezTo>
                        <a:pt x="119" y="36"/>
                        <a:pt x="113" y="33"/>
                        <a:pt x="106" y="29"/>
                      </a:cubicBezTo>
                      <a:moveTo>
                        <a:pt x="20" y="29"/>
                      </a:moveTo>
                      <a:cubicBezTo>
                        <a:pt x="20" y="30"/>
                        <a:pt x="19" y="30"/>
                        <a:pt x="19" y="30"/>
                      </a:cubicBezTo>
                      <a:cubicBezTo>
                        <a:pt x="20" y="31"/>
                        <a:pt x="21" y="31"/>
                        <a:pt x="21" y="32"/>
                      </a:cubicBezTo>
                      <a:cubicBezTo>
                        <a:pt x="22" y="32"/>
                        <a:pt x="22" y="31"/>
                        <a:pt x="22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moveTo>
                        <a:pt x="92" y="29"/>
                      </a:move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0"/>
                        <a:pt x="92" y="30"/>
                        <a:pt x="92" y="29"/>
                      </a:cubicBezTo>
                      <a:cubicBezTo>
                        <a:pt x="92" y="29"/>
                        <a:pt x="92" y="29"/>
                        <a:pt x="92" y="29"/>
                      </a:cubicBezTo>
                      <a:moveTo>
                        <a:pt x="77" y="29"/>
                      </a:moveTo>
                      <a:cubicBezTo>
                        <a:pt x="77" y="29"/>
                        <a:pt x="77" y="30"/>
                        <a:pt x="76" y="30"/>
                      </a:cubicBezTo>
                      <a:cubicBezTo>
                        <a:pt x="77" y="31"/>
                        <a:pt x="77" y="31"/>
                        <a:pt x="77" y="31"/>
                      </a:cubicBezTo>
                      <a:cubicBezTo>
                        <a:pt x="79" y="29"/>
                        <a:pt x="79" y="29"/>
                        <a:pt x="79" y="29"/>
                      </a:cubicBezTo>
                      <a:cubicBezTo>
                        <a:pt x="78" y="29"/>
                        <a:pt x="78" y="29"/>
                        <a:pt x="77" y="29"/>
                      </a:cubicBezTo>
                      <a:moveTo>
                        <a:pt x="135" y="28"/>
                      </a:moveTo>
                      <a:cubicBezTo>
                        <a:pt x="133" y="31"/>
                        <a:pt x="133" y="31"/>
                        <a:pt x="133" y="31"/>
                      </a:cubicBezTo>
                      <a:cubicBezTo>
                        <a:pt x="145" y="38"/>
                        <a:pt x="145" y="38"/>
                        <a:pt x="145" y="38"/>
                      </a:cubicBezTo>
                      <a:cubicBezTo>
                        <a:pt x="145" y="37"/>
                        <a:pt x="146" y="36"/>
                        <a:pt x="147" y="35"/>
                      </a:cubicBezTo>
                      <a:cubicBezTo>
                        <a:pt x="146" y="35"/>
                        <a:pt x="146" y="35"/>
                        <a:pt x="145" y="34"/>
                      </a:cubicBezTo>
                      <a:cubicBezTo>
                        <a:pt x="142" y="32"/>
                        <a:pt x="138" y="30"/>
                        <a:pt x="135" y="29"/>
                      </a:cubicBezTo>
                      <a:cubicBezTo>
                        <a:pt x="134" y="29"/>
                        <a:pt x="134" y="30"/>
                        <a:pt x="133" y="31"/>
                      </a:cubicBezTo>
                      <a:cubicBezTo>
                        <a:pt x="135" y="28"/>
                        <a:pt x="135" y="28"/>
                        <a:pt x="135" y="28"/>
                      </a:cubicBezTo>
                      <a:cubicBezTo>
                        <a:pt x="135" y="28"/>
                        <a:pt x="135" y="28"/>
                        <a:pt x="135" y="28"/>
                      </a:cubicBezTo>
                      <a:moveTo>
                        <a:pt x="83" y="28"/>
                      </a:moveTo>
                      <a:cubicBezTo>
                        <a:pt x="83" y="29"/>
                        <a:pt x="83" y="29"/>
                        <a:pt x="83" y="30"/>
                      </a:cubicBezTo>
                      <a:cubicBezTo>
                        <a:pt x="82" y="30"/>
                        <a:pt x="82" y="30"/>
                        <a:pt x="82" y="31"/>
                      </a:cubicBezTo>
                      <a:cubicBezTo>
                        <a:pt x="83" y="31"/>
                        <a:pt x="83" y="31"/>
                        <a:pt x="83" y="31"/>
                      </a:cubicBezTo>
                      <a:cubicBezTo>
                        <a:pt x="83" y="30"/>
                        <a:pt x="84" y="29"/>
                        <a:pt x="84" y="29"/>
                      </a:cubicBezTo>
                      <a:cubicBezTo>
                        <a:pt x="84" y="29"/>
                        <a:pt x="83" y="30"/>
                        <a:pt x="83" y="31"/>
                      </a:cubicBezTo>
                      <a:cubicBezTo>
                        <a:pt x="89" y="35"/>
                        <a:pt x="89" y="35"/>
                        <a:pt x="89" y="35"/>
                      </a:cubicBezTo>
                      <a:cubicBezTo>
                        <a:pt x="90" y="34"/>
                        <a:pt x="90" y="33"/>
                        <a:pt x="90" y="32"/>
                      </a:cubicBezTo>
                      <a:cubicBezTo>
                        <a:pt x="88" y="31"/>
                        <a:pt x="86" y="30"/>
                        <a:pt x="83" y="28"/>
                      </a:cubicBezTo>
                      <a:moveTo>
                        <a:pt x="71" y="28"/>
                      </a:move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2" y="29"/>
                        <a:pt x="73" y="30"/>
                        <a:pt x="73" y="30"/>
                      </a:cubicBezTo>
                      <a:cubicBezTo>
                        <a:pt x="74" y="30"/>
                        <a:pt x="74" y="30"/>
                        <a:pt x="74" y="29"/>
                      </a:cubicBezTo>
                      <a:cubicBezTo>
                        <a:pt x="73" y="29"/>
                        <a:pt x="72" y="28"/>
                        <a:pt x="71" y="28"/>
                      </a:cubicBezTo>
                      <a:moveTo>
                        <a:pt x="56" y="28"/>
                      </a:moveTo>
                      <a:cubicBezTo>
                        <a:pt x="55" y="29"/>
                        <a:pt x="55" y="30"/>
                        <a:pt x="54" y="32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7" y="31"/>
                        <a:pt x="57" y="31"/>
                        <a:pt x="57" y="31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8" y="28"/>
                        <a:pt x="57" y="28"/>
                        <a:pt x="56" y="28"/>
                      </a:cubicBezTo>
                      <a:moveTo>
                        <a:pt x="93" y="28"/>
                      </a:moveTo>
                      <a:cubicBezTo>
                        <a:pt x="93" y="28"/>
                        <a:pt x="93" y="29"/>
                        <a:pt x="92" y="29"/>
                      </a:cubicBezTo>
                      <a:cubicBezTo>
                        <a:pt x="92" y="29"/>
                        <a:pt x="92" y="29"/>
                        <a:pt x="92" y="29"/>
                      </a:cubicBezTo>
                      <a:cubicBezTo>
                        <a:pt x="93" y="29"/>
                        <a:pt x="93" y="28"/>
                        <a:pt x="93" y="28"/>
                      </a:cubicBezTo>
                      <a:cubicBezTo>
                        <a:pt x="93" y="28"/>
                        <a:pt x="93" y="28"/>
                        <a:pt x="93" y="28"/>
                      </a:cubicBezTo>
                      <a:moveTo>
                        <a:pt x="82" y="27"/>
                      </a:moveTo>
                      <a:cubicBezTo>
                        <a:pt x="81" y="28"/>
                        <a:pt x="81" y="29"/>
                        <a:pt x="80" y="30"/>
                      </a:cubicBezTo>
                      <a:cubicBezTo>
                        <a:pt x="81" y="30"/>
                        <a:pt x="81" y="30"/>
                        <a:pt x="81" y="30"/>
                      </a:cubicBezTo>
                      <a:cubicBezTo>
                        <a:pt x="82" y="29"/>
                        <a:pt x="82" y="29"/>
                        <a:pt x="83" y="28"/>
                      </a:cubicBezTo>
                      <a:cubicBezTo>
                        <a:pt x="82" y="28"/>
                        <a:pt x="82" y="27"/>
                        <a:pt x="82" y="27"/>
                      </a:cubicBezTo>
                      <a:moveTo>
                        <a:pt x="55" y="27"/>
                      </a:moveTo>
                      <a:cubicBezTo>
                        <a:pt x="53" y="31"/>
                        <a:pt x="53" y="31"/>
                        <a:pt x="53" y="31"/>
                      </a:cubicBezTo>
                      <a:cubicBezTo>
                        <a:pt x="53" y="31"/>
                        <a:pt x="53" y="31"/>
                        <a:pt x="53" y="31"/>
                      </a:cubicBezTo>
                      <a:cubicBezTo>
                        <a:pt x="53" y="30"/>
                        <a:pt x="53" y="30"/>
                        <a:pt x="54" y="29"/>
                      </a:cubicBezTo>
                      <a:cubicBezTo>
                        <a:pt x="54" y="29"/>
                        <a:pt x="55" y="28"/>
                        <a:pt x="55" y="27"/>
                      </a:cubicBezTo>
                      <a:cubicBezTo>
                        <a:pt x="55" y="27"/>
                        <a:pt x="55" y="27"/>
                        <a:pt x="55" y="27"/>
                      </a:cubicBezTo>
                      <a:moveTo>
                        <a:pt x="38" y="27"/>
                      </a:moveTo>
                      <a:cubicBezTo>
                        <a:pt x="37" y="29"/>
                        <a:pt x="36" y="30"/>
                        <a:pt x="36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37" y="31"/>
                        <a:pt x="38" y="29"/>
                        <a:pt x="39" y="27"/>
                      </a:cubicBezTo>
                      <a:cubicBezTo>
                        <a:pt x="39" y="27"/>
                        <a:pt x="39" y="27"/>
                        <a:pt x="38" y="27"/>
                      </a:cubicBezTo>
                      <a:moveTo>
                        <a:pt x="16" y="27"/>
                      </a:moveTo>
                      <a:cubicBezTo>
                        <a:pt x="15" y="27"/>
                        <a:pt x="15" y="27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moveTo>
                        <a:pt x="57" y="26"/>
                      </a:moveTo>
                      <a:cubicBezTo>
                        <a:pt x="57" y="27"/>
                        <a:pt x="57" y="27"/>
                        <a:pt x="56" y="27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8" y="27"/>
                        <a:pt x="58" y="27"/>
                        <a:pt x="57" y="26"/>
                      </a:cubicBezTo>
                      <a:moveTo>
                        <a:pt x="37" y="26"/>
                      </a:moveTo>
                      <a:cubicBezTo>
                        <a:pt x="36" y="28"/>
                        <a:pt x="35" y="29"/>
                        <a:pt x="34" y="31"/>
                      </a:cubicBezTo>
                      <a:cubicBezTo>
                        <a:pt x="35" y="31"/>
                        <a:pt x="35" y="32"/>
                        <a:pt x="35" y="32"/>
                      </a:cubicBezTo>
                      <a:cubicBezTo>
                        <a:pt x="36" y="30"/>
                        <a:pt x="37" y="29"/>
                        <a:pt x="38" y="27"/>
                      </a:cubicBezTo>
                      <a:cubicBezTo>
                        <a:pt x="38" y="27"/>
                        <a:pt x="37" y="26"/>
                        <a:pt x="37" y="26"/>
                      </a:cubicBezTo>
                      <a:moveTo>
                        <a:pt x="118" y="26"/>
                      </a:moveTo>
                      <a:cubicBezTo>
                        <a:pt x="117" y="27"/>
                        <a:pt x="117" y="28"/>
                        <a:pt x="116" y="28"/>
                      </a:cubicBezTo>
                      <a:cubicBezTo>
                        <a:pt x="120" y="31"/>
                        <a:pt x="123" y="33"/>
                        <a:pt x="127" y="35"/>
                      </a:cubicBezTo>
                      <a:cubicBezTo>
                        <a:pt x="128" y="34"/>
                        <a:pt x="128" y="34"/>
                        <a:pt x="128" y="33"/>
                      </a:cubicBezTo>
                      <a:cubicBezTo>
                        <a:pt x="118" y="26"/>
                        <a:pt x="118" y="26"/>
                        <a:pt x="118" y="26"/>
                      </a:cubicBezTo>
                      <a:moveTo>
                        <a:pt x="56" y="26"/>
                      </a:moveTo>
                      <a:cubicBezTo>
                        <a:pt x="55" y="27"/>
                        <a:pt x="55" y="27"/>
                        <a:pt x="55" y="27"/>
                      </a:cubicBezTo>
                      <a:cubicBezTo>
                        <a:pt x="55" y="27"/>
                        <a:pt x="55" y="27"/>
                        <a:pt x="55" y="27"/>
                      </a:cubicBezTo>
                      <a:cubicBezTo>
                        <a:pt x="56" y="26"/>
                        <a:pt x="56" y="26"/>
                        <a:pt x="56" y="26"/>
                      </a:cubicBezTo>
                      <a:cubicBezTo>
                        <a:pt x="56" y="26"/>
                        <a:pt x="56" y="26"/>
                        <a:pt x="56" y="26"/>
                      </a:cubicBezTo>
                      <a:moveTo>
                        <a:pt x="79" y="26"/>
                      </a:moveTo>
                      <a:cubicBezTo>
                        <a:pt x="79" y="27"/>
                        <a:pt x="78" y="27"/>
                        <a:pt x="78" y="28"/>
                      </a:cubicBezTo>
                      <a:cubicBezTo>
                        <a:pt x="79" y="29"/>
                        <a:pt x="79" y="29"/>
                        <a:pt x="79" y="29"/>
                      </a:cubicBezTo>
                      <a:cubicBezTo>
                        <a:pt x="80" y="26"/>
                        <a:pt x="80" y="26"/>
                        <a:pt x="80" y="26"/>
                      </a:cubicBezTo>
                      <a:cubicBezTo>
                        <a:pt x="80" y="26"/>
                        <a:pt x="79" y="26"/>
                        <a:pt x="79" y="26"/>
                      </a:cubicBezTo>
                      <a:moveTo>
                        <a:pt x="72" y="26"/>
                      </a:moveTo>
                      <a:cubicBezTo>
                        <a:pt x="72" y="26"/>
                        <a:pt x="72" y="27"/>
                        <a:pt x="71" y="27"/>
                      </a:cubicBezTo>
                      <a:cubicBezTo>
                        <a:pt x="72" y="28"/>
                        <a:pt x="73" y="29"/>
                        <a:pt x="74" y="29"/>
                      </a:cubicBezTo>
                      <a:cubicBezTo>
                        <a:pt x="74" y="29"/>
                        <a:pt x="75" y="28"/>
                        <a:pt x="75" y="27"/>
                      </a:cubicBezTo>
                      <a:cubicBezTo>
                        <a:pt x="74" y="27"/>
                        <a:pt x="73" y="26"/>
                        <a:pt x="72" y="26"/>
                      </a:cubicBezTo>
                      <a:moveTo>
                        <a:pt x="52" y="25"/>
                      </a:moveTo>
                      <a:cubicBezTo>
                        <a:pt x="51" y="27"/>
                        <a:pt x="51" y="28"/>
                        <a:pt x="50" y="29"/>
                      </a:cubicBezTo>
                      <a:cubicBezTo>
                        <a:pt x="52" y="31"/>
                        <a:pt x="52" y="31"/>
                        <a:pt x="52" y="31"/>
                      </a:cubicBezTo>
                      <a:cubicBezTo>
                        <a:pt x="53" y="29"/>
                        <a:pt x="54" y="28"/>
                        <a:pt x="55" y="27"/>
                      </a:cubicBezTo>
                      <a:cubicBezTo>
                        <a:pt x="54" y="26"/>
                        <a:pt x="53" y="26"/>
                        <a:pt x="52" y="25"/>
                      </a:cubicBezTo>
                      <a:moveTo>
                        <a:pt x="99" y="25"/>
                      </a:moveTo>
                      <a:cubicBezTo>
                        <a:pt x="99" y="26"/>
                        <a:pt x="98" y="27"/>
                        <a:pt x="98" y="28"/>
                      </a:cubicBezTo>
                      <a:cubicBezTo>
                        <a:pt x="100" y="29"/>
                        <a:pt x="102" y="30"/>
                        <a:pt x="104" y="32"/>
                      </a:cubicBezTo>
                      <a:cubicBezTo>
                        <a:pt x="105" y="31"/>
                        <a:pt x="106" y="30"/>
                        <a:pt x="106" y="29"/>
                      </a:cubicBezTo>
                      <a:cubicBezTo>
                        <a:pt x="104" y="28"/>
                        <a:pt x="102" y="27"/>
                        <a:pt x="99" y="25"/>
                      </a:cubicBezTo>
                      <a:moveTo>
                        <a:pt x="85" y="25"/>
                      </a:moveTo>
                      <a:cubicBezTo>
                        <a:pt x="85" y="25"/>
                        <a:pt x="85" y="26"/>
                        <a:pt x="85" y="26"/>
                      </a:cubicBezTo>
                      <a:cubicBezTo>
                        <a:pt x="87" y="27"/>
                        <a:pt x="89" y="29"/>
                        <a:pt x="92" y="30"/>
                      </a:cubicBezTo>
                      <a:cubicBezTo>
                        <a:pt x="92" y="30"/>
                        <a:pt x="92" y="29"/>
                        <a:pt x="92" y="29"/>
                      </a:cubicBezTo>
                      <a:cubicBezTo>
                        <a:pt x="90" y="28"/>
                        <a:pt x="87" y="26"/>
                        <a:pt x="85" y="25"/>
                      </a:cubicBezTo>
                      <a:moveTo>
                        <a:pt x="53" y="24"/>
                      </a:moveTo>
                      <a:cubicBezTo>
                        <a:pt x="53" y="25"/>
                        <a:pt x="53" y="25"/>
                        <a:pt x="52" y="25"/>
                      </a:cubicBezTo>
                      <a:cubicBezTo>
                        <a:pt x="55" y="26"/>
                        <a:pt x="55" y="26"/>
                        <a:pt x="55" y="26"/>
                      </a:cubicBezTo>
                      <a:cubicBezTo>
                        <a:pt x="55" y="26"/>
                        <a:pt x="55" y="26"/>
                        <a:pt x="55" y="26"/>
                      </a:cubicBezTo>
                      <a:cubicBezTo>
                        <a:pt x="54" y="25"/>
                        <a:pt x="54" y="25"/>
                        <a:pt x="53" y="24"/>
                      </a:cubicBezTo>
                      <a:moveTo>
                        <a:pt x="138" y="24"/>
                      </a:moveTo>
                      <a:cubicBezTo>
                        <a:pt x="138" y="24"/>
                        <a:pt x="137" y="25"/>
                        <a:pt x="137" y="25"/>
                      </a:cubicBezTo>
                      <a:cubicBezTo>
                        <a:pt x="141" y="27"/>
                        <a:pt x="145" y="29"/>
                        <a:pt x="149" y="32"/>
                      </a:cubicBezTo>
                      <a:cubicBezTo>
                        <a:pt x="149" y="31"/>
                        <a:pt x="149" y="31"/>
                        <a:pt x="149" y="31"/>
                      </a:cubicBezTo>
                      <a:cubicBezTo>
                        <a:pt x="147" y="30"/>
                        <a:pt x="146" y="29"/>
                        <a:pt x="144" y="28"/>
                      </a:cubicBezTo>
                      <a:cubicBezTo>
                        <a:pt x="142" y="27"/>
                        <a:pt x="140" y="26"/>
                        <a:pt x="138" y="24"/>
                      </a:cubicBezTo>
                      <a:moveTo>
                        <a:pt x="34" y="24"/>
                      </a:moveTo>
                      <a:cubicBezTo>
                        <a:pt x="33" y="26"/>
                        <a:pt x="32" y="28"/>
                        <a:pt x="31" y="29"/>
                      </a:cubicBezTo>
                      <a:cubicBezTo>
                        <a:pt x="31" y="30"/>
                        <a:pt x="32" y="30"/>
                        <a:pt x="33" y="30"/>
                      </a:cubicBezTo>
                      <a:cubicBezTo>
                        <a:pt x="34" y="29"/>
                        <a:pt x="35" y="27"/>
                        <a:pt x="36" y="25"/>
                      </a:cubicBezTo>
                      <a:cubicBezTo>
                        <a:pt x="35" y="25"/>
                        <a:pt x="35" y="25"/>
                        <a:pt x="34" y="24"/>
                      </a:cubicBezTo>
                      <a:moveTo>
                        <a:pt x="137" y="24"/>
                      </a:moveTo>
                      <a:cubicBezTo>
                        <a:pt x="137" y="24"/>
                        <a:pt x="137" y="24"/>
                        <a:pt x="137" y="24"/>
                      </a:cubicBezTo>
                      <a:cubicBezTo>
                        <a:pt x="137" y="25"/>
                        <a:pt x="137" y="25"/>
                        <a:pt x="137" y="25"/>
                      </a:cubicBezTo>
                      <a:cubicBezTo>
                        <a:pt x="137" y="24"/>
                        <a:pt x="137" y="24"/>
                        <a:pt x="137" y="24"/>
                      </a:cubicBezTo>
                      <a:cubicBezTo>
                        <a:pt x="137" y="24"/>
                        <a:pt x="137" y="24"/>
                        <a:pt x="137" y="24"/>
                      </a:cubicBezTo>
                      <a:moveTo>
                        <a:pt x="84" y="24"/>
                      </a:moveTo>
                      <a:cubicBezTo>
                        <a:pt x="83" y="24"/>
                        <a:pt x="83" y="25"/>
                        <a:pt x="83" y="25"/>
                      </a:cubicBezTo>
                      <a:cubicBezTo>
                        <a:pt x="83" y="25"/>
                        <a:pt x="84" y="25"/>
                        <a:pt x="84" y="26"/>
                      </a:cubicBezTo>
                      <a:cubicBezTo>
                        <a:pt x="84" y="25"/>
                        <a:pt x="85" y="25"/>
                        <a:pt x="85" y="25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moveTo>
                        <a:pt x="40" y="24"/>
                      </a:moveTo>
                      <a:cubicBezTo>
                        <a:pt x="40" y="24"/>
                        <a:pt x="40" y="24"/>
                        <a:pt x="40" y="25"/>
                      </a:cubicBezTo>
                      <a:cubicBezTo>
                        <a:pt x="40" y="25"/>
                        <a:pt x="40" y="25"/>
                        <a:pt x="41" y="25"/>
                      </a:cubicBezTo>
                      <a:cubicBezTo>
                        <a:pt x="41" y="25"/>
                        <a:pt x="41" y="25"/>
                        <a:pt x="41" y="24"/>
                      </a:cubicBezTo>
                      <a:cubicBezTo>
                        <a:pt x="41" y="24"/>
                        <a:pt x="40" y="24"/>
                        <a:pt x="40" y="24"/>
                      </a:cubicBezTo>
                      <a:moveTo>
                        <a:pt x="95" y="23"/>
                      </a:moveTo>
                      <a:cubicBezTo>
                        <a:pt x="95" y="24"/>
                        <a:pt x="95" y="25"/>
                        <a:pt x="94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5" y="25"/>
                        <a:pt x="95" y="24"/>
                        <a:pt x="96" y="23"/>
                      </a:cubicBezTo>
                      <a:cubicBezTo>
                        <a:pt x="96" y="23"/>
                        <a:pt x="96" y="23"/>
                        <a:pt x="95" y="23"/>
                      </a:cubicBezTo>
                      <a:moveTo>
                        <a:pt x="86" y="23"/>
                      </a:moveTo>
                      <a:cubicBezTo>
                        <a:pt x="86" y="24"/>
                        <a:pt x="85" y="24"/>
                        <a:pt x="85" y="25"/>
                      </a:cubicBezTo>
                      <a:cubicBezTo>
                        <a:pt x="87" y="26"/>
                        <a:pt x="90" y="28"/>
                        <a:pt x="92" y="29"/>
                      </a:cubicBezTo>
                      <a:cubicBezTo>
                        <a:pt x="92" y="29"/>
                        <a:pt x="93" y="28"/>
                        <a:pt x="93" y="27"/>
                      </a:cubicBezTo>
                      <a:cubicBezTo>
                        <a:pt x="86" y="23"/>
                        <a:pt x="86" y="23"/>
                        <a:pt x="86" y="23"/>
                      </a:cubicBezTo>
                      <a:moveTo>
                        <a:pt x="39" y="23"/>
                      </a:moveTo>
                      <a:cubicBezTo>
                        <a:pt x="39" y="23"/>
                        <a:pt x="39" y="24"/>
                        <a:pt x="38" y="24"/>
                      </a:cubicBezTo>
                      <a:cubicBezTo>
                        <a:pt x="39" y="24"/>
                        <a:pt x="39" y="24"/>
                        <a:pt x="40" y="24"/>
                      </a:cubicBezTo>
                      <a:cubicBezTo>
                        <a:pt x="40" y="24"/>
                        <a:pt x="40" y="24"/>
                        <a:pt x="40" y="24"/>
                      </a:cubicBezTo>
                      <a:cubicBezTo>
                        <a:pt x="39" y="24"/>
                        <a:pt x="39" y="23"/>
                        <a:pt x="39" y="23"/>
                      </a:cubicBezTo>
                      <a:moveTo>
                        <a:pt x="74" y="23"/>
                      </a:moveTo>
                      <a:cubicBezTo>
                        <a:pt x="73" y="24"/>
                        <a:pt x="73" y="24"/>
                        <a:pt x="72" y="25"/>
                      </a:cubicBez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6" y="26"/>
                        <a:pt x="76" y="26"/>
                        <a:pt x="76" y="25"/>
                      </a:cubicBezTo>
                      <a:cubicBezTo>
                        <a:pt x="76" y="25"/>
                        <a:pt x="77" y="25"/>
                        <a:pt x="77" y="24"/>
                      </a:cubicBezTo>
                      <a:cubicBezTo>
                        <a:pt x="76" y="24"/>
                        <a:pt x="75" y="23"/>
                        <a:pt x="74" y="23"/>
                      </a:cubicBezTo>
                      <a:moveTo>
                        <a:pt x="81" y="22"/>
                      </a:moveTo>
                      <a:cubicBezTo>
                        <a:pt x="81" y="23"/>
                        <a:pt x="81" y="23"/>
                        <a:pt x="80" y="23"/>
                      </a:cubicBezTo>
                      <a:cubicBezTo>
                        <a:pt x="81" y="24"/>
                        <a:pt x="81" y="24"/>
                        <a:pt x="82" y="24"/>
                      </a:cubicBezTo>
                      <a:cubicBezTo>
                        <a:pt x="82" y="23"/>
                        <a:pt x="82" y="23"/>
                        <a:pt x="82" y="23"/>
                      </a:cubicBezTo>
                      <a:cubicBezTo>
                        <a:pt x="82" y="23"/>
                        <a:pt x="81" y="23"/>
                        <a:pt x="81" y="22"/>
                      </a:cubicBezTo>
                      <a:moveTo>
                        <a:pt x="85" y="22"/>
                      </a:moveTo>
                      <a:cubicBezTo>
                        <a:pt x="84" y="23"/>
                        <a:pt x="84" y="23"/>
                        <a:pt x="84" y="24"/>
                      </a:cubicBezTo>
                      <a:cubicBezTo>
                        <a:pt x="84" y="24"/>
                        <a:pt x="84" y="24"/>
                        <a:pt x="85" y="25"/>
                      </a:cubicBezTo>
                      <a:cubicBezTo>
                        <a:pt x="85" y="24"/>
                        <a:pt x="85" y="24"/>
                        <a:pt x="86" y="23"/>
                      </a:cubicBezTo>
                      <a:cubicBezTo>
                        <a:pt x="85" y="22"/>
                        <a:pt x="85" y="22"/>
                        <a:pt x="85" y="22"/>
                      </a:cubicBezTo>
                      <a:moveTo>
                        <a:pt x="36" y="21"/>
                      </a:moveTo>
                      <a:cubicBezTo>
                        <a:pt x="36" y="22"/>
                        <a:pt x="35" y="22"/>
                        <a:pt x="35" y="22"/>
                      </a:cubicBezTo>
                      <a:cubicBezTo>
                        <a:pt x="36" y="22"/>
                        <a:pt x="37" y="23"/>
                        <a:pt x="37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7" y="22"/>
                        <a:pt x="36" y="22"/>
                        <a:pt x="36" y="21"/>
                      </a:cubicBezTo>
                      <a:moveTo>
                        <a:pt x="60" y="21"/>
                      </a:moveTo>
                      <a:cubicBezTo>
                        <a:pt x="60" y="21"/>
                        <a:pt x="60" y="21"/>
                        <a:pt x="60" y="22"/>
                      </a:cubicBezTo>
                      <a:cubicBezTo>
                        <a:pt x="60" y="22"/>
                        <a:pt x="61" y="23"/>
                        <a:pt x="62" y="23"/>
                      </a:cubicBezTo>
                      <a:cubicBezTo>
                        <a:pt x="62" y="22"/>
                        <a:pt x="62" y="22"/>
                        <a:pt x="62" y="22"/>
                      </a:cubicBezTo>
                      <a:cubicBezTo>
                        <a:pt x="62" y="22"/>
                        <a:pt x="61" y="21"/>
                        <a:pt x="60" y="21"/>
                      </a:cubicBezTo>
                      <a:moveTo>
                        <a:pt x="121" y="21"/>
                      </a:moveTo>
                      <a:cubicBezTo>
                        <a:pt x="120" y="22"/>
                        <a:pt x="120" y="23"/>
                        <a:pt x="119" y="23"/>
                      </a:cubicBezTo>
                      <a:cubicBezTo>
                        <a:pt x="130" y="30"/>
                        <a:pt x="130" y="30"/>
                        <a:pt x="130" y="30"/>
                      </a:cubicBezTo>
                      <a:cubicBezTo>
                        <a:pt x="131" y="29"/>
                        <a:pt x="131" y="28"/>
                        <a:pt x="132" y="27"/>
                      </a:cubicBezTo>
                      <a:cubicBezTo>
                        <a:pt x="128" y="25"/>
                        <a:pt x="125" y="23"/>
                        <a:pt x="121" y="21"/>
                      </a:cubicBezTo>
                      <a:moveTo>
                        <a:pt x="82" y="21"/>
                      </a:moveTo>
                      <a:cubicBezTo>
                        <a:pt x="82" y="21"/>
                        <a:pt x="81" y="22"/>
                        <a:pt x="81" y="22"/>
                      </a:cubicBezTo>
                      <a:cubicBezTo>
                        <a:pt x="81" y="23"/>
                        <a:pt x="82" y="23"/>
                        <a:pt x="82" y="23"/>
                      </a:cubicBezTo>
                      <a:cubicBezTo>
                        <a:pt x="83" y="21"/>
                        <a:pt x="83" y="21"/>
                        <a:pt x="83" y="21"/>
                      </a:cubicBezTo>
                      <a:cubicBezTo>
                        <a:pt x="82" y="21"/>
                        <a:pt x="82" y="21"/>
                        <a:pt x="82" y="21"/>
                      </a:cubicBezTo>
                      <a:moveTo>
                        <a:pt x="59" y="20"/>
                      </a:moveTo>
                      <a:cubicBezTo>
                        <a:pt x="59" y="21"/>
                        <a:pt x="59" y="21"/>
                        <a:pt x="59" y="21"/>
                      </a:cubicBezTo>
                      <a:cubicBezTo>
                        <a:pt x="59" y="21"/>
                        <a:pt x="59" y="21"/>
                        <a:pt x="59" y="21"/>
                      </a:cubicBezTo>
                      <a:cubicBezTo>
                        <a:pt x="59" y="21"/>
                        <a:pt x="59" y="21"/>
                        <a:pt x="59" y="20"/>
                      </a:cubicBezTo>
                      <a:cubicBezTo>
                        <a:pt x="59" y="20"/>
                        <a:pt x="59" y="20"/>
                        <a:pt x="59" y="20"/>
                      </a:cubicBezTo>
                      <a:moveTo>
                        <a:pt x="42" y="20"/>
                      </a:moveTo>
                      <a:cubicBezTo>
                        <a:pt x="42" y="21"/>
                        <a:pt x="41" y="22"/>
                        <a:pt x="40" y="24"/>
                      </a:cubicBezTo>
                      <a:cubicBezTo>
                        <a:pt x="40" y="24"/>
                        <a:pt x="41" y="24"/>
                        <a:pt x="41" y="24"/>
                      </a:cubicBezTo>
                      <a:cubicBezTo>
                        <a:pt x="42" y="23"/>
                        <a:pt x="42" y="22"/>
                        <a:pt x="43" y="21"/>
                      </a:cubicBezTo>
                      <a:cubicBezTo>
                        <a:pt x="43" y="20"/>
                        <a:pt x="42" y="20"/>
                        <a:pt x="42" y="20"/>
                      </a:cubicBezTo>
                      <a:moveTo>
                        <a:pt x="140" y="20"/>
                      </a:moveTo>
                      <a:cubicBezTo>
                        <a:pt x="140" y="21"/>
                        <a:pt x="139" y="22"/>
                        <a:pt x="138" y="24"/>
                      </a:cubicBezTo>
                      <a:cubicBezTo>
                        <a:pt x="142" y="26"/>
                        <a:pt x="146" y="29"/>
                        <a:pt x="149" y="31"/>
                      </a:cubicBezTo>
                      <a:cubicBezTo>
                        <a:pt x="150" y="29"/>
                        <a:pt x="151" y="28"/>
                        <a:pt x="152" y="26"/>
                      </a:cubicBezTo>
                      <a:cubicBezTo>
                        <a:pt x="148" y="24"/>
                        <a:pt x="144" y="22"/>
                        <a:pt x="140" y="20"/>
                      </a:cubicBezTo>
                      <a:moveTo>
                        <a:pt x="140" y="19"/>
                      </a:moveTo>
                      <a:cubicBezTo>
                        <a:pt x="139" y="21"/>
                        <a:pt x="138" y="22"/>
                        <a:pt x="137" y="23"/>
                      </a:cubicBezTo>
                      <a:cubicBezTo>
                        <a:pt x="138" y="23"/>
                        <a:pt x="138" y="23"/>
                        <a:pt x="138" y="24"/>
                      </a:cubicBezTo>
                      <a:cubicBezTo>
                        <a:pt x="140" y="20"/>
                        <a:pt x="140" y="20"/>
                        <a:pt x="140" y="20"/>
                      </a:cubicBezTo>
                      <a:cubicBezTo>
                        <a:pt x="140" y="20"/>
                        <a:pt x="140" y="20"/>
                        <a:pt x="140" y="19"/>
                      </a:cubicBezTo>
                      <a:moveTo>
                        <a:pt x="76" y="19"/>
                      </a:moveTo>
                      <a:cubicBezTo>
                        <a:pt x="76" y="20"/>
                        <a:pt x="76" y="20"/>
                        <a:pt x="75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7" y="21"/>
                        <a:pt x="77" y="22"/>
                        <a:pt x="78" y="22"/>
                      </a:cubicBezTo>
                      <a:cubicBezTo>
                        <a:pt x="78" y="22"/>
                        <a:pt x="79" y="21"/>
                        <a:pt x="79" y="21"/>
                      </a:cubicBezTo>
                      <a:cubicBezTo>
                        <a:pt x="78" y="21"/>
                        <a:pt x="77" y="20"/>
                        <a:pt x="76" y="19"/>
                      </a:cubicBezTo>
                      <a:moveTo>
                        <a:pt x="41" y="19"/>
                      </a:moveTo>
                      <a:cubicBezTo>
                        <a:pt x="40" y="20"/>
                        <a:pt x="40" y="22"/>
                        <a:pt x="39" y="23"/>
                      </a:cubicBezTo>
                      <a:cubicBezTo>
                        <a:pt x="39" y="23"/>
                        <a:pt x="40" y="23"/>
                        <a:pt x="40" y="23"/>
                      </a:cubicBezTo>
                      <a:cubicBezTo>
                        <a:pt x="41" y="22"/>
                        <a:pt x="41" y="21"/>
                        <a:pt x="42" y="20"/>
                      </a:cubicBezTo>
                      <a:cubicBezTo>
                        <a:pt x="42" y="20"/>
                        <a:pt x="41" y="19"/>
                        <a:pt x="41" y="19"/>
                      </a:cubicBezTo>
                      <a:moveTo>
                        <a:pt x="88" y="19"/>
                      </a:moveTo>
                      <a:cubicBezTo>
                        <a:pt x="88" y="20"/>
                        <a:pt x="87" y="21"/>
                        <a:pt x="87" y="22"/>
                      </a:cubicBezTo>
                      <a:cubicBezTo>
                        <a:pt x="89" y="23"/>
                        <a:pt x="92" y="24"/>
                        <a:pt x="94" y="26"/>
                      </a:cubicBezTo>
                      <a:cubicBezTo>
                        <a:pt x="94" y="25"/>
                        <a:pt x="95" y="24"/>
                        <a:pt x="95" y="23"/>
                      </a:cubicBezTo>
                      <a:cubicBezTo>
                        <a:pt x="93" y="22"/>
                        <a:pt x="91" y="20"/>
                        <a:pt x="88" y="19"/>
                      </a:cubicBezTo>
                      <a:moveTo>
                        <a:pt x="26" y="19"/>
                      </a:moveTo>
                      <a:cubicBezTo>
                        <a:pt x="25" y="21"/>
                        <a:pt x="24" y="23"/>
                        <a:pt x="22" y="25"/>
                      </a:cubicBezTo>
                      <a:cubicBezTo>
                        <a:pt x="23" y="25"/>
                        <a:pt x="24" y="26"/>
                        <a:pt x="25" y="26"/>
                      </a:cubicBezTo>
                      <a:cubicBezTo>
                        <a:pt x="26" y="24"/>
                        <a:pt x="27" y="22"/>
                        <a:pt x="28" y="20"/>
                      </a:cubicBezTo>
                      <a:cubicBezTo>
                        <a:pt x="27" y="20"/>
                        <a:pt x="26" y="20"/>
                        <a:pt x="26" y="19"/>
                      </a:cubicBezTo>
                      <a:moveTo>
                        <a:pt x="43" y="19"/>
                      </a:moveTo>
                      <a:cubicBezTo>
                        <a:pt x="43" y="19"/>
                        <a:pt x="43" y="19"/>
                        <a:pt x="42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3" y="20"/>
                        <a:pt x="44" y="20"/>
                        <a:pt x="44" y="19"/>
                      </a:cubicBezTo>
                      <a:cubicBezTo>
                        <a:pt x="43" y="19"/>
                        <a:pt x="43" y="19"/>
                        <a:pt x="43" y="19"/>
                      </a:cubicBezTo>
                      <a:moveTo>
                        <a:pt x="56" y="19"/>
                      </a:moveTo>
                      <a:cubicBezTo>
                        <a:pt x="56" y="19"/>
                        <a:pt x="56" y="19"/>
                        <a:pt x="56" y="19"/>
                      </a:cubicBezTo>
                      <a:cubicBezTo>
                        <a:pt x="57" y="20"/>
                        <a:pt x="57" y="20"/>
                        <a:pt x="58" y="21"/>
                      </a:cubicBezTo>
                      <a:cubicBezTo>
                        <a:pt x="58" y="21"/>
                        <a:pt x="59" y="20"/>
                        <a:pt x="59" y="20"/>
                      </a:cubicBezTo>
                      <a:cubicBezTo>
                        <a:pt x="58" y="20"/>
                        <a:pt x="57" y="19"/>
                        <a:pt x="56" y="19"/>
                      </a:cubicBezTo>
                      <a:moveTo>
                        <a:pt x="87" y="18"/>
                      </a:moveTo>
                      <a:cubicBezTo>
                        <a:pt x="86" y="19"/>
                        <a:pt x="86" y="20"/>
                        <a:pt x="85" y="21"/>
                      </a:cubicBezTo>
                      <a:cubicBezTo>
                        <a:pt x="86" y="21"/>
                        <a:pt x="86" y="21"/>
                        <a:pt x="87" y="22"/>
                      </a:cubicBezTo>
                      <a:cubicBezTo>
                        <a:pt x="87" y="21"/>
                        <a:pt x="88" y="20"/>
                        <a:pt x="88" y="19"/>
                      </a:cubicBezTo>
                      <a:cubicBezTo>
                        <a:pt x="88" y="19"/>
                        <a:pt x="87" y="19"/>
                        <a:pt x="87" y="18"/>
                      </a:cubicBezTo>
                      <a:moveTo>
                        <a:pt x="42" y="18"/>
                      </a:moveTo>
                      <a:cubicBezTo>
                        <a:pt x="41" y="18"/>
                        <a:pt x="41" y="19"/>
                        <a:pt x="41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2" y="19"/>
                        <a:pt x="42" y="19"/>
                        <a:pt x="43" y="19"/>
                      </a:cubicBezTo>
                      <a:cubicBezTo>
                        <a:pt x="42" y="19"/>
                        <a:pt x="42" y="18"/>
                        <a:pt x="42" y="18"/>
                      </a:cubicBezTo>
                      <a:moveTo>
                        <a:pt x="77" y="18"/>
                      </a:moveTo>
                      <a:cubicBezTo>
                        <a:pt x="77" y="18"/>
                        <a:pt x="76" y="19"/>
                        <a:pt x="76" y="19"/>
                      </a:cubicBezTo>
                      <a:cubicBezTo>
                        <a:pt x="77" y="20"/>
                        <a:pt x="78" y="20"/>
                        <a:pt x="79" y="21"/>
                      </a:cubicBezTo>
                      <a:cubicBezTo>
                        <a:pt x="79" y="21"/>
                        <a:pt x="79" y="20"/>
                        <a:pt x="80" y="19"/>
                      </a:cubicBezTo>
                      <a:cubicBezTo>
                        <a:pt x="77" y="18"/>
                        <a:pt x="77" y="18"/>
                        <a:pt x="77" y="18"/>
                      </a:cubicBezTo>
                      <a:moveTo>
                        <a:pt x="104" y="18"/>
                      </a:moveTo>
                      <a:cubicBezTo>
                        <a:pt x="104" y="18"/>
                        <a:pt x="103" y="19"/>
                        <a:pt x="103" y="20"/>
                      </a:cubicBezTo>
                      <a:cubicBezTo>
                        <a:pt x="105" y="21"/>
                        <a:pt x="107" y="23"/>
                        <a:pt x="109" y="24"/>
                      </a:cubicBezTo>
                      <a:cubicBezTo>
                        <a:pt x="110" y="24"/>
                        <a:pt x="110" y="23"/>
                        <a:pt x="110" y="23"/>
                      </a:cubicBezTo>
                      <a:cubicBezTo>
                        <a:pt x="110" y="23"/>
                        <a:pt x="110" y="24"/>
                        <a:pt x="109" y="24"/>
                      </a:cubicBezTo>
                      <a:cubicBezTo>
                        <a:pt x="112" y="26"/>
                        <a:pt x="114" y="27"/>
                        <a:pt x="116" y="28"/>
                      </a:cubicBezTo>
                      <a:cubicBezTo>
                        <a:pt x="117" y="28"/>
                        <a:pt x="117" y="27"/>
                        <a:pt x="118" y="26"/>
                      </a:cubicBezTo>
                      <a:cubicBezTo>
                        <a:pt x="104" y="18"/>
                        <a:pt x="104" y="18"/>
                        <a:pt x="104" y="18"/>
                      </a:cubicBezTo>
                      <a:moveTo>
                        <a:pt x="38" y="18"/>
                      </a:moveTo>
                      <a:cubicBezTo>
                        <a:pt x="37" y="19"/>
                        <a:pt x="37" y="20"/>
                        <a:pt x="36" y="21"/>
                      </a:cubicBezTo>
                      <a:cubicBezTo>
                        <a:pt x="36" y="22"/>
                        <a:pt x="37" y="22"/>
                        <a:pt x="38" y="22"/>
                      </a:cubicBezTo>
                      <a:cubicBezTo>
                        <a:pt x="39" y="21"/>
                        <a:pt x="39" y="20"/>
                        <a:pt x="40" y="19"/>
                      </a:cubicBezTo>
                      <a:cubicBezTo>
                        <a:pt x="39" y="18"/>
                        <a:pt x="39" y="18"/>
                        <a:pt x="38" y="18"/>
                      </a:cubicBezTo>
                      <a:moveTo>
                        <a:pt x="84" y="17"/>
                      </a:moveTo>
                      <a:cubicBezTo>
                        <a:pt x="84" y="18"/>
                        <a:pt x="83" y="19"/>
                        <a:pt x="83" y="19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5" y="18"/>
                        <a:pt x="85" y="18"/>
                        <a:pt x="85" y="18"/>
                      </a:cubicBezTo>
                      <a:cubicBezTo>
                        <a:pt x="85" y="17"/>
                        <a:pt x="85" y="17"/>
                        <a:pt x="84" y="17"/>
                      </a:cubicBezTo>
                      <a:moveTo>
                        <a:pt x="39" y="17"/>
                      </a:moveTo>
                      <a:cubicBezTo>
                        <a:pt x="39" y="17"/>
                        <a:pt x="38" y="17"/>
                        <a:pt x="38" y="17"/>
                      </a:cubicBezTo>
                      <a:cubicBezTo>
                        <a:pt x="39" y="18"/>
                        <a:pt x="40" y="18"/>
                        <a:pt x="40" y="18"/>
                      </a:cubicBezTo>
                      <a:cubicBezTo>
                        <a:pt x="41" y="18"/>
                        <a:pt x="41" y="18"/>
                        <a:pt x="41" y="18"/>
                      </a:cubicBezTo>
                      <a:cubicBezTo>
                        <a:pt x="40" y="17"/>
                        <a:pt x="39" y="17"/>
                        <a:pt x="39" y="17"/>
                      </a:cubicBezTo>
                      <a:moveTo>
                        <a:pt x="22" y="17"/>
                      </a:moveTo>
                      <a:cubicBezTo>
                        <a:pt x="21" y="19"/>
                        <a:pt x="19" y="21"/>
                        <a:pt x="18" y="22"/>
                      </a:cubicBezTo>
                      <a:cubicBezTo>
                        <a:pt x="18" y="22"/>
                        <a:pt x="19" y="23"/>
                        <a:pt x="19" y="23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moveTo>
                        <a:pt x="62" y="16"/>
                      </a:moveTo>
                      <a:cubicBezTo>
                        <a:pt x="62" y="18"/>
                        <a:pt x="61" y="19"/>
                        <a:pt x="60" y="21"/>
                      </a:cubicBezTo>
                      <a:cubicBezTo>
                        <a:pt x="61" y="21"/>
                        <a:pt x="62" y="22"/>
                        <a:pt x="62" y="22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63" y="20"/>
                        <a:pt x="63" y="20"/>
                        <a:pt x="62" y="20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65" y="18"/>
                        <a:pt x="65" y="18"/>
                        <a:pt x="65" y="18"/>
                      </a:cubicBezTo>
                      <a:cubicBezTo>
                        <a:pt x="64" y="18"/>
                        <a:pt x="64" y="17"/>
                        <a:pt x="63" y="17"/>
                      </a:cubicBezTo>
                      <a:cubicBezTo>
                        <a:pt x="63" y="18"/>
                        <a:pt x="62" y="18"/>
                        <a:pt x="62" y="19"/>
                      </a:cubicBezTo>
                      <a:cubicBezTo>
                        <a:pt x="62" y="18"/>
                        <a:pt x="63" y="18"/>
                        <a:pt x="63" y="17"/>
                      </a:cubicBezTo>
                      <a:cubicBezTo>
                        <a:pt x="63" y="17"/>
                        <a:pt x="63" y="17"/>
                        <a:pt x="62" y="16"/>
                      </a:cubicBezTo>
                      <a:moveTo>
                        <a:pt x="124" y="16"/>
                      </a:moveTo>
                      <a:cubicBezTo>
                        <a:pt x="124" y="16"/>
                        <a:pt x="124" y="16"/>
                        <a:pt x="124" y="17"/>
                      </a:cubicBezTo>
                      <a:cubicBezTo>
                        <a:pt x="127" y="19"/>
                        <a:pt x="131" y="21"/>
                        <a:pt x="134" y="23"/>
                      </a:cubicBezTo>
                      <a:cubicBezTo>
                        <a:pt x="134" y="23"/>
                        <a:pt x="134" y="23"/>
                        <a:pt x="134" y="22"/>
                      </a:cubicBezTo>
                      <a:cubicBezTo>
                        <a:pt x="131" y="20"/>
                        <a:pt x="128" y="18"/>
                        <a:pt x="124" y="16"/>
                      </a:cubicBezTo>
                      <a:moveTo>
                        <a:pt x="62" y="16"/>
                      </a:moveTo>
                      <a:cubicBezTo>
                        <a:pt x="59" y="20"/>
                        <a:pt x="59" y="20"/>
                        <a:pt x="59" y="20"/>
                      </a:cubicBezTo>
                      <a:cubicBezTo>
                        <a:pt x="59" y="20"/>
                        <a:pt x="59" y="20"/>
                        <a:pt x="59" y="20"/>
                      </a:cubicBezTo>
                      <a:cubicBezTo>
                        <a:pt x="60" y="19"/>
                        <a:pt x="61" y="18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moveTo>
                        <a:pt x="27" y="16"/>
                      </a:moveTo>
                      <a:cubicBezTo>
                        <a:pt x="27" y="16"/>
                        <a:pt x="27" y="17"/>
                        <a:pt x="27" y="17"/>
                      </a:cubicBezTo>
                      <a:cubicBezTo>
                        <a:pt x="28" y="17"/>
                        <a:pt x="28" y="18"/>
                        <a:pt x="29" y="18"/>
                      </a:cubicBezTo>
                      <a:cubicBezTo>
                        <a:pt x="29" y="18"/>
                        <a:pt x="29" y="18"/>
                        <a:pt x="30" y="17"/>
                      </a:cubicBezTo>
                      <a:cubicBezTo>
                        <a:pt x="29" y="17"/>
                        <a:pt x="28" y="16"/>
                        <a:pt x="27" y="16"/>
                      </a:cubicBezTo>
                      <a:moveTo>
                        <a:pt x="151" y="16"/>
                      </a:moveTo>
                      <a:cubicBezTo>
                        <a:pt x="151" y="16"/>
                        <a:pt x="151" y="16"/>
                        <a:pt x="151" y="16"/>
                      </a:cubicBezTo>
                      <a:cubicBezTo>
                        <a:pt x="156" y="19"/>
                        <a:pt x="156" y="19"/>
                        <a:pt x="156" y="19"/>
                      </a:cubicBezTo>
                      <a:cubicBezTo>
                        <a:pt x="156" y="19"/>
                        <a:pt x="156" y="19"/>
                        <a:pt x="156" y="19"/>
                      </a:cubicBezTo>
                      <a:cubicBezTo>
                        <a:pt x="151" y="16"/>
                        <a:pt x="151" y="16"/>
                        <a:pt x="151" y="16"/>
                      </a:cubicBezTo>
                      <a:moveTo>
                        <a:pt x="82" y="16"/>
                      </a:moveTo>
                      <a:cubicBezTo>
                        <a:pt x="80" y="18"/>
                        <a:pt x="80" y="18"/>
                        <a:pt x="80" y="18"/>
                      </a:cubicBezTo>
                      <a:cubicBezTo>
                        <a:pt x="80" y="18"/>
                        <a:pt x="80" y="18"/>
                        <a:pt x="81" y="18"/>
                      </a:cubicBezTo>
                      <a:cubicBezTo>
                        <a:pt x="81" y="17"/>
                        <a:pt x="82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moveTo>
                        <a:pt x="100" y="15"/>
                      </a:moveTo>
                      <a:cubicBezTo>
                        <a:pt x="100" y="16"/>
                        <a:pt x="99" y="17"/>
                        <a:pt x="99" y="18"/>
                      </a:cubicBezTo>
                      <a:cubicBezTo>
                        <a:pt x="99" y="18"/>
                        <a:pt x="99" y="18"/>
                        <a:pt x="99" y="18"/>
                      </a:cubicBezTo>
                      <a:cubicBezTo>
                        <a:pt x="99" y="17"/>
                        <a:pt x="100" y="16"/>
                        <a:pt x="100" y="15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moveTo>
                        <a:pt x="151" y="15"/>
                      </a:moveTo>
                      <a:cubicBezTo>
                        <a:pt x="151" y="15"/>
                        <a:pt x="151" y="15"/>
                        <a:pt x="151" y="15"/>
                      </a:cubicBezTo>
                      <a:cubicBezTo>
                        <a:pt x="153" y="16"/>
                        <a:pt x="155" y="18"/>
                        <a:pt x="156" y="19"/>
                      </a:cubicBezTo>
                      <a:cubicBezTo>
                        <a:pt x="157" y="18"/>
                        <a:pt x="157" y="18"/>
                        <a:pt x="157" y="18"/>
                      </a:cubicBezTo>
                      <a:cubicBezTo>
                        <a:pt x="155" y="17"/>
                        <a:pt x="153" y="16"/>
                        <a:pt x="151" y="15"/>
                      </a:cubicBezTo>
                      <a:moveTo>
                        <a:pt x="59" y="15"/>
                      </a:moveTo>
                      <a:cubicBezTo>
                        <a:pt x="58" y="16"/>
                        <a:pt x="57" y="17"/>
                        <a:pt x="57" y="18"/>
                      </a:cubicBezTo>
                      <a:cubicBezTo>
                        <a:pt x="57" y="19"/>
                        <a:pt x="58" y="19"/>
                        <a:pt x="59" y="20"/>
                      </a:cubicBezTo>
                      <a:cubicBezTo>
                        <a:pt x="60" y="19"/>
                        <a:pt x="60" y="17"/>
                        <a:pt x="61" y="16"/>
                      </a:cubicBezTo>
                      <a:cubicBezTo>
                        <a:pt x="61" y="15"/>
                        <a:pt x="60" y="15"/>
                        <a:pt x="59" y="15"/>
                      </a:cubicBezTo>
                      <a:moveTo>
                        <a:pt x="152" y="14"/>
                      </a:moveTo>
                      <a:cubicBezTo>
                        <a:pt x="152" y="14"/>
                        <a:pt x="152" y="14"/>
                        <a:pt x="152" y="14"/>
                      </a:cubicBezTo>
                      <a:cubicBezTo>
                        <a:pt x="153" y="15"/>
                        <a:pt x="155" y="17"/>
                        <a:pt x="157" y="18"/>
                      </a:cubicBezTo>
                      <a:cubicBezTo>
                        <a:pt x="157" y="18"/>
                        <a:pt x="157" y="18"/>
                        <a:pt x="157" y="17"/>
                      </a:cubicBezTo>
                      <a:cubicBezTo>
                        <a:pt x="157" y="17"/>
                        <a:pt x="156" y="17"/>
                        <a:pt x="155" y="16"/>
                      </a:cubicBezTo>
                      <a:cubicBezTo>
                        <a:pt x="157" y="17"/>
                        <a:pt x="157" y="17"/>
                        <a:pt x="157" y="17"/>
                      </a:cubicBezTo>
                      <a:cubicBezTo>
                        <a:pt x="157" y="17"/>
                        <a:pt x="157" y="17"/>
                        <a:pt x="157" y="17"/>
                      </a:cubicBezTo>
                      <a:cubicBezTo>
                        <a:pt x="156" y="16"/>
                        <a:pt x="154" y="15"/>
                        <a:pt x="152" y="14"/>
                      </a:cubicBezTo>
                      <a:moveTo>
                        <a:pt x="79" y="14"/>
                      </a:moveTo>
                      <a:cubicBezTo>
                        <a:pt x="79" y="15"/>
                        <a:pt x="78" y="16"/>
                        <a:pt x="78" y="17"/>
                      </a:cubicBezTo>
                      <a:cubicBezTo>
                        <a:pt x="79" y="17"/>
                        <a:pt x="79" y="18"/>
                        <a:pt x="80" y="18"/>
                      </a:cubicBezTo>
                      <a:cubicBezTo>
                        <a:pt x="81" y="17"/>
                        <a:pt x="81" y="16"/>
                        <a:pt x="82" y="16"/>
                      </a:cubicBezTo>
                      <a:cubicBezTo>
                        <a:pt x="81" y="15"/>
                        <a:pt x="80" y="15"/>
                        <a:pt x="79" y="14"/>
                      </a:cubicBezTo>
                      <a:moveTo>
                        <a:pt x="23" y="14"/>
                      </a:moveTo>
                      <a:cubicBezTo>
                        <a:pt x="23" y="14"/>
                        <a:pt x="23" y="14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3" y="14"/>
                      </a:cubicBezTo>
                      <a:moveTo>
                        <a:pt x="107" y="13"/>
                      </a:moveTo>
                      <a:cubicBezTo>
                        <a:pt x="107" y="14"/>
                        <a:pt x="106" y="15"/>
                        <a:pt x="105" y="16"/>
                      </a:cubicBezTo>
                      <a:cubicBezTo>
                        <a:pt x="108" y="17"/>
                        <a:pt x="111" y="19"/>
                        <a:pt x="113" y="20"/>
                      </a:cubicBezTo>
                      <a:cubicBezTo>
                        <a:pt x="119" y="23"/>
                        <a:pt x="119" y="23"/>
                        <a:pt x="119" y="23"/>
                      </a:cubicBezTo>
                      <a:cubicBezTo>
                        <a:pt x="120" y="22"/>
                        <a:pt x="120" y="22"/>
                        <a:pt x="121" y="21"/>
                      </a:cubicBezTo>
                      <a:cubicBezTo>
                        <a:pt x="116" y="18"/>
                        <a:pt x="112" y="16"/>
                        <a:pt x="107" y="13"/>
                      </a:cubicBezTo>
                      <a:moveTo>
                        <a:pt x="65" y="13"/>
                      </a:moveTo>
                      <a:cubicBezTo>
                        <a:pt x="65" y="13"/>
                        <a:pt x="65" y="14"/>
                        <a:pt x="65" y="14"/>
                      </a:cubicBezTo>
                      <a:cubicBezTo>
                        <a:pt x="65" y="14"/>
                        <a:pt x="66" y="15"/>
                        <a:pt x="66" y="15"/>
                      </a:cubicBezTo>
                      <a:cubicBezTo>
                        <a:pt x="67" y="14"/>
                        <a:pt x="67" y="14"/>
                        <a:pt x="67" y="14"/>
                      </a:cubicBezTo>
                      <a:cubicBezTo>
                        <a:pt x="66" y="14"/>
                        <a:pt x="66" y="13"/>
                        <a:pt x="65" y="13"/>
                      </a:cubicBezTo>
                      <a:moveTo>
                        <a:pt x="153" y="13"/>
                      </a:moveTo>
                      <a:cubicBezTo>
                        <a:pt x="152" y="13"/>
                        <a:pt x="152" y="13"/>
                        <a:pt x="152" y="14"/>
                      </a:cubicBezTo>
                      <a:cubicBezTo>
                        <a:pt x="154" y="15"/>
                        <a:pt x="156" y="16"/>
                        <a:pt x="158" y="17"/>
                      </a:cubicBezTo>
                      <a:cubicBezTo>
                        <a:pt x="158" y="17"/>
                        <a:pt x="158" y="16"/>
                        <a:pt x="158" y="16"/>
                      </a:cubicBezTo>
                      <a:cubicBezTo>
                        <a:pt x="157" y="15"/>
                        <a:pt x="156" y="15"/>
                        <a:pt x="154" y="14"/>
                      </a:cubicBezTo>
                      <a:cubicBezTo>
                        <a:pt x="154" y="14"/>
                        <a:pt x="153" y="13"/>
                        <a:pt x="153" y="13"/>
                      </a:cubicBezTo>
                      <a:moveTo>
                        <a:pt x="65" y="13"/>
                      </a:moveTo>
                      <a:cubicBezTo>
                        <a:pt x="64" y="13"/>
                        <a:pt x="64" y="13"/>
                        <a:pt x="64" y="13"/>
                      </a:cubicBezTo>
                      <a:cubicBezTo>
                        <a:pt x="64" y="14"/>
                        <a:pt x="65" y="14"/>
                        <a:pt x="65" y="14"/>
                      </a:cubicBezTo>
                      <a:cubicBezTo>
                        <a:pt x="65" y="14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moveTo>
                        <a:pt x="46" y="13"/>
                      </a:move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6" y="14"/>
                        <a:pt x="47" y="14"/>
                        <a:pt x="47" y="14"/>
                      </a:cubicBezTo>
                      <a:cubicBezTo>
                        <a:pt x="47" y="14"/>
                        <a:pt x="47" y="13"/>
                        <a:pt x="47" y="13"/>
                      </a:cubicBezTo>
                      <a:cubicBezTo>
                        <a:pt x="47" y="13"/>
                        <a:pt x="47" y="13"/>
                        <a:pt x="46" y="13"/>
                      </a:cubicBezTo>
                      <a:moveTo>
                        <a:pt x="145" y="12"/>
                      </a:moveTo>
                      <a:cubicBezTo>
                        <a:pt x="145" y="13"/>
                        <a:pt x="145" y="14"/>
                        <a:pt x="144" y="14"/>
                      </a:cubicBezTo>
                      <a:cubicBezTo>
                        <a:pt x="148" y="16"/>
                        <a:pt x="151" y="19"/>
                        <a:pt x="155" y="21"/>
                      </a:cubicBezTo>
                      <a:cubicBezTo>
                        <a:pt x="155" y="20"/>
                        <a:pt x="156" y="20"/>
                        <a:pt x="156" y="19"/>
                      </a:cubicBezTo>
                      <a:cubicBezTo>
                        <a:pt x="154" y="18"/>
                        <a:pt x="152" y="17"/>
                        <a:pt x="151" y="16"/>
                      </a:cubicBezTo>
                      <a:cubicBezTo>
                        <a:pt x="150" y="16"/>
                        <a:pt x="150" y="17"/>
                        <a:pt x="150" y="17"/>
                      </a:cubicBezTo>
                      <a:cubicBezTo>
                        <a:pt x="150" y="17"/>
                        <a:pt x="150" y="16"/>
                        <a:pt x="151" y="16"/>
                      </a:cubicBezTo>
                      <a:cubicBezTo>
                        <a:pt x="149" y="15"/>
                        <a:pt x="148" y="14"/>
                        <a:pt x="147" y="13"/>
                      </a:cubicBezTo>
                      <a:cubicBezTo>
                        <a:pt x="151" y="16"/>
                        <a:pt x="151" y="16"/>
                        <a:pt x="151" y="16"/>
                      </a:cubicBezTo>
                      <a:cubicBezTo>
                        <a:pt x="151" y="16"/>
                        <a:pt x="151" y="16"/>
                        <a:pt x="151" y="16"/>
                      </a:cubicBezTo>
                      <a:cubicBezTo>
                        <a:pt x="145" y="12"/>
                        <a:pt x="145" y="12"/>
                        <a:pt x="145" y="12"/>
                      </a:cubicBezTo>
                      <a:moveTo>
                        <a:pt x="64" y="12"/>
                      </a:moveTo>
                      <a:cubicBezTo>
                        <a:pt x="64" y="13"/>
                        <a:pt x="64" y="13"/>
                        <a:pt x="64" y="13"/>
                      </a:cubicBezTo>
                      <a:cubicBezTo>
                        <a:pt x="64" y="13"/>
                        <a:pt x="64" y="13"/>
                        <a:pt x="64" y="13"/>
                      </a:cubicBezTo>
                      <a:cubicBezTo>
                        <a:pt x="64" y="13"/>
                        <a:pt x="64" y="13"/>
                        <a:pt x="64" y="12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moveTo>
                        <a:pt x="153" y="12"/>
                      </a:move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5" y="13"/>
                        <a:pt x="156" y="15"/>
                        <a:pt x="158" y="16"/>
                      </a:cubicBezTo>
                      <a:cubicBezTo>
                        <a:pt x="158" y="16"/>
                        <a:pt x="158" y="15"/>
                        <a:pt x="159" y="15"/>
                      </a:cubicBezTo>
                      <a:cubicBezTo>
                        <a:pt x="157" y="14"/>
                        <a:pt x="155" y="13"/>
                        <a:pt x="153" y="12"/>
                      </a:cubicBezTo>
                      <a:moveTo>
                        <a:pt x="30" y="12"/>
                      </a:moveTo>
                      <a:cubicBezTo>
                        <a:pt x="29" y="13"/>
                        <a:pt x="28" y="14"/>
                        <a:pt x="28" y="16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6"/>
                        <a:pt x="31" y="14"/>
                        <a:pt x="32" y="13"/>
                      </a:cubicBezTo>
                      <a:cubicBezTo>
                        <a:pt x="31" y="13"/>
                        <a:pt x="30" y="12"/>
                        <a:pt x="30" y="12"/>
                      </a:cubicBezTo>
                      <a:moveTo>
                        <a:pt x="127" y="12"/>
                      </a:moveTo>
                      <a:cubicBezTo>
                        <a:pt x="126" y="13"/>
                        <a:pt x="125" y="14"/>
                        <a:pt x="124" y="15"/>
                      </a:cubicBezTo>
                      <a:cubicBezTo>
                        <a:pt x="128" y="18"/>
                        <a:pt x="132" y="20"/>
                        <a:pt x="135" y="22"/>
                      </a:cubicBezTo>
                      <a:cubicBezTo>
                        <a:pt x="136" y="21"/>
                        <a:pt x="136" y="19"/>
                        <a:pt x="137" y="18"/>
                      </a:cubicBezTo>
                      <a:cubicBezTo>
                        <a:pt x="133" y="16"/>
                        <a:pt x="130" y="14"/>
                        <a:pt x="127" y="12"/>
                      </a:cubicBezTo>
                      <a:moveTo>
                        <a:pt x="45" y="12"/>
                      </a:moveTo>
                      <a:cubicBezTo>
                        <a:pt x="45" y="12"/>
                        <a:pt x="45" y="12"/>
                        <a:pt x="45" y="13"/>
                      </a:cubicBezTo>
                      <a:cubicBezTo>
                        <a:pt x="45" y="13"/>
                        <a:pt x="45" y="13"/>
                        <a:pt x="46" y="13"/>
                      </a:cubicBezTo>
                      <a:cubicBezTo>
                        <a:pt x="46" y="13"/>
                        <a:pt x="46" y="13"/>
                        <a:pt x="46" y="12"/>
                      </a:cubicBezTo>
                      <a:cubicBezTo>
                        <a:pt x="46" y="12"/>
                        <a:pt x="46" y="12"/>
                        <a:pt x="45" y="12"/>
                      </a:cubicBezTo>
                      <a:moveTo>
                        <a:pt x="144" y="12"/>
                      </a:moveTo>
                      <a:cubicBezTo>
                        <a:pt x="144" y="12"/>
                        <a:pt x="143" y="13"/>
                        <a:pt x="143" y="14"/>
                      </a:cubicBezTo>
                      <a:cubicBezTo>
                        <a:pt x="143" y="14"/>
                        <a:pt x="143" y="14"/>
                        <a:pt x="143" y="14"/>
                      </a:cubicBezTo>
                      <a:cubicBezTo>
                        <a:pt x="144" y="12"/>
                        <a:pt x="144" y="12"/>
                        <a:pt x="144" y="12"/>
                      </a:cubicBezTo>
                      <a:cubicBezTo>
                        <a:pt x="144" y="12"/>
                        <a:pt x="144" y="12"/>
                        <a:pt x="144" y="12"/>
                      </a:cubicBezTo>
                      <a:moveTo>
                        <a:pt x="146" y="12"/>
                      </a:moveTo>
                      <a:cubicBezTo>
                        <a:pt x="146" y="12"/>
                        <a:pt x="146" y="12"/>
                        <a:pt x="145" y="12"/>
                      </a:cubicBezTo>
                      <a:cubicBezTo>
                        <a:pt x="147" y="13"/>
                        <a:pt x="149" y="14"/>
                        <a:pt x="151" y="15"/>
                      </a:cubicBezTo>
                      <a:cubicBezTo>
                        <a:pt x="151" y="15"/>
                        <a:pt x="151" y="15"/>
                        <a:pt x="151" y="15"/>
                      </a:cubicBezTo>
                      <a:cubicBezTo>
                        <a:pt x="149" y="14"/>
                        <a:pt x="148" y="13"/>
                        <a:pt x="146" y="12"/>
                      </a:cubicBezTo>
                      <a:moveTo>
                        <a:pt x="66" y="11"/>
                      </a:moveTo>
                      <a:cubicBezTo>
                        <a:pt x="66" y="12"/>
                        <a:pt x="66" y="12"/>
                        <a:pt x="65" y="13"/>
                      </a:cubicBezTo>
                      <a:cubicBezTo>
                        <a:pt x="66" y="13"/>
                        <a:pt x="66" y="14"/>
                        <a:pt x="67" y="14"/>
                      </a:cubicBezTo>
                      <a:cubicBezTo>
                        <a:pt x="68" y="12"/>
                        <a:pt x="68" y="12"/>
                        <a:pt x="68" y="12"/>
                      </a:cubicBezTo>
                      <a:cubicBezTo>
                        <a:pt x="68" y="12"/>
                        <a:pt x="68" y="12"/>
                        <a:pt x="68" y="12"/>
                      </a:cubicBezTo>
                      <a:cubicBezTo>
                        <a:pt x="67" y="12"/>
                        <a:pt x="67" y="12"/>
                        <a:pt x="66" y="11"/>
                      </a:cubicBezTo>
                      <a:moveTo>
                        <a:pt x="154" y="11"/>
                      </a:moveTo>
                      <a:cubicBezTo>
                        <a:pt x="153" y="11"/>
                        <a:pt x="153" y="12"/>
                        <a:pt x="153" y="12"/>
                      </a:cubicBezTo>
                      <a:cubicBezTo>
                        <a:pt x="155" y="13"/>
                        <a:pt x="157" y="14"/>
                        <a:pt x="159" y="15"/>
                      </a:cubicBezTo>
                      <a:cubicBezTo>
                        <a:pt x="159" y="15"/>
                        <a:pt x="159" y="15"/>
                        <a:pt x="159" y="15"/>
                      </a:cubicBezTo>
                      <a:cubicBezTo>
                        <a:pt x="158" y="14"/>
                        <a:pt x="158" y="14"/>
                        <a:pt x="157" y="13"/>
                      </a:cubicBezTo>
                      <a:cubicBezTo>
                        <a:pt x="156" y="13"/>
                        <a:pt x="155" y="12"/>
                        <a:pt x="154" y="11"/>
                      </a:cubicBezTo>
                      <a:moveTo>
                        <a:pt x="145" y="11"/>
                      </a:moveTo>
                      <a:cubicBezTo>
                        <a:pt x="145" y="11"/>
                        <a:pt x="144" y="11"/>
                        <a:pt x="144" y="12"/>
                      </a:cubicBezTo>
                      <a:cubicBezTo>
                        <a:pt x="144" y="12"/>
                        <a:pt x="144" y="12"/>
                        <a:pt x="144" y="12"/>
                      </a:cubicBezTo>
                      <a:cubicBezTo>
                        <a:pt x="145" y="11"/>
                        <a:pt x="145" y="11"/>
                        <a:pt x="145" y="11"/>
                      </a:cubicBezTo>
                      <a:cubicBezTo>
                        <a:pt x="145" y="11"/>
                        <a:pt x="145" y="11"/>
                        <a:pt x="145" y="11"/>
                      </a:cubicBezTo>
                      <a:moveTo>
                        <a:pt x="66" y="11"/>
                      </a:moveTo>
                      <a:cubicBezTo>
                        <a:pt x="65" y="11"/>
                        <a:pt x="65" y="12"/>
                        <a:pt x="65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6" y="12"/>
                        <a:pt x="66" y="12"/>
                        <a:pt x="66" y="11"/>
                      </a:cubicBezTo>
                      <a:cubicBezTo>
                        <a:pt x="66" y="11"/>
                        <a:pt x="66" y="11"/>
                        <a:pt x="66" y="11"/>
                      </a:cubicBezTo>
                      <a:moveTo>
                        <a:pt x="146" y="11"/>
                      </a:moveTo>
                      <a:cubicBezTo>
                        <a:pt x="146" y="11"/>
                        <a:pt x="146" y="11"/>
                        <a:pt x="146" y="11"/>
                      </a:cubicBezTo>
                      <a:cubicBezTo>
                        <a:pt x="150" y="13"/>
                        <a:pt x="150" y="13"/>
                        <a:pt x="150" y="13"/>
                      </a:cubicBezTo>
                      <a:cubicBezTo>
                        <a:pt x="151" y="14"/>
                        <a:pt x="151" y="14"/>
                        <a:pt x="151" y="14"/>
                      </a:cubicBezTo>
                      <a:cubicBezTo>
                        <a:pt x="152" y="14"/>
                        <a:pt x="152" y="14"/>
                        <a:pt x="152" y="14"/>
                      </a:cubicBezTo>
                      <a:cubicBezTo>
                        <a:pt x="150" y="13"/>
                        <a:pt x="148" y="12"/>
                        <a:pt x="146" y="11"/>
                      </a:cubicBezTo>
                      <a:moveTo>
                        <a:pt x="65" y="11"/>
                      </a:move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5" y="12"/>
                        <a:pt x="65" y="11"/>
                        <a:pt x="65" y="11"/>
                      </a:cubicBezTo>
                      <a:cubicBezTo>
                        <a:pt x="65" y="11"/>
                        <a:pt x="65" y="11"/>
                        <a:pt x="65" y="11"/>
                      </a:cubicBezTo>
                      <a:moveTo>
                        <a:pt x="61" y="11"/>
                      </a:moveTo>
                      <a:cubicBezTo>
                        <a:pt x="61" y="11"/>
                        <a:pt x="61" y="11"/>
                        <a:pt x="61" y="12"/>
                      </a:cubicBezTo>
                      <a:cubicBezTo>
                        <a:pt x="62" y="12"/>
                        <a:pt x="62" y="12"/>
                        <a:pt x="63" y="13"/>
                      </a:cubicBezTo>
                      <a:cubicBezTo>
                        <a:pt x="63" y="13"/>
                        <a:pt x="64" y="12"/>
                        <a:pt x="64" y="12"/>
                      </a:cubicBezTo>
                      <a:cubicBezTo>
                        <a:pt x="63" y="12"/>
                        <a:pt x="62" y="11"/>
                        <a:pt x="61" y="11"/>
                      </a:cubicBezTo>
                      <a:moveTo>
                        <a:pt x="102" y="11"/>
                      </a:moveTo>
                      <a:cubicBezTo>
                        <a:pt x="102" y="11"/>
                        <a:pt x="101" y="12"/>
                        <a:pt x="101" y="13"/>
                      </a:cubicBezTo>
                      <a:cubicBezTo>
                        <a:pt x="101" y="13"/>
                        <a:pt x="101" y="13"/>
                        <a:pt x="101" y="13"/>
                      </a:cubicBezTo>
                      <a:cubicBezTo>
                        <a:pt x="102" y="12"/>
                        <a:pt x="102" y="11"/>
                        <a:pt x="103" y="11"/>
                      </a:cubicBezTo>
                      <a:cubicBezTo>
                        <a:pt x="103" y="11"/>
                        <a:pt x="102" y="11"/>
                        <a:pt x="102" y="11"/>
                      </a:cubicBezTo>
                      <a:moveTo>
                        <a:pt x="43" y="10"/>
                      </a:moveTo>
                      <a:cubicBezTo>
                        <a:pt x="43" y="11"/>
                        <a:pt x="42" y="11"/>
                        <a:pt x="42" y="11"/>
                      </a:cubicBezTo>
                      <a:cubicBezTo>
                        <a:pt x="43" y="11"/>
                        <a:pt x="44" y="12"/>
                        <a:pt x="44" y="12"/>
                      </a:cubicBezTo>
                      <a:cubicBezTo>
                        <a:pt x="44" y="12"/>
                        <a:pt x="45" y="12"/>
                        <a:pt x="45" y="12"/>
                      </a:cubicBezTo>
                      <a:cubicBezTo>
                        <a:pt x="44" y="11"/>
                        <a:pt x="43" y="11"/>
                        <a:pt x="43" y="10"/>
                      </a:cubicBezTo>
                      <a:moveTo>
                        <a:pt x="145" y="10"/>
                      </a:moveTo>
                      <a:cubicBezTo>
                        <a:pt x="145" y="10"/>
                        <a:pt x="145" y="10"/>
                        <a:pt x="145" y="11"/>
                      </a:cubicBezTo>
                      <a:cubicBezTo>
                        <a:pt x="145" y="11"/>
                        <a:pt x="145" y="11"/>
                        <a:pt x="145" y="11"/>
                      </a:cubicBezTo>
                      <a:cubicBezTo>
                        <a:pt x="145" y="10"/>
                        <a:pt x="145" y="10"/>
                        <a:pt x="145" y="10"/>
                      </a:cubicBezTo>
                      <a:cubicBezTo>
                        <a:pt x="145" y="10"/>
                        <a:pt x="145" y="10"/>
                        <a:pt x="145" y="10"/>
                      </a:cubicBezTo>
                      <a:moveTo>
                        <a:pt x="154" y="10"/>
                      </a:moveTo>
                      <a:cubicBezTo>
                        <a:pt x="154" y="10"/>
                        <a:pt x="154" y="10"/>
                        <a:pt x="154" y="11"/>
                      </a:cubicBezTo>
                      <a:cubicBezTo>
                        <a:pt x="156" y="12"/>
                        <a:pt x="157" y="13"/>
                        <a:pt x="159" y="14"/>
                      </a:cubicBezTo>
                      <a:cubicBezTo>
                        <a:pt x="159" y="14"/>
                        <a:pt x="160" y="14"/>
                        <a:pt x="160" y="13"/>
                      </a:cubicBezTo>
                      <a:cubicBezTo>
                        <a:pt x="160" y="13"/>
                        <a:pt x="159" y="13"/>
                        <a:pt x="159" y="13"/>
                      </a:cubicBezTo>
                      <a:cubicBezTo>
                        <a:pt x="159" y="13"/>
                        <a:pt x="159" y="13"/>
                        <a:pt x="159" y="13"/>
                      </a:cubicBezTo>
                      <a:cubicBezTo>
                        <a:pt x="157" y="12"/>
                        <a:pt x="156" y="11"/>
                        <a:pt x="154" y="10"/>
                      </a:cubicBezTo>
                      <a:moveTo>
                        <a:pt x="92" y="10"/>
                      </a:moveTo>
                      <a:cubicBezTo>
                        <a:pt x="92" y="11"/>
                        <a:pt x="91" y="12"/>
                        <a:pt x="91" y="12"/>
                      </a:cubicBezTo>
                      <a:cubicBezTo>
                        <a:pt x="93" y="14"/>
                        <a:pt x="96" y="16"/>
                        <a:pt x="98" y="17"/>
                      </a:cubicBezTo>
                      <a:cubicBezTo>
                        <a:pt x="99" y="17"/>
                        <a:pt x="99" y="16"/>
                        <a:pt x="100" y="15"/>
                      </a:cubicBezTo>
                      <a:cubicBezTo>
                        <a:pt x="92" y="10"/>
                        <a:pt x="92" y="10"/>
                        <a:pt x="92" y="10"/>
                      </a:cubicBezTo>
                      <a:moveTo>
                        <a:pt x="26" y="10"/>
                      </a:moveTo>
                      <a:cubicBezTo>
                        <a:pt x="25" y="11"/>
                        <a:pt x="24" y="12"/>
                        <a:pt x="24" y="13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moveTo>
                        <a:pt x="147" y="10"/>
                      </a:moveTo>
                      <a:cubicBezTo>
                        <a:pt x="147" y="10"/>
                        <a:pt x="147" y="10"/>
                        <a:pt x="147" y="10"/>
                      </a:cubicBezTo>
                      <a:cubicBezTo>
                        <a:pt x="148" y="11"/>
                        <a:pt x="150" y="12"/>
                        <a:pt x="152" y="14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1" y="12"/>
                        <a:pt x="149" y="11"/>
                        <a:pt x="147" y="10"/>
                      </a:cubicBezTo>
                      <a:moveTo>
                        <a:pt x="62" y="9"/>
                      </a:moveTo>
                      <a:cubicBezTo>
                        <a:pt x="62" y="10"/>
                        <a:pt x="62" y="10"/>
                        <a:pt x="61" y="11"/>
                      </a:cubicBezTo>
                      <a:cubicBezTo>
                        <a:pt x="62" y="11"/>
                        <a:pt x="63" y="11"/>
                        <a:pt x="64" y="12"/>
                      </a:cubicBezTo>
                      <a:cubicBezTo>
                        <a:pt x="64" y="11"/>
                        <a:pt x="64" y="11"/>
                        <a:pt x="65" y="10"/>
                      </a:cubicBezTo>
                      <a:cubicBezTo>
                        <a:pt x="64" y="10"/>
                        <a:pt x="63" y="9"/>
                        <a:pt x="62" y="9"/>
                      </a:cubicBezTo>
                      <a:moveTo>
                        <a:pt x="146" y="9"/>
                      </a:moveTo>
                      <a:cubicBezTo>
                        <a:pt x="146" y="9"/>
                        <a:pt x="146" y="9"/>
                        <a:pt x="145" y="10"/>
                      </a:cubicBezTo>
                      <a:cubicBezTo>
                        <a:pt x="146" y="10"/>
                        <a:pt x="146" y="10"/>
                        <a:pt x="146" y="10"/>
                      </a:cubicBezTo>
                      <a:cubicBezTo>
                        <a:pt x="146" y="9"/>
                        <a:pt x="146" y="9"/>
                        <a:pt x="146" y="9"/>
                      </a:cubicBezTo>
                      <a:cubicBezTo>
                        <a:pt x="146" y="9"/>
                        <a:pt x="146" y="9"/>
                        <a:pt x="146" y="9"/>
                      </a:cubicBezTo>
                      <a:moveTo>
                        <a:pt x="148" y="9"/>
                      </a:moveTo>
                      <a:cubicBezTo>
                        <a:pt x="148" y="9"/>
                        <a:pt x="147" y="9"/>
                        <a:pt x="147" y="9"/>
                      </a:cubicBezTo>
                      <a:cubicBezTo>
                        <a:pt x="149" y="10"/>
                        <a:pt x="151" y="11"/>
                        <a:pt x="153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1" y="11"/>
                        <a:pt x="149" y="10"/>
                        <a:pt x="148" y="9"/>
                      </a:cubicBezTo>
                      <a:moveTo>
                        <a:pt x="49" y="9"/>
                      </a:moveTo>
                      <a:cubicBezTo>
                        <a:pt x="48" y="10"/>
                        <a:pt x="47" y="11"/>
                        <a:pt x="47" y="12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8" y="12"/>
                        <a:pt x="49" y="10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moveTo>
                        <a:pt x="89" y="8"/>
                      </a:moveTo>
                      <a:cubicBezTo>
                        <a:pt x="89" y="9"/>
                        <a:pt x="88" y="10"/>
                        <a:pt x="88" y="11"/>
                      </a:cubicBezTo>
                      <a:cubicBezTo>
                        <a:pt x="88" y="11"/>
                        <a:pt x="89" y="11"/>
                        <a:pt x="89" y="12"/>
                      </a:cubicBezTo>
                      <a:cubicBezTo>
                        <a:pt x="90" y="9"/>
                        <a:pt x="90" y="9"/>
                        <a:pt x="90" y="9"/>
                      </a:cubicBezTo>
                      <a:cubicBezTo>
                        <a:pt x="89" y="8"/>
                        <a:pt x="89" y="8"/>
                        <a:pt x="89" y="8"/>
                      </a:cubicBezTo>
                      <a:moveTo>
                        <a:pt x="47" y="8"/>
                      </a:moveTo>
                      <a:cubicBezTo>
                        <a:pt x="47" y="9"/>
                        <a:pt x="46" y="10"/>
                        <a:pt x="45" y="12"/>
                      </a:cubicBezTo>
                      <a:cubicBezTo>
                        <a:pt x="46" y="12"/>
                        <a:pt x="46" y="12"/>
                        <a:pt x="46" y="12"/>
                      </a:cubicBezTo>
                      <a:cubicBezTo>
                        <a:pt x="47" y="11"/>
                        <a:pt x="48" y="10"/>
                        <a:pt x="48" y="9"/>
                      </a:cubicBezTo>
                      <a:cubicBezTo>
                        <a:pt x="48" y="8"/>
                        <a:pt x="48" y="8"/>
                        <a:pt x="47" y="8"/>
                      </a:cubicBezTo>
                      <a:moveTo>
                        <a:pt x="146" y="8"/>
                      </a:moveTo>
                      <a:cubicBezTo>
                        <a:pt x="146" y="8"/>
                        <a:pt x="146" y="8"/>
                        <a:pt x="146" y="8"/>
                      </a:cubicBezTo>
                      <a:cubicBezTo>
                        <a:pt x="146" y="8"/>
                        <a:pt x="146" y="8"/>
                        <a:pt x="146" y="8"/>
                      </a:cubicBezTo>
                      <a:cubicBezTo>
                        <a:pt x="147" y="8"/>
                        <a:pt x="147" y="8"/>
                        <a:pt x="147" y="8"/>
                      </a:cubicBezTo>
                      <a:cubicBezTo>
                        <a:pt x="146" y="8"/>
                        <a:pt x="146" y="8"/>
                        <a:pt x="146" y="8"/>
                      </a:cubicBezTo>
                      <a:moveTo>
                        <a:pt x="110" y="8"/>
                      </a:moveTo>
                      <a:cubicBezTo>
                        <a:pt x="110" y="8"/>
                        <a:pt x="110" y="8"/>
                        <a:pt x="110" y="8"/>
                      </a:cubicBezTo>
                      <a:cubicBezTo>
                        <a:pt x="114" y="11"/>
                        <a:pt x="119" y="14"/>
                        <a:pt x="123" y="16"/>
                      </a:cubicBezTo>
                      <a:cubicBezTo>
                        <a:pt x="123" y="16"/>
                        <a:pt x="123" y="16"/>
                        <a:pt x="123" y="16"/>
                      </a:cubicBezTo>
                      <a:cubicBezTo>
                        <a:pt x="119" y="13"/>
                        <a:pt x="115" y="11"/>
                        <a:pt x="110" y="8"/>
                      </a:cubicBezTo>
                      <a:moveTo>
                        <a:pt x="68" y="8"/>
                      </a:moveTo>
                      <a:cubicBezTo>
                        <a:pt x="68" y="9"/>
                        <a:pt x="67" y="10"/>
                        <a:pt x="67" y="10"/>
                      </a:cubicBezTo>
                      <a:cubicBezTo>
                        <a:pt x="67" y="11"/>
                        <a:pt x="68" y="11"/>
                        <a:pt x="68" y="11"/>
                      </a:cubicBezTo>
                      <a:cubicBezTo>
                        <a:pt x="70" y="9"/>
                        <a:pt x="70" y="9"/>
                        <a:pt x="70" y="9"/>
                      </a:cubicBezTo>
                      <a:cubicBezTo>
                        <a:pt x="69" y="9"/>
                        <a:pt x="69" y="8"/>
                        <a:pt x="68" y="8"/>
                      </a:cubicBezTo>
                      <a:moveTo>
                        <a:pt x="148" y="8"/>
                      </a:moveTo>
                      <a:cubicBezTo>
                        <a:pt x="148" y="8"/>
                        <a:pt x="148" y="8"/>
                        <a:pt x="148" y="8"/>
                      </a:cubicBezTo>
                      <a:cubicBezTo>
                        <a:pt x="150" y="9"/>
                        <a:pt x="151" y="11"/>
                        <a:pt x="153" y="12"/>
                      </a:cubicBezTo>
                      <a:cubicBezTo>
                        <a:pt x="153" y="11"/>
                        <a:pt x="153" y="11"/>
                        <a:pt x="153" y="11"/>
                      </a:cubicBezTo>
                      <a:cubicBezTo>
                        <a:pt x="152" y="10"/>
                        <a:pt x="150" y="9"/>
                        <a:pt x="148" y="8"/>
                      </a:cubicBezTo>
                      <a:moveTo>
                        <a:pt x="68" y="7"/>
                      </a:moveTo>
                      <a:cubicBezTo>
                        <a:pt x="67" y="8"/>
                        <a:pt x="67" y="9"/>
                        <a:pt x="66" y="10"/>
                      </a:cubicBezTo>
                      <a:cubicBezTo>
                        <a:pt x="66" y="10"/>
                        <a:pt x="66" y="10"/>
                        <a:pt x="67" y="10"/>
                      </a:cubicBezTo>
                      <a:cubicBezTo>
                        <a:pt x="67" y="9"/>
                        <a:pt x="68" y="9"/>
                        <a:pt x="68" y="8"/>
                      </a:cubicBezTo>
                      <a:cubicBezTo>
                        <a:pt x="68" y="8"/>
                        <a:pt x="68" y="8"/>
                        <a:pt x="68" y="7"/>
                      </a:cubicBezTo>
                      <a:moveTo>
                        <a:pt x="67" y="7"/>
                      </a:moveTo>
                      <a:cubicBezTo>
                        <a:pt x="66" y="10"/>
                        <a:pt x="66" y="10"/>
                        <a:pt x="66" y="10"/>
                      </a:cubicBezTo>
                      <a:cubicBezTo>
                        <a:pt x="66" y="10"/>
                        <a:pt x="66" y="10"/>
                        <a:pt x="66" y="10"/>
                      </a:cubicBezTo>
                      <a:cubicBezTo>
                        <a:pt x="66" y="9"/>
                        <a:pt x="67" y="8"/>
                        <a:pt x="67" y="7"/>
                      </a:cubicBezTo>
                      <a:cubicBezTo>
                        <a:pt x="67" y="7"/>
                        <a:pt x="67" y="7"/>
                        <a:pt x="67" y="7"/>
                      </a:cubicBezTo>
                      <a:moveTo>
                        <a:pt x="147" y="7"/>
                      </a:moveTo>
                      <a:cubicBezTo>
                        <a:pt x="147" y="7"/>
                        <a:pt x="147" y="7"/>
                        <a:pt x="147" y="8"/>
                      </a:cubicBezTo>
                      <a:cubicBezTo>
                        <a:pt x="147" y="8"/>
                        <a:pt x="147" y="8"/>
                        <a:pt x="147" y="8"/>
                      </a:cubicBezTo>
                      <a:cubicBezTo>
                        <a:pt x="147" y="7"/>
                        <a:pt x="147" y="7"/>
                        <a:pt x="147" y="7"/>
                      </a:cubicBezTo>
                      <a:cubicBezTo>
                        <a:pt x="147" y="7"/>
                        <a:pt x="147" y="7"/>
                        <a:pt x="147" y="7"/>
                      </a:cubicBezTo>
                      <a:moveTo>
                        <a:pt x="87" y="7"/>
                      </a:move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86" y="9"/>
                        <a:pt x="87" y="8"/>
                        <a:pt x="87" y="7"/>
                      </a:cubicBezTo>
                      <a:cubicBezTo>
                        <a:pt x="87" y="7"/>
                        <a:pt x="87" y="7"/>
                        <a:pt x="87" y="7"/>
                      </a:cubicBezTo>
                      <a:moveTo>
                        <a:pt x="149" y="7"/>
                      </a:moveTo>
                      <a:cubicBezTo>
                        <a:pt x="149" y="7"/>
                        <a:pt x="149" y="7"/>
                        <a:pt x="148" y="7"/>
                      </a:cubicBezTo>
                      <a:cubicBezTo>
                        <a:pt x="150" y="8"/>
                        <a:pt x="152" y="9"/>
                        <a:pt x="154" y="11"/>
                      </a:cubicBezTo>
                      <a:cubicBezTo>
                        <a:pt x="154" y="10"/>
                        <a:pt x="154" y="10"/>
                        <a:pt x="154" y="10"/>
                      </a:cubicBezTo>
                      <a:cubicBezTo>
                        <a:pt x="152" y="9"/>
                        <a:pt x="151" y="8"/>
                        <a:pt x="149" y="7"/>
                      </a:cubicBezTo>
                      <a:moveTo>
                        <a:pt x="45" y="7"/>
                      </a:moveTo>
                      <a:cubicBezTo>
                        <a:pt x="44" y="8"/>
                        <a:pt x="43" y="9"/>
                        <a:pt x="43" y="10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6" y="10"/>
                        <a:pt x="46" y="9"/>
                        <a:pt x="47" y="8"/>
                      </a:cubicBezTo>
                      <a:cubicBezTo>
                        <a:pt x="46" y="7"/>
                        <a:pt x="46" y="7"/>
                        <a:pt x="45" y="7"/>
                      </a:cubicBezTo>
                      <a:moveTo>
                        <a:pt x="94" y="6"/>
                      </a:moveTo>
                      <a:cubicBezTo>
                        <a:pt x="94" y="7"/>
                        <a:pt x="93" y="8"/>
                        <a:pt x="93" y="9"/>
                      </a:cubicBezTo>
                      <a:cubicBezTo>
                        <a:pt x="96" y="10"/>
                        <a:pt x="98" y="12"/>
                        <a:pt x="101" y="13"/>
                      </a:cubicBezTo>
                      <a:cubicBezTo>
                        <a:pt x="101" y="12"/>
                        <a:pt x="102" y="11"/>
                        <a:pt x="102" y="10"/>
                      </a:cubicBezTo>
                      <a:cubicBezTo>
                        <a:pt x="100" y="9"/>
                        <a:pt x="97" y="8"/>
                        <a:pt x="94" y="6"/>
                      </a:cubicBezTo>
                      <a:moveTo>
                        <a:pt x="148" y="6"/>
                      </a:moveTo>
                      <a:cubicBezTo>
                        <a:pt x="147" y="6"/>
                        <a:pt x="147" y="6"/>
                        <a:pt x="147" y="7"/>
                      </a:cubicBezTo>
                      <a:cubicBezTo>
                        <a:pt x="147" y="7"/>
                        <a:pt x="147" y="7"/>
                        <a:pt x="147" y="7"/>
                      </a:cubicBezTo>
                      <a:cubicBezTo>
                        <a:pt x="148" y="6"/>
                        <a:pt x="148" y="6"/>
                        <a:pt x="148" y="6"/>
                      </a:cubicBezTo>
                      <a:cubicBezTo>
                        <a:pt x="148" y="6"/>
                        <a:pt x="148" y="6"/>
                        <a:pt x="148" y="6"/>
                      </a:cubicBezTo>
                      <a:moveTo>
                        <a:pt x="64" y="6"/>
                      </a:moveTo>
                      <a:cubicBezTo>
                        <a:pt x="64" y="7"/>
                        <a:pt x="63" y="7"/>
                        <a:pt x="63" y="8"/>
                      </a:cubicBezTo>
                      <a:cubicBezTo>
                        <a:pt x="64" y="9"/>
                        <a:pt x="64" y="9"/>
                        <a:pt x="65" y="10"/>
                      </a:cubicBezTo>
                      <a:cubicBezTo>
                        <a:pt x="66" y="9"/>
                        <a:pt x="66" y="8"/>
                        <a:pt x="67" y="7"/>
                      </a:cubicBezTo>
                      <a:cubicBezTo>
                        <a:pt x="66" y="7"/>
                        <a:pt x="65" y="6"/>
                        <a:pt x="64" y="6"/>
                      </a:cubicBezTo>
                      <a:moveTo>
                        <a:pt x="88" y="6"/>
                      </a:moveTo>
                      <a:cubicBezTo>
                        <a:pt x="88" y="6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8" y="6"/>
                      </a:cubicBezTo>
                      <a:cubicBezTo>
                        <a:pt x="88" y="6"/>
                        <a:pt x="88" y="6"/>
                        <a:pt x="88" y="6"/>
                      </a:cubicBezTo>
                      <a:moveTo>
                        <a:pt x="84" y="5"/>
                      </a:moveTo>
                      <a:cubicBezTo>
                        <a:pt x="84" y="6"/>
                        <a:pt x="83" y="7"/>
                        <a:pt x="83" y="8"/>
                      </a:cubicBezTo>
                      <a:cubicBezTo>
                        <a:pt x="84" y="8"/>
                        <a:pt x="85" y="9"/>
                        <a:pt x="86" y="9"/>
                      </a:cubicBezTo>
                      <a:cubicBezTo>
                        <a:pt x="86" y="9"/>
                        <a:pt x="86" y="8"/>
                        <a:pt x="87" y="7"/>
                      </a:cubicBezTo>
                      <a:cubicBezTo>
                        <a:pt x="84" y="5"/>
                        <a:pt x="84" y="5"/>
                        <a:pt x="84" y="5"/>
                      </a:cubicBezTo>
                      <a:moveTo>
                        <a:pt x="105" y="5"/>
                      </a:moveTo>
                      <a:cubicBezTo>
                        <a:pt x="105" y="5"/>
                        <a:pt x="105" y="5"/>
                        <a:pt x="105" y="6"/>
                      </a:cubicBezTo>
                      <a:cubicBezTo>
                        <a:pt x="105" y="6"/>
                        <a:pt x="105" y="6"/>
                        <a:pt x="105" y="6"/>
                      </a:cubicBezTo>
                      <a:cubicBezTo>
                        <a:pt x="105" y="5"/>
                        <a:pt x="105" y="5"/>
                        <a:pt x="106" y="5"/>
                      </a:cubicBezTo>
                      <a:cubicBezTo>
                        <a:pt x="106" y="5"/>
                        <a:pt x="105" y="5"/>
                        <a:pt x="105" y="5"/>
                      </a:cubicBezTo>
                      <a:moveTo>
                        <a:pt x="91" y="4"/>
                      </a:moveTo>
                      <a:cubicBezTo>
                        <a:pt x="91" y="5"/>
                        <a:pt x="90" y="6"/>
                        <a:pt x="90" y="7"/>
                      </a:cubicBezTo>
                      <a:cubicBezTo>
                        <a:pt x="90" y="7"/>
                        <a:pt x="91" y="7"/>
                        <a:pt x="91" y="8"/>
                      </a:cubicBezTo>
                      <a:cubicBezTo>
                        <a:pt x="93" y="5"/>
                        <a:pt x="93" y="5"/>
                        <a:pt x="93" y="5"/>
                      </a:cubicBezTo>
                      <a:cubicBezTo>
                        <a:pt x="92" y="5"/>
                        <a:pt x="92" y="5"/>
                        <a:pt x="91" y="4"/>
                      </a:cubicBezTo>
                      <a:moveTo>
                        <a:pt x="51" y="4"/>
                      </a:move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1" y="5"/>
                        <a:pt x="51" y="6"/>
                        <a:pt x="51" y="6"/>
                      </a:cubicBezTo>
                      <a:cubicBezTo>
                        <a:pt x="52" y="5"/>
                        <a:pt x="52" y="5"/>
                        <a:pt x="52" y="5"/>
                      </a:cubicBezTo>
                      <a:cubicBezTo>
                        <a:pt x="52" y="5"/>
                        <a:pt x="51" y="5"/>
                        <a:pt x="51" y="4"/>
                      </a:cubicBezTo>
                      <a:moveTo>
                        <a:pt x="113" y="4"/>
                      </a:moveTo>
                      <a:cubicBezTo>
                        <a:pt x="112" y="5"/>
                        <a:pt x="112" y="6"/>
                        <a:pt x="111" y="7"/>
                      </a:cubicBezTo>
                      <a:cubicBezTo>
                        <a:pt x="115" y="10"/>
                        <a:pt x="120" y="13"/>
                        <a:pt x="124" y="15"/>
                      </a:cubicBezTo>
                      <a:cubicBezTo>
                        <a:pt x="125" y="14"/>
                        <a:pt x="125" y="13"/>
                        <a:pt x="126" y="11"/>
                      </a:cubicBezTo>
                      <a:cubicBezTo>
                        <a:pt x="121" y="8"/>
                        <a:pt x="117" y="6"/>
                        <a:pt x="113" y="4"/>
                      </a:cubicBezTo>
                      <a:moveTo>
                        <a:pt x="50" y="4"/>
                      </a:moveTo>
                      <a:cubicBezTo>
                        <a:pt x="50" y="4"/>
                        <a:pt x="50" y="4"/>
                        <a:pt x="49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0" y="5"/>
                        <a:pt x="51" y="4"/>
                        <a:pt x="51" y="4"/>
                      </a:cubicBezTo>
                      <a:cubicBezTo>
                        <a:pt x="51" y="4"/>
                        <a:pt x="50" y="4"/>
                        <a:pt x="50" y="4"/>
                      </a:cubicBezTo>
                      <a:moveTo>
                        <a:pt x="132" y="4"/>
                      </a:moveTo>
                      <a:cubicBezTo>
                        <a:pt x="131" y="4"/>
                        <a:pt x="131" y="5"/>
                        <a:pt x="130" y="6"/>
                      </a:cubicBezTo>
                      <a:cubicBezTo>
                        <a:pt x="134" y="8"/>
                        <a:pt x="137" y="10"/>
                        <a:pt x="141" y="12"/>
                      </a:cubicBezTo>
                      <a:cubicBezTo>
                        <a:pt x="141" y="11"/>
                        <a:pt x="141" y="11"/>
                        <a:pt x="142" y="10"/>
                      </a:cubicBezTo>
                      <a:cubicBezTo>
                        <a:pt x="137" y="7"/>
                        <a:pt x="137" y="7"/>
                        <a:pt x="137" y="7"/>
                      </a:cubicBezTo>
                      <a:cubicBezTo>
                        <a:pt x="136" y="7"/>
                        <a:pt x="136" y="7"/>
                        <a:pt x="136" y="7"/>
                      </a:cubicBezTo>
                      <a:cubicBezTo>
                        <a:pt x="138" y="8"/>
                        <a:pt x="140" y="9"/>
                        <a:pt x="142" y="10"/>
                      </a:cubicBezTo>
                      <a:cubicBezTo>
                        <a:pt x="142" y="10"/>
                        <a:pt x="142" y="10"/>
                        <a:pt x="142" y="9"/>
                      </a:cubicBezTo>
                      <a:cubicBezTo>
                        <a:pt x="139" y="7"/>
                        <a:pt x="135" y="6"/>
                        <a:pt x="132" y="4"/>
                      </a:cubicBezTo>
                      <a:moveTo>
                        <a:pt x="52" y="3"/>
                      </a:moveTo>
                      <a:cubicBezTo>
                        <a:pt x="52" y="3"/>
                        <a:pt x="51" y="4"/>
                        <a:pt x="51" y="4"/>
                      </a:cubicBezTo>
                      <a:cubicBezTo>
                        <a:pt x="51" y="5"/>
                        <a:pt x="52" y="5"/>
                        <a:pt x="52" y="5"/>
                      </a:cubicBezTo>
                      <a:cubicBezTo>
                        <a:pt x="52" y="4"/>
                        <a:pt x="53" y="4"/>
                        <a:pt x="53" y="3"/>
                      </a:cubicBezTo>
                      <a:cubicBezTo>
                        <a:pt x="53" y="3"/>
                        <a:pt x="52" y="3"/>
                        <a:pt x="52" y="3"/>
                      </a:cubicBezTo>
                      <a:moveTo>
                        <a:pt x="133" y="3"/>
                      </a:move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3" y="3"/>
                        <a:pt x="134" y="4"/>
                        <a:pt x="134" y="4"/>
                      </a:cubicBezTo>
                      <a:cubicBezTo>
                        <a:pt x="134" y="4"/>
                        <a:pt x="133" y="3"/>
                        <a:pt x="132" y="3"/>
                      </a:cubicBezTo>
                      <a:cubicBezTo>
                        <a:pt x="132" y="3"/>
                        <a:pt x="132" y="3"/>
                        <a:pt x="132" y="3"/>
                      </a:cubicBezTo>
                      <a:cubicBezTo>
                        <a:pt x="142" y="9"/>
                        <a:pt x="142" y="9"/>
                        <a:pt x="142" y="9"/>
                      </a:cubicBezTo>
                      <a:cubicBezTo>
                        <a:pt x="142" y="9"/>
                        <a:pt x="142" y="9"/>
                        <a:pt x="143" y="9"/>
                      </a:cubicBezTo>
                      <a:cubicBezTo>
                        <a:pt x="139" y="7"/>
                        <a:pt x="136" y="5"/>
                        <a:pt x="133" y="3"/>
                      </a:cubicBezTo>
                      <a:moveTo>
                        <a:pt x="30" y="2"/>
                      </a:move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0" y="2"/>
                        <a:pt x="30" y="2"/>
                        <a:pt x="30" y="2"/>
                      </a:cubicBezTo>
                      <a:moveTo>
                        <a:pt x="48" y="2"/>
                      </a:moveTo>
                      <a:cubicBezTo>
                        <a:pt x="48" y="3"/>
                        <a:pt x="47" y="3"/>
                        <a:pt x="47" y="3"/>
                      </a:cubicBezTo>
                      <a:cubicBezTo>
                        <a:pt x="48" y="4"/>
                        <a:pt x="49" y="4"/>
                        <a:pt x="49" y="4"/>
                      </a:cubicBezTo>
                      <a:cubicBezTo>
                        <a:pt x="49" y="4"/>
                        <a:pt x="50" y="4"/>
                        <a:pt x="50" y="4"/>
                      </a:cubicBezTo>
                      <a:cubicBezTo>
                        <a:pt x="49" y="3"/>
                        <a:pt x="48" y="3"/>
                        <a:pt x="48" y="2"/>
                      </a:cubicBezTo>
                      <a:moveTo>
                        <a:pt x="51" y="2"/>
                      </a:moveTo>
                      <a:cubicBezTo>
                        <a:pt x="51" y="3"/>
                        <a:pt x="50" y="3"/>
                        <a:pt x="50" y="4"/>
                      </a:cubicBezTo>
                      <a:cubicBezTo>
                        <a:pt x="50" y="4"/>
                        <a:pt x="51" y="4"/>
                        <a:pt x="51" y="4"/>
                      </a:cubicBezTo>
                      <a:cubicBezTo>
                        <a:pt x="51" y="4"/>
                        <a:pt x="51" y="3"/>
                        <a:pt x="52" y="2"/>
                      </a:cubicBezTo>
                      <a:cubicBezTo>
                        <a:pt x="51" y="2"/>
                        <a:pt x="51" y="2"/>
                        <a:pt x="51" y="2"/>
                      </a:cubicBezTo>
                      <a:moveTo>
                        <a:pt x="86" y="2"/>
                      </a:moveTo>
                      <a:cubicBezTo>
                        <a:pt x="86" y="2"/>
                        <a:pt x="85" y="3"/>
                        <a:pt x="85" y="4"/>
                      </a:cubicBezTo>
                      <a:cubicBezTo>
                        <a:pt x="86" y="5"/>
                        <a:pt x="87" y="5"/>
                        <a:pt x="88" y="6"/>
                      </a:cubicBezTo>
                      <a:cubicBezTo>
                        <a:pt x="88" y="5"/>
                        <a:pt x="89" y="4"/>
                        <a:pt x="89" y="3"/>
                      </a:cubicBezTo>
                      <a:cubicBezTo>
                        <a:pt x="88" y="3"/>
                        <a:pt x="87" y="2"/>
                        <a:pt x="86" y="2"/>
                      </a:cubicBezTo>
                      <a:moveTo>
                        <a:pt x="36" y="2"/>
                      </a:moveTo>
                      <a:cubicBezTo>
                        <a:pt x="35" y="3"/>
                        <a:pt x="34" y="4"/>
                        <a:pt x="33" y="6"/>
                      </a:cubicBezTo>
                      <a:cubicBezTo>
                        <a:pt x="34" y="6"/>
                        <a:pt x="35" y="6"/>
                        <a:pt x="35" y="7"/>
                      </a:cubicBezTo>
                      <a:cubicBezTo>
                        <a:pt x="36" y="7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7" y="5"/>
                        <a:pt x="37" y="4"/>
                        <a:pt x="38" y="3"/>
                      </a:cubicBezTo>
                      <a:cubicBezTo>
                        <a:pt x="37" y="2"/>
                        <a:pt x="36" y="2"/>
                        <a:pt x="36" y="2"/>
                      </a:cubicBezTo>
                      <a:moveTo>
                        <a:pt x="133" y="1"/>
                      </a:moveTo>
                      <a:cubicBezTo>
                        <a:pt x="133" y="2"/>
                        <a:pt x="133" y="2"/>
                        <a:pt x="133" y="2"/>
                      </a:cubicBezTo>
                      <a:cubicBezTo>
                        <a:pt x="136" y="4"/>
                        <a:pt x="140" y="6"/>
                        <a:pt x="143" y="8"/>
                      </a:cubicBezTo>
                      <a:cubicBezTo>
                        <a:pt x="143" y="8"/>
                        <a:pt x="143" y="8"/>
                        <a:pt x="143" y="7"/>
                      </a:cubicBezTo>
                      <a:cubicBezTo>
                        <a:pt x="140" y="5"/>
                        <a:pt x="137" y="3"/>
                        <a:pt x="133" y="1"/>
                      </a:cubicBezTo>
                      <a:moveTo>
                        <a:pt x="108" y="1"/>
                      </a:moveTo>
                      <a:cubicBezTo>
                        <a:pt x="107" y="2"/>
                        <a:pt x="107" y="3"/>
                        <a:pt x="106" y="4"/>
                      </a:cubicBezTo>
                      <a:cubicBezTo>
                        <a:pt x="106" y="4"/>
                        <a:pt x="106" y="4"/>
                        <a:pt x="106" y="4"/>
                      </a:cubicBezTo>
                      <a:cubicBezTo>
                        <a:pt x="107" y="3"/>
                        <a:pt x="107" y="2"/>
                        <a:pt x="108" y="1"/>
                      </a:cubicBezTo>
                      <a:cubicBezTo>
                        <a:pt x="108" y="1"/>
                        <a:pt x="108" y="1"/>
                        <a:pt x="108" y="1"/>
                      </a:cubicBezTo>
                      <a:moveTo>
                        <a:pt x="160" y="1"/>
                      </a:moveTo>
                      <a:cubicBezTo>
                        <a:pt x="159" y="2"/>
                        <a:pt x="158" y="4"/>
                        <a:pt x="157" y="6"/>
                      </a:cubicBezTo>
                      <a:cubicBezTo>
                        <a:pt x="159" y="7"/>
                        <a:pt x="161" y="8"/>
                        <a:pt x="162" y="9"/>
                      </a:cubicBezTo>
                      <a:cubicBezTo>
                        <a:pt x="163" y="7"/>
                        <a:pt x="164" y="5"/>
                        <a:pt x="165" y="4"/>
                      </a:cubicBezTo>
                      <a:cubicBezTo>
                        <a:pt x="164" y="3"/>
                        <a:pt x="162" y="2"/>
                        <a:pt x="160" y="1"/>
                      </a:cubicBezTo>
                      <a:moveTo>
                        <a:pt x="49" y="1"/>
                      </a:moveTo>
                      <a:cubicBezTo>
                        <a:pt x="48" y="1"/>
                        <a:pt x="48" y="2"/>
                        <a:pt x="48" y="2"/>
                      </a:cubicBezTo>
                      <a:cubicBezTo>
                        <a:pt x="48" y="3"/>
                        <a:pt x="49" y="3"/>
                        <a:pt x="50" y="4"/>
                      </a:cubicBezTo>
                      <a:cubicBezTo>
                        <a:pt x="50" y="3"/>
                        <a:pt x="50" y="2"/>
                        <a:pt x="51" y="2"/>
                      </a:cubicBezTo>
                      <a:cubicBezTo>
                        <a:pt x="50" y="1"/>
                        <a:pt x="49" y="1"/>
                        <a:pt x="49" y="1"/>
                      </a:cubicBezTo>
                      <a:moveTo>
                        <a:pt x="98" y="1"/>
                      </a:moveTo>
                      <a:cubicBezTo>
                        <a:pt x="98" y="1"/>
                        <a:pt x="98" y="1"/>
                        <a:pt x="97" y="1"/>
                      </a:cubicBezTo>
                      <a:cubicBezTo>
                        <a:pt x="100" y="3"/>
                        <a:pt x="102" y="4"/>
                        <a:pt x="105" y="6"/>
                      </a:cubicBezTo>
                      <a:cubicBezTo>
                        <a:pt x="105" y="5"/>
                        <a:pt x="105" y="5"/>
                        <a:pt x="105" y="5"/>
                      </a:cubicBezTo>
                      <a:cubicBezTo>
                        <a:pt x="103" y="4"/>
                        <a:pt x="100" y="2"/>
                        <a:pt x="98" y="1"/>
                      </a:cubicBezTo>
                      <a:moveTo>
                        <a:pt x="134" y="0"/>
                      </a:moveTo>
                      <a:cubicBezTo>
                        <a:pt x="134" y="1"/>
                        <a:pt x="134" y="1"/>
                        <a:pt x="134" y="1"/>
                      </a:cubicBezTo>
                      <a:cubicBezTo>
                        <a:pt x="137" y="3"/>
                        <a:pt x="140" y="5"/>
                        <a:pt x="144" y="7"/>
                      </a:cubicBezTo>
                      <a:cubicBezTo>
                        <a:pt x="144" y="7"/>
                        <a:pt x="144" y="7"/>
                        <a:pt x="144" y="6"/>
                      </a:cubicBezTo>
                      <a:cubicBezTo>
                        <a:pt x="140" y="4"/>
                        <a:pt x="137" y="2"/>
                        <a:pt x="13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0" name="Freeform 9942"/>
                <p:cNvSpPr>
                  <a:spLocks noEditPoints="1"/>
                </p:cNvSpPr>
                <p:nvPr/>
              </p:nvSpPr>
              <p:spPr bwMode="auto">
                <a:xfrm>
                  <a:off x="-290" y="3311"/>
                  <a:ext cx="330" cy="24"/>
                </a:xfrm>
                <a:custGeom>
                  <a:avLst/>
                  <a:gdLst>
                    <a:gd name="T0" fmla="*/ 16 w 140"/>
                    <a:gd name="T1" fmla="*/ 9 h 10"/>
                    <a:gd name="T2" fmla="*/ 17 w 140"/>
                    <a:gd name="T3" fmla="*/ 9 h 10"/>
                    <a:gd name="T4" fmla="*/ 18 w 140"/>
                    <a:gd name="T5" fmla="*/ 5 h 10"/>
                    <a:gd name="T6" fmla="*/ 18 w 140"/>
                    <a:gd name="T7" fmla="*/ 7 h 10"/>
                    <a:gd name="T8" fmla="*/ 19 w 140"/>
                    <a:gd name="T9" fmla="*/ 6 h 10"/>
                    <a:gd name="T10" fmla="*/ 20 w 140"/>
                    <a:gd name="T11" fmla="*/ 3 h 10"/>
                    <a:gd name="T12" fmla="*/ 19 w 140"/>
                    <a:gd name="T13" fmla="*/ 4 h 10"/>
                    <a:gd name="T14" fmla="*/ 20 w 140"/>
                    <a:gd name="T15" fmla="*/ 3 h 10"/>
                    <a:gd name="T16" fmla="*/ 49 w 140"/>
                    <a:gd name="T17" fmla="*/ 3 h 10"/>
                    <a:gd name="T18" fmla="*/ 54 w 140"/>
                    <a:gd name="T19" fmla="*/ 10 h 10"/>
                    <a:gd name="T20" fmla="*/ 49 w 140"/>
                    <a:gd name="T21" fmla="*/ 3 h 10"/>
                    <a:gd name="T22" fmla="*/ 34 w 140"/>
                    <a:gd name="T23" fmla="*/ 3 h 10"/>
                    <a:gd name="T24" fmla="*/ 36 w 140"/>
                    <a:gd name="T25" fmla="*/ 3 h 10"/>
                    <a:gd name="T26" fmla="*/ 4 w 140"/>
                    <a:gd name="T27" fmla="*/ 2 h 10"/>
                    <a:gd name="T28" fmla="*/ 1 w 140"/>
                    <a:gd name="T29" fmla="*/ 10 h 10"/>
                    <a:gd name="T30" fmla="*/ 4 w 140"/>
                    <a:gd name="T31" fmla="*/ 2 h 10"/>
                    <a:gd name="T32" fmla="*/ 22 w 140"/>
                    <a:gd name="T33" fmla="*/ 3 h 10"/>
                    <a:gd name="T34" fmla="*/ 24 w 140"/>
                    <a:gd name="T35" fmla="*/ 3 h 10"/>
                    <a:gd name="T36" fmla="*/ 22 w 140"/>
                    <a:gd name="T37" fmla="*/ 2 h 10"/>
                    <a:gd name="T38" fmla="*/ 21 w 140"/>
                    <a:gd name="T39" fmla="*/ 3 h 10"/>
                    <a:gd name="T40" fmla="*/ 22 w 140"/>
                    <a:gd name="T41" fmla="*/ 2 h 10"/>
                    <a:gd name="T42" fmla="*/ 38 w 140"/>
                    <a:gd name="T43" fmla="*/ 2 h 10"/>
                    <a:gd name="T44" fmla="*/ 42 w 140"/>
                    <a:gd name="T45" fmla="*/ 3 h 10"/>
                    <a:gd name="T46" fmla="*/ 21 w 140"/>
                    <a:gd name="T47" fmla="*/ 1 h 10"/>
                    <a:gd name="T48" fmla="*/ 20 w 140"/>
                    <a:gd name="T49" fmla="*/ 2 h 10"/>
                    <a:gd name="T50" fmla="*/ 21 w 140"/>
                    <a:gd name="T51" fmla="*/ 1 h 10"/>
                    <a:gd name="T52" fmla="*/ 49 w 140"/>
                    <a:gd name="T53" fmla="*/ 2 h 10"/>
                    <a:gd name="T54" fmla="*/ 57 w 140"/>
                    <a:gd name="T55" fmla="*/ 5 h 10"/>
                    <a:gd name="T56" fmla="*/ 140 w 140"/>
                    <a:gd name="T57" fmla="*/ 1 h 10"/>
                    <a:gd name="T58" fmla="*/ 140 w 140"/>
                    <a:gd name="T59" fmla="*/ 1 h 10"/>
                    <a:gd name="T60" fmla="*/ 116 w 140"/>
                    <a:gd name="T61" fmla="*/ 1 h 10"/>
                    <a:gd name="T62" fmla="*/ 117 w 140"/>
                    <a:gd name="T63" fmla="*/ 10 h 10"/>
                    <a:gd name="T64" fmla="*/ 116 w 140"/>
                    <a:gd name="T65" fmla="*/ 1 h 10"/>
                    <a:gd name="T66" fmla="*/ 44 w 140"/>
                    <a:gd name="T67" fmla="*/ 3 h 10"/>
                    <a:gd name="T68" fmla="*/ 46 w 140"/>
                    <a:gd name="T69" fmla="*/ 1 h 10"/>
                    <a:gd name="T70" fmla="*/ 91 w 140"/>
                    <a:gd name="T71" fmla="*/ 0 h 10"/>
                    <a:gd name="T72" fmla="*/ 98 w 140"/>
                    <a:gd name="T73" fmla="*/ 6 h 10"/>
                    <a:gd name="T74" fmla="*/ 91 w 140"/>
                    <a:gd name="T75" fmla="*/ 0 h 10"/>
                    <a:gd name="T76" fmla="*/ 139 w 140"/>
                    <a:gd name="T77" fmla="*/ 1 h 10"/>
                    <a:gd name="T78" fmla="*/ 140 w 140"/>
                    <a:gd name="T79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40" h="10"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6" y="9"/>
                        <a:pt x="16" y="9"/>
                      </a:cubicBezTo>
                      <a:moveTo>
                        <a:pt x="18" y="5"/>
                      </a:moveTo>
                      <a:cubicBezTo>
                        <a:pt x="18" y="6"/>
                        <a:pt x="18" y="6"/>
                        <a:pt x="17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6"/>
                        <a:pt x="18" y="6"/>
                      </a:cubicBezTo>
                      <a:cubicBezTo>
                        <a:pt x="18" y="6"/>
                        <a:pt x="19" y="6"/>
                        <a:pt x="19" y="6"/>
                      </a:cubicBezTo>
                      <a:cubicBezTo>
                        <a:pt x="18" y="6"/>
                        <a:pt x="18" y="5"/>
                        <a:pt x="18" y="5"/>
                      </a:cubicBezTo>
                      <a:moveTo>
                        <a:pt x="20" y="3"/>
                      </a:move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moveTo>
                        <a:pt x="49" y="3"/>
                      </a:moveTo>
                      <a:cubicBezTo>
                        <a:pt x="48" y="4"/>
                        <a:pt x="48" y="4"/>
                        <a:pt x="47" y="5"/>
                      </a:cubicBezTo>
                      <a:cubicBezTo>
                        <a:pt x="49" y="7"/>
                        <a:pt x="52" y="8"/>
                        <a:pt x="54" y="10"/>
                      </a:cubicBezTo>
                      <a:cubicBezTo>
                        <a:pt x="55" y="9"/>
                        <a:pt x="55" y="8"/>
                        <a:pt x="56" y="7"/>
                      </a:cubicBezTo>
                      <a:cubicBezTo>
                        <a:pt x="53" y="5"/>
                        <a:pt x="51" y="4"/>
                        <a:pt x="49" y="3"/>
                      </a:cubicBezTo>
                      <a:moveTo>
                        <a:pt x="34" y="2"/>
                      </a:move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4" y="4"/>
                        <a:pt x="34" y="4"/>
                        <a:pt x="35" y="4"/>
                      </a:cubicBezTo>
                      <a:cubicBezTo>
                        <a:pt x="35" y="4"/>
                        <a:pt x="35" y="4"/>
                        <a:pt x="36" y="3"/>
                      </a:cubicBezTo>
                      <a:cubicBezTo>
                        <a:pt x="35" y="3"/>
                        <a:pt x="35" y="3"/>
                        <a:pt x="34" y="2"/>
                      </a:cubicBezTo>
                      <a:moveTo>
                        <a:pt x="4" y="2"/>
                      </a:moveTo>
                      <a:cubicBezTo>
                        <a:pt x="3" y="4"/>
                        <a:pt x="2" y="7"/>
                        <a:pt x="0" y="9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3" y="8"/>
                        <a:pt x="4" y="5"/>
                        <a:pt x="6" y="3"/>
                      </a:cubicBezTo>
                      <a:cubicBezTo>
                        <a:pt x="5" y="2"/>
                        <a:pt x="5" y="2"/>
                        <a:pt x="4" y="2"/>
                      </a:cubicBezTo>
                      <a:moveTo>
                        <a:pt x="22" y="2"/>
                      </a:moveTo>
                      <a:cubicBezTo>
                        <a:pt x="22" y="2"/>
                        <a:pt x="22" y="3"/>
                        <a:pt x="22" y="3"/>
                      </a:cubicBezTo>
                      <a:cubicBezTo>
                        <a:pt x="22" y="3"/>
                        <a:pt x="22" y="4"/>
                        <a:pt x="23" y="4"/>
                      </a:cubicBezTo>
                      <a:cubicBezTo>
                        <a:pt x="23" y="4"/>
                        <a:pt x="23" y="3"/>
                        <a:pt x="24" y="3"/>
                      </a:cubicBezTo>
                      <a:cubicBezTo>
                        <a:pt x="23" y="2"/>
                        <a:pt x="23" y="2"/>
                        <a:pt x="22" y="2"/>
                      </a:cubicBezTo>
                      <a:moveTo>
                        <a:pt x="22" y="2"/>
                      </a:moveTo>
                      <a:cubicBezTo>
                        <a:pt x="21" y="2"/>
                        <a:pt x="21" y="2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2" y="3"/>
                        <a:pt x="22" y="2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moveTo>
                        <a:pt x="38" y="1"/>
                      </a:moveTo>
                      <a:cubicBezTo>
                        <a:pt x="38" y="1"/>
                        <a:pt x="38" y="2"/>
                        <a:pt x="38" y="2"/>
                      </a:cubicBezTo>
                      <a:cubicBezTo>
                        <a:pt x="39" y="3"/>
                        <a:pt x="40" y="4"/>
                        <a:pt x="42" y="4"/>
                      </a:cubicBezTo>
                      <a:cubicBezTo>
                        <a:pt x="42" y="4"/>
                        <a:pt x="42" y="4"/>
                        <a:pt x="42" y="3"/>
                      </a:cubicBezTo>
                      <a:cubicBezTo>
                        <a:pt x="41" y="3"/>
                        <a:pt x="40" y="2"/>
                        <a:pt x="38" y="1"/>
                      </a:cubicBezTo>
                      <a:moveTo>
                        <a:pt x="21" y="1"/>
                      </a:moveTo>
                      <a:cubicBezTo>
                        <a:pt x="20" y="1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21" y="2"/>
                        <a:pt x="21" y="2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moveTo>
                        <a:pt x="50" y="1"/>
                      </a:moveTo>
                      <a:cubicBezTo>
                        <a:pt x="50" y="1"/>
                        <a:pt x="49" y="2"/>
                        <a:pt x="49" y="2"/>
                      </a:cubicBezTo>
                      <a:cubicBezTo>
                        <a:pt x="52" y="3"/>
                        <a:pt x="54" y="5"/>
                        <a:pt x="56" y="6"/>
                      </a:cubicBezTo>
                      <a:cubicBezTo>
                        <a:pt x="56" y="5"/>
                        <a:pt x="57" y="5"/>
                        <a:pt x="57" y="5"/>
                      </a:cubicBezTo>
                      <a:cubicBezTo>
                        <a:pt x="54" y="4"/>
                        <a:pt x="52" y="2"/>
                        <a:pt x="50" y="1"/>
                      </a:cubicBezTo>
                      <a:moveTo>
                        <a:pt x="140" y="1"/>
                      </a:moveTo>
                      <a:cubicBezTo>
                        <a:pt x="140" y="1"/>
                        <a:pt x="140" y="1"/>
                        <a:pt x="140" y="1"/>
                      </a:cubicBezTo>
                      <a:cubicBezTo>
                        <a:pt x="140" y="1"/>
                        <a:pt x="140" y="1"/>
                        <a:pt x="140" y="1"/>
                      </a:cubicBezTo>
                      <a:cubicBezTo>
                        <a:pt x="140" y="1"/>
                        <a:pt x="140" y="1"/>
                        <a:pt x="140" y="1"/>
                      </a:cubicBezTo>
                      <a:moveTo>
                        <a:pt x="116" y="1"/>
                      </a:moveTo>
                      <a:cubicBezTo>
                        <a:pt x="114" y="3"/>
                        <a:pt x="113" y="5"/>
                        <a:pt x="112" y="7"/>
                      </a:cubicBezTo>
                      <a:cubicBezTo>
                        <a:pt x="113" y="8"/>
                        <a:pt x="115" y="9"/>
                        <a:pt x="117" y="10"/>
                      </a:cubicBezTo>
                      <a:cubicBezTo>
                        <a:pt x="118" y="8"/>
                        <a:pt x="119" y="5"/>
                        <a:pt x="120" y="3"/>
                      </a:cubicBezTo>
                      <a:cubicBezTo>
                        <a:pt x="116" y="1"/>
                        <a:pt x="116" y="1"/>
                        <a:pt x="116" y="1"/>
                      </a:cubicBezTo>
                      <a:moveTo>
                        <a:pt x="45" y="1"/>
                      </a:moveTo>
                      <a:cubicBezTo>
                        <a:pt x="45" y="1"/>
                        <a:pt x="44" y="2"/>
                        <a:pt x="44" y="3"/>
                      </a:cubicBezTo>
                      <a:cubicBezTo>
                        <a:pt x="44" y="3"/>
                        <a:pt x="44" y="4"/>
                        <a:pt x="45" y="4"/>
                      </a:cubicBezTo>
                      <a:cubicBezTo>
                        <a:pt x="45" y="3"/>
                        <a:pt x="46" y="2"/>
                        <a:pt x="46" y="1"/>
                      </a:cubicBezTo>
                      <a:cubicBezTo>
                        <a:pt x="46" y="1"/>
                        <a:pt x="45" y="1"/>
                        <a:pt x="45" y="1"/>
                      </a:cubicBezTo>
                      <a:moveTo>
                        <a:pt x="91" y="0"/>
                      </a:moveTo>
                      <a:cubicBezTo>
                        <a:pt x="91" y="1"/>
                        <a:pt x="91" y="1"/>
                        <a:pt x="90" y="1"/>
                      </a:cubicBezTo>
                      <a:cubicBezTo>
                        <a:pt x="93" y="3"/>
                        <a:pt x="95" y="4"/>
                        <a:pt x="98" y="6"/>
                      </a:cubicBezTo>
                      <a:cubicBezTo>
                        <a:pt x="98" y="6"/>
                        <a:pt x="99" y="5"/>
                        <a:pt x="99" y="5"/>
                      </a:cubicBezTo>
                      <a:cubicBezTo>
                        <a:pt x="96" y="3"/>
                        <a:pt x="94" y="2"/>
                        <a:pt x="91" y="0"/>
                      </a:cubicBezTo>
                      <a:moveTo>
                        <a:pt x="140" y="0"/>
                      </a:moveTo>
                      <a:cubicBezTo>
                        <a:pt x="140" y="1"/>
                        <a:pt x="139" y="1"/>
                        <a:pt x="139" y="1"/>
                      </a:cubicBezTo>
                      <a:cubicBezTo>
                        <a:pt x="139" y="1"/>
                        <a:pt x="139" y="1"/>
                        <a:pt x="139" y="1"/>
                      </a:cubicBezTo>
                      <a:cubicBezTo>
                        <a:pt x="140" y="1"/>
                        <a:pt x="140" y="1"/>
                        <a:pt x="140" y="1"/>
                      </a:cubicBezTo>
                      <a:cubicBezTo>
                        <a:pt x="140" y="0"/>
                        <a:pt x="140" y="0"/>
                        <a:pt x="14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1" name="Freeform 9943"/>
                <p:cNvSpPr>
                  <a:spLocks noEditPoints="1"/>
                </p:cNvSpPr>
                <p:nvPr/>
              </p:nvSpPr>
              <p:spPr bwMode="auto">
                <a:xfrm>
                  <a:off x="-252" y="3318"/>
                  <a:ext cx="9" cy="14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6 h 6"/>
                    <a:gd name="T4" fmla="*/ 1 w 4"/>
                    <a:gd name="T5" fmla="*/ 6 h 6"/>
                    <a:gd name="T6" fmla="*/ 2 w 4"/>
                    <a:gd name="T7" fmla="*/ 4 h 6"/>
                    <a:gd name="T8" fmla="*/ 1 w 4"/>
                    <a:gd name="T9" fmla="*/ 4 h 6"/>
                    <a:gd name="T10" fmla="*/ 3 w 4"/>
                    <a:gd name="T11" fmla="*/ 0 h 6"/>
                    <a:gd name="T12" fmla="*/ 2 w 4"/>
                    <a:gd name="T13" fmla="*/ 2 h 6"/>
                    <a:gd name="T14" fmla="*/ 3 w 4"/>
                    <a:gd name="T15" fmla="*/ 3 h 6"/>
                    <a:gd name="T16" fmla="*/ 4 w 4"/>
                    <a:gd name="T17" fmla="*/ 1 h 6"/>
                    <a:gd name="T18" fmla="*/ 3 w 4"/>
                    <a:gd name="T19" fmla="*/ 1 h 6"/>
                    <a:gd name="T20" fmla="*/ 3 w 4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5"/>
                        <a:pt x="1" y="5"/>
                        <a:pt x="2" y="4"/>
                      </a:cubicBezTo>
                      <a:cubicBezTo>
                        <a:pt x="2" y="4"/>
                        <a:pt x="2" y="4"/>
                        <a:pt x="1" y="4"/>
                      </a:cubicBezTo>
                      <a:moveTo>
                        <a:pt x="3" y="0"/>
                      </a:move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3" y="3"/>
                      </a:cubicBezTo>
                      <a:cubicBezTo>
                        <a:pt x="3" y="2"/>
                        <a:pt x="3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2" name="Freeform 9944"/>
                <p:cNvSpPr>
                  <a:spLocks noEditPoints="1"/>
                </p:cNvSpPr>
                <p:nvPr/>
              </p:nvSpPr>
              <p:spPr bwMode="auto">
                <a:xfrm>
                  <a:off x="-286" y="3318"/>
                  <a:ext cx="45" cy="19"/>
                </a:xfrm>
                <a:custGeom>
                  <a:avLst/>
                  <a:gdLst>
                    <a:gd name="T0" fmla="*/ 15 w 19"/>
                    <a:gd name="T1" fmla="*/ 6 h 8"/>
                    <a:gd name="T2" fmla="*/ 15 w 19"/>
                    <a:gd name="T3" fmla="*/ 6 h 8"/>
                    <a:gd name="T4" fmla="*/ 15 w 19"/>
                    <a:gd name="T5" fmla="*/ 7 h 8"/>
                    <a:gd name="T6" fmla="*/ 16 w 19"/>
                    <a:gd name="T7" fmla="*/ 6 h 8"/>
                    <a:gd name="T8" fmla="*/ 15 w 19"/>
                    <a:gd name="T9" fmla="*/ 6 h 8"/>
                    <a:gd name="T10" fmla="*/ 17 w 19"/>
                    <a:gd name="T11" fmla="*/ 3 h 8"/>
                    <a:gd name="T12" fmla="*/ 16 w 19"/>
                    <a:gd name="T13" fmla="*/ 4 h 8"/>
                    <a:gd name="T14" fmla="*/ 17 w 19"/>
                    <a:gd name="T15" fmla="*/ 4 h 8"/>
                    <a:gd name="T16" fmla="*/ 17 w 19"/>
                    <a:gd name="T17" fmla="*/ 3 h 8"/>
                    <a:gd name="T18" fmla="*/ 17 w 19"/>
                    <a:gd name="T19" fmla="*/ 3 h 8"/>
                    <a:gd name="T20" fmla="*/ 19 w 19"/>
                    <a:gd name="T21" fmla="*/ 0 h 8"/>
                    <a:gd name="T22" fmla="*/ 18 w 19"/>
                    <a:gd name="T23" fmla="*/ 1 h 8"/>
                    <a:gd name="T24" fmla="*/ 19 w 19"/>
                    <a:gd name="T25" fmla="*/ 1 h 8"/>
                    <a:gd name="T26" fmla="*/ 19 w 19"/>
                    <a:gd name="T27" fmla="*/ 1 h 8"/>
                    <a:gd name="T28" fmla="*/ 19 w 19"/>
                    <a:gd name="T29" fmla="*/ 0 h 8"/>
                    <a:gd name="T30" fmla="*/ 4 w 19"/>
                    <a:gd name="T31" fmla="*/ 0 h 8"/>
                    <a:gd name="T32" fmla="*/ 0 w 19"/>
                    <a:gd name="T33" fmla="*/ 7 h 8"/>
                    <a:gd name="T34" fmla="*/ 2 w 19"/>
                    <a:gd name="T35" fmla="*/ 8 h 8"/>
                    <a:gd name="T36" fmla="*/ 6 w 19"/>
                    <a:gd name="T37" fmla="*/ 1 h 8"/>
                    <a:gd name="T38" fmla="*/ 4 w 19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9" h="8"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5" y="7"/>
                        <a:pt x="15" y="7"/>
                      </a:cubicBezTo>
                      <a:cubicBezTo>
                        <a:pt x="15" y="7"/>
                        <a:pt x="16" y="7"/>
                        <a:pt x="16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moveTo>
                        <a:pt x="17" y="3"/>
                      </a:moveTo>
                      <a:cubicBezTo>
                        <a:pt x="17" y="3"/>
                        <a:pt x="17" y="4"/>
                        <a:pt x="16" y="4"/>
                      </a:cubicBezTo>
                      <a:cubicBezTo>
                        <a:pt x="16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moveTo>
                        <a:pt x="19" y="0"/>
                      </a:move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0"/>
                        <a:pt x="19" y="0"/>
                        <a:pt x="19" y="0"/>
                      </a:cubicBezTo>
                      <a:moveTo>
                        <a:pt x="4" y="0"/>
                      </a:moveTo>
                      <a:cubicBezTo>
                        <a:pt x="3" y="2"/>
                        <a:pt x="1" y="5"/>
                        <a:pt x="0" y="7"/>
                      </a:cubicBezTo>
                      <a:cubicBezTo>
                        <a:pt x="0" y="8"/>
                        <a:pt x="1" y="8"/>
                        <a:pt x="2" y="8"/>
                      </a:cubicBezTo>
                      <a:cubicBezTo>
                        <a:pt x="3" y="6"/>
                        <a:pt x="5" y="4"/>
                        <a:pt x="6" y="1"/>
                      </a:cubicBezTo>
                      <a:cubicBezTo>
                        <a:pt x="6" y="1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3" name="Freeform 9945"/>
                <p:cNvSpPr>
                  <a:spLocks noEditPoints="1"/>
                </p:cNvSpPr>
                <p:nvPr/>
              </p:nvSpPr>
              <p:spPr bwMode="auto">
                <a:xfrm>
                  <a:off x="-250" y="3320"/>
                  <a:ext cx="9" cy="12"/>
                </a:xfrm>
                <a:custGeom>
                  <a:avLst/>
                  <a:gdLst>
                    <a:gd name="T0" fmla="*/ 1 w 4"/>
                    <a:gd name="T1" fmla="*/ 3 h 5"/>
                    <a:gd name="T2" fmla="*/ 0 w 4"/>
                    <a:gd name="T3" fmla="*/ 5 h 5"/>
                    <a:gd name="T4" fmla="*/ 1 w 4"/>
                    <a:gd name="T5" fmla="*/ 5 h 5"/>
                    <a:gd name="T6" fmla="*/ 1 w 4"/>
                    <a:gd name="T7" fmla="*/ 5 h 5"/>
                    <a:gd name="T8" fmla="*/ 2 w 4"/>
                    <a:gd name="T9" fmla="*/ 3 h 5"/>
                    <a:gd name="T10" fmla="*/ 1 w 4"/>
                    <a:gd name="T11" fmla="*/ 3 h 5"/>
                    <a:gd name="T12" fmla="*/ 3 w 4"/>
                    <a:gd name="T13" fmla="*/ 0 h 5"/>
                    <a:gd name="T14" fmla="*/ 2 w 4"/>
                    <a:gd name="T15" fmla="*/ 2 h 5"/>
                    <a:gd name="T16" fmla="*/ 2 w 4"/>
                    <a:gd name="T17" fmla="*/ 2 h 5"/>
                    <a:gd name="T18" fmla="*/ 4 w 4"/>
                    <a:gd name="T19" fmla="*/ 0 h 5"/>
                    <a:gd name="T20" fmla="*/ 3 w 4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5">
                      <a:moveTo>
                        <a:pt x="1" y="3"/>
                      </a:moveTo>
                      <a:cubicBezTo>
                        <a:pt x="1" y="4"/>
                        <a:pt x="1" y="5"/>
                        <a:pt x="0" y="5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4"/>
                        <a:pt x="2" y="3"/>
                      </a:cubicBezTo>
                      <a:cubicBezTo>
                        <a:pt x="2" y="3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1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4" name="Freeform 9946"/>
                <p:cNvSpPr>
                  <a:spLocks noEditPoints="1"/>
                </p:cNvSpPr>
                <p:nvPr/>
              </p:nvSpPr>
              <p:spPr bwMode="auto">
                <a:xfrm>
                  <a:off x="-217" y="3318"/>
                  <a:ext cx="9" cy="12"/>
                </a:xfrm>
                <a:custGeom>
                  <a:avLst/>
                  <a:gdLst>
                    <a:gd name="T0" fmla="*/ 1 w 4"/>
                    <a:gd name="T1" fmla="*/ 3 h 5"/>
                    <a:gd name="T2" fmla="*/ 0 w 4"/>
                    <a:gd name="T3" fmla="*/ 4 h 5"/>
                    <a:gd name="T4" fmla="*/ 2 w 4"/>
                    <a:gd name="T5" fmla="*/ 5 h 5"/>
                    <a:gd name="T6" fmla="*/ 2 w 4"/>
                    <a:gd name="T7" fmla="*/ 4 h 5"/>
                    <a:gd name="T8" fmla="*/ 1 w 4"/>
                    <a:gd name="T9" fmla="*/ 3 h 5"/>
                    <a:gd name="T10" fmla="*/ 1 w 4"/>
                    <a:gd name="T11" fmla="*/ 2 h 5"/>
                    <a:gd name="T12" fmla="*/ 1 w 4"/>
                    <a:gd name="T13" fmla="*/ 3 h 5"/>
                    <a:gd name="T14" fmla="*/ 3 w 4"/>
                    <a:gd name="T15" fmla="*/ 4 h 5"/>
                    <a:gd name="T16" fmla="*/ 3 w 4"/>
                    <a:gd name="T17" fmla="*/ 3 h 5"/>
                    <a:gd name="T18" fmla="*/ 1 w 4"/>
                    <a:gd name="T19" fmla="*/ 2 h 5"/>
                    <a:gd name="T20" fmla="*/ 3 w 4"/>
                    <a:gd name="T21" fmla="*/ 0 h 5"/>
                    <a:gd name="T22" fmla="*/ 2 w 4"/>
                    <a:gd name="T23" fmla="*/ 1 h 5"/>
                    <a:gd name="T24" fmla="*/ 3 w 4"/>
                    <a:gd name="T25" fmla="*/ 2 h 5"/>
                    <a:gd name="T26" fmla="*/ 4 w 4"/>
                    <a:gd name="T27" fmla="*/ 1 h 5"/>
                    <a:gd name="T28" fmla="*/ 3 w 4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5">
                      <a:moveTo>
                        <a:pt x="1" y="3"/>
                      </a:moveTo>
                      <a:cubicBezTo>
                        <a:pt x="1" y="3"/>
                        <a:pt x="1" y="4"/>
                        <a:pt x="0" y="4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2" y="5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1" y="3"/>
                      </a:cubicBezTo>
                      <a:moveTo>
                        <a:pt x="1" y="2"/>
                      </a:move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2" y="3"/>
                        <a:pt x="2" y="3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3"/>
                        <a:pt x="1" y="2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1"/>
                      </a:cubicBezTo>
                      <a:cubicBezTo>
                        <a:pt x="3" y="1"/>
                        <a:pt x="3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5" name="Freeform 9947"/>
                <p:cNvSpPr>
                  <a:spLocks noEditPoints="1"/>
                </p:cNvSpPr>
                <p:nvPr/>
              </p:nvSpPr>
              <p:spPr bwMode="auto">
                <a:xfrm>
                  <a:off x="-215" y="3320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2 h 3"/>
                    <a:gd name="T4" fmla="*/ 1 w 2"/>
                    <a:gd name="T5" fmla="*/ 3 h 3"/>
                    <a:gd name="T6" fmla="*/ 2 w 2"/>
                    <a:gd name="T7" fmla="*/ 3 h 3"/>
                    <a:gd name="T8" fmla="*/ 0 w 2"/>
                    <a:gd name="T9" fmla="*/ 2 h 3"/>
                    <a:gd name="T10" fmla="*/ 1 w 2"/>
                    <a:gd name="T11" fmla="*/ 0 h 3"/>
                    <a:gd name="T12" fmla="*/ 0 w 2"/>
                    <a:gd name="T13" fmla="*/ 1 h 3"/>
                    <a:gd name="T14" fmla="*/ 2 w 2"/>
                    <a:gd name="T15" fmla="*/ 2 h 3"/>
                    <a:gd name="T16" fmla="*/ 2 w 2"/>
                    <a:gd name="T17" fmla="*/ 1 h 3"/>
                    <a:gd name="T18" fmla="*/ 1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3"/>
                        <a:pt x="1" y="3"/>
                      </a:cubicBezTo>
                      <a:cubicBezTo>
                        <a:pt x="1" y="3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6" name="Freeform 9948"/>
                <p:cNvSpPr>
                  <a:spLocks noEditPoints="1"/>
                </p:cNvSpPr>
                <p:nvPr/>
              </p:nvSpPr>
              <p:spPr bwMode="auto">
                <a:xfrm>
                  <a:off x="-248" y="3320"/>
                  <a:ext cx="12" cy="17"/>
                </a:xfrm>
                <a:custGeom>
                  <a:avLst/>
                  <a:gdLst>
                    <a:gd name="T0" fmla="*/ 0 w 5"/>
                    <a:gd name="T1" fmla="*/ 6 h 7"/>
                    <a:gd name="T2" fmla="*/ 0 w 5"/>
                    <a:gd name="T3" fmla="*/ 6 h 7"/>
                    <a:gd name="T4" fmla="*/ 1 w 5"/>
                    <a:gd name="T5" fmla="*/ 7 h 7"/>
                    <a:gd name="T6" fmla="*/ 1 w 5"/>
                    <a:gd name="T7" fmla="*/ 6 h 7"/>
                    <a:gd name="T8" fmla="*/ 0 w 5"/>
                    <a:gd name="T9" fmla="*/ 6 h 7"/>
                    <a:gd name="T10" fmla="*/ 2 w 5"/>
                    <a:gd name="T11" fmla="*/ 2 h 7"/>
                    <a:gd name="T12" fmla="*/ 1 w 5"/>
                    <a:gd name="T13" fmla="*/ 4 h 7"/>
                    <a:gd name="T14" fmla="*/ 2 w 5"/>
                    <a:gd name="T15" fmla="*/ 4 h 7"/>
                    <a:gd name="T16" fmla="*/ 3 w 5"/>
                    <a:gd name="T17" fmla="*/ 3 h 7"/>
                    <a:gd name="T18" fmla="*/ 2 w 5"/>
                    <a:gd name="T19" fmla="*/ 2 h 7"/>
                    <a:gd name="T20" fmla="*/ 3 w 5"/>
                    <a:gd name="T21" fmla="*/ 0 h 7"/>
                    <a:gd name="T22" fmla="*/ 3 w 5"/>
                    <a:gd name="T23" fmla="*/ 0 h 7"/>
                    <a:gd name="T24" fmla="*/ 4 w 5"/>
                    <a:gd name="T25" fmla="*/ 1 h 7"/>
                    <a:gd name="T26" fmla="*/ 5 w 5"/>
                    <a:gd name="T27" fmla="*/ 1 h 7"/>
                    <a:gd name="T28" fmla="*/ 3 w 5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7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6"/>
                      </a:cubicBezTo>
                      <a:cubicBezTo>
                        <a:pt x="1" y="6"/>
                        <a:pt x="0" y="6"/>
                        <a:pt x="0" y="6"/>
                      </a:cubicBezTo>
                      <a:moveTo>
                        <a:pt x="2" y="2"/>
                      </a:moveTo>
                      <a:cubicBezTo>
                        <a:pt x="1" y="3"/>
                        <a:pt x="1" y="3"/>
                        <a:pt x="1" y="4"/>
                      </a:cubicBezTo>
                      <a:cubicBezTo>
                        <a:pt x="1" y="4"/>
                        <a:pt x="2" y="4"/>
                        <a:pt x="2" y="4"/>
                      </a:cubicBezTo>
                      <a:cubicBezTo>
                        <a:pt x="3" y="4"/>
                        <a:pt x="3" y="4"/>
                        <a:pt x="3" y="3"/>
                      </a:cubicBezTo>
                      <a:cubicBezTo>
                        <a:pt x="3" y="3"/>
                        <a:pt x="2" y="3"/>
                        <a:pt x="2" y="2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7" name="Freeform 9949"/>
                <p:cNvSpPr>
                  <a:spLocks noEditPoints="1"/>
                </p:cNvSpPr>
                <p:nvPr/>
              </p:nvSpPr>
              <p:spPr bwMode="auto">
                <a:xfrm>
                  <a:off x="-248" y="3320"/>
                  <a:ext cx="10" cy="15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6 h 6"/>
                    <a:gd name="T4" fmla="*/ 1 w 4"/>
                    <a:gd name="T5" fmla="*/ 6 h 6"/>
                    <a:gd name="T6" fmla="*/ 2 w 4"/>
                    <a:gd name="T7" fmla="*/ 4 h 6"/>
                    <a:gd name="T8" fmla="*/ 1 w 4"/>
                    <a:gd name="T9" fmla="*/ 4 h 6"/>
                    <a:gd name="T10" fmla="*/ 3 w 4"/>
                    <a:gd name="T11" fmla="*/ 0 h 6"/>
                    <a:gd name="T12" fmla="*/ 2 w 4"/>
                    <a:gd name="T13" fmla="*/ 2 h 6"/>
                    <a:gd name="T14" fmla="*/ 3 w 4"/>
                    <a:gd name="T15" fmla="*/ 3 h 6"/>
                    <a:gd name="T16" fmla="*/ 4 w 4"/>
                    <a:gd name="T17" fmla="*/ 1 h 6"/>
                    <a:gd name="T18" fmla="*/ 3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1" y="4"/>
                        <a:pt x="0" y="5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2" y="6"/>
                        <a:pt x="2" y="5"/>
                        <a:pt x="2" y="4"/>
                      </a:cubicBezTo>
                      <a:cubicBezTo>
                        <a:pt x="2" y="4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3"/>
                        <a:pt x="3" y="3"/>
                        <a:pt x="3" y="3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8" name="Freeform 9950"/>
                <p:cNvSpPr>
                  <a:spLocks noEditPoints="1"/>
                </p:cNvSpPr>
                <p:nvPr/>
              </p:nvSpPr>
              <p:spPr bwMode="auto">
                <a:xfrm>
                  <a:off x="-281" y="3320"/>
                  <a:ext cx="310" cy="24"/>
                </a:xfrm>
                <a:custGeom>
                  <a:avLst/>
                  <a:gdLst>
                    <a:gd name="T0" fmla="*/ 30 w 131"/>
                    <a:gd name="T1" fmla="*/ 4 h 10"/>
                    <a:gd name="T2" fmla="*/ 30 w 131"/>
                    <a:gd name="T3" fmla="*/ 4 h 10"/>
                    <a:gd name="T4" fmla="*/ 34 w 131"/>
                    <a:gd name="T5" fmla="*/ 7 h 10"/>
                    <a:gd name="T6" fmla="*/ 34 w 131"/>
                    <a:gd name="T7" fmla="*/ 6 h 10"/>
                    <a:gd name="T8" fmla="*/ 32 w 131"/>
                    <a:gd name="T9" fmla="*/ 4 h 10"/>
                    <a:gd name="T10" fmla="*/ 30 w 131"/>
                    <a:gd name="T11" fmla="*/ 4 h 10"/>
                    <a:gd name="T12" fmla="*/ 31 w 131"/>
                    <a:gd name="T13" fmla="*/ 3 h 10"/>
                    <a:gd name="T14" fmla="*/ 31 w 131"/>
                    <a:gd name="T15" fmla="*/ 3 h 10"/>
                    <a:gd name="T16" fmla="*/ 35 w 131"/>
                    <a:gd name="T17" fmla="*/ 6 h 10"/>
                    <a:gd name="T18" fmla="*/ 35 w 131"/>
                    <a:gd name="T19" fmla="*/ 5 h 10"/>
                    <a:gd name="T20" fmla="*/ 31 w 131"/>
                    <a:gd name="T21" fmla="*/ 3 h 10"/>
                    <a:gd name="T22" fmla="*/ 32 w 131"/>
                    <a:gd name="T23" fmla="*/ 1 h 10"/>
                    <a:gd name="T24" fmla="*/ 31 w 131"/>
                    <a:gd name="T25" fmla="*/ 2 h 10"/>
                    <a:gd name="T26" fmla="*/ 35 w 131"/>
                    <a:gd name="T27" fmla="*/ 4 h 10"/>
                    <a:gd name="T28" fmla="*/ 36 w 131"/>
                    <a:gd name="T29" fmla="*/ 3 h 10"/>
                    <a:gd name="T30" fmla="*/ 32 w 131"/>
                    <a:gd name="T31" fmla="*/ 1 h 10"/>
                    <a:gd name="T32" fmla="*/ 130 w 131"/>
                    <a:gd name="T33" fmla="*/ 1 h 10"/>
                    <a:gd name="T34" fmla="*/ 129 w 131"/>
                    <a:gd name="T35" fmla="*/ 2 h 10"/>
                    <a:gd name="T36" fmla="*/ 129 w 131"/>
                    <a:gd name="T37" fmla="*/ 2 h 10"/>
                    <a:gd name="T38" fmla="*/ 130 w 131"/>
                    <a:gd name="T39" fmla="*/ 3 h 10"/>
                    <a:gd name="T40" fmla="*/ 131 w 131"/>
                    <a:gd name="T41" fmla="*/ 1 h 10"/>
                    <a:gd name="T42" fmla="*/ 130 w 131"/>
                    <a:gd name="T43" fmla="*/ 1 h 10"/>
                    <a:gd name="T44" fmla="*/ 5 w 131"/>
                    <a:gd name="T45" fmla="*/ 1 h 10"/>
                    <a:gd name="T46" fmla="*/ 0 w 131"/>
                    <a:gd name="T47" fmla="*/ 8 h 10"/>
                    <a:gd name="T48" fmla="*/ 0 w 131"/>
                    <a:gd name="T49" fmla="*/ 8 h 10"/>
                    <a:gd name="T50" fmla="*/ 5 w 131"/>
                    <a:gd name="T51" fmla="*/ 1 h 10"/>
                    <a:gd name="T52" fmla="*/ 5 w 131"/>
                    <a:gd name="T53" fmla="*/ 1 h 10"/>
                    <a:gd name="T54" fmla="*/ 22 w 131"/>
                    <a:gd name="T55" fmla="*/ 0 h 10"/>
                    <a:gd name="T56" fmla="*/ 21 w 131"/>
                    <a:gd name="T57" fmla="*/ 1 h 10"/>
                    <a:gd name="T58" fmla="*/ 22 w 131"/>
                    <a:gd name="T59" fmla="*/ 2 h 10"/>
                    <a:gd name="T60" fmla="*/ 23 w 131"/>
                    <a:gd name="T61" fmla="*/ 1 h 10"/>
                    <a:gd name="T62" fmla="*/ 22 w 131"/>
                    <a:gd name="T63" fmla="*/ 0 h 10"/>
                    <a:gd name="T64" fmla="*/ 117 w 131"/>
                    <a:gd name="T65" fmla="*/ 0 h 10"/>
                    <a:gd name="T66" fmla="*/ 114 w 131"/>
                    <a:gd name="T67" fmla="*/ 6 h 10"/>
                    <a:gd name="T68" fmla="*/ 119 w 131"/>
                    <a:gd name="T69" fmla="*/ 9 h 10"/>
                    <a:gd name="T70" fmla="*/ 122 w 131"/>
                    <a:gd name="T71" fmla="*/ 3 h 10"/>
                    <a:gd name="T72" fmla="*/ 117 w 131"/>
                    <a:gd name="T73" fmla="*/ 0 h 10"/>
                    <a:gd name="T74" fmla="*/ 39 w 131"/>
                    <a:gd name="T75" fmla="*/ 0 h 10"/>
                    <a:gd name="T76" fmla="*/ 38 w 131"/>
                    <a:gd name="T77" fmla="*/ 1 h 10"/>
                    <a:gd name="T78" fmla="*/ 40 w 131"/>
                    <a:gd name="T79" fmla="*/ 2 h 10"/>
                    <a:gd name="T80" fmla="*/ 40 w 131"/>
                    <a:gd name="T81" fmla="*/ 1 h 10"/>
                    <a:gd name="T82" fmla="*/ 39 w 131"/>
                    <a:gd name="T83" fmla="*/ 0 h 10"/>
                    <a:gd name="T84" fmla="*/ 66 w 131"/>
                    <a:gd name="T85" fmla="*/ 0 h 10"/>
                    <a:gd name="T86" fmla="*/ 63 w 131"/>
                    <a:gd name="T87" fmla="*/ 5 h 10"/>
                    <a:gd name="T88" fmla="*/ 71 w 131"/>
                    <a:gd name="T89" fmla="*/ 10 h 10"/>
                    <a:gd name="T90" fmla="*/ 74 w 131"/>
                    <a:gd name="T91" fmla="*/ 5 h 10"/>
                    <a:gd name="T92" fmla="*/ 66 w 131"/>
                    <a:gd name="T93" fmla="*/ 0 h 10"/>
                    <a:gd name="T94" fmla="*/ 85 w 131"/>
                    <a:gd name="T95" fmla="*/ 0 h 10"/>
                    <a:gd name="T96" fmla="*/ 82 w 131"/>
                    <a:gd name="T97" fmla="*/ 5 h 10"/>
                    <a:gd name="T98" fmla="*/ 90 w 131"/>
                    <a:gd name="T99" fmla="*/ 9 h 10"/>
                    <a:gd name="T100" fmla="*/ 93 w 131"/>
                    <a:gd name="T101" fmla="*/ 4 h 10"/>
                    <a:gd name="T102" fmla="*/ 85 w 131"/>
                    <a:gd name="T103" fmla="*/ 0 h 10"/>
                    <a:gd name="T104" fmla="*/ 33 w 131"/>
                    <a:gd name="T105" fmla="*/ 0 h 10"/>
                    <a:gd name="T106" fmla="*/ 32 w 131"/>
                    <a:gd name="T107" fmla="*/ 1 h 10"/>
                    <a:gd name="T108" fmla="*/ 36 w 131"/>
                    <a:gd name="T109" fmla="*/ 3 h 10"/>
                    <a:gd name="T110" fmla="*/ 37 w 131"/>
                    <a:gd name="T111" fmla="*/ 2 h 10"/>
                    <a:gd name="T112" fmla="*/ 33 w 131"/>
                    <a:gd name="T1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1" h="10">
                      <a:moveTo>
                        <a:pt x="30" y="4"/>
                      </a:move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1" y="5"/>
                        <a:pt x="33" y="6"/>
                        <a:pt x="34" y="7"/>
                      </a:cubicBezTo>
                      <a:cubicBezTo>
                        <a:pt x="34" y="7"/>
                        <a:pt x="34" y="6"/>
                        <a:pt x="34" y="6"/>
                      </a:cubicBezTo>
                      <a:cubicBezTo>
                        <a:pt x="34" y="5"/>
                        <a:pt x="33" y="5"/>
                        <a:pt x="32" y="4"/>
                      </a:cubicBezTo>
                      <a:cubicBezTo>
                        <a:pt x="31" y="4"/>
                        <a:pt x="31" y="4"/>
                        <a:pt x="30" y="4"/>
                      </a:cubicBezTo>
                      <a:moveTo>
                        <a:pt x="31" y="3"/>
                      </a:move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2" y="4"/>
                        <a:pt x="33" y="5"/>
                        <a:pt x="35" y="6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3" y="4"/>
                        <a:pt x="32" y="4"/>
                        <a:pt x="31" y="3"/>
                      </a:cubicBezTo>
                      <a:moveTo>
                        <a:pt x="32" y="1"/>
                      </a:moveTo>
                      <a:cubicBezTo>
                        <a:pt x="32" y="1"/>
                        <a:pt x="31" y="2"/>
                        <a:pt x="31" y="2"/>
                      </a:cubicBezTo>
                      <a:cubicBezTo>
                        <a:pt x="33" y="3"/>
                        <a:pt x="34" y="4"/>
                        <a:pt x="35" y="4"/>
                      </a:cubicBezTo>
                      <a:cubicBezTo>
                        <a:pt x="36" y="4"/>
                        <a:pt x="36" y="4"/>
                        <a:pt x="36" y="3"/>
                      </a:cubicBezTo>
                      <a:cubicBezTo>
                        <a:pt x="35" y="3"/>
                        <a:pt x="33" y="2"/>
                        <a:pt x="32" y="1"/>
                      </a:cubicBezTo>
                      <a:moveTo>
                        <a:pt x="130" y="1"/>
                      </a:moveTo>
                      <a:cubicBezTo>
                        <a:pt x="130" y="1"/>
                        <a:pt x="129" y="1"/>
                        <a:pt x="129" y="2"/>
                      </a:cubicBezTo>
                      <a:cubicBezTo>
                        <a:pt x="129" y="2"/>
                        <a:pt x="129" y="2"/>
                        <a:pt x="129" y="2"/>
                      </a:cubicBezTo>
                      <a:cubicBezTo>
                        <a:pt x="130" y="3"/>
                        <a:pt x="130" y="3"/>
                        <a:pt x="130" y="3"/>
                      </a:cubicBezTo>
                      <a:cubicBezTo>
                        <a:pt x="130" y="2"/>
                        <a:pt x="130" y="2"/>
                        <a:pt x="131" y="1"/>
                      </a:cubicBezTo>
                      <a:cubicBezTo>
                        <a:pt x="130" y="1"/>
                        <a:pt x="130" y="1"/>
                        <a:pt x="130" y="1"/>
                      </a:cubicBezTo>
                      <a:moveTo>
                        <a:pt x="5" y="1"/>
                      </a:moveTo>
                      <a:cubicBezTo>
                        <a:pt x="3" y="3"/>
                        <a:pt x="2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6"/>
                        <a:pt x="3" y="3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22" y="0"/>
                      </a:moveTo>
                      <a:cubicBezTo>
                        <a:pt x="22" y="1"/>
                        <a:pt x="21" y="1"/>
                        <a:pt x="21" y="1"/>
                      </a:cubicBezTo>
                      <a:cubicBezTo>
                        <a:pt x="21" y="2"/>
                        <a:pt x="22" y="2"/>
                        <a:pt x="22" y="2"/>
                      </a:cubicBezTo>
                      <a:cubicBezTo>
                        <a:pt x="22" y="2"/>
                        <a:pt x="23" y="1"/>
                        <a:pt x="23" y="1"/>
                      </a:cubicBezTo>
                      <a:cubicBezTo>
                        <a:pt x="23" y="1"/>
                        <a:pt x="22" y="0"/>
                        <a:pt x="22" y="0"/>
                      </a:cubicBezTo>
                      <a:moveTo>
                        <a:pt x="117" y="0"/>
                      </a:moveTo>
                      <a:cubicBezTo>
                        <a:pt x="116" y="2"/>
                        <a:pt x="115" y="4"/>
                        <a:pt x="114" y="6"/>
                      </a:cubicBezTo>
                      <a:cubicBezTo>
                        <a:pt x="115" y="7"/>
                        <a:pt x="117" y="8"/>
                        <a:pt x="119" y="9"/>
                      </a:cubicBezTo>
                      <a:cubicBezTo>
                        <a:pt x="120" y="7"/>
                        <a:pt x="121" y="5"/>
                        <a:pt x="122" y="3"/>
                      </a:cubicBezTo>
                      <a:cubicBezTo>
                        <a:pt x="117" y="0"/>
                        <a:pt x="117" y="0"/>
                        <a:pt x="117" y="0"/>
                      </a:cubicBezTo>
                      <a:moveTo>
                        <a:pt x="39" y="0"/>
                      </a:moveTo>
                      <a:cubicBezTo>
                        <a:pt x="39" y="0"/>
                        <a:pt x="39" y="1"/>
                        <a:pt x="38" y="1"/>
                      </a:cubicBezTo>
                      <a:cubicBezTo>
                        <a:pt x="39" y="1"/>
                        <a:pt x="39" y="1"/>
                        <a:pt x="40" y="2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40" y="0"/>
                        <a:pt x="39" y="0"/>
                        <a:pt x="39" y="0"/>
                      </a:cubicBezTo>
                      <a:moveTo>
                        <a:pt x="66" y="0"/>
                      </a:moveTo>
                      <a:cubicBezTo>
                        <a:pt x="63" y="5"/>
                        <a:pt x="63" y="5"/>
                        <a:pt x="63" y="5"/>
                      </a:cubicBezTo>
                      <a:cubicBezTo>
                        <a:pt x="66" y="7"/>
                        <a:pt x="69" y="8"/>
                        <a:pt x="71" y="10"/>
                      </a:cubicBezTo>
                      <a:cubicBezTo>
                        <a:pt x="72" y="8"/>
                        <a:pt x="73" y="6"/>
                        <a:pt x="74" y="5"/>
                      </a:cubicBezTo>
                      <a:cubicBezTo>
                        <a:pt x="72" y="3"/>
                        <a:pt x="69" y="2"/>
                        <a:pt x="66" y="0"/>
                      </a:cubicBezTo>
                      <a:moveTo>
                        <a:pt x="85" y="0"/>
                      </a:moveTo>
                      <a:cubicBezTo>
                        <a:pt x="84" y="1"/>
                        <a:pt x="83" y="3"/>
                        <a:pt x="82" y="5"/>
                      </a:cubicBezTo>
                      <a:cubicBezTo>
                        <a:pt x="85" y="6"/>
                        <a:pt x="87" y="8"/>
                        <a:pt x="90" y="9"/>
                      </a:cubicBezTo>
                      <a:cubicBezTo>
                        <a:pt x="91" y="8"/>
                        <a:pt x="92" y="6"/>
                        <a:pt x="93" y="4"/>
                      </a:cubicBezTo>
                      <a:cubicBezTo>
                        <a:pt x="85" y="0"/>
                        <a:pt x="85" y="0"/>
                        <a:pt x="85" y="0"/>
                      </a:cubicBezTo>
                      <a:moveTo>
                        <a:pt x="33" y="0"/>
                      </a:moveTo>
                      <a:cubicBezTo>
                        <a:pt x="32" y="0"/>
                        <a:pt x="32" y="0"/>
                        <a:pt x="32" y="1"/>
                      </a:cubicBezTo>
                      <a:cubicBezTo>
                        <a:pt x="33" y="2"/>
                        <a:pt x="35" y="3"/>
                        <a:pt x="36" y="3"/>
                      </a:cubicBezTo>
                      <a:cubicBezTo>
                        <a:pt x="36" y="3"/>
                        <a:pt x="36" y="3"/>
                        <a:pt x="37" y="2"/>
                      </a:cubicBezTo>
                      <a:cubicBezTo>
                        <a:pt x="35" y="1"/>
                        <a:pt x="34" y="0"/>
                        <a:pt x="3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89" name="Freeform 9951"/>
                <p:cNvSpPr>
                  <a:spLocks noEditPoints="1"/>
                </p:cNvSpPr>
                <p:nvPr/>
              </p:nvSpPr>
              <p:spPr bwMode="auto">
                <a:xfrm>
                  <a:off x="-210" y="3325"/>
                  <a:ext cx="12" cy="10"/>
                </a:xfrm>
                <a:custGeom>
                  <a:avLst/>
                  <a:gdLst>
                    <a:gd name="T0" fmla="*/ 1 w 5"/>
                    <a:gd name="T1" fmla="*/ 1 h 4"/>
                    <a:gd name="T2" fmla="*/ 0 w 5"/>
                    <a:gd name="T3" fmla="*/ 2 h 4"/>
                    <a:gd name="T4" fmla="*/ 2 w 5"/>
                    <a:gd name="T5" fmla="*/ 2 h 4"/>
                    <a:gd name="T6" fmla="*/ 4 w 5"/>
                    <a:gd name="T7" fmla="*/ 4 h 4"/>
                    <a:gd name="T8" fmla="*/ 5 w 5"/>
                    <a:gd name="T9" fmla="*/ 4 h 4"/>
                    <a:gd name="T10" fmla="*/ 1 w 5"/>
                    <a:gd name="T11" fmla="*/ 1 h 4"/>
                    <a:gd name="T12" fmla="*/ 1 w 5"/>
                    <a:gd name="T13" fmla="*/ 0 h 4"/>
                    <a:gd name="T14" fmla="*/ 1 w 5"/>
                    <a:gd name="T15" fmla="*/ 1 h 4"/>
                    <a:gd name="T16" fmla="*/ 5 w 5"/>
                    <a:gd name="T17" fmla="*/ 3 h 4"/>
                    <a:gd name="T18" fmla="*/ 5 w 5"/>
                    <a:gd name="T19" fmla="*/ 2 h 4"/>
                    <a:gd name="T20" fmla="*/ 1 w 5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4">
                      <a:moveTo>
                        <a:pt x="1" y="1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3" y="3"/>
                        <a:pt x="4" y="3"/>
                        <a:pt x="4" y="4"/>
                      </a:cubicBezTo>
                      <a:cubicBezTo>
                        <a:pt x="4" y="4"/>
                        <a:pt x="5" y="4"/>
                        <a:pt x="5" y="4"/>
                      </a:cubicBezTo>
                      <a:cubicBezTo>
                        <a:pt x="3" y="3"/>
                        <a:pt x="2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2" y="2"/>
                        <a:pt x="3" y="2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4" y="2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0" name="Freeform 9952"/>
                <p:cNvSpPr>
                  <a:spLocks noEditPoints="1"/>
                </p:cNvSpPr>
                <p:nvPr/>
              </p:nvSpPr>
              <p:spPr bwMode="auto">
                <a:xfrm>
                  <a:off x="-241" y="3323"/>
                  <a:ext cx="187" cy="16"/>
                </a:xfrm>
                <a:custGeom>
                  <a:avLst/>
                  <a:gdLst>
                    <a:gd name="T0" fmla="*/ 0 w 79"/>
                    <a:gd name="T1" fmla="*/ 7 h 7"/>
                    <a:gd name="T2" fmla="*/ 0 w 79"/>
                    <a:gd name="T3" fmla="*/ 7 h 7"/>
                    <a:gd name="T4" fmla="*/ 1 w 79"/>
                    <a:gd name="T5" fmla="*/ 7 h 7"/>
                    <a:gd name="T6" fmla="*/ 1 w 79"/>
                    <a:gd name="T7" fmla="*/ 7 h 7"/>
                    <a:gd name="T8" fmla="*/ 0 w 79"/>
                    <a:gd name="T9" fmla="*/ 7 h 7"/>
                    <a:gd name="T10" fmla="*/ 2 w 79"/>
                    <a:gd name="T11" fmla="*/ 3 h 7"/>
                    <a:gd name="T12" fmla="*/ 1 w 79"/>
                    <a:gd name="T13" fmla="*/ 5 h 7"/>
                    <a:gd name="T14" fmla="*/ 3 w 79"/>
                    <a:gd name="T15" fmla="*/ 5 h 7"/>
                    <a:gd name="T16" fmla="*/ 3 w 79"/>
                    <a:gd name="T17" fmla="*/ 4 h 7"/>
                    <a:gd name="T18" fmla="*/ 3 w 79"/>
                    <a:gd name="T19" fmla="*/ 4 h 7"/>
                    <a:gd name="T20" fmla="*/ 2 w 79"/>
                    <a:gd name="T21" fmla="*/ 3 h 7"/>
                    <a:gd name="T22" fmla="*/ 4 w 79"/>
                    <a:gd name="T23" fmla="*/ 1 h 7"/>
                    <a:gd name="T24" fmla="*/ 3 w 79"/>
                    <a:gd name="T25" fmla="*/ 2 h 7"/>
                    <a:gd name="T26" fmla="*/ 4 w 79"/>
                    <a:gd name="T27" fmla="*/ 2 h 7"/>
                    <a:gd name="T28" fmla="*/ 5 w 79"/>
                    <a:gd name="T29" fmla="*/ 2 h 7"/>
                    <a:gd name="T30" fmla="*/ 4 w 79"/>
                    <a:gd name="T31" fmla="*/ 1 h 7"/>
                    <a:gd name="T32" fmla="*/ 78 w 79"/>
                    <a:gd name="T33" fmla="*/ 0 h 7"/>
                    <a:gd name="T34" fmla="*/ 77 w 79"/>
                    <a:gd name="T35" fmla="*/ 1 h 7"/>
                    <a:gd name="T36" fmla="*/ 79 w 79"/>
                    <a:gd name="T37" fmla="*/ 2 h 7"/>
                    <a:gd name="T38" fmla="*/ 79 w 79"/>
                    <a:gd name="T39" fmla="*/ 1 h 7"/>
                    <a:gd name="T40" fmla="*/ 78 w 79"/>
                    <a:gd name="T4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9" h="7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0" y="7"/>
                      </a:cubicBezTo>
                      <a:moveTo>
                        <a:pt x="2" y="3"/>
                      </a:moveTo>
                      <a:cubicBezTo>
                        <a:pt x="2" y="4"/>
                        <a:pt x="2" y="4"/>
                        <a:pt x="1" y="5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2" y="3"/>
                      </a:cubicBezTo>
                      <a:moveTo>
                        <a:pt x="4" y="1"/>
                      </a:moveTo>
                      <a:cubicBezTo>
                        <a:pt x="4" y="1"/>
                        <a:pt x="3" y="1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4" y="1"/>
                        <a:pt x="4" y="1"/>
                      </a:cubicBezTo>
                      <a:moveTo>
                        <a:pt x="78" y="0"/>
                      </a:moveTo>
                      <a:cubicBezTo>
                        <a:pt x="78" y="0"/>
                        <a:pt x="78" y="1"/>
                        <a:pt x="77" y="1"/>
                      </a:cubicBezTo>
                      <a:cubicBezTo>
                        <a:pt x="78" y="2"/>
                        <a:pt x="78" y="2"/>
                        <a:pt x="79" y="2"/>
                      </a:cubicBezTo>
                      <a:cubicBezTo>
                        <a:pt x="79" y="2"/>
                        <a:pt x="79" y="1"/>
                        <a:pt x="79" y="1"/>
                      </a:cubicBezTo>
                      <a:cubicBezTo>
                        <a:pt x="79" y="0"/>
                        <a:pt x="79" y="0"/>
                        <a:pt x="7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891" name="Freeform 9953"/>
                <p:cNvSpPr>
                  <a:spLocks noEditPoints="1"/>
                </p:cNvSpPr>
                <p:nvPr/>
              </p:nvSpPr>
              <p:spPr bwMode="auto">
                <a:xfrm>
                  <a:off x="-241" y="3327"/>
                  <a:ext cx="10" cy="12"/>
                </a:xfrm>
                <a:custGeom>
                  <a:avLst/>
                  <a:gdLst>
                    <a:gd name="T0" fmla="*/ 1 w 4"/>
                    <a:gd name="T1" fmla="*/ 3 h 5"/>
                    <a:gd name="T2" fmla="*/ 0 w 4"/>
                    <a:gd name="T3" fmla="*/ 5 h 5"/>
                    <a:gd name="T4" fmla="*/ 1 w 4"/>
                    <a:gd name="T5" fmla="*/ 5 h 5"/>
                    <a:gd name="T6" fmla="*/ 3 w 4"/>
                    <a:gd name="T7" fmla="*/ 3 h 5"/>
                    <a:gd name="T8" fmla="*/ 1 w 4"/>
                    <a:gd name="T9" fmla="*/ 3 h 5"/>
                    <a:gd name="T10" fmla="*/ 3 w 4"/>
                    <a:gd name="T11" fmla="*/ 0 h 5"/>
                    <a:gd name="T12" fmla="*/ 2 w 4"/>
                    <a:gd name="T13" fmla="*/ 1 h 5"/>
                    <a:gd name="T14" fmla="*/ 3 w 4"/>
                    <a:gd name="T15" fmla="*/ 2 h 5"/>
                    <a:gd name="T16" fmla="*/ 4 w 4"/>
                    <a:gd name="T17" fmla="*/ 0 h 5"/>
                    <a:gd name="T18" fmla="*/ 3 w 4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1" y="3"/>
                      </a:move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2" y="4"/>
                        <a:pt x="3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6" name="Group 10155"/>
              <p:cNvGrpSpPr>
                <a:grpSpLocks/>
              </p:cNvGrpSpPr>
              <p:nvPr/>
            </p:nvGrpSpPr>
            <p:grpSpPr bwMode="auto">
              <a:xfrm>
                <a:off x="-903288" y="5278438"/>
                <a:ext cx="1023938" cy="966788"/>
                <a:chOff x="-569" y="3325"/>
                <a:chExt cx="645" cy="609"/>
              </a:xfrm>
              <a:grpFill/>
            </p:grpSpPr>
            <p:sp>
              <p:nvSpPr>
                <p:cNvPr id="492" name="Freeform 9955"/>
                <p:cNvSpPr>
                  <a:spLocks noEditPoints="1"/>
                </p:cNvSpPr>
                <p:nvPr/>
              </p:nvSpPr>
              <p:spPr bwMode="auto">
                <a:xfrm>
                  <a:off x="-219" y="3325"/>
                  <a:ext cx="255" cy="14"/>
                </a:xfrm>
                <a:custGeom>
                  <a:avLst/>
                  <a:gdLst>
                    <a:gd name="T0" fmla="*/ 9 w 108"/>
                    <a:gd name="T1" fmla="*/ 4 h 6"/>
                    <a:gd name="T2" fmla="*/ 9 w 108"/>
                    <a:gd name="T3" fmla="*/ 5 h 6"/>
                    <a:gd name="T4" fmla="*/ 10 w 108"/>
                    <a:gd name="T5" fmla="*/ 6 h 6"/>
                    <a:gd name="T6" fmla="*/ 11 w 108"/>
                    <a:gd name="T7" fmla="*/ 5 h 6"/>
                    <a:gd name="T8" fmla="*/ 9 w 108"/>
                    <a:gd name="T9" fmla="*/ 4 h 6"/>
                    <a:gd name="T10" fmla="*/ 10 w 108"/>
                    <a:gd name="T11" fmla="*/ 4 h 6"/>
                    <a:gd name="T12" fmla="*/ 9 w 108"/>
                    <a:gd name="T13" fmla="*/ 4 h 6"/>
                    <a:gd name="T14" fmla="*/ 11 w 108"/>
                    <a:gd name="T15" fmla="*/ 5 h 6"/>
                    <a:gd name="T16" fmla="*/ 11 w 108"/>
                    <a:gd name="T17" fmla="*/ 5 h 6"/>
                    <a:gd name="T18" fmla="*/ 10 w 108"/>
                    <a:gd name="T19" fmla="*/ 4 h 6"/>
                    <a:gd name="T20" fmla="*/ 11 w 108"/>
                    <a:gd name="T21" fmla="*/ 2 h 6"/>
                    <a:gd name="T22" fmla="*/ 10 w 108"/>
                    <a:gd name="T23" fmla="*/ 3 h 6"/>
                    <a:gd name="T24" fmla="*/ 11 w 108"/>
                    <a:gd name="T25" fmla="*/ 4 h 6"/>
                    <a:gd name="T26" fmla="*/ 12 w 108"/>
                    <a:gd name="T27" fmla="*/ 3 h 6"/>
                    <a:gd name="T28" fmla="*/ 11 w 108"/>
                    <a:gd name="T29" fmla="*/ 2 h 6"/>
                    <a:gd name="T30" fmla="*/ 1 w 108"/>
                    <a:gd name="T31" fmla="*/ 1 h 6"/>
                    <a:gd name="T32" fmla="*/ 0 w 108"/>
                    <a:gd name="T33" fmla="*/ 3 h 6"/>
                    <a:gd name="T34" fmla="*/ 2 w 108"/>
                    <a:gd name="T35" fmla="*/ 4 h 6"/>
                    <a:gd name="T36" fmla="*/ 3 w 108"/>
                    <a:gd name="T37" fmla="*/ 2 h 6"/>
                    <a:gd name="T38" fmla="*/ 1 w 108"/>
                    <a:gd name="T39" fmla="*/ 1 h 6"/>
                    <a:gd name="T40" fmla="*/ 73 w 108"/>
                    <a:gd name="T41" fmla="*/ 1 h 6"/>
                    <a:gd name="T42" fmla="*/ 72 w 108"/>
                    <a:gd name="T43" fmla="*/ 2 h 6"/>
                    <a:gd name="T44" fmla="*/ 72 w 108"/>
                    <a:gd name="T45" fmla="*/ 3 h 6"/>
                    <a:gd name="T46" fmla="*/ 78 w 108"/>
                    <a:gd name="T47" fmla="*/ 6 h 6"/>
                    <a:gd name="T48" fmla="*/ 79 w 108"/>
                    <a:gd name="T49" fmla="*/ 4 h 6"/>
                    <a:gd name="T50" fmla="*/ 73 w 108"/>
                    <a:gd name="T51" fmla="*/ 1 h 6"/>
                    <a:gd name="T52" fmla="*/ 11 w 108"/>
                    <a:gd name="T53" fmla="*/ 1 h 6"/>
                    <a:gd name="T54" fmla="*/ 11 w 108"/>
                    <a:gd name="T55" fmla="*/ 2 h 6"/>
                    <a:gd name="T56" fmla="*/ 12 w 108"/>
                    <a:gd name="T57" fmla="*/ 3 h 6"/>
                    <a:gd name="T58" fmla="*/ 13 w 108"/>
                    <a:gd name="T59" fmla="*/ 1 h 6"/>
                    <a:gd name="T60" fmla="*/ 11 w 108"/>
                    <a:gd name="T61" fmla="*/ 1 h 6"/>
                    <a:gd name="T62" fmla="*/ 107 w 108"/>
                    <a:gd name="T63" fmla="*/ 0 h 6"/>
                    <a:gd name="T64" fmla="*/ 106 w 108"/>
                    <a:gd name="T65" fmla="*/ 2 h 6"/>
                    <a:gd name="T66" fmla="*/ 107 w 108"/>
                    <a:gd name="T67" fmla="*/ 3 h 6"/>
                    <a:gd name="T68" fmla="*/ 108 w 108"/>
                    <a:gd name="T69" fmla="*/ 1 h 6"/>
                    <a:gd name="T70" fmla="*/ 107 w 108"/>
                    <a:gd name="T71" fmla="*/ 0 h 6"/>
                    <a:gd name="T72" fmla="*/ 17 w 108"/>
                    <a:gd name="T73" fmla="*/ 0 h 6"/>
                    <a:gd name="T74" fmla="*/ 16 w 108"/>
                    <a:gd name="T75" fmla="*/ 1 h 6"/>
                    <a:gd name="T76" fmla="*/ 21 w 108"/>
                    <a:gd name="T77" fmla="*/ 4 h 6"/>
                    <a:gd name="T78" fmla="*/ 23 w 108"/>
                    <a:gd name="T79" fmla="*/ 5 h 6"/>
                    <a:gd name="T80" fmla="*/ 24 w 108"/>
                    <a:gd name="T81" fmla="*/ 4 h 6"/>
                    <a:gd name="T82" fmla="*/ 17 w 108"/>
                    <a:gd name="T83" fmla="*/ 0 h 6"/>
                    <a:gd name="T84" fmla="*/ 106 w 108"/>
                    <a:gd name="T85" fmla="*/ 0 h 6"/>
                    <a:gd name="T86" fmla="*/ 105 w 108"/>
                    <a:gd name="T87" fmla="*/ 2 h 6"/>
                    <a:gd name="T88" fmla="*/ 105 w 108"/>
                    <a:gd name="T89" fmla="*/ 2 h 6"/>
                    <a:gd name="T90" fmla="*/ 106 w 108"/>
                    <a:gd name="T91" fmla="*/ 0 h 6"/>
                    <a:gd name="T92" fmla="*/ 106 w 108"/>
                    <a:gd name="T9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08" h="6">
                      <a:moveTo>
                        <a:pt x="9" y="4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0" y="5"/>
                        <a:pt x="10" y="5"/>
                        <a:pt x="9" y="4"/>
                      </a:cubicBezTo>
                      <a:moveTo>
                        <a:pt x="10" y="4"/>
                      </a:moveTo>
                      <a:cubicBezTo>
                        <a:pt x="10" y="4"/>
                        <a:pt x="10" y="4"/>
                        <a:pt x="9" y="4"/>
                      </a:cubicBezTo>
                      <a:cubicBezTo>
                        <a:pt x="10" y="4"/>
                        <a:pt x="10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0" y="4"/>
                        <a:pt x="10" y="4"/>
                      </a:cubicBezTo>
                      <a:moveTo>
                        <a:pt x="11" y="2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11" y="3"/>
                        <a:pt x="11" y="3"/>
                        <a:pt x="11" y="4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2"/>
                        <a:pt x="11" y="2"/>
                        <a:pt x="11" y="2"/>
                      </a:cubicBezTo>
                      <a:moveTo>
                        <a:pt x="1" y="1"/>
                      </a:moveTo>
                      <a:cubicBezTo>
                        <a:pt x="1" y="2"/>
                        <a:pt x="1" y="2"/>
                        <a:pt x="0" y="3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2" y="2"/>
                        <a:pt x="1" y="1"/>
                      </a:cubicBezTo>
                      <a:moveTo>
                        <a:pt x="73" y="1"/>
                      </a:moveTo>
                      <a:cubicBezTo>
                        <a:pt x="72" y="1"/>
                        <a:pt x="72" y="2"/>
                        <a:pt x="72" y="2"/>
                      </a:cubicBezTo>
                      <a:cubicBezTo>
                        <a:pt x="72" y="2"/>
                        <a:pt x="72" y="3"/>
                        <a:pt x="72" y="3"/>
                      </a:cubicBezTo>
                      <a:cubicBezTo>
                        <a:pt x="74" y="4"/>
                        <a:pt x="76" y="5"/>
                        <a:pt x="78" y="6"/>
                      </a:cubicBezTo>
                      <a:cubicBezTo>
                        <a:pt x="79" y="6"/>
                        <a:pt x="79" y="5"/>
                        <a:pt x="79" y="4"/>
                      </a:cubicBezTo>
                      <a:cubicBezTo>
                        <a:pt x="77" y="3"/>
                        <a:pt x="75" y="2"/>
                        <a:pt x="73" y="1"/>
                      </a:cubicBezTo>
                      <a:moveTo>
                        <a:pt x="11" y="1"/>
                      </a:moveTo>
                      <a:cubicBezTo>
                        <a:pt x="11" y="1"/>
                        <a:pt x="11" y="1"/>
                        <a:pt x="11" y="2"/>
                      </a:cubicBezTo>
                      <a:cubicBezTo>
                        <a:pt x="11" y="2"/>
                        <a:pt x="12" y="2"/>
                        <a:pt x="12" y="3"/>
                      </a:cubicBezTo>
                      <a:cubicBezTo>
                        <a:pt x="12" y="2"/>
                        <a:pt x="13" y="2"/>
                        <a:pt x="13" y="1"/>
                      </a:cubicBezTo>
                      <a:cubicBezTo>
                        <a:pt x="12" y="1"/>
                        <a:pt x="12" y="1"/>
                        <a:pt x="11" y="1"/>
                      </a:cubicBezTo>
                      <a:moveTo>
                        <a:pt x="107" y="0"/>
                      </a:moveTo>
                      <a:cubicBezTo>
                        <a:pt x="106" y="1"/>
                        <a:pt x="106" y="2"/>
                        <a:pt x="106" y="2"/>
                      </a:cubicBezTo>
                      <a:cubicBezTo>
                        <a:pt x="107" y="3"/>
                        <a:pt x="107" y="3"/>
                        <a:pt x="107" y="3"/>
                      </a:cubicBezTo>
                      <a:cubicBezTo>
                        <a:pt x="107" y="2"/>
                        <a:pt x="108" y="2"/>
                        <a:pt x="108" y="1"/>
                      </a:cubicBezTo>
                      <a:cubicBezTo>
                        <a:pt x="107" y="0"/>
                        <a:pt x="107" y="0"/>
                        <a:pt x="107" y="0"/>
                      </a:cubicBezTo>
                      <a:moveTo>
                        <a:pt x="17" y="0"/>
                      </a:moveTo>
                      <a:cubicBezTo>
                        <a:pt x="16" y="0"/>
                        <a:pt x="16" y="1"/>
                        <a:pt x="16" y="1"/>
                      </a:cubicBezTo>
                      <a:cubicBezTo>
                        <a:pt x="18" y="2"/>
                        <a:pt x="19" y="3"/>
                        <a:pt x="21" y="4"/>
                      </a:cubicBezTo>
                      <a:cubicBezTo>
                        <a:pt x="21" y="4"/>
                        <a:pt x="22" y="5"/>
                        <a:pt x="23" y="5"/>
                      </a:cubicBezTo>
                      <a:cubicBezTo>
                        <a:pt x="23" y="5"/>
                        <a:pt x="23" y="5"/>
                        <a:pt x="24" y="4"/>
                      </a:cubicBezTo>
                      <a:cubicBezTo>
                        <a:pt x="21" y="3"/>
                        <a:pt x="19" y="1"/>
                        <a:pt x="17" y="0"/>
                      </a:cubicBezTo>
                      <a:moveTo>
                        <a:pt x="106" y="0"/>
                      </a:moveTo>
                      <a:cubicBezTo>
                        <a:pt x="106" y="1"/>
                        <a:pt x="106" y="1"/>
                        <a:pt x="105" y="2"/>
                      </a:cubicBezTo>
                      <a:cubicBezTo>
                        <a:pt x="105" y="2"/>
                        <a:pt x="105" y="2"/>
                        <a:pt x="105" y="2"/>
                      </a:cubicBezTo>
                      <a:cubicBezTo>
                        <a:pt x="106" y="1"/>
                        <a:pt x="106" y="1"/>
                        <a:pt x="106" y="0"/>
                      </a:cubicBezTo>
                      <a:cubicBezTo>
                        <a:pt x="106" y="0"/>
                        <a:pt x="106" y="0"/>
                        <a:pt x="10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3" name="Freeform 9956"/>
                <p:cNvSpPr>
                  <a:spLocks noEditPoints="1"/>
                </p:cNvSpPr>
                <p:nvPr/>
              </p:nvSpPr>
              <p:spPr bwMode="auto">
                <a:xfrm>
                  <a:off x="-198" y="3332"/>
                  <a:ext cx="5" cy="5"/>
                </a:xfrm>
                <a:custGeom>
                  <a:avLst/>
                  <a:gdLst>
                    <a:gd name="T0" fmla="*/ 0 w 2"/>
                    <a:gd name="T1" fmla="*/ 1 h 2"/>
                    <a:gd name="T2" fmla="*/ 0 w 2"/>
                    <a:gd name="T3" fmla="*/ 1 h 2"/>
                    <a:gd name="T4" fmla="*/ 2 w 2"/>
                    <a:gd name="T5" fmla="*/ 2 h 2"/>
                    <a:gd name="T6" fmla="*/ 2 w 2"/>
                    <a:gd name="T7" fmla="*/ 2 h 2"/>
                    <a:gd name="T8" fmla="*/ 0 w 2"/>
                    <a:gd name="T9" fmla="*/ 1 h 2"/>
                    <a:gd name="T10" fmla="*/ 1 w 2"/>
                    <a:gd name="T11" fmla="*/ 0 h 2"/>
                    <a:gd name="T12" fmla="*/ 1 w 2"/>
                    <a:gd name="T13" fmla="*/ 1 h 2"/>
                    <a:gd name="T14" fmla="*/ 2 w 2"/>
                    <a:gd name="T15" fmla="*/ 2 h 2"/>
                    <a:gd name="T16" fmla="*/ 2 w 2"/>
                    <a:gd name="T17" fmla="*/ 1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4" name="Freeform 9957"/>
                <p:cNvSpPr>
                  <a:spLocks noEditPoints="1"/>
                </p:cNvSpPr>
                <p:nvPr/>
              </p:nvSpPr>
              <p:spPr bwMode="auto">
                <a:xfrm>
                  <a:off x="-191" y="3332"/>
                  <a:ext cx="132" cy="21"/>
                </a:xfrm>
                <a:custGeom>
                  <a:avLst/>
                  <a:gdLst>
                    <a:gd name="T0" fmla="*/ 1 w 56"/>
                    <a:gd name="T1" fmla="*/ 4 h 9"/>
                    <a:gd name="T2" fmla="*/ 0 w 56"/>
                    <a:gd name="T3" fmla="*/ 4 h 9"/>
                    <a:gd name="T4" fmla="*/ 7 w 56"/>
                    <a:gd name="T5" fmla="*/ 9 h 9"/>
                    <a:gd name="T6" fmla="*/ 8 w 56"/>
                    <a:gd name="T7" fmla="*/ 8 h 9"/>
                    <a:gd name="T8" fmla="*/ 1 w 56"/>
                    <a:gd name="T9" fmla="*/ 4 h 9"/>
                    <a:gd name="T10" fmla="*/ 1 w 56"/>
                    <a:gd name="T11" fmla="*/ 3 h 9"/>
                    <a:gd name="T12" fmla="*/ 1 w 56"/>
                    <a:gd name="T13" fmla="*/ 3 h 9"/>
                    <a:gd name="T14" fmla="*/ 8 w 56"/>
                    <a:gd name="T15" fmla="*/ 7 h 9"/>
                    <a:gd name="T16" fmla="*/ 8 w 56"/>
                    <a:gd name="T17" fmla="*/ 7 h 9"/>
                    <a:gd name="T18" fmla="*/ 1 w 56"/>
                    <a:gd name="T19" fmla="*/ 3 h 9"/>
                    <a:gd name="T20" fmla="*/ 3 w 56"/>
                    <a:gd name="T21" fmla="*/ 0 h 9"/>
                    <a:gd name="T22" fmla="*/ 2 w 56"/>
                    <a:gd name="T23" fmla="*/ 1 h 9"/>
                    <a:gd name="T24" fmla="*/ 5 w 56"/>
                    <a:gd name="T25" fmla="*/ 3 h 9"/>
                    <a:gd name="T26" fmla="*/ 2 w 56"/>
                    <a:gd name="T27" fmla="*/ 1 h 9"/>
                    <a:gd name="T28" fmla="*/ 2 w 56"/>
                    <a:gd name="T29" fmla="*/ 2 h 9"/>
                    <a:gd name="T30" fmla="*/ 9 w 56"/>
                    <a:gd name="T31" fmla="*/ 6 h 9"/>
                    <a:gd name="T32" fmla="*/ 10 w 56"/>
                    <a:gd name="T33" fmla="*/ 4 h 9"/>
                    <a:gd name="T34" fmla="*/ 3 w 56"/>
                    <a:gd name="T35" fmla="*/ 0 h 9"/>
                    <a:gd name="T36" fmla="*/ 55 w 56"/>
                    <a:gd name="T37" fmla="*/ 0 h 9"/>
                    <a:gd name="T38" fmla="*/ 52 w 56"/>
                    <a:gd name="T39" fmla="*/ 4 h 9"/>
                    <a:gd name="T40" fmla="*/ 53 w 56"/>
                    <a:gd name="T41" fmla="*/ 5 h 9"/>
                    <a:gd name="T42" fmla="*/ 56 w 56"/>
                    <a:gd name="T43" fmla="*/ 0 h 9"/>
                    <a:gd name="T44" fmla="*/ 55 w 56"/>
                    <a:gd name="T4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6" h="9">
                      <a:moveTo>
                        <a:pt x="1" y="4"/>
                      </a:move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3" y="6"/>
                        <a:pt x="5" y="7"/>
                        <a:pt x="7" y="9"/>
                      </a:cubicBezTo>
                      <a:cubicBezTo>
                        <a:pt x="7" y="8"/>
                        <a:pt x="7" y="8"/>
                        <a:pt x="8" y="8"/>
                      </a:cubicBezTo>
                      <a:cubicBezTo>
                        <a:pt x="6" y="7"/>
                        <a:pt x="3" y="5"/>
                        <a:pt x="1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3" y="5"/>
                        <a:pt x="6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6"/>
                        <a:pt x="4" y="4"/>
                        <a:pt x="1" y="3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3" y="2"/>
                        <a:pt x="4" y="2"/>
                        <a:pt x="5" y="3"/>
                      </a:cubicBezTo>
                      <a:cubicBezTo>
                        <a:pt x="4" y="2"/>
                        <a:pt x="3" y="2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4" y="4"/>
                        <a:pt x="6" y="5"/>
                        <a:pt x="9" y="6"/>
                      </a:cubicBezTo>
                      <a:cubicBezTo>
                        <a:pt x="9" y="5"/>
                        <a:pt x="10" y="5"/>
                        <a:pt x="10" y="4"/>
                      </a:cubicBezTo>
                      <a:cubicBezTo>
                        <a:pt x="8" y="2"/>
                        <a:pt x="5" y="1"/>
                        <a:pt x="3" y="0"/>
                      </a:cubicBezTo>
                      <a:moveTo>
                        <a:pt x="55" y="0"/>
                      </a:moveTo>
                      <a:cubicBezTo>
                        <a:pt x="54" y="1"/>
                        <a:pt x="53" y="3"/>
                        <a:pt x="52" y="4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4" y="3"/>
                        <a:pt x="55" y="2"/>
                        <a:pt x="56" y="0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5" name="Freeform 9958"/>
                <p:cNvSpPr>
                  <a:spLocks noEditPoints="1"/>
                </p:cNvSpPr>
                <p:nvPr/>
              </p:nvSpPr>
              <p:spPr bwMode="auto">
                <a:xfrm>
                  <a:off x="-189" y="3337"/>
                  <a:ext cx="19" cy="14"/>
                </a:xfrm>
                <a:custGeom>
                  <a:avLst/>
                  <a:gdLst>
                    <a:gd name="T0" fmla="*/ 0 w 8"/>
                    <a:gd name="T1" fmla="*/ 1 h 6"/>
                    <a:gd name="T2" fmla="*/ 0 w 8"/>
                    <a:gd name="T3" fmla="*/ 2 h 6"/>
                    <a:gd name="T4" fmla="*/ 7 w 8"/>
                    <a:gd name="T5" fmla="*/ 6 h 6"/>
                    <a:gd name="T6" fmla="*/ 7 w 8"/>
                    <a:gd name="T7" fmla="*/ 5 h 6"/>
                    <a:gd name="T8" fmla="*/ 0 w 8"/>
                    <a:gd name="T9" fmla="*/ 1 h 6"/>
                    <a:gd name="T10" fmla="*/ 1 w 8"/>
                    <a:gd name="T11" fmla="*/ 0 h 6"/>
                    <a:gd name="T12" fmla="*/ 0 w 8"/>
                    <a:gd name="T13" fmla="*/ 1 h 6"/>
                    <a:gd name="T14" fmla="*/ 7 w 8"/>
                    <a:gd name="T15" fmla="*/ 5 h 6"/>
                    <a:gd name="T16" fmla="*/ 8 w 8"/>
                    <a:gd name="T17" fmla="*/ 4 h 6"/>
                    <a:gd name="T18" fmla="*/ 1 w 8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6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2" y="3"/>
                        <a:pt x="5" y="5"/>
                        <a:pt x="7" y="6"/>
                      </a:cubicBezTo>
                      <a:cubicBezTo>
                        <a:pt x="7" y="6"/>
                        <a:pt x="7" y="6"/>
                        <a:pt x="7" y="5"/>
                      </a:cubicBezTo>
                      <a:cubicBezTo>
                        <a:pt x="5" y="4"/>
                        <a:pt x="2" y="3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3" y="2"/>
                        <a:pt x="5" y="4"/>
                        <a:pt x="7" y="5"/>
                      </a:cubicBezTo>
                      <a:cubicBezTo>
                        <a:pt x="7" y="5"/>
                        <a:pt x="7" y="5"/>
                        <a:pt x="8" y="4"/>
                      </a:cubicBezTo>
                      <a:cubicBezTo>
                        <a:pt x="5" y="3"/>
                        <a:pt x="3" y="2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6" name="Freeform 9959"/>
                <p:cNvSpPr>
                  <a:spLocks noEditPoints="1"/>
                </p:cNvSpPr>
                <p:nvPr/>
              </p:nvSpPr>
              <p:spPr bwMode="auto">
                <a:xfrm>
                  <a:off x="-262" y="3332"/>
                  <a:ext cx="312" cy="19"/>
                </a:xfrm>
                <a:custGeom>
                  <a:avLst/>
                  <a:gdLst>
                    <a:gd name="T0" fmla="*/ 15 w 132"/>
                    <a:gd name="T1" fmla="*/ 6 h 8"/>
                    <a:gd name="T2" fmla="*/ 15 w 132"/>
                    <a:gd name="T3" fmla="*/ 6 h 8"/>
                    <a:gd name="T4" fmla="*/ 16 w 132"/>
                    <a:gd name="T5" fmla="*/ 7 h 8"/>
                    <a:gd name="T6" fmla="*/ 16 w 132"/>
                    <a:gd name="T7" fmla="*/ 7 h 8"/>
                    <a:gd name="T8" fmla="*/ 15 w 132"/>
                    <a:gd name="T9" fmla="*/ 6 h 8"/>
                    <a:gd name="T10" fmla="*/ 17 w 132"/>
                    <a:gd name="T11" fmla="*/ 3 h 8"/>
                    <a:gd name="T12" fmla="*/ 16 w 132"/>
                    <a:gd name="T13" fmla="*/ 4 h 8"/>
                    <a:gd name="T14" fmla="*/ 17 w 132"/>
                    <a:gd name="T15" fmla="*/ 5 h 8"/>
                    <a:gd name="T16" fmla="*/ 18 w 132"/>
                    <a:gd name="T17" fmla="*/ 4 h 8"/>
                    <a:gd name="T18" fmla="*/ 17 w 132"/>
                    <a:gd name="T19" fmla="*/ 3 h 8"/>
                    <a:gd name="T20" fmla="*/ 18 w 132"/>
                    <a:gd name="T21" fmla="*/ 0 h 8"/>
                    <a:gd name="T22" fmla="*/ 18 w 132"/>
                    <a:gd name="T23" fmla="*/ 1 h 8"/>
                    <a:gd name="T24" fmla="*/ 19 w 132"/>
                    <a:gd name="T25" fmla="*/ 2 h 8"/>
                    <a:gd name="T26" fmla="*/ 20 w 132"/>
                    <a:gd name="T27" fmla="*/ 1 h 8"/>
                    <a:gd name="T28" fmla="*/ 18 w 132"/>
                    <a:gd name="T29" fmla="*/ 0 h 8"/>
                    <a:gd name="T30" fmla="*/ 55 w 132"/>
                    <a:gd name="T31" fmla="*/ 0 h 8"/>
                    <a:gd name="T32" fmla="*/ 55 w 132"/>
                    <a:gd name="T33" fmla="*/ 0 h 8"/>
                    <a:gd name="T34" fmla="*/ 63 w 132"/>
                    <a:gd name="T35" fmla="*/ 5 h 8"/>
                    <a:gd name="T36" fmla="*/ 63 w 132"/>
                    <a:gd name="T37" fmla="*/ 5 h 8"/>
                    <a:gd name="T38" fmla="*/ 55 w 132"/>
                    <a:gd name="T39" fmla="*/ 0 h 8"/>
                    <a:gd name="T40" fmla="*/ 4 w 132"/>
                    <a:gd name="T41" fmla="*/ 0 h 8"/>
                    <a:gd name="T42" fmla="*/ 0 w 132"/>
                    <a:gd name="T43" fmla="*/ 7 h 8"/>
                    <a:gd name="T44" fmla="*/ 0 w 132"/>
                    <a:gd name="T45" fmla="*/ 8 h 8"/>
                    <a:gd name="T46" fmla="*/ 5 w 132"/>
                    <a:gd name="T47" fmla="*/ 0 h 8"/>
                    <a:gd name="T48" fmla="*/ 4 w 132"/>
                    <a:gd name="T49" fmla="*/ 0 h 8"/>
                    <a:gd name="T50" fmla="*/ 130 w 132"/>
                    <a:gd name="T51" fmla="*/ 0 h 8"/>
                    <a:gd name="T52" fmla="*/ 128 w 132"/>
                    <a:gd name="T53" fmla="*/ 2 h 8"/>
                    <a:gd name="T54" fmla="*/ 128 w 132"/>
                    <a:gd name="T55" fmla="*/ 2 h 8"/>
                    <a:gd name="T56" fmla="*/ 130 w 132"/>
                    <a:gd name="T57" fmla="*/ 3 h 8"/>
                    <a:gd name="T58" fmla="*/ 132 w 132"/>
                    <a:gd name="T59" fmla="*/ 1 h 8"/>
                    <a:gd name="T60" fmla="*/ 130 w 132"/>
                    <a:gd name="T61" fmla="*/ 0 h 8"/>
                    <a:gd name="T62" fmla="*/ 22 w 132"/>
                    <a:gd name="T63" fmla="*/ 0 h 8"/>
                    <a:gd name="T64" fmla="*/ 21 w 132"/>
                    <a:gd name="T65" fmla="*/ 1 h 8"/>
                    <a:gd name="T66" fmla="*/ 25 w 132"/>
                    <a:gd name="T67" fmla="*/ 4 h 8"/>
                    <a:gd name="T68" fmla="*/ 26 w 132"/>
                    <a:gd name="T69" fmla="*/ 2 h 8"/>
                    <a:gd name="T70" fmla="*/ 22 w 132"/>
                    <a:gd name="T7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32" h="8"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6" y="7"/>
                        <a:pt x="15" y="6"/>
                        <a:pt x="15" y="6"/>
                      </a:cubicBezTo>
                      <a:moveTo>
                        <a:pt x="17" y="3"/>
                      </a:moveTo>
                      <a:cubicBezTo>
                        <a:pt x="16" y="3"/>
                        <a:pt x="16" y="4"/>
                        <a:pt x="16" y="4"/>
                      </a:cubicBezTo>
                      <a:cubicBezTo>
                        <a:pt x="16" y="4"/>
                        <a:pt x="17" y="5"/>
                        <a:pt x="17" y="5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3"/>
                        <a:pt x="17" y="3"/>
                        <a:pt x="17" y="3"/>
                      </a:cubicBezTo>
                      <a:moveTo>
                        <a:pt x="18" y="0"/>
                      </a:moveTo>
                      <a:cubicBezTo>
                        <a:pt x="18" y="0"/>
                        <a:pt x="18" y="1"/>
                        <a:pt x="18" y="1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1"/>
                        <a:pt x="20" y="1"/>
                      </a:cubicBezTo>
                      <a:cubicBezTo>
                        <a:pt x="19" y="1"/>
                        <a:pt x="19" y="1"/>
                        <a:pt x="18" y="0"/>
                      </a:cubicBezTo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58" y="2"/>
                        <a:pt x="61" y="3"/>
                        <a:pt x="63" y="5"/>
                      </a:cubicBezTo>
                      <a:cubicBezTo>
                        <a:pt x="63" y="5"/>
                        <a:pt x="63" y="5"/>
                        <a:pt x="63" y="5"/>
                      </a:cubicBezTo>
                      <a:cubicBezTo>
                        <a:pt x="55" y="0"/>
                        <a:pt x="55" y="0"/>
                        <a:pt x="55" y="0"/>
                      </a:cubicBezTo>
                      <a:moveTo>
                        <a:pt x="4" y="0"/>
                      </a:moveTo>
                      <a:cubicBezTo>
                        <a:pt x="3" y="2"/>
                        <a:pt x="1" y="5"/>
                        <a:pt x="0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5"/>
                        <a:pt x="3" y="3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130" y="0"/>
                      </a:moveTo>
                      <a:cubicBezTo>
                        <a:pt x="129" y="1"/>
                        <a:pt x="129" y="1"/>
                        <a:pt x="128" y="2"/>
                      </a:cubicBezTo>
                      <a:cubicBezTo>
                        <a:pt x="128" y="2"/>
                        <a:pt x="128" y="2"/>
                        <a:pt x="128" y="2"/>
                      </a:cubicBezTo>
                      <a:cubicBezTo>
                        <a:pt x="130" y="3"/>
                        <a:pt x="130" y="3"/>
                        <a:pt x="130" y="3"/>
                      </a:cubicBezTo>
                      <a:cubicBezTo>
                        <a:pt x="131" y="3"/>
                        <a:pt x="131" y="2"/>
                        <a:pt x="132" y="1"/>
                      </a:cubicBezTo>
                      <a:cubicBezTo>
                        <a:pt x="130" y="0"/>
                        <a:pt x="130" y="0"/>
                        <a:pt x="130" y="0"/>
                      </a:cubicBezTo>
                      <a:moveTo>
                        <a:pt x="22" y="0"/>
                      </a:moveTo>
                      <a:cubicBezTo>
                        <a:pt x="21" y="0"/>
                        <a:pt x="21" y="1"/>
                        <a:pt x="21" y="1"/>
                      </a:cubicBezTo>
                      <a:cubicBezTo>
                        <a:pt x="22" y="2"/>
                        <a:pt x="23" y="3"/>
                        <a:pt x="25" y="4"/>
                      </a:cubicBezTo>
                      <a:cubicBezTo>
                        <a:pt x="25" y="3"/>
                        <a:pt x="25" y="3"/>
                        <a:pt x="26" y="2"/>
                      </a:cubicBezTo>
                      <a:cubicBezTo>
                        <a:pt x="24" y="1"/>
                        <a:pt x="23" y="1"/>
                        <a:pt x="2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7" name="Freeform 9960"/>
                <p:cNvSpPr>
                  <a:spLocks noEditPoints="1"/>
                </p:cNvSpPr>
                <p:nvPr/>
              </p:nvSpPr>
              <p:spPr bwMode="auto">
                <a:xfrm>
                  <a:off x="-226" y="3335"/>
                  <a:ext cx="9" cy="14"/>
                </a:xfrm>
                <a:custGeom>
                  <a:avLst/>
                  <a:gdLst>
                    <a:gd name="T0" fmla="*/ 0 w 4"/>
                    <a:gd name="T1" fmla="*/ 4 h 6"/>
                    <a:gd name="T2" fmla="*/ 0 w 4"/>
                    <a:gd name="T3" fmla="*/ 5 h 6"/>
                    <a:gd name="T4" fmla="*/ 1 w 4"/>
                    <a:gd name="T5" fmla="*/ 6 h 6"/>
                    <a:gd name="T6" fmla="*/ 2 w 4"/>
                    <a:gd name="T7" fmla="*/ 5 h 6"/>
                    <a:gd name="T8" fmla="*/ 0 w 4"/>
                    <a:gd name="T9" fmla="*/ 4 h 6"/>
                    <a:gd name="T10" fmla="*/ 1 w 4"/>
                    <a:gd name="T11" fmla="*/ 3 h 6"/>
                    <a:gd name="T12" fmla="*/ 0 w 4"/>
                    <a:gd name="T13" fmla="*/ 4 h 6"/>
                    <a:gd name="T14" fmla="*/ 2 w 4"/>
                    <a:gd name="T15" fmla="*/ 5 h 6"/>
                    <a:gd name="T16" fmla="*/ 2 w 4"/>
                    <a:gd name="T17" fmla="*/ 4 h 6"/>
                    <a:gd name="T18" fmla="*/ 1 w 4"/>
                    <a:gd name="T19" fmla="*/ 3 h 6"/>
                    <a:gd name="T20" fmla="*/ 3 w 4"/>
                    <a:gd name="T21" fmla="*/ 0 h 6"/>
                    <a:gd name="T22" fmla="*/ 2 w 4"/>
                    <a:gd name="T23" fmla="*/ 2 h 6"/>
                    <a:gd name="T24" fmla="*/ 3 w 4"/>
                    <a:gd name="T25" fmla="*/ 3 h 6"/>
                    <a:gd name="T26" fmla="*/ 4 w 4"/>
                    <a:gd name="T27" fmla="*/ 1 h 6"/>
                    <a:gd name="T28" fmla="*/ 3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0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1" y="6"/>
                        <a:pt x="1" y="6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1" y="4"/>
                        <a:pt x="1" y="4"/>
                        <a:pt x="0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1" y="4"/>
                        <a:pt x="1" y="4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1" y="3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3" y="2"/>
                        <a:pt x="3" y="3"/>
                      </a:cubicBezTo>
                      <a:cubicBezTo>
                        <a:pt x="3" y="2"/>
                        <a:pt x="4" y="2"/>
                        <a:pt x="4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8" name="Freeform 9961"/>
                <p:cNvSpPr>
                  <a:spLocks/>
                </p:cNvSpPr>
                <p:nvPr/>
              </p:nvSpPr>
              <p:spPr bwMode="auto">
                <a:xfrm>
                  <a:off x="-226" y="3344"/>
                  <a:ext cx="4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9" name="Freeform 9962"/>
                <p:cNvSpPr>
                  <a:spLocks noEditPoints="1"/>
                </p:cNvSpPr>
                <p:nvPr/>
              </p:nvSpPr>
              <p:spPr bwMode="auto">
                <a:xfrm>
                  <a:off x="-260" y="3335"/>
                  <a:ext cx="279" cy="21"/>
                </a:xfrm>
                <a:custGeom>
                  <a:avLst/>
                  <a:gdLst>
                    <a:gd name="T0" fmla="*/ 16 w 118"/>
                    <a:gd name="T1" fmla="*/ 6 h 9"/>
                    <a:gd name="T2" fmla="*/ 16 w 118"/>
                    <a:gd name="T3" fmla="*/ 7 h 9"/>
                    <a:gd name="T4" fmla="*/ 20 w 118"/>
                    <a:gd name="T5" fmla="*/ 9 h 9"/>
                    <a:gd name="T6" fmla="*/ 20 w 118"/>
                    <a:gd name="T7" fmla="*/ 9 h 9"/>
                    <a:gd name="T8" fmla="*/ 16 w 118"/>
                    <a:gd name="T9" fmla="*/ 6 h 9"/>
                    <a:gd name="T10" fmla="*/ 18 w 118"/>
                    <a:gd name="T11" fmla="*/ 3 h 9"/>
                    <a:gd name="T12" fmla="*/ 17 w 118"/>
                    <a:gd name="T13" fmla="*/ 4 h 9"/>
                    <a:gd name="T14" fmla="*/ 21 w 118"/>
                    <a:gd name="T15" fmla="*/ 7 h 9"/>
                    <a:gd name="T16" fmla="*/ 22 w 118"/>
                    <a:gd name="T17" fmla="*/ 6 h 9"/>
                    <a:gd name="T18" fmla="*/ 18 w 118"/>
                    <a:gd name="T19" fmla="*/ 3 h 9"/>
                    <a:gd name="T20" fmla="*/ 19 w 118"/>
                    <a:gd name="T21" fmla="*/ 1 h 9"/>
                    <a:gd name="T22" fmla="*/ 19 w 118"/>
                    <a:gd name="T23" fmla="*/ 1 h 9"/>
                    <a:gd name="T24" fmla="*/ 23 w 118"/>
                    <a:gd name="T25" fmla="*/ 4 h 9"/>
                    <a:gd name="T26" fmla="*/ 23 w 118"/>
                    <a:gd name="T27" fmla="*/ 3 h 9"/>
                    <a:gd name="T28" fmla="*/ 19 w 118"/>
                    <a:gd name="T29" fmla="*/ 1 h 9"/>
                    <a:gd name="T30" fmla="*/ 87 w 118"/>
                    <a:gd name="T31" fmla="*/ 1 h 9"/>
                    <a:gd name="T32" fmla="*/ 84 w 118"/>
                    <a:gd name="T33" fmla="*/ 5 h 9"/>
                    <a:gd name="T34" fmla="*/ 91 w 118"/>
                    <a:gd name="T35" fmla="*/ 9 h 9"/>
                    <a:gd name="T36" fmla="*/ 94 w 118"/>
                    <a:gd name="T37" fmla="*/ 5 h 9"/>
                    <a:gd name="T38" fmla="*/ 87 w 118"/>
                    <a:gd name="T39" fmla="*/ 1 h 9"/>
                    <a:gd name="T40" fmla="*/ 97 w 118"/>
                    <a:gd name="T41" fmla="*/ 1 h 9"/>
                    <a:gd name="T42" fmla="*/ 95 w 118"/>
                    <a:gd name="T43" fmla="*/ 3 h 9"/>
                    <a:gd name="T44" fmla="*/ 100 w 118"/>
                    <a:gd name="T45" fmla="*/ 5 h 9"/>
                    <a:gd name="T46" fmla="*/ 102 w 118"/>
                    <a:gd name="T47" fmla="*/ 3 h 9"/>
                    <a:gd name="T48" fmla="*/ 98 w 118"/>
                    <a:gd name="T49" fmla="*/ 1 h 9"/>
                    <a:gd name="T50" fmla="*/ 97 w 118"/>
                    <a:gd name="T51" fmla="*/ 1 h 9"/>
                    <a:gd name="T52" fmla="*/ 54 w 118"/>
                    <a:gd name="T53" fmla="*/ 0 h 9"/>
                    <a:gd name="T54" fmla="*/ 53 w 118"/>
                    <a:gd name="T55" fmla="*/ 1 h 9"/>
                    <a:gd name="T56" fmla="*/ 61 w 118"/>
                    <a:gd name="T57" fmla="*/ 6 h 9"/>
                    <a:gd name="T58" fmla="*/ 62 w 118"/>
                    <a:gd name="T59" fmla="*/ 5 h 9"/>
                    <a:gd name="T60" fmla="*/ 54 w 118"/>
                    <a:gd name="T61" fmla="*/ 0 h 9"/>
                    <a:gd name="T62" fmla="*/ 118 w 118"/>
                    <a:gd name="T63" fmla="*/ 0 h 9"/>
                    <a:gd name="T64" fmla="*/ 115 w 118"/>
                    <a:gd name="T65" fmla="*/ 5 h 9"/>
                    <a:gd name="T66" fmla="*/ 115 w 118"/>
                    <a:gd name="T67" fmla="*/ 6 h 9"/>
                    <a:gd name="T68" fmla="*/ 118 w 118"/>
                    <a:gd name="T69" fmla="*/ 0 h 9"/>
                    <a:gd name="T70" fmla="*/ 118 w 118"/>
                    <a:gd name="T71" fmla="*/ 0 h 9"/>
                    <a:gd name="T72" fmla="*/ 5 w 118"/>
                    <a:gd name="T73" fmla="*/ 0 h 9"/>
                    <a:gd name="T74" fmla="*/ 0 w 118"/>
                    <a:gd name="T75" fmla="*/ 7 h 9"/>
                    <a:gd name="T76" fmla="*/ 2 w 118"/>
                    <a:gd name="T77" fmla="*/ 8 h 9"/>
                    <a:gd name="T78" fmla="*/ 6 w 118"/>
                    <a:gd name="T79" fmla="*/ 1 h 9"/>
                    <a:gd name="T80" fmla="*/ 5 w 118"/>
                    <a:gd name="T81" fmla="*/ 0 h 9"/>
                    <a:gd name="T82" fmla="*/ 4 w 118"/>
                    <a:gd name="T83" fmla="*/ 0 h 9"/>
                    <a:gd name="T84" fmla="*/ 0 w 118"/>
                    <a:gd name="T85" fmla="*/ 7 h 9"/>
                    <a:gd name="T86" fmla="*/ 0 w 118"/>
                    <a:gd name="T87" fmla="*/ 7 h 9"/>
                    <a:gd name="T88" fmla="*/ 3 w 118"/>
                    <a:gd name="T89" fmla="*/ 1 h 9"/>
                    <a:gd name="T90" fmla="*/ 4 w 118"/>
                    <a:gd name="T91" fmla="*/ 0 h 9"/>
                    <a:gd name="T92" fmla="*/ 4 w 118"/>
                    <a:gd name="T9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18" h="9">
                      <a:moveTo>
                        <a:pt x="16" y="6"/>
                      </a:moveTo>
                      <a:cubicBezTo>
                        <a:pt x="16" y="6"/>
                        <a:pt x="16" y="7"/>
                        <a:pt x="16" y="7"/>
                      </a:cubicBezTo>
                      <a:cubicBezTo>
                        <a:pt x="17" y="7"/>
                        <a:pt x="19" y="8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8"/>
                        <a:pt x="17" y="7"/>
                        <a:pt x="16" y="6"/>
                      </a:cubicBezTo>
                      <a:moveTo>
                        <a:pt x="18" y="3"/>
                      </a:moveTo>
                      <a:cubicBezTo>
                        <a:pt x="18" y="4"/>
                        <a:pt x="18" y="4"/>
                        <a:pt x="17" y="4"/>
                      </a:cubicBezTo>
                      <a:cubicBezTo>
                        <a:pt x="19" y="5"/>
                        <a:pt x="20" y="6"/>
                        <a:pt x="21" y="7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1" y="5"/>
                        <a:pt x="19" y="4"/>
                        <a:pt x="18" y="3"/>
                      </a:cubicBezTo>
                      <a:moveTo>
                        <a:pt x="19" y="1"/>
                      </a:move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3"/>
                        <a:pt x="23" y="3"/>
                      </a:cubicBezTo>
                      <a:cubicBezTo>
                        <a:pt x="22" y="2"/>
                        <a:pt x="21" y="2"/>
                        <a:pt x="19" y="1"/>
                      </a:cubicBezTo>
                      <a:moveTo>
                        <a:pt x="87" y="1"/>
                      </a:moveTo>
                      <a:cubicBezTo>
                        <a:pt x="86" y="2"/>
                        <a:pt x="85" y="4"/>
                        <a:pt x="84" y="5"/>
                      </a:cubicBezTo>
                      <a:cubicBezTo>
                        <a:pt x="87" y="7"/>
                        <a:pt x="89" y="8"/>
                        <a:pt x="91" y="9"/>
                      </a:cubicBezTo>
                      <a:cubicBezTo>
                        <a:pt x="92" y="8"/>
                        <a:pt x="93" y="6"/>
                        <a:pt x="94" y="5"/>
                      </a:cubicBezTo>
                      <a:cubicBezTo>
                        <a:pt x="87" y="1"/>
                        <a:pt x="87" y="1"/>
                        <a:pt x="87" y="1"/>
                      </a:cubicBezTo>
                      <a:moveTo>
                        <a:pt x="97" y="1"/>
                      </a:moveTo>
                      <a:cubicBezTo>
                        <a:pt x="96" y="1"/>
                        <a:pt x="96" y="2"/>
                        <a:pt x="95" y="3"/>
                      </a:cubicBezTo>
                      <a:cubicBezTo>
                        <a:pt x="97" y="3"/>
                        <a:pt x="99" y="4"/>
                        <a:pt x="100" y="5"/>
                      </a:cubicBezTo>
                      <a:cubicBezTo>
                        <a:pt x="101" y="5"/>
                        <a:pt x="101" y="4"/>
                        <a:pt x="102" y="3"/>
                      </a:cubicBezTo>
                      <a:cubicBezTo>
                        <a:pt x="98" y="1"/>
                        <a:pt x="98" y="1"/>
                        <a:pt x="98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moveTo>
                        <a:pt x="54" y="0"/>
                      </a:move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6" y="3"/>
                        <a:pt x="58" y="4"/>
                        <a:pt x="61" y="6"/>
                      </a:cubicBezTo>
                      <a:cubicBezTo>
                        <a:pt x="61" y="5"/>
                        <a:pt x="61" y="5"/>
                        <a:pt x="62" y="5"/>
                      </a:cubicBezTo>
                      <a:cubicBezTo>
                        <a:pt x="59" y="3"/>
                        <a:pt x="56" y="2"/>
                        <a:pt x="54" y="0"/>
                      </a:cubicBezTo>
                      <a:moveTo>
                        <a:pt x="118" y="0"/>
                      </a:moveTo>
                      <a:cubicBezTo>
                        <a:pt x="117" y="2"/>
                        <a:pt x="116" y="3"/>
                        <a:pt x="115" y="5"/>
                      </a:cubicBezTo>
                      <a:cubicBezTo>
                        <a:pt x="115" y="5"/>
                        <a:pt x="115" y="5"/>
                        <a:pt x="115" y="6"/>
                      </a:cubicBezTo>
                      <a:cubicBezTo>
                        <a:pt x="116" y="4"/>
                        <a:pt x="117" y="2"/>
                        <a:pt x="118" y="0"/>
                      </a:cubicBezTo>
                      <a:cubicBezTo>
                        <a:pt x="118" y="0"/>
                        <a:pt x="118" y="0"/>
                        <a:pt x="118" y="0"/>
                      </a:cubicBezTo>
                      <a:moveTo>
                        <a:pt x="5" y="0"/>
                      </a:moveTo>
                      <a:cubicBezTo>
                        <a:pt x="3" y="2"/>
                        <a:pt x="2" y="5"/>
                        <a:pt x="0" y="7"/>
                      </a:cubicBezTo>
                      <a:cubicBezTo>
                        <a:pt x="1" y="8"/>
                        <a:pt x="1" y="8"/>
                        <a:pt x="2" y="8"/>
                      </a:cubicBezTo>
                      <a:cubicBezTo>
                        <a:pt x="3" y="6"/>
                        <a:pt x="5" y="3"/>
                        <a:pt x="6" y="1"/>
                      </a:cubicBezTo>
                      <a:cubicBezTo>
                        <a:pt x="6" y="1"/>
                        <a:pt x="5" y="0"/>
                        <a:pt x="5" y="0"/>
                      </a:cubicBezTo>
                      <a:moveTo>
                        <a:pt x="4" y="0"/>
                      </a:moveTo>
                      <a:cubicBezTo>
                        <a:pt x="3" y="2"/>
                        <a:pt x="1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5"/>
                        <a:pt x="2" y="3"/>
                        <a:pt x="3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0" name="Freeform 9963"/>
                <p:cNvSpPr>
                  <a:spLocks noEditPoints="1"/>
                </p:cNvSpPr>
                <p:nvPr/>
              </p:nvSpPr>
              <p:spPr bwMode="auto">
                <a:xfrm>
                  <a:off x="-222" y="3337"/>
                  <a:ext cx="17" cy="19"/>
                </a:xfrm>
                <a:custGeom>
                  <a:avLst/>
                  <a:gdLst>
                    <a:gd name="T0" fmla="*/ 1 w 7"/>
                    <a:gd name="T1" fmla="*/ 4 h 8"/>
                    <a:gd name="T2" fmla="*/ 0 w 7"/>
                    <a:gd name="T3" fmla="*/ 5 h 8"/>
                    <a:gd name="T4" fmla="*/ 4 w 7"/>
                    <a:gd name="T5" fmla="*/ 8 h 8"/>
                    <a:gd name="T6" fmla="*/ 5 w 7"/>
                    <a:gd name="T7" fmla="*/ 7 h 8"/>
                    <a:gd name="T8" fmla="*/ 1 w 7"/>
                    <a:gd name="T9" fmla="*/ 4 h 8"/>
                    <a:gd name="T10" fmla="*/ 1 w 7"/>
                    <a:gd name="T11" fmla="*/ 3 h 8"/>
                    <a:gd name="T12" fmla="*/ 1 w 7"/>
                    <a:gd name="T13" fmla="*/ 4 h 8"/>
                    <a:gd name="T14" fmla="*/ 5 w 7"/>
                    <a:gd name="T15" fmla="*/ 7 h 8"/>
                    <a:gd name="T16" fmla="*/ 5 w 7"/>
                    <a:gd name="T17" fmla="*/ 6 h 8"/>
                    <a:gd name="T18" fmla="*/ 1 w 7"/>
                    <a:gd name="T19" fmla="*/ 3 h 8"/>
                    <a:gd name="T20" fmla="*/ 3 w 7"/>
                    <a:gd name="T21" fmla="*/ 0 h 8"/>
                    <a:gd name="T22" fmla="*/ 2 w 7"/>
                    <a:gd name="T23" fmla="*/ 2 h 8"/>
                    <a:gd name="T24" fmla="*/ 6 w 7"/>
                    <a:gd name="T25" fmla="*/ 5 h 8"/>
                    <a:gd name="T26" fmla="*/ 7 w 7"/>
                    <a:gd name="T27" fmla="*/ 3 h 8"/>
                    <a:gd name="T28" fmla="*/ 3 w 7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8">
                      <a:moveTo>
                        <a:pt x="1" y="4"/>
                      </a:moveTo>
                      <a:cubicBezTo>
                        <a:pt x="1" y="5"/>
                        <a:pt x="0" y="5"/>
                        <a:pt x="0" y="5"/>
                      </a:cubicBezTo>
                      <a:cubicBezTo>
                        <a:pt x="1" y="6"/>
                        <a:pt x="3" y="7"/>
                        <a:pt x="4" y="8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3" y="6"/>
                        <a:pt x="2" y="5"/>
                        <a:pt x="1" y="4"/>
                      </a:cubicBezTo>
                      <a:moveTo>
                        <a:pt x="1" y="3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5"/>
                        <a:pt x="3" y="6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3" y="4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3" y="3"/>
                        <a:pt x="5" y="4"/>
                        <a:pt x="6" y="5"/>
                      </a:cubicBezTo>
                      <a:cubicBezTo>
                        <a:pt x="6" y="4"/>
                        <a:pt x="7" y="4"/>
                        <a:pt x="7" y="3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1" name="Freeform 9964"/>
                <p:cNvSpPr>
                  <a:spLocks/>
                </p:cNvSpPr>
                <p:nvPr/>
              </p:nvSpPr>
              <p:spPr bwMode="auto">
                <a:xfrm>
                  <a:off x="-219" y="3346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2" name="Freeform 9965"/>
                <p:cNvSpPr>
                  <a:spLocks noEditPoints="1"/>
                </p:cNvSpPr>
                <p:nvPr/>
              </p:nvSpPr>
              <p:spPr bwMode="auto">
                <a:xfrm>
                  <a:off x="-252" y="3337"/>
                  <a:ext cx="314" cy="24"/>
                </a:xfrm>
                <a:custGeom>
                  <a:avLst/>
                  <a:gdLst>
                    <a:gd name="T0" fmla="*/ 18 w 133"/>
                    <a:gd name="T1" fmla="*/ 9 h 10"/>
                    <a:gd name="T2" fmla="*/ 19 w 133"/>
                    <a:gd name="T3" fmla="*/ 9 h 10"/>
                    <a:gd name="T4" fmla="*/ 20 w 133"/>
                    <a:gd name="T5" fmla="*/ 5 h 10"/>
                    <a:gd name="T6" fmla="*/ 21 w 133"/>
                    <a:gd name="T7" fmla="*/ 7 h 10"/>
                    <a:gd name="T8" fmla="*/ 20 w 133"/>
                    <a:gd name="T9" fmla="*/ 5 h 10"/>
                    <a:gd name="T10" fmla="*/ 21 w 133"/>
                    <a:gd name="T11" fmla="*/ 3 h 10"/>
                    <a:gd name="T12" fmla="*/ 23 w 133"/>
                    <a:gd name="T13" fmla="*/ 4 h 10"/>
                    <a:gd name="T14" fmla="*/ 100 w 133"/>
                    <a:gd name="T15" fmla="*/ 3 h 10"/>
                    <a:gd name="T16" fmla="*/ 103 w 133"/>
                    <a:gd name="T17" fmla="*/ 8 h 10"/>
                    <a:gd name="T18" fmla="*/ 100 w 133"/>
                    <a:gd name="T19" fmla="*/ 3 h 10"/>
                    <a:gd name="T20" fmla="*/ 65 w 133"/>
                    <a:gd name="T21" fmla="*/ 6 h 10"/>
                    <a:gd name="T22" fmla="*/ 75 w 133"/>
                    <a:gd name="T23" fmla="*/ 6 h 10"/>
                    <a:gd name="T24" fmla="*/ 118 w 133"/>
                    <a:gd name="T25" fmla="*/ 1 h 10"/>
                    <a:gd name="T26" fmla="*/ 116 w 133"/>
                    <a:gd name="T27" fmla="*/ 6 h 10"/>
                    <a:gd name="T28" fmla="*/ 118 w 133"/>
                    <a:gd name="T29" fmla="*/ 1 h 10"/>
                    <a:gd name="T30" fmla="*/ 48 w 133"/>
                    <a:gd name="T31" fmla="*/ 5 h 10"/>
                    <a:gd name="T32" fmla="*/ 57 w 133"/>
                    <a:gd name="T33" fmla="*/ 6 h 10"/>
                    <a:gd name="T34" fmla="*/ 5 w 133"/>
                    <a:gd name="T35" fmla="*/ 1 h 10"/>
                    <a:gd name="T36" fmla="*/ 1 w 133"/>
                    <a:gd name="T37" fmla="*/ 9 h 10"/>
                    <a:gd name="T38" fmla="*/ 4 w 133"/>
                    <a:gd name="T39" fmla="*/ 5 h 10"/>
                    <a:gd name="T40" fmla="*/ 5 w 133"/>
                    <a:gd name="T41" fmla="*/ 1 h 10"/>
                    <a:gd name="T42" fmla="*/ 22 w 133"/>
                    <a:gd name="T43" fmla="*/ 2 h 10"/>
                    <a:gd name="T44" fmla="*/ 24 w 133"/>
                    <a:gd name="T45" fmla="*/ 2 h 10"/>
                    <a:gd name="T46" fmla="*/ 118 w 133"/>
                    <a:gd name="T47" fmla="*/ 1 h 10"/>
                    <a:gd name="T48" fmla="*/ 115 w 133"/>
                    <a:gd name="T49" fmla="*/ 6 h 10"/>
                    <a:gd name="T50" fmla="*/ 118 w 133"/>
                    <a:gd name="T51" fmla="*/ 1 h 10"/>
                    <a:gd name="T52" fmla="*/ 131 w 133"/>
                    <a:gd name="T53" fmla="*/ 1 h 10"/>
                    <a:gd name="T54" fmla="*/ 131 w 133"/>
                    <a:gd name="T55" fmla="*/ 5 h 10"/>
                    <a:gd name="T56" fmla="*/ 131 w 133"/>
                    <a:gd name="T57" fmla="*/ 1 h 10"/>
                    <a:gd name="T58" fmla="*/ 117 w 133"/>
                    <a:gd name="T59" fmla="*/ 0 h 10"/>
                    <a:gd name="T60" fmla="*/ 114 w 133"/>
                    <a:gd name="T61" fmla="*/ 5 h 10"/>
                    <a:gd name="T62" fmla="*/ 117 w 133"/>
                    <a:gd name="T6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33" h="10">
                      <a:moveTo>
                        <a:pt x="18" y="8"/>
                      </a:moveTo>
                      <a:cubicBezTo>
                        <a:pt x="18" y="8"/>
                        <a:pt x="18" y="8"/>
                        <a:pt x="18" y="9"/>
                      </a:cubicBezTo>
                      <a:cubicBezTo>
                        <a:pt x="18" y="9"/>
                        <a:pt x="19" y="9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9" y="9"/>
                        <a:pt x="18" y="9"/>
                        <a:pt x="18" y="8"/>
                      </a:cubicBezTo>
                      <a:moveTo>
                        <a:pt x="20" y="5"/>
                      </a:moveTo>
                      <a:cubicBezTo>
                        <a:pt x="20" y="6"/>
                        <a:pt x="19" y="6"/>
                        <a:pt x="19" y="6"/>
                      </a:cubicBezTo>
                      <a:cubicBezTo>
                        <a:pt x="20" y="7"/>
                        <a:pt x="20" y="7"/>
                        <a:pt x="21" y="7"/>
                      </a:cubicBezTo>
                      <a:cubicBezTo>
                        <a:pt x="21" y="7"/>
                        <a:pt x="21" y="6"/>
                        <a:pt x="21" y="6"/>
                      </a:cubicBezTo>
                      <a:cubicBezTo>
                        <a:pt x="21" y="6"/>
                        <a:pt x="20" y="6"/>
                        <a:pt x="20" y="5"/>
                      </a:cubicBezTo>
                      <a:moveTo>
                        <a:pt x="21" y="3"/>
                      </a:move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2" y="4"/>
                        <a:pt x="22" y="4"/>
                        <a:pt x="23" y="4"/>
                      </a:cubicBezTo>
                      <a:cubicBezTo>
                        <a:pt x="22" y="3"/>
                        <a:pt x="22" y="3"/>
                        <a:pt x="21" y="3"/>
                      </a:cubicBezTo>
                      <a:moveTo>
                        <a:pt x="100" y="3"/>
                      </a:moveTo>
                      <a:cubicBezTo>
                        <a:pt x="99" y="3"/>
                        <a:pt x="99" y="4"/>
                        <a:pt x="98" y="5"/>
                      </a:cubicBezTo>
                      <a:cubicBezTo>
                        <a:pt x="100" y="6"/>
                        <a:pt x="101" y="7"/>
                        <a:pt x="103" y="8"/>
                      </a:cubicBezTo>
                      <a:cubicBezTo>
                        <a:pt x="103" y="7"/>
                        <a:pt x="104" y="6"/>
                        <a:pt x="105" y="5"/>
                      </a:cubicBezTo>
                      <a:cubicBezTo>
                        <a:pt x="100" y="3"/>
                        <a:pt x="100" y="3"/>
                        <a:pt x="100" y="3"/>
                      </a:cubicBezTo>
                      <a:moveTo>
                        <a:pt x="68" y="1"/>
                      </a:moveTo>
                      <a:cubicBezTo>
                        <a:pt x="67" y="3"/>
                        <a:pt x="66" y="4"/>
                        <a:pt x="65" y="6"/>
                      </a:cubicBezTo>
                      <a:cubicBezTo>
                        <a:pt x="68" y="7"/>
                        <a:pt x="70" y="9"/>
                        <a:pt x="73" y="10"/>
                      </a:cubicBezTo>
                      <a:cubicBezTo>
                        <a:pt x="74" y="9"/>
                        <a:pt x="74" y="7"/>
                        <a:pt x="75" y="6"/>
                      </a:cubicBezTo>
                      <a:cubicBezTo>
                        <a:pt x="73" y="4"/>
                        <a:pt x="70" y="3"/>
                        <a:pt x="68" y="1"/>
                      </a:cubicBezTo>
                      <a:moveTo>
                        <a:pt x="118" y="1"/>
                      </a:moveTo>
                      <a:cubicBezTo>
                        <a:pt x="117" y="3"/>
                        <a:pt x="117" y="4"/>
                        <a:pt x="116" y="6"/>
                      </a:cubicBezTo>
                      <a:cubicBezTo>
                        <a:pt x="116" y="6"/>
                        <a:pt x="116" y="6"/>
                        <a:pt x="116" y="6"/>
                      </a:cubicBezTo>
                      <a:cubicBezTo>
                        <a:pt x="117" y="5"/>
                        <a:pt x="118" y="3"/>
                        <a:pt x="119" y="2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moveTo>
                        <a:pt x="50" y="1"/>
                      </a:moveTo>
                      <a:cubicBezTo>
                        <a:pt x="48" y="5"/>
                        <a:pt x="48" y="5"/>
                        <a:pt x="48" y="5"/>
                      </a:cubicBezTo>
                      <a:cubicBezTo>
                        <a:pt x="50" y="6"/>
                        <a:pt x="53" y="8"/>
                        <a:pt x="55" y="9"/>
                      </a:cubicBezTo>
                      <a:cubicBezTo>
                        <a:pt x="56" y="8"/>
                        <a:pt x="57" y="7"/>
                        <a:pt x="57" y="6"/>
                      </a:cubicBezTo>
                      <a:cubicBezTo>
                        <a:pt x="55" y="4"/>
                        <a:pt x="52" y="3"/>
                        <a:pt x="50" y="1"/>
                      </a:cubicBezTo>
                      <a:moveTo>
                        <a:pt x="5" y="1"/>
                      </a:moveTo>
                      <a:cubicBezTo>
                        <a:pt x="3" y="3"/>
                        <a:pt x="2" y="6"/>
                        <a:pt x="0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2" y="8"/>
                        <a:pt x="3" y="7"/>
                        <a:pt x="3" y="6"/>
                      </a:cubicBez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5" y="4"/>
                        <a:pt x="5" y="3"/>
                        <a:pt x="6" y="2"/>
                      </a:cubicBezTo>
                      <a:cubicBezTo>
                        <a:pt x="6" y="1"/>
                        <a:pt x="5" y="1"/>
                        <a:pt x="5" y="1"/>
                      </a:cubicBezTo>
                      <a:moveTo>
                        <a:pt x="22" y="1"/>
                      </a:moveTo>
                      <a:cubicBezTo>
                        <a:pt x="22" y="1"/>
                        <a:pt x="22" y="2"/>
                        <a:pt x="22" y="2"/>
                      </a:cubicBezTo>
                      <a:cubicBezTo>
                        <a:pt x="22" y="3"/>
                        <a:pt x="22" y="3"/>
                        <a:pt x="23" y="3"/>
                      </a:cubicBezTo>
                      <a:cubicBezTo>
                        <a:pt x="23" y="3"/>
                        <a:pt x="23" y="2"/>
                        <a:pt x="24" y="2"/>
                      </a:cubicBezTo>
                      <a:cubicBezTo>
                        <a:pt x="23" y="1"/>
                        <a:pt x="23" y="1"/>
                        <a:pt x="22" y="1"/>
                      </a:cubicBezTo>
                      <a:moveTo>
                        <a:pt x="118" y="1"/>
                      </a:moveTo>
                      <a:cubicBezTo>
                        <a:pt x="117" y="2"/>
                        <a:pt x="116" y="4"/>
                        <a:pt x="115" y="6"/>
                      </a:cubicBezTo>
                      <a:cubicBezTo>
                        <a:pt x="115" y="6"/>
                        <a:pt x="115" y="6"/>
                        <a:pt x="115" y="6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moveTo>
                        <a:pt x="131" y="1"/>
                      </a:moveTo>
                      <a:cubicBezTo>
                        <a:pt x="130" y="2"/>
                        <a:pt x="130" y="2"/>
                        <a:pt x="129" y="3"/>
                      </a:cubicBezTo>
                      <a:cubicBezTo>
                        <a:pt x="131" y="5"/>
                        <a:pt x="131" y="5"/>
                        <a:pt x="131" y="5"/>
                      </a:cubicBezTo>
                      <a:cubicBezTo>
                        <a:pt x="133" y="2"/>
                        <a:pt x="133" y="2"/>
                        <a:pt x="133" y="2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moveTo>
                        <a:pt x="117" y="0"/>
                      </a:moveTo>
                      <a:cubicBezTo>
                        <a:pt x="116" y="2"/>
                        <a:pt x="115" y="4"/>
                        <a:pt x="114" y="5"/>
                      </a:cubicBezTo>
                      <a:cubicBezTo>
                        <a:pt x="114" y="5"/>
                        <a:pt x="114" y="5"/>
                        <a:pt x="114" y="5"/>
                      </a:cubicBezTo>
                      <a:cubicBezTo>
                        <a:pt x="115" y="4"/>
                        <a:pt x="116" y="2"/>
                        <a:pt x="117" y="1"/>
                      </a:cubicBezTo>
                      <a:cubicBezTo>
                        <a:pt x="117" y="0"/>
                        <a:pt x="117" y="0"/>
                        <a:pt x="11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3" name="Freeform 9966"/>
                <p:cNvSpPr>
                  <a:spLocks noEditPoints="1"/>
                </p:cNvSpPr>
                <p:nvPr/>
              </p:nvSpPr>
              <p:spPr bwMode="auto">
                <a:xfrm>
                  <a:off x="-210" y="3344"/>
                  <a:ext cx="10" cy="14"/>
                </a:xfrm>
                <a:custGeom>
                  <a:avLst/>
                  <a:gdLst>
                    <a:gd name="T0" fmla="*/ 1 w 4"/>
                    <a:gd name="T1" fmla="*/ 4 h 6"/>
                    <a:gd name="T2" fmla="*/ 0 w 4"/>
                    <a:gd name="T3" fmla="*/ 5 h 6"/>
                    <a:gd name="T4" fmla="*/ 1 w 4"/>
                    <a:gd name="T5" fmla="*/ 6 h 6"/>
                    <a:gd name="T6" fmla="*/ 2 w 4"/>
                    <a:gd name="T7" fmla="*/ 5 h 6"/>
                    <a:gd name="T8" fmla="*/ 1 w 4"/>
                    <a:gd name="T9" fmla="*/ 4 h 6"/>
                    <a:gd name="T10" fmla="*/ 1 w 4"/>
                    <a:gd name="T11" fmla="*/ 3 h 6"/>
                    <a:gd name="T12" fmla="*/ 1 w 4"/>
                    <a:gd name="T13" fmla="*/ 4 h 6"/>
                    <a:gd name="T14" fmla="*/ 2 w 4"/>
                    <a:gd name="T15" fmla="*/ 5 h 6"/>
                    <a:gd name="T16" fmla="*/ 3 w 4"/>
                    <a:gd name="T17" fmla="*/ 4 h 6"/>
                    <a:gd name="T18" fmla="*/ 1 w 4"/>
                    <a:gd name="T19" fmla="*/ 3 h 6"/>
                    <a:gd name="T20" fmla="*/ 3 w 4"/>
                    <a:gd name="T21" fmla="*/ 0 h 6"/>
                    <a:gd name="T22" fmla="*/ 2 w 4"/>
                    <a:gd name="T23" fmla="*/ 2 h 6"/>
                    <a:gd name="T24" fmla="*/ 3 w 4"/>
                    <a:gd name="T25" fmla="*/ 3 h 6"/>
                    <a:gd name="T26" fmla="*/ 4 w 4"/>
                    <a:gd name="T27" fmla="*/ 1 h 6"/>
                    <a:gd name="T28" fmla="*/ 3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1" y="4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2" y="6"/>
                        <a:pt x="2" y="5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moveTo>
                        <a:pt x="1" y="3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5"/>
                        <a:pt x="2" y="5"/>
                      </a:cubicBezTo>
                      <a:cubicBezTo>
                        <a:pt x="2" y="5"/>
                        <a:pt x="2" y="4"/>
                        <a:pt x="3" y="4"/>
                      </a:cubicBezTo>
                      <a:cubicBezTo>
                        <a:pt x="2" y="4"/>
                        <a:pt x="2" y="4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2" y="3"/>
                        <a:pt x="3" y="3"/>
                        <a:pt x="3" y="3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4" name="Freeform 9967"/>
                <p:cNvSpPr>
                  <a:spLocks/>
                </p:cNvSpPr>
                <p:nvPr/>
              </p:nvSpPr>
              <p:spPr bwMode="auto">
                <a:xfrm>
                  <a:off x="-208" y="3353"/>
                  <a:ext cx="3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5" name="Freeform 9968"/>
                <p:cNvSpPr>
                  <a:spLocks noEditPoints="1"/>
                </p:cNvSpPr>
                <p:nvPr/>
              </p:nvSpPr>
              <p:spPr bwMode="auto">
                <a:xfrm>
                  <a:off x="-238" y="3344"/>
                  <a:ext cx="278" cy="28"/>
                </a:xfrm>
                <a:custGeom>
                  <a:avLst/>
                  <a:gdLst>
                    <a:gd name="T0" fmla="*/ 16 w 118"/>
                    <a:gd name="T1" fmla="*/ 7 h 12"/>
                    <a:gd name="T2" fmla="*/ 15 w 118"/>
                    <a:gd name="T3" fmla="*/ 8 h 12"/>
                    <a:gd name="T4" fmla="*/ 22 w 118"/>
                    <a:gd name="T5" fmla="*/ 12 h 12"/>
                    <a:gd name="T6" fmla="*/ 22 w 118"/>
                    <a:gd name="T7" fmla="*/ 12 h 12"/>
                    <a:gd name="T8" fmla="*/ 16 w 118"/>
                    <a:gd name="T9" fmla="*/ 7 h 12"/>
                    <a:gd name="T10" fmla="*/ 17 w 118"/>
                    <a:gd name="T11" fmla="*/ 4 h 12"/>
                    <a:gd name="T12" fmla="*/ 17 w 118"/>
                    <a:gd name="T13" fmla="*/ 5 h 12"/>
                    <a:gd name="T14" fmla="*/ 24 w 118"/>
                    <a:gd name="T15" fmla="*/ 10 h 12"/>
                    <a:gd name="T16" fmla="*/ 24 w 118"/>
                    <a:gd name="T17" fmla="*/ 9 h 12"/>
                    <a:gd name="T18" fmla="*/ 17 w 118"/>
                    <a:gd name="T19" fmla="*/ 4 h 12"/>
                    <a:gd name="T20" fmla="*/ 19 w 118"/>
                    <a:gd name="T21" fmla="*/ 2 h 12"/>
                    <a:gd name="T22" fmla="*/ 18 w 118"/>
                    <a:gd name="T23" fmla="*/ 3 h 12"/>
                    <a:gd name="T24" fmla="*/ 25 w 118"/>
                    <a:gd name="T25" fmla="*/ 7 h 12"/>
                    <a:gd name="T26" fmla="*/ 26 w 118"/>
                    <a:gd name="T27" fmla="*/ 6 h 12"/>
                    <a:gd name="T28" fmla="*/ 19 w 118"/>
                    <a:gd name="T29" fmla="*/ 2 h 12"/>
                    <a:gd name="T30" fmla="*/ 4 w 118"/>
                    <a:gd name="T31" fmla="*/ 1 h 12"/>
                    <a:gd name="T32" fmla="*/ 0 w 118"/>
                    <a:gd name="T33" fmla="*/ 9 h 12"/>
                    <a:gd name="T34" fmla="*/ 1 w 118"/>
                    <a:gd name="T35" fmla="*/ 10 h 12"/>
                    <a:gd name="T36" fmla="*/ 6 w 118"/>
                    <a:gd name="T37" fmla="*/ 2 h 12"/>
                    <a:gd name="T38" fmla="*/ 4 w 118"/>
                    <a:gd name="T39" fmla="*/ 1 h 12"/>
                    <a:gd name="T40" fmla="*/ 85 w 118"/>
                    <a:gd name="T41" fmla="*/ 1 h 12"/>
                    <a:gd name="T42" fmla="*/ 82 w 118"/>
                    <a:gd name="T43" fmla="*/ 5 h 12"/>
                    <a:gd name="T44" fmla="*/ 87 w 118"/>
                    <a:gd name="T45" fmla="*/ 8 h 12"/>
                    <a:gd name="T46" fmla="*/ 90 w 118"/>
                    <a:gd name="T47" fmla="*/ 4 h 12"/>
                    <a:gd name="T48" fmla="*/ 85 w 118"/>
                    <a:gd name="T49" fmla="*/ 1 h 12"/>
                    <a:gd name="T50" fmla="*/ 116 w 118"/>
                    <a:gd name="T51" fmla="*/ 0 h 12"/>
                    <a:gd name="T52" fmla="*/ 113 w 118"/>
                    <a:gd name="T53" fmla="*/ 5 h 12"/>
                    <a:gd name="T54" fmla="*/ 115 w 118"/>
                    <a:gd name="T55" fmla="*/ 6 h 12"/>
                    <a:gd name="T56" fmla="*/ 118 w 118"/>
                    <a:gd name="T57" fmla="*/ 2 h 12"/>
                    <a:gd name="T58" fmla="*/ 116 w 118"/>
                    <a:gd name="T59" fmla="*/ 0 h 12"/>
                    <a:gd name="T60" fmla="*/ 20 w 118"/>
                    <a:gd name="T61" fmla="*/ 0 h 12"/>
                    <a:gd name="T62" fmla="*/ 19 w 118"/>
                    <a:gd name="T63" fmla="*/ 1 h 12"/>
                    <a:gd name="T64" fmla="*/ 26 w 118"/>
                    <a:gd name="T65" fmla="*/ 6 h 12"/>
                    <a:gd name="T66" fmla="*/ 27 w 118"/>
                    <a:gd name="T67" fmla="*/ 4 h 12"/>
                    <a:gd name="T68" fmla="*/ 25 w 118"/>
                    <a:gd name="T69" fmla="*/ 3 h 12"/>
                    <a:gd name="T70" fmla="*/ 20 w 118"/>
                    <a:gd name="T7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8" h="12">
                      <a:moveTo>
                        <a:pt x="16" y="7"/>
                      </a:moveTo>
                      <a:cubicBezTo>
                        <a:pt x="15" y="7"/>
                        <a:pt x="15" y="8"/>
                        <a:pt x="15" y="8"/>
                      </a:cubicBezTo>
                      <a:cubicBezTo>
                        <a:pt x="18" y="9"/>
                        <a:pt x="20" y="10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0" y="10"/>
                        <a:pt x="18" y="9"/>
                        <a:pt x="16" y="7"/>
                      </a:cubicBezTo>
                      <a:moveTo>
                        <a:pt x="17" y="4"/>
                      </a:move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9" y="7"/>
                        <a:pt x="21" y="8"/>
                        <a:pt x="24" y="10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2" y="7"/>
                        <a:pt x="20" y="6"/>
                        <a:pt x="17" y="4"/>
                      </a:cubicBezTo>
                      <a:moveTo>
                        <a:pt x="19" y="2"/>
                      </a:moveTo>
                      <a:cubicBezTo>
                        <a:pt x="19" y="2"/>
                        <a:pt x="18" y="2"/>
                        <a:pt x="18" y="3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5" y="6"/>
                        <a:pt x="26" y="6"/>
                      </a:cubicBezTo>
                      <a:cubicBezTo>
                        <a:pt x="23" y="5"/>
                        <a:pt x="21" y="3"/>
                        <a:pt x="19" y="2"/>
                      </a:cubicBezTo>
                      <a:moveTo>
                        <a:pt x="4" y="1"/>
                      </a:moveTo>
                      <a:cubicBezTo>
                        <a:pt x="3" y="4"/>
                        <a:pt x="1" y="6"/>
                        <a:pt x="0" y="9"/>
                      </a:cubicBezTo>
                      <a:cubicBezTo>
                        <a:pt x="0" y="9"/>
                        <a:pt x="1" y="9"/>
                        <a:pt x="1" y="10"/>
                      </a:cubicBezTo>
                      <a:cubicBezTo>
                        <a:pt x="3" y="7"/>
                        <a:pt x="4" y="5"/>
                        <a:pt x="6" y="2"/>
                      </a:cubicBezTo>
                      <a:cubicBezTo>
                        <a:pt x="5" y="2"/>
                        <a:pt x="5" y="2"/>
                        <a:pt x="4" y="1"/>
                      </a:cubicBezTo>
                      <a:moveTo>
                        <a:pt x="85" y="1"/>
                      </a:moveTo>
                      <a:cubicBezTo>
                        <a:pt x="84" y="2"/>
                        <a:pt x="83" y="4"/>
                        <a:pt x="82" y="5"/>
                      </a:cubicBezTo>
                      <a:cubicBezTo>
                        <a:pt x="84" y="6"/>
                        <a:pt x="85" y="7"/>
                        <a:pt x="87" y="8"/>
                      </a:cubicBezTo>
                      <a:cubicBezTo>
                        <a:pt x="88" y="6"/>
                        <a:pt x="89" y="5"/>
                        <a:pt x="90" y="4"/>
                      </a:cubicBezTo>
                      <a:cubicBezTo>
                        <a:pt x="85" y="1"/>
                        <a:pt x="85" y="1"/>
                        <a:pt x="85" y="1"/>
                      </a:cubicBezTo>
                      <a:moveTo>
                        <a:pt x="116" y="0"/>
                      </a:moveTo>
                      <a:cubicBezTo>
                        <a:pt x="115" y="2"/>
                        <a:pt x="114" y="3"/>
                        <a:pt x="113" y="5"/>
                      </a:cubicBezTo>
                      <a:cubicBezTo>
                        <a:pt x="114" y="5"/>
                        <a:pt x="114" y="5"/>
                        <a:pt x="115" y="6"/>
                      </a:cubicBezTo>
                      <a:cubicBezTo>
                        <a:pt x="116" y="4"/>
                        <a:pt x="117" y="3"/>
                        <a:pt x="118" y="2"/>
                      </a:cubicBezTo>
                      <a:cubicBezTo>
                        <a:pt x="116" y="0"/>
                        <a:pt x="116" y="0"/>
                        <a:pt x="116" y="0"/>
                      </a:cubicBezTo>
                      <a:moveTo>
                        <a:pt x="20" y="0"/>
                      </a:moveTo>
                      <a:cubicBezTo>
                        <a:pt x="20" y="0"/>
                        <a:pt x="19" y="1"/>
                        <a:pt x="19" y="1"/>
                      </a:cubicBezTo>
                      <a:cubicBezTo>
                        <a:pt x="21" y="3"/>
                        <a:pt x="24" y="4"/>
                        <a:pt x="26" y="6"/>
                      </a:cubicBezTo>
                      <a:cubicBezTo>
                        <a:pt x="26" y="5"/>
                        <a:pt x="27" y="5"/>
                        <a:pt x="27" y="4"/>
                      </a:cubicBezTo>
                      <a:cubicBezTo>
                        <a:pt x="26" y="4"/>
                        <a:pt x="25" y="3"/>
                        <a:pt x="25" y="3"/>
                      </a:cubicBezTo>
                      <a:cubicBezTo>
                        <a:pt x="23" y="2"/>
                        <a:pt x="22" y="1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6" name="Freeform 9969"/>
                <p:cNvSpPr>
                  <a:spLocks noEditPoints="1"/>
                </p:cNvSpPr>
                <p:nvPr/>
              </p:nvSpPr>
              <p:spPr bwMode="auto">
                <a:xfrm>
                  <a:off x="-200" y="3351"/>
                  <a:ext cx="21" cy="21"/>
                </a:xfrm>
                <a:custGeom>
                  <a:avLst/>
                  <a:gdLst>
                    <a:gd name="T0" fmla="*/ 0 w 9"/>
                    <a:gd name="T1" fmla="*/ 3 h 9"/>
                    <a:gd name="T2" fmla="*/ 0 w 9"/>
                    <a:gd name="T3" fmla="*/ 4 h 9"/>
                    <a:gd name="T4" fmla="*/ 6 w 9"/>
                    <a:gd name="T5" fmla="*/ 9 h 9"/>
                    <a:gd name="T6" fmla="*/ 7 w 9"/>
                    <a:gd name="T7" fmla="*/ 7 h 9"/>
                    <a:gd name="T8" fmla="*/ 0 w 9"/>
                    <a:gd name="T9" fmla="*/ 3 h 9"/>
                    <a:gd name="T10" fmla="*/ 1 w 9"/>
                    <a:gd name="T11" fmla="*/ 2 h 9"/>
                    <a:gd name="T12" fmla="*/ 0 w 9"/>
                    <a:gd name="T13" fmla="*/ 3 h 9"/>
                    <a:gd name="T14" fmla="*/ 7 w 9"/>
                    <a:gd name="T15" fmla="*/ 7 h 9"/>
                    <a:gd name="T16" fmla="*/ 8 w 9"/>
                    <a:gd name="T17" fmla="*/ 7 h 9"/>
                    <a:gd name="T18" fmla="*/ 1 w 9"/>
                    <a:gd name="T19" fmla="*/ 2 h 9"/>
                    <a:gd name="T20" fmla="*/ 2 w 9"/>
                    <a:gd name="T21" fmla="*/ 0 h 9"/>
                    <a:gd name="T22" fmla="*/ 1 w 9"/>
                    <a:gd name="T23" fmla="*/ 1 h 9"/>
                    <a:gd name="T24" fmla="*/ 8 w 9"/>
                    <a:gd name="T25" fmla="*/ 6 h 9"/>
                    <a:gd name="T26" fmla="*/ 9 w 9"/>
                    <a:gd name="T27" fmla="*/ 4 h 9"/>
                    <a:gd name="T28" fmla="*/ 2 w 9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9">
                      <a:moveTo>
                        <a:pt x="0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6"/>
                        <a:pt x="4" y="7"/>
                        <a:pt x="6" y="9"/>
                      </a:cubicBezTo>
                      <a:cubicBezTo>
                        <a:pt x="7" y="8"/>
                        <a:pt x="7" y="8"/>
                        <a:pt x="7" y="7"/>
                      </a:cubicBezTo>
                      <a:cubicBezTo>
                        <a:pt x="5" y="6"/>
                        <a:pt x="2" y="5"/>
                        <a:pt x="0" y="3"/>
                      </a:cubicBezTo>
                      <a:moveTo>
                        <a:pt x="1" y="2"/>
                      </a:move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2" y="4"/>
                        <a:pt x="5" y="6"/>
                        <a:pt x="7" y="7"/>
                      </a:cubicBezTo>
                      <a:cubicBezTo>
                        <a:pt x="7" y="7"/>
                        <a:pt x="7" y="7"/>
                        <a:pt x="8" y="7"/>
                      </a:cubicBezTo>
                      <a:cubicBezTo>
                        <a:pt x="5" y="5"/>
                        <a:pt x="3" y="4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4" y="3"/>
                        <a:pt x="6" y="4"/>
                        <a:pt x="8" y="6"/>
                      </a:cubicBezTo>
                      <a:cubicBezTo>
                        <a:pt x="8" y="5"/>
                        <a:pt x="9" y="5"/>
                        <a:pt x="9" y="4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7" name="Freeform 9970"/>
                <p:cNvSpPr>
                  <a:spLocks/>
                </p:cNvSpPr>
                <p:nvPr/>
              </p:nvSpPr>
              <p:spPr bwMode="auto">
                <a:xfrm>
                  <a:off x="-200" y="3358"/>
                  <a:ext cx="16" cy="10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7 w 7"/>
                    <a:gd name="T5" fmla="*/ 4 h 4"/>
                    <a:gd name="T6" fmla="*/ 7 w 7"/>
                    <a:gd name="T7" fmla="*/ 4 h 4"/>
                    <a:gd name="T8" fmla="*/ 0 w 7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5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3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8" name="Freeform 9971"/>
                <p:cNvSpPr>
                  <a:spLocks noEditPoints="1"/>
                </p:cNvSpPr>
                <p:nvPr/>
              </p:nvSpPr>
              <p:spPr bwMode="auto">
                <a:xfrm>
                  <a:off x="-234" y="3349"/>
                  <a:ext cx="310" cy="26"/>
                </a:xfrm>
                <a:custGeom>
                  <a:avLst/>
                  <a:gdLst>
                    <a:gd name="T0" fmla="*/ 100 w 131"/>
                    <a:gd name="T1" fmla="*/ 5 h 11"/>
                    <a:gd name="T2" fmla="*/ 100 w 131"/>
                    <a:gd name="T3" fmla="*/ 6 h 11"/>
                    <a:gd name="T4" fmla="*/ 100 w 131"/>
                    <a:gd name="T5" fmla="*/ 6 h 11"/>
                    <a:gd name="T6" fmla="*/ 101 w 131"/>
                    <a:gd name="T7" fmla="*/ 5 h 11"/>
                    <a:gd name="T8" fmla="*/ 100 w 131"/>
                    <a:gd name="T9" fmla="*/ 5 h 11"/>
                    <a:gd name="T10" fmla="*/ 102 w 131"/>
                    <a:gd name="T11" fmla="*/ 3 h 11"/>
                    <a:gd name="T12" fmla="*/ 100 w 131"/>
                    <a:gd name="T13" fmla="*/ 4 h 11"/>
                    <a:gd name="T14" fmla="*/ 101 w 131"/>
                    <a:gd name="T15" fmla="*/ 5 h 11"/>
                    <a:gd name="T16" fmla="*/ 102 w 131"/>
                    <a:gd name="T17" fmla="*/ 3 h 11"/>
                    <a:gd name="T18" fmla="*/ 102 w 131"/>
                    <a:gd name="T19" fmla="*/ 3 h 11"/>
                    <a:gd name="T20" fmla="*/ 89 w 131"/>
                    <a:gd name="T21" fmla="*/ 2 h 11"/>
                    <a:gd name="T22" fmla="*/ 86 w 131"/>
                    <a:gd name="T23" fmla="*/ 7 h 11"/>
                    <a:gd name="T24" fmla="*/ 90 w 131"/>
                    <a:gd name="T25" fmla="*/ 9 h 11"/>
                    <a:gd name="T26" fmla="*/ 91 w 131"/>
                    <a:gd name="T27" fmla="*/ 9 h 11"/>
                    <a:gd name="T28" fmla="*/ 94 w 131"/>
                    <a:gd name="T29" fmla="*/ 5 h 11"/>
                    <a:gd name="T30" fmla="*/ 89 w 131"/>
                    <a:gd name="T31" fmla="*/ 2 h 11"/>
                    <a:gd name="T32" fmla="*/ 56 w 131"/>
                    <a:gd name="T33" fmla="*/ 2 h 11"/>
                    <a:gd name="T34" fmla="*/ 56 w 131"/>
                    <a:gd name="T35" fmla="*/ 3 h 11"/>
                    <a:gd name="T36" fmla="*/ 64 w 131"/>
                    <a:gd name="T37" fmla="*/ 7 h 11"/>
                    <a:gd name="T38" fmla="*/ 64 w 131"/>
                    <a:gd name="T39" fmla="*/ 6 h 11"/>
                    <a:gd name="T40" fmla="*/ 56 w 131"/>
                    <a:gd name="T41" fmla="*/ 2 h 11"/>
                    <a:gd name="T42" fmla="*/ 119 w 131"/>
                    <a:gd name="T43" fmla="*/ 2 h 11"/>
                    <a:gd name="T44" fmla="*/ 117 w 131"/>
                    <a:gd name="T45" fmla="*/ 6 h 11"/>
                    <a:gd name="T46" fmla="*/ 119 w 131"/>
                    <a:gd name="T47" fmla="*/ 7 h 11"/>
                    <a:gd name="T48" fmla="*/ 121 w 131"/>
                    <a:gd name="T49" fmla="*/ 3 h 11"/>
                    <a:gd name="T50" fmla="*/ 119 w 131"/>
                    <a:gd name="T51" fmla="*/ 2 h 11"/>
                    <a:gd name="T52" fmla="*/ 88 w 131"/>
                    <a:gd name="T53" fmla="*/ 2 h 11"/>
                    <a:gd name="T54" fmla="*/ 85 w 131"/>
                    <a:gd name="T55" fmla="*/ 6 h 11"/>
                    <a:gd name="T56" fmla="*/ 85 w 131"/>
                    <a:gd name="T57" fmla="*/ 6 h 11"/>
                    <a:gd name="T58" fmla="*/ 88 w 131"/>
                    <a:gd name="T59" fmla="*/ 2 h 11"/>
                    <a:gd name="T60" fmla="*/ 88 w 131"/>
                    <a:gd name="T61" fmla="*/ 2 h 11"/>
                    <a:gd name="T62" fmla="*/ 129 w 131"/>
                    <a:gd name="T63" fmla="*/ 2 h 11"/>
                    <a:gd name="T64" fmla="*/ 129 w 131"/>
                    <a:gd name="T65" fmla="*/ 2 h 11"/>
                    <a:gd name="T66" fmla="*/ 128 w 131"/>
                    <a:gd name="T67" fmla="*/ 2 h 11"/>
                    <a:gd name="T68" fmla="*/ 128 w 131"/>
                    <a:gd name="T69" fmla="*/ 2 h 11"/>
                    <a:gd name="T70" fmla="*/ 127 w 131"/>
                    <a:gd name="T71" fmla="*/ 2 h 11"/>
                    <a:gd name="T72" fmla="*/ 131 w 131"/>
                    <a:gd name="T73" fmla="*/ 5 h 11"/>
                    <a:gd name="T74" fmla="*/ 129 w 131"/>
                    <a:gd name="T75" fmla="*/ 2 h 11"/>
                    <a:gd name="T76" fmla="*/ 68 w 131"/>
                    <a:gd name="T77" fmla="*/ 1 h 11"/>
                    <a:gd name="T78" fmla="*/ 66 w 131"/>
                    <a:gd name="T79" fmla="*/ 6 h 11"/>
                    <a:gd name="T80" fmla="*/ 67 w 131"/>
                    <a:gd name="T81" fmla="*/ 6 h 11"/>
                    <a:gd name="T82" fmla="*/ 69 w 131"/>
                    <a:gd name="T83" fmla="*/ 2 h 11"/>
                    <a:gd name="T84" fmla="*/ 68 w 131"/>
                    <a:gd name="T85" fmla="*/ 1 h 11"/>
                    <a:gd name="T86" fmla="*/ 57 w 131"/>
                    <a:gd name="T87" fmla="*/ 1 h 11"/>
                    <a:gd name="T88" fmla="*/ 57 w 131"/>
                    <a:gd name="T89" fmla="*/ 1 h 11"/>
                    <a:gd name="T90" fmla="*/ 64 w 131"/>
                    <a:gd name="T91" fmla="*/ 5 h 11"/>
                    <a:gd name="T92" fmla="*/ 57 w 131"/>
                    <a:gd name="T93" fmla="*/ 1 h 11"/>
                    <a:gd name="T94" fmla="*/ 5 w 131"/>
                    <a:gd name="T95" fmla="*/ 1 h 11"/>
                    <a:gd name="T96" fmla="*/ 5 w 131"/>
                    <a:gd name="T97" fmla="*/ 1 h 11"/>
                    <a:gd name="T98" fmla="*/ 0 w 131"/>
                    <a:gd name="T99" fmla="*/ 8 h 11"/>
                    <a:gd name="T100" fmla="*/ 4 w 131"/>
                    <a:gd name="T101" fmla="*/ 11 h 11"/>
                    <a:gd name="T102" fmla="*/ 9 w 131"/>
                    <a:gd name="T103" fmla="*/ 3 h 11"/>
                    <a:gd name="T104" fmla="*/ 5 w 131"/>
                    <a:gd name="T105" fmla="*/ 1 h 11"/>
                    <a:gd name="T106" fmla="*/ 39 w 131"/>
                    <a:gd name="T107" fmla="*/ 0 h 11"/>
                    <a:gd name="T108" fmla="*/ 39 w 131"/>
                    <a:gd name="T109" fmla="*/ 1 h 11"/>
                    <a:gd name="T110" fmla="*/ 46 w 131"/>
                    <a:gd name="T111" fmla="*/ 6 h 11"/>
                    <a:gd name="T112" fmla="*/ 47 w 131"/>
                    <a:gd name="T113" fmla="*/ 5 h 11"/>
                    <a:gd name="T114" fmla="*/ 39 w 131"/>
                    <a:gd name="T11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1" h="11">
                      <a:moveTo>
                        <a:pt x="100" y="5"/>
                      </a:moveTo>
                      <a:cubicBezTo>
                        <a:pt x="100" y="5"/>
                        <a:pt x="100" y="5"/>
                        <a:pt x="100" y="6"/>
                      </a:cubicBez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101" y="6"/>
                        <a:pt x="101" y="5"/>
                        <a:pt x="101" y="5"/>
                      </a:cubicBezTo>
                      <a:cubicBezTo>
                        <a:pt x="101" y="5"/>
                        <a:pt x="101" y="5"/>
                        <a:pt x="100" y="5"/>
                      </a:cubicBezTo>
                      <a:moveTo>
                        <a:pt x="102" y="3"/>
                      </a:moveTo>
                      <a:cubicBezTo>
                        <a:pt x="101" y="3"/>
                        <a:pt x="101" y="4"/>
                        <a:pt x="100" y="4"/>
                      </a:cubicBezTo>
                      <a:cubicBezTo>
                        <a:pt x="101" y="5"/>
                        <a:pt x="101" y="5"/>
                        <a:pt x="101" y="5"/>
                      </a:cubicBezTo>
                      <a:cubicBezTo>
                        <a:pt x="102" y="4"/>
                        <a:pt x="102" y="4"/>
                        <a:pt x="102" y="3"/>
                      </a:cubicBezTo>
                      <a:cubicBezTo>
                        <a:pt x="102" y="3"/>
                        <a:pt x="102" y="3"/>
                        <a:pt x="102" y="3"/>
                      </a:cubicBezTo>
                      <a:moveTo>
                        <a:pt x="89" y="2"/>
                      </a:moveTo>
                      <a:cubicBezTo>
                        <a:pt x="88" y="4"/>
                        <a:pt x="87" y="5"/>
                        <a:pt x="86" y="7"/>
                      </a:cubicBezTo>
                      <a:cubicBezTo>
                        <a:pt x="87" y="7"/>
                        <a:pt x="89" y="8"/>
                        <a:pt x="90" y="9"/>
                      </a:cubicBezTo>
                      <a:cubicBezTo>
                        <a:pt x="90" y="9"/>
                        <a:pt x="91" y="9"/>
                        <a:pt x="91" y="9"/>
                      </a:cubicBezTo>
                      <a:cubicBezTo>
                        <a:pt x="92" y="8"/>
                        <a:pt x="93" y="7"/>
                        <a:pt x="94" y="5"/>
                      </a:cubicBezTo>
                      <a:cubicBezTo>
                        <a:pt x="89" y="2"/>
                        <a:pt x="89" y="2"/>
                        <a:pt x="89" y="2"/>
                      </a:cubicBezTo>
                      <a:moveTo>
                        <a:pt x="56" y="2"/>
                      </a:moveTo>
                      <a:cubicBezTo>
                        <a:pt x="56" y="2"/>
                        <a:pt x="56" y="3"/>
                        <a:pt x="56" y="3"/>
                      </a:cubicBezTo>
                      <a:cubicBezTo>
                        <a:pt x="59" y="4"/>
                        <a:pt x="61" y="6"/>
                        <a:pt x="64" y="7"/>
                      </a:cubicBezTo>
                      <a:cubicBezTo>
                        <a:pt x="64" y="7"/>
                        <a:pt x="64" y="7"/>
                        <a:pt x="64" y="6"/>
                      </a:cubicBezTo>
                      <a:cubicBezTo>
                        <a:pt x="61" y="5"/>
                        <a:pt x="59" y="4"/>
                        <a:pt x="56" y="2"/>
                      </a:cubicBezTo>
                      <a:moveTo>
                        <a:pt x="119" y="2"/>
                      </a:moveTo>
                      <a:cubicBezTo>
                        <a:pt x="118" y="3"/>
                        <a:pt x="118" y="4"/>
                        <a:pt x="117" y="6"/>
                      </a:cubicBezTo>
                      <a:cubicBezTo>
                        <a:pt x="118" y="6"/>
                        <a:pt x="119" y="6"/>
                        <a:pt x="119" y="7"/>
                      </a:cubicBezTo>
                      <a:cubicBezTo>
                        <a:pt x="121" y="3"/>
                        <a:pt x="121" y="3"/>
                        <a:pt x="121" y="3"/>
                      </a:cubicBezTo>
                      <a:cubicBezTo>
                        <a:pt x="119" y="2"/>
                        <a:pt x="119" y="2"/>
                        <a:pt x="119" y="2"/>
                      </a:cubicBezTo>
                      <a:moveTo>
                        <a:pt x="88" y="2"/>
                      </a:moveTo>
                      <a:cubicBezTo>
                        <a:pt x="87" y="3"/>
                        <a:pt x="86" y="4"/>
                        <a:pt x="85" y="6"/>
                      </a:cubicBezTo>
                      <a:cubicBezTo>
                        <a:pt x="85" y="6"/>
                        <a:pt x="85" y="6"/>
                        <a:pt x="85" y="6"/>
                      </a:cubicBezTo>
                      <a:cubicBezTo>
                        <a:pt x="86" y="5"/>
                        <a:pt x="87" y="3"/>
                        <a:pt x="88" y="2"/>
                      </a:cubicBezTo>
                      <a:cubicBezTo>
                        <a:pt x="88" y="2"/>
                        <a:pt x="88" y="2"/>
                        <a:pt x="88" y="2"/>
                      </a:cubicBezTo>
                      <a:moveTo>
                        <a:pt x="129" y="2"/>
                      </a:moveTo>
                      <a:cubicBezTo>
                        <a:pt x="129" y="2"/>
                        <a:pt x="129" y="2"/>
                        <a:pt x="129" y="2"/>
                      </a:cubicBezTo>
                      <a:cubicBezTo>
                        <a:pt x="129" y="2"/>
                        <a:pt x="129" y="2"/>
                        <a:pt x="128" y="2"/>
                      </a:cubicBezTo>
                      <a:cubicBezTo>
                        <a:pt x="128" y="2"/>
                        <a:pt x="128" y="2"/>
                        <a:pt x="128" y="2"/>
                      </a:cubicBezTo>
                      <a:cubicBezTo>
                        <a:pt x="128" y="2"/>
                        <a:pt x="127" y="2"/>
                        <a:pt x="127" y="2"/>
                      </a:cubicBezTo>
                      <a:cubicBezTo>
                        <a:pt x="131" y="5"/>
                        <a:pt x="131" y="5"/>
                        <a:pt x="131" y="5"/>
                      </a:cubicBezTo>
                      <a:cubicBezTo>
                        <a:pt x="130" y="2"/>
                        <a:pt x="130" y="2"/>
                        <a:pt x="129" y="2"/>
                      </a:cubicBezTo>
                      <a:moveTo>
                        <a:pt x="68" y="1"/>
                      </a:moveTo>
                      <a:cubicBezTo>
                        <a:pt x="67" y="3"/>
                        <a:pt x="66" y="4"/>
                        <a:pt x="66" y="6"/>
                      </a:cubicBezTo>
                      <a:cubicBezTo>
                        <a:pt x="66" y="6"/>
                        <a:pt x="66" y="6"/>
                        <a:pt x="67" y="6"/>
                      </a:cubicBezTo>
                      <a:cubicBezTo>
                        <a:pt x="67" y="5"/>
                        <a:pt x="68" y="3"/>
                        <a:pt x="69" y="2"/>
                      </a:cubicBezTo>
                      <a:cubicBezTo>
                        <a:pt x="69" y="2"/>
                        <a:pt x="68" y="2"/>
                        <a:pt x="68" y="1"/>
                      </a:cubicBezTo>
                      <a:moveTo>
                        <a:pt x="57" y="1"/>
                      </a:moveTo>
                      <a:cubicBezTo>
                        <a:pt x="57" y="1"/>
                        <a:pt x="57" y="1"/>
                        <a:pt x="57" y="1"/>
                      </a:cubicBezTo>
                      <a:cubicBezTo>
                        <a:pt x="59" y="2"/>
                        <a:pt x="62" y="4"/>
                        <a:pt x="64" y="5"/>
                      </a:cubicBezTo>
                      <a:cubicBezTo>
                        <a:pt x="57" y="1"/>
                        <a:pt x="57" y="1"/>
                        <a:pt x="57" y="1"/>
                      </a:cubicBezTo>
                      <a:moveTo>
                        <a:pt x="5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3" y="4"/>
                        <a:pt x="2" y="6"/>
                        <a:pt x="0" y="8"/>
                      </a:cubicBezTo>
                      <a:cubicBezTo>
                        <a:pt x="2" y="9"/>
                        <a:pt x="3" y="10"/>
                        <a:pt x="4" y="11"/>
                      </a:cubicBezTo>
                      <a:cubicBezTo>
                        <a:pt x="6" y="8"/>
                        <a:pt x="7" y="6"/>
                        <a:pt x="9" y="3"/>
                      </a:cubicBezTo>
                      <a:cubicBezTo>
                        <a:pt x="8" y="2"/>
                        <a:pt x="6" y="2"/>
                        <a:pt x="5" y="1"/>
                      </a:cubicBezTo>
                      <a:moveTo>
                        <a:pt x="39" y="0"/>
                      </a:move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41" y="3"/>
                        <a:pt x="44" y="4"/>
                        <a:pt x="46" y="6"/>
                      </a:cubicBezTo>
                      <a:cubicBezTo>
                        <a:pt x="46" y="6"/>
                        <a:pt x="47" y="5"/>
                        <a:pt x="47" y="5"/>
                      </a:cubicBezTo>
                      <a:cubicBezTo>
                        <a:pt x="44" y="3"/>
                        <a:pt x="42" y="2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09" name="Freeform 9972"/>
                <p:cNvSpPr>
                  <a:spLocks/>
                </p:cNvSpPr>
                <p:nvPr/>
              </p:nvSpPr>
              <p:spPr bwMode="auto">
                <a:xfrm>
                  <a:off x="3" y="3358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0" name="Freeform 9973"/>
                <p:cNvSpPr>
                  <a:spLocks noEditPoints="1"/>
                </p:cNvSpPr>
                <p:nvPr/>
              </p:nvSpPr>
              <p:spPr bwMode="auto">
                <a:xfrm>
                  <a:off x="-151" y="3356"/>
                  <a:ext cx="24" cy="21"/>
                </a:xfrm>
                <a:custGeom>
                  <a:avLst/>
                  <a:gdLst>
                    <a:gd name="T0" fmla="*/ 7 w 10"/>
                    <a:gd name="T1" fmla="*/ 6 h 9"/>
                    <a:gd name="T2" fmla="*/ 9 w 10"/>
                    <a:gd name="T3" fmla="*/ 7 h 9"/>
                    <a:gd name="T4" fmla="*/ 9 w 10"/>
                    <a:gd name="T5" fmla="*/ 7 h 9"/>
                    <a:gd name="T6" fmla="*/ 7 w 10"/>
                    <a:gd name="T7" fmla="*/ 6 h 9"/>
                    <a:gd name="T8" fmla="*/ 1 w 10"/>
                    <a:gd name="T9" fmla="*/ 3 h 9"/>
                    <a:gd name="T10" fmla="*/ 1 w 10"/>
                    <a:gd name="T11" fmla="*/ 3 h 9"/>
                    <a:gd name="T12" fmla="*/ 7 w 10"/>
                    <a:gd name="T13" fmla="*/ 7 h 9"/>
                    <a:gd name="T14" fmla="*/ 0 w 10"/>
                    <a:gd name="T15" fmla="*/ 4 h 9"/>
                    <a:gd name="T16" fmla="*/ 0 w 10"/>
                    <a:gd name="T17" fmla="*/ 5 h 9"/>
                    <a:gd name="T18" fmla="*/ 7 w 10"/>
                    <a:gd name="T19" fmla="*/ 9 h 9"/>
                    <a:gd name="T20" fmla="*/ 8 w 10"/>
                    <a:gd name="T21" fmla="*/ 7 h 9"/>
                    <a:gd name="T22" fmla="*/ 1 w 10"/>
                    <a:gd name="T23" fmla="*/ 3 h 9"/>
                    <a:gd name="T24" fmla="*/ 3 w 10"/>
                    <a:gd name="T25" fmla="*/ 0 h 9"/>
                    <a:gd name="T26" fmla="*/ 1 w 10"/>
                    <a:gd name="T27" fmla="*/ 2 h 9"/>
                    <a:gd name="T28" fmla="*/ 9 w 10"/>
                    <a:gd name="T29" fmla="*/ 7 h 9"/>
                    <a:gd name="T30" fmla="*/ 10 w 10"/>
                    <a:gd name="T31" fmla="*/ 4 h 9"/>
                    <a:gd name="T32" fmla="*/ 3 w 10"/>
                    <a:gd name="T3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" h="9">
                      <a:moveTo>
                        <a:pt x="7" y="6"/>
                      </a:moveTo>
                      <a:cubicBezTo>
                        <a:pt x="7" y="6"/>
                        <a:pt x="8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6"/>
                        <a:pt x="7" y="6"/>
                        <a:pt x="7" y="6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4" y="6"/>
                        <a:pt x="7" y="7"/>
                        <a:pt x="7" y="7"/>
                      </a:cubicBezTo>
                      <a:cubicBezTo>
                        <a:pt x="6" y="7"/>
                        <a:pt x="5" y="6"/>
                        <a:pt x="0" y="4"/>
                      </a:cubicBez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2" y="6"/>
                        <a:pt x="5" y="8"/>
                        <a:pt x="7" y="9"/>
                      </a:cubicBezTo>
                      <a:cubicBezTo>
                        <a:pt x="8" y="9"/>
                        <a:pt x="8" y="8"/>
                        <a:pt x="8" y="7"/>
                      </a:cubicBezTo>
                      <a:cubicBezTo>
                        <a:pt x="6" y="6"/>
                        <a:pt x="3" y="4"/>
                        <a:pt x="1" y="3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1" y="2"/>
                      </a:cubicBezTo>
                      <a:cubicBezTo>
                        <a:pt x="4" y="4"/>
                        <a:pt x="6" y="5"/>
                        <a:pt x="9" y="7"/>
                      </a:cubicBezTo>
                      <a:cubicBezTo>
                        <a:pt x="9" y="6"/>
                        <a:pt x="10" y="5"/>
                        <a:pt x="10" y="4"/>
                      </a:cubicBezTo>
                      <a:cubicBezTo>
                        <a:pt x="8" y="3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1" name="Freeform 9974"/>
                <p:cNvSpPr>
                  <a:spLocks noEditPoints="1"/>
                </p:cNvSpPr>
                <p:nvPr/>
              </p:nvSpPr>
              <p:spPr bwMode="auto">
                <a:xfrm>
                  <a:off x="-151" y="3361"/>
                  <a:ext cx="21" cy="11"/>
                </a:xfrm>
                <a:custGeom>
                  <a:avLst/>
                  <a:gdLst>
                    <a:gd name="T0" fmla="*/ 1 w 9"/>
                    <a:gd name="T1" fmla="*/ 1 h 5"/>
                    <a:gd name="T2" fmla="*/ 0 w 9"/>
                    <a:gd name="T3" fmla="*/ 2 h 5"/>
                    <a:gd name="T4" fmla="*/ 7 w 9"/>
                    <a:gd name="T5" fmla="*/ 5 h 5"/>
                    <a:gd name="T6" fmla="*/ 1 w 9"/>
                    <a:gd name="T7" fmla="*/ 1 h 5"/>
                    <a:gd name="T8" fmla="*/ 1 w 9"/>
                    <a:gd name="T9" fmla="*/ 0 h 5"/>
                    <a:gd name="T10" fmla="*/ 1 w 9"/>
                    <a:gd name="T11" fmla="*/ 1 h 5"/>
                    <a:gd name="T12" fmla="*/ 8 w 9"/>
                    <a:gd name="T13" fmla="*/ 5 h 5"/>
                    <a:gd name="T14" fmla="*/ 9 w 9"/>
                    <a:gd name="T15" fmla="*/ 5 h 5"/>
                    <a:gd name="T16" fmla="*/ 7 w 9"/>
                    <a:gd name="T17" fmla="*/ 4 h 5"/>
                    <a:gd name="T18" fmla="*/ 1 w 9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5">
                      <a:moveTo>
                        <a:pt x="1" y="1"/>
                      </a:move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5" y="4"/>
                        <a:pt x="6" y="5"/>
                        <a:pt x="7" y="5"/>
                      </a:cubicBezTo>
                      <a:cubicBezTo>
                        <a:pt x="7" y="5"/>
                        <a:pt x="4" y="4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3" y="2"/>
                        <a:pt x="6" y="4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4"/>
                        <a:pt x="7" y="4"/>
                        <a:pt x="7" y="4"/>
                      </a:cubicBezTo>
                      <a:cubicBezTo>
                        <a:pt x="5" y="3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2" name="Freeform 9975"/>
                <p:cNvSpPr>
                  <a:spLocks/>
                </p:cNvSpPr>
                <p:nvPr/>
              </p:nvSpPr>
              <p:spPr bwMode="auto">
                <a:xfrm>
                  <a:off x="-148" y="3361"/>
                  <a:ext cx="18" cy="11"/>
                </a:xfrm>
                <a:custGeom>
                  <a:avLst/>
                  <a:gdLst>
                    <a:gd name="T0" fmla="*/ 0 w 8"/>
                    <a:gd name="T1" fmla="*/ 0 h 5"/>
                    <a:gd name="T2" fmla="*/ 0 w 8"/>
                    <a:gd name="T3" fmla="*/ 0 h 5"/>
                    <a:gd name="T4" fmla="*/ 6 w 8"/>
                    <a:gd name="T5" fmla="*/ 4 h 5"/>
                    <a:gd name="T6" fmla="*/ 8 w 8"/>
                    <a:gd name="T7" fmla="*/ 5 h 5"/>
                    <a:gd name="T8" fmla="*/ 8 w 8"/>
                    <a:gd name="T9" fmla="*/ 5 h 5"/>
                    <a:gd name="T10" fmla="*/ 0 w 8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3"/>
                        <a:pt x="6" y="4"/>
                      </a:cubicBezTo>
                      <a:cubicBezTo>
                        <a:pt x="6" y="4"/>
                        <a:pt x="7" y="4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3"/>
                        <a:pt x="3" y="2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3" name="Freeform 9976"/>
                <p:cNvSpPr>
                  <a:spLocks noEditPoints="1"/>
                </p:cNvSpPr>
                <p:nvPr/>
              </p:nvSpPr>
              <p:spPr bwMode="auto">
                <a:xfrm>
                  <a:off x="-222" y="3356"/>
                  <a:ext cx="234" cy="21"/>
                </a:xfrm>
                <a:custGeom>
                  <a:avLst/>
                  <a:gdLst>
                    <a:gd name="T0" fmla="*/ 98 w 99"/>
                    <a:gd name="T1" fmla="*/ 3 h 9"/>
                    <a:gd name="T2" fmla="*/ 97 w 99"/>
                    <a:gd name="T3" fmla="*/ 4 h 9"/>
                    <a:gd name="T4" fmla="*/ 97 w 99"/>
                    <a:gd name="T5" fmla="*/ 4 h 9"/>
                    <a:gd name="T6" fmla="*/ 98 w 99"/>
                    <a:gd name="T7" fmla="*/ 3 h 9"/>
                    <a:gd name="T8" fmla="*/ 98 w 99"/>
                    <a:gd name="T9" fmla="*/ 3 h 9"/>
                    <a:gd name="T10" fmla="*/ 99 w 99"/>
                    <a:gd name="T11" fmla="*/ 1 h 9"/>
                    <a:gd name="T12" fmla="*/ 98 w 99"/>
                    <a:gd name="T13" fmla="*/ 3 h 9"/>
                    <a:gd name="T14" fmla="*/ 98 w 99"/>
                    <a:gd name="T15" fmla="*/ 3 h 9"/>
                    <a:gd name="T16" fmla="*/ 99 w 99"/>
                    <a:gd name="T17" fmla="*/ 1 h 9"/>
                    <a:gd name="T18" fmla="*/ 99 w 99"/>
                    <a:gd name="T19" fmla="*/ 1 h 9"/>
                    <a:gd name="T20" fmla="*/ 5 w 99"/>
                    <a:gd name="T21" fmla="*/ 1 h 9"/>
                    <a:gd name="T22" fmla="*/ 0 w 99"/>
                    <a:gd name="T23" fmla="*/ 8 h 9"/>
                    <a:gd name="T24" fmla="*/ 2 w 99"/>
                    <a:gd name="T25" fmla="*/ 9 h 9"/>
                    <a:gd name="T26" fmla="*/ 6 w 99"/>
                    <a:gd name="T27" fmla="*/ 2 h 9"/>
                    <a:gd name="T28" fmla="*/ 5 w 99"/>
                    <a:gd name="T29" fmla="*/ 1 h 9"/>
                    <a:gd name="T30" fmla="*/ 66 w 99"/>
                    <a:gd name="T31" fmla="*/ 0 h 9"/>
                    <a:gd name="T32" fmla="*/ 64 w 99"/>
                    <a:gd name="T33" fmla="*/ 4 h 9"/>
                    <a:gd name="T34" fmla="*/ 70 w 99"/>
                    <a:gd name="T35" fmla="*/ 8 h 9"/>
                    <a:gd name="T36" fmla="*/ 72 w 99"/>
                    <a:gd name="T37" fmla="*/ 4 h 9"/>
                    <a:gd name="T38" fmla="*/ 66 w 99"/>
                    <a:gd name="T3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9" h="9">
                      <a:moveTo>
                        <a:pt x="98" y="3"/>
                      </a:moveTo>
                      <a:cubicBezTo>
                        <a:pt x="97" y="3"/>
                        <a:pt x="97" y="4"/>
                        <a:pt x="97" y="4"/>
                      </a:cubicBezTo>
                      <a:cubicBezTo>
                        <a:pt x="97" y="4"/>
                        <a:pt x="97" y="4"/>
                        <a:pt x="97" y="4"/>
                      </a:cubicBezTo>
                      <a:cubicBezTo>
                        <a:pt x="97" y="4"/>
                        <a:pt x="98" y="4"/>
                        <a:pt x="98" y="3"/>
                      </a:cubicBezTo>
                      <a:cubicBezTo>
                        <a:pt x="98" y="3"/>
                        <a:pt x="98" y="3"/>
                        <a:pt x="98" y="3"/>
                      </a:cubicBezTo>
                      <a:moveTo>
                        <a:pt x="99" y="1"/>
                      </a:moveTo>
                      <a:cubicBezTo>
                        <a:pt x="98" y="1"/>
                        <a:pt x="98" y="2"/>
                        <a:pt x="98" y="3"/>
                      </a:cubicBezTo>
                      <a:cubicBezTo>
                        <a:pt x="98" y="3"/>
                        <a:pt x="98" y="3"/>
                        <a:pt x="98" y="3"/>
                      </a:cubicBezTo>
                      <a:cubicBezTo>
                        <a:pt x="98" y="2"/>
                        <a:pt x="99" y="2"/>
                        <a:pt x="99" y="1"/>
                      </a:cubicBezTo>
                      <a:cubicBezTo>
                        <a:pt x="99" y="1"/>
                        <a:pt x="99" y="1"/>
                        <a:pt x="99" y="1"/>
                      </a:cubicBezTo>
                      <a:moveTo>
                        <a:pt x="5" y="1"/>
                      </a:moveTo>
                      <a:cubicBezTo>
                        <a:pt x="3" y="3"/>
                        <a:pt x="2" y="6"/>
                        <a:pt x="0" y="8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3" y="7"/>
                        <a:pt x="5" y="4"/>
                        <a:pt x="6" y="2"/>
                      </a:cubicBezTo>
                      <a:cubicBezTo>
                        <a:pt x="6" y="1"/>
                        <a:pt x="5" y="1"/>
                        <a:pt x="5" y="1"/>
                      </a:cubicBezTo>
                      <a:moveTo>
                        <a:pt x="66" y="0"/>
                      </a:moveTo>
                      <a:cubicBezTo>
                        <a:pt x="65" y="2"/>
                        <a:pt x="64" y="3"/>
                        <a:pt x="64" y="4"/>
                      </a:cubicBezTo>
                      <a:cubicBezTo>
                        <a:pt x="66" y="6"/>
                        <a:pt x="68" y="7"/>
                        <a:pt x="70" y="8"/>
                      </a:cubicBezTo>
                      <a:cubicBezTo>
                        <a:pt x="71" y="7"/>
                        <a:pt x="72" y="6"/>
                        <a:pt x="72" y="4"/>
                      </a:cubicBezTo>
                      <a:cubicBezTo>
                        <a:pt x="70" y="3"/>
                        <a:pt x="68" y="2"/>
                        <a:pt x="6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4" name="Oval 9977"/>
                <p:cNvSpPr>
                  <a:spLocks noChangeArrowheads="1"/>
                </p:cNvSpPr>
                <p:nvPr/>
              </p:nvSpPr>
              <p:spPr bwMode="auto">
                <a:xfrm>
                  <a:off x="10" y="336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5" name="Freeform 9978"/>
                <p:cNvSpPr>
                  <a:spLocks noEditPoints="1"/>
                </p:cNvSpPr>
                <p:nvPr/>
              </p:nvSpPr>
              <p:spPr bwMode="auto">
                <a:xfrm>
                  <a:off x="-108" y="3358"/>
                  <a:ext cx="122" cy="19"/>
                </a:xfrm>
                <a:custGeom>
                  <a:avLst/>
                  <a:gdLst>
                    <a:gd name="T0" fmla="*/ 50 w 52"/>
                    <a:gd name="T1" fmla="*/ 2 h 8"/>
                    <a:gd name="T2" fmla="*/ 49 w 52"/>
                    <a:gd name="T3" fmla="*/ 4 h 8"/>
                    <a:gd name="T4" fmla="*/ 50 w 52"/>
                    <a:gd name="T5" fmla="*/ 4 h 8"/>
                    <a:gd name="T6" fmla="*/ 51 w 52"/>
                    <a:gd name="T7" fmla="*/ 3 h 8"/>
                    <a:gd name="T8" fmla="*/ 50 w 52"/>
                    <a:gd name="T9" fmla="*/ 2 h 8"/>
                    <a:gd name="T10" fmla="*/ 51 w 52"/>
                    <a:gd name="T11" fmla="*/ 0 h 8"/>
                    <a:gd name="T12" fmla="*/ 50 w 52"/>
                    <a:gd name="T13" fmla="*/ 2 h 8"/>
                    <a:gd name="T14" fmla="*/ 51 w 52"/>
                    <a:gd name="T15" fmla="*/ 3 h 8"/>
                    <a:gd name="T16" fmla="*/ 52 w 52"/>
                    <a:gd name="T17" fmla="*/ 1 h 8"/>
                    <a:gd name="T18" fmla="*/ 51 w 52"/>
                    <a:gd name="T19" fmla="*/ 0 h 8"/>
                    <a:gd name="T20" fmla="*/ 2 w 52"/>
                    <a:gd name="T21" fmla="*/ 0 h 8"/>
                    <a:gd name="T22" fmla="*/ 0 w 52"/>
                    <a:gd name="T23" fmla="*/ 4 h 8"/>
                    <a:gd name="T24" fmla="*/ 7 w 52"/>
                    <a:gd name="T25" fmla="*/ 8 h 8"/>
                    <a:gd name="T26" fmla="*/ 10 w 52"/>
                    <a:gd name="T27" fmla="*/ 4 h 8"/>
                    <a:gd name="T28" fmla="*/ 2 w 52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2" h="8">
                      <a:moveTo>
                        <a:pt x="50" y="2"/>
                      </a:moveTo>
                      <a:cubicBezTo>
                        <a:pt x="50" y="3"/>
                        <a:pt x="50" y="3"/>
                        <a:pt x="49" y="4"/>
                      </a:cubicBezTo>
                      <a:cubicBezTo>
                        <a:pt x="50" y="4"/>
                        <a:pt x="50" y="4"/>
                        <a:pt x="50" y="4"/>
                      </a:cubicBezTo>
                      <a:cubicBezTo>
                        <a:pt x="51" y="3"/>
                        <a:pt x="51" y="3"/>
                        <a:pt x="51" y="3"/>
                      </a:cubicBezTo>
                      <a:cubicBezTo>
                        <a:pt x="51" y="3"/>
                        <a:pt x="50" y="2"/>
                        <a:pt x="50" y="2"/>
                      </a:cubicBezTo>
                      <a:moveTo>
                        <a:pt x="51" y="0"/>
                      </a:moveTo>
                      <a:cubicBezTo>
                        <a:pt x="51" y="1"/>
                        <a:pt x="51" y="2"/>
                        <a:pt x="50" y="2"/>
                      </a:cubicBezTo>
                      <a:cubicBezTo>
                        <a:pt x="51" y="2"/>
                        <a:pt x="51" y="3"/>
                        <a:pt x="51" y="3"/>
                      </a:cubicBezTo>
                      <a:cubicBezTo>
                        <a:pt x="52" y="1"/>
                        <a:pt x="52" y="1"/>
                        <a:pt x="52" y="1"/>
                      </a:cubicBezTo>
                      <a:cubicBezTo>
                        <a:pt x="51" y="0"/>
                        <a:pt x="51" y="0"/>
                        <a:pt x="51" y="0"/>
                      </a:cubicBezTo>
                      <a:moveTo>
                        <a:pt x="2" y="0"/>
                      </a:moveTo>
                      <a:cubicBezTo>
                        <a:pt x="2" y="1"/>
                        <a:pt x="1" y="3"/>
                        <a:pt x="0" y="4"/>
                      </a:cubicBezTo>
                      <a:cubicBezTo>
                        <a:pt x="3" y="5"/>
                        <a:pt x="5" y="7"/>
                        <a:pt x="7" y="8"/>
                      </a:cubicBezTo>
                      <a:cubicBezTo>
                        <a:pt x="8" y="7"/>
                        <a:pt x="9" y="6"/>
                        <a:pt x="10" y="4"/>
                      </a:cubicBezTo>
                      <a:cubicBezTo>
                        <a:pt x="7" y="3"/>
                        <a:pt x="5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6" name="Freeform 9979"/>
                <p:cNvSpPr>
                  <a:spLocks/>
                </p:cNvSpPr>
                <p:nvPr/>
              </p:nvSpPr>
              <p:spPr bwMode="auto">
                <a:xfrm>
                  <a:off x="10" y="3363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7" name="Freeform 9980"/>
                <p:cNvSpPr>
                  <a:spLocks noEditPoints="1"/>
                </p:cNvSpPr>
                <p:nvPr/>
              </p:nvSpPr>
              <p:spPr bwMode="auto">
                <a:xfrm>
                  <a:off x="10" y="3361"/>
                  <a:ext cx="7" cy="9"/>
                </a:xfrm>
                <a:custGeom>
                  <a:avLst/>
                  <a:gdLst>
                    <a:gd name="T0" fmla="*/ 1 w 3"/>
                    <a:gd name="T1" fmla="*/ 2 h 4"/>
                    <a:gd name="T2" fmla="*/ 0 w 3"/>
                    <a:gd name="T3" fmla="*/ 3 h 4"/>
                    <a:gd name="T4" fmla="*/ 1 w 3"/>
                    <a:gd name="T5" fmla="*/ 4 h 4"/>
                    <a:gd name="T6" fmla="*/ 2 w 3"/>
                    <a:gd name="T7" fmla="*/ 2 h 4"/>
                    <a:gd name="T8" fmla="*/ 1 w 3"/>
                    <a:gd name="T9" fmla="*/ 2 h 4"/>
                    <a:gd name="T10" fmla="*/ 3 w 3"/>
                    <a:gd name="T11" fmla="*/ 0 h 4"/>
                    <a:gd name="T12" fmla="*/ 1 w 3"/>
                    <a:gd name="T13" fmla="*/ 2 h 4"/>
                    <a:gd name="T14" fmla="*/ 2 w 3"/>
                    <a:gd name="T15" fmla="*/ 2 h 4"/>
                    <a:gd name="T16" fmla="*/ 3 w 3"/>
                    <a:gd name="T17" fmla="*/ 0 h 4"/>
                    <a:gd name="T18" fmla="*/ 3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1" y="2"/>
                      </a:moveTo>
                      <a:cubicBezTo>
                        <a:pt x="1" y="2"/>
                        <a:pt x="1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3"/>
                        <a:pt x="2" y="3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moveTo>
                        <a:pt x="3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8" name="Freeform 9981"/>
                <p:cNvSpPr>
                  <a:spLocks/>
                </p:cNvSpPr>
                <p:nvPr/>
              </p:nvSpPr>
              <p:spPr bwMode="auto">
                <a:xfrm>
                  <a:off x="12" y="3365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19" name="Freeform 9982"/>
                <p:cNvSpPr>
                  <a:spLocks noEditPoints="1"/>
                </p:cNvSpPr>
                <p:nvPr/>
              </p:nvSpPr>
              <p:spPr bwMode="auto">
                <a:xfrm>
                  <a:off x="-212" y="3361"/>
                  <a:ext cx="283" cy="30"/>
                </a:xfrm>
                <a:custGeom>
                  <a:avLst/>
                  <a:gdLst>
                    <a:gd name="T0" fmla="*/ 98 w 120"/>
                    <a:gd name="T1" fmla="*/ 4 h 13"/>
                    <a:gd name="T2" fmla="*/ 97 w 120"/>
                    <a:gd name="T3" fmla="*/ 5 h 13"/>
                    <a:gd name="T4" fmla="*/ 97 w 120"/>
                    <a:gd name="T5" fmla="*/ 5 h 13"/>
                    <a:gd name="T6" fmla="*/ 99 w 120"/>
                    <a:gd name="T7" fmla="*/ 6 h 13"/>
                    <a:gd name="T8" fmla="*/ 100 w 120"/>
                    <a:gd name="T9" fmla="*/ 5 h 13"/>
                    <a:gd name="T10" fmla="*/ 98 w 120"/>
                    <a:gd name="T11" fmla="*/ 4 h 13"/>
                    <a:gd name="T12" fmla="*/ 100 w 120"/>
                    <a:gd name="T13" fmla="*/ 1 h 13"/>
                    <a:gd name="T14" fmla="*/ 98 w 120"/>
                    <a:gd name="T15" fmla="*/ 4 h 13"/>
                    <a:gd name="T16" fmla="*/ 100 w 120"/>
                    <a:gd name="T17" fmla="*/ 5 h 13"/>
                    <a:gd name="T18" fmla="*/ 102 w 120"/>
                    <a:gd name="T19" fmla="*/ 2 h 13"/>
                    <a:gd name="T20" fmla="*/ 100 w 120"/>
                    <a:gd name="T21" fmla="*/ 1 h 13"/>
                    <a:gd name="T22" fmla="*/ 4 w 120"/>
                    <a:gd name="T23" fmla="*/ 1 h 13"/>
                    <a:gd name="T24" fmla="*/ 0 w 120"/>
                    <a:gd name="T25" fmla="*/ 9 h 13"/>
                    <a:gd name="T26" fmla="*/ 6 w 120"/>
                    <a:gd name="T27" fmla="*/ 13 h 13"/>
                    <a:gd name="T28" fmla="*/ 11 w 120"/>
                    <a:gd name="T29" fmla="*/ 5 h 13"/>
                    <a:gd name="T30" fmla="*/ 4 w 120"/>
                    <a:gd name="T31" fmla="*/ 1 h 13"/>
                    <a:gd name="T32" fmla="*/ 115 w 120"/>
                    <a:gd name="T33" fmla="*/ 0 h 13"/>
                    <a:gd name="T34" fmla="*/ 114 w 120"/>
                    <a:gd name="T35" fmla="*/ 1 h 13"/>
                    <a:gd name="T36" fmla="*/ 113 w 120"/>
                    <a:gd name="T37" fmla="*/ 3 h 13"/>
                    <a:gd name="T38" fmla="*/ 113 w 120"/>
                    <a:gd name="T39" fmla="*/ 3 h 13"/>
                    <a:gd name="T40" fmla="*/ 120 w 120"/>
                    <a:gd name="T41" fmla="*/ 5 h 13"/>
                    <a:gd name="T42" fmla="*/ 120 w 120"/>
                    <a:gd name="T43" fmla="*/ 3 h 13"/>
                    <a:gd name="T44" fmla="*/ 115 w 120"/>
                    <a:gd name="T45" fmla="*/ 0 h 13"/>
                    <a:gd name="T46" fmla="*/ 115 w 120"/>
                    <a:gd name="T4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20" h="13">
                      <a:moveTo>
                        <a:pt x="98" y="4"/>
                      </a:moveTo>
                      <a:cubicBezTo>
                        <a:pt x="98" y="4"/>
                        <a:pt x="97" y="5"/>
                        <a:pt x="97" y="5"/>
                      </a:cubicBezTo>
                      <a:cubicBezTo>
                        <a:pt x="97" y="5"/>
                        <a:pt x="97" y="5"/>
                        <a:pt x="97" y="5"/>
                      </a:cubicBezTo>
                      <a:cubicBezTo>
                        <a:pt x="98" y="5"/>
                        <a:pt x="98" y="6"/>
                        <a:pt x="99" y="6"/>
                      </a:cubicBezTo>
                      <a:cubicBezTo>
                        <a:pt x="99" y="6"/>
                        <a:pt x="100" y="5"/>
                        <a:pt x="100" y="5"/>
                      </a:cubicBezTo>
                      <a:cubicBezTo>
                        <a:pt x="99" y="4"/>
                        <a:pt x="99" y="4"/>
                        <a:pt x="98" y="4"/>
                      </a:cubicBezTo>
                      <a:moveTo>
                        <a:pt x="100" y="1"/>
                      </a:moveTo>
                      <a:cubicBezTo>
                        <a:pt x="99" y="2"/>
                        <a:pt x="99" y="3"/>
                        <a:pt x="98" y="4"/>
                      </a:cubicBezTo>
                      <a:cubicBezTo>
                        <a:pt x="99" y="4"/>
                        <a:pt x="99" y="4"/>
                        <a:pt x="100" y="5"/>
                      </a:cubicBezTo>
                      <a:cubicBezTo>
                        <a:pt x="100" y="4"/>
                        <a:pt x="101" y="3"/>
                        <a:pt x="102" y="2"/>
                      </a:cubicBezTo>
                      <a:cubicBezTo>
                        <a:pt x="100" y="1"/>
                        <a:pt x="100" y="1"/>
                        <a:pt x="100" y="1"/>
                      </a:cubicBezTo>
                      <a:moveTo>
                        <a:pt x="4" y="1"/>
                      </a:moveTo>
                      <a:cubicBezTo>
                        <a:pt x="3" y="3"/>
                        <a:pt x="1" y="6"/>
                        <a:pt x="0" y="9"/>
                      </a:cubicBezTo>
                      <a:cubicBezTo>
                        <a:pt x="2" y="10"/>
                        <a:pt x="4" y="11"/>
                        <a:pt x="6" y="13"/>
                      </a:cubicBezTo>
                      <a:cubicBezTo>
                        <a:pt x="8" y="10"/>
                        <a:pt x="10" y="8"/>
                        <a:pt x="11" y="5"/>
                      </a:cubicBezTo>
                      <a:cubicBezTo>
                        <a:pt x="9" y="4"/>
                        <a:pt x="7" y="2"/>
                        <a:pt x="4" y="1"/>
                      </a:cubicBezTo>
                      <a:moveTo>
                        <a:pt x="115" y="0"/>
                      </a:moveTo>
                      <a:cubicBezTo>
                        <a:pt x="115" y="0"/>
                        <a:pt x="114" y="1"/>
                        <a:pt x="114" y="1"/>
                      </a:cubicBezTo>
                      <a:cubicBezTo>
                        <a:pt x="114" y="2"/>
                        <a:pt x="113" y="2"/>
                        <a:pt x="113" y="3"/>
                      </a:cubicBezTo>
                      <a:cubicBezTo>
                        <a:pt x="113" y="3"/>
                        <a:pt x="113" y="3"/>
                        <a:pt x="113" y="3"/>
                      </a:cubicBezTo>
                      <a:cubicBezTo>
                        <a:pt x="115" y="4"/>
                        <a:pt x="117" y="5"/>
                        <a:pt x="120" y="5"/>
                      </a:cubicBezTo>
                      <a:cubicBezTo>
                        <a:pt x="120" y="3"/>
                        <a:pt x="120" y="3"/>
                        <a:pt x="120" y="3"/>
                      </a:cubicBezTo>
                      <a:cubicBezTo>
                        <a:pt x="119" y="2"/>
                        <a:pt x="117" y="1"/>
                        <a:pt x="115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0" name="Freeform 9983"/>
                <p:cNvSpPr>
                  <a:spLocks/>
                </p:cNvSpPr>
                <p:nvPr/>
              </p:nvSpPr>
              <p:spPr bwMode="auto">
                <a:xfrm>
                  <a:off x="19" y="3370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1" name="Freeform 9984"/>
                <p:cNvSpPr>
                  <a:spLocks noEditPoints="1"/>
                </p:cNvSpPr>
                <p:nvPr/>
              </p:nvSpPr>
              <p:spPr bwMode="auto">
                <a:xfrm>
                  <a:off x="-569" y="3365"/>
                  <a:ext cx="491" cy="553"/>
                </a:xfrm>
                <a:custGeom>
                  <a:avLst/>
                  <a:gdLst>
                    <a:gd name="T0" fmla="*/ 11 w 208"/>
                    <a:gd name="T1" fmla="*/ 219 h 234"/>
                    <a:gd name="T2" fmla="*/ 17 w 208"/>
                    <a:gd name="T3" fmla="*/ 211 h 234"/>
                    <a:gd name="T4" fmla="*/ 16 w 208"/>
                    <a:gd name="T5" fmla="*/ 205 h 234"/>
                    <a:gd name="T6" fmla="*/ 17 w 208"/>
                    <a:gd name="T7" fmla="*/ 201 h 234"/>
                    <a:gd name="T8" fmla="*/ 25 w 208"/>
                    <a:gd name="T9" fmla="*/ 199 h 234"/>
                    <a:gd name="T10" fmla="*/ 27 w 208"/>
                    <a:gd name="T11" fmla="*/ 191 h 234"/>
                    <a:gd name="T12" fmla="*/ 28 w 208"/>
                    <a:gd name="T13" fmla="*/ 190 h 234"/>
                    <a:gd name="T14" fmla="*/ 25 w 208"/>
                    <a:gd name="T15" fmla="*/ 187 h 234"/>
                    <a:gd name="T16" fmla="*/ 27 w 208"/>
                    <a:gd name="T17" fmla="*/ 186 h 234"/>
                    <a:gd name="T18" fmla="*/ 28 w 208"/>
                    <a:gd name="T19" fmla="*/ 181 h 234"/>
                    <a:gd name="T20" fmla="*/ 31 w 208"/>
                    <a:gd name="T21" fmla="*/ 179 h 234"/>
                    <a:gd name="T22" fmla="*/ 35 w 208"/>
                    <a:gd name="T23" fmla="*/ 169 h 234"/>
                    <a:gd name="T24" fmla="*/ 42 w 208"/>
                    <a:gd name="T25" fmla="*/ 169 h 234"/>
                    <a:gd name="T26" fmla="*/ 43 w 208"/>
                    <a:gd name="T27" fmla="*/ 166 h 234"/>
                    <a:gd name="T28" fmla="*/ 41 w 208"/>
                    <a:gd name="T29" fmla="*/ 158 h 234"/>
                    <a:gd name="T30" fmla="*/ 41 w 208"/>
                    <a:gd name="T31" fmla="*/ 157 h 234"/>
                    <a:gd name="T32" fmla="*/ 45 w 208"/>
                    <a:gd name="T33" fmla="*/ 152 h 234"/>
                    <a:gd name="T34" fmla="*/ 44 w 208"/>
                    <a:gd name="T35" fmla="*/ 152 h 234"/>
                    <a:gd name="T36" fmla="*/ 45 w 208"/>
                    <a:gd name="T37" fmla="*/ 152 h 234"/>
                    <a:gd name="T38" fmla="*/ 53 w 208"/>
                    <a:gd name="T39" fmla="*/ 150 h 234"/>
                    <a:gd name="T40" fmla="*/ 54 w 208"/>
                    <a:gd name="T41" fmla="*/ 147 h 234"/>
                    <a:gd name="T42" fmla="*/ 55 w 208"/>
                    <a:gd name="T43" fmla="*/ 145 h 234"/>
                    <a:gd name="T44" fmla="*/ 56 w 208"/>
                    <a:gd name="T45" fmla="*/ 144 h 234"/>
                    <a:gd name="T46" fmla="*/ 49 w 208"/>
                    <a:gd name="T47" fmla="*/ 143 h 234"/>
                    <a:gd name="T48" fmla="*/ 50 w 208"/>
                    <a:gd name="T49" fmla="*/ 142 h 234"/>
                    <a:gd name="T50" fmla="*/ 50 w 208"/>
                    <a:gd name="T51" fmla="*/ 142 h 234"/>
                    <a:gd name="T52" fmla="*/ 51 w 208"/>
                    <a:gd name="T53" fmla="*/ 140 h 234"/>
                    <a:gd name="T54" fmla="*/ 52 w 208"/>
                    <a:gd name="T55" fmla="*/ 139 h 234"/>
                    <a:gd name="T56" fmla="*/ 63 w 208"/>
                    <a:gd name="T57" fmla="*/ 132 h 234"/>
                    <a:gd name="T58" fmla="*/ 58 w 208"/>
                    <a:gd name="T59" fmla="*/ 130 h 234"/>
                    <a:gd name="T60" fmla="*/ 66 w 208"/>
                    <a:gd name="T61" fmla="*/ 127 h 234"/>
                    <a:gd name="T62" fmla="*/ 72 w 208"/>
                    <a:gd name="T63" fmla="*/ 119 h 234"/>
                    <a:gd name="T64" fmla="*/ 66 w 208"/>
                    <a:gd name="T65" fmla="*/ 118 h 234"/>
                    <a:gd name="T66" fmla="*/ 81 w 208"/>
                    <a:gd name="T67" fmla="*/ 104 h 234"/>
                    <a:gd name="T68" fmla="*/ 75 w 208"/>
                    <a:gd name="T69" fmla="*/ 101 h 234"/>
                    <a:gd name="T70" fmla="*/ 81 w 208"/>
                    <a:gd name="T71" fmla="*/ 92 h 234"/>
                    <a:gd name="T72" fmla="*/ 95 w 208"/>
                    <a:gd name="T73" fmla="*/ 80 h 234"/>
                    <a:gd name="T74" fmla="*/ 95 w 208"/>
                    <a:gd name="T75" fmla="*/ 79 h 234"/>
                    <a:gd name="T76" fmla="*/ 91 w 208"/>
                    <a:gd name="T77" fmla="*/ 74 h 234"/>
                    <a:gd name="T78" fmla="*/ 93 w 208"/>
                    <a:gd name="T79" fmla="*/ 71 h 234"/>
                    <a:gd name="T80" fmla="*/ 98 w 208"/>
                    <a:gd name="T81" fmla="*/ 70 h 234"/>
                    <a:gd name="T82" fmla="*/ 95 w 208"/>
                    <a:gd name="T83" fmla="*/ 67 h 234"/>
                    <a:gd name="T84" fmla="*/ 101 w 208"/>
                    <a:gd name="T85" fmla="*/ 68 h 234"/>
                    <a:gd name="T86" fmla="*/ 103 w 208"/>
                    <a:gd name="T87" fmla="*/ 62 h 234"/>
                    <a:gd name="T88" fmla="*/ 98 w 208"/>
                    <a:gd name="T89" fmla="*/ 61 h 234"/>
                    <a:gd name="T90" fmla="*/ 99 w 208"/>
                    <a:gd name="T91" fmla="*/ 60 h 234"/>
                    <a:gd name="T92" fmla="*/ 105 w 208"/>
                    <a:gd name="T93" fmla="*/ 59 h 234"/>
                    <a:gd name="T94" fmla="*/ 107 w 208"/>
                    <a:gd name="T95" fmla="*/ 58 h 234"/>
                    <a:gd name="T96" fmla="*/ 102 w 208"/>
                    <a:gd name="T97" fmla="*/ 54 h 234"/>
                    <a:gd name="T98" fmla="*/ 112 w 208"/>
                    <a:gd name="T99" fmla="*/ 50 h 234"/>
                    <a:gd name="T100" fmla="*/ 112 w 208"/>
                    <a:gd name="T101" fmla="*/ 49 h 234"/>
                    <a:gd name="T102" fmla="*/ 115 w 208"/>
                    <a:gd name="T103" fmla="*/ 44 h 234"/>
                    <a:gd name="T104" fmla="*/ 115 w 208"/>
                    <a:gd name="T105" fmla="*/ 44 h 234"/>
                    <a:gd name="T106" fmla="*/ 120 w 208"/>
                    <a:gd name="T107" fmla="*/ 38 h 234"/>
                    <a:gd name="T108" fmla="*/ 121 w 208"/>
                    <a:gd name="T109" fmla="*/ 31 h 234"/>
                    <a:gd name="T110" fmla="*/ 124 w 208"/>
                    <a:gd name="T111" fmla="*/ 28 h 234"/>
                    <a:gd name="T112" fmla="*/ 130 w 208"/>
                    <a:gd name="T113" fmla="*/ 20 h 234"/>
                    <a:gd name="T114" fmla="*/ 133 w 208"/>
                    <a:gd name="T115" fmla="*/ 11 h 234"/>
                    <a:gd name="T116" fmla="*/ 140 w 208"/>
                    <a:gd name="T117" fmla="*/ 3 h 234"/>
                    <a:gd name="T118" fmla="*/ 140 w 208"/>
                    <a:gd name="T119" fmla="*/ 0 h 234"/>
                    <a:gd name="T120" fmla="*/ 177 w 208"/>
                    <a:gd name="T121" fmla="*/ 0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08" h="234">
                      <a:moveTo>
                        <a:pt x="3" y="225"/>
                      </a:moveTo>
                      <a:cubicBezTo>
                        <a:pt x="1" y="228"/>
                        <a:pt x="0" y="231"/>
                        <a:pt x="0" y="234"/>
                      </a:cubicBezTo>
                      <a:cubicBezTo>
                        <a:pt x="3" y="232"/>
                        <a:pt x="5" y="229"/>
                        <a:pt x="6" y="227"/>
                      </a:cubicBezTo>
                      <a:cubicBezTo>
                        <a:pt x="6" y="227"/>
                        <a:pt x="6" y="227"/>
                        <a:pt x="6" y="227"/>
                      </a:cubicBezTo>
                      <a:cubicBezTo>
                        <a:pt x="5" y="226"/>
                        <a:pt x="5" y="226"/>
                        <a:pt x="5" y="226"/>
                      </a:cubicBezTo>
                      <a:cubicBezTo>
                        <a:pt x="5" y="226"/>
                        <a:pt x="5" y="227"/>
                        <a:pt x="5" y="227"/>
                      </a:cubicBezTo>
                      <a:cubicBezTo>
                        <a:pt x="2" y="231"/>
                        <a:pt x="1" y="232"/>
                        <a:pt x="1" y="232"/>
                      </a:cubicBezTo>
                      <a:cubicBezTo>
                        <a:pt x="1" y="232"/>
                        <a:pt x="2" y="229"/>
                        <a:pt x="4" y="226"/>
                      </a:cubicBezTo>
                      <a:cubicBezTo>
                        <a:pt x="3" y="225"/>
                        <a:pt x="3" y="225"/>
                        <a:pt x="3" y="225"/>
                      </a:cubicBezTo>
                      <a:moveTo>
                        <a:pt x="10" y="219"/>
                      </a:moveTo>
                      <a:cubicBezTo>
                        <a:pt x="8" y="221"/>
                        <a:pt x="7" y="223"/>
                        <a:pt x="6" y="225"/>
                      </a:cubicBezTo>
                      <a:cubicBezTo>
                        <a:pt x="7" y="226"/>
                        <a:pt x="7" y="226"/>
                        <a:pt x="7" y="226"/>
                      </a:cubicBezTo>
                      <a:cubicBezTo>
                        <a:pt x="9" y="224"/>
                        <a:pt x="10" y="222"/>
                        <a:pt x="11" y="219"/>
                      </a:cubicBezTo>
                      <a:cubicBezTo>
                        <a:pt x="11" y="219"/>
                        <a:pt x="11" y="219"/>
                        <a:pt x="11" y="219"/>
                      </a:cubicBezTo>
                      <a:cubicBezTo>
                        <a:pt x="10" y="219"/>
                        <a:pt x="10" y="219"/>
                        <a:pt x="10" y="219"/>
                      </a:cubicBezTo>
                      <a:moveTo>
                        <a:pt x="8" y="217"/>
                      </a:moveTo>
                      <a:cubicBezTo>
                        <a:pt x="6" y="220"/>
                        <a:pt x="5" y="222"/>
                        <a:pt x="4" y="224"/>
                      </a:cubicBezTo>
                      <a:cubicBezTo>
                        <a:pt x="4" y="224"/>
                        <a:pt x="4" y="224"/>
                        <a:pt x="4" y="224"/>
                      </a:cubicBezTo>
                      <a:cubicBezTo>
                        <a:pt x="5" y="225"/>
                        <a:pt x="5" y="225"/>
                        <a:pt x="5" y="225"/>
                      </a:cubicBezTo>
                      <a:cubicBezTo>
                        <a:pt x="7" y="223"/>
                        <a:pt x="8" y="220"/>
                        <a:pt x="9" y="218"/>
                      </a:cubicBezTo>
                      <a:cubicBezTo>
                        <a:pt x="8" y="218"/>
                        <a:pt x="8" y="218"/>
                        <a:pt x="8" y="218"/>
                      </a:cubicBezTo>
                      <a:cubicBezTo>
                        <a:pt x="8" y="217"/>
                        <a:pt x="8" y="217"/>
                        <a:pt x="8" y="217"/>
                      </a:cubicBezTo>
                      <a:moveTo>
                        <a:pt x="16" y="210"/>
                      </a:moveTo>
                      <a:cubicBezTo>
                        <a:pt x="14" y="212"/>
                        <a:pt x="13" y="214"/>
                        <a:pt x="12" y="216"/>
                      </a:cubicBezTo>
                      <a:cubicBezTo>
                        <a:pt x="13" y="217"/>
                        <a:pt x="13" y="217"/>
                        <a:pt x="13" y="217"/>
                      </a:cubicBezTo>
                      <a:cubicBezTo>
                        <a:pt x="15" y="215"/>
                        <a:pt x="16" y="213"/>
                        <a:pt x="17" y="211"/>
                      </a:cubicBezTo>
                      <a:cubicBezTo>
                        <a:pt x="17" y="210"/>
                        <a:pt x="16" y="210"/>
                        <a:pt x="16" y="210"/>
                      </a:cubicBezTo>
                      <a:moveTo>
                        <a:pt x="13" y="208"/>
                      </a:moveTo>
                      <a:cubicBezTo>
                        <a:pt x="11" y="210"/>
                        <a:pt x="10" y="212"/>
                        <a:pt x="9" y="214"/>
                      </a:cubicBezTo>
                      <a:cubicBezTo>
                        <a:pt x="10" y="215"/>
                        <a:pt x="10" y="215"/>
                        <a:pt x="10" y="215"/>
                      </a:cubicBezTo>
                      <a:cubicBezTo>
                        <a:pt x="14" y="209"/>
                        <a:pt x="14" y="209"/>
                        <a:pt x="14" y="209"/>
                      </a:cubicBezTo>
                      <a:cubicBezTo>
                        <a:pt x="13" y="209"/>
                        <a:pt x="13" y="208"/>
                        <a:pt x="13" y="208"/>
                      </a:cubicBezTo>
                      <a:moveTo>
                        <a:pt x="18" y="206"/>
                      </a:moveTo>
                      <a:cubicBezTo>
                        <a:pt x="18" y="206"/>
                        <a:pt x="18" y="206"/>
                        <a:pt x="18" y="206"/>
                      </a:cubicBezTo>
                      <a:cubicBezTo>
                        <a:pt x="19" y="206"/>
                        <a:pt x="19" y="206"/>
                        <a:pt x="20" y="207"/>
                      </a:cubicBezTo>
                      <a:cubicBezTo>
                        <a:pt x="20" y="207"/>
                        <a:pt x="20" y="207"/>
                        <a:pt x="20" y="207"/>
                      </a:cubicBezTo>
                      <a:cubicBezTo>
                        <a:pt x="19" y="206"/>
                        <a:pt x="19" y="206"/>
                        <a:pt x="18" y="206"/>
                      </a:cubicBezTo>
                      <a:moveTo>
                        <a:pt x="16" y="205"/>
                      </a:moveTo>
                      <a:cubicBezTo>
                        <a:pt x="16" y="205"/>
                        <a:pt x="16" y="205"/>
                        <a:pt x="16" y="205"/>
                      </a:cubicBezTo>
                      <a:cubicBezTo>
                        <a:pt x="16" y="205"/>
                        <a:pt x="16" y="205"/>
                        <a:pt x="16" y="205"/>
                      </a:cubicBezTo>
                      <a:cubicBezTo>
                        <a:pt x="16" y="205"/>
                        <a:pt x="16" y="205"/>
                        <a:pt x="16" y="205"/>
                      </a:cubicBezTo>
                      <a:moveTo>
                        <a:pt x="20" y="203"/>
                      </a:moveTo>
                      <a:cubicBezTo>
                        <a:pt x="19" y="204"/>
                        <a:pt x="19" y="205"/>
                        <a:pt x="18" y="206"/>
                      </a:cubicBezTo>
                      <a:cubicBezTo>
                        <a:pt x="19" y="206"/>
                        <a:pt x="19" y="206"/>
                        <a:pt x="20" y="206"/>
                      </a:cubicBezTo>
                      <a:cubicBezTo>
                        <a:pt x="20" y="206"/>
                        <a:pt x="21" y="205"/>
                        <a:pt x="21" y="204"/>
                      </a:cubicBezTo>
                      <a:cubicBezTo>
                        <a:pt x="21" y="204"/>
                        <a:pt x="20" y="203"/>
                        <a:pt x="20" y="203"/>
                      </a:cubicBezTo>
                      <a:moveTo>
                        <a:pt x="20" y="202"/>
                      </a:moveTo>
                      <a:cubicBezTo>
                        <a:pt x="20" y="202"/>
                        <a:pt x="20" y="202"/>
                        <a:pt x="20" y="203"/>
                      </a:cubicBezTo>
                      <a:cubicBezTo>
                        <a:pt x="21" y="203"/>
                        <a:pt x="21" y="203"/>
                        <a:pt x="21" y="204"/>
                      </a:cubicBezTo>
                      <a:cubicBezTo>
                        <a:pt x="22" y="203"/>
                        <a:pt x="22" y="203"/>
                        <a:pt x="22" y="203"/>
                      </a:cubicBezTo>
                      <a:cubicBezTo>
                        <a:pt x="20" y="202"/>
                        <a:pt x="20" y="202"/>
                        <a:pt x="20" y="202"/>
                      </a:cubicBezTo>
                      <a:moveTo>
                        <a:pt x="17" y="201"/>
                      </a:moveTo>
                      <a:cubicBezTo>
                        <a:pt x="16" y="202"/>
                        <a:pt x="16" y="203"/>
                        <a:pt x="15" y="204"/>
                      </a:cubicBezTo>
                      <a:cubicBezTo>
                        <a:pt x="15" y="204"/>
                        <a:pt x="16" y="204"/>
                        <a:pt x="16" y="204"/>
                      </a:cubicBezTo>
                      <a:cubicBezTo>
                        <a:pt x="16" y="204"/>
                        <a:pt x="16" y="204"/>
                        <a:pt x="16" y="205"/>
                      </a:cubicBezTo>
                      <a:cubicBezTo>
                        <a:pt x="18" y="202"/>
                        <a:pt x="18" y="202"/>
                        <a:pt x="18" y="202"/>
                      </a:cubicBezTo>
                      <a:cubicBezTo>
                        <a:pt x="17" y="202"/>
                        <a:pt x="17" y="201"/>
                        <a:pt x="17" y="201"/>
                      </a:cubicBezTo>
                      <a:moveTo>
                        <a:pt x="17" y="200"/>
                      </a:moveTo>
                      <a:cubicBezTo>
                        <a:pt x="17" y="200"/>
                        <a:pt x="17" y="201"/>
                        <a:pt x="17" y="201"/>
                      </a:cubicBezTo>
                      <a:cubicBezTo>
                        <a:pt x="17" y="201"/>
                        <a:pt x="18" y="201"/>
                        <a:pt x="18" y="201"/>
                      </a:cubicBezTo>
                      <a:cubicBezTo>
                        <a:pt x="18" y="201"/>
                        <a:pt x="18" y="201"/>
                        <a:pt x="18" y="201"/>
                      </a:cubicBezTo>
                      <a:cubicBezTo>
                        <a:pt x="17" y="200"/>
                        <a:pt x="17" y="200"/>
                        <a:pt x="17" y="200"/>
                      </a:cubicBezTo>
                      <a:moveTo>
                        <a:pt x="23" y="197"/>
                      </a:moveTo>
                      <a:cubicBezTo>
                        <a:pt x="23" y="198"/>
                        <a:pt x="23" y="198"/>
                        <a:pt x="23" y="198"/>
                      </a:cubicBezTo>
                      <a:cubicBezTo>
                        <a:pt x="24" y="198"/>
                        <a:pt x="24" y="198"/>
                        <a:pt x="25" y="199"/>
                      </a:cubicBezTo>
                      <a:cubicBezTo>
                        <a:pt x="25" y="198"/>
                        <a:pt x="25" y="198"/>
                        <a:pt x="25" y="198"/>
                      </a:cubicBezTo>
                      <a:cubicBezTo>
                        <a:pt x="23" y="197"/>
                        <a:pt x="23" y="197"/>
                        <a:pt x="23" y="197"/>
                      </a:cubicBezTo>
                      <a:moveTo>
                        <a:pt x="20" y="196"/>
                      </a:moveTo>
                      <a:cubicBezTo>
                        <a:pt x="20" y="196"/>
                        <a:pt x="20" y="196"/>
                        <a:pt x="20" y="196"/>
                      </a:cubicBezTo>
                      <a:cubicBezTo>
                        <a:pt x="20" y="196"/>
                        <a:pt x="20" y="196"/>
                        <a:pt x="21" y="197"/>
                      </a:cubicBezTo>
                      <a:cubicBezTo>
                        <a:pt x="21" y="196"/>
                        <a:pt x="21" y="196"/>
                        <a:pt x="21" y="196"/>
                      </a:cubicBezTo>
                      <a:cubicBezTo>
                        <a:pt x="20" y="196"/>
                        <a:pt x="20" y="196"/>
                        <a:pt x="20" y="196"/>
                      </a:cubicBezTo>
                      <a:moveTo>
                        <a:pt x="26" y="192"/>
                      </a:moveTo>
                      <a:cubicBezTo>
                        <a:pt x="26" y="194"/>
                        <a:pt x="25" y="195"/>
                        <a:pt x="24" y="197"/>
                      </a:cubicBezTo>
                      <a:cubicBezTo>
                        <a:pt x="24" y="197"/>
                        <a:pt x="25" y="197"/>
                        <a:pt x="25" y="197"/>
                      </a:cubicBezTo>
                      <a:cubicBezTo>
                        <a:pt x="26" y="196"/>
                        <a:pt x="27" y="195"/>
                        <a:pt x="28" y="193"/>
                      </a:cubicBezTo>
                      <a:cubicBezTo>
                        <a:pt x="27" y="193"/>
                        <a:pt x="27" y="193"/>
                        <a:pt x="26" y="192"/>
                      </a:cubicBezTo>
                      <a:moveTo>
                        <a:pt x="27" y="191"/>
                      </a:moveTo>
                      <a:cubicBezTo>
                        <a:pt x="27" y="192"/>
                        <a:pt x="27" y="192"/>
                        <a:pt x="27" y="192"/>
                      </a:cubicBezTo>
                      <a:cubicBezTo>
                        <a:pt x="27" y="192"/>
                        <a:pt x="28" y="192"/>
                        <a:pt x="28" y="193"/>
                      </a:cubicBezTo>
                      <a:cubicBezTo>
                        <a:pt x="28" y="192"/>
                        <a:pt x="28" y="192"/>
                        <a:pt x="28" y="192"/>
                      </a:cubicBezTo>
                      <a:cubicBezTo>
                        <a:pt x="28" y="192"/>
                        <a:pt x="27" y="192"/>
                        <a:pt x="27" y="191"/>
                      </a:cubicBezTo>
                      <a:moveTo>
                        <a:pt x="23" y="190"/>
                      </a:moveTo>
                      <a:cubicBezTo>
                        <a:pt x="22" y="192"/>
                        <a:pt x="21" y="193"/>
                        <a:pt x="20" y="195"/>
                      </a:cubicBezTo>
                      <a:cubicBezTo>
                        <a:pt x="20" y="195"/>
                        <a:pt x="21" y="195"/>
                        <a:pt x="21" y="195"/>
                      </a:cubicBezTo>
                      <a:cubicBezTo>
                        <a:pt x="21" y="195"/>
                        <a:pt x="21" y="195"/>
                        <a:pt x="21" y="195"/>
                      </a:cubicBezTo>
                      <a:cubicBezTo>
                        <a:pt x="22" y="194"/>
                        <a:pt x="22" y="194"/>
                        <a:pt x="22" y="194"/>
                      </a:cubicBezTo>
                      <a:cubicBezTo>
                        <a:pt x="24" y="191"/>
                        <a:pt x="24" y="191"/>
                        <a:pt x="24" y="191"/>
                      </a:cubicBezTo>
                      <a:cubicBezTo>
                        <a:pt x="24" y="191"/>
                        <a:pt x="23" y="190"/>
                        <a:pt x="23" y="190"/>
                      </a:cubicBezTo>
                      <a:moveTo>
                        <a:pt x="28" y="189"/>
                      </a:moveTo>
                      <a:cubicBezTo>
                        <a:pt x="28" y="190"/>
                        <a:pt x="28" y="190"/>
                        <a:pt x="28" y="190"/>
                      </a:cubicBezTo>
                      <a:cubicBezTo>
                        <a:pt x="29" y="190"/>
                        <a:pt x="29" y="190"/>
                        <a:pt x="29" y="190"/>
                      </a:cubicBezTo>
                      <a:cubicBezTo>
                        <a:pt x="29" y="190"/>
                        <a:pt x="30" y="190"/>
                        <a:pt x="30" y="190"/>
                      </a:cubicBezTo>
                      <a:cubicBezTo>
                        <a:pt x="28" y="189"/>
                        <a:pt x="28" y="189"/>
                        <a:pt x="28" y="189"/>
                      </a:cubicBezTo>
                      <a:moveTo>
                        <a:pt x="23" y="189"/>
                      </a:moveTo>
                      <a:cubicBezTo>
                        <a:pt x="23" y="189"/>
                        <a:pt x="23" y="189"/>
                        <a:pt x="23" y="190"/>
                      </a:cubicBezTo>
                      <a:cubicBezTo>
                        <a:pt x="24" y="190"/>
                        <a:pt x="24" y="190"/>
                        <a:pt x="24" y="190"/>
                      </a:cubicBezTo>
                      <a:cubicBezTo>
                        <a:pt x="24" y="190"/>
                        <a:pt x="24" y="190"/>
                        <a:pt x="24" y="190"/>
                      </a:cubicBezTo>
                      <a:cubicBezTo>
                        <a:pt x="24" y="190"/>
                        <a:pt x="24" y="189"/>
                        <a:pt x="23" y="189"/>
                      </a:cubicBezTo>
                      <a:moveTo>
                        <a:pt x="25" y="187"/>
                      </a:moveTo>
                      <a:cubicBezTo>
                        <a:pt x="25" y="187"/>
                        <a:pt x="25" y="187"/>
                        <a:pt x="24" y="187"/>
                      </a:cubicBezTo>
                      <a:cubicBezTo>
                        <a:pt x="25" y="188"/>
                        <a:pt x="25" y="188"/>
                        <a:pt x="25" y="188"/>
                      </a:cubicBezTo>
                      <a:cubicBezTo>
                        <a:pt x="26" y="188"/>
                        <a:pt x="26" y="188"/>
                        <a:pt x="26" y="188"/>
                      </a:cubicBezTo>
                      <a:cubicBezTo>
                        <a:pt x="25" y="187"/>
                        <a:pt x="25" y="187"/>
                        <a:pt x="25" y="187"/>
                      </a:cubicBezTo>
                      <a:moveTo>
                        <a:pt x="31" y="184"/>
                      </a:moveTo>
                      <a:cubicBezTo>
                        <a:pt x="31" y="185"/>
                        <a:pt x="30" y="186"/>
                        <a:pt x="30" y="187"/>
                      </a:cubicBezTo>
                      <a:cubicBezTo>
                        <a:pt x="30" y="187"/>
                        <a:pt x="31" y="188"/>
                        <a:pt x="31" y="188"/>
                      </a:cubicBezTo>
                      <a:cubicBezTo>
                        <a:pt x="32" y="187"/>
                        <a:pt x="32" y="186"/>
                        <a:pt x="33" y="185"/>
                      </a:cubicBezTo>
                      <a:cubicBezTo>
                        <a:pt x="32" y="185"/>
                        <a:pt x="32" y="185"/>
                        <a:pt x="31" y="184"/>
                      </a:cubicBezTo>
                      <a:moveTo>
                        <a:pt x="32" y="184"/>
                      </a:moveTo>
                      <a:cubicBezTo>
                        <a:pt x="32" y="184"/>
                        <a:pt x="32" y="184"/>
                        <a:pt x="32" y="184"/>
                      </a:cubicBezTo>
                      <a:cubicBezTo>
                        <a:pt x="32" y="184"/>
                        <a:pt x="33" y="184"/>
                        <a:pt x="33" y="184"/>
                      </a:cubicBezTo>
                      <a:cubicBezTo>
                        <a:pt x="33" y="184"/>
                        <a:pt x="33" y="184"/>
                        <a:pt x="33" y="184"/>
                      </a:cubicBezTo>
                      <a:cubicBezTo>
                        <a:pt x="33" y="184"/>
                        <a:pt x="32" y="184"/>
                        <a:pt x="32" y="184"/>
                      </a:cubicBezTo>
                      <a:moveTo>
                        <a:pt x="28" y="182"/>
                      </a:moveTo>
                      <a:cubicBezTo>
                        <a:pt x="27" y="183"/>
                        <a:pt x="26" y="184"/>
                        <a:pt x="26" y="185"/>
                      </a:cubicBezTo>
                      <a:cubicBezTo>
                        <a:pt x="26" y="185"/>
                        <a:pt x="27" y="185"/>
                        <a:pt x="27" y="186"/>
                      </a:cubicBezTo>
                      <a:cubicBezTo>
                        <a:pt x="29" y="183"/>
                        <a:pt x="29" y="183"/>
                        <a:pt x="29" y="183"/>
                      </a:cubicBezTo>
                      <a:cubicBezTo>
                        <a:pt x="28" y="183"/>
                        <a:pt x="28" y="182"/>
                        <a:pt x="28" y="182"/>
                      </a:cubicBezTo>
                      <a:moveTo>
                        <a:pt x="27" y="182"/>
                      </a:moveTo>
                      <a:cubicBezTo>
                        <a:pt x="26" y="183"/>
                        <a:pt x="26" y="184"/>
                        <a:pt x="25" y="185"/>
                      </a:cubicBezTo>
                      <a:cubicBezTo>
                        <a:pt x="25" y="185"/>
                        <a:pt x="25" y="185"/>
                        <a:pt x="25" y="185"/>
                      </a:cubicBezTo>
                      <a:cubicBezTo>
                        <a:pt x="26" y="184"/>
                        <a:pt x="26" y="183"/>
                        <a:pt x="27" y="182"/>
                      </a:cubicBezTo>
                      <a:cubicBezTo>
                        <a:pt x="27" y="182"/>
                        <a:pt x="27" y="182"/>
                        <a:pt x="27" y="182"/>
                      </a:cubicBezTo>
                      <a:moveTo>
                        <a:pt x="28" y="181"/>
                      </a:moveTo>
                      <a:cubicBezTo>
                        <a:pt x="28" y="181"/>
                        <a:pt x="28" y="181"/>
                        <a:pt x="28" y="181"/>
                      </a:cubicBezTo>
                      <a:cubicBezTo>
                        <a:pt x="28" y="181"/>
                        <a:pt x="29" y="182"/>
                        <a:pt x="29" y="182"/>
                      </a:cubicBezTo>
                      <a:cubicBezTo>
                        <a:pt x="29" y="182"/>
                        <a:pt x="29" y="182"/>
                        <a:pt x="29" y="182"/>
                      </a:cubicBezTo>
                      <a:cubicBezTo>
                        <a:pt x="29" y="182"/>
                        <a:pt x="28" y="181"/>
                        <a:pt x="28" y="181"/>
                      </a:cubicBezTo>
                      <a:moveTo>
                        <a:pt x="28" y="181"/>
                      </a:moveTo>
                      <a:cubicBezTo>
                        <a:pt x="27" y="181"/>
                        <a:pt x="27" y="181"/>
                        <a:pt x="27" y="181"/>
                      </a:cubicBezTo>
                      <a:cubicBezTo>
                        <a:pt x="28" y="181"/>
                        <a:pt x="28" y="181"/>
                        <a:pt x="28" y="181"/>
                      </a:cubicBezTo>
                      <a:cubicBezTo>
                        <a:pt x="28" y="181"/>
                        <a:pt x="28" y="181"/>
                        <a:pt x="28" y="181"/>
                      </a:cubicBezTo>
                      <a:cubicBezTo>
                        <a:pt x="28" y="181"/>
                        <a:pt x="28" y="181"/>
                        <a:pt x="28" y="181"/>
                      </a:cubicBezTo>
                      <a:moveTo>
                        <a:pt x="34" y="181"/>
                      </a:moveTo>
                      <a:cubicBezTo>
                        <a:pt x="33" y="181"/>
                        <a:pt x="33" y="182"/>
                        <a:pt x="33" y="182"/>
                      </a:cubicBezTo>
                      <a:cubicBezTo>
                        <a:pt x="34" y="183"/>
                        <a:pt x="34" y="183"/>
                        <a:pt x="34" y="183"/>
                      </a:cubicBezTo>
                      <a:cubicBezTo>
                        <a:pt x="34" y="182"/>
                        <a:pt x="34" y="182"/>
                        <a:pt x="35" y="181"/>
                      </a:cubicBezTo>
                      <a:cubicBezTo>
                        <a:pt x="34" y="181"/>
                        <a:pt x="34" y="181"/>
                        <a:pt x="34" y="181"/>
                      </a:cubicBezTo>
                      <a:moveTo>
                        <a:pt x="30" y="179"/>
                      </a:moveTo>
                      <a:cubicBezTo>
                        <a:pt x="29" y="179"/>
                        <a:pt x="29" y="179"/>
                        <a:pt x="29" y="180"/>
                      </a:cubicBezTo>
                      <a:cubicBezTo>
                        <a:pt x="30" y="180"/>
                        <a:pt x="30" y="180"/>
                        <a:pt x="30" y="180"/>
                      </a:cubicBezTo>
                      <a:cubicBezTo>
                        <a:pt x="31" y="179"/>
                        <a:pt x="31" y="179"/>
                        <a:pt x="31" y="179"/>
                      </a:cubicBezTo>
                      <a:cubicBezTo>
                        <a:pt x="30" y="179"/>
                        <a:pt x="30" y="179"/>
                        <a:pt x="30" y="179"/>
                      </a:cubicBezTo>
                      <a:moveTo>
                        <a:pt x="29" y="178"/>
                      </a:moveTo>
                      <a:cubicBezTo>
                        <a:pt x="29" y="179"/>
                        <a:pt x="29" y="179"/>
                        <a:pt x="28" y="179"/>
                      </a:cubicBezTo>
                      <a:cubicBezTo>
                        <a:pt x="29" y="179"/>
                        <a:pt x="29" y="179"/>
                        <a:pt x="29" y="179"/>
                      </a:cubicBezTo>
                      <a:cubicBezTo>
                        <a:pt x="29" y="179"/>
                        <a:pt x="29" y="179"/>
                        <a:pt x="29" y="178"/>
                      </a:cubicBezTo>
                      <a:cubicBezTo>
                        <a:pt x="29" y="178"/>
                        <a:pt x="29" y="178"/>
                        <a:pt x="29" y="178"/>
                      </a:cubicBezTo>
                      <a:moveTo>
                        <a:pt x="39" y="172"/>
                      </a:moveTo>
                      <a:cubicBezTo>
                        <a:pt x="38" y="174"/>
                        <a:pt x="36" y="176"/>
                        <a:pt x="35" y="178"/>
                      </a:cubicBezTo>
                      <a:cubicBezTo>
                        <a:pt x="35" y="179"/>
                        <a:pt x="36" y="179"/>
                        <a:pt x="36" y="179"/>
                      </a:cubicBezTo>
                      <a:cubicBezTo>
                        <a:pt x="37" y="177"/>
                        <a:pt x="38" y="176"/>
                        <a:pt x="39" y="174"/>
                      </a:cubicBezTo>
                      <a:cubicBezTo>
                        <a:pt x="39" y="173"/>
                        <a:pt x="40" y="173"/>
                        <a:pt x="40" y="173"/>
                      </a:cubicBezTo>
                      <a:cubicBezTo>
                        <a:pt x="40" y="172"/>
                        <a:pt x="39" y="172"/>
                        <a:pt x="39" y="172"/>
                      </a:cubicBezTo>
                      <a:moveTo>
                        <a:pt x="35" y="169"/>
                      </a:moveTo>
                      <a:cubicBezTo>
                        <a:pt x="34" y="172"/>
                        <a:pt x="32" y="174"/>
                        <a:pt x="31" y="176"/>
                      </a:cubicBezTo>
                      <a:cubicBezTo>
                        <a:pt x="31" y="176"/>
                        <a:pt x="32" y="176"/>
                        <a:pt x="32" y="177"/>
                      </a:cubicBezTo>
                      <a:cubicBezTo>
                        <a:pt x="36" y="170"/>
                        <a:pt x="36" y="170"/>
                        <a:pt x="36" y="170"/>
                      </a:cubicBezTo>
                      <a:cubicBezTo>
                        <a:pt x="36" y="170"/>
                        <a:pt x="35" y="170"/>
                        <a:pt x="35" y="169"/>
                      </a:cubicBezTo>
                      <a:moveTo>
                        <a:pt x="34" y="169"/>
                      </a:moveTo>
                      <a:cubicBezTo>
                        <a:pt x="33" y="172"/>
                        <a:pt x="32" y="174"/>
                        <a:pt x="30" y="176"/>
                      </a:cubicBezTo>
                      <a:cubicBezTo>
                        <a:pt x="31" y="176"/>
                        <a:pt x="31" y="176"/>
                        <a:pt x="31" y="176"/>
                      </a:cubicBezTo>
                      <a:cubicBezTo>
                        <a:pt x="32" y="174"/>
                        <a:pt x="33" y="172"/>
                        <a:pt x="35" y="169"/>
                      </a:cubicBezTo>
                      <a:cubicBezTo>
                        <a:pt x="34" y="169"/>
                        <a:pt x="34" y="169"/>
                        <a:pt x="34" y="169"/>
                      </a:cubicBezTo>
                      <a:moveTo>
                        <a:pt x="41" y="169"/>
                      </a:moveTo>
                      <a:cubicBezTo>
                        <a:pt x="41" y="169"/>
                        <a:pt x="41" y="169"/>
                        <a:pt x="40" y="169"/>
                      </a:cubicBezTo>
                      <a:cubicBezTo>
                        <a:pt x="41" y="170"/>
                        <a:pt x="41" y="170"/>
                        <a:pt x="41" y="170"/>
                      </a:cubicBezTo>
                      <a:cubicBezTo>
                        <a:pt x="42" y="170"/>
                        <a:pt x="42" y="169"/>
                        <a:pt x="42" y="169"/>
                      </a:cubicBezTo>
                      <a:cubicBezTo>
                        <a:pt x="42" y="169"/>
                        <a:pt x="41" y="169"/>
                        <a:pt x="41" y="169"/>
                      </a:cubicBezTo>
                      <a:moveTo>
                        <a:pt x="37" y="166"/>
                      </a:moveTo>
                      <a:cubicBezTo>
                        <a:pt x="37" y="166"/>
                        <a:pt x="37" y="167"/>
                        <a:pt x="36" y="167"/>
                      </a:cubicBezTo>
                      <a:cubicBezTo>
                        <a:pt x="37" y="167"/>
                        <a:pt x="37" y="167"/>
                        <a:pt x="37" y="167"/>
                      </a:cubicBezTo>
                      <a:cubicBezTo>
                        <a:pt x="38" y="167"/>
                        <a:pt x="38" y="167"/>
                        <a:pt x="38" y="167"/>
                      </a:cubicBezTo>
                      <a:cubicBezTo>
                        <a:pt x="37" y="166"/>
                        <a:pt x="37" y="166"/>
                        <a:pt x="37" y="166"/>
                      </a:cubicBezTo>
                      <a:moveTo>
                        <a:pt x="36" y="166"/>
                      </a:moveTo>
                      <a:cubicBezTo>
                        <a:pt x="36" y="166"/>
                        <a:pt x="36" y="166"/>
                        <a:pt x="36" y="166"/>
                      </a:cubicBezTo>
                      <a:cubicBezTo>
                        <a:pt x="36" y="167"/>
                        <a:pt x="36" y="167"/>
                        <a:pt x="36" y="167"/>
                      </a:cubicBezTo>
                      <a:cubicBezTo>
                        <a:pt x="36" y="166"/>
                        <a:pt x="36" y="166"/>
                        <a:pt x="36" y="166"/>
                      </a:cubicBezTo>
                      <a:cubicBezTo>
                        <a:pt x="36" y="166"/>
                        <a:pt x="36" y="166"/>
                        <a:pt x="36" y="166"/>
                      </a:cubicBezTo>
                      <a:moveTo>
                        <a:pt x="46" y="161"/>
                      </a:moveTo>
                      <a:cubicBezTo>
                        <a:pt x="45" y="162"/>
                        <a:pt x="44" y="164"/>
                        <a:pt x="43" y="166"/>
                      </a:cubicBezTo>
                      <a:cubicBezTo>
                        <a:pt x="43" y="166"/>
                        <a:pt x="43" y="166"/>
                        <a:pt x="43" y="167"/>
                      </a:cubicBezTo>
                      <a:cubicBezTo>
                        <a:pt x="44" y="165"/>
                        <a:pt x="46" y="163"/>
                        <a:pt x="47" y="161"/>
                      </a:cubicBezTo>
                      <a:cubicBezTo>
                        <a:pt x="46" y="161"/>
                        <a:pt x="46" y="161"/>
                        <a:pt x="46" y="161"/>
                      </a:cubicBezTo>
                      <a:moveTo>
                        <a:pt x="46" y="159"/>
                      </a:moveTo>
                      <a:cubicBezTo>
                        <a:pt x="46" y="160"/>
                        <a:pt x="46" y="160"/>
                        <a:pt x="46" y="160"/>
                      </a:cubicBezTo>
                      <a:cubicBezTo>
                        <a:pt x="46" y="160"/>
                        <a:pt x="47" y="161"/>
                        <a:pt x="47" y="161"/>
                      </a:cubicBezTo>
                      <a:cubicBezTo>
                        <a:pt x="47" y="160"/>
                        <a:pt x="47" y="160"/>
                        <a:pt x="47" y="160"/>
                      </a:cubicBezTo>
                      <a:cubicBezTo>
                        <a:pt x="47" y="160"/>
                        <a:pt x="47" y="160"/>
                        <a:pt x="46" y="159"/>
                      </a:cubicBezTo>
                      <a:moveTo>
                        <a:pt x="41" y="158"/>
                      </a:moveTo>
                      <a:cubicBezTo>
                        <a:pt x="40" y="160"/>
                        <a:pt x="39" y="162"/>
                        <a:pt x="38" y="164"/>
                      </a:cubicBezTo>
                      <a:cubicBezTo>
                        <a:pt x="39" y="164"/>
                        <a:pt x="39" y="164"/>
                        <a:pt x="39" y="164"/>
                      </a:cubicBezTo>
                      <a:cubicBezTo>
                        <a:pt x="42" y="159"/>
                        <a:pt x="42" y="159"/>
                        <a:pt x="42" y="159"/>
                      </a:cubicBezTo>
                      <a:cubicBezTo>
                        <a:pt x="42" y="158"/>
                        <a:pt x="42" y="158"/>
                        <a:pt x="41" y="158"/>
                      </a:cubicBezTo>
                      <a:moveTo>
                        <a:pt x="41" y="158"/>
                      </a:moveTo>
                      <a:cubicBezTo>
                        <a:pt x="40" y="159"/>
                        <a:pt x="39" y="161"/>
                        <a:pt x="37" y="163"/>
                      </a:cubicBezTo>
                      <a:cubicBezTo>
                        <a:pt x="38" y="163"/>
                        <a:pt x="38" y="163"/>
                        <a:pt x="38" y="163"/>
                      </a:cubicBezTo>
                      <a:cubicBezTo>
                        <a:pt x="39" y="162"/>
                        <a:pt x="40" y="160"/>
                        <a:pt x="41" y="159"/>
                      </a:cubicBezTo>
                      <a:cubicBezTo>
                        <a:pt x="41" y="158"/>
                        <a:pt x="41" y="158"/>
                        <a:pt x="41" y="158"/>
                      </a:cubicBezTo>
                      <a:cubicBezTo>
                        <a:pt x="41" y="158"/>
                        <a:pt x="41" y="158"/>
                        <a:pt x="41" y="158"/>
                      </a:cubicBezTo>
                      <a:moveTo>
                        <a:pt x="42" y="157"/>
                      </a:moveTo>
                      <a:cubicBezTo>
                        <a:pt x="42" y="157"/>
                        <a:pt x="42" y="157"/>
                        <a:pt x="42" y="158"/>
                      </a:cubicBezTo>
                      <a:cubicBezTo>
                        <a:pt x="42" y="158"/>
                        <a:pt x="42" y="158"/>
                        <a:pt x="43" y="158"/>
                      </a:cubicBezTo>
                      <a:cubicBezTo>
                        <a:pt x="43" y="157"/>
                        <a:pt x="43" y="157"/>
                        <a:pt x="43" y="157"/>
                      </a:cubicBezTo>
                      <a:cubicBezTo>
                        <a:pt x="43" y="157"/>
                        <a:pt x="42" y="157"/>
                        <a:pt x="42" y="157"/>
                      </a:cubicBezTo>
                      <a:moveTo>
                        <a:pt x="41" y="156"/>
                      </a:move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2" y="157"/>
                        <a:pt x="42" y="157"/>
                        <a:pt x="42" y="157"/>
                      </a:cubicBezTo>
                      <a:cubicBezTo>
                        <a:pt x="42" y="157"/>
                        <a:pt x="42" y="156"/>
                        <a:pt x="41" y="156"/>
                      </a:cubicBezTo>
                      <a:moveTo>
                        <a:pt x="49" y="155"/>
                      </a:moveTo>
                      <a:cubicBezTo>
                        <a:pt x="49" y="155"/>
                        <a:pt x="49" y="155"/>
                        <a:pt x="49" y="155"/>
                      </a:cubicBezTo>
                      <a:cubicBezTo>
                        <a:pt x="49" y="155"/>
                        <a:pt x="50" y="155"/>
                        <a:pt x="50" y="155"/>
                      </a:cubicBezTo>
                      <a:cubicBezTo>
                        <a:pt x="50" y="155"/>
                        <a:pt x="50" y="155"/>
                        <a:pt x="50" y="155"/>
                      </a:cubicBezTo>
                      <a:cubicBezTo>
                        <a:pt x="50" y="155"/>
                        <a:pt x="49" y="155"/>
                        <a:pt x="49" y="155"/>
                      </a:cubicBezTo>
                      <a:moveTo>
                        <a:pt x="45" y="152"/>
                      </a:move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5" y="153"/>
                        <a:pt x="45" y="153"/>
                        <a:pt x="46" y="153"/>
                      </a:cubicBezTo>
                      <a:cubicBezTo>
                        <a:pt x="46" y="153"/>
                        <a:pt x="46" y="153"/>
                        <a:pt x="46" y="153"/>
                      </a:cubicBezTo>
                      <a:cubicBezTo>
                        <a:pt x="45" y="153"/>
                        <a:pt x="45" y="152"/>
                        <a:pt x="45" y="152"/>
                      </a:cubicBezTo>
                      <a:moveTo>
                        <a:pt x="45" y="152"/>
                      </a:move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5" y="152"/>
                        <a:pt x="45" y="152"/>
                        <a:pt x="46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moveTo>
                        <a:pt x="45" y="152"/>
                      </a:move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5" y="152"/>
                        <a:pt x="45" y="152"/>
                        <a:pt x="46" y="152"/>
                      </a:cubicBezTo>
                      <a:cubicBezTo>
                        <a:pt x="46" y="152"/>
                        <a:pt x="46" y="152"/>
                        <a:pt x="46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moveTo>
                        <a:pt x="44" y="152"/>
                      </a:moveTo>
                      <a:cubicBezTo>
                        <a:pt x="44" y="152"/>
                        <a:pt x="44" y="152"/>
                        <a:pt x="44" y="152"/>
                      </a:cubicBezTo>
                      <a:cubicBezTo>
                        <a:pt x="44" y="152"/>
                        <a:pt x="44" y="152"/>
                        <a:pt x="44" y="152"/>
                      </a:cubicBezTo>
                      <a:cubicBezTo>
                        <a:pt x="44" y="152"/>
                        <a:pt x="44" y="152"/>
                        <a:pt x="44" y="152"/>
                      </a:cubicBezTo>
                      <a:cubicBezTo>
                        <a:pt x="44" y="152"/>
                        <a:pt x="44" y="152"/>
                        <a:pt x="44" y="152"/>
                      </a:cubicBezTo>
                      <a:moveTo>
                        <a:pt x="44" y="152"/>
                      </a:moveTo>
                      <a:cubicBezTo>
                        <a:pt x="44" y="152"/>
                        <a:pt x="44" y="152"/>
                        <a:pt x="44" y="152"/>
                      </a:cubicBezTo>
                      <a:cubicBezTo>
                        <a:pt x="44" y="152"/>
                        <a:pt x="44" y="152"/>
                        <a:pt x="45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4" y="152"/>
                        <a:pt x="44" y="152"/>
                        <a:pt x="44" y="152"/>
                      </a:cubicBezTo>
                      <a:moveTo>
                        <a:pt x="44" y="152"/>
                      </a:moveTo>
                      <a:cubicBezTo>
                        <a:pt x="44" y="152"/>
                        <a:pt x="44" y="152"/>
                        <a:pt x="44" y="152"/>
                      </a:cubicBezTo>
                      <a:cubicBezTo>
                        <a:pt x="44" y="152"/>
                        <a:pt x="44" y="152"/>
                        <a:pt x="45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5" y="152"/>
                        <a:pt x="44" y="152"/>
                        <a:pt x="44" y="152"/>
                      </a:cubicBezTo>
                      <a:moveTo>
                        <a:pt x="45" y="152"/>
                      </a:move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5" y="152"/>
                        <a:pt x="45" y="152"/>
                        <a:pt x="46" y="152"/>
                      </a:cubicBezTo>
                      <a:cubicBezTo>
                        <a:pt x="46" y="152"/>
                        <a:pt x="46" y="152"/>
                        <a:pt x="46" y="152"/>
                      </a:cubicBezTo>
                      <a:cubicBezTo>
                        <a:pt x="46" y="152"/>
                        <a:pt x="46" y="152"/>
                        <a:pt x="46" y="152"/>
                      </a:cubicBezTo>
                      <a:cubicBezTo>
                        <a:pt x="46" y="152"/>
                        <a:pt x="45" y="152"/>
                        <a:pt x="45" y="152"/>
                      </a:cubicBezTo>
                      <a:moveTo>
                        <a:pt x="44" y="151"/>
                      </a:moveTo>
                      <a:cubicBezTo>
                        <a:pt x="44" y="151"/>
                        <a:pt x="44" y="151"/>
                        <a:pt x="44" y="152"/>
                      </a:cubicBezTo>
                      <a:cubicBezTo>
                        <a:pt x="44" y="152"/>
                        <a:pt x="45" y="152"/>
                        <a:pt x="45" y="152"/>
                      </a:cubicBezTo>
                      <a:cubicBezTo>
                        <a:pt x="45" y="152"/>
                        <a:pt x="45" y="152"/>
                        <a:pt x="45" y="151"/>
                      </a:cubicBezTo>
                      <a:cubicBezTo>
                        <a:pt x="45" y="151"/>
                        <a:pt x="45" y="151"/>
                        <a:pt x="44" y="151"/>
                      </a:cubicBezTo>
                      <a:moveTo>
                        <a:pt x="52" y="150"/>
                      </a:moveTo>
                      <a:cubicBezTo>
                        <a:pt x="51" y="151"/>
                        <a:pt x="50" y="153"/>
                        <a:pt x="50" y="154"/>
                      </a:cubicBezTo>
                      <a:cubicBezTo>
                        <a:pt x="50" y="154"/>
                        <a:pt x="50" y="154"/>
                        <a:pt x="51" y="154"/>
                      </a:cubicBezTo>
                      <a:cubicBezTo>
                        <a:pt x="51" y="153"/>
                        <a:pt x="52" y="152"/>
                        <a:pt x="53" y="150"/>
                      </a:cubicBezTo>
                      <a:cubicBezTo>
                        <a:pt x="53" y="150"/>
                        <a:pt x="52" y="150"/>
                        <a:pt x="52" y="150"/>
                      </a:cubicBezTo>
                      <a:moveTo>
                        <a:pt x="48" y="147"/>
                      </a:moveTo>
                      <a:cubicBezTo>
                        <a:pt x="47" y="149"/>
                        <a:pt x="46" y="150"/>
                        <a:pt x="45" y="151"/>
                      </a:cubicBezTo>
                      <a:cubicBezTo>
                        <a:pt x="46" y="151"/>
                        <a:pt x="46" y="152"/>
                        <a:pt x="46" y="152"/>
                      </a:cubicBezTo>
                      <a:cubicBezTo>
                        <a:pt x="48" y="148"/>
                        <a:pt x="48" y="148"/>
                        <a:pt x="48" y="148"/>
                      </a:cubicBezTo>
                      <a:cubicBezTo>
                        <a:pt x="48" y="148"/>
                        <a:pt x="48" y="147"/>
                        <a:pt x="48" y="147"/>
                      </a:cubicBezTo>
                      <a:moveTo>
                        <a:pt x="47" y="147"/>
                      </a:moveTo>
                      <a:cubicBezTo>
                        <a:pt x="46" y="148"/>
                        <a:pt x="45" y="149"/>
                        <a:pt x="45" y="151"/>
                      </a:cubicBezTo>
                      <a:cubicBezTo>
                        <a:pt x="45" y="151"/>
                        <a:pt x="45" y="151"/>
                        <a:pt x="45" y="151"/>
                      </a:cubicBezTo>
                      <a:cubicBezTo>
                        <a:pt x="46" y="150"/>
                        <a:pt x="47" y="148"/>
                        <a:pt x="47" y="147"/>
                      </a:cubicBezTo>
                      <a:cubicBezTo>
                        <a:pt x="47" y="147"/>
                        <a:pt x="47" y="147"/>
                        <a:pt x="47" y="147"/>
                      </a:cubicBezTo>
                      <a:moveTo>
                        <a:pt x="54" y="146"/>
                      </a:moveTo>
                      <a:cubicBezTo>
                        <a:pt x="54" y="147"/>
                        <a:pt x="54" y="147"/>
                        <a:pt x="54" y="147"/>
                      </a:cubicBezTo>
                      <a:cubicBezTo>
                        <a:pt x="54" y="147"/>
                        <a:pt x="54" y="148"/>
                        <a:pt x="54" y="148"/>
                      </a:cubicBezTo>
                      <a:cubicBezTo>
                        <a:pt x="55" y="147"/>
                        <a:pt x="55" y="147"/>
                        <a:pt x="55" y="147"/>
                      </a:cubicBezTo>
                      <a:cubicBezTo>
                        <a:pt x="55" y="147"/>
                        <a:pt x="54" y="147"/>
                        <a:pt x="54" y="146"/>
                      </a:cubicBezTo>
                      <a:moveTo>
                        <a:pt x="54" y="146"/>
                      </a:moveTo>
                      <a:cubicBezTo>
                        <a:pt x="54" y="146"/>
                        <a:pt x="54" y="146"/>
                        <a:pt x="54" y="146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5" y="146"/>
                        <a:pt x="55" y="146"/>
                        <a:pt x="54" y="146"/>
                      </a:cubicBezTo>
                      <a:moveTo>
                        <a:pt x="55" y="145"/>
                      </a:moveTo>
                      <a:cubicBezTo>
                        <a:pt x="55" y="145"/>
                        <a:pt x="55" y="146"/>
                        <a:pt x="55" y="146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5" y="146"/>
                        <a:pt x="55" y="146"/>
                        <a:pt x="56" y="146"/>
                      </a:cubicBezTo>
                      <a:cubicBezTo>
                        <a:pt x="55" y="146"/>
                        <a:pt x="55" y="145"/>
                        <a:pt x="55" y="145"/>
                      </a:cubicBezTo>
                      <a:moveTo>
                        <a:pt x="55" y="144"/>
                      </a:moveTo>
                      <a:cubicBezTo>
                        <a:pt x="55" y="144"/>
                        <a:pt x="55" y="145"/>
                        <a:pt x="55" y="145"/>
                      </a:cubicBezTo>
                      <a:cubicBezTo>
                        <a:pt x="55" y="145"/>
                        <a:pt x="56" y="145"/>
                        <a:pt x="56" y="145"/>
                      </a:cubicBezTo>
                      <a:cubicBezTo>
                        <a:pt x="56" y="145"/>
                        <a:pt x="56" y="145"/>
                        <a:pt x="56" y="145"/>
                      </a:cubicBezTo>
                      <a:cubicBezTo>
                        <a:pt x="56" y="145"/>
                        <a:pt x="56" y="144"/>
                        <a:pt x="55" y="144"/>
                      </a:cubicBezTo>
                      <a:moveTo>
                        <a:pt x="50" y="144"/>
                      </a:moveTo>
                      <a:cubicBezTo>
                        <a:pt x="49" y="144"/>
                        <a:pt x="49" y="144"/>
                        <a:pt x="49" y="145"/>
                      </a:cubicBezTo>
                      <a:cubicBezTo>
                        <a:pt x="49" y="145"/>
                        <a:pt x="50" y="145"/>
                        <a:pt x="50" y="145"/>
                      </a:cubicBezTo>
                      <a:cubicBezTo>
                        <a:pt x="50" y="145"/>
                        <a:pt x="50" y="145"/>
                        <a:pt x="50" y="144"/>
                      </a:cubicBezTo>
                      <a:cubicBezTo>
                        <a:pt x="50" y="144"/>
                        <a:pt x="50" y="144"/>
                        <a:pt x="50" y="144"/>
                      </a:cubicBezTo>
                      <a:moveTo>
                        <a:pt x="56" y="143"/>
                      </a:moveTo>
                      <a:cubicBezTo>
                        <a:pt x="56" y="144"/>
                        <a:pt x="56" y="144"/>
                        <a:pt x="56" y="144"/>
                      </a:cubicBezTo>
                      <a:cubicBezTo>
                        <a:pt x="56" y="144"/>
                        <a:pt x="56" y="144"/>
                        <a:pt x="56" y="144"/>
                      </a:cubicBezTo>
                      <a:cubicBezTo>
                        <a:pt x="56" y="144"/>
                        <a:pt x="57" y="144"/>
                        <a:pt x="57" y="144"/>
                      </a:cubicBezTo>
                      <a:cubicBezTo>
                        <a:pt x="56" y="144"/>
                        <a:pt x="56" y="144"/>
                        <a:pt x="56" y="143"/>
                      </a:cubicBezTo>
                      <a:moveTo>
                        <a:pt x="49" y="143"/>
                      </a:moveTo>
                      <a:cubicBezTo>
                        <a:pt x="49" y="144"/>
                        <a:pt x="49" y="144"/>
                        <a:pt x="49" y="144"/>
                      </a:cubicBezTo>
                      <a:cubicBezTo>
                        <a:pt x="49" y="144"/>
                        <a:pt x="49" y="144"/>
                        <a:pt x="49" y="144"/>
                      </a:cubicBezTo>
                      <a:cubicBezTo>
                        <a:pt x="49" y="144"/>
                        <a:pt x="49" y="144"/>
                        <a:pt x="49" y="144"/>
                      </a:cubicBezTo>
                      <a:cubicBezTo>
                        <a:pt x="49" y="144"/>
                        <a:pt x="49" y="143"/>
                        <a:pt x="49" y="143"/>
                      </a:cubicBezTo>
                      <a:moveTo>
                        <a:pt x="50" y="143"/>
                      </a:move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3"/>
                        <a:pt x="50" y="144"/>
                        <a:pt x="51" y="144"/>
                      </a:cubicBezTo>
                      <a:cubicBezTo>
                        <a:pt x="51" y="144"/>
                        <a:pt x="51" y="144"/>
                        <a:pt x="51" y="144"/>
                      </a:cubicBezTo>
                      <a:cubicBezTo>
                        <a:pt x="50" y="144"/>
                        <a:pt x="50" y="143"/>
                        <a:pt x="50" y="143"/>
                      </a:cubicBezTo>
                      <a:moveTo>
                        <a:pt x="49" y="143"/>
                      </a:moveTo>
                      <a:cubicBezTo>
                        <a:pt x="49" y="143"/>
                        <a:pt x="49" y="143"/>
                        <a:pt x="49" y="143"/>
                      </a:cubicBezTo>
                      <a:cubicBezTo>
                        <a:pt x="49" y="143"/>
                        <a:pt x="50" y="143"/>
                        <a:pt x="50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3"/>
                        <a:pt x="49" y="143"/>
                        <a:pt x="49" y="143"/>
                      </a:cubicBezTo>
                      <a:moveTo>
                        <a:pt x="50" y="143"/>
                      </a:move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3"/>
                        <a:pt x="51" y="143"/>
                        <a:pt x="51" y="144"/>
                      </a:cubicBezTo>
                      <a:cubicBezTo>
                        <a:pt x="51" y="143"/>
                        <a:pt x="51" y="143"/>
                        <a:pt x="51" y="143"/>
                      </a:cubicBezTo>
                      <a:cubicBezTo>
                        <a:pt x="51" y="143"/>
                        <a:pt x="51" y="143"/>
                        <a:pt x="50" y="143"/>
                      </a:cubicBezTo>
                      <a:moveTo>
                        <a:pt x="50" y="142"/>
                      </a:moveTo>
                      <a:cubicBezTo>
                        <a:pt x="50" y="142"/>
                        <a:pt x="50" y="143"/>
                        <a:pt x="49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3"/>
                        <a:pt x="50" y="143"/>
                        <a:pt x="50" y="142"/>
                      </a:cubicBezTo>
                      <a:cubicBezTo>
                        <a:pt x="50" y="142"/>
                        <a:pt x="50" y="142"/>
                        <a:pt x="50" y="142"/>
                      </a:cubicBezTo>
                      <a:moveTo>
                        <a:pt x="57" y="142"/>
                      </a:moveTo>
                      <a:cubicBezTo>
                        <a:pt x="57" y="142"/>
                        <a:pt x="57" y="142"/>
                        <a:pt x="57" y="142"/>
                      </a:cubicBezTo>
                      <a:cubicBezTo>
                        <a:pt x="57" y="142"/>
                        <a:pt x="57" y="142"/>
                        <a:pt x="57" y="142"/>
                      </a:cubicBezTo>
                      <a:cubicBezTo>
                        <a:pt x="58" y="142"/>
                        <a:pt x="58" y="142"/>
                        <a:pt x="58" y="142"/>
                      </a:cubicBezTo>
                      <a:cubicBezTo>
                        <a:pt x="57" y="142"/>
                        <a:pt x="57" y="142"/>
                        <a:pt x="57" y="142"/>
                      </a:cubicBezTo>
                      <a:moveTo>
                        <a:pt x="51" y="141"/>
                      </a:moveTo>
                      <a:cubicBezTo>
                        <a:pt x="51" y="142"/>
                        <a:pt x="51" y="142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2" y="142"/>
                        <a:pt x="52" y="142"/>
                        <a:pt x="52" y="142"/>
                      </a:cubicBezTo>
                      <a:cubicBezTo>
                        <a:pt x="51" y="142"/>
                        <a:pt x="51" y="142"/>
                        <a:pt x="51" y="141"/>
                      </a:cubicBezTo>
                      <a:moveTo>
                        <a:pt x="50" y="141"/>
                      </a:moveTo>
                      <a:cubicBezTo>
                        <a:pt x="50" y="141"/>
                        <a:pt x="50" y="142"/>
                        <a:pt x="50" y="142"/>
                      </a:cubicBezTo>
                      <a:cubicBezTo>
                        <a:pt x="50" y="142"/>
                        <a:pt x="50" y="142"/>
                        <a:pt x="50" y="142"/>
                      </a:cubicBezTo>
                      <a:cubicBezTo>
                        <a:pt x="50" y="142"/>
                        <a:pt x="51" y="142"/>
                        <a:pt x="51" y="141"/>
                      </a:cubicBezTo>
                      <a:cubicBezTo>
                        <a:pt x="51" y="141"/>
                        <a:pt x="50" y="141"/>
                        <a:pt x="50" y="141"/>
                      </a:cubicBezTo>
                      <a:moveTo>
                        <a:pt x="51" y="141"/>
                      </a:moveTo>
                      <a:cubicBezTo>
                        <a:pt x="51" y="141"/>
                        <a:pt x="51" y="141"/>
                        <a:pt x="51" y="141"/>
                      </a:cubicBezTo>
                      <a:cubicBezTo>
                        <a:pt x="51" y="141"/>
                        <a:pt x="52" y="142"/>
                        <a:pt x="52" y="142"/>
                      </a:cubicBezTo>
                      <a:cubicBezTo>
                        <a:pt x="52" y="142"/>
                        <a:pt x="52" y="141"/>
                        <a:pt x="52" y="141"/>
                      </a:cubicBezTo>
                      <a:cubicBezTo>
                        <a:pt x="52" y="141"/>
                        <a:pt x="52" y="141"/>
                        <a:pt x="51" y="141"/>
                      </a:cubicBezTo>
                      <a:moveTo>
                        <a:pt x="51" y="140"/>
                      </a:moveTo>
                      <a:cubicBezTo>
                        <a:pt x="51" y="141"/>
                        <a:pt x="51" y="141"/>
                        <a:pt x="51" y="141"/>
                      </a:cubicBezTo>
                      <a:cubicBezTo>
                        <a:pt x="51" y="141"/>
                        <a:pt x="51" y="141"/>
                        <a:pt x="51" y="141"/>
                      </a:cubicBezTo>
                      <a:cubicBezTo>
                        <a:pt x="51" y="141"/>
                        <a:pt x="51" y="141"/>
                        <a:pt x="51" y="141"/>
                      </a:cubicBezTo>
                      <a:cubicBezTo>
                        <a:pt x="51" y="140"/>
                        <a:pt x="51" y="140"/>
                        <a:pt x="51" y="140"/>
                      </a:cubicBezTo>
                      <a:moveTo>
                        <a:pt x="59" y="137"/>
                      </a:moveTo>
                      <a:cubicBezTo>
                        <a:pt x="59" y="139"/>
                        <a:pt x="58" y="140"/>
                        <a:pt x="57" y="142"/>
                      </a:cubicBezTo>
                      <a:cubicBezTo>
                        <a:pt x="57" y="142"/>
                        <a:pt x="57" y="142"/>
                        <a:pt x="58" y="142"/>
                      </a:cubicBezTo>
                      <a:cubicBezTo>
                        <a:pt x="58" y="141"/>
                        <a:pt x="59" y="139"/>
                        <a:pt x="60" y="138"/>
                      </a:cubicBezTo>
                      <a:cubicBezTo>
                        <a:pt x="60" y="138"/>
                        <a:pt x="60" y="138"/>
                        <a:pt x="59" y="137"/>
                      </a:cubicBezTo>
                      <a:moveTo>
                        <a:pt x="55" y="135"/>
                      </a:moveTo>
                      <a:cubicBezTo>
                        <a:pt x="54" y="136"/>
                        <a:pt x="53" y="137"/>
                        <a:pt x="52" y="139"/>
                      </a:cubicBezTo>
                      <a:cubicBezTo>
                        <a:pt x="52" y="139"/>
                        <a:pt x="53" y="140"/>
                        <a:pt x="53" y="140"/>
                      </a:cubicBezTo>
                      <a:cubicBezTo>
                        <a:pt x="54" y="138"/>
                        <a:pt x="55" y="137"/>
                        <a:pt x="56" y="135"/>
                      </a:cubicBezTo>
                      <a:cubicBezTo>
                        <a:pt x="55" y="135"/>
                        <a:pt x="55" y="135"/>
                        <a:pt x="55" y="135"/>
                      </a:cubicBezTo>
                      <a:moveTo>
                        <a:pt x="54" y="134"/>
                      </a:moveTo>
                      <a:cubicBezTo>
                        <a:pt x="54" y="136"/>
                        <a:pt x="53" y="137"/>
                        <a:pt x="52" y="139"/>
                      </a:cubicBezTo>
                      <a:cubicBezTo>
                        <a:pt x="52" y="139"/>
                        <a:pt x="52" y="139"/>
                        <a:pt x="52" y="139"/>
                      </a:cubicBezTo>
                      <a:cubicBezTo>
                        <a:pt x="53" y="137"/>
                        <a:pt x="54" y="136"/>
                        <a:pt x="55" y="135"/>
                      </a:cubicBezTo>
                      <a:cubicBezTo>
                        <a:pt x="55" y="134"/>
                        <a:pt x="54" y="134"/>
                        <a:pt x="54" y="134"/>
                      </a:cubicBezTo>
                      <a:moveTo>
                        <a:pt x="62" y="133"/>
                      </a:moveTo>
                      <a:cubicBezTo>
                        <a:pt x="62" y="133"/>
                        <a:pt x="62" y="133"/>
                        <a:pt x="62" y="133"/>
                      </a:cubicBezTo>
                      <a:cubicBezTo>
                        <a:pt x="62" y="133"/>
                        <a:pt x="62" y="134"/>
                        <a:pt x="63" y="134"/>
                      </a:cubicBezTo>
                      <a:cubicBezTo>
                        <a:pt x="63" y="134"/>
                        <a:pt x="63" y="134"/>
                        <a:pt x="63" y="134"/>
                      </a:cubicBezTo>
                      <a:cubicBezTo>
                        <a:pt x="62" y="133"/>
                        <a:pt x="62" y="133"/>
                        <a:pt x="62" y="133"/>
                      </a:cubicBezTo>
                      <a:moveTo>
                        <a:pt x="62" y="133"/>
                      </a:moveTo>
                      <a:cubicBezTo>
                        <a:pt x="62" y="133"/>
                        <a:pt x="62" y="133"/>
                        <a:pt x="62" y="133"/>
                      </a:cubicBezTo>
                      <a:cubicBezTo>
                        <a:pt x="62" y="133"/>
                        <a:pt x="63" y="133"/>
                        <a:pt x="63" y="133"/>
                      </a:cubicBezTo>
                      <a:cubicBezTo>
                        <a:pt x="63" y="133"/>
                        <a:pt x="63" y="133"/>
                        <a:pt x="63" y="133"/>
                      </a:cubicBezTo>
                      <a:cubicBezTo>
                        <a:pt x="63" y="133"/>
                        <a:pt x="62" y="133"/>
                        <a:pt x="62" y="133"/>
                      </a:cubicBezTo>
                      <a:moveTo>
                        <a:pt x="63" y="132"/>
                      </a:moveTo>
                      <a:cubicBezTo>
                        <a:pt x="63" y="132"/>
                        <a:pt x="62" y="132"/>
                        <a:pt x="62" y="133"/>
                      </a:cubicBezTo>
                      <a:cubicBezTo>
                        <a:pt x="63" y="133"/>
                        <a:pt x="63" y="133"/>
                        <a:pt x="63" y="133"/>
                      </a:cubicBezTo>
                      <a:cubicBezTo>
                        <a:pt x="63" y="133"/>
                        <a:pt x="63" y="133"/>
                        <a:pt x="63" y="132"/>
                      </a:cubicBezTo>
                      <a:cubicBezTo>
                        <a:pt x="63" y="132"/>
                        <a:pt x="63" y="132"/>
                        <a:pt x="63" y="132"/>
                      </a:cubicBezTo>
                      <a:moveTo>
                        <a:pt x="63" y="131"/>
                      </a:moveTo>
                      <a:cubicBezTo>
                        <a:pt x="63" y="131"/>
                        <a:pt x="63" y="132"/>
                        <a:pt x="63" y="132"/>
                      </a:cubicBezTo>
                      <a:cubicBezTo>
                        <a:pt x="63" y="132"/>
                        <a:pt x="63" y="132"/>
                        <a:pt x="64" y="132"/>
                      </a:cubicBezTo>
                      <a:cubicBezTo>
                        <a:pt x="64" y="132"/>
                        <a:pt x="64" y="132"/>
                        <a:pt x="64" y="132"/>
                      </a:cubicBezTo>
                      <a:cubicBezTo>
                        <a:pt x="64" y="131"/>
                        <a:pt x="63" y="131"/>
                        <a:pt x="63" y="131"/>
                      </a:cubicBezTo>
                      <a:moveTo>
                        <a:pt x="57" y="130"/>
                      </a:moveTo>
                      <a:cubicBezTo>
                        <a:pt x="57" y="130"/>
                        <a:pt x="57" y="130"/>
                        <a:pt x="57" y="130"/>
                      </a:cubicBezTo>
                      <a:cubicBezTo>
                        <a:pt x="58" y="130"/>
                        <a:pt x="58" y="130"/>
                        <a:pt x="58" y="130"/>
                      </a:cubicBezTo>
                      <a:cubicBezTo>
                        <a:pt x="58" y="130"/>
                        <a:pt x="58" y="130"/>
                        <a:pt x="58" y="130"/>
                      </a:cubicBezTo>
                      <a:cubicBezTo>
                        <a:pt x="58" y="130"/>
                        <a:pt x="58" y="130"/>
                        <a:pt x="57" y="130"/>
                      </a:cubicBezTo>
                      <a:moveTo>
                        <a:pt x="58" y="129"/>
                      </a:moveTo>
                      <a:cubicBezTo>
                        <a:pt x="58" y="129"/>
                        <a:pt x="58" y="129"/>
                        <a:pt x="57" y="130"/>
                      </a:cubicBezTo>
                      <a:cubicBezTo>
                        <a:pt x="58" y="130"/>
                        <a:pt x="58" y="130"/>
                        <a:pt x="58" y="130"/>
                      </a:cubicBezTo>
                      <a:cubicBezTo>
                        <a:pt x="59" y="130"/>
                        <a:pt x="59" y="130"/>
                        <a:pt x="59" y="130"/>
                      </a:cubicBezTo>
                      <a:cubicBezTo>
                        <a:pt x="59" y="129"/>
                        <a:pt x="58" y="129"/>
                        <a:pt x="58" y="129"/>
                      </a:cubicBezTo>
                      <a:moveTo>
                        <a:pt x="58" y="128"/>
                      </a:moveTo>
                      <a:cubicBezTo>
                        <a:pt x="58" y="129"/>
                        <a:pt x="58" y="129"/>
                        <a:pt x="58" y="129"/>
                      </a:cubicBezTo>
                      <a:cubicBezTo>
                        <a:pt x="58" y="129"/>
                        <a:pt x="59" y="129"/>
                        <a:pt x="59" y="129"/>
                      </a:cubicBezTo>
                      <a:cubicBezTo>
                        <a:pt x="59" y="129"/>
                        <a:pt x="59" y="129"/>
                        <a:pt x="59" y="129"/>
                      </a:cubicBezTo>
                      <a:cubicBezTo>
                        <a:pt x="59" y="129"/>
                        <a:pt x="59" y="129"/>
                        <a:pt x="58" y="128"/>
                      </a:cubicBezTo>
                      <a:moveTo>
                        <a:pt x="66" y="126"/>
                      </a:moveTo>
                      <a:cubicBezTo>
                        <a:pt x="66" y="126"/>
                        <a:pt x="66" y="126"/>
                        <a:pt x="66" y="127"/>
                      </a:cubicBezTo>
                      <a:cubicBezTo>
                        <a:pt x="66" y="127"/>
                        <a:pt x="66" y="127"/>
                        <a:pt x="67" y="127"/>
                      </a:cubicBezTo>
                      <a:cubicBezTo>
                        <a:pt x="67" y="127"/>
                        <a:pt x="67" y="127"/>
                        <a:pt x="67" y="126"/>
                      </a:cubicBezTo>
                      <a:cubicBezTo>
                        <a:pt x="67" y="126"/>
                        <a:pt x="66" y="126"/>
                        <a:pt x="66" y="126"/>
                      </a:cubicBezTo>
                      <a:moveTo>
                        <a:pt x="62" y="123"/>
                      </a:moveTo>
                      <a:cubicBezTo>
                        <a:pt x="62" y="124"/>
                        <a:pt x="62" y="124"/>
                        <a:pt x="61" y="124"/>
                      </a:cubicBezTo>
                      <a:cubicBezTo>
                        <a:pt x="62" y="124"/>
                        <a:pt x="62" y="124"/>
                        <a:pt x="62" y="124"/>
                      </a:cubicBezTo>
                      <a:cubicBezTo>
                        <a:pt x="62" y="124"/>
                        <a:pt x="62" y="124"/>
                        <a:pt x="62" y="124"/>
                      </a:cubicBezTo>
                      <a:cubicBezTo>
                        <a:pt x="62" y="124"/>
                        <a:pt x="62" y="124"/>
                        <a:pt x="62" y="123"/>
                      </a:cubicBezTo>
                      <a:moveTo>
                        <a:pt x="72" y="119"/>
                      </a:moveTo>
                      <a:cubicBezTo>
                        <a:pt x="71" y="121"/>
                        <a:pt x="71" y="121"/>
                        <a:pt x="71" y="121"/>
                      </a:cubicBezTo>
                      <a:cubicBezTo>
                        <a:pt x="71" y="121"/>
                        <a:pt x="71" y="121"/>
                        <a:pt x="71" y="121"/>
                      </a:cubicBezTo>
                      <a:cubicBezTo>
                        <a:pt x="72" y="121"/>
                        <a:pt x="72" y="120"/>
                        <a:pt x="72" y="119"/>
                      </a:cubicBezTo>
                      <a:cubicBezTo>
                        <a:pt x="72" y="119"/>
                        <a:pt x="72" y="119"/>
                        <a:pt x="72" y="119"/>
                      </a:cubicBezTo>
                      <a:moveTo>
                        <a:pt x="71" y="118"/>
                      </a:moveTo>
                      <a:cubicBezTo>
                        <a:pt x="70" y="119"/>
                        <a:pt x="70" y="120"/>
                        <a:pt x="70" y="120"/>
                      </a:cubicBezTo>
                      <a:cubicBezTo>
                        <a:pt x="70" y="120"/>
                        <a:pt x="70" y="121"/>
                        <a:pt x="70" y="121"/>
                      </a:cubicBezTo>
                      <a:cubicBezTo>
                        <a:pt x="71" y="120"/>
                        <a:pt x="71" y="119"/>
                        <a:pt x="71" y="119"/>
                      </a:cubicBezTo>
                      <a:cubicBezTo>
                        <a:pt x="71" y="119"/>
                        <a:pt x="71" y="118"/>
                        <a:pt x="71" y="118"/>
                      </a:cubicBezTo>
                      <a:moveTo>
                        <a:pt x="74" y="116"/>
                      </a:move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8"/>
                        <a:pt x="74" y="117"/>
                        <a:pt x="74" y="116"/>
                      </a:cubicBezTo>
                      <a:cubicBezTo>
                        <a:pt x="74" y="116"/>
                        <a:pt x="74" y="116"/>
                        <a:pt x="74" y="116"/>
                      </a:cubicBezTo>
                      <a:moveTo>
                        <a:pt x="66" y="116"/>
                      </a:moveTo>
                      <a:cubicBezTo>
                        <a:pt x="66" y="117"/>
                        <a:pt x="66" y="117"/>
                        <a:pt x="65" y="118"/>
                      </a:cubicBezTo>
                      <a:cubicBezTo>
                        <a:pt x="65" y="118"/>
                        <a:pt x="65" y="118"/>
                        <a:pt x="66" y="118"/>
                      </a:cubicBezTo>
                      <a:cubicBezTo>
                        <a:pt x="66" y="117"/>
                        <a:pt x="66" y="117"/>
                        <a:pt x="67" y="116"/>
                      </a:cubicBezTo>
                      <a:cubicBezTo>
                        <a:pt x="67" y="116"/>
                        <a:pt x="67" y="116"/>
                        <a:pt x="66" y="116"/>
                      </a:cubicBezTo>
                      <a:moveTo>
                        <a:pt x="72" y="115"/>
                      </a:moveTo>
                      <a:cubicBezTo>
                        <a:pt x="72" y="116"/>
                        <a:pt x="72" y="117"/>
                        <a:pt x="71" y="117"/>
                      </a:cubicBezTo>
                      <a:cubicBezTo>
                        <a:pt x="71" y="118"/>
                        <a:pt x="72" y="118"/>
                        <a:pt x="72" y="118"/>
                      </a:cubicBezTo>
                      <a:cubicBezTo>
                        <a:pt x="72" y="117"/>
                        <a:pt x="73" y="116"/>
                        <a:pt x="73" y="116"/>
                      </a:cubicBezTo>
                      <a:cubicBezTo>
                        <a:pt x="73" y="116"/>
                        <a:pt x="73" y="115"/>
                        <a:pt x="72" y="115"/>
                      </a:cubicBezTo>
                      <a:moveTo>
                        <a:pt x="68" y="113"/>
                      </a:moveTo>
                      <a:cubicBezTo>
                        <a:pt x="68" y="114"/>
                        <a:pt x="67" y="114"/>
                        <a:pt x="67" y="115"/>
                      </a:cubicBezTo>
                      <a:cubicBezTo>
                        <a:pt x="67" y="115"/>
                        <a:pt x="67" y="115"/>
                        <a:pt x="67" y="115"/>
                      </a:cubicBezTo>
                      <a:cubicBezTo>
                        <a:pt x="68" y="114"/>
                        <a:pt x="68" y="114"/>
                        <a:pt x="68" y="113"/>
                      </a:cubicBezTo>
                      <a:cubicBezTo>
                        <a:pt x="68" y="113"/>
                        <a:pt x="68" y="113"/>
                        <a:pt x="68" y="113"/>
                      </a:cubicBezTo>
                      <a:moveTo>
                        <a:pt x="81" y="104"/>
                      </a:moveTo>
                      <a:cubicBezTo>
                        <a:pt x="78" y="109"/>
                        <a:pt x="78" y="109"/>
                        <a:pt x="78" y="109"/>
                      </a:cubicBezTo>
                      <a:cubicBezTo>
                        <a:pt x="78" y="109"/>
                        <a:pt x="78" y="109"/>
                        <a:pt x="78" y="109"/>
                      </a:cubicBezTo>
                      <a:cubicBezTo>
                        <a:pt x="79" y="107"/>
                        <a:pt x="80" y="106"/>
                        <a:pt x="81" y="105"/>
                      </a:cubicBezTo>
                      <a:cubicBezTo>
                        <a:pt x="81" y="104"/>
                        <a:pt x="81" y="104"/>
                        <a:pt x="81" y="104"/>
                      </a:cubicBezTo>
                      <a:moveTo>
                        <a:pt x="79" y="104"/>
                      </a:moveTo>
                      <a:cubicBezTo>
                        <a:pt x="78" y="105"/>
                        <a:pt x="77" y="106"/>
                        <a:pt x="77" y="108"/>
                      </a:cubicBezTo>
                      <a:cubicBezTo>
                        <a:pt x="77" y="108"/>
                        <a:pt x="77" y="108"/>
                        <a:pt x="77" y="108"/>
                      </a:cubicBezTo>
                      <a:cubicBezTo>
                        <a:pt x="78" y="107"/>
                        <a:pt x="79" y="105"/>
                        <a:pt x="80" y="104"/>
                      </a:cubicBezTo>
                      <a:cubicBezTo>
                        <a:pt x="80" y="104"/>
                        <a:pt x="79" y="104"/>
                        <a:pt x="79" y="104"/>
                      </a:cubicBezTo>
                      <a:moveTo>
                        <a:pt x="75" y="101"/>
                      </a:moveTo>
                      <a:cubicBezTo>
                        <a:pt x="74" y="103"/>
                        <a:pt x="73" y="104"/>
                        <a:pt x="73" y="105"/>
                      </a:cubicBezTo>
                      <a:cubicBezTo>
                        <a:pt x="73" y="105"/>
                        <a:pt x="73" y="105"/>
                        <a:pt x="73" y="106"/>
                      </a:cubicBezTo>
                      <a:cubicBezTo>
                        <a:pt x="74" y="104"/>
                        <a:pt x="74" y="103"/>
                        <a:pt x="75" y="101"/>
                      </a:cubicBezTo>
                      <a:cubicBezTo>
                        <a:pt x="75" y="101"/>
                        <a:pt x="75" y="101"/>
                        <a:pt x="75" y="101"/>
                      </a:cubicBezTo>
                      <a:moveTo>
                        <a:pt x="91" y="86"/>
                      </a:moveTo>
                      <a:cubicBezTo>
                        <a:pt x="86" y="95"/>
                        <a:pt x="86" y="95"/>
                        <a:pt x="86" y="95"/>
                      </a:cubicBezTo>
                      <a:cubicBezTo>
                        <a:pt x="86" y="95"/>
                        <a:pt x="86" y="95"/>
                        <a:pt x="86" y="95"/>
                      </a:cubicBezTo>
                      <a:cubicBezTo>
                        <a:pt x="88" y="92"/>
                        <a:pt x="90" y="89"/>
                        <a:pt x="91" y="86"/>
                      </a:cubicBezTo>
                      <a:cubicBezTo>
                        <a:pt x="91" y="86"/>
                        <a:pt x="91" y="86"/>
                        <a:pt x="91" y="86"/>
                      </a:cubicBezTo>
                      <a:moveTo>
                        <a:pt x="90" y="85"/>
                      </a:moveTo>
                      <a:cubicBezTo>
                        <a:pt x="88" y="88"/>
                        <a:pt x="86" y="91"/>
                        <a:pt x="85" y="94"/>
                      </a:cubicBezTo>
                      <a:cubicBezTo>
                        <a:pt x="85" y="94"/>
                        <a:pt x="85" y="94"/>
                        <a:pt x="86" y="95"/>
                      </a:cubicBezTo>
                      <a:cubicBezTo>
                        <a:pt x="87" y="92"/>
                        <a:pt x="89" y="89"/>
                        <a:pt x="91" y="86"/>
                      </a:cubicBezTo>
                      <a:cubicBezTo>
                        <a:pt x="90" y="86"/>
                        <a:pt x="90" y="86"/>
                        <a:pt x="90" y="85"/>
                      </a:cubicBezTo>
                      <a:moveTo>
                        <a:pt x="86" y="83"/>
                      </a:moveTo>
                      <a:cubicBezTo>
                        <a:pt x="84" y="86"/>
                        <a:pt x="82" y="89"/>
                        <a:pt x="81" y="92"/>
                      </a:cubicBezTo>
                      <a:cubicBezTo>
                        <a:pt x="81" y="92"/>
                        <a:pt x="81" y="92"/>
                        <a:pt x="81" y="92"/>
                      </a:cubicBezTo>
                      <a:cubicBezTo>
                        <a:pt x="82" y="89"/>
                        <a:pt x="84" y="86"/>
                        <a:pt x="86" y="83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moveTo>
                        <a:pt x="86" y="83"/>
                      </a:move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cubicBezTo>
                        <a:pt x="86" y="83"/>
                        <a:pt x="86" y="83"/>
                        <a:pt x="86" y="83"/>
                      </a:cubicBezTo>
                      <a:moveTo>
                        <a:pt x="95" y="80"/>
                      </a:moveTo>
                      <a:cubicBezTo>
                        <a:pt x="95" y="80"/>
                        <a:pt x="95" y="80"/>
                        <a:pt x="95" y="80"/>
                      </a:cubicBezTo>
                      <a:cubicBezTo>
                        <a:pt x="95" y="80"/>
                        <a:pt x="95" y="80"/>
                        <a:pt x="95" y="80"/>
                      </a:cubicBezTo>
                      <a:cubicBezTo>
                        <a:pt x="95" y="80"/>
                        <a:pt x="95" y="80"/>
                        <a:pt x="95" y="80"/>
                      </a:cubicBezTo>
                      <a:cubicBezTo>
                        <a:pt x="95" y="80"/>
                        <a:pt x="95" y="80"/>
                        <a:pt x="95" y="80"/>
                      </a:cubicBezTo>
                      <a:moveTo>
                        <a:pt x="94" y="79"/>
                      </a:moveTo>
                      <a:cubicBezTo>
                        <a:pt x="94" y="79"/>
                        <a:pt x="94" y="79"/>
                        <a:pt x="94" y="79"/>
                      </a:cubicBezTo>
                      <a:cubicBezTo>
                        <a:pt x="94" y="79"/>
                        <a:pt x="94" y="79"/>
                        <a:pt x="95" y="79"/>
                      </a:cubicBezTo>
                      <a:cubicBezTo>
                        <a:pt x="95" y="79"/>
                        <a:pt x="95" y="79"/>
                        <a:pt x="95" y="79"/>
                      </a:cubicBezTo>
                      <a:cubicBezTo>
                        <a:pt x="94" y="79"/>
                        <a:pt x="94" y="79"/>
                        <a:pt x="94" y="79"/>
                      </a:cubicBezTo>
                      <a:moveTo>
                        <a:pt x="96" y="78"/>
                      </a:moveTo>
                      <a:cubicBezTo>
                        <a:pt x="95" y="79"/>
                        <a:pt x="95" y="79"/>
                        <a:pt x="95" y="79"/>
                      </a:cubicBezTo>
                      <a:cubicBezTo>
                        <a:pt x="95" y="79"/>
                        <a:pt x="95" y="80"/>
                        <a:pt x="95" y="80"/>
                      </a:cubicBezTo>
                      <a:cubicBezTo>
                        <a:pt x="96" y="79"/>
                        <a:pt x="96" y="78"/>
                        <a:pt x="96" y="78"/>
                      </a:cubicBezTo>
                      <a:cubicBezTo>
                        <a:pt x="96" y="78"/>
                        <a:pt x="96" y="78"/>
                        <a:pt x="96" y="78"/>
                      </a:cubicBezTo>
                      <a:moveTo>
                        <a:pt x="95" y="77"/>
                      </a:moveTo>
                      <a:cubicBezTo>
                        <a:pt x="94" y="77"/>
                        <a:pt x="94" y="78"/>
                        <a:pt x="94" y="79"/>
                      </a:cubicBezTo>
                      <a:cubicBezTo>
                        <a:pt x="94" y="79"/>
                        <a:pt x="94" y="79"/>
                        <a:pt x="95" y="79"/>
                      </a:cubicBezTo>
                      <a:cubicBezTo>
                        <a:pt x="95" y="78"/>
                        <a:pt x="95" y="78"/>
                        <a:pt x="96" y="77"/>
                      </a:cubicBezTo>
                      <a:cubicBezTo>
                        <a:pt x="95" y="77"/>
                        <a:pt x="95" y="77"/>
                        <a:pt x="95" y="77"/>
                      </a:cubicBezTo>
                      <a:moveTo>
                        <a:pt x="90" y="76"/>
                      </a:moveTo>
                      <a:cubicBezTo>
                        <a:pt x="90" y="76"/>
                        <a:pt x="90" y="76"/>
                        <a:pt x="90" y="76"/>
                      </a:cubicBezTo>
                      <a:cubicBezTo>
                        <a:pt x="90" y="76"/>
                        <a:pt x="90" y="76"/>
                        <a:pt x="90" y="76"/>
                      </a:cubicBezTo>
                      <a:cubicBezTo>
                        <a:pt x="90" y="76"/>
                        <a:pt x="90" y="76"/>
                        <a:pt x="90" y="76"/>
                      </a:cubicBezTo>
                      <a:cubicBezTo>
                        <a:pt x="90" y="76"/>
                        <a:pt x="90" y="76"/>
                        <a:pt x="90" y="76"/>
                      </a:cubicBezTo>
                      <a:moveTo>
                        <a:pt x="98" y="74"/>
                      </a:moveTo>
                      <a:cubicBezTo>
                        <a:pt x="97" y="76"/>
                        <a:pt x="97" y="76"/>
                        <a:pt x="97" y="76"/>
                      </a:cubicBezTo>
                      <a:cubicBezTo>
                        <a:pt x="97" y="76"/>
                        <a:pt x="97" y="76"/>
                        <a:pt x="97" y="76"/>
                      </a:cubicBezTo>
                      <a:cubicBezTo>
                        <a:pt x="98" y="76"/>
                        <a:pt x="98" y="75"/>
                        <a:pt x="98" y="74"/>
                      </a:cubicBezTo>
                      <a:cubicBezTo>
                        <a:pt x="98" y="74"/>
                        <a:pt x="98" y="74"/>
                        <a:pt x="98" y="74"/>
                      </a:cubicBezTo>
                      <a:moveTo>
                        <a:pt x="91" y="74"/>
                      </a:moveTo>
                      <a:cubicBezTo>
                        <a:pt x="90" y="75"/>
                        <a:pt x="90" y="76"/>
                        <a:pt x="90" y="76"/>
                      </a:cubicBezTo>
                      <a:cubicBezTo>
                        <a:pt x="90" y="76"/>
                        <a:pt x="90" y="76"/>
                        <a:pt x="90" y="76"/>
                      </a:cubicBezTo>
                      <a:cubicBezTo>
                        <a:pt x="90" y="76"/>
                        <a:pt x="90" y="75"/>
                        <a:pt x="91" y="74"/>
                      </a:cubicBezTo>
                      <a:cubicBezTo>
                        <a:pt x="91" y="74"/>
                        <a:pt x="91" y="74"/>
                        <a:pt x="91" y="74"/>
                      </a:cubicBezTo>
                      <a:moveTo>
                        <a:pt x="97" y="73"/>
                      </a:moveTo>
                      <a:cubicBezTo>
                        <a:pt x="96" y="74"/>
                        <a:pt x="96" y="75"/>
                        <a:pt x="96" y="75"/>
                      </a:cubicBezTo>
                      <a:cubicBezTo>
                        <a:pt x="96" y="76"/>
                        <a:pt x="96" y="76"/>
                        <a:pt x="97" y="76"/>
                      </a:cubicBezTo>
                      <a:cubicBezTo>
                        <a:pt x="97" y="75"/>
                        <a:pt x="97" y="75"/>
                        <a:pt x="98" y="74"/>
                      </a:cubicBezTo>
                      <a:cubicBezTo>
                        <a:pt x="97" y="74"/>
                        <a:pt x="97" y="74"/>
                        <a:pt x="97" y="73"/>
                      </a:cubicBezTo>
                      <a:moveTo>
                        <a:pt x="93" y="71"/>
                      </a:moveTo>
                      <a:cubicBezTo>
                        <a:pt x="92" y="72"/>
                        <a:pt x="92" y="72"/>
                        <a:pt x="92" y="73"/>
                      </a:cubicBezTo>
                      <a:cubicBezTo>
                        <a:pt x="92" y="73"/>
                        <a:pt x="92" y="73"/>
                        <a:pt x="92" y="73"/>
                      </a:cubicBezTo>
                      <a:cubicBezTo>
                        <a:pt x="92" y="72"/>
                        <a:pt x="92" y="72"/>
                        <a:pt x="93" y="71"/>
                      </a:cubicBezTo>
                      <a:cubicBezTo>
                        <a:pt x="93" y="71"/>
                        <a:pt x="93" y="71"/>
                        <a:pt x="93" y="71"/>
                      </a:cubicBezTo>
                      <a:moveTo>
                        <a:pt x="101" y="70"/>
                      </a:moveTo>
                      <a:cubicBezTo>
                        <a:pt x="100" y="71"/>
                        <a:pt x="100" y="71"/>
                        <a:pt x="100" y="71"/>
                      </a:cubicBezTo>
                      <a:cubicBezTo>
                        <a:pt x="100" y="71"/>
                        <a:pt x="100" y="71"/>
                        <a:pt x="100" y="71"/>
                      </a:cubicBezTo>
                      <a:cubicBezTo>
                        <a:pt x="100" y="71"/>
                        <a:pt x="101" y="71"/>
                        <a:pt x="101" y="70"/>
                      </a:cubicBezTo>
                      <a:cubicBezTo>
                        <a:pt x="101" y="70"/>
                        <a:pt x="101" y="70"/>
                        <a:pt x="101" y="70"/>
                      </a:cubicBezTo>
                      <a:moveTo>
                        <a:pt x="101" y="70"/>
                      </a:moveTo>
                      <a:cubicBezTo>
                        <a:pt x="101" y="70"/>
                        <a:pt x="101" y="70"/>
                        <a:pt x="101" y="70"/>
                      </a:cubicBezTo>
                      <a:cubicBezTo>
                        <a:pt x="101" y="70"/>
                        <a:pt x="101" y="70"/>
                        <a:pt x="101" y="70"/>
                      </a:cubicBezTo>
                      <a:cubicBezTo>
                        <a:pt x="101" y="70"/>
                        <a:pt x="101" y="70"/>
                        <a:pt x="101" y="70"/>
                      </a:cubicBezTo>
                      <a:cubicBezTo>
                        <a:pt x="101" y="70"/>
                        <a:pt x="101" y="70"/>
                        <a:pt x="101" y="70"/>
                      </a:cubicBezTo>
                      <a:moveTo>
                        <a:pt x="99" y="69"/>
                      </a:moveTo>
                      <a:cubicBezTo>
                        <a:pt x="99" y="70"/>
                        <a:pt x="99" y="70"/>
                        <a:pt x="98" y="70"/>
                      </a:cubicBezTo>
                      <a:cubicBezTo>
                        <a:pt x="99" y="71"/>
                        <a:pt x="99" y="71"/>
                        <a:pt x="99" y="71"/>
                      </a:cubicBezTo>
                      <a:cubicBezTo>
                        <a:pt x="100" y="71"/>
                        <a:pt x="100" y="70"/>
                        <a:pt x="100" y="70"/>
                      </a:cubicBezTo>
                      <a:cubicBezTo>
                        <a:pt x="100" y="70"/>
                        <a:pt x="99" y="70"/>
                        <a:pt x="99" y="69"/>
                      </a:cubicBezTo>
                      <a:moveTo>
                        <a:pt x="99" y="69"/>
                      </a:moveTo>
                      <a:cubicBezTo>
                        <a:pt x="99" y="69"/>
                        <a:pt x="99" y="69"/>
                        <a:pt x="99" y="69"/>
                      </a:cubicBezTo>
                      <a:cubicBezTo>
                        <a:pt x="100" y="70"/>
                        <a:pt x="100" y="70"/>
                        <a:pt x="100" y="70"/>
                      </a:cubicBezTo>
                      <a:cubicBezTo>
                        <a:pt x="100" y="70"/>
                        <a:pt x="100" y="69"/>
                        <a:pt x="100" y="69"/>
                      </a:cubicBezTo>
                      <a:cubicBezTo>
                        <a:pt x="100" y="69"/>
                        <a:pt x="100" y="69"/>
                        <a:pt x="99" y="69"/>
                      </a:cubicBezTo>
                      <a:moveTo>
                        <a:pt x="95" y="67"/>
                      </a:moveTo>
                      <a:cubicBezTo>
                        <a:pt x="95" y="67"/>
                        <a:pt x="95" y="68"/>
                        <a:pt x="94" y="68"/>
                      </a:cubicBezTo>
                      <a:cubicBezTo>
                        <a:pt x="94" y="68"/>
                        <a:pt x="94" y="68"/>
                        <a:pt x="94" y="68"/>
                      </a:cubicBezTo>
                      <a:cubicBezTo>
                        <a:pt x="95" y="68"/>
                        <a:pt x="95" y="67"/>
                        <a:pt x="95" y="67"/>
                      </a:cubicBezTo>
                      <a:cubicBezTo>
                        <a:pt x="95" y="67"/>
                        <a:pt x="95" y="67"/>
                        <a:pt x="95" y="67"/>
                      </a:cubicBezTo>
                      <a:moveTo>
                        <a:pt x="95" y="66"/>
                      </a:moveTo>
                      <a:cubicBezTo>
                        <a:pt x="95" y="66"/>
                        <a:pt x="95" y="67"/>
                        <a:pt x="95" y="67"/>
                      </a:cubicBezTo>
                      <a:cubicBezTo>
                        <a:pt x="95" y="67"/>
                        <a:pt x="95" y="67"/>
                        <a:pt x="95" y="67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6"/>
                        <a:pt x="95" y="66"/>
                        <a:pt x="95" y="66"/>
                      </a:cubicBezTo>
                      <a:moveTo>
                        <a:pt x="104" y="64"/>
                      </a:move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2" y="69"/>
                        <a:pt x="102" y="69"/>
                        <a:pt x="102" y="69"/>
                      </a:cubicBezTo>
                      <a:cubicBezTo>
                        <a:pt x="103" y="67"/>
                        <a:pt x="103" y="66"/>
                        <a:pt x="104" y="65"/>
                      </a:cubicBezTo>
                      <a:cubicBezTo>
                        <a:pt x="104" y="64"/>
                        <a:pt x="104" y="64"/>
                        <a:pt x="104" y="64"/>
                      </a:cubicBezTo>
                      <a:moveTo>
                        <a:pt x="102" y="64"/>
                      </a:moveTo>
                      <a:cubicBezTo>
                        <a:pt x="102" y="65"/>
                        <a:pt x="101" y="66"/>
                        <a:pt x="100" y="68"/>
                      </a:cubicBezTo>
                      <a:cubicBezTo>
                        <a:pt x="100" y="68"/>
                        <a:pt x="101" y="68"/>
                        <a:pt x="101" y="68"/>
                      </a:cubicBezTo>
                      <a:cubicBezTo>
                        <a:pt x="102" y="67"/>
                        <a:pt x="103" y="66"/>
                        <a:pt x="104" y="64"/>
                      </a:cubicBezTo>
                      <a:cubicBezTo>
                        <a:pt x="103" y="64"/>
                        <a:pt x="103" y="64"/>
                        <a:pt x="102" y="64"/>
                      </a:cubicBezTo>
                      <a:moveTo>
                        <a:pt x="105" y="63"/>
                      </a:moveTo>
                      <a:cubicBezTo>
                        <a:pt x="104" y="64"/>
                        <a:pt x="104" y="64"/>
                        <a:pt x="104" y="64"/>
                      </a:cubicBezTo>
                      <a:cubicBezTo>
                        <a:pt x="104" y="64"/>
                        <a:pt x="104" y="64"/>
                        <a:pt x="104" y="65"/>
                      </a:cubicBezTo>
                      <a:cubicBezTo>
                        <a:pt x="104" y="64"/>
                        <a:pt x="105" y="64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moveTo>
                        <a:pt x="105" y="62"/>
                      </a:move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5" y="62"/>
                        <a:pt x="105" y="62"/>
                        <a:pt x="105" y="62"/>
                      </a:cubicBezTo>
                      <a:moveTo>
                        <a:pt x="103" y="62"/>
                      </a:moveTo>
                      <a:cubicBezTo>
                        <a:pt x="103" y="63"/>
                        <a:pt x="103" y="63"/>
                        <a:pt x="102" y="64"/>
                      </a:cubicBezTo>
                      <a:cubicBezTo>
                        <a:pt x="103" y="64"/>
                        <a:pt x="103" y="64"/>
                        <a:pt x="104" y="64"/>
                      </a:cubicBezTo>
                      <a:cubicBezTo>
                        <a:pt x="104" y="64"/>
                        <a:pt x="104" y="63"/>
                        <a:pt x="104" y="63"/>
                      </a:cubicBezTo>
                      <a:cubicBezTo>
                        <a:pt x="104" y="63"/>
                        <a:pt x="104" y="62"/>
                        <a:pt x="103" y="62"/>
                      </a:cubicBezTo>
                      <a:moveTo>
                        <a:pt x="104" y="61"/>
                      </a:moveTo>
                      <a:cubicBezTo>
                        <a:pt x="104" y="62"/>
                        <a:pt x="103" y="62"/>
                        <a:pt x="103" y="62"/>
                      </a:cubicBezTo>
                      <a:cubicBezTo>
                        <a:pt x="104" y="62"/>
                        <a:pt x="104" y="63"/>
                        <a:pt x="104" y="63"/>
                      </a:cubicBezTo>
                      <a:cubicBezTo>
                        <a:pt x="104" y="63"/>
                        <a:pt x="105" y="62"/>
                        <a:pt x="105" y="62"/>
                      </a:cubicBezTo>
                      <a:cubicBezTo>
                        <a:pt x="104" y="62"/>
                        <a:pt x="104" y="62"/>
                        <a:pt x="104" y="61"/>
                      </a:cubicBezTo>
                      <a:moveTo>
                        <a:pt x="98" y="61"/>
                      </a:moveTo>
                      <a:cubicBezTo>
                        <a:pt x="98" y="63"/>
                        <a:pt x="97" y="64"/>
                        <a:pt x="96" y="65"/>
                      </a:cubicBezTo>
                      <a:cubicBezTo>
                        <a:pt x="96" y="65"/>
                        <a:pt x="96" y="65"/>
                        <a:pt x="96" y="65"/>
                      </a:cubicBezTo>
                      <a:cubicBezTo>
                        <a:pt x="97" y="64"/>
                        <a:pt x="98" y="63"/>
                        <a:pt x="98" y="61"/>
                      </a:cubicBezTo>
                      <a:cubicBezTo>
                        <a:pt x="98" y="61"/>
                        <a:pt x="98" y="61"/>
                        <a:pt x="98" y="61"/>
                      </a:cubicBezTo>
                      <a:moveTo>
                        <a:pt x="99" y="60"/>
                      </a:moveTo>
                      <a:cubicBezTo>
                        <a:pt x="99" y="60"/>
                        <a:pt x="99" y="61"/>
                        <a:pt x="98" y="61"/>
                      </a:cubicBezTo>
                      <a:cubicBezTo>
                        <a:pt x="98" y="61"/>
                        <a:pt x="98" y="61"/>
                        <a:pt x="98" y="61"/>
                      </a:cubicBezTo>
                      <a:cubicBezTo>
                        <a:pt x="99" y="61"/>
                        <a:pt x="99" y="60"/>
                        <a:pt x="99" y="60"/>
                      </a:cubicBezTo>
                      <a:cubicBezTo>
                        <a:pt x="99" y="60"/>
                        <a:pt x="99" y="60"/>
                        <a:pt x="99" y="60"/>
                      </a:cubicBezTo>
                      <a:moveTo>
                        <a:pt x="107" y="60"/>
                      </a:moveTo>
                      <a:cubicBezTo>
                        <a:pt x="106" y="60"/>
                        <a:pt x="106" y="60"/>
                        <a:pt x="106" y="60"/>
                      </a:cubicBezTo>
                      <a:cubicBezTo>
                        <a:pt x="106" y="60"/>
                        <a:pt x="107" y="60"/>
                        <a:pt x="107" y="60"/>
                      </a:cubicBezTo>
                      <a:cubicBezTo>
                        <a:pt x="107" y="60"/>
                        <a:pt x="107" y="60"/>
                        <a:pt x="107" y="60"/>
                      </a:cubicBezTo>
                      <a:cubicBezTo>
                        <a:pt x="107" y="60"/>
                        <a:pt x="107" y="60"/>
                        <a:pt x="107" y="60"/>
                      </a:cubicBezTo>
                      <a:moveTo>
                        <a:pt x="100" y="59"/>
                      </a:moveTo>
                      <a:cubicBezTo>
                        <a:pt x="99" y="59"/>
                        <a:pt x="99" y="60"/>
                        <a:pt x="99" y="60"/>
                      </a:cubicBezTo>
                      <a:cubicBezTo>
                        <a:pt x="99" y="60"/>
                        <a:pt x="99" y="60"/>
                        <a:pt x="99" y="60"/>
                      </a:cubicBezTo>
                      <a:cubicBezTo>
                        <a:pt x="99" y="60"/>
                        <a:pt x="99" y="59"/>
                        <a:pt x="100" y="59"/>
                      </a:cubicBezTo>
                      <a:cubicBezTo>
                        <a:pt x="100" y="59"/>
                        <a:pt x="100" y="59"/>
                        <a:pt x="100" y="59"/>
                      </a:cubicBezTo>
                      <a:moveTo>
                        <a:pt x="107" y="59"/>
                      </a:move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59"/>
                        <a:pt x="107" y="60"/>
                        <a:pt x="107" y="60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moveTo>
                        <a:pt x="105" y="59"/>
                      </a:moveTo>
                      <a:cubicBezTo>
                        <a:pt x="105" y="59"/>
                        <a:pt x="105" y="59"/>
                        <a:pt x="105" y="59"/>
                      </a:cubicBezTo>
                      <a:cubicBezTo>
                        <a:pt x="105" y="59"/>
                        <a:pt x="106" y="60"/>
                        <a:pt x="106" y="60"/>
                      </a:cubicBezTo>
                      <a:cubicBezTo>
                        <a:pt x="106" y="60"/>
                        <a:pt x="106" y="60"/>
                        <a:pt x="106" y="59"/>
                      </a:cubicBezTo>
                      <a:cubicBezTo>
                        <a:pt x="106" y="59"/>
                        <a:pt x="106" y="59"/>
                        <a:pt x="105" y="59"/>
                      </a:cubicBezTo>
                      <a:moveTo>
                        <a:pt x="106" y="58"/>
                      </a:moveTo>
                      <a:cubicBezTo>
                        <a:pt x="106" y="58"/>
                        <a:pt x="105" y="58"/>
                        <a:pt x="105" y="59"/>
                      </a:cubicBezTo>
                      <a:cubicBezTo>
                        <a:pt x="106" y="59"/>
                        <a:pt x="106" y="59"/>
                        <a:pt x="106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6" y="59"/>
                        <a:pt x="106" y="58"/>
                        <a:pt x="106" y="58"/>
                      </a:cubicBezTo>
                      <a:moveTo>
                        <a:pt x="108" y="58"/>
                      </a:move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59"/>
                        <a:pt x="107" y="59"/>
                        <a:pt x="108" y="59"/>
                      </a:cubicBezTo>
                      <a:cubicBezTo>
                        <a:pt x="108" y="58"/>
                        <a:pt x="108" y="58"/>
                        <a:pt x="108" y="58"/>
                      </a:cubicBezTo>
                      <a:cubicBezTo>
                        <a:pt x="108" y="58"/>
                        <a:pt x="108" y="58"/>
                        <a:pt x="108" y="58"/>
                      </a:cubicBezTo>
                      <a:moveTo>
                        <a:pt x="106" y="57"/>
                      </a:moveTo>
                      <a:cubicBezTo>
                        <a:pt x="106" y="57"/>
                        <a:pt x="106" y="57"/>
                        <a:pt x="106" y="58"/>
                      </a:cubicBezTo>
                      <a:cubicBezTo>
                        <a:pt x="106" y="58"/>
                        <a:pt x="107" y="58"/>
                        <a:pt x="107" y="58"/>
                      </a:cubicBezTo>
                      <a:cubicBezTo>
                        <a:pt x="107" y="58"/>
                        <a:pt x="107" y="58"/>
                        <a:pt x="107" y="58"/>
                      </a:cubicBezTo>
                      <a:cubicBezTo>
                        <a:pt x="107" y="57"/>
                        <a:pt x="107" y="57"/>
                        <a:pt x="106" y="57"/>
                      </a:cubicBezTo>
                      <a:moveTo>
                        <a:pt x="101" y="56"/>
                      </a:moveTo>
                      <a:cubicBezTo>
                        <a:pt x="101" y="57"/>
                        <a:pt x="101" y="57"/>
                        <a:pt x="101" y="57"/>
                      </a:cubicBezTo>
                      <a:cubicBezTo>
                        <a:pt x="101" y="57"/>
                        <a:pt x="101" y="57"/>
                        <a:pt x="101" y="57"/>
                      </a:cubicBezTo>
                      <a:cubicBezTo>
                        <a:pt x="101" y="57"/>
                        <a:pt x="101" y="57"/>
                        <a:pt x="101" y="56"/>
                      </a:cubicBezTo>
                      <a:cubicBezTo>
                        <a:pt x="101" y="56"/>
                        <a:pt x="101" y="56"/>
                        <a:pt x="101" y="56"/>
                      </a:cubicBezTo>
                      <a:moveTo>
                        <a:pt x="102" y="56"/>
                      </a:moveTo>
                      <a:cubicBezTo>
                        <a:pt x="101" y="56"/>
                        <a:pt x="101" y="56"/>
                        <a:pt x="101" y="56"/>
                      </a:cubicBezTo>
                      <a:cubicBezTo>
                        <a:pt x="101" y="56"/>
                        <a:pt x="101" y="56"/>
                        <a:pt x="101" y="56"/>
                      </a:cubicBezTo>
                      <a:cubicBezTo>
                        <a:pt x="101" y="56"/>
                        <a:pt x="101" y="56"/>
                        <a:pt x="102" y="56"/>
                      </a:cubicBezTo>
                      <a:cubicBezTo>
                        <a:pt x="102" y="56"/>
                        <a:pt x="102" y="56"/>
                        <a:pt x="102" y="56"/>
                      </a:cubicBezTo>
                      <a:moveTo>
                        <a:pt x="102" y="54"/>
                      </a:moveTo>
                      <a:cubicBezTo>
                        <a:pt x="102" y="55"/>
                        <a:pt x="102" y="55"/>
                        <a:pt x="102" y="55"/>
                      </a:cubicBezTo>
                      <a:cubicBezTo>
                        <a:pt x="102" y="55"/>
                        <a:pt x="102" y="55"/>
                        <a:pt x="102" y="55"/>
                      </a:cubicBezTo>
                      <a:cubicBezTo>
                        <a:pt x="102" y="55"/>
                        <a:pt x="102" y="55"/>
                        <a:pt x="102" y="54"/>
                      </a:cubicBezTo>
                      <a:cubicBezTo>
                        <a:pt x="102" y="54"/>
                        <a:pt x="102" y="54"/>
                        <a:pt x="102" y="54"/>
                      </a:cubicBezTo>
                      <a:moveTo>
                        <a:pt x="103" y="53"/>
                      </a:moveTo>
                      <a:cubicBezTo>
                        <a:pt x="103" y="54"/>
                        <a:pt x="103" y="54"/>
                        <a:pt x="102" y="54"/>
                      </a:cubicBezTo>
                      <a:cubicBezTo>
                        <a:pt x="102" y="54"/>
                        <a:pt x="102" y="54"/>
                        <a:pt x="102" y="54"/>
                      </a:cubicBezTo>
                      <a:cubicBezTo>
                        <a:pt x="103" y="54"/>
                        <a:pt x="103" y="54"/>
                        <a:pt x="103" y="53"/>
                      </a:cubicBezTo>
                      <a:moveTo>
                        <a:pt x="112" y="50"/>
                      </a:moveTo>
                      <a:cubicBezTo>
                        <a:pt x="108" y="58"/>
                        <a:pt x="108" y="58"/>
                        <a:pt x="108" y="58"/>
                      </a:cubicBezTo>
                      <a:cubicBezTo>
                        <a:pt x="108" y="58"/>
                        <a:pt x="108" y="58"/>
                        <a:pt x="108" y="58"/>
                      </a:cubicBezTo>
                      <a:cubicBezTo>
                        <a:pt x="109" y="55"/>
                        <a:pt x="111" y="53"/>
                        <a:pt x="112" y="51"/>
                      </a:cubicBezTo>
                      <a:cubicBezTo>
                        <a:pt x="112" y="51"/>
                        <a:pt x="112" y="51"/>
                        <a:pt x="112" y="50"/>
                      </a:cubicBezTo>
                      <a:moveTo>
                        <a:pt x="111" y="50"/>
                      </a:moveTo>
                      <a:cubicBezTo>
                        <a:pt x="109" y="52"/>
                        <a:pt x="108" y="54"/>
                        <a:pt x="106" y="57"/>
                      </a:cubicBezTo>
                      <a:cubicBezTo>
                        <a:pt x="107" y="57"/>
                        <a:pt x="107" y="57"/>
                        <a:pt x="107" y="58"/>
                      </a:cubicBezTo>
                      <a:cubicBezTo>
                        <a:pt x="109" y="55"/>
                        <a:pt x="110" y="53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moveTo>
                        <a:pt x="113" y="49"/>
                      </a:moveTo>
                      <a:cubicBezTo>
                        <a:pt x="113" y="49"/>
                        <a:pt x="113" y="49"/>
                        <a:pt x="113" y="49"/>
                      </a:cubicBezTo>
                      <a:cubicBezTo>
                        <a:pt x="113" y="49"/>
                        <a:pt x="113" y="49"/>
                        <a:pt x="113" y="50"/>
                      </a:cubicBezTo>
                      <a:cubicBezTo>
                        <a:pt x="113" y="49"/>
                        <a:pt x="113" y="49"/>
                        <a:pt x="113" y="49"/>
                      </a:cubicBezTo>
                      <a:cubicBezTo>
                        <a:pt x="113" y="49"/>
                        <a:pt x="113" y="49"/>
                        <a:pt x="113" y="49"/>
                      </a:cubicBezTo>
                      <a:moveTo>
                        <a:pt x="112" y="48"/>
                      </a:moveTo>
                      <a:cubicBezTo>
                        <a:pt x="111" y="48"/>
                        <a:pt x="111" y="48"/>
                        <a:pt x="111" y="49"/>
                      </a:cubicBezTo>
                      <a:cubicBezTo>
                        <a:pt x="112" y="49"/>
                        <a:pt x="112" y="49"/>
                        <a:pt x="112" y="49"/>
                      </a:cubicBezTo>
                      <a:cubicBezTo>
                        <a:pt x="112" y="49"/>
                        <a:pt x="113" y="49"/>
                        <a:pt x="113" y="49"/>
                      </a:cubicBezTo>
                      <a:cubicBezTo>
                        <a:pt x="112" y="49"/>
                        <a:pt x="112" y="48"/>
                        <a:pt x="112" y="48"/>
                      </a:cubicBezTo>
                      <a:moveTo>
                        <a:pt x="115" y="45"/>
                      </a:moveTo>
                      <a:cubicBezTo>
                        <a:pt x="114" y="46"/>
                        <a:pt x="114" y="46"/>
                        <a:pt x="114" y="46"/>
                      </a:cubicBezTo>
                      <a:cubicBezTo>
                        <a:pt x="115" y="46"/>
                        <a:pt x="115" y="46"/>
                        <a:pt x="115" y="46"/>
                      </a:cubicBezTo>
                      <a:cubicBezTo>
                        <a:pt x="115" y="46"/>
                        <a:pt x="115" y="46"/>
                        <a:pt x="115" y="45"/>
                      </a:cubicBezTo>
                      <a:cubicBezTo>
                        <a:pt x="115" y="45"/>
                        <a:pt x="115" y="45"/>
                        <a:pt x="115" y="45"/>
                      </a:cubicBezTo>
                      <a:moveTo>
                        <a:pt x="114" y="44"/>
                      </a:moveTo>
                      <a:cubicBezTo>
                        <a:pt x="113" y="45"/>
                        <a:pt x="113" y="45"/>
                        <a:pt x="113" y="45"/>
                      </a:cubicBezTo>
                      <a:cubicBezTo>
                        <a:pt x="114" y="46"/>
                        <a:pt x="114" y="46"/>
                        <a:pt x="114" y="46"/>
                      </a:cubicBezTo>
                      <a:cubicBezTo>
                        <a:pt x="114" y="46"/>
                        <a:pt x="115" y="45"/>
                        <a:pt x="115" y="45"/>
                      </a:cubicBezTo>
                      <a:cubicBezTo>
                        <a:pt x="114" y="44"/>
                        <a:pt x="114" y="44"/>
                        <a:pt x="114" y="44"/>
                      </a:cubicBezTo>
                      <a:moveTo>
                        <a:pt x="115" y="44"/>
                      </a:moveTo>
                      <a:cubicBezTo>
                        <a:pt x="115" y="45"/>
                        <a:pt x="115" y="45"/>
                        <a:pt x="115" y="45"/>
                      </a:cubicBezTo>
                      <a:cubicBezTo>
                        <a:pt x="115" y="45"/>
                        <a:pt x="115" y="45"/>
                        <a:pt x="115" y="45"/>
                      </a:cubicBezTo>
                      <a:cubicBezTo>
                        <a:pt x="115" y="45"/>
                        <a:pt x="116" y="45"/>
                        <a:pt x="116" y="44"/>
                      </a:cubicBezTo>
                      <a:cubicBezTo>
                        <a:pt x="116" y="44"/>
                        <a:pt x="116" y="44"/>
                        <a:pt x="115" y="44"/>
                      </a:cubicBezTo>
                      <a:moveTo>
                        <a:pt x="116" y="44"/>
                      </a:move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moveTo>
                        <a:pt x="114" y="44"/>
                      </a:moveTo>
                      <a:cubicBezTo>
                        <a:pt x="114" y="44"/>
                        <a:pt x="114" y="44"/>
                        <a:pt x="114" y="44"/>
                      </a:cubicBezTo>
                      <a:cubicBezTo>
                        <a:pt x="115" y="45"/>
                        <a:pt x="115" y="45"/>
                        <a:pt x="115" y="45"/>
                      </a:cubicBezTo>
                      <a:cubicBezTo>
                        <a:pt x="115" y="45"/>
                        <a:pt x="115" y="44"/>
                        <a:pt x="115" y="44"/>
                      </a:cubicBezTo>
                      <a:cubicBezTo>
                        <a:pt x="115" y="44"/>
                        <a:pt x="115" y="44"/>
                        <a:pt x="114" y="44"/>
                      </a:cubicBezTo>
                      <a:moveTo>
                        <a:pt x="115" y="43"/>
                      </a:moveTo>
                      <a:cubicBezTo>
                        <a:pt x="115" y="43"/>
                        <a:pt x="114" y="43"/>
                        <a:pt x="114" y="43"/>
                      </a:cubicBezTo>
                      <a:cubicBezTo>
                        <a:pt x="115" y="43"/>
                        <a:pt x="115" y="44"/>
                        <a:pt x="116" y="44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5" y="43"/>
                        <a:pt x="115" y="43"/>
                        <a:pt x="115" y="43"/>
                      </a:cubicBezTo>
                      <a:moveTo>
                        <a:pt x="118" y="37"/>
                      </a:moveTo>
                      <a:cubicBezTo>
                        <a:pt x="117" y="39"/>
                        <a:pt x="116" y="41"/>
                        <a:pt x="115" y="43"/>
                      </a:cubicBezTo>
                      <a:cubicBezTo>
                        <a:pt x="115" y="43"/>
                        <a:pt x="115" y="43"/>
                        <a:pt x="116" y="44"/>
                      </a:cubicBezTo>
                      <a:cubicBezTo>
                        <a:pt x="117" y="42"/>
                        <a:pt x="118" y="40"/>
                        <a:pt x="119" y="39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7" y="42"/>
                        <a:pt x="119" y="40"/>
                        <a:pt x="120" y="38"/>
                      </a:cubicBezTo>
                      <a:cubicBezTo>
                        <a:pt x="119" y="37"/>
                        <a:pt x="119" y="37"/>
                        <a:pt x="118" y="37"/>
                      </a:cubicBezTo>
                      <a:moveTo>
                        <a:pt x="120" y="34"/>
                      </a:moveTo>
                      <a:cubicBezTo>
                        <a:pt x="120" y="34"/>
                        <a:pt x="119" y="35"/>
                        <a:pt x="119" y="36"/>
                      </a:cubicBezTo>
                      <a:cubicBezTo>
                        <a:pt x="119" y="36"/>
                        <a:pt x="120" y="36"/>
                        <a:pt x="121" y="36"/>
                      </a:cubicBezTo>
                      <a:cubicBezTo>
                        <a:pt x="121" y="36"/>
                        <a:pt x="121" y="35"/>
                        <a:pt x="121" y="35"/>
                      </a:cubicBezTo>
                      <a:cubicBezTo>
                        <a:pt x="121" y="35"/>
                        <a:pt x="120" y="34"/>
                        <a:pt x="120" y="34"/>
                      </a:cubicBezTo>
                      <a:moveTo>
                        <a:pt x="121" y="32"/>
                      </a:move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2" y="33"/>
                        <a:pt x="122" y="33"/>
                        <a:pt x="122" y="33"/>
                      </a:cubicBezTo>
                      <a:cubicBezTo>
                        <a:pt x="123" y="33"/>
                        <a:pt x="123" y="33"/>
                        <a:pt x="123" y="33"/>
                      </a:cubicBezTo>
                      <a:cubicBezTo>
                        <a:pt x="122" y="32"/>
                        <a:pt x="122" y="32"/>
                        <a:pt x="121" y="32"/>
                      </a:cubicBezTo>
                      <a:moveTo>
                        <a:pt x="122" y="31"/>
                      </a:moveTo>
                      <a:cubicBezTo>
                        <a:pt x="122" y="31"/>
                        <a:pt x="121" y="31"/>
                        <a:pt x="121" y="31"/>
                      </a:cubicBezTo>
                      <a:cubicBezTo>
                        <a:pt x="122" y="32"/>
                        <a:pt x="122" y="32"/>
                        <a:pt x="123" y="32"/>
                      </a:cubicBezTo>
                      <a:cubicBezTo>
                        <a:pt x="123" y="32"/>
                        <a:pt x="123" y="32"/>
                        <a:pt x="123" y="32"/>
                      </a:cubicBezTo>
                      <a:cubicBezTo>
                        <a:pt x="123" y="31"/>
                        <a:pt x="122" y="31"/>
                        <a:pt x="122" y="31"/>
                      </a:cubicBezTo>
                      <a:moveTo>
                        <a:pt x="122" y="30"/>
                      </a:moveTo>
                      <a:cubicBezTo>
                        <a:pt x="122" y="30"/>
                        <a:pt x="122" y="30"/>
                        <a:pt x="122" y="30"/>
                      </a:cubicBezTo>
                      <a:cubicBezTo>
                        <a:pt x="123" y="30"/>
                        <a:pt x="123" y="31"/>
                        <a:pt x="124" y="31"/>
                      </a:cubicBezTo>
                      <a:cubicBezTo>
                        <a:pt x="124" y="31"/>
                        <a:pt x="124" y="31"/>
                        <a:pt x="124" y="31"/>
                      </a:cubicBezTo>
                      <a:cubicBezTo>
                        <a:pt x="123" y="30"/>
                        <a:pt x="123" y="30"/>
                        <a:pt x="122" y="30"/>
                      </a:cubicBezTo>
                      <a:moveTo>
                        <a:pt x="124" y="28"/>
                      </a:moveTo>
                      <a:cubicBezTo>
                        <a:pt x="123" y="28"/>
                        <a:pt x="123" y="29"/>
                        <a:pt x="123" y="29"/>
                      </a:cubicBezTo>
                      <a:cubicBezTo>
                        <a:pt x="123" y="30"/>
                        <a:pt x="124" y="30"/>
                        <a:pt x="124" y="30"/>
                      </a:cubicBezTo>
                      <a:cubicBezTo>
                        <a:pt x="124" y="30"/>
                        <a:pt x="125" y="29"/>
                        <a:pt x="125" y="29"/>
                      </a:cubicBezTo>
                      <a:cubicBezTo>
                        <a:pt x="125" y="28"/>
                        <a:pt x="124" y="28"/>
                        <a:pt x="124" y="28"/>
                      </a:cubicBezTo>
                      <a:moveTo>
                        <a:pt x="124" y="27"/>
                      </a:moveTo>
                      <a:cubicBezTo>
                        <a:pt x="124" y="27"/>
                        <a:pt x="124" y="28"/>
                        <a:pt x="124" y="28"/>
                      </a:cubicBezTo>
                      <a:cubicBezTo>
                        <a:pt x="124" y="28"/>
                        <a:pt x="125" y="28"/>
                        <a:pt x="125" y="29"/>
                      </a:cubicBezTo>
                      <a:cubicBezTo>
                        <a:pt x="125" y="28"/>
                        <a:pt x="125" y="28"/>
                        <a:pt x="125" y="28"/>
                      </a:cubicBezTo>
                      <a:cubicBezTo>
                        <a:pt x="125" y="28"/>
                        <a:pt x="124" y="28"/>
                        <a:pt x="124" y="27"/>
                      </a:cubicBezTo>
                      <a:moveTo>
                        <a:pt x="128" y="20"/>
                      </a:moveTo>
                      <a:cubicBezTo>
                        <a:pt x="127" y="22"/>
                        <a:pt x="126" y="24"/>
                        <a:pt x="124" y="27"/>
                      </a:cubicBezTo>
                      <a:cubicBezTo>
                        <a:pt x="125" y="27"/>
                        <a:pt x="125" y="27"/>
                        <a:pt x="126" y="27"/>
                      </a:cubicBezTo>
                      <a:cubicBezTo>
                        <a:pt x="127" y="25"/>
                        <a:pt x="128" y="23"/>
                        <a:pt x="130" y="20"/>
                      </a:cubicBezTo>
                      <a:cubicBezTo>
                        <a:pt x="129" y="20"/>
                        <a:pt x="129" y="20"/>
                        <a:pt x="128" y="20"/>
                      </a:cubicBezTo>
                      <a:moveTo>
                        <a:pt x="131" y="14"/>
                      </a:moveTo>
                      <a:cubicBezTo>
                        <a:pt x="130" y="16"/>
                        <a:pt x="129" y="18"/>
                        <a:pt x="128" y="19"/>
                      </a:cubicBezTo>
                      <a:cubicBezTo>
                        <a:pt x="129" y="20"/>
                        <a:pt x="129" y="20"/>
                        <a:pt x="130" y="20"/>
                      </a:cubicBezTo>
                      <a:cubicBezTo>
                        <a:pt x="131" y="19"/>
                        <a:pt x="132" y="17"/>
                        <a:pt x="133" y="15"/>
                      </a:cubicBezTo>
                      <a:cubicBezTo>
                        <a:pt x="132" y="15"/>
                        <a:pt x="132" y="15"/>
                        <a:pt x="131" y="14"/>
                      </a:cubicBezTo>
                      <a:moveTo>
                        <a:pt x="132" y="13"/>
                      </a:moveTo>
                      <a:cubicBezTo>
                        <a:pt x="132" y="13"/>
                        <a:pt x="132" y="14"/>
                        <a:pt x="132" y="14"/>
                      </a:cubicBezTo>
                      <a:cubicBezTo>
                        <a:pt x="132" y="14"/>
                        <a:pt x="133" y="15"/>
                        <a:pt x="133" y="15"/>
                      </a:cubicBezTo>
                      <a:cubicBezTo>
                        <a:pt x="133" y="15"/>
                        <a:pt x="134" y="14"/>
                        <a:pt x="134" y="14"/>
                      </a:cubicBezTo>
                      <a:cubicBezTo>
                        <a:pt x="132" y="13"/>
                        <a:pt x="132" y="13"/>
                        <a:pt x="132" y="13"/>
                      </a:cubicBezTo>
                      <a:moveTo>
                        <a:pt x="133" y="12"/>
                      </a:moveTo>
                      <a:cubicBezTo>
                        <a:pt x="133" y="12"/>
                        <a:pt x="133" y="12"/>
                        <a:pt x="132" y="13"/>
                      </a:cubicBezTo>
                      <a:cubicBezTo>
                        <a:pt x="133" y="13"/>
                        <a:pt x="133" y="14"/>
                        <a:pt x="134" y="14"/>
                      </a:cubicBezTo>
                      <a:cubicBezTo>
                        <a:pt x="134" y="13"/>
                        <a:pt x="134" y="13"/>
                        <a:pt x="135" y="12"/>
                      </a:cubicBezTo>
                      <a:cubicBezTo>
                        <a:pt x="134" y="12"/>
                        <a:pt x="134" y="12"/>
                        <a:pt x="133" y="12"/>
                      </a:cubicBezTo>
                      <a:moveTo>
                        <a:pt x="133" y="11"/>
                      </a:moveTo>
                      <a:cubicBezTo>
                        <a:pt x="133" y="11"/>
                        <a:pt x="133" y="11"/>
                        <a:pt x="133" y="11"/>
                      </a:cubicBezTo>
                      <a:cubicBezTo>
                        <a:pt x="135" y="12"/>
                        <a:pt x="135" y="12"/>
                        <a:pt x="135" y="12"/>
                      </a:cubicBezTo>
                      <a:cubicBezTo>
                        <a:pt x="135" y="12"/>
                        <a:pt x="135" y="12"/>
                        <a:pt x="135" y="12"/>
                      </a:cubicBezTo>
                      <a:cubicBezTo>
                        <a:pt x="134" y="12"/>
                        <a:pt x="134" y="11"/>
                        <a:pt x="133" y="11"/>
                      </a:cubicBezTo>
                      <a:moveTo>
                        <a:pt x="134" y="10"/>
                      </a:moveTo>
                      <a:cubicBezTo>
                        <a:pt x="134" y="10"/>
                        <a:pt x="134" y="11"/>
                        <a:pt x="134" y="11"/>
                      </a:cubicBezTo>
                      <a:cubicBezTo>
                        <a:pt x="134" y="11"/>
                        <a:pt x="135" y="11"/>
                        <a:pt x="135" y="12"/>
                      </a:cubicBezTo>
                      <a:cubicBezTo>
                        <a:pt x="135" y="11"/>
                        <a:pt x="135" y="11"/>
                        <a:pt x="135" y="11"/>
                      </a:cubicBezTo>
                      <a:cubicBezTo>
                        <a:pt x="135" y="11"/>
                        <a:pt x="134" y="11"/>
                        <a:pt x="134" y="10"/>
                      </a:cubicBezTo>
                      <a:moveTo>
                        <a:pt x="138" y="2"/>
                      </a:moveTo>
                      <a:cubicBezTo>
                        <a:pt x="137" y="5"/>
                        <a:pt x="136" y="7"/>
                        <a:pt x="134" y="10"/>
                      </a:cubicBezTo>
                      <a:cubicBezTo>
                        <a:pt x="135" y="10"/>
                        <a:pt x="135" y="10"/>
                        <a:pt x="136" y="11"/>
                      </a:cubicBezTo>
                      <a:cubicBezTo>
                        <a:pt x="137" y="8"/>
                        <a:pt x="139" y="6"/>
                        <a:pt x="140" y="3"/>
                      </a:cubicBezTo>
                      <a:cubicBezTo>
                        <a:pt x="139" y="3"/>
                        <a:pt x="139" y="3"/>
                        <a:pt x="138" y="2"/>
                      </a:cubicBezTo>
                      <a:moveTo>
                        <a:pt x="139" y="2"/>
                      </a:moveTo>
                      <a:cubicBezTo>
                        <a:pt x="139" y="2"/>
                        <a:pt x="139" y="2"/>
                        <a:pt x="139" y="2"/>
                      </a:cubicBezTo>
                      <a:cubicBezTo>
                        <a:pt x="139" y="3"/>
                        <a:pt x="140" y="3"/>
                        <a:pt x="140" y="3"/>
                      </a:cubicBezTo>
                      <a:cubicBezTo>
                        <a:pt x="140" y="3"/>
                        <a:pt x="140" y="3"/>
                        <a:pt x="140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9" y="3"/>
                        <a:pt x="140" y="3"/>
                        <a:pt x="140" y="3"/>
                      </a:cubicBezTo>
                      <a:cubicBezTo>
                        <a:pt x="139" y="3"/>
                        <a:pt x="139" y="3"/>
                        <a:pt x="139" y="2"/>
                      </a:cubicBezTo>
                      <a:moveTo>
                        <a:pt x="139" y="2"/>
                      </a:moveTo>
                      <a:cubicBezTo>
                        <a:pt x="139" y="2"/>
                        <a:pt x="139" y="2"/>
                        <a:pt x="139" y="2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cubicBezTo>
                        <a:pt x="139" y="3"/>
                        <a:pt x="139" y="2"/>
                        <a:pt x="139" y="2"/>
                      </a:cubicBezTo>
                      <a:moveTo>
                        <a:pt x="140" y="0"/>
                      </a:moveTo>
                      <a:cubicBezTo>
                        <a:pt x="140" y="1"/>
                        <a:pt x="139" y="1"/>
                        <a:pt x="139" y="1"/>
                      </a:cubicBezTo>
                      <a:cubicBezTo>
                        <a:pt x="140" y="1"/>
                        <a:pt x="140" y="2"/>
                        <a:pt x="141" y="2"/>
                      </a:cubicBezTo>
                      <a:cubicBezTo>
                        <a:pt x="141" y="2"/>
                        <a:pt x="141" y="1"/>
                        <a:pt x="141" y="1"/>
                      </a:cubicBezTo>
                      <a:cubicBezTo>
                        <a:pt x="141" y="1"/>
                        <a:pt x="140" y="1"/>
                        <a:pt x="140" y="0"/>
                      </a:cubicBezTo>
                      <a:moveTo>
                        <a:pt x="207" y="0"/>
                      </a:moveTo>
                      <a:cubicBezTo>
                        <a:pt x="207" y="0"/>
                        <a:pt x="206" y="0"/>
                        <a:pt x="206" y="0"/>
                      </a:cubicBezTo>
                      <a:cubicBezTo>
                        <a:pt x="207" y="1"/>
                        <a:pt x="207" y="1"/>
                        <a:pt x="207" y="1"/>
                      </a:cubicBezTo>
                      <a:cubicBezTo>
                        <a:pt x="208" y="1"/>
                        <a:pt x="208" y="1"/>
                        <a:pt x="208" y="0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moveTo>
                        <a:pt x="177" y="0"/>
                      </a:moveTo>
                      <a:cubicBezTo>
                        <a:pt x="177" y="0"/>
                        <a:pt x="177" y="0"/>
                        <a:pt x="177" y="1"/>
                      </a:cubicBezTo>
                      <a:cubicBezTo>
                        <a:pt x="177" y="1"/>
                        <a:pt x="177" y="1"/>
                        <a:pt x="177" y="1"/>
                      </a:cubicBezTo>
                      <a:cubicBezTo>
                        <a:pt x="177" y="0"/>
                        <a:pt x="177" y="0"/>
                        <a:pt x="17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2" name="Freeform 9985"/>
                <p:cNvSpPr>
                  <a:spLocks noEditPoints="1"/>
                </p:cNvSpPr>
                <p:nvPr/>
              </p:nvSpPr>
              <p:spPr bwMode="auto">
                <a:xfrm>
                  <a:off x="-328" y="3481"/>
                  <a:ext cx="26" cy="14"/>
                </a:xfrm>
                <a:custGeom>
                  <a:avLst/>
                  <a:gdLst>
                    <a:gd name="T0" fmla="*/ 0 w 11"/>
                    <a:gd name="T1" fmla="*/ 6 h 6"/>
                    <a:gd name="T2" fmla="*/ 0 w 11"/>
                    <a:gd name="T3" fmla="*/ 6 h 6"/>
                    <a:gd name="T4" fmla="*/ 0 w 11"/>
                    <a:gd name="T5" fmla="*/ 6 h 6"/>
                    <a:gd name="T6" fmla="*/ 0 w 11"/>
                    <a:gd name="T7" fmla="*/ 6 h 6"/>
                    <a:gd name="T8" fmla="*/ 0 w 11"/>
                    <a:gd name="T9" fmla="*/ 6 h 6"/>
                    <a:gd name="T10" fmla="*/ 11 w 11"/>
                    <a:gd name="T11" fmla="*/ 0 h 6"/>
                    <a:gd name="T12" fmla="*/ 10 w 11"/>
                    <a:gd name="T13" fmla="*/ 1 h 6"/>
                    <a:gd name="T14" fmla="*/ 10 w 11"/>
                    <a:gd name="T15" fmla="*/ 2 h 6"/>
                    <a:gd name="T16" fmla="*/ 11 w 11"/>
                    <a:gd name="T17" fmla="*/ 1 h 6"/>
                    <a:gd name="T18" fmla="*/ 11 w 11"/>
                    <a:gd name="T19" fmla="*/ 0 h 6"/>
                    <a:gd name="T20" fmla="*/ 9 w 11"/>
                    <a:gd name="T21" fmla="*/ 0 h 6"/>
                    <a:gd name="T22" fmla="*/ 9 w 11"/>
                    <a:gd name="T23" fmla="*/ 1 h 6"/>
                    <a:gd name="T24" fmla="*/ 10 w 11"/>
                    <a:gd name="T25" fmla="*/ 1 h 6"/>
                    <a:gd name="T26" fmla="*/ 10 w 11"/>
                    <a:gd name="T27" fmla="*/ 0 h 6"/>
                    <a:gd name="T28" fmla="*/ 9 w 11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11" y="0"/>
                      </a:move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1" y="1"/>
                        <a:pt x="11" y="1"/>
                      </a:cubicBezTo>
                      <a:cubicBezTo>
                        <a:pt x="11" y="0"/>
                        <a:pt x="11" y="0"/>
                        <a:pt x="11" y="0"/>
                      </a:cubicBezTo>
                      <a:moveTo>
                        <a:pt x="9" y="0"/>
                      </a:moveTo>
                      <a:cubicBezTo>
                        <a:pt x="9" y="0"/>
                        <a:pt x="9" y="0"/>
                        <a:pt x="9" y="1"/>
                      </a:cubicBezTo>
                      <a:cubicBezTo>
                        <a:pt x="9" y="1"/>
                        <a:pt x="9" y="1"/>
                        <a:pt x="10" y="1"/>
                      </a:cubicBezTo>
                      <a:cubicBezTo>
                        <a:pt x="10" y="1"/>
                        <a:pt x="10" y="1"/>
                        <a:pt x="10" y="0"/>
                      </a:cubicBezTo>
                      <a:cubicBezTo>
                        <a:pt x="10" y="0"/>
                        <a:pt x="10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3" name="Freeform 9986"/>
                <p:cNvSpPr>
                  <a:spLocks noEditPoints="1"/>
                </p:cNvSpPr>
                <p:nvPr/>
              </p:nvSpPr>
              <p:spPr bwMode="auto">
                <a:xfrm>
                  <a:off x="-300" y="3469"/>
                  <a:ext cx="3" cy="3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  <a:gd name="T14" fmla="*/ 1 w 1"/>
                    <a:gd name="T15" fmla="*/ 1 h 1"/>
                    <a:gd name="T16" fmla="*/ 1 w 1"/>
                    <a:gd name="T17" fmla="*/ 1 h 1"/>
                    <a:gd name="T18" fmla="*/ 0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4" name="Freeform 9987"/>
                <p:cNvSpPr>
                  <a:spLocks noEditPoints="1"/>
                </p:cNvSpPr>
                <p:nvPr/>
              </p:nvSpPr>
              <p:spPr bwMode="auto">
                <a:xfrm>
                  <a:off x="-300" y="3450"/>
                  <a:ext cx="17" cy="19"/>
                </a:xfrm>
                <a:custGeom>
                  <a:avLst/>
                  <a:gdLst>
                    <a:gd name="T0" fmla="*/ 2 w 7"/>
                    <a:gd name="T1" fmla="*/ 8 h 8"/>
                    <a:gd name="T2" fmla="*/ 1 w 7"/>
                    <a:gd name="T3" fmla="*/ 8 h 8"/>
                    <a:gd name="T4" fmla="*/ 2 w 7"/>
                    <a:gd name="T5" fmla="*/ 8 h 8"/>
                    <a:gd name="T6" fmla="*/ 2 w 7"/>
                    <a:gd name="T7" fmla="*/ 8 h 8"/>
                    <a:gd name="T8" fmla="*/ 2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2 w 7"/>
                    <a:gd name="T17" fmla="*/ 8 h 8"/>
                    <a:gd name="T18" fmla="*/ 2 w 7"/>
                    <a:gd name="T19" fmla="*/ 8 h 8"/>
                    <a:gd name="T20" fmla="*/ 0 w 7"/>
                    <a:gd name="T21" fmla="*/ 7 h 8"/>
                    <a:gd name="T22" fmla="*/ 0 w 7"/>
                    <a:gd name="T23" fmla="*/ 8 h 8"/>
                    <a:gd name="T24" fmla="*/ 1 w 7"/>
                    <a:gd name="T25" fmla="*/ 8 h 8"/>
                    <a:gd name="T26" fmla="*/ 2 w 7"/>
                    <a:gd name="T27" fmla="*/ 8 h 8"/>
                    <a:gd name="T28" fmla="*/ 0 w 7"/>
                    <a:gd name="T29" fmla="*/ 7 h 8"/>
                    <a:gd name="T30" fmla="*/ 1 w 7"/>
                    <a:gd name="T31" fmla="*/ 7 h 8"/>
                    <a:gd name="T32" fmla="*/ 1 w 7"/>
                    <a:gd name="T33" fmla="*/ 7 h 8"/>
                    <a:gd name="T34" fmla="*/ 2 w 7"/>
                    <a:gd name="T35" fmla="*/ 8 h 8"/>
                    <a:gd name="T36" fmla="*/ 2 w 7"/>
                    <a:gd name="T37" fmla="*/ 8 h 8"/>
                    <a:gd name="T38" fmla="*/ 1 w 7"/>
                    <a:gd name="T39" fmla="*/ 7 h 8"/>
                    <a:gd name="T40" fmla="*/ 5 w 7"/>
                    <a:gd name="T41" fmla="*/ 0 h 8"/>
                    <a:gd name="T42" fmla="*/ 5 w 7"/>
                    <a:gd name="T43" fmla="*/ 0 h 8"/>
                    <a:gd name="T44" fmla="*/ 4 w 7"/>
                    <a:gd name="T45" fmla="*/ 1 h 8"/>
                    <a:gd name="T46" fmla="*/ 6 w 7"/>
                    <a:gd name="T47" fmla="*/ 2 h 8"/>
                    <a:gd name="T48" fmla="*/ 7 w 7"/>
                    <a:gd name="T49" fmla="*/ 0 h 8"/>
                    <a:gd name="T50" fmla="*/ 5 w 7"/>
                    <a:gd name="T5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" h="8">
                      <a:moveTo>
                        <a:pt x="2" y="8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moveTo>
                        <a:pt x="2" y="8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moveTo>
                        <a:pt x="0" y="7"/>
                      </a:move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1" y="8"/>
                        <a:pt x="1" y="7"/>
                        <a:pt x="0" y="7"/>
                      </a:cubicBezTo>
                      <a:moveTo>
                        <a:pt x="1" y="7"/>
                      </a:move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0"/>
                        <a:pt x="4" y="1"/>
                      </a:cubicBezTo>
                      <a:cubicBezTo>
                        <a:pt x="5" y="1"/>
                        <a:pt x="5" y="1"/>
                        <a:pt x="6" y="2"/>
                      </a:cubicBezTo>
                      <a:cubicBezTo>
                        <a:pt x="6" y="1"/>
                        <a:pt x="6" y="1"/>
                        <a:pt x="7" y="0"/>
                      </a:cubicBezTo>
                      <a:cubicBezTo>
                        <a:pt x="6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5" name="Freeform 9988"/>
                <p:cNvSpPr>
                  <a:spLocks/>
                </p:cNvSpPr>
                <p:nvPr/>
              </p:nvSpPr>
              <p:spPr bwMode="auto">
                <a:xfrm>
                  <a:off x="-281" y="3434"/>
                  <a:ext cx="5" cy="4"/>
                </a:xfrm>
                <a:custGeom>
                  <a:avLst/>
                  <a:gdLst>
                    <a:gd name="T0" fmla="*/ 1 w 2"/>
                    <a:gd name="T1" fmla="*/ 0 h 2"/>
                    <a:gd name="T2" fmla="*/ 0 w 2"/>
                    <a:gd name="T3" fmla="*/ 1 h 2"/>
                    <a:gd name="T4" fmla="*/ 2 w 2"/>
                    <a:gd name="T5" fmla="*/ 2 h 2"/>
                    <a:gd name="T6" fmla="*/ 2 w 2"/>
                    <a:gd name="T7" fmla="*/ 1 h 2"/>
                    <a:gd name="T8" fmla="*/ 1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6" name="Freeform 9989"/>
                <p:cNvSpPr>
                  <a:spLocks/>
                </p:cNvSpPr>
                <p:nvPr/>
              </p:nvSpPr>
              <p:spPr bwMode="auto">
                <a:xfrm>
                  <a:off x="-281" y="3436"/>
                  <a:ext cx="5" cy="5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1 h 2"/>
                    <a:gd name="T4" fmla="*/ 1 w 2"/>
                    <a:gd name="T5" fmla="*/ 2 h 2"/>
                    <a:gd name="T6" fmla="*/ 2 w 2"/>
                    <a:gd name="T7" fmla="*/ 1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7" name="Freeform 9990"/>
                <p:cNvSpPr>
                  <a:spLocks/>
                </p:cNvSpPr>
                <p:nvPr/>
              </p:nvSpPr>
              <p:spPr bwMode="auto">
                <a:xfrm>
                  <a:off x="-276" y="3429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1 w 2"/>
                    <a:gd name="T5" fmla="*/ 1 h 1"/>
                    <a:gd name="T6" fmla="*/ 2 w 2"/>
                    <a:gd name="T7" fmla="*/ 0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8" name="Freeform 9991"/>
                <p:cNvSpPr>
                  <a:spLocks/>
                </p:cNvSpPr>
                <p:nvPr/>
              </p:nvSpPr>
              <p:spPr bwMode="auto">
                <a:xfrm>
                  <a:off x="-267" y="3410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29" name="Freeform 9992"/>
                <p:cNvSpPr>
                  <a:spLocks/>
                </p:cNvSpPr>
                <p:nvPr/>
              </p:nvSpPr>
              <p:spPr bwMode="auto">
                <a:xfrm>
                  <a:off x="-276" y="3431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0" name="Freeform 9993"/>
                <p:cNvSpPr>
                  <a:spLocks noEditPoints="1"/>
                </p:cNvSpPr>
                <p:nvPr/>
              </p:nvSpPr>
              <p:spPr bwMode="auto">
                <a:xfrm>
                  <a:off x="-260" y="3389"/>
                  <a:ext cx="12" cy="12"/>
                </a:xfrm>
                <a:custGeom>
                  <a:avLst/>
                  <a:gdLst>
                    <a:gd name="T0" fmla="*/ 1 w 5"/>
                    <a:gd name="T1" fmla="*/ 4 h 5"/>
                    <a:gd name="T2" fmla="*/ 0 w 5"/>
                    <a:gd name="T3" fmla="*/ 4 h 5"/>
                    <a:gd name="T4" fmla="*/ 2 w 5"/>
                    <a:gd name="T5" fmla="*/ 5 h 5"/>
                    <a:gd name="T6" fmla="*/ 2 w 5"/>
                    <a:gd name="T7" fmla="*/ 5 h 5"/>
                    <a:gd name="T8" fmla="*/ 1 w 5"/>
                    <a:gd name="T9" fmla="*/ 4 h 5"/>
                    <a:gd name="T10" fmla="*/ 3 w 5"/>
                    <a:gd name="T11" fmla="*/ 0 h 5"/>
                    <a:gd name="T12" fmla="*/ 3 w 5"/>
                    <a:gd name="T13" fmla="*/ 0 h 5"/>
                    <a:gd name="T14" fmla="*/ 4 w 5"/>
                    <a:gd name="T15" fmla="*/ 1 h 5"/>
                    <a:gd name="T16" fmla="*/ 5 w 5"/>
                    <a:gd name="T17" fmla="*/ 1 h 5"/>
                    <a:gd name="T18" fmla="*/ 3 w 5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5">
                      <a:moveTo>
                        <a:pt x="1" y="4"/>
                      </a:move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1" name="Freeform 9994"/>
                <p:cNvSpPr>
                  <a:spLocks noEditPoints="1"/>
                </p:cNvSpPr>
                <p:nvPr/>
              </p:nvSpPr>
              <p:spPr bwMode="auto">
                <a:xfrm>
                  <a:off x="-255" y="3391"/>
                  <a:ext cx="5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  <a:gd name="T10" fmla="*/ 1 w 2"/>
                    <a:gd name="T11" fmla="*/ 0 h 1"/>
                    <a:gd name="T12" fmla="*/ 0 w 2"/>
                    <a:gd name="T13" fmla="*/ 0 h 1"/>
                    <a:gd name="T14" fmla="*/ 2 w 2"/>
                    <a:gd name="T15" fmla="*/ 1 h 1"/>
                    <a:gd name="T16" fmla="*/ 2 w 2"/>
                    <a:gd name="T17" fmla="*/ 1 h 1"/>
                    <a:gd name="T18" fmla="*/ 1 w 2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2" name="Freeform 9995"/>
                <p:cNvSpPr>
                  <a:spLocks noEditPoints="1"/>
                </p:cNvSpPr>
                <p:nvPr/>
              </p:nvSpPr>
              <p:spPr bwMode="auto">
                <a:xfrm>
                  <a:off x="-243" y="3368"/>
                  <a:ext cx="7" cy="4"/>
                </a:xfrm>
                <a:custGeom>
                  <a:avLst/>
                  <a:gdLst>
                    <a:gd name="T0" fmla="*/ 1 w 3"/>
                    <a:gd name="T1" fmla="*/ 1 h 2"/>
                    <a:gd name="T2" fmla="*/ 0 w 3"/>
                    <a:gd name="T3" fmla="*/ 1 h 2"/>
                    <a:gd name="T4" fmla="*/ 2 w 3"/>
                    <a:gd name="T5" fmla="*/ 2 h 2"/>
                    <a:gd name="T6" fmla="*/ 2 w 3"/>
                    <a:gd name="T7" fmla="*/ 2 h 2"/>
                    <a:gd name="T8" fmla="*/ 1 w 3"/>
                    <a:gd name="T9" fmla="*/ 1 h 2"/>
                    <a:gd name="T10" fmla="*/ 1 w 3"/>
                    <a:gd name="T11" fmla="*/ 1 h 2"/>
                    <a:gd name="T12" fmla="*/ 1 w 3"/>
                    <a:gd name="T13" fmla="*/ 1 h 2"/>
                    <a:gd name="T14" fmla="*/ 2 w 3"/>
                    <a:gd name="T15" fmla="*/ 2 h 2"/>
                    <a:gd name="T16" fmla="*/ 1 w 3"/>
                    <a:gd name="T17" fmla="*/ 2 h 2"/>
                    <a:gd name="T18" fmla="*/ 1 w 3"/>
                    <a:gd name="T19" fmla="*/ 1 h 2"/>
                    <a:gd name="T20" fmla="*/ 1 w 3"/>
                    <a:gd name="T21" fmla="*/ 0 h 2"/>
                    <a:gd name="T22" fmla="*/ 1 w 3"/>
                    <a:gd name="T23" fmla="*/ 1 h 2"/>
                    <a:gd name="T24" fmla="*/ 1 w 3"/>
                    <a:gd name="T25" fmla="*/ 2 h 2"/>
                    <a:gd name="T26" fmla="*/ 2 w 3"/>
                    <a:gd name="T27" fmla="*/ 2 h 2"/>
                    <a:gd name="T28" fmla="*/ 3 w 3"/>
                    <a:gd name="T29" fmla="*/ 1 h 2"/>
                    <a:gd name="T30" fmla="*/ 1 w 3"/>
                    <a:gd name="T3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" h="2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1" y="2"/>
                        <a:pt x="1" y="1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3" name="Freeform 9996"/>
                <p:cNvSpPr>
                  <a:spLocks/>
                </p:cNvSpPr>
                <p:nvPr/>
              </p:nvSpPr>
              <p:spPr bwMode="auto">
                <a:xfrm>
                  <a:off x="-257" y="3396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4" name="Freeform 9997"/>
                <p:cNvSpPr>
                  <a:spLocks noEditPoints="1"/>
                </p:cNvSpPr>
                <p:nvPr/>
              </p:nvSpPr>
              <p:spPr bwMode="auto">
                <a:xfrm>
                  <a:off x="-335" y="3493"/>
                  <a:ext cx="21" cy="21"/>
                </a:xfrm>
                <a:custGeom>
                  <a:avLst/>
                  <a:gdLst>
                    <a:gd name="T0" fmla="*/ 6 w 9"/>
                    <a:gd name="T1" fmla="*/ 9 h 9"/>
                    <a:gd name="T2" fmla="*/ 6 w 9"/>
                    <a:gd name="T3" fmla="*/ 9 h 9"/>
                    <a:gd name="T4" fmla="*/ 6 w 9"/>
                    <a:gd name="T5" fmla="*/ 9 h 9"/>
                    <a:gd name="T6" fmla="*/ 6 w 9"/>
                    <a:gd name="T7" fmla="*/ 9 h 9"/>
                    <a:gd name="T8" fmla="*/ 6 w 9"/>
                    <a:gd name="T9" fmla="*/ 9 h 9"/>
                    <a:gd name="T10" fmla="*/ 4 w 9"/>
                    <a:gd name="T11" fmla="*/ 8 h 9"/>
                    <a:gd name="T12" fmla="*/ 4 w 9"/>
                    <a:gd name="T13" fmla="*/ 8 h 9"/>
                    <a:gd name="T14" fmla="*/ 5 w 9"/>
                    <a:gd name="T15" fmla="*/ 9 h 9"/>
                    <a:gd name="T16" fmla="*/ 5 w 9"/>
                    <a:gd name="T17" fmla="*/ 9 h 9"/>
                    <a:gd name="T18" fmla="*/ 4 w 9"/>
                    <a:gd name="T19" fmla="*/ 8 h 9"/>
                    <a:gd name="T20" fmla="*/ 0 w 9"/>
                    <a:gd name="T21" fmla="*/ 6 h 9"/>
                    <a:gd name="T22" fmla="*/ 0 w 9"/>
                    <a:gd name="T23" fmla="*/ 6 h 9"/>
                    <a:gd name="T24" fmla="*/ 0 w 9"/>
                    <a:gd name="T25" fmla="*/ 6 h 9"/>
                    <a:gd name="T26" fmla="*/ 0 w 9"/>
                    <a:gd name="T27" fmla="*/ 6 h 9"/>
                    <a:gd name="T28" fmla="*/ 0 w 9"/>
                    <a:gd name="T29" fmla="*/ 6 h 9"/>
                    <a:gd name="T30" fmla="*/ 9 w 9"/>
                    <a:gd name="T31" fmla="*/ 4 h 9"/>
                    <a:gd name="T32" fmla="*/ 9 w 9"/>
                    <a:gd name="T33" fmla="*/ 4 h 9"/>
                    <a:gd name="T34" fmla="*/ 9 w 9"/>
                    <a:gd name="T35" fmla="*/ 4 h 9"/>
                    <a:gd name="T36" fmla="*/ 9 w 9"/>
                    <a:gd name="T37" fmla="*/ 4 h 9"/>
                    <a:gd name="T38" fmla="*/ 9 w 9"/>
                    <a:gd name="T39" fmla="*/ 4 h 9"/>
                    <a:gd name="T40" fmla="*/ 7 w 9"/>
                    <a:gd name="T41" fmla="*/ 3 h 9"/>
                    <a:gd name="T42" fmla="*/ 7 w 9"/>
                    <a:gd name="T43" fmla="*/ 3 h 9"/>
                    <a:gd name="T44" fmla="*/ 8 w 9"/>
                    <a:gd name="T45" fmla="*/ 4 h 9"/>
                    <a:gd name="T46" fmla="*/ 8 w 9"/>
                    <a:gd name="T47" fmla="*/ 4 h 9"/>
                    <a:gd name="T48" fmla="*/ 7 w 9"/>
                    <a:gd name="T49" fmla="*/ 3 h 9"/>
                    <a:gd name="T50" fmla="*/ 3 w 9"/>
                    <a:gd name="T51" fmla="*/ 0 h 9"/>
                    <a:gd name="T52" fmla="*/ 3 w 9"/>
                    <a:gd name="T53" fmla="*/ 0 h 9"/>
                    <a:gd name="T54" fmla="*/ 3 w 9"/>
                    <a:gd name="T55" fmla="*/ 0 h 9"/>
                    <a:gd name="T56" fmla="*/ 3 w 9"/>
                    <a:gd name="T57" fmla="*/ 0 h 9"/>
                    <a:gd name="T58" fmla="*/ 3 w 9"/>
                    <a:gd name="T5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9" h="9"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4" y="8"/>
                      </a:move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8"/>
                        <a:pt x="4" y="8"/>
                      </a:cubicBezTo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9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3"/>
                        <a:pt x="7" y="3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5" name="Freeform 9998"/>
                <p:cNvSpPr>
                  <a:spLocks noEditPoints="1"/>
                </p:cNvSpPr>
                <p:nvPr/>
              </p:nvSpPr>
              <p:spPr bwMode="auto">
                <a:xfrm>
                  <a:off x="-503" y="3793"/>
                  <a:ext cx="12" cy="7"/>
                </a:xfrm>
                <a:custGeom>
                  <a:avLst/>
                  <a:gdLst>
                    <a:gd name="T0" fmla="*/ 4 w 5"/>
                    <a:gd name="T1" fmla="*/ 2 h 3"/>
                    <a:gd name="T2" fmla="*/ 4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4 w 5"/>
                    <a:gd name="T9" fmla="*/ 2 h 3"/>
                    <a:gd name="T10" fmla="*/ 0 w 5"/>
                    <a:gd name="T11" fmla="*/ 0 h 3"/>
                    <a:gd name="T12" fmla="*/ 0 w 5"/>
                    <a:gd name="T13" fmla="*/ 0 h 3"/>
                    <a:gd name="T14" fmla="*/ 1 w 5"/>
                    <a:gd name="T15" fmla="*/ 1 h 3"/>
                    <a:gd name="T16" fmla="*/ 1 w 5"/>
                    <a:gd name="T17" fmla="*/ 1 h 3"/>
                    <a:gd name="T18" fmla="*/ 0 w 5"/>
                    <a:gd name="T19" fmla="*/ 0 h 3"/>
                    <a:gd name="T20" fmla="*/ 0 w 5"/>
                    <a:gd name="T21" fmla="*/ 0 h 3"/>
                    <a:gd name="T22" fmla="*/ 0 w 5"/>
                    <a:gd name="T23" fmla="*/ 0 h 3"/>
                    <a:gd name="T24" fmla="*/ 0 w 5"/>
                    <a:gd name="T25" fmla="*/ 0 h 3"/>
                    <a:gd name="T26" fmla="*/ 0 w 5"/>
                    <a:gd name="T27" fmla="*/ 0 h 3"/>
                    <a:gd name="T28" fmla="*/ 0 w 5"/>
                    <a:gd name="T2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3">
                      <a:moveTo>
                        <a:pt x="4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4" y="3"/>
                        <a:pt x="4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6" name="Freeform 9999"/>
                <p:cNvSpPr>
                  <a:spLocks noEditPoints="1"/>
                </p:cNvSpPr>
                <p:nvPr/>
              </p:nvSpPr>
              <p:spPr bwMode="auto">
                <a:xfrm>
                  <a:off x="-465" y="3724"/>
                  <a:ext cx="5" cy="0"/>
                </a:xfrm>
                <a:custGeom>
                  <a:avLst/>
                  <a:gdLst>
                    <a:gd name="T0" fmla="*/ 1 w 2"/>
                    <a:gd name="T1" fmla="*/ 1 w 2"/>
                    <a:gd name="T2" fmla="*/ 2 w 2"/>
                    <a:gd name="T3" fmla="*/ 2 w 2"/>
                    <a:gd name="T4" fmla="*/ 1 w 2"/>
                    <a:gd name="T5" fmla="*/ 1 w 2"/>
                    <a:gd name="T6" fmla="*/ 1 w 2"/>
                    <a:gd name="T7" fmla="*/ 2 w 2"/>
                    <a:gd name="T8" fmla="*/ 2 w 2"/>
                    <a:gd name="T9" fmla="*/ 1 w 2"/>
                    <a:gd name="T10" fmla="*/ 0 w 2"/>
                    <a:gd name="T11" fmla="*/ 0 w 2"/>
                    <a:gd name="T12" fmla="*/ 1 w 2"/>
                    <a:gd name="T13" fmla="*/ 1 w 2"/>
                    <a:gd name="T14" fmla="*/ 0 w 2"/>
                    <a:gd name="T15" fmla="*/ 0 w 2"/>
                    <a:gd name="T16" fmla="*/ 0 w 2"/>
                    <a:gd name="T17" fmla="*/ 1 w 2"/>
                    <a:gd name="T18" fmla="*/ 1 w 2"/>
                    <a:gd name="T19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  <a:cxn ang="0">
                      <a:pos x="T10" y="0"/>
                    </a:cxn>
                    <a:cxn ang="0">
                      <a:pos x="T11" y="0"/>
                    </a:cxn>
                    <a:cxn ang="0">
                      <a:pos x="T12" y="0"/>
                    </a:cxn>
                    <a:cxn ang="0">
                      <a:pos x="T13" y="0"/>
                    </a:cxn>
                    <a:cxn ang="0">
                      <a:pos x="T14" y="0"/>
                    </a:cxn>
                    <a:cxn ang="0">
                      <a:pos x="T15" y="0"/>
                    </a:cxn>
                    <a:cxn ang="0">
                      <a:pos x="T16" y="0"/>
                    </a:cxn>
                    <a:cxn ang="0">
                      <a:pos x="T17" y="0"/>
                    </a:cxn>
                    <a:cxn ang="0">
                      <a:pos x="T18" y="0"/>
                    </a:cxn>
                    <a:cxn ang="0">
                      <a:pos x="T19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7" name="Freeform 10000"/>
                <p:cNvSpPr>
                  <a:spLocks noEditPoints="1"/>
                </p:cNvSpPr>
                <p:nvPr/>
              </p:nvSpPr>
              <p:spPr bwMode="auto">
                <a:xfrm>
                  <a:off x="-465" y="3722"/>
                  <a:ext cx="17" cy="9"/>
                </a:xfrm>
                <a:custGeom>
                  <a:avLst/>
                  <a:gdLst>
                    <a:gd name="T0" fmla="*/ 6 w 7"/>
                    <a:gd name="T1" fmla="*/ 3 h 4"/>
                    <a:gd name="T2" fmla="*/ 5 w 7"/>
                    <a:gd name="T3" fmla="*/ 4 h 4"/>
                    <a:gd name="T4" fmla="*/ 6 w 7"/>
                    <a:gd name="T5" fmla="*/ 4 h 4"/>
                    <a:gd name="T6" fmla="*/ 7 w 7"/>
                    <a:gd name="T7" fmla="*/ 3 h 4"/>
                    <a:gd name="T8" fmla="*/ 6 w 7"/>
                    <a:gd name="T9" fmla="*/ 3 h 4"/>
                    <a:gd name="T10" fmla="*/ 1 w 7"/>
                    <a:gd name="T11" fmla="*/ 1 h 4"/>
                    <a:gd name="T12" fmla="*/ 1 w 7"/>
                    <a:gd name="T13" fmla="*/ 1 h 4"/>
                    <a:gd name="T14" fmla="*/ 2 w 7"/>
                    <a:gd name="T15" fmla="*/ 2 h 4"/>
                    <a:gd name="T16" fmla="*/ 2 w 7"/>
                    <a:gd name="T17" fmla="*/ 1 h 4"/>
                    <a:gd name="T18" fmla="*/ 2 w 7"/>
                    <a:gd name="T19" fmla="*/ 1 h 4"/>
                    <a:gd name="T20" fmla="*/ 2 w 7"/>
                    <a:gd name="T21" fmla="*/ 1 h 4"/>
                    <a:gd name="T22" fmla="*/ 2 w 7"/>
                    <a:gd name="T23" fmla="*/ 1 h 4"/>
                    <a:gd name="T24" fmla="*/ 2 w 7"/>
                    <a:gd name="T25" fmla="*/ 1 h 4"/>
                    <a:gd name="T26" fmla="*/ 1 w 7"/>
                    <a:gd name="T27" fmla="*/ 1 h 4"/>
                    <a:gd name="T28" fmla="*/ 0 w 7"/>
                    <a:gd name="T29" fmla="*/ 1 h 4"/>
                    <a:gd name="T30" fmla="*/ 0 w 7"/>
                    <a:gd name="T31" fmla="*/ 1 h 4"/>
                    <a:gd name="T32" fmla="*/ 0 w 7"/>
                    <a:gd name="T33" fmla="*/ 1 h 4"/>
                    <a:gd name="T34" fmla="*/ 1 w 7"/>
                    <a:gd name="T35" fmla="*/ 1 h 4"/>
                    <a:gd name="T36" fmla="*/ 0 w 7"/>
                    <a:gd name="T37" fmla="*/ 1 h 4"/>
                    <a:gd name="T38" fmla="*/ 1 w 7"/>
                    <a:gd name="T39" fmla="*/ 0 h 4"/>
                    <a:gd name="T40" fmla="*/ 1 w 7"/>
                    <a:gd name="T41" fmla="*/ 1 h 4"/>
                    <a:gd name="T42" fmla="*/ 2 w 7"/>
                    <a:gd name="T43" fmla="*/ 1 h 4"/>
                    <a:gd name="T44" fmla="*/ 2 w 7"/>
                    <a:gd name="T45" fmla="*/ 1 h 4"/>
                    <a:gd name="T46" fmla="*/ 1 w 7"/>
                    <a:gd name="T47" fmla="*/ 0 h 4"/>
                    <a:gd name="T48" fmla="*/ 1 w 7"/>
                    <a:gd name="T49" fmla="*/ 0 h 4"/>
                    <a:gd name="T50" fmla="*/ 0 w 7"/>
                    <a:gd name="T51" fmla="*/ 0 h 4"/>
                    <a:gd name="T52" fmla="*/ 1 w 7"/>
                    <a:gd name="T53" fmla="*/ 0 h 4"/>
                    <a:gd name="T54" fmla="*/ 1 w 7"/>
                    <a:gd name="T55" fmla="*/ 0 h 4"/>
                    <a:gd name="T56" fmla="*/ 1 w 7"/>
                    <a:gd name="T5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" h="4">
                      <a:moveTo>
                        <a:pt x="6" y="3"/>
                      </a:moveTo>
                      <a:cubicBezTo>
                        <a:pt x="6" y="3"/>
                        <a:pt x="5" y="4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8" name="Freeform 10001"/>
                <p:cNvSpPr>
                  <a:spLocks/>
                </p:cNvSpPr>
                <p:nvPr/>
              </p:nvSpPr>
              <p:spPr bwMode="auto">
                <a:xfrm>
                  <a:off x="-434" y="3701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39" name="Freeform 10002"/>
                <p:cNvSpPr>
                  <a:spLocks noEditPoints="1"/>
                </p:cNvSpPr>
                <p:nvPr/>
              </p:nvSpPr>
              <p:spPr bwMode="auto">
                <a:xfrm>
                  <a:off x="-562" y="3438"/>
                  <a:ext cx="284" cy="463"/>
                </a:xfrm>
                <a:custGeom>
                  <a:avLst/>
                  <a:gdLst>
                    <a:gd name="T0" fmla="*/ 2 w 120"/>
                    <a:gd name="T1" fmla="*/ 194 h 196"/>
                    <a:gd name="T2" fmla="*/ 5 w 120"/>
                    <a:gd name="T3" fmla="*/ 186 h 196"/>
                    <a:gd name="T4" fmla="*/ 15 w 120"/>
                    <a:gd name="T5" fmla="*/ 175 h 196"/>
                    <a:gd name="T6" fmla="*/ 13 w 120"/>
                    <a:gd name="T7" fmla="*/ 174 h 196"/>
                    <a:gd name="T8" fmla="*/ 14 w 120"/>
                    <a:gd name="T9" fmla="*/ 170 h 196"/>
                    <a:gd name="T10" fmla="*/ 21 w 120"/>
                    <a:gd name="T11" fmla="*/ 166 h 196"/>
                    <a:gd name="T12" fmla="*/ 17 w 120"/>
                    <a:gd name="T13" fmla="*/ 164 h 196"/>
                    <a:gd name="T14" fmla="*/ 24 w 120"/>
                    <a:gd name="T15" fmla="*/ 161 h 196"/>
                    <a:gd name="T16" fmla="*/ 20 w 120"/>
                    <a:gd name="T17" fmla="*/ 159 h 196"/>
                    <a:gd name="T18" fmla="*/ 27 w 120"/>
                    <a:gd name="T19" fmla="*/ 156 h 196"/>
                    <a:gd name="T20" fmla="*/ 29 w 120"/>
                    <a:gd name="T21" fmla="*/ 153 h 196"/>
                    <a:gd name="T22" fmla="*/ 25 w 120"/>
                    <a:gd name="T23" fmla="*/ 150 h 196"/>
                    <a:gd name="T24" fmla="*/ 26 w 120"/>
                    <a:gd name="T25" fmla="*/ 149 h 196"/>
                    <a:gd name="T26" fmla="*/ 32 w 120"/>
                    <a:gd name="T27" fmla="*/ 147 h 196"/>
                    <a:gd name="T28" fmla="*/ 27 w 120"/>
                    <a:gd name="T29" fmla="*/ 145 h 196"/>
                    <a:gd name="T30" fmla="*/ 33 w 120"/>
                    <a:gd name="T31" fmla="*/ 136 h 196"/>
                    <a:gd name="T32" fmla="*/ 33 w 120"/>
                    <a:gd name="T33" fmla="*/ 135 h 196"/>
                    <a:gd name="T34" fmla="*/ 35 w 120"/>
                    <a:gd name="T35" fmla="*/ 133 h 196"/>
                    <a:gd name="T36" fmla="*/ 44 w 120"/>
                    <a:gd name="T37" fmla="*/ 130 h 196"/>
                    <a:gd name="T38" fmla="*/ 38 w 120"/>
                    <a:gd name="T39" fmla="*/ 126 h 196"/>
                    <a:gd name="T40" fmla="*/ 43 w 120"/>
                    <a:gd name="T41" fmla="*/ 122 h 196"/>
                    <a:gd name="T42" fmla="*/ 51 w 120"/>
                    <a:gd name="T43" fmla="*/ 117 h 196"/>
                    <a:gd name="T44" fmla="*/ 52 w 120"/>
                    <a:gd name="T45" fmla="*/ 115 h 196"/>
                    <a:gd name="T46" fmla="*/ 46 w 120"/>
                    <a:gd name="T47" fmla="*/ 116 h 196"/>
                    <a:gd name="T48" fmla="*/ 53 w 120"/>
                    <a:gd name="T49" fmla="*/ 114 h 196"/>
                    <a:gd name="T50" fmla="*/ 48 w 120"/>
                    <a:gd name="T51" fmla="*/ 113 h 196"/>
                    <a:gd name="T52" fmla="*/ 47 w 120"/>
                    <a:gd name="T53" fmla="*/ 112 h 196"/>
                    <a:gd name="T54" fmla="*/ 54 w 120"/>
                    <a:gd name="T55" fmla="*/ 113 h 196"/>
                    <a:gd name="T56" fmla="*/ 49 w 120"/>
                    <a:gd name="T57" fmla="*/ 111 h 196"/>
                    <a:gd name="T58" fmla="*/ 49 w 120"/>
                    <a:gd name="T59" fmla="*/ 110 h 196"/>
                    <a:gd name="T60" fmla="*/ 57 w 120"/>
                    <a:gd name="T61" fmla="*/ 107 h 196"/>
                    <a:gd name="T62" fmla="*/ 60 w 120"/>
                    <a:gd name="T63" fmla="*/ 102 h 196"/>
                    <a:gd name="T64" fmla="*/ 52 w 120"/>
                    <a:gd name="T65" fmla="*/ 104 h 196"/>
                    <a:gd name="T66" fmla="*/ 54 w 120"/>
                    <a:gd name="T67" fmla="*/ 99 h 196"/>
                    <a:gd name="T68" fmla="*/ 63 w 120"/>
                    <a:gd name="T69" fmla="*/ 96 h 196"/>
                    <a:gd name="T70" fmla="*/ 67 w 120"/>
                    <a:gd name="T71" fmla="*/ 89 h 196"/>
                    <a:gd name="T72" fmla="*/ 62 w 120"/>
                    <a:gd name="T73" fmla="*/ 87 h 196"/>
                    <a:gd name="T74" fmla="*/ 64 w 120"/>
                    <a:gd name="T75" fmla="*/ 84 h 196"/>
                    <a:gd name="T76" fmla="*/ 74 w 120"/>
                    <a:gd name="T77" fmla="*/ 77 h 196"/>
                    <a:gd name="T78" fmla="*/ 83 w 120"/>
                    <a:gd name="T79" fmla="*/ 64 h 196"/>
                    <a:gd name="T80" fmla="*/ 78 w 120"/>
                    <a:gd name="T81" fmla="*/ 61 h 196"/>
                    <a:gd name="T82" fmla="*/ 92 w 120"/>
                    <a:gd name="T83" fmla="*/ 49 h 196"/>
                    <a:gd name="T84" fmla="*/ 91 w 120"/>
                    <a:gd name="T85" fmla="*/ 48 h 196"/>
                    <a:gd name="T86" fmla="*/ 87 w 120"/>
                    <a:gd name="T87" fmla="*/ 45 h 196"/>
                    <a:gd name="T88" fmla="*/ 87 w 120"/>
                    <a:gd name="T89" fmla="*/ 45 h 196"/>
                    <a:gd name="T90" fmla="*/ 89 w 120"/>
                    <a:gd name="T91" fmla="*/ 42 h 196"/>
                    <a:gd name="T92" fmla="*/ 95 w 120"/>
                    <a:gd name="T93" fmla="*/ 39 h 196"/>
                    <a:gd name="T94" fmla="*/ 96 w 120"/>
                    <a:gd name="T95" fmla="*/ 38 h 196"/>
                    <a:gd name="T96" fmla="*/ 91 w 120"/>
                    <a:gd name="T97" fmla="*/ 37 h 196"/>
                    <a:gd name="T98" fmla="*/ 92 w 120"/>
                    <a:gd name="T99" fmla="*/ 36 h 196"/>
                    <a:gd name="T100" fmla="*/ 101 w 120"/>
                    <a:gd name="T101" fmla="*/ 33 h 196"/>
                    <a:gd name="T102" fmla="*/ 95 w 120"/>
                    <a:gd name="T103" fmla="*/ 30 h 196"/>
                    <a:gd name="T104" fmla="*/ 104 w 120"/>
                    <a:gd name="T105" fmla="*/ 28 h 196"/>
                    <a:gd name="T106" fmla="*/ 102 w 120"/>
                    <a:gd name="T107" fmla="*/ 28 h 196"/>
                    <a:gd name="T108" fmla="*/ 103 w 120"/>
                    <a:gd name="T109" fmla="*/ 27 h 196"/>
                    <a:gd name="T110" fmla="*/ 98 w 120"/>
                    <a:gd name="T111" fmla="*/ 25 h 196"/>
                    <a:gd name="T112" fmla="*/ 111 w 120"/>
                    <a:gd name="T113" fmla="*/ 15 h 196"/>
                    <a:gd name="T114" fmla="*/ 118 w 120"/>
                    <a:gd name="T115" fmla="*/ 1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20" h="196">
                      <a:moveTo>
                        <a:pt x="3" y="194"/>
                      </a:moveTo>
                      <a:cubicBezTo>
                        <a:pt x="2" y="195"/>
                        <a:pt x="2" y="195"/>
                        <a:pt x="2" y="195"/>
                      </a:cubicBezTo>
                      <a:cubicBezTo>
                        <a:pt x="3" y="196"/>
                        <a:pt x="3" y="196"/>
                        <a:pt x="3" y="196"/>
                      </a:cubicBezTo>
                      <a:cubicBezTo>
                        <a:pt x="3" y="196"/>
                        <a:pt x="3" y="196"/>
                        <a:pt x="3" y="196"/>
                      </a:cubicBezTo>
                      <a:cubicBezTo>
                        <a:pt x="3" y="196"/>
                        <a:pt x="4" y="195"/>
                        <a:pt x="4" y="195"/>
                      </a:cubicBezTo>
                      <a:cubicBezTo>
                        <a:pt x="3" y="194"/>
                        <a:pt x="3" y="194"/>
                        <a:pt x="3" y="194"/>
                      </a:cubicBezTo>
                      <a:moveTo>
                        <a:pt x="1" y="193"/>
                      </a:move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1" y="195"/>
                        <a:pt x="1" y="195"/>
                        <a:pt x="1" y="195"/>
                      </a:cubicBezTo>
                      <a:cubicBezTo>
                        <a:pt x="2" y="195"/>
                        <a:pt x="2" y="194"/>
                        <a:pt x="2" y="194"/>
                      </a:cubicBezTo>
                      <a:cubicBezTo>
                        <a:pt x="1" y="193"/>
                        <a:pt x="1" y="193"/>
                        <a:pt x="1" y="193"/>
                      </a:cubicBezTo>
                      <a:cubicBezTo>
                        <a:pt x="1" y="193"/>
                        <a:pt x="1" y="193"/>
                        <a:pt x="1" y="193"/>
                      </a:cubicBezTo>
                      <a:moveTo>
                        <a:pt x="9" y="185"/>
                      </a:moveTo>
                      <a:cubicBezTo>
                        <a:pt x="8" y="186"/>
                        <a:pt x="8" y="187"/>
                        <a:pt x="7" y="188"/>
                      </a:cubicBezTo>
                      <a:cubicBezTo>
                        <a:pt x="8" y="188"/>
                        <a:pt x="8" y="188"/>
                        <a:pt x="8" y="188"/>
                      </a:cubicBezTo>
                      <a:cubicBezTo>
                        <a:pt x="9" y="187"/>
                        <a:pt x="10" y="187"/>
                        <a:pt x="10" y="186"/>
                      </a:cubicBezTo>
                      <a:cubicBezTo>
                        <a:pt x="9" y="185"/>
                        <a:pt x="9" y="185"/>
                        <a:pt x="9" y="185"/>
                      </a:cubicBezTo>
                      <a:moveTo>
                        <a:pt x="6" y="183"/>
                      </a:move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5" y="185"/>
                        <a:pt x="5" y="186"/>
                        <a:pt x="5" y="186"/>
                      </a:cubicBezTo>
                      <a:cubicBezTo>
                        <a:pt x="5" y="186"/>
                        <a:pt x="5" y="186"/>
                        <a:pt x="5" y="187"/>
                      </a:cubicBezTo>
                      <a:cubicBezTo>
                        <a:pt x="6" y="187"/>
                        <a:pt x="6" y="187"/>
                        <a:pt x="6" y="187"/>
                      </a:cubicBezTo>
                      <a:cubicBezTo>
                        <a:pt x="6" y="187"/>
                        <a:pt x="6" y="187"/>
                        <a:pt x="6" y="187"/>
                      </a:cubicBezTo>
                      <a:cubicBezTo>
                        <a:pt x="7" y="184"/>
                        <a:pt x="7" y="184"/>
                        <a:pt x="7" y="184"/>
                      </a:cubicBezTo>
                      <a:cubicBezTo>
                        <a:pt x="6" y="183"/>
                        <a:pt x="6" y="183"/>
                        <a:pt x="6" y="183"/>
                      </a:cubicBezTo>
                      <a:moveTo>
                        <a:pt x="15" y="175"/>
                      </a:moveTo>
                      <a:cubicBezTo>
                        <a:pt x="14" y="176"/>
                        <a:pt x="13" y="177"/>
                        <a:pt x="13" y="179"/>
                      </a:cubicBezTo>
                      <a:cubicBezTo>
                        <a:pt x="13" y="179"/>
                        <a:pt x="14" y="179"/>
                        <a:pt x="14" y="180"/>
                      </a:cubicBezTo>
                      <a:cubicBezTo>
                        <a:pt x="15" y="178"/>
                        <a:pt x="16" y="177"/>
                        <a:pt x="17" y="176"/>
                      </a:cubicBezTo>
                      <a:cubicBezTo>
                        <a:pt x="16" y="175"/>
                        <a:pt x="16" y="175"/>
                        <a:pt x="15" y="175"/>
                      </a:cubicBezTo>
                      <a:moveTo>
                        <a:pt x="15" y="175"/>
                      </a:moveTo>
                      <a:cubicBezTo>
                        <a:pt x="15" y="175"/>
                        <a:pt x="15" y="175"/>
                        <a:pt x="15" y="175"/>
                      </a:cubicBezTo>
                      <a:cubicBezTo>
                        <a:pt x="16" y="175"/>
                        <a:pt x="16" y="175"/>
                        <a:pt x="17" y="176"/>
                      </a:cubicBezTo>
                      <a:cubicBezTo>
                        <a:pt x="17" y="175"/>
                        <a:pt x="17" y="175"/>
                        <a:pt x="17" y="175"/>
                      </a:cubicBezTo>
                      <a:cubicBezTo>
                        <a:pt x="16" y="175"/>
                        <a:pt x="16" y="175"/>
                        <a:pt x="15" y="175"/>
                      </a:cubicBezTo>
                      <a:moveTo>
                        <a:pt x="12" y="173"/>
                      </a:moveTo>
                      <a:cubicBezTo>
                        <a:pt x="11" y="174"/>
                        <a:pt x="10" y="176"/>
                        <a:pt x="10" y="177"/>
                      </a:cubicBezTo>
                      <a:cubicBezTo>
                        <a:pt x="10" y="177"/>
                        <a:pt x="10" y="178"/>
                        <a:pt x="11" y="178"/>
                      </a:cubicBezTo>
                      <a:cubicBezTo>
                        <a:pt x="13" y="174"/>
                        <a:pt x="13" y="174"/>
                        <a:pt x="13" y="174"/>
                      </a:cubicBezTo>
                      <a:cubicBezTo>
                        <a:pt x="13" y="174"/>
                        <a:pt x="13" y="174"/>
                        <a:pt x="13" y="174"/>
                      </a:cubicBezTo>
                      <a:cubicBezTo>
                        <a:pt x="13" y="174"/>
                        <a:pt x="13" y="174"/>
                        <a:pt x="13" y="174"/>
                      </a:cubicBezTo>
                      <a:cubicBezTo>
                        <a:pt x="13" y="174"/>
                        <a:pt x="13" y="174"/>
                        <a:pt x="13" y="174"/>
                      </a:cubicBezTo>
                      <a:cubicBezTo>
                        <a:pt x="13" y="173"/>
                        <a:pt x="13" y="173"/>
                        <a:pt x="13" y="173"/>
                      </a:cubicBezTo>
                      <a:cubicBezTo>
                        <a:pt x="13" y="173"/>
                        <a:pt x="12" y="173"/>
                        <a:pt x="12" y="173"/>
                      </a:cubicBezTo>
                      <a:moveTo>
                        <a:pt x="17" y="172"/>
                      </a:moveTo>
                      <a:cubicBezTo>
                        <a:pt x="17" y="172"/>
                        <a:pt x="17" y="172"/>
                        <a:pt x="17" y="172"/>
                      </a:cubicBezTo>
                      <a:cubicBezTo>
                        <a:pt x="17" y="172"/>
                        <a:pt x="18" y="173"/>
                        <a:pt x="18" y="173"/>
                      </a:cubicBezTo>
                      <a:cubicBezTo>
                        <a:pt x="18" y="173"/>
                        <a:pt x="18" y="173"/>
                        <a:pt x="18" y="173"/>
                      </a:cubicBezTo>
                      <a:cubicBezTo>
                        <a:pt x="18" y="172"/>
                        <a:pt x="18" y="172"/>
                        <a:pt x="17" y="172"/>
                      </a:cubicBezTo>
                      <a:moveTo>
                        <a:pt x="14" y="170"/>
                      </a:moveTo>
                      <a:cubicBezTo>
                        <a:pt x="14" y="170"/>
                        <a:pt x="14" y="170"/>
                        <a:pt x="14" y="170"/>
                      </a:cubicBezTo>
                      <a:cubicBezTo>
                        <a:pt x="14" y="170"/>
                        <a:pt x="14" y="171"/>
                        <a:pt x="15" y="171"/>
                      </a:cubicBezTo>
                      <a:cubicBezTo>
                        <a:pt x="15" y="170"/>
                        <a:pt x="15" y="170"/>
                        <a:pt x="15" y="170"/>
                      </a:cubicBezTo>
                      <a:cubicBezTo>
                        <a:pt x="15" y="170"/>
                        <a:pt x="14" y="170"/>
                        <a:pt x="14" y="170"/>
                      </a:cubicBezTo>
                      <a:moveTo>
                        <a:pt x="20" y="167"/>
                      </a:moveTo>
                      <a:cubicBezTo>
                        <a:pt x="19" y="168"/>
                        <a:pt x="18" y="170"/>
                        <a:pt x="17" y="171"/>
                      </a:cubicBezTo>
                      <a:cubicBezTo>
                        <a:pt x="19" y="172"/>
                        <a:pt x="19" y="172"/>
                        <a:pt x="19" y="172"/>
                      </a:cubicBezTo>
                      <a:cubicBezTo>
                        <a:pt x="20" y="170"/>
                        <a:pt x="21" y="169"/>
                        <a:pt x="22" y="168"/>
                      </a:cubicBezTo>
                      <a:cubicBezTo>
                        <a:pt x="21" y="167"/>
                        <a:pt x="21" y="167"/>
                        <a:pt x="20" y="167"/>
                      </a:cubicBezTo>
                      <a:moveTo>
                        <a:pt x="21" y="166"/>
                      </a:moveTo>
                      <a:cubicBezTo>
                        <a:pt x="21" y="166"/>
                        <a:pt x="20" y="166"/>
                        <a:pt x="20" y="166"/>
                      </a:cubicBezTo>
                      <a:cubicBezTo>
                        <a:pt x="22" y="167"/>
                        <a:pt x="22" y="167"/>
                        <a:pt x="22" y="167"/>
                      </a:cubicBezTo>
                      <a:cubicBezTo>
                        <a:pt x="22" y="167"/>
                        <a:pt x="22" y="167"/>
                        <a:pt x="22" y="166"/>
                      </a:cubicBezTo>
                      <a:cubicBezTo>
                        <a:pt x="22" y="166"/>
                        <a:pt x="21" y="166"/>
                        <a:pt x="21" y="166"/>
                      </a:cubicBezTo>
                      <a:moveTo>
                        <a:pt x="17" y="165"/>
                      </a:moveTo>
                      <a:cubicBezTo>
                        <a:pt x="16" y="166"/>
                        <a:pt x="15" y="168"/>
                        <a:pt x="14" y="169"/>
                      </a:cubicBezTo>
                      <a:cubicBezTo>
                        <a:pt x="15" y="170"/>
                        <a:pt x="15" y="170"/>
                        <a:pt x="15" y="170"/>
                      </a:cubicBezTo>
                      <a:cubicBezTo>
                        <a:pt x="18" y="166"/>
                        <a:pt x="18" y="166"/>
                        <a:pt x="18" y="166"/>
                      </a:cubicBezTo>
                      <a:cubicBezTo>
                        <a:pt x="17" y="165"/>
                        <a:pt x="17" y="165"/>
                        <a:pt x="17" y="165"/>
                      </a:cubicBezTo>
                      <a:moveTo>
                        <a:pt x="17" y="164"/>
                      </a:moveTo>
                      <a:cubicBezTo>
                        <a:pt x="17" y="164"/>
                        <a:pt x="17" y="164"/>
                        <a:pt x="17" y="165"/>
                      </a:cubicBezTo>
                      <a:cubicBezTo>
                        <a:pt x="18" y="165"/>
                        <a:pt x="18" y="165"/>
                        <a:pt x="18" y="165"/>
                      </a:cubicBezTo>
                      <a:cubicBezTo>
                        <a:pt x="18" y="164"/>
                        <a:pt x="18" y="164"/>
                        <a:pt x="18" y="164"/>
                      </a:cubicBezTo>
                      <a:cubicBezTo>
                        <a:pt x="18" y="164"/>
                        <a:pt x="18" y="164"/>
                        <a:pt x="18" y="164"/>
                      </a:cubicBezTo>
                      <a:cubicBezTo>
                        <a:pt x="18" y="164"/>
                        <a:pt x="17" y="164"/>
                        <a:pt x="17" y="164"/>
                      </a:cubicBezTo>
                      <a:moveTo>
                        <a:pt x="24" y="161"/>
                      </a:moveTo>
                      <a:cubicBezTo>
                        <a:pt x="24" y="161"/>
                        <a:pt x="24" y="161"/>
                        <a:pt x="23" y="161"/>
                      </a:cubicBezTo>
                      <a:cubicBezTo>
                        <a:pt x="24" y="162"/>
                        <a:pt x="24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5" y="161"/>
                        <a:pt x="24" y="161"/>
                        <a:pt x="24" y="161"/>
                      </a:cubicBezTo>
                      <a:moveTo>
                        <a:pt x="25" y="159"/>
                      </a:moveTo>
                      <a:cubicBezTo>
                        <a:pt x="25" y="159"/>
                        <a:pt x="24" y="160"/>
                        <a:pt x="24" y="160"/>
                      </a:cubicBezTo>
                      <a:cubicBezTo>
                        <a:pt x="24" y="161"/>
                        <a:pt x="25" y="161"/>
                        <a:pt x="25" y="161"/>
                      </a:cubicBezTo>
                      <a:cubicBezTo>
                        <a:pt x="26" y="161"/>
                        <a:pt x="26" y="160"/>
                        <a:pt x="26" y="159"/>
                      </a:cubicBezTo>
                      <a:cubicBezTo>
                        <a:pt x="26" y="159"/>
                        <a:pt x="26" y="159"/>
                        <a:pt x="25" y="159"/>
                      </a:cubicBezTo>
                      <a:moveTo>
                        <a:pt x="20" y="159"/>
                      </a:moveTo>
                      <a:cubicBezTo>
                        <a:pt x="20" y="159"/>
                        <a:pt x="20" y="159"/>
                        <a:pt x="20" y="159"/>
                      </a:cubicBezTo>
                      <a:cubicBezTo>
                        <a:pt x="20" y="159"/>
                        <a:pt x="21" y="160"/>
                        <a:pt x="21" y="160"/>
                      </a:cubicBezTo>
                      <a:cubicBezTo>
                        <a:pt x="21" y="159"/>
                        <a:pt x="21" y="159"/>
                        <a:pt x="21" y="159"/>
                      </a:cubicBezTo>
                      <a:cubicBezTo>
                        <a:pt x="21" y="159"/>
                        <a:pt x="21" y="159"/>
                        <a:pt x="20" y="159"/>
                      </a:cubicBezTo>
                      <a:moveTo>
                        <a:pt x="21" y="156"/>
                      </a:moveTo>
                      <a:cubicBezTo>
                        <a:pt x="21" y="157"/>
                        <a:pt x="21" y="158"/>
                        <a:pt x="20" y="158"/>
                      </a:cubicBezTo>
                      <a:cubicBezTo>
                        <a:pt x="21" y="158"/>
                        <a:pt x="21" y="159"/>
                        <a:pt x="21" y="159"/>
                      </a:cubicBezTo>
                      <a:cubicBezTo>
                        <a:pt x="22" y="157"/>
                        <a:pt x="22" y="157"/>
                        <a:pt x="22" y="157"/>
                      </a:cubicBezTo>
                      <a:cubicBezTo>
                        <a:pt x="22" y="157"/>
                        <a:pt x="22" y="157"/>
                        <a:pt x="21" y="156"/>
                      </a:cubicBezTo>
                      <a:moveTo>
                        <a:pt x="27" y="156"/>
                      </a:moveTo>
                      <a:cubicBezTo>
                        <a:pt x="26" y="157"/>
                        <a:pt x="26" y="158"/>
                        <a:pt x="25" y="158"/>
                      </a:cubicBezTo>
                      <a:cubicBezTo>
                        <a:pt x="27" y="159"/>
                        <a:pt x="27" y="159"/>
                        <a:pt x="27" y="159"/>
                      </a:cubicBezTo>
                      <a:cubicBezTo>
                        <a:pt x="27" y="158"/>
                        <a:pt x="28" y="158"/>
                        <a:pt x="28" y="157"/>
                      </a:cubicBezTo>
                      <a:cubicBezTo>
                        <a:pt x="28" y="157"/>
                        <a:pt x="27" y="156"/>
                        <a:pt x="27" y="156"/>
                      </a:cubicBezTo>
                      <a:moveTo>
                        <a:pt x="23" y="154"/>
                      </a:moveTo>
                      <a:cubicBezTo>
                        <a:pt x="22" y="155"/>
                        <a:pt x="22" y="156"/>
                        <a:pt x="22" y="156"/>
                      </a:cubicBezTo>
                      <a:cubicBezTo>
                        <a:pt x="23" y="157"/>
                        <a:pt x="23" y="157"/>
                        <a:pt x="23" y="157"/>
                      </a:cubicBezTo>
                      <a:cubicBezTo>
                        <a:pt x="24" y="155"/>
                        <a:pt x="24" y="155"/>
                        <a:pt x="24" y="155"/>
                      </a:cubicBezTo>
                      <a:cubicBezTo>
                        <a:pt x="24" y="154"/>
                        <a:pt x="23" y="154"/>
                        <a:pt x="23" y="154"/>
                      </a:cubicBezTo>
                      <a:moveTo>
                        <a:pt x="22" y="154"/>
                      </a:moveTo>
                      <a:cubicBezTo>
                        <a:pt x="22" y="154"/>
                        <a:pt x="22" y="155"/>
                        <a:pt x="22" y="155"/>
                      </a:cubicBezTo>
                      <a:cubicBezTo>
                        <a:pt x="22" y="155"/>
                        <a:pt x="22" y="154"/>
                        <a:pt x="22" y="154"/>
                      </a:cubicBezTo>
                      <a:cubicBezTo>
                        <a:pt x="22" y="154"/>
                        <a:pt x="22" y="154"/>
                        <a:pt x="22" y="154"/>
                      </a:cubicBezTo>
                      <a:moveTo>
                        <a:pt x="29" y="153"/>
                      </a:moveTo>
                      <a:cubicBezTo>
                        <a:pt x="29" y="153"/>
                        <a:pt x="29" y="153"/>
                        <a:pt x="28" y="153"/>
                      </a:cubicBezTo>
                      <a:cubicBezTo>
                        <a:pt x="29" y="154"/>
                        <a:pt x="29" y="154"/>
                        <a:pt x="30" y="154"/>
                      </a:cubicBezTo>
                      <a:cubicBezTo>
                        <a:pt x="30" y="154"/>
                        <a:pt x="30" y="154"/>
                        <a:pt x="30" y="153"/>
                      </a:cubicBezTo>
                      <a:cubicBezTo>
                        <a:pt x="30" y="153"/>
                        <a:pt x="29" y="153"/>
                        <a:pt x="29" y="153"/>
                      </a:cubicBezTo>
                      <a:moveTo>
                        <a:pt x="30" y="151"/>
                      </a:moveTo>
                      <a:cubicBezTo>
                        <a:pt x="30" y="151"/>
                        <a:pt x="29" y="152"/>
                        <a:pt x="29" y="152"/>
                      </a:cubicBezTo>
                      <a:cubicBezTo>
                        <a:pt x="29" y="153"/>
                        <a:pt x="30" y="153"/>
                        <a:pt x="30" y="153"/>
                      </a:cubicBezTo>
                      <a:cubicBezTo>
                        <a:pt x="30" y="153"/>
                        <a:pt x="31" y="152"/>
                        <a:pt x="31" y="152"/>
                      </a:cubicBezTo>
                      <a:cubicBezTo>
                        <a:pt x="30" y="151"/>
                        <a:pt x="30" y="151"/>
                        <a:pt x="30" y="151"/>
                      </a:cubicBezTo>
                      <a:moveTo>
                        <a:pt x="25" y="150"/>
                      </a:moveTo>
                      <a:cubicBezTo>
                        <a:pt x="25" y="151"/>
                        <a:pt x="25" y="151"/>
                        <a:pt x="25" y="151"/>
                      </a:cubicBezTo>
                      <a:cubicBezTo>
                        <a:pt x="25" y="151"/>
                        <a:pt x="25" y="152"/>
                        <a:pt x="26" y="152"/>
                      </a:cubicBezTo>
                      <a:cubicBezTo>
                        <a:pt x="26" y="151"/>
                        <a:pt x="26" y="151"/>
                        <a:pt x="26" y="151"/>
                      </a:cubicBezTo>
                      <a:cubicBezTo>
                        <a:pt x="26" y="151"/>
                        <a:pt x="25" y="150"/>
                        <a:pt x="25" y="150"/>
                      </a:cubicBezTo>
                      <a:moveTo>
                        <a:pt x="24" y="150"/>
                      </a:moveTo>
                      <a:cubicBezTo>
                        <a:pt x="24" y="150"/>
                        <a:pt x="24" y="151"/>
                        <a:pt x="24" y="151"/>
                      </a:cubicBezTo>
                      <a:cubicBezTo>
                        <a:pt x="24" y="151"/>
                        <a:pt x="24" y="151"/>
                        <a:pt x="24" y="151"/>
                      </a:cubicBezTo>
                      <a:cubicBezTo>
                        <a:pt x="24" y="151"/>
                        <a:pt x="24" y="150"/>
                        <a:pt x="25" y="150"/>
                      </a:cubicBezTo>
                      <a:cubicBezTo>
                        <a:pt x="25" y="150"/>
                        <a:pt x="25" y="150"/>
                        <a:pt x="24" y="150"/>
                      </a:cubicBezTo>
                      <a:moveTo>
                        <a:pt x="26" y="149"/>
                      </a:moveTo>
                      <a:cubicBezTo>
                        <a:pt x="26" y="149"/>
                        <a:pt x="25" y="150"/>
                        <a:pt x="25" y="150"/>
                      </a:cubicBezTo>
                      <a:cubicBezTo>
                        <a:pt x="25" y="150"/>
                        <a:pt x="26" y="151"/>
                        <a:pt x="26" y="151"/>
                      </a:cubicBezTo>
                      <a:cubicBezTo>
                        <a:pt x="27" y="149"/>
                        <a:pt x="27" y="149"/>
                        <a:pt x="27" y="149"/>
                      </a:cubicBezTo>
                      <a:cubicBezTo>
                        <a:pt x="26" y="149"/>
                        <a:pt x="26" y="149"/>
                        <a:pt x="26" y="149"/>
                      </a:cubicBezTo>
                      <a:moveTo>
                        <a:pt x="25" y="148"/>
                      </a:move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0"/>
                        <a:pt x="25" y="150"/>
                        <a:pt x="25" y="150"/>
                      </a:cubicBezTo>
                      <a:cubicBezTo>
                        <a:pt x="25" y="149"/>
                        <a:pt x="25" y="149"/>
                        <a:pt x="26" y="148"/>
                      </a:cubicBezTo>
                      <a:cubicBezTo>
                        <a:pt x="25" y="148"/>
                        <a:pt x="25" y="148"/>
                        <a:pt x="25" y="148"/>
                      </a:cubicBezTo>
                      <a:moveTo>
                        <a:pt x="32" y="147"/>
                      </a:moveTo>
                      <a:cubicBezTo>
                        <a:pt x="32" y="148"/>
                        <a:pt x="31" y="149"/>
                        <a:pt x="31" y="150"/>
                      </a:cubicBezTo>
                      <a:cubicBezTo>
                        <a:pt x="31" y="150"/>
                        <a:pt x="31" y="150"/>
                        <a:pt x="32" y="150"/>
                      </a:cubicBezTo>
                      <a:cubicBezTo>
                        <a:pt x="32" y="150"/>
                        <a:pt x="33" y="149"/>
                        <a:pt x="33" y="148"/>
                      </a:cubicBezTo>
                      <a:cubicBezTo>
                        <a:pt x="33" y="148"/>
                        <a:pt x="32" y="148"/>
                        <a:pt x="32" y="147"/>
                      </a:cubicBezTo>
                      <a:moveTo>
                        <a:pt x="28" y="145"/>
                      </a:moveTo>
                      <a:cubicBezTo>
                        <a:pt x="28" y="146"/>
                        <a:pt x="27" y="147"/>
                        <a:pt x="27" y="148"/>
                      </a:cubicBezTo>
                      <a:cubicBezTo>
                        <a:pt x="27" y="148"/>
                        <a:pt x="27" y="148"/>
                        <a:pt x="28" y="148"/>
                      </a:cubicBezTo>
                      <a:cubicBezTo>
                        <a:pt x="29" y="146"/>
                        <a:pt x="29" y="146"/>
                        <a:pt x="29" y="146"/>
                      </a:cubicBezTo>
                      <a:cubicBezTo>
                        <a:pt x="29" y="145"/>
                        <a:pt x="28" y="145"/>
                        <a:pt x="28" y="145"/>
                      </a:cubicBezTo>
                      <a:moveTo>
                        <a:pt x="27" y="145"/>
                      </a:moveTo>
                      <a:cubicBezTo>
                        <a:pt x="27" y="146"/>
                        <a:pt x="26" y="146"/>
                        <a:pt x="26" y="147"/>
                      </a:cubicBezTo>
                      <a:cubicBezTo>
                        <a:pt x="26" y="147"/>
                        <a:pt x="26" y="147"/>
                        <a:pt x="26" y="147"/>
                      </a:cubicBezTo>
                      <a:cubicBezTo>
                        <a:pt x="27" y="147"/>
                        <a:pt x="27" y="146"/>
                        <a:pt x="28" y="145"/>
                      </a:cubicBezTo>
                      <a:cubicBezTo>
                        <a:pt x="28" y="145"/>
                        <a:pt x="28" y="145"/>
                        <a:pt x="27" y="145"/>
                      </a:cubicBezTo>
                      <a:moveTo>
                        <a:pt x="37" y="138"/>
                      </a:moveTo>
                      <a:cubicBezTo>
                        <a:pt x="37" y="139"/>
                        <a:pt x="36" y="140"/>
                        <a:pt x="36" y="141"/>
                      </a:cubicBezTo>
                      <a:cubicBezTo>
                        <a:pt x="36" y="141"/>
                        <a:pt x="37" y="141"/>
                        <a:pt x="37" y="142"/>
                      </a:cubicBezTo>
                      <a:cubicBezTo>
                        <a:pt x="37" y="141"/>
                        <a:pt x="38" y="140"/>
                        <a:pt x="38" y="139"/>
                      </a:cubicBezTo>
                      <a:cubicBezTo>
                        <a:pt x="37" y="138"/>
                        <a:pt x="37" y="138"/>
                        <a:pt x="37" y="138"/>
                      </a:cubicBezTo>
                      <a:moveTo>
                        <a:pt x="33" y="136"/>
                      </a:moveTo>
                      <a:cubicBezTo>
                        <a:pt x="33" y="136"/>
                        <a:pt x="33" y="136"/>
                        <a:pt x="33" y="137"/>
                      </a:cubicBezTo>
                      <a:cubicBezTo>
                        <a:pt x="33" y="137"/>
                        <a:pt x="32" y="138"/>
                        <a:pt x="32" y="138"/>
                      </a:cubicBezTo>
                      <a:cubicBezTo>
                        <a:pt x="32" y="139"/>
                        <a:pt x="33" y="139"/>
                        <a:pt x="33" y="139"/>
                      </a:cubicBezTo>
                      <a:cubicBezTo>
                        <a:pt x="34" y="136"/>
                        <a:pt x="34" y="136"/>
                        <a:pt x="34" y="136"/>
                      </a:cubicBezTo>
                      <a:cubicBezTo>
                        <a:pt x="33" y="136"/>
                        <a:pt x="33" y="136"/>
                        <a:pt x="33" y="136"/>
                      </a:cubicBezTo>
                      <a:moveTo>
                        <a:pt x="33" y="135"/>
                      </a:moveTo>
                      <a:cubicBezTo>
                        <a:pt x="32" y="136"/>
                        <a:pt x="32" y="137"/>
                        <a:pt x="31" y="138"/>
                      </a:cubicBezTo>
                      <a:cubicBezTo>
                        <a:pt x="31" y="138"/>
                        <a:pt x="31" y="138"/>
                        <a:pt x="32" y="138"/>
                      </a:cubicBezTo>
                      <a:cubicBezTo>
                        <a:pt x="32" y="137"/>
                        <a:pt x="33" y="136"/>
                        <a:pt x="33" y="136"/>
                      </a:cubicBezTo>
                      <a:cubicBezTo>
                        <a:pt x="33" y="135"/>
                        <a:pt x="33" y="135"/>
                        <a:pt x="33" y="135"/>
                      </a:cubicBezTo>
                      <a:moveTo>
                        <a:pt x="40" y="135"/>
                      </a:moveTo>
                      <a:cubicBezTo>
                        <a:pt x="39" y="136"/>
                        <a:pt x="39" y="137"/>
                        <a:pt x="38" y="138"/>
                      </a:cubicBezTo>
                      <a:cubicBezTo>
                        <a:pt x="38" y="138"/>
                        <a:pt x="39" y="138"/>
                        <a:pt x="39" y="138"/>
                      </a:cubicBezTo>
                      <a:cubicBezTo>
                        <a:pt x="39" y="137"/>
                        <a:pt x="40" y="136"/>
                        <a:pt x="40" y="136"/>
                      </a:cubicBezTo>
                      <a:cubicBezTo>
                        <a:pt x="40" y="135"/>
                        <a:pt x="40" y="135"/>
                        <a:pt x="40" y="135"/>
                      </a:cubicBezTo>
                      <a:moveTo>
                        <a:pt x="35" y="133"/>
                      </a:moveTo>
                      <a:cubicBezTo>
                        <a:pt x="35" y="133"/>
                        <a:pt x="34" y="134"/>
                        <a:pt x="34" y="135"/>
                      </a:cubicBezTo>
                      <a:cubicBezTo>
                        <a:pt x="34" y="135"/>
                        <a:pt x="34" y="135"/>
                        <a:pt x="35" y="136"/>
                      </a:cubicBezTo>
                      <a:cubicBezTo>
                        <a:pt x="36" y="133"/>
                        <a:pt x="36" y="133"/>
                        <a:pt x="36" y="133"/>
                      </a:cubicBezTo>
                      <a:cubicBezTo>
                        <a:pt x="36" y="133"/>
                        <a:pt x="36" y="133"/>
                        <a:pt x="35" y="133"/>
                      </a:cubicBezTo>
                      <a:moveTo>
                        <a:pt x="34" y="132"/>
                      </a:moveTo>
                      <a:cubicBezTo>
                        <a:pt x="34" y="132"/>
                        <a:pt x="34" y="132"/>
                        <a:pt x="34" y="133"/>
                      </a:cubicBezTo>
                      <a:cubicBezTo>
                        <a:pt x="34" y="133"/>
                        <a:pt x="33" y="134"/>
                        <a:pt x="33" y="135"/>
                      </a:cubicBezTo>
                      <a:cubicBezTo>
                        <a:pt x="33" y="135"/>
                        <a:pt x="33" y="135"/>
                        <a:pt x="33" y="135"/>
                      </a:cubicBezTo>
                      <a:cubicBezTo>
                        <a:pt x="34" y="134"/>
                        <a:pt x="34" y="133"/>
                        <a:pt x="35" y="132"/>
                      </a:cubicBezTo>
                      <a:cubicBezTo>
                        <a:pt x="35" y="132"/>
                        <a:pt x="35" y="132"/>
                        <a:pt x="34" y="132"/>
                      </a:cubicBezTo>
                      <a:moveTo>
                        <a:pt x="43" y="129"/>
                      </a:moveTo>
                      <a:cubicBezTo>
                        <a:pt x="43" y="129"/>
                        <a:pt x="43" y="130"/>
                        <a:pt x="43" y="130"/>
                      </a:cubicBezTo>
                      <a:cubicBezTo>
                        <a:pt x="43" y="130"/>
                        <a:pt x="43" y="130"/>
                        <a:pt x="44" y="130"/>
                      </a:cubicBezTo>
                      <a:cubicBezTo>
                        <a:pt x="44" y="130"/>
                        <a:pt x="44" y="130"/>
                        <a:pt x="44" y="130"/>
                      </a:cubicBezTo>
                      <a:cubicBezTo>
                        <a:pt x="44" y="130"/>
                        <a:pt x="43" y="129"/>
                        <a:pt x="43" y="129"/>
                      </a:cubicBezTo>
                      <a:moveTo>
                        <a:pt x="39" y="127"/>
                      </a:moveTo>
                      <a:cubicBezTo>
                        <a:pt x="39" y="127"/>
                        <a:pt x="38" y="127"/>
                        <a:pt x="38" y="127"/>
                      </a:cubicBezTo>
                      <a:cubicBezTo>
                        <a:pt x="39" y="127"/>
                        <a:pt x="39" y="127"/>
                        <a:pt x="39" y="128"/>
                      </a:cubicBezTo>
                      <a:cubicBezTo>
                        <a:pt x="40" y="127"/>
                        <a:pt x="40" y="127"/>
                        <a:pt x="40" y="127"/>
                      </a:cubicBezTo>
                      <a:cubicBezTo>
                        <a:pt x="39" y="127"/>
                        <a:pt x="39" y="127"/>
                        <a:pt x="39" y="127"/>
                      </a:cubicBezTo>
                      <a:moveTo>
                        <a:pt x="38" y="126"/>
                      </a:moveTo>
                      <a:cubicBezTo>
                        <a:pt x="38" y="126"/>
                        <a:pt x="38" y="127"/>
                        <a:pt x="38" y="127"/>
                      </a:cubicBezTo>
                      <a:cubicBezTo>
                        <a:pt x="38" y="127"/>
                        <a:pt x="38" y="127"/>
                        <a:pt x="38" y="127"/>
                      </a:cubicBezTo>
                      <a:cubicBezTo>
                        <a:pt x="38" y="127"/>
                        <a:pt x="38" y="127"/>
                        <a:pt x="38" y="126"/>
                      </a:cubicBezTo>
                      <a:cubicBezTo>
                        <a:pt x="38" y="126"/>
                        <a:pt x="38" y="126"/>
                        <a:pt x="38" y="126"/>
                      </a:cubicBezTo>
                      <a:moveTo>
                        <a:pt x="46" y="124"/>
                      </a:moveTo>
                      <a:cubicBezTo>
                        <a:pt x="45" y="125"/>
                        <a:pt x="44" y="127"/>
                        <a:pt x="43" y="128"/>
                      </a:cubicBezTo>
                      <a:cubicBezTo>
                        <a:pt x="44" y="129"/>
                        <a:pt x="44" y="129"/>
                        <a:pt x="44" y="129"/>
                      </a:cubicBezTo>
                      <a:cubicBezTo>
                        <a:pt x="45" y="127"/>
                        <a:pt x="46" y="126"/>
                        <a:pt x="47" y="124"/>
                      </a:cubicBezTo>
                      <a:cubicBezTo>
                        <a:pt x="47" y="124"/>
                        <a:pt x="46" y="124"/>
                        <a:pt x="46" y="124"/>
                      </a:cubicBezTo>
                      <a:moveTo>
                        <a:pt x="42" y="121"/>
                      </a:moveTo>
                      <a:cubicBezTo>
                        <a:pt x="41" y="123"/>
                        <a:pt x="40" y="124"/>
                        <a:pt x="39" y="126"/>
                      </a:cubicBezTo>
                      <a:cubicBezTo>
                        <a:pt x="39" y="126"/>
                        <a:pt x="40" y="126"/>
                        <a:pt x="40" y="126"/>
                      </a:cubicBezTo>
                      <a:cubicBezTo>
                        <a:pt x="43" y="122"/>
                        <a:pt x="43" y="122"/>
                        <a:pt x="43" y="122"/>
                      </a:cubicBezTo>
                      <a:cubicBezTo>
                        <a:pt x="42" y="122"/>
                        <a:pt x="42" y="122"/>
                        <a:pt x="42" y="121"/>
                      </a:cubicBezTo>
                      <a:moveTo>
                        <a:pt x="41" y="121"/>
                      </a:moveTo>
                      <a:cubicBezTo>
                        <a:pt x="40" y="122"/>
                        <a:pt x="39" y="124"/>
                        <a:pt x="38" y="125"/>
                      </a:cubicBezTo>
                      <a:cubicBezTo>
                        <a:pt x="39" y="125"/>
                        <a:pt x="39" y="126"/>
                        <a:pt x="39" y="126"/>
                      </a:cubicBezTo>
                      <a:cubicBezTo>
                        <a:pt x="40" y="124"/>
                        <a:pt x="41" y="123"/>
                        <a:pt x="41" y="121"/>
                      </a:cubicBezTo>
                      <a:cubicBezTo>
                        <a:pt x="41" y="121"/>
                        <a:pt x="41" y="121"/>
                        <a:pt x="41" y="121"/>
                      </a:cubicBezTo>
                      <a:moveTo>
                        <a:pt x="51" y="116"/>
                      </a:moveTo>
                      <a:cubicBezTo>
                        <a:pt x="50" y="117"/>
                        <a:pt x="50" y="118"/>
                        <a:pt x="49" y="119"/>
                      </a:cubicBezTo>
                      <a:cubicBezTo>
                        <a:pt x="49" y="119"/>
                        <a:pt x="50" y="119"/>
                        <a:pt x="50" y="119"/>
                      </a:cubicBezTo>
                      <a:cubicBezTo>
                        <a:pt x="50" y="119"/>
                        <a:pt x="51" y="118"/>
                        <a:pt x="51" y="117"/>
                      </a:cubicBezTo>
                      <a:cubicBezTo>
                        <a:pt x="51" y="117"/>
                        <a:pt x="51" y="116"/>
                        <a:pt x="51" y="116"/>
                      </a:cubicBezTo>
                      <a:moveTo>
                        <a:pt x="51" y="115"/>
                      </a:moveTo>
                      <a:cubicBezTo>
                        <a:pt x="51" y="115"/>
                        <a:pt x="51" y="115"/>
                        <a:pt x="51" y="115"/>
                      </a:cubicBezTo>
                      <a:cubicBezTo>
                        <a:pt x="51" y="116"/>
                        <a:pt x="52" y="116"/>
                        <a:pt x="52" y="116"/>
                      </a:cubicBezTo>
                      <a:cubicBezTo>
                        <a:pt x="52" y="116"/>
                        <a:pt x="52" y="116"/>
                        <a:pt x="52" y="115"/>
                      </a:cubicBezTo>
                      <a:cubicBezTo>
                        <a:pt x="52" y="115"/>
                        <a:pt x="52" y="115"/>
                        <a:pt x="51" y="115"/>
                      </a:cubicBezTo>
                      <a:moveTo>
                        <a:pt x="52" y="115"/>
                      </a:moveTo>
                      <a:cubicBezTo>
                        <a:pt x="52" y="115"/>
                        <a:pt x="52" y="115"/>
                        <a:pt x="51" y="115"/>
                      </a:cubicBezTo>
                      <a:cubicBezTo>
                        <a:pt x="52" y="115"/>
                        <a:pt x="52" y="115"/>
                        <a:pt x="52" y="115"/>
                      </a:cubicBezTo>
                      <a:cubicBezTo>
                        <a:pt x="52" y="115"/>
                        <a:pt x="52" y="115"/>
                        <a:pt x="52" y="115"/>
                      </a:cubicBezTo>
                      <a:cubicBezTo>
                        <a:pt x="52" y="115"/>
                        <a:pt x="52" y="115"/>
                        <a:pt x="52" y="115"/>
                      </a:cubicBezTo>
                      <a:moveTo>
                        <a:pt x="52" y="114"/>
                      </a:moveTo>
                      <a:cubicBezTo>
                        <a:pt x="52" y="114"/>
                        <a:pt x="52" y="114"/>
                        <a:pt x="52" y="114"/>
                      </a:cubicBezTo>
                      <a:cubicBezTo>
                        <a:pt x="52" y="114"/>
                        <a:pt x="52" y="115"/>
                        <a:pt x="53" y="115"/>
                      </a:cubicBezTo>
                      <a:cubicBezTo>
                        <a:pt x="53" y="115"/>
                        <a:pt x="53" y="114"/>
                        <a:pt x="53" y="114"/>
                      </a:cubicBezTo>
                      <a:cubicBezTo>
                        <a:pt x="53" y="114"/>
                        <a:pt x="52" y="114"/>
                        <a:pt x="52" y="114"/>
                      </a:cubicBezTo>
                      <a:moveTo>
                        <a:pt x="46" y="114"/>
                      </a:moveTo>
                      <a:cubicBezTo>
                        <a:pt x="46" y="114"/>
                        <a:pt x="45" y="115"/>
                        <a:pt x="45" y="116"/>
                      </a:cubicBezTo>
                      <a:cubicBezTo>
                        <a:pt x="45" y="116"/>
                        <a:pt x="45" y="117"/>
                        <a:pt x="45" y="117"/>
                      </a:cubicBezTo>
                      <a:cubicBezTo>
                        <a:pt x="46" y="116"/>
                        <a:pt x="46" y="116"/>
                        <a:pt x="46" y="116"/>
                      </a:cubicBezTo>
                      <a:cubicBezTo>
                        <a:pt x="46" y="115"/>
                        <a:pt x="47" y="115"/>
                        <a:pt x="47" y="114"/>
                      </a:cubicBezTo>
                      <a:cubicBezTo>
                        <a:pt x="47" y="114"/>
                        <a:pt x="46" y="114"/>
                        <a:pt x="46" y="114"/>
                      </a:cubicBezTo>
                      <a:moveTo>
                        <a:pt x="46" y="113"/>
                      </a:moveTo>
                      <a:cubicBezTo>
                        <a:pt x="45" y="114"/>
                        <a:pt x="45" y="115"/>
                        <a:pt x="44" y="116"/>
                      </a:cubicBezTo>
                      <a:cubicBezTo>
                        <a:pt x="44" y="116"/>
                        <a:pt x="44" y="116"/>
                        <a:pt x="44" y="116"/>
                      </a:cubicBezTo>
                      <a:cubicBezTo>
                        <a:pt x="45" y="115"/>
                        <a:pt x="45" y="114"/>
                        <a:pt x="46" y="113"/>
                      </a:cubicBezTo>
                      <a:cubicBezTo>
                        <a:pt x="46" y="113"/>
                        <a:pt x="46" y="113"/>
                        <a:pt x="46" y="113"/>
                      </a:cubicBezTo>
                      <a:moveTo>
                        <a:pt x="53" y="113"/>
                      </a:moveTo>
                      <a:cubicBezTo>
                        <a:pt x="53" y="113"/>
                        <a:pt x="52" y="113"/>
                        <a:pt x="52" y="113"/>
                      </a:cubicBezTo>
                      <a:cubicBezTo>
                        <a:pt x="53" y="113"/>
                        <a:pt x="53" y="114"/>
                        <a:pt x="53" y="114"/>
                      </a:cubicBezTo>
                      <a:cubicBezTo>
                        <a:pt x="53" y="114"/>
                        <a:pt x="53" y="114"/>
                        <a:pt x="53" y="113"/>
                      </a:cubicBezTo>
                      <a:cubicBezTo>
                        <a:pt x="53" y="113"/>
                        <a:pt x="53" y="113"/>
                        <a:pt x="53" y="113"/>
                      </a:cubicBezTo>
                      <a:moveTo>
                        <a:pt x="47" y="112"/>
                      </a:moveTo>
                      <a:cubicBezTo>
                        <a:pt x="47" y="112"/>
                        <a:pt x="47" y="113"/>
                        <a:pt x="47" y="113"/>
                      </a:cubicBezTo>
                      <a:cubicBezTo>
                        <a:pt x="47" y="113"/>
                        <a:pt x="47" y="113"/>
                        <a:pt x="47" y="113"/>
                      </a:cubicBez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7" y="113"/>
                        <a:pt x="47" y="112"/>
                        <a:pt x="47" y="112"/>
                      </a:cubicBezTo>
                      <a:moveTo>
                        <a:pt x="47" y="112"/>
                      </a:moveTo>
                      <a:cubicBezTo>
                        <a:pt x="47" y="112"/>
                        <a:pt x="47" y="112"/>
                        <a:pt x="47" y="112"/>
                      </a:cubicBezTo>
                      <a:cubicBezTo>
                        <a:pt x="47" y="112"/>
                        <a:pt x="47" y="113"/>
                        <a:pt x="48" y="113"/>
                      </a:cubicBez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8" y="112"/>
                        <a:pt x="47" y="112"/>
                        <a:pt x="47" y="112"/>
                      </a:cubicBezTo>
                      <a:moveTo>
                        <a:pt x="46" y="112"/>
                      </a:moveTo>
                      <a:cubicBezTo>
                        <a:pt x="46" y="112"/>
                        <a:pt x="46" y="112"/>
                        <a:pt x="46" y="112"/>
                      </a:cubicBezTo>
                      <a:cubicBezTo>
                        <a:pt x="46" y="112"/>
                        <a:pt x="46" y="113"/>
                        <a:pt x="46" y="113"/>
                      </a:cubicBezTo>
                      <a:cubicBezTo>
                        <a:pt x="46" y="112"/>
                        <a:pt x="47" y="112"/>
                        <a:pt x="47" y="112"/>
                      </a:cubicBezTo>
                      <a:cubicBezTo>
                        <a:pt x="47" y="112"/>
                        <a:pt x="46" y="112"/>
                        <a:pt x="46" y="112"/>
                      </a:cubicBezTo>
                      <a:moveTo>
                        <a:pt x="46" y="112"/>
                      </a:moveTo>
                      <a:cubicBezTo>
                        <a:pt x="46" y="112"/>
                        <a:pt x="46" y="112"/>
                        <a:pt x="46" y="112"/>
                      </a:cubicBezTo>
                      <a:cubicBezTo>
                        <a:pt x="46" y="112"/>
                        <a:pt x="47" y="112"/>
                        <a:pt x="47" y="112"/>
                      </a:cubicBezTo>
                      <a:cubicBezTo>
                        <a:pt x="47" y="112"/>
                        <a:pt x="47" y="112"/>
                        <a:pt x="47" y="112"/>
                      </a:cubicBezTo>
                      <a:cubicBezTo>
                        <a:pt x="47" y="112"/>
                        <a:pt x="47" y="112"/>
                        <a:pt x="46" y="112"/>
                      </a:cubicBezTo>
                      <a:moveTo>
                        <a:pt x="48" y="111"/>
                      </a:moveTo>
                      <a:cubicBezTo>
                        <a:pt x="47" y="111"/>
                        <a:pt x="47" y="111"/>
                        <a:pt x="47" y="112"/>
                      </a:cubicBezTo>
                      <a:cubicBezTo>
                        <a:pt x="48" y="112"/>
                        <a:pt x="48" y="112"/>
                        <a:pt x="48" y="112"/>
                      </a:cubicBezTo>
                      <a:cubicBezTo>
                        <a:pt x="48" y="112"/>
                        <a:pt x="48" y="112"/>
                        <a:pt x="48" y="112"/>
                      </a:cubicBezTo>
                      <a:cubicBezTo>
                        <a:pt x="48" y="111"/>
                        <a:pt x="48" y="111"/>
                        <a:pt x="48" y="111"/>
                      </a:cubicBezTo>
                      <a:moveTo>
                        <a:pt x="54" y="111"/>
                      </a:moveTo>
                      <a:cubicBezTo>
                        <a:pt x="53" y="112"/>
                        <a:pt x="53" y="112"/>
                        <a:pt x="53" y="112"/>
                      </a:cubicBezTo>
                      <a:cubicBezTo>
                        <a:pt x="53" y="113"/>
                        <a:pt x="53" y="113"/>
                        <a:pt x="54" y="113"/>
                      </a:cubicBezTo>
                      <a:cubicBezTo>
                        <a:pt x="54" y="112"/>
                        <a:pt x="54" y="112"/>
                        <a:pt x="54" y="111"/>
                      </a:cubicBezTo>
                      <a:cubicBezTo>
                        <a:pt x="54" y="111"/>
                        <a:pt x="54" y="111"/>
                        <a:pt x="54" y="111"/>
                      </a:cubicBezTo>
                      <a:moveTo>
                        <a:pt x="47" y="111"/>
                      </a:moveTo>
                      <a:cubicBezTo>
                        <a:pt x="47" y="111"/>
                        <a:pt x="47" y="111"/>
                        <a:pt x="47" y="111"/>
                      </a:cubicBezTo>
                      <a:cubicBezTo>
                        <a:pt x="47" y="111"/>
                        <a:pt x="47" y="111"/>
                        <a:pt x="47" y="111"/>
                      </a:cubicBezTo>
                      <a:cubicBezTo>
                        <a:pt x="47" y="111"/>
                        <a:pt x="47" y="111"/>
                        <a:pt x="47" y="111"/>
                      </a:cubicBezTo>
                      <a:cubicBezTo>
                        <a:pt x="47" y="111"/>
                        <a:pt x="47" y="111"/>
                        <a:pt x="47" y="111"/>
                      </a:cubicBezTo>
                      <a:moveTo>
                        <a:pt x="48" y="110"/>
                      </a:move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1"/>
                        <a:pt x="48" y="111"/>
                        <a:pt x="49" y="111"/>
                      </a:cubicBezTo>
                      <a:cubicBezTo>
                        <a:pt x="49" y="111"/>
                        <a:pt x="49" y="111"/>
                        <a:pt x="49" y="111"/>
                      </a:cubicBezTo>
                      <a:cubicBezTo>
                        <a:pt x="49" y="111"/>
                        <a:pt x="48" y="110"/>
                        <a:pt x="48" y="110"/>
                      </a:cubicBezTo>
                      <a:moveTo>
                        <a:pt x="48" y="110"/>
                      </a:moveTo>
                      <a:cubicBezTo>
                        <a:pt x="47" y="110"/>
                        <a:pt x="47" y="110"/>
                        <a:pt x="47" y="110"/>
                      </a:cubicBezTo>
                      <a:cubicBezTo>
                        <a:pt x="47" y="110"/>
                        <a:pt x="48" y="110"/>
                        <a:pt x="48" y="110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moveTo>
                        <a:pt x="49" y="108"/>
                      </a:moveTo>
                      <a:cubicBezTo>
                        <a:pt x="49" y="109"/>
                        <a:pt x="49" y="109"/>
                        <a:pt x="48" y="110"/>
                      </a:cubicBezTo>
                      <a:cubicBezTo>
                        <a:pt x="49" y="110"/>
                        <a:pt x="49" y="110"/>
                        <a:pt x="49" y="110"/>
                      </a:cubicBezTo>
                      <a:cubicBezTo>
                        <a:pt x="49" y="110"/>
                        <a:pt x="50" y="109"/>
                        <a:pt x="50" y="109"/>
                      </a:cubicBezTo>
                      <a:cubicBezTo>
                        <a:pt x="50" y="109"/>
                        <a:pt x="49" y="108"/>
                        <a:pt x="49" y="108"/>
                      </a:cubicBezTo>
                      <a:moveTo>
                        <a:pt x="49" y="108"/>
                      </a:moveTo>
                      <a:cubicBezTo>
                        <a:pt x="48" y="108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8" y="110"/>
                      </a:cubicBezTo>
                      <a:cubicBezTo>
                        <a:pt x="48" y="109"/>
                        <a:pt x="49" y="109"/>
                        <a:pt x="49" y="108"/>
                      </a:cubicBezTo>
                      <a:cubicBezTo>
                        <a:pt x="49" y="108"/>
                        <a:pt x="49" y="108"/>
                        <a:pt x="49" y="108"/>
                      </a:cubicBezTo>
                      <a:moveTo>
                        <a:pt x="59" y="102"/>
                      </a:moveTo>
                      <a:cubicBezTo>
                        <a:pt x="58" y="104"/>
                        <a:pt x="57" y="105"/>
                        <a:pt x="56" y="106"/>
                      </a:cubicBezTo>
                      <a:cubicBezTo>
                        <a:pt x="57" y="107"/>
                        <a:pt x="57" y="107"/>
                        <a:pt x="57" y="107"/>
                      </a:cubicBezTo>
                      <a:cubicBezTo>
                        <a:pt x="58" y="105"/>
                        <a:pt x="59" y="104"/>
                        <a:pt x="60" y="103"/>
                      </a:cubicBezTo>
                      <a:cubicBezTo>
                        <a:pt x="59" y="103"/>
                        <a:pt x="59" y="102"/>
                        <a:pt x="59" y="102"/>
                      </a:cubicBezTo>
                      <a:moveTo>
                        <a:pt x="59" y="102"/>
                      </a:moveTo>
                      <a:cubicBezTo>
                        <a:pt x="59" y="102"/>
                        <a:pt x="59" y="102"/>
                        <a:pt x="59" y="102"/>
                      </a:cubicBezTo>
                      <a:cubicBezTo>
                        <a:pt x="59" y="102"/>
                        <a:pt x="59" y="102"/>
                        <a:pt x="60" y="103"/>
                      </a:cubicBezTo>
                      <a:cubicBezTo>
                        <a:pt x="60" y="102"/>
                        <a:pt x="60" y="102"/>
                        <a:pt x="60" y="102"/>
                      </a:cubicBezTo>
                      <a:cubicBezTo>
                        <a:pt x="60" y="102"/>
                        <a:pt x="59" y="102"/>
                        <a:pt x="59" y="102"/>
                      </a:cubicBezTo>
                      <a:moveTo>
                        <a:pt x="59" y="102"/>
                      </a:moveTo>
                      <a:cubicBezTo>
                        <a:pt x="59" y="102"/>
                        <a:pt x="59" y="102"/>
                        <a:pt x="59" y="102"/>
                      </a:cubicBezTo>
                      <a:cubicBezTo>
                        <a:pt x="59" y="102"/>
                        <a:pt x="60" y="102"/>
                        <a:pt x="60" y="102"/>
                      </a:cubicBezTo>
                      <a:cubicBezTo>
                        <a:pt x="60" y="102"/>
                        <a:pt x="60" y="102"/>
                        <a:pt x="60" y="102"/>
                      </a:cubicBezTo>
                      <a:cubicBezTo>
                        <a:pt x="60" y="102"/>
                        <a:pt x="60" y="102"/>
                        <a:pt x="59" y="102"/>
                      </a:cubicBezTo>
                      <a:moveTo>
                        <a:pt x="60" y="101"/>
                      </a:moveTo>
                      <a:cubicBezTo>
                        <a:pt x="60" y="101"/>
                        <a:pt x="60" y="101"/>
                        <a:pt x="60" y="101"/>
                      </a:cubicBezTo>
                      <a:cubicBezTo>
                        <a:pt x="60" y="101"/>
                        <a:pt x="60" y="101"/>
                        <a:pt x="60" y="101"/>
                      </a:cubicBezTo>
                      <a:cubicBezTo>
                        <a:pt x="60" y="101"/>
                        <a:pt x="60" y="101"/>
                        <a:pt x="61" y="101"/>
                      </a:cubicBezTo>
                      <a:cubicBezTo>
                        <a:pt x="60" y="101"/>
                        <a:pt x="60" y="101"/>
                        <a:pt x="60" y="101"/>
                      </a:cubicBezTo>
                      <a:moveTo>
                        <a:pt x="54" y="99"/>
                      </a:moveTo>
                      <a:cubicBezTo>
                        <a:pt x="54" y="100"/>
                        <a:pt x="53" y="101"/>
                        <a:pt x="51" y="103"/>
                      </a:cubicBezTo>
                      <a:cubicBezTo>
                        <a:pt x="51" y="103"/>
                        <a:pt x="52" y="103"/>
                        <a:pt x="52" y="104"/>
                      </a:cubicBezTo>
                      <a:cubicBezTo>
                        <a:pt x="53" y="102"/>
                        <a:pt x="53" y="101"/>
                        <a:pt x="53" y="101"/>
                      </a:cubicBezTo>
                      <a:cubicBezTo>
                        <a:pt x="53" y="101"/>
                        <a:pt x="53" y="102"/>
                        <a:pt x="52" y="104"/>
                      </a:cubicBezTo>
                      <a:cubicBezTo>
                        <a:pt x="52" y="104"/>
                        <a:pt x="52" y="104"/>
                        <a:pt x="53" y="104"/>
                      </a:cubicBezTo>
                      <a:cubicBezTo>
                        <a:pt x="54" y="103"/>
                        <a:pt x="54" y="101"/>
                        <a:pt x="55" y="99"/>
                      </a:cubicBezTo>
                      <a:cubicBezTo>
                        <a:pt x="55" y="99"/>
                        <a:pt x="55" y="99"/>
                        <a:pt x="54" y="99"/>
                      </a:cubicBezTo>
                      <a:moveTo>
                        <a:pt x="54" y="99"/>
                      </a:moveTo>
                      <a:cubicBezTo>
                        <a:pt x="54" y="99"/>
                        <a:pt x="54" y="99"/>
                        <a:pt x="54" y="99"/>
                      </a:cubicBezTo>
                      <a:cubicBezTo>
                        <a:pt x="55" y="99"/>
                        <a:pt x="55" y="99"/>
                        <a:pt x="55" y="99"/>
                      </a:cubicBezTo>
                      <a:cubicBezTo>
                        <a:pt x="55" y="99"/>
                        <a:pt x="55" y="99"/>
                        <a:pt x="55" y="99"/>
                      </a:cubicBezTo>
                      <a:cubicBezTo>
                        <a:pt x="55" y="99"/>
                        <a:pt x="55" y="99"/>
                        <a:pt x="54" y="99"/>
                      </a:cubicBezTo>
                      <a:moveTo>
                        <a:pt x="55" y="98"/>
                      </a:moveTo>
                      <a:cubicBezTo>
                        <a:pt x="55" y="98"/>
                        <a:pt x="55" y="98"/>
                        <a:pt x="55" y="98"/>
                      </a:cubicBezTo>
                      <a:cubicBezTo>
                        <a:pt x="55" y="98"/>
                        <a:pt x="56" y="98"/>
                        <a:pt x="56" y="99"/>
                      </a:cubicBezTo>
                      <a:cubicBezTo>
                        <a:pt x="56" y="99"/>
                        <a:pt x="56" y="98"/>
                        <a:pt x="56" y="98"/>
                      </a:cubicBezTo>
                      <a:cubicBezTo>
                        <a:pt x="56" y="98"/>
                        <a:pt x="55" y="98"/>
                        <a:pt x="55" y="98"/>
                      </a:cubicBezTo>
                      <a:moveTo>
                        <a:pt x="63" y="96"/>
                      </a:moveTo>
                      <a:cubicBezTo>
                        <a:pt x="62" y="97"/>
                        <a:pt x="61" y="99"/>
                        <a:pt x="60" y="100"/>
                      </a:cubicBezTo>
                      <a:cubicBezTo>
                        <a:pt x="60" y="100"/>
                        <a:pt x="61" y="100"/>
                        <a:pt x="61" y="101"/>
                      </a:cubicBezTo>
                      <a:cubicBezTo>
                        <a:pt x="62" y="99"/>
                        <a:pt x="63" y="98"/>
                        <a:pt x="64" y="96"/>
                      </a:cubicBezTo>
                      <a:cubicBezTo>
                        <a:pt x="63" y="96"/>
                        <a:pt x="63" y="96"/>
                        <a:pt x="63" y="96"/>
                      </a:cubicBezTo>
                      <a:moveTo>
                        <a:pt x="58" y="93"/>
                      </a:moveTo>
                      <a:cubicBezTo>
                        <a:pt x="56" y="96"/>
                        <a:pt x="56" y="97"/>
                        <a:pt x="55" y="97"/>
                      </a:cubicBezTo>
                      <a:cubicBezTo>
                        <a:pt x="56" y="98"/>
                        <a:pt x="56" y="98"/>
                        <a:pt x="56" y="98"/>
                      </a:cubicBezTo>
                      <a:cubicBezTo>
                        <a:pt x="57" y="96"/>
                        <a:pt x="58" y="95"/>
                        <a:pt x="59" y="93"/>
                      </a:cubicBezTo>
                      <a:cubicBezTo>
                        <a:pt x="59" y="93"/>
                        <a:pt x="59" y="93"/>
                        <a:pt x="58" y="93"/>
                      </a:cubicBezTo>
                      <a:moveTo>
                        <a:pt x="68" y="90"/>
                      </a:moveTo>
                      <a:cubicBezTo>
                        <a:pt x="67" y="93"/>
                        <a:pt x="67" y="93"/>
                        <a:pt x="67" y="93"/>
                      </a:cubicBezTo>
                      <a:cubicBezTo>
                        <a:pt x="67" y="92"/>
                        <a:pt x="68" y="91"/>
                        <a:pt x="68" y="90"/>
                      </a:cubicBezTo>
                      <a:cubicBezTo>
                        <a:pt x="68" y="90"/>
                        <a:pt x="68" y="90"/>
                        <a:pt x="68" y="90"/>
                      </a:cubicBezTo>
                      <a:moveTo>
                        <a:pt x="67" y="89"/>
                      </a:moveTo>
                      <a:cubicBezTo>
                        <a:pt x="65" y="91"/>
                        <a:pt x="64" y="93"/>
                        <a:pt x="63" y="95"/>
                      </a:cubicBezTo>
                      <a:cubicBezTo>
                        <a:pt x="63" y="95"/>
                        <a:pt x="64" y="95"/>
                        <a:pt x="64" y="95"/>
                      </a:cubicBezTo>
                      <a:cubicBezTo>
                        <a:pt x="65" y="94"/>
                        <a:pt x="66" y="92"/>
                        <a:pt x="67" y="90"/>
                      </a:cubicBezTo>
                      <a:cubicBezTo>
                        <a:pt x="67" y="90"/>
                        <a:pt x="67" y="89"/>
                        <a:pt x="67" y="89"/>
                      </a:cubicBezTo>
                      <a:moveTo>
                        <a:pt x="70" y="87"/>
                      </a:moveTo>
                      <a:cubicBezTo>
                        <a:pt x="69" y="88"/>
                        <a:pt x="69" y="88"/>
                        <a:pt x="69" y="88"/>
                      </a:cubicBezTo>
                      <a:cubicBezTo>
                        <a:pt x="69" y="88"/>
                        <a:pt x="69" y="88"/>
                        <a:pt x="69" y="88"/>
                      </a:cubicBezTo>
                      <a:cubicBezTo>
                        <a:pt x="69" y="88"/>
                        <a:pt x="70" y="88"/>
                        <a:pt x="70" y="87"/>
                      </a:cubicBezTo>
                      <a:cubicBezTo>
                        <a:pt x="70" y="87"/>
                        <a:pt x="70" y="87"/>
                        <a:pt x="70" y="87"/>
                      </a:cubicBezTo>
                      <a:moveTo>
                        <a:pt x="62" y="87"/>
                      </a:moveTo>
                      <a:cubicBezTo>
                        <a:pt x="61" y="89"/>
                        <a:pt x="60" y="91"/>
                        <a:pt x="59" y="92"/>
                      </a:cubicBezTo>
                      <a:cubicBezTo>
                        <a:pt x="59" y="93"/>
                        <a:pt x="59" y="93"/>
                        <a:pt x="59" y="93"/>
                      </a:cubicBezTo>
                      <a:cubicBezTo>
                        <a:pt x="60" y="91"/>
                        <a:pt x="61" y="89"/>
                        <a:pt x="63" y="87"/>
                      </a:cubicBezTo>
                      <a:cubicBezTo>
                        <a:pt x="62" y="87"/>
                        <a:pt x="62" y="87"/>
                        <a:pt x="62" y="87"/>
                      </a:cubicBezTo>
                      <a:moveTo>
                        <a:pt x="68" y="86"/>
                      </a:moveTo>
                      <a:cubicBezTo>
                        <a:pt x="68" y="87"/>
                        <a:pt x="68" y="87"/>
                        <a:pt x="68" y="87"/>
                      </a:cubicBezTo>
                      <a:cubicBezTo>
                        <a:pt x="68" y="87"/>
                        <a:pt x="68" y="88"/>
                        <a:pt x="68" y="88"/>
                      </a:cubicBezTo>
                      <a:cubicBezTo>
                        <a:pt x="69" y="87"/>
                        <a:pt x="69" y="87"/>
                        <a:pt x="69" y="87"/>
                      </a:cubicBezTo>
                      <a:cubicBezTo>
                        <a:pt x="69" y="87"/>
                        <a:pt x="68" y="87"/>
                        <a:pt x="68" y="86"/>
                      </a:cubicBezTo>
                      <a:moveTo>
                        <a:pt x="64" y="84"/>
                      </a:moveTo>
                      <a:cubicBezTo>
                        <a:pt x="64" y="84"/>
                        <a:pt x="64" y="85"/>
                        <a:pt x="63" y="85"/>
                      </a:cubicBezTo>
                      <a:cubicBezTo>
                        <a:pt x="64" y="85"/>
                        <a:pt x="64" y="85"/>
                        <a:pt x="64" y="85"/>
                      </a:cubicBezTo>
                      <a:cubicBezTo>
                        <a:pt x="64" y="85"/>
                        <a:pt x="64" y="84"/>
                        <a:pt x="64" y="84"/>
                      </a:cubicBezTo>
                      <a:cubicBezTo>
                        <a:pt x="64" y="84"/>
                        <a:pt x="64" y="84"/>
                        <a:pt x="64" y="84"/>
                      </a:cubicBezTo>
                      <a:moveTo>
                        <a:pt x="75" y="78"/>
                      </a:moveTo>
                      <a:cubicBezTo>
                        <a:pt x="71" y="85"/>
                        <a:pt x="71" y="85"/>
                        <a:pt x="71" y="85"/>
                      </a:cubicBezTo>
                      <a:cubicBezTo>
                        <a:pt x="71" y="85"/>
                        <a:pt x="71" y="85"/>
                        <a:pt x="71" y="85"/>
                      </a:cubicBezTo>
                      <a:cubicBezTo>
                        <a:pt x="72" y="83"/>
                        <a:pt x="74" y="80"/>
                        <a:pt x="75" y="78"/>
                      </a:cubicBezTo>
                      <a:cubicBezTo>
                        <a:pt x="75" y="78"/>
                        <a:pt x="75" y="78"/>
                        <a:pt x="75" y="78"/>
                      </a:cubicBezTo>
                      <a:moveTo>
                        <a:pt x="74" y="77"/>
                      </a:moveTo>
                      <a:cubicBezTo>
                        <a:pt x="72" y="79"/>
                        <a:pt x="71" y="82"/>
                        <a:pt x="69" y="84"/>
                      </a:cubicBezTo>
                      <a:cubicBezTo>
                        <a:pt x="70" y="84"/>
                        <a:pt x="70" y="85"/>
                        <a:pt x="70" y="85"/>
                      </a:cubicBezTo>
                      <a:cubicBezTo>
                        <a:pt x="71" y="82"/>
                        <a:pt x="73" y="80"/>
                        <a:pt x="74" y="77"/>
                      </a:cubicBezTo>
                      <a:cubicBezTo>
                        <a:pt x="74" y="77"/>
                        <a:pt x="74" y="77"/>
                        <a:pt x="74" y="77"/>
                      </a:cubicBezTo>
                      <a:moveTo>
                        <a:pt x="70" y="74"/>
                      </a:moveTo>
                      <a:cubicBezTo>
                        <a:pt x="68" y="77"/>
                        <a:pt x="66" y="80"/>
                        <a:pt x="65" y="82"/>
                      </a:cubicBezTo>
                      <a:cubicBezTo>
                        <a:pt x="65" y="82"/>
                        <a:pt x="65" y="82"/>
                        <a:pt x="65" y="82"/>
                      </a:cubicBezTo>
                      <a:cubicBezTo>
                        <a:pt x="67" y="79"/>
                        <a:pt x="68" y="77"/>
                        <a:pt x="70" y="75"/>
                      </a:cubicBezTo>
                      <a:cubicBezTo>
                        <a:pt x="70" y="74"/>
                        <a:pt x="70" y="74"/>
                        <a:pt x="70" y="74"/>
                      </a:cubicBezTo>
                      <a:moveTo>
                        <a:pt x="83" y="64"/>
                      </a:moveTo>
                      <a:cubicBezTo>
                        <a:pt x="78" y="73"/>
                        <a:pt x="78" y="73"/>
                        <a:pt x="78" y="73"/>
                      </a:cubicBezTo>
                      <a:cubicBezTo>
                        <a:pt x="78" y="73"/>
                        <a:pt x="78" y="73"/>
                        <a:pt x="78" y="74"/>
                      </a:cubicBezTo>
                      <a:cubicBezTo>
                        <a:pt x="80" y="70"/>
                        <a:pt x="82" y="67"/>
                        <a:pt x="83" y="64"/>
                      </a:cubicBezTo>
                      <a:cubicBezTo>
                        <a:pt x="83" y="64"/>
                        <a:pt x="83" y="64"/>
                        <a:pt x="83" y="64"/>
                      </a:cubicBezTo>
                      <a:moveTo>
                        <a:pt x="82" y="63"/>
                      </a:moveTo>
                      <a:cubicBezTo>
                        <a:pt x="80" y="66"/>
                        <a:pt x="78" y="69"/>
                        <a:pt x="76" y="73"/>
                      </a:cubicBezTo>
                      <a:cubicBezTo>
                        <a:pt x="76" y="73"/>
                        <a:pt x="77" y="73"/>
                        <a:pt x="77" y="73"/>
                      </a:cubicBezTo>
                      <a:cubicBezTo>
                        <a:pt x="79" y="70"/>
                        <a:pt x="81" y="67"/>
                        <a:pt x="83" y="64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moveTo>
                        <a:pt x="78" y="61"/>
                      </a:moveTo>
                      <a:cubicBezTo>
                        <a:pt x="76" y="64"/>
                        <a:pt x="74" y="67"/>
                        <a:pt x="72" y="70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4" y="67"/>
                        <a:pt x="76" y="64"/>
                        <a:pt x="78" y="61"/>
                      </a:cubicBezTo>
                      <a:cubicBezTo>
                        <a:pt x="78" y="61"/>
                        <a:pt x="78" y="61"/>
                        <a:pt x="78" y="61"/>
                      </a:cubicBezTo>
                      <a:moveTo>
                        <a:pt x="83" y="52"/>
                      </a:moveTo>
                      <a:cubicBezTo>
                        <a:pt x="83" y="52"/>
                        <a:pt x="83" y="52"/>
                        <a:pt x="83" y="52"/>
                      </a:cubicBezTo>
                      <a:cubicBezTo>
                        <a:pt x="83" y="52"/>
                        <a:pt x="83" y="52"/>
                        <a:pt x="83" y="52"/>
                      </a:cubicBezTo>
                      <a:cubicBezTo>
                        <a:pt x="83" y="52"/>
                        <a:pt x="83" y="52"/>
                        <a:pt x="83" y="52"/>
                      </a:cubicBezTo>
                      <a:cubicBezTo>
                        <a:pt x="83" y="52"/>
                        <a:pt x="83" y="52"/>
                        <a:pt x="83" y="52"/>
                      </a:cubicBezTo>
                      <a:moveTo>
                        <a:pt x="92" y="49"/>
                      </a:move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90" y="53"/>
                        <a:pt x="91" y="51"/>
                        <a:pt x="92" y="49"/>
                      </a:cubicBezTo>
                      <a:cubicBezTo>
                        <a:pt x="92" y="49"/>
                        <a:pt x="92" y="49"/>
                        <a:pt x="92" y="49"/>
                      </a:cubicBezTo>
                      <a:moveTo>
                        <a:pt x="92" y="48"/>
                      </a:moveTo>
                      <a:cubicBezTo>
                        <a:pt x="92" y="49"/>
                        <a:pt x="92" y="49"/>
                        <a:pt x="92" y="49"/>
                      </a:cubicBezTo>
                      <a:cubicBezTo>
                        <a:pt x="92" y="49"/>
                        <a:pt x="92" y="49"/>
                        <a:pt x="92" y="49"/>
                      </a:cubicBezTo>
                      <a:cubicBezTo>
                        <a:pt x="92" y="49"/>
                        <a:pt x="92" y="49"/>
                        <a:pt x="92" y="49"/>
                      </a:cubicBezTo>
                      <a:cubicBezTo>
                        <a:pt x="92" y="49"/>
                        <a:pt x="92" y="48"/>
                        <a:pt x="92" y="48"/>
                      </a:cubicBezTo>
                      <a:moveTo>
                        <a:pt x="91" y="48"/>
                      </a:moveTo>
                      <a:cubicBezTo>
                        <a:pt x="89" y="50"/>
                        <a:pt x="88" y="52"/>
                        <a:pt x="87" y="54"/>
                      </a:cubicBezTo>
                      <a:cubicBezTo>
                        <a:pt x="87" y="55"/>
                        <a:pt x="87" y="55"/>
                        <a:pt x="88" y="55"/>
                      </a:cubicBezTo>
                      <a:cubicBezTo>
                        <a:pt x="89" y="53"/>
                        <a:pt x="90" y="51"/>
                        <a:pt x="92" y="48"/>
                      </a:cubicBezTo>
                      <a:cubicBezTo>
                        <a:pt x="91" y="48"/>
                        <a:pt x="91" y="48"/>
                        <a:pt x="91" y="48"/>
                      </a:cubicBezTo>
                      <a:moveTo>
                        <a:pt x="91" y="48"/>
                      </a:moveTo>
                      <a:cubicBezTo>
                        <a:pt x="91" y="48"/>
                        <a:pt x="91" y="48"/>
                        <a:pt x="91" y="48"/>
                      </a:cubicBezTo>
                      <a:cubicBezTo>
                        <a:pt x="91" y="48"/>
                        <a:pt x="91" y="48"/>
                        <a:pt x="92" y="48"/>
                      </a:cubicBezTo>
                      <a:cubicBezTo>
                        <a:pt x="92" y="48"/>
                        <a:pt x="92" y="48"/>
                        <a:pt x="92" y="48"/>
                      </a:cubicBezTo>
                      <a:cubicBezTo>
                        <a:pt x="91" y="48"/>
                        <a:pt x="91" y="48"/>
                        <a:pt x="91" y="48"/>
                      </a:cubicBezTo>
                      <a:moveTo>
                        <a:pt x="87" y="45"/>
                      </a:moveTo>
                      <a:cubicBezTo>
                        <a:pt x="85" y="48"/>
                        <a:pt x="84" y="50"/>
                        <a:pt x="83" y="52"/>
                      </a:cubicBezTo>
                      <a:cubicBezTo>
                        <a:pt x="83" y="52"/>
                        <a:pt x="83" y="52"/>
                        <a:pt x="83" y="52"/>
                      </a:cubicBezTo>
                      <a:cubicBezTo>
                        <a:pt x="84" y="50"/>
                        <a:pt x="85" y="48"/>
                        <a:pt x="87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moveTo>
                        <a:pt x="94" y="45"/>
                      </a:moveTo>
                      <a:cubicBezTo>
                        <a:pt x="93" y="47"/>
                        <a:pt x="93" y="47"/>
                        <a:pt x="93" y="47"/>
                      </a:cubicBezTo>
                      <a:cubicBezTo>
                        <a:pt x="93" y="47"/>
                        <a:pt x="93" y="47"/>
                        <a:pt x="93" y="47"/>
                      </a:cubicBezTo>
                      <a:cubicBezTo>
                        <a:pt x="94" y="46"/>
                        <a:pt x="94" y="46"/>
                        <a:pt x="94" y="45"/>
                      </a:cubicBezTo>
                      <a:cubicBezTo>
                        <a:pt x="94" y="45"/>
                        <a:pt x="94" y="45"/>
                        <a:pt x="94" y="45"/>
                      </a:cubicBezTo>
                      <a:moveTo>
                        <a:pt x="87" y="45"/>
                      </a:move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moveTo>
                        <a:pt x="93" y="44"/>
                      </a:moveTo>
                      <a:cubicBezTo>
                        <a:pt x="92" y="45"/>
                        <a:pt x="92" y="45"/>
                        <a:pt x="92" y="46"/>
                      </a:cubicBezTo>
                      <a:cubicBezTo>
                        <a:pt x="92" y="46"/>
                        <a:pt x="92" y="46"/>
                        <a:pt x="93" y="46"/>
                      </a:cubicBezTo>
                      <a:cubicBezTo>
                        <a:pt x="93" y="46"/>
                        <a:pt x="93" y="45"/>
                        <a:pt x="94" y="45"/>
                      </a:cubicBezTo>
                      <a:cubicBezTo>
                        <a:pt x="93" y="45"/>
                        <a:pt x="93" y="45"/>
                        <a:pt x="93" y="44"/>
                      </a:cubicBezTo>
                      <a:moveTo>
                        <a:pt x="89" y="42"/>
                      </a:moveTo>
                      <a:cubicBezTo>
                        <a:pt x="88" y="42"/>
                        <a:pt x="88" y="43"/>
                        <a:pt x="88" y="43"/>
                      </a:cubicBezTo>
                      <a:cubicBezTo>
                        <a:pt x="88" y="43"/>
                        <a:pt x="88" y="43"/>
                        <a:pt x="88" y="43"/>
                      </a:cubicBezTo>
                      <a:cubicBezTo>
                        <a:pt x="88" y="43"/>
                        <a:pt x="88" y="42"/>
                        <a:pt x="89" y="42"/>
                      </a:cubicBezTo>
                      <a:cubicBezTo>
                        <a:pt x="89" y="42"/>
                        <a:pt x="89" y="42"/>
                        <a:pt x="89" y="42"/>
                      </a:cubicBezTo>
                      <a:moveTo>
                        <a:pt x="97" y="40"/>
                      </a:moveTo>
                      <a:cubicBezTo>
                        <a:pt x="95" y="43"/>
                        <a:pt x="95" y="43"/>
                        <a:pt x="95" y="43"/>
                      </a:cubicBezTo>
                      <a:cubicBezTo>
                        <a:pt x="95" y="43"/>
                        <a:pt x="95" y="43"/>
                        <a:pt x="95" y="43"/>
                      </a:cubicBezTo>
                      <a:cubicBezTo>
                        <a:pt x="96" y="42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moveTo>
                        <a:pt x="95" y="39"/>
                      </a:moveTo>
                      <a:cubicBezTo>
                        <a:pt x="95" y="40"/>
                        <a:pt x="94" y="41"/>
                        <a:pt x="94" y="42"/>
                      </a:cubicBezTo>
                      <a:cubicBezTo>
                        <a:pt x="94" y="43"/>
                        <a:pt x="94" y="43"/>
                        <a:pt x="95" y="43"/>
                      </a:cubicBezTo>
                      <a:cubicBezTo>
                        <a:pt x="95" y="42"/>
                        <a:pt x="96" y="41"/>
                        <a:pt x="96" y="40"/>
                      </a:cubicBezTo>
                      <a:cubicBezTo>
                        <a:pt x="96" y="40"/>
                        <a:pt x="96" y="40"/>
                        <a:pt x="95" y="39"/>
                      </a:cubicBezTo>
                      <a:moveTo>
                        <a:pt x="98" y="39"/>
                      </a:moveTo>
                      <a:cubicBezTo>
                        <a:pt x="98" y="39"/>
                        <a:pt x="98" y="39"/>
                        <a:pt x="98" y="39"/>
                      </a:cubicBezTo>
                      <a:cubicBezTo>
                        <a:pt x="98" y="39"/>
                        <a:pt x="98" y="39"/>
                        <a:pt x="98" y="39"/>
                      </a:cubicBezTo>
                      <a:cubicBezTo>
                        <a:pt x="98" y="39"/>
                        <a:pt x="98" y="39"/>
                        <a:pt x="98" y="39"/>
                      </a:cubicBezTo>
                      <a:cubicBezTo>
                        <a:pt x="98" y="39"/>
                        <a:pt x="98" y="39"/>
                        <a:pt x="98" y="39"/>
                      </a:cubicBezTo>
                      <a:moveTo>
                        <a:pt x="96" y="38"/>
                      </a:moveTo>
                      <a:cubicBezTo>
                        <a:pt x="96" y="38"/>
                        <a:pt x="96" y="38"/>
                        <a:pt x="96" y="38"/>
                      </a:cubicBezTo>
                      <a:cubicBezTo>
                        <a:pt x="96" y="39"/>
                        <a:pt x="97" y="39"/>
                        <a:pt x="97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6" y="38"/>
                        <a:pt x="96" y="38"/>
                        <a:pt x="96" y="38"/>
                      </a:cubicBezTo>
                      <a:moveTo>
                        <a:pt x="98" y="37"/>
                      </a:moveTo>
                      <a:cubicBezTo>
                        <a:pt x="98" y="39"/>
                        <a:pt x="98" y="39"/>
                        <a:pt x="98" y="39"/>
                      </a:cubicBezTo>
                      <a:cubicBezTo>
                        <a:pt x="98" y="39"/>
                        <a:pt x="98" y="39"/>
                        <a:pt x="98" y="39"/>
                      </a:cubicBezTo>
                      <a:cubicBezTo>
                        <a:pt x="98" y="38"/>
                        <a:pt x="99" y="38"/>
                        <a:pt x="99" y="38"/>
                      </a:cubicBezTo>
                      <a:cubicBezTo>
                        <a:pt x="99" y="38"/>
                        <a:pt x="99" y="38"/>
                        <a:pt x="98" y="37"/>
                      </a:cubicBezTo>
                      <a:moveTo>
                        <a:pt x="91" y="37"/>
                      </a:moveTo>
                      <a:cubicBezTo>
                        <a:pt x="91" y="38"/>
                        <a:pt x="90" y="39"/>
                        <a:pt x="90" y="40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90" y="39"/>
                        <a:pt x="91" y="38"/>
                        <a:pt x="91" y="37"/>
                      </a:cubicBezTo>
                      <a:cubicBezTo>
                        <a:pt x="91" y="37"/>
                        <a:pt x="91" y="37"/>
                        <a:pt x="91" y="37"/>
                      </a:cubicBezTo>
                      <a:moveTo>
                        <a:pt x="97" y="37"/>
                      </a:moveTo>
                      <a:cubicBezTo>
                        <a:pt x="97" y="37"/>
                        <a:pt x="97" y="37"/>
                        <a:pt x="96" y="38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8" y="38"/>
                        <a:pt x="98" y="38"/>
                        <a:pt x="98" y="37"/>
                      </a:cubicBezTo>
                      <a:cubicBezTo>
                        <a:pt x="98" y="37"/>
                        <a:pt x="97" y="37"/>
                        <a:pt x="97" y="37"/>
                      </a:cubicBezTo>
                      <a:moveTo>
                        <a:pt x="92" y="36"/>
                      </a:moveTo>
                      <a:cubicBezTo>
                        <a:pt x="92" y="36"/>
                        <a:pt x="92" y="36"/>
                        <a:pt x="92" y="36"/>
                      </a:cubicBezTo>
                      <a:cubicBezTo>
                        <a:pt x="92" y="36"/>
                        <a:pt x="92" y="36"/>
                        <a:pt x="92" y="36"/>
                      </a:cubicBezTo>
                      <a:cubicBezTo>
                        <a:pt x="92" y="36"/>
                        <a:pt x="92" y="36"/>
                        <a:pt x="92" y="36"/>
                      </a:cubicBezTo>
                      <a:cubicBezTo>
                        <a:pt x="92" y="36"/>
                        <a:pt x="92" y="36"/>
                        <a:pt x="92" y="36"/>
                      </a:cubicBezTo>
                      <a:moveTo>
                        <a:pt x="93" y="34"/>
                      </a:moveTo>
                      <a:cubicBezTo>
                        <a:pt x="93" y="35"/>
                        <a:pt x="93" y="35"/>
                        <a:pt x="92" y="35"/>
                      </a:cubicBezTo>
                      <a:cubicBezTo>
                        <a:pt x="92" y="35"/>
                        <a:pt x="92" y="35"/>
                        <a:pt x="92" y="35"/>
                      </a:cubicBezTo>
                      <a:cubicBezTo>
                        <a:pt x="93" y="35"/>
                        <a:pt x="93" y="35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moveTo>
                        <a:pt x="101" y="33"/>
                      </a:moveTo>
                      <a:cubicBezTo>
                        <a:pt x="101" y="33"/>
                        <a:pt x="101" y="33"/>
                        <a:pt x="101" y="33"/>
                      </a:cubicBezTo>
                      <a:cubicBezTo>
                        <a:pt x="101" y="33"/>
                        <a:pt x="101" y="33"/>
                        <a:pt x="101" y="34"/>
                      </a:cubicBezTo>
                      <a:cubicBezTo>
                        <a:pt x="101" y="34"/>
                        <a:pt x="101" y="34"/>
                        <a:pt x="101" y="34"/>
                      </a:cubicBezTo>
                      <a:cubicBezTo>
                        <a:pt x="101" y="33"/>
                        <a:pt x="101" y="33"/>
                        <a:pt x="101" y="33"/>
                      </a:cubicBezTo>
                      <a:moveTo>
                        <a:pt x="99" y="33"/>
                      </a:moveTo>
                      <a:cubicBezTo>
                        <a:pt x="99" y="33"/>
                        <a:pt x="99" y="33"/>
                        <a:pt x="99" y="33"/>
                      </a:cubicBezTo>
                      <a:cubicBezTo>
                        <a:pt x="100" y="33"/>
                        <a:pt x="100" y="33"/>
                        <a:pt x="101" y="33"/>
                      </a:cubicBezTo>
                      <a:cubicBezTo>
                        <a:pt x="101" y="33"/>
                        <a:pt x="101" y="33"/>
                        <a:pt x="101" y="33"/>
                      </a:cubicBezTo>
                      <a:cubicBezTo>
                        <a:pt x="100" y="33"/>
                        <a:pt x="100" y="33"/>
                        <a:pt x="99" y="33"/>
                      </a:cubicBezTo>
                      <a:moveTo>
                        <a:pt x="95" y="30"/>
                      </a:moveTo>
                      <a:cubicBezTo>
                        <a:pt x="95" y="30"/>
                        <a:pt x="95" y="30"/>
                        <a:pt x="95" y="30"/>
                      </a:cubicBezTo>
                      <a:cubicBezTo>
                        <a:pt x="95" y="30"/>
                        <a:pt x="95" y="30"/>
                        <a:pt x="95" y="30"/>
                      </a:cubicBezTo>
                      <a:cubicBezTo>
                        <a:pt x="95" y="30"/>
                        <a:pt x="95" y="30"/>
                        <a:pt x="95" y="30"/>
                      </a:cubicBezTo>
                      <a:cubicBezTo>
                        <a:pt x="95" y="30"/>
                        <a:pt x="95" y="30"/>
                        <a:pt x="95" y="30"/>
                      </a:cubicBezTo>
                      <a:moveTo>
                        <a:pt x="103" y="29"/>
                      </a:move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31"/>
                        <a:pt x="102" y="31"/>
                        <a:pt x="102" y="32"/>
                      </a:cubicBezTo>
                      <a:cubicBezTo>
                        <a:pt x="103" y="31"/>
                        <a:pt x="103" y="30"/>
                        <a:pt x="104" y="29"/>
                      </a:cubicBezTo>
                      <a:cubicBezTo>
                        <a:pt x="104" y="29"/>
                        <a:pt x="103" y="29"/>
                        <a:pt x="103" y="29"/>
                      </a:cubicBezTo>
                      <a:moveTo>
                        <a:pt x="104" y="28"/>
                      </a:moveTo>
                      <a:cubicBezTo>
                        <a:pt x="104" y="29"/>
                        <a:pt x="104" y="29"/>
                        <a:pt x="104" y="29"/>
                      </a:cubicBezTo>
                      <a:cubicBezTo>
                        <a:pt x="104" y="29"/>
                        <a:pt x="104" y="29"/>
                        <a:pt x="104" y="29"/>
                      </a:cubicBezTo>
                      <a:cubicBezTo>
                        <a:pt x="104" y="29"/>
                        <a:pt x="104" y="29"/>
                        <a:pt x="104" y="29"/>
                      </a:cubicBezTo>
                      <a:cubicBezTo>
                        <a:pt x="104" y="29"/>
                        <a:pt x="104" y="28"/>
                        <a:pt x="104" y="28"/>
                      </a:cubicBezTo>
                      <a:moveTo>
                        <a:pt x="102" y="28"/>
                      </a:moveTo>
                      <a:cubicBezTo>
                        <a:pt x="102" y="29"/>
                        <a:pt x="101" y="30"/>
                        <a:pt x="101" y="30"/>
                      </a:cubicBezTo>
                      <a:cubicBezTo>
                        <a:pt x="101" y="31"/>
                        <a:pt x="101" y="31"/>
                        <a:pt x="102" y="31"/>
                      </a:cubicBezTo>
                      <a:cubicBezTo>
                        <a:pt x="102" y="30"/>
                        <a:pt x="103" y="30"/>
                        <a:pt x="103" y="29"/>
                      </a:cubicBezTo>
                      <a:cubicBezTo>
                        <a:pt x="103" y="29"/>
                        <a:pt x="102" y="28"/>
                        <a:pt x="102" y="28"/>
                      </a:cubicBezTo>
                      <a:moveTo>
                        <a:pt x="102" y="28"/>
                      </a:moveTo>
                      <a:cubicBezTo>
                        <a:pt x="102" y="28"/>
                        <a:pt x="102" y="28"/>
                        <a:pt x="102" y="28"/>
                      </a:cubicBezTo>
                      <a:cubicBezTo>
                        <a:pt x="103" y="28"/>
                        <a:pt x="103" y="28"/>
                        <a:pt x="103" y="28"/>
                      </a:cubicBezTo>
                      <a:cubicBezTo>
                        <a:pt x="103" y="28"/>
                        <a:pt x="103" y="28"/>
                        <a:pt x="103" y="28"/>
                      </a:cubicBezTo>
                      <a:cubicBezTo>
                        <a:pt x="103" y="28"/>
                        <a:pt x="103" y="28"/>
                        <a:pt x="102" y="28"/>
                      </a:cubicBezTo>
                      <a:moveTo>
                        <a:pt x="104" y="28"/>
                      </a:moveTo>
                      <a:cubicBezTo>
                        <a:pt x="104" y="28"/>
                        <a:pt x="104" y="28"/>
                        <a:pt x="104" y="28"/>
                      </a:cubicBezTo>
                      <a:cubicBezTo>
                        <a:pt x="104" y="28"/>
                        <a:pt x="104" y="28"/>
                        <a:pt x="104" y="28"/>
                      </a:cubicBezTo>
                      <a:cubicBezTo>
                        <a:pt x="104" y="28"/>
                        <a:pt x="104" y="28"/>
                        <a:pt x="105" y="28"/>
                      </a:cubicBezTo>
                      <a:cubicBezTo>
                        <a:pt x="104" y="28"/>
                        <a:pt x="104" y="28"/>
                        <a:pt x="104" y="28"/>
                      </a:cubicBezTo>
                      <a:moveTo>
                        <a:pt x="103" y="27"/>
                      </a:moveTo>
                      <a:cubicBezTo>
                        <a:pt x="103" y="27"/>
                        <a:pt x="103" y="27"/>
                        <a:pt x="103" y="27"/>
                      </a:cubicBezTo>
                      <a:cubicBezTo>
                        <a:pt x="103" y="27"/>
                        <a:pt x="103" y="28"/>
                        <a:pt x="104" y="28"/>
                      </a:cubicBezTo>
                      <a:cubicBezTo>
                        <a:pt x="104" y="28"/>
                        <a:pt x="104" y="28"/>
                        <a:pt x="104" y="27"/>
                      </a:cubicBezTo>
                      <a:cubicBezTo>
                        <a:pt x="104" y="27"/>
                        <a:pt x="103" y="27"/>
                        <a:pt x="103" y="27"/>
                      </a:cubicBezTo>
                      <a:moveTo>
                        <a:pt x="98" y="26"/>
                      </a:moveTo>
                      <a:cubicBezTo>
                        <a:pt x="97" y="27"/>
                        <a:pt x="97" y="27"/>
                        <a:pt x="97" y="28"/>
                      </a:cubicBezTo>
                      <a:cubicBezTo>
                        <a:pt x="97" y="28"/>
                        <a:pt x="97" y="28"/>
                        <a:pt x="97" y="28"/>
                      </a:cubicBezTo>
                      <a:cubicBezTo>
                        <a:pt x="97" y="27"/>
                        <a:pt x="97" y="27"/>
                        <a:pt x="98" y="26"/>
                      </a:cubicBezTo>
                      <a:cubicBezTo>
                        <a:pt x="98" y="26"/>
                        <a:pt x="98" y="26"/>
                        <a:pt x="98" y="26"/>
                      </a:cubicBezTo>
                      <a:moveTo>
                        <a:pt x="98" y="25"/>
                      </a:moveTo>
                      <a:cubicBezTo>
                        <a:pt x="98" y="25"/>
                        <a:pt x="98" y="25"/>
                        <a:pt x="98" y="25"/>
                      </a:cubicBezTo>
                      <a:cubicBezTo>
                        <a:pt x="98" y="25"/>
                        <a:pt x="98" y="25"/>
                        <a:pt x="98" y="25"/>
                      </a:cubicBezTo>
                      <a:cubicBezTo>
                        <a:pt x="98" y="25"/>
                        <a:pt x="98" y="25"/>
                        <a:pt x="98" y="25"/>
                      </a:cubicBezTo>
                      <a:cubicBezTo>
                        <a:pt x="98" y="25"/>
                        <a:pt x="98" y="25"/>
                        <a:pt x="98" y="25"/>
                      </a:cubicBezTo>
                      <a:moveTo>
                        <a:pt x="99" y="24"/>
                      </a:moveTo>
                      <a:cubicBezTo>
                        <a:pt x="99" y="25"/>
                        <a:pt x="99" y="25"/>
                        <a:pt x="99" y="25"/>
                      </a:cubicBezTo>
                      <a:cubicBezTo>
                        <a:pt x="99" y="25"/>
                        <a:pt x="99" y="25"/>
                        <a:pt x="99" y="25"/>
                      </a:cubicBezTo>
                      <a:cubicBezTo>
                        <a:pt x="99" y="25"/>
                        <a:pt x="99" y="25"/>
                        <a:pt x="99" y="24"/>
                      </a:cubicBezTo>
                      <a:cubicBezTo>
                        <a:pt x="99" y="24"/>
                        <a:pt x="99" y="24"/>
                        <a:pt x="99" y="24"/>
                      </a:cubicBezTo>
                      <a:moveTo>
                        <a:pt x="111" y="15"/>
                      </a:moveTo>
                      <a:cubicBezTo>
                        <a:pt x="110" y="18"/>
                        <a:pt x="110" y="18"/>
                        <a:pt x="110" y="18"/>
                      </a:cubicBezTo>
                      <a:cubicBezTo>
                        <a:pt x="110" y="18"/>
                        <a:pt x="110" y="18"/>
                        <a:pt x="110" y="18"/>
                      </a:cubicBezTo>
                      <a:cubicBezTo>
                        <a:pt x="111" y="17"/>
                        <a:pt x="111" y="16"/>
                        <a:pt x="112" y="15"/>
                      </a:cubicBezTo>
                      <a:cubicBezTo>
                        <a:pt x="112" y="15"/>
                        <a:pt x="112" y="15"/>
                        <a:pt x="111" y="15"/>
                      </a:cubicBezTo>
                      <a:moveTo>
                        <a:pt x="110" y="14"/>
                      </a:moveTo>
                      <a:cubicBezTo>
                        <a:pt x="110" y="15"/>
                        <a:pt x="109" y="16"/>
                        <a:pt x="109" y="17"/>
                      </a:cubicBezTo>
                      <a:cubicBezTo>
                        <a:pt x="109" y="17"/>
                        <a:pt x="109" y="18"/>
                        <a:pt x="110" y="18"/>
                      </a:cubicBezTo>
                      <a:cubicBezTo>
                        <a:pt x="110" y="17"/>
                        <a:pt x="111" y="16"/>
                        <a:pt x="111" y="15"/>
                      </a:cubicBezTo>
                      <a:cubicBezTo>
                        <a:pt x="111" y="15"/>
                        <a:pt x="111" y="15"/>
                        <a:pt x="110" y="14"/>
                      </a:cubicBezTo>
                      <a:moveTo>
                        <a:pt x="118" y="1"/>
                      </a:moveTo>
                      <a:cubicBezTo>
                        <a:pt x="118" y="2"/>
                        <a:pt x="117" y="2"/>
                        <a:pt x="117" y="3"/>
                      </a:cubicBezTo>
                      <a:cubicBezTo>
                        <a:pt x="117" y="3"/>
                        <a:pt x="118" y="4"/>
                        <a:pt x="118" y="4"/>
                      </a:cubicBezTo>
                      <a:cubicBezTo>
                        <a:pt x="119" y="3"/>
                        <a:pt x="119" y="3"/>
                        <a:pt x="119" y="2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moveTo>
                        <a:pt x="118" y="0"/>
                      </a:moveTo>
                      <a:cubicBezTo>
                        <a:pt x="118" y="1"/>
                        <a:pt x="118" y="1"/>
                        <a:pt x="118" y="1"/>
                      </a:cubicBezTo>
                      <a:cubicBezTo>
                        <a:pt x="119" y="1"/>
                        <a:pt x="119" y="1"/>
                        <a:pt x="120" y="2"/>
                      </a:cubicBezTo>
                      <a:cubicBezTo>
                        <a:pt x="120" y="2"/>
                        <a:pt x="120" y="1"/>
                        <a:pt x="120" y="1"/>
                      </a:cubicBezTo>
                      <a:cubicBezTo>
                        <a:pt x="119" y="1"/>
                        <a:pt x="119" y="1"/>
                        <a:pt x="1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0" name="Freeform 10003"/>
                <p:cNvSpPr>
                  <a:spLocks noEditPoints="1"/>
                </p:cNvSpPr>
                <p:nvPr/>
              </p:nvSpPr>
              <p:spPr bwMode="auto">
                <a:xfrm>
                  <a:off x="-153" y="3365"/>
                  <a:ext cx="196" cy="19"/>
                </a:xfrm>
                <a:custGeom>
                  <a:avLst/>
                  <a:gdLst>
                    <a:gd name="T0" fmla="*/ 79 w 83"/>
                    <a:gd name="T1" fmla="*/ 5 h 8"/>
                    <a:gd name="T2" fmla="*/ 78 w 83"/>
                    <a:gd name="T3" fmla="*/ 7 h 8"/>
                    <a:gd name="T4" fmla="*/ 80 w 83"/>
                    <a:gd name="T5" fmla="*/ 8 h 8"/>
                    <a:gd name="T6" fmla="*/ 81 w 83"/>
                    <a:gd name="T7" fmla="*/ 7 h 8"/>
                    <a:gd name="T8" fmla="*/ 79 w 83"/>
                    <a:gd name="T9" fmla="*/ 5 h 8"/>
                    <a:gd name="T10" fmla="*/ 81 w 83"/>
                    <a:gd name="T11" fmla="*/ 2 h 8"/>
                    <a:gd name="T12" fmla="*/ 79 w 83"/>
                    <a:gd name="T13" fmla="*/ 5 h 8"/>
                    <a:gd name="T14" fmla="*/ 81 w 83"/>
                    <a:gd name="T15" fmla="*/ 7 h 8"/>
                    <a:gd name="T16" fmla="*/ 83 w 83"/>
                    <a:gd name="T17" fmla="*/ 3 h 8"/>
                    <a:gd name="T18" fmla="*/ 81 w 83"/>
                    <a:gd name="T19" fmla="*/ 2 h 8"/>
                    <a:gd name="T20" fmla="*/ 34 w 83"/>
                    <a:gd name="T21" fmla="*/ 2 h 8"/>
                    <a:gd name="T22" fmla="*/ 33 w 83"/>
                    <a:gd name="T23" fmla="*/ 2 h 8"/>
                    <a:gd name="T24" fmla="*/ 40 w 83"/>
                    <a:gd name="T25" fmla="*/ 6 h 8"/>
                    <a:gd name="T26" fmla="*/ 40 w 83"/>
                    <a:gd name="T27" fmla="*/ 5 h 8"/>
                    <a:gd name="T28" fmla="*/ 34 w 83"/>
                    <a:gd name="T29" fmla="*/ 2 h 8"/>
                    <a:gd name="T30" fmla="*/ 30 w 83"/>
                    <a:gd name="T31" fmla="*/ 2 h 8"/>
                    <a:gd name="T32" fmla="*/ 27 w 83"/>
                    <a:gd name="T33" fmla="*/ 6 h 8"/>
                    <a:gd name="T34" fmla="*/ 28 w 83"/>
                    <a:gd name="T35" fmla="*/ 6 h 8"/>
                    <a:gd name="T36" fmla="*/ 31 w 83"/>
                    <a:gd name="T37" fmla="*/ 2 h 8"/>
                    <a:gd name="T38" fmla="*/ 30 w 83"/>
                    <a:gd name="T39" fmla="*/ 2 h 8"/>
                    <a:gd name="T40" fmla="*/ 19 w 83"/>
                    <a:gd name="T41" fmla="*/ 1 h 8"/>
                    <a:gd name="T42" fmla="*/ 18 w 83"/>
                    <a:gd name="T43" fmla="*/ 3 h 8"/>
                    <a:gd name="T44" fmla="*/ 25 w 83"/>
                    <a:gd name="T45" fmla="*/ 7 h 8"/>
                    <a:gd name="T46" fmla="*/ 26 w 83"/>
                    <a:gd name="T47" fmla="*/ 6 h 8"/>
                    <a:gd name="T48" fmla="*/ 19 w 83"/>
                    <a:gd name="T49" fmla="*/ 1 h 8"/>
                    <a:gd name="T50" fmla="*/ 64 w 83"/>
                    <a:gd name="T51" fmla="*/ 1 h 8"/>
                    <a:gd name="T52" fmla="*/ 62 w 83"/>
                    <a:gd name="T53" fmla="*/ 5 h 8"/>
                    <a:gd name="T54" fmla="*/ 63 w 83"/>
                    <a:gd name="T55" fmla="*/ 6 h 8"/>
                    <a:gd name="T56" fmla="*/ 65 w 83"/>
                    <a:gd name="T57" fmla="*/ 2 h 8"/>
                    <a:gd name="T58" fmla="*/ 64 w 83"/>
                    <a:gd name="T59" fmla="*/ 1 h 8"/>
                    <a:gd name="T60" fmla="*/ 1 w 83"/>
                    <a:gd name="T61" fmla="*/ 1 h 8"/>
                    <a:gd name="T62" fmla="*/ 0 w 83"/>
                    <a:gd name="T63" fmla="*/ 2 h 8"/>
                    <a:gd name="T64" fmla="*/ 0 w 83"/>
                    <a:gd name="T65" fmla="*/ 3 h 8"/>
                    <a:gd name="T66" fmla="*/ 7 w 83"/>
                    <a:gd name="T67" fmla="*/ 7 h 8"/>
                    <a:gd name="T68" fmla="*/ 8 w 83"/>
                    <a:gd name="T69" fmla="*/ 6 h 8"/>
                    <a:gd name="T70" fmla="*/ 1 w 83"/>
                    <a:gd name="T71" fmla="*/ 1 h 8"/>
                    <a:gd name="T72" fmla="*/ 0 w 83"/>
                    <a:gd name="T73" fmla="*/ 1 h 8"/>
                    <a:gd name="T74" fmla="*/ 1 w 83"/>
                    <a:gd name="T75" fmla="*/ 1 h 8"/>
                    <a:gd name="T76" fmla="*/ 1 w 83"/>
                    <a:gd name="T77" fmla="*/ 1 h 8"/>
                    <a:gd name="T78" fmla="*/ 44 w 83"/>
                    <a:gd name="T79" fmla="*/ 0 h 8"/>
                    <a:gd name="T80" fmla="*/ 42 w 83"/>
                    <a:gd name="T81" fmla="*/ 4 h 8"/>
                    <a:gd name="T82" fmla="*/ 46 w 83"/>
                    <a:gd name="T83" fmla="*/ 7 h 8"/>
                    <a:gd name="T84" fmla="*/ 47 w 83"/>
                    <a:gd name="T85" fmla="*/ 5 h 8"/>
                    <a:gd name="T86" fmla="*/ 48 w 83"/>
                    <a:gd name="T87" fmla="*/ 3 h 8"/>
                    <a:gd name="T88" fmla="*/ 44 w 83"/>
                    <a:gd name="T8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83" h="8">
                      <a:moveTo>
                        <a:pt x="79" y="5"/>
                      </a:moveTo>
                      <a:cubicBezTo>
                        <a:pt x="79" y="6"/>
                        <a:pt x="78" y="6"/>
                        <a:pt x="78" y="7"/>
                      </a:cubicBezTo>
                      <a:cubicBezTo>
                        <a:pt x="79" y="7"/>
                        <a:pt x="80" y="8"/>
                        <a:pt x="80" y="8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0" y="6"/>
                        <a:pt x="80" y="6"/>
                        <a:pt x="79" y="5"/>
                      </a:cubicBezTo>
                      <a:moveTo>
                        <a:pt x="81" y="2"/>
                      </a:moveTo>
                      <a:cubicBezTo>
                        <a:pt x="80" y="3"/>
                        <a:pt x="80" y="4"/>
                        <a:pt x="79" y="5"/>
                      </a:cubicBezTo>
                      <a:cubicBezTo>
                        <a:pt x="80" y="6"/>
                        <a:pt x="81" y="6"/>
                        <a:pt x="81" y="7"/>
                      </a:cubicBezTo>
                      <a:cubicBezTo>
                        <a:pt x="83" y="3"/>
                        <a:pt x="83" y="3"/>
                        <a:pt x="83" y="3"/>
                      </a:cubicBezTo>
                      <a:cubicBezTo>
                        <a:pt x="81" y="2"/>
                        <a:pt x="81" y="2"/>
                        <a:pt x="81" y="2"/>
                      </a:cubicBezTo>
                      <a:moveTo>
                        <a:pt x="34" y="2"/>
                      </a:moveTo>
                      <a:cubicBezTo>
                        <a:pt x="34" y="2"/>
                        <a:pt x="34" y="2"/>
                        <a:pt x="33" y="2"/>
                      </a:cubicBezTo>
                      <a:cubicBezTo>
                        <a:pt x="36" y="3"/>
                        <a:pt x="38" y="5"/>
                        <a:pt x="40" y="6"/>
                      </a:cubicBezTo>
                      <a:cubicBezTo>
                        <a:pt x="40" y="6"/>
                        <a:pt x="40" y="6"/>
                        <a:pt x="40" y="5"/>
                      </a:cubicBezTo>
                      <a:cubicBezTo>
                        <a:pt x="38" y="4"/>
                        <a:pt x="36" y="3"/>
                        <a:pt x="34" y="2"/>
                      </a:cubicBezTo>
                      <a:moveTo>
                        <a:pt x="30" y="2"/>
                      </a:moveTo>
                      <a:cubicBezTo>
                        <a:pt x="29" y="3"/>
                        <a:pt x="28" y="4"/>
                        <a:pt x="27" y="6"/>
                      </a:cubicBezTo>
                      <a:cubicBezTo>
                        <a:pt x="28" y="6"/>
                        <a:pt x="28" y="6"/>
                        <a:pt x="28" y="6"/>
                      </a:cubicBezTo>
                      <a:cubicBezTo>
                        <a:pt x="29" y="5"/>
                        <a:pt x="30" y="4"/>
                        <a:pt x="31" y="2"/>
                      </a:cubicBezTo>
                      <a:cubicBezTo>
                        <a:pt x="30" y="2"/>
                        <a:pt x="30" y="2"/>
                        <a:pt x="30" y="2"/>
                      </a:cubicBezTo>
                      <a:moveTo>
                        <a:pt x="19" y="1"/>
                      </a:moveTo>
                      <a:cubicBezTo>
                        <a:pt x="19" y="2"/>
                        <a:pt x="18" y="2"/>
                        <a:pt x="18" y="3"/>
                      </a:cubicBezTo>
                      <a:cubicBezTo>
                        <a:pt x="21" y="4"/>
                        <a:pt x="23" y="6"/>
                        <a:pt x="25" y="7"/>
                      </a:cubicBezTo>
                      <a:cubicBezTo>
                        <a:pt x="26" y="7"/>
                        <a:pt x="26" y="6"/>
                        <a:pt x="26" y="6"/>
                      </a:cubicBezTo>
                      <a:cubicBezTo>
                        <a:pt x="24" y="4"/>
                        <a:pt x="21" y="3"/>
                        <a:pt x="19" y="1"/>
                      </a:cubicBezTo>
                      <a:moveTo>
                        <a:pt x="64" y="1"/>
                      </a:moveTo>
                      <a:cubicBezTo>
                        <a:pt x="63" y="2"/>
                        <a:pt x="63" y="4"/>
                        <a:pt x="62" y="5"/>
                      </a:cubicBezTo>
                      <a:cubicBezTo>
                        <a:pt x="62" y="5"/>
                        <a:pt x="62" y="5"/>
                        <a:pt x="63" y="6"/>
                      </a:cubicBezTo>
                      <a:cubicBezTo>
                        <a:pt x="63" y="4"/>
                        <a:pt x="64" y="3"/>
                        <a:pt x="65" y="2"/>
                      </a:cubicBezTo>
                      <a:cubicBezTo>
                        <a:pt x="64" y="1"/>
                        <a:pt x="64" y="1"/>
                        <a:pt x="64" y="1"/>
                      </a:cubicBezTo>
                      <a:moveTo>
                        <a:pt x="1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2" y="4"/>
                        <a:pt x="5" y="6"/>
                        <a:pt x="7" y="7"/>
                      </a:cubicBezTo>
                      <a:cubicBezTo>
                        <a:pt x="7" y="7"/>
                        <a:pt x="8" y="6"/>
                        <a:pt x="8" y="6"/>
                      </a:cubicBezTo>
                      <a:cubicBezTo>
                        <a:pt x="6" y="4"/>
                        <a:pt x="3" y="2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44" y="0"/>
                      </a:moveTo>
                      <a:cubicBezTo>
                        <a:pt x="43" y="2"/>
                        <a:pt x="42" y="3"/>
                        <a:pt x="42" y="4"/>
                      </a:cubicBezTo>
                      <a:cubicBezTo>
                        <a:pt x="43" y="5"/>
                        <a:pt x="45" y="6"/>
                        <a:pt x="46" y="7"/>
                      </a:cubicBezTo>
                      <a:cubicBezTo>
                        <a:pt x="47" y="6"/>
                        <a:pt x="47" y="6"/>
                        <a:pt x="47" y="5"/>
                      </a:cubicBezTo>
                      <a:cubicBezTo>
                        <a:pt x="48" y="4"/>
                        <a:pt x="48" y="4"/>
                        <a:pt x="48" y="3"/>
                      </a:cubicBezTo>
                      <a:cubicBezTo>
                        <a:pt x="47" y="2"/>
                        <a:pt x="45" y="1"/>
                        <a:pt x="4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1" name="Freeform 10004"/>
                <p:cNvSpPr>
                  <a:spLocks/>
                </p:cNvSpPr>
                <p:nvPr/>
              </p:nvSpPr>
              <p:spPr bwMode="auto">
                <a:xfrm>
                  <a:off x="33" y="3377"/>
                  <a:ext cx="5" cy="5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2 w 2"/>
                    <a:gd name="T5" fmla="*/ 2 h 2"/>
                    <a:gd name="T6" fmla="*/ 2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2" name="Freeform 10005"/>
                <p:cNvSpPr>
                  <a:spLocks noEditPoints="1"/>
                </p:cNvSpPr>
                <p:nvPr/>
              </p:nvSpPr>
              <p:spPr bwMode="auto">
                <a:xfrm>
                  <a:off x="-163" y="3372"/>
                  <a:ext cx="170" cy="24"/>
                </a:xfrm>
                <a:custGeom>
                  <a:avLst/>
                  <a:gdLst>
                    <a:gd name="T0" fmla="*/ 0 w 72"/>
                    <a:gd name="T1" fmla="*/ 5 h 10"/>
                    <a:gd name="T2" fmla="*/ 0 w 72"/>
                    <a:gd name="T3" fmla="*/ 6 h 10"/>
                    <a:gd name="T4" fmla="*/ 7 w 72"/>
                    <a:gd name="T5" fmla="*/ 10 h 10"/>
                    <a:gd name="T6" fmla="*/ 8 w 72"/>
                    <a:gd name="T7" fmla="*/ 10 h 10"/>
                    <a:gd name="T8" fmla="*/ 0 w 72"/>
                    <a:gd name="T9" fmla="*/ 5 h 10"/>
                    <a:gd name="T10" fmla="*/ 2 w 72"/>
                    <a:gd name="T11" fmla="*/ 3 h 10"/>
                    <a:gd name="T12" fmla="*/ 1 w 72"/>
                    <a:gd name="T13" fmla="*/ 3 h 10"/>
                    <a:gd name="T14" fmla="*/ 9 w 72"/>
                    <a:gd name="T15" fmla="*/ 8 h 10"/>
                    <a:gd name="T16" fmla="*/ 9 w 72"/>
                    <a:gd name="T17" fmla="*/ 7 h 10"/>
                    <a:gd name="T18" fmla="*/ 2 w 72"/>
                    <a:gd name="T19" fmla="*/ 3 h 10"/>
                    <a:gd name="T20" fmla="*/ 3 w 72"/>
                    <a:gd name="T21" fmla="*/ 0 h 10"/>
                    <a:gd name="T22" fmla="*/ 3 w 72"/>
                    <a:gd name="T23" fmla="*/ 1 h 10"/>
                    <a:gd name="T24" fmla="*/ 10 w 72"/>
                    <a:gd name="T25" fmla="*/ 6 h 10"/>
                    <a:gd name="T26" fmla="*/ 11 w 72"/>
                    <a:gd name="T27" fmla="*/ 5 h 10"/>
                    <a:gd name="T28" fmla="*/ 3 w 72"/>
                    <a:gd name="T29" fmla="*/ 0 h 10"/>
                    <a:gd name="T30" fmla="*/ 71 w 72"/>
                    <a:gd name="T31" fmla="*/ 0 h 10"/>
                    <a:gd name="T32" fmla="*/ 69 w 72"/>
                    <a:gd name="T33" fmla="*/ 4 h 10"/>
                    <a:gd name="T34" fmla="*/ 70 w 72"/>
                    <a:gd name="T35" fmla="*/ 4 h 10"/>
                    <a:gd name="T36" fmla="*/ 72 w 72"/>
                    <a:gd name="T37" fmla="*/ 0 h 10"/>
                    <a:gd name="T38" fmla="*/ 71 w 72"/>
                    <a:gd name="T39" fmla="*/ 0 h 10"/>
                    <a:gd name="T40" fmla="*/ 70 w 72"/>
                    <a:gd name="T41" fmla="*/ 0 h 10"/>
                    <a:gd name="T42" fmla="*/ 68 w 72"/>
                    <a:gd name="T43" fmla="*/ 3 h 10"/>
                    <a:gd name="T44" fmla="*/ 68 w 72"/>
                    <a:gd name="T45" fmla="*/ 4 h 10"/>
                    <a:gd name="T46" fmla="*/ 71 w 72"/>
                    <a:gd name="T47" fmla="*/ 0 h 10"/>
                    <a:gd name="T48" fmla="*/ 70 w 72"/>
                    <a:gd name="T4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72" h="10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2" y="7"/>
                        <a:pt x="5" y="9"/>
                        <a:pt x="7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5" y="8"/>
                        <a:pt x="3" y="7"/>
                        <a:pt x="0" y="5"/>
                      </a:cubicBezTo>
                      <a:moveTo>
                        <a:pt x="2" y="3"/>
                      </a:moveTo>
                      <a:cubicBezTo>
                        <a:pt x="2" y="3"/>
                        <a:pt x="1" y="3"/>
                        <a:pt x="1" y="3"/>
                      </a:cubicBezTo>
                      <a:cubicBezTo>
                        <a:pt x="4" y="5"/>
                        <a:pt x="6" y="6"/>
                        <a:pt x="9" y="8"/>
                      </a:cubicBezTo>
                      <a:cubicBezTo>
                        <a:pt x="9" y="8"/>
                        <a:pt x="9" y="7"/>
                        <a:pt x="9" y="7"/>
                      </a:cubicBezTo>
                      <a:cubicBezTo>
                        <a:pt x="7" y="6"/>
                        <a:pt x="5" y="4"/>
                        <a:pt x="2" y="3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5"/>
                        <a:pt x="11" y="5"/>
                        <a:pt x="11" y="5"/>
                      </a:cubicBezTo>
                      <a:cubicBezTo>
                        <a:pt x="8" y="3"/>
                        <a:pt x="6" y="2"/>
                        <a:pt x="3" y="0"/>
                      </a:cubicBezTo>
                      <a:moveTo>
                        <a:pt x="71" y="0"/>
                      </a:moveTo>
                      <a:cubicBezTo>
                        <a:pt x="70" y="1"/>
                        <a:pt x="69" y="2"/>
                        <a:pt x="69" y="4"/>
                      </a:cubicBezTo>
                      <a:cubicBezTo>
                        <a:pt x="69" y="4"/>
                        <a:pt x="69" y="4"/>
                        <a:pt x="70" y="4"/>
                      </a:cubicBezTo>
                      <a:cubicBezTo>
                        <a:pt x="72" y="0"/>
                        <a:pt x="72" y="0"/>
                        <a:pt x="72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moveTo>
                        <a:pt x="70" y="0"/>
                      </a:moveTo>
                      <a:cubicBezTo>
                        <a:pt x="70" y="1"/>
                        <a:pt x="69" y="2"/>
                        <a:pt x="68" y="3"/>
                      </a:cubicBezTo>
                      <a:cubicBezTo>
                        <a:pt x="68" y="3"/>
                        <a:pt x="68" y="3"/>
                        <a:pt x="68" y="4"/>
                      </a:cubicBezTo>
                      <a:cubicBezTo>
                        <a:pt x="69" y="2"/>
                        <a:pt x="70" y="1"/>
                        <a:pt x="71" y="0"/>
                      </a:cubicBezTo>
                      <a:cubicBezTo>
                        <a:pt x="70" y="0"/>
                        <a:pt x="70" y="0"/>
                        <a:pt x="7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3" name="Freeform 10006"/>
                <p:cNvSpPr>
                  <a:spLocks noEditPoints="1"/>
                </p:cNvSpPr>
                <p:nvPr/>
              </p:nvSpPr>
              <p:spPr bwMode="auto">
                <a:xfrm>
                  <a:off x="-163" y="3375"/>
                  <a:ext cx="24" cy="21"/>
                </a:xfrm>
                <a:custGeom>
                  <a:avLst/>
                  <a:gdLst>
                    <a:gd name="T0" fmla="*/ 1 w 10"/>
                    <a:gd name="T1" fmla="*/ 3 h 9"/>
                    <a:gd name="T2" fmla="*/ 0 w 10"/>
                    <a:gd name="T3" fmla="*/ 4 h 9"/>
                    <a:gd name="T4" fmla="*/ 8 w 10"/>
                    <a:gd name="T5" fmla="*/ 9 h 9"/>
                    <a:gd name="T6" fmla="*/ 8 w 10"/>
                    <a:gd name="T7" fmla="*/ 8 h 9"/>
                    <a:gd name="T8" fmla="*/ 1 w 10"/>
                    <a:gd name="T9" fmla="*/ 3 h 9"/>
                    <a:gd name="T10" fmla="*/ 1 w 10"/>
                    <a:gd name="T11" fmla="*/ 2 h 9"/>
                    <a:gd name="T12" fmla="*/ 1 w 10"/>
                    <a:gd name="T13" fmla="*/ 3 h 9"/>
                    <a:gd name="T14" fmla="*/ 6 w 10"/>
                    <a:gd name="T15" fmla="*/ 6 h 9"/>
                    <a:gd name="T16" fmla="*/ 8 w 10"/>
                    <a:gd name="T17" fmla="*/ 7 h 9"/>
                    <a:gd name="T18" fmla="*/ 9 w 10"/>
                    <a:gd name="T19" fmla="*/ 7 h 9"/>
                    <a:gd name="T20" fmla="*/ 1 w 10"/>
                    <a:gd name="T21" fmla="*/ 2 h 9"/>
                    <a:gd name="T22" fmla="*/ 3 w 10"/>
                    <a:gd name="T23" fmla="*/ 0 h 9"/>
                    <a:gd name="T24" fmla="*/ 2 w 10"/>
                    <a:gd name="T25" fmla="*/ 2 h 9"/>
                    <a:gd name="T26" fmla="*/ 9 w 10"/>
                    <a:gd name="T27" fmla="*/ 6 h 9"/>
                    <a:gd name="T28" fmla="*/ 10 w 10"/>
                    <a:gd name="T29" fmla="*/ 5 h 9"/>
                    <a:gd name="T30" fmla="*/ 3 w 10"/>
                    <a:gd name="T3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0" h="9">
                      <a:moveTo>
                        <a:pt x="1" y="3"/>
                      </a:move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3" y="6"/>
                        <a:pt x="5" y="7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6"/>
                        <a:pt x="3" y="5"/>
                        <a:pt x="1" y="3"/>
                      </a:cubicBezTo>
                      <a:moveTo>
                        <a:pt x="1" y="2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3" y="4"/>
                        <a:pt x="4" y="5"/>
                        <a:pt x="6" y="6"/>
                      </a:cubicBezTo>
                      <a:cubicBezTo>
                        <a:pt x="7" y="7"/>
                        <a:pt x="8" y="7"/>
                        <a:pt x="8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6" y="5"/>
                        <a:pt x="4" y="4"/>
                        <a:pt x="1" y="2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5" y="3"/>
                        <a:pt x="7" y="5"/>
                        <a:pt x="9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4" name="Freeform 10007"/>
                <p:cNvSpPr>
                  <a:spLocks/>
                </p:cNvSpPr>
                <p:nvPr/>
              </p:nvSpPr>
              <p:spPr bwMode="auto">
                <a:xfrm>
                  <a:off x="-160" y="3382"/>
                  <a:ext cx="16" cy="12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0 h 5"/>
                    <a:gd name="T4" fmla="*/ 7 w 7"/>
                    <a:gd name="T5" fmla="*/ 5 h 5"/>
                    <a:gd name="T6" fmla="*/ 7 w 7"/>
                    <a:gd name="T7" fmla="*/ 4 h 5"/>
                    <a:gd name="T8" fmla="*/ 5 w 7"/>
                    <a:gd name="T9" fmla="*/ 3 h 5"/>
                    <a:gd name="T10" fmla="*/ 0 w 7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5" y="3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6" y="4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5" name="Freeform 10008"/>
                <p:cNvSpPr>
                  <a:spLocks noEditPoints="1"/>
                </p:cNvSpPr>
                <p:nvPr/>
              </p:nvSpPr>
              <p:spPr bwMode="auto">
                <a:xfrm>
                  <a:off x="-118" y="3372"/>
                  <a:ext cx="128" cy="24"/>
                </a:xfrm>
                <a:custGeom>
                  <a:avLst/>
                  <a:gdLst>
                    <a:gd name="T0" fmla="*/ 1 w 54"/>
                    <a:gd name="T1" fmla="*/ 4 h 10"/>
                    <a:gd name="T2" fmla="*/ 1 w 54"/>
                    <a:gd name="T3" fmla="*/ 4 h 10"/>
                    <a:gd name="T4" fmla="*/ 3 w 54"/>
                    <a:gd name="T5" fmla="*/ 5 h 10"/>
                    <a:gd name="T6" fmla="*/ 3 w 54"/>
                    <a:gd name="T7" fmla="*/ 5 h 10"/>
                    <a:gd name="T8" fmla="*/ 1 w 54"/>
                    <a:gd name="T9" fmla="*/ 4 h 10"/>
                    <a:gd name="T10" fmla="*/ 0 w 54"/>
                    <a:gd name="T11" fmla="*/ 6 h 10"/>
                    <a:gd name="T12" fmla="*/ 7 w 54"/>
                    <a:gd name="T13" fmla="*/ 10 h 10"/>
                    <a:gd name="T14" fmla="*/ 8 w 54"/>
                    <a:gd name="T15" fmla="*/ 8 h 10"/>
                    <a:gd name="T16" fmla="*/ 1 w 54"/>
                    <a:gd name="T17" fmla="*/ 4 h 10"/>
                    <a:gd name="T18" fmla="*/ 2 w 54"/>
                    <a:gd name="T19" fmla="*/ 1 h 10"/>
                    <a:gd name="T20" fmla="*/ 1 w 54"/>
                    <a:gd name="T21" fmla="*/ 3 h 10"/>
                    <a:gd name="T22" fmla="*/ 8 w 54"/>
                    <a:gd name="T23" fmla="*/ 8 h 10"/>
                    <a:gd name="T24" fmla="*/ 10 w 54"/>
                    <a:gd name="T25" fmla="*/ 5 h 10"/>
                    <a:gd name="T26" fmla="*/ 2 w 54"/>
                    <a:gd name="T27" fmla="*/ 1 h 10"/>
                    <a:gd name="T28" fmla="*/ 53 w 54"/>
                    <a:gd name="T29" fmla="*/ 1 h 10"/>
                    <a:gd name="T30" fmla="*/ 51 w 54"/>
                    <a:gd name="T31" fmla="*/ 4 h 10"/>
                    <a:gd name="T32" fmla="*/ 52 w 54"/>
                    <a:gd name="T33" fmla="*/ 5 h 10"/>
                    <a:gd name="T34" fmla="*/ 54 w 54"/>
                    <a:gd name="T35" fmla="*/ 1 h 10"/>
                    <a:gd name="T36" fmla="*/ 53 w 54"/>
                    <a:gd name="T37" fmla="*/ 1 h 10"/>
                    <a:gd name="T38" fmla="*/ 33 w 54"/>
                    <a:gd name="T39" fmla="*/ 0 h 10"/>
                    <a:gd name="T40" fmla="*/ 31 w 54"/>
                    <a:gd name="T41" fmla="*/ 4 h 10"/>
                    <a:gd name="T42" fmla="*/ 32 w 54"/>
                    <a:gd name="T43" fmla="*/ 4 h 10"/>
                    <a:gd name="T44" fmla="*/ 34 w 54"/>
                    <a:gd name="T45" fmla="*/ 1 h 10"/>
                    <a:gd name="T46" fmla="*/ 33 w 54"/>
                    <a:gd name="T47" fmla="*/ 0 h 10"/>
                    <a:gd name="T48" fmla="*/ 18 w 54"/>
                    <a:gd name="T49" fmla="*/ 0 h 10"/>
                    <a:gd name="T50" fmla="*/ 15 w 54"/>
                    <a:gd name="T51" fmla="*/ 5 h 10"/>
                    <a:gd name="T52" fmla="*/ 17 w 54"/>
                    <a:gd name="T53" fmla="*/ 6 h 10"/>
                    <a:gd name="T54" fmla="*/ 22 w 54"/>
                    <a:gd name="T55" fmla="*/ 9 h 10"/>
                    <a:gd name="T56" fmla="*/ 24 w 54"/>
                    <a:gd name="T57" fmla="*/ 4 h 10"/>
                    <a:gd name="T58" fmla="*/ 18 w 54"/>
                    <a:gd name="T5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54" h="10"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2" y="7"/>
                        <a:pt x="4" y="9"/>
                        <a:pt x="7" y="10"/>
                      </a:cubicBezTo>
                      <a:cubicBezTo>
                        <a:pt x="7" y="9"/>
                        <a:pt x="7" y="9"/>
                        <a:pt x="8" y="8"/>
                      </a:cubicBezTo>
                      <a:cubicBezTo>
                        <a:pt x="6" y="6"/>
                        <a:pt x="3" y="5"/>
                        <a:pt x="1" y="4"/>
                      </a:cubicBezTo>
                      <a:moveTo>
                        <a:pt x="2" y="1"/>
                      </a:moveTo>
                      <a:cubicBezTo>
                        <a:pt x="2" y="2"/>
                        <a:pt x="1" y="3"/>
                        <a:pt x="1" y="3"/>
                      </a:cubicBezTo>
                      <a:cubicBezTo>
                        <a:pt x="3" y="5"/>
                        <a:pt x="6" y="6"/>
                        <a:pt x="8" y="8"/>
                      </a:cubicBezTo>
                      <a:cubicBezTo>
                        <a:pt x="9" y="7"/>
                        <a:pt x="9" y="6"/>
                        <a:pt x="10" y="5"/>
                      </a:cubicBezTo>
                      <a:cubicBezTo>
                        <a:pt x="7" y="4"/>
                        <a:pt x="5" y="2"/>
                        <a:pt x="2" y="1"/>
                      </a:cubicBezTo>
                      <a:moveTo>
                        <a:pt x="53" y="1"/>
                      </a:moveTo>
                      <a:cubicBezTo>
                        <a:pt x="52" y="2"/>
                        <a:pt x="52" y="3"/>
                        <a:pt x="51" y="4"/>
                      </a:cubicBezTo>
                      <a:cubicBezTo>
                        <a:pt x="51" y="5"/>
                        <a:pt x="51" y="5"/>
                        <a:pt x="52" y="5"/>
                      </a:cubicBezTo>
                      <a:cubicBezTo>
                        <a:pt x="52" y="4"/>
                        <a:pt x="53" y="2"/>
                        <a:pt x="54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moveTo>
                        <a:pt x="33" y="0"/>
                      </a:moveTo>
                      <a:cubicBezTo>
                        <a:pt x="33" y="1"/>
                        <a:pt x="32" y="3"/>
                        <a:pt x="31" y="4"/>
                      </a:cubicBezTo>
                      <a:cubicBezTo>
                        <a:pt x="31" y="4"/>
                        <a:pt x="32" y="4"/>
                        <a:pt x="32" y="4"/>
                      </a:cubicBezTo>
                      <a:cubicBezTo>
                        <a:pt x="32" y="3"/>
                        <a:pt x="33" y="2"/>
                        <a:pt x="34" y="1"/>
                      </a:cubicBezTo>
                      <a:cubicBezTo>
                        <a:pt x="34" y="1"/>
                        <a:pt x="33" y="0"/>
                        <a:pt x="33" y="0"/>
                      </a:cubicBezTo>
                      <a:moveTo>
                        <a:pt x="18" y="0"/>
                      </a:moveTo>
                      <a:cubicBezTo>
                        <a:pt x="17" y="2"/>
                        <a:pt x="16" y="3"/>
                        <a:pt x="15" y="5"/>
                      </a:cubicBezTo>
                      <a:cubicBezTo>
                        <a:pt x="16" y="5"/>
                        <a:pt x="16" y="5"/>
                        <a:pt x="17" y="6"/>
                      </a:cubicBezTo>
                      <a:cubicBezTo>
                        <a:pt x="18" y="7"/>
                        <a:pt x="20" y="8"/>
                        <a:pt x="22" y="9"/>
                      </a:cubicBezTo>
                      <a:cubicBezTo>
                        <a:pt x="23" y="7"/>
                        <a:pt x="23" y="6"/>
                        <a:pt x="24" y="4"/>
                      </a:cubicBezTo>
                      <a:cubicBezTo>
                        <a:pt x="22" y="3"/>
                        <a:pt x="20" y="2"/>
                        <a:pt x="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6" name="Freeform 10009"/>
                <p:cNvSpPr>
                  <a:spLocks/>
                </p:cNvSpPr>
                <p:nvPr/>
              </p:nvSpPr>
              <p:spPr bwMode="auto">
                <a:xfrm>
                  <a:off x="-115" y="3382"/>
                  <a:ext cx="4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7" name="Freeform 10010"/>
                <p:cNvSpPr>
                  <a:spLocks/>
                </p:cNvSpPr>
                <p:nvPr/>
              </p:nvSpPr>
              <p:spPr bwMode="auto">
                <a:xfrm>
                  <a:off x="-115" y="3379"/>
                  <a:ext cx="16" cy="12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1 h 5"/>
                    <a:gd name="T4" fmla="*/ 7 w 7"/>
                    <a:gd name="T5" fmla="*/ 5 h 5"/>
                    <a:gd name="T6" fmla="*/ 7 w 7"/>
                    <a:gd name="T7" fmla="*/ 5 h 5"/>
                    <a:gd name="T8" fmla="*/ 0 w 7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2"/>
                        <a:pt x="5" y="3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5" y="3"/>
                        <a:pt x="2" y="2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8" name="Freeform 10011"/>
                <p:cNvSpPr>
                  <a:spLocks noEditPoints="1"/>
                </p:cNvSpPr>
                <p:nvPr/>
              </p:nvSpPr>
              <p:spPr bwMode="auto">
                <a:xfrm>
                  <a:off x="-40" y="3375"/>
                  <a:ext cx="104" cy="21"/>
                </a:xfrm>
                <a:custGeom>
                  <a:avLst/>
                  <a:gdLst>
                    <a:gd name="T0" fmla="*/ 35 w 44"/>
                    <a:gd name="T1" fmla="*/ 4 h 9"/>
                    <a:gd name="T2" fmla="*/ 34 w 44"/>
                    <a:gd name="T3" fmla="*/ 5 h 9"/>
                    <a:gd name="T4" fmla="*/ 40 w 44"/>
                    <a:gd name="T5" fmla="*/ 9 h 9"/>
                    <a:gd name="T6" fmla="*/ 41 w 44"/>
                    <a:gd name="T7" fmla="*/ 9 h 9"/>
                    <a:gd name="T8" fmla="*/ 42 w 44"/>
                    <a:gd name="T9" fmla="*/ 8 h 9"/>
                    <a:gd name="T10" fmla="*/ 35 w 44"/>
                    <a:gd name="T11" fmla="*/ 4 h 9"/>
                    <a:gd name="T12" fmla="*/ 37 w 44"/>
                    <a:gd name="T13" fmla="*/ 0 h 9"/>
                    <a:gd name="T14" fmla="*/ 35 w 44"/>
                    <a:gd name="T15" fmla="*/ 4 h 9"/>
                    <a:gd name="T16" fmla="*/ 35 w 44"/>
                    <a:gd name="T17" fmla="*/ 4 h 9"/>
                    <a:gd name="T18" fmla="*/ 42 w 44"/>
                    <a:gd name="T19" fmla="*/ 8 h 9"/>
                    <a:gd name="T20" fmla="*/ 44 w 44"/>
                    <a:gd name="T21" fmla="*/ 3 h 9"/>
                    <a:gd name="T22" fmla="*/ 43 w 44"/>
                    <a:gd name="T23" fmla="*/ 2 h 9"/>
                    <a:gd name="T24" fmla="*/ 37 w 44"/>
                    <a:gd name="T25" fmla="*/ 0 h 9"/>
                    <a:gd name="T26" fmla="*/ 2 w 44"/>
                    <a:gd name="T27" fmla="*/ 0 h 9"/>
                    <a:gd name="T28" fmla="*/ 0 w 44"/>
                    <a:gd name="T29" fmla="*/ 4 h 9"/>
                    <a:gd name="T30" fmla="*/ 4 w 44"/>
                    <a:gd name="T31" fmla="*/ 6 h 9"/>
                    <a:gd name="T32" fmla="*/ 6 w 44"/>
                    <a:gd name="T33" fmla="*/ 3 h 9"/>
                    <a:gd name="T34" fmla="*/ 2 w 44"/>
                    <a:gd name="T3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4" h="9">
                      <a:moveTo>
                        <a:pt x="35" y="4"/>
                      </a:moveTo>
                      <a:cubicBezTo>
                        <a:pt x="35" y="4"/>
                        <a:pt x="34" y="5"/>
                        <a:pt x="34" y="5"/>
                      </a:cubicBezTo>
                      <a:cubicBezTo>
                        <a:pt x="36" y="6"/>
                        <a:pt x="38" y="8"/>
                        <a:pt x="40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39" y="6"/>
                        <a:pt x="37" y="5"/>
                        <a:pt x="35" y="4"/>
                      </a:cubicBezTo>
                      <a:moveTo>
                        <a:pt x="37" y="0"/>
                      </a:moveTo>
                      <a:cubicBezTo>
                        <a:pt x="37" y="1"/>
                        <a:pt x="36" y="2"/>
                        <a:pt x="35" y="4"/>
                      </a:cubicBezTo>
                      <a:cubicBezTo>
                        <a:pt x="35" y="4"/>
                        <a:pt x="35" y="4"/>
                        <a:pt x="35" y="4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4" y="3"/>
                        <a:pt x="44" y="3"/>
                        <a:pt x="44" y="3"/>
                      </a:cubicBezTo>
                      <a:cubicBezTo>
                        <a:pt x="44" y="3"/>
                        <a:pt x="43" y="2"/>
                        <a:pt x="43" y="2"/>
                      </a:cubicBezTo>
                      <a:cubicBezTo>
                        <a:pt x="41" y="2"/>
                        <a:pt x="39" y="1"/>
                        <a:pt x="37" y="0"/>
                      </a:cubicBezTo>
                      <a:moveTo>
                        <a:pt x="2" y="0"/>
                      </a:moveTo>
                      <a:cubicBezTo>
                        <a:pt x="1" y="1"/>
                        <a:pt x="0" y="2"/>
                        <a:pt x="0" y="4"/>
                      </a:cubicBezTo>
                      <a:cubicBezTo>
                        <a:pt x="1" y="4"/>
                        <a:pt x="3" y="5"/>
                        <a:pt x="4" y="6"/>
                      </a:cubicBezTo>
                      <a:cubicBezTo>
                        <a:pt x="5" y="5"/>
                        <a:pt x="6" y="4"/>
                        <a:pt x="6" y="3"/>
                      </a:cubicBezTo>
                      <a:cubicBezTo>
                        <a:pt x="5" y="2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49" name="Freeform 10012"/>
                <p:cNvSpPr>
                  <a:spLocks/>
                </p:cNvSpPr>
                <p:nvPr/>
              </p:nvSpPr>
              <p:spPr bwMode="auto">
                <a:xfrm>
                  <a:off x="43" y="3384"/>
                  <a:ext cx="16" cy="10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7 w 7"/>
                    <a:gd name="T5" fmla="*/ 4 h 4"/>
                    <a:gd name="T6" fmla="*/ 7 w 7"/>
                    <a:gd name="T7" fmla="*/ 4 h 4"/>
                    <a:gd name="T8" fmla="*/ 0 w 7"/>
                    <a:gd name="T9" fmla="*/ 0 h 4"/>
                    <a:gd name="T10" fmla="*/ 0 w 7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0" name="Freeform 10013"/>
                <p:cNvSpPr>
                  <a:spLocks noEditPoints="1"/>
                </p:cNvSpPr>
                <p:nvPr/>
              </p:nvSpPr>
              <p:spPr bwMode="auto">
                <a:xfrm>
                  <a:off x="-59" y="3377"/>
                  <a:ext cx="78" cy="12"/>
                </a:xfrm>
                <a:custGeom>
                  <a:avLst/>
                  <a:gdLst>
                    <a:gd name="T0" fmla="*/ 1 w 33"/>
                    <a:gd name="T1" fmla="*/ 1 h 5"/>
                    <a:gd name="T2" fmla="*/ 0 w 33"/>
                    <a:gd name="T3" fmla="*/ 1 h 5"/>
                    <a:gd name="T4" fmla="*/ 5 w 33"/>
                    <a:gd name="T5" fmla="*/ 4 h 5"/>
                    <a:gd name="T6" fmla="*/ 5 w 33"/>
                    <a:gd name="T7" fmla="*/ 3 h 5"/>
                    <a:gd name="T8" fmla="*/ 1 w 33"/>
                    <a:gd name="T9" fmla="*/ 1 h 5"/>
                    <a:gd name="T10" fmla="*/ 5 w 33"/>
                    <a:gd name="T11" fmla="*/ 3 h 5"/>
                    <a:gd name="T12" fmla="*/ 5 w 33"/>
                    <a:gd name="T13" fmla="*/ 3 h 5"/>
                    <a:gd name="T14" fmla="*/ 1 w 33"/>
                    <a:gd name="T15" fmla="*/ 1 h 5"/>
                    <a:gd name="T16" fmla="*/ 31 w 33"/>
                    <a:gd name="T17" fmla="*/ 0 h 5"/>
                    <a:gd name="T18" fmla="*/ 28 w 33"/>
                    <a:gd name="T19" fmla="*/ 4 h 5"/>
                    <a:gd name="T20" fmla="*/ 30 w 33"/>
                    <a:gd name="T21" fmla="*/ 5 h 5"/>
                    <a:gd name="T22" fmla="*/ 33 w 33"/>
                    <a:gd name="T23" fmla="*/ 1 h 5"/>
                    <a:gd name="T24" fmla="*/ 31 w 33"/>
                    <a:gd name="T2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" h="5">
                      <a:moveTo>
                        <a:pt x="1" y="1"/>
                      </a:move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2" y="2"/>
                        <a:pt x="4" y="3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1" y="1"/>
                      </a:cubicBezTo>
                      <a:moveTo>
                        <a:pt x="31" y="0"/>
                      </a:moveTo>
                      <a:cubicBezTo>
                        <a:pt x="30" y="1"/>
                        <a:pt x="29" y="3"/>
                        <a:pt x="28" y="4"/>
                      </a:cubicBezTo>
                      <a:cubicBezTo>
                        <a:pt x="29" y="4"/>
                        <a:pt x="30" y="5"/>
                        <a:pt x="30" y="5"/>
                      </a:cubicBezTo>
                      <a:cubicBezTo>
                        <a:pt x="31" y="4"/>
                        <a:pt x="32" y="3"/>
                        <a:pt x="33" y="1"/>
                      </a:cubicBezTo>
                      <a:cubicBezTo>
                        <a:pt x="31" y="0"/>
                        <a:pt x="31" y="0"/>
                        <a:pt x="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1" name="Freeform 10014"/>
                <p:cNvSpPr>
                  <a:spLocks/>
                </p:cNvSpPr>
                <p:nvPr/>
              </p:nvSpPr>
              <p:spPr bwMode="auto">
                <a:xfrm>
                  <a:off x="-56" y="3379"/>
                  <a:ext cx="9" cy="5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4 w 4"/>
                    <a:gd name="T5" fmla="*/ 2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0"/>
                        <a:pt x="1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2" name="Freeform 10015"/>
                <p:cNvSpPr>
                  <a:spLocks noEditPoints="1"/>
                </p:cNvSpPr>
                <p:nvPr/>
              </p:nvSpPr>
              <p:spPr bwMode="auto">
                <a:xfrm>
                  <a:off x="-92" y="3379"/>
                  <a:ext cx="47" cy="22"/>
                </a:xfrm>
                <a:custGeom>
                  <a:avLst/>
                  <a:gdLst>
                    <a:gd name="T0" fmla="*/ 19 w 20"/>
                    <a:gd name="T1" fmla="*/ 3 h 9"/>
                    <a:gd name="T2" fmla="*/ 19 w 20"/>
                    <a:gd name="T3" fmla="*/ 3 h 9"/>
                    <a:gd name="T4" fmla="*/ 20 w 20"/>
                    <a:gd name="T5" fmla="*/ 3 h 9"/>
                    <a:gd name="T6" fmla="*/ 20 w 20"/>
                    <a:gd name="T7" fmla="*/ 3 h 9"/>
                    <a:gd name="T8" fmla="*/ 19 w 20"/>
                    <a:gd name="T9" fmla="*/ 3 h 9"/>
                    <a:gd name="T10" fmla="*/ 20 w 20"/>
                    <a:gd name="T11" fmla="*/ 2 h 9"/>
                    <a:gd name="T12" fmla="*/ 19 w 20"/>
                    <a:gd name="T13" fmla="*/ 2 h 9"/>
                    <a:gd name="T14" fmla="*/ 20 w 20"/>
                    <a:gd name="T15" fmla="*/ 3 h 9"/>
                    <a:gd name="T16" fmla="*/ 20 w 20"/>
                    <a:gd name="T17" fmla="*/ 2 h 9"/>
                    <a:gd name="T18" fmla="*/ 20 w 20"/>
                    <a:gd name="T19" fmla="*/ 2 h 9"/>
                    <a:gd name="T20" fmla="*/ 4 w 20"/>
                    <a:gd name="T21" fmla="*/ 2 h 9"/>
                    <a:gd name="T22" fmla="*/ 3 w 20"/>
                    <a:gd name="T23" fmla="*/ 4 h 9"/>
                    <a:gd name="T24" fmla="*/ 9 w 20"/>
                    <a:gd name="T25" fmla="*/ 8 h 9"/>
                    <a:gd name="T26" fmla="*/ 10 w 20"/>
                    <a:gd name="T27" fmla="*/ 6 h 9"/>
                    <a:gd name="T28" fmla="*/ 4 w 20"/>
                    <a:gd name="T29" fmla="*/ 2 h 9"/>
                    <a:gd name="T30" fmla="*/ 14 w 20"/>
                    <a:gd name="T31" fmla="*/ 1 h 9"/>
                    <a:gd name="T32" fmla="*/ 11 w 20"/>
                    <a:gd name="T33" fmla="*/ 6 h 9"/>
                    <a:gd name="T34" fmla="*/ 15 w 20"/>
                    <a:gd name="T35" fmla="*/ 9 h 9"/>
                    <a:gd name="T36" fmla="*/ 18 w 20"/>
                    <a:gd name="T37" fmla="*/ 4 h 9"/>
                    <a:gd name="T38" fmla="*/ 14 w 20"/>
                    <a:gd name="T39" fmla="*/ 1 h 9"/>
                    <a:gd name="T40" fmla="*/ 1 w 20"/>
                    <a:gd name="T41" fmla="*/ 0 h 9"/>
                    <a:gd name="T42" fmla="*/ 0 w 20"/>
                    <a:gd name="T43" fmla="*/ 2 h 9"/>
                    <a:gd name="T44" fmla="*/ 1 w 20"/>
                    <a:gd name="T45" fmla="*/ 2 h 9"/>
                    <a:gd name="T46" fmla="*/ 2 w 20"/>
                    <a:gd name="T47" fmla="*/ 1 h 9"/>
                    <a:gd name="T48" fmla="*/ 1 w 20"/>
                    <a:gd name="T4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0" h="9">
                      <a:moveTo>
                        <a:pt x="19" y="3"/>
                      </a:move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19" y="3"/>
                        <a:pt x="19" y="3"/>
                      </a:cubicBezTo>
                      <a:moveTo>
                        <a:pt x="20" y="2"/>
                      </a:move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moveTo>
                        <a:pt x="4" y="2"/>
                      </a:moveTo>
                      <a:cubicBezTo>
                        <a:pt x="4" y="3"/>
                        <a:pt x="3" y="3"/>
                        <a:pt x="3" y="4"/>
                      </a:cubicBezTo>
                      <a:cubicBezTo>
                        <a:pt x="6" y="5"/>
                        <a:pt x="8" y="6"/>
                        <a:pt x="9" y="8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8" y="5"/>
                        <a:pt x="6" y="3"/>
                        <a:pt x="4" y="2"/>
                      </a:cubicBezTo>
                      <a:moveTo>
                        <a:pt x="14" y="1"/>
                      </a:moveTo>
                      <a:cubicBezTo>
                        <a:pt x="13" y="3"/>
                        <a:pt x="12" y="4"/>
                        <a:pt x="11" y="6"/>
                      </a:cubicBezTo>
                      <a:cubicBezTo>
                        <a:pt x="12" y="7"/>
                        <a:pt x="14" y="8"/>
                        <a:pt x="15" y="9"/>
                      </a:cubicBezTo>
                      <a:cubicBezTo>
                        <a:pt x="16" y="7"/>
                        <a:pt x="17" y="5"/>
                        <a:pt x="18" y="4"/>
                      </a:cubicBezTo>
                      <a:cubicBezTo>
                        <a:pt x="17" y="3"/>
                        <a:pt x="15" y="2"/>
                        <a:pt x="14" y="1"/>
                      </a:cubicBezTo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3" name="Freeform 10016"/>
                <p:cNvSpPr>
                  <a:spLocks/>
                </p:cNvSpPr>
                <p:nvPr/>
              </p:nvSpPr>
              <p:spPr bwMode="auto">
                <a:xfrm>
                  <a:off x="-47" y="3384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4" name="Freeform 10017"/>
                <p:cNvSpPr>
                  <a:spLocks noEditPoints="1"/>
                </p:cNvSpPr>
                <p:nvPr/>
              </p:nvSpPr>
              <p:spPr bwMode="auto">
                <a:xfrm>
                  <a:off x="-99" y="3387"/>
                  <a:ext cx="10" cy="11"/>
                </a:xfrm>
                <a:custGeom>
                  <a:avLst/>
                  <a:gdLst>
                    <a:gd name="T0" fmla="*/ 1 w 4"/>
                    <a:gd name="T1" fmla="*/ 2 h 5"/>
                    <a:gd name="T2" fmla="*/ 0 w 4"/>
                    <a:gd name="T3" fmla="*/ 5 h 5"/>
                    <a:gd name="T4" fmla="*/ 1 w 4"/>
                    <a:gd name="T5" fmla="*/ 5 h 5"/>
                    <a:gd name="T6" fmla="*/ 2 w 4"/>
                    <a:gd name="T7" fmla="*/ 3 h 5"/>
                    <a:gd name="T8" fmla="*/ 1 w 4"/>
                    <a:gd name="T9" fmla="*/ 2 h 5"/>
                    <a:gd name="T10" fmla="*/ 3 w 4"/>
                    <a:gd name="T11" fmla="*/ 0 h 5"/>
                    <a:gd name="T12" fmla="*/ 1 w 4"/>
                    <a:gd name="T13" fmla="*/ 2 h 5"/>
                    <a:gd name="T14" fmla="*/ 2 w 4"/>
                    <a:gd name="T15" fmla="*/ 3 h 5"/>
                    <a:gd name="T16" fmla="*/ 4 w 4"/>
                    <a:gd name="T17" fmla="*/ 0 h 5"/>
                    <a:gd name="T18" fmla="*/ 3 w 4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1" y="2"/>
                      </a:moveTo>
                      <a:cubicBezTo>
                        <a:pt x="0" y="3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4"/>
                        <a:pt x="1" y="4"/>
                        <a:pt x="2" y="3"/>
                      </a:cubicBezTo>
                      <a:cubicBezTo>
                        <a:pt x="2" y="3"/>
                        <a:pt x="1" y="3"/>
                        <a:pt x="1" y="2"/>
                      </a:cubicBezTo>
                      <a:moveTo>
                        <a:pt x="3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1" y="2"/>
                        <a:pt x="2" y="3"/>
                        <a:pt x="2" y="3"/>
                      </a:cubicBezTo>
                      <a:cubicBezTo>
                        <a:pt x="3" y="2"/>
                        <a:pt x="3" y="1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5" name="Freeform 10018"/>
                <p:cNvSpPr>
                  <a:spLocks/>
                </p:cNvSpPr>
                <p:nvPr/>
              </p:nvSpPr>
              <p:spPr bwMode="auto">
                <a:xfrm>
                  <a:off x="-97" y="3391"/>
                  <a:ext cx="3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6" name="Freeform 10019"/>
                <p:cNvSpPr>
                  <a:spLocks noEditPoints="1"/>
                </p:cNvSpPr>
                <p:nvPr/>
              </p:nvSpPr>
              <p:spPr bwMode="auto">
                <a:xfrm>
                  <a:off x="-45" y="3387"/>
                  <a:ext cx="15" cy="7"/>
                </a:xfrm>
                <a:custGeom>
                  <a:avLst/>
                  <a:gdLst>
                    <a:gd name="T0" fmla="*/ 1 w 6"/>
                    <a:gd name="T1" fmla="*/ 0 h 3"/>
                    <a:gd name="T2" fmla="*/ 0 w 6"/>
                    <a:gd name="T3" fmla="*/ 0 h 3"/>
                    <a:gd name="T4" fmla="*/ 5 w 6"/>
                    <a:gd name="T5" fmla="*/ 3 h 3"/>
                    <a:gd name="T6" fmla="*/ 5 w 6"/>
                    <a:gd name="T7" fmla="*/ 3 h 3"/>
                    <a:gd name="T8" fmla="*/ 1 w 6"/>
                    <a:gd name="T9" fmla="*/ 0 h 3"/>
                    <a:gd name="T10" fmla="*/ 1 w 6"/>
                    <a:gd name="T11" fmla="*/ 0 h 3"/>
                    <a:gd name="T12" fmla="*/ 1 w 6"/>
                    <a:gd name="T13" fmla="*/ 0 h 3"/>
                    <a:gd name="T14" fmla="*/ 6 w 6"/>
                    <a:gd name="T15" fmla="*/ 3 h 3"/>
                    <a:gd name="T16" fmla="*/ 6 w 6"/>
                    <a:gd name="T17" fmla="*/ 3 h 3"/>
                    <a:gd name="T18" fmla="*/ 1 w 6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3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7" name="Freeform 10020"/>
                <p:cNvSpPr>
                  <a:spLocks/>
                </p:cNvSpPr>
                <p:nvPr/>
              </p:nvSpPr>
              <p:spPr bwMode="auto">
                <a:xfrm>
                  <a:off x="-42" y="3387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4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3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8" name="Freeform 10021"/>
                <p:cNvSpPr>
                  <a:spLocks noEditPoints="1"/>
                </p:cNvSpPr>
                <p:nvPr/>
              </p:nvSpPr>
              <p:spPr bwMode="auto">
                <a:xfrm>
                  <a:off x="-123" y="3387"/>
                  <a:ext cx="156" cy="23"/>
                </a:xfrm>
                <a:custGeom>
                  <a:avLst/>
                  <a:gdLst>
                    <a:gd name="T0" fmla="*/ 14 w 66"/>
                    <a:gd name="T1" fmla="*/ 4 h 10"/>
                    <a:gd name="T2" fmla="*/ 13 w 66"/>
                    <a:gd name="T3" fmla="*/ 6 h 10"/>
                    <a:gd name="T4" fmla="*/ 19 w 66"/>
                    <a:gd name="T5" fmla="*/ 10 h 10"/>
                    <a:gd name="T6" fmla="*/ 20 w 66"/>
                    <a:gd name="T7" fmla="*/ 8 h 10"/>
                    <a:gd name="T8" fmla="*/ 14 w 66"/>
                    <a:gd name="T9" fmla="*/ 4 h 10"/>
                    <a:gd name="T10" fmla="*/ 16 w 66"/>
                    <a:gd name="T11" fmla="*/ 1 h 10"/>
                    <a:gd name="T12" fmla="*/ 14 w 66"/>
                    <a:gd name="T13" fmla="*/ 4 h 10"/>
                    <a:gd name="T14" fmla="*/ 21 w 66"/>
                    <a:gd name="T15" fmla="*/ 8 h 10"/>
                    <a:gd name="T16" fmla="*/ 22 w 66"/>
                    <a:gd name="T17" fmla="*/ 5 h 10"/>
                    <a:gd name="T18" fmla="*/ 16 w 66"/>
                    <a:gd name="T19" fmla="*/ 1 h 10"/>
                    <a:gd name="T20" fmla="*/ 46 w 66"/>
                    <a:gd name="T21" fmla="*/ 1 h 10"/>
                    <a:gd name="T22" fmla="*/ 44 w 66"/>
                    <a:gd name="T23" fmla="*/ 4 h 10"/>
                    <a:gd name="T24" fmla="*/ 45 w 66"/>
                    <a:gd name="T25" fmla="*/ 4 h 10"/>
                    <a:gd name="T26" fmla="*/ 47 w 66"/>
                    <a:gd name="T27" fmla="*/ 1 h 10"/>
                    <a:gd name="T28" fmla="*/ 46 w 66"/>
                    <a:gd name="T29" fmla="*/ 1 h 10"/>
                    <a:gd name="T30" fmla="*/ 31 w 66"/>
                    <a:gd name="T31" fmla="*/ 1 h 10"/>
                    <a:gd name="T32" fmla="*/ 29 w 66"/>
                    <a:gd name="T33" fmla="*/ 6 h 10"/>
                    <a:gd name="T34" fmla="*/ 29 w 66"/>
                    <a:gd name="T35" fmla="*/ 6 h 10"/>
                    <a:gd name="T36" fmla="*/ 32 w 66"/>
                    <a:gd name="T37" fmla="*/ 1 h 10"/>
                    <a:gd name="T38" fmla="*/ 31 w 66"/>
                    <a:gd name="T39" fmla="*/ 1 h 10"/>
                    <a:gd name="T40" fmla="*/ 1 w 66"/>
                    <a:gd name="T41" fmla="*/ 0 h 10"/>
                    <a:gd name="T42" fmla="*/ 0 w 66"/>
                    <a:gd name="T43" fmla="*/ 2 h 10"/>
                    <a:gd name="T44" fmla="*/ 7 w 66"/>
                    <a:gd name="T45" fmla="*/ 7 h 10"/>
                    <a:gd name="T46" fmla="*/ 8 w 66"/>
                    <a:gd name="T47" fmla="*/ 4 h 10"/>
                    <a:gd name="T48" fmla="*/ 1 w 66"/>
                    <a:gd name="T49" fmla="*/ 0 h 10"/>
                    <a:gd name="T50" fmla="*/ 64 w 66"/>
                    <a:gd name="T51" fmla="*/ 0 h 10"/>
                    <a:gd name="T52" fmla="*/ 62 w 66"/>
                    <a:gd name="T53" fmla="*/ 3 h 10"/>
                    <a:gd name="T54" fmla="*/ 64 w 66"/>
                    <a:gd name="T55" fmla="*/ 5 h 10"/>
                    <a:gd name="T56" fmla="*/ 66 w 66"/>
                    <a:gd name="T57" fmla="*/ 1 h 10"/>
                    <a:gd name="T58" fmla="*/ 64 w 66"/>
                    <a:gd name="T5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6" h="10">
                      <a:moveTo>
                        <a:pt x="14" y="4"/>
                      </a:moveTo>
                      <a:cubicBezTo>
                        <a:pt x="14" y="5"/>
                        <a:pt x="13" y="6"/>
                        <a:pt x="13" y="6"/>
                      </a:cubicBezTo>
                      <a:cubicBezTo>
                        <a:pt x="14" y="7"/>
                        <a:pt x="17" y="8"/>
                        <a:pt x="19" y="10"/>
                      </a:cubicBezTo>
                      <a:cubicBezTo>
                        <a:pt x="20" y="9"/>
                        <a:pt x="20" y="9"/>
                        <a:pt x="20" y="8"/>
                      </a:cubicBezTo>
                      <a:cubicBezTo>
                        <a:pt x="18" y="7"/>
                        <a:pt x="16" y="6"/>
                        <a:pt x="14" y="4"/>
                      </a:cubicBezTo>
                      <a:moveTo>
                        <a:pt x="16" y="1"/>
                      </a:moveTo>
                      <a:cubicBezTo>
                        <a:pt x="15" y="2"/>
                        <a:pt x="15" y="3"/>
                        <a:pt x="14" y="4"/>
                      </a:cubicBezTo>
                      <a:cubicBezTo>
                        <a:pt x="16" y="5"/>
                        <a:pt x="18" y="7"/>
                        <a:pt x="21" y="8"/>
                      </a:cubicBezTo>
                      <a:cubicBezTo>
                        <a:pt x="21" y="7"/>
                        <a:pt x="22" y="6"/>
                        <a:pt x="22" y="5"/>
                      </a:cubicBezTo>
                      <a:cubicBezTo>
                        <a:pt x="20" y="4"/>
                        <a:pt x="18" y="3"/>
                        <a:pt x="16" y="1"/>
                      </a:cubicBezTo>
                      <a:moveTo>
                        <a:pt x="46" y="1"/>
                      </a:moveTo>
                      <a:cubicBezTo>
                        <a:pt x="45" y="2"/>
                        <a:pt x="45" y="3"/>
                        <a:pt x="44" y="4"/>
                      </a:cubicBezTo>
                      <a:cubicBezTo>
                        <a:pt x="45" y="4"/>
                        <a:pt x="45" y="4"/>
                        <a:pt x="45" y="4"/>
                      </a:cubicBezTo>
                      <a:cubicBezTo>
                        <a:pt x="46" y="3"/>
                        <a:pt x="46" y="2"/>
                        <a:pt x="47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moveTo>
                        <a:pt x="31" y="1"/>
                      </a:moveTo>
                      <a:cubicBezTo>
                        <a:pt x="31" y="3"/>
                        <a:pt x="30" y="4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30" y="4"/>
                        <a:pt x="31" y="3"/>
                        <a:pt x="32" y="1"/>
                      </a:cubicBezTo>
                      <a:cubicBezTo>
                        <a:pt x="32" y="1"/>
                        <a:pt x="32" y="1"/>
                        <a:pt x="31" y="1"/>
                      </a:cubicBezTo>
                      <a:moveTo>
                        <a:pt x="1" y="0"/>
                      </a:moveTo>
                      <a:cubicBezTo>
                        <a:pt x="1" y="1"/>
                        <a:pt x="0" y="2"/>
                        <a:pt x="0" y="2"/>
                      </a:cubicBezTo>
                      <a:cubicBezTo>
                        <a:pt x="2" y="4"/>
                        <a:pt x="5" y="5"/>
                        <a:pt x="7" y="7"/>
                      </a:cubicBezTo>
                      <a:cubicBezTo>
                        <a:pt x="7" y="6"/>
                        <a:pt x="8" y="5"/>
                        <a:pt x="8" y="4"/>
                      </a:cubicBezTo>
                      <a:cubicBezTo>
                        <a:pt x="6" y="3"/>
                        <a:pt x="4" y="2"/>
                        <a:pt x="1" y="0"/>
                      </a:cubicBezTo>
                      <a:moveTo>
                        <a:pt x="64" y="0"/>
                      </a:moveTo>
                      <a:cubicBezTo>
                        <a:pt x="63" y="1"/>
                        <a:pt x="63" y="2"/>
                        <a:pt x="62" y="3"/>
                      </a:cubicBezTo>
                      <a:cubicBezTo>
                        <a:pt x="63" y="4"/>
                        <a:pt x="63" y="4"/>
                        <a:pt x="64" y="5"/>
                      </a:cubicBezTo>
                      <a:cubicBezTo>
                        <a:pt x="66" y="1"/>
                        <a:pt x="66" y="1"/>
                        <a:pt x="66" y="1"/>
                      </a:cubicBezTo>
                      <a:cubicBezTo>
                        <a:pt x="64" y="0"/>
                        <a:pt x="64" y="0"/>
                        <a:pt x="6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59" name="Freeform 10022"/>
                <p:cNvSpPr>
                  <a:spLocks/>
                </p:cNvSpPr>
                <p:nvPr/>
              </p:nvSpPr>
              <p:spPr bwMode="auto">
                <a:xfrm>
                  <a:off x="-89" y="3396"/>
                  <a:ext cx="16" cy="9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6 w 7"/>
                    <a:gd name="T5" fmla="*/ 4 h 4"/>
                    <a:gd name="T6" fmla="*/ 7 w 7"/>
                    <a:gd name="T7" fmla="*/ 4 h 4"/>
                    <a:gd name="T8" fmla="*/ 0 w 7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4" y="3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4" y="3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0" name="Freeform 10023"/>
                <p:cNvSpPr>
                  <a:spLocks noEditPoints="1"/>
                </p:cNvSpPr>
                <p:nvPr/>
              </p:nvSpPr>
              <p:spPr bwMode="auto">
                <a:xfrm>
                  <a:off x="-130" y="3391"/>
                  <a:ext cx="185" cy="24"/>
                </a:xfrm>
                <a:custGeom>
                  <a:avLst/>
                  <a:gdLst>
                    <a:gd name="T0" fmla="*/ 0 w 78"/>
                    <a:gd name="T1" fmla="*/ 6 h 10"/>
                    <a:gd name="T2" fmla="*/ 0 w 78"/>
                    <a:gd name="T3" fmla="*/ 6 h 10"/>
                    <a:gd name="T4" fmla="*/ 7 w 78"/>
                    <a:gd name="T5" fmla="*/ 10 h 10"/>
                    <a:gd name="T6" fmla="*/ 7 w 78"/>
                    <a:gd name="T7" fmla="*/ 10 h 10"/>
                    <a:gd name="T8" fmla="*/ 0 w 78"/>
                    <a:gd name="T9" fmla="*/ 6 h 10"/>
                    <a:gd name="T10" fmla="*/ 2 w 78"/>
                    <a:gd name="T11" fmla="*/ 3 h 10"/>
                    <a:gd name="T12" fmla="*/ 1 w 78"/>
                    <a:gd name="T13" fmla="*/ 4 h 10"/>
                    <a:gd name="T14" fmla="*/ 8 w 78"/>
                    <a:gd name="T15" fmla="*/ 8 h 10"/>
                    <a:gd name="T16" fmla="*/ 9 w 78"/>
                    <a:gd name="T17" fmla="*/ 7 h 10"/>
                    <a:gd name="T18" fmla="*/ 2 w 78"/>
                    <a:gd name="T19" fmla="*/ 3 h 10"/>
                    <a:gd name="T20" fmla="*/ 3 w 78"/>
                    <a:gd name="T21" fmla="*/ 1 h 10"/>
                    <a:gd name="T22" fmla="*/ 2 w 78"/>
                    <a:gd name="T23" fmla="*/ 1 h 10"/>
                    <a:gd name="T24" fmla="*/ 9 w 78"/>
                    <a:gd name="T25" fmla="*/ 6 h 10"/>
                    <a:gd name="T26" fmla="*/ 10 w 78"/>
                    <a:gd name="T27" fmla="*/ 5 h 10"/>
                    <a:gd name="T28" fmla="*/ 3 w 78"/>
                    <a:gd name="T29" fmla="*/ 1 h 10"/>
                    <a:gd name="T30" fmla="*/ 52 w 78"/>
                    <a:gd name="T31" fmla="*/ 1 h 10"/>
                    <a:gd name="T32" fmla="*/ 50 w 78"/>
                    <a:gd name="T33" fmla="*/ 4 h 10"/>
                    <a:gd name="T34" fmla="*/ 51 w 78"/>
                    <a:gd name="T35" fmla="*/ 4 h 10"/>
                    <a:gd name="T36" fmla="*/ 53 w 78"/>
                    <a:gd name="T37" fmla="*/ 1 h 10"/>
                    <a:gd name="T38" fmla="*/ 52 w 78"/>
                    <a:gd name="T39" fmla="*/ 1 h 10"/>
                    <a:gd name="T40" fmla="*/ 51 w 78"/>
                    <a:gd name="T41" fmla="*/ 0 h 10"/>
                    <a:gd name="T42" fmla="*/ 49 w 78"/>
                    <a:gd name="T43" fmla="*/ 3 h 10"/>
                    <a:gd name="T44" fmla="*/ 50 w 78"/>
                    <a:gd name="T45" fmla="*/ 3 h 10"/>
                    <a:gd name="T46" fmla="*/ 51 w 78"/>
                    <a:gd name="T47" fmla="*/ 0 h 10"/>
                    <a:gd name="T48" fmla="*/ 51 w 78"/>
                    <a:gd name="T49" fmla="*/ 0 h 10"/>
                    <a:gd name="T50" fmla="*/ 70 w 78"/>
                    <a:gd name="T51" fmla="*/ 0 h 10"/>
                    <a:gd name="T52" fmla="*/ 68 w 78"/>
                    <a:gd name="T53" fmla="*/ 3 h 10"/>
                    <a:gd name="T54" fmla="*/ 74 w 78"/>
                    <a:gd name="T55" fmla="*/ 6 h 10"/>
                    <a:gd name="T56" fmla="*/ 76 w 78"/>
                    <a:gd name="T57" fmla="*/ 7 h 10"/>
                    <a:gd name="T58" fmla="*/ 77 w 78"/>
                    <a:gd name="T59" fmla="*/ 5 h 10"/>
                    <a:gd name="T60" fmla="*/ 78 w 78"/>
                    <a:gd name="T61" fmla="*/ 5 h 10"/>
                    <a:gd name="T62" fmla="*/ 72 w 78"/>
                    <a:gd name="T63" fmla="*/ 1 h 10"/>
                    <a:gd name="T64" fmla="*/ 70 w 78"/>
                    <a:gd name="T65" fmla="*/ 0 h 10"/>
                    <a:gd name="T66" fmla="*/ 36 w 78"/>
                    <a:gd name="T67" fmla="*/ 0 h 10"/>
                    <a:gd name="T68" fmla="*/ 33 w 78"/>
                    <a:gd name="T69" fmla="*/ 4 h 10"/>
                    <a:gd name="T70" fmla="*/ 38 w 78"/>
                    <a:gd name="T71" fmla="*/ 7 h 10"/>
                    <a:gd name="T72" fmla="*/ 41 w 78"/>
                    <a:gd name="T73" fmla="*/ 2 h 10"/>
                    <a:gd name="T74" fmla="*/ 36 w 78"/>
                    <a:gd name="T7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8" h="10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2" y="7"/>
                        <a:pt x="4" y="9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5" y="8"/>
                        <a:pt x="2" y="7"/>
                        <a:pt x="0" y="6"/>
                      </a:cubicBezTo>
                      <a:moveTo>
                        <a:pt x="2" y="3"/>
                      </a:moveTo>
                      <a:cubicBezTo>
                        <a:pt x="1" y="3"/>
                        <a:pt x="1" y="3"/>
                        <a:pt x="1" y="4"/>
                      </a:cubicBezTo>
                      <a:cubicBezTo>
                        <a:pt x="3" y="5"/>
                        <a:pt x="6" y="6"/>
                        <a:pt x="8" y="8"/>
                      </a:cubicBezTo>
                      <a:cubicBezTo>
                        <a:pt x="8" y="7"/>
                        <a:pt x="8" y="7"/>
                        <a:pt x="9" y="7"/>
                      </a:cubicBezTo>
                      <a:cubicBezTo>
                        <a:pt x="6" y="5"/>
                        <a:pt x="4" y="4"/>
                        <a:pt x="2" y="3"/>
                      </a:cubicBezTo>
                      <a:moveTo>
                        <a:pt x="3" y="1"/>
                      </a:move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10" y="5"/>
                        <a:pt x="10" y="5"/>
                      </a:cubicBezTo>
                      <a:cubicBezTo>
                        <a:pt x="7" y="4"/>
                        <a:pt x="5" y="2"/>
                        <a:pt x="3" y="1"/>
                      </a:cubicBezTo>
                      <a:moveTo>
                        <a:pt x="52" y="1"/>
                      </a:moveTo>
                      <a:cubicBezTo>
                        <a:pt x="51" y="2"/>
                        <a:pt x="51" y="3"/>
                        <a:pt x="50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2" y="1"/>
                        <a:pt x="52" y="1"/>
                        <a:pt x="52" y="1"/>
                      </a:cubicBezTo>
                      <a:moveTo>
                        <a:pt x="51" y="0"/>
                      </a:moveTo>
                      <a:cubicBezTo>
                        <a:pt x="51" y="1"/>
                        <a:pt x="50" y="2"/>
                        <a:pt x="49" y="3"/>
                      </a:cubicBezTo>
                      <a:cubicBezTo>
                        <a:pt x="50" y="3"/>
                        <a:pt x="50" y="3"/>
                        <a:pt x="50" y="3"/>
                      </a:cubicBezTo>
                      <a:cubicBezTo>
                        <a:pt x="50" y="2"/>
                        <a:pt x="51" y="1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  <a:moveTo>
                        <a:pt x="70" y="0"/>
                      </a:moveTo>
                      <a:cubicBezTo>
                        <a:pt x="70" y="1"/>
                        <a:pt x="69" y="2"/>
                        <a:pt x="68" y="3"/>
                      </a:cubicBezTo>
                      <a:cubicBezTo>
                        <a:pt x="70" y="4"/>
                        <a:pt x="72" y="5"/>
                        <a:pt x="74" y="6"/>
                      </a:cubicBezTo>
                      <a:cubicBezTo>
                        <a:pt x="74" y="6"/>
                        <a:pt x="75" y="7"/>
                        <a:pt x="76" y="7"/>
                      </a:cubicBezTo>
                      <a:cubicBezTo>
                        <a:pt x="77" y="5"/>
                        <a:pt x="77" y="5"/>
                        <a:pt x="77" y="5"/>
                      </a:cubicBezTo>
                      <a:cubicBezTo>
                        <a:pt x="78" y="5"/>
                        <a:pt x="78" y="5"/>
                        <a:pt x="78" y="5"/>
                      </a:cubicBezTo>
                      <a:cubicBezTo>
                        <a:pt x="72" y="1"/>
                        <a:pt x="72" y="1"/>
                        <a:pt x="72" y="1"/>
                      </a:cubicBezTo>
                      <a:cubicBezTo>
                        <a:pt x="70" y="0"/>
                        <a:pt x="70" y="0"/>
                        <a:pt x="70" y="0"/>
                      </a:cubicBezTo>
                      <a:moveTo>
                        <a:pt x="36" y="0"/>
                      </a:moveTo>
                      <a:cubicBezTo>
                        <a:pt x="35" y="1"/>
                        <a:pt x="34" y="3"/>
                        <a:pt x="33" y="4"/>
                      </a:cubicBezTo>
                      <a:cubicBezTo>
                        <a:pt x="34" y="5"/>
                        <a:pt x="36" y="6"/>
                        <a:pt x="38" y="7"/>
                      </a:cubicBezTo>
                      <a:cubicBezTo>
                        <a:pt x="39" y="6"/>
                        <a:pt x="40" y="4"/>
                        <a:pt x="41" y="2"/>
                      </a:cubicBezTo>
                      <a:cubicBezTo>
                        <a:pt x="39" y="1"/>
                        <a:pt x="37" y="1"/>
                        <a:pt x="3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1" name="Freeform 10024"/>
                <p:cNvSpPr>
                  <a:spLocks noEditPoints="1"/>
                </p:cNvSpPr>
                <p:nvPr/>
              </p:nvSpPr>
              <p:spPr bwMode="auto">
                <a:xfrm>
                  <a:off x="-130" y="3394"/>
                  <a:ext cx="22" cy="21"/>
                </a:xfrm>
                <a:custGeom>
                  <a:avLst/>
                  <a:gdLst>
                    <a:gd name="T0" fmla="*/ 1 w 9"/>
                    <a:gd name="T1" fmla="*/ 3 h 9"/>
                    <a:gd name="T2" fmla="*/ 0 w 9"/>
                    <a:gd name="T3" fmla="*/ 5 h 9"/>
                    <a:gd name="T4" fmla="*/ 7 w 9"/>
                    <a:gd name="T5" fmla="*/ 9 h 9"/>
                    <a:gd name="T6" fmla="*/ 8 w 9"/>
                    <a:gd name="T7" fmla="*/ 8 h 9"/>
                    <a:gd name="T8" fmla="*/ 1 w 9"/>
                    <a:gd name="T9" fmla="*/ 3 h 9"/>
                    <a:gd name="T10" fmla="*/ 1 w 9"/>
                    <a:gd name="T11" fmla="*/ 3 h 9"/>
                    <a:gd name="T12" fmla="*/ 1 w 9"/>
                    <a:gd name="T13" fmla="*/ 3 h 9"/>
                    <a:gd name="T14" fmla="*/ 8 w 9"/>
                    <a:gd name="T15" fmla="*/ 7 h 9"/>
                    <a:gd name="T16" fmla="*/ 8 w 9"/>
                    <a:gd name="T17" fmla="*/ 7 h 9"/>
                    <a:gd name="T18" fmla="*/ 1 w 9"/>
                    <a:gd name="T19" fmla="*/ 3 h 9"/>
                    <a:gd name="T20" fmla="*/ 2 w 9"/>
                    <a:gd name="T21" fmla="*/ 0 h 9"/>
                    <a:gd name="T22" fmla="*/ 2 w 9"/>
                    <a:gd name="T23" fmla="*/ 2 h 9"/>
                    <a:gd name="T24" fmla="*/ 9 w 9"/>
                    <a:gd name="T25" fmla="*/ 6 h 9"/>
                    <a:gd name="T26" fmla="*/ 9 w 9"/>
                    <a:gd name="T27" fmla="*/ 5 h 9"/>
                    <a:gd name="T28" fmla="*/ 2 w 9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9">
                      <a:moveTo>
                        <a:pt x="1" y="3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2" y="6"/>
                        <a:pt x="5" y="7"/>
                        <a:pt x="7" y="9"/>
                      </a:cubicBezTo>
                      <a:cubicBezTo>
                        <a:pt x="7" y="8"/>
                        <a:pt x="7" y="8"/>
                        <a:pt x="8" y="8"/>
                      </a:cubicBezTo>
                      <a:cubicBezTo>
                        <a:pt x="5" y="6"/>
                        <a:pt x="3" y="5"/>
                        <a:pt x="1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3" y="5"/>
                        <a:pt x="5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5"/>
                        <a:pt x="3" y="4"/>
                        <a:pt x="1" y="3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4" y="3"/>
                        <a:pt x="6" y="4"/>
                        <a:pt x="9" y="6"/>
                      </a:cubicBezTo>
                      <a:cubicBezTo>
                        <a:pt x="9" y="6"/>
                        <a:pt x="9" y="5"/>
                        <a:pt x="9" y="5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2" name="Freeform 10025"/>
                <p:cNvSpPr>
                  <a:spLocks/>
                </p:cNvSpPr>
                <p:nvPr/>
              </p:nvSpPr>
              <p:spPr bwMode="auto">
                <a:xfrm>
                  <a:off x="-127" y="3401"/>
                  <a:ext cx="16" cy="11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0 h 5"/>
                    <a:gd name="T4" fmla="*/ 7 w 7"/>
                    <a:gd name="T5" fmla="*/ 5 h 5"/>
                    <a:gd name="T6" fmla="*/ 7 w 7"/>
                    <a:gd name="T7" fmla="*/ 4 h 5"/>
                    <a:gd name="T8" fmla="*/ 0 w 7"/>
                    <a:gd name="T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4" y="3"/>
                        <a:pt x="7" y="5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4" y="3"/>
                        <a:pt x="2" y="2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3" name="Freeform 10026"/>
                <p:cNvSpPr>
                  <a:spLocks noEditPoints="1"/>
                </p:cNvSpPr>
                <p:nvPr/>
              </p:nvSpPr>
              <p:spPr bwMode="auto">
                <a:xfrm>
                  <a:off x="-104" y="3394"/>
                  <a:ext cx="109" cy="11"/>
                </a:xfrm>
                <a:custGeom>
                  <a:avLst/>
                  <a:gdLst>
                    <a:gd name="T0" fmla="*/ 35 w 46"/>
                    <a:gd name="T1" fmla="*/ 2 h 5"/>
                    <a:gd name="T2" fmla="*/ 35 w 46"/>
                    <a:gd name="T3" fmla="*/ 2 h 5"/>
                    <a:gd name="T4" fmla="*/ 36 w 46"/>
                    <a:gd name="T5" fmla="*/ 3 h 5"/>
                    <a:gd name="T6" fmla="*/ 36 w 46"/>
                    <a:gd name="T7" fmla="*/ 3 h 5"/>
                    <a:gd name="T8" fmla="*/ 35 w 46"/>
                    <a:gd name="T9" fmla="*/ 2 h 5"/>
                    <a:gd name="T10" fmla="*/ 1 w 46"/>
                    <a:gd name="T11" fmla="*/ 2 h 5"/>
                    <a:gd name="T12" fmla="*/ 0 w 46"/>
                    <a:gd name="T13" fmla="*/ 4 h 5"/>
                    <a:gd name="T14" fmla="*/ 1 w 46"/>
                    <a:gd name="T15" fmla="*/ 5 h 5"/>
                    <a:gd name="T16" fmla="*/ 2 w 46"/>
                    <a:gd name="T17" fmla="*/ 3 h 5"/>
                    <a:gd name="T18" fmla="*/ 1 w 46"/>
                    <a:gd name="T19" fmla="*/ 2 h 5"/>
                    <a:gd name="T20" fmla="*/ 44 w 46"/>
                    <a:gd name="T21" fmla="*/ 2 h 5"/>
                    <a:gd name="T22" fmla="*/ 43 w 46"/>
                    <a:gd name="T23" fmla="*/ 4 h 5"/>
                    <a:gd name="T24" fmla="*/ 44 w 46"/>
                    <a:gd name="T25" fmla="*/ 5 h 5"/>
                    <a:gd name="T26" fmla="*/ 46 w 46"/>
                    <a:gd name="T27" fmla="*/ 3 h 5"/>
                    <a:gd name="T28" fmla="*/ 44 w 46"/>
                    <a:gd name="T29" fmla="*/ 2 h 5"/>
                    <a:gd name="T30" fmla="*/ 42 w 46"/>
                    <a:gd name="T31" fmla="*/ 1 h 5"/>
                    <a:gd name="T32" fmla="*/ 40 w 46"/>
                    <a:gd name="T33" fmla="*/ 3 h 5"/>
                    <a:gd name="T34" fmla="*/ 41 w 46"/>
                    <a:gd name="T35" fmla="*/ 4 h 5"/>
                    <a:gd name="T36" fmla="*/ 43 w 46"/>
                    <a:gd name="T37" fmla="*/ 1 h 5"/>
                    <a:gd name="T38" fmla="*/ 42 w 46"/>
                    <a:gd name="T39" fmla="*/ 1 h 5"/>
                    <a:gd name="T40" fmla="*/ 16 w 46"/>
                    <a:gd name="T41" fmla="*/ 0 h 5"/>
                    <a:gd name="T42" fmla="*/ 15 w 46"/>
                    <a:gd name="T43" fmla="*/ 2 h 5"/>
                    <a:gd name="T44" fmla="*/ 19 w 46"/>
                    <a:gd name="T45" fmla="*/ 5 h 5"/>
                    <a:gd name="T46" fmla="*/ 20 w 46"/>
                    <a:gd name="T47" fmla="*/ 3 h 5"/>
                    <a:gd name="T48" fmla="*/ 16 w 46"/>
                    <a:gd name="T4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" h="5">
                      <a:moveTo>
                        <a:pt x="35" y="2"/>
                      </a:moveTo>
                      <a:cubicBezTo>
                        <a:pt x="35" y="2"/>
                        <a:pt x="35" y="2"/>
                        <a:pt x="35" y="2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6" y="3"/>
                        <a:pt x="36" y="2"/>
                        <a:pt x="35" y="2"/>
                      </a:cubicBezTo>
                      <a:moveTo>
                        <a:pt x="1" y="2"/>
                      </a:move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0" y="4"/>
                        <a:pt x="1" y="5"/>
                        <a:pt x="1" y="5"/>
                      </a:cubicBezTo>
                      <a:cubicBezTo>
                        <a:pt x="1" y="4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1" y="2"/>
                      </a:cubicBezTo>
                      <a:moveTo>
                        <a:pt x="44" y="2"/>
                      </a:moveTo>
                      <a:cubicBezTo>
                        <a:pt x="44" y="3"/>
                        <a:pt x="43" y="4"/>
                        <a:pt x="43" y="4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5" y="5"/>
                        <a:pt x="45" y="4"/>
                        <a:pt x="46" y="3"/>
                      </a:cubicBezTo>
                      <a:cubicBezTo>
                        <a:pt x="45" y="3"/>
                        <a:pt x="45" y="2"/>
                        <a:pt x="44" y="2"/>
                      </a:cubicBezTo>
                      <a:moveTo>
                        <a:pt x="42" y="1"/>
                      </a:moveTo>
                      <a:cubicBezTo>
                        <a:pt x="42" y="1"/>
                        <a:pt x="41" y="2"/>
                        <a:pt x="40" y="3"/>
                      </a:cubicBezTo>
                      <a:cubicBezTo>
                        <a:pt x="41" y="4"/>
                        <a:pt x="41" y="4"/>
                        <a:pt x="41" y="4"/>
                      </a:cubicBezTo>
                      <a:cubicBezTo>
                        <a:pt x="42" y="3"/>
                        <a:pt x="42" y="2"/>
                        <a:pt x="43" y="1"/>
                      </a:cubicBezTo>
                      <a:cubicBezTo>
                        <a:pt x="42" y="1"/>
                        <a:pt x="42" y="1"/>
                        <a:pt x="42" y="1"/>
                      </a:cubicBezTo>
                      <a:moveTo>
                        <a:pt x="16" y="0"/>
                      </a:moveTo>
                      <a:cubicBezTo>
                        <a:pt x="15" y="1"/>
                        <a:pt x="15" y="1"/>
                        <a:pt x="15" y="2"/>
                      </a:cubicBezTo>
                      <a:cubicBezTo>
                        <a:pt x="16" y="3"/>
                        <a:pt x="18" y="4"/>
                        <a:pt x="19" y="5"/>
                      </a:cubicBezTo>
                      <a:cubicBezTo>
                        <a:pt x="20" y="4"/>
                        <a:pt x="20" y="3"/>
                        <a:pt x="20" y="3"/>
                      </a:cubicBezTo>
                      <a:cubicBezTo>
                        <a:pt x="19" y="2"/>
                        <a:pt x="17" y="1"/>
                        <a:pt x="1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4" name="Freeform 10027"/>
                <p:cNvSpPr>
                  <a:spLocks/>
                </p:cNvSpPr>
                <p:nvPr/>
              </p:nvSpPr>
              <p:spPr bwMode="auto">
                <a:xfrm>
                  <a:off x="-21" y="3398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5" name="Freeform 10028"/>
                <p:cNvSpPr>
                  <a:spLocks noEditPoints="1"/>
                </p:cNvSpPr>
                <p:nvPr/>
              </p:nvSpPr>
              <p:spPr bwMode="auto">
                <a:xfrm>
                  <a:off x="-78" y="3398"/>
                  <a:ext cx="19" cy="19"/>
                </a:xfrm>
                <a:custGeom>
                  <a:avLst/>
                  <a:gdLst>
                    <a:gd name="T0" fmla="*/ 2 w 8"/>
                    <a:gd name="T1" fmla="*/ 3 h 8"/>
                    <a:gd name="T2" fmla="*/ 0 w 8"/>
                    <a:gd name="T3" fmla="*/ 5 h 8"/>
                    <a:gd name="T4" fmla="*/ 1 w 8"/>
                    <a:gd name="T5" fmla="*/ 5 h 8"/>
                    <a:gd name="T6" fmla="*/ 5 w 8"/>
                    <a:gd name="T7" fmla="*/ 8 h 8"/>
                    <a:gd name="T8" fmla="*/ 6 w 8"/>
                    <a:gd name="T9" fmla="*/ 6 h 8"/>
                    <a:gd name="T10" fmla="*/ 2 w 8"/>
                    <a:gd name="T11" fmla="*/ 3 h 8"/>
                    <a:gd name="T12" fmla="*/ 3 w 8"/>
                    <a:gd name="T13" fmla="*/ 0 h 8"/>
                    <a:gd name="T14" fmla="*/ 2 w 8"/>
                    <a:gd name="T15" fmla="*/ 3 h 8"/>
                    <a:gd name="T16" fmla="*/ 6 w 8"/>
                    <a:gd name="T17" fmla="*/ 6 h 8"/>
                    <a:gd name="T18" fmla="*/ 8 w 8"/>
                    <a:gd name="T19" fmla="*/ 3 h 8"/>
                    <a:gd name="T20" fmla="*/ 3 w 8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8">
                      <a:moveTo>
                        <a:pt x="2" y="3"/>
                      </a:move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6"/>
                        <a:pt x="4" y="7"/>
                        <a:pt x="5" y="8"/>
                      </a:cubicBezTo>
                      <a:cubicBezTo>
                        <a:pt x="5" y="7"/>
                        <a:pt x="6" y="7"/>
                        <a:pt x="6" y="6"/>
                      </a:cubicBezTo>
                      <a:cubicBezTo>
                        <a:pt x="5" y="5"/>
                        <a:pt x="3" y="4"/>
                        <a:pt x="2" y="3"/>
                      </a:cubicBezTo>
                      <a:moveTo>
                        <a:pt x="3" y="0"/>
                      </a:moveTo>
                      <a:cubicBezTo>
                        <a:pt x="3" y="1"/>
                        <a:pt x="2" y="2"/>
                        <a:pt x="2" y="3"/>
                      </a:cubicBezTo>
                      <a:cubicBezTo>
                        <a:pt x="3" y="4"/>
                        <a:pt x="5" y="5"/>
                        <a:pt x="6" y="6"/>
                      </a:cubicBezTo>
                      <a:cubicBezTo>
                        <a:pt x="7" y="5"/>
                        <a:pt x="7" y="4"/>
                        <a:pt x="8" y="3"/>
                      </a:cubicBezTo>
                      <a:cubicBezTo>
                        <a:pt x="6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6" name="Freeform 10029"/>
                <p:cNvSpPr>
                  <a:spLocks/>
                </p:cNvSpPr>
                <p:nvPr/>
              </p:nvSpPr>
              <p:spPr bwMode="auto">
                <a:xfrm>
                  <a:off x="-73" y="3405"/>
                  <a:ext cx="10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7" name="Freeform 10030"/>
                <p:cNvSpPr>
                  <a:spLocks noEditPoints="1"/>
                </p:cNvSpPr>
                <p:nvPr/>
              </p:nvSpPr>
              <p:spPr bwMode="auto">
                <a:xfrm>
                  <a:off x="-92" y="3401"/>
                  <a:ext cx="118" cy="4"/>
                </a:xfrm>
                <a:custGeom>
                  <a:avLst/>
                  <a:gdLst>
                    <a:gd name="T0" fmla="*/ 32 w 50"/>
                    <a:gd name="T1" fmla="*/ 1 h 2"/>
                    <a:gd name="T2" fmla="*/ 32 w 50"/>
                    <a:gd name="T3" fmla="*/ 1 h 2"/>
                    <a:gd name="T4" fmla="*/ 33 w 50"/>
                    <a:gd name="T5" fmla="*/ 1 h 2"/>
                    <a:gd name="T6" fmla="*/ 33 w 50"/>
                    <a:gd name="T7" fmla="*/ 1 h 2"/>
                    <a:gd name="T8" fmla="*/ 32 w 50"/>
                    <a:gd name="T9" fmla="*/ 1 h 2"/>
                    <a:gd name="T10" fmla="*/ 0 w 50"/>
                    <a:gd name="T11" fmla="*/ 0 h 2"/>
                    <a:gd name="T12" fmla="*/ 0 w 50"/>
                    <a:gd name="T13" fmla="*/ 0 h 2"/>
                    <a:gd name="T14" fmla="*/ 0 w 50"/>
                    <a:gd name="T15" fmla="*/ 1 h 2"/>
                    <a:gd name="T16" fmla="*/ 0 w 50"/>
                    <a:gd name="T17" fmla="*/ 0 h 2"/>
                    <a:gd name="T18" fmla="*/ 16 w 50"/>
                    <a:gd name="T19" fmla="*/ 0 h 2"/>
                    <a:gd name="T20" fmla="*/ 14 w 50"/>
                    <a:gd name="T21" fmla="*/ 2 h 2"/>
                    <a:gd name="T22" fmla="*/ 15 w 50"/>
                    <a:gd name="T23" fmla="*/ 2 h 2"/>
                    <a:gd name="T24" fmla="*/ 16 w 50"/>
                    <a:gd name="T25" fmla="*/ 0 h 2"/>
                    <a:gd name="T26" fmla="*/ 16 w 50"/>
                    <a:gd name="T27" fmla="*/ 0 h 2"/>
                    <a:gd name="T28" fmla="*/ 47 w 50"/>
                    <a:gd name="T29" fmla="*/ 0 h 2"/>
                    <a:gd name="T30" fmla="*/ 47 w 50"/>
                    <a:gd name="T31" fmla="*/ 0 h 2"/>
                    <a:gd name="T32" fmla="*/ 50 w 50"/>
                    <a:gd name="T33" fmla="*/ 1 h 2"/>
                    <a:gd name="T34" fmla="*/ 50 w 50"/>
                    <a:gd name="T35" fmla="*/ 1 h 2"/>
                    <a:gd name="T36" fmla="*/ 47 w 50"/>
                    <a:gd name="T3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0" h="2">
                      <a:moveTo>
                        <a:pt x="32" y="1"/>
                      </a:moveTo>
                      <a:cubicBezTo>
                        <a:pt x="32" y="1"/>
                        <a:pt x="32" y="1"/>
                        <a:pt x="32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3" y="1"/>
                        <a:pt x="33" y="1"/>
                        <a:pt x="3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moveTo>
                        <a:pt x="16" y="0"/>
                      </a:moveTo>
                      <a:cubicBezTo>
                        <a:pt x="15" y="1"/>
                        <a:pt x="15" y="1"/>
                        <a:pt x="14" y="2"/>
                      </a:cubicBezTo>
                      <a:cubicBezTo>
                        <a:pt x="14" y="2"/>
                        <a:pt x="15" y="2"/>
                        <a:pt x="15" y="2"/>
                      </a:cubicBezTo>
                      <a:cubicBezTo>
                        <a:pt x="15" y="2"/>
                        <a:pt x="16" y="1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moveTo>
                        <a:pt x="47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8" y="0"/>
                        <a:pt x="49" y="1"/>
                        <a:pt x="50" y="1"/>
                      </a:cubicBezTo>
                      <a:cubicBezTo>
                        <a:pt x="50" y="1"/>
                        <a:pt x="50" y="1"/>
                        <a:pt x="50" y="1"/>
                      </a:cubicBezTo>
                      <a:cubicBezTo>
                        <a:pt x="49" y="1"/>
                        <a:pt x="48" y="0"/>
                        <a:pt x="4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8" name="Freeform 10031"/>
                <p:cNvSpPr>
                  <a:spLocks/>
                </p:cNvSpPr>
                <p:nvPr/>
              </p:nvSpPr>
              <p:spPr bwMode="auto">
                <a:xfrm>
                  <a:off x="-16" y="3403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69" name="Freeform 10032"/>
                <p:cNvSpPr>
                  <a:spLocks noEditPoints="1"/>
                </p:cNvSpPr>
                <p:nvPr/>
              </p:nvSpPr>
              <p:spPr bwMode="auto">
                <a:xfrm>
                  <a:off x="-97" y="3403"/>
                  <a:ext cx="86" cy="14"/>
                </a:xfrm>
                <a:custGeom>
                  <a:avLst/>
                  <a:gdLst>
                    <a:gd name="T0" fmla="*/ 35 w 36"/>
                    <a:gd name="T1" fmla="*/ 0 h 6"/>
                    <a:gd name="T2" fmla="*/ 35 w 36"/>
                    <a:gd name="T3" fmla="*/ 0 h 6"/>
                    <a:gd name="T4" fmla="*/ 36 w 36"/>
                    <a:gd name="T5" fmla="*/ 1 h 6"/>
                    <a:gd name="T6" fmla="*/ 36 w 36"/>
                    <a:gd name="T7" fmla="*/ 0 h 6"/>
                    <a:gd name="T8" fmla="*/ 35 w 36"/>
                    <a:gd name="T9" fmla="*/ 0 h 6"/>
                    <a:gd name="T10" fmla="*/ 1 w 36"/>
                    <a:gd name="T11" fmla="*/ 0 h 6"/>
                    <a:gd name="T12" fmla="*/ 0 w 36"/>
                    <a:gd name="T13" fmla="*/ 2 h 6"/>
                    <a:gd name="T14" fmla="*/ 6 w 36"/>
                    <a:gd name="T15" fmla="*/ 6 h 6"/>
                    <a:gd name="T16" fmla="*/ 8 w 36"/>
                    <a:gd name="T17" fmla="*/ 4 h 6"/>
                    <a:gd name="T18" fmla="*/ 1 w 36"/>
                    <a:gd name="T19" fmla="*/ 0 h 6"/>
                    <a:gd name="T20" fmla="*/ 19 w 36"/>
                    <a:gd name="T21" fmla="*/ 0 h 6"/>
                    <a:gd name="T22" fmla="*/ 17 w 36"/>
                    <a:gd name="T23" fmla="*/ 2 h 6"/>
                    <a:gd name="T24" fmla="*/ 22 w 36"/>
                    <a:gd name="T25" fmla="*/ 5 h 6"/>
                    <a:gd name="T26" fmla="*/ 24 w 36"/>
                    <a:gd name="T27" fmla="*/ 3 h 6"/>
                    <a:gd name="T28" fmla="*/ 19 w 36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6" h="6">
                      <a:moveTo>
                        <a:pt x="35" y="0"/>
                      </a:move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35" y="0"/>
                        <a:pt x="36" y="0"/>
                        <a:pt x="36" y="1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36" y="0"/>
                        <a:pt x="36" y="0"/>
                        <a:pt x="35" y="0"/>
                      </a:cubicBezTo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2" y="4"/>
                        <a:pt x="4" y="5"/>
                        <a:pt x="6" y="6"/>
                      </a:cubicBezTo>
                      <a:cubicBezTo>
                        <a:pt x="7" y="5"/>
                        <a:pt x="7" y="4"/>
                        <a:pt x="8" y="4"/>
                      </a:cubicBezTo>
                      <a:cubicBezTo>
                        <a:pt x="6" y="2"/>
                        <a:pt x="4" y="1"/>
                        <a:pt x="1" y="0"/>
                      </a:cubicBezTo>
                      <a:moveTo>
                        <a:pt x="19" y="0"/>
                      </a:moveTo>
                      <a:cubicBezTo>
                        <a:pt x="18" y="0"/>
                        <a:pt x="18" y="1"/>
                        <a:pt x="17" y="2"/>
                      </a:cubicBezTo>
                      <a:cubicBezTo>
                        <a:pt x="19" y="3"/>
                        <a:pt x="21" y="4"/>
                        <a:pt x="22" y="5"/>
                      </a:cubicBezTo>
                      <a:cubicBezTo>
                        <a:pt x="23" y="4"/>
                        <a:pt x="23" y="3"/>
                        <a:pt x="24" y="3"/>
                      </a:cubicBezTo>
                      <a:cubicBezTo>
                        <a:pt x="22" y="2"/>
                        <a:pt x="20" y="1"/>
                        <a:pt x="1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0" name="Freeform 10033"/>
                <p:cNvSpPr>
                  <a:spLocks/>
                </p:cNvSpPr>
                <p:nvPr/>
              </p:nvSpPr>
              <p:spPr bwMode="auto">
                <a:xfrm>
                  <a:off x="-14" y="3403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1" name="Freeform 10034"/>
                <p:cNvSpPr>
                  <a:spLocks noEditPoints="1"/>
                </p:cNvSpPr>
                <p:nvPr/>
              </p:nvSpPr>
              <p:spPr bwMode="auto">
                <a:xfrm>
                  <a:off x="-111" y="3403"/>
                  <a:ext cx="159" cy="14"/>
                </a:xfrm>
                <a:custGeom>
                  <a:avLst/>
                  <a:gdLst>
                    <a:gd name="T0" fmla="*/ 0 w 67"/>
                    <a:gd name="T1" fmla="*/ 5 h 6"/>
                    <a:gd name="T2" fmla="*/ 0 w 67"/>
                    <a:gd name="T3" fmla="*/ 6 h 6"/>
                    <a:gd name="T4" fmla="*/ 1 w 67"/>
                    <a:gd name="T5" fmla="*/ 6 h 6"/>
                    <a:gd name="T6" fmla="*/ 1 w 67"/>
                    <a:gd name="T7" fmla="*/ 6 h 6"/>
                    <a:gd name="T8" fmla="*/ 0 w 67"/>
                    <a:gd name="T9" fmla="*/ 5 h 6"/>
                    <a:gd name="T10" fmla="*/ 2 w 67"/>
                    <a:gd name="T11" fmla="*/ 3 h 6"/>
                    <a:gd name="T12" fmla="*/ 1 w 67"/>
                    <a:gd name="T13" fmla="*/ 3 h 6"/>
                    <a:gd name="T14" fmla="*/ 2 w 67"/>
                    <a:gd name="T15" fmla="*/ 4 h 6"/>
                    <a:gd name="T16" fmla="*/ 3 w 67"/>
                    <a:gd name="T17" fmla="*/ 3 h 6"/>
                    <a:gd name="T18" fmla="*/ 2 w 67"/>
                    <a:gd name="T19" fmla="*/ 3 h 6"/>
                    <a:gd name="T20" fmla="*/ 3 w 67"/>
                    <a:gd name="T21" fmla="*/ 1 h 6"/>
                    <a:gd name="T22" fmla="*/ 2 w 67"/>
                    <a:gd name="T23" fmla="*/ 1 h 6"/>
                    <a:gd name="T24" fmla="*/ 3 w 67"/>
                    <a:gd name="T25" fmla="*/ 2 h 6"/>
                    <a:gd name="T26" fmla="*/ 4 w 67"/>
                    <a:gd name="T27" fmla="*/ 1 h 6"/>
                    <a:gd name="T28" fmla="*/ 3 w 67"/>
                    <a:gd name="T29" fmla="*/ 1 h 6"/>
                    <a:gd name="T30" fmla="*/ 59 w 67"/>
                    <a:gd name="T31" fmla="*/ 1 h 6"/>
                    <a:gd name="T32" fmla="*/ 59 w 67"/>
                    <a:gd name="T33" fmla="*/ 1 h 6"/>
                    <a:gd name="T34" fmla="*/ 66 w 67"/>
                    <a:gd name="T35" fmla="*/ 5 h 6"/>
                    <a:gd name="T36" fmla="*/ 67 w 67"/>
                    <a:gd name="T37" fmla="*/ 5 h 6"/>
                    <a:gd name="T38" fmla="*/ 59 w 67"/>
                    <a:gd name="T39" fmla="*/ 1 h 6"/>
                    <a:gd name="T40" fmla="*/ 37 w 67"/>
                    <a:gd name="T41" fmla="*/ 0 h 6"/>
                    <a:gd name="T42" fmla="*/ 34 w 67"/>
                    <a:gd name="T43" fmla="*/ 5 h 6"/>
                    <a:gd name="T44" fmla="*/ 35 w 67"/>
                    <a:gd name="T45" fmla="*/ 6 h 6"/>
                    <a:gd name="T46" fmla="*/ 38 w 67"/>
                    <a:gd name="T47" fmla="*/ 0 h 6"/>
                    <a:gd name="T48" fmla="*/ 37 w 67"/>
                    <a:gd name="T4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7" h="6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6"/>
                        <a:pt x="0" y="5"/>
                      </a:cubicBezTo>
                      <a:moveTo>
                        <a:pt x="2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3" y="1"/>
                      </a:move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2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59" y="1"/>
                      </a:move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1" y="2"/>
                        <a:pt x="64" y="4"/>
                        <a:pt x="66" y="5"/>
                      </a:cubicBezTo>
                      <a:cubicBezTo>
                        <a:pt x="67" y="5"/>
                        <a:pt x="67" y="5"/>
                        <a:pt x="67" y="5"/>
                      </a:cubicBezTo>
                      <a:cubicBezTo>
                        <a:pt x="64" y="3"/>
                        <a:pt x="61" y="2"/>
                        <a:pt x="59" y="1"/>
                      </a:cubicBezTo>
                      <a:moveTo>
                        <a:pt x="37" y="0"/>
                      </a:moveTo>
                      <a:cubicBezTo>
                        <a:pt x="36" y="2"/>
                        <a:pt x="35" y="4"/>
                        <a:pt x="34" y="5"/>
                      </a:cubicBezTo>
                      <a:cubicBezTo>
                        <a:pt x="34" y="5"/>
                        <a:pt x="35" y="6"/>
                        <a:pt x="35" y="6"/>
                      </a:cubicBezTo>
                      <a:cubicBezTo>
                        <a:pt x="36" y="4"/>
                        <a:pt x="37" y="2"/>
                        <a:pt x="38" y="0"/>
                      </a:cubicBezTo>
                      <a:cubicBezTo>
                        <a:pt x="38" y="0"/>
                        <a:pt x="38" y="0"/>
                        <a:pt x="3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2" name="Freeform 10035"/>
                <p:cNvSpPr>
                  <a:spLocks noEditPoints="1"/>
                </p:cNvSpPr>
                <p:nvPr/>
              </p:nvSpPr>
              <p:spPr bwMode="auto">
                <a:xfrm>
                  <a:off x="-111" y="3405"/>
                  <a:ext cx="7" cy="12"/>
                </a:xfrm>
                <a:custGeom>
                  <a:avLst/>
                  <a:gdLst>
                    <a:gd name="T0" fmla="*/ 1 w 3"/>
                    <a:gd name="T1" fmla="*/ 3 h 5"/>
                    <a:gd name="T2" fmla="*/ 0 w 3"/>
                    <a:gd name="T3" fmla="*/ 4 h 5"/>
                    <a:gd name="T4" fmla="*/ 1 w 3"/>
                    <a:gd name="T5" fmla="*/ 5 h 5"/>
                    <a:gd name="T6" fmla="*/ 2 w 3"/>
                    <a:gd name="T7" fmla="*/ 4 h 5"/>
                    <a:gd name="T8" fmla="*/ 1 w 3"/>
                    <a:gd name="T9" fmla="*/ 3 h 5"/>
                    <a:gd name="T10" fmla="*/ 1 w 3"/>
                    <a:gd name="T11" fmla="*/ 2 h 5"/>
                    <a:gd name="T12" fmla="*/ 1 w 3"/>
                    <a:gd name="T13" fmla="*/ 3 h 5"/>
                    <a:gd name="T14" fmla="*/ 2 w 3"/>
                    <a:gd name="T15" fmla="*/ 4 h 5"/>
                    <a:gd name="T16" fmla="*/ 2 w 3"/>
                    <a:gd name="T17" fmla="*/ 3 h 5"/>
                    <a:gd name="T18" fmla="*/ 1 w 3"/>
                    <a:gd name="T19" fmla="*/ 2 h 5"/>
                    <a:gd name="T20" fmla="*/ 2 w 3"/>
                    <a:gd name="T21" fmla="*/ 0 h 5"/>
                    <a:gd name="T22" fmla="*/ 2 w 3"/>
                    <a:gd name="T23" fmla="*/ 2 h 5"/>
                    <a:gd name="T24" fmla="*/ 3 w 3"/>
                    <a:gd name="T25" fmla="*/ 2 h 5"/>
                    <a:gd name="T26" fmla="*/ 3 w 3"/>
                    <a:gd name="T27" fmla="*/ 1 h 5"/>
                    <a:gd name="T28" fmla="*/ 2 w 3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5">
                      <a:moveTo>
                        <a:pt x="1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5"/>
                        <a:pt x="1" y="4"/>
                        <a:pt x="2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moveTo>
                        <a:pt x="1" y="2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3" name="Freeform 10036"/>
                <p:cNvSpPr>
                  <a:spLocks/>
                </p:cNvSpPr>
                <p:nvPr/>
              </p:nvSpPr>
              <p:spPr bwMode="auto">
                <a:xfrm>
                  <a:off x="-108" y="3412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4" name="Oval 10037"/>
                <p:cNvSpPr>
                  <a:spLocks noChangeArrowheads="1"/>
                </p:cNvSpPr>
                <p:nvPr/>
              </p:nvSpPr>
              <p:spPr bwMode="auto">
                <a:xfrm>
                  <a:off x="-9" y="340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5" name="Oval 10038"/>
                <p:cNvSpPr>
                  <a:spLocks noChangeArrowheads="1"/>
                </p:cNvSpPr>
                <p:nvPr/>
              </p:nvSpPr>
              <p:spPr bwMode="auto">
                <a:xfrm>
                  <a:off x="-9" y="340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6" name="Freeform 10039"/>
                <p:cNvSpPr>
                  <a:spLocks noEditPoints="1"/>
                </p:cNvSpPr>
                <p:nvPr/>
              </p:nvSpPr>
              <p:spPr bwMode="auto">
                <a:xfrm>
                  <a:off x="-66" y="3405"/>
                  <a:ext cx="50" cy="15"/>
                </a:xfrm>
                <a:custGeom>
                  <a:avLst/>
                  <a:gdLst>
                    <a:gd name="T0" fmla="*/ 1 w 21"/>
                    <a:gd name="T1" fmla="*/ 3 h 6"/>
                    <a:gd name="T2" fmla="*/ 0 w 21"/>
                    <a:gd name="T3" fmla="*/ 5 h 6"/>
                    <a:gd name="T4" fmla="*/ 1 w 21"/>
                    <a:gd name="T5" fmla="*/ 5 h 6"/>
                    <a:gd name="T6" fmla="*/ 2 w 21"/>
                    <a:gd name="T7" fmla="*/ 3 h 6"/>
                    <a:gd name="T8" fmla="*/ 1 w 21"/>
                    <a:gd name="T9" fmla="*/ 3 h 6"/>
                    <a:gd name="T10" fmla="*/ 3 w 21"/>
                    <a:gd name="T11" fmla="*/ 0 h 6"/>
                    <a:gd name="T12" fmla="*/ 2 w 21"/>
                    <a:gd name="T13" fmla="*/ 3 h 6"/>
                    <a:gd name="T14" fmla="*/ 2 w 21"/>
                    <a:gd name="T15" fmla="*/ 3 h 6"/>
                    <a:gd name="T16" fmla="*/ 4 w 21"/>
                    <a:gd name="T17" fmla="*/ 1 h 6"/>
                    <a:gd name="T18" fmla="*/ 3 w 21"/>
                    <a:gd name="T19" fmla="*/ 0 h 6"/>
                    <a:gd name="T20" fmla="*/ 20 w 21"/>
                    <a:gd name="T21" fmla="*/ 0 h 6"/>
                    <a:gd name="T22" fmla="*/ 17 w 21"/>
                    <a:gd name="T23" fmla="*/ 6 h 6"/>
                    <a:gd name="T24" fmla="*/ 18 w 21"/>
                    <a:gd name="T25" fmla="*/ 6 h 6"/>
                    <a:gd name="T26" fmla="*/ 21 w 21"/>
                    <a:gd name="T27" fmla="*/ 0 h 6"/>
                    <a:gd name="T28" fmla="*/ 20 w 21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1" h="6">
                      <a:moveTo>
                        <a:pt x="1" y="3"/>
                      </a:move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5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1" y="3"/>
                      </a:cubicBezTo>
                      <a:moveTo>
                        <a:pt x="3" y="0"/>
                      </a:moveTo>
                      <a:cubicBezTo>
                        <a:pt x="3" y="1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2"/>
                        <a:pt x="3" y="1"/>
                        <a:pt x="4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moveTo>
                        <a:pt x="20" y="0"/>
                      </a:moveTo>
                      <a:cubicBezTo>
                        <a:pt x="19" y="2"/>
                        <a:pt x="18" y="4"/>
                        <a:pt x="17" y="6"/>
                      </a:cubicBezTo>
                      <a:cubicBezTo>
                        <a:pt x="17" y="6"/>
                        <a:pt x="17" y="6"/>
                        <a:pt x="18" y="6"/>
                      </a:cubicBezTo>
                      <a:cubicBezTo>
                        <a:pt x="19" y="4"/>
                        <a:pt x="20" y="2"/>
                        <a:pt x="21" y="0"/>
                      </a:cubicBezTo>
                      <a:cubicBezTo>
                        <a:pt x="21" y="0"/>
                        <a:pt x="21" y="0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7" name="Freeform 10040"/>
                <p:cNvSpPr>
                  <a:spLocks/>
                </p:cNvSpPr>
                <p:nvPr/>
              </p:nvSpPr>
              <p:spPr bwMode="auto">
                <a:xfrm>
                  <a:off x="-63" y="3412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8" name="Freeform 10041"/>
                <p:cNvSpPr>
                  <a:spLocks noEditPoints="1"/>
                </p:cNvSpPr>
                <p:nvPr/>
              </p:nvSpPr>
              <p:spPr bwMode="auto">
                <a:xfrm>
                  <a:off x="-63" y="3408"/>
                  <a:ext cx="85" cy="19"/>
                </a:xfrm>
                <a:custGeom>
                  <a:avLst/>
                  <a:gdLst>
                    <a:gd name="T0" fmla="*/ 2 w 36"/>
                    <a:gd name="T1" fmla="*/ 3 h 8"/>
                    <a:gd name="T2" fmla="*/ 0 w 36"/>
                    <a:gd name="T3" fmla="*/ 5 h 8"/>
                    <a:gd name="T4" fmla="*/ 5 w 36"/>
                    <a:gd name="T5" fmla="*/ 8 h 8"/>
                    <a:gd name="T6" fmla="*/ 7 w 36"/>
                    <a:gd name="T7" fmla="*/ 6 h 8"/>
                    <a:gd name="T8" fmla="*/ 2 w 36"/>
                    <a:gd name="T9" fmla="*/ 3 h 8"/>
                    <a:gd name="T10" fmla="*/ 3 w 36"/>
                    <a:gd name="T11" fmla="*/ 0 h 8"/>
                    <a:gd name="T12" fmla="*/ 2 w 36"/>
                    <a:gd name="T13" fmla="*/ 1 h 8"/>
                    <a:gd name="T14" fmla="*/ 2 w 36"/>
                    <a:gd name="T15" fmla="*/ 2 h 8"/>
                    <a:gd name="T16" fmla="*/ 7 w 36"/>
                    <a:gd name="T17" fmla="*/ 5 h 8"/>
                    <a:gd name="T18" fmla="*/ 8 w 36"/>
                    <a:gd name="T19" fmla="*/ 3 h 8"/>
                    <a:gd name="T20" fmla="*/ 3 w 36"/>
                    <a:gd name="T21" fmla="*/ 0 h 8"/>
                    <a:gd name="T22" fmla="*/ 34 w 36"/>
                    <a:gd name="T23" fmla="*/ 0 h 8"/>
                    <a:gd name="T24" fmla="*/ 32 w 36"/>
                    <a:gd name="T25" fmla="*/ 2 h 8"/>
                    <a:gd name="T26" fmla="*/ 32 w 36"/>
                    <a:gd name="T27" fmla="*/ 2 h 8"/>
                    <a:gd name="T28" fmla="*/ 35 w 36"/>
                    <a:gd name="T29" fmla="*/ 4 h 8"/>
                    <a:gd name="T30" fmla="*/ 36 w 36"/>
                    <a:gd name="T31" fmla="*/ 1 h 8"/>
                    <a:gd name="T32" fmla="*/ 34 w 36"/>
                    <a:gd name="T33" fmla="*/ 0 h 8"/>
                    <a:gd name="T34" fmla="*/ 25 w 36"/>
                    <a:gd name="T35" fmla="*/ 0 h 8"/>
                    <a:gd name="T36" fmla="*/ 25 w 36"/>
                    <a:gd name="T37" fmla="*/ 0 h 8"/>
                    <a:gd name="T38" fmla="*/ 26 w 36"/>
                    <a:gd name="T39" fmla="*/ 1 h 8"/>
                    <a:gd name="T40" fmla="*/ 26 w 36"/>
                    <a:gd name="T41" fmla="*/ 1 h 8"/>
                    <a:gd name="T42" fmla="*/ 25 w 36"/>
                    <a:gd name="T43" fmla="*/ 0 h 8"/>
                    <a:gd name="T44" fmla="*/ 20 w 36"/>
                    <a:gd name="T45" fmla="*/ 0 h 8"/>
                    <a:gd name="T46" fmla="*/ 17 w 36"/>
                    <a:gd name="T47" fmla="*/ 5 h 8"/>
                    <a:gd name="T48" fmla="*/ 18 w 36"/>
                    <a:gd name="T49" fmla="*/ 5 h 8"/>
                    <a:gd name="T50" fmla="*/ 21 w 36"/>
                    <a:gd name="T51" fmla="*/ 1 h 8"/>
                    <a:gd name="T52" fmla="*/ 21 w 36"/>
                    <a:gd name="T53" fmla="*/ 0 h 8"/>
                    <a:gd name="T54" fmla="*/ 20 w 36"/>
                    <a:gd name="T5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6" h="8">
                      <a:moveTo>
                        <a:pt x="2" y="3"/>
                      </a:move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2" y="6"/>
                        <a:pt x="4" y="7"/>
                        <a:pt x="5" y="8"/>
                      </a:cubicBezTo>
                      <a:cubicBezTo>
                        <a:pt x="6" y="7"/>
                        <a:pt x="6" y="6"/>
                        <a:pt x="7" y="6"/>
                      </a:cubicBezTo>
                      <a:cubicBezTo>
                        <a:pt x="5" y="5"/>
                        <a:pt x="3" y="4"/>
                        <a:pt x="2" y="3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3"/>
                        <a:pt x="5" y="4"/>
                        <a:pt x="7" y="5"/>
                      </a:cubicBezTo>
                      <a:cubicBezTo>
                        <a:pt x="7" y="5"/>
                        <a:pt x="8" y="4"/>
                        <a:pt x="8" y="3"/>
                      </a:cubicBezTo>
                      <a:cubicBezTo>
                        <a:pt x="6" y="2"/>
                        <a:pt x="5" y="1"/>
                        <a:pt x="3" y="0"/>
                      </a:cubicBezTo>
                      <a:moveTo>
                        <a:pt x="34" y="0"/>
                      </a:moveTo>
                      <a:cubicBezTo>
                        <a:pt x="33" y="1"/>
                        <a:pt x="33" y="1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5" y="4"/>
                        <a:pt x="35" y="4"/>
                        <a:pt x="35" y="4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5" y="1"/>
                        <a:pt x="34" y="0"/>
                        <a:pt x="34" y="0"/>
                      </a:cubicBezTo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6" y="1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6" y="1"/>
                        <a:pt x="25" y="0"/>
                        <a:pt x="25" y="0"/>
                      </a:cubicBezTo>
                      <a:moveTo>
                        <a:pt x="20" y="0"/>
                      </a:moveTo>
                      <a:cubicBezTo>
                        <a:pt x="19" y="1"/>
                        <a:pt x="18" y="3"/>
                        <a:pt x="17" y="5"/>
                      </a:cubicBezTo>
                      <a:cubicBezTo>
                        <a:pt x="17" y="5"/>
                        <a:pt x="18" y="5"/>
                        <a:pt x="18" y="5"/>
                      </a:cubicBezTo>
                      <a:cubicBezTo>
                        <a:pt x="19" y="4"/>
                        <a:pt x="20" y="2"/>
                        <a:pt x="21" y="1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0"/>
                        <a:pt x="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79" name="Freeform 10042"/>
                <p:cNvSpPr>
                  <a:spLocks/>
                </p:cNvSpPr>
                <p:nvPr/>
              </p:nvSpPr>
              <p:spPr bwMode="auto">
                <a:xfrm>
                  <a:off x="-59" y="3412"/>
                  <a:ext cx="12" cy="10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1 h 4"/>
                    <a:gd name="T4" fmla="*/ 5 w 5"/>
                    <a:gd name="T5" fmla="*/ 4 h 4"/>
                    <a:gd name="T6" fmla="*/ 5 w 5"/>
                    <a:gd name="T7" fmla="*/ 3 h 4"/>
                    <a:gd name="T8" fmla="*/ 0 w 5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3" y="3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0" name="Freeform 10043"/>
                <p:cNvSpPr>
                  <a:spLocks noEditPoints="1"/>
                </p:cNvSpPr>
                <p:nvPr/>
              </p:nvSpPr>
              <p:spPr bwMode="auto">
                <a:xfrm>
                  <a:off x="-104" y="3408"/>
                  <a:ext cx="93" cy="21"/>
                </a:xfrm>
                <a:custGeom>
                  <a:avLst/>
                  <a:gdLst>
                    <a:gd name="T0" fmla="*/ 0 w 39"/>
                    <a:gd name="T1" fmla="*/ 5 h 9"/>
                    <a:gd name="T2" fmla="*/ 0 w 39"/>
                    <a:gd name="T3" fmla="*/ 6 h 9"/>
                    <a:gd name="T4" fmla="*/ 6 w 39"/>
                    <a:gd name="T5" fmla="*/ 9 h 9"/>
                    <a:gd name="T6" fmla="*/ 6 w 39"/>
                    <a:gd name="T7" fmla="*/ 9 h 9"/>
                    <a:gd name="T8" fmla="*/ 0 w 39"/>
                    <a:gd name="T9" fmla="*/ 5 h 9"/>
                    <a:gd name="T10" fmla="*/ 2 w 39"/>
                    <a:gd name="T11" fmla="*/ 2 h 9"/>
                    <a:gd name="T12" fmla="*/ 1 w 39"/>
                    <a:gd name="T13" fmla="*/ 3 h 9"/>
                    <a:gd name="T14" fmla="*/ 8 w 39"/>
                    <a:gd name="T15" fmla="*/ 7 h 9"/>
                    <a:gd name="T16" fmla="*/ 8 w 39"/>
                    <a:gd name="T17" fmla="*/ 6 h 9"/>
                    <a:gd name="T18" fmla="*/ 4 w 39"/>
                    <a:gd name="T19" fmla="*/ 4 h 9"/>
                    <a:gd name="T20" fmla="*/ 2 w 39"/>
                    <a:gd name="T21" fmla="*/ 2 h 9"/>
                    <a:gd name="T22" fmla="*/ 3 w 39"/>
                    <a:gd name="T23" fmla="*/ 1 h 9"/>
                    <a:gd name="T24" fmla="*/ 2 w 39"/>
                    <a:gd name="T25" fmla="*/ 1 h 9"/>
                    <a:gd name="T26" fmla="*/ 9 w 39"/>
                    <a:gd name="T27" fmla="*/ 5 h 9"/>
                    <a:gd name="T28" fmla="*/ 9 w 39"/>
                    <a:gd name="T29" fmla="*/ 5 h 9"/>
                    <a:gd name="T30" fmla="*/ 3 w 39"/>
                    <a:gd name="T31" fmla="*/ 1 h 9"/>
                    <a:gd name="T32" fmla="*/ 39 w 39"/>
                    <a:gd name="T33" fmla="*/ 0 h 9"/>
                    <a:gd name="T34" fmla="*/ 38 w 39"/>
                    <a:gd name="T35" fmla="*/ 2 h 9"/>
                    <a:gd name="T36" fmla="*/ 35 w 39"/>
                    <a:gd name="T37" fmla="*/ 6 h 9"/>
                    <a:gd name="T38" fmla="*/ 36 w 39"/>
                    <a:gd name="T39" fmla="*/ 6 h 9"/>
                    <a:gd name="T40" fmla="*/ 39 w 39"/>
                    <a:gd name="T41" fmla="*/ 1 h 9"/>
                    <a:gd name="T42" fmla="*/ 39 w 39"/>
                    <a:gd name="T4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" h="9">
                      <a:moveTo>
                        <a:pt x="0" y="5"/>
                      </a:move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2" y="7"/>
                        <a:pt x="4" y="8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4" y="8"/>
                        <a:pt x="2" y="6"/>
                        <a:pt x="0" y="5"/>
                      </a:cubicBezTo>
                      <a:moveTo>
                        <a:pt x="2" y="2"/>
                      </a:moveTo>
                      <a:cubicBezTo>
                        <a:pt x="2" y="3"/>
                        <a:pt x="1" y="3"/>
                        <a:pt x="1" y="3"/>
                      </a:cubicBezTo>
                      <a:cubicBezTo>
                        <a:pt x="3" y="4"/>
                        <a:pt x="5" y="6"/>
                        <a:pt x="8" y="7"/>
                      </a:cubicBezTo>
                      <a:cubicBezTo>
                        <a:pt x="8" y="7"/>
                        <a:pt x="8" y="7"/>
                        <a:pt x="8" y="6"/>
                      </a:cubicBezTo>
                      <a:cubicBezTo>
                        <a:pt x="6" y="5"/>
                        <a:pt x="5" y="4"/>
                        <a:pt x="4" y="4"/>
                      </a:cubicBezTo>
                      <a:cubicBezTo>
                        <a:pt x="3" y="3"/>
                        <a:pt x="2" y="3"/>
                        <a:pt x="2" y="2"/>
                      </a:cubicBezTo>
                      <a:moveTo>
                        <a:pt x="3" y="1"/>
                      </a:move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7" y="3"/>
                        <a:pt x="5" y="2"/>
                        <a:pt x="3" y="1"/>
                      </a:cubicBezTo>
                      <a:moveTo>
                        <a:pt x="39" y="0"/>
                      </a:moveTo>
                      <a:cubicBezTo>
                        <a:pt x="38" y="1"/>
                        <a:pt x="38" y="1"/>
                        <a:pt x="38" y="2"/>
                      </a:cubicBezTo>
                      <a:cubicBezTo>
                        <a:pt x="37" y="3"/>
                        <a:pt x="36" y="4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7" y="4"/>
                        <a:pt x="38" y="3"/>
                        <a:pt x="39" y="1"/>
                      </a:cubicBezTo>
                      <a:cubicBezTo>
                        <a:pt x="39" y="1"/>
                        <a:pt x="39" y="1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1" name="Freeform 10044"/>
                <p:cNvSpPr>
                  <a:spLocks noEditPoints="1"/>
                </p:cNvSpPr>
                <p:nvPr/>
              </p:nvSpPr>
              <p:spPr bwMode="auto">
                <a:xfrm>
                  <a:off x="-104" y="3410"/>
                  <a:ext cx="22" cy="19"/>
                </a:xfrm>
                <a:custGeom>
                  <a:avLst/>
                  <a:gdLst>
                    <a:gd name="T0" fmla="*/ 1 w 9"/>
                    <a:gd name="T1" fmla="*/ 3 h 8"/>
                    <a:gd name="T2" fmla="*/ 0 w 9"/>
                    <a:gd name="T3" fmla="*/ 4 h 8"/>
                    <a:gd name="T4" fmla="*/ 6 w 9"/>
                    <a:gd name="T5" fmla="*/ 8 h 8"/>
                    <a:gd name="T6" fmla="*/ 7 w 9"/>
                    <a:gd name="T7" fmla="*/ 7 h 8"/>
                    <a:gd name="T8" fmla="*/ 6 w 9"/>
                    <a:gd name="T9" fmla="*/ 6 h 8"/>
                    <a:gd name="T10" fmla="*/ 1 w 9"/>
                    <a:gd name="T11" fmla="*/ 3 h 8"/>
                    <a:gd name="T12" fmla="*/ 1 w 9"/>
                    <a:gd name="T13" fmla="*/ 2 h 8"/>
                    <a:gd name="T14" fmla="*/ 1 w 9"/>
                    <a:gd name="T15" fmla="*/ 3 h 8"/>
                    <a:gd name="T16" fmla="*/ 6 w 9"/>
                    <a:gd name="T17" fmla="*/ 6 h 8"/>
                    <a:gd name="T18" fmla="*/ 7 w 9"/>
                    <a:gd name="T19" fmla="*/ 7 h 8"/>
                    <a:gd name="T20" fmla="*/ 8 w 9"/>
                    <a:gd name="T21" fmla="*/ 6 h 8"/>
                    <a:gd name="T22" fmla="*/ 1 w 9"/>
                    <a:gd name="T23" fmla="*/ 2 h 8"/>
                    <a:gd name="T24" fmla="*/ 2 w 9"/>
                    <a:gd name="T25" fmla="*/ 0 h 8"/>
                    <a:gd name="T26" fmla="*/ 2 w 9"/>
                    <a:gd name="T27" fmla="*/ 1 h 8"/>
                    <a:gd name="T28" fmla="*/ 4 w 9"/>
                    <a:gd name="T29" fmla="*/ 3 h 8"/>
                    <a:gd name="T30" fmla="*/ 8 w 9"/>
                    <a:gd name="T31" fmla="*/ 5 h 8"/>
                    <a:gd name="T32" fmla="*/ 9 w 9"/>
                    <a:gd name="T33" fmla="*/ 4 h 8"/>
                    <a:gd name="T34" fmla="*/ 2 w 9"/>
                    <a:gd name="T3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" h="8">
                      <a:moveTo>
                        <a:pt x="1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2" y="5"/>
                        <a:pt x="4" y="7"/>
                        <a:pt x="6" y="8"/>
                      </a:cubicBezTo>
                      <a:cubicBezTo>
                        <a:pt x="7" y="8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6" y="6"/>
                      </a:cubicBezTo>
                      <a:cubicBezTo>
                        <a:pt x="5" y="5"/>
                        <a:pt x="3" y="4"/>
                        <a:pt x="1" y="3"/>
                      </a:cubicBezTo>
                      <a:moveTo>
                        <a:pt x="1" y="2"/>
                      </a:move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3" y="4"/>
                        <a:pt x="5" y="5"/>
                        <a:pt x="6" y="6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8" y="6"/>
                      </a:cubicBezTo>
                      <a:cubicBezTo>
                        <a:pt x="5" y="5"/>
                        <a:pt x="3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3" y="2"/>
                        <a:pt x="4" y="3"/>
                      </a:cubicBezTo>
                      <a:cubicBezTo>
                        <a:pt x="5" y="3"/>
                        <a:pt x="6" y="4"/>
                        <a:pt x="8" y="5"/>
                      </a:cubicBezTo>
                      <a:cubicBezTo>
                        <a:pt x="8" y="5"/>
                        <a:pt x="8" y="5"/>
                        <a:pt x="9" y="4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2" name="Freeform 10045"/>
                <p:cNvSpPr>
                  <a:spLocks noEditPoints="1"/>
                </p:cNvSpPr>
                <p:nvPr/>
              </p:nvSpPr>
              <p:spPr bwMode="auto">
                <a:xfrm>
                  <a:off x="-101" y="3417"/>
                  <a:ext cx="14" cy="10"/>
                </a:xfrm>
                <a:custGeom>
                  <a:avLst/>
                  <a:gdLst>
                    <a:gd name="T0" fmla="*/ 5 w 6"/>
                    <a:gd name="T1" fmla="*/ 3 h 4"/>
                    <a:gd name="T2" fmla="*/ 6 w 6"/>
                    <a:gd name="T3" fmla="*/ 4 h 4"/>
                    <a:gd name="T4" fmla="*/ 6 w 6"/>
                    <a:gd name="T5" fmla="*/ 4 h 4"/>
                    <a:gd name="T6" fmla="*/ 5 w 6"/>
                    <a:gd name="T7" fmla="*/ 3 h 4"/>
                    <a:gd name="T8" fmla="*/ 0 w 6"/>
                    <a:gd name="T9" fmla="*/ 0 h 4"/>
                    <a:gd name="T10" fmla="*/ 0 w 6"/>
                    <a:gd name="T11" fmla="*/ 0 h 4"/>
                    <a:gd name="T12" fmla="*/ 5 w 6"/>
                    <a:gd name="T13" fmla="*/ 3 h 4"/>
                    <a:gd name="T14" fmla="*/ 0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5" y="3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5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3" name="Freeform 10046"/>
                <p:cNvSpPr>
                  <a:spLocks noEditPoints="1"/>
                </p:cNvSpPr>
                <p:nvPr/>
              </p:nvSpPr>
              <p:spPr bwMode="auto">
                <a:xfrm>
                  <a:off x="-89" y="3412"/>
                  <a:ext cx="163" cy="24"/>
                </a:xfrm>
                <a:custGeom>
                  <a:avLst/>
                  <a:gdLst>
                    <a:gd name="T0" fmla="*/ 1 w 69"/>
                    <a:gd name="T1" fmla="*/ 7 h 10"/>
                    <a:gd name="T2" fmla="*/ 0 w 69"/>
                    <a:gd name="T3" fmla="*/ 7 h 10"/>
                    <a:gd name="T4" fmla="*/ 5 w 69"/>
                    <a:gd name="T5" fmla="*/ 10 h 10"/>
                    <a:gd name="T6" fmla="*/ 5 w 69"/>
                    <a:gd name="T7" fmla="*/ 10 h 10"/>
                    <a:gd name="T8" fmla="*/ 1 w 69"/>
                    <a:gd name="T9" fmla="*/ 7 h 10"/>
                    <a:gd name="T10" fmla="*/ 2 w 69"/>
                    <a:gd name="T11" fmla="*/ 5 h 10"/>
                    <a:gd name="T12" fmla="*/ 2 w 69"/>
                    <a:gd name="T13" fmla="*/ 5 h 10"/>
                    <a:gd name="T14" fmla="*/ 6 w 69"/>
                    <a:gd name="T15" fmla="*/ 8 h 10"/>
                    <a:gd name="T16" fmla="*/ 7 w 69"/>
                    <a:gd name="T17" fmla="*/ 7 h 10"/>
                    <a:gd name="T18" fmla="*/ 2 w 69"/>
                    <a:gd name="T19" fmla="*/ 5 h 10"/>
                    <a:gd name="T20" fmla="*/ 3 w 69"/>
                    <a:gd name="T21" fmla="*/ 3 h 10"/>
                    <a:gd name="T22" fmla="*/ 3 w 69"/>
                    <a:gd name="T23" fmla="*/ 3 h 10"/>
                    <a:gd name="T24" fmla="*/ 7 w 69"/>
                    <a:gd name="T25" fmla="*/ 6 h 10"/>
                    <a:gd name="T26" fmla="*/ 8 w 69"/>
                    <a:gd name="T27" fmla="*/ 6 h 10"/>
                    <a:gd name="T28" fmla="*/ 3 w 69"/>
                    <a:gd name="T29" fmla="*/ 3 h 10"/>
                    <a:gd name="T30" fmla="*/ 10 w 69"/>
                    <a:gd name="T31" fmla="*/ 3 h 10"/>
                    <a:gd name="T32" fmla="*/ 8 w 69"/>
                    <a:gd name="T33" fmla="*/ 5 h 10"/>
                    <a:gd name="T34" fmla="*/ 9 w 69"/>
                    <a:gd name="T35" fmla="*/ 6 h 10"/>
                    <a:gd name="T36" fmla="*/ 10 w 69"/>
                    <a:gd name="T37" fmla="*/ 3 h 10"/>
                    <a:gd name="T38" fmla="*/ 10 w 69"/>
                    <a:gd name="T39" fmla="*/ 3 h 10"/>
                    <a:gd name="T40" fmla="*/ 27 w 69"/>
                    <a:gd name="T41" fmla="*/ 3 h 10"/>
                    <a:gd name="T42" fmla="*/ 26 w 69"/>
                    <a:gd name="T43" fmla="*/ 5 h 10"/>
                    <a:gd name="T44" fmla="*/ 26 w 69"/>
                    <a:gd name="T45" fmla="*/ 5 h 10"/>
                    <a:gd name="T46" fmla="*/ 28 w 69"/>
                    <a:gd name="T47" fmla="*/ 3 h 10"/>
                    <a:gd name="T48" fmla="*/ 27 w 69"/>
                    <a:gd name="T49" fmla="*/ 3 h 10"/>
                    <a:gd name="T50" fmla="*/ 27 w 69"/>
                    <a:gd name="T51" fmla="*/ 2 h 10"/>
                    <a:gd name="T52" fmla="*/ 25 w 69"/>
                    <a:gd name="T53" fmla="*/ 5 h 10"/>
                    <a:gd name="T54" fmla="*/ 25 w 69"/>
                    <a:gd name="T55" fmla="*/ 5 h 10"/>
                    <a:gd name="T56" fmla="*/ 27 w 69"/>
                    <a:gd name="T57" fmla="*/ 2 h 10"/>
                    <a:gd name="T58" fmla="*/ 27 w 69"/>
                    <a:gd name="T59" fmla="*/ 2 h 10"/>
                    <a:gd name="T60" fmla="*/ 27 w 69"/>
                    <a:gd name="T61" fmla="*/ 2 h 10"/>
                    <a:gd name="T62" fmla="*/ 27 w 69"/>
                    <a:gd name="T63" fmla="*/ 2 h 10"/>
                    <a:gd name="T64" fmla="*/ 27 w 69"/>
                    <a:gd name="T65" fmla="*/ 2 h 10"/>
                    <a:gd name="T66" fmla="*/ 27 w 69"/>
                    <a:gd name="T67" fmla="*/ 2 h 10"/>
                    <a:gd name="T68" fmla="*/ 25 w 69"/>
                    <a:gd name="T69" fmla="*/ 1 h 10"/>
                    <a:gd name="T70" fmla="*/ 24 w 69"/>
                    <a:gd name="T71" fmla="*/ 4 h 10"/>
                    <a:gd name="T72" fmla="*/ 24 w 69"/>
                    <a:gd name="T73" fmla="*/ 4 h 10"/>
                    <a:gd name="T74" fmla="*/ 26 w 69"/>
                    <a:gd name="T75" fmla="*/ 2 h 10"/>
                    <a:gd name="T76" fmla="*/ 25 w 69"/>
                    <a:gd name="T77" fmla="*/ 1 h 10"/>
                    <a:gd name="T78" fmla="*/ 67 w 69"/>
                    <a:gd name="T79" fmla="*/ 1 h 10"/>
                    <a:gd name="T80" fmla="*/ 65 w 69"/>
                    <a:gd name="T81" fmla="*/ 1 h 10"/>
                    <a:gd name="T82" fmla="*/ 68 w 69"/>
                    <a:gd name="T83" fmla="*/ 2 h 10"/>
                    <a:gd name="T84" fmla="*/ 69 w 69"/>
                    <a:gd name="T85" fmla="*/ 1 h 10"/>
                    <a:gd name="T86" fmla="*/ 67 w 69"/>
                    <a:gd name="T87" fmla="*/ 1 h 10"/>
                    <a:gd name="T88" fmla="*/ 5 w 69"/>
                    <a:gd name="T89" fmla="*/ 0 h 10"/>
                    <a:gd name="T90" fmla="*/ 4 w 69"/>
                    <a:gd name="T91" fmla="*/ 2 h 10"/>
                    <a:gd name="T92" fmla="*/ 8 w 69"/>
                    <a:gd name="T93" fmla="*/ 5 h 10"/>
                    <a:gd name="T94" fmla="*/ 10 w 69"/>
                    <a:gd name="T95" fmla="*/ 3 h 10"/>
                    <a:gd name="T96" fmla="*/ 5 w 69"/>
                    <a:gd name="T97" fmla="*/ 0 h 10"/>
                    <a:gd name="T98" fmla="*/ 48 w 69"/>
                    <a:gd name="T99" fmla="*/ 0 h 10"/>
                    <a:gd name="T100" fmla="*/ 46 w 69"/>
                    <a:gd name="T101" fmla="*/ 2 h 10"/>
                    <a:gd name="T102" fmla="*/ 51 w 69"/>
                    <a:gd name="T103" fmla="*/ 4 h 10"/>
                    <a:gd name="T104" fmla="*/ 54 w 69"/>
                    <a:gd name="T105" fmla="*/ 6 h 10"/>
                    <a:gd name="T106" fmla="*/ 55 w 69"/>
                    <a:gd name="T107" fmla="*/ 5 h 10"/>
                    <a:gd name="T108" fmla="*/ 48 w 69"/>
                    <a:gd name="T109" fmla="*/ 0 h 10"/>
                    <a:gd name="T110" fmla="*/ 35 w 69"/>
                    <a:gd name="T111" fmla="*/ 0 h 10"/>
                    <a:gd name="T112" fmla="*/ 31 w 69"/>
                    <a:gd name="T113" fmla="*/ 5 h 10"/>
                    <a:gd name="T114" fmla="*/ 33 w 69"/>
                    <a:gd name="T115" fmla="*/ 6 h 10"/>
                    <a:gd name="T116" fmla="*/ 36 w 69"/>
                    <a:gd name="T117" fmla="*/ 1 h 10"/>
                    <a:gd name="T118" fmla="*/ 35 w 69"/>
                    <a:gd name="T1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69" h="10">
                      <a:moveTo>
                        <a:pt x="1" y="7"/>
                      </a:moveTo>
                      <a:cubicBezTo>
                        <a:pt x="1" y="7"/>
                        <a:pt x="0" y="7"/>
                        <a:pt x="0" y="7"/>
                      </a:cubicBezTo>
                      <a:cubicBezTo>
                        <a:pt x="2" y="8"/>
                        <a:pt x="3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9"/>
                        <a:pt x="2" y="8"/>
                        <a:pt x="1" y="7"/>
                      </a:cubicBezTo>
                      <a:moveTo>
                        <a:pt x="2" y="5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6"/>
                        <a:pt x="5" y="7"/>
                        <a:pt x="6" y="8"/>
                      </a:cubicBezTo>
                      <a:cubicBezTo>
                        <a:pt x="7" y="8"/>
                        <a:pt x="7" y="8"/>
                        <a:pt x="7" y="7"/>
                      </a:cubicBezTo>
                      <a:cubicBezTo>
                        <a:pt x="5" y="6"/>
                        <a:pt x="4" y="5"/>
                        <a:pt x="2" y="5"/>
                      </a:cubicBezTo>
                      <a:moveTo>
                        <a:pt x="3" y="3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6" y="5"/>
                        <a:pt x="5" y="4"/>
                        <a:pt x="3" y="3"/>
                      </a:cubicBezTo>
                      <a:moveTo>
                        <a:pt x="10" y="3"/>
                      </a:moveTo>
                      <a:cubicBezTo>
                        <a:pt x="9" y="4"/>
                        <a:pt x="9" y="4"/>
                        <a:pt x="8" y="5"/>
                      </a:cubicBezTo>
                      <a:cubicBezTo>
                        <a:pt x="8" y="5"/>
                        <a:pt x="9" y="6"/>
                        <a:pt x="9" y="6"/>
                      </a:cubicBezTo>
                      <a:cubicBezTo>
                        <a:pt x="9" y="5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moveTo>
                        <a:pt x="27" y="3"/>
                      </a:moveTo>
                      <a:cubicBezTo>
                        <a:pt x="27" y="3"/>
                        <a:pt x="26" y="4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7" y="4"/>
                        <a:pt x="27" y="4"/>
                        <a:pt x="28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moveTo>
                        <a:pt x="27" y="2"/>
                      </a:moveTo>
                      <a:cubicBezTo>
                        <a:pt x="27" y="3"/>
                        <a:pt x="26" y="3"/>
                        <a:pt x="25" y="5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6" y="3"/>
                        <a:pt x="27" y="3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moveTo>
                        <a:pt x="27" y="2"/>
                      </a:move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moveTo>
                        <a:pt x="25" y="1"/>
                      </a:moveTo>
                      <a:cubicBezTo>
                        <a:pt x="25" y="2"/>
                        <a:pt x="24" y="3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5" y="3"/>
                        <a:pt x="25" y="2"/>
                        <a:pt x="26" y="2"/>
                      </a:cubicBezTo>
                      <a:cubicBezTo>
                        <a:pt x="26" y="2"/>
                        <a:pt x="25" y="1"/>
                        <a:pt x="25" y="1"/>
                      </a:cubicBezTo>
                      <a:moveTo>
                        <a:pt x="67" y="1"/>
                      </a:moveTo>
                      <a:cubicBezTo>
                        <a:pt x="67" y="1"/>
                        <a:pt x="66" y="1"/>
                        <a:pt x="65" y="1"/>
                      </a:cubicBezTo>
                      <a:cubicBezTo>
                        <a:pt x="66" y="2"/>
                        <a:pt x="67" y="2"/>
                        <a:pt x="68" y="2"/>
                      </a:cubicBezTo>
                      <a:cubicBezTo>
                        <a:pt x="68" y="2"/>
                        <a:pt x="69" y="2"/>
                        <a:pt x="69" y="1"/>
                      </a:cubicBezTo>
                      <a:cubicBezTo>
                        <a:pt x="68" y="1"/>
                        <a:pt x="68" y="1"/>
                        <a:pt x="67" y="1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5" y="3"/>
                        <a:pt x="7" y="4"/>
                        <a:pt x="8" y="5"/>
                      </a:cubicBezTo>
                      <a:cubicBezTo>
                        <a:pt x="9" y="4"/>
                        <a:pt x="9" y="3"/>
                        <a:pt x="10" y="3"/>
                      </a:cubicBezTo>
                      <a:cubicBezTo>
                        <a:pt x="8" y="2"/>
                        <a:pt x="7" y="1"/>
                        <a:pt x="5" y="0"/>
                      </a:cubicBezTo>
                      <a:moveTo>
                        <a:pt x="48" y="0"/>
                      </a:moveTo>
                      <a:cubicBezTo>
                        <a:pt x="47" y="0"/>
                        <a:pt x="47" y="1"/>
                        <a:pt x="46" y="2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55" y="5"/>
                        <a:pt x="55" y="5"/>
                        <a:pt x="55" y="5"/>
                      </a:cubicBezTo>
                      <a:cubicBezTo>
                        <a:pt x="53" y="3"/>
                        <a:pt x="50" y="1"/>
                        <a:pt x="48" y="0"/>
                      </a:cubicBezTo>
                      <a:moveTo>
                        <a:pt x="35" y="0"/>
                      </a:moveTo>
                      <a:cubicBezTo>
                        <a:pt x="33" y="1"/>
                        <a:pt x="32" y="3"/>
                        <a:pt x="31" y="5"/>
                      </a:cubicBezTo>
                      <a:cubicBezTo>
                        <a:pt x="32" y="5"/>
                        <a:pt x="32" y="6"/>
                        <a:pt x="33" y="6"/>
                      </a:cubicBezTo>
                      <a:cubicBezTo>
                        <a:pt x="34" y="4"/>
                        <a:pt x="35" y="2"/>
                        <a:pt x="36" y="1"/>
                      </a:cubicBezTo>
                      <a:cubicBezTo>
                        <a:pt x="36" y="0"/>
                        <a:pt x="35" y="0"/>
                        <a:pt x="3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4" name="Freeform 10047"/>
                <p:cNvSpPr>
                  <a:spLocks noEditPoints="1"/>
                </p:cNvSpPr>
                <p:nvPr/>
              </p:nvSpPr>
              <p:spPr bwMode="auto">
                <a:xfrm>
                  <a:off x="-87" y="3420"/>
                  <a:ext cx="14" cy="16"/>
                </a:xfrm>
                <a:custGeom>
                  <a:avLst/>
                  <a:gdLst>
                    <a:gd name="T0" fmla="*/ 0 w 6"/>
                    <a:gd name="T1" fmla="*/ 3 h 7"/>
                    <a:gd name="T2" fmla="*/ 0 w 6"/>
                    <a:gd name="T3" fmla="*/ 4 h 7"/>
                    <a:gd name="T4" fmla="*/ 4 w 6"/>
                    <a:gd name="T5" fmla="*/ 7 h 7"/>
                    <a:gd name="T6" fmla="*/ 5 w 6"/>
                    <a:gd name="T7" fmla="*/ 6 h 7"/>
                    <a:gd name="T8" fmla="*/ 0 w 6"/>
                    <a:gd name="T9" fmla="*/ 3 h 7"/>
                    <a:gd name="T10" fmla="*/ 1 w 6"/>
                    <a:gd name="T11" fmla="*/ 2 h 7"/>
                    <a:gd name="T12" fmla="*/ 0 w 6"/>
                    <a:gd name="T13" fmla="*/ 3 h 7"/>
                    <a:gd name="T14" fmla="*/ 5 w 6"/>
                    <a:gd name="T15" fmla="*/ 6 h 7"/>
                    <a:gd name="T16" fmla="*/ 5 w 6"/>
                    <a:gd name="T17" fmla="*/ 5 h 7"/>
                    <a:gd name="T18" fmla="*/ 1 w 6"/>
                    <a:gd name="T19" fmla="*/ 2 h 7"/>
                    <a:gd name="T20" fmla="*/ 2 w 6"/>
                    <a:gd name="T21" fmla="*/ 0 h 7"/>
                    <a:gd name="T22" fmla="*/ 1 w 6"/>
                    <a:gd name="T23" fmla="*/ 2 h 7"/>
                    <a:gd name="T24" fmla="*/ 6 w 6"/>
                    <a:gd name="T25" fmla="*/ 4 h 7"/>
                    <a:gd name="T26" fmla="*/ 6 w 6"/>
                    <a:gd name="T27" fmla="*/ 3 h 7"/>
                    <a:gd name="T28" fmla="*/ 2 w 6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7">
                      <a:moveTo>
                        <a:pt x="0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5"/>
                        <a:pt x="3" y="6"/>
                        <a:pt x="4" y="7"/>
                      </a:cubicBezTo>
                      <a:cubicBezTo>
                        <a:pt x="4" y="6"/>
                        <a:pt x="5" y="6"/>
                        <a:pt x="5" y="6"/>
                      </a:cubicBezTo>
                      <a:cubicBezTo>
                        <a:pt x="3" y="5"/>
                        <a:pt x="2" y="4"/>
                        <a:pt x="0" y="3"/>
                      </a:cubicBezTo>
                      <a:moveTo>
                        <a:pt x="1" y="2"/>
                      </a:move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4"/>
                        <a:pt x="2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3" y="2"/>
                        <a:pt x="4" y="3"/>
                        <a:pt x="6" y="4"/>
                      </a:cubicBezTo>
                      <a:cubicBezTo>
                        <a:pt x="6" y="4"/>
                        <a:pt x="6" y="4"/>
                        <a:pt x="6" y="3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5" name="Freeform 10048"/>
                <p:cNvSpPr>
                  <a:spLocks/>
                </p:cNvSpPr>
                <p:nvPr/>
              </p:nvSpPr>
              <p:spPr bwMode="auto">
                <a:xfrm>
                  <a:off x="-87" y="3427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3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6" name="Freeform 10049"/>
                <p:cNvSpPr>
                  <a:spLocks noEditPoints="1"/>
                </p:cNvSpPr>
                <p:nvPr/>
              </p:nvSpPr>
              <p:spPr bwMode="auto">
                <a:xfrm>
                  <a:off x="-33" y="3420"/>
                  <a:ext cx="12" cy="16"/>
                </a:xfrm>
                <a:custGeom>
                  <a:avLst/>
                  <a:gdLst>
                    <a:gd name="T0" fmla="*/ 1 w 5"/>
                    <a:gd name="T1" fmla="*/ 6 h 7"/>
                    <a:gd name="T2" fmla="*/ 1 w 5"/>
                    <a:gd name="T3" fmla="*/ 6 h 7"/>
                    <a:gd name="T4" fmla="*/ 1 w 5"/>
                    <a:gd name="T5" fmla="*/ 6 h 7"/>
                    <a:gd name="T6" fmla="*/ 1 w 5"/>
                    <a:gd name="T7" fmla="*/ 5 h 7"/>
                    <a:gd name="T8" fmla="*/ 0 w 5"/>
                    <a:gd name="T9" fmla="*/ 7 h 7"/>
                    <a:gd name="T10" fmla="*/ 1 w 5"/>
                    <a:gd name="T11" fmla="*/ 7 h 7"/>
                    <a:gd name="T12" fmla="*/ 1 w 5"/>
                    <a:gd name="T13" fmla="*/ 7 h 7"/>
                    <a:gd name="T14" fmla="*/ 1 w 5"/>
                    <a:gd name="T15" fmla="*/ 7 h 7"/>
                    <a:gd name="T16" fmla="*/ 1 w 5"/>
                    <a:gd name="T17" fmla="*/ 7 h 7"/>
                    <a:gd name="T18" fmla="*/ 1 w 5"/>
                    <a:gd name="T19" fmla="*/ 6 h 7"/>
                    <a:gd name="T20" fmla="*/ 2 w 5"/>
                    <a:gd name="T21" fmla="*/ 5 h 7"/>
                    <a:gd name="T22" fmla="*/ 1 w 5"/>
                    <a:gd name="T23" fmla="*/ 5 h 7"/>
                    <a:gd name="T24" fmla="*/ 4 w 5"/>
                    <a:gd name="T25" fmla="*/ 0 h 7"/>
                    <a:gd name="T26" fmla="*/ 3 w 5"/>
                    <a:gd name="T27" fmla="*/ 2 h 7"/>
                    <a:gd name="T28" fmla="*/ 3 w 5"/>
                    <a:gd name="T29" fmla="*/ 3 h 7"/>
                    <a:gd name="T30" fmla="*/ 3 w 5"/>
                    <a:gd name="T31" fmla="*/ 2 h 7"/>
                    <a:gd name="T32" fmla="*/ 1 w 5"/>
                    <a:gd name="T33" fmla="*/ 5 h 7"/>
                    <a:gd name="T34" fmla="*/ 2 w 5"/>
                    <a:gd name="T35" fmla="*/ 5 h 7"/>
                    <a:gd name="T36" fmla="*/ 5 w 5"/>
                    <a:gd name="T37" fmla="*/ 1 h 7"/>
                    <a:gd name="T38" fmla="*/ 4 w 5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7"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1" y="5"/>
                      </a:moveTo>
                      <a:cubicBezTo>
                        <a:pt x="1" y="6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5"/>
                      </a:cubicBezTo>
                      <a:cubicBezTo>
                        <a:pt x="2" y="5"/>
                        <a:pt x="1" y="5"/>
                        <a:pt x="1" y="5"/>
                      </a:cubicBezTo>
                      <a:moveTo>
                        <a:pt x="4" y="0"/>
                      </a:moveTo>
                      <a:cubicBezTo>
                        <a:pt x="4" y="1"/>
                        <a:pt x="3" y="2"/>
                        <a:pt x="3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2"/>
                      </a:cubicBezTo>
                      <a:cubicBezTo>
                        <a:pt x="2" y="3"/>
                        <a:pt x="2" y="4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3" y="4"/>
                        <a:pt x="4" y="2"/>
                        <a:pt x="5" y="1"/>
                      </a:cubicBezTo>
                      <a:cubicBezTo>
                        <a:pt x="5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7" name="Freeform 10050"/>
                <p:cNvSpPr>
                  <a:spLocks/>
                </p:cNvSpPr>
                <p:nvPr/>
              </p:nvSpPr>
              <p:spPr bwMode="auto">
                <a:xfrm>
                  <a:off x="-30" y="3431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8" name="Freeform 10051"/>
                <p:cNvSpPr>
                  <a:spLocks noEditPoints="1"/>
                </p:cNvSpPr>
                <p:nvPr/>
              </p:nvSpPr>
              <p:spPr bwMode="auto">
                <a:xfrm>
                  <a:off x="59" y="3420"/>
                  <a:ext cx="7" cy="7"/>
                </a:xfrm>
                <a:custGeom>
                  <a:avLst/>
                  <a:gdLst>
                    <a:gd name="T0" fmla="*/ 0 w 3"/>
                    <a:gd name="T1" fmla="*/ 2 h 3"/>
                    <a:gd name="T2" fmla="*/ 2 w 3"/>
                    <a:gd name="T3" fmla="*/ 3 h 3"/>
                    <a:gd name="T4" fmla="*/ 2 w 3"/>
                    <a:gd name="T5" fmla="*/ 3 h 3"/>
                    <a:gd name="T6" fmla="*/ 2 w 3"/>
                    <a:gd name="T7" fmla="*/ 3 h 3"/>
                    <a:gd name="T8" fmla="*/ 1 w 3"/>
                    <a:gd name="T9" fmla="*/ 2 h 3"/>
                    <a:gd name="T10" fmla="*/ 0 w 3"/>
                    <a:gd name="T11" fmla="*/ 2 h 3"/>
                    <a:gd name="T12" fmla="*/ 0 w 3"/>
                    <a:gd name="T13" fmla="*/ 0 h 3"/>
                    <a:gd name="T14" fmla="*/ 0 w 3"/>
                    <a:gd name="T15" fmla="*/ 0 h 3"/>
                    <a:gd name="T16" fmla="*/ 1 w 3"/>
                    <a:gd name="T17" fmla="*/ 1 h 3"/>
                    <a:gd name="T18" fmla="*/ 0 w 3"/>
                    <a:gd name="T19" fmla="*/ 1 h 3"/>
                    <a:gd name="T20" fmla="*/ 0 w 3"/>
                    <a:gd name="T21" fmla="*/ 1 h 3"/>
                    <a:gd name="T22" fmla="*/ 1 w 3"/>
                    <a:gd name="T23" fmla="*/ 2 h 3"/>
                    <a:gd name="T24" fmla="*/ 2 w 3"/>
                    <a:gd name="T25" fmla="*/ 2 h 3"/>
                    <a:gd name="T26" fmla="*/ 3 w 3"/>
                    <a:gd name="T27" fmla="*/ 1 h 3"/>
                    <a:gd name="T28" fmla="*/ 0 w 3"/>
                    <a:gd name="T2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3">
                      <a:moveTo>
                        <a:pt x="0" y="2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89" name="Freeform 10052"/>
                <p:cNvSpPr>
                  <a:spLocks noEditPoints="1"/>
                </p:cNvSpPr>
                <p:nvPr/>
              </p:nvSpPr>
              <p:spPr bwMode="auto">
                <a:xfrm>
                  <a:off x="57" y="3422"/>
                  <a:ext cx="7" cy="5"/>
                </a:xfrm>
                <a:custGeom>
                  <a:avLst/>
                  <a:gdLst>
                    <a:gd name="T0" fmla="*/ 2 w 3"/>
                    <a:gd name="T1" fmla="*/ 1 h 2"/>
                    <a:gd name="T2" fmla="*/ 3 w 3"/>
                    <a:gd name="T3" fmla="*/ 2 h 2"/>
                    <a:gd name="T4" fmla="*/ 3 w 3"/>
                    <a:gd name="T5" fmla="*/ 2 h 2"/>
                    <a:gd name="T6" fmla="*/ 3 w 3"/>
                    <a:gd name="T7" fmla="*/ 1 h 2"/>
                    <a:gd name="T8" fmla="*/ 2 w 3"/>
                    <a:gd name="T9" fmla="*/ 1 h 2"/>
                    <a:gd name="T10" fmla="*/ 1 w 3"/>
                    <a:gd name="T11" fmla="*/ 0 h 2"/>
                    <a:gd name="T12" fmla="*/ 0 w 3"/>
                    <a:gd name="T13" fmla="*/ 1 h 2"/>
                    <a:gd name="T14" fmla="*/ 1 w 3"/>
                    <a:gd name="T15" fmla="*/ 1 h 2"/>
                    <a:gd name="T16" fmla="*/ 2 w 3"/>
                    <a:gd name="T17" fmla="*/ 1 h 2"/>
                    <a:gd name="T18" fmla="*/ 1 w 3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2">
                      <a:moveTo>
                        <a:pt x="2" y="1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0" name="Freeform 10053"/>
                <p:cNvSpPr>
                  <a:spLocks noEditPoints="1"/>
                </p:cNvSpPr>
                <p:nvPr/>
              </p:nvSpPr>
              <p:spPr bwMode="auto">
                <a:xfrm>
                  <a:off x="-68" y="3420"/>
                  <a:ext cx="82" cy="16"/>
                </a:xfrm>
                <a:custGeom>
                  <a:avLst/>
                  <a:gdLst>
                    <a:gd name="T0" fmla="*/ 13 w 35"/>
                    <a:gd name="T1" fmla="*/ 3 h 7"/>
                    <a:gd name="T2" fmla="*/ 12 w 35"/>
                    <a:gd name="T3" fmla="*/ 5 h 7"/>
                    <a:gd name="T4" fmla="*/ 13 w 35"/>
                    <a:gd name="T5" fmla="*/ 6 h 7"/>
                    <a:gd name="T6" fmla="*/ 14 w 35"/>
                    <a:gd name="T7" fmla="*/ 4 h 7"/>
                    <a:gd name="T8" fmla="*/ 13 w 35"/>
                    <a:gd name="T9" fmla="*/ 3 h 7"/>
                    <a:gd name="T10" fmla="*/ 15 w 35"/>
                    <a:gd name="T11" fmla="*/ 1 h 7"/>
                    <a:gd name="T12" fmla="*/ 13 w 35"/>
                    <a:gd name="T13" fmla="*/ 3 h 7"/>
                    <a:gd name="T14" fmla="*/ 14 w 35"/>
                    <a:gd name="T15" fmla="*/ 3 h 7"/>
                    <a:gd name="T16" fmla="*/ 15 w 35"/>
                    <a:gd name="T17" fmla="*/ 1 h 7"/>
                    <a:gd name="T18" fmla="*/ 15 w 35"/>
                    <a:gd name="T19" fmla="*/ 1 h 7"/>
                    <a:gd name="T20" fmla="*/ 32 w 35"/>
                    <a:gd name="T21" fmla="*/ 0 h 7"/>
                    <a:gd name="T22" fmla="*/ 29 w 35"/>
                    <a:gd name="T23" fmla="*/ 6 h 7"/>
                    <a:gd name="T24" fmla="*/ 32 w 35"/>
                    <a:gd name="T25" fmla="*/ 7 h 7"/>
                    <a:gd name="T26" fmla="*/ 35 w 35"/>
                    <a:gd name="T27" fmla="*/ 2 h 7"/>
                    <a:gd name="T28" fmla="*/ 32 w 35"/>
                    <a:gd name="T29" fmla="*/ 0 h 7"/>
                    <a:gd name="T30" fmla="*/ 2 w 35"/>
                    <a:gd name="T31" fmla="*/ 0 h 7"/>
                    <a:gd name="T32" fmla="*/ 0 w 35"/>
                    <a:gd name="T33" fmla="*/ 3 h 7"/>
                    <a:gd name="T34" fmla="*/ 5 w 35"/>
                    <a:gd name="T35" fmla="*/ 6 h 7"/>
                    <a:gd name="T36" fmla="*/ 7 w 35"/>
                    <a:gd name="T37" fmla="*/ 4 h 7"/>
                    <a:gd name="T38" fmla="*/ 7 w 35"/>
                    <a:gd name="T39" fmla="*/ 3 h 7"/>
                    <a:gd name="T40" fmla="*/ 2 w 35"/>
                    <a:gd name="T4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" h="7">
                      <a:moveTo>
                        <a:pt x="13" y="3"/>
                      </a:moveTo>
                      <a:cubicBezTo>
                        <a:pt x="13" y="4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3" y="6"/>
                      </a:cubicBezTo>
                      <a:cubicBezTo>
                        <a:pt x="13" y="5"/>
                        <a:pt x="13" y="4"/>
                        <a:pt x="14" y="4"/>
                      </a:cubicBezTo>
                      <a:cubicBezTo>
                        <a:pt x="14" y="4"/>
                        <a:pt x="13" y="3"/>
                        <a:pt x="13" y="3"/>
                      </a:cubicBezTo>
                      <a:moveTo>
                        <a:pt x="15" y="1"/>
                      </a:moveTo>
                      <a:cubicBezTo>
                        <a:pt x="14" y="2"/>
                        <a:pt x="14" y="2"/>
                        <a:pt x="13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5" y="2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moveTo>
                        <a:pt x="32" y="0"/>
                      </a:moveTo>
                      <a:cubicBezTo>
                        <a:pt x="31" y="2"/>
                        <a:pt x="30" y="4"/>
                        <a:pt x="29" y="6"/>
                      </a:cubicBezTo>
                      <a:cubicBezTo>
                        <a:pt x="30" y="7"/>
                        <a:pt x="31" y="7"/>
                        <a:pt x="32" y="7"/>
                      </a:cubicBezTo>
                      <a:cubicBezTo>
                        <a:pt x="35" y="2"/>
                        <a:pt x="35" y="2"/>
                        <a:pt x="35" y="2"/>
                      </a:cubicBezTo>
                      <a:cubicBezTo>
                        <a:pt x="34" y="1"/>
                        <a:pt x="33" y="1"/>
                        <a:pt x="32" y="0"/>
                      </a:cubicBezTo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2" y="4"/>
                        <a:pt x="4" y="5"/>
                        <a:pt x="5" y="6"/>
                      </a:cubicBezTo>
                      <a:cubicBezTo>
                        <a:pt x="6" y="5"/>
                        <a:pt x="6" y="5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1" name="Freeform 10054"/>
                <p:cNvSpPr>
                  <a:spLocks/>
                </p:cNvSpPr>
                <p:nvPr/>
              </p:nvSpPr>
              <p:spPr bwMode="auto">
                <a:xfrm>
                  <a:off x="-37" y="3427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2" name="Freeform 10055"/>
                <p:cNvSpPr>
                  <a:spLocks noEditPoints="1"/>
                </p:cNvSpPr>
                <p:nvPr/>
              </p:nvSpPr>
              <p:spPr bwMode="auto">
                <a:xfrm>
                  <a:off x="-30" y="3422"/>
                  <a:ext cx="11" cy="16"/>
                </a:xfrm>
                <a:custGeom>
                  <a:avLst/>
                  <a:gdLst>
                    <a:gd name="T0" fmla="*/ 2 w 5"/>
                    <a:gd name="T1" fmla="*/ 5 h 7"/>
                    <a:gd name="T2" fmla="*/ 0 w 5"/>
                    <a:gd name="T3" fmla="*/ 7 h 7"/>
                    <a:gd name="T4" fmla="*/ 1 w 5"/>
                    <a:gd name="T5" fmla="*/ 7 h 7"/>
                    <a:gd name="T6" fmla="*/ 2 w 5"/>
                    <a:gd name="T7" fmla="*/ 5 h 7"/>
                    <a:gd name="T8" fmla="*/ 2 w 5"/>
                    <a:gd name="T9" fmla="*/ 5 h 7"/>
                    <a:gd name="T10" fmla="*/ 1 w 5"/>
                    <a:gd name="T11" fmla="*/ 5 h 7"/>
                    <a:gd name="T12" fmla="*/ 0 w 5"/>
                    <a:gd name="T13" fmla="*/ 7 h 7"/>
                    <a:gd name="T14" fmla="*/ 0 w 5"/>
                    <a:gd name="T15" fmla="*/ 7 h 7"/>
                    <a:gd name="T16" fmla="*/ 2 w 5"/>
                    <a:gd name="T17" fmla="*/ 5 h 7"/>
                    <a:gd name="T18" fmla="*/ 1 w 5"/>
                    <a:gd name="T19" fmla="*/ 5 h 7"/>
                    <a:gd name="T20" fmla="*/ 4 w 5"/>
                    <a:gd name="T21" fmla="*/ 0 h 7"/>
                    <a:gd name="T22" fmla="*/ 2 w 5"/>
                    <a:gd name="T23" fmla="*/ 5 h 7"/>
                    <a:gd name="T24" fmla="*/ 2 w 5"/>
                    <a:gd name="T25" fmla="*/ 5 h 7"/>
                    <a:gd name="T26" fmla="*/ 2 w 5"/>
                    <a:gd name="T27" fmla="*/ 4 h 7"/>
                    <a:gd name="T28" fmla="*/ 2 w 5"/>
                    <a:gd name="T29" fmla="*/ 5 h 7"/>
                    <a:gd name="T30" fmla="*/ 2 w 5"/>
                    <a:gd name="T31" fmla="*/ 5 h 7"/>
                    <a:gd name="T32" fmla="*/ 5 w 5"/>
                    <a:gd name="T33" fmla="*/ 0 h 7"/>
                    <a:gd name="T34" fmla="*/ 4 w 5"/>
                    <a:gd name="T3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5" h="7">
                      <a:moveTo>
                        <a:pt x="2" y="5"/>
                      </a:moveTo>
                      <a:cubicBezTo>
                        <a:pt x="1" y="6"/>
                        <a:pt x="1" y="6"/>
                        <a:pt x="0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6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moveTo>
                        <a:pt x="1" y="5"/>
                      </a:moveTo>
                      <a:cubicBezTo>
                        <a:pt x="1" y="5"/>
                        <a:pt x="1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6"/>
                        <a:pt x="1" y="6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moveTo>
                        <a:pt x="4" y="0"/>
                      </a:moveTo>
                      <a:cubicBezTo>
                        <a:pt x="4" y="1"/>
                        <a:pt x="3" y="3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4"/>
                        <a:pt x="4" y="2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3" name="Freeform 10056"/>
                <p:cNvSpPr>
                  <a:spLocks noEditPoints="1"/>
                </p:cNvSpPr>
                <p:nvPr/>
              </p:nvSpPr>
              <p:spPr bwMode="auto">
                <a:xfrm>
                  <a:off x="-28" y="3434"/>
                  <a:ext cx="2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  <a:gd name="T3" fmla="*/ 1 w 1"/>
                    <a:gd name="T4" fmla="*/ 1 w 1"/>
                    <a:gd name="T5" fmla="*/ 1 w 1"/>
                    <a:gd name="T6" fmla="*/ 0 w 1"/>
                    <a:gd name="T7" fmla="*/ 1 w 1"/>
                    <a:gd name="T8" fmla="*/ 1 w 1"/>
                    <a:gd name="T9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4" name="Freeform 10057"/>
                <p:cNvSpPr>
                  <a:spLocks noEditPoints="1"/>
                </p:cNvSpPr>
                <p:nvPr/>
              </p:nvSpPr>
              <p:spPr bwMode="auto">
                <a:xfrm>
                  <a:off x="66" y="3422"/>
                  <a:ext cx="8" cy="9"/>
                </a:xfrm>
                <a:custGeom>
                  <a:avLst/>
                  <a:gdLst>
                    <a:gd name="T0" fmla="*/ 0 w 3"/>
                    <a:gd name="T1" fmla="*/ 2 h 4"/>
                    <a:gd name="T2" fmla="*/ 0 w 3"/>
                    <a:gd name="T3" fmla="*/ 3 h 4"/>
                    <a:gd name="T4" fmla="*/ 2 w 3"/>
                    <a:gd name="T5" fmla="*/ 4 h 4"/>
                    <a:gd name="T6" fmla="*/ 2 w 3"/>
                    <a:gd name="T7" fmla="*/ 4 h 4"/>
                    <a:gd name="T8" fmla="*/ 3 w 3"/>
                    <a:gd name="T9" fmla="*/ 3 h 4"/>
                    <a:gd name="T10" fmla="*/ 1 w 3"/>
                    <a:gd name="T11" fmla="*/ 2 h 4"/>
                    <a:gd name="T12" fmla="*/ 0 w 3"/>
                    <a:gd name="T13" fmla="*/ 2 h 4"/>
                    <a:gd name="T14" fmla="*/ 1 w 3"/>
                    <a:gd name="T15" fmla="*/ 0 h 4"/>
                    <a:gd name="T16" fmla="*/ 0 w 3"/>
                    <a:gd name="T17" fmla="*/ 2 h 4"/>
                    <a:gd name="T18" fmla="*/ 3 w 3"/>
                    <a:gd name="T19" fmla="*/ 2 h 4"/>
                    <a:gd name="T20" fmla="*/ 3 w 3"/>
                    <a:gd name="T21" fmla="*/ 1 h 4"/>
                    <a:gd name="T22" fmla="*/ 3 w 3"/>
                    <a:gd name="T23" fmla="*/ 1 h 4"/>
                    <a:gd name="T24" fmla="*/ 3 w 3"/>
                    <a:gd name="T25" fmla="*/ 1 h 4"/>
                    <a:gd name="T26" fmla="*/ 3 w 3"/>
                    <a:gd name="T27" fmla="*/ 1 h 4"/>
                    <a:gd name="T28" fmla="*/ 3 w 3"/>
                    <a:gd name="T29" fmla="*/ 1 h 4"/>
                    <a:gd name="T30" fmla="*/ 2 w 3"/>
                    <a:gd name="T31" fmla="*/ 1 h 4"/>
                    <a:gd name="T32" fmla="*/ 2 w 3"/>
                    <a:gd name="T33" fmla="*/ 1 h 4"/>
                    <a:gd name="T34" fmla="*/ 1 w 3"/>
                    <a:gd name="T35" fmla="*/ 1 h 4"/>
                    <a:gd name="T36" fmla="*/ 1 w 3"/>
                    <a:gd name="T3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" h="4">
                      <a:moveTo>
                        <a:pt x="0" y="2"/>
                      </a:move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3"/>
                        <a:pt x="3" y="3"/>
                      </a:cubicBezTo>
                      <a:cubicBezTo>
                        <a:pt x="1" y="3"/>
                        <a:pt x="2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2"/>
                        <a:pt x="2" y="2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5" name="Freeform 10058"/>
                <p:cNvSpPr>
                  <a:spLocks/>
                </p:cNvSpPr>
                <p:nvPr/>
              </p:nvSpPr>
              <p:spPr bwMode="auto">
                <a:xfrm>
                  <a:off x="66" y="3427"/>
                  <a:ext cx="8" cy="2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1 w 3"/>
                    <a:gd name="T5" fmla="*/ 0 h 1"/>
                    <a:gd name="T6" fmla="*/ 3 w 3"/>
                    <a:gd name="T7" fmla="*/ 1 h 1"/>
                    <a:gd name="T8" fmla="*/ 3 w 3"/>
                    <a:gd name="T9" fmla="*/ 0 h 1"/>
                    <a:gd name="T10" fmla="*/ 0 w 3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1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6" name="Freeform 10059"/>
                <p:cNvSpPr>
                  <a:spLocks noEditPoints="1"/>
                </p:cNvSpPr>
                <p:nvPr/>
              </p:nvSpPr>
              <p:spPr bwMode="auto">
                <a:xfrm>
                  <a:off x="-37" y="3424"/>
                  <a:ext cx="7" cy="10"/>
                </a:xfrm>
                <a:custGeom>
                  <a:avLst/>
                  <a:gdLst>
                    <a:gd name="T0" fmla="*/ 2 w 3"/>
                    <a:gd name="T1" fmla="*/ 2 h 4"/>
                    <a:gd name="T2" fmla="*/ 0 w 3"/>
                    <a:gd name="T3" fmla="*/ 4 h 4"/>
                    <a:gd name="T4" fmla="*/ 1 w 3"/>
                    <a:gd name="T5" fmla="*/ 4 h 4"/>
                    <a:gd name="T6" fmla="*/ 2 w 3"/>
                    <a:gd name="T7" fmla="*/ 2 h 4"/>
                    <a:gd name="T8" fmla="*/ 2 w 3"/>
                    <a:gd name="T9" fmla="*/ 2 h 4"/>
                    <a:gd name="T10" fmla="*/ 3 w 3"/>
                    <a:gd name="T11" fmla="*/ 0 h 4"/>
                    <a:gd name="T12" fmla="*/ 2 w 3"/>
                    <a:gd name="T13" fmla="*/ 2 h 4"/>
                    <a:gd name="T14" fmla="*/ 2 w 3"/>
                    <a:gd name="T15" fmla="*/ 2 h 4"/>
                    <a:gd name="T16" fmla="*/ 3 w 3"/>
                    <a:gd name="T17" fmla="*/ 0 h 4"/>
                    <a:gd name="T18" fmla="*/ 3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2" y="2"/>
                      </a:move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" y="3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moveTo>
                        <a:pt x="3" y="0"/>
                      </a:moveTo>
                      <a:cubicBezTo>
                        <a:pt x="3" y="0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7" name="Oval 10060"/>
                <p:cNvSpPr>
                  <a:spLocks noChangeArrowheads="1"/>
                </p:cNvSpPr>
                <p:nvPr/>
              </p:nvSpPr>
              <p:spPr bwMode="auto">
                <a:xfrm>
                  <a:off x="-33" y="342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8" name="Freeform 10061"/>
                <p:cNvSpPr>
                  <a:spLocks noEditPoints="1"/>
                </p:cNvSpPr>
                <p:nvPr/>
              </p:nvSpPr>
              <p:spPr bwMode="auto">
                <a:xfrm>
                  <a:off x="-35" y="3424"/>
                  <a:ext cx="7" cy="12"/>
                </a:xfrm>
                <a:custGeom>
                  <a:avLst/>
                  <a:gdLst>
                    <a:gd name="T0" fmla="*/ 1 w 3"/>
                    <a:gd name="T1" fmla="*/ 2 h 5"/>
                    <a:gd name="T2" fmla="*/ 0 w 3"/>
                    <a:gd name="T3" fmla="*/ 5 h 5"/>
                    <a:gd name="T4" fmla="*/ 0 w 3"/>
                    <a:gd name="T5" fmla="*/ 5 h 5"/>
                    <a:gd name="T6" fmla="*/ 2 w 3"/>
                    <a:gd name="T7" fmla="*/ 3 h 5"/>
                    <a:gd name="T8" fmla="*/ 1 w 3"/>
                    <a:gd name="T9" fmla="*/ 2 h 5"/>
                    <a:gd name="T10" fmla="*/ 3 w 3"/>
                    <a:gd name="T11" fmla="*/ 0 h 5"/>
                    <a:gd name="T12" fmla="*/ 1 w 3"/>
                    <a:gd name="T13" fmla="*/ 2 h 5"/>
                    <a:gd name="T14" fmla="*/ 2 w 3"/>
                    <a:gd name="T15" fmla="*/ 2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1" y="2"/>
                      </a:move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moveTo>
                        <a:pt x="3" y="0"/>
                      </a:moveTo>
                      <a:cubicBezTo>
                        <a:pt x="2" y="1"/>
                        <a:pt x="2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599" name="Freeform 10062"/>
                <p:cNvSpPr>
                  <a:spLocks/>
                </p:cNvSpPr>
                <p:nvPr/>
              </p:nvSpPr>
              <p:spPr bwMode="auto">
                <a:xfrm>
                  <a:off x="-33" y="3429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0" name="Freeform 10063"/>
                <p:cNvSpPr>
                  <a:spLocks noEditPoints="1"/>
                </p:cNvSpPr>
                <p:nvPr/>
              </p:nvSpPr>
              <p:spPr bwMode="auto">
                <a:xfrm>
                  <a:off x="-26" y="3424"/>
                  <a:ext cx="62" cy="26"/>
                </a:xfrm>
                <a:custGeom>
                  <a:avLst/>
                  <a:gdLst>
                    <a:gd name="T0" fmla="*/ 1 w 26"/>
                    <a:gd name="T1" fmla="*/ 5 h 11"/>
                    <a:gd name="T2" fmla="*/ 0 w 26"/>
                    <a:gd name="T3" fmla="*/ 7 h 11"/>
                    <a:gd name="T4" fmla="*/ 2 w 26"/>
                    <a:gd name="T5" fmla="*/ 8 h 11"/>
                    <a:gd name="T6" fmla="*/ 3 w 26"/>
                    <a:gd name="T7" fmla="*/ 6 h 11"/>
                    <a:gd name="T8" fmla="*/ 1 w 26"/>
                    <a:gd name="T9" fmla="*/ 5 h 11"/>
                    <a:gd name="T10" fmla="*/ 4 w 26"/>
                    <a:gd name="T11" fmla="*/ 0 h 11"/>
                    <a:gd name="T12" fmla="*/ 1 w 26"/>
                    <a:gd name="T13" fmla="*/ 5 h 11"/>
                    <a:gd name="T14" fmla="*/ 2 w 26"/>
                    <a:gd name="T15" fmla="*/ 5 h 11"/>
                    <a:gd name="T16" fmla="*/ 3 w 26"/>
                    <a:gd name="T17" fmla="*/ 6 h 11"/>
                    <a:gd name="T18" fmla="*/ 6 w 26"/>
                    <a:gd name="T19" fmla="*/ 1 h 11"/>
                    <a:gd name="T20" fmla="*/ 4 w 26"/>
                    <a:gd name="T21" fmla="*/ 0 h 11"/>
                    <a:gd name="T22" fmla="*/ 17 w 26"/>
                    <a:gd name="T23" fmla="*/ 0 h 11"/>
                    <a:gd name="T24" fmla="*/ 14 w 26"/>
                    <a:gd name="T25" fmla="*/ 6 h 11"/>
                    <a:gd name="T26" fmla="*/ 17 w 26"/>
                    <a:gd name="T27" fmla="*/ 7 h 11"/>
                    <a:gd name="T28" fmla="*/ 22 w 26"/>
                    <a:gd name="T29" fmla="*/ 11 h 11"/>
                    <a:gd name="T30" fmla="*/ 26 w 26"/>
                    <a:gd name="T31" fmla="*/ 5 h 11"/>
                    <a:gd name="T32" fmla="*/ 17 w 26"/>
                    <a:gd name="T3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6" h="11">
                      <a:moveTo>
                        <a:pt x="1" y="5"/>
                      </a:moveTo>
                      <a:cubicBezTo>
                        <a:pt x="1" y="5"/>
                        <a:pt x="0" y="6"/>
                        <a:pt x="0" y="7"/>
                      </a:cubicBezTo>
                      <a:cubicBezTo>
                        <a:pt x="1" y="7"/>
                        <a:pt x="1" y="8"/>
                        <a:pt x="2" y="8"/>
                      </a:cubicBezTo>
                      <a:cubicBezTo>
                        <a:pt x="2" y="7"/>
                        <a:pt x="3" y="6"/>
                        <a:pt x="3" y="6"/>
                      </a:cubicBezTo>
                      <a:cubicBezTo>
                        <a:pt x="2" y="5"/>
                        <a:pt x="2" y="5"/>
                        <a:pt x="1" y="5"/>
                      </a:cubicBezTo>
                      <a:moveTo>
                        <a:pt x="4" y="0"/>
                      </a:moveTo>
                      <a:cubicBezTo>
                        <a:pt x="3" y="2"/>
                        <a:pt x="2" y="3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5"/>
                        <a:pt x="3" y="5"/>
                        <a:pt x="3" y="6"/>
                      </a:cubicBezTo>
                      <a:cubicBezTo>
                        <a:pt x="4" y="4"/>
                        <a:pt x="5" y="3"/>
                        <a:pt x="6" y="1"/>
                      </a:cubicBezTo>
                      <a:cubicBezTo>
                        <a:pt x="5" y="1"/>
                        <a:pt x="5" y="0"/>
                        <a:pt x="4" y="0"/>
                      </a:cubicBezTo>
                      <a:moveTo>
                        <a:pt x="17" y="0"/>
                      </a:moveTo>
                      <a:cubicBezTo>
                        <a:pt x="16" y="2"/>
                        <a:pt x="15" y="4"/>
                        <a:pt x="14" y="6"/>
                      </a:cubicBezTo>
                      <a:cubicBezTo>
                        <a:pt x="15" y="6"/>
                        <a:pt x="16" y="7"/>
                        <a:pt x="17" y="7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3" y="3"/>
                        <a:pt x="20" y="2"/>
                        <a:pt x="1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1" name="Freeform 10064"/>
                <p:cNvSpPr>
                  <a:spLocks/>
                </p:cNvSpPr>
                <p:nvPr/>
              </p:nvSpPr>
              <p:spPr bwMode="auto">
                <a:xfrm>
                  <a:off x="-23" y="3436"/>
                  <a:ext cx="4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1 w 2"/>
                    <a:gd name="T9" fmla="*/ 0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2" name="Freeform 10065"/>
                <p:cNvSpPr>
                  <a:spLocks noEditPoints="1"/>
                </p:cNvSpPr>
                <p:nvPr/>
              </p:nvSpPr>
              <p:spPr bwMode="auto">
                <a:xfrm>
                  <a:off x="-78" y="3427"/>
                  <a:ext cx="10" cy="11"/>
                </a:xfrm>
                <a:custGeom>
                  <a:avLst/>
                  <a:gdLst>
                    <a:gd name="T0" fmla="*/ 1 w 4"/>
                    <a:gd name="T1" fmla="*/ 4 h 5"/>
                    <a:gd name="T2" fmla="*/ 0 w 4"/>
                    <a:gd name="T3" fmla="*/ 4 h 5"/>
                    <a:gd name="T4" fmla="*/ 1 w 4"/>
                    <a:gd name="T5" fmla="*/ 5 h 5"/>
                    <a:gd name="T6" fmla="*/ 1 w 4"/>
                    <a:gd name="T7" fmla="*/ 4 h 5"/>
                    <a:gd name="T8" fmla="*/ 1 w 4"/>
                    <a:gd name="T9" fmla="*/ 4 h 5"/>
                    <a:gd name="T10" fmla="*/ 2 w 4"/>
                    <a:gd name="T11" fmla="*/ 2 h 5"/>
                    <a:gd name="T12" fmla="*/ 2 w 4"/>
                    <a:gd name="T13" fmla="*/ 2 h 5"/>
                    <a:gd name="T14" fmla="*/ 2 w 4"/>
                    <a:gd name="T15" fmla="*/ 2 h 5"/>
                    <a:gd name="T16" fmla="*/ 2 w 4"/>
                    <a:gd name="T17" fmla="*/ 2 h 5"/>
                    <a:gd name="T18" fmla="*/ 2 w 4"/>
                    <a:gd name="T19" fmla="*/ 2 h 5"/>
                    <a:gd name="T20" fmla="*/ 3 w 4"/>
                    <a:gd name="T21" fmla="*/ 0 h 5"/>
                    <a:gd name="T22" fmla="*/ 3 w 4"/>
                    <a:gd name="T23" fmla="*/ 0 h 5"/>
                    <a:gd name="T24" fmla="*/ 3 w 4"/>
                    <a:gd name="T25" fmla="*/ 1 h 5"/>
                    <a:gd name="T26" fmla="*/ 4 w 4"/>
                    <a:gd name="T27" fmla="*/ 0 h 5"/>
                    <a:gd name="T28" fmla="*/ 3 w 4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5">
                      <a:moveTo>
                        <a:pt x="1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3" name="Freeform 10066"/>
                <p:cNvSpPr>
                  <a:spLocks noEditPoints="1"/>
                </p:cNvSpPr>
                <p:nvPr/>
              </p:nvSpPr>
              <p:spPr bwMode="auto">
                <a:xfrm>
                  <a:off x="-75" y="3427"/>
                  <a:ext cx="4" cy="9"/>
                </a:xfrm>
                <a:custGeom>
                  <a:avLst/>
                  <a:gdLst>
                    <a:gd name="T0" fmla="*/ 0 w 2"/>
                    <a:gd name="T1" fmla="*/ 3 h 4"/>
                    <a:gd name="T2" fmla="*/ 0 w 2"/>
                    <a:gd name="T3" fmla="*/ 4 h 4"/>
                    <a:gd name="T4" fmla="*/ 0 w 2"/>
                    <a:gd name="T5" fmla="*/ 4 h 4"/>
                    <a:gd name="T6" fmla="*/ 1 w 2"/>
                    <a:gd name="T7" fmla="*/ 3 h 4"/>
                    <a:gd name="T8" fmla="*/ 0 w 2"/>
                    <a:gd name="T9" fmla="*/ 3 h 4"/>
                    <a:gd name="T10" fmla="*/ 1 w 2"/>
                    <a:gd name="T11" fmla="*/ 2 h 4"/>
                    <a:gd name="T12" fmla="*/ 0 w 2"/>
                    <a:gd name="T13" fmla="*/ 3 h 4"/>
                    <a:gd name="T14" fmla="*/ 1 w 2"/>
                    <a:gd name="T15" fmla="*/ 3 h 4"/>
                    <a:gd name="T16" fmla="*/ 1 w 2"/>
                    <a:gd name="T17" fmla="*/ 2 h 4"/>
                    <a:gd name="T18" fmla="*/ 1 w 2"/>
                    <a:gd name="T19" fmla="*/ 2 h 4"/>
                    <a:gd name="T20" fmla="*/ 2 w 2"/>
                    <a:gd name="T21" fmla="*/ 0 h 4"/>
                    <a:gd name="T22" fmla="*/ 1 w 2"/>
                    <a:gd name="T23" fmla="*/ 2 h 4"/>
                    <a:gd name="T24" fmla="*/ 1 w 2"/>
                    <a:gd name="T25" fmla="*/ 2 h 4"/>
                    <a:gd name="T26" fmla="*/ 2 w 2"/>
                    <a:gd name="T27" fmla="*/ 1 h 4"/>
                    <a:gd name="T28" fmla="*/ 2 w 2"/>
                    <a:gd name="T2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4">
                      <a:moveTo>
                        <a:pt x="0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moveTo>
                        <a:pt x="1" y="2"/>
                      </a:move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1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4" name="Freeform 10067"/>
                <p:cNvSpPr>
                  <a:spLocks/>
                </p:cNvSpPr>
                <p:nvPr/>
              </p:nvSpPr>
              <p:spPr bwMode="auto">
                <a:xfrm>
                  <a:off x="-75" y="3434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5" name="Freeform 10068"/>
                <p:cNvSpPr>
                  <a:spLocks noEditPoints="1"/>
                </p:cNvSpPr>
                <p:nvPr/>
              </p:nvSpPr>
              <p:spPr bwMode="auto">
                <a:xfrm>
                  <a:off x="-75" y="3427"/>
                  <a:ext cx="19" cy="19"/>
                </a:xfrm>
                <a:custGeom>
                  <a:avLst/>
                  <a:gdLst>
                    <a:gd name="T0" fmla="*/ 1 w 8"/>
                    <a:gd name="T1" fmla="*/ 5 h 8"/>
                    <a:gd name="T2" fmla="*/ 0 w 8"/>
                    <a:gd name="T3" fmla="*/ 5 h 8"/>
                    <a:gd name="T4" fmla="*/ 5 w 8"/>
                    <a:gd name="T5" fmla="*/ 8 h 8"/>
                    <a:gd name="T6" fmla="*/ 6 w 8"/>
                    <a:gd name="T7" fmla="*/ 8 h 8"/>
                    <a:gd name="T8" fmla="*/ 1 w 8"/>
                    <a:gd name="T9" fmla="*/ 5 h 8"/>
                    <a:gd name="T10" fmla="*/ 2 w 8"/>
                    <a:gd name="T11" fmla="*/ 2 h 8"/>
                    <a:gd name="T12" fmla="*/ 2 w 8"/>
                    <a:gd name="T13" fmla="*/ 3 h 8"/>
                    <a:gd name="T14" fmla="*/ 7 w 8"/>
                    <a:gd name="T15" fmla="*/ 6 h 8"/>
                    <a:gd name="T16" fmla="*/ 7 w 8"/>
                    <a:gd name="T17" fmla="*/ 5 h 8"/>
                    <a:gd name="T18" fmla="*/ 2 w 8"/>
                    <a:gd name="T19" fmla="*/ 2 h 8"/>
                    <a:gd name="T20" fmla="*/ 3 w 8"/>
                    <a:gd name="T21" fmla="*/ 0 h 8"/>
                    <a:gd name="T22" fmla="*/ 3 w 8"/>
                    <a:gd name="T23" fmla="*/ 1 h 8"/>
                    <a:gd name="T24" fmla="*/ 4 w 8"/>
                    <a:gd name="T25" fmla="*/ 2 h 8"/>
                    <a:gd name="T26" fmla="*/ 8 w 8"/>
                    <a:gd name="T27" fmla="*/ 4 h 8"/>
                    <a:gd name="T28" fmla="*/ 8 w 8"/>
                    <a:gd name="T29" fmla="*/ 4 h 8"/>
                    <a:gd name="T30" fmla="*/ 3 w 8"/>
                    <a:gd name="T3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8">
                      <a:moveTo>
                        <a:pt x="1" y="5"/>
                      </a:moveTo>
                      <a:cubicBezTo>
                        <a:pt x="1" y="5"/>
                        <a:pt x="0" y="5"/>
                        <a:pt x="0" y="5"/>
                      </a:cubicBezTo>
                      <a:cubicBezTo>
                        <a:pt x="2" y="6"/>
                        <a:pt x="4" y="7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4" y="7"/>
                        <a:pt x="2" y="6"/>
                        <a:pt x="1" y="5"/>
                      </a:cubicBezTo>
                      <a:moveTo>
                        <a:pt x="2" y="2"/>
                      </a:move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4" y="4"/>
                        <a:pt x="5" y="5"/>
                        <a:pt x="7" y="6"/>
                      </a:cubicBezTo>
                      <a:cubicBezTo>
                        <a:pt x="7" y="6"/>
                        <a:pt x="7" y="5"/>
                        <a:pt x="7" y="5"/>
                      </a:cubicBezTo>
                      <a:cubicBezTo>
                        <a:pt x="5" y="4"/>
                        <a:pt x="4" y="3"/>
                        <a:pt x="2" y="2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6" name="Freeform 10069"/>
                <p:cNvSpPr>
                  <a:spLocks noEditPoints="1"/>
                </p:cNvSpPr>
                <p:nvPr/>
              </p:nvSpPr>
              <p:spPr bwMode="auto">
                <a:xfrm>
                  <a:off x="-73" y="3429"/>
                  <a:ext cx="17" cy="17"/>
                </a:xfrm>
                <a:custGeom>
                  <a:avLst/>
                  <a:gdLst>
                    <a:gd name="T0" fmla="*/ 0 w 7"/>
                    <a:gd name="T1" fmla="*/ 3 h 7"/>
                    <a:gd name="T2" fmla="*/ 0 w 7"/>
                    <a:gd name="T3" fmla="*/ 4 h 7"/>
                    <a:gd name="T4" fmla="*/ 5 w 7"/>
                    <a:gd name="T5" fmla="*/ 7 h 7"/>
                    <a:gd name="T6" fmla="*/ 5 w 7"/>
                    <a:gd name="T7" fmla="*/ 6 h 7"/>
                    <a:gd name="T8" fmla="*/ 0 w 7"/>
                    <a:gd name="T9" fmla="*/ 3 h 7"/>
                    <a:gd name="T10" fmla="*/ 1 w 7"/>
                    <a:gd name="T11" fmla="*/ 2 h 7"/>
                    <a:gd name="T12" fmla="*/ 0 w 7"/>
                    <a:gd name="T13" fmla="*/ 2 h 7"/>
                    <a:gd name="T14" fmla="*/ 5 w 7"/>
                    <a:gd name="T15" fmla="*/ 5 h 7"/>
                    <a:gd name="T16" fmla="*/ 6 w 7"/>
                    <a:gd name="T17" fmla="*/ 5 h 7"/>
                    <a:gd name="T18" fmla="*/ 1 w 7"/>
                    <a:gd name="T19" fmla="*/ 2 h 7"/>
                    <a:gd name="T20" fmla="*/ 2 w 7"/>
                    <a:gd name="T21" fmla="*/ 0 h 7"/>
                    <a:gd name="T22" fmla="*/ 1 w 7"/>
                    <a:gd name="T23" fmla="*/ 1 h 7"/>
                    <a:gd name="T24" fmla="*/ 6 w 7"/>
                    <a:gd name="T25" fmla="*/ 4 h 7"/>
                    <a:gd name="T26" fmla="*/ 7 w 7"/>
                    <a:gd name="T27" fmla="*/ 3 h 7"/>
                    <a:gd name="T28" fmla="*/ 3 w 7"/>
                    <a:gd name="T29" fmla="*/ 1 h 7"/>
                    <a:gd name="T30" fmla="*/ 2 w 7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" h="7">
                      <a:moveTo>
                        <a:pt x="0" y="3"/>
                      </a:moveTo>
                      <a:cubicBezTo>
                        <a:pt x="0" y="3"/>
                        <a:pt x="0" y="3"/>
                        <a:pt x="0" y="4"/>
                      </a:cubicBezTo>
                      <a:cubicBezTo>
                        <a:pt x="1" y="5"/>
                        <a:pt x="3" y="6"/>
                        <a:pt x="5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2" y="4"/>
                        <a:pt x="0" y="3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2" y="3"/>
                        <a:pt x="4" y="4"/>
                        <a:pt x="5" y="5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4" y="4"/>
                        <a:pt x="3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3" y="2"/>
                        <a:pt x="4" y="3"/>
                        <a:pt x="6" y="4"/>
                      </a:cubicBezTo>
                      <a:cubicBezTo>
                        <a:pt x="6" y="4"/>
                        <a:pt x="6" y="4"/>
                        <a:pt x="7" y="3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7" name="Freeform 10070"/>
                <p:cNvSpPr>
                  <a:spLocks/>
                </p:cNvSpPr>
                <p:nvPr/>
              </p:nvSpPr>
              <p:spPr bwMode="auto">
                <a:xfrm>
                  <a:off x="-73" y="3434"/>
                  <a:ext cx="12" cy="9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1 h 4"/>
                    <a:gd name="T4" fmla="*/ 5 w 5"/>
                    <a:gd name="T5" fmla="*/ 4 h 4"/>
                    <a:gd name="T6" fmla="*/ 5 w 5"/>
                    <a:gd name="T7" fmla="*/ 3 h 4"/>
                    <a:gd name="T8" fmla="*/ 0 w 5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2" y="2"/>
                        <a:pt x="4" y="3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8" name="Freeform 10071"/>
                <p:cNvSpPr>
                  <a:spLocks noEditPoints="1"/>
                </p:cNvSpPr>
                <p:nvPr/>
              </p:nvSpPr>
              <p:spPr bwMode="auto">
                <a:xfrm>
                  <a:off x="-45" y="3431"/>
                  <a:ext cx="104" cy="33"/>
                </a:xfrm>
                <a:custGeom>
                  <a:avLst/>
                  <a:gdLst>
                    <a:gd name="T0" fmla="*/ 23 w 44"/>
                    <a:gd name="T1" fmla="*/ 10 h 14"/>
                    <a:gd name="T2" fmla="*/ 22 w 44"/>
                    <a:gd name="T3" fmla="*/ 12 h 14"/>
                    <a:gd name="T4" fmla="*/ 26 w 44"/>
                    <a:gd name="T5" fmla="*/ 14 h 14"/>
                    <a:gd name="T6" fmla="*/ 28 w 44"/>
                    <a:gd name="T7" fmla="*/ 12 h 14"/>
                    <a:gd name="T8" fmla="*/ 23 w 44"/>
                    <a:gd name="T9" fmla="*/ 10 h 14"/>
                    <a:gd name="T10" fmla="*/ 16 w 44"/>
                    <a:gd name="T11" fmla="*/ 6 h 14"/>
                    <a:gd name="T12" fmla="*/ 15 w 44"/>
                    <a:gd name="T13" fmla="*/ 8 h 14"/>
                    <a:gd name="T14" fmla="*/ 21 w 44"/>
                    <a:gd name="T15" fmla="*/ 11 h 14"/>
                    <a:gd name="T16" fmla="*/ 22 w 44"/>
                    <a:gd name="T17" fmla="*/ 9 h 14"/>
                    <a:gd name="T18" fmla="*/ 16 w 44"/>
                    <a:gd name="T19" fmla="*/ 6 h 14"/>
                    <a:gd name="T20" fmla="*/ 19 w 44"/>
                    <a:gd name="T21" fmla="*/ 1 h 14"/>
                    <a:gd name="T22" fmla="*/ 16 w 44"/>
                    <a:gd name="T23" fmla="*/ 6 h 14"/>
                    <a:gd name="T24" fmla="*/ 22 w 44"/>
                    <a:gd name="T25" fmla="*/ 9 h 14"/>
                    <a:gd name="T26" fmla="*/ 22 w 44"/>
                    <a:gd name="T27" fmla="*/ 9 h 14"/>
                    <a:gd name="T28" fmla="*/ 23 w 44"/>
                    <a:gd name="T29" fmla="*/ 8 h 14"/>
                    <a:gd name="T30" fmla="*/ 23 w 44"/>
                    <a:gd name="T31" fmla="*/ 9 h 14"/>
                    <a:gd name="T32" fmla="*/ 28 w 44"/>
                    <a:gd name="T33" fmla="*/ 12 h 14"/>
                    <a:gd name="T34" fmla="*/ 28 w 44"/>
                    <a:gd name="T35" fmla="*/ 12 h 14"/>
                    <a:gd name="T36" fmla="*/ 30 w 44"/>
                    <a:gd name="T37" fmla="*/ 8 h 14"/>
                    <a:gd name="T38" fmla="*/ 22 w 44"/>
                    <a:gd name="T39" fmla="*/ 3 h 14"/>
                    <a:gd name="T40" fmla="*/ 20 w 44"/>
                    <a:gd name="T41" fmla="*/ 4 h 14"/>
                    <a:gd name="T42" fmla="*/ 21 w 44"/>
                    <a:gd name="T43" fmla="*/ 3 h 14"/>
                    <a:gd name="T44" fmla="*/ 19 w 44"/>
                    <a:gd name="T45" fmla="*/ 1 h 14"/>
                    <a:gd name="T46" fmla="*/ 2 w 44"/>
                    <a:gd name="T47" fmla="*/ 1 h 14"/>
                    <a:gd name="T48" fmla="*/ 0 w 44"/>
                    <a:gd name="T49" fmla="*/ 4 h 14"/>
                    <a:gd name="T50" fmla="*/ 0 w 44"/>
                    <a:gd name="T51" fmla="*/ 4 h 14"/>
                    <a:gd name="T52" fmla="*/ 2 w 44"/>
                    <a:gd name="T53" fmla="*/ 1 h 14"/>
                    <a:gd name="T54" fmla="*/ 2 w 44"/>
                    <a:gd name="T55" fmla="*/ 1 h 14"/>
                    <a:gd name="T56" fmla="*/ 41 w 44"/>
                    <a:gd name="T57" fmla="*/ 0 h 14"/>
                    <a:gd name="T58" fmla="*/ 41 w 44"/>
                    <a:gd name="T59" fmla="*/ 1 h 14"/>
                    <a:gd name="T60" fmla="*/ 43 w 44"/>
                    <a:gd name="T61" fmla="*/ 3 h 14"/>
                    <a:gd name="T62" fmla="*/ 44 w 44"/>
                    <a:gd name="T63" fmla="*/ 1 h 14"/>
                    <a:gd name="T64" fmla="*/ 41 w 44"/>
                    <a:gd name="T6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4" h="14">
                      <a:moveTo>
                        <a:pt x="23" y="10"/>
                      </a:moveTo>
                      <a:cubicBezTo>
                        <a:pt x="23" y="10"/>
                        <a:pt x="23" y="11"/>
                        <a:pt x="22" y="12"/>
                      </a:cubicBezTo>
                      <a:cubicBezTo>
                        <a:pt x="24" y="13"/>
                        <a:pt x="25" y="14"/>
                        <a:pt x="26" y="14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6" y="11"/>
                        <a:pt x="25" y="10"/>
                        <a:pt x="23" y="10"/>
                      </a:cubicBezTo>
                      <a:moveTo>
                        <a:pt x="16" y="6"/>
                      </a:moveTo>
                      <a:cubicBezTo>
                        <a:pt x="16" y="7"/>
                        <a:pt x="16" y="7"/>
                        <a:pt x="15" y="8"/>
                      </a:cubicBezTo>
                      <a:cubicBezTo>
                        <a:pt x="17" y="9"/>
                        <a:pt x="19" y="10"/>
                        <a:pt x="21" y="11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0" y="8"/>
                        <a:pt x="18" y="7"/>
                        <a:pt x="16" y="6"/>
                      </a:cubicBezTo>
                      <a:moveTo>
                        <a:pt x="19" y="1"/>
                      </a:moveTo>
                      <a:cubicBezTo>
                        <a:pt x="18" y="3"/>
                        <a:pt x="17" y="4"/>
                        <a:pt x="16" y="6"/>
                      </a:cubicBezTo>
                      <a:cubicBezTo>
                        <a:pt x="18" y="7"/>
                        <a:pt x="20" y="8"/>
                        <a:pt x="22" y="9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9"/>
                        <a:pt x="23" y="9"/>
                      </a:cubicBezTo>
                      <a:cubicBezTo>
                        <a:pt x="25" y="10"/>
                        <a:pt x="26" y="11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0" y="8"/>
                        <a:pt x="30" y="8"/>
                        <a:pt x="30" y="8"/>
                      </a:cubicBezTo>
                      <a:cubicBezTo>
                        <a:pt x="27" y="6"/>
                        <a:pt x="24" y="4"/>
                        <a:pt x="22" y="3"/>
                      </a:cubicBezTo>
                      <a:cubicBezTo>
                        <a:pt x="21" y="3"/>
                        <a:pt x="21" y="4"/>
                        <a:pt x="20" y="4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0" y="2"/>
                        <a:pt x="19" y="1"/>
                      </a:cubicBezTo>
                      <a:moveTo>
                        <a:pt x="2" y="1"/>
                      </a:moveTo>
                      <a:cubicBezTo>
                        <a:pt x="1" y="2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41" y="0"/>
                      </a:move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3" y="3"/>
                        <a:pt x="43" y="3"/>
                        <a:pt x="43" y="3"/>
                      </a:cubicBezTo>
                      <a:cubicBezTo>
                        <a:pt x="43" y="2"/>
                        <a:pt x="44" y="2"/>
                        <a:pt x="44" y="1"/>
                      </a:cubicBezTo>
                      <a:cubicBezTo>
                        <a:pt x="43" y="1"/>
                        <a:pt x="42" y="0"/>
                        <a:pt x="4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09" name="Freeform 10072"/>
                <p:cNvSpPr>
                  <a:spLocks noEditPoints="1"/>
                </p:cNvSpPr>
                <p:nvPr/>
              </p:nvSpPr>
              <p:spPr bwMode="auto">
                <a:xfrm>
                  <a:off x="-7" y="3446"/>
                  <a:ext cx="29" cy="14"/>
                </a:xfrm>
                <a:custGeom>
                  <a:avLst/>
                  <a:gdLst>
                    <a:gd name="T0" fmla="*/ 7 w 12"/>
                    <a:gd name="T1" fmla="*/ 3 h 6"/>
                    <a:gd name="T2" fmla="*/ 7 w 12"/>
                    <a:gd name="T3" fmla="*/ 4 h 6"/>
                    <a:gd name="T4" fmla="*/ 12 w 12"/>
                    <a:gd name="T5" fmla="*/ 6 h 6"/>
                    <a:gd name="T6" fmla="*/ 12 w 12"/>
                    <a:gd name="T7" fmla="*/ 6 h 6"/>
                    <a:gd name="T8" fmla="*/ 7 w 12"/>
                    <a:gd name="T9" fmla="*/ 3 h 6"/>
                    <a:gd name="T10" fmla="*/ 0 w 12"/>
                    <a:gd name="T11" fmla="*/ 0 h 6"/>
                    <a:gd name="T12" fmla="*/ 0 w 12"/>
                    <a:gd name="T13" fmla="*/ 0 h 6"/>
                    <a:gd name="T14" fmla="*/ 6 w 12"/>
                    <a:gd name="T15" fmla="*/ 3 h 6"/>
                    <a:gd name="T16" fmla="*/ 6 w 12"/>
                    <a:gd name="T17" fmla="*/ 3 h 6"/>
                    <a:gd name="T18" fmla="*/ 0 w 12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6">
                      <a:moveTo>
                        <a:pt x="7" y="3"/>
                      </a:move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9" y="4"/>
                        <a:pt x="10" y="5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0" y="5"/>
                        <a:pt x="9" y="4"/>
                        <a:pt x="7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0" name="Freeform 10073"/>
                <p:cNvSpPr>
                  <a:spLocks noEditPoints="1"/>
                </p:cNvSpPr>
                <p:nvPr/>
              </p:nvSpPr>
              <p:spPr bwMode="auto">
                <a:xfrm>
                  <a:off x="-222" y="3436"/>
                  <a:ext cx="291" cy="243"/>
                </a:xfrm>
                <a:custGeom>
                  <a:avLst/>
                  <a:gdLst>
                    <a:gd name="T0" fmla="*/ 0 w 123"/>
                    <a:gd name="T1" fmla="*/ 103 h 103"/>
                    <a:gd name="T2" fmla="*/ 12 w 123"/>
                    <a:gd name="T3" fmla="*/ 84 h 103"/>
                    <a:gd name="T4" fmla="*/ 12 w 123"/>
                    <a:gd name="T5" fmla="*/ 84 h 103"/>
                    <a:gd name="T6" fmla="*/ 12 w 123"/>
                    <a:gd name="T7" fmla="*/ 83 h 103"/>
                    <a:gd name="T8" fmla="*/ 13 w 123"/>
                    <a:gd name="T9" fmla="*/ 82 h 103"/>
                    <a:gd name="T10" fmla="*/ 15 w 123"/>
                    <a:gd name="T11" fmla="*/ 78 h 103"/>
                    <a:gd name="T12" fmla="*/ 19 w 123"/>
                    <a:gd name="T13" fmla="*/ 71 h 103"/>
                    <a:gd name="T14" fmla="*/ 20 w 123"/>
                    <a:gd name="T15" fmla="*/ 71 h 103"/>
                    <a:gd name="T16" fmla="*/ 20 w 123"/>
                    <a:gd name="T17" fmla="*/ 69 h 103"/>
                    <a:gd name="T18" fmla="*/ 21 w 123"/>
                    <a:gd name="T19" fmla="*/ 68 h 103"/>
                    <a:gd name="T20" fmla="*/ 22 w 123"/>
                    <a:gd name="T21" fmla="*/ 67 h 103"/>
                    <a:gd name="T22" fmla="*/ 23 w 123"/>
                    <a:gd name="T23" fmla="*/ 65 h 103"/>
                    <a:gd name="T24" fmla="*/ 23 w 123"/>
                    <a:gd name="T25" fmla="*/ 65 h 103"/>
                    <a:gd name="T26" fmla="*/ 23 w 123"/>
                    <a:gd name="T27" fmla="*/ 65 h 103"/>
                    <a:gd name="T28" fmla="*/ 27 w 123"/>
                    <a:gd name="T29" fmla="*/ 58 h 103"/>
                    <a:gd name="T30" fmla="*/ 28 w 123"/>
                    <a:gd name="T31" fmla="*/ 58 h 103"/>
                    <a:gd name="T32" fmla="*/ 29 w 123"/>
                    <a:gd name="T33" fmla="*/ 54 h 103"/>
                    <a:gd name="T34" fmla="*/ 29 w 123"/>
                    <a:gd name="T35" fmla="*/ 55 h 103"/>
                    <a:gd name="T36" fmla="*/ 30 w 123"/>
                    <a:gd name="T37" fmla="*/ 53 h 103"/>
                    <a:gd name="T38" fmla="*/ 30 w 123"/>
                    <a:gd name="T39" fmla="*/ 53 h 103"/>
                    <a:gd name="T40" fmla="*/ 31 w 123"/>
                    <a:gd name="T41" fmla="*/ 52 h 103"/>
                    <a:gd name="T42" fmla="*/ 38 w 123"/>
                    <a:gd name="T43" fmla="*/ 40 h 103"/>
                    <a:gd name="T44" fmla="*/ 38 w 123"/>
                    <a:gd name="T45" fmla="*/ 41 h 103"/>
                    <a:gd name="T46" fmla="*/ 39 w 123"/>
                    <a:gd name="T47" fmla="*/ 39 h 103"/>
                    <a:gd name="T48" fmla="*/ 39 w 123"/>
                    <a:gd name="T49" fmla="*/ 39 h 103"/>
                    <a:gd name="T50" fmla="*/ 39 w 123"/>
                    <a:gd name="T51" fmla="*/ 38 h 103"/>
                    <a:gd name="T52" fmla="*/ 41 w 123"/>
                    <a:gd name="T53" fmla="*/ 35 h 103"/>
                    <a:gd name="T54" fmla="*/ 41 w 123"/>
                    <a:gd name="T55" fmla="*/ 35 h 103"/>
                    <a:gd name="T56" fmla="*/ 41 w 123"/>
                    <a:gd name="T57" fmla="*/ 35 h 103"/>
                    <a:gd name="T58" fmla="*/ 43 w 123"/>
                    <a:gd name="T59" fmla="*/ 32 h 103"/>
                    <a:gd name="T60" fmla="*/ 43 w 123"/>
                    <a:gd name="T61" fmla="*/ 32 h 103"/>
                    <a:gd name="T62" fmla="*/ 48 w 123"/>
                    <a:gd name="T63" fmla="*/ 23 h 103"/>
                    <a:gd name="T64" fmla="*/ 48 w 123"/>
                    <a:gd name="T65" fmla="*/ 23 h 103"/>
                    <a:gd name="T66" fmla="*/ 48 w 123"/>
                    <a:gd name="T67" fmla="*/ 23 h 103"/>
                    <a:gd name="T68" fmla="*/ 50 w 123"/>
                    <a:gd name="T69" fmla="*/ 20 h 103"/>
                    <a:gd name="T70" fmla="*/ 51 w 123"/>
                    <a:gd name="T71" fmla="*/ 19 h 103"/>
                    <a:gd name="T72" fmla="*/ 55 w 123"/>
                    <a:gd name="T73" fmla="*/ 11 h 103"/>
                    <a:gd name="T74" fmla="*/ 55 w 123"/>
                    <a:gd name="T75" fmla="*/ 11 h 103"/>
                    <a:gd name="T76" fmla="*/ 55 w 123"/>
                    <a:gd name="T77" fmla="*/ 11 h 103"/>
                    <a:gd name="T78" fmla="*/ 55 w 123"/>
                    <a:gd name="T79" fmla="*/ 11 h 103"/>
                    <a:gd name="T80" fmla="*/ 56 w 123"/>
                    <a:gd name="T81" fmla="*/ 11 h 103"/>
                    <a:gd name="T82" fmla="*/ 79 w 123"/>
                    <a:gd name="T83" fmla="*/ 1 h 103"/>
                    <a:gd name="T84" fmla="*/ 80 w 123"/>
                    <a:gd name="T85" fmla="*/ 1 h 103"/>
                    <a:gd name="T86" fmla="*/ 77 w 123"/>
                    <a:gd name="T87" fmla="*/ 3 h 103"/>
                    <a:gd name="T88" fmla="*/ 79 w 123"/>
                    <a:gd name="T89" fmla="*/ 0 h 103"/>
                    <a:gd name="T90" fmla="*/ 119 w 123"/>
                    <a:gd name="T91" fmla="*/ 1 h 103"/>
                    <a:gd name="T92" fmla="*/ 123 w 123"/>
                    <a:gd name="T93" fmla="*/ 2 h 103"/>
                    <a:gd name="T94" fmla="*/ 76 w 123"/>
                    <a:gd name="T95" fmla="*/ 3 h 103"/>
                    <a:gd name="T96" fmla="*/ 78 w 123"/>
                    <a:gd name="T97" fmla="*/ 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23" h="103">
                      <a:moveTo>
                        <a:pt x="6" y="93"/>
                      </a:moveTo>
                      <a:cubicBezTo>
                        <a:pt x="4" y="96"/>
                        <a:pt x="2" y="99"/>
                        <a:pt x="0" y="103"/>
                      </a:cubicBezTo>
                      <a:cubicBezTo>
                        <a:pt x="0" y="103"/>
                        <a:pt x="0" y="103"/>
                        <a:pt x="0" y="103"/>
                      </a:cubicBezTo>
                      <a:cubicBezTo>
                        <a:pt x="2" y="99"/>
                        <a:pt x="4" y="96"/>
                        <a:pt x="6" y="93"/>
                      </a:cubicBezTo>
                      <a:cubicBezTo>
                        <a:pt x="6" y="93"/>
                        <a:pt x="6" y="93"/>
                        <a:pt x="6" y="93"/>
                      </a:cubicBezTo>
                      <a:moveTo>
                        <a:pt x="12" y="84"/>
                      </a:moveTo>
                      <a:cubicBezTo>
                        <a:pt x="11" y="85"/>
                        <a:pt x="11" y="85"/>
                        <a:pt x="10" y="86"/>
                      </a:cubicBezTo>
                      <a:cubicBezTo>
                        <a:pt x="10" y="86"/>
                        <a:pt x="10" y="86"/>
                        <a:pt x="10" y="86"/>
                      </a:cubicBezTo>
                      <a:cubicBezTo>
                        <a:pt x="11" y="85"/>
                        <a:pt x="11" y="85"/>
                        <a:pt x="12" y="84"/>
                      </a:cubicBezTo>
                      <a:cubicBezTo>
                        <a:pt x="12" y="84"/>
                        <a:pt x="12" y="84"/>
                        <a:pt x="12" y="84"/>
                      </a:cubicBezTo>
                      <a:moveTo>
                        <a:pt x="13" y="82"/>
                      </a:moveTo>
                      <a:cubicBezTo>
                        <a:pt x="13" y="82"/>
                        <a:pt x="13" y="82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3" y="82"/>
                        <a:pt x="13" y="82"/>
                        <a:pt x="13" y="82"/>
                      </a:cubicBezTo>
                      <a:cubicBezTo>
                        <a:pt x="13" y="82"/>
                        <a:pt x="13" y="82"/>
                        <a:pt x="13" y="82"/>
                      </a:cubicBezTo>
                      <a:moveTo>
                        <a:pt x="16" y="77"/>
                      </a:moveTo>
                      <a:cubicBezTo>
                        <a:pt x="16" y="77"/>
                        <a:pt x="15" y="77"/>
                        <a:pt x="15" y="78"/>
                      </a:cubicBezTo>
                      <a:cubicBezTo>
                        <a:pt x="15" y="78"/>
                        <a:pt x="15" y="78"/>
                        <a:pt x="15" y="78"/>
                      </a:cubicBezTo>
                      <a:cubicBezTo>
                        <a:pt x="16" y="77"/>
                        <a:pt x="16" y="77"/>
                        <a:pt x="16" y="77"/>
                      </a:cubicBezTo>
                      <a:cubicBezTo>
                        <a:pt x="16" y="77"/>
                        <a:pt x="16" y="77"/>
                        <a:pt x="16" y="77"/>
                      </a:cubicBezTo>
                      <a:moveTo>
                        <a:pt x="19" y="71"/>
                      </a:moveTo>
                      <a:cubicBezTo>
                        <a:pt x="19" y="72"/>
                        <a:pt x="18" y="74"/>
                        <a:pt x="17" y="75"/>
                      </a:cubicBezTo>
                      <a:cubicBezTo>
                        <a:pt x="17" y="75"/>
                        <a:pt x="17" y="75"/>
                        <a:pt x="17" y="75"/>
                      </a:cubicBezTo>
                      <a:cubicBezTo>
                        <a:pt x="18" y="74"/>
                        <a:pt x="19" y="72"/>
                        <a:pt x="20" y="71"/>
                      </a:cubicBezTo>
                      <a:cubicBezTo>
                        <a:pt x="20" y="71"/>
                        <a:pt x="20" y="71"/>
                        <a:pt x="19" y="71"/>
                      </a:cubicBezTo>
                      <a:moveTo>
                        <a:pt x="21" y="68"/>
                      </a:moveTo>
                      <a:cubicBezTo>
                        <a:pt x="21" y="68"/>
                        <a:pt x="21" y="69"/>
                        <a:pt x="20" y="69"/>
                      </a:cubicBezTo>
                      <a:cubicBezTo>
                        <a:pt x="20" y="69"/>
                        <a:pt x="20" y="69"/>
                        <a:pt x="21" y="69"/>
                      </a:cubicBezTo>
                      <a:cubicBezTo>
                        <a:pt x="21" y="69"/>
                        <a:pt x="21" y="68"/>
                        <a:pt x="21" y="68"/>
                      </a:cubicBezTo>
                      <a:cubicBezTo>
                        <a:pt x="21" y="68"/>
                        <a:pt x="21" y="68"/>
                        <a:pt x="21" y="68"/>
                      </a:cubicBezTo>
                      <a:moveTo>
                        <a:pt x="22" y="66"/>
                      </a:moveTo>
                      <a:cubicBezTo>
                        <a:pt x="22" y="66"/>
                        <a:pt x="22" y="66"/>
                        <a:pt x="22" y="66"/>
                      </a:cubicBezTo>
                      <a:cubicBezTo>
                        <a:pt x="22" y="66"/>
                        <a:pt x="22" y="67"/>
                        <a:pt x="22" y="67"/>
                      </a:cubicBezTo>
                      <a:cubicBezTo>
                        <a:pt x="22" y="66"/>
                        <a:pt x="22" y="66"/>
                        <a:pt x="22" y="66"/>
                      </a:cubicBezTo>
                      <a:cubicBezTo>
                        <a:pt x="22" y="66"/>
                        <a:pt x="22" y="66"/>
                        <a:pt x="22" y="66"/>
                      </a:cubicBezTo>
                      <a:moveTo>
                        <a:pt x="23" y="65"/>
                      </a:moveTo>
                      <a:cubicBezTo>
                        <a:pt x="23" y="65"/>
                        <a:pt x="23" y="66"/>
                        <a:pt x="22" y="66"/>
                      </a:cubicBezTo>
                      <a:cubicBezTo>
                        <a:pt x="23" y="66"/>
                        <a:pt x="23" y="66"/>
                        <a:pt x="23" y="66"/>
                      </a:cubicBezTo>
                      <a:cubicBezTo>
                        <a:pt x="23" y="66"/>
                        <a:pt x="23" y="66"/>
                        <a:pt x="23" y="65"/>
                      </a:cubicBezTo>
                      <a:cubicBezTo>
                        <a:pt x="23" y="65"/>
                        <a:pt x="23" y="65"/>
                        <a:pt x="23" y="65"/>
                      </a:cubicBezTo>
                      <a:moveTo>
                        <a:pt x="27" y="58"/>
                      </a:moveTo>
                      <a:cubicBezTo>
                        <a:pt x="26" y="60"/>
                        <a:pt x="24" y="62"/>
                        <a:pt x="23" y="65"/>
                      </a:cubicBezTo>
                      <a:cubicBezTo>
                        <a:pt x="23" y="65"/>
                        <a:pt x="23" y="65"/>
                        <a:pt x="23" y="65"/>
                      </a:cubicBezTo>
                      <a:cubicBezTo>
                        <a:pt x="25" y="63"/>
                        <a:pt x="26" y="60"/>
                        <a:pt x="28" y="58"/>
                      </a:cubicBezTo>
                      <a:cubicBezTo>
                        <a:pt x="27" y="58"/>
                        <a:pt x="27" y="58"/>
                        <a:pt x="27" y="58"/>
                      </a:cubicBezTo>
                      <a:moveTo>
                        <a:pt x="28" y="57"/>
                      </a:moveTo>
                      <a:cubicBezTo>
                        <a:pt x="28" y="57"/>
                        <a:pt x="27" y="57"/>
                        <a:pt x="27" y="57"/>
                      </a:cubicBezTo>
                      <a:cubicBezTo>
                        <a:pt x="27" y="57"/>
                        <a:pt x="28" y="58"/>
                        <a:pt x="28" y="58"/>
                      </a:cubicBezTo>
                      <a:cubicBezTo>
                        <a:pt x="28" y="57"/>
                        <a:pt x="28" y="57"/>
                        <a:pt x="28" y="57"/>
                      </a:cubicBezTo>
                      <a:cubicBezTo>
                        <a:pt x="28" y="57"/>
                        <a:pt x="28" y="57"/>
                        <a:pt x="28" y="57"/>
                      </a:cubicBezTo>
                      <a:moveTo>
                        <a:pt x="29" y="54"/>
                      </a:moveTo>
                      <a:cubicBezTo>
                        <a:pt x="29" y="55"/>
                        <a:pt x="29" y="55"/>
                        <a:pt x="29" y="55"/>
                      </a:cubicBezTo>
                      <a:cubicBezTo>
                        <a:pt x="29" y="55"/>
                        <a:pt x="29" y="55"/>
                        <a:pt x="29" y="55"/>
                      </a:cubicBezTo>
                      <a:cubicBezTo>
                        <a:pt x="29" y="55"/>
                        <a:pt x="29" y="55"/>
                        <a:pt x="29" y="55"/>
                      </a:cubicBezTo>
                      <a:cubicBezTo>
                        <a:pt x="29" y="55"/>
                        <a:pt x="29" y="55"/>
                        <a:pt x="29" y="54"/>
                      </a:cubicBezTo>
                      <a:moveTo>
                        <a:pt x="30" y="53"/>
                      </a:moveTo>
                      <a:cubicBezTo>
                        <a:pt x="30" y="53"/>
                        <a:pt x="30" y="53"/>
                        <a:pt x="30" y="53"/>
                      </a:cubicBezTo>
                      <a:cubicBezTo>
                        <a:pt x="30" y="53"/>
                        <a:pt x="30" y="53"/>
                        <a:pt x="30" y="53"/>
                      </a:cubicBezTo>
                      <a:cubicBezTo>
                        <a:pt x="30" y="53"/>
                        <a:pt x="30" y="53"/>
                        <a:pt x="31" y="53"/>
                      </a:cubicBezTo>
                      <a:cubicBezTo>
                        <a:pt x="30" y="53"/>
                        <a:pt x="30" y="53"/>
                        <a:pt x="30" y="53"/>
                      </a:cubicBezTo>
                      <a:moveTo>
                        <a:pt x="36" y="44"/>
                      </a:moveTo>
                      <a:cubicBezTo>
                        <a:pt x="34" y="46"/>
                        <a:pt x="32" y="49"/>
                        <a:pt x="31" y="52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3" y="50"/>
                        <a:pt x="34" y="47"/>
                        <a:pt x="36" y="44"/>
                      </a:cubicBezTo>
                      <a:cubicBezTo>
                        <a:pt x="36" y="44"/>
                        <a:pt x="36" y="44"/>
                        <a:pt x="36" y="44"/>
                      </a:cubicBezTo>
                      <a:moveTo>
                        <a:pt x="38" y="40"/>
                      </a:move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7" y="41"/>
                        <a:pt x="37" y="41"/>
                        <a:pt x="38" y="41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41"/>
                        <a:pt x="38" y="40"/>
                        <a:pt x="38" y="40"/>
                      </a:cubicBezTo>
                      <a:moveTo>
                        <a:pt x="39" y="39"/>
                      </a:moveTo>
                      <a:cubicBezTo>
                        <a:pt x="39" y="39"/>
                        <a:pt x="39" y="39"/>
                        <a:pt x="39" y="39"/>
                      </a:cubicBezTo>
                      <a:cubicBezTo>
                        <a:pt x="39" y="39"/>
                        <a:pt x="39" y="39"/>
                        <a:pt x="39" y="39"/>
                      </a:cubicBezTo>
                      <a:cubicBezTo>
                        <a:pt x="39" y="39"/>
                        <a:pt x="39" y="39"/>
                        <a:pt x="39" y="39"/>
                      </a:cubicBezTo>
                      <a:cubicBezTo>
                        <a:pt x="39" y="39"/>
                        <a:pt x="39" y="39"/>
                        <a:pt x="39" y="39"/>
                      </a:cubicBezTo>
                      <a:moveTo>
                        <a:pt x="40" y="36"/>
                      </a:moveTo>
                      <a:cubicBezTo>
                        <a:pt x="40" y="37"/>
                        <a:pt x="39" y="37"/>
                        <a:pt x="39" y="38"/>
                      </a:cubicBezTo>
                      <a:cubicBezTo>
                        <a:pt x="39" y="38"/>
                        <a:pt x="39" y="38"/>
                        <a:pt x="39" y="38"/>
                      </a:cubicBezTo>
                      <a:cubicBezTo>
                        <a:pt x="40" y="38"/>
                        <a:pt x="40" y="37"/>
                        <a:pt x="41" y="36"/>
                      </a:cubicBezTo>
                      <a:cubicBezTo>
                        <a:pt x="41" y="36"/>
                        <a:pt x="40" y="36"/>
                        <a:pt x="40" y="36"/>
                      </a:cubicBezTo>
                      <a:moveTo>
                        <a:pt x="41" y="35"/>
                      </a:moveTo>
                      <a:cubicBezTo>
                        <a:pt x="41" y="35"/>
                        <a:pt x="41" y="35"/>
                        <a:pt x="40" y="36"/>
                      </a:cubicBezTo>
                      <a:cubicBezTo>
                        <a:pt x="40" y="36"/>
                        <a:pt x="41" y="36"/>
                        <a:pt x="41" y="36"/>
                      </a:cubicBezTo>
                      <a:cubicBezTo>
                        <a:pt x="41" y="36"/>
                        <a:pt x="41" y="35"/>
                        <a:pt x="41" y="35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moveTo>
                        <a:pt x="43" y="32"/>
                      </a:moveTo>
                      <a:cubicBezTo>
                        <a:pt x="42" y="33"/>
                        <a:pt x="41" y="34"/>
                        <a:pt x="41" y="35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cubicBezTo>
                        <a:pt x="42" y="34"/>
                        <a:pt x="42" y="33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moveTo>
                        <a:pt x="45" y="28"/>
                      </a:moveTo>
                      <a:cubicBezTo>
                        <a:pt x="44" y="29"/>
                        <a:pt x="43" y="31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4" y="31"/>
                        <a:pt x="45" y="30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moveTo>
                        <a:pt x="48" y="23"/>
                      </a:moveTo>
                      <a:cubicBezTo>
                        <a:pt x="47" y="24"/>
                        <a:pt x="46" y="26"/>
                        <a:pt x="45" y="28"/>
                      </a:cubicBezTo>
                      <a:cubicBezTo>
                        <a:pt x="45" y="28"/>
                        <a:pt x="45" y="28"/>
                        <a:pt x="45" y="28"/>
                      </a:cubicBezTo>
                      <a:cubicBezTo>
                        <a:pt x="46" y="26"/>
                        <a:pt x="47" y="25"/>
                        <a:pt x="48" y="23"/>
                      </a:cubicBezTo>
                      <a:cubicBezTo>
                        <a:pt x="48" y="23"/>
                        <a:pt x="48" y="23"/>
                        <a:pt x="48" y="23"/>
                      </a:cubicBezTo>
                      <a:moveTo>
                        <a:pt x="50" y="20"/>
                      </a:moveTo>
                      <a:cubicBezTo>
                        <a:pt x="49" y="21"/>
                        <a:pt x="49" y="22"/>
                        <a:pt x="48" y="23"/>
                      </a:cubicBezTo>
                      <a:cubicBezTo>
                        <a:pt x="48" y="23"/>
                        <a:pt x="48" y="23"/>
                        <a:pt x="49" y="23"/>
                      </a:cubicBezTo>
                      <a:cubicBezTo>
                        <a:pt x="49" y="22"/>
                        <a:pt x="50" y="21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moveTo>
                        <a:pt x="50" y="19"/>
                      </a:move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19"/>
                        <a:pt x="50" y="19"/>
                        <a:pt x="51" y="19"/>
                      </a:cubicBezTo>
                      <a:cubicBezTo>
                        <a:pt x="51" y="19"/>
                        <a:pt x="51" y="19"/>
                        <a:pt x="51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moveTo>
                        <a:pt x="55" y="11"/>
                      </a:moveTo>
                      <a:cubicBezTo>
                        <a:pt x="54" y="13"/>
                        <a:pt x="52" y="16"/>
                        <a:pt x="51" y="19"/>
                      </a:cubicBezTo>
                      <a:cubicBezTo>
                        <a:pt x="51" y="19"/>
                        <a:pt x="51" y="19"/>
                        <a:pt x="51" y="19"/>
                      </a:cubicBezTo>
                      <a:cubicBezTo>
                        <a:pt x="52" y="16"/>
                        <a:pt x="54" y="14"/>
                        <a:pt x="55" y="11"/>
                      </a:cubicBezTo>
                      <a:cubicBezTo>
                        <a:pt x="55" y="11"/>
                        <a:pt x="55" y="11"/>
                        <a:pt x="55" y="11"/>
                      </a:cubicBezTo>
                      <a:moveTo>
                        <a:pt x="55" y="11"/>
                      </a:moveTo>
                      <a:cubicBezTo>
                        <a:pt x="55" y="11"/>
                        <a:pt x="55" y="11"/>
                        <a:pt x="55" y="11"/>
                      </a:cubicBezTo>
                      <a:cubicBezTo>
                        <a:pt x="55" y="11"/>
                        <a:pt x="56" y="11"/>
                        <a:pt x="56" y="11"/>
                      </a:cubicBezTo>
                      <a:cubicBezTo>
                        <a:pt x="56" y="11"/>
                        <a:pt x="56" y="11"/>
                        <a:pt x="56" y="11"/>
                      </a:cubicBezTo>
                      <a:cubicBezTo>
                        <a:pt x="56" y="11"/>
                        <a:pt x="55" y="11"/>
                        <a:pt x="55" y="11"/>
                      </a:cubicBezTo>
                      <a:moveTo>
                        <a:pt x="61" y="1"/>
                      </a:moveTo>
                      <a:cubicBezTo>
                        <a:pt x="59" y="4"/>
                        <a:pt x="57" y="7"/>
                        <a:pt x="55" y="10"/>
                      </a:cubicBezTo>
                      <a:cubicBezTo>
                        <a:pt x="55" y="11"/>
                        <a:pt x="56" y="11"/>
                        <a:pt x="56" y="11"/>
                      </a:cubicBezTo>
                      <a:cubicBezTo>
                        <a:pt x="58" y="8"/>
                        <a:pt x="60" y="4"/>
                        <a:pt x="61" y="1"/>
                      </a:cubicBezTo>
                      <a:cubicBezTo>
                        <a:pt x="61" y="1"/>
                        <a:pt x="61" y="1"/>
                        <a:pt x="61" y="1"/>
                      </a:cubicBezTo>
                      <a:moveTo>
                        <a:pt x="79" y="1"/>
                      </a:moveTo>
                      <a:cubicBezTo>
                        <a:pt x="79" y="2"/>
                        <a:pt x="78" y="3"/>
                        <a:pt x="78" y="4"/>
                      </a:cubicBezTo>
                      <a:cubicBezTo>
                        <a:pt x="78" y="4"/>
                        <a:pt x="78" y="4"/>
                        <a:pt x="78" y="4"/>
                      </a:cubicBezTo>
                      <a:cubicBezTo>
                        <a:pt x="79" y="3"/>
                        <a:pt x="80" y="2"/>
                        <a:pt x="80" y="1"/>
                      </a:cubicBezTo>
                      <a:cubicBezTo>
                        <a:pt x="80" y="1"/>
                        <a:pt x="80" y="1"/>
                        <a:pt x="79" y="1"/>
                      </a:cubicBezTo>
                      <a:moveTo>
                        <a:pt x="79" y="0"/>
                      </a:moveTo>
                      <a:cubicBezTo>
                        <a:pt x="78" y="1"/>
                        <a:pt x="77" y="2"/>
                        <a:pt x="77" y="3"/>
                      </a:cubicBezTo>
                      <a:cubicBezTo>
                        <a:pt x="77" y="3"/>
                        <a:pt x="77" y="3"/>
                        <a:pt x="77" y="4"/>
                      </a:cubicBezTo>
                      <a:cubicBezTo>
                        <a:pt x="78" y="2"/>
                        <a:pt x="78" y="1"/>
                        <a:pt x="79" y="0"/>
                      </a:cubicBezTo>
                      <a:cubicBezTo>
                        <a:pt x="79" y="0"/>
                        <a:pt x="79" y="0"/>
                        <a:pt x="79" y="0"/>
                      </a:cubicBezTo>
                      <a:moveTo>
                        <a:pt x="120" y="0"/>
                      </a:moveTo>
                      <a:cubicBezTo>
                        <a:pt x="120" y="0"/>
                        <a:pt x="120" y="0"/>
                        <a:pt x="120" y="0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20" y="2"/>
                        <a:pt x="121" y="2"/>
                        <a:pt x="122" y="3"/>
                      </a:cubicBezTo>
                      <a:cubicBezTo>
                        <a:pt x="123" y="2"/>
                        <a:pt x="123" y="2"/>
                        <a:pt x="123" y="2"/>
                      </a:cubicBezTo>
                      <a:cubicBezTo>
                        <a:pt x="123" y="2"/>
                        <a:pt x="123" y="2"/>
                        <a:pt x="123" y="2"/>
                      </a:cubicBezTo>
                      <a:cubicBezTo>
                        <a:pt x="122" y="1"/>
                        <a:pt x="121" y="1"/>
                        <a:pt x="120" y="0"/>
                      </a:cubicBezTo>
                      <a:moveTo>
                        <a:pt x="78" y="0"/>
                      </a:moveTo>
                      <a:cubicBezTo>
                        <a:pt x="77" y="1"/>
                        <a:pt x="77" y="2"/>
                        <a:pt x="76" y="3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7" y="3"/>
                        <a:pt x="77" y="3"/>
                        <a:pt x="77" y="2"/>
                      </a:cubicBezTo>
                      <a:cubicBezTo>
                        <a:pt x="77" y="1"/>
                        <a:pt x="78" y="1"/>
                        <a:pt x="78" y="0"/>
                      </a:cubicBezTo>
                      <a:cubicBezTo>
                        <a:pt x="78" y="0"/>
                        <a:pt x="78" y="0"/>
                        <a:pt x="7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1" name="Freeform 10074"/>
                <p:cNvSpPr>
                  <a:spLocks noEditPoints="1"/>
                </p:cNvSpPr>
                <p:nvPr/>
              </p:nvSpPr>
              <p:spPr bwMode="auto">
                <a:xfrm>
                  <a:off x="-151" y="3540"/>
                  <a:ext cx="14" cy="21"/>
                </a:xfrm>
                <a:custGeom>
                  <a:avLst/>
                  <a:gdLst>
                    <a:gd name="T0" fmla="*/ 1 w 6"/>
                    <a:gd name="T1" fmla="*/ 8 h 9"/>
                    <a:gd name="T2" fmla="*/ 0 w 6"/>
                    <a:gd name="T3" fmla="*/ 9 h 9"/>
                    <a:gd name="T4" fmla="*/ 1 w 6"/>
                    <a:gd name="T5" fmla="*/ 9 h 9"/>
                    <a:gd name="T6" fmla="*/ 1 w 6"/>
                    <a:gd name="T7" fmla="*/ 8 h 9"/>
                    <a:gd name="T8" fmla="*/ 1 w 6"/>
                    <a:gd name="T9" fmla="*/ 8 h 9"/>
                    <a:gd name="T10" fmla="*/ 6 w 6"/>
                    <a:gd name="T11" fmla="*/ 0 h 9"/>
                    <a:gd name="T12" fmla="*/ 6 w 6"/>
                    <a:gd name="T13" fmla="*/ 0 h 9"/>
                    <a:gd name="T14" fmla="*/ 6 w 6"/>
                    <a:gd name="T15" fmla="*/ 0 h 9"/>
                    <a:gd name="T16" fmla="*/ 6 w 6"/>
                    <a:gd name="T17" fmla="*/ 0 h 9"/>
                    <a:gd name="T18" fmla="*/ 6 w 6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9">
                      <a:moveTo>
                        <a:pt x="1" y="8"/>
                      </a:moveTo>
                      <a:cubicBezTo>
                        <a:pt x="0" y="8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1" y="9"/>
                      </a:cubicBez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2" name="Freeform 10075"/>
                <p:cNvSpPr>
                  <a:spLocks/>
                </p:cNvSpPr>
                <p:nvPr/>
              </p:nvSpPr>
              <p:spPr bwMode="auto">
                <a:xfrm>
                  <a:off x="-132" y="3528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3" name="Freeform 10076"/>
                <p:cNvSpPr>
                  <a:spLocks/>
                </p:cNvSpPr>
                <p:nvPr/>
              </p:nvSpPr>
              <p:spPr bwMode="auto">
                <a:xfrm>
                  <a:off x="-130" y="3526"/>
                  <a:ext cx="0" cy="2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4" name="Freeform 10077"/>
                <p:cNvSpPr>
                  <a:spLocks noEditPoints="1"/>
                </p:cNvSpPr>
                <p:nvPr/>
              </p:nvSpPr>
              <p:spPr bwMode="auto">
                <a:xfrm>
                  <a:off x="-125" y="3512"/>
                  <a:ext cx="5" cy="7"/>
                </a:xfrm>
                <a:custGeom>
                  <a:avLst/>
                  <a:gdLst>
                    <a:gd name="T0" fmla="*/ 0 w 2"/>
                    <a:gd name="T1" fmla="*/ 3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3 h 3"/>
                    <a:gd name="T8" fmla="*/ 0 w 2"/>
                    <a:gd name="T9" fmla="*/ 3 h 3"/>
                    <a:gd name="T10" fmla="*/ 2 w 2"/>
                    <a:gd name="T11" fmla="*/ 0 h 3"/>
                    <a:gd name="T12" fmla="*/ 2 w 2"/>
                    <a:gd name="T13" fmla="*/ 0 h 3"/>
                    <a:gd name="T14" fmla="*/ 2 w 2"/>
                    <a:gd name="T15" fmla="*/ 0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5" name="Oval 10078"/>
                <p:cNvSpPr>
                  <a:spLocks noChangeArrowheads="1"/>
                </p:cNvSpPr>
                <p:nvPr/>
              </p:nvSpPr>
              <p:spPr bwMode="auto">
                <a:xfrm>
                  <a:off x="-115" y="3502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6" name="Freeform 10079"/>
                <p:cNvSpPr>
                  <a:spLocks/>
                </p:cNvSpPr>
                <p:nvPr/>
              </p:nvSpPr>
              <p:spPr bwMode="auto">
                <a:xfrm>
                  <a:off x="-127" y="3521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7" name="Freeform 10080"/>
                <p:cNvSpPr>
                  <a:spLocks noEditPoints="1"/>
                </p:cNvSpPr>
                <p:nvPr/>
              </p:nvSpPr>
              <p:spPr bwMode="auto">
                <a:xfrm>
                  <a:off x="-108" y="3481"/>
                  <a:ext cx="7" cy="9"/>
                </a:xfrm>
                <a:custGeom>
                  <a:avLst/>
                  <a:gdLst>
                    <a:gd name="T0" fmla="*/ 0 w 3"/>
                    <a:gd name="T1" fmla="*/ 4 h 4"/>
                    <a:gd name="T2" fmla="*/ 0 w 3"/>
                    <a:gd name="T3" fmla="*/ 4 h 4"/>
                    <a:gd name="T4" fmla="*/ 0 w 3"/>
                    <a:gd name="T5" fmla="*/ 4 h 4"/>
                    <a:gd name="T6" fmla="*/ 1 w 3"/>
                    <a:gd name="T7" fmla="*/ 4 h 4"/>
                    <a:gd name="T8" fmla="*/ 0 w 3"/>
                    <a:gd name="T9" fmla="*/ 4 h 4"/>
                    <a:gd name="T10" fmla="*/ 2 w 3"/>
                    <a:gd name="T11" fmla="*/ 0 h 4"/>
                    <a:gd name="T12" fmla="*/ 2 w 3"/>
                    <a:gd name="T13" fmla="*/ 1 h 4"/>
                    <a:gd name="T14" fmla="*/ 2 w 3"/>
                    <a:gd name="T15" fmla="*/ 1 h 4"/>
                    <a:gd name="T16" fmla="*/ 3 w 3"/>
                    <a:gd name="T17" fmla="*/ 0 h 4"/>
                    <a:gd name="T18" fmla="*/ 2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1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8" name="Freeform 10081"/>
                <p:cNvSpPr>
                  <a:spLocks noEditPoints="1"/>
                </p:cNvSpPr>
                <p:nvPr/>
              </p:nvSpPr>
              <p:spPr bwMode="auto">
                <a:xfrm>
                  <a:off x="-104" y="3481"/>
                  <a:ext cx="3" cy="2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0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19" name="Freeform 10082"/>
                <p:cNvSpPr>
                  <a:spLocks noEditPoints="1"/>
                </p:cNvSpPr>
                <p:nvPr/>
              </p:nvSpPr>
              <p:spPr bwMode="auto">
                <a:xfrm>
                  <a:off x="-92" y="3460"/>
                  <a:ext cx="3" cy="2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  <a:gd name="T12" fmla="*/ 0 w 1"/>
                    <a:gd name="T13" fmla="*/ 1 h 1"/>
                    <a:gd name="T14" fmla="*/ 1 w 1"/>
                    <a:gd name="T15" fmla="*/ 1 h 1"/>
                    <a:gd name="T16" fmla="*/ 1 w 1"/>
                    <a:gd name="T17" fmla="*/ 1 h 1"/>
                    <a:gd name="T18" fmla="*/ 0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0" name="Freeform 10083"/>
                <p:cNvSpPr>
                  <a:spLocks/>
                </p:cNvSpPr>
                <p:nvPr/>
              </p:nvSpPr>
              <p:spPr bwMode="auto">
                <a:xfrm>
                  <a:off x="-174" y="3599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1" name="Freeform 10084"/>
                <p:cNvSpPr>
                  <a:spLocks noEditPoints="1"/>
                </p:cNvSpPr>
                <p:nvPr/>
              </p:nvSpPr>
              <p:spPr bwMode="auto">
                <a:xfrm>
                  <a:off x="-226" y="3526"/>
                  <a:ext cx="96" cy="163"/>
                </a:xfrm>
                <a:custGeom>
                  <a:avLst/>
                  <a:gdLst>
                    <a:gd name="T0" fmla="*/ 0 w 41"/>
                    <a:gd name="T1" fmla="*/ 69 h 69"/>
                    <a:gd name="T2" fmla="*/ 2 w 41"/>
                    <a:gd name="T3" fmla="*/ 65 h 69"/>
                    <a:gd name="T4" fmla="*/ 8 w 41"/>
                    <a:gd name="T5" fmla="*/ 55 h 69"/>
                    <a:gd name="T6" fmla="*/ 12 w 41"/>
                    <a:gd name="T7" fmla="*/ 48 h 69"/>
                    <a:gd name="T8" fmla="*/ 14 w 41"/>
                    <a:gd name="T9" fmla="*/ 45 h 69"/>
                    <a:gd name="T10" fmla="*/ 14 w 41"/>
                    <a:gd name="T11" fmla="*/ 46 h 69"/>
                    <a:gd name="T12" fmla="*/ 14 w 41"/>
                    <a:gd name="T13" fmla="*/ 45 h 69"/>
                    <a:gd name="T14" fmla="*/ 15 w 41"/>
                    <a:gd name="T15" fmla="*/ 44 h 69"/>
                    <a:gd name="T16" fmla="*/ 17 w 41"/>
                    <a:gd name="T17" fmla="*/ 40 h 69"/>
                    <a:gd name="T18" fmla="*/ 19 w 41"/>
                    <a:gd name="T19" fmla="*/ 37 h 69"/>
                    <a:gd name="T20" fmla="*/ 18 w 41"/>
                    <a:gd name="T21" fmla="*/ 39 h 69"/>
                    <a:gd name="T22" fmla="*/ 19 w 41"/>
                    <a:gd name="T23" fmla="*/ 37 h 69"/>
                    <a:gd name="T24" fmla="*/ 21 w 41"/>
                    <a:gd name="T25" fmla="*/ 33 h 69"/>
                    <a:gd name="T26" fmla="*/ 22 w 41"/>
                    <a:gd name="T27" fmla="*/ 32 h 69"/>
                    <a:gd name="T28" fmla="*/ 24 w 41"/>
                    <a:gd name="T29" fmla="*/ 28 h 69"/>
                    <a:gd name="T30" fmla="*/ 23 w 41"/>
                    <a:gd name="T31" fmla="*/ 30 h 69"/>
                    <a:gd name="T32" fmla="*/ 24 w 41"/>
                    <a:gd name="T33" fmla="*/ 28 h 69"/>
                    <a:gd name="T34" fmla="*/ 24 w 41"/>
                    <a:gd name="T35" fmla="*/ 28 h 69"/>
                    <a:gd name="T36" fmla="*/ 25 w 41"/>
                    <a:gd name="T37" fmla="*/ 28 h 69"/>
                    <a:gd name="T38" fmla="*/ 25 w 41"/>
                    <a:gd name="T39" fmla="*/ 27 h 69"/>
                    <a:gd name="T40" fmla="*/ 25 w 41"/>
                    <a:gd name="T41" fmla="*/ 27 h 69"/>
                    <a:gd name="T42" fmla="*/ 25 w 41"/>
                    <a:gd name="T43" fmla="*/ 27 h 69"/>
                    <a:gd name="T44" fmla="*/ 29 w 41"/>
                    <a:gd name="T45" fmla="*/ 20 h 69"/>
                    <a:gd name="T46" fmla="*/ 30 w 41"/>
                    <a:gd name="T47" fmla="*/ 20 h 69"/>
                    <a:gd name="T48" fmla="*/ 31 w 41"/>
                    <a:gd name="T49" fmla="*/ 17 h 69"/>
                    <a:gd name="T50" fmla="*/ 30 w 41"/>
                    <a:gd name="T51" fmla="*/ 19 h 69"/>
                    <a:gd name="T52" fmla="*/ 31 w 41"/>
                    <a:gd name="T53" fmla="*/ 17 h 69"/>
                    <a:gd name="T54" fmla="*/ 31 w 41"/>
                    <a:gd name="T55" fmla="*/ 16 h 69"/>
                    <a:gd name="T56" fmla="*/ 32 w 41"/>
                    <a:gd name="T57" fmla="*/ 15 h 69"/>
                    <a:gd name="T58" fmla="*/ 39 w 41"/>
                    <a:gd name="T59" fmla="*/ 3 h 69"/>
                    <a:gd name="T60" fmla="*/ 38 w 41"/>
                    <a:gd name="T61" fmla="*/ 6 h 69"/>
                    <a:gd name="T62" fmla="*/ 39 w 41"/>
                    <a:gd name="T63" fmla="*/ 3 h 69"/>
                    <a:gd name="T64" fmla="*/ 40 w 41"/>
                    <a:gd name="T65" fmla="*/ 2 h 69"/>
                    <a:gd name="T66" fmla="*/ 41 w 41"/>
                    <a:gd name="T67" fmla="*/ 1 h 69"/>
                    <a:gd name="T68" fmla="*/ 41 w 41"/>
                    <a:gd name="T69" fmla="*/ 0 h 69"/>
                    <a:gd name="T70" fmla="*/ 41 w 41"/>
                    <a:gd name="T71" fmla="*/ 1 h 69"/>
                    <a:gd name="T72" fmla="*/ 41 w 41"/>
                    <a:gd name="T73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41" h="69">
                      <a:moveTo>
                        <a:pt x="2" y="65"/>
                      </a:moveTo>
                      <a:cubicBezTo>
                        <a:pt x="2" y="66"/>
                        <a:pt x="1" y="68"/>
                        <a:pt x="0" y="69"/>
                      </a:cubicBezTo>
                      <a:cubicBezTo>
                        <a:pt x="1" y="68"/>
                        <a:pt x="2" y="66"/>
                        <a:pt x="2" y="65"/>
                      </a:cubicBezTo>
                      <a:cubicBezTo>
                        <a:pt x="2" y="65"/>
                        <a:pt x="2" y="65"/>
                        <a:pt x="2" y="65"/>
                      </a:cubicBezTo>
                      <a:moveTo>
                        <a:pt x="12" y="48"/>
                      </a:moveTo>
                      <a:cubicBezTo>
                        <a:pt x="11" y="50"/>
                        <a:pt x="10" y="53"/>
                        <a:pt x="8" y="55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10" y="53"/>
                        <a:pt x="11" y="50"/>
                        <a:pt x="12" y="48"/>
                      </a:cubicBezTo>
                      <a:cubicBezTo>
                        <a:pt x="12" y="48"/>
                        <a:pt x="12" y="48"/>
                        <a:pt x="12" y="48"/>
                      </a:cubicBezTo>
                      <a:moveTo>
                        <a:pt x="14" y="45"/>
                      </a:moveTo>
                      <a:cubicBezTo>
                        <a:pt x="14" y="45"/>
                        <a:pt x="14" y="45"/>
                        <a:pt x="14" y="46"/>
                      </a:cubicBezTo>
                      <a:cubicBezTo>
                        <a:pt x="14" y="46"/>
                        <a:pt x="14" y="46"/>
                        <a:pt x="14" y="46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4" y="45"/>
                        <a:pt x="14" y="45"/>
                      </a:cubicBezTo>
                      <a:moveTo>
                        <a:pt x="17" y="40"/>
                      </a:moveTo>
                      <a:cubicBezTo>
                        <a:pt x="16" y="41"/>
                        <a:pt x="16" y="42"/>
                        <a:pt x="15" y="44"/>
                      </a:cubicBezTo>
                      <a:cubicBezTo>
                        <a:pt x="15" y="44"/>
                        <a:pt x="15" y="44"/>
                        <a:pt x="15" y="44"/>
                      </a:cubicBezTo>
                      <a:cubicBezTo>
                        <a:pt x="16" y="42"/>
                        <a:pt x="17" y="41"/>
                        <a:pt x="17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moveTo>
                        <a:pt x="19" y="37"/>
                      </a:moveTo>
                      <a:cubicBezTo>
                        <a:pt x="18" y="38"/>
                        <a:pt x="18" y="38"/>
                        <a:pt x="18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38"/>
                        <a:pt x="19" y="38"/>
                        <a:pt x="19" y="37"/>
                      </a:cubicBezTo>
                      <a:cubicBezTo>
                        <a:pt x="19" y="37"/>
                        <a:pt x="19" y="37"/>
                        <a:pt x="19" y="37"/>
                      </a:cubicBezTo>
                      <a:moveTo>
                        <a:pt x="22" y="32"/>
                      </a:moveTo>
                      <a:cubicBezTo>
                        <a:pt x="22" y="32"/>
                        <a:pt x="22" y="32"/>
                        <a:pt x="21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2" y="33"/>
                        <a:pt x="22" y="32"/>
                        <a:pt x="22" y="32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moveTo>
                        <a:pt x="24" y="28"/>
                      </a:moveTo>
                      <a:cubicBezTo>
                        <a:pt x="24" y="29"/>
                        <a:pt x="23" y="29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24" y="29"/>
                        <a:pt x="24" y="28"/>
                        <a:pt x="24" y="28"/>
                      </a:cubicBezTo>
                      <a:moveTo>
                        <a:pt x="24" y="28"/>
                      </a:moveTo>
                      <a:cubicBezTo>
                        <a:pt x="24" y="28"/>
                        <a:pt x="24" y="28"/>
                        <a:pt x="24" y="28"/>
                      </a:cubicBezTo>
                      <a:cubicBezTo>
                        <a:pt x="24" y="28"/>
                        <a:pt x="24" y="28"/>
                        <a:pt x="24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8"/>
                        <a:pt x="25" y="28"/>
                        <a:pt x="24" y="28"/>
                      </a:cubicBezTo>
                      <a:moveTo>
                        <a:pt x="25" y="27"/>
                      </a:move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moveTo>
                        <a:pt x="29" y="19"/>
                      </a:moveTo>
                      <a:cubicBezTo>
                        <a:pt x="29" y="19"/>
                        <a:pt x="29" y="20"/>
                        <a:pt x="29" y="20"/>
                      </a:cubicBezTo>
                      <a:cubicBezTo>
                        <a:pt x="29" y="20"/>
                        <a:pt x="29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29" y="19"/>
                        <a:pt x="29" y="19"/>
                      </a:cubicBezTo>
                      <a:moveTo>
                        <a:pt x="31" y="17"/>
                      </a:moveTo>
                      <a:cubicBezTo>
                        <a:pt x="31" y="17"/>
                        <a:pt x="30" y="18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8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moveTo>
                        <a:pt x="32" y="15"/>
                      </a:moveTo>
                      <a:cubicBezTo>
                        <a:pt x="32" y="15"/>
                        <a:pt x="31" y="16"/>
                        <a:pt x="31" y="16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6"/>
                        <a:pt x="32" y="16"/>
                        <a:pt x="32" y="15"/>
                      </a:cubicBezTo>
                      <a:cubicBezTo>
                        <a:pt x="32" y="15"/>
                        <a:pt x="32" y="15"/>
                        <a:pt x="32" y="15"/>
                      </a:cubicBezTo>
                      <a:moveTo>
                        <a:pt x="39" y="3"/>
                      </a:moveTo>
                      <a:cubicBezTo>
                        <a:pt x="39" y="4"/>
                        <a:pt x="38" y="5"/>
                        <a:pt x="38" y="6"/>
                      </a:cubicBezTo>
                      <a:cubicBezTo>
                        <a:pt x="38" y="6"/>
                        <a:pt x="38" y="6"/>
                        <a:pt x="38" y="6"/>
                      </a:cubicBezTo>
                      <a:cubicBezTo>
                        <a:pt x="39" y="5"/>
                        <a:pt x="39" y="4"/>
                        <a:pt x="40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moveTo>
                        <a:pt x="40" y="1"/>
                      </a:moveTo>
                      <a:cubicBezTo>
                        <a:pt x="40" y="1"/>
                        <a:pt x="40" y="2"/>
                        <a:pt x="40" y="2"/>
                      </a:cubicBezTo>
                      <a:cubicBezTo>
                        <a:pt x="40" y="2"/>
                        <a:pt x="40" y="3"/>
                        <a:pt x="40" y="3"/>
                      </a:cubicBezTo>
                      <a:cubicBezTo>
                        <a:pt x="40" y="2"/>
                        <a:pt x="40" y="2"/>
                        <a:pt x="41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moveTo>
                        <a:pt x="41" y="0"/>
                      </a:moveTo>
                      <a:cubicBezTo>
                        <a:pt x="41" y="0"/>
                        <a:pt x="41" y="0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1"/>
                        <a:pt x="41" y="1"/>
                        <a:pt x="41" y="1"/>
                      </a:cubicBezTo>
                      <a:cubicBezTo>
                        <a:pt x="41" y="0"/>
                        <a:pt x="41" y="0"/>
                        <a:pt x="4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2" name="Freeform 10085"/>
                <p:cNvSpPr>
                  <a:spLocks noEditPoints="1"/>
                </p:cNvSpPr>
                <p:nvPr/>
              </p:nvSpPr>
              <p:spPr bwMode="auto">
                <a:xfrm>
                  <a:off x="-380" y="3438"/>
                  <a:ext cx="350" cy="496"/>
                </a:xfrm>
                <a:custGeom>
                  <a:avLst/>
                  <a:gdLst>
                    <a:gd name="T0" fmla="*/ 32 w 148"/>
                    <a:gd name="T1" fmla="*/ 201 h 210"/>
                    <a:gd name="T2" fmla="*/ 24 w 148"/>
                    <a:gd name="T3" fmla="*/ 198 h 210"/>
                    <a:gd name="T4" fmla="*/ 14 w 148"/>
                    <a:gd name="T5" fmla="*/ 198 h 210"/>
                    <a:gd name="T6" fmla="*/ 33 w 148"/>
                    <a:gd name="T7" fmla="*/ 201 h 210"/>
                    <a:gd name="T8" fmla="*/ 14 w 148"/>
                    <a:gd name="T9" fmla="*/ 192 h 210"/>
                    <a:gd name="T10" fmla="*/ 34 w 148"/>
                    <a:gd name="T11" fmla="*/ 187 h 210"/>
                    <a:gd name="T12" fmla="*/ 45 w 148"/>
                    <a:gd name="T13" fmla="*/ 184 h 210"/>
                    <a:gd name="T14" fmla="*/ 33 w 148"/>
                    <a:gd name="T15" fmla="*/ 178 h 210"/>
                    <a:gd name="T16" fmla="*/ 26 w 148"/>
                    <a:gd name="T17" fmla="*/ 174 h 210"/>
                    <a:gd name="T18" fmla="*/ 51 w 148"/>
                    <a:gd name="T19" fmla="*/ 172 h 210"/>
                    <a:gd name="T20" fmla="*/ 31 w 148"/>
                    <a:gd name="T21" fmla="*/ 169 h 210"/>
                    <a:gd name="T22" fmla="*/ 30 w 148"/>
                    <a:gd name="T23" fmla="*/ 167 h 210"/>
                    <a:gd name="T24" fmla="*/ 43 w 148"/>
                    <a:gd name="T25" fmla="*/ 166 h 210"/>
                    <a:gd name="T26" fmla="*/ 39 w 148"/>
                    <a:gd name="T27" fmla="*/ 164 h 210"/>
                    <a:gd name="T28" fmla="*/ 49 w 148"/>
                    <a:gd name="T29" fmla="*/ 161 h 210"/>
                    <a:gd name="T30" fmla="*/ 48 w 148"/>
                    <a:gd name="T31" fmla="*/ 161 h 210"/>
                    <a:gd name="T32" fmla="*/ 48 w 148"/>
                    <a:gd name="T33" fmla="*/ 159 h 210"/>
                    <a:gd name="T34" fmla="*/ 51 w 148"/>
                    <a:gd name="T35" fmla="*/ 158 h 210"/>
                    <a:gd name="T36" fmla="*/ 49 w 148"/>
                    <a:gd name="T37" fmla="*/ 157 h 210"/>
                    <a:gd name="T38" fmla="*/ 47 w 148"/>
                    <a:gd name="T39" fmla="*/ 156 h 210"/>
                    <a:gd name="T40" fmla="*/ 58 w 148"/>
                    <a:gd name="T41" fmla="*/ 154 h 210"/>
                    <a:gd name="T42" fmla="*/ 44 w 148"/>
                    <a:gd name="T43" fmla="*/ 154 h 210"/>
                    <a:gd name="T44" fmla="*/ 65 w 148"/>
                    <a:gd name="T45" fmla="*/ 149 h 210"/>
                    <a:gd name="T46" fmla="*/ 59 w 148"/>
                    <a:gd name="T47" fmla="*/ 146 h 210"/>
                    <a:gd name="T48" fmla="*/ 65 w 148"/>
                    <a:gd name="T49" fmla="*/ 143 h 210"/>
                    <a:gd name="T50" fmla="*/ 52 w 148"/>
                    <a:gd name="T51" fmla="*/ 141 h 210"/>
                    <a:gd name="T52" fmla="*/ 67 w 148"/>
                    <a:gd name="T53" fmla="*/ 133 h 210"/>
                    <a:gd name="T54" fmla="*/ 64 w 148"/>
                    <a:gd name="T55" fmla="*/ 129 h 210"/>
                    <a:gd name="T56" fmla="*/ 77 w 148"/>
                    <a:gd name="T57" fmla="*/ 118 h 210"/>
                    <a:gd name="T58" fmla="*/ 89 w 148"/>
                    <a:gd name="T59" fmla="*/ 101 h 210"/>
                    <a:gd name="T60" fmla="*/ 73 w 148"/>
                    <a:gd name="T61" fmla="*/ 105 h 210"/>
                    <a:gd name="T62" fmla="*/ 91 w 148"/>
                    <a:gd name="T63" fmla="*/ 90 h 210"/>
                    <a:gd name="T64" fmla="*/ 99 w 148"/>
                    <a:gd name="T65" fmla="*/ 85 h 210"/>
                    <a:gd name="T66" fmla="*/ 94 w 148"/>
                    <a:gd name="T67" fmla="*/ 84 h 210"/>
                    <a:gd name="T68" fmla="*/ 99 w 148"/>
                    <a:gd name="T69" fmla="*/ 77 h 210"/>
                    <a:gd name="T70" fmla="*/ 102 w 148"/>
                    <a:gd name="T71" fmla="*/ 75 h 210"/>
                    <a:gd name="T72" fmla="*/ 99 w 148"/>
                    <a:gd name="T73" fmla="*/ 75 h 210"/>
                    <a:gd name="T74" fmla="*/ 101 w 148"/>
                    <a:gd name="T75" fmla="*/ 72 h 210"/>
                    <a:gd name="T76" fmla="*/ 93 w 148"/>
                    <a:gd name="T77" fmla="*/ 67 h 210"/>
                    <a:gd name="T78" fmla="*/ 112 w 148"/>
                    <a:gd name="T79" fmla="*/ 68 h 210"/>
                    <a:gd name="T80" fmla="*/ 109 w 148"/>
                    <a:gd name="T81" fmla="*/ 65 h 210"/>
                    <a:gd name="T82" fmla="*/ 111 w 148"/>
                    <a:gd name="T83" fmla="*/ 63 h 210"/>
                    <a:gd name="T84" fmla="*/ 107 w 148"/>
                    <a:gd name="T85" fmla="*/ 60 h 210"/>
                    <a:gd name="T86" fmla="*/ 95 w 148"/>
                    <a:gd name="T87" fmla="*/ 57 h 210"/>
                    <a:gd name="T88" fmla="*/ 117 w 148"/>
                    <a:gd name="T89" fmla="*/ 52 h 210"/>
                    <a:gd name="T90" fmla="*/ 118 w 148"/>
                    <a:gd name="T91" fmla="*/ 47 h 210"/>
                    <a:gd name="T92" fmla="*/ 118 w 148"/>
                    <a:gd name="T93" fmla="*/ 45 h 210"/>
                    <a:gd name="T94" fmla="*/ 126 w 148"/>
                    <a:gd name="T95" fmla="*/ 45 h 210"/>
                    <a:gd name="T96" fmla="*/ 118 w 148"/>
                    <a:gd name="T97" fmla="*/ 41 h 210"/>
                    <a:gd name="T98" fmla="*/ 120 w 148"/>
                    <a:gd name="T99" fmla="*/ 41 h 210"/>
                    <a:gd name="T100" fmla="*/ 127 w 148"/>
                    <a:gd name="T101" fmla="*/ 36 h 210"/>
                    <a:gd name="T102" fmla="*/ 122 w 148"/>
                    <a:gd name="T103" fmla="*/ 33 h 210"/>
                    <a:gd name="T104" fmla="*/ 128 w 148"/>
                    <a:gd name="T105" fmla="*/ 30 h 210"/>
                    <a:gd name="T106" fmla="*/ 133 w 148"/>
                    <a:gd name="T107" fmla="*/ 28 h 210"/>
                    <a:gd name="T108" fmla="*/ 131 w 148"/>
                    <a:gd name="T109" fmla="*/ 27 h 210"/>
                    <a:gd name="T110" fmla="*/ 130 w 148"/>
                    <a:gd name="T111" fmla="*/ 26 h 210"/>
                    <a:gd name="T112" fmla="*/ 129 w 148"/>
                    <a:gd name="T113" fmla="*/ 24 h 210"/>
                    <a:gd name="T114" fmla="*/ 139 w 148"/>
                    <a:gd name="T115" fmla="*/ 19 h 210"/>
                    <a:gd name="T116" fmla="*/ 137 w 148"/>
                    <a:gd name="T117" fmla="*/ 18 h 210"/>
                    <a:gd name="T118" fmla="*/ 134 w 148"/>
                    <a:gd name="T119" fmla="*/ 17 h 210"/>
                    <a:gd name="T120" fmla="*/ 144 w 148"/>
                    <a:gd name="T121" fmla="*/ 10 h 210"/>
                    <a:gd name="T122" fmla="*/ 135 w 148"/>
                    <a:gd name="T123" fmla="*/ 17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48" h="210">
                      <a:moveTo>
                        <a:pt x="7" y="203"/>
                      </a:moveTo>
                      <a:cubicBezTo>
                        <a:pt x="6" y="204"/>
                        <a:pt x="5" y="206"/>
                        <a:pt x="4" y="207"/>
                      </a:cubicBezTo>
                      <a:cubicBezTo>
                        <a:pt x="2" y="208"/>
                        <a:pt x="4" y="207"/>
                        <a:pt x="0" y="210"/>
                      </a:cubicBezTo>
                      <a:cubicBezTo>
                        <a:pt x="1" y="210"/>
                        <a:pt x="1" y="210"/>
                        <a:pt x="2" y="210"/>
                      </a:cubicBezTo>
                      <a:cubicBezTo>
                        <a:pt x="3" y="209"/>
                        <a:pt x="4" y="208"/>
                        <a:pt x="3" y="208"/>
                      </a:cubicBezTo>
                      <a:cubicBezTo>
                        <a:pt x="3" y="208"/>
                        <a:pt x="3" y="208"/>
                        <a:pt x="3" y="208"/>
                      </a:cubicBezTo>
                      <a:cubicBezTo>
                        <a:pt x="4" y="207"/>
                        <a:pt x="5" y="205"/>
                        <a:pt x="7" y="203"/>
                      </a:cubicBezTo>
                      <a:cubicBezTo>
                        <a:pt x="7" y="203"/>
                        <a:pt x="7" y="203"/>
                        <a:pt x="7" y="203"/>
                      </a:cubicBezTo>
                      <a:moveTo>
                        <a:pt x="32" y="202"/>
                      </a:moveTo>
                      <a:cubicBezTo>
                        <a:pt x="32" y="202"/>
                        <a:pt x="32" y="202"/>
                        <a:pt x="32" y="202"/>
                      </a:cubicBezTo>
                      <a:cubicBezTo>
                        <a:pt x="32" y="202"/>
                        <a:pt x="32" y="202"/>
                        <a:pt x="32" y="202"/>
                      </a:cubicBezTo>
                      <a:cubicBezTo>
                        <a:pt x="32" y="202"/>
                        <a:pt x="32" y="202"/>
                        <a:pt x="32" y="202"/>
                      </a:cubicBezTo>
                      <a:moveTo>
                        <a:pt x="31" y="201"/>
                      </a:move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moveTo>
                        <a:pt x="8" y="201"/>
                      </a:moveTo>
                      <a:cubicBezTo>
                        <a:pt x="8" y="201"/>
                        <a:pt x="8" y="201"/>
                        <a:pt x="8" y="201"/>
                      </a:cubicBezTo>
                      <a:cubicBezTo>
                        <a:pt x="8" y="201"/>
                        <a:pt x="8" y="201"/>
                        <a:pt x="8" y="201"/>
                      </a:cubicBezTo>
                      <a:cubicBezTo>
                        <a:pt x="8" y="201"/>
                        <a:pt x="8" y="201"/>
                        <a:pt x="8" y="201"/>
                      </a:cubicBezTo>
                      <a:cubicBezTo>
                        <a:pt x="8" y="201"/>
                        <a:pt x="8" y="201"/>
                        <a:pt x="8" y="201"/>
                      </a:cubicBezTo>
                      <a:moveTo>
                        <a:pt x="30" y="201"/>
                      </a:moveTo>
                      <a:cubicBezTo>
                        <a:pt x="30" y="201"/>
                        <a:pt x="30" y="201"/>
                        <a:pt x="30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0" y="201"/>
                        <a:pt x="30" y="201"/>
                      </a:cubicBezTo>
                      <a:moveTo>
                        <a:pt x="32" y="200"/>
                      </a:moveTo>
                      <a:cubicBezTo>
                        <a:pt x="32" y="200"/>
                        <a:pt x="32" y="200"/>
                        <a:pt x="32" y="200"/>
                      </a:cubicBezTo>
                      <a:cubicBezTo>
                        <a:pt x="32" y="200"/>
                        <a:pt x="32" y="200"/>
                        <a:pt x="32" y="200"/>
                      </a:cubicBezTo>
                      <a:cubicBezTo>
                        <a:pt x="32" y="200"/>
                        <a:pt x="32" y="200"/>
                        <a:pt x="32" y="201"/>
                      </a:cubicBezTo>
                      <a:cubicBezTo>
                        <a:pt x="32" y="201"/>
                        <a:pt x="32" y="201"/>
                        <a:pt x="32" y="201"/>
                      </a:cubicBezTo>
                      <a:cubicBezTo>
                        <a:pt x="33" y="201"/>
                        <a:pt x="33" y="201"/>
                        <a:pt x="33" y="201"/>
                      </a:cubicBezTo>
                      <a:cubicBezTo>
                        <a:pt x="33" y="201"/>
                        <a:pt x="33" y="200"/>
                        <a:pt x="32" y="200"/>
                      </a:cubicBezTo>
                      <a:moveTo>
                        <a:pt x="31" y="200"/>
                      </a:moveTo>
                      <a:cubicBezTo>
                        <a:pt x="31" y="200"/>
                        <a:pt x="31" y="200"/>
                        <a:pt x="31" y="201"/>
                      </a:cubicBez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1" y="201"/>
                        <a:pt x="32" y="201"/>
                        <a:pt x="32" y="201"/>
                      </a:cubicBezTo>
                      <a:cubicBezTo>
                        <a:pt x="32" y="201"/>
                        <a:pt x="32" y="201"/>
                        <a:pt x="32" y="201"/>
                      </a:cubicBezTo>
                      <a:cubicBezTo>
                        <a:pt x="32" y="200"/>
                        <a:pt x="32" y="200"/>
                        <a:pt x="32" y="200"/>
                      </a:cubicBezTo>
                      <a:cubicBezTo>
                        <a:pt x="32" y="200"/>
                        <a:pt x="32" y="200"/>
                        <a:pt x="32" y="200"/>
                      </a:cubicBezTo>
                      <a:cubicBezTo>
                        <a:pt x="32" y="200"/>
                        <a:pt x="31" y="200"/>
                        <a:pt x="32" y="200"/>
                      </a:cubicBezTo>
                      <a:cubicBezTo>
                        <a:pt x="31" y="200"/>
                        <a:pt x="31" y="200"/>
                        <a:pt x="31" y="200"/>
                      </a:cubicBezTo>
                      <a:moveTo>
                        <a:pt x="9" y="200"/>
                      </a:moveTo>
                      <a:cubicBezTo>
                        <a:pt x="9" y="200"/>
                        <a:pt x="9" y="200"/>
                        <a:pt x="9" y="200"/>
                      </a:cubicBezTo>
                      <a:cubicBezTo>
                        <a:pt x="9" y="200"/>
                        <a:pt x="9" y="200"/>
                        <a:pt x="9" y="200"/>
                      </a:cubicBezTo>
                      <a:cubicBezTo>
                        <a:pt x="9" y="200"/>
                        <a:pt x="9" y="200"/>
                        <a:pt x="9" y="200"/>
                      </a:cubicBezTo>
                      <a:cubicBezTo>
                        <a:pt x="9" y="200"/>
                        <a:pt x="9" y="200"/>
                        <a:pt x="9" y="200"/>
                      </a:cubicBezTo>
                      <a:moveTo>
                        <a:pt x="10" y="199"/>
                      </a:moveTo>
                      <a:cubicBezTo>
                        <a:pt x="10" y="199"/>
                        <a:pt x="10" y="199"/>
                        <a:pt x="10" y="199"/>
                      </a:cubicBezTo>
                      <a:cubicBezTo>
                        <a:pt x="10" y="199"/>
                        <a:pt x="10" y="199"/>
                        <a:pt x="10" y="199"/>
                      </a:cubicBezTo>
                      <a:cubicBezTo>
                        <a:pt x="10" y="199"/>
                        <a:pt x="10" y="199"/>
                        <a:pt x="10" y="199"/>
                      </a:cubicBezTo>
                      <a:cubicBezTo>
                        <a:pt x="10" y="199"/>
                        <a:pt x="10" y="199"/>
                        <a:pt x="10" y="199"/>
                      </a:cubicBezTo>
                      <a:moveTo>
                        <a:pt x="18" y="198"/>
                      </a:moveTo>
                      <a:cubicBezTo>
                        <a:pt x="18" y="198"/>
                        <a:pt x="18" y="198"/>
                        <a:pt x="18" y="198"/>
                      </a:cubicBezTo>
                      <a:cubicBezTo>
                        <a:pt x="18" y="199"/>
                        <a:pt x="18" y="199"/>
                        <a:pt x="18" y="199"/>
                      </a:cubicBezTo>
                      <a:cubicBezTo>
                        <a:pt x="17" y="200"/>
                        <a:pt x="17" y="201"/>
                        <a:pt x="17" y="201"/>
                      </a:cubicBezTo>
                      <a:cubicBezTo>
                        <a:pt x="18" y="201"/>
                        <a:pt x="18" y="200"/>
                        <a:pt x="19" y="200"/>
                      </a:cubicBezTo>
                      <a:cubicBezTo>
                        <a:pt x="19" y="200"/>
                        <a:pt x="19" y="200"/>
                        <a:pt x="20" y="200"/>
                      </a:cubicBezTo>
                      <a:cubicBezTo>
                        <a:pt x="20" y="199"/>
                        <a:pt x="20" y="199"/>
                        <a:pt x="20" y="199"/>
                      </a:cubicBezTo>
                      <a:cubicBezTo>
                        <a:pt x="20" y="199"/>
                        <a:pt x="20" y="199"/>
                        <a:pt x="20" y="199"/>
                      </a:cubicBezTo>
                      <a:cubicBezTo>
                        <a:pt x="18" y="198"/>
                        <a:pt x="18" y="198"/>
                        <a:pt x="18" y="198"/>
                      </a:cubicBezTo>
                      <a:moveTo>
                        <a:pt x="25" y="197"/>
                      </a:moveTo>
                      <a:cubicBezTo>
                        <a:pt x="25" y="198"/>
                        <a:pt x="24" y="198"/>
                        <a:pt x="24" y="198"/>
                      </a:cubicBezTo>
                      <a:cubicBezTo>
                        <a:pt x="26" y="199"/>
                        <a:pt x="26" y="199"/>
                        <a:pt x="26" y="199"/>
                      </a:cubicBezTo>
                      <a:cubicBezTo>
                        <a:pt x="26" y="198"/>
                        <a:pt x="26" y="198"/>
                        <a:pt x="26" y="198"/>
                      </a:cubicBezTo>
                      <a:cubicBezTo>
                        <a:pt x="26" y="198"/>
                        <a:pt x="25" y="198"/>
                        <a:pt x="25" y="197"/>
                      </a:cubicBezTo>
                      <a:moveTo>
                        <a:pt x="16" y="197"/>
                      </a:moveTo>
                      <a:cubicBezTo>
                        <a:pt x="16" y="197"/>
                        <a:pt x="16" y="197"/>
                        <a:pt x="16" y="197"/>
                      </a:cubicBezTo>
                      <a:cubicBezTo>
                        <a:pt x="15" y="200"/>
                        <a:pt x="15" y="200"/>
                        <a:pt x="15" y="200"/>
                      </a:cubicBezTo>
                      <a:cubicBezTo>
                        <a:pt x="14" y="203"/>
                        <a:pt x="16" y="203"/>
                        <a:pt x="17" y="203"/>
                      </a:cubicBezTo>
                      <a:cubicBezTo>
                        <a:pt x="18" y="203"/>
                        <a:pt x="20" y="203"/>
                        <a:pt x="20" y="202"/>
                      </a:cubicBezTo>
                      <a:cubicBezTo>
                        <a:pt x="20" y="201"/>
                        <a:pt x="21" y="201"/>
                        <a:pt x="22" y="200"/>
                      </a:cubicBezTo>
                      <a:cubicBezTo>
                        <a:pt x="21" y="199"/>
                        <a:pt x="21" y="199"/>
                        <a:pt x="21" y="199"/>
                      </a:cubicBezTo>
                      <a:cubicBezTo>
                        <a:pt x="21" y="199"/>
                        <a:pt x="21" y="199"/>
                        <a:pt x="21" y="199"/>
                      </a:cubicBezTo>
                      <a:cubicBezTo>
                        <a:pt x="20" y="199"/>
                        <a:pt x="20" y="200"/>
                        <a:pt x="20" y="200"/>
                      </a:cubicBezTo>
                      <a:cubicBezTo>
                        <a:pt x="19" y="201"/>
                        <a:pt x="18" y="202"/>
                        <a:pt x="18" y="202"/>
                      </a:cubicBezTo>
                      <a:cubicBezTo>
                        <a:pt x="17" y="202"/>
                        <a:pt x="16" y="199"/>
                        <a:pt x="18" y="197"/>
                      </a:cubicBezTo>
                      <a:cubicBezTo>
                        <a:pt x="16" y="197"/>
                        <a:pt x="16" y="197"/>
                        <a:pt x="16" y="197"/>
                      </a:cubicBezTo>
                      <a:moveTo>
                        <a:pt x="25" y="197"/>
                      </a:moveTo>
                      <a:cubicBezTo>
                        <a:pt x="25" y="197"/>
                        <a:pt x="25" y="197"/>
                        <a:pt x="25" y="197"/>
                      </a:cubicBezTo>
                      <a:cubicBezTo>
                        <a:pt x="26" y="197"/>
                        <a:pt x="26" y="197"/>
                        <a:pt x="26" y="197"/>
                      </a:cubicBezTo>
                      <a:cubicBezTo>
                        <a:pt x="27" y="197"/>
                        <a:pt x="27" y="197"/>
                        <a:pt x="27" y="197"/>
                      </a:cubicBezTo>
                      <a:cubicBezTo>
                        <a:pt x="25" y="197"/>
                        <a:pt x="25" y="197"/>
                        <a:pt x="25" y="197"/>
                      </a:cubicBezTo>
                      <a:moveTo>
                        <a:pt x="23" y="196"/>
                      </a:moveTo>
                      <a:cubicBezTo>
                        <a:pt x="23" y="196"/>
                        <a:pt x="23" y="197"/>
                        <a:pt x="23" y="197"/>
                      </a:cubicBezTo>
                      <a:cubicBezTo>
                        <a:pt x="24" y="197"/>
                        <a:pt x="24" y="197"/>
                        <a:pt x="24" y="197"/>
                      </a:cubicBezTo>
                      <a:cubicBezTo>
                        <a:pt x="24" y="197"/>
                        <a:pt x="24" y="197"/>
                        <a:pt x="24" y="197"/>
                      </a:cubicBezTo>
                      <a:cubicBezTo>
                        <a:pt x="24" y="197"/>
                        <a:pt x="23" y="197"/>
                        <a:pt x="23" y="196"/>
                      </a:cubicBezTo>
                      <a:moveTo>
                        <a:pt x="15" y="196"/>
                      </a:moveTo>
                      <a:cubicBezTo>
                        <a:pt x="14" y="197"/>
                        <a:pt x="14" y="197"/>
                        <a:pt x="14" y="197"/>
                      </a:cubicBezTo>
                      <a:cubicBezTo>
                        <a:pt x="14" y="197"/>
                        <a:pt x="14" y="198"/>
                        <a:pt x="14" y="198"/>
                      </a:cubicBezTo>
                      <a:cubicBezTo>
                        <a:pt x="14" y="198"/>
                        <a:pt x="14" y="198"/>
                        <a:pt x="14" y="198"/>
                      </a:cubicBezTo>
                      <a:cubicBezTo>
                        <a:pt x="13" y="199"/>
                        <a:pt x="13" y="199"/>
                        <a:pt x="13" y="199"/>
                      </a:cubicBezTo>
                      <a:cubicBezTo>
                        <a:pt x="13" y="199"/>
                        <a:pt x="13" y="199"/>
                        <a:pt x="13" y="199"/>
                      </a:cubicBezTo>
                      <a:cubicBezTo>
                        <a:pt x="13" y="199"/>
                        <a:pt x="14" y="198"/>
                        <a:pt x="14" y="198"/>
                      </a:cubicBezTo>
                      <a:cubicBezTo>
                        <a:pt x="14" y="198"/>
                        <a:pt x="14" y="198"/>
                        <a:pt x="14" y="198"/>
                      </a:cubicBezTo>
                      <a:cubicBezTo>
                        <a:pt x="14" y="198"/>
                        <a:pt x="14" y="198"/>
                        <a:pt x="13" y="199"/>
                      </a:cubicBezTo>
                      <a:cubicBezTo>
                        <a:pt x="13" y="199"/>
                        <a:pt x="13" y="200"/>
                        <a:pt x="13" y="201"/>
                      </a:cubicBezTo>
                      <a:cubicBezTo>
                        <a:pt x="13" y="204"/>
                        <a:pt x="15" y="205"/>
                        <a:pt x="17" y="205"/>
                      </a:cubicBezTo>
                      <a:cubicBezTo>
                        <a:pt x="19" y="205"/>
                        <a:pt x="22" y="204"/>
                        <a:pt x="21" y="204"/>
                      </a:cubicBezTo>
                      <a:cubicBezTo>
                        <a:pt x="22" y="203"/>
                        <a:pt x="23" y="202"/>
                        <a:pt x="24" y="201"/>
                      </a:cubicBezTo>
                      <a:cubicBezTo>
                        <a:pt x="23" y="200"/>
                        <a:pt x="23" y="200"/>
                        <a:pt x="23" y="200"/>
                      </a:cubicBezTo>
                      <a:cubicBezTo>
                        <a:pt x="22" y="200"/>
                        <a:pt x="22" y="200"/>
                        <a:pt x="22" y="201"/>
                      </a:cubicBezTo>
                      <a:cubicBezTo>
                        <a:pt x="20" y="203"/>
                        <a:pt x="20" y="203"/>
                        <a:pt x="20" y="203"/>
                      </a:cubicBezTo>
                      <a:cubicBezTo>
                        <a:pt x="19" y="204"/>
                        <a:pt x="19" y="204"/>
                        <a:pt x="18" y="204"/>
                      </a:cubicBezTo>
                      <a:cubicBezTo>
                        <a:pt x="16" y="204"/>
                        <a:pt x="13" y="202"/>
                        <a:pt x="15" y="200"/>
                      </a:cubicBezTo>
                      <a:cubicBezTo>
                        <a:pt x="15" y="198"/>
                        <a:pt x="15" y="197"/>
                        <a:pt x="16" y="196"/>
                      </a:cubicBezTo>
                      <a:cubicBezTo>
                        <a:pt x="15" y="196"/>
                        <a:pt x="15" y="196"/>
                        <a:pt x="15" y="196"/>
                      </a:cubicBezTo>
                      <a:moveTo>
                        <a:pt x="20" y="194"/>
                      </a:moveTo>
                      <a:cubicBezTo>
                        <a:pt x="20" y="195"/>
                        <a:pt x="20" y="195"/>
                        <a:pt x="19" y="195"/>
                      </a:cubicBezTo>
                      <a:cubicBezTo>
                        <a:pt x="22" y="197"/>
                        <a:pt x="22" y="197"/>
                        <a:pt x="22" y="197"/>
                      </a:cubicBezTo>
                      <a:cubicBezTo>
                        <a:pt x="22" y="196"/>
                        <a:pt x="22" y="196"/>
                        <a:pt x="22" y="196"/>
                      </a:cubicBezTo>
                      <a:cubicBezTo>
                        <a:pt x="22" y="195"/>
                        <a:pt x="21" y="195"/>
                        <a:pt x="20" y="194"/>
                      </a:cubicBezTo>
                      <a:moveTo>
                        <a:pt x="12" y="194"/>
                      </a:moveTo>
                      <a:cubicBezTo>
                        <a:pt x="12" y="195"/>
                        <a:pt x="12" y="196"/>
                        <a:pt x="11" y="197"/>
                      </a:cubicBezTo>
                      <a:cubicBezTo>
                        <a:pt x="11" y="197"/>
                        <a:pt x="11" y="197"/>
                        <a:pt x="11" y="197"/>
                      </a:cubicBezTo>
                      <a:cubicBezTo>
                        <a:pt x="12" y="196"/>
                        <a:pt x="12" y="195"/>
                        <a:pt x="13" y="195"/>
                      </a:cubicBezTo>
                      <a:cubicBezTo>
                        <a:pt x="12" y="194"/>
                        <a:pt x="12" y="194"/>
                        <a:pt x="12" y="194"/>
                      </a:cubicBezTo>
                      <a:moveTo>
                        <a:pt x="34" y="194"/>
                      </a:moveTo>
                      <a:cubicBezTo>
                        <a:pt x="31" y="198"/>
                        <a:pt x="31" y="198"/>
                        <a:pt x="31" y="198"/>
                      </a:cubicBezTo>
                      <a:cubicBezTo>
                        <a:pt x="32" y="198"/>
                        <a:pt x="32" y="198"/>
                        <a:pt x="32" y="198"/>
                      </a:cubicBezTo>
                      <a:cubicBezTo>
                        <a:pt x="33" y="199"/>
                        <a:pt x="33" y="199"/>
                        <a:pt x="33" y="199"/>
                      </a:cubicBezTo>
                      <a:cubicBezTo>
                        <a:pt x="33" y="199"/>
                        <a:pt x="33" y="199"/>
                        <a:pt x="33" y="199"/>
                      </a:cubicBezTo>
                      <a:cubicBezTo>
                        <a:pt x="33" y="199"/>
                        <a:pt x="33" y="200"/>
                        <a:pt x="33" y="200"/>
                      </a:cubicBezTo>
                      <a:cubicBezTo>
                        <a:pt x="33" y="200"/>
                        <a:pt x="33" y="199"/>
                        <a:pt x="33" y="199"/>
                      </a:cubicBezTo>
                      <a:cubicBezTo>
                        <a:pt x="34" y="199"/>
                        <a:pt x="34" y="199"/>
                        <a:pt x="34" y="199"/>
                      </a:cubicBezTo>
                      <a:cubicBezTo>
                        <a:pt x="34" y="199"/>
                        <a:pt x="34" y="199"/>
                        <a:pt x="33" y="201"/>
                      </a:cubicBezTo>
                      <a:cubicBezTo>
                        <a:pt x="33" y="201"/>
                        <a:pt x="33" y="201"/>
                        <a:pt x="33" y="201"/>
                      </a:cubicBezTo>
                      <a:cubicBezTo>
                        <a:pt x="33" y="201"/>
                        <a:pt x="33" y="201"/>
                        <a:pt x="33" y="201"/>
                      </a:cubicBezTo>
                      <a:cubicBezTo>
                        <a:pt x="32" y="201"/>
                        <a:pt x="32" y="201"/>
                        <a:pt x="32" y="201"/>
                      </a:cubicBezTo>
                      <a:cubicBezTo>
                        <a:pt x="32" y="202"/>
                        <a:pt x="32" y="202"/>
                        <a:pt x="33" y="203"/>
                      </a:cubicBezTo>
                      <a:cubicBezTo>
                        <a:pt x="34" y="201"/>
                        <a:pt x="35" y="200"/>
                        <a:pt x="36" y="198"/>
                      </a:cubicBezTo>
                      <a:cubicBezTo>
                        <a:pt x="36" y="198"/>
                        <a:pt x="36" y="198"/>
                        <a:pt x="36" y="198"/>
                      </a:cubicBezTo>
                      <a:cubicBezTo>
                        <a:pt x="35" y="199"/>
                        <a:pt x="34" y="201"/>
                        <a:pt x="32" y="203"/>
                      </a:cubicBezTo>
                      <a:cubicBezTo>
                        <a:pt x="33" y="204"/>
                        <a:pt x="33" y="204"/>
                        <a:pt x="33" y="204"/>
                      </a:cubicBezTo>
                      <a:cubicBezTo>
                        <a:pt x="34" y="202"/>
                        <a:pt x="34" y="202"/>
                        <a:pt x="34" y="202"/>
                      </a:cubicBezTo>
                      <a:cubicBezTo>
                        <a:pt x="37" y="196"/>
                        <a:pt x="37" y="196"/>
                        <a:pt x="37" y="196"/>
                      </a:cubicBezTo>
                      <a:cubicBezTo>
                        <a:pt x="37" y="196"/>
                        <a:pt x="37" y="196"/>
                        <a:pt x="37" y="196"/>
                      </a:cubicBezTo>
                      <a:cubicBezTo>
                        <a:pt x="35" y="195"/>
                        <a:pt x="35" y="195"/>
                        <a:pt x="35" y="195"/>
                      </a:cubicBezTo>
                      <a:cubicBezTo>
                        <a:pt x="34" y="195"/>
                        <a:pt x="34" y="194"/>
                        <a:pt x="34" y="194"/>
                      </a:cubicBezTo>
                      <a:moveTo>
                        <a:pt x="18" y="193"/>
                      </a:moveTo>
                      <a:cubicBezTo>
                        <a:pt x="18" y="194"/>
                        <a:pt x="18" y="194"/>
                        <a:pt x="18" y="194"/>
                      </a:cubicBezTo>
                      <a:cubicBezTo>
                        <a:pt x="19" y="195"/>
                        <a:pt x="19" y="195"/>
                        <a:pt x="19" y="195"/>
                      </a:cubicBezTo>
                      <a:cubicBezTo>
                        <a:pt x="19" y="194"/>
                        <a:pt x="19" y="194"/>
                        <a:pt x="19" y="194"/>
                      </a:cubicBezTo>
                      <a:cubicBezTo>
                        <a:pt x="19" y="194"/>
                        <a:pt x="18" y="194"/>
                        <a:pt x="18" y="193"/>
                      </a:cubicBezTo>
                      <a:moveTo>
                        <a:pt x="16" y="192"/>
                      </a:moveTo>
                      <a:cubicBezTo>
                        <a:pt x="16" y="193"/>
                        <a:pt x="16" y="193"/>
                        <a:pt x="16" y="193"/>
                      </a:cubicBezTo>
                      <a:cubicBezTo>
                        <a:pt x="17" y="194"/>
                        <a:pt x="17" y="194"/>
                        <a:pt x="17" y="194"/>
                      </a:cubicBezTo>
                      <a:cubicBezTo>
                        <a:pt x="17" y="194"/>
                        <a:pt x="17" y="193"/>
                        <a:pt x="17" y="193"/>
                      </a:cubicBezTo>
                      <a:cubicBezTo>
                        <a:pt x="17" y="193"/>
                        <a:pt x="17" y="193"/>
                        <a:pt x="17" y="193"/>
                      </a:cubicBezTo>
                      <a:cubicBezTo>
                        <a:pt x="17" y="193"/>
                        <a:pt x="17" y="193"/>
                        <a:pt x="16" y="192"/>
                      </a:cubicBezTo>
                      <a:moveTo>
                        <a:pt x="29" y="192"/>
                      </a:moveTo>
                      <a:cubicBezTo>
                        <a:pt x="28" y="193"/>
                        <a:pt x="27" y="194"/>
                        <a:pt x="26" y="195"/>
                      </a:cubicBezTo>
                      <a:cubicBezTo>
                        <a:pt x="28" y="196"/>
                        <a:pt x="28" y="196"/>
                        <a:pt x="28" y="196"/>
                      </a:cubicBezTo>
                      <a:cubicBezTo>
                        <a:pt x="29" y="195"/>
                        <a:pt x="29" y="193"/>
                        <a:pt x="30" y="192"/>
                      </a:cubicBezTo>
                      <a:cubicBezTo>
                        <a:pt x="30" y="192"/>
                        <a:pt x="29" y="192"/>
                        <a:pt x="29" y="192"/>
                      </a:cubicBezTo>
                      <a:moveTo>
                        <a:pt x="15" y="191"/>
                      </a:moveTo>
                      <a:cubicBezTo>
                        <a:pt x="14" y="192"/>
                        <a:pt x="14" y="192"/>
                        <a:pt x="14" y="192"/>
                      </a:cubicBezTo>
                      <a:cubicBezTo>
                        <a:pt x="14" y="192"/>
                        <a:pt x="14" y="192"/>
                        <a:pt x="14" y="192"/>
                      </a:cubicBezTo>
                      <a:cubicBezTo>
                        <a:pt x="14" y="192"/>
                        <a:pt x="15" y="192"/>
                        <a:pt x="15" y="191"/>
                      </a:cubicBezTo>
                      <a:cubicBezTo>
                        <a:pt x="15" y="191"/>
                        <a:pt x="15" y="191"/>
                        <a:pt x="15" y="191"/>
                      </a:cubicBezTo>
                      <a:moveTo>
                        <a:pt x="27" y="191"/>
                      </a:moveTo>
                      <a:cubicBezTo>
                        <a:pt x="26" y="192"/>
                        <a:pt x="26" y="193"/>
                        <a:pt x="25" y="194"/>
                      </a:cubicBezTo>
                      <a:cubicBezTo>
                        <a:pt x="26" y="195"/>
                        <a:pt x="26" y="195"/>
                        <a:pt x="26" y="195"/>
                      </a:cubicBezTo>
                      <a:cubicBezTo>
                        <a:pt x="27" y="194"/>
                        <a:pt x="27" y="192"/>
                        <a:pt x="28" y="191"/>
                      </a:cubicBezTo>
                      <a:cubicBezTo>
                        <a:pt x="28" y="191"/>
                        <a:pt x="27" y="191"/>
                        <a:pt x="27" y="191"/>
                      </a:cubicBezTo>
                      <a:moveTo>
                        <a:pt x="37" y="189"/>
                      </a:moveTo>
                      <a:cubicBezTo>
                        <a:pt x="35" y="192"/>
                        <a:pt x="35" y="192"/>
                        <a:pt x="35" y="192"/>
                      </a:cubicBezTo>
                      <a:cubicBezTo>
                        <a:pt x="36" y="192"/>
                        <a:pt x="37" y="192"/>
                        <a:pt x="37" y="193"/>
                      </a:cubicBezTo>
                      <a:cubicBezTo>
                        <a:pt x="39" y="194"/>
                        <a:pt x="39" y="194"/>
                        <a:pt x="39" y="194"/>
                      </a:cubicBezTo>
                      <a:cubicBezTo>
                        <a:pt x="40" y="193"/>
                        <a:pt x="40" y="192"/>
                        <a:pt x="41" y="192"/>
                      </a:cubicBezTo>
                      <a:cubicBezTo>
                        <a:pt x="39" y="191"/>
                        <a:pt x="38" y="190"/>
                        <a:pt x="37" y="189"/>
                      </a:cubicBezTo>
                      <a:moveTo>
                        <a:pt x="23" y="188"/>
                      </a:moveTo>
                      <a:cubicBezTo>
                        <a:pt x="22" y="190"/>
                        <a:pt x="22" y="191"/>
                        <a:pt x="21" y="192"/>
                      </a:cubicBezTo>
                      <a:cubicBezTo>
                        <a:pt x="24" y="194"/>
                        <a:pt x="24" y="194"/>
                        <a:pt x="24" y="194"/>
                      </a:cubicBezTo>
                      <a:cubicBezTo>
                        <a:pt x="25" y="193"/>
                        <a:pt x="25" y="193"/>
                        <a:pt x="25" y="192"/>
                      </a:cubicBezTo>
                      <a:cubicBezTo>
                        <a:pt x="25" y="192"/>
                        <a:pt x="26" y="191"/>
                        <a:pt x="26" y="190"/>
                      </a:cubicBezTo>
                      <a:cubicBezTo>
                        <a:pt x="26" y="190"/>
                        <a:pt x="25" y="190"/>
                        <a:pt x="25" y="189"/>
                      </a:cubicBezTo>
                      <a:cubicBezTo>
                        <a:pt x="25" y="190"/>
                        <a:pt x="25" y="190"/>
                        <a:pt x="25" y="190"/>
                      </a:cubicBezTo>
                      <a:cubicBezTo>
                        <a:pt x="25" y="190"/>
                        <a:pt x="25" y="190"/>
                        <a:pt x="25" y="189"/>
                      </a:cubicBezTo>
                      <a:cubicBezTo>
                        <a:pt x="24" y="189"/>
                        <a:pt x="23" y="189"/>
                        <a:pt x="23" y="188"/>
                      </a:cubicBezTo>
                      <a:moveTo>
                        <a:pt x="21" y="187"/>
                      </a:moveTo>
                      <a:cubicBezTo>
                        <a:pt x="19" y="191"/>
                        <a:pt x="19" y="191"/>
                        <a:pt x="19" y="191"/>
                      </a:cubicBezTo>
                      <a:cubicBezTo>
                        <a:pt x="21" y="192"/>
                        <a:pt x="21" y="192"/>
                        <a:pt x="21" y="192"/>
                      </a:cubicBezTo>
                      <a:cubicBezTo>
                        <a:pt x="21" y="191"/>
                        <a:pt x="21" y="191"/>
                        <a:pt x="21" y="191"/>
                      </a:cubicBezTo>
                      <a:cubicBezTo>
                        <a:pt x="22" y="190"/>
                        <a:pt x="22" y="189"/>
                        <a:pt x="22" y="188"/>
                      </a:cubicBezTo>
                      <a:cubicBezTo>
                        <a:pt x="22" y="188"/>
                        <a:pt x="21" y="188"/>
                        <a:pt x="21" y="187"/>
                      </a:cubicBezTo>
                      <a:moveTo>
                        <a:pt x="32" y="187"/>
                      </a:moveTo>
                      <a:cubicBezTo>
                        <a:pt x="32" y="188"/>
                        <a:pt x="31" y="188"/>
                        <a:pt x="31" y="189"/>
                      </a:cubicBezTo>
                      <a:cubicBezTo>
                        <a:pt x="31" y="189"/>
                        <a:pt x="31" y="190"/>
                        <a:pt x="32" y="190"/>
                      </a:cubicBezTo>
                      <a:cubicBezTo>
                        <a:pt x="32" y="189"/>
                        <a:pt x="33" y="188"/>
                        <a:pt x="34" y="187"/>
                      </a:cubicBezTo>
                      <a:cubicBezTo>
                        <a:pt x="33" y="187"/>
                        <a:pt x="33" y="187"/>
                        <a:pt x="32" y="187"/>
                      </a:cubicBezTo>
                      <a:moveTo>
                        <a:pt x="19" y="186"/>
                      </a:moveTo>
                      <a:cubicBezTo>
                        <a:pt x="17" y="190"/>
                        <a:pt x="17" y="190"/>
                        <a:pt x="17" y="190"/>
                      </a:cubicBezTo>
                      <a:cubicBezTo>
                        <a:pt x="19" y="190"/>
                        <a:pt x="19" y="190"/>
                        <a:pt x="19" y="190"/>
                      </a:cubicBezTo>
                      <a:cubicBezTo>
                        <a:pt x="19" y="190"/>
                        <a:pt x="19" y="190"/>
                        <a:pt x="19" y="190"/>
                      </a:cubicBezTo>
                      <a:cubicBezTo>
                        <a:pt x="19" y="189"/>
                        <a:pt x="20" y="188"/>
                        <a:pt x="21" y="187"/>
                      </a:cubicBezTo>
                      <a:cubicBezTo>
                        <a:pt x="20" y="187"/>
                        <a:pt x="20" y="187"/>
                        <a:pt x="19" y="186"/>
                      </a:cubicBezTo>
                      <a:moveTo>
                        <a:pt x="18" y="186"/>
                      </a:moveTo>
                      <a:cubicBezTo>
                        <a:pt x="17" y="187"/>
                        <a:pt x="17" y="188"/>
                        <a:pt x="16" y="189"/>
                      </a:cubicBezTo>
                      <a:cubicBezTo>
                        <a:pt x="16" y="189"/>
                        <a:pt x="16" y="189"/>
                        <a:pt x="16" y="189"/>
                      </a:cubicBezTo>
                      <a:cubicBezTo>
                        <a:pt x="17" y="188"/>
                        <a:pt x="18" y="187"/>
                        <a:pt x="18" y="186"/>
                      </a:cubicBezTo>
                      <a:cubicBezTo>
                        <a:pt x="18" y="186"/>
                        <a:pt x="18" y="186"/>
                        <a:pt x="18" y="186"/>
                      </a:cubicBezTo>
                      <a:moveTo>
                        <a:pt x="31" y="186"/>
                      </a:moveTo>
                      <a:cubicBezTo>
                        <a:pt x="31" y="186"/>
                        <a:pt x="31" y="186"/>
                        <a:pt x="30" y="186"/>
                      </a:cubicBezTo>
                      <a:cubicBezTo>
                        <a:pt x="30" y="187"/>
                        <a:pt x="29" y="188"/>
                        <a:pt x="29" y="188"/>
                      </a:cubicBezTo>
                      <a:cubicBezTo>
                        <a:pt x="29" y="188"/>
                        <a:pt x="30" y="189"/>
                        <a:pt x="30" y="189"/>
                      </a:cubicBezTo>
                      <a:cubicBezTo>
                        <a:pt x="31" y="188"/>
                        <a:pt x="31" y="187"/>
                        <a:pt x="32" y="186"/>
                      </a:cubicBezTo>
                      <a:cubicBezTo>
                        <a:pt x="31" y="186"/>
                        <a:pt x="31" y="186"/>
                        <a:pt x="31" y="186"/>
                      </a:cubicBezTo>
                      <a:moveTo>
                        <a:pt x="28" y="184"/>
                      </a:moveTo>
                      <a:cubicBezTo>
                        <a:pt x="28" y="185"/>
                        <a:pt x="27" y="186"/>
                        <a:pt x="26" y="187"/>
                      </a:cubicBezTo>
                      <a:cubicBezTo>
                        <a:pt x="27" y="187"/>
                        <a:pt x="28" y="188"/>
                        <a:pt x="28" y="188"/>
                      </a:cubicBezTo>
                      <a:cubicBezTo>
                        <a:pt x="29" y="187"/>
                        <a:pt x="29" y="186"/>
                        <a:pt x="30" y="185"/>
                      </a:cubicBezTo>
                      <a:cubicBezTo>
                        <a:pt x="29" y="185"/>
                        <a:pt x="29" y="185"/>
                        <a:pt x="28" y="184"/>
                      </a:cubicBezTo>
                      <a:moveTo>
                        <a:pt x="26" y="183"/>
                      </a:moveTo>
                      <a:cubicBezTo>
                        <a:pt x="25" y="184"/>
                        <a:pt x="25" y="185"/>
                        <a:pt x="24" y="186"/>
                      </a:cubicBezTo>
                      <a:cubicBezTo>
                        <a:pt x="25" y="186"/>
                        <a:pt x="25" y="186"/>
                        <a:pt x="26" y="187"/>
                      </a:cubicBezTo>
                      <a:cubicBezTo>
                        <a:pt x="26" y="186"/>
                        <a:pt x="27" y="185"/>
                        <a:pt x="28" y="184"/>
                      </a:cubicBezTo>
                      <a:cubicBezTo>
                        <a:pt x="27" y="183"/>
                        <a:pt x="26" y="183"/>
                        <a:pt x="26" y="183"/>
                      </a:cubicBezTo>
                      <a:moveTo>
                        <a:pt x="41" y="182"/>
                      </a:moveTo>
                      <a:cubicBezTo>
                        <a:pt x="38" y="187"/>
                        <a:pt x="38" y="187"/>
                        <a:pt x="38" y="187"/>
                      </a:cubicBezTo>
                      <a:cubicBezTo>
                        <a:pt x="42" y="189"/>
                        <a:pt x="42" y="189"/>
                        <a:pt x="42" y="189"/>
                      </a:cubicBezTo>
                      <a:cubicBezTo>
                        <a:pt x="43" y="188"/>
                        <a:pt x="44" y="186"/>
                        <a:pt x="45" y="184"/>
                      </a:cubicBezTo>
                      <a:cubicBezTo>
                        <a:pt x="44" y="184"/>
                        <a:pt x="44" y="184"/>
                        <a:pt x="44" y="184"/>
                      </a:cubicBezTo>
                      <a:cubicBezTo>
                        <a:pt x="44" y="185"/>
                        <a:pt x="44" y="185"/>
                        <a:pt x="43" y="186"/>
                      </a:cubicBezTo>
                      <a:cubicBezTo>
                        <a:pt x="44" y="184"/>
                        <a:pt x="44" y="184"/>
                        <a:pt x="44" y="184"/>
                      </a:cubicBezTo>
                      <a:cubicBezTo>
                        <a:pt x="41" y="182"/>
                        <a:pt x="41" y="182"/>
                        <a:pt x="41" y="182"/>
                      </a:cubicBezTo>
                      <a:moveTo>
                        <a:pt x="24" y="181"/>
                      </a:moveTo>
                      <a:cubicBezTo>
                        <a:pt x="22" y="185"/>
                        <a:pt x="22" y="185"/>
                        <a:pt x="22" y="185"/>
                      </a:cubicBezTo>
                      <a:cubicBezTo>
                        <a:pt x="23" y="185"/>
                        <a:pt x="23" y="185"/>
                        <a:pt x="24" y="186"/>
                      </a:cubicBezTo>
                      <a:cubicBezTo>
                        <a:pt x="24" y="184"/>
                        <a:pt x="25" y="183"/>
                        <a:pt x="26" y="182"/>
                      </a:cubicBezTo>
                      <a:cubicBezTo>
                        <a:pt x="25" y="182"/>
                        <a:pt x="25" y="182"/>
                        <a:pt x="24" y="181"/>
                      </a:cubicBezTo>
                      <a:moveTo>
                        <a:pt x="22" y="180"/>
                      </a:moveTo>
                      <a:cubicBezTo>
                        <a:pt x="22" y="180"/>
                        <a:pt x="22" y="181"/>
                        <a:pt x="22" y="181"/>
                      </a:cubicBezTo>
                      <a:cubicBezTo>
                        <a:pt x="22" y="181"/>
                        <a:pt x="22" y="181"/>
                        <a:pt x="22" y="181"/>
                      </a:cubicBezTo>
                      <a:cubicBezTo>
                        <a:pt x="21" y="184"/>
                        <a:pt x="21" y="184"/>
                        <a:pt x="21" y="184"/>
                      </a:cubicBezTo>
                      <a:cubicBezTo>
                        <a:pt x="21" y="184"/>
                        <a:pt x="21" y="184"/>
                        <a:pt x="22" y="185"/>
                      </a:cubicBezTo>
                      <a:cubicBezTo>
                        <a:pt x="23" y="183"/>
                        <a:pt x="23" y="182"/>
                        <a:pt x="24" y="181"/>
                      </a:cubicBezTo>
                      <a:cubicBezTo>
                        <a:pt x="23" y="181"/>
                        <a:pt x="23" y="181"/>
                        <a:pt x="22" y="180"/>
                      </a:cubicBezTo>
                      <a:moveTo>
                        <a:pt x="37" y="180"/>
                      </a:moveTo>
                      <a:cubicBezTo>
                        <a:pt x="36" y="181"/>
                        <a:pt x="35" y="183"/>
                        <a:pt x="34" y="184"/>
                      </a:cubicBezTo>
                      <a:cubicBezTo>
                        <a:pt x="35" y="185"/>
                        <a:pt x="35" y="185"/>
                        <a:pt x="35" y="185"/>
                      </a:cubicBezTo>
                      <a:cubicBezTo>
                        <a:pt x="36" y="184"/>
                        <a:pt x="37" y="182"/>
                        <a:pt x="38" y="181"/>
                      </a:cubicBezTo>
                      <a:cubicBezTo>
                        <a:pt x="37" y="180"/>
                        <a:pt x="37" y="180"/>
                        <a:pt x="37" y="180"/>
                      </a:cubicBezTo>
                      <a:moveTo>
                        <a:pt x="22" y="180"/>
                      </a:moveTo>
                      <a:cubicBezTo>
                        <a:pt x="21" y="181"/>
                        <a:pt x="20" y="182"/>
                        <a:pt x="20" y="183"/>
                      </a:cubicBezTo>
                      <a:cubicBezTo>
                        <a:pt x="20" y="183"/>
                        <a:pt x="20" y="183"/>
                        <a:pt x="20" y="183"/>
                      </a:cubicBezTo>
                      <a:cubicBezTo>
                        <a:pt x="20" y="182"/>
                        <a:pt x="21" y="181"/>
                        <a:pt x="22" y="180"/>
                      </a:cubicBezTo>
                      <a:cubicBezTo>
                        <a:pt x="22" y="180"/>
                        <a:pt x="22" y="180"/>
                        <a:pt x="22" y="180"/>
                      </a:cubicBezTo>
                      <a:moveTo>
                        <a:pt x="35" y="179"/>
                      </a:moveTo>
                      <a:cubicBezTo>
                        <a:pt x="34" y="180"/>
                        <a:pt x="33" y="182"/>
                        <a:pt x="32" y="183"/>
                      </a:cubicBezTo>
                      <a:cubicBezTo>
                        <a:pt x="33" y="184"/>
                        <a:pt x="33" y="184"/>
                        <a:pt x="33" y="184"/>
                      </a:cubicBezTo>
                      <a:cubicBezTo>
                        <a:pt x="34" y="182"/>
                        <a:pt x="35" y="181"/>
                        <a:pt x="36" y="180"/>
                      </a:cubicBezTo>
                      <a:cubicBezTo>
                        <a:pt x="35" y="179"/>
                        <a:pt x="35" y="179"/>
                        <a:pt x="35" y="179"/>
                      </a:cubicBezTo>
                      <a:moveTo>
                        <a:pt x="33" y="178"/>
                      </a:moveTo>
                      <a:cubicBezTo>
                        <a:pt x="32" y="179"/>
                        <a:pt x="31" y="180"/>
                        <a:pt x="30" y="182"/>
                      </a:cubicBezTo>
                      <a:cubicBezTo>
                        <a:pt x="32" y="183"/>
                        <a:pt x="32" y="183"/>
                        <a:pt x="32" y="183"/>
                      </a:cubicBezTo>
                      <a:cubicBezTo>
                        <a:pt x="33" y="181"/>
                        <a:pt x="33" y="180"/>
                        <a:pt x="34" y="179"/>
                      </a:cubicBezTo>
                      <a:cubicBezTo>
                        <a:pt x="33" y="178"/>
                        <a:pt x="33" y="178"/>
                        <a:pt x="33" y="178"/>
                      </a:cubicBezTo>
                      <a:moveTo>
                        <a:pt x="30" y="176"/>
                      </a:moveTo>
                      <a:cubicBezTo>
                        <a:pt x="29" y="177"/>
                        <a:pt x="28" y="179"/>
                        <a:pt x="27" y="180"/>
                      </a:cubicBezTo>
                      <a:cubicBezTo>
                        <a:pt x="29" y="181"/>
                        <a:pt x="29" y="181"/>
                        <a:pt x="29" y="181"/>
                      </a:cubicBezTo>
                      <a:cubicBezTo>
                        <a:pt x="30" y="180"/>
                        <a:pt x="30" y="178"/>
                        <a:pt x="31" y="177"/>
                      </a:cubicBezTo>
                      <a:cubicBezTo>
                        <a:pt x="30" y="176"/>
                        <a:pt x="30" y="176"/>
                        <a:pt x="30" y="176"/>
                      </a:cubicBezTo>
                      <a:moveTo>
                        <a:pt x="28" y="175"/>
                      </a:moveTo>
                      <a:cubicBezTo>
                        <a:pt x="25" y="179"/>
                        <a:pt x="25" y="179"/>
                        <a:pt x="25" y="179"/>
                      </a:cubicBezTo>
                      <a:cubicBezTo>
                        <a:pt x="27" y="180"/>
                        <a:pt x="27" y="180"/>
                        <a:pt x="27" y="180"/>
                      </a:cubicBezTo>
                      <a:cubicBezTo>
                        <a:pt x="28" y="178"/>
                        <a:pt x="29" y="177"/>
                        <a:pt x="29" y="176"/>
                      </a:cubicBezTo>
                      <a:cubicBezTo>
                        <a:pt x="28" y="175"/>
                        <a:pt x="28" y="175"/>
                        <a:pt x="28" y="175"/>
                      </a:cubicBezTo>
                      <a:moveTo>
                        <a:pt x="41" y="175"/>
                      </a:moveTo>
                      <a:cubicBezTo>
                        <a:pt x="40" y="175"/>
                        <a:pt x="40" y="176"/>
                        <a:pt x="40" y="176"/>
                      </a:cubicBezTo>
                      <a:cubicBezTo>
                        <a:pt x="40" y="176"/>
                        <a:pt x="40" y="176"/>
                        <a:pt x="41" y="176"/>
                      </a:cubicBezTo>
                      <a:cubicBezTo>
                        <a:pt x="41" y="176"/>
                        <a:pt x="41" y="176"/>
                        <a:pt x="42" y="175"/>
                      </a:cubicBezTo>
                      <a:cubicBezTo>
                        <a:pt x="41" y="175"/>
                        <a:pt x="41" y="175"/>
                        <a:pt x="41" y="175"/>
                      </a:cubicBezTo>
                      <a:moveTo>
                        <a:pt x="26" y="174"/>
                      </a:moveTo>
                      <a:cubicBezTo>
                        <a:pt x="25" y="175"/>
                        <a:pt x="25" y="177"/>
                        <a:pt x="24" y="178"/>
                      </a:cubicBezTo>
                      <a:cubicBezTo>
                        <a:pt x="25" y="179"/>
                        <a:pt x="25" y="179"/>
                        <a:pt x="25" y="179"/>
                      </a:cubicBezTo>
                      <a:cubicBezTo>
                        <a:pt x="26" y="177"/>
                        <a:pt x="27" y="176"/>
                        <a:pt x="27" y="175"/>
                      </a:cubicBezTo>
                      <a:cubicBezTo>
                        <a:pt x="26" y="174"/>
                        <a:pt x="26" y="174"/>
                        <a:pt x="26" y="174"/>
                      </a:cubicBezTo>
                      <a:moveTo>
                        <a:pt x="47" y="174"/>
                      </a:moveTo>
                      <a:cubicBezTo>
                        <a:pt x="47" y="175"/>
                        <a:pt x="48" y="175"/>
                        <a:pt x="49" y="176"/>
                      </a:cubicBezTo>
                      <a:cubicBezTo>
                        <a:pt x="49" y="175"/>
                        <a:pt x="49" y="175"/>
                        <a:pt x="49" y="175"/>
                      </a:cubicBezTo>
                      <a:cubicBezTo>
                        <a:pt x="47" y="174"/>
                        <a:pt x="47" y="174"/>
                        <a:pt x="47" y="174"/>
                      </a:cubicBezTo>
                      <a:moveTo>
                        <a:pt x="26" y="174"/>
                      </a:moveTo>
                      <a:cubicBezTo>
                        <a:pt x="25" y="175"/>
                        <a:pt x="24" y="176"/>
                        <a:pt x="23" y="177"/>
                      </a:cubicBezTo>
                      <a:cubicBezTo>
                        <a:pt x="23" y="178"/>
                        <a:pt x="23" y="178"/>
                        <a:pt x="23" y="178"/>
                      </a:cubicBezTo>
                      <a:cubicBezTo>
                        <a:pt x="24" y="176"/>
                        <a:pt x="25" y="175"/>
                        <a:pt x="26" y="174"/>
                      </a:cubicBezTo>
                      <a:cubicBezTo>
                        <a:pt x="26" y="174"/>
                        <a:pt x="26" y="174"/>
                        <a:pt x="26" y="174"/>
                      </a:cubicBezTo>
                      <a:moveTo>
                        <a:pt x="39" y="173"/>
                      </a:moveTo>
                      <a:cubicBezTo>
                        <a:pt x="38" y="174"/>
                        <a:pt x="38" y="175"/>
                        <a:pt x="38" y="175"/>
                      </a:cubicBezTo>
                      <a:cubicBezTo>
                        <a:pt x="38" y="175"/>
                        <a:pt x="38" y="176"/>
                        <a:pt x="39" y="176"/>
                      </a:cubicBezTo>
                      <a:cubicBezTo>
                        <a:pt x="39" y="175"/>
                        <a:pt x="39" y="175"/>
                        <a:pt x="40" y="174"/>
                      </a:cubicBezTo>
                      <a:cubicBezTo>
                        <a:pt x="39" y="173"/>
                        <a:pt x="39" y="173"/>
                        <a:pt x="39" y="173"/>
                      </a:cubicBezTo>
                      <a:moveTo>
                        <a:pt x="37" y="172"/>
                      </a:moveTo>
                      <a:cubicBezTo>
                        <a:pt x="36" y="173"/>
                        <a:pt x="36" y="174"/>
                        <a:pt x="35" y="174"/>
                      </a:cubicBezTo>
                      <a:cubicBezTo>
                        <a:pt x="36" y="174"/>
                        <a:pt x="36" y="175"/>
                        <a:pt x="37" y="175"/>
                      </a:cubicBezTo>
                      <a:cubicBezTo>
                        <a:pt x="37" y="174"/>
                        <a:pt x="38" y="174"/>
                        <a:pt x="38" y="173"/>
                      </a:cubicBezTo>
                      <a:cubicBezTo>
                        <a:pt x="38" y="173"/>
                        <a:pt x="37" y="172"/>
                        <a:pt x="37" y="172"/>
                      </a:cubicBezTo>
                      <a:moveTo>
                        <a:pt x="37" y="172"/>
                      </a:moveTo>
                      <a:cubicBezTo>
                        <a:pt x="37" y="172"/>
                        <a:pt x="37" y="172"/>
                        <a:pt x="37" y="172"/>
                      </a:cubicBezTo>
                      <a:cubicBezTo>
                        <a:pt x="37" y="172"/>
                        <a:pt x="38" y="172"/>
                        <a:pt x="38" y="173"/>
                      </a:cubicBezTo>
                      <a:cubicBezTo>
                        <a:pt x="38" y="173"/>
                        <a:pt x="38" y="173"/>
                        <a:pt x="38" y="173"/>
                      </a:cubicBezTo>
                      <a:cubicBezTo>
                        <a:pt x="38" y="172"/>
                        <a:pt x="37" y="172"/>
                        <a:pt x="37" y="172"/>
                      </a:cubicBezTo>
                      <a:moveTo>
                        <a:pt x="47" y="171"/>
                      </a:moveTo>
                      <a:cubicBezTo>
                        <a:pt x="47" y="171"/>
                        <a:pt x="47" y="171"/>
                        <a:pt x="47" y="171"/>
                      </a:cubicBezTo>
                      <a:cubicBezTo>
                        <a:pt x="48" y="172"/>
                        <a:pt x="49" y="172"/>
                        <a:pt x="51" y="173"/>
                      </a:cubicBezTo>
                      <a:cubicBezTo>
                        <a:pt x="51" y="173"/>
                        <a:pt x="51" y="173"/>
                        <a:pt x="51" y="173"/>
                      </a:cubicBezTo>
                      <a:cubicBezTo>
                        <a:pt x="51" y="173"/>
                        <a:pt x="51" y="173"/>
                        <a:pt x="51" y="173"/>
                      </a:cubicBezTo>
                      <a:cubicBezTo>
                        <a:pt x="50" y="172"/>
                        <a:pt x="48" y="171"/>
                        <a:pt x="47" y="171"/>
                      </a:cubicBezTo>
                      <a:moveTo>
                        <a:pt x="48" y="170"/>
                      </a:moveTo>
                      <a:cubicBezTo>
                        <a:pt x="47" y="171"/>
                        <a:pt x="47" y="171"/>
                        <a:pt x="47" y="171"/>
                      </a:cubicBezTo>
                      <a:cubicBezTo>
                        <a:pt x="48" y="171"/>
                        <a:pt x="50" y="172"/>
                        <a:pt x="51" y="173"/>
                      </a:cubicBezTo>
                      <a:cubicBezTo>
                        <a:pt x="51" y="172"/>
                        <a:pt x="51" y="172"/>
                        <a:pt x="51" y="172"/>
                      </a:cubicBezTo>
                      <a:cubicBezTo>
                        <a:pt x="51" y="172"/>
                        <a:pt x="51" y="171"/>
                        <a:pt x="51" y="171"/>
                      </a:cubicBezTo>
                      <a:cubicBezTo>
                        <a:pt x="50" y="171"/>
                        <a:pt x="49" y="170"/>
                        <a:pt x="48" y="170"/>
                      </a:cubicBezTo>
                      <a:moveTo>
                        <a:pt x="48" y="169"/>
                      </a:moveTo>
                      <a:cubicBezTo>
                        <a:pt x="48" y="170"/>
                        <a:pt x="48" y="170"/>
                        <a:pt x="48" y="170"/>
                      </a:cubicBezTo>
                      <a:cubicBezTo>
                        <a:pt x="49" y="170"/>
                        <a:pt x="50" y="171"/>
                        <a:pt x="51" y="171"/>
                      </a:cubicBezTo>
                      <a:cubicBezTo>
                        <a:pt x="51" y="171"/>
                        <a:pt x="51" y="172"/>
                        <a:pt x="51" y="172"/>
                      </a:cubicBezTo>
                      <a:cubicBezTo>
                        <a:pt x="52" y="172"/>
                        <a:pt x="52" y="171"/>
                        <a:pt x="52" y="171"/>
                      </a:cubicBezTo>
                      <a:cubicBezTo>
                        <a:pt x="51" y="171"/>
                        <a:pt x="50" y="170"/>
                        <a:pt x="49" y="170"/>
                      </a:cubicBezTo>
                      <a:cubicBezTo>
                        <a:pt x="49" y="170"/>
                        <a:pt x="49" y="170"/>
                        <a:pt x="49" y="170"/>
                      </a:cubicBezTo>
                      <a:cubicBezTo>
                        <a:pt x="49" y="170"/>
                        <a:pt x="48" y="169"/>
                        <a:pt x="48" y="169"/>
                      </a:cubicBezTo>
                      <a:moveTo>
                        <a:pt x="44" y="169"/>
                      </a:moveTo>
                      <a:cubicBezTo>
                        <a:pt x="44" y="169"/>
                        <a:pt x="44" y="169"/>
                        <a:pt x="44" y="169"/>
                      </a:cubicBezTo>
                      <a:cubicBezTo>
                        <a:pt x="44" y="169"/>
                        <a:pt x="44" y="169"/>
                        <a:pt x="44" y="169"/>
                      </a:cubicBezTo>
                      <a:cubicBezTo>
                        <a:pt x="44" y="169"/>
                        <a:pt x="45" y="170"/>
                        <a:pt x="45" y="170"/>
                      </a:cubicBezTo>
                      <a:cubicBezTo>
                        <a:pt x="45" y="170"/>
                        <a:pt x="45" y="170"/>
                        <a:pt x="45" y="169"/>
                      </a:cubicBezTo>
                      <a:cubicBezTo>
                        <a:pt x="45" y="169"/>
                        <a:pt x="45" y="169"/>
                        <a:pt x="44" y="169"/>
                      </a:cubicBezTo>
                      <a:moveTo>
                        <a:pt x="31" y="169"/>
                      </a:moveTo>
                      <a:cubicBezTo>
                        <a:pt x="29" y="172"/>
                        <a:pt x="29" y="172"/>
                        <a:pt x="29" y="172"/>
                      </a:cubicBezTo>
                      <a:cubicBezTo>
                        <a:pt x="30" y="172"/>
                        <a:pt x="31" y="172"/>
                        <a:pt x="31" y="173"/>
                      </a:cubicBezTo>
                      <a:cubicBezTo>
                        <a:pt x="32" y="172"/>
                        <a:pt x="32" y="171"/>
                        <a:pt x="33" y="171"/>
                      </a:cubicBezTo>
                      <a:cubicBezTo>
                        <a:pt x="32" y="171"/>
                        <a:pt x="32" y="172"/>
                        <a:pt x="31" y="173"/>
                      </a:cubicBezTo>
                      <a:cubicBezTo>
                        <a:pt x="32" y="173"/>
                        <a:pt x="33" y="173"/>
                        <a:pt x="33" y="173"/>
                      </a:cubicBezTo>
                      <a:cubicBezTo>
                        <a:pt x="34" y="173"/>
                        <a:pt x="34" y="172"/>
                        <a:pt x="35" y="171"/>
                      </a:cubicBezTo>
                      <a:cubicBezTo>
                        <a:pt x="34" y="170"/>
                        <a:pt x="32" y="169"/>
                        <a:pt x="31" y="169"/>
                      </a:cubicBezTo>
                      <a:moveTo>
                        <a:pt x="32" y="168"/>
                      </a:moveTo>
                      <a:cubicBezTo>
                        <a:pt x="31" y="168"/>
                        <a:pt x="31" y="168"/>
                        <a:pt x="31" y="168"/>
                      </a:cubicBezTo>
                      <a:cubicBezTo>
                        <a:pt x="33" y="169"/>
                        <a:pt x="34" y="170"/>
                        <a:pt x="35" y="171"/>
                      </a:cubicBezTo>
                      <a:cubicBezTo>
                        <a:pt x="35" y="170"/>
                        <a:pt x="35" y="170"/>
                        <a:pt x="35" y="170"/>
                      </a:cubicBezTo>
                      <a:cubicBezTo>
                        <a:pt x="34" y="170"/>
                        <a:pt x="33" y="169"/>
                        <a:pt x="32" y="168"/>
                      </a:cubicBezTo>
                      <a:moveTo>
                        <a:pt x="45" y="168"/>
                      </a:moveTo>
                      <a:cubicBezTo>
                        <a:pt x="45" y="168"/>
                        <a:pt x="44" y="168"/>
                        <a:pt x="44" y="169"/>
                      </a:cubicBezTo>
                      <a:cubicBezTo>
                        <a:pt x="45" y="169"/>
                        <a:pt x="45" y="169"/>
                        <a:pt x="45" y="169"/>
                      </a:cubicBezTo>
                      <a:cubicBezTo>
                        <a:pt x="46" y="169"/>
                        <a:pt x="46" y="169"/>
                        <a:pt x="46" y="168"/>
                      </a:cubicBezTo>
                      <a:cubicBezTo>
                        <a:pt x="46" y="168"/>
                        <a:pt x="45" y="168"/>
                        <a:pt x="45" y="168"/>
                      </a:cubicBezTo>
                      <a:moveTo>
                        <a:pt x="30" y="168"/>
                      </a:moveTo>
                      <a:cubicBezTo>
                        <a:pt x="29" y="169"/>
                        <a:pt x="28" y="170"/>
                        <a:pt x="28" y="171"/>
                      </a:cubicBezTo>
                      <a:cubicBezTo>
                        <a:pt x="28" y="171"/>
                        <a:pt x="29" y="171"/>
                        <a:pt x="29" y="172"/>
                      </a:cubicBezTo>
                      <a:cubicBezTo>
                        <a:pt x="30" y="171"/>
                        <a:pt x="30" y="170"/>
                        <a:pt x="31" y="169"/>
                      </a:cubicBezTo>
                      <a:cubicBezTo>
                        <a:pt x="30" y="168"/>
                        <a:pt x="30" y="168"/>
                        <a:pt x="30" y="168"/>
                      </a:cubicBezTo>
                      <a:moveTo>
                        <a:pt x="43" y="168"/>
                      </a:moveTo>
                      <a:cubicBezTo>
                        <a:pt x="42" y="168"/>
                        <a:pt x="42" y="168"/>
                        <a:pt x="42" y="168"/>
                      </a:cubicBezTo>
                      <a:cubicBezTo>
                        <a:pt x="43" y="168"/>
                        <a:pt x="43" y="169"/>
                        <a:pt x="43" y="169"/>
                      </a:cubicBezTo>
                      <a:cubicBezTo>
                        <a:pt x="43" y="169"/>
                        <a:pt x="43" y="168"/>
                        <a:pt x="43" y="168"/>
                      </a:cubicBezTo>
                      <a:cubicBezTo>
                        <a:pt x="43" y="168"/>
                        <a:pt x="43" y="168"/>
                        <a:pt x="43" y="168"/>
                      </a:cubicBezTo>
                      <a:moveTo>
                        <a:pt x="29" y="168"/>
                      </a:moveTo>
                      <a:cubicBezTo>
                        <a:pt x="29" y="169"/>
                        <a:pt x="28" y="170"/>
                        <a:pt x="27" y="171"/>
                      </a:cubicBezTo>
                      <a:cubicBezTo>
                        <a:pt x="27" y="171"/>
                        <a:pt x="27" y="171"/>
                        <a:pt x="28" y="171"/>
                      </a:cubicBezTo>
                      <a:cubicBezTo>
                        <a:pt x="28" y="170"/>
                        <a:pt x="28" y="169"/>
                        <a:pt x="29" y="169"/>
                      </a:cubicBezTo>
                      <a:cubicBezTo>
                        <a:pt x="29" y="169"/>
                        <a:pt x="29" y="168"/>
                        <a:pt x="29" y="168"/>
                      </a:cubicBezTo>
                      <a:cubicBezTo>
                        <a:pt x="29" y="168"/>
                        <a:pt x="29" y="168"/>
                        <a:pt x="29" y="168"/>
                      </a:cubicBezTo>
                      <a:cubicBezTo>
                        <a:pt x="29" y="168"/>
                        <a:pt x="29" y="168"/>
                        <a:pt x="29" y="168"/>
                      </a:cubicBezTo>
                      <a:moveTo>
                        <a:pt x="45" y="168"/>
                      </a:moveTo>
                      <a:cubicBezTo>
                        <a:pt x="45" y="168"/>
                        <a:pt x="45" y="168"/>
                        <a:pt x="45" y="168"/>
                      </a:cubicBezTo>
                      <a:cubicBezTo>
                        <a:pt x="45" y="168"/>
                        <a:pt x="46" y="168"/>
                        <a:pt x="46" y="168"/>
                      </a:cubicBezTo>
                      <a:cubicBezTo>
                        <a:pt x="46" y="168"/>
                        <a:pt x="46" y="168"/>
                        <a:pt x="46" y="168"/>
                      </a:cubicBezTo>
                      <a:cubicBezTo>
                        <a:pt x="46" y="168"/>
                        <a:pt x="45" y="168"/>
                        <a:pt x="45" y="168"/>
                      </a:cubicBezTo>
                      <a:moveTo>
                        <a:pt x="30" y="167"/>
                      </a:moveTo>
                      <a:cubicBezTo>
                        <a:pt x="30" y="167"/>
                        <a:pt x="30" y="167"/>
                        <a:pt x="30" y="167"/>
                      </a:cubicBezTo>
                      <a:cubicBezTo>
                        <a:pt x="30" y="168"/>
                        <a:pt x="31" y="168"/>
                        <a:pt x="31" y="168"/>
                      </a:cubicBezTo>
                      <a:cubicBezTo>
                        <a:pt x="31" y="168"/>
                        <a:pt x="31" y="168"/>
                        <a:pt x="31" y="168"/>
                      </a:cubicBezTo>
                      <a:cubicBezTo>
                        <a:pt x="31" y="168"/>
                        <a:pt x="31" y="167"/>
                        <a:pt x="30" y="167"/>
                      </a:cubicBezTo>
                      <a:moveTo>
                        <a:pt x="43" y="167"/>
                      </a:moveTo>
                      <a:cubicBezTo>
                        <a:pt x="43" y="167"/>
                        <a:pt x="43" y="167"/>
                        <a:pt x="43" y="168"/>
                      </a:cubicBezTo>
                      <a:cubicBezTo>
                        <a:pt x="43" y="168"/>
                        <a:pt x="43" y="168"/>
                        <a:pt x="43" y="168"/>
                      </a:cubicBezTo>
                      <a:cubicBezTo>
                        <a:pt x="44" y="168"/>
                        <a:pt x="44" y="168"/>
                        <a:pt x="44" y="167"/>
                      </a:cubicBezTo>
                      <a:cubicBezTo>
                        <a:pt x="44" y="167"/>
                        <a:pt x="43" y="167"/>
                        <a:pt x="43" y="167"/>
                      </a:cubicBezTo>
                      <a:moveTo>
                        <a:pt x="30" y="167"/>
                      </a:moveTo>
                      <a:cubicBezTo>
                        <a:pt x="30" y="167"/>
                        <a:pt x="30" y="167"/>
                        <a:pt x="30" y="167"/>
                      </a:cubicBezTo>
                      <a:cubicBezTo>
                        <a:pt x="30" y="167"/>
                        <a:pt x="30" y="167"/>
                        <a:pt x="30" y="167"/>
                      </a:cubicBezTo>
                      <a:cubicBezTo>
                        <a:pt x="30" y="167"/>
                        <a:pt x="30" y="167"/>
                        <a:pt x="30" y="167"/>
                      </a:cubicBezTo>
                      <a:cubicBezTo>
                        <a:pt x="30" y="167"/>
                        <a:pt x="30" y="167"/>
                        <a:pt x="30" y="167"/>
                      </a:cubicBezTo>
                      <a:cubicBezTo>
                        <a:pt x="30" y="167"/>
                        <a:pt x="30" y="167"/>
                        <a:pt x="30" y="167"/>
                      </a:cubicBezTo>
                      <a:moveTo>
                        <a:pt x="43" y="167"/>
                      </a:moveTo>
                      <a:cubicBezTo>
                        <a:pt x="43" y="167"/>
                        <a:pt x="43" y="167"/>
                        <a:pt x="43" y="167"/>
                      </a:cubicBezTo>
                      <a:cubicBezTo>
                        <a:pt x="43" y="167"/>
                        <a:pt x="44" y="167"/>
                        <a:pt x="44" y="16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cubicBezTo>
                        <a:pt x="44" y="167"/>
                        <a:pt x="44" y="167"/>
                        <a:pt x="43" y="167"/>
                      </a:cubicBezTo>
                      <a:moveTo>
                        <a:pt x="40" y="166"/>
                      </a:moveTo>
                      <a:cubicBezTo>
                        <a:pt x="40" y="167"/>
                        <a:pt x="40" y="167"/>
                        <a:pt x="40" y="167"/>
                      </a:cubicBezTo>
                      <a:cubicBezTo>
                        <a:pt x="41" y="167"/>
                        <a:pt x="41" y="167"/>
                        <a:pt x="42" y="168"/>
                      </a:cubicBezTo>
                      <a:cubicBezTo>
                        <a:pt x="42" y="168"/>
                        <a:pt x="42" y="167"/>
                        <a:pt x="42" y="167"/>
                      </a:cubicBezTo>
                      <a:cubicBezTo>
                        <a:pt x="41" y="167"/>
                        <a:pt x="41" y="167"/>
                        <a:pt x="40" y="166"/>
                      </a:cubicBezTo>
                      <a:moveTo>
                        <a:pt x="50" y="166"/>
                      </a:moveTo>
                      <a:cubicBezTo>
                        <a:pt x="50" y="166"/>
                        <a:pt x="49" y="167"/>
                        <a:pt x="49" y="168"/>
                      </a:cubicBezTo>
                      <a:cubicBezTo>
                        <a:pt x="48" y="169"/>
                        <a:pt x="48" y="169"/>
                        <a:pt x="48" y="169"/>
                      </a:cubicBezTo>
                      <a:cubicBezTo>
                        <a:pt x="48" y="169"/>
                        <a:pt x="49" y="170"/>
                        <a:pt x="49" y="170"/>
                      </a:cubicBezTo>
                      <a:cubicBezTo>
                        <a:pt x="49" y="170"/>
                        <a:pt x="49" y="170"/>
                        <a:pt x="49" y="170"/>
                      </a:cubicBezTo>
                      <a:cubicBezTo>
                        <a:pt x="50" y="170"/>
                        <a:pt x="51" y="171"/>
                        <a:pt x="52" y="171"/>
                      </a:cubicBezTo>
                      <a:cubicBezTo>
                        <a:pt x="52" y="170"/>
                        <a:pt x="53" y="169"/>
                        <a:pt x="54" y="168"/>
                      </a:cubicBezTo>
                      <a:cubicBezTo>
                        <a:pt x="53" y="167"/>
                        <a:pt x="52" y="167"/>
                        <a:pt x="51" y="166"/>
                      </a:cubicBezTo>
                      <a:cubicBezTo>
                        <a:pt x="49" y="168"/>
                        <a:pt x="49" y="168"/>
                        <a:pt x="49" y="168"/>
                      </a:cubicBezTo>
                      <a:cubicBezTo>
                        <a:pt x="50" y="168"/>
                        <a:pt x="50" y="167"/>
                        <a:pt x="51" y="166"/>
                      </a:cubicBezTo>
                      <a:cubicBezTo>
                        <a:pt x="50" y="166"/>
                        <a:pt x="50" y="166"/>
                        <a:pt x="50" y="166"/>
                      </a:cubicBezTo>
                      <a:moveTo>
                        <a:pt x="41" y="166"/>
                      </a:moveTo>
                      <a:cubicBezTo>
                        <a:pt x="41" y="166"/>
                        <a:pt x="41" y="166"/>
                        <a:pt x="40" y="166"/>
                      </a:cubicBezTo>
                      <a:cubicBezTo>
                        <a:pt x="41" y="167"/>
                        <a:pt x="41" y="167"/>
                        <a:pt x="42" y="167"/>
                      </a:cubicBezTo>
                      <a:cubicBezTo>
                        <a:pt x="42" y="167"/>
                        <a:pt x="42" y="167"/>
                        <a:pt x="42" y="166"/>
                      </a:cubicBezTo>
                      <a:cubicBezTo>
                        <a:pt x="42" y="166"/>
                        <a:pt x="41" y="166"/>
                        <a:pt x="41" y="166"/>
                      </a:cubicBezTo>
                      <a:moveTo>
                        <a:pt x="41" y="165"/>
                      </a:moveTo>
                      <a:cubicBezTo>
                        <a:pt x="41" y="165"/>
                        <a:pt x="41" y="165"/>
                        <a:pt x="41" y="166"/>
                      </a:cubicBezTo>
                      <a:cubicBezTo>
                        <a:pt x="41" y="166"/>
                        <a:pt x="42" y="166"/>
                        <a:pt x="42" y="166"/>
                      </a:cubicBezTo>
                      <a:cubicBezTo>
                        <a:pt x="42" y="166"/>
                        <a:pt x="43" y="166"/>
                        <a:pt x="43" y="166"/>
                      </a:cubicBezTo>
                      <a:cubicBezTo>
                        <a:pt x="42" y="166"/>
                        <a:pt x="42" y="166"/>
                        <a:pt x="41" y="165"/>
                      </a:cubicBezTo>
                      <a:moveTo>
                        <a:pt x="47" y="164"/>
                      </a:moveTo>
                      <a:cubicBezTo>
                        <a:pt x="47" y="164"/>
                        <a:pt x="47" y="165"/>
                        <a:pt x="47" y="165"/>
                      </a:cubicBezTo>
                      <a:cubicBezTo>
                        <a:pt x="47" y="165"/>
                        <a:pt x="47" y="165"/>
                        <a:pt x="47" y="165"/>
                      </a:cubicBezTo>
                      <a:cubicBezTo>
                        <a:pt x="46" y="166"/>
                        <a:pt x="46" y="167"/>
                        <a:pt x="45" y="168"/>
                      </a:cubicBezTo>
                      <a:cubicBezTo>
                        <a:pt x="45" y="168"/>
                        <a:pt x="46" y="168"/>
                        <a:pt x="46" y="168"/>
                      </a:cubicBezTo>
                      <a:cubicBezTo>
                        <a:pt x="47" y="167"/>
                        <a:pt x="48" y="166"/>
                        <a:pt x="48" y="165"/>
                      </a:cubicBezTo>
                      <a:cubicBezTo>
                        <a:pt x="48" y="164"/>
                        <a:pt x="48" y="164"/>
                        <a:pt x="47" y="164"/>
                      </a:cubicBezTo>
                      <a:moveTo>
                        <a:pt x="52" y="163"/>
                      </a:moveTo>
                      <a:cubicBezTo>
                        <a:pt x="52" y="164"/>
                        <a:pt x="52" y="164"/>
                        <a:pt x="52" y="164"/>
                      </a:cubicBezTo>
                      <a:cubicBezTo>
                        <a:pt x="53" y="165"/>
                        <a:pt x="54" y="166"/>
                        <a:pt x="55" y="166"/>
                      </a:cubicBezTo>
                      <a:cubicBezTo>
                        <a:pt x="55" y="166"/>
                        <a:pt x="55" y="165"/>
                        <a:pt x="55" y="165"/>
                      </a:cubicBezTo>
                      <a:cubicBezTo>
                        <a:pt x="54" y="164"/>
                        <a:pt x="53" y="164"/>
                        <a:pt x="52" y="163"/>
                      </a:cubicBezTo>
                      <a:moveTo>
                        <a:pt x="52" y="163"/>
                      </a:moveTo>
                      <a:cubicBezTo>
                        <a:pt x="52" y="163"/>
                        <a:pt x="51" y="164"/>
                        <a:pt x="51" y="164"/>
                      </a:cubicBezTo>
                      <a:cubicBezTo>
                        <a:pt x="51" y="164"/>
                        <a:pt x="51" y="164"/>
                        <a:pt x="52" y="164"/>
                      </a:cubicBezTo>
                      <a:cubicBezTo>
                        <a:pt x="52" y="164"/>
                        <a:pt x="52" y="164"/>
                        <a:pt x="52" y="163"/>
                      </a:cubicBezTo>
                      <a:cubicBezTo>
                        <a:pt x="52" y="163"/>
                        <a:pt x="52" y="163"/>
                        <a:pt x="52" y="163"/>
                      </a:cubicBezTo>
                      <a:moveTo>
                        <a:pt x="46" y="163"/>
                      </a:moveTo>
                      <a:cubicBezTo>
                        <a:pt x="45" y="164"/>
                        <a:pt x="44" y="165"/>
                        <a:pt x="43" y="16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cubicBezTo>
                        <a:pt x="45" y="166"/>
                        <a:pt x="46" y="165"/>
                        <a:pt x="47" y="164"/>
                      </a:cubicBezTo>
                      <a:cubicBezTo>
                        <a:pt x="46" y="163"/>
                        <a:pt x="46" y="163"/>
                        <a:pt x="46" y="163"/>
                      </a:cubicBezTo>
                      <a:moveTo>
                        <a:pt x="34" y="163"/>
                      </a:moveTo>
                      <a:cubicBezTo>
                        <a:pt x="34" y="163"/>
                        <a:pt x="34" y="163"/>
                        <a:pt x="34" y="163"/>
                      </a:cubicBezTo>
                      <a:cubicBezTo>
                        <a:pt x="35" y="164"/>
                        <a:pt x="37" y="165"/>
                        <a:pt x="38" y="166"/>
                      </a:cubicBezTo>
                      <a:cubicBezTo>
                        <a:pt x="38" y="165"/>
                        <a:pt x="38" y="165"/>
                        <a:pt x="38" y="165"/>
                      </a:cubicBezTo>
                      <a:cubicBezTo>
                        <a:pt x="37" y="164"/>
                        <a:pt x="36" y="163"/>
                        <a:pt x="34" y="163"/>
                      </a:cubicBezTo>
                      <a:moveTo>
                        <a:pt x="35" y="162"/>
                      </a:moveTo>
                      <a:cubicBezTo>
                        <a:pt x="34" y="163"/>
                        <a:pt x="34" y="163"/>
                        <a:pt x="34" y="163"/>
                      </a:cubicBezTo>
                      <a:cubicBezTo>
                        <a:pt x="36" y="163"/>
                        <a:pt x="37" y="164"/>
                        <a:pt x="38" y="165"/>
                      </a:cubicBezTo>
                      <a:cubicBezTo>
                        <a:pt x="38" y="165"/>
                        <a:pt x="38" y="164"/>
                        <a:pt x="39" y="164"/>
                      </a:cubicBezTo>
                      <a:cubicBezTo>
                        <a:pt x="37" y="163"/>
                        <a:pt x="36" y="163"/>
                        <a:pt x="35" y="162"/>
                      </a:cubicBezTo>
                      <a:moveTo>
                        <a:pt x="53" y="162"/>
                      </a:moveTo>
                      <a:cubicBezTo>
                        <a:pt x="53" y="163"/>
                        <a:pt x="53" y="163"/>
                        <a:pt x="53" y="163"/>
                      </a:cubicBezTo>
                      <a:cubicBezTo>
                        <a:pt x="54" y="163"/>
                        <a:pt x="55" y="164"/>
                        <a:pt x="56" y="164"/>
                      </a:cubicBezTo>
                      <a:cubicBezTo>
                        <a:pt x="56" y="164"/>
                        <a:pt x="56" y="164"/>
                        <a:pt x="56" y="164"/>
                      </a:cubicBezTo>
                      <a:cubicBezTo>
                        <a:pt x="55" y="163"/>
                        <a:pt x="54" y="163"/>
                        <a:pt x="53" y="162"/>
                      </a:cubicBezTo>
                      <a:moveTo>
                        <a:pt x="33" y="162"/>
                      </a:moveTo>
                      <a:cubicBezTo>
                        <a:pt x="33" y="162"/>
                        <a:pt x="33" y="162"/>
                        <a:pt x="33" y="163"/>
                      </a:cubicBezTo>
                      <a:cubicBezTo>
                        <a:pt x="33" y="163"/>
                        <a:pt x="34" y="163"/>
                        <a:pt x="34" y="163"/>
                      </a:cubicBezTo>
                      <a:cubicBezTo>
                        <a:pt x="34" y="163"/>
                        <a:pt x="34" y="163"/>
                        <a:pt x="34" y="163"/>
                      </a:cubicBezTo>
                      <a:cubicBezTo>
                        <a:pt x="34" y="162"/>
                        <a:pt x="34" y="162"/>
                        <a:pt x="33" y="162"/>
                      </a:cubicBezTo>
                      <a:moveTo>
                        <a:pt x="33" y="162"/>
                      </a:moveTo>
                      <a:cubicBezTo>
                        <a:pt x="33" y="162"/>
                        <a:pt x="33" y="162"/>
                        <a:pt x="32" y="162"/>
                      </a:cubicBezTo>
                      <a:cubicBezTo>
                        <a:pt x="32" y="162"/>
                        <a:pt x="33" y="163"/>
                        <a:pt x="33" y="163"/>
                      </a:cubicBezTo>
                      <a:cubicBezTo>
                        <a:pt x="33" y="162"/>
                        <a:pt x="33" y="162"/>
                        <a:pt x="33" y="162"/>
                      </a:cubicBezTo>
                      <a:cubicBezTo>
                        <a:pt x="33" y="162"/>
                        <a:pt x="33" y="162"/>
                        <a:pt x="33" y="162"/>
                      </a:cubicBezTo>
                      <a:moveTo>
                        <a:pt x="35" y="162"/>
                      </a:moveTo>
                      <a:cubicBezTo>
                        <a:pt x="35" y="162"/>
                        <a:pt x="35" y="162"/>
                        <a:pt x="35" y="162"/>
                      </a:cubicBezTo>
                      <a:cubicBezTo>
                        <a:pt x="36" y="163"/>
                        <a:pt x="37" y="163"/>
                        <a:pt x="39" y="164"/>
                      </a:cubicBezTo>
                      <a:cubicBezTo>
                        <a:pt x="39" y="164"/>
                        <a:pt x="39" y="164"/>
                        <a:pt x="39" y="164"/>
                      </a:cubicBezTo>
                      <a:cubicBezTo>
                        <a:pt x="37" y="163"/>
                        <a:pt x="36" y="162"/>
                        <a:pt x="35" y="162"/>
                      </a:cubicBezTo>
                      <a:moveTo>
                        <a:pt x="43" y="162"/>
                      </a:moveTo>
                      <a:cubicBezTo>
                        <a:pt x="43" y="163"/>
                        <a:pt x="42" y="164"/>
                        <a:pt x="41" y="165"/>
                      </a:cubicBezTo>
                      <a:cubicBezTo>
                        <a:pt x="42" y="166"/>
                        <a:pt x="42" y="166"/>
                        <a:pt x="43" y="166"/>
                      </a:cubicBezTo>
                      <a:cubicBezTo>
                        <a:pt x="43" y="165"/>
                        <a:pt x="44" y="164"/>
                        <a:pt x="45" y="163"/>
                      </a:cubicBezTo>
                      <a:cubicBezTo>
                        <a:pt x="44" y="162"/>
                        <a:pt x="44" y="162"/>
                        <a:pt x="43" y="162"/>
                      </a:cubicBezTo>
                      <a:moveTo>
                        <a:pt x="53" y="162"/>
                      </a:moveTo>
                      <a:cubicBezTo>
                        <a:pt x="52" y="162"/>
                        <a:pt x="52" y="162"/>
                        <a:pt x="52" y="162"/>
                      </a:cubicBezTo>
                      <a:cubicBezTo>
                        <a:pt x="52" y="162"/>
                        <a:pt x="53" y="162"/>
                        <a:pt x="53" y="162"/>
                      </a:cubicBezTo>
                      <a:cubicBezTo>
                        <a:pt x="53" y="162"/>
                        <a:pt x="53" y="162"/>
                        <a:pt x="53" y="162"/>
                      </a:cubicBezTo>
                      <a:cubicBezTo>
                        <a:pt x="53" y="162"/>
                        <a:pt x="53" y="162"/>
                        <a:pt x="53" y="162"/>
                      </a:cubicBezTo>
                      <a:moveTo>
                        <a:pt x="49" y="161"/>
                      </a:moveTo>
                      <a:cubicBezTo>
                        <a:pt x="49" y="162"/>
                        <a:pt x="49" y="162"/>
                        <a:pt x="48" y="162"/>
                      </a:cubicBezTo>
                      <a:cubicBezTo>
                        <a:pt x="49" y="163"/>
                        <a:pt x="49" y="163"/>
                        <a:pt x="50" y="163"/>
                      </a:cubicBezTo>
                      <a:cubicBezTo>
                        <a:pt x="50" y="163"/>
                        <a:pt x="50" y="162"/>
                        <a:pt x="50" y="162"/>
                      </a:cubicBezTo>
                      <a:cubicBezTo>
                        <a:pt x="50" y="162"/>
                        <a:pt x="49" y="162"/>
                        <a:pt x="49" y="161"/>
                      </a:cubicBezTo>
                      <a:moveTo>
                        <a:pt x="33" y="161"/>
                      </a:moveTo>
                      <a:cubicBezTo>
                        <a:pt x="33" y="161"/>
                        <a:pt x="33" y="161"/>
                        <a:pt x="33" y="162"/>
                      </a:cubicBezTo>
                      <a:cubicBezTo>
                        <a:pt x="33" y="162"/>
                        <a:pt x="33" y="162"/>
                        <a:pt x="33" y="162"/>
                      </a:cubicBezTo>
                      <a:cubicBezTo>
                        <a:pt x="33" y="162"/>
                        <a:pt x="33" y="162"/>
                        <a:pt x="33" y="161"/>
                      </a:cubicBezTo>
                      <a:cubicBezTo>
                        <a:pt x="33" y="162"/>
                        <a:pt x="33" y="162"/>
                        <a:pt x="33" y="162"/>
                      </a:cubicBezTo>
                      <a:cubicBezTo>
                        <a:pt x="34" y="162"/>
                        <a:pt x="34" y="162"/>
                        <a:pt x="34" y="163"/>
                      </a:cubicBezTo>
                      <a:cubicBezTo>
                        <a:pt x="35" y="162"/>
                        <a:pt x="35" y="162"/>
                        <a:pt x="35" y="162"/>
                      </a:cubicBezTo>
                      <a:cubicBezTo>
                        <a:pt x="34" y="162"/>
                        <a:pt x="34" y="161"/>
                        <a:pt x="33" y="161"/>
                      </a:cubicBezTo>
                      <a:moveTo>
                        <a:pt x="33" y="161"/>
                      </a:move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4" y="161"/>
                        <a:pt x="34" y="162"/>
                        <a:pt x="35" y="162"/>
                      </a:cubicBezTo>
                      <a:cubicBezTo>
                        <a:pt x="35" y="162"/>
                        <a:pt x="35" y="162"/>
                        <a:pt x="35" y="162"/>
                      </a:cubicBezTo>
                      <a:cubicBezTo>
                        <a:pt x="34" y="161"/>
                        <a:pt x="34" y="161"/>
                        <a:pt x="33" y="161"/>
                      </a:cubicBezTo>
                      <a:moveTo>
                        <a:pt x="49" y="161"/>
                      </a:moveTo>
                      <a:cubicBezTo>
                        <a:pt x="49" y="161"/>
                        <a:pt x="49" y="161"/>
                        <a:pt x="49" y="161"/>
                      </a:cubicBezTo>
                      <a:cubicBezTo>
                        <a:pt x="50" y="161"/>
                        <a:pt x="50" y="161"/>
                        <a:pt x="50" y="161"/>
                      </a:cubicBezTo>
                      <a:cubicBezTo>
                        <a:pt x="50" y="161"/>
                        <a:pt x="50" y="161"/>
                        <a:pt x="50" y="161"/>
                      </a:cubicBezTo>
                      <a:cubicBezTo>
                        <a:pt x="50" y="161"/>
                        <a:pt x="50" y="161"/>
                        <a:pt x="49" y="161"/>
                      </a:cubicBezTo>
                      <a:moveTo>
                        <a:pt x="54" y="161"/>
                      </a:moveTo>
                      <a:cubicBezTo>
                        <a:pt x="54" y="161"/>
                        <a:pt x="54" y="161"/>
                        <a:pt x="54" y="161"/>
                      </a:cubicBezTo>
                      <a:cubicBezTo>
                        <a:pt x="55" y="162"/>
                        <a:pt x="56" y="162"/>
                        <a:pt x="57" y="163"/>
                      </a:cubicBezTo>
                      <a:cubicBezTo>
                        <a:pt x="57" y="163"/>
                        <a:pt x="57" y="163"/>
                        <a:pt x="57" y="162"/>
                      </a:cubicBezTo>
                      <a:cubicBezTo>
                        <a:pt x="56" y="162"/>
                        <a:pt x="55" y="161"/>
                        <a:pt x="54" y="161"/>
                      </a:cubicBezTo>
                      <a:moveTo>
                        <a:pt x="47" y="160"/>
                      </a:moveTo>
                      <a:cubicBezTo>
                        <a:pt x="47" y="161"/>
                        <a:pt x="47" y="161"/>
                        <a:pt x="47" y="161"/>
                      </a:cubicBezTo>
                      <a:cubicBezTo>
                        <a:pt x="47" y="161"/>
                        <a:pt x="47" y="162"/>
                        <a:pt x="48" y="162"/>
                      </a:cubicBezTo>
                      <a:cubicBezTo>
                        <a:pt x="48" y="162"/>
                        <a:pt x="48" y="162"/>
                        <a:pt x="48" y="162"/>
                      </a:cubicBezTo>
                      <a:cubicBezTo>
                        <a:pt x="48" y="161"/>
                        <a:pt x="48" y="161"/>
                        <a:pt x="48" y="161"/>
                      </a:cubicBezTo>
                      <a:cubicBezTo>
                        <a:pt x="48" y="161"/>
                        <a:pt x="48" y="161"/>
                        <a:pt x="47" y="160"/>
                      </a:cubicBezTo>
                      <a:moveTo>
                        <a:pt x="53" y="160"/>
                      </a:moveTo>
                      <a:cubicBezTo>
                        <a:pt x="53" y="160"/>
                        <a:pt x="53" y="161"/>
                        <a:pt x="53" y="161"/>
                      </a:cubicBezTo>
                      <a:cubicBezTo>
                        <a:pt x="53" y="161"/>
                        <a:pt x="53" y="161"/>
                        <a:pt x="53" y="161"/>
                      </a:cubicBezTo>
                      <a:cubicBezTo>
                        <a:pt x="54" y="161"/>
                        <a:pt x="54" y="161"/>
                        <a:pt x="54" y="161"/>
                      </a:cubicBezTo>
                      <a:cubicBezTo>
                        <a:pt x="54" y="160"/>
                        <a:pt x="53" y="160"/>
                        <a:pt x="53" y="160"/>
                      </a:cubicBezTo>
                      <a:moveTo>
                        <a:pt x="50" y="160"/>
                      </a:moveTo>
                      <a:cubicBezTo>
                        <a:pt x="50" y="160"/>
                        <a:pt x="50" y="160"/>
                        <a:pt x="50" y="161"/>
                      </a:cubicBezTo>
                      <a:cubicBezTo>
                        <a:pt x="50" y="161"/>
                        <a:pt x="50" y="161"/>
                        <a:pt x="51" y="161"/>
                      </a:cubicBezTo>
                      <a:cubicBezTo>
                        <a:pt x="51" y="161"/>
                        <a:pt x="51" y="161"/>
                        <a:pt x="51" y="161"/>
                      </a:cubicBezTo>
                      <a:cubicBezTo>
                        <a:pt x="51" y="160"/>
                        <a:pt x="50" y="160"/>
                        <a:pt x="50" y="160"/>
                      </a:cubicBezTo>
                      <a:moveTo>
                        <a:pt x="48" y="160"/>
                      </a:moveTo>
                      <a:cubicBezTo>
                        <a:pt x="48" y="160"/>
                        <a:pt x="48" y="160"/>
                        <a:pt x="48" y="160"/>
                      </a:cubicBezTo>
                      <a:cubicBezTo>
                        <a:pt x="48" y="160"/>
                        <a:pt x="48" y="160"/>
                        <a:pt x="49" y="160"/>
                      </a:cubicBezTo>
                      <a:cubicBezTo>
                        <a:pt x="49" y="160"/>
                        <a:pt x="49" y="160"/>
                        <a:pt x="49" y="160"/>
                      </a:cubicBezTo>
                      <a:cubicBezTo>
                        <a:pt x="48" y="160"/>
                        <a:pt x="48" y="160"/>
                        <a:pt x="48" y="160"/>
                      </a:cubicBezTo>
                      <a:moveTo>
                        <a:pt x="54" y="160"/>
                      </a:moveTo>
                      <a:cubicBezTo>
                        <a:pt x="54" y="160"/>
                        <a:pt x="54" y="160"/>
                        <a:pt x="53" y="160"/>
                      </a:cubicBezTo>
                      <a:cubicBezTo>
                        <a:pt x="54" y="160"/>
                        <a:pt x="54" y="160"/>
                        <a:pt x="54" y="160"/>
                      </a:cubicBezTo>
                      <a:cubicBezTo>
                        <a:pt x="54" y="160"/>
                        <a:pt x="54" y="160"/>
                        <a:pt x="54" y="160"/>
                      </a:cubicBezTo>
                      <a:cubicBezTo>
                        <a:pt x="54" y="160"/>
                        <a:pt x="54" y="160"/>
                        <a:pt x="54" y="160"/>
                      </a:cubicBezTo>
                      <a:moveTo>
                        <a:pt x="45" y="159"/>
                      </a:moveTo>
                      <a:cubicBezTo>
                        <a:pt x="45" y="159"/>
                        <a:pt x="45" y="160"/>
                        <a:pt x="45" y="160"/>
                      </a:cubicBezTo>
                      <a:cubicBezTo>
                        <a:pt x="45" y="160"/>
                        <a:pt x="46" y="160"/>
                        <a:pt x="46" y="161"/>
                      </a:cubicBezTo>
                      <a:cubicBezTo>
                        <a:pt x="46" y="161"/>
                        <a:pt x="46" y="160"/>
                        <a:pt x="47" y="160"/>
                      </a:cubicBezTo>
                      <a:cubicBezTo>
                        <a:pt x="46" y="160"/>
                        <a:pt x="46" y="159"/>
                        <a:pt x="45" y="159"/>
                      </a:cubicBezTo>
                      <a:moveTo>
                        <a:pt x="48" y="159"/>
                      </a:moveTo>
                      <a:cubicBezTo>
                        <a:pt x="48" y="159"/>
                        <a:pt x="48" y="159"/>
                        <a:pt x="48" y="160"/>
                      </a:cubicBezTo>
                      <a:cubicBezTo>
                        <a:pt x="48" y="160"/>
                        <a:pt x="48" y="160"/>
                        <a:pt x="49" y="160"/>
                      </a:cubicBezTo>
                      <a:cubicBezTo>
                        <a:pt x="49" y="160"/>
                        <a:pt x="49" y="160"/>
                        <a:pt x="49" y="160"/>
                      </a:cubicBezTo>
                      <a:cubicBezTo>
                        <a:pt x="48" y="159"/>
                        <a:pt x="48" y="159"/>
                        <a:pt x="48" y="159"/>
                      </a:cubicBezTo>
                      <a:moveTo>
                        <a:pt x="48" y="159"/>
                      </a:moveTo>
                      <a:cubicBezTo>
                        <a:pt x="48" y="159"/>
                        <a:pt x="48" y="159"/>
                        <a:pt x="48" y="159"/>
                      </a:cubicBezTo>
                      <a:cubicBezTo>
                        <a:pt x="48" y="159"/>
                        <a:pt x="49" y="159"/>
                        <a:pt x="49" y="160"/>
                      </a:cubicBezTo>
                      <a:cubicBezTo>
                        <a:pt x="49" y="160"/>
                        <a:pt x="49" y="160"/>
                        <a:pt x="49" y="160"/>
                      </a:cubicBezTo>
                      <a:cubicBezTo>
                        <a:pt x="49" y="159"/>
                        <a:pt x="49" y="159"/>
                        <a:pt x="48" y="159"/>
                      </a:cubicBezTo>
                      <a:moveTo>
                        <a:pt x="55" y="159"/>
                      </a:moveTo>
                      <a:cubicBezTo>
                        <a:pt x="54" y="160"/>
                        <a:pt x="54" y="160"/>
                        <a:pt x="54" y="160"/>
                      </a:cubicBezTo>
                      <a:cubicBezTo>
                        <a:pt x="56" y="161"/>
                        <a:pt x="57" y="161"/>
                        <a:pt x="57" y="161"/>
                      </a:cubicBezTo>
                      <a:cubicBezTo>
                        <a:pt x="57" y="161"/>
                        <a:pt x="56" y="161"/>
                        <a:pt x="54" y="160"/>
                      </a:cubicBezTo>
                      <a:cubicBezTo>
                        <a:pt x="54" y="160"/>
                        <a:pt x="54" y="160"/>
                        <a:pt x="54" y="160"/>
                      </a:cubicBezTo>
                      <a:cubicBezTo>
                        <a:pt x="55" y="161"/>
                        <a:pt x="56" y="162"/>
                        <a:pt x="57" y="162"/>
                      </a:cubicBezTo>
                      <a:cubicBezTo>
                        <a:pt x="57" y="162"/>
                        <a:pt x="58" y="161"/>
                        <a:pt x="58" y="161"/>
                      </a:cubicBezTo>
                      <a:cubicBezTo>
                        <a:pt x="57" y="160"/>
                        <a:pt x="56" y="160"/>
                        <a:pt x="55" y="159"/>
                      </a:cubicBezTo>
                      <a:moveTo>
                        <a:pt x="51" y="159"/>
                      </a:moveTo>
                      <a:cubicBezTo>
                        <a:pt x="51" y="159"/>
                        <a:pt x="51" y="159"/>
                        <a:pt x="50" y="159"/>
                      </a:cubicBezTo>
                      <a:cubicBezTo>
                        <a:pt x="51" y="159"/>
                        <a:pt x="51" y="160"/>
                        <a:pt x="51" y="160"/>
                      </a:cubicBezTo>
                      <a:cubicBezTo>
                        <a:pt x="52" y="160"/>
                        <a:pt x="52" y="160"/>
                        <a:pt x="52" y="159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moveTo>
                        <a:pt x="54" y="159"/>
                      </a:moveTo>
                      <a:cubicBezTo>
                        <a:pt x="54" y="159"/>
                        <a:pt x="54" y="159"/>
                        <a:pt x="54" y="159"/>
                      </a:cubicBezTo>
                      <a:cubicBezTo>
                        <a:pt x="54" y="159"/>
                        <a:pt x="54" y="160"/>
                        <a:pt x="54" y="160"/>
                      </a:cubicBezTo>
                      <a:cubicBezTo>
                        <a:pt x="54" y="159"/>
                        <a:pt x="55" y="159"/>
                        <a:pt x="55" y="159"/>
                      </a:cubicBezTo>
                      <a:cubicBezTo>
                        <a:pt x="55" y="159"/>
                        <a:pt x="54" y="159"/>
                        <a:pt x="54" y="159"/>
                      </a:cubicBezTo>
                      <a:moveTo>
                        <a:pt x="46" y="158"/>
                      </a:moveTo>
                      <a:cubicBezTo>
                        <a:pt x="46" y="158"/>
                        <a:pt x="45" y="158"/>
                        <a:pt x="45" y="158"/>
                      </a:cubicBezTo>
                      <a:cubicBezTo>
                        <a:pt x="46" y="159"/>
                        <a:pt x="46" y="159"/>
                        <a:pt x="47" y="159"/>
                      </a:cubicBezTo>
                      <a:cubicBezTo>
                        <a:pt x="47" y="159"/>
                        <a:pt x="47" y="159"/>
                        <a:pt x="47" y="159"/>
                      </a:cubicBezTo>
                      <a:cubicBezTo>
                        <a:pt x="46" y="159"/>
                        <a:pt x="46" y="159"/>
                        <a:pt x="46" y="158"/>
                      </a:cubicBezTo>
                      <a:moveTo>
                        <a:pt x="51" y="158"/>
                      </a:move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2" y="159"/>
                      </a:cubicBezTo>
                      <a:cubicBezTo>
                        <a:pt x="52" y="159"/>
                        <a:pt x="52" y="158"/>
                        <a:pt x="51" y="158"/>
                      </a:cubicBezTo>
                      <a:moveTo>
                        <a:pt x="56" y="158"/>
                      </a:moveTo>
                      <a:cubicBezTo>
                        <a:pt x="55" y="158"/>
                        <a:pt x="55" y="158"/>
                        <a:pt x="55" y="158"/>
                      </a:cubicBezTo>
                      <a:cubicBezTo>
                        <a:pt x="56" y="159"/>
                        <a:pt x="57" y="159"/>
                        <a:pt x="58" y="160"/>
                      </a:cubicBezTo>
                      <a:cubicBezTo>
                        <a:pt x="58" y="160"/>
                        <a:pt x="58" y="160"/>
                        <a:pt x="59" y="160"/>
                      </a:cubicBezTo>
                      <a:cubicBezTo>
                        <a:pt x="58" y="159"/>
                        <a:pt x="57" y="159"/>
                        <a:pt x="56" y="158"/>
                      </a:cubicBezTo>
                      <a:moveTo>
                        <a:pt x="46" y="158"/>
                      </a:moveTo>
                      <a:cubicBezTo>
                        <a:pt x="46" y="158"/>
                        <a:pt x="46" y="158"/>
                        <a:pt x="46" y="158"/>
                      </a:cubicBezTo>
                      <a:cubicBezTo>
                        <a:pt x="46" y="158"/>
                        <a:pt x="47" y="159"/>
                        <a:pt x="47" y="159"/>
                      </a:cubicBezTo>
                      <a:cubicBezTo>
                        <a:pt x="47" y="159"/>
                        <a:pt x="47" y="159"/>
                        <a:pt x="47" y="159"/>
                      </a:cubicBezTo>
                      <a:cubicBezTo>
                        <a:pt x="46" y="158"/>
                        <a:pt x="46" y="158"/>
                        <a:pt x="46" y="158"/>
                      </a:cubicBezTo>
                      <a:moveTo>
                        <a:pt x="49" y="158"/>
                      </a:moveTo>
                      <a:cubicBezTo>
                        <a:pt x="49" y="158"/>
                        <a:pt x="49" y="158"/>
                        <a:pt x="49" y="158"/>
                      </a:cubicBezTo>
                      <a:cubicBezTo>
                        <a:pt x="49" y="158"/>
                        <a:pt x="49" y="159"/>
                        <a:pt x="50" y="159"/>
                      </a:cubicBezTo>
                      <a:cubicBezTo>
                        <a:pt x="50" y="159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49" y="158"/>
                        <a:pt x="49" y="158"/>
                      </a:cubicBezTo>
                      <a:moveTo>
                        <a:pt x="46" y="158"/>
                      </a:moveTo>
                      <a:cubicBezTo>
                        <a:pt x="46" y="158"/>
                        <a:pt x="46" y="158"/>
                        <a:pt x="46" y="158"/>
                      </a:cubicBezTo>
                      <a:cubicBezTo>
                        <a:pt x="46" y="158"/>
                        <a:pt x="47" y="158"/>
                        <a:pt x="47" y="159"/>
                      </a:cubicBezTo>
                      <a:cubicBezTo>
                        <a:pt x="47" y="159"/>
                        <a:pt x="47" y="159"/>
                        <a:pt x="47" y="158"/>
                      </a:cubicBezTo>
                      <a:cubicBezTo>
                        <a:pt x="47" y="158"/>
                        <a:pt x="46" y="158"/>
                        <a:pt x="46" y="158"/>
                      </a:cubicBezTo>
                      <a:moveTo>
                        <a:pt x="55" y="158"/>
                      </a:moveTo>
                      <a:cubicBezTo>
                        <a:pt x="55" y="158"/>
                        <a:pt x="55" y="158"/>
                        <a:pt x="55" y="158"/>
                      </a:cubicBezTo>
                      <a:cubicBezTo>
                        <a:pt x="55" y="158"/>
                        <a:pt x="55" y="158"/>
                        <a:pt x="55" y="158"/>
                      </a:cubicBezTo>
                      <a:cubicBezTo>
                        <a:pt x="55" y="158"/>
                        <a:pt x="55" y="158"/>
                        <a:pt x="55" y="158"/>
                      </a:cubicBezTo>
                      <a:cubicBezTo>
                        <a:pt x="55" y="158"/>
                        <a:pt x="55" y="158"/>
                        <a:pt x="55" y="158"/>
                      </a:cubicBezTo>
                      <a:moveTo>
                        <a:pt x="49" y="157"/>
                      </a:moveTo>
                      <a:cubicBezTo>
                        <a:pt x="49" y="157"/>
                        <a:pt x="49" y="157"/>
                        <a:pt x="49" y="157"/>
                      </a:cubicBezTo>
                      <a:cubicBezTo>
                        <a:pt x="49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7"/>
                        <a:pt x="50" y="157"/>
                        <a:pt x="49" y="157"/>
                      </a:cubicBezTo>
                      <a:moveTo>
                        <a:pt x="52" y="157"/>
                      </a:moveTo>
                      <a:cubicBezTo>
                        <a:pt x="52" y="157"/>
                        <a:pt x="51" y="158"/>
                        <a:pt x="51" y="158"/>
                      </a:cubicBezTo>
                      <a:cubicBezTo>
                        <a:pt x="52" y="158"/>
                        <a:pt x="52" y="158"/>
                        <a:pt x="52" y="158"/>
                      </a:cubicBezTo>
                      <a:cubicBezTo>
                        <a:pt x="52" y="158"/>
                        <a:pt x="53" y="158"/>
                        <a:pt x="53" y="158"/>
                      </a:cubicBezTo>
                      <a:cubicBezTo>
                        <a:pt x="53" y="157"/>
                        <a:pt x="52" y="157"/>
                        <a:pt x="52" y="157"/>
                      </a:cubicBezTo>
                      <a:moveTo>
                        <a:pt x="36" y="157"/>
                      </a:moveTo>
                      <a:cubicBezTo>
                        <a:pt x="36" y="157"/>
                        <a:pt x="36" y="157"/>
                        <a:pt x="36" y="157"/>
                      </a:cubicBezTo>
                      <a:cubicBezTo>
                        <a:pt x="36" y="157"/>
                        <a:pt x="36" y="157"/>
                        <a:pt x="36" y="157"/>
                      </a:cubicBezTo>
                      <a:cubicBezTo>
                        <a:pt x="35" y="158"/>
                        <a:pt x="34" y="160"/>
                        <a:pt x="33" y="161"/>
                      </a:cubicBezTo>
                      <a:cubicBezTo>
                        <a:pt x="34" y="161"/>
                        <a:pt x="34" y="161"/>
                        <a:pt x="35" y="162"/>
                      </a:cubicBezTo>
                      <a:cubicBezTo>
                        <a:pt x="35" y="161"/>
                        <a:pt x="35" y="161"/>
                        <a:pt x="36" y="160"/>
                      </a:cubicBezTo>
                      <a:cubicBezTo>
                        <a:pt x="35" y="162"/>
                        <a:pt x="35" y="162"/>
                        <a:pt x="35" y="162"/>
                      </a:cubicBezTo>
                      <a:cubicBezTo>
                        <a:pt x="36" y="162"/>
                        <a:pt x="37" y="163"/>
                        <a:pt x="39" y="164"/>
                      </a:cubicBezTo>
                      <a:cubicBezTo>
                        <a:pt x="39" y="163"/>
                        <a:pt x="40" y="161"/>
                        <a:pt x="41" y="160"/>
                      </a:cubicBezTo>
                      <a:cubicBezTo>
                        <a:pt x="39" y="159"/>
                        <a:pt x="37" y="158"/>
                        <a:pt x="36" y="157"/>
                      </a:cubicBezTo>
                      <a:moveTo>
                        <a:pt x="47" y="156"/>
                      </a:moveTo>
                      <a:cubicBezTo>
                        <a:pt x="47" y="157"/>
                        <a:pt x="47" y="157"/>
                        <a:pt x="47" y="157"/>
                      </a:cubicBezTo>
                      <a:cubicBezTo>
                        <a:pt x="47" y="157"/>
                        <a:pt x="47" y="157"/>
                        <a:pt x="48" y="158"/>
                      </a:cubicBezTo>
                      <a:cubicBezTo>
                        <a:pt x="48" y="158"/>
                        <a:pt x="48" y="157"/>
                        <a:pt x="48" y="157"/>
                      </a:cubicBezTo>
                      <a:cubicBezTo>
                        <a:pt x="48" y="157"/>
                        <a:pt x="47" y="157"/>
                        <a:pt x="47" y="156"/>
                      </a:cubicBezTo>
                      <a:moveTo>
                        <a:pt x="52" y="156"/>
                      </a:moveTo>
                      <a:cubicBezTo>
                        <a:pt x="52" y="156"/>
                        <a:pt x="52" y="156"/>
                        <a:pt x="52" y="156"/>
                      </a:cubicBezTo>
                      <a:cubicBezTo>
                        <a:pt x="53" y="157"/>
                        <a:pt x="53" y="157"/>
                        <a:pt x="53" y="157"/>
                      </a:cubicBezTo>
                      <a:cubicBezTo>
                        <a:pt x="53" y="157"/>
                        <a:pt x="53" y="157"/>
                        <a:pt x="53" y="157"/>
                      </a:cubicBezTo>
                      <a:cubicBezTo>
                        <a:pt x="53" y="157"/>
                        <a:pt x="53" y="156"/>
                        <a:pt x="52" y="156"/>
                      </a:cubicBezTo>
                      <a:moveTo>
                        <a:pt x="50" y="156"/>
                      </a:moveTo>
                      <a:cubicBezTo>
                        <a:pt x="50" y="156"/>
                        <a:pt x="50" y="156"/>
                        <a:pt x="50" y="157"/>
                      </a:cubicBezTo>
                      <a:cubicBezTo>
                        <a:pt x="50" y="157"/>
                        <a:pt x="50" y="157"/>
                        <a:pt x="51" y="157"/>
                      </a:cubicBezTo>
                      <a:cubicBezTo>
                        <a:pt x="51" y="157"/>
                        <a:pt x="51" y="157"/>
                        <a:pt x="51" y="157"/>
                      </a:cubicBezTo>
                      <a:cubicBezTo>
                        <a:pt x="51" y="156"/>
                        <a:pt x="50" y="156"/>
                        <a:pt x="50" y="156"/>
                      </a:cubicBezTo>
                      <a:moveTo>
                        <a:pt x="47" y="156"/>
                      </a:moveTo>
                      <a:cubicBezTo>
                        <a:pt x="47" y="156"/>
                        <a:pt x="47" y="156"/>
                        <a:pt x="47" y="156"/>
                      </a:cubicBezTo>
                      <a:cubicBezTo>
                        <a:pt x="47" y="156"/>
                        <a:pt x="48" y="157"/>
                        <a:pt x="48" y="157"/>
                      </a:cubicBezTo>
                      <a:cubicBezTo>
                        <a:pt x="49" y="157"/>
                        <a:pt x="49" y="157"/>
                        <a:pt x="49" y="157"/>
                      </a:cubicBezTo>
                      <a:cubicBezTo>
                        <a:pt x="48" y="156"/>
                        <a:pt x="48" y="156"/>
                        <a:pt x="47" y="156"/>
                      </a:cubicBezTo>
                      <a:moveTo>
                        <a:pt x="51" y="155"/>
                      </a:moveTo>
                      <a:cubicBezTo>
                        <a:pt x="51" y="155"/>
                        <a:pt x="51" y="155"/>
                        <a:pt x="50" y="155"/>
                      </a:cubicBezTo>
                      <a:cubicBezTo>
                        <a:pt x="51" y="156"/>
                        <a:pt x="51" y="156"/>
                        <a:pt x="51" y="156"/>
                      </a:cubicBezTo>
                      <a:cubicBezTo>
                        <a:pt x="51" y="156"/>
                        <a:pt x="52" y="156"/>
                        <a:pt x="52" y="156"/>
                      </a:cubicBezTo>
                      <a:cubicBezTo>
                        <a:pt x="51" y="155"/>
                        <a:pt x="51" y="155"/>
                        <a:pt x="51" y="155"/>
                      </a:cubicBezTo>
                      <a:moveTo>
                        <a:pt x="48" y="155"/>
                      </a:moveTo>
                      <a:cubicBezTo>
                        <a:pt x="48" y="155"/>
                        <a:pt x="48" y="155"/>
                        <a:pt x="47" y="155"/>
                      </a:cubicBezTo>
                      <a:cubicBezTo>
                        <a:pt x="48" y="156"/>
                        <a:pt x="48" y="156"/>
                        <a:pt x="49" y="156"/>
                      </a:cubicBezTo>
                      <a:cubicBezTo>
                        <a:pt x="49" y="156"/>
                        <a:pt x="49" y="156"/>
                        <a:pt x="49" y="156"/>
                      </a:cubicBezTo>
                      <a:cubicBezTo>
                        <a:pt x="49" y="155"/>
                        <a:pt x="48" y="155"/>
                        <a:pt x="48" y="155"/>
                      </a:cubicBezTo>
                      <a:moveTo>
                        <a:pt x="37" y="155"/>
                      </a:moveTo>
                      <a:cubicBezTo>
                        <a:pt x="37" y="155"/>
                        <a:pt x="37" y="155"/>
                        <a:pt x="37" y="155"/>
                      </a:cubicBezTo>
                      <a:cubicBezTo>
                        <a:pt x="42" y="158"/>
                        <a:pt x="42" y="158"/>
                        <a:pt x="42" y="158"/>
                      </a:cubicBezTo>
                      <a:cubicBezTo>
                        <a:pt x="37" y="155"/>
                        <a:pt x="37" y="155"/>
                        <a:pt x="37" y="155"/>
                      </a:cubicBezTo>
                      <a:cubicBezTo>
                        <a:pt x="37" y="155"/>
                        <a:pt x="37" y="155"/>
                        <a:pt x="37" y="155"/>
                      </a:cubicBezTo>
                      <a:cubicBezTo>
                        <a:pt x="39" y="156"/>
                        <a:pt x="40" y="157"/>
                        <a:pt x="42" y="158"/>
                      </a:cubicBezTo>
                      <a:cubicBezTo>
                        <a:pt x="42" y="158"/>
                        <a:pt x="42" y="158"/>
                        <a:pt x="42" y="158"/>
                      </a:cubicBezTo>
                      <a:cubicBezTo>
                        <a:pt x="41" y="157"/>
                        <a:pt x="39" y="156"/>
                        <a:pt x="37" y="155"/>
                      </a:cubicBezTo>
                      <a:moveTo>
                        <a:pt x="48" y="154"/>
                      </a:moveTo>
                      <a:cubicBezTo>
                        <a:pt x="48" y="154"/>
                        <a:pt x="48" y="154"/>
                        <a:pt x="48" y="154"/>
                      </a:cubicBezTo>
                      <a:cubicBezTo>
                        <a:pt x="49" y="154"/>
                        <a:pt x="49" y="155"/>
                        <a:pt x="50" y="155"/>
                      </a:cubicBezTo>
                      <a:cubicBezTo>
                        <a:pt x="50" y="155"/>
                        <a:pt x="50" y="155"/>
                        <a:pt x="50" y="155"/>
                      </a:cubicBezTo>
                      <a:cubicBezTo>
                        <a:pt x="49" y="154"/>
                        <a:pt x="49" y="154"/>
                        <a:pt x="48" y="154"/>
                      </a:cubicBezTo>
                      <a:moveTo>
                        <a:pt x="38" y="154"/>
                      </a:moveTo>
                      <a:cubicBezTo>
                        <a:pt x="38" y="154"/>
                        <a:pt x="38" y="154"/>
                        <a:pt x="38" y="154"/>
                      </a:cubicBezTo>
                      <a:cubicBezTo>
                        <a:pt x="39" y="155"/>
                        <a:pt x="41" y="156"/>
                        <a:pt x="43" y="157"/>
                      </a:cubicBezTo>
                      <a:cubicBezTo>
                        <a:pt x="43" y="157"/>
                        <a:pt x="43" y="157"/>
                        <a:pt x="43" y="157"/>
                      </a:cubicBezTo>
                      <a:cubicBezTo>
                        <a:pt x="41" y="156"/>
                        <a:pt x="39" y="155"/>
                        <a:pt x="38" y="154"/>
                      </a:cubicBezTo>
                      <a:moveTo>
                        <a:pt x="58" y="154"/>
                      </a:moveTo>
                      <a:cubicBezTo>
                        <a:pt x="56" y="158"/>
                        <a:pt x="56" y="158"/>
                        <a:pt x="56" y="158"/>
                      </a:cubicBezTo>
                      <a:cubicBezTo>
                        <a:pt x="57" y="158"/>
                        <a:pt x="58" y="159"/>
                        <a:pt x="59" y="160"/>
                      </a:cubicBezTo>
                      <a:cubicBezTo>
                        <a:pt x="59" y="158"/>
                        <a:pt x="60" y="157"/>
                        <a:pt x="61" y="155"/>
                      </a:cubicBezTo>
                      <a:cubicBezTo>
                        <a:pt x="60" y="155"/>
                        <a:pt x="59" y="154"/>
                        <a:pt x="58" y="154"/>
                      </a:cubicBezTo>
                      <a:moveTo>
                        <a:pt x="38" y="153"/>
                      </a:moveTo>
                      <a:cubicBezTo>
                        <a:pt x="38" y="153"/>
                        <a:pt x="38" y="153"/>
                        <a:pt x="38" y="153"/>
                      </a:cubicBezTo>
                      <a:cubicBezTo>
                        <a:pt x="40" y="155"/>
                        <a:pt x="41" y="156"/>
                        <a:pt x="43" y="157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38" y="153"/>
                        <a:pt x="38" y="153"/>
                        <a:pt x="38" y="153"/>
                      </a:cubicBezTo>
                      <a:moveTo>
                        <a:pt x="57" y="153"/>
                      </a:moveTo>
                      <a:cubicBezTo>
                        <a:pt x="56" y="155"/>
                        <a:pt x="56" y="156"/>
                        <a:pt x="55" y="157"/>
                      </a:cubicBezTo>
                      <a:cubicBezTo>
                        <a:pt x="55" y="158"/>
                        <a:pt x="55" y="158"/>
                        <a:pt x="55" y="158"/>
                      </a:cubicBezTo>
                      <a:cubicBezTo>
                        <a:pt x="56" y="156"/>
                        <a:pt x="57" y="155"/>
                        <a:pt x="58" y="153"/>
                      </a:cubicBezTo>
                      <a:cubicBezTo>
                        <a:pt x="58" y="153"/>
                        <a:pt x="57" y="153"/>
                        <a:pt x="57" y="153"/>
                      </a:cubicBezTo>
                      <a:moveTo>
                        <a:pt x="38" y="153"/>
                      </a:moveTo>
                      <a:cubicBezTo>
                        <a:pt x="38" y="153"/>
                        <a:pt x="38" y="153"/>
                        <a:pt x="38" y="153"/>
                      </a:cubicBezTo>
                      <a:cubicBezTo>
                        <a:pt x="40" y="154"/>
                        <a:pt x="42" y="155"/>
                        <a:pt x="43" y="156"/>
                      </a:cubicBezTo>
                      <a:cubicBezTo>
                        <a:pt x="43" y="156"/>
                        <a:pt x="43" y="156"/>
                        <a:pt x="43" y="156"/>
                      </a:cubicBezTo>
                      <a:cubicBezTo>
                        <a:pt x="42" y="155"/>
                        <a:pt x="40" y="154"/>
                        <a:pt x="38" y="153"/>
                      </a:cubicBezTo>
                      <a:moveTo>
                        <a:pt x="55" y="152"/>
                      </a:moveTo>
                      <a:cubicBezTo>
                        <a:pt x="54" y="153"/>
                        <a:pt x="53" y="155"/>
                        <a:pt x="52" y="156"/>
                      </a:cubicBezTo>
                      <a:cubicBezTo>
                        <a:pt x="53" y="156"/>
                        <a:pt x="53" y="156"/>
                        <a:pt x="53" y="157"/>
                      </a:cubicBezTo>
                      <a:cubicBezTo>
                        <a:pt x="54" y="155"/>
                        <a:pt x="55" y="154"/>
                        <a:pt x="56" y="152"/>
                      </a:cubicBezTo>
                      <a:cubicBezTo>
                        <a:pt x="56" y="152"/>
                        <a:pt x="55" y="152"/>
                        <a:pt x="55" y="152"/>
                      </a:cubicBezTo>
                      <a:moveTo>
                        <a:pt x="39" y="152"/>
                      </a:moveTo>
                      <a:cubicBezTo>
                        <a:pt x="39" y="152"/>
                        <a:pt x="39" y="152"/>
                        <a:pt x="39" y="152"/>
                      </a:cubicBezTo>
                      <a:cubicBezTo>
                        <a:pt x="40" y="153"/>
                        <a:pt x="42" y="154"/>
                        <a:pt x="44" y="155"/>
                      </a:cubicBezTo>
                      <a:cubicBezTo>
                        <a:pt x="44" y="155"/>
                        <a:pt x="44" y="155"/>
                        <a:pt x="44" y="155"/>
                      </a:cubicBezTo>
                      <a:cubicBezTo>
                        <a:pt x="42" y="154"/>
                        <a:pt x="41" y="153"/>
                        <a:pt x="39" y="152"/>
                      </a:cubicBezTo>
                      <a:moveTo>
                        <a:pt x="39" y="151"/>
                      </a:moveTo>
                      <a:cubicBezTo>
                        <a:pt x="39" y="151"/>
                        <a:pt x="39" y="151"/>
                        <a:pt x="39" y="151"/>
                      </a:cubicBezTo>
                      <a:cubicBezTo>
                        <a:pt x="41" y="152"/>
                        <a:pt x="43" y="153"/>
                        <a:pt x="44" y="154"/>
                      </a:cubicBezTo>
                      <a:cubicBezTo>
                        <a:pt x="44" y="154"/>
                        <a:pt x="44" y="154"/>
                        <a:pt x="44" y="154"/>
                      </a:cubicBezTo>
                      <a:cubicBezTo>
                        <a:pt x="43" y="153"/>
                        <a:pt x="41" y="152"/>
                        <a:pt x="39" y="151"/>
                      </a:cubicBezTo>
                      <a:moveTo>
                        <a:pt x="53" y="151"/>
                      </a:moveTo>
                      <a:cubicBezTo>
                        <a:pt x="52" y="152"/>
                        <a:pt x="52" y="154"/>
                        <a:pt x="51" y="155"/>
                      </a:cubicBezTo>
                      <a:cubicBezTo>
                        <a:pt x="51" y="155"/>
                        <a:pt x="51" y="155"/>
                        <a:pt x="52" y="156"/>
                      </a:cubicBezTo>
                      <a:cubicBezTo>
                        <a:pt x="52" y="154"/>
                        <a:pt x="53" y="153"/>
                        <a:pt x="54" y="151"/>
                      </a:cubicBezTo>
                      <a:cubicBezTo>
                        <a:pt x="54" y="151"/>
                        <a:pt x="54" y="151"/>
                        <a:pt x="53" y="151"/>
                      </a:cubicBezTo>
                      <a:moveTo>
                        <a:pt x="40" y="150"/>
                      </a:moveTo>
                      <a:cubicBezTo>
                        <a:pt x="40" y="150"/>
                        <a:pt x="40" y="150"/>
                        <a:pt x="40" y="151"/>
                      </a:cubicBezTo>
                      <a:cubicBezTo>
                        <a:pt x="41" y="152"/>
                        <a:pt x="43" y="153"/>
                        <a:pt x="45" y="154"/>
                      </a:cubicBezTo>
                      <a:cubicBezTo>
                        <a:pt x="45" y="153"/>
                        <a:pt x="45" y="153"/>
                        <a:pt x="45" y="153"/>
                      </a:cubicBezTo>
                      <a:cubicBezTo>
                        <a:pt x="45" y="153"/>
                        <a:pt x="44" y="152"/>
                        <a:pt x="43" y="152"/>
                      </a:cubicBezTo>
                      <a:cubicBezTo>
                        <a:pt x="42" y="151"/>
                        <a:pt x="41" y="151"/>
                        <a:pt x="40" y="150"/>
                      </a:cubicBezTo>
                      <a:moveTo>
                        <a:pt x="64" y="150"/>
                      </a:moveTo>
                      <a:cubicBezTo>
                        <a:pt x="64" y="150"/>
                        <a:pt x="64" y="150"/>
                        <a:pt x="64" y="150"/>
                      </a:cubicBezTo>
                      <a:cubicBezTo>
                        <a:pt x="64" y="150"/>
                        <a:pt x="64" y="150"/>
                        <a:pt x="64" y="150"/>
                      </a:cubicBezTo>
                      <a:cubicBezTo>
                        <a:pt x="64" y="150"/>
                        <a:pt x="64" y="150"/>
                        <a:pt x="64" y="150"/>
                      </a:cubicBezTo>
                      <a:cubicBezTo>
                        <a:pt x="64" y="150"/>
                        <a:pt x="64" y="150"/>
                        <a:pt x="64" y="150"/>
                      </a:cubicBezTo>
                      <a:moveTo>
                        <a:pt x="51" y="150"/>
                      </a:moveTo>
                      <a:cubicBezTo>
                        <a:pt x="50" y="151"/>
                        <a:pt x="49" y="152"/>
                        <a:pt x="48" y="154"/>
                      </a:cubicBezTo>
                      <a:cubicBezTo>
                        <a:pt x="49" y="154"/>
                        <a:pt x="49" y="154"/>
                        <a:pt x="50" y="155"/>
                      </a:cubicBezTo>
                      <a:cubicBezTo>
                        <a:pt x="51" y="153"/>
                        <a:pt x="52" y="152"/>
                        <a:pt x="53" y="150"/>
                      </a:cubicBezTo>
                      <a:cubicBezTo>
                        <a:pt x="53" y="150"/>
                        <a:pt x="52" y="150"/>
                        <a:pt x="52" y="150"/>
                      </a:cubicBezTo>
                      <a:cubicBezTo>
                        <a:pt x="52" y="150"/>
                        <a:pt x="52" y="150"/>
                        <a:pt x="51" y="150"/>
                      </a:cubicBezTo>
                      <a:moveTo>
                        <a:pt x="40" y="149"/>
                      </a:moveTo>
                      <a:cubicBezTo>
                        <a:pt x="40" y="149"/>
                        <a:pt x="40" y="149"/>
                        <a:pt x="40" y="149"/>
                      </a:cubicBezTo>
                      <a:cubicBezTo>
                        <a:pt x="42" y="150"/>
                        <a:pt x="44" y="151"/>
                        <a:pt x="45" y="152"/>
                      </a:cubicBezTo>
                      <a:cubicBezTo>
                        <a:pt x="45" y="152"/>
                        <a:pt x="45" y="152"/>
                        <a:pt x="45" y="152"/>
                      </a:cubicBezTo>
                      <a:cubicBezTo>
                        <a:pt x="44" y="151"/>
                        <a:pt x="42" y="150"/>
                        <a:pt x="40" y="149"/>
                      </a:cubicBezTo>
                      <a:moveTo>
                        <a:pt x="65" y="149"/>
                      </a:moveTo>
                      <a:cubicBezTo>
                        <a:pt x="65" y="149"/>
                        <a:pt x="64" y="149"/>
                        <a:pt x="64" y="149"/>
                      </a:cubicBezTo>
                      <a:cubicBezTo>
                        <a:pt x="64" y="149"/>
                        <a:pt x="65" y="149"/>
                        <a:pt x="65" y="149"/>
                      </a:cubicBezTo>
                      <a:cubicBezTo>
                        <a:pt x="65" y="149"/>
                        <a:pt x="65" y="149"/>
                        <a:pt x="65" y="149"/>
                      </a:cubicBezTo>
                      <a:cubicBezTo>
                        <a:pt x="65" y="149"/>
                        <a:pt x="65" y="149"/>
                        <a:pt x="65" y="149"/>
                      </a:cubicBezTo>
                      <a:moveTo>
                        <a:pt x="61" y="148"/>
                      </a:moveTo>
                      <a:cubicBezTo>
                        <a:pt x="61" y="149"/>
                        <a:pt x="61" y="149"/>
                        <a:pt x="61" y="149"/>
                      </a:cubicBezTo>
                      <a:cubicBezTo>
                        <a:pt x="62" y="149"/>
                        <a:pt x="63" y="150"/>
                        <a:pt x="64" y="150"/>
                      </a:cubicBezTo>
                      <a:cubicBezTo>
                        <a:pt x="64" y="150"/>
                        <a:pt x="64" y="150"/>
                        <a:pt x="64" y="150"/>
                      </a:cubicBezTo>
                      <a:cubicBezTo>
                        <a:pt x="63" y="149"/>
                        <a:pt x="62" y="149"/>
                        <a:pt x="61" y="148"/>
                      </a:cubicBezTo>
                      <a:moveTo>
                        <a:pt x="61" y="148"/>
                      </a:moveTo>
                      <a:cubicBezTo>
                        <a:pt x="60" y="148"/>
                        <a:pt x="60" y="148"/>
                        <a:pt x="60" y="148"/>
                      </a:cubicBezTo>
                      <a:cubicBezTo>
                        <a:pt x="60" y="148"/>
                        <a:pt x="60" y="148"/>
                        <a:pt x="61" y="148"/>
                      </a:cubicBezTo>
                      <a:cubicBezTo>
                        <a:pt x="61" y="148"/>
                        <a:pt x="61" y="148"/>
                        <a:pt x="61" y="148"/>
                      </a:cubicBezTo>
                      <a:cubicBezTo>
                        <a:pt x="61" y="148"/>
                        <a:pt x="61" y="148"/>
                        <a:pt x="61" y="148"/>
                      </a:cubicBezTo>
                      <a:moveTo>
                        <a:pt x="62" y="147"/>
                      </a:moveTo>
                      <a:cubicBezTo>
                        <a:pt x="62" y="148"/>
                        <a:pt x="62" y="148"/>
                        <a:pt x="62" y="148"/>
                      </a:cubicBezTo>
                      <a:cubicBezTo>
                        <a:pt x="63" y="148"/>
                        <a:pt x="63" y="149"/>
                        <a:pt x="64" y="149"/>
                      </a:cubicBezTo>
                      <a:cubicBezTo>
                        <a:pt x="64" y="149"/>
                        <a:pt x="64" y="149"/>
                        <a:pt x="64" y="149"/>
                      </a:cubicBezTo>
                      <a:cubicBezTo>
                        <a:pt x="64" y="148"/>
                        <a:pt x="63" y="148"/>
                        <a:pt x="62" y="147"/>
                      </a:cubicBezTo>
                      <a:moveTo>
                        <a:pt x="61" y="147"/>
                      </a:moveTo>
                      <a:cubicBezTo>
                        <a:pt x="61" y="147"/>
                        <a:pt x="61" y="147"/>
                        <a:pt x="61" y="147"/>
                      </a:cubicBezTo>
                      <a:cubicBezTo>
                        <a:pt x="61" y="147"/>
                        <a:pt x="61" y="147"/>
                        <a:pt x="61" y="147"/>
                      </a:cubicBezTo>
                      <a:cubicBezTo>
                        <a:pt x="61" y="147"/>
                        <a:pt x="61" y="147"/>
                        <a:pt x="61" y="147"/>
                      </a:cubicBezTo>
                      <a:cubicBezTo>
                        <a:pt x="61" y="147"/>
                        <a:pt x="61" y="147"/>
                        <a:pt x="61" y="147"/>
                      </a:cubicBezTo>
                      <a:moveTo>
                        <a:pt x="59" y="146"/>
                      </a:moveTo>
                      <a:cubicBezTo>
                        <a:pt x="58" y="147"/>
                        <a:pt x="58" y="147"/>
                        <a:pt x="58" y="147"/>
                      </a:cubicBezTo>
                      <a:cubicBezTo>
                        <a:pt x="58" y="147"/>
                        <a:pt x="59" y="147"/>
                        <a:pt x="59" y="148"/>
                      </a:cubicBezTo>
                      <a:cubicBezTo>
                        <a:pt x="59" y="147"/>
                        <a:pt x="59" y="147"/>
                        <a:pt x="60" y="147"/>
                      </a:cubicBezTo>
                      <a:cubicBezTo>
                        <a:pt x="59" y="147"/>
                        <a:pt x="59" y="147"/>
                        <a:pt x="59" y="146"/>
                      </a:cubicBezTo>
                      <a:moveTo>
                        <a:pt x="59" y="146"/>
                      </a:moveTo>
                      <a:cubicBezTo>
                        <a:pt x="59" y="146"/>
                        <a:pt x="59" y="146"/>
                        <a:pt x="59" y="146"/>
                      </a:cubicBezTo>
                      <a:cubicBezTo>
                        <a:pt x="59" y="146"/>
                        <a:pt x="59" y="146"/>
                        <a:pt x="60" y="147"/>
                      </a:cubicBezTo>
                      <a:cubicBezTo>
                        <a:pt x="60" y="146"/>
                        <a:pt x="60" y="146"/>
                        <a:pt x="60" y="146"/>
                      </a:cubicBezTo>
                      <a:cubicBezTo>
                        <a:pt x="60" y="146"/>
                        <a:pt x="59" y="146"/>
                        <a:pt x="59" y="146"/>
                      </a:cubicBezTo>
                      <a:moveTo>
                        <a:pt x="57" y="145"/>
                      </a:moveTo>
                      <a:cubicBezTo>
                        <a:pt x="57" y="146"/>
                        <a:pt x="57" y="146"/>
                        <a:pt x="56" y="146"/>
                      </a:cubicBezTo>
                      <a:cubicBezTo>
                        <a:pt x="57" y="146"/>
                        <a:pt x="57" y="146"/>
                        <a:pt x="57" y="147"/>
                      </a:cubicBezTo>
                      <a:cubicBezTo>
                        <a:pt x="57" y="146"/>
                        <a:pt x="58" y="146"/>
                        <a:pt x="58" y="146"/>
                      </a:cubicBezTo>
                      <a:cubicBezTo>
                        <a:pt x="57" y="146"/>
                        <a:pt x="57" y="145"/>
                        <a:pt x="57" y="145"/>
                      </a:cubicBezTo>
                      <a:moveTo>
                        <a:pt x="43" y="145"/>
                      </a:moveTo>
                      <a:cubicBezTo>
                        <a:pt x="42" y="146"/>
                        <a:pt x="41" y="148"/>
                        <a:pt x="40" y="149"/>
                      </a:cubicBezTo>
                      <a:cubicBezTo>
                        <a:pt x="42" y="150"/>
                        <a:pt x="44" y="151"/>
                        <a:pt x="45" y="152"/>
                      </a:cubicBezTo>
                      <a:cubicBezTo>
                        <a:pt x="46" y="151"/>
                        <a:pt x="47" y="149"/>
                        <a:pt x="48" y="148"/>
                      </a:cubicBezTo>
                      <a:cubicBezTo>
                        <a:pt x="46" y="147"/>
                        <a:pt x="45" y="146"/>
                        <a:pt x="43" y="145"/>
                      </a:cubicBezTo>
                      <a:moveTo>
                        <a:pt x="57" y="145"/>
                      </a:moveTo>
                      <a:cubicBezTo>
                        <a:pt x="57" y="145"/>
                        <a:pt x="57" y="145"/>
                        <a:pt x="57" y="145"/>
                      </a:cubicBezTo>
                      <a:cubicBezTo>
                        <a:pt x="57" y="145"/>
                        <a:pt x="58" y="145"/>
                        <a:pt x="58" y="145"/>
                      </a:cubicBezTo>
                      <a:cubicBezTo>
                        <a:pt x="58" y="145"/>
                        <a:pt x="58" y="145"/>
                        <a:pt x="58" y="145"/>
                      </a:cubicBezTo>
                      <a:cubicBezTo>
                        <a:pt x="58" y="145"/>
                        <a:pt x="58" y="145"/>
                        <a:pt x="57" y="145"/>
                      </a:cubicBezTo>
                      <a:moveTo>
                        <a:pt x="67" y="144"/>
                      </a:moveTo>
                      <a:cubicBezTo>
                        <a:pt x="67" y="144"/>
                        <a:pt x="67" y="144"/>
                        <a:pt x="67" y="144"/>
                      </a:cubicBezTo>
                      <a:cubicBezTo>
                        <a:pt x="67" y="144"/>
                        <a:pt x="67" y="144"/>
                        <a:pt x="67" y="144"/>
                      </a:cubicBezTo>
                      <a:cubicBezTo>
                        <a:pt x="67" y="144"/>
                        <a:pt x="68" y="144"/>
                        <a:pt x="68" y="144"/>
                      </a:cubicBezTo>
                      <a:cubicBezTo>
                        <a:pt x="68" y="144"/>
                        <a:pt x="67" y="144"/>
                        <a:pt x="67" y="144"/>
                      </a:cubicBezTo>
                      <a:moveTo>
                        <a:pt x="55" y="144"/>
                      </a:moveTo>
                      <a:cubicBezTo>
                        <a:pt x="55" y="144"/>
                        <a:pt x="54" y="144"/>
                        <a:pt x="54" y="145"/>
                      </a:cubicBezTo>
                      <a:cubicBezTo>
                        <a:pt x="55" y="145"/>
                        <a:pt x="55" y="145"/>
                        <a:pt x="56" y="146"/>
                      </a:cubicBezTo>
                      <a:cubicBezTo>
                        <a:pt x="56" y="145"/>
                        <a:pt x="56" y="145"/>
                        <a:pt x="56" y="145"/>
                      </a:cubicBezTo>
                      <a:cubicBezTo>
                        <a:pt x="56" y="145"/>
                        <a:pt x="55" y="144"/>
                        <a:pt x="55" y="144"/>
                      </a:cubicBezTo>
                      <a:moveTo>
                        <a:pt x="55" y="143"/>
                      </a:moveTo>
                      <a:cubicBezTo>
                        <a:pt x="55" y="143"/>
                        <a:pt x="55" y="144"/>
                        <a:pt x="55" y="144"/>
                      </a:cubicBezTo>
                      <a:cubicBezTo>
                        <a:pt x="55" y="144"/>
                        <a:pt x="56" y="144"/>
                        <a:pt x="56" y="144"/>
                      </a:cubicBezTo>
                      <a:cubicBezTo>
                        <a:pt x="56" y="144"/>
                        <a:pt x="56" y="144"/>
                        <a:pt x="57" y="144"/>
                      </a:cubicBezTo>
                      <a:cubicBezTo>
                        <a:pt x="56" y="144"/>
                        <a:pt x="56" y="144"/>
                        <a:pt x="55" y="143"/>
                      </a:cubicBezTo>
                      <a:moveTo>
                        <a:pt x="65" y="143"/>
                      </a:moveTo>
                      <a:cubicBezTo>
                        <a:pt x="65" y="143"/>
                        <a:pt x="65" y="143"/>
                        <a:pt x="65" y="143"/>
                      </a:cubicBezTo>
                      <a:cubicBezTo>
                        <a:pt x="65" y="143"/>
                        <a:pt x="66" y="144"/>
                        <a:pt x="67" y="144"/>
                      </a:cubicBezTo>
                      <a:cubicBezTo>
                        <a:pt x="67" y="144"/>
                        <a:pt x="67" y="144"/>
                        <a:pt x="67" y="144"/>
                      </a:cubicBezTo>
                      <a:cubicBezTo>
                        <a:pt x="66" y="144"/>
                        <a:pt x="66" y="143"/>
                        <a:pt x="65" y="143"/>
                      </a:cubicBezTo>
                      <a:moveTo>
                        <a:pt x="64" y="142"/>
                      </a:moveTo>
                      <a:cubicBezTo>
                        <a:pt x="64" y="142"/>
                        <a:pt x="64" y="142"/>
                        <a:pt x="64" y="142"/>
                      </a:cubicBezTo>
                      <a:cubicBezTo>
                        <a:pt x="64" y="142"/>
                        <a:pt x="64" y="142"/>
                        <a:pt x="64" y="142"/>
                      </a:cubicBezTo>
                      <a:cubicBezTo>
                        <a:pt x="64" y="142"/>
                        <a:pt x="64" y="142"/>
                        <a:pt x="64" y="142"/>
                      </a:cubicBezTo>
                      <a:cubicBezTo>
                        <a:pt x="64" y="142"/>
                        <a:pt x="64" y="142"/>
                        <a:pt x="64" y="142"/>
                      </a:cubicBezTo>
                      <a:moveTo>
                        <a:pt x="62" y="141"/>
                      </a:moveTo>
                      <a:cubicBezTo>
                        <a:pt x="62" y="141"/>
                        <a:pt x="62" y="141"/>
                        <a:pt x="62" y="141"/>
                      </a:cubicBezTo>
                      <a:cubicBezTo>
                        <a:pt x="62" y="141"/>
                        <a:pt x="62" y="141"/>
                        <a:pt x="63" y="142"/>
                      </a:cubicBezTo>
                      <a:cubicBezTo>
                        <a:pt x="63" y="142"/>
                        <a:pt x="63" y="142"/>
                        <a:pt x="63" y="141"/>
                      </a:cubicBezTo>
                      <a:cubicBezTo>
                        <a:pt x="63" y="141"/>
                        <a:pt x="62" y="141"/>
                        <a:pt x="62" y="141"/>
                      </a:cubicBezTo>
                      <a:moveTo>
                        <a:pt x="60" y="140"/>
                      </a:moveTo>
                      <a:cubicBezTo>
                        <a:pt x="60" y="140"/>
                        <a:pt x="60" y="140"/>
                        <a:pt x="60" y="140"/>
                      </a:cubicBezTo>
                      <a:cubicBezTo>
                        <a:pt x="60" y="140"/>
                        <a:pt x="61" y="140"/>
                        <a:pt x="61" y="141"/>
                      </a:cubicBezTo>
                      <a:cubicBezTo>
                        <a:pt x="61" y="141"/>
                        <a:pt x="61" y="140"/>
                        <a:pt x="61" y="140"/>
                      </a:cubicBezTo>
                      <a:cubicBezTo>
                        <a:pt x="61" y="140"/>
                        <a:pt x="61" y="140"/>
                        <a:pt x="60" y="140"/>
                      </a:cubicBezTo>
                      <a:moveTo>
                        <a:pt x="46" y="139"/>
                      </a:moveTo>
                      <a:cubicBezTo>
                        <a:pt x="46" y="139"/>
                        <a:pt x="46" y="140"/>
                        <a:pt x="46" y="140"/>
                      </a:cubicBezTo>
                      <a:cubicBezTo>
                        <a:pt x="48" y="141"/>
                        <a:pt x="49" y="142"/>
                        <a:pt x="51" y="143"/>
                      </a:cubicBezTo>
                      <a:cubicBezTo>
                        <a:pt x="51" y="142"/>
                        <a:pt x="51" y="142"/>
                        <a:pt x="51" y="142"/>
                      </a:cubicBezTo>
                      <a:cubicBezTo>
                        <a:pt x="50" y="141"/>
                        <a:pt x="48" y="140"/>
                        <a:pt x="46" y="139"/>
                      </a:cubicBezTo>
                      <a:moveTo>
                        <a:pt x="58" y="139"/>
                      </a:move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9" y="139"/>
                        <a:pt x="59" y="140"/>
                      </a:cubicBezTo>
                      <a:cubicBezTo>
                        <a:pt x="59" y="140"/>
                        <a:pt x="59" y="139"/>
                        <a:pt x="60" y="139"/>
                      </a:cubicBezTo>
                      <a:cubicBezTo>
                        <a:pt x="59" y="139"/>
                        <a:pt x="59" y="139"/>
                        <a:pt x="58" y="139"/>
                      </a:cubicBezTo>
                      <a:moveTo>
                        <a:pt x="47" y="138"/>
                      </a:moveTo>
                      <a:cubicBezTo>
                        <a:pt x="47" y="139"/>
                        <a:pt x="47" y="139"/>
                        <a:pt x="47" y="139"/>
                      </a:cubicBezTo>
                      <a:cubicBezTo>
                        <a:pt x="48" y="140"/>
                        <a:pt x="50" y="141"/>
                        <a:pt x="52" y="142"/>
                      </a:cubicBezTo>
                      <a:cubicBezTo>
                        <a:pt x="52" y="142"/>
                        <a:pt x="52" y="141"/>
                        <a:pt x="52" y="141"/>
                      </a:cubicBezTo>
                      <a:cubicBezTo>
                        <a:pt x="50" y="140"/>
                        <a:pt x="49" y="139"/>
                        <a:pt x="47" y="138"/>
                      </a:cubicBezTo>
                      <a:moveTo>
                        <a:pt x="72" y="136"/>
                      </a:moveTo>
                      <a:cubicBezTo>
                        <a:pt x="72" y="136"/>
                        <a:pt x="72" y="137"/>
                        <a:pt x="71" y="138"/>
                      </a:cubicBezTo>
                      <a:cubicBezTo>
                        <a:pt x="71" y="138"/>
                        <a:pt x="71" y="138"/>
                        <a:pt x="71" y="138"/>
                      </a:cubicBezTo>
                      <a:cubicBezTo>
                        <a:pt x="72" y="137"/>
                        <a:pt x="72" y="137"/>
                        <a:pt x="72" y="136"/>
                      </a:cubicBezTo>
                      <a:cubicBezTo>
                        <a:pt x="72" y="136"/>
                        <a:pt x="72" y="136"/>
                        <a:pt x="73" y="136"/>
                      </a:cubicBezTo>
                      <a:cubicBezTo>
                        <a:pt x="72" y="136"/>
                        <a:pt x="72" y="136"/>
                        <a:pt x="72" y="136"/>
                      </a:cubicBezTo>
                      <a:moveTo>
                        <a:pt x="70" y="134"/>
                      </a:moveTo>
                      <a:cubicBezTo>
                        <a:pt x="69" y="136"/>
                        <a:pt x="69" y="136"/>
                        <a:pt x="69" y="136"/>
                      </a:cubicBezTo>
                      <a:cubicBezTo>
                        <a:pt x="69" y="137"/>
                        <a:pt x="70" y="137"/>
                        <a:pt x="71" y="138"/>
                      </a:cubicBezTo>
                      <a:cubicBezTo>
                        <a:pt x="72" y="135"/>
                        <a:pt x="72" y="135"/>
                        <a:pt x="72" y="135"/>
                      </a:cubicBezTo>
                      <a:cubicBezTo>
                        <a:pt x="71" y="135"/>
                        <a:pt x="71" y="134"/>
                        <a:pt x="70" y="134"/>
                      </a:cubicBezTo>
                      <a:moveTo>
                        <a:pt x="73" y="134"/>
                      </a:moveTo>
                      <a:cubicBezTo>
                        <a:pt x="73" y="134"/>
                        <a:pt x="73" y="134"/>
                        <a:pt x="73" y="135"/>
                      </a:cubicBezTo>
                      <a:cubicBezTo>
                        <a:pt x="73" y="135"/>
                        <a:pt x="73" y="135"/>
                        <a:pt x="73" y="135"/>
                      </a:cubicBezTo>
                      <a:cubicBezTo>
                        <a:pt x="73" y="134"/>
                        <a:pt x="73" y="134"/>
                        <a:pt x="74" y="134"/>
                      </a:cubicBezTo>
                      <a:cubicBezTo>
                        <a:pt x="74" y="134"/>
                        <a:pt x="73" y="134"/>
                        <a:pt x="73" y="134"/>
                      </a:cubicBezTo>
                      <a:moveTo>
                        <a:pt x="50" y="134"/>
                      </a:moveTo>
                      <a:cubicBezTo>
                        <a:pt x="50" y="134"/>
                        <a:pt x="50" y="134"/>
                        <a:pt x="50" y="134"/>
                      </a:cubicBezTo>
                      <a:cubicBezTo>
                        <a:pt x="51" y="135"/>
                        <a:pt x="53" y="136"/>
                        <a:pt x="54" y="137"/>
                      </a:cubicBezTo>
                      <a:cubicBezTo>
                        <a:pt x="54" y="137"/>
                        <a:pt x="55" y="136"/>
                        <a:pt x="55" y="136"/>
                      </a:cubicBezTo>
                      <a:cubicBezTo>
                        <a:pt x="53" y="135"/>
                        <a:pt x="51" y="135"/>
                        <a:pt x="50" y="134"/>
                      </a:cubicBezTo>
                      <a:moveTo>
                        <a:pt x="69" y="133"/>
                      </a:moveTo>
                      <a:cubicBezTo>
                        <a:pt x="68" y="134"/>
                        <a:pt x="68" y="135"/>
                        <a:pt x="67" y="135"/>
                      </a:cubicBezTo>
                      <a:cubicBezTo>
                        <a:pt x="68" y="136"/>
                        <a:pt x="68" y="136"/>
                        <a:pt x="68" y="136"/>
                      </a:cubicBezTo>
                      <a:cubicBezTo>
                        <a:pt x="68" y="135"/>
                        <a:pt x="69" y="134"/>
                        <a:pt x="69" y="134"/>
                      </a:cubicBezTo>
                      <a:cubicBezTo>
                        <a:pt x="69" y="134"/>
                        <a:pt x="69" y="133"/>
                        <a:pt x="69" y="133"/>
                      </a:cubicBezTo>
                      <a:moveTo>
                        <a:pt x="67" y="133"/>
                      </a:moveTo>
                      <a:cubicBezTo>
                        <a:pt x="67" y="133"/>
                        <a:pt x="66" y="134"/>
                        <a:pt x="66" y="135"/>
                      </a:cubicBezTo>
                      <a:cubicBezTo>
                        <a:pt x="66" y="135"/>
                        <a:pt x="67" y="135"/>
                        <a:pt x="67" y="135"/>
                      </a:cubicBezTo>
                      <a:cubicBezTo>
                        <a:pt x="67" y="134"/>
                        <a:pt x="68" y="134"/>
                        <a:pt x="68" y="133"/>
                      </a:cubicBezTo>
                      <a:cubicBezTo>
                        <a:pt x="68" y="133"/>
                        <a:pt x="68" y="133"/>
                        <a:pt x="67" y="133"/>
                      </a:cubicBezTo>
                      <a:moveTo>
                        <a:pt x="71" y="132"/>
                      </a:moveTo>
                      <a:cubicBezTo>
                        <a:pt x="70" y="133"/>
                        <a:pt x="70" y="133"/>
                        <a:pt x="70" y="133"/>
                      </a:cubicBezTo>
                      <a:cubicBezTo>
                        <a:pt x="71" y="133"/>
                        <a:pt x="72" y="134"/>
                        <a:pt x="73" y="134"/>
                      </a:cubicBezTo>
                      <a:cubicBezTo>
                        <a:pt x="73" y="134"/>
                        <a:pt x="73" y="134"/>
                        <a:pt x="73" y="134"/>
                      </a:cubicBezTo>
                      <a:cubicBezTo>
                        <a:pt x="72" y="133"/>
                        <a:pt x="72" y="133"/>
                        <a:pt x="71" y="132"/>
                      </a:cubicBezTo>
                      <a:moveTo>
                        <a:pt x="65" y="131"/>
                      </a:moveTo>
                      <a:cubicBezTo>
                        <a:pt x="65" y="132"/>
                        <a:pt x="65" y="133"/>
                        <a:pt x="64" y="133"/>
                      </a:cubicBezTo>
                      <a:cubicBezTo>
                        <a:pt x="64" y="134"/>
                        <a:pt x="65" y="134"/>
                        <a:pt x="65" y="134"/>
                      </a:cubicBezTo>
                      <a:cubicBezTo>
                        <a:pt x="66" y="133"/>
                        <a:pt x="66" y="133"/>
                        <a:pt x="66" y="132"/>
                      </a:cubicBezTo>
                      <a:cubicBezTo>
                        <a:pt x="66" y="132"/>
                        <a:pt x="66" y="132"/>
                        <a:pt x="65" y="131"/>
                      </a:cubicBezTo>
                      <a:moveTo>
                        <a:pt x="70" y="131"/>
                      </a:moveTo>
                      <a:cubicBezTo>
                        <a:pt x="70" y="132"/>
                        <a:pt x="69" y="132"/>
                        <a:pt x="69" y="132"/>
                      </a:cubicBezTo>
                      <a:cubicBezTo>
                        <a:pt x="69" y="132"/>
                        <a:pt x="70" y="133"/>
                        <a:pt x="70" y="133"/>
                      </a:cubicBezTo>
                      <a:cubicBezTo>
                        <a:pt x="70" y="132"/>
                        <a:pt x="70" y="132"/>
                        <a:pt x="70" y="132"/>
                      </a:cubicBezTo>
                      <a:cubicBezTo>
                        <a:pt x="70" y="132"/>
                        <a:pt x="70" y="132"/>
                        <a:pt x="70" y="131"/>
                      </a:cubicBezTo>
                      <a:moveTo>
                        <a:pt x="68" y="131"/>
                      </a:moveTo>
                      <a:cubicBezTo>
                        <a:pt x="68" y="131"/>
                        <a:pt x="68" y="131"/>
                        <a:pt x="68" y="132"/>
                      </a:cubicBezTo>
                      <a:cubicBezTo>
                        <a:pt x="68" y="132"/>
                        <a:pt x="68" y="132"/>
                        <a:pt x="69" y="132"/>
                      </a:cubicBezTo>
                      <a:cubicBezTo>
                        <a:pt x="69" y="132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8" y="131"/>
                      </a:cubicBezTo>
                      <a:moveTo>
                        <a:pt x="63" y="130"/>
                      </a:moveTo>
                      <a:cubicBezTo>
                        <a:pt x="63" y="131"/>
                        <a:pt x="62" y="132"/>
                        <a:pt x="62" y="132"/>
                      </a:cubicBezTo>
                      <a:cubicBezTo>
                        <a:pt x="63" y="133"/>
                        <a:pt x="63" y="133"/>
                        <a:pt x="63" y="133"/>
                      </a:cubicBezTo>
                      <a:cubicBezTo>
                        <a:pt x="64" y="132"/>
                        <a:pt x="64" y="132"/>
                        <a:pt x="65" y="131"/>
                      </a:cubicBezTo>
                      <a:cubicBezTo>
                        <a:pt x="64" y="131"/>
                        <a:pt x="64" y="130"/>
                        <a:pt x="63" y="130"/>
                      </a:cubicBezTo>
                      <a:moveTo>
                        <a:pt x="67" y="129"/>
                      </a:move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1"/>
                        <a:pt x="67" y="131"/>
                        <a:pt x="67" y="131"/>
                      </a:cubicBezTo>
                      <a:cubicBezTo>
                        <a:pt x="67" y="131"/>
                        <a:pt x="67" y="130"/>
                        <a:pt x="68" y="130"/>
                      </a:cubicBezTo>
                      <a:cubicBezTo>
                        <a:pt x="67" y="130"/>
                        <a:pt x="67" y="130"/>
                        <a:pt x="67" y="129"/>
                      </a:cubicBezTo>
                      <a:moveTo>
                        <a:pt x="65" y="128"/>
                      </a:move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30"/>
                        <a:pt x="65" y="130"/>
                        <a:pt x="65" y="130"/>
                      </a:cubicBezTo>
                      <a:cubicBezTo>
                        <a:pt x="66" y="130"/>
                        <a:pt x="66" y="129"/>
                        <a:pt x="66" y="129"/>
                      </a:cubicBezTo>
                      <a:cubicBezTo>
                        <a:pt x="65" y="129"/>
                        <a:pt x="65" y="129"/>
                        <a:pt x="65" y="128"/>
                      </a:cubicBezTo>
                      <a:moveTo>
                        <a:pt x="55" y="125"/>
                      </a:moveTo>
                      <a:cubicBezTo>
                        <a:pt x="54" y="126"/>
                        <a:pt x="54" y="127"/>
                        <a:pt x="54" y="127"/>
                      </a:cubicBezTo>
                      <a:cubicBezTo>
                        <a:pt x="55" y="128"/>
                        <a:pt x="57" y="129"/>
                        <a:pt x="58" y="130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7"/>
                        <a:pt x="56" y="126"/>
                        <a:pt x="55" y="125"/>
                      </a:cubicBezTo>
                      <a:moveTo>
                        <a:pt x="56" y="123"/>
                      </a:moveTo>
                      <a:cubicBezTo>
                        <a:pt x="56" y="123"/>
                        <a:pt x="56" y="124"/>
                        <a:pt x="55" y="124"/>
                      </a:cubicBezTo>
                      <a:cubicBezTo>
                        <a:pt x="57" y="125"/>
                        <a:pt x="58" y="126"/>
                        <a:pt x="60" y="127"/>
                      </a:cubicBezTo>
                      <a:cubicBezTo>
                        <a:pt x="60" y="127"/>
                        <a:pt x="60" y="126"/>
                        <a:pt x="61" y="126"/>
                      </a:cubicBezTo>
                      <a:cubicBezTo>
                        <a:pt x="59" y="125"/>
                        <a:pt x="58" y="124"/>
                        <a:pt x="56" y="123"/>
                      </a:cubicBezTo>
                      <a:moveTo>
                        <a:pt x="79" y="119"/>
                      </a:moveTo>
                      <a:cubicBezTo>
                        <a:pt x="75" y="125"/>
                        <a:pt x="75" y="125"/>
                        <a:pt x="75" y="125"/>
                      </a:cubicBezTo>
                      <a:cubicBezTo>
                        <a:pt x="76" y="125"/>
                        <a:pt x="77" y="126"/>
                        <a:pt x="77" y="126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79" y="123"/>
                        <a:pt x="78" y="125"/>
                        <a:pt x="78" y="126"/>
                      </a:cubicBezTo>
                      <a:cubicBezTo>
                        <a:pt x="78" y="126"/>
                        <a:pt x="78" y="126"/>
                        <a:pt x="78" y="127"/>
                      </a:cubicBezTo>
                      <a:cubicBezTo>
                        <a:pt x="79" y="124"/>
                        <a:pt x="80" y="122"/>
                        <a:pt x="81" y="121"/>
                      </a:cubicBezTo>
                      <a:cubicBezTo>
                        <a:pt x="81" y="120"/>
                        <a:pt x="80" y="119"/>
                        <a:pt x="79" y="119"/>
                      </a:cubicBezTo>
                      <a:moveTo>
                        <a:pt x="78" y="119"/>
                      </a:moveTo>
                      <a:cubicBezTo>
                        <a:pt x="77" y="121"/>
                        <a:pt x="76" y="123"/>
                        <a:pt x="75" y="125"/>
                      </a:cubicBezTo>
                      <a:cubicBezTo>
                        <a:pt x="75" y="125"/>
                        <a:pt x="75" y="125"/>
                        <a:pt x="75" y="125"/>
                      </a:cubicBezTo>
                      <a:cubicBezTo>
                        <a:pt x="76" y="123"/>
                        <a:pt x="77" y="121"/>
                        <a:pt x="78" y="119"/>
                      </a:cubicBezTo>
                      <a:cubicBezTo>
                        <a:pt x="78" y="119"/>
                        <a:pt x="78" y="119"/>
                        <a:pt x="78" y="119"/>
                      </a:cubicBezTo>
                      <a:moveTo>
                        <a:pt x="77" y="118"/>
                      </a:moveTo>
                      <a:cubicBezTo>
                        <a:pt x="76" y="120"/>
                        <a:pt x="75" y="122"/>
                        <a:pt x="74" y="124"/>
                      </a:cubicBezTo>
                      <a:cubicBezTo>
                        <a:pt x="74" y="124"/>
                        <a:pt x="74" y="124"/>
                        <a:pt x="74" y="124"/>
                      </a:cubicBezTo>
                      <a:cubicBezTo>
                        <a:pt x="75" y="122"/>
                        <a:pt x="77" y="120"/>
                        <a:pt x="78" y="118"/>
                      </a:cubicBezTo>
                      <a:cubicBezTo>
                        <a:pt x="78" y="118"/>
                        <a:pt x="78" y="118"/>
                        <a:pt x="77" y="118"/>
                      </a:cubicBezTo>
                      <a:moveTo>
                        <a:pt x="77" y="118"/>
                      </a:moveTo>
                      <a:cubicBezTo>
                        <a:pt x="75" y="120"/>
                        <a:pt x="74" y="122"/>
                        <a:pt x="73" y="124"/>
                      </a:cubicBezTo>
                      <a:cubicBezTo>
                        <a:pt x="73" y="124"/>
                        <a:pt x="73" y="124"/>
                        <a:pt x="74" y="124"/>
                      </a:cubicBezTo>
                      <a:cubicBezTo>
                        <a:pt x="75" y="122"/>
                        <a:pt x="76" y="120"/>
                        <a:pt x="77" y="118"/>
                      </a:cubicBezTo>
                      <a:cubicBezTo>
                        <a:pt x="77" y="118"/>
                        <a:pt x="77" y="118"/>
                        <a:pt x="77" y="118"/>
                      </a:cubicBezTo>
                      <a:moveTo>
                        <a:pt x="75" y="116"/>
                      </a:moveTo>
                      <a:cubicBezTo>
                        <a:pt x="73" y="118"/>
                        <a:pt x="72" y="120"/>
                        <a:pt x="71" y="122"/>
                      </a:cubicBezTo>
                      <a:cubicBezTo>
                        <a:pt x="71" y="123"/>
                        <a:pt x="72" y="123"/>
                        <a:pt x="72" y="123"/>
                      </a:cubicBezTo>
                      <a:cubicBezTo>
                        <a:pt x="73" y="121"/>
                        <a:pt x="75" y="119"/>
                        <a:pt x="76" y="117"/>
                      </a:cubicBezTo>
                      <a:cubicBezTo>
                        <a:pt x="75" y="117"/>
                        <a:pt x="75" y="117"/>
                        <a:pt x="75" y="116"/>
                      </a:cubicBezTo>
                      <a:moveTo>
                        <a:pt x="73" y="115"/>
                      </a:moveTo>
                      <a:cubicBezTo>
                        <a:pt x="72" y="117"/>
                        <a:pt x="71" y="118"/>
                        <a:pt x="70" y="120"/>
                      </a:cubicBezTo>
                      <a:cubicBezTo>
                        <a:pt x="70" y="120"/>
                        <a:pt x="69" y="121"/>
                        <a:pt x="69" y="121"/>
                      </a:cubicBezTo>
                      <a:cubicBezTo>
                        <a:pt x="69" y="122"/>
                        <a:pt x="70" y="122"/>
                        <a:pt x="70" y="122"/>
                      </a:cubicBezTo>
                      <a:cubicBezTo>
                        <a:pt x="71" y="121"/>
                        <a:pt x="72" y="120"/>
                        <a:pt x="72" y="119"/>
                      </a:cubicBezTo>
                      <a:cubicBezTo>
                        <a:pt x="72" y="119"/>
                        <a:pt x="72" y="119"/>
                        <a:pt x="72" y="119"/>
                      </a:cubicBezTo>
                      <a:cubicBezTo>
                        <a:pt x="73" y="118"/>
                        <a:pt x="74" y="117"/>
                        <a:pt x="74" y="116"/>
                      </a:cubicBezTo>
                      <a:cubicBezTo>
                        <a:pt x="74" y="116"/>
                        <a:pt x="73" y="115"/>
                        <a:pt x="73" y="115"/>
                      </a:cubicBezTo>
                      <a:moveTo>
                        <a:pt x="64" y="110"/>
                      </a:moveTo>
                      <a:cubicBezTo>
                        <a:pt x="63" y="112"/>
                        <a:pt x="62" y="114"/>
                        <a:pt x="60" y="116"/>
                      </a:cubicBezTo>
                      <a:cubicBezTo>
                        <a:pt x="62" y="117"/>
                        <a:pt x="63" y="118"/>
                        <a:pt x="65" y="119"/>
                      </a:cubicBezTo>
                      <a:cubicBezTo>
                        <a:pt x="66" y="117"/>
                        <a:pt x="67" y="115"/>
                        <a:pt x="68" y="113"/>
                      </a:cubicBezTo>
                      <a:cubicBezTo>
                        <a:pt x="67" y="112"/>
                        <a:pt x="65" y="111"/>
                        <a:pt x="64" y="110"/>
                      </a:cubicBezTo>
                      <a:moveTo>
                        <a:pt x="78" y="108"/>
                      </a:moveTo>
                      <a:cubicBezTo>
                        <a:pt x="78" y="108"/>
                        <a:pt x="78" y="108"/>
                        <a:pt x="79" y="109"/>
                      </a:cubicBezTo>
                      <a:cubicBezTo>
                        <a:pt x="79" y="109"/>
                        <a:pt x="79" y="108"/>
                        <a:pt x="79" y="108"/>
                      </a:cubicBezTo>
                      <a:cubicBezTo>
                        <a:pt x="78" y="108"/>
                        <a:pt x="78" y="108"/>
                        <a:pt x="78" y="108"/>
                      </a:cubicBezTo>
                      <a:moveTo>
                        <a:pt x="89" y="101"/>
                      </a:moveTo>
                      <a:cubicBezTo>
                        <a:pt x="83" y="111"/>
                        <a:pt x="83" y="111"/>
                        <a:pt x="83" y="111"/>
                      </a:cubicBezTo>
                      <a:cubicBezTo>
                        <a:pt x="84" y="112"/>
                        <a:pt x="84" y="112"/>
                        <a:pt x="84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8" y="109"/>
                        <a:pt x="90" y="106"/>
                        <a:pt x="92" y="103"/>
                      </a:cubicBezTo>
                      <a:cubicBezTo>
                        <a:pt x="91" y="102"/>
                        <a:pt x="90" y="102"/>
                        <a:pt x="89" y="101"/>
                      </a:cubicBezTo>
                      <a:moveTo>
                        <a:pt x="89" y="101"/>
                      </a:moveTo>
                      <a:cubicBezTo>
                        <a:pt x="87" y="104"/>
                        <a:pt x="85" y="108"/>
                        <a:pt x="83" y="111"/>
                      </a:cubicBezTo>
                      <a:cubicBezTo>
                        <a:pt x="83" y="111"/>
                        <a:pt x="83" y="111"/>
                        <a:pt x="83" y="111"/>
                      </a:cubicBezTo>
                      <a:cubicBezTo>
                        <a:pt x="85" y="108"/>
                        <a:pt x="87" y="105"/>
                        <a:pt x="89" y="101"/>
                      </a:cubicBezTo>
                      <a:cubicBezTo>
                        <a:pt x="89" y="101"/>
                        <a:pt x="89" y="101"/>
                        <a:pt x="89" y="101"/>
                      </a:cubicBezTo>
                      <a:moveTo>
                        <a:pt x="87" y="100"/>
                      </a:moveTo>
                      <a:cubicBezTo>
                        <a:pt x="85" y="104"/>
                        <a:pt x="83" y="107"/>
                        <a:pt x="81" y="110"/>
                      </a:cubicBezTo>
                      <a:cubicBezTo>
                        <a:pt x="82" y="110"/>
                        <a:pt x="82" y="110"/>
                        <a:pt x="82" y="111"/>
                      </a:cubicBezTo>
                      <a:cubicBezTo>
                        <a:pt x="84" y="107"/>
                        <a:pt x="86" y="104"/>
                        <a:pt x="88" y="101"/>
                      </a:cubicBezTo>
                      <a:cubicBezTo>
                        <a:pt x="88" y="101"/>
                        <a:pt x="87" y="100"/>
                        <a:pt x="87" y="100"/>
                      </a:cubicBezTo>
                      <a:moveTo>
                        <a:pt x="86" y="100"/>
                      </a:moveTo>
                      <a:cubicBezTo>
                        <a:pt x="83" y="104"/>
                        <a:pt x="81" y="107"/>
                        <a:pt x="80" y="109"/>
                      </a:cubicBezTo>
                      <a:cubicBezTo>
                        <a:pt x="80" y="109"/>
                        <a:pt x="80" y="110"/>
                        <a:pt x="80" y="110"/>
                      </a:cubicBezTo>
                      <a:cubicBezTo>
                        <a:pt x="82" y="106"/>
                        <a:pt x="84" y="103"/>
                        <a:pt x="86" y="100"/>
                      </a:cubicBezTo>
                      <a:cubicBezTo>
                        <a:pt x="86" y="100"/>
                        <a:pt x="86" y="100"/>
                        <a:pt x="86" y="100"/>
                      </a:cubicBezTo>
                      <a:moveTo>
                        <a:pt x="85" y="99"/>
                      </a:moveTo>
                      <a:cubicBezTo>
                        <a:pt x="83" y="102"/>
                        <a:pt x="81" y="106"/>
                        <a:pt x="79" y="109"/>
                      </a:cubicBezTo>
                      <a:cubicBezTo>
                        <a:pt x="79" y="109"/>
                        <a:pt x="79" y="109"/>
                        <a:pt x="79" y="109"/>
                      </a:cubicBezTo>
                      <a:cubicBezTo>
                        <a:pt x="79" y="109"/>
                        <a:pt x="79" y="109"/>
                        <a:pt x="79" y="109"/>
                      </a:cubicBezTo>
                      <a:cubicBezTo>
                        <a:pt x="79" y="109"/>
                        <a:pt x="79" y="109"/>
                        <a:pt x="79" y="109"/>
                      </a:cubicBezTo>
                      <a:cubicBezTo>
                        <a:pt x="79" y="109"/>
                        <a:pt x="80" y="109"/>
                        <a:pt x="80" y="109"/>
                      </a:cubicBezTo>
                      <a:cubicBezTo>
                        <a:pt x="81" y="107"/>
                        <a:pt x="83" y="104"/>
                        <a:pt x="86" y="99"/>
                      </a:cubicBezTo>
                      <a:cubicBezTo>
                        <a:pt x="85" y="99"/>
                        <a:pt x="85" y="99"/>
                        <a:pt x="85" y="99"/>
                      </a:cubicBezTo>
                      <a:moveTo>
                        <a:pt x="83" y="98"/>
                      </a:moveTo>
                      <a:cubicBezTo>
                        <a:pt x="81" y="101"/>
                        <a:pt x="79" y="104"/>
                        <a:pt x="77" y="108"/>
                      </a:cubicBezTo>
                      <a:cubicBezTo>
                        <a:pt x="78" y="108"/>
                        <a:pt x="78" y="108"/>
                        <a:pt x="79" y="108"/>
                      </a:cubicBezTo>
                      <a:cubicBezTo>
                        <a:pt x="80" y="107"/>
                        <a:pt x="81" y="105"/>
                        <a:pt x="82" y="103"/>
                      </a:cubicBezTo>
                      <a:cubicBezTo>
                        <a:pt x="83" y="102"/>
                        <a:pt x="84" y="100"/>
                        <a:pt x="85" y="99"/>
                      </a:cubicBezTo>
                      <a:cubicBezTo>
                        <a:pt x="84" y="99"/>
                        <a:pt x="84" y="98"/>
                        <a:pt x="83" y="98"/>
                      </a:cubicBezTo>
                      <a:moveTo>
                        <a:pt x="74" y="93"/>
                      </a:moveTo>
                      <a:cubicBezTo>
                        <a:pt x="72" y="96"/>
                        <a:pt x="70" y="99"/>
                        <a:pt x="69" y="102"/>
                      </a:cubicBezTo>
                      <a:cubicBezTo>
                        <a:pt x="70" y="103"/>
                        <a:pt x="71" y="104"/>
                        <a:pt x="73" y="105"/>
                      </a:cubicBezTo>
                      <a:cubicBezTo>
                        <a:pt x="75" y="102"/>
                        <a:pt x="77" y="99"/>
                        <a:pt x="79" y="95"/>
                      </a:cubicBezTo>
                      <a:cubicBezTo>
                        <a:pt x="77" y="94"/>
                        <a:pt x="76" y="94"/>
                        <a:pt x="74" y="93"/>
                      </a:cubicBezTo>
                      <a:moveTo>
                        <a:pt x="94" y="92"/>
                      </a:moveTo>
                      <a:cubicBezTo>
                        <a:pt x="94" y="93"/>
                        <a:pt x="94" y="94"/>
                        <a:pt x="93" y="94"/>
                      </a:cubicBezTo>
                      <a:cubicBezTo>
                        <a:pt x="93" y="94"/>
                        <a:pt x="93" y="94"/>
                        <a:pt x="93" y="94"/>
                      </a:cubicBezTo>
                      <a:cubicBezTo>
                        <a:pt x="94" y="95"/>
                        <a:pt x="95" y="96"/>
                        <a:pt x="96" y="96"/>
                      </a:cubicBezTo>
                      <a:cubicBezTo>
                        <a:pt x="96" y="95"/>
                        <a:pt x="97" y="94"/>
                        <a:pt x="97" y="94"/>
                      </a:cubicBezTo>
                      <a:cubicBezTo>
                        <a:pt x="96" y="93"/>
                        <a:pt x="95" y="93"/>
                        <a:pt x="94" y="92"/>
                      </a:cubicBezTo>
                      <a:moveTo>
                        <a:pt x="94" y="92"/>
                      </a:moveTo>
                      <a:cubicBezTo>
                        <a:pt x="94" y="93"/>
                        <a:pt x="93" y="94"/>
                        <a:pt x="93" y="94"/>
                      </a:cubicBezTo>
                      <a:cubicBezTo>
                        <a:pt x="93" y="94"/>
                        <a:pt x="93" y="94"/>
                        <a:pt x="93" y="94"/>
                      </a:cubicBezTo>
                      <a:cubicBezTo>
                        <a:pt x="93" y="94"/>
                        <a:pt x="94" y="93"/>
                        <a:pt x="94" y="92"/>
                      </a:cubicBezTo>
                      <a:cubicBezTo>
                        <a:pt x="94" y="92"/>
                        <a:pt x="94" y="92"/>
                        <a:pt x="94" y="92"/>
                      </a:cubicBezTo>
                      <a:moveTo>
                        <a:pt x="93" y="91"/>
                      </a:moveTo>
                      <a:cubicBezTo>
                        <a:pt x="92" y="92"/>
                        <a:pt x="92" y="93"/>
                        <a:pt x="91" y="93"/>
                      </a:cubicBezTo>
                      <a:cubicBezTo>
                        <a:pt x="92" y="94"/>
                        <a:pt x="92" y="94"/>
                        <a:pt x="92" y="94"/>
                      </a:cubicBezTo>
                      <a:cubicBezTo>
                        <a:pt x="92" y="93"/>
                        <a:pt x="93" y="92"/>
                        <a:pt x="93" y="92"/>
                      </a:cubicBezTo>
                      <a:cubicBezTo>
                        <a:pt x="93" y="91"/>
                        <a:pt x="93" y="91"/>
                        <a:pt x="93" y="91"/>
                      </a:cubicBezTo>
                      <a:moveTo>
                        <a:pt x="92" y="91"/>
                      </a:moveTo>
                      <a:cubicBezTo>
                        <a:pt x="91" y="91"/>
                        <a:pt x="91" y="92"/>
                        <a:pt x="90" y="93"/>
                      </a:cubicBezTo>
                      <a:cubicBezTo>
                        <a:pt x="90" y="93"/>
                        <a:pt x="91" y="93"/>
                        <a:pt x="91" y="93"/>
                      </a:cubicBezTo>
                      <a:cubicBezTo>
                        <a:pt x="91" y="92"/>
                        <a:pt x="92" y="92"/>
                        <a:pt x="92" y="91"/>
                      </a:cubicBezTo>
                      <a:cubicBezTo>
                        <a:pt x="92" y="91"/>
                        <a:pt x="92" y="91"/>
                        <a:pt x="92" y="91"/>
                      </a:cubicBezTo>
                      <a:moveTo>
                        <a:pt x="96" y="90"/>
                      </a:moveTo>
                      <a:cubicBezTo>
                        <a:pt x="96" y="90"/>
                        <a:pt x="95" y="91"/>
                        <a:pt x="95" y="91"/>
                      </a:cubicBezTo>
                      <a:cubicBezTo>
                        <a:pt x="96" y="91"/>
                        <a:pt x="97" y="92"/>
                        <a:pt x="98" y="92"/>
                      </a:cubicBezTo>
                      <a:cubicBezTo>
                        <a:pt x="98" y="92"/>
                        <a:pt x="98" y="92"/>
                        <a:pt x="98" y="92"/>
                      </a:cubicBezTo>
                      <a:cubicBezTo>
                        <a:pt x="97" y="91"/>
                        <a:pt x="97" y="91"/>
                        <a:pt x="96" y="90"/>
                      </a:cubicBezTo>
                      <a:moveTo>
                        <a:pt x="91" y="90"/>
                      </a:moveTo>
                      <a:cubicBezTo>
                        <a:pt x="90" y="91"/>
                        <a:pt x="90" y="92"/>
                        <a:pt x="89" y="92"/>
                      </a:cubicBezTo>
                      <a:cubicBezTo>
                        <a:pt x="89" y="92"/>
                        <a:pt x="90" y="92"/>
                        <a:pt x="90" y="92"/>
                      </a:cubicBezTo>
                      <a:cubicBezTo>
                        <a:pt x="90" y="92"/>
                        <a:pt x="91" y="91"/>
                        <a:pt x="91" y="90"/>
                      </a:cubicBezTo>
                      <a:cubicBezTo>
                        <a:pt x="91" y="90"/>
                        <a:pt x="91" y="90"/>
                        <a:pt x="91" y="90"/>
                      </a:cubicBezTo>
                      <a:moveTo>
                        <a:pt x="95" y="90"/>
                      </a:moveTo>
                      <a:cubicBezTo>
                        <a:pt x="95" y="90"/>
                        <a:pt x="95" y="90"/>
                        <a:pt x="95" y="91"/>
                      </a:cubicBezTo>
                      <a:cubicBezTo>
                        <a:pt x="95" y="91"/>
                        <a:pt x="95" y="91"/>
                        <a:pt x="95" y="91"/>
                      </a:cubicBezTo>
                      <a:cubicBezTo>
                        <a:pt x="95" y="91"/>
                        <a:pt x="95" y="90"/>
                        <a:pt x="96" y="90"/>
                      </a:cubicBezTo>
                      <a:cubicBezTo>
                        <a:pt x="96" y="90"/>
                        <a:pt x="95" y="90"/>
                        <a:pt x="95" y="90"/>
                      </a:cubicBezTo>
                      <a:moveTo>
                        <a:pt x="94" y="89"/>
                      </a:moveTo>
                      <a:cubicBezTo>
                        <a:pt x="94" y="89"/>
                        <a:pt x="94" y="90"/>
                        <a:pt x="94" y="90"/>
                      </a:cubicBezTo>
                      <a:cubicBezTo>
                        <a:pt x="94" y="90"/>
                        <a:pt x="94" y="90"/>
                        <a:pt x="94" y="90"/>
                      </a:cubicBezTo>
                      <a:cubicBezTo>
                        <a:pt x="94" y="90"/>
                        <a:pt x="94" y="90"/>
                        <a:pt x="95" y="89"/>
                      </a:cubicBezTo>
                      <a:cubicBezTo>
                        <a:pt x="94" y="89"/>
                        <a:pt x="94" y="89"/>
                        <a:pt x="94" y="89"/>
                      </a:cubicBezTo>
                      <a:moveTo>
                        <a:pt x="89" y="89"/>
                      </a:moveTo>
                      <a:cubicBezTo>
                        <a:pt x="88" y="90"/>
                        <a:pt x="88" y="90"/>
                        <a:pt x="87" y="91"/>
                      </a:cubicBezTo>
                      <a:cubicBezTo>
                        <a:pt x="88" y="91"/>
                        <a:pt x="88" y="92"/>
                        <a:pt x="89" y="92"/>
                      </a:cubicBezTo>
                      <a:cubicBezTo>
                        <a:pt x="89" y="91"/>
                        <a:pt x="90" y="90"/>
                        <a:pt x="90" y="90"/>
                      </a:cubicBezTo>
                      <a:cubicBezTo>
                        <a:pt x="90" y="89"/>
                        <a:pt x="89" y="89"/>
                        <a:pt x="89" y="89"/>
                      </a:cubicBezTo>
                      <a:moveTo>
                        <a:pt x="93" y="88"/>
                      </a:moveTo>
                      <a:cubicBezTo>
                        <a:pt x="93" y="89"/>
                        <a:pt x="93" y="89"/>
                        <a:pt x="92" y="89"/>
                      </a:cubicBezTo>
                      <a:cubicBezTo>
                        <a:pt x="93" y="89"/>
                        <a:pt x="93" y="89"/>
                        <a:pt x="93" y="89"/>
                      </a:cubicBezTo>
                      <a:cubicBezTo>
                        <a:pt x="93" y="89"/>
                        <a:pt x="93" y="89"/>
                        <a:pt x="93" y="89"/>
                      </a:cubicBezTo>
                      <a:cubicBezTo>
                        <a:pt x="93" y="89"/>
                        <a:pt x="93" y="89"/>
                        <a:pt x="93" y="88"/>
                      </a:cubicBezTo>
                      <a:moveTo>
                        <a:pt x="92" y="88"/>
                      </a:moveTo>
                      <a:cubicBezTo>
                        <a:pt x="92" y="88"/>
                        <a:pt x="92" y="88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8"/>
                      </a:cubicBezTo>
                      <a:moveTo>
                        <a:pt x="90" y="87"/>
                      </a:moveTo>
                      <a:cubicBezTo>
                        <a:pt x="90" y="87"/>
                        <a:pt x="90" y="87"/>
                        <a:pt x="90" y="88"/>
                      </a:cubicBezTo>
                      <a:cubicBezTo>
                        <a:pt x="90" y="88"/>
                        <a:pt x="91" y="88"/>
                        <a:pt x="91" y="88"/>
                      </a:cubicBezTo>
                      <a:cubicBezTo>
                        <a:pt x="91" y="88"/>
                        <a:pt x="91" y="88"/>
                        <a:pt x="91" y="88"/>
                      </a:cubicBezTo>
                      <a:cubicBezTo>
                        <a:pt x="91" y="87"/>
                        <a:pt x="91" y="87"/>
                        <a:pt x="90" y="87"/>
                      </a:cubicBezTo>
                      <a:moveTo>
                        <a:pt x="99" y="85"/>
                      </a:moveTo>
                      <a:cubicBezTo>
                        <a:pt x="98" y="85"/>
                        <a:pt x="98" y="86"/>
                        <a:pt x="98" y="86"/>
                      </a:cubicBezTo>
                      <a:cubicBezTo>
                        <a:pt x="99" y="86"/>
                        <a:pt x="100" y="87"/>
                        <a:pt x="101" y="87"/>
                      </a:cubicBezTo>
                      <a:cubicBezTo>
                        <a:pt x="101" y="87"/>
                        <a:pt x="101" y="87"/>
                        <a:pt x="101" y="87"/>
                      </a:cubicBezTo>
                      <a:cubicBezTo>
                        <a:pt x="100" y="86"/>
                        <a:pt x="99" y="86"/>
                        <a:pt x="99" y="85"/>
                      </a:cubicBezTo>
                      <a:moveTo>
                        <a:pt x="98" y="85"/>
                      </a:moveTo>
                      <a:cubicBezTo>
                        <a:pt x="98" y="85"/>
                        <a:pt x="98" y="86"/>
                        <a:pt x="98" y="86"/>
                      </a:cubicBezTo>
                      <a:cubicBezTo>
                        <a:pt x="98" y="86"/>
                        <a:pt x="98" y="86"/>
                        <a:pt x="98" y="86"/>
                      </a:cubicBezTo>
                      <a:cubicBezTo>
                        <a:pt x="98" y="86"/>
                        <a:pt x="98" y="85"/>
                        <a:pt x="99" y="85"/>
                      </a:cubicBezTo>
                      <a:cubicBezTo>
                        <a:pt x="98" y="85"/>
                        <a:pt x="98" y="85"/>
                        <a:pt x="98" y="85"/>
                      </a:cubicBezTo>
                      <a:moveTo>
                        <a:pt x="97" y="84"/>
                      </a:moveTo>
                      <a:cubicBezTo>
                        <a:pt x="97" y="84"/>
                        <a:pt x="97" y="85"/>
                        <a:pt x="96" y="85"/>
                      </a:cubicBezTo>
                      <a:cubicBezTo>
                        <a:pt x="97" y="85"/>
                        <a:pt x="97" y="85"/>
                        <a:pt x="97" y="85"/>
                      </a:cubicBezTo>
                      <a:cubicBezTo>
                        <a:pt x="97" y="85"/>
                        <a:pt x="97" y="85"/>
                        <a:pt x="98" y="84"/>
                      </a:cubicBezTo>
                      <a:cubicBezTo>
                        <a:pt x="97" y="84"/>
                        <a:pt x="97" y="84"/>
                        <a:pt x="97" y="84"/>
                      </a:cubicBezTo>
                      <a:moveTo>
                        <a:pt x="80" y="84"/>
                      </a:moveTo>
                      <a:cubicBezTo>
                        <a:pt x="79" y="84"/>
                        <a:pt x="79" y="85"/>
                        <a:pt x="78" y="86"/>
                      </a:cubicBezTo>
                      <a:cubicBezTo>
                        <a:pt x="80" y="87"/>
                        <a:pt x="81" y="88"/>
                        <a:pt x="83" y="88"/>
                      </a:cubicBezTo>
                      <a:cubicBezTo>
                        <a:pt x="83" y="88"/>
                        <a:pt x="84" y="87"/>
                        <a:pt x="84" y="86"/>
                      </a:cubicBezTo>
                      <a:cubicBezTo>
                        <a:pt x="83" y="85"/>
                        <a:pt x="81" y="84"/>
                        <a:pt x="80" y="84"/>
                      </a:cubicBezTo>
                      <a:moveTo>
                        <a:pt x="96" y="83"/>
                      </a:moveTo>
                      <a:cubicBezTo>
                        <a:pt x="96" y="84"/>
                        <a:pt x="96" y="84"/>
                        <a:pt x="95" y="84"/>
                      </a:cubicBezTo>
                      <a:cubicBezTo>
                        <a:pt x="96" y="84"/>
                        <a:pt x="96" y="85"/>
                        <a:pt x="96" y="85"/>
                      </a:cubicBezTo>
                      <a:cubicBezTo>
                        <a:pt x="96" y="84"/>
                        <a:pt x="96" y="84"/>
                        <a:pt x="96" y="84"/>
                      </a:cubicBezTo>
                      <a:cubicBezTo>
                        <a:pt x="96" y="84"/>
                        <a:pt x="96" y="84"/>
                        <a:pt x="96" y="83"/>
                      </a:cubicBezTo>
                      <a:moveTo>
                        <a:pt x="95" y="83"/>
                      </a:moveTo>
                      <a:cubicBezTo>
                        <a:pt x="95" y="83"/>
                        <a:pt x="95" y="84"/>
                        <a:pt x="95" y="84"/>
                      </a:cubicBezTo>
                      <a:cubicBezTo>
                        <a:pt x="95" y="84"/>
                        <a:pt x="95" y="84"/>
                        <a:pt x="95" y="84"/>
                      </a:cubicBezTo>
                      <a:cubicBezTo>
                        <a:pt x="95" y="84"/>
                        <a:pt x="95" y="83"/>
                        <a:pt x="95" y="83"/>
                      </a:cubicBezTo>
                      <a:cubicBezTo>
                        <a:pt x="95" y="83"/>
                        <a:pt x="95" y="83"/>
                        <a:pt x="95" y="83"/>
                      </a:cubicBezTo>
                      <a:moveTo>
                        <a:pt x="93" y="82"/>
                      </a:moveTo>
                      <a:cubicBezTo>
                        <a:pt x="93" y="82"/>
                        <a:pt x="93" y="82"/>
                        <a:pt x="93" y="83"/>
                      </a:cubicBezTo>
                      <a:cubicBezTo>
                        <a:pt x="93" y="83"/>
                        <a:pt x="93" y="83"/>
                        <a:pt x="94" y="84"/>
                      </a:cubicBezTo>
                      <a:cubicBezTo>
                        <a:pt x="94" y="83"/>
                        <a:pt x="94" y="83"/>
                        <a:pt x="95" y="83"/>
                      </a:cubicBezTo>
                      <a:cubicBezTo>
                        <a:pt x="94" y="82"/>
                        <a:pt x="94" y="82"/>
                        <a:pt x="93" y="82"/>
                      </a:cubicBezTo>
                      <a:moveTo>
                        <a:pt x="81" y="81"/>
                      </a:moveTo>
                      <a:cubicBezTo>
                        <a:pt x="81" y="82"/>
                        <a:pt x="81" y="82"/>
                        <a:pt x="80" y="82"/>
                      </a:cubicBezTo>
                      <a:cubicBezTo>
                        <a:pt x="82" y="83"/>
                        <a:pt x="84" y="84"/>
                        <a:pt x="85" y="85"/>
                      </a:cubicBezTo>
                      <a:cubicBezTo>
                        <a:pt x="85" y="85"/>
                        <a:pt x="85" y="84"/>
                        <a:pt x="86" y="84"/>
                      </a:cubicBezTo>
                      <a:cubicBezTo>
                        <a:pt x="84" y="83"/>
                        <a:pt x="83" y="82"/>
                        <a:pt x="81" y="81"/>
                      </a:cubicBezTo>
                      <a:moveTo>
                        <a:pt x="102" y="79"/>
                      </a:moveTo>
                      <a:cubicBezTo>
                        <a:pt x="101" y="81"/>
                        <a:pt x="100" y="82"/>
                        <a:pt x="99" y="83"/>
                      </a:cubicBezTo>
                      <a:cubicBezTo>
                        <a:pt x="99" y="83"/>
                        <a:pt x="99" y="84"/>
                        <a:pt x="99" y="84"/>
                      </a:cubicBezTo>
                      <a:cubicBezTo>
                        <a:pt x="100" y="83"/>
                        <a:pt x="100" y="82"/>
                        <a:pt x="101" y="81"/>
                      </a:cubicBezTo>
                      <a:cubicBezTo>
                        <a:pt x="100" y="82"/>
                        <a:pt x="100" y="83"/>
                        <a:pt x="99" y="84"/>
                      </a:cubicBezTo>
                      <a:cubicBezTo>
                        <a:pt x="100" y="84"/>
                        <a:pt x="101" y="85"/>
                        <a:pt x="102" y="85"/>
                      </a:cubicBezTo>
                      <a:cubicBezTo>
                        <a:pt x="103" y="84"/>
                        <a:pt x="104" y="82"/>
                        <a:pt x="104" y="81"/>
                      </a:cubicBezTo>
                      <a:cubicBezTo>
                        <a:pt x="104" y="80"/>
                        <a:pt x="103" y="80"/>
                        <a:pt x="102" y="79"/>
                      </a:cubicBezTo>
                      <a:moveTo>
                        <a:pt x="100" y="78"/>
                      </a:moveTo>
                      <a:cubicBezTo>
                        <a:pt x="100" y="80"/>
                        <a:pt x="99" y="81"/>
                        <a:pt x="98" y="83"/>
                      </a:cubicBezTo>
                      <a:cubicBezTo>
                        <a:pt x="98" y="83"/>
                        <a:pt x="98" y="83"/>
                        <a:pt x="98" y="83"/>
                      </a:cubicBezTo>
                      <a:cubicBezTo>
                        <a:pt x="99" y="82"/>
                        <a:pt x="100" y="80"/>
                        <a:pt x="101" y="79"/>
                      </a:cubicBezTo>
                      <a:cubicBezTo>
                        <a:pt x="101" y="79"/>
                        <a:pt x="101" y="79"/>
                        <a:pt x="101" y="79"/>
                      </a:cubicBezTo>
                      <a:cubicBezTo>
                        <a:pt x="100" y="79"/>
                        <a:pt x="100" y="79"/>
                        <a:pt x="100" y="80"/>
                      </a:cubicBezTo>
                      <a:cubicBezTo>
                        <a:pt x="100" y="79"/>
                        <a:pt x="100" y="79"/>
                        <a:pt x="100" y="79"/>
                      </a:cubicBezTo>
                      <a:cubicBezTo>
                        <a:pt x="100" y="78"/>
                        <a:pt x="100" y="78"/>
                        <a:pt x="100" y="78"/>
                      </a:cubicBezTo>
                      <a:moveTo>
                        <a:pt x="99" y="78"/>
                      </a:moveTo>
                      <a:cubicBezTo>
                        <a:pt x="98" y="79"/>
                        <a:pt x="98" y="81"/>
                        <a:pt x="97" y="82"/>
                      </a:cubicBezTo>
                      <a:cubicBezTo>
                        <a:pt x="97" y="82"/>
                        <a:pt x="97" y="82"/>
                        <a:pt x="97" y="82"/>
                      </a:cubicBezTo>
                      <a:cubicBezTo>
                        <a:pt x="98" y="81"/>
                        <a:pt x="99" y="79"/>
                        <a:pt x="100" y="78"/>
                      </a:cubicBezTo>
                      <a:cubicBezTo>
                        <a:pt x="100" y="78"/>
                        <a:pt x="100" y="78"/>
                        <a:pt x="99" y="78"/>
                      </a:cubicBezTo>
                      <a:moveTo>
                        <a:pt x="99" y="77"/>
                      </a:moveTo>
                      <a:cubicBezTo>
                        <a:pt x="98" y="79"/>
                        <a:pt x="97" y="80"/>
                        <a:pt x="96" y="81"/>
                      </a:cubicBezTo>
                      <a:cubicBezTo>
                        <a:pt x="96" y="82"/>
                        <a:pt x="96" y="82"/>
                        <a:pt x="96" y="82"/>
                      </a:cubicBezTo>
                      <a:cubicBezTo>
                        <a:pt x="97" y="80"/>
                        <a:pt x="98" y="79"/>
                        <a:pt x="99" y="77"/>
                      </a:cubicBezTo>
                      <a:cubicBezTo>
                        <a:pt x="99" y="77"/>
                        <a:pt x="99" y="77"/>
                        <a:pt x="99" y="77"/>
                      </a:cubicBezTo>
                      <a:moveTo>
                        <a:pt x="105" y="77"/>
                      </a:moveTo>
                      <a:cubicBezTo>
                        <a:pt x="106" y="77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7" y="77"/>
                      </a:cubicBezTo>
                      <a:cubicBezTo>
                        <a:pt x="106" y="77"/>
                        <a:pt x="105" y="77"/>
                        <a:pt x="105" y="77"/>
                      </a:cubicBezTo>
                      <a:moveTo>
                        <a:pt x="84" y="76"/>
                      </a:moveTo>
                      <a:cubicBezTo>
                        <a:pt x="84" y="77"/>
                        <a:pt x="84" y="77"/>
                        <a:pt x="83" y="77"/>
                      </a:cubicBezTo>
                      <a:cubicBezTo>
                        <a:pt x="84" y="78"/>
                        <a:pt x="84" y="78"/>
                        <a:pt x="85" y="78"/>
                      </a:cubicBezTo>
                      <a:cubicBezTo>
                        <a:pt x="86" y="79"/>
                        <a:pt x="87" y="79"/>
                        <a:pt x="88" y="80"/>
                      </a:cubicBezTo>
                      <a:cubicBezTo>
                        <a:pt x="88" y="80"/>
                        <a:pt x="88" y="79"/>
                        <a:pt x="89" y="79"/>
                      </a:cubicBezTo>
                      <a:cubicBezTo>
                        <a:pt x="87" y="78"/>
                        <a:pt x="85" y="77"/>
                        <a:pt x="84" y="76"/>
                      </a:cubicBezTo>
                      <a:moveTo>
                        <a:pt x="84" y="76"/>
                      </a:moveTo>
                      <a:cubicBezTo>
                        <a:pt x="84" y="77"/>
                        <a:pt x="83" y="77"/>
                        <a:pt x="83" y="77"/>
                      </a:cubicBezTo>
                      <a:cubicBezTo>
                        <a:pt x="83" y="77"/>
                        <a:pt x="83" y="77"/>
                        <a:pt x="83" y="77"/>
                      </a:cubicBezTo>
                      <a:cubicBezTo>
                        <a:pt x="83" y="77"/>
                        <a:pt x="84" y="77"/>
                        <a:pt x="84" y="76"/>
                      </a:cubicBezTo>
                      <a:cubicBezTo>
                        <a:pt x="84" y="76"/>
                        <a:pt x="84" y="76"/>
                        <a:pt x="84" y="76"/>
                      </a:cubicBezTo>
                      <a:moveTo>
                        <a:pt x="97" y="76"/>
                      </a:moveTo>
                      <a:cubicBezTo>
                        <a:pt x="96" y="77"/>
                        <a:pt x="95" y="79"/>
                        <a:pt x="94" y="80"/>
                      </a:cubicBezTo>
                      <a:cubicBezTo>
                        <a:pt x="94" y="81"/>
                        <a:pt x="95" y="81"/>
                        <a:pt x="95" y="81"/>
                      </a:cubicBezTo>
                      <a:cubicBezTo>
                        <a:pt x="96" y="80"/>
                        <a:pt x="97" y="78"/>
                        <a:pt x="98" y="77"/>
                      </a:cubicBezTo>
                      <a:cubicBezTo>
                        <a:pt x="98" y="77"/>
                        <a:pt x="97" y="76"/>
                        <a:pt x="97" y="76"/>
                      </a:cubicBezTo>
                      <a:moveTo>
                        <a:pt x="104" y="76"/>
                      </a:moveTo>
                      <a:cubicBezTo>
                        <a:pt x="104" y="76"/>
                        <a:pt x="103" y="77"/>
                        <a:pt x="103" y="77"/>
                      </a:cubicBezTo>
                      <a:cubicBezTo>
                        <a:pt x="104" y="78"/>
                        <a:pt x="105" y="79"/>
                        <a:pt x="106" y="79"/>
                      </a:cubicBezTo>
                      <a:cubicBezTo>
                        <a:pt x="106" y="79"/>
                        <a:pt x="106" y="78"/>
                        <a:pt x="106" y="78"/>
                      </a:cubicBezTo>
                      <a:cubicBezTo>
                        <a:pt x="106" y="77"/>
                        <a:pt x="105" y="76"/>
                        <a:pt x="104" y="76"/>
                      </a:cubicBezTo>
                      <a:moveTo>
                        <a:pt x="103" y="75"/>
                      </a:moveTo>
                      <a:cubicBezTo>
                        <a:pt x="102" y="76"/>
                        <a:pt x="102" y="76"/>
                        <a:pt x="102" y="77"/>
                      </a:cubicBezTo>
                      <a:cubicBezTo>
                        <a:pt x="102" y="77"/>
                        <a:pt x="102" y="77"/>
                        <a:pt x="102" y="77"/>
                      </a:cubicBezTo>
                      <a:cubicBezTo>
                        <a:pt x="102" y="76"/>
                        <a:pt x="103" y="76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moveTo>
                        <a:pt x="102" y="75"/>
                      </a:moveTo>
                      <a:cubicBezTo>
                        <a:pt x="102" y="76"/>
                        <a:pt x="102" y="76"/>
                        <a:pt x="101" y="77"/>
                      </a:cubicBezTo>
                      <a:cubicBezTo>
                        <a:pt x="101" y="77"/>
                        <a:pt x="101" y="77"/>
                        <a:pt x="102" y="77"/>
                      </a:cubicBezTo>
                      <a:cubicBezTo>
                        <a:pt x="102" y="76"/>
                        <a:pt x="102" y="76"/>
                        <a:pt x="102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moveTo>
                        <a:pt x="101" y="74"/>
                      </a:moveTo>
                      <a:cubicBezTo>
                        <a:pt x="101" y="75"/>
                        <a:pt x="101" y="76"/>
                        <a:pt x="100" y="76"/>
                      </a:cubicBezTo>
                      <a:cubicBezTo>
                        <a:pt x="101" y="76"/>
                        <a:pt x="101" y="76"/>
                        <a:pt x="101" y="76"/>
                      </a:cubicBezTo>
                      <a:cubicBezTo>
                        <a:pt x="101" y="76"/>
                        <a:pt x="101" y="76"/>
                        <a:pt x="101" y="76"/>
                      </a:cubicBezTo>
                      <a:cubicBezTo>
                        <a:pt x="101" y="75"/>
                        <a:pt x="102" y="75"/>
                        <a:pt x="102" y="75"/>
                      </a:cubicBezTo>
                      <a:cubicBezTo>
                        <a:pt x="102" y="75"/>
                        <a:pt x="102" y="75"/>
                        <a:pt x="101" y="74"/>
                      </a:cubicBezTo>
                      <a:moveTo>
                        <a:pt x="101" y="74"/>
                      </a:moveTo>
                      <a:cubicBezTo>
                        <a:pt x="100" y="74"/>
                        <a:pt x="100" y="75"/>
                        <a:pt x="100" y="76"/>
                      </a:cubicBezTo>
                      <a:cubicBezTo>
                        <a:pt x="100" y="76"/>
                        <a:pt x="100" y="76"/>
                        <a:pt x="100" y="76"/>
                      </a:cubicBezTo>
                      <a:cubicBezTo>
                        <a:pt x="100" y="75"/>
                        <a:pt x="100" y="75"/>
                        <a:pt x="101" y="74"/>
                      </a:cubicBezTo>
                      <a:cubicBezTo>
                        <a:pt x="101" y="74"/>
                        <a:pt x="101" y="74"/>
                        <a:pt x="101" y="74"/>
                      </a:cubicBezTo>
                      <a:moveTo>
                        <a:pt x="103" y="74"/>
                      </a:moveTo>
                      <a:cubicBezTo>
                        <a:pt x="103" y="74"/>
                        <a:pt x="103" y="74"/>
                        <a:pt x="103" y="74"/>
                      </a:cubicBezTo>
                      <a:cubicBezTo>
                        <a:pt x="103" y="74"/>
                        <a:pt x="103" y="74"/>
                        <a:pt x="103" y="74"/>
                      </a:cubicBezTo>
                      <a:cubicBezTo>
                        <a:pt x="103" y="74"/>
                        <a:pt x="103" y="74"/>
                        <a:pt x="103" y="74"/>
                      </a:cubicBezTo>
                      <a:moveTo>
                        <a:pt x="105" y="73"/>
                      </a:moveTo>
                      <a:cubicBezTo>
                        <a:pt x="105" y="73"/>
                        <a:pt x="105" y="74"/>
                        <a:pt x="105" y="74"/>
                      </a:cubicBezTo>
                      <a:cubicBezTo>
                        <a:pt x="106" y="74"/>
                        <a:pt x="107" y="75"/>
                        <a:pt x="108" y="75"/>
                      </a:cubicBezTo>
                      <a:cubicBezTo>
                        <a:pt x="108" y="75"/>
                        <a:pt x="108" y="75"/>
                        <a:pt x="108" y="75"/>
                      </a:cubicBezTo>
                      <a:cubicBezTo>
                        <a:pt x="107" y="74"/>
                        <a:pt x="106" y="74"/>
                        <a:pt x="105" y="73"/>
                      </a:cubicBezTo>
                      <a:moveTo>
                        <a:pt x="102" y="73"/>
                      </a:moveTo>
                      <a:cubicBezTo>
                        <a:pt x="102" y="73"/>
                        <a:pt x="102" y="73"/>
                        <a:pt x="102" y="73"/>
                      </a:cubicBezTo>
                      <a:cubicBezTo>
                        <a:pt x="102" y="73"/>
                        <a:pt x="103" y="73"/>
                        <a:pt x="103" y="73"/>
                      </a:cubicBezTo>
                      <a:cubicBezTo>
                        <a:pt x="103" y="73"/>
                        <a:pt x="103" y="73"/>
                        <a:pt x="103" y="73"/>
                      </a:cubicBezTo>
                      <a:cubicBezTo>
                        <a:pt x="103" y="73"/>
                        <a:pt x="102" y="73"/>
                        <a:pt x="102" y="73"/>
                      </a:cubicBezTo>
                      <a:moveTo>
                        <a:pt x="99" y="73"/>
                      </a:moveTo>
                      <a:cubicBezTo>
                        <a:pt x="98" y="73"/>
                        <a:pt x="98" y="74"/>
                        <a:pt x="98" y="74"/>
                      </a:cubicBezTo>
                      <a:cubicBezTo>
                        <a:pt x="98" y="75"/>
                        <a:pt x="99" y="75"/>
                        <a:pt x="99" y="75"/>
                      </a:cubicBezTo>
                      <a:cubicBezTo>
                        <a:pt x="99" y="75"/>
                        <a:pt x="100" y="74"/>
                        <a:pt x="100" y="74"/>
                      </a:cubicBezTo>
                      <a:cubicBezTo>
                        <a:pt x="100" y="73"/>
                        <a:pt x="99" y="73"/>
                        <a:pt x="99" y="73"/>
                      </a:cubicBezTo>
                      <a:moveTo>
                        <a:pt x="104" y="73"/>
                      </a:moveTo>
                      <a:cubicBezTo>
                        <a:pt x="104" y="73"/>
                        <a:pt x="104" y="73"/>
                        <a:pt x="104" y="73"/>
                      </a:cubicBezTo>
                      <a:cubicBezTo>
                        <a:pt x="104" y="73"/>
                        <a:pt x="104" y="73"/>
                        <a:pt x="104" y="73"/>
                      </a:cubicBezTo>
                      <a:cubicBezTo>
                        <a:pt x="104" y="73"/>
                        <a:pt x="104" y="73"/>
                        <a:pt x="105" y="73"/>
                      </a:cubicBezTo>
                      <a:cubicBezTo>
                        <a:pt x="104" y="73"/>
                        <a:pt x="104" y="73"/>
                        <a:pt x="104" y="73"/>
                      </a:cubicBezTo>
                      <a:moveTo>
                        <a:pt x="101" y="72"/>
                      </a:moveTo>
                      <a:cubicBezTo>
                        <a:pt x="101" y="72"/>
                        <a:pt x="101" y="72"/>
                        <a:pt x="101" y="73"/>
                      </a:cubicBezTo>
                      <a:cubicBezTo>
                        <a:pt x="101" y="73"/>
                        <a:pt x="102" y="73"/>
                        <a:pt x="102" y="73"/>
                      </a:cubicBezTo>
                      <a:cubicBezTo>
                        <a:pt x="102" y="73"/>
                        <a:pt x="102" y="73"/>
                        <a:pt x="102" y="73"/>
                      </a:cubicBezTo>
                      <a:cubicBezTo>
                        <a:pt x="102" y="73"/>
                        <a:pt x="102" y="72"/>
                        <a:pt x="101" y="72"/>
                      </a:cubicBezTo>
                      <a:moveTo>
                        <a:pt x="104" y="72"/>
                      </a:moveTo>
                      <a:cubicBezTo>
                        <a:pt x="104" y="73"/>
                        <a:pt x="104" y="73"/>
                        <a:pt x="104" y="73"/>
                      </a:cubicBezTo>
                      <a:cubicBezTo>
                        <a:pt x="104" y="73"/>
                        <a:pt x="104" y="73"/>
                        <a:pt x="104" y="73"/>
                      </a:cubicBezTo>
                      <a:cubicBezTo>
                        <a:pt x="104" y="73"/>
                        <a:pt x="104" y="73"/>
                        <a:pt x="104" y="73"/>
                      </a:cubicBezTo>
                      <a:cubicBezTo>
                        <a:pt x="104" y="72"/>
                        <a:pt x="104" y="72"/>
                        <a:pt x="104" y="72"/>
                      </a:cubicBezTo>
                      <a:moveTo>
                        <a:pt x="103" y="72"/>
                      </a:moveTo>
                      <a:cubicBezTo>
                        <a:pt x="103" y="72"/>
                        <a:pt x="103" y="72"/>
                        <a:pt x="103" y="72"/>
                      </a:cubicBezTo>
                      <a:cubicBezTo>
                        <a:pt x="103" y="72"/>
                        <a:pt x="103" y="73"/>
                        <a:pt x="103" y="73"/>
                      </a:cubicBezTo>
                      <a:cubicBezTo>
                        <a:pt x="103" y="73"/>
                        <a:pt x="103" y="72"/>
                        <a:pt x="103" y="72"/>
                      </a:cubicBezTo>
                      <a:cubicBezTo>
                        <a:pt x="103" y="72"/>
                        <a:pt x="103" y="72"/>
                        <a:pt x="103" y="72"/>
                      </a:cubicBezTo>
                      <a:moveTo>
                        <a:pt x="102" y="71"/>
                      </a:moveTo>
                      <a:cubicBezTo>
                        <a:pt x="102" y="72"/>
                        <a:pt x="102" y="72"/>
                        <a:pt x="102" y="72"/>
                      </a:cubicBezTo>
                      <a:cubicBezTo>
                        <a:pt x="102" y="72"/>
                        <a:pt x="102" y="72"/>
                        <a:pt x="102" y="72"/>
                      </a:cubicBezTo>
                      <a:cubicBezTo>
                        <a:pt x="102" y="72"/>
                        <a:pt x="102" y="72"/>
                        <a:pt x="102" y="72"/>
                      </a:cubicBezTo>
                      <a:cubicBezTo>
                        <a:pt x="102" y="72"/>
                        <a:pt x="102" y="71"/>
                        <a:pt x="102" y="71"/>
                      </a:cubicBezTo>
                      <a:moveTo>
                        <a:pt x="100" y="71"/>
                      </a:moveTo>
                      <a:cubicBezTo>
                        <a:pt x="99" y="71"/>
                        <a:pt x="99" y="71"/>
                        <a:pt x="99" y="71"/>
                      </a:cubicBezTo>
                      <a:cubicBezTo>
                        <a:pt x="100" y="72"/>
                        <a:pt x="100" y="72"/>
                        <a:pt x="100" y="72"/>
                      </a:cubicBezTo>
                      <a:cubicBezTo>
                        <a:pt x="100" y="72"/>
                        <a:pt x="101" y="72"/>
                        <a:pt x="101" y="72"/>
                      </a:cubicBezTo>
                      <a:cubicBezTo>
                        <a:pt x="101" y="72"/>
                        <a:pt x="101" y="72"/>
                        <a:pt x="101" y="72"/>
                      </a:cubicBezTo>
                      <a:cubicBezTo>
                        <a:pt x="101" y="72"/>
                        <a:pt x="100" y="72"/>
                        <a:pt x="100" y="71"/>
                      </a:cubicBezTo>
                      <a:moveTo>
                        <a:pt x="87" y="70"/>
                      </a:moveTo>
                      <a:cubicBezTo>
                        <a:pt x="87" y="72"/>
                        <a:pt x="86" y="73"/>
                        <a:pt x="85" y="75"/>
                      </a:cubicBezTo>
                      <a:cubicBezTo>
                        <a:pt x="86" y="76"/>
                        <a:pt x="88" y="77"/>
                        <a:pt x="89" y="78"/>
                      </a:cubicBezTo>
                      <a:cubicBezTo>
                        <a:pt x="90" y="76"/>
                        <a:pt x="91" y="75"/>
                        <a:pt x="92" y="73"/>
                      </a:cubicBezTo>
                      <a:cubicBezTo>
                        <a:pt x="91" y="72"/>
                        <a:pt x="89" y="71"/>
                        <a:pt x="87" y="70"/>
                      </a:cubicBezTo>
                      <a:moveTo>
                        <a:pt x="87" y="70"/>
                      </a:moveTo>
                      <a:cubicBezTo>
                        <a:pt x="86" y="72"/>
                        <a:pt x="86" y="73"/>
                        <a:pt x="85" y="75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86" y="73"/>
                        <a:pt x="87" y="72"/>
                        <a:pt x="87" y="70"/>
                      </a:cubicBezTo>
                      <a:cubicBezTo>
                        <a:pt x="87" y="70"/>
                        <a:pt x="87" y="70"/>
                        <a:pt x="87" y="70"/>
                      </a:cubicBezTo>
                      <a:moveTo>
                        <a:pt x="100" y="70"/>
                      </a:moveTo>
                      <a:cubicBezTo>
                        <a:pt x="100" y="70"/>
                        <a:pt x="100" y="71"/>
                        <a:pt x="100" y="71"/>
                      </a:cubicBezTo>
                      <a:cubicBezTo>
                        <a:pt x="100" y="71"/>
                        <a:pt x="101" y="71"/>
                        <a:pt x="101" y="72"/>
                      </a:cubicBezTo>
                      <a:cubicBezTo>
                        <a:pt x="101" y="71"/>
                        <a:pt x="101" y="71"/>
                        <a:pt x="102" y="71"/>
                      </a:cubicBezTo>
                      <a:cubicBezTo>
                        <a:pt x="101" y="71"/>
                        <a:pt x="101" y="71"/>
                        <a:pt x="100" y="70"/>
                      </a:cubicBezTo>
                      <a:moveTo>
                        <a:pt x="90" y="68"/>
                      </a:moveTo>
                      <a:cubicBezTo>
                        <a:pt x="89" y="68"/>
                        <a:pt x="89" y="69"/>
                        <a:pt x="89" y="69"/>
                      </a:cubicBezTo>
                      <a:cubicBezTo>
                        <a:pt x="90" y="70"/>
                        <a:pt x="92" y="71"/>
                        <a:pt x="93" y="72"/>
                      </a:cubicBezTo>
                      <a:cubicBezTo>
                        <a:pt x="93" y="71"/>
                        <a:pt x="94" y="71"/>
                        <a:pt x="94" y="70"/>
                      </a:cubicBezTo>
                      <a:cubicBezTo>
                        <a:pt x="93" y="69"/>
                        <a:pt x="91" y="69"/>
                        <a:pt x="90" y="68"/>
                      </a:cubicBezTo>
                      <a:moveTo>
                        <a:pt x="89" y="67"/>
                      </a:moveTo>
                      <a:cubicBezTo>
                        <a:pt x="89" y="68"/>
                        <a:pt x="89" y="68"/>
                        <a:pt x="88" y="69"/>
                      </a:cubicBezTo>
                      <a:cubicBezTo>
                        <a:pt x="89" y="69"/>
                        <a:pt x="89" y="69"/>
                        <a:pt x="89" y="69"/>
                      </a:cubicBezTo>
                      <a:cubicBezTo>
                        <a:pt x="89" y="69"/>
                        <a:pt x="89" y="68"/>
                        <a:pt x="90" y="68"/>
                      </a:cubicBezTo>
                      <a:cubicBezTo>
                        <a:pt x="90" y="68"/>
                        <a:pt x="89" y="68"/>
                        <a:pt x="89" y="67"/>
                      </a:cubicBezTo>
                      <a:moveTo>
                        <a:pt x="89" y="67"/>
                      </a:moveTo>
                      <a:cubicBezTo>
                        <a:pt x="89" y="68"/>
                        <a:pt x="89" y="68"/>
                        <a:pt x="88" y="69"/>
                      </a:cubicBezTo>
                      <a:cubicBezTo>
                        <a:pt x="88" y="69"/>
                        <a:pt x="88" y="69"/>
                        <a:pt x="88" y="69"/>
                      </a:cubicBezTo>
                      <a:cubicBezTo>
                        <a:pt x="89" y="68"/>
                        <a:pt x="89" y="68"/>
                        <a:pt x="89" y="67"/>
                      </a:cubicBezTo>
                      <a:cubicBezTo>
                        <a:pt x="89" y="67"/>
                        <a:pt x="89" y="67"/>
                        <a:pt x="89" y="67"/>
                      </a:cubicBezTo>
                      <a:moveTo>
                        <a:pt x="93" y="67"/>
                      </a:moveTo>
                      <a:cubicBezTo>
                        <a:pt x="94" y="68"/>
                        <a:pt x="94" y="68"/>
                        <a:pt x="95" y="69"/>
                      </a:cubicBezTo>
                      <a:cubicBezTo>
                        <a:pt x="95" y="69"/>
                        <a:pt x="95" y="69"/>
                        <a:pt x="95" y="69"/>
                      </a:cubicBezTo>
                      <a:cubicBezTo>
                        <a:pt x="94" y="68"/>
                        <a:pt x="94" y="68"/>
                        <a:pt x="93" y="67"/>
                      </a:cubicBezTo>
                      <a:moveTo>
                        <a:pt x="109" y="66"/>
                      </a:moveTo>
                      <a:cubicBezTo>
                        <a:pt x="108" y="68"/>
                        <a:pt x="107" y="71"/>
                        <a:pt x="106" y="73"/>
                      </a:cubicBezTo>
                      <a:cubicBezTo>
                        <a:pt x="107" y="73"/>
                        <a:pt x="107" y="74"/>
                        <a:pt x="108" y="74"/>
                      </a:cubicBezTo>
                      <a:cubicBezTo>
                        <a:pt x="110" y="72"/>
                        <a:pt x="111" y="70"/>
                        <a:pt x="112" y="68"/>
                      </a:cubicBezTo>
                      <a:cubicBezTo>
                        <a:pt x="111" y="67"/>
                        <a:pt x="110" y="67"/>
                        <a:pt x="109" y="66"/>
                      </a:cubicBezTo>
                      <a:moveTo>
                        <a:pt x="91" y="66"/>
                      </a:moveTo>
                      <a:cubicBezTo>
                        <a:pt x="91" y="66"/>
                        <a:pt x="91" y="66"/>
                        <a:pt x="91" y="66"/>
                      </a:cubicBezTo>
                      <a:cubicBezTo>
                        <a:pt x="92" y="67"/>
                        <a:pt x="93" y="68"/>
                        <a:pt x="95" y="69"/>
                      </a:cubicBezTo>
                      <a:cubicBezTo>
                        <a:pt x="95" y="69"/>
                        <a:pt x="95" y="69"/>
                        <a:pt x="95" y="69"/>
                      </a:cubicBezTo>
                      <a:cubicBezTo>
                        <a:pt x="94" y="68"/>
                        <a:pt x="92" y="67"/>
                        <a:pt x="91" y="66"/>
                      </a:cubicBezTo>
                      <a:moveTo>
                        <a:pt x="90" y="66"/>
                      </a:moveTo>
                      <a:cubicBezTo>
                        <a:pt x="90" y="66"/>
                        <a:pt x="90" y="66"/>
                        <a:pt x="90" y="66"/>
                      </a:cubicBezTo>
                      <a:cubicBezTo>
                        <a:pt x="90" y="66"/>
                        <a:pt x="90" y="66"/>
                        <a:pt x="91" y="66"/>
                      </a:cubicBezTo>
                      <a:cubicBezTo>
                        <a:pt x="91" y="66"/>
                        <a:pt x="91" y="66"/>
                        <a:pt x="91" y="66"/>
                      </a:cubicBezTo>
                      <a:cubicBezTo>
                        <a:pt x="91" y="66"/>
                        <a:pt x="91" y="66"/>
                        <a:pt x="91" y="66"/>
                      </a:cubicBezTo>
                      <a:cubicBezTo>
                        <a:pt x="91" y="66"/>
                        <a:pt x="90" y="66"/>
                        <a:pt x="90" y="66"/>
                      </a:cubicBezTo>
                      <a:moveTo>
                        <a:pt x="90" y="66"/>
                      </a:moveTo>
                      <a:cubicBezTo>
                        <a:pt x="90" y="66"/>
                        <a:pt x="90" y="66"/>
                        <a:pt x="90" y="66"/>
                      </a:cubicBezTo>
                      <a:cubicBezTo>
                        <a:pt x="90" y="66"/>
                        <a:pt x="90" y="66"/>
                        <a:pt x="90" y="66"/>
                      </a:cubicBezTo>
                      <a:cubicBezTo>
                        <a:pt x="90" y="66"/>
                        <a:pt x="90" y="66"/>
                        <a:pt x="90" y="66"/>
                      </a:cubicBezTo>
                      <a:cubicBezTo>
                        <a:pt x="90" y="66"/>
                        <a:pt x="90" y="66"/>
                        <a:pt x="90" y="66"/>
                      </a:cubicBezTo>
                      <a:moveTo>
                        <a:pt x="108" y="66"/>
                      </a:moveTo>
                      <a:cubicBezTo>
                        <a:pt x="107" y="68"/>
                        <a:pt x="106" y="70"/>
                        <a:pt x="104" y="72"/>
                      </a:cubicBezTo>
                      <a:cubicBezTo>
                        <a:pt x="105" y="72"/>
                        <a:pt x="105" y="72"/>
                        <a:pt x="105" y="72"/>
                      </a:cubicBezTo>
                      <a:cubicBezTo>
                        <a:pt x="106" y="70"/>
                        <a:pt x="108" y="68"/>
                        <a:pt x="109" y="66"/>
                      </a:cubicBezTo>
                      <a:cubicBezTo>
                        <a:pt x="109" y="66"/>
                        <a:pt x="109" y="66"/>
                        <a:pt x="108" y="66"/>
                      </a:cubicBezTo>
                      <a:moveTo>
                        <a:pt x="110" y="65"/>
                      </a:moveTo>
                      <a:cubicBezTo>
                        <a:pt x="110" y="66"/>
                        <a:pt x="110" y="66"/>
                        <a:pt x="110" y="66"/>
                      </a:cubicBezTo>
                      <a:cubicBezTo>
                        <a:pt x="110" y="66"/>
                        <a:pt x="111" y="67"/>
                        <a:pt x="112" y="68"/>
                      </a:cubicBezTo>
                      <a:cubicBezTo>
                        <a:pt x="112" y="67"/>
                        <a:pt x="113" y="67"/>
                        <a:pt x="113" y="67"/>
                      </a:cubicBezTo>
                      <a:cubicBezTo>
                        <a:pt x="112" y="66"/>
                        <a:pt x="111" y="66"/>
                        <a:pt x="110" y="65"/>
                      </a:cubicBezTo>
                      <a:moveTo>
                        <a:pt x="108" y="65"/>
                      </a:moveTo>
                      <a:cubicBezTo>
                        <a:pt x="107" y="67"/>
                        <a:pt x="105" y="70"/>
                        <a:pt x="104" y="72"/>
                      </a:cubicBezTo>
                      <a:cubicBezTo>
                        <a:pt x="104" y="72"/>
                        <a:pt x="104" y="72"/>
                        <a:pt x="104" y="72"/>
                      </a:cubicBezTo>
                      <a:cubicBezTo>
                        <a:pt x="106" y="70"/>
                        <a:pt x="107" y="67"/>
                        <a:pt x="108" y="65"/>
                      </a:cubicBezTo>
                      <a:cubicBezTo>
                        <a:pt x="108" y="65"/>
                        <a:pt x="108" y="65"/>
                        <a:pt x="108" y="65"/>
                      </a:cubicBezTo>
                      <a:moveTo>
                        <a:pt x="91" y="65"/>
                      </a:moveTo>
                      <a:cubicBezTo>
                        <a:pt x="91" y="65"/>
                        <a:pt x="91" y="65"/>
                        <a:pt x="91" y="66"/>
                      </a:cubicBezTo>
                      <a:cubicBezTo>
                        <a:pt x="92" y="66"/>
                        <a:pt x="94" y="67"/>
                        <a:pt x="95" y="68"/>
                      </a:cubicBezTo>
                      <a:cubicBezTo>
                        <a:pt x="95" y="68"/>
                        <a:pt x="95" y="68"/>
                        <a:pt x="95" y="68"/>
                      </a:cubicBezTo>
                      <a:cubicBezTo>
                        <a:pt x="94" y="67"/>
                        <a:pt x="93" y="66"/>
                        <a:pt x="91" y="65"/>
                      </a:cubicBezTo>
                      <a:moveTo>
                        <a:pt x="91" y="65"/>
                      </a:moveTo>
                      <a:cubicBezTo>
                        <a:pt x="91" y="65"/>
                        <a:pt x="91" y="65"/>
                        <a:pt x="90" y="65"/>
                      </a:cubicBezTo>
                      <a:cubicBezTo>
                        <a:pt x="91" y="65"/>
                        <a:pt x="91" y="66"/>
                        <a:pt x="91" y="66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moveTo>
                        <a:pt x="91" y="65"/>
                      </a:moveTo>
                      <a:cubicBezTo>
                        <a:pt x="91" y="65"/>
                        <a:pt x="90" y="65"/>
                        <a:pt x="90" y="65"/>
                      </a:cubicBezTo>
                      <a:cubicBezTo>
                        <a:pt x="90" y="65"/>
                        <a:pt x="90" y="65"/>
                        <a:pt x="90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cubicBezTo>
                        <a:pt x="91" y="65"/>
                        <a:pt x="91" y="65"/>
                        <a:pt x="91" y="65"/>
                      </a:cubicBezTo>
                      <a:moveTo>
                        <a:pt x="107" y="65"/>
                      </a:moveTo>
                      <a:cubicBezTo>
                        <a:pt x="106" y="67"/>
                        <a:pt x="105" y="69"/>
                        <a:pt x="103" y="71"/>
                      </a:cubicBezTo>
                      <a:cubicBezTo>
                        <a:pt x="103" y="71"/>
                        <a:pt x="104" y="72"/>
                        <a:pt x="104" y="72"/>
                      </a:cubicBezTo>
                      <a:cubicBezTo>
                        <a:pt x="105" y="69"/>
                        <a:pt x="106" y="67"/>
                        <a:pt x="108" y="65"/>
                      </a:cubicBezTo>
                      <a:cubicBezTo>
                        <a:pt x="108" y="65"/>
                        <a:pt x="107" y="65"/>
                        <a:pt x="107" y="65"/>
                      </a:cubicBezTo>
                      <a:moveTo>
                        <a:pt x="109" y="65"/>
                      </a:moveTo>
                      <a:cubicBezTo>
                        <a:pt x="109" y="65"/>
                        <a:pt x="109" y="65"/>
                        <a:pt x="109" y="65"/>
                      </a:cubicBezTo>
                      <a:cubicBezTo>
                        <a:pt x="109" y="65"/>
                        <a:pt x="109" y="65"/>
                        <a:pt x="109" y="66"/>
                      </a:cubicBezTo>
                      <a:cubicBezTo>
                        <a:pt x="109" y="65"/>
                        <a:pt x="109" y="65"/>
                        <a:pt x="109" y="65"/>
                      </a:cubicBezTo>
                      <a:cubicBezTo>
                        <a:pt x="109" y="65"/>
                        <a:pt x="109" y="65"/>
                        <a:pt x="109" y="65"/>
                      </a:cubicBezTo>
                      <a:moveTo>
                        <a:pt x="108" y="64"/>
                      </a:moveTo>
                      <a:cubicBezTo>
                        <a:pt x="108" y="65"/>
                        <a:pt x="108" y="65"/>
                        <a:pt x="108" y="65"/>
                      </a:cubicBezTo>
                      <a:cubicBezTo>
                        <a:pt x="108" y="65"/>
                        <a:pt x="108" y="65"/>
                        <a:pt x="108" y="65"/>
                      </a:cubicBezTo>
                      <a:cubicBezTo>
                        <a:pt x="108" y="65"/>
                        <a:pt x="108" y="65"/>
                        <a:pt x="109" y="64"/>
                      </a:cubicBezTo>
                      <a:cubicBezTo>
                        <a:pt x="108" y="64"/>
                        <a:pt x="108" y="64"/>
                        <a:pt x="108" y="64"/>
                      </a:cubicBezTo>
                      <a:moveTo>
                        <a:pt x="106" y="64"/>
                      </a:moveTo>
                      <a:cubicBezTo>
                        <a:pt x="105" y="66"/>
                        <a:pt x="104" y="69"/>
                        <a:pt x="102" y="71"/>
                      </a:cubicBezTo>
                      <a:cubicBezTo>
                        <a:pt x="102" y="71"/>
                        <a:pt x="103" y="71"/>
                        <a:pt x="103" y="71"/>
                      </a:cubicBezTo>
                      <a:cubicBezTo>
                        <a:pt x="104" y="69"/>
                        <a:pt x="105" y="67"/>
                        <a:pt x="107" y="64"/>
                      </a:cubicBezTo>
                      <a:cubicBezTo>
                        <a:pt x="107" y="64"/>
                        <a:pt x="107" y="64"/>
                        <a:pt x="106" y="64"/>
                      </a:cubicBezTo>
                      <a:moveTo>
                        <a:pt x="108" y="64"/>
                      </a:moveTo>
                      <a:cubicBezTo>
                        <a:pt x="108" y="64"/>
                        <a:pt x="108" y="64"/>
                        <a:pt x="107" y="65"/>
                      </a:cubicBezTo>
                      <a:cubicBezTo>
                        <a:pt x="108" y="65"/>
                        <a:pt x="108" y="65"/>
                        <a:pt x="108" y="65"/>
                      </a:cubicBezTo>
                      <a:cubicBezTo>
                        <a:pt x="108" y="65"/>
                        <a:pt x="108" y="64"/>
                        <a:pt x="108" y="64"/>
                      </a:cubicBezTo>
                      <a:cubicBezTo>
                        <a:pt x="108" y="64"/>
                        <a:pt x="108" y="64"/>
                        <a:pt x="108" y="64"/>
                      </a:cubicBezTo>
                      <a:moveTo>
                        <a:pt x="112" y="64"/>
                      </a:moveTo>
                      <a:cubicBezTo>
                        <a:pt x="113" y="64"/>
                        <a:pt x="113" y="64"/>
                        <a:pt x="114" y="65"/>
                      </a:cubicBezTo>
                      <a:cubicBezTo>
                        <a:pt x="114" y="65"/>
                        <a:pt x="114" y="65"/>
                        <a:pt x="114" y="65"/>
                      </a:cubicBezTo>
                      <a:cubicBezTo>
                        <a:pt x="113" y="64"/>
                        <a:pt x="113" y="64"/>
                        <a:pt x="112" y="64"/>
                      </a:cubicBezTo>
                      <a:moveTo>
                        <a:pt x="107" y="63"/>
                      </a:moveTo>
                      <a:cubicBezTo>
                        <a:pt x="107" y="64"/>
                        <a:pt x="107" y="64"/>
                        <a:pt x="107" y="64"/>
                      </a:cubicBezTo>
                      <a:cubicBezTo>
                        <a:pt x="107" y="64"/>
                        <a:pt x="107" y="64"/>
                        <a:pt x="107" y="64"/>
                      </a:cubicBezTo>
                      <a:cubicBezTo>
                        <a:pt x="107" y="64"/>
                        <a:pt x="107" y="64"/>
                        <a:pt x="107" y="64"/>
                      </a:cubicBezTo>
                      <a:cubicBezTo>
                        <a:pt x="107" y="64"/>
                        <a:pt x="107" y="64"/>
                        <a:pt x="107" y="63"/>
                      </a:cubicBezTo>
                      <a:moveTo>
                        <a:pt x="104" y="63"/>
                      </a:moveTo>
                      <a:cubicBezTo>
                        <a:pt x="104" y="64"/>
                        <a:pt x="103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1" y="68"/>
                        <a:pt x="101" y="69"/>
                        <a:pt x="100" y="70"/>
                      </a:cubicBezTo>
                      <a:cubicBezTo>
                        <a:pt x="101" y="70"/>
                        <a:pt x="101" y="70"/>
                        <a:pt x="102" y="71"/>
                      </a:cubicBezTo>
                      <a:cubicBezTo>
                        <a:pt x="103" y="68"/>
                        <a:pt x="105" y="66"/>
                        <a:pt x="106" y="64"/>
                      </a:cubicBezTo>
                      <a:cubicBezTo>
                        <a:pt x="105" y="64"/>
                        <a:pt x="105" y="63"/>
                        <a:pt x="104" y="63"/>
                      </a:cubicBezTo>
                      <a:moveTo>
                        <a:pt x="111" y="63"/>
                      </a:moveTo>
                      <a:cubicBezTo>
                        <a:pt x="111" y="63"/>
                        <a:pt x="111" y="63"/>
                        <a:pt x="111" y="63"/>
                      </a:cubicBezTo>
                      <a:cubicBezTo>
                        <a:pt x="112" y="64"/>
                        <a:pt x="113" y="64"/>
                        <a:pt x="114" y="65"/>
                      </a:cubicBezTo>
                      <a:cubicBezTo>
                        <a:pt x="114" y="65"/>
                        <a:pt x="114" y="64"/>
                        <a:pt x="114" y="64"/>
                      </a:cubicBezTo>
                      <a:cubicBezTo>
                        <a:pt x="113" y="64"/>
                        <a:pt x="112" y="63"/>
                        <a:pt x="111" y="63"/>
                      </a:cubicBezTo>
                      <a:moveTo>
                        <a:pt x="105" y="62"/>
                      </a:moveTo>
                      <a:cubicBezTo>
                        <a:pt x="105" y="62"/>
                        <a:pt x="105" y="63"/>
                        <a:pt x="105" y="63"/>
                      </a:cubicBezTo>
                      <a:cubicBezTo>
                        <a:pt x="105" y="63"/>
                        <a:pt x="106" y="63"/>
                        <a:pt x="106" y="64"/>
                      </a:cubicBezTo>
                      <a:cubicBezTo>
                        <a:pt x="106" y="64"/>
                        <a:pt x="106" y="63"/>
                        <a:pt x="106" y="63"/>
                      </a:cubicBezTo>
                      <a:cubicBezTo>
                        <a:pt x="106" y="63"/>
                        <a:pt x="105" y="63"/>
                        <a:pt x="105" y="62"/>
                      </a:cubicBezTo>
                      <a:moveTo>
                        <a:pt x="111" y="62"/>
                      </a:moveTo>
                      <a:cubicBezTo>
                        <a:pt x="110" y="62"/>
                        <a:pt x="110" y="62"/>
                        <a:pt x="110" y="62"/>
                      </a:cubicBezTo>
                      <a:cubicBezTo>
                        <a:pt x="110" y="63"/>
                        <a:pt x="111" y="63"/>
                        <a:pt x="111" y="63"/>
                      </a:cubicBezTo>
                      <a:cubicBezTo>
                        <a:pt x="111" y="63"/>
                        <a:pt x="111" y="62"/>
                        <a:pt x="111" y="62"/>
                      </a:cubicBezTo>
                      <a:cubicBezTo>
                        <a:pt x="111" y="62"/>
                        <a:pt x="111" y="62"/>
                        <a:pt x="111" y="62"/>
                      </a:cubicBezTo>
                      <a:moveTo>
                        <a:pt x="110" y="62"/>
                      </a:moveTo>
                      <a:cubicBezTo>
                        <a:pt x="110" y="62"/>
                        <a:pt x="110" y="62"/>
                        <a:pt x="110" y="62"/>
                      </a:cubicBezTo>
                      <a:cubicBezTo>
                        <a:pt x="110" y="62"/>
                        <a:pt x="110" y="62"/>
                        <a:pt x="110" y="62"/>
                      </a:cubicBezTo>
                      <a:cubicBezTo>
                        <a:pt x="110" y="62"/>
                        <a:pt x="110" y="62"/>
                        <a:pt x="110" y="62"/>
                      </a:cubicBezTo>
                      <a:cubicBezTo>
                        <a:pt x="110" y="62"/>
                        <a:pt x="110" y="62"/>
                        <a:pt x="110" y="62"/>
                      </a:cubicBezTo>
                      <a:moveTo>
                        <a:pt x="109" y="61"/>
                      </a:moveTo>
                      <a:cubicBezTo>
                        <a:pt x="109" y="61"/>
                        <a:pt x="109" y="62"/>
                        <a:pt x="109" y="62"/>
                      </a:cubicBezTo>
                      <a:cubicBezTo>
                        <a:pt x="109" y="62"/>
                        <a:pt x="109" y="62"/>
                        <a:pt x="110" y="62"/>
                      </a:cubicBezTo>
                      <a:cubicBezTo>
                        <a:pt x="110" y="62"/>
                        <a:pt x="110" y="62"/>
                        <a:pt x="110" y="62"/>
                      </a:cubicBezTo>
                      <a:cubicBezTo>
                        <a:pt x="110" y="62"/>
                        <a:pt x="110" y="61"/>
                        <a:pt x="109" y="61"/>
                      </a:cubicBezTo>
                      <a:moveTo>
                        <a:pt x="108" y="61"/>
                      </a:moveTo>
                      <a:cubicBezTo>
                        <a:pt x="108" y="61"/>
                        <a:pt x="108" y="61"/>
                        <a:pt x="108" y="61"/>
                      </a:cubicBezTo>
                      <a:cubicBezTo>
                        <a:pt x="108" y="61"/>
                        <a:pt x="108" y="61"/>
                        <a:pt x="109" y="61"/>
                      </a:cubicBezTo>
                      <a:cubicBezTo>
                        <a:pt x="109" y="61"/>
                        <a:pt x="109" y="61"/>
                        <a:pt x="109" y="61"/>
                      </a:cubicBezTo>
                      <a:cubicBezTo>
                        <a:pt x="109" y="61"/>
                        <a:pt x="109" y="61"/>
                        <a:pt x="108" y="61"/>
                      </a:cubicBezTo>
                      <a:moveTo>
                        <a:pt x="107" y="60"/>
                      </a:moveTo>
                      <a:cubicBezTo>
                        <a:pt x="106" y="60"/>
                        <a:pt x="106" y="60"/>
                        <a:pt x="106" y="60"/>
                      </a:cubicBezTo>
                      <a:cubicBezTo>
                        <a:pt x="106" y="60"/>
                        <a:pt x="107" y="60"/>
                        <a:pt x="107" y="60"/>
                      </a:cubicBezTo>
                      <a:cubicBezTo>
                        <a:pt x="107" y="61"/>
                        <a:pt x="107" y="61"/>
                        <a:pt x="108" y="61"/>
                      </a:cubicBezTo>
                      <a:cubicBezTo>
                        <a:pt x="108" y="61"/>
                        <a:pt x="108" y="61"/>
                        <a:pt x="108" y="61"/>
                      </a:cubicBezTo>
                      <a:cubicBezTo>
                        <a:pt x="108" y="60"/>
                        <a:pt x="107" y="60"/>
                        <a:pt x="107" y="60"/>
                      </a:cubicBezTo>
                      <a:moveTo>
                        <a:pt x="109" y="59"/>
                      </a:move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09" y="59"/>
                        <a:pt x="110" y="59"/>
                        <a:pt x="110" y="59"/>
                      </a:cubicBezTo>
                      <a:cubicBezTo>
                        <a:pt x="110" y="59"/>
                        <a:pt x="109" y="59"/>
                        <a:pt x="109" y="59"/>
                      </a:cubicBezTo>
                      <a:moveTo>
                        <a:pt x="107" y="58"/>
                      </a:moveTo>
                      <a:cubicBezTo>
                        <a:pt x="107" y="58"/>
                        <a:pt x="107" y="58"/>
                        <a:pt x="107" y="58"/>
                      </a:cubicBezTo>
                      <a:cubicBezTo>
                        <a:pt x="108" y="58"/>
                        <a:pt x="108" y="59"/>
                        <a:pt x="109" y="59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08" y="59"/>
                        <a:pt x="108" y="58"/>
                        <a:pt x="107" y="58"/>
                      </a:cubicBezTo>
                      <a:moveTo>
                        <a:pt x="96" y="58"/>
                      </a:moveTo>
                      <a:cubicBezTo>
                        <a:pt x="94" y="60"/>
                        <a:pt x="93" y="62"/>
                        <a:pt x="92" y="65"/>
                      </a:cubicBezTo>
                      <a:cubicBezTo>
                        <a:pt x="93" y="65"/>
                        <a:pt x="94" y="66"/>
                        <a:pt x="96" y="67"/>
                      </a:cubicBezTo>
                      <a:cubicBezTo>
                        <a:pt x="97" y="65"/>
                        <a:pt x="99" y="62"/>
                        <a:pt x="100" y="60"/>
                      </a:cubicBezTo>
                      <a:cubicBezTo>
                        <a:pt x="99" y="59"/>
                        <a:pt x="97" y="58"/>
                        <a:pt x="96" y="58"/>
                      </a:cubicBezTo>
                      <a:moveTo>
                        <a:pt x="95" y="57"/>
                      </a:moveTo>
                      <a:cubicBezTo>
                        <a:pt x="94" y="60"/>
                        <a:pt x="92" y="62"/>
                        <a:pt x="91" y="64"/>
                      </a:cubicBezTo>
                      <a:cubicBezTo>
                        <a:pt x="91" y="64"/>
                        <a:pt x="91" y="64"/>
                        <a:pt x="91" y="64"/>
                      </a:cubicBezTo>
                      <a:cubicBezTo>
                        <a:pt x="92" y="63"/>
                        <a:pt x="92" y="63"/>
                        <a:pt x="93" y="62"/>
                      </a:cubicBezTo>
                      <a:cubicBezTo>
                        <a:pt x="92" y="63"/>
                        <a:pt x="92" y="63"/>
                        <a:pt x="91" y="64"/>
                      </a:cubicBezTo>
                      <a:cubicBezTo>
                        <a:pt x="91" y="64"/>
                        <a:pt x="91" y="65"/>
                        <a:pt x="92" y="65"/>
                      </a:cubicBezTo>
                      <a:cubicBezTo>
                        <a:pt x="93" y="62"/>
                        <a:pt x="94" y="60"/>
                        <a:pt x="96" y="58"/>
                      </a:cubicBezTo>
                      <a:cubicBezTo>
                        <a:pt x="96" y="57"/>
                        <a:pt x="95" y="57"/>
                        <a:pt x="95" y="57"/>
                      </a:cubicBezTo>
                      <a:moveTo>
                        <a:pt x="96" y="57"/>
                      </a:moveTo>
                      <a:cubicBezTo>
                        <a:pt x="96" y="57"/>
                        <a:pt x="96" y="57"/>
                        <a:pt x="96" y="57"/>
                      </a:cubicBezTo>
                      <a:cubicBezTo>
                        <a:pt x="97" y="58"/>
                        <a:pt x="99" y="59"/>
                        <a:pt x="100" y="60"/>
                      </a:cubicBezTo>
                      <a:cubicBezTo>
                        <a:pt x="100" y="60"/>
                        <a:pt x="100" y="60"/>
                        <a:pt x="100" y="59"/>
                      </a:cubicBezTo>
                      <a:cubicBezTo>
                        <a:pt x="99" y="59"/>
                        <a:pt x="98" y="58"/>
                        <a:pt x="96" y="57"/>
                      </a:cubicBezTo>
                      <a:moveTo>
                        <a:pt x="96" y="56"/>
                      </a:moveTo>
                      <a:cubicBezTo>
                        <a:pt x="96" y="57"/>
                        <a:pt x="95" y="57"/>
                        <a:pt x="95" y="57"/>
                      </a:cubicBezTo>
                      <a:cubicBezTo>
                        <a:pt x="96" y="57"/>
                        <a:pt x="96" y="57"/>
                        <a:pt x="96" y="57"/>
                      </a:cubicBezTo>
                      <a:cubicBezTo>
                        <a:pt x="96" y="57"/>
                        <a:pt x="96" y="57"/>
                        <a:pt x="96" y="57"/>
                      </a:cubicBezTo>
                      <a:cubicBezTo>
                        <a:pt x="96" y="57"/>
                        <a:pt x="96" y="57"/>
                        <a:pt x="96" y="56"/>
                      </a:cubicBezTo>
                      <a:moveTo>
                        <a:pt x="98" y="54"/>
                      </a:moveTo>
                      <a:cubicBezTo>
                        <a:pt x="98" y="55"/>
                        <a:pt x="98" y="55"/>
                        <a:pt x="98" y="55"/>
                      </a:cubicBezTo>
                      <a:cubicBezTo>
                        <a:pt x="99" y="56"/>
                        <a:pt x="100" y="56"/>
                        <a:pt x="102" y="57"/>
                      </a:cubicBezTo>
                      <a:cubicBezTo>
                        <a:pt x="102" y="57"/>
                        <a:pt x="102" y="57"/>
                        <a:pt x="102" y="57"/>
                      </a:cubicBezTo>
                      <a:cubicBezTo>
                        <a:pt x="101" y="56"/>
                        <a:pt x="99" y="55"/>
                        <a:pt x="98" y="54"/>
                      </a:cubicBezTo>
                      <a:moveTo>
                        <a:pt x="97" y="54"/>
                      </a:move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4"/>
                        <a:pt x="97" y="55"/>
                        <a:pt x="98" y="55"/>
                      </a:cubicBezTo>
                      <a:cubicBezTo>
                        <a:pt x="98" y="55"/>
                        <a:pt x="98" y="54"/>
                        <a:pt x="98" y="54"/>
                      </a:cubicBezTo>
                      <a:cubicBezTo>
                        <a:pt x="98" y="54"/>
                        <a:pt x="97" y="54"/>
                        <a:pt x="97" y="54"/>
                      </a:cubicBezTo>
                      <a:moveTo>
                        <a:pt x="99" y="53"/>
                      </a:moveTo>
                      <a:cubicBezTo>
                        <a:pt x="99" y="53"/>
                        <a:pt x="99" y="53"/>
                        <a:pt x="99" y="53"/>
                      </a:cubicBezTo>
                      <a:cubicBezTo>
                        <a:pt x="100" y="54"/>
                        <a:pt x="101" y="55"/>
                        <a:pt x="103" y="55"/>
                      </a:cubicBezTo>
                      <a:cubicBezTo>
                        <a:pt x="103" y="55"/>
                        <a:pt x="103" y="55"/>
                        <a:pt x="103" y="55"/>
                      </a:cubicBezTo>
                      <a:cubicBezTo>
                        <a:pt x="102" y="54"/>
                        <a:pt x="100" y="54"/>
                        <a:pt x="99" y="53"/>
                      </a:cubicBezTo>
                      <a:moveTo>
                        <a:pt x="98" y="52"/>
                      </a:moveTo>
                      <a:cubicBezTo>
                        <a:pt x="98" y="52"/>
                        <a:pt x="98" y="53"/>
                        <a:pt x="98" y="53"/>
                      </a:cubicBezTo>
                      <a:cubicBezTo>
                        <a:pt x="98" y="53"/>
                        <a:pt x="98" y="53"/>
                        <a:pt x="99" y="53"/>
                      </a:cubicBezTo>
                      <a:cubicBezTo>
                        <a:pt x="99" y="53"/>
                        <a:pt x="99" y="53"/>
                        <a:pt x="99" y="53"/>
                      </a:cubicBezTo>
                      <a:cubicBezTo>
                        <a:pt x="99" y="53"/>
                        <a:pt x="98" y="52"/>
                        <a:pt x="98" y="52"/>
                      </a:cubicBezTo>
                      <a:moveTo>
                        <a:pt x="118" y="52"/>
                      </a:moveTo>
                      <a:cubicBezTo>
                        <a:pt x="116" y="55"/>
                        <a:pt x="114" y="58"/>
                        <a:pt x="113" y="61"/>
                      </a:cubicBezTo>
                      <a:cubicBezTo>
                        <a:pt x="114" y="61"/>
                        <a:pt x="114" y="62"/>
                        <a:pt x="115" y="62"/>
                      </a:cubicBezTo>
                      <a:cubicBezTo>
                        <a:pt x="117" y="59"/>
                        <a:pt x="119" y="57"/>
                        <a:pt x="121" y="54"/>
                      </a:cubicBezTo>
                      <a:cubicBezTo>
                        <a:pt x="118" y="52"/>
                        <a:pt x="118" y="52"/>
                        <a:pt x="118" y="52"/>
                      </a:cubicBezTo>
                      <a:moveTo>
                        <a:pt x="117" y="51"/>
                      </a:moveTo>
                      <a:cubicBezTo>
                        <a:pt x="115" y="54"/>
                        <a:pt x="114" y="57"/>
                        <a:pt x="112" y="60"/>
                      </a:cubicBezTo>
                      <a:cubicBezTo>
                        <a:pt x="112" y="60"/>
                        <a:pt x="112" y="60"/>
                        <a:pt x="112" y="60"/>
                      </a:cubicBezTo>
                      <a:cubicBezTo>
                        <a:pt x="114" y="57"/>
                        <a:pt x="116" y="55"/>
                        <a:pt x="117" y="52"/>
                      </a:cubicBezTo>
                      <a:cubicBezTo>
                        <a:pt x="117" y="51"/>
                        <a:pt x="117" y="51"/>
                        <a:pt x="117" y="51"/>
                      </a:cubicBezTo>
                      <a:moveTo>
                        <a:pt x="116" y="51"/>
                      </a:moveTo>
                      <a:cubicBezTo>
                        <a:pt x="114" y="54"/>
                        <a:pt x="112" y="57"/>
                        <a:pt x="111" y="59"/>
                      </a:cubicBezTo>
                      <a:cubicBezTo>
                        <a:pt x="111" y="59"/>
                        <a:pt x="111" y="60"/>
                        <a:pt x="111" y="60"/>
                      </a:cubicBezTo>
                      <a:cubicBezTo>
                        <a:pt x="111" y="59"/>
                        <a:pt x="112" y="59"/>
                        <a:pt x="112" y="58"/>
                      </a:cubicBezTo>
                      <a:cubicBezTo>
                        <a:pt x="112" y="59"/>
                        <a:pt x="112" y="59"/>
                        <a:pt x="111" y="60"/>
                      </a:cubicBezTo>
                      <a:cubicBezTo>
                        <a:pt x="111" y="60"/>
                        <a:pt x="111" y="60"/>
                        <a:pt x="111" y="60"/>
                      </a:cubicBezTo>
                      <a:cubicBezTo>
                        <a:pt x="112" y="58"/>
                        <a:pt x="113" y="57"/>
                        <a:pt x="114" y="55"/>
                      </a:cubicBezTo>
                      <a:cubicBezTo>
                        <a:pt x="115" y="54"/>
                        <a:pt x="115" y="52"/>
                        <a:pt x="116" y="51"/>
                      </a:cubicBezTo>
                      <a:cubicBezTo>
                        <a:pt x="116" y="51"/>
                        <a:pt x="116" y="51"/>
                        <a:pt x="116" y="51"/>
                      </a:cubicBezTo>
                      <a:cubicBezTo>
                        <a:pt x="116" y="51"/>
                        <a:pt x="116" y="51"/>
                        <a:pt x="116" y="51"/>
                      </a:cubicBezTo>
                      <a:moveTo>
                        <a:pt x="115" y="50"/>
                      </a:moveTo>
                      <a:cubicBezTo>
                        <a:pt x="113" y="53"/>
                        <a:pt x="111" y="56"/>
                        <a:pt x="110" y="59"/>
                      </a:cubicBezTo>
                      <a:cubicBezTo>
                        <a:pt x="110" y="59"/>
                        <a:pt x="110" y="59"/>
                        <a:pt x="110" y="59"/>
                      </a:cubicBezTo>
                      <a:cubicBezTo>
                        <a:pt x="112" y="56"/>
                        <a:pt x="113" y="53"/>
                        <a:pt x="115" y="50"/>
                      </a:cubicBezTo>
                      <a:cubicBezTo>
                        <a:pt x="115" y="50"/>
                        <a:pt x="115" y="50"/>
                        <a:pt x="115" y="50"/>
                      </a:cubicBezTo>
                      <a:moveTo>
                        <a:pt x="113" y="49"/>
                      </a:moveTo>
                      <a:cubicBezTo>
                        <a:pt x="111" y="52"/>
                        <a:pt x="110" y="55"/>
                        <a:pt x="108" y="58"/>
                      </a:cubicBezTo>
                      <a:cubicBezTo>
                        <a:pt x="108" y="58"/>
                        <a:pt x="109" y="58"/>
                        <a:pt x="109" y="58"/>
                      </a:cubicBezTo>
                      <a:cubicBezTo>
                        <a:pt x="111" y="56"/>
                        <a:pt x="113" y="53"/>
                        <a:pt x="114" y="50"/>
                      </a:cubicBezTo>
                      <a:cubicBezTo>
                        <a:pt x="114" y="50"/>
                        <a:pt x="113" y="49"/>
                        <a:pt x="113" y="49"/>
                      </a:cubicBezTo>
                      <a:moveTo>
                        <a:pt x="120" y="48"/>
                      </a:moveTo>
                      <a:cubicBezTo>
                        <a:pt x="120" y="49"/>
                        <a:pt x="119" y="49"/>
                        <a:pt x="119" y="49"/>
                      </a:cubicBezTo>
                      <a:cubicBezTo>
                        <a:pt x="120" y="50"/>
                        <a:pt x="121" y="51"/>
                        <a:pt x="122" y="51"/>
                      </a:cubicBezTo>
                      <a:cubicBezTo>
                        <a:pt x="122" y="51"/>
                        <a:pt x="122" y="50"/>
                        <a:pt x="123" y="50"/>
                      </a:cubicBezTo>
                      <a:cubicBezTo>
                        <a:pt x="122" y="49"/>
                        <a:pt x="121" y="49"/>
                        <a:pt x="120" y="48"/>
                      </a:cubicBezTo>
                      <a:moveTo>
                        <a:pt x="119" y="48"/>
                      </a:moveTo>
                      <a:cubicBezTo>
                        <a:pt x="119" y="48"/>
                        <a:pt x="119" y="49"/>
                        <a:pt x="118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19" y="48"/>
                        <a:pt x="119" y="48"/>
                      </a:cubicBezTo>
                      <a:cubicBezTo>
                        <a:pt x="119" y="48"/>
                        <a:pt x="119" y="48"/>
                        <a:pt x="119" y="48"/>
                      </a:cubicBezTo>
                      <a:moveTo>
                        <a:pt x="118" y="47"/>
                      </a:moveTo>
                      <a:cubicBezTo>
                        <a:pt x="118" y="48"/>
                        <a:pt x="117" y="48"/>
                        <a:pt x="117" y="48"/>
                      </a:cubicBezTo>
                      <a:cubicBezTo>
                        <a:pt x="117" y="48"/>
                        <a:pt x="118" y="49"/>
                        <a:pt x="118" y="49"/>
                      </a:cubicBezTo>
                      <a:cubicBezTo>
                        <a:pt x="118" y="48"/>
                        <a:pt x="118" y="48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moveTo>
                        <a:pt x="117" y="47"/>
                      </a:moveTo>
                      <a:cubicBezTo>
                        <a:pt x="117" y="47"/>
                        <a:pt x="117" y="47"/>
                        <a:pt x="116" y="48"/>
                      </a:cubicBezTo>
                      <a:cubicBezTo>
                        <a:pt x="116" y="48"/>
                        <a:pt x="117" y="48"/>
                        <a:pt x="117" y="48"/>
                      </a:cubicBezTo>
                      <a:cubicBezTo>
                        <a:pt x="117" y="48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moveTo>
                        <a:pt x="121" y="46"/>
                      </a:moveTo>
                      <a:cubicBezTo>
                        <a:pt x="121" y="46"/>
                        <a:pt x="121" y="47"/>
                        <a:pt x="121" y="47"/>
                      </a:cubicBezTo>
                      <a:cubicBezTo>
                        <a:pt x="124" y="48"/>
                        <a:pt x="124" y="48"/>
                        <a:pt x="124" y="48"/>
                      </a:cubicBezTo>
                      <a:cubicBezTo>
                        <a:pt x="124" y="48"/>
                        <a:pt x="124" y="48"/>
                        <a:pt x="124" y="48"/>
                      </a:cubicBezTo>
                      <a:cubicBezTo>
                        <a:pt x="123" y="47"/>
                        <a:pt x="122" y="47"/>
                        <a:pt x="121" y="46"/>
                      </a:cubicBezTo>
                      <a:moveTo>
                        <a:pt x="120" y="46"/>
                      </a:moveTo>
                      <a:cubicBezTo>
                        <a:pt x="120" y="46"/>
                        <a:pt x="120" y="46"/>
                        <a:pt x="120" y="46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120" y="46"/>
                        <a:pt x="121" y="46"/>
                        <a:pt x="121" y="46"/>
                      </a:cubicBezTo>
                      <a:cubicBezTo>
                        <a:pt x="121" y="46"/>
                        <a:pt x="121" y="46"/>
                        <a:pt x="120" y="46"/>
                      </a:cubicBezTo>
                      <a:moveTo>
                        <a:pt x="115" y="45"/>
                      </a:moveTo>
                      <a:cubicBezTo>
                        <a:pt x="115" y="46"/>
                        <a:pt x="115" y="46"/>
                        <a:pt x="114" y="47"/>
                      </a:cubicBezTo>
                      <a:cubicBezTo>
                        <a:pt x="115" y="47"/>
                        <a:pt x="115" y="47"/>
                        <a:pt x="116" y="47"/>
                      </a:cubicBezTo>
                      <a:cubicBezTo>
                        <a:pt x="116" y="47"/>
                        <a:pt x="116" y="47"/>
                        <a:pt x="117" y="46"/>
                      </a:cubicBezTo>
                      <a:cubicBezTo>
                        <a:pt x="116" y="46"/>
                        <a:pt x="116" y="46"/>
                        <a:pt x="115" y="45"/>
                      </a:cubicBezTo>
                      <a:moveTo>
                        <a:pt x="119" y="45"/>
                      </a:moveTo>
                      <a:cubicBezTo>
                        <a:pt x="119" y="45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6"/>
                      </a:cubicBezTo>
                      <a:cubicBezTo>
                        <a:pt x="120" y="46"/>
                        <a:pt x="120" y="46"/>
                        <a:pt x="120" y="45"/>
                      </a:cubicBezTo>
                      <a:cubicBezTo>
                        <a:pt x="120" y="45"/>
                        <a:pt x="119" y="45"/>
                        <a:pt x="119" y="45"/>
                      </a:cubicBezTo>
                      <a:moveTo>
                        <a:pt x="118" y="45"/>
                      </a:moveTo>
                      <a:cubicBezTo>
                        <a:pt x="118" y="45"/>
                        <a:pt x="118" y="45"/>
                        <a:pt x="118" y="45"/>
                      </a:cubicBezTo>
                      <a:cubicBezTo>
                        <a:pt x="118" y="45"/>
                        <a:pt x="118" y="45"/>
                        <a:pt x="118" y="45"/>
                      </a:cubicBezTo>
                      <a:cubicBezTo>
                        <a:pt x="118" y="45"/>
                        <a:pt x="118" y="45"/>
                        <a:pt x="119" y="45"/>
                      </a:cubicBezTo>
                      <a:cubicBezTo>
                        <a:pt x="119" y="45"/>
                        <a:pt x="118" y="45"/>
                        <a:pt x="118" y="45"/>
                      </a:cubicBezTo>
                      <a:moveTo>
                        <a:pt x="104" y="44"/>
                      </a:moveTo>
                      <a:cubicBezTo>
                        <a:pt x="103" y="45"/>
                        <a:pt x="103" y="46"/>
                        <a:pt x="102" y="48"/>
                      </a:cubicBezTo>
                      <a:cubicBezTo>
                        <a:pt x="101" y="49"/>
                        <a:pt x="100" y="51"/>
                        <a:pt x="99" y="52"/>
                      </a:cubicBezTo>
                      <a:cubicBezTo>
                        <a:pt x="101" y="53"/>
                        <a:pt x="102" y="54"/>
                        <a:pt x="103" y="55"/>
                      </a:cubicBezTo>
                      <a:cubicBezTo>
                        <a:pt x="105" y="52"/>
                        <a:pt x="107" y="49"/>
                        <a:pt x="108" y="46"/>
                      </a:cubicBezTo>
                      <a:cubicBezTo>
                        <a:pt x="108" y="46"/>
                        <a:pt x="106" y="45"/>
                        <a:pt x="104" y="44"/>
                      </a:cubicBezTo>
                      <a:moveTo>
                        <a:pt x="122" y="44"/>
                      </a:moveTo>
                      <a:cubicBezTo>
                        <a:pt x="122" y="44"/>
                        <a:pt x="121" y="45"/>
                        <a:pt x="121" y="46"/>
                      </a:cubicBezTo>
                      <a:cubicBezTo>
                        <a:pt x="122" y="47"/>
                        <a:pt x="123" y="47"/>
                        <a:pt x="124" y="48"/>
                      </a:cubicBezTo>
                      <a:cubicBezTo>
                        <a:pt x="124" y="47"/>
                        <a:pt x="125" y="46"/>
                        <a:pt x="125" y="45"/>
                      </a:cubicBezTo>
                      <a:cubicBezTo>
                        <a:pt x="124" y="45"/>
                        <a:pt x="123" y="44"/>
                        <a:pt x="122" y="44"/>
                      </a:cubicBezTo>
                      <a:moveTo>
                        <a:pt x="116" y="43"/>
                      </a:moveTo>
                      <a:cubicBezTo>
                        <a:pt x="116" y="44"/>
                        <a:pt x="116" y="44"/>
                        <a:pt x="116" y="44"/>
                      </a:cubicBezTo>
                      <a:cubicBezTo>
                        <a:pt x="117" y="45"/>
                        <a:pt x="117" y="45"/>
                        <a:pt x="117" y="45"/>
                      </a:cubicBezTo>
                      <a:cubicBezTo>
                        <a:pt x="118" y="45"/>
                        <a:pt x="118" y="45"/>
                        <a:pt x="118" y="44"/>
                      </a:cubicBezTo>
                      <a:cubicBezTo>
                        <a:pt x="117" y="44"/>
                        <a:pt x="117" y="44"/>
                        <a:pt x="116" y="43"/>
                      </a:cubicBezTo>
                      <a:moveTo>
                        <a:pt x="104" y="43"/>
                      </a:moveTo>
                      <a:cubicBezTo>
                        <a:pt x="102" y="46"/>
                        <a:pt x="100" y="49"/>
                        <a:pt x="99" y="52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101" y="49"/>
                        <a:pt x="102" y="46"/>
                        <a:pt x="104" y="44"/>
                      </a:cubicBezTo>
                      <a:cubicBezTo>
                        <a:pt x="104" y="44"/>
                        <a:pt x="104" y="43"/>
                        <a:pt x="104" y="43"/>
                      </a:cubicBezTo>
                      <a:moveTo>
                        <a:pt x="122" y="43"/>
                      </a:moveTo>
                      <a:cubicBezTo>
                        <a:pt x="121" y="44"/>
                        <a:pt x="121" y="45"/>
                        <a:pt x="120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5"/>
                        <a:pt x="122" y="44"/>
                        <a:pt x="122" y="43"/>
                      </a:cubicBezTo>
                      <a:cubicBezTo>
                        <a:pt x="122" y="43"/>
                        <a:pt x="122" y="43"/>
                        <a:pt x="122" y="43"/>
                      </a:cubicBezTo>
                      <a:moveTo>
                        <a:pt x="123" y="43"/>
                      </a:moveTo>
                      <a:cubicBezTo>
                        <a:pt x="123" y="43"/>
                        <a:pt x="123" y="43"/>
                        <a:pt x="122" y="43"/>
                      </a:cubicBezTo>
                      <a:cubicBezTo>
                        <a:pt x="124" y="44"/>
                        <a:pt x="125" y="45"/>
                        <a:pt x="126" y="45"/>
                      </a:cubicBezTo>
                      <a:cubicBezTo>
                        <a:pt x="126" y="45"/>
                        <a:pt x="126" y="45"/>
                        <a:pt x="126" y="45"/>
                      </a:cubicBezTo>
                      <a:cubicBezTo>
                        <a:pt x="125" y="44"/>
                        <a:pt x="124" y="43"/>
                        <a:pt x="123" y="43"/>
                      </a:cubicBezTo>
                      <a:moveTo>
                        <a:pt x="121" y="43"/>
                      </a:moveTo>
                      <a:cubicBezTo>
                        <a:pt x="120" y="43"/>
                        <a:pt x="120" y="44"/>
                        <a:pt x="119" y="45"/>
                      </a:cubicBezTo>
                      <a:cubicBezTo>
                        <a:pt x="119" y="45"/>
                        <a:pt x="120" y="45"/>
                        <a:pt x="120" y="45"/>
                      </a:cubicBezTo>
                      <a:cubicBezTo>
                        <a:pt x="120" y="45"/>
                        <a:pt x="121" y="44"/>
                        <a:pt x="121" y="43"/>
                      </a:cubicBezTo>
                      <a:cubicBezTo>
                        <a:pt x="121" y="43"/>
                        <a:pt x="121" y="43"/>
                        <a:pt x="121" y="43"/>
                      </a:cubicBezTo>
                      <a:moveTo>
                        <a:pt x="122" y="42"/>
                      </a:moveTo>
                      <a:cubicBezTo>
                        <a:pt x="122" y="43"/>
                        <a:pt x="122" y="43"/>
                        <a:pt x="122" y="43"/>
                      </a:cubicBezTo>
                      <a:cubicBezTo>
                        <a:pt x="122" y="43"/>
                        <a:pt x="122" y="43"/>
                        <a:pt x="122" y="43"/>
                      </a:cubicBezTo>
                      <a:cubicBezTo>
                        <a:pt x="122" y="43"/>
                        <a:pt x="123" y="43"/>
                        <a:pt x="123" y="43"/>
                      </a:cubicBezTo>
                      <a:cubicBezTo>
                        <a:pt x="123" y="43"/>
                        <a:pt x="123" y="43"/>
                        <a:pt x="122" y="42"/>
                      </a:cubicBezTo>
                      <a:moveTo>
                        <a:pt x="120" y="42"/>
                      </a:moveTo>
                      <a:cubicBezTo>
                        <a:pt x="119" y="43"/>
                        <a:pt x="119" y="44"/>
                        <a:pt x="118" y="44"/>
                      </a:cubicBezTo>
                      <a:cubicBezTo>
                        <a:pt x="118" y="45"/>
                        <a:pt x="119" y="45"/>
                        <a:pt x="119" y="45"/>
                      </a:cubicBezTo>
                      <a:cubicBezTo>
                        <a:pt x="119" y="44"/>
                        <a:pt x="120" y="43"/>
                        <a:pt x="120" y="42"/>
                      </a:cubicBezTo>
                      <a:cubicBezTo>
                        <a:pt x="120" y="42"/>
                        <a:pt x="120" y="42"/>
                        <a:pt x="120" y="42"/>
                      </a:cubicBezTo>
                      <a:moveTo>
                        <a:pt x="121" y="42"/>
                      </a:moveTo>
                      <a:cubicBezTo>
                        <a:pt x="121" y="42"/>
                        <a:pt x="121" y="42"/>
                        <a:pt x="121" y="42"/>
                      </a:cubicBezTo>
                      <a:cubicBezTo>
                        <a:pt x="121" y="43"/>
                        <a:pt x="121" y="43"/>
                        <a:pt x="121" y="43"/>
                      </a:cubicBezTo>
                      <a:cubicBezTo>
                        <a:pt x="122" y="43"/>
                        <a:pt x="122" y="42"/>
                        <a:pt x="122" y="42"/>
                      </a:cubicBezTo>
                      <a:cubicBezTo>
                        <a:pt x="122" y="42"/>
                        <a:pt x="121" y="42"/>
                        <a:pt x="121" y="42"/>
                      </a:cubicBezTo>
                      <a:moveTo>
                        <a:pt x="120" y="41"/>
                      </a:moveTo>
                      <a:cubicBezTo>
                        <a:pt x="120" y="41"/>
                        <a:pt x="120" y="42"/>
                        <a:pt x="120" y="42"/>
                      </a:cubicBezTo>
                      <a:cubicBezTo>
                        <a:pt x="120" y="42"/>
                        <a:pt x="120" y="42"/>
                        <a:pt x="120" y="42"/>
                      </a:cubicBezTo>
                      <a:cubicBezTo>
                        <a:pt x="120" y="42"/>
                        <a:pt x="121" y="42"/>
                        <a:pt x="121" y="41"/>
                      </a:cubicBezTo>
                      <a:cubicBezTo>
                        <a:pt x="121" y="41"/>
                        <a:pt x="120" y="41"/>
                        <a:pt x="120" y="41"/>
                      </a:cubicBezTo>
                      <a:moveTo>
                        <a:pt x="118" y="41"/>
                      </a:moveTo>
                      <a:cubicBezTo>
                        <a:pt x="117" y="42"/>
                        <a:pt x="117" y="43"/>
                        <a:pt x="116" y="43"/>
                      </a:cubicBezTo>
                      <a:cubicBezTo>
                        <a:pt x="117" y="44"/>
                        <a:pt x="117" y="44"/>
                        <a:pt x="118" y="44"/>
                      </a:cubicBezTo>
                      <a:cubicBezTo>
                        <a:pt x="118" y="43"/>
                        <a:pt x="119" y="43"/>
                        <a:pt x="119" y="42"/>
                      </a:cubicBezTo>
                      <a:cubicBezTo>
                        <a:pt x="119" y="42"/>
                        <a:pt x="118" y="41"/>
                        <a:pt x="118" y="41"/>
                      </a:cubicBezTo>
                      <a:moveTo>
                        <a:pt x="106" y="40"/>
                      </a:move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107" y="42"/>
                        <a:pt x="109" y="43"/>
                        <a:pt x="110" y="44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2"/>
                        <a:pt x="108" y="41"/>
                        <a:pt x="106" y="40"/>
                      </a:cubicBezTo>
                      <a:moveTo>
                        <a:pt x="118" y="40"/>
                      </a:moveTo>
                      <a:cubicBezTo>
                        <a:pt x="118" y="40"/>
                        <a:pt x="118" y="41"/>
                        <a:pt x="118" y="41"/>
                      </a:cubicBezTo>
                      <a:cubicBezTo>
                        <a:pt x="118" y="41"/>
                        <a:pt x="119" y="41"/>
                        <a:pt x="119" y="42"/>
                      </a:cubicBezTo>
                      <a:cubicBezTo>
                        <a:pt x="120" y="41"/>
                        <a:pt x="120" y="41"/>
                        <a:pt x="120" y="41"/>
                      </a:cubicBezTo>
                      <a:cubicBezTo>
                        <a:pt x="119" y="41"/>
                        <a:pt x="119" y="40"/>
                        <a:pt x="118" y="40"/>
                      </a:cubicBezTo>
                      <a:moveTo>
                        <a:pt x="124" y="40"/>
                      </a:moveTo>
                      <a:cubicBezTo>
                        <a:pt x="124" y="41"/>
                        <a:pt x="123" y="42"/>
                        <a:pt x="123" y="43"/>
                      </a:cubicBezTo>
                      <a:cubicBezTo>
                        <a:pt x="124" y="43"/>
                        <a:pt x="125" y="44"/>
                        <a:pt x="126" y="44"/>
                      </a:cubicBezTo>
                      <a:cubicBezTo>
                        <a:pt x="127" y="44"/>
                        <a:pt x="127" y="43"/>
                        <a:pt x="127" y="42"/>
                      </a:cubicBezTo>
                      <a:cubicBezTo>
                        <a:pt x="126" y="41"/>
                        <a:pt x="125" y="41"/>
                        <a:pt x="124" y="40"/>
                      </a:cubicBezTo>
                      <a:moveTo>
                        <a:pt x="106" y="40"/>
                      </a:moveTo>
                      <a:cubicBezTo>
                        <a:pt x="105" y="40"/>
                        <a:pt x="105" y="40"/>
                        <a:pt x="105" y="41"/>
                      </a:cubicBezTo>
                      <a:cubicBezTo>
                        <a:pt x="105" y="41"/>
                        <a:pt x="105" y="41"/>
                        <a:pt x="106" y="41"/>
                      </a:cubicBezTo>
                      <a:cubicBezTo>
                        <a:pt x="106" y="41"/>
                        <a:pt x="106" y="41"/>
                        <a:pt x="106" y="40"/>
                      </a:cubicBezTo>
                      <a:cubicBezTo>
                        <a:pt x="106" y="40"/>
                        <a:pt x="106" y="40"/>
                        <a:pt x="106" y="40"/>
                      </a:cubicBezTo>
                      <a:moveTo>
                        <a:pt x="124" y="40"/>
                      </a:moveTo>
                      <a:cubicBezTo>
                        <a:pt x="124" y="41"/>
                        <a:pt x="123" y="41"/>
                        <a:pt x="123" y="42"/>
                      </a:cubicBezTo>
                      <a:cubicBezTo>
                        <a:pt x="123" y="42"/>
                        <a:pt x="123" y="42"/>
                        <a:pt x="123" y="42"/>
                      </a:cubicBezTo>
                      <a:cubicBezTo>
                        <a:pt x="123" y="42"/>
                        <a:pt x="124" y="41"/>
                        <a:pt x="124" y="40"/>
                      </a:cubicBezTo>
                      <a:cubicBezTo>
                        <a:pt x="124" y="40"/>
                        <a:pt x="124" y="40"/>
                        <a:pt x="124" y="40"/>
                      </a:cubicBezTo>
                      <a:moveTo>
                        <a:pt x="123" y="39"/>
                      </a:moveTo>
                      <a:cubicBezTo>
                        <a:pt x="122" y="40"/>
                        <a:pt x="122" y="41"/>
                        <a:pt x="121" y="42"/>
                      </a:cubicBezTo>
                      <a:cubicBezTo>
                        <a:pt x="122" y="42"/>
                        <a:pt x="122" y="42"/>
                        <a:pt x="122" y="42"/>
                      </a:cubicBezTo>
                      <a:cubicBezTo>
                        <a:pt x="122" y="41"/>
                        <a:pt x="123" y="40"/>
                        <a:pt x="123" y="39"/>
                      </a:cubicBezTo>
                      <a:cubicBezTo>
                        <a:pt x="123" y="39"/>
                        <a:pt x="123" y="39"/>
                        <a:pt x="123" y="39"/>
                      </a:cubicBezTo>
                      <a:moveTo>
                        <a:pt x="122" y="39"/>
                      </a:moveTo>
                      <a:cubicBezTo>
                        <a:pt x="121" y="39"/>
                        <a:pt x="121" y="40"/>
                        <a:pt x="120" y="41"/>
                      </a:cubicBezTo>
                      <a:cubicBezTo>
                        <a:pt x="121" y="41"/>
                        <a:pt x="121" y="41"/>
                        <a:pt x="121" y="41"/>
                      </a:cubicBezTo>
                      <a:cubicBezTo>
                        <a:pt x="121" y="40"/>
                        <a:pt x="122" y="40"/>
                        <a:pt x="122" y="39"/>
                      </a:cubicBezTo>
                      <a:cubicBezTo>
                        <a:pt x="122" y="39"/>
                        <a:pt x="122" y="39"/>
                        <a:pt x="122" y="39"/>
                      </a:cubicBezTo>
                      <a:moveTo>
                        <a:pt x="107" y="38"/>
                      </a:moveTo>
                      <a:cubicBezTo>
                        <a:pt x="107" y="39"/>
                        <a:pt x="107" y="39"/>
                        <a:pt x="107" y="39"/>
                      </a:cubicBezTo>
                      <a:cubicBezTo>
                        <a:pt x="109" y="40"/>
                        <a:pt x="110" y="41"/>
                        <a:pt x="111" y="41"/>
                      </a:cubicBezTo>
                      <a:cubicBezTo>
                        <a:pt x="111" y="41"/>
                        <a:pt x="112" y="41"/>
                        <a:pt x="112" y="41"/>
                      </a:cubicBezTo>
                      <a:cubicBezTo>
                        <a:pt x="111" y="40"/>
                        <a:pt x="110" y="40"/>
                        <a:pt x="109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8" y="39"/>
                        <a:pt x="107" y="38"/>
                      </a:cubicBezTo>
                      <a:moveTo>
                        <a:pt x="107" y="38"/>
                      </a:move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9"/>
                        <a:pt x="107" y="39"/>
                      </a:cubicBezTo>
                      <a:cubicBezTo>
                        <a:pt x="107" y="39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moveTo>
                        <a:pt x="120" y="37"/>
                      </a:moveTo>
                      <a:cubicBezTo>
                        <a:pt x="119" y="38"/>
                        <a:pt x="119" y="39"/>
                        <a:pt x="118" y="40"/>
                      </a:cubicBezTo>
                      <a:cubicBezTo>
                        <a:pt x="119" y="40"/>
                        <a:pt x="119" y="40"/>
                        <a:pt x="120" y="41"/>
                      </a:cubicBezTo>
                      <a:cubicBezTo>
                        <a:pt x="121" y="40"/>
                        <a:pt x="121" y="39"/>
                        <a:pt x="122" y="38"/>
                      </a:cubicBezTo>
                      <a:cubicBezTo>
                        <a:pt x="121" y="38"/>
                        <a:pt x="120" y="38"/>
                        <a:pt x="120" y="37"/>
                      </a:cubicBezTo>
                      <a:moveTo>
                        <a:pt x="127" y="36"/>
                      </a:moveTo>
                      <a:cubicBezTo>
                        <a:pt x="126" y="37"/>
                        <a:pt x="125" y="39"/>
                        <a:pt x="124" y="40"/>
                      </a:cubicBezTo>
                      <a:cubicBezTo>
                        <a:pt x="125" y="41"/>
                        <a:pt x="127" y="41"/>
                        <a:pt x="128" y="42"/>
                      </a:cubicBezTo>
                      <a:cubicBezTo>
                        <a:pt x="128" y="41"/>
                        <a:pt x="129" y="39"/>
                        <a:pt x="130" y="38"/>
                      </a:cubicBezTo>
                      <a:cubicBezTo>
                        <a:pt x="129" y="38"/>
                        <a:pt x="128" y="37"/>
                        <a:pt x="127" y="36"/>
                      </a:cubicBezTo>
                      <a:cubicBezTo>
                        <a:pt x="127" y="37"/>
                        <a:pt x="127" y="37"/>
                        <a:pt x="127" y="38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moveTo>
                        <a:pt x="126" y="36"/>
                      </a:moveTo>
                      <a:cubicBezTo>
                        <a:pt x="126" y="37"/>
                        <a:pt x="125" y="38"/>
                        <a:pt x="124" y="40"/>
                      </a:cubicBezTo>
                      <a:cubicBezTo>
                        <a:pt x="124" y="40"/>
                        <a:pt x="124" y="40"/>
                        <a:pt x="124" y="40"/>
                      </a:cubicBezTo>
                      <a:cubicBezTo>
                        <a:pt x="125" y="39"/>
                        <a:pt x="126" y="37"/>
                        <a:pt x="127" y="36"/>
                      </a:cubicBezTo>
                      <a:cubicBezTo>
                        <a:pt x="127" y="36"/>
                        <a:pt x="126" y="36"/>
                        <a:pt x="126" y="36"/>
                      </a:cubicBezTo>
                      <a:moveTo>
                        <a:pt x="109" y="36"/>
                      </a:moveTo>
                      <a:cubicBezTo>
                        <a:pt x="108" y="37"/>
                        <a:pt x="108" y="37"/>
                        <a:pt x="107" y="38"/>
                      </a:cubicBezTo>
                      <a:cubicBezTo>
                        <a:pt x="109" y="39"/>
                        <a:pt x="110" y="40"/>
                        <a:pt x="112" y="41"/>
                      </a:cubicBezTo>
                      <a:cubicBezTo>
                        <a:pt x="112" y="40"/>
                        <a:pt x="113" y="39"/>
                        <a:pt x="113" y="38"/>
                      </a:cubicBezTo>
                      <a:cubicBezTo>
                        <a:pt x="112" y="37"/>
                        <a:pt x="110" y="37"/>
                        <a:pt x="109" y="36"/>
                      </a:cubicBezTo>
                      <a:moveTo>
                        <a:pt x="108" y="35"/>
                      </a:moveTo>
                      <a:cubicBezTo>
                        <a:pt x="108" y="36"/>
                        <a:pt x="107" y="37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8" y="37"/>
                        <a:pt x="108" y="37"/>
                        <a:pt x="109" y="36"/>
                      </a:cubicBezTo>
                      <a:cubicBezTo>
                        <a:pt x="109" y="36"/>
                        <a:pt x="108" y="36"/>
                        <a:pt x="108" y="35"/>
                      </a:cubicBezTo>
                      <a:moveTo>
                        <a:pt x="125" y="35"/>
                      </a:moveTo>
                      <a:cubicBezTo>
                        <a:pt x="124" y="36"/>
                        <a:pt x="124" y="38"/>
                        <a:pt x="123" y="39"/>
                      </a:cubicBezTo>
                      <a:cubicBezTo>
                        <a:pt x="123" y="39"/>
                        <a:pt x="123" y="39"/>
                        <a:pt x="123" y="39"/>
                      </a:cubicBezTo>
                      <a:cubicBezTo>
                        <a:pt x="124" y="38"/>
                        <a:pt x="125" y="37"/>
                        <a:pt x="126" y="36"/>
                      </a:cubicBezTo>
                      <a:cubicBezTo>
                        <a:pt x="126" y="35"/>
                        <a:pt x="125" y="35"/>
                        <a:pt x="125" y="35"/>
                      </a:cubicBezTo>
                      <a:moveTo>
                        <a:pt x="109" y="35"/>
                      </a:moveTo>
                      <a:cubicBezTo>
                        <a:pt x="109" y="35"/>
                        <a:pt x="109" y="35"/>
                        <a:pt x="109" y="36"/>
                      </a:cubicBezTo>
                      <a:cubicBezTo>
                        <a:pt x="110" y="36"/>
                        <a:pt x="112" y="37"/>
                        <a:pt x="113" y="38"/>
                      </a:cubicBezTo>
                      <a:cubicBezTo>
                        <a:pt x="113" y="38"/>
                        <a:pt x="114" y="38"/>
                        <a:pt x="114" y="37"/>
                      </a:cubicBezTo>
                      <a:cubicBezTo>
                        <a:pt x="112" y="36"/>
                        <a:pt x="111" y="36"/>
                        <a:pt x="109" y="35"/>
                      </a:cubicBezTo>
                      <a:moveTo>
                        <a:pt x="124" y="35"/>
                      </a:moveTo>
                      <a:cubicBezTo>
                        <a:pt x="124" y="36"/>
                        <a:pt x="123" y="37"/>
                        <a:pt x="122" y="38"/>
                      </a:cubicBezTo>
                      <a:cubicBezTo>
                        <a:pt x="122" y="39"/>
                        <a:pt x="122" y="39"/>
                        <a:pt x="122" y="39"/>
                      </a:cubicBezTo>
                      <a:cubicBezTo>
                        <a:pt x="123" y="37"/>
                        <a:pt x="124" y="36"/>
                        <a:pt x="125" y="35"/>
                      </a:cubicBezTo>
                      <a:cubicBezTo>
                        <a:pt x="125" y="35"/>
                        <a:pt x="124" y="35"/>
                        <a:pt x="124" y="35"/>
                      </a:cubicBezTo>
                      <a:moveTo>
                        <a:pt x="109" y="34"/>
                      </a:moveTo>
                      <a:cubicBezTo>
                        <a:pt x="109" y="35"/>
                        <a:pt x="109" y="35"/>
                        <a:pt x="108" y="35"/>
                      </a:cubicBezTo>
                      <a:cubicBezTo>
                        <a:pt x="109" y="35"/>
                        <a:pt x="109" y="35"/>
                        <a:pt x="109" y="36"/>
                      </a:cubicBezTo>
                      <a:cubicBezTo>
                        <a:pt x="109" y="35"/>
                        <a:pt x="109" y="35"/>
                        <a:pt x="109" y="35"/>
                      </a:cubicBezTo>
                      <a:cubicBezTo>
                        <a:pt x="109" y="35"/>
                        <a:pt x="109" y="35"/>
                        <a:pt x="109" y="34"/>
                      </a:cubicBezTo>
                      <a:moveTo>
                        <a:pt x="122" y="33"/>
                      </a:moveTo>
                      <a:cubicBezTo>
                        <a:pt x="122" y="35"/>
                        <a:pt x="121" y="36"/>
                        <a:pt x="120" y="37"/>
                      </a:cubicBezTo>
                      <a:cubicBezTo>
                        <a:pt x="121" y="38"/>
                        <a:pt x="121" y="38"/>
                        <a:pt x="122" y="38"/>
                      </a:cubicBezTo>
                      <a:cubicBezTo>
                        <a:pt x="122" y="37"/>
                        <a:pt x="123" y="36"/>
                        <a:pt x="124" y="34"/>
                      </a:cubicBezTo>
                      <a:cubicBezTo>
                        <a:pt x="123" y="34"/>
                        <a:pt x="123" y="34"/>
                        <a:pt x="122" y="33"/>
                      </a:cubicBezTo>
                      <a:moveTo>
                        <a:pt x="111" y="32"/>
                      </a:moveTo>
                      <a:cubicBezTo>
                        <a:pt x="111" y="33"/>
                        <a:pt x="110" y="34"/>
                        <a:pt x="110" y="35"/>
                      </a:cubicBezTo>
                      <a:cubicBezTo>
                        <a:pt x="111" y="35"/>
                        <a:pt x="112" y="36"/>
                        <a:pt x="114" y="37"/>
                      </a:cubicBezTo>
                      <a:cubicBezTo>
                        <a:pt x="114" y="36"/>
                        <a:pt x="115" y="35"/>
                        <a:pt x="115" y="35"/>
                      </a:cubicBezTo>
                      <a:cubicBezTo>
                        <a:pt x="114" y="34"/>
                        <a:pt x="113" y="33"/>
                        <a:pt x="111" y="32"/>
                      </a:cubicBezTo>
                      <a:moveTo>
                        <a:pt x="111" y="32"/>
                      </a:moveTo>
                      <a:cubicBezTo>
                        <a:pt x="110" y="32"/>
                        <a:pt x="110" y="33"/>
                        <a:pt x="109" y="34"/>
                      </a:cubicBezTo>
                      <a:cubicBezTo>
                        <a:pt x="109" y="34"/>
                        <a:pt x="109" y="34"/>
                        <a:pt x="110" y="35"/>
                      </a:cubicBezTo>
                      <a:cubicBezTo>
                        <a:pt x="110" y="34"/>
                        <a:pt x="111" y="33"/>
                        <a:pt x="111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moveTo>
                        <a:pt x="130" y="31"/>
                      </a:moveTo>
                      <a:cubicBezTo>
                        <a:pt x="129" y="33"/>
                        <a:pt x="128" y="35"/>
                        <a:pt x="127" y="36"/>
                      </a:cubicBezTo>
                      <a:cubicBezTo>
                        <a:pt x="128" y="37"/>
                        <a:pt x="129" y="37"/>
                        <a:pt x="130" y="38"/>
                      </a:cubicBezTo>
                      <a:cubicBezTo>
                        <a:pt x="131" y="36"/>
                        <a:pt x="132" y="34"/>
                        <a:pt x="133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3"/>
                        <a:pt x="130" y="33"/>
                        <a:pt x="130" y="33"/>
                      </a:cubicBezTo>
                      <a:cubicBezTo>
                        <a:pt x="130" y="33"/>
                        <a:pt x="131" y="32"/>
                        <a:pt x="131" y="32"/>
                      </a:cubicBezTo>
                      <a:cubicBezTo>
                        <a:pt x="131" y="31"/>
                        <a:pt x="131" y="31"/>
                        <a:pt x="130" y="31"/>
                      </a:cubicBezTo>
                      <a:moveTo>
                        <a:pt x="130" y="31"/>
                      </a:moveTo>
                      <a:cubicBezTo>
                        <a:pt x="129" y="32"/>
                        <a:pt x="128" y="34"/>
                        <a:pt x="127" y="36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7" y="35"/>
                        <a:pt x="127" y="35"/>
                        <a:pt x="128" y="35"/>
                      </a:cubicBezTo>
                      <a:cubicBezTo>
                        <a:pt x="127" y="35"/>
                        <a:pt x="127" y="35"/>
                        <a:pt x="127" y="36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moveTo>
                        <a:pt x="128" y="30"/>
                      </a:moveTo>
                      <a:cubicBezTo>
                        <a:pt x="127" y="32"/>
                        <a:pt x="126" y="33"/>
                        <a:pt x="125" y="35"/>
                      </a:cubicBezTo>
                      <a:cubicBezTo>
                        <a:pt x="125" y="35"/>
                        <a:pt x="126" y="35"/>
                        <a:pt x="126" y="35"/>
                      </a:cubicBezTo>
                      <a:cubicBezTo>
                        <a:pt x="127" y="34"/>
                        <a:pt x="128" y="32"/>
                        <a:pt x="129" y="30"/>
                      </a:cubicBezTo>
                      <a:cubicBezTo>
                        <a:pt x="129" y="30"/>
                        <a:pt x="129" y="30"/>
                        <a:pt x="128" y="30"/>
                      </a:cubicBezTo>
                      <a:moveTo>
                        <a:pt x="127" y="29"/>
                      </a:moveTo>
                      <a:cubicBezTo>
                        <a:pt x="126" y="31"/>
                        <a:pt x="125" y="33"/>
                        <a:pt x="124" y="34"/>
                      </a:cubicBezTo>
                      <a:cubicBezTo>
                        <a:pt x="125" y="34"/>
                        <a:pt x="125" y="35"/>
                        <a:pt x="125" y="35"/>
                      </a:cubicBezTo>
                      <a:cubicBezTo>
                        <a:pt x="126" y="33"/>
                        <a:pt x="127" y="31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moveTo>
                        <a:pt x="133" y="29"/>
                      </a:moveTo>
                      <a:cubicBezTo>
                        <a:pt x="131" y="31"/>
                        <a:pt x="131" y="31"/>
                        <a:pt x="131" y="31"/>
                      </a:cubicBezTo>
                      <a:cubicBezTo>
                        <a:pt x="132" y="32"/>
                        <a:pt x="133" y="32"/>
                        <a:pt x="133" y="32"/>
                      </a:cubicBezTo>
                      <a:cubicBezTo>
                        <a:pt x="134" y="32"/>
                        <a:pt x="134" y="31"/>
                        <a:pt x="135" y="30"/>
                      </a:cubicBezTo>
                      <a:cubicBezTo>
                        <a:pt x="134" y="29"/>
                        <a:pt x="134" y="29"/>
                        <a:pt x="133" y="29"/>
                      </a:cubicBezTo>
                      <a:moveTo>
                        <a:pt x="132" y="28"/>
                      </a:moveTo>
                      <a:cubicBezTo>
                        <a:pt x="132" y="29"/>
                        <a:pt x="131" y="30"/>
                        <a:pt x="131" y="31"/>
                      </a:cubicBezTo>
                      <a:cubicBezTo>
                        <a:pt x="131" y="31"/>
                        <a:pt x="131" y="31"/>
                        <a:pt x="131" y="31"/>
                      </a:cubicBezTo>
                      <a:cubicBezTo>
                        <a:pt x="132" y="30"/>
                        <a:pt x="132" y="29"/>
                        <a:pt x="133" y="29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moveTo>
                        <a:pt x="126" y="28"/>
                      </a:moveTo>
                      <a:cubicBezTo>
                        <a:pt x="125" y="30"/>
                        <a:pt x="123" y="32"/>
                        <a:pt x="122" y="33"/>
                      </a:cubicBezTo>
                      <a:cubicBezTo>
                        <a:pt x="123" y="34"/>
                        <a:pt x="123" y="34"/>
                        <a:pt x="124" y="34"/>
                      </a:cubicBezTo>
                      <a:cubicBezTo>
                        <a:pt x="125" y="32"/>
                        <a:pt x="126" y="31"/>
                        <a:pt x="127" y="29"/>
                      </a:cubicBezTo>
                      <a:cubicBezTo>
                        <a:pt x="127" y="29"/>
                        <a:pt x="127" y="29"/>
                        <a:pt x="127" y="29"/>
                      </a:cubicBezTo>
                      <a:cubicBezTo>
                        <a:pt x="125" y="31"/>
                        <a:pt x="124" y="33"/>
                        <a:pt x="124" y="33"/>
                      </a:cubicBezTo>
                      <a:cubicBezTo>
                        <a:pt x="124" y="33"/>
                        <a:pt x="125" y="31"/>
                        <a:pt x="126" y="29"/>
                      </a:cubicBezTo>
                      <a:cubicBezTo>
                        <a:pt x="126" y="28"/>
                        <a:pt x="126" y="28"/>
                        <a:pt x="126" y="28"/>
                      </a:cubicBezTo>
                      <a:moveTo>
                        <a:pt x="133" y="28"/>
                      </a:move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4" y="29"/>
                        <a:pt x="134" y="29"/>
                        <a:pt x="135" y="29"/>
                      </a:cubicBezTo>
                      <a:cubicBezTo>
                        <a:pt x="135" y="29"/>
                        <a:pt x="135" y="29"/>
                        <a:pt x="135" y="29"/>
                      </a:cubicBezTo>
                      <a:cubicBezTo>
                        <a:pt x="135" y="29"/>
                        <a:pt x="134" y="28"/>
                        <a:pt x="133" y="28"/>
                      </a:cubicBezTo>
                      <a:moveTo>
                        <a:pt x="131" y="28"/>
                      </a:moveTo>
                      <a:cubicBezTo>
                        <a:pt x="131" y="29"/>
                        <a:pt x="130" y="29"/>
                        <a:pt x="130" y="30"/>
                      </a:cubicBezTo>
                      <a:cubicBezTo>
                        <a:pt x="130" y="30"/>
                        <a:pt x="130" y="31"/>
                        <a:pt x="130" y="31"/>
                      </a:cubicBezTo>
                      <a:cubicBezTo>
                        <a:pt x="132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moveTo>
                        <a:pt x="113" y="28"/>
                      </a:moveTo>
                      <a:cubicBezTo>
                        <a:pt x="112" y="29"/>
                        <a:pt x="111" y="30"/>
                        <a:pt x="111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2" y="31"/>
                        <a:pt x="113" y="30"/>
                        <a:pt x="113" y="28"/>
                      </a:cubicBezTo>
                      <a:cubicBezTo>
                        <a:pt x="113" y="29"/>
                        <a:pt x="112" y="31"/>
                        <a:pt x="111" y="32"/>
                      </a:cubicBezTo>
                      <a:cubicBezTo>
                        <a:pt x="113" y="33"/>
                        <a:pt x="114" y="34"/>
                        <a:pt x="115" y="35"/>
                      </a:cubicBezTo>
                      <a:cubicBezTo>
                        <a:pt x="116" y="33"/>
                        <a:pt x="117" y="32"/>
                        <a:pt x="118" y="31"/>
                      </a:cubicBezTo>
                      <a:cubicBezTo>
                        <a:pt x="116" y="30"/>
                        <a:pt x="115" y="29"/>
                        <a:pt x="113" y="28"/>
                      </a:cubicBezTo>
                      <a:moveTo>
                        <a:pt x="133" y="27"/>
                      </a:move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3" y="28"/>
                        <a:pt x="133" y="27"/>
                      </a:cubicBezTo>
                      <a:moveTo>
                        <a:pt x="134" y="27"/>
                      </a:moveTo>
                      <a:cubicBezTo>
                        <a:pt x="134" y="27"/>
                        <a:pt x="134" y="27"/>
                        <a:pt x="134" y="27"/>
                      </a:cubicBezTo>
                      <a:cubicBezTo>
                        <a:pt x="135" y="27"/>
                        <a:pt x="135" y="28"/>
                        <a:pt x="136" y="28"/>
                      </a:cubicBezTo>
                      <a:cubicBezTo>
                        <a:pt x="136" y="28"/>
                        <a:pt x="136" y="28"/>
                        <a:pt x="136" y="28"/>
                      </a:cubicBezTo>
                      <a:cubicBezTo>
                        <a:pt x="135" y="28"/>
                        <a:pt x="135" y="27"/>
                        <a:pt x="134" y="27"/>
                      </a:cubicBezTo>
                      <a:moveTo>
                        <a:pt x="132" y="27"/>
                      </a:moveTo>
                      <a:cubicBezTo>
                        <a:pt x="132" y="27"/>
                        <a:pt x="132" y="27"/>
                        <a:pt x="132" y="27"/>
                      </a:cubicBezTo>
                      <a:cubicBezTo>
                        <a:pt x="132" y="27"/>
                        <a:pt x="132" y="28"/>
                        <a:pt x="132" y="28"/>
                      </a:cubicBezTo>
                      <a:cubicBezTo>
                        <a:pt x="132" y="27"/>
                        <a:pt x="132" y="27"/>
                        <a:pt x="132" y="27"/>
                      </a:cubicBezTo>
                      <a:cubicBezTo>
                        <a:pt x="132" y="27"/>
                        <a:pt x="132" y="27"/>
                        <a:pt x="132" y="27"/>
                      </a:cubicBezTo>
                      <a:moveTo>
                        <a:pt x="130" y="27"/>
                      </a:moveTo>
                      <a:cubicBezTo>
                        <a:pt x="130" y="28"/>
                        <a:pt x="129" y="29"/>
                        <a:pt x="129" y="30"/>
                      </a:cubicBezTo>
                      <a:cubicBezTo>
                        <a:pt x="129" y="30"/>
                        <a:pt x="129" y="30"/>
                        <a:pt x="129" y="30"/>
                      </a:cubicBezTo>
                      <a:cubicBezTo>
                        <a:pt x="130" y="29"/>
                        <a:pt x="130" y="28"/>
                        <a:pt x="131" y="27"/>
                      </a:cubicBezTo>
                      <a:cubicBezTo>
                        <a:pt x="131" y="27"/>
                        <a:pt x="130" y="27"/>
                        <a:pt x="130" y="27"/>
                      </a:cubicBezTo>
                      <a:moveTo>
                        <a:pt x="133" y="27"/>
                      </a:moveTo>
                      <a:cubicBezTo>
                        <a:pt x="133" y="27"/>
                        <a:pt x="133" y="27"/>
                        <a:pt x="133" y="27"/>
                      </a:cubicBezTo>
                      <a:cubicBezTo>
                        <a:pt x="133" y="27"/>
                        <a:pt x="134" y="27"/>
                        <a:pt x="134" y="27"/>
                      </a:cubicBezTo>
                      <a:cubicBezTo>
                        <a:pt x="134" y="27"/>
                        <a:pt x="134" y="27"/>
                        <a:pt x="134" y="27"/>
                      </a:cubicBezTo>
                      <a:cubicBezTo>
                        <a:pt x="134" y="27"/>
                        <a:pt x="133" y="27"/>
                        <a:pt x="133" y="27"/>
                      </a:cubicBezTo>
                      <a:moveTo>
                        <a:pt x="129" y="26"/>
                      </a:moveTo>
                      <a:cubicBezTo>
                        <a:pt x="129" y="27"/>
                        <a:pt x="128" y="28"/>
                        <a:pt x="128" y="29"/>
                      </a:cubicBezTo>
                      <a:cubicBezTo>
                        <a:pt x="128" y="29"/>
                        <a:pt x="128" y="29"/>
                        <a:pt x="128" y="29"/>
                      </a:cubicBezTo>
                      <a:cubicBezTo>
                        <a:pt x="129" y="28"/>
                        <a:pt x="129" y="27"/>
                        <a:pt x="130" y="27"/>
                      </a:cubicBezTo>
                      <a:cubicBezTo>
                        <a:pt x="129" y="27"/>
                        <a:pt x="129" y="26"/>
                        <a:pt x="129" y="26"/>
                      </a:cubicBezTo>
                      <a:moveTo>
                        <a:pt x="131" y="26"/>
                      </a:moveTo>
                      <a:cubicBezTo>
                        <a:pt x="130" y="26"/>
                        <a:pt x="130" y="26"/>
                        <a:pt x="130" y="26"/>
                      </a:cubicBezTo>
                      <a:cubicBezTo>
                        <a:pt x="131" y="27"/>
                        <a:pt x="131" y="27"/>
                        <a:pt x="131" y="27"/>
                      </a:cubicBezTo>
                      <a:cubicBezTo>
                        <a:pt x="131" y="27"/>
                        <a:pt x="131" y="27"/>
                        <a:pt x="131" y="27"/>
                      </a:cubicBezTo>
                      <a:cubicBezTo>
                        <a:pt x="131" y="26"/>
                        <a:pt x="131" y="26"/>
                        <a:pt x="131" y="26"/>
                      </a:cubicBezTo>
                      <a:moveTo>
                        <a:pt x="133" y="26"/>
                      </a:moveTo>
                      <a:cubicBezTo>
                        <a:pt x="133" y="26"/>
                        <a:pt x="133" y="26"/>
                        <a:pt x="133" y="26"/>
                      </a:cubicBezTo>
                      <a:cubicBezTo>
                        <a:pt x="133" y="26"/>
                        <a:pt x="133" y="26"/>
                        <a:pt x="133" y="26"/>
                      </a:cubicBezTo>
                      <a:cubicBezTo>
                        <a:pt x="133" y="26"/>
                        <a:pt x="133" y="26"/>
                        <a:pt x="133" y="26"/>
                      </a:cubicBezTo>
                      <a:moveTo>
                        <a:pt x="132" y="26"/>
                      </a:moveTo>
                      <a:cubicBezTo>
                        <a:pt x="132" y="26"/>
                        <a:pt x="132" y="26"/>
                        <a:pt x="132" y="26"/>
                      </a:cubicBezTo>
                      <a:cubicBezTo>
                        <a:pt x="132" y="26"/>
                        <a:pt x="132" y="26"/>
                        <a:pt x="133" y="26"/>
                      </a:cubicBezTo>
                      <a:cubicBezTo>
                        <a:pt x="132" y="26"/>
                        <a:pt x="132" y="26"/>
                        <a:pt x="132" y="26"/>
                      </a:cubicBezTo>
                      <a:moveTo>
                        <a:pt x="128" y="26"/>
                      </a:moveTo>
                      <a:cubicBezTo>
                        <a:pt x="128" y="27"/>
                        <a:pt x="127" y="28"/>
                        <a:pt x="127" y="28"/>
                      </a:cubicBezTo>
                      <a:cubicBezTo>
                        <a:pt x="127" y="29"/>
                        <a:pt x="127" y="29"/>
                        <a:pt x="127" y="29"/>
                      </a:cubicBezTo>
                      <a:cubicBezTo>
                        <a:pt x="128" y="28"/>
                        <a:pt x="128" y="27"/>
                        <a:pt x="129" y="26"/>
                      </a:cubicBezTo>
                      <a:cubicBezTo>
                        <a:pt x="129" y="26"/>
                        <a:pt x="129" y="26"/>
                        <a:pt x="128" y="26"/>
                      </a:cubicBezTo>
                      <a:moveTo>
                        <a:pt x="130" y="26"/>
                      </a:moveTo>
                      <a:cubicBezTo>
                        <a:pt x="130" y="26"/>
                        <a:pt x="130" y="26"/>
                        <a:pt x="129" y="26"/>
                      </a:cubicBezTo>
                      <a:cubicBezTo>
                        <a:pt x="130" y="26"/>
                        <a:pt x="130" y="26"/>
                        <a:pt x="130" y="26"/>
                      </a:cubicBezTo>
                      <a:cubicBezTo>
                        <a:pt x="130" y="26"/>
                        <a:pt x="130" y="26"/>
                        <a:pt x="130" y="26"/>
                      </a:cubicBezTo>
                      <a:cubicBezTo>
                        <a:pt x="130" y="26"/>
                        <a:pt x="130" y="26"/>
                        <a:pt x="130" y="26"/>
                      </a:cubicBezTo>
                      <a:moveTo>
                        <a:pt x="131" y="25"/>
                      </a:moveTo>
                      <a:cubicBezTo>
                        <a:pt x="131" y="25"/>
                        <a:pt x="131" y="25"/>
                        <a:pt x="131" y="25"/>
                      </a:cubicBezTo>
                      <a:cubicBezTo>
                        <a:pt x="131" y="25"/>
                        <a:pt x="132" y="26"/>
                        <a:pt x="132" y="26"/>
                      </a:cubicBezTo>
                      <a:cubicBezTo>
                        <a:pt x="132" y="26"/>
                        <a:pt x="132" y="26"/>
                        <a:pt x="132" y="26"/>
                      </a:cubicBezTo>
                      <a:cubicBezTo>
                        <a:pt x="132" y="26"/>
                        <a:pt x="131" y="25"/>
                        <a:pt x="131" y="25"/>
                      </a:cubicBezTo>
                      <a:moveTo>
                        <a:pt x="127" y="25"/>
                      </a:moveTo>
                      <a:cubicBezTo>
                        <a:pt x="127" y="26"/>
                        <a:pt x="126" y="27"/>
                        <a:pt x="126" y="28"/>
                      </a:cubicBezTo>
                      <a:cubicBezTo>
                        <a:pt x="126" y="28"/>
                        <a:pt x="126" y="28"/>
                        <a:pt x="126" y="28"/>
                      </a:cubicBezTo>
                      <a:cubicBezTo>
                        <a:pt x="127" y="28"/>
                        <a:pt x="127" y="27"/>
                        <a:pt x="128" y="26"/>
                      </a:cubicBezTo>
                      <a:cubicBezTo>
                        <a:pt x="128" y="25"/>
                        <a:pt x="128" y="25"/>
                        <a:pt x="127" y="25"/>
                      </a:cubicBezTo>
                      <a:moveTo>
                        <a:pt x="129" y="25"/>
                      </a:moveTo>
                      <a:cubicBezTo>
                        <a:pt x="129" y="25"/>
                        <a:pt x="129" y="25"/>
                        <a:pt x="129" y="25"/>
                      </a:cubicBezTo>
                      <a:cubicBezTo>
                        <a:pt x="129" y="26"/>
                        <a:pt x="129" y="26"/>
                        <a:pt x="129" y="26"/>
                      </a:cubicBezTo>
                      <a:cubicBezTo>
                        <a:pt x="129" y="26"/>
                        <a:pt x="129" y="26"/>
                        <a:pt x="129" y="25"/>
                      </a:cubicBezTo>
                      <a:cubicBezTo>
                        <a:pt x="129" y="25"/>
                        <a:pt x="129" y="25"/>
                        <a:pt x="129" y="25"/>
                      </a:cubicBezTo>
                      <a:moveTo>
                        <a:pt x="130" y="25"/>
                      </a:moveTo>
                      <a:cubicBezTo>
                        <a:pt x="130" y="25"/>
                        <a:pt x="130" y="25"/>
                        <a:pt x="130" y="25"/>
                      </a:cubicBezTo>
                      <a:cubicBezTo>
                        <a:pt x="130" y="25"/>
                        <a:pt x="130" y="25"/>
                        <a:pt x="131" y="25"/>
                      </a:cubicBezTo>
                      <a:cubicBezTo>
                        <a:pt x="131" y="25"/>
                        <a:pt x="131" y="25"/>
                        <a:pt x="131" y="25"/>
                      </a:cubicBezTo>
                      <a:cubicBezTo>
                        <a:pt x="130" y="25"/>
                        <a:pt x="130" y="25"/>
                        <a:pt x="130" y="25"/>
                      </a:cubicBezTo>
                      <a:moveTo>
                        <a:pt x="128" y="24"/>
                      </a:moveTo>
                      <a:cubicBezTo>
                        <a:pt x="128" y="25"/>
                        <a:pt x="128" y="25"/>
                        <a:pt x="128" y="25"/>
                      </a:cubicBezTo>
                      <a:cubicBezTo>
                        <a:pt x="128" y="25"/>
                        <a:pt x="128" y="25"/>
                        <a:pt x="128" y="25"/>
                      </a:cubicBezTo>
                      <a:cubicBezTo>
                        <a:pt x="128" y="25"/>
                        <a:pt x="128" y="25"/>
                        <a:pt x="128" y="25"/>
                      </a:cubicBezTo>
                      <a:cubicBezTo>
                        <a:pt x="128" y="25"/>
                        <a:pt x="128" y="25"/>
                        <a:pt x="128" y="24"/>
                      </a:cubicBezTo>
                      <a:moveTo>
                        <a:pt x="129" y="24"/>
                      </a:moveTo>
                      <a:cubicBezTo>
                        <a:pt x="129" y="24"/>
                        <a:pt x="129" y="24"/>
                        <a:pt x="129" y="24"/>
                      </a:cubicBezTo>
                      <a:cubicBezTo>
                        <a:pt x="129" y="24"/>
                        <a:pt x="130" y="25"/>
                        <a:pt x="130" y="25"/>
                      </a:cubicBezTo>
                      <a:cubicBezTo>
                        <a:pt x="130" y="25"/>
                        <a:pt x="130" y="25"/>
                        <a:pt x="130" y="25"/>
                      </a:cubicBezTo>
                      <a:cubicBezTo>
                        <a:pt x="130" y="24"/>
                        <a:pt x="129" y="24"/>
                        <a:pt x="129" y="24"/>
                      </a:cubicBezTo>
                      <a:moveTo>
                        <a:pt x="128" y="24"/>
                      </a:moveTo>
                      <a:cubicBezTo>
                        <a:pt x="128" y="24"/>
                        <a:pt x="128" y="24"/>
                        <a:pt x="128" y="24"/>
                      </a:cubicBezTo>
                      <a:cubicBezTo>
                        <a:pt x="128" y="24"/>
                        <a:pt x="129" y="24"/>
                        <a:pt x="129" y="24"/>
                      </a:cubicBezTo>
                      <a:cubicBezTo>
                        <a:pt x="129" y="24"/>
                        <a:pt x="129" y="24"/>
                        <a:pt x="129" y="24"/>
                      </a:cubicBezTo>
                      <a:cubicBezTo>
                        <a:pt x="129" y="24"/>
                        <a:pt x="128" y="24"/>
                        <a:pt x="128" y="24"/>
                      </a:cubicBezTo>
                      <a:moveTo>
                        <a:pt x="116" y="22"/>
                      </a:moveTo>
                      <a:cubicBezTo>
                        <a:pt x="115" y="24"/>
                        <a:pt x="114" y="26"/>
                        <a:pt x="113" y="27"/>
                      </a:cubicBezTo>
                      <a:cubicBezTo>
                        <a:pt x="115" y="28"/>
                        <a:pt x="116" y="29"/>
                        <a:pt x="118" y="30"/>
                      </a:cubicBezTo>
                      <a:cubicBezTo>
                        <a:pt x="119" y="29"/>
                        <a:pt x="120" y="27"/>
                        <a:pt x="121" y="25"/>
                      </a:cubicBezTo>
                      <a:cubicBezTo>
                        <a:pt x="119" y="24"/>
                        <a:pt x="118" y="23"/>
                        <a:pt x="116" y="22"/>
                      </a:cubicBezTo>
                      <a:moveTo>
                        <a:pt x="116" y="22"/>
                      </a:moveTo>
                      <a:cubicBezTo>
                        <a:pt x="115" y="24"/>
                        <a:pt x="115" y="25"/>
                        <a:pt x="114" y="26"/>
                      </a:cubicBezTo>
                      <a:cubicBezTo>
                        <a:pt x="116" y="22"/>
                        <a:pt x="116" y="22"/>
                        <a:pt x="116" y="22"/>
                      </a:cubicBezTo>
                      <a:cubicBezTo>
                        <a:pt x="116" y="22"/>
                        <a:pt x="116" y="22"/>
                        <a:pt x="116" y="22"/>
                      </a:cubicBezTo>
                      <a:moveTo>
                        <a:pt x="138" y="20"/>
                      </a:moveTo>
                      <a:cubicBezTo>
                        <a:pt x="134" y="27"/>
                        <a:pt x="134" y="27"/>
                        <a:pt x="134" y="27"/>
                      </a:cubicBezTo>
                      <a:cubicBezTo>
                        <a:pt x="135" y="27"/>
                        <a:pt x="135" y="28"/>
                        <a:pt x="136" y="28"/>
                      </a:cubicBezTo>
                      <a:cubicBezTo>
                        <a:pt x="137" y="26"/>
                        <a:pt x="139" y="23"/>
                        <a:pt x="140" y="21"/>
                      </a:cubicBezTo>
                      <a:cubicBezTo>
                        <a:pt x="139" y="21"/>
                        <a:pt x="139" y="20"/>
                        <a:pt x="138" y="20"/>
                      </a:cubicBezTo>
                      <a:cubicBezTo>
                        <a:pt x="138" y="21"/>
                        <a:pt x="137" y="22"/>
                        <a:pt x="137" y="22"/>
                      </a:cubicBezTo>
                      <a:cubicBezTo>
                        <a:pt x="138" y="20"/>
                        <a:pt x="138" y="20"/>
                        <a:pt x="138" y="20"/>
                      </a:cubicBezTo>
                      <a:cubicBezTo>
                        <a:pt x="138" y="20"/>
                        <a:pt x="138" y="20"/>
                        <a:pt x="138" y="20"/>
                      </a:cubicBezTo>
                      <a:moveTo>
                        <a:pt x="137" y="19"/>
                      </a:moveTo>
                      <a:cubicBezTo>
                        <a:pt x="136" y="22"/>
                        <a:pt x="135" y="24"/>
                        <a:pt x="133" y="26"/>
                      </a:cubicBezTo>
                      <a:cubicBezTo>
                        <a:pt x="133" y="26"/>
                        <a:pt x="134" y="27"/>
                        <a:pt x="134" y="27"/>
                      </a:cubicBezTo>
                      <a:cubicBezTo>
                        <a:pt x="135" y="24"/>
                        <a:pt x="137" y="22"/>
                        <a:pt x="138" y="20"/>
                      </a:cubicBezTo>
                      <a:cubicBezTo>
                        <a:pt x="138" y="20"/>
                        <a:pt x="137" y="20"/>
                        <a:pt x="137" y="19"/>
                      </a:cubicBezTo>
                      <a:moveTo>
                        <a:pt x="139" y="19"/>
                      </a:moveTo>
                      <a:cubicBezTo>
                        <a:pt x="139" y="19"/>
                        <a:pt x="139" y="20"/>
                        <a:pt x="139" y="20"/>
                      </a:cubicBezTo>
                      <a:cubicBezTo>
                        <a:pt x="139" y="20"/>
                        <a:pt x="140" y="20"/>
                        <a:pt x="140" y="21"/>
                      </a:cubicBezTo>
                      <a:cubicBezTo>
                        <a:pt x="140" y="21"/>
                        <a:pt x="140" y="20"/>
                        <a:pt x="140" y="20"/>
                      </a:cubicBezTo>
                      <a:cubicBezTo>
                        <a:pt x="140" y="20"/>
                        <a:pt x="139" y="20"/>
                        <a:pt x="139" y="19"/>
                      </a:cubicBezTo>
                      <a:moveTo>
                        <a:pt x="118" y="19"/>
                      </a:moveTo>
                      <a:cubicBezTo>
                        <a:pt x="117" y="20"/>
                        <a:pt x="117" y="21"/>
                        <a:pt x="116" y="22"/>
                      </a:cubicBezTo>
                      <a:cubicBezTo>
                        <a:pt x="116" y="22"/>
                        <a:pt x="116" y="22"/>
                        <a:pt x="116" y="22"/>
                      </a:cubicBezTo>
                      <a:cubicBezTo>
                        <a:pt x="117" y="20"/>
                        <a:pt x="117" y="20"/>
                        <a:pt x="117" y="20"/>
                      </a:cubicBezTo>
                      <a:cubicBezTo>
                        <a:pt x="117" y="21"/>
                        <a:pt x="117" y="22"/>
                        <a:pt x="116" y="22"/>
                      </a:cubicBezTo>
                      <a:cubicBezTo>
                        <a:pt x="117" y="23"/>
                        <a:pt x="118" y="23"/>
                        <a:pt x="118" y="23"/>
                      </a:cubicBezTo>
                      <a:cubicBezTo>
                        <a:pt x="119" y="24"/>
                        <a:pt x="120" y="25"/>
                        <a:pt x="121" y="25"/>
                      </a:cubicBezTo>
                      <a:cubicBezTo>
                        <a:pt x="122" y="24"/>
                        <a:pt x="122" y="23"/>
                        <a:pt x="123" y="22"/>
                      </a:cubicBezTo>
                      <a:cubicBezTo>
                        <a:pt x="122" y="22"/>
                        <a:pt x="122" y="22"/>
                        <a:pt x="122" y="22"/>
                      </a:cubicBezTo>
                      <a:cubicBezTo>
                        <a:pt x="120" y="21"/>
                        <a:pt x="119" y="20"/>
                        <a:pt x="118" y="19"/>
                      </a:cubicBezTo>
                      <a:moveTo>
                        <a:pt x="139" y="19"/>
                      </a:moveTo>
                      <a:cubicBezTo>
                        <a:pt x="138" y="20"/>
                        <a:pt x="138" y="20"/>
                        <a:pt x="138" y="20"/>
                      </a:cubicBezTo>
                      <a:cubicBezTo>
                        <a:pt x="138" y="20"/>
                        <a:pt x="138" y="20"/>
                        <a:pt x="138" y="20"/>
                      </a:cubicBezTo>
                      <a:cubicBezTo>
                        <a:pt x="139" y="19"/>
                        <a:pt x="139" y="19"/>
                        <a:pt x="139" y="19"/>
                      </a:cubicBezTo>
                      <a:cubicBezTo>
                        <a:pt x="139" y="19"/>
                        <a:pt x="139" y="19"/>
                        <a:pt x="139" y="19"/>
                      </a:cubicBezTo>
                      <a:moveTo>
                        <a:pt x="137" y="19"/>
                      </a:moveTo>
                      <a:cubicBezTo>
                        <a:pt x="136" y="20"/>
                        <a:pt x="135" y="22"/>
                        <a:pt x="134" y="24"/>
                      </a:cubicBezTo>
                      <a:cubicBezTo>
                        <a:pt x="133" y="24"/>
                        <a:pt x="133" y="25"/>
                        <a:pt x="132" y="26"/>
                      </a:cubicBezTo>
                      <a:cubicBezTo>
                        <a:pt x="133" y="26"/>
                        <a:pt x="133" y="26"/>
                        <a:pt x="133" y="26"/>
                      </a:cubicBezTo>
                      <a:cubicBezTo>
                        <a:pt x="137" y="19"/>
                        <a:pt x="137" y="19"/>
                        <a:pt x="137" y="19"/>
                      </a:cubicBezTo>
                      <a:cubicBezTo>
                        <a:pt x="137" y="19"/>
                        <a:pt x="137" y="19"/>
                        <a:pt x="137" y="19"/>
                      </a:cubicBezTo>
                      <a:moveTo>
                        <a:pt x="118" y="19"/>
                      </a:moveTo>
                      <a:cubicBezTo>
                        <a:pt x="118" y="19"/>
                        <a:pt x="118" y="19"/>
                        <a:pt x="118" y="19"/>
                      </a:cubicBezTo>
                      <a:cubicBezTo>
                        <a:pt x="120" y="20"/>
                        <a:pt x="121" y="21"/>
                        <a:pt x="123" y="22"/>
                      </a:cubicBezTo>
                      <a:cubicBezTo>
                        <a:pt x="123" y="22"/>
                        <a:pt x="123" y="22"/>
                        <a:pt x="123" y="22"/>
                      </a:cubicBezTo>
                      <a:cubicBezTo>
                        <a:pt x="121" y="21"/>
                        <a:pt x="120" y="20"/>
                        <a:pt x="118" y="19"/>
                      </a:cubicBezTo>
                      <a:moveTo>
                        <a:pt x="138" y="19"/>
                      </a:moveTo>
                      <a:cubicBezTo>
                        <a:pt x="138" y="19"/>
                        <a:pt x="138" y="19"/>
                        <a:pt x="137" y="19"/>
                      </a:cubicBezTo>
                      <a:cubicBezTo>
                        <a:pt x="138" y="19"/>
                        <a:pt x="138" y="19"/>
                        <a:pt x="138" y="19"/>
                      </a:cubicBezTo>
                      <a:cubicBezTo>
                        <a:pt x="138" y="19"/>
                        <a:pt x="138" y="19"/>
                        <a:pt x="138" y="19"/>
                      </a:cubicBezTo>
                      <a:cubicBezTo>
                        <a:pt x="138" y="19"/>
                        <a:pt x="138" y="19"/>
                        <a:pt x="138" y="19"/>
                      </a:cubicBezTo>
                      <a:moveTo>
                        <a:pt x="137" y="18"/>
                      </a:moveTo>
                      <a:cubicBezTo>
                        <a:pt x="137" y="18"/>
                        <a:pt x="137" y="18"/>
                        <a:pt x="137" y="19"/>
                      </a:cubicBezTo>
                      <a:cubicBezTo>
                        <a:pt x="137" y="19"/>
                        <a:pt x="137" y="19"/>
                        <a:pt x="137" y="19"/>
                      </a:cubicBezTo>
                      <a:cubicBezTo>
                        <a:pt x="137" y="19"/>
                        <a:pt x="137" y="19"/>
                        <a:pt x="137" y="18"/>
                      </a:cubicBezTo>
                      <a:cubicBezTo>
                        <a:pt x="137" y="18"/>
                        <a:pt x="137" y="18"/>
                        <a:pt x="137" y="18"/>
                      </a:cubicBezTo>
                      <a:moveTo>
                        <a:pt x="135" y="18"/>
                      </a:moveTo>
                      <a:cubicBezTo>
                        <a:pt x="134" y="21"/>
                        <a:pt x="133" y="23"/>
                        <a:pt x="131" y="25"/>
                      </a:cubicBezTo>
                      <a:cubicBezTo>
                        <a:pt x="131" y="25"/>
                        <a:pt x="132" y="25"/>
                        <a:pt x="132" y="26"/>
                      </a:cubicBezTo>
                      <a:cubicBezTo>
                        <a:pt x="133" y="23"/>
                        <a:pt x="135" y="21"/>
                        <a:pt x="136" y="19"/>
                      </a:cubicBezTo>
                      <a:cubicBezTo>
                        <a:pt x="136" y="18"/>
                        <a:pt x="136" y="18"/>
                        <a:pt x="135" y="18"/>
                      </a:cubicBezTo>
                      <a:moveTo>
                        <a:pt x="135" y="18"/>
                      </a:moveTo>
                      <a:cubicBezTo>
                        <a:pt x="133" y="20"/>
                        <a:pt x="132" y="22"/>
                        <a:pt x="130" y="25"/>
                      </a:cubicBezTo>
                      <a:cubicBezTo>
                        <a:pt x="130" y="25"/>
                        <a:pt x="131" y="25"/>
                        <a:pt x="131" y="25"/>
                      </a:cubicBezTo>
                      <a:cubicBezTo>
                        <a:pt x="132" y="23"/>
                        <a:pt x="133" y="20"/>
                        <a:pt x="135" y="18"/>
                      </a:cubicBezTo>
                      <a:cubicBezTo>
                        <a:pt x="135" y="18"/>
                        <a:pt x="135" y="18"/>
                        <a:pt x="135" y="18"/>
                      </a:cubicBezTo>
                      <a:moveTo>
                        <a:pt x="136" y="18"/>
                      </a:moveTo>
                      <a:cubicBezTo>
                        <a:pt x="136" y="18"/>
                        <a:pt x="136" y="18"/>
                        <a:pt x="136" y="18"/>
                      </a:cubicBezTo>
                      <a:cubicBezTo>
                        <a:pt x="136" y="18"/>
                        <a:pt x="136" y="18"/>
                        <a:pt x="136" y="18"/>
                      </a:cubicBezTo>
                      <a:cubicBezTo>
                        <a:pt x="136" y="18"/>
                        <a:pt x="136" y="18"/>
                        <a:pt x="136" y="18"/>
                      </a:cubicBezTo>
                      <a:cubicBezTo>
                        <a:pt x="136" y="18"/>
                        <a:pt x="136" y="18"/>
                        <a:pt x="136" y="18"/>
                      </a:cubicBezTo>
                      <a:moveTo>
                        <a:pt x="134" y="17"/>
                      </a:moveTo>
                      <a:cubicBezTo>
                        <a:pt x="132" y="20"/>
                        <a:pt x="131" y="22"/>
                        <a:pt x="129" y="24"/>
                      </a:cubicBezTo>
                      <a:cubicBezTo>
                        <a:pt x="130" y="24"/>
                        <a:pt x="130" y="24"/>
                        <a:pt x="130" y="24"/>
                      </a:cubicBezTo>
                      <a:cubicBezTo>
                        <a:pt x="131" y="22"/>
                        <a:pt x="133" y="20"/>
                        <a:pt x="134" y="17"/>
                      </a:cubicBezTo>
                      <a:cubicBezTo>
                        <a:pt x="134" y="17"/>
                        <a:pt x="134" y="17"/>
                        <a:pt x="134" y="17"/>
                      </a:cubicBezTo>
                      <a:moveTo>
                        <a:pt x="135" y="17"/>
                      </a:moveTo>
                      <a:cubicBezTo>
                        <a:pt x="135" y="17"/>
                        <a:pt x="135" y="17"/>
                        <a:pt x="135" y="17"/>
                      </a:cubicBezTo>
                      <a:cubicBezTo>
                        <a:pt x="135" y="17"/>
                        <a:pt x="135" y="17"/>
                        <a:pt x="135" y="18"/>
                      </a:cubicBezTo>
                      <a:cubicBezTo>
                        <a:pt x="135" y="17"/>
                        <a:pt x="135" y="17"/>
                        <a:pt x="135" y="17"/>
                      </a:cubicBezTo>
                      <a:cubicBezTo>
                        <a:pt x="135" y="17"/>
                        <a:pt x="135" y="17"/>
                        <a:pt x="135" y="17"/>
                      </a:cubicBezTo>
                      <a:moveTo>
                        <a:pt x="134" y="17"/>
                      </a:moveTo>
                      <a:cubicBezTo>
                        <a:pt x="134" y="17"/>
                        <a:pt x="134" y="17"/>
                        <a:pt x="134" y="17"/>
                      </a:cubicBezTo>
                      <a:cubicBezTo>
                        <a:pt x="134" y="17"/>
                        <a:pt x="134" y="17"/>
                        <a:pt x="134" y="17"/>
                      </a:cubicBezTo>
                      <a:cubicBezTo>
                        <a:pt x="134" y="17"/>
                        <a:pt x="134" y="17"/>
                        <a:pt x="135" y="17"/>
                      </a:cubicBezTo>
                      <a:cubicBezTo>
                        <a:pt x="134" y="17"/>
                        <a:pt x="134" y="17"/>
                        <a:pt x="134" y="17"/>
                      </a:cubicBezTo>
                      <a:moveTo>
                        <a:pt x="133" y="16"/>
                      </a:moveTo>
                      <a:cubicBezTo>
                        <a:pt x="131" y="19"/>
                        <a:pt x="130" y="21"/>
                        <a:pt x="128" y="23"/>
                      </a:cubicBezTo>
                      <a:cubicBezTo>
                        <a:pt x="129" y="24"/>
                        <a:pt x="129" y="24"/>
                        <a:pt x="129" y="24"/>
                      </a:cubicBezTo>
                      <a:cubicBezTo>
                        <a:pt x="130" y="22"/>
                        <a:pt x="132" y="20"/>
                        <a:pt x="133" y="17"/>
                      </a:cubicBezTo>
                      <a:cubicBezTo>
                        <a:pt x="133" y="17"/>
                        <a:pt x="133" y="17"/>
                        <a:pt x="133" y="16"/>
                      </a:cubicBezTo>
                      <a:moveTo>
                        <a:pt x="133" y="16"/>
                      </a:moveTo>
                      <a:cubicBezTo>
                        <a:pt x="133" y="16"/>
                        <a:pt x="133" y="16"/>
                        <a:pt x="133" y="16"/>
                      </a:cubicBezTo>
                      <a:cubicBezTo>
                        <a:pt x="133" y="16"/>
                        <a:pt x="133" y="16"/>
                        <a:pt x="133" y="16"/>
                      </a:cubicBezTo>
                      <a:cubicBezTo>
                        <a:pt x="133" y="16"/>
                        <a:pt x="133" y="16"/>
                        <a:pt x="134" y="16"/>
                      </a:cubicBezTo>
                      <a:cubicBezTo>
                        <a:pt x="133" y="16"/>
                        <a:pt x="133" y="16"/>
                        <a:pt x="133" y="16"/>
                      </a:cubicBezTo>
                      <a:moveTo>
                        <a:pt x="125" y="11"/>
                      </a:moveTo>
                      <a:cubicBezTo>
                        <a:pt x="126" y="12"/>
                        <a:pt x="127" y="12"/>
                        <a:pt x="128" y="13"/>
                      </a:cubicBezTo>
                      <a:cubicBezTo>
                        <a:pt x="128" y="13"/>
                        <a:pt x="128" y="13"/>
                        <a:pt x="128" y="13"/>
                      </a:cubicBezTo>
                      <a:cubicBezTo>
                        <a:pt x="127" y="12"/>
                        <a:pt x="126" y="12"/>
                        <a:pt x="125" y="11"/>
                      </a:cubicBezTo>
                      <a:moveTo>
                        <a:pt x="123" y="11"/>
                      </a:moveTo>
                      <a:cubicBezTo>
                        <a:pt x="121" y="13"/>
                        <a:pt x="120" y="16"/>
                        <a:pt x="119" y="18"/>
                      </a:cubicBezTo>
                      <a:cubicBezTo>
                        <a:pt x="120" y="19"/>
                        <a:pt x="122" y="20"/>
                        <a:pt x="124" y="21"/>
                      </a:cubicBezTo>
                      <a:cubicBezTo>
                        <a:pt x="125" y="19"/>
                        <a:pt x="127" y="16"/>
                        <a:pt x="128" y="14"/>
                      </a:cubicBezTo>
                      <a:cubicBezTo>
                        <a:pt x="126" y="13"/>
                        <a:pt x="125" y="12"/>
                        <a:pt x="123" y="11"/>
                      </a:cubicBezTo>
                      <a:moveTo>
                        <a:pt x="123" y="10"/>
                      </a:moveTo>
                      <a:cubicBezTo>
                        <a:pt x="123" y="10"/>
                        <a:pt x="123" y="10"/>
                        <a:pt x="123" y="10"/>
                      </a:cubicBezTo>
                      <a:cubicBezTo>
                        <a:pt x="124" y="10"/>
                        <a:pt x="124" y="11"/>
                        <a:pt x="125" y="11"/>
                      </a:cubicBezTo>
                      <a:cubicBezTo>
                        <a:pt x="124" y="11"/>
                        <a:pt x="124" y="10"/>
                        <a:pt x="123" y="10"/>
                      </a:cubicBezTo>
                      <a:moveTo>
                        <a:pt x="144" y="10"/>
                      </a:moveTo>
                      <a:cubicBezTo>
                        <a:pt x="143" y="13"/>
                        <a:pt x="141" y="16"/>
                        <a:pt x="139" y="19"/>
                      </a:cubicBezTo>
                      <a:cubicBezTo>
                        <a:pt x="139" y="20"/>
                        <a:pt x="140" y="20"/>
                        <a:pt x="141" y="20"/>
                      </a:cubicBezTo>
                      <a:cubicBezTo>
                        <a:pt x="142" y="18"/>
                        <a:pt x="144" y="15"/>
                        <a:pt x="145" y="13"/>
                      </a:cubicBezTo>
                      <a:cubicBezTo>
                        <a:pt x="145" y="12"/>
                        <a:pt x="146" y="11"/>
                        <a:pt x="146" y="11"/>
                      </a:cubicBezTo>
                      <a:cubicBezTo>
                        <a:pt x="146" y="11"/>
                        <a:pt x="145" y="10"/>
                        <a:pt x="144" y="10"/>
                      </a:cubicBezTo>
                      <a:moveTo>
                        <a:pt x="144" y="10"/>
                      </a:moveTo>
                      <a:cubicBezTo>
                        <a:pt x="139" y="19"/>
                        <a:pt x="139" y="19"/>
                        <a:pt x="139" y="19"/>
                      </a:cubicBezTo>
                      <a:cubicBezTo>
                        <a:pt x="139" y="19"/>
                        <a:pt x="139" y="19"/>
                        <a:pt x="139" y="19"/>
                      </a:cubicBezTo>
                      <a:cubicBezTo>
                        <a:pt x="144" y="10"/>
                        <a:pt x="144" y="10"/>
                        <a:pt x="144" y="10"/>
                      </a:cubicBezTo>
                      <a:cubicBezTo>
                        <a:pt x="144" y="10"/>
                        <a:pt x="144" y="10"/>
                        <a:pt x="144" y="10"/>
                      </a:cubicBezTo>
                      <a:moveTo>
                        <a:pt x="143" y="9"/>
                      </a:moveTo>
                      <a:cubicBezTo>
                        <a:pt x="141" y="12"/>
                        <a:pt x="140" y="15"/>
                        <a:pt x="138" y="19"/>
                      </a:cubicBezTo>
                      <a:cubicBezTo>
                        <a:pt x="138" y="19"/>
                        <a:pt x="138" y="19"/>
                        <a:pt x="138" y="19"/>
                      </a:cubicBezTo>
                      <a:cubicBezTo>
                        <a:pt x="140" y="16"/>
                        <a:pt x="142" y="13"/>
                        <a:pt x="144" y="9"/>
                      </a:cubicBezTo>
                      <a:cubicBezTo>
                        <a:pt x="144" y="9"/>
                        <a:pt x="143" y="9"/>
                        <a:pt x="143" y="9"/>
                      </a:cubicBezTo>
                      <a:moveTo>
                        <a:pt x="142" y="9"/>
                      </a:moveTo>
                      <a:cubicBezTo>
                        <a:pt x="141" y="12"/>
                        <a:pt x="139" y="15"/>
                        <a:pt x="137" y="18"/>
                      </a:cubicBezTo>
                      <a:cubicBezTo>
                        <a:pt x="137" y="18"/>
                        <a:pt x="137" y="18"/>
                        <a:pt x="137" y="18"/>
                      </a:cubicBezTo>
                      <a:cubicBezTo>
                        <a:pt x="139" y="15"/>
                        <a:pt x="141" y="12"/>
                        <a:pt x="143" y="9"/>
                      </a:cubicBezTo>
                      <a:cubicBezTo>
                        <a:pt x="143" y="9"/>
                        <a:pt x="143" y="9"/>
                        <a:pt x="143" y="9"/>
                      </a:cubicBezTo>
                      <a:cubicBezTo>
                        <a:pt x="142" y="10"/>
                        <a:pt x="141" y="12"/>
                        <a:pt x="140" y="14"/>
                      </a:cubicBezTo>
                      <a:cubicBezTo>
                        <a:pt x="143" y="9"/>
                        <a:pt x="143" y="9"/>
                        <a:pt x="143" y="9"/>
                      </a:cubicBezTo>
                      <a:cubicBezTo>
                        <a:pt x="143" y="9"/>
                        <a:pt x="142" y="9"/>
                        <a:pt x="142" y="9"/>
                      </a:cubicBezTo>
                      <a:moveTo>
                        <a:pt x="141" y="8"/>
                      </a:moveTo>
                      <a:cubicBezTo>
                        <a:pt x="140" y="10"/>
                        <a:pt x="139" y="12"/>
                        <a:pt x="137" y="15"/>
                      </a:cubicBezTo>
                      <a:cubicBezTo>
                        <a:pt x="137" y="16"/>
                        <a:pt x="136" y="17"/>
                        <a:pt x="136" y="17"/>
                      </a:cubicBezTo>
                      <a:cubicBezTo>
                        <a:pt x="136" y="18"/>
                        <a:pt x="136" y="18"/>
                        <a:pt x="137" y="18"/>
                      </a:cubicBezTo>
                      <a:cubicBezTo>
                        <a:pt x="138" y="15"/>
                        <a:pt x="140" y="12"/>
                        <a:pt x="142" y="8"/>
                      </a:cubicBezTo>
                      <a:cubicBezTo>
                        <a:pt x="142" y="8"/>
                        <a:pt x="142" y="8"/>
                        <a:pt x="141" y="8"/>
                      </a:cubicBezTo>
                      <a:moveTo>
                        <a:pt x="141" y="8"/>
                      </a:moveTo>
                      <a:cubicBezTo>
                        <a:pt x="139" y="11"/>
                        <a:pt x="137" y="14"/>
                        <a:pt x="135" y="17"/>
                      </a:cubicBezTo>
                      <a:cubicBezTo>
                        <a:pt x="135" y="17"/>
                        <a:pt x="135" y="17"/>
                        <a:pt x="135" y="17"/>
                      </a:cubicBezTo>
                      <a:cubicBezTo>
                        <a:pt x="137" y="14"/>
                        <a:pt x="139" y="11"/>
                        <a:pt x="141" y="8"/>
                      </a:cubicBezTo>
                      <a:cubicBezTo>
                        <a:pt x="141" y="8"/>
                        <a:pt x="141" y="8"/>
                        <a:pt x="141" y="8"/>
                      </a:cubicBezTo>
                      <a:moveTo>
                        <a:pt x="140" y="7"/>
                      </a:moveTo>
                      <a:cubicBezTo>
                        <a:pt x="139" y="9"/>
                        <a:pt x="138" y="10"/>
                        <a:pt x="137" y="12"/>
                      </a:cubicBezTo>
                      <a:cubicBezTo>
                        <a:pt x="136" y="13"/>
                        <a:pt x="135" y="15"/>
                        <a:pt x="134" y="16"/>
                      </a:cubicBezTo>
                      <a:cubicBezTo>
                        <a:pt x="134" y="17"/>
                        <a:pt x="134" y="17"/>
                        <a:pt x="135" y="17"/>
                      </a:cubicBezTo>
                      <a:cubicBezTo>
                        <a:pt x="137" y="13"/>
                        <a:pt x="139" y="10"/>
                        <a:pt x="140" y="7"/>
                      </a:cubicBezTo>
                      <a:cubicBezTo>
                        <a:pt x="140" y="7"/>
                        <a:pt x="140" y="7"/>
                        <a:pt x="140" y="7"/>
                      </a:cubicBezTo>
                      <a:moveTo>
                        <a:pt x="139" y="6"/>
                      </a:moveTo>
                      <a:cubicBezTo>
                        <a:pt x="138" y="7"/>
                        <a:pt x="138" y="8"/>
                        <a:pt x="137" y="8"/>
                      </a:cubicBezTo>
                      <a:cubicBezTo>
                        <a:pt x="137" y="9"/>
                        <a:pt x="137" y="9"/>
                        <a:pt x="136" y="10"/>
                      </a:cubicBezTo>
                      <a:cubicBezTo>
                        <a:pt x="136" y="10"/>
                        <a:pt x="136" y="10"/>
                        <a:pt x="136" y="10"/>
                      </a:cubicBezTo>
                      <a:cubicBezTo>
                        <a:pt x="135" y="12"/>
                        <a:pt x="134" y="14"/>
                        <a:pt x="133" y="16"/>
                      </a:cubicBezTo>
                      <a:cubicBezTo>
                        <a:pt x="133" y="16"/>
                        <a:pt x="133" y="16"/>
                        <a:pt x="134" y="16"/>
                      </a:cubicBezTo>
                      <a:cubicBezTo>
                        <a:pt x="135" y="13"/>
                        <a:pt x="137" y="10"/>
                        <a:pt x="139" y="7"/>
                      </a:cubicBezTo>
                      <a:cubicBezTo>
                        <a:pt x="139" y="7"/>
                        <a:pt x="139" y="6"/>
                        <a:pt x="139" y="6"/>
                      </a:cubicBezTo>
                      <a:moveTo>
                        <a:pt x="129" y="1"/>
                      </a:moveTo>
                      <a:cubicBezTo>
                        <a:pt x="127" y="4"/>
                        <a:pt x="125" y="7"/>
                        <a:pt x="123" y="10"/>
                      </a:cubicBezTo>
                      <a:cubicBezTo>
                        <a:pt x="125" y="11"/>
                        <a:pt x="127" y="12"/>
                        <a:pt x="128" y="13"/>
                      </a:cubicBezTo>
                      <a:cubicBezTo>
                        <a:pt x="130" y="10"/>
                        <a:pt x="132" y="7"/>
                        <a:pt x="134" y="4"/>
                      </a:cubicBezTo>
                      <a:cubicBezTo>
                        <a:pt x="132" y="3"/>
                        <a:pt x="131" y="2"/>
                        <a:pt x="129" y="1"/>
                      </a:cubicBezTo>
                      <a:moveTo>
                        <a:pt x="148" y="0"/>
                      </a:moveTo>
                      <a:cubicBezTo>
                        <a:pt x="147" y="2"/>
                        <a:pt x="147" y="3"/>
                        <a:pt x="146" y="4"/>
                      </a:cubicBezTo>
                      <a:cubicBezTo>
                        <a:pt x="146" y="4"/>
                        <a:pt x="146" y="4"/>
                        <a:pt x="146" y="4"/>
                      </a:cubicBezTo>
                      <a:cubicBezTo>
                        <a:pt x="147" y="3"/>
                        <a:pt x="147" y="2"/>
                        <a:pt x="148" y="1"/>
                      </a:cubicBezTo>
                      <a:cubicBezTo>
                        <a:pt x="148" y="1"/>
                        <a:pt x="148" y="1"/>
                        <a:pt x="148" y="0"/>
                      </a:cubicBezTo>
                      <a:moveTo>
                        <a:pt x="147" y="0"/>
                      </a:moveTo>
                      <a:cubicBezTo>
                        <a:pt x="147" y="1"/>
                        <a:pt x="146" y="2"/>
                        <a:pt x="145" y="3"/>
                      </a:cubicBezTo>
                      <a:cubicBezTo>
                        <a:pt x="145" y="3"/>
                        <a:pt x="145" y="3"/>
                        <a:pt x="145" y="3"/>
                      </a:cubicBez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7" y="0"/>
                        <a:pt x="147" y="0"/>
                        <a:pt x="14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3" name="Freeform 10086"/>
                <p:cNvSpPr>
                  <a:spLocks/>
                </p:cNvSpPr>
                <p:nvPr/>
              </p:nvSpPr>
              <p:spPr bwMode="auto">
                <a:xfrm>
                  <a:off x="-134" y="3618"/>
                  <a:ext cx="4" cy="5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2 w 2"/>
                    <a:gd name="T5" fmla="*/ 2 h 2"/>
                    <a:gd name="T6" fmla="*/ 2 w 2"/>
                    <a:gd name="T7" fmla="*/ 1 h 2"/>
                    <a:gd name="T8" fmla="*/ 1 w 2"/>
                    <a:gd name="T9" fmla="*/ 1 h 2"/>
                    <a:gd name="T10" fmla="*/ 0 w 2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4" name="Freeform 10087"/>
                <p:cNvSpPr>
                  <a:spLocks noEditPoints="1"/>
                </p:cNvSpPr>
                <p:nvPr/>
              </p:nvSpPr>
              <p:spPr bwMode="auto">
                <a:xfrm>
                  <a:off x="-148" y="3540"/>
                  <a:ext cx="42" cy="47"/>
                </a:xfrm>
                <a:custGeom>
                  <a:avLst/>
                  <a:gdLst>
                    <a:gd name="T0" fmla="*/ 14 w 18"/>
                    <a:gd name="T1" fmla="*/ 18 h 20"/>
                    <a:gd name="T2" fmla="*/ 17 w 18"/>
                    <a:gd name="T3" fmla="*/ 20 h 20"/>
                    <a:gd name="T4" fmla="*/ 15 w 18"/>
                    <a:gd name="T5" fmla="*/ 18 h 20"/>
                    <a:gd name="T6" fmla="*/ 13 w 18"/>
                    <a:gd name="T7" fmla="*/ 18 h 20"/>
                    <a:gd name="T8" fmla="*/ 14 w 18"/>
                    <a:gd name="T9" fmla="*/ 17 h 20"/>
                    <a:gd name="T10" fmla="*/ 13 w 18"/>
                    <a:gd name="T11" fmla="*/ 17 h 20"/>
                    <a:gd name="T12" fmla="*/ 13 w 18"/>
                    <a:gd name="T13" fmla="*/ 17 h 20"/>
                    <a:gd name="T14" fmla="*/ 13 w 18"/>
                    <a:gd name="T15" fmla="*/ 17 h 20"/>
                    <a:gd name="T16" fmla="*/ 12 w 18"/>
                    <a:gd name="T17" fmla="*/ 17 h 20"/>
                    <a:gd name="T18" fmla="*/ 13 w 18"/>
                    <a:gd name="T19" fmla="*/ 17 h 20"/>
                    <a:gd name="T20" fmla="*/ 12 w 18"/>
                    <a:gd name="T21" fmla="*/ 16 h 20"/>
                    <a:gd name="T22" fmla="*/ 12 w 18"/>
                    <a:gd name="T23" fmla="*/ 16 h 20"/>
                    <a:gd name="T24" fmla="*/ 12 w 18"/>
                    <a:gd name="T25" fmla="*/ 16 h 20"/>
                    <a:gd name="T26" fmla="*/ 10 w 18"/>
                    <a:gd name="T27" fmla="*/ 15 h 20"/>
                    <a:gd name="T28" fmla="*/ 11 w 18"/>
                    <a:gd name="T29" fmla="*/ 16 h 20"/>
                    <a:gd name="T30" fmla="*/ 10 w 18"/>
                    <a:gd name="T31" fmla="*/ 15 h 20"/>
                    <a:gd name="T32" fmla="*/ 1 w 18"/>
                    <a:gd name="T33" fmla="*/ 10 h 20"/>
                    <a:gd name="T34" fmla="*/ 5 w 18"/>
                    <a:gd name="T35" fmla="*/ 12 h 20"/>
                    <a:gd name="T36" fmla="*/ 1 w 18"/>
                    <a:gd name="T37" fmla="*/ 9 h 20"/>
                    <a:gd name="T38" fmla="*/ 1 w 18"/>
                    <a:gd name="T39" fmla="*/ 10 h 20"/>
                    <a:gd name="T40" fmla="*/ 1 w 18"/>
                    <a:gd name="T41" fmla="*/ 9 h 20"/>
                    <a:gd name="T42" fmla="*/ 18 w 18"/>
                    <a:gd name="T43" fmla="*/ 8 h 20"/>
                    <a:gd name="T44" fmla="*/ 18 w 18"/>
                    <a:gd name="T45" fmla="*/ 8 h 20"/>
                    <a:gd name="T46" fmla="*/ 17 w 18"/>
                    <a:gd name="T47" fmla="*/ 7 h 20"/>
                    <a:gd name="T48" fmla="*/ 17 w 18"/>
                    <a:gd name="T49" fmla="*/ 7 h 20"/>
                    <a:gd name="T50" fmla="*/ 15 w 18"/>
                    <a:gd name="T51" fmla="*/ 6 h 20"/>
                    <a:gd name="T52" fmla="*/ 16 w 18"/>
                    <a:gd name="T53" fmla="*/ 7 h 20"/>
                    <a:gd name="T54" fmla="*/ 15 w 18"/>
                    <a:gd name="T55" fmla="*/ 6 h 20"/>
                    <a:gd name="T56" fmla="*/ 6 w 18"/>
                    <a:gd name="T57" fmla="*/ 1 h 20"/>
                    <a:gd name="T58" fmla="*/ 10 w 18"/>
                    <a:gd name="T59" fmla="*/ 3 h 20"/>
                    <a:gd name="T60" fmla="*/ 6 w 18"/>
                    <a:gd name="T61" fmla="*/ 0 h 20"/>
                    <a:gd name="T62" fmla="*/ 6 w 18"/>
                    <a:gd name="T63" fmla="*/ 1 h 20"/>
                    <a:gd name="T64" fmla="*/ 6 w 18"/>
                    <a:gd name="T6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8" h="20">
                      <a:moveTo>
                        <a:pt x="15" y="18"/>
                      </a:moveTo>
                      <a:cubicBezTo>
                        <a:pt x="15" y="18"/>
                        <a:pt x="14" y="18"/>
                        <a:pt x="14" y="18"/>
                      </a:cubicBezTo>
                      <a:cubicBezTo>
                        <a:pt x="15" y="18"/>
                        <a:pt x="15" y="18"/>
                        <a:pt x="15" y="19"/>
                      </a:cubicBezTo>
                      <a:cubicBezTo>
                        <a:pt x="16" y="19"/>
                        <a:pt x="17" y="19"/>
                        <a:pt x="17" y="20"/>
                      </a:cubicBezTo>
                      <a:cubicBezTo>
                        <a:pt x="17" y="20"/>
                        <a:pt x="17" y="19"/>
                        <a:pt x="17" y="19"/>
                      </a:cubicBezTo>
                      <a:cubicBezTo>
                        <a:pt x="16" y="19"/>
                        <a:pt x="16" y="18"/>
                        <a:pt x="15" y="18"/>
                      </a:cubicBezTo>
                      <a:moveTo>
                        <a:pt x="14" y="17"/>
                      </a:moveTo>
                      <a:cubicBezTo>
                        <a:pt x="14" y="17"/>
                        <a:pt x="14" y="17"/>
                        <a:pt x="13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4" y="18"/>
                        <a:pt x="14" y="17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moveTo>
                        <a:pt x="13" y="17"/>
                      </a:move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moveTo>
                        <a:pt x="13" y="16"/>
                      </a:moveTo>
                      <a:cubicBezTo>
                        <a:pt x="12" y="16"/>
                        <a:pt x="12" y="17"/>
                        <a:pt x="12" y="17"/>
                      </a:cubicBezTo>
                      <a:cubicBezTo>
                        <a:pt x="12" y="17"/>
                        <a:pt x="13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3" y="17"/>
                        <a:pt x="13" y="16"/>
                        <a:pt x="13" y="16"/>
                      </a:cubicBezTo>
                      <a:moveTo>
                        <a:pt x="12" y="16"/>
                      </a:moveTo>
                      <a:cubicBezTo>
                        <a:pt x="12" y="16"/>
                        <a:pt x="12" y="16"/>
                        <a:pt x="11" y="16"/>
                      </a:cubicBezTo>
                      <a:cubicBezTo>
                        <a:pt x="11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moveTo>
                        <a:pt x="10" y="15"/>
                      </a:moveTo>
                      <a:cubicBezTo>
                        <a:pt x="10" y="15"/>
                        <a:pt x="10" y="15"/>
                        <a:pt x="9" y="15"/>
                      </a:cubicBezTo>
                      <a:cubicBezTo>
                        <a:pt x="10" y="15"/>
                        <a:pt x="10" y="16"/>
                        <a:pt x="11" y="16"/>
                      </a:cubicBezTo>
                      <a:cubicBezTo>
                        <a:pt x="11" y="16"/>
                        <a:pt x="11" y="16"/>
                        <a:pt x="11" y="15"/>
                      </a:cubicBezTo>
                      <a:cubicBezTo>
                        <a:pt x="11" y="15"/>
                        <a:pt x="10" y="15"/>
                        <a:pt x="10" y="15"/>
                      </a:cubicBezTo>
                      <a:moveTo>
                        <a:pt x="1" y="9"/>
                      </a:move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2" y="11"/>
                        <a:pt x="4" y="11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4" y="11"/>
                        <a:pt x="3" y="10"/>
                        <a:pt x="1" y="9"/>
                      </a:cubicBezTo>
                      <a:moveTo>
                        <a:pt x="1" y="9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10"/>
                        <a:pt x="1" y="10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moveTo>
                        <a:pt x="18" y="8"/>
                      </a:move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moveTo>
                        <a:pt x="17" y="7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6"/>
                        <a:pt x="16" y="7"/>
                        <a:pt x="16" y="7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15" y="6"/>
                        <a:pt x="15" y="6"/>
                        <a:pt x="15" y="6"/>
                      </a:cubicBezTo>
                      <a:moveTo>
                        <a:pt x="6" y="1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8" y="2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6" y="1"/>
                        <a:pt x="6" y="1"/>
                        <a:pt x="6" y="1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5" name="Freeform 10088"/>
                <p:cNvSpPr>
                  <a:spLocks noEditPoints="1"/>
                </p:cNvSpPr>
                <p:nvPr/>
              </p:nvSpPr>
              <p:spPr bwMode="auto">
                <a:xfrm>
                  <a:off x="-130" y="3528"/>
                  <a:ext cx="12" cy="7"/>
                </a:xfrm>
                <a:custGeom>
                  <a:avLst/>
                  <a:gdLst>
                    <a:gd name="T0" fmla="*/ 1 w 5"/>
                    <a:gd name="T1" fmla="*/ 1 h 3"/>
                    <a:gd name="T2" fmla="*/ 1 w 5"/>
                    <a:gd name="T3" fmla="*/ 1 h 3"/>
                    <a:gd name="T4" fmla="*/ 5 w 5"/>
                    <a:gd name="T5" fmla="*/ 3 h 3"/>
                    <a:gd name="T6" fmla="*/ 5 w 5"/>
                    <a:gd name="T7" fmla="*/ 3 h 3"/>
                    <a:gd name="T8" fmla="*/ 1 w 5"/>
                    <a:gd name="T9" fmla="*/ 1 h 3"/>
                    <a:gd name="T10" fmla="*/ 1 w 5"/>
                    <a:gd name="T11" fmla="*/ 0 h 3"/>
                    <a:gd name="T12" fmla="*/ 0 w 5"/>
                    <a:gd name="T13" fmla="*/ 1 h 3"/>
                    <a:gd name="T14" fmla="*/ 1 w 5"/>
                    <a:gd name="T15" fmla="*/ 1 h 3"/>
                    <a:gd name="T16" fmla="*/ 1 w 5"/>
                    <a:gd name="T17" fmla="*/ 1 h 3"/>
                    <a:gd name="T18" fmla="*/ 1 w 5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3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3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6" name="Freeform 10089"/>
                <p:cNvSpPr>
                  <a:spLocks noEditPoints="1"/>
                </p:cNvSpPr>
                <p:nvPr/>
              </p:nvSpPr>
              <p:spPr bwMode="auto">
                <a:xfrm>
                  <a:off x="-127" y="3528"/>
                  <a:ext cx="40" cy="24"/>
                </a:xfrm>
                <a:custGeom>
                  <a:avLst/>
                  <a:gdLst>
                    <a:gd name="T0" fmla="*/ 14 w 17"/>
                    <a:gd name="T1" fmla="*/ 8 h 10"/>
                    <a:gd name="T2" fmla="*/ 14 w 17"/>
                    <a:gd name="T3" fmla="*/ 8 h 10"/>
                    <a:gd name="T4" fmla="*/ 17 w 17"/>
                    <a:gd name="T5" fmla="*/ 10 h 10"/>
                    <a:gd name="T6" fmla="*/ 17 w 17"/>
                    <a:gd name="T7" fmla="*/ 10 h 10"/>
                    <a:gd name="T8" fmla="*/ 14 w 17"/>
                    <a:gd name="T9" fmla="*/ 8 h 10"/>
                    <a:gd name="T10" fmla="*/ 13 w 17"/>
                    <a:gd name="T11" fmla="*/ 8 h 10"/>
                    <a:gd name="T12" fmla="*/ 13 w 17"/>
                    <a:gd name="T13" fmla="*/ 8 h 10"/>
                    <a:gd name="T14" fmla="*/ 14 w 17"/>
                    <a:gd name="T15" fmla="*/ 8 h 10"/>
                    <a:gd name="T16" fmla="*/ 14 w 17"/>
                    <a:gd name="T17" fmla="*/ 8 h 10"/>
                    <a:gd name="T18" fmla="*/ 13 w 17"/>
                    <a:gd name="T19" fmla="*/ 8 h 10"/>
                    <a:gd name="T20" fmla="*/ 12 w 17"/>
                    <a:gd name="T21" fmla="*/ 7 h 10"/>
                    <a:gd name="T22" fmla="*/ 12 w 17"/>
                    <a:gd name="T23" fmla="*/ 7 h 10"/>
                    <a:gd name="T24" fmla="*/ 13 w 17"/>
                    <a:gd name="T25" fmla="*/ 7 h 10"/>
                    <a:gd name="T26" fmla="*/ 13 w 17"/>
                    <a:gd name="T27" fmla="*/ 7 h 10"/>
                    <a:gd name="T28" fmla="*/ 12 w 17"/>
                    <a:gd name="T29" fmla="*/ 7 h 10"/>
                    <a:gd name="T30" fmla="*/ 11 w 17"/>
                    <a:gd name="T31" fmla="*/ 6 h 10"/>
                    <a:gd name="T32" fmla="*/ 11 w 17"/>
                    <a:gd name="T33" fmla="*/ 7 h 10"/>
                    <a:gd name="T34" fmla="*/ 12 w 17"/>
                    <a:gd name="T35" fmla="*/ 7 h 10"/>
                    <a:gd name="T36" fmla="*/ 12 w 17"/>
                    <a:gd name="T37" fmla="*/ 7 h 10"/>
                    <a:gd name="T38" fmla="*/ 11 w 17"/>
                    <a:gd name="T39" fmla="*/ 6 h 10"/>
                    <a:gd name="T40" fmla="*/ 9 w 17"/>
                    <a:gd name="T41" fmla="*/ 5 h 10"/>
                    <a:gd name="T42" fmla="*/ 9 w 17"/>
                    <a:gd name="T43" fmla="*/ 5 h 10"/>
                    <a:gd name="T44" fmla="*/ 11 w 17"/>
                    <a:gd name="T45" fmla="*/ 6 h 10"/>
                    <a:gd name="T46" fmla="*/ 11 w 17"/>
                    <a:gd name="T47" fmla="*/ 6 h 10"/>
                    <a:gd name="T48" fmla="*/ 9 w 17"/>
                    <a:gd name="T49" fmla="*/ 5 h 10"/>
                    <a:gd name="T50" fmla="*/ 0 w 17"/>
                    <a:gd name="T51" fmla="*/ 0 h 10"/>
                    <a:gd name="T52" fmla="*/ 0 w 17"/>
                    <a:gd name="T53" fmla="*/ 0 h 10"/>
                    <a:gd name="T54" fmla="*/ 2 w 17"/>
                    <a:gd name="T55" fmla="*/ 1 h 10"/>
                    <a:gd name="T56" fmla="*/ 5 w 17"/>
                    <a:gd name="T57" fmla="*/ 3 h 10"/>
                    <a:gd name="T58" fmla="*/ 5 w 17"/>
                    <a:gd name="T59" fmla="*/ 3 h 10"/>
                    <a:gd name="T60" fmla="*/ 0 w 17"/>
                    <a:gd name="T61" fmla="*/ 0 h 10"/>
                    <a:gd name="T62" fmla="*/ 0 w 17"/>
                    <a:gd name="T63" fmla="*/ 0 h 10"/>
                    <a:gd name="T64" fmla="*/ 0 w 17"/>
                    <a:gd name="T65" fmla="*/ 0 h 10"/>
                    <a:gd name="T66" fmla="*/ 0 w 17"/>
                    <a:gd name="T67" fmla="*/ 0 h 10"/>
                    <a:gd name="T68" fmla="*/ 0 w 17"/>
                    <a:gd name="T69" fmla="*/ 0 h 10"/>
                    <a:gd name="T70" fmla="*/ 0 w 17"/>
                    <a:gd name="T7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7" h="10"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9"/>
                        <a:pt x="16" y="9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5" y="9"/>
                        <a:pt x="14" y="8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3" y="8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moveTo>
                        <a:pt x="11" y="6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1" y="7"/>
                        <a:pt x="11" y="6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9" y="5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3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7" name="Freeform 10090"/>
                <p:cNvSpPr>
                  <a:spLocks noEditPoints="1"/>
                </p:cNvSpPr>
                <p:nvPr/>
              </p:nvSpPr>
              <p:spPr bwMode="auto">
                <a:xfrm>
                  <a:off x="-123" y="3514"/>
                  <a:ext cx="45" cy="31"/>
                </a:xfrm>
                <a:custGeom>
                  <a:avLst/>
                  <a:gdLst>
                    <a:gd name="T0" fmla="*/ 14 w 19"/>
                    <a:gd name="T1" fmla="*/ 11 h 13"/>
                    <a:gd name="T2" fmla="*/ 17 w 19"/>
                    <a:gd name="T3" fmla="*/ 12 h 13"/>
                    <a:gd name="T4" fmla="*/ 14 w 19"/>
                    <a:gd name="T5" fmla="*/ 10 h 13"/>
                    <a:gd name="T6" fmla="*/ 14 w 19"/>
                    <a:gd name="T7" fmla="*/ 11 h 13"/>
                    <a:gd name="T8" fmla="*/ 14 w 19"/>
                    <a:gd name="T9" fmla="*/ 10 h 13"/>
                    <a:gd name="T10" fmla="*/ 12 w 19"/>
                    <a:gd name="T11" fmla="*/ 10 h 13"/>
                    <a:gd name="T12" fmla="*/ 13 w 19"/>
                    <a:gd name="T13" fmla="*/ 10 h 13"/>
                    <a:gd name="T14" fmla="*/ 11 w 19"/>
                    <a:gd name="T15" fmla="*/ 9 h 13"/>
                    <a:gd name="T16" fmla="*/ 12 w 19"/>
                    <a:gd name="T17" fmla="*/ 9 h 13"/>
                    <a:gd name="T18" fmla="*/ 11 w 19"/>
                    <a:gd name="T19" fmla="*/ 9 h 13"/>
                    <a:gd name="T20" fmla="*/ 15 w 19"/>
                    <a:gd name="T21" fmla="*/ 8 h 13"/>
                    <a:gd name="T22" fmla="*/ 19 w 19"/>
                    <a:gd name="T23" fmla="*/ 10 h 13"/>
                    <a:gd name="T24" fmla="*/ 9 w 19"/>
                    <a:gd name="T25" fmla="*/ 8 h 13"/>
                    <a:gd name="T26" fmla="*/ 11 w 19"/>
                    <a:gd name="T27" fmla="*/ 9 h 13"/>
                    <a:gd name="T28" fmla="*/ 9 w 19"/>
                    <a:gd name="T29" fmla="*/ 8 h 13"/>
                    <a:gd name="T30" fmla="*/ 15 w 19"/>
                    <a:gd name="T31" fmla="*/ 8 h 13"/>
                    <a:gd name="T32" fmla="*/ 15 w 19"/>
                    <a:gd name="T33" fmla="*/ 8 h 13"/>
                    <a:gd name="T34" fmla="*/ 14 w 19"/>
                    <a:gd name="T35" fmla="*/ 7 h 13"/>
                    <a:gd name="T36" fmla="*/ 14 w 19"/>
                    <a:gd name="T37" fmla="*/ 7 h 13"/>
                    <a:gd name="T38" fmla="*/ 14 w 19"/>
                    <a:gd name="T39" fmla="*/ 7 h 13"/>
                    <a:gd name="T40" fmla="*/ 13 w 19"/>
                    <a:gd name="T41" fmla="*/ 7 h 13"/>
                    <a:gd name="T42" fmla="*/ 13 w 19"/>
                    <a:gd name="T43" fmla="*/ 7 h 13"/>
                    <a:gd name="T44" fmla="*/ 11 w 19"/>
                    <a:gd name="T45" fmla="*/ 5 h 13"/>
                    <a:gd name="T46" fmla="*/ 13 w 19"/>
                    <a:gd name="T47" fmla="*/ 6 h 13"/>
                    <a:gd name="T48" fmla="*/ 11 w 19"/>
                    <a:gd name="T49" fmla="*/ 5 h 13"/>
                    <a:gd name="T50" fmla="*/ 0 w 19"/>
                    <a:gd name="T51" fmla="*/ 3 h 13"/>
                    <a:gd name="T52" fmla="*/ 5 w 19"/>
                    <a:gd name="T53" fmla="*/ 5 h 13"/>
                    <a:gd name="T54" fmla="*/ 0 w 19"/>
                    <a:gd name="T55" fmla="*/ 2 h 13"/>
                    <a:gd name="T56" fmla="*/ 0 w 19"/>
                    <a:gd name="T57" fmla="*/ 3 h 13"/>
                    <a:gd name="T58" fmla="*/ 0 w 19"/>
                    <a:gd name="T59" fmla="*/ 2 h 13"/>
                    <a:gd name="T60" fmla="*/ 2 w 19"/>
                    <a:gd name="T61" fmla="*/ 0 h 13"/>
                    <a:gd name="T62" fmla="*/ 6 w 19"/>
                    <a:gd name="T63" fmla="*/ 3 h 13"/>
                    <a:gd name="T64" fmla="*/ 2 w 19"/>
                    <a:gd name="T65" fmla="*/ 0 h 13"/>
                    <a:gd name="T66" fmla="*/ 2 w 19"/>
                    <a:gd name="T67" fmla="*/ 0 h 13"/>
                    <a:gd name="T68" fmla="*/ 2 w 19"/>
                    <a:gd name="T6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9" h="13">
                      <a:moveTo>
                        <a:pt x="14" y="11"/>
                      </a:move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5" y="11"/>
                        <a:pt x="16" y="12"/>
                        <a:pt x="17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6" y="12"/>
                        <a:pt x="15" y="11"/>
                        <a:pt x="14" y="11"/>
                      </a:cubicBezTo>
                      <a:moveTo>
                        <a:pt x="14" y="10"/>
                      </a:moveTo>
                      <a:cubicBezTo>
                        <a:pt x="14" y="10"/>
                        <a:pt x="13" y="10"/>
                        <a:pt x="13" y="10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moveTo>
                        <a:pt x="11" y="9"/>
                      </a:move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1" y="9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6" y="9"/>
                        <a:pt x="17" y="9"/>
                        <a:pt x="18" y="10"/>
                      </a:cubicBezTo>
                      <a:cubicBezTo>
                        <a:pt x="18" y="10"/>
                        <a:pt x="19" y="10"/>
                        <a:pt x="19" y="10"/>
                      </a:cubicBezTo>
                      <a:cubicBezTo>
                        <a:pt x="18" y="9"/>
                        <a:pt x="16" y="9"/>
                        <a:pt x="15" y="8"/>
                      </a:cubicBezTo>
                      <a:moveTo>
                        <a:pt x="9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0" y="8"/>
                        <a:pt x="10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0" y="8"/>
                        <a:pt x="10" y="8"/>
                        <a:pt x="9" y="8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moveTo>
                        <a:pt x="14" y="7"/>
                      </a:move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moveTo>
                        <a:pt x="13" y="6"/>
                      </a:move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moveTo>
                        <a:pt x="11" y="5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2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1" y="5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2" y="4"/>
                        <a:pt x="3" y="4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3" y="4"/>
                        <a:pt x="2" y="3"/>
                        <a:pt x="1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1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4" y="1"/>
                        <a:pt x="5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1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8" name="Freeform 10091"/>
                <p:cNvSpPr>
                  <a:spLocks noEditPoints="1"/>
                </p:cNvSpPr>
                <p:nvPr/>
              </p:nvSpPr>
              <p:spPr bwMode="auto">
                <a:xfrm>
                  <a:off x="-113" y="3502"/>
                  <a:ext cx="40" cy="26"/>
                </a:xfrm>
                <a:custGeom>
                  <a:avLst/>
                  <a:gdLst>
                    <a:gd name="T0" fmla="*/ 14 w 17"/>
                    <a:gd name="T1" fmla="*/ 9 h 11"/>
                    <a:gd name="T2" fmla="*/ 14 w 17"/>
                    <a:gd name="T3" fmla="*/ 9 h 11"/>
                    <a:gd name="T4" fmla="*/ 17 w 17"/>
                    <a:gd name="T5" fmla="*/ 11 h 11"/>
                    <a:gd name="T6" fmla="*/ 17 w 17"/>
                    <a:gd name="T7" fmla="*/ 11 h 11"/>
                    <a:gd name="T8" fmla="*/ 14 w 17"/>
                    <a:gd name="T9" fmla="*/ 9 h 11"/>
                    <a:gd name="T10" fmla="*/ 14 w 17"/>
                    <a:gd name="T11" fmla="*/ 9 h 11"/>
                    <a:gd name="T12" fmla="*/ 14 w 17"/>
                    <a:gd name="T13" fmla="*/ 9 h 11"/>
                    <a:gd name="T14" fmla="*/ 14 w 17"/>
                    <a:gd name="T15" fmla="*/ 9 h 11"/>
                    <a:gd name="T16" fmla="*/ 14 w 17"/>
                    <a:gd name="T17" fmla="*/ 9 h 11"/>
                    <a:gd name="T18" fmla="*/ 14 w 17"/>
                    <a:gd name="T19" fmla="*/ 9 h 11"/>
                    <a:gd name="T20" fmla="*/ 14 w 17"/>
                    <a:gd name="T21" fmla="*/ 9 h 11"/>
                    <a:gd name="T22" fmla="*/ 13 w 17"/>
                    <a:gd name="T23" fmla="*/ 9 h 11"/>
                    <a:gd name="T24" fmla="*/ 14 w 17"/>
                    <a:gd name="T25" fmla="*/ 9 h 11"/>
                    <a:gd name="T26" fmla="*/ 14 w 17"/>
                    <a:gd name="T27" fmla="*/ 9 h 11"/>
                    <a:gd name="T28" fmla="*/ 14 w 17"/>
                    <a:gd name="T29" fmla="*/ 9 h 11"/>
                    <a:gd name="T30" fmla="*/ 12 w 17"/>
                    <a:gd name="T31" fmla="*/ 8 h 11"/>
                    <a:gd name="T32" fmla="*/ 12 w 17"/>
                    <a:gd name="T33" fmla="*/ 8 h 11"/>
                    <a:gd name="T34" fmla="*/ 13 w 17"/>
                    <a:gd name="T35" fmla="*/ 9 h 11"/>
                    <a:gd name="T36" fmla="*/ 13 w 17"/>
                    <a:gd name="T37" fmla="*/ 8 h 11"/>
                    <a:gd name="T38" fmla="*/ 12 w 17"/>
                    <a:gd name="T39" fmla="*/ 8 h 11"/>
                    <a:gd name="T40" fmla="*/ 11 w 17"/>
                    <a:gd name="T41" fmla="*/ 7 h 11"/>
                    <a:gd name="T42" fmla="*/ 11 w 17"/>
                    <a:gd name="T43" fmla="*/ 8 h 11"/>
                    <a:gd name="T44" fmla="*/ 12 w 17"/>
                    <a:gd name="T45" fmla="*/ 8 h 11"/>
                    <a:gd name="T46" fmla="*/ 12 w 17"/>
                    <a:gd name="T47" fmla="*/ 8 h 11"/>
                    <a:gd name="T48" fmla="*/ 11 w 17"/>
                    <a:gd name="T49" fmla="*/ 7 h 11"/>
                    <a:gd name="T50" fmla="*/ 9 w 17"/>
                    <a:gd name="T51" fmla="*/ 6 h 11"/>
                    <a:gd name="T52" fmla="*/ 9 w 17"/>
                    <a:gd name="T53" fmla="*/ 6 h 11"/>
                    <a:gd name="T54" fmla="*/ 11 w 17"/>
                    <a:gd name="T55" fmla="*/ 7 h 11"/>
                    <a:gd name="T56" fmla="*/ 11 w 17"/>
                    <a:gd name="T57" fmla="*/ 7 h 11"/>
                    <a:gd name="T58" fmla="*/ 9 w 17"/>
                    <a:gd name="T59" fmla="*/ 6 h 11"/>
                    <a:gd name="T60" fmla="*/ 0 w 17"/>
                    <a:gd name="T61" fmla="*/ 0 h 11"/>
                    <a:gd name="T62" fmla="*/ 0 w 17"/>
                    <a:gd name="T63" fmla="*/ 1 h 11"/>
                    <a:gd name="T64" fmla="*/ 5 w 17"/>
                    <a:gd name="T65" fmla="*/ 4 h 11"/>
                    <a:gd name="T66" fmla="*/ 5 w 17"/>
                    <a:gd name="T67" fmla="*/ 3 h 11"/>
                    <a:gd name="T68" fmla="*/ 0 w 17"/>
                    <a:gd name="T6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11"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10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6" y="10"/>
                        <a:pt x="15" y="10"/>
                        <a:pt x="14" y="9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14" y="9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12" y="8"/>
                      </a:move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3" y="8"/>
                        <a:pt x="13" y="9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2" y="8"/>
                        <a:pt x="12" y="8"/>
                      </a:cubicBezTo>
                      <a:moveTo>
                        <a:pt x="11" y="7"/>
                      </a:moveTo>
                      <a:cubicBezTo>
                        <a:pt x="11" y="7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1" y="7"/>
                      </a:cubicBezTo>
                      <a:moveTo>
                        <a:pt x="9" y="6"/>
                      </a:move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7"/>
                        <a:pt x="10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7"/>
                        <a:pt x="10" y="7"/>
                        <a:pt x="9" y="6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2"/>
                        <a:pt x="3" y="3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29" name="Freeform 10092"/>
                <p:cNvSpPr>
                  <a:spLocks noEditPoints="1"/>
                </p:cNvSpPr>
                <p:nvPr/>
              </p:nvSpPr>
              <p:spPr bwMode="auto">
                <a:xfrm>
                  <a:off x="-125" y="3521"/>
                  <a:ext cx="43" cy="24"/>
                </a:xfrm>
                <a:custGeom>
                  <a:avLst/>
                  <a:gdLst>
                    <a:gd name="T0" fmla="*/ 14 w 18"/>
                    <a:gd name="T1" fmla="*/ 8 h 10"/>
                    <a:gd name="T2" fmla="*/ 14 w 18"/>
                    <a:gd name="T3" fmla="*/ 9 h 10"/>
                    <a:gd name="T4" fmla="*/ 17 w 18"/>
                    <a:gd name="T5" fmla="*/ 10 h 10"/>
                    <a:gd name="T6" fmla="*/ 18 w 18"/>
                    <a:gd name="T7" fmla="*/ 10 h 10"/>
                    <a:gd name="T8" fmla="*/ 14 w 18"/>
                    <a:gd name="T9" fmla="*/ 8 h 10"/>
                    <a:gd name="T10" fmla="*/ 14 w 18"/>
                    <a:gd name="T11" fmla="*/ 8 h 10"/>
                    <a:gd name="T12" fmla="*/ 14 w 18"/>
                    <a:gd name="T13" fmla="*/ 8 h 10"/>
                    <a:gd name="T14" fmla="*/ 14 w 18"/>
                    <a:gd name="T15" fmla="*/ 8 h 10"/>
                    <a:gd name="T16" fmla="*/ 14 w 18"/>
                    <a:gd name="T17" fmla="*/ 8 h 10"/>
                    <a:gd name="T18" fmla="*/ 14 w 18"/>
                    <a:gd name="T19" fmla="*/ 8 h 10"/>
                    <a:gd name="T20" fmla="*/ 13 w 18"/>
                    <a:gd name="T21" fmla="*/ 7 h 10"/>
                    <a:gd name="T22" fmla="*/ 13 w 18"/>
                    <a:gd name="T23" fmla="*/ 8 h 10"/>
                    <a:gd name="T24" fmla="*/ 13 w 18"/>
                    <a:gd name="T25" fmla="*/ 8 h 10"/>
                    <a:gd name="T26" fmla="*/ 13 w 18"/>
                    <a:gd name="T27" fmla="*/ 8 h 10"/>
                    <a:gd name="T28" fmla="*/ 13 w 18"/>
                    <a:gd name="T29" fmla="*/ 7 h 10"/>
                    <a:gd name="T30" fmla="*/ 12 w 18"/>
                    <a:gd name="T31" fmla="*/ 7 h 10"/>
                    <a:gd name="T32" fmla="*/ 12 w 18"/>
                    <a:gd name="T33" fmla="*/ 7 h 10"/>
                    <a:gd name="T34" fmla="*/ 12 w 18"/>
                    <a:gd name="T35" fmla="*/ 7 h 10"/>
                    <a:gd name="T36" fmla="*/ 12 w 18"/>
                    <a:gd name="T37" fmla="*/ 7 h 10"/>
                    <a:gd name="T38" fmla="*/ 12 w 18"/>
                    <a:gd name="T39" fmla="*/ 7 h 10"/>
                    <a:gd name="T40" fmla="*/ 10 w 18"/>
                    <a:gd name="T41" fmla="*/ 6 h 10"/>
                    <a:gd name="T42" fmla="*/ 10 w 18"/>
                    <a:gd name="T43" fmla="*/ 6 h 10"/>
                    <a:gd name="T44" fmla="*/ 11 w 18"/>
                    <a:gd name="T45" fmla="*/ 7 h 10"/>
                    <a:gd name="T46" fmla="*/ 11 w 18"/>
                    <a:gd name="T47" fmla="*/ 7 h 10"/>
                    <a:gd name="T48" fmla="*/ 10 w 18"/>
                    <a:gd name="T49" fmla="*/ 6 h 10"/>
                    <a:gd name="T50" fmla="*/ 1 w 18"/>
                    <a:gd name="T51" fmla="*/ 1 h 10"/>
                    <a:gd name="T52" fmla="*/ 1 w 18"/>
                    <a:gd name="T53" fmla="*/ 1 h 10"/>
                    <a:gd name="T54" fmla="*/ 5 w 18"/>
                    <a:gd name="T55" fmla="*/ 3 h 10"/>
                    <a:gd name="T56" fmla="*/ 5 w 18"/>
                    <a:gd name="T57" fmla="*/ 3 h 10"/>
                    <a:gd name="T58" fmla="*/ 1 w 18"/>
                    <a:gd name="T59" fmla="*/ 1 h 10"/>
                    <a:gd name="T60" fmla="*/ 0 w 18"/>
                    <a:gd name="T61" fmla="*/ 0 h 10"/>
                    <a:gd name="T62" fmla="*/ 0 w 18"/>
                    <a:gd name="T63" fmla="*/ 0 h 10"/>
                    <a:gd name="T64" fmla="*/ 1 w 18"/>
                    <a:gd name="T65" fmla="*/ 1 h 10"/>
                    <a:gd name="T66" fmla="*/ 1 w 18"/>
                    <a:gd name="T67" fmla="*/ 1 h 10"/>
                    <a:gd name="T68" fmla="*/ 0 w 18"/>
                    <a:gd name="T6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10">
                      <a:moveTo>
                        <a:pt x="14" y="8"/>
                      </a:moveTo>
                      <a:cubicBezTo>
                        <a:pt x="14" y="8"/>
                        <a:pt x="14" y="9"/>
                        <a:pt x="14" y="9"/>
                      </a:cubicBezTo>
                      <a:cubicBezTo>
                        <a:pt x="15" y="9"/>
                        <a:pt x="16" y="10"/>
                        <a:pt x="17" y="10"/>
                      </a:cubicBezTo>
                      <a:cubicBezTo>
                        <a:pt x="17" y="10"/>
                        <a:pt x="18" y="10"/>
                        <a:pt x="18" y="10"/>
                      </a:cubicBezTo>
                      <a:cubicBezTo>
                        <a:pt x="17" y="10"/>
                        <a:pt x="16" y="9"/>
                        <a:pt x="14" y="8"/>
                      </a:cubicBezTo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moveTo>
                        <a:pt x="13" y="7"/>
                      </a:moveTo>
                      <a:cubicBezTo>
                        <a:pt x="13" y="7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10" y="6"/>
                        <a:pt x="10" y="6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0" name="Freeform 10093"/>
                <p:cNvSpPr>
                  <a:spLocks noEditPoints="1"/>
                </p:cNvSpPr>
                <p:nvPr/>
              </p:nvSpPr>
              <p:spPr bwMode="auto">
                <a:xfrm>
                  <a:off x="-106" y="3483"/>
                  <a:ext cx="45" cy="33"/>
                </a:xfrm>
                <a:custGeom>
                  <a:avLst/>
                  <a:gdLst>
                    <a:gd name="T0" fmla="*/ 15 w 19"/>
                    <a:gd name="T1" fmla="*/ 13 h 14"/>
                    <a:gd name="T2" fmla="*/ 17 w 19"/>
                    <a:gd name="T3" fmla="*/ 13 h 14"/>
                    <a:gd name="T4" fmla="*/ 15 w 19"/>
                    <a:gd name="T5" fmla="*/ 12 h 14"/>
                    <a:gd name="T6" fmla="*/ 15 w 19"/>
                    <a:gd name="T7" fmla="*/ 13 h 14"/>
                    <a:gd name="T8" fmla="*/ 15 w 19"/>
                    <a:gd name="T9" fmla="*/ 12 h 14"/>
                    <a:gd name="T10" fmla="*/ 14 w 19"/>
                    <a:gd name="T11" fmla="*/ 12 h 14"/>
                    <a:gd name="T12" fmla="*/ 14 w 19"/>
                    <a:gd name="T13" fmla="*/ 12 h 14"/>
                    <a:gd name="T14" fmla="*/ 13 w 19"/>
                    <a:gd name="T15" fmla="*/ 11 h 14"/>
                    <a:gd name="T16" fmla="*/ 13 w 19"/>
                    <a:gd name="T17" fmla="*/ 11 h 14"/>
                    <a:gd name="T18" fmla="*/ 13 w 19"/>
                    <a:gd name="T19" fmla="*/ 11 h 14"/>
                    <a:gd name="T20" fmla="*/ 11 w 19"/>
                    <a:gd name="T21" fmla="*/ 10 h 14"/>
                    <a:gd name="T22" fmla="*/ 12 w 19"/>
                    <a:gd name="T23" fmla="*/ 10 h 14"/>
                    <a:gd name="T24" fmla="*/ 11 w 19"/>
                    <a:gd name="T25" fmla="*/ 9 h 14"/>
                    <a:gd name="T26" fmla="*/ 11 w 19"/>
                    <a:gd name="T27" fmla="*/ 10 h 14"/>
                    <a:gd name="T28" fmla="*/ 11 w 19"/>
                    <a:gd name="T29" fmla="*/ 9 h 14"/>
                    <a:gd name="T30" fmla="*/ 17 w 19"/>
                    <a:gd name="T31" fmla="*/ 10 h 14"/>
                    <a:gd name="T32" fmla="*/ 19 w 19"/>
                    <a:gd name="T33" fmla="*/ 11 h 14"/>
                    <a:gd name="T34" fmla="*/ 17 w 19"/>
                    <a:gd name="T35" fmla="*/ 9 h 14"/>
                    <a:gd name="T36" fmla="*/ 19 w 19"/>
                    <a:gd name="T37" fmla="*/ 10 h 14"/>
                    <a:gd name="T38" fmla="*/ 17 w 19"/>
                    <a:gd name="T39" fmla="*/ 9 h 14"/>
                    <a:gd name="T40" fmla="*/ 16 w 19"/>
                    <a:gd name="T41" fmla="*/ 9 h 14"/>
                    <a:gd name="T42" fmla="*/ 17 w 19"/>
                    <a:gd name="T43" fmla="*/ 9 h 14"/>
                    <a:gd name="T44" fmla="*/ 10 w 19"/>
                    <a:gd name="T45" fmla="*/ 9 h 14"/>
                    <a:gd name="T46" fmla="*/ 10 w 19"/>
                    <a:gd name="T47" fmla="*/ 10 h 14"/>
                    <a:gd name="T48" fmla="*/ 10 w 19"/>
                    <a:gd name="T49" fmla="*/ 9 h 14"/>
                    <a:gd name="T50" fmla="*/ 16 w 19"/>
                    <a:gd name="T51" fmla="*/ 9 h 14"/>
                    <a:gd name="T52" fmla="*/ 17 w 19"/>
                    <a:gd name="T53" fmla="*/ 9 h 14"/>
                    <a:gd name="T54" fmla="*/ 15 w 19"/>
                    <a:gd name="T55" fmla="*/ 9 h 14"/>
                    <a:gd name="T56" fmla="*/ 16 w 19"/>
                    <a:gd name="T57" fmla="*/ 9 h 14"/>
                    <a:gd name="T58" fmla="*/ 15 w 19"/>
                    <a:gd name="T59" fmla="*/ 9 h 14"/>
                    <a:gd name="T60" fmla="*/ 16 w 19"/>
                    <a:gd name="T61" fmla="*/ 8 h 14"/>
                    <a:gd name="T62" fmla="*/ 16 w 19"/>
                    <a:gd name="T63" fmla="*/ 9 h 14"/>
                    <a:gd name="T64" fmla="*/ 14 w 19"/>
                    <a:gd name="T65" fmla="*/ 8 h 14"/>
                    <a:gd name="T66" fmla="*/ 15 w 19"/>
                    <a:gd name="T67" fmla="*/ 8 h 14"/>
                    <a:gd name="T68" fmla="*/ 14 w 19"/>
                    <a:gd name="T69" fmla="*/ 8 h 14"/>
                    <a:gd name="T70" fmla="*/ 14 w 19"/>
                    <a:gd name="T71" fmla="*/ 8 h 14"/>
                    <a:gd name="T72" fmla="*/ 15 w 19"/>
                    <a:gd name="T73" fmla="*/ 8 h 14"/>
                    <a:gd name="T74" fmla="*/ 13 w 19"/>
                    <a:gd name="T75" fmla="*/ 7 h 14"/>
                    <a:gd name="T76" fmla="*/ 14 w 19"/>
                    <a:gd name="T77" fmla="*/ 8 h 14"/>
                    <a:gd name="T78" fmla="*/ 13 w 19"/>
                    <a:gd name="T79" fmla="*/ 7 h 14"/>
                    <a:gd name="T80" fmla="*/ 13 w 19"/>
                    <a:gd name="T81" fmla="*/ 7 h 14"/>
                    <a:gd name="T82" fmla="*/ 14 w 19"/>
                    <a:gd name="T83" fmla="*/ 7 h 14"/>
                    <a:gd name="T84" fmla="*/ 12 w 19"/>
                    <a:gd name="T85" fmla="*/ 7 h 14"/>
                    <a:gd name="T86" fmla="*/ 13 w 19"/>
                    <a:gd name="T87" fmla="*/ 7 h 14"/>
                    <a:gd name="T88" fmla="*/ 12 w 19"/>
                    <a:gd name="T89" fmla="*/ 7 h 14"/>
                    <a:gd name="T90" fmla="*/ 12 w 19"/>
                    <a:gd name="T91" fmla="*/ 7 h 14"/>
                    <a:gd name="T92" fmla="*/ 13 w 19"/>
                    <a:gd name="T93" fmla="*/ 7 h 14"/>
                    <a:gd name="T94" fmla="*/ 11 w 19"/>
                    <a:gd name="T95" fmla="*/ 6 h 14"/>
                    <a:gd name="T96" fmla="*/ 12 w 19"/>
                    <a:gd name="T97" fmla="*/ 7 h 14"/>
                    <a:gd name="T98" fmla="*/ 11 w 19"/>
                    <a:gd name="T99" fmla="*/ 6 h 14"/>
                    <a:gd name="T100" fmla="*/ 11 w 19"/>
                    <a:gd name="T101" fmla="*/ 6 h 14"/>
                    <a:gd name="T102" fmla="*/ 12 w 19"/>
                    <a:gd name="T103" fmla="*/ 6 h 14"/>
                    <a:gd name="T104" fmla="*/ 0 w 19"/>
                    <a:gd name="T105" fmla="*/ 3 h 14"/>
                    <a:gd name="T106" fmla="*/ 5 w 19"/>
                    <a:gd name="T107" fmla="*/ 6 h 14"/>
                    <a:gd name="T108" fmla="*/ 2 w 19"/>
                    <a:gd name="T109" fmla="*/ 4 h 14"/>
                    <a:gd name="T110" fmla="*/ 0 w 19"/>
                    <a:gd name="T111" fmla="*/ 3 h 14"/>
                    <a:gd name="T112" fmla="*/ 0 w 19"/>
                    <a:gd name="T113" fmla="*/ 3 h 14"/>
                    <a:gd name="T114" fmla="*/ 0 w 19"/>
                    <a:gd name="T115" fmla="*/ 3 h 14"/>
                    <a:gd name="T116" fmla="*/ 7 w 19"/>
                    <a:gd name="T117" fmla="*/ 3 h 14"/>
                    <a:gd name="T118" fmla="*/ 6 w 19"/>
                    <a:gd name="T119" fmla="*/ 3 h 14"/>
                    <a:gd name="T120" fmla="*/ 2 w 19"/>
                    <a:gd name="T121" fmla="*/ 0 h 14"/>
                    <a:gd name="T122" fmla="*/ 7 w 19"/>
                    <a:gd name="T123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9" h="14">
                      <a:moveTo>
                        <a:pt x="15" y="12"/>
                      </a:move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6" y="13"/>
                        <a:pt x="16" y="13"/>
                        <a:pt x="17" y="14"/>
                      </a:cubicBezTo>
                      <a:cubicBezTo>
                        <a:pt x="17" y="14"/>
                        <a:pt x="17" y="13"/>
                        <a:pt x="17" y="13"/>
                      </a:cubicBezTo>
                      <a:cubicBezTo>
                        <a:pt x="17" y="13"/>
                        <a:pt x="16" y="13"/>
                        <a:pt x="15" y="12"/>
                      </a:cubicBezTo>
                      <a:moveTo>
                        <a:pt x="15" y="12"/>
                      </a:moveTo>
                      <a:cubicBezTo>
                        <a:pt x="15" y="12"/>
                        <a:pt x="15" y="12"/>
                        <a:pt x="14" y="12"/>
                      </a:cubicBezTo>
                      <a:cubicBezTo>
                        <a:pt x="15" y="12"/>
                        <a:pt x="15" y="12"/>
                        <a:pt x="15" y="13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moveTo>
                        <a:pt x="14" y="11"/>
                      </a:moveTo>
                      <a:cubicBezTo>
                        <a:pt x="14" y="11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1"/>
                        <a:pt x="14" y="11"/>
                      </a:cubicBezTo>
                      <a:moveTo>
                        <a:pt x="13" y="11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moveTo>
                        <a:pt x="12" y="10"/>
                      </a:moveTo>
                      <a:cubicBezTo>
                        <a:pt x="12" y="10"/>
                        <a:pt x="12" y="10"/>
                        <a:pt x="11" y="10"/>
                      </a:cubicBez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moveTo>
                        <a:pt x="11" y="9"/>
                      </a:move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9"/>
                      </a:cubicBezTo>
                      <a:moveTo>
                        <a:pt x="17" y="9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8" y="10"/>
                        <a:pt x="18" y="10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8" y="10"/>
                        <a:pt x="18" y="10"/>
                        <a:pt x="17" y="9"/>
                      </a:cubicBezTo>
                      <a:moveTo>
                        <a:pt x="17" y="9"/>
                      </a:move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8" y="10"/>
                        <a:pt x="18" y="10"/>
                        <a:pt x="17" y="9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7" y="9"/>
                        <a:pt x="17" y="10"/>
                      </a:cubicBezTo>
                      <a:cubicBezTo>
                        <a:pt x="17" y="10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6" y="9"/>
                      </a:cubicBezTo>
                      <a:moveTo>
                        <a:pt x="10" y="9"/>
                      </a:move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10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6" y="9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5" y="9"/>
                      </a:cubicBezTo>
                      <a:moveTo>
                        <a:pt x="16" y="8"/>
                      </a:move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8"/>
                        <a:pt x="16" y="8"/>
                      </a:cubicBezTo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moveTo>
                        <a:pt x="14" y="7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4" y="7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8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3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2" y="7"/>
                      </a:cubicBezTo>
                      <a:moveTo>
                        <a:pt x="13" y="6"/>
                      </a:moveTo>
                      <a:cubicBezTo>
                        <a:pt x="13" y="6"/>
                        <a:pt x="13" y="7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6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2" y="6"/>
                        <a:pt x="12" y="6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moveTo>
                        <a:pt x="12" y="6"/>
                      </a:move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3" y="5"/>
                        <a:pt x="2" y="4"/>
                      </a:cubicBezTo>
                      <a:cubicBezTo>
                        <a:pt x="2" y="4"/>
                        <a:pt x="1" y="4"/>
                        <a:pt x="0" y="3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1" name="Freeform 10094"/>
                <p:cNvSpPr>
                  <a:spLocks noEditPoints="1"/>
                </p:cNvSpPr>
                <p:nvPr/>
              </p:nvSpPr>
              <p:spPr bwMode="auto">
                <a:xfrm>
                  <a:off x="-101" y="3481"/>
                  <a:ext cx="42" cy="28"/>
                </a:xfrm>
                <a:custGeom>
                  <a:avLst/>
                  <a:gdLst>
                    <a:gd name="T0" fmla="*/ 15 w 18"/>
                    <a:gd name="T1" fmla="*/ 10 h 12"/>
                    <a:gd name="T2" fmla="*/ 17 w 18"/>
                    <a:gd name="T3" fmla="*/ 11 h 12"/>
                    <a:gd name="T4" fmla="*/ 14 w 18"/>
                    <a:gd name="T5" fmla="*/ 10 h 12"/>
                    <a:gd name="T6" fmla="*/ 15 w 18"/>
                    <a:gd name="T7" fmla="*/ 10 h 12"/>
                    <a:gd name="T8" fmla="*/ 14 w 18"/>
                    <a:gd name="T9" fmla="*/ 10 h 12"/>
                    <a:gd name="T10" fmla="*/ 13 w 18"/>
                    <a:gd name="T11" fmla="*/ 10 h 12"/>
                    <a:gd name="T12" fmla="*/ 14 w 18"/>
                    <a:gd name="T13" fmla="*/ 10 h 12"/>
                    <a:gd name="T14" fmla="*/ 16 w 18"/>
                    <a:gd name="T15" fmla="*/ 9 h 12"/>
                    <a:gd name="T16" fmla="*/ 17 w 18"/>
                    <a:gd name="T17" fmla="*/ 11 h 12"/>
                    <a:gd name="T18" fmla="*/ 16 w 18"/>
                    <a:gd name="T19" fmla="*/ 9 h 12"/>
                    <a:gd name="T20" fmla="*/ 16 w 18"/>
                    <a:gd name="T21" fmla="*/ 9 h 12"/>
                    <a:gd name="T22" fmla="*/ 18 w 18"/>
                    <a:gd name="T23" fmla="*/ 10 h 12"/>
                    <a:gd name="T24" fmla="*/ 12 w 18"/>
                    <a:gd name="T25" fmla="*/ 9 h 12"/>
                    <a:gd name="T26" fmla="*/ 13 w 18"/>
                    <a:gd name="T27" fmla="*/ 9 h 12"/>
                    <a:gd name="T28" fmla="*/ 12 w 18"/>
                    <a:gd name="T29" fmla="*/ 9 h 12"/>
                    <a:gd name="T30" fmla="*/ 15 w 18"/>
                    <a:gd name="T31" fmla="*/ 9 h 12"/>
                    <a:gd name="T32" fmla="*/ 16 w 18"/>
                    <a:gd name="T33" fmla="*/ 9 h 12"/>
                    <a:gd name="T34" fmla="*/ 15 w 18"/>
                    <a:gd name="T35" fmla="*/ 8 h 12"/>
                    <a:gd name="T36" fmla="*/ 16 w 18"/>
                    <a:gd name="T37" fmla="*/ 9 h 12"/>
                    <a:gd name="T38" fmla="*/ 15 w 18"/>
                    <a:gd name="T39" fmla="*/ 8 h 12"/>
                    <a:gd name="T40" fmla="*/ 11 w 18"/>
                    <a:gd name="T41" fmla="*/ 8 h 12"/>
                    <a:gd name="T42" fmla="*/ 12 w 18"/>
                    <a:gd name="T43" fmla="*/ 8 h 12"/>
                    <a:gd name="T44" fmla="*/ 14 w 18"/>
                    <a:gd name="T45" fmla="*/ 8 h 12"/>
                    <a:gd name="T46" fmla="*/ 14 w 18"/>
                    <a:gd name="T47" fmla="*/ 9 h 12"/>
                    <a:gd name="T48" fmla="*/ 15 w 18"/>
                    <a:gd name="T49" fmla="*/ 8 h 12"/>
                    <a:gd name="T50" fmla="*/ 14 w 18"/>
                    <a:gd name="T51" fmla="*/ 8 h 12"/>
                    <a:gd name="T52" fmla="*/ 15 w 18"/>
                    <a:gd name="T53" fmla="*/ 8 h 12"/>
                    <a:gd name="T54" fmla="*/ 15 w 18"/>
                    <a:gd name="T55" fmla="*/ 8 h 12"/>
                    <a:gd name="T56" fmla="*/ 10 w 18"/>
                    <a:gd name="T57" fmla="*/ 8 h 12"/>
                    <a:gd name="T58" fmla="*/ 11 w 18"/>
                    <a:gd name="T59" fmla="*/ 8 h 12"/>
                    <a:gd name="T60" fmla="*/ 10 w 18"/>
                    <a:gd name="T61" fmla="*/ 8 h 12"/>
                    <a:gd name="T62" fmla="*/ 13 w 18"/>
                    <a:gd name="T63" fmla="*/ 8 h 12"/>
                    <a:gd name="T64" fmla="*/ 14 w 18"/>
                    <a:gd name="T65" fmla="*/ 8 h 12"/>
                    <a:gd name="T66" fmla="*/ 13 w 18"/>
                    <a:gd name="T67" fmla="*/ 7 h 12"/>
                    <a:gd name="T68" fmla="*/ 14 w 18"/>
                    <a:gd name="T69" fmla="*/ 8 h 12"/>
                    <a:gd name="T70" fmla="*/ 13 w 18"/>
                    <a:gd name="T71" fmla="*/ 7 h 12"/>
                    <a:gd name="T72" fmla="*/ 9 w 18"/>
                    <a:gd name="T73" fmla="*/ 7 h 12"/>
                    <a:gd name="T74" fmla="*/ 10 w 18"/>
                    <a:gd name="T75" fmla="*/ 7 h 12"/>
                    <a:gd name="T76" fmla="*/ 12 w 18"/>
                    <a:gd name="T77" fmla="*/ 7 h 12"/>
                    <a:gd name="T78" fmla="*/ 12 w 18"/>
                    <a:gd name="T79" fmla="*/ 8 h 12"/>
                    <a:gd name="T80" fmla="*/ 12 w 18"/>
                    <a:gd name="T81" fmla="*/ 7 h 12"/>
                    <a:gd name="T82" fmla="*/ 12 w 18"/>
                    <a:gd name="T83" fmla="*/ 7 h 12"/>
                    <a:gd name="T84" fmla="*/ 13 w 18"/>
                    <a:gd name="T85" fmla="*/ 7 h 12"/>
                    <a:gd name="T86" fmla="*/ 11 w 18"/>
                    <a:gd name="T87" fmla="*/ 6 h 12"/>
                    <a:gd name="T88" fmla="*/ 11 w 18"/>
                    <a:gd name="T89" fmla="*/ 7 h 12"/>
                    <a:gd name="T90" fmla="*/ 11 w 18"/>
                    <a:gd name="T91" fmla="*/ 6 h 12"/>
                    <a:gd name="T92" fmla="*/ 11 w 18"/>
                    <a:gd name="T93" fmla="*/ 6 h 12"/>
                    <a:gd name="T94" fmla="*/ 12 w 18"/>
                    <a:gd name="T95" fmla="*/ 6 h 12"/>
                    <a:gd name="T96" fmla="*/ 10 w 18"/>
                    <a:gd name="T97" fmla="*/ 6 h 12"/>
                    <a:gd name="T98" fmla="*/ 10 w 18"/>
                    <a:gd name="T99" fmla="*/ 7 h 12"/>
                    <a:gd name="T100" fmla="*/ 10 w 18"/>
                    <a:gd name="T101" fmla="*/ 6 h 12"/>
                    <a:gd name="T102" fmla="*/ 10 w 18"/>
                    <a:gd name="T103" fmla="*/ 6 h 12"/>
                    <a:gd name="T104" fmla="*/ 11 w 18"/>
                    <a:gd name="T105" fmla="*/ 6 h 12"/>
                    <a:gd name="T106" fmla="*/ 0 w 18"/>
                    <a:gd name="T107" fmla="*/ 1 h 12"/>
                    <a:gd name="T108" fmla="*/ 4 w 18"/>
                    <a:gd name="T109" fmla="*/ 4 h 12"/>
                    <a:gd name="T110" fmla="*/ 5 w 18"/>
                    <a:gd name="T111" fmla="*/ 4 h 12"/>
                    <a:gd name="T112" fmla="*/ 1 w 18"/>
                    <a:gd name="T113" fmla="*/ 0 h 12"/>
                    <a:gd name="T114" fmla="*/ 5 w 18"/>
                    <a:gd name="T115" fmla="*/ 4 h 12"/>
                    <a:gd name="T116" fmla="*/ 1 w 18"/>
                    <a:gd name="T1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8" h="12">
                      <a:moveTo>
                        <a:pt x="1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6" y="11"/>
                        <a:pt x="16" y="11"/>
                        <a:pt x="17" y="12"/>
                      </a:cubicBezTo>
                      <a:cubicBezTo>
                        <a:pt x="17" y="12"/>
                        <a:pt x="17" y="12"/>
                        <a:pt x="17" y="11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moveTo>
                        <a:pt x="14" y="9"/>
                      </a:moveTo>
                      <a:cubicBezTo>
                        <a:pt x="14" y="9"/>
                        <a:pt x="13" y="9"/>
                        <a:pt x="13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16" y="9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6" y="10"/>
                        <a:pt x="17" y="11"/>
                        <a:pt x="17" y="11"/>
                      </a:cubicBezTo>
                      <a:cubicBezTo>
                        <a:pt x="17" y="11"/>
                        <a:pt x="18" y="10"/>
                        <a:pt x="18" y="10"/>
                      </a:cubicBezTo>
                      <a:cubicBezTo>
                        <a:pt x="17" y="10"/>
                        <a:pt x="17" y="9"/>
                        <a:pt x="16" y="9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7" y="9"/>
                        <a:pt x="17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7" y="10"/>
                        <a:pt x="17" y="9"/>
                        <a:pt x="16" y="9"/>
                      </a:cubicBezTo>
                      <a:moveTo>
                        <a:pt x="12" y="9"/>
                      </a:move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6" y="9"/>
                        <a:pt x="16" y="9"/>
                      </a:cubicBezTo>
                      <a:cubicBezTo>
                        <a:pt x="16" y="9"/>
                        <a:pt x="15" y="9"/>
                        <a:pt x="15" y="9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9"/>
                      </a:cubicBezTo>
                      <a:cubicBezTo>
                        <a:pt x="15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5" y="8"/>
                        <a:pt x="15" y="8"/>
                      </a:cubicBezTo>
                      <a:moveTo>
                        <a:pt x="11" y="8"/>
                      </a:move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moveTo>
                        <a:pt x="14" y="8"/>
                      </a:moveTo>
                      <a:cubicBezTo>
                        <a:pt x="14" y="8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4" y="8"/>
                      </a:cubicBezTo>
                      <a:moveTo>
                        <a:pt x="10" y="8"/>
                      </a:move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moveTo>
                        <a:pt x="13" y="7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9"/>
                      </a:cubicBezTo>
                      <a:cubicBezTo>
                        <a:pt x="13" y="8"/>
                        <a:pt x="14" y="8"/>
                        <a:pt x="14" y="8"/>
                      </a:cubicBezTo>
                      <a:cubicBezTo>
                        <a:pt x="14" y="8"/>
                        <a:pt x="13" y="7"/>
                        <a:pt x="13" y="7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7"/>
                        <a:pt x="13" y="7"/>
                        <a:pt x="13" y="7"/>
                      </a:cubicBezTo>
                      <a:moveTo>
                        <a:pt x="9" y="7"/>
                      </a:move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7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moveTo>
                        <a:pt x="11" y="6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2" y="7"/>
                        <a:pt x="12" y="7"/>
                      </a:cubicBezTo>
                      <a:cubicBezTo>
                        <a:pt x="12" y="7"/>
                        <a:pt x="11" y="6"/>
                        <a:pt x="11" y="6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7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moveTo>
                        <a:pt x="10" y="5"/>
                      </a:moveTo>
                      <a:cubicBezTo>
                        <a:pt x="10" y="5"/>
                        <a:pt x="10" y="6"/>
                        <a:pt x="10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5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3"/>
                        <a:pt x="4" y="4"/>
                      </a:cubicBezTo>
                      <a:cubicBezTo>
                        <a:pt x="4" y="4"/>
                        <a:pt x="4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2" y="2"/>
                        <a:pt x="3" y="3"/>
                        <a:pt x="5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4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2" name="Freeform 10095"/>
                <p:cNvSpPr>
                  <a:spLocks noEditPoints="1"/>
                </p:cNvSpPr>
                <p:nvPr/>
              </p:nvSpPr>
              <p:spPr bwMode="auto">
                <a:xfrm>
                  <a:off x="-89" y="3462"/>
                  <a:ext cx="42" cy="26"/>
                </a:xfrm>
                <a:custGeom>
                  <a:avLst/>
                  <a:gdLst>
                    <a:gd name="T0" fmla="*/ 15 w 18"/>
                    <a:gd name="T1" fmla="*/ 10 h 11"/>
                    <a:gd name="T2" fmla="*/ 17 w 18"/>
                    <a:gd name="T3" fmla="*/ 11 h 11"/>
                    <a:gd name="T4" fmla="*/ 15 w 18"/>
                    <a:gd name="T5" fmla="*/ 10 h 11"/>
                    <a:gd name="T6" fmla="*/ 15 w 18"/>
                    <a:gd name="T7" fmla="*/ 10 h 11"/>
                    <a:gd name="T8" fmla="*/ 15 w 18"/>
                    <a:gd name="T9" fmla="*/ 10 h 11"/>
                    <a:gd name="T10" fmla="*/ 16 w 18"/>
                    <a:gd name="T11" fmla="*/ 9 h 11"/>
                    <a:gd name="T12" fmla="*/ 18 w 18"/>
                    <a:gd name="T13" fmla="*/ 10 h 11"/>
                    <a:gd name="T14" fmla="*/ 16 w 18"/>
                    <a:gd name="T15" fmla="*/ 9 h 11"/>
                    <a:gd name="T16" fmla="*/ 16 w 18"/>
                    <a:gd name="T17" fmla="*/ 9 h 11"/>
                    <a:gd name="T18" fmla="*/ 16 w 18"/>
                    <a:gd name="T19" fmla="*/ 9 h 11"/>
                    <a:gd name="T20" fmla="*/ 14 w 18"/>
                    <a:gd name="T21" fmla="*/ 9 h 11"/>
                    <a:gd name="T22" fmla="*/ 15 w 18"/>
                    <a:gd name="T23" fmla="*/ 9 h 11"/>
                    <a:gd name="T24" fmla="*/ 15 w 18"/>
                    <a:gd name="T25" fmla="*/ 9 h 11"/>
                    <a:gd name="T26" fmla="*/ 15 w 18"/>
                    <a:gd name="T27" fmla="*/ 9 h 11"/>
                    <a:gd name="T28" fmla="*/ 15 w 18"/>
                    <a:gd name="T29" fmla="*/ 9 h 11"/>
                    <a:gd name="T30" fmla="*/ 14 w 18"/>
                    <a:gd name="T31" fmla="*/ 9 h 11"/>
                    <a:gd name="T32" fmla="*/ 14 w 18"/>
                    <a:gd name="T33" fmla="*/ 9 h 11"/>
                    <a:gd name="T34" fmla="*/ 14 w 18"/>
                    <a:gd name="T35" fmla="*/ 9 h 11"/>
                    <a:gd name="T36" fmla="*/ 14 w 18"/>
                    <a:gd name="T37" fmla="*/ 8 h 11"/>
                    <a:gd name="T38" fmla="*/ 14 w 18"/>
                    <a:gd name="T39" fmla="*/ 8 h 11"/>
                    <a:gd name="T40" fmla="*/ 13 w 18"/>
                    <a:gd name="T41" fmla="*/ 8 h 11"/>
                    <a:gd name="T42" fmla="*/ 13 w 18"/>
                    <a:gd name="T43" fmla="*/ 9 h 11"/>
                    <a:gd name="T44" fmla="*/ 13 w 18"/>
                    <a:gd name="T45" fmla="*/ 8 h 11"/>
                    <a:gd name="T46" fmla="*/ 13 w 18"/>
                    <a:gd name="T47" fmla="*/ 8 h 11"/>
                    <a:gd name="T48" fmla="*/ 14 w 18"/>
                    <a:gd name="T49" fmla="*/ 8 h 11"/>
                    <a:gd name="T50" fmla="*/ 12 w 18"/>
                    <a:gd name="T51" fmla="*/ 7 h 11"/>
                    <a:gd name="T52" fmla="*/ 12 w 18"/>
                    <a:gd name="T53" fmla="*/ 8 h 11"/>
                    <a:gd name="T54" fmla="*/ 12 w 18"/>
                    <a:gd name="T55" fmla="*/ 7 h 11"/>
                    <a:gd name="T56" fmla="*/ 12 w 18"/>
                    <a:gd name="T57" fmla="*/ 7 h 11"/>
                    <a:gd name="T58" fmla="*/ 12 w 18"/>
                    <a:gd name="T59" fmla="*/ 7 h 11"/>
                    <a:gd name="T60" fmla="*/ 11 w 18"/>
                    <a:gd name="T61" fmla="*/ 7 h 11"/>
                    <a:gd name="T62" fmla="*/ 11 w 18"/>
                    <a:gd name="T63" fmla="*/ 7 h 11"/>
                    <a:gd name="T64" fmla="*/ 11 w 18"/>
                    <a:gd name="T65" fmla="*/ 7 h 11"/>
                    <a:gd name="T66" fmla="*/ 11 w 18"/>
                    <a:gd name="T67" fmla="*/ 7 h 11"/>
                    <a:gd name="T68" fmla="*/ 12 w 18"/>
                    <a:gd name="T69" fmla="*/ 7 h 11"/>
                    <a:gd name="T70" fmla="*/ 10 w 18"/>
                    <a:gd name="T71" fmla="*/ 6 h 11"/>
                    <a:gd name="T72" fmla="*/ 10 w 18"/>
                    <a:gd name="T73" fmla="*/ 7 h 11"/>
                    <a:gd name="T74" fmla="*/ 10 w 18"/>
                    <a:gd name="T75" fmla="*/ 6 h 11"/>
                    <a:gd name="T76" fmla="*/ 10 w 18"/>
                    <a:gd name="T77" fmla="*/ 6 h 11"/>
                    <a:gd name="T78" fmla="*/ 11 w 18"/>
                    <a:gd name="T79" fmla="*/ 6 h 11"/>
                    <a:gd name="T80" fmla="*/ 0 w 18"/>
                    <a:gd name="T81" fmla="*/ 0 h 11"/>
                    <a:gd name="T82" fmla="*/ 5 w 18"/>
                    <a:gd name="T83" fmla="*/ 4 h 11"/>
                    <a:gd name="T84" fmla="*/ 2 w 18"/>
                    <a:gd name="T85" fmla="*/ 1 h 11"/>
                    <a:gd name="T86" fmla="*/ 0 w 18"/>
                    <a:gd name="T87" fmla="*/ 0 h 11"/>
                    <a:gd name="T88" fmla="*/ 2 w 18"/>
                    <a:gd name="T89" fmla="*/ 1 h 11"/>
                    <a:gd name="T90" fmla="*/ 5 w 18"/>
                    <a:gd name="T91" fmla="*/ 3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8" h="11">
                      <a:moveTo>
                        <a:pt x="16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6" y="10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0"/>
                        <a:pt x="16" y="10"/>
                        <a:pt x="16" y="10"/>
                      </a:cubicBezTo>
                      <a:moveTo>
                        <a:pt x="1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8" y="10"/>
                      </a:cubicBezTo>
                      <a:cubicBezTo>
                        <a:pt x="17" y="10"/>
                        <a:pt x="16" y="10"/>
                        <a:pt x="16" y="9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10"/>
                        <a:pt x="15" y="10"/>
                        <a:pt x="15" y="10"/>
                      </a:cubicBezTo>
                      <a:cubicBezTo>
                        <a:pt x="15" y="10"/>
                        <a:pt x="15" y="10"/>
                        <a:pt x="15" y="9"/>
                      </a:cubicBezTo>
                      <a:cubicBezTo>
                        <a:pt x="15" y="9"/>
                        <a:pt x="15" y="9"/>
                        <a:pt x="14" y="9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moveTo>
                        <a:pt x="14" y="8"/>
                      </a:move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moveTo>
                        <a:pt x="13" y="8"/>
                      </a:move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3" y="8"/>
                        <a:pt x="13" y="8"/>
                        <a:pt x="13" y="9"/>
                      </a:cubicBezTo>
                      <a:cubicBezTo>
                        <a:pt x="13" y="9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moveTo>
                        <a:pt x="13" y="7"/>
                      </a:moveTo>
                      <a:cubicBezTo>
                        <a:pt x="13" y="7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4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2" y="7"/>
                        <a:pt x="12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moveTo>
                        <a:pt x="11" y="7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moveTo>
                        <a:pt x="11" y="6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1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2"/>
                        <a:pt x="3" y="3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4" y="2"/>
                        <a:pt x="3" y="2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3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3" name="Freeform 10096"/>
                <p:cNvSpPr>
                  <a:spLocks noEditPoints="1"/>
                </p:cNvSpPr>
                <p:nvPr/>
              </p:nvSpPr>
              <p:spPr bwMode="auto">
                <a:xfrm>
                  <a:off x="-172" y="3594"/>
                  <a:ext cx="42" cy="33"/>
                </a:xfrm>
                <a:custGeom>
                  <a:avLst/>
                  <a:gdLst>
                    <a:gd name="T0" fmla="*/ 15 w 18"/>
                    <a:gd name="T1" fmla="*/ 11 h 14"/>
                    <a:gd name="T2" fmla="*/ 14 w 18"/>
                    <a:gd name="T3" fmla="*/ 12 h 14"/>
                    <a:gd name="T4" fmla="*/ 17 w 18"/>
                    <a:gd name="T5" fmla="*/ 14 h 14"/>
                    <a:gd name="T6" fmla="*/ 18 w 18"/>
                    <a:gd name="T7" fmla="*/ 13 h 14"/>
                    <a:gd name="T8" fmla="*/ 15 w 18"/>
                    <a:gd name="T9" fmla="*/ 11 h 14"/>
                    <a:gd name="T10" fmla="*/ 14 w 18"/>
                    <a:gd name="T11" fmla="*/ 11 h 14"/>
                    <a:gd name="T12" fmla="*/ 13 w 18"/>
                    <a:gd name="T13" fmla="*/ 11 h 14"/>
                    <a:gd name="T14" fmla="*/ 14 w 18"/>
                    <a:gd name="T15" fmla="*/ 12 h 14"/>
                    <a:gd name="T16" fmla="*/ 14 w 18"/>
                    <a:gd name="T17" fmla="*/ 11 h 14"/>
                    <a:gd name="T18" fmla="*/ 14 w 18"/>
                    <a:gd name="T19" fmla="*/ 11 h 14"/>
                    <a:gd name="T20" fmla="*/ 13 w 18"/>
                    <a:gd name="T21" fmla="*/ 11 h 14"/>
                    <a:gd name="T22" fmla="*/ 13 w 18"/>
                    <a:gd name="T23" fmla="*/ 11 h 14"/>
                    <a:gd name="T24" fmla="*/ 13 w 18"/>
                    <a:gd name="T25" fmla="*/ 11 h 14"/>
                    <a:gd name="T26" fmla="*/ 14 w 18"/>
                    <a:gd name="T27" fmla="*/ 11 h 14"/>
                    <a:gd name="T28" fmla="*/ 13 w 18"/>
                    <a:gd name="T29" fmla="*/ 11 h 14"/>
                    <a:gd name="T30" fmla="*/ 12 w 18"/>
                    <a:gd name="T31" fmla="*/ 10 h 14"/>
                    <a:gd name="T32" fmla="*/ 12 w 18"/>
                    <a:gd name="T33" fmla="*/ 11 h 14"/>
                    <a:gd name="T34" fmla="*/ 12 w 18"/>
                    <a:gd name="T35" fmla="*/ 11 h 14"/>
                    <a:gd name="T36" fmla="*/ 13 w 18"/>
                    <a:gd name="T37" fmla="*/ 10 h 14"/>
                    <a:gd name="T38" fmla="*/ 12 w 18"/>
                    <a:gd name="T39" fmla="*/ 10 h 14"/>
                    <a:gd name="T40" fmla="*/ 12 w 18"/>
                    <a:gd name="T41" fmla="*/ 10 h 14"/>
                    <a:gd name="T42" fmla="*/ 11 w 18"/>
                    <a:gd name="T43" fmla="*/ 10 h 14"/>
                    <a:gd name="T44" fmla="*/ 11 w 18"/>
                    <a:gd name="T45" fmla="*/ 10 h 14"/>
                    <a:gd name="T46" fmla="*/ 12 w 18"/>
                    <a:gd name="T47" fmla="*/ 10 h 14"/>
                    <a:gd name="T48" fmla="*/ 12 w 18"/>
                    <a:gd name="T49" fmla="*/ 10 h 14"/>
                    <a:gd name="T50" fmla="*/ 10 w 18"/>
                    <a:gd name="T51" fmla="*/ 8 h 14"/>
                    <a:gd name="T52" fmla="*/ 9 w 18"/>
                    <a:gd name="T53" fmla="*/ 9 h 14"/>
                    <a:gd name="T54" fmla="*/ 11 w 18"/>
                    <a:gd name="T55" fmla="*/ 10 h 14"/>
                    <a:gd name="T56" fmla="*/ 11 w 18"/>
                    <a:gd name="T57" fmla="*/ 9 h 14"/>
                    <a:gd name="T58" fmla="*/ 10 w 18"/>
                    <a:gd name="T59" fmla="*/ 8 h 14"/>
                    <a:gd name="T60" fmla="*/ 11 w 18"/>
                    <a:gd name="T61" fmla="*/ 5 h 14"/>
                    <a:gd name="T62" fmla="*/ 11 w 18"/>
                    <a:gd name="T63" fmla="*/ 5 h 14"/>
                    <a:gd name="T64" fmla="*/ 12 w 18"/>
                    <a:gd name="T65" fmla="*/ 6 h 14"/>
                    <a:gd name="T66" fmla="*/ 11 w 18"/>
                    <a:gd name="T67" fmla="*/ 5 h 14"/>
                    <a:gd name="T68" fmla="*/ 0 w 18"/>
                    <a:gd name="T69" fmla="*/ 3 h 14"/>
                    <a:gd name="T70" fmla="*/ 0 w 18"/>
                    <a:gd name="T71" fmla="*/ 3 h 14"/>
                    <a:gd name="T72" fmla="*/ 5 w 18"/>
                    <a:gd name="T73" fmla="*/ 6 h 14"/>
                    <a:gd name="T74" fmla="*/ 5 w 18"/>
                    <a:gd name="T75" fmla="*/ 6 h 14"/>
                    <a:gd name="T76" fmla="*/ 1 w 18"/>
                    <a:gd name="T77" fmla="*/ 3 h 14"/>
                    <a:gd name="T78" fmla="*/ 1 w 18"/>
                    <a:gd name="T79" fmla="*/ 3 h 14"/>
                    <a:gd name="T80" fmla="*/ 1 w 18"/>
                    <a:gd name="T81" fmla="*/ 3 h 14"/>
                    <a:gd name="T82" fmla="*/ 0 w 18"/>
                    <a:gd name="T83" fmla="*/ 3 h 14"/>
                    <a:gd name="T84" fmla="*/ 0 w 18"/>
                    <a:gd name="T85" fmla="*/ 3 h 14"/>
                    <a:gd name="T86" fmla="*/ 0 w 18"/>
                    <a:gd name="T87" fmla="*/ 3 h 14"/>
                    <a:gd name="T88" fmla="*/ 0 w 18"/>
                    <a:gd name="T89" fmla="*/ 3 h 14"/>
                    <a:gd name="T90" fmla="*/ 0 w 18"/>
                    <a:gd name="T91" fmla="*/ 3 h 14"/>
                    <a:gd name="T92" fmla="*/ 0 w 18"/>
                    <a:gd name="T93" fmla="*/ 3 h 14"/>
                    <a:gd name="T94" fmla="*/ 3 w 18"/>
                    <a:gd name="T95" fmla="*/ 0 h 14"/>
                    <a:gd name="T96" fmla="*/ 3 w 18"/>
                    <a:gd name="T97" fmla="*/ 0 h 14"/>
                    <a:gd name="T98" fmla="*/ 7 w 18"/>
                    <a:gd name="T99" fmla="*/ 3 h 14"/>
                    <a:gd name="T100" fmla="*/ 7 w 18"/>
                    <a:gd name="T101" fmla="*/ 3 h 14"/>
                    <a:gd name="T102" fmla="*/ 5 w 18"/>
                    <a:gd name="T103" fmla="*/ 1 h 14"/>
                    <a:gd name="T104" fmla="*/ 3 w 18"/>
                    <a:gd name="T105" fmla="*/ 0 h 14"/>
                    <a:gd name="T106" fmla="*/ 3 w 18"/>
                    <a:gd name="T107" fmla="*/ 0 h 14"/>
                    <a:gd name="T108" fmla="*/ 3 w 18"/>
                    <a:gd name="T109" fmla="*/ 0 h 14"/>
                    <a:gd name="T110" fmla="*/ 3 w 18"/>
                    <a:gd name="T111" fmla="*/ 0 h 14"/>
                    <a:gd name="T112" fmla="*/ 3 w 18"/>
                    <a:gd name="T1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8" h="14">
                      <a:moveTo>
                        <a:pt x="15" y="11"/>
                      </a:moveTo>
                      <a:cubicBezTo>
                        <a:pt x="15" y="12"/>
                        <a:pt x="15" y="12"/>
                        <a:pt x="14" y="12"/>
                      </a:cubicBezTo>
                      <a:cubicBezTo>
                        <a:pt x="15" y="13"/>
                        <a:pt x="16" y="13"/>
                        <a:pt x="17" y="14"/>
                      </a:cubicBezTo>
                      <a:cubicBezTo>
                        <a:pt x="17" y="14"/>
                        <a:pt x="17" y="13"/>
                        <a:pt x="18" y="13"/>
                      </a:cubicBezTo>
                      <a:cubicBezTo>
                        <a:pt x="17" y="13"/>
                        <a:pt x="16" y="12"/>
                        <a:pt x="15" y="11"/>
                      </a:cubicBezTo>
                      <a:moveTo>
                        <a:pt x="14" y="11"/>
                      </a:move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moveTo>
                        <a:pt x="13" y="11"/>
                      </a:move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3" y="11"/>
                        <a:pt x="13" y="11"/>
                        <a:pt x="14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moveTo>
                        <a:pt x="12" y="10"/>
                      </a:moveTo>
                      <a:cubicBezTo>
                        <a:pt x="12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3" y="11"/>
                        <a:pt x="13" y="11"/>
                        <a:pt x="13" y="10"/>
                      </a:cubicBezTo>
                      <a:cubicBezTo>
                        <a:pt x="13" y="10"/>
                        <a:pt x="13" y="10"/>
                        <a:pt x="12" y="10"/>
                      </a:cubicBezTo>
                      <a:moveTo>
                        <a:pt x="12" y="10"/>
                      </a:move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moveTo>
                        <a:pt x="10" y="8"/>
                      </a:move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9"/>
                        <a:pt x="10" y="10"/>
                        <a:pt x="11" y="10"/>
                      </a:cubicBezTo>
                      <a:cubicBezTo>
                        <a:pt x="11" y="10"/>
                        <a:pt x="11" y="9"/>
                        <a:pt x="11" y="9"/>
                      </a:cubicBezTo>
                      <a:cubicBezTo>
                        <a:pt x="11" y="9"/>
                        <a:pt x="10" y="9"/>
                        <a:pt x="10" y="8"/>
                      </a:cubicBezTo>
                      <a:moveTo>
                        <a:pt x="11" y="5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1" y="5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1"/>
                        <a:pt x="6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2"/>
                        <a:pt x="6" y="2"/>
                        <a:pt x="5" y="1"/>
                      </a:cubicBezTo>
                      <a:cubicBezTo>
                        <a:pt x="4" y="1"/>
                        <a:pt x="4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4" name="Freeform 10097"/>
                <p:cNvSpPr>
                  <a:spLocks noEditPoints="1"/>
                </p:cNvSpPr>
                <p:nvPr/>
              </p:nvSpPr>
              <p:spPr bwMode="auto">
                <a:xfrm>
                  <a:off x="-345" y="3887"/>
                  <a:ext cx="43" cy="28"/>
                </a:xfrm>
                <a:custGeom>
                  <a:avLst/>
                  <a:gdLst>
                    <a:gd name="T0" fmla="*/ 18 w 18"/>
                    <a:gd name="T1" fmla="*/ 11 h 12"/>
                    <a:gd name="T2" fmla="*/ 18 w 18"/>
                    <a:gd name="T3" fmla="*/ 11 h 12"/>
                    <a:gd name="T4" fmla="*/ 17 w 18"/>
                    <a:gd name="T5" fmla="*/ 11 h 12"/>
                    <a:gd name="T6" fmla="*/ 17 w 18"/>
                    <a:gd name="T7" fmla="*/ 11 h 12"/>
                    <a:gd name="T8" fmla="*/ 17 w 18"/>
                    <a:gd name="T9" fmla="*/ 11 h 12"/>
                    <a:gd name="T10" fmla="*/ 16 w 18"/>
                    <a:gd name="T11" fmla="*/ 12 h 12"/>
                    <a:gd name="T12" fmla="*/ 17 w 18"/>
                    <a:gd name="T13" fmla="*/ 12 h 12"/>
                    <a:gd name="T14" fmla="*/ 17 w 18"/>
                    <a:gd name="T15" fmla="*/ 11 h 12"/>
                    <a:gd name="T16" fmla="*/ 17 w 18"/>
                    <a:gd name="T17" fmla="*/ 11 h 12"/>
                    <a:gd name="T18" fmla="*/ 17 w 18"/>
                    <a:gd name="T19" fmla="*/ 11 h 12"/>
                    <a:gd name="T20" fmla="*/ 17 w 18"/>
                    <a:gd name="T21" fmla="*/ 10 h 12"/>
                    <a:gd name="T22" fmla="*/ 17 w 18"/>
                    <a:gd name="T23" fmla="*/ 11 h 12"/>
                    <a:gd name="T24" fmla="*/ 15 w 18"/>
                    <a:gd name="T25" fmla="*/ 10 h 12"/>
                    <a:gd name="T26" fmla="*/ 16 w 18"/>
                    <a:gd name="T27" fmla="*/ 10 h 12"/>
                    <a:gd name="T28" fmla="*/ 17 w 18"/>
                    <a:gd name="T29" fmla="*/ 10 h 12"/>
                    <a:gd name="T30" fmla="*/ 9 w 18"/>
                    <a:gd name="T31" fmla="*/ 9 h 12"/>
                    <a:gd name="T32" fmla="*/ 9 w 18"/>
                    <a:gd name="T33" fmla="*/ 9 h 12"/>
                    <a:gd name="T34" fmla="*/ 10 w 18"/>
                    <a:gd name="T35" fmla="*/ 9 h 12"/>
                    <a:gd name="T36" fmla="*/ 7 w 18"/>
                    <a:gd name="T37" fmla="*/ 8 h 12"/>
                    <a:gd name="T38" fmla="*/ 8 w 18"/>
                    <a:gd name="T39" fmla="*/ 8 h 12"/>
                    <a:gd name="T40" fmla="*/ 7 w 18"/>
                    <a:gd name="T41" fmla="*/ 8 h 12"/>
                    <a:gd name="T42" fmla="*/ 10 w 18"/>
                    <a:gd name="T43" fmla="*/ 7 h 12"/>
                    <a:gd name="T44" fmla="*/ 12 w 18"/>
                    <a:gd name="T45" fmla="*/ 7 h 12"/>
                    <a:gd name="T46" fmla="*/ 4 w 18"/>
                    <a:gd name="T47" fmla="*/ 6 h 12"/>
                    <a:gd name="T48" fmla="*/ 6 w 18"/>
                    <a:gd name="T49" fmla="*/ 7 h 12"/>
                    <a:gd name="T50" fmla="*/ 9 w 18"/>
                    <a:gd name="T51" fmla="*/ 5 h 12"/>
                    <a:gd name="T52" fmla="*/ 10 w 18"/>
                    <a:gd name="T53" fmla="*/ 6 h 12"/>
                    <a:gd name="T54" fmla="*/ 9 w 18"/>
                    <a:gd name="T55" fmla="*/ 5 h 12"/>
                    <a:gd name="T56" fmla="*/ 5 w 18"/>
                    <a:gd name="T57" fmla="*/ 4 h 12"/>
                    <a:gd name="T58" fmla="*/ 8 w 18"/>
                    <a:gd name="T59" fmla="*/ 5 h 12"/>
                    <a:gd name="T60" fmla="*/ 3 w 18"/>
                    <a:gd name="T61" fmla="*/ 2 h 12"/>
                    <a:gd name="T62" fmla="*/ 5 w 18"/>
                    <a:gd name="T63" fmla="*/ 3 h 12"/>
                    <a:gd name="T64" fmla="*/ 3 w 18"/>
                    <a:gd name="T65" fmla="*/ 2 h 12"/>
                    <a:gd name="T66" fmla="*/ 2 w 18"/>
                    <a:gd name="T67" fmla="*/ 1 h 12"/>
                    <a:gd name="T68" fmla="*/ 3 w 18"/>
                    <a:gd name="T69" fmla="*/ 2 h 12"/>
                    <a:gd name="T70" fmla="*/ 0 w 18"/>
                    <a:gd name="T71" fmla="*/ 0 h 12"/>
                    <a:gd name="T72" fmla="*/ 0 w 18"/>
                    <a:gd name="T73" fmla="*/ 1 h 12"/>
                    <a:gd name="T74" fmla="*/ 0 w 18"/>
                    <a:gd name="T7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8" h="12">
                      <a:moveTo>
                        <a:pt x="18" y="11"/>
                      </a:move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2"/>
                        <a:pt x="16" y="12"/>
                        <a:pt x="16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moveTo>
                        <a:pt x="17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moveTo>
                        <a:pt x="15" y="10"/>
                      </a:move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moveTo>
                        <a:pt x="9" y="9"/>
                      </a:move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moveTo>
                        <a:pt x="7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moveTo>
                        <a:pt x="4" y="6"/>
                      </a:move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6"/>
                        <a:pt x="9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4"/>
                      </a:cubicBezTo>
                      <a:cubicBezTo>
                        <a:pt x="6" y="4"/>
                        <a:pt x="7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5"/>
                        <a:pt x="6" y="4"/>
                        <a:pt x="5" y="3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4" y="3"/>
                        <a:pt x="3" y="2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2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5" name="Freeform 10098"/>
                <p:cNvSpPr>
                  <a:spLocks noEditPoints="1"/>
                </p:cNvSpPr>
                <p:nvPr/>
              </p:nvSpPr>
              <p:spPr bwMode="auto">
                <a:xfrm>
                  <a:off x="-302" y="3819"/>
                  <a:ext cx="45" cy="26"/>
                </a:xfrm>
                <a:custGeom>
                  <a:avLst/>
                  <a:gdLst>
                    <a:gd name="T0" fmla="*/ 16 w 19"/>
                    <a:gd name="T1" fmla="*/ 9 h 11"/>
                    <a:gd name="T2" fmla="*/ 19 w 19"/>
                    <a:gd name="T3" fmla="*/ 10 h 11"/>
                    <a:gd name="T4" fmla="*/ 16 w 19"/>
                    <a:gd name="T5" fmla="*/ 9 h 11"/>
                    <a:gd name="T6" fmla="*/ 15 w 19"/>
                    <a:gd name="T7" fmla="*/ 9 h 11"/>
                    <a:gd name="T8" fmla="*/ 18 w 19"/>
                    <a:gd name="T9" fmla="*/ 11 h 11"/>
                    <a:gd name="T10" fmla="*/ 18 w 19"/>
                    <a:gd name="T11" fmla="*/ 10 h 11"/>
                    <a:gd name="T12" fmla="*/ 15 w 19"/>
                    <a:gd name="T13" fmla="*/ 8 h 11"/>
                    <a:gd name="T14" fmla="*/ 16 w 19"/>
                    <a:gd name="T15" fmla="*/ 9 h 11"/>
                    <a:gd name="T16" fmla="*/ 12 w 19"/>
                    <a:gd name="T17" fmla="*/ 7 h 11"/>
                    <a:gd name="T18" fmla="*/ 13 w 19"/>
                    <a:gd name="T19" fmla="*/ 7 h 11"/>
                    <a:gd name="T20" fmla="*/ 12 w 19"/>
                    <a:gd name="T21" fmla="*/ 7 h 11"/>
                    <a:gd name="T22" fmla="*/ 12 w 19"/>
                    <a:gd name="T23" fmla="*/ 7 h 11"/>
                    <a:gd name="T24" fmla="*/ 13 w 19"/>
                    <a:gd name="T25" fmla="*/ 7 h 11"/>
                    <a:gd name="T26" fmla="*/ 10 w 19"/>
                    <a:gd name="T27" fmla="*/ 6 h 11"/>
                    <a:gd name="T28" fmla="*/ 11 w 19"/>
                    <a:gd name="T29" fmla="*/ 6 h 11"/>
                    <a:gd name="T30" fmla="*/ 10 w 19"/>
                    <a:gd name="T31" fmla="*/ 6 h 11"/>
                    <a:gd name="T32" fmla="*/ 10 w 19"/>
                    <a:gd name="T33" fmla="*/ 6 h 11"/>
                    <a:gd name="T34" fmla="*/ 11 w 19"/>
                    <a:gd name="T35" fmla="*/ 6 h 11"/>
                    <a:gd name="T36" fmla="*/ 8 w 19"/>
                    <a:gd name="T37" fmla="*/ 5 h 11"/>
                    <a:gd name="T38" fmla="*/ 9 w 19"/>
                    <a:gd name="T39" fmla="*/ 5 h 11"/>
                    <a:gd name="T40" fmla="*/ 8 w 19"/>
                    <a:gd name="T41" fmla="*/ 5 h 11"/>
                    <a:gd name="T42" fmla="*/ 8 w 19"/>
                    <a:gd name="T43" fmla="*/ 4 h 11"/>
                    <a:gd name="T44" fmla="*/ 10 w 19"/>
                    <a:gd name="T45" fmla="*/ 5 h 11"/>
                    <a:gd name="T46" fmla="*/ 2 w 19"/>
                    <a:gd name="T47" fmla="*/ 1 h 11"/>
                    <a:gd name="T48" fmla="*/ 6 w 19"/>
                    <a:gd name="T49" fmla="*/ 3 h 11"/>
                    <a:gd name="T50" fmla="*/ 2 w 19"/>
                    <a:gd name="T51" fmla="*/ 1 h 11"/>
                    <a:gd name="T52" fmla="*/ 2 w 19"/>
                    <a:gd name="T53" fmla="*/ 1 h 11"/>
                    <a:gd name="T54" fmla="*/ 6 w 19"/>
                    <a:gd name="T55" fmla="*/ 3 h 11"/>
                    <a:gd name="T56" fmla="*/ 0 w 19"/>
                    <a:gd name="T57" fmla="*/ 0 h 11"/>
                    <a:gd name="T58" fmla="*/ 2 w 19"/>
                    <a:gd name="T59" fmla="*/ 1 h 11"/>
                    <a:gd name="T60" fmla="*/ 0 w 19"/>
                    <a:gd name="T61" fmla="*/ 0 h 11"/>
                    <a:gd name="T62" fmla="*/ 0 w 19"/>
                    <a:gd name="T63" fmla="*/ 0 h 11"/>
                    <a:gd name="T64" fmla="*/ 2 w 19"/>
                    <a:gd name="T65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9" h="11"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7" y="9"/>
                        <a:pt x="18" y="10"/>
                        <a:pt x="19" y="10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8" y="10"/>
                        <a:pt x="17" y="9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moveTo>
                        <a:pt x="15" y="9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6" y="9"/>
                        <a:pt x="17" y="10"/>
                        <a:pt x="18" y="10"/>
                      </a:cubicBezTo>
                      <a:cubicBezTo>
                        <a:pt x="18" y="10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8" y="11"/>
                        <a:pt x="18" y="10"/>
                        <a:pt x="18" y="10"/>
                      </a:cubicBezTo>
                      <a:cubicBezTo>
                        <a:pt x="17" y="10"/>
                        <a:pt x="16" y="9"/>
                        <a:pt x="15" y="9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9"/>
                        <a:pt x="16" y="9"/>
                      </a:cubicBezTo>
                      <a:cubicBezTo>
                        <a:pt x="16" y="9"/>
                        <a:pt x="15" y="8"/>
                        <a:pt x="15" y="8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7"/>
                        <a:pt x="12" y="7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0" y="6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8" y="4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3" y="2"/>
                        <a:pt x="2" y="1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3" y="1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6" name="Freeform 10099"/>
                <p:cNvSpPr>
                  <a:spLocks noEditPoints="1"/>
                </p:cNvSpPr>
                <p:nvPr/>
              </p:nvSpPr>
              <p:spPr bwMode="auto">
                <a:xfrm>
                  <a:off x="-302" y="3821"/>
                  <a:ext cx="42" cy="26"/>
                </a:xfrm>
                <a:custGeom>
                  <a:avLst/>
                  <a:gdLst>
                    <a:gd name="T0" fmla="*/ 14 w 18"/>
                    <a:gd name="T1" fmla="*/ 9 h 11"/>
                    <a:gd name="T2" fmla="*/ 14 w 18"/>
                    <a:gd name="T3" fmla="*/ 9 h 11"/>
                    <a:gd name="T4" fmla="*/ 18 w 18"/>
                    <a:gd name="T5" fmla="*/ 11 h 11"/>
                    <a:gd name="T6" fmla="*/ 18 w 18"/>
                    <a:gd name="T7" fmla="*/ 11 h 11"/>
                    <a:gd name="T8" fmla="*/ 14 w 18"/>
                    <a:gd name="T9" fmla="*/ 9 h 11"/>
                    <a:gd name="T10" fmla="*/ 11 w 18"/>
                    <a:gd name="T11" fmla="*/ 7 h 11"/>
                    <a:gd name="T12" fmla="*/ 11 w 18"/>
                    <a:gd name="T13" fmla="*/ 7 h 11"/>
                    <a:gd name="T14" fmla="*/ 12 w 18"/>
                    <a:gd name="T15" fmla="*/ 7 h 11"/>
                    <a:gd name="T16" fmla="*/ 12 w 18"/>
                    <a:gd name="T17" fmla="*/ 7 h 11"/>
                    <a:gd name="T18" fmla="*/ 11 w 18"/>
                    <a:gd name="T19" fmla="*/ 7 h 11"/>
                    <a:gd name="T20" fmla="*/ 10 w 18"/>
                    <a:gd name="T21" fmla="*/ 6 h 11"/>
                    <a:gd name="T22" fmla="*/ 10 w 18"/>
                    <a:gd name="T23" fmla="*/ 6 h 11"/>
                    <a:gd name="T24" fmla="*/ 10 w 18"/>
                    <a:gd name="T25" fmla="*/ 6 h 11"/>
                    <a:gd name="T26" fmla="*/ 10 w 18"/>
                    <a:gd name="T27" fmla="*/ 6 h 11"/>
                    <a:gd name="T28" fmla="*/ 10 w 18"/>
                    <a:gd name="T29" fmla="*/ 6 h 11"/>
                    <a:gd name="T30" fmla="*/ 7 w 18"/>
                    <a:gd name="T31" fmla="*/ 4 h 11"/>
                    <a:gd name="T32" fmla="*/ 7 w 18"/>
                    <a:gd name="T33" fmla="*/ 4 h 11"/>
                    <a:gd name="T34" fmla="*/ 9 w 18"/>
                    <a:gd name="T35" fmla="*/ 5 h 11"/>
                    <a:gd name="T36" fmla="*/ 9 w 18"/>
                    <a:gd name="T37" fmla="*/ 5 h 11"/>
                    <a:gd name="T38" fmla="*/ 7 w 18"/>
                    <a:gd name="T39" fmla="*/ 4 h 11"/>
                    <a:gd name="T40" fmla="*/ 1 w 18"/>
                    <a:gd name="T41" fmla="*/ 1 h 11"/>
                    <a:gd name="T42" fmla="*/ 1 w 18"/>
                    <a:gd name="T43" fmla="*/ 1 h 11"/>
                    <a:gd name="T44" fmla="*/ 5 w 18"/>
                    <a:gd name="T45" fmla="*/ 3 h 11"/>
                    <a:gd name="T46" fmla="*/ 5 w 18"/>
                    <a:gd name="T47" fmla="*/ 3 h 11"/>
                    <a:gd name="T48" fmla="*/ 1 w 18"/>
                    <a:gd name="T49" fmla="*/ 1 h 11"/>
                    <a:gd name="T50" fmla="*/ 0 w 18"/>
                    <a:gd name="T51" fmla="*/ 0 h 11"/>
                    <a:gd name="T52" fmla="*/ 0 w 18"/>
                    <a:gd name="T53" fmla="*/ 0 h 11"/>
                    <a:gd name="T54" fmla="*/ 1 w 18"/>
                    <a:gd name="T55" fmla="*/ 1 h 11"/>
                    <a:gd name="T56" fmla="*/ 1 w 18"/>
                    <a:gd name="T57" fmla="*/ 1 h 11"/>
                    <a:gd name="T58" fmla="*/ 0 w 18"/>
                    <a:gd name="T59" fmla="*/ 0 h 11"/>
                    <a:gd name="T60" fmla="*/ 0 w 18"/>
                    <a:gd name="T61" fmla="*/ 0 h 11"/>
                    <a:gd name="T62" fmla="*/ 0 w 18"/>
                    <a:gd name="T63" fmla="*/ 0 h 11"/>
                    <a:gd name="T64" fmla="*/ 0 w 18"/>
                    <a:gd name="T65" fmla="*/ 0 h 11"/>
                    <a:gd name="T66" fmla="*/ 0 w 18"/>
                    <a:gd name="T67" fmla="*/ 0 h 11"/>
                    <a:gd name="T68" fmla="*/ 0 w 18"/>
                    <a:gd name="T6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11">
                      <a:moveTo>
                        <a:pt x="14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9"/>
                        <a:pt x="17" y="10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0"/>
                        <a:pt x="15" y="9"/>
                        <a:pt x="14" y="9"/>
                      </a:cubicBezTo>
                      <a:moveTo>
                        <a:pt x="11" y="7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1" y="7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7" y="4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3" y="1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3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7" name="Freeform 10100"/>
                <p:cNvSpPr>
                  <a:spLocks noEditPoints="1"/>
                </p:cNvSpPr>
                <p:nvPr/>
              </p:nvSpPr>
              <p:spPr bwMode="auto">
                <a:xfrm>
                  <a:off x="-286" y="3790"/>
                  <a:ext cx="45" cy="26"/>
                </a:xfrm>
                <a:custGeom>
                  <a:avLst/>
                  <a:gdLst>
                    <a:gd name="T0" fmla="*/ 16 w 19"/>
                    <a:gd name="T1" fmla="*/ 9 h 11"/>
                    <a:gd name="T2" fmla="*/ 16 w 19"/>
                    <a:gd name="T3" fmla="*/ 9 h 11"/>
                    <a:gd name="T4" fmla="*/ 19 w 19"/>
                    <a:gd name="T5" fmla="*/ 11 h 11"/>
                    <a:gd name="T6" fmla="*/ 19 w 19"/>
                    <a:gd name="T7" fmla="*/ 11 h 11"/>
                    <a:gd name="T8" fmla="*/ 16 w 19"/>
                    <a:gd name="T9" fmla="*/ 9 h 11"/>
                    <a:gd name="T10" fmla="*/ 15 w 19"/>
                    <a:gd name="T11" fmla="*/ 8 h 11"/>
                    <a:gd name="T12" fmla="*/ 15 w 19"/>
                    <a:gd name="T13" fmla="*/ 9 h 11"/>
                    <a:gd name="T14" fmla="*/ 15 w 19"/>
                    <a:gd name="T15" fmla="*/ 9 h 11"/>
                    <a:gd name="T16" fmla="*/ 15 w 19"/>
                    <a:gd name="T17" fmla="*/ 9 h 11"/>
                    <a:gd name="T18" fmla="*/ 15 w 19"/>
                    <a:gd name="T19" fmla="*/ 8 h 11"/>
                    <a:gd name="T20" fmla="*/ 12 w 19"/>
                    <a:gd name="T21" fmla="*/ 7 h 11"/>
                    <a:gd name="T22" fmla="*/ 12 w 19"/>
                    <a:gd name="T23" fmla="*/ 7 h 11"/>
                    <a:gd name="T24" fmla="*/ 13 w 19"/>
                    <a:gd name="T25" fmla="*/ 8 h 11"/>
                    <a:gd name="T26" fmla="*/ 13 w 19"/>
                    <a:gd name="T27" fmla="*/ 8 h 11"/>
                    <a:gd name="T28" fmla="*/ 12 w 19"/>
                    <a:gd name="T29" fmla="*/ 7 h 11"/>
                    <a:gd name="T30" fmla="*/ 11 w 19"/>
                    <a:gd name="T31" fmla="*/ 6 h 11"/>
                    <a:gd name="T32" fmla="*/ 11 w 19"/>
                    <a:gd name="T33" fmla="*/ 6 h 11"/>
                    <a:gd name="T34" fmla="*/ 12 w 19"/>
                    <a:gd name="T35" fmla="*/ 7 h 11"/>
                    <a:gd name="T36" fmla="*/ 12 w 19"/>
                    <a:gd name="T37" fmla="*/ 7 h 11"/>
                    <a:gd name="T38" fmla="*/ 11 w 19"/>
                    <a:gd name="T39" fmla="*/ 6 h 11"/>
                    <a:gd name="T40" fmla="*/ 8 w 19"/>
                    <a:gd name="T41" fmla="*/ 5 h 11"/>
                    <a:gd name="T42" fmla="*/ 8 w 19"/>
                    <a:gd name="T43" fmla="*/ 5 h 11"/>
                    <a:gd name="T44" fmla="*/ 10 w 19"/>
                    <a:gd name="T45" fmla="*/ 6 h 11"/>
                    <a:gd name="T46" fmla="*/ 10 w 19"/>
                    <a:gd name="T47" fmla="*/ 6 h 11"/>
                    <a:gd name="T48" fmla="*/ 8 w 19"/>
                    <a:gd name="T49" fmla="*/ 5 h 11"/>
                    <a:gd name="T50" fmla="*/ 0 w 19"/>
                    <a:gd name="T51" fmla="*/ 0 h 11"/>
                    <a:gd name="T52" fmla="*/ 0 w 19"/>
                    <a:gd name="T53" fmla="*/ 0 h 11"/>
                    <a:gd name="T54" fmla="*/ 5 w 19"/>
                    <a:gd name="T55" fmla="*/ 3 h 11"/>
                    <a:gd name="T56" fmla="*/ 5 w 19"/>
                    <a:gd name="T57" fmla="*/ 3 h 11"/>
                    <a:gd name="T58" fmla="*/ 0 w 19"/>
                    <a:gd name="T5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9" h="11"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7" y="10"/>
                        <a:pt x="18" y="10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8" y="10"/>
                        <a:pt x="17" y="9"/>
                        <a:pt x="16" y="9"/>
                      </a:cubicBezTo>
                      <a:moveTo>
                        <a:pt x="15" y="8"/>
                      </a:move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5" y="9"/>
                        <a:pt x="15" y="8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7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7"/>
                        <a:pt x="13" y="7"/>
                        <a:pt x="12" y="7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5"/>
                        <a:pt x="9" y="5"/>
                        <a:pt x="8" y="5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8" name="Freeform 10101"/>
                <p:cNvSpPr>
                  <a:spLocks noEditPoints="1"/>
                </p:cNvSpPr>
                <p:nvPr/>
              </p:nvSpPr>
              <p:spPr bwMode="auto">
                <a:xfrm>
                  <a:off x="-363" y="3528"/>
                  <a:ext cx="276" cy="390"/>
                </a:xfrm>
                <a:custGeom>
                  <a:avLst/>
                  <a:gdLst>
                    <a:gd name="T0" fmla="*/ 24 w 117"/>
                    <a:gd name="T1" fmla="*/ 163 h 165"/>
                    <a:gd name="T2" fmla="*/ 17 w 117"/>
                    <a:gd name="T3" fmla="*/ 161 h 165"/>
                    <a:gd name="T4" fmla="*/ 26 w 117"/>
                    <a:gd name="T5" fmla="*/ 163 h 165"/>
                    <a:gd name="T6" fmla="*/ 7 w 117"/>
                    <a:gd name="T7" fmla="*/ 160 h 165"/>
                    <a:gd name="T8" fmla="*/ 11 w 117"/>
                    <a:gd name="T9" fmla="*/ 160 h 165"/>
                    <a:gd name="T10" fmla="*/ 13 w 117"/>
                    <a:gd name="T11" fmla="*/ 156 h 165"/>
                    <a:gd name="T12" fmla="*/ 16 w 117"/>
                    <a:gd name="T13" fmla="*/ 157 h 165"/>
                    <a:gd name="T14" fmla="*/ 12 w 117"/>
                    <a:gd name="T15" fmla="*/ 153 h 165"/>
                    <a:gd name="T16" fmla="*/ 9 w 117"/>
                    <a:gd name="T17" fmla="*/ 151 h 165"/>
                    <a:gd name="T18" fmla="*/ 14 w 117"/>
                    <a:gd name="T19" fmla="*/ 149 h 165"/>
                    <a:gd name="T20" fmla="*/ 26 w 117"/>
                    <a:gd name="T21" fmla="*/ 146 h 165"/>
                    <a:gd name="T22" fmla="*/ 15 w 117"/>
                    <a:gd name="T23" fmla="*/ 142 h 165"/>
                    <a:gd name="T24" fmla="*/ 30 w 117"/>
                    <a:gd name="T25" fmla="*/ 137 h 165"/>
                    <a:gd name="T26" fmla="*/ 37 w 117"/>
                    <a:gd name="T27" fmla="*/ 146 h 165"/>
                    <a:gd name="T28" fmla="*/ 37 w 117"/>
                    <a:gd name="T29" fmla="*/ 131 h 165"/>
                    <a:gd name="T30" fmla="*/ 30 w 117"/>
                    <a:gd name="T31" fmla="*/ 134 h 165"/>
                    <a:gd name="T32" fmla="*/ 26 w 117"/>
                    <a:gd name="T33" fmla="*/ 125 h 165"/>
                    <a:gd name="T34" fmla="*/ 39 w 117"/>
                    <a:gd name="T35" fmla="*/ 125 h 165"/>
                    <a:gd name="T36" fmla="*/ 43 w 117"/>
                    <a:gd name="T37" fmla="*/ 123 h 165"/>
                    <a:gd name="T38" fmla="*/ 42 w 117"/>
                    <a:gd name="T39" fmla="*/ 122 h 165"/>
                    <a:gd name="T40" fmla="*/ 38 w 117"/>
                    <a:gd name="T41" fmla="*/ 121 h 165"/>
                    <a:gd name="T42" fmla="*/ 42 w 117"/>
                    <a:gd name="T43" fmla="*/ 120 h 165"/>
                    <a:gd name="T44" fmla="*/ 40 w 117"/>
                    <a:gd name="T45" fmla="*/ 120 h 165"/>
                    <a:gd name="T46" fmla="*/ 43 w 117"/>
                    <a:gd name="T47" fmla="*/ 117 h 165"/>
                    <a:gd name="T48" fmla="*/ 31 w 117"/>
                    <a:gd name="T49" fmla="*/ 116 h 165"/>
                    <a:gd name="T50" fmla="*/ 37 w 117"/>
                    <a:gd name="T51" fmla="*/ 116 h 165"/>
                    <a:gd name="T52" fmla="*/ 50 w 117"/>
                    <a:gd name="T53" fmla="*/ 115 h 165"/>
                    <a:gd name="T54" fmla="*/ 53 w 117"/>
                    <a:gd name="T55" fmla="*/ 109 h 165"/>
                    <a:gd name="T56" fmla="*/ 58 w 117"/>
                    <a:gd name="T57" fmla="*/ 111 h 165"/>
                    <a:gd name="T58" fmla="*/ 53 w 117"/>
                    <a:gd name="T59" fmla="*/ 102 h 165"/>
                    <a:gd name="T60" fmla="*/ 61 w 117"/>
                    <a:gd name="T61" fmla="*/ 106 h 165"/>
                    <a:gd name="T62" fmla="*/ 43 w 117"/>
                    <a:gd name="T63" fmla="*/ 96 h 165"/>
                    <a:gd name="T64" fmla="*/ 51 w 117"/>
                    <a:gd name="T65" fmla="*/ 101 h 165"/>
                    <a:gd name="T66" fmla="*/ 47 w 117"/>
                    <a:gd name="T67" fmla="*/ 89 h 165"/>
                    <a:gd name="T68" fmla="*/ 53 w 117"/>
                    <a:gd name="T69" fmla="*/ 89 h 165"/>
                    <a:gd name="T70" fmla="*/ 57 w 117"/>
                    <a:gd name="T71" fmla="*/ 82 h 165"/>
                    <a:gd name="T72" fmla="*/ 72 w 117"/>
                    <a:gd name="T73" fmla="*/ 71 h 165"/>
                    <a:gd name="T74" fmla="*/ 62 w 117"/>
                    <a:gd name="T75" fmla="*/ 64 h 165"/>
                    <a:gd name="T76" fmla="*/ 79 w 117"/>
                    <a:gd name="T77" fmla="*/ 62 h 165"/>
                    <a:gd name="T78" fmla="*/ 88 w 117"/>
                    <a:gd name="T79" fmla="*/ 53 h 165"/>
                    <a:gd name="T80" fmla="*/ 89 w 117"/>
                    <a:gd name="T81" fmla="*/ 52 h 165"/>
                    <a:gd name="T82" fmla="*/ 89 w 117"/>
                    <a:gd name="T83" fmla="*/ 47 h 165"/>
                    <a:gd name="T84" fmla="*/ 90 w 117"/>
                    <a:gd name="T85" fmla="*/ 46 h 165"/>
                    <a:gd name="T86" fmla="*/ 87 w 117"/>
                    <a:gd name="T87" fmla="*/ 42 h 165"/>
                    <a:gd name="T88" fmla="*/ 74 w 117"/>
                    <a:gd name="T89" fmla="*/ 42 h 165"/>
                    <a:gd name="T90" fmla="*/ 78 w 117"/>
                    <a:gd name="T91" fmla="*/ 37 h 165"/>
                    <a:gd name="T92" fmla="*/ 95 w 117"/>
                    <a:gd name="T93" fmla="*/ 35 h 165"/>
                    <a:gd name="T94" fmla="*/ 96 w 117"/>
                    <a:gd name="T95" fmla="*/ 34 h 165"/>
                    <a:gd name="T96" fmla="*/ 92 w 117"/>
                    <a:gd name="T97" fmla="*/ 34 h 165"/>
                    <a:gd name="T98" fmla="*/ 85 w 117"/>
                    <a:gd name="T99" fmla="*/ 35 h 165"/>
                    <a:gd name="T100" fmla="*/ 103 w 117"/>
                    <a:gd name="T101" fmla="*/ 28 h 165"/>
                    <a:gd name="T102" fmla="*/ 101 w 117"/>
                    <a:gd name="T103" fmla="*/ 28 h 165"/>
                    <a:gd name="T104" fmla="*/ 84 w 117"/>
                    <a:gd name="T105" fmla="*/ 26 h 165"/>
                    <a:gd name="T106" fmla="*/ 98 w 117"/>
                    <a:gd name="T107" fmla="*/ 25 h 165"/>
                    <a:gd name="T108" fmla="*/ 107 w 117"/>
                    <a:gd name="T109" fmla="*/ 26 h 165"/>
                    <a:gd name="T110" fmla="*/ 104 w 117"/>
                    <a:gd name="T111" fmla="*/ 22 h 165"/>
                    <a:gd name="T112" fmla="*/ 91 w 117"/>
                    <a:gd name="T113" fmla="*/ 17 h 165"/>
                    <a:gd name="T114" fmla="*/ 115 w 117"/>
                    <a:gd name="T115" fmla="*/ 13 h 165"/>
                    <a:gd name="T116" fmla="*/ 107 w 117"/>
                    <a:gd name="T117" fmla="*/ 9 h 165"/>
                    <a:gd name="T118" fmla="*/ 109 w 117"/>
                    <a:gd name="T119" fmla="*/ 6 h 165"/>
                    <a:gd name="T120" fmla="*/ 100 w 117"/>
                    <a:gd name="T121" fmla="*/ 1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7" h="165">
                      <a:moveTo>
                        <a:pt x="25" y="164"/>
                      </a:moveTo>
                      <a:cubicBezTo>
                        <a:pt x="25" y="164"/>
                        <a:pt x="25" y="164"/>
                        <a:pt x="25" y="164"/>
                      </a:cubicBezTo>
                      <a:cubicBezTo>
                        <a:pt x="25" y="164"/>
                        <a:pt x="25" y="164"/>
                        <a:pt x="25" y="164"/>
                      </a:cubicBezTo>
                      <a:cubicBezTo>
                        <a:pt x="25" y="164"/>
                        <a:pt x="25" y="164"/>
                        <a:pt x="25" y="164"/>
                      </a:cubicBezTo>
                      <a:cubicBezTo>
                        <a:pt x="25" y="164"/>
                        <a:pt x="25" y="164"/>
                        <a:pt x="25" y="164"/>
                      </a:cubicBezTo>
                      <a:moveTo>
                        <a:pt x="1" y="163"/>
                      </a:moveTo>
                      <a:cubicBezTo>
                        <a:pt x="1" y="164"/>
                        <a:pt x="1" y="164"/>
                        <a:pt x="0" y="164"/>
                      </a:cubicBezTo>
                      <a:cubicBezTo>
                        <a:pt x="0" y="165"/>
                        <a:pt x="0" y="165"/>
                        <a:pt x="0" y="165"/>
                      </a:cubicBezTo>
                      <a:cubicBezTo>
                        <a:pt x="0" y="165"/>
                        <a:pt x="0" y="165"/>
                        <a:pt x="0" y="165"/>
                      </a:cubicBezTo>
                      <a:cubicBezTo>
                        <a:pt x="0" y="165"/>
                        <a:pt x="1" y="164"/>
                        <a:pt x="1" y="163"/>
                      </a:cubicBezTo>
                      <a:cubicBezTo>
                        <a:pt x="1" y="163"/>
                        <a:pt x="1" y="163"/>
                        <a:pt x="1" y="163"/>
                      </a:cubicBezTo>
                      <a:moveTo>
                        <a:pt x="24" y="163"/>
                      </a:move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moveTo>
                        <a:pt x="23" y="163"/>
                      </a:moveTo>
                      <a:cubicBezTo>
                        <a:pt x="22" y="163"/>
                        <a:pt x="22" y="163"/>
                        <a:pt x="22" y="163"/>
                      </a:cubicBezTo>
                      <a:cubicBezTo>
                        <a:pt x="22" y="163"/>
                        <a:pt x="22" y="163"/>
                        <a:pt x="22" y="163"/>
                      </a:cubicBezTo>
                      <a:cubicBezTo>
                        <a:pt x="22" y="163"/>
                        <a:pt x="22" y="163"/>
                        <a:pt x="23" y="163"/>
                      </a:cubicBezTo>
                      <a:cubicBezTo>
                        <a:pt x="23" y="163"/>
                        <a:pt x="23" y="163"/>
                        <a:pt x="23" y="163"/>
                      </a:cubicBezTo>
                      <a:cubicBezTo>
                        <a:pt x="23" y="164"/>
                        <a:pt x="23" y="164"/>
                        <a:pt x="23" y="164"/>
                      </a:cubicBezTo>
                      <a:cubicBezTo>
                        <a:pt x="23" y="164"/>
                        <a:pt x="23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3" y="163"/>
                        <a:pt x="23" y="163"/>
                        <a:pt x="23" y="163"/>
                      </a:cubicBezTo>
                      <a:moveTo>
                        <a:pt x="2" y="162"/>
                      </a:moveTo>
                      <a:cubicBezTo>
                        <a:pt x="1" y="163"/>
                        <a:pt x="1" y="163"/>
                        <a:pt x="1" y="163"/>
                      </a:cubicBezTo>
                      <a:cubicBezTo>
                        <a:pt x="1" y="163"/>
                        <a:pt x="1" y="163"/>
                        <a:pt x="1" y="163"/>
                      </a:cubicBezTo>
                      <a:cubicBezTo>
                        <a:pt x="1" y="163"/>
                        <a:pt x="2" y="163"/>
                        <a:pt x="2" y="162"/>
                      </a:cubicBezTo>
                      <a:cubicBezTo>
                        <a:pt x="2" y="162"/>
                        <a:pt x="2" y="162"/>
                        <a:pt x="2" y="162"/>
                      </a:cubicBezTo>
                      <a:moveTo>
                        <a:pt x="23" y="162"/>
                      </a:moveTo>
                      <a:cubicBezTo>
                        <a:pt x="23" y="162"/>
                        <a:pt x="23" y="162"/>
                        <a:pt x="23" y="162"/>
                      </a:cubicBezTo>
                      <a:cubicBezTo>
                        <a:pt x="23" y="163"/>
                        <a:pt x="23" y="163"/>
                        <a:pt x="23" y="163"/>
                      </a:cubicBezTo>
                      <a:cubicBezTo>
                        <a:pt x="23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3"/>
                        <a:pt x="24" y="163"/>
                        <a:pt x="24" y="163"/>
                      </a:cubicBezTo>
                      <a:cubicBezTo>
                        <a:pt x="24" y="162"/>
                        <a:pt x="24" y="162"/>
                        <a:pt x="24" y="162"/>
                      </a:cubicBezTo>
                      <a:cubicBezTo>
                        <a:pt x="24" y="162"/>
                        <a:pt x="23" y="162"/>
                        <a:pt x="23" y="162"/>
                      </a:cubicBezTo>
                      <a:moveTo>
                        <a:pt x="3" y="161"/>
                      </a:moveTo>
                      <a:cubicBezTo>
                        <a:pt x="2" y="161"/>
                        <a:pt x="2" y="161"/>
                        <a:pt x="2" y="162"/>
                      </a:cubicBezTo>
                      <a:cubicBezTo>
                        <a:pt x="2" y="162"/>
                        <a:pt x="2" y="162"/>
                        <a:pt x="2" y="162"/>
                      </a:cubicBezTo>
                      <a:cubicBezTo>
                        <a:pt x="2" y="161"/>
                        <a:pt x="3" y="161"/>
                        <a:pt x="3" y="161"/>
                      </a:cubicBezTo>
                      <a:cubicBezTo>
                        <a:pt x="3" y="161"/>
                        <a:pt x="3" y="161"/>
                        <a:pt x="3" y="161"/>
                      </a:cubicBezTo>
                      <a:moveTo>
                        <a:pt x="17" y="161"/>
                      </a:moveTo>
                      <a:cubicBezTo>
                        <a:pt x="16" y="161"/>
                        <a:pt x="16" y="162"/>
                        <a:pt x="16" y="162"/>
                      </a:cubicBezTo>
                      <a:cubicBezTo>
                        <a:pt x="17" y="163"/>
                        <a:pt x="17" y="163"/>
                        <a:pt x="17" y="163"/>
                      </a:cubicBezTo>
                      <a:cubicBezTo>
                        <a:pt x="17" y="162"/>
                        <a:pt x="18" y="162"/>
                        <a:pt x="18" y="161"/>
                      </a:cubicBezTo>
                      <a:cubicBezTo>
                        <a:pt x="17" y="161"/>
                        <a:pt x="17" y="161"/>
                        <a:pt x="17" y="161"/>
                      </a:cubicBezTo>
                      <a:cubicBezTo>
                        <a:pt x="17" y="161"/>
                        <a:pt x="17" y="161"/>
                        <a:pt x="17" y="161"/>
                      </a:cubicBezTo>
                      <a:moveTo>
                        <a:pt x="7" y="160"/>
                      </a:moveTo>
                      <a:cubicBezTo>
                        <a:pt x="6" y="160"/>
                        <a:pt x="6" y="161"/>
                        <a:pt x="6" y="161"/>
                      </a:cubicBezTo>
                      <a:cubicBezTo>
                        <a:pt x="6" y="161"/>
                        <a:pt x="6" y="161"/>
                        <a:pt x="7" y="160"/>
                      </a:cubicBezTo>
                      <a:cubicBezTo>
                        <a:pt x="7" y="160"/>
                        <a:pt x="7" y="160"/>
                        <a:pt x="7" y="160"/>
                      </a:cubicBezTo>
                      <a:moveTo>
                        <a:pt x="24" y="160"/>
                      </a:moveTo>
                      <a:cubicBezTo>
                        <a:pt x="23" y="162"/>
                        <a:pt x="23" y="162"/>
                        <a:pt x="23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4" y="162"/>
                        <a:pt x="25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5" y="162"/>
                        <a:pt x="25" y="162"/>
                        <a:pt x="25" y="162"/>
                      </a:cubicBezTo>
                      <a:cubicBezTo>
                        <a:pt x="26" y="162"/>
                        <a:pt x="26" y="163"/>
                        <a:pt x="26" y="163"/>
                      </a:cubicBezTo>
                      <a:cubicBezTo>
                        <a:pt x="25" y="163"/>
                        <a:pt x="25" y="163"/>
                        <a:pt x="25" y="163"/>
                      </a:cubicBezTo>
                      <a:cubicBezTo>
                        <a:pt x="25" y="163"/>
                        <a:pt x="25" y="163"/>
                        <a:pt x="25" y="163"/>
                      </a:cubicBezTo>
                      <a:cubicBezTo>
                        <a:pt x="25" y="163"/>
                        <a:pt x="25" y="163"/>
                        <a:pt x="26" y="163"/>
                      </a:cubicBezTo>
                      <a:cubicBezTo>
                        <a:pt x="26" y="163"/>
                        <a:pt x="26" y="163"/>
                        <a:pt x="26" y="163"/>
                      </a:cubicBezTo>
                      <a:cubicBezTo>
                        <a:pt x="27" y="161"/>
                        <a:pt x="27" y="161"/>
                        <a:pt x="27" y="161"/>
                      </a:cubicBezTo>
                      <a:cubicBezTo>
                        <a:pt x="27" y="161"/>
                        <a:pt x="27" y="161"/>
                        <a:pt x="26" y="161"/>
                      </a:cubicBezTo>
                      <a:cubicBezTo>
                        <a:pt x="26" y="161"/>
                        <a:pt x="26" y="162"/>
                        <a:pt x="26" y="162"/>
                      </a:cubicBezTo>
                      <a:cubicBezTo>
                        <a:pt x="26" y="162"/>
                        <a:pt x="26" y="161"/>
                        <a:pt x="26" y="161"/>
                      </a:cubicBezTo>
                      <a:cubicBezTo>
                        <a:pt x="26" y="161"/>
                        <a:pt x="26" y="161"/>
                        <a:pt x="26" y="161"/>
                      </a:cubicBezTo>
                      <a:cubicBezTo>
                        <a:pt x="25" y="160"/>
                        <a:pt x="25" y="160"/>
                        <a:pt x="25" y="160"/>
                      </a:cubicBezTo>
                      <a:cubicBezTo>
                        <a:pt x="24" y="160"/>
                        <a:pt x="24" y="160"/>
                        <a:pt x="24" y="160"/>
                      </a:cubicBezTo>
                      <a:moveTo>
                        <a:pt x="17" y="160"/>
                      </a:moveTo>
                      <a:cubicBezTo>
                        <a:pt x="17" y="160"/>
                        <a:pt x="17" y="160"/>
                        <a:pt x="17" y="161"/>
                      </a:cubicBezTo>
                      <a:cubicBezTo>
                        <a:pt x="18" y="161"/>
                        <a:pt x="18" y="161"/>
                        <a:pt x="18" y="161"/>
                      </a:cubicBezTo>
                      <a:cubicBezTo>
                        <a:pt x="18" y="161"/>
                        <a:pt x="18" y="161"/>
                        <a:pt x="19" y="161"/>
                      </a:cubicBezTo>
                      <a:cubicBezTo>
                        <a:pt x="17" y="160"/>
                        <a:pt x="17" y="160"/>
                        <a:pt x="17" y="160"/>
                      </a:cubicBezTo>
                      <a:moveTo>
                        <a:pt x="15" y="160"/>
                      </a:moveTo>
                      <a:cubicBezTo>
                        <a:pt x="15" y="160"/>
                        <a:pt x="14" y="161"/>
                        <a:pt x="14" y="161"/>
                      </a:cubicBezTo>
                      <a:cubicBezTo>
                        <a:pt x="14" y="161"/>
                        <a:pt x="14" y="161"/>
                        <a:pt x="14" y="161"/>
                      </a:cubicBezTo>
                      <a:cubicBezTo>
                        <a:pt x="15" y="162"/>
                        <a:pt x="15" y="162"/>
                        <a:pt x="15" y="162"/>
                      </a:cubicBezTo>
                      <a:cubicBezTo>
                        <a:pt x="15" y="161"/>
                        <a:pt x="16" y="161"/>
                        <a:pt x="16" y="160"/>
                      </a:cubicBezTo>
                      <a:cubicBezTo>
                        <a:pt x="15" y="160"/>
                        <a:pt x="15" y="160"/>
                        <a:pt x="15" y="160"/>
                      </a:cubicBezTo>
                      <a:moveTo>
                        <a:pt x="7" y="160"/>
                      </a:moveTo>
                      <a:cubicBezTo>
                        <a:pt x="7" y="160"/>
                        <a:pt x="7" y="160"/>
                        <a:pt x="7" y="160"/>
                      </a:cubicBezTo>
                      <a:cubicBezTo>
                        <a:pt x="7" y="160"/>
                        <a:pt x="6" y="161"/>
                        <a:pt x="6" y="161"/>
                      </a:cubicBezTo>
                      <a:cubicBezTo>
                        <a:pt x="6" y="161"/>
                        <a:pt x="6" y="161"/>
                        <a:pt x="6" y="161"/>
                      </a:cubicBezTo>
                      <a:cubicBezTo>
                        <a:pt x="7" y="160"/>
                        <a:pt x="7" y="160"/>
                        <a:pt x="7" y="160"/>
                      </a:cubicBezTo>
                      <a:moveTo>
                        <a:pt x="16" y="159"/>
                      </a:moveTo>
                      <a:cubicBezTo>
                        <a:pt x="15" y="159"/>
                        <a:pt x="15" y="159"/>
                        <a:pt x="15" y="160"/>
                      </a:cubicBezTo>
                      <a:cubicBezTo>
                        <a:pt x="16" y="160"/>
                        <a:pt x="16" y="160"/>
                        <a:pt x="16" y="160"/>
                      </a:cubicBezTo>
                      <a:cubicBezTo>
                        <a:pt x="16" y="160"/>
                        <a:pt x="16" y="160"/>
                        <a:pt x="17" y="159"/>
                      </a:cubicBezTo>
                      <a:cubicBezTo>
                        <a:pt x="16" y="159"/>
                        <a:pt x="16" y="159"/>
                        <a:pt x="16" y="159"/>
                      </a:cubicBezTo>
                      <a:moveTo>
                        <a:pt x="4" y="159"/>
                      </a:moveTo>
                      <a:cubicBezTo>
                        <a:pt x="4" y="159"/>
                        <a:pt x="3" y="160"/>
                        <a:pt x="3" y="161"/>
                      </a:cubicBezTo>
                      <a:cubicBezTo>
                        <a:pt x="3" y="161"/>
                        <a:pt x="3" y="161"/>
                        <a:pt x="3" y="161"/>
                      </a:cubicBezTo>
                      <a:cubicBezTo>
                        <a:pt x="3" y="160"/>
                        <a:pt x="4" y="159"/>
                        <a:pt x="4" y="159"/>
                      </a:cubicBezTo>
                      <a:cubicBezTo>
                        <a:pt x="4" y="159"/>
                        <a:pt x="4" y="159"/>
                        <a:pt x="4" y="159"/>
                      </a:cubicBezTo>
                      <a:moveTo>
                        <a:pt x="18" y="159"/>
                      </a:moveTo>
                      <a:cubicBezTo>
                        <a:pt x="18" y="159"/>
                        <a:pt x="18" y="159"/>
                        <a:pt x="18" y="159"/>
                      </a:cubicBezTo>
                      <a:cubicBezTo>
                        <a:pt x="18" y="160"/>
                        <a:pt x="19" y="160"/>
                        <a:pt x="19" y="160"/>
                      </a:cubicBezTo>
                      <a:cubicBezTo>
                        <a:pt x="19" y="160"/>
                        <a:pt x="19" y="160"/>
                        <a:pt x="19" y="159"/>
                      </a:cubicBezTo>
                      <a:cubicBezTo>
                        <a:pt x="19" y="159"/>
                        <a:pt x="19" y="159"/>
                        <a:pt x="18" y="159"/>
                      </a:cubicBezTo>
                      <a:moveTo>
                        <a:pt x="17" y="158"/>
                      </a:moveTo>
                      <a:cubicBezTo>
                        <a:pt x="16" y="158"/>
                        <a:pt x="16" y="158"/>
                        <a:pt x="16" y="158"/>
                      </a:cubicBezTo>
                      <a:cubicBezTo>
                        <a:pt x="16" y="159"/>
                        <a:pt x="17" y="159"/>
                        <a:pt x="17" y="159"/>
                      </a:cubicBezTo>
                      <a:cubicBezTo>
                        <a:pt x="17" y="159"/>
                        <a:pt x="17" y="158"/>
                        <a:pt x="18" y="158"/>
                      </a:cubicBezTo>
                      <a:cubicBezTo>
                        <a:pt x="17" y="158"/>
                        <a:pt x="17" y="158"/>
                        <a:pt x="17" y="158"/>
                      </a:cubicBezTo>
                      <a:moveTo>
                        <a:pt x="12" y="157"/>
                      </a:moveTo>
                      <a:cubicBezTo>
                        <a:pt x="12" y="158"/>
                        <a:pt x="12" y="158"/>
                        <a:pt x="12" y="159"/>
                      </a:cubicBezTo>
                      <a:cubicBezTo>
                        <a:pt x="11" y="159"/>
                        <a:pt x="11" y="159"/>
                        <a:pt x="11" y="160"/>
                      </a:cubicBezTo>
                      <a:cubicBezTo>
                        <a:pt x="13" y="161"/>
                        <a:pt x="13" y="161"/>
                        <a:pt x="13" y="161"/>
                      </a:cubicBezTo>
                      <a:cubicBezTo>
                        <a:pt x="13" y="160"/>
                        <a:pt x="14" y="160"/>
                        <a:pt x="14" y="159"/>
                      </a:cubicBezTo>
                      <a:cubicBezTo>
                        <a:pt x="12" y="158"/>
                        <a:pt x="12" y="158"/>
                        <a:pt x="12" y="158"/>
                      </a:cubicBezTo>
                      <a:cubicBezTo>
                        <a:pt x="14" y="159"/>
                        <a:pt x="14" y="159"/>
                        <a:pt x="14" y="159"/>
                      </a:cubicBezTo>
                      <a:cubicBezTo>
                        <a:pt x="15" y="159"/>
                        <a:pt x="15" y="159"/>
                        <a:pt x="15" y="159"/>
                      </a:cubicBezTo>
                      <a:cubicBezTo>
                        <a:pt x="12" y="157"/>
                        <a:pt x="12" y="157"/>
                        <a:pt x="12" y="157"/>
                      </a:cubicBezTo>
                      <a:moveTo>
                        <a:pt x="19" y="157"/>
                      </a:moveTo>
                      <a:cubicBezTo>
                        <a:pt x="19" y="158"/>
                        <a:pt x="19" y="158"/>
                        <a:pt x="18" y="159"/>
                      </a:cubicBezTo>
                      <a:cubicBezTo>
                        <a:pt x="19" y="159"/>
                        <a:pt x="19" y="159"/>
                        <a:pt x="20" y="159"/>
                      </a:cubicBezTo>
                      <a:cubicBezTo>
                        <a:pt x="20" y="159"/>
                        <a:pt x="20" y="158"/>
                        <a:pt x="21" y="158"/>
                      </a:cubicBezTo>
                      <a:cubicBezTo>
                        <a:pt x="19" y="157"/>
                        <a:pt x="19" y="157"/>
                        <a:pt x="19" y="157"/>
                      </a:cubicBezTo>
                      <a:moveTo>
                        <a:pt x="11" y="156"/>
                      </a:moveTo>
                      <a:cubicBezTo>
                        <a:pt x="9" y="159"/>
                        <a:pt x="9" y="159"/>
                        <a:pt x="9" y="159"/>
                      </a:cubicBezTo>
                      <a:cubicBezTo>
                        <a:pt x="11" y="159"/>
                        <a:pt x="11" y="159"/>
                        <a:pt x="11" y="159"/>
                      </a:cubicBezTo>
                      <a:cubicBezTo>
                        <a:pt x="11" y="159"/>
                        <a:pt x="11" y="159"/>
                        <a:pt x="11" y="159"/>
                      </a:cubicBezTo>
                      <a:cubicBezTo>
                        <a:pt x="12" y="157"/>
                        <a:pt x="12" y="157"/>
                        <a:pt x="12" y="157"/>
                      </a:cubicBezTo>
                      <a:cubicBezTo>
                        <a:pt x="11" y="156"/>
                        <a:pt x="11" y="156"/>
                        <a:pt x="11" y="156"/>
                      </a:cubicBezTo>
                      <a:moveTo>
                        <a:pt x="18" y="156"/>
                      </a:moveTo>
                      <a:cubicBezTo>
                        <a:pt x="17" y="156"/>
                        <a:pt x="17" y="157"/>
                        <a:pt x="17" y="157"/>
                      </a:cubicBezTo>
                      <a:cubicBezTo>
                        <a:pt x="17" y="158"/>
                        <a:pt x="17" y="158"/>
                        <a:pt x="18" y="158"/>
                      </a:cubicBezTo>
                      <a:cubicBezTo>
                        <a:pt x="18" y="158"/>
                        <a:pt x="18" y="157"/>
                        <a:pt x="19" y="157"/>
                      </a:cubicBezTo>
                      <a:cubicBezTo>
                        <a:pt x="18" y="156"/>
                        <a:pt x="18" y="156"/>
                        <a:pt x="18" y="156"/>
                      </a:cubicBezTo>
                      <a:moveTo>
                        <a:pt x="13" y="156"/>
                      </a:moveTo>
                      <a:cubicBezTo>
                        <a:pt x="13" y="156"/>
                        <a:pt x="13" y="156"/>
                        <a:pt x="13" y="156"/>
                      </a:cubicBezTo>
                      <a:cubicBezTo>
                        <a:pt x="14" y="157"/>
                        <a:pt x="15" y="157"/>
                        <a:pt x="15" y="158"/>
                      </a:cubicBezTo>
                      <a:cubicBezTo>
                        <a:pt x="16" y="158"/>
                        <a:pt x="16" y="157"/>
                        <a:pt x="16" y="157"/>
                      </a:cubicBezTo>
                      <a:cubicBezTo>
                        <a:pt x="15" y="157"/>
                        <a:pt x="14" y="156"/>
                        <a:pt x="13" y="156"/>
                      </a:cubicBezTo>
                      <a:moveTo>
                        <a:pt x="9" y="155"/>
                      </a:moveTo>
                      <a:cubicBezTo>
                        <a:pt x="8" y="158"/>
                        <a:pt x="8" y="158"/>
                        <a:pt x="8" y="158"/>
                      </a:cubicBezTo>
                      <a:cubicBezTo>
                        <a:pt x="9" y="158"/>
                        <a:pt x="9" y="158"/>
                        <a:pt x="9" y="158"/>
                      </a:cubicBezTo>
                      <a:cubicBezTo>
                        <a:pt x="9" y="158"/>
                        <a:pt x="10" y="157"/>
                        <a:pt x="10" y="156"/>
                      </a:cubicBezTo>
                      <a:cubicBezTo>
                        <a:pt x="10" y="156"/>
                        <a:pt x="10" y="156"/>
                        <a:pt x="10" y="156"/>
                      </a:cubicBezTo>
                      <a:cubicBezTo>
                        <a:pt x="9" y="155"/>
                        <a:pt x="9" y="155"/>
                        <a:pt x="9" y="155"/>
                      </a:cubicBezTo>
                      <a:moveTo>
                        <a:pt x="11" y="154"/>
                      </a:moveTo>
                      <a:cubicBezTo>
                        <a:pt x="11" y="155"/>
                        <a:pt x="11" y="155"/>
                        <a:pt x="11" y="155"/>
                      </a:cubicBezTo>
                      <a:cubicBezTo>
                        <a:pt x="11" y="156"/>
                        <a:pt x="12" y="156"/>
                        <a:pt x="12" y="156"/>
                      </a:cubicBezTo>
                      <a:cubicBezTo>
                        <a:pt x="13" y="155"/>
                        <a:pt x="13" y="155"/>
                        <a:pt x="13" y="155"/>
                      </a:cubicBezTo>
                      <a:cubicBezTo>
                        <a:pt x="12" y="155"/>
                        <a:pt x="12" y="155"/>
                        <a:pt x="11" y="154"/>
                      </a:cubicBezTo>
                      <a:moveTo>
                        <a:pt x="7" y="154"/>
                      </a:moveTo>
                      <a:cubicBezTo>
                        <a:pt x="7" y="155"/>
                        <a:pt x="6" y="156"/>
                        <a:pt x="5" y="156"/>
                      </a:cubicBezTo>
                      <a:cubicBezTo>
                        <a:pt x="6" y="157"/>
                        <a:pt x="6" y="157"/>
                        <a:pt x="6" y="157"/>
                      </a:cubicBezTo>
                      <a:cubicBezTo>
                        <a:pt x="6" y="156"/>
                        <a:pt x="7" y="155"/>
                        <a:pt x="7" y="154"/>
                      </a:cubicBezTo>
                      <a:cubicBezTo>
                        <a:pt x="7" y="154"/>
                        <a:pt x="7" y="154"/>
                        <a:pt x="7" y="154"/>
                      </a:cubicBezTo>
                      <a:moveTo>
                        <a:pt x="14" y="154"/>
                      </a:moveTo>
                      <a:cubicBezTo>
                        <a:pt x="14" y="154"/>
                        <a:pt x="14" y="155"/>
                        <a:pt x="13" y="155"/>
                      </a:cubicBezTo>
                      <a:cubicBezTo>
                        <a:pt x="14" y="156"/>
                        <a:pt x="15" y="157"/>
                        <a:pt x="16" y="157"/>
                      </a:cubicBezTo>
                      <a:cubicBezTo>
                        <a:pt x="16" y="157"/>
                        <a:pt x="17" y="156"/>
                        <a:pt x="17" y="156"/>
                      </a:cubicBezTo>
                      <a:cubicBezTo>
                        <a:pt x="14" y="154"/>
                        <a:pt x="14" y="154"/>
                        <a:pt x="14" y="154"/>
                      </a:cubicBezTo>
                      <a:moveTo>
                        <a:pt x="28" y="154"/>
                      </a:moveTo>
                      <a:cubicBezTo>
                        <a:pt x="27" y="155"/>
                        <a:pt x="27" y="155"/>
                        <a:pt x="27" y="155"/>
                      </a:cubicBezTo>
                      <a:cubicBezTo>
                        <a:pt x="27" y="156"/>
                        <a:pt x="27" y="156"/>
                        <a:pt x="27" y="156"/>
                      </a:cubicBezTo>
                      <a:cubicBezTo>
                        <a:pt x="27" y="156"/>
                        <a:pt x="27" y="157"/>
                        <a:pt x="28" y="157"/>
                      </a:cubicBezTo>
                      <a:cubicBezTo>
                        <a:pt x="30" y="158"/>
                        <a:pt x="30" y="158"/>
                        <a:pt x="30" y="158"/>
                      </a:cubicBezTo>
                      <a:cubicBezTo>
                        <a:pt x="30" y="158"/>
                        <a:pt x="30" y="158"/>
                        <a:pt x="30" y="158"/>
                      </a:cubicBezTo>
                      <a:cubicBezTo>
                        <a:pt x="31" y="157"/>
                        <a:pt x="32" y="157"/>
                        <a:pt x="32" y="156"/>
                      </a:cubicBezTo>
                      <a:cubicBezTo>
                        <a:pt x="30" y="155"/>
                        <a:pt x="30" y="155"/>
                        <a:pt x="30" y="155"/>
                      </a:cubicBezTo>
                      <a:cubicBezTo>
                        <a:pt x="30" y="154"/>
                        <a:pt x="29" y="154"/>
                        <a:pt x="28" y="154"/>
                      </a:cubicBezTo>
                      <a:moveTo>
                        <a:pt x="10" y="153"/>
                      </a:moveTo>
                      <a:cubicBezTo>
                        <a:pt x="9" y="154"/>
                        <a:pt x="9" y="154"/>
                        <a:pt x="9" y="154"/>
                      </a:cubicBez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5"/>
                        <a:pt x="11" y="154"/>
                        <a:pt x="11" y="154"/>
                      </a:cubicBezTo>
                      <a:cubicBezTo>
                        <a:pt x="10" y="154"/>
                        <a:pt x="10" y="154"/>
                        <a:pt x="10" y="153"/>
                      </a:cubicBezTo>
                      <a:moveTo>
                        <a:pt x="12" y="153"/>
                      </a:moveTo>
                      <a:cubicBezTo>
                        <a:pt x="12" y="154"/>
                        <a:pt x="12" y="154"/>
                        <a:pt x="12" y="154"/>
                      </a:cubicBezTo>
                      <a:cubicBezTo>
                        <a:pt x="11" y="154"/>
                        <a:pt x="11" y="154"/>
                        <a:pt x="11" y="154"/>
                      </a:cubicBezTo>
                      <a:cubicBezTo>
                        <a:pt x="12" y="155"/>
                        <a:pt x="12" y="155"/>
                        <a:pt x="13" y="155"/>
                      </a:cubicBezTo>
                      <a:cubicBezTo>
                        <a:pt x="14" y="154"/>
                        <a:pt x="14" y="154"/>
                        <a:pt x="14" y="154"/>
                      </a:cubicBezTo>
                      <a:cubicBezTo>
                        <a:pt x="12" y="153"/>
                        <a:pt x="12" y="153"/>
                        <a:pt x="12" y="153"/>
                      </a:cubicBezTo>
                      <a:moveTo>
                        <a:pt x="8" y="152"/>
                      </a:moveTo>
                      <a:cubicBezTo>
                        <a:pt x="8" y="153"/>
                        <a:pt x="8" y="153"/>
                        <a:pt x="8" y="153"/>
                      </a:cubicBezTo>
                      <a:cubicBezTo>
                        <a:pt x="8" y="153"/>
                        <a:pt x="8" y="153"/>
                        <a:pt x="8" y="153"/>
                      </a:cubicBezTo>
                      <a:cubicBezTo>
                        <a:pt x="8" y="153"/>
                        <a:pt x="8" y="153"/>
                        <a:pt x="8" y="153"/>
                      </a:cubicBezTo>
                      <a:cubicBezTo>
                        <a:pt x="8" y="153"/>
                        <a:pt x="8" y="152"/>
                        <a:pt x="8" y="152"/>
                      </a:cubicBezTo>
                      <a:moveTo>
                        <a:pt x="10" y="152"/>
                      </a:moveTo>
                      <a:cubicBezTo>
                        <a:pt x="10" y="153"/>
                        <a:pt x="10" y="153"/>
                        <a:pt x="10" y="153"/>
                      </a:cubicBezTo>
                      <a:cubicBezTo>
                        <a:pt x="10" y="153"/>
                        <a:pt x="10" y="153"/>
                        <a:pt x="10" y="153"/>
                      </a:cubicBezTo>
                      <a:cubicBezTo>
                        <a:pt x="10" y="154"/>
                        <a:pt x="11" y="154"/>
                        <a:pt x="11" y="154"/>
                      </a:cubicBezTo>
                      <a:cubicBezTo>
                        <a:pt x="11" y="154"/>
                        <a:pt x="12" y="153"/>
                        <a:pt x="12" y="152"/>
                      </a:cubicBezTo>
                      <a:cubicBezTo>
                        <a:pt x="12" y="152"/>
                        <a:pt x="12" y="152"/>
                        <a:pt x="12" y="152"/>
                      </a:cubicBezTo>
                      <a:cubicBezTo>
                        <a:pt x="10" y="152"/>
                        <a:pt x="10" y="152"/>
                        <a:pt x="10" y="152"/>
                      </a:cubicBezTo>
                      <a:moveTo>
                        <a:pt x="24" y="151"/>
                      </a:moveTo>
                      <a:cubicBezTo>
                        <a:pt x="23" y="152"/>
                        <a:pt x="23" y="152"/>
                        <a:pt x="23" y="153"/>
                      </a:cubicBezTo>
                      <a:cubicBezTo>
                        <a:pt x="22" y="153"/>
                        <a:pt x="22" y="153"/>
                        <a:pt x="22" y="154"/>
                      </a:cubicBezTo>
                      <a:cubicBezTo>
                        <a:pt x="22" y="154"/>
                        <a:pt x="23" y="154"/>
                        <a:pt x="23" y="154"/>
                      </a:cubicBezTo>
                      <a:cubicBezTo>
                        <a:pt x="24" y="154"/>
                        <a:pt x="24" y="153"/>
                        <a:pt x="25" y="152"/>
                      </a:cubicBezTo>
                      <a:cubicBezTo>
                        <a:pt x="24" y="152"/>
                        <a:pt x="24" y="151"/>
                        <a:pt x="24" y="151"/>
                      </a:cubicBezTo>
                      <a:moveTo>
                        <a:pt x="9" y="151"/>
                      </a:moveTo>
                      <a:cubicBezTo>
                        <a:pt x="9" y="151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3"/>
                      </a:cubicBezTo>
                      <a:cubicBezTo>
                        <a:pt x="9" y="152"/>
                        <a:pt x="9" y="151"/>
                        <a:pt x="9" y="151"/>
                      </a:cubicBezTo>
                      <a:cubicBezTo>
                        <a:pt x="9" y="151"/>
                        <a:pt x="9" y="151"/>
                        <a:pt x="9" y="151"/>
                      </a:cubicBezTo>
                      <a:moveTo>
                        <a:pt x="22" y="150"/>
                      </a:moveTo>
                      <a:cubicBezTo>
                        <a:pt x="21" y="151"/>
                        <a:pt x="21" y="152"/>
                        <a:pt x="20" y="153"/>
                      </a:cubicBezTo>
                      <a:cubicBezTo>
                        <a:pt x="20" y="153"/>
                        <a:pt x="21" y="153"/>
                        <a:pt x="21" y="153"/>
                      </a:cubicBezTo>
                      <a:cubicBezTo>
                        <a:pt x="22" y="152"/>
                        <a:pt x="22" y="152"/>
                        <a:pt x="23" y="151"/>
                      </a:cubicBezTo>
                      <a:cubicBezTo>
                        <a:pt x="23" y="151"/>
                        <a:pt x="22" y="150"/>
                        <a:pt x="22" y="150"/>
                      </a:cubicBezTo>
                      <a:moveTo>
                        <a:pt x="19" y="149"/>
                      </a:moveTo>
                      <a:cubicBezTo>
                        <a:pt x="19" y="150"/>
                        <a:pt x="18" y="151"/>
                        <a:pt x="18" y="151"/>
                      </a:cubicBezTo>
                      <a:cubicBezTo>
                        <a:pt x="18" y="152"/>
                        <a:pt x="19" y="152"/>
                        <a:pt x="19" y="152"/>
                      </a:cubicBezTo>
                      <a:cubicBezTo>
                        <a:pt x="20" y="152"/>
                        <a:pt x="21" y="151"/>
                        <a:pt x="21" y="150"/>
                      </a:cubicBezTo>
                      <a:cubicBezTo>
                        <a:pt x="21" y="150"/>
                        <a:pt x="20" y="149"/>
                        <a:pt x="19" y="149"/>
                      </a:cubicBezTo>
                      <a:moveTo>
                        <a:pt x="31" y="149"/>
                      </a:moveTo>
                      <a:cubicBezTo>
                        <a:pt x="30" y="151"/>
                        <a:pt x="30" y="151"/>
                        <a:pt x="30" y="151"/>
                      </a:cubicBezTo>
                      <a:cubicBezTo>
                        <a:pt x="31" y="152"/>
                        <a:pt x="32" y="153"/>
                        <a:pt x="34" y="154"/>
                      </a:cubicBezTo>
                      <a:cubicBezTo>
                        <a:pt x="34" y="153"/>
                        <a:pt x="35" y="152"/>
                        <a:pt x="35" y="151"/>
                      </a:cubicBezTo>
                      <a:cubicBezTo>
                        <a:pt x="31" y="149"/>
                        <a:pt x="31" y="149"/>
                        <a:pt x="31" y="149"/>
                      </a:cubicBezTo>
                      <a:moveTo>
                        <a:pt x="17" y="148"/>
                      </a:moveTo>
                      <a:cubicBezTo>
                        <a:pt x="17" y="149"/>
                        <a:pt x="16" y="149"/>
                        <a:pt x="16" y="150"/>
                      </a:cubicBezTo>
                      <a:cubicBezTo>
                        <a:pt x="16" y="151"/>
                        <a:pt x="17" y="151"/>
                        <a:pt x="18" y="151"/>
                      </a:cubicBezTo>
                      <a:cubicBezTo>
                        <a:pt x="18" y="151"/>
                        <a:pt x="18" y="151"/>
                        <a:pt x="18" y="151"/>
                      </a:cubicBezTo>
                      <a:cubicBezTo>
                        <a:pt x="18" y="151"/>
                        <a:pt x="18" y="150"/>
                        <a:pt x="19" y="149"/>
                      </a:cubicBezTo>
                      <a:cubicBezTo>
                        <a:pt x="18" y="148"/>
                        <a:pt x="18" y="148"/>
                        <a:pt x="17" y="148"/>
                      </a:cubicBezTo>
                      <a:moveTo>
                        <a:pt x="15" y="147"/>
                      </a:moveTo>
                      <a:cubicBezTo>
                        <a:pt x="14" y="149"/>
                        <a:pt x="14" y="149"/>
                        <a:pt x="14" y="149"/>
                      </a:cubicBezTo>
                      <a:cubicBezTo>
                        <a:pt x="14" y="150"/>
                        <a:pt x="15" y="150"/>
                        <a:pt x="15" y="150"/>
                      </a:cubicBezTo>
                      <a:cubicBezTo>
                        <a:pt x="16" y="149"/>
                        <a:pt x="16" y="148"/>
                        <a:pt x="17" y="148"/>
                      </a:cubicBezTo>
                      <a:cubicBezTo>
                        <a:pt x="16" y="147"/>
                        <a:pt x="16" y="147"/>
                        <a:pt x="15" y="147"/>
                      </a:cubicBezTo>
                      <a:moveTo>
                        <a:pt x="27" y="146"/>
                      </a:moveTo>
                      <a:cubicBezTo>
                        <a:pt x="27" y="147"/>
                        <a:pt x="26" y="148"/>
                        <a:pt x="25" y="149"/>
                      </a:cubicBezTo>
                      <a:cubicBezTo>
                        <a:pt x="26" y="149"/>
                        <a:pt x="26" y="149"/>
                        <a:pt x="27" y="149"/>
                      </a:cubicBezTo>
                      <a:cubicBezTo>
                        <a:pt x="27" y="149"/>
                        <a:pt x="27" y="148"/>
                        <a:pt x="28" y="147"/>
                      </a:cubicBezTo>
                      <a:cubicBezTo>
                        <a:pt x="28" y="147"/>
                        <a:pt x="28" y="147"/>
                        <a:pt x="28" y="147"/>
                      </a:cubicBezTo>
                      <a:cubicBezTo>
                        <a:pt x="27" y="146"/>
                        <a:pt x="27" y="146"/>
                        <a:pt x="27" y="146"/>
                      </a:cubicBezTo>
                      <a:moveTo>
                        <a:pt x="14" y="146"/>
                      </a:moveTo>
                      <a:cubicBezTo>
                        <a:pt x="12" y="148"/>
                        <a:pt x="12" y="148"/>
                        <a:pt x="12" y="148"/>
                      </a:cubicBezTo>
                      <a:cubicBezTo>
                        <a:pt x="13" y="149"/>
                        <a:pt x="13" y="149"/>
                        <a:pt x="14" y="149"/>
                      </a:cubicBezTo>
                      <a:cubicBezTo>
                        <a:pt x="14" y="148"/>
                        <a:pt x="14" y="147"/>
                        <a:pt x="15" y="147"/>
                      </a:cubicBezTo>
                      <a:cubicBezTo>
                        <a:pt x="14" y="146"/>
                        <a:pt x="14" y="146"/>
                        <a:pt x="14" y="146"/>
                      </a:cubicBezTo>
                      <a:moveTo>
                        <a:pt x="13" y="145"/>
                      </a:moveTo>
                      <a:cubicBezTo>
                        <a:pt x="12" y="146"/>
                        <a:pt x="12" y="147"/>
                        <a:pt x="11" y="148"/>
                      </a:cubicBezTo>
                      <a:cubicBezTo>
                        <a:pt x="11" y="148"/>
                        <a:pt x="11" y="148"/>
                        <a:pt x="11" y="148"/>
                      </a:cubicBezTo>
                      <a:cubicBezTo>
                        <a:pt x="12" y="147"/>
                        <a:pt x="12" y="146"/>
                        <a:pt x="13" y="145"/>
                      </a:cubicBezTo>
                      <a:cubicBezTo>
                        <a:pt x="13" y="145"/>
                        <a:pt x="13" y="145"/>
                        <a:pt x="13" y="145"/>
                      </a:cubicBezTo>
                      <a:moveTo>
                        <a:pt x="25" y="145"/>
                      </a:moveTo>
                      <a:cubicBezTo>
                        <a:pt x="25" y="146"/>
                        <a:pt x="24" y="147"/>
                        <a:pt x="24" y="148"/>
                      </a:cubicBezTo>
                      <a:cubicBezTo>
                        <a:pt x="24" y="148"/>
                        <a:pt x="24" y="148"/>
                        <a:pt x="25" y="148"/>
                      </a:cubicBezTo>
                      <a:cubicBezTo>
                        <a:pt x="25" y="147"/>
                        <a:pt x="26" y="147"/>
                        <a:pt x="26" y="146"/>
                      </a:cubicBezTo>
                      <a:cubicBezTo>
                        <a:pt x="25" y="145"/>
                        <a:pt x="25" y="145"/>
                        <a:pt x="25" y="145"/>
                      </a:cubicBezTo>
                      <a:moveTo>
                        <a:pt x="23" y="144"/>
                      </a:moveTo>
                      <a:cubicBezTo>
                        <a:pt x="23" y="145"/>
                        <a:pt x="22" y="145"/>
                        <a:pt x="21" y="146"/>
                      </a:cubicBezTo>
                      <a:cubicBezTo>
                        <a:pt x="22" y="147"/>
                        <a:pt x="22" y="147"/>
                        <a:pt x="23" y="147"/>
                      </a:cubicBezTo>
                      <a:cubicBezTo>
                        <a:pt x="24" y="146"/>
                        <a:pt x="24" y="146"/>
                        <a:pt x="25" y="145"/>
                      </a:cubicBezTo>
                      <a:cubicBezTo>
                        <a:pt x="23" y="144"/>
                        <a:pt x="23" y="144"/>
                        <a:pt x="23" y="144"/>
                      </a:cubicBezTo>
                      <a:moveTo>
                        <a:pt x="20" y="142"/>
                      </a:moveTo>
                      <a:cubicBezTo>
                        <a:pt x="20" y="143"/>
                        <a:pt x="19" y="144"/>
                        <a:pt x="19" y="145"/>
                      </a:cubicBezTo>
                      <a:cubicBezTo>
                        <a:pt x="19" y="145"/>
                        <a:pt x="20" y="145"/>
                        <a:pt x="21" y="146"/>
                      </a:cubicBezTo>
                      <a:cubicBezTo>
                        <a:pt x="21" y="145"/>
                        <a:pt x="21" y="144"/>
                        <a:pt x="22" y="143"/>
                      </a:cubicBezTo>
                      <a:cubicBezTo>
                        <a:pt x="20" y="142"/>
                        <a:pt x="20" y="142"/>
                        <a:pt x="20" y="142"/>
                      </a:cubicBezTo>
                      <a:moveTo>
                        <a:pt x="40" y="142"/>
                      </a:moveTo>
                      <a:cubicBezTo>
                        <a:pt x="39" y="143"/>
                        <a:pt x="38" y="145"/>
                        <a:pt x="37" y="146"/>
                      </a:cubicBezTo>
                      <a:cubicBezTo>
                        <a:pt x="38" y="146"/>
                        <a:pt x="38" y="146"/>
                        <a:pt x="38" y="146"/>
                      </a:cubicBezTo>
                      <a:cubicBezTo>
                        <a:pt x="38" y="145"/>
                        <a:pt x="39" y="143"/>
                        <a:pt x="40" y="142"/>
                      </a:cubicBezTo>
                      <a:moveTo>
                        <a:pt x="18" y="141"/>
                      </a:moveTo>
                      <a:cubicBezTo>
                        <a:pt x="17" y="143"/>
                        <a:pt x="17" y="143"/>
                        <a:pt x="17" y="143"/>
                      </a:cubicBezTo>
                      <a:cubicBezTo>
                        <a:pt x="17" y="143"/>
                        <a:pt x="17" y="143"/>
                        <a:pt x="17" y="143"/>
                      </a:cubicBezTo>
                      <a:cubicBezTo>
                        <a:pt x="18" y="144"/>
                        <a:pt x="18" y="144"/>
                        <a:pt x="19" y="144"/>
                      </a:cubicBezTo>
                      <a:cubicBezTo>
                        <a:pt x="19" y="144"/>
                        <a:pt x="20" y="143"/>
                        <a:pt x="20" y="142"/>
                      </a:cubicBezTo>
                      <a:cubicBezTo>
                        <a:pt x="18" y="141"/>
                        <a:pt x="18" y="141"/>
                        <a:pt x="18" y="141"/>
                      </a:cubicBezTo>
                      <a:moveTo>
                        <a:pt x="17" y="140"/>
                      </a:moveTo>
                      <a:cubicBezTo>
                        <a:pt x="16" y="141"/>
                        <a:pt x="16" y="142"/>
                        <a:pt x="15" y="142"/>
                      </a:cubicBezTo>
                      <a:cubicBezTo>
                        <a:pt x="16" y="143"/>
                        <a:pt x="16" y="143"/>
                        <a:pt x="17" y="143"/>
                      </a:cubicBezTo>
                      <a:cubicBezTo>
                        <a:pt x="17" y="142"/>
                        <a:pt x="18" y="142"/>
                        <a:pt x="18" y="141"/>
                      </a:cubicBezTo>
                      <a:cubicBezTo>
                        <a:pt x="17" y="140"/>
                        <a:pt x="17" y="140"/>
                        <a:pt x="17" y="140"/>
                      </a:cubicBezTo>
                      <a:moveTo>
                        <a:pt x="16" y="139"/>
                      </a:moveTo>
                      <a:cubicBezTo>
                        <a:pt x="16" y="140"/>
                        <a:pt x="15" y="141"/>
                        <a:pt x="15" y="142"/>
                      </a:cubicBezTo>
                      <a:cubicBezTo>
                        <a:pt x="15" y="142"/>
                        <a:pt x="15" y="142"/>
                        <a:pt x="15" y="142"/>
                      </a:cubicBezTo>
                      <a:cubicBezTo>
                        <a:pt x="15" y="141"/>
                        <a:pt x="16" y="140"/>
                        <a:pt x="16" y="140"/>
                      </a:cubicBezTo>
                      <a:cubicBezTo>
                        <a:pt x="16" y="139"/>
                        <a:pt x="16" y="139"/>
                        <a:pt x="16" y="139"/>
                      </a:cubicBezTo>
                      <a:moveTo>
                        <a:pt x="33" y="138"/>
                      </a:moveTo>
                      <a:cubicBezTo>
                        <a:pt x="32" y="139"/>
                        <a:pt x="31" y="141"/>
                        <a:pt x="30" y="142"/>
                      </a:cubicBezTo>
                      <a:cubicBezTo>
                        <a:pt x="31" y="143"/>
                        <a:pt x="31" y="143"/>
                        <a:pt x="31" y="143"/>
                      </a:cubicBezTo>
                      <a:cubicBezTo>
                        <a:pt x="32" y="141"/>
                        <a:pt x="33" y="140"/>
                        <a:pt x="34" y="138"/>
                      </a:cubicBezTo>
                      <a:cubicBezTo>
                        <a:pt x="33" y="138"/>
                        <a:pt x="33" y="138"/>
                        <a:pt x="33" y="138"/>
                      </a:cubicBezTo>
                      <a:moveTo>
                        <a:pt x="31" y="137"/>
                      </a:moveTo>
                      <a:cubicBezTo>
                        <a:pt x="30" y="139"/>
                        <a:pt x="29" y="140"/>
                        <a:pt x="28" y="141"/>
                      </a:cubicBezTo>
                      <a:cubicBezTo>
                        <a:pt x="29" y="142"/>
                        <a:pt x="29" y="142"/>
                        <a:pt x="29" y="142"/>
                      </a:cubicBezTo>
                      <a:cubicBezTo>
                        <a:pt x="30" y="140"/>
                        <a:pt x="31" y="139"/>
                        <a:pt x="32" y="138"/>
                      </a:cubicBezTo>
                      <a:cubicBezTo>
                        <a:pt x="31" y="138"/>
                        <a:pt x="31" y="137"/>
                        <a:pt x="31" y="137"/>
                      </a:cubicBezTo>
                      <a:moveTo>
                        <a:pt x="28" y="136"/>
                      </a:moveTo>
                      <a:cubicBezTo>
                        <a:pt x="27" y="137"/>
                        <a:pt x="27" y="139"/>
                        <a:pt x="26" y="140"/>
                      </a:cubicBezTo>
                      <a:cubicBezTo>
                        <a:pt x="27" y="141"/>
                        <a:pt x="27" y="141"/>
                        <a:pt x="27" y="141"/>
                      </a:cubicBezTo>
                      <a:cubicBezTo>
                        <a:pt x="28" y="140"/>
                        <a:pt x="29" y="139"/>
                        <a:pt x="29" y="138"/>
                      </a:cubicBezTo>
                      <a:cubicBezTo>
                        <a:pt x="29" y="138"/>
                        <a:pt x="30" y="137"/>
                        <a:pt x="30" y="137"/>
                      </a:cubicBezTo>
                      <a:cubicBezTo>
                        <a:pt x="29" y="137"/>
                        <a:pt x="29" y="136"/>
                        <a:pt x="28" y="136"/>
                      </a:cubicBezTo>
                      <a:moveTo>
                        <a:pt x="24" y="135"/>
                      </a:moveTo>
                      <a:cubicBezTo>
                        <a:pt x="24" y="136"/>
                        <a:pt x="23" y="137"/>
                        <a:pt x="23" y="138"/>
                      </a:cubicBezTo>
                      <a:cubicBezTo>
                        <a:pt x="24" y="139"/>
                        <a:pt x="24" y="139"/>
                        <a:pt x="24" y="139"/>
                      </a:cubicBezTo>
                      <a:cubicBezTo>
                        <a:pt x="25" y="138"/>
                        <a:pt x="26" y="137"/>
                        <a:pt x="26" y="135"/>
                      </a:cubicBezTo>
                      <a:cubicBezTo>
                        <a:pt x="26" y="135"/>
                        <a:pt x="25" y="135"/>
                        <a:pt x="24" y="135"/>
                      </a:cubicBezTo>
                      <a:moveTo>
                        <a:pt x="22" y="134"/>
                      </a:moveTo>
                      <a:cubicBezTo>
                        <a:pt x="21" y="137"/>
                        <a:pt x="21" y="137"/>
                        <a:pt x="21" y="137"/>
                      </a:cubicBezTo>
                      <a:cubicBezTo>
                        <a:pt x="22" y="138"/>
                        <a:pt x="22" y="138"/>
                        <a:pt x="22" y="138"/>
                      </a:cubicBezTo>
                      <a:cubicBezTo>
                        <a:pt x="23" y="137"/>
                        <a:pt x="24" y="136"/>
                        <a:pt x="24" y="135"/>
                      </a:cubicBezTo>
                      <a:cubicBezTo>
                        <a:pt x="24" y="134"/>
                        <a:pt x="23" y="134"/>
                        <a:pt x="22" y="134"/>
                      </a:cubicBezTo>
                      <a:moveTo>
                        <a:pt x="30" y="134"/>
                      </a:moveTo>
                      <a:cubicBezTo>
                        <a:pt x="30" y="134"/>
                        <a:pt x="30" y="134"/>
                        <a:pt x="30" y="134"/>
                      </a:cubicBezTo>
                      <a:cubicBezTo>
                        <a:pt x="30" y="134"/>
                        <a:pt x="31" y="135"/>
                        <a:pt x="31" y="135"/>
                      </a:cubicBezTo>
                      <a:cubicBezTo>
                        <a:pt x="31" y="135"/>
                        <a:pt x="31" y="135"/>
                        <a:pt x="31" y="135"/>
                      </a:cubicBezTo>
                      <a:cubicBezTo>
                        <a:pt x="31" y="134"/>
                        <a:pt x="30" y="134"/>
                        <a:pt x="30" y="134"/>
                      </a:cubicBezTo>
                      <a:moveTo>
                        <a:pt x="35" y="144"/>
                      </a:moveTo>
                      <a:cubicBezTo>
                        <a:pt x="35" y="142"/>
                        <a:pt x="36" y="141"/>
                        <a:pt x="37" y="140"/>
                      </a:cubicBezTo>
                      <a:cubicBezTo>
                        <a:pt x="36" y="142"/>
                        <a:pt x="35" y="143"/>
                        <a:pt x="34" y="144"/>
                      </a:cubicBezTo>
                      <a:cubicBezTo>
                        <a:pt x="34" y="144"/>
                        <a:pt x="35" y="144"/>
                        <a:pt x="35" y="144"/>
                      </a:cubicBezTo>
                      <a:moveTo>
                        <a:pt x="40" y="133"/>
                      </a:moveTo>
                      <a:cubicBezTo>
                        <a:pt x="34" y="144"/>
                        <a:pt x="34" y="144"/>
                        <a:pt x="34" y="144"/>
                      </a:cubicBezTo>
                      <a:cubicBezTo>
                        <a:pt x="37" y="146"/>
                        <a:pt x="37" y="146"/>
                        <a:pt x="37" y="146"/>
                      </a:cubicBezTo>
                      <a:cubicBezTo>
                        <a:pt x="42" y="138"/>
                        <a:pt x="42" y="138"/>
                        <a:pt x="42" y="138"/>
                      </a:cubicBezTo>
                      <a:cubicBezTo>
                        <a:pt x="41" y="137"/>
                        <a:pt x="40" y="137"/>
                        <a:pt x="40" y="136"/>
                      </a:cubicBezTo>
                      <a:cubicBezTo>
                        <a:pt x="42" y="137"/>
                        <a:pt x="42" y="137"/>
                        <a:pt x="42" y="137"/>
                      </a:cubicBezTo>
                      <a:cubicBezTo>
                        <a:pt x="42" y="137"/>
                        <a:pt x="42" y="137"/>
                        <a:pt x="42" y="137"/>
                      </a:cubicBezTo>
                      <a:cubicBezTo>
                        <a:pt x="44" y="135"/>
                        <a:pt x="44" y="135"/>
                        <a:pt x="44" y="135"/>
                      </a:cubicBezTo>
                      <a:cubicBezTo>
                        <a:pt x="42" y="134"/>
                        <a:pt x="41" y="134"/>
                        <a:pt x="40" y="133"/>
                      </a:cubicBezTo>
                      <a:moveTo>
                        <a:pt x="21" y="133"/>
                      </a:moveTo>
                      <a:cubicBezTo>
                        <a:pt x="20" y="134"/>
                        <a:pt x="20" y="135"/>
                        <a:pt x="19" y="136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1" y="136"/>
                        <a:pt x="22" y="135"/>
                        <a:pt x="22" y="134"/>
                      </a:cubicBezTo>
                      <a:cubicBezTo>
                        <a:pt x="22" y="133"/>
                        <a:pt x="21" y="133"/>
                        <a:pt x="21" y="133"/>
                      </a:cubicBezTo>
                      <a:moveTo>
                        <a:pt x="20" y="133"/>
                      </a:moveTo>
                      <a:cubicBezTo>
                        <a:pt x="20" y="134"/>
                        <a:pt x="19" y="135"/>
                        <a:pt x="19" y="136"/>
                      </a:cubicBezTo>
                      <a:cubicBezTo>
                        <a:pt x="19" y="136"/>
                        <a:pt x="19" y="136"/>
                        <a:pt x="19" y="136"/>
                      </a:cubicBezTo>
                      <a:cubicBezTo>
                        <a:pt x="19" y="135"/>
                        <a:pt x="20" y="134"/>
                        <a:pt x="21" y="133"/>
                      </a:cubicBezTo>
                      <a:cubicBezTo>
                        <a:pt x="20" y="133"/>
                        <a:pt x="20" y="133"/>
                        <a:pt x="20" y="133"/>
                      </a:cubicBezTo>
                      <a:moveTo>
                        <a:pt x="37" y="131"/>
                      </a:moveTo>
                      <a:cubicBezTo>
                        <a:pt x="37" y="132"/>
                        <a:pt x="36" y="132"/>
                        <a:pt x="36" y="133"/>
                      </a:cubicBezTo>
                      <a:cubicBezTo>
                        <a:pt x="36" y="133"/>
                        <a:pt x="36" y="133"/>
                        <a:pt x="36" y="133"/>
                      </a:cubicBezTo>
                      <a:cubicBezTo>
                        <a:pt x="35" y="134"/>
                        <a:pt x="34" y="135"/>
                        <a:pt x="34" y="137"/>
                      </a:cubicBezTo>
                      <a:cubicBezTo>
                        <a:pt x="35" y="137"/>
                        <a:pt x="35" y="137"/>
                        <a:pt x="35" y="137"/>
                      </a:cubicBezTo>
                      <a:cubicBezTo>
                        <a:pt x="36" y="135"/>
                        <a:pt x="37" y="134"/>
                        <a:pt x="38" y="132"/>
                      </a:cubicBezTo>
                      <a:cubicBezTo>
                        <a:pt x="38" y="132"/>
                        <a:pt x="37" y="131"/>
                        <a:pt x="37" y="131"/>
                      </a:cubicBezTo>
                      <a:moveTo>
                        <a:pt x="24" y="130"/>
                      </a:moveTo>
                      <a:cubicBezTo>
                        <a:pt x="24" y="131"/>
                        <a:pt x="24" y="131"/>
                        <a:pt x="24" y="131"/>
                      </a:cubicBezTo>
                      <a:cubicBezTo>
                        <a:pt x="25" y="131"/>
                        <a:pt x="27" y="132"/>
                        <a:pt x="28" y="133"/>
                      </a:cubicBezTo>
                      <a:cubicBezTo>
                        <a:pt x="28" y="133"/>
                        <a:pt x="28" y="133"/>
                        <a:pt x="28" y="133"/>
                      </a:cubicBezTo>
                      <a:cubicBezTo>
                        <a:pt x="27" y="132"/>
                        <a:pt x="26" y="131"/>
                        <a:pt x="24" y="130"/>
                      </a:cubicBezTo>
                      <a:moveTo>
                        <a:pt x="35" y="130"/>
                      </a:moveTo>
                      <a:cubicBezTo>
                        <a:pt x="34" y="132"/>
                        <a:pt x="33" y="134"/>
                        <a:pt x="32" y="135"/>
                      </a:cubicBezTo>
                      <a:cubicBezTo>
                        <a:pt x="33" y="136"/>
                        <a:pt x="33" y="136"/>
                        <a:pt x="33" y="136"/>
                      </a:cubicBezTo>
                      <a:cubicBezTo>
                        <a:pt x="34" y="134"/>
                        <a:pt x="35" y="133"/>
                        <a:pt x="36" y="131"/>
                      </a:cubicBezTo>
                      <a:cubicBezTo>
                        <a:pt x="36" y="131"/>
                        <a:pt x="36" y="130"/>
                        <a:pt x="35" y="130"/>
                      </a:cubicBezTo>
                      <a:moveTo>
                        <a:pt x="23" y="129"/>
                      </a:moveTo>
                      <a:cubicBezTo>
                        <a:pt x="23" y="130"/>
                        <a:pt x="23" y="130"/>
                        <a:pt x="23" y="130"/>
                      </a:cubicBezTo>
                      <a:cubicBezTo>
                        <a:pt x="23" y="130"/>
                        <a:pt x="23" y="130"/>
                        <a:pt x="24" y="131"/>
                      </a:cubicBezTo>
                      <a:cubicBezTo>
                        <a:pt x="24" y="130"/>
                        <a:pt x="24" y="130"/>
                        <a:pt x="24" y="130"/>
                      </a:cubicBezTo>
                      <a:cubicBezTo>
                        <a:pt x="24" y="130"/>
                        <a:pt x="23" y="130"/>
                        <a:pt x="23" y="129"/>
                      </a:cubicBezTo>
                      <a:moveTo>
                        <a:pt x="23" y="129"/>
                      </a:moveTo>
                      <a:cubicBezTo>
                        <a:pt x="22" y="129"/>
                        <a:pt x="22" y="129"/>
                        <a:pt x="22" y="130"/>
                      </a:cubicBezTo>
                      <a:cubicBezTo>
                        <a:pt x="22" y="130"/>
                        <a:pt x="22" y="130"/>
                        <a:pt x="22" y="130"/>
                      </a:cubicBezTo>
                      <a:cubicBezTo>
                        <a:pt x="23" y="130"/>
                        <a:pt x="23" y="129"/>
                        <a:pt x="23" y="129"/>
                      </a:cubicBezTo>
                      <a:cubicBezTo>
                        <a:pt x="23" y="129"/>
                        <a:pt x="23" y="129"/>
                        <a:pt x="23" y="129"/>
                      </a:cubicBezTo>
                      <a:moveTo>
                        <a:pt x="33" y="129"/>
                      </a:moveTo>
                      <a:cubicBezTo>
                        <a:pt x="32" y="130"/>
                        <a:pt x="32" y="131"/>
                        <a:pt x="31" y="132"/>
                      </a:cubicBezTo>
                      <a:cubicBezTo>
                        <a:pt x="30" y="133"/>
                        <a:pt x="30" y="133"/>
                        <a:pt x="30" y="134"/>
                      </a:cubicBezTo>
                      <a:cubicBezTo>
                        <a:pt x="30" y="134"/>
                        <a:pt x="31" y="134"/>
                        <a:pt x="31" y="135"/>
                      </a:cubicBezTo>
                      <a:cubicBezTo>
                        <a:pt x="32" y="133"/>
                        <a:pt x="33" y="131"/>
                        <a:pt x="35" y="130"/>
                      </a:cubicBezTo>
                      <a:cubicBezTo>
                        <a:pt x="34" y="129"/>
                        <a:pt x="34" y="129"/>
                        <a:pt x="33" y="129"/>
                      </a:cubicBezTo>
                      <a:moveTo>
                        <a:pt x="45" y="126"/>
                      </a:moveTo>
                      <a:cubicBezTo>
                        <a:pt x="44" y="128"/>
                        <a:pt x="44" y="128"/>
                        <a:pt x="44" y="128"/>
                      </a:cubicBezTo>
                      <a:cubicBezTo>
                        <a:pt x="45" y="129"/>
                        <a:pt x="46" y="129"/>
                        <a:pt x="47" y="130"/>
                      </a:cubicBezTo>
                      <a:cubicBezTo>
                        <a:pt x="47" y="129"/>
                        <a:pt x="47" y="129"/>
                        <a:pt x="48" y="128"/>
                      </a:cubicBezTo>
                      <a:cubicBezTo>
                        <a:pt x="47" y="128"/>
                        <a:pt x="46" y="127"/>
                        <a:pt x="45" y="126"/>
                      </a:cubicBezTo>
                      <a:moveTo>
                        <a:pt x="44" y="126"/>
                      </a:moveTo>
                      <a:cubicBezTo>
                        <a:pt x="44" y="127"/>
                        <a:pt x="43" y="127"/>
                        <a:pt x="43" y="128"/>
                      </a:cubicBezTo>
                      <a:cubicBezTo>
                        <a:pt x="43" y="128"/>
                        <a:pt x="43" y="128"/>
                        <a:pt x="44" y="128"/>
                      </a:cubicBezTo>
                      <a:cubicBezTo>
                        <a:pt x="44" y="127"/>
                        <a:pt x="44" y="127"/>
                        <a:pt x="45" y="126"/>
                      </a:cubicBezTo>
                      <a:cubicBezTo>
                        <a:pt x="44" y="126"/>
                        <a:pt x="44" y="126"/>
                        <a:pt x="44" y="126"/>
                      </a:cubicBezTo>
                      <a:moveTo>
                        <a:pt x="27" y="125"/>
                      </a:moveTo>
                      <a:cubicBezTo>
                        <a:pt x="25" y="130"/>
                        <a:pt x="25" y="130"/>
                        <a:pt x="25" y="130"/>
                      </a:cubicBezTo>
                      <a:cubicBezTo>
                        <a:pt x="26" y="131"/>
                        <a:pt x="27" y="132"/>
                        <a:pt x="28" y="132"/>
                      </a:cubicBezTo>
                      <a:cubicBezTo>
                        <a:pt x="29" y="131"/>
                        <a:pt x="30" y="129"/>
                        <a:pt x="31" y="128"/>
                      </a:cubicBezTo>
                      <a:cubicBezTo>
                        <a:pt x="30" y="127"/>
                        <a:pt x="28" y="126"/>
                        <a:pt x="27" y="125"/>
                      </a:cubicBezTo>
                      <a:moveTo>
                        <a:pt x="26" y="125"/>
                      </a:moveTo>
                      <a:cubicBezTo>
                        <a:pt x="25" y="126"/>
                        <a:pt x="24" y="128"/>
                        <a:pt x="23" y="129"/>
                      </a:cubicBezTo>
                      <a:cubicBezTo>
                        <a:pt x="24" y="129"/>
                        <a:pt x="24" y="130"/>
                        <a:pt x="24" y="130"/>
                      </a:cubicBezTo>
                      <a:cubicBezTo>
                        <a:pt x="25" y="128"/>
                        <a:pt x="26" y="127"/>
                        <a:pt x="27" y="125"/>
                      </a:cubicBezTo>
                      <a:cubicBezTo>
                        <a:pt x="27" y="125"/>
                        <a:pt x="26" y="125"/>
                        <a:pt x="26" y="125"/>
                      </a:cubicBezTo>
                      <a:moveTo>
                        <a:pt x="46" y="125"/>
                      </a:moveTo>
                      <a:cubicBezTo>
                        <a:pt x="45" y="125"/>
                        <a:pt x="45" y="125"/>
                        <a:pt x="45" y="125"/>
                      </a:cubicBezTo>
                      <a:cubicBezTo>
                        <a:pt x="46" y="126"/>
                        <a:pt x="47" y="126"/>
                        <a:pt x="48" y="127"/>
                      </a:cubicBezTo>
                      <a:cubicBezTo>
                        <a:pt x="49" y="127"/>
                        <a:pt x="49" y="127"/>
                        <a:pt x="49" y="126"/>
                      </a:cubicBezTo>
                      <a:cubicBezTo>
                        <a:pt x="48" y="126"/>
                        <a:pt x="47" y="125"/>
                        <a:pt x="46" y="125"/>
                      </a:cubicBezTo>
                      <a:moveTo>
                        <a:pt x="25" y="124"/>
                      </a:moveTo>
                      <a:cubicBezTo>
                        <a:pt x="25" y="126"/>
                        <a:pt x="24" y="127"/>
                        <a:pt x="23" y="128"/>
                      </a:cubicBezTo>
                      <a:cubicBezTo>
                        <a:pt x="23" y="128"/>
                        <a:pt x="23" y="129"/>
                        <a:pt x="23" y="129"/>
                      </a:cubicBezTo>
                      <a:cubicBezTo>
                        <a:pt x="23" y="129"/>
                        <a:pt x="23" y="129"/>
                        <a:pt x="23" y="129"/>
                      </a:cubicBezTo>
                      <a:cubicBezTo>
                        <a:pt x="24" y="127"/>
                        <a:pt x="25" y="126"/>
                        <a:pt x="26" y="125"/>
                      </a:cubicBezTo>
                      <a:cubicBezTo>
                        <a:pt x="26" y="125"/>
                        <a:pt x="25" y="124"/>
                        <a:pt x="25" y="124"/>
                      </a:cubicBezTo>
                      <a:moveTo>
                        <a:pt x="41" y="124"/>
                      </a:moveTo>
                      <a:cubicBezTo>
                        <a:pt x="41" y="125"/>
                        <a:pt x="41" y="125"/>
                        <a:pt x="40" y="126"/>
                      </a:cubicBezTo>
                      <a:cubicBezTo>
                        <a:pt x="41" y="126"/>
                        <a:pt x="41" y="126"/>
                        <a:pt x="41" y="127"/>
                      </a:cubicBezTo>
                      <a:cubicBezTo>
                        <a:pt x="42" y="126"/>
                        <a:pt x="42" y="126"/>
                        <a:pt x="43" y="125"/>
                      </a:cubicBezTo>
                      <a:cubicBezTo>
                        <a:pt x="42" y="125"/>
                        <a:pt x="42" y="125"/>
                        <a:pt x="41" y="124"/>
                      </a:cubicBezTo>
                      <a:moveTo>
                        <a:pt x="45" y="124"/>
                      </a:moveTo>
                      <a:cubicBezTo>
                        <a:pt x="45" y="124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5"/>
                      </a:cubicBezTo>
                      <a:cubicBezTo>
                        <a:pt x="45" y="125"/>
                        <a:pt x="46" y="125"/>
                        <a:pt x="46" y="124"/>
                      </a:cubicBezTo>
                      <a:cubicBezTo>
                        <a:pt x="46" y="124"/>
                        <a:pt x="45" y="124"/>
                        <a:pt x="45" y="124"/>
                      </a:cubicBezTo>
                      <a:moveTo>
                        <a:pt x="40" y="123"/>
                      </a:moveTo>
                      <a:cubicBezTo>
                        <a:pt x="39" y="124"/>
                        <a:pt x="39" y="124"/>
                        <a:pt x="39" y="125"/>
                      </a:cubicBezTo>
                      <a:cubicBezTo>
                        <a:pt x="39" y="125"/>
                        <a:pt x="39" y="125"/>
                        <a:pt x="40" y="126"/>
                      </a:cubicBezTo>
                      <a:cubicBezTo>
                        <a:pt x="40" y="125"/>
                        <a:pt x="40" y="124"/>
                        <a:pt x="41" y="124"/>
                      </a:cubicBezTo>
                      <a:cubicBezTo>
                        <a:pt x="40" y="124"/>
                        <a:pt x="40" y="123"/>
                        <a:pt x="40" y="123"/>
                      </a:cubicBezTo>
                      <a:moveTo>
                        <a:pt x="47" y="123"/>
                      </a:move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5"/>
                        <a:pt x="48" y="125"/>
                        <a:pt x="49" y="126"/>
                      </a:cubicBezTo>
                      <a:cubicBezTo>
                        <a:pt x="49" y="125"/>
                        <a:pt x="49" y="125"/>
                        <a:pt x="50" y="125"/>
                      </a:cubicBezTo>
                      <a:cubicBezTo>
                        <a:pt x="49" y="124"/>
                        <a:pt x="48" y="124"/>
                        <a:pt x="47" y="123"/>
                      </a:cubicBezTo>
                      <a:moveTo>
                        <a:pt x="42" y="123"/>
                      </a:moveTo>
                      <a:cubicBezTo>
                        <a:pt x="42" y="123"/>
                        <a:pt x="42" y="123"/>
                        <a:pt x="42" y="123"/>
                      </a:cubicBezTo>
                      <a:cubicBezTo>
                        <a:pt x="42" y="124"/>
                        <a:pt x="43" y="124"/>
                        <a:pt x="43" y="124"/>
                      </a:cubicBezTo>
                      <a:cubicBezTo>
                        <a:pt x="43" y="124"/>
                        <a:pt x="43" y="124"/>
                        <a:pt x="43" y="123"/>
                      </a:cubicBezTo>
                      <a:cubicBezTo>
                        <a:pt x="43" y="123"/>
                        <a:pt x="43" y="123"/>
                        <a:pt x="42" y="123"/>
                      </a:cubicBezTo>
                      <a:moveTo>
                        <a:pt x="46" y="123"/>
                      </a:moveTo>
                      <a:cubicBezTo>
                        <a:pt x="46" y="123"/>
                        <a:pt x="46" y="123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3"/>
                        <a:pt x="46" y="123"/>
                      </a:cubicBezTo>
                      <a:cubicBezTo>
                        <a:pt x="46" y="123"/>
                        <a:pt x="46" y="123"/>
                        <a:pt x="46" y="123"/>
                      </a:cubicBezTo>
                      <a:moveTo>
                        <a:pt x="43" y="123"/>
                      </a:moveTo>
                      <a:cubicBezTo>
                        <a:pt x="43" y="123"/>
                        <a:pt x="43" y="123"/>
                        <a:pt x="42" y="123"/>
                      </a:cubicBezTo>
                      <a:cubicBezTo>
                        <a:pt x="43" y="123"/>
                        <a:pt x="43" y="123"/>
                        <a:pt x="43" y="123"/>
                      </a:cubicBezTo>
                      <a:cubicBezTo>
                        <a:pt x="44" y="123"/>
                        <a:pt x="44" y="123"/>
                        <a:pt x="44" y="123"/>
                      </a:cubicBezTo>
                      <a:cubicBezTo>
                        <a:pt x="43" y="123"/>
                        <a:pt x="43" y="123"/>
                        <a:pt x="43" y="123"/>
                      </a:cubicBezTo>
                      <a:moveTo>
                        <a:pt x="47" y="122"/>
                      </a:moveTo>
                      <a:cubicBezTo>
                        <a:pt x="47" y="123"/>
                        <a:pt x="47" y="123"/>
                        <a:pt x="47" y="123"/>
                      </a:cubicBezTo>
                      <a:cubicBezTo>
                        <a:pt x="48" y="123"/>
                        <a:pt x="49" y="124"/>
                        <a:pt x="50" y="124"/>
                      </a:cubicBezTo>
                      <a:cubicBezTo>
                        <a:pt x="50" y="124"/>
                        <a:pt x="50" y="124"/>
                        <a:pt x="50" y="124"/>
                      </a:cubicBezTo>
                      <a:cubicBezTo>
                        <a:pt x="49" y="124"/>
                        <a:pt x="48" y="123"/>
                        <a:pt x="47" y="122"/>
                      </a:cubicBezTo>
                      <a:moveTo>
                        <a:pt x="46" y="122"/>
                      </a:moveTo>
                      <a:cubicBezTo>
                        <a:pt x="46" y="122"/>
                        <a:pt x="46" y="122"/>
                        <a:pt x="46" y="122"/>
                      </a:cubicBezTo>
                      <a:cubicBezTo>
                        <a:pt x="46" y="122"/>
                        <a:pt x="47" y="122"/>
                        <a:pt x="47" y="123"/>
                      </a:cubicBez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47" y="122"/>
                        <a:pt x="47" y="122"/>
                        <a:pt x="46" y="122"/>
                      </a:cubicBezTo>
                      <a:moveTo>
                        <a:pt x="38" y="122"/>
                      </a:moveTo>
                      <a:cubicBezTo>
                        <a:pt x="37" y="122"/>
                        <a:pt x="37" y="123"/>
                        <a:pt x="36" y="124"/>
                      </a:cubicBezTo>
                      <a:cubicBezTo>
                        <a:pt x="37" y="124"/>
                        <a:pt x="37" y="124"/>
                        <a:pt x="38" y="125"/>
                      </a:cubicBezTo>
                      <a:cubicBezTo>
                        <a:pt x="38" y="124"/>
                        <a:pt x="39" y="123"/>
                        <a:pt x="39" y="123"/>
                      </a:cubicBezTo>
                      <a:cubicBezTo>
                        <a:pt x="39" y="122"/>
                        <a:pt x="38" y="122"/>
                        <a:pt x="38" y="122"/>
                      </a:cubicBezTo>
                      <a:moveTo>
                        <a:pt x="47" y="122"/>
                      </a:move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49" y="123"/>
                        <a:pt x="50" y="123"/>
                        <a:pt x="50" y="123"/>
                      </a:cubicBezTo>
                      <a:cubicBezTo>
                        <a:pt x="50" y="123"/>
                        <a:pt x="49" y="123"/>
                        <a:pt x="47" y="122"/>
                      </a:cubicBezTo>
                      <a:moveTo>
                        <a:pt x="41" y="122"/>
                      </a:moveTo>
                      <a:cubicBezTo>
                        <a:pt x="41" y="122"/>
                        <a:pt x="40" y="122"/>
                        <a:pt x="40" y="122"/>
                      </a:cubicBezTo>
                      <a:cubicBezTo>
                        <a:pt x="41" y="123"/>
                        <a:pt x="41" y="123"/>
                        <a:pt x="41" y="123"/>
                      </a:cubicBezTo>
                      <a:cubicBezTo>
                        <a:pt x="41" y="123"/>
                        <a:pt x="41" y="123"/>
                        <a:pt x="42" y="122"/>
                      </a:cubicBezTo>
                      <a:cubicBezTo>
                        <a:pt x="41" y="122"/>
                        <a:pt x="41" y="122"/>
                        <a:pt x="41" y="122"/>
                      </a:cubicBezTo>
                      <a:moveTo>
                        <a:pt x="41" y="122"/>
                      </a:moveTo>
                      <a:cubicBezTo>
                        <a:pt x="41" y="122"/>
                        <a:pt x="41" y="122"/>
                        <a:pt x="41" y="122"/>
                      </a:cubicBezTo>
                      <a:cubicBezTo>
                        <a:pt x="41" y="122"/>
                        <a:pt x="41" y="122"/>
                        <a:pt x="42" y="122"/>
                      </a:cubicBezTo>
                      <a:cubicBezTo>
                        <a:pt x="42" y="122"/>
                        <a:pt x="42" y="122"/>
                        <a:pt x="42" y="122"/>
                      </a:cubicBezTo>
                      <a:cubicBezTo>
                        <a:pt x="41" y="122"/>
                        <a:pt x="41" y="122"/>
                        <a:pt x="41" y="122"/>
                      </a:cubicBezTo>
                      <a:moveTo>
                        <a:pt x="47" y="121"/>
                      </a:moveTo>
                      <a:cubicBezTo>
                        <a:pt x="47" y="121"/>
                        <a:pt x="47" y="122"/>
                        <a:pt x="47" y="122"/>
                      </a:cubicBez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47" y="122"/>
                        <a:pt x="47" y="122"/>
                        <a:pt x="47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moveTo>
                        <a:pt x="43" y="121"/>
                      </a:moveTo>
                      <a:cubicBezTo>
                        <a:pt x="43" y="121"/>
                        <a:pt x="43" y="122"/>
                        <a:pt x="43" y="122"/>
                      </a:cubicBezTo>
                      <a:cubicBezTo>
                        <a:pt x="43" y="122"/>
                        <a:pt x="44" y="122"/>
                        <a:pt x="44" y="123"/>
                      </a:cubicBezTo>
                      <a:cubicBezTo>
                        <a:pt x="44" y="122"/>
                        <a:pt x="44" y="122"/>
                        <a:pt x="44" y="122"/>
                      </a:cubicBezTo>
                      <a:cubicBezTo>
                        <a:pt x="44" y="122"/>
                        <a:pt x="44" y="121"/>
                        <a:pt x="43" y="121"/>
                      </a:cubicBezTo>
                      <a:moveTo>
                        <a:pt x="41" y="121"/>
                      </a:moveTo>
                      <a:cubicBezTo>
                        <a:pt x="41" y="121"/>
                        <a:pt x="41" y="121"/>
                        <a:pt x="41" y="121"/>
                      </a:cubicBezTo>
                      <a:cubicBezTo>
                        <a:pt x="42" y="122"/>
                        <a:pt x="42" y="122"/>
                        <a:pt x="42" y="122"/>
                      </a:cubicBezTo>
                      <a:cubicBezTo>
                        <a:pt x="42" y="122"/>
                        <a:pt x="42" y="122"/>
                        <a:pt x="42" y="122"/>
                      </a:cubicBezTo>
                      <a:cubicBezTo>
                        <a:pt x="42" y="121"/>
                        <a:pt x="41" y="121"/>
                        <a:pt x="41" y="121"/>
                      </a:cubicBezTo>
                      <a:moveTo>
                        <a:pt x="38" y="120"/>
                      </a:moveTo>
                      <a:cubicBezTo>
                        <a:pt x="38" y="121"/>
                        <a:pt x="38" y="121"/>
                        <a:pt x="38" y="121"/>
                      </a:cubicBezTo>
                      <a:cubicBezTo>
                        <a:pt x="39" y="121"/>
                        <a:pt x="39" y="122"/>
                        <a:pt x="40" y="122"/>
                      </a:cubicBezTo>
                      <a:cubicBezTo>
                        <a:pt x="40" y="122"/>
                        <a:pt x="40" y="122"/>
                        <a:pt x="40" y="121"/>
                      </a:cubicBezTo>
                      <a:cubicBezTo>
                        <a:pt x="39" y="121"/>
                        <a:pt x="39" y="121"/>
                        <a:pt x="38" y="120"/>
                      </a:cubicBezTo>
                      <a:moveTo>
                        <a:pt x="44" y="120"/>
                      </a:moveTo>
                      <a:cubicBezTo>
                        <a:pt x="44" y="121"/>
                        <a:pt x="44" y="121"/>
                        <a:pt x="44" y="121"/>
                      </a:cubicBezTo>
                      <a:cubicBezTo>
                        <a:pt x="44" y="121"/>
                        <a:pt x="44" y="121"/>
                        <a:pt x="45" y="121"/>
                      </a:cubicBezTo>
                      <a:cubicBezTo>
                        <a:pt x="45" y="121"/>
                        <a:pt x="45" y="121"/>
                        <a:pt x="45" y="121"/>
                      </a:cubicBezTo>
                      <a:cubicBezTo>
                        <a:pt x="45" y="121"/>
                        <a:pt x="44" y="121"/>
                        <a:pt x="44" y="120"/>
                      </a:cubicBezTo>
                      <a:moveTo>
                        <a:pt x="48" y="120"/>
                      </a:moveTo>
                      <a:cubicBezTo>
                        <a:pt x="48" y="121"/>
                        <a:pt x="48" y="121"/>
                        <a:pt x="48" y="121"/>
                      </a:cubicBezTo>
                      <a:cubicBezTo>
                        <a:pt x="49" y="122"/>
                        <a:pt x="50" y="122"/>
                        <a:pt x="51" y="123"/>
                      </a:cubicBezTo>
                      <a:cubicBezTo>
                        <a:pt x="51" y="122"/>
                        <a:pt x="51" y="122"/>
                        <a:pt x="51" y="122"/>
                      </a:cubicBezTo>
                      <a:cubicBezTo>
                        <a:pt x="50" y="121"/>
                        <a:pt x="49" y="121"/>
                        <a:pt x="48" y="120"/>
                      </a:cubicBezTo>
                      <a:moveTo>
                        <a:pt x="39" y="120"/>
                      </a:moveTo>
                      <a:cubicBezTo>
                        <a:pt x="39" y="120"/>
                        <a:pt x="39" y="120"/>
                        <a:pt x="39" y="120"/>
                      </a:cubicBezTo>
                      <a:cubicBezTo>
                        <a:pt x="39" y="121"/>
                        <a:pt x="39" y="121"/>
                        <a:pt x="40" y="121"/>
                      </a:cubicBezTo>
                      <a:cubicBezTo>
                        <a:pt x="40" y="121"/>
                        <a:pt x="40" y="121"/>
                        <a:pt x="40" y="121"/>
                      </a:cubicBezTo>
                      <a:cubicBezTo>
                        <a:pt x="40" y="121"/>
                        <a:pt x="39" y="120"/>
                        <a:pt x="39" y="120"/>
                      </a:cubicBezTo>
                      <a:moveTo>
                        <a:pt x="42" y="120"/>
                      </a:moveTo>
                      <a:cubicBezTo>
                        <a:pt x="42" y="120"/>
                        <a:pt x="41" y="121"/>
                        <a:pt x="41" y="121"/>
                      </a:cubicBezTo>
                      <a:cubicBezTo>
                        <a:pt x="42" y="121"/>
                        <a:pt x="42" y="121"/>
                        <a:pt x="42" y="122"/>
                      </a:cubicBezTo>
                      <a:cubicBezTo>
                        <a:pt x="42" y="121"/>
                        <a:pt x="42" y="121"/>
                        <a:pt x="43" y="121"/>
                      </a:cubicBezTo>
                      <a:cubicBezTo>
                        <a:pt x="42" y="121"/>
                        <a:pt x="42" y="120"/>
                        <a:pt x="42" y="120"/>
                      </a:cubicBezTo>
                      <a:moveTo>
                        <a:pt x="48" y="120"/>
                      </a:moveTo>
                      <a:cubicBezTo>
                        <a:pt x="48" y="120"/>
                        <a:pt x="47" y="120"/>
                        <a:pt x="47" y="121"/>
                      </a:cubicBezTo>
                      <a:cubicBezTo>
                        <a:pt x="47" y="121"/>
                        <a:pt x="48" y="121"/>
                        <a:pt x="48" y="121"/>
                      </a:cubicBezTo>
                      <a:cubicBezTo>
                        <a:pt x="48" y="121"/>
                        <a:pt x="48" y="120"/>
                        <a:pt x="48" y="120"/>
                      </a:cubicBezTo>
                      <a:cubicBezTo>
                        <a:pt x="48" y="120"/>
                        <a:pt x="48" y="120"/>
                        <a:pt x="48" y="120"/>
                      </a:cubicBezTo>
                      <a:moveTo>
                        <a:pt x="44" y="120"/>
                      </a:moveTo>
                      <a:cubicBezTo>
                        <a:pt x="44" y="120"/>
                        <a:pt x="44" y="120"/>
                        <a:pt x="44" y="120"/>
                      </a:cubicBezTo>
                      <a:cubicBezTo>
                        <a:pt x="45" y="120"/>
                        <a:pt x="45" y="121"/>
                        <a:pt x="45" y="121"/>
                      </a:cubicBezTo>
                      <a:cubicBezTo>
                        <a:pt x="45" y="121"/>
                        <a:pt x="45" y="121"/>
                        <a:pt x="45" y="120"/>
                      </a:cubicBezTo>
                      <a:cubicBezTo>
                        <a:pt x="45" y="120"/>
                        <a:pt x="45" y="120"/>
                        <a:pt x="44" y="120"/>
                      </a:cubicBezTo>
                      <a:moveTo>
                        <a:pt x="39" y="120"/>
                      </a:moveTo>
                      <a:cubicBezTo>
                        <a:pt x="39" y="120"/>
                        <a:pt x="39" y="120"/>
                        <a:pt x="39" y="120"/>
                      </a:cubicBezTo>
                      <a:cubicBezTo>
                        <a:pt x="40" y="121"/>
                        <a:pt x="40" y="121"/>
                        <a:pt x="40" y="121"/>
                      </a:cubicBezTo>
                      <a:cubicBezTo>
                        <a:pt x="40" y="121"/>
                        <a:pt x="40" y="121"/>
                        <a:pt x="40" y="121"/>
                      </a:cubicBezTo>
                      <a:cubicBezTo>
                        <a:pt x="40" y="120"/>
                        <a:pt x="39" y="120"/>
                        <a:pt x="39" y="120"/>
                      </a:cubicBezTo>
                      <a:moveTo>
                        <a:pt x="42" y="119"/>
                      </a:moveTo>
                      <a:cubicBezTo>
                        <a:pt x="42" y="119"/>
                        <a:pt x="42" y="120"/>
                        <a:pt x="42" y="120"/>
                      </a:cubicBezTo>
                      <a:cubicBezTo>
                        <a:pt x="42" y="120"/>
                        <a:pt x="43" y="120"/>
                        <a:pt x="43" y="120"/>
                      </a:cubicBezTo>
                      <a:cubicBezTo>
                        <a:pt x="43" y="120"/>
                        <a:pt x="43" y="120"/>
                        <a:pt x="43" y="120"/>
                      </a:cubicBezTo>
                      <a:cubicBezTo>
                        <a:pt x="43" y="120"/>
                        <a:pt x="42" y="120"/>
                        <a:pt x="42" y="119"/>
                      </a:cubicBezTo>
                      <a:moveTo>
                        <a:pt x="40" y="119"/>
                      </a:moveTo>
                      <a:cubicBezTo>
                        <a:pt x="39" y="119"/>
                        <a:pt x="39" y="119"/>
                        <a:pt x="39" y="120"/>
                      </a:cubicBezTo>
                      <a:cubicBezTo>
                        <a:pt x="39" y="120"/>
                        <a:pt x="40" y="120"/>
                        <a:pt x="40" y="120"/>
                      </a:cubicBezTo>
                      <a:cubicBezTo>
                        <a:pt x="41" y="120"/>
                        <a:pt x="41" y="120"/>
                        <a:pt x="41" y="120"/>
                      </a:cubicBezTo>
                      <a:cubicBezTo>
                        <a:pt x="40" y="119"/>
                        <a:pt x="40" y="119"/>
                        <a:pt x="40" y="119"/>
                      </a:cubicBezTo>
                      <a:moveTo>
                        <a:pt x="43" y="119"/>
                      </a:moveTo>
                      <a:cubicBezTo>
                        <a:pt x="43" y="119"/>
                        <a:pt x="42" y="119"/>
                        <a:pt x="42" y="119"/>
                      </a:cubicBezTo>
                      <a:cubicBezTo>
                        <a:pt x="43" y="119"/>
                        <a:pt x="43" y="119"/>
                        <a:pt x="43" y="120"/>
                      </a:cubicBezTo>
                      <a:cubicBezTo>
                        <a:pt x="43" y="120"/>
                        <a:pt x="43" y="119"/>
                        <a:pt x="44" y="119"/>
                      </a:cubicBezTo>
                      <a:cubicBezTo>
                        <a:pt x="43" y="119"/>
                        <a:pt x="43" y="119"/>
                        <a:pt x="43" y="119"/>
                      </a:cubicBezTo>
                      <a:moveTo>
                        <a:pt x="45" y="118"/>
                      </a:move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5" y="118"/>
                      </a:cubicBezTo>
                      <a:moveTo>
                        <a:pt x="40" y="118"/>
                      </a:moveTo>
                      <a:cubicBezTo>
                        <a:pt x="40" y="118"/>
                        <a:pt x="40" y="118"/>
                        <a:pt x="40" y="118"/>
                      </a:cubicBezTo>
                      <a:cubicBezTo>
                        <a:pt x="40" y="119"/>
                        <a:pt x="41" y="119"/>
                        <a:pt x="41" y="119"/>
                      </a:cubicBezTo>
                      <a:cubicBezTo>
                        <a:pt x="41" y="119"/>
                        <a:pt x="41" y="119"/>
                        <a:pt x="41" y="119"/>
                      </a:cubicBezTo>
                      <a:cubicBezTo>
                        <a:pt x="41" y="119"/>
                        <a:pt x="40" y="118"/>
                        <a:pt x="40" y="118"/>
                      </a:cubicBezTo>
                      <a:moveTo>
                        <a:pt x="40" y="117"/>
                      </a:moveTo>
                      <a:cubicBezTo>
                        <a:pt x="40" y="118"/>
                        <a:pt x="40" y="118"/>
                        <a:pt x="40" y="118"/>
                      </a:cubicBezTo>
                      <a:cubicBezTo>
                        <a:pt x="41" y="118"/>
                        <a:pt x="41" y="118"/>
                        <a:pt x="42" y="119"/>
                      </a:cubicBezTo>
                      <a:cubicBezTo>
                        <a:pt x="42" y="119"/>
                        <a:pt x="42" y="118"/>
                        <a:pt x="42" y="118"/>
                      </a:cubicBezTo>
                      <a:cubicBezTo>
                        <a:pt x="41" y="118"/>
                        <a:pt x="41" y="118"/>
                        <a:pt x="40" y="117"/>
                      </a:cubicBezTo>
                      <a:moveTo>
                        <a:pt x="43" y="117"/>
                      </a:move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8"/>
                        <a:pt x="44" y="118"/>
                        <a:pt x="44" y="119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3" y="117"/>
                      </a:cubicBezTo>
                      <a:moveTo>
                        <a:pt x="30" y="117"/>
                      </a:moveTo>
                      <a:cubicBezTo>
                        <a:pt x="29" y="118"/>
                        <a:pt x="29" y="118"/>
                        <a:pt x="29" y="119"/>
                      </a:cubicBezTo>
                      <a:cubicBezTo>
                        <a:pt x="30" y="120"/>
                        <a:pt x="32" y="121"/>
                        <a:pt x="34" y="122"/>
                      </a:cubicBezTo>
                      <a:cubicBezTo>
                        <a:pt x="34" y="121"/>
                        <a:pt x="35" y="121"/>
                        <a:pt x="35" y="120"/>
                      </a:cubicBezTo>
                      <a:cubicBezTo>
                        <a:pt x="33" y="119"/>
                        <a:pt x="32" y="118"/>
                        <a:pt x="30" y="117"/>
                      </a:cubicBezTo>
                      <a:moveTo>
                        <a:pt x="30" y="117"/>
                      </a:moveTo>
                      <a:cubicBezTo>
                        <a:pt x="30" y="117"/>
                        <a:pt x="30" y="117"/>
                        <a:pt x="30" y="117"/>
                      </a:cubicBezTo>
                      <a:cubicBezTo>
                        <a:pt x="35" y="120"/>
                        <a:pt x="35" y="120"/>
                        <a:pt x="35" y="120"/>
                      </a:cubicBezTo>
                      <a:cubicBezTo>
                        <a:pt x="30" y="117"/>
                        <a:pt x="30" y="117"/>
                        <a:pt x="30" y="117"/>
                      </a:cubicBezTo>
                      <a:moveTo>
                        <a:pt x="41" y="116"/>
                      </a:moveTo>
                      <a:cubicBezTo>
                        <a:pt x="41" y="116"/>
                        <a:pt x="41" y="116"/>
                        <a:pt x="41" y="117"/>
                      </a:cubicBezTo>
                      <a:cubicBezTo>
                        <a:pt x="41" y="117"/>
                        <a:pt x="42" y="117"/>
                        <a:pt x="42" y="118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2" y="117"/>
                        <a:pt x="42" y="116"/>
                        <a:pt x="41" y="116"/>
                      </a:cubicBezTo>
                      <a:moveTo>
                        <a:pt x="31" y="116"/>
                      </a:moveTo>
                      <a:cubicBezTo>
                        <a:pt x="30" y="116"/>
                        <a:pt x="30" y="116"/>
                        <a:pt x="30" y="117"/>
                      </a:cubicBezTo>
                      <a:cubicBezTo>
                        <a:pt x="32" y="118"/>
                        <a:pt x="34" y="119"/>
                        <a:pt x="35" y="120"/>
                      </a:cubicBezTo>
                      <a:cubicBezTo>
                        <a:pt x="35" y="119"/>
                        <a:pt x="36" y="119"/>
                        <a:pt x="36" y="119"/>
                      </a:cubicBezTo>
                      <a:cubicBezTo>
                        <a:pt x="34" y="118"/>
                        <a:pt x="32" y="117"/>
                        <a:pt x="31" y="116"/>
                      </a:cubicBezTo>
                      <a:moveTo>
                        <a:pt x="31" y="115"/>
                      </a:moveTo>
                      <a:cubicBezTo>
                        <a:pt x="31" y="116"/>
                        <a:pt x="31" y="116"/>
                        <a:pt x="31" y="116"/>
                      </a:cubicBezTo>
                      <a:cubicBezTo>
                        <a:pt x="32" y="117"/>
                        <a:pt x="34" y="118"/>
                        <a:pt x="36" y="119"/>
                      </a:cubicBezTo>
                      <a:cubicBezTo>
                        <a:pt x="36" y="119"/>
                        <a:pt x="36" y="119"/>
                        <a:pt x="36" y="119"/>
                      </a:cubicBezTo>
                      <a:cubicBezTo>
                        <a:pt x="34" y="118"/>
                        <a:pt x="33" y="117"/>
                        <a:pt x="31" y="115"/>
                      </a:cubicBezTo>
                      <a:moveTo>
                        <a:pt x="31" y="115"/>
                      </a:moveTo>
                      <a:cubicBezTo>
                        <a:pt x="31" y="115"/>
                        <a:pt x="31" y="115"/>
                        <a:pt x="31" y="115"/>
                      </a:cubicBezTo>
                      <a:cubicBezTo>
                        <a:pt x="36" y="118"/>
                        <a:pt x="36" y="118"/>
                        <a:pt x="36" y="118"/>
                      </a:cubicBezTo>
                      <a:cubicBezTo>
                        <a:pt x="36" y="118"/>
                        <a:pt x="36" y="118"/>
                        <a:pt x="36" y="118"/>
                      </a:cubicBezTo>
                      <a:cubicBezTo>
                        <a:pt x="35" y="117"/>
                        <a:pt x="33" y="116"/>
                        <a:pt x="31" y="115"/>
                      </a:cubicBezTo>
                      <a:moveTo>
                        <a:pt x="32" y="114"/>
                      </a:moveTo>
                      <a:cubicBezTo>
                        <a:pt x="32" y="114"/>
                        <a:pt x="31" y="115"/>
                        <a:pt x="31" y="115"/>
                      </a:cubicBezTo>
                      <a:cubicBezTo>
                        <a:pt x="33" y="116"/>
                        <a:pt x="35" y="117"/>
                        <a:pt x="36" y="118"/>
                      </a:cubicBezTo>
                      <a:cubicBezTo>
                        <a:pt x="36" y="118"/>
                        <a:pt x="37" y="117"/>
                        <a:pt x="37" y="117"/>
                      </a:cubicBezTo>
                      <a:cubicBezTo>
                        <a:pt x="35" y="116"/>
                        <a:pt x="33" y="115"/>
                        <a:pt x="32" y="114"/>
                      </a:cubicBezTo>
                      <a:moveTo>
                        <a:pt x="32" y="113"/>
                      </a:moveTo>
                      <a:cubicBezTo>
                        <a:pt x="32" y="113"/>
                        <a:pt x="32" y="114"/>
                        <a:pt x="32" y="114"/>
                      </a:cubicBezTo>
                      <a:cubicBezTo>
                        <a:pt x="34" y="115"/>
                        <a:pt x="35" y="116"/>
                        <a:pt x="37" y="117"/>
                      </a:cubicBezTo>
                      <a:cubicBezTo>
                        <a:pt x="37" y="117"/>
                        <a:pt x="37" y="116"/>
                        <a:pt x="37" y="116"/>
                      </a:cubicBezTo>
                      <a:cubicBezTo>
                        <a:pt x="36" y="115"/>
                        <a:pt x="34" y="114"/>
                        <a:pt x="32" y="113"/>
                      </a:cubicBezTo>
                      <a:moveTo>
                        <a:pt x="33" y="113"/>
                      </a:moveTo>
                      <a:cubicBezTo>
                        <a:pt x="33" y="113"/>
                        <a:pt x="32" y="113"/>
                        <a:pt x="32" y="113"/>
                      </a:cubicBezTo>
                      <a:cubicBezTo>
                        <a:pt x="34" y="114"/>
                        <a:pt x="36" y="115"/>
                        <a:pt x="37" y="116"/>
                      </a:cubicBezTo>
                      <a:cubicBezTo>
                        <a:pt x="37" y="116"/>
                        <a:pt x="38" y="116"/>
                        <a:pt x="38" y="116"/>
                      </a:cubicBezTo>
                      <a:cubicBezTo>
                        <a:pt x="36" y="115"/>
                        <a:pt x="34" y="114"/>
                        <a:pt x="33" y="113"/>
                      </a:cubicBezTo>
                      <a:moveTo>
                        <a:pt x="33" y="111"/>
                      </a:moveTo>
                      <a:cubicBezTo>
                        <a:pt x="33" y="112"/>
                        <a:pt x="33" y="112"/>
                        <a:pt x="33" y="112"/>
                      </a:cubicBezTo>
                      <a:cubicBezTo>
                        <a:pt x="34" y="113"/>
                        <a:pt x="35" y="113"/>
                        <a:pt x="36" y="114"/>
                      </a:cubicBezTo>
                      <a:cubicBezTo>
                        <a:pt x="37" y="114"/>
                        <a:pt x="38" y="115"/>
                        <a:pt x="38" y="115"/>
                      </a:cubicBezTo>
                      <a:cubicBezTo>
                        <a:pt x="38" y="115"/>
                        <a:pt x="38" y="115"/>
                        <a:pt x="38" y="114"/>
                      </a:cubicBezTo>
                      <a:cubicBezTo>
                        <a:pt x="37" y="113"/>
                        <a:pt x="35" y="112"/>
                        <a:pt x="33" y="111"/>
                      </a:cubicBezTo>
                      <a:moveTo>
                        <a:pt x="57" y="111"/>
                      </a:moveTo>
                      <a:cubicBezTo>
                        <a:pt x="57" y="111"/>
                        <a:pt x="57" y="112"/>
                        <a:pt x="57" y="112"/>
                      </a:cubicBezTo>
                      <a:cubicBezTo>
                        <a:pt x="57" y="112"/>
                        <a:pt x="57" y="112"/>
                        <a:pt x="57" y="112"/>
                      </a:cubicBezTo>
                      <a:cubicBezTo>
                        <a:pt x="57" y="112"/>
                        <a:pt x="57" y="111"/>
                        <a:pt x="58" y="111"/>
                      </a:cubicBezTo>
                      <a:cubicBezTo>
                        <a:pt x="58" y="111"/>
                        <a:pt x="57" y="111"/>
                        <a:pt x="57" y="111"/>
                      </a:cubicBezTo>
                      <a:moveTo>
                        <a:pt x="54" y="111"/>
                      </a:moveTo>
                      <a:cubicBezTo>
                        <a:pt x="51" y="116"/>
                        <a:pt x="51" y="116"/>
                        <a:pt x="51" y="116"/>
                      </a:cubicBezTo>
                      <a:cubicBezTo>
                        <a:pt x="52" y="116"/>
                        <a:pt x="53" y="117"/>
                        <a:pt x="54" y="117"/>
                      </a:cubicBezTo>
                      <a:cubicBezTo>
                        <a:pt x="55" y="116"/>
                        <a:pt x="56" y="114"/>
                        <a:pt x="57" y="112"/>
                      </a:cubicBezTo>
                      <a:cubicBezTo>
                        <a:pt x="57" y="112"/>
                        <a:pt x="57" y="112"/>
                        <a:pt x="57" y="112"/>
                      </a:cubicBezTo>
                      <a:cubicBezTo>
                        <a:pt x="56" y="114"/>
                        <a:pt x="55" y="115"/>
                        <a:pt x="54" y="117"/>
                      </a:cubicBezTo>
                      <a:cubicBezTo>
                        <a:pt x="57" y="112"/>
                        <a:pt x="57" y="112"/>
                        <a:pt x="57" y="112"/>
                      </a:cubicBezTo>
                      <a:cubicBezTo>
                        <a:pt x="56" y="112"/>
                        <a:pt x="55" y="111"/>
                        <a:pt x="54" y="111"/>
                      </a:cubicBezTo>
                      <a:moveTo>
                        <a:pt x="53" y="110"/>
                      </a:moveTo>
                      <a:cubicBezTo>
                        <a:pt x="52" y="112"/>
                        <a:pt x="51" y="114"/>
                        <a:pt x="50" y="115"/>
                      </a:cubicBezTo>
                      <a:cubicBezTo>
                        <a:pt x="50" y="115"/>
                        <a:pt x="51" y="115"/>
                        <a:pt x="51" y="115"/>
                      </a:cubicBezTo>
                      <a:cubicBezTo>
                        <a:pt x="52" y="114"/>
                        <a:pt x="53" y="112"/>
                        <a:pt x="54" y="110"/>
                      </a:cubicBezTo>
                      <a:cubicBezTo>
                        <a:pt x="53" y="110"/>
                        <a:pt x="53" y="110"/>
                        <a:pt x="53" y="110"/>
                      </a:cubicBezTo>
                      <a:moveTo>
                        <a:pt x="55" y="110"/>
                      </a:moveTo>
                      <a:cubicBezTo>
                        <a:pt x="54" y="110"/>
                        <a:pt x="54" y="110"/>
                        <a:pt x="54" y="110"/>
                      </a:cubicBezTo>
                      <a:cubicBezTo>
                        <a:pt x="54" y="110"/>
                        <a:pt x="54" y="110"/>
                        <a:pt x="54" y="110"/>
                      </a:cubicBezTo>
                      <a:cubicBezTo>
                        <a:pt x="55" y="111"/>
                        <a:pt x="56" y="111"/>
                        <a:pt x="57" y="112"/>
                      </a:cubicBezTo>
                      <a:cubicBezTo>
                        <a:pt x="57" y="111"/>
                        <a:pt x="57" y="111"/>
                        <a:pt x="57" y="111"/>
                      </a:cubicBezTo>
                      <a:cubicBezTo>
                        <a:pt x="56" y="111"/>
                        <a:pt x="56" y="110"/>
                        <a:pt x="55" y="110"/>
                      </a:cubicBezTo>
                      <a:moveTo>
                        <a:pt x="54" y="109"/>
                      </a:moveTo>
                      <a:cubicBezTo>
                        <a:pt x="54" y="109"/>
                        <a:pt x="54" y="109"/>
                        <a:pt x="54" y="110"/>
                      </a:cubicBezTo>
                      <a:cubicBezTo>
                        <a:pt x="54" y="110"/>
                        <a:pt x="54" y="110"/>
                        <a:pt x="54" y="110"/>
                      </a:cubicBezTo>
                      <a:cubicBezTo>
                        <a:pt x="54" y="110"/>
                        <a:pt x="54" y="110"/>
                        <a:pt x="54" y="109"/>
                      </a:cubicBezTo>
                      <a:cubicBezTo>
                        <a:pt x="54" y="109"/>
                        <a:pt x="54" y="109"/>
                        <a:pt x="54" y="109"/>
                      </a:cubicBezTo>
                      <a:moveTo>
                        <a:pt x="51" y="109"/>
                      </a:moveTo>
                      <a:cubicBezTo>
                        <a:pt x="50" y="111"/>
                        <a:pt x="49" y="112"/>
                        <a:pt x="48" y="114"/>
                      </a:cubicBezTo>
                      <a:cubicBezTo>
                        <a:pt x="48" y="114"/>
                        <a:pt x="49" y="114"/>
                        <a:pt x="49" y="114"/>
                      </a:cubicBezTo>
                      <a:cubicBezTo>
                        <a:pt x="49" y="114"/>
                        <a:pt x="50" y="114"/>
                        <a:pt x="50" y="113"/>
                      </a:cubicBezTo>
                      <a:cubicBezTo>
                        <a:pt x="51" y="112"/>
                        <a:pt x="51" y="111"/>
                        <a:pt x="52" y="110"/>
                      </a:cubicBezTo>
                      <a:cubicBezTo>
                        <a:pt x="52" y="109"/>
                        <a:pt x="51" y="109"/>
                        <a:pt x="51" y="109"/>
                      </a:cubicBezTo>
                      <a:moveTo>
                        <a:pt x="52" y="108"/>
                      </a:moveTo>
                      <a:cubicBezTo>
                        <a:pt x="52" y="108"/>
                        <a:pt x="52" y="108"/>
                        <a:pt x="52" y="108"/>
                      </a:cubicBezTo>
                      <a:cubicBezTo>
                        <a:pt x="52" y="109"/>
                        <a:pt x="52" y="109"/>
                        <a:pt x="53" y="109"/>
                      </a:cubicBezTo>
                      <a:cubicBezTo>
                        <a:pt x="53" y="109"/>
                        <a:pt x="53" y="109"/>
                        <a:pt x="53" y="109"/>
                      </a:cubicBezTo>
                      <a:cubicBezTo>
                        <a:pt x="52" y="108"/>
                        <a:pt x="52" y="108"/>
                        <a:pt x="52" y="108"/>
                      </a:cubicBezTo>
                      <a:moveTo>
                        <a:pt x="49" y="108"/>
                      </a:moveTo>
                      <a:cubicBezTo>
                        <a:pt x="48" y="110"/>
                        <a:pt x="47" y="111"/>
                        <a:pt x="46" y="113"/>
                      </a:cubicBezTo>
                      <a:cubicBezTo>
                        <a:pt x="47" y="113"/>
                        <a:pt x="47" y="113"/>
                        <a:pt x="47" y="113"/>
                      </a:cubicBezTo>
                      <a:cubicBezTo>
                        <a:pt x="48" y="113"/>
                        <a:pt x="48" y="112"/>
                        <a:pt x="48" y="111"/>
                      </a:cubicBezTo>
                      <a:cubicBezTo>
                        <a:pt x="48" y="111"/>
                        <a:pt x="48" y="111"/>
                        <a:pt x="48" y="111"/>
                      </a:cubicBezTo>
                      <a:cubicBezTo>
                        <a:pt x="49" y="111"/>
                        <a:pt x="50" y="110"/>
                        <a:pt x="50" y="109"/>
                      </a:cubicBezTo>
                      <a:cubicBezTo>
                        <a:pt x="50" y="108"/>
                        <a:pt x="50" y="108"/>
                        <a:pt x="49" y="108"/>
                      </a:cubicBezTo>
                      <a:moveTo>
                        <a:pt x="50" y="107"/>
                      </a:moveTo>
                      <a:cubicBezTo>
                        <a:pt x="50" y="107"/>
                        <a:pt x="50" y="107"/>
                        <a:pt x="50" y="107"/>
                      </a:cubicBezTo>
                      <a:cubicBezTo>
                        <a:pt x="50" y="107"/>
                        <a:pt x="50" y="108"/>
                        <a:pt x="51" y="108"/>
                      </a:cubicBezTo>
                      <a:cubicBezTo>
                        <a:pt x="51" y="108"/>
                        <a:pt x="51" y="108"/>
                        <a:pt x="51" y="107"/>
                      </a:cubicBezTo>
                      <a:cubicBezTo>
                        <a:pt x="51" y="107"/>
                        <a:pt x="50" y="107"/>
                        <a:pt x="50" y="107"/>
                      </a:cubicBezTo>
                      <a:moveTo>
                        <a:pt x="47" y="107"/>
                      </a:moveTo>
                      <a:cubicBezTo>
                        <a:pt x="46" y="108"/>
                        <a:pt x="45" y="110"/>
                        <a:pt x="44" y="112"/>
                      </a:cubicBezTo>
                      <a:cubicBezTo>
                        <a:pt x="45" y="112"/>
                        <a:pt x="45" y="112"/>
                        <a:pt x="45" y="112"/>
                      </a:cubicBezTo>
                      <a:cubicBezTo>
                        <a:pt x="45" y="112"/>
                        <a:pt x="46" y="112"/>
                        <a:pt x="46" y="112"/>
                      </a:cubicBezTo>
                      <a:cubicBezTo>
                        <a:pt x="47" y="111"/>
                        <a:pt x="48" y="109"/>
                        <a:pt x="49" y="108"/>
                      </a:cubicBezTo>
                      <a:cubicBezTo>
                        <a:pt x="48" y="107"/>
                        <a:pt x="48" y="107"/>
                        <a:pt x="47" y="107"/>
                      </a:cubicBezTo>
                      <a:moveTo>
                        <a:pt x="60" y="106"/>
                      </a:moveTo>
                      <a:cubicBezTo>
                        <a:pt x="59" y="108"/>
                        <a:pt x="58" y="109"/>
                        <a:pt x="58" y="111"/>
                      </a:cubicBezTo>
                      <a:cubicBezTo>
                        <a:pt x="58" y="111"/>
                        <a:pt x="58" y="111"/>
                        <a:pt x="58" y="111"/>
                      </a:cubicBezTo>
                      <a:cubicBezTo>
                        <a:pt x="59" y="110"/>
                        <a:pt x="60" y="108"/>
                        <a:pt x="60" y="106"/>
                      </a:cubicBezTo>
                      <a:cubicBezTo>
                        <a:pt x="60" y="106"/>
                        <a:pt x="60" y="106"/>
                        <a:pt x="60" y="106"/>
                      </a:cubicBezTo>
                      <a:moveTo>
                        <a:pt x="48" y="106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8" y="106"/>
                        <a:pt x="49" y="107"/>
                        <a:pt x="49" y="107"/>
                      </a:cubicBezTo>
                      <a:cubicBezTo>
                        <a:pt x="49" y="107"/>
                        <a:pt x="49" y="107"/>
                        <a:pt x="49" y="106"/>
                      </a:cubicBezTo>
                      <a:cubicBezTo>
                        <a:pt x="49" y="106"/>
                        <a:pt x="48" y="106"/>
                        <a:pt x="48" y="106"/>
                      </a:cubicBezTo>
                      <a:moveTo>
                        <a:pt x="58" y="105"/>
                      </a:moveTo>
                      <a:cubicBezTo>
                        <a:pt x="55" y="109"/>
                        <a:pt x="55" y="109"/>
                        <a:pt x="55" y="109"/>
                      </a:cubicBezTo>
                      <a:cubicBezTo>
                        <a:pt x="56" y="110"/>
                        <a:pt x="57" y="110"/>
                        <a:pt x="57" y="111"/>
                      </a:cubicBezTo>
                      <a:cubicBezTo>
                        <a:pt x="60" y="106"/>
                        <a:pt x="60" y="106"/>
                        <a:pt x="60" y="106"/>
                      </a:cubicBezTo>
                      <a:cubicBezTo>
                        <a:pt x="59" y="106"/>
                        <a:pt x="58" y="105"/>
                        <a:pt x="58" y="105"/>
                      </a:cubicBezTo>
                      <a:moveTo>
                        <a:pt x="57" y="104"/>
                      </a:moveTo>
                      <a:cubicBezTo>
                        <a:pt x="56" y="106"/>
                        <a:pt x="55" y="107"/>
                        <a:pt x="54" y="109"/>
                      </a:cubicBezTo>
                      <a:cubicBezTo>
                        <a:pt x="54" y="109"/>
                        <a:pt x="54" y="109"/>
                        <a:pt x="54" y="109"/>
                      </a:cubicBezTo>
                      <a:cubicBezTo>
                        <a:pt x="55" y="108"/>
                        <a:pt x="56" y="106"/>
                        <a:pt x="57" y="104"/>
                      </a:cubicBezTo>
                      <a:cubicBezTo>
                        <a:pt x="57" y="104"/>
                        <a:pt x="57" y="104"/>
                        <a:pt x="57" y="104"/>
                      </a:cubicBezTo>
                      <a:moveTo>
                        <a:pt x="55" y="103"/>
                      </a:moveTo>
                      <a:cubicBezTo>
                        <a:pt x="54" y="105"/>
                        <a:pt x="53" y="106"/>
                        <a:pt x="52" y="108"/>
                      </a:cubicBezTo>
                      <a:cubicBezTo>
                        <a:pt x="52" y="108"/>
                        <a:pt x="53" y="108"/>
                        <a:pt x="53" y="108"/>
                      </a:cubicBezTo>
                      <a:cubicBezTo>
                        <a:pt x="54" y="107"/>
                        <a:pt x="55" y="105"/>
                        <a:pt x="56" y="104"/>
                      </a:cubicBezTo>
                      <a:cubicBezTo>
                        <a:pt x="55" y="103"/>
                        <a:pt x="55" y="103"/>
                        <a:pt x="55" y="103"/>
                      </a:cubicBezTo>
                      <a:moveTo>
                        <a:pt x="53" y="102"/>
                      </a:moveTo>
                      <a:cubicBezTo>
                        <a:pt x="52" y="104"/>
                        <a:pt x="51" y="105"/>
                        <a:pt x="50" y="107"/>
                      </a:cubicBezTo>
                      <a:cubicBezTo>
                        <a:pt x="51" y="107"/>
                        <a:pt x="51" y="107"/>
                        <a:pt x="51" y="107"/>
                      </a:cubicBezTo>
                      <a:cubicBezTo>
                        <a:pt x="52" y="106"/>
                        <a:pt x="53" y="104"/>
                        <a:pt x="54" y="103"/>
                      </a:cubicBezTo>
                      <a:cubicBezTo>
                        <a:pt x="54" y="102"/>
                        <a:pt x="53" y="102"/>
                        <a:pt x="53" y="102"/>
                      </a:cubicBezTo>
                      <a:moveTo>
                        <a:pt x="39" y="102"/>
                      </a:moveTo>
                      <a:cubicBezTo>
                        <a:pt x="38" y="103"/>
                        <a:pt x="37" y="105"/>
                        <a:pt x="36" y="107"/>
                      </a:cubicBezTo>
                      <a:cubicBezTo>
                        <a:pt x="38" y="108"/>
                        <a:pt x="39" y="109"/>
                        <a:pt x="41" y="110"/>
                      </a:cubicBezTo>
                      <a:cubicBezTo>
                        <a:pt x="42" y="108"/>
                        <a:pt x="43" y="106"/>
                        <a:pt x="44" y="105"/>
                      </a:cubicBezTo>
                      <a:cubicBezTo>
                        <a:pt x="42" y="104"/>
                        <a:pt x="41" y="103"/>
                        <a:pt x="39" y="102"/>
                      </a:cubicBezTo>
                      <a:moveTo>
                        <a:pt x="51" y="101"/>
                      </a:moveTo>
                      <a:cubicBezTo>
                        <a:pt x="50" y="102"/>
                        <a:pt x="49" y="104"/>
                        <a:pt x="48" y="105"/>
                      </a:cubicBezTo>
                      <a:cubicBezTo>
                        <a:pt x="49" y="106"/>
                        <a:pt x="49" y="106"/>
                        <a:pt x="50" y="106"/>
                      </a:cubicBezTo>
                      <a:cubicBezTo>
                        <a:pt x="50" y="105"/>
                        <a:pt x="51" y="103"/>
                        <a:pt x="52" y="102"/>
                      </a:cubicBezTo>
                      <a:cubicBezTo>
                        <a:pt x="52" y="101"/>
                        <a:pt x="51" y="101"/>
                        <a:pt x="51" y="101"/>
                      </a:cubicBezTo>
                      <a:moveTo>
                        <a:pt x="40" y="101"/>
                      </a:moveTo>
                      <a:cubicBezTo>
                        <a:pt x="40" y="101"/>
                        <a:pt x="40" y="101"/>
                        <a:pt x="40" y="101"/>
                      </a:cubicBezTo>
                      <a:cubicBezTo>
                        <a:pt x="40" y="101"/>
                        <a:pt x="40" y="101"/>
                        <a:pt x="39" y="101"/>
                      </a:cubicBezTo>
                      <a:cubicBezTo>
                        <a:pt x="41" y="102"/>
                        <a:pt x="43" y="103"/>
                        <a:pt x="44" y="104"/>
                      </a:cubicBezTo>
                      <a:cubicBezTo>
                        <a:pt x="44" y="104"/>
                        <a:pt x="44" y="104"/>
                        <a:pt x="45" y="104"/>
                      </a:cubicBezTo>
                      <a:cubicBezTo>
                        <a:pt x="43" y="103"/>
                        <a:pt x="41" y="102"/>
                        <a:pt x="40" y="101"/>
                      </a:cubicBezTo>
                      <a:moveTo>
                        <a:pt x="64" y="100"/>
                      </a:moveTo>
                      <a:cubicBezTo>
                        <a:pt x="63" y="102"/>
                        <a:pt x="62" y="104"/>
                        <a:pt x="60" y="106"/>
                      </a:cubicBezTo>
                      <a:cubicBezTo>
                        <a:pt x="60" y="106"/>
                        <a:pt x="61" y="106"/>
                        <a:pt x="61" y="106"/>
                      </a:cubicBezTo>
                      <a:cubicBezTo>
                        <a:pt x="62" y="104"/>
                        <a:pt x="63" y="102"/>
                        <a:pt x="64" y="100"/>
                      </a:cubicBezTo>
                      <a:cubicBezTo>
                        <a:pt x="64" y="100"/>
                        <a:pt x="64" y="100"/>
                        <a:pt x="64" y="100"/>
                      </a:cubicBezTo>
                      <a:moveTo>
                        <a:pt x="62" y="98"/>
                      </a:moveTo>
                      <a:cubicBezTo>
                        <a:pt x="58" y="105"/>
                        <a:pt x="58" y="105"/>
                        <a:pt x="58" y="105"/>
                      </a:cubicBezTo>
                      <a:cubicBezTo>
                        <a:pt x="59" y="105"/>
                        <a:pt x="59" y="106"/>
                        <a:pt x="60" y="106"/>
                      </a:cubicBezTo>
                      <a:cubicBezTo>
                        <a:pt x="64" y="100"/>
                        <a:pt x="64" y="100"/>
                        <a:pt x="64" y="100"/>
                      </a:cubicBezTo>
                      <a:cubicBezTo>
                        <a:pt x="63" y="99"/>
                        <a:pt x="62" y="99"/>
                        <a:pt x="62" y="98"/>
                      </a:cubicBezTo>
                      <a:moveTo>
                        <a:pt x="60" y="97"/>
                      </a:moveTo>
                      <a:cubicBezTo>
                        <a:pt x="59" y="100"/>
                        <a:pt x="58" y="102"/>
                        <a:pt x="57" y="104"/>
                      </a:cubicBezTo>
                      <a:cubicBezTo>
                        <a:pt x="57" y="104"/>
                        <a:pt x="57" y="104"/>
                        <a:pt x="57" y="104"/>
                      </a:cubicBezTo>
                      <a:cubicBezTo>
                        <a:pt x="58" y="102"/>
                        <a:pt x="60" y="100"/>
                        <a:pt x="61" y="98"/>
                      </a:cubicBezTo>
                      <a:cubicBezTo>
                        <a:pt x="61" y="98"/>
                        <a:pt x="61" y="98"/>
                        <a:pt x="60" y="97"/>
                      </a:cubicBezTo>
                      <a:moveTo>
                        <a:pt x="59" y="97"/>
                      </a:moveTo>
                      <a:cubicBezTo>
                        <a:pt x="58" y="99"/>
                        <a:pt x="56" y="101"/>
                        <a:pt x="55" y="103"/>
                      </a:cubicBezTo>
                      <a:cubicBezTo>
                        <a:pt x="55" y="103"/>
                        <a:pt x="56" y="103"/>
                        <a:pt x="56" y="103"/>
                      </a:cubicBezTo>
                      <a:cubicBezTo>
                        <a:pt x="57" y="101"/>
                        <a:pt x="59" y="99"/>
                        <a:pt x="60" y="97"/>
                      </a:cubicBezTo>
                      <a:cubicBezTo>
                        <a:pt x="60" y="97"/>
                        <a:pt x="59" y="97"/>
                        <a:pt x="59" y="97"/>
                      </a:cubicBezTo>
                      <a:moveTo>
                        <a:pt x="66" y="97"/>
                      </a:moveTo>
                      <a:cubicBezTo>
                        <a:pt x="66" y="97"/>
                        <a:pt x="66" y="97"/>
                        <a:pt x="65" y="98"/>
                      </a:cubicBezTo>
                      <a:cubicBezTo>
                        <a:pt x="65" y="98"/>
                        <a:pt x="65" y="98"/>
                        <a:pt x="66" y="98"/>
                      </a:cubicBezTo>
                      <a:cubicBezTo>
                        <a:pt x="66" y="97"/>
                        <a:pt x="66" y="97"/>
                        <a:pt x="66" y="97"/>
                      </a:cubicBezTo>
                      <a:cubicBezTo>
                        <a:pt x="66" y="97"/>
                        <a:pt x="66" y="97"/>
                        <a:pt x="66" y="97"/>
                      </a:cubicBezTo>
                      <a:moveTo>
                        <a:pt x="43" y="96"/>
                      </a:moveTo>
                      <a:cubicBezTo>
                        <a:pt x="42" y="97"/>
                        <a:pt x="41" y="99"/>
                        <a:pt x="40" y="100"/>
                      </a:cubicBezTo>
                      <a:cubicBezTo>
                        <a:pt x="42" y="101"/>
                        <a:pt x="43" y="102"/>
                        <a:pt x="45" y="103"/>
                      </a:cubicBezTo>
                      <a:cubicBezTo>
                        <a:pt x="46" y="102"/>
                        <a:pt x="47" y="100"/>
                        <a:pt x="47" y="99"/>
                      </a:cubicBezTo>
                      <a:cubicBezTo>
                        <a:pt x="46" y="98"/>
                        <a:pt x="44" y="97"/>
                        <a:pt x="43" y="96"/>
                      </a:cubicBezTo>
                      <a:moveTo>
                        <a:pt x="57" y="95"/>
                      </a:moveTo>
                      <a:cubicBezTo>
                        <a:pt x="56" y="97"/>
                        <a:pt x="56" y="98"/>
                        <a:pt x="55" y="99"/>
                      </a:cubicBezTo>
                      <a:cubicBezTo>
                        <a:pt x="55" y="99"/>
                        <a:pt x="55" y="99"/>
                        <a:pt x="55" y="99"/>
                      </a:cubicBezTo>
                      <a:cubicBezTo>
                        <a:pt x="54" y="100"/>
                        <a:pt x="54" y="101"/>
                        <a:pt x="53" y="102"/>
                      </a:cubicBezTo>
                      <a:cubicBezTo>
                        <a:pt x="54" y="102"/>
                        <a:pt x="54" y="102"/>
                        <a:pt x="54" y="102"/>
                      </a:cubicBezTo>
                      <a:cubicBezTo>
                        <a:pt x="56" y="100"/>
                        <a:pt x="57" y="98"/>
                        <a:pt x="58" y="96"/>
                      </a:cubicBezTo>
                      <a:cubicBezTo>
                        <a:pt x="58" y="96"/>
                        <a:pt x="57" y="96"/>
                        <a:pt x="57" y="95"/>
                      </a:cubicBezTo>
                      <a:moveTo>
                        <a:pt x="63" y="95"/>
                      </a:moveTo>
                      <a:cubicBezTo>
                        <a:pt x="63" y="96"/>
                        <a:pt x="63" y="96"/>
                        <a:pt x="63" y="96"/>
                      </a:cubicBezTo>
                      <a:cubicBezTo>
                        <a:pt x="64" y="96"/>
                        <a:pt x="64" y="97"/>
                        <a:pt x="65" y="97"/>
                      </a:cubicBezTo>
                      <a:cubicBezTo>
                        <a:pt x="66" y="96"/>
                        <a:pt x="66" y="96"/>
                        <a:pt x="66" y="96"/>
                      </a:cubicBezTo>
                      <a:cubicBezTo>
                        <a:pt x="65" y="96"/>
                        <a:pt x="64" y="95"/>
                        <a:pt x="63" y="95"/>
                      </a:cubicBezTo>
                      <a:moveTo>
                        <a:pt x="62" y="94"/>
                      </a:moveTo>
                      <a:cubicBezTo>
                        <a:pt x="62" y="95"/>
                        <a:pt x="62" y="95"/>
                        <a:pt x="62" y="95"/>
                      </a:cubicBezTo>
                      <a:cubicBezTo>
                        <a:pt x="62" y="95"/>
                        <a:pt x="62" y="96"/>
                        <a:pt x="62" y="96"/>
                      </a:cubicBezTo>
                      <a:cubicBezTo>
                        <a:pt x="62" y="95"/>
                        <a:pt x="62" y="95"/>
                        <a:pt x="63" y="95"/>
                      </a:cubicBezTo>
                      <a:cubicBezTo>
                        <a:pt x="63" y="95"/>
                        <a:pt x="62" y="94"/>
                        <a:pt x="62" y="94"/>
                      </a:cubicBezTo>
                      <a:moveTo>
                        <a:pt x="55" y="94"/>
                      </a:moveTo>
                      <a:cubicBezTo>
                        <a:pt x="54" y="96"/>
                        <a:pt x="52" y="98"/>
                        <a:pt x="51" y="101"/>
                      </a:cubicBezTo>
                      <a:cubicBezTo>
                        <a:pt x="52" y="101"/>
                        <a:pt x="52" y="101"/>
                        <a:pt x="53" y="101"/>
                      </a:cubicBezTo>
                      <a:cubicBezTo>
                        <a:pt x="54" y="99"/>
                        <a:pt x="55" y="97"/>
                        <a:pt x="56" y="95"/>
                      </a:cubicBezTo>
                      <a:cubicBezTo>
                        <a:pt x="56" y="95"/>
                        <a:pt x="56" y="95"/>
                        <a:pt x="55" y="94"/>
                      </a:cubicBezTo>
                      <a:moveTo>
                        <a:pt x="61" y="94"/>
                      </a:moveTo>
                      <a:cubicBezTo>
                        <a:pt x="61" y="94"/>
                        <a:pt x="60" y="94"/>
                        <a:pt x="60" y="95"/>
                      </a:cubicBezTo>
                      <a:cubicBezTo>
                        <a:pt x="61" y="95"/>
                        <a:pt x="61" y="95"/>
                        <a:pt x="61" y="95"/>
                      </a:cubicBezTo>
                      <a:cubicBezTo>
                        <a:pt x="61" y="95"/>
                        <a:pt x="62" y="94"/>
                        <a:pt x="62" y="94"/>
                      </a:cubicBezTo>
                      <a:cubicBezTo>
                        <a:pt x="61" y="94"/>
                        <a:pt x="61" y="94"/>
                        <a:pt x="61" y="94"/>
                      </a:cubicBezTo>
                      <a:moveTo>
                        <a:pt x="59" y="92"/>
                      </a:moveTo>
                      <a:cubicBezTo>
                        <a:pt x="59" y="93"/>
                        <a:pt x="59" y="93"/>
                        <a:pt x="58" y="93"/>
                      </a:cubicBezTo>
                      <a:cubicBezTo>
                        <a:pt x="59" y="94"/>
                        <a:pt x="59" y="94"/>
                        <a:pt x="59" y="94"/>
                      </a:cubicBezTo>
                      <a:cubicBezTo>
                        <a:pt x="60" y="94"/>
                        <a:pt x="60" y="93"/>
                        <a:pt x="60" y="93"/>
                      </a:cubicBezTo>
                      <a:cubicBezTo>
                        <a:pt x="60" y="93"/>
                        <a:pt x="59" y="93"/>
                        <a:pt x="59" y="92"/>
                      </a:cubicBezTo>
                      <a:moveTo>
                        <a:pt x="57" y="91"/>
                      </a:moveTo>
                      <a:cubicBezTo>
                        <a:pt x="57" y="92"/>
                        <a:pt x="57" y="92"/>
                        <a:pt x="56" y="92"/>
                      </a:cubicBezTo>
                      <a:cubicBezTo>
                        <a:pt x="57" y="92"/>
                        <a:pt x="57" y="93"/>
                        <a:pt x="58" y="93"/>
                      </a:cubicBezTo>
                      <a:cubicBezTo>
                        <a:pt x="58" y="93"/>
                        <a:pt x="58" y="92"/>
                        <a:pt x="58" y="92"/>
                      </a:cubicBezTo>
                      <a:cubicBezTo>
                        <a:pt x="58" y="92"/>
                        <a:pt x="57" y="92"/>
                        <a:pt x="57" y="91"/>
                      </a:cubicBezTo>
                      <a:moveTo>
                        <a:pt x="47" y="89"/>
                      </a:moveTo>
                      <a:cubicBezTo>
                        <a:pt x="45" y="91"/>
                        <a:pt x="44" y="93"/>
                        <a:pt x="43" y="96"/>
                      </a:cubicBezTo>
                      <a:cubicBezTo>
                        <a:pt x="44" y="97"/>
                        <a:pt x="46" y="97"/>
                        <a:pt x="48" y="98"/>
                      </a:cubicBezTo>
                      <a:cubicBezTo>
                        <a:pt x="49" y="96"/>
                        <a:pt x="50" y="94"/>
                        <a:pt x="51" y="92"/>
                      </a:cubicBezTo>
                      <a:cubicBezTo>
                        <a:pt x="50" y="91"/>
                        <a:pt x="48" y="90"/>
                        <a:pt x="47" y="89"/>
                      </a:cubicBezTo>
                      <a:moveTo>
                        <a:pt x="71" y="88"/>
                      </a:moveTo>
                      <a:cubicBezTo>
                        <a:pt x="69" y="91"/>
                        <a:pt x="68" y="93"/>
                        <a:pt x="66" y="96"/>
                      </a:cubicBezTo>
                      <a:cubicBezTo>
                        <a:pt x="66" y="96"/>
                        <a:pt x="67" y="96"/>
                        <a:pt x="67" y="96"/>
                      </a:cubicBezTo>
                      <a:cubicBezTo>
                        <a:pt x="68" y="93"/>
                        <a:pt x="70" y="91"/>
                        <a:pt x="71" y="89"/>
                      </a:cubicBezTo>
                      <a:cubicBezTo>
                        <a:pt x="71" y="88"/>
                        <a:pt x="71" y="88"/>
                        <a:pt x="71" y="88"/>
                      </a:cubicBezTo>
                      <a:moveTo>
                        <a:pt x="68" y="87"/>
                      </a:moveTo>
                      <a:cubicBezTo>
                        <a:pt x="64" y="94"/>
                        <a:pt x="64" y="94"/>
                        <a:pt x="64" y="94"/>
                      </a:cubicBezTo>
                      <a:cubicBezTo>
                        <a:pt x="65" y="95"/>
                        <a:pt x="65" y="95"/>
                        <a:pt x="66" y="96"/>
                      </a:cubicBezTo>
                      <a:cubicBezTo>
                        <a:pt x="70" y="88"/>
                        <a:pt x="70" y="88"/>
                        <a:pt x="70" y="88"/>
                      </a:cubicBezTo>
                      <a:cubicBezTo>
                        <a:pt x="70" y="88"/>
                        <a:pt x="69" y="87"/>
                        <a:pt x="68" y="87"/>
                      </a:cubicBezTo>
                      <a:moveTo>
                        <a:pt x="68" y="87"/>
                      </a:moveTo>
                      <a:cubicBezTo>
                        <a:pt x="68" y="87"/>
                        <a:pt x="67" y="88"/>
                        <a:pt x="67" y="89"/>
                      </a:cubicBezTo>
                      <a:cubicBezTo>
                        <a:pt x="67" y="88"/>
                        <a:pt x="68" y="87"/>
                        <a:pt x="68" y="87"/>
                      </a:cubicBezTo>
                      <a:cubicBezTo>
                        <a:pt x="68" y="87"/>
                        <a:pt x="68" y="87"/>
                        <a:pt x="68" y="87"/>
                      </a:cubicBezTo>
                      <a:moveTo>
                        <a:pt x="67" y="86"/>
                      </a:moveTo>
                      <a:cubicBezTo>
                        <a:pt x="66" y="89"/>
                        <a:pt x="64" y="91"/>
                        <a:pt x="63" y="93"/>
                      </a:cubicBezTo>
                      <a:cubicBezTo>
                        <a:pt x="63" y="94"/>
                        <a:pt x="63" y="94"/>
                        <a:pt x="63" y="94"/>
                      </a:cubicBezTo>
                      <a:cubicBezTo>
                        <a:pt x="65" y="91"/>
                        <a:pt x="66" y="89"/>
                        <a:pt x="67" y="86"/>
                      </a:cubicBezTo>
                      <a:cubicBezTo>
                        <a:pt x="67" y="86"/>
                        <a:pt x="67" y="86"/>
                        <a:pt x="67" y="86"/>
                      </a:cubicBezTo>
                      <a:moveTo>
                        <a:pt x="48" y="86"/>
                      </a:moveTo>
                      <a:cubicBezTo>
                        <a:pt x="48" y="87"/>
                        <a:pt x="48" y="87"/>
                        <a:pt x="48" y="87"/>
                      </a:cubicBezTo>
                      <a:cubicBezTo>
                        <a:pt x="49" y="88"/>
                        <a:pt x="51" y="89"/>
                        <a:pt x="52" y="90"/>
                      </a:cubicBezTo>
                      <a:cubicBezTo>
                        <a:pt x="53" y="90"/>
                        <a:pt x="53" y="89"/>
                        <a:pt x="53" y="89"/>
                      </a:cubicBezTo>
                      <a:cubicBezTo>
                        <a:pt x="51" y="88"/>
                        <a:pt x="50" y="87"/>
                        <a:pt x="48" y="86"/>
                      </a:cubicBezTo>
                      <a:moveTo>
                        <a:pt x="66" y="86"/>
                      </a:moveTo>
                      <a:cubicBezTo>
                        <a:pt x="64" y="88"/>
                        <a:pt x="63" y="90"/>
                        <a:pt x="61" y="93"/>
                      </a:cubicBezTo>
                      <a:cubicBezTo>
                        <a:pt x="62" y="93"/>
                        <a:pt x="62" y="93"/>
                        <a:pt x="62" y="93"/>
                      </a:cubicBezTo>
                      <a:cubicBezTo>
                        <a:pt x="64" y="91"/>
                        <a:pt x="65" y="88"/>
                        <a:pt x="67" y="86"/>
                      </a:cubicBezTo>
                      <a:cubicBezTo>
                        <a:pt x="66" y="86"/>
                        <a:pt x="66" y="86"/>
                        <a:pt x="66" y="86"/>
                      </a:cubicBezTo>
                      <a:moveTo>
                        <a:pt x="64" y="84"/>
                      </a:moveTo>
                      <a:cubicBezTo>
                        <a:pt x="63" y="86"/>
                        <a:pt x="62" y="87"/>
                        <a:pt x="62" y="88"/>
                      </a:cubicBezTo>
                      <a:cubicBezTo>
                        <a:pt x="62" y="88"/>
                        <a:pt x="62" y="88"/>
                        <a:pt x="62" y="88"/>
                      </a:cubicBezTo>
                      <a:cubicBezTo>
                        <a:pt x="61" y="89"/>
                        <a:pt x="60" y="90"/>
                        <a:pt x="60" y="91"/>
                      </a:cubicBezTo>
                      <a:cubicBezTo>
                        <a:pt x="60" y="92"/>
                        <a:pt x="60" y="92"/>
                        <a:pt x="61" y="92"/>
                      </a:cubicBezTo>
                      <a:cubicBezTo>
                        <a:pt x="62" y="90"/>
                        <a:pt x="64" y="87"/>
                        <a:pt x="65" y="85"/>
                      </a:cubicBezTo>
                      <a:cubicBezTo>
                        <a:pt x="65" y="85"/>
                        <a:pt x="64" y="85"/>
                        <a:pt x="64" y="84"/>
                      </a:cubicBezTo>
                      <a:moveTo>
                        <a:pt x="62" y="83"/>
                      </a:moveTo>
                      <a:cubicBezTo>
                        <a:pt x="60" y="86"/>
                        <a:pt x="59" y="88"/>
                        <a:pt x="58" y="90"/>
                      </a:cubicBezTo>
                      <a:cubicBezTo>
                        <a:pt x="58" y="91"/>
                        <a:pt x="58" y="91"/>
                        <a:pt x="59" y="91"/>
                      </a:cubicBezTo>
                      <a:cubicBezTo>
                        <a:pt x="60" y="89"/>
                        <a:pt x="62" y="86"/>
                        <a:pt x="63" y="84"/>
                      </a:cubicBezTo>
                      <a:cubicBezTo>
                        <a:pt x="63" y="84"/>
                        <a:pt x="62" y="84"/>
                        <a:pt x="62" y="83"/>
                      </a:cubicBezTo>
                      <a:moveTo>
                        <a:pt x="53" y="78"/>
                      </a:moveTo>
                      <a:cubicBezTo>
                        <a:pt x="52" y="80"/>
                        <a:pt x="52" y="81"/>
                        <a:pt x="51" y="82"/>
                      </a:cubicBezTo>
                      <a:cubicBezTo>
                        <a:pt x="50" y="83"/>
                        <a:pt x="50" y="84"/>
                        <a:pt x="49" y="85"/>
                      </a:cubicBezTo>
                      <a:cubicBezTo>
                        <a:pt x="51" y="86"/>
                        <a:pt x="52" y="87"/>
                        <a:pt x="54" y="88"/>
                      </a:cubicBezTo>
                      <a:cubicBezTo>
                        <a:pt x="56" y="84"/>
                        <a:pt x="57" y="82"/>
                        <a:pt x="57" y="82"/>
                      </a:cubicBezTo>
                      <a:cubicBezTo>
                        <a:pt x="57" y="82"/>
                        <a:pt x="57" y="83"/>
                        <a:pt x="56" y="83"/>
                      </a:cubicBezTo>
                      <a:cubicBezTo>
                        <a:pt x="57" y="82"/>
                        <a:pt x="57" y="81"/>
                        <a:pt x="58" y="81"/>
                      </a:cubicBezTo>
                      <a:cubicBezTo>
                        <a:pt x="56" y="80"/>
                        <a:pt x="55" y="79"/>
                        <a:pt x="53" y="78"/>
                      </a:cubicBezTo>
                      <a:moveTo>
                        <a:pt x="76" y="73"/>
                      </a:moveTo>
                      <a:cubicBezTo>
                        <a:pt x="72" y="81"/>
                        <a:pt x="72" y="81"/>
                        <a:pt x="72" y="81"/>
                      </a:cubicBezTo>
                      <a:cubicBezTo>
                        <a:pt x="73" y="81"/>
                        <a:pt x="74" y="82"/>
                        <a:pt x="74" y="83"/>
                      </a:cubicBezTo>
                      <a:cubicBezTo>
                        <a:pt x="76" y="80"/>
                        <a:pt x="77" y="77"/>
                        <a:pt x="79" y="75"/>
                      </a:cubicBezTo>
                      <a:cubicBezTo>
                        <a:pt x="77" y="74"/>
                        <a:pt x="77" y="74"/>
                        <a:pt x="77" y="74"/>
                      </a:cubicBezTo>
                      <a:cubicBezTo>
                        <a:pt x="77" y="74"/>
                        <a:pt x="77" y="74"/>
                        <a:pt x="76" y="73"/>
                      </a:cubicBezTo>
                      <a:moveTo>
                        <a:pt x="76" y="73"/>
                      </a:moveTo>
                      <a:cubicBezTo>
                        <a:pt x="74" y="76"/>
                        <a:pt x="73" y="78"/>
                        <a:pt x="71" y="81"/>
                      </a:cubicBezTo>
                      <a:cubicBezTo>
                        <a:pt x="71" y="81"/>
                        <a:pt x="71" y="81"/>
                        <a:pt x="71" y="81"/>
                      </a:cubicBezTo>
                      <a:cubicBezTo>
                        <a:pt x="73" y="78"/>
                        <a:pt x="74" y="76"/>
                        <a:pt x="76" y="73"/>
                      </a:cubicBezTo>
                      <a:cubicBezTo>
                        <a:pt x="76" y="73"/>
                        <a:pt x="76" y="73"/>
                        <a:pt x="76" y="73"/>
                      </a:cubicBezTo>
                      <a:moveTo>
                        <a:pt x="74" y="72"/>
                      </a:moveTo>
                      <a:cubicBezTo>
                        <a:pt x="73" y="75"/>
                        <a:pt x="71" y="77"/>
                        <a:pt x="70" y="80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2" y="78"/>
                        <a:pt x="73" y="76"/>
                        <a:pt x="74" y="74"/>
                      </a:cubicBezTo>
                      <a:cubicBezTo>
                        <a:pt x="73" y="76"/>
                        <a:pt x="72" y="78"/>
                        <a:pt x="70" y="80"/>
                      </a:cubicBezTo>
                      <a:cubicBezTo>
                        <a:pt x="71" y="80"/>
                        <a:pt x="71" y="80"/>
                        <a:pt x="71" y="80"/>
                      </a:cubicBezTo>
                      <a:cubicBezTo>
                        <a:pt x="72" y="78"/>
                        <a:pt x="74" y="75"/>
                        <a:pt x="75" y="73"/>
                      </a:cubicBezTo>
                      <a:cubicBezTo>
                        <a:pt x="75" y="72"/>
                        <a:pt x="75" y="72"/>
                        <a:pt x="74" y="72"/>
                      </a:cubicBezTo>
                      <a:moveTo>
                        <a:pt x="72" y="71"/>
                      </a:moveTo>
                      <a:cubicBezTo>
                        <a:pt x="72" y="72"/>
                        <a:pt x="71" y="73"/>
                        <a:pt x="70" y="74"/>
                      </a:cubicBezTo>
                      <a:cubicBezTo>
                        <a:pt x="69" y="75"/>
                        <a:pt x="69" y="77"/>
                        <a:pt x="68" y="78"/>
                      </a:cubicBezTo>
                      <a:cubicBezTo>
                        <a:pt x="68" y="79"/>
                        <a:pt x="68" y="79"/>
                        <a:pt x="69" y="79"/>
                      </a:cubicBezTo>
                      <a:cubicBezTo>
                        <a:pt x="70" y="77"/>
                        <a:pt x="72" y="74"/>
                        <a:pt x="73" y="72"/>
                      </a:cubicBezTo>
                      <a:cubicBezTo>
                        <a:pt x="73" y="72"/>
                        <a:pt x="73" y="71"/>
                        <a:pt x="73" y="71"/>
                      </a:cubicBezTo>
                      <a:cubicBezTo>
                        <a:pt x="72" y="73"/>
                        <a:pt x="72" y="73"/>
                        <a:pt x="72" y="73"/>
                      </a:cubicBezTo>
                      <a:cubicBezTo>
                        <a:pt x="72" y="73"/>
                        <a:pt x="72" y="73"/>
                        <a:pt x="73" y="71"/>
                      </a:cubicBezTo>
                      <a:cubicBezTo>
                        <a:pt x="73" y="71"/>
                        <a:pt x="72" y="71"/>
                        <a:pt x="72" y="71"/>
                      </a:cubicBezTo>
                      <a:moveTo>
                        <a:pt x="72" y="71"/>
                      </a:move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moveTo>
                        <a:pt x="70" y="70"/>
                      </a:moveTo>
                      <a:cubicBezTo>
                        <a:pt x="69" y="72"/>
                        <a:pt x="67" y="75"/>
                        <a:pt x="66" y="77"/>
                      </a:cubicBezTo>
                      <a:cubicBezTo>
                        <a:pt x="66" y="77"/>
                        <a:pt x="67" y="78"/>
                        <a:pt x="67" y="78"/>
                      </a:cubicBezTo>
                      <a:cubicBezTo>
                        <a:pt x="68" y="76"/>
                        <a:pt x="70" y="73"/>
                        <a:pt x="71" y="71"/>
                      </a:cubicBezTo>
                      <a:cubicBezTo>
                        <a:pt x="71" y="71"/>
                        <a:pt x="71" y="71"/>
                        <a:pt x="71" y="71"/>
                      </a:cubicBezTo>
                      <a:cubicBezTo>
                        <a:pt x="71" y="71"/>
                        <a:pt x="72" y="71"/>
                        <a:pt x="72" y="71"/>
                      </a:cubicBezTo>
                      <a:cubicBezTo>
                        <a:pt x="71" y="70"/>
                        <a:pt x="71" y="70"/>
                        <a:pt x="71" y="70"/>
                      </a:cubicBezTo>
                      <a:cubicBezTo>
                        <a:pt x="71" y="70"/>
                        <a:pt x="71" y="70"/>
                        <a:pt x="72" y="70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1" y="70"/>
                        <a:pt x="71" y="70"/>
                        <a:pt x="70" y="70"/>
                      </a:cubicBezTo>
                      <a:moveTo>
                        <a:pt x="62" y="64"/>
                      </a:moveTo>
                      <a:cubicBezTo>
                        <a:pt x="60" y="67"/>
                        <a:pt x="59" y="69"/>
                        <a:pt x="57" y="72"/>
                      </a:cubicBezTo>
                      <a:cubicBezTo>
                        <a:pt x="58" y="73"/>
                        <a:pt x="60" y="74"/>
                        <a:pt x="61" y="75"/>
                      </a:cubicBezTo>
                      <a:cubicBezTo>
                        <a:pt x="63" y="72"/>
                        <a:pt x="64" y="70"/>
                        <a:pt x="66" y="67"/>
                      </a:cubicBezTo>
                      <a:cubicBezTo>
                        <a:pt x="64" y="66"/>
                        <a:pt x="63" y="65"/>
                        <a:pt x="62" y="64"/>
                      </a:cubicBezTo>
                      <a:moveTo>
                        <a:pt x="86" y="56"/>
                      </a:move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3" y="64"/>
                        <a:pt x="84" y="64"/>
                        <a:pt x="85" y="65"/>
                      </a:cubicBezTo>
                      <a:cubicBezTo>
                        <a:pt x="86" y="63"/>
                        <a:pt x="87" y="60"/>
                        <a:pt x="89" y="58"/>
                      </a:cubicBezTo>
                      <a:cubicBezTo>
                        <a:pt x="88" y="58"/>
                        <a:pt x="87" y="57"/>
                        <a:pt x="86" y="56"/>
                      </a:cubicBezTo>
                      <a:moveTo>
                        <a:pt x="86" y="56"/>
                      </a:moveTo>
                      <a:cubicBezTo>
                        <a:pt x="85" y="59"/>
                        <a:pt x="83" y="61"/>
                        <a:pt x="82" y="63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3" y="61"/>
                        <a:pt x="85" y="59"/>
                        <a:pt x="86" y="56"/>
                      </a:cubicBezTo>
                      <a:cubicBezTo>
                        <a:pt x="86" y="56"/>
                        <a:pt x="86" y="56"/>
                        <a:pt x="86" y="56"/>
                      </a:cubicBezTo>
                      <a:moveTo>
                        <a:pt x="84" y="55"/>
                      </a:moveTo>
                      <a:cubicBezTo>
                        <a:pt x="83" y="58"/>
                        <a:pt x="82" y="60"/>
                        <a:pt x="80" y="62"/>
                      </a:cubicBezTo>
                      <a:cubicBezTo>
                        <a:pt x="80" y="62"/>
                        <a:pt x="81" y="63"/>
                        <a:pt x="81" y="63"/>
                      </a:cubicBezTo>
                      <a:cubicBezTo>
                        <a:pt x="81" y="63"/>
                        <a:pt x="81" y="62"/>
                        <a:pt x="81" y="62"/>
                      </a:cubicBezTo>
                      <a:cubicBezTo>
                        <a:pt x="82" y="60"/>
                        <a:pt x="84" y="58"/>
                        <a:pt x="85" y="56"/>
                      </a:cubicBezTo>
                      <a:cubicBezTo>
                        <a:pt x="85" y="56"/>
                        <a:pt x="85" y="56"/>
                        <a:pt x="84" y="55"/>
                      </a:cubicBezTo>
                      <a:moveTo>
                        <a:pt x="83" y="55"/>
                      </a:moveTo>
                      <a:cubicBezTo>
                        <a:pt x="82" y="57"/>
                        <a:pt x="80" y="60"/>
                        <a:pt x="79" y="62"/>
                      </a:cubicBezTo>
                      <a:cubicBezTo>
                        <a:pt x="79" y="62"/>
                        <a:pt x="79" y="62"/>
                        <a:pt x="79" y="62"/>
                      </a:cubicBezTo>
                      <a:cubicBezTo>
                        <a:pt x="81" y="60"/>
                        <a:pt x="82" y="57"/>
                        <a:pt x="84" y="55"/>
                      </a:cubicBezTo>
                      <a:cubicBezTo>
                        <a:pt x="84" y="55"/>
                        <a:pt x="83" y="55"/>
                        <a:pt x="83" y="55"/>
                      </a:cubicBezTo>
                      <a:moveTo>
                        <a:pt x="82" y="54"/>
                      </a:moveTo>
                      <a:cubicBezTo>
                        <a:pt x="81" y="57"/>
                        <a:pt x="80" y="59"/>
                        <a:pt x="78" y="61"/>
                      </a:cubicBezTo>
                      <a:cubicBezTo>
                        <a:pt x="78" y="61"/>
                        <a:pt x="78" y="61"/>
                        <a:pt x="79" y="61"/>
                      </a:cubicBezTo>
                      <a:cubicBezTo>
                        <a:pt x="79" y="60"/>
                        <a:pt x="81" y="58"/>
                        <a:pt x="82" y="56"/>
                      </a:cubicBezTo>
                      <a:cubicBezTo>
                        <a:pt x="82" y="55"/>
                        <a:pt x="82" y="55"/>
                        <a:pt x="83" y="54"/>
                      </a:cubicBezTo>
                      <a:cubicBezTo>
                        <a:pt x="83" y="54"/>
                        <a:pt x="82" y="54"/>
                        <a:pt x="82" y="54"/>
                      </a:cubicBezTo>
                      <a:moveTo>
                        <a:pt x="80" y="53"/>
                      </a:moveTo>
                      <a:cubicBezTo>
                        <a:pt x="79" y="55"/>
                        <a:pt x="78" y="58"/>
                        <a:pt x="76" y="60"/>
                      </a:cubicBezTo>
                      <a:cubicBezTo>
                        <a:pt x="77" y="60"/>
                        <a:pt x="77" y="61"/>
                        <a:pt x="78" y="61"/>
                      </a:cubicBezTo>
                      <a:cubicBezTo>
                        <a:pt x="79" y="58"/>
                        <a:pt x="80" y="56"/>
                        <a:pt x="82" y="54"/>
                      </a:cubicBezTo>
                      <a:cubicBezTo>
                        <a:pt x="81" y="54"/>
                        <a:pt x="81" y="53"/>
                        <a:pt x="80" y="53"/>
                      </a:cubicBezTo>
                      <a:moveTo>
                        <a:pt x="88" y="53"/>
                      </a:moveTo>
                      <a:cubicBezTo>
                        <a:pt x="88" y="53"/>
                        <a:pt x="88" y="54"/>
                        <a:pt x="87" y="54"/>
                      </a:cubicBezTo>
                      <a:cubicBezTo>
                        <a:pt x="88" y="55"/>
                        <a:pt x="89" y="55"/>
                        <a:pt x="90" y="56"/>
                      </a:cubicBezTo>
                      <a:cubicBezTo>
                        <a:pt x="90" y="55"/>
                        <a:pt x="91" y="55"/>
                        <a:pt x="91" y="54"/>
                      </a:cubicBezTo>
                      <a:cubicBezTo>
                        <a:pt x="90" y="54"/>
                        <a:pt x="89" y="53"/>
                        <a:pt x="88" y="53"/>
                      </a:cubicBezTo>
                      <a:moveTo>
                        <a:pt x="88" y="53"/>
                      </a:moveTo>
                      <a:cubicBezTo>
                        <a:pt x="88" y="53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4"/>
                      </a:cubicBezTo>
                      <a:cubicBezTo>
                        <a:pt x="88" y="54"/>
                        <a:pt x="88" y="53"/>
                        <a:pt x="88" y="53"/>
                      </a:cubicBezTo>
                      <a:cubicBezTo>
                        <a:pt x="88" y="53"/>
                        <a:pt x="88" y="53"/>
                        <a:pt x="88" y="53"/>
                      </a:cubicBezTo>
                      <a:moveTo>
                        <a:pt x="87" y="52"/>
                      </a:moveTo>
                      <a:cubicBezTo>
                        <a:pt x="86" y="52"/>
                        <a:pt x="86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7" y="53"/>
                        <a:pt x="87" y="53"/>
                        <a:pt x="87" y="53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cubicBezTo>
                        <a:pt x="87" y="52"/>
                        <a:pt x="87" y="52"/>
                        <a:pt x="87" y="52"/>
                      </a:cubicBezTo>
                      <a:moveTo>
                        <a:pt x="85" y="51"/>
                      </a:moveTo>
                      <a:cubicBezTo>
                        <a:pt x="85" y="52"/>
                        <a:pt x="85" y="52"/>
                        <a:pt x="85" y="53"/>
                      </a:cubicBezTo>
                      <a:cubicBezTo>
                        <a:pt x="85" y="53"/>
                        <a:pt x="85" y="53"/>
                        <a:pt x="85" y="53"/>
                      </a:cubicBezTo>
                      <a:cubicBezTo>
                        <a:pt x="85" y="52"/>
                        <a:pt x="86" y="52"/>
                        <a:pt x="86" y="51"/>
                      </a:cubicBezTo>
                      <a:cubicBezTo>
                        <a:pt x="86" y="51"/>
                        <a:pt x="86" y="51"/>
                        <a:pt x="85" y="51"/>
                      </a:cubicBezTo>
                      <a:moveTo>
                        <a:pt x="85" y="51"/>
                      </a:moveTo>
                      <a:cubicBezTo>
                        <a:pt x="84" y="51"/>
                        <a:pt x="84" y="52"/>
                        <a:pt x="84" y="52"/>
                      </a:cubicBezTo>
                      <a:cubicBezTo>
                        <a:pt x="84" y="52"/>
                        <a:pt x="84" y="52"/>
                        <a:pt x="84" y="52"/>
                      </a:cubicBezTo>
                      <a:cubicBezTo>
                        <a:pt x="84" y="52"/>
                        <a:pt x="85" y="51"/>
                        <a:pt x="85" y="51"/>
                      </a:cubicBezTo>
                      <a:cubicBezTo>
                        <a:pt x="85" y="51"/>
                        <a:pt x="85" y="51"/>
                        <a:pt x="85" y="51"/>
                      </a:cubicBezTo>
                      <a:moveTo>
                        <a:pt x="83" y="50"/>
                      </a:moveTo>
                      <a:cubicBezTo>
                        <a:pt x="82" y="50"/>
                        <a:pt x="82" y="50"/>
                        <a:pt x="82" y="51"/>
                      </a:cubicBezTo>
                      <a:cubicBezTo>
                        <a:pt x="82" y="51"/>
                        <a:pt x="83" y="51"/>
                        <a:pt x="83" y="52"/>
                      </a:cubicBezTo>
                      <a:cubicBezTo>
                        <a:pt x="83" y="51"/>
                        <a:pt x="84" y="51"/>
                        <a:pt x="84" y="50"/>
                      </a:cubicBezTo>
                      <a:cubicBezTo>
                        <a:pt x="84" y="50"/>
                        <a:pt x="83" y="50"/>
                        <a:pt x="83" y="50"/>
                      </a:cubicBezTo>
                      <a:moveTo>
                        <a:pt x="91" y="48"/>
                      </a:moveTo>
                      <a:cubicBezTo>
                        <a:pt x="90" y="49"/>
                        <a:pt x="89" y="51"/>
                        <a:pt x="89" y="52"/>
                      </a:cubicBezTo>
                      <a:cubicBezTo>
                        <a:pt x="90" y="53"/>
                        <a:pt x="90" y="53"/>
                        <a:pt x="91" y="54"/>
                      </a:cubicBezTo>
                      <a:cubicBezTo>
                        <a:pt x="92" y="52"/>
                        <a:pt x="93" y="51"/>
                        <a:pt x="94" y="49"/>
                      </a:cubicBezTo>
                      <a:cubicBezTo>
                        <a:pt x="93" y="49"/>
                        <a:pt x="92" y="48"/>
                        <a:pt x="91" y="48"/>
                      </a:cubicBezTo>
                      <a:moveTo>
                        <a:pt x="91" y="48"/>
                      </a:moveTo>
                      <a:cubicBezTo>
                        <a:pt x="90" y="49"/>
                        <a:pt x="89" y="51"/>
                        <a:pt x="88" y="52"/>
                      </a:cubicBezTo>
                      <a:cubicBezTo>
                        <a:pt x="88" y="52"/>
                        <a:pt x="89" y="52"/>
                        <a:pt x="89" y="52"/>
                      </a:cubicBezTo>
                      <a:cubicBezTo>
                        <a:pt x="89" y="51"/>
                        <a:pt x="90" y="49"/>
                        <a:pt x="91" y="48"/>
                      </a:cubicBezTo>
                      <a:cubicBezTo>
                        <a:pt x="91" y="48"/>
                        <a:pt x="91" y="48"/>
                        <a:pt x="91" y="48"/>
                      </a:cubicBezTo>
                      <a:moveTo>
                        <a:pt x="71" y="48"/>
                      </a:moveTo>
                      <a:cubicBezTo>
                        <a:pt x="70" y="50"/>
                        <a:pt x="69" y="52"/>
                        <a:pt x="67" y="55"/>
                      </a:cubicBezTo>
                      <a:cubicBezTo>
                        <a:pt x="69" y="56"/>
                        <a:pt x="70" y="56"/>
                        <a:pt x="72" y="57"/>
                      </a:cubicBezTo>
                      <a:cubicBezTo>
                        <a:pt x="73" y="55"/>
                        <a:pt x="75" y="53"/>
                        <a:pt x="76" y="50"/>
                      </a:cubicBezTo>
                      <a:cubicBezTo>
                        <a:pt x="74" y="50"/>
                        <a:pt x="73" y="49"/>
                        <a:pt x="71" y="48"/>
                      </a:cubicBezTo>
                      <a:moveTo>
                        <a:pt x="89" y="47"/>
                      </a:moveTo>
                      <a:cubicBezTo>
                        <a:pt x="89" y="48"/>
                        <a:pt x="89" y="48"/>
                        <a:pt x="88" y="49"/>
                      </a:cubicBezTo>
                      <a:cubicBezTo>
                        <a:pt x="88" y="50"/>
                        <a:pt x="88" y="50"/>
                        <a:pt x="87" y="51"/>
                      </a:cubicBezTo>
                      <a:cubicBezTo>
                        <a:pt x="87" y="51"/>
                        <a:pt x="87" y="51"/>
                        <a:pt x="88" y="51"/>
                      </a:cubicBezTo>
                      <a:cubicBezTo>
                        <a:pt x="88" y="50"/>
                        <a:pt x="89" y="49"/>
                        <a:pt x="90" y="47"/>
                      </a:cubicBezTo>
                      <a:cubicBezTo>
                        <a:pt x="90" y="47"/>
                        <a:pt x="90" y="47"/>
                        <a:pt x="89" y="47"/>
                      </a:cubicBezTo>
                      <a:moveTo>
                        <a:pt x="88" y="46"/>
                      </a:moveTo>
                      <a:cubicBezTo>
                        <a:pt x="87" y="48"/>
                        <a:pt x="87" y="49"/>
                        <a:pt x="86" y="50"/>
                      </a:cubicBezTo>
                      <a:cubicBezTo>
                        <a:pt x="86" y="51"/>
                        <a:pt x="86" y="51"/>
                        <a:pt x="86" y="51"/>
                      </a:cubicBezTo>
                      <a:cubicBezTo>
                        <a:pt x="87" y="49"/>
                        <a:pt x="88" y="48"/>
                        <a:pt x="89" y="47"/>
                      </a:cubicBezTo>
                      <a:cubicBezTo>
                        <a:pt x="89" y="47"/>
                        <a:pt x="89" y="46"/>
                        <a:pt x="88" y="46"/>
                      </a:cubicBezTo>
                      <a:moveTo>
                        <a:pt x="88" y="46"/>
                      </a:moveTo>
                      <a:cubicBezTo>
                        <a:pt x="87" y="47"/>
                        <a:pt x="86" y="49"/>
                        <a:pt x="85" y="50"/>
                      </a:cubicBezTo>
                      <a:cubicBezTo>
                        <a:pt x="85" y="50"/>
                        <a:pt x="85" y="50"/>
                        <a:pt x="85" y="50"/>
                      </a:cubicBezTo>
                      <a:cubicBezTo>
                        <a:pt x="86" y="49"/>
                        <a:pt x="87" y="47"/>
                        <a:pt x="88" y="46"/>
                      </a:cubicBezTo>
                      <a:cubicBezTo>
                        <a:pt x="88" y="46"/>
                        <a:pt x="88" y="46"/>
                        <a:pt x="88" y="46"/>
                      </a:cubicBezTo>
                      <a:moveTo>
                        <a:pt x="92" y="46"/>
                      </a:moveTo>
                      <a:cubicBezTo>
                        <a:pt x="92" y="46"/>
                        <a:pt x="92" y="47"/>
                        <a:pt x="92" y="47"/>
                      </a:cubicBezTo>
                      <a:cubicBezTo>
                        <a:pt x="92" y="48"/>
                        <a:pt x="93" y="48"/>
                        <a:pt x="94" y="49"/>
                      </a:cubicBezTo>
                      <a:cubicBezTo>
                        <a:pt x="94" y="48"/>
                        <a:pt x="95" y="48"/>
                        <a:pt x="95" y="47"/>
                      </a:cubicBezTo>
                      <a:cubicBezTo>
                        <a:pt x="94" y="47"/>
                        <a:pt x="93" y="46"/>
                        <a:pt x="92" y="46"/>
                      </a:cubicBezTo>
                      <a:moveTo>
                        <a:pt x="92" y="45"/>
                      </a:moveTo>
                      <a:cubicBezTo>
                        <a:pt x="92" y="46"/>
                        <a:pt x="92" y="46"/>
                        <a:pt x="91" y="47"/>
                      </a:cubicBezTo>
                      <a:cubicBezTo>
                        <a:pt x="91" y="47"/>
                        <a:pt x="91" y="47"/>
                        <a:pt x="92" y="47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2" y="45"/>
                        <a:pt x="92" y="45"/>
                      </a:cubicBezTo>
                      <a:moveTo>
                        <a:pt x="86" y="45"/>
                      </a:moveTo>
                      <a:cubicBezTo>
                        <a:pt x="85" y="46"/>
                        <a:pt x="84" y="47"/>
                        <a:pt x="83" y="49"/>
                      </a:cubicBezTo>
                      <a:cubicBezTo>
                        <a:pt x="84" y="49"/>
                        <a:pt x="84" y="49"/>
                        <a:pt x="84" y="50"/>
                      </a:cubicBezTo>
                      <a:cubicBezTo>
                        <a:pt x="85" y="48"/>
                        <a:pt x="86" y="47"/>
                        <a:pt x="87" y="46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moveTo>
                        <a:pt x="91" y="45"/>
                      </a:moveTo>
                      <a:cubicBezTo>
                        <a:pt x="91" y="45"/>
                        <a:pt x="90" y="46"/>
                        <a:pt x="90" y="46"/>
                      </a:cubicBezTo>
                      <a:cubicBezTo>
                        <a:pt x="90" y="46"/>
                        <a:pt x="90" y="46"/>
                        <a:pt x="91" y="46"/>
                      </a:cubicBezTo>
                      <a:cubicBezTo>
                        <a:pt x="91" y="46"/>
                        <a:pt x="91" y="45"/>
                        <a:pt x="91" y="45"/>
                      </a:cubicBezTo>
                      <a:cubicBezTo>
                        <a:pt x="91" y="45"/>
                        <a:pt x="91" y="45"/>
                        <a:pt x="91" y="45"/>
                      </a:cubicBezTo>
                      <a:moveTo>
                        <a:pt x="73" y="44"/>
                      </a:moveTo>
                      <a:cubicBezTo>
                        <a:pt x="73" y="45"/>
                        <a:pt x="73" y="45"/>
                        <a:pt x="73" y="46"/>
                      </a:cubicBezTo>
                      <a:cubicBezTo>
                        <a:pt x="74" y="46"/>
                        <a:pt x="76" y="47"/>
                        <a:pt x="77" y="48"/>
                      </a:cubicBezTo>
                      <a:cubicBezTo>
                        <a:pt x="78" y="48"/>
                        <a:pt x="78" y="47"/>
                        <a:pt x="78" y="47"/>
                      </a:cubicBezTo>
                      <a:cubicBezTo>
                        <a:pt x="77" y="46"/>
                        <a:pt x="75" y="45"/>
                        <a:pt x="73" y="44"/>
                      </a:cubicBezTo>
                      <a:moveTo>
                        <a:pt x="90" y="44"/>
                      </a:moveTo>
                      <a:cubicBezTo>
                        <a:pt x="89" y="44"/>
                        <a:pt x="89" y="45"/>
                        <a:pt x="89" y="45"/>
                      </a:cubicBezTo>
                      <a:cubicBezTo>
                        <a:pt x="89" y="46"/>
                        <a:pt x="89" y="46"/>
                        <a:pt x="89" y="46"/>
                      </a:cubicBezTo>
                      <a:cubicBezTo>
                        <a:pt x="90" y="45"/>
                        <a:pt x="90" y="45"/>
                        <a:pt x="90" y="44"/>
                      </a:cubicBezTo>
                      <a:cubicBezTo>
                        <a:pt x="90" y="44"/>
                        <a:pt x="90" y="44"/>
                        <a:pt x="90" y="44"/>
                      </a:cubicBezTo>
                      <a:moveTo>
                        <a:pt x="89" y="43"/>
                      </a:moveTo>
                      <a:cubicBezTo>
                        <a:pt x="89" y="44"/>
                        <a:pt x="88" y="44"/>
                        <a:pt x="88" y="45"/>
                      </a:cubicBezTo>
                      <a:cubicBezTo>
                        <a:pt x="88" y="45"/>
                        <a:pt x="88" y="45"/>
                        <a:pt x="88" y="45"/>
                      </a:cubicBezTo>
                      <a:cubicBezTo>
                        <a:pt x="89" y="45"/>
                        <a:pt x="89" y="44"/>
                        <a:pt x="89" y="44"/>
                      </a:cubicBezTo>
                      <a:cubicBezTo>
                        <a:pt x="89" y="44"/>
                        <a:pt x="89" y="44"/>
                        <a:pt x="89" y="43"/>
                      </a:cubicBezTo>
                      <a:moveTo>
                        <a:pt x="87" y="42"/>
                      </a:moveTo>
                      <a:cubicBezTo>
                        <a:pt x="87" y="43"/>
                        <a:pt x="86" y="43"/>
                        <a:pt x="86" y="44"/>
                      </a:cubicBezTo>
                      <a:cubicBezTo>
                        <a:pt x="87" y="44"/>
                        <a:pt x="87" y="44"/>
                        <a:pt x="88" y="45"/>
                      </a:cubicBezTo>
                      <a:cubicBezTo>
                        <a:pt x="88" y="44"/>
                        <a:pt x="88" y="44"/>
                        <a:pt x="88" y="43"/>
                      </a:cubicBezTo>
                      <a:cubicBezTo>
                        <a:pt x="88" y="43"/>
                        <a:pt x="87" y="43"/>
                        <a:pt x="87" y="42"/>
                      </a:cubicBezTo>
                      <a:moveTo>
                        <a:pt x="95" y="40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96" y="42"/>
                        <a:pt x="97" y="42"/>
                        <a:pt x="97" y="43"/>
                      </a:cubicBezTo>
                      <a:cubicBezTo>
                        <a:pt x="98" y="43"/>
                        <a:pt x="98" y="42"/>
                        <a:pt x="98" y="42"/>
                      </a:cubicBezTo>
                      <a:cubicBezTo>
                        <a:pt x="97" y="41"/>
                        <a:pt x="96" y="41"/>
                        <a:pt x="95" y="40"/>
                      </a:cubicBezTo>
                      <a:moveTo>
                        <a:pt x="94" y="39"/>
                      </a:moveTo>
                      <a:cubicBezTo>
                        <a:pt x="94" y="40"/>
                        <a:pt x="94" y="40"/>
                        <a:pt x="94" y="41"/>
                      </a:cubicBezTo>
                      <a:cubicBezTo>
                        <a:pt x="94" y="41"/>
                        <a:pt x="94" y="41"/>
                        <a:pt x="94" y="41"/>
                      </a:cubicBezTo>
                      <a:cubicBezTo>
                        <a:pt x="94" y="40"/>
                        <a:pt x="94" y="40"/>
                        <a:pt x="95" y="40"/>
                      </a:cubicBezTo>
                      <a:cubicBezTo>
                        <a:pt x="94" y="40"/>
                        <a:pt x="94" y="40"/>
                        <a:pt x="94" y="39"/>
                      </a:cubicBezTo>
                      <a:moveTo>
                        <a:pt x="76" y="39"/>
                      </a:moveTo>
                      <a:cubicBezTo>
                        <a:pt x="76" y="41"/>
                        <a:pt x="75" y="42"/>
                        <a:pt x="74" y="43"/>
                      </a:cubicBezTo>
                      <a:cubicBezTo>
                        <a:pt x="76" y="44"/>
                        <a:pt x="77" y="45"/>
                        <a:pt x="79" y="46"/>
                      </a:cubicBezTo>
                      <a:cubicBezTo>
                        <a:pt x="79" y="45"/>
                        <a:pt x="80" y="43"/>
                        <a:pt x="81" y="42"/>
                      </a:cubicBezTo>
                      <a:cubicBezTo>
                        <a:pt x="80" y="41"/>
                        <a:pt x="79" y="41"/>
                        <a:pt x="78" y="40"/>
                      </a:cubicBezTo>
                      <a:cubicBezTo>
                        <a:pt x="77" y="40"/>
                        <a:pt x="77" y="40"/>
                        <a:pt x="76" y="39"/>
                      </a:cubicBezTo>
                      <a:moveTo>
                        <a:pt x="94" y="39"/>
                      </a:moveTo>
                      <a:cubicBezTo>
                        <a:pt x="94" y="40"/>
                        <a:pt x="94" y="40"/>
                        <a:pt x="93" y="40"/>
                      </a:cubicBezTo>
                      <a:cubicBezTo>
                        <a:pt x="93" y="40"/>
                        <a:pt x="93" y="40"/>
                        <a:pt x="93" y="41"/>
                      </a:cubicBezTo>
                      <a:cubicBezTo>
                        <a:pt x="94" y="40"/>
                        <a:pt x="94" y="40"/>
                        <a:pt x="94" y="39"/>
                      </a:cubicBezTo>
                      <a:cubicBezTo>
                        <a:pt x="94" y="39"/>
                        <a:pt x="94" y="39"/>
                        <a:pt x="94" y="39"/>
                      </a:cubicBezTo>
                      <a:moveTo>
                        <a:pt x="76" y="39"/>
                      </a:moveTo>
                      <a:cubicBezTo>
                        <a:pt x="76" y="40"/>
                        <a:pt x="75" y="41"/>
                        <a:pt x="74" y="42"/>
                      </a:cubicBezTo>
                      <a:cubicBezTo>
                        <a:pt x="75" y="41"/>
                        <a:pt x="76" y="40"/>
                        <a:pt x="76" y="39"/>
                      </a:cubicBezTo>
                      <a:cubicBezTo>
                        <a:pt x="76" y="39"/>
                        <a:pt x="76" y="39"/>
                        <a:pt x="76" y="39"/>
                      </a:cubicBezTo>
                      <a:moveTo>
                        <a:pt x="93" y="39"/>
                      </a:moveTo>
                      <a:cubicBezTo>
                        <a:pt x="93" y="39"/>
                        <a:pt x="93" y="39"/>
                        <a:pt x="92" y="40"/>
                      </a:cubicBezTo>
                      <a:cubicBezTo>
                        <a:pt x="93" y="40"/>
                        <a:pt x="93" y="40"/>
                        <a:pt x="93" y="40"/>
                      </a:cubicBezTo>
                      <a:cubicBezTo>
                        <a:pt x="93" y="40"/>
                        <a:pt x="93" y="39"/>
                        <a:pt x="93" y="39"/>
                      </a:cubicBezTo>
                      <a:cubicBezTo>
                        <a:pt x="93" y="39"/>
                        <a:pt x="93" y="39"/>
                        <a:pt x="93" y="39"/>
                      </a:cubicBezTo>
                      <a:moveTo>
                        <a:pt x="92" y="38"/>
                      </a:moveTo>
                      <a:cubicBezTo>
                        <a:pt x="92" y="39"/>
                        <a:pt x="92" y="39"/>
                        <a:pt x="92" y="39"/>
                      </a:cubicBezTo>
                      <a:cubicBezTo>
                        <a:pt x="92" y="39"/>
                        <a:pt x="92" y="39"/>
                        <a:pt x="92" y="39"/>
                      </a:cubicBezTo>
                      <a:cubicBezTo>
                        <a:pt x="92" y="39"/>
                        <a:pt x="92" y="39"/>
                        <a:pt x="92" y="38"/>
                      </a:cubicBezTo>
                      <a:cubicBezTo>
                        <a:pt x="92" y="38"/>
                        <a:pt x="92" y="38"/>
                        <a:pt x="92" y="38"/>
                      </a:cubicBezTo>
                      <a:moveTo>
                        <a:pt x="90" y="37"/>
                      </a:moveTo>
                      <a:cubicBezTo>
                        <a:pt x="90" y="37"/>
                        <a:pt x="90" y="38"/>
                        <a:pt x="90" y="38"/>
                      </a:cubicBezTo>
                      <a:cubicBezTo>
                        <a:pt x="90" y="38"/>
                        <a:pt x="91" y="39"/>
                        <a:pt x="91" y="39"/>
                      </a:cubicBezTo>
                      <a:cubicBezTo>
                        <a:pt x="91" y="39"/>
                        <a:pt x="91" y="38"/>
                        <a:pt x="92" y="38"/>
                      </a:cubicBezTo>
                      <a:cubicBezTo>
                        <a:pt x="91" y="38"/>
                        <a:pt x="91" y="37"/>
                        <a:pt x="90" y="37"/>
                      </a:cubicBezTo>
                      <a:moveTo>
                        <a:pt x="78" y="37"/>
                      </a:moveTo>
                      <a:cubicBezTo>
                        <a:pt x="78" y="37"/>
                        <a:pt x="77" y="38"/>
                        <a:pt x="77" y="38"/>
                      </a:cubicBezTo>
                      <a:cubicBezTo>
                        <a:pt x="78" y="39"/>
                        <a:pt x="80" y="40"/>
                        <a:pt x="82" y="41"/>
                      </a:cubicBezTo>
                      <a:cubicBezTo>
                        <a:pt x="82" y="41"/>
                        <a:pt x="82" y="40"/>
                        <a:pt x="82" y="40"/>
                      </a:cubicBezTo>
                      <a:cubicBezTo>
                        <a:pt x="81" y="39"/>
                        <a:pt x="79" y="38"/>
                        <a:pt x="78" y="37"/>
                      </a:cubicBezTo>
                      <a:moveTo>
                        <a:pt x="78" y="37"/>
                      </a:moveTo>
                      <a:cubicBezTo>
                        <a:pt x="77" y="37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7"/>
                        <a:pt x="78" y="37"/>
                      </a:cubicBezTo>
                      <a:cubicBezTo>
                        <a:pt x="78" y="37"/>
                        <a:pt x="78" y="37"/>
                        <a:pt x="78" y="37"/>
                      </a:cubicBezTo>
                      <a:moveTo>
                        <a:pt x="98" y="36"/>
                      </a:moveTo>
                      <a:cubicBezTo>
                        <a:pt x="98" y="36"/>
                        <a:pt x="97" y="37"/>
                        <a:pt x="97" y="37"/>
                      </a:cubicBezTo>
                      <a:cubicBezTo>
                        <a:pt x="97" y="38"/>
                        <a:pt x="97" y="38"/>
                        <a:pt x="97" y="38"/>
                      </a:cubicBezTo>
                      <a:cubicBezTo>
                        <a:pt x="97" y="38"/>
                        <a:pt x="98" y="38"/>
                        <a:pt x="98" y="39"/>
                      </a:cubicBezTo>
                      <a:cubicBezTo>
                        <a:pt x="98" y="39"/>
                        <a:pt x="99" y="39"/>
                        <a:pt x="100" y="39"/>
                      </a:cubicBezTo>
                      <a:cubicBezTo>
                        <a:pt x="100" y="39"/>
                        <a:pt x="100" y="39"/>
                        <a:pt x="100" y="39"/>
                      </a:cubicBezTo>
                      <a:cubicBezTo>
                        <a:pt x="100" y="38"/>
                        <a:pt x="100" y="38"/>
                        <a:pt x="101" y="37"/>
                      </a:cubicBezTo>
                      <a:cubicBezTo>
                        <a:pt x="100" y="37"/>
                        <a:pt x="99" y="36"/>
                        <a:pt x="98" y="36"/>
                      </a:cubicBezTo>
                      <a:moveTo>
                        <a:pt x="97" y="35"/>
                      </a:moveTo>
                      <a:cubicBezTo>
                        <a:pt x="97" y="36"/>
                        <a:pt x="96" y="36"/>
                        <a:pt x="96" y="37"/>
                      </a:cubicBezTo>
                      <a:cubicBezTo>
                        <a:pt x="96" y="37"/>
                        <a:pt x="96" y="37"/>
                        <a:pt x="96" y="37"/>
                      </a:cubicBezTo>
                      <a:cubicBezTo>
                        <a:pt x="96" y="37"/>
                        <a:pt x="96" y="37"/>
                        <a:pt x="96" y="37"/>
                      </a:cubicBezTo>
                      <a:cubicBezTo>
                        <a:pt x="96" y="37"/>
                        <a:pt x="97" y="36"/>
                        <a:pt x="97" y="35"/>
                      </a:cubicBezTo>
                      <a:cubicBezTo>
                        <a:pt x="97" y="35"/>
                        <a:pt x="97" y="35"/>
                        <a:pt x="97" y="35"/>
                      </a:cubicBezTo>
                      <a:moveTo>
                        <a:pt x="95" y="35"/>
                      </a:moveTo>
                      <a:cubicBezTo>
                        <a:pt x="95" y="35"/>
                        <a:pt x="95" y="36"/>
                        <a:pt x="94" y="36"/>
                      </a:cubicBezTo>
                      <a:cubicBezTo>
                        <a:pt x="95" y="37"/>
                        <a:pt x="95" y="37"/>
                        <a:pt x="95" y="37"/>
                      </a:cubicBezTo>
                      <a:cubicBezTo>
                        <a:pt x="95" y="36"/>
                        <a:pt x="95" y="36"/>
                        <a:pt x="96" y="35"/>
                      </a:cubicBezTo>
                      <a:cubicBezTo>
                        <a:pt x="96" y="35"/>
                        <a:pt x="95" y="35"/>
                        <a:pt x="95" y="35"/>
                      </a:cubicBezTo>
                      <a:moveTo>
                        <a:pt x="97" y="35"/>
                      </a:moveTo>
                      <a:cubicBezTo>
                        <a:pt x="96" y="35"/>
                        <a:pt x="96" y="35"/>
                        <a:pt x="96" y="36"/>
                      </a:cubicBezTo>
                      <a:cubicBezTo>
                        <a:pt x="96" y="36"/>
                        <a:pt x="96" y="36"/>
                        <a:pt x="96" y="36"/>
                      </a:cubicBezTo>
                      <a:cubicBezTo>
                        <a:pt x="96" y="36"/>
                        <a:pt x="96" y="36"/>
                        <a:pt x="96" y="36"/>
                      </a:cubicBezTo>
                      <a:cubicBezTo>
                        <a:pt x="96" y="36"/>
                        <a:pt x="96" y="36"/>
                        <a:pt x="95" y="37"/>
                      </a:cubicBezTo>
                      <a:cubicBezTo>
                        <a:pt x="95" y="37"/>
                        <a:pt x="95" y="37"/>
                        <a:pt x="95" y="37"/>
                      </a:cubicBezTo>
                      <a:cubicBezTo>
                        <a:pt x="96" y="36"/>
                        <a:pt x="96" y="36"/>
                        <a:pt x="97" y="35"/>
                      </a:cubicBezTo>
                      <a:cubicBezTo>
                        <a:pt x="97" y="35"/>
                        <a:pt x="97" y="35"/>
                        <a:pt x="97" y="35"/>
                      </a:cubicBezTo>
                      <a:moveTo>
                        <a:pt x="99" y="35"/>
                      </a:moveTo>
                      <a:cubicBezTo>
                        <a:pt x="99" y="35"/>
                        <a:pt x="98" y="35"/>
                        <a:pt x="98" y="35"/>
                      </a:cubicBezTo>
                      <a:cubicBezTo>
                        <a:pt x="99" y="36"/>
                        <a:pt x="100" y="36"/>
                        <a:pt x="101" y="37"/>
                      </a:cubicBezTo>
                      <a:cubicBezTo>
                        <a:pt x="101" y="37"/>
                        <a:pt x="101" y="37"/>
                        <a:pt x="101" y="36"/>
                      </a:cubicBezTo>
                      <a:cubicBezTo>
                        <a:pt x="100" y="36"/>
                        <a:pt x="100" y="35"/>
                        <a:pt x="99" y="35"/>
                      </a:cubicBezTo>
                      <a:moveTo>
                        <a:pt x="94" y="35"/>
                      </a:moveTo>
                      <a:cubicBezTo>
                        <a:pt x="94" y="35"/>
                        <a:pt x="94" y="35"/>
                        <a:pt x="94" y="36"/>
                      </a:cubicBezTo>
                      <a:cubicBezTo>
                        <a:pt x="94" y="36"/>
                        <a:pt x="94" y="36"/>
                        <a:pt x="94" y="36"/>
                      </a:cubicBezTo>
                      <a:cubicBezTo>
                        <a:pt x="94" y="36"/>
                        <a:pt x="94" y="35"/>
                        <a:pt x="95" y="35"/>
                      </a:cubicBezTo>
                      <a:cubicBezTo>
                        <a:pt x="95" y="35"/>
                        <a:pt x="94" y="35"/>
                        <a:pt x="94" y="35"/>
                      </a:cubicBezTo>
                      <a:moveTo>
                        <a:pt x="96" y="34"/>
                      </a:moveTo>
                      <a:cubicBezTo>
                        <a:pt x="96" y="35"/>
                        <a:pt x="95" y="35"/>
                        <a:pt x="95" y="35"/>
                      </a:cubicBezTo>
                      <a:cubicBezTo>
                        <a:pt x="95" y="35"/>
                        <a:pt x="96" y="35"/>
                        <a:pt x="96" y="35"/>
                      </a:cubicBezTo>
                      <a:cubicBezTo>
                        <a:pt x="96" y="35"/>
                        <a:pt x="96" y="35"/>
                        <a:pt x="96" y="35"/>
                      </a:cubicBezTo>
                      <a:cubicBezTo>
                        <a:pt x="96" y="35"/>
                        <a:pt x="96" y="34"/>
                        <a:pt x="96" y="34"/>
                      </a:cubicBezTo>
                      <a:moveTo>
                        <a:pt x="97" y="34"/>
                      </a:moveTo>
                      <a:cubicBezTo>
                        <a:pt x="97" y="34"/>
                        <a:pt x="97" y="34"/>
                        <a:pt x="97" y="35"/>
                      </a:cubicBezTo>
                      <a:cubicBezTo>
                        <a:pt x="97" y="35"/>
                        <a:pt x="97" y="35"/>
                        <a:pt x="98" y="35"/>
                      </a:cubicBezTo>
                      <a:cubicBezTo>
                        <a:pt x="98" y="35"/>
                        <a:pt x="98" y="35"/>
                        <a:pt x="98" y="34"/>
                      </a:cubicBezTo>
                      <a:cubicBezTo>
                        <a:pt x="98" y="34"/>
                        <a:pt x="98" y="34"/>
                        <a:pt x="97" y="34"/>
                      </a:cubicBezTo>
                      <a:moveTo>
                        <a:pt x="95" y="34"/>
                      </a:moveTo>
                      <a:cubicBezTo>
                        <a:pt x="95" y="34"/>
                        <a:pt x="95" y="34"/>
                        <a:pt x="94" y="34"/>
                      </a:cubicBezTo>
                      <a:cubicBezTo>
                        <a:pt x="95" y="34"/>
                        <a:pt x="95" y="35"/>
                        <a:pt x="95" y="35"/>
                      </a:cubicBezTo>
                      <a:cubicBezTo>
                        <a:pt x="95" y="34"/>
                        <a:pt x="95" y="34"/>
                        <a:pt x="95" y="34"/>
                      </a:cubicBezTo>
                      <a:cubicBezTo>
                        <a:pt x="95" y="34"/>
                        <a:pt x="95" y="34"/>
                        <a:pt x="95" y="34"/>
                      </a:cubicBezTo>
                      <a:moveTo>
                        <a:pt x="97" y="34"/>
                      </a:move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7" y="34"/>
                        <a:pt x="97" y="34"/>
                        <a:pt x="97" y="35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moveTo>
                        <a:pt x="96" y="33"/>
                      </a:moveTo>
                      <a:cubicBezTo>
                        <a:pt x="96" y="34"/>
                        <a:pt x="96" y="34"/>
                        <a:pt x="96" y="34"/>
                      </a:cubicBezTo>
                      <a:cubicBezTo>
                        <a:pt x="96" y="34"/>
                        <a:pt x="96" y="34"/>
                        <a:pt x="96" y="34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7" y="34"/>
                        <a:pt x="96" y="33"/>
                        <a:pt x="96" y="33"/>
                      </a:cubicBezTo>
                      <a:moveTo>
                        <a:pt x="92" y="33"/>
                      </a:moveTo>
                      <a:cubicBezTo>
                        <a:pt x="92" y="34"/>
                        <a:pt x="92" y="34"/>
                        <a:pt x="92" y="34"/>
                      </a:cubicBezTo>
                      <a:cubicBezTo>
                        <a:pt x="92" y="34"/>
                        <a:pt x="92" y="34"/>
                        <a:pt x="92" y="34"/>
                      </a:cubicBezTo>
                      <a:cubicBezTo>
                        <a:pt x="92" y="34"/>
                        <a:pt x="92" y="35"/>
                        <a:pt x="92" y="35"/>
                      </a:cubicBezTo>
                      <a:cubicBezTo>
                        <a:pt x="92" y="35"/>
                        <a:pt x="93" y="35"/>
                        <a:pt x="93" y="36"/>
                      </a:cubicBezTo>
                      <a:cubicBezTo>
                        <a:pt x="93" y="35"/>
                        <a:pt x="94" y="35"/>
                        <a:pt x="94" y="34"/>
                      </a:cubicBezTo>
                      <a:cubicBezTo>
                        <a:pt x="94" y="34"/>
                        <a:pt x="93" y="34"/>
                        <a:pt x="93" y="34"/>
                      </a:cubicBezTo>
                      <a:cubicBezTo>
                        <a:pt x="93" y="34"/>
                        <a:pt x="93" y="34"/>
                        <a:pt x="92" y="33"/>
                      </a:cubicBezTo>
                      <a:moveTo>
                        <a:pt x="95" y="33"/>
                      </a:moveTo>
                      <a:cubicBezTo>
                        <a:pt x="95" y="33"/>
                        <a:pt x="95" y="33"/>
                        <a:pt x="95" y="33"/>
                      </a:cubicBezTo>
                      <a:cubicBezTo>
                        <a:pt x="95" y="33"/>
                        <a:pt x="95" y="34"/>
                        <a:pt x="95" y="34"/>
                      </a:cubicBezTo>
                      <a:cubicBezTo>
                        <a:pt x="95" y="33"/>
                        <a:pt x="96" y="33"/>
                        <a:pt x="96" y="33"/>
                      </a:cubicBezTo>
                      <a:cubicBezTo>
                        <a:pt x="96" y="33"/>
                        <a:pt x="95" y="33"/>
                        <a:pt x="95" y="33"/>
                      </a:cubicBezTo>
                      <a:moveTo>
                        <a:pt x="93" y="33"/>
                      </a:moveTo>
                      <a:cubicBezTo>
                        <a:pt x="93" y="33"/>
                        <a:pt x="93" y="33"/>
                        <a:pt x="93" y="33"/>
                      </a:cubicBezTo>
                      <a:cubicBezTo>
                        <a:pt x="93" y="34"/>
                        <a:pt x="94" y="34"/>
                        <a:pt x="94" y="34"/>
                      </a:cubicBezTo>
                      <a:cubicBezTo>
                        <a:pt x="94" y="34"/>
                        <a:pt x="94" y="34"/>
                        <a:pt x="94" y="34"/>
                      </a:cubicBezTo>
                      <a:cubicBezTo>
                        <a:pt x="94" y="33"/>
                        <a:pt x="93" y="33"/>
                        <a:pt x="93" y="33"/>
                      </a:cubicBezTo>
                      <a:moveTo>
                        <a:pt x="93" y="32"/>
                      </a:moveTo>
                      <a:cubicBezTo>
                        <a:pt x="93" y="32"/>
                        <a:pt x="93" y="32"/>
                        <a:pt x="93" y="32"/>
                      </a:cubicBezTo>
                      <a:cubicBezTo>
                        <a:pt x="94" y="33"/>
                        <a:pt x="94" y="33"/>
                        <a:pt x="95" y="33"/>
                      </a:cubicBezTo>
                      <a:cubicBezTo>
                        <a:pt x="95" y="33"/>
                        <a:pt x="95" y="33"/>
                        <a:pt x="95" y="33"/>
                      </a:cubicBezTo>
                      <a:cubicBezTo>
                        <a:pt x="94" y="32"/>
                        <a:pt x="94" y="32"/>
                        <a:pt x="93" y="32"/>
                      </a:cubicBezTo>
                      <a:moveTo>
                        <a:pt x="81" y="31"/>
                      </a:moveTo>
                      <a:cubicBezTo>
                        <a:pt x="81" y="32"/>
                        <a:pt x="81" y="32"/>
                        <a:pt x="80" y="32"/>
                      </a:cubicBezTo>
                      <a:cubicBezTo>
                        <a:pt x="82" y="33"/>
                        <a:pt x="84" y="34"/>
                        <a:pt x="85" y="35"/>
                      </a:cubicBezTo>
                      <a:cubicBezTo>
                        <a:pt x="85" y="35"/>
                        <a:pt x="86" y="35"/>
                        <a:pt x="86" y="34"/>
                      </a:cubicBezTo>
                      <a:cubicBezTo>
                        <a:pt x="84" y="33"/>
                        <a:pt x="83" y="32"/>
                        <a:pt x="81" y="31"/>
                      </a:cubicBezTo>
                      <a:moveTo>
                        <a:pt x="81" y="31"/>
                      </a:moveTo>
                      <a:cubicBezTo>
                        <a:pt x="81" y="32"/>
                        <a:pt x="81" y="32"/>
                        <a:pt x="80" y="32"/>
                      </a:cubicBezTo>
                      <a:cubicBezTo>
                        <a:pt x="80" y="32"/>
                        <a:pt x="80" y="32"/>
                        <a:pt x="80" y="32"/>
                      </a:cubicBezTo>
                      <a:cubicBezTo>
                        <a:pt x="81" y="32"/>
                        <a:pt x="81" y="32"/>
                        <a:pt x="81" y="31"/>
                      </a:cubicBezTo>
                      <a:cubicBezTo>
                        <a:pt x="81" y="31"/>
                        <a:pt x="81" y="31"/>
                        <a:pt x="81" y="31"/>
                      </a:cubicBezTo>
                      <a:moveTo>
                        <a:pt x="84" y="28"/>
                      </a:moveTo>
                      <a:cubicBezTo>
                        <a:pt x="83" y="29"/>
                        <a:pt x="83" y="29"/>
                        <a:pt x="83" y="30"/>
                      </a:cubicBezTo>
                      <a:cubicBezTo>
                        <a:pt x="84" y="31"/>
                        <a:pt x="86" y="31"/>
                        <a:pt x="87" y="32"/>
                      </a:cubicBezTo>
                      <a:cubicBezTo>
                        <a:pt x="87" y="32"/>
                        <a:pt x="88" y="31"/>
                        <a:pt x="88" y="31"/>
                      </a:cubicBezTo>
                      <a:cubicBezTo>
                        <a:pt x="86" y="30"/>
                        <a:pt x="85" y="29"/>
                        <a:pt x="84" y="28"/>
                      </a:cubicBezTo>
                      <a:moveTo>
                        <a:pt x="83" y="28"/>
                      </a:moveTo>
                      <a:cubicBezTo>
                        <a:pt x="83" y="28"/>
                        <a:pt x="83" y="29"/>
                        <a:pt x="82" y="29"/>
                      </a:cubicBezTo>
                      <a:cubicBezTo>
                        <a:pt x="82" y="30"/>
                        <a:pt x="83" y="30"/>
                        <a:pt x="83" y="30"/>
                      </a:cubicBezTo>
                      <a:cubicBezTo>
                        <a:pt x="83" y="29"/>
                        <a:pt x="83" y="29"/>
                        <a:pt x="84" y="28"/>
                      </a:cubicBezTo>
                      <a:cubicBezTo>
                        <a:pt x="83" y="28"/>
                        <a:pt x="83" y="28"/>
                        <a:pt x="83" y="28"/>
                      </a:cubicBezTo>
                      <a:moveTo>
                        <a:pt x="83" y="28"/>
                      </a:moveTo>
                      <a:cubicBezTo>
                        <a:pt x="83" y="28"/>
                        <a:pt x="82" y="29"/>
                        <a:pt x="82" y="29"/>
                      </a:cubicBezTo>
                      <a:cubicBezTo>
                        <a:pt x="82" y="29"/>
                        <a:pt x="82" y="29"/>
                        <a:pt x="82" y="29"/>
                      </a:cubicBezTo>
                      <a:cubicBezTo>
                        <a:pt x="82" y="29"/>
                        <a:pt x="83" y="28"/>
                        <a:pt x="83" y="28"/>
                      </a:cubicBezTo>
                      <a:cubicBezTo>
                        <a:pt x="83" y="28"/>
                        <a:pt x="83" y="28"/>
                        <a:pt x="83" y="28"/>
                      </a:cubicBezTo>
                      <a:moveTo>
                        <a:pt x="103" y="28"/>
                      </a:move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3" y="29"/>
                        <a:pt x="104" y="29"/>
                        <a:pt x="105" y="30"/>
                      </a:cubicBezTo>
                      <a:cubicBezTo>
                        <a:pt x="105" y="30"/>
                        <a:pt x="105" y="30"/>
                        <a:pt x="105" y="30"/>
                      </a:cubicBezTo>
                      <a:cubicBezTo>
                        <a:pt x="104" y="29"/>
                        <a:pt x="103" y="28"/>
                        <a:pt x="103" y="28"/>
                      </a:cubicBezTo>
                      <a:moveTo>
                        <a:pt x="84" y="28"/>
                      </a:moveTo>
                      <a:cubicBezTo>
                        <a:pt x="84" y="28"/>
                        <a:pt x="84" y="28"/>
                        <a:pt x="84" y="28"/>
                      </a:cubicBezTo>
                      <a:cubicBezTo>
                        <a:pt x="85" y="28"/>
                        <a:pt x="85" y="29"/>
                        <a:pt x="86" y="29"/>
                      </a:cubicBezTo>
                      <a:cubicBezTo>
                        <a:pt x="87" y="30"/>
                        <a:pt x="87" y="30"/>
                        <a:pt x="88" y="31"/>
                      </a:cubicBezTo>
                      <a:cubicBezTo>
                        <a:pt x="88" y="30"/>
                        <a:pt x="88" y="30"/>
                        <a:pt x="88" y="30"/>
                      </a:cubicBezTo>
                      <a:cubicBezTo>
                        <a:pt x="87" y="29"/>
                        <a:pt x="85" y="28"/>
                        <a:pt x="84" y="28"/>
                      </a:cubicBezTo>
                      <a:moveTo>
                        <a:pt x="83" y="27"/>
                      </a:moveTo>
                      <a:cubicBezTo>
                        <a:pt x="83" y="27"/>
                        <a:pt x="83" y="28"/>
                        <a:pt x="83" y="28"/>
                      </a:cubicBezTo>
                      <a:cubicBezTo>
                        <a:pt x="83" y="28"/>
                        <a:pt x="84" y="28"/>
                        <a:pt x="84" y="28"/>
                      </a:cubicBezTo>
                      <a:cubicBezTo>
                        <a:pt x="84" y="28"/>
                        <a:pt x="84" y="28"/>
                        <a:pt x="84" y="28"/>
                      </a:cubicBezTo>
                      <a:cubicBezTo>
                        <a:pt x="84" y="28"/>
                        <a:pt x="84" y="28"/>
                        <a:pt x="84" y="28"/>
                      </a:cubicBezTo>
                      <a:cubicBezTo>
                        <a:pt x="84" y="28"/>
                        <a:pt x="84" y="27"/>
                        <a:pt x="83" y="27"/>
                      </a:cubicBezTo>
                      <a:moveTo>
                        <a:pt x="83" y="27"/>
                      </a:moveTo>
                      <a:cubicBezTo>
                        <a:pt x="83" y="27"/>
                        <a:pt x="83" y="28"/>
                        <a:pt x="83" y="28"/>
                      </a:cubicBezTo>
                      <a:cubicBezTo>
                        <a:pt x="83" y="28"/>
                        <a:pt x="83" y="28"/>
                        <a:pt x="83" y="28"/>
                      </a:cubicBezTo>
                      <a:cubicBezTo>
                        <a:pt x="83" y="28"/>
                        <a:pt x="83" y="27"/>
                        <a:pt x="83" y="27"/>
                      </a:cubicBezTo>
                      <a:cubicBezTo>
                        <a:pt x="83" y="27"/>
                        <a:pt x="83" y="27"/>
                        <a:pt x="83" y="27"/>
                      </a:cubicBezTo>
                      <a:moveTo>
                        <a:pt x="102" y="27"/>
                      </a:moveTo>
                      <a:cubicBezTo>
                        <a:pt x="102" y="27"/>
                        <a:pt x="101" y="27"/>
                        <a:pt x="101" y="28"/>
                      </a:cubicBezTo>
                      <a:cubicBezTo>
                        <a:pt x="102" y="28"/>
                        <a:pt x="102" y="28"/>
                        <a:pt x="102" y="28"/>
                      </a:cubicBezTo>
                      <a:cubicBezTo>
                        <a:pt x="102" y="28"/>
                        <a:pt x="102" y="28"/>
                        <a:pt x="102" y="28"/>
                      </a:cubicBezTo>
                      <a:cubicBezTo>
                        <a:pt x="102" y="27"/>
                        <a:pt x="102" y="27"/>
                        <a:pt x="102" y="27"/>
                      </a:cubicBezTo>
                      <a:moveTo>
                        <a:pt x="101" y="27"/>
                      </a:move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moveTo>
                        <a:pt x="85" y="27"/>
                      </a:moveTo>
                      <a:cubicBezTo>
                        <a:pt x="84" y="27"/>
                        <a:pt x="84" y="27"/>
                        <a:pt x="84" y="27"/>
                      </a:cubicBezTo>
                      <a:cubicBezTo>
                        <a:pt x="86" y="28"/>
                        <a:pt x="87" y="29"/>
                        <a:pt x="88" y="30"/>
                      </a:cubicBezTo>
                      <a:cubicBezTo>
                        <a:pt x="89" y="29"/>
                        <a:pt x="89" y="29"/>
                        <a:pt x="89" y="29"/>
                      </a:cubicBezTo>
                      <a:cubicBezTo>
                        <a:pt x="87" y="28"/>
                        <a:pt x="86" y="27"/>
                        <a:pt x="85" y="27"/>
                      </a:cubicBezTo>
                      <a:moveTo>
                        <a:pt x="100" y="27"/>
                      </a:moveTo>
                      <a:cubicBezTo>
                        <a:pt x="100" y="27"/>
                        <a:pt x="100" y="27"/>
                        <a:pt x="100" y="27"/>
                      </a:cubicBezTo>
                      <a:cubicBezTo>
                        <a:pt x="100" y="27"/>
                        <a:pt x="101" y="27"/>
                        <a:pt x="101" y="27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101" y="27"/>
                        <a:pt x="101" y="27"/>
                        <a:pt x="100" y="27"/>
                      </a:cubicBezTo>
                      <a:moveTo>
                        <a:pt x="84" y="26"/>
                      </a:moveTo>
                      <a:cubicBezTo>
                        <a:pt x="84" y="27"/>
                        <a:pt x="84" y="27"/>
                        <a:pt x="84" y="27"/>
                      </a:cubicBezTo>
                      <a:cubicBezTo>
                        <a:pt x="84" y="27"/>
                        <a:pt x="84" y="27"/>
                        <a:pt x="84" y="27"/>
                      </a:cubicBezTo>
                      <a:cubicBezTo>
                        <a:pt x="84" y="27"/>
                        <a:pt x="84" y="27"/>
                        <a:pt x="85" y="27"/>
                      </a:cubicBezTo>
                      <a:cubicBezTo>
                        <a:pt x="84" y="27"/>
                        <a:pt x="84" y="26"/>
                        <a:pt x="84" y="26"/>
                      </a:cubicBezTo>
                      <a:moveTo>
                        <a:pt x="84" y="26"/>
                      </a:moveTo>
                      <a:cubicBezTo>
                        <a:pt x="84" y="26"/>
                        <a:pt x="84" y="27"/>
                        <a:pt x="84" y="27"/>
                      </a:cubicBezTo>
                      <a:cubicBezTo>
                        <a:pt x="84" y="27"/>
                        <a:pt x="84" y="27"/>
                        <a:pt x="84" y="27"/>
                      </a:cubicBezTo>
                      <a:cubicBezTo>
                        <a:pt x="84" y="27"/>
                        <a:pt x="84" y="27"/>
                        <a:pt x="84" y="26"/>
                      </a:cubicBezTo>
                      <a:cubicBezTo>
                        <a:pt x="84" y="26"/>
                        <a:pt x="84" y="26"/>
                        <a:pt x="84" y="26"/>
                      </a:cubicBezTo>
                      <a:moveTo>
                        <a:pt x="100" y="26"/>
                      </a:moveTo>
                      <a:cubicBezTo>
                        <a:pt x="100" y="26"/>
                        <a:pt x="99" y="26"/>
                        <a:pt x="99" y="26"/>
                      </a:cubicBezTo>
                      <a:cubicBezTo>
                        <a:pt x="100" y="26"/>
                        <a:pt x="100" y="26"/>
                        <a:pt x="100" y="26"/>
                      </a:cubicBezTo>
                      <a:cubicBezTo>
                        <a:pt x="100" y="26"/>
                        <a:pt x="100" y="26"/>
                        <a:pt x="100" y="26"/>
                      </a:cubicBezTo>
                      <a:cubicBezTo>
                        <a:pt x="100" y="26"/>
                        <a:pt x="100" y="26"/>
                        <a:pt x="100" y="26"/>
                      </a:cubicBezTo>
                      <a:moveTo>
                        <a:pt x="104" y="25"/>
                      </a:moveTo>
                      <a:cubicBezTo>
                        <a:pt x="104" y="26"/>
                        <a:pt x="103" y="27"/>
                        <a:pt x="103" y="27"/>
                      </a:cubicBezTo>
                      <a:cubicBezTo>
                        <a:pt x="104" y="28"/>
                        <a:pt x="105" y="28"/>
                        <a:pt x="106" y="29"/>
                      </a:cubicBezTo>
                      <a:cubicBezTo>
                        <a:pt x="106" y="28"/>
                        <a:pt x="106" y="28"/>
                        <a:pt x="107" y="27"/>
                      </a:cubicBezTo>
                      <a:cubicBezTo>
                        <a:pt x="106" y="26"/>
                        <a:pt x="106" y="26"/>
                        <a:pt x="105" y="26"/>
                      </a:cubicBezTo>
                      <a:cubicBezTo>
                        <a:pt x="106" y="26"/>
                        <a:pt x="106" y="26"/>
                        <a:pt x="107" y="27"/>
                      </a:cubicBezTo>
                      <a:cubicBezTo>
                        <a:pt x="107" y="27"/>
                        <a:pt x="107" y="27"/>
                        <a:pt x="107" y="27"/>
                      </a:cubicBezTo>
                      <a:cubicBezTo>
                        <a:pt x="106" y="26"/>
                        <a:pt x="105" y="26"/>
                        <a:pt x="104" y="25"/>
                      </a:cubicBezTo>
                      <a:moveTo>
                        <a:pt x="98" y="25"/>
                      </a:moveTo>
                      <a:cubicBezTo>
                        <a:pt x="98" y="25"/>
                        <a:pt x="98" y="25"/>
                        <a:pt x="97" y="25"/>
                      </a:cubicBezTo>
                      <a:cubicBezTo>
                        <a:pt x="98" y="25"/>
                        <a:pt x="98" y="26"/>
                        <a:pt x="99" y="26"/>
                      </a:cubicBezTo>
                      <a:cubicBezTo>
                        <a:pt x="99" y="26"/>
                        <a:pt x="99" y="26"/>
                        <a:pt x="99" y="26"/>
                      </a:cubicBezTo>
                      <a:cubicBezTo>
                        <a:pt x="99" y="25"/>
                        <a:pt x="98" y="25"/>
                        <a:pt x="98" y="25"/>
                      </a:cubicBezTo>
                      <a:moveTo>
                        <a:pt x="103" y="24"/>
                      </a:moveTo>
                      <a:cubicBezTo>
                        <a:pt x="103" y="25"/>
                        <a:pt x="102" y="26"/>
                        <a:pt x="102" y="27"/>
                      </a:cubicBezTo>
                      <a:cubicBezTo>
                        <a:pt x="102" y="27"/>
                        <a:pt x="102" y="27"/>
                        <a:pt x="102" y="27"/>
                      </a:cubicBezTo>
                      <a:cubicBezTo>
                        <a:pt x="103" y="26"/>
                        <a:pt x="103" y="25"/>
                        <a:pt x="104" y="25"/>
                      </a:cubicBezTo>
                      <a:cubicBezTo>
                        <a:pt x="104" y="25"/>
                        <a:pt x="103" y="25"/>
                        <a:pt x="103" y="24"/>
                      </a:cubicBezTo>
                      <a:moveTo>
                        <a:pt x="103" y="24"/>
                      </a:moveTo>
                      <a:cubicBezTo>
                        <a:pt x="102" y="25"/>
                        <a:pt x="102" y="26"/>
                        <a:pt x="101" y="26"/>
                      </a:cubicBezTo>
                      <a:cubicBezTo>
                        <a:pt x="101" y="26"/>
                        <a:pt x="101" y="26"/>
                        <a:pt x="102" y="26"/>
                      </a:cubicBezTo>
                      <a:cubicBezTo>
                        <a:pt x="102" y="26"/>
                        <a:pt x="102" y="25"/>
                        <a:pt x="103" y="24"/>
                      </a:cubicBezTo>
                      <a:cubicBezTo>
                        <a:pt x="103" y="24"/>
                        <a:pt x="103" y="24"/>
                        <a:pt x="103" y="24"/>
                      </a:cubicBezTo>
                      <a:moveTo>
                        <a:pt x="102" y="24"/>
                      </a:moveTo>
                      <a:cubicBezTo>
                        <a:pt x="102" y="25"/>
                        <a:pt x="101" y="25"/>
                        <a:pt x="101" y="26"/>
                      </a:cubicBezTo>
                      <a:cubicBezTo>
                        <a:pt x="101" y="26"/>
                        <a:pt x="101" y="26"/>
                        <a:pt x="101" y="26"/>
                      </a:cubicBezTo>
                      <a:cubicBezTo>
                        <a:pt x="102" y="26"/>
                        <a:pt x="102" y="25"/>
                        <a:pt x="103" y="24"/>
                      </a:cubicBezTo>
                      <a:cubicBezTo>
                        <a:pt x="102" y="24"/>
                        <a:pt x="102" y="24"/>
                        <a:pt x="102" y="24"/>
                      </a:cubicBezTo>
                      <a:moveTo>
                        <a:pt x="101" y="23"/>
                      </a:moveTo>
                      <a:cubicBezTo>
                        <a:pt x="101" y="24"/>
                        <a:pt x="100" y="25"/>
                        <a:pt x="100" y="25"/>
                      </a:cubicBezTo>
                      <a:cubicBezTo>
                        <a:pt x="100" y="26"/>
                        <a:pt x="100" y="26"/>
                        <a:pt x="100" y="26"/>
                      </a:cubicBezTo>
                      <a:cubicBezTo>
                        <a:pt x="101" y="25"/>
                        <a:pt x="101" y="24"/>
                        <a:pt x="102" y="23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moveTo>
                        <a:pt x="105" y="23"/>
                      </a:moveTo>
                      <a:cubicBezTo>
                        <a:pt x="105" y="24"/>
                        <a:pt x="105" y="24"/>
                        <a:pt x="104" y="25"/>
                      </a:cubicBezTo>
                      <a:cubicBezTo>
                        <a:pt x="105" y="25"/>
                        <a:pt x="106" y="26"/>
                        <a:pt x="107" y="26"/>
                      </a:cubicBezTo>
                      <a:cubicBezTo>
                        <a:pt x="108" y="26"/>
                        <a:pt x="108" y="25"/>
                        <a:pt x="108" y="25"/>
                      </a:cubicBezTo>
                      <a:cubicBezTo>
                        <a:pt x="108" y="24"/>
                        <a:pt x="107" y="24"/>
                        <a:pt x="106" y="24"/>
                      </a:cubicBezTo>
                      <a:cubicBezTo>
                        <a:pt x="106" y="23"/>
                        <a:pt x="106" y="23"/>
                        <a:pt x="105" y="23"/>
                      </a:cubicBezTo>
                      <a:moveTo>
                        <a:pt x="104" y="23"/>
                      </a:moveTo>
                      <a:cubicBezTo>
                        <a:pt x="104" y="23"/>
                        <a:pt x="104" y="24"/>
                        <a:pt x="104" y="24"/>
                      </a:cubicBezTo>
                      <a:cubicBezTo>
                        <a:pt x="104" y="24"/>
                        <a:pt x="104" y="24"/>
                        <a:pt x="104" y="24"/>
                      </a:cubicBezTo>
                      <a:cubicBezTo>
                        <a:pt x="104" y="24"/>
                        <a:pt x="105" y="23"/>
                        <a:pt x="105" y="23"/>
                      </a:cubicBezTo>
                      <a:cubicBezTo>
                        <a:pt x="105" y="23"/>
                        <a:pt x="105" y="23"/>
                        <a:pt x="104" y="23"/>
                      </a:cubicBezTo>
                      <a:moveTo>
                        <a:pt x="104" y="22"/>
                      </a:moveTo>
                      <a:cubicBezTo>
                        <a:pt x="104" y="23"/>
                        <a:pt x="103" y="23"/>
                        <a:pt x="103" y="24"/>
                      </a:cubicBezTo>
                      <a:cubicBezTo>
                        <a:pt x="103" y="24"/>
                        <a:pt x="103" y="24"/>
                        <a:pt x="103" y="24"/>
                      </a:cubicBezTo>
                      <a:cubicBezTo>
                        <a:pt x="103" y="23"/>
                        <a:pt x="104" y="23"/>
                        <a:pt x="104" y="22"/>
                      </a:cubicBezTo>
                      <a:cubicBezTo>
                        <a:pt x="104" y="22"/>
                        <a:pt x="104" y="22"/>
                        <a:pt x="104" y="22"/>
                      </a:cubicBezTo>
                      <a:moveTo>
                        <a:pt x="99" y="22"/>
                      </a:moveTo>
                      <a:cubicBezTo>
                        <a:pt x="99" y="23"/>
                        <a:pt x="98" y="24"/>
                        <a:pt x="98" y="24"/>
                      </a:cubicBezTo>
                      <a:cubicBezTo>
                        <a:pt x="98" y="25"/>
                        <a:pt x="99" y="25"/>
                        <a:pt x="99" y="25"/>
                      </a:cubicBezTo>
                      <a:cubicBezTo>
                        <a:pt x="100" y="24"/>
                        <a:pt x="100" y="24"/>
                        <a:pt x="101" y="23"/>
                      </a:cubicBezTo>
                      <a:cubicBezTo>
                        <a:pt x="100" y="23"/>
                        <a:pt x="100" y="23"/>
                        <a:pt x="100" y="22"/>
                      </a:cubicBezTo>
                      <a:cubicBezTo>
                        <a:pt x="100" y="22"/>
                        <a:pt x="99" y="22"/>
                        <a:pt x="99" y="22"/>
                      </a:cubicBezTo>
                      <a:moveTo>
                        <a:pt x="103" y="22"/>
                      </a:moveTo>
                      <a:cubicBezTo>
                        <a:pt x="103" y="22"/>
                        <a:pt x="103" y="23"/>
                        <a:pt x="102" y="23"/>
                      </a:cubicBezTo>
                      <a:cubicBezTo>
                        <a:pt x="103" y="23"/>
                        <a:pt x="103" y="24"/>
                        <a:pt x="103" y="24"/>
                      </a:cubicBezTo>
                      <a:cubicBezTo>
                        <a:pt x="103" y="23"/>
                        <a:pt x="104" y="23"/>
                        <a:pt x="104" y="22"/>
                      </a:cubicBezTo>
                      <a:cubicBezTo>
                        <a:pt x="104" y="22"/>
                        <a:pt x="103" y="22"/>
                        <a:pt x="103" y="22"/>
                      </a:cubicBezTo>
                      <a:moveTo>
                        <a:pt x="102" y="21"/>
                      </a:moveTo>
                      <a:cubicBezTo>
                        <a:pt x="102" y="22"/>
                        <a:pt x="102" y="22"/>
                        <a:pt x="101" y="23"/>
                      </a:cubicBezTo>
                      <a:cubicBezTo>
                        <a:pt x="102" y="23"/>
                        <a:pt x="102" y="23"/>
                        <a:pt x="102" y="23"/>
                      </a:cubicBezTo>
                      <a:cubicBezTo>
                        <a:pt x="102" y="22"/>
                        <a:pt x="102" y="22"/>
                        <a:pt x="103" y="21"/>
                      </a:cubicBezTo>
                      <a:cubicBezTo>
                        <a:pt x="103" y="21"/>
                        <a:pt x="103" y="21"/>
                        <a:pt x="103" y="21"/>
                      </a:cubicBezTo>
                      <a:cubicBezTo>
                        <a:pt x="103" y="21"/>
                        <a:pt x="102" y="21"/>
                        <a:pt x="102" y="21"/>
                      </a:cubicBezTo>
                      <a:moveTo>
                        <a:pt x="100" y="20"/>
                      </a:moveTo>
                      <a:cubicBezTo>
                        <a:pt x="100" y="21"/>
                        <a:pt x="100" y="21"/>
                        <a:pt x="100" y="22"/>
                      </a:cubicBezTo>
                      <a:cubicBezTo>
                        <a:pt x="100" y="22"/>
                        <a:pt x="101" y="22"/>
                        <a:pt x="101" y="23"/>
                      </a:cubicBezTo>
                      <a:cubicBezTo>
                        <a:pt x="101" y="22"/>
                        <a:pt x="102" y="22"/>
                        <a:pt x="102" y="21"/>
                      </a:cubicBezTo>
                      <a:cubicBezTo>
                        <a:pt x="101" y="21"/>
                        <a:pt x="101" y="20"/>
                        <a:pt x="100" y="20"/>
                      </a:cubicBezTo>
                      <a:moveTo>
                        <a:pt x="89" y="19"/>
                      </a:moveTo>
                      <a:cubicBezTo>
                        <a:pt x="89" y="19"/>
                        <a:pt x="89" y="20"/>
                        <a:pt x="89" y="20"/>
                      </a:cubicBezTo>
                      <a:cubicBezTo>
                        <a:pt x="90" y="20"/>
                        <a:pt x="92" y="21"/>
                        <a:pt x="93" y="22"/>
                      </a:cubicBezTo>
                      <a:cubicBezTo>
                        <a:pt x="93" y="22"/>
                        <a:pt x="93" y="22"/>
                        <a:pt x="93" y="22"/>
                      </a:cubicBezTo>
                      <a:cubicBezTo>
                        <a:pt x="92" y="21"/>
                        <a:pt x="90" y="20"/>
                        <a:pt x="89" y="19"/>
                      </a:cubicBezTo>
                      <a:moveTo>
                        <a:pt x="88" y="19"/>
                      </a:moveTo>
                      <a:cubicBezTo>
                        <a:pt x="88" y="19"/>
                        <a:pt x="88" y="19"/>
                        <a:pt x="88" y="19"/>
                      </a:cubicBezTo>
                      <a:cubicBezTo>
                        <a:pt x="88" y="19"/>
                        <a:pt x="89" y="19"/>
                        <a:pt x="89" y="20"/>
                      </a:cubicBezTo>
                      <a:cubicBezTo>
                        <a:pt x="89" y="19"/>
                        <a:pt x="89" y="19"/>
                        <a:pt x="89" y="19"/>
                      </a:cubicBezTo>
                      <a:cubicBezTo>
                        <a:pt x="89" y="19"/>
                        <a:pt x="89" y="19"/>
                        <a:pt x="88" y="19"/>
                      </a:cubicBezTo>
                      <a:moveTo>
                        <a:pt x="91" y="17"/>
                      </a:moveTo>
                      <a:cubicBezTo>
                        <a:pt x="90" y="17"/>
                        <a:pt x="90" y="18"/>
                        <a:pt x="89" y="19"/>
                      </a:cubicBezTo>
                      <a:cubicBezTo>
                        <a:pt x="91" y="20"/>
                        <a:pt x="92" y="21"/>
                        <a:pt x="93" y="21"/>
                      </a:cubicBezTo>
                      <a:cubicBezTo>
                        <a:pt x="94" y="21"/>
                        <a:pt x="94" y="20"/>
                        <a:pt x="95" y="19"/>
                      </a:cubicBezTo>
                      <a:cubicBezTo>
                        <a:pt x="93" y="18"/>
                        <a:pt x="92" y="18"/>
                        <a:pt x="91" y="17"/>
                      </a:cubicBezTo>
                      <a:moveTo>
                        <a:pt x="90" y="16"/>
                      </a:moveTo>
                      <a:cubicBezTo>
                        <a:pt x="90" y="17"/>
                        <a:pt x="89" y="18"/>
                        <a:pt x="89" y="18"/>
                      </a:cubicBezTo>
                      <a:cubicBezTo>
                        <a:pt x="89" y="19"/>
                        <a:pt x="89" y="19"/>
                        <a:pt x="89" y="19"/>
                      </a:cubicBezTo>
                      <a:cubicBezTo>
                        <a:pt x="90" y="18"/>
                        <a:pt x="90" y="17"/>
                        <a:pt x="91" y="17"/>
                      </a:cubicBezTo>
                      <a:cubicBezTo>
                        <a:pt x="90" y="17"/>
                        <a:pt x="90" y="16"/>
                        <a:pt x="90" y="16"/>
                      </a:cubicBezTo>
                      <a:moveTo>
                        <a:pt x="92" y="15"/>
                      </a:moveTo>
                      <a:cubicBezTo>
                        <a:pt x="91" y="15"/>
                        <a:pt x="91" y="16"/>
                        <a:pt x="91" y="16"/>
                      </a:cubicBezTo>
                      <a:cubicBezTo>
                        <a:pt x="92" y="17"/>
                        <a:pt x="94" y="18"/>
                        <a:pt x="95" y="19"/>
                      </a:cubicBezTo>
                      <a:cubicBezTo>
                        <a:pt x="95" y="18"/>
                        <a:pt x="96" y="18"/>
                        <a:pt x="96" y="17"/>
                      </a:cubicBezTo>
                      <a:cubicBezTo>
                        <a:pt x="94" y="17"/>
                        <a:pt x="93" y="16"/>
                        <a:pt x="92" y="15"/>
                      </a:cubicBezTo>
                      <a:moveTo>
                        <a:pt x="91" y="15"/>
                      </a:moveTo>
                      <a:cubicBezTo>
                        <a:pt x="91" y="15"/>
                        <a:pt x="90" y="16"/>
                        <a:pt x="90" y="16"/>
                      </a:cubicBezTo>
                      <a:cubicBezTo>
                        <a:pt x="90" y="16"/>
                        <a:pt x="91" y="16"/>
                        <a:pt x="91" y="16"/>
                      </a:cubicBezTo>
                      <a:cubicBezTo>
                        <a:pt x="91" y="16"/>
                        <a:pt x="91" y="15"/>
                        <a:pt x="92" y="15"/>
                      </a:cubicBezTo>
                      <a:cubicBezTo>
                        <a:pt x="91" y="15"/>
                        <a:pt x="91" y="15"/>
                        <a:pt x="91" y="15"/>
                      </a:cubicBezTo>
                      <a:moveTo>
                        <a:pt x="112" y="11"/>
                      </a:moveTo>
                      <a:cubicBezTo>
                        <a:pt x="112" y="12"/>
                        <a:pt x="111" y="13"/>
                        <a:pt x="111" y="14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4" y="15"/>
                        <a:pt x="114" y="14"/>
                        <a:pt x="115" y="13"/>
                      </a:cubicBezTo>
                      <a:cubicBezTo>
                        <a:pt x="114" y="13"/>
                        <a:pt x="113" y="12"/>
                        <a:pt x="112" y="11"/>
                      </a:cubicBezTo>
                      <a:moveTo>
                        <a:pt x="111" y="11"/>
                      </a:moveTo>
                      <a:cubicBezTo>
                        <a:pt x="111" y="12"/>
                        <a:pt x="110" y="13"/>
                        <a:pt x="110" y="13"/>
                      </a:cubicBezTo>
                      <a:cubicBezTo>
                        <a:pt x="110" y="14"/>
                        <a:pt x="110" y="14"/>
                        <a:pt x="110" y="14"/>
                      </a:cubicBezTo>
                      <a:cubicBezTo>
                        <a:pt x="111" y="13"/>
                        <a:pt x="111" y="12"/>
                        <a:pt x="112" y="11"/>
                      </a:cubicBezTo>
                      <a:cubicBezTo>
                        <a:pt x="112" y="11"/>
                        <a:pt x="112" y="11"/>
                        <a:pt x="111" y="11"/>
                      </a:cubicBezTo>
                      <a:moveTo>
                        <a:pt x="110" y="10"/>
                      </a:moveTo>
                      <a:cubicBezTo>
                        <a:pt x="110" y="11"/>
                        <a:pt x="109" y="12"/>
                        <a:pt x="109" y="13"/>
                      </a:cubicBezTo>
                      <a:cubicBezTo>
                        <a:pt x="109" y="13"/>
                        <a:pt x="109" y="13"/>
                        <a:pt x="109" y="13"/>
                      </a:cubicBezTo>
                      <a:cubicBezTo>
                        <a:pt x="109" y="13"/>
                        <a:pt x="109" y="13"/>
                        <a:pt x="109" y="13"/>
                      </a:cubicBezTo>
                      <a:cubicBezTo>
                        <a:pt x="110" y="12"/>
                        <a:pt x="110" y="11"/>
                        <a:pt x="111" y="11"/>
                      </a:cubicBezTo>
                      <a:cubicBezTo>
                        <a:pt x="111" y="11"/>
                        <a:pt x="110" y="10"/>
                        <a:pt x="110" y="10"/>
                      </a:cubicBezTo>
                      <a:moveTo>
                        <a:pt x="109" y="10"/>
                      </a:moveTo>
                      <a:cubicBezTo>
                        <a:pt x="109" y="11"/>
                        <a:pt x="108" y="11"/>
                        <a:pt x="108" y="12"/>
                      </a:cubicBezTo>
                      <a:cubicBezTo>
                        <a:pt x="108" y="12"/>
                        <a:pt x="108" y="12"/>
                        <a:pt x="108" y="12"/>
                      </a:cubicBezTo>
                      <a:cubicBezTo>
                        <a:pt x="109" y="12"/>
                        <a:pt x="109" y="11"/>
                        <a:pt x="110" y="10"/>
                      </a:cubicBezTo>
                      <a:cubicBezTo>
                        <a:pt x="110" y="10"/>
                        <a:pt x="109" y="10"/>
                        <a:pt x="109" y="10"/>
                      </a:cubicBezTo>
                      <a:moveTo>
                        <a:pt x="114" y="9"/>
                      </a:moveTo>
                      <a:cubicBezTo>
                        <a:pt x="113" y="9"/>
                        <a:pt x="113" y="10"/>
                        <a:pt x="113" y="10"/>
                      </a:cubicBezTo>
                      <a:cubicBezTo>
                        <a:pt x="114" y="11"/>
                        <a:pt x="115" y="11"/>
                        <a:pt x="116" y="12"/>
                      </a:cubicBezTo>
                      <a:cubicBezTo>
                        <a:pt x="116" y="11"/>
                        <a:pt x="116" y="11"/>
                        <a:pt x="117" y="10"/>
                      </a:cubicBezTo>
                      <a:cubicBezTo>
                        <a:pt x="114" y="9"/>
                        <a:pt x="114" y="9"/>
                        <a:pt x="114" y="9"/>
                      </a:cubicBezTo>
                      <a:moveTo>
                        <a:pt x="107" y="9"/>
                      </a:moveTo>
                      <a:cubicBezTo>
                        <a:pt x="107" y="9"/>
                        <a:pt x="106" y="10"/>
                        <a:pt x="106" y="11"/>
                      </a:cubicBezTo>
                      <a:cubicBezTo>
                        <a:pt x="107" y="12"/>
                        <a:pt x="107" y="12"/>
                        <a:pt x="107" y="12"/>
                      </a:cubicBezTo>
                      <a:cubicBezTo>
                        <a:pt x="108" y="11"/>
                        <a:pt x="108" y="10"/>
                        <a:pt x="109" y="9"/>
                      </a:cubicBezTo>
                      <a:cubicBezTo>
                        <a:pt x="108" y="9"/>
                        <a:pt x="108" y="9"/>
                        <a:pt x="107" y="9"/>
                      </a:cubicBezTo>
                      <a:moveTo>
                        <a:pt x="113" y="8"/>
                      </a:moveTo>
                      <a:cubicBezTo>
                        <a:pt x="113" y="9"/>
                        <a:pt x="112" y="9"/>
                        <a:pt x="112" y="10"/>
                      </a:cubicBezTo>
                      <a:cubicBezTo>
                        <a:pt x="112" y="10"/>
                        <a:pt x="112" y="10"/>
                        <a:pt x="112" y="10"/>
                      </a:cubicBezTo>
                      <a:cubicBezTo>
                        <a:pt x="113" y="10"/>
                        <a:pt x="113" y="9"/>
                        <a:pt x="113" y="9"/>
                      </a:cubicBezTo>
                      <a:cubicBezTo>
                        <a:pt x="113" y="8"/>
                        <a:pt x="113" y="8"/>
                        <a:pt x="113" y="8"/>
                      </a:cubicBezTo>
                      <a:moveTo>
                        <a:pt x="112" y="8"/>
                      </a:moveTo>
                      <a:cubicBezTo>
                        <a:pt x="112" y="8"/>
                        <a:pt x="112" y="8"/>
                        <a:pt x="112" y="8"/>
                      </a:cubicBezTo>
                      <a:cubicBezTo>
                        <a:pt x="112" y="8"/>
                        <a:pt x="112" y="8"/>
                        <a:pt x="112" y="8"/>
                      </a:cubicBezTo>
                      <a:moveTo>
                        <a:pt x="112" y="8"/>
                      </a:moveTo>
                      <a:cubicBezTo>
                        <a:pt x="112" y="8"/>
                        <a:pt x="111" y="9"/>
                        <a:pt x="111" y="9"/>
                      </a:cubicBezTo>
                      <a:cubicBezTo>
                        <a:pt x="111" y="9"/>
                        <a:pt x="111" y="9"/>
                        <a:pt x="112" y="9"/>
                      </a:cubicBezTo>
                      <a:cubicBezTo>
                        <a:pt x="112" y="9"/>
                        <a:pt x="112" y="9"/>
                        <a:pt x="112" y="8"/>
                      </a:cubicBezTo>
                      <a:cubicBezTo>
                        <a:pt x="112" y="8"/>
                        <a:pt x="112" y="8"/>
                        <a:pt x="112" y="8"/>
                      </a:cubicBezTo>
                      <a:moveTo>
                        <a:pt x="111" y="7"/>
                      </a:moveTo>
                      <a:cubicBezTo>
                        <a:pt x="111" y="8"/>
                        <a:pt x="110" y="8"/>
                        <a:pt x="110" y="9"/>
                      </a:cubicBezTo>
                      <a:cubicBezTo>
                        <a:pt x="110" y="9"/>
                        <a:pt x="110" y="9"/>
                        <a:pt x="110" y="9"/>
                      </a:cubicBezTo>
                      <a:cubicBezTo>
                        <a:pt x="111" y="8"/>
                        <a:pt x="111" y="8"/>
                        <a:pt x="111" y="7"/>
                      </a:cubicBezTo>
                      <a:cubicBezTo>
                        <a:pt x="111" y="7"/>
                        <a:pt x="111" y="7"/>
                        <a:pt x="111" y="7"/>
                      </a:cubicBezTo>
                      <a:moveTo>
                        <a:pt x="109" y="6"/>
                      </a:moveTo>
                      <a:cubicBezTo>
                        <a:pt x="109" y="7"/>
                        <a:pt x="108" y="7"/>
                        <a:pt x="108" y="7"/>
                      </a:cubicBezTo>
                      <a:cubicBezTo>
                        <a:pt x="109" y="8"/>
                        <a:pt x="109" y="8"/>
                        <a:pt x="110" y="8"/>
                      </a:cubicBezTo>
                      <a:cubicBezTo>
                        <a:pt x="110" y="8"/>
                        <a:pt x="110" y="7"/>
                        <a:pt x="110" y="7"/>
                      </a:cubicBezTo>
                      <a:cubicBezTo>
                        <a:pt x="109" y="6"/>
                        <a:pt x="109" y="6"/>
                        <a:pt x="109" y="6"/>
                      </a:cubicBezTo>
                      <a:moveTo>
                        <a:pt x="99" y="3"/>
                      </a:moveTo>
                      <a:cubicBezTo>
                        <a:pt x="98" y="4"/>
                        <a:pt x="98" y="5"/>
                        <a:pt x="97" y="6"/>
                      </a:cubicBezTo>
                      <a:cubicBezTo>
                        <a:pt x="101" y="8"/>
                        <a:pt x="101" y="8"/>
                        <a:pt x="101" y="8"/>
                      </a:cubicBezTo>
                      <a:cubicBezTo>
                        <a:pt x="102" y="7"/>
                        <a:pt x="102" y="7"/>
                        <a:pt x="103" y="6"/>
                      </a:cubicBezTo>
                      <a:cubicBezTo>
                        <a:pt x="102" y="5"/>
                        <a:pt x="100" y="4"/>
                        <a:pt x="99" y="3"/>
                      </a:cubicBezTo>
                      <a:moveTo>
                        <a:pt x="98" y="3"/>
                      </a:moveTo>
                      <a:cubicBezTo>
                        <a:pt x="98" y="4"/>
                        <a:pt x="97" y="4"/>
                        <a:pt x="97" y="5"/>
                      </a:cubicBezTo>
                      <a:cubicBezTo>
                        <a:pt x="97" y="5"/>
                        <a:pt x="97" y="5"/>
                        <a:pt x="97" y="5"/>
                      </a:cubicBezTo>
                      <a:cubicBezTo>
                        <a:pt x="98" y="5"/>
                        <a:pt x="98" y="4"/>
                        <a:pt x="99" y="3"/>
                      </a:cubicBezTo>
                      <a:cubicBezTo>
                        <a:pt x="98" y="3"/>
                        <a:pt x="98" y="3"/>
                        <a:pt x="98" y="3"/>
                      </a:cubicBezTo>
                      <a:moveTo>
                        <a:pt x="100" y="1"/>
                      </a:moveTo>
                      <a:cubicBezTo>
                        <a:pt x="100" y="1"/>
                        <a:pt x="99" y="2"/>
                        <a:pt x="99" y="2"/>
                      </a:cubicBezTo>
                      <a:cubicBezTo>
                        <a:pt x="101" y="3"/>
                        <a:pt x="102" y="4"/>
                        <a:pt x="103" y="5"/>
                      </a:cubicBezTo>
                      <a:cubicBezTo>
                        <a:pt x="104" y="4"/>
                        <a:pt x="104" y="4"/>
                        <a:pt x="104" y="3"/>
                      </a:cubicBezTo>
                      <a:cubicBezTo>
                        <a:pt x="100" y="1"/>
                        <a:pt x="100" y="1"/>
                        <a:pt x="100" y="1"/>
                      </a:cubicBezTo>
                      <a:moveTo>
                        <a:pt x="99" y="1"/>
                      </a:moveTo>
                      <a:cubicBezTo>
                        <a:pt x="99" y="1"/>
                        <a:pt x="99" y="2"/>
                        <a:pt x="99" y="2"/>
                      </a:cubicBezTo>
                      <a:cubicBezTo>
                        <a:pt x="99" y="2"/>
                        <a:pt x="99" y="2"/>
                        <a:pt x="99" y="2"/>
                      </a:cubicBezTo>
                      <a:cubicBezTo>
                        <a:pt x="99" y="2"/>
                        <a:pt x="100" y="1"/>
                        <a:pt x="100" y="1"/>
                      </a:cubicBezTo>
                      <a:cubicBezTo>
                        <a:pt x="99" y="1"/>
                        <a:pt x="99" y="1"/>
                        <a:pt x="99" y="1"/>
                      </a:cubicBezTo>
                      <a:moveTo>
                        <a:pt x="100" y="0"/>
                      </a:moveTo>
                      <a:cubicBezTo>
                        <a:pt x="100" y="0"/>
                        <a:pt x="100" y="0"/>
                        <a:pt x="100" y="0"/>
                      </a:cubicBezTo>
                      <a:cubicBezTo>
                        <a:pt x="101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1" y="1"/>
                        <a:pt x="100" y="0"/>
                      </a:cubicBezTo>
                      <a:moveTo>
                        <a:pt x="100" y="0"/>
                      </a:moveTo>
                      <a:cubicBezTo>
                        <a:pt x="100" y="0"/>
                        <a:pt x="100" y="0"/>
                        <a:pt x="100" y="0"/>
                      </a:cubicBezTo>
                      <a:cubicBezTo>
                        <a:pt x="100" y="0"/>
                        <a:pt x="100" y="0"/>
                        <a:pt x="100" y="0"/>
                      </a:cubicBezTo>
                      <a:cubicBezTo>
                        <a:pt x="100" y="0"/>
                        <a:pt x="100" y="0"/>
                        <a:pt x="100" y="0"/>
                      </a:cubicBezTo>
                      <a:cubicBezTo>
                        <a:pt x="100" y="0"/>
                        <a:pt x="100" y="0"/>
                        <a:pt x="10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39" name="Freeform 10102"/>
                <p:cNvSpPr>
                  <a:spLocks noEditPoints="1"/>
                </p:cNvSpPr>
                <p:nvPr/>
              </p:nvSpPr>
              <p:spPr bwMode="auto">
                <a:xfrm>
                  <a:off x="-52" y="3441"/>
                  <a:ext cx="24" cy="12"/>
                </a:xfrm>
                <a:custGeom>
                  <a:avLst/>
                  <a:gdLst>
                    <a:gd name="T0" fmla="*/ 0 w 10"/>
                    <a:gd name="T1" fmla="*/ 4 h 5"/>
                    <a:gd name="T2" fmla="*/ 0 w 10"/>
                    <a:gd name="T3" fmla="*/ 5 h 5"/>
                    <a:gd name="T4" fmla="*/ 1 w 10"/>
                    <a:gd name="T5" fmla="*/ 5 h 5"/>
                    <a:gd name="T6" fmla="*/ 1 w 10"/>
                    <a:gd name="T7" fmla="*/ 5 h 5"/>
                    <a:gd name="T8" fmla="*/ 0 w 10"/>
                    <a:gd name="T9" fmla="*/ 4 h 5"/>
                    <a:gd name="T10" fmla="*/ 3 w 10"/>
                    <a:gd name="T11" fmla="*/ 0 h 5"/>
                    <a:gd name="T12" fmla="*/ 2 w 10"/>
                    <a:gd name="T13" fmla="*/ 1 h 5"/>
                    <a:gd name="T14" fmla="*/ 3 w 10"/>
                    <a:gd name="T15" fmla="*/ 1 h 5"/>
                    <a:gd name="T16" fmla="*/ 3 w 10"/>
                    <a:gd name="T17" fmla="*/ 1 h 5"/>
                    <a:gd name="T18" fmla="*/ 3 w 10"/>
                    <a:gd name="T19" fmla="*/ 0 h 5"/>
                    <a:gd name="T20" fmla="*/ 9 w 10"/>
                    <a:gd name="T21" fmla="*/ 0 h 5"/>
                    <a:gd name="T22" fmla="*/ 7 w 10"/>
                    <a:gd name="T23" fmla="*/ 3 h 5"/>
                    <a:gd name="T24" fmla="*/ 8 w 10"/>
                    <a:gd name="T25" fmla="*/ 3 h 5"/>
                    <a:gd name="T26" fmla="*/ 10 w 10"/>
                    <a:gd name="T27" fmla="*/ 0 h 5"/>
                    <a:gd name="T28" fmla="*/ 9 w 10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" h="5">
                      <a:moveTo>
                        <a:pt x="0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moveTo>
                        <a:pt x="9" y="0"/>
                      </a:moveTo>
                      <a:cubicBezTo>
                        <a:pt x="8" y="1"/>
                        <a:pt x="8" y="2"/>
                        <a:pt x="7" y="3"/>
                      </a:cubicBezTo>
                      <a:cubicBezTo>
                        <a:pt x="7" y="3"/>
                        <a:pt x="8" y="3"/>
                        <a:pt x="8" y="3"/>
                      </a:cubicBezTo>
                      <a:cubicBezTo>
                        <a:pt x="8" y="2"/>
                        <a:pt x="9" y="1"/>
                        <a:pt x="10" y="0"/>
                      </a:cubicBezTo>
                      <a:cubicBezTo>
                        <a:pt x="10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0" name="Freeform 10103"/>
                <p:cNvSpPr>
                  <a:spLocks noEditPoints="1"/>
                </p:cNvSpPr>
                <p:nvPr/>
              </p:nvSpPr>
              <p:spPr bwMode="auto">
                <a:xfrm>
                  <a:off x="-52" y="3443"/>
                  <a:ext cx="7" cy="10"/>
                </a:xfrm>
                <a:custGeom>
                  <a:avLst/>
                  <a:gdLst>
                    <a:gd name="T0" fmla="*/ 1 w 3"/>
                    <a:gd name="T1" fmla="*/ 2 h 4"/>
                    <a:gd name="T2" fmla="*/ 0 w 3"/>
                    <a:gd name="T3" fmla="*/ 3 h 4"/>
                    <a:gd name="T4" fmla="*/ 1 w 3"/>
                    <a:gd name="T5" fmla="*/ 4 h 4"/>
                    <a:gd name="T6" fmla="*/ 1 w 3"/>
                    <a:gd name="T7" fmla="*/ 3 h 4"/>
                    <a:gd name="T8" fmla="*/ 1 w 3"/>
                    <a:gd name="T9" fmla="*/ 2 h 4"/>
                    <a:gd name="T10" fmla="*/ 2 w 3"/>
                    <a:gd name="T11" fmla="*/ 0 h 4"/>
                    <a:gd name="T12" fmla="*/ 1 w 3"/>
                    <a:gd name="T13" fmla="*/ 2 h 4"/>
                    <a:gd name="T14" fmla="*/ 2 w 3"/>
                    <a:gd name="T15" fmla="*/ 2 h 4"/>
                    <a:gd name="T16" fmla="*/ 3 w 3"/>
                    <a:gd name="T17" fmla="*/ 0 h 4"/>
                    <a:gd name="T18" fmla="*/ 2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1" y="2"/>
                      </a:move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1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1" name="Freeform 10104"/>
                <p:cNvSpPr>
                  <a:spLocks/>
                </p:cNvSpPr>
                <p:nvPr/>
              </p:nvSpPr>
              <p:spPr bwMode="auto">
                <a:xfrm>
                  <a:off x="-49" y="3448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0 w 1"/>
                    <a:gd name="T7" fmla="*/ 1 h 1"/>
                    <a:gd name="T8" fmla="*/ 1 w 1"/>
                    <a:gd name="T9" fmla="*/ 0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2" name="Freeform 10105"/>
                <p:cNvSpPr>
                  <a:spLocks noEditPoints="1"/>
                </p:cNvSpPr>
                <p:nvPr/>
              </p:nvSpPr>
              <p:spPr bwMode="auto">
                <a:xfrm>
                  <a:off x="-49" y="3441"/>
                  <a:ext cx="101" cy="19"/>
                </a:xfrm>
                <a:custGeom>
                  <a:avLst/>
                  <a:gdLst>
                    <a:gd name="T0" fmla="*/ 1 w 43"/>
                    <a:gd name="T1" fmla="*/ 5 h 8"/>
                    <a:gd name="T2" fmla="*/ 0 w 43"/>
                    <a:gd name="T3" fmla="*/ 6 h 8"/>
                    <a:gd name="T4" fmla="*/ 1 w 43"/>
                    <a:gd name="T5" fmla="*/ 6 h 8"/>
                    <a:gd name="T6" fmla="*/ 1 w 43"/>
                    <a:gd name="T7" fmla="*/ 5 h 8"/>
                    <a:gd name="T8" fmla="*/ 1 w 43"/>
                    <a:gd name="T9" fmla="*/ 5 h 8"/>
                    <a:gd name="T10" fmla="*/ 3 w 43"/>
                    <a:gd name="T11" fmla="*/ 1 h 8"/>
                    <a:gd name="T12" fmla="*/ 3 w 43"/>
                    <a:gd name="T13" fmla="*/ 2 h 8"/>
                    <a:gd name="T14" fmla="*/ 3 w 43"/>
                    <a:gd name="T15" fmla="*/ 2 h 8"/>
                    <a:gd name="T16" fmla="*/ 3 w 43"/>
                    <a:gd name="T17" fmla="*/ 1 h 8"/>
                    <a:gd name="T18" fmla="*/ 3 w 43"/>
                    <a:gd name="T19" fmla="*/ 1 h 8"/>
                    <a:gd name="T20" fmla="*/ 10 w 43"/>
                    <a:gd name="T21" fmla="*/ 0 h 8"/>
                    <a:gd name="T22" fmla="*/ 8 w 43"/>
                    <a:gd name="T23" fmla="*/ 4 h 8"/>
                    <a:gd name="T24" fmla="*/ 9 w 43"/>
                    <a:gd name="T25" fmla="*/ 5 h 8"/>
                    <a:gd name="T26" fmla="*/ 11 w 43"/>
                    <a:gd name="T27" fmla="*/ 2 h 8"/>
                    <a:gd name="T28" fmla="*/ 10 w 43"/>
                    <a:gd name="T29" fmla="*/ 0 h 8"/>
                    <a:gd name="T30" fmla="*/ 41 w 43"/>
                    <a:gd name="T31" fmla="*/ 0 h 8"/>
                    <a:gd name="T32" fmla="*/ 37 w 43"/>
                    <a:gd name="T33" fmla="*/ 6 h 8"/>
                    <a:gd name="T34" fmla="*/ 39 w 43"/>
                    <a:gd name="T35" fmla="*/ 8 h 8"/>
                    <a:gd name="T36" fmla="*/ 43 w 43"/>
                    <a:gd name="T37" fmla="*/ 2 h 8"/>
                    <a:gd name="T38" fmla="*/ 41 w 43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3" h="8">
                      <a:moveTo>
                        <a:pt x="1" y="5"/>
                      </a:move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10" y="0"/>
                      </a:moveTo>
                      <a:cubicBezTo>
                        <a:pt x="9" y="2"/>
                        <a:pt x="8" y="3"/>
                        <a:pt x="8" y="4"/>
                      </a:cubicBezTo>
                      <a:cubicBezTo>
                        <a:pt x="8" y="4"/>
                        <a:pt x="9" y="5"/>
                        <a:pt x="9" y="5"/>
                      </a:cubicBezTo>
                      <a:cubicBezTo>
                        <a:pt x="10" y="4"/>
                        <a:pt x="11" y="3"/>
                        <a:pt x="11" y="2"/>
                      </a:cubicBezTo>
                      <a:cubicBezTo>
                        <a:pt x="11" y="1"/>
                        <a:pt x="10" y="1"/>
                        <a:pt x="10" y="0"/>
                      </a:cubicBezTo>
                      <a:moveTo>
                        <a:pt x="41" y="0"/>
                      </a:move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9" y="8"/>
                        <a:pt x="39" y="8"/>
                        <a:pt x="39" y="8"/>
                      </a:cubicBezTo>
                      <a:cubicBezTo>
                        <a:pt x="41" y="6"/>
                        <a:pt x="42" y="4"/>
                        <a:pt x="43" y="2"/>
                      </a:cubicBezTo>
                      <a:cubicBezTo>
                        <a:pt x="42" y="1"/>
                        <a:pt x="41" y="1"/>
                        <a:pt x="4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3" name="Freeform 10106"/>
                <p:cNvSpPr>
                  <a:spLocks noEditPoints="1"/>
                </p:cNvSpPr>
                <p:nvPr/>
              </p:nvSpPr>
              <p:spPr bwMode="auto">
                <a:xfrm>
                  <a:off x="-47" y="3446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3 h 3"/>
                    <a:gd name="T4" fmla="*/ 0 w 2"/>
                    <a:gd name="T5" fmla="*/ 3 h 3"/>
                    <a:gd name="T6" fmla="*/ 0 w 2"/>
                    <a:gd name="T7" fmla="*/ 2 h 3"/>
                    <a:gd name="T8" fmla="*/ 0 w 2"/>
                    <a:gd name="T9" fmla="*/ 2 h 3"/>
                    <a:gd name="T10" fmla="*/ 2 w 2"/>
                    <a:gd name="T11" fmla="*/ 0 h 3"/>
                    <a:gd name="T12" fmla="*/ 0 w 2"/>
                    <a:gd name="T13" fmla="*/ 2 h 3"/>
                    <a:gd name="T14" fmla="*/ 1 w 2"/>
                    <a:gd name="T15" fmla="*/ 2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2" y="0"/>
                      </a:move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4" name="Freeform 10107"/>
                <p:cNvSpPr>
                  <a:spLocks/>
                </p:cNvSpPr>
                <p:nvPr/>
              </p:nvSpPr>
              <p:spPr bwMode="auto">
                <a:xfrm>
                  <a:off x="-47" y="3450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5" name="Freeform 10108"/>
                <p:cNvSpPr>
                  <a:spLocks noEditPoints="1"/>
                </p:cNvSpPr>
                <p:nvPr/>
              </p:nvSpPr>
              <p:spPr bwMode="auto">
                <a:xfrm>
                  <a:off x="-47" y="3446"/>
                  <a:ext cx="7" cy="9"/>
                </a:xfrm>
                <a:custGeom>
                  <a:avLst/>
                  <a:gdLst>
                    <a:gd name="T0" fmla="*/ 0 w 3"/>
                    <a:gd name="T1" fmla="*/ 3 h 4"/>
                    <a:gd name="T2" fmla="*/ 0 w 3"/>
                    <a:gd name="T3" fmla="*/ 4 h 4"/>
                    <a:gd name="T4" fmla="*/ 0 w 3"/>
                    <a:gd name="T5" fmla="*/ 4 h 4"/>
                    <a:gd name="T6" fmla="*/ 1 w 3"/>
                    <a:gd name="T7" fmla="*/ 4 h 4"/>
                    <a:gd name="T8" fmla="*/ 0 w 3"/>
                    <a:gd name="T9" fmla="*/ 3 h 4"/>
                    <a:gd name="T10" fmla="*/ 3 w 3"/>
                    <a:gd name="T11" fmla="*/ 0 h 4"/>
                    <a:gd name="T12" fmla="*/ 2 w 3"/>
                    <a:gd name="T13" fmla="*/ 0 h 4"/>
                    <a:gd name="T14" fmla="*/ 3 w 3"/>
                    <a:gd name="T15" fmla="*/ 0 h 4"/>
                    <a:gd name="T16" fmla="*/ 3 w 3"/>
                    <a:gd name="T17" fmla="*/ 0 h 4"/>
                    <a:gd name="T18" fmla="*/ 3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0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0" y="4"/>
                        <a:pt x="0" y="4"/>
                        <a:pt x="0" y="3"/>
                      </a:cubicBezTo>
                      <a:moveTo>
                        <a:pt x="3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6" name="Freeform 10109"/>
                <p:cNvSpPr>
                  <a:spLocks noEditPoints="1"/>
                </p:cNvSpPr>
                <p:nvPr/>
              </p:nvSpPr>
              <p:spPr bwMode="auto">
                <a:xfrm>
                  <a:off x="-47" y="3446"/>
                  <a:ext cx="7" cy="9"/>
                </a:xfrm>
                <a:custGeom>
                  <a:avLst/>
                  <a:gdLst>
                    <a:gd name="T0" fmla="*/ 1 w 3"/>
                    <a:gd name="T1" fmla="*/ 3 h 4"/>
                    <a:gd name="T2" fmla="*/ 0 w 3"/>
                    <a:gd name="T3" fmla="*/ 3 h 4"/>
                    <a:gd name="T4" fmla="*/ 1 w 3"/>
                    <a:gd name="T5" fmla="*/ 4 h 4"/>
                    <a:gd name="T6" fmla="*/ 1 w 3"/>
                    <a:gd name="T7" fmla="*/ 3 h 4"/>
                    <a:gd name="T8" fmla="*/ 1 w 3"/>
                    <a:gd name="T9" fmla="*/ 3 h 4"/>
                    <a:gd name="T10" fmla="*/ 2 w 3"/>
                    <a:gd name="T11" fmla="*/ 0 h 4"/>
                    <a:gd name="T12" fmla="*/ 1 w 3"/>
                    <a:gd name="T13" fmla="*/ 2 h 4"/>
                    <a:gd name="T14" fmla="*/ 1 w 3"/>
                    <a:gd name="T15" fmla="*/ 2 h 4"/>
                    <a:gd name="T16" fmla="*/ 3 w 3"/>
                    <a:gd name="T17" fmla="*/ 0 h 4"/>
                    <a:gd name="T18" fmla="*/ 2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1" y="3"/>
                      </a:move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2" y="0"/>
                      </a:moveTo>
                      <a:cubicBezTo>
                        <a:pt x="2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1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7" name="Freeform 10110"/>
                <p:cNvSpPr>
                  <a:spLocks/>
                </p:cNvSpPr>
                <p:nvPr/>
              </p:nvSpPr>
              <p:spPr bwMode="auto">
                <a:xfrm>
                  <a:off x="-45" y="3450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8" name="Freeform 10111"/>
                <p:cNvSpPr>
                  <a:spLocks noEditPoints="1"/>
                </p:cNvSpPr>
                <p:nvPr/>
              </p:nvSpPr>
              <p:spPr bwMode="auto">
                <a:xfrm>
                  <a:off x="-45" y="3446"/>
                  <a:ext cx="8" cy="11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4 h 5"/>
                    <a:gd name="T4" fmla="*/ 1 w 3"/>
                    <a:gd name="T5" fmla="*/ 5 h 5"/>
                    <a:gd name="T6" fmla="*/ 1 w 3"/>
                    <a:gd name="T7" fmla="*/ 4 h 5"/>
                    <a:gd name="T8" fmla="*/ 0 w 3"/>
                    <a:gd name="T9" fmla="*/ 4 h 5"/>
                    <a:gd name="T10" fmla="*/ 2 w 3"/>
                    <a:gd name="T11" fmla="*/ 0 h 5"/>
                    <a:gd name="T12" fmla="*/ 2 w 3"/>
                    <a:gd name="T13" fmla="*/ 1 h 5"/>
                    <a:gd name="T14" fmla="*/ 3 w 3"/>
                    <a:gd name="T15" fmla="*/ 1 h 5"/>
                    <a:gd name="T16" fmla="*/ 3 w 3"/>
                    <a:gd name="T17" fmla="*/ 1 h 5"/>
                    <a:gd name="T18" fmla="*/ 2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49" name="Freeform 10112"/>
                <p:cNvSpPr>
                  <a:spLocks noEditPoints="1"/>
                </p:cNvSpPr>
                <p:nvPr/>
              </p:nvSpPr>
              <p:spPr bwMode="auto">
                <a:xfrm>
                  <a:off x="-45" y="3448"/>
                  <a:ext cx="8" cy="7"/>
                </a:xfrm>
                <a:custGeom>
                  <a:avLst/>
                  <a:gdLst>
                    <a:gd name="T0" fmla="*/ 1 w 3"/>
                    <a:gd name="T1" fmla="*/ 2 h 3"/>
                    <a:gd name="T2" fmla="*/ 0 w 3"/>
                    <a:gd name="T3" fmla="*/ 3 h 3"/>
                    <a:gd name="T4" fmla="*/ 1 w 3"/>
                    <a:gd name="T5" fmla="*/ 3 h 3"/>
                    <a:gd name="T6" fmla="*/ 1 w 3"/>
                    <a:gd name="T7" fmla="*/ 2 h 3"/>
                    <a:gd name="T8" fmla="*/ 1 w 3"/>
                    <a:gd name="T9" fmla="*/ 2 h 3"/>
                    <a:gd name="T10" fmla="*/ 2 w 3"/>
                    <a:gd name="T11" fmla="*/ 0 h 3"/>
                    <a:gd name="T12" fmla="*/ 1 w 3"/>
                    <a:gd name="T13" fmla="*/ 2 h 3"/>
                    <a:gd name="T14" fmla="*/ 2 w 3"/>
                    <a:gd name="T15" fmla="*/ 2 h 3"/>
                    <a:gd name="T16" fmla="*/ 3 w 3"/>
                    <a:gd name="T17" fmla="*/ 0 h 3"/>
                    <a:gd name="T18" fmla="*/ 2 w 3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3">
                      <a:moveTo>
                        <a:pt x="1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1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0" name="Freeform 10113"/>
                <p:cNvSpPr>
                  <a:spLocks/>
                </p:cNvSpPr>
                <p:nvPr/>
              </p:nvSpPr>
              <p:spPr bwMode="auto">
                <a:xfrm>
                  <a:off x="-42" y="3453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1" name="Freeform 10114"/>
                <p:cNvSpPr>
                  <a:spLocks noEditPoints="1"/>
                </p:cNvSpPr>
                <p:nvPr/>
              </p:nvSpPr>
              <p:spPr bwMode="auto">
                <a:xfrm>
                  <a:off x="-42" y="3448"/>
                  <a:ext cx="5" cy="9"/>
                </a:xfrm>
                <a:custGeom>
                  <a:avLst/>
                  <a:gdLst>
                    <a:gd name="T0" fmla="*/ 0 w 2"/>
                    <a:gd name="T1" fmla="*/ 4 h 4"/>
                    <a:gd name="T2" fmla="*/ 0 w 2"/>
                    <a:gd name="T3" fmla="*/ 4 h 4"/>
                    <a:gd name="T4" fmla="*/ 0 w 2"/>
                    <a:gd name="T5" fmla="*/ 4 h 4"/>
                    <a:gd name="T6" fmla="*/ 0 w 2"/>
                    <a:gd name="T7" fmla="*/ 4 h 4"/>
                    <a:gd name="T8" fmla="*/ 0 w 2"/>
                    <a:gd name="T9" fmla="*/ 4 h 4"/>
                    <a:gd name="T10" fmla="*/ 2 w 2"/>
                    <a:gd name="T11" fmla="*/ 0 h 4"/>
                    <a:gd name="T12" fmla="*/ 2 w 2"/>
                    <a:gd name="T13" fmla="*/ 0 h 4"/>
                    <a:gd name="T14" fmla="*/ 2 w 2"/>
                    <a:gd name="T15" fmla="*/ 0 h 4"/>
                    <a:gd name="T16" fmla="*/ 2 w 2"/>
                    <a:gd name="T17" fmla="*/ 0 h 4"/>
                    <a:gd name="T18" fmla="*/ 2 w 2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2" name="Freeform 10115"/>
                <p:cNvSpPr>
                  <a:spLocks noEditPoints="1"/>
                </p:cNvSpPr>
                <p:nvPr/>
              </p:nvSpPr>
              <p:spPr bwMode="auto">
                <a:xfrm>
                  <a:off x="-42" y="3448"/>
                  <a:ext cx="5" cy="9"/>
                </a:xfrm>
                <a:custGeom>
                  <a:avLst/>
                  <a:gdLst>
                    <a:gd name="T0" fmla="*/ 1 w 2"/>
                    <a:gd name="T1" fmla="*/ 3 h 4"/>
                    <a:gd name="T2" fmla="*/ 0 w 2"/>
                    <a:gd name="T3" fmla="*/ 4 h 4"/>
                    <a:gd name="T4" fmla="*/ 0 w 2"/>
                    <a:gd name="T5" fmla="*/ 4 h 4"/>
                    <a:gd name="T6" fmla="*/ 1 w 2"/>
                    <a:gd name="T7" fmla="*/ 3 h 4"/>
                    <a:gd name="T8" fmla="*/ 1 w 2"/>
                    <a:gd name="T9" fmla="*/ 3 h 4"/>
                    <a:gd name="T10" fmla="*/ 2 w 2"/>
                    <a:gd name="T11" fmla="*/ 0 h 4"/>
                    <a:gd name="T12" fmla="*/ 1 w 2"/>
                    <a:gd name="T13" fmla="*/ 2 h 4"/>
                    <a:gd name="T14" fmla="*/ 1 w 2"/>
                    <a:gd name="T15" fmla="*/ 2 h 4"/>
                    <a:gd name="T16" fmla="*/ 2 w 2"/>
                    <a:gd name="T17" fmla="*/ 0 h 4"/>
                    <a:gd name="T18" fmla="*/ 2 w 2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4">
                      <a:moveTo>
                        <a:pt x="1" y="3"/>
                      </a:moveTo>
                      <a:cubicBezTo>
                        <a:pt x="0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2" y="0"/>
                      </a:moveTo>
                      <a:cubicBezTo>
                        <a:pt x="2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3" name="Freeform 10116"/>
                <p:cNvSpPr>
                  <a:spLocks/>
                </p:cNvSpPr>
                <p:nvPr/>
              </p:nvSpPr>
              <p:spPr bwMode="auto">
                <a:xfrm>
                  <a:off x="-40" y="3453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4" name="Freeform 10117"/>
                <p:cNvSpPr>
                  <a:spLocks noEditPoints="1"/>
                </p:cNvSpPr>
                <p:nvPr/>
              </p:nvSpPr>
              <p:spPr bwMode="auto">
                <a:xfrm>
                  <a:off x="-42" y="3448"/>
                  <a:ext cx="104" cy="19"/>
                </a:xfrm>
                <a:custGeom>
                  <a:avLst/>
                  <a:gdLst>
                    <a:gd name="T0" fmla="*/ 0 w 44"/>
                    <a:gd name="T1" fmla="*/ 4 h 8"/>
                    <a:gd name="T2" fmla="*/ 0 w 44"/>
                    <a:gd name="T3" fmla="*/ 4 h 8"/>
                    <a:gd name="T4" fmla="*/ 0 w 44"/>
                    <a:gd name="T5" fmla="*/ 4 h 8"/>
                    <a:gd name="T6" fmla="*/ 1 w 44"/>
                    <a:gd name="T7" fmla="*/ 4 h 8"/>
                    <a:gd name="T8" fmla="*/ 0 w 44"/>
                    <a:gd name="T9" fmla="*/ 4 h 8"/>
                    <a:gd name="T10" fmla="*/ 3 w 44"/>
                    <a:gd name="T11" fmla="*/ 0 h 8"/>
                    <a:gd name="T12" fmla="*/ 2 w 44"/>
                    <a:gd name="T13" fmla="*/ 1 h 8"/>
                    <a:gd name="T14" fmla="*/ 3 w 44"/>
                    <a:gd name="T15" fmla="*/ 1 h 8"/>
                    <a:gd name="T16" fmla="*/ 3 w 44"/>
                    <a:gd name="T17" fmla="*/ 0 h 8"/>
                    <a:gd name="T18" fmla="*/ 3 w 44"/>
                    <a:gd name="T19" fmla="*/ 0 h 8"/>
                    <a:gd name="T20" fmla="*/ 42 w 44"/>
                    <a:gd name="T21" fmla="*/ 0 h 8"/>
                    <a:gd name="T22" fmla="*/ 39 w 44"/>
                    <a:gd name="T23" fmla="*/ 6 h 8"/>
                    <a:gd name="T24" fmla="*/ 41 w 44"/>
                    <a:gd name="T25" fmla="*/ 8 h 8"/>
                    <a:gd name="T26" fmla="*/ 44 w 44"/>
                    <a:gd name="T27" fmla="*/ 1 h 8"/>
                    <a:gd name="T28" fmla="*/ 42 w 44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4" h="8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42" y="0"/>
                      </a:move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41" y="8"/>
                        <a:pt x="41" y="8"/>
                        <a:pt x="41" y="8"/>
                      </a:cubicBezTo>
                      <a:cubicBezTo>
                        <a:pt x="44" y="1"/>
                        <a:pt x="44" y="1"/>
                        <a:pt x="44" y="1"/>
                      </a:cubicBezTo>
                      <a:cubicBezTo>
                        <a:pt x="44" y="1"/>
                        <a:pt x="43" y="0"/>
                        <a:pt x="4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5" name="Freeform 10118"/>
                <p:cNvSpPr>
                  <a:spLocks noEditPoints="1"/>
                </p:cNvSpPr>
                <p:nvPr/>
              </p:nvSpPr>
              <p:spPr bwMode="auto">
                <a:xfrm>
                  <a:off x="-42" y="3450"/>
                  <a:ext cx="7" cy="7"/>
                </a:xfrm>
                <a:custGeom>
                  <a:avLst/>
                  <a:gdLst>
                    <a:gd name="T0" fmla="*/ 1 w 3"/>
                    <a:gd name="T1" fmla="*/ 2 h 3"/>
                    <a:gd name="T2" fmla="*/ 0 w 3"/>
                    <a:gd name="T3" fmla="*/ 3 h 3"/>
                    <a:gd name="T4" fmla="*/ 1 w 3"/>
                    <a:gd name="T5" fmla="*/ 3 h 3"/>
                    <a:gd name="T6" fmla="*/ 1 w 3"/>
                    <a:gd name="T7" fmla="*/ 2 h 3"/>
                    <a:gd name="T8" fmla="*/ 1 w 3"/>
                    <a:gd name="T9" fmla="*/ 2 h 3"/>
                    <a:gd name="T10" fmla="*/ 2 w 3"/>
                    <a:gd name="T11" fmla="*/ 0 h 3"/>
                    <a:gd name="T12" fmla="*/ 1 w 3"/>
                    <a:gd name="T13" fmla="*/ 2 h 3"/>
                    <a:gd name="T14" fmla="*/ 1 w 3"/>
                    <a:gd name="T15" fmla="*/ 2 h 3"/>
                    <a:gd name="T16" fmla="*/ 3 w 3"/>
                    <a:gd name="T17" fmla="*/ 0 h 3"/>
                    <a:gd name="T18" fmla="*/ 2 w 3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3">
                      <a:moveTo>
                        <a:pt x="1" y="2"/>
                      </a:moveTo>
                      <a:cubicBezTo>
                        <a:pt x="1" y="2"/>
                        <a:pt x="1" y="2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1"/>
                        <a:pt x="2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6" name="Oval 10119"/>
                <p:cNvSpPr>
                  <a:spLocks noChangeArrowheads="1"/>
                </p:cNvSpPr>
                <p:nvPr/>
              </p:nvSpPr>
              <p:spPr bwMode="auto">
                <a:xfrm>
                  <a:off x="-40" y="345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7" name="Freeform 10120"/>
                <p:cNvSpPr>
                  <a:spLocks noEditPoints="1"/>
                </p:cNvSpPr>
                <p:nvPr/>
              </p:nvSpPr>
              <p:spPr bwMode="auto">
                <a:xfrm>
                  <a:off x="-40" y="3448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4 h 5"/>
                    <a:gd name="T4" fmla="*/ 0 w 3"/>
                    <a:gd name="T5" fmla="*/ 5 h 5"/>
                    <a:gd name="T6" fmla="*/ 1 w 3"/>
                    <a:gd name="T7" fmla="*/ 4 h 5"/>
                    <a:gd name="T8" fmla="*/ 0 w 3"/>
                    <a:gd name="T9" fmla="*/ 4 h 5"/>
                    <a:gd name="T10" fmla="*/ 2 w 3"/>
                    <a:gd name="T11" fmla="*/ 0 h 5"/>
                    <a:gd name="T12" fmla="*/ 2 w 3"/>
                    <a:gd name="T13" fmla="*/ 1 h 5"/>
                    <a:gd name="T14" fmla="*/ 2 w 3"/>
                    <a:gd name="T15" fmla="*/ 1 h 5"/>
                    <a:gd name="T16" fmla="*/ 3 w 3"/>
                    <a:gd name="T17" fmla="*/ 1 h 5"/>
                    <a:gd name="T18" fmla="*/ 2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1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8" name="Freeform 10121"/>
                <p:cNvSpPr>
                  <a:spLocks noEditPoints="1"/>
                </p:cNvSpPr>
                <p:nvPr/>
              </p:nvSpPr>
              <p:spPr bwMode="auto">
                <a:xfrm>
                  <a:off x="-40" y="3450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3 h 3"/>
                    <a:gd name="T4" fmla="*/ 1 w 2"/>
                    <a:gd name="T5" fmla="*/ 3 h 3"/>
                    <a:gd name="T6" fmla="*/ 1 w 2"/>
                    <a:gd name="T7" fmla="*/ 2 h 3"/>
                    <a:gd name="T8" fmla="*/ 0 w 2"/>
                    <a:gd name="T9" fmla="*/ 2 h 3"/>
                    <a:gd name="T10" fmla="*/ 2 w 2"/>
                    <a:gd name="T11" fmla="*/ 0 h 3"/>
                    <a:gd name="T12" fmla="*/ 1 w 2"/>
                    <a:gd name="T13" fmla="*/ 2 h 3"/>
                    <a:gd name="T14" fmla="*/ 1 w 2"/>
                    <a:gd name="T15" fmla="*/ 2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moveTo>
                        <a:pt x="2" y="0"/>
                      </a:moveTo>
                      <a:cubicBezTo>
                        <a:pt x="1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59" name="Freeform 10122"/>
                <p:cNvSpPr>
                  <a:spLocks/>
                </p:cNvSpPr>
                <p:nvPr/>
              </p:nvSpPr>
              <p:spPr bwMode="auto">
                <a:xfrm>
                  <a:off x="-40" y="3455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  <a:gd name="T4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0" name="Freeform 10123"/>
                <p:cNvSpPr>
                  <a:spLocks noEditPoints="1"/>
                </p:cNvSpPr>
                <p:nvPr/>
              </p:nvSpPr>
              <p:spPr bwMode="auto">
                <a:xfrm>
                  <a:off x="-37" y="3450"/>
                  <a:ext cx="9" cy="12"/>
                </a:xfrm>
                <a:custGeom>
                  <a:avLst/>
                  <a:gdLst>
                    <a:gd name="T0" fmla="*/ 0 w 4"/>
                    <a:gd name="T1" fmla="*/ 4 h 5"/>
                    <a:gd name="T2" fmla="*/ 0 w 4"/>
                    <a:gd name="T3" fmla="*/ 4 h 5"/>
                    <a:gd name="T4" fmla="*/ 2 w 4"/>
                    <a:gd name="T5" fmla="*/ 5 h 5"/>
                    <a:gd name="T6" fmla="*/ 2 w 4"/>
                    <a:gd name="T7" fmla="*/ 5 h 5"/>
                    <a:gd name="T8" fmla="*/ 0 w 4"/>
                    <a:gd name="T9" fmla="*/ 4 h 5"/>
                    <a:gd name="T10" fmla="*/ 2 w 4"/>
                    <a:gd name="T11" fmla="*/ 0 h 5"/>
                    <a:gd name="T12" fmla="*/ 2 w 4"/>
                    <a:gd name="T13" fmla="*/ 1 h 5"/>
                    <a:gd name="T14" fmla="*/ 4 w 4"/>
                    <a:gd name="T15" fmla="*/ 2 h 5"/>
                    <a:gd name="T16" fmla="*/ 4 w 4"/>
                    <a:gd name="T17" fmla="*/ 1 h 5"/>
                    <a:gd name="T18" fmla="*/ 2 w 4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4"/>
                        <a:pt x="1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1"/>
                        <a:pt x="4" y="1"/>
                      </a:cubicBezTo>
                      <a:cubicBezTo>
                        <a:pt x="4" y="1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1" name="Freeform 10124"/>
                <p:cNvSpPr>
                  <a:spLocks noEditPoints="1"/>
                </p:cNvSpPr>
                <p:nvPr/>
              </p:nvSpPr>
              <p:spPr bwMode="auto">
                <a:xfrm>
                  <a:off x="-37" y="3453"/>
                  <a:ext cx="9" cy="9"/>
                </a:xfrm>
                <a:custGeom>
                  <a:avLst/>
                  <a:gdLst>
                    <a:gd name="T0" fmla="*/ 1 w 4"/>
                    <a:gd name="T1" fmla="*/ 2 h 4"/>
                    <a:gd name="T2" fmla="*/ 0 w 4"/>
                    <a:gd name="T3" fmla="*/ 3 h 4"/>
                    <a:gd name="T4" fmla="*/ 2 w 4"/>
                    <a:gd name="T5" fmla="*/ 4 h 4"/>
                    <a:gd name="T6" fmla="*/ 2 w 4"/>
                    <a:gd name="T7" fmla="*/ 3 h 4"/>
                    <a:gd name="T8" fmla="*/ 1 w 4"/>
                    <a:gd name="T9" fmla="*/ 2 h 4"/>
                    <a:gd name="T10" fmla="*/ 2 w 4"/>
                    <a:gd name="T11" fmla="*/ 0 h 4"/>
                    <a:gd name="T12" fmla="*/ 1 w 4"/>
                    <a:gd name="T13" fmla="*/ 2 h 4"/>
                    <a:gd name="T14" fmla="*/ 3 w 4"/>
                    <a:gd name="T15" fmla="*/ 3 h 4"/>
                    <a:gd name="T16" fmla="*/ 4 w 4"/>
                    <a:gd name="T17" fmla="*/ 1 h 4"/>
                    <a:gd name="T18" fmla="*/ 2 w 4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4">
                      <a:moveTo>
                        <a:pt x="1" y="2"/>
                      </a:moveTo>
                      <a:cubicBezTo>
                        <a:pt x="1" y="2"/>
                        <a:pt x="0" y="2"/>
                        <a:pt x="0" y="3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1" y="1"/>
                        <a:pt x="1" y="2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3" y="2"/>
                        <a:pt x="3" y="1"/>
                        <a:pt x="4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2" name="Freeform 10125"/>
                <p:cNvSpPr>
                  <a:spLocks/>
                </p:cNvSpPr>
                <p:nvPr/>
              </p:nvSpPr>
              <p:spPr bwMode="auto">
                <a:xfrm>
                  <a:off x="-35" y="3457"/>
                  <a:ext cx="5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1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3" name="Freeform 10126"/>
                <p:cNvSpPr>
                  <a:spLocks noEditPoints="1"/>
                </p:cNvSpPr>
                <p:nvPr/>
              </p:nvSpPr>
              <p:spPr bwMode="auto">
                <a:xfrm>
                  <a:off x="-37" y="3453"/>
                  <a:ext cx="40" cy="16"/>
                </a:xfrm>
                <a:custGeom>
                  <a:avLst/>
                  <a:gdLst>
                    <a:gd name="T0" fmla="*/ 0 w 17"/>
                    <a:gd name="T1" fmla="*/ 3 h 7"/>
                    <a:gd name="T2" fmla="*/ 0 w 17"/>
                    <a:gd name="T3" fmla="*/ 3 h 7"/>
                    <a:gd name="T4" fmla="*/ 0 w 17"/>
                    <a:gd name="T5" fmla="*/ 3 h 7"/>
                    <a:gd name="T6" fmla="*/ 0 w 17"/>
                    <a:gd name="T7" fmla="*/ 3 h 7"/>
                    <a:gd name="T8" fmla="*/ 0 w 17"/>
                    <a:gd name="T9" fmla="*/ 3 h 7"/>
                    <a:gd name="T10" fmla="*/ 12 w 17"/>
                    <a:gd name="T11" fmla="*/ 0 h 7"/>
                    <a:gd name="T12" fmla="*/ 10 w 17"/>
                    <a:gd name="T13" fmla="*/ 3 h 7"/>
                    <a:gd name="T14" fmla="*/ 14 w 17"/>
                    <a:gd name="T15" fmla="*/ 6 h 7"/>
                    <a:gd name="T16" fmla="*/ 16 w 17"/>
                    <a:gd name="T17" fmla="*/ 3 h 7"/>
                    <a:gd name="T18" fmla="*/ 14 w 17"/>
                    <a:gd name="T19" fmla="*/ 6 h 7"/>
                    <a:gd name="T20" fmla="*/ 15 w 17"/>
                    <a:gd name="T21" fmla="*/ 7 h 7"/>
                    <a:gd name="T22" fmla="*/ 17 w 17"/>
                    <a:gd name="T23" fmla="*/ 4 h 7"/>
                    <a:gd name="T24" fmla="*/ 17 w 17"/>
                    <a:gd name="T25" fmla="*/ 3 h 7"/>
                    <a:gd name="T26" fmla="*/ 12 w 17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7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moveTo>
                        <a:pt x="12" y="0"/>
                      </a:moveTo>
                      <a:cubicBezTo>
                        <a:pt x="11" y="1"/>
                        <a:pt x="10" y="2"/>
                        <a:pt x="10" y="3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5" y="5"/>
                        <a:pt x="16" y="4"/>
                        <a:pt x="16" y="3"/>
                      </a:cubicBezTo>
                      <a:cubicBezTo>
                        <a:pt x="16" y="4"/>
                        <a:pt x="15" y="5"/>
                        <a:pt x="14" y="6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6" y="5"/>
                        <a:pt x="17" y="4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5" y="2"/>
                        <a:pt x="14" y="1"/>
                        <a:pt x="1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4" name="Freeform 10127"/>
                <p:cNvSpPr>
                  <a:spLocks noEditPoints="1"/>
                </p:cNvSpPr>
                <p:nvPr/>
              </p:nvSpPr>
              <p:spPr bwMode="auto">
                <a:xfrm>
                  <a:off x="-37" y="3453"/>
                  <a:ext cx="2" cy="7"/>
                </a:xfrm>
                <a:custGeom>
                  <a:avLst/>
                  <a:gdLst>
                    <a:gd name="T0" fmla="*/ 0 w 1"/>
                    <a:gd name="T1" fmla="*/ 2 h 3"/>
                    <a:gd name="T2" fmla="*/ 0 w 1"/>
                    <a:gd name="T3" fmla="*/ 3 h 3"/>
                    <a:gd name="T4" fmla="*/ 0 w 1"/>
                    <a:gd name="T5" fmla="*/ 3 h 3"/>
                    <a:gd name="T6" fmla="*/ 0 w 1"/>
                    <a:gd name="T7" fmla="*/ 2 h 3"/>
                    <a:gd name="T8" fmla="*/ 0 w 1"/>
                    <a:gd name="T9" fmla="*/ 2 h 3"/>
                    <a:gd name="T10" fmla="*/ 1 w 1"/>
                    <a:gd name="T11" fmla="*/ 0 h 3"/>
                    <a:gd name="T12" fmla="*/ 1 w 1"/>
                    <a:gd name="T13" fmla="*/ 1 h 3"/>
                    <a:gd name="T14" fmla="*/ 1 w 1"/>
                    <a:gd name="T15" fmla="*/ 1 h 3"/>
                    <a:gd name="T16" fmla="*/ 1 w 1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" h="3">
                      <a:moveTo>
                        <a:pt x="0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5" name="Freeform 10128"/>
                <p:cNvSpPr>
                  <a:spLocks/>
                </p:cNvSpPr>
                <p:nvPr/>
              </p:nvSpPr>
              <p:spPr bwMode="auto">
                <a:xfrm>
                  <a:off x="-37" y="3455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6" name="Freeform 10129"/>
                <p:cNvSpPr>
                  <a:spLocks noEditPoints="1"/>
                </p:cNvSpPr>
                <p:nvPr/>
              </p:nvSpPr>
              <p:spPr bwMode="auto">
                <a:xfrm>
                  <a:off x="29" y="3457"/>
                  <a:ext cx="14" cy="17"/>
                </a:xfrm>
                <a:custGeom>
                  <a:avLst/>
                  <a:gdLst>
                    <a:gd name="T0" fmla="*/ 1 w 6"/>
                    <a:gd name="T1" fmla="*/ 4 h 7"/>
                    <a:gd name="T2" fmla="*/ 0 w 6"/>
                    <a:gd name="T3" fmla="*/ 6 h 7"/>
                    <a:gd name="T4" fmla="*/ 1 w 6"/>
                    <a:gd name="T5" fmla="*/ 7 h 7"/>
                    <a:gd name="T6" fmla="*/ 2 w 6"/>
                    <a:gd name="T7" fmla="*/ 7 h 7"/>
                    <a:gd name="T8" fmla="*/ 4 w 6"/>
                    <a:gd name="T9" fmla="*/ 5 h 7"/>
                    <a:gd name="T10" fmla="*/ 1 w 6"/>
                    <a:gd name="T11" fmla="*/ 4 h 7"/>
                    <a:gd name="T12" fmla="*/ 4 w 6"/>
                    <a:gd name="T13" fmla="*/ 0 h 7"/>
                    <a:gd name="T14" fmla="*/ 1 w 6"/>
                    <a:gd name="T15" fmla="*/ 4 h 7"/>
                    <a:gd name="T16" fmla="*/ 4 w 6"/>
                    <a:gd name="T17" fmla="*/ 5 h 7"/>
                    <a:gd name="T18" fmla="*/ 5 w 6"/>
                    <a:gd name="T19" fmla="*/ 4 h 7"/>
                    <a:gd name="T20" fmla="*/ 3 w 6"/>
                    <a:gd name="T21" fmla="*/ 2 h 7"/>
                    <a:gd name="T22" fmla="*/ 3 w 6"/>
                    <a:gd name="T23" fmla="*/ 2 h 7"/>
                    <a:gd name="T24" fmla="*/ 5 w 6"/>
                    <a:gd name="T25" fmla="*/ 3 h 7"/>
                    <a:gd name="T26" fmla="*/ 6 w 6"/>
                    <a:gd name="T27" fmla="*/ 1 h 7"/>
                    <a:gd name="T28" fmla="*/ 4 w 6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7">
                      <a:moveTo>
                        <a:pt x="1" y="4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3" y="6"/>
                        <a:pt x="3" y="6"/>
                        <a:pt x="4" y="5"/>
                      </a:cubicBezTo>
                      <a:cubicBezTo>
                        <a:pt x="3" y="5"/>
                        <a:pt x="2" y="4"/>
                        <a:pt x="1" y="4"/>
                      </a:cubicBezTo>
                      <a:moveTo>
                        <a:pt x="4" y="0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4"/>
                        <a:pt x="3" y="4"/>
                        <a:pt x="4" y="5"/>
                      </a:cubicBezTo>
                      <a:cubicBezTo>
                        <a:pt x="4" y="4"/>
                        <a:pt x="4" y="4"/>
                        <a:pt x="5" y="4"/>
                      </a:cubicBezTo>
                      <a:cubicBezTo>
                        <a:pt x="3" y="3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5" y="3"/>
                        <a:pt x="6" y="2"/>
                        <a:pt x="6" y="1"/>
                      </a:cubicBezTo>
                      <a:cubicBezTo>
                        <a:pt x="5" y="1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7" name="Freeform 10130"/>
                <p:cNvSpPr>
                  <a:spLocks noEditPoints="1"/>
                </p:cNvSpPr>
                <p:nvPr/>
              </p:nvSpPr>
              <p:spPr bwMode="auto">
                <a:xfrm>
                  <a:off x="31" y="3462"/>
                  <a:ext cx="9" cy="7"/>
                </a:xfrm>
                <a:custGeom>
                  <a:avLst/>
                  <a:gdLst>
                    <a:gd name="T0" fmla="*/ 0 w 4"/>
                    <a:gd name="T1" fmla="*/ 2 h 3"/>
                    <a:gd name="T2" fmla="*/ 0 w 4"/>
                    <a:gd name="T3" fmla="*/ 2 h 3"/>
                    <a:gd name="T4" fmla="*/ 3 w 4"/>
                    <a:gd name="T5" fmla="*/ 3 h 3"/>
                    <a:gd name="T6" fmla="*/ 3 w 4"/>
                    <a:gd name="T7" fmla="*/ 3 h 3"/>
                    <a:gd name="T8" fmla="*/ 0 w 4"/>
                    <a:gd name="T9" fmla="*/ 2 h 3"/>
                    <a:gd name="T10" fmla="*/ 2 w 4"/>
                    <a:gd name="T11" fmla="*/ 0 h 3"/>
                    <a:gd name="T12" fmla="*/ 4 w 4"/>
                    <a:gd name="T13" fmla="*/ 2 h 3"/>
                    <a:gd name="T14" fmla="*/ 4 w 4"/>
                    <a:gd name="T15" fmla="*/ 1 h 3"/>
                    <a:gd name="T16" fmla="*/ 2 w 4"/>
                    <a:gd name="T17" fmla="*/ 0 h 3"/>
                    <a:gd name="T18" fmla="*/ 2 w 4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2"/>
                        <a:pt x="1" y="2"/>
                        <a:pt x="0" y="2"/>
                      </a:cubicBezTo>
                      <a:moveTo>
                        <a:pt x="2" y="0"/>
                      </a:moveTo>
                      <a:cubicBezTo>
                        <a:pt x="1" y="0"/>
                        <a:pt x="2" y="1"/>
                        <a:pt x="4" y="2"/>
                      </a:cubicBezTo>
                      <a:cubicBezTo>
                        <a:pt x="4" y="2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8" name="Freeform 10131"/>
                <p:cNvSpPr>
                  <a:spLocks noEditPoints="1"/>
                </p:cNvSpPr>
                <p:nvPr/>
              </p:nvSpPr>
              <p:spPr bwMode="auto">
                <a:xfrm>
                  <a:off x="-21" y="3460"/>
                  <a:ext cx="17" cy="16"/>
                </a:xfrm>
                <a:custGeom>
                  <a:avLst/>
                  <a:gdLst>
                    <a:gd name="T0" fmla="*/ 0 w 7"/>
                    <a:gd name="T1" fmla="*/ 4 h 7"/>
                    <a:gd name="T2" fmla="*/ 0 w 7"/>
                    <a:gd name="T3" fmla="*/ 5 h 7"/>
                    <a:gd name="T4" fmla="*/ 5 w 7"/>
                    <a:gd name="T5" fmla="*/ 7 h 7"/>
                    <a:gd name="T6" fmla="*/ 5 w 7"/>
                    <a:gd name="T7" fmla="*/ 7 h 7"/>
                    <a:gd name="T8" fmla="*/ 0 w 7"/>
                    <a:gd name="T9" fmla="*/ 4 h 7"/>
                    <a:gd name="T10" fmla="*/ 3 w 7"/>
                    <a:gd name="T11" fmla="*/ 0 h 7"/>
                    <a:gd name="T12" fmla="*/ 2 w 7"/>
                    <a:gd name="T13" fmla="*/ 1 h 7"/>
                    <a:gd name="T14" fmla="*/ 7 w 7"/>
                    <a:gd name="T15" fmla="*/ 4 h 7"/>
                    <a:gd name="T16" fmla="*/ 7 w 7"/>
                    <a:gd name="T17" fmla="*/ 3 h 7"/>
                    <a:gd name="T18" fmla="*/ 3 w 7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7">
                      <a:moveTo>
                        <a:pt x="0" y="4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2" y="5"/>
                        <a:pt x="3" y="6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3" y="6"/>
                        <a:pt x="2" y="5"/>
                        <a:pt x="0" y="4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3"/>
                      </a:cubicBezTo>
                      <a:cubicBezTo>
                        <a:pt x="6" y="2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69" name="Freeform 10132"/>
                <p:cNvSpPr>
                  <a:spLocks noEditPoints="1"/>
                </p:cNvSpPr>
                <p:nvPr/>
              </p:nvSpPr>
              <p:spPr bwMode="auto">
                <a:xfrm>
                  <a:off x="-21" y="3462"/>
                  <a:ext cx="17" cy="14"/>
                </a:xfrm>
                <a:custGeom>
                  <a:avLst/>
                  <a:gdLst>
                    <a:gd name="T0" fmla="*/ 1 w 7"/>
                    <a:gd name="T1" fmla="*/ 2 h 6"/>
                    <a:gd name="T2" fmla="*/ 0 w 7"/>
                    <a:gd name="T3" fmla="*/ 3 h 6"/>
                    <a:gd name="T4" fmla="*/ 5 w 7"/>
                    <a:gd name="T5" fmla="*/ 6 h 6"/>
                    <a:gd name="T6" fmla="*/ 6 w 7"/>
                    <a:gd name="T7" fmla="*/ 5 h 6"/>
                    <a:gd name="T8" fmla="*/ 1 w 7"/>
                    <a:gd name="T9" fmla="*/ 2 h 6"/>
                    <a:gd name="T10" fmla="*/ 2 w 7"/>
                    <a:gd name="T11" fmla="*/ 0 h 6"/>
                    <a:gd name="T12" fmla="*/ 1 w 7"/>
                    <a:gd name="T13" fmla="*/ 2 h 6"/>
                    <a:gd name="T14" fmla="*/ 6 w 7"/>
                    <a:gd name="T15" fmla="*/ 4 h 6"/>
                    <a:gd name="T16" fmla="*/ 7 w 7"/>
                    <a:gd name="T17" fmla="*/ 3 h 6"/>
                    <a:gd name="T18" fmla="*/ 2 w 7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6">
                      <a:moveTo>
                        <a:pt x="1" y="2"/>
                      </a:moveTo>
                      <a:cubicBezTo>
                        <a:pt x="1" y="2"/>
                        <a:pt x="1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5"/>
                        <a:pt x="5" y="5"/>
                        <a:pt x="6" y="5"/>
                      </a:cubicBezTo>
                      <a:cubicBezTo>
                        <a:pt x="4" y="4"/>
                        <a:pt x="2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3" y="3"/>
                        <a:pt x="4" y="4"/>
                        <a:pt x="6" y="4"/>
                      </a:cubicBezTo>
                      <a:cubicBezTo>
                        <a:pt x="6" y="4"/>
                        <a:pt x="6" y="3"/>
                        <a:pt x="7" y="3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0" name="Freeform 10133"/>
                <p:cNvSpPr>
                  <a:spLocks/>
                </p:cNvSpPr>
                <p:nvPr/>
              </p:nvSpPr>
              <p:spPr bwMode="auto">
                <a:xfrm>
                  <a:off x="-19" y="3467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2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5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1" name="Freeform 10134"/>
                <p:cNvSpPr>
                  <a:spLocks noEditPoints="1"/>
                </p:cNvSpPr>
                <p:nvPr/>
              </p:nvSpPr>
              <p:spPr bwMode="auto">
                <a:xfrm>
                  <a:off x="3" y="3462"/>
                  <a:ext cx="52" cy="19"/>
                </a:xfrm>
                <a:custGeom>
                  <a:avLst/>
                  <a:gdLst>
                    <a:gd name="T0" fmla="*/ 17 w 22"/>
                    <a:gd name="T1" fmla="*/ 4 h 8"/>
                    <a:gd name="T2" fmla="*/ 16 w 22"/>
                    <a:gd name="T3" fmla="*/ 7 h 8"/>
                    <a:gd name="T4" fmla="*/ 19 w 22"/>
                    <a:gd name="T5" fmla="*/ 8 h 8"/>
                    <a:gd name="T6" fmla="*/ 20 w 22"/>
                    <a:gd name="T7" fmla="*/ 6 h 8"/>
                    <a:gd name="T8" fmla="*/ 17 w 22"/>
                    <a:gd name="T9" fmla="*/ 4 h 8"/>
                    <a:gd name="T10" fmla="*/ 18 w 22"/>
                    <a:gd name="T11" fmla="*/ 3 h 8"/>
                    <a:gd name="T12" fmla="*/ 17 w 22"/>
                    <a:gd name="T13" fmla="*/ 4 h 8"/>
                    <a:gd name="T14" fmla="*/ 20 w 22"/>
                    <a:gd name="T15" fmla="*/ 6 h 8"/>
                    <a:gd name="T16" fmla="*/ 21 w 22"/>
                    <a:gd name="T17" fmla="*/ 5 h 8"/>
                    <a:gd name="T18" fmla="*/ 18 w 22"/>
                    <a:gd name="T19" fmla="*/ 3 h 8"/>
                    <a:gd name="T20" fmla="*/ 19 w 22"/>
                    <a:gd name="T21" fmla="*/ 1 h 8"/>
                    <a:gd name="T22" fmla="*/ 19 w 22"/>
                    <a:gd name="T23" fmla="*/ 1 h 8"/>
                    <a:gd name="T24" fmla="*/ 18 w 22"/>
                    <a:gd name="T25" fmla="*/ 3 h 8"/>
                    <a:gd name="T26" fmla="*/ 21 w 22"/>
                    <a:gd name="T27" fmla="*/ 4 h 8"/>
                    <a:gd name="T28" fmla="*/ 21 w 22"/>
                    <a:gd name="T29" fmla="*/ 4 h 8"/>
                    <a:gd name="T30" fmla="*/ 21 w 22"/>
                    <a:gd name="T31" fmla="*/ 3 h 8"/>
                    <a:gd name="T32" fmla="*/ 22 w 22"/>
                    <a:gd name="T33" fmla="*/ 2 h 8"/>
                    <a:gd name="T34" fmla="*/ 19 w 22"/>
                    <a:gd name="T35" fmla="*/ 1 h 8"/>
                    <a:gd name="T36" fmla="*/ 19 w 22"/>
                    <a:gd name="T37" fmla="*/ 1 h 8"/>
                    <a:gd name="T38" fmla="*/ 2 w 22"/>
                    <a:gd name="T39" fmla="*/ 0 h 8"/>
                    <a:gd name="T40" fmla="*/ 0 w 22"/>
                    <a:gd name="T41" fmla="*/ 4 h 8"/>
                    <a:gd name="T42" fmla="*/ 4 w 22"/>
                    <a:gd name="T43" fmla="*/ 6 h 8"/>
                    <a:gd name="T44" fmla="*/ 6 w 22"/>
                    <a:gd name="T45" fmla="*/ 2 h 8"/>
                    <a:gd name="T46" fmla="*/ 2 w 22"/>
                    <a:gd name="T4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2" h="8">
                      <a:moveTo>
                        <a:pt x="17" y="4"/>
                      </a:moveTo>
                      <a:cubicBezTo>
                        <a:pt x="17" y="5"/>
                        <a:pt x="17" y="6"/>
                        <a:pt x="16" y="7"/>
                      </a:cubicBezTo>
                      <a:cubicBezTo>
                        <a:pt x="17" y="7"/>
                        <a:pt x="18" y="8"/>
                        <a:pt x="19" y="8"/>
                      </a:cubicBezTo>
                      <a:cubicBezTo>
                        <a:pt x="19" y="7"/>
                        <a:pt x="20" y="7"/>
                        <a:pt x="20" y="6"/>
                      </a:cubicBezTo>
                      <a:cubicBezTo>
                        <a:pt x="19" y="5"/>
                        <a:pt x="18" y="5"/>
                        <a:pt x="17" y="4"/>
                      </a:cubicBezTo>
                      <a:moveTo>
                        <a:pt x="18" y="3"/>
                      </a:moveTo>
                      <a:cubicBezTo>
                        <a:pt x="18" y="3"/>
                        <a:pt x="18" y="4"/>
                        <a:pt x="17" y="4"/>
                      </a:cubicBezTo>
                      <a:cubicBezTo>
                        <a:pt x="18" y="5"/>
                        <a:pt x="19" y="5"/>
                        <a:pt x="20" y="6"/>
                      </a:cubicBezTo>
                      <a:cubicBezTo>
                        <a:pt x="20" y="5"/>
                        <a:pt x="20" y="5"/>
                        <a:pt x="21" y="5"/>
                      </a:cubicBezTo>
                      <a:cubicBezTo>
                        <a:pt x="20" y="4"/>
                        <a:pt x="19" y="3"/>
                        <a:pt x="18" y="3"/>
                      </a:cubicBezTo>
                      <a:moveTo>
                        <a:pt x="19" y="1"/>
                      </a:move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9" y="1"/>
                        <a:pt x="19" y="2"/>
                        <a:pt x="18" y="3"/>
                      </a:cubicBezTo>
                      <a:cubicBezTo>
                        <a:pt x="19" y="3"/>
                        <a:pt x="20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3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1" y="2"/>
                        <a:pt x="20" y="1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moveTo>
                        <a:pt x="2" y="0"/>
                      </a:moveTo>
                      <a:cubicBezTo>
                        <a:pt x="2" y="1"/>
                        <a:pt x="1" y="2"/>
                        <a:pt x="0" y="4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1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2" name="Freeform 10135"/>
                <p:cNvSpPr>
                  <a:spLocks noEditPoints="1"/>
                </p:cNvSpPr>
                <p:nvPr/>
              </p:nvSpPr>
              <p:spPr bwMode="auto">
                <a:xfrm>
                  <a:off x="43" y="3469"/>
                  <a:ext cx="9" cy="7"/>
                </a:xfrm>
                <a:custGeom>
                  <a:avLst/>
                  <a:gdLst>
                    <a:gd name="T0" fmla="*/ 0 w 4"/>
                    <a:gd name="T1" fmla="*/ 1 h 3"/>
                    <a:gd name="T2" fmla="*/ 0 w 4"/>
                    <a:gd name="T3" fmla="*/ 1 h 3"/>
                    <a:gd name="T4" fmla="*/ 3 w 4"/>
                    <a:gd name="T5" fmla="*/ 3 h 3"/>
                    <a:gd name="T6" fmla="*/ 3 w 4"/>
                    <a:gd name="T7" fmla="*/ 3 h 3"/>
                    <a:gd name="T8" fmla="*/ 0 w 4"/>
                    <a:gd name="T9" fmla="*/ 1 h 3"/>
                    <a:gd name="T10" fmla="*/ 1 w 4"/>
                    <a:gd name="T11" fmla="*/ 0 h 3"/>
                    <a:gd name="T12" fmla="*/ 1 w 4"/>
                    <a:gd name="T13" fmla="*/ 0 h 3"/>
                    <a:gd name="T14" fmla="*/ 4 w 4"/>
                    <a:gd name="T15" fmla="*/ 2 h 3"/>
                    <a:gd name="T16" fmla="*/ 4 w 4"/>
                    <a:gd name="T17" fmla="*/ 1 h 3"/>
                    <a:gd name="T18" fmla="*/ 4 w 4"/>
                    <a:gd name="T19" fmla="*/ 1 h 3"/>
                    <a:gd name="T20" fmla="*/ 1 w 4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3" y="1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3" name="Freeform 10136"/>
                <p:cNvSpPr>
                  <a:spLocks noEditPoints="1"/>
                </p:cNvSpPr>
                <p:nvPr/>
              </p:nvSpPr>
              <p:spPr bwMode="auto">
                <a:xfrm>
                  <a:off x="-9" y="3469"/>
                  <a:ext cx="7" cy="10"/>
                </a:xfrm>
                <a:custGeom>
                  <a:avLst/>
                  <a:gdLst>
                    <a:gd name="T0" fmla="*/ 0 w 3"/>
                    <a:gd name="T1" fmla="*/ 3 h 4"/>
                    <a:gd name="T2" fmla="*/ 0 w 3"/>
                    <a:gd name="T3" fmla="*/ 3 h 4"/>
                    <a:gd name="T4" fmla="*/ 0 w 3"/>
                    <a:gd name="T5" fmla="*/ 4 h 4"/>
                    <a:gd name="T6" fmla="*/ 1 w 3"/>
                    <a:gd name="T7" fmla="*/ 3 h 4"/>
                    <a:gd name="T8" fmla="*/ 0 w 3"/>
                    <a:gd name="T9" fmla="*/ 3 h 4"/>
                    <a:gd name="T10" fmla="*/ 2 w 3"/>
                    <a:gd name="T11" fmla="*/ 0 h 4"/>
                    <a:gd name="T12" fmla="*/ 2 w 3"/>
                    <a:gd name="T13" fmla="*/ 0 h 4"/>
                    <a:gd name="T14" fmla="*/ 2 w 3"/>
                    <a:gd name="T15" fmla="*/ 0 h 4"/>
                    <a:gd name="T16" fmla="*/ 3 w 3"/>
                    <a:gd name="T17" fmla="*/ 0 h 4"/>
                    <a:gd name="T18" fmla="*/ 2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4" name="Freeform 10137"/>
                <p:cNvSpPr>
                  <a:spLocks noEditPoints="1"/>
                </p:cNvSpPr>
                <p:nvPr/>
              </p:nvSpPr>
              <p:spPr bwMode="auto">
                <a:xfrm>
                  <a:off x="-9" y="3469"/>
                  <a:ext cx="5" cy="7"/>
                </a:xfrm>
                <a:custGeom>
                  <a:avLst/>
                  <a:gdLst>
                    <a:gd name="T0" fmla="*/ 1 w 2"/>
                    <a:gd name="T1" fmla="*/ 2 h 3"/>
                    <a:gd name="T2" fmla="*/ 0 w 2"/>
                    <a:gd name="T3" fmla="*/ 3 h 3"/>
                    <a:gd name="T4" fmla="*/ 1 w 2"/>
                    <a:gd name="T5" fmla="*/ 3 h 3"/>
                    <a:gd name="T6" fmla="*/ 1 w 2"/>
                    <a:gd name="T7" fmla="*/ 2 h 3"/>
                    <a:gd name="T8" fmla="*/ 1 w 2"/>
                    <a:gd name="T9" fmla="*/ 2 h 3"/>
                    <a:gd name="T10" fmla="*/ 2 w 2"/>
                    <a:gd name="T11" fmla="*/ 0 h 3"/>
                    <a:gd name="T12" fmla="*/ 1 w 2"/>
                    <a:gd name="T13" fmla="*/ 2 h 3"/>
                    <a:gd name="T14" fmla="*/ 1 w 2"/>
                    <a:gd name="T15" fmla="*/ 2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1" y="2"/>
                      </a:move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5" name="Oval 10138"/>
                <p:cNvSpPr>
                  <a:spLocks noChangeArrowheads="1"/>
                </p:cNvSpPr>
                <p:nvPr/>
              </p:nvSpPr>
              <p:spPr bwMode="auto">
                <a:xfrm>
                  <a:off x="-7" y="347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6" name="Freeform 10139"/>
                <p:cNvSpPr>
                  <a:spLocks noEditPoints="1"/>
                </p:cNvSpPr>
                <p:nvPr/>
              </p:nvSpPr>
              <p:spPr bwMode="auto">
                <a:xfrm>
                  <a:off x="-281" y="3472"/>
                  <a:ext cx="270" cy="446"/>
                </a:xfrm>
                <a:custGeom>
                  <a:avLst/>
                  <a:gdLst>
                    <a:gd name="T0" fmla="*/ 5 w 114"/>
                    <a:gd name="T1" fmla="*/ 187 h 189"/>
                    <a:gd name="T2" fmla="*/ 7 w 114"/>
                    <a:gd name="T3" fmla="*/ 183 h 189"/>
                    <a:gd name="T4" fmla="*/ 11 w 114"/>
                    <a:gd name="T5" fmla="*/ 175 h 189"/>
                    <a:gd name="T6" fmla="*/ 16 w 114"/>
                    <a:gd name="T7" fmla="*/ 167 h 189"/>
                    <a:gd name="T8" fmla="*/ 13 w 114"/>
                    <a:gd name="T9" fmla="*/ 165 h 189"/>
                    <a:gd name="T10" fmla="*/ 14 w 114"/>
                    <a:gd name="T11" fmla="*/ 162 h 189"/>
                    <a:gd name="T12" fmla="*/ 17 w 114"/>
                    <a:gd name="T13" fmla="*/ 164 h 189"/>
                    <a:gd name="T14" fmla="*/ 18 w 114"/>
                    <a:gd name="T15" fmla="*/ 163 h 189"/>
                    <a:gd name="T16" fmla="*/ 15 w 114"/>
                    <a:gd name="T17" fmla="*/ 161 h 189"/>
                    <a:gd name="T18" fmla="*/ 15 w 114"/>
                    <a:gd name="T19" fmla="*/ 161 h 189"/>
                    <a:gd name="T20" fmla="*/ 17 w 114"/>
                    <a:gd name="T21" fmla="*/ 158 h 189"/>
                    <a:gd name="T22" fmla="*/ 20 w 114"/>
                    <a:gd name="T23" fmla="*/ 155 h 189"/>
                    <a:gd name="T24" fmla="*/ 19 w 114"/>
                    <a:gd name="T25" fmla="*/ 154 h 189"/>
                    <a:gd name="T26" fmla="*/ 21 w 114"/>
                    <a:gd name="T27" fmla="*/ 154 h 189"/>
                    <a:gd name="T28" fmla="*/ 20 w 114"/>
                    <a:gd name="T29" fmla="*/ 154 h 189"/>
                    <a:gd name="T30" fmla="*/ 24 w 114"/>
                    <a:gd name="T31" fmla="*/ 154 h 189"/>
                    <a:gd name="T32" fmla="*/ 21 w 114"/>
                    <a:gd name="T33" fmla="*/ 152 h 189"/>
                    <a:gd name="T34" fmla="*/ 22 w 114"/>
                    <a:gd name="T35" fmla="*/ 150 h 189"/>
                    <a:gd name="T36" fmla="*/ 23 w 114"/>
                    <a:gd name="T37" fmla="*/ 150 h 189"/>
                    <a:gd name="T38" fmla="*/ 22 w 114"/>
                    <a:gd name="T39" fmla="*/ 150 h 189"/>
                    <a:gd name="T40" fmla="*/ 28 w 114"/>
                    <a:gd name="T41" fmla="*/ 147 h 189"/>
                    <a:gd name="T42" fmla="*/ 25 w 114"/>
                    <a:gd name="T43" fmla="*/ 145 h 189"/>
                    <a:gd name="T44" fmla="*/ 29 w 114"/>
                    <a:gd name="T45" fmla="*/ 139 h 189"/>
                    <a:gd name="T46" fmla="*/ 27 w 114"/>
                    <a:gd name="T47" fmla="*/ 140 h 189"/>
                    <a:gd name="T48" fmla="*/ 28 w 114"/>
                    <a:gd name="T49" fmla="*/ 139 h 189"/>
                    <a:gd name="T50" fmla="*/ 35 w 114"/>
                    <a:gd name="T51" fmla="*/ 136 h 189"/>
                    <a:gd name="T52" fmla="*/ 31 w 114"/>
                    <a:gd name="T53" fmla="*/ 134 h 189"/>
                    <a:gd name="T54" fmla="*/ 39 w 114"/>
                    <a:gd name="T55" fmla="*/ 129 h 189"/>
                    <a:gd name="T56" fmla="*/ 41 w 114"/>
                    <a:gd name="T57" fmla="*/ 125 h 189"/>
                    <a:gd name="T58" fmla="*/ 45 w 114"/>
                    <a:gd name="T59" fmla="*/ 110 h 189"/>
                    <a:gd name="T60" fmla="*/ 60 w 114"/>
                    <a:gd name="T61" fmla="*/ 83 h 189"/>
                    <a:gd name="T62" fmla="*/ 61 w 114"/>
                    <a:gd name="T63" fmla="*/ 81 h 189"/>
                    <a:gd name="T64" fmla="*/ 68 w 114"/>
                    <a:gd name="T65" fmla="*/ 79 h 189"/>
                    <a:gd name="T66" fmla="*/ 72 w 114"/>
                    <a:gd name="T67" fmla="*/ 73 h 189"/>
                    <a:gd name="T68" fmla="*/ 69 w 114"/>
                    <a:gd name="T69" fmla="*/ 67 h 189"/>
                    <a:gd name="T70" fmla="*/ 71 w 114"/>
                    <a:gd name="T71" fmla="*/ 64 h 189"/>
                    <a:gd name="T72" fmla="*/ 71 w 114"/>
                    <a:gd name="T73" fmla="*/ 63 h 189"/>
                    <a:gd name="T74" fmla="*/ 75 w 114"/>
                    <a:gd name="T75" fmla="*/ 57 h 189"/>
                    <a:gd name="T76" fmla="*/ 76 w 114"/>
                    <a:gd name="T77" fmla="*/ 56 h 189"/>
                    <a:gd name="T78" fmla="*/ 78 w 114"/>
                    <a:gd name="T79" fmla="*/ 54 h 189"/>
                    <a:gd name="T80" fmla="*/ 78 w 114"/>
                    <a:gd name="T81" fmla="*/ 54 h 189"/>
                    <a:gd name="T82" fmla="*/ 77 w 114"/>
                    <a:gd name="T83" fmla="*/ 54 h 189"/>
                    <a:gd name="T84" fmla="*/ 78 w 114"/>
                    <a:gd name="T85" fmla="*/ 54 h 189"/>
                    <a:gd name="T86" fmla="*/ 88 w 114"/>
                    <a:gd name="T87" fmla="*/ 45 h 189"/>
                    <a:gd name="T88" fmla="*/ 87 w 114"/>
                    <a:gd name="T89" fmla="*/ 39 h 189"/>
                    <a:gd name="T90" fmla="*/ 91 w 114"/>
                    <a:gd name="T91" fmla="*/ 40 h 189"/>
                    <a:gd name="T92" fmla="*/ 94 w 114"/>
                    <a:gd name="T93" fmla="*/ 36 h 189"/>
                    <a:gd name="T94" fmla="*/ 91 w 114"/>
                    <a:gd name="T95" fmla="*/ 32 h 189"/>
                    <a:gd name="T96" fmla="*/ 94 w 114"/>
                    <a:gd name="T97" fmla="*/ 28 h 189"/>
                    <a:gd name="T98" fmla="*/ 94 w 114"/>
                    <a:gd name="T99" fmla="*/ 28 h 189"/>
                    <a:gd name="T100" fmla="*/ 103 w 114"/>
                    <a:gd name="T101" fmla="*/ 21 h 189"/>
                    <a:gd name="T102" fmla="*/ 101 w 114"/>
                    <a:gd name="T103" fmla="*/ 24 h 189"/>
                    <a:gd name="T104" fmla="*/ 103 w 114"/>
                    <a:gd name="T105" fmla="*/ 21 h 189"/>
                    <a:gd name="T106" fmla="*/ 103 w 114"/>
                    <a:gd name="T107" fmla="*/ 20 h 189"/>
                    <a:gd name="T108" fmla="*/ 108 w 114"/>
                    <a:gd name="T109" fmla="*/ 12 h 189"/>
                    <a:gd name="T110" fmla="*/ 114 w 114"/>
                    <a:gd name="T111" fmla="*/ 3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14" h="189">
                      <a:moveTo>
                        <a:pt x="1" y="185"/>
                      </a:moveTo>
                      <a:cubicBezTo>
                        <a:pt x="1" y="186"/>
                        <a:pt x="0" y="187"/>
                        <a:pt x="0" y="187"/>
                      </a:cubicBezTo>
                      <a:cubicBezTo>
                        <a:pt x="0" y="188"/>
                        <a:pt x="1" y="189"/>
                        <a:pt x="1" y="189"/>
                      </a:cubicBezTo>
                      <a:cubicBezTo>
                        <a:pt x="1" y="189"/>
                        <a:pt x="1" y="189"/>
                        <a:pt x="1" y="189"/>
                      </a:cubicBezTo>
                      <a:cubicBezTo>
                        <a:pt x="2" y="189"/>
                        <a:pt x="2" y="189"/>
                        <a:pt x="2" y="189"/>
                      </a:cubicBezTo>
                      <a:cubicBezTo>
                        <a:pt x="3" y="189"/>
                        <a:pt x="4" y="188"/>
                        <a:pt x="5" y="187"/>
                      </a:cubicBezTo>
                      <a:cubicBezTo>
                        <a:pt x="1" y="185"/>
                        <a:pt x="1" y="185"/>
                        <a:pt x="1" y="185"/>
                      </a:cubicBezTo>
                      <a:moveTo>
                        <a:pt x="4" y="181"/>
                      </a:moveTo>
                      <a:cubicBezTo>
                        <a:pt x="4" y="182"/>
                        <a:pt x="3" y="182"/>
                        <a:pt x="3" y="183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6" y="184"/>
                        <a:pt x="6" y="184"/>
                        <a:pt x="6" y="184"/>
                      </a:cubicBezTo>
                      <a:cubicBezTo>
                        <a:pt x="7" y="183"/>
                        <a:pt x="7" y="183"/>
                        <a:pt x="7" y="183"/>
                      </a:cubicBezTo>
                      <a:cubicBezTo>
                        <a:pt x="6" y="182"/>
                        <a:pt x="5" y="182"/>
                        <a:pt x="4" y="181"/>
                      </a:cubicBezTo>
                      <a:moveTo>
                        <a:pt x="9" y="174"/>
                      </a:moveTo>
                      <a:cubicBezTo>
                        <a:pt x="8" y="175"/>
                        <a:pt x="7" y="176"/>
                        <a:pt x="7" y="177"/>
                      </a:cubicBezTo>
                      <a:cubicBezTo>
                        <a:pt x="6" y="177"/>
                        <a:pt x="6" y="178"/>
                        <a:pt x="6" y="179"/>
                      </a:cubicBezTo>
                      <a:cubicBezTo>
                        <a:pt x="8" y="180"/>
                        <a:pt x="8" y="180"/>
                        <a:pt x="8" y="180"/>
                      </a:cubicBezTo>
                      <a:cubicBezTo>
                        <a:pt x="11" y="175"/>
                        <a:pt x="11" y="175"/>
                        <a:pt x="11" y="175"/>
                      </a:cubicBezTo>
                      <a:cubicBezTo>
                        <a:pt x="9" y="174"/>
                        <a:pt x="9" y="174"/>
                        <a:pt x="9" y="174"/>
                      </a:cubicBezTo>
                      <a:moveTo>
                        <a:pt x="14" y="165"/>
                      </a:moveTo>
                      <a:cubicBezTo>
                        <a:pt x="14" y="165"/>
                        <a:pt x="14" y="166"/>
                        <a:pt x="14" y="166"/>
                      </a:cubicBezTo>
                      <a:cubicBezTo>
                        <a:pt x="14" y="166"/>
                        <a:pt x="15" y="167"/>
                        <a:pt x="16" y="167"/>
                      </a:cubicBezTo>
                      <a:cubicBezTo>
                        <a:pt x="16" y="167"/>
                        <a:pt x="16" y="167"/>
                        <a:pt x="16" y="167"/>
                      </a:cubicBezTo>
                      <a:cubicBezTo>
                        <a:pt x="16" y="167"/>
                        <a:pt x="16" y="167"/>
                        <a:pt x="16" y="167"/>
                      </a:cubicBezTo>
                      <a:cubicBezTo>
                        <a:pt x="14" y="165"/>
                        <a:pt x="14" y="165"/>
                        <a:pt x="14" y="165"/>
                      </a:cubicBezTo>
                      <a:moveTo>
                        <a:pt x="13" y="165"/>
                      </a:moveTo>
                      <a:cubicBezTo>
                        <a:pt x="13" y="165"/>
                        <a:pt x="13" y="165"/>
                        <a:pt x="13" y="165"/>
                      </a:cubicBezTo>
                      <a:cubicBezTo>
                        <a:pt x="13" y="165"/>
                        <a:pt x="13" y="165"/>
                        <a:pt x="13" y="165"/>
                      </a:cubicBezTo>
                      <a:cubicBezTo>
                        <a:pt x="13" y="165"/>
                        <a:pt x="13" y="165"/>
                        <a:pt x="13" y="165"/>
                      </a:cubicBezTo>
                      <a:cubicBezTo>
                        <a:pt x="13" y="165"/>
                        <a:pt x="13" y="165"/>
                        <a:pt x="13" y="165"/>
                      </a:cubicBezTo>
                      <a:moveTo>
                        <a:pt x="15" y="163"/>
                      </a:moveTo>
                      <a:cubicBezTo>
                        <a:pt x="15" y="163"/>
                        <a:pt x="15" y="163"/>
                        <a:pt x="15" y="163"/>
                      </a:cubicBezTo>
                      <a:cubicBezTo>
                        <a:pt x="16" y="163"/>
                        <a:pt x="16" y="163"/>
                        <a:pt x="17" y="164"/>
                      </a:cubicBezTo>
                      <a:cubicBezTo>
                        <a:pt x="16" y="163"/>
                        <a:pt x="16" y="163"/>
                        <a:pt x="15" y="163"/>
                      </a:cubicBezTo>
                      <a:moveTo>
                        <a:pt x="15" y="162"/>
                      </a:moveTo>
                      <a:cubicBezTo>
                        <a:pt x="15" y="162"/>
                        <a:pt x="15" y="162"/>
                        <a:pt x="14" y="162"/>
                      </a:cubicBezTo>
                      <a:cubicBezTo>
                        <a:pt x="15" y="162"/>
                        <a:pt x="15" y="162"/>
                        <a:pt x="15" y="163"/>
                      </a:cubicBezTo>
                      <a:cubicBezTo>
                        <a:pt x="15" y="162"/>
                        <a:pt x="15" y="162"/>
                        <a:pt x="15" y="162"/>
                      </a:cubicBezTo>
                      <a:cubicBezTo>
                        <a:pt x="15" y="162"/>
                        <a:pt x="15" y="162"/>
                        <a:pt x="15" y="162"/>
                      </a:cubicBezTo>
                      <a:moveTo>
                        <a:pt x="16" y="162"/>
                      </a:moveTo>
                      <a:cubicBezTo>
                        <a:pt x="16" y="162"/>
                        <a:pt x="16" y="162"/>
                        <a:pt x="15" y="163"/>
                      </a:cubicBezTo>
                      <a:cubicBezTo>
                        <a:pt x="16" y="163"/>
                        <a:pt x="17" y="164"/>
                        <a:pt x="17" y="164"/>
                      </a:cubicBezTo>
                      <a:cubicBezTo>
                        <a:pt x="17" y="164"/>
                        <a:pt x="17" y="164"/>
                        <a:pt x="18" y="164"/>
                      </a:cubicBezTo>
                      <a:cubicBezTo>
                        <a:pt x="18" y="164"/>
                        <a:pt x="18" y="163"/>
                        <a:pt x="18" y="163"/>
                      </a:cubicBezTo>
                      <a:cubicBezTo>
                        <a:pt x="18" y="163"/>
                        <a:pt x="17" y="162"/>
                        <a:pt x="16" y="162"/>
                      </a:cubicBezTo>
                      <a:moveTo>
                        <a:pt x="16" y="161"/>
                      </a:moveTo>
                      <a:cubicBezTo>
                        <a:pt x="16" y="161"/>
                        <a:pt x="16" y="162"/>
                        <a:pt x="16" y="162"/>
                      </a:cubicBezTo>
                      <a:cubicBezTo>
                        <a:pt x="17" y="162"/>
                        <a:pt x="18" y="163"/>
                        <a:pt x="18" y="163"/>
                      </a:cubicBezTo>
                      <a:cubicBezTo>
                        <a:pt x="19" y="163"/>
                        <a:pt x="19" y="163"/>
                        <a:pt x="19" y="163"/>
                      </a:cubicBezTo>
                      <a:cubicBezTo>
                        <a:pt x="18" y="162"/>
                        <a:pt x="17" y="162"/>
                        <a:pt x="16" y="161"/>
                      </a:cubicBezTo>
                      <a:moveTo>
                        <a:pt x="15" y="161"/>
                      </a:moveTo>
                      <a:cubicBezTo>
                        <a:pt x="15" y="162"/>
                        <a:pt x="15" y="162"/>
                        <a:pt x="15" y="162"/>
                      </a:cubicBezTo>
                      <a:cubicBezTo>
                        <a:pt x="15" y="162"/>
                        <a:pt x="15" y="162"/>
                        <a:pt x="15" y="162"/>
                      </a:cubicBezTo>
                      <a:cubicBezTo>
                        <a:pt x="15" y="162"/>
                        <a:pt x="15" y="162"/>
                        <a:pt x="15" y="161"/>
                      </a:cubicBezTo>
                      <a:cubicBezTo>
                        <a:pt x="15" y="161"/>
                        <a:pt x="15" y="161"/>
                        <a:pt x="15" y="161"/>
                      </a:cubicBezTo>
                      <a:moveTo>
                        <a:pt x="15" y="161"/>
                      </a:moveTo>
                      <a:cubicBezTo>
                        <a:pt x="15" y="161"/>
                        <a:pt x="15" y="161"/>
                        <a:pt x="15" y="161"/>
                      </a:cubicBezTo>
                      <a:cubicBezTo>
                        <a:pt x="15" y="161"/>
                        <a:pt x="15" y="161"/>
                        <a:pt x="15" y="161"/>
                      </a:cubicBezTo>
                      <a:cubicBezTo>
                        <a:pt x="15" y="161"/>
                        <a:pt x="15" y="161"/>
                        <a:pt x="16" y="161"/>
                      </a:cubicBezTo>
                      <a:cubicBezTo>
                        <a:pt x="16" y="161"/>
                        <a:pt x="15" y="161"/>
                        <a:pt x="15" y="161"/>
                      </a:cubicBezTo>
                      <a:moveTo>
                        <a:pt x="18" y="158"/>
                      </a:moveTo>
                      <a:cubicBezTo>
                        <a:pt x="18" y="159"/>
                        <a:pt x="17" y="160"/>
                        <a:pt x="16" y="161"/>
                      </a:cubicBezTo>
                      <a:cubicBezTo>
                        <a:pt x="17" y="162"/>
                        <a:pt x="18" y="162"/>
                        <a:pt x="19" y="163"/>
                      </a:cubicBezTo>
                      <a:cubicBezTo>
                        <a:pt x="19" y="162"/>
                        <a:pt x="20" y="161"/>
                        <a:pt x="21" y="160"/>
                      </a:cubicBezTo>
                      <a:cubicBezTo>
                        <a:pt x="20" y="159"/>
                        <a:pt x="19" y="159"/>
                        <a:pt x="18" y="158"/>
                      </a:cubicBezTo>
                      <a:moveTo>
                        <a:pt x="17" y="158"/>
                      </a:moveTo>
                      <a:cubicBezTo>
                        <a:pt x="17" y="159"/>
                        <a:pt x="16" y="160"/>
                        <a:pt x="15" y="161"/>
                      </a:cubicBezTo>
                      <a:cubicBezTo>
                        <a:pt x="15" y="161"/>
                        <a:pt x="16" y="161"/>
                        <a:pt x="16" y="161"/>
                      </a:cubicBezTo>
                      <a:cubicBezTo>
                        <a:pt x="16" y="160"/>
                        <a:pt x="17" y="159"/>
                        <a:pt x="17" y="158"/>
                      </a:cubicBezTo>
                      <a:cubicBezTo>
                        <a:pt x="17" y="158"/>
                        <a:pt x="17" y="158"/>
                        <a:pt x="17" y="158"/>
                      </a:cubicBezTo>
                      <a:moveTo>
                        <a:pt x="20" y="155"/>
                      </a:moveTo>
                      <a:cubicBezTo>
                        <a:pt x="20" y="155"/>
                        <a:pt x="20" y="155"/>
                        <a:pt x="20" y="155"/>
                      </a:cubicBezTo>
                      <a:cubicBezTo>
                        <a:pt x="20" y="155"/>
                        <a:pt x="20" y="156"/>
                        <a:pt x="20" y="156"/>
                      </a:cubicBezTo>
                      <a:cubicBezTo>
                        <a:pt x="19" y="156"/>
                        <a:pt x="19" y="156"/>
                        <a:pt x="19" y="156"/>
                      </a:cubicBezTo>
                      <a:cubicBezTo>
                        <a:pt x="20" y="157"/>
                        <a:pt x="21" y="157"/>
                        <a:pt x="22" y="158"/>
                      </a:cubicBezTo>
                      <a:cubicBezTo>
                        <a:pt x="22" y="157"/>
                        <a:pt x="22" y="157"/>
                        <a:pt x="22" y="156"/>
                      </a:cubicBezTo>
                      <a:cubicBezTo>
                        <a:pt x="22" y="156"/>
                        <a:pt x="21" y="155"/>
                        <a:pt x="20" y="155"/>
                      </a:cubicBezTo>
                      <a:moveTo>
                        <a:pt x="19" y="154"/>
                      </a:moveTo>
                      <a:cubicBezTo>
                        <a:pt x="19" y="155"/>
                        <a:pt x="19" y="155"/>
                        <a:pt x="18" y="156"/>
                      </a:cubicBezTo>
                      <a:cubicBezTo>
                        <a:pt x="18" y="156"/>
                        <a:pt x="18" y="156"/>
                        <a:pt x="19" y="156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9" y="154"/>
                        <a:pt x="19" y="154"/>
                        <a:pt x="19" y="154"/>
                      </a:cubicBezTo>
                      <a:moveTo>
                        <a:pt x="21" y="154"/>
                      </a:moveTo>
                      <a:cubicBezTo>
                        <a:pt x="21" y="154"/>
                        <a:pt x="21" y="154"/>
                        <a:pt x="21" y="154"/>
                      </a:cubicBezTo>
                      <a:cubicBezTo>
                        <a:pt x="21" y="155"/>
                        <a:pt x="22" y="155"/>
                        <a:pt x="23" y="156"/>
                      </a:cubicBezTo>
                      <a:cubicBezTo>
                        <a:pt x="23" y="155"/>
                        <a:pt x="23" y="155"/>
                        <a:pt x="23" y="155"/>
                      </a:cubicBezTo>
                      <a:cubicBezTo>
                        <a:pt x="21" y="154"/>
                        <a:pt x="21" y="154"/>
                        <a:pt x="21" y="154"/>
                      </a:cubicBezTo>
                      <a:moveTo>
                        <a:pt x="20" y="153"/>
                      </a:moveTo>
                      <a:cubicBezTo>
                        <a:pt x="20" y="153"/>
                        <a:pt x="20" y="154"/>
                        <a:pt x="20" y="154"/>
                      </a:cubicBezTo>
                      <a:cubicBezTo>
                        <a:pt x="20" y="154"/>
                        <a:pt x="20" y="154"/>
                        <a:pt x="20" y="154"/>
                      </a:cubicBezTo>
                      <a:cubicBezTo>
                        <a:pt x="20" y="154"/>
                        <a:pt x="20" y="153"/>
                        <a:pt x="20" y="153"/>
                      </a:cubicBezTo>
                      <a:cubicBezTo>
                        <a:pt x="20" y="153"/>
                        <a:pt x="20" y="153"/>
                        <a:pt x="20" y="153"/>
                      </a:cubicBezTo>
                      <a:moveTo>
                        <a:pt x="22" y="153"/>
                      </a:moveTo>
                      <a:cubicBezTo>
                        <a:pt x="22" y="153"/>
                        <a:pt x="21" y="153"/>
                        <a:pt x="21" y="153"/>
                      </a:cubicBezTo>
                      <a:cubicBezTo>
                        <a:pt x="22" y="153"/>
                        <a:pt x="23" y="154"/>
                        <a:pt x="24" y="154"/>
                      </a:cubicBezTo>
                      <a:cubicBezTo>
                        <a:pt x="24" y="154"/>
                        <a:pt x="24" y="154"/>
                        <a:pt x="24" y="154"/>
                      </a:cubicBezTo>
                      <a:cubicBezTo>
                        <a:pt x="23" y="153"/>
                        <a:pt x="22" y="153"/>
                        <a:pt x="22" y="153"/>
                      </a:cubicBezTo>
                      <a:moveTo>
                        <a:pt x="21" y="152"/>
                      </a:moveTo>
                      <a:cubicBezTo>
                        <a:pt x="20" y="152"/>
                        <a:pt x="20" y="152"/>
                        <a:pt x="20" y="152"/>
                      </a:cubicBezTo>
                      <a:cubicBezTo>
                        <a:pt x="20" y="152"/>
                        <a:pt x="20" y="152"/>
                        <a:pt x="20" y="152"/>
                      </a:cubicBezTo>
                      <a:cubicBezTo>
                        <a:pt x="21" y="152"/>
                        <a:pt x="21" y="152"/>
                        <a:pt x="21" y="152"/>
                      </a:cubicBezTo>
                      <a:cubicBezTo>
                        <a:pt x="21" y="152"/>
                        <a:pt x="21" y="152"/>
                        <a:pt x="21" y="152"/>
                      </a:cubicBezTo>
                      <a:moveTo>
                        <a:pt x="23" y="151"/>
                      </a:moveTo>
                      <a:cubicBezTo>
                        <a:pt x="22" y="151"/>
                        <a:pt x="22" y="152"/>
                        <a:pt x="22" y="152"/>
                      </a:cubicBezTo>
                      <a:cubicBezTo>
                        <a:pt x="23" y="153"/>
                        <a:pt x="23" y="153"/>
                        <a:pt x="24" y="154"/>
                      </a:cubicBezTo>
                      <a:cubicBezTo>
                        <a:pt x="24" y="153"/>
                        <a:pt x="25" y="153"/>
                        <a:pt x="25" y="152"/>
                      </a:cubicBezTo>
                      <a:cubicBezTo>
                        <a:pt x="24" y="152"/>
                        <a:pt x="23" y="151"/>
                        <a:pt x="23" y="151"/>
                      </a:cubicBezTo>
                      <a:moveTo>
                        <a:pt x="22" y="150"/>
                      </a:moveTo>
                      <a:cubicBezTo>
                        <a:pt x="21" y="151"/>
                        <a:pt x="21" y="151"/>
                        <a:pt x="21" y="152"/>
                      </a:cubicBezTo>
                      <a:cubicBezTo>
                        <a:pt x="21" y="152"/>
                        <a:pt x="21" y="152"/>
                        <a:pt x="21" y="152"/>
                      </a:cubicBezTo>
                      <a:cubicBezTo>
                        <a:pt x="21" y="151"/>
                        <a:pt x="21" y="151"/>
                        <a:pt x="22" y="150"/>
                      </a:cubicBezTo>
                      <a:cubicBezTo>
                        <a:pt x="22" y="150"/>
                        <a:pt x="22" y="150"/>
                        <a:pt x="22" y="150"/>
                      </a:cubicBezTo>
                      <a:moveTo>
                        <a:pt x="23" y="150"/>
                      </a:moveTo>
                      <a:cubicBezTo>
                        <a:pt x="23" y="150"/>
                        <a:pt x="23" y="150"/>
                        <a:pt x="23" y="150"/>
                      </a:cubicBezTo>
                      <a:cubicBezTo>
                        <a:pt x="24" y="151"/>
                        <a:pt x="25" y="151"/>
                        <a:pt x="25" y="151"/>
                      </a:cubicBezTo>
                      <a:cubicBezTo>
                        <a:pt x="26" y="151"/>
                        <a:pt x="26" y="151"/>
                        <a:pt x="26" y="151"/>
                      </a:cubicBezTo>
                      <a:cubicBezTo>
                        <a:pt x="25" y="150"/>
                        <a:pt x="24" y="150"/>
                        <a:pt x="23" y="150"/>
                      </a:cubicBezTo>
                      <a:moveTo>
                        <a:pt x="22" y="149"/>
                      </a:moveTo>
                      <a:cubicBezTo>
                        <a:pt x="22" y="149"/>
                        <a:pt x="22" y="149"/>
                        <a:pt x="22" y="149"/>
                      </a:cubicBezTo>
                      <a:cubicBezTo>
                        <a:pt x="22" y="149"/>
                        <a:pt x="22" y="150"/>
                        <a:pt x="22" y="150"/>
                      </a:cubicBezTo>
                      <a:cubicBezTo>
                        <a:pt x="22" y="149"/>
                        <a:pt x="22" y="149"/>
                        <a:pt x="22" y="149"/>
                      </a:cubicBezTo>
                      <a:cubicBezTo>
                        <a:pt x="22" y="149"/>
                        <a:pt x="22" y="149"/>
                        <a:pt x="22" y="149"/>
                      </a:cubicBezTo>
                      <a:moveTo>
                        <a:pt x="26" y="145"/>
                      </a:moveTo>
                      <a:cubicBezTo>
                        <a:pt x="25" y="147"/>
                        <a:pt x="24" y="148"/>
                        <a:pt x="23" y="149"/>
                      </a:cubicBezTo>
                      <a:cubicBezTo>
                        <a:pt x="24" y="150"/>
                        <a:pt x="25" y="150"/>
                        <a:pt x="26" y="151"/>
                      </a:cubicBezTo>
                      <a:cubicBezTo>
                        <a:pt x="27" y="150"/>
                        <a:pt x="27" y="148"/>
                        <a:pt x="28" y="147"/>
                      </a:cubicBezTo>
                      <a:cubicBezTo>
                        <a:pt x="27" y="146"/>
                        <a:pt x="27" y="146"/>
                        <a:pt x="26" y="145"/>
                      </a:cubicBezTo>
                      <a:moveTo>
                        <a:pt x="25" y="145"/>
                      </a:moveTo>
                      <a:cubicBezTo>
                        <a:pt x="24" y="146"/>
                        <a:pt x="23" y="148"/>
                        <a:pt x="22" y="149"/>
                      </a:cubicBezTo>
                      <a:cubicBezTo>
                        <a:pt x="22" y="149"/>
                        <a:pt x="22" y="149"/>
                        <a:pt x="23" y="149"/>
                      </a:cubicBezTo>
                      <a:cubicBezTo>
                        <a:pt x="23" y="148"/>
                        <a:pt x="24" y="146"/>
                        <a:pt x="25" y="145"/>
                      </a:cubicBezTo>
                      <a:cubicBezTo>
                        <a:pt x="25" y="145"/>
                        <a:pt x="25" y="145"/>
                        <a:pt x="25" y="145"/>
                      </a:cubicBezTo>
                      <a:moveTo>
                        <a:pt x="29" y="140"/>
                      </a:moveTo>
                      <a:cubicBezTo>
                        <a:pt x="29" y="140"/>
                        <a:pt x="29" y="140"/>
                        <a:pt x="29" y="141"/>
                      </a:cubicBezTo>
                      <a:cubicBezTo>
                        <a:pt x="29" y="141"/>
                        <a:pt x="30" y="142"/>
                        <a:pt x="31" y="142"/>
                      </a:cubicBezTo>
                      <a:cubicBezTo>
                        <a:pt x="31" y="142"/>
                        <a:pt x="31" y="141"/>
                        <a:pt x="32" y="141"/>
                      </a:cubicBezTo>
                      <a:cubicBezTo>
                        <a:pt x="31" y="141"/>
                        <a:pt x="30" y="140"/>
                        <a:pt x="29" y="140"/>
                      </a:cubicBezTo>
                      <a:moveTo>
                        <a:pt x="29" y="139"/>
                      </a:moveTo>
                      <a:cubicBezTo>
                        <a:pt x="29" y="139"/>
                        <a:pt x="29" y="139"/>
                        <a:pt x="29" y="139"/>
                      </a:cubicBezTo>
                      <a:cubicBezTo>
                        <a:pt x="30" y="140"/>
                        <a:pt x="31" y="140"/>
                        <a:pt x="32" y="141"/>
                      </a:cubicBezTo>
                      <a:cubicBezTo>
                        <a:pt x="32" y="141"/>
                        <a:pt x="32" y="141"/>
                        <a:pt x="32" y="141"/>
                      </a:cubicBezTo>
                      <a:cubicBezTo>
                        <a:pt x="31" y="140"/>
                        <a:pt x="30" y="140"/>
                        <a:pt x="29" y="139"/>
                      </a:cubicBezTo>
                      <a:moveTo>
                        <a:pt x="28" y="139"/>
                      </a:moveTo>
                      <a:cubicBezTo>
                        <a:pt x="28" y="139"/>
                        <a:pt x="28" y="140"/>
                        <a:pt x="27" y="140"/>
                      </a:cubicBezTo>
                      <a:cubicBezTo>
                        <a:pt x="28" y="140"/>
                        <a:pt x="28" y="140"/>
                        <a:pt x="28" y="140"/>
                      </a:cubicBezTo>
                      <a:cubicBezTo>
                        <a:pt x="28" y="140"/>
                        <a:pt x="28" y="139"/>
                        <a:pt x="28" y="139"/>
                      </a:cubicBezTo>
                      <a:cubicBezTo>
                        <a:pt x="28" y="139"/>
                        <a:pt x="28" y="139"/>
                        <a:pt x="28" y="139"/>
                      </a:cubicBezTo>
                      <a:moveTo>
                        <a:pt x="28" y="138"/>
                      </a:moveTo>
                      <a:cubicBezTo>
                        <a:pt x="28" y="139"/>
                        <a:pt x="28" y="139"/>
                        <a:pt x="28" y="139"/>
                      </a:cubicBezTo>
                      <a:cubicBezTo>
                        <a:pt x="28" y="139"/>
                        <a:pt x="28" y="139"/>
                        <a:pt x="28" y="139"/>
                      </a:cubicBezTo>
                      <a:cubicBezTo>
                        <a:pt x="28" y="139"/>
                        <a:pt x="29" y="139"/>
                        <a:pt x="29" y="139"/>
                      </a:cubicBezTo>
                      <a:cubicBezTo>
                        <a:pt x="28" y="139"/>
                        <a:pt x="28" y="139"/>
                        <a:pt x="28" y="138"/>
                      </a:cubicBezTo>
                      <a:moveTo>
                        <a:pt x="32" y="134"/>
                      </a:moveTo>
                      <a:cubicBezTo>
                        <a:pt x="32" y="134"/>
                        <a:pt x="32" y="134"/>
                        <a:pt x="32" y="134"/>
                      </a:cubicBezTo>
                      <a:cubicBezTo>
                        <a:pt x="33" y="135"/>
                        <a:pt x="34" y="135"/>
                        <a:pt x="35" y="136"/>
                      </a:cubicBezTo>
                      <a:cubicBezTo>
                        <a:pt x="35" y="136"/>
                        <a:pt x="35" y="136"/>
                        <a:pt x="35" y="136"/>
                      </a:cubicBezTo>
                      <a:cubicBezTo>
                        <a:pt x="34" y="135"/>
                        <a:pt x="33" y="135"/>
                        <a:pt x="32" y="134"/>
                      </a:cubicBezTo>
                      <a:moveTo>
                        <a:pt x="31" y="134"/>
                      </a:moveTo>
                      <a:cubicBezTo>
                        <a:pt x="31" y="134"/>
                        <a:pt x="31" y="134"/>
                        <a:pt x="31" y="134"/>
                      </a:cubicBezTo>
                      <a:cubicBezTo>
                        <a:pt x="31" y="134"/>
                        <a:pt x="31" y="134"/>
                        <a:pt x="31" y="134"/>
                      </a:cubicBezTo>
                      <a:cubicBezTo>
                        <a:pt x="31" y="134"/>
                        <a:pt x="31" y="134"/>
                        <a:pt x="31" y="134"/>
                      </a:cubicBezTo>
                      <a:cubicBezTo>
                        <a:pt x="31" y="134"/>
                        <a:pt x="31" y="134"/>
                        <a:pt x="31" y="134"/>
                      </a:cubicBezTo>
                      <a:moveTo>
                        <a:pt x="36" y="125"/>
                      </a:moveTo>
                      <a:cubicBezTo>
                        <a:pt x="36" y="126"/>
                        <a:pt x="35" y="126"/>
                        <a:pt x="35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6"/>
                        <a:pt x="36" y="126"/>
                        <a:pt x="37" y="125"/>
                      </a:cubicBezTo>
                      <a:cubicBezTo>
                        <a:pt x="36" y="126"/>
                        <a:pt x="36" y="127"/>
                        <a:pt x="36" y="127"/>
                      </a:cubicBezTo>
                      <a:cubicBezTo>
                        <a:pt x="37" y="128"/>
                        <a:pt x="38" y="129"/>
                        <a:pt x="39" y="129"/>
                      </a:cubicBezTo>
                      <a:cubicBezTo>
                        <a:pt x="39" y="129"/>
                        <a:pt x="39" y="128"/>
                        <a:pt x="40" y="127"/>
                      </a:cubicBezTo>
                      <a:cubicBezTo>
                        <a:pt x="39" y="126"/>
                        <a:pt x="37" y="126"/>
                        <a:pt x="36" y="125"/>
                      </a:cubicBezTo>
                      <a:moveTo>
                        <a:pt x="37" y="123"/>
                      </a:moveTo>
                      <a:cubicBezTo>
                        <a:pt x="37" y="123"/>
                        <a:pt x="37" y="124"/>
                        <a:pt x="37" y="124"/>
                      </a:cubicBezTo>
                      <a:cubicBezTo>
                        <a:pt x="38" y="125"/>
                        <a:pt x="39" y="125"/>
                        <a:pt x="40" y="126"/>
                      </a:cubicBezTo>
                      <a:cubicBezTo>
                        <a:pt x="41" y="126"/>
                        <a:pt x="41" y="126"/>
                        <a:pt x="41" y="125"/>
                      </a:cubicBezTo>
                      <a:cubicBezTo>
                        <a:pt x="40" y="125"/>
                        <a:pt x="38" y="124"/>
                        <a:pt x="37" y="123"/>
                      </a:cubicBezTo>
                      <a:moveTo>
                        <a:pt x="45" y="110"/>
                      </a:moveTo>
                      <a:cubicBezTo>
                        <a:pt x="44" y="112"/>
                        <a:pt x="42" y="114"/>
                        <a:pt x="41" y="116"/>
                      </a:cubicBezTo>
                      <a:cubicBezTo>
                        <a:pt x="43" y="116"/>
                        <a:pt x="44" y="117"/>
                        <a:pt x="45" y="118"/>
                      </a:cubicBezTo>
                      <a:cubicBezTo>
                        <a:pt x="46" y="116"/>
                        <a:pt x="47" y="114"/>
                        <a:pt x="49" y="112"/>
                      </a:cubicBezTo>
                      <a:cubicBezTo>
                        <a:pt x="47" y="111"/>
                        <a:pt x="46" y="111"/>
                        <a:pt x="45" y="110"/>
                      </a:cubicBezTo>
                      <a:moveTo>
                        <a:pt x="55" y="92"/>
                      </a:moveTo>
                      <a:cubicBezTo>
                        <a:pt x="53" y="96"/>
                        <a:pt x="51" y="99"/>
                        <a:pt x="49" y="102"/>
                      </a:cubicBezTo>
                      <a:cubicBezTo>
                        <a:pt x="53" y="104"/>
                        <a:pt x="53" y="104"/>
                        <a:pt x="53" y="104"/>
                      </a:cubicBezTo>
                      <a:cubicBezTo>
                        <a:pt x="55" y="101"/>
                        <a:pt x="57" y="98"/>
                        <a:pt x="59" y="95"/>
                      </a:cubicBezTo>
                      <a:cubicBezTo>
                        <a:pt x="58" y="94"/>
                        <a:pt x="56" y="93"/>
                        <a:pt x="55" y="92"/>
                      </a:cubicBezTo>
                      <a:moveTo>
                        <a:pt x="60" y="83"/>
                      </a:moveTo>
                      <a:cubicBezTo>
                        <a:pt x="60" y="84"/>
                        <a:pt x="59" y="84"/>
                        <a:pt x="59" y="85"/>
                      </a:cubicBezTo>
                      <a:cubicBezTo>
                        <a:pt x="60" y="86"/>
                        <a:pt x="62" y="87"/>
                        <a:pt x="63" y="88"/>
                      </a:cubicBezTo>
                      <a:cubicBezTo>
                        <a:pt x="64" y="87"/>
                        <a:pt x="64" y="86"/>
                        <a:pt x="64" y="85"/>
                      </a:cubicBezTo>
                      <a:cubicBezTo>
                        <a:pt x="63" y="84"/>
                        <a:pt x="62" y="84"/>
                        <a:pt x="60" y="83"/>
                      </a:cubicBezTo>
                      <a:moveTo>
                        <a:pt x="61" y="81"/>
                      </a:moveTo>
                      <a:cubicBezTo>
                        <a:pt x="61" y="81"/>
                        <a:pt x="61" y="81"/>
                        <a:pt x="61" y="81"/>
                      </a:cubicBezTo>
                      <a:cubicBezTo>
                        <a:pt x="62" y="82"/>
                        <a:pt x="64" y="83"/>
                        <a:pt x="65" y="84"/>
                      </a:cubicBezTo>
                      <a:cubicBezTo>
                        <a:pt x="65" y="84"/>
                        <a:pt x="65" y="83"/>
                        <a:pt x="66" y="83"/>
                      </a:cubicBezTo>
                      <a:cubicBezTo>
                        <a:pt x="64" y="82"/>
                        <a:pt x="63" y="82"/>
                        <a:pt x="61" y="81"/>
                      </a:cubicBezTo>
                      <a:moveTo>
                        <a:pt x="64" y="76"/>
                      </a:moveTo>
                      <a:cubicBezTo>
                        <a:pt x="64" y="76"/>
                        <a:pt x="64" y="76"/>
                        <a:pt x="64" y="76"/>
                      </a:cubicBezTo>
                      <a:cubicBezTo>
                        <a:pt x="65" y="77"/>
                        <a:pt x="67" y="78"/>
                        <a:pt x="68" y="79"/>
                      </a:cubicBezTo>
                      <a:cubicBezTo>
                        <a:pt x="68" y="79"/>
                        <a:pt x="68" y="79"/>
                        <a:pt x="69" y="78"/>
                      </a:cubicBezTo>
                      <a:cubicBezTo>
                        <a:pt x="67" y="77"/>
                        <a:pt x="66" y="77"/>
                        <a:pt x="64" y="76"/>
                      </a:cubicBezTo>
                      <a:moveTo>
                        <a:pt x="67" y="70"/>
                      </a:moveTo>
                      <a:cubicBezTo>
                        <a:pt x="67" y="72"/>
                        <a:pt x="66" y="73"/>
                        <a:pt x="65" y="74"/>
                      </a:cubicBezTo>
                      <a:cubicBezTo>
                        <a:pt x="67" y="75"/>
                        <a:pt x="68" y="76"/>
                        <a:pt x="69" y="77"/>
                      </a:cubicBezTo>
                      <a:cubicBezTo>
                        <a:pt x="70" y="75"/>
                        <a:pt x="71" y="74"/>
                        <a:pt x="72" y="73"/>
                      </a:cubicBezTo>
                      <a:cubicBezTo>
                        <a:pt x="70" y="72"/>
                        <a:pt x="69" y="71"/>
                        <a:pt x="67" y="70"/>
                      </a:cubicBezTo>
                      <a:moveTo>
                        <a:pt x="69" y="67"/>
                      </a:moveTo>
                      <a:cubicBezTo>
                        <a:pt x="69" y="67"/>
                        <a:pt x="69" y="68"/>
                        <a:pt x="69" y="68"/>
                      </a:cubicBezTo>
                      <a:cubicBezTo>
                        <a:pt x="70" y="69"/>
                        <a:pt x="72" y="70"/>
                        <a:pt x="73" y="71"/>
                      </a:cubicBezTo>
                      <a:cubicBezTo>
                        <a:pt x="73" y="70"/>
                        <a:pt x="74" y="70"/>
                        <a:pt x="74" y="69"/>
                      </a:cubicBezTo>
                      <a:cubicBezTo>
                        <a:pt x="72" y="68"/>
                        <a:pt x="71" y="68"/>
                        <a:pt x="69" y="67"/>
                      </a:cubicBezTo>
                      <a:moveTo>
                        <a:pt x="70" y="66"/>
                      </a:moveTo>
                      <a:cubicBezTo>
                        <a:pt x="70" y="66"/>
                        <a:pt x="70" y="67"/>
                        <a:pt x="69" y="67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4" y="69"/>
                        <a:pt x="74" y="69"/>
                        <a:pt x="74" y="69"/>
                      </a:cubicBezTo>
                      <a:cubicBezTo>
                        <a:pt x="73" y="68"/>
                        <a:pt x="71" y="67"/>
                        <a:pt x="70" y="66"/>
                      </a:cubicBezTo>
                      <a:moveTo>
                        <a:pt x="71" y="64"/>
                      </a:moveTo>
                      <a:cubicBezTo>
                        <a:pt x="71" y="64"/>
                        <a:pt x="71" y="64"/>
                        <a:pt x="71" y="64"/>
                      </a:cubicBezTo>
                      <a:cubicBezTo>
                        <a:pt x="72" y="65"/>
                        <a:pt x="74" y="66"/>
                        <a:pt x="75" y="67"/>
                      </a:cubicBezTo>
                      <a:cubicBezTo>
                        <a:pt x="75" y="67"/>
                        <a:pt x="75" y="67"/>
                        <a:pt x="76" y="66"/>
                      </a:cubicBezTo>
                      <a:cubicBezTo>
                        <a:pt x="74" y="66"/>
                        <a:pt x="73" y="65"/>
                        <a:pt x="71" y="64"/>
                      </a:cubicBezTo>
                      <a:moveTo>
                        <a:pt x="75" y="57"/>
                      </a:moveTo>
                      <a:cubicBezTo>
                        <a:pt x="74" y="59"/>
                        <a:pt x="73" y="61"/>
                        <a:pt x="71" y="63"/>
                      </a:cubicBezTo>
                      <a:cubicBezTo>
                        <a:pt x="73" y="64"/>
                        <a:pt x="74" y="65"/>
                        <a:pt x="76" y="66"/>
                      </a:cubicBezTo>
                      <a:cubicBezTo>
                        <a:pt x="77" y="64"/>
                        <a:pt x="78" y="62"/>
                        <a:pt x="80" y="60"/>
                      </a:cubicBezTo>
                      <a:cubicBezTo>
                        <a:pt x="78" y="59"/>
                        <a:pt x="77" y="58"/>
                        <a:pt x="76" y="58"/>
                      </a:cubicBezTo>
                      <a:cubicBezTo>
                        <a:pt x="74" y="60"/>
                        <a:pt x="74" y="61"/>
                        <a:pt x="74" y="61"/>
                      </a:cubicBezTo>
                      <a:cubicBezTo>
                        <a:pt x="74" y="61"/>
                        <a:pt x="75" y="59"/>
                        <a:pt x="76" y="57"/>
                      </a:cubicBezTo>
                      <a:cubicBezTo>
                        <a:pt x="76" y="57"/>
                        <a:pt x="75" y="57"/>
                        <a:pt x="75" y="57"/>
                      </a:cubicBezTo>
                      <a:moveTo>
                        <a:pt x="77" y="57"/>
                      </a:move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7" y="58"/>
                        <a:pt x="79" y="59"/>
                        <a:pt x="80" y="59"/>
                      </a:cubicBezTo>
                      <a:cubicBezTo>
                        <a:pt x="80" y="59"/>
                        <a:pt x="80" y="59"/>
                        <a:pt x="80" y="59"/>
                      </a:cubicBezTo>
                      <a:cubicBezTo>
                        <a:pt x="79" y="58"/>
                        <a:pt x="78" y="57"/>
                        <a:pt x="77" y="57"/>
                      </a:cubicBezTo>
                      <a:moveTo>
                        <a:pt x="76" y="56"/>
                      </a:moveTo>
                      <a:cubicBezTo>
                        <a:pt x="76" y="56"/>
                        <a:pt x="75" y="57"/>
                        <a:pt x="75" y="57"/>
                      </a:cubicBez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6" y="57"/>
                        <a:pt x="76" y="57"/>
                        <a:pt x="76" y="57"/>
                      </a:cubicBezTo>
                      <a:cubicBezTo>
                        <a:pt x="76" y="57"/>
                        <a:pt x="76" y="57"/>
                        <a:pt x="76" y="56"/>
                      </a:cubicBezTo>
                      <a:cubicBezTo>
                        <a:pt x="76" y="56"/>
                        <a:pt x="76" y="56"/>
                        <a:pt x="76" y="56"/>
                      </a:cubicBezTo>
                      <a:moveTo>
                        <a:pt x="78" y="54"/>
                      </a:moveTo>
                      <a:cubicBezTo>
                        <a:pt x="78" y="54"/>
                        <a:pt x="78" y="55"/>
                        <a:pt x="78" y="55"/>
                      </a:cubicBezTo>
                      <a:cubicBezTo>
                        <a:pt x="79" y="55"/>
                        <a:pt x="80" y="56"/>
                        <a:pt x="81" y="57"/>
                      </a:cubicBezTo>
                      <a:cubicBezTo>
                        <a:pt x="81" y="57"/>
                        <a:pt x="81" y="57"/>
                        <a:pt x="81" y="56"/>
                      </a:cubicBezTo>
                      <a:cubicBezTo>
                        <a:pt x="80" y="56"/>
                        <a:pt x="79" y="55"/>
                        <a:pt x="78" y="54"/>
                      </a:cubicBezTo>
                      <a:moveTo>
                        <a:pt x="78" y="54"/>
                      </a:move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9" y="55"/>
                        <a:pt x="81" y="56"/>
                        <a:pt x="82" y="56"/>
                      </a:cubicBezTo>
                      <a:cubicBezTo>
                        <a:pt x="82" y="56"/>
                        <a:pt x="82" y="56"/>
                        <a:pt x="82" y="56"/>
                      </a:cubicBezTo>
                      <a:cubicBezTo>
                        <a:pt x="81" y="55"/>
                        <a:pt x="80" y="55"/>
                        <a:pt x="78" y="54"/>
                      </a:cubicBezTo>
                      <a:moveTo>
                        <a:pt x="77" y="54"/>
                      </a:move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moveTo>
                        <a:pt x="77" y="53"/>
                      </a:moveTo>
                      <a:cubicBezTo>
                        <a:pt x="77" y="53"/>
                        <a:pt x="77" y="54"/>
                        <a:pt x="77" y="54"/>
                      </a:cubicBezTo>
                      <a:cubicBezTo>
                        <a:pt x="77" y="54"/>
                        <a:pt x="77" y="54"/>
                        <a:pt x="78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3"/>
                        <a:pt x="78" y="53"/>
                        <a:pt x="77" y="53"/>
                      </a:cubicBezTo>
                      <a:moveTo>
                        <a:pt x="85" y="43"/>
                      </a:moveTo>
                      <a:cubicBezTo>
                        <a:pt x="82" y="47"/>
                        <a:pt x="81" y="50"/>
                        <a:pt x="79" y="52"/>
                      </a:cubicBezTo>
                      <a:cubicBezTo>
                        <a:pt x="81" y="53"/>
                        <a:pt x="82" y="53"/>
                        <a:pt x="83" y="54"/>
                      </a:cubicBezTo>
                      <a:cubicBezTo>
                        <a:pt x="85" y="51"/>
                        <a:pt x="86" y="48"/>
                        <a:pt x="88" y="46"/>
                      </a:cubicBezTo>
                      <a:cubicBezTo>
                        <a:pt x="88" y="45"/>
                        <a:pt x="88" y="45"/>
                        <a:pt x="88" y="45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moveTo>
                        <a:pt x="87" y="39"/>
                      </a:moveTo>
                      <a:cubicBezTo>
                        <a:pt x="87" y="40"/>
                        <a:pt x="86" y="41"/>
                        <a:pt x="86" y="41"/>
                      </a:cubicBezTo>
                      <a:cubicBezTo>
                        <a:pt x="87" y="42"/>
                        <a:pt x="88" y="42"/>
                        <a:pt x="89" y="43"/>
                      </a:cubicBezTo>
                      <a:cubicBezTo>
                        <a:pt x="90" y="43"/>
                        <a:pt x="90" y="42"/>
                        <a:pt x="90" y="41"/>
                      </a:cubicBezTo>
                      <a:cubicBezTo>
                        <a:pt x="89" y="41"/>
                        <a:pt x="88" y="40"/>
                        <a:pt x="87" y="39"/>
                      </a:cubicBezTo>
                      <a:moveTo>
                        <a:pt x="90" y="35"/>
                      </a:moveTo>
                      <a:cubicBezTo>
                        <a:pt x="89" y="36"/>
                        <a:pt x="89" y="36"/>
                        <a:pt x="88" y="37"/>
                      </a:cubicBezTo>
                      <a:cubicBezTo>
                        <a:pt x="88" y="37"/>
                        <a:pt x="89" y="38"/>
                        <a:pt x="89" y="38"/>
                      </a:cubicBezTo>
                      <a:cubicBezTo>
                        <a:pt x="89" y="38"/>
                        <a:pt x="88" y="37"/>
                        <a:pt x="88" y="37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cubicBezTo>
                        <a:pt x="91" y="40"/>
                        <a:pt x="91" y="40"/>
                        <a:pt x="91" y="40"/>
                      </a:cubicBezTo>
                      <a:cubicBezTo>
                        <a:pt x="92" y="39"/>
                        <a:pt x="93" y="38"/>
                        <a:pt x="93" y="37"/>
                      </a:cubicBezTo>
                      <a:cubicBezTo>
                        <a:pt x="92" y="36"/>
                        <a:pt x="91" y="35"/>
                        <a:pt x="90" y="35"/>
                      </a:cubicBezTo>
                      <a:moveTo>
                        <a:pt x="90" y="34"/>
                      </a:moveTo>
                      <a:cubicBezTo>
                        <a:pt x="90" y="34"/>
                        <a:pt x="90" y="34"/>
                        <a:pt x="90" y="35"/>
                      </a:cubicBezTo>
                      <a:cubicBezTo>
                        <a:pt x="91" y="35"/>
                        <a:pt x="92" y="36"/>
                        <a:pt x="93" y="37"/>
                      </a:cubicBezTo>
                      <a:cubicBezTo>
                        <a:pt x="93" y="37"/>
                        <a:pt x="93" y="36"/>
                        <a:pt x="94" y="36"/>
                      </a:cubicBezTo>
                      <a:cubicBezTo>
                        <a:pt x="92" y="35"/>
                        <a:pt x="91" y="35"/>
                        <a:pt x="90" y="34"/>
                      </a:cubicBezTo>
                      <a:moveTo>
                        <a:pt x="91" y="32"/>
                      </a:moveTo>
                      <a:cubicBezTo>
                        <a:pt x="91" y="32"/>
                        <a:pt x="91" y="33"/>
                        <a:pt x="90" y="34"/>
                      </a:cubicBezTo>
                      <a:cubicBezTo>
                        <a:pt x="91" y="35"/>
                        <a:pt x="93" y="35"/>
                        <a:pt x="94" y="36"/>
                      </a:cubicBezTo>
                      <a:cubicBezTo>
                        <a:pt x="94" y="35"/>
                        <a:pt x="95" y="35"/>
                        <a:pt x="95" y="34"/>
                      </a:cubicBezTo>
                      <a:cubicBezTo>
                        <a:pt x="94" y="33"/>
                        <a:pt x="93" y="32"/>
                        <a:pt x="91" y="32"/>
                      </a:cubicBezTo>
                      <a:moveTo>
                        <a:pt x="92" y="31"/>
                      </a:moveTo>
                      <a:cubicBezTo>
                        <a:pt x="92" y="31"/>
                        <a:pt x="92" y="31"/>
                        <a:pt x="91" y="32"/>
                      </a:cubicBezTo>
                      <a:cubicBezTo>
                        <a:pt x="93" y="32"/>
                        <a:pt x="94" y="33"/>
                        <a:pt x="95" y="34"/>
                      </a:cubicBezTo>
                      <a:cubicBezTo>
                        <a:pt x="95" y="33"/>
                        <a:pt x="95" y="33"/>
                        <a:pt x="96" y="33"/>
                      </a:cubicBezTo>
                      <a:cubicBezTo>
                        <a:pt x="93" y="32"/>
                        <a:pt x="92" y="31"/>
                        <a:pt x="92" y="31"/>
                      </a:cubicBezTo>
                      <a:moveTo>
                        <a:pt x="94" y="28"/>
                      </a:moveTo>
                      <a:cubicBezTo>
                        <a:pt x="93" y="29"/>
                        <a:pt x="93" y="30"/>
                        <a:pt x="92" y="31"/>
                      </a:cubicBezTo>
                      <a:cubicBezTo>
                        <a:pt x="92" y="31"/>
                        <a:pt x="93" y="32"/>
                        <a:pt x="96" y="33"/>
                      </a:cubicBezTo>
                      <a:cubicBezTo>
                        <a:pt x="96" y="32"/>
                        <a:pt x="97" y="31"/>
                        <a:pt x="97" y="30"/>
                      </a:cubicBezTo>
                      <a:cubicBezTo>
                        <a:pt x="96" y="29"/>
                        <a:pt x="95" y="28"/>
                        <a:pt x="94" y="28"/>
                      </a:cubicBezTo>
                      <a:moveTo>
                        <a:pt x="97" y="22"/>
                      </a:moveTo>
                      <a:cubicBezTo>
                        <a:pt x="96" y="24"/>
                        <a:pt x="95" y="26"/>
                        <a:pt x="94" y="28"/>
                      </a:cubicBezTo>
                      <a:cubicBezTo>
                        <a:pt x="95" y="28"/>
                        <a:pt x="96" y="29"/>
                        <a:pt x="97" y="30"/>
                      </a:cubicBezTo>
                      <a:cubicBezTo>
                        <a:pt x="99" y="28"/>
                        <a:pt x="100" y="26"/>
                        <a:pt x="101" y="24"/>
                      </a:cubicBezTo>
                      <a:cubicBezTo>
                        <a:pt x="99" y="24"/>
                        <a:pt x="98" y="23"/>
                        <a:pt x="97" y="22"/>
                      </a:cubicBezTo>
                      <a:moveTo>
                        <a:pt x="101" y="20"/>
                      </a:moveTo>
                      <a:cubicBezTo>
                        <a:pt x="101" y="21"/>
                        <a:pt x="102" y="21"/>
                        <a:pt x="103" y="21"/>
                      </a:cubicBezTo>
                      <a:cubicBezTo>
                        <a:pt x="103" y="21"/>
                        <a:pt x="103" y="21"/>
                        <a:pt x="103" y="21"/>
                      </a:cubicBezTo>
                      <a:cubicBezTo>
                        <a:pt x="102" y="21"/>
                        <a:pt x="101" y="21"/>
                        <a:pt x="101" y="20"/>
                      </a:cubicBezTo>
                      <a:moveTo>
                        <a:pt x="99" y="19"/>
                      </a:moveTo>
                      <a:cubicBezTo>
                        <a:pt x="98" y="20"/>
                        <a:pt x="98" y="21"/>
                        <a:pt x="97" y="22"/>
                      </a:cubicBezTo>
                      <a:cubicBezTo>
                        <a:pt x="98" y="23"/>
                        <a:pt x="100" y="23"/>
                        <a:pt x="101" y="24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1" y="23"/>
                        <a:pt x="102" y="22"/>
                        <a:pt x="102" y="22"/>
                      </a:cubicBezTo>
                      <a:cubicBezTo>
                        <a:pt x="101" y="21"/>
                        <a:pt x="100" y="20"/>
                        <a:pt x="99" y="19"/>
                      </a:cubicBezTo>
                      <a:moveTo>
                        <a:pt x="99" y="19"/>
                      </a:moveTo>
                      <a:cubicBezTo>
                        <a:pt x="99" y="19"/>
                        <a:pt x="99" y="19"/>
                        <a:pt x="99" y="19"/>
                      </a:cubicBezTo>
                      <a:cubicBezTo>
                        <a:pt x="103" y="21"/>
                        <a:pt x="103" y="21"/>
                        <a:pt x="103" y="21"/>
                      </a:cubicBezTo>
                      <a:cubicBezTo>
                        <a:pt x="103" y="21"/>
                        <a:pt x="103" y="21"/>
                        <a:pt x="103" y="21"/>
                      </a:cubicBezTo>
                      <a:cubicBezTo>
                        <a:pt x="102" y="20"/>
                        <a:pt x="101" y="20"/>
                        <a:pt x="101" y="20"/>
                      </a:cubicBezTo>
                      <a:cubicBezTo>
                        <a:pt x="100" y="19"/>
                        <a:pt x="100" y="19"/>
                        <a:pt x="99" y="19"/>
                      </a:cubicBezTo>
                      <a:moveTo>
                        <a:pt x="104" y="11"/>
                      </a:moveTo>
                      <a:cubicBezTo>
                        <a:pt x="102" y="13"/>
                        <a:pt x="101" y="15"/>
                        <a:pt x="100" y="18"/>
                      </a:cubicBezTo>
                      <a:cubicBezTo>
                        <a:pt x="101" y="18"/>
                        <a:pt x="102" y="19"/>
                        <a:pt x="103" y="20"/>
                      </a:cubicBezTo>
                      <a:cubicBezTo>
                        <a:pt x="105" y="18"/>
                        <a:pt x="106" y="15"/>
                        <a:pt x="108" y="13"/>
                      </a:cubicBezTo>
                      <a:cubicBezTo>
                        <a:pt x="106" y="12"/>
                        <a:pt x="105" y="11"/>
                        <a:pt x="104" y="11"/>
                      </a:cubicBezTo>
                      <a:moveTo>
                        <a:pt x="104" y="10"/>
                      </a:moveTo>
                      <a:cubicBezTo>
                        <a:pt x="104" y="10"/>
                        <a:pt x="104" y="10"/>
                        <a:pt x="104" y="10"/>
                      </a:cubicBezTo>
                      <a:cubicBezTo>
                        <a:pt x="105" y="11"/>
                        <a:pt x="107" y="12"/>
                        <a:pt x="108" y="13"/>
                      </a:cubicBezTo>
                      <a:cubicBezTo>
                        <a:pt x="108" y="13"/>
                        <a:pt x="108" y="12"/>
                        <a:pt x="108" y="12"/>
                      </a:cubicBezTo>
                      <a:cubicBezTo>
                        <a:pt x="108" y="12"/>
                        <a:pt x="108" y="12"/>
                        <a:pt x="107" y="11"/>
                      </a:cubicBezTo>
                      <a:cubicBezTo>
                        <a:pt x="106" y="11"/>
                        <a:pt x="105" y="10"/>
                        <a:pt x="104" y="10"/>
                      </a:cubicBezTo>
                      <a:moveTo>
                        <a:pt x="110" y="0"/>
                      </a:moveTo>
                      <a:cubicBezTo>
                        <a:pt x="108" y="4"/>
                        <a:pt x="106" y="7"/>
                        <a:pt x="104" y="10"/>
                      </a:cubicBezTo>
                      <a:cubicBezTo>
                        <a:pt x="106" y="10"/>
                        <a:pt x="107" y="11"/>
                        <a:pt x="108" y="12"/>
                      </a:cubicBezTo>
                      <a:cubicBezTo>
                        <a:pt x="110" y="9"/>
                        <a:pt x="112" y="6"/>
                        <a:pt x="114" y="3"/>
                      </a:cubicBezTo>
                      <a:cubicBezTo>
                        <a:pt x="113" y="2"/>
                        <a:pt x="111" y="1"/>
                        <a:pt x="1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7" name="Freeform 10140"/>
                <p:cNvSpPr>
                  <a:spLocks/>
                </p:cNvSpPr>
                <p:nvPr/>
              </p:nvSpPr>
              <p:spPr bwMode="auto">
                <a:xfrm>
                  <a:off x="-118" y="3630"/>
                  <a:ext cx="12" cy="4"/>
                </a:xfrm>
                <a:custGeom>
                  <a:avLst/>
                  <a:gdLst>
                    <a:gd name="T0" fmla="*/ 0 w 5"/>
                    <a:gd name="T1" fmla="*/ 0 h 2"/>
                    <a:gd name="T2" fmla="*/ 0 w 5"/>
                    <a:gd name="T3" fmla="*/ 0 h 2"/>
                    <a:gd name="T4" fmla="*/ 5 w 5"/>
                    <a:gd name="T5" fmla="*/ 2 h 2"/>
                    <a:gd name="T6" fmla="*/ 5 w 5"/>
                    <a:gd name="T7" fmla="*/ 2 h 2"/>
                    <a:gd name="T8" fmla="*/ 0 w 5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3" y="1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8" name="Freeform 10141"/>
                <p:cNvSpPr>
                  <a:spLocks/>
                </p:cNvSpPr>
                <p:nvPr/>
              </p:nvSpPr>
              <p:spPr bwMode="auto">
                <a:xfrm>
                  <a:off x="-94" y="3594"/>
                  <a:ext cx="9" cy="5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0 h 2"/>
                    <a:gd name="T4" fmla="*/ 4 w 4"/>
                    <a:gd name="T5" fmla="*/ 2 h 2"/>
                    <a:gd name="T6" fmla="*/ 4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79" name="Freeform 10142"/>
                <p:cNvSpPr>
                  <a:spLocks/>
                </p:cNvSpPr>
                <p:nvPr/>
              </p:nvSpPr>
              <p:spPr bwMode="auto">
                <a:xfrm>
                  <a:off x="-73" y="3559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0" name="Freeform 10143"/>
                <p:cNvSpPr>
                  <a:spLocks noEditPoints="1"/>
                </p:cNvSpPr>
                <p:nvPr/>
              </p:nvSpPr>
              <p:spPr bwMode="auto">
                <a:xfrm>
                  <a:off x="-68" y="3547"/>
                  <a:ext cx="12" cy="10"/>
                </a:xfrm>
                <a:custGeom>
                  <a:avLst/>
                  <a:gdLst>
                    <a:gd name="T0" fmla="*/ 0 w 5"/>
                    <a:gd name="T1" fmla="*/ 2 h 4"/>
                    <a:gd name="T2" fmla="*/ 0 w 5"/>
                    <a:gd name="T3" fmla="*/ 2 h 4"/>
                    <a:gd name="T4" fmla="*/ 4 w 5"/>
                    <a:gd name="T5" fmla="*/ 4 h 4"/>
                    <a:gd name="T6" fmla="*/ 4 w 5"/>
                    <a:gd name="T7" fmla="*/ 4 h 4"/>
                    <a:gd name="T8" fmla="*/ 0 w 5"/>
                    <a:gd name="T9" fmla="*/ 2 h 4"/>
                    <a:gd name="T10" fmla="*/ 1 w 5"/>
                    <a:gd name="T11" fmla="*/ 0 h 4"/>
                    <a:gd name="T12" fmla="*/ 1 w 5"/>
                    <a:gd name="T13" fmla="*/ 0 h 4"/>
                    <a:gd name="T14" fmla="*/ 5 w 5"/>
                    <a:gd name="T15" fmla="*/ 2 h 4"/>
                    <a:gd name="T16" fmla="*/ 5 w 5"/>
                    <a:gd name="T17" fmla="*/ 2 h 4"/>
                    <a:gd name="T18" fmla="*/ 1 w 5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4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2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3"/>
                        <a:pt x="1" y="3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" y="0"/>
                        <a:pt x="4" y="1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1" name="Freeform 10144"/>
                <p:cNvSpPr>
                  <a:spLocks/>
                </p:cNvSpPr>
                <p:nvPr/>
              </p:nvSpPr>
              <p:spPr bwMode="auto">
                <a:xfrm>
                  <a:off x="-59" y="3538"/>
                  <a:ext cx="7" cy="4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2" name="Freeform 10145"/>
                <p:cNvSpPr>
                  <a:spLocks noEditPoints="1"/>
                </p:cNvSpPr>
                <p:nvPr/>
              </p:nvSpPr>
              <p:spPr bwMode="auto">
                <a:xfrm>
                  <a:off x="-68" y="3545"/>
                  <a:ext cx="14" cy="14"/>
                </a:xfrm>
                <a:custGeom>
                  <a:avLst/>
                  <a:gdLst>
                    <a:gd name="T0" fmla="*/ 0 w 6"/>
                    <a:gd name="T1" fmla="*/ 4 h 6"/>
                    <a:gd name="T2" fmla="*/ 0 w 6"/>
                    <a:gd name="T3" fmla="*/ 4 h 6"/>
                    <a:gd name="T4" fmla="*/ 3 w 6"/>
                    <a:gd name="T5" fmla="*/ 6 h 6"/>
                    <a:gd name="T6" fmla="*/ 3 w 6"/>
                    <a:gd name="T7" fmla="*/ 6 h 6"/>
                    <a:gd name="T8" fmla="*/ 0 w 6"/>
                    <a:gd name="T9" fmla="*/ 4 h 6"/>
                    <a:gd name="T10" fmla="*/ 2 w 6"/>
                    <a:gd name="T11" fmla="*/ 0 h 6"/>
                    <a:gd name="T12" fmla="*/ 2 w 6"/>
                    <a:gd name="T13" fmla="*/ 0 h 6"/>
                    <a:gd name="T14" fmla="*/ 6 w 6"/>
                    <a:gd name="T15" fmla="*/ 2 h 6"/>
                    <a:gd name="T16" fmla="*/ 6 w 6"/>
                    <a:gd name="T17" fmla="*/ 2 h 6"/>
                    <a:gd name="T18" fmla="*/ 2 w 6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6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2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5"/>
                        <a:pt x="1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3" name="Freeform 10146"/>
                <p:cNvSpPr>
                  <a:spLocks noEditPoints="1"/>
                </p:cNvSpPr>
                <p:nvPr/>
              </p:nvSpPr>
              <p:spPr bwMode="auto">
                <a:xfrm>
                  <a:off x="-52" y="3516"/>
                  <a:ext cx="15" cy="12"/>
                </a:xfrm>
                <a:custGeom>
                  <a:avLst/>
                  <a:gdLst>
                    <a:gd name="T0" fmla="*/ 4 w 6"/>
                    <a:gd name="T1" fmla="*/ 5 h 5"/>
                    <a:gd name="T2" fmla="*/ 4 w 6"/>
                    <a:gd name="T3" fmla="*/ 5 h 5"/>
                    <a:gd name="T4" fmla="*/ 4 w 6"/>
                    <a:gd name="T5" fmla="*/ 5 h 5"/>
                    <a:gd name="T6" fmla="*/ 4 w 6"/>
                    <a:gd name="T7" fmla="*/ 5 h 5"/>
                    <a:gd name="T8" fmla="*/ 0 w 6"/>
                    <a:gd name="T9" fmla="*/ 3 h 5"/>
                    <a:gd name="T10" fmla="*/ 0 w 6"/>
                    <a:gd name="T11" fmla="*/ 3 h 5"/>
                    <a:gd name="T12" fmla="*/ 4 w 6"/>
                    <a:gd name="T13" fmla="*/ 5 h 5"/>
                    <a:gd name="T14" fmla="*/ 4 w 6"/>
                    <a:gd name="T15" fmla="*/ 5 h 5"/>
                    <a:gd name="T16" fmla="*/ 0 w 6"/>
                    <a:gd name="T17" fmla="*/ 3 h 5"/>
                    <a:gd name="T18" fmla="*/ 2 w 6"/>
                    <a:gd name="T19" fmla="*/ 0 h 5"/>
                    <a:gd name="T20" fmla="*/ 2 w 6"/>
                    <a:gd name="T21" fmla="*/ 0 h 5"/>
                    <a:gd name="T22" fmla="*/ 5 w 6"/>
                    <a:gd name="T23" fmla="*/ 3 h 5"/>
                    <a:gd name="T24" fmla="*/ 6 w 6"/>
                    <a:gd name="T25" fmla="*/ 2 h 5"/>
                    <a:gd name="T26" fmla="*/ 4 w 6"/>
                    <a:gd name="T27" fmla="*/ 1 h 5"/>
                    <a:gd name="T28" fmla="*/ 2 w 6"/>
                    <a:gd name="T2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5"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2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4"/>
                        <a:pt x="1" y="4"/>
                        <a:pt x="0" y="3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1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6" y="2"/>
                      </a:cubicBezTo>
                      <a:cubicBezTo>
                        <a:pt x="5" y="2"/>
                        <a:pt x="4" y="2"/>
                        <a:pt x="4" y="1"/>
                      </a:cubicBezTo>
                      <a:cubicBezTo>
                        <a:pt x="3" y="1"/>
                        <a:pt x="2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4" name="Freeform 10147"/>
                <p:cNvSpPr>
                  <a:spLocks noEditPoints="1"/>
                </p:cNvSpPr>
                <p:nvPr/>
              </p:nvSpPr>
              <p:spPr bwMode="auto">
                <a:xfrm>
                  <a:off x="-47" y="3514"/>
                  <a:ext cx="10" cy="7"/>
                </a:xfrm>
                <a:custGeom>
                  <a:avLst/>
                  <a:gdLst>
                    <a:gd name="T0" fmla="*/ 0 w 4"/>
                    <a:gd name="T1" fmla="*/ 1 h 3"/>
                    <a:gd name="T2" fmla="*/ 0 w 4"/>
                    <a:gd name="T3" fmla="*/ 1 h 3"/>
                    <a:gd name="T4" fmla="*/ 2 w 4"/>
                    <a:gd name="T5" fmla="*/ 2 h 3"/>
                    <a:gd name="T6" fmla="*/ 4 w 4"/>
                    <a:gd name="T7" fmla="*/ 3 h 3"/>
                    <a:gd name="T8" fmla="*/ 4 w 4"/>
                    <a:gd name="T9" fmla="*/ 3 h 3"/>
                    <a:gd name="T10" fmla="*/ 0 w 4"/>
                    <a:gd name="T11" fmla="*/ 1 h 3"/>
                    <a:gd name="T12" fmla="*/ 1 w 4"/>
                    <a:gd name="T13" fmla="*/ 0 h 3"/>
                    <a:gd name="T14" fmla="*/ 0 w 4"/>
                    <a:gd name="T15" fmla="*/ 1 h 3"/>
                    <a:gd name="T16" fmla="*/ 2 w 4"/>
                    <a:gd name="T17" fmla="*/ 2 h 3"/>
                    <a:gd name="T18" fmla="*/ 4 w 4"/>
                    <a:gd name="T19" fmla="*/ 3 h 3"/>
                    <a:gd name="T20" fmla="*/ 4 w 4"/>
                    <a:gd name="T21" fmla="*/ 2 h 3"/>
                    <a:gd name="T22" fmla="*/ 1 w 4"/>
                    <a:gd name="T2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2" y="2"/>
                      </a:cubicBezTo>
                      <a:cubicBezTo>
                        <a:pt x="2" y="3"/>
                        <a:pt x="3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3" y="2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5" name="Freeform 10148"/>
                <p:cNvSpPr>
                  <a:spLocks noEditPoints="1"/>
                </p:cNvSpPr>
                <p:nvPr/>
              </p:nvSpPr>
              <p:spPr bwMode="auto">
                <a:xfrm>
                  <a:off x="-35" y="3495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1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  <a:gd name="T10" fmla="*/ 0 w 4"/>
                    <a:gd name="T11" fmla="*/ 0 h 3"/>
                    <a:gd name="T12" fmla="*/ 0 w 4"/>
                    <a:gd name="T13" fmla="*/ 0 h 3"/>
                    <a:gd name="T14" fmla="*/ 3 w 4"/>
                    <a:gd name="T15" fmla="*/ 1 h 3"/>
                    <a:gd name="T16" fmla="*/ 4 w 4"/>
                    <a:gd name="T17" fmla="*/ 2 h 3"/>
                    <a:gd name="T18" fmla="*/ 4 w 4"/>
                    <a:gd name="T19" fmla="*/ 2 h 3"/>
                    <a:gd name="T20" fmla="*/ 0 w 4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1" y="1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6" name="Freeform 10149"/>
                <p:cNvSpPr>
                  <a:spLocks/>
                </p:cNvSpPr>
                <p:nvPr/>
              </p:nvSpPr>
              <p:spPr bwMode="auto">
                <a:xfrm>
                  <a:off x="-120" y="3632"/>
                  <a:ext cx="12" cy="10"/>
                </a:xfrm>
                <a:custGeom>
                  <a:avLst/>
                  <a:gdLst>
                    <a:gd name="T0" fmla="*/ 1 w 5"/>
                    <a:gd name="T1" fmla="*/ 0 h 4"/>
                    <a:gd name="T2" fmla="*/ 0 w 5"/>
                    <a:gd name="T3" fmla="*/ 1 h 4"/>
                    <a:gd name="T4" fmla="*/ 4 w 5"/>
                    <a:gd name="T5" fmla="*/ 4 h 4"/>
                    <a:gd name="T6" fmla="*/ 5 w 5"/>
                    <a:gd name="T7" fmla="*/ 3 h 4"/>
                    <a:gd name="T8" fmla="*/ 1 w 5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2" y="2"/>
                        <a:pt x="3" y="3"/>
                        <a:pt x="4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7" name="Freeform 10150"/>
                <p:cNvSpPr>
                  <a:spLocks/>
                </p:cNvSpPr>
                <p:nvPr/>
              </p:nvSpPr>
              <p:spPr bwMode="auto">
                <a:xfrm>
                  <a:off x="-245" y="3856"/>
                  <a:ext cx="4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8" name="Oval 10151"/>
                <p:cNvSpPr>
                  <a:spLocks noChangeArrowheads="1"/>
                </p:cNvSpPr>
                <p:nvPr/>
              </p:nvSpPr>
              <p:spPr bwMode="auto">
                <a:xfrm>
                  <a:off x="-245" y="385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89" name="Freeform 10152"/>
                <p:cNvSpPr>
                  <a:spLocks noEditPoints="1"/>
                </p:cNvSpPr>
                <p:nvPr/>
              </p:nvSpPr>
              <p:spPr bwMode="auto">
                <a:xfrm>
                  <a:off x="-229" y="3823"/>
                  <a:ext cx="10" cy="5"/>
                </a:xfrm>
                <a:custGeom>
                  <a:avLst/>
                  <a:gdLst>
                    <a:gd name="T0" fmla="*/ 1 w 4"/>
                    <a:gd name="T1" fmla="*/ 0 h 2"/>
                    <a:gd name="T2" fmla="*/ 1 w 4"/>
                    <a:gd name="T3" fmla="*/ 1 h 2"/>
                    <a:gd name="T4" fmla="*/ 4 w 4"/>
                    <a:gd name="T5" fmla="*/ 2 h 2"/>
                    <a:gd name="T6" fmla="*/ 4 w 4"/>
                    <a:gd name="T7" fmla="*/ 2 h 2"/>
                    <a:gd name="T8" fmla="*/ 1 w 4"/>
                    <a:gd name="T9" fmla="*/ 0 h 2"/>
                    <a:gd name="T10" fmla="*/ 0 w 4"/>
                    <a:gd name="T11" fmla="*/ 0 h 2"/>
                    <a:gd name="T12" fmla="*/ 0 w 4"/>
                    <a:gd name="T13" fmla="*/ 0 h 2"/>
                    <a:gd name="T14" fmla="*/ 0 w 4"/>
                    <a:gd name="T15" fmla="*/ 0 h 2"/>
                    <a:gd name="T16" fmla="*/ 1 w 4"/>
                    <a:gd name="T17" fmla="*/ 0 h 2"/>
                    <a:gd name="T18" fmla="*/ 0 w 4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2"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3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0" name="Freeform 10153"/>
                <p:cNvSpPr>
                  <a:spLocks noEditPoints="1"/>
                </p:cNvSpPr>
                <p:nvPr/>
              </p:nvSpPr>
              <p:spPr bwMode="auto">
                <a:xfrm>
                  <a:off x="-278" y="3561"/>
                  <a:ext cx="212" cy="352"/>
                </a:xfrm>
                <a:custGeom>
                  <a:avLst/>
                  <a:gdLst>
                    <a:gd name="T0" fmla="*/ 5 w 90"/>
                    <a:gd name="T1" fmla="*/ 146 h 149"/>
                    <a:gd name="T2" fmla="*/ 6 w 90"/>
                    <a:gd name="T3" fmla="*/ 145 h 149"/>
                    <a:gd name="T4" fmla="*/ 8 w 90"/>
                    <a:gd name="T5" fmla="*/ 136 h 149"/>
                    <a:gd name="T6" fmla="*/ 12 w 90"/>
                    <a:gd name="T7" fmla="*/ 127 h 149"/>
                    <a:gd name="T8" fmla="*/ 14 w 90"/>
                    <a:gd name="T9" fmla="*/ 125 h 149"/>
                    <a:gd name="T10" fmla="*/ 16 w 90"/>
                    <a:gd name="T11" fmla="*/ 126 h 149"/>
                    <a:gd name="T12" fmla="*/ 12 w 90"/>
                    <a:gd name="T13" fmla="*/ 127 h 149"/>
                    <a:gd name="T14" fmla="*/ 18 w 90"/>
                    <a:gd name="T15" fmla="*/ 118 h 149"/>
                    <a:gd name="T16" fmla="*/ 18 w 90"/>
                    <a:gd name="T17" fmla="*/ 118 h 149"/>
                    <a:gd name="T18" fmla="*/ 18 w 90"/>
                    <a:gd name="T19" fmla="*/ 118 h 149"/>
                    <a:gd name="T20" fmla="*/ 21 w 90"/>
                    <a:gd name="T21" fmla="*/ 118 h 149"/>
                    <a:gd name="T22" fmla="*/ 18 w 90"/>
                    <a:gd name="T23" fmla="*/ 116 h 149"/>
                    <a:gd name="T24" fmla="*/ 20 w 90"/>
                    <a:gd name="T25" fmla="*/ 115 h 149"/>
                    <a:gd name="T26" fmla="*/ 20 w 90"/>
                    <a:gd name="T27" fmla="*/ 115 h 149"/>
                    <a:gd name="T28" fmla="*/ 19 w 90"/>
                    <a:gd name="T29" fmla="*/ 114 h 149"/>
                    <a:gd name="T30" fmla="*/ 23 w 90"/>
                    <a:gd name="T31" fmla="*/ 116 h 149"/>
                    <a:gd name="T32" fmla="*/ 20 w 90"/>
                    <a:gd name="T33" fmla="*/ 114 h 149"/>
                    <a:gd name="T34" fmla="*/ 22 w 90"/>
                    <a:gd name="T35" fmla="*/ 112 h 149"/>
                    <a:gd name="T36" fmla="*/ 22 w 90"/>
                    <a:gd name="T37" fmla="*/ 112 h 149"/>
                    <a:gd name="T38" fmla="*/ 21 w 90"/>
                    <a:gd name="T39" fmla="*/ 112 h 149"/>
                    <a:gd name="T40" fmla="*/ 25 w 90"/>
                    <a:gd name="T41" fmla="*/ 107 h 149"/>
                    <a:gd name="T42" fmla="*/ 26 w 90"/>
                    <a:gd name="T43" fmla="*/ 102 h 149"/>
                    <a:gd name="T44" fmla="*/ 26 w 90"/>
                    <a:gd name="T45" fmla="*/ 102 h 149"/>
                    <a:gd name="T46" fmla="*/ 31 w 90"/>
                    <a:gd name="T47" fmla="*/ 103 h 149"/>
                    <a:gd name="T48" fmla="*/ 27 w 90"/>
                    <a:gd name="T49" fmla="*/ 101 h 149"/>
                    <a:gd name="T50" fmla="*/ 28 w 90"/>
                    <a:gd name="T51" fmla="*/ 101 h 149"/>
                    <a:gd name="T52" fmla="*/ 30 w 90"/>
                    <a:gd name="T53" fmla="*/ 96 h 149"/>
                    <a:gd name="T54" fmla="*/ 30 w 90"/>
                    <a:gd name="T55" fmla="*/ 96 h 149"/>
                    <a:gd name="T56" fmla="*/ 38 w 90"/>
                    <a:gd name="T57" fmla="*/ 91 h 149"/>
                    <a:gd name="T58" fmla="*/ 30 w 90"/>
                    <a:gd name="T59" fmla="*/ 96 h 149"/>
                    <a:gd name="T60" fmla="*/ 35 w 90"/>
                    <a:gd name="T61" fmla="*/ 87 h 149"/>
                    <a:gd name="T62" fmla="*/ 40 w 90"/>
                    <a:gd name="T63" fmla="*/ 78 h 149"/>
                    <a:gd name="T64" fmla="*/ 40 w 90"/>
                    <a:gd name="T65" fmla="*/ 78 h 149"/>
                    <a:gd name="T66" fmla="*/ 52 w 90"/>
                    <a:gd name="T67" fmla="*/ 66 h 149"/>
                    <a:gd name="T68" fmla="*/ 58 w 90"/>
                    <a:gd name="T69" fmla="*/ 57 h 149"/>
                    <a:gd name="T70" fmla="*/ 59 w 90"/>
                    <a:gd name="T71" fmla="*/ 45 h 149"/>
                    <a:gd name="T72" fmla="*/ 63 w 90"/>
                    <a:gd name="T73" fmla="*/ 38 h 149"/>
                    <a:gd name="T74" fmla="*/ 67 w 90"/>
                    <a:gd name="T75" fmla="*/ 41 h 149"/>
                    <a:gd name="T76" fmla="*/ 68 w 90"/>
                    <a:gd name="T77" fmla="*/ 40 h 149"/>
                    <a:gd name="T78" fmla="*/ 66 w 90"/>
                    <a:gd name="T79" fmla="*/ 32 h 149"/>
                    <a:gd name="T80" fmla="*/ 70 w 90"/>
                    <a:gd name="T81" fmla="*/ 26 h 149"/>
                    <a:gd name="T82" fmla="*/ 74 w 90"/>
                    <a:gd name="T83" fmla="*/ 29 h 149"/>
                    <a:gd name="T84" fmla="*/ 75 w 90"/>
                    <a:gd name="T85" fmla="*/ 28 h 149"/>
                    <a:gd name="T86" fmla="*/ 75 w 90"/>
                    <a:gd name="T87" fmla="*/ 20 h 149"/>
                    <a:gd name="T88" fmla="*/ 74 w 90"/>
                    <a:gd name="T89" fmla="*/ 19 h 149"/>
                    <a:gd name="T90" fmla="*/ 74 w 90"/>
                    <a:gd name="T91" fmla="*/ 19 h 149"/>
                    <a:gd name="T92" fmla="*/ 80 w 90"/>
                    <a:gd name="T93" fmla="*/ 19 h 149"/>
                    <a:gd name="T94" fmla="*/ 80 w 90"/>
                    <a:gd name="T95" fmla="*/ 18 h 149"/>
                    <a:gd name="T96" fmla="*/ 75 w 90"/>
                    <a:gd name="T97" fmla="*/ 18 h 149"/>
                    <a:gd name="T98" fmla="*/ 76 w 90"/>
                    <a:gd name="T99" fmla="*/ 16 h 149"/>
                    <a:gd name="T100" fmla="*/ 76 w 90"/>
                    <a:gd name="T101" fmla="*/ 16 h 149"/>
                    <a:gd name="T102" fmla="*/ 82 w 90"/>
                    <a:gd name="T103" fmla="*/ 16 h 149"/>
                    <a:gd name="T104" fmla="*/ 77 w 90"/>
                    <a:gd name="T105" fmla="*/ 16 h 149"/>
                    <a:gd name="T106" fmla="*/ 87 w 90"/>
                    <a:gd name="T107" fmla="*/ 7 h 149"/>
                    <a:gd name="T108" fmla="*/ 87 w 90"/>
                    <a:gd name="T109" fmla="*/ 0 h 149"/>
                    <a:gd name="T110" fmla="*/ 87 w 90"/>
                    <a:gd name="T111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90" h="149">
                      <a:moveTo>
                        <a:pt x="2" y="145"/>
                      </a:moveTo>
                      <a:cubicBezTo>
                        <a:pt x="2" y="146"/>
                        <a:pt x="1" y="146"/>
                        <a:pt x="0" y="147"/>
                      </a:cubicBezTo>
                      <a:cubicBezTo>
                        <a:pt x="4" y="149"/>
                        <a:pt x="4" y="149"/>
                        <a:pt x="4" y="149"/>
                      </a:cubicBezTo>
                      <a:cubicBezTo>
                        <a:pt x="4" y="148"/>
                        <a:pt x="5" y="147"/>
                        <a:pt x="5" y="146"/>
                      </a:cubicBezTo>
                      <a:cubicBezTo>
                        <a:pt x="2" y="145"/>
                        <a:pt x="2" y="145"/>
                        <a:pt x="2" y="145"/>
                      </a:cubicBezTo>
                      <a:moveTo>
                        <a:pt x="5" y="141"/>
                      </a:moveTo>
                      <a:cubicBezTo>
                        <a:pt x="4" y="142"/>
                        <a:pt x="4" y="142"/>
                        <a:pt x="3" y="143"/>
                      </a:cubicBezTo>
                      <a:cubicBezTo>
                        <a:pt x="4" y="144"/>
                        <a:pt x="5" y="144"/>
                        <a:pt x="6" y="145"/>
                      </a:cubicBezTo>
                      <a:cubicBezTo>
                        <a:pt x="7" y="142"/>
                        <a:pt x="7" y="142"/>
                        <a:pt x="7" y="142"/>
                      </a:cubicBezTo>
                      <a:cubicBezTo>
                        <a:pt x="5" y="141"/>
                        <a:pt x="5" y="141"/>
                        <a:pt x="5" y="141"/>
                      </a:cubicBezTo>
                      <a:moveTo>
                        <a:pt x="13" y="128"/>
                      </a:moveTo>
                      <a:cubicBezTo>
                        <a:pt x="11" y="130"/>
                        <a:pt x="9" y="133"/>
                        <a:pt x="8" y="136"/>
                      </a:cubicBezTo>
                      <a:cubicBezTo>
                        <a:pt x="10" y="137"/>
                        <a:pt x="10" y="137"/>
                        <a:pt x="10" y="137"/>
                      </a:cubicBezTo>
                      <a:cubicBezTo>
                        <a:pt x="15" y="129"/>
                        <a:pt x="15" y="129"/>
                        <a:pt x="15" y="129"/>
                      </a:cubicBezTo>
                      <a:cubicBezTo>
                        <a:pt x="14" y="129"/>
                        <a:pt x="13" y="128"/>
                        <a:pt x="13" y="128"/>
                      </a:cubicBezTo>
                      <a:moveTo>
                        <a:pt x="12" y="127"/>
                      </a:moveTo>
                      <a:cubicBezTo>
                        <a:pt x="11" y="129"/>
                        <a:pt x="10" y="130"/>
                        <a:pt x="10" y="130"/>
                      </a:cubicBezTo>
                      <a:cubicBezTo>
                        <a:pt x="10" y="130"/>
                        <a:pt x="11" y="129"/>
                        <a:pt x="12" y="127"/>
                      </a:cubicBezTo>
                      <a:cubicBezTo>
                        <a:pt x="12" y="127"/>
                        <a:pt x="12" y="127"/>
                        <a:pt x="12" y="127"/>
                      </a:cubicBezTo>
                      <a:moveTo>
                        <a:pt x="14" y="125"/>
                      </a:moveTo>
                      <a:cubicBezTo>
                        <a:pt x="14" y="126"/>
                        <a:pt x="13" y="127"/>
                        <a:pt x="13" y="127"/>
                      </a:cubicBezTo>
                      <a:cubicBezTo>
                        <a:pt x="15" y="129"/>
                        <a:pt x="15" y="129"/>
                        <a:pt x="15" y="129"/>
                      </a:cubicBezTo>
                      <a:cubicBezTo>
                        <a:pt x="16" y="128"/>
                        <a:pt x="16" y="127"/>
                        <a:pt x="17" y="126"/>
                      </a:cubicBezTo>
                      <a:cubicBezTo>
                        <a:pt x="16" y="126"/>
                        <a:pt x="16" y="126"/>
                        <a:pt x="16" y="126"/>
                      </a:cubicBezTo>
                      <a:cubicBezTo>
                        <a:pt x="16" y="126"/>
                        <a:pt x="16" y="126"/>
                        <a:pt x="16" y="126"/>
                      </a:cubicBezTo>
                      <a:cubicBezTo>
                        <a:pt x="15" y="125"/>
                        <a:pt x="15" y="125"/>
                        <a:pt x="14" y="125"/>
                      </a:cubicBezTo>
                      <a:moveTo>
                        <a:pt x="13" y="124"/>
                      </a:moveTo>
                      <a:cubicBezTo>
                        <a:pt x="13" y="125"/>
                        <a:pt x="13" y="126"/>
                        <a:pt x="12" y="127"/>
                      </a:cubicBezTo>
                      <a:cubicBezTo>
                        <a:pt x="12" y="127"/>
                        <a:pt x="12" y="127"/>
                        <a:pt x="12" y="127"/>
                      </a:cubicBezTo>
                      <a:cubicBezTo>
                        <a:pt x="13" y="126"/>
                        <a:pt x="13" y="125"/>
                        <a:pt x="14" y="125"/>
                      </a:cubicBezTo>
                      <a:cubicBezTo>
                        <a:pt x="14" y="124"/>
                        <a:pt x="14" y="124"/>
                        <a:pt x="13" y="124"/>
                      </a:cubicBezTo>
                      <a:moveTo>
                        <a:pt x="18" y="118"/>
                      </a:moveTo>
                      <a:cubicBezTo>
                        <a:pt x="18" y="119"/>
                        <a:pt x="18" y="120"/>
                        <a:pt x="17" y="120"/>
                      </a:cubicBezTo>
                      <a:cubicBezTo>
                        <a:pt x="18" y="121"/>
                        <a:pt x="19" y="121"/>
                        <a:pt x="20" y="122"/>
                      </a:cubicBezTo>
                      <a:cubicBezTo>
                        <a:pt x="20" y="121"/>
                        <a:pt x="20" y="120"/>
                        <a:pt x="21" y="120"/>
                      </a:cubicBezTo>
                      <a:cubicBezTo>
                        <a:pt x="20" y="119"/>
                        <a:pt x="19" y="119"/>
                        <a:pt x="18" y="118"/>
                      </a:cubicBezTo>
                      <a:moveTo>
                        <a:pt x="17" y="118"/>
                      </a:moveTo>
                      <a:cubicBezTo>
                        <a:pt x="17" y="118"/>
                        <a:pt x="17" y="119"/>
                        <a:pt x="16" y="120"/>
                      </a:cubicBezTo>
                      <a:cubicBezTo>
                        <a:pt x="16" y="120"/>
                        <a:pt x="16" y="120"/>
                        <a:pt x="16" y="120"/>
                      </a:cubicBezTo>
                      <a:cubicBezTo>
                        <a:pt x="17" y="119"/>
                        <a:pt x="17" y="118"/>
                        <a:pt x="18" y="118"/>
                      </a:cubicBezTo>
                      <a:cubicBezTo>
                        <a:pt x="17" y="118"/>
                        <a:pt x="17" y="118"/>
                        <a:pt x="17" y="118"/>
                      </a:cubicBezTo>
                      <a:moveTo>
                        <a:pt x="20" y="116"/>
                      </a:moveTo>
                      <a:cubicBezTo>
                        <a:pt x="19" y="117"/>
                        <a:pt x="19" y="117"/>
                        <a:pt x="19" y="117"/>
                      </a:cubicBezTo>
                      <a:cubicBezTo>
                        <a:pt x="20" y="117"/>
                        <a:pt x="21" y="118"/>
                        <a:pt x="21" y="118"/>
                      </a:cubicBezTo>
                      <a:cubicBezTo>
                        <a:pt x="22" y="118"/>
                        <a:pt x="22" y="118"/>
                        <a:pt x="22" y="118"/>
                      </a:cubicBezTo>
                      <a:cubicBezTo>
                        <a:pt x="21" y="117"/>
                        <a:pt x="20" y="117"/>
                        <a:pt x="20" y="116"/>
                      </a:cubicBezTo>
                      <a:moveTo>
                        <a:pt x="19" y="116"/>
                      </a:moveTo>
                      <a:cubicBezTo>
                        <a:pt x="18" y="116"/>
                        <a:pt x="18" y="116"/>
                        <a:pt x="18" y="116"/>
                      </a:cubicBezTo>
                      <a:cubicBezTo>
                        <a:pt x="18" y="116"/>
                        <a:pt x="18" y="116"/>
                        <a:pt x="18" y="116"/>
                      </a:cubicBezTo>
                      <a:cubicBezTo>
                        <a:pt x="18" y="116"/>
                        <a:pt x="19" y="116"/>
                        <a:pt x="19" y="116"/>
                      </a:cubicBezTo>
                      <a:cubicBezTo>
                        <a:pt x="19" y="116"/>
                        <a:pt x="19" y="116"/>
                        <a:pt x="19" y="116"/>
                      </a:cubicBezTo>
                      <a:moveTo>
                        <a:pt x="20" y="115"/>
                      </a:moveTo>
                      <a:cubicBezTo>
                        <a:pt x="20" y="115"/>
                        <a:pt x="20" y="115"/>
                        <a:pt x="20" y="116"/>
                      </a:cubicBezTo>
                      <a:cubicBezTo>
                        <a:pt x="22" y="117"/>
                        <a:pt x="22" y="117"/>
                        <a:pt x="22" y="117"/>
                      </a:cubicBezTo>
                      <a:cubicBezTo>
                        <a:pt x="22" y="117"/>
                        <a:pt x="23" y="117"/>
                        <a:pt x="23" y="116"/>
                      </a:cubicBezTo>
                      <a:cubicBezTo>
                        <a:pt x="22" y="116"/>
                        <a:pt x="21" y="115"/>
                        <a:pt x="20" y="115"/>
                      </a:cubicBezTo>
                      <a:moveTo>
                        <a:pt x="19" y="114"/>
                      </a:moveTo>
                      <a:cubicBezTo>
                        <a:pt x="19" y="115"/>
                        <a:pt x="19" y="115"/>
                        <a:pt x="19" y="115"/>
                      </a:cubicBezTo>
                      <a:cubicBezTo>
                        <a:pt x="19" y="115"/>
                        <a:pt x="19" y="115"/>
                        <a:pt x="19" y="115"/>
                      </a:cubicBezTo>
                      <a:cubicBezTo>
                        <a:pt x="19" y="115"/>
                        <a:pt x="19" y="115"/>
                        <a:pt x="19" y="114"/>
                      </a:cubicBezTo>
                      <a:cubicBezTo>
                        <a:pt x="19" y="114"/>
                        <a:pt x="19" y="114"/>
                        <a:pt x="19" y="114"/>
                      </a:cubicBezTo>
                      <a:moveTo>
                        <a:pt x="21" y="114"/>
                      </a:moveTo>
                      <a:cubicBezTo>
                        <a:pt x="21" y="114"/>
                        <a:pt x="21" y="114"/>
                        <a:pt x="21" y="115"/>
                      </a:cubicBezTo>
                      <a:cubicBezTo>
                        <a:pt x="21" y="115"/>
                        <a:pt x="22" y="115"/>
                        <a:pt x="23" y="116"/>
                      </a:cubicBezTo>
                      <a:cubicBezTo>
                        <a:pt x="23" y="116"/>
                        <a:pt x="23" y="116"/>
                        <a:pt x="23" y="116"/>
                      </a:cubicBezTo>
                      <a:cubicBezTo>
                        <a:pt x="22" y="115"/>
                        <a:pt x="22" y="115"/>
                        <a:pt x="21" y="114"/>
                      </a:cubicBezTo>
                      <a:moveTo>
                        <a:pt x="20" y="114"/>
                      </a:move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20" y="114"/>
                        <a:pt x="20" y="114"/>
                        <a:pt x="20" y="114"/>
                      </a:cubicBezTo>
                      <a:moveTo>
                        <a:pt x="22" y="112"/>
                      </a:moveTo>
                      <a:cubicBezTo>
                        <a:pt x="22" y="112"/>
                        <a:pt x="22" y="113"/>
                        <a:pt x="22" y="113"/>
                      </a:cubicBezTo>
                      <a:cubicBezTo>
                        <a:pt x="22" y="113"/>
                        <a:pt x="23" y="114"/>
                        <a:pt x="24" y="114"/>
                      </a:cubicBezTo>
                      <a:cubicBezTo>
                        <a:pt x="24" y="114"/>
                        <a:pt x="24" y="114"/>
                        <a:pt x="24" y="113"/>
                      </a:cubicBezTo>
                      <a:cubicBezTo>
                        <a:pt x="24" y="113"/>
                        <a:pt x="23" y="113"/>
                        <a:pt x="22" y="112"/>
                      </a:cubicBezTo>
                      <a:moveTo>
                        <a:pt x="21" y="111"/>
                      </a:moveTo>
                      <a:cubicBezTo>
                        <a:pt x="21" y="112"/>
                        <a:pt x="21" y="112"/>
                        <a:pt x="21" y="112"/>
                      </a:cubicBezTo>
                      <a:cubicBezTo>
                        <a:pt x="21" y="112"/>
                        <a:pt x="21" y="112"/>
                        <a:pt x="21" y="112"/>
                      </a:cubicBezTo>
                      <a:cubicBezTo>
                        <a:pt x="21" y="112"/>
                        <a:pt x="21" y="112"/>
                        <a:pt x="21" y="112"/>
                      </a:cubicBezTo>
                      <a:cubicBezTo>
                        <a:pt x="21" y="112"/>
                        <a:pt x="21" y="111"/>
                        <a:pt x="21" y="111"/>
                      </a:cubicBezTo>
                      <a:moveTo>
                        <a:pt x="28" y="103"/>
                      </a:moveTo>
                      <a:cubicBezTo>
                        <a:pt x="27" y="103"/>
                        <a:pt x="27" y="104"/>
                        <a:pt x="26" y="105"/>
                      </a:cubicBezTo>
                      <a:cubicBezTo>
                        <a:pt x="26" y="106"/>
                        <a:pt x="25" y="107"/>
                        <a:pt x="25" y="107"/>
                      </a:cubicBezTo>
                      <a:cubicBezTo>
                        <a:pt x="26" y="108"/>
                        <a:pt x="26" y="108"/>
                        <a:pt x="27" y="109"/>
                      </a:cubicBezTo>
                      <a:cubicBezTo>
                        <a:pt x="28" y="107"/>
                        <a:pt x="29" y="106"/>
                        <a:pt x="30" y="104"/>
                      </a:cubicBezTo>
                      <a:cubicBezTo>
                        <a:pt x="29" y="104"/>
                        <a:pt x="28" y="103"/>
                        <a:pt x="28" y="103"/>
                      </a:cubicBezTo>
                      <a:moveTo>
                        <a:pt x="26" y="102"/>
                      </a:moveTo>
                      <a:cubicBezTo>
                        <a:pt x="25" y="104"/>
                        <a:pt x="25" y="105"/>
                        <a:pt x="24" y="107"/>
                      </a:cubicBezTo>
                      <a:cubicBezTo>
                        <a:pt x="24" y="107"/>
                        <a:pt x="24" y="107"/>
                        <a:pt x="24" y="107"/>
                      </a:cubicBezTo>
                      <a:cubicBezTo>
                        <a:pt x="25" y="105"/>
                        <a:pt x="26" y="104"/>
                        <a:pt x="27" y="102"/>
                      </a:cubicBezTo>
                      <a:cubicBezTo>
                        <a:pt x="27" y="102"/>
                        <a:pt x="27" y="102"/>
                        <a:pt x="26" y="102"/>
                      </a:cubicBezTo>
                      <a:moveTo>
                        <a:pt x="28" y="101"/>
                      </a:moveTo>
                      <a:cubicBezTo>
                        <a:pt x="28" y="101"/>
                        <a:pt x="28" y="102"/>
                        <a:pt x="28" y="102"/>
                      </a:cubicBezTo>
                      <a:cubicBezTo>
                        <a:pt x="29" y="102"/>
                        <a:pt x="30" y="103"/>
                        <a:pt x="31" y="103"/>
                      </a:cubicBezTo>
                      <a:cubicBezTo>
                        <a:pt x="31" y="103"/>
                        <a:pt x="31" y="103"/>
                        <a:pt x="31" y="103"/>
                      </a:cubicBezTo>
                      <a:cubicBezTo>
                        <a:pt x="30" y="102"/>
                        <a:pt x="29" y="102"/>
                        <a:pt x="28" y="101"/>
                      </a:cubicBezTo>
                      <a:moveTo>
                        <a:pt x="27" y="101"/>
                      </a:move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cubicBezTo>
                        <a:pt x="27" y="101"/>
                        <a:pt x="27" y="101"/>
                        <a:pt x="27" y="101"/>
                      </a:cubicBezTo>
                      <a:moveTo>
                        <a:pt x="31" y="96"/>
                      </a:moveTo>
                      <a:cubicBezTo>
                        <a:pt x="30" y="98"/>
                        <a:pt x="29" y="100"/>
                        <a:pt x="28" y="101"/>
                      </a:cubicBezTo>
                      <a:cubicBezTo>
                        <a:pt x="29" y="102"/>
                        <a:pt x="30" y="102"/>
                        <a:pt x="31" y="103"/>
                      </a:cubicBezTo>
                      <a:cubicBezTo>
                        <a:pt x="32" y="101"/>
                        <a:pt x="33" y="100"/>
                        <a:pt x="34" y="98"/>
                      </a:cubicBezTo>
                      <a:cubicBezTo>
                        <a:pt x="33" y="97"/>
                        <a:pt x="32" y="97"/>
                        <a:pt x="31" y="96"/>
                      </a:cubicBezTo>
                      <a:moveTo>
                        <a:pt x="30" y="96"/>
                      </a:moveTo>
                      <a:cubicBezTo>
                        <a:pt x="29" y="97"/>
                        <a:pt x="28" y="99"/>
                        <a:pt x="27" y="100"/>
                      </a:cubicBezTo>
                      <a:cubicBezTo>
                        <a:pt x="27" y="101"/>
                        <a:pt x="27" y="101"/>
                        <a:pt x="28" y="101"/>
                      </a:cubicBezTo>
                      <a:cubicBezTo>
                        <a:pt x="29" y="99"/>
                        <a:pt x="29" y="97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moveTo>
                        <a:pt x="35" y="89"/>
                      </a:moveTo>
                      <a:cubicBezTo>
                        <a:pt x="33" y="92"/>
                        <a:pt x="32" y="94"/>
                        <a:pt x="31" y="96"/>
                      </a:cubicBezTo>
                      <a:cubicBezTo>
                        <a:pt x="32" y="97"/>
                        <a:pt x="33" y="97"/>
                        <a:pt x="34" y="98"/>
                      </a:cubicBezTo>
                      <a:cubicBezTo>
                        <a:pt x="35" y="96"/>
                        <a:pt x="36" y="93"/>
                        <a:pt x="38" y="91"/>
                      </a:cubicBezTo>
                      <a:cubicBezTo>
                        <a:pt x="37" y="91"/>
                        <a:pt x="36" y="90"/>
                        <a:pt x="35" y="89"/>
                      </a:cubicBezTo>
                      <a:moveTo>
                        <a:pt x="34" y="89"/>
                      </a:moveTo>
                      <a:cubicBezTo>
                        <a:pt x="33" y="91"/>
                        <a:pt x="31" y="93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2" y="93"/>
                        <a:pt x="33" y="91"/>
                        <a:pt x="34" y="89"/>
                      </a:cubicBezTo>
                      <a:cubicBezTo>
                        <a:pt x="34" y="89"/>
                        <a:pt x="34" y="89"/>
                        <a:pt x="34" y="89"/>
                      </a:cubicBezTo>
                      <a:moveTo>
                        <a:pt x="36" y="86"/>
                      </a:moveTo>
                      <a:cubicBezTo>
                        <a:pt x="35" y="86"/>
                        <a:pt x="35" y="87"/>
                        <a:pt x="35" y="87"/>
                      </a:cubicBezTo>
                      <a:cubicBezTo>
                        <a:pt x="36" y="88"/>
                        <a:pt x="38" y="88"/>
                        <a:pt x="39" y="89"/>
                      </a:cubicBezTo>
                      <a:cubicBezTo>
                        <a:pt x="39" y="89"/>
                        <a:pt x="39" y="88"/>
                        <a:pt x="39" y="88"/>
                      </a:cubicBezTo>
                      <a:cubicBezTo>
                        <a:pt x="38" y="87"/>
                        <a:pt x="37" y="87"/>
                        <a:pt x="36" y="86"/>
                      </a:cubicBezTo>
                      <a:moveTo>
                        <a:pt x="40" y="78"/>
                      </a:moveTo>
                      <a:cubicBezTo>
                        <a:pt x="39" y="80"/>
                        <a:pt x="37" y="83"/>
                        <a:pt x="36" y="85"/>
                      </a:cubicBezTo>
                      <a:cubicBezTo>
                        <a:pt x="37" y="86"/>
                        <a:pt x="39" y="87"/>
                        <a:pt x="40" y="87"/>
                      </a:cubicBezTo>
                      <a:cubicBezTo>
                        <a:pt x="41" y="85"/>
                        <a:pt x="43" y="83"/>
                        <a:pt x="44" y="80"/>
                      </a:cubicBezTo>
                      <a:cubicBezTo>
                        <a:pt x="43" y="79"/>
                        <a:pt x="42" y="78"/>
                        <a:pt x="40" y="78"/>
                      </a:cubicBezTo>
                      <a:moveTo>
                        <a:pt x="48" y="64"/>
                      </a:moveTo>
                      <a:cubicBezTo>
                        <a:pt x="47" y="67"/>
                        <a:pt x="45" y="69"/>
                        <a:pt x="44" y="72"/>
                      </a:cubicBezTo>
                      <a:cubicBezTo>
                        <a:pt x="45" y="73"/>
                        <a:pt x="46" y="73"/>
                        <a:pt x="48" y="74"/>
                      </a:cubicBezTo>
                      <a:cubicBezTo>
                        <a:pt x="49" y="72"/>
                        <a:pt x="51" y="69"/>
                        <a:pt x="52" y="66"/>
                      </a:cubicBezTo>
                      <a:cubicBezTo>
                        <a:pt x="48" y="64"/>
                        <a:pt x="48" y="64"/>
                        <a:pt x="48" y="64"/>
                      </a:cubicBezTo>
                      <a:moveTo>
                        <a:pt x="58" y="47"/>
                      </a:moveTo>
                      <a:cubicBezTo>
                        <a:pt x="57" y="49"/>
                        <a:pt x="55" y="52"/>
                        <a:pt x="54" y="54"/>
                      </a:cubicBezTo>
                      <a:cubicBezTo>
                        <a:pt x="55" y="55"/>
                        <a:pt x="57" y="56"/>
                        <a:pt x="58" y="57"/>
                      </a:cubicBezTo>
                      <a:cubicBezTo>
                        <a:pt x="59" y="54"/>
                        <a:pt x="61" y="52"/>
                        <a:pt x="62" y="50"/>
                      </a:cubicBezTo>
                      <a:cubicBezTo>
                        <a:pt x="61" y="49"/>
                        <a:pt x="59" y="48"/>
                        <a:pt x="58" y="47"/>
                      </a:cubicBezTo>
                      <a:moveTo>
                        <a:pt x="60" y="43"/>
                      </a:moveTo>
                      <a:cubicBezTo>
                        <a:pt x="60" y="44"/>
                        <a:pt x="59" y="44"/>
                        <a:pt x="59" y="45"/>
                      </a:cubicBezTo>
                      <a:cubicBezTo>
                        <a:pt x="61" y="46"/>
                        <a:pt x="62" y="46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3" y="45"/>
                        <a:pt x="61" y="44"/>
                        <a:pt x="60" y="43"/>
                      </a:cubicBezTo>
                      <a:moveTo>
                        <a:pt x="63" y="38"/>
                      </a:moveTo>
                      <a:cubicBezTo>
                        <a:pt x="62" y="40"/>
                        <a:pt x="61" y="41"/>
                        <a:pt x="60" y="43"/>
                      </a:cubicBezTo>
                      <a:cubicBezTo>
                        <a:pt x="62" y="44"/>
                        <a:pt x="63" y="44"/>
                        <a:pt x="65" y="45"/>
                      </a:cubicBezTo>
                      <a:cubicBezTo>
                        <a:pt x="65" y="44"/>
                        <a:pt x="66" y="43"/>
                        <a:pt x="66" y="42"/>
                      </a:cubicBezTo>
                      <a:cubicBezTo>
                        <a:pt x="67" y="42"/>
                        <a:pt x="67" y="41"/>
                        <a:pt x="67" y="41"/>
                      </a:cubicBezTo>
                      <a:cubicBezTo>
                        <a:pt x="66" y="40"/>
                        <a:pt x="64" y="39"/>
                        <a:pt x="63" y="38"/>
                      </a:cubicBezTo>
                      <a:moveTo>
                        <a:pt x="64" y="36"/>
                      </a:moveTo>
                      <a:cubicBezTo>
                        <a:pt x="64" y="37"/>
                        <a:pt x="64" y="37"/>
                        <a:pt x="63" y="38"/>
                      </a:cubicBezTo>
                      <a:cubicBezTo>
                        <a:pt x="65" y="39"/>
                        <a:pt x="66" y="39"/>
                        <a:pt x="68" y="40"/>
                      </a:cubicBezTo>
                      <a:cubicBezTo>
                        <a:pt x="68" y="40"/>
                        <a:pt x="68" y="39"/>
                        <a:pt x="68" y="39"/>
                      </a:cubicBezTo>
                      <a:cubicBezTo>
                        <a:pt x="67" y="38"/>
                        <a:pt x="66" y="37"/>
                        <a:pt x="64" y="36"/>
                      </a:cubicBezTo>
                      <a:moveTo>
                        <a:pt x="67" y="31"/>
                      </a:moveTo>
                      <a:cubicBezTo>
                        <a:pt x="67" y="31"/>
                        <a:pt x="67" y="32"/>
                        <a:pt x="66" y="32"/>
                      </a:cubicBezTo>
                      <a:cubicBezTo>
                        <a:pt x="68" y="33"/>
                        <a:pt x="69" y="34"/>
                        <a:pt x="71" y="35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0" y="33"/>
                        <a:pt x="69" y="32"/>
                        <a:pt x="67" y="31"/>
                      </a:cubicBezTo>
                      <a:moveTo>
                        <a:pt x="70" y="26"/>
                      </a:moveTo>
                      <a:cubicBezTo>
                        <a:pt x="69" y="27"/>
                        <a:pt x="69" y="28"/>
                        <a:pt x="69" y="28"/>
                      </a:cubicBezTo>
                      <a:cubicBezTo>
                        <a:pt x="69" y="28"/>
                        <a:pt x="69" y="28"/>
                        <a:pt x="69" y="28"/>
                      </a:cubicBezTo>
                      <a:cubicBezTo>
                        <a:pt x="70" y="29"/>
                        <a:pt x="72" y="30"/>
                        <a:pt x="73" y="31"/>
                      </a:cubicBezTo>
                      <a:cubicBezTo>
                        <a:pt x="73" y="30"/>
                        <a:pt x="74" y="30"/>
                        <a:pt x="74" y="29"/>
                      </a:cubicBezTo>
                      <a:cubicBezTo>
                        <a:pt x="73" y="28"/>
                        <a:pt x="71" y="27"/>
                        <a:pt x="70" y="26"/>
                      </a:cubicBezTo>
                      <a:moveTo>
                        <a:pt x="70" y="25"/>
                      </a:moveTo>
                      <a:cubicBezTo>
                        <a:pt x="70" y="25"/>
                        <a:pt x="70" y="26"/>
                        <a:pt x="70" y="26"/>
                      </a:cubicBezTo>
                      <a:cubicBezTo>
                        <a:pt x="72" y="27"/>
                        <a:pt x="73" y="28"/>
                        <a:pt x="75" y="28"/>
                      </a:cubicBezTo>
                      <a:cubicBezTo>
                        <a:pt x="75" y="28"/>
                        <a:pt x="75" y="28"/>
                        <a:pt x="75" y="28"/>
                      </a:cubicBezTo>
                      <a:cubicBezTo>
                        <a:pt x="73" y="27"/>
                        <a:pt x="72" y="26"/>
                        <a:pt x="70" y="25"/>
                      </a:cubicBezTo>
                      <a:moveTo>
                        <a:pt x="75" y="19"/>
                      </a:moveTo>
                      <a:cubicBezTo>
                        <a:pt x="75" y="19"/>
                        <a:pt x="75" y="19"/>
                        <a:pt x="75" y="20"/>
                      </a:cubicBezTo>
                      <a:cubicBezTo>
                        <a:pt x="76" y="20"/>
                        <a:pt x="77" y="21"/>
                        <a:pt x="79" y="22"/>
                      </a:cubicBezTo>
                      <a:cubicBezTo>
                        <a:pt x="79" y="22"/>
                        <a:pt x="79" y="22"/>
                        <a:pt x="79" y="21"/>
                      </a:cubicBezTo>
                      <a:cubicBezTo>
                        <a:pt x="78" y="21"/>
                        <a:pt x="76" y="20"/>
                        <a:pt x="75" y="19"/>
                      </a:cubicBezTo>
                      <a:moveTo>
                        <a:pt x="74" y="19"/>
                      </a:moveTo>
                      <a:cubicBezTo>
                        <a:pt x="74" y="19"/>
                        <a:pt x="74" y="19"/>
                        <a:pt x="74" y="19"/>
                      </a:cubicBezTo>
                      <a:cubicBezTo>
                        <a:pt x="74" y="19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5" y="19"/>
                      </a:cubicBezTo>
                      <a:cubicBezTo>
                        <a:pt x="75" y="19"/>
                        <a:pt x="75" y="19"/>
                        <a:pt x="74" y="19"/>
                      </a:cubicBezTo>
                      <a:moveTo>
                        <a:pt x="77" y="17"/>
                      </a:moveTo>
                      <a:cubicBezTo>
                        <a:pt x="76" y="17"/>
                        <a:pt x="76" y="18"/>
                        <a:pt x="76" y="19"/>
                      </a:cubicBezTo>
                      <a:cubicBezTo>
                        <a:pt x="77" y="19"/>
                        <a:pt x="78" y="20"/>
                        <a:pt x="79" y="21"/>
                      </a:cubicBezTo>
                      <a:cubicBezTo>
                        <a:pt x="79" y="20"/>
                        <a:pt x="80" y="19"/>
                        <a:pt x="80" y="19"/>
                      </a:cubicBezTo>
                      <a:cubicBezTo>
                        <a:pt x="79" y="18"/>
                        <a:pt x="78" y="17"/>
                        <a:pt x="77" y="17"/>
                      </a:cubicBezTo>
                      <a:moveTo>
                        <a:pt x="77" y="16"/>
                      </a:moveTo>
                      <a:cubicBezTo>
                        <a:pt x="77" y="16"/>
                        <a:pt x="77" y="16"/>
                        <a:pt x="77" y="16"/>
                      </a:cubicBezTo>
                      <a:cubicBezTo>
                        <a:pt x="78" y="17"/>
                        <a:pt x="79" y="18"/>
                        <a:pt x="80" y="18"/>
                      </a:cubicBezTo>
                      <a:cubicBezTo>
                        <a:pt x="81" y="18"/>
                        <a:pt x="81" y="18"/>
                        <a:pt x="81" y="18"/>
                      </a:cubicBezTo>
                      <a:cubicBezTo>
                        <a:pt x="80" y="18"/>
                        <a:pt x="78" y="17"/>
                        <a:pt x="77" y="16"/>
                      </a:cubicBezTo>
                      <a:moveTo>
                        <a:pt x="76" y="16"/>
                      </a:moveTo>
                      <a:cubicBezTo>
                        <a:pt x="76" y="17"/>
                        <a:pt x="75" y="17"/>
                        <a:pt x="75" y="18"/>
                      </a:cubicBezTo>
                      <a:cubicBezTo>
                        <a:pt x="75" y="18"/>
                        <a:pt x="75" y="18"/>
                        <a:pt x="75" y="18"/>
                      </a:cubicBezTo>
                      <a:cubicBezTo>
                        <a:pt x="76" y="18"/>
                        <a:pt x="76" y="17"/>
                        <a:pt x="76" y="16"/>
                      </a:cubicBezTo>
                      <a:cubicBezTo>
                        <a:pt x="76" y="16"/>
                        <a:pt x="76" y="16"/>
                        <a:pt x="76" y="16"/>
                      </a:cubicBezTo>
                      <a:moveTo>
                        <a:pt x="76" y="16"/>
                      </a:moveTo>
                      <a:cubicBezTo>
                        <a:pt x="76" y="16"/>
                        <a:pt x="76" y="16"/>
                        <a:pt x="76" y="16"/>
                      </a:cubicBezTo>
                      <a:cubicBezTo>
                        <a:pt x="76" y="16"/>
                        <a:pt x="76" y="16"/>
                        <a:pt x="76" y="16"/>
                      </a:cubicBezTo>
                      <a:cubicBezTo>
                        <a:pt x="76" y="16"/>
                        <a:pt x="76" y="16"/>
                        <a:pt x="77" y="16"/>
                      </a:cubicBezTo>
                      <a:cubicBezTo>
                        <a:pt x="76" y="16"/>
                        <a:pt x="76" y="16"/>
                        <a:pt x="76" y="16"/>
                      </a:cubicBezTo>
                      <a:moveTo>
                        <a:pt x="78" y="14"/>
                      </a:moveTo>
                      <a:cubicBezTo>
                        <a:pt x="78" y="15"/>
                        <a:pt x="78" y="15"/>
                        <a:pt x="77" y="16"/>
                      </a:cubicBezTo>
                      <a:cubicBezTo>
                        <a:pt x="79" y="17"/>
                        <a:pt x="80" y="17"/>
                        <a:pt x="81" y="18"/>
                      </a:cubicBezTo>
                      <a:cubicBezTo>
                        <a:pt x="81" y="17"/>
                        <a:pt x="81" y="17"/>
                        <a:pt x="82" y="16"/>
                      </a:cubicBezTo>
                      <a:cubicBezTo>
                        <a:pt x="81" y="16"/>
                        <a:pt x="79" y="15"/>
                        <a:pt x="78" y="14"/>
                      </a:cubicBezTo>
                      <a:moveTo>
                        <a:pt x="77" y="14"/>
                      </a:moveTo>
                      <a:cubicBezTo>
                        <a:pt x="77" y="14"/>
                        <a:pt x="77" y="14"/>
                        <a:pt x="76" y="15"/>
                      </a:cubicBezTo>
                      <a:cubicBezTo>
                        <a:pt x="77" y="15"/>
                        <a:pt x="77" y="15"/>
                        <a:pt x="77" y="16"/>
                      </a:cubicBezTo>
                      <a:cubicBezTo>
                        <a:pt x="77" y="15"/>
                        <a:pt x="78" y="14"/>
                        <a:pt x="77" y="14"/>
                      </a:cubicBezTo>
                      <a:moveTo>
                        <a:pt x="85" y="3"/>
                      </a:moveTo>
                      <a:cubicBezTo>
                        <a:pt x="84" y="4"/>
                        <a:pt x="84" y="5"/>
                        <a:pt x="84" y="5"/>
                      </a:cubicBezTo>
                      <a:cubicBezTo>
                        <a:pt x="87" y="7"/>
                        <a:pt x="87" y="7"/>
                        <a:pt x="87" y="7"/>
                      </a:cubicBezTo>
                      <a:cubicBezTo>
                        <a:pt x="87" y="8"/>
                        <a:pt x="87" y="8"/>
                        <a:pt x="87" y="8"/>
                      </a:cubicBezTo>
                      <a:cubicBezTo>
                        <a:pt x="87" y="7"/>
                        <a:pt x="88" y="6"/>
                        <a:pt x="88" y="5"/>
                      </a:cubicBezTo>
                      <a:cubicBezTo>
                        <a:pt x="87" y="4"/>
                        <a:pt x="86" y="4"/>
                        <a:pt x="85" y="3"/>
                      </a:cubicBezTo>
                      <a:moveTo>
                        <a:pt x="87" y="0"/>
                      </a:moveTo>
                      <a:cubicBezTo>
                        <a:pt x="86" y="0"/>
                        <a:pt x="86" y="1"/>
                        <a:pt x="86" y="1"/>
                      </a:cubicBezTo>
                      <a:cubicBezTo>
                        <a:pt x="87" y="2"/>
                        <a:pt x="88" y="3"/>
                        <a:pt x="89" y="3"/>
                      </a:cubicBezTo>
                      <a:cubicBezTo>
                        <a:pt x="90" y="3"/>
                        <a:pt x="90" y="2"/>
                        <a:pt x="90" y="2"/>
                      </a:cubicBezTo>
                      <a:cubicBezTo>
                        <a:pt x="87" y="0"/>
                        <a:pt x="87" y="0"/>
                        <a:pt x="8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691" name="Freeform 10154"/>
                <p:cNvSpPr>
                  <a:spLocks noEditPoints="1"/>
                </p:cNvSpPr>
                <p:nvPr/>
              </p:nvSpPr>
              <p:spPr bwMode="auto">
                <a:xfrm>
                  <a:off x="-2" y="3472"/>
                  <a:ext cx="14" cy="14"/>
                </a:xfrm>
                <a:custGeom>
                  <a:avLst/>
                  <a:gdLst>
                    <a:gd name="T0" fmla="*/ 1 w 6"/>
                    <a:gd name="T1" fmla="*/ 4 h 6"/>
                    <a:gd name="T2" fmla="*/ 0 w 6"/>
                    <a:gd name="T3" fmla="*/ 4 h 6"/>
                    <a:gd name="T4" fmla="*/ 4 w 6"/>
                    <a:gd name="T5" fmla="*/ 6 h 6"/>
                    <a:gd name="T6" fmla="*/ 4 w 6"/>
                    <a:gd name="T7" fmla="*/ 6 h 6"/>
                    <a:gd name="T8" fmla="*/ 1 w 6"/>
                    <a:gd name="T9" fmla="*/ 4 h 6"/>
                    <a:gd name="T10" fmla="*/ 2 w 6"/>
                    <a:gd name="T11" fmla="*/ 0 h 6"/>
                    <a:gd name="T12" fmla="*/ 2 w 6"/>
                    <a:gd name="T13" fmla="*/ 1 h 6"/>
                    <a:gd name="T14" fmla="*/ 5 w 6"/>
                    <a:gd name="T15" fmla="*/ 3 h 6"/>
                    <a:gd name="T16" fmla="*/ 6 w 6"/>
                    <a:gd name="T17" fmla="*/ 2 h 6"/>
                    <a:gd name="T18" fmla="*/ 5 w 6"/>
                    <a:gd name="T19" fmla="*/ 2 h 6"/>
                    <a:gd name="T20" fmla="*/ 2 w 6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6">
                      <a:moveTo>
                        <a:pt x="1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2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5"/>
                        <a:pt x="2" y="4"/>
                        <a:pt x="1" y="4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7" name="Group 10356"/>
              <p:cNvGrpSpPr>
                <a:grpSpLocks/>
              </p:cNvGrpSpPr>
              <p:nvPr/>
            </p:nvGrpSpPr>
            <p:grpSpPr bwMode="auto">
              <a:xfrm>
                <a:off x="-1203325" y="4889500"/>
                <a:ext cx="1343025" cy="1360488"/>
                <a:chOff x="-758" y="3080"/>
                <a:chExt cx="846" cy="857"/>
              </a:xfrm>
              <a:grpFill/>
            </p:grpSpPr>
            <p:sp>
              <p:nvSpPr>
                <p:cNvPr id="292" name="Freeform 10156"/>
                <p:cNvSpPr>
                  <a:spLocks noEditPoints="1"/>
                </p:cNvSpPr>
                <p:nvPr/>
              </p:nvSpPr>
              <p:spPr bwMode="auto">
                <a:xfrm>
                  <a:off x="0" y="3474"/>
                  <a:ext cx="10" cy="12"/>
                </a:xfrm>
                <a:custGeom>
                  <a:avLst/>
                  <a:gdLst>
                    <a:gd name="T0" fmla="*/ 0 w 4"/>
                    <a:gd name="T1" fmla="*/ 2 h 5"/>
                    <a:gd name="T2" fmla="*/ 0 w 4"/>
                    <a:gd name="T3" fmla="*/ 3 h 5"/>
                    <a:gd name="T4" fmla="*/ 3 w 4"/>
                    <a:gd name="T5" fmla="*/ 5 h 5"/>
                    <a:gd name="T6" fmla="*/ 3 w 4"/>
                    <a:gd name="T7" fmla="*/ 4 h 5"/>
                    <a:gd name="T8" fmla="*/ 0 w 4"/>
                    <a:gd name="T9" fmla="*/ 2 h 5"/>
                    <a:gd name="T10" fmla="*/ 1 w 4"/>
                    <a:gd name="T11" fmla="*/ 0 h 5"/>
                    <a:gd name="T12" fmla="*/ 0 w 4"/>
                    <a:gd name="T13" fmla="*/ 1 h 5"/>
                    <a:gd name="T14" fmla="*/ 4 w 4"/>
                    <a:gd name="T15" fmla="*/ 3 h 5"/>
                    <a:gd name="T16" fmla="*/ 4 w 4"/>
                    <a:gd name="T17" fmla="*/ 2 h 5"/>
                    <a:gd name="T18" fmla="*/ 1 w 4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0" y="2"/>
                      </a:move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1" y="3"/>
                        <a:pt x="2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1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2"/>
                        <a:pt x="2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3" name="Freeform 10157"/>
                <p:cNvSpPr>
                  <a:spLocks/>
                </p:cNvSpPr>
                <p:nvPr/>
              </p:nvSpPr>
              <p:spPr bwMode="auto">
                <a:xfrm>
                  <a:off x="0" y="3476"/>
                  <a:ext cx="10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1 h 3"/>
                    <a:gd name="T4" fmla="*/ 3 w 4"/>
                    <a:gd name="T5" fmla="*/ 3 h 3"/>
                    <a:gd name="T6" fmla="*/ 4 w 4"/>
                    <a:gd name="T7" fmla="*/ 2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4" name="Freeform 10158"/>
                <p:cNvSpPr>
                  <a:spLocks noEditPoints="1"/>
                </p:cNvSpPr>
                <p:nvPr/>
              </p:nvSpPr>
              <p:spPr bwMode="auto">
                <a:xfrm>
                  <a:off x="55" y="3472"/>
                  <a:ext cx="21" cy="21"/>
                </a:xfrm>
                <a:custGeom>
                  <a:avLst/>
                  <a:gdLst>
                    <a:gd name="T0" fmla="*/ 5 w 9"/>
                    <a:gd name="T1" fmla="*/ 8 h 9"/>
                    <a:gd name="T2" fmla="*/ 7 w 9"/>
                    <a:gd name="T3" fmla="*/ 7 h 9"/>
                    <a:gd name="T4" fmla="*/ 6 w 9"/>
                    <a:gd name="T5" fmla="*/ 6 h 9"/>
                    <a:gd name="T6" fmla="*/ 7 w 9"/>
                    <a:gd name="T7" fmla="*/ 7 h 9"/>
                    <a:gd name="T8" fmla="*/ 6 w 9"/>
                    <a:gd name="T9" fmla="*/ 6 h 9"/>
                    <a:gd name="T10" fmla="*/ 4 w 9"/>
                    <a:gd name="T11" fmla="*/ 7 h 9"/>
                    <a:gd name="T12" fmla="*/ 5 w 9"/>
                    <a:gd name="T13" fmla="*/ 6 h 9"/>
                    <a:gd name="T14" fmla="*/ 5 w 9"/>
                    <a:gd name="T15" fmla="*/ 6 h 9"/>
                    <a:gd name="T16" fmla="*/ 5 w 9"/>
                    <a:gd name="T17" fmla="*/ 5 h 9"/>
                    <a:gd name="T18" fmla="*/ 6 w 9"/>
                    <a:gd name="T19" fmla="*/ 5 h 9"/>
                    <a:gd name="T20" fmla="*/ 8 w 9"/>
                    <a:gd name="T21" fmla="*/ 6 h 9"/>
                    <a:gd name="T22" fmla="*/ 5 w 9"/>
                    <a:gd name="T23" fmla="*/ 5 h 9"/>
                    <a:gd name="T24" fmla="*/ 5 w 9"/>
                    <a:gd name="T25" fmla="*/ 5 h 9"/>
                    <a:gd name="T26" fmla="*/ 6 w 9"/>
                    <a:gd name="T27" fmla="*/ 5 h 9"/>
                    <a:gd name="T28" fmla="*/ 2 w 9"/>
                    <a:gd name="T29" fmla="*/ 4 h 9"/>
                    <a:gd name="T30" fmla="*/ 2 w 9"/>
                    <a:gd name="T31" fmla="*/ 7 h 9"/>
                    <a:gd name="T32" fmla="*/ 2 w 9"/>
                    <a:gd name="T33" fmla="*/ 6 h 9"/>
                    <a:gd name="T34" fmla="*/ 3 w 9"/>
                    <a:gd name="T35" fmla="*/ 7 h 9"/>
                    <a:gd name="T36" fmla="*/ 2 w 9"/>
                    <a:gd name="T37" fmla="*/ 4 h 9"/>
                    <a:gd name="T38" fmla="*/ 2 w 9"/>
                    <a:gd name="T39" fmla="*/ 3 h 9"/>
                    <a:gd name="T40" fmla="*/ 5 w 9"/>
                    <a:gd name="T41" fmla="*/ 5 h 9"/>
                    <a:gd name="T42" fmla="*/ 2 w 9"/>
                    <a:gd name="T43" fmla="*/ 3 h 9"/>
                    <a:gd name="T44" fmla="*/ 4 w 9"/>
                    <a:gd name="T45" fmla="*/ 1 h 9"/>
                    <a:gd name="T46" fmla="*/ 4 w 9"/>
                    <a:gd name="T47" fmla="*/ 1 h 9"/>
                    <a:gd name="T48" fmla="*/ 3 w 9"/>
                    <a:gd name="T49" fmla="*/ 2 h 9"/>
                    <a:gd name="T50" fmla="*/ 4 w 9"/>
                    <a:gd name="T51" fmla="*/ 3 h 9"/>
                    <a:gd name="T52" fmla="*/ 5 w 9"/>
                    <a:gd name="T53" fmla="*/ 3 h 9"/>
                    <a:gd name="T54" fmla="*/ 5 w 9"/>
                    <a:gd name="T55" fmla="*/ 2 h 9"/>
                    <a:gd name="T56" fmla="*/ 5 w 9"/>
                    <a:gd name="T57" fmla="*/ 2 h 9"/>
                    <a:gd name="T58" fmla="*/ 5 w 9"/>
                    <a:gd name="T59" fmla="*/ 2 h 9"/>
                    <a:gd name="T60" fmla="*/ 7 w 9"/>
                    <a:gd name="T61" fmla="*/ 3 h 9"/>
                    <a:gd name="T62" fmla="*/ 4 w 9"/>
                    <a:gd name="T63" fmla="*/ 3 h 9"/>
                    <a:gd name="T64" fmla="*/ 6 w 9"/>
                    <a:gd name="T65" fmla="*/ 3 h 9"/>
                    <a:gd name="T66" fmla="*/ 6 w 9"/>
                    <a:gd name="T67" fmla="*/ 5 h 9"/>
                    <a:gd name="T68" fmla="*/ 7 w 9"/>
                    <a:gd name="T69" fmla="*/ 3 h 9"/>
                    <a:gd name="T70" fmla="*/ 7 w 9"/>
                    <a:gd name="T71" fmla="*/ 3 h 9"/>
                    <a:gd name="T72" fmla="*/ 7 w 9"/>
                    <a:gd name="T73" fmla="*/ 3 h 9"/>
                    <a:gd name="T74" fmla="*/ 6 w 9"/>
                    <a:gd name="T75" fmla="*/ 5 h 9"/>
                    <a:gd name="T76" fmla="*/ 8 w 9"/>
                    <a:gd name="T77" fmla="*/ 6 h 9"/>
                    <a:gd name="T78" fmla="*/ 9 w 9"/>
                    <a:gd name="T79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" h="9">
                      <a:moveTo>
                        <a:pt x="5" y="6"/>
                      </a:move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6" y="8"/>
                        <a:pt x="6" y="9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5" y="6"/>
                      </a:cubicBezTo>
                      <a:moveTo>
                        <a:pt x="6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moveTo>
                        <a:pt x="5" y="5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5" y="8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moveTo>
                        <a:pt x="6" y="5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6"/>
                        <a:pt x="7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5"/>
                        <a:pt x="6" y="5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5"/>
                      </a:cubicBezTo>
                      <a:moveTo>
                        <a:pt x="2" y="4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6"/>
                        <a:pt x="2" y="7"/>
                        <a:pt x="2" y="7"/>
                      </a:cubicBezTo>
                      <a:cubicBezTo>
                        <a:pt x="2" y="7"/>
                        <a:pt x="2" y="6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4" y="6"/>
                        <a:pt x="4" y="6"/>
                        <a:pt x="4" y="5"/>
                      </a:cubicBezTo>
                      <a:cubicBezTo>
                        <a:pt x="4" y="5"/>
                        <a:pt x="3" y="4"/>
                        <a:pt x="2" y="4"/>
                      </a:cubicBezTo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4"/>
                        <a:pt x="4" y="4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4" y="4"/>
                        <a:pt x="3" y="3"/>
                        <a:pt x="2" y="3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2"/>
                      </a:cubicBezTo>
                      <a:cubicBezTo>
                        <a:pt x="6" y="2"/>
                        <a:pt x="6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5" y="3"/>
                        <a:pt x="4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6" y="3"/>
                        <a:pt x="6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4"/>
                        <a:pt x="6" y="4"/>
                        <a:pt x="6" y="5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7" y="5"/>
                      </a:cubicBezTo>
                      <a:cubicBezTo>
                        <a:pt x="7" y="5"/>
                        <a:pt x="7" y="5"/>
                        <a:pt x="8" y="6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3"/>
                      </a:cubicBezTo>
                      <a:cubicBezTo>
                        <a:pt x="4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5" name="Freeform 10159"/>
                <p:cNvSpPr>
                  <a:spLocks noEditPoints="1"/>
                </p:cNvSpPr>
                <p:nvPr/>
              </p:nvSpPr>
              <p:spPr bwMode="auto">
                <a:xfrm>
                  <a:off x="59" y="3476"/>
                  <a:ext cx="15" cy="12"/>
                </a:xfrm>
                <a:custGeom>
                  <a:avLst/>
                  <a:gdLst>
                    <a:gd name="T0" fmla="*/ 3 w 6"/>
                    <a:gd name="T1" fmla="*/ 4 h 5"/>
                    <a:gd name="T2" fmla="*/ 3 w 6"/>
                    <a:gd name="T3" fmla="*/ 4 h 5"/>
                    <a:gd name="T4" fmla="*/ 5 w 6"/>
                    <a:gd name="T5" fmla="*/ 5 h 5"/>
                    <a:gd name="T6" fmla="*/ 5 w 6"/>
                    <a:gd name="T7" fmla="*/ 5 h 5"/>
                    <a:gd name="T8" fmla="*/ 3 w 6"/>
                    <a:gd name="T9" fmla="*/ 4 h 5"/>
                    <a:gd name="T10" fmla="*/ 3 w 6"/>
                    <a:gd name="T11" fmla="*/ 4 h 5"/>
                    <a:gd name="T12" fmla="*/ 3 w 6"/>
                    <a:gd name="T13" fmla="*/ 4 h 5"/>
                    <a:gd name="T14" fmla="*/ 3 w 6"/>
                    <a:gd name="T15" fmla="*/ 4 h 5"/>
                    <a:gd name="T16" fmla="*/ 3 w 6"/>
                    <a:gd name="T17" fmla="*/ 4 h 5"/>
                    <a:gd name="T18" fmla="*/ 4 w 6"/>
                    <a:gd name="T19" fmla="*/ 3 h 5"/>
                    <a:gd name="T20" fmla="*/ 4 w 6"/>
                    <a:gd name="T21" fmla="*/ 4 h 5"/>
                    <a:gd name="T22" fmla="*/ 5 w 6"/>
                    <a:gd name="T23" fmla="*/ 5 h 5"/>
                    <a:gd name="T24" fmla="*/ 5 w 6"/>
                    <a:gd name="T25" fmla="*/ 5 h 5"/>
                    <a:gd name="T26" fmla="*/ 6 w 6"/>
                    <a:gd name="T27" fmla="*/ 4 h 5"/>
                    <a:gd name="T28" fmla="*/ 4 w 6"/>
                    <a:gd name="T29" fmla="*/ 3 h 5"/>
                    <a:gd name="T30" fmla="*/ 3 w 6"/>
                    <a:gd name="T31" fmla="*/ 3 h 5"/>
                    <a:gd name="T32" fmla="*/ 3 w 6"/>
                    <a:gd name="T33" fmla="*/ 3 h 5"/>
                    <a:gd name="T34" fmla="*/ 4 w 6"/>
                    <a:gd name="T35" fmla="*/ 4 h 5"/>
                    <a:gd name="T36" fmla="*/ 4 w 6"/>
                    <a:gd name="T37" fmla="*/ 3 h 5"/>
                    <a:gd name="T38" fmla="*/ 3 w 6"/>
                    <a:gd name="T39" fmla="*/ 3 h 5"/>
                    <a:gd name="T40" fmla="*/ 3 w 6"/>
                    <a:gd name="T41" fmla="*/ 3 h 5"/>
                    <a:gd name="T42" fmla="*/ 4 w 6"/>
                    <a:gd name="T43" fmla="*/ 3 h 5"/>
                    <a:gd name="T44" fmla="*/ 4 w 6"/>
                    <a:gd name="T45" fmla="*/ 3 h 5"/>
                    <a:gd name="T46" fmla="*/ 6 w 6"/>
                    <a:gd name="T47" fmla="*/ 4 h 5"/>
                    <a:gd name="T48" fmla="*/ 6 w 6"/>
                    <a:gd name="T49" fmla="*/ 4 h 5"/>
                    <a:gd name="T50" fmla="*/ 5 w 6"/>
                    <a:gd name="T51" fmla="*/ 3 h 5"/>
                    <a:gd name="T52" fmla="*/ 4 w 6"/>
                    <a:gd name="T53" fmla="*/ 3 h 5"/>
                    <a:gd name="T54" fmla="*/ 3 w 6"/>
                    <a:gd name="T55" fmla="*/ 2 h 5"/>
                    <a:gd name="T56" fmla="*/ 3 w 6"/>
                    <a:gd name="T57" fmla="*/ 3 h 5"/>
                    <a:gd name="T58" fmla="*/ 4 w 6"/>
                    <a:gd name="T59" fmla="*/ 3 h 5"/>
                    <a:gd name="T60" fmla="*/ 4 w 6"/>
                    <a:gd name="T61" fmla="*/ 3 h 5"/>
                    <a:gd name="T62" fmla="*/ 3 w 6"/>
                    <a:gd name="T63" fmla="*/ 2 h 5"/>
                    <a:gd name="T64" fmla="*/ 0 w 6"/>
                    <a:gd name="T65" fmla="*/ 2 h 5"/>
                    <a:gd name="T66" fmla="*/ 0 w 6"/>
                    <a:gd name="T67" fmla="*/ 2 h 5"/>
                    <a:gd name="T68" fmla="*/ 2 w 6"/>
                    <a:gd name="T69" fmla="*/ 3 h 5"/>
                    <a:gd name="T70" fmla="*/ 3 w 6"/>
                    <a:gd name="T71" fmla="*/ 3 h 5"/>
                    <a:gd name="T72" fmla="*/ 0 w 6"/>
                    <a:gd name="T73" fmla="*/ 2 h 5"/>
                    <a:gd name="T74" fmla="*/ 1 w 6"/>
                    <a:gd name="T75" fmla="*/ 0 h 5"/>
                    <a:gd name="T76" fmla="*/ 0 w 6"/>
                    <a:gd name="T77" fmla="*/ 1 h 5"/>
                    <a:gd name="T78" fmla="*/ 3 w 6"/>
                    <a:gd name="T79" fmla="*/ 2 h 5"/>
                    <a:gd name="T80" fmla="*/ 3 w 6"/>
                    <a:gd name="T81" fmla="*/ 2 h 5"/>
                    <a:gd name="T82" fmla="*/ 2 w 6"/>
                    <a:gd name="T83" fmla="*/ 1 h 5"/>
                    <a:gd name="T84" fmla="*/ 2 w 6"/>
                    <a:gd name="T85" fmla="*/ 2 h 5"/>
                    <a:gd name="T86" fmla="*/ 2 w 6"/>
                    <a:gd name="T87" fmla="*/ 2 h 5"/>
                    <a:gd name="T88" fmla="*/ 2 w 6"/>
                    <a:gd name="T89" fmla="*/ 1 h 5"/>
                    <a:gd name="T90" fmla="*/ 1 w 6"/>
                    <a:gd name="T9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" h="5">
                      <a:moveTo>
                        <a:pt x="3" y="4"/>
                      </a:move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4" y="4"/>
                        <a:pt x="3" y="4"/>
                      </a:cubicBezTo>
                      <a:moveTo>
                        <a:pt x="3" y="4"/>
                      </a:move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moveTo>
                        <a:pt x="4" y="3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4" y="4"/>
                        <a:pt x="4" y="3"/>
                      </a:cubicBezTo>
                      <a:moveTo>
                        <a:pt x="3" y="3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3" y="2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3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2" y="2"/>
                        <a:pt x="1" y="2"/>
                        <a:pt x="0" y="2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2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6" name="Freeform 10160"/>
                <p:cNvSpPr>
                  <a:spLocks noEditPoints="1"/>
                </p:cNvSpPr>
                <p:nvPr/>
              </p:nvSpPr>
              <p:spPr bwMode="auto">
                <a:xfrm>
                  <a:off x="-189" y="3472"/>
                  <a:ext cx="222" cy="306"/>
                </a:xfrm>
                <a:custGeom>
                  <a:avLst/>
                  <a:gdLst>
                    <a:gd name="T0" fmla="*/ 0 w 94"/>
                    <a:gd name="T1" fmla="*/ 130 h 130"/>
                    <a:gd name="T2" fmla="*/ 2 w 94"/>
                    <a:gd name="T3" fmla="*/ 126 h 130"/>
                    <a:gd name="T4" fmla="*/ 3 w 94"/>
                    <a:gd name="T5" fmla="*/ 126 h 130"/>
                    <a:gd name="T6" fmla="*/ 7 w 94"/>
                    <a:gd name="T7" fmla="*/ 118 h 130"/>
                    <a:gd name="T8" fmla="*/ 10 w 94"/>
                    <a:gd name="T9" fmla="*/ 113 h 130"/>
                    <a:gd name="T10" fmla="*/ 16 w 94"/>
                    <a:gd name="T11" fmla="*/ 105 h 130"/>
                    <a:gd name="T12" fmla="*/ 21 w 94"/>
                    <a:gd name="T13" fmla="*/ 95 h 130"/>
                    <a:gd name="T14" fmla="*/ 25 w 94"/>
                    <a:gd name="T15" fmla="*/ 88 h 130"/>
                    <a:gd name="T16" fmla="*/ 27 w 94"/>
                    <a:gd name="T17" fmla="*/ 84 h 130"/>
                    <a:gd name="T18" fmla="*/ 28 w 94"/>
                    <a:gd name="T19" fmla="*/ 84 h 130"/>
                    <a:gd name="T20" fmla="*/ 30 w 94"/>
                    <a:gd name="T21" fmla="*/ 79 h 130"/>
                    <a:gd name="T22" fmla="*/ 30 w 94"/>
                    <a:gd name="T23" fmla="*/ 79 h 130"/>
                    <a:gd name="T24" fmla="*/ 32 w 94"/>
                    <a:gd name="T25" fmla="*/ 78 h 130"/>
                    <a:gd name="T26" fmla="*/ 36 w 94"/>
                    <a:gd name="T27" fmla="*/ 70 h 130"/>
                    <a:gd name="T28" fmla="*/ 36 w 94"/>
                    <a:gd name="T29" fmla="*/ 70 h 130"/>
                    <a:gd name="T30" fmla="*/ 36 w 94"/>
                    <a:gd name="T31" fmla="*/ 70 h 130"/>
                    <a:gd name="T32" fmla="*/ 36 w 94"/>
                    <a:gd name="T33" fmla="*/ 69 h 130"/>
                    <a:gd name="T34" fmla="*/ 38 w 94"/>
                    <a:gd name="T35" fmla="*/ 68 h 130"/>
                    <a:gd name="T36" fmla="*/ 41 w 94"/>
                    <a:gd name="T37" fmla="*/ 60 h 130"/>
                    <a:gd name="T38" fmla="*/ 42 w 94"/>
                    <a:gd name="T39" fmla="*/ 61 h 130"/>
                    <a:gd name="T40" fmla="*/ 41 w 94"/>
                    <a:gd name="T41" fmla="*/ 60 h 130"/>
                    <a:gd name="T42" fmla="*/ 42 w 94"/>
                    <a:gd name="T43" fmla="*/ 59 h 130"/>
                    <a:gd name="T44" fmla="*/ 44 w 94"/>
                    <a:gd name="T45" fmla="*/ 57 h 130"/>
                    <a:gd name="T46" fmla="*/ 44 w 94"/>
                    <a:gd name="T47" fmla="*/ 56 h 130"/>
                    <a:gd name="T48" fmla="*/ 44 w 94"/>
                    <a:gd name="T49" fmla="*/ 57 h 130"/>
                    <a:gd name="T50" fmla="*/ 45 w 94"/>
                    <a:gd name="T51" fmla="*/ 55 h 130"/>
                    <a:gd name="T52" fmla="*/ 50 w 94"/>
                    <a:gd name="T53" fmla="*/ 46 h 130"/>
                    <a:gd name="T54" fmla="*/ 52 w 94"/>
                    <a:gd name="T55" fmla="*/ 44 h 130"/>
                    <a:gd name="T56" fmla="*/ 55 w 94"/>
                    <a:gd name="T57" fmla="*/ 37 h 130"/>
                    <a:gd name="T58" fmla="*/ 55 w 94"/>
                    <a:gd name="T59" fmla="*/ 38 h 130"/>
                    <a:gd name="T60" fmla="*/ 55 w 94"/>
                    <a:gd name="T61" fmla="*/ 37 h 130"/>
                    <a:gd name="T62" fmla="*/ 55 w 94"/>
                    <a:gd name="T63" fmla="*/ 37 h 130"/>
                    <a:gd name="T64" fmla="*/ 56 w 94"/>
                    <a:gd name="T65" fmla="*/ 37 h 130"/>
                    <a:gd name="T66" fmla="*/ 57 w 94"/>
                    <a:gd name="T67" fmla="*/ 33 h 130"/>
                    <a:gd name="T68" fmla="*/ 58 w 94"/>
                    <a:gd name="T69" fmla="*/ 34 h 130"/>
                    <a:gd name="T70" fmla="*/ 57 w 94"/>
                    <a:gd name="T71" fmla="*/ 33 h 130"/>
                    <a:gd name="T72" fmla="*/ 59 w 94"/>
                    <a:gd name="T73" fmla="*/ 30 h 130"/>
                    <a:gd name="T74" fmla="*/ 60 w 94"/>
                    <a:gd name="T75" fmla="*/ 31 h 130"/>
                    <a:gd name="T76" fmla="*/ 63 w 94"/>
                    <a:gd name="T77" fmla="*/ 24 h 130"/>
                    <a:gd name="T78" fmla="*/ 63 w 94"/>
                    <a:gd name="T79" fmla="*/ 25 h 130"/>
                    <a:gd name="T80" fmla="*/ 63 w 94"/>
                    <a:gd name="T81" fmla="*/ 24 h 130"/>
                    <a:gd name="T82" fmla="*/ 64 w 94"/>
                    <a:gd name="T83" fmla="*/ 22 h 130"/>
                    <a:gd name="T84" fmla="*/ 65 w 94"/>
                    <a:gd name="T85" fmla="*/ 22 h 130"/>
                    <a:gd name="T86" fmla="*/ 65 w 94"/>
                    <a:gd name="T87" fmla="*/ 21 h 130"/>
                    <a:gd name="T88" fmla="*/ 65 w 94"/>
                    <a:gd name="T89" fmla="*/ 21 h 130"/>
                    <a:gd name="T90" fmla="*/ 65 w 94"/>
                    <a:gd name="T91" fmla="*/ 20 h 130"/>
                    <a:gd name="T92" fmla="*/ 69 w 94"/>
                    <a:gd name="T93" fmla="*/ 13 h 130"/>
                    <a:gd name="T94" fmla="*/ 70 w 94"/>
                    <a:gd name="T95" fmla="*/ 13 h 130"/>
                    <a:gd name="T96" fmla="*/ 76 w 94"/>
                    <a:gd name="T97" fmla="*/ 3 h 130"/>
                    <a:gd name="T98" fmla="*/ 70 w 94"/>
                    <a:gd name="T99" fmla="*/ 13 h 130"/>
                    <a:gd name="T100" fmla="*/ 91 w 94"/>
                    <a:gd name="T101" fmla="*/ 0 h 130"/>
                    <a:gd name="T102" fmla="*/ 91 w 94"/>
                    <a:gd name="T103" fmla="*/ 6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4" h="130">
                      <a:moveTo>
                        <a:pt x="1" y="128"/>
                      </a:moveTo>
                      <a:cubicBezTo>
                        <a:pt x="1" y="128"/>
                        <a:pt x="1" y="129"/>
                        <a:pt x="0" y="130"/>
                      </a:cubicBezTo>
                      <a:cubicBezTo>
                        <a:pt x="0" y="130"/>
                        <a:pt x="0" y="130"/>
                        <a:pt x="0" y="130"/>
                      </a:cubicBezTo>
                      <a:cubicBezTo>
                        <a:pt x="2" y="128"/>
                        <a:pt x="2" y="128"/>
                        <a:pt x="2" y="128"/>
                      </a:cubicBezTo>
                      <a:cubicBezTo>
                        <a:pt x="1" y="128"/>
                        <a:pt x="1" y="128"/>
                        <a:pt x="1" y="128"/>
                      </a:cubicBezTo>
                      <a:moveTo>
                        <a:pt x="2" y="126"/>
                      </a:moveTo>
                      <a:cubicBezTo>
                        <a:pt x="2" y="126"/>
                        <a:pt x="2" y="126"/>
                        <a:pt x="2" y="127"/>
                      </a:cubicBezTo>
                      <a:cubicBezTo>
                        <a:pt x="2" y="127"/>
                        <a:pt x="2" y="127"/>
                        <a:pt x="2" y="127"/>
                      </a:cubicBezTo>
                      <a:cubicBezTo>
                        <a:pt x="3" y="126"/>
                        <a:pt x="3" y="126"/>
                        <a:pt x="3" y="126"/>
                      </a:cubicBezTo>
                      <a:cubicBezTo>
                        <a:pt x="3" y="126"/>
                        <a:pt x="2" y="126"/>
                        <a:pt x="2" y="126"/>
                      </a:cubicBezTo>
                      <a:moveTo>
                        <a:pt x="10" y="113"/>
                      </a:moveTo>
                      <a:cubicBezTo>
                        <a:pt x="9" y="114"/>
                        <a:pt x="8" y="116"/>
                        <a:pt x="7" y="118"/>
                      </a:cubicBezTo>
                      <a:cubicBezTo>
                        <a:pt x="7" y="118"/>
                        <a:pt x="7" y="118"/>
                        <a:pt x="7" y="119"/>
                      </a:cubicBezTo>
                      <a:cubicBezTo>
                        <a:pt x="11" y="113"/>
                        <a:pt x="11" y="113"/>
                        <a:pt x="11" y="113"/>
                      </a:cubicBezTo>
                      <a:cubicBezTo>
                        <a:pt x="11" y="113"/>
                        <a:pt x="10" y="113"/>
                        <a:pt x="10" y="113"/>
                      </a:cubicBezTo>
                      <a:moveTo>
                        <a:pt x="21" y="95"/>
                      </a:moveTo>
                      <a:cubicBezTo>
                        <a:pt x="19" y="98"/>
                        <a:pt x="17" y="101"/>
                        <a:pt x="15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18" y="101"/>
                        <a:pt x="18" y="101"/>
                        <a:pt x="18" y="101"/>
                      </a:cubicBezTo>
                      <a:cubicBezTo>
                        <a:pt x="19" y="99"/>
                        <a:pt x="20" y="97"/>
                        <a:pt x="21" y="95"/>
                      </a:cubicBezTo>
                      <a:cubicBezTo>
                        <a:pt x="21" y="95"/>
                        <a:pt x="21" y="95"/>
                        <a:pt x="21" y="95"/>
                      </a:cubicBezTo>
                      <a:moveTo>
                        <a:pt x="26" y="86"/>
                      </a:moveTo>
                      <a:cubicBezTo>
                        <a:pt x="26" y="86"/>
                        <a:pt x="25" y="87"/>
                        <a:pt x="25" y="88"/>
                      </a:cubicBezTo>
                      <a:cubicBezTo>
                        <a:pt x="25" y="88"/>
                        <a:pt x="25" y="88"/>
                        <a:pt x="25" y="88"/>
                      </a:cubicBezTo>
                      <a:cubicBezTo>
                        <a:pt x="26" y="88"/>
                        <a:pt x="26" y="87"/>
                        <a:pt x="27" y="86"/>
                      </a:cubicBezTo>
                      <a:cubicBezTo>
                        <a:pt x="27" y="86"/>
                        <a:pt x="26" y="86"/>
                        <a:pt x="26" y="86"/>
                      </a:cubicBezTo>
                      <a:moveTo>
                        <a:pt x="27" y="84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5"/>
                        <a:pt x="28" y="85"/>
                      </a:cubicBezTo>
                      <a:cubicBezTo>
                        <a:pt x="28" y="84"/>
                        <a:pt x="28" y="84"/>
                        <a:pt x="28" y="84"/>
                      </a:cubicBezTo>
                      <a:cubicBezTo>
                        <a:pt x="28" y="84"/>
                        <a:pt x="28" y="84"/>
                        <a:pt x="27" y="84"/>
                      </a:cubicBezTo>
                      <a:moveTo>
                        <a:pt x="30" y="79"/>
                      </a:moveTo>
                      <a:cubicBezTo>
                        <a:pt x="30" y="79"/>
                        <a:pt x="30" y="79"/>
                        <a:pt x="30" y="79"/>
                      </a:cubicBezTo>
                      <a:cubicBezTo>
                        <a:pt x="30" y="80"/>
                        <a:pt x="30" y="80"/>
                        <a:pt x="30" y="80"/>
                      </a:cubicBezTo>
                      <a:cubicBezTo>
                        <a:pt x="31" y="80"/>
                        <a:pt x="31" y="79"/>
                        <a:pt x="31" y="79"/>
                      </a:cubicBezTo>
                      <a:cubicBezTo>
                        <a:pt x="31" y="79"/>
                        <a:pt x="30" y="79"/>
                        <a:pt x="30" y="79"/>
                      </a:cubicBezTo>
                      <a:moveTo>
                        <a:pt x="34" y="73"/>
                      </a:moveTo>
                      <a:cubicBezTo>
                        <a:pt x="33" y="75"/>
                        <a:pt x="32" y="76"/>
                        <a:pt x="31" y="77"/>
                      </a:cubicBezTo>
                      <a:cubicBezTo>
                        <a:pt x="31" y="77"/>
                        <a:pt x="32" y="77"/>
                        <a:pt x="32" y="78"/>
                      </a:cubicBezTo>
                      <a:cubicBezTo>
                        <a:pt x="33" y="76"/>
                        <a:pt x="33" y="75"/>
                        <a:pt x="34" y="74"/>
                      </a:cubicBezTo>
                      <a:cubicBezTo>
                        <a:pt x="34" y="74"/>
                        <a:pt x="34" y="73"/>
                        <a:pt x="34" y="73"/>
                      </a:cubicBezTo>
                      <a:moveTo>
                        <a:pt x="36" y="70"/>
                      </a:moveTo>
                      <a:cubicBezTo>
                        <a:pt x="35" y="70"/>
                        <a:pt x="35" y="71"/>
                        <a:pt x="35" y="71"/>
                      </a:cubicBezTo>
                      <a:cubicBezTo>
                        <a:pt x="35" y="71"/>
                        <a:pt x="35" y="71"/>
                        <a:pt x="35" y="71"/>
                      </a:cubicBezTo>
                      <a:cubicBezTo>
                        <a:pt x="36" y="71"/>
                        <a:pt x="36" y="71"/>
                        <a:pt x="36" y="70"/>
                      </a:cubicBezTo>
                      <a:cubicBezTo>
                        <a:pt x="36" y="70"/>
                        <a:pt x="36" y="70"/>
                        <a:pt x="36" y="70"/>
                      </a:cubicBezTo>
                      <a:moveTo>
                        <a:pt x="36" y="69"/>
                      </a:moveTo>
                      <a:cubicBezTo>
                        <a:pt x="36" y="70"/>
                        <a:pt x="36" y="70"/>
                        <a:pt x="36" y="70"/>
                      </a:cubicBezTo>
                      <a:cubicBezTo>
                        <a:pt x="36" y="70"/>
                        <a:pt x="36" y="70"/>
                        <a:pt x="36" y="70"/>
                      </a:cubicBezTo>
                      <a:cubicBezTo>
                        <a:pt x="36" y="70"/>
                        <a:pt x="36" y="70"/>
                        <a:pt x="36" y="70"/>
                      </a:cubicBezTo>
                      <a:cubicBezTo>
                        <a:pt x="36" y="70"/>
                        <a:pt x="36" y="70"/>
                        <a:pt x="36" y="69"/>
                      </a:cubicBezTo>
                      <a:moveTo>
                        <a:pt x="37" y="67"/>
                      </a:moveTo>
                      <a:cubicBezTo>
                        <a:pt x="37" y="67"/>
                        <a:pt x="37" y="67"/>
                        <a:pt x="37" y="67"/>
                      </a:cubicBezTo>
                      <a:cubicBezTo>
                        <a:pt x="37" y="67"/>
                        <a:pt x="37" y="68"/>
                        <a:pt x="38" y="68"/>
                      </a:cubicBezTo>
                      <a:cubicBezTo>
                        <a:pt x="38" y="67"/>
                        <a:pt x="38" y="67"/>
                        <a:pt x="38" y="67"/>
                      </a:cubicBezTo>
                      <a:cubicBezTo>
                        <a:pt x="38" y="67"/>
                        <a:pt x="38" y="67"/>
                        <a:pt x="37" y="67"/>
                      </a:cubicBezTo>
                      <a:moveTo>
                        <a:pt x="41" y="60"/>
                      </a:moveTo>
                      <a:cubicBezTo>
                        <a:pt x="40" y="62"/>
                        <a:pt x="39" y="64"/>
                        <a:pt x="38" y="66"/>
                      </a:cubicBezTo>
                      <a:cubicBezTo>
                        <a:pt x="38" y="66"/>
                        <a:pt x="38" y="67"/>
                        <a:pt x="38" y="67"/>
                      </a:cubicBezTo>
                      <a:cubicBezTo>
                        <a:pt x="39" y="65"/>
                        <a:pt x="41" y="63"/>
                        <a:pt x="42" y="61"/>
                      </a:cubicBezTo>
                      <a:cubicBezTo>
                        <a:pt x="42" y="60"/>
                        <a:pt x="41" y="60"/>
                        <a:pt x="41" y="60"/>
                      </a:cubicBezTo>
                      <a:moveTo>
                        <a:pt x="42" y="59"/>
                      </a:moveTo>
                      <a:cubicBezTo>
                        <a:pt x="42" y="60"/>
                        <a:pt x="42" y="60"/>
                        <a:pt x="41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59"/>
                        <a:pt x="42" y="59"/>
                      </a:cubicBezTo>
                      <a:moveTo>
                        <a:pt x="43" y="57"/>
                      </a:moveTo>
                      <a:cubicBezTo>
                        <a:pt x="43" y="57"/>
                        <a:pt x="43" y="57"/>
                        <a:pt x="43" y="57"/>
                      </a:cubicBezTo>
                      <a:cubicBezTo>
                        <a:pt x="43" y="57"/>
                        <a:pt x="43" y="57"/>
                        <a:pt x="44" y="57"/>
                      </a:cubicBezTo>
                      <a:cubicBezTo>
                        <a:pt x="44" y="57"/>
                        <a:pt x="44" y="57"/>
                        <a:pt x="44" y="57"/>
                      </a:cubicBezTo>
                      <a:cubicBezTo>
                        <a:pt x="44" y="57"/>
                        <a:pt x="43" y="57"/>
                        <a:pt x="43" y="57"/>
                      </a:cubicBezTo>
                      <a:moveTo>
                        <a:pt x="44" y="56"/>
                      </a:moveTo>
                      <a:cubicBezTo>
                        <a:pt x="43" y="56"/>
                        <a:pt x="43" y="57"/>
                        <a:pt x="43" y="57"/>
                      </a:cubicBezTo>
                      <a:cubicBezTo>
                        <a:pt x="44" y="57"/>
                        <a:pt x="44" y="57"/>
                        <a:pt x="44" y="57"/>
                      </a:cubicBezTo>
                      <a:cubicBezTo>
                        <a:pt x="44" y="57"/>
                        <a:pt x="44" y="57"/>
                        <a:pt x="44" y="57"/>
                      </a:cubicBezTo>
                      <a:cubicBezTo>
                        <a:pt x="44" y="57"/>
                        <a:pt x="44" y="57"/>
                        <a:pt x="44" y="56"/>
                      </a:cubicBezTo>
                      <a:moveTo>
                        <a:pt x="50" y="46"/>
                      </a:moveTo>
                      <a:cubicBezTo>
                        <a:pt x="48" y="49"/>
                        <a:pt x="46" y="52"/>
                        <a:pt x="45" y="55"/>
                      </a:cubicBezTo>
                      <a:cubicBezTo>
                        <a:pt x="45" y="55"/>
                        <a:pt x="45" y="55"/>
                        <a:pt x="45" y="55"/>
                      </a:cubicBezTo>
                      <a:cubicBezTo>
                        <a:pt x="47" y="52"/>
                        <a:pt x="48" y="49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moveTo>
                        <a:pt x="52" y="42"/>
                      </a:moveTo>
                      <a:cubicBezTo>
                        <a:pt x="52" y="42"/>
                        <a:pt x="51" y="43"/>
                        <a:pt x="51" y="44"/>
                      </a:cubicBezTo>
                      <a:cubicBezTo>
                        <a:pt x="51" y="44"/>
                        <a:pt x="51" y="44"/>
                        <a:pt x="52" y="44"/>
                      </a:cubicBezTo>
                      <a:cubicBezTo>
                        <a:pt x="52" y="43"/>
                        <a:pt x="52" y="43"/>
                        <a:pt x="53" y="42"/>
                      </a:cubicBezTo>
                      <a:cubicBezTo>
                        <a:pt x="52" y="42"/>
                        <a:pt x="52" y="42"/>
                        <a:pt x="52" y="42"/>
                      </a:cubicBezTo>
                      <a:moveTo>
                        <a:pt x="55" y="37"/>
                      </a:moveTo>
                      <a:cubicBezTo>
                        <a:pt x="54" y="38"/>
                        <a:pt x="54" y="39"/>
                        <a:pt x="53" y="40"/>
                      </a:cubicBezTo>
                      <a:cubicBezTo>
                        <a:pt x="54" y="41"/>
                        <a:pt x="54" y="41"/>
                        <a:pt x="54" y="41"/>
                      </a:cubicBezTo>
                      <a:cubicBezTo>
                        <a:pt x="54" y="40"/>
                        <a:pt x="55" y="39"/>
                        <a:pt x="55" y="38"/>
                      </a:cubicBezTo>
                      <a:cubicBezTo>
                        <a:pt x="55" y="37"/>
                        <a:pt x="55" y="37"/>
                        <a:pt x="55" y="37"/>
                      </a:cubicBezTo>
                      <a:moveTo>
                        <a:pt x="55" y="37"/>
                      </a:moveTo>
                      <a:cubicBezTo>
                        <a:pt x="55" y="37"/>
                        <a:pt x="55" y="37"/>
                        <a:pt x="55" y="37"/>
                      </a:cubicBezTo>
                      <a:cubicBezTo>
                        <a:pt x="55" y="37"/>
                        <a:pt x="55" y="37"/>
                        <a:pt x="55" y="37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6" y="37"/>
                        <a:pt x="56" y="37"/>
                        <a:pt x="55" y="37"/>
                      </a:cubicBezTo>
                      <a:moveTo>
                        <a:pt x="57" y="34"/>
                      </a:moveTo>
                      <a:cubicBezTo>
                        <a:pt x="56" y="35"/>
                        <a:pt x="56" y="36"/>
                        <a:pt x="55" y="36"/>
                      </a:cubicBezTo>
                      <a:cubicBezTo>
                        <a:pt x="56" y="36"/>
                        <a:pt x="56" y="37"/>
                        <a:pt x="56" y="37"/>
                      </a:cubicBezTo>
                      <a:cubicBezTo>
                        <a:pt x="56" y="36"/>
                        <a:pt x="57" y="35"/>
                        <a:pt x="57" y="35"/>
                      </a:cubicBezTo>
                      <a:cubicBezTo>
                        <a:pt x="57" y="34"/>
                        <a:pt x="57" y="34"/>
                        <a:pt x="57" y="34"/>
                      </a:cubicBezTo>
                      <a:moveTo>
                        <a:pt x="57" y="33"/>
                      </a:moveTo>
                      <a:cubicBezTo>
                        <a:pt x="57" y="34"/>
                        <a:pt x="57" y="34"/>
                        <a:pt x="57" y="34"/>
                      </a:cubicBezTo>
                      <a:cubicBezTo>
                        <a:pt x="57" y="34"/>
                        <a:pt x="57" y="34"/>
                        <a:pt x="57" y="34"/>
                      </a:cubicBezTo>
                      <a:cubicBezTo>
                        <a:pt x="57" y="34"/>
                        <a:pt x="58" y="34"/>
                        <a:pt x="58" y="34"/>
                      </a:cubicBezTo>
                      <a:cubicBezTo>
                        <a:pt x="58" y="34"/>
                        <a:pt x="57" y="34"/>
                        <a:pt x="57" y="33"/>
                      </a:cubicBezTo>
                      <a:moveTo>
                        <a:pt x="59" y="30"/>
                      </a:moveTo>
                      <a:cubicBezTo>
                        <a:pt x="58" y="31"/>
                        <a:pt x="58" y="32"/>
                        <a:pt x="57" y="33"/>
                      </a:cubicBezTo>
                      <a:cubicBezTo>
                        <a:pt x="57" y="33"/>
                        <a:pt x="58" y="34"/>
                        <a:pt x="58" y="34"/>
                      </a:cubicBezTo>
                      <a:cubicBezTo>
                        <a:pt x="58" y="33"/>
                        <a:pt x="59" y="32"/>
                        <a:pt x="60" y="31"/>
                      </a:cubicBezTo>
                      <a:cubicBezTo>
                        <a:pt x="59" y="31"/>
                        <a:pt x="59" y="30"/>
                        <a:pt x="59" y="30"/>
                      </a:cubicBezTo>
                      <a:moveTo>
                        <a:pt x="62" y="25"/>
                      </a:moveTo>
                      <a:cubicBezTo>
                        <a:pt x="61" y="27"/>
                        <a:pt x="60" y="28"/>
                        <a:pt x="59" y="30"/>
                      </a:cubicBezTo>
                      <a:cubicBezTo>
                        <a:pt x="59" y="30"/>
                        <a:pt x="59" y="30"/>
                        <a:pt x="60" y="31"/>
                      </a:cubicBezTo>
                      <a:cubicBezTo>
                        <a:pt x="61" y="29"/>
                        <a:pt x="62" y="27"/>
                        <a:pt x="63" y="25"/>
                      </a:cubicBezTo>
                      <a:cubicBezTo>
                        <a:pt x="63" y="25"/>
                        <a:pt x="62" y="25"/>
                        <a:pt x="62" y="25"/>
                      </a:cubicBezTo>
                      <a:moveTo>
                        <a:pt x="63" y="24"/>
                      </a:moveTo>
                      <a:cubicBezTo>
                        <a:pt x="63" y="24"/>
                        <a:pt x="63" y="25"/>
                        <a:pt x="62" y="25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3" y="25"/>
                        <a:pt x="63" y="24"/>
                        <a:pt x="63" y="24"/>
                      </a:cubicBezTo>
                      <a:moveTo>
                        <a:pt x="64" y="22"/>
                      </a:moveTo>
                      <a:cubicBezTo>
                        <a:pt x="64" y="23"/>
                        <a:pt x="63" y="24"/>
                        <a:pt x="63" y="24"/>
                      </a:cubicBezTo>
                      <a:cubicBezTo>
                        <a:pt x="63" y="24"/>
                        <a:pt x="63" y="25"/>
                        <a:pt x="63" y="25"/>
                      </a:cubicBezTo>
                      <a:cubicBezTo>
                        <a:pt x="64" y="24"/>
                        <a:pt x="64" y="23"/>
                        <a:pt x="64" y="22"/>
                      </a:cubicBezTo>
                      <a:cubicBezTo>
                        <a:pt x="64" y="22"/>
                        <a:pt x="64" y="22"/>
                        <a:pt x="64" y="22"/>
                      </a:cubicBezTo>
                      <a:moveTo>
                        <a:pt x="64" y="22"/>
                      </a:moveTo>
                      <a:cubicBezTo>
                        <a:pt x="64" y="22"/>
                        <a:pt x="64" y="22"/>
                        <a:pt x="64" y="22"/>
                      </a:cubicBezTo>
                      <a:cubicBezTo>
                        <a:pt x="64" y="22"/>
                        <a:pt x="64" y="22"/>
                        <a:pt x="65" y="22"/>
                      </a:cubicBezTo>
                      <a:cubicBezTo>
                        <a:pt x="65" y="22"/>
                        <a:pt x="65" y="22"/>
                        <a:pt x="65" y="22"/>
                      </a:cubicBezTo>
                      <a:cubicBezTo>
                        <a:pt x="65" y="22"/>
                        <a:pt x="64" y="22"/>
                        <a:pt x="64" y="22"/>
                      </a:cubicBezTo>
                      <a:moveTo>
                        <a:pt x="65" y="21"/>
                      </a:moveTo>
                      <a:cubicBezTo>
                        <a:pt x="64" y="21"/>
                        <a:pt x="64" y="22"/>
                        <a:pt x="64" y="22"/>
                      </a:cubicBezTo>
                      <a:cubicBezTo>
                        <a:pt x="65" y="22"/>
                        <a:pt x="65" y="22"/>
                        <a:pt x="65" y="22"/>
                      </a:cubicBezTo>
                      <a:cubicBezTo>
                        <a:pt x="65" y="22"/>
                        <a:pt x="65" y="22"/>
                        <a:pt x="65" y="21"/>
                      </a:cubicBezTo>
                      <a:cubicBezTo>
                        <a:pt x="65" y="21"/>
                        <a:pt x="65" y="21"/>
                        <a:pt x="65" y="21"/>
                      </a:cubicBezTo>
                      <a:moveTo>
                        <a:pt x="69" y="13"/>
                      </a:moveTo>
                      <a:cubicBezTo>
                        <a:pt x="68" y="16"/>
                        <a:pt x="66" y="18"/>
                        <a:pt x="65" y="20"/>
                      </a:cubicBezTo>
                      <a:cubicBezTo>
                        <a:pt x="65" y="21"/>
                        <a:pt x="65" y="21"/>
                        <a:pt x="65" y="21"/>
                      </a:cubicBezTo>
                      <a:cubicBezTo>
                        <a:pt x="67" y="18"/>
                        <a:pt x="68" y="16"/>
                        <a:pt x="70" y="14"/>
                      </a:cubicBezTo>
                      <a:cubicBezTo>
                        <a:pt x="70" y="14"/>
                        <a:pt x="69" y="13"/>
                        <a:pt x="69" y="13"/>
                      </a:cubicBezTo>
                      <a:moveTo>
                        <a:pt x="70" y="12"/>
                      </a:moveTo>
                      <a:cubicBezTo>
                        <a:pt x="70" y="13"/>
                        <a:pt x="70" y="13"/>
                        <a:pt x="69" y="13"/>
                      </a:cubicBez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70" y="13"/>
                        <a:pt x="70" y="13"/>
                        <a:pt x="70" y="13"/>
                      </a:cubicBezTo>
                      <a:cubicBezTo>
                        <a:pt x="70" y="13"/>
                        <a:pt x="70" y="13"/>
                        <a:pt x="70" y="12"/>
                      </a:cubicBezTo>
                      <a:moveTo>
                        <a:pt x="76" y="3"/>
                      </a:moveTo>
                      <a:cubicBezTo>
                        <a:pt x="74" y="6"/>
                        <a:pt x="72" y="8"/>
                        <a:pt x="71" y="11"/>
                      </a:cubicBezTo>
                      <a:cubicBezTo>
                        <a:pt x="70" y="12"/>
                        <a:pt x="70" y="12"/>
                        <a:pt x="70" y="12"/>
                      </a:cubicBezTo>
                      <a:cubicBezTo>
                        <a:pt x="70" y="12"/>
                        <a:pt x="70" y="13"/>
                        <a:pt x="70" y="13"/>
                      </a:cubicBezTo>
                      <a:cubicBezTo>
                        <a:pt x="72" y="10"/>
                        <a:pt x="74" y="6"/>
                        <a:pt x="76" y="3"/>
                      </a:cubicBezTo>
                      <a:cubicBezTo>
                        <a:pt x="76" y="3"/>
                        <a:pt x="76" y="3"/>
                        <a:pt x="76" y="3"/>
                      </a:cubicBezTo>
                      <a:moveTo>
                        <a:pt x="91" y="0"/>
                      </a:move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91" y="6"/>
                        <a:pt x="91" y="6"/>
                        <a:pt x="91" y="6"/>
                      </a:cubicBezTo>
                      <a:cubicBezTo>
                        <a:pt x="92" y="5"/>
                        <a:pt x="93" y="3"/>
                        <a:pt x="94" y="2"/>
                      </a:cubicBezTo>
                      <a:cubicBezTo>
                        <a:pt x="93" y="1"/>
                        <a:pt x="92" y="1"/>
                        <a:pt x="9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7" name="Oval 10161"/>
                <p:cNvSpPr>
                  <a:spLocks noChangeArrowheads="1"/>
                </p:cNvSpPr>
                <p:nvPr/>
              </p:nvSpPr>
              <p:spPr bwMode="auto">
                <a:xfrm>
                  <a:off x="-104" y="363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8" name="Oval 10162"/>
                <p:cNvSpPr>
                  <a:spLocks noChangeArrowheads="1"/>
                </p:cNvSpPr>
                <p:nvPr/>
              </p:nvSpPr>
              <p:spPr bwMode="auto">
                <a:xfrm>
                  <a:off x="-82" y="3601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9" name="Freeform 10163"/>
                <p:cNvSpPr>
                  <a:spLocks noEditPoints="1"/>
                </p:cNvSpPr>
                <p:nvPr/>
              </p:nvSpPr>
              <p:spPr bwMode="auto">
                <a:xfrm>
                  <a:off x="-59" y="3552"/>
                  <a:ext cx="5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3 h 3"/>
                    <a:gd name="T4" fmla="*/ 1 w 2"/>
                    <a:gd name="T5" fmla="*/ 3 h 3"/>
                    <a:gd name="T6" fmla="*/ 1 w 2"/>
                    <a:gd name="T7" fmla="*/ 3 h 3"/>
                    <a:gd name="T8" fmla="*/ 0 w 2"/>
                    <a:gd name="T9" fmla="*/ 2 h 3"/>
                    <a:gd name="T10" fmla="*/ 2 w 2"/>
                    <a:gd name="T11" fmla="*/ 0 h 3"/>
                    <a:gd name="T12" fmla="*/ 2 w 2"/>
                    <a:gd name="T13" fmla="*/ 0 h 3"/>
                    <a:gd name="T14" fmla="*/ 2 w 2"/>
                    <a:gd name="T15" fmla="*/ 1 h 3"/>
                    <a:gd name="T16" fmla="*/ 2 w 2"/>
                    <a:gd name="T17" fmla="*/ 0 h 3"/>
                    <a:gd name="T18" fmla="*/ 2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0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0" name="Freeform 10164"/>
                <p:cNvSpPr>
                  <a:spLocks/>
                </p:cNvSpPr>
                <p:nvPr/>
              </p:nvSpPr>
              <p:spPr bwMode="auto">
                <a:xfrm>
                  <a:off x="-49" y="3542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1" name="Freeform 10165"/>
                <p:cNvSpPr>
                  <a:spLocks noEditPoints="1"/>
                </p:cNvSpPr>
                <p:nvPr/>
              </p:nvSpPr>
              <p:spPr bwMode="auto">
                <a:xfrm>
                  <a:off x="-59" y="3549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4 h 5"/>
                    <a:gd name="T4" fmla="*/ 0 w 3"/>
                    <a:gd name="T5" fmla="*/ 5 h 5"/>
                    <a:gd name="T6" fmla="*/ 0 w 3"/>
                    <a:gd name="T7" fmla="*/ 4 h 5"/>
                    <a:gd name="T8" fmla="*/ 0 w 3"/>
                    <a:gd name="T9" fmla="*/ 4 h 5"/>
                    <a:gd name="T10" fmla="*/ 2 w 3"/>
                    <a:gd name="T11" fmla="*/ 0 h 5"/>
                    <a:gd name="T12" fmla="*/ 2 w 3"/>
                    <a:gd name="T13" fmla="*/ 0 h 5"/>
                    <a:gd name="T14" fmla="*/ 3 w 3"/>
                    <a:gd name="T15" fmla="*/ 1 h 5"/>
                    <a:gd name="T16" fmla="*/ 3 w 3"/>
                    <a:gd name="T17" fmla="*/ 1 h 5"/>
                    <a:gd name="T18" fmla="*/ 2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0" y="5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2" name="Freeform 10166"/>
                <p:cNvSpPr>
                  <a:spLocks noEditPoints="1"/>
                </p:cNvSpPr>
                <p:nvPr/>
              </p:nvSpPr>
              <p:spPr bwMode="auto">
                <a:xfrm>
                  <a:off x="-42" y="3523"/>
                  <a:ext cx="7" cy="8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3 h 3"/>
                    <a:gd name="T4" fmla="*/ 1 w 3"/>
                    <a:gd name="T5" fmla="*/ 3 h 3"/>
                    <a:gd name="T6" fmla="*/ 1 w 3"/>
                    <a:gd name="T7" fmla="*/ 3 h 3"/>
                    <a:gd name="T8" fmla="*/ 0 w 3"/>
                    <a:gd name="T9" fmla="*/ 3 h 3"/>
                    <a:gd name="T10" fmla="*/ 1 w 3"/>
                    <a:gd name="T11" fmla="*/ 2 h 3"/>
                    <a:gd name="T12" fmla="*/ 1 w 3"/>
                    <a:gd name="T13" fmla="*/ 2 h 3"/>
                    <a:gd name="T14" fmla="*/ 1 w 3"/>
                    <a:gd name="T15" fmla="*/ 3 h 3"/>
                    <a:gd name="T16" fmla="*/ 1 w 3"/>
                    <a:gd name="T17" fmla="*/ 3 h 3"/>
                    <a:gd name="T18" fmla="*/ 1 w 3"/>
                    <a:gd name="T19" fmla="*/ 2 h 3"/>
                    <a:gd name="T20" fmla="*/ 2 w 3"/>
                    <a:gd name="T21" fmla="*/ 0 h 3"/>
                    <a:gd name="T22" fmla="*/ 2 w 3"/>
                    <a:gd name="T23" fmla="*/ 0 h 3"/>
                    <a:gd name="T24" fmla="*/ 2 w 3"/>
                    <a:gd name="T25" fmla="*/ 0 h 3"/>
                    <a:gd name="T26" fmla="*/ 3 w 3"/>
                    <a:gd name="T27" fmla="*/ 0 h 3"/>
                    <a:gd name="T28" fmla="*/ 2 w 3"/>
                    <a:gd name="T2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3" name="Freeform 10167"/>
                <p:cNvSpPr>
                  <a:spLocks noEditPoints="1"/>
                </p:cNvSpPr>
                <p:nvPr/>
              </p:nvSpPr>
              <p:spPr bwMode="auto">
                <a:xfrm>
                  <a:off x="-37" y="3519"/>
                  <a:ext cx="2" cy="4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1 w 1"/>
                    <a:gd name="T5" fmla="*/ 2 h 2"/>
                    <a:gd name="T6" fmla="*/ 1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1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4" name="Freeform 10168"/>
                <p:cNvSpPr>
                  <a:spLocks noEditPoints="1"/>
                </p:cNvSpPr>
                <p:nvPr/>
              </p:nvSpPr>
              <p:spPr bwMode="auto">
                <a:xfrm>
                  <a:off x="-26" y="3500"/>
                  <a:ext cx="3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1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1 w 1"/>
                    <a:gd name="T13" fmla="*/ 0 h 2"/>
                    <a:gd name="T14" fmla="*/ 1 w 1"/>
                    <a:gd name="T15" fmla="*/ 1 h 2"/>
                    <a:gd name="T16" fmla="*/ 1 w 1"/>
                    <a:gd name="T17" fmla="*/ 1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5" name="Freeform 10169"/>
                <p:cNvSpPr>
                  <a:spLocks/>
                </p:cNvSpPr>
                <p:nvPr/>
              </p:nvSpPr>
              <p:spPr bwMode="auto">
                <a:xfrm>
                  <a:off x="-108" y="3639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6" name="Freeform 10170"/>
                <p:cNvSpPr>
                  <a:spLocks noEditPoints="1"/>
                </p:cNvSpPr>
                <p:nvPr/>
              </p:nvSpPr>
              <p:spPr bwMode="auto">
                <a:xfrm>
                  <a:off x="-193" y="3566"/>
                  <a:ext cx="132" cy="222"/>
                </a:xfrm>
                <a:custGeom>
                  <a:avLst/>
                  <a:gdLst>
                    <a:gd name="T0" fmla="*/ 0 w 56"/>
                    <a:gd name="T1" fmla="*/ 94 h 94"/>
                    <a:gd name="T2" fmla="*/ 2 w 56"/>
                    <a:gd name="T3" fmla="*/ 90 h 94"/>
                    <a:gd name="T4" fmla="*/ 3 w 56"/>
                    <a:gd name="T5" fmla="*/ 88 h 94"/>
                    <a:gd name="T6" fmla="*/ 4 w 56"/>
                    <a:gd name="T7" fmla="*/ 87 h 94"/>
                    <a:gd name="T8" fmla="*/ 9 w 56"/>
                    <a:gd name="T9" fmla="*/ 78 h 94"/>
                    <a:gd name="T10" fmla="*/ 5 w 56"/>
                    <a:gd name="T11" fmla="*/ 86 h 94"/>
                    <a:gd name="T12" fmla="*/ 9 w 56"/>
                    <a:gd name="T13" fmla="*/ 78 h 94"/>
                    <a:gd name="T14" fmla="*/ 12 w 56"/>
                    <a:gd name="T15" fmla="*/ 73 h 94"/>
                    <a:gd name="T16" fmla="*/ 18 w 56"/>
                    <a:gd name="T17" fmla="*/ 65 h 94"/>
                    <a:gd name="T18" fmla="*/ 27 w 56"/>
                    <a:gd name="T19" fmla="*/ 48 h 94"/>
                    <a:gd name="T20" fmla="*/ 23 w 56"/>
                    <a:gd name="T21" fmla="*/ 55 h 94"/>
                    <a:gd name="T22" fmla="*/ 27 w 56"/>
                    <a:gd name="T23" fmla="*/ 48 h 94"/>
                    <a:gd name="T24" fmla="*/ 28 w 56"/>
                    <a:gd name="T25" fmla="*/ 46 h 94"/>
                    <a:gd name="T26" fmla="*/ 30 w 56"/>
                    <a:gd name="T27" fmla="*/ 45 h 94"/>
                    <a:gd name="T28" fmla="*/ 32 w 56"/>
                    <a:gd name="T29" fmla="*/ 39 h 94"/>
                    <a:gd name="T30" fmla="*/ 30 w 56"/>
                    <a:gd name="T31" fmla="*/ 44 h 94"/>
                    <a:gd name="T32" fmla="*/ 32 w 56"/>
                    <a:gd name="T33" fmla="*/ 39 h 94"/>
                    <a:gd name="T34" fmla="*/ 32 w 56"/>
                    <a:gd name="T35" fmla="*/ 39 h 94"/>
                    <a:gd name="T36" fmla="*/ 34 w 56"/>
                    <a:gd name="T37" fmla="*/ 38 h 94"/>
                    <a:gd name="T38" fmla="*/ 36 w 56"/>
                    <a:gd name="T39" fmla="*/ 32 h 94"/>
                    <a:gd name="T40" fmla="*/ 36 w 56"/>
                    <a:gd name="T41" fmla="*/ 34 h 94"/>
                    <a:gd name="T42" fmla="*/ 36 w 56"/>
                    <a:gd name="T43" fmla="*/ 32 h 94"/>
                    <a:gd name="T44" fmla="*/ 38 w 56"/>
                    <a:gd name="T45" fmla="*/ 29 h 94"/>
                    <a:gd name="T46" fmla="*/ 40 w 56"/>
                    <a:gd name="T47" fmla="*/ 28 h 94"/>
                    <a:gd name="T48" fmla="*/ 40 w 56"/>
                    <a:gd name="T49" fmla="*/ 26 h 94"/>
                    <a:gd name="T50" fmla="*/ 40 w 56"/>
                    <a:gd name="T51" fmla="*/ 27 h 94"/>
                    <a:gd name="T52" fmla="*/ 40 w 56"/>
                    <a:gd name="T53" fmla="*/ 26 h 94"/>
                    <a:gd name="T54" fmla="*/ 43 w 56"/>
                    <a:gd name="T55" fmla="*/ 20 h 94"/>
                    <a:gd name="T56" fmla="*/ 44 w 56"/>
                    <a:gd name="T57" fmla="*/ 20 h 94"/>
                    <a:gd name="T58" fmla="*/ 45 w 56"/>
                    <a:gd name="T59" fmla="*/ 17 h 94"/>
                    <a:gd name="T60" fmla="*/ 44 w 56"/>
                    <a:gd name="T61" fmla="*/ 20 h 94"/>
                    <a:gd name="T62" fmla="*/ 45 w 56"/>
                    <a:gd name="T63" fmla="*/ 17 h 94"/>
                    <a:gd name="T64" fmla="*/ 45 w 56"/>
                    <a:gd name="T65" fmla="*/ 17 h 94"/>
                    <a:gd name="T66" fmla="*/ 46 w 56"/>
                    <a:gd name="T67" fmla="*/ 17 h 94"/>
                    <a:gd name="T68" fmla="*/ 47 w 56"/>
                    <a:gd name="T69" fmla="*/ 15 h 94"/>
                    <a:gd name="T70" fmla="*/ 46 w 56"/>
                    <a:gd name="T71" fmla="*/ 17 h 94"/>
                    <a:gd name="T72" fmla="*/ 47 w 56"/>
                    <a:gd name="T73" fmla="*/ 15 h 94"/>
                    <a:gd name="T74" fmla="*/ 52 w 56"/>
                    <a:gd name="T75" fmla="*/ 6 h 94"/>
                    <a:gd name="T76" fmla="*/ 54 w 56"/>
                    <a:gd name="T77" fmla="*/ 4 h 94"/>
                    <a:gd name="T78" fmla="*/ 55 w 56"/>
                    <a:gd name="T79" fmla="*/ 0 h 94"/>
                    <a:gd name="T80" fmla="*/ 55 w 56"/>
                    <a:gd name="T81" fmla="*/ 2 h 94"/>
                    <a:gd name="T82" fmla="*/ 55 w 56"/>
                    <a:gd name="T83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6" h="94">
                      <a:moveTo>
                        <a:pt x="2" y="90"/>
                      </a:moveTo>
                      <a:cubicBezTo>
                        <a:pt x="1" y="91"/>
                        <a:pt x="1" y="92"/>
                        <a:pt x="0" y="94"/>
                      </a:cubicBezTo>
                      <a:cubicBezTo>
                        <a:pt x="2" y="90"/>
                        <a:pt x="2" y="90"/>
                        <a:pt x="2" y="90"/>
                      </a:cubicBezTo>
                      <a:cubicBezTo>
                        <a:pt x="2" y="90"/>
                        <a:pt x="2" y="90"/>
                        <a:pt x="2" y="90"/>
                      </a:cubicBezTo>
                      <a:moveTo>
                        <a:pt x="4" y="87"/>
                      </a:moveTo>
                      <a:cubicBezTo>
                        <a:pt x="4" y="87"/>
                        <a:pt x="4" y="87"/>
                        <a:pt x="3" y="88"/>
                      </a:cubicBezTo>
                      <a:cubicBezTo>
                        <a:pt x="3" y="88"/>
                        <a:pt x="3" y="88"/>
                        <a:pt x="4" y="88"/>
                      </a:cubicBezTo>
                      <a:cubicBezTo>
                        <a:pt x="4" y="87"/>
                        <a:pt x="4" y="87"/>
                        <a:pt x="4" y="87"/>
                      </a:cubicBezTo>
                      <a:cubicBezTo>
                        <a:pt x="4" y="87"/>
                        <a:pt x="4" y="87"/>
                        <a:pt x="4" y="87"/>
                      </a:cubicBezTo>
                      <a:moveTo>
                        <a:pt x="9" y="78"/>
                      </a:moveTo>
                      <a:cubicBezTo>
                        <a:pt x="7" y="81"/>
                        <a:pt x="6" y="83"/>
                        <a:pt x="4" y="86"/>
                      </a:cubicBezTo>
                      <a:cubicBezTo>
                        <a:pt x="4" y="86"/>
                        <a:pt x="5" y="86"/>
                        <a:pt x="5" y="86"/>
                      </a:cubicBezTo>
                      <a:cubicBezTo>
                        <a:pt x="9" y="79"/>
                        <a:pt x="9" y="79"/>
                        <a:pt x="9" y="79"/>
                      </a:cubicBezTo>
                      <a:cubicBezTo>
                        <a:pt x="9" y="78"/>
                        <a:pt x="9" y="78"/>
                        <a:pt x="9" y="78"/>
                      </a:cubicBezTo>
                      <a:moveTo>
                        <a:pt x="17" y="65"/>
                      </a:moveTo>
                      <a:cubicBezTo>
                        <a:pt x="15" y="67"/>
                        <a:pt x="14" y="70"/>
                        <a:pt x="12" y="73"/>
                      </a:cubicBezTo>
                      <a:cubicBezTo>
                        <a:pt x="12" y="73"/>
                        <a:pt x="13" y="73"/>
                        <a:pt x="13" y="73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7" y="65"/>
                      </a:cubicBezTo>
                      <a:moveTo>
                        <a:pt x="27" y="48"/>
                      </a:moveTo>
                      <a:cubicBezTo>
                        <a:pt x="25" y="50"/>
                        <a:pt x="24" y="53"/>
                        <a:pt x="23" y="55"/>
                      </a:cubicBezTo>
                      <a:cubicBezTo>
                        <a:pt x="23" y="55"/>
                        <a:pt x="23" y="55"/>
                        <a:pt x="23" y="55"/>
                      </a:cubicBezTo>
                      <a:cubicBezTo>
                        <a:pt x="25" y="53"/>
                        <a:pt x="26" y="51"/>
                        <a:pt x="27" y="48"/>
                      </a:cubicBezTo>
                      <a:cubicBezTo>
                        <a:pt x="27" y="48"/>
                        <a:pt x="27" y="48"/>
                        <a:pt x="27" y="48"/>
                      </a:cubicBezTo>
                      <a:moveTo>
                        <a:pt x="29" y="44"/>
                      </a:moveTo>
                      <a:cubicBezTo>
                        <a:pt x="29" y="45"/>
                        <a:pt x="28" y="45"/>
                        <a:pt x="28" y="46"/>
                      </a:cubicBezTo>
                      <a:cubicBezTo>
                        <a:pt x="28" y="46"/>
                        <a:pt x="29" y="46"/>
                        <a:pt x="29" y="46"/>
                      </a:cubicBezTo>
                      <a:cubicBezTo>
                        <a:pt x="29" y="46"/>
                        <a:pt x="29" y="45"/>
                        <a:pt x="30" y="45"/>
                      </a:cubicBezTo>
                      <a:cubicBezTo>
                        <a:pt x="29" y="45"/>
                        <a:pt x="29" y="44"/>
                        <a:pt x="29" y="44"/>
                      </a:cubicBezTo>
                      <a:moveTo>
                        <a:pt x="32" y="39"/>
                      </a:moveTo>
                      <a:cubicBezTo>
                        <a:pt x="31" y="41"/>
                        <a:pt x="30" y="42"/>
                        <a:pt x="29" y="44"/>
                      </a:cubicBezTo>
                      <a:cubicBezTo>
                        <a:pt x="30" y="44"/>
                        <a:pt x="30" y="44"/>
                        <a:pt x="30" y="44"/>
                      </a:cubicBezTo>
                      <a:cubicBezTo>
                        <a:pt x="31" y="43"/>
                        <a:pt x="32" y="41"/>
                        <a:pt x="32" y="40"/>
                      </a:cubicBezTo>
                      <a:cubicBezTo>
                        <a:pt x="32" y="40"/>
                        <a:pt x="32" y="40"/>
                        <a:pt x="32" y="39"/>
                      </a:cubicBezTo>
                      <a:moveTo>
                        <a:pt x="33" y="37"/>
                      </a:moveTo>
                      <a:cubicBezTo>
                        <a:pt x="33" y="38"/>
                        <a:pt x="33" y="38"/>
                        <a:pt x="32" y="39"/>
                      </a:cubicBezTo>
                      <a:cubicBezTo>
                        <a:pt x="32" y="39"/>
                        <a:pt x="33" y="39"/>
                        <a:pt x="33" y="39"/>
                      </a:cubicBezTo>
                      <a:cubicBezTo>
                        <a:pt x="33" y="39"/>
                        <a:pt x="33" y="38"/>
                        <a:pt x="34" y="38"/>
                      </a:cubicBezTo>
                      <a:cubicBezTo>
                        <a:pt x="34" y="37"/>
                        <a:pt x="33" y="37"/>
                        <a:pt x="33" y="37"/>
                      </a:cubicBezTo>
                      <a:moveTo>
                        <a:pt x="36" y="32"/>
                      </a:moveTo>
                      <a:cubicBezTo>
                        <a:pt x="36" y="33"/>
                        <a:pt x="36" y="33"/>
                        <a:pt x="36" y="33"/>
                      </a:cubicBezTo>
                      <a:cubicBezTo>
                        <a:pt x="36" y="33"/>
                        <a:pt x="36" y="34"/>
                        <a:pt x="36" y="34"/>
                      </a:cubicBezTo>
                      <a:cubicBezTo>
                        <a:pt x="36" y="33"/>
                        <a:pt x="37" y="33"/>
                        <a:pt x="37" y="32"/>
                      </a:cubicBezTo>
                      <a:cubicBezTo>
                        <a:pt x="37" y="32"/>
                        <a:pt x="36" y="32"/>
                        <a:pt x="36" y="32"/>
                      </a:cubicBezTo>
                      <a:moveTo>
                        <a:pt x="39" y="27"/>
                      </a:moveTo>
                      <a:cubicBezTo>
                        <a:pt x="39" y="28"/>
                        <a:pt x="38" y="29"/>
                        <a:pt x="38" y="29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9" y="29"/>
                        <a:pt x="39" y="28"/>
                        <a:pt x="40" y="28"/>
                      </a:cubicBezTo>
                      <a:cubicBezTo>
                        <a:pt x="39" y="28"/>
                        <a:pt x="39" y="27"/>
                        <a:pt x="39" y="27"/>
                      </a:cubicBezTo>
                      <a:moveTo>
                        <a:pt x="40" y="26"/>
                      </a:moveTo>
                      <a:cubicBezTo>
                        <a:pt x="40" y="26"/>
                        <a:pt x="39" y="27"/>
                        <a:pt x="39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0" y="27"/>
                        <a:pt x="40" y="26"/>
                        <a:pt x="40" y="26"/>
                      </a:cubicBezTo>
                      <a:moveTo>
                        <a:pt x="43" y="20"/>
                      </a:move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3" y="20"/>
                        <a:pt x="44" y="20"/>
                        <a:pt x="44" y="21"/>
                      </a:cubicBezTo>
                      <a:cubicBezTo>
                        <a:pt x="44" y="20"/>
                        <a:pt x="44" y="20"/>
                        <a:pt x="44" y="20"/>
                      </a:cubicBezTo>
                      <a:cubicBezTo>
                        <a:pt x="44" y="20"/>
                        <a:pt x="44" y="20"/>
                        <a:pt x="43" y="20"/>
                      </a:cubicBezTo>
                      <a:moveTo>
                        <a:pt x="45" y="17"/>
                      </a:moveTo>
                      <a:cubicBezTo>
                        <a:pt x="45" y="18"/>
                        <a:pt x="44" y="19"/>
                        <a:pt x="44" y="19"/>
                      </a:cubicBezTo>
                      <a:cubicBezTo>
                        <a:pt x="44" y="19"/>
                        <a:pt x="44" y="20"/>
                        <a:pt x="44" y="20"/>
                      </a:cubicBezTo>
                      <a:cubicBezTo>
                        <a:pt x="45" y="19"/>
                        <a:pt x="45" y="18"/>
                        <a:pt x="46" y="17"/>
                      </a:cubicBezTo>
                      <a:cubicBezTo>
                        <a:pt x="45" y="17"/>
                        <a:pt x="45" y="17"/>
                        <a:pt x="45" y="17"/>
                      </a:cubicBezTo>
                      <a:moveTo>
                        <a:pt x="45" y="17"/>
                      </a:moveTo>
                      <a:cubicBezTo>
                        <a:pt x="45" y="17"/>
                        <a:pt x="45" y="17"/>
                        <a:pt x="45" y="17"/>
                      </a:cubicBezTo>
                      <a:cubicBezTo>
                        <a:pt x="45" y="17"/>
                        <a:pt x="46" y="17"/>
                        <a:pt x="46" y="17"/>
                      </a:cubicBezTo>
                      <a:cubicBezTo>
                        <a:pt x="46" y="17"/>
                        <a:pt x="46" y="17"/>
                        <a:pt x="46" y="17"/>
                      </a:cubicBezTo>
                      <a:cubicBezTo>
                        <a:pt x="46" y="17"/>
                        <a:pt x="46" y="17"/>
                        <a:pt x="45" y="17"/>
                      </a:cubicBezTo>
                      <a:moveTo>
                        <a:pt x="47" y="15"/>
                      </a:moveTo>
                      <a:cubicBezTo>
                        <a:pt x="46" y="15"/>
                        <a:pt x="46" y="16"/>
                        <a:pt x="46" y="16"/>
                      </a:cubicBezTo>
                      <a:cubicBezTo>
                        <a:pt x="46" y="17"/>
                        <a:pt x="46" y="17"/>
                        <a:pt x="46" y="17"/>
                      </a:cubicBezTo>
                      <a:cubicBezTo>
                        <a:pt x="46" y="16"/>
                        <a:pt x="47" y="16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moveTo>
                        <a:pt x="53" y="4"/>
                      </a:moveTo>
                      <a:cubicBezTo>
                        <a:pt x="53" y="4"/>
                        <a:pt x="52" y="5"/>
                        <a:pt x="52" y="6"/>
                      </a:cubicBezTo>
                      <a:cubicBezTo>
                        <a:pt x="52" y="6"/>
                        <a:pt x="52" y="6"/>
                        <a:pt x="52" y="6"/>
                      </a:cubicBezTo>
                      <a:cubicBezTo>
                        <a:pt x="53" y="6"/>
                        <a:pt x="53" y="5"/>
                        <a:pt x="54" y="4"/>
                      </a:cubicBezTo>
                      <a:cubicBezTo>
                        <a:pt x="53" y="4"/>
                        <a:pt x="53" y="4"/>
                        <a:pt x="53" y="4"/>
                      </a:cubicBezTo>
                      <a:moveTo>
                        <a:pt x="55" y="0"/>
                      </a:moveTo>
                      <a:cubicBezTo>
                        <a:pt x="55" y="1"/>
                        <a:pt x="54" y="1"/>
                        <a:pt x="54" y="2"/>
                      </a:cubicBezTo>
                      <a:cubicBezTo>
                        <a:pt x="54" y="2"/>
                        <a:pt x="54" y="2"/>
                        <a:pt x="55" y="2"/>
                      </a:cubicBezTo>
                      <a:cubicBezTo>
                        <a:pt x="55" y="2"/>
                        <a:pt x="55" y="1"/>
                        <a:pt x="56" y="1"/>
                      </a:cubicBez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7" name="Freeform 10171"/>
                <p:cNvSpPr>
                  <a:spLocks noEditPoints="1"/>
                </p:cNvSpPr>
                <p:nvPr/>
              </p:nvSpPr>
              <p:spPr bwMode="auto">
                <a:xfrm>
                  <a:off x="14" y="3479"/>
                  <a:ext cx="31" cy="16"/>
                </a:xfrm>
                <a:custGeom>
                  <a:avLst/>
                  <a:gdLst>
                    <a:gd name="T0" fmla="*/ 1 w 13"/>
                    <a:gd name="T1" fmla="*/ 5 h 7"/>
                    <a:gd name="T2" fmla="*/ 0 w 13"/>
                    <a:gd name="T3" fmla="*/ 5 h 7"/>
                    <a:gd name="T4" fmla="*/ 3 w 13"/>
                    <a:gd name="T5" fmla="*/ 7 h 7"/>
                    <a:gd name="T6" fmla="*/ 3 w 13"/>
                    <a:gd name="T7" fmla="*/ 6 h 7"/>
                    <a:gd name="T8" fmla="*/ 1 w 13"/>
                    <a:gd name="T9" fmla="*/ 5 h 7"/>
                    <a:gd name="T10" fmla="*/ 3 w 13"/>
                    <a:gd name="T11" fmla="*/ 2 h 7"/>
                    <a:gd name="T12" fmla="*/ 2 w 13"/>
                    <a:gd name="T13" fmla="*/ 3 h 7"/>
                    <a:gd name="T14" fmla="*/ 4 w 13"/>
                    <a:gd name="T15" fmla="*/ 4 h 7"/>
                    <a:gd name="T16" fmla="*/ 5 w 13"/>
                    <a:gd name="T17" fmla="*/ 4 h 7"/>
                    <a:gd name="T18" fmla="*/ 5 w 13"/>
                    <a:gd name="T19" fmla="*/ 4 h 7"/>
                    <a:gd name="T20" fmla="*/ 3 w 13"/>
                    <a:gd name="T21" fmla="*/ 2 h 7"/>
                    <a:gd name="T22" fmla="*/ 11 w 13"/>
                    <a:gd name="T23" fmla="*/ 0 h 7"/>
                    <a:gd name="T24" fmla="*/ 8 w 13"/>
                    <a:gd name="T25" fmla="*/ 5 h 7"/>
                    <a:gd name="T26" fmla="*/ 11 w 13"/>
                    <a:gd name="T27" fmla="*/ 6 h 7"/>
                    <a:gd name="T28" fmla="*/ 13 w 13"/>
                    <a:gd name="T29" fmla="*/ 2 h 7"/>
                    <a:gd name="T30" fmla="*/ 11 w 13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" h="7">
                      <a:moveTo>
                        <a:pt x="1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2" y="6"/>
                        <a:pt x="3" y="7"/>
                      </a:cubicBezTo>
                      <a:cubicBezTo>
                        <a:pt x="3" y="7"/>
                        <a:pt x="3" y="7"/>
                        <a:pt x="3" y="6"/>
                      </a:cubicBezTo>
                      <a:cubicBezTo>
                        <a:pt x="2" y="6"/>
                        <a:pt x="2" y="5"/>
                        <a:pt x="1" y="5"/>
                      </a:cubicBezTo>
                      <a:moveTo>
                        <a:pt x="3" y="2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11" y="0"/>
                      </a:moveTo>
                      <a:cubicBezTo>
                        <a:pt x="10" y="2"/>
                        <a:pt x="9" y="3"/>
                        <a:pt x="8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2" y="5"/>
                        <a:pt x="13" y="3"/>
                        <a:pt x="13" y="2"/>
                      </a:cubicBezTo>
                      <a:cubicBezTo>
                        <a:pt x="13" y="1"/>
                        <a:pt x="12" y="1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8" name="Freeform 10172"/>
                <p:cNvSpPr>
                  <a:spLocks noEditPoints="1"/>
                </p:cNvSpPr>
                <p:nvPr/>
              </p:nvSpPr>
              <p:spPr bwMode="auto">
                <a:xfrm>
                  <a:off x="17" y="3486"/>
                  <a:ext cx="9" cy="7"/>
                </a:xfrm>
                <a:custGeom>
                  <a:avLst/>
                  <a:gdLst>
                    <a:gd name="T0" fmla="*/ 0 w 4"/>
                    <a:gd name="T1" fmla="*/ 1 h 3"/>
                    <a:gd name="T2" fmla="*/ 0 w 4"/>
                    <a:gd name="T3" fmla="*/ 2 h 3"/>
                    <a:gd name="T4" fmla="*/ 2 w 4"/>
                    <a:gd name="T5" fmla="*/ 3 h 3"/>
                    <a:gd name="T6" fmla="*/ 3 w 4"/>
                    <a:gd name="T7" fmla="*/ 2 h 3"/>
                    <a:gd name="T8" fmla="*/ 0 w 4"/>
                    <a:gd name="T9" fmla="*/ 1 h 3"/>
                    <a:gd name="T10" fmla="*/ 1 w 4"/>
                    <a:gd name="T11" fmla="*/ 0 h 3"/>
                    <a:gd name="T12" fmla="*/ 1 w 4"/>
                    <a:gd name="T13" fmla="*/ 1 h 3"/>
                    <a:gd name="T14" fmla="*/ 3 w 4"/>
                    <a:gd name="T15" fmla="*/ 2 h 3"/>
                    <a:gd name="T16" fmla="*/ 4 w 4"/>
                    <a:gd name="T17" fmla="*/ 1 h 3"/>
                    <a:gd name="T18" fmla="*/ 3 w 4"/>
                    <a:gd name="T19" fmla="*/ 1 h 3"/>
                    <a:gd name="T20" fmla="*/ 1 w 4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3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3" y="3"/>
                        <a:pt x="3" y="3"/>
                        <a:pt x="3" y="2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09" name="Freeform 10173"/>
                <p:cNvSpPr>
                  <a:spLocks/>
                </p:cNvSpPr>
                <p:nvPr/>
              </p:nvSpPr>
              <p:spPr bwMode="auto">
                <a:xfrm>
                  <a:off x="17" y="3488"/>
                  <a:ext cx="7" cy="2"/>
                </a:xfrm>
                <a:custGeom>
                  <a:avLst/>
                  <a:gdLst>
                    <a:gd name="T0" fmla="*/ 1 w 3"/>
                    <a:gd name="T1" fmla="*/ 0 h 1"/>
                    <a:gd name="T2" fmla="*/ 0 w 3"/>
                    <a:gd name="T3" fmla="*/ 0 h 1"/>
                    <a:gd name="T4" fmla="*/ 3 w 3"/>
                    <a:gd name="T5" fmla="*/ 1 h 1"/>
                    <a:gd name="T6" fmla="*/ 3 w 3"/>
                    <a:gd name="T7" fmla="*/ 1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0" name="Freeform 10174"/>
                <p:cNvSpPr>
                  <a:spLocks noEditPoints="1"/>
                </p:cNvSpPr>
                <p:nvPr/>
              </p:nvSpPr>
              <p:spPr bwMode="auto">
                <a:xfrm>
                  <a:off x="-245" y="3483"/>
                  <a:ext cx="267" cy="437"/>
                </a:xfrm>
                <a:custGeom>
                  <a:avLst/>
                  <a:gdLst>
                    <a:gd name="T0" fmla="*/ 3 w 113"/>
                    <a:gd name="T1" fmla="*/ 176 h 185"/>
                    <a:gd name="T2" fmla="*/ 3 w 113"/>
                    <a:gd name="T3" fmla="*/ 185 h 185"/>
                    <a:gd name="T4" fmla="*/ 4 w 113"/>
                    <a:gd name="T5" fmla="*/ 175 h 185"/>
                    <a:gd name="T6" fmla="*/ 11 w 113"/>
                    <a:gd name="T7" fmla="*/ 163 h 185"/>
                    <a:gd name="T8" fmla="*/ 11 w 113"/>
                    <a:gd name="T9" fmla="*/ 163 h 185"/>
                    <a:gd name="T10" fmla="*/ 15 w 113"/>
                    <a:gd name="T11" fmla="*/ 164 h 185"/>
                    <a:gd name="T12" fmla="*/ 18 w 113"/>
                    <a:gd name="T13" fmla="*/ 159 h 185"/>
                    <a:gd name="T14" fmla="*/ 15 w 113"/>
                    <a:gd name="T15" fmla="*/ 156 h 185"/>
                    <a:gd name="T16" fmla="*/ 17 w 113"/>
                    <a:gd name="T17" fmla="*/ 154 h 185"/>
                    <a:gd name="T18" fmla="*/ 17 w 113"/>
                    <a:gd name="T19" fmla="*/ 153 h 185"/>
                    <a:gd name="T20" fmla="*/ 21 w 113"/>
                    <a:gd name="T21" fmla="*/ 153 h 185"/>
                    <a:gd name="T22" fmla="*/ 24 w 113"/>
                    <a:gd name="T23" fmla="*/ 148 h 185"/>
                    <a:gd name="T24" fmla="*/ 27 w 113"/>
                    <a:gd name="T25" fmla="*/ 142 h 185"/>
                    <a:gd name="T26" fmla="*/ 25 w 113"/>
                    <a:gd name="T27" fmla="*/ 141 h 185"/>
                    <a:gd name="T28" fmla="*/ 33 w 113"/>
                    <a:gd name="T29" fmla="*/ 127 h 185"/>
                    <a:gd name="T30" fmla="*/ 33 w 113"/>
                    <a:gd name="T31" fmla="*/ 126 h 185"/>
                    <a:gd name="T32" fmla="*/ 42 w 113"/>
                    <a:gd name="T33" fmla="*/ 120 h 185"/>
                    <a:gd name="T34" fmla="*/ 50 w 113"/>
                    <a:gd name="T35" fmla="*/ 106 h 185"/>
                    <a:gd name="T36" fmla="*/ 62 w 113"/>
                    <a:gd name="T37" fmla="*/ 87 h 185"/>
                    <a:gd name="T38" fmla="*/ 60 w 113"/>
                    <a:gd name="T39" fmla="*/ 85 h 185"/>
                    <a:gd name="T40" fmla="*/ 60 w 113"/>
                    <a:gd name="T41" fmla="*/ 84 h 185"/>
                    <a:gd name="T42" fmla="*/ 66 w 113"/>
                    <a:gd name="T43" fmla="*/ 81 h 185"/>
                    <a:gd name="T44" fmla="*/ 60 w 113"/>
                    <a:gd name="T45" fmla="*/ 77 h 185"/>
                    <a:gd name="T46" fmla="*/ 63 w 113"/>
                    <a:gd name="T47" fmla="*/ 72 h 185"/>
                    <a:gd name="T48" fmla="*/ 68 w 113"/>
                    <a:gd name="T49" fmla="*/ 72 h 185"/>
                    <a:gd name="T50" fmla="*/ 71 w 113"/>
                    <a:gd name="T51" fmla="*/ 72 h 185"/>
                    <a:gd name="T52" fmla="*/ 68 w 113"/>
                    <a:gd name="T53" fmla="*/ 70 h 185"/>
                    <a:gd name="T54" fmla="*/ 66 w 113"/>
                    <a:gd name="T55" fmla="*/ 68 h 185"/>
                    <a:gd name="T56" fmla="*/ 67 w 113"/>
                    <a:gd name="T57" fmla="*/ 65 h 185"/>
                    <a:gd name="T58" fmla="*/ 71 w 113"/>
                    <a:gd name="T59" fmla="*/ 67 h 185"/>
                    <a:gd name="T60" fmla="*/ 77 w 113"/>
                    <a:gd name="T61" fmla="*/ 62 h 185"/>
                    <a:gd name="T62" fmla="*/ 73 w 113"/>
                    <a:gd name="T63" fmla="*/ 60 h 185"/>
                    <a:gd name="T64" fmla="*/ 74 w 113"/>
                    <a:gd name="T65" fmla="*/ 59 h 185"/>
                    <a:gd name="T66" fmla="*/ 77 w 113"/>
                    <a:gd name="T67" fmla="*/ 57 h 185"/>
                    <a:gd name="T68" fmla="*/ 73 w 113"/>
                    <a:gd name="T69" fmla="*/ 56 h 185"/>
                    <a:gd name="T70" fmla="*/ 76 w 113"/>
                    <a:gd name="T71" fmla="*/ 56 h 185"/>
                    <a:gd name="T72" fmla="*/ 85 w 113"/>
                    <a:gd name="T73" fmla="*/ 49 h 185"/>
                    <a:gd name="T74" fmla="*/ 81 w 113"/>
                    <a:gd name="T75" fmla="*/ 46 h 185"/>
                    <a:gd name="T76" fmla="*/ 86 w 113"/>
                    <a:gd name="T77" fmla="*/ 43 h 185"/>
                    <a:gd name="T78" fmla="*/ 81 w 113"/>
                    <a:gd name="T79" fmla="*/ 40 h 185"/>
                    <a:gd name="T80" fmla="*/ 89 w 113"/>
                    <a:gd name="T81" fmla="*/ 37 h 185"/>
                    <a:gd name="T82" fmla="*/ 89 w 113"/>
                    <a:gd name="T83" fmla="*/ 37 h 185"/>
                    <a:gd name="T84" fmla="*/ 85 w 113"/>
                    <a:gd name="T85" fmla="*/ 40 h 185"/>
                    <a:gd name="T86" fmla="*/ 93 w 113"/>
                    <a:gd name="T87" fmla="*/ 37 h 185"/>
                    <a:gd name="T88" fmla="*/ 87 w 113"/>
                    <a:gd name="T89" fmla="*/ 36 h 185"/>
                    <a:gd name="T90" fmla="*/ 91 w 113"/>
                    <a:gd name="T91" fmla="*/ 34 h 185"/>
                    <a:gd name="T92" fmla="*/ 93 w 113"/>
                    <a:gd name="T93" fmla="*/ 32 h 185"/>
                    <a:gd name="T94" fmla="*/ 86 w 113"/>
                    <a:gd name="T95" fmla="*/ 32 h 185"/>
                    <a:gd name="T96" fmla="*/ 89 w 113"/>
                    <a:gd name="T97" fmla="*/ 33 h 185"/>
                    <a:gd name="T98" fmla="*/ 96 w 113"/>
                    <a:gd name="T99" fmla="*/ 26 h 185"/>
                    <a:gd name="T100" fmla="*/ 97 w 113"/>
                    <a:gd name="T101" fmla="*/ 26 h 185"/>
                    <a:gd name="T102" fmla="*/ 99 w 113"/>
                    <a:gd name="T103" fmla="*/ 27 h 185"/>
                    <a:gd name="T104" fmla="*/ 101 w 113"/>
                    <a:gd name="T105" fmla="*/ 24 h 185"/>
                    <a:gd name="T106" fmla="*/ 91 w 113"/>
                    <a:gd name="T107" fmla="*/ 23 h 185"/>
                    <a:gd name="T108" fmla="*/ 91 w 113"/>
                    <a:gd name="T109" fmla="*/ 22 h 185"/>
                    <a:gd name="T110" fmla="*/ 91 w 113"/>
                    <a:gd name="T111" fmla="*/ 22 h 185"/>
                    <a:gd name="T112" fmla="*/ 95 w 113"/>
                    <a:gd name="T113" fmla="*/ 21 h 185"/>
                    <a:gd name="T114" fmla="*/ 96 w 113"/>
                    <a:gd name="T115" fmla="*/ 20 h 185"/>
                    <a:gd name="T116" fmla="*/ 103 w 113"/>
                    <a:gd name="T117" fmla="*/ 15 h 185"/>
                    <a:gd name="T118" fmla="*/ 97 w 113"/>
                    <a:gd name="T119" fmla="*/ 11 h 185"/>
                    <a:gd name="T120" fmla="*/ 98 w 113"/>
                    <a:gd name="T121" fmla="*/ 11 h 185"/>
                    <a:gd name="T122" fmla="*/ 107 w 113"/>
                    <a:gd name="T123" fmla="*/ 15 h 185"/>
                    <a:gd name="T124" fmla="*/ 101 w 113"/>
                    <a:gd name="T125" fmla="*/ 11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13" h="185">
                      <a:moveTo>
                        <a:pt x="2" y="182"/>
                      </a:moveTo>
                      <a:cubicBezTo>
                        <a:pt x="2" y="182"/>
                        <a:pt x="2" y="182"/>
                        <a:pt x="2" y="182"/>
                      </a:cubicBezTo>
                      <a:cubicBezTo>
                        <a:pt x="3" y="180"/>
                        <a:pt x="3" y="180"/>
                        <a:pt x="3" y="180"/>
                      </a:cubicBezTo>
                      <a:cubicBezTo>
                        <a:pt x="3" y="181"/>
                        <a:pt x="2" y="182"/>
                        <a:pt x="2" y="182"/>
                      </a:cubicBezTo>
                      <a:moveTo>
                        <a:pt x="4" y="175"/>
                      </a:moveTo>
                      <a:cubicBezTo>
                        <a:pt x="3" y="176"/>
                        <a:pt x="3" y="176"/>
                        <a:pt x="3" y="176"/>
                      </a:cubicBezTo>
                      <a:cubicBezTo>
                        <a:pt x="0" y="180"/>
                        <a:pt x="0" y="180"/>
                        <a:pt x="0" y="180"/>
                      </a:cubicBezTo>
                      <a:cubicBezTo>
                        <a:pt x="1" y="180"/>
                        <a:pt x="1" y="180"/>
                        <a:pt x="1" y="180"/>
                      </a:cubicBezTo>
                      <a:cubicBezTo>
                        <a:pt x="1" y="182"/>
                        <a:pt x="1" y="183"/>
                        <a:pt x="1" y="184"/>
                      </a:cubicBezTo>
                      <a:cubicBezTo>
                        <a:pt x="1" y="184"/>
                        <a:pt x="2" y="184"/>
                        <a:pt x="2" y="184"/>
                      </a:cubicBezTo>
                      <a:cubicBezTo>
                        <a:pt x="2" y="184"/>
                        <a:pt x="2" y="184"/>
                        <a:pt x="3" y="185"/>
                      </a:cubicBezTo>
                      <a:cubicBezTo>
                        <a:pt x="3" y="185"/>
                        <a:pt x="3" y="185"/>
                        <a:pt x="3" y="185"/>
                      </a:cubicBezTo>
                      <a:cubicBezTo>
                        <a:pt x="4" y="184"/>
                        <a:pt x="4" y="184"/>
                        <a:pt x="4" y="184"/>
                      </a:cubicBezTo>
                      <a:cubicBezTo>
                        <a:pt x="5" y="183"/>
                        <a:pt x="5" y="183"/>
                        <a:pt x="5" y="183"/>
                      </a:cubicBezTo>
                      <a:cubicBezTo>
                        <a:pt x="6" y="180"/>
                        <a:pt x="6" y="180"/>
                        <a:pt x="6" y="180"/>
                      </a:cubicBezTo>
                      <a:cubicBezTo>
                        <a:pt x="8" y="177"/>
                        <a:pt x="8" y="177"/>
                        <a:pt x="8" y="177"/>
                      </a:cubicBezTo>
                      <a:cubicBezTo>
                        <a:pt x="6" y="176"/>
                        <a:pt x="6" y="176"/>
                        <a:pt x="6" y="176"/>
                      </a:cubicBezTo>
                      <a:cubicBezTo>
                        <a:pt x="4" y="175"/>
                        <a:pt x="4" y="175"/>
                        <a:pt x="4" y="175"/>
                      </a:cubicBezTo>
                      <a:moveTo>
                        <a:pt x="9" y="166"/>
                      </a:moveTo>
                      <a:cubicBezTo>
                        <a:pt x="8" y="167"/>
                        <a:pt x="8" y="167"/>
                        <a:pt x="8" y="167"/>
                      </a:cubicBezTo>
                      <a:cubicBezTo>
                        <a:pt x="10" y="168"/>
                        <a:pt x="11" y="169"/>
                        <a:pt x="12" y="170"/>
                      </a:cubicBezTo>
                      <a:cubicBezTo>
                        <a:pt x="13" y="168"/>
                        <a:pt x="13" y="168"/>
                        <a:pt x="13" y="168"/>
                      </a:cubicBezTo>
                      <a:cubicBezTo>
                        <a:pt x="9" y="166"/>
                        <a:pt x="9" y="166"/>
                        <a:pt x="9" y="166"/>
                      </a:cubicBezTo>
                      <a:moveTo>
                        <a:pt x="11" y="163"/>
                      </a:moveTo>
                      <a:cubicBezTo>
                        <a:pt x="10" y="164"/>
                        <a:pt x="10" y="164"/>
                        <a:pt x="10" y="164"/>
                      </a:cubicBezTo>
                      <a:cubicBezTo>
                        <a:pt x="12" y="165"/>
                        <a:pt x="13" y="165"/>
                        <a:pt x="14" y="166"/>
                      </a:cubicBezTo>
                      <a:cubicBezTo>
                        <a:pt x="15" y="165"/>
                        <a:pt x="15" y="165"/>
                        <a:pt x="15" y="165"/>
                      </a:cubicBezTo>
                      <a:cubicBezTo>
                        <a:pt x="14" y="164"/>
                        <a:pt x="12" y="163"/>
                        <a:pt x="11" y="163"/>
                      </a:cubicBezTo>
                      <a:moveTo>
                        <a:pt x="12" y="162"/>
                      </a:moveTo>
                      <a:cubicBezTo>
                        <a:pt x="11" y="163"/>
                        <a:pt x="11" y="163"/>
                        <a:pt x="11" y="163"/>
                      </a:cubicBezTo>
                      <a:cubicBezTo>
                        <a:pt x="12" y="163"/>
                        <a:pt x="14" y="164"/>
                        <a:pt x="15" y="165"/>
                      </a:cubicBezTo>
                      <a:cubicBezTo>
                        <a:pt x="15" y="164"/>
                        <a:pt x="15" y="164"/>
                        <a:pt x="15" y="164"/>
                      </a:cubicBezTo>
                      <a:cubicBezTo>
                        <a:pt x="14" y="164"/>
                        <a:pt x="13" y="163"/>
                        <a:pt x="12" y="162"/>
                      </a:cubicBezTo>
                      <a:moveTo>
                        <a:pt x="13" y="159"/>
                      </a:move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3" y="163"/>
                        <a:pt x="14" y="164"/>
                        <a:pt x="15" y="164"/>
                      </a:cubicBezTo>
                      <a:cubicBezTo>
                        <a:pt x="16" y="162"/>
                        <a:pt x="16" y="162"/>
                        <a:pt x="16" y="162"/>
                      </a:cubicBezTo>
                      <a:cubicBezTo>
                        <a:pt x="15" y="161"/>
                        <a:pt x="14" y="160"/>
                        <a:pt x="13" y="159"/>
                      </a:cubicBezTo>
                      <a:moveTo>
                        <a:pt x="15" y="157"/>
                      </a:moveTo>
                      <a:cubicBezTo>
                        <a:pt x="14" y="158"/>
                        <a:pt x="14" y="158"/>
                        <a:pt x="14" y="158"/>
                      </a:cubicBezTo>
                      <a:cubicBezTo>
                        <a:pt x="15" y="158"/>
                        <a:pt x="16" y="159"/>
                        <a:pt x="18" y="160"/>
                      </a:cubicBezTo>
                      <a:cubicBezTo>
                        <a:pt x="18" y="159"/>
                        <a:pt x="18" y="159"/>
                        <a:pt x="18" y="159"/>
                      </a:cubicBezTo>
                      <a:cubicBezTo>
                        <a:pt x="17" y="158"/>
                        <a:pt x="16" y="158"/>
                        <a:pt x="15" y="157"/>
                      </a:cubicBezTo>
                      <a:moveTo>
                        <a:pt x="15" y="156"/>
                      </a:moveTo>
                      <a:cubicBezTo>
                        <a:pt x="15" y="157"/>
                        <a:pt x="15" y="157"/>
                        <a:pt x="15" y="157"/>
                      </a:cubicBezTo>
                      <a:cubicBezTo>
                        <a:pt x="16" y="158"/>
                        <a:pt x="17" y="158"/>
                        <a:pt x="18" y="159"/>
                      </a:cubicBezTo>
                      <a:cubicBezTo>
                        <a:pt x="19" y="158"/>
                        <a:pt x="19" y="158"/>
                        <a:pt x="19" y="158"/>
                      </a:cubicBezTo>
                      <a:cubicBezTo>
                        <a:pt x="18" y="157"/>
                        <a:pt x="17" y="156"/>
                        <a:pt x="15" y="156"/>
                      </a:cubicBezTo>
                      <a:moveTo>
                        <a:pt x="16" y="155"/>
                      </a:move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7" y="156"/>
                        <a:pt x="18" y="156"/>
                        <a:pt x="19" y="157"/>
                      </a:cubicBezTo>
                      <a:cubicBezTo>
                        <a:pt x="19" y="157"/>
                        <a:pt x="19" y="157"/>
                        <a:pt x="19" y="157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moveTo>
                        <a:pt x="17" y="154"/>
                      </a:moveTo>
                      <a:cubicBezTo>
                        <a:pt x="17" y="154"/>
                        <a:pt x="17" y="154"/>
                        <a:pt x="17" y="154"/>
                      </a:cubicBezTo>
                      <a:cubicBezTo>
                        <a:pt x="18" y="155"/>
                        <a:pt x="19" y="155"/>
                        <a:pt x="20" y="156"/>
                      </a:cubicBezTo>
                      <a:cubicBezTo>
                        <a:pt x="20" y="155"/>
                        <a:pt x="20" y="155"/>
                        <a:pt x="20" y="155"/>
                      </a:cubicBezTo>
                      <a:cubicBezTo>
                        <a:pt x="19" y="155"/>
                        <a:pt x="18" y="154"/>
                        <a:pt x="17" y="154"/>
                      </a:cubicBezTo>
                      <a:moveTo>
                        <a:pt x="18" y="152"/>
                      </a:moveTo>
                      <a:cubicBezTo>
                        <a:pt x="17" y="153"/>
                        <a:pt x="17" y="153"/>
                        <a:pt x="17" y="153"/>
                      </a:cubicBezTo>
                      <a:cubicBezTo>
                        <a:pt x="18" y="154"/>
                        <a:pt x="19" y="155"/>
                        <a:pt x="20" y="155"/>
                      </a:cubicBezTo>
                      <a:cubicBezTo>
                        <a:pt x="21" y="154"/>
                        <a:pt x="21" y="154"/>
                        <a:pt x="21" y="154"/>
                      </a:cubicBezTo>
                      <a:cubicBezTo>
                        <a:pt x="20" y="153"/>
                        <a:pt x="19" y="153"/>
                        <a:pt x="18" y="152"/>
                      </a:cubicBezTo>
                      <a:moveTo>
                        <a:pt x="19" y="151"/>
                      </a:moveTo>
                      <a:cubicBezTo>
                        <a:pt x="18" y="151"/>
                        <a:pt x="18" y="151"/>
                        <a:pt x="18" y="151"/>
                      </a:cubicBezTo>
                      <a:cubicBezTo>
                        <a:pt x="19" y="152"/>
                        <a:pt x="20" y="152"/>
                        <a:pt x="21" y="153"/>
                      </a:cubicBezTo>
                      <a:cubicBezTo>
                        <a:pt x="22" y="152"/>
                        <a:pt x="22" y="152"/>
                        <a:pt x="22" y="152"/>
                      </a:cubicBezTo>
                      <a:cubicBezTo>
                        <a:pt x="21" y="152"/>
                        <a:pt x="20" y="151"/>
                        <a:pt x="19" y="151"/>
                      </a:cubicBezTo>
                      <a:moveTo>
                        <a:pt x="21" y="147"/>
                      </a:moveTo>
                      <a:cubicBezTo>
                        <a:pt x="19" y="150"/>
                        <a:pt x="19" y="150"/>
                        <a:pt x="19" y="150"/>
                      </a:cubicBezTo>
                      <a:cubicBezTo>
                        <a:pt x="20" y="151"/>
                        <a:pt x="21" y="151"/>
                        <a:pt x="22" y="152"/>
                      </a:cubicBezTo>
                      <a:cubicBezTo>
                        <a:pt x="24" y="148"/>
                        <a:pt x="24" y="148"/>
                        <a:pt x="24" y="148"/>
                      </a:cubicBezTo>
                      <a:cubicBezTo>
                        <a:pt x="23" y="148"/>
                        <a:pt x="22" y="147"/>
                        <a:pt x="21" y="147"/>
                      </a:cubicBezTo>
                      <a:moveTo>
                        <a:pt x="25" y="141"/>
                      </a:moveTo>
                      <a:cubicBezTo>
                        <a:pt x="25" y="141"/>
                        <a:pt x="25" y="141"/>
                        <a:pt x="25" y="141"/>
                      </a:cubicBezTo>
                      <a:cubicBezTo>
                        <a:pt x="24" y="142"/>
                        <a:pt x="24" y="142"/>
                        <a:pt x="24" y="142"/>
                      </a:cubicBezTo>
                      <a:cubicBezTo>
                        <a:pt x="25" y="142"/>
                        <a:pt x="26" y="143"/>
                        <a:pt x="27" y="143"/>
                      </a:cubicBezTo>
                      <a:cubicBezTo>
                        <a:pt x="27" y="142"/>
                        <a:pt x="27" y="142"/>
                        <a:pt x="27" y="142"/>
                      </a:cubicBezTo>
                      <a:cubicBezTo>
                        <a:pt x="26" y="142"/>
                        <a:pt x="26" y="141"/>
                        <a:pt x="25" y="141"/>
                      </a:cubicBezTo>
                      <a:moveTo>
                        <a:pt x="25" y="141"/>
                      </a:moveTo>
                      <a:cubicBezTo>
                        <a:pt x="25" y="141"/>
                        <a:pt x="25" y="141"/>
                        <a:pt x="25" y="141"/>
                      </a:cubicBezTo>
                      <a:cubicBezTo>
                        <a:pt x="26" y="141"/>
                        <a:pt x="27" y="142"/>
                        <a:pt x="27" y="142"/>
                      </a:cubicBezTo>
                      <a:cubicBezTo>
                        <a:pt x="27" y="142"/>
                        <a:pt x="27" y="142"/>
                        <a:pt x="27" y="142"/>
                      </a:cubicBezTo>
                      <a:cubicBezTo>
                        <a:pt x="27" y="142"/>
                        <a:pt x="26" y="141"/>
                        <a:pt x="25" y="141"/>
                      </a:cubicBezTo>
                      <a:moveTo>
                        <a:pt x="28" y="136"/>
                      </a:moveTo>
                      <a:cubicBezTo>
                        <a:pt x="28" y="136"/>
                        <a:pt x="28" y="136"/>
                        <a:pt x="28" y="136"/>
                      </a:cubicBezTo>
                      <a:cubicBezTo>
                        <a:pt x="29" y="137"/>
                        <a:pt x="29" y="137"/>
                        <a:pt x="30" y="137"/>
                      </a:cubicBezTo>
                      <a:cubicBezTo>
                        <a:pt x="30" y="137"/>
                        <a:pt x="30" y="137"/>
                        <a:pt x="30" y="137"/>
                      </a:cubicBezTo>
                      <a:cubicBezTo>
                        <a:pt x="29" y="137"/>
                        <a:pt x="29" y="136"/>
                        <a:pt x="28" y="136"/>
                      </a:cubicBezTo>
                      <a:moveTo>
                        <a:pt x="33" y="127"/>
                      </a:moveTo>
                      <a:cubicBezTo>
                        <a:pt x="32" y="128"/>
                        <a:pt x="32" y="128"/>
                        <a:pt x="32" y="129"/>
                      </a:cubicBezTo>
                      <a:cubicBezTo>
                        <a:pt x="33" y="130"/>
                        <a:pt x="33" y="130"/>
                        <a:pt x="34" y="131"/>
                      </a:cubicBezTo>
                      <a:cubicBezTo>
                        <a:pt x="36" y="129"/>
                        <a:pt x="36" y="129"/>
                        <a:pt x="36" y="129"/>
                      </a:cubicBezTo>
                      <a:cubicBezTo>
                        <a:pt x="35" y="128"/>
                        <a:pt x="34" y="128"/>
                        <a:pt x="33" y="127"/>
                      </a:cubicBezTo>
                      <a:moveTo>
                        <a:pt x="34" y="125"/>
                      </a:move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4" y="126"/>
                        <a:pt x="35" y="127"/>
                        <a:pt x="36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6" y="126"/>
                        <a:pt x="35" y="126"/>
                        <a:pt x="34" y="125"/>
                      </a:cubicBezTo>
                      <a:moveTo>
                        <a:pt x="41" y="112"/>
                      </a:moveTo>
                      <a:cubicBezTo>
                        <a:pt x="40" y="114"/>
                        <a:pt x="39" y="116"/>
                        <a:pt x="38" y="118"/>
                      </a:cubicBezTo>
                      <a:cubicBezTo>
                        <a:pt x="39" y="118"/>
                        <a:pt x="40" y="119"/>
                        <a:pt x="42" y="120"/>
                      </a:cubicBezTo>
                      <a:cubicBezTo>
                        <a:pt x="42" y="119"/>
                        <a:pt x="43" y="117"/>
                        <a:pt x="45" y="114"/>
                      </a:cubicBezTo>
                      <a:cubicBezTo>
                        <a:pt x="42" y="112"/>
                        <a:pt x="42" y="112"/>
                        <a:pt x="42" y="112"/>
                      </a:cubicBezTo>
                      <a:cubicBezTo>
                        <a:pt x="42" y="112"/>
                        <a:pt x="42" y="112"/>
                        <a:pt x="41" y="112"/>
                      </a:cubicBezTo>
                      <a:moveTo>
                        <a:pt x="51" y="94"/>
                      </a:moveTo>
                      <a:cubicBezTo>
                        <a:pt x="49" y="97"/>
                        <a:pt x="48" y="100"/>
                        <a:pt x="46" y="104"/>
                      </a:cubicBezTo>
                      <a:cubicBezTo>
                        <a:pt x="50" y="106"/>
                        <a:pt x="50" y="106"/>
                        <a:pt x="50" y="106"/>
                      </a:cubicBezTo>
                      <a:cubicBezTo>
                        <a:pt x="52" y="103"/>
                        <a:pt x="54" y="100"/>
                        <a:pt x="56" y="97"/>
                      </a:cubicBezTo>
                      <a:cubicBezTo>
                        <a:pt x="54" y="96"/>
                        <a:pt x="53" y="95"/>
                        <a:pt x="51" y="94"/>
                      </a:cubicBezTo>
                      <a:moveTo>
                        <a:pt x="57" y="84"/>
                      </a:moveTo>
                      <a:cubicBezTo>
                        <a:pt x="56" y="85"/>
                        <a:pt x="56" y="86"/>
                        <a:pt x="55" y="87"/>
                      </a:cubicBezTo>
                      <a:cubicBezTo>
                        <a:pt x="57" y="88"/>
                        <a:pt x="58" y="89"/>
                        <a:pt x="60" y="90"/>
                      </a:cubicBezTo>
                      <a:cubicBezTo>
                        <a:pt x="61" y="89"/>
                        <a:pt x="61" y="88"/>
                        <a:pt x="62" y="87"/>
                      </a:cubicBezTo>
                      <a:cubicBezTo>
                        <a:pt x="61" y="87"/>
                        <a:pt x="60" y="86"/>
                        <a:pt x="59" y="86"/>
                      </a:cubicBezTo>
                      <a:cubicBezTo>
                        <a:pt x="58" y="88"/>
                        <a:pt x="58" y="88"/>
                        <a:pt x="58" y="88"/>
                      </a:cubicBezTo>
                      <a:cubicBezTo>
                        <a:pt x="58" y="87"/>
                        <a:pt x="59" y="86"/>
                        <a:pt x="59" y="86"/>
                      </a:cubicBezTo>
                      <a:cubicBezTo>
                        <a:pt x="58" y="85"/>
                        <a:pt x="57" y="85"/>
                        <a:pt x="57" y="84"/>
                      </a:cubicBezTo>
                      <a:moveTo>
                        <a:pt x="60" y="84"/>
                      </a:moveTo>
                      <a:cubicBezTo>
                        <a:pt x="60" y="85"/>
                        <a:pt x="60" y="85"/>
                        <a:pt x="60" y="85"/>
                      </a:cubicBezTo>
                      <a:cubicBezTo>
                        <a:pt x="62" y="86"/>
                        <a:pt x="62" y="86"/>
                        <a:pt x="62" y="86"/>
                      </a:cubicBezTo>
                      <a:cubicBezTo>
                        <a:pt x="63" y="86"/>
                        <a:pt x="63" y="86"/>
                        <a:pt x="63" y="86"/>
                      </a:cubicBezTo>
                      <a:cubicBezTo>
                        <a:pt x="62" y="85"/>
                        <a:pt x="61" y="85"/>
                        <a:pt x="60" y="84"/>
                      </a:cubicBezTo>
                      <a:moveTo>
                        <a:pt x="58" y="83"/>
                      </a:moveTo>
                      <a:cubicBezTo>
                        <a:pt x="57" y="83"/>
                        <a:pt x="57" y="83"/>
                        <a:pt x="57" y="83"/>
                      </a:cubicBezTo>
                      <a:cubicBezTo>
                        <a:pt x="60" y="84"/>
                        <a:pt x="60" y="84"/>
                        <a:pt x="60" y="84"/>
                      </a:cubicBezTo>
                      <a:cubicBezTo>
                        <a:pt x="60" y="84"/>
                        <a:pt x="60" y="84"/>
                        <a:pt x="60" y="84"/>
                      </a:cubicBezTo>
                      <a:cubicBezTo>
                        <a:pt x="59" y="84"/>
                        <a:pt x="58" y="83"/>
                        <a:pt x="58" y="83"/>
                      </a:cubicBezTo>
                      <a:moveTo>
                        <a:pt x="63" y="79"/>
                      </a:moveTo>
                      <a:cubicBezTo>
                        <a:pt x="63" y="80"/>
                        <a:pt x="63" y="80"/>
                        <a:pt x="63" y="80"/>
                      </a:cubicBezTo>
                      <a:cubicBezTo>
                        <a:pt x="64" y="80"/>
                        <a:pt x="65" y="81"/>
                        <a:pt x="65" y="81"/>
                      </a:cubicBezTo>
                      <a:cubicBezTo>
                        <a:pt x="66" y="81"/>
                        <a:pt x="66" y="81"/>
                        <a:pt x="66" y="81"/>
                      </a:cubicBezTo>
                      <a:cubicBezTo>
                        <a:pt x="65" y="80"/>
                        <a:pt x="64" y="80"/>
                        <a:pt x="63" y="79"/>
                      </a:cubicBezTo>
                      <a:moveTo>
                        <a:pt x="60" y="77"/>
                      </a:moveTo>
                      <a:cubicBezTo>
                        <a:pt x="60" y="78"/>
                        <a:pt x="60" y="78"/>
                        <a:pt x="60" y="78"/>
                      </a:cubicBezTo>
                      <a:cubicBezTo>
                        <a:pt x="61" y="79"/>
                        <a:pt x="62" y="79"/>
                        <a:pt x="63" y="79"/>
                      </a:cubicBezTo>
                      <a:cubicBezTo>
                        <a:pt x="63" y="79"/>
                        <a:pt x="63" y="79"/>
                        <a:pt x="63" y="79"/>
                      </a:cubicBezTo>
                      <a:cubicBezTo>
                        <a:pt x="62" y="78"/>
                        <a:pt x="61" y="78"/>
                        <a:pt x="60" y="77"/>
                      </a:cubicBezTo>
                      <a:moveTo>
                        <a:pt x="67" y="74"/>
                      </a:moveTo>
                      <a:cubicBezTo>
                        <a:pt x="64" y="78"/>
                        <a:pt x="64" y="78"/>
                        <a:pt x="64" y="78"/>
                      </a:cubicBezTo>
                      <a:cubicBezTo>
                        <a:pt x="65" y="78"/>
                        <a:pt x="66" y="79"/>
                        <a:pt x="67" y="79"/>
                      </a:cubicBezTo>
                      <a:cubicBezTo>
                        <a:pt x="67" y="78"/>
                        <a:pt x="68" y="77"/>
                        <a:pt x="69" y="75"/>
                      </a:cubicBezTo>
                      <a:cubicBezTo>
                        <a:pt x="68" y="75"/>
                        <a:pt x="67" y="74"/>
                        <a:pt x="67" y="74"/>
                      </a:cubicBezTo>
                      <a:moveTo>
                        <a:pt x="63" y="72"/>
                      </a:moveTo>
                      <a:cubicBezTo>
                        <a:pt x="63" y="73"/>
                        <a:pt x="62" y="75"/>
                        <a:pt x="61" y="76"/>
                      </a:cubicBezTo>
                      <a:cubicBezTo>
                        <a:pt x="62" y="76"/>
                        <a:pt x="63" y="77"/>
                        <a:pt x="64" y="77"/>
                      </a:cubicBezTo>
                      <a:cubicBezTo>
                        <a:pt x="64" y="76"/>
                        <a:pt x="65" y="75"/>
                        <a:pt x="66" y="74"/>
                      </a:cubicBezTo>
                      <a:cubicBezTo>
                        <a:pt x="65" y="73"/>
                        <a:pt x="64" y="73"/>
                        <a:pt x="63" y="72"/>
                      </a:cubicBezTo>
                      <a:moveTo>
                        <a:pt x="69" y="71"/>
                      </a:moveTo>
                      <a:cubicBezTo>
                        <a:pt x="68" y="72"/>
                        <a:pt x="68" y="72"/>
                        <a:pt x="68" y="72"/>
                      </a:cubicBezTo>
                      <a:cubicBezTo>
                        <a:pt x="69" y="72"/>
                        <a:pt x="70" y="73"/>
                        <a:pt x="71" y="73"/>
                      </a:cubicBezTo>
                      <a:cubicBezTo>
                        <a:pt x="71" y="73"/>
                        <a:pt x="71" y="72"/>
                        <a:pt x="71" y="72"/>
                      </a:cubicBezTo>
                      <a:cubicBezTo>
                        <a:pt x="70" y="72"/>
                        <a:pt x="69" y="71"/>
                        <a:pt x="69" y="71"/>
                      </a:cubicBezTo>
                      <a:moveTo>
                        <a:pt x="69" y="70"/>
                      </a:moveTo>
                      <a:cubicBezTo>
                        <a:pt x="69" y="71"/>
                        <a:pt x="69" y="71"/>
                        <a:pt x="69" y="71"/>
                      </a:cubicBezTo>
                      <a:cubicBezTo>
                        <a:pt x="71" y="72"/>
                        <a:pt x="71" y="72"/>
                        <a:pt x="71" y="72"/>
                      </a:cubicBezTo>
                      <a:cubicBezTo>
                        <a:pt x="71" y="72"/>
                        <a:pt x="71" y="72"/>
                        <a:pt x="72" y="71"/>
                      </a:cubicBezTo>
                      <a:cubicBezTo>
                        <a:pt x="71" y="71"/>
                        <a:pt x="70" y="70"/>
                        <a:pt x="69" y="70"/>
                      </a:cubicBezTo>
                      <a:moveTo>
                        <a:pt x="65" y="69"/>
                      </a:moveTo>
                      <a:cubicBezTo>
                        <a:pt x="65" y="69"/>
                        <a:pt x="65" y="69"/>
                        <a:pt x="65" y="70"/>
                      </a:cubicBezTo>
                      <a:cubicBezTo>
                        <a:pt x="66" y="70"/>
                        <a:pt x="66" y="71"/>
                        <a:pt x="67" y="71"/>
                      </a:cubicBezTo>
                      <a:cubicBezTo>
                        <a:pt x="67" y="71"/>
                        <a:pt x="68" y="70"/>
                        <a:pt x="68" y="70"/>
                      </a:cubicBezTo>
                      <a:cubicBezTo>
                        <a:pt x="67" y="70"/>
                        <a:pt x="66" y="69"/>
                        <a:pt x="65" y="69"/>
                      </a:cubicBezTo>
                      <a:moveTo>
                        <a:pt x="66" y="68"/>
                      </a:moveTo>
                      <a:cubicBezTo>
                        <a:pt x="66" y="68"/>
                        <a:pt x="66" y="68"/>
                        <a:pt x="65" y="68"/>
                      </a:cubicBezTo>
                      <a:cubicBezTo>
                        <a:pt x="68" y="70"/>
                        <a:pt x="68" y="70"/>
                        <a:pt x="68" y="70"/>
                      </a:cubicBezTo>
                      <a:cubicBezTo>
                        <a:pt x="68" y="70"/>
                        <a:pt x="68" y="70"/>
                        <a:pt x="68" y="69"/>
                      </a:cubicBezTo>
                      <a:cubicBezTo>
                        <a:pt x="67" y="69"/>
                        <a:pt x="67" y="68"/>
                        <a:pt x="66" y="68"/>
                      </a:cubicBezTo>
                      <a:moveTo>
                        <a:pt x="71" y="67"/>
                      </a:move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71" y="68"/>
                        <a:pt x="72" y="69"/>
                        <a:pt x="73" y="69"/>
                      </a:cubicBezTo>
                      <a:cubicBezTo>
                        <a:pt x="73" y="69"/>
                        <a:pt x="73" y="69"/>
                        <a:pt x="73" y="69"/>
                      </a:cubicBezTo>
                      <a:cubicBezTo>
                        <a:pt x="72" y="68"/>
                        <a:pt x="72" y="68"/>
                        <a:pt x="71" y="67"/>
                      </a:cubicBezTo>
                      <a:moveTo>
                        <a:pt x="67" y="65"/>
                      </a:moveTo>
                      <a:cubicBezTo>
                        <a:pt x="67" y="65"/>
                        <a:pt x="67" y="66"/>
                        <a:pt x="67" y="66"/>
                      </a:cubicBezTo>
                      <a:cubicBezTo>
                        <a:pt x="68" y="66"/>
                        <a:pt x="69" y="67"/>
                        <a:pt x="69" y="67"/>
                      </a:cubicBezTo>
                      <a:cubicBezTo>
                        <a:pt x="70" y="67"/>
                        <a:pt x="70" y="67"/>
                        <a:pt x="70" y="67"/>
                      </a:cubicBezTo>
                      <a:cubicBezTo>
                        <a:pt x="69" y="66"/>
                        <a:pt x="68" y="66"/>
                        <a:pt x="67" y="65"/>
                      </a:cubicBezTo>
                      <a:moveTo>
                        <a:pt x="75" y="61"/>
                      </a:moveTo>
                      <a:cubicBezTo>
                        <a:pt x="71" y="67"/>
                        <a:pt x="71" y="67"/>
                        <a:pt x="71" y="67"/>
                      </a:cubicBezTo>
                      <a:cubicBezTo>
                        <a:pt x="72" y="67"/>
                        <a:pt x="73" y="68"/>
                        <a:pt x="74" y="68"/>
                      </a:cubicBezTo>
                      <a:cubicBezTo>
                        <a:pt x="75" y="66"/>
                        <a:pt x="76" y="64"/>
                        <a:pt x="77" y="63"/>
                      </a:cubicBezTo>
                      <a:cubicBezTo>
                        <a:pt x="76" y="62"/>
                        <a:pt x="75" y="62"/>
                        <a:pt x="75" y="61"/>
                      </a:cubicBezTo>
                      <a:moveTo>
                        <a:pt x="75" y="60"/>
                      </a:moveTo>
                      <a:cubicBezTo>
                        <a:pt x="75" y="61"/>
                        <a:pt x="75" y="61"/>
                        <a:pt x="75" y="61"/>
                      </a:cubicBezTo>
                      <a:cubicBezTo>
                        <a:pt x="76" y="61"/>
                        <a:pt x="76" y="62"/>
                        <a:pt x="77" y="62"/>
                      </a:cubicBezTo>
                      <a:cubicBezTo>
                        <a:pt x="77" y="62"/>
                        <a:pt x="77" y="62"/>
                        <a:pt x="78" y="62"/>
                      </a:cubicBezTo>
                      <a:cubicBezTo>
                        <a:pt x="77" y="61"/>
                        <a:pt x="76" y="61"/>
                        <a:pt x="75" y="60"/>
                      </a:cubicBezTo>
                      <a:moveTo>
                        <a:pt x="71" y="59"/>
                      </a:moveTo>
                      <a:cubicBezTo>
                        <a:pt x="70" y="61"/>
                        <a:pt x="69" y="63"/>
                        <a:pt x="68" y="65"/>
                      </a:cubicBezTo>
                      <a:cubicBezTo>
                        <a:pt x="68" y="65"/>
                        <a:pt x="69" y="66"/>
                        <a:pt x="70" y="66"/>
                      </a:cubicBezTo>
                      <a:cubicBezTo>
                        <a:pt x="71" y="64"/>
                        <a:pt x="72" y="62"/>
                        <a:pt x="73" y="60"/>
                      </a:cubicBezTo>
                      <a:cubicBezTo>
                        <a:pt x="73" y="60"/>
                        <a:pt x="72" y="59"/>
                        <a:pt x="71" y="59"/>
                      </a:cubicBezTo>
                      <a:moveTo>
                        <a:pt x="71" y="58"/>
                      </a:moveTo>
                      <a:cubicBezTo>
                        <a:pt x="71" y="58"/>
                        <a:pt x="71" y="58"/>
                        <a:pt x="71" y="58"/>
                      </a:cubicBezTo>
                      <a:cubicBezTo>
                        <a:pt x="71" y="59"/>
                        <a:pt x="72" y="59"/>
                        <a:pt x="72" y="59"/>
                      </a:cubicBezTo>
                      <a:cubicBezTo>
                        <a:pt x="73" y="59"/>
                        <a:pt x="73" y="60"/>
                        <a:pt x="74" y="60"/>
                      </a:cubicBezTo>
                      <a:cubicBezTo>
                        <a:pt x="74" y="60"/>
                        <a:pt x="74" y="60"/>
                        <a:pt x="74" y="59"/>
                      </a:cubicBezTo>
                      <a:cubicBezTo>
                        <a:pt x="73" y="59"/>
                        <a:pt x="72" y="58"/>
                        <a:pt x="71" y="58"/>
                      </a:cubicBezTo>
                      <a:moveTo>
                        <a:pt x="77" y="57"/>
                      </a:moveTo>
                      <a:cubicBezTo>
                        <a:pt x="76" y="58"/>
                        <a:pt x="76" y="58"/>
                        <a:pt x="76" y="58"/>
                      </a:cubicBezTo>
                      <a:cubicBezTo>
                        <a:pt x="77" y="59"/>
                        <a:pt x="78" y="59"/>
                        <a:pt x="79" y="60"/>
                      </a:cubicBez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78" y="58"/>
                        <a:pt x="78" y="58"/>
                        <a:pt x="77" y="57"/>
                      </a:cubicBezTo>
                      <a:moveTo>
                        <a:pt x="77" y="57"/>
                      </a:moveTo>
                      <a:cubicBezTo>
                        <a:pt x="77" y="57"/>
                        <a:pt x="77" y="57"/>
                        <a:pt x="77" y="57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8"/>
                        <a:pt x="77" y="57"/>
                      </a:cubicBezTo>
                      <a:moveTo>
                        <a:pt x="73" y="55"/>
                      </a:moveTo>
                      <a:cubicBezTo>
                        <a:pt x="73" y="55"/>
                        <a:pt x="73" y="55"/>
                        <a:pt x="73" y="56"/>
                      </a:cubicBezTo>
                      <a:cubicBezTo>
                        <a:pt x="73" y="56"/>
                        <a:pt x="74" y="57"/>
                        <a:pt x="75" y="57"/>
                      </a:cubicBezTo>
                      <a:cubicBezTo>
                        <a:pt x="75" y="57"/>
                        <a:pt x="75" y="57"/>
                        <a:pt x="75" y="57"/>
                      </a:cubicBezTo>
                      <a:cubicBezTo>
                        <a:pt x="75" y="56"/>
                        <a:pt x="74" y="56"/>
                        <a:pt x="73" y="55"/>
                      </a:cubicBezTo>
                      <a:moveTo>
                        <a:pt x="73" y="55"/>
                      </a:move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5" y="56"/>
                        <a:pt x="76" y="56"/>
                      </a:cubicBezTo>
                      <a:cubicBezTo>
                        <a:pt x="76" y="56"/>
                        <a:pt x="76" y="56"/>
                        <a:pt x="76" y="56"/>
                      </a:cubicBezTo>
                      <a:cubicBezTo>
                        <a:pt x="75" y="56"/>
                        <a:pt x="74" y="55"/>
                        <a:pt x="73" y="55"/>
                      </a:cubicBezTo>
                      <a:moveTo>
                        <a:pt x="83" y="47"/>
                      </a:moveTo>
                      <a:cubicBezTo>
                        <a:pt x="78" y="55"/>
                        <a:pt x="78" y="55"/>
                        <a:pt x="78" y="55"/>
                      </a:cubicBezTo>
                      <a:cubicBezTo>
                        <a:pt x="79" y="56"/>
                        <a:pt x="80" y="56"/>
                        <a:pt x="81" y="57"/>
                      </a:cubicBezTo>
                      <a:cubicBezTo>
                        <a:pt x="82" y="54"/>
                        <a:pt x="84" y="52"/>
                        <a:pt x="85" y="49"/>
                      </a:cubicBezTo>
                      <a:cubicBezTo>
                        <a:pt x="86" y="49"/>
                        <a:pt x="86" y="49"/>
                        <a:pt x="86" y="49"/>
                      </a:cubicBezTo>
                      <a:cubicBezTo>
                        <a:pt x="83" y="47"/>
                        <a:pt x="83" y="47"/>
                        <a:pt x="83" y="47"/>
                      </a:cubicBezTo>
                      <a:moveTo>
                        <a:pt x="79" y="44"/>
                      </a:moveTo>
                      <a:cubicBezTo>
                        <a:pt x="77" y="47"/>
                        <a:pt x="76" y="50"/>
                        <a:pt x="74" y="53"/>
                      </a:cubicBezTo>
                      <a:cubicBezTo>
                        <a:pt x="75" y="53"/>
                        <a:pt x="76" y="54"/>
                        <a:pt x="77" y="54"/>
                      </a:cubicBezTo>
                      <a:cubicBezTo>
                        <a:pt x="78" y="52"/>
                        <a:pt x="80" y="49"/>
                        <a:pt x="81" y="46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moveTo>
                        <a:pt x="86" y="43"/>
                      </a:moveTo>
                      <a:cubicBezTo>
                        <a:pt x="85" y="45"/>
                        <a:pt x="85" y="45"/>
                        <a:pt x="85" y="45"/>
                      </a:cubicBezTo>
                      <a:cubicBezTo>
                        <a:pt x="86" y="45"/>
                        <a:pt x="86" y="46"/>
                        <a:pt x="87" y="46"/>
                      </a:cubicBezTo>
                      <a:cubicBezTo>
                        <a:pt x="88" y="45"/>
                        <a:pt x="88" y="45"/>
                        <a:pt x="89" y="44"/>
                      </a:cubicBezTo>
                      <a:cubicBezTo>
                        <a:pt x="88" y="44"/>
                        <a:pt x="87" y="43"/>
                        <a:pt x="86" y="43"/>
                      </a:cubicBezTo>
                      <a:moveTo>
                        <a:pt x="81" y="40"/>
                      </a:moveTo>
                      <a:cubicBezTo>
                        <a:pt x="81" y="41"/>
                        <a:pt x="81" y="41"/>
                        <a:pt x="80" y="42"/>
                      </a:cubicBezTo>
                      <a:cubicBezTo>
                        <a:pt x="81" y="42"/>
                        <a:pt x="81" y="43"/>
                        <a:pt x="82" y="43"/>
                      </a:cubicBezTo>
                      <a:cubicBezTo>
                        <a:pt x="82" y="43"/>
                        <a:pt x="82" y="43"/>
                        <a:pt x="83" y="43"/>
                      </a:cubicBezTo>
                      <a:cubicBezTo>
                        <a:pt x="83" y="43"/>
                        <a:pt x="84" y="42"/>
                        <a:pt x="84" y="41"/>
                      </a:cubicBezTo>
                      <a:cubicBezTo>
                        <a:pt x="83" y="41"/>
                        <a:pt x="82" y="40"/>
                        <a:pt x="81" y="40"/>
                      </a:cubicBezTo>
                      <a:moveTo>
                        <a:pt x="89" y="38"/>
                      </a:moveTo>
                      <a:cubicBezTo>
                        <a:pt x="87" y="41"/>
                        <a:pt x="87" y="41"/>
                        <a:pt x="87" y="41"/>
                      </a:cubicBezTo>
                      <a:cubicBezTo>
                        <a:pt x="90" y="43"/>
                        <a:pt x="90" y="43"/>
                        <a:pt x="90" y="43"/>
                      </a:cubicBezTo>
                      <a:cubicBezTo>
                        <a:pt x="90" y="42"/>
                        <a:pt x="91" y="40"/>
                        <a:pt x="91" y="39"/>
                      </a:cubicBezTo>
                      <a:cubicBezTo>
                        <a:pt x="91" y="39"/>
                        <a:pt x="90" y="38"/>
                        <a:pt x="89" y="38"/>
                      </a:cubicBezTo>
                      <a:moveTo>
                        <a:pt x="89" y="37"/>
                      </a:moveTo>
                      <a:cubicBezTo>
                        <a:pt x="89" y="38"/>
                        <a:pt x="89" y="38"/>
                        <a:pt x="89" y="38"/>
                      </a:cubicBezTo>
                      <a:cubicBezTo>
                        <a:pt x="90" y="38"/>
                        <a:pt x="91" y="39"/>
                        <a:pt x="92" y="39"/>
                      </a:cubicBezTo>
                      <a:cubicBezTo>
                        <a:pt x="92" y="39"/>
                        <a:pt x="92" y="39"/>
                        <a:pt x="92" y="39"/>
                      </a:cubicBezTo>
                      <a:cubicBezTo>
                        <a:pt x="91" y="38"/>
                        <a:pt x="90" y="38"/>
                        <a:pt x="89" y="37"/>
                      </a:cubicBezTo>
                      <a:moveTo>
                        <a:pt x="91" y="35"/>
                      </a:moveTo>
                      <a:cubicBezTo>
                        <a:pt x="89" y="37"/>
                        <a:pt x="89" y="37"/>
                        <a:pt x="89" y="37"/>
                      </a:cubicBezTo>
                      <a:cubicBezTo>
                        <a:pt x="90" y="38"/>
                        <a:pt x="91" y="38"/>
                        <a:pt x="92" y="39"/>
                      </a:cubicBezTo>
                      <a:cubicBezTo>
                        <a:pt x="92" y="38"/>
                        <a:pt x="93" y="37"/>
                        <a:pt x="93" y="37"/>
                      </a:cubicBezTo>
                      <a:cubicBezTo>
                        <a:pt x="92" y="36"/>
                        <a:pt x="91" y="36"/>
                        <a:pt x="91" y="35"/>
                      </a:cubicBezTo>
                      <a:moveTo>
                        <a:pt x="84" y="35"/>
                      </a:moveTo>
                      <a:cubicBezTo>
                        <a:pt x="83" y="36"/>
                        <a:pt x="83" y="37"/>
                        <a:pt x="82" y="38"/>
                      </a:cubicBezTo>
                      <a:cubicBezTo>
                        <a:pt x="85" y="40"/>
                        <a:pt x="85" y="40"/>
                        <a:pt x="85" y="40"/>
                      </a:cubicBezTo>
                      <a:cubicBezTo>
                        <a:pt x="85" y="39"/>
                        <a:pt x="86" y="38"/>
                        <a:pt x="86" y="37"/>
                      </a:cubicBezTo>
                      <a:cubicBezTo>
                        <a:pt x="87" y="37"/>
                        <a:pt x="87" y="37"/>
                        <a:pt x="87" y="37"/>
                      </a:cubicBezTo>
                      <a:cubicBezTo>
                        <a:pt x="86" y="36"/>
                        <a:pt x="85" y="36"/>
                        <a:pt x="84" y="35"/>
                      </a:cubicBezTo>
                      <a:moveTo>
                        <a:pt x="91" y="35"/>
                      </a:moveTo>
                      <a:cubicBezTo>
                        <a:pt x="91" y="35"/>
                        <a:pt x="91" y="35"/>
                        <a:pt x="91" y="35"/>
                      </a:cubicBezTo>
                      <a:cubicBezTo>
                        <a:pt x="91" y="36"/>
                        <a:pt x="92" y="36"/>
                        <a:pt x="93" y="37"/>
                      </a:cubicBezTo>
                      <a:cubicBezTo>
                        <a:pt x="93" y="37"/>
                        <a:pt x="93" y="36"/>
                        <a:pt x="93" y="36"/>
                      </a:cubicBezTo>
                      <a:cubicBezTo>
                        <a:pt x="93" y="36"/>
                        <a:pt x="92" y="35"/>
                        <a:pt x="91" y="35"/>
                      </a:cubicBezTo>
                      <a:moveTo>
                        <a:pt x="84" y="34"/>
                      </a:move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5" y="35"/>
                        <a:pt x="86" y="36"/>
                        <a:pt x="87" y="36"/>
                      </a:cubicBezTo>
                      <a:cubicBezTo>
                        <a:pt x="87" y="36"/>
                        <a:pt x="87" y="36"/>
                        <a:pt x="87" y="36"/>
                      </a:cubicBezTo>
                      <a:cubicBezTo>
                        <a:pt x="86" y="35"/>
                        <a:pt x="85" y="35"/>
                        <a:pt x="84" y="34"/>
                      </a:cubicBezTo>
                      <a:moveTo>
                        <a:pt x="91" y="34"/>
                      </a:moveTo>
                      <a:cubicBezTo>
                        <a:pt x="91" y="35"/>
                        <a:pt x="91" y="35"/>
                        <a:pt x="91" y="35"/>
                      </a:cubicBezTo>
                      <a:cubicBezTo>
                        <a:pt x="92" y="35"/>
                        <a:pt x="93" y="36"/>
                        <a:pt x="94" y="36"/>
                      </a:cubicBezTo>
                      <a:cubicBezTo>
                        <a:pt x="94" y="36"/>
                        <a:pt x="94" y="36"/>
                        <a:pt x="94" y="36"/>
                      </a:cubicBezTo>
                      <a:cubicBezTo>
                        <a:pt x="93" y="35"/>
                        <a:pt x="92" y="35"/>
                        <a:pt x="91" y="34"/>
                      </a:cubicBezTo>
                      <a:moveTo>
                        <a:pt x="86" y="32"/>
                      </a:moveTo>
                      <a:cubicBezTo>
                        <a:pt x="85" y="33"/>
                        <a:pt x="85" y="34"/>
                        <a:pt x="84" y="34"/>
                      </a:cubicBezTo>
                      <a:cubicBezTo>
                        <a:pt x="85" y="35"/>
                        <a:pt x="86" y="35"/>
                        <a:pt x="87" y="36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3"/>
                        <a:pt x="86" y="33"/>
                        <a:pt x="86" y="32"/>
                      </a:cubicBezTo>
                      <a:moveTo>
                        <a:pt x="93" y="32"/>
                      </a:moveTo>
                      <a:cubicBezTo>
                        <a:pt x="91" y="34"/>
                        <a:pt x="91" y="34"/>
                        <a:pt x="91" y="34"/>
                      </a:cubicBezTo>
                      <a:cubicBezTo>
                        <a:pt x="92" y="34"/>
                        <a:pt x="93" y="35"/>
                        <a:pt x="94" y="35"/>
                      </a:cubicBezTo>
                      <a:cubicBezTo>
                        <a:pt x="94" y="35"/>
                        <a:pt x="95" y="34"/>
                        <a:pt x="95" y="33"/>
                      </a:cubicBezTo>
                      <a:cubicBezTo>
                        <a:pt x="95" y="33"/>
                        <a:pt x="94" y="32"/>
                        <a:pt x="93" y="32"/>
                      </a:cubicBezTo>
                      <a:moveTo>
                        <a:pt x="86" y="31"/>
                      </a:moveTo>
                      <a:cubicBezTo>
                        <a:pt x="86" y="32"/>
                        <a:pt x="86" y="32"/>
                        <a:pt x="86" y="32"/>
                      </a:cubicBezTo>
                      <a:cubicBezTo>
                        <a:pt x="86" y="33"/>
                        <a:pt x="87" y="33"/>
                        <a:pt x="88" y="34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88" y="33"/>
                        <a:pt x="87" y="32"/>
                        <a:pt x="86" y="31"/>
                      </a:cubicBezTo>
                      <a:moveTo>
                        <a:pt x="88" y="28"/>
                      </a:moveTo>
                      <a:cubicBezTo>
                        <a:pt x="87" y="29"/>
                        <a:pt x="87" y="30"/>
                        <a:pt x="86" y="31"/>
                      </a:cubicBezTo>
                      <a:cubicBezTo>
                        <a:pt x="87" y="32"/>
                        <a:pt x="88" y="32"/>
                        <a:pt x="89" y="33"/>
                      </a:cubicBezTo>
                      <a:cubicBezTo>
                        <a:pt x="89" y="32"/>
                        <a:pt x="89" y="32"/>
                        <a:pt x="89" y="32"/>
                      </a:cubicBezTo>
                      <a:cubicBezTo>
                        <a:pt x="88" y="32"/>
                        <a:pt x="87" y="31"/>
                        <a:pt x="87" y="31"/>
                      </a:cubicBezTo>
                      <a:cubicBezTo>
                        <a:pt x="87" y="31"/>
                        <a:pt x="88" y="32"/>
                        <a:pt x="89" y="32"/>
                      </a:cubicBezTo>
                      <a:cubicBezTo>
                        <a:pt x="90" y="30"/>
                        <a:pt x="90" y="30"/>
                        <a:pt x="90" y="30"/>
                      </a:cubicBezTo>
                      <a:cubicBezTo>
                        <a:pt x="89" y="29"/>
                        <a:pt x="89" y="29"/>
                        <a:pt x="88" y="28"/>
                      </a:cubicBezTo>
                      <a:moveTo>
                        <a:pt x="96" y="26"/>
                      </a:moveTo>
                      <a:cubicBezTo>
                        <a:pt x="93" y="31"/>
                        <a:pt x="93" y="31"/>
                        <a:pt x="93" y="31"/>
                      </a:cubicBezTo>
                      <a:cubicBezTo>
                        <a:pt x="94" y="32"/>
                        <a:pt x="95" y="33"/>
                        <a:pt x="95" y="33"/>
                      </a:cubicBezTo>
                      <a:cubicBezTo>
                        <a:pt x="97" y="31"/>
                        <a:pt x="98" y="29"/>
                        <a:pt x="99" y="27"/>
                      </a:cubicBezTo>
                      <a:cubicBezTo>
                        <a:pt x="98" y="27"/>
                        <a:pt x="97" y="26"/>
                        <a:pt x="96" y="26"/>
                      </a:cubicBezTo>
                      <a:moveTo>
                        <a:pt x="97" y="25"/>
                      </a:moveTo>
                      <a:cubicBezTo>
                        <a:pt x="97" y="26"/>
                        <a:pt x="97" y="26"/>
                        <a:pt x="97" y="26"/>
                      </a:cubicBezTo>
                      <a:cubicBezTo>
                        <a:pt x="97" y="26"/>
                        <a:pt x="98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6"/>
                        <a:pt x="98" y="26"/>
                        <a:pt x="97" y="25"/>
                      </a:cubicBezTo>
                      <a:moveTo>
                        <a:pt x="98" y="23"/>
                      </a:moveTo>
                      <a:cubicBezTo>
                        <a:pt x="97" y="25"/>
                        <a:pt x="97" y="25"/>
                        <a:pt x="97" y="25"/>
                      </a:cubicBezTo>
                      <a:cubicBezTo>
                        <a:pt x="98" y="26"/>
                        <a:pt x="98" y="26"/>
                        <a:pt x="99" y="27"/>
                      </a:cubicBezTo>
                      <a:cubicBezTo>
                        <a:pt x="100" y="26"/>
                        <a:pt x="100" y="26"/>
                        <a:pt x="100" y="25"/>
                      </a:cubicBezTo>
                      <a:cubicBezTo>
                        <a:pt x="100" y="24"/>
                        <a:pt x="99" y="24"/>
                        <a:pt x="98" y="23"/>
                      </a:cubicBezTo>
                      <a:moveTo>
                        <a:pt x="98" y="23"/>
                      </a:moveTo>
                      <a:cubicBezTo>
                        <a:pt x="98" y="23"/>
                        <a:pt x="98" y="23"/>
                        <a:pt x="98" y="23"/>
                      </a:cubicBezTo>
                      <a:cubicBezTo>
                        <a:pt x="99" y="24"/>
                        <a:pt x="100" y="24"/>
                        <a:pt x="101" y="25"/>
                      </a:cubicBezTo>
                      <a:cubicBezTo>
                        <a:pt x="101" y="25"/>
                        <a:pt x="101" y="24"/>
                        <a:pt x="101" y="24"/>
                      </a:cubicBezTo>
                      <a:cubicBezTo>
                        <a:pt x="100" y="24"/>
                        <a:pt x="99" y="23"/>
                        <a:pt x="98" y="23"/>
                      </a:cubicBezTo>
                      <a:moveTo>
                        <a:pt x="91" y="23"/>
                      </a:moveTo>
                      <a:cubicBezTo>
                        <a:pt x="90" y="24"/>
                        <a:pt x="89" y="26"/>
                        <a:pt x="88" y="28"/>
                      </a:cubicBezTo>
                      <a:cubicBezTo>
                        <a:pt x="89" y="29"/>
                        <a:pt x="90" y="29"/>
                        <a:pt x="90" y="30"/>
                      </a:cubicBezTo>
                      <a:cubicBezTo>
                        <a:pt x="94" y="24"/>
                        <a:pt x="94" y="24"/>
                        <a:pt x="94" y="24"/>
                      </a:cubicBezTo>
                      <a:cubicBezTo>
                        <a:pt x="93" y="24"/>
                        <a:pt x="92" y="23"/>
                        <a:pt x="91" y="23"/>
                      </a:cubicBezTo>
                      <a:moveTo>
                        <a:pt x="99" y="22"/>
                      </a:moveTo>
                      <a:cubicBezTo>
                        <a:pt x="98" y="23"/>
                        <a:pt x="98" y="23"/>
                        <a:pt x="98" y="23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1" y="24"/>
                        <a:pt x="101" y="24"/>
                        <a:pt x="101" y="24"/>
                      </a:cubicBezTo>
                      <a:cubicBezTo>
                        <a:pt x="100" y="23"/>
                        <a:pt x="100" y="23"/>
                        <a:pt x="99" y="22"/>
                      </a:cubicBezTo>
                      <a:moveTo>
                        <a:pt x="91" y="22"/>
                      </a:moveTo>
                      <a:cubicBezTo>
                        <a:pt x="91" y="22"/>
                        <a:pt x="91" y="22"/>
                        <a:pt x="91" y="22"/>
                      </a:cubicBezTo>
                      <a:cubicBezTo>
                        <a:pt x="92" y="23"/>
                        <a:pt x="93" y="23"/>
                        <a:pt x="94" y="24"/>
                      </a:cubicBezTo>
                      <a:cubicBezTo>
                        <a:pt x="94" y="24"/>
                        <a:pt x="94" y="24"/>
                        <a:pt x="94" y="24"/>
                      </a:cubicBezTo>
                      <a:cubicBezTo>
                        <a:pt x="93" y="23"/>
                        <a:pt x="92" y="23"/>
                        <a:pt x="91" y="22"/>
                      </a:cubicBezTo>
                      <a:moveTo>
                        <a:pt x="92" y="20"/>
                      </a:moveTo>
                      <a:cubicBezTo>
                        <a:pt x="92" y="21"/>
                        <a:pt x="92" y="21"/>
                        <a:pt x="91" y="22"/>
                      </a:cubicBezTo>
                      <a:cubicBezTo>
                        <a:pt x="92" y="23"/>
                        <a:pt x="93" y="23"/>
                        <a:pt x="94" y="24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94" y="21"/>
                        <a:pt x="93" y="20"/>
                        <a:pt x="92" y="20"/>
                      </a:cubicBezTo>
                      <a:moveTo>
                        <a:pt x="93" y="19"/>
                      </a:moveTo>
                      <a:cubicBezTo>
                        <a:pt x="93" y="19"/>
                        <a:pt x="93" y="20"/>
                        <a:pt x="93" y="20"/>
                      </a:cubicBezTo>
                      <a:cubicBezTo>
                        <a:pt x="93" y="20"/>
                        <a:pt x="94" y="21"/>
                        <a:pt x="95" y="21"/>
                      </a:cubicBezTo>
                      <a:cubicBezTo>
                        <a:pt x="95" y="21"/>
                        <a:pt x="95" y="21"/>
                        <a:pt x="95" y="21"/>
                      </a:cubicBezTo>
                      <a:cubicBezTo>
                        <a:pt x="94" y="21"/>
                        <a:pt x="94" y="20"/>
                        <a:pt x="93" y="19"/>
                      </a:cubicBezTo>
                      <a:moveTo>
                        <a:pt x="93" y="19"/>
                      </a:moveTo>
                      <a:cubicBezTo>
                        <a:pt x="93" y="19"/>
                        <a:pt x="93" y="19"/>
                        <a:pt x="93" y="19"/>
                      </a:cubicBezTo>
                      <a:cubicBezTo>
                        <a:pt x="95" y="21"/>
                        <a:pt x="95" y="21"/>
                        <a:pt x="95" y="21"/>
                      </a:cubicBezTo>
                      <a:cubicBezTo>
                        <a:pt x="96" y="20"/>
                        <a:pt x="96" y="20"/>
                        <a:pt x="96" y="20"/>
                      </a:cubicBezTo>
                      <a:cubicBezTo>
                        <a:pt x="95" y="20"/>
                        <a:pt x="94" y="19"/>
                        <a:pt x="93" y="19"/>
                      </a:cubicBezTo>
                      <a:moveTo>
                        <a:pt x="103" y="15"/>
                      </a:moveTo>
                      <a:cubicBezTo>
                        <a:pt x="99" y="22"/>
                        <a:pt x="99" y="22"/>
                        <a:pt x="99" y="22"/>
                      </a:cubicBezTo>
                      <a:cubicBezTo>
                        <a:pt x="100" y="22"/>
                        <a:pt x="101" y="23"/>
                        <a:pt x="102" y="23"/>
                      </a:cubicBezTo>
                      <a:cubicBezTo>
                        <a:pt x="103" y="21"/>
                        <a:pt x="105" y="19"/>
                        <a:pt x="106" y="16"/>
                      </a:cubicBezTo>
                      <a:cubicBezTo>
                        <a:pt x="105" y="16"/>
                        <a:pt x="104" y="15"/>
                        <a:pt x="103" y="15"/>
                      </a:cubicBezTo>
                      <a:moveTo>
                        <a:pt x="104" y="13"/>
                      </a:moveTo>
                      <a:cubicBezTo>
                        <a:pt x="104" y="14"/>
                        <a:pt x="104" y="14"/>
                        <a:pt x="104" y="14"/>
                      </a:cubicBezTo>
                      <a:cubicBezTo>
                        <a:pt x="104" y="15"/>
                        <a:pt x="105" y="15"/>
                        <a:pt x="106" y="16"/>
                      </a:cubicBezTo>
                      <a:cubicBezTo>
                        <a:pt x="106" y="16"/>
                        <a:pt x="107" y="15"/>
                        <a:pt x="107" y="15"/>
                      </a:cubicBezTo>
                      <a:cubicBezTo>
                        <a:pt x="106" y="14"/>
                        <a:pt x="105" y="14"/>
                        <a:pt x="104" y="13"/>
                      </a:cubicBezTo>
                      <a:moveTo>
                        <a:pt x="97" y="11"/>
                      </a:moveTo>
                      <a:cubicBezTo>
                        <a:pt x="96" y="13"/>
                        <a:pt x="95" y="16"/>
                        <a:pt x="93" y="18"/>
                      </a:cubicBezTo>
                      <a:cubicBezTo>
                        <a:pt x="94" y="19"/>
                        <a:pt x="95" y="19"/>
                        <a:pt x="96" y="20"/>
                      </a:cubicBezTo>
                      <a:cubicBezTo>
                        <a:pt x="100" y="13"/>
                        <a:pt x="100" y="13"/>
                        <a:pt x="100" y="13"/>
                      </a:cubicBezTo>
                      <a:cubicBezTo>
                        <a:pt x="99" y="12"/>
                        <a:pt x="98" y="11"/>
                        <a:pt x="97" y="11"/>
                      </a:cubicBezTo>
                      <a:moveTo>
                        <a:pt x="98" y="10"/>
                      </a:moveTo>
                      <a:cubicBezTo>
                        <a:pt x="98" y="10"/>
                        <a:pt x="98" y="10"/>
                        <a:pt x="98" y="11"/>
                      </a:cubicBezTo>
                      <a:cubicBezTo>
                        <a:pt x="98" y="11"/>
                        <a:pt x="99" y="12"/>
                        <a:pt x="100" y="12"/>
                      </a:cubicBezTo>
                      <a:cubicBezTo>
                        <a:pt x="101" y="11"/>
                        <a:pt x="101" y="11"/>
                        <a:pt x="101" y="11"/>
                      </a:cubicBezTo>
                      <a:cubicBezTo>
                        <a:pt x="100" y="11"/>
                        <a:pt x="99" y="10"/>
                        <a:pt x="98" y="10"/>
                      </a:cubicBezTo>
                      <a:moveTo>
                        <a:pt x="110" y="4"/>
                      </a:moveTo>
                      <a:cubicBezTo>
                        <a:pt x="104" y="13"/>
                        <a:pt x="104" y="13"/>
                        <a:pt x="104" y="13"/>
                      </a:cubicBezTo>
                      <a:cubicBezTo>
                        <a:pt x="105" y="14"/>
                        <a:pt x="106" y="14"/>
                        <a:pt x="107" y="15"/>
                      </a:cubicBezTo>
                      <a:cubicBezTo>
                        <a:pt x="109" y="12"/>
                        <a:pt x="111" y="9"/>
                        <a:pt x="113" y="6"/>
                      </a:cubicBezTo>
                      <a:cubicBezTo>
                        <a:pt x="112" y="5"/>
                        <a:pt x="111" y="5"/>
                        <a:pt x="110" y="4"/>
                      </a:cubicBezTo>
                      <a:moveTo>
                        <a:pt x="103" y="0"/>
                      </a:moveTo>
                      <a:cubicBezTo>
                        <a:pt x="102" y="2"/>
                        <a:pt x="102" y="3"/>
                        <a:pt x="101" y="5"/>
                      </a:cubicBezTo>
                      <a:cubicBezTo>
                        <a:pt x="100" y="7"/>
                        <a:pt x="99" y="8"/>
                        <a:pt x="98" y="10"/>
                      </a:cubicBezTo>
                      <a:cubicBezTo>
                        <a:pt x="99" y="10"/>
                        <a:pt x="100" y="11"/>
                        <a:pt x="101" y="11"/>
                      </a:cubicBezTo>
                      <a:cubicBezTo>
                        <a:pt x="106" y="2"/>
                        <a:pt x="106" y="2"/>
                        <a:pt x="106" y="2"/>
                      </a:cubicBezTo>
                      <a:cubicBezTo>
                        <a:pt x="105" y="1"/>
                        <a:pt x="104" y="1"/>
                        <a:pt x="10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1" name="Freeform 10175"/>
                <p:cNvSpPr>
                  <a:spLocks noEditPoints="1"/>
                </p:cNvSpPr>
                <p:nvPr/>
              </p:nvSpPr>
              <p:spPr bwMode="auto">
                <a:xfrm>
                  <a:off x="-92" y="3644"/>
                  <a:ext cx="14" cy="9"/>
                </a:xfrm>
                <a:custGeom>
                  <a:avLst/>
                  <a:gdLst>
                    <a:gd name="T0" fmla="*/ 4 w 6"/>
                    <a:gd name="T1" fmla="*/ 3 h 4"/>
                    <a:gd name="T2" fmla="*/ 4 w 6"/>
                    <a:gd name="T3" fmla="*/ 3 h 4"/>
                    <a:gd name="T4" fmla="*/ 6 w 6"/>
                    <a:gd name="T5" fmla="*/ 4 h 4"/>
                    <a:gd name="T6" fmla="*/ 6 w 6"/>
                    <a:gd name="T7" fmla="*/ 4 h 4"/>
                    <a:gd name="T8" fmla="*/ 4 w 6"/>
                    <a:gd name="T9" fmla="*/ 3 h 4"/>
                    <a:gd name="T10" fmla="*/ 0 w 6"/>
                    <a:gd name="T11" fmla="*/ 0 h 4"/>
                    <a:gd name="T12" fmla="*/ 0 w 6"/>
                    <a:gd name="T13" fmla="*/ 1 h 4"/>
                    <a:gd name="T14" fmla="*/ 3 w 6"/>
                    <a:gd name="T15" fmla="*/ 2 h 4"/>
                    <a:gd name="T16" fmla="*/ 3 w 6"/>
                    <a:gd name="T17" fmla="*/ 2 h 4"/>
                    <a:gd name="T18" fmla="*/ 0 w 6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4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2" name="Freeform 10176"/>
                <p:cNvSpPr>
                  <a:spLocks noEditPoints="1"/>
                </p:cNvSpPr>
                <p:nvPr/>
              </p:nvSpPr>
              <p:spPr bwMode="auto">
                <a:xfrm>
                  <a:off x="-52" y="3585"/>
                  <a:ext cx="12" cy="7"/>
                </a:xfrm>
                <a:custGeom>
                  <a:avLst/>
                  <a:gdLst>
                    <a:gd name="T0" fmla="*/ 3 w 5"/>
                    <a:gd name="T1" fmla="*/ 2 h 3"/>
                    <a:gd name="T2" fmla="*/ 3 w 5"/>
                    <a:gd name="T3" fmla="*/ 2 h 3"/>
                    <a:gd name="T4" fmla="*/ 5 w 5"/>
                    <a:gd name="T5" fmla="*/ 3 h 3"/>
                    <a:gd name="T6" fmla="*/ 5 w 5"/>
                    <a:gd name="T7" fmla="*/ 3 h 3"/>
                    <a:gd name="T8" fmla="*/ 3 w 5"/>
                    <a:gd name="T9" fmla="*/ 2 h 3"/>
                    <a:gd name="T10" fmla="*/ 0 w 5"/>
                    <a:gd name="T11" fmla="*/ 0 h 3"/>
                    <a:gd name="T12" fmla="*/ 1 w 5"/>
                    <a:gd name="T13" fmla="*/ 1 h 3"/>
                    <a:gd name="T14" fmla="*/ 1 w 5"/>
                    <a:gd name="T15" fmla="*/ 0 h 3"/>
                    <a:gd name="T16" fmla="*/ 0 w 5"/>
                    <a:gd name="T1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" h="3"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4" y="2"/>
                        <a:pt x="3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3" name="Freeform 10177"/>
                <p:cNvSpPr>
                  <a:spLocks noEditPoints="1"/>
                </p:cNvSpPr>
                <p:nvPr/>
              </p:nvSpPr>
              <p:spPr bwMode="auto">
                <a:xfrm>
                  <a:off x="-47" y="3559"/>
                  <a:ext cx="21" cy="16"/>
                </a:xfrm>
                <a:custGeom>
                  <a:avLst/>
                  <a:gdLst>
                    <a:gd name="T0" fmla="*/ 5 w 9"/>
                    <a:gd name="T1" fmla="*/ 5 h 7"/>
                    <a:gd name="T2" fmla="*/ 5 w 9"/>
                    <a:gd name="T3" fmla="*/ 5 h 7"/>
                    <a:gd name="T4" fmla="*/ 8 w 9"/>
                    <a:gd name="T5" fmla="*/ 7 h 7"/>
                    <a:gd name="T6" fmla="*/ 8 w 9"/>
                    <a:gd name="T7" fmla="*/ 7 h 7"/>
                    <a:gd name="T8" fmla="*/ 5 w 9"/>
                    <a:gd name="T9" fmla="*/ 5 h 7"/>
                    <a:gd name="T10" fmla="*/ 7 w 9"/>
                    <a:gd name="T11" fmla="*/ 3 h 7"/>
                    <a:gd name="T12" fmla="*/ 7 w 9"/>
                    <a:gd name="T13" fmla="*/ 3 h 7"/>
                    <a:gd name="T14" fmla="*/ 9 w 9"/>
                    <a:gd name="T15" fmla="*/ 5 h 7"/>
                    <a:gd name="T16" fmla="*/ 9 w 9"/>
                    <a:gd name="T17" fmla="*/ 5 h 7"/>
                    <a:gd name="T18" fmla="*/ 7 w 9"/>
                    <a:gd name="T19" fmla="*/ 3 h 7"/>
                    <a:gd name="T20" fmla="*/ 0 w 9"/>
                    <a:gd name="T21" fmla="*/ 2 h 7"/>
                    <a:gd name="T22" fmla="*/ 0 w 9"/>
                    <a:gd name="T23" fmla="*/ 2 h 7"/>
                    <a:gd name="T24" fmla="*/ 3 w 9"/>
                    <a:gd name="T25" fmla="*/ 4 h 7"/>
                    <a:gd name="T26" fmla="*/ 3 w 9"/>
                    <a:gd name="T27" fmla="*/ 4 h 7"/>
                    <a:gd name="T28" fmla="*/ 0 w 9"/>
                    <a:gd name="T29" fmla="*/ 2 h 7"/>
                    <a:gd name="T30" fmla="*/ 2 w 9"/>
                    <a:gd name="T31" fmla="*/ 0 h 7"/>
                    <a:gd name="T32" fmla="*/ 2 w 9"/>
                    <a:gd name="T33" fmla="*/ 0 h 7"/>
                    <a:gd name="T34" fmla="*/ 4 w 9"/>
                    <a:gd name="T35" fmla="*/ 2 h 7"/>
                    <a:gd name="T36" fmla="*/ 4 w 9"/>
                    <a:gd name="T37" fmla="*/ 2 h 7"/>
                    <a:gd name="T38" fmla="*/ 2 w 9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" h="7"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6"/>
                        <a:pt x="7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6" y="6"/>
                        <a:pt x="5" y="5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4"/>
                        <a:pt x="8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4"/>
                        <a:pt x="7" y="4"/>
                        <a:pt x="7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3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4" name="Freeform 10178"/>
                <p:cNvSpPr>
                  <a:spLocks noEditPoints="1"/>
                </p:cNvSpPr>
                <p:nvPr/>
              </p:nvSpPr>
              <p:spPr bwMode="auto">
                <a:xfrm>
                  <a:off x="-37" y="3549"/>
                  <a:ext cx="16" cy="12"/>
                </a:xfrm>
                <a:custGeom>
                  <a:avLst/>
                  <a:gdLst>
                    <a:gd name="T0" fmla="*/ 5 w 7"/>
                    <a:gd name="T1" fmla="*/ 3 h 5"/>
                    <a:gd name="T2" fmla="*/ 5 w 7"/>
                    <a:gd name="T3" fmla="*/ 4 h 5"/>
                    <a:gd name="T4" fmla="*/ 7 w 7"/>
                    <a:gd name="T5" fmla="*/ 5 h 5"/>
                    <a:gd name="T6" fmla="*/ 7 w 7"/>
                    <a:gd name="T7" fmla="*/ 5 h 5"/>
                    <a:gd name="T8" fmla="*/ 5 w 7"/>
                    <a:gd name="T9" fmla="*/ 3 h 5"/>
                    <a:gd name="T10" fmla="*/ 0 w 7"/>
                    <a:gd name="T11" fmla="*/ 0 h 5"/>
                    <a:gd name="T12" fmla="*/ 0 w 7"/>
                    <a:gd name="T13" fmla="*/ 0 h 5"/>
                    <a:gd name="T14" fmla="*/ 2 w 7"/>
                    <a:gd name="T15" fmla="*/ 2 h 5"/>
                    <a:gd name="T16" fmla="*/ 2 w 7"/>
                    <a:gd name="T17" fmla="*/ 2 h 5"/>
                    <a:gd name="T18" fmla="*/ 0 w 7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5">
                      <a:moveTo>
                        <a:pt x="5" y="3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6" y="4"/>
                        <a:pt x="5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5" name="Freeform 10179"/>
                <p:cNvSpPr>
                  <a:spLocks noEditPoints="1"/>
                </p:cNvSpPr>
                <p:nvPr/>
              </p:nvSpPr>
              <p:spPr bwMode="auto">
                <a:xfrm>
                  <a:off x="-47" y="3557"/>
                  <a:ext cx="24" cy="18"/>
                </a:xfrm>
                <a:custGeom>
                  <a:avLst/>
                  <a:gdLst>
                    <a:gd name="T0" fmla="*/ 5 w 10"/>
                    <a:gd name="T1" fmla="*/ 7 h 8"/>
                    <a:gd name="T2" fmla="*/ 5 w 10"/>
                    <a:gd name="T3" fmla="*/ 7 h 8"/>
                    <a:gd name="T4" fmla="*/ 7 w 10"/>
                    <a:gd name="T5" fmla="*/ 8 h 8"/>
                    <a:gd name="T6" fmla="*/ 8 w 10"/>
                    <a:gd name="T7" fmla="*/ 8 h 8"/>
                    <a:gd name="T8" fmla="*/ 5 w 10"/>
                    <a:gd name="T9" fmla="*/ 7 h 8"/>
                    <a:gd name="T10" fmla="*/ 0 w 10"/>
                    <a:gd name="T11" fmla="*/ 4 h 8"/>
                    <a:gd name="T12" fmla="*/ 0 w 10"/>
                    <a:gd name="T13" fmla="*/ 4 h 8"/>
                    <a:gd name="T14" fmla="*/ 3 w 10"/>
                    <a:gd name="T15" fmla="*/ 6 h 8"/>
                    <a:gd name="T16" fmla="*/ 3 w 10"/>
                    <a:gd name="T17" fmla="*/ 5 h 8"/>
                    <a:gd name="T18" fmla="*/ 0 w 10"/>
                    <a:gd name="T19" fmla="*/ 4 h 8"/>
                    <a:gd name="T20" fmla="*/ 7 w 10"/>
                    <a:gd name="T21" fmla="*/ 4 h 8"/>
                    <a:gd name="T22" fmla="*/ 7 w 10"/>
                    <a:gd name="T23" fmla="*/ 4 h 8"/>
                    <a:gd name="T24" fmla="*/ 9 w 10"/>
                    <a:gd name="T25" fmla="*/ 5 h 8"/>
                    <a:gd name="T26" fmla="*/ 10 w 10"/>
                    <a:gd name="T27" fmla="*/ 5 h 8"/>
                    <a:gd name="T28" fmla="*/ 7 w 10"/>
                    <a:gd name="T29" fmla="*/ 4 h 8"/>
                    <a:gd name="T30" fmla="*/ 7 w 10"/>
                    <a:gd name="T31" fmla="*/ 3 h 8"/>
                    <a:gd name="T32" fmla="*/ 7 w 10"/>
                    <a:gd name="T33" fmla="*/ 3 h 8"/>
                    <a:gd name="T34" fmla="*/ 10 w 10"/>
                    <a:gd name="T35" fmla="*/ 5 h 8"/>
                    <a:gd name="T36" fmla="*/ 10 w 10"/>
                    <a:gd name="T37" fmla="*/ 4 h 8"/>
                    <a:gd name="T38" fmla="*/ 7 w 10"/>
                    <a:gd name="T39" fmla="*/ 3 h 8"/>
                    <a:gd name="T40" fmla="*/ 2 w 10"/>
                    <a:gd name="T41" fmla="*/ 0 h 8"/>
                    <a:gd name="T42" fmla="*/ 2 w 10"/>
                    <a:gd name="T43" fmla="*/ 0 h 8"/>
                    <a:gd name="T44" fmla="*/ 5 w 10"/>
                    <a:gd name="T45" fmla="*/ 2 h 8"/>
                    <a:gd name="T46" fmla="*/ 5 w 10"/>
                    <a:gd name="T47" fmla="*/ 2 h 8"/>
                    <a:gd name="T48" fmla="*/ 2 w 10"/>
                    <a:gd name="T49" fmla="*/ 0 h 8"/>
                    <a:gd name="T50" fmla="*/ 3 w 10"/>
                    <a:gd name="T51" fmla="*/ 0 h 8"/>
                    <a:gd name="T52" fmla="*/ 5 w 10"/>
                    <a:gd name="T53" fmla="*/ 1 h 8"/>
                    <a:gd name="T54" fmla="*/ 5 w 10"/>
                    <a:gd name="T55" fmla="*/ 1 h 8"/>
                    <a:gd name="T56" fmla="*/ 3 w 10"/>
                    <a:gd name="T5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0" h="8">
                      <a:moveTo>
                        <a:pt x="5" y="7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6" y="7"/>
                        <a:pt x="7" y="8"/>
                        <a:pt x="7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8"/>
                        <a:pt x="6" y="7"/>
                        <a:pt x="5" y="7"/>
                      </a:cubicBezTo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1" y="4"/>
                        <a:pt x="0" y="4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4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10" y="5"/>
                      </a:cubicBezTo>
                      <a:cubicBezTo>
                        <a:pt x="9" y="5"/>
                        <a:pt x="8" y="4"/>
                        <a:pt x="7" y="4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4"/>
                        <a:pt x="9" y="4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9" y="4"/>
                        <a:pt x="8" y="3"/>
                        <a:pt x="7" y="3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1"/>
                        <a:pt x="4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1"/>
                        <a:pt x="2" y="0"/>
                      </a:cubicBezTo>
                      <a:moveTo>
                        <a:pt x="3" y="0"/>
                      </a:moveTo>
                      <a:cubicBezTo>
                        <a:pt x="3" y="0"/>
                        <a:pt x="4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6" name="Freeform 10180"/>
                <p:cNvSpPr>
                  <a:spLocks noEditPoints="1"/>
                </p:cNvSpPr>
                <p:nvPr/>
              </p:nvSpPr>
              <p:spPr bwMode="auto">
                <a:xfrm>
                  <a:off x="-30" y="3531"/>
                  <a:ext cx="23" cy="16"/>
                </a:xfrm>
                <a:custGeom>
                  <a:avLst/>
                  <a:gdLst>
                    <a:gd name="T0" fmla="*/ 6 w 10"/>
                    <a:gd name="T1" fmla="*/ 6 h 7"/>
                    <a:gd name="T2" fmla="*/ 5 w 10"/>
                    <a:gd name="T3" fmla="*/ 6 h 7"/>
                    <a:gd name="T4" fmla="*/ 8 w 10"/>
                    <a:gd name="T5" fmla="*/ 7 h 7"/>
                    <a:gd name="T6" fmla="*/ 8 w 10"/>
                    <a:gd name="T7" fmla="*/ 7 h 7"/>
                    <a:gd name="T8" fmla="*/ 6 w 10"/>
                    <a:gd name="T9" fmla="*/ 6 h 7"/>
                    <a:gd name="T10" fmla="*/ 6 w 10"/>
                    <a:gd name="T11" fmla="*/ 5 h 7"/>
                    <a:gd name="T12" fmla="*/ 6 w 10"/>
                    <a:gd name="T13" fmla="*/ 5 h 7"/>
                    <a:gd name="T14" fmla="*/ 8 w 10"/>
                    <a:gd name="T15" fmla="*/ 7 h 7"/>
                    <a:gd name="T16" fmla="*/ 8 w 10"/>
                    <a:gd name="T17" fmla="*/ 7 h 7"/>
                    <a:gd name="T18" fmla="*/ 6 w 10"/>
                    <a:gd name="T19" fmla="*/ 5 h 7"/>
                    <a:gd name="T20" fmla="*/ 7 w 10"/>
                    <a:gd name="T21" fmla="*/ 3 h 7"/>
                    <a:gd name="T22" fmla="*/ 7 w 10"/>
                    <a:gd name="T23" fmla="*/ 3 h 7"/>
                    <a:gd name="T24" fmla="*/ 9 w 10"/>
                    <a:gd name="T25" fmla="*/ 5 h 7"/>
                    <a:gd name="T26" fmla="*/ 10 w 10"/>
                    <a:gd name="T27" fmla="*/ 5 h 7"/>
                    <a:gd name="T28" fmla="*/ 7 w 10"/>
                    <a:gd name="T29" fmla="*/ 3 h 7"/>
                    <a:gd name="T30" fmla="*/ 0 w 10"/>
                    <a:gd name="T31" fmla="*/ 2 h 7"/>
                    <a:gd name="T32" fmla="*/ 0 w 10"/>
                    <a:gd name="T33" fmla="*/ 3 h 7"/>
                    <a:gd name="T34" fmla="*/ 3 w 10"/>
                    <a:gd name="T35" fmla="*/ 4 h 7"/>
                    <a:gd name="T36" fmla="*/ 3 w 10"/>
                    <a:gd name="T37" fmla="*/ 4 h 7"/>
                    <a:gd name="T38" fmla="*/ 0 w 10"/>
                    <a:gd name="T39" fmla="*/ 2 h 7"/>
                    <a:gd name="T40" fmla="*/ 0 w 10"/>
                    <a:gd name="T41" fmla="*/ 2 h 7"/>
                    <a:gd name="T42" fmla="*/ 0 w 10"/>
                    <a:gd name="T43" fmla="*/ 2 h 7"/>
                    <a:gd name="T44" fmla="*/ 3 w 10"/>
                    <a:gd name="T45" fmla="*/ 4 h 7"/>
                    <a:gd name="T46" fmla="*/ 3 w 10"/>
                    <a:gd name="T47" fmla="*/ 4 h 7"/>
                    <a:gd name="T48" fmla="*/ 0 w 10"/>
                    <a:gd name="T49" fmla="*/ 2 h 7"/>
                    <a:gd name="T50" fmla="*/ 2 w 10"/>
                    <a:gd name="T51" fmla="*/ 0 h 7"/>
                    <a:gd name="T52" fmla="*/ 1 w 10"/>
                    <a:gd name="T53" fmla="*/ 0 h 7"/>
                    <a:gd name="T54" fmla="*/ 4 w 10"/>
                    <a:gd name="T55" fmla="*/ 2 h 7"/>
                    <a:gd name="T56" fmla="*/ 4 w 10"/>
                    <a:gd name="T57" fmla="*/ 1 h 7"/>
                    <a:gd name="T58" fmla="*/ 2 w 10"/>
                    <a:gd name="T5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0" h="7">
                      <a:moveTo>
                        <a:pt x="6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7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6" y="6"/>
                        <a:pt x="6" y="6"/>
                      </a:cubicBezTo>
                      <a:moveTo>
                        <a:pt x="6" y="5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7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7" y="6"/>
                        <a:pt x="6" y="5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4"/>
                        <a:pt x="8" y="4"/>
                        <a:pt x="7" y="3"/>
                      </a:cubicBezTo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moveTo>
                        <a:pt x="2" y="0"/>
                      </a:move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2" y="0"/>
                        <a:pt x="3" y="1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7" name="Freeform 10181"/>
                <p:cNvSpPr>
                  <a:spLocks noEditPoints="1"/>
                </p:cNvSpPr>
                <p:nvPr/>
              </p:nvSpPr>
              <p:spPr bwMode="auto">
                <a:xfrm>
                  <a:off x="-26" y="3526"/>
                  <a:ext cx="22" cy="14"/>
                </a:xfrm>
                <a:custGeom>
                  <a:avLst/>
                  <a:gdLst>
                    <a:gd name="T0" fmla="*/ 5 w 9"/>
                    <a:gd name="T1" fmla="*/ 5 h 6"/>
                    <a:gd name="T2" fmla="*/ 5 w 9"/>
                    <a:gd name="T3" fmla="*/ 5 h 6"/>
                    <a:gd name="T4" fmla="*/ 8 w 9"/>
                    <a:gd name="T5" fmla="*/ 6 h 6"/>
                    <a:gd name="T6" fmla="*/ 8 w 9"/>
                    <a:gd name="T7" fmla="*/ 6 h 6"/>
                    <a:gd name="T8" fmla="*/ 5 w 9"/>
                    <a:gd name="T9" fmla="*/ 5 h 6"/>
                    <a:gd name="T10" fmla="*/ 6 w 9"/>
                    <a:gd name="T11" fmla="*/ 4 h 6"/>
                    <a:gd name="T12" fmla="*/ 6 w 9"/>
                    <a:gd name="T13" fmla="*/ 4 h 6"/>
                    <a:gd name="T14" fmla="*/ 8 w 9"/>
                    <a:gd name="T15" fmla="*/ 6 h 6"/>
                    <a:gd name="T16" fmla="*/ 9 w 9"/>
                    <a:gd name="T17" fmla="*/ 5 h 6"/>
                    <a:gd name="T18" fmla="*/ 6 w 9"/>
                    <a:gd name="T19" fmla="*/ 4 h 6"/>
                    <a:gd name="T20" fmla="*/ 0 w 9"/>
                    <a:gd name="T21" fmla="*/ 1 h 6"/>
                    <a:gd name="T22" fmla="*/ 0 w 9"/>
                    <a:gd name="T23" fmla="*/ 1 h 6"/>
                    <a:gd name="T24" fmla="*/ 2 w 9"/>
                    <a:gd name="T25" fmla="*/ 3 h 6"/>
                    <a:gd name="T26" fmla="*/ 2 w 9"/>
                    <a:gd name="T27" fmla="*/ 3 h 6"/>
                    <a:gd name="T28" fmla="*/ 0 w 9"/>
                    <a:gd name="T29" fmla="*/ 1 h 6"/>
                    <a:gd name="T30" fmla="*/ 0 w 9"/>
                    <a:gd name="T31" fmla="*/ 0 h 6"/>
                    <a:gd name="T32" fmla="*/ 0 w 9"/>
                    <a:gd name="T33" fmla="*/ 1 h 6"/>
                    <a:gd name="T34" fmla="*/ 3 w 9"/>
                    <a:gd name="T35" fmla="*/ 2 h 6"/>
                    <a:gd name="T36" fmla="*/ 3 w 9"/>
                    <a:gd name="T37" fmla="*/ 2 h 6"/>
                    <a:gd name="T38" fmla="*/ 0 w 9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" h="6"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5"/>
                        <a:pt x="7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5"/>
                        <a:pt x="7" y="5"/>
                        <a:pt x="8" y="6"/>
                      </a:cubicBezTo>
                      <a:cubicBezTo>
                        <a:pt x="8" y="6"/>
                        <a:pt x="8" y="5"/>
                        <a:pt x="9" y="5"/>
                      </a:cubicBezTo>
                      <a:cubicBezTo>
                        <a:pt x="8" y="5"/>
                        <a:pt x="7" y="4"/>
                        <a:pt x="6" y="4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8" name="Freeform 10182"/>
                <p:cNvSpPr>
                  <a:spLocks noEditPoints="1"/>
                </p:cNvSpPr>
                <p:nvPr/>
              </p:nvSpPr>
              <p:spPr bwMode="auto">
                <a:xfrm>
                  <a:off x="-16" y="3507"/>
                  <a:ext cx="23" cy="14"/>
                </a:xfrm>
                <a:custGeom>
                  <a:avLst/>
                  <a:gdLst>
                    <a:gd name="T0" fmla="*/ 7 w 10"/>
                    <a:gd name="T1" fmla="*/ 4 h 6"/>
                    <a:gd name="T2" fmla="*/ 6 w 10"/>
                    <a:gd name="T3" fmla="*/ 5 h 6"/>
                    <a:gd name="T4" fmla="*/ 9 w 10"/>
                    <a:gd name="T5" fmla="*/ 6 h 6"/>
                    <a:gd name="T6" fmla="*/ 9 w 10"/>
                    <a:gd name="T7" fmla="*/ 6 h 6"/>
                    <a:gd name="T8" fmla="*/ 7 w 10"/>
                    <a:gd name="T9" fmla="*/ 4 h 6"/>
                    <a:gd name="T10" fmla="*/ 7 w 10"/>
                    <a:gd name="T11" fmla="*/ 3 h 6"/>
                    <a:gd name="T12" fmla="*/ 7 w 10"/>
                    <a:gd name="T13" fmla="*/ 3 h 6"/>
                    <a:gd name="T14" fmla="*/ 10 w 10"/>
                    <a:gd name="T15" fmla="*/ 5 h 6"/>
                    <a:gd name="T16" fmla="*/ 10 w 10"/>
                    <a:gd name="T17" fmla="*/ 5 h 6"/>
                    <a:gd name="T18" fmla="*/ 7 w 10"/>
                    <a:gd name="T19" fmla="*/ 3 h 6"/>
                    <a:gd name="T20" fmla="*/ 1 w 10"/>
                    <a:gd name="T21" fmla="*/ 1 h 6"/>
                    <a:gd name="T22" fmla="*/ 0 w 10"/>
                    <a:gd name="T23" fmla="*/ 1 h 6"/>
                    <a:gd name="T24" fmla="*/ 3 w 10"/>
                    <a:gd name="T25" fmla="*/ 3 h 6"/>
                    <a:gd name="T26" fmla="*/ 3 w 10"/>
                    <a:gd name="T27" fmla="*/ 2 h 6"/>
                    <a:gd name="T28" fmla="*/ 1 w 10"/>
                    <a:gd name="T29" fmla="*/ 1 h 6"/>
                    <a:gd name="T30" fmla="*/ 1 w 10"/>
                    <a:gd name="T31" fmla="*/ 0 h 6"/>
                    <a:gd name="T32" fmla="*/ 1 w 10"/>
                    <a:gd name="T33" fmla="*/ 0 h 6"/>
                    <a:gd name="T34" fmla="*/ 4 w 10"/>
                    <a:gd name="T35" fmla="*/ 1 h 6"/>
                    <a:gd name="T36" fmla="*/ 4 w 10"/>
                    <a:gd name="T37" fmla="*/ 1 h 6"/>
                    <a:gd name="T38" fmla="*/ 1 w 10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" h="6">
                      <a:moveTo>
                        <a:pt x="7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5"/>
                        <a:pt x="8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5"/>
                        <a:pt x="7" y="5"/>
                        <a:pt x="7" y="4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4"/>
                        <a:pt x="9" y="4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4"/>
                        <a:pt x="8" y="4"/>
                        <a:pt x="7" y="3"/>
                      </a:cubicBezTo>
                      <a:moveTo>
                        <a:pt x="1" y="1"/>
                      </a:move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3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19" name="Freeform 10183"/>
                <p:cNvSpPr>
                  <a:spLocks noEditPoints="1"/>
                </p:cNvSpPr>
                <p:nvPr/>
              </p:nvSpPr>
              <p:spPr bwMode="auto">
                <a:xfrm>
                  <a:off x="-94" y="3649"/>
                  <a:ext cx="16" cy="9"/>
                </a:xfrm>
                <a:custGeom>
                  <a:avLst/>
                  <a:gdLst>
                    <a:gd name="T0" fmla="*/ 4 w 7"/>
                    <a:gd name="T1" fmla="*/ 2 h 4"/>
                    <a:gd name="T2" fmla="*/ 3 w 7"/>
                    <a:gd name="T3" fmla="*/ 3 h 4"/>
                    <a:gd name="T4" fmla="*/ 6 w 7"/>
                    <a:gd name="T5" fmla="*/ 4 h 4"/>
                    <a:gd name="T6" fmla="*/ 7 w 7"/>
                    <a:gd name="T7" fmla="*/ 3 h 4"/>
                    <a:gd name="T8" fmla="*/ 4 w 7"/>
                    <a:gd name="T9" fmla="*/ 2 h 4"/>
                    <a:gd name="T10" fmla="*/ 1 w 7"/>
                    <a:gd name="T11" fmla="*/ 0 h 4"/>
                    <a:gd name="T12" fmla="*/ 0 w 7"/>
                    <a:gd name="T13" fmla="*/ 1 h 4"/>
                    <a:gd name="T14" fmla="*/ 3 w 7"/>
                    <a:gd name="T15" fmla="*/ 2 h 4"/>
                    <a:gd name="T16" fmla="*/ 3 w 7"/>
                    <a:gd name="T17" fmla="*/ 1 h 4"/>
                    <a:gd name="T18" fmla="*/ 1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4" y="2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5" y="4"/>
                        <a:pt x="6" y="4"/>
                      </a:cubicBezTo>
                      <a:cubicBezTo>
                        <a:pt x="6" y="4"/>
                        <a:pt x="6" y="3"/>
                        <a:pt x="7" y="3"/>
                      </a:cubicBezTo>
                      <a:cubicBezTo>
                        <a:pt x="6" y="3"/>
                        <a:pt x="5" y="2"/>
                        <a:pt x="4" y="2"/>
                      </a:cubicBezTo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0" name="Freeform 10184"/>
                <p:cNvSpPr>
                  <a:spLocks noEditPoints="1"/>
                </p:cNvSpPr>
                <p:nvPr/>
              </p:nvSpPr>
              <p:spPr bwMode="auto">
                <a:xfrm>
                  <a:off x="-210" y="3837"/>
                  <a:ext cx="17" cy="22"/>
                </a:xfrm>
                <a:custGeom>
                  <a:avLst/>
                  <a:gdLst>
                    <a:gd name="T0" fmla="*/ 0 w 7"/>
                    <a:gd name="T1" fmla="*/ 7 h 9"/>
                    <a:gd name="T2" fmla="*/ 0 w 7"/>
                    <a:gd name="T3" fmla="*/ 7 h 9"/>
                    <a:gd name="T4" fmla="*/ 3 w 7"/>
                    <a:gd name="T5" fmla="*/ 9 h 9"/>
                    <a:gd name="T6" fmla="*/ 3 w 7"/>
                    <a:gd name="T7" fmla="*/ 9 h 9"/>
                    <a:gd name="T8" fmla="*/ 0 w 7"/>
                    <a:gd name="T9" fmla="*/ 7 h 9"/>
                    <a:gd name="T10" fmla="*/ 4 w 7"/>
                    <a:gd name="T11" fmla="*/ 0 h 9"/>
                    <a:gd name="T12" fmla="*/ 4 w 7"/>
                    <a:gd name="T13" fmla="*/ 1 h 9"/>
                    <a:gd name="T14" fmla="*/ 7 w 7"/>
                    <a:gd name="T15" fmla="*/ 2 h 9"/>
                    <a:gd name="T16" fmla="*/ 7 w 7"/>
                    <a:gd name="T17" fmla="*/ 2 h 9"/>
                    <a:gd name="T18" fmla="*/ 4 w 7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9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8"/>
                        <a:pt x="2" y="8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8"/>
                        <a:pt x="1" y="8"/>
                        <a:pt x="0" y="7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6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5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1" name="Freeform 10185"/>
                <p:cNvSpPr>
                  <a:spLocks noEditPoints="1"/>
                </p:cNvSpPr>
                <p:nvPr/>
              </p:nvSpPr>
              <p:spPr bwMode="auto">
                <a:xfrm>
                  <a:off x="-250" y="3573"/>
                  <a:ext cx="217" cy="345"/>
                </a:xfrm>
                <a:custGeom>
                  <a:avLst/>
                  <a:gdLst>
                    <a:gd name="T0" fmla="*/ 1 w 92"/>
                    <a:gd name="T1" fmla="*/ 144 h 146"/>
                    <a:gd name="T2" fmla="*/ 2 w 92"/>
                    <a:gd name="T3" fmla="*/ 142 h 146"/>
                    <a:gd name="T4" fmla="*/ 10 w 92"/>
                    <a:gd name="T5" fmla="*/ 139 h 146"/>
                    <a:gd name="T6" fmla="*/ 12 w 92"/>
                    <a:gd name="T7" fmla="*/ 126 h 146"/>
                    <a:gd name="T8" fmla="*/ 12 w 92"/>
                    <a:gd name="T9" fmla="*/ 126 h 146"/>
                    <a:gd name="T10" fmla="*/ 20 w 92"/>
                    <a:gd name="T11" fmla="*/ 122 h 146"/>
                    <a:gd name="T12" fmla="*/ 21 w 92"/>
                    <a:gd name="T13" fmla="*/ 120 h 146"/>
                    <a:gd name="T14" fmla="*/ 18 w 92"/>
                    <a:gd name="T15" fmla="*/ 117 h 146"/>
                    <a:gd name="T16" fmla="*/ 19 w 92"/>
                    <a:gd name="T17" fmla="*/ 115 h 146"/>
                    <a:gd name="T18" fmla="*/ 19 w 92"/>
                    <a:gd name="T19" fmla="*/ 115 h 146"/>
                    <a:gd name="T20" fmla="*/ 23 w 92"/>
                    <a:gd name="T21" fmla="*/ 115 h 146"/>
                    <a:gd name="T22" fmla="*/ 26 w 92"/>
                    <a:gd name="T23" fmla="*/ 110 h 146"/>
                    <a:gd name="T24" fmla="*/ 27 w 92"/>
                    <a:gd name="T25" fmla="*/ 103 h 146"/>
                    <a:gd name="T26" fmla="*/ 30 w 92"/>
                    <a:gd name="T27" fmla="*/ 98 h 146"/>
                    <a:gd name="T28" fmla="*/ 32 w 92"/>
                    <a:gd name="T29" fmla="*/ 99 h 146"/>
                    <a:gd name="T30" fmla="*/ 32 w 92"/>
                    <a:gd name="T31" fmla="*/ 99 h 146"/>
                    <a:gd name="T32" fmla="*/ 35 w 92"/>
                    <a:gd name="T33" fmla="*/ 88 h 146"/>
                    <a:gd name="T34" fmla="*/ 35 w 92"/>
                    <a:gd name="T35" fmla="*/ 88 h 146"/>
                    <a:gd name="T36" fmla="*/ 43 w 92"/>
                    <a:gd name="T37" fmla="*/ 82 h 146"/>
                    <a:gd name="T38" fmla="*/ 44 w 92"/>
                    <a:gd name="T39" fmla="*/ 73 h 146"/>
                    <a:gd name="T40" fmla="*/ 52 w 92"/>
                    <a:gd name="T41" fmla="*/ 68 h 146"/>
                    <a:gd name="T42" fmla="*/ 58 w 92"/>
                    <a:gd name="T43" fmla="*/ 59 h 146"/>
                    <a:gd name="T44" fmla="*/ 61 w 92"/>
                    <a:gd name="T45" fmla="*/ 48 h 146"/>
                    <a:gd name="T46" fmla="*/ 59 w 92"/>
                    <a:gd name="T47" fmla="*/ 45 h 146"/>
                    <a:gd name="T48" fmla="*/ 59 w 92"/>
                    <a:gd name="T49" fmla="*/ 45 h 146"/>
                    <a:gd name="T50" fmla="*/ 67 w 92"/>
                    <a:gd name="T51" fmla="*/ 43 h 146"/>
                    <a:gd name="T52" fmla="*/ 62 w 92"/>
                    <a:gd name="T53" fmla="*/ 46 h 146"/>
                    <a:gd name="T54" fmla="*/ 65 w 92"/>
                    <a:gd name="T55" fmla="*/ 41 h 146"/>
                    <a:gd name="T56" fmla="*/ 63 w 92"/>
                    <a:gd name="T57" fmla="*/ 38 h 146"/>
                    <a:gd name="T58" fmla="*/ 63 w 92"/>
                    <a:gd name="T59" fmla="*/ 38 h 146"/>
                    <a:gd name="T60" fmla="*/ 72 w 92"/>
                    <a:gd name="T61" fmla="*/ 36 h 146"/>
                    <a:gd name="T62" fmla="*/ 68 w 92"/>
                    <a:gd name="T63" fmla="*/ 36 h 146"/>
                    <a:gd name="T64" fmla="*/ 71 w 92"/>
                    <a:gd name="T65" fmla="*/ 32 h 146"/>
                    <a:gd name="T66" fmla="*/ 73 w 92"/>
                    <a:gd name="T67" fmla="*/ 29 h 146"/>
                    <a:gd name="T68" fmla="*/ 73 w 92"/>
                    <a:gd name="T69" fmla="*/ 29 h 146"/>
                    <a:gd name="T70" fmla="*/ 71 w 92"/>
                    <a:gd name="T71" fmla="*/ 29 h 146"/>
                    <a:gd name="T72" fmla="*/ 72 w 92"/>
                    <a:gd name="T73" fmla="*/ 29 h 146"/>
                    <a:gd name="T74" fmla="*/ 77 w 92"/>
                    <a:gd name="T75" fmla="*/ 23 h 146"/>
                    <a:gd name="T76" fmla="*/ 73 w 92"/>
                    <a:gd name="T77" fmla="*/ 20 h 146"/>
                    <a:gd name="T78" fmla="*/ 74 w 92"/>
                    <a:gd name="T79" fmla="*/ 21 h 146"/>
                    <a:gd name="T80" fmla="*/ 80 w 92"/>
                    <a:gd name="T81" fmla="*/ 24 h 146"/>
                    <a:gd name="T82" fmla="*/ 73 w 92"/>
                    <a:gd name="T83" fmla="*/ 20 h 146"/>
                    <a:gd name="T84" fmla="*/ 80 w 92"/>
                    <a:gd name="T85" fmla="*/ 17 h 146"/>
                    <a:gd name="T86" fmla="*/ 79 w 92"/>
                    <a:gd name="T87" fmla="*/ 19 h 146"/>
                    <a:gd name="T88" fmla="*/ 75 w 92"/>
                    <a:gd name="T89" fmla="*/ 17 h 146"/>
                    <a:gd name="T90" fmla="*/ 75 w 92"/>
                    <a:gd name="T91" fmla="*/ 17 h 146"/>
                    <a:gd name="T92" fmla="*/ 79 w 92"/>
                    <a:gd name="T93" fmla="*/ 16 h 146"/>
                    <a:gd name="T94" fmla="*/ 85 w 92"/>
                    <a:gd name="T95" fmla="*/ 9 h 146"/>
                    <a:gd name="T96" fmla="*/ 82 w 92"/>
                    <a:gd name="T97" fmla="*/ 4 h 146"/>
                    <a:gd name="T98" fmla="*/ 84 w 92"/>
                    <a:gd name="T99" fmla="*/ 5 h 146"/>
                    <a:gd name="T100" fmla="*/ 91 w 92"/>
                    <a:gd name="T101" fmla="*/ 6 h 146"/>
                    <a:gd name="T102" fmla="*/ 83 w 92"/>
                    <a:gd name="T103" fmla="*/ 2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2" h="146">
                      <a:moveTo>
                        <a:pt x="2" y="142"/>
                      </a:moveTo>
                      <a:cubicBezTo>
                        <a:pt x="1" y="144"/>
                        <a:pt x="1" y="144"/>
                        <a:pt x="1" y="144"/>
                      </a:cubicBezTo>
                      <a:cubicBezTo>
                        <a:pt x="2" y="144"/>
                        <a:pt x="2" y="144"/>
                        <a:pt x="1" y="144"/>
                      </a:cubicBezTo>
                      <a:cubicBezTo>
                        <a:pt x="1" y="144"/>
                        <a:pt x="1" y="144"/>
                        <a:pt x="1" y="144"/>
                      </a:cubicBezTo>
                      <a:cubicBezTo>
                        <a:pt x="1" y="144"/>
                        <a:pt x="1" y="144"/>
                        <a:pt x="1" y="144"/>
                      </a:cubicBezTo>
                      <a:cubicBezTo>
                        <a:pt x="0" y="144"/>
                        <a:pt x="1" y="144"/>
                        <a:pt x="3" y="146"/>
                      </a:cubicBezTo>
                      <a:cubicBezTo>
                        <a:pt x="3" y="145"/>
                        <a:pt x="3" y="144"/>
                        <a:pt x="3" y="142"/>
                      </a:cubicBezTo>
                      <a:cubicBezTo>
                        <a:pt x="2" y="142"/>
                        <a:pt x="2" y="142"/>
                        <a:pt x="2" y="142"/>
                      </a:cubicBezTo>
                      <a:moveTo>
                        <a:pt x="10" y="129"/>
                      </a:moveTo>
                      <a:cubicBezTo>
                        <a:pt x="6" y="137"/>
                        <a:pt x="6" y="137"/>
                        <a:pt x="6" y="137"/>
                      </a:cubicBezTo>
                      <a:cubicBezTo>
                        <a:pt x="8" y="138"/>
                        <a:pt x="8" y="138"/>
                        <a:pt x="8" y="138"/>
                      </a:cubicBezTo>
                      <a:cubicBezTo>
                        <a:pt x="10" y="139"/>
                        <a:pt x="10" y="139"/>
                        <a:pt x="10" y="139"/>
                      </a:cubicBezTo>
                      <a:cubicBezTo>
                        <a:pt x="14" y="132"/>
                        <a:pt x="14" y="132"/>
                        <a:pt x="14" y="132"/>
                      </a:cubicBezTo>
                      <a:cubicBezTo>
                        <a:pt x="13" y="131"/>
                        <a:pt x="12" y="130"/>
                        <a:pt x="10" y="129"/>
                      </a:cubicBezTo>
                      <a:moveTo>
                        <a:pt x="12" y="126"/>
                      </a:move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1" y="128"/>
                        <a:pt x="11" y="128"/>
                        <a:pt x="11" y="128"/>
                      </a:cubicBezTo>
                      <a:cubicBezTo>
                        <a:pt x="15" y="130"/>
                        <a:pt x="15" y="130"/>
                        <a:pt x="15" y="130"/>
                      </a:cubicBezTo>
                      <a:cubicBezTo>
                        <a:pt x="16" y="128"/>
                        <a:pt x="16" y="128"/>
                        <a:pt x="16" y="128"/>
                      </a:cubicBezTo>
                      <a:cubicBezTo>
                        <a:pt x="15" y="127"/>
                        <a:pt x="14" y="127"/>
                        <a:pt x="12" y="126"/>
                      </a:cubicBezTo>
                      <a:moveTo>
                        <a:pt x="16" y="120"/>
                      </a:moveTo>
                      <a:cubicBezTo>
                        <a:pt x="15" y="121"/>
                        <a:pt x="15" y="121"/>
                        <a:pt x="15" y="121"/>
                      </a:cubicBezTo>
                      <a:cubicBezTo>
                        <a:pt x="16" y="122"/>
                        <a:pt x="17" y="123"/>
                        <a:pt x="18" y="124"/>
                      </a:cubicBezTo>
                      <a:cubicBezTo>
                        <a:pt x="20" y="122"/>
                        <a:pt x="20" y="122"/>
                        <a:pt x="20" y="122"/>
                      </a:cubicBezTo>
                      <a:cubicBezTo>
                        <a:pt x="18" y="121"/>
                        <a:pt x="17" y="120"/>
                        <a:pt x="16" y="120"/>
                      </a:cubicBezTo>
                      <a:moveTo>
                        <a:pt x="18" y="117"/>
                      </a:moveTo>
                      <a:cubicBezTo>
                        <a:pt x="17" y="118"/>
                        <a:pt x="17" y="118"/>
                        <a:pt x="17" y="118"/>
                      </a:cubicBezTo>
                      <a:cubicBezTo>
                        <a:pt x="19" y="118"/>
                        <a:pt x="20" y="119"/>
                        <a:pt x="21" y="120"/>
                      </a:cubicBezTo>
                      <a:cubicBezTo>
                        <a:pt x="21" y="119"/>
                        <a:pt x="21" y="119"/>
                        <a:pt x="21" y="119"/>
                      </a:cubicBezTo>
                      <a:cubicBezTo>
                        <a:pt x="20" y="118"/>
                        <a:pt x="19" y="118"/>
                        <a:pt x="18" y="117"/>
                      </a:cubicBezTo>
                      <a:moveTo>
                        <a:pt x="19" y="116"/>
                      </a:moveTo>
                      <a:cubicBezTo>
                        <a:pt x="18" y="117"/>
                        <a:pt x="18" y="117"/>
                        <a:pt x="18" y="117"/>
                      </a:cubicBezTo>
                      <a:cubicBezTo>
                        <a:pt x="21" y="119"/>
                        <a:pt x="21" y="119"/>
                        <a:pt x="21" y="119"/>
                      </a:cubicBezTo>
                      <a:cubicBezTo>
                        <a:pt x="22" y="118"/>
                        <a:pt x="22" y="118"/>
                        <a:pt x="22" y="118"/>
                      </a:cubicBezTo>
                      <a:cubicBezTo>
                        <a:pt x="21" y="117"/>
                        <a:pt x="20" y="117"/>
                        <a:pt x="19" y="116"/>
                      </a:cubicBezTo>
                      <a:moveTo>
                        <a:pt x="19" y="115"/>
                      </a:moveTo>
                      <a:cubicBezTo>
                        <a:pt x="19" y="116"/>
                        <a:pt x="19" y="116"/>
                        <a:pt x="19" y="116"/>
                      </a:cubicBezTo>
                      <a:cubicBezTo>
                        <a:pt x="20" y="116"/>
                        <a:pt x="21" y="117"/>
                        <a:pt x="22" y="117"/>
                      </a:cubicBezTo>
                      <a:cubicBezTo>
                        <a:pt x="22" y="117"/>
                        <a:pt x="22" y="117"/>
                        <a:pt x="22" y="117"/>
                      </a:cubicBezTo>
                      <a:cubicBezTo>
                        <a:pt x="21" y="117"/>
                        <a:pt x="20" y="116"/>
                        <a:pt x="19" y="115"/>
                      </a:cubicBezTo>
                      <a:moveTo>
                        <a:pt x="20" y="113"/>
                      </a:moveTo>
                      <a:cubicBezTo>
                        <a:pt x="20" y="114"/>
                        <a:pt x="20" y="114"/>
                        <a:pt x="20" y="114"/>
                      </a:cubicBezTo>
                      <a:cubicBezTo>
                        <a:pt x="21" y="115"/>
                        <a:pt x="22" y="115"/>
                        <a:pt x="23" y="116"/>
                      </a:cubicBezTo>
                      <a:cubicBezTo>
                        <a:pt x="23" y="115"/>
                        <a:pt x="23" y="115"/>
                        <a:pt x="23" y="115"/>
                      </a:cubicBezTo>
                      <a:cubicBezTo>
                        <a:pt x="22" y="114"/>
                        <a:pt x="21" y="114"/>
                        <a:pt x="20" y="113"/>
                      </a:cubicBezTo>
                      <a:moveTo>
                        <a:pt x="26" y="104"/>
                      </a:move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4" y="109"/>
                        <a:pt x="25" y="110"/>
                        <a:pt x="26" y="110"/>
                      </a:cubicBezTo>
                      <a:cubicBezTo>
                        <a:pt x="29" y="105"/>
                        <a:pt x="29" y="105"/>
                        <a:pt x="29" y="105"/>
                      </a:cubicBezTo>
                      <a:cubicBezTo>
                        <a:pt x="28" y="105"/>
                        <a:pt x="27" y="104"/>
                        <a:pt x="26" y="104"/>
                      </a:cubicBezTo>
                      <a:moveTo>
                        <a:pt x="27" y="103"/>
                      </a:moveTo>
                      <a:cubicBezTo>
                        <a:pt x="27" y="103"/>
                        <a:pt x="27" y="103"/>
                        <a:pt x="27" y="103"/>
                      </a:cubicBezTo>
                      <a:cubicBezTo>
                        <a:pt x="28" y="103"/>
                        <a:pt x="28" y="104"/>
                        <a:pt x="29" y="104"/>
                      </a:cubicBezTo>
                      <a:cubicBezTo>
                        <a:pt x="29" y="104"/>
                        <a:pt x="29" y="104"/>
                        <a:pt x="29" y="104"/>
                      </a:cubicBezTo>
                      <a:cubicBezTo>
                        <a:pt x="29" y="104"/>
                        <a:pt x="28" y="103"/>
                        <a:pt x="27" y="103"/>
                      </a:cubicBezTo>
                      <a:moveTo>
                        <a:pt x="30" y="98"/>
                      </a:moveTo>
                      <a:cubicBezTo>
                        <a:pt x="30" y="98"/>
                        <a:pt x="30" y="98"/>
                        <a:pt x="30" y="98"/>
                      </a:cubicBezTo>
                      <a:cubicBezTo>
                        <a:pt x="27" y="103"/>
                        <a:pt x="27" y="103"/>
                        <a:pt x="27" y="103"/>
                      </a:cubicBezTo>
                      <a:cubicBezTo>
                        <a:pt x="28" y="103"/>
                        <a:pt x="29" y="104"/>
                        <a:pt x="29" y="104"/>
                      </a:cubicBezTo>
                      <a:cubicBezTo>
                        <a:pt x="32" y="99"/>
                        <a:pt x="32" y="99"/>
                        <a:pt x="32" y="99"/>
                      </a:cubicBezTo>
                      <a:cubicBezTo>
                        <a:pt x="31" y="99"/>
                        <a:pt x="31" y="99"/>
                        <a:pt x="30" y="98"/>
                      </a:cubicBezTo>
                      <a:moveTo>
                        <a:pt x="34" y="91"/>
                      </a:moveTo>
                      <a:cubicBezTo>
                        <a:pt x="32" y="93"/>
                        <a:pt x="31" y="96"/>
                        <a:pt x="30" y="98"/>
                      </a:cubicBezTo>
                      <a:cubicBezTo>
                        <a:pt x="31" y="98"/>
                        <a:pt x="31" y="99"/>
                        <a:pt x="32" y="99"/>
                      </a:cubicBezTo>
                      <a:cubicBezTo>
                        <a:pt x="34" y="95"/>
                        <a:pt x="34" y="95"/>
                        <a:pt x="34" y="95"/>
                      </a:cubicBezTo>
                      <a:cubicBezTo>
                        <a:pt x="36" y="93"/>
                        <a:pt x="36" y="93"/>
                        <a:pt x="36" y="93"/>
                      </a:cubicBezTo>
                      <a:cubicBezTo>
                        <a:pt x="35" y="92"/>
                        <a:pt x="35" y="92"/>
                        <a:pt x="34" y="91"/>
                      </a:cubicBezTo>
                      <a:moveTo>
                        <a:pt x="35" y="88"/>
                      </a:moveTo>
                      <a:cubicBezTo>
                        <a:pt x="35" y="88"/>
                        <a:pt x="35" y="89"/>
                        <a:pt x="35" y="89"/>
                      </a:cubicBezTo>
                      <a:cubicBezTo>
                        <a:pt x="36" y="90"/>
                        <a:pt x="37" y="90"/>
                        <a:pt x="38" y="91"/>
                      </a:cubicBezTo>
                      <a:cubicBezTo>
                        <a:pt x="38" y="90"/>
                        <a:pt x="38" y="90"/>
                        <a:pt x="38" y="90"/>
                      </a:cubicBezTo>
                      <a:cubicBezTo>
                        <a:pt x="37" y="89"/>
                        <a:pt x="36" y="88"/>
                        <a:pt x="35" y="88"/>
                      </a:cubicBezTo>
                      <a:moveTo>
                        <a:pt x="40" y="80"/>
                      </a:moveTo>
                      <a:cubicBezTo>
                        <a:pt x="39" y="82"/>
                        <a:pt x="37" y="85"/>
                        <a:pt x="36" y="87"/>
                      </a:cubicBezTo>
                      <a:cubicBezTo>
                        <a:pt x="37" y="88"/>
                        <a:pt x="38" y="88"/>
                        <a:pt x="39" y="89"/>
                      </a:cubicBezTo>
                      <a:cubicBezTo>
                        <a:pt x="43" y="82"/>
                        <a:pt x="43" y="82"/>
                        <a:pt x="43" y="82"/>
                      </a:cubicBezTo>
                      <a:cubicBezTo>
                        <a:pt x="43" y="82"/>
                        <a:pt x="43" y="82"/>
                        <a:pt x="44" y="82"/>
                      </a:cubicBezTo>
                      <a:cubicBezTo>
                        <a:pt x="42" y="81"/>
                        <a:pt x="41" y="80"/>
                        <a:pt x="40" y="80"/>
                      </a:cubicBezTo>
                      <a:moveTo>
                        <a:pt x="48" y="66"/>
                      </a:moveTo>
                      <a:cubicBezTo>
                        <a:pt x="47" y="68"/>
                        <a:pt x="45" y="70"/>
                        <a:pt x="44" y="73"/>
                      </a:cubicBezTo>
                      <a:cubicBezTo>
                        <a:pt x="44" y="73"/>
                        <a:pt x="43" y="74"/>
                        <a:pt x="43" y="74"/>
                      </a:cubicBezTo>
                      <a:cubicBezTo>
                        <a:pt x="44" y="74"/>
                        <a:pt x="44" y="74"/>
                        <a:pt x="44" y="74"/>
                      </a:cubicBezTo>
                      <a:cubicBezTo>
                        <a:pt x="47" y="76"/>
                        <a:pt x="47" y="76"/>
                        <a:pt x="47" y="76"/>
                      </a:cubicBezTo>
                      <a:cubicBezTo>
                        <a:pt x="48" y="74"/>
                        <a:pt x="50" y="71"/>
                        <a:pt x="52" y="68"/>
                      </a:cubicBezTo>
                      <a:cubicBezTo>
                        <a:pt x="48" y="66"/>
                        <a:pt x="48" y="66"/>
                        <a:pt x="48" y="66"/>
                      </a:cubicBezTo>
                      <a:moveTo>
                        <a:pt x="57" y="49"/>
                      </a:moveTo>
                      <a:cubicBezTo>
                        <a:pt x="56" y="51"/>
                        <a:pt x="55" y="54"/>
                        <a:pt x="53" y="56"/>
                      </a:cubicBezTo>
                      <a:cubicBezTo>
                        <a:pt x="55" y="57"/>
                        <a:pt x="56" y="58"/>
                        <a:pt x="58" y="59"/>
                      </a:cubicBezTo>
                      <a:cubicBezTo>
                        <a:pt x="59" y="57"/>
                        <a:pt x="61" y="54"/>
                        <a:pt x="62" y="52"/>
                      </a:cubicBezTo>
                      <a:cubicBezTo>
                        <a:pt x="60" y="51"/>
                        <a:pt x="59" y="50"/>
                        <a:pt x="57" y="49"/>
                      </a:cubicBezTo>
                      <a:moveTo>
                        <a:pt x="62" y="47"/>
                      </a:moveTo>
                      <a:cubicBezTo>
                        <a:pt x="61" y="48"/>
                        <a:pt x="61" y="48"/>
                        <a:pt x="61" y="48"/>
                      </a:cubicBezTo>
                      <a:cubicBezTo>
                        <a:pt x="62" y="48"/>
                        <a:pt x="63" y="49"/>
                        <a:pt x="64" y="49"/>
                      </a:cubicBezTo>
                      <a:cubicBezTo>
                        <a:pt x="64" y="49"/>
                        <a:pt x="64" y="48"/>
                        <a:pt x="64" y="48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moveTo>
                        <a:pt x="59" y="45"/>
                      </a:moveTo>
                      <a:cubicBezTo>
                        <a:pt x="59" y="45"/>
                        <a:pt x="59" y="46"/>
                        <a:pt x="59" y="46"/>
                      </a:cubicBezTo>
                      <a:cubicBezTo>
                        <a:pt x="59" y="47"/>
                        <a:pt x="60" y="47"/>
                        <a:pt x="61" y="48"/>
                      </a:cubicBezTo>
                      <a:cubicBezTo>
                        <a:pt x="61" y="47"/>
                        <a:pt x="62" y="47"/>
                        <a:pt x="62" y="46"/>
                      </a:cubicBezTo>
                      <a:cubicBezTo>
                        <a:pt x="59" y="45"/>
                        <a:pt x="59" y="45"/>
                        <a:pt x="59" y="45"/>
                      </a:cubicBezTo>
                      <a:moveTo>
                        <a:pt x="65" y="42"/>
                      </a:moveTo>
                      <a:cubicBezTo>
                        <a:pt x="62" y="46"/>
                        <a:pt x="62" y="46"/>
                        <a:pt x="62" y="46"/>
                      </a:cubicBezTo>
                      <a:cubicBezTo>
                        <a:pt x="63" y="47"/>
                        <a:pt x="64" y="47"/>
                        <a:pt x="65" y="48"/>
                      </a:cubicBezTo>
                      <a:cubicBezTo>
                        <a:pt x="66" y="46"/>
                        <a:pt x="67" y="45"/>
                        <a:pt x="67" y="43"/>
                      </a:cubicBezTo>
                      <a:cubicBezTo>
                        <a:pt x="67" y="43"/>
                        <a:pt x="66" y="42"/>
                        <a:pt x="65" y="42"/>
                      </a:cubicBezTo>
                      <a:moveTo>
                        <a:pt x="62" y="40"/>
                      </a:moveTo>
                      <a:cubicBezTo>
                        <a:pt x="61" y="42"/>
                        <a:pt x="60" y="43"/>
                        <a:pt x="60" y="45"/>
                      </a:cubicBezTo>
                      <a:cubicBezTo>
                        <a:pt x="60" y="45"/>
                        <a:pt x="61" y="46"/>
                        <a:pt x="62" y="46"/>
                      </a:cubicBezTo>
                      <a:cubicBezTo>
                        <a:pt x="63" y="44"/>
                        <a:pt x="64" y="43"/>
                        <a:pt x="65" y="41"/>
                      </a:cubicBezTo>
                      <a:cubicBezTo>
                        <a:pt x="64" y="41"/>
                        <a:pt x="63" y="41"/>
                        <a:pt x="62" y="40"/>
                      </a:cubicBezTo>
                      <a:moveTo>
                        <a:pt x="66" y="40"/>
                      </a:moveTo>
                      <a:cubicBezTo>
                        <a:pt x="65" y="41"/>
                        <a:pt x="65" y="41"/>
                        <a:pt x="65" y="41"/>
                      </a:cubicBezTo>
                      <a:cubicBezTo>
                        <a:pt x="66" y="42"/>
                        <a:pt x="67" y="42"/>
                        <a:pt x="68" y="43"/>
                      </a:cubicBezTo>
                      <a:cubicBezTo>
                        <a:pt x="68" y="42"/>
                        <a:pt x="68" y="42"/>
                        <a:pt x="69" y="41"/>
                      </a:cubicBezTo>
                      <a:cubicBezTo>
                        <a:pt x="68" y="41"/>
                        <a:pt x="67" y="40"/>
                        <a:pt x="66" y="40"/>
                      </a:cubicBezTo>
                      <a:moveTo>
                        <a:pt x="63" y="38"/>
                      </a:moveTo>
                      <a:cubicBezTo>
                        <a:pt x="63" y="38"/>
                        <a:pt x="63" y="39"/>
                        <a:pt x="62" y="39"/>
                      </a:cubicBezTo>
                      <a:cubicBezTo>
                        <a:pt x="63" y="40"/>
                        <a:pt x="64" y="40"/>
                        <a:pt x="65" y="41"/>
                      </a:cubicBezTo>
                      <a:cubicBezTo>
                        <a:pt x="65" y="40"/>
                        <a:pt x="65" y="40"/>
                        <a:pt x="66" y="39"/>
                      </a:cubicBezTo>
                      <a:cubicBezTo>
                        <a:pt x="65" y="39"/>
                        <a:pt x="64" y="38"/>
                        <a:pt x="63" y="38"/>
                      </a:cubicBezTo>
                      <a:moveTo>
                        <a:pt x="69" y="35"/>
                      </a:moveTo>
                      <a:cubicBezTo>
                        <a:pt x="69" y="36"/>
                        <a:pt x="69" y="36"/>
                        <a:pt x="69" y="36"/>
                      </a:cubicBezTo>
                      <a:cubicBezTo>
                        <a:pt x="69" y="36"/>
                        <a:pt x="70" y="37"/>
                        <a:pt x="71" y="37"/>
                      </a:cubicBezTo>
                      <a:cubicBezTo>
                        <a:pt x="71" y="37"/>
                        <a:pt x="71" y="37"/>
                        <a:pt x="72" y="36"/>
                      </a:cubicBezTo>
                      <a:cubicBezTo>
                        <a:pt x="71" y="36"/>
                        <a:pt x="70" y="35"/>
                        <a:pt x="69" y="35"/>
                      </a:cubicBezTo>
                      <a:moveTo>
                        <a:pt x="66" y="33"/>
                      </a:moveTo>
                      <a:cubicBezTo>
                        <a:pt x="66" y="33"/>
                        <a:pt x="66" y="34"/>
                        <a:pt x="65" y="34"/>
                      </a:cubicBezTo>
                      <a:cubicBezTo>
                        <a:pt x="66" y="35"/>
                        <a:pt x="67" y="35"/>
                        <a:pt x="68" y="36"/>
                      </a:cubicBezTo>
                      <a:cubicBezTo>
                        <a:pt x="68" y="35"/>
                        <a:pt x="68" y="35"/>
                        <a:pt x="69" y="34"/>
                      </a:cubicBezTo>
                      <a:cubicBezTo>
                        <a:pt x="68" y="34"/>
                        <a:pt x="67" y="33"/>
                        <a:pt x="66" y="33"/>
                      </a:cubicBezTo>
                      <a:moveTo>
                        <a:pt x="72" y="30"/>
                      </a:moveTo>
                      <a:cubicBezTo>
                        <a:pt x="71" y="32"/>
                        <a:pt x="71" y="32"/>
                        <a:pt x="71" y="32"/>
                      </a:cubicBezTo>
                      <a:cubicBezTo>
                        <a:pt x="72" y="32"/>
                        <a:pt x="73" y="33"/>
                        <a:pt x="74" y="33"/>
                      </a:cubicBezTo>
                      <a:cubicBezTo>
                        <a:pt x="74" y="33"/>
                        <a:pt x="74" y="32"/>
                        <a:pt x="75" y="31"/>
                      </a:cubicBezTo>
                      <a:cubicBezTo>
                        <a:pt x="74" y="31"/>
                        <a:pt x="73" y="30"/>
                        <a:pt x="72" y="30"/>
                      </a:cubicBezTo>
                      <a:moveTo>
                        <a:pt x="73" y="29"/>
                      </a:moveTo>
                      <a:cubicBezTo>
                        <a:pt x="73" y="29"/>
                        <a:pt x="73" y="29"/>
                        <a:pt x="73" y="29"/>
                      </a:cubicBezTo>
                      <a:cubicBezTo>
                        <a:pt x="74" y="30"/>
                        <a:pt x="74" y="30"/>
                        <a:pt x="75" y="31"/>
                      </a:cubicBezTo>
                      <a:cubicBezTo>
                        <a:pt x="75" y="31"/>
                        <a:pt x="75" y="30"/>
                        <a:pt x="76" y="30"/>
                      </a:cubicBezTo>
                      <a:cubicBezTo>
                        <a:pt x="75" y="30"/>
                        <a:pt x="74" y="29"/>
                        <a:pt x="73" y="29"/>
                      </a:cubicBezTo>
                      <a:moveTo>
                        <a:pt x="69" y="28"/>
                      </a:moveTo>
                      <a:cubicBezTo>
                        <a:pt x="69" y="28"/>
                        <a:pt x="68" y="29"/>
                        <a:pt x="68" y="30"/>
                      </a:cubicBezTo>
                      <a:cubicBezTo>
                        <a:pt x="69" y="30"/>
                        <a:pt x="69" y="31"/>
                        <a:pt x="70" y="31"/>
                      </a:cubicBezTo>
                      <a:cubicBezTo>
                        <a:pt x="71" y="31"/>
                        <a:pt x="71" y="30"/>
                        <a:pt x="71" y="29"/>
                      </a:cubicBezTo>
                      <a:cubicBezTo>
                        <a:pt x="71" y="29"/>
                        <a:pt x="70" y="28"/>
                        <a:pt x="69" y="28"/>
                      </a:cubicBezTo>
                      <a:moveTo>
                        <a:pt x="70" y="27"/>
                      </a:moveTo>
                      <a:cubicBezTo>
                        <a:pt x="69" y="27"/>
                        <a:pt x="69" y="27"/>
                        <a:pt x="69" y="27"/>
                      </a:cubicBezTo>
                      <a:cubicBezTo>
                        <a:pt x="70" y="28"/>
                        <a:pt x="71" y="28"/>
                        <a:pt x="72" y="29"/>
                      </a:cubicBezTo>
                      <a:cubicBezTo>
                        <a:pt x="72" y="29"/>
                        <a:pt x="72" y="28"/>
                        <a:pt x="72" y="28"/>
                      </a:cubicBezTo>
                      <a:cubicBezTo>
                        <a:pt x="71" y="28"/>
                        <a:pt x="70" y="27"/>
                        <a:pt x="70" y="27"/>
                      </a:cubicBezTo>
                      <a:moveTo>
                        <a:pt x="77" y="23"/>
                      </a:move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4"/>
                        <a:pt x="78" y="24"/>
                        <a:pt x="79" y="25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78" y="24"/>
                        <a:pt x="78" y="23"/>
                        <a:pt x="77" y="23"/>
                      </a:cubicBezTo>
                      <a:moveTo>
                        <a:pt x="73" y="20"/>
                      </a:moveTo>
                      <a:cubicBezTo>
                        <a:pt x="73" y="20"/>
                        <a:pt x="73" y="21"/>
                        <a:pt x="73" y="21"/>
                      </a:cubicBezTo>
                      <a:cubicBezTo>
                        <a:pt x="74" y="21"/>
                        <a:pt x="75" y="22"/>
                        <a:pt x="75" y="22"/>
                      </a:cubicBezTo>
                      <a:cubicBezTo>
                        <a:pt x="75" y="22"/>
                        <a:pt x="75" y="22"/>
                        <a:pt x="76" y="22"/>
                      </a:cubicBezTo>
                      <a:cubicBezTo>
                        <a:pt x="75" y="22"/>
                        <a:pt x="75" y="21"/>
                        <a:pt x="74" y="21"/>
                      </a:cubicBezTo>
                      <a:cubicBezTo>
                        <a:pt x="74" y="21"/>
                        <a:pt x="73" y="21"/>
                        <a:pt x="73" y="20"/>
                      </a:cubicBezTo>
                      <a:moveTo>
                        <a:pt x="78" y="20"/>
                      </a:moveTo>
                      <a:cubicBezTo>
                        <a:pt x="77" y="22"/>
                        <a:pt x="77" y="22"/>
                        <a:pt x="77" y="22"/>
                      </a:cubicBezTo>
                      <a:cubicBezTo>
                        <a:pt x="78" y="23"/>
                        <a:pt x="79" y="23"/>
                        <a:pt x="80" y="24"/>
                      </a:cubicBezTo>
                      <a:cubicBezTo>
                        <a:pt x="80" y="23"/>
                        <a:pt x="80" y="22"/>
                        <a:pt x="81" y="22"/>
                      </a:cubicBezTo>
                      <a:cubicBezTo>
                        <a:pt x="80" y="21"/>
                        <a:pt x="79" y="21"/>
                        <a:pt x="78" y="20"/>
                      </a:cubicBezTo>
                      <a:moveTo>
                        <a:pt x="75" y="18"/>
                      </a:moveTo>
                      <a:cubicBezTo>
                        <a:pt x="74" y="18"/>
                        <a:pt x="74" y="19"/>
                        <a:pt x="73" y="20"/>
                      </a:cubicBezTo>
                      <a:cubicBezTo>
                        <a:pt x="74" y="20"/>
                        <a:pt x="75" y="21"/>
                        <a:pt x="76" y="21"/>
                      </a:cubicBezTo>
                      <a:cubicBezTo>
                        <a:pt x="76" y="21"/>
                        <a:pt x="77" y="20"/>
                        <a:pt x="77" y="19"/>
                      </a:cubicBezTo>
                      <a:cubicBezTo>
                        <a:pt x="76" y="19"/>
                        <a:pt x="75" y="18"/>
                        <a:pt x="75" y="18"/>
                      </a:cubicBezTo>
                      <a:moveTo>
                        <a:pt x="80" y="17"/>
                      </a:move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80" y="20"/>
                        <a:pt x="80" y="20"/>
                        <a:pt x="80" y="20"/>
                      </a:cubicBezTo>
                      <a:cubicBezTo>
                        <a:pt x="80" y="20"/>
                        <a:pt x="80" y="20"/>
                        <a:pt x="79" y="19"/>
                      </a:cubicBez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80" y="20"/>
                        <a:pt x="80" y="20"/>
                        <a:pt x="81" y="21"/>
                      </a:cubicBezTo>
                      <a:cubicBezTo>
                        <a:pt x="82" y="20"/>
                        <a:pt x="82" y="20"/>
                        <a:pt x="83" y="19"/>
                      </a:cubicBezTo>
                      <a:cubicBezTo>
                        <a:pt x="82" y="18"/>
                        <a:pt x="81" y="18"/>
                        <a:pt x="80" y="17"/>
                      </a:cubicBezTo>
                      <a:moveTo>
                        <a:pt x="75" y="17"/>
                      </a:moveTo>
                      <a:cubicBezTo>
                        <a:pt x="75" y="17"/>
                        <a:pt x="75" y="17"/>
                        <a:pt x="75" y="17"/>
                      </a:cubicBezTo>
                      <a:cubicBezTo>
                        <a:pt x="76" y="18"/>
                        <a:pt x="77" y="18"/>
                        <a:pt x="77" y="19"/>
                      </a:cubicBezTo>
                      <a:cubicBezTo>
                        <a:pt x="77" y="19"/>
                        <a:pt x="77" y="18"/>
                        <a:pt x="78" y="18"/>
                      </a:cubicBezTo>
                      <a:cubicBezTo>
                        <a:pt x="77" y="18"/>
                        <a:pt x="76" y="17"/>
                        <a:pt x="75" y="17"/>
                      </a:cubicBezTo>
                      <a:moveTo>
                        <a:pt x="76" y="15"/>
                      </a:moveTo>
                      <a:cubicBezTo>
                        <a:pt x="76" y="16"/>
                        <a:pt x="75" y="16"/>
                        <a:pt x="75" y="17"/>
                      </a:cubicBezTo>
                      <a:cubicBezTo>
                        <a:pt x="76" y="17"/>
                        <a:pt x="77" y="18"/>
                        <a:pt x="78" y="18"/>
                      </a:cubicBezTo>
                      <a:cubicBezTo>
                        <a:pt x="78" y="18"/>
                        <a:pt x="78" y="17"/>
                        <a:pt x="79" y="16"/>
                      </a:cubicBezTo>
                      <a:cubicBezTo>
                        <a:pt x="78" y="16"/>
                        <a:pt x="77" y="15"/>
                        <a:pt x="76" y="15"/>
                      </a:cubicBezTo>
                      <a:moveTo>
                        <a:pt x="87" y="7"/>
                      </a:move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8" y="11"/>
                        <a:pt x="88" y="11"/>
                        <a:pt x="88" y="11"/>
                      </a:cubicBezTo>
                      <a:cubicBezTo>
                        <a:pt x="88" y="10"/>
                        <a:pt x="89" y="9"/>
                        <a:pt x="89" y="8"/>
                      </a:cubicBezTo>
                      <a:cubicBezTo>
                        <a:pt x="88" y="8"/>
                        <a:pt x="88" y="7"/>
                        <a:pt x="87" y="7"/>
                      </a:cubicBezTo>
                      <a:moveTo>
                        <a:pt x="82" y="4"/>
                      </a:moveTo>
                      <a:cubicBezTo>
                        <a:pt x="82" y="5"/>
                        <a:pt x="81" y="5"/>
                        <a:pt x="81" y="6"/>
                      </a:cubicBezTo>
                      <a:cubicBezTo>
                        <a:pt x="83" y="8"/>
                        <a:pt x="83" y="8"/>
                        <a:pt x="83" y="8"/>
                      </a:cubicBezTo>
                      <a:cubicBezTo>
                        <a:pt x="84" y="7"/>
                        <a:pt x="84" y="6"/>
                        <a:pt x="85" y="6"/>
                      </a:cubicBezTo>
                      <a:cubicBezTo>
                        <a:pt x="84" y="5"/>
                        <a:pt x="84" y="5"/>
                        <a:pt x="84" y="5"/>
                      </a:cubicBezTo>
                      <a:cubicBezTo>
                        <a:pt x="83" y="5"/>
                        <a:pt x="83" y="4"/>
                        <a:pt x="82" y="4"/>
                      </a:cubicBezTo>
                      <a:moveTo>
                        <a:pt x="89" y="3"/>
                      </a:moveTo>
                      <a:cubicBezTo>
                        <a:pt x="88" y="5"/>
                        <a:pt x="88" y="5"/>
                        <a:pt x="88" y="5"/>
                      </a:cubicBezTo>
                      <a:cubicBezTo>
                        <a:pt x="89" y="5"/>
                        <a:pt x="90" y="6"/>
                        <a:pt x="91" y="6"/>
                      </a:cubicBezTo>
                      <a:cubicBezTo>
                        <a:pt x="91" y="6"/>
                        <a:pt x="91" y="5"/>
                        <a:pt x="92" y="5"/>
                      </a:cubicBezTo>
                      <a:cubicBezTo>
                        <a:pt x="89" y="3"/>
                        <a:pt x="89" y="3"/>
                        <a:pt x="89" y="3"/>
                      </a:cubicBezTo>
                      <a:moveTo>
                        <a:pt x="84" y="0"/>
                      </a:moveTo>
                      <a:cubicBezTo>
                        <a:pt x="84" y="1"/>
                        <a:pt x="84" y="1"/>
                        <a:pt x="83" y="2"/>
                      </a:cubicBezTo>
                      <a:cubicBezTo>
                        <a:pt x="84" y="2"/>
                        <a:pt x="85" y="3"/>
                        <a:pt x="86" y="3"/>
                      </a:cubicBezTo>
                      <a:cubicBezTo>
                        <a:pt x="86" y="3"/>
                        <a:pt x="87" y="2"/>
                        <a:pt x="87" y="2"/>
                      </a:cubicBezTo>
                      <a:cubicBezTo>
                        <a:pt x="84" y="0"/>
                        <a:pt x="84" y="0"/>
                        <a:pt x="8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2" name="Freeform 10186"/>
                <p:cNvSpPr>
                  <a:spLocks noEditPoints="1"/>
                </p:cNvSpPr>
                <p:nvPr/>
              </p:nvSpPr>
              <p:spPr bwMode="auto">
                <a:xfrm>
                  <a:off x="29" y="3486"/>
                  <a:ext cx="40" cy="21"/>
                </a:xfrm>
                <a:custGeom>
                  <a:avLst/>
                  <a:gdLst>
                    <a:gd name="T0" fmla="*/ 1 w 17"/>
                    <a:gd name="T1" fmla="*/ 5 h 9"/>
                    <a:gd name="T2" fmla="*/ 0 w 17"/>
                    <a:gd name="T3" fmla="*/ 6 h 9"/>
                    <a:gd name="T4" fmla="*/ 3 w 17"/>
                    <a:gd name="T5" fmla="*/ 7 h 9"/>
                    <a:gd name="T6" fmla="*/ 3 w 17"/>
                    <a:gd name="T7" fmla="*/ 7 h 9"/>
                    <a:gd name="T8" fmla="*/ 1 w 17"/>
                    <a:gd name="T9" fmla="*/ 5 h 9"/>
                    <a:gd name="T10" fmla="*/ 2 w 17"/>
                    <a:gd name="T11" fmla="*/ 2 h 9"/>
                    <a:gd name="T12" fmla="*/ 2 w 17"/>
                    <a:gd name="T13" fmla="*/ 3 h 9"/>
                    <a:gd name="T14" fmla="*/ 4 w 17"/>
                    <a:gd name="T15" fmla="*/ 5 h 9"/>
                    <a:gd name="T16" fmla="*/ 5 w 17"/>
                    <a:gd name="T17" fmla="*/ 4 h 9"/>
                    <a:gd name="T18" fmla="*/ 2 w 17"/>
                    <a:gd name="T19" fmla="*/ 2 h 9"/>
                    <a:gd name="T20" fmla="*/ 14 w 17"/>
                    <a:gd name="T21" fmla="*/ 2 h 9"/>
                    <a:gd name="T22" fmla="*/ 11 w 17"/>
                    <a:gd name="T23" fmla="*/ 7 h 9"/>
                    <a:gd name="T24" fmla="*/ 14 w 17"/>
                    <a:gd name="T25" fmla="*/ 9 h 9"/>
                    <a:gd name="T26" fmla="*/ 15 w 17"/>
                    <a:gd name="T27" fmla="*/ 7 h 9"/>
                    <a:gd name="T28" fmla="*/ 17 w 17"/>
                    <a:gd name="T29" fmla="*/ 3 h 9"/>
                    <a:gd name="T30" fmla="*/ 17 w 17"/>
                    <a:gd name="T31" fmla="*/ 3 h 9"/>
                    <a:gd name="T32" fmla="*/ 17 w 17"/>
                    <a:gd name="T33" fmla="*/ 3 h 9"/>
                    <a:gd name="T34" fmla="*/ 15 w 17"/>
                    <a:gd name="T35" fmla="*/ 2 h 9"/>
                    <a:gd name="T36" fmla="*/ 14 w 17"/>
                    <a:gd name="T37" fmla="*/ 4 h 9"/>
                    <a:gd name="T38" fmla="*/ 13 w 17"/>
                    <a:gd name="T39" fmla="*/ 7 h 9"/>
                    <a:gd name="T40" fmla="*/ 14 w 17"/>
                    <a:gd name="T41" fmla="*/ 5 h 9"/>
                    <a:gd name="T42" fmla="*/ 15 w 17"/>
                    <a:gd name="T43" fmla="*/ 2 h 9"/>
                    <a:gd name="T44" fmla="*/ 14 w 17"/>
                    <a:gd name="T45" fmla="*/ 2 h 9"/>
                    <a:gd name="T46" fmla="*/ 13 w 17"/>
                    <a:gd name="T47" fmla="*/ 1 h 9"/>
                    <a:gd name="T48" fmla="*/ 12 w 17"/>
                    <a:gd name="T49" fmla="*/ 3 h 9"/>
                    <a:gd name="T50" fmla="*/ 12 w 17"/>
                    <a:gd name="T51" fmla="*/ 3 h 9"/>
                    <a:gd name="T52" fmla="*/ 10 w 17"/>
                    <a:gd name="T53" fmla="*/ 7 h 9"/>
                    <a:gd name="T54" fmla="*/ 11 w 17"/>
                    <a:gd name="T55" fmla="*/ 7 h 9"/>
                    <a:gd name="T56" fmla="*/ 14 w 17"/>
                    <a:gd name="T57" fmla="*/ 2 h 9"/>
                    <a:gd name="T58" fmla="*/ 13 w 17"/>
                    <a:gd name="T59" fmla="*/ 1 h 9"/>
                    <a:gd name="T60" fmla="*/ 11 w 17"/>
                    <a:gd name="T61" fmla="*/ 0 h 9"/>
                    <a:gd name="T62" fmla="*/ 8 w 17"/>
                    <a:gd name="T63" fmla="*/ 6 h 9"/>
                    <a:gd name="T64" fmla="*/ 10 w 17"/>
                    <a:gd name="T65" fmla="*/ 7 h 9"/>
                    <a:gd name="T66" fmla="*/ 13 w 17"/>
                    <a:gd name="T67" fmla="*/ 1 h 9"/>
                    <a:gd name="T68" fmla="*/ 11 w 17"/>
                    <a:gd name="T6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9">
                      <a:moveTo>
                        <a:pt x="1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1" y="6"/>
                        <a:pt x="2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6"/>
                        <a:pt x="1" y="6"/>
                        <a:pt x="1" y="5"/>
                      </a:cubicBezTo>
                      <a:moveTo>
                        <a:pt x="2" y="2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5" y="4"/>
                      </a:cubicBezTo>
                      <a:cubicBezTo>
                        <a:pt x="2" y="2"/>
                        <a:pt x="2" y="2"/>
                        <a:pt x="2" y="2"/>
                      </a:cubicBezTo>
                      <a:moveTo>
                        <a:pt x="14" y="2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6" y="3"/>
                        <a:pt x="16" y="3"/>
                        <a:pt x="15" y="2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4" y="2"/>
                      </a:cubicBezTo>
                      <a:moveTo>
                        <a:pt x="13" y="1"/>
                      </a:moveTo>
                      <a:cubicBezTo>
                        <a:pt x="13" y="2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1" y="4"/>
                        <a:pt x="10" y="5"/>
                        <a:pt x="10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2" y="5"/>
                        <a:pt x="13" y="3"/>
                        <a:pt x="14" y="2"/>
                      </a:cubicBezTo>
                      <a:cubicBezTo>
                        <a:pt x="14" y="2"/>
                        <a:pt x="13" y="1"/>
                        <a:pt x="13" y="1"/>
                      </a:cubicBezTo>
                      <a:moveTo>
                        <a:pt x="11" y="0"/>
                      </a:move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5"/>
                        <a:pt x="12" y="3"/>
                        <a:pt x="13" y="1"/>
                      </a:cubicBezTo>
                      <a:cubicBezTo>
                        <a:pt x="12" y="1"/>
                        <a:pt x="12" y="1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3" name="Freeform 10187"/>
                <p:cNvSpPr>
                  <a:spLocks noEditPoints="1"/>
                </p:cNvSpPr>
                <p:nvPr/>
              </p:nvSpPr>
              <p:spPr bwMode="auto">
                <a:xfrm>
                  <a:off x="31" y="3493"/>
                  <a:ext cx="7" cy="9"/>
                </a:xfrm>
                <a:custGeom>
                  <a:avLst/>
                  <a:gdLst>
                    <a:gd name="T0" fmla="*/ 0 w 3"/>
                    <a:gd name="T1" fmla="*/ 1 h 4"/>
                    <a:gd name="T2" fmla="*/ 0 w 3"/>
                    <a:gd name="T3" fmla="*/ 2 h 4"/>
                    <a:gd name="T4" fmla="*/ 2 w 3"/>
                    <a:gd name="T5" fmla="*/ 4 h 4"/>
                    <a:gd name="T6" fmla="*/ 3 w 3"/>
                    <a:gd name="T7" fmla="*/ 3 h 4"/>
                    <a:gd name="T8" fmla="*/ 0 w 3"/>
                    <a:gd name="T9" fmla="*/ 1 h 4"/>
                    <a:gd name="T10" fmla="*/ 1 w 3"/>
                    <a:gd name="T11" fmla="*/ 0 h 4"/>
                    <a:gd name="T12" fmla="*/ 0 w 3"/>
                    <a:gd name="T13" fmla="*/ 1 h 4"/>
                    <a:gd name="T14" fmla="*/ 3 w 3"/>
                    <a:gd name="T15" fmla="*/ 2 h 4"/>
                    <a:gd name="T16" fmla="*/ 3 w 3"/>
                    <a:gd name="T17" fmla="*/ 2 h 4"/>
                    <a:gd name="T18" fmla="*/ 1 w 3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4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1" y="3"/>
                        <a:pt x="2" y="4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4" name="Freeform 10188"/>
                <p:cNvSpPr>
                  <a:spLocks/>
                </p:cNvSpPr>
                <p:nvPr/>
              </p:nvSpPr>
              <p:spPr bwMode="auto">
                <a:xfrm>
                  <a:off x="31" y="3495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1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5" name="Freeform 10189"/>
                <p:cNvSpPr>
                  <a:spLocks noEditPoints="1"/>
                </p:cNvSpPr>
                <p:nvPr/>
              </p:nvSpPr>
              <p:spPr bwMode="auto">
                <a:xfrm>
                  <a:off x="43" y="3500"/>
                  <a:ext cx="7" cy="9"/>
                </a:xfrm>
                <a:custGeom>
                  <a:avLst/>
                  <a:gdLst>
                    <a:gd name="T0" fmla="*/ 0 w 3"/>
                    <a:gd name="T1" fmla="*/ 2 h 4"/>
                    <a:gd name="T2" fmla="*/ 0 w 3"/>
                    <a:gd name="T3" fmla="*/ 3 h 4"/>
                    <a:gd name="T4" fmla="*/ 0 w 3"/>
                    <a:gd name="T5" fmla="*/ 3 h 4"/>
                    <a:gd name="T6" fmla="*/ 2 w 3"/>
                    <a:gd name="T7" fmla="*/ 4 h 4"/>
                    <a:gd name="T8" fmla="*/ 2 w 3"/>
                    <a:gd name="T9" fmla="*/ 3 h 4"/>
                    <a:gd name="T10" fmla="*/ 0 w 3"/>
                    <a:gd name="T11" fmla="*/ 2 h 4"/>
                    <a:gd name="T12" fmla="*/ 2 w 3"/>
                    <a:gd name="T13" fmla="*/ 0 h 4"/>
                    <a:gd name="T14" fmla="*/ 2 w 3"/>
                    <a:gd name="T15" fmla="*/ 1 h 4"/>
                    <a:gd name="T16" fmla="*/ 3 w 3"/>
                    <a:gd name="T17" fmla="*/ 2 h 4"/>
                    <a:gd name="T18" fmla="*/ 3 w 3"/>
                    <a:gd name="T19" fmla="*/ 1 h 4"/>
                    <a:gd name="T20" fmla="*/ 2 w 3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" h="4">
                      <a:moveTo>
                        <a:pt x="0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2" y="4"/>
                        <a:pt x="2" y="4"/>
                        <a:pt x="2" y="3"/>
                      </a:cubicBezTo>
                      <a:cubicBezTo>
                        <a:pt x="1" y="3"/>
                        <a:pt x="1" y="3"/>
                        <a:pt x="0" y="2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6" name="Freeform 10190"/>
                <p:cNvSpPr>
                  <a:spLocks noEditPoints="1"/>
                </p:cNvSpPr>
                <p:nvPr/>
              </p:nvSpPr>
              <p:spPr bwMode="auto">
                <a:xfrm>
                  <a:off x="43" y="3502"/>
                  <a:ext cx="7" cy="5"/>
                </a:xfrm>
                <a:custGeom>
                  <a:avLst/>
                  <a:gdLst>
                    <a:gd name="T0" fmla="*/ 1 w 3"/>
                    <a:gd name="T1" fmla="*/ 1 h 2"/>
                    <a:gd name="T2" fmla="*/ 0 w 3"/>
                    <a:gd name="T3" fmla="*/ 1 h 2"/>
                    <a:gd name="T4" fmla="*/ 2 w 3"/>
                    <a:gd name="T5" fmla="*/ 2 h 2"/>
                    <a:gd name="T6" fmla="*/ 3 w 3"/>
                    <a:gd name="T7" fmla="*/ 1 h 2"/>
                    <a:gd name="T8" fmla="*/ 1 w 3"/>
                    <a:gd name="T9" fmla="*/ 1 h 2"/>
                    <a:gd name="T10" fmla="*/ 2 w 3"/>
                    <a:gd name="T11" fmla="*/ 0 h 2"/>
                    <a:gd name="T12" fmla="*/ 1 w 3"/>
                    <a:gd name="T13" fmla="*/ 0 h 2"/>
                    <a:gd name="T14" fmla="*/ 3 w 3"/>
                    <a:gd name="T15" fmla="*/ 1 h 2"/>
                    <a:gd name="T16" fmla="*/ 3 w 3"/>
                    <a:gd name="T17" fmla="*/ 1 h 2"/>
                    <a:gd name="T18" fmla="*/ 2 w 3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2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3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7" name="Freeform 10191"/>
                <p:cNvSpPr>
                  <a:spLocks/>
                </p:cNvSpPr>
                <p:nvPr/>
              </p:nvSpPr>
              <p:spPr bwMode="auto">
                <a:xfrm>
                  <a:off x="45" y="3502"/>
                  <a:ext cx="5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8" name="Freeform 10192"/>
                <p:cNvSpPr>
                  <a:spLocks noEditPoints="1"/>
                </p:cNvSpPr>
                <p:nvPr/>
              </p:nvSpPr>
              <p:spPr bwMode="auto">
                <a:xfrm>
                  <a:off x="-203" y="3502"/>
                  <a:ext cx="251" cy="411"/>
                </a:xfrm>
                <a:custGeom>
                  <a:avLst/>
                  <a:gdLst>
                    <a:gd name="T0" fmla="*/ 5 w 106"/>
                    <a:gd name="T1" fmla="*/ 170 h 174"/>
                    <a:gd name="T2" fmla="*/ 5 w 106"/>
                    <a:gd name="T3" fmla="*/ 163 h 174"/>
                    <a:gd name="T4" fmla="*/ 7 w 106"/>
                    <a:gd name="T5" fmla="*/ 159 h 174"/>
                    <a:gd name="T6" fmla="*/ 9 w 106"/>
                    <a:gd name="T7" fmla="*/ 163 h 174"/>
                    <a:gd name="T8" fmla="*/ 10 w 106"/>
                    <a:gd name="T9" fmla="*/ 155 h 174"/>
                    <a:gd name="T10" fmla="*/ 13 w 106"/>
                    <a:gd name="T11" fmla="*/ 156 h 174"/>
                    <a:gd name="T12" fmla="*/ 14 w 106"/>
                    <a:gd name="T13" fmla="*/ 155 h 174"/>
                    <a:gd name="T14" fmla="*/ 13 w 106"/>
                    <a:gd name="T15" fmla="*/ 149 h 174"/>
                    <a:gd name="T16" fmla="*/ 15 w 106"/>
                    <a:gd name="T17" fmla="*/ 146 h 174"/>
                    <a:gd name="T18" fmla="*/ 25 w 106"/>
                    <a:gd name="T19" fmla="*/ 137 h 174"/>
                    <a:gd name="T20" fmla="*/ 32 w 106"/>
                    <a:gd name="T21" fmla="*/ 127 h 174"/>
                    <a:gd name="T22" fmla="*/ 40 w 106"/>
                    <a:gd name="T23" fmla="*/ 102 h 174"/>
                    <a:gd name="T24" fmla="*/ 45 w 106"/>
                    <a:gd name="T25" fmla="*/ 93 h 174"/>
                    <a:gd name="T26" fmla="*/ 56 w 106"/>
                    <a:gd name="T27" fmla="*/ 86 h 174"/>
                    <a:gd name="T28" fmla="*/ 56 w 106"/>
                    <a:gd name="T29" fmla="*/ 85 h 174"/>
                    <a:gd name="T30" fmla="*/ 52 w 106"/>
                    <a:gd name="T31" fmla="*/ 82 h 174"/>
                    <a:gd name="T32" fmla="*/ 58 w 106"/>
                    <a:gd name="T33" fmla="*/ 79 h 174"/>
                    <a:gd name="T34" fmla="*/ 55 w 106"/>
                    <a:gd name="T35" fmla="*/ 77 h 174"/>
                    <a:gd name="T36" fmla="*/ 62 w 106"/>
                    <a:gd name="T37" fmla="*/ 76 h 174"/>
                    <a:gd name="T38" fmla="*/ 60 w 106"/>
                    <a:gd name="T39" fmla="*/ 75 h 174"/>
                    <a:gd name="T40" fmla="*/ 57 w 106"/>
                    <a:gd name="T41" fmla="*/ 73 h 174"/>
                    <a:gd name="T42" fmla="*/ 63 w 106"/>
                    <a:gd name="T43" fmla="*/ 73 h 174"/>
                    <a:gd name="T44" fmla="*/ 61 w 106"/>
                    <a:gd name="T45" fmla="*/ 72 h 174"/>
                    <a:gd name="T46" fmla="*/ 63 w 106"/>
                    <a:gd name="T47" fmla="*/ 71 h 174"/>
                    <a:gd name="T48" fmla="*/ 60 w 106"/>
                    <a:gd name="T49" fmla="*/ 68 h 174"/>
                    <a:gd name="T50" fmla="*/ 62 w 106"/>
                    <a:gd name="T51" fmla="*/ 70 h 174"/>
                    <a:gd name="T52" fmla="*/ 61 w 106"/>
                    <a:gd name="T53" fmla="*/ 65 h 174"/>
                    <a:gd name="T54" fmla="*/ 70 w 106"/>
                    <a:gd name="T55" fmla="*/ 62 h 174"/>
                    <a:gd name="T56" fmla="*/ 70 w 106"/>
                    <a:gd name="T57" fmla="*/ 62 h 174"/>
                    <a:gd name="T58" fmla="*/ 64 w 106"/>
                    <a:gd name="T59" fmla="*/ 65 h 174"/>
                    <a:gd name="T60" fmla="*/ 66 w 106"/>
                    <a:gd name="T61" fmla="*/ 57 h 174"/>
                    <a:gd name="T62" fmla="*/ 73 w 106"/>
                    <a:gd name="T63" fmla="*/ 58 h 174"/>
                    <a:gd name="T64" fmla="*/ 74 w 106"/>
                    <a:gd name="T65" fmla="*/ 56 h 174"/>
                    <a:gd name="T66" fmla="*/ 80 w 106"/>
                    <a:gd name="T67" fmla="*/ 45 h 174"/>
                    <a:gd name="T68" fmla="*/ 79 w 106"/>
                    <a:gd name="T69" fmla="*/ 44 h 174"/>
                    <a:gd name="T70" fmla="*/ 83 w 106"/>
                    <a:gd name="T71" fmla="*/ 43 h 174"/>
                    <a:gd name="T72" fmla="*/ 82 w 106"/>
                    <a:gd name="T73" fmla="*/ 43 h 174"/>
                    <a:gd name="T74" fmla="*/ 84 w 106"/>
                    <a:gd name="T75" fmla="*/ 42 h 174"/>
                    <a:gd name="T76" fmla="*/ 81 w 106"/>
                    <a:gd name="T77" fmla="*/ 40 h 174"/>
                    <a:gd name="T78" fmla="*/ 86 w 106"/>
                    <a:gd name="T79" fmla="*/ 36 h 174"/>
                    <a:gd name="T80" fmla="*/ 86 w 106"/>
                    <a:gd name="T81" fmla="*/ 35 h 174"/>
                    <a:gd name="T82" fmla="*/ 86 w 106"/>
                    <a:gd name="T83" fmla="*/ 36 h 174"/>
                    <a:gd name="T84" fmla="*/ 79 w 106"/>
                    <a:gd name="T85" fmla="*/ 39 h 174"/>
                    <a:gd name="T86" fmla="*/ 79 w 106"/>
                    <a:gd name="T87" fmla="*/ 34 h 174"/>
                    <a:gd name="T88" fmla="*/ 80 w 106"/>
                    <a:gd name="T89" fmla="*/ 31 h 174"/>
                    <a:gd name="T90" fmla="*/ 80 w 106"/>
                    <a:gd name="T91" fmla="*/ 31 h 174"/>
                    <a:gd name="T92" fmla="*/ 92 w 106"/>
                    <a:gd name="T93" fmla="*/ 28 h 174"/>
                    <a:gd name="T94" fmla="*/ 85 w 106"/>
                    <a:gd name="T95" fmla="*/ 34 h 174"/>
                    <a:gd name="T96" fmla="*/ 90 w 106"/>
                    <a:gd name="T97" fmla="*/ 25 h 174"/>
                    <a:gd name="T98" fmla="*/ 91 w 106"/>
                    <a:gd name="T99" fmla="*/ 25 h 174"/>
                    <a:gd name="T100" fmla="*/ 93 w 106"/>
                    <a:gd name="T101" fmla="*/ 23 h 174"/>
                    <a:gd name="T102" fmla="*/ 94 w 106"/>
                    <a:gd name="T103" fmla="*/ 22 h 174"/>
                    <a:gd name="T104" fmla="*/ 85 w 106"/>
                    <a:gd name="T105" fmla="*/ 22 h 174"/>
                    <a:gd name="T106" fmla="*/ 88 w 106"/>
                    <a:gd name="T107" fmla="*/ 23 h 174"/>
                    <a:gd name="T108" fmla="*/ 86 w 106"/>
                    <a:gd name="T109" fmla="*/ 22 h 174"/>
                    <a:gd name="T110" fmla="*/ 87 w 106"/>
                    <a:gd name="T111" fmla="*/ 18 h 174"/>
                    <a:gd name="T112" fmla="*/ 99 w 106"/>
                    <a:gd name="T113" fmla="*/ 15 h 174"/>
                    <a:gd name="T114" fmla="*/ 101 w 106"/>
                    <a:gd name="T115" fmla="*/ 14 h 174"/>
                    <a:gd name="T116" fmla="*/ 90 w 106"/>
                    <a:gd name="T117" fmla="*/ 19 h 174"/>
                    <a:gd name="T118" fmla="*/ 93 w 106"/>
                    <a:gd name="T119" fmla="*/ 9 h 174"/>
                    <a:gd name="T120" fmla="*/ 105 w 106"/>
                    <a:gd name="T121" fmla="*/ 4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06" h="174">
                      <a:moveTo>
                        <a:pt x="0" y="174"/>
                      </a:moveTo>
                      <a:cubicBezTo>
                        <a:pt x="0" y="174"/>
                        <a:pt x="0" y="174"/>
                        <a:pt x="0" y="174"/>
                      </a:cubicBezTo>
                      <a:cubicBezTo>
                        <a:pt x="0" y="174"/>
                        <a:pt x="0" y="174"/>
                        <a:pt x="0" y="174"/>
                      </a:cubicBezTo>
                      <a:cubicBezTo>
                        <a:pt x="0" y="174"/>
                        <a:pt x="0" y="174"/>
                        <a:pt x="0" y="174"/>
                      </a:cubicBezTo>
                      <a:moveTo>
                        <a:pt x="3" y="165"/>
                      </a:moveTo>
                      <a:cubicBezTo>
                        <a:pt x="3" y="166"/>
                        <a:pt x="2" y="167"/>
                        <a:pt x="2" y="167"/>
                      </a:cubicBezTo>
                      <a:cubicBezTo>
                        <a:pt x="3" y="168"/>
                        <a:pt x="4" y="169"/>
                        <a:pt x="5" y="170"/>
                      </a:cubicBezTo>
                      <a:cubicBezTo>
                        <a:pt x="5" y="170"/>
                        <a:pt x="5" y="170"/>
                        <a:pt x="5" y="170"/>
                      </a:cubicBezTo>
                      <a:cubicBezTo>
                        <a:pt x="5" y="170"/>
                        <a:pt x="5" y="170"/>
                        <a:pt x="5" y="170"/>
                      </a:cubicBezTo>
                      <a:cubicBezTo>
                        <a:pt x="7" y="167"/>
                        <a:pt x="7" y="167"/>
                        <a:pt x="7" y="167"/>
                      </a:cubicBezTo>
                      <a:cubicBezTo>
                        <a:pt x="4" y="166"/>
                        <a:pt x="4" y="166"/>
                        <a:pt x="4" y="166"/>
                      </a:cubicBezTo>
                      <a:cubicBezTo>
                        <a:pt x="3" y="165"/>
                        <a:pt x="3" y="165"/>
                        <a:pt x="3" y="165"/>
                      </a:cubicBezTo>
                      <a:moveTo>
                        <a:pt x="8" y="162"/>
                      </a:moveTo>
                      <a:cubicBezTo>
                        <a:pt x="8" y="162"/>
                        <a:pt x="9" y="163"/>
                        <a:pt x="9" y="163"/>
                      </a:cubicBezTo>
                      <a:cubicBezTo>
                        <a:pt x="9" y="163"/>
                        <a:pt x="9" y="163"/>
                        <a:pt x="9" y="163"/>
                      </a:cubicBezTo>
                      <a:cubicBezTo>
                        <a:pt x="9" y="163"/>
                        <a:pt x="8" y="162"/>
                        <a:pt x="8" y="162"/>
                      </a:cubicBezTo>
                      <a:moveTo>
                        <a:pt x="6" y="162"/>
                      </a:moveTo>
                      <a:cubicBezTo>
                        <a:pt x="5" y="162"/>
                        <a:pt x="5" y="163"/>
                        <a:pt x="5" y="163"/>
                      </a:cubicBezTo>
                      <a:cubicBezTo>
                        <a:pt x="6" y="164"/>
                        <a:pt x="7" y="164"/>
                        <a:pt x="8" y="165"/>
                      </a:cubicBezTo>
                      <a:cubicBezTo>
                        <a:pt x="9" y="164"/>
                        <a:pt x="9" y="164"/>
                        <a:pt x="9" y="164"/>
                      </a:cubicBezTo>
                      <a:cubicBezTo>
                        <a:pt x="8" y="163"/>
                        <a:pt x="7" y="162"/>
                        <a:pt x="6" y="162"/>
                      </a:cubicBezTo>
                      <a:moveTo>
                        <a:pt x="6" y="161"/>
                      </a:moveTo>
                      <a:cubicBezTo>
                        <a:pt x="6" y="162"/>
                        <a:pt x="6" y="162"/>
                        <a:pt x="6" y="162"/>
                      </a:cubicBezTo>
                      <a:cubicBezTo>
                        <a:pt x="7" y="162"/>
                        <a:pt x="8" y="163"/>
                        <a:pt x="9" y="164"/>
                      </a:cubicBezTo>
                      <a:cubicBezTo>
                        <a:pt x="9" y="163"/>
                        <a:pt x="9" y="163"/>
                        <a:pt x="9" y="163"/>
                      </a:cubicBezTo>
                      <a:cubicBezTo>
                        <a:pt x="8" y="163"/>
                        <a:pt x="7" y="162"/>
                        <a:pt x="6" y="161"/>
                      </a:cubicBezTo>
                      <a:moveTo>
                        <a:pt x="7" y="159"/>
                      </a:moveTo>
                      <a:cubicBezTo>
                        <a:pt x="7" y="160"/>
                        <a:pt x="6" y="161"/>
                        <a:pt x="6" y="161"/>
                      </a:cubicBezTo>
                      <a:cubicBezTo>
                        <a:pt x="7" y="162"/>
                        <a:pt x="8" y="163"/>
                        <a:pt x="9" y="163"/>
                      </a:cubicBezTo>
                      <a:cubicBezTo>
                        <a:pt x="9" y="163"/>
                        <a:pt x="9" y="163"/>
                        <a:pt x="9" y="163"/>
                      </a:cubicBezTo>
                      <a:cubicBezTo>
                        <a:pt x="9" y="163"/>
                        <a:pt x="8" y="162"/>
                        <a:pt x="8" y="162"/>
                      </a:cubicBezTo>
                      <a:cubicBezTo>
                        <a:pt x="8" y="162"/>
                        <a:pt x="8" y="162"/>
                        <a:pt x="8" y="162"/>
                      </a:cubicBezTo>
                      <a:cubicBezTo>
                        <a:pt x="8" y="162"/>
                        <a:pt x="8" y="162"/>
                        <a:pt x="8" y="162"/>
                      </a:cubicBezTo>
                      <a:cubicBezTo>
                        <a:pt x="8" y="162"/>
                        <a:pt x="8" y="162"/>
                        <a:pt x="8" y="162"/>
                      </a:cubicBezTo>
                      <a:cubicBezTo>
                        <a:pt x="8" y="162"/>
                        <a:pt x="8" y="162"/>
                        <a:pt x="8" y="162"/>
                      </a:cubicBezTo>
                      <a:cubicBezTo>
                        <a:pt x="8" y="162"/>
                        <a:pt x="9" y="163"/>
                        <a:pt x="9" y="163"/>
                      </a:cubicBezTo>
                      <a:cubicBezTo>
                        <a:pt x="10" y="161"/>
                        <a:pt x="10" y="161"/>
                        <a:pt x="10" y="161"/>
                      </a:cubicBezTo>
                      <a:cubicBezTo>
                        <a:pt x="9" y="161"/>
                        <a:pt x="8" y="160"/>
                        <a:pt x="7" y="159"/>
                      </a:cubicBezTo>
                      <a:moveTo>
                        <a:pt x="9" y="157"/>
                      </a:moveTo>
                      <a:cubicBezTo>
                        <a:pt x="9" y="157"/>
                        <a:pt x="9" y="157"/>
                        <a:pt x="9" y="158"/>
                      </a:cubicBezTo>
                      <a:cubicBezTo>
                        <a:pt x="9" y="158"/>
                        <a:pt x="10" y="159"/>
                        <a:pt x="11" y="159"/>
                      </a:cubicBezTo>
                      <a:cubicBezTo>
                        <a:pt x="12" y="158"/>
                        <a:pt x="12" y="158"/>
                        <a:pt x="12" y="158"/>
                      </a:cubicBezTo>
                      <a:cubicBezTo>
                        <a:pt x="12" y="158"/>
                        <a:pt x="12" y="158"/>
                        <a:pt x="12" y="158"/>
                      </a:cubicBezTo>
                      <a:cubicBezTo>
                        <a:pt x="11" y="158"/>
                        <a:pt x="10" y="157"/>
                        <a:pt x="9" y="157"/>
                      </a:cubicBezTo>
                      <a:moveTo>
                        <a:pt x="10" y="155"/>
                      </a:moveTo>
                      <a:cubicBezTo>
                        <a:pt x="10" y="155"/>
                        <a:pt x="10" y="156"/>
                        <a:pt x="10" y="156"/>
                      </a:cubicBezTo>
                      <a:cubicBezTo>
                        <a:pt x="10" y="156"/>
                        <a:pt x="9" y="156"/>
                        <a:pt x="9" y="157"/>
                      </a:cubicBezTo>
                      <a:cubicBezTo>
                        <a:pt x="10" y="157"/>
                        <a:pt x="11" y="158"/>
                        <a:pt x="12" y="158"/>
                      </a:cubicBezTo>
                      <a:cubicBezTo>
                        <a:pt x="13" y="157"/>
                        <a:pt x="13" y="157"/>
                        <a:pt x="13" y="157"/>
                      </a:cubicBezTo>
                      <a:cubicBezTo>
                        <a:pt x="12" y="156"/>
                        <a:pt x="11" y="156"/>
                        <a:pt x="10" y="155"/>
                      </a:cubicBezTo>
                      <a:moveTo>
                        <a:pt x="11" y="154"/>
                      </a:moveTo>
                      <a:cubicBezTo>
                        <a:pt x="11" y="154"/>
                        <a:pt x="11" y="154"/>
                        <a:pt x="11" y="154"/>
                      </a:cubicBezTo>
                      <a:cubicBezTo>
                        <a:pt x="11" y="155"/>
                        <a:pt x="12" y="155"/>
                        <a:pt x="13" y="156"/>
                      </a:cubicBezTo>
                      <a:cubicBezTo>
                        <a:pt x="13" y="156"/>
                        <a:pt x="13" y="156"/>
                        <a:pt x="13" y="156"/>
                      </a:cubicBezTo>
                      <a:cubicBezTo>
                        <a:pt x="11" y="154"/>
                        <a:pt x="11" y="154"/>
                        <a:pt x="11" y="154"/>
                      </a:cubicBezTo>
                      <a:moveTo>
                        <a:pt x="11" y="153"/>
                      </a:moveTo>
                      <a:cubicBezTo>
                        <a:pt x="11" y="153"/>
                        <a:pt x="11" y="153"/>
                        <a:pt x="11" y="154"/>
                      </a:cubicBezTo>
                      <a:cubicBezTo>
                        <a:pt x="12" y="154"/>
                        <a:pt x="13" y="155"/>
                        <a:pt x="14" y="155"/>
                      </a:cubicBezTo>
                      <a:cubicBezTo>
                        <a:pt x="14" y="155"/>
                        <a:pt x="14" y="155"/>
                        <a:pt x="14" y="155"/>
                      </a:cubicBezTo>
                      <a:cubicBezTo>
                        <a:pt x="13" y="154"/>
                        <a:pt x="12" y="154"/>
                        <a:pt x="11" y="153"/>
                      </a:cubicBezTo>
                      <a:moveTo>
                        <a:pt x="12" y="151"/>
                      </a:moveTo>
                      <a:cubicBezTo>
                        <a:pt x="12" y="152"/>
                        <a:pt x="12" y="152"/>
                        <a:pt x="11" y="153"/>
                      </a:cubicBezTo>
                      <a:cubicBezTo>
                        <a:pt x="12" y="154"/>
                        <a:pt x="13" y="154"/>
                        <a:pt x="14" y="155"/>
                      </a:cubicBezTo>
                      <a:cubicBezTo>
                        <a:pt x="15" y="154"/>
                        <a:pt x="15" y="154"/>
                        <a:pt x="15" y="153"/>
                      </a:cubicBezTo>
                      <a:cubicBezTo>
                        <a:pt x="14" y="153"/>
                        <a:pt x="13" y="152"/>
                        <a:pt x="12" y="151"/>
                      </a:cubicBezTo>
                      <a:moveTo>
                        <a:pt x="13" y="150"/>
                      </a:moveTo>
                      <a:cubicBezTo>
                        <a:pt x="13" y="150"/>
                        <a:pt x="13" y="150"/>
                        <a:pt x="13" y="151"/>
                      </a:cubicBezTo>
                      <a:cubicBezTo>
                        <a:pt x="14" y="151"/>
                        <a:pt x="15" y="152"/>
                        <a:pt x="16" y="152"/>
                      </a:cubicBezTo>
                      <a:cubicBezTo>
                        <a:pt x="16" y="152"/>
                        <a:pt x="16" y="152"/>
                        <a:pt x="16" y="151"/>
                      </a:cubicBezTo>
                      <a:cubicBezTo>
                        <a:pt x="15" y="151"/>
                        <a:pt x="14" y="150"/>
                        <a:pt x="13" y="150"/>
                      </a:cubicBezTo>
                      <a:moveTo>
                        <a:pt x="13" y="149"/>
                      </a:moveTo>
                      <a:cubicBezTo>
                        <a:pt x="13" y="149"/>
                        <a:pt x="13" y="149"/>
                        <a:pt x="13" y="149"/>
                      </a:cubicBezTo>
                      <a:cubicBezTo>
                        <a:pt x="14" y="150"/>
                        <a:pt x="15" y="151"/>
                        <a:pt x="16" y="151"/>
                      </a:cubicBezTo>
                      <a:cubicBezTo>
                        <a:pt x="16" y="151"/>
                        <a:pt x="17" y="151"/>
                        <a:pt x="17" y="151"/>
                      </a:cubicBezTo>
                      <a:cubicBezTo>
                        <a:pt x="15" y="150"/>
                        <a:pt x="14" y="150"/>
                        <a:pt x="13" y="149"/>
                      </a:cubicBezTo>
                      <a:moveTo>
                        <a:pt x="15" y="146"/>
                      </a:moveTo>
                      <a:cubicBezTo>
                        <a:pt x="15" y="147"/>
                        <a:pt x="14" y="148"/>
                        <a:pt x="14" y="149"/>
                      </a:cubicBezTo>
                      <a:cubicBezTo>
                        <a:pt x="14" y="149"/>
                        <a:pt x="14" y="150"/>
                        <a:pt x="14" y="150"/>
                      </a:cubicBezTo>
                      <a:cubicBezTo>
                        <a:pt x="15" y="150"/>
                        <a:pt x="16" y="150"/>
                        <a:pt x="17" y="151"/>
                      </a:cubicBezTo>
                      <a:cubicBezTo>
                        <a:pt x="17" y="150"/>
                        <a:pt x="18" y="149"/>
                        <a:pt x="19" y="148"/>
                      </a:cubicBezTo>
                      <a:cubicBezTo>
                        <a:pt x="18" y="147"/>
                        <a:pt x="17" y="146"/>
                        <a:pt x="15" y="146"/>
                      </a:cubicBezTo>
                      <a:moveTo>
                        <a:pt x="19" y="140"/>
                      </a:moveTo>
                      <a:cubicBezTo>
                        <a:pt x="19" y="140"/>
                        <a:pt x="18" y="141"/>
                        <a:pt x="18" y="141"/>
                      </a:cubicBezTo>
                      <a:cubicBezTo>
                        <a:pt x="19" y="142"/>
                        <a:pt x="21" y="142"/>
                        <a:pt x="22" y="143"/>
                      </a:cubicBezTo>
                      <a:cubicBezTo>
                        <a:pt x="22" y="143"/>
                        <a:pt x="22" y="142"/>
                        <a:pt x="22" y="142"/>
                      </a:cubicBezTo>
                      <a:cubicBezTo>
                        <a:pt x="21" y="141"/>
                        <a:pt x="20" y="141"/>
                        <a:pt x="19" y="140"/>
                      </a:cubicBezTo>
                      <a:moveTo>
                        <a:pt x="22" y="135"/>
                      </a:moveTo>
                      <a:cubicBezTo>
                        <a:pt x="22" y="135"/>
                        <a:pt x="22" y="135"/>
                        <a:pt x="21" y="135"/>
                      </a:cubicBezTo>
                      <a:cubicBezTo>
                        <a:pt x="23" y="136"/>
                        <a:pt x="24" y="137"/>
                        <a:pt x="25" y="138"/>
                      </a:cubicBezTo>
                      <a:cubicBezTo>
                        <a:pt x="25" y="137"/>
                        <a:pt x="25" y="137"/>
                        <a:pt x="25" y="137"/>
                      </a:cubicBezTo>
                      <a:cubicBezTo>
                        <a:pt x="24" y="136"/>
                        <a:pt x="23" y="136"/>
                        <a:pt x="22" y="135"/>
                      </a:cubicBezTo>
                      <a:moveTo>
                        <a:pt x="27" y="126"/>
                      </a:moveTo>
                      <a:cubicBezTo>
                        <a:pt x="26" y="127"/>
                        <a:pt x="26" y="127"/>
                        <a:pt x="25" y="128"/>
                      </a:cubicBezTo>
                      <a:cubicBezTo>
                        <a:pt x="27" y="129"/>
                        <a:pt x="28" y="130"/>
                        <a:pt x="30" y="131"/>
                      </a:cubicBezTo>
                      <a:cubicBezTo>
                        <a:pt x="30" y="130"/>
                        <a:pt x="30" y="129"/>
                        <a:pt x="31" y="128"/>
                      </a:cubicBezTo>
                      <a:cubicBezTo>
                        <a:pt x="29" y="128"/>
                        <a:pt x="28" y="127"/>
                        <a:pt x="27" y="126"/>
                      </a:cubicBezTo>
                      <a:moveTo>
                        <a:pt x="27" y="125"/>
                      </a:move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9" y="126"/>
                        <a:pt x="30" y="127"/>
                        <a:pt x="32" y="127"/>
                      </a:cubicBezTo>
                      <a:cubicBezTo>
                        <a:pt x="32" y="127"/>
                        <a:pt x="32" y="127"/>
                        <a:pt x="32" y="127"/>
                      </a:cubicBezTo>
                      <a:cubicBezTo>
                        <a:pt x="30" y="126"/>
                        <a:pt x="29" y="125"/>
                        <a:pt x="27" y="125"/>
                      </a:cubicBezTo>
                      <a:moveTo>
                        <a:pt x="35" y="111"/>
                      </a:moveTo>
                      <a:cubicBezTo>
                        <a:pt x="34" y="113"/>
                        <a:pt x="33" y="115"/>
                        <a:pt x="32" y="117"/>
                      </a:cubicBezTo>
                      <a:cubicBezTo>
                        <a:pt x="34" y="118"/>
                        <a:pt x="35" y="118"/>
                        <a:pt x="37" y="119"/>
                      </a:cubicBezTo>
                      <a:cubicBezTo>
                        <a:pt x="38" y="118"/>
                        <a:pt x="39" y="116"/>
                        <a:pt x="40" y="114"/>
                      </a:cubicBezTo>
                      <a:cubicBezTo>
                        <a:pt x="35" y="111"/>
                        <a:pt x="35" y="111"/>
                        <a:pt x="35" y="111"/>
                      </a:cubicBezTo>
                      <a:moveTo>
                        <a:pt x="45" y="93"/>
                      </a:moveTo>
                      <a:cubicBezTo>
                        <a:pt x="44" y="96"/>
                        <a:pt x="42" y="99"/>
                        <a:pt x="40" y="102"/>
                      </a:cubicBezTo>
                      <a:cubicBezTo>
                        <a:pt x="45" y="105"/>
                        <a:pt x="45" y="105"/>
                        <a:pt x="45" y="105"/>
                      </a:cubicBezTo>
                      <a:cubicBezTo>
                        <a:pt x="47" y="102"/>
                        <a:pt x="49" y="99"/>
                        <a:pt x="51" y="96"/>
                      </a:cubicBezTo>
                      <a:cubicBezTo>
                        <a:pt x="50" y="96"/>
                        <a:pt x="50" y="96"/>
                        <a:pt x="50" y="96"/>
                      </a:cubicBezTo>
                      <a:cubicBezTo>
                        <a:pt x="50" y="96"/>
                        <a:pt x="50" y="96"/>
                        <a:pt x="49" y="96"/>
                      </a:cubicBezTo>
                      <a:cubicBezTo>
                        <a:pt x="50" y="96"/>
                        <a:pt x="50" y="96"/>
                        <a:pt x="50" y="96"/>
                      </a:cubicBezTo>
                      <a:cubicBezTo>
                        <a:pt x="49" y="96"/>
                        <a:pt x="49" y="95"/>
                        <a:pt x="48" y="95"/>
                      </a:cubicBezTo>
                      <a:cubicBezTo>
                        <a:pt x="47" y="97"/>
                        <a:pt x="45" y="100"/>
                        <a:pt x="43" y="103"/>
                      </a:cubicBezTo>
                      <a:cubicBezTo>
                        <a:pt x="48" y="95"/>
                        <a:pt x="48" y="95"/>
                        <a:pt x="48" y="95"/>
                      </a:cubicBezTo>
                      <a:cubicBezTo>
                        <a:pt x="47" y="94"/>
                        <a:pt x="46" y="94"/>
                        <a:pt x="45" y="93"/>
                      </a:cubicBezTo>
                      <a:moveTo>
                        <a:pt x="56" y="86"/>
                      </a:moveTo>
                      <a:cubicBezTo>
                        <a:pt x="55" y="87"/>
                        <a:pt x="55" y="88"/>
                        <a:pt x="54" y="89"/>
                      </a:cubicBezTo>
                      <a:cubicBezTo>
                        <a:pt x="54" y="89"/>
                        <a:pt x="55" y="89"/>
                        <a:pt x="55" y="90"/>
                      </a:cubicBezTo>
                      <a:cubicBezTo>
                        <a:pt x="55" y="89"/>
                        <a:pt x="56" y="88"/>
                        <a:pt x="57" y="87"/>
                      </a:cubicBezTo>
                      <a:cubicBezTo>
                        <a:pt x="56" y="87"/>
                        <a:pt x="56" y="86"/>
                        <a:pt x="56" y="86"/>
                      </a:cubicBezTo>
                      <a:moveTo>
                        <a:pt x="54" y="85"/>
                      </a:moveTo>
                      <a:cubicBezTo>
                        <a:pt x="53" y="86"/>
                        <a:pt x="53" y="87"/>
                        <a:pt x="52" y="88"/>
                      </a:cubicBezTo>
                      <a:cubicBezTo>
                        <a:pt x="53" y="88"/>
                        <a:pt x="53" y="89"/>
                        <a:pt x="54" y="89"/>
                      </a:cubicBezTo>
                      <a:cubicBezTo>
                        <a:pt x="55" y="88"/>
                        <a:pt x="55" y="87"/>
                        <a:pt x="56" y="86"/>
                      </a:cubicBezTo>
                      <a:cubicBezTo>
                        <a:pt x="55" y="86"/>
                        <a:pt x="54" y="86"/>
                        <a:pt x="54" y="85"/>
                      </a:cubicBezTo>
                      <a:moveTo>
                        <a:pt x="56" y="85"/>
                      </a:moveTo>
                      <a:cubicBezTo>
                        <a:pt x="56" y="85"/>
                        <a:pt x="56" y="85"/>
                        <a:pt x="56" y="85"/>
                      </a:cubicBezTo>
                      <a:cubicBezTo>
                        <a:pt x="57" y="86"/>
                        <a:pt x="57" y="86"/>
                        <a:pt x="57" y="86"/>
                      </a:cubicBezTo>
                      <a:cubicBezTo>
                        <a:pt x="57" y="85"/>
                        <a:pt x="57" y="85"/>
                        <a:pt x="57" y="85"/>
                      </a:cubicBezTo>
                      <a:cubicBezTo>
                        <a:pt x="57" y="85"/>
                        <a:pt x="57" y="85"/>
                        <a:pt x="56" y="85"/>
                      </a:cubicBezTo>
                      <a:moveTo>
                        <a:pt x="55" y="84"/>
                      </a:moveTo>
                      <a:cubicBezTo>
                        <a:pt x="55" y="84"/>
                        <a:pt x="55" y="84"/>
                        <a:pt x="55" y="84"/>
                      </a:cubicBezTo>
                      <a:cubicBezTo>
                        <a:pt x="56" y="85"/>
                        <a:pt x="56" y="85"/>
                        <a:pt x="56" y="85"/>
                      </a:cubicBezTo>
                      <a:cubicBezTo>
                        <a:pt x="56" y="85"/>
                        <a:pt x="56" y="85"/>
                        <a:pt x="56" y="85"/>
                      </a:cubicBezTo>
                      <a:cubicBezTo>
                        <a:pt x="56" y="85"/>
                        <a:pt x="55" y="84"/>
                        <a:pt x="55" y="84"/>
                      </a:cubicBezTo>
                      <a:moveTo>
                        <a:pt x="51" y="84"/>
                      </a:moveTo>
                      <a:cubicBezTo>
                        <a:pt x="50" y="84"/>
                        <a:pt x="50" y="85"/>
                        <a:pt x="49" y="86"/>
                      </a:cubicBezTo>
                      <a:cubicBezTo>
                        <a:pt x="50" y="87"/>
                        <a:pt x="51" y="87"/>
                        <a:pt x="52" y="88"/>
                      </a:cubicBezTo>
                      <a:cubicBezTo>
                        <a:pt x="53" y="85"/>
                        <a:pt x="53" y="85"/>
                        <a:pt x="53" y="85"/>
                      </a:cubicBezTo>
                      <a:cubicBezTo>
                        <a:pt x="53" y="85"/>
                        <a:pt x="52" y="84"/>
                        <a:pt x="51" y="84"/>
                      </a:cubicBezTo>
                      <a:moveTo>
                        <a:pt x="52" y="82"/>
                      </a:moveTo>
                      <a:cubicBezTo>
                        <a:pt x="52" y="82"/>
                        <a:pt x="52" y="82"/>
                        <a:pt x="52" y="82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3" y="83"/>
                        <a:pt x="53" y="82"/>
                        <a:pt x="52" y="82"/>
                      </a:cubicBezTo>
                      <a:moveTo>
                        <a:pt x="60" y="80"/>
                      </a:moveTo>
                      <a:cubicBezTo>
                        <a:pt x="60" y="80"/>
                        <a:pt x="59" y="80"/>
                        <a:pt x="59" y="80"/>
                      </a:cubicBezTo>
                      <a:cubicBezTo>
                        <a:pt x="60" y="80"/>
                        <a:pt x="60" y="80"/>
                        <a:pt x="60" y="81"/>
                      </a:cubicBezTo>
                      <a:cubicBezTo>
                        <a:pt x="60" y="81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moveTo>
                        <a:pt x="58" y="79"/>
                      </a:moveTo>
                      <a:cubicBezTo>
                        <a:pt x="58" y="79"/>
                        <a:pt x="58" y="79"/>
                        <a:pt x="58" y="79"/>
                      </a:cubicBezTo>
                      <a:cubicBezTo>
                        <a:pt x="58" y="79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60" y="80"/>
                      </a:cubicBezTo>
                      <a:cubicBezTo>
                        <a:pt x="59" y="79"/>
                        <a:pt x="58" y="79"/>
                        <a:pt x="58" y="79"/>
                      </a:cubicBezTo>
                      <a:moveTo>
                        <a:pt x="55" y="77"/>
                      </a:moveTo>
                      <a:cubicBezTo>
                        <a:pt x="55" y="77"/>
                        <a:pt x="54" y="77"/>
                        <a:pt x="54" y="77"/>
                      </a:cubicBezTo>
                      <a:cubicBezTo>
                        <a:pt x="55" y="78"/>
                        <a:pt x="56" y="78"/>
                        <a:pt x="57" y="79"/>
                      </a:cubicBezTo>
                      <a:cubicBezTo>
                        <a:pt x="57" y="79"/>
                        <a:pt x="57" y="78"/>
                        <a:pt x="57" y="78"/>
                      </a:cubicBezTo>
                      <a:cubicBezTo>
                        <a:pt x="56" y="78"/>
                        <a:pt x="55" y="77"/>
                        <a:pt x="55" y="77"/>
                      </a:cubicBezTo>
                      <a:moveTo>
                        <a:pt x="62" y="76"/>
                      </a:moveTo>
                      <a:cubicBezTo>
                        <a:pt x="61" y="77"/>
                        <a:pt x="61" y="78"/>
                        <a:pt x="60" y="78"/>
                      </a:cubicBezTo>
                      <a:cubicBezTo>
                        <a:pt x="61" y="79"/>
                        <a:pt x="61" y="79"/>
                        <a:pt x="61" y="79"/>
                      </a:cubicBezTo>
                      <a:cubicBezTo>
                        <a:pt x="62" y="78"/>
                        <a:pt x="62" y="77"/>
                        <a:pt x="63" y="77"/>
                      </a:cubicBezTo>
                      <a:cubicBezTo>
                        <a:pt x="62" y="76"/>
                        <a:pt x="62" y="76"/>
                        <a:pt x="62" y="76"/>
                      </a:cubicBezTo>
                      <a:moveTo>
                        <a:pt x="60" y="75"/>
                      </a:moveTo>
                      <a:cubicBezTo>
                        <a:pt x="60" y="76"/>
                        <a:pt x="59" y="77"/>
                        <a:pt x="59" y="77"/>
                      </a:cubicBezTo>
                      <a:cubicBezTo>
                        <a:pt x="59" y="78"/>
                        <a:pt x="60" y="78"/>
                        <a:pt x="60" y="78"/>
                      </a:cubicBezTo>
                      <a:cubicBezTo>
                        <a:pt x="61" y="78"/>
                        <a:pt x="61" y="77"/>
                        <a:pt x="62" y="76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moveTo>
                        <a:pt x="63" y="75"/>
                      </a:moveTo>
                      <a:cubicBezTo>
                        <a:pt x="62" y="75"/>
                        <a:pt x="62" y="75"/>
                        <a:pt x="62" y="76"/>
                      </a:cubicBezTo>
                      <a:cubicBezTo>
                        <a:pt x="62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4" y="75"/>
                      </a:cubicBezTo>
                      <a:cubicBezTo>
                        <a:pt x="63" y="75"/>
                        <a:pt x="63" y="75"/>
                        <a:pt x="63" y="75"/>
                      </a:cubicBezTo>
                      <a:moveTo>
                        <a:pt x="61" y="74"/>
                      </a:moveTo>
                      <a:cubicBezTo>
                        <a:pt x="61" y="74"/>
                        <a:pt x="61" y="74"/>
                        <a:pt x="61" y="74"/>
                      </a:cubicBezTo>
                      <a:cubicBezTo>
                        <a:pt x="61" y="74"/>
                        <a:pt x="61" y="74"/>
                        <a:pt x="60" y="75"/>
                      </a:cubicBezTo>
                      <a:cubicBezTo>
                        <a:pt x="61" y="75"/>
                        <a:pt x="62" y="75"/>
                        <a:pt x="62" y="76"/>
                      </a:cubicBezTo>
                      <a:cubicBezTo>
                        <a:pt x="62" y="75"/>
                        <a:pt x="62" y="75"/>
                        <a:pt x="63" y="75"/>
                      </a:cubicBezTo>
                      <a:cubicBezTo>
                        <a:pt x="62" y="74"/>
                        <a:pt x="62" y="74"/>
                        <a:pt x="61" y="74"/>
                      </a:cubicBezTo>
                      <a:moveTo>
                        <a:pt x="64" y="73"/>
                      </a:moveTo>
                      <a:cubicBezTo>
                        <a:pt x="63" y="73"/>
                        <a:pt x="63" y="73"/>
                        <a:pt x="63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4"/>
                        <a:pt x="64" y="73"/>
                        <a:pt x="64" y="73"/>
                      </a:cubicBezTo>
                      <a:moveTo>
                        <a:pt x="57" y="73"/>
                      </a:moveTo>
                      <a:cubicBezTo>
                        <a:pt x="56" y="74"/>
                        <a:pt x="56" y="75"/>
                        <a:pt x="55" y="75"/>
                      </a:cubicBezTo>
                      <a:cubicBezTo>
                        <a:pt x="56" y="76"/>
                        <a:pt x="57" y="76"/>
                        <a:pt x="58" y="77"/>
                      </a:cubicBezTo>
                      <a:cubicBezTo>
                        <a:pt x="58" y="76"/>
                        <a:pt x="59" y="75"/>
                        <a:pt x="59" y="74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moveTo>
                        <a:pt x="62" y="72"/>
                      </a:moveTo>
                      <a:cubicBezTo>
                        <a:pt x="62" y="73"/>
                        <a:pt x="62" y="73"/>
                        <a:pt x="62" y="73"/>
                      </a:cubicBezTo>
                      <a:cubicBezTo>
                        <a:pt x="62" y="73"/>
                        <a:pt x="63" y="73"/>
                        <a:pt x="63" y="74"/>
                      </a:cubicBezTo>
                      <a:cubicBezTo>
                        <a:pt x="63" y="73"/>
                        <a:pt x="63" y="73"/>
                        <a:pt x="63" y="73"/>
                      </a:cubicBezTo>
                      <a:cubicBezTo>
                        <a:pt x="63" y="73"/>
                        <a:pt x="62" y="73"/>
                        <a:pt x="62" y="72"/>
                      </a:cubicBezTo>
                      <a:moveTo>
                        <a:pt x="58" y="72"/>
                      </a:moveTo>
                      <a:cubicBezTo>
                        <a:pt x="57" y="72"/>
                        <a:pt x="57" y="72"/>
                        <a:pt x="57" y="73"/>
                      </a:cubicBezTo>
                      <a:cubicBezTo>
                        <a:pt x="58" y="73"/>
                        <a:pt x="59" y="73"/>
                        <a:pt x="60" y="74"/>
                      </a:cubicBezTo>
                      <a:cubicBezTo>
                        <a:pt x="60" y="74"/>
                        <a:pt x="60" y="73"/>
                        <a:pt x="60" y="73"/>
                      </a:cubicBezTo>
                      <a:cubicBezTo>
                        <a:pt x="59" y="73"/>
                        <a:pt x="58" y="72"/>
                        <a:pt x="58" y="72"/>
                      </a:cubicBezTo>
                      <a:moveTo>
                        <a:pt x="58" y="70"/>
                      </a:moveTo>
                      <a:cubicBezTo>
                        <a:pt x="58" y="70"/>
                        <a:pt x="58" y="70"/>
                        <a:pt x="58" y="70"/>
                      </a:cubicBezTo>
                      <a:cubicBezTo>
                        <a:pt x="59" y="71"/>
                        <a:pt x="60" y="71"/>
                        <a:pt x="61" y="72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0" y="71"/>
                        <a:pt x="59" y="71"/>
                        <a:pt x="58" y="70"/>
                      </a:cubicBezTo>
                      <a:moveTo>
                        <a:pt x="65" y="70"/>
                      </a:moveTo>
                      <a:cubicBezTo>
                        <a:pt x="65" y="71"/>
                        <a:pt x="65" y="71"/>
                        <a:pt x="64" y="72"/>
                      </a:cubicBezTo>
                      <a:cubicBezTo>
                        <a:pt x="65" y="72"/>
                        <a:pt x="65" y="72"/>
                        <a:pt x="65" y="73"/>
                      </a:cubicBezTo>
                      <a:cubicBezTo>
                        <a:pt x="66" y="72"/>
                        <a:pt x="66" y="71"/>
                        <a:pt x="66" y="71"/>
                      </a:cubicBezTo>
                      <a:cubicBezTo>
                        <a:pt x="66" y="71"/>
                        <a:pt x="66" y="70"/>
                        <a:pt x="65" y="70"/>
                      </a:cubicBezTo>
                      <a:moveTo>
                        <a:pt x="64" y="69"/>
                      </a:moveTo>
                      <a:cubicBezTo>
                        <a:pt x="63" y="71"/>
                        <a:pt x="63" y="71"/>
                        <a:pt x="63" y="71"/>
                      </a:cubicBezTo>
                      <a:cubicBezTo>
                        <a:pt x="63" y="71"/>
                        <a:pt x="64" y="72"/>
                        <a:pt x="64" y="72"/>
                      </a:cubicBezTo>
                      <a:cubicBezTo>
                        <a:pt x="65" y="71"/>
                        <a:pt x="65" y="71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69"/>
                        <a:pt x="64" y="69"/>
                      </a:cubicBezTo>
                      <a:moveTo>
                        <a:pt x="60" y="68"/>
                      </a:moveTo>
                      <a:cubicBezTo>
                        <a:pt x="59" y="68"/>
                        <a:pt x="59" y="69"/>
                        <a:pt x="59" y="69"/>
                      </a:cubicBezTo>
                      <a:cubicBezTo>
                        <a:pt x="60" y="69"/>
                        <a:pt x="61" y="70"/>
                        <a:pt x="62" y="70"/>
                      </a:cubicBezTo>
                      <a:cubicBezTo>
                        <a:pt x="62" y="70"/>
                        <a:pt x="62" y="70"/>
                        <a:pt x="62" y="70"/>
                      </a:cubicBezTo>
                      <a:cubicBezTo>
                        <a:pt x="61" y="69"/>
                        <a:pt x="60" y="69"/>
                        <a:pt x="60" y="68"/>
                      </a:cubicBezTo>
                      <a:moveTo>
                        <a:pt x="67" y="68"/>
                      </a:moveTo>
                      <a:cubicBezTo>
                        <a:pt x="67" y="68"/>
                        <a:pt x="67" y="68"/>
                        <a:pt x="67" y="68"/>
                      </a:cubicBezTo>
                      <a:cubicBezTo>
                        <a:pt x="67" y="68"/>
                        <a:pt x="67" y="68"/>
                        <a:pt x="67" y="68"/>
                      </a:cubicBezTo>
                      <a:cubicBezTo>
                        <a:pt x="68" y="69"/>
                        <a:pt x="68" y="69"/>
                        <a:pt x="68" y="69"/>
                      </a:cubicBezTo>
                      <a:cubicBezTo>
                        <a:pt x="68" y="68"/>
                        <a:pt x="68" y="68"/>
                        <a:pt x="68" y="68"/>
                      </a:cubicBezTo>
                      <a:cubicBezTo>
                        <a:pt x="68" y="68"/>
                        <a:pt x="67" y="68"/>
                        <a:pt x="67" y="68"/>
                      </a:cubicBezTo>
                      <a:moveTo>
                        <a:pt x="60" y="67"/>
                      </a:moveTo>
                      <a:cubicBezTo>
                        <a:pt x="60" y="67"/>
                        <a:pt x="60" y="68"/>
                        <a:pt x="60" y="68"/>
                      </a:cubicBezTo>
                      <a:cubicBezTo>
                        <a:pt x="62" y="70"/>
                        <a:pt x="62" y="70"/>
                        <a:pt x="62" y="70"/>
                      </a:cubicBezTo>
                      <a:cubicBezTo>
                        <a:pt x="62" y="69"/>
                        <a:pt x="62" y="69"/>
                        <a:pt x="63" y="69"/>
                      </a:cubicBezTo>
                      <a:cubicBezTo>
                        <a:pt x="62" y="68"/>
                        <a:pt x="61" y="68"/>
                        <a:pt x="60" y="67"/>
                      </a:cubicBezTo>
                      <a:moveTo>
                        <a:pt x="65" y="67"/>
                      </a:moveTo>
                      <a:cubicBezTo>
                        <a:pt x="65" y="67"/>
                        <a:pt x="65" y="67"/>
                        <a:pt x="65" y="67"/>
                      </a:cubicBezTo>
                      <a:cubicBezTo>
                        <a:pt x="66" y="67"/>
                        <a:pt x="66" y="68"/>
                        <a:pt x="67" y="68"/>
                      </a:cubicBezTo>
                      <a:cubicBezTo>
                        <a:pt x="67" y="68"/>
                        <a:pt x="67" y="68"/>
                        <a:pt x="67" y="68"/>
                      </a:cubicBezTo>
                      <a:cubicBezTo>
                        <a:pt x="66" y="67"/>
                        <a:pt x="66" y="67"/>
                        <a:pt x="65" y="67"/>
                      </a:cubicBezTo>
                      <a:moveTo>
                        <a:pt x="62" y="64"/>
                      </a:moveTo>
                      <a:cubicBezTo>
                        <a:pt x="62" y="65"/>
                        <a:pt x="61" y="65"/>
                        <a:pt x="61" y="65"/>
                      </a:cubicBezTo>
                      <a:cubicBezTo>
                        <a:pt x="62" y="65"/>
                        <a:pt x="63" y="66"/>
                        <a:pt x="64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3" y="65"/>
                        <a:pt x="62" y="65"/>
                        <a:pt x="62" y="64"/>
                      </a:cubicBezTo>
                      <a:moveTo>
                        <a:pt x="70" y="62"/>
                      </a:moveTo>
                      <a:cubicBezTo>
                        <a:pt x="69" y="64"/>
                        <a:pt x="68" y="65"/>
                        <a:pt x="67" y="67"/>
                      </a:cubicBezTo>
                      <a:cubicBezTo>
                        <a:pt x="68" y="67"/>
                        <a:pt x="68" y="67"/>
                        <a:pt x="68" y="68"/>
                      </a:cubicBezTo>
                      <a:cubicBezTo>
                        <a:pt x="68" y="67"/>
                        <a:pt x="69" y="67"/>
                        <a:pt x="69" y="66"/>
                      </a:cubicBezTo>
                      <a:cubicBezTo>
                        <a:pt x="70" y="65"/>
                        <a:pt x="71" y="64"/>
                        <a:pt x="71" y="62"/>
                      </a:cubicBezTo>
                      <a:cubicBezTo>
                        <a:pt x="71" y="62"/>
                        <a:pt x="71" y="62"/>
                        <a:pt x="70" y="62"/>
                      </a:cubicBezTo>
                      <a:moveTo>
                        <a:pt x="71" y="61"/>
                      </a:moveTo>
                      <a:cubicBezTo>
                        <a:pt x="71" y="61"/>
                        <a:pt x="71" y="61"/>
                        <a:pt x="71" y="61"/>
                      </a:cubicBezTo>
                      <a:cubicBezTo>
                        <a:pt x="71" y="62"/>
                        <a:pt x="71" y="62"/>
                        <a:pt x="72" y="62"/>
                      </a:cubicBezTo>
                      <a:cubicBezTo>
                        <a:pt x="72" y="62"/>
                        <a:pt x="72" y="62"/>
                        <a:pt x="72" y="61"/>
                      </a:cubicBezTo>
                      <a:cubicBezTo>
                        <a:pt x="71" y="61"/>
                        <a:pt x="71" y="61"/>
                        <a:pt x="71" y="61"/>
                      </a:cubicBezTo>
                      <a:moveTo>
                        <a:pt x="69" y="61"/>
                      </a:moveTo>
                      <a:cubicBezTo>
                        <a:pt x="66" y="66"/>
                        <a:pt x="66" y="66"/>
                        <a:pt x="66" y="66"/>
                      </a:cubicBezTo>
                      <a:cubicBezTo>
                        <a:pt x="66" y="66"/>
                        <a:pt x="67" y="67"/>
                        <a:pt x="67" y="67"/>
                      </a:cubicBezTo>
                      <a:cubicBezTo>
                        <a:pt x="68" y="65"/>
                        <a:pt x="69" y="63"/>
                        <a:pt x="70" y="62"/>
                      </a:cubicBezTo>
                      <a:cubicBezTo>
                        <a:pt x="70" y="61"/>
                        <a:pt x="69" y="61"/>
                        <a:pt x="69" y="61"/>
                      </a:cubicBezTo>
                      <a:moveTo>
                        <a:pt x="69" y="60"/>
                      </a:moveTo>
                      <a:cubicBezTo>
                        <a:pt x="69" y="60"/>
                        <a:pt x="69" y="60"/>
                        <a:pt x="69" y="60"/>
                      </a:cubicBezTo>
                      <a:cubicBezTo>
                        <a:pt x="70" y="61"/>
                        <a:pt x="70" y="61"/>
                        <a:pt x="71" y="61"/>
                      </a:cubicBezTo>
                      <a:cubicBezTo>
                        <a:pt x="71" y="61"/>
                        <a:pt x="71" y="61"/>
                        <a:pt x="71" y="61"/>
                      </a:cubicBezTo>
                      <a:cubicBezTo>
                        <a:pt x="69" y="60"/>
                        <a:pt x="69" y="60"/>
                        <a:pt x="69" y="60"/>
                      </a:cubicBezTo>
                      <a:moveTo>
                        <a:pt x="65" y="58"/>
                      </a:moveTo>
                      <a:cubicBezTo>
                        <a:pt x="64" y="60"/>
                        <a:pt x="63" y="62"/>
                        <a:pt x="62" y="64"/>
                      </a:cubicBezTo>
                      <a:cubicBezTo>
                        <a:pt x="63" y="64"/>
                        <a:pt x="64" y="65"/>
                        <a:pt x="64" y="65"/>
                      </a:cubicBezTo>
                      <a:cubicBezTo>
                        <a:pt x="66" y="64"/>
                        <a:pt x="67" y="62"/>
                        <a:pt x="68" y="60"/>
                      </a:cubicBezTo>
                      <a:cubicBezTo>
                        <a:pt x="67" y="59"/>
                        <a:pt x="66" y="59"/>
                        <a:pt x="65" y="58"/>
                      </a:cubicBezTo>
                      <a:moveTo>
                        <a:pt x="73" y="58"/>
                      </a:moveTo>
                      <a:cubicBezTo>
                        <a:pt x="73" y="58"/>
                        <a:pt x="73" y="58"/>
                        <a:pt x="72" y="59"/>
                      </a:cubicBezTo>
                      <a:cubicBezTo>
                        <a:pt x="73" y="59"/>
                        <a:pt x="73" y="59"/>
                        <a:pt x="73" y="59"/>
                      </a:cubicBezTo>
                      <a:cubicBezTo>
                        <a:pt x="73" y="59"/>
                        <a:pt x="74" y="59"/>
                        <a:pt x="74" y="58"/>
                      </a:cubicBezTo>
                      <a:cubicBezTo>
                        <a:pt x="74" y="58"/>
                        <a:pt x="74" y="58"/>
                        <a:pt x="74" y="58"/>
                      </a:cubicBezTo>
                      <a:cubicBezTo>
                        <a:pt x="73" y="58"/>
                        <a:pt x="73" y="58"/>
                        <a:pt x="73" y="58"/>
                      </a:cubicBezTo>
                      <a:moveTo>
                        <a:pt x="66" y="57"/>
                      </a:moveTo>
                      <a:cubicBezTo>
                        <a:pt x="65" y="58"/>
                        <a:pt x="65" y="58"/>
                        <a:pt x="65" y="58"/>
                      </a:cubicBezTo>
                      <a:cubicBezTo>
                        <a:pt x="66" y="59"/>
                        <a:pt x="67" y="59"/>
                        <a:pt x="68" y="60"/>
                      </a:cubicBezTo>
                      <a:cubicBezTo>
                        <a:pt x="68" y="59"/>
                        <a:pt x="68" y="59"/>
                        <a:pt x="68" y="59"/>
                      </a:cubicBezTo>
                      <a:cubicBezTo>
                        <a:pt x="67" y="58"/>
                        <a:pt x="66" y="58"/>
                        <a:pt x="66" y="57"/>
                      </a:cubicBezTo>
                      <a:moveTo>
                        <a:pt x="71" y="57"/>
                      </a:moveTo>
                      <a:cubicBezTo>
                        <a:pt x="71" y="58"/>
                        <a:pt x="71" y="58"/>
                        <a:pt x="71" y="58"/>
                      </a:cubicBezTo>
                      <a:cubicBezTo>
                        <a:pt x="71" y="58"/>
                        <a:pt x="71" y="58"/>
                        <a:pt x="72" y="58"/>
                      </a:cubicBezTo>
                      <a:cubicBezTo>
                        <a:pt x="72" y="58"/>
                        <a:pt x="72" y="58"/>
                        <a:pt x="72" y="59"/>
                      </a:cubicBezTo>
                      <a:cubicBezTo>
                        <a:pt x="72" y="58"/>
                        <a:pt x="73" y="58"/>
                        <a:pt x="73" y="58"/>
                      </a:cubicBezTo>
                      <a:cubicBezTo>
                        <a:pt x="72" y="57"/>
                        <a:pt x="72" y="57"/>
                        <a:pt x="72" y="57"/>
                      </a:cubicBezTo>
                      <a:cubicBezTo>
                        <a:pt x="72" y="57"/>
                        <a:pt x="72" y="57"/>
                        <a:pt x="71" y="57"/>
                      </a:cubicBezTo>
                      <a:moveTo>
                        <a:pt x="67" y="54"/>
                      </a:move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8" y="56"/>
                        <a:pt x="69" y="56"/>
                        <a:pt x="69" y="57"/>
                      </a:cubicBezTo>
                      <a:cubicBezTo>
                        <a:pt x="70" y="56"/>
                        <a:pt x="70" y="56"/>
                        <a:pt x="70" y="56"/>
                      </a:cubicBezTo>
                      <a:cubicBezTo>
                        <a:pt x="69" y="55"/>
                        <a:pt x="68" y="55"/>
                        <a:pt x="67" y="54"/>
                      </a:cubicBezTo>
                      <a:moveTo>
                        <a:pt x="79" y="48"/>
                      </a:moveTo>
                      <a:cubicBezTo>
                        <a:pt x="77" y="50"/>
                        <a:pt x="76" y="53"/>
                        <a:pt x="74" y="56"/>
                      </a:cubicBezTo>
                      <a:cubicBezTo>
                        <a:pt x="75" y="56"/>
                        <a:pt x="75" y="56"/>
                        <a:pt x="75" y="56"/>
                      </a:cubicBezTo>
                      <a:cubicBezTo>
                        <a:pt x="77" y="53"/>
                        <a:pt x="78" y="51"/>
                        <a:pt x="80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moveTo>
                        <a:pt x="77" y="47"/>
                      </a:move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3" y="55"/>
                        <a:pt x="74" y="55"/>
                        <a:pt x="74" y="56"/>
                      </a:cubicBezTo>
                      <a:cubicBezTo>
                        <a:pt x="76" y="53"/>
                        <a:pt x="77" y="50"/>
                        <a:pt x="79" y="47"/>
                      </a:cubicBezTo>
                      <a:cubicBezTo>
                        <a:pt x="77" y="47"/>
                        <a:pt x="77" y="47"/>
                        <a:pt x="77" y="47"/>
                      </a:cubicBezTo>
                      <a:moveTo>
                        <a:pt x="80" y="45"/>
                      </a:moveTo>
                      <a:cubicBezTo>
                        <a:pt x="80" y="45"/>
                        <a:pt x="80" y="45"/>
                        <a:pt x="80" y="45"/>
                      </a:cubicBez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1" y="46"/>
                        <a:pt x="81" y="45"/>
                        <a:pt x="80" y="45"/>
                      </a:cubicBezTo>
                      <a:moveTo>
                        <a:pt x="79" y="44"/>
                      </a:move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79" y="45"/>
                        <a:pt x="80" y="45"/>
                        <a:pt x="80" y="45"/>
                      </a:cubicBezTo>
                      <a:cubicBezTo>
                        <a:pt x="80" y="45"/>
                        <a:pt x="80" y="45"/>
                        <a:pt x="80" y="45"/>
                      </a:cubicBezTo>
                      <a:cubicBezTo>
                        <a:pt x="80" y="45"/>
                        <a:pt x="79" y="44"/>
                        <a:pt x="79" y="44"/>
                      </a:cubicBezTo>
                      <a:moveTo>
                        <a:pt x="73" y="44"/>
                      </a:moveTo>
                      <a:cubicBezTo>
                        <a:pt x="72" y="47"/>
                        <a:pt x="70" y="49"/>
                        <a:pt x="69" y="52"/>
                      </a:cubicBezTo>
                      <a:cubicBezTo>
                        <a:pt x="69" y="53"/>
                        <a:pt x="70" y="53"/>
                        <a:pt x="71" y="54"/>
                      </a:cubicBezTo>
                      <a:cubicBezTo>
                        <a:pt x="73" y="51"/>
                        <a:pt x="74" y="48"/>
                        <a:pt x="76" y="45"/>
                      </a:cubicBezTo>
                      <a:cubicBezTo>
                        <a:pt x="73" y="44"/>
                        <a:pt x="73" y="44"/>
                        <a:pt x="73" y="44"/>
                      </a:cubicBezTo>
                      <a:moveTo>
                        <a:pt x="82" y="43"/>
                      </a:moveTo>
                      <a:cubicBezTo>
                        <a:pt x="82" y="43"/>
                        <a:pt x="81" y="44"/>
                        <a:pt x="81" y="45"/>
                      </a:cubicBezTo>
                      <a:cubicBezTo>
                        <a:pt x="81" y="45"/>
                        <a:pt x="81" y="45"/>
                        <a:pt x="82" y="45"/>
                      </a:cubicBezTo>
                      <a:cubicBezTo>
                        <a:pt x="82" y="45"/>
                        <a:pt x="82" y="44"/>
                        <a:pt x="83" y="43"/>
                      </a:cubicBezTo>
                      <a:cubicBezTo>
                        <a:pt x="83" y="43"/>
                        <a:pt x="82" y="43"/>
                        <a:pt x="82" y="43"/>
                      </a:cubicBezTo>
                      <a:moveTo>
                        <a:pt x="75" y="42"/>
                      </a:moveTo>
                      <a:cubicBezTo>
                        <a:pt x="75" y="42"/>
                        <a:pt x="76" y="43"/>
                        <a:pt x="77" y="43"/>
                      </a:cubicBezTo>
                      <a:cubicBezTo>
                        <a:pt x="77" y="43"/>
                        <a:pt x="77" y="43"/>
                        <a:pt x="77" y="43"/>
                      </a:cubicBezTo>
                      <a:cubicBezTo>
                        <a:pt x="76" y="43"/>
                        <a:pt x="75" y="42"/>
                        <a:pt x="75" y="42"/>
                      </a:cubicBezTo>
                      <a:moveTo>
                        <a:pt x="80" y="42"/>
                      </a:move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80" y="44"/>
                        <a:pt x="80" y="44"/>
                        <a:pt x="81" y="45"/>
                      </a:cubicBezTo>
                      <a:cubicBezTo>
                        <a:pt x="81" y="44"/>
                        <a:pt x="81" y="43"/>
                        <a:pt x="82" y="43"/>
                      </a:cubicBezTo>
                      <a:cubicBezTo>
                        <a:pt x="81" y="42"/>
                        <a:pt x="81" y="42"/>
                        <a:pt x="80" y="42"/>
                      </a:cubicBezTo>
                      <a:moveTo>
                        <a:pt x="76" y="39"/>
                      </a:moveTo>
                      <a:cubicBezTo>
                        <a:pt x="75" y="40"/>
                        <a:pt x="75" y="41"/>
                        <a:pt x="75" y="41"/>
                      </a:cubicBezTo>
                      <a:cubicBezTo>
                        <a:pt x="76" y="42"/>
                        <a:pt x="76" y="42"/>
                        <a:pt x="77" y="43"/>
                      </a:cubicBezTo>
                      <a:cubicBezTo>
                        <a:pt x="78" y="42"/>
                        <a:pt x="78" y="41"/>
                        <a:pt x="78" y="41"/>
                      </a:cubicBezTo>
                      <a:cubicBezTo>
                        <a:pt x="78" y="40"/>
                        <a:pt x="77" y="40"/>
                        <a:pt x="76" y="39"/>
                      </a:cubicBezTo>
                      <a:moveTo>
                        <a:pt x="85" y="38"/>
                      </a:moveTo>
                      <a:cubicBezTo>
                        <a:pt x="84" y="39"/>
                        <a:pt x="84" y="40"/>
                        <a:pt x="83" y="41"/>
                      </a:cubicBezTo>
                      <a:cubicBezTo>
                        <a:pt x="84" y="42"/>
                        <a:pt x="84" y="42"/>
                        <a:pt x="84" y="42"/>
                      </a:cubicBezTo>
                      <a:cubicBezTo>
                        <a:pt x="84" y="40"/>
                        <a:pt x="85" y="39"/>
                        <a:pt x="86" y="38"/>
                      </a:cubicBezTo>
                      <a:cubicBezTo>
                        <a:pt x="85" y="38"/>
                        <a:pt x="85" y="38"/>
                        <a:pt x="85" y="38"/>
                      </a:cubicBezTo>
                      <a:moveTo>
                        <a:pt x="85" y="37"/>
                      </a:moveTo>
                      <a:cubicBezTo>
                        <a:pt x="85" y="37"/>
                        <a:pt x="85" y="37"/>
                        <a:pt x="85" y="38"/>
                      </a:cubicBezTo>
                      <a:cubicBezTo>
                        <a:pt x="85" y="38"/>
                        <a:pt x="86" y="38"/>
                        <a:pt x="86" y="38"/>
                      </a:cubicBezTo>
                      <a:cubicBezTo>
                        <a:pt x="86" y="38"/>
                        <a:pt x="86" y="38"/>
                        <a:pt x="86" y="37"/>
                      </a:cubicBezTo>
                      <a:cubicBezTo>
                        <a:pt x="86" y="37"/>
                        <a:pt x="86" y="37"/>
                        <a:pt x="85" y="37"/>
                      </a:cubicBezTo>
                      <a:moveTo>
                        <a:pt x="83" y="37"/>
                      </a:moveTo>
                      <a:cubicBezTo>
                        <a:pt x="81" y="40"/>
                        <a:pt x="81" y="40"/>
                        <a:pt x="81" y="40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3" y="40"/>
                        <a:pt x="84" y="39"/>
                        <a:pt x="85" y="38"/>
                      </a:cubicBezTo>
                      <a:cubicBezTo>
                        <a:pt x="84" y="38"/>
                        <a:pt x="84" y="37"/>
                        <a:pt x="83" y="37"/>
                      </a:cubicBezTo>
                      <a:moveTo>
                        <a:pt x="84" y="36"/>
                      </a:moveTo>
                      <a:cubicBezTo>
                        <a:pt x="83" y="37"/>
                        <a:pt x="83" y="37"/>
                        <a:pt x="83" y="37"/>
                      </a:cubicBezTo>
                      <a:cubicBezTo>
                        <a:pt x="84" y="37"/>
                        <a:pt x="84" y="37"/>
                        <a:pt x="85" y="38"/>
                      </a:cubicBez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5" y="37"/>
                        <a:pt x="84" y="36"/>
                        <a:pt x="84" y="36"/>
                      </a:cubicBezTo>
                      <a:moveTo>
                        <a:pt x="86" y="36"/>
                      </a:moveTo>
                      <a:cubicBezTo>
                        <a:pt x="86" y="36"/>
                        <a:pt x="86" y="36"/>
                        <a:pt x="86" y="37"/>
                      </a:cubicBezTo>
                      <a:cubicBezTo>
                        <a:pt x="86" y="37"/>
                        <a:pt x="86" y="37"/>
                        <a:pt x="86" y="37"/>
                      </a:cubicBezTo>
                      <a:cubicBezTo>
                        <a:pt x="87" y="37"/>
                        <a:pt x="87" y="37"/>
                        <a:pt x="87" y="36"/>
                      </a:cubicBezTo>
                      <a:cubicBezTo>
                        <a:pt x="87" y="36"/>
                        <a:pt x="86" y="36"/>
                        <a:pt x="86" y="36"/>
                      </a:cubicBezTo>
                      <a:moveTo>
                        <a:pt x="86" y="35"/>
                      </a:moveTo>
                      <a:cubicBezTo>
                        <a:pt x="86" y="35"/>
                        <a:pt x="86" y="36"/>
                        <a:pt x="86" y="36"/>
                      </a:cubicBezTo>
                      <a:cubicBezTo>
                        <a:pt x="86" y="36"/>
                        <a:pt x="87" y="36"/>
                        <a:pt x="87" y="36"/>
                      </a:cubicBezTo>
                      <a:cubicBezTo>
                        <a:pt x="87" y="36"/>
                        <a:pt x="87" y="36"/>
                        <a:pt x="87" y="36"/>
                      </a:cubicBezTo>
                      <a:cubicBezTo>
                        <a:pt x="87" y="36"/>
                        <a:pt x="87" y="36"/>
                        <a:pt x="86" y="35"/>
                      </a:cubicBezTo>
                      <a:moveTo>
                        <a:pt x="87" y="35"/>
                      </a:move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6"/>
                      </a:cubicBezTo>
                      <a:cubicBezTo>
                        <a:pt x="87" y="36"/>
                        <a:pt x="87" y="36"/>
                        <a:pt x="87" y="36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moveTo>
                        <a:pt x="84" y="35"/>
                      </a:moveTo>
                      <a:cubicBezTo>
                        <a:pt x="84" y="36"/>
                        <a:pt x="84" y="36"/>
                        <a:pt x="84" y="36"/>
                      </a:cubicBezTo>
                      <a:cubicBezTo>
                        <a:pt x="84" y="36"/>
                        <a:pt x="85" y="36"/>
                        <a:pt x="85" y="37"/>
                      </a:cubicBezTo>
                      <a:cubicBezTo>
                        <a:pt x="86" y="36"/>
                        <a:pt x="86" y="36"/>
                        <a:pt x="86" y="36"/>
                      </a:cubicBezTo>
                      <a:cubicBezTo>
                        <a:pt x="85" y="36"/>
                        <a:pt x="85" y="35"/>
                        <a:pt x="84" y="35"/>
                      </a:cubicBezTo>
                      <a:moveTo>
                        <a:pt x="85" y="34"/>
                      </a:move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5" y="35"/>
                        <a:pt x="86" y="35"/>
                        <a:pt x="86" y="36"/>
                      </a:cubicBezTo>
                      <a:cubicBezTo>
                        <a:pt x="86" y="36"/>
                        <a:pt x="86" y="35"/>
                        <a:pt x="86" y="35"/>
                      </a:cubicBezTo>
                      <a:cubicBezTo>
                        <a:pt x="86" y="35"/>
                        <a:pt x="85" y="35"/>
                        <a:pt x="85" y="34"/>
                      </a:cubicBezTo>
                      <a:moveTo>
                        <a:pt x="79" y="34"/>
                      </a:moveTo>
                      <a:cubicBezTo>
                        <a:pt x="78" y="35"/>
                        <a:pt x="77" y="36"/>
                        <a:pt x="77" y="38"/>
                      </a:cubicBezTo>
                      <a:cubicBezTo>
                        <a:pt x="79" y="39"/>
                        <a:pt x="79" y="39"/>
                        <a:pt x="79" y="39"/>
                      </a:cubicBezTo>
                      <a:cubicBezTo>
                        <a:pt x="80" y="38"/>
                        <a:pt x="81" y="37"/>
                        <a:pt x="81" y="36"/>
                      </a:cubicBezTo>
                      <a:cubicBezTo>
                        <a:pt x="80" y="35"/>
                        <a:pt x="79" y="35"/>
                        <a:pt x="79" y="34"/>
                      </a:cubicBezTo>
                      <a:moveTo>
                        <a:pt x="85" y="34"/>
                      </a:moveTo>
                      <a:cubicBezTo>
                        <a:pt x="85" y="34"/>
                        <a:pt x="85" y="34"/>
                        <a:pt x="85" y="34"/>
                      </a:cubicBezTo>
                      <a:cubicBezTo>
                        <a:pt x="85" y="34"/>
                        <a:pt x="86" y="35"/>
                        <a:pt x="86" y="35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6" y="35"/>
                        <a:pt x="85" y="34"/>
                        <a:pt x="85" y="34"/>
                      </a:cubicBezTo>
                      <a:moveTo>
                        <a:pt x="79" y="34"/>
                      </a:moveTo>
                      <a:cubicBezTo>
                        <a:pt x="79" y="34"/>
                        <a:pt x="79" y="34"/>
                        <a:pt x="79" y="34"/>
                      </a:cubicBezTo>
                      <a:cubicBezTo>
                        <a:pt x="80" y="35"/>
                        <a:pt x="80" y="35"/>
                        <a:pt x="81" y="36"/>
                      </a:cubicBezTo>
                      <a:cubicBezTo>
                        <a:pt x="81" y="35"/>
                        <a:pt x="82" y="35"/>
                        <a:pt x="82" y="35"/>
                      </a:cubicBezTo>
                      <a:cubicBezTo>
                        <a:pt x="81" y="34"/>
                        <a:pt x="80" y="34"/>
                        <a:pt x="79" y="34"/>
                      </a:cubicBezTo>
                      <a:moveTo>
                        <a:pt x="80" y="32"/>
                      </a:moveTo>
                      <a:cubicBezTo>
                        <a:pt x="80" y="32"/>
                        <a:pt x="79" y="33"/>
                        <a:pt x="79" y="33"/>
                      </a:cubicBezTo>
                      <a:cubicBezTo>
                        <a:pt x="80" y="34"/>
                        <a:pt x="81" y="34"/>
                        <a:pt x="82" y="35"/>
                      </a:cubicBezTo>
                      <a:cubicBezTo>
                        <a:pt x="82" y="34"/>
                        <a:pt x="82" y="34"/>
                        <a:pt x="82" y="34"/>
                      </a:cubicBezTo>
                      <a:cubicBezTo>
                        <a:pt x="82" y="33"/>
                        <a:pt x="81" y="32"/>
                        <a:pt x="80" y="32"/>
                      </a:cubicBezTo>
                      <a:moveTo>
                        <a:pt x="80" y="31"/>
                      </a:moveTo>
                      <a:cubicBezTo>
                        <a:pt x="80" y="32"/>
                        <a:pt x="80" y="32"/>
                        <a:pt x="80" y="32"/>
                      </a:cubicBezTo>
                      <a:cubicBezTo>
                        <a:pt x="81" y="32"/>
                        <a:pt x="82" y="33"/>
                        <a:pt x="82" y="33"/>
                      </a:cubicBezTo>
                      <a:cubicBezTo>
                        <a:pt x="83" y="33"/>
                        <a:pt x="83" y="33"/>
                        <a:pt x="83" y="33"/>
                      </a:cubicBezTo>
                      <a:cubicBezTo>
                        <a:pt x="82" y="32"/>
                        <a:pt x="81" y="32"/>
                        <a:pt x="80" y="31"/>
                      </a:cubicBezTo>
                      <a:moveTo>
                        <a:pt x="80" y="31"/>
                      </a:moveTo>
                      <a:cubicBezTo>
                        <a:pt x="80" y="31"/>
                        <a:pt x="80" y="31"/>
                        <a:pt x="80" y="31"/>
                      </a:cubicBezTo>
                      <a:cubicBezTo>
                        <a:pt x="81" y="32"/>
                        <a:pt x="82" y="32"/>
                        <a:pt x="83" y="33"/>
                      </a:cubicBezTo>
                      <a:cubicBezTo>
                        <a:pt x="83" y="33"/>
                        <a:pt x="83" y="33"/>
                        <a:pt x="83" y="33"/>
                      </a:cubicBezTo>
                      <a:cubicBezTo>
                        <a:pt x="82" y="32"/>
                        <a:pt x="81" y="31"/>
                        <a:pt x="80" y="31"/>
                      </a:cubicBezTo>
                      <a:moveTo>
                        <a:pt x="82" y="28"/>
                      </a:moveTo>
                      <a:cubicBezTo>
                        <a:pt x="82" y="29"/>
                        <a:pt x="81" y="30"/>
                        <a:pt x="81" y="31"/>
                      </a:cubicBezTo>
                      <a:cubicBezTo>
                        <a:pt x="81" y="31"/>
                        <a:pt x="82" y="32"/>
                        <a:pt x="83" y="32"/>
                      </a:cubicBezTo>
                      <a:cubicBezTo>
                        <a:pt x="84" y="31"/>
                        <a:pt x="84" y="30"/>
                        <a:pt x="85" y="30"/>
                      </a:cubicBezTo>
                      <a:cubicBezTo>
                        <a:pt x="84" y="29"/>
                        <a:pt x="83" y="29"/>
                        <a:pt x="82" y="28"/>
                      </a:cubicBezTo>
                      <a:moveTo>
                        <a:pt x="91" y="27"/>
                      </a:moveTo>
                      <a:cubicBezTo>
                        <a:pt x="90" y="30"/>
                        <a:pt x="88" y="32"/>
                        <a:pt x="87" y="35"/>
                      </a:cubicBezTo>
                      <a:cubicBezTo>
                        <a:pt x="87" y="35"/>
                        <a:pt x="87" y="35"/>
                        <a:pt x="88" y="35"/>
                      </a:cubicBezTo>
                      <a:cubicBezTo>
                        <a:pt x="89" y="33"/>
                        <a:pt x="91" y="30"/>
                        <a:pt x="92" y="28"/>
                      </a:cubicBezTo>
                      <a:cubicBezTo>
                        <a:pt x="92" y="27"/>
                        <a:pt x="92" y="27"/>
                        <a:pt x="91" y="27"/>
                      </a:cubicBezTo>
                      <a:moveTo>
                        <a:pt x="92" y="26"/>
                      </a:moveTo>
                      <a:cubicBezTo>
                        <a:pt x="92" y="26"/>
                        <a:pt x="92" y="27"/>
                        <a:pt x="91" y="27"/>
                      </a:cubicBez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3" y="27"/>
                        <a:pt x="93" y="27"/>
                      </a:cubicBezTo>
                      <a:cubicBezTo>
                        <a:pt x="92" y="26"/>
                        <a:pt x="92" y="26"/>
                        <a:pt x="92" y="26"/>
                      </a:cubicBezTo>
                      <a:moveTo>
                        <a:pt x="90" y="26"/>
                      </a:moveTo>
                      <a:cubicBezTo>
                        <a:pt x="90" y="26"/>
                        <a:pt x="90" y="26"/>
                        <a:pt x="90" y="26"/>
                      </a:cubicBezTo>
                      <a:cubicBezTo>
                        <a:pt x="85" y="34"/>
                        <a:pt x="85" y="34"/>
                        <a:pt x="85" y="34"/>
                      </a:cubicBezTo>
                      <a:cubicBezTo>
                        <a:pt x="86" y="34"/>
                        <a:pt x="86" y="34"/>
                        <a:pt x="87" y="35"/>
                      </a:cubicBezTo>
                      <a:cubicBezTo>
                        <a:pt x="88" y="32"/>
                        <a:pt x="90" y="30"/>
                        <a:pt x="91" y="27"/>
                      </a:cubicBezTo>
                      <a:cubicBezTo>
                        <a:pt x="91" y="27"/>
                        <a:pt x="90" y="26"/>
                        <a:pt x="90" y="26"/>
                      </a:cubicBezTo>
                      <a:moveTo>
                        <a:pt x="92" y="26"/>
                      </a:moveTo>
                      <a:cubicBezTo>
                        <a:pt x="92" y="26"/>
                        <a:pt x="92" y="26"/>
                        <a:pt x="92" y="26"/>
                      </a:cubicBezTo>
                      <a:cubicBezTo>
                        <a:pt x="92" y="26"/>
                        <a:pt x="93" y="26"/>
                        <a:pt x="93" y="26"/>
                      </a:cubicBezTo>
                      <a:cubicBezTo>
                        <a:pt x="93" y="26"/>
                        <a:pt x="93" y="26"/>
                        <a:pt x="93" y="26"/>
                      </a:cubicBezTo>
                      <a:cubicBezTo>
                        <a:pt x="93" y="26"/>
                        <a:pt x="93" y="26"/>
                        <a:pt x="92" y="26"/>
                      </a:cubicBezTo>
                      <a:moveTo>
                        <a:pt x="90" y="25"/>
                      </a:moveTo>
                      <a:cubicBezTo>
                        <a:pt x="90" y="26"/>
                        <a:pt x="90" y="26"/>
                        <a:pt x="90" y="26"/>
                      </a:cubicBezTo>
                      <a:cubicBezTo>
                        <a:pt x="90" y="26"/>
                        <a:pt x="91" y="26"/>
                        <a:pt x="91" y="27"/>
                      </a:cubicBezTo>
                      <a:cubicBezTo>
                        <a:pt x="92" y="27"/>
                        <a:pt x="92" y="26"/>
                        <a:pt x="92" y="26"/>
                      </a:cubicBezTo>
                      <a:cubicBezTo>
                        <a:pt x="91" y="26"/>
                        <a:pt x="91" y="25"/>
                        <a:pt x="90" y="25"/>
                      </a:cubicBezTo>
                      <a:moveTo>
                        <a:pt x="91" y="25"/>
                      </a:move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91" y="25"/>
                        <a:pt x="91" y="25"/>
                        <a:pt x="92" y="26"/>
                      </a:cubicBezTo>
                      <a:cubicBezTo>
                        <a:pt x="92" y="26"/>
                        <a:pt x="92" y="26"/>
                        <a:pt x="92" y="25"/>
                      </a:cubicBezTo>
                      <a:cubicBezTo>
                        <a:pt x="92" y="25"/>
                        <a:pt x="91" y="25"/>
                        <a:pt x="91" y="25"/>
                      </a:cubicBezTo>
                      <a:moveTo>
                        <a:pt x="93" y="24"/>
                      </a:moveTo>
                      <a:cubicBezTo>
                        <a:pt x="93" y="24"/>
                        <a:pt x="93" y="24"/>
                        <a:pt x="93" y="24"/>
                      </a:cubicBezTo>
                      <a:cubicBezTo>
                        <a:pt x="93" y="24"/>
                        <a:pt x="93" y="24"/>
                        <a:pt x="93" y="24"/>
                      </a:cubicBezTo>
                      <a:cubicBezTo>
                        <a:pt x="93" y="25"/>
                        <a:pt x="93" y="25"/>
                        <a:pt x="92" y="25"/>
                      </a:cubicBezTo>
                      <a:cubicBezTo>
                        <a:pt x="93" y="26"/>
                        <a:pt x="93" y="26"/>
                        <a:pt x="93" y="26"/>
                      </a:cubicBezTo>
                      <a:cubicBezTo>
                        <a:pt x="94" y="25"/>
                        <a:pt x="94" y="25"/>
                        <a:pt x="94" y="24"/>
                      </a:cubicBezTo>
                      <a:cubicBezTo>
                        <a:pt x="94" y="24"/>
                        <a:pt x="94" y="24"/>
                        <a:pt x="93" y="24"/>
                      </a:cubicBezTo>
                      <a:moveTo>
                        <a:pt x="94" y="23"/>
                      </a:moveTo>
                      <a:cubicBezTo>
                        <a:pt x="94" y="23"/>
                        <a:pt x="94" y="23"/>
                        <a:pt x="93" y="23"/>
                      </a:cubicBezTo>
                      <a:cubicBezTo>
                        <a:pt x="94" y="24"/>
                        <a:pt x="94" y="24"/>
                        <a:pt x="94" y="24"/>
                      </a:cubicBezTo>
                      <a:cubicBezTo>
                        <a:pt x="94" y="24"/>
                        <a:pt x="95" y="24"/>
                        <a:pt x="95" y="23"/>
                      </a:cubicBezTo>
                      <a:cubicBezTo>
                        <a:pt x="94" y="23"/>
                        <a:pt x="94" y="23"/>
                        <a:pt x="94" y="23"/>
                      </a:cubicBezTo>
                      <a:moveTo>
                        <a:pt x="92" y="23"/>
                      </a:moveTo>
                      <a:cubicBezTo>
                        <a:pt x="91" y="24"/>
                        <a:pt x="91" y="24"/>
                        <a:pt x="91" y="24"/>
                      </a:cubicBezTo>
                      <a:cubicBezTo>
                        <a:pt x="91" y="25"/>
                        <a:pt x="92" y="25"/>
                        <a:pt x="92" y="25"/>
                      </a:cubicBezTo>
                      <a:cubicBezTo>
                        <a:pt x="93" y="25"/>
                        <a:pt x="93" y="24"/>
                        <a:pt x="93" y="24"/>
                      </a:cubicBezTo>
                      <a:cubicBezTo>
                        <a:pt x="93" y="23"/>
                        <a:pt x="92" y="23"/>
                        <a:pt x="92" y="23"/>
                      </a:cubicBezTo>
                      <a:moveTo>
                        <a:pt x="94" y="22"/>
                      </a:moveTo>
                      <a:cubicBezTo>
                        <a:pt x="94" y="23"/>
                        <a:pt x="94" y="23"/>
                        <a:pt x="94" y="23"/>
                      </a:cubicBezTo>
                      <a:cubicBezTo>
                        <a:pt x="95" y="23"/>
                        <a:pt x="95" y="23"/>
                        <a:pt x="95" y="23"/>
                      </a:cubicBezTo>
                      <a:cubicBezTo>
                        <a:pt x="95" y="23"/>
                        <a:pt x="95" y="23"/>
                        <a:pt x="95" y="23"/>
                      </a:cubicBezTo>
                      <a:cubicBezTo>
                        <a:pt x="95" y="23"/>
                        <a:pt x="94" y="23"/>
                        <a:pt x="94" y="22"/>
                      </a:cubicBezTo>
                      <a:moveTo>
                        <a:pt x="85" y="22"/>
                      </a:moveTo>
                      <a:cubicBezTo>
                        <a:pt x="84" y="24"/>
                        <a:pt x="83" y="26"/>
                        <a:pt x="82" y="28"/>
                      </a:cubicBezTo>
                      <a:cubicBezTo>
                        <a:pt x="83" y="29"/>
                        <a:pt x="84" y="29"/>
                        <a:pt x="85" y="30"/>
                      </a:cubicBezTo>
                      <a:cubicBezTo>
                        <a:pt x="86" y="28"/>
                        <a:pt x="87" y="26"/>
                        <a:pt x="88" y="24"/>
                      </a:cubicBezTo>
                      <a:cubicBezTo>
                        <a:pt x="87" y="23"/>
                        <a:pt x="86" y="23"/>
                        <a:pt x="85" y="22"/>
                      </a:cubicBezTo>
                      <a:moveTo>
                        <a:pt x="92" y="22"/>
                      </a:moveTo>
                      <a:cubicBezTo>
                        <a:pt x="92" y="22"/>
                        <a:pt x="92" y="22"/>
                        <a:pt x="92" y="22"/>
                      </a:cubicBezTo>
                      <a:cubicBezTo>
                        <a:pt x="92" y="23"/>
                        <a:pt x="93" y="23"/>
                        <a:pt x="93" y="23"/>
                      </a:cubicBezTo>
                      <a:cubicBezTo>
                        <a:pt x="94" y="23"/>
                        <a:pt x="94" y="23"/>
                        <a:pt x="94" y="23"/>
                      </a:cubicBezTo>
                      <a:cubicBezTo>
                        <a:pt x="93" y="23"/>
                        <a:pt x="93" y="22"/>
                        <a:pt x="92" y="22"/>
                      </a:cubicBezTo>
                      <a:moveTo>
                        <a:pt x="86" y="22"/>
                      </a:moveTo>
                      <a:cubicBezTo>
                        <a:pt x="86" y="22"/>
                        <a:pt x="86" y="22"/>
                        <a:pt x="86" y="22"/>
                      </a:cubicBezTo>
                      <a:cubicBezTo>
                        <a:pt x="86" y="22"/>
                        <a:pt x="86" y="22"/>
                        <a:pt x="86" y="22"/>
                      </a:cubicBezTo>
                      <a:cubicBezTo>
                        <a:pt x="87" y="23"/>
                        <a:pt x="87" y="23"/>
                        <a:pt x="88" y="23"/>
                      </a:cubicBezTo>
                      <a:cubicBezTo>
                        <a:pt x="88" y="23"/>
                        <a:pt x="88" y="23"/>
                        <a:pt x="88" y="23"/>
                      </a:cubicBezTo>
                      <a:cubicBezTo>
                        <a:pt x="87" y="23"/>
                        <a:pt x="87" y="22"/>
                        <a:pt x="86" y="22"/>
                      </a:cubicBezTo>
                      <a:moveTo>
                        <a:pt x="92" y="21"/>
                      </a:moveTo>
                      <a:cubicBezTo>
                        <a:pt x="92" y="22"/>
                        <a:pt x="92" y="22"/>
                        <a:pt x="92" y="22"/>
                      </a:cubicBezTo>
                      <a:cubicBezTo>
                        <a:pt x="94" y="23"/>
                        <a:pt x="94" y="23"/>
                        <a:pt x="94" y="23"/>
                      </a:cubicBezTo>
                      <a:cubicBezTo>
                        <a:pt x="94" y="23"/>
                        <a:pt x="94" y="23"/>
                        <a:pt x="94" y="22"/>
                      </a:cubicBezTo>
                      <a:cubicBezTo>
                        <a:pt x="94" y="22"/>
                        <a:pt x="93" y="22"/>
                        <a:pt x="92" y="21"/>
                      </a:cubicBezTo>
                      <a:moveTo>
                        <a:pt x="87" y="20"/>
                      </a:moveTo>
                      <a:cubicBezTo>
                        <a:pt x="86" y="20"/>
                        <a:pt x="86" y="21"/>
                        <a:pt x="86" y="22"/>
                      </a:cubicBezTo>
                      <a:cubicBezTo>
                        <a:pt x="87" y="22"/>
                        <a:pt x="87" y="23"/>
                        <a:pt x="88" y="23"/>
                      </a:cubicBezTo>
                      <a:cubicBezTo>
                        <a:pt x="89" y="22"/>
                        <a:pt x="89" y="22"/>
                        <a:pt x="89" y="21"/>
                      </a:cubicBezTo>
                      <a:cubicBezTo>
                        <a:pt x="88" y="21"/>
                        <a:pt x="88" y="20"/>
                        <a:pt x="87" y="20"/>
                      </a:cubicBezTo>
                      <a:moveTo>
                        <a:pt x="87" y="19"/>
                      </a:moveTo>
                      <a:cubicBezTo>
                        <a:pt x="87" y="19"/>
                        <a:pt x="87" y="19"/>
                        <a:pt x="87" y="19"/>
                      </a:cubicBezTo>
                      <a:cubicBezTo>
                        <a:pt x="88" y="20"/>
                        <a:pt x="89" y="20"/>
                        <a:pt x="89" y="21"/>
                      </a:cubicBezTo>
                      <a:cubicBezTo>
                        <a:pt x="90" y="21"/>
                        <a:pt x="90" y="21"/>
                        <a:pt x="90" y="20"/>
                      </a:cubicBezTo>
                      <a:cubicBezTo>
                        <a:pt x="89" y="20"/>
                        <a:pt x="88" y="19"/>
                        <a:pt x="87" y="19"/>
                      </a:cubicBezTo>
                      <a:moveTo>
                        <a:pt x="87" y="18"/>
                      </a:moveTo>
                      <a:cubicBezTo>
                        <a:pt x="87" y="19"/>
                        <a:pt x="87" y="19"/>
                        <a:pt x="87" y="19"/>
                      </a:cubicBezTo>
                      <a:cubicBezTo>
                        <a:pt x="90" y="20"/>
                        <a:pt x="90" y="20"/>
                        <a:pt x="90" y="20"/>
                      </a:cubicBezTo>
                      <a:cubicBezTo>
                        <a:pt x="90" y="20"/>
                        <a:pt x="90" y="20"/>
                        <a:pt x="90" y="20"/>
                      </a:cubicBezTo>
                      <a:cubicBezTo>
                        <a:pt x="89" y="19"/>
                        <a:pt x="88" y="19"/>
                        <a:pt x="87" y="18"/>
                      </a:cubicBezTo>
                      <a:moveTo>
                        <a:pt x="99" y="15"/>
                      </a:moveTo>
                      <a:cubicBezTo>
                        <a:pt x="97" y="17"/>
                        <a:pt x="96" y="19"/>
                        <a:pt x="95" y="22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97" y="20"/>
                        <a:pt x="98" y="18"/>
                        <a:pt x="100" y="15"/>
                      </a:cubicBezTo>
                      <a:cubicBezTo>
                        <a:pt x="99" y="15"/>
                        <a:pt x="99" y="15"/>
                        <a:pt x="99" y="15"/>
                      </a:cubicBezTo>
                      <a:moveTo>
                        <a:pt x="97" y="14"/>
                      </a:moveTo>
                      <a:cubicBezTo>
                        <a:pt x="93" y="21"/>
                        <a:pt x="93" y="21"/>
                        <a:pt x="93" y="21"/>
                      </a:cubicBezTo>
                      <a:cubicBezTo>
                        <a:pt x="93" y="21"/>
                        <a:pt x="94" y="21"/>
                        <a:pt x="94" y="22"/>
                      </a:cubicBezTo>
                      <a:cubicBezTo>
                        <a:pt x="96" y="19"/>
                        <a:pt x="97" y="17"/>
                        <a:pt x="99" y="15"/>
                      </a:cubicBezTo>
                      <a:cubicBezTo>
                        <a:pt x="97" y="14"/>
                        <a:pt x="97" y="14"/>
                        <a:pt x="97" y="14"/>
                      </a:cubicBezTo>
                      <a:moveTo>
                        <a:pt x="100" y="13"/>
                      </a:moveTo>
                      <a:cubicBezTo>
                        <a:pt x="99" y="14"/>
                        <a:pt x="99" y="14"/>
                        <a:pt x="99" y="15"/>
                      </a:cubicBezTo>
                      <a:cubicBezTo>
                        <a:pt x="99" y="15"/>
                        <a:pt x="99" y="15"/>
                        <a:pt x="100" y="15"/>
                      </a:cubicBezTo>
                      <a:cubicBezTo>
                        <a:pt x="100" y="15"/>
                        <a:pt x="100" y="14"/>
                        <a:pt x="101" y="14"/>
                      </a:cubicBezTo>
                      <a:cubicBezTo>
                        <a:pt x="100" y="13"/>
                        <a:pt x="100" y="13"/>
                        <a:pt x="100" y="13"/>
                      </a:cubicBezTo>
                      <a:moveTo>
                        <a:pt x="98" y="12"/>
                      </a:moveTo>
                      <a:cubicBezTo>
                        <a:pt x="97" y="14"/>
                        <a:pt x="97" y="14"/>
                        <a:pt x="97" y="14"/>
                      </a:cubicBezTo>
                      <a:cubicBezTo>
                        <a:pt x="98" y="14"/>
                        <a:pt x="98" y="14"/>
                        <a:pt x="99" y="15"/>
                      </a:cubicBezTo>
                      <a:cubicBezTo>
                        <a:pt x="99" y="14"/>
                        <a:pt x="99" y="14"/>
                        <a:pt x="100" y="13"/>
                      </a:cubicBezTo>
                      <a:cubicBezTo>
                        <a:pt x="99" y="13"/>
                        <a:pt x="99" y="12"/>
                        <a:pt x="98" y="12"/>
                      </a:cubicBezTo>
                      <a:moveTo>
                        <a:pt x="92" y="11"/>
                      </a:moveTo>
                      <a:cubicBezTo>
                        <a:pt x="90" y="13"/>
                        <a:pt x="89" y="15"/>
                        <a:pt x="88" y="18"/>
                      </a:cubicBezTo>
                      <a:cubicBezTo>
                        <a:pt x="89" y="18"/>
                        <a:pt x="90" y="19"/>
                        <a:pt x="90" y="19"/>
                      </a:cubicBezTo>
                      <a:cubicBezTo>
                        <a:pt x="92" y="17"/>
                        <a:pt x="93" y="14"/>
                        <a:pt x="94" y="12"/>
                      </a:cubicBezTo>
                      <a:cubicBezTo>
                        <a:pt x="93" y="12"/>
                        <a:pt x="93" y="12"/>
                        <a:pt x="93" y="12"/>
                      </a:cubicBezTo>
                      <a:cubicBezTo>
                        <a:pt x="93" y="11"/>
                        <a:pt x="92" y="11"/>
                        <a:pt x="92" y="11"/>
                      </a:cubicBezTo>
                      <a:moveTo>
                        <a:pt x="93" y="9"/>
                      </a:moveTo>
                      <a:cubicBezTo>
                        <a:pt x="92" y="9"/>
                        <a:pt x="92" y="10"/>
                        <a:pt x="92" y="10"/>
                      </a:cubicBezTo>
                      <a:cubicBezTo>
                        <a:pt x="93" y="11"/>
                        <a:pt x="94" y="11"/>
                        <a:pt x="94" y="12"/>
                      </a:cubicBezTo>
                      <a:cubicBezTo>
                        <a:pt x="95" y="11"/>
                        <a:pt x="95" y="11"/>
                        <a:pt x="95" y="11"/>
                      </a:cubicBezTo>
                      <a:cubicBezTo>
                        <a:pt x="95" y="10"/>
                        <a:pt x="94" y="10"/>
                        <a:pt x="94" y="10"/>
                      </a:cubicBezTo>
                      <a:cubicBezTo>
                        <a:pt x="94" y="10"/>
                        <a:pt x="93" y="9"/>
                        <a:pt x="93" y="9"/>
                      </a:cubicBezTo>
                      <a:moveTo>
                        <a:pt x="105" y="4"/>
                      </a:moveTo>
                      <a:cubicBezTo>
                        <a:pt x="103" y="7"/>
                        <a:pt x="102" y="10"/>
                        <a:pt x="100" y="13"/>
                      </a:cubicBezTo>
                      <a:cubicBezTo>
                        <a:pt x="100" y="13"/>
                        <a:pt x="100" y="13"/>
                        <a:pt x="101" y="14"/>
                      </a:cubicBezTo>
                      <a:cubicBezTo>
                        <a:pt x="102" y="10"/>
                        <a:pt x="104" y="7"/>
                        <a:pt x="106" y="4"/>
                      </a:cubicBezTo>
                      <a:cubicBezTo>
                        <a:pt x="106" y="4"/>
                        <a:pt x="106" y="4"/>
                        <a:pt x="105" y="4"/>
                      </a:cubicBezTo>
                      <a:moveTo>
                        <a:pt x="104" y="3"/>
                      </a:moveTo>
                      <a:cubicBezTo>
                        <a:pt x="98" y="12"/>
                        <a:pt x="98" y="12"/>
                        <a:pt x="98" y="12"/>
                      </a:cubicBezTo>
                      <a:cubicBezTo>
                        <a:pt x="99" y="12"/>
                        <a:pt x="99" y="13"/>
                        <a:pt x="100" y="13"/>
                      </a:cubicBezTo>
                      <a:cubicBezTo>
                        <a:pt x="101" y="10"/>
                        <a:pt x="103" y="7"/>
                        <a:pt x="105" y="4"/>
                      </a:cubicBezTo>
                      <a:cubicBezTo>
                        <a:pt x="105" y="3"/>
                        <a:pt x="104" y="3"/>
                        <a:pt x="104" y="3"/>
                      </a:cubicBezTo>
                      <a:moveTo>
                        <a:pt x="98" y="0"/>
                      </a:moveTo>
                      <a:cubicBezTo>
                        <a:pt x="96" y="2"/>
                        <a:pt x="95" y="4"/>
                        <a:pt x="94" y="7"/>
                      </a:cubicBezTo>
                      <a:cubicBezTo>
                        <a:pt x="93" y="8"/>
                        <a:pt x="93" y="8"/>
                        <a:pt x="93" y="9"/>
                      </a:cubicBezTo>
                      <a:cubicBezTo>
                        <a:pt x="93" y="9"/>
                        <a:pt x="94" y="10"/>
                        <a:pt x="94" y="10"/>
                      </a:cubicBezTo>
                      <a:cubicBezTo>
                        <a:pt x="94" y="10"/>
                        <a:pt x="95" y="10"/>
                        <a:pt x="95" y="11"/>
                      </a:cubicBezTo>
                      <a:cubicBezTo>
                        <a:pt x="97" y="7"/>
                        <a:pt x="99" y="4"/>
                        <a:pt x="100" y="1"/>
                      </a:cubicBezTo>
                      <a:cubicBezTo>
                        <a:pt x="99" y="0"/>
                        <a:pt x="99" y="0"/>
                        <a:pt x="9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29" name="Freeform 10193"/>
                <p:cNvSpPr>
                  <a:spLocks/>
                </p:cNvSpPr>
                <p:nvPr/>
              </p:nvSpPr>
              <p:spPr bwMode="auto">
                <a:xfrm>
                  <a:off x="-61" y="3663"/>
                  <a:ext cx="5" cy="4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2 w 2"/>
                    <a:gd name="T5" fmla="*/ 2 h 2"/>
                    <a:gd name="T6" fmla="*/ 2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0" name="Freeform 10194"/>
                <p:cNvSpPr>
                  <a:spLocks noEditPoints="1"/>
                </p:cNvSpPr>
                <p:nvPr/>
              </p:nvSpPr>
              <p:spPr bwMode="auto">
                <a:xfrm>
                  <a:off x="-33" y="3637"/>
                  <a:ext cx="5" cy="5"/>
                </a:xfrm>
                <a:custGeom>
                  <a:avLst/>
                  <a:gdLst>
                    <a:gd name="T0" fmla="*/ 0 w 2"/>
                    <a:gd name="T1" fmla="*/ 2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0 w 2"/>
                    <a:gd name="T9" fmla="*/ 2 h 2"/>
                    <a:gd name="T10" fmla="*/ 0 w 2"/>
                    <a:gd name="T11" fmla="*/ 1 h 2"/>
                    <a:gd name="T12" fmla="*/ 0 w 2"/>
                    <a:gd name="T13" fmla="*/ 2 h 2"/>
                    <a:gd name="T14" fmla="*/ 0 w 2"/>
                    <a:gd name="T15" fmla="*/ 2 h 2"/>
                    <a:gd name="T16" fmla="*/ 0 w 2"/>
                    <a:gd name="T17" fmla="*/ 1 h 2"/>
                    <a:gd name="T18" fmla="*/ 1 w 2"/>
                    <a:gd name="T19" fmla="*/ 1 h 2"/>
                    <a:gd name="T20" fmla="*/ 1 w 2"/>
                    <a:gd name="T21" fmla="*/ 1 h 2"/>
                    <a:gd name="T22" fmla="*/ 2 w 2"/>
                    <a:gd name="T23" fmla="*/ 1 h 2"/>
                    <a:gd name="T24" fmla="*/ 2 w 2"/>
                    <a:gd name="T25" fmla="*/ 1 h 2"/>
                    <a:gd name="T26" fmla="*/ 2 w 2"/>
                    <a:gd name="T27" fmla="*/ 1 h 2"/>
                    <a:gd name="T28" fmla="*/ 1 w 2"/>
                    <a:gd name="T29" fmla="*/ 1 h 2"/>
                    <a:gd name="T30" fmla="*/ 0 w 2"/>
                    <a:gd name="T31" fmla="*/ 0 h 2"/>
                    <a:gd name="T32" fmla="*/ 1 w 2"/>
                    <a:gd name="T33" fmla="*/ 1 h 2"/>
                    <a:gd name="T34" fmla="*/ 1 w 2"/>
                    <a:gd name="T35" fmla="*/ 1 h 2"/>
                    <a:gd name="T36" fmla="*/ 0 w 2"/>
                    <a:gd name="T3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1" name="Freeform 10195"/>
                <p:cNvSpPr>
                  <a:spLocks noEditPoints="1"/>
                </p:cNvSpPr>
                <p:nvPr/>
              </p:nvSpPr>
              <p:spPr bwMode="auto">
                <a:xfrm>
                  <a:off x="-28" y="3599"/>
                  <a:ext cx="19" cy="12"/>
                </a:xfrm>
                <a:custGeom>
                  <a:avLst/>
                  <a:gdLst>
                    <a:gd name="T0" fmla="*/ 7 w 8"/>
                    <a:gd name="T1" fmla="*/ 4 h 5"/>
                    <a:gd name="T2" fmla="*/ 6 w 8"/>
                    <a:gd name="T3" fmla="*/ 4 h 5"/>
                    <a:gd name="T4" fmla="*/ 7 w 8"/>
                    <a:gd name="T5" fmla="*/ 5 h 5"/>
                    <a:gd name="T6" fmla="*/ 8 w 8"/>
                    <a:gd name="T7" fmla="*/ 4 h 5"/>
                    <a:gd name="T8" fmla="*/ 7 w 8"/>
                    <a:gd name="T9" fmla="*/ 4 h 5"/>
                    <a:gd name="T10" fmla="*/ 5 w 8"/>
                    <a:gd name="T11" fmla="*/ 3 h 5"/>
                    <a:gd name="T12" fmla="*/ 5 w 8"/>
                    <a:gd name="T13" fmla="*/ 3 h 5"/>
                    <a:gd name="T14" fmla="*/ 6 w 8"/>
                    <a:gd name="T15" fmla="*/ 4 h 5"/>
                    <a:gd name="T16" fmla="*/ 7 w 8"/>
                    <a:gd name="T17" fmla="*/ 4 h 5"/>
                    <a:gd name="T18" fmla="*/ 5 w 8"/>
                    <a:gd name="T19" fmla="*/ 3 h 5"/>
                    <a:gd name="T20" fmla="*/ 1 w 8"/>
                    <a:gd name="T21" fmla="*/ 0 h 5"/>
                    <a:gd name="T22" fmla="*/ 0 w 8"/>
                    <a:gd name="T23" fmla="*/ 1 h 5"/>
                    <a:gd name="T24" fmla="*/ 1 w 8"/>
                    <a:gd name="T25" fmla="*/ 1 h 5"/>
                    <a:gd name="T26" fmla="*/ 3 w 8"/>
                    <a:gd name="T27" fmla="*/ 2 h 5"/>
                    <a:gd name="T28" fmla="*/ 3 w 8"/>
                    <a:gd name="T29" fmla="*/ 2 h 5"/>
                    <a:gd name="T30" fmla="*/ 1 w 8"/>
                    <a:gd name="T3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5">
                      <a:moveTo>
                        <a:pt x="7" y="4"/>
                      </a:move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8" y="4"/>
                        <a:pt x="8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4"/>
                      </a:cubicBezTo>
                      <a:cubicBezTo>
                        <a:pt x="6" y="3"/>
                        <a:pt x="6" y="3"/>
                        <a:pt x="5" y="3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2" name="Freeform 10196"/>
                <p:cNvSpPr>
                  <a:spLocks noEditPoints="1"/>
                </p:cNvSpPr>
                <p:nvPr/>
              </p:nvSpPr>
              <p:spPr bwMode="auto">
                <a:xfrm>
                  <a:off x="-16" y="3578"/>
                  <a:ext cx="19" cy="12"/>
                </a:xfrm>
                <a:custGeom>
                  <a:avLst/>
                  <a:gdLst>
                    <a:gd name="T0" fmla="*/ 7 w 8"/>
                    <a:gd name="T1" fmla="*/ 5 h 5"/>
                    <a:gd name="T2" fmla="*/ 6 w 8"/>
                    <a:gd name="T3" fmla="*/ 5 h 5"/>
                    <a:gd name="T4" fmla="*/ 7 w 8"/>
                    <a:gd name="T5" fmla="*/ 5 h 5"/>
                    <a:gd name="T6" fmla="*/ 7 w 8"/>
                    <a:gd name="T7" fmla="*/ 5 h 5"/>
                    <a:gd name="T8" fmla="*/ 7 w 8"/>
                    <a:gd name="T9" fmla="*/ 5 h 5"/>
                    <a:gd name="T10" fmla="*/ 5 w 8"/>
                    <a:gd name="T11" fmla="*/ 4 h 5"/>
                    <a:gd name="T12" fmla="*/ 5 w 8"/>
                    <a:gd name="T13" fmla="*/ 4 h 5"/>
                    <a:gd name="T14" fmla="*/ 6 w 8"/>
                    <a:gd name="T15" fmla="*/ 5 h 5"/>
                    <a:gd name="T16" fmla="*/ 6 w 8"/>
                    <a:gd name="T17" fmla="*/ 5 h 5"/>
                    <a:gd name="T18" fmla="*/ 5 w 8"/>
                    <a:gd name="T19" fmla="*/ 4 h 5"/>
                    <a:gd name="T20" fmla="*/ 7 w 8"/>
                    <a:gd name="T21" fmla="*/ 4 h 5"/>
                    <a:gd name="T22" fmla="*/ 7 w 8"/>
                    <a:gd name="T23" fmla="*/ 4 h 5"/>
                    <a:gd name="T24" fmla="*/ 8 w 8"/>
                    <a:gd name="T25" fmla="*/ 4 h 5"/>
                    <a:gd name="T26" fmla="*/ 8 w 8"/>
                    <a:gd name="T27" fmla="*/ 4 h 5"/>
                    <a:gd name="T28" fmla="*/ 7 w 8"/>
                    <a:gd name="T29" fmla="*/ 4 h 5"/>
                    <a:gd name="T30" fmla="*/ 6 w 8"/>
                    <a:gd name="T31" fmla="*/ 3 h 5"/>
                    <a:gd name="T32" fmla="*/ 5 w 8"/>
                    <a:gd name="T33" fmla="*/ 3 h 5"/>
                    <a:gd name="T34" fmla="*/ 7 w 8"/>
                    <a:gd name="T35" fmla="*/ 4 h 5"/>
                    <a:gd name="T36" fmla="*/ 7 w 8"/>
                    <a:gd name="T37" fmla="*/ 4 h 5"/>
                    <a:gd name="T38" fmla="*/ 6 w 8"/>
                    <a:gd name="T39" fmla="*/ 3 h 5"/>
                    <a:gd name="T40" fmla="*/ 0 w 8"/>
                    <a:gd name="T41" fmla="*/ 1 h 5"/>
                    <a:gd name="T42" fmla="*/ 0 w 8"/>
                    <a:gd name="T43" fmla="*/ 2 h 5"/>
                    <a:gd name="T44" fmla="*/ 3 w 8"/>
                    <a:gd name="T45" fmla="*/ 3 h 5"/>
                    <a:gd name="T46" fmla="*/ 3 w 8"/>
                    <a:gd name="T47" fmla="*/ 3 h 5"/>
                    <a:gd name="T48" fmla="*/ 0 w 8"/>
                    <a:gd name="T49" fmla="*/ 1 h 5"/>
                    <a:gd name="T50" fmla="*/ 1 w 8"/>
                    <a:gd name="T51" fmla="*/ 0 h 5"/>
                    <a:gd name="T52" fmla="*/ 1 w 8"/>
                    <a:gd name="T53" fmla="*/ 0 h 5"/>
                    <a:gd name="T54" fmla="*/ 3 w 8"/>
                    <a:gd name="T55" fmla="*/ 2 h 5"/>
                    <a:gd name="T56" fmla="*/ 3 w 8"/>
                    <a:gd name="T57" fmla="*/ 1 h 5"/>
                    <a:gd name="T58" fmla="*/ 1 w 8"/>
                    <a:gd name="T5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8" h="5">
                      <a:moveTo>
                        <a:pt x="7" y="5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moveTo>
                        <a:pt x="5" y="4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4"/>
                        <a:pt x="5" y="4"/>
                        <a:pt x="5" y="4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4"/>
                      </a:cubicBezTo>
                      <a:moveTo>
                        <a:pt x="6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6" y="3"/>
                        <a:pt x="6" y="3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3" y="1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3" name="Freeform 10197"/>
                <p:cNvSpPr>
                  <a:spLocks/>
                </p:cNvSpPr>
                <p:nvPr/>
              </p:nvSpPr>
              <p:spPr bwMode="auto">
                <a:xfrm>
                  <a:off x="-9" y="3568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4" name="Freeform 10198"/>
                <p:cNvSpPr>
                  <a:spLocks noEditPoints="1"/>
                </p:cNvSpPr>
                <p:nvPr/>
              </p:nvSpPr>
              <p:spPr bwMode="auto">
                <a:xfrm>
                  <a:off x="-16" y="3575"/>
                  <a:ext cx="21" cy="17"/>
                </a:xfrm>
                <a:custGeom>
                  <a:avLst/>
                  <a:gdLst>
                    <a:gd name="T0" fmla="*/ 6 w 9"/>
                    <a:gd name="T1" fmla="*/ 7 h 7"/>
                    <a:gd name="T2" fmla="*/ 6 w 9"/>
                    <a:gd name="T3" fmla="*/ 7 h 7"/>
                    <a:gd name="T4" fmla="*/ 7 w 9"/>
                    <a:gd name="T5" fmla="*/ 7 h 7"/>
                    <a:gd name="T6" fmla="*/ 7 w 9"/>
                    <a:gd name="T7" fmla="*/ 7 h 7"/>
                    <a:gd name="T8" fmla="*/ 6 w 9"/>
                    <a:gd name="T9" fmla="*/ 7 h 7"/>
                    <a:gd name="T10" fmla="*/ 4 w 9"/>
                    <a:gd name="T11" fmla="*/ 6 h 7"/>
                    <a:gd name="T12" fmla="*/ 4 w 9"/>
                    <a:gd name="T13" fmla="*/ 6 h 7"/>
                    <a:gd name="T14" fmla="*/ 6 w 9"/>
                    <a:gd name="T15" fmla="*/ 7 h 7"/>
                    <a:gd name="T16" fmla="*/ 6 w 9"/>
                    <a:gd name="T17" fmla="*/ 7 h 7"/>
                    <a:gd name="T18" fmla="*/ 4 w 9"/>
                    <a:gd name="T19" fmla="*/ 6 h 7"/>
                    <a:gd name="T20" fmla="*/ 8 w 9"/>
                    <a:gd name="T21" fmla="*/ 4 h 7"/>
                    <a:gd name="T22" fmla="*/ 7 w 9"/>
                    <a:gd name="T23" fmla="*/ 4 h 7"/>
                    <a:gd name="T24" fmla="*/ 8 w 9"/>
                    <a:gd name="T25" fmla="*/ 5 h 7"/>
                    <a:gd name="T26" fmla="*/ 8 w 9"/>
                    <a:gd name="T27" fmla="*/ 5 h 7"/>
                    <a:gd name="T28" fmla="*/ 8 w 9"/>
                    <a:gd name="T29" fmla="*/ 4 h 7"/>
                    <a:gd name="T30" fmla="*/ 8 w 9"/>
                    <a:gd name="T31" fmla="*/ 4 h 7"/>
                    <a:gd name="T32" fmla="*/ 8 w 9"/>
                    <a:gd name="T33" fmla="*/ 4 h 7"/>
                    <a:gd name="T34" fmla="*/ 8 w 9"/>
                    <a:gd name="T35" fmla="*/ 5 h 7"/>
                    <a:gd name="T36" fmla="*/ 9 w 9"/>
                    <a:gd name="T37" fmla="*/ 4 h 7"/>
                    <a:gd name="T38" fmla="*/ 8 w 9"/>
                    <a:gd name="T39" fmla="*/ 4 h 7"/>
                    <a:gd name="T40" fmla="*/ 0 w 9"/>
                    <a:gd name="T41" fmla="*/ 3 h 7"/>
                    <a:gd name="T42" fmla="*/ 0 w 9"/>
                    <a:gd name="T43" fmla="*/ 3 h 7"/>
                    <a:gd name="T44" fmla="*/ 2 w 9"/>
                    <a:gd name="T45" fmla="*/ 5 h 7"/>
                    <a:gd name="T46" fmla="*/ 2 w 9"/>
                    <a:gd name="T47" fmla="*/ 5 h 7"/>
                    <a:gd name="T48" fmla="*/ 0 w 9"/>
                    <a:gd name="T49" fmla="*/ 3 h 7"/>
                    <a:gd name="T50" fmla="*/ 6 w 9"/>
                    <a:gd name="T51" fmla="*/ 3 h 7"/>
                    <a:gd name="T52" fmla="*/ 6 w 9"/>
                    <a:gd name="T53" fmla="*/ 3 h 7"/>
                    <a:gd name="T54" fmla="*/ 7 w 9"/>
                    <a:gd name="T55" fmla="*/ 4 h 7"/>
                    <a:gd name="T56" fmla="*/ 7 w 9"/>
                    <a:gd name="T57" fmla="*/ 4 h 7"/>
                    <a:gd name="T58" fmla="*/ 6 w 9"/>
                    <a:gd name="T59" fmla="*/ 3 h 7"/>
                    <a:gd name="T60" fmla="*/ 6 w 9"/>
                    <a:gd name="T61" fmla="*/ 3 h 7"/>
                    <a:gd name="T62" fmla="*/ 6 w 9"/>
                    <a:gd name="T63" fmla="*/ 3 h 7"/>
                    <a:gd name="T64" fmla="*/ 7 w 9"/>
                    <a:gd name="T65" fmla="*/ 4 h 7"/>
                    <a:gd name="T66" fmla="*/ 8 w 9"/>
                    <a:gd name="T67" fmla="*/ 4 h 7"/>
                    <a:gd name="T68" fmla="*/ 8 w 9"/>
                    <a:gd name="T69" fmla="*/ 4 h 7"/>
                    <a:gd name="T70" fmla="*/ 6 w 9"/>
                    <a:gd name="T71" fmla="*/ 3 h 7"/>
                    <a:gd name="T72" fmla="*/ 1 w 9"/>
                    <a:gd name="T73" fmla="*/ 0 h 7"/>
                    <a:gd name="T74" fmla="*/ 1 w 9"/>
                    <a:gd name="T75" fmla="*/ 0 h 7"/>
                    <a:gd name="T76" fmla="*/ 4 w 9"/>
                    <a:gd name="T77" fmla="*/ 2 h 7"/>
                    <a:gd name="T78" fmla="*/ 4 w 9"/>
                    <a:gd name="T79" fmla="*/ 2 h 7"/>
                    <a:gd name="T80" fmla="*/ 1 w 9"/>
                    <a:gd name="T81" fmla="*/ 0 h 7"/>
                    <a:gd name="T82" fmla="*/ 2 w 9"/>
                    <a:gd name="T83" fmla="*/ 0 h 7"/>
                    <a:gd name="T84" fmla="*/ 1 w 9"/>
                    <a:gd name="T85" fmla="*/ 0 h 7"/>
                    <a:gd name="T86" fmla="*/ 4 w 9"/>
                    <a:gd name="T87" fmla="*/ 2 h 7"/>
                    <a:gd name="T88" fmla="*/ 4 w 9"/>
                    <a:gd name="T89" fmla="*/ 1 h 7"/>
                    <a:gd name="T90" fmla="*/ 2 w 9"/>
                    <a:gd name="T9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9" h="7">
                      <a:moveTo>
                        <a:pt x="6" y="7"/>
                      </a:move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6" y="7"/>
                        <a:pt x="6" y="7"/>
                      </a:cubicBezTo>
                      <a:moveTo>
                        <a:pt x="4" y="6"/>
                      </a:move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6"/>
                        <a:pt x="5" y="6"/>
                        <a:pt x="4" y="6"/>
                      </a:cubicBezTo>
                      <a:moveTo>
                        <a:pt x="8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5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1" y="4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4"/>
                        <a:pt x="1" y="4"/>
                        <a:pt x="0" y="3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3"/>
                        <a:pt x="6" y="3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7" y="4"/>
                        <a:pt x="7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3"/>
                        <a:pt x="7" y="3"/>
                        <a:pt x="6" y="3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3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2" y="0"/>
                        <a:pt x="3" y="1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5" name="Freeform 10199"/>
                <p:cNvSpPr>
                  <a:spLocks noEditPoints="1"/>
                </p:cNvSpPr>
                <p:nvPr/>
              </p:nvSpPr>
              <p:spPr bwMode="auto">
                <a:xfrm>
                  <a:off x="-2" y="3547"/>
                  <a:ext cx="21" cy="19"/>
                </a:xfrm>
                <a:custGeom>
                  <a:avLst/>
                  <a:gdLst>
                    <a:gd name="T0" fmla="*/ 7 w 9"/>
                    <a:gd name="T1" fmla="*/ 7 h 8"/>
                    <a:gd name="T2" fmla="*/ 7 w 9"/>
                    <a:gd name="T3" fmla="*/ 7 h 8"/>
                    <a:gd name="T4" fmla="*/ 8 w 9"/>
                    <a:gd name="T5" fmla="*/ 8 h 8"/>
                    <a:gd name="T6" fmla="*/ 8 w 9"/>
                    <a:gd name="T7" fmla="*/ 7 h 8"/>
                    <a:gd name="T8" fmla="*/ 7 w 9"/>
                    <a:gd name="T9" fmla="*/ 7 h 8"/>
                    <a:gd name="T10" fmla="*/ 7 w 9"/>
                    <a:gd name="T11" fmla="*/ 6 h 8"/>
                    <a:gd name="T12" fmla="*/ 7 w 9"/>
                    <a:gd name="T13" fmla="*/ 7 h 8"/>
                    <a:gd name="T14" fmla="*/ 8 w 9"/>
                    <a:gd name="T15" fmla="*/ 7 h 8"/>
                    <a:gd name="T16" fmla="*/ 8 w 9"/>
                    <a:gd name="T17" fmla="*/ 7 h 8"/>
                    <a:gd name="T18" fmla="*/ 7 w 9"/>
                    <a:gd name="T19" fmla="*/ 6 h 8"/>
                    <a:gd name="T20" fmla="*/ 5 w 9"/>
                    <a:gd name="T21" fmla="*/ 6 h 8"/>
                    <a:gd name="T22" fmla="*/ 5 w 9"/>
                    <a:gd name="T23" fmla="*/ 6 h 8"/>
                    <a:gd name="T24" fmla="*/ 7 w 9"/>
                    <a:gd name="T25" fmla="*/ 7 h 8"/>
                    <a:gd name="T26" fmla="*/ 7 w 9"/>
                    <a:gd name="T27" fmla="*/ 7 h 8"/>
                    <a:gd name="T28" fmla="*/ 5 w 9"/>
                    <a:gd name="T29" fmla="*/ 6 h 8"/>
                    <a:gd name="T30" fmla="*/ 6 w 9"/>
                    <a:gd name="T31" fmla="*/ 5 h 8"/>
                    <a:gd name="T32" fmla="*/ 6 w 9"/>
                    <a:gd name="T33" fmla="*/ 6 h 8"/>
                    <a:gd name="T34" fmla="*/ 7 w 9"/>
                    <a:gd name="T35" fmla="*/ 6 h 8"/>
                    <a:gd name="T36" fmla="*/ 7 w 9"/>
                    <a:gd name="T37" fmla="*/ 6 h 8"/>
                    <a:gd name="T38" fmla="*/ 6 w 9"/>
                    <a:gd name="T39" fmla="*/ 5 h 8"/>
                    <a:gd name="T40" fmla="*/ 8 w 9"/>
                    <a:gd name="T41" fmla="*/ 4 h 8"/>
                    <a:gd name="T42" fmla="*/ 8 w 9"/>
                    <a:gd name="T43" fmla="*/ 5 h 8"/>
                    <a:gd name="T44" fmla="*/ 9 w 9"/>
                    <a:gd name="T45" fmla="*/ 5 h 8"/>
                    <a:gd name="T46" fmla="*/ 9 w 9"/>
                    <a:gd name="T47" fmla="*/ 5 h 8"/>
                    <a:gd name="T48" fmla="*/ 8 w 9"/>
                    <a:gd name="T49" fmla="*/ 4 h 8"/>
                    <a:gd name="T50" fmla="*/ 7 w 9"/>
                    <a:gd name="T51" fmla="*/ 3 h 8"/>
                    <a:gd name="T52" fmla="*/ 7 w 9"/>
                    <a:gd name="T53" fmla="*/ 4 h 8"/>
                    <a:gd name="T54" fmla="*/ 8 w 9"/>
                    <a:gd name="T55" fmla="*/ 5 h 8"/>
                    <a:gd name="T56" fmla="*/ 8 w 9"/>
                    <a:gd name="T57" fmla="*/ 4 h 8"/>
                    <a:gd name="T58" fmla="*/ 7 w 9"/>
                    <a:gd name="T59" fmla="*/ 3 h 8"/>
                    <a:gd name="T60" fmla="*/ 1 w 9"/>
                    <a:gd name="T61" fmla="*/ 3 h 8"/>
                    <a:gd name="T62" fmla="*/ 0 w 9"/>
                    <a:gd name="T63" fmla="*/ 3 h 8"/>
                    <a:gd name="T64" fmla="*/ 3 w 9"/>
                    <a:gd name="T65" fmla="*/ 5 h 8"/>
                    <a:gd name="T66" fmla="*/ 3 w 9"/>
                    <a:gd name="T67" fmla="*/ 4 h 8"/>
                    <a:gd name="T68" fmla="*/ 1 w 9"/>
                    <a:gd name="T69" fmla="*/ 3 h 8"/>
                    <a:gd name="T70" fmla="*/ 1 w 9"/>
                    <a:gd name="T71" fmla="*/ 3 h 8"/>
                    <a:gd name="T72" fmla="*/ 1 w 9"/>
                    <a:gd name="T73" fmla="*/ 3 h 8"/>
                    <a:gd name="T74" fmla="*/ 1 w 9"/>
                    <a:gd name="T75" fmla="*/ 3 h 8"/>
                    <a:gd name="T76" fmla="*/ 3 w 9"/>
                    <a:gd name="T77" fmla="*/ 4 h 8"/>
                    <a:gd name="T78" fmla="*/ 3 w 9"/>
                    <a:gd name="T79" fmla="*/ 4 h 8"/>
                    <a:gd name="T80" fmla="*/ 1 w 9"/>
                    <a:gd name="T81" fmla="*/ 3 h 8"/>
                    <a:gd name="T82" fmla="*/ 2 w 9"/>
                    <a:gd name="T83" fmla="*/ 0 h 8"/>
                    <a:gd name="T84" fmla="*/ 2 w 9"/>
                    <a:gd name="T85" fmla="*/ 1 h 8"/>
                    <a:gd name="T86" fmla="*/ 4 w 9"/>
                    <a:gd name="T87" fmla="*/ 2 h 8"/>
                    <a:gd name="T88" fmla="*/ 4 w 9"/>
                    <a:gd name="T89" fmla="*/ 2 h 8"/>
                    <a:gd name="T90" fmla="*/ 2 w 9"/>
                    <a:gd name="T9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9" h="8">
                      <a:moveTo>
                        <a:pt x="7" y="7"/>
                      </a:move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8" y="8"/>
                      </a:cubicBezTo>
                      <a:cubicBezTo>
                        <a:pt x="8" y="8"/>
                        <a:pt x="8" y="7"/>
                        <a:pt x="8" y="7"/>
                      </a:cubicBezTo>
                      <a:cubicBezTo>
                        <a:pt x="8" y="7"/>
                        <a:pt x="7" y="7"/>
                        <a:pt x="7" y="7"/>
                      </a:cubicBezTo>
                      <a:moveTo>
                        <a:pt x="7" y="6"/>
                      </a:moveTo>
                      <a:cubicBezTo>
                        <a:pt x="7" y="6"/>
                        <a:pt x="7" y="6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7"/>
                        <a:pt x="8" y="7"/>
                        <a:pt x="7" y="6"/>
                      </a:cubicBezTo>
                      <a:moveTo>
                        <a:pt x="5" y="6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6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6"/>
                        <a:pt x="6" y="6"/>
                        <a:pt x="5" y="6"/>
                      </a:cubicBezTo>
                      <a:moveTo>
                        <a:pt x="6" y="5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6" y="6"/>
                        <a:pt x="6" y="5"/>
                      </a:cubicBezTo>
                      <a:moveTo>
                        <a:pt x="8" y="4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8" y="4"/>
                      </a:cubicBezTo>
                      <a:moveTo>
                        <a:pt x="7" y="3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8" y="4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7" y="4"/>
                        <a:pt x="7" y="3"/>
                      </a:cubicBezTo>
                      <a:moveTo>
                        <a:pt x="1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3" y="5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2" y="3"/>
                        <a:pt x="1" y="3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6" name="Freeform 10200"/>
                <p:cNvSpPr>
                  <a:spLocks noEditPoints="1"/>
                </p:cNvSpPr>
                <p:nvPr/>
              </p:nvSpPr>
              <p:spPr bwMode="auto">
                <a:xfrm>
                  <a:off x="3" y="3545"/>
                  <a:ext cx="19" cy="23"/>
                </a:xfrm>
                <a:custGeom>
                  <a:avLst/>
                  <a:gdLst>
                    <a:gd name="T0" fmla="*/ 4 w 8"/>
                    <a:gd name="T1" fmla="*/ 9 h 10"/>
                    <a:gd name="T2" fmla="*/ 4 w 8"/>
                    <a:gd name="T3" fmla="*/ 9 h 10"/>
                    <a:gd name="T4" fmla="*/ 5 w 8"/>
                    <a:gd name="T5" fmla="*/ 10 h 10"/>
                    <a:gd name="T6" fmla="*/ 5 w 8"/>
                    <a:gd name="T7" fmla="*/ 9 h 10"/>
                    <a:gd name="T8" fmla="*/ 4 w 8"/>
                    <a:gd name="T9" fmla="*/ 9 h 10"/>
                    <a:gd name="T10" fmla="*/ 3 w 8"/>
                    <a:gd name="T11" fmla="*/ 8 h 10"/>
                    <a:gd name="T12" fmla="*/ 3 w 8"/>
                    <a:gd name="T13" fmla="*/ 8 h 10"/>
                    <a:gd name="T14" fmla="*/ 4 w 8"/>
                    <a:gd name="T15" fmla="*/ 9 h 10"/>
                    <a:gd name="T16" fmla="*/ 4 w 8"/>
                    <a:gd name="T17" fmla="*/ 9 h 10"/>
                    <a:gd name="T18" fmla="*/ 3 w 8"/>
                    <a:gd name="T19" fmla="*/ 8 h 10"/>
                    <a:gd name="T20" fmla="*/ 7 w 8"/>
                    <a:gd name="T21" fmla="*/ 5 h 10"/>
                    <a:gd name="T22" fmla="*/ 7 w 8"/>
                    <a:gd name="T23" fmla="*/ 5 h 10"/>
                    <a:gd name="T24" fmla="*/ 8 w 8"/>
                    <a:gd name="T25" fmla="*/ 5 h 10"/>
                    <a:gd name="T26" fmla="*/ 8 w 8"/>
                    <a:gd name="T27" fmla="*/ 5 h 10"/>
                    <a:gd name="T28" fmla="*/ 7 w 8"/>
                    <a:gd name="T29" fmla="*/ 5 h 10"/>
                    <a:gd name="T30" fmla="*/ 5 w 8"/>
                    <a:gd name="T31" fmla="*/ 4 h 10"/>
                    <a:gd name="T32" fmla="*/ 5 w 8"/>
                    <a:gd name="T33" fmla="*/ 4 h 10"/>
                    <a:gd name="T34" fmla="*/ 7 w 8"/>
                    <a:gd name="T35" fmla="*/ 5 h 10"/>
                    <a:gd name="T36" fmla="*/ 7 w 8"/>
                    <a:gd name="T37" fmla="*/ 5 h 10"/>
                    <a:gd name="T38" fmla="*/ 5 w 8"/>
                    <a:gd name="T39" fmla="*/ 4 h 10"/>
                    <a:gd name="T40" fmla="*/ 8 w 8"/>
                    <a:gd name="T41" fmla="*/ 4 h 10"/>
                    <a:gd name="T42" fmla="*/ 7 w 8"/>
                    <a:gd name="T43" fmla="*/ 4 h 10"/>
                    <a:gd name="T44" fmla="*/ 8 w 8"/>
                    <a:gd name="T45" fmla="*/ 5 h 10"/>
                    <a:gd name="T46" fmla="*/ 8 w 8"/>
                    <a:gd name="T47" fmla="*/ 4 h 10"/>
                    <a:gd name="T48" fmla="*/ 8 w 8"/>
                    <a:gd name="T49" fmla="*/ 4 h 10"/>
                    <a:gd name="T50" fmla="*/ 6 w 8"/>
                    <a:gd name="T51" fmla="*/ 3 h 10"/>
                    <a:gd name="T52" fmla="*/ 5 w 8"/>
                    <a:gd name="T53" fmla="*/ 3 h 10"/>
                    <a:gd name="T54" fmla="*/ 7 w 8"/>
                    <a:gd name="T55" fmla="*/ 4 h 10"/>
                    <a:gd name="T56" fmla="*/ 7 w 8"/>
                    <a:gd name="T57" fmla="*/ 4 h 10"/>
                    <a:gd name="T58" fmla="*/ 6 w 8"/>
                    <a:gd name="T59" fmla="*/ 3 h 10"/>
                    <a:gd name="T60" fmla="*/ 0 w 8"/>
                    <a:gd name="T61" fmla="*/ 1 h 10"/>
                    <a:gd name="T62" fmla="*/ 0 w 8"/>
                    <a:gd name="T63" fmla="*/ 1 h 10"/>
                    <a:gd name="T64" fmla="*/ 3 w 8"/>
                    <a:gd name="T65" fmla="*/ 2 h 10"/>
                    <a:gd name="T66" fmla="*/ 3 w 8"/>
                    <a:gd name="T67" fmla="*/ 2 h 10"/>
                    <a:gd name="T68" fmla="*/ 0 w 8"/>
                    <a:gd name="T69" fmla="*/ 1 h 10"/>
                    <a:gd name="T70" fmla="*/ 1 w 8"/>
                    <a:gd name="T71" fmla="*/ 0 h 10"/>
                    <a:gd name="T72" fmla="*/ 0 w 8"/>
                    <a:gd name="T73" fmla="*/ 0 h 10"/>
                    <a:gd name="T74" fmla="*/ 3 w 8"/>
                    <a:gd name="T75" fmla="*/ 2 h 10"/>
                    <a:gd name="T76" fmla="*/ 3 w 8"/>
                    <a:gd name="T77" fmla="*/ 1 h 10"/>
                    <a:gd name="T78" fmla="*/ 1 w 8"/>
                    <a:gd name="T7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8" h="10">
                      <a:moveTo>
                        <a:pt x="4" y="9"/>
                      </a:move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5" y="10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4" y="9"/>
                      </a:cubicBezTo>
                      <a:moveTo>
                        <a:pt x="3" y="8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4" y="8"/>
                        <a:pt x="3" y="8"/>
                        <a:pt x="3" y="8"/>
                      </a:cubicBezTo>
                      <a:moveTo>
                        <a:pt x="7" y="5"/>
                      </a:move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moveTo>
                        <a:pt x="5" y="4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4"/>
                        <a:pt x="6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8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8" y="5"/>
                        <a:pt x="8" y="5"/>
                      </a:cubicBezTo>
                      <a:cubicBezTo>
                        <a:pt x="8" y="5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6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6" y="3"/>
                        <a:pt x="6" y="3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7" name="Freeform 10201"/>
                <p:cNvSpPr>
                  <a:spLocks noEditPoints="1"/>
                </p:cNvSpPr>
                <p:nvPr/>
              </p:nvSpPr>
              <p:spPr bwMode="auto">
                <a:xfrm>
                  <a:off x="14" y="3523"/>
                  <a:ext cx="22" cy="15"/>
                </a:xfrm>
                <a:custGeom>
                  <a:avLst/>
                  <a:gdLst>
                    <a:gd name="T0" fmla="*/ 7 w 9"/>
                    <a:gd name="T1" fmla="*/ 6 h 6"/>
                    <a:gd name="T2" fmla="*/ 7 w 9"/>
                    <a:gd name="T3" fmla="*/ 6 h 6"/>
                    <a:gd name="T4" fmla="*/ 8 w 9"/>
                    <a:gd name="T5" fmla="*/ 6 h 6"/>
                    <a:gd name="T6" fmla="*/ 8 w 9"/>
                    <a:gd name="T7" fmla="*/ 6 h 6"/>
                    <a:gd name="T8" fmla="*/ 7 w 9"/>
                    <a:gd name="T9" fmla="*/ 6 h 6"/>
                    <a:gd name="T10" fmla="*/ 5 w 9"/>
                    <a:gd name="T11" fmla="*/ 5 h 6"/>
                    <a:gd name="T12" fmla="*/ 5 w 9"/>
                    <a:gd name="T13" fmla="*/ 5 h 6"/>
                    <a:gd name="T14" fmla="*/ 7 w 9"/>
                    <a:gd name="T15" fmla="*/ 6 h 6"/>
                    <a:gd name="T16" fmla="*/ 7 w 9"/>
                    <a:gd name="T17" fmla="*/ 6 h 6"/>
                    <a:gd name="T18" fmla="*/ 5 w 9"/>
                    <a:gd name="T19" fmla="*/ 5 h 6"/>
                    <a:gd name="T20" fmla="*/ 8 w 9"/>
                    <a:gd name="T21" fmla="*/ 4 h 6"/>
                    <a:gd name="T22" fmla="*/ 8 w 9"/>
                    <a:gd name="T23" fmla="*/ 4 h 6"/>
                    <a:gd name="T24" fmla="*/ 9 w 9"/>
                    <a:gd name="T25" fmla="*/ 5 h 6"/>
                    <a:gd name="T26" fmla="*/ 9 w 9"/>
                    <a:gd name="T27" fmla="*/ 5 h 6"/>
                    <a:gd name="T28" fmla="*/ 8 w 9"/>
                    <a:gd name="T29" fmla="*/ 4 h 6"/>
                    <a:gd name="T30" fmla="*/ 6 w 9"/>
                    <a:gd name="T31" fmla="*/ 3 h 6"/>
                    <a:gd name="T32" fmla="*/ 6 w 9"/>
                    <a:gd name="T33" fmla="*/ 3 h 6"/>
                    <a:gd name="T34" fmla="*/ 8 w 9"/>
                    <a:gd name="T35" fmla="*/ 4 h 6"/>
                    <a:gd name="T36" fmla="*/ 8 w 9"/>
                    <a:gd name="T37" fmla="*/ 4 h 6"/>
                    <a:gd name="T38" fmla="*/ 6 w 9"/>
                    <a:gd name="T39" fmla="*/ 3 h 6"/>
                    <a:gd name="T40" fmla="*/ 0 w 9"/>
                    <a:gd name="T41" fmla="*/ 1 h 6"/>
                    <a:gd name="T42" fmla="*/ 0 w 9"/>
                    <a:gd name="T43" fmla="*/ 2 h 6"/>
                    <a:gd name="T44" fmla="*/ 1 w 9"/>
                    <a:gd name="T45" fmla="*/ 3 h 6"/>
                    <a:gd name="T46" fmla="*/ 2 w 9"/>
                    <a:gd name="T47" fmla="*/ 3 h 6"/>
                    <a:gd name="T48" fmla="*/ 2 w 9"/>
                    <a:gd name="T49" fmla="*/ 3 h 6"/>
                    <a:gd name="T50" fmla="*/ 0 w 9"/>
                    <a:gd name="T51" fmla="*/ 1 h 6"/>
                    <a:gd name="T52" fmla="*/ 2 w 9"/>
                    <a:gd name="T53" fmla="*/ 1 h 6"/>
                    <a:gd name="T54" fmla="*/ 3 w 9"/>
                    <a:gd name="T55" fmla="*/ 2 h 6"/>
                    <a:gd name="T56" fmla="*/ 3 w 9"/>
                    <a:gd name="T57" fmla="*/ 2 h 6"/>
                    <a:gd name="T58" fmla="*/ 2 w 9"/>
                    <a:gd name="T59" fmla="*/ 1 h 6"/>
                    <a:gd name="T60" fmla="*/ 1 w 9"/>
                    <a:gd name="T61" fmla="*/ 0 h 6"/>
                    <a:gd name="T62" fmla="*/ 1 w 9"/>
                    <a:gd name="T63" fmla="*/ 0 h 6"/>
                    <a:gd name="T64" fmla="*/ 2 w 9"/>
                    <a:gd name="T65" fmla="*/ 1 h 6"/>
                    <a:gd name="T66" fmla="*/ 1 w 9"/>
                    <a:gd name="T6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" h="6">
                      <a:moveTo>
                        <a:pt x="7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5"/>
                        <a:pt x="6" y="5"/>
                        <a:pt x="5" y="5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3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7" y="3"/>
                        <a:pt x="6" y="3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1" y="2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2" y="1"/>
                      </a:moveTo>
                      <a:cubicBezTo>
                        <a:pt x="2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1"/>
                        <a:pt x="2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8" name="Freeform 10202"/>
                <p:cNvSpPr>
                  <a:spLocks noEditPoints="1"/>
                </p:cNvSpPr>
                <p:nvPr/>
              </p:nvSpPr>
              <p:spPr bwMode="auto">
                <a:xfrm>
                  <a:off x="-66" y="3665"/>
                  <a:ext cx="19" cy="12"/>
                </a:xfrm>
                <a:custGeom>
                  <a:avLst/>
                  <a:gdLst>
                    <a:gd name="T0" fmla="*/ 6 w 8"/>
                    <a:gd name="T1" fmla="*/ 3 h 5"/>
                    <a:gd name="T2" fmla="*/ 6 w 8"/>
                    <a:gd name="T3" fmla="*/ 4 h 5"/>
                    <a:gd name="T4" fmla="*/ 6 w 8"/>
                    <a:gd name="T5" fmla="*/ 5 h 5"/>
                    <a:gd name="T6" fmla="*/ 7 w 8"/>
                    <a:gd name="T7" fmla="*/ 4 h 5"/>
                    <a:gd name="T8" fmla="*/ 6 w 8"/>
                    <a:gd name="T9" fmla="*/ 3 h 5"/>
                    <a:gd name="T10" fmla="*/ 5 w 8"/>
                    <a:gd name="T11" fmla="*/ 2 h 5"/>
                    <a:gd name="T12" fmla="*/ 4 w 8"/>
                    <a:gd name="T13" fmla="*/ 3 h 5"/>
                    <a:gd name="T14" fmla="*/ 5 w 8"/>
                    <a:gd name="T15" fmla="*/ 4 h 5"/>
                    <a:gd name="T16" fmla="*/ 6 w 8"/>
                    <a:gd name="T17" fmla="*/ 3 h 5"/>
                    <a:gd name="T18" fmla="*/ 5 w 8"/>
                    <a:gd name="T19" fmla="*/ 2 h 5"/>
                    <a:gd name="T20" fmla="*/ 7 w 8"/>
                    <a:gd name="T21" fmla="*/ 1 h 5"/>
                    <a:gd name="T22" fmla="*/ 7 w 8"/>
                    <a:gd name="T23" fmla="*/ 1 h 5"/>
                    <a:gd name="T24" fmla="*/ 8 w 8"/>
                    <a:gd name="T25" fmla="*/ 2 h 5"/>
                    <a:gd name="T26" fmla="*/ 8 w 8"/>
                    <a:gd name="T27" fmla="*/ 2 h 5"/>
                    <a:gd name="T28" fmla="*/ 7 w 8"/>
                    <a:gd name="T29" fmla="*/ 1 h 5"/>
                    <a:gd name="T30" fmla="*/ 7 w 8"/>
                    <a:gd name="T31" fmla="*/ 1 h 5"/>
                    <a:gd name="T32" fmla="*/ 7 w 8"/>
                    <a:gd name="T33" fmla="*/ 1 h 5"/>
                    <a:gd name="T34" fmla="*/ 7 w 8"/>
                    <a:gd name="T35" fmla="*/ 1 h 5"/>
                    <a:gd name="T36" fmla="*/ 7 w 8"/>
                    <a:gd name="T37" fmla="*/ 1 h 5"/>
                    <a:gd name="T38" fmla="*/ 1 w 8"/>
                    <a:gd name="T39" fmla="*/ 0 h 5"/>
                    <a:gd name="T40" fmla="*/ 0 w 8"/>
                    <a:gd name="T41" fmla="*/ 1 h 5"/>
                    <a:gd name="T42" fmla="*/ 3 w 8"/>
                    <a:gd name="T43" fmla="*/ 3 h 5"/>
                    <a:gd name="T44" fmla="*/ 4 w 8"/>
                    <a:gd name="T45" fmla="*/ 1 h 5"/>
                    <a:gd name="T46" fmla="*/ 1 w 8"/>
                    <a:gd name="T4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" h="5">
                      <a:moveTo>
                        <a:pt x="6" y="3"/>
                      </a:moveTo>
                      <a:cubicBezTo>
                        <a:pt x="6" y="3"/>
                        <a:pt x="6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3"/>
                        <a:pt x="6" y="3"/>
                      </a:cubicBezTo>
                      <a:moveTo>
                        <a:pt x="5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5" y="4"/>
                        <a:pt x="5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6" y="3"/>
                        <a:pt x="5" y="2"/>
                        <a:pt x="5" y="2"/>
                      </a:cubicBezTo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1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1"/>
                        <a:pt x="8" y="1"/>
                        <a:pt x="7" y="1"/>
                      </a:cubicBezTo>
                      <a:moveTo>
                        <a:pt x="7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3" y="2"/>
                        <a:pt x="3" y="2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39" name="Freeform 10203"/>
                <p:cNvSpPr>
                  <a:spLocks noEditPoints="1"/>
                </p:cNvSpPr>
                <p:nvPr/>
              </p:nvSpPr>
              <p:spPr bwMode="auto">
                <a:xfrm>
                  <a:off x="-182" y="3854"/>
                  <a:ext cx="19" cy="21"/>
                </a:xfrm>
                <a:custGeom>
                  <a:avLst/>
                  <a:gdLst>
                    <a:gd name="T0" fmla="*/ 0 w 8"/>
                    <a:gd name="T1" fmla="*/ 8 h 9"/>
                    <a:gd name="T2" fmla="*/ 0 w 8"/>
                    <a:gd name="T3" fmla="*/ 8 h 9"/>
                    <a:gd name="T4" fmla="*/ 3 w 8"/>
                    <a:gd name="T5" fmla="*/ 9 h 9"/>
                    <a:gd name="T6" fmla="*/ 3 w 8"/>
                    <a:gd name="T7" fmla="*/ 9 h 9"/>
                    <a:gd name="T8" fmla="*/ 0 w 8"/>
                    <a:gd name="T9" fmla="*/ 8 h 9"/>
                    <a:gd name="T10" fmla="*/ 4 w 8"/>
                    <a:gd name="T11" fmla="*/ 0 h 9"/>
                    <a:gd name="T12" fmla="*/ 4 w 8"/>
                    <a:gd name="T13" fmla="*/ 1 h 9"/>
                    <a:gd name="T14" fmla="*/ 7 w 8"/>
                    <a:gd name="T15" fmla="*/ 2 h 9"/>
                    <a:gd name="T16" fmla="*/ 7 w 8"/>
                    <a:gd name="T17" fmla="*/ 2 h 9"/>
                    <a:gd name="T18" fmla="*/ 4 w 8"/>
                    <a:gd name="T19" fmla="*/ 0 h 9"/>
                    <a:gd name="T20" fmla="*/ 5 w 8"/>
                    <a:gd name="T21" fmla="*/ 0 h 9"/>
                    <a:gd name="T22" fmla="*/ 4 w 8"/>
                    <a:gd name="T23" fmla="*/ 0 h 9"/>
                    <a:gd name="T24" fmla="*/ 8 w 8"/>
                    <a:gd name="T25" fmla="*/ 2 h 9"/>
                    <a:gd name="T26" fmla="*/ 8 w 8"/>
                    <a:gd name="T27" fmla="*/ 2 h 9"/>
                    <a:gd name="T28" fmla="*/ 5 w 8"/>
                    <a:gd name="T29" fmla="*/ 1 h 9"/>
                    <a:gd name="T30" fmla="*/ 5 w 8"/>
                    <a:gd name="T3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9"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9"/>
                        <a:pt x="1" y="8"/>
                        <a:pt x="0" y="8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6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5" y="1"/>
                        <a:pt x="4" y="0"/>
                      </a:cubicBezTo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1"/>
                        <a:pt x="6" y="1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6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0" name="Freeform 10204"/>
                <p:cNvSpPr>
                  <a:spLocks noEditPoints="1"/>
                </p:cNvSpPr>
                <p:nvPr/>
              </p:nvSpPr>
              <p:spPr bwMode="auto">
                <a:xfrm>
                  <a:off x="-208" y="3592"/>
                  <a:ext cx="204" cy="323"/>
                </a:xfrm>
                <a:custGeom>
                  <a:avLst/>
                  <a:gdLst>
                    <a:gd name="T0" fmla="*/ 0 w 86"/>
                    <a:gd name="T1" fmla="*/ 134 h 137"/>
                    <a:gd name="T2" fmla="*/ 2 w 86"/>
                    <a:gd name="T3" fmla="*/ 136 h 137"/>
                    <a:gd name="T4" fmla="*/ 2 w 86"/>
                    <a:gd name="T5" fmla="*/ 136 h 137"/>
                    <a:gd name="T6" fmla="*/ 4 w 86"/>
                    <a:gd name="T7" fmla="*/ 137 h 137"/>
                    <a:gd name="T8" fmla="*/ 5 w 86"/>
                    <a:gd name="T9" fmla="*/ 127 h 137"/>
                    <a:gd name="T10" fmla="*/ 11 w 86"/>
                    <a:gd name="T11" fmla="*/ 120 h 137"/>
                    <a:gd name="T12" fmla="*/ 13 w 86"/>
                    <a:gd name="T13" fmla="*/ 116 h 137"/>
                    <a:gd name="T14" fmla="*/ 13 w 86"/>
                    <a:gd name="T15" fmla="*/ 116 h 137"/>
                    <a:gd name="T16" fmla="*/ 13 w 86"/>
                    <a:gd name="T17" fmla="*/ 116 h 137"/>
                    <a:gd name="T18" fmla="*/ 13 w 86"/>
                    <a:gd name="T19" fmla="*/ 115 h 137"/>
                    <a:gd name="T20" fmla="*/ 15 w 86"/>
                    <a:gd name="T21" fmla="*/ 113 h 137"/>
                    <a:gd name="T22" fmla="*/ 20 w 86"/>
                    <a:gd name="T23" fmla="*/ 103 h 137"/>
                    <a:gd name="T24" fmla="*/ 23 w 86"/>
                    <a:gd name="T25" fmla="*/ 97 h 137"/>
                    <a:gd name="T26" fmla="*/ 27 w 86"/>
                    <a:gd name="T27" fmla="*/ 90 h 137"/>
                    <a:gd name="T28" fmla="*/ 29 w 86"/>
                    <a:gd name="T29" fmla="*/ 87 h 137"/>
                    <a:gd name="T30" fmla="*/ 39 w 86"/>
                    <a:gd name="T31" fmla="*/ 81 h 137"/>
                    <a:gd name="T32" fmla="*/ 47 w 86"/>
                    <a:gd name="T33" fmla="*/ 67 h 137"/>
                    <a:gd name="T34" fmla="*/ 57 w 86"/>
                    <a:gd name="T35" fmla="*/ 52 h 137"/>
                    <a:gd name="T36" fmla="*/ 56 w 86"/>
                    <a:gd name="T37" fmla="*/ 51 h 137"/>
                    <a:gd name="T38" fmla="*/ 54 w 86"/>
                    <a:gd name="T39" fmla="*/ 50 h 137"/>
                    <a:gd name="T40" fmla="*/ 59 w 86"/>
                    <a:gd name="T41" fmla="*/ 48 h 137"/>
                    <a:gd name="T42" fmla="*/ 58 w 86"/>
                    <a:gd name="T43" fmla="*/ 47 h 137"/>
                    <a:gd name="T44" fmla="*/ 56 w 86"/>
                    <a:gd name="T45" fmla="*/ 46 h 137"/>
                    <a:gd name="T46" fmla="*/ 59 w 86"/>
                    <a:gd name="T47" fmla="*/ 47 h 137"/>
                    <a:gd name="T48" fmla="*/ 58 w 86"/>
                    <a:gd name="T49" fmla="*/ 47 h 137"/>
                    <a:gd name="T50" fmla="*/ 62 w 86"/>
                    <a:gd name="T51" fmla="*/ 42 h 137"/>
                    <a:gd name="T52" fmla="*/ 60 w 86"/>
                    <a:gd name="T53" fmla="*/ 41 h 137"/>
                    <a:gd name="T54" fmla="*/ 54 w 86"/>
                    <a:gd name="T55" fmla="*/ 44 h 137"/>
                    <a:gd name="T56" fmla="*/ 64 w 86"/>
                    <a:gd name="T57" fmla="*/ 38 h 137"/>
                    <a:gd name="T58" fmla="*/ 57 w 86"/>
                    <a:gd name="T59" fmla="*/ 39 h 137"/>
                    <a:gd name="T60" fmla="*/ 62 w 86"/>
                    <a:gd name="T61" fmla="*/ 37 h 137"/>
                    <a:gd name="T62" fmla="*/ 65 w 86"/>
                    <a:gd name="T63" fmla="*/ 37 h 137"/>
                    <a:gd name="T64" fmla="*/ 59 w 86"/>
                    <a:gd name="T65" fmla="*/ 35 h 137"/>
                    <a:gd name="T66" fmla="*/ 64 w 86"/>
                    <a:gd name="T67" fmla="*/ 35 h 137"/>
                    <a:gd name="T68" fmla="*/ 60 w 86"/>
                    <a:gd name="T69" fmla="*/ 32 h 137"/>
                    <a:gd name="T70" fmla="*/ 69 w 86"/>
                    <a:gd name="T71" fmla="*/ 30 h 137"/>
                    <a:gd name="T72" fmla="*/ 69 w 86"/>
                    <a:gd name="T73" fmla="*/ 30 h 137"/>
                    <a:gd name="T74" fmla="*/ 67 w 86"/>
                    <a:gd name="T75" fmla="*/ 32 h 137"/>
                    <a:gd name="T76" fmla="*/ 70 w 86"/>
                    <a:gd name="T77" fmla="*/ 30 h 137"/>
                    <a:gd name="T78" fmla="*/ 69 w 86"/>
                    <a:gd name="T79" fmla="*/ 30 h 137"/>
                    <a:gd name="T80" fmla="*/ 65 w 86"/>
                    <a:gd name="T81" fmla="*/ 31 h 137"/>
                    <a:gd name="T82" fmla="*/ 66 w 86"/>
                    <a:gd name="T83" fmla="*/ 28 h 137"/>
                    <a:gd name="T84" fmla="*/ 73 w 86"/>
                    <a:gd name="T85" fmla="*/ 24 h 137"/>
                    <a:gd name="T86" fmla="*/ 72 w 86"/>
                    <a:gd name="T87" fmla="*/ 24 h 137"/>
                    <a:gd name="T88" fmla="*/ 74 w 86"/>
                    <a:gd name="T89" fmla="*/ 23 h 137"/>
                    <a:gd name="T90" fmla="*/ 70 w 86"/>
                    <a:gd name="T91" fmla="*/ 22 h 137"/>
                    <a:gd name="T92" fmla="*/ 73 w 86"/>
                    <a:gd name="T93" fmla="*/ 23 h 137"/>
                    <a:gd name="T94" fmla="*/ 75 w 86"/>
                    <a:gd name="T95" fmla="*/ 20 h 137"/>
                    <a:gd name="T96" fmla="*/ 68 w 86"/>
                    <a:gd name="T97" fmla="*/ 19 h 137"/>
                    <a:gd name="T98" fmla="*/ 75 w 86"/>
                    <a:gd name="T99" fmla="*/ 17 h 137"/>
                    <a:gd name="T100" fmla="*/ 75 w 86"/>
                    <a:gd name="T101" fmla="*/ 17 h 137"/>
                    <a:gd name="T102" fmla="*/ 71 w 86"/>
                    <a:gd name="T103" fmla="*/ 14 h 137"/>
                    <a:gd name="T104" fmla="*/ 82 w 86"/>
                    <a:gd name="T105" fmla="*/ 7 h 137"/>
                    <a:gd name="T106" fmla="*/ 81 w 86"/>
                    <a:gd name="T107" fmla="*/ 6 h 137"/>
                    <a:gd name="T108" fmla="*/ 77 w 86"/>
                    <a:gd name="T109" fmla="*/ 4 h 137"/>
                    <a:gd name="T110" fmla="*/ 86 w 86"/>
                    <a:gd name="T111" fmla="*/ 4 h 137"/>
                    <a:gd name="T112" fmla="*/ 85 w 86"/>
                    <a:gd name="T113" fmla="*/ 3 h 137"/>
                    <a:gd name="T114" fmla="*/ 81 w 86"/>
                    <a:gd name="T115" fmla="*/ 1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86" h="137">
                      <a:moveTo>
                        <a:pt x="4" y="129"/>
                      </a:moveTo>
                      <a:cubicBezTo>
                        <a:pt x="4" y="130"/>
                        <a:pt x="3" y="130"/>
                        <a:pt x="3" y="131"/>
                      </a:cubicBezTo>
                      <a:cubicBezTo>
                        <a:pt x="1" y="133"/>
                        <a:pt x="1" y="133"/>
                        <a:pt x="1" y="133"/>
                      </a:cubicBez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1" y="134"/>
                        <a:pt x="1" y="134"/>
                        <a:pt x="1" y="134"/>
                      </a:cubicBezTo>
                      <a:cubicBezTo>
                        <a:pt x="2" y="134"/>
                        <a:pt x="2" y="134"/>
                        <a:pt x="2" y="134"/>
                      </a:cubicBezTo>
                      <a:cubicBezTo>
                        <a:pt x="2" y="134"/>
                        <a:pt x="2" y="134"/>
                        <a:pt x="3" y="134"/>
                      </a:cubicBezTo>
                      <a:cubicBezTo>
                        <a:pt x="3" y="134"/>
                        <a:pt x="3" y="134"/>
                        <a:pt x="3" y="134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3" y="136"/>
                        <a:pt x="3" y="136"/>
                        <a:pt x="3" y="136"/>
                      </a:cubicBezTo>
                      <a:cubicBezTo>
                        <a:pt x="3" y="135"/>
                        <a:pt x="3" y="135"/>
                        <a:pt x="4" y="135"/>
                      </a:cubicBezTo>
                      <a:cubicBezTo>
                        <a:pt x="4" y="135"/>
                        <a:pt x="4" y="135"/>
                        <a:pt x="4" y="135"/>
                      </a:cubicBezTo>
                      <a:cubicBezTo>
                        <a:pt x="4" y="135"/>
                        <a:pt x="4" y="135"/>
                        <a:pt x="4" y="135"/>
                      </a:cubicBezTo>
                      <a:cubicBezTo>
                        <a:pt x="4" y="136"/>
                        <a:pt x="4" y="137"/>
                        <a:pt x="4" y="137"/>
                      </a:cubicBezTo>
                      <a:cubicBezTo>
                        <a:pt x="5" y="136"/>
                        <a:pt x="6" y="134"/>
                        <a:pt x="7" y="132"/>
                      </a:cubicBezTo>
                      <a:cubicBezTo>
                        <a:pt x="7" y="132"/>
                        <a:pt x="7" y="132"/>
                        <a:pt x="7" y="132"/>
                      </a:cubicBezTo>
                      <a:cubicBezTo>
                        <a:pt x="6" y="131"/>
                        <a:pt x="5" y="130"/>
                        <a:pt x="4" y="129"/>
                      </a:cubicBezTo>
                      <a:moveTo>
                        <a:pt x="7" y="125"/>
                      </a:moveTo>
                      <a:cubicBezTo>
                        <a:pt x="6" y="126"/>
                        <a:pt x="6" y="127"/>
                        <a:pt x="5" y="127"/>
                      </a:cubicBezTo>
                      <a:cubicBezTo>
                        <a:pt x="6" y="128"/>
                        <a:pt x="6" y="128"/>
                        <a:pt x="6" y="128"/>
                      </a:cubicBezTo>
                      <a:cubicBezTo>
                        <a:pt x="9" y="129"/>
                        <a:pt x="9" y="129"/>
                        <a:pt x="9" y="129"/>
                      </a:cubicBezTo>
                      <a:cubicBezTo>
                        <a:pt x="10" y="127"/>
                        <a:pt x="10" y="127"/>
                        <a:pt x="10" y="127"/>
                      </a:cubicBezTo>
                      <a:cubicBezTo>
                        <a:pt x="9" y="126"/>
                        <a:pt x="8" y="126"/>
                        <a:pt x="7" y="125"/>
                      </a:cubicBezTo>
                      <a:moveTo>
                        <a:pt x="11" y="120"/>
                      </a:moveTo>
                      <a:cubicBezTo>
                        <a:pt x="10" y="120"/>
                        <a:pt x="10" y="121"/>
                        <a:pt x="9" y="121"/>
                      </a:cubicBezTo>
                      <a:cubicBezTo>
                        <a:pt x="10" y="122"/>
                        <a:pt x="11" y="123"/>
                        <a:pt x="12" y="123"/>
                      </a:cubicBezTo>
                      <a:cubicBezTo>
                        <a:pt x="13" y="121"/>
                        <a:pt x="13" y="121"/>
                        <a:pt x="13" y="121"/>
                      </a:cubicBezTo>
                      <a:cubicBezTo>
                        <a:pt x="12" y="121"/>
                        <a:pt x="11" y="120"/>
                        <a:pt x="11" y="120"/>
                      </a:cubicBezTo>
                      <a:moveTo>
                        <a:pt x="13" y="116"/>
                      </a:moveTo>
                      <a:cubicBezTo>
                        <a:pt x="12" y="117"/>
                        <a:pt x="12" y="117"/>
                        <a:pt x="12" y="117"/>
                      </a:cubicBezTo>
                      <a:cubicBezTo>
                        <a:pt x="13" y="118"/>
                        <a:pt x="14" y="118"/>
                        <a:pt x="15" y="119"/>
                      </a:cubicBezTo>
                      <a:cubicBezTo>
                        <a:pt x="15" y="118"/>
                        <a:pt x="15" y="118"/>
                        <a:pt x="15" y="118"/>
                      </a:cubicBezTo>
                      <a:cubicBezTo>
                        <a:pt x="14" y="117"/>
                        <a:pt x="13" y="117"/>
                        <a:pt x="13" y="116"/>
                      </a:cubicBezTo>
                      <a:moveTo>
                        <a:pt x="13" y="116"/>
                      </a:moveTo>
                      <a:cubicBezTo>
                        <a:pt x="13" y="116"/>
                        <a:pt x="13" y="116"/>
                        <a:pt x="13" y="116"/>
                      </a:cubicBezTo>
                      <a:cubicBezTo>
                        <a:pt x="15" y="118"/>
                        <a:pt x="15" y="118"/>
                        <a:pt x="15" y="118"/>
                      </a:cubicBezTo>
                      <a:cubicBezTo>
                        <a:pt x="15" y="118"/>
                        <a:pt x="15" y="118"/>
                        <a:pt x="15" y="118"/>
                      </a:cubicBezTo>
                      <a:cubicBezTo>
                        <a:pt x="16" y="118"/>
                        <a:pt x="16" y="117"/>
                        <a:pt x="16" y="117"/>
                      </a:cubicBezTo>
                      <a:cubicBezTo>
                        <a:pt x="15" y="117"/>
                        <a:pt x="14" y="116"/>
                        <a:pt x="13" y="116"/>
                      </a:cubicBezTo>
                      <a:moveTo>
                        <a:pt x="13" y="115"/>
                      </a:move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4" y="116"/>
                        <a:pt x="15" y="116"/>
                        <a:pt x="16" y="117"/>
                      </a:cubicBezTo>
                      <a:cubicBezTo>
                        <a:pt x="16" y="117"/>
                        <a:pt x="16" y="117"/>
                        <a:pt x="16" y="117"/>
                      </a:cubicBezTo>
                      <a:cubicBezTo>
                        <a:pt x="15" y="116"/>
                        <a:pt x="14" y="116"/>
                        <a:pt x="13" y="115"/>
                      </a:cubicBezTo>
                      <a:moveTo>
                        <a:pt x="15" y="113"/>
                      </a:moveTo>
                      <a:cubicBezTo>
                        <a:pt x="15" y="113"/>
                        <a:pt x="14" y="113"/>
                        <a:pt x="14" y="113"/>
                      </a:cubicBezTo>
                      <a:cubicBezTo>
                        <a:pt x="15" y="114"/>
                        <a:pt x="16" y="115"/>
                        <a:pt x="17" y="115"/>
                      </a:cubicBezTo>
                      <a:cubicBezTo>
                        <a:pt x="17" y="115"/>
                        <a:pt x="18" y="115"/>
                        <a:pt x="18" y="114"/>
                      </a:cubicBezTo>
                      <a:cubicBezTo>
                        <a:pt x="17" y="114"/>
                        <a:pt x="16" y="113"/>
                        <a:pt x="15" y="113"/>
                      </a:cubicBezTo>
                      <a:moveTo>
                        <a:pt x="20" y="103"/>
                      </a:moveTo>
                      <a:cubicBezTo>
                        <a:pt x="19" y="105"/>
                        <a:pt x="18" y="106"/>
                        <a:pt x="17" y="108"/>
                      </a:cubicBezTo>
                      <a:cubicBezTo>
                        <a:pt x="19" y="108"/>
                        <a:pt x="20" y="109"/>
                        <a:pt x="21" y="110"/>
                      </a:cubicBezTo>
                      <a:cubicBezTo>
                        <a:pt x="22" y="108"/>
                        <a:pt x="23" y="107"/>
                        <a:pt x="24" y="105"/>
                      </a:cubicBezTo>
                      <a:cubicBezTo>
                        <a:pt x="23" y="104"/>
                        <a:pt x="21" y="104"/>
                        <a:pt x="20" y="103"/>
                      </a:cubicBezTo>
                      <a:moveTo>
                        <a:pt x="23" y="97"/>
                      </a:moveTo>
                      <a:cubicBezTo>
                        <a:pt x="23" y="99"/>
                        <a:pt x="22" y="100"/>
                        <a:pt x="21" y="102"/>
                      </a:cubicBezTo>
                      <a:cubicBezTo>
                        <a:pt x="22" y="103"/>
                        <a:pt x="23" y="103"/>
                        <a:pt x="24" y="104"/>
                      </a:cubicBezTo>
                      <a:cubicBezTo>
                        <a:pt x="25" y="103"/>
                        <a:pt x="26" y="101"/>
                        <a:pt x="27" y="100"/>
                      </a:cubicBezTo>
                      <a:cubicBezTo>
                        <a:pt x="26" y="99"/>
                        <a:pt x="25" y="98"/>
                        <a:pt x="23" y="97"/>
                      </a:cubicBezTo>
                      <a:moveTo>
                        <a:pt x="27" y="90"/>
                      </a:moveTo>
                      <a:cubicBezTo>
                        <a:pt x="26" y="92"/>
                        <a:pt x="25" y="95"/>
                        <a:pt x="24" y="97"/>
                      </a:cubicBezTo>
                      <a:cubicBezTo>
                        <a:pt x="25" y="98"/>
                        <a:pt x="26" y="98"/>
                        <a:pt x="27" y="99"/>
                      </a:cubicBezTo>
                      <a:cubicBezTo>
                        <a:pt x="29" y="97"/>
                        <a:pt x="30" y="95"/>
                        <a:pt x="32" y="93"/>
                      </a:cubicBezTo>
                      <a:cubicBezTo>
                        <a:pt x="30" y="92"/>
                        <a:pt x="29" y="91"/>
                        <a:pt x="27" y="90"/>
                      </a:cubicBezTo>
                      <a:moveTo>
                        <a:pt x="29" y="87"/>
                      </a:moveTo>
                      <a:cubicBezTo>
                        <a:pt x="29" y="87"/>
                        <a:pt x="29" y="88"/>
                        <a:pt x="29" y="88"/>
                      </a:cubicBezTo>
                      <a:cubicBezTo>
                        <a:pt x="30" y="89"/>
                        <a:pt x="31" y="90"/>
                        <a:pt x="33" y="90"/>
                      </a:cubicBezTo>
                      <a:cubicBezTo>
                        <a:pt x="33" y="90"/>
                        <a:pt x="33" y="90"/>
                        <a:pt x="34" y="89"/>
                      </a:cubicBezTo>
                      <a:cubicBezTo>
                        <a:pt x="32" y="89"/>
                        <a:pt x="31" y="88"/>
                        <a:pt x="29" y="87"/>
                      </a:cubicBezTo>
                      <a:moveTo>
                        <a:pt x="34" y="79"/>
                      </a:moveTo>
                      <a:cubicBezTo>
                        <a:pt x="33" y="81"/>
                        <a:pt x="31" y="84"/>
                        <a:pt x="29" y="87"/>
                      </a:cubicBezTo>
                      <a:cubicBezTo>
                        <a:pt x="31" y="87"/>
                        <a:pt x="32" y="88"/>
                        <a:pt x="34" y="89"/>
                      </a:cubicBezTo>
                      <a:cubicBezTo>
                        <a:pt x="34" y="89"/>
                        <a:pt x="34" y="89"/>
                        <a:pt x="34" y="89"/>
                      </a:cubicBezTo>
                      <a:cubicBezTo>
                        <a:pt x="36" y="86"/>
                        <a:pt x="37" y="84"/>
                        <a:pt x="39" y="81"/>
                      </a:cubicBezTo>
                      <a:cubicBezTo>
                        <a:pt x="37" y="80"/>
                        <a:pt x="36" y="80"/>
                        <a:pt x="34" y="79"/>
                      </a:cubicBezTo>
                      <a:moveTo>
                        <a:pt x="42" y="64"/>
                      </a:moveTo>
                      <a:cubicBezTo>
                        <a:pt x="40" y="67"/>
                        <a:pt x="39" y="70"/>
                        <a:pt x="37" y="73"/>
                      </a:cubicBezTo>
                      <a:cubicBezTo>
                        <a:pt x="42" y="76"/>
                        <a:pt x="42" y="76"/>
                        <a:pt x="42" y="76"/>
                      </a:cubicBezTo>
                      <a:cubicBezTo>
                        <a:pt x="44" y="73"/>
                        <a:pt x="45" y="70"/>
                        <a:pt x="47" y="67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moveTo>
                        <a:pt x="56" y="51"/>
                      </a:moveTo>
                      <a:cubicBezTo>
                        <a:pt x="54" y="54"/>
                        <a:pt x="53" y="56"/>
                        <a:pt x="52" y="58"/>
                      </a:cubicBezTo>
                      <a:cubicBezTo>
                        <a:pt x="52" y="58"/>
                        <a:pt x="52" y="58"/>
                        <a:pt x="53" y="58"/>
                      </a:cubicBezTo>
                      <a:cubicBezTo>
                        <a:pt x="54" y="56"/>
                        <a:pt x="55" y="54"/>
                        <a:pt x="57" y="52"/>
                      </a:cubicBezTo>
                      <a:cubicBezTo>
                        <a:pt x="57" y="51"/>
                        <a:pt x="56" y="51"/>
                        <a:pt x="56" y="51"/>
                      </a:cubicBezTo>
                      <a:moveTo>
                        <a:pt x="54" y="50"/>
                      </a:moveTo>
                      <a:cubicBezTo>
                        <a:pt x="53" y="52"/>
                        <a:pt x="52" y="55"/>
                        <a:pt x="50" y="57"/>
                      </a:cubicBezTo>
                      <a:cubicBezTo>
                        <a:pt x="51" y="57"/>
                        <a:pt x="51" y="58"/>
                        <a:pt x="52" y="58"/>
                      </a:cubicBezTo>
                      <a:cubicBezTo>
                        <a:pt x="53" y="56"/>
                        <a:pt x="55" y="53"/>
                        <a:pt x="56" y="51"/>
                      </a:cubicBezTo>
                      <a:cubicBezTo>
                        <a:pt x="55" y="51"/>
                        <a:pt x="55" y="50"/>
                        <a:pt x="54" y="50"/>
                      </a:cubicBezTo>
                      <a:moveTo>
                        <a:pt x="51" y="48"/>
                      </a:moveTo>
                      <a:cubicBezTo>
                        <a:pt x="50" y="51"/>
                        <a:pt x="49" y="53"/>
                        <a:pt x="47" y="55"/>
                      </a:cubicBezTo>
                      <a:cubicBezTo>
                        <a:pt x="48" y="56"/>
                        <a:pt x="49" y="56"/>
                        <a:pt x="50" y="57"/>
                      </a:cubicBezTo>
                      <a:cubicBezTo>
                        <a:pt x="54" y="50"/>
                        <a:pt x="54" y="50"/>
                        <a:pt x="54" y="50"/>
                      </a:cubicBezTo>
                      <a:cubicBezTo>
                        <a:pt x="53" y="49"/>
                        <a:pt x="52" y="49"/>
                        <a:pt x="51" y="48"/>
                      </a:cubicBezTo>
                      <a:moveTo>
                        <a:pt x="58" y="47"/>
                      </a:moveTo>
                      <a:cubicBezTo>
                        <a:pt x="58" y="47"/>
                        <a:pt x="58" y="48"/>
                        <a:pt x="58" y="48"/>
                      </a:cubicBezTo>
                      <a:cubicBezTo>
                        <a:pt x="58" y="48"/>
                        <a:pt x="58" y="49"/>
                        <a:pt x="59" y="49"/>
                      </a:cubicBezTo>
                      <a:cubicBezTo>
                        <a:pt x="59" y="48"/>
                        <a:pt x="59" y="48"/>
                        <a:pt x="59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moveTo>
                        <a:pt x="57" y="46"/>
                      </a:move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6" y="48"/>
                        <a:pt x="57" y="48"/>
                        <a:pt x="58" y="48"/>
                      </a:cubicBezTo>
                      <a:cubicBezTo>
                        <a:pt x="58" y="48"/>
                        <a:pt x="58" y="47"/>
                        <a:pt x="58" y="47"/>
                      </a:cubicBezTo>
                      <a:cubicBezTo>
                        <a:pt x="57" y="46"/>
                        <a:pt x="57" y="46"/>
                        <a:pt x="57" y="46"/>
                      </a:cubicBezTo>
                      <a:moveTo>
                        <a:pt x="54" y="44"/>
                      </a:moveTo>
                      <a:cubicBezTo>
                        <a:pt x="53" y="45"/>
                        <a:pt x="53" y="45"/>
                        <a:pt x="53" y="46"/>
                      </a:cubicBezTo>
                      <a:cubicBezTo>
                        <a:pt x="54" y="46"/>
                        <a:pt x="55" y="47"/>
                        <a:pt x="55" y="47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moveTo>
                        <a:pt x="61" y="42"/>
                      </a:moveTo>
                      <a:cubicBezTo>
                        <a:pt x="60" y="44"/>
                        <a:pt x="59" y="45"/>
                        <a:pt x="58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60" y="46"/>
                        <a:pt x="61" y="44"/>
                        <a:pt x="62" y="43"/>
                      </a:cubicBezTo>
                      <a:cubicBezTo>
                        <a:pt x="62" y="42"/>
                        <a:pt x="62" y="42"/>
                        <a:pt x="61" y="42"/>
                      </a:cubicBezTo>
                      <a:moveTo>
                        <a:pt x="60" y="41"/>
                      </a:moveTo>
                      <a:cubicBezTo>
                        <a:pt x="59" y="43"/>
                        <a:pt x="58" y="44"/>
                        <a:pt x="57" y="46"/>
                      </a:cubicBezTo>
                      <a:cubicBezTo>
                        <a:pt x="57" y="46"/>
                        <a:pt x="58" y="47"/>
                        <a:pt x="58" y="47"/>
                      </a:cubicBezTo>
                      <a:cubicBezTo>
                        <a:pt x="59" y="46"/>
                        <a:pt x="59" y="45"/>
                        <a:pt x="60" y="44"/>
                      </a:cubicBezTo>
                      <a:cubicBezTo>
                        <a:pt x="60" y="44"/>
                        <a:pt x="61" y="43"/>
                        <a:pt x="61" y="42"/>
                      </a:cubicBezTo>
                      <a:cubicBezTo>
                        <a:pt x="61" y="42"/>
                        <a:pt x="60" y="41"/>
                        <a:pt x="60" y="41"/>
                      </a:cubicBezTo>
                      <a:moveTo>
                        <a:pt x="62" y="40"/>
                      </a:moveTo>
                      <a:cubicBezTo>
                        <a:pt x="62" y="41"/>
                        <a:pt x="62" y="41"/>
                        <a:pt x="62" y="42"/>
                      </a:cubicBezTo>
                      <a:cubicBezTo>
                        <a:pt x="62" y="42"/>
                        <a:pt x="62" y="42"/>
                        <a:pt x="62" y="42"/>
                      </a:cubicBezTo>
                      <a:cubicBezTo>
                        <a:pt x="63" y="42"/>
                        <a:pt x="63" y="41"/>
                        <a:pt x="63" y="41"/>
                      </a:cubicBezTo>
                      <a:cubicBezTo>
                        <a:pt x="63" y="41"/>
                        <a:pt x="63" y="41"/>
                        <a:pt x="62" y="40"/>
                      </a:cubicBezTo>
                      <a:moveTo>
                        <a:pt x="61" y="39"/>
                      </a:moveTo>
                      <a:cubicBezTo>
                        <a:pt x="60" y="40"/>
                        <a:pt x="60" y="40"/>
                        <a:pt x="60" y="41"/>
                      </a:cubicBezTo>
                      <a:cubicBezTo>
                        <a:pt x="60" y="41"/>
                        <a:pt x="61" y="41"/>
                        <a:pt x="62" y="42"/>
                      </a:cubicBezTo>
                      <a:cubicBezTo>
                        <a:pt x="62" y="41"/>
                        <a:pt x="62" y="41"/>
                        <a:pt x="62" y="40"/>
                      </a:cubicBezTo>
                      <a:cubicBezTo>
                        <a:pt x="62" y="40"/>
                        <a:pt x="61" y="40"/>
                        <a:pt x="61" y="39"/>
                      </a:cubicBezTo>
                      <a:moveTo>
                        <a:pt x="56" y="39"/>
                      </a:moveTo>
                      <a:cubicBezTo>
                        <a:pt x="56" y="41"/>
                        <a:pt x="55" y="42"/>
                        <a:pt x="54" y="44"/>
                      </a:cubicBezTo>
                      <a:cubicBezTo>
                        <a:pt x="55" y="44"/>
                        <a:pt x="55" y="45"/>
                        <a:pt x="56" y="46"/>
                      </a:cubicBezTo>
                      <a:cubicBezTo>
                        <a:pt x="57" y="44"/>
                        <a:pt x="58" y="42"/>
                        <a:pt x="59" y="41"/>
                      </a:cubicBezTo>
                      <a:cubicBezTo>
                        <a:pt x="58" y="40"/>
                        <a:pt x="57" y="40"/>
                        <a:pt x="56" y="39"/>
                      </a:cubicBezTo>
                      <a:moveTo>
                        <a:pt x="64" y="38"/>
                      </a:move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5" y="39"/>
                        <a:pt x="65" y="39"/>
                        <a:pt x="65" y="39"/>
                      </a:cubicBezTo>
                      <a:cubicBezTo>
                        <a:pt x="65" y="38"/>
                        <a:pt x="65" y="38"/>
                        <a:pt x="65" y="38"/>
                      </a:cubicBezTo>
                      <a:cubicBezTo>
                        <a:pt x="65" y="38"/>
                        <a:pt x="64" y="38"/>
                        <a:pt x="64" y="38"/>
                      </a:cubicBezTo>
                      <a:moveTo>
                        <a:pt x="57" y="37"/>
                      </a:moveTo>
                      <a:cubicBezTo>
                        <a:pt x="57" y="38"/>
                        <a:pt x="57" y="38"/>
                        <a:pt x="57" y="39"/>
                      </a:cubicBezTo>
                      <a:cubicBezTo>
                        <a:pt x="57" y="39"/>
                        <a:pt x="58" y="40"/>
                        <a:pt x="59" y="40"/>
                      </a:cubicBezTo>
                      <a:cubicBezTo>
                        <a:pt x="59" y="40"/>
                        <a:pt x="60" y="39"/>
                        <a:pt x="60" y="39"/>
                      </a:cubicBezTo>
                      <a:cubicBezTo>
                        <a:pt x="59" y="38"/>
                        <a:pt x="58" y="38"/>
                        <a:pt x="57" y="37"/>
                      </a:cubicBezTo>
                      <a:moveTo>
                        <a:pt x="62" y="37"/>
                      </a:moveTo>
                      <a:cubicBezTo>
                        <a:pt x="62" y="37"/>
                        <a:pt x="62" y="37"/>
                        <a:pt x="62" y="37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7"/>
                        <a:pt x="63" y="37"/>
                        <a:pt x="62" y="37"/>
                      </a:cubicBezTo>
                      <a:moveTo>
                        <a:pt x="65" y="36"/>
                      </a:moveTo>
                      <a:cubicBezTo>
                        <a:pt x="65" y="36"/>
                        <a:pt x="65" y="36"/>
                        <a:pt x="65" y="37"/>
                      </a:cubicBezTo>
                      <a:cubicBezTo>
                        <a:pt x="65" y="37"/>
                        <a:pt x="65" y="37"/>
                        <a:pt x="66" y="37"/>
                      </a:cubicBezTo>
                      <a:cubicBezTo>
                        <a:pt x="66" y="37"/>
                        <a:pt x="66" y="36"/>
                        <a:pt x="66" y="36"/>
                      </a:cubicBezTo>
                      <a:cubicBezTo>
                        <a:pt x="66" y="36"/>
                        <a:pt x="66" y="36"/>
                        <a:pt x="65" y="36"/>
                      </a:cubicBezTo>
                      <a:moveTo>
                        <a:pt x="59" y="35"/>
                      </a:moveTo>
                      <a:cubicBezTo>
                        <a:pt x="59" y="35"/>
                        <a:pt x="59" y="35"/>
                        <a:pt x="59" y="35"/>
                      </a:cubicBezTo>
                      <a:cubicBezTo>
                        <a:pt x="59" y="35"/>
                        <a:pt x="59" y="35"/>
                        <a:pt x="59" y="35"/>
                      </a:cubicBezTo>
                      <a:cubicBezTo>
                        <a:pt x="61" y="36"/>
                        <a:pt x="61" y="36"/>
                        <a:pt x="61" y="36"/>
                      </a:cubicBezTo>
                      <a:cubicBezTo>
                        <a:pt x="61" y="36"/>
                        <a:pt x="62" y="36"/>
                        <a:pt x="62" y="36"/>
                      </a:cubicBezTo>
                      <a:cubicBezTo>
                        <a:pt x="61" y="35"/>
                        <a:pt x="60" y="35"/>
                        <a:pt x="59" y="35"/>
                      </a:cubicBezTo>
                      <a:moveTo>
                        <a:pt x="64" y="35"/>
                      </a:moveTo>
                      <a:cubicBezTo>
                        <a:pt x="63" y="36"/>
                        <a:pt x="63" y="36"/>
                        <a:pt x="63" y="36"/>
                      </a:cubicBezTo>
                      <a:cubicBezTo>
                        <a:pt x="64" y="36"/>
                        <a:pt x="64" y="36"/>
                        <a:pt x="65" y="37"/>
                      </a:cubicBezTo>
                      <a:cubicBezTo>
                        <a:pt x="65" y="36"/>
                        <a:pt x="65" y="36"/>
                        <a:pt x="65" y="36"/>
                      </a:cubicBezTo>
                      <a:cubicBezTo>
                        <a:pt x="65" y="35"/>
                        <a:pt x="64" y="35"/>
                        <a:pt x="64" y="35"/>
                      </a:cubicBezTo>
                      <a:moveTo>
                        <a:pt x="60" y="32"/>
                      </a:moveTo>
                      <a:cubicBezTo>
                        <a:pt x="60" y="33"/>
                        <a:pt x="60" y="33"/>
                        <a:pt x="60" y="34"/>
                      </a:cubicBezTo>
                      <a:cubicBezTo>
                        <a:pt x="60" y="34"/>
                        <a:pt x="61" y="35"/>
                        <a:pt x="62" y="35"/>
                      </a:cubicBezTo>
                      <a:cubicBezTo>
                        <a:pt x="62" y="35"/>
                        <a:pt x="63" y="34"/>
                        <a:pt x="63" y="34"/>
                      </a:cubicBezTo>
                      <a:cubicBezTo>
                        <a:pt x="62" y="33"/>
                        <a:pt x="61" y="33"/>
                        <a:pt x="60" y="32"/>
                      </a:cubicBezTo>
                      <a:moveTo>
                        <a:pt x="69" y="30"/>
                      </a:moveTo>
                      <a:cubicBezTo>
                        <a:pt x="68" y="31"/>
                        <a:pt x="68" y="31"/>
                        <a:pt x="68" y="32"/>
                      </a:cubicBezTo>
                      <a:cubicBezTo>
                        <a:pt x="68" y="32"/>
                        <a:pt x="67" y="32"/>
                        <a:pt x="67" y="32"/>
                      </a:cubicBezTo>
                      <a:cubicBezTo>
                        <a:pt x="68" y="32"/>
                        <a:pt x="68" y="32"/>
                        <a:pt x="68" y="33"/>
                      </a:cubicBezTo>
                      <a:cubicBezTo>
                        <a:pt x="69" y="32"/>
                        <a:pt x="69" y="31"/>
                        <a:pt x="70" y="31"/>
                      </a:cubicBezTo>
                      <a:cubicBezTo>
                        <a:pt x="69" y="30"/>
                        <a:pt x="69" y="30"/>
                        <a:pt x="69" y="30"/>
                      </a:cubicBezTo>
                      <a:cubicBezTo>
                        <a:pt x="69" y="30"/>
                        <a:pt x="69" y="30"/>
                        <a:pt x="69" y="30"/>
                      </a:cubicBezTo>
                      <a:moveTo>
                        <a:pt x="67" y="29"/>
                      </a:moveTo>
                      <a:cubicBezTo>
                        <a:pt x="66" y="31"/>
                        <a:pt x="66" y="31"/>
                        <a:pt x="66" y="31"/>
                      </a:cubicBezTo>
                      <a:cubicBezTo>
                        <a:pt x="66" y="31"/>
                        <a:pt x="66" y="32"/>
                        <a:pt x="67" y="32"/>
                      </a:cubicBezTo>
                      <a:cubicBezTo>
                        <a:pt x="67" y="32"/>
                        <a:pt x="67" y="32"/>
                        <a:pt x="67" y="32"/>
                      </a:cubicBezTo>
                      <a:cubicBezTo>
                        <a:pt x="68" y="31"/>
                        <a:pt x="68" y="31"/>
                        <a:pt x="69" y="30"/>
                      </a:cubicBezTo>
                      <a:cubicBezTo>
                        <a:pt x="68" y="30"/>
                        <a:pt x="68" y="29"/>
                        <a:pt x="67" y="29"/>
                      </a:cubicBezTo>
                      <a:moveTo>
                        <a:pt x="69" y="29"/>
                      </a:moveTo>
                      <a:cubicBezTo>
                        <a:pt x="69" y="29"/>
                        <a:pt x="69" y="29"/>
                        <a:pt x="69" y="30"/>
                      </a:cubicBezTo>
                      <a:cubicBezTo>
                        <a:pt x="69" y="30"/>
                        <a:pt x="70" y="30"/>
                        <a:pt x="70" y="30"/>
                      </a:cubicBezTo>
                      <a:cubicBezTo>
                        <a:pt x="70" y="30"/>
                        <a:pt x="70" y="30"/>
                        <a:pt x="70" y="30"/>
                      </a:cubicBezTo>
                      <a:cubicBezTo>
                        <a:pt x="70" y="29"/>
                        <a:pt x="70" y="29"/>
                        <a:pt x="69" y="29"/>
                      </a:cubicBezTo>
                      <a:moveTo>
                        <a:pt x="68" y="28"/>
                      </a:moveTo>
                      <a:cubicBezTo>
                        <a:pt x="67" y="29"/>
                        <a:pt x="67" y="29"/>
                        <a:pt x="67" y="29"/>
                      </a:cubicBezTo>
                      <a:cubicBezTo>
                        <a:pt x="68" y="29"/>
                        <a:pt x="68" y="29"/>
                        <a:pt x="69" y="30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ubicBezTo>
                        <a:pt x="69" y="29"/>
                        <a:pt x="68" y="28"/>
                        <a:pt x="68" y="28"/>
                      </a:cubicBezTo>
                      <a:moveTo>
                        <a:pt x="63" y="27"/>
                      </a:moveTo>
                      <a:cubicBezTo>
                        <a:pt x="63" y="28"/>
                        <a:pt x="63" y="28"/>
                        <a:pt x="62" y="29"/>
                      </a:cubicBezTo>
                      <a:cubicBezTo>
                        <a:pt x="63" y="30"/>
                        <a:pt x="64" y="30"/>
                        <a:pt x="65" y="31"/>
                      </a:cubicBezTo>
                      <a:cubicBezTo>
                        <a:pt x="65" y="30"/>
                        <a:pt x="65" y="29"/>
                        <a:pt x="66" y="28"/>
                      </a:cubicBezTo>
                      <a:cubicBezTo>
                        <a:pt x="65" y="28"/>
                        <a:pt x="64" y="27"/>
                        <a:pt x="63" y="27"/>
                      </a:cubicBezTo>
                      <a:moveTo>
                        <a:pt x="64" y="26"/>
                      </a:moveTo>
                      <a:cubicBezTo>
                        <a:pt x="64" y="26"/>
                        <a:pt x="64" y="26"/>
                        <a:pt x="64" y="26"/>
                      </a:cubicBezTo>
                      <a:cubicBezTo>
                        <a:pt x="64" y="27"/>
                        <a:pt x="65" y="27"/>
                        <a:pt x="66" y="28"/>
                      </a:cubicBezTo>
                      <a:cubicBezTo>
                        <a:pt x="66" y="28"/>
                        <a:pt x="66" y="28"/>
                        <a:pt x="66" y="27"/>
                      </a:cubicBezTo>
                      <a:cubicBezTo>
                        <a:pt x="66" y="27"/>
                        <a:pt x="65" y="26"/>
                        <a:pt x="64" y="26"/>
                      </a:cubicBezTo>
                      <a:moveTo>
                        <a:pt x="73" y="23"/>
                      </a:moveTo>
                      <a:cubicBezTo>
                        <a:pt x="73" y="24"/>
                        <a:pt x="73" y="24"/>
                        <a:pt x="72" y="24"/>
                      </a:cubicBezTo>
                      <a:cubicBezTo>
                        <a:pt x="73" y="24"/>
                        <a:pt x="73" y="24"/>
                        <a:pt x="73" y="24"/>
                      </a:cubicBezTo>
                      <a:cubicBezTo>
                        <a:pt x="73" y="24"/>
                        <a:pt x="74" y="24"/>
                        <a:pt x="74" y="24"/>
                      </a:cubicBezTo>
                      <a:cubicBezTo>
                        <a:pt x="73" y="24"/>
                        <a:pt x="73" y="24"/>
                        <a:pt x="73" y="23"/>
                      </a:cubicBezTo>
                      <a:moveTo>
                        <a:pt x="71" y="22"/>
                      </a:moveTo>
                      <a:cubicBezTo>
                        <a:pt x="71" y="23"/>
                        <a:pt x="71" y="23"/>
                        <a:pt x="71" y="23"/>
                      </a:cubicBezTo>
                      <a:cubicBezTo>
                        <a:pt x="71" y="23"/>
                        <a:pt x="72" y="23"/>
                        <a:pt x="72" y="24"/>
                      </a:cubicBezTo>
                      <a:cubicBezTo>
                        <a:pt x="72" y="24"/>
                        <a:pt x="73" y="23"/>
                        <a:pt x="73" y="23"/>
                      </a:cubicBezTo>
                      <a:cubicBezTo>
                        <a:pt x="72" y="23"/>
                        <a:pt x="72" y="23"/>
                        <a:pt x="71" y="22"/>
                      </a:cubicBezTo>
                      <a:moveTo>
                        <a:pt x="74" y="21"/>
                      </a:moveTo>
                      <a:cubicBezTo>
                        <a:pt x="74" y="21"/>
                        <a:pt x="73" y="22"/>
                        <a:pt x="73" y="23"/>
                      </a:cubicBezTo>
                      <a:cubicBezTo>
                        <a:pt x="74" y="23"/>
                        <a:pt x="74" y="23"/>
                        <a:pt x="74" y="23"/>
                      </a:cubicBezTo>
                      <a:cubicBezTo>
                        <a:pt x="74" y="23"/>
                        <a:pt x="75" y="22"/>
                        <a:pt x="75" y="21"/>
                      </a:cubicBezTo>
                      <a:cubicBezTo>
                        <a:pt x="75" y="21"/>
                        <a:pt x="75" y="21"/>
                        <a:pt x="74" y="21"/>
                      </a:cubicBezTo>
                      <a:moveTo>
                        <a:pt x="67" y="20"/>
                      </a:moveTo>
                      <a:cubicBezTo>
                        <a:pt x="67" y="20"/>
                        <a:pt x="67" y="20"/>
                        <a:pt x="67" y="20"/>
                      </a:cubicBezTo>
                      <a:cubicBezTo>
                        <a:pt x="68" y="21"/>
                        <a:pt x="69" y="21"/>
                        <a:pt x="70" y="22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69" y="21"/>
                        <a:pt x="68" y="21"/>
                        <a:pt x="67" y="20"/>
                      </a:cubicBezTo>
                      <a:moveTo>
                        <a:pt x="73" y="20"/>
                      </a:moveTo>
                      <a:cubicBezTo>
                        <a:pt x="71" y="22"/>
                        <a:pt x="71" y="22"/>
                        <a:pt x="71" y="22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3" y="22"/>
                        <a:pt x="74" y="21"/>
                        <a:pt x="74" y="21"/>
                      </a:cubicBezTo>
                      <a:cubicBezTo>
                        <a:pt x="74" y="20"/>
                        <a:pt x="74" y="20"/>
                        <a:pt x="74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moveTo>
                        <a:pt x="76" y="18"/>
                      </a:moveTo>
                      <a:cubicBezTo>
                        <a:pt x="76" y="18"/>
                        <a:pt x="75" y="19"/>
                        <a:pt x="75" y="20"/>
                      </a:cubicBezTo>
                      <a:cubicBezTo>
                        <a:pt x="75" y="20"/>
                        <a:pt x="76" y="20"/>
                        <a:pt x="76" y="20"/>
                      </a:cubicBezTo>
                      <a:cubicBezTo>
                        <a:pt x="76" y="19"/>
                        <a:pt x="77" y="19"/>
                        <a:pt x="77" y="18"/>
                      </a:cubicBezTo>
                      <a:cubicBezTo>
                        <a:pt x="77" y="18"/>
                        <a:pt x="77" y="18"/>
                        <a:pt x="76" y="18"/>
                      </a:cubicBezTo>
                      <a:moveTo>
                        <a:pt x="69" y="17"/>
                      </a:moveTo>
                      <a:cubicBezTo>
                        <a:pt x="69" y="18"/>
                        <a:pt x="68" y="18"/>
                        <a:pt x="68" y="19"/>
                      </a:cubicBezTo>
                      <a:cubicBezTo>
                        <a:pt x="68" y="19"/>
                        <a:pt x="68" y="19"/>
                        <a:pt x="68" y="19"/>
                      </a:cubicBezTo>
                      <a:cubicBezTo>
                        <a:pt x="68" y="20"/>
                        <a:pt x="69" y="20"/>
                        <a:pt x="70" y="21"/>
                      </a:cubicBezTo>
                      <a:cubicBezTo>
                        <a:pt x="71" y="20"/>
                        <a:pt x="71" y="20"/>
                        <a:pt x="71" y="19"/>
                      </a:cubicBezTo>
                      <a:cubicBezTo>
                        <a:pt x="71" y="18"/>
                        <a:pt x="70" y="18"/>
                        <a:pt x="69" y="17"/>
                      </a:cubicBezTo>
                      <a:moveTo>
                        <a:pt x="75" y="17"/>
                      </a:move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4" y="19"/>
                        <a:pt x="74" y="19"/>
                        <a:pt x="74" y="19"/>
                      </a:cubicBezTo>
                      <a:cubicBezTo>
                        <a:pt x="74" y="19"/>
                        <a:pt x="75" y="20"/>
                        <a:pt x="75" y="20"/>
                      </a:cubicBezTo>
                      <a:cubicBezTo>
                        <a:pt x="75" y="19"/>
                        <a:pt x="76" y="18"/>
                        <a:pt x="76" y="18"/>
                      </a:cubicBezTo>
                      <a:cubicBezTo>
                        <a:pt x="76" y="17"/>
                        <a:pt x="75" y="17"/>
                        <a:pt x="75" y="17"/>
                      </a:cubicBezTo>
                      <a:moveTo>
                        <a:pt x="71" y="14"/>
                      </a:moveTo>
                      <a:cubicBezTo>
                        <a:pt x="70" y="15"/>
                        <a:pt x="70" y="16"/>
                        <a:pt x="69" y="16"/>
                      </a:cubicBezTo>
                      <a:cubicBezTo>
                        <a:pt x="70" y="17"/>
                        <a:pt x="71" y="17"/>
                        <a:pt x="72" y="18"/>
                      </a:cubicBezTo>
                      <a:cubicBezTo>
                        <a:pt x="72" y="17"/>
                        <a:pt x="73" y="16"/>
                        <a:pt x="73" y="16"/>
                      </a:cubicBezTo>
                      <a:cubicBezTo>
                        <a:pt x="72" y="15"/>
                        <a:pt x="71" y="15"/>
                        <a:pt x="71" y="14"/>
                      </a:cubicBezTo>
                      <a:moveTo>
                        <a:pt x="82" y="7"/>
                      </a:moveTo>
                      <a:cubicBezTo>
                        <a:pt x="82" y="8"/>
                        <a:pt x="81" y="9"/>
                        <a:pt x="81" y="10"/>
                      </a:cubicBezTo>
                      <a:cubicBezTo>
                        <a:pt x="82" y="10"/>
                        <a:pt x="82" y="10"/>
                        <a:pt x="82" y="10"/>
                      </a:cubicBezTo>
                      <a:cubicBezTo>
                        <a:pt x="82" y="9"/>
                        <a:pt x="83" y="9"/>
                        <a:pt x="83" y="8"/>
                      </a:cubicBezTo>
                      <a:cubicBezTo>
                        <a:pt x="83" y="8"/>
                        <a:pt x="83" y="8"/>
                        <a:pt x="82" y="7"/>
                      </a:cubicBezTo>
                      <a:moveTo>
                        <a:pt x="81" y="6"/>
                      </a:moveTo>
                      <a:cubicBezTo>
                        <a:pt x="79" y="9"/>
                        <a:pt x="79" y="9"/>
                        <a:pt x="79" y="9"/>
                      </a:cubicBezTo>
                      <a:cubicBezTo>
                        <a:pt x="81" y="9"/>
                        <a:pt x="81" y="9"/>
                        <a:pt x="81" y="9"/>
                      </a:cubicBezTo>
                      <a:cubicBezTo>
                        <a:pt x="81" y="9"/>
                        <a:pt x="82" y="8"/>
                        <a:pt x="82" y="7"/>
                      </a:cubicBezTo>
                      <a:cubicBezTo>
                        <a:pt x="82" y="7"/>
                        <a:pt x="81" y="7"/>
                        <a:pt x="81" y="6"/>
                      </a:cubicBezTo>
                      <a:moveTo>
                        <a:pt x="76" y="4"/>
                      </a:moveTo>
                      <a:cubicBezTo>
                        <a:pt x="76" y="4"/>
                        <a:pt x="76" y="5"/>
                        <a:pt x="75" y="6"/>
                      </a:cubicBezTo>
                      <a:cubicBezTo>
                        <a:pt x="78" y="7"/>
                        <a:pt x="78" y="7"/>
                        <a:pt x="78" y="7"/>
                      </a:cubicBezTo>
                      <a:cubicBezTo>
                        <a:pt x="78" y="7"/>
                        <a:pt x="79" y="6"/>
                        <a:pt x="79" y="5"/>
                      </a:cubicBezTo>
                      <a:cubicBezTo>
                        <a:pt x="78" y="5"/>
                        <a:pt x="77" y="4"/>
                        <a:pt x="77" y="4"/>
                      </a:cubicBezTo>
                      <a:cubicBezTo>
                        <a:pt x="77" y="4"/>
                        <a:pt x="77" y="4"/>
                        <a:pt x="76" y="4"/>
                      </a:cubicBezTo>
                      <a:moveTo>
                        <a:pt x="85" y="3"/>
                      </a:moveTo>
                      <a:cubicBezTo>
                        <a:pt x="85" y="4"/>
                        <a:pt x="84" y="4"/>
                        <a:pt x="84" y="5"/>
                      </a:cubicBezTo>
                      <a:cubicBezTo>
                        <a:pt x="84" y="5"/>
                        <a:pt x="85" y="5"/>
                        <a:pt x="85" y="5"/>
                      </a:cubicBezTo>
                      <a:cubicBezTo>
                        <a:pt x="85" y="5"/>
                        <a:pt x="86" y="4"/>
                        <a:pt x="86" y="4"/>
                      </a:cubicBezTo>
                      <a:cubicBezTo>
                        <a:pt x="85" y="3"/>
                        <a:pt x="85" y="3"/>
                        <a:pt x="85" y="3"/>
                      </a:cubicBezTo>
                      <a:moveTo>
                        <a:pt x="83" y="2"/>
                      </a:moveTo>
                      <a:cubicBezTo>
                        <a:pt x="82" y="4"/>
                        <a:pt x="82" y="4"/>
                        <a:pt x="82" y="4"/>
                      </a:cubicBezTo>
                      <a:cubicBezTo>
                        <a:pt x="83" y="4"/>
                        <a:pt x="83" y="4"/>
                        <a:pt x="84" y="5"/>
                      </a:cubicBezTo>
                      <a:cubicBezTo>
                        <a:pt x="84" y="4"/>
                        <a:pt x="85" y="4"/>
                        <a:pt x="85" y="3"/>
                      </a:cubicBezTo>
                      <a:cubicBezTo>
                        <a:pt x="83" y="2"/>
                        <a:pt x="83" y="2"/>
                        <a:pt x="83" y="2"/>
                      </a:cubicBezTo>
                      <a:moveTo>
                        <a:pt x="79" y="0"/>
                      </a:moveTo>
                      <a:cubicBezTo>
                        <a:pt x="78" y="0"/>
                        <a:pt x="78" y="1"/>
                        <a:pt x="78" y="1"/>
                      </a:cubicBezTo>
                      <a:cubicBezTo>
                        <a:pt x="79" y="2"/>
                        <a:pt x="80" y="2"/>
                        <a:pt x="80" y="3"/>
                      </a:cubicBezTo>
                      <a:cubicBezTo>
                        <a:pt x="81" y="2"/>
                        <a:pt x="81" y="2"/>
                        <a:pt x="81" y="1"/>
                      </a:cubicBezTo>
                      <a:cubicBezTo>
                        <a:pt x="79" y="0"/>
                        <a:pt x="79" y="0"/>
                        <a:pt x="7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1" name="Freeform 10205"/>
                <p:cNvSpPr>
                  <a:spLocks noEditPoints="1"/>
                </p:cNvSpPr>
                <p:nvPr/>
              </p:nvSpPr>
              <p:spPr bwMode="auto">
                <a:xfrm>
                  <a:off x="48" y="3502"/>
                  <a:ext cx="4" cy="7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3 h 3"/>
                    <a:gd name="T4" fmla="*/ 1 w 2"/>
                    <a:gd name="T5" fmla="*/ 3 h 3"/>
                    <a:gd name="T6" fmla="*/ 1 w 2"/>
                    <a:gd name="T7" fmla="*/ 3 h 3"/>
                    <a:gd name="T8" fmla="*/ 0 w 2"/>
                    <a:gd name="T9" fmla="*/ 2 h 3"/>
                    <a:gd name="T10" fmla="*/ 1 w 2"/>
                    <a:gd name="T11" fmla="*/ 0 h 3"/>
                    <a:gd name="T12" fmla="*/ 1 w 2"/>
                    <a:gd name="T13" fmla="*/ 1 h 3"/>
                    <a:gd name="T14" fmla="*/ 2 w 2"/>
                    <a:gd name="T15" fmla="*/ 1 h 3"/>
                    <a:gd name="T16" fmla="*/ 2 w 2"/>
                    <a:gd name="T17" fmla="*/ 1 h 3"/>
                    <a:gd name="T18" fmla="*/ 1 w 2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3">
                      <a:moveTo>
                        <a:pt x="0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2" name="Freeform 10206"/>
                <p:cNvSpPr>
                  <a:spLocks noEditPoints="1"/>
                </p:cNvSpPr>
                <p:nvPr/>
              </p:nvSpPr>
              <p:spPr bwMode="auto">
                <a:xfrm>
                  <a:off x="48" y="3505"/>
                  <a:ext cx="4" cy="4"/>
                </a:xfrm>
                <a:custGeom>
                  <a:avLst/>
                  <a:gdLst>
                    <a:gd name="T0" fmla="*/ 1 w 2"/>
                    <a:gd name="T1" fmla="*/ 0 h 2"/>
                    <a:gd name="T2" fmla="*/ 0 w 2"/>
                    <a:gd name="T3" fmla="*/ 1 h 2"/>
                    <a:gd name="T4" fmla="*/ 1 w 2"/>
                    <a:gd name="T5" fmla="*/ 2 h 2"/>
                    <a:gd name="T6" fmla="*/ 2 w 2"/>
                    <a:gd name="T7" fmla="*/ 1 h 2"/>
                    <a:gd name="T8" fmla="*/ 1 w 2"/>
                    <a:gd name="T9" fmla="*/ 0 h 2"/>
                    <a:gd name="T10" fmla="*/ 1 w 2"/>
                    <a:gd name="T11" fmla="*/ 0 h 2"/>
                    <a:gd name="T12" fmla="*/ 1 w 2"/>
                    <a:gd name="T13" fmla="*/ 0 h 2"/>
                    <a:gd name="T14" fmla="*/ 2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2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3" name="Freeform 10207"/>
                <p:cNvSpPr>
                  <a:spLocks/>
                </p:cNvSpPr>
                <p:nvPr/>
              </p:nvSpPr>
              <p:spPr bwMode="auto">
                <a:xfrm>
                  <a:off x="50" y="3505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4" name="Freeform 10208"/>
                <p:cNvSpPr>
                  <a:spLocks noEditPoints="1"/>
                </p:cNvSpPr>
                <p:nvPr/>
              </p:nvSpPr>
              <p:spPr bwMode="auto">
                <a:xfrm>
                  <a:off x="50" y="3505"/>
                  <a:ext cx="9" cy="9"/>
                </a:xfrm>
                <a:custGeom>
                  <a:avLst/>
                  <a:gdLst>
                    <a:gd name="T0" fmla="*/ 1 w 4"/>
                    <a:gd name="T1" fmla="*/ 2 h 4"/>
                    <a:gd name="T2" fmla="*/ 0 w 4"/>
                    <a:gd name="T3" fmla="*/ 3 h 4"/>
                    <a:gd name="T4" fmla="*/ 3 w 4"/>
                    <a:gd name="T5" fmla="*/ 4 h 4"/>
                    <a:gd name="T6" fmla="*/ 3 w 4"/>
                    <a:gd name="T7" fmla="*/ 4 h 4"/>
                    <a:gd name="T8" fmla="*/ 2 w 4"/>
                    <a:gd name="T9" fmla="*/ 3 h 4"/>
                    <a:gd name="T10" fmla="*/ 1 w 4"/>
                    <a:gd name="T11" fmla="*/ 2 h 4"/>
                    <a:gd name="T12" fmla="*/ 2 w 4"/>
                    <a:gd name="T13" fmla="*/ 0 h 4"/>
                    <a:gd name="T14" fmla="*/ 2 w 4"/>
                    <a:gd name="T15" fmla="*/ 1 h 4"/>
                    <a:gd name="T16" fmla="*/ 3 w 4"/>
                    <a:gd name="T17" fmla="*/ 1 h 4"/>
                    <a:gd name="T18" fmla="*/ 4 w 4"/>
                    <a:gd name="T19" fmla="*/ 2 h 4"/>
                    <a:gd name="T20" fmla="*/ 4 w 4"/>
                    <a:gd name="T21" fmla="*/ 2 h 4"/>
                    <a:gd name="T22" fmla="*/ 2 w 4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4">
                      <a:moveTo>
                        <a:pt x="1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3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5" name="Freeform 10209"/>
                <p:cNvSpPr>
                  <a:spLocks noEditPoints="1"/>
                </p:cNvSpPr>
                <p:nvPr/>
              </p:nvSpPr>
              <p:spPr bwMode="auto">
                <a:xfrm>
                  <a:off x="52" y="3507"/>
                  <a:ext cx="7" cy="7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1 h 3"/>
                    <a:gd name="T4" fmla="*/ 1 w 3"/>
                    <a:gd name="T5" fmla="*/ 2 h 3"/>
                    <a:gd name="T6" fmla="*/ 2 w 3"/>
                    <a:gd name="T7" fmla="*/ 3 h 3"/>
                    <a:gd name="T8" fmla="*/ 3 w 3"/>
                    <a:gd name="T9" fmla="*/ 2 h 3"/>
                    <a:gd name="T10" fmla="*/ 0 w 3"/>
                    <a:gd name="T11" fmla="*/ 0 h 3"/>
                    <a:gd name="T12" fmla="*/ 1 w 3"/>
                    <a:gd name="T13" fmla="*/ 0 h 3"/>
                    <a:gd name="T14" fmla="*/ 0 w 3"/>
                    <a:gd name="T15" fmla="*/ 0 h 3"/>
                    <a:gd name="T16" fmla="*/ 3 w 3"/>
                    <a:gd name="T17" fmla="*/ 1 h 3"/>
                    <a:gd name="T18" fmla="*/ 3 w 3"/>
                    <a:gd name="T19" fmla="*/ 1 h 3"/>
                    <a:gd name="T20" fmla="*/ 2 w 3"/>
                    <a:gd name="T21" fmla="*/ 0 h 3"/>
                    <a:gd name="T22" fmla="*/ 1 w 3"/>
                    <a:gd name="T2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1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6" name="Freeform 10210"/>
                <p:cNvSpPr>
                  <a:spLocks/>
                </p:cNvSpPr>
                <p:nvPr/>
              </p:nvSpPr>
              <p:spPr bwMode="auto">
                <a:xfrm>
                  <a:off x="52" y="3507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1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7" name="Freeform 10211"/>
                <p:cNvSpPr>
                  <a:spLocks noEditPoints="1"/>
                </p:cNvSpPr>
                <p:nvPr/>
              </p:nvSpPr>
              <p:spPr bwMode="auto">
                <a:xfrm>
                  <a:off x="-182" y="3512"/>
                  <a:ext cx="265" cy="425"/>
                </a:xfrm>
                <a:custGeom>
                  <a:avLst/>
                  <a:gdLst>
                    <a:gd name="T0" fmla="*/ 17 w 112"/>
                    <a:gd name="T1" fmla="*/ 170 h 180"/>
                    <a:gd name="T2" fmla="*/ 24 w 112"/>
                    <a:gd name="T3" fmla="*/ 169 h 180"/>
                    <a:gd name="T4" fmla="*/ 1 w 112"/>
                    <a:gd name="T5" fmla="*/ 173 h 180"/>
                    <a:gd name="T6" fmla="*/ 47 w 112"/>
                    <a:gd name="T7" fmla="*/ 173 h 180"/>
                    <a:gd name="T8" fmla="*/ 19 w 112"/>
                    <a:gd name="T9" fmla="*/ 164 h 180"/>
                    <a:gd name="T10" fmla="*/ 5 w 112"/>
                    <a:gd name="T11" fmla="*/ 163 h 180"/>
                    <a:gd name="T12" fmla="*/ 20 w 112"/>
                    <a:gd name="T13" fmla="*/ 162 h 180"/>
                    <a:gd name="T14" fmla="*/ 20 w 112"/>
                    <a:gd name="T15" fmla="*/ 160 h 180"/>
                    <a:gd name="T16" fmla="*/ 20 w 112"/>
                    <a:gd name="T17" fmla="*/ 160 h 180"/>
                    <a:gd name="T18" fmla="*/ 79 w 112"/>
                    <a:gd name="T19" fmla="*/ 156 h 180"/>
                    <a:gd name="T20" fmla="*/ 70 w 112"/>
                    <a:gd name="T21" fmla="*/ 153 h 180"/>
                    <a:gd name="T22" fmla="*/ 12 w 112"/>
                    <a:gd name="T23" fmla="*/ 152 h 180"/>
                    <a:gd name="T24" fmla="*/ 65 w 112"/>
                    <a:gd name="T25" fmla="*/ 148 h 180"/>
                    <a:gd name="T26" fmla="*/ 41 w 112"/>
                    <a:gd name="T27" fmla="*/ 147 h 180"/>
                    <a:gd name="T28" fmla="*/ 18 w 112"/>
                    <a:gd name="T29" fmla="*/ 142 h 180"/>
                    <a:gd name="T30" fmla="*/ 23 w 112"/>
                    <a:gd name="T31" fmla="*/ 137 h 180"/>
                    <a:gd name="T32" fmla="*/ 29 w 112"/>
                    <a:gd name="T33" fmla="*/ 131 h 180"/>
                    <a:gd name="T34" fmla="*/ 49 w 112"/>
                    <a:gd name="T35" fmla="*/ 121 h 180"/>
                    <a:gd name="T36" fmla="*/ 76 w 112"/>
                    <a:gd name="T37" fmla="*/ 113 h 180"/>
                    <a:gd name="T38" fmla="*/ 93 w 112"/>
                    <a:gd name="T39" fmla="*/ 104 h 180"/>
                    <a:gd name="T40" fmla="*/ 94 w 112"/>
                    <a:gd name="T41" fmla="*/ 102 h 180"/>
                    <a:gd name="T42" fmla="*/ 44 w 112"/>
                    <a:gd name="T43" fmla="*/ 106 h 180"/>
                    <a:gd name="T44" fmla="*/ 65 w 112"/>
                    <a:gd name="T45" fmla="*/ 94 h 180"/>
                    <a:gd name="T46" fmla="*/ 100 w 112"/>
                    <a:gd name="T47" fmla="*/ 88 h 180"/>
                    <a:gd name="T48" fmla="*/ 106 w 112"/>
                    <a:gd name="T49" fmla="*/ 103 h 180"/>
                    <a:gd name="T50" fmla="*/ 73 w 112"/>
                    <a:gd name="T51" fmla="*/ 83 h 180"/>
                    <a:gd name="T52" fmla="*/ 66 w 112"/>
                    <a:gd name="T53" fmla="*/ 83 h 180"/>
                    <a:gd name="T54" fmla="*/ 67 w 112"/>
                    <a:gd name="T55" fmla="*/ 79 h 180"/>
                    <a:gd name="T56" fmla="*/ 106 w 112"/>
                    <a:gd name="T57" fmla="*/ 78 h 180"/>
                    <a:gd name="T58" fmla="*/ 61 w 112"/>
                    <a:gd name="T59" fmla="*/ 77 h 180"/>
                    <a:gd name="T60" fmla="*/ 59 w 112"/>
                    <a:gd name="T61" fmla="*/ 75 h 180"/>
                    <a:gd name="T62" fmla="*/ 70 w 112"/>
                    <a:gd name="T63" fmla="*/ 74 h 180"/>
                    <a:gd name="T64" fmla="*/ 84 w 112"/>
                    <a:gd name="T65" fmla="*/ 72 h 180"/>
                    <a:gd name="T66" fmla="*/ 61 w 112"/>
                    <a:gd name="T67" fmla="*/ 72 h 180"/>
                    <a:gd name="T68" fmla="*/ 87 w 112"/>
                    <a:gd name="T69" fmla="*/ 69 h 180"/>
                    <a:gd name="T70" fmla="*/ 83 w 112"/>
                    <a:gd name="T71" fmla="*/ 66 h 180"/>
                    <a:gd name="T72" fmla="*/ 89 w 112"/>
                    <a:gd name="T73" fmla="*/ 64 h 180"/>
                    <a:gd name="T74" fmla="*/ 78 w 112"/>
                    <a:gd name="T75" fmla="*/ 62 h 180"/>
                    <a:gd name="T76" fmla="*/ 108 w 112"/>
                    <a:gd name="T77" fmla="*/ 75 h 180"/>
                    <a:gd name="T78" fmla="*/ 79 w 112"/>
                    <a:gd name="T79" fmla="*/ 59 h 180"/>
                    <a:gd name="T80" fmla="*/ 67 w 112"/>
                    <a:gd name="T81" fmla="*/ 56 h 180"/>
                    <a:gd name="T82" fmla="*/ 79 w 112"/>
                    <a:gd name="T83" fmla="*/ 59 h 180"/>
                    <a:gd name="T84" fmla="*/ 74 w 112"/>
                    <a:gd name="T85" fmla="*/ 56 h 180"/>
                    <a:gd name="T86" fmla="*/ 104 w 112"/>
                    <a:gd name="T87" fmla="*/ 50 h 180"/>
                    <a:gd name="T88" fmla="*/ 100 w 112"/>
                    <a:gd name="T89" fmla="*/ 45 h 180"/>
                    <a:gd name="T90" fmla="*/ 96 w 112"/>
                    <a:gd name="T91" fmla="*/ 44 h 180"/>
                    <a:gd name="T92" fmla="*/ 89 w 112"/>
                    <a:gd name="T93" fmla="*/ 41 h 180"/>
                    <a:gd name="T94" fmla="*/ 82 w 112"/>
                    <a:gd name="T95" fmla="*/ 42 h 180"/>
                    <a:gd name="T96" fmla="*/ 107 w 112"/>
                    <a:gd name="T97" fmla="*/ 38 h 180"/>
                    <a:gd name="T98" fmla="*/ 112 w 112"/>
                    <a:gd name="T99" fmla="*/ 49 h 180"/>
                    <a:gd name="T100" fmla="*/ 85 w 112"/>
                    <a:gd name="T101" fmla="*/ 37 h 180"/>
                    <a:gd name="T102" fmla="*/ 79 w 112"/>
                    <a:gd name="T103" fmla="*/ 35 h 180"/>
                    <a:gd name="T104" fmla="*/ 103 w 112"/>
                    <a:gd name="T105" fmla="*/ 33 h 180"/>
                    <a:gd name="T106" fmla="*/ 102 w 112"/>
                    <a:gd name="T107" fmla="*/ 33 h 180"/>
                    <a:gd name="T108" fmla="*/ 95 w 112"/>
                    <a:gd name="T109" fmla="*/ 29 h 180"/>
                    <a:gd name="T110" fmla="*/ 98 w 112"/>
                    <a:gd name="T111" fmla="*/ 28 h 180"/>
                    <a:gd name="T112" fmla="*/ 96 w 112"/>
                    <a:gd name="T113" fmla="*/ 27 h 180"/>
                    <a:gd name="T114" fmla="*/ 87 w 112"/>
                    <a:gd name="T115" fmla="*/ 26 h 180"/>
                    <a:gd name="T116" fmla="*/ 87 w 112"/>
                    <a:gd name="T117" fmla="*/ 21 h 180"/>
                    <a:gd name="T118" fmla="*/ 98 w 112"/>
                    <a:gd name="T119" fmla="*/ 16 h 180"/>
                    <a:gd name="T120" fmla="*/ 93 w 112"/>
                    <a:gd name="T121" fmla="*/ 10 h 180"/>
                    <a:gd name="T122" fmla="*/ 105 w 112"/>
                    <a:gd name="T123" fmla="*/ 1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2" h="180">
                      <a:moveTo>
                        <a:pt x="77" y="172"/>
                      </a:moveTo>
                      <a:cubicBezTo>
                        <a:pt x="77" y="172"/>
                        <a:pt x="77" y="172"/>
                        <a:pt x="77" y="172"/>
                      </a:cubicBezTo>
                      <a:cubicBezTo>
                        <a:pt x="77" y="173"/>
                        <a:pt x="77" y="173"/>
                        <a:pt x="77" y="173"/>
                      </a:cubicBezTo>
                      <a:cubicBezTo>
                        <a:pt x="77" y="173"/>
                        <a:pt x="77" y="173"/>
                        <a:pt x="77" y="173"/>
                      </a:cubicBezTo>
                      <a:cubicBezTo>
                        <a:pt x="77" y="173"/>
                        <a:pt x="77" y="173"/>
                        <a:pt x="77" y="172"/>
                      </a:cubicBezTo>
                      <a:cubicBezTo>
                        <a:pt x="77" y="172"/>
                        <a:pt x="77" y="172"/>
                        <a:pt x="77" y="172"/>
                      </a:cubicBezTo>
                      <a:moveTo>
                        <a:pt x="60" y="171"/>
                      </a:moveTo>
                      <a:cubicBezTo>
                        <a:pt x="60" y="172"/>
                        <a:pt x="60" y="172"/>
                        <a:pt x="60" y="172"/>
                      </a:cubicBezTo>
                      <a:cubicBezTo>
                        <a:pt x="60" y="172"/>
                        <a:pt x="60" y="172"/>
                        <a:pt x="60" y="172"/>
                      </a:cubicBezTo>
                      <a:cubicBezTo>
                        <a:pt x="61" y="172"/>
                        <a:pt x="61" y="172"/>
                        <a:pt x="61" y="172"/>
                      </a:cubicBezTo>
                      <a:cubicBezTo>
                        <a:pt x="61" y="172"/>
                        <a:pt x="61" y="172"/>
                        <a:pt x="61" y="172"/>
                      </a:cubicBezTo>
                      <a:cubicBezTo>
                        <a:pt x="61" y="172"/>
                        <a:pt x="61" y="172"/>
                        <a:pt x="60" y="171"/>
                      </a:cubicBezTo>
                      <a:moveTo>
                        <a:pt x="73" y="170"/>
                      </a:moveTo>
                      <a:cubicBezTo>
                        <a:pt x="73" y="170"/>
                        <a:pt x="72" y="170"/>
                        <a:pt x="71" y="171"/>
                      </a:cubicBezTo>
                      <a:cubicBezTo>
                        <a:pt x="71" y="171"/>
                        <a:pt x="71" y="171"/>
                        <a:pt x="71" y="171"/>
                      </a:cubicBezTo>
                      <a:cubicBezTo>
                        <a:pt x="72" y="171"/>
                        <a:pt x="73" y="170"/>
                        <a:pt x="73" y="170"/>
                      </a:cubicBezTo>
                      <a:moveTo>
                        <a:pt x="34" y="170"/>
                      </a:moveTo>
                      <a:cubicBezTo>
                        <a:pt x="34" y="171"/>
                        <a:pt x="34" y="171"/>
                        <a:pt x="34" y="172"/>
                      </a:cubicBezTo>
                      <a:cubicBezTo>
                        <a:pt x="34" y="172"/>
                        <a:pt x="35" y="172"/>
                        <a:pt x="35" y="171"/>
                      </a:cubicBezTo>
                      <a:cubicBezTo>
                        <a:pt x="35" y="171"/>
                        <a:pt x="35" y="171"/>
                        <a:pt x="35" y="171"/>
                      </a:cubicBezTo>
                      <a:cubicBezTo>
                        <a:pt x="34" y="170"/>
                        <a:pt x="34" y="170"/>
                        <a:pt x="34" y="170"/>
                      </a:cubicBezTo>
                      <a:cubicBezTo>
                        <a:pt x="34" y="170"/>
                        <a:pt x="34" y="170"/>
                        <a:pt x="34" y="170"/>
                      </a:cubicBezTo>
                      <a:moveTo>
                        <a:pt x="15" y="169"/>
                      </a:moveTo>
                      <a:cubicBezTo>
                        <a:pt x="15" y="170"/>
                        <a:pt x="15" y="170"/>
                        <a:pt x="15" y="170"/>
                      </a:cubicBezTo>
                      <a:cubicBezTo>
                        <a:pt x="15" y="170"/>
                        <a:pt x="15" y="170"/>
                        <a:pt x="15" y="170"/>
                      </a:cubicBezTo>
                      <a:cubicBezTo>
                        <a:pt x="15" y="170"/>
                        <a:pt x="15" y="170"/>
                        <a:pt x="15" y="169"/>
                      </a:cubicBezTo>
                      <a:moveTo>
                        <a:pt x="13" y="169"/>
                      </a:moveTo>
                      <a:cubicBezTo>
                        <a:pt x="13" y="169"/>
                        <a:pt x="13" y="169"/>
                        <a:pt x="13" y="169"/>
                      </a:cubicBezTo>
                      <a:cubicBezTo>
                        <a:pt x="13" y="169"/>
                        <a:pt x="13" y="169"/>
                        <a:pt x="14" y="170"/>
                      </a:cubicBezTo>
                      <a:cubicBezTo>
                        <a:pt x="14" y="169"/>
                        <a:pt x="14" y="169"/>
                        <a:pt x="14" y="169"/>
                      </a:cubicBezTo>
                      <a:cubicBezTo>
                        <a:pt x="14" y="169"/>
                        <a:pt x="13" y="169"/>
                        <a:pt x="13" y="169"/>
                      </a:cubicBezTo>
                      <a:moveTo>
                        <a:pt x="15" y="169"/>
                      </a:moveTo>
                      <a:cubicBezTo>
                        <a:pt x="15" y="169"/>
                        <a:pt x="15" y="169"/>
                        <a:pt x="15" y="169"/>
                      </a:cubicBezTo>
                      <a:cubicBezTo>
                        <a:pt x="15" y="170"/>
                        <a:pt x="15" y="170"/>
                        <a:pt x="15" y="170"/>
                      </a:cubicBezTo>
                      <a:cubicBezTo>
                        <a:pt x="15" y="169"/>
                        <a:pt x="15" y="169"/>
                        <a:pt x="15" y="169"/>
                      </a:cubicBezTo>
                      <a:cubicBezTo>
                        <a:pt x="16" y="169"/>
                        <a:pt x="17" y="170"/>
                        <a:pt x="17" y="170"/>
                      </a:cubicBezTo>
                      <a:cubicBezTo>
                        <a:pt x="17" y="170"/>
                        <a:pt x="17" y="170"/>
                        <a:pt x="17" y="170"/>
                      </a:cubicBezTo>
                      <a:cubicBezTo>
                        <a:pt x="15" y="169"/>
                        <a:pt x="15" y="169"/>
                        <a:pt x="15" y="169"/>
                      </a:cubicBezTo>
                      <a:moveTo>
                        <a:pt x="14" y="169"/>
                      </a:moveTo>
                      <a:cubicBezTo>
                        <a:pt x="13" y="169"/>
                        <a:pt x="13" y="169"/>
                        <a:pt x="13" y="169"/>
                      </a:cubicBezTo>
                      <a:cubicBezTo>
                        <a:pt x="13" y="169"/>
                        <a:pt x="14" y="169"/>
                        <a:pt x="14" y="169"/>
                      </a:cubicBezTo>
                      <a:cubicBezTo>
                        <a:pt x="14" y="169"/>
                        <a:pt x="14" y="169"/>
                        <a:pt x="14" y="169"/>
                      </a:cubicBezTo>
                      <a:cubicBezTo>
                        <a:pt x="14" y="169"/>
                        <a:pt x="14" y="169"/>
                        <a:pt x="14" y="169"/>
                      </a:cubicBezTo>
                      <a:moveTo>
                        <a:pt x="78" y="168"/>
                      </a:moveTo>
                      <a:cubicBezTo>
                        <a:pt x="78" y="169"/>
                        <a:pt x="78" y="169"/>
                        <a:pt x="78" y="169"/>
                      </a:cubicBezTo>
                      <a:cubicBezTo>
                        <a:pt x="78" y="171"/>
                        <a:pt x="78" y="171"/>
                        <a:pt x="78" y="171"/>
                      </a:cubicBezTo>
                      <a:cubicBezTo>
                        <a:pt x="78" y="171"/>
                        <a:pt x="78" y="171"/>
                        <a:pt x="78" y="171"/>
                      </a:cubicBezTo>
                      <a:cubicBezTo>
                        <a:pt x="79" y="169"/>
                        <a:pt x="79" y="169"/>
                        <a:pt x="79" y="169"/>
                      </a:cubicBezTo>
                      <a:cubicBezTo>
                        <a:pt x="79" y="169"/>
                        <a:pt x="79" y="169"/>
                        <a:pt x="78" y="168"/>
                      </a:cubicBezTo>
                      <a:moveTo>
                        <a:pt x="71" y="168"/>
                      </a:moveTo>
                      <a:cubicBezTo>
                        <a:pt x="70" y="169"/>
                        <a:pt x="70" y="169"/>
                        <a:pt x="70" y="169"/>
                      </a:cubicBezTo>
                      <a:cubicBezTo>
                        <a:pt x="70" y="169"/>
                        <a:pt x="70" y="170"/>
                        <a:pt x="70" y="170"/>
                      </a:cubicBezTo>
                      <a:cubicBezTo>
                        <a:pt x="71" y="169"/>
                        <a:pt x="71" y="169"/>
                        <a:pt x="71" y="169"/>
                      </a:cubicBezTo>
                      <a:cubicBezTo>
                        <a:pt x="71" y="168"/>
                        <a:pt x="71" y="168"/>
                        <a:pt x="71" y="168"/>
                      </a:cubicBezTo>
                      <a:cubicBezTo>
                        <a:pt x="71" y="168"/>
                        <a:pt x="71" y="168"/>
                        <a:pt x="71" y="168"/>
                      </a:cubicBezTo>
                      <a:moveTo>
                        <a:pt x="16" y="168"/>
                      </a:moveTo>
                      <a:cubicBezTo>
                        <a:pt x="15" y="169"/>
                        <a:pt x="15" y="169"/>
                        <a:pt x="15" y="169"/>
                      </a:cubicBezTo>
                      <a:cubicBezTo>
                        <a:pt x="17" y="170"/>
                        <a:pt x="17" y="170"/>
                        <a:pt x="17" y="170"/>
                      </a:cubicBezTo>
                      <a:cubicBezTo>
                        <a:pt x="17" y="169"/>
                        <a:pt x="16" y="169"/>
                        <a:pt x="16" y="169"/>
                      </a:cubicBezTo>
                      <a:cubicBezTo>
                        <a:pt x="16" y="168"/>
                        <a:pt x="16" y="168"/>
                        <a:pt x="16" y="168"/>
                      </a:cubicBezTo>
                      <a:moveTo>
                        <a:pt x="16" y="168"/>
                      </a:moveTo>
                      <a:cubicBezTo>
                        <a:pt x="16" y="168"/>
                        <a:pt x="16" y="168"/>
                        <a:pt x="16" y="168"/>
                      </a:cubicBezTo>
                      <a:cubicBezTo>
                        <a:pt x="16" y="169"/>
                        <a:pt x="16" y="169"/>
                        <a:pt x="16" y="169"/>
                      </a:cubicBezTo>
                      <a:cubicBezTo>
                        <a:pt x="16" y="168"/>
                        <a:pt x="16" y="168"/>
                        <a:pt x="16" y="168"/>
                      </a:cubicBezTo>
                      <a:moveTo>
                        <a:pt x="14" y="168"/>
                      </a:moveTo>
                      <a:cubicBezTo>
                        <a:pt x="14" y="168"/>
                        <a:pt x="14" y="168"/>
                        <a:pt x="14" y="168"/>
                      </a:cubicBezTo>
                      <a:cubicBezTo>
                        <a:pt x="14" y="169"/>
                        <a:pt x="14" y="169"/>
                        <a:pt x="14" y="169"/>
                      </a:cubicBezTo>
                      <a:cubicBezTo>
                        <a:pt x="14" y="169"/>
                        <a:pt x="14" y="169"/>
                        <a:pt x="14" y="169"/>
                      </a:cubicBezTo>
                      <a:cubicBezTo>
                        <a:pt x="14" y="169"/>
                        <a:pt x="14" y="168"/>
                        <a:pt x="15" y="168"/>
                      </a:cubicBezTo>
                      <a:cubicBezTo>
                        <a:pt x="14" y="168"/>
                        <a:pt x="14" y="168"/>
                        <a:pt x="14" y="168"/>
                      </a:cubicBezTo>
                      <a:moveTo>
                        <a:pt x="25" y="168"/>
                      </a:moveTo>
                      <a:cubicBezTo>
                        <a:pt x="25" y="168"/>
                        <a:pt x="25" y="168"/>
                        <a:pt x="25" y="168"/>
                      </a:cubicBezTo>
                      <a:cubicBezTo>
                        <a:pt x="24" y="169"/>
                        <a:pt x="24" y="169"/>
                        <a:pt x="24" y="169"/>
                      </a:cubicBezTo>
                      <a:cubicBezTo>
                        <a:pt x="24" y="169"/>
                        <a:pt x="24" y="169"/>
                        <a:pt x="24" y="169"/>
                      </a:cubicBezTo>
                      <a:cubicBezTo>
                        <a:pt x="24" y="169"/>
                        <a:pt x="24" y="169"/>
                        <a:pt x="24" y="169"/>
                      </a:cubicBezTo>
                      <a:cubicBezTo>
                        <a:pt x="23" y="171"/>
                        <a:pt x="23" y="172"/>
                        <a:pt x="22" y="173"/>
                      </a:cubicBezTo>
                      <a:cubicBezTo>
                        <a:pt x="20" y="176"/>
                        <a:pt x="20" y="176"/>
                        <a:pt x="20" y="176"/>
                      </a:cubicBezTo>
                      <a:cubicBezTo>
                        <a:pt x="20" y="177"/>
                        <a:pt x="20" y="177"/>
                        <a:pt x="20" y="177"/>
                      </a:cubicBezTo>
                      <a:cubicBezTo>
                        <a:pt x="20" y="179"/>
                        <a:pt x="21" y="180"/>
                        <a:pt x="21" y="180"/>
                      </a:cubicBezTo>
                      <a:cubicBezTo>
                        <a:pt x="21" y="180"/>
                        <a:pt x="20" y="179"/>
                        <a:pt x="20" y="178"/>
                      </a:cubicBezTo>
                      <a:cubicBezTo>
                        <a:pt x="20" y="178"/>
                        <a:pt x="20" y="178"/>
                        <a:pt x="20" y="178"/>
                      </a:cubicBezTo>
                      <a:cubicBezTo>
                        <a:pt x="23" y="173"/>
                        <a:pt x="23" y="173"/>
                        <a:pt x="23" y="173"/>
                      </a:cubicBezTo>
                      <a:cubicBezTo>
                        <a:pt x="25" y="169"/>
                        <a:pt x="25" y="169"/>
                        <a:pt x="25" y="169"/>
                      </a:cubicBezTo>
                      <a:cubicBezTo>
                        <a:pt x="26" y="169"/>
                        <a:pt x="26" y="169"/>
                        <a:pt x="27" y="169"/>
                      </a:cubicBezTo>
                      <a:cubicBezTo>
                        <a:pt x="26" y="168"/>
                        <a:pt x="26" y="168"/>
                        <a:pt x="25" y="168"/>
                      </a:cubicBezTo>
                      <a:moveTo>
                        <a:pt x="14" y="168"/>
                      </a:moveTo>
                      <a:cubicBezTo>
                        <a:pt x="14" y="168"/>
                        <a:pt x="14" y="168"/>
                        <a:pt x="14" y="168"/>
                      </a:cubicBezTo>
                      <a:cubicBezTo>
                        <a:pt x="15" y="168"/>
                        <a:pt x="15" y="168"/>
                        <a:pt x="15" y="168"/>
                      </a:cubicBezTo>
                      <a:cubicBezTo>
                        <a:pt x="15" y="168"/>
                        <a:pt x="15" y="168"/>
                        <a:pt x="15" y="168"/>
                      </a:cubicBezTo>
                      <a:cubicBezTo>
                        <a:pt x="14" y="168"/>
                        <a:pt x="14" y="168"/>
                        <a:pt x="14" y="168"/>
                      </a:cubicBezTo>
                      <a:moveTo>
                        <a:pt x="53" y="167"/>
                      </a:moveTo>
                      <a:cubicBezTo>
                        <a:pt x="53" y="168"/>
                        <a:pt x="53" y="168"/>
                        <a:pt x="53" y="168"/>
                      </a:cubicBezTo>
                      <a:cubicBezTo>
                        <a:pt x="53" y="168"/>
                        <a:pt x="53" y="168"/>
                        <a:pt x="53" y="168"/>
                      </a:cubicBezTo>
                      <a:cubicBezTo>
                        <a:pt x="53" y="168"/>
                        <a:pt x="53" y="168"/>
                        <a:pt x="53" y="168"/>
                      </a:cubicBezTo>
                      <a:cubicBezTo>
                        <a:pt x="53" y="168"/>
                        <a:pt x="53" y="168"/>
                        <a:pt x="53" y="167"/>
                      </a:cubicBezTo>
                      <a:moveTo>
                        <a:pt x="15" y="167"/>
                      </a:moveTo>
                      <a:cubicBezTo>
                        <a:pt x="15" y="167"/>
                        <a:pt x="14" y="167"/>
                        <a:pt x="14" y="168"/>
                      </a:cubicBezTo>
                      <a:cubicBezTo>
                        <a:pt x="15" y="168"/>
                        <a:pt x="15" y="168"/>
                        <a:pt x="15" y="168"/>
                      </a:cubicBezTo>
                      <a:cubicBezTo>
                        <a:pt x="15" y="168"/>
                        <a:pt x="15" y="168"/>
                        <a:pt x="15" y="168"/>
                      </a:cubicBezTo>
                      <a:cubicBezTo>
                        <a:pt x="15" y="167"/>
                        <a:pt x="15" y="167"/>
                        <a:pt x="15" y="167"/>
                      </a:cubicBezTo>
                      <a:moveTo>
                        <a:pt x="33" y="166"/>
                      </a:moveTo>
                      <a:cubicBezTo>
                        <a:pt x="33" y="167"/>
                        <a:pt x="33" y="167"/>
                        <a:pt x="32" y="168"/>
                      </a:cubicBezTo>
                      <a:cubicBezTo>
                        <a:pt x="33" y="168"/>
                        <a:pt x="34" y="169"/>
                        <a:pt x="35" y="170"/>
                      </a:cubicBezTo>
                      <a:cubicBezTo>
                        <a:pt x="36" y="169"/>
                        <a:pt x="36" y="169"/>
                        <a:pt x="36" y="169"/>
                      </a:cubicBezTo>
                      <a:cubicBezTo>
                        <a:pt x="35" y="168"/>
                        <a:pt x="34" y="167"/>
                        <a:pt x="33" y="166"/>
                      </a:cubicBezTo>
                      <a:moveTo>
                        <a:pt x="3" y="166"/>
                      </a:move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0" y="171"/>
                        <a:pt x="0" y="171"/>
                        <a:pt x="0" y="171"/>
                      </a:cubicBezTo>
                      <a:cubicBezTo>
                        <a:pt x="0" y="171"/>
                        <a:pt x="1" y="172"/>
                        <a:pt x="0" y="172"/>
                      </a:cubicBezTo>
                      <a:cubicBezTo>
                        <a:pt x="0" y="172"/>
                        <a:pt x="1" y="172"/>
                        <a:pt x="1" y="172"/>
                      </a:cubicBezTo>
                      <a:cubicBezTo>
                        <a:pt x="1" y="172"/>
                        <a:pt x="1" y="173"/>
                        <a:pt x="1" y="173"/>
                      </a:cubicBezTo>
                      <a:cubicBezTo>
                        <a:pt x="1" y="173"/>
                        <a:pt x="1" y="174"/>
                        <a:pt x="1" y="174"/>
                      </a:cubicBezTo>
                      <a:cubicBezTo>
                        <a:pt x="1" y="174"/>
                        <a:pt x="1" y="174"/>
                        <a:pt x="1" y="174"/>
                      </a:cubicBezTo>
                      <a:cubicBezTo>
                        <a:pt x="1" y="174"/>
                        <a:pt x="1" y="173"/>
                        <a:pt x="1" y="173"/>
                      </a:cubicBezTo>
                      <a:cubicBezTo>
                        <a:pt x="1" y="173"/>
                        <a:pt x="1" y="173"/>
                        <a:pt x="1" y="173"/>
                      </a:cubicBezTo>
                      <a:cubicBezTo>
                        <a:pt x="1" y="173"/>
                        <a:pt x="1" y="173"/>
                        <a:pt x="1" y="173"/>
                      </a:cubicBezTo>
                      <a:cubicBezTo>
                        <a:pt x="1" y="173"/>
                        <a:pt x="1" y="173"/>
                        <a:pt x="1" y="173"/>
                      </a:cubicBezTo>
                      <a:cubicBezTo>
                        <a:pt x="1" y="173"/>
                        <a:pt x="1" y="174"/>
                        <a:pt x="2" y="174"/>
                      </a:cubicBezTo>
                      <a:cubicBezTo>
                        <a:pt x="1" y="174"/>
                        <a:pt x="1" y="174"/>
                        <a:pt x="1" y="174"/>
                      </a:cubicBezTo>
                      <a:cubicBezTo>
                        <a:pt x="1" y="175"/>
                        <a:pt x="1" y="175"/>
                        <a:pt x="1" y="175"/>
                      </a:cubicBezTo>
                      <a:cubicBezTo>
                        <a:pt x="1" y="176"/>
                        <a:pt x="1" y="176"/>
                        <a:pt x="1" y="176"/>
                      </a:cubicBezTo>
                      <a:cubicBezTo>
                        <a:pt x="1" y="176"/>
                        <a:pt x="1" y="176"/>
                        <a:pt x="1" y="176"/>
                      </a:cubicBezTo>
                      <a:cubicBezTo>
                        <a:pt x="2" y="174"/>
                        <a:pt x="2" y="174"/>
                        <a:pt x="2" y="174"/>
                      </a:cubicBezTo>
                      <a:cubicBezTo>
                        <a:pt x="2" y="174"/>
                        <a:pt x="2" y="175"/>
                        <a:pt x="2" y="175"/>
                      </a:cubicBezTo>
                      <a:cubicBezTo>
                        <a:pt x="2" y="175"/>
                        <a:pt x="2" y="176"/>
                        <a:pt x="2" y="177"/>
                      </a:cubicBezTo>
                      <a:cubicBezTo>
                        <a:pt x="7" y="168"/>
                        <a:pt x="7" y="168"/>
                        <a:pt x="7" y="168"/>
                      </a:cubicBezTo>
                      <a:cubicBezTo>
                        <a:pt x="3" y="166"/>
                        <a:pt x="3" y="166"/>
                        <a:pt x="3" y="166"/>
                      </a:cubicBezTo>
                      <a:moveTo>
                        <a:pt x="32" y="166"/>
                      </a:moveTo>
                      <a:cubicBezTo>
                        <a:pt x="32" y="166"/>
                        <a:pt x="32" y="167"/>
                        <a:pt x="32" y="167"/>
                      </a:cubicBezTo>
                      <a:cubicBezTo>
                        <a:pt x="32" y="167"/>
                        <a:pt x="32" y="167"/>
                        <a:pt x="32" y="167"/>
                      </a:cubicBezTo>
                      <a:cubicBezTo>
                        <a:pt x="32" y="167"/>
                        <a:pt x="32" y="166"/>
                        <a:pt x="32" y="166"/>
                      </a:cubicBezTo>
                      <a:cubicBezTo>
                        <a:pt x="32" y="166"/>
                        <a:pt x="32" y="166"/>
                        <a:pt x="32" y="166"/>
                      </a:cubicBezTo>
                      <a:moveTo>
                        <a:pt x="22" y="166"/>
                      </a:moveTo>
                      <a:cubicBezTo>
                        <a:pt x="20" y="169"/>
                        <a:pt x="20" y="169"/>
                        <a:pt x="20" y="169"/>
                      </a:cubicBezTo>
                      <a:cubicBezTo>
                        <a:pt x="20" y="169"/>
                        <a:pt x="20" y="170"/>
                        <a:pt x="20" y="170"/>
                      </a:cubicBezTo>
                      <a:cubicBezTo>
                        <a:pt x="21" y="170"/>
                        <a:pt x="21" y="172"/>
                        <a:pt x="21" y="173"/>
                      </a:cubicBezTo>
                      <a:cubicBezTo>
                        <a:pt x="20" y="174"/>
                        <a:pt x="19" y="174"/>
                        <a:pt x="19" y="174"/>
                      </a:cubicBezTo>
                      <a:cubicBezTo>
                        <a:pt x="19" y="174"/>
                        <a:pt x="19" y="175"/>
                        <a:pt x="19" y="175"/>
                      </a:cubicBezTo>
                      <a:cubicBezTo>
                        <a:pt x="19" y="175"/>
                        <a:pt x="19" y="176"/>
                        <a:pt x="20" y="176"/>
                      </a:cubicBezTo>
                      <a:cubicBezTo>
                        <a:pt x="21" y="173"/>
                        <a:pt x="21" y="173"/>
                        <a:pt x="21" y="173"/>
                      </a:cubicBezTo>
                      <a:cubicBezTo>
                        <a:pt x="22" y="171"/>
                        <a:pt x="23" y="169"/>
                        <a:pt x="24" y="167"/>
                      </a:cubicBezTo>
                      <a:cubicBezTo>
                        <a:pt x="24" y="167"/>
                        <a:pt x="23" y="166"/>
                        <a:pt x="22" y="166"/>
                      </a:cubicBezTo>
                      <a:moveTo>
                        <a:pt x="49" y="165"/>
                      </a:moveTo>
                      <a:cubicBezTo>
                        <a:pt x="46" y="171"/>
                        <a:pt x="46" y="171"/>
                        <a:pt x="46" y="171"/>
                      </a:cubicBezTo>
                      <a:cubicBezTo>
                        <a:pt x="45" y="172"/>
                        <a:pt x="45" y="172"/>
                        <a:pt x="45" y="172"/>
                      </a:cubicBezTo>
                      <a:cubicBezTo>
                        <a:pt x="45" y="172"/>
                        <a:pt x="45" y="172"/>
                        <a:pt x="45" y="172"/>
                      </a:cubicBezTo>
                      <a:cubicBezTo>
                        <a:pt x="45" y="173"/>
                        <a:pt x="45" y="173"/>
                        <a:pt x="45" y="173"/>
                      </a:cubicBezTo>
                      <a:cubicBezTo>
                        <a:pt x="46" y="173"/>
                        <a:pt x="47" y="173"/>
                        <a:pt x="47" y="173"/>
                      </a:cubicBezTo>
                      <a:cubicBezTo>
                        <a:pt x="47" y="173"/>
                        <a:pt x="47" y="173"/>
                        <a:pt x="47" y="173"/>
                      </a:cubicBezTo>
                      <a:cubicBezTo>
                        <a:pt x="47" y="173"/>
                        <a:pt x="47" y="173"/>
                        <a:pt x="47" y="173"/>
                      </a:cubicBezTo>
                      <a:cubicBezTo>
                        <a:pt x="47" y="172"/>
                        <a:pt x="47" y="172"/>
                        <a:pt x="47" y="172"/>
                      </a:cubicBezTo>
                      <a:cubicBezTo>
                        <a:pt x="48" y="170"/>
                        <a:pt x="48" y="170"/>
                        <a:pt x="48" y="170"/>
                      </a:cubicBezTo>
                      <a:cubicBezTo>
                        <a:pt x="50" y="166"/>
                        <a:pt x="50" y="166"/>
                        <a:pt x="50" y="166"/>
                      </a:cubicBezTo>
                      <a:cubicBezTo>
                        <a:pt x="50" y="166"/>
                        <a:pt x="49" y="166"/>
                        <a:pt x="49" y="165"/>
                      </a:cubicBezTo>
                      <a:moveTo>
                        <a:pt x="26" y="165"/>
                      </a:moveTo>
                      <a:cubicBezTo>
                        <a:pt x="25" y="167"/>
                        <a:pt x="25" y="167"/>
                        <a:pt x="25" y="167"/>
                      </a:cubicBezTo>
                      <a:cubicBezTo>
                        <a:pt x="27" y="169"/>
                        <a:pt x="27" y="169"/>
                        <a:pt x="27" y="169"/>
                      </a:cubicBezTo>
                      <a:cubicBezTo>
                        <a:pt x="28" y="168"/>
                        <a:pt x="28" y="168"/>
                        <a:pt x="28" y="168"/>
                      </a:cubicBezTo>
                      <a:cubicBezTo>
                        <a:pt x="28" y="168"/>
                        <a:pt x="29" y="168"/>
                        <a:pt x="29" y="167"/>
                      </a:cubicBezTo>
                      <a:cubicBezTo>
                        <a:pt x="26" y="165"/>
                        <a:pt x="26" y="165"/>
                        <a:pt x="26" y="165"/>
                      </a:cubicBezTo>
                      <a:moveTo>
                        <a:pt x="21" y="165"/>
                      </a:moveTo>
                      <a:cubicBezTo>
                        <a:pt x="21" y="166"/>
                        <a:pt x="21" y="166"/>
                        <a:pt x="20" y="167"/>
                      </a:cubicBezTo>
                      <a:cubicBezTo>
                        <a:pt x="20" y="167"/>
                        <a:pt x="20" y="168"/>
                        <a:pt x="19" y="168"/>
                      </a:cubicBezTo>
                      <a:cubicBezTo>
                        <a:pt x="19" y="169"/>
                        <a:pt x="20" y="169"/>
                        <a:pt x="20" y="169"/>
                      </a:cubicBezTo>
                      <a:cubicBezTo>
                        <a:pt x="21" y="168"/>
                        <a:pt x="21" y="167"/>
                        <a:pt x="22" y="166"/>
                      </a:cubicBezTo>
                      <a:cubicBezTo>
                        <a:pt x="22" y="166"/>
                        <a:pt x="21" y="165"/>
                        <a:pt x="21" y="165"/>
                      </a:cubicBezTo>
                      <a:moveTo>
                        <a:pt x="21" y="165"/>
                      </a:moveTo>
                      <a:cubicBezTo>
                        <a:pt x="21" y="165"/>
                        <a:pt x="21" y="165"/>
                        <a:pt x="21" y="165"/>
                      </a:cubicBezTo>
                      <a:cubicBezTo>
                        <a:pt x="21" y="165"/>
                        <a:pt x="21" y="165"/>
                        <a:pt x="21" y="165"/>
                      </a:cubicBezTo>
                      <a:cubicBezTo>
                        <a:pt x="21" y="165"/>
                        <a:pt x="21" y="165"/>
                        <a:pt x="21" y="165"/>
                      </a:cubicBezTo>
                      <a:moveTo>
                        <a:pt x="39" y="165"/>
                      </a:moveTo>
                      <a:cubicBezTo>
                        <a:pt x="38" y="167"/>
                        <a:pt x="38" y="167"/>
                        <a:pt x="38" y="167"/>
                      </a:cubicBezTo>
                      <a:cubicBezTo>
                        <a:pt x="38" y="167"/>
                        <a:pt x="39" y="168"/>
                        <a:pt x="39" y="168"/>
                      </a:cubicBezTo>
                      <a:cubicBezTo>
                        <a:pt x="41" y="166"/>
                        <a:pt x="41" y="166"/>
                        <a:pt x="41" y="166"/>
                      </a:cubicBezTo>
                      <a:cubicBezTo>
                        <a:pt x="40" y="166"/>
                        <a:pt x="40" y="165"/>
                        <a:pt x="39" y="165"/>
                      </a:cubicBezTo>
                      <a:moveTo>
                        <a:pt x="73" y="165"/>
                      </a:moveTo>
                      <a:cubicBezTo>
                        <a:pt x="71" y="167"/>
                        <a:pt x="71" y="167"/>
                        <a:pt x="71" y="167"/>
                      </a:cubicBezTo>
                      <a:cubicBezTo>
                        <a:pt x="72" y="167"/>
                        <a:pt x="72" y="167"/>
                        <a:pt x="72" y="167"/>
                      </a:cubicBezTo>
                      <a:cubicBezTo>
                        <a:pt x="73" y="165"/>
                        <a:pt x="73" y="165"/>
                        <a:pt x="73" y="165"/>
                      </a:cubicBezTo>
                      <a:cubicBezTo>
                        <a:pt x="73" y="165"/>
                        <a:pt x="73" y="165"/>
                        <a:pt x="73" y="165"/>
                      </a:cubicBezTo>
                      <a:moveTo>
                        <a:pt x="8" y="165"/>
                      </a:moveTo>
                      <a:cubicBezTo>
                        <a:pt x="8" y="165"/>
                        <a:pt x="9" y="165"/>
                        <a:pt x="9" y="165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9" y="165"/>
                        <a:pt x="8" y="165"/>
                        <a:pt x="8" y="165"/>
                      </a:cubicBezTo>
                      <a:moveTo>
                        <a:pt x="19" y="164"/>
                      </a:moveTo>
                      <a:cubicBezTo>
                        <a:pt x="18" y="164"/>
                        <a:pt x="18" y="165"/>
                        <a:pt x="17" y="166"/>
                      </a:cubicBezTo>
                      <a:cubicBezTo>
                        <a:pt x="17" y="166"/>
                        <a:pt x="17" y="166"/>
                        <a:pt x="17" y="166"/>
                      </a:cubicBezTo>
                      <a:cubicBezTo>
                        <a:pt x="18" y="167"/>
                        <a:pt x="18" y="167"/>
                        <a:pt x="19" y="168"/>
                      </a:cubicBezTo>
                      <a:cubicBezTo>
                        <a:pt x="19" y="168"/>
                        <a:pt x="19" y="168"/>
                        <a:pt x="19" y="167"/>
                      </a:cubicBezTo>
                      <a:cubicBezTo>
                        <a:pt x="20" y="167"/>
                        <a:pt x="20" y="166"/>
                        <a:pt x="21" y="165"/>
                      </a:cubicBezTo>
                      <a:cubicBezTo>
                        <a:pt x="20" y="165"/>
                        <a:pt x="19" y="164"/>
                        <a:pt x="19" y="164"/>
                      </a:cubicBezTo>
                      <a:moveTo>
                        <a:pt x="23" y="163"/>
                      </a:moveTo>
                      <a:cubicBezTo>
                        <a:pt x="22" y="164"/>
                        <a:pt x="22" y="165"/>
                        <a:pt x="21" y="165"/>
                      </a:cubicBezTo>
                      <a:cubicBezTo>
                        <a:pt x="22" y="166"/>
                        <a:pt x="22" y="166"/>
                        <a:pt x="22" y="166"/>
                      </a:cubicBezTo>
                      <a:cubicBezTo>
                        <a:pt x="22" y="165"/>
                        <a:pt x="23" y="165"/>
                        <a:pt x="23" y="164"/>
                      </a:cubicBezTo>
                      <a:cubicBezTo>
                        <a:pt x="22" y="166"/>
                        <a:pt x="22" y="166"/>
                        <a:pt x="22" y="166"/>
                      </a:cubicBezTo>
                      <a:cubicBezTo>
                        <a:pt x="24" y="167"/>
                        <a:pt x="24" y="167"/>
                        <a:pt x="24" y="167"/>
                      </a:cubicBezTo>
                      <a:cubicBezTo>
                        <a:pt x="25" y="166"/>
                        <a:pt x="25" y="166"/>
                        <a:pt x="25" y="165"/>
                      </a:cubicBezTo>
                      <a:cubicBezTo>
                        <a:pt x="23" y="163"/>
                        <a:pt x="23" y="163"/>
                        <a:pt x="23" y="163"/>
                      </a:cubicBezTo>
                      <a:moveTo>
                        <a:pt x="6" y="163"/>
                      </a:moveTo>
                      <a:cubicBezTo>
                        <a:pt x="7" y="164"/>
                        <a:pt x="8" y="165"/>
                        <a:pt x="9" y="165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9" y="165"/>
                        <a:pt x="8" y="165"/>
                        <a:pt x="8" y="165"/>
                      </a:cubicBezTo>
                      <a:cubicBezTo>
                        <a:pt x="7" y="164"/>
                        <a:pt x="7" y="164"/>
                        <a:pt x="6" y="163"/>
                      </a:cubicBezTo>
                      <a:moveTo>
                        <a:pt x="17" y="163"/>
                      </a:moveTo>
                      <a:cubicBezTo>
                        <a:pt x="17" y="164"/>
                        <a:pt x="16" y="165"/>
                        <a:pt x="16" y="165"/>
                      </a:cubicBezTo>
                      <a:cubicBezTo>
                        <a:pt x="16" y="165"/>
                        <a:pt x="16" y="166"/>
                        <a:pt x="16" y="166"/>
                      </a:cubicBezTo>
                      <a:cubicBezTo>
                        <a:pt x="17" y="165"/>
                        <a:pt x="18" y="164"/>
                        <a:pt x="18" y="163"/>
                      </a:cubicBezTo>
                      <a:cubicBezTo>
                        <a:pt x="18" y="163"/>
                        <a:pt x="18" y="163"/>
                        <a:pt x="17" y="163"/>
                      </a:cubicBezTo>
                      <a:moveTo>
                        <a:pt x="5" y="163"/>
                      </a:moveTo>
                      <a:cubicBezTo>
                        <a:pt x="5" y="164"/>
                        <a:pt x="5" y="164"/>
                        <a:pt x="5" y="164"/>
                      </a:cubicBezTo>
                      <a:cubicBezTo>
                        <a:pt x="6" y="165"/>
                        <a:pt x="7" y="166"/>
                        <a:pt x="8" y="166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8" y="165"/>
                        <a:pt x="7" y="164"/>
                        <a:pt x="6" y="163"/>
                      </a:cubicBezTo>
                      <a:cubicBezTo>
                        <a:pt x="6" y="163"/>
                        <a:pt x="6" y="163"/>
                        <a:pt x="5" y="163"/>
                      </a:cubicBezTo>
                      <a:moveTo>
                        <a:pt x="5" y="163"/>
                      </a:moveTo>
                      <a:cubicBezTo>
                        <a:pt x="5" y="163"/>
                        <a:pt x="5" y="163"/>
                        <a:pt x="5" y="163"/>
                      </a:cubicBezTo>
                      <a:cubicBezTo>
                        <a:pt x="6" y="163"/>
                        <a:pt x="6" y="163"/>
                        <a:pt x="6" y="163"/>
                      </a:cubicBezTo>
                      <a:cubicBezTo>
                        <a:pt x="6" y="163"/>
                        <a:pt x="6" y="163"/>
                        <a:pt x="5" y="163"/>
                      </a:cubicBezTo>
                      <a:moveTo>
                        <a:pt x="6" y="163"/>
                      </a:moveTo>
                      <a:cubicBezTo>
                        <a:pt x="6" y="163"/>
                        <a:pt x="6" y="163"/>
                        <a:pt x="6" y="163"/>
                      </a:cubicBezTo>
                      <a:cubicBezTo>
                        <a:pt x="5" y="163"/>
                        <a:pt x="5" y="163"/>
                        <a:pt x="5" y="163"/>
                      </a:cubicBezTo>
                      <a:cubicBezTo>
                        <a:pt x="6" y="163"/>
                        <a:pt x="6" y="163"/>
                        <a:pt x="6" y="163"/>
                      </a:cubicBezTo>
                      <a:cubicBezTo>
                        <a:pt x="7" y="164"/>
                        <a:pt x="7" y="164"/>
                        <a:pt x="8" y="165"/>
                      </a:cubicBezTo>
                      <a:cubicBezTo>
                        <a:pt x="7" y="164"/>
                        <a:pt x="6" y="163"/>
                        <a:pt x="6" y="163"/>
                      </a:cubicBezTo>
                      <a:moveTo>
                        <a:pt x="35" y="163"/>
                      </a:moveTo>
                      <a:cubicBezTo>
                        <a:pt x="35" y="163"/>
                        <a:pt x="35" y="163"/>
                        <a:pt x="35" y="163"/>
                      </a:cubicBezTo>
                      <a:cubicBezTo>
                        <a:pt x="34" y="164"/>
                        <a:pt x="34" y="164"/>
                        <a:pt x="34" y="165"/>
                      </a:cubicBezTo>
                      <a:cubicBezTo>
                        <a:pt x="35" y="165"/>
                        <a:pt x="36" y="166"/>
                        <a:pt x="37" y="167"/>
                      </a:cubicBezTo>
                      <a:cubicBezTo>
                        <a:pt x="37" y="166"/>
                        <a:pt x="38" y="165"/>
                        <a:pt x="38" y="164"/>
                      </a:cubicBezTo>
                      <a:cubicBezTo>
                        <a:pt x="37" y="164"/>
                        <a:pt x="36" y="163"/>
                        <a:pt x="35" y="163"/>
                      </a:cubicBezTo>
                      <a:moveTo>
                        <a:pt x="28" y="163"/>
                      </a:moveTo>
                      <a:cubicBezTo>
                        <a:pt x="27" y="163"/>
                        <a:pt x="27" y="164"/>
                        <a:pt x="27" y="164"/>
                      </a:cubicBezTo>
                      <a:cubicBezTo>
                        <a:pt x="28" y="165"/>
                        <a:pt x="29" y="166"/>
                        <a:pt x="30" y="166"/>
                      </a:cubicBezTo>
                      <a:cubicBezTo>
                        <a:pt x="30" y="166"/>
                        <a:pt x="31" y="165"/>
                        <a:pt x="31" y="165"/>
                      </a:cubicBezTo>
                      <a:cubicBezTo>
                        <a:pt x="30" y="164"/>
                        <a:pt x="29" y="163"/>
                        <a:pt x="28" y="163"/>
                      </a:cubicBezTo>
                      <a:moveTo>
                        <a:pt x="6" y="163"/>
                      </a:moveTo>
                      <a:cubicBezTo>
                        <a:pt x="6" y="163"/>
                        <a:pt x="6" y="163"/>
                        <a:pt x="6" y="163"/>
                      </a:cubicBezTo>
                      <a:cubicBezTo>
                        <a:pt x="6" y="163"/>
                        <a:pt x="7" y="164"/>
                        <a:pt x="8" y="165"/>
                      </a:cubicBezTo>
                      <a:cubicBezTo>
                        <a:pt x="8" y="165"/>
                        <a:pt x="9" y="165"/>
                        <a:pt x="9" y="165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8" y="164"/>
                        <a:pt x="8" y="164"/>
                        <a:pt x="8" y="164"/>
                      </a:cubicBezTo>
                      <a:cubicBezTo>
                        <a:pt x="7" y="163"/>
                        <a:pt x="7" y="163"/>
                        <a:pt x="6" y="163"/>
                      </a:cubicBezTo>
                      <a:moveTo>
                        <a:pt x="34" y="162"/>
                      </a:moveTo>
                      <a:cubicBezTo>
                        <a:pt x="34" y="163"/>
                        <a:pt x="33" y="164"/>
                        <a:pt x="33" y="164"/>
                      </a:cubicBezTo>
                      <a:cubicBezTo>
                        <a:pt x="33" y="164"/>
                        <a:pt x="33" y="164"/>
                        <a:pt x="33" y="164"/>
                      </a:cubicBezTo>
                      <a:cubicBezTo>
                        <a:pt x="34" y="164"/>
                        <a:pt x="34" y="163"/>
                        <a:pt x="34" y="162"/>
                      </a:cubicBezTo>
                      <a:cubicBezTo>
                        <a:pt x="34" y="162"/>
                        <a:pt x="34" y="162"/>
                        <a:pt x="34" y="162"/>
                      </a:cubicBezTo>
                      <a:moveTo>
                        <a:pt x="20" y="162"/>
                      </a:moveTo>
                      <a:cubicBezTo>
                        <a:pt x="20" y="162"/>
                        <a:pt x="19" y="163"/>
                        <a:pt x="19" y="164"/>
                      </a:cubicBezTo>
                      <a:cubicBezTo>
                        <a:pt x="19" y="164"/>
                        <a:pt x="20" y="164"/>
                        <a:pt x="21" y="165"/>
                      </a:cubicBezTo>
                      <a:cubicBezTo>
                        <a:pt x="21" y="165"/>
                        <a:pt x="21" y="165"/>
                        <a:pt x="21" y="165"/>
                      </a:cubicBezTo>
                      <a:cubicBezTo>
                        <a:pt x="21" y="164"/>
                        <a:pt x="22" y="164"/>
                        <a:pt x="22" y="163"/>
                      </a:cubicBezTo>
                      <a:cubicBezTo>
                        <a:pt x="22" y="164"/>
                        <a:pt x="22" y="164"/>
                        <a:pt x="22" y="164"/>
                      </a:cubicBezTo>
                      <a:cubicBezTo>
                        <a:pt x="22" y="164"/>
                        <a:pt x="21" y="165"/>
                        <a:pt x="21" y="165"/>
                      </a:cubicBezTo>
                      <a:cubicBezTo>
                        <a:pt x="21" y="165"/>
                        <a:pt x="21" y="165"/>
                        <a:pt x="21" y="165"/>
                      </a:cubicBezTo>
                      <a:cubicBezTo>
                        <a:pt x="22" y="164"/>
                        <a:pt x="22" y="164"/>
                        <a:pt x="22" y="163"/>
                      </a:cubicBezTo>
                      <a:cubicBezTo>
                        <a:pt x="20" y="162"/>
                        <a:pt x="20" y="162"/>
                        <a:pt x="20" y="162"/>
                      </a:cubicBezTo>
                      <a:moveTo>
                        <a:pt x="42" y="162"/>
                      </a:moveTo>
                      <a:cubicBezTo>
                        <a:pt x="40" y="163"/>
                        <a:pt x="40" y="163"/>
                        <a:pt x="40" y="163"/>
                      </a:cubicBezTo>
                      <a:cubicBezTo>
                        <a:pt x="39" y="165"/>
                        <a:pt x="39" y="165"/>
                        <a:pt x="39" y="165"/>
                      </a:cubicBezTo>
                      <a:cubicBezTo>
                        <a:pt x="40" y="165"/>
                        <a:pt x="40" y="165"/>
                        <a:pt x="41" y="166"/>
                      </a:cubicBezTo>
                      <a:cubicBezTo>
                        <a:pt x="41" y="166"/>
                        <a:pt x="41" y="166"/>
                        <a:pt x="41" y="166"/>
                      </a:cubicBezTo>
                      <a:cubicBezTo>
                        <a:pt x="43" y="162"/>
                        <a:pt x="43" y="162"/>
                        <a:pt x="43" y="162"/>
                      </a:cubicBezTo>
                      <a:cubicBezTo>
                        <a:pt x="42" y="162"/>
                        <a:pt x="42" y="162"/>
                        <a:pt x="42" y="162"/>
                      </a:cubicBezTo>
                      <a:moveTo>
                        <a:pt x="19" y="161"/>
                      </a:moveTo>
                      <a:cubicBezTo>
                        <a:pt x="18" y="162"/>
                        <a:pt x="18" y="162"/>
                        <a:pt x="18" y="163"/>
                      </a:cubicBezTo>
                      <a:cubicBezTo>
                        <a:pt x="18" y="163"/>
                        <a:pt x="18" y="163"/>
                        <a:pt x="18" y="163"/>
                      </a:cubicBezTo>
                      <a:cubicBezTo>
                        <a:pt x="19" y="163"/>
                        <a:pt x="19" y="162"/>
                        <a:pt x="19" y="162"/>
                      </a:cubicBezTo>
                      <a:cubicBezTo>
                        <a:pt x="19" y="161"/>
                        <a:pt x="19" y="161"/>
                        <a:pt x="19" y="161"/>
                      </a:cubicBezTo>
                      <a:moveTo>
                        <a:pt x="7" y="161"/>
                      </a:moveTo>
                      <a:cubicBezTo>
                        <a:pt x="6" y="162"/>
                        <a:pt x="6" y="162"/>
                        <a:pt x="6" y="163"/>
                      </a:cubicBezTo>
                      <a:cubicBezTo>
                        <a:pt x="7" y="163"/>
                        <a:pt x="7" y="163"/>
                        <a:pt x="8" y="164"/>
                      </a:cubicBezTo>
                      <a:cubicBezTo>
                        <a:pt x="9" y="165"/>
                        <a:pt x="9" y="165"/>
                        <a:pt x="9" y="165"/>
                      </a:cubicBezTo>
                      <a:cubicBezTo>
                        <a:pt x="10" y="163"/>
                        <a:pt x="10" y="163"/>
                        <a:pt x="10" y="163"/>
                      </a:cubicBezTo>
                      <a:cubicBezTo>
                        <a:pt x="9" y="163"/>
                        <a:pt x="8" y="162"/>
                        <a:pt x="7" y="161"/>
                      </a:cubicBezTo>
                      <a:moveTo>
                        <a:pt x="65" y="161"/>
                      </a:moveTo>
                      <a:cubicBezTo>
                        <a:pt x="65" y="163"/>
                        <a:pt x="65" y="163"/>
                        <a:pt x="65" y="163"/>
                      </a:cubicBezTo>
                      <a:cubicBezTo>
                        <a:pt x="65" y="163"/>
                        <a:pt x="65" y="163"/>
                        <a:pt x="65" y="163"/>
                      </a:cubicBezTo>
                      <a:cubicBezTo>
                        <a:pt x="65" y="163"/>
                        <a:pt x="65" y="163"/>
                        <a:pt x="65" y="163"/>
                      </a:cubicBezTo>
                      <a:cubicBezTo>
                        <a:pt x="66" y="163"/>
                        <a:pt x="66" y="162"/>
                        <a:pt x="66" y="161"/>
                      </a:cubicBezTo>
                      <a:cubicBezTo>
                        <a:pt x="66" y="161"/>
                        <a:pt x="66" y="161"/>
                        <a:pt x="65" y="161"/>
                      </a:cubicBezTo>
                      <a:moveTo>
                        <a:pt x="25" y="160"/>
                      </a:moveTo>
                      <a:cubicBezTo>
                        <a:pt x="24" y="161"/>
                        <a:pt x="24" y="162"/>
                        <a:pt x="23" y="162"/>
                      </a:cubicBezTo>
                      <a:cubicBezTo>
                        <a:pt x="24" y="163"/>
                        <a:pt x="25" y="163"/>
                        <a:pt x="26" y="164"/>
                      </a:cubicBezTo>
                      <a:cubicBezTo>
                        <a:pt x="26" y="163"/>
                        <a:pt x="27" y="163"/>
                        <a:pt x="27" y="162"/>
                      </a:cubicBezTo>
                      <a:cubicBezTo>
                        <a:pt x="26" y="161"/>
                        <a:pt x="25" y="161"/>
                        <a:pt x="25" y="160"/>
                      </a:cubicBezTo>
                      <a:moveTo>
                        <a:pt x="82" y="160"/>
                      </a:moveTo>
                      <a:cubicBezTo>
                        <a:pt x="81" y="162"/>
                        <a:pt x="81" y="162"/>
                        <a:pt x="81" y="162"/>
                      </a:cubicBezTo>
                      <a:cubicBezTo>
                        <a:pt x="81" y="163"/>
                        <a:pt x="81" y="163"/>
                        <a:pt x="81" y="163"/>
                      </a:cubicBezTo>
                      <a:cubicBezTo>
                        <a:pt x="82" y="161"/>
                        <a:pt x="82" y="161"/>
                        <a:pt x="82" y="161"/>
                      </a:cubicBezTo>
                      <a:cubicBezTo>
                        <a:pt x="82" y="160"/>
                        <a:pt x="82" y="160"/>
                        <a:pt x="82" y="160"/>
                      </a:cubicBezTo>
                      <a:moveTo>
                        <a:pt x="20" y="160"/>
                      </a:moveTo>
                      <a:cubicBezTo>
                        <a:pt x="20" y="160"/>
                        <a:pt x="20" y="160"/>
                        <a:pt x="20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moveTo>
                        <a:pt x="29" y="160"/>
                      </a:moveTo>
                      <a:cubicBezTo>
                        <a:pt x="29" y="160"/>
                        <a:pt x="29" y="160"/>
                        <a:pt x="29" y="160"/>
                      </a:cubicBezTo>
                      <a:cubicBezTo>
                        <a:pt x="29" y="161"/>
                        <a:pt x="29" y="161"/>
                        <a:pt x="28" y="161"/>
                      </a:cubicBezTo>
                      <a:cubicBezTo>
                        <a:pt x="29" y="162"/>
                        <a:pt x="31" y="163"/>
                        <a:pt x="32" y="163"/>
                      </a:cubicBezTo>
                      <a:cubicBezTo>
                        <a:pt x="32" y="163"/>
                        <a:pt x="32" y="163"/>
                        <a:pt x="32" y="163"/>
                      </a:cubicBezTo>
                      <a:cubicBezTo>
                        <a:pt x="33" y="161"/>
                        <a:pt x="33" y="161"/>
                        <a:pt x="33" y="161"/>
                      </a:cubicBezTo>
                      <a:cubicBezTo>
                        <a:pt x="32" y="161"/>
                        <a:pt x="30" y="160"/>
                        <a:pt x="29" y="160"/>
                      </a:cubicBezTo>
                      <a:moveTo>
                        <a:pt x="37" y="159"/>
                      </a:moveTo>
                      <a:cubicBezTo>
                        <a:pt x="36" y="160"/>
                        <a:pt x="36" y="161"/>
                        <a:pt x="35" y="162"/>
                      </a:cubicBezTo>
                      <a:cubicBezTo>
                        <a:pt x="36" y="163"/>
                        <a:pt x="37" y="164"/>
                        <a:pt x="38" y="164"/>
                      </a:cubicBezTo>
                      <a:cubicBezTo>
                        <a:pt x="38" y="164"/>
                        <a:pt x="39" y="163"/>
                        <a:pt x="39" y="162"/>
                      </a:cubicBezTo>
                      <a:cubicBezTo>
                        <a:pt x="39" y="162"/>
                        <a:pt x="40" y="161"/>
                        <a:pt x="40" y="161"/>
                      </a:cubicBezTo>
                      <a:cubicBezTo>
                        <a:pt x="39" y="160"/>
                        <a:pt x="38" y="159"/>
                        <a:pt x="37" y="159"/>
                      </a:cubicBezTo>
                      <a:moveTo>
                        <a:pt x="22" y="159"/>
                      </a:moveTo>
                      <a:cubicBezTo>
                        <a:pt x="22" y="159"/>
                        <a:pt x="21" y="160"/>
                        <a:pt x="21" y="160"/>
                      </a:cubicBezTo>
                      <a:cubicBezTo>
                        <a:pt x="21" y="161"/>
                        <a:pt x="22" y="161"/>
                        <a:pt x="22" y="161"/>
                      </a:cubicBezTo>
                      <a:cubicBezTo>
                        <a:pt x="22" y="161"/>
                        <a:pt x="21" y="161"/>
                        <a:pt x="21" y="160"/>
                      </a:cubicBezTo>
                      <a:cubicBezTo>
                        <a:pt x="21" y="160"/>
                        <a:pt x="21" y="161"/>
                        <a:pt x="21" y="161"/>
                      </a:cubicBezTo>
                      <a:cubicBezTo>
                        <a:pt x="21" y="161"/>
                        <a:pt x="22" y="162"/>
                        <a:pt x="23" y="162"/>
                      </a:cubicBezTo>
                      <a:cubicBezTo>
                        <a:pt x="23" y="161"/>
                        <a:pt x="24" y="161"/>
                        <a:pt x="24" y="160"/>
                      </a:cubicBezTo>
                      <a:cubicBezTo>
                        <a:pt x="23" y="160"/>
                        <a:pt x="23" y="159"/>
                        <a:pt x="22" y="159"/>
                      </a:cubicBezTo>
                      <a:moveTo>
                        <a:pt x="83" y="159"/>
                      </a:moveTo>
                      <a:cubicBezTo>
                        <a:pt x="83" y="159"/>
                        <a:pt x="83" y="159"/>
                        <a:pt x="83" y="159"/>
                      </a:cubicBezTo>
                      <a:cubicBezTo>
                        <a:pt x="83" y="159"/>
                        <a:pt x="83" y="159"/>
                        <a:pt x="83" y="159"/>
                      </a:cubicBezTo>
                      <a:cubicBezTo>
                        <a:pt x="83" y="159"/>
                        <a:pt x="83" y="159"/>
                        <a:pt x="83" y="159"/>
                      </a:cubicBezTo>
                      <a:cubicBezTo>
                        <a:pt x="83" y="159"/>
                        <a:pt x="83" y="159"/>
                        <a:pt x="83" y="159"/>
                      </a:cubicBezTo>
                      <a:moveTo>
                        <a:pt x="36" y="158"/>
                      </a:moveTo>
                      <a:cubicBezTo>
                        <a:pt x="35" y="160"/>
                        <a:pt x="35" y="161"/>
                        <a:pt x="34" y="162"/>
                      </a:cubicBezTo>
                      <a:cubicBezTo>
                        <a:pt x="34" y="162"/>
                        <a:pt x="34" y="162"/>
                        <a:pt x="35" y="162"/>
                      </a:cubicBezTo>
                      <a:cubicBezTo>
                        <a:pt x="35" y="161"/>
                        <a:pt x="36" y="160"/>
                        <a:pt x="36" y="159"/>
                      </a:cubicBezTo>
                      <a:cubicBezTo>
                        <a:pt x="36" y="159"/>
                        <a:pt x="36" y="159"/>
                        <a:pt x="36" y="158"/>
                      </a:cubicBezTo>
                      <a:moveTo>
                        <a:pt x="21" y="158"/>
                      </a:moveTo>
                      <a:cubicBezTo>
                        <a:pt x="20" y="159"/>
                        <a:pt x="20" y="159"/>
                        <a:pt x="20" y="160"/>
                      </a:cubicBezTo>
                      <a:cubicBezTo>
                        <a:pt x="20" y="160"/>
                        <a:pt x="20" y="160"/>
                        <a:pt x="20" y="160"/>
                      </a:cubicBezTo>
                      <a:cubicBezTo>
                        <a:pt x="21" y="159"/>
                        <a:pt x="21" y="159"/>
                        <a:pt x="21" y="158"/>
                      </a:cubicBezTo>
                      <a:cubicBezTo>
                        <a:pt x="21" y="158"/>
                        <a:pt x="21" y="158"/>
                        <a:pt x="21" y="158"/>
                      </a:cubicBezTo>
                      <a:moveTo>
                        <a:pt x="26" y="158"/>
                      </a:moveTo>
                      <a:cubicBezTo>
                        <a:pt x="26" y="158"/>
                        <a:pt x="26" y="159"/>
                        <a:pt x="25" y="159"/>
                      </a:cubicBezTo>
                      <a:cubicBezTo>
                        <a:pt x="26" y="160"/>
                        <a:pt x="27" y="160"/>
                        <a:pt x="28" y="161"/>
                      </a:cubicBezTo>
                      <a:cubicBezTo>
                        <a:pt x="28" y="160"/>
                        <a:pt x="28" y="160"/>
                        <a:pt x="29" y="159"/>
                      </a:cubicBezTo>
                      <a:cubicBezTo>
                        <a:pt x="28" y="159"/>
                        <a:pt x="27" y="158"/>
                        <a:pt x="26" y="158"/>
                      </a:cubicBezTo>
                      <a:moveTo>
                        <a:pt x="9" y="158"/>
                      </a:moveTo>
                      <a:cubicBezTo>
                        <a:pt x="8" y="158"/>
                        <a:pt x="8" y="159"/>
                        <a:pt x="8" y="159"/>
                      </a:cubicBezTo>
                      <a:cubicBezTo>
                        <a:pt x="9" y="160"/>
                        <a:pt x="10" y="161"/>
                        <a:pt x="11" y="161"/>
                      </a:cubicBezTo>
                      <a:cubicBezTo>
                        <a:pt x="12" y="160"/>
                        <a:pt x="12" y="160"/>
                        <a:pt x="12" y="160"/>
                      </a:cubicBezTo>
                      <a:cubicBezTo>
                        <a:pt x="11" y="159"/>
                        <a:pt x="10" y="158"/>
                        <a:pt x="9" y="158"/>
                      </a:cubicBezTo>
                      <a:moveTo>
                        <a:pt x="77" y="158"/>
                      </a:moveTo>
                      <a:cubicBezTo>
                        <a:pt x="76" y="160"/>
                        <a:pt x="76" y="160"/>
                        <a:pt x="76" y="160"/>
                      </a:cubicBezTo>
                      <a:cubicBezTo>
                        <a:pt x="76" y="160"/>
                        <a:pt x="76" y="160"/>
                        <a:pt x="76" y="160"/>
                      </a:cubicBezTo>
                      <a:cubicBezTo>
                        <a:pt x="78" y="158"/>
                        <a:pt x="78" y="158"/>
                        <a:pt x="78" y="158"/>
                      </a:cubicBezTo>
                      <a:cubicBezTo>
                        <a:pt x="78" y="158"/>
                        <a:pt x="77" y="158"/>
                        <a:pt x="77" y="158"/>
                      </a:cubicBezTo>
                      <a:moveTo>
                        <a:pt x="59" y="157"/>
                      </a:moveTo>
                      <a:cubicBezTo>
                        <a:pt x="58" y="159"/>
                        <a:pt x="58" y="159"/>
                        <a:pt x="58" y="159"/>
                      </a:cubicBezTo>
                      <a:cubicBezTo>
                        <a:pt x="58" y="159"/>
                        <a:pt x="58" y="159"/>
                        <a:pt x="58" y="159"/>
                      </a:cubicBezTo>
                      <a:cubicBezTo>
                        <a:pt x="58" y="159"/>
                        <a:pt x="58" y="159"/>
                        <a:pt x="58" y="159"/>
                      </a:cubicBezTo>
                      <a:cubicBezTo>
                        <a:pt x="59" y="159"/>
                        <a:pt x="59" y="158"/>
                        <a:pt x="60" y="157"/>
                      </a:cubicBezTo>
                      <a:cubicBezTo>
                        <a:pt x="59" y="157"/>
                        <a:pt x="59" y="157"/>
                        <a:pt x="59" y="157"/>
                      </a:cubicBezTo>
                      <a:moveTo>
                        <a:pt x="24" y="156"/>
                      </a:moveTo>
                      <a:cubicBezTo>
                        <a:pt x="24" y="156"/>
                        <a:pt x="24" y="156"/>
                        <a:pt x="24" y="156"/>
                      </a:cubicBezTo>
                      <a:cubicBezTo>
                        <a:pt x="23" y="157"/>
                        <a:pt x="23" y="157"/>
                        <a:pt x="23" y="158"/>
                      </a:cubicBezTo>
                      <a:cubicBezTo>
                        <a:pt x="23" y="158"/>
                        <a:pt x="24" y="159"/>
                        <a:pt x="25" y="159"/>
                      </a:cubicBezTo>
                      <a:cubicBezTo>
                        <a:pt x="25" y="159"/>
                        <a:pt x="26" y="158"/>
                        <a:pt x="26" y="158"/>
                      </a:cubicBezTo>
                      <a:cubicBezTo>
                        <a:pt x="25" y="157"/>
                        <a:pt x="24" y="157"/>
                        <a:pt x="24" y="156"/>
                      </a:cubicBezTo>
                      <a:moveTo>
                        <a:pt x="10" y="156"/>
                      </a:moveTo>
                      <a:cubicBezTo>
                        <a:pt x="9" y="157"/>
                        <a:pt x="9" y="157"/>
                        <a:pt x="9" y="158"/>
                      </a:cubicBezTo>
                      <a:cubicBezTo>
                        <a:pt x="10" y="158"/>
                        <a:pt x="11" y="159"/>
                        <a:pt x="12" y="160"/>
                      </a:cubicBezTo>
                      <a:cubicBezTo>
                        <a:pt x="13" y="158"/>
                        <a:pt x="13" y="158"/>
                        <a:pt x="13" y="158"/>
                      </a:cubicBezTo>
                      <a:cubicBezTo>
                        <a:pt x="12" y="157"/>
                        <a:pt x="11" y="157"/>
                        <a:pt x="10" y="156"/>
                      </a:cubicBezTo>
                      <a:moveTo>
                        <a:pt x="78" y="156"/>
                      </a:moveTo>
                      <a:cubicBezTo>
                        <a:pt x="78" y="156"/>
                        <a:pt x="78" y="156"/>
                        <a:pt x="78" y="156"/>
                      </a:cubicBezTo>
                      <a:cubicBezTo>
                        <a:pt x="78" y="156"/>
                        <a:pt x="78" y="156"/>
                        <a:pt x="79" y="156"/>
                      </a:cubicBezTo>
                      <a:cubicBezTo>
                        <a:pt x="79" y="156"/>
                        <a:pt x="79" y="156"/>
                        <a:pt x="79" y="156"/>
                      </a:cubicBezTo>
                      <a:cubicBezTo>
                        <a:pt x="79" y="156"/>
                        <a:pt x="78" y="156"/>
                        <a:pt x="78" y="156"/>
                      </a:cubicBezTo>
                      <a:moveTo>
                        <a:pt x="31" y="156"/>
                      </a:moveTo>
                      <a:cubicBezTo>
                        <a:pt x="31" y="157"/>
                        <a:pt x="30" y="158"/>
                        <a:pt x="30" y="159"/>
                      </a:cubicBezTo>
                      <a:cubicBezTo>
                        <a:pt x="31" y="160"/>
                        <a:pt x="32" y="160"/>
                        <a:pt x="33" y="161"/>
                      </a:cubicBezTo>
                      <a:cubicBezTo>
                        <a:pt x="35" y="158"/>
                        <a:pt x="35" y="158"/>
                        <a:pt x="35" y="158"/>
                      </a:cubicBezTo>
                      <a:cubicBezTo>
                        <a:pt x="34" y="157"/>
                        <a:pt x="33" y="157"/>
                        <a:pt x="32" y="156"/>
                      </a:cubicBezTo>
                      <a:cubicBezTo>
                        <a:pt x="32" y="156"/>
                        <a:pt x="32" y="156"/>
                        <a:pt x="31" y="156"/>
                      </a:cubicBezTo>
                      <a:moveTo>
                        <a:pt x="22" y="156"/>
                      </a:moveTo>
                      <a:cubicBezTo>
                        <a:pt x="22" y="156"/>
                        <a:pt x="22" y="156"/>
                        <a:pt x="22" y="156"/>
                      </a:cubicBezTo>
                      <a:cubicBezTo>
                        <a:pt x="22" y="156"/>
                        <a:pt x="22" y="156"/>
                        <a:pt x="22" y="156"/>
                      </a:cubicBezTo>
                      <a:cubicBezTo>
                        <a:pt x="22" y="156"/>
                        <a:pt x="22" y="156"/>
                        <a:pt x="22" y="156"/>
                      </a:cubicBezTo>
                      <a:cubicBezTo>
                        <a:pt x="22" y="156"/>
                        <a:pt x="22" y="157"/>
                        <a:pt x="21" y="157"/>
                      </a:cubicBezTo>
                      <a:cubicBezTo>
                        <a:pt x="22" y="157"/>
                        <a:pt x="22" y="157"/>
                        <a:pt x="22" y="158"/>
                      </a:cubicBezTo>
                      <a:cubicBezTo>
                        <a:pt x="22" y="157"/>
                        <a:pt x="23" y="156"/>
                        <a:pt x="23" y="156"/>
                      </a:cubicBezTo>
                      <a:cubicBezTo>
                        <a:pt x="23" y="156"/>
                        <a:pt x="23" y="156"/>
                        <a:pt x="23" y="156"/>
                      </a:cubicBezTo>
                      <a:cubicBezTo>
                        <a:pt x="22" y="156"/>
                        <a:pt x="22" y="156"/>
                        <a:pt x="22" y="156"/>
                      </a:cubicBezTo>
                      <a:moveTo>
                        <a:pt x="55" y="155"/>
                      </a:moveTo>
                      <a:cubicBezTo>
                        <a:pt x="54" y="156"/>
                        <a:pt x="54" y="156"/>
                        <a:pt x="54" y="156"/>
                      </a:cubicBezTo>
                      <a:cubicBezTo>
                        <a:pt x="54" y="157"/>
                        <a:pt x="55" y="157"/>
                        <a:pt x="55" y="157"/>
                      </a:cubicBezTo>
                      <a:cubicBezTo>
                        <a:pt x="55" y="157"/>
                        <a:pt x="56" y="156"/>
                        <a:pt x="56" y="155"/>
                      </a:cubicBezTo>
                      <a:cubicBezTo>
                        <a:pt x="56" y="155"/>
                        <a:pt x="55" y="155"/>
                        <a:pt x="55" y="155"/>
                      </a:cubicBezTo>
                      <a:moveTo>
                        <a:pt x="11" y="154"/>
                      </a:moveTo>
                      <a:cubicBezTo>
                        <a:pt x="11" y="154"/>
                        <a:pt x="11" y="155"/>
                        <a:pt x="11" y="155"/>
                      </a:cubicBezTo>
                      <a:cubicBezTo>
                        <a:pt x="12" y="155"/>
                        <a:pt x="13" y="156"/>
                        <a:pt x="14" y="156"/>
                      </a:cubicBezTo>
                      <a:cubicBezTo>
                        <a:pt x="14" y="156"/>
                        <a:pt x="14" y="156"/>
                        <a:pt x="14" y="156"/>
                      </a:cubicBezTo>
                      <a:cubicBezTo>
                        <a:pt x="13" y="156"/>
                        <a:pt x="12" y="155"/>
                        <a:pt x="11" y="154"/>
                      </a:cubicBezTo>
                      <a:moveTo>
                        <a:pt x="28" y="154"/>
                      </a:moveTo>
                      <a:cubicBezTo>
                        <a:pt x="28" y="155"/>
                        <a:pt x="28" y="156"/>
                        <a:pt x="27" y="157"/>
                      </a:cubicBezTo>
                      <a:cubicBezTo>
                        <a:pt x="27" y="157"/>
                        <a:pt x="27" y="157"/>
                        <a:pt x="27" y="157"/>
                      </a:cubicBezTo>
                      <a:cubicBezTo>
                        <a:pt x="27" y="158"/>
                        <a:pt x="28" y="158"/>
                        <a:pt x="29" y="159"/>
                      </a:cubicBezTo>
                      <a:cubicBezTo>
                        <a:pt x="29" y="158"/>
                        <a:pt x="30" y="156"/>
                        <a:pt x="30" y="155"/>
                      </a:cubicBezTo>
                      <a:cubicBezTo>
                        <a:pt x="30" y="155"/>
                        <a:pt x="29" y="155"/>
                        <a:pt x="28" y="154"/>
                      </a:cubicBezTo>
                      <a:moveTo>
                        <a:pt x="69" y="153"/>
                      </a:moveTo>
                      <a:cubicBezTo>
                        <a:pt x="68" y="155"/>
                        <a:pt x="68" y="155"/>
                        <a:pt x="68" y="155"/>
                      </a:cubicBezTo>
                      <a:cubicBezTo>
                        <a:pt x="69" y="155"/>
                        <a:pt x="69" y="155"/>
                        <a:pt x="69" y="155"/>
                      </a:cubicBezTo>
                      <a:cubicBezTo>
                        <a:pt x="69" y="155"/>
                        <a:pt x="70" y="154"/>
                        <a:pt x="70" y="153"/>
                      </a:cubicBezTo>
                      <a:cubicBezTo>
                        <a:pt x="70" y="153"/>
                        <a:pt x="70" y="153"/>
                        <a:pt x="69" y="153"/>
                      </a:cubicBezTo>
                      <a:moveTo>
                        <a:pt x="26" y="153"/>
                      </a:moveTo>
                      <a:cubicBezTo>
                        <a:pt x="25" y="154"/>
                        <a:pt x="24" y="155"/>
                        <a:pt x="24" y="156"/>
                      </a:cubicBezTo>
                      <a:cubicBezTo>
                        <a:pt x="25" y="156"/>
                        <a:pt x="25" y="157"/>
                        <a:pt x="26" y="157"/>
                      </a:cubicBezTo>
                      <a:cubicBezTo>
                        <a:pt x="27" y="156"/>
                        <a:pt x="27" y="155"/>
                        <a:pt x="28" y="154"/>
                      </a:cubicBezTo>
                      <a:cubicBezTo>
                        <a:pt x="27" y="154"/>
                        <a:pt x="27" y="153"/>
                        <a:pt x="26" y="153"/>
                      </a:cubicBezTo>
                      <a:moveTo>
                        <a:pt x="12" y="153"/>
                      </a:moveTo>
                      <a:cubicBezTo>
                        <a:pt x="12" y="153"/>
                        <a:pt x="11" y="154"/>
                        <a:pt x="11" y="154"/>
                      </a:cubicBezTo>
                      <a:cubicBezTo>
                        <a:pt x="12" y="155"/>
                        <a:pt x="13" y="155"/>
                        <a:pt x="14" y="156"/>
                      </a:cubicBezTo>
                      <a:cubicBezTo>
                        <a:pt x="15" y="154"/>
                        <a:pt x="15" y="154"/>
                        <a:pt x="15" y="154"/>
                      </a:cubicBezTo>
                      <a:cubicBezTo>
                        <a:pt x="14" y="154"/>
                        <a:pt x="13" y="153"/>
                        <a:pt x="12" y="153"/>
                      </a:cubicBezTo>
                      <a:moveTo>
                        <a:pt x="25" y="152"/>
                      </a:moveTo>
                      <a:cubicBezTo>
                        <a:pt x="24" y="153"/>
                        <a:pt x="23" y="154"/>
                        <a:pt x="23" y="155"/>
                      </a:cubicBezTo>
                      <a:cubicBezTo>
                        <a:pt x="23" y="155"/>
                        <a:pt x="23" y="156"/>
                        <a:pt x="23" y="156"/>
                      </a:cubicBezTo>
                      <a:cubicBezTo>
                        <a:pt x="24" y="155"/>
                        <a:pt x="25" y="153"/>
                        <a:pt x="25" y="153"/>
                      </a:cubicBezTo>
                      <a:cubicBezTo>
                        <a:pt x="25" y="152"/>
                        <a:pt x="25" y="152"/>
                        <a:pt x="25" y="152"/>
                      </a:cubicBezTo>
                      <a:moveTo>
                        <a:pt x="35" y="151"/>
                      </a:moveTo>
                      <a:cubicBezTo>
                        <a:pt x="35" y="151"/>
                        <a:pt x="35" y="151"/>
                        <a:pt x="35" y="151"/>
                      </a:cubicBezTo>
                      <a:cubicBezTo>
                        <a:pt x="35" y="152"/>
                        <a:pt x="35" y="152"/>
                        <a:pt x="36" y="152"/>
                      </a:cubicBezTo>
                      <a:cubicBezTo>
                        <a:pt x="35" y="152"/>
                        <a:pt x="35" y="152"/>
                        <a:pt x="35" y="151"/>
                      </a:cubicBezTo>
                      <a:moveTo>
                        <a:pt x="70" y="151"/>
                      </a:moveTo>
                      <a:cubicBezTo>
                        <a:pt x="70" y="151"/>
                        <a:pt x="70" y="151"/>
                        <a:pt x="70" y="151"/>
                      </a:cubicBezTo>
                      <a:cubicBezTo>
                        <a:pt x="70" y="151"/>
                        <a:pt x="71" y="152"/>
                        <a:pt x="71" y="152"/>
                      </a:cubicBezTo>
                      <a:cubicBezTo>
                        <a:pt x="71" y="152"/>
                        <a:pt x="71" y="152"/>
                        <a:pt x="71" y="152"/>
                      </a:cubicBezTo>
                      <a:cubicBezTo>
                        <a:pt x="71" y="151"/>
                        <a:pt x="70" y="151"/>
                        <a:pt x="70" y="151"/>
                      </a:cubicBezTo>
                      <a:moveTo>
                        <a:pt x="34" y="151"/>
                      </a:moveTo>
                      <a:cubicBezTo>
                        <a:pt x="34" y="151"/>
                        <a:pt x="34" y="151"/>
                        <a:pt x="34" y="151"/>
                      </a:cubicBezTo>
                      <a:cubicBezTo>
                        <a:pt x="34" y="151"/>
                        <a:pt x="34" y="151"/>
                        <a:pt x="34" y="151"/>
                      </a:cubicBezTo>
                      <a:cubicBezTo>
                        <a:pt x="35" y="151"/>
                        <a:pt x="35" y="151"/>
                        <a:pt x="35" y="151"/>
                      </a:cubicBezTo>
                      <a:cubicBezTo>
                        <a:pt x="34" y="151"/>
                        <a:pt x="34" y="151"/>
                        <a:pt x="34" y="151"/>
                      </a:cubicBezTo>
                      <a:moveTo>
                        <a:pt x="48" y="151"/>
                      </a:moveTo>
                      <a:cubicBezTo>
                        <a:pt x="47" y="153"/>
                        <a:pt x="47" y="153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50" y="152"/>
                        <a:pt x="50" y="152"/>
                        <a:pt x="50" y="152"/>
                      </a:cubicBezTo>
                      <a:cubicBezTo>
                        <a:pt x="49" y="151"/>
                        <a:pt x="49" y="151"/>
                        <a:pt x="48" y="151"/>
                      </a:cubicBezTo>
                      <a:moveTo>
                        <a:pt x="13" y="151"/>
                      </a:moveTo>
                      <a:cubicBezTo>
                        <a:pt x="13" y="151"/>
                        <a:pt x="13" y="151"/>
                        <a:pt x="12" y="152"/>
                      </a:cubicBezTo>
                      <a:cubicBezTo>
                        <a:pt x="13" y="152"/>
                        <a:pt x="14" y="153"/>
                        <a:pt x="15" y="154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5" y="152"/>
                        <a:pt x="14" y="151"/>
                        <a:pt x="13" y="151"/>
                      </a:cubicBezTo>
                      <a:moveTo>
                        <a:pt x="13" y="150"/>
                      </a:moveTo>
                      <a:cubicBezTo>
                        <a:pt x="13" y="150"/>
                        <a:pt x="13" y="151"/>
                        <a:pt x="13" y="151"/>
                      </a:cubicBezTo>
                      <a:cubicBezTo>
                        <a:pt x="14" y="151"/>
                        <a:pt x="15" y="152"/>
                        <a:pt x="16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5" y="151"/>
                        <a:pt x="14" y="151"/>
                        <a:pt x="13" y="150"/>
                      </a:cubicBezTo>
                      <a:moveTo>
                        <a:pt x="63" y="149"/>
                      </a:moveTo>
                      <a:cubicBezTo>
                        <a:pt x="62" y="151"/>
                        <a:pt x="62" y="151"/>
                        <a:pt x="62" y="151"/>
                      </a:cubicBezTo>
                      <a:cubicBezTo>
                        <a:pt x="62" y="151"/>
                        <a:pt x="63" y="152"/>
                        <a:pt x="63" y="152"/>
                      </a:cubicBezTo>
                      <a:cubicBezTo>
                        <a:pt x="63" y="151"/>
                        <a:pt x="64" y="150"/>
                        <a:pt x="64" y="150"/>
                      </a:cubicBezTo>
                      <a:cubicBezTo>
                        <a:pt x="64" y="150"/>
                        <a:pt x="64" y="149"/>
                        <a:pt x="63" y="149"/>
                      </a:cubicBezTo>
                      <a:moveTo>
                        <a:pt x="42" y="148"/>
                      </a:moveTo>
                      <a:cubicBezTo>
                        <a:pt x="42" y="149"/>
                        <a:pt x="42" y="149"/>
                        <a:pt x="42" y="149"/>
                      </a:cubicBezTo>
                      <a:cubicBezTo>
                        <a:pt x="43" y="150"/>
                        <a:pt x="44" y="151"/>
                        <a:pt x="45" y="151"/>
                      </a:cubicBezTo>
                      <a:cubicBezTo>
                        <a:pt x="45" y="151"/>
                        <a:pt x="45" y="150"/>
                        <a:pt x="45" y="150"/>
                      </a:cubicBezTo>
                      <a:cubicBezTo>
                        <a:pt x="45" y="150"/>
                        <a:pt x="44" y="149"/>
                        <a:pt x="42" y="148"/>
                      </a:cubicBezTo>
                      <a:moveTo>
                        <a:pt x="41" y="148"/>
                      </a:moveTo>
                      <a:cubicBezTo>
                        <a:pt x="41" y="148"/>
                        <a:pt x="41" y="148"/>
                        <a:pt x="41" y="149"/>
                      </a:cubicBezTo>
                      <a:cubicBezTo>
                        <a:pt x="41" y="149"/>
                        <a:pt x="41" y="149"/>
                        <a:pt x="41" y="149"/>
                      </a:cubicBezTo>
                      <a:cubicBezTo>
                        <a:pt x="42" y="149"/>
                        <a:pt x="42" y="148"/>
                        <a:pt x="42" y="148"/>
                      </a:cubicBezTo>
                      <a:cubicBezTo>
                        <a:pt x="42" y="148"/>
                        <a:pt x="42" y="148"/>
                        <a:pt x="41" y="148"/>
                      </a:cubicBezTo>
                      <a:moveTo>
                        <a:pt x="29" y="148"/>
                      </a:moveTo>
                      <a:cubicBezTo>
                        <a:pt x="29" y="148"/>
                        <a:pt x="29" y="148"/>
                        <a:pt x="29" y="148"/>
                      </a:cubicBezTo>
                      <a:cubicBezTo>
                        <a:pt x="30" y="149"/>
                        <a:pt x="32" y="150"/>
                        <a:pt x="33" y="151"/>
                      </a:cubicBezTo>
                      <a:cubicBezTo>
                        <a:pt x="33" y="150"/>
                        <a:pt x="33" y="150"/>
                        <a:pt x="33" y="150"/>
                      </a:cubicBezTo>
                      <a:cubicBezTo>
                        <a:pt x="32" y="149"/>
                        <a:pt x="30" y="149"/>
                        <a:pt x="29" y="148"/>
                      </a:cubicBezTo>
                      <a:moveTo>
                        <a:pt x="43" y="148"/>
                      </a:moveTo>
                      <a:cubicBezTo>
                        <a:pt x="43" y="148"/>
                        <a:pt x="43" y="148"/>
                        <a:pt x="42" y="148"/>
                      </a:cubicBezTo>
                      <a:cubicBezTo>
                        <a:pt x="44" y="149"/>
                        <a:pt x="45" y="149"/>
                        <a:pt x="45" y="150"/>
                      </a:cubicBezTo>
                      <a:cubicBezTo>
                        <a:pt x="46" y="150"/>
                        <a:pt x="46" y="150"/>
                        <a:pt x="46" y="149"/>
                      </a:cubicBezTo>
                      <a:cubicBezTo>
                        <a:pt x="45" y="149"/>
                        <a:pt x="45" y="149"/>
                        <a:pt x="45" y="149"/>
                      </a:cubicBezTo>
                      <a:cubicBezTo>
                        <a:pt x="44" y="148"/>
                        <a:pt x="43" y="148"/>
                        <a:pt x="43" y="148"/>
                      </a:cubicBezTo>
                      <a:moveTo>
                        <a:pt x="64" y="148"/>
                      </a:moveTo>
                      <a:cubicBezTo>
                        <a:pt x="64" y="148"/>
                        <a:pt x="64" y="148"/>
                        <a:pt x="64" y="148"/>
                      </a:cubicBezTo>
                      <a:cubicBezTo>
                        <a:pt x="65" y="148"/>
                        <a:pt x="65" y="148"/>
                        <a:pt x="65" y="148"/>
                      </a:cubicBezTo>
                      <a:cubicBezTo>
                        <a:pt x="65" y="148"/>
                        <a:pt x="65" y="148"/>
                        <a:pt x="65" y="148"/>
                      </a:cubicBezTo>
                      <a:cubicBezTo>
                        <a:pt x="65" y="148"/>
                        <a:pt x="65" y="148"/>
                        <a:pt x="64" y="148"/>
                      </a:cubicBezTo>
                      <a:moveTo>
                        <a:pt x="28" y="147"/>
                      </a:moveTo>
                      <a:cubicBezTo>
                        <a:pt x="28" y="147"/>
                        <a:pt x="28" y="147"/>
                        <a:pt x="28" y="147"/>
                      </a:cubicBezTo>
                      <a:cubicBezTo>
                        <a:pt x="28" y="148"/>
                        <a:pt x="28" y="148"/>
                        <a:pt x="28" y="148"/>
                      </a:cubicBezTo>
                      <a:cubicBezTo>
                        <a:pt x="28" y="148"/>
                        <a:pt x="29" y="148"/>
                        <a:pt x="29" y="148"/>
                      </a:cubicBezTo>
                      <a:cubicBezTo>
                        <a:pt x="28" y="147"/>
                        <a:pt x="28" y="147"/>
                        <a:pt x="28" y="147"/>
                      </a:cubicBezTo>
                      <a:moveTo>
                        <a:pt x="42" y="147"/>
                      </a:moveTo>
                      <a:cubicBezTo>
                        <a:pt x="42" y="147"/>
                        <a:pt x="42" y="147"/>
                        <a:pt x="42" y="147"/>
                      </a:cubicBezTo>
                      <a:cubicBezTo>
                        <a:pt x="42" y="147"/>
                        <a:pt x="42" y="148"/>
                        <a:pt x="42" y="148"/>
                      </a:cubicBezTo>
                      <a:cubicBezTo>
                        <a:pt x="42" y="148"/>
                        <a:pt x="42" y="148"/>
                        <a:pt x="42" y="147"/>
                      </a:cubicBezTo>
                      <a:cubicBezTo>
                        <a:pt x="42" y="147"/>
                        <a:pt x="42" y="147"/>
                        <a:pt x="42" y="147"/>
                      </a:cubicBezTo>
                      <a:moveTo>
                        <a:pt x="16" y="147"/>
                      </a:moveTo>
                      <a:cubicBezTo>
                        <a:pt x="15" y="148"/>
                        <a:pt x="14" y="149"/>
                        <a:pt x="14" y="150"/>
                      </a:cubicBezTo>
                      <a:cubicBezTo>
                        <a:pt x="14" y="151"/>
                        <a:pt x="15" y="151"/>
                        <a:pt x="16" y="152"/>
                      </a:cubicBezTo>
                      <a:cubicBezTo>
                        <a:pt x="18" y="148"/>
                        <a:pt x="18" y="148"/>
                        <a:pt x="18" y="148"/>
                      </a:cubicBezTo>
                      <a:cubicBezTo>
                        <a:pt x="17" y="148"/>
                        <a:pt x="16" y="147"/>
                        <a:pt x="16" y="147"/>
                      </a:cubicBezTo>
                      <a:moveTo>
                        <a:pt x="59" y="146"/>
                      </a:moveTo>
                      <a:cubicBezTo>
                        <a:pt x="58" y="147"/>
                        <a:pt x="58" y="148"/>
                        <a:pt x="57" y="149"/>
                      </a:cubicBezTo>
                      <a:cubicBezTo>
                        <a:pt x="58" y="149"/>
                        <a:pt x="59" y="149"/>
                        <a:pt x="59" y="150"/>
                      </a:cubicBezTo>
                      <a:cubicBezTo>
                        <a:pt x="59" y="149"/>
                        <a:pt x="60" y="148"/>
                        <a:pt x="60" y="147"/>
                      </a:cubicBezTo>
                      <a:cubicBezTo>
                        <a:pt x="60" y="147"/>
                        <a:pt x="59" y="147"/>
                        <a:pt x="59" y="146"/>
                      </a:cubicBezTo>
                      <a:moveTo>
                        <a:pt x="38" y="146"/>
                      </a:moveTo>
                      <a:cubicBezTo>
                        <a:pt x="37" y="147"/>
                        <a:pt x="37" y="147"/>
                        <a:pt x="37" y="147"/>
                      </a:cubicBezTo>
                      <a:cubicBezTo>
                        <a:pt x="38" y="147"/>
                        <a:pt x="39" y="148"/>
                        <a:pt x="40" y="149"/>
                      </a:cubicBezTo>
                      <a:cubicBezTo>
                        <a:pt x="41" y="148"/>
                        <a:pt x="41" y="148"/>
                        <a:pt x="41" y="148"/>
                      </a:cubicBezTo>
                      <a:cubicBezTo>
                        <a:pt x="40" y="147"/>
                        <a:pt x="39" y="146"/>
                        <a:pt x="38" y="146"/>
                      </a:cubicBezTo>
                      <a:moveTo>
                        <a:pt x="37" y="145"/>
                      </a:moveTo>
                      <a:cubicBezTo>
                        <a:pt x="37" y="146"/>
                        <a:pt x="37" y="146"/>
                        <a:pt x="37" y="146"/>
                      </a:cubicBezTo>
                      <a:cubicBezTo>
                        <a:pt x="37" y="146"/>
                        <a:pt x="37" y="146"/>
                        <a:pt x="37" y="147"/>
                      </a:cubicBezTo>
                      <a:cubicBezTo>
                        <a:pt x="38" y="146"/>
                        <a:pt x="38" y="146"/>
                        <a:pt x="38" y="146"/>
                      </a:cubicBezTo>
                      <a:cubicBezTo>
                        <a:pt x="37" y="145"/>
                        <a:pt x="37" y="145"/>
                        <a:pt x="37" y="145"/>
                      </a:cubicBezTo>
                      <a:moveTo>
                        <a:pt x="38" y="145"/>
                      </a:moveTo>
                      <a:cubicBezTo>
                        <a:pt x="38" y="145"/>
                        <a:pt x="38" y="145"/>
                        <a:pt x="38" y="145"/>
                      </a:cubicBezTo>
                      <a:cubicBezTo>
                        <a:pt x="38" y="145"/>
                        <a:pt x="38" y="145"/>
                        <a:pt x="38" y="145"/>
                      </a:cubicBezTo>
                      <a:cubicBezTo>
                        <a:pt x="39" y="146"/>
                        <a:pt x="40" y="147"/>
                        <a:pt x="41" y="147"/>
                      </a:cubicBezTo>
                      <a:cubicBezTo>
                        <a:pt x="41" y="147"/>
                        <a:pt x="41" y="147"/>
                        <a:pt x="41" y="147"/>
                      </a:cubicBezTo>
                      <a:cubicBezTo>
                        <a:pt x="40" y="146"/>
                        <a:pt x="39" y="146"/>
                        <a:pt x="38" y="145"/>
                      </a:cubicBezTo>
                      <a:moveTo>
                        <a:pt x="88" y="145"/>
                      </a:moveTo>
                      <a:cubicBezTo>
                        <a:pt x="88" y="147"/>
                        <a:pt x="87" y="148"/>
                        <a:pt x="86" y="150"/>
                      </a:cubicBezTo>
                      <a:cubicBezTo>
                        <a:pt x="87" y="150"/>
                        <a:pt x="87" y="150"/>
                        <a:pt x="87" y="150"/>
                      </a:cubicBezTo>
                      <a:cubicBezTo>
                        <a:pt x="89" y="145"/>
                        <a:pt x="89" y="145"/>
                        <a:pt x="89" y="145"/>
                      </a:cubicBezTo>
                      <a:cubicBezTo>
                        <a:pt x="88" y="145"/>
                        <a:pt x="88" y="145"/>
                        <a:pt x="88" y="145"/>
                      </a:cubicBezTo>
                      <a:moveTo>
                        <a:pt x="37" y="145"/>
                      </a:moveTo>
                      <a:cubicBezTo>
                        <a:pt x="37" y="145"/>
                        <a:pt x="37" y="145"/>
                        <a:pt x="37" y="145"/>
                      </a:cubicBezTo>
                      <a:cubicBezTo>
                        <a:pt x="37" y="145"/>
                        <a:pt x="38" y="145"/>
                        <a:pt x="38" y="145"/>
                      </a:cubicBezTo>
                      <a:cubicBezTo>
                        <a:pt x="38" y="145"/>
                        <a:pt x="38" y="145"/>
                        <a:pt x="38" y="145"/>
                      </a:cubicBezTo>
                      <a:cubicBezTo>
                        <a:pt x="38" y="145"/>
                        <a:pt x="38" y="145"/>
                        <a:pt x="37" y="145"/>
                      </a:cubicBezTo>
                      <a:moveTo>
                        <a:pt x="59" y="145"/>
                      </a:moveTo>
                      <a:cubicBezTo>
                        <a:pt x="59" y="145"/>
                        <a:pt x="59" y="145"/>
                        <a:pt x="59" y="145"/>
                      </a:cubicBezTo>
                      <a:cubicBezTo>
                        <a:pt x="60" y="145"/>
                        <a:pt x="61" y="145"/>
                        <a:pt x="61" y="146"/>
                      </a:cubicBezTo>
                      <a:cubicBezTo>
                        <a:pt x="61" y="146"/>
                        <a:pt x="61" y="146"/>
                        <a:pt x="61" y="146"/>
                      </a:cubicBezTo>
                      <a:cubicBezTo>
                        <a:pt x="61" y="145"/>
                        <a:pt x="60" y="145"/>
                        <a:pt x="59" y="145"/>
                      </a:cubicBezTo>
                      <a:moveTo>
                        <a:pt x="86" y="144"/>
                      </a:moveTo>
                      <a:cubicBezTo>
                        <a:pt x="83" y="148"/>
                        <a:pt x="83" y="148"/>
                        <a:pt x="83" y="148"/>
                      </a:cubicBezTo>
                      <a:cubicBezTo>
                        <a:pt x="84" y="148"/>
                        <a:pt x="84" y="148"/>
                        <a:pt x="84" y="148"/>
                      </a:cubicBezTo>
                      <a:cubicBezTo>
                        <a:pt x="86" y="144"/>
                        <a:pt x="86" y="144"/>
                        <a:pt x="86" y="144"/>
                      </a:cubicBezTo>
                      <a:cubicBezTo>
                        <a:pt x="86" y="144"/>
                        <a:pt x="86" y="144"/>
                        <a:pt x="86" y="144"/>
                      </a:cubicBezTo>
                      <a:moveTo>
                        <a:pt x="36" y="144"/>
                      </a:moveTo>
                      <a:cubicBezTo>
                        <a:pt x="35" y="144"/>
                        <a:pt x="36" y="144"/>
                        <a:pt x="36" y="144"/>
                      </a:cubicBezTo>
                      <a:cubicBezTo>
                        <a:pt x="36" y="144"/>
                        <a:pt x="36" y="144"/>
                        <a:pt x="37" y="144"/>
                      </a:cubicBezTo>
                      <a:cubicBezTo>
                        <a:pt x="36" y="144"/>
                        <a:pt x="36" y="144"/>
                        <a:pt x="36" y="144"/>
                      </a:cubicBezTo>
                      <a:moveTo>
                        <a:pt x="53" y="143"/>
                      </a:moveTo>
                      <a:cubicBezTo>
                        <a:pt x="52" y="145"/>
                        <a:pt x="52" y="145"/>
                        <a:pt x="52" y="145"/>
                      </a:cubicBezTo>
                      <a:cubicBezTo>
                        <a:pt x="52" y="145"/>
                        <a:pt x="53" y="146"/>
                        <a:pt x="53" y="146"/>
                      </a:cubicBezTo>
                      <a:cubicBezTo>
                        <a:pt x="54" y="145"/>
                        <a:pt x="54" y="145"/>
                        <a:pt x="54" y="144"/>
                      </a:cubicBezTo>
                      <a:cubicBezTo>
                        <a:pt x="54" y="144"/>
                        <a:pt x="54" y="143"/>
                        <a:pt x="53" y="143"/>
                      </a:cubicBezTo>
                      <a:moveTo>
                        <a:pt x="31" y="142"/>
                      </a:moveTo>
                      <a:cubicBezTo>
                        <a:pt x="31" y="142"/>
                        <a:pt x="31" y="142"/>
                        <a:pt x="31" y="143"/>
                      </a:cubicBezTo>
                      <a:cubicBezTo>
                        <a:pt x="32" y="144"/>
                        <a:pt x="34" y="145"/>
                        <a:pt x="36" y="146"/>
                      </a:cubicBezTo>
                      <a:cubicBezTo>
                        <a:pt x="36" y="145"/>
                        <a:pt x="36" y="145"/>
                        <a:pt x="36" y="145"/>
                      </a:cubicBezTo>
                      <a:cubicBezTo>
                        <a:pt x="35" y="144"/>
                        <a:pt x="33" y="143"/>
                        <a:pt x="31" y="142"/>
                      </a:cubicBezTo>
                      <a:moveTo>
                        <a:pt x="19" y="141"/>
                      </a:moveTo>
                      <a:cubicBezTo>
                        <a:pt x="19" y="142"/>
                        <a:pt x="19" y="142"/>
                        <a:pt x="18" y="142"/>
                      </a:cubicBezTo>
                      <a:cubicBezTo>
                        <a:pt x="19" y="143"/>
                        <a:pt x="20" y="143"/>
                        <a:pt x="21" y="144"/>
                      </a:cubicBezTo>
                      <a:cubicBezTo>
                        <a:pt x="21" y="143"/>
                        <a:pt x="21" y="143"/>
                        <a:pt x="21" y="143"/>
                      </a:cubicBezTo>
                      <a:cubicBezTo>
                        <a:pt x="21" y="142"/>
                        <a:pt x="20" y="142"/>
                        <a:pt x="19" y="141"/>
                      </a:cubicBezTo>
                      <a:moveTo>
                        <a:pt x="54" y="141"/>
                      </a:moveTo>
                      <a:cubicBezTo>
                        <a:pt x="54" y="141"/>
                        <a:pt x="54" y="141"/>
                        <a:pt x="54" y="141"/>
                      </a:cubicBezTo>
                      <a:cubicBezTo>
                        <a:pt x="55" y="142"/>
                        <a:pt x="55" y="142"/>
                        <a:pt x="55" y="142"/>
                      </a:cubicBezTo>
                      <a:cubicBezTo>
                        <a:pt x="55" y="142"/>
                        <a:pt x="55" y="142"/>
                        <a:pt x="55" y="142"/>
                      </a:cubicBezTo>
                      <a:cubicBezTo>
                        <a:pt x="55" y="142"/>
                        <a:pt x="55" y="142"/>
                        <a:pt x="54" y="141"/>
                      </a:cubicBezTo>
                      <a:moveTo>
                        <a:pt x="47" y="139"/>
                      </a:moveTo>
                      <a:cubicBezTo>
                        <a:pt x="47" y="140"/>
                        <a:pt x="46" y="141"/>
                        <a:pt x="46" y="142"/>
                      </a:cubicBezTo>
                      <a:cubicBezTo>
                        <a:pt x="47" y="142"/>
                        <a:pt x="48" y="143"/>
                        <a:pt x="49" y="143"/>
                      </a:cubicBezTo>
                      <a:cubicBezTo>
                        <a:pt x="49" y="143"/>
                        <a:pt x="50" y="142"/>
                        <a:pt x="50" y="141"/>
                      </a:cubicBezTo>
                      <a:cubicBezTo>
                        <a:pt x="49" y="141"/>
                        <a:pt x="48" y="140"/>
                        <a:pt x="47" y="139"/>
                      </a:cubicBezTo>
                      <a:moveTo>
                        <a:pt x="77" y="138"/>
                      </a:moveTo>
                      <a:cubicBezTo>
                        <a:pt x="76" y="139"/>
                        <a:pt x="75" y="141"/>
                        <a:pt x="74" y="143"/>
                      </a:cubicBezTo>
                      <a:cubicBezTo>
                        <a:pt x="75" y="143"/>
                        <a:pt x="75" y="143"/>
                        <a:pt x="75" y="143"/>
                      </a:cubicBezTo>
                      <a:cubicBezTo>
                        <a:pt x="76" y="142"/>
                        <a:pt x="77" y="140"/>
                        <a:pt x="77" y="138"/>
                      </a:cubicBezTo>
                      <a:cubicBezTo>
                        <a:pt x="77" y="138"/>
                        <a:pt x="77" y="138"/>
                        <a:pt x="77" y="138"/>
                      </a:cubicBezTo>
                      <a:moveTo>
                        <a:pt x="48" y="138"/>
                      </a:moveTo>
                      <a:cubicBezTo>
                        <a:pt x="48" y="138"/>
                        <a:pt x="48" y="138"/>
                        <a:pt x="48" y="138"/>
                      </a:cubicBezTo>
                      <a:cubicBezTo>
                        <a:pt x="49" y="138"/>
                        <a:pt x="50" y="139"/>
                        <a:pt x="51" y="139"/>
                      </a:cubicBezTo>
                      <a:cubicBezTo>
                        <a:pt x="51" y="139"/>
                        <a:pt x="51" y="139"/>
                        <a:pt x="51" y="139"/>
                      </a:cubicBezTo>
                      <a:cubicBezTo>
                        <a:pt x="50" y="139"/>
                        <a:pt x="49" y="138"/>
                        <a:pt x="48" y="138"/>
                      </a:cubicBezTo>
                      <a:moveTo>
                        <a:pt x="43" y="137"/>
                      </a:moveTo>
                      <a:cubicBezTo>
                        <a:pt x="43" y="138"/>
                        <a:pt x="42" y="139"/>
                        <a:pt x="42" y="139"/>
                      </a:cubicBezTo>
                      <a:cubicBezTo>
                        <a:pt x="43" y="140"/>
                        <a:pt x="44" y="141"/>
                        <a:pt x="45" y="141"/>
                      </a:cubicBezTo>
                      <a:cubicBezTo>
                        <a:pt x="46" y="141"/>
                        <a:pt x="46" y="140"/>
                        <a:pt x="47" y="139"/>
                      </a:cubicBezTo>
                      <a:cubicBezTo>
                        <a:pt x="46" y="139"/>
                        <a:pt x="44" y="138"/>
                        <a:pt x="43" y="137"/>
                      </a:cubicBezTo>
                      <a:moveTo>
                        <a:pt x="46" y="137"/>
                      </a:moveTo>
                      <a:cubicBezTo>
                        <a:pt x="47" y="137"/>
                        <a:pt x="47" y="137"/>
                        <a:pt x="48" y="137"/>
                      </a:cubicBezTo>
                      <a:cubicBezTo>
                        <a:pt x="48" y="137"/>
                        <a:pt x="48" y="137"/>
                        <a:pt x="48" y="137"/>
                      </a:cubicBezTo>
                      <a:cubicBezTo>
                        <a:pt x="47" y="137"/>
                        <a:pt x="47" y="137"/>
                        <a:pt x="46" y="137"/>
                      </a:cubicBezTo>
                      <a:moveTo>
                        <a:pt x="22" y="136"/>
                      </a:moveTo>
                      <a:cubicBezTo>
                        <a:pt x="22" y="137"/>
                        <a:pt x="22" y="137"/>
                        <a:pt x="22" y="137"/>
                      </a:cubicBezTo>
                      <a:cubicBezTo>
                        <a:pt x="22" y="137"/>
                        <a:pt x="23" y="138"/>
                        <a:pt x="24" y="138"/>
                      </a:cubicBezTo>
                      <a:cubicBezTo>
                        <a:pt x="24" y="138"/>
                        <a:pt x="24" y="138"/>
                        <a:pt x="24" y="138"/>
                      </a:cubicBezTo>
                      <a:cubicBezTo>
                        <a:pt x="24" y="138"/>
                        <a:pt x="23" y="137"/>
                        <a:pt x="23" y="137"/>
                      </a:cubicBezTo>
                      <a:cubicBezTo>
                        <a:pt x="23" y="137"/>
                        <a:pt x="22" y="137"/>
                        <a:pt x="22" y="136"/>
                      </a:cubicBezTo>
                      <a:moveTo>
                        <a:pt x="42" y="136"/>
                      </a:moveTo>
                      <a:cubicBezTo>
                        <a:pt x="41" y="137"/>
                        <a:pt x="41" y="138"/>
                        <a:pt x="41" y="139"/>
                      </a:cubicBezTo>
                      <a:cubicBezTo>
                        <a:pt x="41" y="139"/>
                        <a:pt x="41" y="139"/>
                        <a:pt x="41" y="139"/>
                      </a:cubicBezTo>
                      <a:cubicBezTo>
                        <a:pt x="42" y="137"/>
                        <a:pt x="42" y="137"/>
                        <a:pt x="42" y="137"/>
                      </a:cubicBezTo>
                      <a:cubicBezTo>
                        <a:pt x="42" y="137"/>
                        <a:pt x="42" y="136"/>
                        <a:pt x="42" y="136"/>
                      </a:cubicBezTo>
                      <a:moveTo>
                        <a:pt x="72" y="135"/>
                      </a:moveTo>
                      <a:cubicBezTo>
                        <a:pt x="71" y="136"/>
                        <a:pt x="70" y="138"/>
                        <a:pt x="69" y="139"/>
                      </a:cubicBezTo>
                      <a:cubicBezTo>
                        <a:pt x="69" y="140"/>
                        <a:pt x="69" y="140"/>
                        <a:pt x="69" y="140"/>
                      </a:cubicBezTo>
                      <a:cubicBezTo>
                        <a:pt x="69" y="140"/>
                        <a:pt x="70" y="140"/>
                        <a:pt x="70" y="140"/>
                      </a:cubicBezTo>
                      <a:cubicBezTo>
                        <a:pt x="71" y="138"/>
                        <a:pt x="72" y="137"/>
                        <a:pt x="72" y="135"/>
                      </a:cubicBezTo>
                      <a:cubicBezTo>
                        <a:pt x="72" y="135"/>
                        <a:pt x="72" y="135"/>
                        <a:pt x="72" y="135"/>
                      </a:cubicBezTo>
                      <a:moveTo>
                        <a:pt x="37" y="133"/>
                      </a:moveTo>
                      <a:cubicBezTo>
                        <a:pt x="36" y="134"/>
                        <a:pt x="36" y="135"/>
                        <a:pt x="35" y="135"/>
                      </a:cubicBezTo>
                      <a:cubicBezTo>
                        <a:pt x="37" y="136"/>
                        <a:pt x="38" y="137"/>
                        <a:pt x="40" y="138"/>
                      </a:cubicBezTo>
                      <a:cubicBezTo>
                        <a:pt x="40" y="138"/>
                        <a:pt x="40" y="138"/>
                        <a:pt x="40" y="138"/>
                      </a:cubicBezTo>
                      <a:cubicBezTo>
                        <a:pt x="40" y="137"/>
                        <a:pt x="41" y="137"/>
                        <a:pt x="41" y="136"/>
                      </a:cubicBezTo>
                      <a:cubicBezTo>
                        <a:pt x="40" y="135"/>
                        <a:pt x="38" y="134"/>
                        <a:pt x="37" y="133"/>
                      </a:cubicBezTo>
                      <a:moveTo>
                        <a:pt x="37" y="132"/>
                      </a:moveTo>
                      <a:cubicBezTo>
                        <a:pt x="37" y="132"/>
                        <a:pt x="37" y="132"/>
                        <a:pt x="37" y="132"/>
                      </a:cubicBezTo>
                      <a:cubicBezTo>
                        <a:pt x="39" y="133"/>
                        <a:pt x="40" y="134"/>
                        <a:pt x="42" y="135"/>
                      </a:cubicBezTo>
                      <a:cubicBezTo>
                        <a:pt x="42" y="135"/>
                        <a:pt x="42" y="135"/>
                        <a:pt x="42" y="135"/>
                      </a:cubicBezTo>
                      <a:cubicBezTo>
                        <a:pt x="40" y="134"/>
                        <a:pt x="39" y="133"/>
                        <a:pt x="37" y="132"/>
                      </a:cubicBezTo>
                      <a:moveTo>
                        <a:pt x="66" y="131"/>
                      </a:moveTo>
                      <a:cubicBezTo>
                        <a:pt x="65" y="133"/>
                        <a:pt x="64" y="135"/>
                        <a:pt x="64" y="136"/>
                      </a:cubicBezTo>
                      <a:cubicBezTo>
                        <a:pt x="64" y="137"/>
                        <a:pt x="65" y="137"/>
                        <a:pt x="65" y="137"/>
                      </a:cubicBezTo>
                      <a:cubicBezTo>
                        <a:pt x="66" y="136"/>
                        <a:pt x="67" y="134"/>
                        <a:pt x="68" y="133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6" y="131"/>
                        <a:pt x="66" y="131"/>
                        <a:pt x="66" y="131"/>
                      </a:cubicBezTo>
                      <a:moveTo>
                        <a:pt x="62" y="129"/>
                      </a:moveTo>
                      <a:cubicBezTo>
                        <a:pt x="59" y="134"/>
                        <a:pt x="59" y="134"/>
                        <a:pt x="59" y="134"/>
                      </a:cubicBezTo>
                      <a:cubicBezTo>
                        <a:pt x="59" y="134"/>
                        <a:pt x="60" y="134"/>
                        <a:pt x="60" y="134"/>
                      </a:cubicBezTo>
                      <a:cubicBezTo>
                        <a:pt x="61" y="133"/>
                        <a:pt x="62" y="131"/>
                        <a:pt x="63" y="130"/>
                      </a:cubicBezTo>
                      <a:cubicBezTo>
                        <a:pt x="62" y="129"/>
                        <a:pt x="62" y="129"/>
                        <a:pt x="62" y="129"/>
                      </a:cubicBezTo>
                      <a:moveTo>
                        <a:pt x="27" y="128"/>
                      </a:moveTo>
                      <a:cubicBezTo>
                        <a:pt x="27" y="128"/>
                        <a:pt x="26" y="129"/>
                        <a:pt x="26" y="130"/>
                      </a:cubicBezTo>
                      <a:cubicBezTo>
                        <a:pt x="27" y="130"/>
                        <a:pt x="28" y="131"/>
                        <a:pt x="29" y="131"/>
                      </a:cubicBezTo>
                      <a:cubicBezTo>
                        <a:pt x="30" y="129"/>
                        <a:pt x="30" y="129"/>
                        <a:pt x="30" y="129"/>
                      </a:cubicBezTo>
                      <a:cubicBezTo>
                        <a:pt x="29" y="129"/>
                        <a:pt x="28" y="128"/>
                        <a:pt x="27" y="128"/>
                      </a:cubicBezTo>
                      <a:moveTo>
                        <a:pt x="96" y="127"/>
                      </a:moveTo>
                      <a:cubicBezTo>
                        <a:pt x="96" y="128"/>
                        <a:pt x="96" y="128"/>
                        <a:pt x="95" y="129"/>
                      </a:cubicBezTo>
                      <a:cubicBezTo>
                        <a:pt x="93" y="133"/>
                        <a:pt x="93" y="133"/>
                        <a:pt x="93" y="133"/>
                      </a:cubicBezTo>
                      <a:cubicBezTo>
                        <a:pt x="93" y="134"/>
                        <a:pt x="93" y="134"/>
                        <a:pt x="93" y="134"/>
                      </a:cubicBezTo>
                      <a:cubicBezTo>
                        <a:pt x="94" y="132"/>
                        <a:pt x="94" y="132"/>
                        <a:pt x="94" y="132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2"/>
                        <a:pt x="94" y="133"/>
                        <a:pt x="93" y="134"/>
                      </a:cubicBezTo>
                      <a:cubicBezTo>
                        <a:pt x="94" y="134"/>
                        <a:pt x="94" y="134"/>
                        <a:pt x="94" y="134"/>
                      </a:cubicBezTo>
                      <a:cubicBezTo>
                        <a:pt x="95" y="132"/>
                        <a:pt x="96" y="130"/>
                        <a:pt x="96" y="128"/>
                      </a:cubicBezTo>
                      <a:cubicBezTo>
                        <a:pt x="97" y="127"/>
                        <a:pt x="97" y="127"/>
                        <a:pt x="97" y="127"/>
                      </a:cubicBezTo>
                      <a:cubicBezTo>
                        <a:pt x="97" y="127"/>
                        <a:pt x="96" y="127"/>
                        <a:pt x="96" y="127"/>
                      </a:cubicBezTo>
                      <a:moveTo>
                        <a:pt x="28" y="126"/>
                      </a:moveTo>
                      <a:cubicBezTo>
                        <a:pt x="28" y="126"/>
                        <a:pt x="28" y="126"/>
                        <a:pt x="28" y="126"/>
                      </a:cubicBezTo>
                      <a:cubicBezTo>
                        <a:pt x="29" y="127"/>
                        <a:pt x="30" y="128"/>
                        <a:pt x="30" y="128"/>
                      </a:cubicBezTo>
                      <a:cubicBezTo>
                        <a:pt x="31" y="128"/>
                        <a:pt x="31" y="128"/>
                        <a:pt x="31" y="128"/>
                      </a:cubicBezTo>
                      <a:cubicBezTo>
                        <a:pt x="30" y="127"/>
                        <a:pt x="29" y="127"/>
                        <a:pt x="28" y="126"/>
                      </a:cubicBezTo>
                      <a:moveTo>
                        <a:pt x="55" y="125"/>
                      </a:move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4" y="127"/>
                        <a:pt x="53" y="128"/>
                        <a:pt x="52" y="130"/>
                      </a:cubicBezTo>
                      <a:cubicBezTo>
                        <a:pt x="53" y="130"/>
                        <a:pt x="54" y="131"/>
                        <a:pt x="55" y="132"/>
                      </a:cubicBezTo>
                      <a:cubicBezTo>
                        <a:pt x="56" y="130"/>
                        <a:pt x="57" y="128"/>
                        <a:pt x="58" y="127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moveTo>
                        <a:pt x="52" y="123"/>
                      </a:moveTo>
                      <a:cubicBezTo>
                        <a:pt x="51" y="125"/>
                        <a:pt x="50" y="126"/>
                        <a:pt x="49" y="128"/>
                      </a:cubicBezTo>
                      <a:cubicBezTo>
                        <a:pt x="50" y="128"/>
                        <a:pt x="51" y="129"/>
                        <a:pt x="52" y="130"/>
                      </a:cubicBezTo>
                      <a:cubicBezTo>
                        <a:pt x="53" y="128"/>
                        <a:pt x="54" y="126"/>
                        <a:pt x="55" y="125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moveTo>
                        <a:pt x="49" y="121"/>
                      </a:moveTo>
                      <a:cubicBezTo>
                        <a:pt x="48" y="123"/>
                        <a:pt x="47" y="125"/>
                        <a:pt x="46" y="126"/>
                      </a:cubicBezTo>
                      <a:cubicBezTo>
                        <a:pt x="46" y="126"/>
                        <a:pt x="47" y="126"/>
                        <a:pt x="47" y="127"/>
                      </a:cubicBezTo>
                      <a:cubicBezTo>
                        <a:pt x="47" y="126"/>
                        <a:pt x="48" y="125"/>
                        <a:pt x="48" y="125"/>
                      </a:cubicBezTo>
                      <a:cubicBezTo>
                        <a:pt x="48" y="125"/>
                        <a:pt x="47" y="126"/>
                        <a:pt x="47" y="127"/>
                      </a:cubicBezTo>
                      <a:cubicBezTo>
                        <a:pt x="47" y="127"/>
                        <a:pt x="47" y="127"/>
                        <a:pt x="48" y="127"/>
                      </a:cubicBezTo>
                      <a:cubicBezTo>
                        <a:pt x="50" y="122"/>
                        <a:pt x="50" y="122"/>
                        <a:pt x="50" y="122"/>
                      </a:cubicBezTo>
                      <a:cubicBezTo>
                        <a:pt x="49" y="121"/>
                        <a:pt x="49" y="121"/>
                        <a:pt x="49" y="121"/>
                      </a:cubicBezTo>
                      <a:moveTo>
                        <a:pt x="86" y="119"/>
                      </a:moveTo>
                      <a:cubicBezTo>
                        <a:pt x="84" y="122"/>
                        <a:pt x="83" y="125"/>
                        <a:pt x="82" y="127"/>
                      </a:cubicBezTo>
                      <a:cubicBezTo>
                        <a:pt x="83" y="128"/>
                        <a:pt x="83" y="128"/>
                        <a:pt x="83" y="128"/>
                      </a:cubicBezTo>
                      <a:cubicBezTo>
                        <a:pt x="84" y="125"/>
                        <a:pt x="85" y="122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moveTo>
                        <a:pt x="45" y="119"/>
                      </a:moveTo>
                      <a:cubicBezTo>
                        <a:pt x="44" y="121"/>
                        <a:pt x="43" y="122"/>
                        <a:pt x="42" y="124"/>
                      </a:cubicBezTo>
                      <a:cubicBezTo>
                        <a:pt x="44" y="125"/>
                        <a:pt x="45" y="125"/>
                        <a:pt x="46" y="126"/>
                      </a:cubicBezTo>
                      <a:cubicBezTo>
                        <a:pt x="48" y="123"/>
                        <a:pt x="48" y="122"/>
                        <a:pt x="49" y="121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moveTo>
                        <a:pt x="103" y="119"/>
                      </a:moveTo>
                      <a:cubicBezTo>
                        <a:pt x="103" y="119"/>
                        <a:pt x="102" y="119"/>
                        <a:pt x="102" y="119"/>
                      </a:cubicBezTo>
                      <a:cubicBezTo>
                        <a:pt x="101" y="120"/>
                        <a:pt x="101" y="120"/>
                        <a:pt x="101" y="120"/>
                      </a:cubicBezTo>
                      <a:cubicBezTo>
                        <a:pt x="101" y="120"/>
                        <a:pt x="101" y="120"/>
                        <a:pt x="101" y="120"/>
                      </a:cubicBezTo>
                      <a:cubicBezTo>
                        <a:pt x="102" y="119"/>
                        <a:pt x="102" y="119"/>
                        <a:pt x="102" y="119"/>
                      </a:cubicBezTo>
                      <a:cubicBezTo>
                        <a:pt x="102" y="119"/>
                        <a:pt x="103" y="119"/>
                        <a:pt x="103" y="119"/>
                      </a:cubicBezTo>
                      <a:moveTo>
                        <a:pt x="83" y="117"/>
                      </a:moveTo>
                      <a:cubicBezTo>
                        <a:pt x="81" y="120"/>
                        <a:pt x="79" y="122"/>
                        <a:pt x="78" y="125"/>
                      </a:cubicBezTo>
                      <a:cubicBezTo>
                        <a:pt x="78" y="125"/>
                        <a:pt x="78" y="125"/>
                        <a:pt x="78" y="125"/>
                      </a:cubicBezTo>
                      <a:cubicBezTo>
                        <a:pt x="80" y="123"/>
                        <a:pt x="82" y="120"/>
                        <a:pt x="83" y="118"/>
                      </a:cubicBezTo>
                      <a:cubicBezTo>
                        <a:pt x="83" y="117"/>
                        <a:pt x="83" y="117"/>
                        <a:pt x="83" y="117"/>
                      </a:cubicBezTo>
                      <a:moveTo>
                        <a:pt x="101" y="117"/>
                      </a:moveTo>
                      <a:cubicBezTo>
                        <a:pt x="100" y="119"/>
                        <a:pt x="100" y="119"/>
                        <a:pt x="100" y="119"/>
                      </a:cubicBezTo>
                      <a:cubicBezTo>
                        <a:pt x="100" y="119"/>
                        <a:pt x="100" y="119"/>
                        <a:pt x="100" y="119"/>
                      </a:cubicBezTo>
                      <a:cubicBezTo>
                        <a:pt x="101" y="118"/>
                        <a:pt x="101" y="118"/>
                        <a:pt x="101" y="117"/>
                      </a:cubicBezTo>
                      <a:cubicBezTo>
                        <a:pt x="101" y="117"/>
                        <a:pt x="101" y="117"/>
                        <a:pt x="101" y="117"/>
                      </a:cubicBezTo>
                      <a:cubicBezTo>
                        <a:pt x="101" y="117"/>
                        <a:pt x="101" y="117"/>
                        <a:pt x="101" y="117"/>
                      </a:cubicBezTo>
                      <a:moveTo>
                        <a:pt x="38" y="114"/>
                      </a:moveTo>
                      <a:cubicBezTo>
                        <a:pt x="35" y="119"/>
                        <a:pt x="35" y="119"/>
                        <a:pt x="35" y="119"/>
                      </a:cubicBezTo>
                      <a:cubicBezTo>
                        <a:pt x="35" y="120"/>
                        <a:pt x="35" y="120"/>
                        <a:pt x="36" y="120"/>
                      </a:cubicBezTo>
                      <a:cubicBezTo>
                        <a:pt x="37" y="118"/>
                        <a:pt x="38" y="117"/>
                        <a:pt x="39" y="115"/>
                      </a:cubicBezTo>
                      <a:cubicBezTo>
                        <a:pt x="38" y="114"/>
                        <a:pt x="38" y="114"/>
                        <a:pt x="38" y="114"/>
                      </a:cubicBezTo>
                      <a:moveTo>
                        <a:pt x="76" y="113"/>
                      </a:moveTo>
                      <a:cubicBezTo>
                        <a:pt x="74" y="116"/>
                        <a:pt x="73" y="119"/>
                        <a:pt x="71" y="121"/>
                      </a:cubicBezTo>
                      <a:cubicBezTo>
                        <a:pt x="73" y="122"/>
                        <a:pt x="73" y="122"/>
                        <a:pt x="73" y="122"/>
                      </a:cubicBezTo>
                      <a:cubicBezTo>
                        <a:pt x="75" y="120"/>
                        <a:pt x="76" y="117"/>
                        <a:pt x="78" y="114"/>
                      </a:cubicBezTo>
                      <a:cubicBezTo>
                        <a:pt x="77" y="114"/>
                        <a:pt x="76" y="113"/>
                        <a:pt x="76" y="113"/>
                      </a:cubicBezTo>
                      <a:moveTo>
                        <a:pt x="35" y="113"/>
                      </a:moveTo>
                      <a:cubicBezTo>
                        <a:pt x="34" y="114"/>
                        <a:pt x="33" y="116"/>
                        <a:pt x="32" y="118"/>
                      </a:cubicBezTo>
                      <a:cubicBezTo>
                        <a:pt x="33" y="118"/>
                        <a:pt x="34" y="119"/>
                        <a:pt x="34" y="119"/>
                      </a:cubicBezTo>
                      <a:cubicBezTo>
                        <a:pt x="34" y="119"/>
                        <a:pt x="35" y="119"/>
                        <a:pt x="35" y="119"/>
                      </a:cubicBezTo>
                      <a:cubicBezTo>
                        <a:pt x="36" y="118"/>
                        <a:pt x="37" y="116"/>
                        <a:pt x="38" y="114"/>
                      </a:cubicBezTo>
                      <a:cubicBezTo>
                        <a:pt x="35" y="113"/>
                        <a:pt x="35" y="113"/>
                        <a:pt x="35" y="113"/>
                      </a:cubicBezTo>
                      <a:moveTo>
                        <a:pt x="73" y="111"/>
                      </a:moveTo>
                      <a:cubicBezTo>
                        <a:pt x="72" y="112"/>
                        <a:pt x="72" y="112"/>
                        <a:pt x="72" y="112"/>
                      </a:cubicBezTo>
                      <a:cubicBezTo>
                        <a:pt x="68" y="119"/>
                        <a:pt x="68" y="119"/>
                        <a:pt x="68" y="119"/>
                      </a:cubicBezTo>
                      <a:cubicBezTo>
                        <a:pt x="69" y="120"/>
                        <a:pt x="69" y="120"/>
                        <a:pt x="69" y="120"/>
                      </a:cubicBezTo>
                      <a:cubicBezTo>
                        <a:pt x="71" y="117"/>
                        <a:pt x="73" y="115"/>
                        <a:pt x="74" y="112"/>
                      </a:cubicBezTo>
                      <a:cubicBezTo>
                        <a:pt x="74" y="112"/>
                        <a:pt x="73" y="112"/>
                        <a:pt x="73" y="111"/>
                      </a:cubicBezTo>
                      <a:moveTo>
                        <a:pt x="103" y="111"/>
                      </a:moveTo>
                      <a:cubicBezTo>
                        <a:pt x="102" y="113"/>
                        <a:pt x="102" y="113"/>
                        <a:pt x="102" y="113"/>
                      </a:cubicBezTo>
                      <a:cubicBezTo>
                        <a:pt x="103" y="113"/>
                        <a:pt x="103" y="113"/>
                        <a:pt x="103" y="113"/>
                      </a:cubicBezTo>
                      <a:cubicBezTo>
                        <a:pt x="103" y="113"/>
                        <a:pt x="103" y="112"/>
                        <a:pt x="103" y="111"/>
                      </a:cubicBezTo>
                      <a:cubicBezTo>
                        <a:pt x="103" y="111"/>
                        <a:pt x="103" y="111"/>
                        <a:pt x="103" y="111"/>
                      </a:cubicBezTo>
                      <a:moveTo>
                        <a:pt x="91" y="109"/>
                      </a:moveTo>
                      <a:cubicBezTo>
                        <a:pt x="90" y="110"/>
                        <a:pt x="89" y="111"/>
                        <a:pt x="89" y="112"/>
                      </a:cubicBezTo>
                      <a:cubicBezTo>
                        <a:pt x="89" y="112"/>
                        <a:pt x="90" y="113"/>
                        <a:pt x="90" y="113"/>
                      </a:cubicBezTo>
                      <a:cubicBezTo>
                        <a:pt x="90" y="112"/>
                        <a:pt x="91" y="110"/>
                        <a:pt x="91" y="109"/>
                      </a:cubicBezTo>
                      <a:cubicBezTo>
                        <a:pt x="91" y="109"/>
                        <a:pt x="91" y="109"/>
                        <a:pt x="91" y="109"/>
                      </a:cubicBezTo>
                      <a:moveTo>
                        <a:pt x="89" y="107"/>
                      </a:moveTo>
                      <a:cubicBezTo>
                        <a:pt x="88" y="108"/>
                        <a:pt x="87" y="110"/>
                        <a:pt x="87" y="111"/>
                      </a:cubicBezTo>
                      <a:cubicBezTo>
                        <a:pt x="87" y="111"/>
                        <a:pt x="87" y="111"/>
                        <a:pt x="87" y="111"/>
                      </a:cubicBezTo>
                      <a:cubicBezTo>
                        <a:pt x="88" y="110"/>
                        <a:pt x="89" y="109"/>
                        <a:pt x="89" y="108"/>
                      </a:cubicBezTo>
                      <a:cubicBezTo>
                        <a:pt x="89" y="108"/>
                        <a:pt x="89" y="107"/>
                        <a:pt x="89" y="107"/>
                      </a:cubicBezTo>
                      <a:moveTo>
                        <a:pt x="63" y="105"/>
                      </a:moveTo>
                      <a:cubicBezTo>
                        <a:pt x="61" y="108"/>
                        <a:pt x="60" y="111"/>
                        <a:pt x="58" y="114"/>
                      </a:cubicBezTo>
                      <a:cubicBezTo>
                        <a:pt x="63" y="117"/>
                        <a:pt x="63" y="117"/>
                        <a:pt x="63" y="117"/>
                      </a:cubicBezTo>
                      <a:cubicBezTo>
                        <a:pt x="65" y="114"/>
                        <a:pt x="67" y="111"/>
                        <a:pt x="68" y="108"/>
                      </a:cubicBezTo>
                      <a:cubicBezTo>
                        <a:pt x="66" y="107"/>
                        <a:pt x="65" y="106"/>
                        <a:pt x="63" y="105"/>
                      </a:cubicBezTo>
                      <a:moveTo>
                        <a:pt x="93" y="104"/>
                      </a:moveTo>
                      <a:cubicBezTo>
                        <a:pt x="92" y="106"/>
                        <a:pt x="92" y="106"/>
                        <a:pt x="92" y="106"/>
                      </a:cubicBezTo>
                      <a:cubicBezTo>
                        <a:pt x="92" y="106"/>
                        <a:pt x="92" y="106"/>
                        <a:pt x="93" y="107"/>
                      </a:cubicBezTo>
                      <a:cubicBezTo>
                        <a:pt x="93" y="106"/>
                        <a:pt x="93" y="105"/>
                        <a:pt x="94" y="105"/>
                      </a:cubicBezTo>
                      <a:cubicBezTo>
                        <a:pt x="93" y="105"/>
                        <a:pt x="93" y="104"/>
                        <a:pt x="93" y="104"/>
                      </a:cubicBezTo>
                      <a:moveTo>
                        <a:pt x="91" y="103"/>
                      </a:moveTo>
                      <a:cubicBezTo>
                        <a:pt x="91" y="104"/>
                        <a:pt x="91" y="104"/>
                        <a:pt x="90" y="105"/>
                      </a:cubicBezTo>
                      <a:cubicBezTo>
                        <a:pt x="90" y="105"/>
                        <a:pt x="91" y="105"/>
                        <a:pt x="91" y="105"/>
                      </a:cubicBezTo>
                      <a:cubicBezTo>
                        <a:pt x="91" y="105"/>
                        <a:pt x="92" y="104"/>
                        <a:pt x="92" y="104"/>
                      </a:cubicBezTo>
                      <a:cubicBezTo>
                        <a:pt x="92" y="104"/>
                        <a:pt x="91" y="103"/>
                        <a:pt x="91" y="103"/>
                      </a:cubicBezTo>
                      <a:moveTo>
                        <a:pt x="81" y="102"/>
                      </a:moveTo>
                      <a:cubicBezTo>
                        <a:pt x="80" y="104"/>
                        <a:pt x="80" y="105"/>
                        <a:pt x="79" y="106"/>
                      </a:cubicBezTo>
                      <a:cubicBezTo>
                        <a:pt x="80" y="107"/>
                        <a:pt x="81" y="107"/>
                        <a:pt x="81" y="107"/>
                      </a:cubicBezTo>
                      <a:cubicBezTo>
                        <a:pt x="82" y="106"/>
                        <a:pt x="83" y="105"/>
                        <a:pt x="83" y="104"/>
                      </a:cubicBezTo>
                      <a:cubicBezTo>
                        <a:pt x="81" y="102"/>
                        <a:pt x="81" y="102"/>
                        <a:pt x="81" y="102"/>
                      </a:cubicBezTo>
                      <a:moveTo>
                        <a:pt x="79" y="101"/>
                      </a:moveTo>
                      <a:cubicBezTo>
                        <a:pt x="77" y="105"/>
                        <a:pt x="77" y="105"/>
                        <a:pt x="77" y="105"/>
                      </a:cubicBezTo>
                      <a:cubicBezTo>
                        <a:pt x="77" y="105"/>
                        <a:pt x="78" y="105"/>
                        <a:pt x="78" y="106"/>
                      </a:cubicBezTo>
                      <a:cubicBezTo>
                        <a:pt x="78" y="106"/>
                        <a:pt x="78" y="106"/>
                        <a:pt x="78" y="106"/>
                      </a:cubicBezTo>
                      <a:cubicBezTo>
                        <a:pt x="79" y="104"/>
                        <a:pt x="80" y="103"/>
                        <a:pt x="80" y="102"/>
                      </a:cubicBezTo>
                      <a:cubicBezTo>
                        <a:pt x="79" y="101"/>
                        <a:pt x="79" y="101"/>
                        <a:pt x="79" y="101"/>
                      </a:cubicBezTo>
                      <a:moveTo>
                        <a:pt x="56" y="101"/>
                      </a:moveTo>
                      <a:cubicBezTo>
                        <a:pt x="54" y="104"/>
                        <a:pt x="52" y="107"/>
                        <a:pt x="51" y="110"/>
                      </a:cubicBezTo>
                      <a:cubicBezTo>
                        <a:pt x="54" y="112"/>
                        <a:pt x="54" y="112"/>
                        <a:pt x="54" y="112"/>
                      </a:cubicBezTo>
                      <a:cubicBezTo>
                        <a:pt x="59" y="105"/>
                        <a:pt x="59" y="105"/>
                        <a:pt x="59" y="105"/>
                      </a:cubicBezTo>
                      <a:cubicBezTo>
                        <a:pt x="57" y="107"/>
                        <a:pt x="56" y="110"/>
                        <a:pt x="55" y="112"/>
                      </a:cubicBezTo>
                      <a:cubicBezTo>
                        <a:pt x="56" y="112"/>
                        <a:pt x="56" y="112"/>
                        <a:pt x="56" y="112"/>
                      </a:cubicBezTo>
                      <a:cubicBezTo>
                        <a:pt x="57" y="110"/>
                        <a:pt x="59" y="107"/>
                        <a:pt x="61" y="104"/>
                      </a:cubicBezTo>
                      <a:cubicBezTo>
                        <a:pt x="60" y="104"/>
                        <a:pt x="60" y="104"/>
                        <a:pt x="60" y="104"/>
                      </a:cubicBezTo>
                      <a:cubicBezTo>
                        <a:pt x="60" y="104"/>
                        <a:pt x="60" y="104"/>
                        <a:pt x="60" y="104"/>
                      </a:cubicBezTo>
                      <a:cubicBezTo>
                        <a:pt x="60" y="104"/>
                        <a:pt x="60" y="104"/>
                        <a:pt x="60" y="103"/>
                      </a:cubicBezTo>
                      <a:cubicBezTo>
                        <a:pt x="59" y="103"/>
                        <a:pt x="58" y="102"/>
                        <a:pt x="56" y="101"/>
                      </a:cubicBezTo>
                      <a:cubicBezTo>
                        <a:pt x="55" y="102"/>
                        <a:pt x="55" y="104"/>
                        <a:pt x="54" y="105"/>
                      </a:cubicBezTo>
                      <a:cubicBezTo>
                        <a:pt x="55" y="104"/>
                        <a:pt x="55" y="102"/>
                        <a:pt x="56" y="101"/>
                      </a:cubicBezTo>
                      <a:cubicBezTo>
                        <a:pt x="56" y="101"/>
                        <a:pt x="56" y="101"/>
                        <a:pt x="56" y="101"/>
                      </a:cubicBezTo>
                      <a:moveTo>
                        <a:pt x="83" y="99"/>
                      </a:moveTo>
                      <a:cubicBezTo>
                        <a:pt x="83" y="99"/>
                        <a:pt x="83" y="99"/>
                        <a:pt x="83" y="100"/>
                      </a:cubicBezTo>
                      <a:cubicBezTo>
                        <a:pt x="83" y="100"/>
                        <a:pt x="84" y="101"/>
                        <a:pt x="85" y="101"/>
                      </a:cubicBezTo>
                      <a:cubicBezTo>
                        <a:pt x="85" y="101"/>
                        <a:pt x="85" y="100"/>
                        <a:pt x="85" y="100"/>
                      </a:cubicBezTo>
                      <a:cubicBezTo>
                        <a:pt x="85" y="99"/>
                        <a:pt x="84" y="99"/>
                        <a:pt x="83" y="99"/>
                      </a:cubicBezTo>
                      <a:moveTo>
                        <a:pt x="95" y="99"/>
                      </a:move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5" y="102"/>
                        <a:pt x="95" y="102"/>
                        <a:pt x="95" y="102"/>
                      </a:cubicBezTo>
                      <a:cubicBezTo>
                        <a:pt x="95" y="101"/>
                        <a:pt x="96" y="100"/>
                        <a:pt x="96" y="99"/>
                      </a:cubicBezTo>
                      <a:cubicBezTo>
                        <a:pt x="95" y="99"/>
                        <a:pt x="95" y="99"/>
                        <a:pt x="95" y="99"/>
                      </a:cubicBezTo>
                      <a:moveTo>
                        <a:pt x="95" y="98"/>
                      </a:moveTo>
                      <a:cubicBezTo>
                        <a:pt x="94" y="99"/>
                        <a:pt x="93" y="100"/>
                        <a:pt x="93" y="101"/>
                      </a:cubicBezTo>
                      <a:cubicBezTo>
                        <a:pt x="93" y="101"/>
                        <a:pt x="93" y="101"/>
                        <a:pt x="93" y="101"/>
                      </a:cubicBezTo>
                      <a:cubicBezTo>
                        <a:pt x="94" y="100"/>
                        <a:pt x="95" y="99"/>
                        <a:pt x="95" y="98"/>
                      </a:cubicBezTo>
                      <a:cubicBezTo>
                        <a:pt x="95" y="98"/>
                        <a:pt x="95" y="98"/>
                        <a:pt x="95" y="98"/>
                      </a:cubicBezTo>
                      <a:moveTo>
                        <a:pt x="82" y="98"/>
                      </a:moveTo>
                      <a:cubicBezTo>
                        <a:pt x="81" y="99"/>
                        <a:pt x="81" y="99"/>
                        <a:pt x="81" y="99"/>
                      </a:cubicBezTo>
                      <a:cubicBezTo>
                        <a:pt x="81" y="99"/>
                        <a:pt x="82" y="99"/>
                        <a:pt x="82" y="99"/>
                      </a:cubicBezTo>
                      <a:cubicBezTo>
                        <a:pt x="82" y="99"/>
                        <a:pt x="83" y="99"/>
                        <a:pt x="83" y="98"/>
                      </a:cubicBezTo>
                      <a:cubicBezTo>
                        <a:pt x="82" y="98"/>
                        <a:pt x="82" y="98"/>
                        <a:pt x="82" y="98"/>
                      </a:cubicBezTo>
                      <a:moveTo>
                        <a:pt x="95" y="97"/>
                      </a:moveTo>
                      <a:cubicBezTo>
                        <a:pt x="95" y="97"/>
                        <a:pt x="95" y="97"/>
                        <a:pt x="95" y="98"/>
                      </a:cubicBezTo>
                      <a:cubicBezTo>
                        <a:pt x="96" y="98"/>
                        <a:pt x="96" y="98"/>
                        <a:pt x="96" y="98"/>
                      </a:cubicBezTo>
                      <a:cubicBezTo>
                        <a:pt x="96" y="98"/>
                        <a:pt x="96" y="98"/>
                        <a:pt x="96" y="98"/>
                      </a:cubicBezTo>
                      <a:cubicBezTo>
                        <a:pt x="96" y="98"/>
                        <a:pt x="96" y="98"/>
                        <a:pt x="96" y="98"/>
                      </a:cubicBezTo>
                      <a:cubicBezTo>
                        <a:pt x="97" y="99"/>
                        <a:pt x="97" y="99"/>
                        <a:pt x="97" y="99"/>
                      </a:cubicBezTo>
                      <a:cubicBezTo>
                        <a:pt x="97" y="98"/>
                        <a:pt x="97" y="98"/>
                        <a:pt x="97" y="98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moveTo>
                        <a:pt x="69" y="95"/>
                      </a:moveTo>
                      <a:cubicBezTo>
                        <a:pt x="68" y="96"/>
                        <a:pt x="68" y="98"/>
                        <a:pt x="67" y="99"/>
                      </a:cubicBezTo>
                      <a:cubicBezTo>
                        <a:pt x="69" y="100"/>
                        <a:pt x="70" y="101"/>
                        <a:pt x="72" y="102"/>
                      </a:cubicBezTo>
                      <a:cubicBezTo>
                        <a:pt x="73" y="100"/>
                        <a:pt x="73" y="99"/>
                        <a:pt x="74" y="98"/>
                      </a:cubicBezTo>
                      <a:cubicBezTo>
                        <a:pt x="69" y="95"/>
                        <a:pt x="69" y="95"/>
                        <a:pt x="69" y="95"/>
                      </a:cubicBezTo>
                      <a:moveTo>
                        <a:pt x="97" y="95"/>
                      </a:moveTo>
                      <a:cubicBezTo>
                        <a:pt x="97" y="95"/>
                        <a:pt x="97" y="95"/>
                        <a:pt x="96" y="95"/>
                      </a:cubicBezTo>
                      <a:cubicBezTo>
                        <a:pt x="97" y="96"/>
                        <a:pt x="97" y="96"/>
                        <a:pt x="98" y="96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8" y="96"/>
                        <a:pt x="97" y="95"/>
                        <a:pt x="97" y="95"/>
                      </a:cubicBezTo>
                      <a:moveTo>
                        <a:pt x="45" y="95"/>
                      </a:moveTo>
                      <a:cubicBezTo>
                        <a:pt x="44" y="98"/>
                        <a:pt x="42" y="101"/>
                        <a:pt x="40" y="104"/>
                      </a:cubicBezTo>
                      <a:cubicBezTo>
                        <a:pt x="43" y="105"/>
                        <a:pt x="43" y="105"/>
                        <a:pt x="43" y="105"/>
                      </a:cubicBezTo>
                      <a:cubicBezTo>
                        <a:pt x="43" y="105"/>
                        <a:pt x="44" y="105"/>
                        <a:pt x="44" y="105"/>
                      </a:cubicBezTo>
                      <a:cubicBezTo>
                        <a:pt x="43" y="105"/>
                        <a:pt x="43" y="105"/>
                        <a:pt x="43" y="105"/>
                      </a:cubicBezTo>
                      <a:cubicBezTo>
                        <a:pt x="44" y="106"/>
                        <a:pt x="44" y="106"/>
                        <a:pt x="44" y="106"/>
                      </a:cubicBezTo>
                      <a:cubicBezTo>
                        <a:pt x="46" y="103"/>
                        <a:pt x="48" y="100"/>
                        <a:pt x="50" y="97"/>
                      </a:cubicBezTo>
                      <a:cubicBezTo>
                        <a:pt x="49" y="97"/>
                        <a:pt x="49" y="97"/>
                        <a:pt x="49" y="97"/>
                      </a:cubicBezTo>
                      <a:cubicBezTo>
                        <a:pt x="48" y="98"/>
                        <a:pt x="47" y="99"/>
                        <a:pt x="46" y="101"/>
                      </a:cubicBezTo>
                      <a:cubicBezTo>
                        <a:pt x="46" y="101"/>
                        <a:pt x="46" y="102"/>
                        <a:pt x="45" y="102"/>
                      </a:cubicBezTo>
                      <a:cubicBezTo>
                        <a:pt x="49" y="97"/>
                        <a:pt x="49" y="97"/>
                        <a:pt x="49" y="97"/>
                      </a:cubicBezTo>
                      <a:cubicBezTo>
                        <a:pt x="48" y="96"/>
                        <a:pt x="46" y="95"/>
                        <a:pt x="45" y="95"/>
                      </a:cubicBezTo>
                      <a:moveTo>
                        <a:pt x="66" y="94"/>
                      </a:moveTo>
                      <a:cubicBezTo>
                        <a:pt x="66" y="94"/>
                        <a:pt x="65" y="95"/>
                        <a:pt x="65" y="96"/>
                      </a:cubicBezTo>
                      <a:cubicBezTo>
                        <a:pt x="65" y="96"/>
                        <a:pt x="64" y="96"/>
                        <a:pt x="64" y="97"/>
                      </a:cubicBezTo>
                      <a:cubicBezTo>
                        <a:pt x="64" y="97"/>
                        <a:pt x="65" y="97"/>
                        <a:pt x="65" y="97"/>
                      </a:cubicBezTo>
                      <a:cubicBezTo>
                        <a:pt x="65" y="96"/>
                        <a:pt x="66" y="95"/>
                        <a:pt x="67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moveTo>
                        <a:pt x="98" y="93"/>
                      </a:moveTo>
                      <a:cubicBezTo>
                        <a:pt x="98" y="93"/>
                        <a:pt x="98" y="93"/>
                        <a:pt x="98" y="93"/>
                      </a:cubicBezTo>
                      <a:cubicBezTo>
                        <a:pt x="98" y="94"/>
                        <a:pt x="97" y="94"/>
                        <a:pt x="97" y="95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9" y="94"/>
                        <a:pt x="99" y="94"/>
                        <a:pt x="99" y="94"/>
                      </a:cubicBezTo>
                      <a:cubicBezTo>
                        <a:pt x="98" y="93"/>
                        <a:pt x="98" y="93"/>
                        <a:pt x="98" y="93"/>
                      </a:cubicBezTo>
                      <a:moveTo>
                        <a:pt x="86" y="93"/>
                      </a:moveTo>
                      <a:cubicBezTo>
                        <a:pt x="86" y="94"/>
                        <a:pt x="85" y="95"/>
                        <a:pt x="85" y="96"/>
                      </a:cubicBezTo>
                      <a:cubicBezTo>
                        <a:pt x="85" y="96"/>
                        <a:pt x="86" y="97"/>
                        <a:pt x="87" y="97"/>
                      </a:cubicBezTo>
                      <a:cubicBezTo>
                        <a:pt x="87" y="96"/>
                        <a:pt x="88" y="95"/>
                        <a:pt x="88" y="94"/>
                      </a:cubicBezTo>
                      <a:cubicBezTo>
                        <a:pt x="86" y="93"/>
                        <a:pt x="86" y="93"/>
                        <a:pt x="86" y="93"/>
                      </a:cubicBezTo>
                      <a:moveTo>
                        <a:pt x="85" y="92"/>
                      </a:moveTo>
                      <a:cubicBezTo>
                        <a:pt x="83" y="95"/>
                        <a:pt x="83" y="95"/>
                        <a:pt x="83" y="95"/>
                      </a:cubicBezTo>
                      <a:cubicBezTo>
                        <a:pt x="84" y="95"/>
                        <a:pt x="84" y="95"/>
                        <a:pt x="85" y="95"/>
                      </a:cubicBezTo>
                      <a:cubicBezTo>
                        <a:pt x="85" y="95"/>
                        <a:pt x="86" y="94"/>
                        <a:pt x="86" y="93"/>
                      </a:cubicBezTo>
                      <a:cubicBezTo>
                        <a:pt x="85" y="92"/>
                        <a:pt x="85" y="92"/>
                        <a:pt x="85" y="92"/>
                      </a:cubicBezTo>
                      <a:moveTo>
                        <a:pt x="71" y="92"/>
                      </a:moveTo>
                      <a:cubicBezTo>
                        <a:pt x="71" y="92"/>
                        <a:pt x="71" y="92"/>
                        <a:pt x="71" y="92"/>
                      </a:cubicBezTo>
                      <a:cubicBezTo>
                        <a:pt x="73" y="93"/>
                        <a:pt x="74" y="94"/>
                        <a:pt x="76" y="95"/>
                      </a:cubicBezTo>
                      <a:cubicBezTo>
                        <a:pt x="76" y="95"/>
                        <a:pt x="76" y="95"/>
                        <a:pt x="76" y="94"/>
                      </a:cubicBezTo>
                      <a:cubicBezTo>
                        <a:pt x="74" y="94"/>
                        <a:pt x="73" y="93"/>
                        <a:pt x="71" y="92"/>
                      </a:cubicBezTo>
                      <a:moveTo>
                        <a:pt x="62" y="91"/>
                      </a:moveTo>
                      <a:cubicBezTo>
                        <a:pt x="61" y="92"/>
                        <a:pt x="61" y="93"/>
                        <a:pt x="60" y="94"/>
                      </a:cubicBezTo>
                      <a:cubicBezTo>
                        <a:pt x="61" y="95"/>
                        <a:pt x="63" y="96"/>
                        <a:pt x="64" y="97"/>
                      </a:cubicBezTo>
                      <a:cubicBezTo>
                        <a:pt x="64" y="96"/>
                        <a:pt x="65" y="95"/>
                        <a:pt x="65" y="94"/>
                      </a:cubicBezTo>
                      <a:cubicBezTo>
                        <a:pt x="65" y="93"/>
                        <a:pt x="65" y="93"/>
                        <a:pt x="65" y="93"/>
                      </a:cubicBezTo>
                      <a:cubicBezTo>
                        <a:pt x="63" y="92"/>
                        <a:pt x="63" y="92"/>
                        <a:pt x="63" y="92"/>
                      </a:cubicBezTo>
                      <a:cubicBezTo>
                        <a:pt x="63" y="92"/>
                        <a:pt x="62" y="92"/>
                        <a:pt x="62" y="91"/>
                      </a:cubicBezTo>
                      <a:moveTo>
                        <a:pt x="86" y="91"/>
                      </a:moveTo>
                      <a:cubicBezTo>
                        <a:pt x="85" y="92"/>
                        <a:pt x="85" y="92"/>
                        <a:pt x="85" y="92"/>
                      </a:cubicBezTo>
                      <a:cubicBezTo>
                        <a:pt x="86" y="92"/>
                        <a:pt x="88" y="93"/>
                        <a:pt x="89" y="94"/>
                      </a:cubicBezTo>
                      <a:cubicBezTo>
                        <a:pt x="89" y="93"/>
                        <a:pt x="89" y="93"/>
                        <a:pt x="89" y="93"/>
                      </a:cubicBezTo>
                      <a:cubicBezTo>
                        <a:pt x="86" y="91"/>
                        <a:pt x="86" y="91"/>
                        <a:pt x="86" y="91"/>
                      </a:cubicBezTo>
                      <a:moveTo>
                        <a:pt x="99" y="91"/>
                      </a:moveTo>
                      <a:cubicBezTo>
                        <a:pt x="98" y="93"/>
                        <a:pt x="98" y="93"/>
                        <a:pt x="98" y="93"/>
                      </a:cubicBezTo>
                      <a:cubicBezTo>
                        <a:pt x="99" y="93"/>
                        <a:pt x="99" y="93"/>
                        <a:pt x="99" y="93"/>
                      </a:cubicBezTo>
                      <a:cubicBezTo>
                        <a:pt x="100" y="91"/>
                        <a:pt x="100" y="91"/>
                        <a:pt x="100" y="91"/>
                      </a:cubicBezTo>
                      <a:cubicBezTo>
                        <a:pt x="100" y="91"/>
                        <a:pt x="100" y="91"/>
                        <a:pt x="100" y="91"/>
                      </a:cubicBezTo>
                      <a:cubicBezTo>
                        <a:pt x="99" y="91"/>
                        <a:pt x="99" y="91"/>
                        <a:pt x="99" y="91"/>
                      </a:cubicBezTo>
                      <a:moveTo>
                        <a:pt x="61" y="91"/>
                      </a:moveTo>
                      <a:cubicBezTo>
                        <a:pt x="60" y="92"/>
                        <a:pt x="60" y="93"/>
                        <a:pt x="59" y="94"/>
                      </a:cubicBezTo>
                      <a:cubicBezTo>
                        <a:pt x="59" y="94"/>
                        <a:pt x="60" y="94"/>
                        <a:pt x="60" y="94"/>
                      </a:cubicBezTo>
                      <a:cubicBezTo>
                        <a:pt x="60" y="93"/>
                        <a:pt x="61" y="92"/>
                        <a:pt x="62" y="91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moveTo>
                        <a:pt x="68" y="90"/>
                      </a:moveTo>
                      <a:cubicBezTo>
                        <a:pt x="68" y="90"/>
                        <a:pt x="68" y="90"/>
                        <a:pt x="68" y="90"/>
                      </a:cubicBezTo>
                      <a:cubicBezTo>
                        <a:pt x="68" y="90"/>
                        <a:pt x="69" y="90"/>
                        <a:pt x="69" y="91"/>
                      </a:cubicBezTo>
                      <a:cubicBezTo>
                        <a:pt x="69" y="91"/>
                        <a:pt x="69" y="90"/>
                        <a:pt x="69" y="90"/>
                      </a:cubicBezTo>
                      <a:cubicBezTo>
                        <a:pt x="69" y="90"/>
                        <a:pt x="68" y="90"/>
                        <a:pt x="68" y="90"/>
                      </a:cubicBezTo>
                      <a:moveTo>
                        <a:pt x="87" y="89"/>
                      </a:moveTo>
                      <a:cubicBezTo>
                        <a:pt x="87" y="90"/>
                        <a:pt x="87" y="90"/>
                        <a:pt x="87" y="90"/>
                      </a:cubicBezTo>
                      <a:cubicBezTo>
                        <a:pt x="88" y="90"/>
                        <a:pt x="89" y="91"/>
                        <a:pt x="90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89" y="90"/>
                        <a:pt x="88" y="90"/>
                        <a:pt x="87" y="89"/>
                      </a:cubicBezTo>
                      <a:moveTo>
                        <a:pt x="100" y="88"/>
                      </a:moveTo>
                      <a:cubicBezTo>
                        <a:pt x="100" y="89"/>
                        <a:pt x="100" y="89"/>
                        <a:pt x="100" y="89"/>
                      </a:cubicBezTo>
                      <a:cubicBezTo>
                        <a:pt x="102" y="90"/>
                        <a:pt x="102" y="90"/>
                        <a:pt x="102" y="90"/>
                      </a:cubicBezTo>
                      <a:cubicBezTo>
                        <a:pt x="102" y="89"/>
                        <a:pt x="102" y="89"/>
                        <a:pt x="102" y="89"/>
                      </a:cubicBezTo>
                      <a:cubicBezTo>
                        <a:pt x="102" y="89"/>
                        <a:pt x="102" y="89"/>
                        <a:pt x="101" y="89"/>
                      </a:cubicBezTo>
                      <a:cubicBezTo>
                        <a:pt x="101" y="89"/>
                        <a:pt x="101" y="89"/>
                        <a:pt x="101" y="89"/>
                      </a:cubicBezTo>
                      <a:cubicBezTo>
                        <a:pt x="101" y="89"/>
                        <a:pt x="101" y="89"/>
                        <a:pt x="101" y="89"/>
                      </a:cubicBezTo>
                      <a:cubicBezTo>
                        <a:pt x="101" y="89"/>
                        <a:pt x="101" y="88"/>
                        <a:pt x="100" y="88"/>
                      </a:cubicBezTo>
                      <a:moveTo>
                        <a:pt x="64" y="88"/>
                      </a:moveTo>
                      <a:cubicBezTo>
                        <a:pt x="64" y="88"/>
                        <a:pt x="64" y="88"/>
                        <a:pt x="64" y="88"/>
                      </a:cubicBezTo>
                      <a:cubicBezTo>
                        <a:pt x="65" y="88"/>
                        <a:pt x="66" y="89"/>
                        <a:pt x="68" y="90"/>
                      </a:cubicBezTo>
                      <a:cubicBezTo>
                        <a:pt x="68" y="90"/>
                        <a:pt x="68" y="90"/>
                        <a:pt x="68" y="90"/>
                      </a:cubicBezTo>
                      <a:cubicBezTo>
                        <a:pt x="66" y="89"/>
                        <a:pt x="65" y="88"/>
                        <a:pt x="64" y="88"/>
                      </a:cubicBezTo>
                      <a:moveTo>
                        <a:pt x="88" y="88"/>
                      </a:moveTo>
                      <a:cubicBezTo>
                        <a:pt x="87" y="89"/>
                        <a:pt x="87" y="89"/>
                        <a:pt x="87" y="89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0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0" y="89"/>
                      </a:cubicBezTo>
                      <a:cubicBezTo>
                        <a:pt x="90" y="88"/>
                        <a:pt x="89" y="88"/>
                        <a:pt x="88" y="88"/>
                      </a:cubicBezTo>
                      <a:moveTo>
                        <a:pt x="63" y="87"/>
                      </a:moveTo>
                      <a:cubicBezTo>
                        <a:pt x="63" y="87"/>
                        <a:pt x="64" y="87"/>
                        <a:pt x="64" y="87"/>
                      </a:cubicBezTo>
                      <a:cubicBezTo>
                        <a:pt x="64" y="87"/>
                        <a:pt x="64" y="87"/>
                        <a:pt x="64" y="87"/>
                      </a:cubicBezTo>
                      <a:cubicBezTo>
                        <a:pt x="64" y="87"/>
                        <a:pt x="63" y="87"/>
                        <a:pt x="63" y="87"/>
                      </a:cubicBezTo>
                      <a:moveTo>
                        <a:pt x="55" y="87"/>
                      </a:moveTo>
                      <a:cubicBezTo>
                        <a:pt x="54" y="88"/>
                        <a:pt x="54" y="89"/>
                        <a:pt x="53" y="90"/>
                      </a:cubicBezTo>
                      <a:cubicBezTo>
                        <a:pt x="53" y="90"/>
                        <a:pt x="54" y="90"/>
                        <a:pt x="54" y="90"/>
                      </a:cubicBezTo>
                      <a:cubicBezTo>
                        <a:pt x="54" y="89"/>
                        <a:pt x="55" y="88"/>
                        <a:pt x="56" y="88"/>
                      </a:cubicBezTo>
                      <a:cubicBezTo>
                        <a:pt x="55" y="87"/>
                        <a:pt x="55" y="87"/>
                        <a:pt x="55" y="87"/>
                      </a:cubicBezTo>
                      <a:moveTo>
                        <a:pt x="89" y="87"/>
                      </a:moveTo>
                      <a:cubicBezTo>
                        <a:pt x="88" y="87"/>
                        <a:pt x="88" y="87"/>
                        <a:pt x="88" y="87"/>
                      </a:cubicBezTo>
                      <a:cubicBezTo>
                        <a:pt x="89" y="88"/>
                        <a:pt x="90" y="88"/>
                        <a:pt x="90" y="89"/>
                      </a:cubicBezTo>
                      <a:cubicBezTo>
                        <a:pt x="91" y="89"/>
                        <a:pt x="91" y="89"/>
                        <a:pt x="91" y="89"/>
                      </a:cubicBezTo>
                      <a:cubicBezTo>
                        <a:pt x="91" y="89"/>
                        <a:pt x="91" y="89"/>
                        <a:pt x="91" y="89"/>
                      </a:cubicBezTo>
                      <a:cubicBezTo>
                        <a:pt x="91" y="88"/>
                        <a:pt x="91" y="88"/>
                        <a:pt x="91" y="88"/>
                      </a:cubicBezTo>
                      <a:cubicBezTo>
                        <a:pt x="90" y="88"/>
                        <a:pt x="90" y="87"/>
                        <a:pt x="89" y="87"/>
                      </a:cubicBezTo>
                      <a:moveTo>
                        <a:pt x="107" y="86"/>
                      </a:moveTo>
                      <a:cubicBezTo>
                        <a:pt x="106" y="86"/>
                        <a:pt x="105" y="86"/>
                        <a:pt x="104" y="87"/>
                      </a:cubicBezTo>
                      <a:cubicBezTo>
                        <a:pt x="103" y="87"/>
                        <a:pt x="102" y="88"/>
                        <a:pt x="102" y="88"/>
                      </a:cubicBezTo>
                      <a:cubicBezTo>
                        <a:pt x="102" y="89"/>
                        <a:pt x="102" y="89"/>
                        <a:pt x="102" y="89"/>
                      </a:cubicBezTo>
                      <a:cubicBezTo>
                        <a:pt x="103" y="88"/>
                        <a:pt x="104" y="88"/>
                        <a:pt x="107" y="87"/>
                      </a:cubicBezTo>
                      <a:cubicBezTo>
                        <a:pt x="107" y="87"/>
                        <a:pt x="107" y="87"/>
                        <a:pt x="107" y="87"/>
                      </a:cubicBezTo>
                      <a:cubicBezTo>
                        <a:pt x="109" y="87"/>
                        <a:pt x="110" y="89"/>
                        <a:pt x="110" y="91"/>
                      </a:cubicBezTo>
                      <a:cubicBezTo>
                        <a:pt x="110" y="92"/>
                        <a:pt x="110" y="94"/>
                        <a:pt x="110" y="94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09" y="97"/>
                        <a:pt x="108" y="100"/>
                        <a:pt x="106" y="103"/>
                      </a:cubicBezTo>
                      <a:cubicBezTo>
                        <a:pt x="104" y="108"/>
                        <a:pt x="104" y="108"/>
                        <a:pt x="104" y="108"/>
                      </a:cubicBezTo>
                      <a:cubicBezTo>
                        <a:pt x="105" y="108"/>
                        <a:pt x="105" y="108"/>
                        <a:pt x="105" y="108"/>
                      </a:cubicBezTo>
                      <a:cubicBezTo>
                        <a:pt x="105" y="108"/>
                        <a:pt x="105" y="108"/>
                        <a:pt x="105" y="107"/>
                      </a:cubicBezTo>
                      <a:cubicBezTo>
                        <a:pt x="109" y="98"/>
                        <a:pt x="109" y="98"/>
                        <a:pt x="109" y="98"/>
                      </a:cubicBezTo>
                      <a:cubicBezTo>
                        <a:pt x="109" y="97"/>
                        <a:pt x="110" y="95"/>
                        <a:pt x="110" y="94"/>
                      </a:cubicBezTo>
                      <a:cubicBezTo>
                        <a:pt x="110" y="94"/>
                        <a:pt x="111" y="94"/>
                        <a:pt x="111" y="94"/>
                      </a:cubicBezTo>
                      <a:cubicBezTo>
                        <a:pt x="111" y="94"/>
                        <a:pt x="111" y="92"/>
                        <a:pt x="110" y="90"/>
                      </a:cubicBezTo>
                      <a:cubicBezTo>
                        <a:pt x="110" y="88"/>
                        <a:pt x="109" y="86"/>
                        <a:pt x="107" y="86"/>
                      </a:cubicBezTo>
                      <a:moveTo>
                        <a:pt x="75" y="86"/>
                      </a:moveTo>
                      <a:cubicBezTo>
                        <a:pt x="75" y="87"/>
                        <a:pt x="74" y="87"/>
                        <a:pt x="73" y="88"/>
                      </a:cubicBezTo>
                      <a:cubicBezTo>
                        <a:pt x="75" y="89"/>
                        <a:pt x="76" y="90"/>
                        <a:pt x="78" y="91"/>
                      </a:cubicBezTo>
                      <a:cubicBezTo>
                        <a:pt x="78" y="90"/>
                        <a:pt x="79" y="89"/>
                        <a:pt x="79" y="88"/>
                      </a:cubicBezTo>
                      <a:cubicBezTo>
                        <a:pt x="75" y="86"/>
                        <a:pt x="75" y="86"/>
                        <a:pt x="75" y="86"/>
                      </a:cubicBezTo>
                      <a:moveTo>
                        <a:pt x="89" y="85"/>
                      </a:moveTo>
                      <a:cubicBezTo>
                        <a:pt x="89" y="86"/>
                        <a:pt x="89" y="86"/>
                        <a:pt x="89" y="86"/>
                      </a:cubicBezTo>
                      <a:cubicBezTo>
                        <a:pt x="90" y="87"/>
                        <a:pt x="91" y="87"/>
                        <a:pt x="92" y="88"/>
                      </a:cubicBezTo>
                      <a:cubicBezTo>
                        <a:pt x="92" y="87"/>
                        <a:pt x="92" y="87"/>
                        <a:pt x="92" y="87"/>
                      </a:cubicBezTo>
                      <a:cubicBezTo>
                        <a:pt x="89" y="85"/>
                        <a:pt x="89" y="85"/>
                        <a:pt x="89" y="85"/>
                      </a:cubicBezTo>
                      <a:moveTo>
                        <a:pt x="51" y="85"/>
                      </a:moveTo>
                      <a:cubicBezTo>
                        <a:pt x="50" y="86"/>
                        <a:pt x="50" y="87"/>
                        <a:pt x="49" y="88"/>
                      </a:cubicBezTo>
                      <a:cubicBezTo>
                        <a:pt x="50" y="88"/>
                        <a:pt x="52" y="89"/>
                        <a:pt x="53" y="90"/>
                      </a:cubicBezTo>
                      <a:cubicBezTo>
                        <a:pt x="55" y="87"/>
                        <a:pt x="55" y="87"/>
                        <a:pt x="55" y="87"/>
                      </a:cubicBezTo>
                      <a:cubicBezTo>
                        <a:pt x="53" y="86"/>
                        <a:pt x="52" y="86"/>
                        <a:pt x="51" y="85"/>
                      </a:cubicBezTo>
                      <a:moveTo>
                        <a:pt x="76" y="85"/>
                      </a:moveTo>
                      <a:cubicBezTo>
                        <a:pt x="76" y="85"/>
                        <a:pt x="75" y="85"/>
                        <a:pt x="75" y="85"/>
                      </a:cubicBezTo>
                      <a:cubicBezTo>
                        <a:pt x="77" y="86"/>
                        <a:pt x="78" y="87"/>
                        <a:pt x="80" y="88"/>
                      </a:cubicBezTo>
                      <a:cubicBezTo>
                        <a:pt x="80" y="88"/>
                        <a:pt x="80" y="87"/>
                        <a:pt x="80" y="87"/>
                      </a:cubicBezTo>
                      <a:cubicBezTo>
                        <a:pt x="79" y="86"/>
                        <a:pt x="77" y="85"/>
                        <a:pt x="76" y="85"/>
                      </a:cubicBezTo>
                      <a:moveTo>
                        <a:pt x="72" y="84"/>
                      </a:moveTo>
                      <a:cubicBezTo>
                        <a:pt x="72" y="85"/>
                        <a:pt x="71" y="86"/>
                        <a:pt x="71" y="86"/>
                      </a:cubicBezTo>
                      <a:cubicBezTo>
                        <a:pt x="71" y="86"/>
                        <a:pt x="71" y="87"/>
                        <a:pt x="71" y="87"/>
                      </a:cubicBezTo>
                      <a:cubicBezTo>
                        <a:pt x="72" y="86"/>
                        <a:pt x="72" y="85"/>
                        <a:pt x="73" y="84"/>
                      </a:cubicBezTo>
                      <a:cubicBezTo>
                        <a:pt x="72" y="84"/>
                        <a:pt x="72" y="84"/>
                        <a:pt x="72" y="84"/>
                      </a:cubicBezTo>
                      <a:moveTo>
                        <a:pt x="73" y="83"/>
                      </a:moveTo>
                      <a:cubicBezTo>
                        <a:pt x="73" y="83"/>
                        <a:pt x="72" y="83"/>
                        <a:pt x="72" y="83"/>
                      </a:cubicBezTo>
                      <a:cubicBezTo>
                        <a:pt x="72" y="84"/>
                        <a:pt x="73" y="84"/>
                        <a:pt x="73" y="84"/>
                      </a:cubicBezTo>
                      <a:cubicBezTo>
                        <a:pt x="73" y="83"/>
                        <a:pt x="73" y="83"/>
                        <a:pt x="73" y="83"/>
                      </a:cubicBezTo>
                      <a:cubicBezTo>
                        <a:pt x="73" y="83"/>
                        <a:pt x="73" y="83"/>
                        <a:pt x="73" y="83"/>
                      </a:cubicBezTo>
                      <a:moveTo>
                        <a:pt x="91" y="83"/>
                      </a:moveTo>
                      <a:cubicBezTo>
                        <a:pt x="91" y="83"/>
                        <a:pt x="91" y="83"/>
                        <a:pt x="91" y="83"/>
                      </a:cubicBezTo>
                      <a:cubicBezTo>
                        <a:pt x="93" y="85"/>
                        <a:pt x="93" y="85"/>
                        <a:pt x="93" y="85"/>
                      </a:cubicBezTo>
                      <a:cubicBezTo>
                        <a:pt x="94" y="84"/>
                        <a:pt x="94" y="84"/>
                        <a:pt x="94" y="84"/>
                      </a:cubicBezTo>
                      <a:cubicBezTo>
                        <a:pt x="93" y="84"/>
                        <a:pt x="92" y="83"/>
                        <a:pt x="91" y="83"/>
                      </a:cubicBezTo>
                      <a:moveTo>
                        <a:pt x="77" y="82"/>
                      </a:moveTo>
                      <a:cubicBezTo>
                        <a:pt x="77" y="82"/>
                        <a:pt x="77" y="83"/>
                        <a:pt x="77" y="83"/>
                      </a:cubicBezTo>
                      <a:cubicBezTo>
                        <a:pt x="77" y="83"/>
                        <a:pt x="77" y="83"/>
                        <a:pt x="77" y="83"/>
                      </a:cubicBezTo>
                      <a:cubicBezTo>
                        <a:pt x="78" y="84"/>
                        <a:pt x="79" y="85"/>
                        <a:pt x="81" y="86"/>
                      </a:cubicBezTo>
                      <a:cubicBezTo>
                        <a:pt x="81" y="85"/>
                        <a:pt x="81" y="85"/>
                        <a:pt x="82" y="84"/>
                      </a:cubicBezTo>
                      <a:cubicBezTo>
                        <a:pt x="80" y="84"/>
                        <a:pt x="79" y="83"/>
                        <a:pt x="77" y="82"/>
                      </a:cubicBezTo>
                      <a:moveTo>
                        <a:pt x="104" y="81"/>
                      </a:moveTo>
                      <a:cubicBezTo>
                        <a:pt x="104" y="82"/>
                        <a:pt x="104" y="82"/>
                        <a:pt x="104" y="83"/>
                      </a:cubicBezTo>
                      <a:cubicBezTo>
                        <a:pt x="103" y="82"/>
                        <a:pt x="103" y="82"/>
                        <a:pt x="103" y="82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4" y="83"/>
                        <a:pt x="104" y="82"/>
                        <a:pt x="104" y="81"/>
                      </a:cubicBezTo>
                      <a:moveTo>
                        <a:pt x="67" y="81"/>
                      </a:moveTo>
                      <a:cubicBezTo>
                        <a:pt x="67" y="82"/>
                        <a:pt x="67" y="83"/>
                        <a:pt x="66" y="84"/>
                      </a:cubicBezTo>
                      <a:cubicBezTo>
                        <a:pt x="67" y="84"/>
                        <a:pt x="69" y="85"/>
                        <a:pt x="70" y="86"/>
                      </a:cubicBezTo>
                      <a:cubicBezTo>
                        <a:pt x="71" y="84"/>
                        <a:pt x="71" y="84"/>
                        <a:pt x="71" y="84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moveTo>
                        <a:pt x="59" y="81"/>
                      </a:moveTo>
                      <a:cubicBezTo>
                        <a:pt x="59" y="81"/>
                        <a:pt x="59" y="81"/>
                        <a:pt x="59" y="81"/>
                      </a:cubicBezTo>
                      <a:cubicBezTo>
                        <a:pt x="59" y="81"/>
                        <a:pt x="59" y="81"/>
                        <a:pt x="59" y="81"/>
                      </a:cubicBezTo>
                      <a:cubicBezTo>
                        <a:pt x="59" y="81"/>
                        <a:pt x="59" y="81"/>
                        <a:pt x="59" y="81"/>
                      </a:cubicBezTo>
                      <a:cubicBezTo>
                        <a:pt x="59" y="81"/>
                        <a:pt x="59" y="81"/>
                        <a:pt x="59" y="81"/>
                      </a:cubicBezTo>
                      <a:moveTo>
                        <a:pt x="66" y="80"/>
                      </a:moveTo>
                      <a:cubicBezTo>
                        <a:pt x="66" y="81"/>
                        <a:pt x="65" y="82"/>
                        <a:pt x="65" y="83"/>
                      </a:cubicBezTo>
                      <a:cubicBezTo>
                        <a:pt x="65" y="83"/>
                        <a:pt x="65" y="83"/>
                        <a:pt x="66" y="83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6" y="80"/>
                        <a:pt x="66" y="80"/>
                        <a:pt x="66" y="80"/>
                      </a:cubicBezTo>
                      <a:moveTo>
                        <a:pt x="105" y="80"/>
                      </a:moveTo>
                      <a:cubicBezTo>
                        <a:pt x="105" y="80"/>
                        <a:pt x="105" y="81"/>
                        <a:pt x="105" y="81"/>
                      </a:cubicBezTo>
                      <a:cubicBezTo>
                        <a:pt x="105" y="81"/>
                        <a:pt x="105" y="81"/>
                        <a:pt x="105" y="81"/>
                      </a:cubicBezTo>
                      <a:cubicBezTo>
                        <a:pt x="105" y="81"/>
                        <a:pt x="105" y="81"/>
                        <a:pt x="105" y="80"/>
                      </a:cubicBezTo>
                      <a:cubicBezTo>
                        <a:pt x="105" y="80"/>
                        <a:pt x="105" y="80"/>
                        <a:pt x="105" y="80"/>
                      </a:cubicBezTo>
                      <a:moveTo>
                        <a:pt x="74" y="80"/>
                      </a:moveTo>
                      <a:cubicBezTo>
                        <a:pt x="74" y="81"/>
                        <a:pt x="74" y="81"/>
                        <a:pt x="74" y="81"/>
                      </a:cubicBezTo>
                      <a:cubicBezTo>
                        <a:pt x="74" y="81"/>
                        <a:pt x="74" y="82"/>
                        <a:pt x="74" y="82"/>
                      </a:cubicBezTo>
                      <a:cubicBezTo>
                        <a:pt x="74" y="81"/>
                        <a:pt x="74" y="81"/>
                        <a:pt x="75" y="81"/>
                      </a:cubicBezTo>
                      <a:cubicBezTo>
                        <a:pt x="75" y="80"/>
                        <a:pt x="74" y="80"/>
                        <a:pt x="74" y="80"/>
                      </a:cubicBezTo>
                      <a:moveTo>
                        <a:pt x="78" y="80"/>
                      </a:moveTo>
                      <a:cubicBezTo>
                        <a:pt x="78" y="80"/>
                        <a:pt x="78" y="81"/>
                        <a:pt x="78" y="81"/>
                      </a:cubicBezTo>
                      <a:cubicBezTo>
                        <a:pt x="78" y="81"/>
                        <a:pt x="78" y="81"/>
                        <a:pt x="78" y="81"/>
                      </a:cubicBezTo>
                      <a:cubicBezTo>
                        <a:pt x="79" y="82"/>
                        <a:pt x="80" y="83"/>
                        <a:pt x="82" y="84"/>
                      </a:cubicBezTo>
                      <a:cubicBezTo>
                        <a:pt x="82" y="83"/>
                        <a:pt x="82" y="83"/>
                        <a:pt x="83" y="83"/>
                      </a:cubicBezTo>
                      <a:cubicBezTo>
                        <a:pt x="81" y="82"/>
                        <a:pt x="80" y="81"/>
                        <a:pt x="79" y="80"/>
                      </a:cubicBezTo>
                      <a:cubicBezTo>
                        <a:pt x="78" y="80"/>
                        <a:pt x="78" y="81"/>
                        <a:pt x="78" y="81"/>
                      </a:cubicBezTo>
                      <a:cubicBezTo>
                        <a:pt x="78" y="81"/>
                        <a:pt x="78" y="80"/>
                        <a:pt x="78" y="80"/>
                      </a:cubicBezTo>
                      <a:cubicBezTo>
                        <a:pt x="78" y="80"/>
                        <a:pt x="78" y="80"/>
                        <a:pt x="78" y="80"/>
                      </a:cubicBezTo>
                      <a:moveTo>
                        <a:pt x="68" y="80"/>
                      </a:moveTo>
                      <a:cubicBezTo>
                        <a:pt x="68" y="80"/>
                        <a:pt x="68" y="80"/>
                        <a:pt x="68" y="81"/>
                      </a:cubicBezTo>
                      <a:cubicBezTo>
                        <a:pt x="69" y="81"/>
                        <a:pt x="70" y="82"/>
                        <a:pt x="72" y="83"/>
                      </a:cubicBezTo>
                      <a:cubicBezTo>
                        <a:pt x="72" y="82"/>
                        <a:pt x="72" y="82"/>
                        <a:pt x="72" y="82"/>
                      </a:cubicBezTo>
                      <a:cubicBezTo>
                        <a:pt x="71" y="81"/>
                        <a:pt x="69" y="81"/>
                        <a:pt x="68" y="80"/>
                      </a:cubicBezTo>
                      <a:moveTo>
                        <a:pt x="79" y="79"/>
                      </a:moveTo>
                      <a:cubicBezTo>
                        <a:pt x="79" y="79"/>
                        <a:pt x="79" y="80"/>
                        <a:pt x="79" y="80"/>
                      </a:cubicBezTo>
                      <a:cubicBezTo>
                        <a:pt x="80" y="81"/>
                        <a:pt x="82" y="81"/>
                        <a:pt x="83" y="82"/>
                      </a:cubicBezTo>
                      <a:cubicBezTo>
                        <a:pt x="83" y="82"/>
                        <a:pt x="83" y="82"/>
                        <a:pt x="83" y="82"/>
                      </a:cubicBezTo>
                      <a:cubicBezTo>
                        <a:pt x="79" y="79"/>
                        <a:pt x="79" y="79"/>
                        <a:pt x="79" y="79"/>
                      </a:cubicBezTo>
                      <a:moveTo>
                        <a:pt x="79" y="79"/>
                      </a:moveTo>
                      <a:cubicBezTo>
                        <a:pt x="79" y="79"/>
                        <a:pt x="79" y="79"/>
                        <a:pt x="79" y="80"/>
                      </a:cubicBezTo>
                      <a:cubicBezTo>
                        <a:pt x="79" y="80"/>
                        <a:pt x="79" y="80"/>
                        <a:pt x="79" y="80"/>
                      </a:cubicBezTo>
                      <a:cubicBezTo>
                        <a:pt x="79" y="80"/>
                        <a:pt x="79" y="79"/>
                        <a:pt x="79" y="79"/>
                      </a:cubicBezTo>
                      <a:cubicBezTo>
                        <a:pt x="79" y="79"/>
                        <a:pt x="79" y="79"/>
                        <a:pt x="79" y="79"/>
                      </a:cubicBezTo>
                      <a:moveTo>
                        <a:pt x="67" y="79"/>
                      </a:moveTo>
                      <a:cubicBezTo>
                        <a:pt x="67" y="79"/>
                        <a:pt x="67" y="80"/>
                        <a:pt x="67" y="80"/>
                      </a:cubicBezTo>
                      <a:cubicBezTo>
                        <a:pt x="67" y="80"/>
                        <a:pt x="67" y="80"/>
                        <a:pt x="67" y="80"/>
                      </a:cubicBezTo>
                      <a:cubicBezTo>
                        <a:pt x="68" y="80"/>
                        <a:pt x="68" y="80"/>
                        <a:pt x="68" y="80"/>
                      </a:cubicBezTo>
                      <a:cubicBezTo>
                        <a:pt x="68" y="79"/>
                        <a:pt x="67" y="79"/>
                        <a:pt x="67" y="79"/>
                      </a:cubicBezTo>
                      <a:moveTo>
                        <a:pt x="105" y="79"/>
                      </a:moveTo>
                      <a:cubicBezTo>
                        <a:pt x="105" y="79"/>
                        <a:pt x="105" y="80"/>
                        <a:pt x="105" y="80"/>
                      </a:cubicBezTo>
                      <a:cubicBezTo>
                        <a:pt x="105" y="80"/>
                        <a:pt x="105" y="79"/>
                        <a:pt x="106" y="79"/>
                      </a:cubicBezTo>
                      <a:cubicBezTo>
                        <a:pt x="106" y="79"/>
                        <a:pt x="105" y="79"/>
                        <a:pt x="105" y="79"/>
                      </a:cubicBezTo>
                      <a:moveTo>
                        <a:pt x="106" y="79"/>
                      </a:moveTo>
                      <a:cubicBezTo>
                        <a:pt x="106" y="79"/>
                        <a:pt x="106" y="79"/>
                        <a:pt x="106" y="79"/>
                      </a:cubicBezTo>
                      <a:cubicBezTo>
                        <a:pt x="106" y="79"/>
                        <a:pt x="105" y="80"/>
                        <a:pt x="105" y="80"/>
                      </a:cubicBezTo>
                      <a:cubicBezTo>
                        <a:pt x="105" y="81"/>
                        <a:pt x="105" y="81"/>
                        <a:pt x="105" y="81"/>
                      </a:cubicBezTo>
                      <a:cubicBezTo>
                        <a:pt x="105" y="81"/>
                        <a:pt x="105" y="81"/>
                        <a:pt x="105" y="81"/>
                      </a:cubicBezTo>
                      <a:cubicBezTo>
                        <a:pt x="104" y="81"/>
                        <a:pt x="104" y="82"/>
                        <a:pt x="103" y="83"/>
                      </a:cubicBezTo>
                      <a:cubicBezTo>
                        <a:pt x="103" y="84"/>
                        <a:pt x="103" y="84"/>
                        <a:pt x="103" y="84"/>
                      </a:cubicBezTo>
                      <a:cubicBezTo>
                        <a:pt x="103" y="84"/>
                        <a:pt x="103" y="84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3" y="83"/>
                        <a:pt x="103" y="83"/>
                        <a:pt x="103" y="83"/>
                      </a:cubicBezTo>
                      <a:cubicBezTo>
                        <a:pt x="101" y="88"/>
                        <a:pt x="101" y="88"/>
                        <a:pt x="101" y="88"/>
                      </a:cubicBez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6" y="80"/>
                        <a:pt x="106" y="80"/>
                        <a:pt x="106" y="80"/>
                      </a:cubicBezTo>
                      <a:cubicBezTo>
                        <a:pt x="106" y="79"/>
                        <a:pt x="106" y="79"/>
                        <a:pt x="106" y="79"/>
                      </a:cubicBezTo>
                      <a:moveTo>
                        <a:pt x="105" y="79"/>
                      </a:moveTo>
                      <a:cubicBezTo>
                        <a:pt x="104" y="80"/>
                        <a:pt x="104" y="80"/>
                        <a:pt x="104" y="80"/>
                      </a:cubicBezTo>
                      <a:cubicBezTo>
                        <a:pt x="105" y="80"/>
                        <a:pt x="105" y="80"/>
                        <a:pt x="105" y="80"/>
                      </a:cubicBezTo>
                      <a:cubicBezTo>
                        <a:pt x="105" y="80"/>
                        <a:pt x="105" y="80"/>
                        <a:pt x="105" y="80"/>
                      </a:cubicBezTo>
                      <a:cubicBezTo>
                        <a:pt x="105" y="80"/>
                        <a:pt x="105" y="80"/>
                        <a:pt x="105" y="80"/>
                      </a:cubicBezTo>
                      <a:cubicBezTo>
                        <a:pt x="105" y="80"/>
                        <a:pt x="105" y="81"/>
                        <a:pt x="105" y="81"/>
                      </a:cubicBezTo>
                      <a:cubicBezTo>
                        <a:pt x="105" y="81"/>
                        <a:pt x="105" y="80"/>
                        <a:pt x="105" y="80"/>
                      </a:cubicBezTo>
                      <a:cubicBezTo>
                        <a:pt x="105" y="80"/>
                        <a:pt x="105" y="80"/>
                        <a:pt x="105" y="79"/>
                      </a:cubicBezTo>
                      <a:cubicBezTo>
                        <a:pt x="105" y="79"/>
                        <a:pt x="105" y="79"/>
                        <a:pt x="105" y="79"/>
                      </a:cubicBezTo>
                      <a:moveTo>
                        <a:pt x="106" y="78"/>
                      </a:move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moveTo>
                        <a:pt x="106" y="78"/>
                      </a:move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moveTo>
                        <a:pt x="54" y="78"/>
                      </a:moveTo>
                      <a:cubicBezTo>
                        <a:pt x="54" y="78"/>
                        <a:pt x="54" y="78"/>
                        <a:pt x="54" y="78"/>
                      </a:cubicBezTo>
                      <a:cubicBezTo>
                        <a:pt x="56" y="79"/>
                        <a:pt x="57" y="80"/>
                        <a:pt x="58" y="81"/>
                      </a:cubicBezTo>
                      <a:cubicBezTo>
                        <a:pt x="58" y="81"/>
                        <a:pt x="58" y="81"/>
                        <a:pt x="58" y="81"/>
                      </a:cubicBezTo>
                      <a:cubicBezTo>
                        <a:pt x="57" y="80"/>
                        <a:pt x="56" y="79"/>
                        <a:pt x="54" y="78"/>
                      </a:cubicBezTo>
                      <a:moveTo>
                        <a:pt x="75" y="78"/>
                      </a:moveTo>
                      <a:cubicBezTo>
                        <a:pt x="75" y="79"/>
                        <a:pt x="75" y="79"/>
                        <a:pt x="75" y="80"/>
                      </a:cubicBezTo>
                      <a:cubicBezTo>
                        <a:pt x="75" y="80"/>
                        <a:pt x="75" y="80"/>
                        <a:pt x="75" y="80"/>
                      </a:cubicBezTo>
                      <a:cubicBezTo>
                        <a:pt x="75" y="79"/>
                        <a:pt x="76" y="79"/>
                        <a:pt x="76" y="78"/>
                      </a:cubicBezTo>
                      <a:cubicBezTo>
                        <a:pt x="76" y="78"/>
                        <a:pt x="76" y="78"/>
                        <a:pt x="75" y="78"/>
                      </a:cubicBezTo>
                      <a:moveTo>
                        <a:pt x="94" y="78"/>
                      </a:moveTo>
                      <a:cubicBezTo>
                        <a:pt x="94" y="78"/>
                        <a:pt x="94" y="78"/>
                        <a:pt x="94" y="78"/>
                      </a:cubicBezTo>
                      <a:cubicBezTo>
                        <a:pt x="93" y="79"/>
                        <a:pt x="93" y="79"/>
                        <a:pt x="93" y="79"/>
                      </a:cubicBezTo>
                      <a:cubicBezTo>
                        <a:pt x="91" y="82"/>
                        <a:pt x="91" y="82"/>
                        <a:pt x="91" y="82"/>
                      </a:cubicBezTo>
                      <a:cubicBezTo>
                        <a:pt x="92" y="83"/>
                        <a:pt x="93" y="83"/>
                        <a:pt x="94" y="84"/>
                      </a:cubicBezTo>
                      <a:cubicBezTo>
                        <a:pt x="96" y="79"/>
                        <a:pt x="96" y="79"/>
                        <a:pt x="96" y="79"/>
                      </a:cubicBezTo>
                      <a:cubicBezTo>
                        <a:pt x="96" y="79"/>
                        <a:pt x="96" y="79"/>
                        <a:pt x="96" y="79"/>
                      </a:cubicBezTo>
                      <a:cubicBezTo>
                        <a:pt x="94" y="78"/>
                        <a:pt x="94" y="78"/>
                        <a:pt x="94" y="78"/>
                      </a:cubicBezTo>
                      <a:moveTo>
                        <a:pt x="69" y="78"/>
                      </a:moveTo>
                      <a:cubicBezTo>
                        <a:pt x="69" y="78"/>
                        <a:pt x="69" y="78"/>
                        <a:pt x="69" y="78"/>
                      </a:cubicBezTo>
                      <a:cubicBezTo>
                        <a:pt x="70" y="79"/>
                        <a:pt x="72" y="80"/>
                        <a:pt x="73" y="81"/>
                      </a:cubicBezTo>
                      <a:cubicBezTo>
                        <a:pt x="74" y="80"/>
                        <a:pt x="74" y="80"/>
                        <a:pt x="74" y="80"/>
                      </a:cubicBezTo>
                      <a:cubicBezTo>
                        <a:pt x="72" y="79"/>
                        <a:pt x="71" y="78"/>
                        <a:pt x="69" y="78"/>
                      </a:cubicBezTo>
                      <a:moveTo>
                        <a:pt x="76" y="77"/>
                      </a:moveTo>
                      <a:cubicBezTo>
                        <a:pt x="76" y="78"/>
                        <a:pt x="76" y="78"/>
                        <a:pt x="76" y="78"/>
                      </a:cubicBezTo>
                      <a:cubicBezTo>
                        <a:pt x="76" y="78"/>
                        <a:pt x="76" y="78"/>
                        <a:pt x="76" y="78"/>
                      </a:cubicBezTo>
                      <a:cubicBezTo>
                        <a:pt x="76" y="78"/>
                        <a:pt x="76" y="78"/>
                        <a:pt x="76" y="78"/>
                      </a:cubicBezTo>
                      <a:cubicBezTo>
                        <a:pt x="76" y="77"/>
                        <a:pt x="76" y="77"/>
                        <a:pt x="76" y="77"/>
                      </a:cubicBezTo>
                      <a:moveTo>
                        <a:pt x="61" y="77"/>
                      </a:moveTo>
                      <a:cubicBezTo>
                        <a:pt x="60" y="78"/>
                        <a:pt x="60" y="79"/>
                        <a:pt x="59" y="79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cubicBezTo>
                        <a:pt x="61" y="79"/>
                        <a:pt x="61" y="78"/>
                        <a:pt x="62" y="77"/>
                      </a:cubicBezTo>
                      <a:cubicBezTo>
                        <a:pt x="61" y="77"/>
                        <a:pt x="61" y="77"/>
                        <a:pt x="61" y="77"/>
                      </a:cubicBezTo>
                      <a:moveTo>
                        <a:pt x="94" y="77"/>
                      </a:moveTo>
                      <a:cubicBezTo>
                        <a:pt x="94" y="77"/>
                        <a:pt x="94" y="77"/>
                        <a:pt x="94" y="78"/>
                      </a:cubicBezTo>
                      <a:cubicBezTo>
                        <a:pt x="95" y="78"/>
                        <a:pt x="96" y="78"/>
                        <a:pt x="96" y="79"/>
                      </a:cubicBezTo>
                      <a:cubicBezTo>
                        <a:pt x="97" y="78"/>
                        <a:pt x="97" y="78"/>
                        <a:pt x="97" y="78"/>
                      </a:cubicBezTo>
                      <a:cubicBezTo>
                        <a:pt x="94" y="77"/>
                        <a:pt x="94" y="77"/>
                        <a:pt x="94" y="77"/>
                      </a:cubicBezTo>
                      <a:moveTo>
                        <a:pt x="68" y="77"/>
                      </a:moveTo>
                      <a:cubicBezTo>
                        <a:pt x="68" y="77"/>
                        <a:pt x="68" y="78"/>
                        <a:pt x="68" y="78"/>
                      </a:cubicBezTo>
                      <a:cubicBezTo>
                        <a:pt x="68" y="78"/>
                        <a:pt x="68" y="78"/>
                        <a:pt x="68" y="78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9" y="77"/>
                        <a:pt x="68" y="77"/>
                        <a:pt x="68" y="77"/>
                      </a:cubicBezTo>
                      <a:moveTo>
                        <a:pt x="81" y="77"/>
                      </a:moveTo>
                      <a:cubicBezTo>
                        <a:pt x="81" y="77"/>
                        <a:pt x="80" y="77"/>
                        <a:pt x="80" y="77"/>
                      </a:cubicBezTo>
                      <a:cubicBezTo>
                        <a:pt x="84" y="80"/>
                        <a:pt x="84" y="80"/>
                        <a:pt x="84" y="80"/>
                      </a:cubicBezTo>
                      <a:cubicBezTo>
                        <a:pt x="84" y="79"/>
                        <a:pt x="84" y="79"/>
                        <a:pt x="85" y="79"/>
                      </a:cubicBezTo>
                      <a:cubicBezTo>
                        <a:pt x="83" y="78"/>
                        <a:pt x="82" y="77"/>
                        <a:pt x="81" y="77"/>
                      </a:cubicBezTo>
                      <a:moveTo>
                        <a:pt x="80" y="77"/>
                      </a:moveTo>
                      <a:cubicBezTo>
                        <a:pt x="80" y="77"/>
                        <a:pt x="80" y="77"/>
                        <a:pt x="80" y="77"/>
                      </a:cubicBezTo>
                      <a:cubicBezTo>
                        <a:pt x="80" y="77"/>
                        <a:pt x="80" y="77"/>
                        <a:pt x="80" y="77"/>
                      </a:cubicBezTo>
                      <a:cubicBezTo>
                        <a:pt x="80" y="77"/>
                        <a:pt x="80" y="77"/>
                        <a:pt x="80" y="77"/>
                      </a:cubicBezTo>
                      <a:cubicBezTo>
                        <a:pt x="80" y="77"/>
                        <a:pt x="80" y="77"/>
                        <a:pt x="80" y="77"/>
                      </a:cubicBezTo>
                      <a:moveTo>
                        <a:pt x="62" y="76"/>
                      </a:moveTo>
                      <a:cubicBezTo>
                        <a:pt x="62" y="76"/>
                        <a:pt x="61" y="76"/>
                        <a:pt x="61" y="77"/>
                      </a:cubicBezTo>
                      <a:cubicBezTo>
                        <a:pt x="61" y="77"/>
                        <a:pt x="62" y="77"/>
                        <a:pt x="62" y="77"/>
                      </a:cubicBezTo>
                      <a:cubicBezTo>
                        <a:pt x="62" y="77"/>
                        <a:pt x="62" y="77"/>
                        <a:pt x="62" y="76"/>
                      </a:cubicBezTo>
                      <a:cubicBezTo>
                        <a:pt x="62" y="76"/>
                        <a:pt x="62" y="76"/>
                        <a:pt x="62" y="76"/>
                      </a:cubicBezTo>
                      <a:moveTo>
                        <a:pt x="71" y="75"/>
                      </a:moveTo>
                      <a:cubicBezTo>
                        <a:pt x="70" y="76"/>
                        <a:pt x="70" y="76"/>
                        <a:pt x="70" y="77"/>
                      </a:cubicBezTo>
                      <a:cubicBezTo>
                        <a:pt x="71" y="77"/>
                        <a:pt x="73" y="78"/>
                        <a:pt x="74" y="79"/>
                      </a:cubicBezTo>
                      <a:cubicBezTo>
                        <a:pt x="75" y="78"/>
                        <a:pt x="75" y="78"/>
                        <a:pt x="75" y="78"/>
                      </a:cubicBezTo>
                      <a:cubicBezTo>
                        <a:pt x="73" y="77"/>
                        <a:pt x="72" y="76"/>
                        <a:pt x="71" y="75"/>
                      </a:cubicBezTo>
                      <a:moveTo>
                        <a:pt x="77" y="75"/>
                      </a:moveTo>
                      <a:cubicBezTo>
                        <a:pt x="77" y="75"/>
                        <a:pt x="77" y="75"/>
                        <a:pt x="77" y="75"/>
                      </a:cubicBezTo>
                      <a:cubicBezTo>
                        <a:pt x="78" y="76"/>
                        <a:pt x="78" y="76"/>
                        <a:pt x="78" y="76"/>
                      </a:cubicBezTo>
                      <a:cubicBezTo>
                        <a:pt x="78" y="75"/>
                        <a:pt x="78" y="75"/>
                        <a:pt x="78" y="75"/>
                      </a:cubicBezTo>
                      <a:cubicBezTo>
                        <a:pt x="78" y="75"/>
                        <a:pt x="78" y="75"/>
                        <a:pt x="77" y="75"/>
                      </a:cubicBezTo>
                      <a:moveTo>
                        <a:pt x="60" y="75"/>
                      </a:moveTo>
                      <a:cubicBezTo>
                        <a:pt x="60" y="75"/>
                        <a:pt x="59" y="75"/>
                        <a:pt x="59" y="75"/>
                      </a:cubicBezTo>
                      <a:cubicBezTo>
                        <a:pt x="60" y="76"/>
                        <a:pt x="60" y="76"/>
                        <a:pt x="61" y="76"/>
                      </a:cubicBezTo>
                      <a:cubicBezTo>
                        <a:pt x="61" y="76"/>
                        <a:pt x="61" y="76"/>
                        <a:pt x="61" y="76"/>
                      </a:cubicBezTo>
                      <a:cubicBezTo>
                        <a:pt x="61" y="75"/>
                        <a:pt x="60" y="75"/>
                        <a:pt x="60" y="75"/>
                      </a:cubicBezTo>
                      <a:moveTo>
                        <a:pt x="71" y="75"/>
                      </a:moveTo>
                      <a:cubicBezTo>
                        <a:pt x="71" y="75"/>
                        <a:pt x="71" y="75"/>
                        <a:pt x="71" y="75"/>
                      </a:cubicBezTo>
                      <a:cubicBezTo>
                        <a:pt x="72" y="76"/>
                        <a:pt x="74" y="77"/>
                        <a:pt x="75" y="77"/>
                      </a:cubicBezTo>
                      <a:cubicBezTo>
                        <a:pt x="75" y="77"/>
                        <a:pt x="75" y="77"/>
                        <a:pt x="75" y="77"/>
                      </a:cubicBezTo>
                      <a:cubicBezTo>
                        <a:pt x="71" y="75"/>
                        <a:pt x="71" y="75"/>
                        <a:pt x="71" y="75"/>
                      </a:cubicBezTo>
                      <a:moveTo>
                        <a:pt x="96" y="75"/>
                      </a:moveTo>
                      <a:cubicBezTo>
                        <a:pt x="96" y="75"/>
                        <a:pt x="96" y="75"/>
                        <a:pt x="96" y="75"/>
                      </a:cubicBezTo>
                      <a:cubicBezTo>
                        <a:pt x="98" y="76"/>
                        <a:pt x="98" y="76"/>
                        <a:pt x="98" y="76"/>
                      </a:cubicBezTo>
                      <a:cubicBezTo>
                        <a:pt x="98" y="76"/>
                        <a:pt x="98" y="76"/>
                        <a:pt x="98" y="76"/>
                      </a:cubicBezTo>
                      <a:cubicBezTo>
                        <a:pt x="96" y="75"/>
                        <a:pt x="96" y="75"/>
                        <a:pt x="96" y="75"/>
                      </a:cubicBezTo>
                      <a:cubicBezTo>
                        <a:pt x="96" y="75"/>
                        <a:pt x="96" y="75"/>
                        <a:pt x="96" y="75"/>
                      </a:cubicBezTo>
                      <a:moveTo>
                        <a:pt x="70" y="74"/>
                      </a:moveTo>
                      <a:cubicBezTo>
                        <a:pt x="69" y="75"/>
                        <a:pt x="69" y="75"/>
                        <a:pt x="69" y="76"/>
                      </a:cubicBezTo>
                      <a:cubicBezTo>
                        <a:pt x="69" y="76"/>
                        <a:pt x="69" y="76"/>
                        <a:pt x="69" y="76"/>
                      </a:cubicBezTo>
                      <a:cubicBezTo>
                        <a:pt x="70" y="75"/>
                        <a:pt x="70" y="75"/>
                        <a:pt x="70" y="75"/>
                      </a:cubicBezTo>
                      <a:cubicBezTo>
                        <a:pt x="70" y="75"/>
                        <a:pt x="70" y="75"/>
                        <a:pt x="70" y="74"/>
                      </a:cubicBezTo>
                      <a:moveTo>
                        <a:pt x="60" y="78"/>
                      </a:moveTo>
                      <a:cubicBezTo>
                        <a:pt x="60" y="78"/>
                        <a:pt x="60" y="78"/>
                        <a:pt x="60" y="78"/>
                      </a:cubicBezTo>
                      <a:moveTo>
                        <a:pt x="57" y="74"/>
                      </a:moveTo>
                      <a:cubicBezTo>
                        <a:pt x="56" y="75"/>
                        <a:pt x="56" y="76"/>
                        <a:pt x="55" y="77"/>
                      </a:cubicBezTo>
                      <a:cubicBezTo>
                        <a:pt x="56" y="77"/>
                        <a:pt x="56" y="77"/>
                        <a:pt x="56" y="77"/>
                      </a:cubicBezTo>
                      <a:cubicBezTo>
                        <a:pt x="57" y="78"/>
                        <a:pt x="58" y="79"/>
                        <a:pt x="59" y="79"/>
                      </a:cubicBezTo>
                      <a:cubicBezTo>
                        <a:pt x="60" y="78"/>
                        <a:pt x="60" y="78"/>
                        <a:pt x="61" y="77"/>
                      </a:cubicBezTo>
                      <a:cubicBezTo>
                        <a:pt x="57" y="74"/>
                        <a:pt x="57" y="74"/>
                        <a:pt x="57" y="74"/>
                      </a:cubicBezTo>
                      <a:moveTo>
                        <a:pt x="63" y="74"/>
                      </a:moveTo>
                      <a:cubicBezTo>
                        <a:pt x="63" y="74"/>
                        <a:pt x="63" y="74"/>
                        <a:pt x="62" y="75"/>
                      </a:cubicBezTo>
                      <a:cubicBezTo>
                        <a:pt x="63" y="75"/>
                        <a:pt x="63" y="75"/>
                        <a:pt x="63" y="75"/>
                      </a:cubicBezTo>
                      <a:cubicBezTo>
                        <a:pt x="63" y="75"/>
                        <a:pt x="64" y="75"/>
                        <a:pt x="64" y="74"/>
                      </a:cubicBezTo>
                      <a:cubicBezTo>
                        <a:pt x="63" y="74"/>
                        <a:pt x="63" y="74"/>
                        <a:pt x="63" y="74"/>
                      </a:cubicBezTo>
                      <a:moveTo>
                        <a:pt x="70" y="74"/>
                      </a:moveTo>
                      <a:cubicBezTo>
                        <a:pt x="70" y="74"/>
                        <a:pt x="70" y="74"/>
                        <a:pt x="70" y="74"/>
                      </a:cubicBezTo>
                      <a:cubicBezTo>
                        <a:pt x="70" y="74"/>
                        <a:pt x="70" y="74"/>
                        <a:pt x="70" y="75"/>
                      </a:cubicBezTo>
                      <a:cubicBezTo>
                        <a:pt x="71" y="74"/>
                        <a:pt x="71" y="74"/>
                        <a:pt x="71" y="74"/>
                      </a:cubicBezTo>
                      <a:cubicBezTo>
                        <a:pt x="70" y="74"/>
                        <a:pt x="70" y="74"/>
                        <a:pt x="70" y="74"/>
                      </a:cubicBezTo>
                      <a:moveTo>
                        <a:pt x="96" y="74"/>
                      </a:moveTo>
                      <a:cubicBezTo>
                        <a:pt x="96" y="74"/>
                        <a:pt x="96" y="74"/>
                        <a:pt x="96" y="74"/>
                      </a:cubicBezTo>
                      <a:cubicBezTo>
                        <a:pt x="97" y="75"/>
                        <a:pt x="97" y="75"/>
                        <a:pt x="98" y="76"/>
                      </a:cubicBezTo>
                      <a:cubicBezTo>
                        <a:pt x="98" y="75"/>
                        <a:pt x="98" y="75"/>
                        <a:pt x="98" y="75"/>
                      </a:cubicBezTo>
                      <a:cubicBezTo>
                        <a:pt x="98" y="75"/>
                        <a:pt x="97" y="74"/>
                        <a:pt x="96" y="74"/>
                      </a:cubicBezTo>
                      <a:moveTo>
                        <a:pt x="57" y="73"/>
                      </a:moveTo>
                      <a:cubicBezTo>
                        <a:pt x="57" y="73"/>
                        <a:pt x="57" y="74"/>
                        <a:pt x="57" y="74"/>
                      </a:cubicBezTo>
                      <a:cubicBezTo>
                        <a:pt x="58" y="74"/>
                        <a:pt x="58" y="75"/>
                        <a:pt x="59" y="75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cubicBezTo>
                        <a:pt x="59" y="74"/>
                        <a:pt x="58" y="74"/>
                        <a:pt x="57" y="73"/>
                      </a:cubicBezTo>
                      <a:moveTo>
                        <a:pt x="61" y="73"/>
                      </a:moveTo>
                      <a:cubicBezTo>
                        <a:pt x="61" y="73"/>
                        <a:pt x="61" y="73"/>
                        <a:pt x="60" y="73"/>
                      </a:cubicBezTo>
                      <a:cubicBezTo>
                        <a:pt x="61" y="74"/>
                        <a:pt x="62" y="74"/>
                        <a:pt x="62" y="74"/>
                      </a:cubicBezTo>
                      <a:cubicBezTo>
                        <a:pt x="62" y="74"/>
                        <a:pt x="63" y="74"/>
                        <a:pt x="63" y="74"/>
                      </a:cubicBezTo>
                      <a:cubicBezTo>
                        <a:pt x="62" y="73"/>
                        <a:pt x="61" y="73"/>
                        <a:pt x="61" y="73"/>
                      </a:cubicBezTo>
                      <a:moveTo>
                        <a:pt x="97" y="73"/>
                      </a:moveTo>
                      <a:cubicBezTo>
                        <a:pt x="97" y="73"/>
                        <a:pt x="96" y="73"/>
                        <a:pt x="96" y="73"/>
                      </a:cubicBezTo>
                      <a:cubicBezTo>
                        <a:pt x="97" y="73"/>
                        <a:pt x="97" y="73"/>
                        <a:pt x="97" y="73"/>
                      </a:cubicBezTo>
                      <a:cubicBezTo>
                        <a:pt x="98" y="74"/>
                        <a:pt x="98" y="74"/>
                        <a:pt x="99" y="74"/>
                      </a:cubicBezTo>
                      <a:cubicBezTo>
                        <a:pt x="99" y="74"/>
                        <a:pt x="99" y="74"/>
                        <a:pt x="99" y="74"/>
                      </a:cubicBezTo>
                      <a:cubicBezTo>
                        <a:pt x="97" y="73"/>
                        <a:pt x="97" y="73"/>
                        <a:pt x="97" y="73"/>
                      </a:cubicBezTo>
                      <a:moveTo>
                        <a:pt x="97" y="72"/>
                      </a:moveTo>
                      <a:cubicBezTo>
                        <a:pt x="97" y="72"/>
                        <a:pt x="97" y="72"/>
                        <a:pt x="97" y="72"/>
                      </a:cubicBezTo>
                      <a:cubicBezTo>
                        <a:pt x="99" y="74"/>
                        <a:pt x="99" y="74"/>
                        <a:pt x="99" y="74"/>
                      </a:cubicBezTo>
                      <a:cubicBezTo>
                        <a:pt x="99" y="73"/>
                        <a:pt x="99" y="73"/>
                        <a:pt x="99" y="73"/>
                      </a:cubicBezTo>
                      <a:cubicBezTo>
                        <a:pt x="98" y="73"/>
                        <a:pt x="98" y="73"/>
                        <a:pt x="97" y="72"/>
                      </a:cubicBezTo>
                      <a:moveTo>
                        <a:pt x="72" y="72"/>
                      </a:move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7" y="75"/>
                        <a:pt x="77" y="75"/>
                        <a:pt x="77" y="75"/>
                      </a:cubicBezTo>
                      <a:cubicBezTo>
                        <a:pt x="77" y="75"/>
                        <a:pt x="77" y="75"/>
                        <a:pt x="77" y="75"/>
                      </a:cubicBezTo>
                      <a:cubicBezTo>
                        <a:pt x="75" y="74"/>
                        <a:pt x="74" y="73"/>
                        <a:pt x="72" y="72"/>
                      </a:cubicBezTo>
                      <a:moveTo>
                        <a:pt x="84" y="72"/>
                      </a:moveTo>
                      <a:cubicBezTo>
                        <a:pt x="82" y="74"/>
                        <a:pt x="82" y="74"/>
                        <a:pt x="82" y="74"/>
                      </a:cubicBezTo>
                      <a:cubicBezTo>
                        <a:pt x="82" y="75"/>
                        <a:pt x="81" y="76"/>
                        <a:pt x="81" y="76"/>
                      </a:cubicBezTo>
                      <a:cubicBezTo>
                        <a:pt x="82" y="77"/>
                        <a:pt x="84" y="78"/>
                        <a:pt x="85" y="78"/>
                      </a:cubicBezTo>
                      <a:cubicBezTo>
                        <a:pt x="86" y="77"/>
                        <a:pt x="87" y="75"/>
                        <a:pt x="87" y="74"/>
                      </a:cubicBezTo>
                      <a:cubicBezTo>
                        <a:pt x="84" y="72"/>
                        <a:pt x="84" y="72"/>
                        <a:pt x="84" y="72"/>
                      </a:cubicBezTo>
                      <a:moveTo>
                        <a:pt x="58" y="71"/>
                      </a:moveTo>
                      <a:cubicBezTo>
                        <a:pt x="58" y="72"/>
                        <a:pt x="58" y="72"/>
                        <a:pt x="58" y="72"/>
                      </a:cubicBezTo>
                      <a:cubicBezTo>
                        <a:pt x="59" y="72"/>
                        <a:pt x="60" y="73"/>
                        <a:pt x="60" y="73"/>
                      </a:cubicBezTo>
                      <a:cubicBezTo>
                        <a:pt x="61" y="73"/>
                        <a:pt x="61" y="73"/>
                        <a:pt x="61" y="73"/>
                      </a:cubicBezTo>
                      <a:cubicBezTo>
                        <a:pt x="60" y="72"/>
                        <a:pt x="59" y="72"/>
                        <a:pt x="58" y="71"/>
                      </a:cubicBezTo>
                      <a:moveTo>
                        <a:pt x="71" y="71"/>
                      </a:moveTo>
                      <a:cubicBezTo>
                        <a:pt x="71" y="71"/>
                        <a:pt x="71" y="72"/>
                        <a:pt x="71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1" y="71"/>
                        <a:pt x="71" y="71"/>
                      </a:cubicBezTo>
                      <a:moveTo>
                        <a:pt x="83" y="71"/>
                      </a:moveTo>
                      <a:cubicBezTo>
                        <a:pt x="82" y="73"/>
                        <a:pt x="82" y="74"/>
                        <a:pt x="81" y="76"/>
                      </a:cubicBezTo>
                      <a:cubicBezTo>
                        <a:pt x="81" y="76"/>
                        <a:pt x="81" y="76"/>
                        <a:pt x="81" y="76"/>
                      </a:cubicBezTo>
                      <a:cubicBezTo>
                        <a:pt x="82" y="74"/>
                        <a:pt x="83" y="73"/>
                        <a:pt x="83" y="71"/>
                      </a:cubicBezTo>
                      <a:cubicBezTo>
                        <a:pt x="83" y="71"/>
                        <a:pt x="83" y="71"/>
                        <a:pt x="83" y="71"/>
                      </a:cubicBezTo>
                      <a:moveTo>
                        <a:pt x="65" y="71"/>
                      </a:moveTo>
                      <a:cubicBezTo>
                        <a:pt x="64" y="72"/>
                        <a:pt x="64" y="72"/>
                        <a:pt x="64" y="73"/>
                      </a:cubicBezTo>
                      <a:cubicBezTo>
                        <a:pt x="64" y="73"/>
                        <a:pt x="64" y="73"/>
                        <a:pt x="64" y="73"/>
                      </a:cubicBezTo>
                      <a:cubicBezTo>
                        <a:pt x="65" y="73"/>
                        <a:pt x="65" y="72"/>
                        <a:pt x="65" y="72"/>
                      </a:cubicBezTo>
                      <a:cubicBezTo>
                        <a:pt x="65" y="72"/>
                        <a:pt x="65" y="71"/>
                        <a:pt x="65" y="71"/>
                      </a:cubicBezTo>
                      <a:moveTo>
                        <a:pt x="65" y="71"/>
                      </a:moveTo>
                      <a:cubicBezTo>
                        <a:pt x="65" y="71"/>
                        <a:pt x="65" y="71"/>
                        <a:pt x="65" y="71"/>
                      </a:cubicBezTo>
                      <a:cubicBezTo>
                        <a:pt x="65" y="71"/>
                        <a:pt x="65" y="71"/>
                        <a:pt x="65" y="71"/>
                      </a:cubicBezTo>
                      <a:cubicBezTo>
                        <a:pt x="65" y="71"/>
                        <a:pt x="65" y="71"/>
                        <a:pt x="65" y="71"/>
                      </a:cubicBezTo>
                      <a:cubicBezTo>
                        <a:pt x="65" y="71"/>
                        <a:pt x="65" y="71"/>
                        <a:pt x="65" y="71"/>
                      </a:cubicBezTo>
                      <a:moveTo>
                        <a:pt x="84" y="71"/>
                      </a:moveTo>
                      <a:cubicBezTo>
                        <a:pt x="84" y="71"/>
                        <a:pt x="84" y="71"/>
                        <a:pt x="84" y="71"/>
                      </a:cubicBezTo>
                      <a:cubicBezTo>
                        <a:pt x="85" y="72"/>
                        <a:pt x="86" y="73"/>
                        <a:pt x="88" y="74"/>
                      </a:cubicBezTo>
                      <a:cubicBezTo>
                        <a:pt x="88" y="73"/>
                        <a:pt x="88" y="73"/>
                        <a:pt x="88" y="73"/>
                      </a:cubicBezTo>
                      <a:cubicBezTo>
                        <a:pt x="84" y="71"/>
                        <a:pt x="84" y="71"/>
                        <a:pt x="84" y="71"/>
                      </a:cubicBezTo>
                      <a:moveTo>
                        <a:pt x="84" y="70"/>
                      </a:moveTo>
                      <a:cubicBezTo>
                        <a:pt x="84" y="71"/>
                        <a:pt x="84" y="71"/>
                        <a:pt x="84" y="71"/>
                      </a:cubicBezTo>
                      <a:cubicBezTo>
                        <a:pt x="84" y="71"/>
                        <a:pt x="84" y="71"/>
                        <a:pt x="84" y="71"/>
                      </a:cubicBezTo>
                      <a:cubicBezTo>
                        <a:pt x="84" y="71"/>
                        <a:pt x="84" y="71"/>
                        <a:pt x="84" y="70"/>
                      </a:cubicBezTo>
                      <a:cubicBezTo>
                        <a:pt x="84" y="70"/>
                        <a:pt x="84" y="70"/>
                        <a:pt x="84" y="70"/>
                      </a:cubicBezTo>
                      <a:moveTo>
                        <a:pt x="62" y="70"/>
                      </a:moveTo>
                      <a:cubicBezTo>
                        <a:pt x="62" y="71"/>
                        <a:pt x="62" y="71"/>
                        <a:pt x="61" y="72"/>
                      </a:cubicBezTo>
                      <a:cubicBezTo>
                        <a:pt x="62" y="72"/>
                        <a:pt x="63" y="72"/>
                        <a:pt x="63" y="73"/>
                      </a:cubicBezTo>
                      <a:cubicBezTo>
                        <a:pt x="64" y="72"/>
                        <a:pt x="64" y="72"/>
                        <a:pt x="64" y="71"/>
                      </a:cubicBezTo>
                      <a:cubicBezTo>
                        <a:pt x="64" y="71"/>
                        <a:pt x="63" y="70"/>
                        <a:pt x="62" y="70"/>
                      </a:cubicBezTo>
                      <a:moveTo>
                        <a:pt x="63" y="70"/>
                      </a:moveTo>
                      <a:cubicBezTo>
                        <a:pt x="63" y="70"/>
                        <a:pt x="63" y="70"/>
                        <a:pt x="63" y="70"/>
                      </a:cubicBezTo>
                      <a:cubicBezTo>
                        <a:pt x="63" y="70"/>
                        <a:pt x="64" y="70"/>
                        <a:pt x="64" y="71"/>
                      </a:cubicBezTo>
                      <a:cubicBezTo>
                        <a:pt x="64" y="71"/>
                        <a:pt x="64" y="71"/>
                        <a:pt x="64" y="71"/>
                      </a:cubicBezTo>
                      <a:cubicBezTo>
                        <a:pt x="63" y="70"/>
                        <a:pt x="63" y="70"/>
                        <a:pt x="63" y="70"/>
                      </a:cubicBezTo>
                      <a:moveTo>
                        <a:pt x="81" y="70"/>
                      </a:moveTo>
                      <a:cubicBezTo>
                        <a:pt x="80" y="71"/>
                        <a:pt x="79" y="73"/>
                        <a:pt x="78" y="74"/>
                      </a:cubicBezTo>
                      <a:cubicBezTo>
                        <a:pt x="78" y="74"/>
                        <a:pt x="78" y="74"/>
                        <a:pt x="78" y="75"/>
                      </a:cubicBezTo>
                      <a:cubicBezTo>
                        <a:pt x="79" y="73"/>
                        <a:pt x="80" y="71"/>
                        <a:pt x="81" y="70"/>
                      </a:cubicBezTo>
                      <a:cubicBezTo>
                        <a:pt x="81" y="70"/>
                        <a:pt x="81" y="70"/>
                        <a:pt x="81" y="70"/>
                      </a:cubicBezTo>
                      <a:moveTo>
                        <a:pt x="98" y="69"/>
                      </a:move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9" y="70"/>
                        <a:pt x="100" y="71"/>
                        <a:pt x="100" y="71"/>
                      </a:cubicBezTo>
                      <a:cubicBezTo>
                        <a:pt x="101" y="71"/>
                        <a:pt x="101" y="71"/>
                        <a:pt x="101" y="71"/>
                      </a:cubicBezTo>
                      <a:cubicBezTo>
                        <a:pt x="101" y="71"/>
                        <a:pt x="100" y="71"/>
                        <a:pt x="100" y="71"/>
                      </a:cubicBezTo>
                      <a:cubicBezTo>
                        <a:pt x="100" y="70"/>
                        <a:pt x="99" y="70"/>
                        <a:pt x="98" y="69"/>
                      </a:cubicBezTo>
                      <a:moveTo>
                        <a:pt x="81" y="69"/>
                      </a:moveTo>
                      <a:cubicBezTo>
                        <a:pt x="81" y="69"/>
                        <a:pt x="81" y="69"/>
                        <a:pt x="81" y="69"/>
                      </a:cubicBezTo>
                      <a:cubicBezTo>
                        <a:pt x="81" y="69"/>
                        <a:pt x="81" y="69"/>
                        <a:pt x="81" y="70"/>
                      </a:cubicBezTo>
                      <a:cubicBezTo>
                        <a:pt x="81" y="69"/>
                        <a:pt x="82" y="69"/>
                        <a:pt x="82" y="69"/>
                      </a:cubicBezTo>
                      <a:cubicBezTo>
                        <a:pt x="81" y="69"/>
                        <a:pt x="81" y="69"/>
                        <a:pt x="81" y="69"/>
                      </a:cubicBezTo>
                      <a:moveTo>
                        <a:pt x="60" y="68"/>
                      </a:moveTo>
                      <a:cubicBezTo>
                        <a:pt x="60" y="69"/>
                        <a:pt x="59" y="70"/>
                        <a:pt x="59" y="70"/>
                      </a:cubicBezTo>
                      <a:cubicBezTo>
                        <a:pt x="60" y="71"/>
                        <a:pt x="61" y="71"/>
                        <a:pt x="61" y="72"/>
                      </a:cubicBezTo>
                      <a:cubicBezTo>
                        <a:pt x="62" y="70"/>
                        <a:pt x="62" y="70"/>
                        <a:pt x="62" y="70"/>
                      </a:cubicBezTo>
                      <a:cubicBezTo>
                        <a:pt x="62" y="69"/>
                        <a:pt x="61" y="69"/>
                        <a:pt x="60" y="68"/>
                      </a:cubicBezTo>
                      <a:moveTo>
                        <a:pt x="66" y="68"/>
                      </a:moveTo>
                      <a:cubicBezTo>
                        <a:pt x="66" y="69"/>
                        <a:pt x="66" y="69"/>
                        <a:pt x="66" y="69"/>
                      </a:cubicBezTo>
                      <a:cubicBezTo>
                        <a:pt x="67" y="69"/>
                        <a:pt x="67" y="69"/>
                        <a:pt x="67" y="69"/>
                      </a:cubicBezTo>
                      <a:cubicBezTo>
                        <a:pt x="67" y="69"/>
                        <a:pt x="67" y="69"/>
                        <a:pt x="67" y="69"/>
                      </a:cubicBezTo>
                      <a:cubicBezTo>
                        <a:pt x="67" y="69"/>
                        <a:pt x="67" y="69"/>
                        <a:pt x="66" y="68"/>
                      </a:cubicBezTo>
                      <a:moveTo>
                        <a:pt x="86" y="68"/>
                      </a:moveTo>
                      <a:cubicBezTo>
                        <a:pt x="86" y="69"/>
                        <a:pt x="86" y="69"/>
                        <a:pt x="86" y="69"/>
                      </a:cubicBezTo>
                      <a:cubicBezTo>
                        <a:pt x="87" y="69"/>
                        <a:pt x="87" y="69"/>
                        <a:pt x="87" y="69"/>
                      </a:cubicBezTo>
                      <a:cubicBezTo>
                        <a:pt x="89" y="71"/>
                        <a:pt x="89" y="71"/>
                        <a:pt x="89" y="71"/>
                      </a:cubicBezTo>
                      <a:cubicBezTo>
                        <a:pt x="89" y="70"/>
                        <a:pt x="89" y="70"/>
                        <a:pt x="90" y="70"/>
                      </a:cubicBezTo>
                      <a:cubicBezTo>
                        <a:pt x="88" y="69"/>
                        <a:pt x="87" y="69"/>
                        <a:pt x="86" y="68"/>
                      </a:cubicBezTo>
                      <a:moveTo>
                        <a:pt x="85" y="68"/>
                      </a:moveTo>
                      <a:cubicBezTo>
                        <a:pt x="85" y="68"/>
                        <a:pt x="85" y="68"/>
                        <a:pt x="85" y="68"/>
                      </a:cubicBezTo>
                      <a:cubicBezTo>
                        <a:pt x="85" y="68"/>
                        <a:pt x="85" y="68"/>
                        <a:pt x="85" y="68"/>
                      </a:cubicBezTo>
                      <a:cubicBezTo>
                        <a:pt x="85" y="68"/>
                        <a:pt x="85" y="68"/>
                        <a:pt x="85" y="68"/>
                      </a:cubicBezTo>
                      <a:cubicBezTo>
                        <a:pt x="85" y="68"/>
                        <a:pt x="85" y="68"/>
                        <a:pt x="85" y="68"/>
                      </a:cubicBezTo>
                      <a:moveTo>
                        <a:pt x="86" y="67"/>
                      </a:moveTo>
                      <a:cubicBezTo>
                        <a:pt x="86" y="67"/>
                        <a:pt x="86" y="67"/>
                        <a:pt x="86" y="67"/>
                      </a:cubicBezTo>
                      <a:cubicBezTo>
                        <a:pt x="86" y="67"/>
                        <a:pt x="86" y="67"/>
                        <a:pt x="86" y="67"/>
                      </a:cubicBezTo>
                      <a:cubicBezTo>
                        <a:pt x="86" y="67"/>
                        <a:pt x="86" y="67"/>
                        <a:pt x="86" y="67"/>
                      </a:cubicBezTo>
                      <a:moveTo>
                        <a:pt x="64" y="67"/>
                      </a:moveTo>
                      <a:cubicBezTo>
                        <a:pt x="64" y="67"/>
                        <a:pt x="64" y="68"/>
                        <a:pt x="64" y="68"/>
                      </a:cubicBezTo>
                      <a:cubicBezTo>
                        <a:pt x="66" y="69"/>
                        <a:pt x="66" y="69"/>
                        <a:pt x="66" y="69"/>
                      </a:cubicBezTo>
                      <a:cubicBezTo>
                        <a:pt x="66" y="69"/>
                        <a:pt x="66" y="68"/>
                        <a:pt x="66" y="68"/>
                      </a:cubicBezTo>
                      <a:cubicBezTo>
                        <a:pt x="65" y="68"/>
                        <a:pt x="65" y="68"/>
                        <a:pt x="64" y="67"/>
                      </a:cubicBezTo>
                      <a:moveTo>
                        <a:pt x="87" y="67"/>
                      </a:moveTo>
                      <a:cubicBezTo>
                        <a:pt x="87" y="67"/>
                        <a:pt x="87" y="67"/>
                        <a:pt x="87" y="67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8"/>
                      </a:cubicBezTo>
                      <a:cubicBezTo>
                        <a:pt x="89" y="68"/>
                        <a:pt x="88" y="67"/>
                        <a:pt x="87" y="67"/>
                      </a:cubicBezTo>
                      <a:moveTo>
                        <a:pt x="75" y="66"/>
                      </a:moveTo>
                      <a:cubicBezTo>
                        <a:pt x="74" y="68"/>
                        <a:pt x="74" y="70"/>
                        <a:pt x="73" y="71"/>
                      </a:cubicBezTo>
                      <a:cubicBezTo>
                        <a:pt x="74" y="72"/>
                        <a:pt x="76" y="73"/>
                        <a:pt x="77" y="74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75" y="66"/>
                        <a:pt x="75" y="66"/>
                        <a:pt x="75" y="66"/>
                      </a:cubicBezTo>
                      <a:moveTo>
                        <a:pt x="86" y="66"/>
                      </a:moveTo>
                      <a:cubicBezTo>
                        <a:pt x="86" y="66"/>
                        <a:pt x="86" y="67"/>
                        <a:pt x="86" y="67"/>
                      </a:cubicBezTo>
                      <a:cubicBezTo>
                        <a:pt x="86" y="67"/>
                        <a:pt x="86" y="67"/>
                        <a:pt x="86" y="67"/>
                      </a:cubicBezTo>
                      <a:cubicBezTo>
                        <a:pt x="86" y="67"/>
                        <a:pt x="86" y="67"/>
                        <a:pt x="86" y="66"/>
                      </a:cubicBezTo>
                      <a:cubicBezTo>
                        <a:pt x="86" y="66"/>
                        <a:pt x="86" y="66"/>
                        <a:pt x="86" y="66"/>
                      </a:cubicBezTo>
                      <a:moveTo>
                        <a:pt x="83" y="66"/>
                      </a:moveTo>
                      <a:cubicBezTo>
                        <a:pt x="83" y="66"/>
                        <a:pt x="82" y="66"/>
                        <a:pt x="82" y="67"/>
                      </a:cubicBezTo>
                      <a:cubicBezTo>
                        <a:pt x="83" y="67"/>
                        <a:pt x="83" y="67"/>
                        <a:pt x="83" y="67"/>
                      </a:cubicBezTo>
                      <a:cubicBezTo>
                        <a:pt x="83" y="67"/>
                        <a:pt x="83" y="67"/>
                        <a:pt x="83" y="66"/>
                      </a:cubicBezTo>
                      <a:cubicBezTo>
                        <a:pt x="83" y="66"/>
                        <a:pt x="83" y="66"/>
                        <a:pt x="83" y="66"/>
                      </a:cubicBezTo>
                      <a:moveTo>
                        <a:pt x="74" y="66"/>
                      </a:moveTo>
                      <a:cubicBezTo>
                        <a:pt x="73" y="67"/>
                        <a:pt x="72" y="69"/>
                        <a:pt x="72" y="71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5" y="66"/>
                        <a:pt x="75" y="66"/>
                        <a:pt x="75" y="66"/>
                      </a:cubicBezTo>
                      <a:cubicBezTo>
                        <a:pt x="74" y="66"/>
                        <a:pt x="74" y="66"/>
                        <a:pt x="74" y="66"/>
                      </a:cubicBezTo>
                      <a:moveTo>
                        <a:pt x="83" y="66"/>
                      </a:moveTo>
                      <a:cubicBezTo>
                        <a:pt x="83" y="66"/>
                        <a:pt x="83" y="66"/>
                        <a:pt x="83" y="66"/>
                      </a:cubicBezTo>
                      <a:cubicBezTo>
                        <a:pt x="83" y="66"/>
                        <a:pt x="83" y="66"/>
                        <a:pt x="83" y="66"/>
                      </a:cubicBezTo>
                      <a:cubicBezTo>
                        <a:pt x="83" y="66"/>
                        <a:pt x="83" y="66"/>
                        <a:pt x="83" y="66"/>
                      </a:cubicBezTo>
                      <a:cubicBezTo>
                        <a:pt x="83" y="66"/>
                        <a:pt x="83" y="66"/>
                        <a:pt x="83" y="66"/>
                      </a:cubicBezTo>
                      <a:moveTo>
                        <a:pt x="62" y="66"/>
                      </a:moveTo>
                      <a:cubicBezTo>
                        <a:pt x="61" y="66"/>
                        <a:pt x="61" y="66"/>
                        <a:pt x="61" y="66"/>
                      </a:cubicBezTo>
                      <a:cubicBezTo>
                        <a:pt x="64" y="68"/>
                        <a:pt x="64" y="68"/>
                        <a:pt x="64" y="68"/>
                      </a:cubicBezTo>
                      <a:cubicBezTo>
                        <a:pt x="64" y="67"/>
                        <a:pt x="64" y="67"/>
                        <a:pt x="64" y="67"/>
                      </a:cubicBezTo>
                      <a:cubicBezTo>
                        <a:pt x="63" y="67"/>
                        <a:pt x="62" y="66"/>
                        <a:pt x="62" y="66"/>
                      </a:cubicBezTo>
                      <a:moveTo>
                        <a:pt x="76" y="65"/>
                      </a:moveTo>
                      <a:cubicBezTo>
                        <a:pt x="76" y="66"/>
                        <a:pt x="76" y="66"/>
                        <a:pt x="76" y="66"/>
                      </a:cubicBezTo>
                      <a:cubicBezTo>
                        <a:pt x="77" y="67"/>
                        <a:pt x="79" y="68"/>
                        <a:pt x="80" y="69"/>
                      </a:cubicBezTo>
                      <a:cubicBezTo>
                        <a:pt x="81" y="68"/>
                        <a:pt x="81" y="68"/>
                        <a:pt x="81" y="68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moveTo>
                        <a:pt x="83" y="65"/>
                      </a:moveTo>
                      <a:cubicBezTo>
                        <a:pt x="83" y="65"/>
                        <a:pt x="83" y="65"/>
                        <a:pt x="83" y="65"/>
                      </a:cubicBezTo>
                      <a:cubicBezTo>
                        <a:pt x="84" y="65"/>
                        <a:pt x="84" y="65"/>
                        <a:pt x="84" y="65"/>
                      </a:cubicBezTo>
                      <a:cubicBezTo>
                        <a:pt x="84" y="65"/>
                        <a:pt x="84" y="65"/>
                        <a:pt x="84" y="65"/>
                      </a:cubicBezTo>
                      <a:cubicBezTo>
                        <a:pt x="84" y="65"/>
                        <a:pt x="84" y="65"/>
                        <a:pt x="83" y="65"/>
                      </a:cubicBezTo>
                      <a:moveTo>
                        <a:pt x="75" y="65"/>
                      </a:moveTo>
                      <a:cubicBezTo>
                        <a:pt x="75" y="65"/>
                        <a:pt x="75" y="65"/>
                        <a:pt x="74" y="65"/>
                      </a:cubicBezTo>
                      <a:cubicBezTo>
                        <a:pt x="75" y="65"/>
                        <a:pt x="75" y="66"/>
                        <a:pt x="75" y="66"/>
                      </a:cubicBezTo>
                      <a:cubicBezTo>
                        <a:pt x="75" y="65"/>
                        <a:pt x="75" y="65"/>
                        <a:pt x="75" y="65"/>
                      </a:cubicBezTo>
                      <a:cubicBezTo>
                        <a:pt x="75" y="65"/>
                        <a:pt x="75" y="65"/>
                        <a:pt x="75" y="65"/>
                      </a:cubicBezTo>
                      <a:moveTo>
                        <a:pt x="89" y="64"/>
                      </a:moveTo>
                      <a:cubicBezTo>
                        <a:pt x="88" y="65"/>
                        <a:pt x="88" y="65"/>
                        <a:pt x="88" y="65"/>
                      </a:cubicBezTo>
                      <a:cubicBezTo>
                        <a:pt x="89" y="65"/>
                        <a:pt x="90" y="66"/>
                        <a:pt x="92" y="66"/>
                      </a:cubicBezTo>
                      <a:cubicBezTo>
                        <a:pt x="92" y="67"/>
                        <a:pt x="92" y="67"/>
                        <a:pt x="92" y="67"/>
                      </a:cubicBezTo>
                      <a:cubicBezTo>
                        <a:pt x="92" y="66"/>
                        <a:pt x="92" y="66"/>
                        <a:pt x="92" y="66"/>
                      </a:cubicBezTo>
                      <a:cubicBezTo>
                        <a:pt x="91" y="65"/>
                        <a:pt x="90" y="65"/>
                        <a:pt x="89" y="64"/>
                      </a:cubicBezTo>
                      <a:moveTo>
                        <a:pt x="88" y="64"/>
                      </a:moveTo>
                      <a:cubicBezTo>
                        <a:pt x="87" y="64"/>
                        <a:pt x="87" y="64"/>
                        <a:pt x="87" y="64"/>
                      </a:cubicBezTo>
                      <a:cubicBezTo>
                        <a:pt x="87" y="64"/>
                        <a:pt x="87" y="64"/>
                        <a:pt x="87" y="64"/>
                      </a:cubicBezTo>
                      <a:cubicBezTo>
                        <a:pt x="88" y="64"/>
                        <a:pt x="88" y="64"/>
                        <a:pt x="88" y="64"/>
                      </a:cubicBezTo>
                      <a:cubicBezTo>
                        <a:pt x="88" y="64"/>
                        <a:pt x="88" y="64"/>
                        <a:pt x="88" y="64"/>
                      </a:cubicBezTo>
                      <a:moveTo>
                        <a:pt x="77" y="63"/>
                      </a:moveTo>
                      <a:cubicBezTo>
                        <a:pt x="77" y="63"/>
                        <a:pt x="77" y="63"/>
                        <a:pt x="77" y="63"/>
                      </a:cubicBezTo>
                      <a:cubicBezTo>
                        <a:pt x="82" y="66"/>
                        <a:pt x="82" y="66"/>
                        <a:pt x="82" y="66"/>
                      </a:cubicBezTo>
                      <a:cubicBezTo>
                        <a:pt x="82" y="66"/>
                        <a:pt x="82" y="66"/>
                        <a:pt x="82" y="66"/>
                      </a:cubicBezTo>
                      <a:cubicBezTo>
                        <a:pt x="82" y="66"/>
                        <a:pt x="82" y="66"/>
                        <a:pt x="81" y="66"/>
                      </a:cubicBezTo>
                      <a:cubicBezTo>
                        <a:pt x="77" y="63"/>
                        <a:pt x="77" y="63"/>
                        <a:pt x="77" y="63"/>
                      </a:cubicBezTo>
                      <a:moveTo>
                        <a:pt x="70" y="63"/>
                      </a:moveTo>
                      <a:cubicBezTo>
                        <a:pt x="69" y="65"/>
                        <a:pt x="68" y="66"/>
                        <a:pt x="67" y="68"/>
                      </a:cubicBezTo>
                      <a:cubicBezTo>
                        <a:pt x="67" y="68"/>
                        <a:pt x="67" y="68"/>
                        <a:pt x="67" y="68"/>
                      </a:cubicBezTo>
                      <a:cubicBezTo>
                        <a:pt x="68" y="67"/>
                        <a:pt x="69" y="65"/>
                        <a:pt x="70" y="63"/>
                      </a:cubicBezTo>
                      <a:cubicBezTo>
                        <a:pt x="70" y="63"/>
                        <a:pt x="70" y="63"/>
                        <a:pt x="70" y="63"/>
                      </a:cubicBezTo>
                      <a:moveTo>
                        <a:pt x="76" y="62"/>
                      </a:moveTo>
                      <a:cubicBezTo>
                        <a:pt x="76" y="62"/>
                        <a:pt x="76" y="62"/>
                        <a:pt x="76" y="63"/>
                      </a:cubicBezTo>
                      <a:cubicBezTo>
                        <a:pt x="77" y="63"/>
                        <a:pt x="77" y="63"/>
                        <a:pt x="77" y="63"/>
                      </a:cubicBezTo>
                      <a:cubicBezTo>
                        <a:pt x="77" y="63"/>
                        <a:pt x="77" y="63"/>
                        <a:pt x="77" y="63"/>
                      </a:cubicBezTo>
                      <a:cubicBezTo>
                        <a:pt x="76" y="62"/>
                        <a:pt x="76" y="62"/>
                        <a:pt x="76" y="62"/>
                      </a:cubicBezTo>
                      <a:moveTo>
                        <a:pt x="85" y="62"/>
                      </a:moveTo>
                      <a:cubicBezTo>
                        <a:pt x="85" y="62"/>
                        <a:pt x="85" y="63"/>
                        <a:pt x="85" y="63"/>
                      </a:cubicBezTo>
                      <a:cubicBezTo>
                        <a:pt x="85" y="63"/>
                        <a:pt x="85" y="63"/>
                        <a:pt x="85" y="63"/>
                      </a:cubicBezTo>
                      <a:cubicBezTo>
                        <a:pt x="85" y="63"/>
                        <a:pt x="85" y="63"/>
                        <a:pt x="86" y="62"/>
                      </a:cubicBezTo>
                      <a:cubicBezTo>
                        <a:pt x="85" y="62"/>
                        <a:pt x="85" y="62"/>
                        <a:pt x="85" y="62"/>
                      </a:cubicBezTo>
                      <a:moveTo>
                        <a:pt x="78" y="62"/>
                      </a:moveTo>
                      <a:cubicBezTo>
                        <a:pt x="77" y="62"/>
                        <a:pt x="77" y="62"/>
                        <a:pt x="77" y="63"/>
                      </a:cubicBezTo>
                      <a:cubicBezTo>
                        <a:pt x="79" y="64"/>
                        <a:pt x="81" y="65"/>
                        <a:pt x="82" y="65"/>
                      </a:cubicBezTo>
                      <a:cubicBezTo>
                        <a:pt x="82" y="65"/>
                        <a:pt x="82" y="65"/>
                        <a:pt x="82" y="65"/>
                      </a:cubicBezTo>
                      <a:cubicBezTo>
                        <a:pt x="81" y="64"/>
                        <a:pt x="79" y="63"/>
                        <a:pt x="78" y="62"/>
                      </a:cubicBezTo>
                      <a:moveTo>
                        <a:pt x="70" y="62"/>
                      </a:moveTo>
                      <a:cubicBezTo>
                        <a:pt x="70" y="62"/>
                        <a:pt x="70" y="62"/>
                        <a:pt x="70" y="62"/>
                      </a:cubicBezTo>
                      <a:cubicBezTo>
                        <a:pt x="70" y="63"/>
                        <a:pt x="70" y="63"/>
                        <a:pt x="71" y="63"/>
                      </a:cubicBezTo>
                      <a:cubicBezTo>
                        <a:pt x="71" y="63"/>
                        <a:pt x="71" y="63"/>
                        <a:pt x="71" y="62"/>
                      </a:cubicBezTo>
                      <a:cubicBezTo>
                        <a:pt x="70" y="62"/>
                        <a:pt x="70" y="62"/>
                        <a:pt x="70" y="62"/>
                      </a:cubicBezTo>
                      <a:moveTo>
                        <a:pt x="78" y="62"/>
                      </a:moveTo>
                      <a:cubicBezTo>
                        <a:pt x="78" y="62"/>
                        <a:pt x="78" y="62"/>
                        <a:pt x="78" y="62"/>
                      </a:cubicBezTo>
                      <a:cubicBezTo>
                        <a:pt x="83" y="65"/>
                        <a:pt x="83" y="65"/>
                        <a:pt x="83" y="65"/>
                      </a:cubicBezTo>
                      <a:cubicBezTo>
                        <a:pt x="83" y="65"/>
                        <a:pt x="83" y="65"/>
                        <a:pt x="83" y="65"/>
                      </a:cubicBezTo>
                      <a:cubicBezTo>
                        <a:pt x="81" y="64"/>
                        <a:pt x="80" y="63"/>
                        <a:pt x="78" y="62"/>
                      </a:cubicBezTo>
                      <a:moveTo>
                        <a:pt x="68" y="62"/>
                      </a:moveTo>
                      <a:cubicBezTo>
                        <a:pt x="67" y="63"/>
                        <a:pt x="66" y="65"/>
                        <a:pt x="65" y="67"/>
                      </a:cubicBezTo>
                      <a:cubicBezTo>
                        <a:pt x="65" y="67"/>
                        <a:pt x="66" y="67"/>
                        <a:pt x="66" y="68"/>
                      </a:cubicBezTo>
                      <a:cubicBezTo>
                        <a:pt x="67" y="66"/>
                        <a:pt x="68" y="64"/>
                        <a:pt x="69" y="63"/>
                      </a:cubicBezTo>
                      <a:cubicBezTo>
                        <a:pt x="69" y="62"/>
                        <a:pt x="68" y="62"/>
                        <a:pt x="68" y="62"/>
                      </a:cubicBezTo>
                      <a:moveTo>
                        <a:pt x="77" y="61"/>
                      </a:moveTo>
                      <a:cubicBezTo>
                        <a:pt x="76" y="62"/>
                        <a:pt x="76" y="62"/>
                        <a:pt x="76" y="62"/>
                      </a:cubicBezTo>
                      <a:cubicBezTo>
                        <a:pt x="76" y="62"/>
                        <a:pt x="77" y="62"/>
                        <a:pt x="77" y="62"/>
                      </a:cubicBezTo>
                      <a:cubicBezTo>
                        <a:pt x="77" y="62"/>
                        <a:pt x="77" y="62"/>
                        <a:pt x="77" y="62"/>
                      </a:cubicBezTo>
                      <a:cubicBezTo>
                        <a:pt x="77" y="62"/>
                        <a:pt x="77" y="62"/>
                        <a:pt x="77" y="61"/>
                      </a:cubicBezTo>
                      <a:moveTo>
                        <a:pt x="106" y="61"/>
                      </a:moveTo>
                      <a:cubicBezTo>
                        <a:pt x="104" y="64"/>
                        <a:pt x="103" y="66"/>
                        <a:pt x="103" y="66"/>
                      </a:cubicBezTo>
                      <a:cubicBezTo>
                        <a:pt x="103" y="66"/>
                        <a:pt x="103" y="66"/>
                        <a:pt x="104" y="64"/>
                      </a:cubicBezTo>
                      <a:cubicBezTo>
                        <a:pt x="103" y="64"/>
                        <a:pt x="103" y="64"/>
                        <a:pt x="103" y="64"/>
                      </a:cubicBezTo>
                      <a:cubicBezTo>
                        <a:pt x="103" y="64"/>
                        <a:pt x="103" y="64"/>
                        <a:pt x="103" y="64"/>
                      </a:cubicBezTo>
                      <a:cubicBezTo>
                        <a:pt x="103" y="64"/>
                        <a:pt x="103" y="64"/>
                        <a:pt x="103" y="64"/>
                      </a:cubicBezTo>
                      <a:cubicBezTo>
                        <a:pt x="102" y="63"/>
                        <a:pt x="102" y="63"/>
                        <a:pt x="102" y="63"/>
                      </a:cubicBezTo>
                      <a:cubicBezTo>
                        <a:pt x="101" y="63"/>
                        <a:pt x="101" y="64"/>
                        <a:pt x="101" y="64"/>
                      </a:cubicBezTo>
                      <a:cubicBezTo>
                        <a:pt x="100" y="66"/>
                        <a:pt x="99" y="68"/>
                        <a:pt x="98" y="69"/>
                      </a:cubicBezTo>
                      <a:cubicBezTo>
                        <a:pt x="99" y="70"/>
                        <a:pt x="100" y="70"/>
                        <a:pt x="101" y="71"/>
                      </a:cubicBezTo>
                      <a:cubicBezTo>
                        <a:pt x="101" y="69"/>
                        <a:pt x="101" y="69"/>
                        <a:pt x="101" y="69"/>
                      </a:cubicBezTo>
                      <a:cubicBezTo>
                        <a:pt x="107" y="72"/>
                        <a:pt x="109" y="73"/>
                        <a:pt x="108" y="73"/>
                      </a:cubicBezTo>
                      <a:cubicBezTo>
                        <a:pt x="108" y="73"/>
                        <a:pt x="108" y="73"/>
                        <a:pt x="108" y="73"/>
                      </a:cubicBezTo>
                      <a:cubicBezTo>
                        <a:pt x="108" y="72"/>
                        <a:pt x="107" y="72"/>
                        <a:pt x="107" y="72"/>
                      </a:cubicBezTo>
                      <a:cubicBezTo>
                        <a:pt x="107" y="72"/>
                        <a:pt x="107" y="72"/>
                        <a:pt x="108" y="73"/>
                      </a:cubicBezTo>
                      <a:cubicBezTo>
                        <a:pt x="108" y="73"/>
                        <a:pt x="108" y="73"/>
                        <a:pt x="108" y="73"/>
                      </a:cubicBezTo>
                      <a:cubicBezTo>
                        <a:pt x="108" y="73"/>
                        <a:pt x="108" y="73"/>
                        <a:pt x="108" y="73"/>
                      </a:cubicBezTo>
                      <a:cubicBezTo>
                        <a:pt x="105" y="78"/>
                        <a:pt x="105" y="78"/>
                        <a:pt x="105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8"/>
                        <a:pt x="106" y="78"/>
                      </a:cubicBezTo>
                      <a:cubicBezTo>
                        <a:pt x="106" y="78"/>
                        <a:pt x="106" y="79"/>
                        <a:pt x="106" y="79"/>
                      </a:cubicBezTo>
                      <a:cubicBezTo>
                        <a:pt x="108" y="75"/>
                        <a:pt x="108" y="75"/>
                        <a:pt x="108" y="75"/>
                      </a:cubicBezTo>
                      <a:cubicBezTo>
                        <a:pt x="108" y="74"/>
                        <a:pt x="108" y="74"/>
                        <a:pt x="108" y="74"/>
                      </a:cubicBezTo>
                      <a:cubicBezTo>
                        <a:pt x="109" y="74"/>
                        <a:pt x="109" y="74"/>
                        <a:pt x="109" y="74"/>
                      </a:cubicBezTo>
                      <a:cubicBezTo>
                        <a:pt x="109" y="73"/>
                        <a:pt x="109" y="73"/>
                        <a:pt x="109" y="73"/>
                      </a:cubicBezTo>
                      <a:cubicBezTo>
                        <a:pt x="110" y="74"/>
                        <a:pt x="111" y="74"/>
                        <a:pt x="111" y="74"/>
                      </a:cubicBezTo>
                      <a:cubicBezTo>
                        <a:pt x="111" y="74"/>
                        <a:pt x="108" y="73"/>
                        <a:pt x="106" y="71"/>
                      </a:cubicBezTo>
                      <a:cubicBezTo>
                        <a:pt x="104" y="70"/>
                        <a:pt x="103" y="70"/>
                        <a:pt x="102" y="69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moveTo>
                        <a:pt x="68" y="61"/>
                      </a:moveTo>
                      <a:cubicBezTo>
                        <a:pt x="68" y="61"/>
                        <a:pt x="68" y="61"/>
                        <a:pt x="68" y="61"/>
                      </a:cubicBezTo>
                      <a:cubicBezTo>
                        <a:pt x="68" y="62"/>
                        <a:pt x="69" y="62"/>
                        <a:pt x="70" y="62"/>
                      </a:cubicBezTo>
                      <a:cubicBezTo>
                        <a:pt x="70" y="62"/>
                        <a:pt x="70" y="62"/>
                        <a:pt x="70" y="62"/>
                      </a:cubicBezTo>
                      <a:cubicBezTo>
                        <a:pt x="68" y="61"/>
                        <a:pt x="68" y="61"/>
                        <a:pt x="68" y="61"/>
                      </a:cubicBezTo>
                      <a:moveTo>
                        <a:pt x="65" y="60"/>
                      </a:moveTo>
                      <a:cubicBezTo>
                        <a:pt x="64" y="62"/>
                        <a:pt x="63" y="63"/>
                        <a:pt x="62" y="65"/>
                      </a:cubicBezTo>
                      <a:cubicBezTo>
                        <a:pt x="63" y="66"/>
                        <a:pt x="63" y="66"/>
                        <a:pt x="64" y="66"/>
                      </a:cubicBezTo>
                      <a:cubicBezTo>
                        <a:pt x="67" y="61"/>
                        <a:pt x="67" y="61"/>
                        <a:pt x="67" y="61"/>
                      </a:cubicBezTo>
                      <a:cubicBezTo>
                        <a:pt x="66" y="61"/>
                        <a:pt x="66" y="60"/>
                        <a:pt x="65" y="60"/>
                      </a:cubicBezTo>
                      <a:moveTo>
                        <a:pt x="79" y="59"/>
                      </a:move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81" y="60"/>
                        <a:pt x="82" y="61"/>
                        <a:pt x="84" y="62"/>
                      </a:cubicBezTo>
                      <a:cubicBezTo>
                        <a:pt x="84" y="62"/>
                        <a:pt x="84" y="62"/>
                        <a:pt x="84" y="62"/>
                      </a:cubicBezTo>
                      <a:cubicBezTo>
                        <a:pt x="84" y="62"/>
                        <a:pt x="84" y="62"/>
                        <a:pt x="84" y="62"/>
                      </a:cubicBezTo>
                      <a:cubicBezTo>
                        <a:pt x="82" y="61"/>
                        <a:pt x="81" y="60"/>
                        <a:pt x="79" y="59"/>
                      </a:cubicBezTo>
                      <a:moveTo>
                        <a:pt x="65" y="59"/>
                      </a:moveTo>
                      <a:cubicBezTo>
                        <a:pt x="65" y="59"/>
                        <a:pt x="65" y="59"/>
                        <a:pt x="65" y="59"/>
                      </a:cubicBezTo>
                      <a:cubicBezTo>
                        <a:pt x="66" y="60"/>
                        <a:pt x="67" y="60"/>
                        <a:pt x="67" y="61"/>
                      </a:cubicBezTo>
                      <a:cubicBezTo>
                        <a:pt x="68" y="60"/>
                        <a:pt x="68" y="60"/>
                        <a:pt x="68" y="60"/>
                      </a:cubicBezTo>
                      <a:cubicBezTo>
                        <a:pt x="65" y="59"/>
                        <a:pt x="65" y="59"/>
                        <a:pt x="65" y="59"/>
                      </a:cubicBezTo>
                      <a:moveTo>
                        <a:pt x="72" y="59"/>
                      </a:moveTo>
                      <a:cubicBezTo>
                        <a:pt x="72" y="59"/>
                        <a:pt x="72" y="59"/>
                        <a:pt x="72" y="59"/>
                      </a:cubicBezTo>
                      <a:cubicBezTo>
                        <a:pt x="72" y="60"/>
                        <a:pt x="72" y="60"/>
                        <a:pt x="72" y="60"/>
                      </a:cubicBezTo>
                      <a:cubicBezTo>
                        <a:pt x="73" y="60"/>
                        <a:pt x="73" y="59"/>
                        <a:pt x="73" y="59"/>
                      </a:cubicBezTo>
                      <a:cubicBezTo>
                        <a:pt x="73" y="59"/>
                        <a:pt x="72" y="59"/>
                        <a:pt x="72" y="59"/>
                      </a:cubicBezTo>
                      <a:moveTo>
                        <a:pt x="78" y="58"/>
                      </a:moveTo>
                      <a:cubicBezTo>
                        <a:pt x="78" y="59"/>
                        <a:pt x="78" y="59"/>
                        <a:pt x="78" y="59"/>
                      </a:cubicBezTo>
                      <a:cubicBezTo>
                        <a:pt x="78" y="59"/>
                        <a:pt x="78" y="59"/>
                        <a:pt x="79" y="59"/>
                      </a:cubicBezTo>
                      <a:cubicBezTo>
                        <a:pt x="79" y="59"/>
                        <a:pt x="79" y="59"/>
                        <a:pt x="79" y="59"/>
                      </a:cubicBezTo>
                      <a:cubicBezTo>
                        <a:pt x="79" y="59"/>
                        <a:pt x="78" y="58"/>
                        <a:pt x="78" y="58"/>
                      </a:cubicBezTo>
                      <a:moveTo>
                        <a:pt x="92" y="57"/>
                      </a:moveTo>
                      <a:cubicBezTo>
                        <a:pt x="91" y="59"/>
                        <a:pt x="90" y="61"/>
                        <a:pt x="89" y="63"/>
                      </a:cubicBezTo>
                      <a:cubicBezTo>
                        <a:pt x="89" y="64"/>
                        <a:pt x="89" y="64"/>
                        <a:pt x="89" y="64"/>
                      </a:cubicBezTo>
                      <a:cubicBezTo>
                        <a:pt x="90" y="65"/>
                        <a:pt x="91" y="65"/>
                        <a:pt x="92" y="66"/>
                      </a:cubicBezTo>
                      <a:cubicBezTo>
                        <a:pt x="93" y="64"/>
                        <a:pt x="94" y="62"/>
                        <a:pt x="96" y="59"/>
                      </a:cubicBezTo>
                      <a:cubicBezTo>
                        <a:pt x="92" y="57"/>
                        <a:pt x="92" y="57"/>
                        <a:pt x="92" y="57"/>
                      </a:cubicBezTo>
                      <a:moveTo>
                        <a:pt x="70" y="57"/>
                      </a:moveTo>
                      <a:cubicBezTo>
                        <a:pt x="70" y="58"/>
                        <a:pt x="70" y="58"/>
                        <a:pt x="70" y="58"/>
                      </a:cubicBezTo>
                      <a:cubicBezTo>
                        <a:pt x="70" y="59"/>
                        <a:pt x="71" y="59"/>
                        <a:pt x="71" y="59"/>
                      </a:cubicBezTo>
                      <a:cubicBezTo>
                        <a:pt x="72" y="59"/>
                        <a:pt x="72" y="59"/>
                        <a:pt x="72" y="59"/>
                      </a:cubicBezTo>
                      <a:cubicBezTo>
                        <a:pt x="71" y="58"/>
                        <a:pt x="71" y="58"/>
                        <a:pt x="70" y="57"/>
                      </a:cubicBezTo>
                      <a:moveTo>
                        <a:pt x="105" y="57"/>
                      </a:moveTo>
                      <a:cubicBezTo>
                        <a:pt x="104" y="58"/>
                        <a:pt x="104" y="59"/>
                        <a:pt x="103" y="60"/>
                      </a:cubicBezTo>
                      <a:cubicBezTo>
                        <a:pt x="104" y="60"/>
                        <a:pt x="105" y="61"/>
                        <a:pt x="105" y="61"/>
                      </a:cubicBezTo>
                      <a:cubicBezTo>
                        <a:pt x="105" y="61"/>
                        <a:pt x="104" y="60"/>
                        <a:pt x="103" y="60"/>
                      </a:cubicBezTo>
                      <a:cubicBezTo>
                        <a:pt x="103" y="60"/>
                        <a:pt x="103" y="61"/>
                        <a:pt x="103" y="61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6" y="60"/>
                        <a:pt x="107" y="60"/>
                      </a:cubicBezTo>
                      <a:cubicBezTo>
                        <a:pt x="107" y="58"/>
                        <a:pt x="107" y="58"/>
                        <a:pt x="107" y="58"/>
                      </a:cubicBezTo>
                      <a:cubicBezTo>
                        <a:pt x="107" y="58"/>
                        <a:pt x="107" y="58"/>
                        <a:pt x="107" y="58"/>
                      </a:cubicBezTo>
                      <a:cubicBezTo>
                        <a:pt x="107" y="58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5" y="58"/>
                        <a:pt x="105" y="58"/>
                        <a:pt x="105" y="58"/>
                      </a:cubicBezTo>
                      <a:cubicBezTo>
                        <a:pt x="105" y="57"/>
                        <a:pt x="105" y="57"/>
                        <a:pt x="105" y="57"/>
                      </a:cubicBezTo>
                      <a:moveTo>
                        <a:pt x="91" y="57"/>
                      </a:moveTo>
                      <a:cubicBezTo>
                        <a:pt x="90" y="59"/>
                        <a:pt x="89" y="61"/>
                        <a:pt x="88" y="63"/>
                      </a:cubicBezTo>
                      <a:cubicBezTo>
                        <a:pt x="88" y="64"/>
                        <a:pt x="88" y="64"/>
                        <a:pt x="88" y="64"/>
                      </a:cubicBezTo>
                      <a:cubicBezTo>
                        <a:pt x="89" y="61"/>
                        <a:pt x="90" y="59"/>
                        <a:pt x="92" y="57"/>
                      </a:cubicBezTo>
                      <a:cubicBezTo>
                        <a:pt x="91" y="57"/>
                        <a:pt x="91" y="57"/>
                        <a:pt x="91" y="57"/>
                      </a:cubicBezTo>
                      <a:moveTo>
                        <a:pt x="74" y="56"/>
                      </a:moveTo>
                      <a:cubicBezTo>
                        <a:pt x="74" y="56"/>
                        <a:pt x="74" y="56"/>
                        <a:pt x="74" y="56"/>
                      </a:cubicBez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5" y="56"/>
                        <a:pt x="75" y="56"/>
                        <a:pt x="75" y="56"/>
                      </a:cubicBezTo>
                      <a:cubicBezTo>
                        <a:pt x="74" y="56"/>
                        <a:pt x="74" y="56"/>
                        <a:pt x="74" y="56"/>
                      </a:cubicBezTo>
                      <a:moveTo>
                        <a:pt x="67" y="56"/>
                      </a:moveTo>
                      <a:cubicBezTo>
                        <a:pt x="67" y="56"/>
                        <a:pt x="67" y="56"/>
                        <a:pt x="67" y="56"/>
                      </a:cubicBezTo>
                      <a:cubicBezTo>
                        <a:pt x="67" y="57"/>
                        <a:pt x="68" y="57"/>
                        <a:pt x="69" y="58"/>
                      </a:cubicBezTo>
                      <a:cubicBezTo>
                        <a:pt x="70" y="57"/>
                        <a:pt x="70" y="57"/>
                        <a:pt x="70" y="57"/>
                      </a:cubicBezTo>
                      <a:cubicBezTo>
                        <a:pt x="69" y="57"/>
                        <a:pt x="68" y="56"/>
                        <a:pt x="67" y="56"/>
                      </a:cubicBezTo>
                      <a:moveTo>
                        <a:pt x="89" y="55"/>
                      </a:moveTo>
                      <a:cubicBezTo>
                        <a:pt x="87" y="59"/>
                        <a:pt x="87" y="59"/>
                        <a:pt x="87" y="59"/>
                      </a:cubicBezTo>
                      <a:cubicBezTo>
                        <a:pt x="86" y="60"/>
                        <a:pt x="86" y="61"/>
                        <a:pt x="85" y="62"/>
                      </a:cubicBezTo>
                      <a:cubicBezTo>
                        <a:pt x="85" y="62"/>
                        <a:pt x="85" y="62"/>
                        <a:pt x="86" y="62"/>
                      </a:cubicBezTo>
                      <a:cubicBezTo>
                        <a:pt x="87" y="60"/>
                        <a:pt x="88" y="58"/>
                        <a:pt x="90" y="56"/>
                      </a:cubicBezTo>
                      <a:cubicBezTo>
                        <a:pt x="89" y="55"/>
                        <a:pt x="89" y="55"/>
                        <a:pt x="89" y="55"/>
                      </a:cubicBezTo>
                      <a:moveTo>
                        <a:pt x="94" y="54"/>
                      </a:moveTo>
                      <a:cubicBezTo>
                        <a:pt x="94" y="55"/>
                        <a:pt x="94" y="55"/>
                        <a:pt x="94" y="55"/>
                      </a:cubicBezTo>
                      <a:cubicBezTo>
                        <a:pt x="97" y="57"/>
                        <a:pt x="97" y="57"/>
                        <a:pt x="97" y="57"/>
                      </a:cubicBezTo>
                      <a:cubicBezTo>
                        <a:pt x="97" y="57"/>
                        <a:pt x="97" y="57"/>
                        <a:pt x="97" y="56"/>
                      </a:cubicBezTo>
                      <a:cubicBezTo>
                        <a:pt x="96" y="56"/>
                        <a:pt x="95" y="55"/>
                        <a:pt x="94" y="54"/>
                      </a:cubicBezTo>
                      <a:moveTo>
                        <a:pt x="93" y="54"/>
                      </a:moveTo>
                      <a:cubicBezTo>
                        <a:pt x="93" y="54"/>
                        <a:pt x="93" y="54"/>
                        <a:pt x="93" y="55"/>
                      </a:cubicBezTo>
                      <a:cubicBezTo>
                        <a:pt x="93" y="55"/>
                        <a:pt x="93" y="55"/>
                        <a:pt x="93" y="55"/>
                      </a:cubicBezTo>
                      <a:cubicBezTo>
                        <a:pt x="93" y="55"/>
                        <a:pt x="93" y="54"/>
                        <a:pt x="93" y="54"/>
                      </a:cubicBezTo>
                      <a:cubicBezTo>
                        <a:pt x="93" y="54"/>
                        <a:pt x="93" y="54"/>
                        <a:pt x="93" y="54"/>
                      </a:cubicBezTo>
                      <a:moveTo>
                        <a:pt x="91" y="52"/>
                      </a:moveTo>
                      <a:cubicBezTo>
                        <a:pt x="90" y="53"/>
                        <a:pt x="90" y="53"/>
                        <a:pt x="90" y="53"/>
                      </a:cubicBezTo>
                      <a:cubicBezTo>
                        <a:pt x="91" y="54"/>
                        <a:pt x="91" y="54"/>
                        <a:pt x="91" y="54"/>
                      </a:cubicBezTo>
                      <a:cubicBezTo>
                        <a:pt x="91" y="53"/>
                        <a:pt x="91" y="53"/>
                        <a:pt x="91" y="53"/>
                      </a:cubicBezTo>
                      <a:cubicBezTo>
                        <a:pt x="91" y="53"/>
                        <a:pt x="91" y="53"/>
                        <a:pt x="91" y="52"/>
                      </a:cubicBezTo>
                      <a:moveTo>
                        <a:pt x="96" y="52"/>
                      </a:moveTo>
                      <a:cubicBezTo>
                        <a:pt x="95" y="53"/>
                        <a:pt x="95" y="53"/>
                        <a:pt x="94" y="54"/>
                      </a:cubicBezTo>
                      <a:cubicBezTo>
                        <a:pt x="95" y="55"/>
                        <a:pt x="96" y="56"/>
                        <a:pt x="97" y="56"/>
                      </a:cubicBezTo>
                      <a:cubicBezTo>
                        <a:pt x="98" y="56"/>
                        <a:pt x="98" y="56"/>
                        <a:pt x="98" y="56"/>
                      </a:cubicBezTo>
                      <a:cubicBezTo>
                        <a:pt x="98" y="55"/>
                        <a:pt x="99" y="55"/>
                        <a:pt x="99" y="54"/>
                      </a:cubicBezTo>
                      <a:cubicBezTo>
                        <a:pt x="96" y="52"/>
                        <a:pt x="96" y="52"/>
                        <a:pt x="96" y="52"/>
                      </a:cubicBezTo>
                      <a:moveTo>
                        <a:pt x="107" y="52"/>
                      </a:moveTo>
                      <a:cubicBezTo>
                        <a:pt x="107" y="52"/>
                        <a:pt x="107" y="52"/>
                        <a:pt x="107" y="53"/>
                      </a:cubicBezTo>
                      <a:cubicBezTo>
                        <a:pt x="107" y="53"/>
                        <a:pt x="107" y="53"/>
                        <a:pt x="107" y="53"/>
                      </a:cubicBezTo>
                      <a:cubicBezTo>
                        <a:pt x="107" y="53"/>
                        <a:pt x="108" y="52"/>
                        <a:pt x="108" y="52"/>
                      </a:cubicBezTo>
                      <a:cubicBezTo>
                        <a:pt x="108" y="52"/>
                        <a:pt x="108" y="52"/>
                        <a:pt x="107" y="52"/>
                      </a:cubicBezTo>
                      <a:moveTo>
                        <a:pt x="83" y="52"/>
                      </a:moveTo>
                      <a:cubicBezTo>
                        <a:pt x="82" y="54"/>
                        <a:pt x="81" y="57"/>
                        <a:pt x="79" y="59"/>
                      </a:cubicBezTo>
                      <a:cubicBezTo>
                        <a:pt x="81" y="60"/>
                        <a:pt x="83" y="61"/>
                        <a:pt x="84" y="62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5" y="53"/>
                        <a:pt x="85" y="53"/>
                        <a:pt x="85" y="53"/>
                      </a:cubicBezTo>
                      <a:cubicBezTo>
                        <a:pt x="84" y="55"/>
                        <a:pt x="84" y="55"/>
                        <a:pt x="84" y="55"/>
                      </a:cubicBezTo>
                      <a:cubicBezTo>
                        <a:pt x="84" y="55"/>
                        <a:pt x="85" y="54"/>
                        <a:pt x="85" y="53"/>
                      </a:cubicBezTo>
                      <a:cubicBezTo>
                        <a:pt x="83" y="52"/>
                        <a:pt x="83" y="52"/>
                        <a:pt x="83" y="52"/>
                      </a:cubicBezTo>
                      <a:moveTo>
                        <a:pt x="95" y="51"/>
                      </a:moveTo>
                      <a:cubicBezTo>
                        <a:pt x="94" y="52"/>
                        <a:pt x="94" y="53"/>
                        <a:pt x="93" y="54"/>
                      </a:cubicBezTo>
                      <a:cubicBezTo>
                        <a:pt x="93" y="54"/>
                        <a:pt x="93" y="54"/>
                        <a:pt x="93" y="54"/>
                      </a:cubicBezTo>
                      <a:cubicBezTo>
                        <a:pt x="94" y="53"/>
                        <a:pt x="94" y="52"/>
                        <a:pt x="95" y="51"/>
                      </a:cubicBezTo>
                      <a:cubicBezTo>
                        <a:pt x="95" y="51"/>
                        <a:pt x="95" y="51"/>
                        <a:pt x="95" y="51"/>
                      </a:cubicBezTo>
                      <a:moveTo>
                        <a:pt x="82" y="51"/>
                      </a:moveTo>
                      <a:cubicBezTo>
                        <a:pt x="81" y="53"/>
                        <a:pt x="80" y="56"/>
                        <a:pt x="78" y="58"/>
                      </a:cubicBezTo>
                      <a:cubicBezTo>
                        <a:pt x="78" y="58"/>
                        <a:pt x="79" y="59"/>
                        <a:pt x="79" y="59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2" y="51"/>
                        <a:pt x="82" y="51"/>
                        <a:pt x="82" y="51"/>
                      </a:cubicBezTo>
                      <a:moveTo>
                        <a:pt x="87" y="50"/>
                      </a:moveTo>
                      <a:cubicBezTo>
                        <a:pt x="86" y="51"/>
                        <a:pt x="86" y="51"/>
                        <a:pt x="86" y="51"/>
                      </a:cubicBezTo>
                      <a:cubicBezTo>
                        <a:pt x="90" y="53"/>
                        <a:pt x="90" y="53"/>
                        <a:pt x="90" y="53"/>
                      </a:cubicBezTo>
                      <a:cubicBezTo>
                        <a:pt x="90" y="52"/>
                        <a:pt x="90" y="52"/>
                        <a:pt x="90" y="52"/>
                      </a:cubicBezTo>
                      <a:cubicBezTo>
                        <a:pt x="89" y="51"/>
                        <a:pt x="88" y="51"/>
                        <a:pt x="87" y="50"/>
                      </a:cubicBezTo>
                      <a:moveTo>
                        <a:pt x="92" y="50"/>
                      </a:moveTo>
                      <a:cubicBezTo>
                        <a:pt x="91" y="52"/>
                        <a:pt x="91" y="52"/>
                        <a:pt x="91" y="52"/>
                      </a:cubicBezTo>
                      <a:cubicBezTo>
                        <a:pt x="91" y="52"/>
                        <a:pt x="91" y="52"/>
                        <a:pt x="91" y="53"/>
                      </a:cubicBezTo>
                      <a:cubicBezTo>
                        <a:pt x="92" y="52"/>
                        <a:pt x="92" y="51"/>
                        <a:pt x="93" y="50"/>
                      </a:cubicBezTo>
                      <a:cubicBezTo>
                        <a:pt x="92" y="50"/>
                        <a:pt x="92" y="50"/>
                        <a:pt x="92" y="50"/>
                      </a:cubicBezTo>
                      <a:moveTo>
                        <a:pt x="103" y="49"/>
                      </a:moveTo>
                      <a:cubicBezTo>
                        <a:pt x="104" y="49"/>
                        <a:pt x="104" y="50"/>
                        <a:pt x="104" y="50"/>
                      </a:cubicBezTo>
                      <a:cubicBezTo>
                        <a:pt x="104" y="50"/>
                        <a:pt x="104" y="50"/>
                        <a:pt x="105" y="50"/>
                      </a:cubicBezTo>
                      <a:cubicBezTo>
                        <a:pt x="104" y="50"/>
                        <a:pt x="104" y="49"/>
                        <a:pt x="103" y="49"/>
                      </a:cubicBezTo>
                      <a:moveTo>
                        <a:pt x="85" y="49"/>
                      </a:moveTo>
                      <a:cubicBezTo>
                        <a:pt x="85" y="49"/>
                        <a:pt x="84" y="49"/>
                        <a:pt x="84" y="50"/>
                      </a:cubicBezTo>
                      <a:cubicBezTo>
                        <a:pt x="86" y="51"/>
                        <a:pt x="86" y="51"/>
                        <a:pt x="86" y="51"/>
                      </a:cubicBezTo>
                      <a:cubicBezTo>
                        <a:pt x="86" y="51"/>
                        <a:pt x="87" y="50"/>
                        <a:pt x="87" y="50"/>
                      </a:cubicBezTo>
                      <a:cubicBezTo>
                        <a:pt x="86" y="50"/>
                        <a:pt x="85" y="49"/>
                        <a:pt x="85" y="49"/>
                      </a:cubicBezTo>
                      <a:moveTo>
                        <a:pt x="78" y="49"/>
                      </a:moveTo>
                      <a:cubicBezTo>
                        <a:pt x="77" y="51"/>
                        <a:pt x="75" y="53"/>
                        <a:pt x="74" y="56"/>
                      </a:cubicBezTo>
                      <a:cubicBezTo>
                        <a:pt x="74" y="56"/>
                        <a:pt x="74" y="56"/>
                        <a:pt x="74" y="56"/>
                      </a:cubicBezTo>
                      <a:cubicBezTo>
                        <a:pt x="74" y="56"/>
                        <a:pt x="75" y="56"/>
                        <a:pt x="75" y="56"/>
                      </a:cubicBezTo>
                      <a:cubicBezTo>
                        <a:pt x="79" y="49"/>
                        <a:pt x="79" y="49"/>
                        <a:pt x="79" y="49"/>
                      </a:cubicBezTo>
                      <a:cubicBezTo>
                        <a:pt x="78" y="49"/>
                        <a:pt x="78" y="49"/>
                        <a:pt x="78" y="49"/>
                      </a:cubicBezTo>
                      <a:moveTo>
                        <a:pt x="109" y="49"/>
                      </a:moveTo>
                      <a:cubicBezTo>
                        <a:pt x="109" y="49"/>
                        <a:pt x="109" y="49"/>
                        <a:pt x="109" y="49"/>
                      </a:cubicBezTo>
                      <a:cubicBezTo>
                        <a:pt x="109" y="49"/>
                        <a:pt x="109" y="49"/>
                        <a:pt x="109" y="49"/>
                      </a:cubicBezTo>
                      <a:cubicBezTo>
                        <a:pt x="109" y="49"/>
                        <a:pt x="109" y="49"/>
                        <a:pt x="109" y="49"/>
                      </a:cubicBezTo>
                      <a:cubicBezTo>
                        <a:pt x="109" y="49"/>
                        <a:pt x="109" y="49"/>
                        <a:pt x="109" y="49"/>
                      </a:cubicBezTo>
                      <a:moveTo>
                        <a:pt x="84" y="48"/>
                      </a:moveTo>
                      <a:cubicBezTo>
                        <a:pt x="83" y="48"/>
                        <a:pt x="83" y="49"/>
                        <a:pt x="83" y="49"/>
                      </a:cubicBezTo>
                      <a:cubicBezTo>
                        <a:pt x="83" y="49"/>
                        <a:pt x="84" y="49"/>
                        <a:pt x="84" y="49"/>
                      </a:cubicBezTo>
                      <a:cubicBezTo>
                        <a:pt x="84" y="49"/>
                        <a:pt x="84" y="49"/>
                        <a:pt x="84" y="49"/>
                      </a:cubicBezTo>
                      <a:cubicBezTo>
                        <a:pt x="84" y="49"/>
                        <a:pt x="84" y="49"/>
                        <a:pt x="84" y="49"/>
                      </a:cubicBezTo>
                      <a:cubicBezTo>
                        <a:pt x="84" y="48"/>
                        <a:pt x="84" y="48"/>
                        <a:pt x="84" y="48"/>
                      </a:cubicBezTo>
                      <a:moveTo>
                        <a:pt x="88" y="48"/>
                      </a:moveTo>
                      <a:cubicBezTo>
                        <a:pt x="87" y="49"/>
                        <a:pt x="87" y="49"/>
                        <a:pt x="87" y="49"/>
                      </a:cubicBezTo>
                      <a:cubicBezTo>
                        <a:pt x="87" y="50"/>
                        <a:pt x="87" y="50"/>
                        <a:pt x="87" y="50"/>
                      </a:cubicBezTo>
                      <a:cubicBezTo>
                        <a:pt x="88" y="51"/>
                        <a:pt x="89" y="51"/>
                        <a:pt x="90" y="52"/>
                      </a:cubicBezTo>
                      <a:cubicBezTo>
                        <a:pt x="92" y="50"/>
                        <a:pt x="92" y="50"/>
                        <a:pt x="92" y="50"/>
                      </a:cubicBezTo>
                      <a:cubicBezTo>
                        <a:pt x="91" y="49"/>
                        <a:pt x="91" y="49"/>
                        <a:pt x="91" y="49"/>
                      </a:cubicBezTo>
                      <a:cubicBezTo>
                        <a:pt x="90" y="49"/>
                        <a:pt x="89" y="48"/>
                        <a:pt x="88" y="48"/>
                      </a:cubicBezTo>
                      <a:moveTo>
                        <a:pt x="76" y="47"/>
                      </a:moveTo>
                      <a:cubicBezTo>
                        <a:pt x="76" y="48"/>
                        <a:pt x="75" y="49"/>
                        <a:pt x="75" y="50"/>
                      </a:cubicBezTo>
                      <a:cubicBezTo>
                        <a:pt x="74" y="51"/>
                        <a:pt x="73" y="53"/>
                        <a:pt x="71" y="55"/>
                      </a:cubicBezTo>
                      <a:cubicBezTo>
                        <a:pt x="72" y="56"/>
                        <a:pt x="73" y="56"/>
                        <a:pt x="73" y="56"/>
                      </a:cubicBezTo>
                      <a:cubicBezTo>
                        <a:pt x="75" y="54"/>
                        <a:pt x="76" y="51"/>
                        <a:pt x="78" y="49"/>
                      </a:cubicBezTo>
                      <a:cubicBezTo>
                        <a:pt x="76" y="47"/>
                        <a:pt x="76" y="47"/>
                        <a:pt x="76" y="47"/>
                      </a:cubicBezTo>
                      <a:moveTo>
                        <a:pt x="104" y="47"/>
                      </a:moveTo>
                      <a:cubicBezTo>
                        <a:pt x="103" y="48"/>
                        <a:pt x="103" y="48"/>
                        <a:pt x="103" y="48"/>
                      </a:cubicBezTo>
                      <a:cubicBezTo>
                        <a:pt x="104" y="48"/>
                        <a:pt x="106" y="48"/>
                        <a:pt x="107" y="49"/>
                      </a:cubicBezTo>
                      <a:cubicBezTo>
                        <a:pt x="107" y="48"/>
                        <a:pt x="107" y="48"/>
                        <a:pt x="107" y="48"/>
                      </a:cubicBezTo>
                      <a:cubicBezTo>
                        <a:pt x="106" y="48"/>
                        <a:pt x="105" y="47"/>
                        <a:pt x="104" y="47"/>
                      </a:cubicBezTo>
                      <a:moveTo>
                        <a:pt x="99" y="47"/>
                      </a:moveTo>
                      <a:cubicBezTo>
                        <a:pt x="98" y="48"/>
                        <a:pt x="97" y="49"/>
                        <a:pt x="97" y="50"/>
                      </a:cubicBezTo>
                      <a:cubicBezTo>
                        <a:pt x="101" y="52"/>
                        <a:pt x="101" y="52"/>
                        <a:pt x="101" y="52"/>
                      </a:cubicBezTo>
                      <a:cubicBezTo>
                        <a:pt x="102" y="52"/>
                        <a:pt x="103" y="51"/>
                        <a:pt x="104" y="50"/>
                      </a:cubicBezTo>
                      <a:cubicBezTo>
                        <a:pt x="103" y="50"/>
                        <a:pt x="103" y="49"/>
                        <a:pt x="102" y="49"/>
                      </a:cubicBez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2" y="50"/>
                        <a:pt x="102" y="49"/>
                      </a:cubicBezTo>
                      <a:cubicBezTo>
                        <a:pt x="102" y="48"/>
                        <a:pt x="101" y="48"/>
                        <a:pt x="101" y="48"/>
                      </a:cubicBezTo>
                      <a:cubicBezTo>
                        <a:pt x="100" y="47"/>
                        <a:pt x="99" y="47"/>
                        <a:pt x="99" y="47"/>
                      </a:cubicBezTo>
                      <a:moveTo>
                        <a:pt x="86" y="46"/>
                      </a:moveTo>
                      <a:cubicBezTo>
                        <a:pt x="86" y="47"/>
                        <a:pt x="85" y="48"/>
                        <a:pt x="85" y="49"/>
                      </a:cubicBezTo>
                      <a:cubicBezTo>
                        <a:pt x="85" y="49"/>
                        <a:pt x="86" y="49"/>
                        <a:pt x="87" y="50"/>
                      </a:cubicBezTo>
                      <a:cubicBezTo>
                        <a:pt x="87" y="49"/>
                        <a:pt x="88" y="48"/>
                        <a:pt x="88" y="47"/>
                      </a:cubicBezTo>
                      <a:cubicBezTo>
                        <a:pt x="87" y="47"/>
                        <a:pt x="87" y="47"/>
                        <a:pt x="86" y="46"/>
                      </a:cubicBezTo>
                      <a:moveTo>
                        <a:pt x="80" y="46"/>
                      </a:moveTo>
                      <a:cubicBezTo>
                        <a:pt x="80" y="46"/>
                        <a:pt x="80" y="46"/>
                        <a:pt x="80" y="47"/>
                      </a:cubicBezTo>
                      <a:cubicBezTo>
                        <a:pt x="80" y="47"/>
                        <a:pt x="80" y="47"/>
                        <a:pt x="80" y="47"/>
                      </a:cubicBezTo>
                      <a:cubicBezTo>
                        <a:pt x="81" y="46"/>
                        <a:pt x="81" y="46"/>
                        <a:pt x="81" y="46"/>
                      </a:cubicBezTo>
                      <a:cubicBezTo>
                        <a:pt x="80" y="46"/>
                        <a:pt x="80" y="46"/>
                        <a:pt x="80" y="46"/>
                      </a:cubicBezTo>
                      <a:moveTo>
                        <a:pt x="98" y="46"/>
                      </a:moveTo>
                      <a:cubicBezTo>
                        <a:pt x="97" y="47"/>
                        <a:pt x="96" y="48"/>
                        <a:pt x="96" y="49"/>
                      </a:cubicBezTo>
                      <a:cubicBezTo>
                        <a:pt x="96" y="50"/>
                        <a:pt x="96" y="50"/>
                        <a:pt x="96" y="50"/>
                      </a:cubicBezTo>
                      <a:cubicBezTo>
                        <a:pt x="97" y="48"/>
                        <a:pt x="97" y="47"/>
                        <a:pt x="98" y="46"/>
                      </a:cubicBezTo>
                      <a:cubicBezTo>
                        <a:pt x="98" y="46"/>
                        <a:pt x="98" y="46"/>
                        <a:pt x="98" y="46"/>
                      </a:cubicBezTo>
                      <a:moveTo>
                        <a:pt x="85" y="46"/>
                      </a:moveTo>
                      <a:cubicBezTo>
                        <a:pt x="85" y="46"/>
                        <a:pt x="84" y="47"/>
                        <a:pt x="84" y="48"/>
                      </a:cubicBezTo>
                      <a:cubicBezTo>
                        <a:pt x="84" y="48"/>
                        <a:pt x="84" y="48"/>
                        <a:pt x="84" y="48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5" y="46"/>
                        <a:pt x="85" y="46"/>
                      </a:cubicBezTo>
                      <a:moveTo>
                        <a:pt x="99" y="46"/>
                      </a:moveTo>
                      <a:cubicBezTo>
                        <a:pt x="99" y="46"/>
                        <a:pt x="99" y="46"/>
                        <a:pt x="99" y="46"/>
                      </a:cubicBezTo>
                      <a:cubicBezTo>
                        <a:pt x="100" y="46"/>
                        <a:pt x="101" y="47"/>
                        <a:pt x="102" y="47"/>
                      </a:cubicBezTo>
                      <a:cubicBezTo>
                        <a:pt x="101" y="47"/>
                        <a:pt x="101" y="46"/>
                        <a:pt x="100" y="46"/>
                      </a:cubicBezTo>
                      <a:cubicBezTo>
                        <a:pt x="100" y="46"/>
                        <a:pt x="100" y="46"/>
                        <a:pt x="100" y="46"/>
                      </a:cubicBezTo>
                      <a:cubicBezTo>
                        <a:pt x="99" y="46"/>
                        <a:pt x="99" y="46"/>
                        <a:pt x="99" y="46"/>
                      </a:cubicBezTo>
                      <a:moveTo>
                        <a:pt x="73" y="45"/>
                      </a:moveTo>
                      <a:cubicBezTo>
                        <a:pt x="71" y="48"/>
                        <a:pt x="70" y="51"/>
                        <a:pt x="68" y="53"/>
                      </a:cubicBezTo>
                      <a:cubicBezTo>
                        <a:pt x="69" y="54"/>
                        <a:pt x="70" y="54"/>
                        <a:pt x="71" y="55"/>
                      </a:cubicBezTo>
                      <a:cubicBezTo>
                        <a:pt x="75" y="47"/>
                        <a:pt x="75" y="47"/>
                        <a:pt x="75" y="47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moveTo>
                        <a:pt x="100" y="45"/>
                      </a:moveTo>
                      <a:cubicBezTo>
                        <a:pt x="99" y="45"/>
                        <a:pt x="99" y="45"/>
                        <a:pt x="99" y="45"/>
                      </a:cubicBezTo>
                      <a:cubicBezTo>
                        <a:pt x="99" y="46"/>
                        <a:pt x="99" y="46"/>
                        <a:pt x="100" y="46"/>
                      </a:cubicBezTo>
                      <a:cubicBezTo>
                        <a:pt x="101" y="46"/>
                        <a:pt x="102" y="47"/>
                        <a:pt x="103" y="47"/>
                      </a:cubicBezTo>
                      <a:cubicBezTo>
                        <a:pt x="103" y="47"/>
                        <a:pt x="103" y="47"/>
                        <a:pt x="103" y="47"/>
                      </a:cubicBezTo>
                      <a:cubicBezTo>
                        <a:pt x="103" y="47"/>
                        <a:pt x="103" y="47"/>
                        <a:pt x="104" y="47"/>
                      </a:cubicBezTo>
                      <a:cubicBezTo>
                        <a:pt x="102" y="46"/>
                        <a:pt x="101" y="46"/>
                        <a:pt x="100" y="45"/>
                      </a:cubicBezTo>
                      <a:moveTo>
                        <a:pt x="98" y="45"/>
                      </a:move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moveTo>
                        <a:pt x="78" y="45"/>
                      </a:moveTo>
                      <a:cubicBezTo>
                        <a:pt x="78" y="45"/>
                        <a:pt x="78" y="45"/>
                        <a:pt x="77" y="45"/>
                      </a:cubicBezTo>
                      <a:cubicBezTo>
                        <a:pt x="78" y="46"/>
                        <a:pt x="79" y="46"/>
                        <a:pt x="79" y="46"/>
                      </a:cubicBezTo>
                      <a:cubicBezTo>
                        <a:pt x="79" y="46"/>
                        <a:pt x="80" y="46"/>
                        <a:pt x="80" y="46"/>
                      </a:cubicBezTo>
                      <a:cubicBezTo>
                        <a:pt x="79" y="46"/>
                        <a:pt x="78" y="45"/>
                        <a:pt x="78" y="45"/>
                      </a:cubicBezTo>
                      <a:moveTo>
                        <a:pt x="95" y="45"/>
                      </a:moveTo>
                      <a:cubicBezTo>
                        <a:pt x="93" y="48"/>
                        <a:pt x="93" y="48"/>
                        <a:pt x="93" y="48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5" y="47"/>
                        <a:pt x="95" y="46"/>
                        <a:pt x="96" y="45"/>
                      </a:cubicBezTo>
                      <a:cubicBezTo>
                        <a:pt x="96" y="45"/>
                        <a:pt x="96" y="45"/>
                        <a:pt x="95" y="45"/>
                      </a:cubicBezTo>
                      <a:moveTo>
                        <a:pt x="98" y="44"/>
                      </a:moveTo>
                      <a:cubicBezTo>
                        <a:pt x="98" y="44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8" y="45"/>
                      </a:cubicBezTo>
                      <a:cubicBezTo>
                        <a:pt x="98" y="45"/>
                        <a:pt x="98" y="45"/>
                        <a:pt x="99" y="45"/>
                      </a:cubicBezTo>
                      <a:cubicBezTo>
                        <a:pt x="99" y="45"/>
                        <a:pt x="99" y="45"/>
                        <a:pt x="99" y="45"/>
                      </a:cubicBezTo>
                      <a:cubicBezTo>
                        <a:pt x="99" y="45"/>
                        <a:pt x="99" y="44"/>
                        <a:pt x="98" y="44"/>
                      </a:cubicBezTo>
                      <a:moveTo>
                        <a:pt x="81" y="44"/>
                      </a:moveTo>
                      <a:cubicBezTo>
                        <a:pt x="81" y="44"/>
                        <a:pt x="81" y="45"/>
                        <a:pt x="80" y="46"/>
                      </a:cubicBezTo>
                      <a:cubicBezTo>
                        <a:pt x="80" y="46"/>
                        <a:pt x="81" y="46"/>
                        <a:pt x="81" y="46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2" y="44"/>
                        <a:pt x="82" y="44"/>
                        <a:pt x="81" y="44"/>
                      </a:cubicBezTo>
                      <a:moveTo>
                        <a:pt x="96" y="44"/>
                      </a:move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6" y="44"/>
                        <a:pt x="97" y="44"/>
                        <a:pt x="97" y="44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moveTo>
                        <a:pt x="96" y="44"/>
                      </a:moveTo>
                      <a:cubicBezTo>
                        <a:pt x="97" y="44"/>
                        <a:pt x="97" y="44"/>
                        <a:pt x="97" y="44"/>
                      </a:cubicBezTo>
                      <a:cubicBezTo>
                        <a:pt x="97" y="44"/>
                        <a:pt x="97" y="44"/>
                        <a:pt x="97" y="44"/>
                      </a:cubicBezTo>
                      <a:cubicBezTo>
                        <a:pt x="97" y="44"/>
                        <a:pt x="97" y="44"/>
                        <a:pt x="96" y="44"/>
                      </a:cubicBezTo>
                      <a:moveTo>
                        <a:pt x="74" y="43"/>
                      </a:moveTo>
                      <a:cubicBezTo>
                        <a:pt x="74" y="43"/>
                        <a:pt x="74" y="43"/>
                        <a:pt x="74" y="43"/>
                      </a:cubicBezTo>
                      <a:cubicBezTo>
                        <a:pt x="75" y="44"/>
                        <a:pt x="76" y="44"/>
                        <a:pt x="76" y="45"/>
                      </a:cubicBezTo>
                      <a:cubicBezTo>
                        <a:pt x="77" y="44"/>
                        <a:pt x="77" y="44"/>
                        <a:pt x="77" y="44"/>
                      </a:cubicBezTo>
                      <a:cubicBezTo>
                        <a:pt x="76" y="44"/>
                        <a:pt x="75" y="43"/>
                        <a:pt x="74" y="43"/>
                      </a:cubicBezTo>
                      <a:moveTo>
                        <a:pt x="91" y="43"/>
                      </a:moveTo>
                      <a:cubicBezTo>
                        <a:pt x="90" y="46"/>
                        <a:pt x="90" y="46"/>
                        <a:pt x="90" y="46"/>
                      </a:cubicBezTo>
                      <a:cubicBezTo>
                        <a:pt x="92" y="47"/>
                        <a:pt x="92" y="47"/>
                        <a:pt x="92" y="47"/>
                      </a:cubicBezTo>
                      <a:cubicBezTo>
                        <a:pt x="93" y="48"/>
                        <a:pt x="93" y="48"/>
                        <a:pt x="93" y="48"/>
                      </a:cubicBezTo>
                      <a:cubicBezTo>
                        <a:pt x="95" y="44"/>
                        <a:pt x="95" y="44"/>
                        <a:pt x="95" y="44"/>
                      </a:cubicBezTo>
                      <a:cubicBezTo>
                        <a:pt x="94" y="44"/>
                        <a:pt x="93" y="43"/>
                        <a:pt x="91" y="43"/>
                      </a:cubicBezTo>
                      <a:moveTo>
                        <a:pt x="79" y="42"/>
                      </a:moveTo>
                      <a:cubicBezTo>
                        <a:pt x="79" y="43"/>
                        <a:pt x="78" y="44"/>
                        <a:pt x="78" y="45"/>
                      </a:cubicBezTo>
                      <a:cubicBezTo>
                        <a:pt x="79" y="45"/>
                        <a:pt x="79" y="45"/>
                        <a:pt x="80" y="46"/>
                      </a:cubicBezTo>
                      <a:cubicBezTo>
                        <a:pt x="80" y="45"/>
                        <a:pt x="81" y="44"/>
                        <a:pt x="81" y="43"/>
                      </a:cubicBezTo>
                      <a:cubicBezTo>
                        <a:pt x="80" y="43"/>
                        <a:pt x="80" y="43"/>
                        <a:pt x="79" y="42"/>
                      </a:cubicBezTo>
                      <a:moveTo>
                        <a:pt x="92" y="42"/>
                      </a:moveTo>
                      <a:cubicBezTo>
                        <a:pt x="92" y="42"/>
                        <a:pt x="92" y="42"/>
                        <a:pt x="92" y="42"/>
                      </a:cubicBezTo>
                      <a:cubicBezTo>
                        <a:pt x="93" y="42"/>
                        <a:pt x="93" y="43"/>
                        <a:pt x="94" y="43"/>
                      </a:cubicBezTo>
                      <a:cubicBezTo>
                        <a:pt x="92" y="42"/>
                        <a:pt x="92" y="42"/>
                        <a:pt x="92" y="42"/>
                      </a:cubicBezTo>
                      <a:moveTo>
                        <a:pt x="92" y="41"/>
                      </a:moveTo>
                      <a:cubicBezTo>
                        <a:pt x="92" y="41"/>
                        <a:pt x="92" y="41"/>
                        <a:pt x="92" y="41"/>
                      </a:cubicBezTo>
                      <a:cubicBezTo>
                        <a:pt x="93" y="42"/>
                        <a:pt x="94" y="43"/>
                        <a:pt x="95" y="44"/>
                      </a:cubicBezTo>
                      <a:cubicBezTo>
                        <a:pt x="96" y="43"/>
                        <a:pt x="96" y="43"/>
                        <a:pt x="96" y="43"/>
                      </a:cubicBezTo>
                      <a:cubicBezTo>
                        <a:pt x="95" y="43"/>
                        <a:pt x="95" y="43"/>
                        <a:pt x="95" y="43"/>
                      </a:cubicBezTo>
                      <a:cubicBezTo>
                        <a:pt x="94" y="42"/>
                        <a:pt x="93" y="42"/>
                        <a:pt x="92" y="41"/>
                      </a:cubicBezTo>
                      <a:moveTo>
                        <a:pt x="89" y="41"/>
                      </a:moveTo>
                      <a:cubicBezTo>
                        <a:pt x="88" y="42"/>
                        <a:pt x="88" y="43"/>
                        <a:pt x="87" y="45"/>
                      </a:cubicBezTo>
                      <a:cubicBezTo>
                        <a:pt x="89" y="46"/>
                        <a:pt x="89" y="46"/>
                        <a:pt x="89" y="46"/>
                      </a:cubicBezTo>
                      <a:cubicBezTo>
                        <a:pt x="90" y="45"/>
                        <a:pt x="90" y="43"/>
                        <a:pt x="91" y="42"/>
                      </a:cubicBezTo>
                      <a:cubicBezTo>
                        <a:pt x="90" y="42"/>
                        <a:pt x="90" y="42"/>
                        <a:pt x="89" y="41"/>
                      </a:cubicBezTo>
                      <a:moveTo>
                        <a:pt x="91" y="41"/>
                      </a:move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92" y="41"/>
                        <a:pt x="92" y="41"/>
                        <a:pt x="92" y="41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moveTo>
                        <a:pt x="88" y="41"/>
                      </a:moveTo>
                      <a:cubicBezTo>
                        <a:pt x="87" y="42"/>
                        <a:pt x="87" y="43"/>
                        <a:pt x="86" y="44"/>
                      </a:cubicBezTo>
                      <a:cubicBezTo>
                        <a:pt x="87" y="44"/>
                        <a:pt x="87" y="44"/>
                        <a:pt x="87" y="44"/>
                      </a:cubicBezTo>
                      <a:cubicBezTo>
                        <a:pt x="87" y="44"/>
                        <a:pt x="87" y="44"/>
                        <a:pt x="87" y="44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moveTo>
                        <a:pt x="76" y="40"/>
                      </a:moveTo>
                      <a:cubicBezTo>
                        <a:pt x="75" y="41"/>
                        <a:pt x="75" y="42"/>
                        <a:pt x="74" y="42"/>
                      </a:cubicBezTo>
                      <a:cubicBezTo>
                        <a:pt x="75" y="43"/>
                        <a:pt x="76" y="43"/>
                        <a:pt x="77" y="44"/>
                      </a:cubicBezTo>
                      <a:cubicBezTo>
                        <a:pt x="78" y="42"/>
                        <a:pt x="78" y="42"/>
                        <a:pt x="78" y="42"/>
                      </a:cubicBezTo>
                      <a:cubicBezTo>
                        <a:pt x="77" y="41"/>
                        <a:pt x="77" y="41"/>
                        <a:pt x="76" y="40"/>
                      </a:cubicBezTo>
                      <a:moveTo>
                        <a:pt x="89" y="40"/>
                      </a:moveTo>
                      <a:cubicBezTo>
                        <a:pt x="89" y="40"/>
                        <a:pt x="89" y="40"/>
                        <a:pt x="89" y="41"/>
                      </a:cubicBezTo>
                      <a:cubicBezTo>
                        <a:pt x="90" y="41"/>
                        <a:pt x="90" y="41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89" y="40"/>
                        <a:pt x="89" y="40"/>
                        <a:pt x="89" y="40"/>
                      </a:cubicBezTo>
                      <a:moveTo>
                        <a:pt x="90" y="39"/>
                      </a:move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90" y="40"/>
                        <a:pt x="91" y="40"/>
                        <a:pt x="92" y="40"/>
                      </a:cubicBezTo>
                      <a:cubicBezTo>
                        <a:pt x="91" y="40"/>
                        <a:pt x="90" y="40"/>
                        <a:pt x="90" y="39"/>
                      </a:cubicBezTo>
                      <a:moveTo>
                        <a:pt x="88" y="39"/>
                      </a:move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88" y="40"/>
                        <a:pt x="88" y="40"/>
                        <a:pt x="89" y="40"/>
                      </a:cubicBezTo>
                      <a:cubicBezTo>
                        <a:pt x="89" y="40"/>
                        <a:pt x="89" y="40"/>
                        <a:pt x="89" y="40"/>
                      </a:cubicBezTo>
                      <a:cubicBezTo>
                        <a:pt x="89" y="40"/>
                        <a:pt x="89" y="40"/>
                        <a:pt x="89" y="40"/>
                      </a:cubicBezTo>
                      <a:cubicBezTo>
                        <a:pt x="89" y="40"/>
                        <a:pt x="89" y="39"/>
                        <a:pt x="88" y="39"/>
                      </a:cubicBezTo>
                      <a:moveTo>
                        <a:pt x="89" y="39"/>
                      </a:moveTo>
                      <a:cubicBezTo>
                        <a:pt x="89" y="39"/>
                        <a:pt x="89" y="39"/>
                        <a:pt x="89" y="39"/>
                      </a:cubicBezTo>
                      <a:cubicBezTo>
                        <a:pt x="89" y="39"/>
                        <a:pt x="89" y="39"/>
                        <a:pt x="89" y="39"/>
                      </a:cubicBezTo>
                      <a:cubicBezTo>
                        <a:pt x="89" y="39"/>
                        <a:pt x="89" y="39"/>
                        <a:pt x="89" y="39"/>
                      </a:cubicBezTo>
                      <a:cubicBezTo>
                        <a:pt x="89" y="39"/>
                        <a:pt x="89" y="39"/>
                        <a:pt x="89" y="39"/>
                      </a:cubicBezTo>
                      <a:moveTo>
                        <a:pt x="84" y="39"/>
                      </a:moveTo>
                      <a:cubicBezTo>
                        <a:pt x="84" y="40"/>
                        <a:pt x="83" y="41"/>
                        <a:pt x="82" y="42"/>
                      </a:cubicBezTo>
                      <a:cubicBezTo>
                        <a:pt x="83" y="42"/>
                        <a:pt x="83" y="42"/>
                        <a:pt x="83" y="42"/>
                      </a:cubicBezTo>
                      <a:cubicBezTo>
                        <a:pt x="85" y="39"/>
                        <a:pt x="85" y="39"/>
                        <a:pt x="85" y="39"/>
                      </a:cubicBezTo>
                      <a:cubicBezTo>
                        <a:pt x="85" y="39"/>
                        <a:pt x="85" y="39"/>
                        <a:pt x="84" y="39"/>
                      </a:cubicBezTo>
                      <a:moveTo>
                        <a:pt x="85" y="38"/>
                      </a:moveTo>
                      <a:cubicBezTo>
                        <a:pt x="85" y="38"/>
                        <a:pt x="85" y="38"/>
                        <a:pt x="85" y="38"/>
                      </a:cubicBezTo>
                      <a:cubicBezTo>
                        <a:pt x="85" y="38"/>
                        <a:pt x="85" y="39"/>
                        <a:pt x="85" y="39"/>
                      </a:cubicBezTo>
                      <a:cubicBezTo>
                        <a:pt x="86" y="38"/>
                        <a:pt x="86" y="38"/>
                        <a:pt x="86" y="38"/>
                      </a:cubicBezTo>
                      <a:cubicBezTo>
                        <a:pt x="86" y="38"/>
                        <a:pt x="85" y="38"/>
                        <a:pt x="85" y="38"/>
                      </a:cubicBezTo>
                      <a:moveTo>
                        <a:pt x="82" y="37"/>
                      </a:moveTo>
                      <a:cubicBezTo>
                        <a:pt x="82" y="39"/>
                        <a:pt x="81" y="40"/>
                        <a:pt x="80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3" y="41"/>
                        <a:pt x="83" y="40"/>
                        <a:pt x="84" y="38"/>
                      </a:cubicBezTo>
                      <a:cubicBezTo>
                        <a:pt x="83" y="38"/>
                        <a:pt x="83" y="38"/>
                        <a:pt x="82" y="37"/>
                      </a:cubicBezTo>
                      <a:moveTo>
                        <a:pt x="85" y="37"/>
                      </a:move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5" y="37"/>
                        <a:pt x="86" y="38"/>
                        <a:pt x="86" y="38"/>
                      </a:cubicBezTo>
                      <a:cubicBezTo>
                        <a:pt x="86" y="38"/>
                        <a:pt x="86" y="38"/>
                        <a:pt x="86" y="38"/>
                      </a:cubicBezTo>
                      <a:cubicBezTo>
                        <a:pt x="86" y="38"/>
                        <a:pt x="86" y="37"/>
                        <a:pt x="85" y="37"/>
                      </a:cubicBezTo>
                      <a:moveTo>
                        <a:pt x="86" y="37"/>
                      </a:moveTo>
                      <a:cubicBezTo>
                        <a:pt x="86" y="37"/>
                        <a:pt x="85" y="37"/>
                        <a:pt x="85" y="37"/>
                      </a:cubicBezTo>
                      <a:cubicBezTo>
                        <a:pt x="86" y="37"/>
                        <a:pt x="86" y="37"/>
                        <a:pt x="86" y="38"/>
                      </a:cubicBezTo>
                      <a:cubicBezTo>
                        <a:pt x="86" y="37"/>
                        <a:pt x="86" y="37"/>
                        <a:pt x="86" y="37"/>
                      </a:cubicBezTo>
                      <a:cubicBezTo>
                        <a:pt x="86" y="37"/>
                        <a:pt x="86" y="37"/>
                        <a:pt x="86" y="37"/>
                      </a:cubicBezTo>
                      <a:moveTo>
                        <a:pt x="83" y="36"/>
                      </a:move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3" y="37"/>
                        <a:pt x="84" y="38"/>
                        <a:pt x="84" y="38"/>
                      </a:cubicBezTo>
                      <a:cubicBezTo>
                        <a:pt x="84" y="38"/>
                        <a:pt x="85" y="38"/>
                        <a:pt x="85" y="37"/>
                      </a:cubicBezTo>
                      <a:cubicBezTo>
                        <a:pt x="84" y="37"/>
                        <a:pt x="83" y="37"/>
                        <a:pt x="83" y="36"/>
                      </a:cubicBezTo>
                      <a:moveTo>
                        <a:pt x="103" y="36"/>
                      </a:moveTo>
                      <a:cubicBezTo>
                        <a:pt x="99" y="43"/>
                        <a:pt x="99" y="43"/>
                        <a:pt x="99" y="43"/>
                      </a:cubicBezTo>
                      <a:cubicBezTo>
                        <a:pt x="99" y="43"/>
                        <a:pt x="99" y="44"/>
                        <a:pt x="99" y="44"/>
                      </a:cubicBezTo>
                      <a:cubicBezTo>
                        <a:pt x="99" y="44"/>
                        <a:pt x="99" y="44"/>
                        <a:pt x="99" y="44"/>
                      </a:cubicBezTo>
                      <a:cubicBezTo>
                        <a:pt x="100" y="42"/>
                        <a:pt x="101" y="40"/>
                        <a:pt x="102" y="38"/>
                      </a:cubicBezTo>
                      <a:cubicBezTo>
                        <a:pt x="104" y="36"/>
                        <a:pt x="104" y="36"/>
                        <a:pt x="104" y="36"/>
                      </a:cubicBezTo>
                      <a:cubicBezTo>
                        <a:pt x="103" y="36"/>
                        <a:pt x="103" y="36"/>
                        <a:pt x="103" y="36"/>
                      </a:cubicBezTo>
                      <a:moveTo>
                        <a:pt x="107" y="36"/>
                      </a:move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9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6" y="38"/>
                        <a:pt x="106" y="38"/>
                        <a:pt x="106" y="38"/>
                      </a:cubicBezTo>
                      <a:cubicBezTo>
                        <a:pt x="104" y="37"/>
                        <a:pt x="104" y="37"/>
                        <a:pt x="104" y="37"/>
                      </a:cubicBezTo>
                      <a:cubicBezTo>
                        <a:pt x="100" y="44"/>
                        <a:pt x="100" y="44"/>
                        <a:pt x="100" y="44"/>
                      </a:cubicBezTo>
                      <a:cubicBezTo>
                        <a:pt x="100" y="44"/>
                        <a:pt x="100" y="44"/>
                        <a:pt x="100" y="44"/>
                      </a:cubicBezTo>
                      <a:cubicBezTo>
                        <a:pt x="101" y="45"/>
                        <a:pt x="103" y="46"/>
                        <a:pt x="104" y="46"/>
                      </a:cubicBezTo>
                      <a:cubicBezTo>
                        <a:pt x="104" y="46"/>
                        <a:pt x="105" y="46"/>
                        <a:pt x="105" y="45"/>
                      </a:cubicBezTo>
                      <a:cubicBezTo>
                        <a:pt x="106" y="44"/>
                        <a:pt x="107" y="44"/>
                        <a:pt x="108" y="44"/>
                      </a:cubicBezTo>
                      <a:cubicBezTo>
                        <a:pt x="108" y="44"/>
                        <a:pt x="108" y="44"/>
                        <a:pt x="108" y="45"/>
                      </a:cubicBezTo>
                      <a:cubicBezTo>
                        <a:pt x="108" y="45"/>
                        <a:pt x="108" y="45"/>
                        <a:pt x="108" y="45"/>
                      </a:cubicBezTo>
                      <a:cubicBezTo>
                        <a:pt x="107" y="45"/>
                        <a:pt x="105" y="45"/>
                        <a:pt x="104" y="46"/>
                      </a:cubicBezTo>
                      <a:cubicBezTo>
                        <a:pt x="104" y="46"/>
                        <a:pt x="104" y="46"/>
                        <a:pt x="104" y="46"/>
                      </a:cubicBezTo>
                      <a:cubicBezTo>
                        <a:pt x="105" y="47"/>
                        <a:pt x="107" y="48"/>
                        <a:pt x="108" y="48"/>
                      </a:cubicBezTo>
                      <a:cubicBezTo>
                        <a:pt x="108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7"/>
                        <a:pt x="109" y="46"/>
                        <a:pt x="108" y="45"/>
                      </a:cubicBezTo>
                      <a:cubicBezTo>
                        <a:pt x="108" y="45"/>
                        <a:pt x="108" y="45"/>
                        <a:pt x="108" y="45"/>
                      </a:cubicBezTo>
                      <a:cubicBezTo>
                        <a:pt x="108" y="45"/>
                        <a:pt x="108" y="44"/>
                        <a:pt x="108" y="44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8" y="44"/>
                        <a:pt x="109" y="45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9"/>
                        <a:pt x="109" y="49"/>
                        <a:pt x="109" y="50"/>
                      </a:cubicBezTo>
                      <a:cubicBezTo>
                        <a:pt x="109" y="51"/>
                        <a:pt x="109" y="51"/>
                        <a:pt x="108" y="52"/>
                      </a:cubicBezTo>
                      <a:cubicBezTo>
                        <a:pt x="109" y="52"/>
                        <a:pt x="109" y="52"/>
                        <a:pt x="109" y="52"/>
                      </a:cubicBezTo>
                      <a:cubicBezTo>
                        <a:pt x="109" y="52"/>
                        <a:pt x="108" y="52"/>
                        <a:pt x="108" y="52"/>
                      </a:cubicBezTo>
                      <a:cubicBezTo>
                        <a:pt x="108" y="53"/>
                        <a:pt x="108" y="53"/>
                        <a:pt x="107" y="53"/>
                      </a:cubicBezTo>
                      <a:cubicBezTo>
                        <a:pt x="107" y="53"/>
                        <a:pt x="107" y="53"/>
                        <a:pt x="107" y="53"/>
                      </a:cubicBezTo>
                      <a:cubicBezTo>
                        <a:pt x="106" y="54"/>
                        <a:pt x="106" y="54"/>
                        <a:pt x="106" y="55"/>
                      </a:cubicBezTo>
                      <a:cubicBezTo>
                        <a:pt x="106" y="55"/>
                        <a:pt x="106" y="55"/>
                        <a:pt x="106" y="55"/>
                      </a:cubicBezTo>
                      <a:cubicBezTo>
                        <a:pt x="108" y="57"/>
                        <a:pt x="108" y="57"/>
                        <a:pt x="108" y="57"/>
                      </a:cubicBezTo>
                      <a:cubicBezTo>
                        <a:pt x="110" y="53"/>
                        <a:pt x="110" y="53"/>
                        <a:pt x="110" y="53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2" y="49"/>
                        <a:pt x="112" y="49"/>
                        <a:pt x="112" y="49"/>
                      </a:cubicBezTo>
                      <a:cubicBezTo>
                        <a:pt x="112" y="49"/>
                        <a:pt x="112" y="49"/>
                        <a:pt x="112" y="49"/>
                      </a:cubicBezTo>
                      <a:cubicBezTo>
                        <a:pt x="110" y="43"/>
                        <a:pt x="110" y="41"/>
                        <a:pt x="109" y="41"/>
                      </a:cubicBezTo>
                      <a:cubicBezTo>
                        <a:pt x="109" y="41"/>
                        <a:pt x="109" y="41"/>
                        <a:pt x="109" y="42"/>
                      </a:cubicBezTo>
                      <a:cubicBezTo>
                        <a:pt x="109" y="42"/>
                        <a:pt x="109" y="42"/>
                        <a:pt x="109" y="42"/>
                      </a:cubicBezTo>
                      <a:cubicBezTo>
                        <a:pt x="109" y="42"/>
                        <a:pt x="109" y="42"/>
                        <a:pt x="109" y="41"/>
                      </a:cubicBezTo>
                      <a:cubicBezTo>
                        <a:pt x="108" y="41"/>
                        <a:pt x="108" y="41"/>
                        <a:pt x="108" y="41"/>
                      </a:cubicBezTo>
                      <a:cubicBezTo>
                        <a:pt x="107" y="41"/>
                        <a:pt x="106" y="41"/>
                        <a:pt x="106" y="42"/>
                      </a:cubicBezTo>
                      <a:cubicBezTo>
                        <a:pt x="108" y="37"/>
                        <a:pt x="108" y="37"/>
                        <a:pt x="108" y="37"/>
                      </a:cubicBezTo>
                      <a:cubicBezTo>
                        <a:pt x="109" y="37"/>
                        <a:pt x="109" y="37"/>
                        <a:pt x="109" y="37"/>
                      </a:cubicBezTo>
                      <a:cubicBezTo>
                        <a:pt x="109" y="37"/>
                        <a:pt x="109" y="37"/>
                        <a:pt x="109" y="37"/>
                      </a:cubicBezTo>
                      <a:cubicBezTo>
                        <a:pt x="108" y="37"/>
                        <a:pt x="108" y="37"/>
                        <a:pt x="108" y="37"/>
                      </a:cubicBezTo>
                      <a:cubicBezTo>
                        <a:pt x="108" y="36"/>
                        <a:pt x="107" y="36"/>
                        <a:pt x="107" y="36"/>
                      </a:cubicBezTo>
                      <a:moveTo>
                        <a:pt x="107" y="36"/>
                      </a:move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moveTo>
                        <a:pt x="83" y="36"/>
                      </a:move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4" y="36"/>
                        <a:pt x="84" y="37"/>
                        <a:pt x="85" y="37"/>
                      </a:cubicBez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4" y="37"/>
                        <a:pt x="84" y="36"/>
                        <a:pt x="83" y="36"/>
                      </a:cubicBezTo>
                      <a:moveTo>
                        <a:pt x="105" y="36"/>
                      </a:moveTo>
                      <a:cubicBezTo>
                        <a:pt x="104" y="36"/>
                        <a:pt x="104" y="36"/>
                        <a:pt x="104" y="36"/>
                      </a:cubicBezTo>
                      <a:cubicBezTo>
                        <a:pt x="106" y="37"/>
                        <a:pt x="106" y="37"/>
                        <a:pt x="106" y="37"/>
                      </a:cubicBezTo>
                      <a:cubicBezTo>
                        <a:pt x="106" y="37"/>
                        <a:pt x="106" y="37"/>
                        <a:pt x="106" y="37"/>
                      </a:cubicBezTo>
                      <a:cubicBezTo>
                        <a:pt x="106" y="37"/>
                        <a:pt x="106" y="37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7"/>
                        <a:pt x="106" y="37"/>
                        <a:pt x="106" y="36"/>
                      </a:cubicBezTo>
                      <a:cubicBezTo>
                        <a:pt x="106" y="36"/>
                        <a:pt x="105" y="36"/>
                        <a:pt x="105" y="36"/>
                      </a:cubicBezTo>
                      <a:moveTo>
                        <a:pt x="78" y="35"/>
                      </a:moveTo>
                      <a:cubicBezTo>
                        <a:pt x="78" y="36"/>
                        <a:pt x="77" y="38"/>
                        <a:pt x="77" y="39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6"/>
                        <a:pt x="79" y="36"/>
                        <a:pt x="78" y="35"/>
                      </a:cubicBezTo>
                      <a:moveTo>
                        <a:pt x="83" y="35"/>
                      </a:moveTo>
                      <a:cubicBezTo>
                        <a:pt x="83" y="35"/>
                        <a:pt x="83" y="36"/>
                        <a:pt x="83" y="36"/>
                      </a:cubicBezTo>
                      <a:cubicBezTo>
                        <a:pt x="84" y="36"/>
                        <a:pt x="84" y="36"/>
                        <a:pt x="85" y="37"/>
                      </a:cubicBezTo>
                      <a:cubicBezTo>
                        <a:pt x="85" y="37"/>
                        <a:pt x="85" y="37"/>
                        <a:pt x="85" y="36"/>
                      </a:cubicBezTo>
                      <a:cubicBezTo>
                        <a:pt x="85" y="36"/>
                        <a:pt x="84" y="36"/>
                        <a:pt x="83" y="35"/>
                      </a:cubicBezTo>
                      <a:moveTo>
                        <a:pt x="101" y="35"/>
                      </a:moveTo>
                      <a:cubicBezTo>
                        <a:pt x="97" y="42"/>
                        <a:pt x="97" y="42"/>
                        <a:pt x="97" y="42"/>
                      </a:cubicBezTo>
                      <a:cubicBezTo>
                        <a:pt x="97" y="43"/>
                        <a:pt x="97" y="43"/>
                        <a:pt x="97" y="43"/>
                      </a:cubicBezTo>
                      <a:cubicBezTo>
                        <a:pt x="97" y="43"/>
                        <a:pt x="97" y="43"/>
                        <a:pt x="97" y="43"/>
                      </a:cubicBezTo>
                      <a:cubicBezTo>
                        <a:pt x="97" y="43"/>
                        <a:pt x="98" y="42"/>
                        <a:pt x="98" y="41"/>
                      </a:cubicBezTo>
                      <a:cubicBezTo>
                        <a:pt x="99" y="40"/>
                        <a:pt x="100" y="37"/>
                        <a:pt x="102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moveTo>
                        <a:pt x="105" y="35"/>
                      </a:moveTo>
                      <a:cubicBezTo>
                        <a:pt x="105" y="35"/>
                        <a:pt x="105" y="35"/>
                        <a:pt x="105" y="35"/>
                      </a:cubicBezTo>
                      <a:cubicBezTo>
                        <a:pt x="106" y="35"/>
                        <a:pt x="106" y="35"/>
                        <a:pt x="106" y="35"/>
                      </a:cubicBezTo>
                      <a:cubicBezTo>
                        <a:pt x="106" y="36"/>
                        <a:pt x="106" y="36"/>
                        <a:pt x="106" y="36"/>
                      </a:cubicBezTo>
                      <a:cubicBezTo>
                        <a:pt x="106" y="36"/>
                        <a:pt x="106" y="35"/>
                        <a:pt x="106" y="35"/>
                      </a:cubicBezTo>
                      <a:cubicBezTo>
                        <a:pt x="106" y="35"/>
                        <a:pt x="106" y="35"/>
                        <a:pt x="106" y="35"/>
                      </a:cubicBezTo>
                      <a:cubicBezTo>
                        <a:pt x="105" y="35"/>
                        <a:pt x="105" y="35"/>
                        <a:pt x="105" y="35"/>
                      </a:cubicBezTo>
                      <a:moveTo>
                        <a:pt x="104" y="35"/>
                      </a:moveTo>
                      <a:cubicBezTo>
                        <a:pt x="103" y="36"/>
                        <a:pt x="103" y="36"/>
                        <a:pt x="103" y="36"/>
                      </a:cubicBezTo>
                      <a:cubicBezTo>
                        <a:pt x="104" y="36"/>
                        <a:pt x="104" y="36"/>
                        <a:pt x="104" y="36"/>
                      </a:cubicBezTo>
                      <a:cubicBezTo>
                        <a:pt x="104" y="36"/>
                        <a:pt x="104" y="36"/>
                        <a:pt x="104" y="36"/>
                      </a:cubicBezTo>
                      <a:cubicBezTo>
                        <a:pt x="104" y="35"/>
                        <a:pt x="104" y="35"/>
                        <a:pt x="104" y="35"/>
                      </a:cubicBezTo>
                      <a:cubicBezTo>
                        <a:pt x="104" y="35"/>
                        <a:pt x="104" y="35"/>
                        <a:pt x="104" y="35"/>
                      </a:cubicBezTo>
                      <a:moveTo>
                        <a:pt x="107" y="35"/>
                      </a:moveTo>
                      <a:cubicBezTo>
                        <a:pt x="107" y="35"/>
                        <a:pt x="107" y="35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7" y="35"/>
                        <a:pt x="107" y="35"/>
                        <a:pt x="107" y="35"/>
                      </a:cubicBezTo>
                      <a:moveTo>
                        <a:pt x="109" y="35"/>
                      </a:moveTo>
                      <a:cubicBezTo>
                        <a:pt x="108" y="35"/>
                        <a:pt x="108" y="36"/>
                        <a:pt x="107" y="36"/>
                      </a:cubicBezTo>
                      <a:cubicBezTo>
                        <a:pt x="107" y="36"/>
                        <a:pt x="108" y="36"/>
                        <a:pt x="108" y="36"/>
                      </a:cubicBezTo>
                      <a:cubicBezTo>
                        <a:pt x="108" y="36"/>
                        <a:pt x="108" y="36"/>
                        <a:pt x="108" y="36"/>
                      </a:cubicBezTo>
                      <a:cubicBezTo>
                        <a:pt x="109" y="36"/>
                        <a:pt x="109" y="36"/>
                        <a:pt x="109" y="36"/>
                      </a:cubicBezTo>
                      <a:cubicBezTo>
                        <a:pt x="109" y="36"/>
                        <a:pt x="109" y="36"/>
                        <a:pt x="109" y="36"/>
                      </a:cubicBezTo>
                      <a:cubicBezTo>
                        <a:pt x="109" y="35"/>
                        <a:pt x="109" y="35"/>
                        <a:pt x="109" y="35"/>
                      </a:cubicBezTo>
                      <a:cubicBezTo>
                        <a:pt x="109" y="35"/>
                        <a:pt x="109" y="35"/>
                        <a:pt x="109" y="35"/>
                      </a:cubicBezTo>
                      <a:moveTo>
                        <a:pt x="79" y="34"/>
                      </a:moveTo>
                      <a:cubicBezTo>
                        <a:pt x="79" y="35"/>
                        <a:pt x="79" y="35"/>
                        <a:pt x="79" y="35"/>
                      </a:cubicBezTo>
                      <a:cubicBezTo>
                        <a:pt x="79" y="35"/>
                        <a:pt x="80" y="36"/>
                        <a:pt x="81" y="36"/>
                      </a:cubicBezTo>
                      <a:cubicBezTo>
                        <a:pt x="81" y="36"/>
                        <a:pt x="81" y="36"/>
                        <a:pt x="81" y="36"/>
                      </a:cubicBezTo>
                      <a:cubicBezTo>
                        <a:pt x="81" y="35"/>
                        <a:pt x="80" y="35"/>
                        <a:pt x="79" y="34"/>
                      </a:cubicBezTo>
                      <a:moveTo>
                        <a:pt x="104" y="34"/>
                      </a:moveTo>
                      <a:cubicBezTo>
                        <a:pt x="104" y="34"/>
                        <a:pt x="104" y="34"/>
                        <a:pt x="104" y="34"/>
                      </a:cubicBezTo>
                      <a:cubicBezTo>
                        <a:pt x="105" y="35"/>
                        <a:pt x="105" y="35"/>
                        <a:pt x="105" y="35"/>
                      </a:cubicBezTo>
                      <a:cubicBezTo>
                        <a:pt x="105" y="34"/>
                        <a:pt x="105" y="34"/>
                        <a:pt x="105" y="34"/>
                      </a:cubicBezTo>
                      <a:cubicBezTo>
                        <a:pt x="104" y="34"/>
                        <a:pt x="104" y="34"/>
                        <a:pt x="104" y="34"/>
                      </a:cubicBezTo>
                      <a:moveTo>
                        <a:pt x="108" y="34"/>
                      </a:move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8" y="34"/>
                        <a:pt x="108" y="34"/>
                        <a:pt x="109" y="35"/>
                      </a:cubicBezTo>
                      <a:cubicBezTo>
                        <a:pt x="109" y="34"/>
                        <a:pt x="109" y="34"/>
                        <a:pt x="109" y="34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moveTo>
                        <a:pt x="106" y="34"/>
                      </a:moveTo>
                      <a:cubicBezTo>
                        <a:pt x="105" y="35"/>
                        <a:pt x="105" y="35"/>
                        <a:pt x="105" y="35"/>
                      </a:cubicBezTo>
                      <a:cubicBezTo>
                        <a:pt x="106" y="35"/>
                        <a:pt x="106" y="35"/>
                        <a:pt x="106" y="35"/>
                      </a:cubicBezTo>
                      <a:cubicBezTo>
                        <a:pt x="106" y="34"/>
                        <a:pt x="106" y="34"/>
                        <a:pt x="106" y="34"/>
                      </a:cubicBezTo>
                      <a:moveTo>
                        <a:pt x="80" y="33"/>
                      </a:moveTo>
                      <a:cubicBezTo>
                        <a:pt x="79" y="34"/>
                        <a:pt x="79" y="34"/>
                        <a:pt x="79" y="34"/>
                      </a:cubicBezTo>
                      <a:cubicBezTo>
                        <a:pt x="80" y="35"/>
                        <a:pt x="81" y="35"/>
                        <a:pt x="82" y="35"/>
                      </a:cubicBezTo>
                      <a:cubicBezTo>
                        <a:pt x="82" y="35"/>
                        <a:pt x="82" y="35"/>
                        <a:pt x="82" y="35"/>
                      </a:cubicBezTo>
                      <a:cubicBezTo>
                        <a:pt x="81" y="34"/>
                        <a:pt x="80" y="34"/>
                        <a:pt x="80" y="33"/>
                      </a:cubicBezTo>
                      <a:moveTo>
                        <a:pt x="102" y="33"/>
                      </a:moveTo>
                      <a:cubicBezTo>
                        <a:pt x="102" y="33"/>
                        <a:pt x="102" y="33"/>
                        <a:pt x="102" y="34"/>
                      </a:cubicBezTo>
                      <a:cubicBezTo>
                        <a:pt x="102" y="35"/>
                        <a:pt x="102" y="35"/>
                        <a:pt x="102" y="35"/>
                      </a:cubicBezTo>
                      <a:cubicBezTo>
                        <a:pt x="102" y="35"/>
                        <a:pt x="102" y="35"/>
                        <a:pt x="102" y="35"/>
                      </a:cubicBezTo>
                      <a:cubicBezTo>
                        <a:pt x="102" y="34"/>
                        <a:pt x="102" y="34"/>
                        <a:pt x="103" y="34"/>
                      </a:cubicBezTo>
                      <a:cubicBezTo>
                        <a:pt x="103" y="34"/>
                        <a:pt x="102" y="33"/>
                        <a:pt x="102" y="33"/>
                      </a:cubicBezTo>
                      <a:moveTo>
                        <a:pt x="107" y="33"/>
                      </a:moveTo>
                      <a:cubicBezTo>
                        <a:pt x="107" y="33"/>
                        <a:pt x="107" y="33"/>
                        <a:pt x="107" y="33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8" y="34"/>
                        <a:pt x="108" y="34"/>
                        <a:pt x="108" y="34"/>
                      </a:cubicBezTo>
                      <a:cubicBezTo>
                        <a:pt x="107" y="33"/>
                        <a:pt x="107" y="33"/>
                        <a:pt x="107" y="33"/>
                      </a:cubicBezTo>
                      <a:moveTo>
                        <a:pt x="102" y="33"/>
                      </a:move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2" y="33"/>
                        <a:pt x="102" y="33"/>
                        <a:pt x="103" y="33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3" y="34"/>
                        <a:pt x="103" y="33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moveTo>
                        <a:pt x="80" y="33"/>
                      </a:moveTo>
                      <a:cubicBezTo>
                        <a:pt x="80" y="33"/>
                        <a:pt x="80" y="33"/>
                        <a:pt x="80" y="33"/>
                      </a:cubicBezTo>
                      <a:cubicBezTo>
                        <a:pt x="80" y="34"/>
                        <a:pt x="81" y="34"/>
                        <a:pt x="82" y="35"/>
                      </a:cubicBezTo>
                      <a:cubicBezTo>
                        <a:pt x="82" y="34"/>
                        <a:pt x="82" y="34"/>
                        <a:pt x="82" y="34"/>
                      </a:cubicBezTo>
                      <a:cubicBezTo>
                        <a:pt x="81" y="34"/>
                        <a:pt x="81" y="33"/>
                        <a:pt x="80" y="33"/>
                      </a:cubicBezTo>
                      <a:moveTo>
                        <a:pt x="97" y="33"/>
                      </a:moveTo>
                      <a:cubicBezTo>
                        <a:pt x="93" y="41"/>
                        <a:pt x="93" y="41"/>
                        <a:pt x="93" y="41"/>
                      </a:cubicBezTo>
                      <a:cubicBezTo>
                        <a:pt x="93" y="41"/>
                        <a:pt x="94" y="42"/>
                        <a:pt x="95" y="42"/>
                      </a:cubicBezTo>
                      <a:cubicBezTo>
                        <a:pt x="95" y="42"/>
                        <a:pt x="95" y="42"/>
                        <a:pt x="96" y="43"/>
                      </a:cubicBezTo>
                      <a:cubicBezTo>
                        <a:pt x="97" y="41"/>
                        <a:pt x="97" y="41"/>
                        <a:pt x="97" y="41"/>
                      </a:cubicBezTo>
                      <a:cubicBezTo>
                        <a:pt x="99" y="40"/>
                        <a:pt x="99" y="36"/>
                        <a:pt x="100" y="34"/>
                      </a:cubicBezTo>
                      <a:cubicBezTo>
                        <a:pt x="99" y="34"/>
                        <a:pt x="98" y="33"/>
                        <a:pt x="97" y="33"/>
                      </a:cubicBezTo>
                      <a:moveTo>
                        <a:pt x="109" y="32"/>
                      </a:moveTo>
                      <a:cubicBezTo>
                        <a:pt x="108" y="32"/>
                        <a:pt x="108" y="32"/>
                        <a:pt x="108" y="32"/>
                      </a:cubicBezTo>
                      <a:cubicBezTo>
                        <a:pt x="108" y="32"/>
                        <a:pt x="108" y="32"/>
                        <a:pt x="108" y="32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8" y="33"/>
                        <a:pt x="108" y="33"/>
                        <a:pt x="107" y="33"/>
                      </a:cubicBezTo>
                      <a:cubicBezTo>
                        <a:pt x="109" y="34"/>
                        <a:pt x="109" y="34"/>
                        <a:pt x="109" y="34"/>
                      </a:cubicBezTo>
                      <a:cubicBezTo>
                        <a:pt x="109" y="34"/>
                        <a:pt x="109" y="34"/>
                        <a:pt x="109" y="34"/>
                      </a:cubicBezTo>
                      <a:cubicBezTo>
                        <a:pt x="109" y="35"/>
                        <a:pt x="109" y="35"/>
                        <a:pt x="109" y="35"/>
                      </a:cubicBezTo>
                      <a:cubicBezTo>
                        <a:pt x="109" y="35"/>
                        <a:pt x="109" y="35"/>
                        <a:pt x="109" y="35"/>
                      </a:cubicBezTo>
                      <a:cubicBezTo>
                        <a:pt x="110" y="35"/>
                        <a:pt x="110" y="35"/>
                        <a:pt x="110" y="35"/>
                      </a:cubicBezTo>
                      <a:cubicBezTo>
                        <a:pt x="110" y="36"/>
                        <a:pt x="110" y="37"/>
                        <a:pt x="110" y="37"/>
                      </a:cubicBezTo>
                      <a:cubicBezTo>
                        <a:pt x="110" y="37"/>
                        <a:pt x="110" y="34"/>
                        <a:pt x="109" y="32"/>
                      </a:cubicBezTo>
                      <a:cubicBezTo>
                        <a:pt x="109" y="32"/>
                        <a:pt x="109" y="32"/>
                        <a:pt x="109" y="32"/>
                      </a:cubicBezTo>
                      <a:moveTo>
                        <a:pt x="98" y="31"/>
                      </a:move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3"/>
                        <a:pt x="99" y="33"/>
                      </a:cubicBezTo>
                      <a:cubicBezTo>
                        <a:pt x="101" y="34"/>
                        <a:pt x="101" y="34"/>
                        <a:pt x="101" y="34"/>
                      </a:cubicBezTo>
                      <a:cubicBezTo>
                        <a:pt x="101" y="34"/>
                        <a:pt x="101" y="33"/>
                        <a:pt x="102" y="33"/>
                      </a:cubicBezTo>
                      <a:cubicBezTo>
                        <a:pt x="102" y="33"/>
                        <a:pt x="101" y="33"/>
                        <a:pt x="101" y="33"/>
                      </a:cubicBezTo>
                      <a:cubicBezTo>
                        <a:pt x="101" y="33"/>
                        <a:pt x="101" y="33"/>
                        <a:pt x="101" y="33"/>
                      </a:cubicBezTo>
                      <a:cubicBezTo>
                        <a:pt x="100" y="33"/>
                        <a:pt x="99" y="32"/>
                        <a:pt x="98" y="31"/>
                      </a:cubicBezTo>
                      <a:moveTo>
                        <a:pt x="99" y="31"/>
                      </a:moveTo>
                      <a:cubicBezTo>
                        <a:pt x="98" y="31"/>
                        <a:pt x="98" y="31"/>
                        <a:pt x="98" y="31"/>
                      </a:cubicBezTo>
                      <a:cubicBezTo>
                        <a:pt x="100" y="32"/>
                        <a:pt x="101" y="32"/>
                        <a:pt x="102" y="33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moveTo>
                        <a:pt x="94" y="31"/>
                      </a:moveTo>
                      <a:cubicBezTo>
                        <a:pt x="90" y="39"/>
                        <a:pt x="90" y="39"/>
                        <a:pt x="90" y="39"/>
                      </a:cubicBezTo>
                      <a:cubicBezTo>
                        <a:pt x="91" y="39"/>
                        <a:pt x="91" y="40"/>
                        <a:pt x="92" y="40"/>
                      </a:cubicBezTo>
                      <a:cubicBezTo>
                        <a:pt x="93" y="37"/>
                        <a:pt x="95" y="35"/>
                        <a:pt x="96" y="32"/>
                      </a:cubicBezTo>
                      <a:cubicBezTo>
                        <a:pt x="96" y="32"/>
                        <a:pt x="95" y="31"/>
                        <a:pt x="94" y="31"/>
                      </a:cubicBezTo>
                      <a:moveTo>
                        <a:pt x="93" y="30"/>
                      </a:moveTo>
                      <a:cubicBezTo>
                        <a:pt x="92" y="33"/>
                        <a:pt x="90" y="35"/>
                        <a:pt x="89" y="38"/>
                      </a:cubicBezTo>
                      <a:cubicBezTo>
                        <a:pt x="89" y="38"/>
                        <a:pt x="89" y="38"/>
                        <a:pt x="90" y="39"/>
                      </a:cubicBezTo>
                      <a:cubicBezTo>
                        <a:pt x="94" y="30"/>
                        <a:pt x="94" y="30"/>
                        <a:pt x="94" y="30"/>
                      </a:cubicBezTo>
                      <a:cubicBezTo>
                        <a:pt x="94" y="30"/>
                        <a:pt x="94" y="30"/>
                        <a:pt x="93" y="30"/>
                      </a:cubicBezTo>
                      <a:moveTo>
                        <a:pt x="95" y="29"/>
                      </a:moveTo>
                      <a:cubicBezTo>
                        <a:pt x="95" y="30"/>
                        <a:pt x="95" y="30"/>
                        <a:pt x="95" y="30"/>
                      </a:cubicBezTo>
                      <a:cubicBezTo>
                        <a:pt x="95" y="31"/>
                        <a:pt x="96" y="31"/>
                        <a:pt x="97" y="32"/>
                      </a:cubicBezTo>
                      <a:cubicBezTo>
                        <a:pt x="97" y="31"/>
                        <a:pt x="97" y="31"/>
                        <a:pt x="97" y="31"/>
                      </a:cubicBezTo>
                      <a:cubicBezTo>
                        <a:pt x="96" y="30"/>
                        <a:pt x="96" y="30"/>
                        <a:pt x="95" y="29"/>
                      </a:cubicBezTo>
                      <a:moveTo>
                        <a:pt x="100" y="29"/>
                      </a:moveTo>
                      <a:cubicBezTo>
                        <a:pt x="99" y="29"/>
                        <a:pt x="99" y="29"/>
                        <a:pt x="99" y="29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100" y="32"/>
                        <a:pt x="102" y="32"/>
                        <a:pt x="103" y="33"/>
                      </a:cubicBezTo>
                      <a:cubicBezTo>
                        <a:pt x="103" y="33"/>
                        <a:pt x="104" y="33"/>
                        <a:pt x="104" y="33"/>
                      </a:cubicBezTo>
                      <a:cubicBezTo>
                        <a:pt x="104" y="33"/>
                        <a:pt x="105" y="33"/>
                        <a:pt x="105" y="33"/>
                      </a:cubicBezTo>
                      <a:cubicBezTo>
                        <a:pt x="104" y="34"/>
                        <a:pt x="104" y="34"/>
                        <a:pt x="104" y="34"/>
                      </a:cubicBezTo>
                      <a:cubicBezTo>
                        <a:pt x="104" y="34"/>
                        <a:pt x="105" y="34"/>
                        <a:pt x="105" y="34"/>
                      </a:cubicBezTo>
                      <a:cubicBezTo>
                        <a:pt x="104" y="34"/>
                        <a:pt x="106" y="34"/>
                        <a:pt x="106" y="33"/>
                      </a:cubicBezTo>
                      <a:cubicBezTo>
                        <a:pt x="106" y="33"/>
                        <a:pt x="106" y="33"/>
                        <a:pt x="106" y="33"/>
                      </a:cubicBezTo>
                      <a:cubicBezTo>
                        <a:pt x="104" y="32"/>
                        <a:pt x="102" y="31"/>
                        <a:pt x="100" y="29"/>
                      </a:cubicBezTo>
                      <a:moveTo>
                        <a:pt x="95" y="29"/>
                      </a:moveTo>
                      <a:cubicBezTo>
                        <a:pt x="95" y="29"/>
                        <a:pt x="95" y="29"/>
                        <a:pt x="95" y="29"/>
                      </a:cubicBezTo>
                      <a:cubicBezTo>
                        <a:pt x="96" y="29"/>
                        <a:pt x="97" y="30"/>
                        <a:pt x="97" y="30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7" y="30"/>
                        <a:pt x="96" y="29"/>
                        <a:pt x="95" y="29"/>
                      </a:cubicBezTo>
                      <a:moveTo>
                        <a:pt x="100" y="29"/>
                      </a:move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30"/>
                        <a:pt x="103" y="31"/>
                        <a:pt x="104" y="32"/>
                      </a:cubicBezTo>
                      <a:cubicBezTo>
                        <a:pt x="106" y="33"/>
                        <a:pt x="106" y="33"/>
                        <a:pt x="106" y="33"/>
                      </a:cubicBezTo>
                      <a:cubicBezTo>
                        <a:pt x="106" y="33"/>
                        <a:pt x="106" y="33"/>
                        <a:pt x="106" y="33"/>
                      </a:cubicBezTo>
                      <a:cubicBezTo>
                        <a:pt x="106" y="33"/>
                        <a:pt x="106" y="33"/>
                        <a:pt x="106" y="33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moveTo>
                        <a:pt x="94" y="29"/>
                      </a:moveTo>
                      <a:cubicBezTo>
                        <a:pt x="94" y="29"/>
                        <a:pt x="94" y="29"/>
                        <a:pt x="94" y="30"/>
                      </a:cubicBezTo>
                      <a:cubicBezTo>
                        <a:pt x="94" y="30"/>
                        <a:pt x="94" y="30"/>
                        <a:pt x="94" y="30"/>
                      </a:cubicBezTo>
                      <a:cubicBezTo>
                        <a:pt x="95" y="29"/>
                        <a:pt x="95" y="29"/>
                        <a:pt x="95" y="29"/>
                      </a:cubicBezTo>
                      <a:cubicBezTo>
                        <a:pt x="94" y="29"/>
                        <a:pt x="94" y="29"/>
                        <a:pt x="94" y="29"/>
                      </a:cubicBezTo>
                      <a:moveTo>
                        <a:pt x="91" y="28"/>
                      </a:moveTo>
                      <a:cubicBezTo>
                        <a:pt x="89" y="31"/>
                        <a:pt x="88" y="34"/>
                        <a:pt x="86" y="36"/>
                      </a:cubicBezTo>
                      <a:cubicBezTo>
                        <a:pt x="86" y="36"/>
                        <a:pt x="86" y="36"/>
                        <a:pt x="87" y="37"/>
                      </a:cubicBezTo>
                      <a:cubicBezTo>
                        <a:pt x="91" y="29"/>
                        <a:pt x="91" y="29"/>
                        <a:pt x="91" y="29"/>
                      </a:cubicBezTo>
                      <a:cubicBezTo>
                        <a:pt x="91" y="29"/>
                        <a:pt x="91" y="28"/>
                        <a:pt x="91" y="28"/>
                      </a:cubicBezTo>
                      <a:moveTo>
                        <a:pt x="94" y="28"/>
                      </a:moveTo>
                      <a:cubicBezTo>
                        <a:pt x="94" y="28"/>
                        <a:pt x="94" y="28"/>
                        <a:pt x="94" y="28"/>
                      </a:cubicBezTo>
                      <a:cubicBezTo>
                        <a:pt x="94" y="29"/>
                        <a:pt x="95" y="29"/>
                        <a:pt x="95" y="29"/>
                      </a:cubicBezTo>
                      <a:cubicBezTo>
                        <a:pt x="95" y="29"/>
                        <a:pt x="95" y="29"/>
                        <a:pt x="95" y="29"/>
                      </a:cubicBezTo>
                      <a:cubicBezTo>
                        <a:pt x="95" y="28"/>
                        <a:pt x="95" y="28"/>
                        <a:pt x="94" y="28"/>
                      </a:cubicBezTo>
                      <a:moveTo>
                        <a:pt x="101" y="28"/>
                      </a:moveTo>
                      <a:cubicBezTo>
                        <a:pt x="100" y="28"/>
                        <a:pt x="100" y="28"/>
                        <a:pt x="100" y="29"/>
                      </a:cubicBezTo>
                      <a:cubicBezTo>
                        <a:pt x="102" y="30"/>
                        <a:pt x="102" y="30"/>
                        <a:pt x="102" y="30"/>
                      </a:cubicBezTo>
                      <a:cubicBezTo>
                        <a:pt x="107" y="33"/>
                        <a:pt x="107" y="33"/>
                        <a:pt x="107" y="33"/>
                      </a:cubicBezTo>
                      <a:cubicBezTo>
                        <a:pt x="107" y="32"/>
                        <a:pt x="108" y="32"/>
                        <a:pt x="108" y="32"/>
                      </a:cubicBezTo>
                      <a:cubicBezTo>
                        <a:pt x="106" y="31"/>
                        <a:pt x="103" y="29"/>
                        <a:pt x="101" y="28"/>
                      </a:cubicBezTo>
                      <a:moveTo>
                        <a:pt x="96" y="27"/>
                      </a:moveTo>
                      <a:cubicBezTo>
                        <a:pt x="95" y="29"/>
                        <a:pt x="95" y="29"/>
                        <a:pt x="95" y="29"/>
                      </a:cubicBezTo>
                      <a:cubicBezTo>
                        <a:pt x="96" y="29"/>
                        <a:pt x="97" y="30"/>
                        <a:pt x="97" y="30"/>
                      </a:cubicBezTo>
                      <a:cubicBezTo>
                        <a:pt x="97" y="30"/>
                        <a:pt x="98" y="30"/>
                        <a:pt x="98" y="30"/>
                      </a:cubicBezTo>
                      <a:cubicBezTo>
                        <a:pt x="98" y="29"/>
                        <a:pt x="98" y="29"/>
                        <a:pt x="98" y="28"/>
                      </a:cubicBezTo>
                      <a:cubicBezTo>
                        <a:pt x="98" y="28"/>
                        <a:pt x="97" y="28"/>
                        <a:pt x="96" y="27"/>
                      </a:cubicBezTo>
                      <a:moveTo>
                        <a:pt x="91" y="27"/>
                      </a:moveTo>
                      <a:cubicBezTo>
                        <a:pt x="91" y="27"/>
                        <a:pt x="91" y="28"/>
                        <a:pt x="91" y="28"/>
                      </a:cubicBezTo>
                      <a:cubicBezTo>
                        <a:pt x="91" y="28"/>
                        <a:pt x="91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8"/>
                        <a:pt x="92" y="27"/>
                        <a:pt x="91" y="27"/>
                      </a:cubicBezTo>
                      <a:moveTo>
                        <a:pt x="89" y="27"/>
                      </a:moveTo>
                      <a:cubicBezTo>
                        <a:pt x="87" y="30"/>
                        <a:pt x="85" y="32"/>
                        <a:pt x="84" y="35"/>
                      </a:cubicBezTo>
                      <a:cubicBezTo>
                        <a:pt x="84" y="35"/>
                        <a:pt x="85" y="36"/>
                        <a:pt x="86" y="36"/>
                      </a:cubicBezTo>
                      <a:cubicBezTo>
                        <a:pt x="87" y="33"/>
                        <a:pt x="89" y="31"/>
                        <a:pt x="90" y="28"/>
                      </a:cubicBezTo>
                      <a:cubicBezTo>
                        <a:pt x="90" y="28"/>
                        <a:pt x="89" y="27"/>
                        <a:pt x="89" y="27"/>
                      </a:cubicBezTo>
                      <a:moveTo>
                        <a:pt x="96" y="27"/>
                      </a:moveTo>
                      <a:cubicBezTo>
                        <a:pt x="96" y="27"/>
                        <a:pt x="96" y="27"/>
                        <a:pt x="96" y="27"/>
                      </a:cubicBezTo>
                      <a:cubicBezTo>
                        <a:pt x="97" y="27"/>
                        <a:pt x="98" y="28"/>
                        <a:pt x="98" y="28"/>
                      </a:cubicBezTo>
                      <a:cubicBezTo>
                        <a:pt x="98" y="28"/>
                        <a:pt x="98" y="28"/>
                        <a:pt x="98" y="28"/>
                      </a:cubicBezTo>
                      <a:cubicBezTo>
                        <a:pt x="96" y="27"/>
                        <a:pt x="96" y="27"/>
                        <a:pt x="96" y="27"/>
                      </a:cubicBezTo>
                      <a:moveTo>
                        <a:pt x="95" y="27"/>
                      </a:moveTo>
                      <a:cubicBezTo>
                        <a:pt x="95" y="27"/>
                        <a:pt x="95" y="28"/>
                        <a:pt x="94" y="28"/>
                      </a:cubicBezTo>
                      <a:cubicBezTo>
                        <a:pt x="95" y="28"/>
                        <a:pt x="95" y="28"/>
                        <a:pt x="95" y="29"/>
                      </a:cubicBezTo>
                      <a:cubicBezTo>
                        <a:pt x="96" y="27"/>
                        <a:pt x="96" y="27"/>
                        <a:pt x="96" y="27"/>
                      </a:cubicBezTo>
                      <a:cubicBezTo>
                        <a:pt x="96" y="27"/>
                        <a:pt x="95" y="27"/>
                        <a:pt x="95" y="27"/>
                      </a:cubicBezTo>
                      <a:moveTo>
                        <a:pt x="92" y="27"/>
                      </a:move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2" y="27"/>
                        <a:pt x="92" y="27"/>
                      </a:cubicBezTo>
                      <a:moveTo>
                        <a:pt x="105" y="26"/>
                      </a:moveTo>
                      <a:cubicBezTo>
                        <a:pt x="105" y="26"/>
                        <a:pt x="105" y="26"/>
                        <a:pt x="105" y="26"/>
                      </a:cubicBezTo>
                      <a:cubicBezTo>
                        <a:pt x="105" y="26"/>
                        <a:pt x="105" y="26"/>
                        <a:pt x="105" y="26"/>
                      </a:cubicBezTo>
                      <a:cubicBezTo>
                        <a:pt x="103" y="26"/>
                        <a:pt x="102" y="27"/>
                        <a:pt x="101" y="27"/>
                      </a:cubicBezTo>
                      <a:cubicBezTo>
                        <a:pt x="106" y="31"/>
                        <a:pt x="106" y="31"/>
                        <a:pt x="106" y="31"/>
                      </a:cubicBezTo>
                      <a:cubicBezTo>
                        <a:pt x="109" y="32"/>
                        <a:pt x="109" y="32"/>
                        <a:pt x="109" y="32"/>
                      </a:cubicBezTo>
                      <a:cubicBezTo>
                        <a:pt x="109" y="32"/>
                        <a:pt x="109" y="32"/>
                        <a:pt x="109" y="31"/>
                      </a:cubicBezTo>
                      <a:cubicBezTo>
                        <a:pt x="108" y="29"/>
                        <a:pt x="107" y="26"/>
                        <a:pt x="105" y="26"/>
                      </a:cubicBezTo>
                      <a:moveTo>
                        <a:pt x="95" y="26"/>
                      </a:move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6" y="26"/>
                        <a:pt x="96" y="27"/>
                        <a:pt x="96" y="27"/>
                      </a:cubicBezTo>
                      <a:cubicBezTo>
                        <a:pt x="96" y="27"/>
                        <a:pt x="96" y="27"/>
                        <a:pt x="96" y="27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moveTo>
                        <a:pt x="89" y="26"/>
                      </a:moveTo>
                      <a:cubicBezTo>
                        <a:pt x="89" y="26"/>
                        <a:pt x="89" y="26"/>
                        <a:pt x="89" y="27"/>
                      </a:cubicBezTo>
                      <a:cubicBezTo>
                        <a:pt x="89" y="27"/>
                        <a:pt x="90" y="27"/>
                        <a:pt x="90" y="28"/>
                      </a:cubicBezTo>
                      <a:cubicBezTo>
                        <a:pt x="90" y="28"/>
                        <a:pt x="90" y="28"/>
                        <a:pt x="91" y="28"/>
                      </a:cubicBezTo>
                      <a:cubicBezTo>
                        <a:pt x="91" y="28"/>
                        <a:pt x="91" y="27"/>
                        <a:pt x="91" y="27"/>
                      </a:cubicBezTo>
                      <a:cubicBezTo>
                        <a:pt x="90" y="27"/>
                        <a:pt x="90" y="26"/>
                        <a:pt x="89" y="26"/>
                      </a:cubicBezTo>
                      <a:moveTo>
                        <a:pt x="97" y="26"/>
                      </a:moveTo>
                      <a:cubicBezTo>
                        <a:pt x="97" y="27"/>
                        <a:pt x="97" y="27"/>
                        <a:pt x="97" y="27"/>
                      </a:cubicBezTo>
                      <a:cubicBezTo>
                        <a:pt x="98" y="28"/>
                        <a:pt x="98" y="28"/>
                        <a:pt x="98" y="28"/>
                      </a:cubicBezTo>
                      <a:cubicBezTo>
                        <a:pt x="99" y="28"/>
                        <a:pt x="99" y="27"/>
                        <a:pt x="99" y="27"/>
                      </a:cubicBezTo>
                      <a:cubicBezTo>
                        <a:pt x="98" y="26"/>
                        <a:pt x="98" y="26"/>
                        <a:pt x="97" y="26"/>
                      </a:cubicBezTo>
                      <a:moveTo>
                        <a:pt x="90" y="25"/>
                      </a:moveTo>
                      <a:cubicBezTo>
                        <a:pt x="89" y="25"/>
                        <a:pt x="89" y="25"/>
                        <a:pt x="89" y="26"/>
                      </a:cubicBezTo>
                      <a:cubicBezTo>
                        <a:pt x="90" y="26"/>
                        <a:pt x="91" y="26"/>
                        <a:pt x="91" y="27"/>
                      </a:cubicBezTo>
                      <a:cubicBezTo>
                        <a:pt x="91" y="27"/>
                        <a:pt x="91" y="27"/>
                        <a:pt x="91" y="26"/>
                      </a:cubicBezTo>
                      <a:cubicBezTo>
                        <a:pt x="91" y="26"/>
                        <a:pt x="90" y="26"/>
                        <a:pt x="90" y="25"/>
                      </a:cubicBezTo>
                      <a:moveTo>
                        <a:pt x="93" y="25"/>
                      </a:moveTo>
                      <a:cubicBezTo>
                        <a:pt x="92" y="26"/>
                        <a:pt x="92" y="26"/>
                        <a:pt x="92" y="27"/>
                      </a:cubicBezTo>
                      <a:cubicBezTo>
                        <a:pt x="92" y="27"/>
                        <a:pt x="92" y="27"/>
                        <a:pt x="93" y="27"/>
                      </a:cubicBezTo>
                      <a:cubicBezTo>
                        <a:pt x="93" y="26"/>
                        <a:pt x="93" y="26"/>
                        <a:pt x="93" y="26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moveTo>
                        <a:pt x="96" y="25"/>
                      </a:moveTo>
                      <a:cubicBezTo>
                        <a:pt x="96" y="25"/>
                        <a:pt x="96" y="26"/>
                        <a:pt x="95" y="26"/>
                      </a:cubicBezTo>
                      <a:cubicBezTo>
                        <a:pt x="96" y="27"/>
                        <a:pt x="96" y="27"/>
                        <a:pt x="96" y="27"/>
                      </a:cubicBezTo>
                      <a:cubicBezTo>
                        <a:pt x="97" y="25"/>
                        <a:pt x="97" y="25"/>
                        <a:pt x="97" y="25"/>
                      </a:cubicBezTo>
                      <a:cubicBezTo>
                        <a:pt x="97" y="25"/>
                        <a:pt x="96" y="25"/>
                        <a:pt x="96" y="25"/>
                      </a:cubicBezTo>
                      <a:moveTo>
                        <a:pt x="93" y="25"/>
                      </a:move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93" y="25"/>
                        <a:pt x="93" y="25"/>
                        <a:pt x="94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moveTo>
                        <a:pt x="85" y="24"/>
                      </a:moveTo>
                      <a:cubicBezTo>
                        <a:pt x="80" y="32"/>
                        <a:pt x="80" y="32"/>
                        <a:pt x="80" y="32"/>
                      </a:cubicBezTo>
                      <a:cubicBezTo>
                        <a:pt x="81" y="33"/>
                        <a:pt x="82" y="33"/>
                        <a:pt x="83" y="34"/>
                      </a:cubicBezTo>
                      <a:cubicBezTo>
                        <a:pt x="87" y="26"/>
                        <a:pt x="87" y="26"/>
                        <a:pt x="87" y="26"/>
                      </a:cubicBezTo>
                      <a:cubicBezTo>
                        <a:pt x="86" y="25"/>
                        <a:pt x="85" y="25"/>
                        <a:pt x="85" y="24"/>
                      </a:cubicBezTo>
                      <a:moveTo>
                        <a:pt x="91" y="24"/>
                      </a:moveTo>
                      <a:cubicBezTo>
                        <a:pt x="90" y="24"/>
                        <a:pt x="90" y="25"/>
                        <a:pt x="90" y="25"/>
                      </a:cubicBez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90" y="26"/>
                        <a:pt x="91" y="26"/>
                        <a:pt x="91" y="26"/>
                      </a:cubicBezTo>
                      <a:cubicBezTo>
                        <a:pt x="92" y="26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4"/>
                      </a:cubicBezTo>
                      <a:cubicBezTo>
                        <a:pt x="91" y="24"/>
                        <a:pt x="91" y="24"/>
                        <a:pt x="91" y="24"/>
                      </a:cubicBezTo>
                      <a:moveTo>
                        <a:pt x="94" y="24"/>
                      </a:moveTo>
                      <a:cubicBezTo>
                        <a:pt x="93" y="24"/>
                        <a:pt x="93" y="24"/>
                        <a:pt x="93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4" y="24"/>
                        <a:pt x="94" y="24"/>
                        <a:pt x="94" y="24"/>
                      </a:cubicBezTo>
                      <a:cubicBezTo>
                        <a:pt x="94" y="24"/>
                        <a:pt x="94" y="24"/>
                        <a:pt x="94" y="24"/>
                      </a:cubicBezTo>
                      <a:moveTo>
                        <a:pt x="85" y="23"/>
                      </a:moveTo>
                      <a:cubicBezTo>
                        <a:pt x="85" y="24"/>
                        <a:pt x="85" y="24"/>
                        <a:pt x="85" y="24"/>
                      </a:cubicBezTo>
                      <a:cubicBezTo>
                        <a:pt x="85" y="25"/>
                        <a:pt x="86" y="25"/>
                        <a:pt x="87" y="26"/>
                      </a:cubicBezTo>
                      <a:cubicBezTo>
                        <a:pt x="88" y="25"/>
                        <a:pt x="88" y="25"/>
                        <a:pt x="88" y="25"/>
                      </a:cubicBezTo>
                      <a:cubicBezTo>
                        <a:pt x="87" y="24"/>
                        <a:pt x="86" y="24"/>
                        <a:pt x="85" y="23"/>
                      </a:cubicBezTo>
                      <a:moveTo>
                        <a:pt x="91" y="23"/>
                      </a:moveTo>
                      <a:cubicBezTo>
                        <a:pt x="91" y="23"/>
                        <a:pt x="91" y="23"/>
                        <a:pt x="91" y="23"/>
                      </a:cubicBezTo>
                      <a:cubicBezTo>
                        <a:pt x="91" y="24"/>
                        <a:pt x="92" y="24"/>
                        <a:pt x="93" y="25"/>
                      </a:cubicBezTo>
                      <a:cubicBezTo>
                        <a:pt x="93" y="24"/>
                        <a:pt x="93" y="24"/>
                        <a:pt x="93" y="24"/>
                      </a:cubicBezTo>
                      <a:cubicBezTo>
                        <a:pt x="91" y="23"/>
                        <a:pt x="91" y="23"/>
                        <a:pt x="91" y="23"/>
                      </a:cubicBezTo>
                      <a:moveTo>
                        <a:pt x="85" y="23"/>
                      </a:moveTo>
                      <a:cubicBezTo>
                        <a:pt x="85" y="23"/>
                        <a:pt x="85" y="23"/>
                        <a:pt x="85" y="23"/>
                      </a:cubicBezTo>
                      <a:cubicBezTo>
                        <a:pt x="86" y="24"/>
                        <a:pt x="87" y="24"/>
                        <a:pt x="88" y="25"/>
                      </a:cubicBezTo>
                      <a:cubicBezTo>
                        <a:pt x="88" y="24"/>
                        <a:pt x="88" y="24"/>
                        <a:pt x="88" y="24"/>
                      </a:cubicBezTo>
                      <a:cubicBezTo>
                        <a:pt x="87" y="24"/>
                        <a:pt x="86" y="23"/>
                        <a:pt x="85" y="23"/>
                      </a:cubicBezTo>
                      <a:moveTo>
                        <a:pt x="91" y="22"/>
                      </a:moveTo>
                      <a:cubicBezTo>
                        <a:pt x="91" y="23"/>
                        <a:pt x="91" y="23"/>
                        <a:pt x="91" y="23"/>
                      </a:cubicBezTo>
                      <a:cubicBezTo>
                        <a:pt x="93" y="24"/>
                        <a:pt x="93" y="24"/>
                        <a:pt x="93" y="24"/>
                      </a:cubicBezTo>
                      <a:cubicBezTo>
                        <a:pt x="93" y="24"/>
                        <a:pt x="93" y="24"/>
                        <a:pt x="93" y="23"/>
                      </a:cubicBezTo>
                      <a:cubicBezTo>
                        <a:pt x="93" y="23"/>
                        <a:pt x="92" y="23"/>
                        <a:pt x="91" y="22"/>
                      </a:cubicBezTo>
                      <a:moveTo>
                        <a:pt x="87" y="21"/>
                      </a:moveTo>
                      <a:cubicBezTo>
                        <a:pt x="88" y="21"/>
                        <a:pt x="88" y="22"/>
                        <a:pt x="89" y="22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87" y="21"/>
                        <a:pt x="87" y="21"/>
                        <a:pt x="87" y="21"/>
                      </a:cubicBezTo>
                      <a:moveTo>
                        <a:pt x="86" y="21"/>
                      </a:moveTo>
                      <a:cubicBezTo>
                        <a:pt x="85" y="23"/>
                        <a:pt x="85" y="23"/>
                        <a:pt x="85" y="23"/>
                      </a:cubicBezTo>
                      <a:cubicBezTo>
                        <a:pt x="86" y="23"/>
                        <a:pt x="87" y="24"/>
                        <a:pt x="88" y="24"/>
                      </a:cubicBezTo>
                      <a:cubicBezTo>
                        <a:pt x="89" y="23"/>
                        <a:pt x="89" y="23"/>
                        <a:pt x="89" y="23"/>
                      </a:cubicBezTo>
                      <a:cubicBezTo>
                        <a:pt x="88" y="22"/>
                        <a:pt x="87" y="22"/>
                        <a:pt x="86" y="21"/>
                      </a:cubicBezTo>
                      <a:moveTo>
                        <a:pt x="87" y="20"/>
                      </a:moveTo>
                      <a:cubicBezTo>
                        <a:pt x="87" y="21"/>
                        <a:pt x="87" y="21"/>
                        <a:pt x="87" y="21"/>
                      </a:cubicBezTo>
                      <a:cubicBezTo>
                        <a:pt x="87" y="21"/>
                        <a:pt x="87" y="21"/>
                        <a:pt x="87" y="21"/>
                      </a:cubicBezTo>
                      <a:cubicBezTo>
                        <a:pt x="87" y="21"/>
                        <a:pt x="87" y="21"/>
                        <a:pt x="87" y="21"/>
                      </a:cubicBezTo>
                      <a:cubicBezTo>
                        <a:pt x="87" y="21"/>
                        <a:pt x="87" y="21"/>
                        <a:pt x="87" y="21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89" y="21"/>
                        <a:pt x="88" y="21"/>
                        <a:pt x="87" y="20"/>
                      </a:cubicBezTo>
                      <a:moveTo>
                        <a:pt x="87" y="20"/>
                      </a:moveTo>
                      <a:cubicBezTo>
                        <a:pt x="87" y="20"/>
                        <a:pt x="87" y="20"/>
                        <a:pt x="87" y="20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90" y="21"/>
                        <a:pt x="90" y="21"/>
                        <a:pt x="90" y="21"/>
                      </a:cubicBezTo>
                      <a:cubicBezTo>
                        <a:pt x="89" y="21"/>
                        <a:pt x="88" y="20"/>
                        <a:pt x="87" y="20"/>
                      </a:cubicBezTo>
                      <a:moveTo>
                        <a:pt x="101" y="18"/>
                      </a:moveTo>
                      <a:cubicBezTo>
                        <a:pt x="100" y="21"/>
                        <a:pt x="100" y="21"/>
                        <a:pt x="100" y="21"/>
                      </a:cubicBezTo>
                      <a:cubicBezTo>
                        <a:pt x="97" y="25"/>
                        <a:pt x="97" y="25"/>
                        <a:pt x="97" y="25"/>
                      </a:cubicBezTo>
                      <a:cubicBezTo>
                        <a:pt x="99" y="26"/>
                        <a:pt x="99" y="26"/>
                        <a:pt x="99" y="26"/>
                      </a:cubicBezTo>
                      <a:cubicBezTo>
                        <a:pt x="101" y="24"/>
                        <a:pt x="102" y="21"/>
                        <a:pt x="103" y="19"/>
                      </a:cubicBezTo>
                      <a:cubicBezTo>
                        <a:pt x="103" y="19"/>
                        <a:pt x="103" y="19"/>
                        <a:pt x="103" y="19"/>
                      </a:cubicBezTo>
                      <a:cubicBezTo>
                        <a:pt x="103" y="19"/>
                        <a:pt x="103" y="19"/>
                        <a:pt x="103" y="19"/>
                      </a:cubicBezTo>
                      <a:cubicBezTo>
                        <a:pt x="101" y="18"/>
                        <a:pt x="101" y="18"/>
                        <a:pt x="101" y="18"/>
                      </a:cubicBezTo>
                      <a:moveTo>
                        <a:pt x="100" y="17"/>
                      </a:moveTo>
                      <a:cubicBezTo>
                        <a:pt x="99" y="20"/>
                        <a:pt x="98" y="22"/>
                        <a:pt x="96" y="24"/>
                      </a:cubicBezTo>
                      <a:cubicBezTo>
                        <a:pt x="97" y="25"/>
                        <a:pt x="97" y="25"/>
                        <a:pt x="97" y="25"/>
                      </a:cubicBezTo>
                      <a:cubicBezTo>
                        <a:pt x="99" y="21"/>
                        <a:pt x="99" y="21"/>
                        <a:pt x="99" y="21"/>
                      </a:cubicBezTo>
                      <a:cubicBezTo>
                        <a:pt x="101" y="18"/>
                        <a:pt x="101" y="18"/>
                        <a:pt x="101" y="18"/>
                      </a:cubicBezTo>
                      <a:cubicBezTo>
                        <a:pt x="100" y="17"/>
                        <a:pt x="100" y="17"/>
                        <a:pt x="100" y="17"/>
                      </a:cubicBezTo>
                      <a:moveTo>
                        <a:pt x="98" y="16"/>
                      </a:moveTo>
                      <a:cubicBezTo>
                        <a:pt x="97" y="18"/>
                        <a:pt x="95" y="21"/>
                        <a:pt x="94" y="23"/>
                      </a:cubicBezTo>
                      <a:cubicBezTo>
                        <a:pt x="94" y="23"/>
                        <a:pt x="94" y="23"/>
                        <a:pt x="95" y="23"/>
                      </a:cubicBezTo>
                      <a:cubicBezTo>
                        <a:pt x="99" y="16"/>
                        <a:pt x="99" y="16"/>
                        <a:pt x="99" y="16"/>
                      </a:cubicBezTo>
                      <a:cubicBezTo>
                        <a:pt x="98" y="16"/>
                        <a:pt x="98" y="16"/>
                        <a:pt x="98" y="16"/>
                      </a:cubicBezTo>
                      <a:moveTo>
                        <a:pt x="103" y="15"/>
                      </a:moveTo>
                      <a:cubicBezTo>
                        <a:pt x="101" y="18"/>
                        <a:pt x="101" y="18"/>
                        <a:pt x="101" y="18"/>
                      </a:cubicBezTo>
                      <a:cubicBezTo>
                        <a:pt x="101" y="18"/>
                        <a:pt x="101" y="18"/>
                        <a:pt x="101" y="18"/>
                      </a:cubicBezTo>
                      <a:cubicBezTo>
                        <a:pt x="103" y="19"/>
                        <a:pt x="103" y="19"/>
                        <a:pt x="103" y="19"/>
                      </a:cubicBezTo>
                      <a:cubicBezTo>
                        <a:pt x="103" y="19"/>
                        <a:pt x="103" y="19"/>
                        <a:pt x="103" y="19"/>
                      </a:cubicBezTo>
                      <a:cubicBezTo>
                        <a:pt x="103" y="19"/>
                        <a:pt x="103" y="19"/>
                        <a:pt x="103" y="19"/>
                      </a:cubicBezTo>
                      <a:cubicBezTo>
                        <a:pt x="104" y="18"/>
                        <a:pt x="104" y="17"/>
                        <a:pt x="105" y="16"/>
                      </a:cubicBezTo>
                      <a:cubicBezTo>
                        <a:pt x="104" y="16"/>
                        <a:pt x="104" y="16"/>
                        <a:pt x="104" y="16"/>
                      </a:cubicBezTo>
                      <a:cubicBezTo>
                        <a:pt x="104" y="16"/>
                        <a:pt x="103" y="16"/>
                        <a:pt x="103" y="15"/>
                      </a:cubicBezTo>
                      <a:moveTo>
                        <a:pt x="101" y="15"/>
                      </a:moveTo>
                      <a:cubicBezTo>
                        <a:pt x="101" y="16"/>
                        <a:pt x="101" y="16"/>
                        <a:pt x="100" y="17"/>
                      </a:cubicBezTo>
                      <a:cubicBezTo>
                        <a:pt x="101" y="18"/>
                        <a:pt x="101" y="18"/>
                        <a:pt x="101" y="18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5"/>
                        <a:pt x="102" y="15"/>
                        <a:pt x="101" y="15"/>
                      </a:cubicBezTo>
                      <a:moveTo>
                        <a:pt x="96" y="15"/>
                      </a:moveTo>
                      <a:cubicBezTo>
                        <a:pt x="94" y="17"/>
                        <a:pt x="94" y="17"/>
                        <a:pt x="94" y="17"/>
                      </a:cubicBezTo>
                      <a:cubicBezTo>
                        <a:pt x="94" y="19"/>
                        <a:pt x="93" y="20"/>
                        <a:pt x="92" y="22"/>
                      </a:cubicBezTo>
                      <a:cubicBezTo>
                        <a:pt x="92" y="22"/>
                        <a:pt x="93" y="22"/>
                        <a:pt x="94" y="23"/>
                      </a:cubicBezTo>
                      <a:cubicBezTo>
                        <a:pt x="95" y="20"/>
                        <a:pt x="96" y="18"/>
                        <a:pt x="98" y="16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moveTo>
                        <a:pt x="99" y="14"/>
                      </a:moveTo>
                      <a:cubicBezTo>
                        <a:pt x="99" y="15"/>
                        <a:pt x="99" y="15"/>
                        <a:pt x="98" y="16"/>
                      </a:cubicBezTo>
                      <a:cubicBezTo>
                        <a:pt x="99" y="16"/>
                        <a:pt x="99" y="16"/>
                        <a:pt x="99" y="16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99" y="14"/>
                      </a:cubicBezTo>
                      <a:moveTo>
                        <a:pt x="97" y="13"/>
                      </a:moveTo>
                      <a:cubicBezTo>
                        <a:pt x="96" y="14"/>
                        <a:pt x="96" y="14"/>
                        <a:pt x="96" y="14"/>
                      </a:cubicBezTo>
                      <a:cubicBezTo>
                        <a:pt x="98" y="16"/>
                        <a:pt x="98" y="16"/>
                        <a:pt x="98" y="16"/>
                      </a:cubicBezTo>
                      <a:cubicBezTo>
                        <a:pt x="98" y="15"/>
                        <a:pt x="99" y="14"/>
                        <a:pt x="99" y="14"/>
                      </a:cubicBezTo>
                      <a:cubicBezTo>
                        <a:pt x="99" y="14"/>
                        <a:pt x="99" y="14"/>
                        <a:pt x="99" y="13"/>
                      </a:cubicBezTo>
                      <a:cubicBezTo>
                        <a:pt x="98" y="13"/>
                        <a:pt x="98" y="13"/>
                        <a:pt x="97" y="13"/>
                      </a:cubicBezTo>
                      <a:moveTo>
                        <a:pt x="92" y="12"/>
                      </a:moveTo>
                      <a:cubicBezTo>
                        <a:pt x="88" y="19"/>
                        <a:pt x="88" y="19"/>
                        <a:pt x="88" y="19"/>
                      </a:cubicBezTo>
                      <a:cubicBezTo>
                        <a:pt x="88" y="19"/>
                        <a:pt x="89" y="20"/>
                        <a:pt x="90" y="20"/>
                      </a:cubicBezTo>
                      <a:cubicBezTo>
                        <a:pt x="94" y="13"/>
                        <a:pt x="94" y="13"/>
                        <a:pt x="94" y="13"/>
                      </a:cubicBezTo>
                      <a:cubicBezTo>
                        <a:pt x="92" y="12"/>
                        <a:pt x="92" y="12"/>
                        <a:pt x="92" y="12"/>
                      </a:cubicBezTo>
                      <a:moveTo>
                        <a:pt x="93" y="10"/>
                      </a:moveTo>
                      <a:cubicBezTo>
                        <a:pt x="92" y="12"/>
                        <a:pt x="92" y="12"/>
                        <a:pt x="92" y="12"/>
                      </a:cubicBezTo>
                      <a:cubicBezTo>
                        <a:pt x="94" y="13"/>
                        <a:pt x="94" y="13"/>
                        <a:pt x="94" y="13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4" y="11"/>
                        <a:pt x="93" y="11"/>
                        <a:pt x="93" y="10"/>
                      </a:cubicBezTo>
                      <a:moveTo>
                        <a:pt x="102" y="3"/>
                      </a:moveTo>
                      <a:cubicBezTo>
                        <a:pt x="102" y="3"/>
                        <a:pt x="102" y="3"/>
                        <a:pt x="103" y="3"/>
                      </a:cubicBezTo>
                      <a:cubicBezTo>
                        <a:pt x="103" y="4"/>
                        <a:pt x="103" y="4"/>
                        <a:pt x="103" y="4"/>
                      </a:cubicBezTo>
                      <a:cubicBezTo>
                        <a:pt x="103" y="4"/>
                        <a:pt x="103" y="4"/>
                        <a:pt x="103" y="3"/>
                      </a:cubicBezTo>
                      <a:cubicBezTo>
                        <a:pt x="103" y="4"/>
                        <a:pt x="103" y="4"/>
                        <a:pt x="103" y="4"/>
                      </a:cubicBezTo>
                      <a:cubicBezTo>
                        <a:pt x="102" y="4"/>
                        <a:pt x="102" y="4"/>
                        <a:pt x="102" y="4"/>
                      </a:cubicBezTo>
                      <a:cubicBezTo>
                        <a:pt x="100" y="9"/>
                        <a:pt x="100" y="9"/>
                        <a:pt x="100" y="9"/>
                      </a:cubicBezTo>
                      <a:cubicBezTo>
                        <a:pt x="97" y="13"/>
                        <a:pt x="97" y="13"/>
                        <a:pt x="97" y="13"/>
                      </a:cubicBezTo>
                      <a:cubicBezTo>
                        <a:pt x="98" y="13"/>
                        <a:pt x="98" y="13"/>
                        <a:pt x="99" y="14"/>
                      </a:cubicBezTo>
                      <a:cubicBezTo>
                        <a:pt x="100" y="12"/>
                        <a:pt x="101" y="10"/>
                        <a:pt x="103" y="8"/>
                      </a:cubicBezTo>
                      <a:cubicBezTo>
                        <a:pt x="103" y="8"/>
                        <a:pt x="103" y="8"/>
                        <a:pt x="103" y="8"/>
                      </a:cubicBezTo>
                      <a:cubicBezTo>
                        <a:pt x="103" y="8"/>
                        <a:pt x="103" y="7"/>
                        <a:pt x="104" y="6"/>
                      </a:cubicBezTo>
                      <a:cubicBezTo>
                        <a:pt x="104" y="6"/>
                        <a:pt x="104" y="5"/>
                        <a:pt x="104" y="5"/>
                      </a:cubicBezTo>
                      <a:cubicBezTo>
                        <a:pt x="105" y="5"/>
                        <a:pt x="105" y="5"/>
                        <a:pt x="105" y="5"/>
                      </a:cubicBezTo>
                      <a:cubicBezTo>
                        <a:pt x="105" y="5"/>
                        <a:pt x="105" y="5"/>
                        <a:pt x="105" y="5"/>
                      </a:cubicBezTo>
                      <a:cubicBezTo>
                        <a:pt x="104" y="7"/>
                        <a:pt x="104" y="7"/>
                        <a:pt x="104" y="7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cubicBezTo>
                        <a:pt x="100" y="13"/>
                        <a:pt x="100" y="13"/>
                        <a:pt x="99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2" y="12"/>
                        <a:pt x="102" y="12"/>
                        <a:pt x="102" y="12"/>
                      </a:cubicBezTo>
                      <a:cubicBezTo>
                        <a:pt x="103" y="11"/>
                        <a:pt x="105" y="6"/>
                        <a:pt x="105" y="6"/>
                      </a:cubicBezTo>
                      <a:cubicBezTo>
                        <a:pt x="106" y="6"/>
                        <a:pt x="106" y="6"/>
                        <a:pt x="106" y="7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5"/>
                        <a:pt x="102" y="15"/>
                        <a:pt x="101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5" y="10"/>
                        <a:pt x="105" y="10"/>
                        <a:pt x="105" y="10"/>
                      </a:cubicBezTo>
                      <a:cubicBezTo>
                        <a:pt x="107" y="7"/>
                        <a:pt x="107" y="7"/>
                        <a:pt x="107" y="7"/>
                      </a:cubicBezTo>
                      <a:cubicBezTo>
                        <a:pt x="107" y="7"/>
                        <a:pt x="107" y="7"/>
                        <a:pt x="107" y="7"/>
                      </a:cubicBezTo>
                      <a:cubicBezTo>
                        <a:pt x="107" y="7"/>
                        <a:pt x="107" y="7"/>
                        <a:pt x="107" y="7"/>
                      </a:cubicBezTo>
                      <a:cubicBezTo>
                        <a:pt x="105" y="12"/>
                        <a:pt x="105" y="12"/>
                        <a:pt x="105" y="12"/>
                      </a:cubicBezTo>
                      <a:cubicBezTo>
                        <a:pt x="103" y="15"/>
                        <a:pt x="103" y="15"/>
                        <a:pt x="103" y="15"/>
                      </a:cubicBezTo>
                      <a:cubicBezTo>
                        <a:pt x="103" y="16"/>
                        <a:pt x="104" y="16"/>
                        <a:pt x="104" y="16"/>
                      </a:cubicBezTo>
                      <a:cubicBezTo>
                        <a:pt x="104" y="16"/>
                        <a:pt x="104" y="16"/>
                        <a:pt x="105" y="16"/>
                      </a:cubicBezTo>
                      <a:cubicBezTo>
                        <a:pt x="106" y="15"/>
                        <a:pt x="107" y="13"/>
                        <a:pt x="108" y="11"/>
                      </a:cubicBezTo>
                      <a:cubicBezTo>
                        <a:pt x="109" y="9"/>
                        <a:pt x="109" y="9"/>
                        <a:pt x="109" y="9"/>
                      </a:cubicBezTo>
                      <a:cubicBezTo>
                        <a:pt x="109" y="7"/>
                        <a:pt x="109" y="7"/>
                        <a:pt x="109" y="7"/>
                      </a:cubicBezTo>
                      <a:cubicBezTo>
                        <a:pt x="109" y="7"/>
                        <a:pt x="109" y="7"/>
                        <a:pt x="109" y="7"/>
                      </a:cubicBezTo>
                      <a:cubicBezTo>
                        <a:pt x="110" y="7"/>
                        <a:pt x="110" y="7"/>
                        <a:pt x="110" y="7"/>
                      </a:cubicBezTo>
                      <a:cubicBezTo>
                        <a:pt x="104" y="4"/>
                        <a:pt x="102" y="3"/>
                        <a:pt x="102" y="3"/>
                      </a:cubicBezTo>
                      <a:moveTo>
                        <a:pt x="98" y="0"/>
                      </a:moveTo>
                      <a:cubicBezTo>
                        <a:pt x="97" y="3"/>
                        <a:pt x="97" y="3"/>
                        <a:pt x="97" y="3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11"/>
                        <a:pt x="94" y="11"/>
                        <a:pt x="95" y="11"/>
                      </a:cubicBezTo>
                      <a:cubicBezTo>
                        <a:pt x="101" y="2"/>
                        <a:pt x="101" y="2"/>
                        <a:pt x="101" y="2"/>
                      </a:cubicBezTo>
                      <a:cubicBezTo>
                        <a:pt x="100" y="1"/>
                        <a:pt x="99" y="1"/>
                        <a:pt x="9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8" name="Freeform 10212"/>
                <p:cNvSpPr>
                  <a:spLocks noEditPoints="1"/>
                </p:cNvSpPr>
                <p:nvPr/>
              </p:nvSpPr>
              <p:spPr bwMode="auto">
                <a:xfrm>
                  <a:off x="-23" y="3644"/>
                  <a:ext cx="75" cy="45"/>
                </a:xfrm>
                <a:custGeom>
                  <a:avLst/>
                  <a:gdLst>
                    <a:gd name="T0" fmla="*/ 29 w 32"/>
                    <a:gd name="T1" fmla="*/ 18 h 19"/>
                    <a:gd name="T2" fmla="*/ 32 w 32"/>
                    <a:gd name="T3" fmla="*/ 18 h 19"/>
                    <a:gd name="T4" fmla="*/ 29 w 32"/>
                    <a:gd name="T5" fmla="*/ 17 h 19"/>
                    <a:gd name="T6" fmla="*/ 19 w 32"/>
                    <a:gd name="T7" fmla="*/ 12 h 19"/>
                    <a:gd name="T8" fmla="*/ 23 w 32"/>
                    <a:gd name="T9" fmla="*/ 13 h 19"/>
                    <a:gd name="T10" fmla="*/ 19 w 32"/>
                    <a:gd name="T11" fmla="*/ 11 h 19"/>
                    <a:gd name="T12" fmla="*/ 19 w 32"/>
                    <a:gd name="T13" fmla="*/ 11 h 19"/>
                    <a:gd name="T14" fmla="*/ 18 w 32"/>
                    <a:gd name="T15" fmla="*/ 12 h 19"/>
                    <a:gd name="T16" fmla="*/ 19 w 32"/>
                    <a:gd name="T17" fmla="*/ 11 h 19"/>
                    <a:gd name="T18" fmla="*/ 16 w 32"/>
                    <a:gd name="T19" fmla="*/ 10 h 19"/>
                    <a:gd name="T20" fmla="*/ 16 w 32"/>
                    <a:gd name="T21" fmla="*/ 10 h 19"/>
                    <a:gd name="T22" fmla="*/ 16 w 32"/>
                    <a:gd name="T23" fmla="*/ 10 h 19"/>
                    <a:gd name="T24" fmla="*/ 16 w 32"/>
                    <a:gd name="T25" fmla="*/ 10 h 19"/>
                    <a:gd name="T26" fmla="*/ 17 w 32"/>
                    <a:gd name="T27" fmla="*/ 9 h 19"/>
                    <a:gd name="T28" fmla="*/ 10 w 32"/>
                    <a:gd name="T29" fmla="*/ 7 h 19"/>
                    <a:gd name="T30" fmla="*/ 14 w 32"/>
                    <a:gd name="T31" fmla="*/ 10 h 19"/>
                    <a:gd name="T32" fmla="*/ 15 w 32"/>
                    <a:gd name="T33" fmla="*/ 9 h 19"/>
                    <a:gd name="T34" fmla="*/ 9 w 32"/>
                    <a:gd name="T35" fmla="*/ 6 h 19"/>
                    <a:gd name="T36" fmla="*/ 10 w 32"/>
                    <a:gd name="T37" fmla="*/ 7 h 19"/>
                    <a:gd name="T38" fmla="*/ 9 w 32"/>
                    <a:gd name="T39" fmla="*/ 6 h 19"/>
                    <a:gd name="T40" fmla="*/ 11 w 32"/>
                    <a:gd name="T41" fmla="*/ 6 h 19"/>
                    <a:gd name="T42" fmla="*/ 16 w 32"/>
                    <a:gd name="T43" fmla="*/ 9 h 19"/>
                    <a:gd name="T44" fmla="*/ 10 w 32"/>
                    <a:gd name="T45" fmla="*/ 5 h 19"/>
                    <a:gd name="T46" fmla="*/ 10 w 32"/>
                    <a:gd name="T47" fmla="*/ 6 h 19"/>
                    <a:gd name="T48" fmla="*/ 10 w 32"/>
                    <a:gd name="T49" fmla="*/ 5 h 19"/>
                    <a:gd name="T50" fmla="*/ 5 w 32"/>
                    <a:gd name="T51" fmla="*/ 4 h 19"/>
                    <a:gd name="T52" fmla="*/ 5 w 32"/>
                    <a:gd name="T53" fmla="*/ 4 h 19"/>
                    <a:gd name="T54" fmla="*/ 5 w 32"/>
                    <a:gd name="T55" fmla="*/ 3 h 19"/>
                    <a:gd name="T56" fmla="*/ 6 w 32"/>
                    <a:gd name="T57" fmla="*/ 3 h 19"/>
                    <a:gd name="T58" fmla="*/ 5 w 32"/>
                    <a:gd name="T59" fmla="*/ 3 h 19"/>
                    <a:gd name="T60" fmla="*/ 2 w 32"/>
                    <a:gd name="T61" fmla="*/ 2 h 19"/>
                    <a:gd name="T62" fmla="*/ 4 w 32"/>
                    <a:gd name="T63" fmla="*/ 3 h 19"/>
                    <a:gd name="T64" fmla="*/ 3 w 32"/>
                    <a:gd name="T65" fmla="*/ 1 h 19"/>
                    <a:gd name="T66" fmla="*/ 5 w 32"/>
                    <a:gd name="T67" fmla="*/ 3 h 19"/>
                    <a:gd name="T68" fmla="*/ 3 w 32"/>
                    <a:gd name="T69" fmla="*/ 1 h 19"/>
                    <a:gd name="T70" fmla="*/ 0 w 32"/>
                    <a:gd name="T71" fmla="*/ 1 h 19"/>
                    <a:gd name="T72" fmla="*/ 2 w 32"/>
                    <a:gd name="T73" fmla="*/ 2 h 19"/>
                    <a:gd name="T74" fmla="*/ 0 w 32"/>
                    <a:gd name="T75" fmla="*/ 0 h 19"/>
                    <a:gd name="T76" fmla="*/ 3 w 32"/>
                    <a:gd name="T77" fmla="*/ 1 h 19"/>
                    <a:gd name="T78" fmla="*/ 2 w 32"/>
                    <a:gd name="T79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2" h="19">
                      <a:moveTo>
                        <a:pt x="29" y="17"/>
                      </a:moveTo>
                      <a:cubicBezTo>
                        <a:pt x="29" y="17"/>
                        <a:pt x="29" y="18"/>
                        <a:pt x="29" y="18"/>
                      </a:cubicBezTo>
                      <a:cubicBezTo>
                        <a:pt x="30" y="18"/>
                        <a:pt x="31" y="19"/>
                        <a:pt x="31" y="19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1" y="18"/>
                        <a:pt x="31" y="18"/>
                        <a:pt x="30" y="17"/>
                      </a:cubicBezTo>
                      <a:cubicBezTo>
                        <a:pt x="30" y="17"/>
                        <a:pt x="30" y="17"/>
                        <a:pt x="29" y="17"/>
                      </a:cubicBezTo>
                      <a:moveTo>
                        <a:pt x="20" y="11"/>
                      </a:move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20" y="13"/>
                        <a:pt x="21" y="13"/>
                        <a:pt x="23" y="14"/>
                      </a:cubicBezTo>
                      <a:cubicBezTo>
                        <a:pt x="23" y="14"/>
                        <a:pt x="23" y="14"/>
                        <a:pt x="23" y="13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moveTo>
                        <a:pt x="19" y="11"/>
                      </a:move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8" y="11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moveTo>
                        <a:pt x="16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7" y="10"/>
                        <a:pt x="17" y="10"/>
                        <a:pt x="17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9"/>
                        <a:pt x="12" y="8"/>
                        <a:pt x="10" y="7"/>
                      </a:cubicBezTo>
                      <a:moveTo>
                        <a:pt x="9" y="6"/>
                      </a:move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6"/>
                        <a:pt x="9" y="6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2" y="7"/>
                        <a:pt x="14" y="8"/>
                        <a:pt x="15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1" y="6"/>
                        <a:pt x="11" y="6"/>
                        <a:pt x="11" y="6"/>
                      </a:cubicBezTo>
                      <a:moveTo>
                        <a:pt x="10" y="5"/>
                      </a:move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moveTo>
                        <a:pt x="5" y="3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3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5" y="3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3" y="3"/>
                        <a:pt x="4" y="3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3" y="3"/>
                        <a:pt x="3" y="2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4" y="2"/>
                        <a:pt x="3" y="1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1"/>
                        <a:pt x="0" y="1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49" name="Freeform 10213"/>
                <p:cNvSpPr>
                  <a:spLocks noEditPoints="1"/>
                </p:cNvSpPr>
                <p:nvPr/>
              </p:nvSpPr>
              <p:spPr bwMode="auto">
                <a:xfrm>
                  <a:off x="-7" y="3611"/>
                  <a:ext cx="76" cy="87"/>
                </a:xfrm>
                <a:custGeom>
                  <a:avLst/>
                  <a:gdLst>
                    <a:gd name="T0" fmla="*/ 31 w 32"/>
                    <a:gd name="T1" fmla="*/ 37 h 37"/>
                    <a:gd name="T2" fmla="*/ 31 w 32"/>
                    <a:gd name="T3" fmla="*/ 37 h 37"/>
                    <a:gd name="T4" fmla="*/ 31 w 32"/>
                    <a:gd name="T5" fmla="*/ 37 h 37"/>
                    <a:gd name="T6" fmla="*/ 32 w 32"/>
                    <a:gd name="T7" fmla="*/ 37 h 37"/>
                    <a:gd name="T8" fmla="*/ 32 w 32"/>
                    <a:gd name="T9" fmla="*/ 37 h 37"/>
                    <a:gd name="T10" fmla="*/ 32 w 32"/>
                    <a:gd name="T11" fmla="*/ 36 h 37"/>
                    <a:gd name="T12" fmla="*/ 32 w 32"/>
                    <a:gd name="T13" fmla="*/ 37 h 37"/>
                    <a:gd name="T14" fmla="*/ 32 w 32"/>
                    <a:gd name="T15" fmla="*/ 37 h 37"/>
                    <a:gd name="T16" fmla="*/ 31 w 32"/>
                    <a:gd name="T17" fmla="*/ 36 h 37"/>
                    <a:gd name="T18" fmla="*/ 32 w 32"/>
                    <a:gd name="T19" fmla="*/ 36 h 37"/>
                    <a:gd name="T20" fmla="*/ 32 w 32"/>
                    <a:gd name="T21" fmla="*/ 36 h 37"/>
                    <a:gd name="T22" fmla="*/ 32 w 32"/>
                    <a:gd name="T23" fmla="*/ 36 h 37"/>
                    <a:gd name="T24" fmla="*/ 32 w 32"/>
                    <a:gd name="T25" fmla="*/ 37 h 37"/>
                    <a:gd name="T26" fmla="*/ 32 w 32"/>
                    <a:gd name="T27" fmla="*/ 37 h 37"/>
                    <a:gd name="T28" fmla="*/ 31 w 32"/>
                    <a:gd name="T29" fmla="*/ 36 h 37"/>
                    <a:gd name="T30" fmla="*/ 22 w 32"/>
                    <a:gd name="T31" fmla="*/ 33 h 37"/>
                    <a:gd name="T32" fmla="*/ 24 w 32"/>
                    <a:gd name="T33" fmla="*/ 34 h 37"/>
                    <a:gd name="T34" fmla="*/ 22 w 32"/>
                    <a:gd name="T35" fmla="*/ 32 h 37"/>
                    <a:gd name="T36" fmla="*/ 23 w 32"/>
                    <a:gd name="T37" fmla="*/ 31 h 37"/>
                    <a:gd name="T38" fmla="*/ 25 w 32"/>
                    <a:gd name="T39" fmla="*/ 32 h 37"/>
                    <a:gd name="T40" fmla="*/ 13 w 32"/>
                    <a:gd name="T41" fmla="*/ 27 h 37"/>
                    <a:gd name="T42" fmla="*/ 15 w 32"/>
                    <a:gd name="T43" fmla="*/ 29 h 37"/>
                    <a:gd name="T44" fmla="*/ 16 w 32"/>
                    <a:gd name="T45" fmla="*/ 26 h 37"/>
                    <a:gd name="T46" fmla="*/ 16 w 32"/>
                    <a:gd name="T47" fmla="*/ 27 h 37"/>
                    <a:gd name="T48" fmla="*/ 29 w 32"/>
                    <a:gd name="T49" fmla="*/ 18 h 37"/>
                    <a:gd name="T50" fmla="*/ 31 w 32"/>
                    <a:gd name="T51" fmla="*/ 19 h 37"/>
                    <a:gd name="T52" fmla="*/ 20 w 32"/>
                    <a:gd name="T53" fmla="*/ 12 h 37"/>
                    <a:gd name="T54" fmla="*/ 23 w 32"/>
                    <a:gd name="T55" fmla="*/ 14 h 37"/>
                    <a:gd name="T56" fmla="*/ 20 w 32"/>
                    <a:gd name="T57" fmla="*/ 12 h 37"/>
                    <a:gd name="T58" fmla="*/ 19 w 32"/>
                    <a:gd name="T59" fmla="*/ 12 h 37"/>
                    <a:gd name="T60" fmla="*/ 19 w 32"/>
                    <a:gd name="T61" fmla="*/ 12 h 37"/>
                    <a:gd name="T62" fmla="*/ 17 w 32"/>
                    <a:gd name="T63" fmla="*/ 10 h 37"/>
                    <a:gd name="T64" fmla="*/ 17 w 32"/>
                    <a:gd name="T65" fmla="*/ 11 h 37"/>
                    <a:gd name="T66" fmla="*/ 17 w 32"/>
                    <a:gd name="T67" fmla="*/ 10 h 37"/>
                    <a:gd name="T68" fmla="*/ 13 w 32"/>
                    <a:gd name="T69" fmla="*/ 8 h 37"/>
                    <a:gd name="T70" fmla="*/ 16 w 32"/>
                    <a:gd name="T71" fmla="*/ 10 h 37"/>
                    <a:gd name="T72" fmla="*/ 11 w 32"/>
                    <a:gd name="T73" fmla="*/ 7 h 37"/>
                    <a:gd name="T74" fmla="*/ 13 w 32"/>
                    <a:gd name="T75" fmla="*/ 8 h 37"/>
                    <a:gd name="T76" fmla="*/ 11 w 32"/>
                    <a:gd name="T77" fmla="*/ 7 h 37"/>
                    <a:gd name="T78" fmla="*/ 10 w 32"/>
                    <a:gd name="T79" fmla="*/ 6 h 37"/>
                    <a:gd name="T80" fmla="*/ 10 w 32"/>
                    <a:gd name="T81" fmla="*/ 6 h 37"/>
                    <a:gd name="T82" fmla="*/ 6 w 32"/>
                    <a:gd name="T83" fmla="*/ 4 h 37"/>
                    <a:gd name="T84" fmla="*/ 7 w 32"/>
                    <a:gd name="T85" fmla="*/ 4 h 37"/>
                    <a:gd name="T86" fmla="*/ 6 w 32"/>
                    <a:gd name="T87" fmla="*/ 4 h 37"/>
                    <a:gd name="T88" fmla="*/ 4 w 32"/>
                    <a:gd name="T89" fmla="*/ 3 h 37"/>
                    <a:gd name="T90" fmla="*/ 6 w 32"/>
                    <a:gd name="T91" fmla="*/ 4 h 37"/>
                    <a:gd name="T92" fmla="*/ 0 w 32"/>
                    <a:gd name="T93" fmla="*/ 0 h 37"/>
                    <a:gd name="T94" fmla="*/ 3 w 32"/>
                    <a:gd name="T95" fmla="*/ 2 h 37"/>
                    <a:gd name="T96" fmla="*/ 0 w 32"/>
                    <a:gd name="T9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2" h="37">
                      <a:moveTo>
                        <a:pt x="31" y="37"/>
                      </a:move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moveTo>
                        <a:pt x="32" y="36"/>
                      </a:moveTo>
                      <a:cubicBezTo>
                        <a:pt x="32" y="37"/>
                        <a:pt x="32" y="37"/>
                        <a:pt x="31" y="37"/>
                      </a:cubicBezTo>
                      <a:cubicBezTo>
                        <a:pt x="31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moveTo>
                        <a:pt x="32" y="36"/>
                      </a:move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6"/>
                        <a:pt x="32" y="36"/>
                      </a:cubicBezTo>
                      <a:moveTo>
                        <a:pt x="31" y="36"/>
                      </a:move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6"/>
                        <a:pt x="32" y="36"/>
                        <a:pt x="32" y="36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6"/>
                        <a:pt x="32" y="36"/>
                        <a:pt x="32" y="36"/>
                      </a:cubicBezTo>
                      <a:cubicBezTo>
                        <a:pt x="32" y="36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7"/>
                        <a:pt x="32" y="37"/>
                      </a:cubicBezTo>
                      <a:cubicBezTo>
                        <a:pt x="32" y="37"/>
                        <a:pt x="32" y="36"/>
                        <a:pt x="32" y="36"/>
                      </a:cubicBezTo>
                      <a:cubicBezTo>
                        <a:pt x="32" y="36"/>
                        <a:pt x="32" y="36"/>
                        <a:pt x="31" y="36"/>
                      </a:cubicBezTo>
                      <a:moveTo>
                        <a:pt x="22" y="32"/>
                      </a:moveTo>
                      <a:cubicBezTo>
                        <a:pt x="22" y="32"/>
                        <a:pt x="22" y="32"/>
                        <a:pt x="22" y="33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3" y="33"/>
                        <a:pt x="23" y="33"/>
                        <a:pt x="22" y="32"/>
                      </a:cubicBezTo>
                      <a:moveTo>
                        <a:pt x="23" y="30"/>
                      </a:moveTo>
                      <a:cubicBezTo>
                        <a:pt x="23" y="30"/>
                        <a:pt x="23" y="31"/>
                        <a:pt x="23" y="31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moveTo>
                        <a:pt x="13" y="27"/>
                      </a:moveTo>
                      <a:cubicBezTo>
                        <a:pt x="15" y="29"/>
                        <a:pt x="15" y="29"/>
                        <a:pt x="15" y="29"/>
                      </a:cubicBezTo>
                      <a:cubicBezTo>
                        <a:pt x="15" y="29"/>
                        <a:pt x="15" y="29"/>
                        <a:pt x="15" y="29"/>
                      </a:cubicBezTo>
                      <a:cubicBezTo>
                        <a:pt x="13" y="27"/>
                        <a:pt x="13" y="27"/>
                        <a:pt x="13" y="27"/>
                      </a:cubicBezTo>
                      <a:moveTo>
                        <a:pt x="16" y="26"/>
                      </a:move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6"/>
                      </a:cubicBezTo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30" y="18"/>
                        <a:pt x="31" y="19"/>
                        <a:pt x="31" y="19"/>
                      </a:cubicBezTo>
                      <a:cubicBezTo>
                        <a:pt x="31" y="19"/>
                        <a:pt x="30" y="18"/>
                        <a:pt x="29" y="18"/>
                      </a:cubicBezTo>
                      <a:moveTo>
                        <a:pt x="20" y="12"/>
                      </a:move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3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2" y="14"/>
                        <a:pt x="21" y="13"/>
                        <a:pt x="20" y="12"/>
                      </a:cubicBezTo>
                      <a:moveTo>
                        <a:pt x="19" y="12"/>
                      </a:move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moveTo>
                        <a:pt x="17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4" y="9"/>
                        <a:pt x="15" y="9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9"/>
                        <a:pt x="14" y="9"/>
                        <a:pt x="13" y="8"/>
                      </a:cubicBezTo>
                      <a:moveTo>
                        <a:pt x="11" y="7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2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2" y="7"/>
                        <a:pt x="11" y="7"/>
                        <a:pt x="11" y="7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6" y="4"/>
                        <a:pt x="6" y="4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3"/>
                        <a:pt x="4" y="3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0" name="Freeform 10214"/>
                <p:cNvSpPr>
                  <a:spLocks noEditPoints="1"/>
                </p:cNvSpPr>
                <p:nvPr/>
              </p:nvSpPr>
              <p:spPr bwMode="auto">
                <a:xfrm>
                  <a:off x="5" y="3590"/>
                  <a:ext cx="71" cy="47"/>
                </a:xfrm>
                <a:custGeom>
                  <a:avLst/>
                  <a:gdLst>
                    <a:gd name="T0" fmla="*/ 29 w 30"/>
                    <a:gd name="T1" fmla="*/ 19 h 20"/>
                    <a:gd name="T2" fmla="*/ 28 w 30"/>
                    <a:gd name="T3" fmla="*/ 20 h 20"/>
                    <a:gd name="T4" fmla="*/ 28 w 30"/>
                    <a:gd name="T5" fmla="*/ 20 h 20"/>
                    <a:gd name="T6" fmla="*/ 29 w 30"/>
                    <a:gd name="T7" fmla="*/ 19 h 20"/>
                    <a:gd name="T8" fmla="*/ 24 w 30"/>
                    <a:gd name="T9" fmla="*/ 16 h 20"/>
                    <a:gd name="T10" fmla="*/ 25 w 30"/>
                    <a:gd name="T11" fmla="*/ 17 h 20"/>
                    <a:gd name="T12" fmla="*/ 24 w 30"/>
                    <a:gd name="T13" fmla="*/ 16 h 20"/>
                    <a:gd name="T14" fmla="*/ 30 w 30"/>
                    <a:gd name="T15" fmla="*/ 15 h 20"/>
                    <a:gd name="T16" fmla="*/ 30 w 30"/>
                    <a:gd name="T17" fmla="*/ 16 h 20"/>
                    <a:gd name="T18" fmla="*/ 29 w 30"/>
                    <a:gd name="T19" fmla="*/ 19 h 20"/>
                    <a:gd name="T20" fmla="*/ 30 w 30"/>
                    <a:gd name="T21" fmla="*/ 17 h 20"/>
                    <a:gd name="T22" fmla="*/ 22 w 30"/>
                    <a:gd name="T23" fmla="*/ 15 h 20"/>
                    <a:gd name="T24" fmla="*/ 23 w 30"/>
                    <a:gd name="T25" fmla="*/ 16 h 20"/>
                    <a:gd name="T26" fmla="*/ 25 w 30"/>
                    <a:gd name="T27" fmla="*/ 13 h 20"/>
                    <a:gd name="T28" fmla="*/ 28 w 30"/>
                    <a:gd name="T29" fmla="*/ 15 h 20"/>
                    <a:gd name="T30" fmla="*/ 30 w 30"/>
                    <a:gd name="T31" fmla="*/ 15 h 20"/>
                    <a:gd name="T32" fmla="*/ 25 w 30"/>
                    <a:gd name="T33" fmla="*/ 13 h 20"/>
                    <a:gd name="T34" fmla="*/ 21 w 30"/>
                    <a:gd name="T35" fmla="*/ 12 h 20"/>
                    <a:gd name="T36" fmla="*/ 25 w 30"/>
                    <a:gd name="T37" fmla="*/ 13 h 20"/>
                    <a:gd name="T38" fmla="*/ 20 w 30"/>
                    <a:gd name="T39" fmla="*/ 11 h 20"/>
                    <a:gd name="T40" fmla="*/ 20 w 30"/>
                    <a:gd name="T41" fmla="*/ 12 h 20"/>
                    <a:gd name="T42" fmla="*/ 20 w 30"/>
                    <a:gd name="T43" fmla="*/ 11 h 20"/>
                    <a:gd name="T44" fmla="*/ 17 w 30"/>
                    <a:gd name="T45" fmla="*/ 10 h 20"/>
                    <a:gd name="T46" fmla="*/ 18 w 30"/>
                    <a:gd name="T47" fmla="*/ 10 h 20"/>
                    <a:gd name="T48" fmla="*/ 16 w 30"/>
                    <a:gd name="T49" fmla="*/ 9 h 20"/>
                    <a:gd name="T50" fmla="*/ 17 w 30"/>
                    <a:gd name="T51" fmla="*/ 10 h 20"/>
                    <a:gd name="T52" fmla="*/ 13 w 30"/>
                    <a:gd name="T53" fmla="*/ 8 h 20"/>
                    <a:gd name="T54" fmla="*/ 15 w 30"/>
                    <a:gd name="T55" fmla="*/ 10 h 20"/>
                    <a:gd name="T56" fmla="*/ 16 w 30"/>
                    <a:gd name="T57" fmla="*/ 11 h 20"/>
                    <a:gd name="T58" fmla="*/ 13 w 30"/>
                    <a:gd name="T59" fmla="*/ 8 h 20"/>
                    <a:gd name="T60" fmla="*/ 16 w 30"/>
                    <a:gd name="T61" fmla="*/ 10 h 20"/>
                    <a:gd name="T62" fmla="*/ 11 w 30"/>
                    <a:gd name="T63" fmla="*/ 7 h 20"/>
                    <a:gd name="T64" fmla="*/ 10 w 30"/>
                    <a:gd name="T65" fmla="*/ 7 h 20"/>
                    <a:gd name="T66" fmla="*/ 12 w 30"/>
                    <a:gd name="T67" fmla="*/ 8 h 20"/>
                    <a:gd name="T68" fmla="*/ 13 w 30"/>
                    <a:gd name="T69" fmla="*/ 8 h 20"/>
                    <a:gd name="T70" fmla="*/ 13 w 30"/>
                    <a:gd name="T71" fmla="*/ 7 h 20"/>
                    <a:gd name="T72" fmla="*/ 10 w 30"/>
                    <a:gd name="T73" fmla="*/ 6 h 20"/>
                    <a:gd name="T74" fmla="*/ 10 w 30"/>
                    <a:gd name="T75" fmla="*/ 7 h 20"/>
                    <a:gd name="T76" fmla="*/ 10 w 30"/>
                    <a:gd name="T77" fmla="*/ 6 h 20"/>
                    <a:gd name="T78" fmla="*/ 6 w 30"/>
                    <a:gd name="T79" fmla="*/ 4 h 20"/>
                    <a:gd name="T80" fmla="*/ 7 w 30"/>
                    <a:gd name="T81" fmla="*/ 5 h 20"/>
                    <a:gd name="T82" fmla="*/ 6 w 30"/>
                    <a:gd name="T83" fmla="*/ 4 h 20"/>
                    <a:gd name="T84" fmla="*/ 6 w 30"/>
                    <a:gd name="T85" fmla="*/ 4 h 20"/>
                    <a:gd name="T86" fmla="*/ 7 w 30"/>
                    <a:gd name="T87" fmla="*/ 5 h 20"/>
                    <a:gd name="T88" fmla="*/ 4 w 30"/>
                    <a:gd name="T89" fmla="*/ 3 h 20"/>
                    <a:gd name="T90" fmla="*/ 6 w 30"/>
                    <a:gd name="T91" fmla="*/ 4 h 20"/>
                    <a:gd name="T92" fmla="*/ 4 w 30"/>
                    <a:gd name="T93" fmla="*/ 3 h 20"/>
                    <a:gd name="T94" fmla="*/ 4 w 30"/>
                    <a:gd name="T95" fmla="*/ 3 h 20"/>
                    <a:gd name="T96" fmla="*/ 6 w 30"/>
                    <a:gd name="T97" fmla="*/ 4 h 20"/>
                    <a:gd name="T98" fmla="*/ 0 w 30"/>
                    <a:gd name="T99" fmla="*/ 1 h 20"/>
                    <a:gd name="T100" fmla="*/ 2 w 30"/>
                    <a:gd name="T101" fmla="*/ 3 h 20"/>
                    <a:gd name="T102" fmla="*/ 0 w 30"/>
                    <a:gd name="T103" fmla="*/ 1 h 20"/>
                    <a:gd name="T104" fmla="*/ 1 w 30"/>
                    <a:gd name="T105" fmla="*/ 0 h 20"/>
                    <a:gd name="T106" fmla="*/ 3 w 30"/>
                    <a:gd name="T107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0" h="20">
                      <a:moveTo>
                        <a:pt x="29" y="19"/>
                      </a:move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29" y="19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8" y="20"/>
                        <a:pt x="28" y="20"/>
                        <a:pt x="28" y="20"/>
                      </a:cubicBezTo>
                      <a:cubicBezTo>
                        <a:pt x="29" y="20"/>
                        <a:pt x="29" y="20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moveTo>
                        <a:pt x="24" y="16"/>
                      </a:move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4" y="16"/>
                        <a:pt x="24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moveTo>
                        <a:pt x="30" y="15"/>
                      </a:move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7"/>
                        <a:pt x="30" y="18"/>
                        <a:pt x="29" y="19"/>
                      </a:cubicBezTo>
                      <a:cubicBezTo>
                        <a:pt x="29" y="19"/>
                        <a:pt x="29" y="19"/>
                        <a:pt x="29" y="19"/>
                      </a:cubicBezTo>
                      <a:cubicBezTo>
                        <a:pt x="30" y="18"/>
                        <a:pt x="30" y="18"/>
                        <a:pt x="30" y="17"/>
                      </a:cubicBezTo>
                      <a:cubicBezTo>
                        <a:pt x="30" y="16"/>
                        <a:pt x="30" y="16"/>
                        <a:pt x="30" y="15"/>
                      </a:cubicBezTo>
                      <a:moveTo>
                        <a:pt x="22" y="15"/>
                      </a:moveTo>
                      <a:cubicBezTo>
                        <a:pt x="22" y="15"/>
                        <a:pt x="23" y="15"/>
                        <a:pt x="23" y="16"/>
                      </a:cubicBezTo>
                      <a:cubicBezTo>
                        <a:pt x="23" y="16"/>
                        <a:pt x="23" y="16"/>
                        <a:pt x="23" y="16"/>
                      </a:cubicBezTo>
                      <a:cubicBezTo>
                        <a:pt x="23" y="15"/>
                        <a:pt x="22" y="15"/>
                        <a:pt x="22" y="15"/>
                      </a:cubicBezTo>
                      <a:moveTo>
                        <a:pt x="25" y="13"/>
                      </a:moveTo>
                      <a:cubicBezTo>
                        <a:pt x="25" y="14"/>
                        <a:pt x="25" y="14"/>
                        <a:pt x="25" y="14"/>
                      </a:cubicBezTo>
                      <a:cubicBezTo>
                        <a:pt x="26" y="14"/>
                        <a:pt x="27" y="15"/>
                        <a:pt x="28" y="15"/>
                      </a:cubicBezTo>
                      <a:cubicBezTo>
                        <a:pt x="29" y="15"/>
                        <a:pt x="29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29" y="15"/>
                        <a:pt x="29" y="15"/>
                      </a:cubicBezTo>
                      <a:cubicBezTo>
                        <a:pt x="28" y="15"/>
                        <a:pt x="26" y="14"/>
                        <a:pt x="25" y="13"/>
                      </a:cubicBezTo>
                      <a:moveTo>
                        <a:pt x="21" y="11"/>
                      </a:move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2" y="13"/>
                        <a:pt x="23" y="13"/>
                        <a:pt x="25" y="14"/>
                      </a:cubicBezTo>
                      <a:cubicBezTo>
                        <a:pt x="25" y="14"/>
                        <a:pt x="25" y="13"/>
                        <a:pt x="25" y="13"/>
                      </a:cubicBezTo>
                      <a:cubicBezTo>
                        <a:pt x="24" y="13"/>
                        <a:pt x="22" y="12"/>
                        <a:pt x="21" y="11"/>
                      </a:cubicBezTo>
                      <a:moveTo>
                        <a:pt x="20" y="11"/>
                      </a:moveTo>
                      <a:cubicBezTo>
                        <a:pt x="20" y="11"/>
                        <a:pt x="20" y="11"/>
                        <a:pt x="19" y="11"/>
                      </a:cubicBezTo>
                      <a:cubicBezTo>
                        <a:pt x="20" y="11"/>
                        <a:pt x="20" y="12"/>
                        <a:pt x="20" y="12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cubicBezTo>
                        <a:pt x="20" y="11"/>
                        <a:pt x="20" y="11"/>
                        <a:pt x="20" y="11"/>
                      </a:cubicBezTo>
                      <a:moveTo>
                        <a:pt x="18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moveTo>
                        <a:pt x="16" y="9"/>
                      </a:moveTo>
                      <a:cubicBezTo>
                        <a:pt x="16" y="9"/>
                        <a:pt x="16" y="10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moveTo>
                        <a:pt x="13" y="8"/>
                      </a:move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6" y="10"/>
                        <a:pt x="16" y="11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5" y="10"/>
                        <a:pt x="14" y="9"/>
                        <a:pt x="13" y="8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4" y="9"/>
                        <a:pt x="15" y="9"/>
                        <a:pt x="16" y="10"/>
                      </a:cubicBezTo>
                      <a:cubicBezTo>
                        <a:pt x="15" y="9"/>
                        <a:pt x="14" y="9"/>
                        <a:pt x="13" y="8"/>
                      </a:cubicBezTo>
                      <a:moveTo>
                        <a:pt x="11" y="7"/>
                      </a:move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0" y="7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7"/>
                      </a:cubicBezTo>
                      <a:cubicBezTo>
                        <a:pt x="12" y="7"/>
                        <a:pt x="11" y="7"/>
                        <a:pt x="11" y="7"/>
                      </a:cubicBezTo>
                      <a:moveTo>
                        <a:pt x="10" y="6"/>
                      </a:move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6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5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6" y="4"/>
                        <a:pt x="6" y="4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6" y="4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4"/>
                        <a:pt x="5" y="3"/>
                        <a:pt x="4" y="3"/>
                      </a:cubicBezTo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3"/>
                        <a:pt x="4" y="3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1" name="Freeform 10215"/>
                <p:cNvSpPr>
                  <a:spLocks noEditPoints="1"/>
                </p:cNvSpPr>
                <p:nvPr/>
              </p:nvSpPr>
              <p:spPr bwMode="auto">
                <a:xfrm>
                  <a:off x="3" y="3587"/>
                  <a:ext cx="73" cy="47"/>
                </a:xfrm>
                <a:custGeom>
                  <a:avLst/>
                  <a:gdLst>
                    <a:gd name="T0" fmla="*/ 31 w 31"/>
                    <a:gd name="T1" fmla="*/ 17 h 20"/>
                    <a:gd name="T2" fmla="*/ 30 w 31"/>
                    <a:gd name="T3" fmla="*/ 20 h 20"/>
                    <a:gd name="T4" fmla="*/ 30 w 31"/>
                    <a:gd name="T5" fmla="*/ 20 h 20"/>
                    <a:gd name="T6" fmla="*/ 31 w 31"/>
                    <a:gd name="T7" fmla="*/ 20 h 20"/>
                    <a:gd name="T8" fmla="*/ 30 w 31"/>
                    <a:gd name="T9" fmla="*/ 20 h 20"/>
                    <a:gd name="T10" fmla="*/ 31 w 31"/>
                    <a:gd name="T11" fmla="*/ 17 h 20"/>
                    <a:gd name="T12" fmla="*/ 25 w 31"/>
                    <a:gd name="T13" fmla="*/ 17 h 20"/>
                    <a:gd name="T14" fmla="*/ 27 w 31"/>
                    <a:gd name="T15" fmla="*/ 18 h 20"/>
                    <a:gd name="T16" fmla="*/ 25 w 31"/>
                    <a:gd name="T17" fmla="*/ 16 h 20"/>
                    <a:gd name="T18" fmla="*/ 21 w 31"/>
                    <a:gd name="T19" fmla="*/ 15 h 20"/>
                    <a:gd name="T20" fmla="*/ 24 w 31"/>
                    <a:gd name="T21" fmla="*/ 17 h 20"/>
                    <a:gd name="T22" fmla="*/ 25 w 31"/>
                    <a:gd name="T23" fmla="*/ 15 h 20"/>
                    <a:gd name="T24" fmla="*/ 22 w 31"/>
                    <a:gd name="T25" fmla="*/ 14 h 20"/>
                    <a:gd name="T26" fmla="*/ 24 w 31"/>
                    <a:gd name="T27" fmla="*/ 15 h 20"/>
                    <a:gd name="T28" fmla="*/ 21 w 31"/>
                    <a:gd name="T29" fmla="*/ 13 h 20"/>
                    <a:gd name="T30" fmla="*/ 22 w 31"/>
                    <a:gd name="T31" fmla="*/ 14 h 20"/>
                    <a:gd name="T32" fmla="*/ 20 w 31"/>
                    <a:gd name="T33" fmla="*/ 13 h 20"/>
                    <a:gd name="T34" fmla="*/ 20 w 31"/>
                    <a:gd name="T35" fmla="*/ 14 h 20"/>
                    <a:gd name="T36" fmla="*/ 20 w 31"/>
                    <a:gd name="T37" fmla="*/ 13 h 20"/>
                    <a:gd name="T38" fmla="*/ 20 w 31"/>
                    <a:gd name="T39" fmla="*/ 13 h 20"/>
                    <a:gd name="T40" fmla="*/ 21 w 31"/>
                    <a:gd name="T41" fmla="*/ 13 h 20"/>
                    <a:gd name="T42" fmla="*/ 20 w 31"/>
                    <a:gd name="T43" fmla="*/ 13 h 20"/>
                    <a:gd name="T44" fmla="*/ 20 w 31"/>
                    <a:gd name="T45" fmla="*/ 13 h 20"/>
                    <a:gd name="T46" fmla="*/ 18 w 31"/>
                    <a:gd name="T47" fmla="*/ 12 h 20"/>
                    <a:gd name="T48" fmla="*/ 18 w 31"/>
                    <a:gd name="T49" fmla="*/ 13 h 20"/>
                    <a:gd name="T50" fmla="*/ 18 w 31"/>
                    <a:gd name="T51" fmla="*/ 12 h 20"/>
                    <a:gd name="T52" fmla="*/ 18 w 31"/>
                    <a:gd name="T53" fmla="*/ 12 h 20"/>
                    <a:gd name="T54" fmla="*/ 19 w 31"/>
                    <a:gd name="T55" fmla="*/ 12 h 20"/>
                    <a:gd name="T56" fmla="*/ 19 w 31"/>
                    <a:gd name="T57" fmla="*/ 12 h 20"/>
                    <a:gd name="T58" fmla="*/ 18 w 31"/>
                    <a:gd name="T59" fmla="*/ 11 h 20"/>
                    <a:gd name="T60" fmla="*/ 13 w 31"/>
                    <a:gd name="T61" fmla="*/ 11 h 20"/>
                    <a:gd name="T62" fmla="*/ 17 w 31"/>
                    <a:gd name="T63" fmla="*/ 12 h 20"/>
                    <a:gd name="T64" fmla="*/ 14 w 31"/>
                    <a:gd name="T65" fmla="*/ 10 h 20"/>
                    <a:gd name="T66" fmla="*/ 14 w 31"/>
                    <a:gd name="T67" fmla="*/ 9 h 20"/>
                    <a:gd name="T68" fmla="*/ 18 w 31"/>
                    <a:gd name="T69" fmla="*/ 11 h 20"/>
                    <a:gd name="T70" fmla="*/ 17 w 31"/>
                    <a:gd name="T71" fmla="*/ 10 h 20"/>
                    <a:gd name="T72" fmla="*/ 11 w 31"/>
                    <a:gd name="T73" fmla="*/ 9 h 20"/>
                    <a:gd name="T74" fmla="*/ 13 w 31"/>
                    <a:gd name="T75" fmla="*/ 10 h 20"/>
                    <a:gd name="T76" fmla="*/ 11 w 31"/>
                    <a:gd name="T77" fmla="*/ 9 h 20"/>
                    <a:gd name="T78" fmla="*/ 10 w 31"/>
                    <a:gd name="T79" fmla="*/ 9 h 20"/>
                    <a:gd name="T80" fmla="*/ 11 w 31"/>
                    <a:gd name="T81" fmla="*/ 8 h 20"/>
                    <a:gd name="T82" fmla="*/ 12 w 31"/>
                    <a:gd name="T83" fmla="*/ 7 h 20"/>
                    <a:gd name="T84" fmla="*/ 14 w 31"/>
                    <a:gd name="T85" fmla="*/ 8 h 20"/>
                    <a:gd name="T86" fmla="*/ 14 w 31"/>
                    <a:gd name="T87" fmla="*/ 8 h 20"/>
                    <a:gd name="T88" fmla="*/ 7 w 31"/>
                    <a:gd name="T89" fmla="*/ 6 h 20"/>
                    <a:gd name="T90" fmla="*/ 7 w 31"/>
                    <a:gd name="T91" fmla="*/ 7 h 20"/>
                    <a:gd name="T92" fmla="*/ 7 w 31"/>
                    <a:gd name="T93" fmla="*/ 6 h 20"/>
                    <a:gd name="T94" fmla="*/ 11 w 31"/>
                    <a:gd name="T95" fmla="*/ 7 h 20"/>
                    <a:gd name="T96" fmla="*/ 12 w 31"/>
                    <a:gd name="T97" fmla="*/ 7 h 20"/>
                    <a:gd name="T98" fmla="*/ 4 w 31"/>
                    <a:gd name="T99" fmla="*/ 5 h 20"/>
                    <a:gd name="T100" fmla="*/ 6 w 31"/>
                    <a:gd name="T101" fmla="*/ 6 h 20"/>
                    <a:gd name="T102" fmla="*/ 4 w 31"/>
                    <a:gd name="T103" fmla="*/ 5 h 20"/>
                    <a:gd name="T104" fmla="*/ 8 w 31"/>
                    <a:gd name="T105" fmla="*/ 5 h 20"/>
                    <a:gd name="T106" fmla="*/ 9 w 31"/>
                    <a:gd name="T107" fmla="*/ 5 h 20"/>
                    <a:gd name="T108" fmla="*/ 1 w 31"/>
                    <a:gd name="T109" fmla="*/ 3 h 20"/>
                    <a:gd name="T110" fmla="*/ 0 w 31"/>
                    <a:gd name="T111" fmla="*/ 3 h 20"/>
                    <a:gd name="T112" fmla="*/ 3 w 31"/>
                    <a:gd name="T113" fmla="*/ 4 h 20"/>
                    <a:gd name="T114" fmla="*/ 6 w 31"/>
                    <a:gd name="T115" fmla="*/ 3 h 20"/>
                    <a:gd name="T116" fmla="*/ 7 w 31"/>
                    <a:gd name="T117" fmla="*/ 4 h 20"/>
                    <a:gd name="T118" fmla="*/ 6 w 31"/>
                    <a:gd name="T119" fmla="*/ 3 h 20"/>
                    <a:gd name="T120" fmla="*/ 2 w 31"/>
                    <a:gd name="T121" fmla="*/ 1 h 20"/>
                    <a:gd name="T122" fmla="*/ 5 w 31"/>
                    <a:gd name="T12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1" h="20">
                      <a:moveTo>
                        <a:pt x="31" y="17"/>
                      </a:move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0" y="18"/>
                        <a:pt x="30" y="19"/>
                        <a:pt x="29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0" y="20"/>
                        <a:pt x="31" y="20"/>
                        <a:pt x="31" y="20"/>
                      </a:cubicBezTo>
                      <a:cubicBezTo>
                        <a:pt x="31" y="20"/>
                        <a:pt x="31" y="20"/>
                        <a:pt x="30" y="20"/>
                      </a:cubicBez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1" y="19"/>
                        <a:pt x="31" y="18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moveTo>
                        <a:pt x="25" y="16"/>
                      </a:move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6" y="17"/>
                        <a:pt x="26" y="18"/>
                        <a:pt x="27" y="18"/>
                      </a:cubicBezTo>
                      <a:cubicBezTo>
                        <a:pt x="27" y="17"/>
                        <a:pt x="28" y="17"/>
                        <a:pt x="29" y="17"/>
                      </a:cubicBezTo>
                      <a:cubicBezTo>
                        <a:pt x="28" y="16"/>
                        <a:pt x="26" y="16"/>
                        <a:pt x="25" y="16"/>
                      </a:cubicBezTo>
                      <a:moveTo>
                        <a:pt x="21" y="14"/>
                      </a:moveTo>
                      <a:cubicBezTo>
                        <a:pt x="21" y="14"/>
                        <a:pt x="21" y="14"/>
                        <a:pt x="21" y="15"/>
                      </a:cubicBezTo>
                      <a:cubicBezTo>
                        <a:pt x="21" y="15"/>
                        <a:pt x="22" y="15"/>
                        <a:pt x="23" y="16"/>
                      </a:cubicBezTo>
                      <a:cubicBezTo>
                        <a:pt x="23" y="16"/>
                        <a:pt x="24" y="16"/>
                        <a:pt x="24" y="17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4" y="15"/>
                        <a:pt x="23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3" y="14"/>
                        <a:pt x="23" y="15"/>
                        <a:pt x="24" y="15"/>
                      </a:cubicBezTo>
                      <a:cubicBezTo>
                        <a:pt x="23" y="15"/>
                        <a:pt x="22" y="14"/>
                        <a:pt x="21" y="14"/>
                      </a:cubicBezTo>
                      <a:moveTo>
                        <a:pt x="21" y="13"/>
                      </a:move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2" y="14"/>
                      </a:cubicBezTo>
                      <a:cubicBezTo>
                        <a:pt x="21" y="14"/>
                        <a:pt x="21" y="14"/>
                        <a:pt x="21" y="13"/>
                      </a:cubicBezTo>
                      <a:moveTo>
                        <a:pt x="20" y="13"/>
                      </a:moveTo>
                      <a:cubicBezTo>
                        <a:pt x="20" y="13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moveTo>
                        <a:pt x="20" y="13"/>
                      </a:move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1" y="13"/>
                        <a:pt x="21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moveTo>
                        <a:pt x="20" y="13"/>
                      </a:move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moveTo>
                        <a:pt x="18" y="12"/>
                      </a:move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moveTo>
                        <a:pt x="18" y="11"/>
                      </a:move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8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1"/>
                      </a:cubicBezTo>
                      <a:cubicBezTo>
                        <a:pt x="19" y="11"/>
                        <a:pt x="19" y="11"/>
                        <a:pt x="18" y="11"/>
                      </a:cubicBezTo>
                      <a:moveTo>
                        <a:pt x="14" y="10"/>
                      </a:move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5" y="11"/>
                        <a:pt x="16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5" y="11"/>
                        <a:pt x="15" y="10"/>
                        <a:pt x="14" y="10"/>
                      </a:cubicBezTo>
                      <a:moveTo>
                        <a:pt x="15" y="9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10"/>
                        <a:pt x="16" y="10"/>
                        <a:pt x="17" y="11"/>
                      </a:cubicBezTo>
                      <a:cubicBezTo>
                        <a:pt x="17" y="11"/>
                        <a:pt x="17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1"/>
                        <a:pt x="17" y="10"/>
                        <a:pt x="17" y="10"/>
                      </a:cubicBezTo>
                      <a:cubicBezTo>
                        <a:pt x="16" y="10"/>
                        <a:pt x="15" y="9"/>
                        <a:pt x="15" y="9"/>
                      </a:cubicBezTo>
                      <a:moveTo>
                        <a:pt x="11" y="9"/>
                      </a:move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10"/>
                        <a:pt x="12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2" y="9"/>
                        <a:pt x="12" y="9"/>
                        <a:pt x="11" y="9"/>
                      </a:cubicBezTo>
                      <a:moveTo>
                        <a:pt x="10" y="8"/>
                      </a:moveTo>
                      <a:cubicBezTo>
                        <a:pt x="10" y="8"/>
                        <a:pt x="10" y="8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8"/>
                        <a:pt x="13" y="8"/>
                        <a:pt x="14" y="8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8"/>
                        <a:pt x="13" y="7"/>
                        <a:pt x="12" y="7"/>
                      </a:cubicBezTo>
                      <a:moveTo>
                        <a:pt x="7" y="6"/>
                      </a:moveTo>
                      <a:cubicBezTo>
                        <a:pt x="7" y="6"/>
                        <a:pt x="6" y="7"/>
                        <a:pt x="6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moveTo>
                        <a:pt x="11" y="6"/>
                      </a:moveTo>
                      <a:cubicBezTo>
                        <a:pt x="11" y="6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5"/>
                        <a:pt x="4" y="5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1" y="3"/>
                        <a:pt x="1" y="3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5" y="3"/>
                      </a:cubicBezTo>
                      <a:cubicBezTo>
                        <a:pt x="6" y="4"/>
                        <a:pt x="7" y="4"/>
                        <a:pt x="7" y="4"/>
                      </a:cubicBezTo>
                      <a:cubicBezTo>
                        <a:pt x="7" y="4"/>
                        <a:pt x="8" y="4"/>
                        <a:pt x="8" y="4"/>
                      </a:cubicBezTo>
                      <a:cubicBezTo>
                        <a:pt x="7" y="4"/>
                        <a:pt x="6" y="3"/>
                        <a:pt x="6" y="3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3" y="2"/>
                        <a:pt x="4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2" name="Freeform 10216"/>
                <p:cNvSpPr>
                  <a:spLocks noEditPoints="1"/>
                </p:cNvSpPr>
                <p:nvPr/>
              </p:nvSpPr>
              <p:spPr bwMode="auto">
                <a:xfrm>
                  <a:off x="19" y="3561"/>
                  <a:ext cx="57" cy="38"/>
                </a:xfrm>
                <a:custGeom>
                  <a:avLst/>
                  <a:gdLst>
                    <a:gd name="T0" fmla="*/ 23 w 24"/>
                    <a:gd name="T1" fmla="*/ 16 h 16"/>
                    <a:gd name="T2" fmla="*/ 23 w 24"/>
                    <a:gd name="T3" fmla="*/ 15 h 16"/>
                    <a:gd name="T4" fmla="*/ 20 w 24"/>
                    <a:gd name="T5" fmla="*/ 15 h 16"/>
                    <a:gd name="T6" fmla="*/ 20 w 24"/>
                    <a:gd name="T7" fmla="*/ 14 h 16"/>
                    <a:gd name="T8" fmla="*/ 21 w 24"/>
                    <a:gd name="T9" fmla="*/ 14 h 16"/>
                    <a:gd name="T10" fmla="*/ 19 w 24"/>
                    <a:gd name="T11" fmla="*/ 14 h 16"/>
                    <a:gd name="T12" fmla="*/ 24 w 24"/>
                    <a:gd name="T13" fmla="*/ 13 h 16"/>
                    <a:gd name="T14" fmla="*/ 24 w 24"/>
                    <a:gd name="T15" fmla="*/ 14 h 16"/>
                    <a:gd name="T16" fmla="*/ 19 w 24"/>
                    <a:gd name="T17" fmla="*/ 13 h 16"/>
                    <a:gd name="T18" fmla="*/ 19 w 24"/>
                    <a:gd name="T19" fmla="*/ 13 h 16"/>
                    <a:gd name="T20" fmla="*/ 18 w 24"/>
                    <a:gd name="T21" fmla="*/ 13 h 16"/>
                    <a:gd name="T22" fmla="*/ 22 w 24"/>
                    <a:gd name="T23" fmla="*/ 12 h 16"/>
                    <a:gd name="T24" fmla="*/ 22 w 24"/>
                    <a:gd name="T25" fmla="*/ 12 h 16"/>
                    <a:gd name="T26" fmla="*/ 22 w 24"/>
                    <a:gd name="T27" fmla="*/ 15 h 16"/>
                    <a:gd name="T28" fmla="*/ 23 w 24"/>
                    <a:gd name="T29" fmla="*/ 13 h 16"/>
                    <a:gd name="T30" fmla="*/ 22 w 24"/>
                    <a:gd name="T31" fmla="*/ 12 h 16"/>
                    <a:gd name="T32" fmla="*/ 16 w 24"/>
                    <a:gd name="T33" fmla="*/ 12 h 16"/>
                    <a:gd name="T34" fmla="*/ 13 w 24"/>
                    <a:gd name="T35" fmla="*/ 10 h 16"/>
                    <a:gd name="T36" fmla="*/ 17 w 24"/>
                    <a:gd name="T37" fmla="*/ 12 h 16"/>
                    <a:gd name="T38" fmla="*/ 14 w 24"/>
                    <a:gd name="T39" fmla="*/ 10 h 16"/>
                    <a:gd name="T40" fmla="*/ 12 w 24"/>
                    <a:gd name="T41" fmla="*/ 9 h 16"/>
                    <a:gd name="T42" fmla="*/ 21 w 24"/>
                    <a:gd name="T43" fmla="*/ 12 h 16"/>
                    <a:gd name="T44" fmla="*/ 21 w 24"/>
                    <a:gd name="T45" fmla="*/ 12 h 16"/>
                    <a:gd name="T46" fmla="*/ 19 w 24"/>
                    <a:gd name="T47" fmla="*/ 11 h 16"/>
                    <a:gd name="T48" fmla="*/ 12 w 24"/>
                    <a:gd name="T49" fmla="*/ 9 h 16"/>
                    <a:gd name="T50" fmla="*/ 15 w 24"/>
                    <a:gd name="T51" fmla="*/ 8 h 16"/>
                    <a:gd name="T52" fmla="*/ 17 w 24"/>
                    <a:gd name="T53" fmla="*/ 9 h 16"/>
                    <a:gd name="T54" fmla="*/ 10 w 24"/>
                    <a:gd name="T55" fmla="*/ 8 h 16"/>
                    <a:gd name="T56" fmla="*/ 9 w 24"/>
                    <a:gd name="T57" fmla="*/ 7 h 16"/>
                    <a:gd name="T58" fmla="*/ 11 w 24"/>
                    <a:gd name="T59" fmla="*/ 6 h 16"/>
                    <a:gd name="T60" fmla="*/ 11 w 24"/>
                    <a:gd name="T61" fmla="*/ 6 h 16"/>
                    <a:gd name="T62" fmla="*/ 7 w 24"/>
                    <a:gd name="T63" fmla="*/ 6 h 16"/>
                    <a:gd name="T64" fmla="*/ 13 w 24"/>
                    <a:gd name="T65" fmla="*/ 7 h 16"/>
                    <a:gd name="T66" fmla="*/ 7 w 24"/>
                    <a:gd name="T67" fmla="*/ 6 h 16"/>
                    <a:gd name="T68" fmla="*/ 7 w 24"/>
                    <a:gd name="T69" fmla="*/ 6 h 16"/>
                    <a:gd name="T70" fmla="*/ 11 w 24"/>
                    <a:gd name="T71" fmla="*/ 6 h 16"/>
                    <a:gd name="T72" fmla="*/ 11 w 24"/>
                    <a:gd name="T73" fmla="*/ 6 h 16"/>
                    <a:gd name="T74" fmla="*/ 4 w 24"/>
                    <a:gd name="T75" fmla="*/ 5 h 16"/>
                    <a:gd name="T76" fmla="*/ 5 w 24"/>
                    <a:gd name="T77" fmla="*/ 4 h 16"/>
                    <a:gd name="T78" fmla="*/ 5 w 24"/>
                    <a:gd name="T79" fmla="*/ 4 h 16"/>
                    <a:gd name="T80" fmla="*/ 8 w 24"/>
                    <a:gd name="T81" fmla="*/ 5 h 16"/>
                    <a:gd name="T82" fmla="*/ 8 w 24"/>
                    <a:gd name="T83" fmla="*/ 4 h 16"/>
                    <a:gd name="T84" fmla="*/ 6 w 24"/>
                    <a:gd name="T85" fmla="*/ 2 h 16"/>
                    <a:gd name="T86" fmla="*/ 8 w 24"/>
                    <a:gd name="T87" fmla="*/ 4 h 16"/>
                    <a:gd name="T88" fmla="*/ 8 w 24"/>
                    <a:gd name="T89" fmla="*/ 3 h 16"/>
                    <a:gd name="T90" fmla="*/ 0 w 24"/>
                    <a:gd name="T91" fmla="*/ 2 h 16"/>
                    <a:gd name="T92" fmla="*/ 0 w 24"/>
                    <a:gd name="T93" fmla="*/ 2 h 16"/>
                    <a:gd name="T94" fmla="*/ 0 w 24"/>
                    <a:gd name="T95" fmla="*/ 2 h 16"/>
                    <a:gd name="T96" fmla="*/ 2 w 24"/>
                    <a:gd name="T97" fmla="*/ 0 h 16"/>
                    <a:gd name="T98" fmla="*/ 1 w 24"/>
                    <a:gd name="T99" fmla="*/ 0 h 16"/>
                    <a:gd name="T100" fmla="*/ 2 w 24"/>
                    <a:gd name="T10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4" h="16">
                      <a:moveTo>
                        <a:pt x="22" y="15"/>
                      </a:move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3" y="15"/>
                        <a:pt x="23" y="16"/>
                      </a:cubicBezTo>
                      <a:cubicBezTo>
                        <a:pt x="23" y="16"/>
                        <a:pt x="23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4" y="15"/>
                        <a:pt x="24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2" y="15"/>
                        <a:pt x="22" y="15"/>
                      </a:cubicBezTo>
                      <a:moveTo>
                        <a:pt x="20" y="14"/>
                      </a:moveTo>
                      <a:cubicBezTo>
                        <a:pt x="20" y="15"/>
                        <a:pt x="20" y="15"/>
                        <a:pt x="20" y="15"/>
                      </a:cubicBezTo>
                      <a:cubicBezTo>
                        <a:pt x="20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moveTo>
                        <a:pt x="20" y="14"/>
                      </a:move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0" y="14"/>
                      </a:cubicBezTo>
                      <a:moveTo>
                        <a:pt x="19" y="13"/>
                      </a:move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moveTo>
                        <a:pt x="24" y="13"/>
                      </a:moveTo>
                      <a:cubicBezTo>
                        <a:pt x="24" y="13"/>
                        <a:pt x="24" y="13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5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3"/>
                      </a:cubicBezTo>
                      <a:moveTo>
                        <a:pt x="19" y="13"/>
                      </a:move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19" y="13"/>
                        <a:pt x="19" y="13"/>
                      </a:cubicBezTo>
                      <a:moveTo>
                        <a:pt x="17" y="12"/>
                      </a:move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moveTo>
                        <a:pt x="22" y="12"/>
                      </a:move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3"/>
                        <a:pt x="22" y="13"/>
                        <a:pt x="22" y="14"/>
                      </a:cubicBezTo>
                      <a:cubicBezTo>
                        <a:pt x="22" y="14"/>
                        <a:pt x="22" y="14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3" y="15"/>
                        <a:pt x="23" y="14"/>
                        <a:pt x="24" y="14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4" y="13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moveTo>
                        <a:pt x="13" y="10"/>
                      </a:move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4" y="11"/>
                        <a:pt x="15" y="12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6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6" y="11"/>
                        <a:pt x="15" y="11"/>
                        <a:pt x="13" y="10"/>
                      </a:cubicBezTo>
                      <a:moveTo>
                        <a:pt x="14" y="10"/>
                      </a:move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11"/>
                        <a:pt x="14" y="10"/>
                      </a:cubicBezTo>
                      <a:moveTo>
                        <a:pt x="10" y="8"/>
                      </a:move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1" y="9"/>
                        <a:pt x="11" y="9"/>
                        <a:pt x="12" y="10"/>
                      </a:cubicBezTo>
                      <a:cubicBezTo>
                        <a:pt x="12" y="10"/>
                        <a:pt x="12" y="9"/>
                        <a:pt x="12" y="9"/>
                      </a:cubicBezTo>
                      <a:cubicBezTo>
                        <a:pt x="12" y="9"/>
                        <a:pt x="11" y="8"/>
                        <a:pt x="10" y="8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7" y="10"/>
                        <a:pt x="19" y="11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3"/>
                        <a:pt x="21" y="13"/>
                      </a:cubicBezTo>
                      <a:cubicBezTo>
                        <a:pt x="21" y="13"/>
                        <a:pt x="21" y="12"/>
                        <a:pt x="21" y="12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8" y="10"/>
                        <a:pt x="16" y="9"/>
                        <a:pt x="15" y="8"/>
                      </a:cubicBezTo>
                      <a:moveTo>
                        <a:pt x="10" y="8"/>
                      </a:move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1" y="8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1" y="8"/>
                        <a:pt x="10" y="8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2" y="12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moveTo>
                        <a:pt x="9" y="7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9" y="8"/>
                        <a:pt x="9" y="7"/>
                      </a:cubicBezTo>
                      <a:moveTo>
                        <a:pt x="9" y="7"/>
                      </a:move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7"/>
                        <a:pt x="10" y="7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0" y="7"/>
                        <a:pt x="9" y="7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2" y="6"/>
                        <a:pt x="11" y="6"/>
                      </a:cubicBezTo>
                      <a:moveTo>
                        <a:pt x="7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moveTo>
                        <a:pt x="12" y="6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moveTo>
                        <a:pt x="7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moveTo>
                        <a:pt x="10" y="5"/>
                      </a:moveTo>
                      <a:cubicBezTo>
                        <a:pt x="10" y="5"/>
                        <a:pt x="10" y="6"/>
                        <a:pt x="10" y="6"/>
                      </a:cubicBezTo>
                      <a:cubicBezTo>
                        <a:pt x="10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5"/>
                        <a:pt x="10" y="5"/>
                      </a:cubicBezTo>
                      <a:moveTo>
                        <a:pt x="10" y="5"/>
                      </a:move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5"/>
                        <a:pt x="10" y="5"/>
                        <a:pt x="10" y="5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5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5" y="5"/>
                        <a:pt x="4" y="5"/>
                      </a:cubicBezTo>
                      <a:moveTo>
                        <a:pt x="5" y="4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5" y="5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8" y="4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6" y="2"/>
                      </a:move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8" y="4"/>
                        <a:pt x="8" y="4"/>
                      </a:cubicBezTo>
                      <a:cubicBezTo>
                        <a:pt x="7" y="3"/>
                        <a:pt x="6" y="3"/>
                        <a:pt x="6" y="2"/>
                      </a:cubicBezTo>
                      <a:moveTo>
                        <a:pt x="6" y="2"/>
                      </a:move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1" y="2"/>
                        <a:pt x="0" y="2"/>
                      </a:cubicBezTo>
                      <a:moveTo>
                        <a:pt x="2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3" y="1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3" name="Freeform 10217"/>
                <p:cNvSpPr>
                  <a:spLocks noEditPoints="1"/>
                </p:cNvSpPr>
                <p:nvPr/>
              </p:nvSpPr>
              <p:spPr bwMode="auto">
                <a:xfrm>
                  <a:off x="19" y="3557"/>
                  <a:ext cx="57" cy="47"/>
                </a:xfrm>
                <a:custGeom>
                  <a:avLst/>
                  <a:gdLst>
                    <a:gd name="T0" fmla="*/ 19 w 24"/>
                    <a:gd name="T1" fmla="*/ 18 h 20"/>
                    <a:gd name="T2" fmla="*/ 22 w 24"/>
                    <a:gd name="T3" fmla="*/ 19 h 20"/>
                    <a:gd name="T4" fmla="*/ 22 w 24"/>
                    <a:gd name="T5" fmla="*/ 19 h 20"/>
                    <a:gd name="T6" fmla="*/ 21 w 24"/>
                    <a:gd name="T7" fmla="*/ 18 h 20"/>
                    <a:gd name="T8" fmla="*/ 19 w 24"/>
                    <a:gd name="T9" fmla="*/ 17 h 20"/>
                    <a:gd name="T10" fmla="*/ 18 w 24"/>
                    <a:gd name="T11" fmla="*/ 17 h 20"/>
                    <a:gd name="T12" fmla="*/ 19 w 24"/>
                    <a:gd name="T13" fmla="*/ 17 h 20"/>
                    <a:gd name="T14" fmla="*/ 18 w 24"/>
                    <a:gd name="T15" fmla="*/ 17 h 20"/>
                    <a:gd name="T16" fmla="*/ 16 w 24"/>
                    <a:gd name="T17" fmla="*/ 16 h 20"/>
                    <a:gd name="T18" fmla="*/ 17 w 24"/>
                    <a:gd name="T19" fmla="*/ 16 h 20"/>
                    <a:gd name="T20" fmla="*/ 17 w 24"/>
                    <a:gd name="T21" fmla="*/ 16 h 20"/>
                    <a:gd name="T22" fmla="*/ 21 w 24"/>
                    <a:gd name="T23" fmla="*/ 14 h 20"/>
                    <a:gd name="T24" fmla="*/ 21 w 24"/>
                    <a:gd name="T25" fmla="*/ 14 h 20"/>
                    <a:gd name="T26" fmla="*/ 24 w 24"/>
                    <a:gd name="T27" fmla="*/ 14 h 20"/>
                    <a:gd name="T28" fmla="*/ 24 w 24"/>
                    <a:gd name="T29" fmla="*/ 14 h 20"/>
                    <a:gd name="T30" fmla="*/ 12 w 24"/>
                    <a:gd name="T31" fmla="*/ 14 h 20"/>
                    <a:gd name="T32" fmla="*/ 16 w 24"/>
                    <a:gd name="T33" fmla="*/ 15 h 20"/>
                    <a:gd name="T34" fmla="*/ 13 w 24"/>
                    <a:gd name="T35" fmla="*/ 13 h 20"/>
                    <a:gd name="T36" fmla="*/ 22 w 24"/>
                    <a:gd name="T37" fmla="*/ 14 h 20"/>
                    <a:gd name="T38" fmla="*/ 21 w 24"/>
                    <a:gd name="T39" fmla="*/ 14 h 20"/>
                    <a:gd name="T40" fmla="*/ 21 w 24"/>
                    <a:gd name="T41" fmla="*/ 15 h 20"/>
                    <a:gd name="T42" fmla="*/ 21 w 24"/>
                    <a:gd name="T43" fmla="*/ 15 h 20"/>
                    <a:gd name="T44" fmla="*/ 21 w 24"/>
                    <a:gd name="T45" fmla="*/ 16 h 20"/>
                    <a:gd name="T46" fmla="*/ 21 w 24"/>
                    <a:gd name="T47" fmla="*/ 17 h 20"/>
                    <a:gd name="T48" fmla="*/ 22 w 24"/>
                    <a:gd name="T49" fmla="*/ 19 h 20"/>
                    <a:gd name="T50" fmla="*/ 22 w 24"/>
                    <a:gd name="T51" fmla="*/ 17 h 20"/>
                    <a:gd name="T52" fmla="*/ 22 w 24"/>
                    <a:gd name="T53" fmla="*/ 17 h 20"/>
                    <a:gd name="T54" fmla="*/ 22 w 24"/>
                    <a:gd name="T55" fmla="*/ 14 h 20"/>
                    <a:gd name="T56" fmla="*/ 22 w 24"/>
                    <a:gd name="T57" fmla="*/ 14 h 20"/>
                    <a:gd name="T58" fmla="*/ 24 w 24"/>
                    <a:gd name="T59" fmla="*/ 14 h 20"/>
                    <a:gd name="T60" fmla="*/ 23 w 24"/>
                    <a:gd name="T61" fmla="*/ 13 h 20"/>
                    <a:gd name="T62" fmla="*/ 10 w 24"/>
                    <a:gd name="T63" fmla="*/ 11 h 20"/>
                    <a:gd name="T64" fmla="*/ 11 w 24"/>
                    <a:gd name="T65" fmla="*/ 13 h 20"/>
                    <a:gd name="T66" fmla="*/ 10 w 24"/>
                    <a:gd name="T67" fmla="*/ 11 h 20"/>
                    <a:gd name="T68" fmla="*/ 8 w 24"/>
                    <a:gd name="T69" fmla="*/ 11 h 20"/>
                    <a:gd name="T70" fmla="*/ 9 w 24"/>
                    <a:gd name="T71" fmla="*/ 11 h 20"/>
                    <a:gd name="T72" fmla="*/ 6 w 24"/>
                    <a:gd name="T73" fmla="*/ 9 h 20"/>
                    <a:gd name="T74" fmla="*/ 6 w 24"/>
                    <a:gd name="T75" fmla="*/ 10 h 20"/>
                    <a:gd name="T76" fmla="*/ 6 w 24"/>
                    <a:gd name="T77" fmla="*/ 9 h 20"/>
                    <a:gd name="T78" fmla="*/ 16 w 24"/>
                    <a:gd name="T79" fmla="*/ 9 h 20"/>
                    <a:gd name="T80" fmla="*/ 24 w 24"/>
                    <a:gd name="T81" fmla="*/ 13 h 20"/>
                    <a:gd name="T82" fmla="*/ 24 w 24"/>
                    <a:gd name="T83" fmla="*/ 13 h 20"/>
                    <a:gd name="T84" fmla="*/ 16 w 24"/>
                    <a:gd name="T85" fmla="*/ 8 h 20"/>
                    <a:gd name="T86" fmla="*/ 4 w 24"/>
                    <a:gd name="T87" fmla="*/ 8 h 20"/>
                    <a:gd name="T88" fmla="*/ 6 w 24"/>
                    <a:gd name="T89" fmla="*/ 9 h 20"/>
                    <a:gd name="T90" fmla="*/ 4 w 24"/>
                    <a:gd name="T91" fmla="*/ 8 h 20"/>
                    <a:gd name="T92" fmla="*/ 12 w 24"/>
                    <a:gd name="T93" fmla="*/ 7 h 20"/>
                    <a:gd name="T94" fmla="*/ 14 w 24"/>
                    <a:gd name="T95" fmla="*/ 7 h 20"/>
                    <a:gd name="T96" fmla="*/ 11 w 24"/>
                    <a:gd name="T97" fmla="*/ 5 h 20"/>
                    <a:gd name="T98" fmla="*/ 12 w 24"/>
                    <a:gd name="T99" fmla="*/ 6 h 20"/>
                    <a:gd name="T100" fmla="*/ 11 w 24"/>
                    <a:gd name="T101" fmla="*/ 5 h 20"/>
                    <a:gd name="T102" fmla="*/ 0 w 24"/>
                    <a:gd name="T103" fmla="*/ 5 h 20"/>
                    <a:gd name="T104" fmla="*/ 2 w 24"/>
                    <a:gd name="T105" fmla="*/ 7 h 20"/>
                    <a:gd name="T106" fmla="*/ 9 w 24"/>
                    <a:gd name="T107" fmla="*/ 4 h 20"/>
                    <a:gd name="T108" fmla="*/ 9 w 24"/>
                    <a:gd name="T109" fmla="*/ 5 h 20"/>
                    <a:gd name="T110" fmla="*/ 9 w 24"/>
                    <a:gd name="T111" fmla="*/ 4 h 20"/>
                    <a:gd name="T112" fmla="*/ 6 w 24"/>
                    <a:gd name="T113" fmla="*/ 3 h 20"/>
                    <a:gd name="T114" fmla="*/ 9 w 24"/>
                    <a:gd name="T115" fmla="*/ 4 h 20"/>
                    <a:gd name="T116" fmla="*/ 2 w 24"/>
                    <a:gd name="T117" fmla="*/ 1 h 20"/>
                    <a:gd name="T118" fmla="*/ 4 w 24"/>
                    <a:gd name="T119" fmla="*/ 3 h 20"/>
                    <a:gd name="T120" fmla="*/ 2 w 24"/>
                    <a:gd name="T121" fmla="*/ 1 h 20"/>
                    <a:gd name="T122" fmla="*/ 2 w 24"/>
                    <a:gd name="T123" fmla="*/ 1 h 20"/>
                    <a:gd name="T124" fmla="*/ 5 w 24"/>
                    <a:gd name="T125" fmla="*/ 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4" h="20">
                      <a:moveTo>
                        <a:pt x="19" y="17"/>
                      </a:move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21" y="19"/>
                        <a:pt x="21" y="19"/>
                        <a:pt x="21" y="19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2" y="20"/>
                        <a:pt x="22" y="20"/>
                        <a:pt x="22" y="20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moveTo>
                        <a:pt x="18" y="17"/>
                      </a:move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moveTo>
                        <a:pt x="17" y="16"/>
                      </a:move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moveTo>
                        <a:pt x="21" y="14"/>
                      </a:move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moveTo>
                        <a:pt x="24" y="14"/>
                      </a:move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moveTo>
                        <a:pt x="13" y="13"/>
                      </a:move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3" y="14"/>
                        <a:pt x="14" y="15"/>
                        <a:pt x="15" y="15"/>
                      </a:cubicBezTo>
                      <a:cubicBezTo>
                        <a:pt x="15" y="15"/>
                        <a:pt x="16" y="15"/>
                        <a:pt x="16" y="15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3" y="13"/>
                        <a:pt x="13" y="13"/>
                      </a:cubicBezTo>
                      <a:moveTo>
                        <a:pt x="23" y="13"/>
                      </a:moveTo>
                      <a:cubicBezTo>
                        <a:pt x="23" y="13"/>
                        <a:pt x="22" y="13"/>
                        <a:pt x="22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5"/>
                        <a:pt x="21" y="15"/>
                      </a:cubicBezTo>
                      <a:cubicBezTo>
                        <a:pt x="21" y="15"/>
                        <a:pt x="21" y="14"/>
                        <a:pt x="21" y="14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1" y="15"/>
                        <a:pt x="21" y="15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21" y="16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8"/>
                        <a:pt x="22" y="18"/>
                        <a:pt x="22" y="19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2" y="19"/>
                        <a:pt x="22" y="19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5"/>
                        <a:pt x="22" y="15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moveTo>
                        <a:pt x="10" y="11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2"/>
                        <a:pt x="11" y="13"/>
                        <a:pt x="11" y="13"/>
                      </a:cubicBezTo>
                      <a:cubicBezTo>
                        <a:pt x="11" y="13"/>
                        <a:pt x="12" y="13"/>
                        <a:pt x="12" y="13"/>
                      </a:cubicBezTo>
                      <a:cubicBezTo>
                        <a:pt x="11" y="12"/>
                        <a:pt x="10" y="12"/>
                        <a:pt x="10" y="11"/>
                      </a:cubicBezTo>
                      <a:moveTo>
                        <a:pt x="9" y="11"/>
                      </a:move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16" y="8"/>
                      </a:moveTo>
                      <a:cubicBezTo>
                        <a:pt x="16" y="8"/>
                        <a:pt x="16" y="9"/>
                        <a:pt x="16" y="9"/>
                      </a:cubicBezTo>
                      <a:cubicBezTo>
                        <a:pt x="18" y="10"/>
                        <a:pt x="21" y="12"/>
                        <a:pt x="23" y="13"/>
                      </a:cubicBezTo>
                      <a:cubicBezTo>
                        <a:pt x="23" y="13"/>
                        <a:pt x="23" y="13"/>
                        <a:pt x="24" y="13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16" y="8"/>
                        <a:pt x="16" y="8"/>
                        <a:pt x="16" y="8"/>
                      </a:cubicBezTo>
                      <a:moveTo>
                        <a:pt x="4" y="8"/>
                      </a:move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8"/>
                        <a:pt x="4" y="8"/>
                        <a:pt x="4" y="8"/>
                      </a:cubicBezTo>
                      <a:moveTo>
                        <a:pt x="12" y="6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7"/>
                        <a:pt x="13" y="7"/>
                        <a:pt x="14" y="8"/>
                      </a:cubicBezTo>
                      <a:cubicBezTo>
                        <a:pt x="14" y="8"/>
                        <a:pt x="14" y="7"/>
                        <a:pt x="14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moveTo>
                        <a:pt x="11" y="5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5"/>
                        <a:pt x="11" y="5"/>
                        <a:pt x="11" y="5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1" y="6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6"/>
                        <a:pt x="0" y="6"/>
                        <a:pt x="0" y="5"/>
                      </a:cubicBezTo>
                      <a:moveTo>
                        <a:pt x="9" y="4"/>
                      </a:moveTo>
                      <a:cubicBezTo>
                        <a:pt x="9" y="4"/>
                        <a:pt x="9" y="4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7" y="4"/>
                        <a:pt x="8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8" y="3"/>
                        <a:pt x="7" y="3"/>
                        <a:pt x="7" y="3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4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4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4" name="Freeform 10218"/>
                <p:cNvSpPr>
                  <a:spLocks noEditPoints="1"/>
                </p:cNvSpPr>
                <p:nvPr/>
              </p:nvSpPr>
              <p:spPr bwMode="auto">
                <a:xfrm>
                  <a:off x="36" y="3535"/>
                  <a:ext cx="30" cy="22"/>
                </a:xfrm>
                <a:custGeom>
                  <a:avLst/>
                  <a:gdLst>
                    <a:gd name="T0" fmla="*/ 11 w 13"/>
                    <a:gd name="T1" fmla="*/ 9 h 9"/>
                    <a:gd name="T2" fmla="*/ 11 w 13"/>
                    <a:gd name="T3" fmla="*/ 9 h 9"/>
                    <a:gd name="T4" fmla="*/ 11 w 13"/>
                    <a:gd name="T5" fmla="*/ 9 h 9"/>
                    <a:gd name="T6" fmla="*/ 11 w 13"/>
                    <a:gd name="T7" fmla="*/ 9 h 9"/>
                    <a:gd name="T8" fmla="*/ 11 w 13"/>
                    <a:gd name="T9" fmla="*/ 9 h 9"/>
                    <a:gd name="T10" fmla="*/ 9 w 13"/>
                    <a:gd name="T11" fmla="*/ 8 h 9"/>
                    <a:gd name="T12" fmla="*/ 9 w 13"/>
                    <a:gd name="T13" fmla="*/ 8 h 9"/>
                    <a:gd name="T14" fmla="*/ 11 w 13"/>
                    <a:gd name="T15" fmla="*/ 9 h 9"/>
                    <a:gd name="T16" fmla="*/ 11 w 13"/>
                    <a:gd name="T17" fmla="*/ 9 h 9"/>
                    <a:gd name="T18" fmla="*/ 9 w 13"/>
                    <a:gd name="T19" fmla="*/ 8 h 9"/>
                    <a:gd name="T20" fmla="*/ 9 w 13"/>
                    <a:gd name="T21" fmla="*/ 8 h 9"/>
                    <a:gd name="T22" fmla="*/ 8 w 13"/>
                    <a:gd name="T23" fmla="*/ 7 h 9"/>
                    <a:gd name="T24" fmla="*/ 8 w 13"/>
                    <a:gd name="T25" fmla="*/ 7 h 9"/>
                    <a:gd name="T26" fmla="*/ 9 w 13"/>
                    <a:gd name="T27" fmla="*/ 8 h 9"/>
                    <a:gd name="T28" fmla="*/ 9 w 13"/>
                    <a:gd name="T29" fmla="*/ 8 h 9"/>
                    <a:gd name="T30" fmla="*/ 8 w 13"/>
                    <a:gd name="T31" fmla="*/ 7 h 9"/>
                    <a:gd name="T32" fmla="*/ 6 w 13"/>
                    <a:gd name="T33" fmla="*/ 6 h 9"/>
                    <a:gd name="T34" fmla="*/ 6 w 13"/>
                    <a:gd name="T35" fmla="*/ 6 h 9"/>
                    <a:gd name="T36" fmla="*/ 7 w 13"/>
                    <a:gd name="T37" fmla="*/ 6 h 9"/>
                    <a:gd name="T38" fmla="*/ 7 w 13"/>
                    <a:gd name="T39" fmla="*/ 6 h 9"/>
                    <a:gd name="T40" fmla="*/ 6 w 13"/>
                    <a:gd name="T41" fmla="*/ 6 h 9"/>
                    <a:gd name="T42" fmla="*/ 11 w 13"/>
                    <a:gd name="T43" fmla="*/ 5 h 9"/>
                    <a:gd name="T44" fmla="*/ 11 w 13"/>
                    <a:gd name="T45" fmla="*/ 5 h 9"/>
                    <a:gd name="T46" fmla="*/ 12 w 13"/>
                    <a:gd name="T47" fmla="*/ 6 h 9"/>
                    <a:gd name="T48" fmla="*/ 13 w 13"/>
                    <a:gd name="T49" fmla="*/ 6 h 9"/>
                    <a:gd name="T50" fmla="*/ 13 w 13"/>
                    <a:gd name="T51" fmla="*/ 6 h 9"/>
                    <a:gd name="T52" fmla="*/ 12 w 13"/>
                    <a:gd name="T53" fmla="*/ 6 h 9"/>
                    <a:gd name="T54" fmla="*/ 11 w 13"/>
                    <a:gd name="T55" fmla="*/ 5 h 9"/>
                    <a:gd name="T56" fmla="*/ 9 w 13"/>
                    <a:gd name="T57" fmla="*/ 5 h 9"/>
                    <a:gd name="T58" fmla="*/ 9 w 13"/>
                    <a:gd name="T59" fmla="*/ 5 h 9"/>
                    <a:gd name="T60" fmla="*/ 10 w 13"/>
                    <a:gd name="T61" fmla="*/ 5 h 9"/>
                    <a:gd name="T62" fmla="*/ 10 w 13"/>
                    <a:gd name="T63" fmla="*/ 5 h 9"/>
                    <a:gd name="T64" fmla="*/ 9 w 13"/>
                    <a:gd name="T65" fmla="*/ 5 h 9"/>
                    <a:gd name="T66" fmla="*/ 4 w 13"/>
                    <a:gd name="T67" fmla="*/ 4 h 9"/>
                    <a:gd name="T68" fmla="*/ 4 w 13"/>
                    <a:gd name="T69" fmla="*/ 5 h 9"/>
                    <a:gd name="T70" fmla="*/ 6 w 13"/>
                    <a:gd name="T71" fmla="*/ 6 h 9"/>
                    <a:gd name="T72" fmla="*/ 6 w 13"/>
                    <a:gd name="T73" fmla="*/ 6 h 9"/>
                    <a:gd name="T74" fmla="*/ 4 w 13"/>
                    <a:gd name="T75" fmla="*/ 4 h 9"/>
                    <a:gd name="T76" fmla="*/ 7 w 13"/>
                    <a:gd name="T77" fmla="*/ 4 h 9"/>
                    <a:gd name="T78" fmla="*/ 7 w 13"/>
                    <a:gd name="T79" fmla="*/ 4 h 9"/>
                    <a:gd name="T80" fmla="*/ 8 w 13"/>
                    <a:gd name="T81" fmla="*/ 4 h 9"/>
                    <a:gd name="T82" fmla="*/ 8 w 13"/>
                    <a:gd name="T83" fmla="*/ 4 h 9"/>
                    <a:gd name="T84" fmla="*/ 7 w 13"/>
                    <a:gd name="T85" fmla="*/ 4 h 9"/>
                    <a:gd name="T86" fmla="*/ 5 w 13"/>
                    <a:gd name="T87" fmla="*/ 3 h 9"/>
                    <a:gd name="T88" fmla="*/ 5 w 13"/>
                    <a:gd name="T89" fmla="*/ 3 h 9"/>
                    <a:gd name="T90" fmla="*/ 7 w 13"/>
                    <a:gd name="T91" fmla="*/ 3 h 9"/>
                    <a:gd name="T92" fmla="*/ 7 w 13"/>
                    <a:gd name="T93" fmla="*/ 4 h 9"/>
                    <a:gd name="T94" fmla="*/ 7 w 13"/>
                    <a:gd name="T95" fmla="*/ 4 h 9"/>
                    <a:gd name="T96" fmla="*/ 5 w 13"/>
                    <a:gd name="T97" fmla="*/ 3 h 9"/>
                    <a:gd name="T98" fmla="*/ 0 w 13"/>
                    <a:gd name="T99" fmla="*/ 2 h 9"/>
                    <a:gd name="T100" fmla="*/ 0 w 13"/>
                    <a:gd name="T101" fmla="*/ 2 h 9"/>
                    <a:gd name="T102" fmla="*/ 2 w 13"/>
                    <a:gd name="T103" fmla="*/ 3 h 9"/>
                    <a:gd name="T104" fmla="*/ 2 w 13"/>
                    <a:gd name="T105" fmla="*/ 3 h 9"/>
                    <a:gd name="T106" fmla="*/ 0 w 13"/>
                    <a:gd name="T107" fmla="*/ 2 h 9"/>
                    <a:gd name="T108" fmla="*/ 1 w 13"/>
                    <a:gd name="T109" fmla="*/ 0 h 9"/>
                    <a:gd name="T110" fmla="*/ 1 w 13"/>
                    <a:gd name="T111" fmla="*/ 0 h 9"/>
                    <a:gd name="T112" fmla="*/ 3 w 13"/>
                    <a:gd name="T113" fmla="*/ 2 h 9"/>
                    <a:gd name="T114" fmla="*/ 3 w 13"/>
                    <a:gd name="T115" fmla="*/ 1 h 9"/>
                    <a:gd name="T116" fmla="*/ 1 w 13"/>
                    <a:gd name="T1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3" h="9">
                      <a:moveTo>
                        <a:pt x="11" y="9"/>
                      </a:move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moveTo>
                        <a:pt x="9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moveTo>
                        <a:pt x="8" y="7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8" y="7"/>
                        <a:pt x="8" y="7"/>
                        <a:pt x="8" y="7"/>
                      </a:cubicBezTo>
                      <a:moveTo>
                        <a:pt x="6" y="6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moveTo>
                        <a:pt x="11" y="5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6"/>
                        <a:pt x="11" y="5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9" y="5"/>
                      </a:cubicBezTo>
                      <a:moveTo>
                        <a:pt x="4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4"/>
                        <a:pt x="4" y="4"/>
                        <a:pt x="4" y="4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3"/>
                        <a:pt x="6" y="3"/>
                        <a:pt x="5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5" name="Freeform 10219"/>
                <p:cNvSpPr>
                  <a:spLocks noEditPoints="1"/>
                </p:cNvSpPr>
                <p:nvPr/>
              </p:nvSpPr>
              <p:spPr bwMode="auto">
                <a:xfrm>
                  <a:off x="-45" y="3672"/>
                  <a:ext cx="97" cy="62"/>
                </a:xfrm>
                <a:custGeom>
                  <a:avLst/>
                  <a:gdLst>
                    <a:gd name="T0" fmla="*/ 40 w 41"/>
                    <a:gd name="T1" fmla="*/ 25 h 26"/>
                    <a:gd name="T2" fmla="*/ 41 w 41"/>
                    <a:gd name="T3" fmla="*/ 25 h 26"/>
                    <a:gd name="T4" fmla="*/ 32 w 41"/>
                    <a:gd name="T5" fmla="*/ 21 h 26"/>
                    <a:gd name="T6" fmla="*/ 33 w 41"/>
                    <a:gd name="T7" fmla="*/ 21 h 26"/>
                    <a:gd name="T8" fmla="*/ 30 w 41"/>
                    <a:gd name="T9" fmla="*/ 19 h 26"/>
                    <a:gd name="T10" fmla="*/ 32 w 41"/>
                    <a:gd name="T11" fmla="*/ 21 h 26"/>
                    <a:gd name="T12" fmla="*/ 31 w 41"/>
                    <a:gd name="T13" fmla="*/ 18 h 26"/>
                    <a:gd name="T14" fmla="*/ 33 w 41"/>
                    <a:gd name="T15" fmla="*/ 20 h 26"/>
                    <a:gd name="T16" fmla="*/ 31 w 41"/>
                    <a:gd name="T17" fmla="*/ 18 h 26"/>
                    <a:gd name="T18" fmla="*/ 19 w 41"/>
                    <a:gd name="T19" fmla="*/ 14 h 26"/>
                    <a:gd name="T20" fmla="*/ 24 w 41"/>
                    <a:gd name="T21" fmla="*/ 16 h 26"/>
                    <a:gd name="T22" fmla="*/ 21 w 41"/>
                    <a:gd name="T23" fmla="*/ 12 h 26"/>
                    <a:gd name="T24" fmla="*/ 25 w 41"/>
                    <a:gd name="T25" fmla="*/ 15 h 26"/>
                    <a:gd name="T26" fmla="*/ 21 w 41"/>
                    <a:gd name="T27" fmla="*/ 12 h 26"/>
                    <a:gd name="T28" fmla="*/ 20 w 41"/>
                    <a:gd name="T29" fmla="*/ 12 h 26"/>
                    <a:gd name="T30" fmla="*/ 21 w 41"/>
                    <a:gd name="T31" fmla="*/ 12 h 26"/>
                    <a:gd name="T32" fmla="*/ 17 w 41"/>
                    <a:gd name="T33" fmla="*/ 12 h 26"/>
                    <a:gd name="T34" fmla="*/ 17 w 41"/>
                    <a:gd name="T35" fmla="*/ 13 h 26"/>
                    <a:gd name="T36" fmla="*/ 17 w 41"/>
                    <a:gd name="T37" fmla="*/ 12 h 26"/>
                    <a:gd name="T38" fmla="*/ 17 w 41"/>
                    <a:gd name="T39" fmla="*/ 10 h 26"/>
                    <a:gd name="T40" fmla="*/ 18 w 41"/>
                    <a:gd name="T41" fmla="*/ 10 h 26"/>
                    <a:gd name="T42" fmla="*/ 12 w 41"/>
                    <a:gd name="T43" fmla="*/ 9 h 26"/>
                    <a:gd name="T44" fmla="*/ 16 w 41"/>
                    <a:gd name="T45" fmla="*/ 12 h 26"/>
                    <a:gd name="T46" fmla="*/ 12 w 41"/>
                    <a:gd name="T47" fmla="*/ 9 h 26"/>
                    <a:gd name="T48" fmla="*/ 11 w 41"/>
                    <a:gd name="T49" fmla="*/ 8 h 26"/>
                    <a:gd name="T50" fmla="*/ 11 w 41"/>
                    <a:gd name="T51" fmla="*/ 9 h 26"/>
                    <a:gd name="T52" fmla="*/ 11 w 41"/>
                    <a:gd name="T53" fmla="*/ 8 h 26"/>
                    <a:gd name="T54" fmla="*/ 13 w 41"/>
                    <a:gd name="T55" fmla="*/ 7 h 26"/>
                    <a:gd name="T56" fmla="*/ 17 w 41"/>
                    <a:gd name="T57" fmla="*/ 9 h 26"/>
                    <a:gd name="T58" fmla="*/ 12 w 41"/>
                    <a:gd name="T59" fmla="*/ 6 h 26"/>
                    <a:gd name="T60" fmla="*/ 12 w 41"/>
                    <a:gd name="T61" fmla="*/ 7 h 26"/>
                    <a:gd name="T62" fmla="*/ 12 w 41"/>
                    <a:gd name="T63" fmla="*/ 6 h 26"/>
                    <a:gd name="T64" fmla="*/ 5 w 41"/>
                    <a:gd name="T65" fmla="*/ 6 h 26"/>
                    <a:gd name="T66" fmla="*/ 6 w 41"/>
                    <a:gd name="T67" fmla="*/ 5 h 26"/>
                    <a:gd name="T68" fmla="*/ 3 w 41"/>
                    <a:gd name="T69" fmla="*/ 4 h 26"/>
                    <a:gd name="T70" fmla="*/ 5 w 41"/>
                    <a:gd name="T71" fmla="*/ 6 h 26"/>
                    <a:gd name="T72" fmla="*/ 3 w 41"/>
                    <a:gd name="T73" fmla="*/ 4 h 26"/>
                    <a:gd name="T74" fmla="*/ 7 w 41"/>
                    <a:gd name="T75" fmla="*/ 3 h 26"/>
                    <a:gd name="T76" fmla="*/ 7 w 41"/>
                    <a:gd name="T77" fmla="*/ 3 h 26"/>
                    <a:gd name="T78" fmla="*/ 1 w 41"/>
                    <a:gd name="T79" fmla="*/ 2 h 26"/>
                    <a:gd name="T80" fmla="*/ 3 w 41"/>
                    <a:gd name="T81" fmla="*/ 5 h 26"/>
                    <a:gd name="T82" fmla="*/ 1 w 41"/>
                    <a:gd name="T83" fmla="*/ 2 h 26"/>
                    <a:gd name="T84" fmla="*/ 4 w 41"/>
                    <a:gd name="T85" fmla="*/ 2 h 26"/>
                    <a:gd name="T86" fmla="*/ 6 w 41"/>
                    <a:gd name="T87" fmla="*/ 3 h 26"/>
                    <a:gd name="T88" fmla="*/ 5 w 41"/>
                    <a:gd name="T89" fmla="*/ 2 h 26"/>
                    <a:gd name="T90" fmla="*/ 5 w 41"/>
                    <a:gd name="T91" fmla="*/ 2 h 26"/>
                    <a:gd name="T92" fmla="*/ 2 w 41"/>
                    <a:gd name="T93" fmla="*/ 0 h 26"/>
                    <a:gd name="T94" fmla="*/ 4 w 41"/>
                    <a:gd name="T95" fmla="*/ 2 h 26"/>
                    <a:gd name="T96" fmla="*/ 2 w 41"/>
                    <a:gd name="T9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1" h="26">
                      <a:moveTo>
                        <a:pt x="40" y="25"/>
                      </a:move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41" y="26"/>
                        <a:pt x="41" y="26"/>
                        <a:pt x="41" y="26"/>
                      </a:cubicBezTo>
                      <a:cubicBezTo>
                        <a:pt x="41" y="25"/>
                        <a:pt x="41" y="25"/>
                        <a:pt x="41" y="25"/>
                      </a:cubicBezTo>
                      <a:cubicBezTo>
                        <a:pt x="41" y="25"/>
                        <a:pt x="41" y="25"/>
                        <a:pt x="40" y="25"/>
                      </a:cubicBezTo>
                      <a:moveTo>
                        <a:pt x="32" y="21"/>
                      </a:move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1"/>
                        <a:pt x="33" y="21"/>
                        <a:pt x="32" y="21"/>
                      </a:cubicBezTo>
                      <a:moveTo>
                        <a:pt x="30" y="19"/>
                      </a:moveTo>
                      <a:cubicBezTo>
                        <a:pt x="30" y="20"/>
                        <a:pt x="30" y="20"/>
                        <a:pt x="30" y="20"/>
                      </a:cubicBezTo>
                      <a:cubicBezTo>
                        <a:pt x="31" y="20"/>
                        <a:pt x="32" y="20"/>
                        <a:pt x="32" y="21"/>
                      </a:cubicBezTo>
                      <a:cubicBezTo>
                        <a:pt x="32" y="20"/>
                        <a:pt x="31" y="20"/>
                        <a:pt x="30" y="19"/>
                      </a:cubicBezTo>
                      <a:moveTo>
                        <a:pt x="31" y="18"/>
                      </a:move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2" y="19"/>
                        <a:pt x="32" y="20"/>
                        <a:pt x="33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3" y="19"/>
                        <a:pt x="32" y="19"/>
                        <a:pt x="31" y="18"/>
                      </a:cubicBezTo>
                      <a:moveTo>
                        <a:pt x="20" y="13"/>
                      </a:moveTo>
                      <a:cubicBezTo>
                        <a:pt x="20" y="14"/>
                        <a:pt x="19" y="14"/>
                        <a:pt x="19" y="14"/>
                      </a:cubicBezTo>
                      <a:cubicBezTo>
                        <a:pt x="21" y="15"/>
                        <a:pt x="22" y="16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2" y="15"/>
                        <a:pt x="21" y="14"/>
                        <a:pt x="20" y="13"/>
                      </a:cubicBezTo>
                      <a:moveTo>
                        <a:pt x="21" y="12"/>
                      </a:move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2" y="13"/>
                        <a:pt x="23" y="14"/>
                        <a:pt x="25" y="15"/>
                      </a:cubicBezTo>
                      <a:cubicBezTo>
                        <a:pt x="25" y="15"/>
                        <a:pt x="25" y="14"/>
                        <a:pt x="25" y="14"/>
                      </a:cubicBezTo>
                      <a:cubicBezTo>
                        <a:pt x="24" y="13"/>
                        <a:pt x="22" y="13"/>
                        <a:pt x="21" y="12"/>
                      </a:cubicBezTo>
                      <a:moveTo>
                        <a:pt x="21" y="12"/>
                      </a:moveTo>
                      <a:cubicBezTo>
                        <a:pt x="21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moveTo>
                        <a:pt x="17" y="12"/>
                      </a:moveTo>
                      <a:cubicBezTo>
                        <a:pt x="17" y="12"/>
                        <a:pt x="16" y="12"/>
                        <a:pt x="16" y="12"/>
                      </a:cubicBezTo>
                      <a:cubicBezTo>
                        <a:pt x="16" y="12"/>
                        <a:pt x="17" y="12"/>
                        <a:pt x="17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moveTo>
                        <a:pt x="18" y="10"/>
                      </a:moveTo>
                      <a:cubicBezTo>
                        <a:pt x="18" y="10"/>
                        <a:pt x="18" y="10"/>
                        <a:pt x="17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moveTo>
                        <a:pt x="12" y="9"/>
                      </a:moveTo>
                      <a:cubicBezTo>
                        <a:pt x="12" y="9"/>
                        <a:pt x="12" y="9"/>
                        <a:pt x="11" y="10"/>
                      </a:cubicBezTo>
                      <a:cubicBezTo>
                        <a:pt x="13" y="10"/>
                        <a:pt x="14" y="11"/>
                        <a:pt x="16" y="12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5" y="10"/>
                        <a:pt x="13" y="9"/>
                        <a:pt x="12" y="9"/>
                      </a:cubicBezTo>
                      <a:moveTo>
                        <a:pt x="11" y="8"/>
                      </a:move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1" y="9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8"/>
                        <a:pt x="15" y="9"/>
                        <a:pt x="17" y="10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9"/>
                        <a:pt x="14" y="8"/>
                        <a:pt x="13" y="7"/>
                      </a:cubicBezTo>
                      <a:moveTo>
                        <a:pt x="12" y="6"/>
                      </a:move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2" y="6"/>
                        <a:pt x="12" y="6"/>
                      </a:cubicBezTo>
                      <a:moveTo>
                        <a:pt x="6" y="5"/>
                      </a:move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moveTo>
                        <a:pt x="3" y="4"/>
                      </a:moveTo>
                      <a:cubicBezTo>
                        <a:pt x="3" y="4"/>
                        <a:pt x="3" y="4"/>
                        <a:pt x="3" y="5"/>
                      </a:cubicBezTo>
                      <a:cubicBezTo>
                        <a:pt x="3" y="5"/>
                        <a:pt x="4" y="5"/>
                        <a:pt x="5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4"/>
                        <a:pt x="4" y="4"/>
                        <a:pt x="3" y="4"/>
                      </a:cubicBezTo>
                      <a:moveTo>
                        <a:pt x="7" y="3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moveTo>
                        <a:pt x="1" y="2"/>
                      </a:move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3"/>
                        <a:pt x="2" y="3"/>
                        <a:pt x="1" y="2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5" y="2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6" name="Freeform 10220"/>
                <p:cNvSpPr>
                  <a:spLocks noEditPoints="1"/>
                </p:cNvSpPr>
                <p:nvPr/>
              </p:nvSpPr>
              <p:spPr bwMode="auto">
                <a:xfrm>
                  <a:off x="-170" y="3897"/>
                  <a:ext cx="29" cy="16"/>
                </a:xfrm>
                <a:custGeom>
                  <a:avLst/>
                  <a:gdLst>
                    <a:gd name="T0" fmla="*/ 10 w 12"/>
                    <a:gd name="T1" fmla="*/ 6 h 7"/>
                    <a:gd name="T2" fmla="*/ 10 w 12"/>
                    <a:gd name="T3" fmla="*/ 7 h 7"/>
                    <a:gd name="T4" fmla="*/ 8 w 12"/>
                    <a:gd name="T5" fmla="*/ 6 h 7"/>
                    <a:gd name="T6" fmla="*/ 9 w 12"/>
                    <a:gd name="T7" fmla="*/ 6 h 7"/>
                    <a:gd name="T8" fmla="*/ 8 w 12"/>
                    <a:gd name="T9" fmla="*/ 6 h 7"/>
                    <a:gd name="T10" fmla="*/ 10 w 12"/>
                    <a:gd name="T11" fmla="*/ 6 h 7"/>
                    <a:gd name="T12" fmla="*/ 12 w 12"/>
                    <a:gd name="T13" fmla="*/ 7 h 7"/>
                    <a:gd name="T14" fmla="*/ 9 w 12"/>
                    <a:gd name="T15" fmla="*/ 6 h 7"/>
                    <a:gd name="T16" fmla="*/ 9 w 12"/>
                    <a:gd name="T17" fmla="*/ 6 h 7"/>
                    <a:gd name="T18" fmla="*/ 9 w 12"/>
                    <a:gd name="T19" fmla="*/ 6 h 7"/>
                    <a:gd name="T20" fmla="*/ 11 w 12"/>
                    <a:gd name="T21" fmla="*/ 5 h 7"/>
                    <a:gd name="T22" fmla="*/ 11 w 12"/>
                    <a:gd name="T23" fmla="*/ 6 h 7"/>
                    <a:gd name="T24" fmla="*/ 9 w 12"/>
                    <a:gd name="T25" fmla="*/ 5 h 7"/>
                    <a:gd name="T26" fmla="*/ 10 w 12"/>
                    <a:gd name="T27" fmla="*/ 5 h 7"/>
                    <a:gd name="T28" fmla="*/ 9 w 12"/>
                    <a:gd name="T29" fmla="*/ 5 h 7"/>
                    <a:gd name="T30" fmla="*/ 9 w 12"/>
                    <a:gd name="T31" fmla="*/ 5 h 7"/>
                    <a:gd name="T32" fmla="*/ 10 w 12"/>
                    <a:gd name="T33" fmla="*/ 5 h 7"/>
                    <a:gd name="T34" fmla="*/ 3 w 12"/>
                    <a:gd name="T35" fmla="*/ 2 h 7"/>
                    <a:gd name="T36" fmla="*/ 4 w 12"/>
                    <a:gd name="T37" fmla="*/ 2 h 7"/>
                    <a:gd name="T38" fmla="*/ 3 w 12"/>
                    <a:gd name="T39" fmla="*/ 2 h 7"/>
                    <a:gd name="T40" fmla="*/ 4 w 12"/>
                    <a:gd name="T41" fmla="*/ 2 h 7"/>
                    <a:gd name="T42" fmla="*/ 3 w 12"/>
                    <a:gd name="T43" fmla="*/ 2 h 7"/>
                    <a:gd name="T44" fmla="*/ 0 w 12"/>
                    <a:gd name="T45" fmla="*/ 0 h 7"/>
                    <a:gd name="T46" fmla="*/ 1 w 12"/>
                    <a:gd name="T47" fmla="*/ 0 h 7"/>
                    <a:gd name="T48" fmla="*/ 0 w 12"/>
                    <a:gd name="T49" fmla="*/ 0 h 7"/>
                    <a:gd name="T50" fmla="*/ 4 w 12"/>
                    <a:gd name="T51" fmla="*/ 2 h 7"/>
                    <a:gd name="T52" fmla="*/ 1 w 12"/>
                    <a:gd name="T53" fmla="*/ 0 h 7"/>
                    <a:gd name="T54" fmla="*/ 3 w 12"/>
                    <a:gd name="T55" fmla="*/ 2 h 7"/>
                    <a:gd name="T56" fmla="*/ 0 w 12"/>
                    <a:gd name="T57" fmla="*/ 0 h 7"/>
                    <a:gd name="T58" fmla="*/ 1 w 12"/>
                    <a:gd name="T59" fmla="*/ 0 h 7"/>
                    <a:gd name="T60" fmla="*/ 3 w 12"/>
                    <a:gd name="T61" fmla="*/ 2 h 7"/>
                    <a:gd name="T62" fmla="*/ 1 w 12"/>
                    <a:gd name="T63" fmla="*/ 0 h 7"/>
                    <a:gd name="T64" fmla="*/ 3 w 12"/>
                    <a:gd name="T65" fmla="*/ 1 h 7"/>
                    <a:gd name="T66" fmla="*/ 3 w 12"/>
                    <a:gd name="T67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2" h="7"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10" y="7"/>
                        <a:pt x="10" y="6"/>
                      </a:cubicBezTo>
                      <a:moveTo>
                        <a:pt x="8" y="6"/>
                      </a:move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8" y="6"/>
                        <a:pt x="8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9" y="6"/>
                      </a:move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moveTo>
                        <a:pt x="11" y="5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1" y="5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moveTo>
                        <a:pt x="3" y="2"/>
                      </a:move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2" y="1"/>
                        <a:pt x="1" y="0"/>
                      </a:cubicBezTo>
                      <a:cubicBezTo>
                        <a:pt x="2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0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3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7" name="Freeform 10221"/>
                <p:cNvSpPr>
                  <a:spLocks noEditPoints="1"/>
                </p:cNvSpPr>
                <p:nvPr/>
              </p:nvSpPr>
              <p:spPr bwMode="auto">
                <a:xfrm>
                  <a:off x="-160" y="3866"/>
                  <a:ext cx="75" cy="45"/>
                </a:xfrm>
                <a:custGeom>
                  <a:avLst/>
                  <a:gdLst>
                    <a:gd name="T0" fmla="*/ 16 w 32"/>
                    <a:gd name="T1" fmla="*/ 18 h 19"/>
                    <a:gd name="T2" fmla="*/ 18 w 32"/>
                    <a:gd name="T3" fmla="*/ 19 h 19"/>
                    <a:gd name="T4" fmla="*/ 13 w 32"/>
                    <a:gd name="T5" fmla="*/ 16 h 19"/>
                    <a:gd name="T6" fmla="*/ 15 w 32"/>
                    <a:gd name="T7" fmla="*/ 17 h 19"/>
                    <a:gd name="T8" fmla="*/ 13 w 32"/>
                    <a:gd name="T9" fmla="*/ 16 h 19"/>
                    <a:gd name="T10" fmla="*/ 12 w 32"/>
                    <a:gd name="T11" fmla="*/ 15 h 19"/>
                    <a:gd name="T12" fmla="*/ 13 w 32"/>
                    <a:gd name="T13" fmla="*/ 16 h 19"/>
                    <a:gd name="T14" fmla="*/ 12 w 32"/>
                    <a:gd name="T15" fmla="*/ 15 h 19"/>
                    <a:gd name="T16" fmla="*/ 12 w 32"/>
                    <a:gd name="T17" fmla="*/ 15 h 19"/>
                    <a:gd name="T18" fmla="*/ 12 w 32"/>
                    <a:gd name="T19" fmla="*/ 15 h 19"/>
                    <a:gd name="T20" fmla="*/ 30 w 32"/>
                    <a:gd name="T21" fmla="*/ 15 h 19"/>
                    <a:gd name="T22" fmla="*/ 32 w 32"/>
                    <a:gd name="T23" fmla="*/ 16 h 19"/>
                    <a:gd name="T24" fmla="*/ 32 w 32"/>
                    <a:gd name="T25" fmla="*/ 16 h 19"/>
                    <a:gd name="T26" fmla="*/ 10 w 32"/>
                    <a:gd name="T27" fmla="*/ 14 h 19"/>
                    <a:gd name="T28" fmla="*/ 12 w 32"/>
                    <a:gd name="T29" fmla="*/ 15 h 19"/>
                    <a:gd name="T30" fmla="*/ 12 w 32"/>
                    <a:gd name="T31" fmla="*/ 15 h 19"/>
                    <a:gd name="T32" fmla="*/ 9 w 32"/>
                    <a:gd name="T33" fmla="*/ 13 h 19"/>
                    <a:gd name="T34" fmla="*/ 9 w 32"/>
                    <a:gd name="T35" fmla="*/ 13 h 19"/>
                    <a:gd name="T36" fmla="*/ 9 w 32"/>
                    <a:gd name="T37" fmla="*/ 13 h 19"/>
                    <a:gd name="T38" fmla="*/ 26 w 32"/>
                    <a:gd name="T39" fmla="*/ 13 h 19"/>
                    <a:gd name="T40" fmla="*/ 29 w 32"/>
                    <a:gd name="T41" fmla="*/ 14 h 19"/>
                    <a:gd name="T42" fmla="*/ 25 w 32"/>
                    <a:gd name="T43" fmla="*/ 12 h 19"/>
                    <a:gd name="T44" fmla="*/ 25 w 32"/>
                    <a:gd name="T45" fmla="*/ 12 h 19"/>
                    <a:gd name="T46" fmla="*/ 25 w 32"/>
                    <a:gd name="T47" fmla="*/ 12 h 19"/>
                    <a:gd name="T48" fmla="*/ 20 w 32"/>
                    <a:gd name="T49" fmla="*/ 10 h 19"/>
                    <a:gd name="T50" fmla="*/ 24 w 32"/>
                    <a:gd name="T51" fmla="*/ 11 h 19"/>
                    <a:gd name="T52" fmla="*/ 0 w 32"/>
                    <a:gd name="T53" fmla="*/ 8 h 19"/>
                    <a:gd name="T54" fmla="*/ 3 w 32"/>
                    <a:gd name="T55" fmla="*/ 10 h 19"/>
                    <a:gd name="T56" fmla="*/ 0 w 32"/>
                    <a:gd name="T57" fmla="*/ 8 h 19"/>
                    <a:gd name="T58" fmla="*/ 17 w 32"/>
                    <a:gd name="T59" fmla="*/ 8 h 19"/>
                    <a:gd name="T60" fmla="*/ 20 w 32"/>
                    <a:gd name="T61" fmla="*/ 9 h 19"/>
                    <a:gd name="T62" fmla="*/ 15 w 32"/>
                    <a:gd name="T63" fmla="*/ 6 h 19"/>
                    <a:gd name="T64" fmla="*/ 17 w 32"/>
                    <a:gd name="T65" fmla="*/ 8 h 19"/>
                    <a:gd name="T66" fmla="*/ 15 w 32"/>
                    <a:gd name="T67" fmla="*/ 6 h 19"/>
                    <a:gd name="T68" fmla="*/ 13 w 32"/>
                    <a:gd name="T69" fmla="*/ 6 h 19"/>
                    <a:gd name="T70" fmla="*/ 13 w 32"/>
                    <a:gd name="T71" fmla="*/ 6 h 19"/>
                    <a:gd name="T72" fmla="*/ 13 w 32"/>
                    <a:gd name="T73" fmla="*/ 6 h 19"/>
                    <a:gd name="T74" fmla="*/ 14 w 32"/>
                    <a:gd name="T75" fmla="*/ 6 h 19"/>
                    <a:gd name="T76" fmla="*/ 14 w 32"/>
                    <a:gd name="T77" fmla="*/ 5 h 19"/>
                    <a:gd name="T78" fmla="*/ 4 w 32"/>
                    <a:gd name="T79" fmla="*/ 1 h 19"/>
                    <a:gd name="T80" fmla="*/ 7 w 32"/>
                    <a:gd name="T81" fmla="*/ 2 h 19"/>
                    <a:gd name="T82" fmla="*/ 5 w 32"/>
                    <a:gd name="T83" fmla="*/ 0 h 19"/>
                    <a:gd name="T84" fmla="*/ 7 w 32"/>
                    <a:gd name="T85" fmla="*/ 2 h 19"/>
                    <a:gd name="T86" fmla="*/ 5 w 32"/>
                    <a:gd name="T8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2" h="19">
                      <a:moveTo>
                        <a:pt x="16" y="17"/>
                      </a:move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7" y="18"/>
                        <a:pt x="17" y="18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moveTo>
                        <a:pt x="13" y="16"/>
                      </a:move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4" y="16"/>
                        <a:pt x="15" y="17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moveTo>
                        <a:pt x="12" y="15"/>
                      </a:move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moveTo>
                        <a:pt x="30" y="15"/>
                      </a:move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1" y="15"/>
                        <a:pt x="31" y="16"/>
                        <a:pt x="32" y="16"/>
                      </a:cubicBezTo>
                      <a:cubicBezTo>
                        <a:pt x="32" y="16"/>
                        <a:pt x="32" y="16"/>
                        <a:pt x="32" y="16"/>
                      </a:cubicBezTo>
                      <a:cubicBezTo>
                        <a:pt x="32" y="16"/>
                        <a:pt x="32" y="16"/>
                        <a:pt x="32" y="16"/>
                      </a:cubicBezTo>
                      <a:cubicBezTo>
                        <a:pt x="32" y="16"/>
                        <a:pt x="32" y="16"/>
                        <a:pt x="32" y="16"/>
                      </a:cubicBezTo>
                      <a:cubicBezTo>
                        <a:pt x="31" y="15"/>
                        <a:pt x="31" y="15"/>
                        <a:pt x="30" y="15"/>
                      </a:cubicBezTo>
                      <a:moveTo>
                        <a:pt x="10" y="14"/>
                      </a:move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14"/>
                        <a:pt x="11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1" y="14"/>
                        <a:pt x="10" y="14"/>
                        <a:pt x="10" y="14"/>
                      </a:cubicBezTo>
                      <a:moveTo>
                        <a:pt x="9" y="13"/>
                      </a:moveTo>
                      <a:cubicBezTo>
                        <a:pt x="9" y="13"/>
                        <a:pt x="8" y="13"/>
                        <a:pt x="8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9" y="13"/>
                        <a:pt x="9" y="13"/>
                        <a:pt x="9" y="13"/>
                      </a:cubicBezTo>
                      <a:moveTo>
                        <a:pt x="26" y="12"/>
                      </a:moveTo>
                      <a:cubicBezTo>
                        <a:pt x="26" y="12"/>
                        <a:pt x="26" y="13"/>
                        <a:pt x="26" y="13"/>
                      </a:cubicBezTo>
                      <a:cubicBezTo>
                        <a:pt x="27" y="13"/>
                        <a:pt x="28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8" y="14"/>
                        <a:pt x="27" y="13"/>
                        <a:pt x="26" y="12"/>
                      </a:cubicBezTo>
                      <a:moveTo>
                        <a:pt x="25" y="12"/>
                      </a:move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cubicBezTo>
                        <a:pt x="25" y="12"/>
                        <a:pt x="25" y="12"/>
                        <a:pt x="26" y="12"/>
                      </a:cubicBezTo>
                      <a:cubicBezTo>
                        <a:pt x="25" y="12"/>
                        <a:pt x="25" y="12"/>
                        <a:pt x="25" y="12"/>
                      </a:cubicBezTo>
                      <a:moveTo>
                        <a:pt x="21" y="9"/>
                      </a:move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1" y="10"/>
                        <a:pt x="23" y="11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3" y="10"/>
                        <a:pt x="22" y="10"/>
                        <a:pt x="21" y="9"/>
                      </a:cubicBezTo>
                      <a:moveTo>
                        <a:pt x="0" y="8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2" y="9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9"/>
                        <a:pt x="1" y="8"/>
                        <a:pt x="0" y="8"/>
                      </a:cubicBezTo>
                      <a:moveTo>
                        <a:pt x="18" y="7"/>
                      </a:move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8" y="8"/>
                        <a:pt x="19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9" y="8"/>
                        <a:pt x="18" y="8"/>
                        <a:pt x="18" y="7"/>
                      </a:cubicBezTo>
                      <a:moveTo>
                        <a:pt x="15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5" y="7"/>
                        <a:pt x="16" y="7"/>
                        <a:pt x="17" y="8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6" y="6"/>
                        <a:pt x="15" y="6"/>
                      </a:cubicBezTo>
                      <a:moveTo>
                        <a:pt x="13" y="6"/>
                      </a:move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moveTo>
                        <a:pt x="14" y="5"/>
                      </a:moveTo>
                      <a:cubicBezTo>
                        <a:pt x="14" y="5"/>
                        <a:pt x="13" y="5"/>
                        <a:pt x="13" y="6"/>
                      </a:cubicBezTo>
                      <a:cubicBezTo>
                        <a:pt x="13" y="6"/>
                        <a:pt x="13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6"/>
                        <a:pt x="14" y="5"/>
                        <a:pt x="14" y="5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6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5" y="1"/>
                        <a:pt x="4" y="1"/>
                      </a:cubicBezTo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1"/>
                        <a:pt x="6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5" y="1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8" name="Freeform 10222"/>
                <p:cNvSpPr>
                  <a:spLocks noEditPoints="1"/>
                </p:cNvSpPr>
                <p:nvPr/>
              </p:nvSpPr>
              <p:spPr bwMode="auto">
                <a:xfrm>
                  <a:off x="-186" y="3604"/>
                  <a:ext cx="260" cy="318"/>
                </a:xfrm>
                <a:custGeom>
                  <a:avLst/>
                  <a:gdLst>
                    <a:gd name="T0" fmla="*/ 22 w 110"/>
                    <a:gd name="T1" fmla="*/ 130 h 135"/>
                    <a:gd name="T2" fmla="*/ 21 w 110"/>
                    <a:gd name="T3" fmla="*/ 129 h 135"/>
                    <a:gd name="T4" fmla="*/ 18 w 110"/>
                    <a:gd name="T5" fmla="*/ 130 h 135"/>
                    <a:gd name="T6" fmla="*/ 41 w 110"/>
                    <a:gd name="T7" fmla="*/ 130 h 135"/>
                    <a:gd name="T8" fmla="*/ 34 w 110"/>
                    <a:gd name="T9" fmla="*/ 127 h 135"/>
                    <a:gd name="T10" fmla="*/ 25 w 110"/>
                    <a:gd name="T11" fmla="*/ 123 h 135"/>
                    <a:gd name="T12" fmla="*/ 75 w 110"/>
                    <a:gd name="T13" fmla="*/ 126 h 135"/>
                    <a:gd name="T14" fmla="*/ 57 w 110"/>
                    <a:gd name="T15" fmla="*/ 125 h 135"/>
                    <a:gd name="T16" fmla="*/ 26 w 110"/>
                    <a:gd name="T17" fmla="*/ 121 h 135"/>
                    <a:gd name="T18" fmla="*/ 67 w 110"/>
                    <a:gd name="T19" fmla="*/ 122 h 135"/>
                    <a:gd name="T20" fmla="*/ 14 w 110"/>
                    <a:gd name="T21" fmla="*/ 114 h 135"/>
                    <a:gd name="T22" fmla="*/ 44 w 110"/>
                    <a:gd name="T23" fmla="*/ 110 h 135"/>
                    <a:gd name="T24" fmla="*/ 30 w 110"/>
                    <a:gd name="T25" fmla="*/ 115 h 135"/>
                    <a:gd name="T26" fmla="*/ 27 w 110"/>
                    <a:gd name="T27" fmla="*/ 114 h 135"/>
                    <a:gd name="T28" fmla="*/ 39 w 110"/>
                    <a:gd name="T29" fmla="*/ 108 h 135"/>
                    <a:gd name="T30" fmla="*/ 40 w 110"/>
                    <a:gd name="T31" fmla="*/ 106 h 135"/>
                    <a:gd name="T32" fmla="*/ 33 w 110"/>
                    <a:gd name="T33" fmla="*/ 104 h 135"/>
                    <a:gd name="T34" fmla="*/ 71 w 110"/>
                    <a:gd name="T35" fmla="*/ 101 h 135"/>
                    <a:gd name="T36" fmla="*/ 23 w 110"/>
                    <a:gd name="T37" fmla="*/ 99 h 135"/>
                    <a:gd name="T38" fmla="*/ 91 w 110"/>
                    <a:gd name="T39" fmla="*/ 106 h 135"/>
                    <a:gd name="T40" fmla="*/ 50 w 110"/>
                    <a:gd name="T41" fmla="*/ 99 h 135"/>
                    <a:gd name="T42" fmla="*/ 79 w 110"/>
                    <a:gd name="T43" fmla="*/ 99 h 135"/>
                    <a:gd name="T44" fmla="*/ 49 w 110"/>
                    <a:gd name="T45" fmla="*/ 88 h 135"/>
                    <a:gd name="T46" fmla="*/ 103 w 110"/>
                    <a:gd name="T47" fmla="*/ 82 h 135"/>
                    <a:gd name="T48" fmla="*/ 57 w 110"/>
                    <a:gd name="T49" fmla="*/ 85 h 135"/>
                    <a:gd name="T50" fmla="*/ 56 w 110"/>
                    <a:gd name="T51" fmla="*/ 76 h 135"/>
                    <a:gd name="T52" fmla="*/ 105 w 110"/>
                    <a:gd name="T53" fmla="*/ 72 h 135"/>
                    <a:gd name="T54" fmla="*/ 91 w 110"/>
                    <a:gd name="T55" fmla="*/ 68 h 135"/>
                    <a:gd name="T56" fmla="*/ 95 w 110"/>
                    <a:gd name="T57" fmla="*/ 62 h 135"/>
                    <a:gd name="T58" fmla="*/ 98 w 110"/>
                    <a:gd name="T59" fmla="*/ 59 h 135"/>
                    <a:gd name="T60" fmla="*/ 97 w 110"/>
                    <a:gd name="T61" fmla="*/ 58 h 135"/>
                    <a:gd name="T62" fmla="*/ 61 w 110"/>
                    <a:gd name="T63" fmla="*/ 55 h 135"/>
                    <a:gd name="T64" fmla="*/ 71 w 110"/>
                    <a:gd name="T65" fmla="*/ 52 h 135"/>
                    <a:gd name="T66" fmla="*/ 104 w 110"/>
                    <a:gd name="T67" fmla="*/ 51 h 135"/>
                    <a:gd name="T68" fmla="*/ 55 w 110"/>
                    <a:gd name="T69" fmla="*/ 51 h 135"/>
                    <a:gd name="T70" fmla="*/ 72 w 110"/>
                    <a:gd name="T71" fmla="*/ 47 h 135"/>
                    <a:gd name="T72" fmla="*/ 105 w 110"/>
                    <a:gd name="T73" fmla="*/ 45 h 135"/>
                    <a:gd name="T74" fmla="*/ 93 w 110"/>
                    <a:gd name="T75" fmla="*/ 44 h 135"/>
                    <a:gd name="T76" fmla="*/ 107 w 110"/>
                    <a:gd name="T77" fmla="*/ 42 h 135"/>
                    <a:gd name="T78" fmla="*/ 108 w 110"/>
                    <a:gd name="T79" fmla="*/ 39 h 135"/>
                    <a:gd name="T80" fmla="*/ 106 w 110"/>
                    <a:gd name="T81" fmla="*/ 41 h 135"/>
                    <a:gd name="T82" fmla="*/ 108 w 110"/>
                    <a:gd name="T83" fmla="*/ 39 h 135"/>
                    <a:gd name="T84" fmla="*/ 81 w 110"/>
                    <a:gd name="T85" fmla="*/ 40 h 135"/>
                    <a:gd name="T86" fmla="*/ 82 w 110"/>
                    <a:gd name="T87" fmla="*/ 38 h 135"/>
                    <a:gd name="T88" fmla="*/ 80 w 110"/>
                    <a:gd name="T89" fmla="*/ 36 h 135"/>
                    <a:gd name="T90" fmla="*/ 59 w 110"/>
                    <a:gd name="T91" fmla="*/ 34 h 135"/>
                    <a:gd name="T92" fmla="*/ 85 w 110"/>
                    <a:gd name="T93" fmla="*/ 32 h 135"/>
                    <a:gd name="T94" fmla="*/ 83 w 110"/>
                    <a:gd name="T95" fmla="*/ 31 h 135"/>
                    <a:gd name="T96" fmla="*/ 69 w 110"/>
                    <a:gd name="T97" fmla="*/ 30 h 135"/>
                    <a:gd name="T98" fmla="*/ 62 w 110"/>
                    <a:gd name="T99" fmla="*/ 29 h 135"/>
                    <a:gd name="T100" fmla="*/ 92 w 110"/>
                    <a:gd name="T101" fmla="*/ 29 h 135"/>
                    <a:gd name="T102" fmla="*/ 78 w 110"/>
                    <a:gd name="T103" fmla="*/ 26 h 135"/>
                    <a:gd name="T104" fmla="*/ 87 w 110"/>
                    <a:gd name="T105" fmla="*/ 23 h 135"/>
                    <a:gd name="T106" fmla="*/ 106 w 110"/>
                    <a:gd name="T107" fmla="*/ 25 h 135"/>
                    <a:gd name="T108" fmla="*/ 79 w 110"/>
                    <a:gd name="T109" fmla="*/ 22 h 135"/>
                    <a:gd name="T110" fmla="*/ 76 w 110"/>
                    <a:gd name="T111" fmla="*/ 19 h 135"/>
                    <a:gd name="T112" fmla="*/ 107 w 110"/>
                    <a:gd name="T113" fmla="*/ 19 h 135"/>
                    <a:gd name="T114" fmla="*/ 92 w 110"/>
                    <a:gd name="T115" fmla="*/ 17 h 135"/>
                    <a:gd name="T116" fmla="*/ 97 w 110"/>
                    <a:gd name="T117" fmla="*/ 12 h 135"/>
                    <a:gd name="T118" fmla="*/ 90 w 110"/>
                    <a:gd name="T119" fmla="*/ 9 h 135"/>
                    <a:gd name="T120" fmla="*/ 76 w 110"/>
                    <a:gd name="T121" fmla="*/ 4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0" h="135">
                      <a:moveTo>
                        <a:pt x="2" y="132"/>
                      </a:moveTo>
                      <a:cubicBezTo>
                        <a:pt x="2" y="132"/>
                        <a:pt x="2" y="132"/>
                        <a:pt x="2" y="132"/>
                      </a:cubicBezTo>
                      <a:cubicBezTo>
                        <a:pt x="1" y="133"/>
                        <a:pt x="1" y="133"/>
                        <a:pt x="1" y="133"/>
                      </a:cubicBez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34"/>
                        <a:pt x="1" y="134"/>
                        <a:pt x="1" y="134"/>
                      </a:cubicBezTo>
                      <a:cubicBezTo>
                        <a:pt x="1" y="133"/>
                        <a:pt x="2" y="133"/>
                        <a:pt x="2" y="133"/>
                      </a:cubicBezTo>
                      <a:cubicBezTo>
                        <a:pt x="2" y="133"/>
                        <a:pt x="2" y="133"/>
                        <a:pt x="2" y="133"/>
                      </a:cubicBezTo>
                      <a:cubicBezTo>
                        <a:pt x="3" y="133"/>
                        <a:pt x="2" y="132"/>
                        <a:pt x="2" y="132"/>
                      </a:cubicBezTo>
                      <a:moveTo>
                        <a:pt x="80" y="132"/>
                      </a:move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2"/>
                        <a:pt x="80" y="132"/>
                        <a:pt x="80" y="132"/>
                      </a:cubicBezTo>
                      <a:cubicBezTo>
                        <a:pt x="80" y="132"/>
                        <a:pt x="80" y="132"/>
                        <a:pt x="80" y="132"/>
                      </a:cubicBezTo>
                      <a:moveTo>
                        <a:pt x="22" y="130"/>
                      </a:moveTo>
                      <a:cubicBezTo>
                        <a:pt x="21" y="134"/>
                        <a:pt x="21" y="134"/>
                        <a:pt x="21" y="134"/>
                      </a:cubicBezTo>
                      <a:cubicBezTo>
                        <a:pt x="21" y="134"/>
                        <a:pt x="21" y="134"/>
                        <a:pt x="21" y="135"/>
                      </a:cubicBezTo>
                      <a:cubicBezTo>
                        <a:pt x="21" y="135"/>
                        <a:pt x="22" y="135"/>
                        <a:pt x="23" y="134"/>
                      </a:cubicBezTo>
                      <a:cubicBezTo>
                        <a:pt x="23" y="133"/>
                        <a:pt x="23" y="131"/>
                        <a:pt x="22" y="131"/>
                      </a:cubicBezTo>
                      <a:cubicBezTo>
                        <a:pt x="22" y="131"/>
                        <a:pt x="22" y="130"/>
                        <a:pt x="22" y="130"/>
                      </a:cubicBezTo>
                      <a:moveTo>
                        <a:pt x="72" y="130"/>
                      </a:moveTo>
                      <a:cubicBezTo>
                        <a:pt x="72" y="131"/>
                        <a:pt x="72" y="131"/>
                        <a:pt x="72" y="131"/>
                      </a:cubicBezTo>
                      <a:cubicBezTo>
                        <a:pt x="71" y="132"/>
                        <a:pt x="71" y="132"/>
                        <a:pt x="71" y="132"/>
                      </a:cubicBezTo>
                      <a:cubicBezTo>
                        <a:pt x="71" y="132"/>
                        <a:pt x="71" y="132"/>
                        <a:pt x="71" y="132"/>
                      </a:cubicBezTo>
                      <a:cubicBezTo>
                        <a:pt x="72" y="132"/>
                        <a:pt x="72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2" y="132"/>
                        <a:pt x="72" y="132"/>
                        <a:pt x="71" y="132"/>
                      </a:cubicBezTo>
                      <a:cubicBezTo>
                        <a:pt x="72" y="131"/>
                        <a:pt x="72" y="131"/>
                        <a:pt x="72" y="131"/>
                      </a:cubicBezTo>
                      <a:cubicBezTo>
                        <a:pt x="72" y="131"/>
                        <a:pt x="72" y="130"/>
                        <a:pt x="72" y="130"/>
                      </a:cubicBezTo>
                      <a:moveTo>
                        <a:pt x="15" y="130"/>
                      </a:moveTo>
                      <a:cubicBezTo>
                        <a:pt x="14" y="131"/>
                        <a:pt x="14" y="131"/>
                        <a:pt x="14" y="131"/>
                      </a:cubicBezTo>
                      <a:cubicBezTo>
                        <a:pt x="14" y="132"/>
                        <a:pt x="14" y="132"/>
                        <a:pt x="14" y="132"/>
                      </a:cubicBezTo>
                      <a:cubicBezTo>
                        <a:pt x="14" y="131"/>
                        <a:pt x="14" y="131"/>
                        <a:pt x="15" y="131"/>
                      </a:cubicBezTo>
                      <a:cubicBezTo>
                        <a:pt x="15" y="131"/>
                        <a:pt x="15" y="131"/>
                        <a:pt x="15" y="131"/>
                      </a:cubicBezTo>
                      <a:cubicBezTo>
                        <a:pt x="15" y="131"/>
                        <a:pt x="16" y="131"/>
                        <a:pt x="16" y="131"/>
                      </a:cubicBezTo>
                      <a:cubicBezTo>
                        <a:pt x="15" y="130"/>
                        <a:pt x="15" y="130"/>
                        <a:pt x="15" y="130"/>
                      </a:cubicBezTo>
                      <a:moveTo>
                        <a:pt x="21" y="129"/>
                      </a:moveTo>
                      <a:cubicBezTo>
                        <a:pt x="21" y="130"/>
                        <a:pt x="20" y="131"/>
                        <a:pt x="20" y="132"/>
                      </a:cubicBezTo>
                      <a:cubicBezTo>
                        <a:pt x="20" y="132"/>
                        <a:pt x="20" y="132"/>
                        <a:pt x="20" y="132"/>
                      </a:cubicBezTo>
                      <a:cubicBezTo>
                        <a:pt x="21" y="132"/>
                        <a:pt x="21" y="131"/>
                        <a:pt x="22" y="130"/>
                      </a:cubicBezTo>
                      <a:cubicBezTo>
                        <a:pt x="22" y="130"/>
                        <a:pt x="21" y="130"/>
                        <a:pt x="21" y="129"/>
                      </a:cubicBezTo>
                      <a:moveTo>
                        <a:pt x="34" y="129"/>
                      </a:moveTo>
                      <a:cubicBezTo>
                        <a:pt x="34" y="129"/>
                        <a:pt x="34" y="129"/>
                        <a:pt x="34" y="129"/>
                      </a:cubicBezTo>
                      <a:cubicBezTo>
                        <a:pt x="35" y="129"/>
                        <a:pt x="35" y="129"/>
                        <a:pt x="35" y="129"/>
                      </a:cubicBezTo>
                      <a:cubicBezTo>
                        <a:pt x="36" y="130"/>
                        <a:pt x="36" y="131"/>
                        <a:pt x="36" y="131"/>
                      </a:cubicBezTo>
                      <a:cubicBezTo>
                        <a:pt x="36" y="131"/>
                        <a:pt x="36" y="131"/>
                        <a:pt x="36" y="131"/>
                      </a:cubicBezTo>
                      <a:cubicBezTo>
                        <a:pt x="37" y="132"/>
                        <a:pt x="37" y="132"/>
                        <a:pt x="37" y="132"/>
                      </a:cubicBezTo>
                      <a:cubicBezTo>
                        <a:pt x="37" y="131"/>
                        <a:pt x="37" y="131"/>
                        <a:pt x="37" y="131"/>
                      </a:cubicBezTo>
                      <a:cubicBezTo>
                        <a:pt x="36" y="130"/>
                        <a:pt x="35" y="129"/>
                        <a:pt x="34" y="129"/>
                      </a:cubicBezTo>
                      <a:moveTo>
                        <a:pt x="34" y="128"/>
                      </a:moveTo>
                      <a:cubicBezTo>
                        <a:pt x="33" y="128"/>
                        <a:pt x="33" y="128"/>
                        <a:pt x="33" y="129"/>
                      </a:cubicBezTo>
                      <a:cubicBezTo>
                        <a:pt x="33" y="129"/>
                        <a:pt x="33" y="129"/>
                        <a:pt x="34" y="129"/>
                      </a:cubicBezTo>
                      <a:cubicBezTo>
                        <a:pt x="34" y="128"/>
                        <a:pt x="34" y="128"/>
                        <a:pt x="34" y="128"/>
                      </a:cubicBezTo>
                      <a:cubicBezTo>
                        <a:pt x="34" y="128"/>
                        <a:pt x="34" y="128"/>
                        <a:pt x="34" y="128"/>
                      </a:cubicBezTo>
                      <a:moveTo>
                        <a:pt x="73" y="128"/>
                      </a:moveTo>
                      <a:cubicBezTo>
                        <a:pt x="73" y="129"/>
                        <a:pt x="73" y="129"/>
                        <a:pt x="73" y="129"/>
                      </a:cubicBezTo>
                      <a:cubicBezTo>
                        <a:pt x="73" y="129"/>
                        <a:pt x="73" y="129"/>
                        <a:pt x="73" y="129"/>
                      </a:cubicBezTo>
                      <a:cubicBezTo>
                        <a:pt x="74" y="128"/>
                        <a:pt x="74" y="128"/>
                        <a:pt x="74" y="128"/>
                      </a:cubicBezTo>
                      <a:cubicBezTo>
                        <a:pt x="73" y="128"/>
                        <a:pt x="73" y="128"/>
                        <a:pt x="73" y="128"/>
                      </a:cubicBezTo>
                      <a:moveTo>
                        <a:pt x="19" y="127"/>
                      </a:moveTo>
                      <a:cubicBezTo>
                        <a:pt x="18" y="129"/>
                        <a:pt x="18" y="129"/>
                        <a:pt x="18" y="129"/>
                      </a:cubicBezTo>
                      <a:cubicBezTo>
                        <a:pt x="18" y="129"/>
                        <a:pt x="18" y="129"/>
                        <a:pt x="18" y="130"/>
                      </a:cubicBezTo>
                      <a:cubicBezTo>
                        <a:pt x="18" y="130"/>
                        <a:pt x="18" y="130"/>
                        <a:pt x="18" y="130"/>
                      </a:cubicBezTo>
                      <a:cubicBezTo>
                        <a:pt x="18" y="130"/>
                        <a:pt x="19" y="130"/>
                        <a:pt x="19" y="131"/>
                      </a:cubicBezTo>
                      <a:cubicBezTo>
                        <a:pt x="19" y="131"/>
                        <a:pt x="19" y="131"/>
                        <a:pt x="19" y="131"/>
                      </a:cubicBezTo>
                      <a:cubicBezTo>
                        <a:pt x="19" y="131"/>
                        <a:pt x="19" y="131"/>
                        <a:pt x="19" y="131"/>
                      </a:cubicBezTo>
                      <a:cubicBezTo>
                        <a:pt x="19" y="131"/>
                        <a:pt x="19" y="131"/>
                        <a:pt x="19" y="131"/>
                      </a:cubicBezTo>
                      <a:cubicBezTo>
                        <a:pt x="19" y="131"/>
                        <a:pt x="19" y="131"/>
                        <a:pt x="19" y="131"/>
                      </a:cubicBezTo>
                      <a:cubicBezTo>
                        <a:pt x="19" y="131"/>
                        <a:pt x="19" y="131"/>
                        <a:pt x="19" y="131"/>
                      </a:cubicBezTo>
                      <a:cubicBezTo>
                        <a:pt x="20" y="130"/>
                        <a:pt x="20" y="130"/>
                        <a:pt x="21" y="129"/>
                      </a:cubicBezTo>
                      <a:cubicBezTo>
                        <a:pt x="20" y="128"/>
                        <a:pt x="20" y="128"/>
                        <a:pt x="19" y="127"/>
                      </a:cubicBezTo>
                      <a:moveTo>
                        <a:pt x="18" y="126"/>
                      </a:moveTo>
                      <a:cubicBezTo>
                        <a:pt x="17" y="127"/>
                        <a:pt x="17" y="127"/>
                        <a:pt x="17" y="128"/>
                      </a:cubicBezTo>
                      <a:cubicBezTo>
                        <a:pt x="17" y="128"/>
                        <a:pt x="17" y="128"/>
                        <a:pt x="17" y="129"/>
                      </a:cubicBezTo>
                      <a:cubicBezTo>
                        <a:pt x="17" y="128"/>
                        <a:pt x="17" y="128"/>
                        <a:pt x="17" y="128"/>
                      </a:cubicBezTo>
                      <a:cubicBezTo>
                        <a:pt x="18" y="128"/>
                        <a:pt x="18" y="127"/>
                        <a:pt x="18" y="127"/>
                      </a:cubicBezTo>
                      <a:cubicBezTo>
                        <a:pt x="18" y="127"/>
                        <a:pt x="18" y="126"/>
                        <a:pt x="18" y="126"/>
                      </a:cubicBezTo>
                      <a:moveTo>
                        <a:pt x="36" y="126"/>
                      </a:moveTo>
                      <a:cubicBezTo>
                        <a:pt x="36" y="126"/>
                        <a:pt x="35" y="127"/>
                        <a:pt x="35" y="127"/>
                      </a:cubicBezTo>
                      <a:cubicBezTo>
                        <a:pt x="36" y="128"/>
                        <a:pt x="37" y="129"/>
                        <a:pt x="38" y="130"/>
                      </a:cubicBezTo>
                      <a:cubicBezTo>
                        <a:pt x="38" y="129"/>
                        <a:pt x="38" y="129"/>
                        <a:pt x="38" y="129"/>
                      </a:cubicBezTo>
                      <a:cubicBezTo>
                        <a:pt x="39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29"/>
                        <a:pt x="41" y="129"/>
                        <a:pt x="41" y="129"/>
                      </a:cubicBezTo>
                      <a:cubicBezTo>
                        <a:pt x="41" y="129"/>
                        <a:pt x="41" y="129"/>
                        <a:pt x="41" y="129"/>
                      </a:cubicBezTo>
                      <a:cubicBezTo>
                        <a:pt x="41" y="129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0" y="128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8" y="127"/>
                        <a:pt x="37" y="126"/>
                        <a:pt x="36" y="126"/>
                      </a:cubicBezTo>
                      <a:moveTo>
                        <a:pt x="29" y="125"/>
                      </a:moveTo>
                      <a:cubicBezTo>
                        <a:pt x="29" y="125"/>
                        <a:pt x="29" y="125"/>
                        <a:pt x="29" y="125"/>
                      </a:cubicBezTo>
                      <a:cubicBezTo>
                        <a:pt x="28" y="126"/>
                        <a:pt x="28" y="126"/>
                        <a:pt x="28" y="126"/>
                      </a:cubicBezTo>
                      <a:cubicBezTo>
                        <a:pt x="31" y="128"/>
                        <a:pt x="31" y="128"/>
                        <a:pt x="31" y="128"/>
                      </a:cubicBezTo>
                      <a:cubicBezTo>
                        <a:pt x="31" y="128"/>
                        <a:pt x="32" y="127"/>
                        <a:pt x="32" y="127"/>
                      </a:cubicBezTo>
                      <a:cubicBezTo>
                        <a:pt x="31" y="127"/>
                        <a:pt x="30" y="126"/>
                        <a:pt x="29" y="125"/>
                      </a:cubicBezTo>
                      <a:moveTo>
                        <a:pt x="7" y="125"/>
                      </a:moveTo>
                      <a:cubicBezTo>
                        <a:pt x="5" y="127"/>
                        <a:pt x="5" y="127"/>
                        <a:pt x="5" y="127"/>
                      </a:cubicBezTo>
                      <a:cubicBezTo>
                        <a:pt x="9" y="129"/>
                        <a:pt x="9" y="129"/>
                        <a:pt x="9" y="129"/>
                      </a:cubicBezTo>
                      <a:cubicBezTo>
                        <a:pt x="10" y="127"/>
                        <a:pt x="10" y="127"/>
                        <a:pt x="10" y="127"/>
                      </a:cubicBezTo>
                      <a:cubicBezTo>
                        <a:pt x="9" y="127"/>
                        <a:pt x="8" y="126"/>
                        <a:pt x="7" y="125"/>
                      </a:cubicBezTo>
                      <a:moveTo>
                        <a:pt x="35" y="125"/>
                      </a:moveTo>
                      <a:cubicBezTo>
                        <a:pt x="35" y="126"/>
                        <a:pt x="35" y="126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moveTo>
                        <a:pt x="67" y="124"/>
                      </a:moveTo>
                      <a:cubicBezTo>
                        <a:pt x="62" y="132"/>
                        <a:pt x="62" y="132"/>
                        <a:pt x="62" y="132"/>
                      </a:cubicBezTo>
                      <a:cubicBezTo>
                        <a:pt x="63" y="133"/>
                        <a:pt x="63" y="133"/>
                        <a:pt x="63" y="133"/>
                      </a:cubicBezTo>
                      <a:cubicBezTo>
                        <a:pt x="63" y="133"/>
                        <a:pt x="63" y="133"/>
                        <a:pt x="63" y="133"/>
                      </a:cubicBezTo>
                      <a:cubicBezTo>
                        <a:pt x="65" y="129"/>
                        <a:pt x="65" y="129"/>
                        <a:pt x="65" y="129"/>
                      </a:cubicBezTo>
                      <a:cubicBezTo>
                        <a:pt x="66" y="127"/>
                        <a:pt x="67" y="126"/>
                        <a:pt x="67" y="124"/>
                      </a:cubicBezTo>
                      <a:cubicBezTo>
                        <a:pt x="67" y="124"/>
                        <a:pt x="67" y="124"/>
                        <a:pt x="67" y="124"/>
                      </a:cubicBezTo>
                      <a:moveTo>
                        <a:pt x="83" y="123"/>
                      </a:moveTo>
                      <a:cubicBezTo>
                        <a:pt x="80" y="129"/>
                        <a:pt x="80" y="129"/>
                        <a:pt x="80" y="129"/>
                      </a:cubicBezTo>
                      <a:cubicBezTo>
                        <a:pt x="81" y="130"/>
                        <a:pt x="81" y="130"/>
                        <a:pt x="81" y="130"/>
                      </a:cubicBezTo>
                      <a:cubicBezTo>
                        <a:pt x="81" y="129"/>
                        <a:pt x="81" y="129"/>
                        <a:pt x="81" y="129"/>
                      </a:cubicBezTo>
                      <a:cubicBezTo>
                        <a:pt x="83" y="124"/>
                        <a:pt x="83" y="124"/>
                        <a:pt x="83" y="124"/>
                      </a:cubicBezTo>
                      <a:cubicBezTo>
                        <a:pt x="83" y="124"/>
                        <a:pt x="83" y="124"/>
                        <a:pt x="83" y="123"/>
                      </a:cubicBezTo>
                      <a:moveTo>
                        <a:pt x="25" y="123"/>
                      </a:moveTo>
                      <a:cubicBezTo>
                        <a:pt x="25" y="124"/>
                        <a:pt x="25" y="124"/>
                        <a:pt x="25" y="124"/>
                      </a:cubicBezTo>
                      <a:cubicBezTo>
                        <a:pt x="27" y="126"/>
                        <a:pt x="27" y="126"/>
                        <a:pt x="27" y="126"/>
                      </a:cubicBezTo>
                      <a:cubicBezTo>
                        <a:pt x="28" y="126"/>
                        <a:pt x="28" y="125"/>
                        <a:pt x="28" y="125"/>
                      </a:cubicBezTo>
                      <a:cubicBezTo>
                        <a:pt x="27" y="124"/>
                        <a:pt x="26" y="124"/>
                        <a:pt x="25" y="123"/>
                      </a:cubicBezTo>
                      <a:moveTo>
                        <a:pt x="30" y="122"/>
                      </a:moveTo>
                      <a:cubicBezTo>
                        <a:pt x="30" y="123"/>
                        <a:pt x="30" y="123"/>
                        <a:pt x="30" y="124"/>
                      </a:cubicBezTo>
                      <a:cubicBezTo>
                        <a:pt x="31" y="124"/>
                        <a:pt x="32" y="125"/>
                        <a:pt x="33" y="126"/>
                      </a:cubicBezTo>
                      <a:cubicBezTo>
                        <a:pt x="33" y="125"/>
                        <a:pt x="34" y="125"/>
                        <a:pt x="34" y="124"/>
                      </a:cubicBezTo>
                      <a:cubicBezTo>
                        <a:pt x="33" y="124"/>
                        <a:pt x="31" y="123"/>
                        <a:pt x="30" y="122"/>
                      </a:cubicBezTo>
                      <a:moveTo>
                        <a:pt x="23" y="122"/>
                      </a:moveTo>
                      <a:cubicBezTo>
                        <a:pt x="22" y="122"/>
                        <a:pt x="22" y="123"/>
                        <a:pt x="22" y="123"/>
                      </a:cubicBezTo>
                      <a:cubicBezTo>
                        <a:pt x="24" y="124"/>
                        <a:pt x="24" y="124"/>
                        <a:pt x="24" y="124"/>
                      </a:cubicBezTo>
                      <a:cubicBezTo>
                        <a:pt x="25" y="124"/>
                        <a:pt x="25" y="123"/>
                        <a:pt x="25" y="123"/>
                      </a:cubicBezTo>
                      <a:cubicBezTo>
                        <a:pt x="24" y="123"/>
                        <a:pt x="23" y="122"/>
                        <a:pt x="23" y="122"/>
                      </a:cubicBezTo>
                      <a:moveTo>
                        <a:pt x="23" y="121"/>
                      </a:moveTo>
                      <a:cubicBezTo>
                        <a:pt x="23" y="121"/>
                        <a:pt x="23" y="121"/>
                        <a:pt x="23" y="121"/>
                      </a:cubicBezTo>
                      <a:cubicBezTo>
                        <a:pt x="23" y="122"/>
                        <a:pt x="24" y="122"/>
                        <a:pt x="24" y="122"/>
                      </a:cubicBezTo>
                      <a:cubicBezTo>
                        <a:pt x="24" y="122"/>
                        <a:pt x="23" y="122"/>
                        <a:pt x="23" y="121"/>
                      </a:cubicBezTo>
                      <a:moveTo>
                        <a:pt x="22" y="121"/>
                      </a:moveTo>
                      <a:cubicBezTo>
                        <a:pt x="21" y="121"/>
                        <a:pt x="21" y="122"/>
                        <a:pt x="21" y="122"/>
                      </a:cubicBezTo>
                      <a:cubicBezTo>
                        <a:pt x="21" y="123"/>
                        <a:pt x="21" y="123"/>
                        <a:pt x="21" y="123"/>
                      </a:cubicBezTo>
                      <a:cubicBezTo>
                        <a:pt x="22" y="122"/>
                        <a:pt x="22" y="122"/>
                        <a:pt x="22" y="121"/>
                      </a:cubicBezTo>
                      <a:cubicBezTo>
                        <a:pt x="22" y="121"/>
                        <a:pt x="22" y="121"/>
                        <a:pt x="22" y="121"/>
                      </a:cubicBezTo>
                      <a:moveTo>
                        <a:pt x="78" y="121"/>
                      </a:moveTo>
                      <a:cubicBezTo>
                        <a:pt x="75" y="126"/>
                        <a:pt x="75" y="126"/>
                        <a:pt x="75" y="126"/>
                      </a:cubicBezTo>
                      <a:cubicBezTo>
                        <a:pt x="75" y="126"/>
                        <a:pt x="75" y="126"/>
                        <a:pt x="75" y="126"/>
                      </a:cubicBezTo>
                      <a:cubicBezTo>
                        <a:pt x="77" y="123"/>
                        <a:pt x="77" y="123"/>
                        <a:pt x="77" y="123"/>
                      </a:cubicBezTo>
                      <a:cubicBezTo>
                        <a:pt x="78" y="121"/>
                        <a:pt x="78" y="121"/>
                        <a:pt x="78" y="121"/>
                      </a:cubicBezTo>
                      <a:cubicBezTo>
                        <a:pt x="78" y="121"/>
                        <a:pt x="78" y="121"/>
                        <a:pt x="78" y="121"/>
                      </a:cubicBezTo>
                      <a:moveTo>
                        <a:pt x="22" y="121"/>
                      </a:moveTo>
                      <a:cubicBezTo>
                        <a:pt x="22" y="121"/>
                        <a:pt x="22" y="121"/>
                        <a:pt x="22" y="121"/>
                      </a:cubicBezTo>
                      <a:cubicBezTo>
                        <a:pt x="22" y="121"/>
                        <a:pt x="22" y="121"/>
                        <a:pt x="22" y="121"/>
                      </a:cubicBezTo>
                      <a:cubicBezTo>
                        <a:pt x="22" y="121"/>
                        <a:pt x="22" y="121"/>
                        <a:pt x="22" y="121"/>
                      </a:cubicBezTo>
                      <a:cubicBezTo>
                        <a:pt x="22" y="121"/>
                        <a:pt x="22" y="121"/>
                        <a:pt x="22" y="121"/>
                      </a:cubicBezTo>
                      <a:moveTo>
                        <a:pt x="27" y="120"/>
                      </a:moveTo>
                      <a:cubicBezTo>
                        <a:pt x="27" y="121"/>
                        <a:pt x="27" y="121"/>
                        <a:pt x="27" y="121"/>
                      </a:cubicBezTo>
                      <a:cubicBezTo>
                        <a:pt x="27" y="122"/>
                        <a:pt x="28" y="122"/>
                        <a:pt x="29" y="123"/>
                      </a:cubicBezTo>
                      <a:cubicBezTo>
                        <a:pt x="29" y="123"/>
                        <a:pt x="29" y="122"/>
                        <a:pt x="30" y="122"/>
                      </a:cubicBezTo>
                      <a:cubicBezTo>
                        <a:pt x="29" y="121"/>
                        <a:pt x="28" y="121"/>
                        <a:pt x="27" y="120"/>
                      </a:cubicBezTo>
                      <a:moveTo>
                        <a:pt x="10" y="120"/>
                      </a:moveTo>
                      <a:cubicBezTo>
                        <a:pt x="9" y="121"/>
                        <a:pt x="9" y="122"/>
                        <a:pt x="9" y="122"/>
                      </a:cubicBezTo>
                      <a:cubicBezTo>
                        <a:pt x="10" y="123"/>
                        <a:pt x="11" y="124"/>
                        <a:pt x="12" y="124"/>
                      </a:cubicBez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2" y="122"/>
                        <a:pt x="11" y="121"/>
                        <a:pt x="10" y="120"/>
                      </a:cubicBezTo>
                      <a:moveTo>
                        <a:pt x="60" y="120"/>
                      </a:moveTo>
                      <a:cubicBezTo>
                        <a:pt x="57" y="125"/>
                        <a:pt x="57" y="125"/>
                        <a:pt x="57" y="125"/>
                      </a:cubicBezTo>
                      <a:cubicBezTo>
                        <a:pt x="56" y="127"/>
                        <a:pt x="56" y="127"/>
                        <a:pt x="56" y="127"/>
                      </a:cubicBezTo>
                      <a:cubicBezTo>
                        <a:pt x="55" y="128"/>
                        <a:pt x="55" y="128"/>
                        <a:pt x="55" y="128"/>
                      </a:cubicBezTo>
                      <a:cubicBezTo>
                        <a:pt x="55" y="128"/>
                        <a:pt x="55" y="128"/>
                        <a:pt x="55" y="128"/>
                      </a:cubicBezTo>
                      <a:cubicBezTo>
                        <a:pt x="55" y="129"/>
                        <a:pt x="55" y="129"/>
                        <a:pt x="55" y="129"/>
                      </a:cubicBezTo>
                      <a:cubicBezTo>
                        <a:pt x="55" y="129"/>
                        <a:pt x="55" y="129"/>
                        <a:pt x="55" y="129"/>
                      </a:cubicBezTo>
                      <a:cubicBezTo>
                        <a:pt x="56" y="128"/>
                        <a:pt x="56" y="128"/>
                        <a:pt x="56" y="128"/>
                      </a:cubicBezTo>
                      <a:cubicBezTo>
                        <a:pt x="56" y="127"/>
                        <a:pt x="56" y="127"/>
                        <a:pt x="56" y="127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60" y="121"/>
                        <a:pt x="60" y="121"/>
                        <a:pt x="60" y="121"/>
                      </a:cubicBezTo>
                      <a:cubicBezTo>
                        <a:pt x="60" y="121"/>
                        <a:pt x="60" y="120"/>
                        <a:pt x="60" y="120"/>
                      </a:cubicBezTo>
                      <a:cubicBezTo>
                        <a:pt x="60" y="120"/>
                        <a:pt x="60" y="120"/>
                        <a:pt x="60" y="120"/>
                      </a:cubicBezTo>
                      <a:cubicBezTo>
                        <a:pt x="60" y="120"/>
                        <a:pt x="60" y="120"/>
                        <a:pt x="60" y="120"/>
                      </a:cubicBezTo>
                      <a:moveTo>
                        <a:pt x="85" y="120"/>
                      </a:moveTo>
                      <a:cubicBezTo>
                        <a:pt x="84" y="121"/>
                        <a:pt x="84" y="121"/>
                        <a:pt x="84" y="121"/>
                      </a:cubicBezTo>
                      <a:cubicBezTo>
                        <a:pt x="84" y="121"/>
                        <a:pt x="84" y="121"/>
                        <a:pt x="84" y="122"/>
                      </a:cubicBezTo>
                      <a:cubicBezTo>
                        <a:pt x="85" y="120"/>
                        <a:pt x="85" y="120"/>
                        <a:pt x="85" y="120"/>
                      </a:cubicBezTo>
                      <a:cubicBezTo>
                        <a:pt x="85" y="120"/>
                        <a:pt x="85" y="120"/>
                        <a:pt x="85" y="120"/>
                      </a:cubicBezTo>
                      <a:cubicBezTo>
                        <a:pt x="85" y="120"/>
                        <a:pt x="85" y="120"/>
                        <a:pt x="85" y="120"/>
                      </a:cubicBezTo>
                      <a:moveTo>
                        <a:pt x="25" y="119"/>
                      </a:moveTo>
                      <a:cubicBezTo>
                        <a:pt x="24" y="119"/>
                        <a:pt x="24" y="119"/>
                        <a:pt x="24" y="120"/>
                      </a:cubicBezTo>
                      <a:cubicBezTo>
                        <a:pt x="25" y="120"/>
                        <a:pt x="25" y="121"/>
                        <a:pt x="26" y="121"/>
                      </a:cubicBezTo>
                      <a:cubicBezTo>
                        <a:pt x="26" y="121"/>
                        <a:pt x="26" y="121"/>
                        <a:pt x="26" y="121"/>
                      </a:cubicBezTo>
                      <a:cubicBezTo>
                        <a:pt x="26" y="121"/>
                        <a:pt x="27" y="120"/>
                        <a:pt x="27" y="120"/>
                      </a:cubicBezTo>
                      <a:cubicBezTo>
                        <a:pt x="26" y="120"/>
                        <a:pt x="25" y="119"/>
                        <a:pt x="25" y="119"/>
                      </a:cubicBezTo>
                      <a:moveTo>
                        <a:pt x="23" y="118"/>
                      </a:moveTo>
                      <a:cubicBezTo>
                        <a:pt x="23" y="118"/>
                        <a:pt x="23" y="119"/>
                        <a:pt x="23" y="119"/>
                      </a:cubicBezTo>
                      <a:cubicBezTo>
                        <a:pt x="23" y="119"/>
                        <a:pt x="23" y="119"/>
                        <a:pt x="23" y="119"/>
                      </a:cubicBezTo>
                      <a:cubicBezTo>
                        <a:pt x="24" y="119"/>
                        <a:pt x="24" y="119"/>
                        <a:pt x="24" y="119"/>
                      </a:cubicBezTo>
                      <a:cubicBezTo>
                        <a:pt x="24" y="118"/>
                        <a:pt x="24" y="118"/>
                        <a:pt x="23" y="118"/>
                      </a:cubicBezTo>
                      <a:moveTo>
                        <a:pt x="56" y="117"/>
                      </a:move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7"/>
                        <a:pt x="52" y="127"/>
                        <a:pt x="52" y="127"/>
                      </a:cubicBezTo>
                      <a:cubicBezTo>
                        <a:pt x="55" y="122"/>
                        <a:pt x="55" y="122"/>
                        <a:pt x="55" y="122"/>
                      </a:cubicBezTo>
                      <a:cubicBezTo>
                        <a:pt x="56" y="121"/>
                        <a:pt x="56" y="119"/>
                        <a:pt x="57" y="118"/>
                      </a:cubicBezTo>
                      <a:cubicBezTo>
                        <a:pt x="57" y="118"/>
                        <a:pt x="56" y="118"/>
                        <a:pt x="56" y="117"/>
                      </a:cubicBezTo>
                      <a:moveTo>
                        <a:pt x="80" y="117"/>
                      </a:moveTo>
                      <a:cubicBezTo>
                        <a:pt x="79" y="119"/>
                        <a:pt x="79" y="119"/>
                        <a:pt x="79" y="119"/>
                      </a:cubicBezTo>
                      <a:cubicBezTo>
                        <a:pt x="79" y="119"/>
                        <a:pt x="80" y="119"/>
                        <a:pt x="80" y="119"/>
                      </a:cubicBezTo>
                      <a:cubicBezTo>
                        <a:pt x="81" y="117"/>
                        <a:pt x="81" y="117"/>
                        <a:pt x="81" y="117"/>
                      </a:cubicBezTo>
                      <a:cubicBezTo>
                        <a:pt x="80" y="117"/>
                        <a:pt x="80" y="117"/>
                        <a:pt x="80" y="117"/>
                      </a:cubicBezTo>
                      <a:moveTo>
                        <a:pt x="70" y="116"/>
                      </a:moveTo>
                      <a:cubicBezTo>
                        <a:pt x="67" y="122"/>
                        <a:pt x="67" y="122"/>
                        <a:pt x="67" y="122"/>
                      </a:cubicBezTo>
                      <a:cubicBezTo>
                        <a:pt x="68" y="122"/>
                        <a:pt x="68" y="122"/>
                        <a:pt x="68" y="122"/>
                      </a:cubicBezTo>
                      <a:cubicBezTo>
                        <a:pt x="69" y="120"/>
                        <a:pt x="70" y="118"/>
                        <a:pt x="71" y="116"/>
                      </a:cubicBezTo>
                      <a:cubicBezTo>
                        <a:pt x="71" y="116"/>
                        <a:pt x="71" y="116"/>
                        <a:pt x="70" y="116"/>
                      </a:cubicBezTo>
                      <a:moveTo>
                        <a:pt x="13" y="116"/>
                      </a:moveTo>
                      <a:cubicBezTo>
                        <a:pt x="12" y="116"/>
                        <a:pt x="12" y="117"/>
                        <a:pt x="12" y="117"/>
                      </a:cubicBezTo>
                      <a:cubicBezTo>
                        <a:pt x="13" y="118"/>
                        <a:pt x="14" y="118"/>
                        <a:pt x="15" y="119"/>
                      </a:cubicBezTo>
                      <a:cubicBezTo>
                        <a:pt x="16" y="117"/>
                        <a:pt x="16" y="117"/>
                        <a:pt x="16" y="117"/>
                      </a:cubicBezTo>
                      <a:cubicBezTo>
                        <a:pt x="15" y="117"/>
                        <a:pt x="14" y="116"/>
                        <a:pt x="13" y="116"/>
                      </a:cubicBezTo>
                      <a:moveTo>
                        <a:pt x="13" y="115"/>
                      </a:move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4" y="116"/>
                        <a:pt x="15" y="117"/>
                        <a:pt x="16" y="117"/>
                      </a:cubicBezTo>
                      <a:cubicBezTo>
                        <a:pt x="16" y="117"/>
                        <a:pt x="16" y="117"/>
                        <a:pt x="16" y="117"/>
                      </a:cubicBezTo>
                      <a:cubicBezTo>
                        <a:pt x="15" y="116"/>
                        <a:pt x="14" y="116"/>
                        <a:pt x="13" y="115"/>
                      </a:cubicBezTo>
                      <a:moveTo>
                        <a:pt x="49" y="114"/>
                      </a:moveTo>
                      <a:cubicBezTo>
                        <a:pt x="44" y="123"/>
                        <a:pt x="44" y="123"/>
                        <a:pt x="44" y="123"/>
                      </a:cubicBezTo>
                      <a:cubicBezTo>
                        <a:pt x="44" y="123"/>
                        <a:pt x="44" y="123"/>
                        <a:pt x="45" y="123"/>
                      </a:cubicBezTo>
                      <a:cubicBezTo>
                        <a:pt x="46" y="122"/>
                        <a:pt x="46" y="122"/>
                        <a:pt x="46" y="122"/>
                      </a:cubicBezTo>
                      <a:cubicBezTo>
                        <a:pt x="50" y="114"/>
                        <a:pt x="50" y="114"/>
                        <a:pt x="50" y="114"/>
                      </a:cubicBezTo>
                      <a:cubicBezTo>
                        <a:pt x="50" y="114"/>
                        <a:pt x="50" y="114"/>
                        <a:pt x="49" y="114"/>
                      </a:cubicBezTo>
                      <a:moveTo>
                        <a:pt x="14" y="113"/>
                      </a:moveTo>
                      <a:cubicBezTo>
                        <a:pt x="14" y="113"/>
                        <a:pt x="14" y="113"/>
                        <a:pt x="14" y="114"/>
                      </a:cubicBezTo>
                      <a:cubicBezTo>
                        <a:pt x="15" y="114"/>
                        <a:pt x="16" y="115"/>
                        <a:pt x="17" y="115"/>
                      </a:cubicBezTo>
                      <a:cubicBezTo>
                        <a:pt x="17" y="115"/>
                        <a:pt x="17" y="115"/>
                        <a:pt x="17" y="115"/>
                      </a:cubicBezTo>
                      <a:cubicBezTo>
                        <a:pt x="16" y="114"/>
                        <a:pt x="15" y="113"/>
                        <a:pt x="14" y="113"/>
                      </a:cubicBezTo>
                      <a:moveTo>
                        <a:pt x="64" y="112"/>
                      </a:moveTo>
                      <a:cubicBezTo>
                        <a:pt x="62" y="117"/>
                        <a:pt x="62" y="117"/>
                        <a:pt x="62" y="117"/>
                      </a:cubicBezTo>
                      <a:cubicBezTo>
                        <a:pt x="61" y="118"/>
                        <a:pt x="61" y="118"/>
                        <a:pt x="61" y="118"/>
                      </a:cubicBezTo>
                      <a:cubicBezTo>
                        <a:pt x="61" y="118"/>
                        <a:pt x="61" y="118"/>
                        <a:pt x="62" y="118"/>
                      </a:cubicBezTo>
                      <a:cubicBezTo>
                        <a:pt x="63" y="117"/>
                        <a:pt x="64" y="115"/>
                        <a:pt x="65" y="113"/>
                      </a:cubicBezTo>
                      <a:cubicBezTo>
                        <a:pt x="65" y="113"/>
                        <a:pt x="64" y="112"/>
                        <a:pt x="64" y="112"/>
                      </a:cubicBezTo>
                      <a:moveTo>
                        <a:pt x="72" y="112"/>
                      </a:moveTo>
                      <a:cubicBezTo>
                        <a:pt x="71" y="114"/>
                        <a:pt x="71" y="114"/>
                        <a:pt x="71" y="114"/>
                      </a:cubicBezTo>
                      <a:cubicBezTo>
                        <a:pt x="72" y="114"/>
                        <a:pt x="72" y="114"/>
                        <a:pt x="72" y="114"/>
                      </a:cubicBezTo>
                      <a:cubicBezTo>
                        <a:pt x="72" y="114"/>
                        <a:pt x="73" y="113"/>
                        <a:pt x="73" y="113"/>
                      </a:cubicBezTo>
                      <a:cubicBezTo>
                        <a:pt x="73" y="113"/>
                        <a:pt x="72" y="112"/>
                        <a:pt x="72" y="112"/>
                      </a:cubicBezTo>
                      <a:moveTo>
                        <a:pt x="88" y="111"/>
                      </a:moveTo>
                      <a:cubicBezTo>
                        <a:pt x="88" y="112"/>
                        <a:pt x="87" y="113"/>
                        <a:pt x="87" y="114"/>
                      </a:cubicBezTo>
                      <a:cubicBezTo>
                        <a:pt x="85" y="120"/>
                        <a:pt x="85" y="120"/>
                        <a:pt x="85" y="120"/>
                      </a:cubicBezTo>
                      <a:cubicBezTo>
                        <a:pt x="85" y="120"/>
                        <a:pt x="85" y="120"/>
                        <a:pt x="85" y="120"/>
                      </a:cubicBezTo>
                      <a:cubicBezTo>
                        <a:pt x="89" y="111"/>
                        <a:pt x="89" y="111"/>
                        <a:pt x="89" y="111"/>
                      </a:cubicBezTo>
                      <a:cubicBezTo>
                        <a:pt x="89" y="111"/>
                        <a:pt x="89" y="111"/>
                        <a:pt x="88" y="111"/>
                      </a:cubicBezTo>
                      <a:moveTo>
                        <a:pt x="44" y="110"/>
                      </a:moveTo>
                      <a:cubicBezTo>
                        <a:pt x="42" y="114"/>
                        <a:pt x="40" y="117"/>
                        <a:pt x="39" y="120"/>
                      </a:cubicBezTo>
                      <a:cubicBezTo>
                        <a:pt x="40" y="120"/>
                        <a:pt x="41" y="121"/>
                        <a:pt x="42" y="122"/>
                      </a:cubicBezTo>
                      <a:cubicBezTo>
                        <a:pt x="43" y="118"/>
                        <a:pt x="45" y="115"/>
                        <a:pt x="47" y="112"/>
                      </a:cubicBezTo>
                      <a:cubicBezTo>
                        <a:pt x="46" y="112"/>
                        <a:pt x="45" y="111"/>
                        <a:pt x="44" y="110"/>
                      </a:cubicBezTo>
                      <a:moveTo>
                        <a:pt x="43" y="110"/>
                      </a:moveTo>
                      <a:cubicBezTo>
                        <a:pt x="41" y="113"/>
                        <a:pt x="39" y="117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40" y="117"/>
                        <a:pt x="42" y="114"/>
                        <a:pt x="43" y="110"/>
                      </a:cubicBezTo>
                      <a:cubicBezTo>
                        <a:pt x="43" y="110"/>
                        <a:pt x="43" y="110"/>
                        <a:pt x="43" y="110"/>
                      </a:cubicBezTo>
                      <a:moveTo>
                        <a:pt x="59" y="110"/>
                      </a:moveTo>
                      <a:cubicBezTo>
                        <a:pt x="59" y="110"/>
                        <a:pt x="59" y="110"/>
                        <a:pt x="59" y="110"/>
                      </a:cubicBezTo>
                      <a:cubicBezTo>
                        <a:pt x="59" y="110"/>
                        <a:pt x="59" y="110"/>
                        <a:pt x="59" y="110"/>
                      </a:cubicBezTo>
                      <a:cubicBezTo>
                        <a:pt x="57" y="116"/>
                        <a:pt x="57" y="116"/>
                        <a:pt x="57" y="116"/>
                      </a:cubicBezTo>
                      <a:cubicBezTo>
                        <a:pt x="57" y="116"/>
                        <a:pt x="58" y="116"/>
                        <a:pt x="58" y="116"/>
                      </a:cubicBezTo>
                      <a:cubicBezTo>
                        <a:pt x="59" y="114"/>
                        <a:pt x="60" y="112"/>
                        <a:pt x="61" y="111"/>
                      </a:cubicBezTo>
                      <a:cubicBezTo>
                        <a:pt x="61" y="110"/>
                        <a:pt x="60" y="110"/>
                        <a:pt x="59" y="110"/>
                      </a:cubicBezTo>
                      <a:moveTo>
                        <a:pt x="31" y="109"/>
                      </a:moveTo>
                      <a:cubicBezTo>
                        <a:pt x="30" y="110"/>
                        <a:pt x="29" y="112"/>
                        <a:pt x="28" y="114"/>
                      </a:cubicBezTo>
                      <a:cubicBezTo>
                        <a:pt x="29" y="114"/>
                        <a:pt x="29" y="115"/>
                        <a:pt x="30" y="115"/>
                      </a:cubicBezTo>
                      <a:cubicBezTo>
                        <a:pt x="31" y="114"/>
                        <a:pt x="32" y="113"/>
                        <a:pt x="32" y="112"/>
                      </a:cubicBezTo>
                      <a:cubicBezTo>
                        <a:pt x="32" y="113"/>
                        <a:pt x="31" y="114"/>
                        <a:pt x="30" y="115"/>
                      </a:cubicBezTo>
                      <a:cubicBezTo>
                        <a:pt x="31" y="116"/>
                        <a:pt x="32" y="116"/>
                        <a:pt x="32" y="116"/>
                      </a:cubicBezTo>
                      <a:cubicBezTo>
                        <a:pt x="33" y="115"/>
                        <a:pt x="34" y="113"/>
                        <a:pt x="35" y="112"/>
                      </a:cubicBezTo>
                      <a:cubicBezTo>
                        <a:pt x="34" y="111"/>
                        <a:pt x="32" y="110"/>
                        <a:pt x="31" y="109"/>
                      </a:cubicBezTo>
                      <a:moveTo>
                        <a:pt x="44" y="109"/>
                      </a:move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6" y="110"/>
                        <a:pt x="47" y="111"/>
                        <a:pt x="47" y="111"/>
                      </a:cubicBezTo>
                      <a:cubicBezTo>
                        <a:pt x="47" y="111"/>
                        <a:pt x="47" y="111"/>
                        <a:pt x="47" y="111"/>
                      </a:cubicBezTo>
                      <a:cubicBezTo>
                        <a:pt x="47" y="110"/>
                        <a:pt x="46" y="110"/>
                        <a:pt x="44" y="109"/>
                      </a:cubicBezTo>
                      <a:moveTo>
                        <a:pt x="85" y="109"/>
                      </a:moveTo>
                      <a:cubicBezTo>
                        <a:pt x="80" y="117"/>
                        <a:pt x="80" y="117"/>
                        <a:pt x="80" y="117"/>
                      </a:cubicBezTo>
                      <a:cubicBezTo>
                        <a:pt x="80" y="117"/>
                        <a:pt x="81" y="117"/>
                        <a:pt x="81" y="117"/>
                      </a:cubicBezTo>
                      <a:cubicBezTo>
                        <a:pt x="86" y="109"/>
                        <a:pt x="86" y="109"/>
                        <a:pt x="86" y="109"/>
                      </a:cubicBezTo>
                      <a:cubicBezTo>
                        <a:pt x="86" y="109"/>
                        <a:pt x="86" y="109"/>
                        <a:pt x="85" y="109"/>
                      </a:cubicBezTo>
                      <a:moveTo>
                        <a:pt x="66" y="109"/>
                      </a:moveTo>
                      <a:cubicBezTo>
                        <a:pt x="65" y="110"/>
                        <a:pt x="65" y="110"/>
                        <a:pt x="65" y="110"/>
                      </a:cubicBezTo>
                      <a:cubicBezTo>
                        <a:pt x="66" y="110"/>
                        <a:pt x="66" y="111"/>
                        <a:pt x="66" y="111"/>
                      </a:cubicBezTo>
                      <a:cubicBezTo>
                        <a:pt x="66" y="110"/>
                        <a:pt x="67" y="110"/>
                        <a:pt x="67" y="109"/>
                      </a:cubicBezTo>
                      <a:cubicBezTo>
                        <a:pt x="67" y="109"/>
                        <a:pt x="67" y="109"/>
                        <a:pt x="66" y="109"/>
                      </a:cubicBezTo>
                      <a:moveTo>
                        <a:pt x="30" y="108"/>
                      </a:moveTo>
                      <a:cubicBezTo>
                        <a:pt x="29" y="110"/>
                        <a:pt x="28" y="112"/>
                        <a:pt x="27" y="113"/>
                      </a:cubicBezTo>
                      <a:cubicBezTo>
                        <a:pt x="27" y="113"/>
                        <a:pt x="27" y="113"/>
                        <a:pt x="27" y="114"/>
                      </a:cubicBezTo>
                      <a:cubicBezTo>
                        <a:pt x="27" y="113"/>
                        <a:pt x="28" y="113"/>
                        <a:pt x="28" y="113"/>
                      </a:cubicBezTo>
                      <a:cubicBezTo>
                        <a:pt x="29" y="111"/>
                        <a:pt x="30" y="110"/>
                        <a:pt x="30" y="109"/>
                      </a:cubicBezTo>
                      <a:cubicBezTo>
                        <a:pt x="30" y="109"/>
                        <a:pt x="30" y="109"/>
                        <a:pt x="30" y="108"/>
                      </a:cubicBezTo>
                      <a:moveTo>
                        <a:pt x="44" y="108"/>
                      </a:moveTo>
                      <a:cubicBezTo>
                        <a:pt x="43" y="108"/>
                        <a:pt x="43" y="109"/>
                        <a:pt x="43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8"/>
                        <a:pt x="44" y="108"/>
                      </a:cubicBezTo>
                      <a:moveTo>
                        <a:pt x="39" y="108"/>
                      </a:moveTo>
                      <a:cubicBezTo>
                        <a:pt x="37" y="112"/>
                        <a:pt x="37" y="112"/>
                        <a:pt x="37" y="112"/>
                      </a:cubicBezTo>
                      <a:cubicBezTo>
                        <a:pt x="37" y="113"/>
                        <a:pt x="37" y="113"/>
                        <a:pt x="38" y="113"/>
                      </a:cubicBezTo>
                      <a:cubicBezTo>
                        <a:pt x="37" y="113"/>
                        <a:pt x="37" y="113"/>
                        <a:pt x="37" y="112"/>
                      </a:cubicBezTo>
                      <a:cubicBezTo>
                        <a:pt x="35" y="116"/>
                        <a:pt x="35" y="116"/>
                        <a:pt x="35" y="116"/>
                      </a:cubicBezTo>
                      <a:cubicBezTo>
                        <a:pt x="35" y="115"/>
                        <a:pt x="35" y="115"/>
                        <a:pt x="35" y="115"/>
                      </a:cubicBezTo>
                      <a:cubicBezTo>
                        <a:pt x="36" y="112"/>
                        <a:pt x="36" y="112"/>
                        <a:pt x="36" y="112"/>
                      </a:cubicBezTo>
                      <a:cubicBezTo>
                        <a:pt x="36" y="112"/>
                        <a:pt x="36" y="112"/>
                        <a:pt x="36" y="112"/>
                      </a:cubicBezTo>
                      <a:cubicBezTo>
                        <a:pt x="35" y="114"/>
                        <a:pt x="34" y="115"/>
                        <a:pt x="33" y="117"/>
                      </a:cubicBezTo>
                      <a:cubicBezTo>
                        <a:pt x="34" y="117"/>
                        <a:pt x="34" y="117"/>
                        <a:pt x="34" y="117"/>
                      </a:cubicBezTo>
                      <a:cubicBezTo>
                        <a:pt x="35" y="118"/>
                        <a:pt x="36" y="118"/>
                        <a:pt x="37" y="119"/>
                      </a:cubicBezTo>
                      <a:cubicBezTo>
                        <a:pt x="42" y="110"/>
                        <a:pt x="42" y="110"/>
                        <a:pt x="42" y="110"/>
                      </a:cubicBezTo>
                      <a:cubicBezTo>
                        <a:pt x="41" y="109"/>
                        <a:pt x="40" y="108"/>
                        <a:pt x="39" y="108"/>
                      </a:cubicBezTo>
                      <a:moveTo>
                        <a:pt x="39" y="107"/>
                      </a:moveTo>
                      <a:cubicBezTo>
                        <a:pt x="38" y="109"/>
                        <a:pt x="37" y="110"/>
                        <a:pt x="36" y="112"/>
                      </a:cubicBezTo>
                      <a:cubicBezTo>
                        <a:pt x="36" y="112"/>
                        <a:pt x="36" y="112"/>
                        <a:pt x="37" y="112"/>
                      </a:cubicBezTo>
                      <a:cubicBezTo>
                        <a:pt x="39" y="108"/>
                        <a:pt x="39" y="108"/>
                        <a:pt x="39" y="108"/>
                      </a:cubicBezTo>
                      <a:cubicBezTo>
                        <a:pt x="39" y="107"/>
                        <a:pt x="39" y="107"/>
                        <a:pt x="39" y="107"/>
                      </a:cubicBezTo>
                      <a:moveTo>
                        <a:pt x="40" y="106"/>
                      </a:moveTo>
                      <a:cubicBezTo>
                        <a:pt x="40" y="107"/>
                        <a:pt x="40" y="107"/>
                        <a:pt x="40" y="107"/>
                      </a:cubicBezTo>
                      <a:cubicBezTo>
                        <a:pt x="41" y="107"/>
                        <a:pt x="42" y="108"/>
                        <a:pt x="43" y="109"/>
                      </a:cubicBezTo>
                      <a:cubicBezTo>
                        <a:pt x="43" y="108"/>
                        <a:pt x="43" y="108"/>
                        <a:pt x="43" y="108"/>
                      </a:cubicBezTo>
                      <a:cubicBezTo>
                        <a:pt x="42" y="108"/>
                        <a:pt x="41" y="107"/>
                        <a:pt x="40" y="106"/>
                      </a:cubicBezTo>
                      <a:moveTo>
                        <a:pt x="54" y="106"/>
                      </a:moveTo>
                      <a:cubicBezTo>
                        <a:pt x="53" y="107"/>
                        <a:pt x="53" y="107"/>
                        <a:pt x="53" y="107"/>
                      </a:cubicBezTo>
                      <a:cubicBezTo>
                        <a:pt x="50" y="112"/>
                        <a:pt x="50" y="112"/>
                        <a:pt x="50" y="112"/>
                      </a:cubicBezTo>
                      <a:cubicBezTo>
                        <a:pt x="51" y="112"/>
                        <a:pt x="51" y="112"/>
                        <a:pt x="52" y="113"/>
                      </a:cubicBezTo>
                      <a:cubicBezTo>
                        <a:pt x="52" y="111"/>
                        <a:pt x="52" y="111"/>
                        <a:pt x="52" y="111"/>
                      </a:cubicBezTo>
                      <a:cubicBezTo>
                        <a:pt x="53" y="110"/>
                        <a:pt x="54" y="108"/>
                        <a:pt x="55" y="107"/>
                      </a:cubicBezTo>
                      <a:cubicBezTo>
                        <a:pt x="55" y="107"/>
                        <a:pt x="54" y="106"/>
                        <a:pt x="54" y="106"/>
                      </a:cubicBezTo>
                      <a:moveTo>
                        <a:pt x="39" y="106"/>
                      </a:moveTo>
                      <a:cubicBezTo>
                        <a:pt x="39" y="106"/>
                        <a:pt x="39" y="106"/>
                        <a:pt x="39" y="106"/>
                      </a:cubicBezTo>
                      <a:cubicBezTo>
                        <a:pt x="39" y="106"/>
                        <a:pt x="39" y="106"/>
                        <a:pt x="40" y="107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0" y="106"/>
                        <a:pt x="39" y="106"/>
                        <a:pt x="39" y="106"/>
                      </a:cubicBezTo>
                      <a:moveTo>
                        <a:pt x="61" y="106"/>
                      </a:moveTo>
                      <a:cubicBezTo>
                        <a:pt x="61" y="106"/>
                        <a:pt x="61" y="107"/>
                        <a:pt x="61" y="107"/>
                      </a:cubicBezTo>
                      <a:cubicBezTo>
                        <a:pt x="61" y="108"/>
                        <a:pt x="62" y="108"/>
                        <a:pt x="62" y="108"/>
                      </a:cubicBezTo>
                      <a:cubicBezTo>
                        <a:pt x="63" y="108"/>
                        <a:pt x="63" y="107"/>
                        <a:pt x="63" y="107"/>
                      </a:cubicBezTo>
                      <a:cubicBezTo>
                        <a:pt x="63" y="106"/>
                        <a:pt x="62" y="106"/>
                        <a:pt x="61" y="106"/>
                      </a:cubicBezTo>
                      <a:moveTo>
                        <a:pt x="76" y="104"/>
                      </a:moveTo>
                      <a:cubicBezTo>
                        <a:pt x="76" y="104"/>
                        <a:pt x="76" y="105"/>
                        <a:pt x="75" y="105"/>
                      </a:cubicBezTo>
                      <a:cubicBezTo>
                        <a:pt x="72" y="112"/>
                        <a:pt x="72" y="112"/>
                        <a:pt x="72" y="112"/>
                      </a:cubicBezTo>
                      <a:cubicBezTo>
                        <a:pt x="72" y="112"/>
                        <a:pt x="73" y="112"/>
                        <a:pt x="73" y="113"/>
                      </a:cubicBezTo>
                      <a:cubicBezTo>
                        <a:pt x="74" y="110"/>
                        <a:pt x="76" y="107"/>
                        <a:pt x="77" y="104"/>
                      </a:cubicBezTo>
                      <a:cubicBezTo>
                        <a:pt x="77" y="104"/>
                        <a:pt x="77" y="104"/>
                        <a:pt x="76" y="104"/>
                      </a:cubicBezTo>
                      <a:moveTo>
                        <a:pt x="33" y="104"/>
                      </a:moveTo>
                      <a:cubicBezTo>
                        <a:pt x="32" y="105"/>
                        <a:pt x="31" y="107"/>
                        <a:pt x="30" y="108"/>
                      </a:cubicBezTo>
                      <a:cubicBezTo>
                        <a:pt x="30" y="108"/>
                        <a:pt x="30" y="108"/>
                        <a:pt x="31" y="109"/>
                      </a:cubicBezTo>
                      <a:cubicBezTo>
                        <a:pt x="32" y="106"/>
                        <a:pt x="33" y="104"/>
                        <a:pt x="33" y="104"/>
                      </a:cubicBezTo>
                      <a:cubicBezTo>
                        <a:pt x="33" y="104"/>
                        <a:pt x="33" y="105"/>
                        <a:pt x="32" y="106"/>
                      </a:cubicBezTo>
                      <a:cubicBezTo>
                        <a:pt x="32" y="107"/>
                        <a:pt x="31" y="108"/>
                        <a:pt x="31" y="109"/>
                      </a:cubicBezTo>
                      <a:cubicBezTo>
                        <a:pt x="32" y="110"/>
                        <a:pt x="34" y="110"/>
                        <a:pt x="35" y="111"/>
                      </a:cubicBezTo>
                      <a:cubicBezTo>
                        <a:pt x="36" y="110"/>
                        <a:pt x="37" y="108"/>
                        <a:pt x="38" y="107"/>
                      </a:cubicBezTo>
                      <a:cubicBezTo>
                        <a:pt x="36" y="106"/>
                        <a:pt x="34" y="105"/>
                        <a:pt x="33" y="104"/>
                      </a:cubicBezTo>
                      <a:moveTo>
                        <a:pt x="20" y="103"/>
                      </a:moveTo>
                      <a:cubicBezTo>
                        <a:pt x="19" y="105"/>
                        <a:pt x="19" y="106"/>
                        <a:pt x="18" y="108"/>
                      </a:cubicBezTo>
                      <a:cubicBezTo>
                        <a:pt x="18" y="108"/>
                        <a:pt x="19" y="109"/>
                        <a:pt x="20" y="109"/>
                      </a:cubicBezTo>
                      <a:cubicBezTo>
                        <a:pt x="23" y="105"/>
                        <a:pt x="23" y="105"/>
                        <a:pt x="23" y="105"/>
                      </a:cubicBezTo>
                      <a:cubicBezTo>
                        <a:pt x="22" y="104"/>
                        <a:pt x="21" y="104"/>
                        <a:pt x="20" y="103"/>
                      </a:cubicBezTo>
                      <a:moveTo>
                        <a:pt x="48" y="103"/>
                      </a:moveTo>
                      <a:cubicBezTo>
                        <a:pt x="47" y="105"/>
                        <a:pt x="46" y="107"/>
                        <a:pt x="45" y="109"/>
                      </a:cubicBezTo>
                      <a:cubicBezTo>
                        <a:pt x="45" y="109"/>
                        <a:pt x="46" y="109"/>
                        <a:pt x="47" y="110"/>
                      </a:cubicBezTo>
                      <a:cubicBezTo>
                        <a:pt x="47" y="110"/>
                        <a:pt x="47" y="110"/>
                        <a:pt x="48" y="110"/>
                      </a:cubicBezTo>
                      <a:cubicBezTo>
                        <a:pt x="49" y="108"/>
                        <a:pt x="50" y="106"/>
                        <a:pt x="51" y="104"/>
                      </a:cubicBezTo>
                      <a:cubicBezTo>
                        <a:pt x="50" y="104"/>
                        <a:pt x="49" y="103"/>
                        <a:pt x="48" y="103"/>
                      </a:cubicBezTo>
                      <a:moveTo>
                        <a:pt x="56" y="102"/>
                      </a:moveTo>
                      <a:cubicBezTo>
                        <a:pt x="55" y="104"/>
                        <a:pt x="55" y="104"/>
                        <a:pt x="55" y="104"/>
                      </a:cubicBezTo>
                      <a:cubicBezTo>
                        <a:pt x="56" y="104"/>
                        <a:pt x="56" y="105"/>
                        <a:pt x="56" y="105"/>
                      </a:cubicBezTo>
                      <a:cubicBezTo>
                        <a:pt x="57" y="104"/>
                        <a:pt x="57" y="104"/>
                        <a:pt x="57" y="103"/>
                      </a:cubicBezTo>
                      <a:cubicBezTo>
                        <a:pt x="57" y="103"/>
                        <a:pt x="57" y="103"/>
                        <a:pt x="56" y="102"/>
                      </a:cubicBezTo>
                      <a:moveTo>
                        <a:pt x="71" y="101"/>
                      </a:move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67" y="109"/>
                        <a:pt x="67" y="109"/>
                        <a:pt x="67" y="109"/>
                      </a:cubicBezTo>
                      <a:cubicBezTo>
                        <a:pt x="69" y="106"/>
                        <a:pt x="70" y="104"/>
                        <a:pt x="72" y="101"/>
                      </a:cubicBezTo>
                      <a:cubicBezTo>
                        <a:pt x="72" y="101"/>
                        <a:pt x="71" y="101"/>
                        <a:pt x="71" y="101"/>
                      </a:cubicBezTo>
                      <a:moveTo>
                        <a:pt x="44" y="100"/>
                      </a:moveTo>
                      <a:cubicBezTo>
                        <a:pt x="43" y="102"/>
                        <a:pt x="42" y="104"/>
                        <a:pt x="40" y="106"/>
                      </a:cubicBezTo>
                      <a:cubicBezTo>
                        <a:pt x="41" y="107"/>
                        <a:pt x="42" y="107"/>
                        <a:pt x="43" y="108"/>
                      </a:cubicBezTo>
                      <a:cubicBezTo>
                        <a:pt x="44" y="107"/>
                        <a:pt x="44" y="107"/>
                        <a:pt x="44" y="107"/>
                      </a:cubicBezTo>
                      <a:cubicBezTo>
                        <a:pt x="45" y="106"/>
                        <a:pt x="45" y="105"/>
                        <a:pt x="46" y="104"/>
                      </a:cubicBezTo>
                      <a:cubicBezTo>
                        <a:pt x="45" y="105"/>
                        <a:pt x="44" y="107"/>
                        <a:pt x="44" y="108"/>
                      </a:cubicBezTo>
                      <a:cubicBezTo>
                        <a:pt x="44" y="108"/>
                        <a:pt x="44" y="108"/>
                        <a:pt x="44" y="108"/>
                      </a:cubicBezTo>
                      <a:cubicBezTo>
                        <a:pt x="45" y="106"/>
                        <a:pt x="46" y="104"/>
                        <a:pt x="47" y="102"/>
                      </a:cubicBezTo>
                      <a:cubicBezTo>
                        <a:pt x="46" y="102"/>
                        <a:pt x="45" y="101"/>
                        <a:pt x="44" y="100"/>
                      </a:cubicBezTo>
                      <a:moveTo>
                        <a:pt x="43" y="100"/>
                      </a:moveTo>
                      <a:cubicBezTo>
                        <a:pt x="42" y="102"/>
                        <a:pt x="40" y="104"/>
                        <a:pt x="39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3" y="100"/>
                        <a:pt x="43" y="100"/>
                        <a:pt x="43" y="100"/>
                      </a:cubicBezTo>
                      <a:cubicBezTo>
                        <a:pt x="43" y="100"/>
                        <a:pt x="43" y="100"/>
                        <a:pt x="43" y="100"/>
                      </a:cubicBezTo>
                      <a:moveTo>
                        <a:pt x="50" y="99"/>
                      </a:moveTo>
                      <a:cubicBezTo>
                        <a:pt x="50" y="99"/>
                        <a:pt x="49" y="100"/>
                        <a:pt x="49" y="100"/>
                      </a:cubicBezTo>
                      <a:cubicBezTo>
                        <a:pt x="50" y="101"/>
                        <a:pt x="51" y="102"/>
                        <a:pt x="52" y="102"/>
                      </a:cubicBezTo>
                      <a:cubicBezTo>
                        <a:pt x="52" y="102"/>
                        <a:pt x="53" y="101"/>
                        <a:pt x="53" y="100"/>
                      </a:cubicBezTo>
                      <a:cubicBezTo>
                        <a:pt x="52" y="100"/>
                        <a:pt x="51" y="99"/>
                        <a:pt x="50" y="99"/>
                      </a:cubicBezTo>
                      <a:moveTo>
                        <a:pt x="24" y="98"/>
                      </a:moveTo>
                      <a:cubicBezTo>
                        <a:pt x="23" y="98"/>
                        <a:pt x="23" y="99"/>
                        <a:pt x="23" y="99"/>
                      </a:cubicBezTo>
                      <a:cubicBezTo>
                        <a:pt x="22" y="100"/>
                        <a:pt x="22" y="101"/>
                        <a:pt x="21" y="102"/>
                      </a:cubicBezTo>
                      <a:cubicBezTo>
                        <a:pt x="22" y="103"/>
                        <a:pt x="23" y="103"/>
                        <a:pt x="23" y="104"/>
                      </a:cubicBezTo>
                      <a:cubicBezTo>
                        <a:pt x="24" y="102"/>
                        <a:pt x="24" y="102"/>
                        <a:pt x="24" y="102"/>
                      </a:cubicBezTo>
                      <a:cubicBezTo>
                        <a:pt x="26" y="99"/>
                        <a:pt x="26" y="99"/>
                        <a:pt x="26" y="99"/>
                      </a:cubicBezTo>
                      <a:cubicBezTo>
                        <a:pt x="25" y="99"/>
                        <a:pt x="24" y="98"/>
                        <a:pt x="24" y="98"/>
                      </a:cubicBezTo>
                      <a:moveTo>
                        <a:pt x="66" y="97"/>
                      </a:moveTo>
                      <a:cubicBezTo>
                        <a:pt x="64" y="101"/>
                        <a:pt x="62" y="103"/>
                        <a:pt x="61" y="106"/>
                      </a:cubicBezTo>
                      <a:cubicBezTo>
                        <a:pt x="62" y="106"/>
                        <a:pt x="63" y="106"/>
                        <a:pt x="63" y="107"/>
                      </a:cubicBezTo>
                      <a:cubicBezTo>
                        <a:pt x="65" y="104"/>
                        <a:pt x="66" y="101"/>
                        <a:pt x="67" y="98"/>
                      </a:cubicBezTo>
                      <a:cubicBezTo>
                        <a:pt x="67" y="98"/>
                        <a:pt x="66" y="98"/>
                        <a:pt x="66" y="97"/>
                      </a:cubicBezTo>
                      <a:moveTo>
                        <a:pt x="37" y="96"/>
                      </a:moveTo>
                      <a:cubicBezTo>
                        <a:pt x="36" y="98"/>
                        <a:pt x="35" y="101"/>
                        <a:pt x="33" y="103"/>
                      </a:cubicBezTo>
                      <a:cubicBezTo>
                        <a:pt x="35" y="104"/>
                        <a:pt x="37" y="105"/>
                        <a:pt x="38" y="106"/>
                      </a:cubicBezTo>
                      <a:cubicBezTo>
                        <a:pt x="38" y="106"/>
                        <a:pt x="38" y="105"/>
                        <a:pt x="38" y="105"/>
                      </a:cubicBezTo>
                      <a:cubicBezTo>
                        <a:pt x="38" y="105"/>
                        <a:pt x="37" y="105"/>
                        <a:pt x="38" y="105"/>
                      </a:cubicBezTo>
                      <a:cubicBezTo>
                        <a:pt x="38" y="105"/>
                        <a:pt x="38" y="105"/>
                        <a:pt x="39" y="105"/>
                      </a:cubicBezTo>
                      <a:cubicBezTo>
                        <a:pt x="40" y="103"/>
                        <a:pt x="41" y="101"/>
                        <a:pt x="42" y="99"/>
                      </a:cubicBezTo>
                      <a:cubicBezTo>
                        <a:pt x="40" y="98"/>
                        <a:pt x="39" y="97"/>
                        <a:pt x="37" y="96"/>
                      </a:cubicBezTo>
                      <a:moveTo>
                        <a:pt x="95" y="95"/>
                      </a:moveTo>
                      <a:cubicBezTo>
                        <a:pt x="94" y="99"/>
                        <a:pt x="92" y="102"/>
                        <a:pt x="90" y="106"/>
                      </a:cubicBezTo>
                      <a:cubicBezTo>
                        <a:pt x="91" y="106"/>
                        <a:pt x="91" y="106"/>
                        <a:pt x="91" y="106"/>
                      </a:cubicBezTo>
                      <a:cubicBezTo>
                        <a:pt x="92" y="103"/>
                        <a:pt x="92" y="103"/>
                        <a:pt x="92" y="103"/>
                      </a:cubicBezTo>
                      <a:cubicBezTo>
                        <a:pt x="93" y="100"/>
                        <a:pt x="95" y="98"/>
                        <a:pt x="96" y="95"/>
                      </a:cubicBezTo>
                      <a:cubicBezTo>
                        <a:pt x="95" y="95"/>
                        <a:pt x="95" y="95"/>
                        <a:pt x="95" y="95"/>
                      </a:cubicBezTo>
                      <a:moveTo>
                        <a:pt x="61" y="95"/>
                      </a:moveTo>
                      <a:cubicBezTo>
                        <a:pt x="56" y="102"/>
                        <a:pt x="56" y="102"/>
                        <a:pt x="56" y="102"/>
                      </a:cubicBezTo>
                      <a:cubicBezTo>
                        <a:pt x="57" y="103"/>
                        <a:pt x="57" y="103"/>
                        <a:pt x="57" y="103"/>
                      </a:cubicBezTo>
                      <a:cubicBezTo>
                        <a:pt x="59" y="101"/>
                        <a:pt x="61" y="98"/>
                        <a:pt x="62" y="95"/>
                      </a:cubicBezTo>
                      <a:cubicBezTo>
                        <a:pt x="62" y="95"/>
                        <a:pt x="61" y="95"/>
                        <a:pt x="61" y="95"/>
                      </a:cubicBezTo>
                      <a:moveTo>
                        <a:pt x="95" y="94"/>
                      </a:moveTo>
                      <a:cubicBezTo>
                        <a:pt x="91" y="100"/>
                        <a:pt x="91" y="100"/>
                        <a:pt x="91" y="100"/>
                      </a:cubicBezTo>
                      <a:cubicBezTo>
                        <a:pt x="88" y="105"/>
                        <a:pt x="88" y="105"/>
                        <a:pt x="88" y="105"/>
                      </a:cubicBezTo>
                      <a:cubicBezTo>
                        <a:pt x="88" y="105"/>
                        <a:pt x="88" y="105"/>
                        <a:pt x="88" y="105"/>
                      </a:cubicBezTo>
                      <a:cubicBezTo>
                        <a:pt x="95" y="95"/>
                        <a:pt x="95" y="95"/>
                        <a:pt x="95" y="95"/>
                      </a:cubicBezTo>
                      <a:cubicBezTo>
                        <a:pt x="95" y="94"/>
                        <a:pt x="95" y="94"/>
                        <a:pt x="95" y="94"/>
                      </a:cubicBezTo>
                      <a:moveTo>
                        <a:pt x="39" y="93"/>
                      </a:moveTo>
                      <a:cubicBezTo>
                        <a:pt x="39" y="94"/>
                        <a:pt x="39" y="94"/>
                        <a:pt x="39" y="94"/>
                      </a:cubicBezTo>
                      <a:cubicBezTo>
                        <a:pt x="40" y="95"/>
                        <a:pt x="42" y="96"/>
                        <a:pt x="43" y="97"/>
                      </a:cubicBezTo>
                      <a:cubicBezTo>
                        <a:pt x="43" y="97"/>
                        <a:pt x="44" y="96"/>
                        <a:pt x="44" y="96"/>
                      </a:cubicBezTo>
                      <a:cubicBezTo>
                        <a:pt x="42" y="95"/>
                        <a:pt x="41" y="94"/>
                        <a:pt x="39" y="93"/>
                      </a:cubicBezTo>
                      <a:moveTo>
                        <a:pt x="54" y="91"/>
                      </a:moveTo>
                      <a:cubicBezTo>
                        <a:pt x="53" y="93"/>
                        <a:pt x="51" y="96"/>
                        <a:pt x="50" y="99"/>
                      </a:cubicBezTo>
                      <a:cubicBezTo>
                        <a:pt x="51" y="99"/>
                        <a:pt x="52" y="100"/>
                        <a:pt x="53" y="100"/>
                      </a:cubicBezTo>
                      <a:cubicBezTo>
                        <a:pt x="55" y="98"/>
                        <a:pt x="56" y="95"/>
                        <a:pt x="57" y="93"/>
                      </a:cubicBezTo>
                      <a:cubicBezTo>
                        <a:pt x="56" y="92"/>
                        <a:pt x="55" y="91"/>
                        <a:pt x="54" y="91"/>
                      </a:cubicBezTo>
                      <a:moveTo>
                        <a:pt x="28" y="91"/>
                      </a:moveTo>
                      <a:cubicBezTo>
                        <a:pt x="26" y="93"/>
                        <a:pt x="25" y="95"/>
                        <a:pt x="24" y="97"/>
                      </a:cubicBezTo>
                      <a:cubicBezTo>
                        <a:pt x="24" y="98"/>
                        <a:pt x="25" y="98"/>
                        <a:pt x="25" y="98"/>
                      </a:cubicBezTo>
                      <a:cubicBezTo>
                        <a:pt x="25" y="98"/>
                        <a:pt x="26" y="99"/>
                        <a:pt x="26" y="99"/>
                      </a:cubicBezTo>
                      <a:cubicBezTo>
                        <a:pt x="31" y="92"/>
                        <a:pt x="31" y="92"/>
                        <a:pt x="31" y="92"/>
                      </a:cubicBezTo>
                      <a:cubicBezTo>
                        <a:pt x="30" y="92"/>
                        <a:pt x="29" y="91"/>
                        <a:pt x="28" y="91"/>
                      </a:cubicBezTo>
                      <a:moveTo>
                        <a:pt x="51" y="89"/>
                      </a:moveTo>
                      <a:cubicBezTo>
                        <a:pt x="49" y="92"/>
                        <a:pt x="47" y="95"/>
                        <a:pt x="45" y="98"/>
                      </a:cubicBezTo>
                      <a:cubicBezTo>
                        <a:pt x="46" y="99"/>
                        <a:pt x="48" y="100"/>
                        <a:pt x="49" y="100"/>
                      </a:cubicBezTo>
                      <a:cubicBezTo>
                        <a:pt x="49" y="100"/>
                        <a:pt x="49" y="99"/>
                        <a:pt x="50" y="98"/>
                      </a:cubicBezTo>
                      <a:cubicBezTo>
                        <a:pt x="49" y="98"/>
                        <a:pt x="49" y="98"/>
                        <a:pt x="48" y="98"/>
                      </a:cubicBezTo>
                      <a:cubicBezTo>
                        <a:pt x="49" y="98"/>
                        <a:pt x="49" y="98"/>
                        <a:pt x="50" y="98"/>
                      </a:cubicBezTo>
                      <a:cubicBezTo>
                        <a:pt x="50" y="97"/>
                        <a:pt x="51" y="96"/>
                        <a:pt x="52" y="95"/>
                      </a:cubicBezTo>
                      <a:cubicBezTo>
                        <a:pt x="52" y="93"/>
                        <a:pt x="53" y="92"/>
                        <a:pt x="54" y="91"/>
                      </a:cubicBezTo>
                      <a:cubicBezTo>
                        <a:pt x="53" y="90"/>
                        <a:pt x="52" y="89"/>
                        <a:pt x="51" y="89"/>
                      </a:cubicBezTo>
                      <a:moveTo>
                        <a:pt x="84" y="88"/>
                      </a:moveTo>
                      <a:cubicBezTo>
                        <a:pt x="82" y="92"/>
                        <a:pt x="80" y="95"/>
                        <a:pt x="79" y="99"/>
                      </a:cubicBezTo>
                      <a:cubicBezTo>
                        <a:pt x="79" y="99"/>
                        <a:pt x="79" y="99"/>
                        <a:pt x="79" y="99"/>
                      </a:cubicBezTo>
                      <a:cubicBezTo>
                        <a:pt x="81" y="96"/>
                        <a:pt x="83" y="92"/>
                        <a:pt x="85" y="89"/>
                      </a:cubicBezTo>
                      <a:cubicBezTo>
                        <a:pt x="84" y="88"/>
                        <a:pt x="84" y="88"/>
                        <a:pt x="84" y="88"/>
                      </a:cubicBezTo>
                      <a:moveTo>
                        <a:pt x="49" y="88"/>
                      </a:moveTo>
                      <a:cubicBezTo>
                        <a:pt x="47" y="91"/>
                        <a:pt x="45" y="94"/>
                        <a:pt x="44" y="97"/>
                      </a:cubicBezTo>
                      <a:cubicBezTo>
                        <a:pt x="44" y="97"/>
                        <a:pt x="44" y="98"/>
                        <a:pt x="44" y="98"/>
                      </a:cubicBezTo>
                      <a:cubicBezTo>
                        <a:pt x="50" y="88"/>
                        <a:pt x="50" y="88"/>
                        <a:pt x="50" y="88"/>
                      </a:cubicBezTo>
                      <a:cubicBezTo>
                        <a:pt x="49" y="88"/>
                        <a:pt x="49" y="88"/>
                        <a:pt x="49" y="88"/>
                      </a:cubicBezTo>
                      <a:moveTo>
                        <a:pt x="30" y="87"/>
                      </a:moveTo>
                      <a:cubicBezTo>
                        <a:pt x="29" y="88"/>
                        <a:pt x="29" y="88"/>
                        <a:pt x="29" y="89"/>
                      </a:cubicBezTo>
                      <a:cubicBezTo>
                        <a:pt x="30" y="89"/>
                        <a:pt x="31" y="90"/>
                        <a:pt x="32" y="90"/>
                      </a:cubicBezTo>
                      <a:cubicBezTo>
                        <a:pt x="32" y="89"/>
                        <a:pt x="32" y="89"/>
                        <a:pt x="32" y="89"/>
                      </a:cubicBezTo>
                      <a:cubicBezTo>
                        <a:pt x="32" y="89"/>
                        <a:pt x="31" y="88"/>
                        <a:pt x="30" y="87"/>
                      </a:cubicBezTo>
                      <a:moveTo>
                        <a:pt x="80" y="86"/>
                      </a:moveTo>
                      <a:cubicBezTo>
                        <a:pt x="78" y="89"/>
                        <a:pt x="76" y="93"/>
                        <a:pt x="74" y="96"/>
                      </a:cubicBezTo>
                      <a:cubicBezTo>
                        <a:pt x="74" y="96"/>
                        <a:pt x="74" y="96"/>
                        <a:pt x="74" y="96"/>
                      </a:cubicBezTo>
                      <a:cubicBezTo>
                        <a:pt x="76" y="93"/>
                        <a:pt x="78" y="90"/>
                        <a:pt x="80" y="86"/>
                      </a:cubicBezTo>
                      <a:cubicBezTo>
                        <a:pt x="80" y="86"/>
                        <a:pt x="80" y="86"/>
                        <a:pt x="80" y="86"/>
                      </a:cubicBezTo>
                      <a:moveTo>
                        <a:pt x="44" y="85"/>
                      </a:moveTo>
                      <a:cubicBezTo>
                        <a:pt x="43" y="88"/>
                        <a:pt x="41" y="90"/>
                        <a:pt x="39" y="93"/>
                      </a:cubicBezTo>
                      <a:cubicBezTo>
                        <a:pt x="41" y="94"/>
                        <a:pt x="42" y="95"/>
                        <a:pt x="44" y="96"/>
                      </a:cubicBezTo>
                      <a:cubicBezTo>
                        <a:pt x="45" y="93"/>
                        <a:pt x="47" y="90"/>
                        <a:pt x="49" y="88"/>
                      </a:cubicBezTo>
                      <a:cubicBezTo>
                        <a:pt x="49" y="87"/>
                        <a:pt x="48" y="87"/>
                        <a:pt x="48" y="87"/>
                      </a:cubicBezTo>
                      <a:cubicBezTo>
                        <a:pt x="48" y="88"/>
                        <a:pt x="47" y="89"/>
                        <a:pt x="47" y="90"/>
                      </a:cubicBezTo>
                      <a:cubicBezTo>
                        <a:pt x="47" y="89"/>
                        <a:pt x="48" y="88"/>
                        <a:pt x="48" y="87"/>
                      </a:cubicBezTo>
                      <a:cubicBezTo>
                        <a:pt x="47" y="86"/>
                        <a:pt x="46" y="86"/>
                        <a:pt x="44" y="85"/>
                      </a:cubicBezTo>
                      <a:moveTo>
                        <a:pt x="73" y="82"/>
                      </a:moveTo>
                      <a:cubicBezTo>
                        <a:pt x="71" y="86"/>
                        <a:pt x="70" y="89"/>
                        <a:pt x="68" y="92"/>
                      </a:cubicBezTo>
                      <a:cubicBezTo>
                        <a:pt x="69" y="93"/>
                        <a:pt x="69" y="93"/>
                        <a:pt x="69" y="93"/>
                      </a:cubicBezTo>
                      <a:cubicBezTo>
                        <a:pt x="70" y="94"/>
                        <a:pt x="70" y="94"/>
                        <a:pt x="70" y="94"/>
                      </a:cubicBezTo>
                      <a:cubicBezTo>
                        <a:pt x="72" y="90"/>
                        <a:pt x="74" y="87"/>
                        <a:pt x="75" y="83"/>
                      </a:cubicBezTo>
                      <a:cubicBezTo>
                        <a:pt x="73" y="82"/>
                        <a:pt x="73" y="82"/>
                        <a:pt x="73" y="82"/>
                      </a:cubicBezTo>
                      <a:moveTo>
                        <a:pt x="70" y="80"/>
                      </a:moveTo>
                      <a:cubicBezTo>
                        <a:pt x="64" y="90"/>
                        <a:pt x="64" y="90"/>
                        <a:pt x="64" y="90"/>
                      </a:cubicBezTo>
                      <a:cubicBezTo>
                        <a:pt x="65" y="91"/>
                        <a:pt x="65" y="91"/>
                        <a:pt x="65" y="91"/>
                      </a:cubicBezTo>
                      <a:cubicBezTo>
                        <a:pt x="67" y="87"/>
                        <a:pt x="69" y="84"/>
                        <a:pt x="71" y="81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moveTo>
                        <a:pt x="102" y="80"/>
                      </a:moveTo>
                      <a:cubicBezTo>
                        <a:pt x="101" y="81"/>
                        <a:pt x="101" y="81"/>
                        <a:pt x="101" y="81"/>
                      </a:cubicBezTo>
                      <a:cubicBezTo>
                        <a:pt x="100" y="83"/>
                        <a:pt x="99" y="86"/>
                        <a:pt x="98" y="88"/>
                      </a:cubicBezTo>
                      <a:cubicBezTo>
                        <a:pt x="98" y="88"/>
                        <a:pt x="99" y="88"/>
                        <a:pt x="99" y="88"/>
                      </a:cubicBezTo>
                      <a:cubicBezTo>
                        <a:pt x="100" y="86"/>
                        <a:pt x="100" y="86"/>
                        <a:pt x="100" y="86"/>
                      </a:cubicBezTo>
                      <a:cubicBezTo>
                        <a:pt x="103" y="82"/>
                        <a:pt x="103" y="82"/>
                        <a:pt x="103" y="82"/>
                      </a:cubicBezTo>
                      <a:cubicBezTo>
                        <a:pt x="103" y="81"/>
                        <a:pt x="103" y="81"/>
                        <a:pt x="103" y="81"/>
                      </a:cubicBezTo>
                      <a:cubicBezTo>
                        <a:pt x="103" y="81"/>
                        <a:pt x="103" y="81"/>
                        <a:pt x="103" y="81"/>
                      </a:cubicBezTo>
                      <a:cubicBezTo>
                        <a:pt x="101" y="84"/>
                        <a:pt x="101" y="84"/>
                        <a:pt x="101" y="84"/>
                      </a:cubicBezTo>
                      <a:cubicBezTo>
                        <a:pt x="99" y="87"/>
                        <a:pt x="99" y="87"/>
                        <a:pt x="99" y="87"/>
                      </a:cubicBezTo>
                      <a:cubicBezTo>
                        <a:pt x="100" y="85"/>
                        <a:pt x="101" y="82"/>
                        <a:pt x="102" y="80"/>
                      </a:cubicBezTo>
                      <a:cubicBezTo>
                        <a:pt x="102" y="80"/>
                        <a:pt x="102" y="80"/>
                        <a:pt x="102" y="80"/>
                      </a:cubicBezTo>
                      <a:moveTo>
                        <a:pt x="34" y="79"/>
                      </a:moveTo>
                      <a:cubicBezTo>
                        <a:pt x="33" y="82"/>
                        <a:pt x="31" y="84"/>
                        <a:pt x="30" y="87"/>
                      </a:cubicBezTo>
                      <a:cubicBezTo>
                        <a:pt x="31" y="88"/>
                        <a:pt x="32" y="88"/>
                        <a:pt x="33" y="89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2"/>
                        <a:pt x="37" y="81"/>
                        <a:pt x="38" y="81"/>
                      </a:cubicBezTo>
                      <a:cubicBezTo>
                        <a:pt x="37" y="81"/>
                        <a:pt x="37" y="81"/>
                        <a:pt x="37" y="80"/>
                      </a:cubicBezTo>
                      <a:cubicBezTo>
                        <a:pt x="34" y="85"/>
                        <a:pt x="34" y="85"/>
                        <a:pt x="34" y="85"/>
                      </a:cubicBezTo>
                      <a:cubicBezTo>
                        <a:pt x="35" y="82"/>
                        <a:pt x="35" y="82"/>
                        <a:pt x="35" y="82"/>
                      </a:cubicBezTo>
                      <a:cubicBezTo>
                        <a:pt x="36" y="82"/>
                        <a:pt x="36" y="81"/>
                        <a:pt x="37" y="80"/>
                      </a:cubicBezTo>
                      <a:cubicBezTo>
                        <a:pt x="37" y="80"/>
                        <a:pt x="36" y="80"/>
                        <a:pt x="36" y="80"/>
                      </a:cubicBezTo>
                      <a:cubicBezTo>
                        <a:pt x="36" y="80"/>
                        <a:pt x="35" y="79"/>
                        <a:pt x="34" y="79"/>
                      </a:cubicBezTo>
                      <a:moveTo>
                        <a:pt x="60" y="75"/>
                      </a:moveTo>
                      <a:cubicBezTo>
                        <a:pt x="58" y="78"/>
                        <a:pt x="56" y="81"/>
                        <a:pt x="54" y="84"/>
                      </a:cubicBezTo>
                      <a:cubicBezTo>
                        <a:pt x="57" y="86"/>
                        <a:pt x="57" y="86"/>
                        <a:pt x="57" y="86"/>
                      </a:cubicBezTo>
                      <a:cubicBezTo>
                        <a:pt x="57" y="86"/>
                        <a:pt x="57" y="85"/>
                        <a:pt x="57" y="85"/>
                      </a:cubicBezTo>
                      <a:cubicBezTo>
                        <a:pt x="57" y="85"/>
                        <a:pt x="57" y="86"/>
                        <a:pt x="57" y="86"/>
                      </a:cubicBezTo>
                      <a:cubicBezTo>
                        <a:pt x="60" y="88"/>
                        <a:pt x="60" y="88"/>
                        <a:pt x="60" y="88"/>
                      </a:cubicBezTo>
                      <a:cubicBezTo>
                        <a:pt x="60" y="87"/>
                        <a:pt x="61" y="87"/>
                        <a:pt x="61" y="86"/>
                      </a:cubicBezTo>
                      <a:cubicBezTo>
                        <a:pt x="62" y="83"/>
                        <a:pt x="64" y="81"/>
                        <a:pt x="65" y="78"/>
                      </a:cubicBezTo>
                      <a:cubicBezTo>
                        <a:pt x="60" y="75"/>
                        <a:pt x="60" y="75"/>
                        <a:pt x="60" y="75"/>
                      </a:cubicBezTo>
                      <a:moveTo>
                        <a:pt x="104" y="74"/>
                      </a:move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4" y="77"/>
                        <a:pt x="104" y="76"/>
                        <a:pt x="105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moveTo>
                        <a:pt x="91" y="73"/>
                      </a:moveTo>
                      <a:cubicBezTo>
                        <a:pt x="90" y="76"/>
                        <a:pt x="89" y="78"/>
                        <a:pt x="88" y="80"/>
                      </a:cubicBezTo>
                      <a:cubicBezTo>
                        <a:pt x="88" y="80"/>
                        <a:pt x="88" y="81"/>
                        <a:pt x="88" y="81"/>
                      </a:cubicBezTo>
                      <a:cubicBezTo>
                        <a:pt x="90" y="78"/>
                        <a:pt x="91" y="76"/>
                        <a:pt x="92" y="74"/>
                      </a:cubicBezTo>
                      <a:cubicBezTo>
                        <a:pt x="92" y="74"/>
                        <a:pt x="91" y="73"/>
                        <a:pt x="91" y="73"/>
                      </a:cubicBezTo>
                      <a:moveTo>
                        <a:pt x="57" y="73"/>
                      </a:moveTo>
                      <a:cubicBezTo>
                        <a:pt x="56" y="74"/>
                        <a:pt x="56" y="74"/>
                        <a:pt x="56" y="75"/>
                      </a:cubicBezTo>
                      <a:cubicBezTo>
                        <a:pt x="54" y="78"/>
                        <a:pt x="53" y="80"/>
                        <a:pt x="51" y="82"/>
                      </a:cubicBezTo>
                      <a:cubicBezTo>
                        <a:pt x="52" y="83"/>
                        <a:pt x="52" y="83"/>
                        <a:pt x="52" y="83"/>
                      </a:cubicBezTo>
                      <a:cubicBezTo>
                        <a:pt x="56" y="76"/>
                        <a:pt x="56" y="76"/>
                        <a:pt x="56" y="76"/>
                      </a:cubicBezTo>
                      <a:cubicBezTo>
                        <a:pt x="56" y="76"/>
                        <a:pt x="56" y="76"/>
                        <a:pt x="56" y="76"/>
                      </a:cubicBezTo>
                      <a:cubicBezTo>
                        <a:pt x="57" y="75"/>
                        <a:pt x="57" y="74"/>
                        <a:pt x="58" y="73"/>
                      </a:cubicBezTo>
                      <a:cubicBezTo>
                        <a:pt x="57" y="73"/>
                        <a:pt x="57" y="73"/>
                        <a:pt x="57" y="73"/>
                      </a:cubicBezTo>
                      <a:moveTo>
                        <a:pt x="89" y="72"/>
                      </a:moveTo>
                      <a:cubicBezTo>
                        <a:pt x="87" y="74"/>
                        <a:pt x="86" y="76"/>
                        <a:pt x="85" y="78"/>
                      </a:cubicBezTo>
                      <a:cubicBezTo>
                        <a:pt x="85" y="78"/>
                        <a:pt x="85" y="78"/>
                        <a:pt x="85" y="79"/>
                      </a:cubicBezTo>
                      <a:cubicBezTo>
                        <a:pt x="86" y="76"/>
                        <a:pt x="88" y="74"/>
                        <a:pt x="89" y="72"/>
                      </a:cubicBezTo>
                      <a:cubicBezTo>
                        <a:pt x="89" y="72"/>
                        <a:pt x="89" y="72"/>
                        <a:pt x="89" y="72"/>
                      </a:cubicBezTo>
                      <a:moveTo>
                        <a:pt x="53" y="71"/>
                      </a:moveTo>
                      <a:cubicBezTo>
                        <a:pt x="52" y="72"/>
                        <a:pt x="51" y="74"/>
                        <a:pt x="50" y="75"/>
                      </a:cubicBezTo>
                      <a:cubicBezTo>
                        <a:pt x="49" y="77"/>
                        <a:pt x="48" y="78"/>
                        <a:pt x="47" y="80"/>
                      </a:cubicBezTo>
                      <a:cubicBezTo>
                        <a:pt x="51" y="82"/>
                        <a:pt x="51" y="82"/>
                        <a:pt x="51" y="82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2"/>
                        <a:pt x="51" y="82"/>
                        <a:pt x="51" y="82"/>
                      </a:cubicBezTo>
                      <a:cubicBezTo>
                        <a:pt x="51" y="82"/>
                        <a:pt x="52" y="80"/>
                        <a:pt x="56" y="73"/>
                      </a:cubicBezTo>
                      <a:cubicBezTo>
                        <a:pt x="56" y="73"/>
                        <a:pt x="56" y="73"/>
                        <a:pt x="56" y="73"/>
                      </a:cubicBezTo>
                      <a:cubicBezTo>
                        <a:pt x="53" y="71"/>
                        <a:pt x="53" y="71"/>
                        <a:pt x="53" y="71"/>
                      </a:cubicBezTo>
                      <a:moveTo>
                        <a:pt x="106" y="69"/>
                      </a:moveTo>
                      <a:cubicBezTo>
                        <a:pt x="105" y="72"/>
                        <a:pt x="105" y="72"/>
                        <a:pt x="105" y="72"/>
                      </a:cubicBezTo>
                      <a:cubicBezTo>
                        <a:pt x="105" y="72"/>
                        <a:pt x="105" y="72"/>
                        <a:pt x="105" y="72"/>
                      </a:cubicBezTo>
                      <a:cubicBezTo>
                        <a:pt x="106" y="71"/>
                        <a:pt x="106" y="70"/>
                        <a:pt x="107" y="69"/>
                      </a:cubicBezTo>
                      <a:cubicBezTo>
                        <a:pt x="106" y="69"/>
                        <a:pt x="106" y="69"/>
                        <a:pt x="106" y="69"/>
                      </a:cubicBezTo>
                      <a:moveTo>
                        <a:pt x="81" y="67"/>
                      </a:moveTo>
                      <a:cubicBezTo>
                        <a:pt x="80" y="69"/>
                        <a:pt x="79" y="72"/>
                        <a:pt x="78" y="74"/>
                      </a:cubicBezTo>
                      <a:cubicBezTo>
                        <a:pt x="78" y="74"/>
                        <a:pt x="79" y="75"/>
                        <a:pt x="80" y="75"/>
                      </a:cubicBezTo>
                      <a:cubicBezTo>
                        <a:pt x="81" y="73"/>
                        <a:pt x="82" y="71"/>
                        <a:pt x="83" y="68"/>
                      </a:cubicBezTo>
                      <a:cubicBezTo>
                        <a:pt x="83" y="68"/>
                        <a:pt x="82" y="68"/>
                        <a:pt x="81" y="67"/>
                      </a:cubicBezTo>
                      <a:moveTo>
                        <a:pt x="94" y="67"/>
                      </a:moveTo>
                      <a:cubicBezTo>
                        <a:pt x="93" y="68"/>
                        <a:pt x="93" y="68"/>
                        <a:pt x="93" y="68"/>
                      </a:cubicBezTo>
                      <a:cubicBezTo>
                        <a:pt x="93" y="69"/>
                        <a:pt x="93" y="69"/>
                        <a:pt x="93" y="70"/>
                      </a:cubicBezTo>
                      <a:cubicBezTo>
                        <a:pt x="93" y="70"/>
                        <a:pt x="93" y="70"/>
                        <a:pt x="93" y="70"/>
                      </a:cubicBezTo>
                      <a:cubicBezTo>
                        <a:pt x="94" y="69"/>
                        <a:pt x="94" y="69"/>
                        <a:pt x="95" y="68"/>
                      </a:cubicBezTo>
                      <a:cubicBezTo>
                        <a:pt x="94" y="67"/>
                        <a:pt x="94" y="67"/>
                        <a:pt x="94" y="67"/>
                      </a:cubicBezTo>
                      <a:moveTo>
                        <a:pt x="45" y="66"/>
                      </a:moveTo>
                      <a:cubicBezTo>
                        <a:pt x="40" y="75"/>
                        <a:pt x="40" y="75"/>
                        <a:pt x="40" y="75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3" y="73"/>
                        <a:pt x="44" y="70"/>
                        <a:pt x="46" y="67"/>
                      </a:cubicBezTo>
                      <a:cubicBezTo>
                        <a:pt x="45" y="66"/>
                        <a:pt x="45" y="66"/>
                        <a:pt x="45" y="66"/>
                      </a:cubicBezTo>
                      <a:moveTo>
                        <a:pt x="92" y="66"/>
                      </a:moveTo>
                      <a:cubicBezTo>
                        <a:pt x="92" y="66"/>
                        <a:pt x="92" y="67"/>
                        <a:pt x="91" y="67"/>
                      </a:cubicBezTo>
                      <a:cubicBezTo>
                        <a:pt x="91" y="68"/>
                        <a:pt x="91" y="68"/>
                        <a:pt x="91" y="68"/>
                      </a:cubicBezTo>
                      <a:cubicBezTo>
                        <a:pt x="91" y="68"/>
                        <a:pt x="91" y="69"/>
                        <a:pt x="91" y="69"/>
                      </a:cubicBezTo>
                      <a:cubicBezTo>
                        <a:pt x="92" y="68"/>
                        <a:pt x="92" y="67"/>
                        <a:pt x="93" y="66"/>
                      </a:cubicBezTo>
                      <a:cubicBezTo>
                        <a:pt x="93" y="66"/>
                        <a:pt x="92" y="66"/>
                        <a:pt x="92" y="66"/>
                      </a:cubicBezTo>
                      <a:moveTo>
                        <a:pt x="79" y="66"/>
                      </a:moveTo>
                      <a:cubicBezTo>
                        <a:pt x="75" y="72"/>
                        <a:pt x="75" y="72"/>
                        <a:pt x="75" y="72"/>
                      </a:cubicBezTo>
                      <a:cubicBezTo>
                        <a:pt x="75" y="73"/>
                        <a:pt x="76" y="73"/>
                        <a:pt x="76" y="73"/>
                      </a:cubicBezTo>
                      <a:cubicBezTo>
                        <a:pt x="76" y="73"/>
                        <a:pt x="77" y="72"/>
                        <a:pt x="77" y="72"/>
                      </a:cubicBezTo>
                      <a:cubicBezTo>
                        <a:pt x="78" y="70"/>
                        <a:pt x="79" y="68"/>
                        <a:pt x="80" y="67"/>
                      </a:cubicBezTo>
                      <a:cubicBezTo>
                        <a:pt x="80" y="67"/>
                        <a:pt x="80" y="67"/>
                        <a:pt x="80" y="67"/>
                      </a:cubicBezTo>
                      <a:cubicBezTo>
                        <a:pt x="80" y="66"/>
                        <a:pt x="79" y="66"/>
                        <a:pt x="79" y="66"/>
                      </a:cubicBezTo>
                      <a:moveTo>
                        <a:pt x="42" y="65"/>
                      </a:moveTo>
                      <a:cubicBezTo>
                        <a:pt x="41" y="68"/>
                        <a:pt x="39" y="71"/>
                        <a:pt x="37" y="74"/>
                      </a:cubicBezTo>
                      <a:cubicBezTo>
                        <a:pt x="40" y="75"/>
                        <a:pt x="40" y="75"/>
                        <a:pt x="40" y="75"/>
                      </a:cubicBezTo>
                      <a:cubicBezTo>
                        <a:pt x="42" y="72"/>
                        <a:pt x="43" y="69"/>
                        <a:pt x="45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moveTo>
                        <a:pt x="96" y="63"/>
                      </a:move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5"/>
                        <a:pt x="95" y="66"/>
                        <a:pt x="96" y="66"/>
                      </a:cubicBezTo>
                      <a:cubicBezTo>
                        <a:pt x="96" y="65"/>
                        <a:pt x="97" y="64"/>
                        <a:pt x="97" y="63"/>
                      </a:cubicBezTo>
                      <a:cubicBezTo>
                        <a:pt x="96" y="63"/>
                        <a:pt x="96" y="63"/>
                        <a:pt x="96" y="63"/>
                      </a:cubicBezTo>
                      <a:moveTo>
                        <a:pt x="95" y="62"/>
                      </a:moveTo>
                      <a:cubicBezTo>
                        <a:pt x="94" y="63"/>
                        <a:pt x="94" y="64"/>
                        <a:pt x="93" y="64"/>
                      </a:cubicBezTo>
                      <a:cubicBezTo>
                        <a:pt x="93" y="64"/>
                        <a:pt x="94" y="65"/>
                        <a:pt x="94" y="65"/>
                      </a:cubicBezTo>
                      <a:cubicBezTo>
                        <a:pt x="94" y="64"/>
                        <a:pt x="95" y="63"/>
                        <a:pt x="95" y="62"/>
                      </a:cubicBezTo>
                      <a:cubicBezTo>
                        <a:pt x="95" y="62"/>
                        <a:pt x="95" y="62"/>
                        <a:pt x="95" y="62"/>
                      </a:cubicBezTo>
                      <a:moveTo>
                        <a:pt x="85" y="61"/>
                      </a:moveTo>
                      <a:cubicBezTo>
                        <a:pt x="84" y="61"/>
                        <a:pt x="84" y="62"/>
                        <a:pt x="83" y="63"/>
                      </a:cubicBezTo>
                      <a:cubicBezTo>
                        <a:pt x="83" y="63"/>
                        <a:pt x="83" y="63"/>
                        <a:pt x="83" y="63"/>
                      </a:cubicBezTo>
                      <a:cubicBezTo>
                        <a:pt x="85" y="65"/>
                        <a:pt x="85" y="65"/>
                        <a:pt x="85" y="65"/>
                      </a:cubicBezTo>
                      <a:cubicBezTo>
                        <a:pt x="86" y="64"/>
                        <a:pt x="86" y="63"/>
                        <a:pt x="87" y="62"/>
                      </a:cubicBezTo>
                      <a:cubicBezTo>
                        <a:pt x="86" y="62"/>
                        <a:pt x="85" y="61"/>
                        <a:pt x="85" y="61"/>
                      </a:cubicBezTo>
                      <a:moveTo>
                        <a:pt x="83" y="60"/>
                      </a:moveTo>
                      <a:cubicBezTo>
                        <a:pt x="81" y="62"/>
                        <a:pt x="81" y="62"/>
                        <a:pt x="81" y="62"/>
                      </a:cubicBezTo>
                      <a:cubicBezTo>
                        <a:pt x="82" y="63"/>
                        <a:pt x="82" y="63"/>
                        <a:pt x="82" y="63"/>
                      </a:cubicBezTo>
                      <a:cubicBezTo>
                        <a:pt x="83" y="62"/>
                        <a:pt x="84" y="61"/>
                        <a:pt x="84" y="60"/>
                      </a:cubicBezTo>
                      <a:cubicBezTo>
                        <a:pt x="84" y="60"/>
                        <a:pt x="83" y="60"/>
                        <a:pt x="83" y="60"/>
                      </a:cubicBezTo>
                      <a:moveTo>
                        <a:pt x="69" y="60"/>
                      </a:moveTo>
                      <a:cubicBezTo>
                        <a:pt x="68" y="62"/>
                        <a:pt x="66" y="64"/>
                        <a:pt x="65" y="66"/>
                      </a:cubicBezTo>
                      <a:cubicBezTo>
                        <a:pt x="67" y="67"/>
                        <a:pt x="68" y="68"/>
                        <a:pt x="70" y="69"/>
                      </a:cubicBezTo>
                      <a:cubicBezTo>
                        <a:pt x="71" y="67"/>
                        <a:pt x="73" y="65"/>
                        <a:pt x="74" y="63"/>
                      </a:cubicBezTo>
                      <a:cubicBezTo>
                        <a:pt x="72" y="62"/>
                        <a:pt x="71" y="61"/>
                        <a:pt x="69" y="60"/>
                      </a:cubicBezTo>
                      <a:moveTo>
                        <a:pt x="98" y="59"/>
                      </a:moveTo>
                      <a:cubicBezTo>
                        <a:pt x="97" y="60"/>
                        <a:pt x="97" y="60"/>
                        <a:pt x="97" y="60"/>
                      </a:cubicBezTo>
                      <a:cubicBezTo>
                        <a:pt x="98" y="60"/>
                        <a:pt x="98" y="60"/>
                        <a:pt x="98" y="60"/>
                      </a:cubicBezTo>
                      <a:cubicBezTo>
                        <a:pt x="98" y="60"/>
                        <a:pt x="99" y="60"/>
                        <a:pt x="99" y="60"/>
                      </a:cubicBezTo>
                      <a:cubicBezTo>
                        <a:pt x="98" y="59"/>
                        <a:pt x="98" y="59"/>
                        <a:pt x="98" y="59"/>
                      </a:cubicBezTo>
                      <a:moveTo>
                        <a:pt x="97" y="59"/>
                      </a:move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cubicBezTo>
                        <a:pt x="97" y="59"/>
                        <a:pt x="98" y="59"/>
                        <a:pt x="98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moveTo>
                        <a:pt x="66" y="58"/>
                      </a:moveTo>
                      <a:cubicBezTo>
                        <a:pt x="65" y="60"/>
                        <a:pt x="63" y="62"/>
                        <a:pt x="62" y="65"/>
                      </a:cubicBezTo>
                      <a:cubicBezTo>
                        <a:pt x="62" y="65"/>
                        <a:pt x="62" y="65"/>
                        <a:pt x="63" y="65"/>
                      </a:cubicBezTo>
                      <a:cubicBezTo>
                        <a:pt x="64" y="63"/>
                        <a:pt x="65" y="60"/>
                        <a:pt x="67" y="58"/>
                      </a:cubicBezTo>
                      <a:cubicBezTo>
                        <a:pt x="67" y="58"/>
                        <a:pt x="66" y="58"/>
                        <a:pt x="66" y="58"/>
                      </a:cubicBezTo>
                      <a:moveTo>
                        <a:pt x="87" y="57"/>
                      </a:moveTo>
                      <a:cubicBezTo>
                        <a:pt x="86" y="58"/>
                        <a:pt x="86" y="59"/>
                        <a:pt x="85" y="60"/>
                      </a:cubicBezTo>
                      <a:cubicBezTo>
                        <a:pt x="86" y="60"/>
                        <a:pt x="87" y="60"/>
                        <a:pt x="87" y="61"/>
                      </a:cubicBezTo>
                      <a:cubicBezTo>
                        <a:pt x="88" y="60"/>
                        <a:pt x="88" y="59"/>
                        <a:pt x="89" y="58"/>
                      </a:cubicBezTo>
                      <a:cubicBezTo>
                        <a:pt x="88" y="58"/>
                        <a:pt x="87" y="57"/>
                        <a:pt x="87" y="57"/>
                      </a:cubicBezTo>
                      <a:moveTo>
                        <a:pt x="98" y="56"/>
                      </a:moveTo>
                      <a:cubicBezTo>
                        <a:pt x="98" y="57"/>
                        <a:pt x="98" y="57"/>
                        <a:pt x="97" y="58"/>
                      </a:cubicBezTo>
                      <a:cubicBezTo>
                        <a:pt x="99" y="59"/>
                        <a:pt x="99" y="59"/>
                        <a:pt x="99" y="59"/>
                      </a:cubicBezTo>
                      <a:cubicBezTo>
                        <a:pt x="99" y="59"/>
                        <a:pt x="99" y="59"/>
                        <a:pt x="99" y="58"/>
                      </a:cubicBezTo>
                      <a:cubicBezTo>
                        <a:pt x="100" y="57"/>
                        <a:pt x="100" y="57"/>
                        <a:pt x="100" y="57"/>
                      </a:cubicBezTo>
                      <a:cubicBezTo>
                        <a:pt x="99" y="57"/>
                        <a:pt x="99" y="57"/>
                        <a:pt x="98" y="56"/>
                      </a:cubicBezTo>
                      <a:moveTo>
                        <a:pt x="99" y="56"/>
                      </a:moveTo>
                      <a:cubicBezTo>
                        <a:pt x="99" y="56"/>
                        <a:pt x="99" y="56"/>
                        <a:pt x="99" y="56"/>
                      </a:cubicBezTo>
                      <a:cubicBezTo>
                        <a:pt x="99" y="56"/>
                        <a:pt x="100" y="57"/>
                        <a:pt x="100" y="57"/>
                      </a:cubicBezTo>
                      <a:cubicBezTo>
                        <a:pt x="100" y="57"/>
                        <a:pt x="100" y="57"/>
                        <a:pt x="100" y="57"/>
                      </a:cubicBezTo>
                      <a:cubicBezTo>
                        <a:pt x="99" y="56"/>
                        <a:pt x="99" y="56"/>
                        <a:pt x="99" y="56"/>
                      </a:cubicBezTo>
                      <a:moveTo>
                        <a:pt x="85" y="56"/>
                      </a:moveTo>
                      <a:cubicBezTo>
                        <a:pt x="84" y="59"/>
                        <a:pt x="84" y="59"/>
                        <a:pt x="84" y="59"/>
                      </a:cubicBezTo>
                      <a:cubicBezTo>
                        <a:pt x="84" y="59"/>
                        <a:pt x="84" y="59"/>
                        <a:pt x="85" y="59"/>
                      </a:cubicBezTo>
                      <a:cubicBezTo>
                        <a:pt x="85" y="58"/>
                        <a:pt x="86" y="57"/>
                        <a:pt x="87" y="56"/>
                      </a:cubicBezTo>
                      <a:cubicBezTo>
                        <a:pt x="86" y="56"/>
                        <a:pt x="86" y="56"/>
                        <a:pt x="85" y="56"/>
                      </a:cubicBezTo>
                      <a:moveTo>
                        <a:pt x="62" y="55"/>
                      </a:moveTo>
                      <a:cubicBezTo>
                        <a:pt x="62" y="55"/>
                        <a:pt x="62" y="56"/>
                        <a:pt x="62" y="56"/>
                      </a:cubicBezTo>
                      <a:cubicBezTo>
                        <a:pt x="61" y="58"/>
                        <a:pt x="60" y="60"/>
                        <a:pt x="58" y="62"/>
                      </a:cubicBezTo>
                      <a:cubicBezTo>
                        <a:pt x="60" y="63"/>
                        <a:pt x="61" y="64"/>
                        <a:pt x="62" y="64"/>
                      </a:cubicBezTo>
                      <a:cubicBezTo>
                        <a:pt x="63" y="62"/>
                        <a:pt x="65" y="60"/>
                        <a:pt x="66" y="58"/>
                      </a:cubicBezTo>
                      <a:cubicBezTo>
                        <a:pt x="65" y="57"/>
                        <a:pt x="63" y="56"/>
                        <a:pt x="62" y="55"/>
                      </a:cubicBezTo>
                      <a:moveTo>
                        <a:pt x="61" y="55"/>
                      </a:moveTo>
                      <a:cubicBezTo>
                        <a:pt x="60" y="57"/>
                        <a:pt x="59" y="59"/>
                        <a:pt x="58" y="62"/>
                      </a:cubicBezTo>
                      <a:cubicBezTo>
                        <a:pt x="58" y="62"/>
                        <a:pt x="58" y="62"/>
                        <a:pt x="58" y="62"/>
                      </a:cubicBezTo>
                      <a:cubicBezTo>
                        <a:pt x="59" y="60"/>
                        <a:pt x="61" y="57"/>
                        <a:pt x="62" y="55"/>
                      </a:cubicBezTo>
                      <a:cubicBezTo>
                        <a:pt x="62" y="55"/>
                        <a:pt x="61" y="55"/>
                        <a:pt x="61" y="55"/>
                      </a:cubicBezTo>
                      <a:moveTo>
                        <a:pt x="73" y="53"/>
                      </a:moveTo>
                      <a:cubicBezTo>
                        <a:pt x="72" y="54"/>
                        <a:pt x="72" y="55"/>
                        <a:pt x="71" y="56"/>
                      </a:cubicBezTo>
                      <a:cubicBezTo>
                        <a:pt x="76" y="59"/>
                        <a:pt x="76" y="59"/>
                        <a:pt x="76" y="59"/>
                      </a:cubicBezTo>
                      <a:cubicBezTo>
                        <a:pt x="76" y="58"/>
                        <a:pt x="77" y="57"/>
                        <a:pt x="78" y="56"/>
                      </a:cubicBezTo>
                      <a:cubicBezTo>
                        <a:pt x="76" y="55"/>
                        <a:pt x="75" y="54"/>
                        <a:pt x="73" y="53"/>
                      </a:cubicBezTo>
                      <a:moveTo>
                        <a:pt x="87" y="53"/>
                      </a:moveTo>
                      <a:cubicBezTo>
                        <a:pt x="87" y="53"/>
                        <a:pt x="87" y="53"/>
                        <a:pt x="87" y="53"/>
                      </a:cubicBez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88" y="54"/>
                        <a:pt x="88" y="54"/>
                        <a:pt x="88" y="54"/>
                      </a:cubicBezTo>
                      <a:cubicBezTo>
                        <a:pt x="90" y="55"/>
                        <a:pt x="90" y="55"/>
                        <a:pt x="90" y="55"/>
                      </a:cubicBezTo>
                      <a:cubicBezTo>
                        <a:pt x="90" y="55"/>
                        <a:pt x="91" y="55"/>
                        <a:pt x="91" y="55"/>
                      </a:cubicBezTo>
                      <a:cubicBezTo>
                        <a:pt x="90" y="54"/>
                        <a:pt x="88" y="53"/>
                        <a:pt x="87" y="53"/>
                      </a:cubicBezTo>
                      <a:moveTo>
                        <a:pt x="70" y="51"/>
                      </a:moveTo>
                      <a:cubicBezTo>
                        <a:pt x="69" y="52"/>
                        <a:pt x="69" y="54"/>
                        <a:pt x="68" y="55"/>
                      </a:cubicBezTo>
                      <a:cubicBezTo>
                        <a:pt x="69" y="55"/>
                        <a:pt x="69" y="55"/>
                        <a:pt x="69" y="55"/>
                      </a:cubicBezTo>
                      <a:cubicBezTo>
                        <a:pt x="69" y="54"/>
                        <a:pt x="70" y="53"/>
                        <a:pt x="71" y="52"/>
                      </a:cubicBezTo>
                      <a:cubicBezTo>
                        <a:pt x="71" y="51"/>
                        <a:pt x="70" y="51"/>
                        <a:pt x="70" y="51"/>
                      </a:cubicBezTo>
                      <a:moveTo>
                        <a:pt x="55" y="51"/>
                      </a:moveTo>
                      <a:cubicBezTo>
                        <a:pt x="54" y="53"/>
                        <a:pt x="52" y="55"/>
                        <a:pt x="51" y="58"/>
                      </a:cubicBezTo>
                      <a:cubicBezTo>
                        <a:pt x="51" y="58"/>
                        <a:pt x="51" y="58"/>
                        <a:pt x="52" y="58"/>
                      </a:cubicBezTo>
                      <a:cubicBezTo>
                        <a:pt x="53" y="56"/>
                        <a:pt x="54" y="54"/>
                        <a:pt x="56" y="51"/>
                      </a:cubicBezTo>
                      <a:cubicBezTo>
                        <a:pt x="56" y="51"/>
                        <a:pt x="55" y="51"/>
                        <a:pt x="55" y="51"/>
                      </a:cubicBezTo>
                      <a:moveTo>
                        <a:pt x="89" y="51"/>
                      </a:moveTo>
                      <a:cubicBezTo>
                        <a:pt x="88" y="52"/>
                        <a:pt x="88" y="52"/>
                        <a:pt x="88" y="52"/>
                      </a:cubicBezTo>
                      <a:cubicBezTo>
                        <a:pt x="91" y="54"/>
                        <a:pt x="91" y="54"/>
                        <a:pt x="91" y="54"/>
                      </a:cubicBezTo>
                      <a:cubicBezTo>
                        <a:pt x="91" y="53"/>
                        <a:pt x="91" y="53"/>
                        <a:pt x="92" y="52"/>
                      </a:cubicBezTo>
                      <a:cubicBezTo>
                        <a:pt x="91" y="52"/>
                        <a:pt x="90" y="51"/>
                        <a:pt x="89" y="51"/>
                      </a:cubicBezTo>
                      <a:moveTo>
                        <a:pt x="89" y="50"/>
                      </a:moveTo>
                      <a:cubicBezTo>
                        <a:pt x="89" y="50"/>
                        <a:pt x="89" y="50"/>
                        <a:pt x="89" y="50"/>
                      </a:cubicBezTo>
                      <a:cubicBezTo>
                        <a:pt x="90" y="51"/>
                        <a:pt x="91" y="51"/>
                        <a:pt x="92" y="52"/>
                      </a:cubicBezTo>
                      <a:cubicBezTo>
                        <a:pt x="92" y="52"/>
                        <a:pt x="92" y="52"/>
                        <a:pt x="92" y="52"/>
                      </a:cubicBezTo>
                      <a:cubicBezTo>
                        <a:pt x="89" y="50"/>
                        <a:pt x="89" y="50"/>
                        <a:pt x="89" y="50"/>
                      </a:cubicBezTo>
                      <a:moveTo>
                        <a:pt x="102" y="50"/>
                      </a:moveTo>
                      <a:cubicBezTo>
                        <a:pt x="101" y="52"/>
                        <a:pt x="101" y="52"/>
                        <a:pt x="101" y="52"/>
                      </a:cubicBezTo>
                      <a:cubicBezTo>
                        <a:pt x="102" y="52"/>
                        <a:pt x="102" y="52"/>
                        <a:pt x="102" y="52"/>
                      </a:cubicBezTo>
                      <a:cubicBezTo>
                        <a:pt x="102" y="52"/>
                        <a:pt x="103" y="51"/>
                        <a:pt x="103" y="51"/>
                      </a:cubicBezTo>
                      <a:cubicBezTo>
                        <a:pt x="104" y="51"/>
                        <a:pt x="104" y="51"/>
                        <a:pt x="104" y="51"/>
                      </a:cubicBezTo>
                      <a:cubicBezTo>
                        <a:pt x="102" y="50"/>
                        <a:pt x="102" y="50"/>
                        <a:pt x="102" y="50"/>
                      </a:cubicBezTo>
                      <a:moveTo>
                        <a:pt x="75" y="49"/>
                      </a:moveTo>
                      <a:cubicBezTo>
                        <a:pt x="75" y="50"/>
                        <a:pt x="74" y="52"/>
                        <a:pt x="73" y="53"/>
                      </a:cubicBezTo>
                      <a:cubicBezTo>
                        <a:pt x="75" y="54"/>
                        <a:pt x="76" y="55"/>
                        <a:pt x="78" y="55"/>
                      </a:cubicBezTo>
                      <a:cubicBezTo>
                        <a:pt x="79" y="54"/>
                        <a:pt x="79" y="53"/>
                        <a:pt x="80" y="52"/>
                      </a:cubicBezTo>
                      <a:cubicBezTo>
                        <a:pt x="78" y="51"/>
                        <a:pt x="77" y="50"/>
                        <a:pt x="75" y="49"/>
                      </a:cubicBezTo>
                      <a:moveTo>
                        <a:pt x="104" y="49"/>
                      </a:moveTo>
                      <a:cubicBezTo>
                        <a:pt x="104" y="49"/>
                        <a:pt x="104" y="50"/>
                        <a:pt x="103" y="50"/>
                      </a:cubicBezTo>
                      <a:cubicBezTo>
                        <a:pt x="104" y="50"/>
                        <a:pt x="104" y="50"/>
                        <a:pt x="104" y="50"/>
                      </a:cubicBezTo>
                      <a:cubicBezTo>
                        <a:pt x="104" y="50"/>
                        <a:pt x="104" y="50"/>
                        <a:pt x="104" y="50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moveTo>
                        <a:pt x="66" y="49"/>
                      </a:moveTo>
                      <a:cubicBezTo>
                        <a:pt x="65" y="50"/>
                        <a:pt x="65" y="51"/>
                        <a:pt x="64" y="52"/>
                      </a:cubicBezTo>
                      <a:cubicBezTo>
                        <a:pt x="64" y="53"/>
                        <a:pt x="65" y="53"/>
                        <a:pt x="65" y="53"/>
                      </a:cubicBezTo>
                      <a:cubicBezTo>
                        <a:pt x="67" y="54"/>
                        <a:pt x="67" y="54"/>
                        <a:pt x="67" y="54"/>
                      </a:cubicBezTo>
                      <a:cubicBezTo>
                        <a:pt x="70" y="51"/>
                        <a:pt x="70" y="51"/>
                        <a:pt x="70" y="51"/>
                      </a:cubicBezTo>
                      <a:cubicBezTo>
                        <a:pt x="68" y="50"/>
                        <a:pt x="67" y="49"/>
                        <a:pt x="66" y="49"/>
                      </a:cubicBezTo>
                      <a:moveTo>
                        <a:pt x="51" y="49"/>
                      </a:moveTo>
                      <a:cubicBezTo>
                        <a:pt x="50" y="51"/>
                        <a:pt x="49" y="53"/>
                        <a:pt x="47" y="56"/>
                      </a:cubicBezTo>
                      <a:cubicBezTo>
                        <a:pt x="48" y="56"/>
                        <a:pt x="50" y="57"/>
                        <a:pt x="51" y="58"/>
                      </a:cubicBezTo>
                      <a:cubicBezTo>
                        <a:pt x="55" y="51"/>
                        <a:pt x="55" y="51"/>
                        <a:pt x="55" y="51"/>
                      </a:cubicBezTo>
                      <a:cubicBezTo>
                        <a:pt x="54" y="50"/>
                        <a:pt x="52" y="49"/>
                        <a:pt x="51" y="49"/>
                      </a:cubicBezTo>
                      <a:moveTo>
                        <a:pt x="103" y="49"/>
                      </a:moveTo>
                      <a:cubicBezTo>
                        <a:pt x="103" y="49"/>
                        <a:pt x="103" y="49"/>
                        <a:pt x="103" y="49"/>
                      </a:cubicBezTo>
                      <a:cubicBezTo>
                        <a:pt x="102" y="49"/>
                        <a:pt x="102" y="49"/>
                        <a:pt x="102" y="49"/>
                      </a:cubicBezTo>
                      <a:cubicBezTo>
                        <a:pt x="103" y="49"/>
                        <a:pt x="103" y="50"/>
                        <a:pt x="103" y="50"/>
                      </a:cubicBezTo>
                      <a:cubicBezTo>
                        <a:pt x="104" y="49"/>
                        <a:pt x="104" y="49"/>
                        <a:pt x="104" y="49"/>
                      </a:cubicBezTo>
                      <a:cubicBezTo>
                        <a:pt x="103" y="49"/>
                        <a:pt x="103" y="49"/>
                        <a:pt x="103" y="49"/>
                      </a:cubicBezTo>
                      <a:moveTo>
                        <a:pt x="73" y="47"/>
                      </a:moveTo>
                      <a:cubicBezTo>
                        <a:pt x="72" y="49"/>
                        <a:pt x="71" y="50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2" y="50"/>
                        <a:pt x="72" y="49"/>
                        <a:pt x="73" y="48"/>
                      </a:cubicBezTo>
                      <a:cubicBezTo>
                        <a:pt x="73" y="48"/>
                        <a:pt x="73" y="47"/>
                        <a:pt x="73" y="47"/>
                      </a:cubicBezTo>
                      <a:moveTo>
                        <a:pt x="77" y="46"/>
                      </a:moveTo>
                      <a:cubicBezTo>
                        <a:pt x="77" y="46"/>
                        <a:pt x="77" y="47"/>
                        <a:pt x="77" y="47"/>
                      </a:cubicBezTo>
                      <a:cubicBezTo>
                        <a:pt x="81" y="49"/>
                        <a:pt x="81" y="49"/>
                        <a:pt x="81" y="49"/>
                      </a:cubicBezTo>
                      <a:cubicBezTo>
                        <a:pt x="81" y="49"/>
                        <a:pt x="81" y="49"/>
                        <a:pt x="82" y="49"/>
                      </a:cubicBezTo>
                      <a:cubicBezTo>
                        <a:pt x="80" y="48"/>
                        <a:pt x="79" y="47"/>
                        <a:pt x="77" y="46"/>
                      </a:cubicBezTo>
                      <a:moveTo>
                        <a:pt x="68" y="45"/>
                      </a:moveTo>
                      <a:cubicBezTo>
                        <a:pt x="67" y="46"/>
                        <a:pt x="67" y="47"/>
                        <a:pt x="66" y="49"/>
                      </a:cubicBezTo>
                      <a:cubicBezTo>
                        <a:pt x="67" y="49"/>
                        <a:pt x="68" y="50"/>
                        <a:pt x="70" y="51"/>
                      </a:cubicBezTo>
                      <a:cubicBezTo>
                        <a:pt x="72" y="47"/>
                        <a:pt x="72" y="47"/>
                        <a:pt x="72" y="47"/>
                      </a:cubicBezTo>
                      <a:cubicBezTo>
                        <a:pt x="71" y="46"/>
                        <a:pt x="69" y="45"/>
                        <a:pt x="68" y="45"/>
                      </a:cubicBezTo>
                      <a:moveTo>
                        <a:pt x="74" y="44"/>
                      </a:move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5" y="45"/>
                        <a:pt x="75" y="45"/>
                        <a:pt x="75" y="45"/>
                      </a:cubicBezTo>
                      <a:cubicBezTo>
                        <a:pt x="75" y="45"/>
                        <a:pt x="75" y="45"/>
                        <a:pt x="75" y="45"/>
                      </a:cubicBezTo>
                      <a:cubicBezTo>
                        <a:pt x="75" y="45"/>
                        <a:pt x="74" y="45"/>
                        <a:pt x="74" y="44"/>
                      </a:cubicBezTo>
                      <a:moveTo>
                        <a:pt x="79" y="44"/>
                      </a:moveTo>
                      <a:cubicBezTo>
                        <a:pt x="78" y="45"/>
                        <a:pt x="78" y="45"/>
                        <a:pt x="78" y="46"/>
                      </a:cubicBezTo>
                      <a:cubicBezTo>
                        <a:pt x="79" y="46"/>
                        <a:pt x="81" y="47"/>
                        <a:pt x="82" y="48"/>
                      </a:cubicBezTo>
                      <a:cubicBezTo>
                        <a:pt x="82" y="48"/>
                        <a:pt x="82" y="47"/>
                        <a:pt x="83" y="47"/>
                      </a:cubicBezTo>
                      <a:cubicBezTo>
                        <a:pt x="81" y="46"/>
                        <a:pt x="80" y="45"/>
                        <a:pt x="79" y="44"/>
                      </a:cubicBezTo>
                      <a:moveTo>
                        <a:pt x="93" y="44"/>
                      </a:move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5" y="46"/>
                        <a:pt x="95" y="46"/>
                        <a:pt x="95" y="46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moveTo>
                        <a:pt x="105" y="44"/>
                      </a:move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5"/>
                        <a:pt x="105" y="45"/>
                        <a:pt x="105" y="45"/>
                      </a:cubicBezTo>
                      <a:cubicBezTo>
                        <a:pt x="105" y="45"/>
                        <a:pt x="105" y="45"/>
                        <a:pt x="105" y="44"/>
                      </a:cubicBezTo>
                      <a:moveTo>
                        <a:pt x="105" y="44"/>
                      </a:move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cubicBezTo>
                        <a:pt x="105" y="44"/>
                        <a:pt x="105" y="44"/>
                        <a:pt x="105" y="44"/>
                      </a:cubicBezTo>
                      <a:moveTo>
                        <a:pt x="67" y="44"/>
                      </a:moveTo>
                      <a:cubicBezTo>
                        <a:pt x="66" y="47"/>
                        <a:pt x="64" y="49"/>
                        <a:pt x="63" y="52"/>
                      </a:cubicBezTo>
                      <a:cubicBezTo>
                        <a:pt x="63" y="52"/>
                        <a:pt x="63" y="52"/>
                        <a:pt x="64" y="52"/>
                      </a:cubicBezTo>
                      <a:cubicBezTo>
                        <a:pt x="64" y="52"/>
                        <a:pt x="64" y="51"/>
                        <a:pt x="64" y="51"/>
                      </a:cubicBezTo>
                      <a:cubicBezTo>
                        <a:pt x="66" y="48"/>
                        <a:pt x="66" y="48"/>
                        <a:pt x="66" y="48"/>
                      </a:cubicBezTo>
                      <a:cubicBezTo>
                        <a:pt x="66" y="48"/>
                        <a:pt x="65" y="48"/>
                        <a:pt x="65" y="48"/>
                      </a:cubicBezTo>
                      <a:cubicBezTo>
                        <a:pt x="65" y="48"/>
                        <a:pt x="66" y="48"/>
                        <a:pt x="66" y="48"/>
                      </a:cubicBezTo>
                      <a:cubicBezTo>
                        <a:pt x="68" y="44"/>
                        <a:pt x="68" y="44"/>
                        <a:pt x="68" y="44"/>
                      </a:cubicBezTo>
                      <a:cubicBezTo>
                        <a:pt x="67" y="44"/>
                        <a:pt x="67" y="44"/>
                        <a:pt x="67" y="44"/>
                      </a:cubicBezTo>
                      <a:moveTo>
                        <a:pt x="93" y="43"/>
                      </a:move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4" y="44"/>
                        <a:pt x="95" y="45"/>
                        <a:pt x="96" y="45"/>
                      </a:cubicBezTo>
                      <a:cubicBezTo>
                        <a:pt x="96" y="45"/>
                        <a:pt x="96" y="45"/>
                        <a:pt x="96" y="45"/>
                      </a:cubicBezTo>
                      <a:cubicBezTo>
                        <a:pt x="95" y="44"/>
                        <a:pt x="94" y="44"/>
                        <a:pt x="93" y="43"/>
                      </a:cubicBezTo>
                      <a:moveTo>
                        <a:pt x="76" y="42"/>
                      </a:moveTo>
                      <a:cubicBezTo>
                        <a:pt x="75" y="43"/>
                        <a:pt x="75" y="43"/>
                        <a:pt x="75" y="44"/>
                      </a:cubicBezTo>
                      <a:cubicBezTo>
                        <a:pt x="75" y="44"/>
                        <a:pt x="75" y="44"/>
                        <a:pt x="75" y="44"/>
                      </a:cubicBezTo>
                      <a:cubicBezTo>
                        <a:pt x="75" y="44"/>
                        <a:pt x="76" y="43"/>
                        <a:pt x="76" y="43"/>
                      </a:cubicBezTo>
                      <a:cubicBezTo>
                        <a:pt x="76" y="43"/>
                        <a:pt x="76" y="42"/>
                        <a:pt x="76" y="42"/>
                      </a:cubicBezTo>
                      <a:moveTo>
                        <a:pt x="61" y="42"/>
                      </a:moveTo>
                      <a:cubicBezTo>
                        <a:pt x="59" y="44"/>
                        <a:pt x="58" y="46"/>
                        <a:pt x="57" y="48"/>
                      </a:cubicBezTo>
                      <a:cubicBezTo>
                        <a:pt x="57" y="48"/>
                        <a:pt x="57" y="48"/>
                        <a:pt x="58" y="49"/>
                      </a:cubicBezTo>
                      <a:cubicBezTo>
                        <a:pt x="59" y="46"/>
                        <a:pt x="60" y="44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moveTo>
                        <a:pt x="70" y="42"/>
                      </a:moveTo>
                      <a:cubicBezTo>
                        <a:pt x="70" y="42"/>
                        <a:pt x="70" y="42"/>
                        <a:pt x="69" y="42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72" y="43"/>
                        <a:pt x="71" y="42"/>
                        <a:pt x="70" y="42"/>
                      </a:cubicBezTo>
                      <a:moveTo>
                        <a:pt x="107" y="41"/>
                      </a:moveTo>
                      <a:cubicBezTo>
                        <a:pt x="107" y="42"/>
                        <a:pt x="107" y="42"/>
                        <a:pt x="107" y="42"/>
                      </a:cubicBezTo>
                      <a:cubicBezTo>
                        <a:pt x="107" y="42"/>
                        <a:pt x="107" y="42"/>
                        <a:pt x="107" y="42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moveTo>
                        <a:pt x="69" y="41"/>
                      </a:moveTo>
                      <a:cubicBezTo>
                        <a:pt x="69" y="41"/>
                        <a:pt x="68" y="41"/>
                        <a:pt x="68" y="41"/>
                      </a:cubicBezTo>
                      <a:cubicBezTo>
                        <a:pt x="69" y="42"/>
                        <a:pt x="69" y="42"/>
                        <a:pt x="69" y="42"/>
                      </a:cubicBezTo>
                      <a:cubicBezTo>
                        <a:pt x="69" y="41"/>
                        <a:pt x="69" y="41"/>
                        <a:pt x="69" y="41"/>
                      </a:cubicBezTo>
                      <a:cubicBezTo>
                        <a:pt x="69" y="41"/>
                        <a:pt x="69" y="41"/>
                        <a:pt x="69" y="41"/>
                      </a:cubicBezTo>
                      <a:moveTo>
                        <a:pt x="61" y="40"/>
                      </a:moveTo>
                      <a:cubicBezTo>
                        <a:pt x="61" y="41"/>
                        <a:pt x="61" y="41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62" y="42"/>
                        <a:pt x="62" y="41"/>
                        <a:pt x="62" y="41"/>
                      </a:cubicBezTo>
                      <a:cubicBezTo>
                        <a:pt x="62" y="41"/>
                        <a:pt x="62" y="41"/>
                        <a:pt x="61" y="40"/>
                      </a:cubicBezTo>
                      <a:moveTo>
                        <a:pt x="71" y="39"/>
                      </a:move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0" y="40"/>
                        <a:pt x="70" y="41"/>
                        <a:pt x="70" y="41"/>
                      </a:cubicBezTo>
                      <a:cubicBezTo>
                        <a:pt x="71" y="42"/>
                        <a:pt x="73" y="42"/>
                        <a:pt x="74" y="43"/>
                      </a:cubicBezTo>
                      <a:cubicBezTo>
                        <a:pt x="75" y="42"/>
                        <a:pt x="75" y="42"/>
                        <a:pt x="75" y="42"/>
                      </a:cubicBezTo>
                      <a:cubicBezTo>
                        <a:pt x="74" y="41"/>
                        <a:pt x="72" y="40"/>
                        <a:pt x="71" y="39"/>
                      </a:cubicBezTo>
                      <a:moveTo>
                        <a:pt x="108" y="39"/>
                      </a:moveTo>
                      <a:cubicBezTo>
                        <a:pt x="108" y="39"/>
                        <a:pt x="108" y="39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8" y="40"/>
                        <a:pt x="108" y="39"/>
                        <a:pt x="108" y="39"/>
                      </a:cubicBezTo>
                      <a:moveTo>
                        <a:pt x="56" y="39"/>
                      </a:moveTo>
                      <a:cubicBezTo>
                        <a:pt x="55" y="42"/>
                        <a:pt x="54" y="44"/>
                        <a:pt x="53" y="46"/>
                      </a:cubicBezTo>
                      <a:cubicBezTo>
                        <a:pt x="54" y="47"/>
                        <a:pt x="55" y="47"/>
                        <a:pt x="57" y="48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8" y="46"/>
                        <a:pt x="59" y="44"/>
                        <a:pt x="60" y="42"/>
                      </a:cubicBezTo>
                      <a:cubicBezTo>
                        <a:pt x="59" y="41"/>
                        <a:pt x="58" y="40"/>
                        <a:pt x="56" y="39"/>
                      </a:cubicBezTo>
                      <a:moveTo>
                        <a:pt x="70" y="39"/>
                      </a:moveTo>
                      <a:cubicBezTo>
                        <a:pt x="70" y="39"/>
                        <a:pt x="69" y="40"/>
                        <a:pt x="69" y="40"/>
                      </a:cubicBezTo>
                      <a:cubicBezTo>
                        <a:pt x="69" y="40"/>
                        <a:pt x="70" y="40"/>
                        <a:pt x="70" y="41"/>
                      </a:cubicBezTo>
                      <a:cubicBezTo>
                        <a:pt x="70" y="39"/>
                        <a:pt x="70" y="39"/>
                        <a:pt x="70" y="39"/>
                      </a:cubicBezTo>
                      <a:cubicBezTo>
                        <a:pt x="70" y="39"/>
                        <a:pt x="70" y="39"/>
                        <a:pt x="70" y="39"/>
                      </a:cubicBezTo>
                      <a:moveTo>
                        <a:pt x="107" y="39"/>
                      </a:moveTo>
                      <a:cubicBezTo>
                        <a:pt x="107" y="39"/>
                        <a:pt x="107" y="39"/>
                        <a:pt x="107" y="39"/>
                      </a:cubicBezTo>
                      <a:cubicBezTo>
                        <a:pt x="107" y="40"/>
                        <a:pt x="107" y="40"/>
                        <a:pt x="107" y="40"/>
                      </a:cubicBezTo>
                      <a:cubicBezTo>
                        <a:pt x="107" y="40"/>
                        <a:pt x="107" y="40"/>
                        <a:pt x="107" y="40"/>
                      </a:cubicBezTo>
                      <a:cubicBezTo>
                        <a:pt x="107" y="41"/>
                        <a:pt x="107" y="41"/>
                        <a:pt x="107" y="41"/>
                      </a:cubicBezTo>
                      <a:cubicBezTo>
                        <a:pt x="107" y="41"/>
                        <a:pt x="107" y="42"/>
                        <a:pt x="107" y="42"/>
                      </a:cubicBezTo>
                      <a:cubicBezTo>
                        <a:pt x="107" y="42"/>
                        <a:pt x="107" y="41"/>
                        <a:pt x="107" y="41"/>
                      </a:cubicBezTo>
                      <a:cubicBezTo>
                        <a:pt x="107" y="41"/>
                        <a:pt x="107" y="41"/>
                        <a:pt x="107" y="41"/>
                      </a:cubicBezTo>
                      <a:cubicBezTo>
                        <a:pt x="107" y="41"/>
                        <a:pt x="107" y="41"/>
                        <a:pt x="107" y="41"/>
                      </a:cubicBez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105" y="43"/>
                        <a:pt x="105" y="43"/>
                        <a:pt x="105" y="43"/>
                      </a:cubicBezTo>
                      <a:cubicBezTo>
                        <a:pt x="106" y="44"/>
                        <a:pt x="106" y="44"/>
                        <a:pt x="106" y="44"/>
                      </a:cubicBezTo>
                      <a:cubicBezTo>
                        <a:pt x="106" y="43"/>
                        <a:pt x="106" y="43"/>
                        <a:pt x="106" y="42"/>
                      </a:cubicBezTo>
                      <a:cubicBezTo>
                        <a:pt x="106" y="43"/>
                        <a:pt x="106" y="44"/>
                        <a:pt x="105" y="44"/>
                      </a:cubicBezTo>
                      <a:cubicBezTo>
                        <a:pt x="106" y="43"/>
                        <a:pt x="106" y="42"/>
                        <a:pt x="107" y="42"/>
                      </a:cubicBezTo>
                      <a:cubicBezTo>
                        <a:pt x="107" y="42"/>
                        <a:pt x="107" y="42"/>
                        <a:pt x="107" y="42"/>
                      </a:cubicBezTo>
                      <a:cubicBezTo>
                        <a:pt x="107" y="42"/>
                        <a:pt x="107" y="41"/>
                        <a:pt x="107" y="41"/>
                      </a:cubicBezTo>
                      <a:cubicBezTo>
                        <a:pt x="107" y="41"/>
                        <a:pt x="107" y="41"/>
                        <a:pt x="107" y="41"/>
                      </a:cubicBezTo>
                      <a:cubicBezTo>
                        <a:pt x="107" y="41"/>
                        <a:pt x="108" y="40"/>
                        <a:pt x="108" y="40"/>
                      </a:cubicBezTo>
                      <a:cubicBezTo>
                        <a:pt x="108" y="40"/>
                        <a:pt x="108" y="40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40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7" y="40"/>
                        <a:pt x="107" y="41"/>
                        <a:pt x="107" y="41"/>
                      </a:cubicBezTo>
                      <a:cubicBezTo>
                        <a:pt x="107" y="41"/>
                        <a:pt x="107" y="40"/>
                        <a:pt x="107" y="40"/>
                      </a:cubicBezTo>
                      <a:cubicBezTo>
                        <a:pt x="108" y="40"/>
                        <a:pt x="108" y="40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40"/>
                      </a:cubicBezTo>
                      <a:cubicBezTo>
                        <a:pt x="108" y="40"/>
                        <a:pt x="108" y="40"/>
                        <a:pt x="108" y="40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7" y="39"/>
                        <a:pt x="107" y="39"/>
                      </a:cubicBezTo>
                      <a:moveTo>
                        <a:pt x="96" y="39"/>
                      </a:moveTo>
                      <a:cubicBezTo>
                        <a:pt x="96" y="39"/>
                        <a:pt x="96" y="39"/>
                        <a:pt x="96" y="39"/>
                      </a:cubicBezTo>
                      <a:cubicBezTo>
                        <a:pt x="98" y="40"/>
                        <a:pt x="98" y="40"/>
                        <a:pt x="98" y="40"/>
                      </a:cubicBezTo>
                      <a:cubicBezTo>
                        <a:pt x="98" y="40"/>
                        <a:pt x="98" y="40"/>
                        <a:pt x="98" y="40"/>
                      </a:cubicBezTo>
                      <a:cubicBezTo>
                        <a:pt x="98" y="40"/>
                        <a:pt x="98" y="40"/>
                        <a:pt x="98" y="40"/>
                      </a:cubicBezTo>
                      <a:cubicBezTo>
                        <a:pt x="98" y="39"/>
                        <a:pt x="97" y="39"/>
                        <a:pt x="96" y="39"/>
                      </a:cubicBezTo>
                      <a:moveTo>
                        <a:pt x="82" y="38"/>
                      </a:moveTo>
                      <a:cubicBezTo>
                        <a:pt x="82" y="39"/>
                        <a:pt x="81" y="40"/>
                        <a:pt x="81" y="40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6" y="42"/>
                        <a:pt x="86" y="41"/>
                        <a:pt x="86" y="41"/>
                      </a:cubicBezTo>
                      <a:cubicBezTo>
                        <a:pt x="82" y="38"/>
                        <a:pt x="82" y="38"/>
                        <a:pt x="82" y="38"/>
                      </a:cubicBezTo>
                      <a:moveTo>
                        <a:pt x="82" y="38"/>
                      </a:moveTo>
                      <a:cubicBezTo>
                        <a:pt x="82" y="39"/>
                        <a:pt x="81" y="39"/>
                        <a:pt x="81" y="40"/>
                      </a:cubicBezTo>
                      <a:cubicBezTo>
                        <a:pt x="81" y="40"/>
                        <a:pt x="81" y="40"/>
                        <a:pt x="81" y="40"/>
                      </a:cubicBezTo>
                      <a:cubicBezTo>
                        <a:pt x="81" y="40"/>
                        <a:pt x="82" y="39"/>
                        <a:pt x="82" y="38"/>
                      </a:cubicBezTo>
                      <a:cubicBezTo>
                        <a:pt x="82" y="38"/>
                        <a:pt x="82" y="38"/>
                        <a:pt x="82" y="38"/>
                      </a:cubicBezTo>
                      <a:moveTo>
                        <a:pt x="57" y="38"/>
                      </a:moveTo>
                      <a:cubicBezTo>
                        <a:pt x="57" y="38"/>
                        <a:pt x="57" y="39"/>
                        <a:pt x="56" y="39"/>
                      </a:cubicBezTo>
                      <a:cubicBezTo>
                        <a:pt x="58" y="40"/>
                        <a:pt x="59" y="41"/>
                        <a:pt x="60" y="42"/>
                      </a:cubicBezTo>
                      <a:cubicBezTo>
                        <a:pt x="61" y="41"/>
                        <a:pt x="61" y="41"/>
                        <a:pt x="61" y="40"/>
                      </a:cubicBezTo>
                      <a:cubicBezTo>
                        <a:pt x="60" y="40"/>
                        <a:pt x="59" y="39"/>
                        <a:pt x="58" y="38"/>
                      </a:cubicBezTo>
                      <a:cubicBezTo>
                        <a:pt x="58" y="38"/>
                        <a:pt x="58" y="38"/>
                        <a:pt x="57" y="38"/>
                      </a:cubicBezTo>
                      <a:moveTo>
                        <a:pt x="63" y="38"/>
                      </a:move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8"/>
                        <a:pt x="64" y="38"/>
                        <a:pt x="64" y="38"/>
                      </a:cubicBezTo>
                      <a:cubicBezTo>
                        <a:pt x="64" y="38"/>
                        <a:pt x="63" y="38"/>
                        <a:pt x="63" y="38"/>
                      </a:cubicBezTo>
                      <a:moveTo>
                        <a:pt x="83" y="37"/>
                      </a:moveTo>
                      <a:cubicBezTo>
                        <a:pt x="83" y="37"/>
                        <a:pt x="83" y="38"/>
                        <a:pt x="83" y="38"/>
                      </a:cubicBezTo>
                      <a:cubicBezTo>
                        <a:pt x="84" y="38"/>
                        <a:pt x="85" y="39"/>
                        <a:pt x="87" y="40"/>
                      </a:cubicBezTo>
                      <a:cubicBezTo>
                        <a:pt x="87" y="40"/>
                        <a:pt x="87" y="40"/>
                        <a:pt x="87" y="39"/>
                      </a:cubicBezTo>
                      <a:cubicBezTo>
                        <a:pt x="86" y="39"/>
                        <a:pt x="84" y="38"/>
                        <a:pt x="83" y="37"/>
                      </a:cubicBezTo>
                      <a:moveTo>
                        <a:pt x="83" y="37"/>
                      </a:moveTo>
                      <a:cubicBezTo>
                        <a:pt x="83" y="37"/>
                        <a:pt x="82" y="37"/>
                        <a:pt x="82" y="38"/>
                      </a:cubicBezTo>
                      <a:cubicBezTo>
                        <a:pt x="82" y="38"/>
                        <a:pt x="82" y="38"/>
                        <a:pt x="82" y="38"/>
                      </a:cubicBezTo>
                      <a:cubicBezTo>
                        <a:pt x="83" y="37"/>
                        <a:pt x="83" y="37"/>
                        <a:pt x="83" y="37"/>
                      </a:cubicBezTo>
                      <a:cubicBezTo>
                        <a:pt x="83" y="37"/>
                        <a:pt x="83" y="37"/>
                        <a:pt x="83" y="37"/>
                      </a:cubicBezTo>
                      <a:moveTo>
                        <a:pt x="79" y="36"/>
                      </a:moveTo>
                      <a:cubicBezTo>
                        <a:pt x="79" y="37"/>
                        <a:pt x="78" y="38"/>
                        <a:pt x="78" y="38"/>
                      </a:cubicBezTo>
                      <a:cubicBezTo>
                        <a:pt x="78" y="39"/>
                        <a:pt x="78" y="39"/>
                        <a:pt x="78" y="39"/>
                      </a:cubicBezTo>
                      <a:cubicBezTo>
                        <a:pt x="79" y="38"/>
                        <a:pt x="79" y="37"/>
                        <a:pt x="80" y="37"/>
                      </a:cubicBezTo>
                      <a:cubicBezTo>
                        <a:pt x="79" y="36"/>
                        <a:pt x="79" y="36"/>
                        <a:pt x="79" y="36"/>
                      </a:cubicBezTo>
                      <a:moveTo>
                        <a:pt x="98" y="36"/>
                      </a:moveTo>
                      <a:cubicBezTo>
                        <a:pt x="97" y="36"/>
                        <a:pt x="97" y="37"/>
                        <a:pt x="96" y="38"/>
                      </a:cubicBezTo>
                      <a:cubicBezTo>
                        <a:pt x="99" y="39"/>
                        <a:pt x="99" y="39"/>
                        <a:pt x="99" y="39"/>
                      </a:cubicBezTo>
                      <a:cubicBezTo>
                        <a:pt x="100" y="37"/>
                        <a:pt x="100" y="37"/>
                        <a:pt x="100" y="37"/>
                      </a:cubicBezTo>
                      <a:cubicBezTo>
                        <a:pt x="98" y="36"/>
                        <a:pt x="98" y="36"/>
                        <a:pt x="98" y="36"/>
                      </a:cubicBezTo>
                      <a:moveTo>
                        <a:pt x="64" y="36"/>
                      </a:moveTo>
                      <a:cubicBezTo>
                        <a:pt x="64" y="36"/>
                        <a:pt x="64" y="36"/>
                        <a:pt x="64" y="37"/>
                      </a:cubicBezTo>
                      <a:cubicBezTo>
                        <a:pt x="64" y="37"/>
                        <a:pt x="64" y="37"/>
                        <a:pt x="64" y="37"/>
                      </a:cubicBezTo>
                      <a:cubicBezTo>
                        <a:pt x="65" y="37"/>
                        <a:pt x="65" y="36"/>
                        <a:pt x="65" y="36"/>
                      </a:cubicBezTo>
                      <a:cubicBezTo>
                        <a:pt x="65" y="36"/>
                        <a:pt x="65" y="36"/>
                        <a:pt x="64" y="36"/>
                      </a:cubicBezTo>
                      <a:moveTo>
                        <a:pt x="80" y="35"/>
                      </a:moveTo>
                      <a:cubicBezTo>
                        <a:pt x="80" y="35"/>
                        <a:pt x="80" y="36"/>
                        <a:pt x="79" y="36"/>
                      </a:cubicBezTo>
                      <a:cubicBezTo>
                        <a:pt x="80" y="36"/>
                        <a:pt x="80" y="36"/>
                        <a:pt x="80" y="36"/>
                      </a:cubicBezTo>
                      <a:cubicBezTo>
                        <a:pt x="80" y="36"/>
                        <a:pt x="80" y="36"/>
                        <a:pt x="80" y="36"/>
                      </a:cubicBezTo>
                      <a:cubicBezTo>
                        <a:pt x="80" y="35"/>
                        <a:pt x="80" y="35"/>
                        <a:pt x="80" y="35"/>
                      </a:cubicBezTo>
                      <a:moveTo>
                        <a:pt x="59" y="35"/>
                      </a:moveTo>
                      <a:cubicBezTo>
                        <a:pt x="59" y="35"/>
                        <a:pt x="59" y="35"/>
                        <a:pt x="59" y="35"/>
                      </a:cubicBez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3" y="38"/>
                        <a:pt x="63" y="38"/>
                        <a:pt x="63" y="37"/>
                      </a:cubicBezTo>
                      <a:cubicBezTo>
                        <a:pt x="62" y="37"/>
                        <a:pt x="62" y="37"/>
                        <a:pt x="61" y="36"/>
                      </a:cubicBezTo>
                      <a:cubicBezTo>
                        <a:pt x="61" y="36"/>
                        <a:pt x="61" y="36"/>
                        <a:pt x="61" y="37"/>
                      </a:cubicBezTo>
                      <a:cubicBezTo>
                        <a:pt x="61" y="36"/>
                        <a:pt x="61" y="36"/>
                        <a:pt x="61" y="36"/>
                      </a:cubicBezTo>
                      <a:cubicBezTo>
                        <a:pt x="60" y="36"/>
                        <a:pt x="60" y="35"/>
                        <a:pt x="59" y="35"/>
                      </a:cubicBezTo>
                      <a:moveTo>
                        <a:pt x="62" y="34"/>
                      </a:moveTo>
                      <a:cubicBezTo>
                        <a:pt x="62" y="35"/>
                        <a:pt x="62" y="35"/>
                        <a:pt x="62" y="36"/>
                      </a:cubicBezTo>
                      <a:cubicBezTo>
                        <a:pt x="62" y="36"/>
                        <a:pt x="63" y="36"/>
                        <a:pt x="63" y="37"/>
                      </a:cubicBezTo>
                      <a:cubicBezTo>
                        <a:pt x="64" y="36"/>
                        <a:pt x="64" y="36"/>
                        <a:pt x="64" y="35"/>
                      </a:cubicBezTo>
                      <a:cubicBezTo>
                        <a:pt x="64" y="35"/>
                        <a:pt x="63" y="35"/>
                        <a:pt x="62" y="34"/>
                      </a:cubicBezTo>
                      <a:moveTo>
                        <a:pt x="74" y="33"/>
                      </a:moveTo>
                      <a:cubicBezTo>
                        <a:pt x="74" y="34"/>
                        <a:pt x="73" y="35"/>
                        <a:pt x="73" y="36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9" y="36"/>
                        <a:pt x="79" y="36"/>
                        <a:pt x="79" y="36"/>
                      </a:cubicBezTo>
                      <a:cubicBezTo>
                        <a:pt x="74" y="33"/>
                        <a:pt x="74" y="33"/>
                        <a:pt x="74" y="33"/>
                      </a:cubicBezTo>
                      <a:moveTo>
                        <a:pt x="60" y="33"/>
                      </a:moveTo>
                      <a:cubicBezTo>
                        <a:pt x="60" y="33"/>
                        <a:pt x="60" y="34"/>
                        <a:pt x="59" y="34"/>
                      </a:cubicBezTo>
                      <a:cubicBezTo>
                        <a:pt x="60" y="35"/>
                        <a:pt x="61" y="35"/>
                        <a:pt x="62" y="36"/>
                      </a:cubicBezTo>
                      <a:cubicBezTo>
                        <a:pt x="62" y="34"/>
                        <a:pt x="62" y="34"/>
                        <a:pt x="62" y="34"/>
                      </a:cubicBezTo>
                      <a:cubicBezTo>
                        <a:pt x="62" y="34"/>
                        <a:pt x="61" y="33"/>
                        <a:pt x="60" y="33"/>
                      </a:cubicBezTo>
                      <a:moveTo>
                        <a:pt x="73" y="33"/>
                      </a:moveTo>
                      <a:cubicBezTo>
                        <a:pt x="73" y="34"/>
                        <a:pt x="72" y="34"/>
                        <a:pt x="72" y="35"/>
                      </a:cubicBezTo>
                      <a:cubicBezTo>
                        <a:pt x="73" y="35"/>
                        <a:pt x="73" y="35"/>
                        <a:pt x="73" y="35"/>
                      </a:cubicBezTo>
                      <a:cubicBezTo>
                        <a:pt x="74" y="33"/>
                        <a:pt x="74" y="33"/>
                        <a:pt x="74" y="33"/>
                      </a:cubicBezTo>
                      <a:cubicBezTo>
                        <a:pt x="73" y="33"/>
                        <a:pt x="73" y="33"/>
                        <a:pt x="73" y="33"/>
                      </a:cubicBezTo>
                      <a:moveTo>
                        <a:pt x="75" y="32"/>
                      </a:moveTo>
                      <a:cubicBezTo>
                        <a:pt x="75" y="33"/>
                        <a:pt x="74" y="33"/>
                        <a:pt x="74" y="33"/>
                      </a:cubicBezTo>
                      <a:cubicBezTo>
                        <a:pt x="76" y="34"/>
                        <a:pt x="77" y="35"/>
                        <a:pt x="79" y="36"/>
                      </a:cubicBezTo>
                      <a:cubicBezTo>
                        <a:pt x="79" y="35"/>
                        <a:pt x="79" y="35"/>
                        <a:pt x="79" y="35"/>
                      </a:cubicBezTo>
                      <a:cubicBezTo>
                        <a:pt x="78" y="34"/>
                        <a:pt x="76" y="33"/>
                        <a:pt x="75" y="32"/>
                      </a:cubicBezTo>
                      <a:moveTo>
                        <a:pt x="86" y="32"/>
                      </a:moveTo>
                      <a:cubicBezTo>
                        <a:pt x="86" y="33"/>
                        <a:pt x="86" y="33"/>
                        <a:pt x="86" y="33"/>
                      </a:cubicBezTo>
                      <a:cubicBezTo>
                        <a:pt x="89" y="35"/>
                        <a:pt x="89" y="35"/>
                        <a:pt x="89" y="35"/>
                      </a:cubicBezTo>
                      <a:cubicBezTo>
                        <a:pt x="90" y="35"/>
                        <a:pt x="90" y="35"/>
                        <a:pt x="90" y="35"/>
                      </a:cubicBezTo>
                      <a:cubicBezTo>
                        <a:pt x="88" y="34"/>
                        <a:pt x="87" y="33"/>
                        <a:pt x="86" y="32"/>
                      </a:cubicBezTo>
                      <a:moveTo>
                        <a:pt x="86" y="32"/>
                      </a:moveTo>
                      <a:cubicBezTo>
                        <a:pt x="85" y="32"/>
                        <a:pt x="85" y="32"/>
                        <a:pt x="85" y="32"/>
                      </a:cubicBezTo>
                      <a:cubicBezTo>
                        <a:pt x="85" y="32"/>
                        <a:pt x="85" y="32"/>
                        <a:pt x="85" y="32"/>
                      </a:cubicBezTo>
                      <a:cubicBezTo>
                        <a:pt x="85" y="32"/>
                        <a:pt x="86" y="32"/>
                        <a:pt x="86" y="32"/>
                      </a:cubicBezTo>
                      <a:cubicBezTo>
                        <a:pt x="86" y="32"/>
                        <a:pt x="86" y="32"/>
                        <a:pt x="86" y="32"/>
                      </a:cubicBezTo>
                      <a:moveTo>
                        <a:pt x="74" y="32"/>
                      </a:moveTo>
                      <a:cubicBezTo>
                        <a:pt x="73" y="32"/>
                        <a:pt x="73" y="32"/>
                        <a:pt x="73" y="32"/>
                      </a:cubicBezTo>
                      <a:cubicBezTo>
                        <a:pt x="73" y="32"/>
                        <a:pt x="74" y="33"/>
                        <a:pt x="74" y="33"/>
                      </a:cubicBezTo>
                      <a:cubicBezTo>
                        <a:pt x="74" y="32"/>
                        <a:pt x="74" y="32"/>
                        <a:pt x="74" y="32"/>
                      </a:cubicBezTo>
                      <a:cubicBezTo>
                        <a:pt x="74" y="32"/>
                        <a:pt x="74" y="32"/>
                        <a:pt x="74" y="32"/>
                      </a:cubicBezTo>
                      <a:moveTo>
                        <a:pt x="100" y="31"/>
                      </a:moveTo>
                      <a:cubicBezTo>
                        <a:pt x="100" y="32"/>
                        <a:pt x="99" y="32"/>
                        <a:pt x="99" y="33"/>
                      </a:cubicBezTo>
                      <a:cubicBezTo>
                        <a:pt x="100" y="34"/>
                        <a:pt x="100" y="34"/>
                        <a:pt x="101" y="34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1" y="31"/>
                        <a:pt x="100" y="31"/>
                      </a:cubicBezTo>
                      <a:moveTo>
                        <a:pt x="100" y="30"/>
                      </a:moveTo>
                      <a:cubicBezTo>
                        <a:pt x="100" y="30"/>
                        <a:pt x="100" y="30"/>
                        <a:pt x="100" y="30"/>
                      </a:cubicBezTo>
                      <a:cubicBezTo>
                        <a:pt x="101" y="31"/>
                        <a:pt x="102" y="31"/>
                        <a:pt x="102" y="32"/>
                      </a:cubicBezTo>
                      <a:cubicBezTo>
                        <a:pt x="102" y="32"/>
                        <a:pt x="103" y="32"/>
                        <a:pt x="103" y="32"/>
                      </a:cubicBezTo>
                      <a:cubicBezTo>
                        <a:pt x="103" y="32"/>
                        <a:pt x="103" y="32"/>
                        <a:pt x="103" y="32"/>
                      </a:cubicBezTo>
                      <a:cubicBezTo>
                        <a:pt x="102" y="31"/>
                        <a:pt x="101" y="31"/>
                        <a:pt x="100" y="30"/>
                      </a:cubicBezTo>
                      <a:moveTo>
                        <a:pt x="83" y="30"/>
                      </a:moveTo>
                      <a:cubicBezTo>
                        <a:pt x="83" y="30"/>
                        <a:pt x="83" y="30"/>
                        <a:pt x="83" y="31"/>
                      </a:cubicBezTo>
                      <a:cubicBezTo>
                        <a:pt x="83" y="31"/>
                        <a:pt x="83" y="31"/>
                        <a:pt x="83" y="31"/>
                      </a:cubicBezTo>
                      <a:cubicBezTo>
                        <a:pt x="83" y="31"/>
                        <a:pt x="83" y="31"/>
                        <a:pt x="83" y="31"/>
                      </a:cubicBezTo>
                      <a:cubicBezTo>
                        <a:pt x="83" y="30"/>
                        <a:pt x="83" y="30"/>
                        <a:pt x="83" y="30"/>
                      </a:cubicBezTo>
                      <a:moveTo>
                        <a:pt x="68" y="30"/>
                      </a:moveTo>
                      <a:cubicBezTo>
                        <a:pt x="68" y="31"/>
                        <a:pt x="67" y="31"/>
                        <a:pt x="67" y="32"/>
                      </a:cubicBezTo>
                      <a:cubicBezTo>
                        <a:pt x="67" y="32"/>
                        <a:pt x="67" y="32"/>
                        <a:pt x="67" y="32"/>
                      </a:cubicBezTo>
                      <a:cubicBezTo>
                        <a:pt x="68" y="32"/>
                        <a:pt x="68" y="31"/>
                        <a:pt x="69" y="30"/>
                      </a:cubicBezTo>
                      <a:cubicBezTo>
                        <a:pt x="68" y="30"/>
                        <a:pt x="68" y="30"/>
                        <a:pt x="68" y="30"/>
                      </a:cubicBezTo>
                      <a:moveTo>
                        <a:pt x="88" y="30"/>
                      </a:moveTo>
                      <a:cubicBezTo>
                        <a:pt x="86" y="32"/>
                        <a:pt x="86" y="32"/>
                        <a:pt x="86" y="32"/>
                      </a:cubicBezTo>
                      <a:cubicBezTo>
                        <a:pt x="90" y="34"/>
                        <a:pt x="90" y="34"/>
                        <a:pt x="90" y="34"/>
                      </a:cubicBezTo>
                      <a:cubicBezTo>
                        <a:pt x="90" y="33"/>
                        <a:pt x="91" y="32"/>
                        <a:pt x="91" y="32"/>
                      </a:cubicBezTo>
                      <a:cubicBezTo>
                        <a:pt x="89" y="30"/>
                        <a:pt x="89" y="30"/>
                        <a:pt x="89" y="30"/>
                      </a:cubicBezTo>
                      <a:cubicBezTo>
                        <a:pt x="88" y="30"/>
                        <a:pt x="88" y="30"/>
                        <a:pt x="88" y="30"/>
                      </a:cubicBezTo>
                      <a:moveTo>
                        <a:pt x="87" y="29"/>
                      </a:moveTo>
                      <a:cubicBezTo>
                        <a:pt x="87" y="30"/>
                        <a:pt x="86" y="31"/>
                        <a:pt x="86" y="31"/>
                      </a:cubicBezTo>
                      <a:cubicBezTo>
                        <a:pt x="86" y="31"/>
                        <a:pt x="86" y="31"/>
                        <a:pt x="86" y="31"/>
                      </a:cubicBezTo>
                      <a:cubicBezTo>
                        <a:pt x="86" y="31"/>
                        <a:pt x="87" y="30"/>
                        <a:pt x="87" y="29"/>
                      </a:cubicBezTo>
                      <a:cubicBezTo>
                        <a:pt x="87" y="29"/>
                        <a:pt x="87" y="29"/>
                        <a:pt x="87" y="29"/>
                      </a:cubicBezTo>
                      <a:moveTo>
                        <a:pt x="69" y="29"/>
                      </a:moveTo>
                      <a:cubicBezTo>
                        <a:pt x="69" y="29"/>
                        <a:pt x="68" y="29"/>
                        <a:pt x="68" y="29"/>
                      </a:cubicBezTo>
                      <a:cubicBezTo>
                        <a:pt x="69" y="30"/>
                        <a:pt x="69" y="30"/>
                        <a:pt x="69" y="30"/>
                      </a:cubicBezTo>
                      <a:cubicBezTo>
                        <a:pt x="69" y="30"/>
                        <a:pt x="69" y="29"/>
                        <a:pt x="69" y="29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moveTo>
                        <a:pt x="66" y="29"/>
                      </a:moveTo>
                      <a:cubicBezTo>
                        <a:pt x="65" y="29"/>
                        <a:pt x="65" y="30"/>
                        <a:pt x="65" y="31"/>
                      </a:cubicBezTo>
                      <a:cubicBezTo>
                        <a:pt x="65" y="31"/>
                        <a:pt x="65" y="31"/>
                        <a:pt x="65" y="31"/>
                      </a:cubicBezTo>
                      <a:cubicBezTo>
                        <a:pt x="66" y="32"/>
                        <a:pt x="66" y="32"/>
                        <a:pt x="66" y="32"/>
                      </a:cubicBezTo>
                      <a:cubicBezTo>
                        <a:pt x="67" y="31"/>
                        <a:pt x="67" y="30"/>
                        <a:pt x="68" y="30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moveTo>
                        <a:pt x="67" y="28"/>
                      </a:moveTo>
                      <a:cubicBezTo>
                        <a:pt x="66" y="28"/>
                        <a:pt x="66" y="28"/>
                        <a:pt x="66" y="28"/>
                      </a:cubicBezTo>
                      <a:cubicBezTo>
                        <a:pt x="67" y="29"/>
                        <a:pt x="67" y="29"/>
                        <a:pt x="68" y="29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8" y="28"/>
                        <a:pt x="67" y="28"/>
                        <a:pt x="67" y="28"/>
                      </a:cubicBezTo>
                      <a:moveTo>
                        <a:pt x="84" y="28"/>
                      </a:moveTo>
                      <a:cubicBezTo>
                        <a:pt x="84" y="28"/>
                        <a:pt x="84" y="29"/>
                        <a:pt x="83" y="30"/>
                      </a:cubicBezTo>
                      <a:cubicBezTo>
                        <a:pt x="84" y="30"/>
                        <a:pt x="84" y="30"/>
                        <a:pt x="84" y="30"/>
                      </a:cubicBezTo>
                      <a:cubicBezTo>
                        <a:pt x="84" y="29"/>
                        <a:pt x="84" y="29"/>
                        <a:pt x="85" y="28"/>
                      </a:cubicBezTo>
                      <a:cubicBezTo>
                        <a:pt x="84" y="28"/>
                        <a:pt x="84" y="28"/>
                        <a:pt x="84" y="28"/>
                      </a:cubicBezTo>
                      <a:moveTo>
                        <a:pt x="63" y="27"/>
                      </a:moveTo>
                      <a:cubicBezTo>
                        <a:pt x="63" y="28"/>
                        <a:pt x="62" y="29"/>
                        <a:pt x="62" y="29"/>
                      </a:cubicBezTo>
                      <a:cubicBezTo>
                        <a:pt x="62" y="29"/>
                        <a:pt x="62" y="29"/>
                        <a:pt x="62" y="29"/>
                      </a:cubicBezTo>
                      <a:cubicBezTo>
                        <a:pt x="64" y="31"/>
                        <a:pt x="64" y="31"/>
                        <a:pt x="64" y="31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moveTo>
                        <a:pt x="78" y="27"/>
                      </a:move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82" y="30"/>
                        <a:pt x="82" y="30"/>
                        <a:pt x="82" y="30"/>
                      </a:cubicBezTo>
                      <a:cubicBezTo>
                        <a:pt x="82" y="30"/>
                        <a:pt x="82" y="30"/>
                        <a:pt x="82" y="30"/>
                      </a:cubicBezTo>
                      <a:cubicBezTo>
                        <a:pt x="81" y="29"/>
                        <a:pt x="79" y="28"/>
                        <a:pt x="78" y="27"/>
                      </a:cubicBezTo>
                      <a:moveTo>
                        <a:pt x="76" y="26"/>
                      </a:moveTo>
                      <a:cubicBezTo>
                        <a:pt x="76" y="26"/>
                        <a:pt x="76" y="27"/>
                        <a:pt x="76" y="27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77" y="27"/>
                        <a:pt x="77" y="27"/>
                        <a:pt x="77" y="27"/>
                      </a:cubicBezTo>
                      <a:cubicBezTo>
                        <a:pt x="77" y="27"/>
                        <a:pt x="77" y="26"/>
                        <a:pt x="76" y="26"/>
                      </a:cubicBezTo>
                      <a:moveTo>
                        <a:pt x="64" y="26"/>
                      </a:moveTo>
                      <a:cubicBezTo>
                        <a:pt x="64" y="26"/>
                        <a:pt x="64" y="26"/>
                        <a:pt x="64" y="27"/>
                      </a:cubicBezTo>
                      <a:cubicBezTo>
                        <a:pt x="64" y="27"/>
                        <a:pt x="65" y="28"/>
                        <a:pt x="66" y="28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5" y="27"/>
                        <a:pt x="65" y="27"/>
                        <a:pt x="64" y="26"/>
                      </a:cubicBezTo>
                      <a:moveTo>
                        <a:pt x="90" y="26"/>
                      </a:moveTo>
                      <a:cubicBezTo>
                        <a:pt x="89" y="28"/>
                        <a:pt x="89" y="28"/>
                        <a:pt x="89" y="28"/>
                      </a:cubicBezTo>
                      <a:cubicBezTo>
                        <a:pt x="90" y="28"/>
                        <a:pt x="91" y="29"/>
                        <a:pt x="92" y="29"/>
                      </a:cubicBez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3" y="29"/>
                        <a:pt x="93" y="28"/>
                        <a:pt x="94" y="28"/>
                      </a:cubicBezTo>
                      <a:cubicBezTo>
                        <a:pt x="94" y="28"/>
                        <a:pt x="94" y="28"/>
                        <a:pt x="94" y="27"/>
                      </a:cubicBezTo>
                      <a:cubicBezTo>
                        <a:pt x="92" y="27"/>
                        <a:pt x="91" y="26"/>
                        <a:pt x="90" y="26"/>
                      </a:cubicBezTo>
                      <a:moveTo>
                        <a:pt x="89" y="25"/>
                      </a:moveTo>
                      <a:cubicBezTo>
                        <a:pt x="89" y="26"/>
                        <a:pt x="88" y="27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9" y="27"/>
                        <a:pt x="89" y="26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moveTo>
                        <a:pt x="91" y="25"/>
                      </a:moveTo>
                      <a:cubicBezTo>
                        <a:pt x="91" y="25"/>
                        <a:pt x="91" y="25"/>
                        <a:pt x="91" y="25"/>
                      </a:cubicBezTo>
                      <a:cubicBezTo>
                        <a:pt x="92" y="26"/>
                        <a:pt x="93" y="26"/>
                        <a:pt x="94" y="27"/>
                      </a:cubicBezTo>
                      <a:cubicBezTo>
                        <a:pt x="94" y="27"/>
                        <a:pt x="94" y="27"/>
                        <a:pt x="94" y="27"/>
                      </a:cubicBezTo>
                      <a:cubicBezTo>
                        <a:pt x="93" y="26"/>
                        <a:pt x="92" y="26"/>
                        <a:pt x="91" y="25"/>
                      </a:cubicBezTo>
                      <a:moveTo>
                        <a:pt x="90" y="24"/>
                      </a:move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90" y="25"/>
                        <a:pt x="90" y="25"/>
                        <a:pt x="90" y="24"/>
                      </a:cubicBezTo>
                      <a:moveTo>
                        <a:pt x="79" y="24"/>
                      </a:moveTo>
                      <a:cubicBezTo>
                        <a:pt x="79" y="25"/>
                        <a:pt x="78" y="26"/>
                        <a:pt x="78" y="26"/>
                      </a:cubicBezTo>
                      <a:cubicBezTo>
                        <a:pt x="83" y="29"/>
                        <a:pt x="83" y="29"/>
                        <a:pt x="83" y="29"/>
                      </a:cubicBezTo>
                      <a:cubicBezTo>
                        <a:pt x="84" y="27"/>
                        <a:pt x="84" y="27"/>
                        <a:pt x="84" y="27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moveTo>
                        <a:pt x="87" y="24"/>
                      </a:moveTo>
                      <a:cubicBezTo>
                        <a:pt x="86" y="24"/>
                        <a:pt x="86" y="25"/>
                        <a:pt x="85" y="26"/>
                      </a:cubicBezTo>
                      <a:cubicBezTo>
                        <a:pt x="86" y="26"/>
                        <a:pt x="86" y="26"/>
                        <a:pt x="86" y="26"/>
                      </a:cubicBezTo>
                      <a:cubicBezTo>
                        <a:pt x="86" y="26"/>
                        <a:pt x="87" y="25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moveTo>
                        <a:pt x="78" y="24"/>
                      </a:moveTo>
                      <a:cubicBezTo>
                        <a:pt x="78" y="24"/>
                        <a:pt x="77" y="25"/>
                        <a:pt x="77" y="26"/>
                      </a:cubicBezTo>
                      <a:cubicBezTo>
                        <a:pt x="77" y="26"/>
                        <a:pt x="77" y="26"/>
                        <a:pt x="77" y="26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78" y="24"/>
                        <a:pt x="78" y="24"/>
                        <a:pt x="78" y="24"/>
                      </a:cubicBezTo>
                      <a:moveTo>
                        <a:pt x="72" y="23"/>
                      </a:moveTo>
                      <a:cubicBezTo>
                        <a:pt x="72" y="24"/>
                        <a:pt x="72" y="24"/>
                        <a:pt x="72" y="24"/>
                      </a:cubicBezTo>
                      <a:cubicBezTo>
                        <a:pt x="72" y="24"/>
                        <a:pt x="72" y="24"/>
                        <a:pt x="72" y="24"/>
                      </a:cubicBezTo>
                      <a:cubicBezTo>
                        <a:pt x="72" y="24"/>
                        <a:pt x="73" y="24"/>
                        <a:pt x="73" y="24"/>
                      </a:cubicBezTo>
                      <a:cubicBezTo>
                        <a:pt x="72" y="24"/>
                        <a:pt x="72" y="24"/>
                        <a:pt x="72" y="23"/>
                      </a:cubicBezTo>
                      <a:moveTo>
                        <a:pt x="87" y="23"/>
                      </a:moveTo>
                      <a:cubicBezTo>
                        <a:pt x="87" y="23"/>
                        <a:pt x="87" y="23"/>
                        <a:pt x="87" y="23"/>
                      </a:cubicBezTo>
                      <a:cubicBezTo>
                        <a:pt x="87" y="23"/>
                        <a:pt x="87" y="23"/>
                        <a:pt x="88" y="23"/>
                      </a:cubicBezTo>
                      <a:cubicBezTo>
                        <a:pt x="88" y="23"/>
                        <a:pt x="88" y="23"/>
                        <a:pt x="88" y="23"/>
                      </a:cubicBezTo>
                      <a:cubicBezTo>
                        <a:pt x="87" y="23"/>
                        <a:pt x="87" y="23"/>
                        <a:pt x="87" y="23"/>
                      </a:cubicBezTo>
                      <a:moveTo>
                        <a:pt x="70" y="22"/>
                      </a:moveTo>
                      <a:cubicBezTo>
                        <a:pt x="70" y="22"/>
                        <a:pt x="70" y="22"/>
                        <a:pt x="70" y="23"/>
                      </a:cubicBezTo>
                      <a:cubicBezTo>
                        <a:pt x="70" y="23"/>
                        <a:pt x="71" y="23"/>
                        <a:pt x="71" y="24"/>
                      </a:cubicBezTo>
                      <a:cubicBezTo>
                        <a:pt x="71" y="24"/>
                        <a:pt x="72" y="23"/>
                        <a:pt x="72" y="23"/>
                      </a:cubicBezTo>
                      <a:cubicBezTo>
                        <a:pt x="71" y="23"/>
                        <a:pt x="70" y="23"/>
                        <a:pt x="70" y="22"/>
                      </a:cubicBezTo>
                      <a:moveTo>
                        <a:pt x="74" y="21"/>
                      </a:moveTo>
                      <a:cubicBezTo>
                        <a:pt x="73" y="21"/>
                        <a:pt x="73" y="22"/>
                        <a:pt x="72" y="23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3" y="23"/>
                        <a:pt x="74" y="22"/>
                        <a:pt x="74" y="21"/>
                      </a:cubicBezTo>
                      <a:cubicBezTo>
                        <a:pt x="74" y="21"/>
                        <a:pt x="74" y="21"/>
                        <a:pt x="74" y="21"/>
                      </a:cubicBezTo>
                      <a:moveTo>
                        <a:pt x="109" y="21"/>
                      </a:moveTo>
                      <a:cubicBezTo>
                        <a:pt x="108" y="21"/>
                        <a:pt x="107" y="22"/>
                        <a:pt x="106" y="23"/>
                      </a:cubicBezTo>
                      <a:cubicBezTo>
                        <a:pt x="105" y="22"/>
                        <a:pt x="105" y="22"/>
                        <a:pt x="105" y="22"/>
                      </a:cubicBezTo>
                      <a:cubicBezTo>
                        <a:pt x="104" y="23"/>
                        <a:pt x="104" y="23"/>
                        <a:pt x="104" y="24"/>
                      </a:cubicBezTo>
                      <a:cubicBezTo>
                        <a:pt x="105" y="25"/>
                        <a:pt x="105" y="25"/>
                        <a:pt x="105" y="25"/>
                      </a:cubicBezTo>
                      <a:cubicBezTo>
                        <a:pt x="105" y="25"/>
                        <a:pt x="105" y="25"/>
                        <a:pt x="105" y="25"/>
                      </a:cubicBezTo>
                      <a:cubicBezTo>
                        <a:pt x="105" y="25"/>
                        <a:pt x="105" y="25"/>
                        <a:pt x="105" y="25"/>
                      </a:cubicBezTo>
                      <a:cubicBezTo>
                        <a:pt x="106" y="25"/>
                        <a:pt x="106" y="25"/>
                        <a:pt x="106" y="25"/>
                      </a:cubicBezTo>
                      <a:cubicBezTo>
                        <a:pt x="105" y="27"/>
                        <a:pt x="105" y="27"/>
                        <a:pt x="105" y="27"/>
                      </a:cubicBezTo>
                      <a:cubicBezTo>
                        <a:pt x="105" y="27"/>
                        <a:pt x="106" y="25"/>
                        <a:pt x="108" y="22"/>
                      </a:cubicBezTo>
                      <a:cubicBezTo>
                        <a:pt x="109" y="21"/>
                        <a:pt x="109" y="21"/>
                        <a:pt x="109" y="21"/>
                      </a:cubicBezTo>
                      <a:moveTo>
                        <a:pt x="81" y="20"/>
                      </a:moveTo>
                      <a:cubicBezTo>
                        <a:pt x="81" y="21"/>
                        <a:pt x="80" y="22"/>
                        <a:pt x="80" y="23"/>
                      </a:cubicBezTo>
                      <a:cubicBezTo>
                        <a:pt x="82" y="24"/>
                        <a:pt x="83" y="25"/>
                        <a:pt x="85" y="26"/>
                      </a:cubicBezTo>
                      <a:cubicBezTo>
                        <a:pt x="86" y="23"/>
                        <a:pt x="86" y="23"/>
                        <a:pt x="86" y="23"/>
                      </a:cubicBezTo>
                      <a:cubicBezTo>
                        <a:pt x="84" y="22"/>
                        <a:pt x="83" y="21"/>
                        <a:pt x="81" y="20"/>
                      </a:cubicBezTo>
                      <a:moveTo>
                        <a:pt x="67" y="20"/>
                      </a:moveTo>
                      <a:cubicBezTo>
                        <a:pt x="67" y="21"/>
                        <a:pt x="67" y="21"/>
                        <a:pt x="67" y="21"/>
                      </a:cubicBezTo>
                      <a:cubicBezTo>
                        <a:pt x="68" y="21"/>
                        <a:pt x="68" y="22"/>
                        <a:pt x="69" y="22"/>
                      </a:cubicBezTo>
                      <a:cubicBezTo>
                        <a:pt x="69" y="22"/>
                        <a:pt x="69" y="22"/>
                        <a:pt x="69" y="22"/>
                      </a:cubicBezTo>
                      <a:cubicBezTo>
                        <a:pt x="69" y="21"/>
                        <a:pt x="68" y="21"/>
                        <a:pt x="67" y="20"/>
                      </a:cubicBezTo>
                      <a:moveTo>
                        <a:pt x="81" y="20"/>
                      </a:move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3" y="21"/>
                        <a:pt x="84" y="22"/>
                        <a:pt x="86" y="23"/>
                      </a:cubicBezTo>
                      <a:cubicBezTo>
                        <a:pt x="86" y="23"/>
                        <a:pt x="86" y="23"/>
                        <a:pt x="86" y="23"/>
                      </a:cubicBezTo>
                      <a:cubicBezTo>
                        <a:pt x="85" y="22"/>
                        <a:pt x="83" y="21"/>
                        <a:pt x="81" y="20"/>
                      </a:cubicBezTo>
                      <a:moveTo>
                        <a:pt x="80" y="20"/>
                      </a:moveTo>
                      <a:cubicBezTo>
                        <a:pt x="80" y="21"/>
                        <a:pt x="79" y="21"/>
                        <a:pt x="79" y="22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0" y="20"/>
                        <a:pt x="80" y="20"/>
                        <a:pt x="80" y="20"/>
                      </a:cubicBezTo>
                      <a:moveTo>
                        <a:pt x="71" y="19"/>
                      </a:moveTo>
                      <a:cubicBezTo>
                        <a:pt x="71" y="20"/>
                        <a:pt x="71" y="21"/>
                        <a:pt x="70" y="22"/>
                      </a:cubicBezTo>
                      <a:cubicBezTo>
                        <a:pt x="72" y="23"/>
                        <a:pt x="72" y="23"/>
                        <a:pt x="72" y="23"/>
                      </a:cubicBezTo>
                      <a:cubicBezTo>
                        <a:pt x="72" y="22"/>
                        <a:pt x="73" y="21"/>
                        <a:pt x="73" y="21"/>
                      </a:cubicBezTo>
                      <a:cubicBezTo>
                        <a:pt x="73" y="20"/>
                        <a:pt x="72" y="20"/>
                        <a:pt x="71" y="19"/>
                      </a:cubicBezTo>
                      <a:moveTo>
                        <a:pt x="80" y="19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81" y="20"/>
                        <a:pt x="81" y="20"/>
                      </a:cubicBezTo>
                      <a:cubicBezTo>
                        <a:pt x="81" y="20"/>
                        <a:pt x="81" y="20"/>
                        <a:pt x="81" y="20"/>
                      </a:cubicBezTo>
                      <a:cubicBezTo>
                        <a:pt x="81" y="20"/>
                        <a:pt x="80" y="19"/>
                        <a:pt x="80" y="19"/>
                      </a:cubicBezTo>
                      <a:moveTo>
                        <a:pt x="69" y="18"/>
                      </a:moveTo>
                      <a:cubicBezTo>
                        <a:pt x="68" y="18"/>
                        <a:pt x="68" y="19"/>
                        <a:pt x="67" y="20"/>
                      </a:cubicBezTo>
                      <a:cubicBezTo>
                        <a:pt x="70" y="21"/>
                        <a:pt x="70" y="21"/>
                        <a:pt x="70" y="21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70" y="19"/>
                        <a:pt x="69" y="18"/>
                        <a:pt x="69" y="18"/>
                      </a:cubicBezTo>
                      <a:moveTo>
                        <a:pt x="76" y="17"/>
                      </a:moveTo>
                      <a:cubicBezTo>
                        <a:pt x="75" y="18"/>
                        <a:pt x="75" y="19"/>
                        <a:pt x="74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5" y="20"/>
                        <a:pt x="75" y="19"/>
                        <a:pt x="76" y="19"/>
                      </a:cubicBezTo>
                      <a:cubicBezTo>
                        <a:pt x="76" y="18"/>
                        <a:pt x="76" y="18"/>
                        <a:pt x="76" y="18"/>
                      </a:cubicBezTo>
                      <a:cubicBezTo>
                        <a:pt x="76" y="18"/>
                        <a:pt x="76" y="18"/>
                        <a:pt x="76" y="17"/>
                      </a:cubicBezTo>
                      <a:moveTo>
                        <a:pt x="76" y="17"/>
                      </a:moveTo>
                      <a:cubicBezTo>
                        <a:pt x="76" y="17"/>
                        <a:pt x="76" y="17"/>
                        <a:pt x="76" y="17"/>
                      </a:cubicBezTo>
                      <a:cubicBezTo>
                        <a:pt x="76" y="17"/>
                        <a:pt x="76" y="17"/>
                        <a:pt x="77" y="17"/>
                      </a:cubicBezTo>
                      <a:cubicBezTo>
                        <a:pt x="77" y="17"/>
                        <a:pt x="77" y="17"/>
                        <a:pt x="77" y="17"/>
                      </a:cubicBezTo>
                      <a:cubicBezTo>
                        <a:pt x="77" y="17"/>
                        <a:pt x="76" y="17"/>
                        <a:pt x="76" y="17"/>
                      </a:cubicBezTo>
                      <a:cubicBezTo>
                        <a:pt x="76" y="17"/>
                        <a:pt x="76" y="17"/>
                        <a:pt x="76" y="17"/>
                      </a:cubicBezTo>
                      <a:moveTo>
                        <a:pt x="96" y="16"/>
                      </a:moveTo>
                      <a:cubicBezTo>
                        <a:pt x="95" y="17"/>
                        <a:pt x="95" y="18"/>
                        <a:pt x="94" y="18"/>
                      </a:cubicBezTo>
                      <a:cubicBezTo>
                        <a:pt x="98" y="20"/>
                        <a:pt x="98" y="20"/>
                        <a:pt x="98" y="20"/>
                      </a:cubicBezTo>
                      <a:cubicBezTo>
                        <a:pt x="98" y="20"/>
                        <a:pt x="98" y="19"/>
                        <a:pt x="99" y="18"/>
                      </a:cubicBezTo>
                      <a:cubicBezTo>
                        <a:pt x="96" y="16"/>
                        <a:pt x="96" y="16"/>
                        <a:pt x="96" y="16"/>
                      </a:cubicBezTo>
                      <a:moveTo>
                        <a:pt x="73" y="16"/>
                      </a:moveTo>
                      <a:cubicBezTo>
                        <a:pt x="73" y="17"/>
                        <a:pt x="73" y="18"/>
                        <a:pt x="72" y="18"/>
                      </a:cubicBezTo>
                      <a:cubicBezTo>
                        <a:pt x="73" y="19"/>
                        <a:pt x="73" y="19"/>
                        <a:pt x="74" y="19"/>
                      </a:cubicBezTo>
                      <a:cubicBezTo>
                        <a:pt x="74" y="19"/>
                        <a:pt x="75" y="18"/>
                        <a:pt x="75" y="17"/>
                      </a:cubicBezTo>
                      <a:cubicBezTo>
                        <a:pt x="75" y="17"/>
                        <a:pt x="74" y="17"/>
                        <a:pt x="73" y="16"/>
                      </a:cubicBezTo>
                      <a:moveTo>
                        <a:pt x="108" y="16"/>
                      </a:moveTo>
                      <a:cubicBezTo>
                        <a:pt x="107" y="17"/>
                        <a:pt x="107" y="17"/>
                        <a:pt x="107" y="18"/>
                      </a:cubicBezTo>
                      <a:cubicBezTo>
                        <a:pt x="107" y="19"/>
                        <a:pt x="107" y="19"/>
                        <a:pt x="107" y="19"/>
                      </a:cubicBezTo>
                      <a:cubicBezTo>
                        <a:pt x="107" y="19"/>
                        <a:pt x="107" y="19"/>
                        <a:pt x="108" y="19"/>
                      </a:cubicBezTo>
                      <a:cubicBezTo>
                        <a:pt x="108" y="19"/>
                        <a:pt x="108" y="19"/>
                        <a:pt x="108" y="19"/>
                      </a:cubicBezTo>
                      <a:cubicBezTo>
                        <a:pt x="108" y="19"/>
                        <a:pt x="109" y="19"/>
                        <a:pt x="109" y="19"/>
                      </a:cubicBezTo>
                      <a:cubicBezTo>
                        <a:pt x="109" y="19"/>
                        <a:pt x="109" y="19"/>
                        <a:pt x="109" y="19"/>
                      </a:cubicBezTo>
                      <a:cubicBezTo>
                        <a:pt x="110" y="18"/>
                        <a:pt x="110" y="18"/>
                        <a:pt x="110" y="18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moveTo>
                        <a:pt x="95" y="16"/>
                      </a:moveTo>
                      <a:cubicBezTo>
                        <a:pt x="94" y="16"/>
                        <a:pt x="94" y="17"/>
                        <a:pt x="93" y="18"/>
                      </a:cubicBezTo>
                      <a:cubicBezTo>
                        <a:pt x="94" y="18"/>
                        <a:pt x="94" y="18"/>
                        <a:pt x="94" y="18"/>
                      </a:cubicBezTo>
                      <a:cubicBezTo>
                        <a:pt x="94" y="17"/>
                        <a:pt x="94" y="17"/>
                        <a:pt x="95" y="16"/>
                      </a:cubicBezTo>
                      <a:cubicBezTo>
                        <a:pt x="95" y="16"/>
                        <a:pt x="95" y="16"/>
                        <a:pt x="95" y="16"/>
                      </a:cubicBezTo>
                      <a:moveTo>
                        <a:pt x="70" y="14"/>
                      </a:moveTo>
                      <a:cubicBezTo>
                        <a:pt x="70" y="15"/>
                        <a:pt x="70" y="16"/>
                        <a:pt x="69" y="17"/>
                      </a:cubicBezTo>
                      <a:cubicBezTo>
                        <a:pt x="70" y="17"/>
                        <a:pt x="71" y="17"/>
                        <a:pt x="71" y="18"/>
                      </a:cubicBezTo>
                      <a:cubicBezTo>
                        <a:pt x="72" y="18"/>
                        <a:pt x="72" y="18"/>
                        <a:pt x="72" y="18"/>
                      </a:cubicBezTo>
                      <a:cubicBezTo>
                        <a:pt x="73" y="16"/>
                        <a:pt x="73" y="16"/>
                        <a:pt x="73" y="16"/>
                      </a:cubicBezTo>
                      <a:cubicBezTo>
                        <a:pt x="72" y="15"/>
                        <a:pt x="71" y="15"/>
                        <a:pt x="70" y="14"/>
                      </a:cubicBezTo>
                      <a:moveTo>
                        <a:pt x="92" y="14"/>
                      </a:moveTo>
                      <a:cubicBezTo>
                        <a:pt x="91" y="16"/>
                        <a:pt x="91" y="16"/>
                        <a:pt x="91" y="16"/>
                      </a:cubicBezTo>
                      <a:cubicBezTo>
                        <a:pt x="92" y="17"/>
                        <a:pt x="92" y="17"/>
                        <a:pt x="92" y="17"/>
                      </a:cubicBezTo>
                      <a:cubicBezTo>
                        <a:pt x="92" y="16"/>
                        <a:pt x="92" y="15"/>
                        <a:pt x="93" y="15"/>
                      </a:cubicBezTo>
                      <a:cubicBezTo>
                        <a:pt x="92" y="14"/>
                        <a:pt x="92" y="14"/>
                        <a:pt x="92" y="14"/>
                      </a:cubicBezTo>
                      <a:moveTo>
                        <a:pt x="88" y="14"/>
                      </a:moveTo>
                      <a:cubicBezTo>
                        <a:pt x="88" y="14"/>
                        <a:pt x="88" y="14"/>
                        <a:pt x="88" y="14"/>
                      </a:cubicBezTo>
                      <a:moveTo>
                        <a:pt x="88" y="12"/>
                      </a:moveTo>
                      <a:cubicBezTo>
                        <a:pt x="87" y="14"/>
                        <a:pt x="87" y="14"/>
                        <a:pt x="87" y="14"/>
                      </a:cubicBezTo>
                      <a:cubicBezTo>
                        <a:pt x="90" y="16"/>
                        <a:pt x="90" y="16"/>
                        <a:pt x="90" y="16"/>
                      </a:cubicBezTo>
                      <a:cubicBezTo>
                        <a:pt x="92" y="14"/>
                        <a:pt x="92" y="14"/>
                        <a:pt x="92" y="14"/>
                      </a:cubicBezTo>
                      <a:cubicBezTo>
                        <a:pt x="88" y="12"/>
                        <a:pt x="88" y="12"/>
                        <a:pt x="88" y="12"/>
                      </a:cubicBezTo>
                      <a:moveTo>
                        <a:pt x="99" y="11"/>
                      </a:moveTo>
                      <a:cubicBezTo>
                        <a:pt x="98" y="12"/>
                        <a:pt x="98" y="12"/>
                        <a:pt x="98" y="13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2" y="14"/>
                        <a:pt x="102" y="14"/>
                        <a:pt x="103" y="13"/>
                      </a:cubicBezTo>
                      <a:cubicBezTo>
                        <a:pt x="99" y="11"/>
                        <a:pt x="99" y="11"/>
                        <a:pt x="99" y="11"/>
                      </a:cubicBezTo>
                      <a:moveTo>
                        <a:pt x="86" y="11"/>
                      </a:moveTo>
                      <a:cubicBezTo>
                        <a:pt x="86" y="11"/>
                        <a:pt x="86" y="12"/>
                        <a:pt x="85" y="13"/>
                      </a:cubicBezTo>
                      <a:cubicBezTo>
                        <a:pt x="87" y="14"/>
                        <a:pt x="87" y="14"/>
                        <a:pt x="87" y="14"/>
                      </a:cubicBezTo>
                      <a:cubicBezTo>
                        <a:pt x="88" y="13"/>
                        <a:pt x="88" y="13"/>
                        <a:pt x="88" y="12"/>
                      </a:cubicBezTo>
                      <a:cubicBezTo>
                        <a:pt x="86" y="11"/>
                        <a:pt x="86" y="11"/>
                        <a:pt x="86" y="11"/>
                      </a:cubicBezTo>
                      <a:moveTo>
                        <a:pt x="98" y="10"/>
                      </a:moveTo>
                      <a:cubicBezTo>
                        <a:pt x="97" y="11"/>
                        <a:pt x="97" y="12"/>
                        <a:pt x="97" y="12"/>
                      </a:cubicBezTo>
                      <a:cubicBezTo>
                        <a:pt x="97" y="12"/>
                        <a:pt x="97" y="12"/>
                        <a:pt x="97" y="12"/>
                      </a:cubicBezTo>
                      <a:cubicBezTo>
                        <a:pt x="97" y="12"/>
                        <a:pt x="98" y="11"/>
                        <a:pt x="98" y="11"/>
                      </a:cubicBezTo>
                      <a:cubicBezTo>
                        <a:pt x="98" y="10"/>
                        <a:pt x="98" y="10"/>
                        <a:pt x="98" y="10"/>
                      </a:cubicBezTo>
                      <a:moveTo>
                        <a:pt x="85" y="10"/>
                      </a:moveTo>
                      <a:cubicBezTo>
                        <a:pt x="85" y="11"/>
                        <a:pt x="84" y="11"/>
                        <a:pt x="84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6" y="10"/>
                        <a:pt x="86" y="10"/>
                        <a:pt x="86" y="10"/>
                      </a:cubicBezTo>
                      <a:cubicBezTo>
                        <a:pt x="86" y="10"/>
                        <a:pt x="86" y="10"/>
                        <a:pt x="86" y="10"/>
                      </a:cubicBezTo>
                      <a:cubicBezTo>
                        <a:pt x="86" y="10"/>
                        <a:pt x="85" y="10"/>
                        <a:pt x="85" y="10"/>
                      </a:cubicBezTo>
                      <a:moveTo>
                        <a:pt x="95" y="9"/>
                      </a:moveTo>
                      <a:cubicBezTo>
                        <a:pt x="94" y="11"/>
                        <a:pt x="94" y="11"/>
                        <a:pt x="94" y="11"/>
                      </a:cubicBezTo>
                      <a:cubicBezTo>
                        <a:pt x="95" y="11"/>
                        <a:pt x="95" y="11"/>
                        <a:pt x="95" y="11"/>
                      </a:cubicBezTo>
                      <a:cubicBezTo>
                        <a:pt x="95" y="11"/>
                        <a:pt x="96" y="10"/>
                        <a:pt x="96" y="9"/>
                      </a:cubicBezTo>
                      <a:cubicBezTo>
                        <a:pt x="95" y="9"/>
                        <a:pt x="95" y="9"/>
                        <a:pt x="95" y="9"/>
                      </a:cubicBezTo>
                      <a:moveTo>
                        <a:pt x="82" y="8"/>
                      </a:moveTo>
                      <a:cubicBezTo>
                        <a:pt x="81" y="8"/>
                        <a:pt x="81" y="9"/>
                        <a:pt x="80" y="10"/>
                      </a:cubicBezTo>
                      <a:cubicBezTo>
                        <a:pt x="81" y="10"/>
                        <a:pt x="81" y="10"/>
                        <a:pt x="81" y="10"/>
                      </a:cubicBezTo>
                      <a:cubicBezTo>
                        <a:pt x="82" y="8"/>
                        <a:pt x="82" y="8"/>
                        <a:pt x="82" y="8"/>
                      </a:cubicBezTo>
                      <a:cubicBezTo>
                        <a:pt x="82" y="8"/>
                        <a:pt x="82" y="8"/>
                        <a:pt x="82" y="8"/>
                      </a:cubicBezTo>
                      <a:moveTo>
                        <a:pt x="92" y="7"/>
                      </a:moveTo>
                      <a:cubicBezTo>
                        <a:pt x="90" y="9"/>
                        <a:pt x="90" y="9"/>
                        <a:pt x="90" y="9"/>
                      </a:cubicBezTo>
                      <a:cubicBezTo>
                        <a:pt x="91" y="9"/>
                        <a:pt x="92" y="10"/>
                        <a:pt x="93" y="10"/>
                      </a:cubicBezTo>
                      <a:cubicBezTo>
                        <a:pt x="94" y="11"/>
                        <a:pt x="94" y="11"/>
                        <a:pt x="94" y="11"/>
                      </a:cubicBezTo>
                      <a:cubicBezTo>
                        <a:pt x="95" y="9"/>
                        <a:pt x="95" y="9"/>
                        <a:pt x="95" y="9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2" y="7"/>
                        <a:pt x="92" y="7"/>
                        <a:pt x="92" y="7"/>
                      </a:cubicBezTo>
                      <a:moveTo>
                        <a:pt x="79" y="6"/>
                      </a:moveTo>
                      <a:cubicBezTo>
                        <a:pt x="79" y="7"/>
                        <a:pt x="79" y="8"/>
                        <a:pt x="78" y="8"/>
                      </a:cubicBezTo>
                      <a:cubicBezTo>
                        <a:pt x="80" y="10"/>
                        <a:pt x="80" y="10"/>
                        <a:pt x="80" y="10"/>
                      </a:cubicBezTo>
                      <a:cubicBezTo>
                        <a:pt x="80" y="9"/>
                        <a:pt x="81" y="8"/>
                        <a:pt x="81" y="7"/>
                      </a:cubicBezTo>
                      <a:cubicBezTo>
                        <a:pt x="81" y="7"/>
                        <a:pt x="80" y="7"/>
                        <a:pt x="79" y="6"/>
                      </a:cubicBezTo>
                      <a:moveTo>
                        <a:pt x="89" y="6"/>
                      </a:moveTo>
                      <a:cubicBezTo>
                        <a:pt x="89" y="6"/>
                        <a:pt x="88" y="7"/>
                        <a:pt x="88" y="7"/>
                      </a:cubicBezTo>
                      <a:cubicBezTo>
                        <a:pt x="89" y="8"/>
                        <a:pt x="89" y="8"/>
                        <a:pt x="90" y="8"/>
                      </a:cubicBezTo>
                      <a:cubicBezTo>
                        <a:pt x="90" y="8"/>
                        <a:pt x="91" y="7"/>
                        <a:pt x="91" y="7"/>
                      </a:cubicBezTo>
                      <a:cubicBezTo>
                        <a:pt x="89" y="6"/>
                        <a:pt x="89" y="6"/>
                        <a:pt x="89" y="6"/>
                      </a:cubicBezTo>
                      <a:moveTo>
                        <a:pt x="88" y="5"/>
                      </a:moveTo>
                      <a:cubicBezTo>
                        <a:pt x="88" y="5"/>
                        <a:pt x="87" y="6"/>
                        <a:pt x="87" y="7"/>
                      </a:cubicBezTo>
                      <a:cubicBezTo>
                        <a:pt x="87" y="7"/>
                        <a:pt x="87" y="7"/>
                        <a:pt x="88" y="7"/>
                      </a:cubicBezTo>
                      <a:cubicBezTo>
                        <a:pt x="89" y="5"/>
                        <a:pt x="89" y="5"/>
                        <a:pt x="89" y="5"/>
                      </a:cubicBezTo>
                      <a:cubicBezTo>
                        <a:pt x="88" y="5"/>
                        <a:pt x="88" y="5"/>
                        <a:pt x="88" y="5"/>
                      </a:cubicBezTo>
                      <a:moveTo>
                        <a:pt x="76" y="4"/>
                      </a:moveTo>
                      <a:cubicBezTo>
                        <a:pt x="76" y="5"/>
                        <a:pt x="75" y="6"/>
                        <a:pt x="75" y="6"/>
                      </a:cubicBezTo>
                      <a:cubicBezTo>
                        <a:pt x="77" y="8"/>
                        <a:pt x="77" y="8"/>
                        <a:pt x="77" y="8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8" y="5"/>
                        <a:pt x="77" y="5"/>
                        <a:pt x="76" y="4"/>
                      </a:cubicBezTo>
                      <a:moveTo>
                        <a:pt x="84" y="3"/>
                      </a:moveTo>
                      <a:cubicBezTo>
                        <a:pt x="84" y="3"/>
                        <a:pt x="84" y="4"/>
                        <a:pt x="83" y="5"/>
                      </a:cubicBezTo>
                      <a:cubicBezTo>
                        <a:pt x="84" y="5"/>
                        <a:pt x="84" y="5"/>
                        <a:pt x="84" y="5"/>
                      </a:cubicBezTo>
                      <a:cubicBezTo>
                        <a:pt x="85" y="3"/>
                        <a:pt x="85" y="3"/>
                        <a:pt x="85" y="3"/>
                      </a:cubicBezTo>
                      <a:cubicBezTo>
                        <a:pt x="84" y="3"/>
                        <a:pt x="84" y="3"/>
                        <a:pt x="84" y="3"/>
                      </a:cubicBezTo>
                      <a:moveTo>
                        <a:pt x="82" y="2"/>
                      </a:moveTo>
                      <a:cubicBezTo>
                        <a:pt x="82" y="2"/>
                        <a:pt x="82" y="3"/>
                        <a:pt x="81" y="3"/>
                      </a:cubicBezTo>
                      <a:cubicBezTo>
                        <a:pt x="82" y="4"/>
                        <a:pt x="82" y="4"/>
                        <a:pt x="83" y="4"/>
                      </a:cubicBezTo>
                      <a:cubicBezTo>
                        <a:pt x="83" y="4"/>
                        <a:pt x="84" y="3"/>
                        <a:pt x="84" y="3"/>
                      </a:cubicBezTo>
                      <a:cubicBezTo>
                        <a:pt x="82" y="2"/>
                        <a:pt x="82" y="2"/>
                        <a:pt x="82" y="2"/>
                      </a:cubicBezTo>
                      <a:moveTo>
                        <a:pt x="79" y="0"/>
                      </a:moveTo>
                      <a:cubicBezTo>
                        <a:pt x="78" y="0"/>
                        <a:pt x="78" y="1"/>
                        <a:pt x="78" y="1"/>
                      </a:cubicBezTo>
                      <a:cubicBezTo>
                        <a:pt x="79" y="2"/>
                        <a:pt x="79" y="2"/>
                        <a:pt x="80" y="3"/>
                      </a:cubicBezTo>
                      <a:cubicBezTo>
                        <a:pt x="81" y="1"/>
                        <a:pt x="81" y="1"/>
                        <a:pt x="81" y="1"/>
                      </a:cubicBezTo>
                      <a:cubicBezTo>
                        <a:pt x="79" y="0"/>
                        <a:pt x="79" y="0"/>
                        <a:pt x="7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59" name="Freeform 10223"/>
                <p:cNvSpPr>
                  <a:spLocks noEditPoints="1"/>
                </p:cNvSpPr>
                <p:nvPr/>
              </p:nvSpPr>
              <p:spPr bwMode="auto">
                <a:xfrm>
                  <a:off x="-383" y="3080"/>
                  <a:ext cx="409" cy="347"/>
                </a:xfrm>
                <a:custGeom>
                  <a:avLst/>
                  <a:gdLst>
                    <a:gd name="T0" fmla="*/ 125 w 173"/>
                    <a:gd name="T1" fmla="*/ 142 h 147"/>
                    <a:gd name="T2" fmla="*/ 104 w 173"/>
                    <a:gd name="T3" fmla="*/ 139 h 147"/>
                    <a:gd name="T4" fmla="*/ 167 w 173"/>
                    <a:gd name="T5" fmla="*/ 141 h 147"/>
                    <a:gd name="T6" fmla="*/ 114 w 173"/>
                    <a:gd name="T7" fmla="*/ 135 h 147"/>
                    <a:gd name="T8" fmla="*/ 116 w 173"/>
                    <a:gd name="T9" fmla="*/ 132 h 147"/>
                    <a:gd name="T10" fmla="*/ 133 w 173"/>
                    <a:gd name="T11" fmla="*/ 132 h 147"/>
                    <a:gd name="T12" fmla="*/ 86 w 173"/>
                    <a:gd name="T13" fmla="*/ 129 h 147"/>
                    <a:gd name="T14" fmla="*/ 76 w 173"/>
                    <a:gd name="T15" fmla="*/ 130 h 147"/>
                    <a:gd name="T16" fmla="*/ 151 w 173"/>
                    <a:gd name="T17" fmla="*/ 124 h 147"/>
                    <a:gd name="T18" fmla="*/ 146 w 173"/>
                    <a:gd name="T19" fmla="*/ 123 h 147"/>
                    <a:gd name="T20" fmla="*/ 167 w 173"/>
                    <a:gd name="T21" fmla="*/ 122 h 147"/>
                    <a:gd name="T22" fmla="*/ 37 w 173"/>
                    <a:gd name="T23" fmla="*/ 117 h 147"/>
                    <a:gd name="T24" fmla="*/ 31 w 173"/>
                    <a:gd name="T25" fmla="*/ 113 h 147"/>
                    <a:gd name="T26" fmla="*/ 29 w 173"/>
                    <a:gd name="T27" fmla="*/ 113 h 147"/>
                    <a:gd name="T28" fmla="*/ 26 w 173"/>
                    <a:gd name="T29" fmla="*/ 111 h 147"/>
                    <a:gd name="T30" fmla="*/ 143 w 173"/>
                    <a:gd name="T31" fmla="*/ 110 h 147"/>
                    <a:gd name="T32" fmla="*/ 19 w 173"/>
                    <a:gd name="T33" fmla="*/ 106 h 147"/>
                    <a:gd name="T34" fmla="*/ 33 w 173"/>
                    <a:gd name="T35" fmla="*/ 104 h 147"/>
                    <a:gd name="T36" fmla="*/ 101 w 173"/>
                    <a:gd name="T37" fmla="*/ 103 h 147"/>
                    <a:gd name="T38" fmla="*/ 125 w 173"/>
                    <a:gd name="T39" fmla="*/ 105 h 147"/>
                    <a:gd name="T40" fmla="*/ 55 w 173"/>
                    <a:gd name="T41" fmla="*/ 101 h 147"/>
                    <a:gd name="T42" fmla="*/ 21 w 173"/>
                    <a:gd name="T43" fmla="*/ 97 h 147"/>
                    <a:gd name="T44" fmla="*/ 19 w 173"/>
                    <a:gd name="T45" fmla="*/ 96 h 147"/>
                    <a:gd name="T46" fmla="*/ 1 w 173"/>
                    <a:gd name="T47" fmla="*/ 95 h 147"/>
                    <a:gd name="T48" fmla="*/ 1 w 173"/>
                    <a:gd name="T49" fmla="*/ 94 h 147"/>
                    <a:gd name="T50" fmla="*/ 41 w 173"/>
                    <a:gd name="T51" fmla="*/ 93 h 147"/>
                    <a:gd name="T52" fmla="*/ 29 w 173"/>
                    <a:gd name="T53" fmla="*/ 90 h 147"/>
                    <a:gd name="T54" fmla="*/ 23 w 173"/>
                    <a:gd name="T55" fmla="*/ 89 h 147"/>
                    <a:gd name="T56" fmla="*/ 24 w 173"/>
                    <a:gd name="T57" fmla="*/ 87 h 147"/>
                    <a:gd name="T58" fmla="*/ 138 w 173"/>
                    <a:gd name="T59" fmla="*/ 93 h 147"/>
                    <a:gd name="T60" fmla="*/ 32 w 173"/>
                    <a:gd name="T61" fmla="*/ 86 h 147"/>
                    <a:gd name="T62" fmla="*/ 133 w 173"/>
                    <a:gd name="T63" fmla="*/ 90 h 147"/>
                    <a:gd name="T64" fmla="*/ 27 w 173"/>
                    <a:gd name="T65" fmla="*/ 83 h 147"/>
                    <a:gd name="T66" fmla="*/ 66 w 173"/>
                    <a:gd name="T67" fmla="*/ 82 h 147"/>
                    <a:gd name="T68" fmla="*/ 30 w 173"/>
                    <a:gd name="T69" fmla="*/ 77 h 147"/>
                    <a:gd name="T70" fmla="*/ 12 w 173"/>
                    <a:gd name="T71" fmla="*/ 75 h 147"/>
                    <a:gd name="T72" fmla="*/ 151 w 173"/>
                    <a:gd name="T73" fmla="*/ 83 h 147"/>
                    <a:gd name="T74" fmla="*/ 48 w 173"/>
                    <a:gd name="T75" fmla="*/ 75 h 147"/>
                    <a:gd name="T76" fmla="*/ 167 w 173"/>
                    <a:gd name="T77" fmla="*/ 69 h 147"/>
                    <a:gd name="T78" fmla="*/ 122 w 173"/>
                    <a:gd name="T79" fmla="*/ 68 h 147"/>
                    <a:gd name="T80" fmla="*/ 122 w 173"/>
                    <a:gd name="T81" fmla="*/ 68 h 147"/>
                    <a:gd name="T82" fmla="*/ 49 w 173"/>
                    <a:gd name="T83" fmla="*/ 59 h 147"/>
                    <a:gd name="T84" fmla="*/ 79 w 173"/>
                    <a:gd name="T85" fmla="*/ 62 h 147"/>
                    <a:gd name="T86" fmla="*/ 68 w 173"/>
                    <a:gd name="T87" fmla="*/ 55 h 147"/>
                    <a:gd name="T88" fmla="*/ 63 w 173"/>
                    <a:gd name="T89" fmla="*/ 47 h 147"/>
                    <a:gd name="T90" fmla="*/ 87 w 173"/>
                    <a:gd name="T91" fmla="*/ 52 h 147"/>
                    <a:gd name="T92" fmla="*/ 166 w 173"/>
                    <a:gd name="T93" fmla="*/ 52 h 147"/>
                    <a:gd name="T94" fmla="*/ 107 w 173"/>
                    <a:gd name="T95" fmla="*/ 40 h 147"/>
                    <a:gd name="T96" fmla="*/ 65 w 173"/>
                    <a:gd name="T97" fmla="*/ 33 h 147"/>
                    <a:gd name="T98" fmla="*/ 140 w 173"/>
                    <a:gd name="T99" fmla="*/ 36 h 147"/>
                    <a:gd name="T100" fmla="*/ 87 w 173"/>
                    <a:gd name="T101" fmla="*/ 28 h 147"/>
                    <a:gd name="T102" fmla="*/ 173 w 173"/>
                    <a:gd name="T103" fmla="*/ 25 h 147"/>
                    <a:gd name="T104" fmla="*/ 78 w 173"/>
                    <a:gd name="T105" fmla="*/ 23 h 147"/>
                    <a:gd name="T106" fmla="*/ 69 w 173"/>
                    <a:gd name="T107" fmla="*/ 27 h 147"/>
                    <a:gd name="T108" fmla="*/ 163 w 173"/>
                    <a:gd name="T109" fmla="*/ 20 h 147"/>
                    <a:gd name="T110" fmla="*/ 85 w 173"/>
                    <a:gd name="T111" fmla="*/ 16 h 147"/>
                    <a:gd name="T112" fmla="*/ 49 w 173"/>
                    <a:gd name="T113" fmla="*/ 11 h 147"/>
                    <a:gd name="T114" fmla="*/ 79 w 173"/>
                    <a:gd name="T115" fmla="*/ 10 h 147"/>
                    <a:gd name="T116" fmla="*/ 98 w 173"/>
                    <a:gd name="T117" fmla="*/ 9 h 147"/>
                    <a:gd name="T118" fmla="*/ 60 w 173"/>
                    <a:gd name="T119" fmla="*/ 8 h 147"/>
                    <a:gd name="T120" fmla="*/ 74 w 173"/>
                    <a:gd name="T121" fmla="*/ 7 h 147"/>
                    <a:gd name="T122" fmla="*/ 121 w 173"/>
                    <a:gd name="T123" fmla="*/ 4 h 147"/>
                    <a:gd name="T124" fmla="*/ 169 w 173"/>
                    <a:gd name="T125" fmla="*/ 6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73" h="147">
                      <a:moveTo>
                        <a:pt x="109" y="143"/>
                      </a:moveTo>
                      <a:cubicBezTo>
                        <a:pt x="109" y="143"/>
                        <a:pt x="109" y="143"/>
                        <a:pt x="109" y="143"/>
                      </a:cubicBezTo>
                      <a:cubicBezTo>
                        <a:pt x="111" y="144"/>
                        <a:pt x="112" y="145"/>
                        <a:pt x="114" y="147"/>
                      </a:cubicBezTo>
                      <a:cubicBezTo>
                        <a:pt x="114" y="146"/>
                        <a:pt x="114" y="146"/>
                        <a:pt x="114" y="146"/>
                      </a:cubicBezTo>
                      <a:cubicBezTo>
                        <a:pt x="113" y="145"/>
                        <a:pt x="111" y="144"/>
                        <a:pt x="109" y="143"/>
                      </a:cubicBezTo>
                      <a:moveTo>
                        <a:pt x="127" y="142"/>
                      </a:moveTo>
                      <a:cubicBezTo>
                        <a:pt x="127" y="142"/>
                        <a:pt x="127" y="142"/>
                        <a:pt x="127" y="142"/>
                      </a:cubicBezTo>
                      <a:cubicBezTo>
                        <a:pt x="127" y="143"/>
                        <a:pt x="127" y="143"/>
                        <a:pt x="127" y="143"/>
                      </a:cubicBezTo>
                      <a:cubicBezTo>
                        <a:pt x="127" y="143"/>
                        <a:pt x="127" y="143"/>
                        <a:pt x="127" y="142"/>
                      </a:cubicBezTo>
                      <a:moveTo>
                        <a:pt x="108" y="142"/>
                      </a:moveTo>
                      <a:cubicBezTo>
                        <a:pt x="108" y="142"/>
                        <a:pt x="108" y="143"/>
                        <a:pt x="108" y="143"/>
                      </a:cubicBezTo>
                      <a:cubicBezTo>
                        <a:pt x="108" y="143"/>
                        <a:pt x="108" y="143"/>
                        <a:pt x="109" y="143"/>
                      </a:cubicBezTo>
                      <a:cubicBezTo>
                        <a:pt x="109" y="143"/>
                        <a:pt x="109" y="143"/>
                        <a:pt x="109" y="143"/>
                      </a:cubicBezTo>
                      <a:cubicBezTo>
                        <a:pt x="109" y="143"/>
                        <a:pt x="108" y="142"/>
                        <a:pt x="108" y="142"/>
                      </a:cubicBezTo>
                      <a:moveTo>
                        <a:pt x="170" y="142"/>
                      </a:moveTo>
                      <a:cubicBezTo>
                        <a:pt x="169" y="142"/>
                        <a:pt x="169" y="142"/>
                        <a:pt x="169" y="142"/>
                      </a:cubicBezTo>
                      <a:cubicBezTo>
                        <a:pt x="169" y="142"/>
                        <a:pt x="169" y="142"/>
                        <a:pt x="169" y="142"/>
                      </a:cubicBezTo>
                      <a:cubicBezTo>
                        <a:pt x="169" y="142"/>
                        <a:pt x="169" y="142"/>
                        <a:pt x="170" y="142"/>
                      </a:cubicBezTo>
                      <a:moveTo>
                        <a:pt x="126" y="142"/>
                      </a:moveTo>
                      <a:cubicBezTo>
                        <a:pt x="126" y="142"/>
                        <a:pt x="126" y="142"/>
                        <a:pt x="126" y="142"/>
                      </a:cubicBezTo>
                      <a:cubicBezTo>
                        <a:pt x="126" y="142"/>
                        <a:pt x="126" y="142"/>
                        <a:pt x="126" y="142"/>
                      </a:cubicBezTo>
                      <a:cubicBezTo>
                        <a:pt x="126" y="142"/>
                        <a:pt x="126" y="142"/>
                        <a:pt x="126" y="142"/>
                      </a:cubicBezTo>
                      <a:cubicBezTo>
                        <a:pt x="126" y="142"/>
                        <a:pt x="126" y="142"/>
                        <a:pt x="126" y="142"/>
                      </a:cubicBezTo>
                      <a:moveTo>
                        <a:pt x="131" y="142"/>
                      </a:moveTo>
                      <a:cubicBezTo>
                        <a:pt x="131" y="142"/>
                        <a:pt x="131" y="142"/>
                        <a:pt x="131" y="142"/>
                      </a:cubicBezTo>
                      <a:cubicBezTo>
                        <a:pt x="132" y="142"/>
                        <a:pt x="132" y="143"/>
                        <a:pt x="133" y="143"/>
                      </a:cubicBezTo>
                      <a:cubicBezTo>
                        <a:pt x="133" y="143"/>
                        <a:pt x="133" y="143"/>
                        <a:pt x="133" y="143"/>
                      </a:cubicBezTo>
                      <a:cubicBezTo>
                        <a:pt x="132" y="143"/>
                        <a:pt x="132" y="142"/>
                        <a:pt x="131" y="142"/>
                      </a:cubicBezTo>
                      <a:moveTo>
                        <a:pt x="162" y="142"/>
                      </a:moveTo>
                      <a:cubicBezTo>
                        <a:pt x="162" y="143"/>
                        <a:pt x="162" y="143"/>
                        <a:pt x="162" y="143"/>
                      </a:cubicBezTo>
                      <a:cubicBezTo>
                        <a:pt x="160" y="145"/>
                        <a:pt x="160" y="145"/>
                        <a:pt x="160" y="145"/>
                      </a:cubicBezTo>
                      <a:cubicBezTo>
                        <a:pt x="161" y="145"/>
                        <a:pt x="162" y="146"/>
                        <a:pt x="163" y="146"/>
                      </a:cubicBezTo>
                      <a:cubicBezTo>
                        <a:pt x="164" y="145"/>
                        <a:pt x="164" y="144"/>
                        <a:pt x="165" y="143"/>
                      </a:cubicBezTo>
                      <a:cubicBezTo>
                        <a:pt x="165" y="143"/>
                        <a:pt x="165" y="143"/>
                        <a:pt x="165" y="143"/>
                      </a:cubicBezTo>
                      <a:cubicBezTo>
                        <a:pt x="163" y="142"/>
                        <a:pt x="163" y="142"/>
                        <a:pt x="163" y="142"/>
                      </a:cubicBezTo>
                      <a:cubicBezTo>
                        <a:pt x="162" y="142"/>
                        <a:pt x="162" y="142"/>
                        <a:pt x="162" y="142"/>
                      </a:cubicBezTo>
                      <a:moveTo>
                        <a:pt x="125" y="142"/>
                      </a:moveTo>
                      <a:cubicBezTo>
                        <a:pt x="125" y="142"/>
                        <a:pt x="125" y="142"/>
                        <a:pt x="125" y="142"/>
                      </a:cubicBezTo>
                      <a:cubicBezTo>
                        <a:pt x="125" y="142"/>
                        <a:pt x="125" y="142"/>
                        <a:pt x="125" y="142"/>
                      </a:cubicBezTo>
                      <a:cubicBezTo>
                        <a:pt x="125" y="142"/>
                        <a:pt x="125" y="142"/>
                        <a:pt x="125" y="142"/>
                      </a:cubicBezTo>
                      <a:cubicBezTo>
                        <a:pt x="125" y="142"/>
                        <a:pt x="125" y="142"/>
                        <a:pt x="125" y="142"/>
                      </a:cubicBezTo>
                      <a:moveTo>
                        <a:pt x="129" y="141"/>
                      </a:moveTo>
                      <a:cubicBezTo>
                        <a:pt x="129" y="141"/>
                        <a:pt x="129" y="141"/>
                        <a:pt x="129" y="141"/>
                      </a:cubicBezTo>
                      <a:cubicBezTo>
                        <a:pt x="130" y="141"/>
                        <a:pt x="130" y="141"/>
                        <a:pt x="130" y="141"/>
                      </a:cubicBezTo>
                      <a:cubicBezTo>
                        <a:pt x="130" y="141"/>
                        <a:pt x="130" y="141"/>
                        <a:pt x="130" y="141"/>
                      </a:cubicBezTo>
                      <a:cubicBezTo>
                        <a:pt x="130" y="141"/>
                        <a:pt x="130" y="141"/>
                        <a:pt x="129" y="141"/>
                      </a:cubicBezTo>
                      <a:moveTo>
                        <a:pt x="124" y="141"/>
                      </a:moveTo>
                      <a:cubicBezTo>
                        <a:pt x="124" y="141"/>
                        <a:pt x="124" y="141"/>
                        <a:pt x="124" y="141"/>
                      </a:cubicBezTo>
                      <a:cubicBezTo>
                        <a:pt x="124" y="141"/>
                        <a:pt x="124" y="141"/>
                        <a:pt x="124" y="141"/>
                      </a:cubicBezTo>
                      <a:cubicBezTo>
                        <a:pt x="124" y="141"/>
                        <a:pt x="124" y="141"/>
                        <a:pt x="124" y="141"/>
                      </a:cubicBezTo>
                      <a:cubicBezTo>
                        <a:pt x="124" y="141"/>
                        <a:pt x="124" y="141"/>
                        <a:pt x="124" y="141"/>
                      </a:cubicBezTo>
                      <a:moveTo>
                        <a:pt x="94" y="141"/>
                      </a:moveTo>
                      <a:cubicBezTo>
                        <a:pt x="94" y="141"/>
                        <a:pt x="94" y="141"/>
                        <a:pt x="94" y="141"/>
                      </a:cubicBezTo>
                      <a:cubicBezTo>
                        <a:pt x="96" y="142"/>
                        <a:pt x="98" y="144"/>
                        <a:pt x="100" y="145"/>
                      </a:cubicBezTo>
                      <a:cubicBezTo>
                        <a:pt x="100" y="145"/>
                        <a:pt x="100" y="145"/>
                        <a:pt x="100" y="144"/>
                      </a:cubicBezTo>
                      <a:cubicBezTo>
                        <a:pt x="98" y="143"/>
                        <a:pt x="96" y="142"/>
                        <a:pt x="94" y="141"/>
                      </a:cubicBezTo>
                      <a:moveTo>
                        <a:pt x="163" y="140"/>
                      </a:moveTo>
                      <a:cubicBezTo>
                        <a:pt x="163" y="141"/>
                        <a:pt x="163" y="141"/>
                        <a:pt x="163" y="141"/>
                      </a:cubicBezTo>
                      <a:cubicBezTo>
                        <a:pt x="163" y="141"/>
                        <a:pt x="164" y="141"/>
                        <a:pt x="164" y="141"/>
                      </a:cubicBezTo>
                      <a:cubicBezTo>
                        <a:pt x="164" y="141"/>
                        <a:pt x="163" y="141"/>
                        <a:pt x="163" y="140"/>
                      </a:cubicBezTo>
                      <a:moveTo>
                        <a:pt x="128" y="140"/>
                      </a:moveTo>
                      <a:cubicBezTo>
                        <a:pt x="128" y="140"/>
                        <a:pt x="128" y="140"/>
                        <a:pt x="128" y="140"/>
                      </a:cubicBezTo>
                      <a:cubicBezTo>
                        <a:pt x="128" y="140"/>
                        <a:pt x="129" y="140"/>
                        <a:pt x="129" y="141"/>
                      </a:cubicBezTo>
                      <a:cubicBezTo>
                        <a:pt x="129" y="141"/>
                        <a:pt x="129" y="140"/>
                        <a:pt x="129" y="140"/>
                      </a:cubicBezTo>
                      <a:cubicBezTo>
                        <a:pt x="129" y="140"/>
                        <a:pt x="128" y="140"/>
                        <a:pt x="128" y="140"/>
                      </a:cubicBezTo>
                      <a:moveTo>
                        <a:pt x="111" y="140"/>
                      </a:moveTo>
                      <a:cubicBezTo>
                        <a:pt x="111" y="140"/>
                        <a:pt x="111" y="140"/>
                        <a:pt x="111" y="140"/>
                      </a:cubicBezTo>
                      <a:cubicBezTo>
                        <a:pt x="113" y="141"/>
                        <a:pt x="114" y="142"/>
                        <a:pt x="116" y="143"/>
                      </a:cubicBezTo>
                      <a:cubicBezTo>
                        <a:pt x="116" y="143"/>
                        <a:pt x="116" y="143"/>
                        <a:pt x="116" y="143"/>
                      </a:cubicBezTo>
                      <a:cubicBezTo>
                        <a:pt x="115" y="142"/>
                        <a:pt x="113" y="141"/>
                        <a:pt x="111" y="140"/>
                      </a:cubicBezTo>
                      <a:moveTo>
                        <a:pt x="127" y="140"/>
                      </a:moveTo>
                      <a:cubicBezTo>
                        <a:pt x="127" y="140"/>
                        <a:pt x="127" y="140"/>
                        <a:pt x="127" y="140"/>
                      </a:cubicBezTo>
                      <a:cubicBezTo>
                        <a:pt x="127" y="140"/>
                        <a:pt x="127" y="140"/>
                        <a:pt x="128" y="140"/>
                      </a:cubicBezTo>
                      <a:cubicBezTo>
                        <a:pt x="128" y="140"/>
                        <a:pt x="128" y="140"/>
                        <a:pt x="128" y="140"/>
                      </a:cubicBezTo>
                      <a:cubicBezTo>
                        <a:pt x="127" y="140"/>
                        <a:pt x="127" y="140"/>
                        <a:pt x="127" y="140"/>
                      </a:cubicBezTo>
                      <a:moveTo>
                        <a:pt x="104" y="139"/>
                      </a:moveTo>
                      <a:cubicBezTo>
                        <a:pt x="103" y="139"/>
                        <a:pt x="103" y="140"/>
                        <a:pt x="103" y="140"/>
                      </a:cubicBezTo>
                      <a:cubicBezTo>
                        <a:pt x="105" y="141"/>
                        <a:pt x="106" y="142"/>
                        <a:pt x="108" y="143"/>
                      </a:cubicBezTo>
                      <a:cubicBezTo>
                        <a:pt x="108" y="142"/>
                        <a:pt x="108" y="142"/>
                        <a:pt x="108" y="142"/>
                      </a:cubicBezTo>
                      <a:cubicBezTo>
                        <a:pt x="107" y="141"/>
                        <a:pt x="105" y="140"/>
                        <a:pt x="104" y="139"/>
                      </a:cubicBezTo>
                      <a:moveTo>
                        <a:pt x="127" y="139"/>
                      </a:moveTo>
                      <a:cubicBezTo>
                        <a:pt x="127" y="139"/>
                        <a:pt x="127" y="139"/>
                        <a:pt x="127" y="139"/>
                      </a:cubicBezTo>
                      <a:cubicBezTo>
                        <a:pt x="127" y="139"/>
                        <a:pt x="127" y="139"/>
                        <a:pt x="127" y="139"/>
                      </a:cubicBezTo>
                      <a:cubicBezTo>
                        <a:pt x="127" y="139"/>
                        <a:pt x="127" y="139"/>
                        <a:pt x="127" y="139"/>
                      </a:cubicBezTo>
                      <a:cubicBezTo>
                        <a:pt x="127" y="139"/>
                        <a:pt x="127" y="139"/>
                        <a:pt x="127" y="139"/>
                      </a:cubicBezTo>
                      <a:moveTo>
                        <a:pt x="110" y="139"/>
                      </a:moveTo>
                      <a:cubicBezTo>
                        <a:pt x="110" y="139"/>
                        <a:pt x="110" y="139"/>
                        <a:pt x="110" y="140"/>
                      </a:cubicBezTo>
                      <a:cubicBezTo>
                        <a:pt x="110" y="140"/>
                        <a:pt x="110" y="140"/>
                        <a:pt x="110" y="140"/>
                      </a:cubicBezTo>
                      <a:cubicBezTo>
                        <a:pt x="110" y="140"/>
                        <a:pt x="111" y="140"/>
                        <a:pt x="111" y="139"/>
                      </a:cubicBezTo>
                      <a:cubicBezTo>
                        <a:pt x="111" y="139"/>
                        <a:pt x="110" y="139"/>
                        <a:pt x="110" y="139"/>
                      </a:cubicBezTo>
                      <a:moveTo>
                        <a:pt x="146" y="139"/>
                      </a:moveTo>
                      <a:cubicBezTo>
                        <a:pt x="146" y="140"/>
                        <a:pt x="145" y="141"/>
                        <a:pt x="144" y="142"/>
                      </a:cubicBezTo>
                      <a:cubicBezTo>
                        <a:pt x="147" y="144"/>
                        <a:pt x="150" y="145"/>
                        <a:pt x="153" y="147"/>
                      </a:cubicBezTo>
                      <a:cubicBezTo>
                        <a:pt x="154" y="143"/>
                        <a:pt x="154" y="143"/>
                        <a:pt x="154" y="143"/>
                      </a:cubicBezTo>
                      <a:cubicBezTo>
                        <a:pt x="151" y="141"/>
                        <a:pt x="151" y="141"/>
                        <a:pt x="151" y="141"/>
                      </a:cubicBezTo>
                      <a:cubicBezTo>
                        <a:pt x="146" y="139"/>
                        <a:pt x="146" y="139"/>
                        <a:pt x="146" y="139"/>
                      </a:cubicBezTo>
                      <a:moveTo>
                        <a:pt x="91" y="139"/>
                      </a:moveTo>
                      <a:cubicBezTo>
                        <a:pt x="91" y="139"/>
                        <a:pt x="91" y="139"/>
                        <a:pt x="91" y="139"/>
                      </a:cubicBezTo>
                      <a:cubicBezTo>
                        <a:pt x="91" y="139"/>
                        <a:pt x="91" y="140"/>
                        <a:pt x="92" y="140"/>
                      </a:cubicBezTo>
                      <a:cubicBezTo>
                        <a:pt x="92" y="140"/>
                        <a:pt x="92" y="139"/>
                        <a:pt x="92" y="139"/>
                      </a:cubicBezTo>
                      <a:cubicBezTo>
                        <a:pt x="91" y="139"/>
                        <a:pt x="91" y="139"/>
                        <a:pt x="91" y="139"/>
                      </a:cubicBezTo>
                      <a:moveTo>
                        <a:pt x="125" y="138"/>
                      </a:moveTo>
                      <a:cubicBezTo>
                        <a:pt x="125" y="138"/>
                        <a:pt x="125" y="138"/>
                        <a:pt x="125" y="138"/>
                      </a:cubicBezTo>
                      <a:cubicBezTo>
                        <a:pt x="125" y="138"/>
                        <a:pt x="126" y="139"/>
                        <a:pt x="126" y="139"/>
                      </a:cubicBezTo>
                      <a:cubicBezTo>
                        <a:pt x="126" y="139"/>
                        <a:pt x="126" y="139"/>
                        <a:pt x="126" y="139"/>
                      </a:cubicBezTo>
                      <a:cubicBezTo>
                        <a:pt x="126" y="139"/>
                        <a:pt x="125" y="138"/>
                        <a:pt x="125" y="138"/>
                      </a:cubicBezTo>
                      <a:moveTo>
                        <a:pt x="169" y="138"/>
                      </a:moveTo>
                      <a:cubicBezTo>
                        <a:pt x="169" y="139"/>
                        <a:pt x="168" y="139"/>
                        <a:pt x="168" y="139"/>
                      </a:cubicBezTo>
                      <a:cubicBezTo>
                        <a:pt x="167" y="139"/>
                        <a:pt x="166" y="139"/>
                        <a:pt x="165" y="138"/>
                      </a:cubicBezTo>
                      <a:cubicBezTo>
                        <a:pt x="165" y="138"/>
                        <a:pt x="165" y="138"/>
                        <a:pt x="164" y="138"/>
                      </a:cubicBezTo>
                      <a:cubicBezTo>
                        <a:pt x="164" y="140"/>
                        <a:pt x="164" y="140"/>
                        <a:pt x="164" y="140"/>
                      </a:cubicBezTo>
                      <a:cubicBezTo>
                        <a:pt x="163" y="140"/>
                        <a:pt x="163" y="140"/>
                        <a:pt x="163" y="140"/>
                      </a:cubicBezTo>
                      <a:cubicBezTo>
                        <a:pt x="164" y="141"/>
                        <a:pt x="165" y="141"/>
                        <a:pt x="166" y="141"/>
                      </a:cubicBezTo>
                      <a:cubicBezTo>
                        <a:pt x="166" y="141"/>
                        <a:pt x="167" y="141"/>
                        <a:pt x="167" y="141"/>
                      </a:cubicBezTo>
                      <a:cubicBezTo>
                        <a:pt x="167" y="141"/>
                        <a:pt x="167" y="141"/>
                        <a:pt x="167" y="141"/>
                      </a:cubicBezTo>
                      <a:cubicBezTo>
                        <a:pt x="167" y="141"/>
                        <a:pt x="167" y="141"/>
                        <a:pt x="167" y="142"/>
                      </a:cubicBezTo>
                      <a:cubicBezTo>
                        <a:pt x="168" y="142"/>
                        <a:pt x="168" y="142"/>
                        <a:pt x="168" y="142"/>
                      </a:cubicBezTo>
                      <a:cubicBezTo>
                        <a:pt x="168" y="142"/>
                        <a:pt x="168" y="142"/>
                        <a:pt x="168" y="142"/>
                      </a:cubicBezTo>
                      <a:cubicBezTo>
                        <a:pt x="168" y="142"/>
                        <a:pt x="169" y="142"/>
                        <a:pt x="169" y="142"/>
                      </a:cubicBezTo>
                      <a:cubicBezTo>
                        <a:pt x="169" y="142"/>
                        <a:pt x="169" y="142"/>
                        <a:pt x="169" y="142"/>
                      </a:cubicBezTo>
                      <a:cubicBezTo>
                        <a:pt x="169" y="142"/>
                        <a:pt x="170" y="141"/>
                        <a:pt x="170" y="140"/>
                      </a:cubicBezTo>
                      <a:cubicBezTo>
                        <a:pt x="170" y="139"/>
                        <a:pt x="170" y="138"/>
                        <a:pt x="169" y="138"/>
                      </a:cubicBezTo>
                      <a:moveTo>
                        <a:pt x="143" y="137"/>
                      </a:moveTo>
                      <a:cubicBezTo>
                        <a:pt x="143" y="137"/>
                        <a:pt x="143" y="137"/>
                        <a:pt x="143" y="137"/>
                      </a:cubicBezTo>
                      <a:cubicBezTo>
                        <a:pt x="143" y="138"/>
                        <a:pt x="142" y="139"/>
                        <a:pt x="141" y="140"/>
                      </a:cubicBezTo>
                      <a:cubicBezTo>
                        <a:pt x="142" y="141"/>
                        <a:pt x="143" y="141"/>
                        <a:pt x="144" y="142"/>
                      </a:cubicBezTo>
                      <a:cubicBezTo>
                        <a:pt x="146" y="139"/>
                        <a:pt x="146" y="139"/>
                        <a:pt x="146" y="139"/>
                      </a:cubicBezTo>
                      <a:cubicBezTo>
                        <a:pt x="143" y="137"/>
                        <a:pt x="143" y="137"/>
                        <a:pt x="143" y="137"/>
                      </a:cubicBezTo>
                      <a:moveTo>
                        <a:pt x="105" y="136"/>
                      </a:move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7" y="138"/>
                        <a:pt x="108" y="139"/>
                        <a:pt x="110" y="140"/>
                      </a:cubicBezTo>
                      <a:cubicBezTo>
                        <a:pt x="110" y="139"/>
                        <a:pt x="110" y="139"/>
                        <a:pt x="110" y="139"/>
                      </a:cubicBezTo>
                      <a:cubicBezTo>
                        <a:pt x="109" y="138"/>
                        <a:pt x="107" y="137"/>
                        <a:pt x="106" y="136"/>
                      </a:cubicBezTo>
                      <a:cubicBezTo>
                        <a:pt x="106" y="136"/>
                        <a:pt x="106" y="136"/>
                        <a:pt x="105" y="136"/>
                      </a:cubicBezTo>
                      <a:moveTo>
                        <a:pt x="97" y="135"/>
                      </a:moveTo>
                      <a:cubicBezTo>
                        <a:pt x="97" y="135"/>
                        <a:pt x="97" y="135"/>
                        <a:pt x="97" y="136"/>
                      </a:cubicBezTo>
                      <a:cubicBezTo>
                        <a:pt x="99" y="137"/>
                        <a:pt x="101" y="138"/>
                        <a:pt x="103" y="140"/>
                      </a:cubicBezTo>
                      <a:cubicBezTo>
                        <a:pt x="103" y="139"/>
                        <a:pt x="103" y="139"/>
                        <a:pt x="103" y="139"/>
                      </a:cubicBezTo>
                      <a:cubicBezTo>
                        <a:pt x="101" y="138"/>
                        <a:pt x="99" y="137"/>
                        <a:pt x="97" y="135"/>
                      </a:cubicBezTo>
                      <a:moveTo>
                        <a:pt x="136" y="135"/>
                      </a:moveTo>
                      <a:cubicBezTo>
                        <a:pt x="135" y="135"/>
                        <a:pt x="135" y="136"/>
                        <a:pt x="135" y="137"/>
                      </a:cubicBezTo>
                      <a:cubicBezTo>
                        <a:pt x="135" y="137"/>
                        <a:pt x="136" y="137"/>
                        <a:pt x="136" y="138"/>
                      </a:cubicBezTo>
                      <a:cubicBezTo>
                        <a:pt x="137" y="137"/>
                        <a:pt x="137" y="137"/>
                        <a:pt x="137" y="136"/>
                      </a:cubicBezTo>
                      <a:cubicBezTo>
                        <a:pt x="137" y="136"/>
                        <a:pt x="136" y="135"/>
                        <a:pt x="136" y="135"/>
                      </a:cubicBezTo>
                      <a:moveTo>
                        <a:pt x="114" y="135"/>
                      </a:moveTo>
                      <a:cubicBezTo>
                        <a:pt x="114" y="135"/>
                        <a:pt x="114" y="135"/>
                        <a:pt x="114" y="135"/>
                      </a:cubicBezTo>
                      <a:cubicBezTo>
                        <a:pt x="116" y="136"/>
                        <a:pt x="117" y="137"/>
                        <a:pt x="119" y="138"/>
                      </a:cubicBezTo>
                      <a:cubicBezTo>
                        <a:pt x="119" y="138"/>
                        <a:pt x="119" y="138"/>
                        <a:pt x="119" y="138"/>
                      </a:cubicBezTo>
                      <a:cubicBezTo>
                        <a:pt x="118" y="137"/>
                        <a:pt x="116" y="136"/>
                        <a:pt x="114" y="135"/>
                      </a:cubicBezTo>
                      <a:moveTo>
                        <a:pt x="113" y="134"/>
                      </a:moveTo>
                      <a:cubicBezTo>
                        <a:pt x="113" y="134"/>
                        <a:pt x="113" y="134"/>
                        <a:pt x="113" y="134"/>
                      </a:cubicBezTo>
                      <a:cubicBezTo>
                        <a:pt x="113" y="134"/>
                        <a:pt x="113" y="135"/>
                        <a:pt x="114" y="135"/>
                      </a:cubicBezTo>
                      <a:cubicBezTo>
                        <a:pt x="114" y="134"/>
                        <a:pt x="114" y="134"/>
                        <a:pt x="114" y="134"/>
                      </a:cubicBezTo>
                      <a:cubicBezTo>
                        <a:pt x="114" y="134"/>
                        <a:pt x="113" y="134"/>
                        <a:pt x="113" y="134"/>
                      </a:cubicBezTo>
                      <a:moveTo>
                        <a:pt x="83" y="134"/>
                      </a:moveTo>
                      <a:cubicBezTo>
                        <a:pt x="83" y="134"/>
                        <a:pt x="83" y="134"/>
                        <a:pt x="83" y="134"/>
                      </a:cubicBezTo>
                      <a:cubicBezTo>
                        <a:pt x="85" y="136"/>
                        <a:pt x="87" y="137"/>
                        <a:pt x="89" y="138"/>
                      </a:cubicBezTo>
                      <a:cubicBezTo>
                        <a:pt x="89" y="138"/>
                        <a:pt x="90" y="138"/>
                        <a:pt x="90" y="138"/>
                      </a:cubicBezTo>
                      <a:cubicBezTo>
                        <a:pt x="87" y="137"/>
                        <a:pt x="85" y="135"/>
                        <a:pt x="83" y="134"/>
                      </a:cubicBezTo>
                      <a:moveTo>
                        <a:pt x="134" y="134"/>
                      </a:moveTo>
                      <a:cubicBezTo>
                        <a:pt x="133" y="134"/>
                        <a:pt x="133" y="135"/>
                        <a:pt x="133" y="135"/>
                      </a:cubicBezTo>
                      <a:cubicBezTo>
                        <a:pt x="133" y="136"/>
                        <a:pt x="133" y="136"/>
                        <a:pt x="133" y="136"/>
                      </a:cubicBezTo>
                      <a:cubicBezTo>
                        <a:pt x="134" y="135"/>
                        <a:pt x="134" y="135"/>
                        <a:pt x="134" y="134"/>
                      </a:cubicBezTo>
                      <a:cubicBezTo>
                        <a:pt x="134" y="134"/>
                        <a:pt x="134" y="134"/>
                        <a:pt x="134" y="134"/>
                      </a:cubicBezTo>
                      <a:moveTo>
                        <a:pt x="150" y="134"/>
                      </a:moveTo>
                      <a:cubicBezTo>
                        <a:pt x="149" y="135"/>
                        <a:pt x="148" y="136"/>
                        <a:pt x="148" y="137"/>
                      </a:cubicBezTo>
                      <a:cubicBezTo>
                        <a:pt x="150" y="138"/>
                        <a:pt x="153" y="140"/>
                        <a:pt x="155" y="142"/>
                      </a:cubicBezTo>
                      <a:cubicBezTo>
                        <a:pt x="157" y="138"/>
                        <a:pt x="157" y="138"/>
                        <a:pt x="157" y="138"/>
                      </a:cubicBezTo>
                      <a:cubicBezTo>
                        <a:pt x="155" y="137"/>
                        <a:pt x="152" y="135"/>
                        <a:pt x="150" y="134"/>
                      </a:cubicBezTo>
                      <a:moveTo>
                        <a:pt x="137" y="133"/>
                      </a:moveTo>
                      <a:cubicBezTo>
                        <a:pt x="136" y="134"/>
                        <a:pt x="136" y="134"/>
                        <a:pt x="136" y="135"/>
                      </a:cubicBezTo>
                      <a:cubicBezTo>
                        <a:pt x="136" y="135"/>
                        <a:pt x="137" y="136"/>
                        <a:pt x="137" y="136"/>
                      </a:cubicBezTo>
                      <a:cubicBezTo>
                        <a:pt x="138" y="135"/>
                        <a:pt x="138" y="135"/>
                        <a:pt x="138" y="134"/>
                      </a:cubicBezTo>
                      <a:cubicBezTo>
                        <a:pt x="137" y="133"/>
                        <a:pt x="137" y="133"/>
                        <a:pt x="137" y="133"/>
                      </a:cubicBezTo>
                      <a:moveTo>
                        <a:pt x="94" y="133"/>
                      </a:moveTo>
                      <a:cubicBezTo>
                        <a:pt x="94" y="133"/>
                        <a:pt x="94" y="134"/>
                        <a:pt x="94" y="134"/>
                      </a:cubicBezTo>
                      <a:cubicBezTo>
                        <a:pt x="94" y="134"/>
                        <a:pt x="94" y="134"/>
                        <a:pt x="95" y="134"/>
                      </a:cubicBezTo>
                      <a:cubicBezTo>
                        <a:pt x="95" y="134"/>
                        <a:pt x="95" y="134"/>
                        <a:pt x="95" y="134"/>
                      </a:cubicBezTo>
                      <a:cubicBezTo>
                        <a:pt x="95" y="134"/>
                        <a:pt x="94" y="133"/>
                        <a:pt x="94" y="133"/>
                      </a:cubicBezTo>
                      <a:moveTo>
                        <a:pt x="132" y="133"/>
                      </a:moveTo>
                      <a:cubicBezTo>
                        <a:pt x="132" y="134"/>
                        <a:pt x="132" y="134"/>
                        <a:pt x="131" y="135"/>
                      </a:cubicBezTo>
                      <a:cubicBezTo>
                        <a:pt x="131" y="135"/>
                        <a:pt x="132" y="135"/>
                        <a:pt x="132" y="135"/>
                      </a:cubicBezTo>
                      <a:cubicBezTo>
                        <a:pt x="133" y="134"/>
                        <a:pt x="133" y="134"/>
                        <a:pt x="133" y="134"/>
                      </a:cubicBezTo>
                      <a:cubicBezTo>
                        <a:pt x="133" y="133"/>
                        <a:pt x="132" y="133"/>
                        <a:pt x="132" y="133"/>
                      </a:cubicBezTo>
                      <a:moveTo>
                        <a:pt x="131" y="133"/>
                      </a:moveTo>
                      <a:cubicBezTo>
                        <a:pt x="131" y="133"/>
                        <a:pt x="131" y="134"/>
                        <a:pt x="130" y="134"/>
                      </a:cubicBezTo>
                      <a:cubicBezTo>
                        <a:pt x="131" y="134"/>
                        <a:pt x="131" y="134"/>
                        <a:pt x="131" y="134"/>
                      </a:cubicBezTo>
                      <a:cubicBezTo>
                        <a:pt x="131" y="134"/>
                        <a:pt x="131" y="133"/>
                        <a:pt x="132" y="133"/>
                      </a:cubicBezTo>
                      <a:cubicBezTo>
                        <a:pt x="132" y="133"/>
                        <a:pt x="132" y="133"/>
                        <a:pt x="131" y="133"/>
                      </a:cubicBezTo>
                      <a:moveTo>
                        <a:pt x="116" y="132"/>
                      </a:moveTo>
                      <a:cubicBezTo>
                        <a:pt x="116" y="133"/>
                        <a:pt x="116" y="133"/>
                        <a:pt x="116" y="133"/>
                      </a:cubicBezTo>
                      <a:cubicBezTo>
                        <a:pt x="117" y="134"/>
                        <a:pt x="119" y="135"/>
                        <a:pt x="121" y="136"/>
                      </a:cubicBezTo>
                      <a:cubicBezTo>
                        <a:pt x="121" y="136"/>
                        <a:pt x="121" y="135"/>
                        <a:pt x="121" y="135"/>
                      </a:cubicBezTo>
                      <a:cubicBezTo>
                        <a:pt x="119" y="134"/>
                        <a:pt x="117" y="133"/>
                        <a:pt x="116" y="132"/>
                      </a:cubicBezTo>
                      <a:moveTo>
                        <a:pt x="99" y="132"/>
                      </a:moveTo>
                      <a:cubicBezTo>
                        <a:pt x="99" y="132"/>
                        <a:pt x="99" y="132"/>
                        <a:pt x="99" y="132"/>
                      </a:cubicBezTo>
                      <a:cubicBezTo>
                        <a:pt x="99" y="133"/>
                        <a:pt x="99" y="133"/>
                        <a:pt x="99" y="133"/>
                      </a:cubicBezTo>
                      <a:cubicBezTo>
                        <a:pt x="99" y="133"/>
                        <a:pt x="99" y="133"/>
                        <a:pt x="99" y="132"/>
                      </a:cubicBezTo>
                      <a:cubicBezTo>
                        <a:pt x="99" y="133"/>
                        <a:pt x="98" y="133"/>
                        <a:pt x="98" y="133"/>
                      </a:cubicBezTo>
                      <a:cubicBezTo>
                        <a:pt x="101" y="134"/>
                        <a:pt x="103" y="135"/>
                        <a:pt x="105" y="137"/>
                      </a:cubicBezTo>
                      <a:cubicBezTo>
                        <a:pt x="105" y="136"/>
                        <a:pt x="105" y="136"/>
                        <a:pt x="105" y="136"/>
                      </a:cubicBezTo>
                      <a:cubicBezTo>
                        <a:pt x="103" y="134"/>
                        <a:pt x="100" y="133"/>
                        <a:pt x="99" y="132"/>
                      </a:cubicBezTo>
                      <a:moveTo>
                        <a:pt x="134" y="132"/>
                      </a:moveTo>
                      <a:cubicBezTo>
                        <a:pt x="134" y="133"/>
                        <a:pt x="134" y="133"/>
                        <a:pt x="134" y="134"/>
                      </a:cubicBezTo>
                      <a:cubicBezTo>
                        <a:pt x="134" y="134"/>
                        <a:pt x="134" y="134"/>
                        <a:pt x="134" y="134"/>
                      </a:cubicBezTo>
                      <a:cubicBezTo>
                        <a:pt x="135" y="134"/>
                        <a:pt x="135" y="133"/>
                        <a:pt x="135" y="133"/>
                      </a:cubicBezTo>
                      <a:cubicBezTo>
                        <a:pt x="134" y="132"/>
                        <a:pt x="134" y="132"/>
                        <a:pt x="134" y="132"/>
                      </a:cubicBezTo>
                      <a:moveTo>
                        <a:pt x="115" y="132"/>
                      </a:moveTo>
                      <a:cubicBezTo>
                        <a:pt x="115" y="132"/>
                        <a:pt x="115" y="132"/>
                        <a:pt x="115" y="132"/>
                      </a:cubicBezTo>
                      <a:cubicBezTo>
                        <a:pt x="115" y="132"/>
                        <a:pt x="115" y="132"/>
                        <a:pt x="115" y="132"/>
                      </a:cubicBezTo>
                      <a:cubicBezTo>
                        <a:pt x="115" y="132"/>
                        <a:pt x="115" y="132"/>
                        <a:pt x="115" y="132"/>
                      </a:cubicBezTo>
                      <a:cubicBezTo>
                        <a:pt x="115" y="132"/>
                        <a:pt x="115" y="132"/>
                        <a:pt x="115" y="132"/>
                      </a:cubicBezTo>
                      <a:moveTo>
                        <a:pt x="146" y="132"/>
                      </a:moveTo>
                      <a:cubicBezTo>
                        <a:pt x="146" y="132"/>
                        <a:pt x="146" y="133"/>
                        <a:pt x="145" y="134"/>
                      </a:cubicBezTo>
                      <a:cubicBezTo>
                        <a:pt x="145" y="134"/>
                        <a:pt x="145" y="135"/>
                        <a:pt x="145" y="135"/>
                      </a:cubicBezTo>
                      <a:cubicBezTo>
                        <a:pt x="145" y="135"/>
                        <a:pt x="146" y="136"/>
                        <a:pt x="147" y="136"/>
                      </a:cubicBezTo>
                      <a:cubicBezTo>
                        <a:pt x="149" y="133"/>
                        <a:pt x="149" y="133"/>
                        <a:pt x="149" y="133"/>
                      </a:cubicBezTo>
                      <a:cubicBezTo>
                        <a:pt x="148" y="133"/>
                        <a:pt x="147" y="132"/>
                        <a:pt x="146" y="132"/>
                      </a:cubicBezTo>
                      <a:moveTo>
                        <a:pt x="129" y="132"/>
                      </a:moveTo>
                      <a:cubicBezTo>
                        <a:pt x="129" y="132"/>
                        <a:pt x="129" y="133"/>
                        <a:pt x="128" y="133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29" y="133"/>
                        <a:pt x="130" y="132"/>
                        <a:pt x="130" y="132"/>
                      </a:cubicBezTo>
                      <a:cubicBezTo>
                        <a:pt x="130" y="132"/>
                        <a:pt x="129" y="132"/>
                        <a:pt x="129" y="132"/>
                      </a:cubicBezTo>
                      <a:moveTo>
                        <a:pt x="133" y="132"/>
                      </a:moveTo>
                      <a:cubicBezTo>
                        <a:pt x="133" y="132"/>
                        <a:pt x="133" y="132"/>
                        <a:pt x="132" y="133"/>
                      </a:cubicBezTo>
                      <a:cubicBezTo>
                        <a:pt x="133" y="133"/>
                        <a:pt x="133" y="133"/>
                        <a:pt x="133" y="133"/>
                      </a:cubicBezTo>
                      <a:cubicBezTo>
                        <a:pt x="134" y="132"/>
                        <a:pt x="134" y="132"/>
                        <a:pt x="134" y="132"/>
                      </a:cubicBezTo>
                      <a:cubicBezTo>
                        <a:pt x="133" y="132"/>
                        <a:pt x="133" y="132"/>
                        <a:pt x="133" y="132"/>
                      </a:cubicBezTo>
                      <a:moveTo>
                        <a:pt x="151" y="131"/>
                      </a:moveTo>
                      <a:cubicBezTo>
                        <a:pt x="151" y="132"/>
                        <a:pt x="150" y="133"/>
                        <a:pt x="150" y="134"/>
                      </a:cubicBezTo>
                      <a:cubicBezTo>
                        <a:pt x="152" y="135"/>
                        <a:pt x="155" y="136"/>
                        <a:pt x="158" y="138"/>
                      </a:cubicBezTo>
                      <a:cubicBezTo>
                        <a:pt x="159" y="135"/>
                        <a:pt x="159" y="135"/>
                        <a:pt x="159" y="135"/>
                      </a:cubicBezTo>
                      <a:cubicBezTo>
                        <a:pt x="158" y="135"/>
                        <a:pt x="157" y="134"/>
                        <a:pt x="157" y="134"/>
                      </a:cubicBezTo>
                      <a:cubicBezTo>
                        <a:pt x="155" y="133"/>
                        <a:pt x="153" y="132"/>
                        <a:pt x="151" y="131"/>
                      </a:cubicBezTo>
                      <a:moveTo>
                        <a:pt x="132" y="131"/>
                      </a:moveTo>
                      <a:cubicBezTo>
                        <a:pt x="132" y="132"/>
                        <a:pt x="132" y="132"/>
                        <a:pt x="131" y="133"/>
                      </a:cubicBezTo>
                      <a:cubicBezTo>
                        <a:pt x="132" y="133"/>
                        <a:pt x="132" y="133"/>
                        <a:pt x="132" y="133"/>
                      </a:cubicBezTo>
                      <a:cubicBezTo>
                        <a:pt x="132" y="132"/>
                        <a:pt x="132" y="132"/>
                        <a:pt x="133" y="131"/>
                      </a:cubicBezTo>
                      <a:cubicBezTo>
                        <a:pt x="132" y="131"/>
                        <a:pt x="132" y="131"/>
                        <a:pt x="132" y="131"/>
                      </a:cubicBezTo>
                      <a:moveTo>
                        <a:pt x="109" y="131"/>
                      </a:moveTo>
                      <a:cubicBezTo>
                        <a:pt x="108" y="131"/>
                        <a:pt x="108" y="131"/>
                        <a:pt x="108" y="131"/>
                      </a:cubicBezTo>
                      <a:cubicBezTo>
                        <a:pt x="110" y="132"/>
                        <a:pt x="111" y="133"/>
                        <a:pt x="113" y="134"/>
                      </a:cubicBezTo>
                      <a:cubicBezTo>
                        <a:pt x="113" y="134"/>
                        <a:pt x="113" y="134"/>
                        <a:pt x="113" y="134"/>
                      </a:cubicBezTo>
                      <a:cubicBezTo>
                        <a:pt x="112" y="133"/>
                        <a:pt x="110" y="132"/>
                        <a:pt x="109" y="131"/>
                      </a:cubicBezTo>
                      <a:moveTo>
                        <a:pt x="96" y="131"/>
                      </a:move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6" y="131"/>
                        <a:pt x="96" y="131"/>
                        <a:pt x="96" y="132"/>
                      </a:cubicBezTo>
                      <a:cubicBezTo>
                        <a:pt x="96" y="132"/>
                        <a:pt x="96" y="131"/>
                        <a:pt x="97" y="131"/>
                      </a:cubicBezTo>
                      <a:cubicBezTo>
                        <a:pt x="96" y="131"/>
                        <a:pt x="96" y="131"/>
                        <a:pt x="96" y="131"/>
                      </a:cubicBezTo>
                      <a:moveTo>
                        <a:pt x="130" y="130"/>
                      </a:move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30" y="131"/>
                        <a:pt x="130" y="132"/>
                        <a:pt x="130" y="132"/>
                      </a:cubicBezTo>
                      <a:cubicBezTo>
                        <a:pt x="130" y="131"/>
                        <a:pt x="131" y="131"/>
                        <a:pt x="131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moveTo>
                        <a:pt x="148" y="129"/>
                      </a:moveTo>
                      <a:cubicBezTo>
                        <a:pt x="147" y="130"/>
                        <a:pt x="147" y="131"/>
                        <a:pt x="146" y="132"/>
                      </a:cubicBezTo>
                      <a:cubicBezTo>
                        <a:pt x="147" y="132"/>
                        <a:pt x="148" y="133"/>
                        <a:pt x="149" y="133"/>
                      </a:cubicBezTo>
                      <a:cubicBezTo>
                        <a:pt x="150" y="131"/>
                        <a:pt x="150" y="131"/>
                        <a:pt x="150" y="131"/>
                      </a:cubicBezTo>
                      <a:cubicBezTo>
                        <a:pt x="149" y="130"/>
                        <a:pt x="149" y="130"/>
                        <a:pt x="148" y="129"/>
                      </a:cubicBezTo>
                      <a:moveTo>
                        <a:pt x="110" y="129"/>
                      </a:move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1" y="130"/>
                        <a:pt x="113" y="131"/>
                        <a:pt x="114" y="132"/>
                      </a:cubicBezTo>
                      <a:cubicBezTo>
                        <a:pt x="114" y="132"/>
                        <a:pt x="114" y="132"/>
                        <a:pt x="114" y="132"/>
                      </a:cubicBezTo>
                      <a:cubicBezTo>
                        <a:pt x="113" y="131"/>
                        <a:pt x="111" y="130"/>
                        <a:pt x="110" y="129"/>
                      </a:cubicBezTo>
                      <a:moveTo>
                        <a:pt x="86" y="128"/>
                      </a:moveTo>
                      <a:cubicBezTo>
                        <a:pt x="86" y="128"/>
                        <a:pt x="86" y="129"/>
                        <a:pt x="86" y="129"/>
                      </a:cubicBezTo>
                      <a:cubicBezTo>
                        <a:pt x="88" y="130"/>
                        <a:pt x="90" y="132"/>
                        <a:pt x="93" y="133"/>
                      </a:cubicBezTo>
                      <a:cubicBezTo>
                        <a:pt x="93" y="133"/>
                        <a:pt x="93" y="133"/>
                        <a:pt x="93" y="133"/>
                      </a:cubicBezTo>
                      <a:cubicBezTo>
                        <a:pt x="91" y="131"/>
                        <a:pt x="88" y="130"/>
                        <a:pt x="86" y="128"/>
                      </a:cubicBezTo>
                      <a:moveTo>
                        <a:pt x="102" y="127"/>
                      </a:moveTo>
                      <a:cubicBezTo>
                        <a:pt x="102" y="127"/>
                        <a:pt x="102" y="127"/>
                        <a:pt x="102" y="127"/>
                      </a:cubicBezTo>
                      <a:cubicBezTo>
                        <a:pt x="104" y="129"/>
                        <a:pt x="106" y="130"/>
                        <a:pt x="108" y="131"/>
                      </a:cubicBezTo>
                      <a:cubicBezTo>
                        <a:pt x="108" y="131"/>
                        <a:pt x="108" y="131"/>
                        <a:pt x="108" y="131"/>
                      </a:cubicBezTo>
                      <a:cubicBezTo>
                        <a:pt x="107" y="129"/>
                        <a:pt x="105" y="128"/>
                        <a:pt x="102" y="127"/>
                      </a:cubicBezTo>
                      <a:moveTo>
                        <a:pt x="119" y="126"/>
                      </a:moveTo>
                      <a:cubicBezTo>
                        <a:pt x="119" y="127"/>
                        <a:pt x="119" y="127"/>
                        <a:pt x="119" y="128"/>
                      </a:cubicBezTo>
                      <a:cubicBezTo>
                        <a:pt x="120" y="129"/>
                        <a:pt x="122" y="129"/>
                        <a:pt x="124" y="130"/>
                      </a:cubicBezTo>
                      <a:cubicBezTo>
                        <a:pt x="124" y="130"/>
                        <a:pt x="124" y="129"/>
                        <a:pt x="124" y="129"/>
                      </a:cubicBezTo>
                      <a:cubicBezTo>
                        <a:pt x="123" y="128"/>
                        <a:pt x="121" y="127"/>
                        <a:pt x="119" y="126"/>
                      </a:cubicBezTo>
                      <a:moveTo>
                        <a:pt x="155" y="126"/>
                      </a:moveTo>
                      <a:cubicBezTo>
                        <a:pt x="154" y="127"/>
                        <a:pt x="154" y="127"/>
                        <a:pt x="153" y="128"/>
                      </a:cubicBezTo>
                      <a:cubicBezTo>
                        <a:pt x="155" y="129"/>
                        <a:pt x="155" y="129"/>
                        <a:pt x="155" y="129"/>
                      </a:cubicBezTo>
                      <a:cubicBezTo>
                        <a:pt x="161" y="133"/>
                        <a:pt x="161" y="133"/>
                        <a:pt x="161" y="133"/>
                      </a:cubicBezTo>
                      <a:cubicBezTo>
                        <a:pt x="162" y="130"/>
                        <a:pt x="162" y="130"/>
                        <a:pt x="162" y="130"/>
                      </a:cubicBezTo>
                      <a:cubicBezTo>
                        <a:pt x="161" y="130"/>
                        <a:pt x="161" y="130"/>
                        <a:pt x="161" y="130"/>
                      </a:cubicBezTo>
                      <a:cubicBezTo>
                        <a:pt x="159" y="129"/>
                        <a:pt x="157" y="127"/>
                        <a:pt x="155" y="126"/>
                      </a:cubicBezTo>
                      <a:moveTo>
                        <a:pt x="141" y="126"/>
                      </a:moveTo>
                      <a:cubicBezTo>
                        <a:pt x="140" y="127"/>
                        <a:pt x="139" y="129"/>
                        <a:pt x="138" y="131"/>
                      </a:cubicBezTo>
                      <a:cubicBezTo>
                        <a:pt x="139" y="131"/>
                        <a:pt x="139" y="132"/>
                        <a:pt x="140" y="132"/>
                      </a:cubicBezTo>
                      <a:cubicBezTo>
                        <a:pt x="141" y="130"/>
                        <a:pt x="142" y="129"/>
                        <a:pt x="143" y="127"/>
                      </a:cubicBezTo>
                      <a:cubicBezTo>
                        <a:pt x="143" y="127"/>
                        <a:pt x="142" y="126"/>
                        <a:pt x="141" y="126"/>
                      </a:cubicBezTo>
                      <a:moveTo>
                        <a:pt x="88" y="126"/>
                      </a:moveTo>
                      <a:cubicBezTo>
                        <a:pt x="87" y="126"/>
                        <a:pt x="87" y="126"/>
                        <a:pt x="87" y="126"/>
                      </a:cubicBezTo>
                      <a:cubicBezTo>
                        <a:pt x="90" y="128"/>
                        <a:pt x="92" y="129"/>
                        <a:pt x="94" y="130"/>
                      </a:cubicBezTo>
                      <a:cubicBezTo>
                        <a:pt x="94" y="130"/>
                        <a:pt x="94" y="130"/>
                        <a:pt x="95" y="130"/>
                      </a:cubicBezTo>
                      <a:cubicBezTo>
                        <a:pt x="92" y="129"/>
                        <a:pt x="90" y="127"/>
                        <a:pt x="88" y="126"/>
                      </a:cubicBezTo>
                      <a:moveTo>
                        <a:pt x="118" y="126"/>
                      </a:moveTo>
                      <a:cubicBezTo>
                        <a:pt x="118" y="126"/>
                        <a:pt x="118" y="127"/>
                        <a:pt x="117" y="127"/>
                      </a:cubicBezTo>
                      <a:cubicBezTo>
                        <a:pt x="118" y="127"/>
                        <a:pt x="118" y="127"/>
                        <a:pt x="118" y="127"/>
                      </a:cubicBezTo>
                      <a:cubicBezTo>
                        <a:pt x="118" y="127"/>
                        <a:pt x="118" y="126"/>
                        <a:pt x="119" y="126"/>
                      </a:cubicBezTo>
                      <a:cubicBezTo>
                        <a:pt x="119" y="126"/>
                        <a:pt x="118" y="126"/>
                        <a:pt x="118" y="126"/>
                      </a:cubicBezTo>
                      <a:moveTo>
                        <a:pt x="69" y="126"/>
                      </a:moveTo>
                      <a:cubicBezTo>
                        <a:pt x="69" y="126"/>
                        <a:pt x="69" y="126"/>
                        <a:pt x="69" y="126"/>
                      </a:cubicBezTo>
                      <a:cubicBezTo>
                        <a:pt x="71" y="127"/>
                        <a:pt x="74" y="129"/>
                        <a:pt x="76" y="130"/>
                      </a:cubicBezTo>
                      <a:cubicBezTo>
                        <a:pt x="76" y="130"/>
                        <a:pt x="76" y="130"/>
                        <a:pt x="76" y="130"/>
                      </a:cubicBezTo>
                      <a:cubicBezTo>
                        <a:pt x="74" y="129"/>
                        <a:pt x="71" y="127"/>
                        <a:pt x="69" y="126"/>
                      </a:cubicBezTo>
                      <a:moveTo>
                        <a:pt x="103" y="125"/>
                      </a:moveTo>
                      <a:cubicBezTo>
                        <a:pt x="103" y="125"/>
                        <a:pt x="103" y="125"/>
                        <a:pt x="103" y="125"/>
                      </a:cubicBezTo>
                      <a:cubicBezTo>
                        <a:pt x="105" y="126"/>
                        <a:pt x="107" y="128"/>
                        <a:pt x="109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08" y="128"/>
                        <a:pt x="106" y="127"/>
                        <a:pt x="105" y="126"/>
                      </a:cubicBezTo>
                      <a:cubicBezTo>
                        <a:pt x="104" y="125"/>
                        <a:pt x="104" y="125"/>
                        <a:pt x="103" y="125"/>
                      </a:cubicBezTo>
                      <a:moveTo>
                        <a:pt x="99" y="125"/>
                      </a:moveTo>
                      <a:cubicBezTo>
                        <a:pt x="99" y="125"/>
                        <a:pt x="99" y="125"/>
                        <a:pt x="99" y="126"/>
                      </a:cubicBezTo>
                      <a:cubicBezTo>
                        <a:pt x="99" y="126"/>
                        <a:pt x="99" y="126"/>
                        <a:pt x="100" y="126"/>
                      </a:cubicBezTo>
                      <a:cubicBezTo>
                        <a:pt x="100" y="126"/>
                        <a:pt x="100" y="126"/>
                        <a:pt x="100" y="125"/>
                      </a:cubicBezTo>
                      <a:cubicBezTo>
                        <a:pt x="100" y="125"/>
                        <a:pt x="99" y="125"/>
                        <a:pt x="99" y="125"/>
                      </a:cubicBezTo>
                      <a:moveTo>
                        <a:pt x="121" y="125"/>
                      </a:moveTo>
                      <a:cubicBezTo>
                        <a:pt x="120" y="125"/>
                        <a:pt x="120" y="125"/>
                        <a:pt x="120" y="126"/>
                      </a:cubicBezTo>
                      <a:cubicBezTo>
                        <a:pt x="121" y="127"/>
                        <a:pt x="123" y="128"/>
                        <a:pt x="125" y="129"/>
                      </a:cubicBezTo>
                      <a:cubicBezTo>
                        <a:pt x="125" y="128"/>
                        <a:pt x="125" y="128"/>
                        <a:pt x="125" y="127"/>
                      </a:cubicBezTo>
                      <a:cubicBezTo>
                        <a:pt x="124" y="126"/>
                        <a:pt x="122" y="125"/>
                        <a:pt x="121" y="125"/>
                      </a:cubicBezTo>
                      <a:moveTo>
                        <a:pt x="139" y="124"/>
                      </a:moveTo>
                      <a:cubicBezTo>
                        <a:pt x="138" y="126"/>
                        <a:pt x="137" y="128"/>
                        <a:pt x="136" y="130"/>
                      </a:cubicBezTo>
                      <a:cubicBezTo>
                        <a:pt x="136" y="130"/>
                        <a:pt x="136" y="130"/>
                        <a:pt x="137" y="130"/>
                      </a:cubicBezTo>
                      <a:cubicBezTo>
                        <a:pt x="138" y="128"/>
                        <a:pt x="139" y="127"/>
                        <a:pt x="140" y="125"/>
                      </a:cubicBezTo>
                      <a:cubicBezTo>
                        <a:pt x="139" y="125"/>
                        <a:pt x="139" y="125"/>
                        <a:pt x="139" y="124"/>
                      </a:cubicBezTo>
                      <a:moveTo>
                        <a:pt x="119" y="124"/>
                      </a:moveTo>
                      <a:cubicBezTo>
                        <a:pt x="119" y="124"/>
                        <a:pt x="119" y="125"/>
                        <a:pt x="119" y="125"/>
                      </a:cubicBezTo>
                      <a:cubicBezTo>
                        <a:pt x="119" y="125"/>
                        <a:pt x="119" y="125"/>
                        <a:pt x="119" y="125"/>
                      </a:cubicBezTo>
                      <a:cubicBezTo>
                        <a:pt x="119" y="125"/>
                        <a:pt x="119" y="124"/>
                        <a:pt x="120" y="124"/>
                      </a:cubicBezTo>
                      <a:cubicBezTo>
                        <a:pt x="120" y="124"/>
                        <a:pt x="119" y="124"/>
                        <a:pt x="119" y="124"/>
                      </a:cubicBezTo>
                      <a:moveTo>
                        <a:pt x="138" y="124"/>
                      </a:moveTo>
                      <a:cubicBezTo>
                        <a:pt x="137" y="125"/>
                        <a:pt x="136" y="127"/>
                        <a:pt x="135" y="129"/>
                      </a:cubicBezTo>
                      <a:cubicBezTo>
                        <a:pt x="135" y="129"/>
                        <a:pt x="135" y="129"/>
                        <a:pt x="136" y="129"/>
                      </a:cubicBezTo>
                      <a:cubicBezTo>
                        <a:pt x="139" y="124"/>
                        <a:pt x="139" y="124"/>
                        <a:pt x="139" y="124"/>
                      </a:cubicBezTo>
                      <a:cubicBezTo>
                        <a:pt x="138" y="124"/>
                        <a:pt x="138" y="124"/>
                        <a:pt x="138" y="124"/>
                      </a:cubicBezTo>
                      <a:moveTo>
                        <a:pt x="151" y="124"/>
                      </a:moveTo>
                      <a:cubicBezTo>
                        <a:pt x="151" y="124"/>
                        <a:pt x="150" y="125"/>
                        <a:pt x="150" y="126"/>
                      </a:cubicBezTo>
                      <a:cubicBezTo>
                        <a:pt x="152" y="127"/>
                        <a:pt x="152" y="127"/>
                        <a:pt x="152" y="127"/>
                      </a:cubicBezTo>
                      <a:cubicBezTo>
                        <a:pt x="153" y="125"/>
                        <a:pt x="153" y="125"/>
                        <a:pt x="153" y="125"/>
                      </a:cubicBezTo>
                      <a:cubicBezTo>
                        <a:pt x="153" y="125"/>
                        <a:pt x="152" y="124"/>
                        <a:pt x="151" y="124"/>
                      </a:cubicBezTo>
                      <a:moveTo>
                        <a:pt x="48" y="124"/>
                      </a:moveTo>
                      <a:cubicBezTo>
                        <a:pt x="48" y="124"/>
                        <a:pt x="48" y="124"/>
                        <a:pt x="47" y="124"/>
                      </a:cubicBezTo>
                      <a:cubicBezTo>
                        <a:pt x="50" y="126"/>
                        <a:pt x="52" y="127"/>
                        <a:pt x="54" y="128"/>
                      </a:cubicBezTo>
                      <a:cubicBezTo>
                        <a:pt x="54" y="128"/>
                        <a:pt x="54" y="128"/>
                        <a:pt x="54" y="128"/>
                      </a:cubicBezTo>
                      <a:cubicBezTo>
                        <a:pt x="52" y="126"/>
                        <a:pt x="50" y="125"/>
                        <a:pt x="48" y="124"/>
                      </a:cubicBezTo>
                      <a:moveTo>
                        <a:pt x="137" y="123"/>
                      </a:moveTo>
                      <a:cubicBezTo>
                        <a:pt x="136" y="125"/>
                        <a:pt x="135" y="127"/>
                        <a:pt x="134" y="128"/>
                      </a:cubicBezTo>
                      <a:cubicBezTo>
                        <a:pt x="134" y="128"/>
                        <a:pt x="134" y="128"/>
                        <a:pt x="134" y="128"/>
                      </a:cubicBezTo>
                      <a:cubicBezTo>
                        <a:pt x="135" y="127"/>
                        <a:pt x="136" y="125"/>
                        <a:pt x="137" y="124"/>
                      </a:cubicBezTo>
                      <a:cubicBezTo>
                        <a:pt x="137" y="123"/>
                        <a:pt x="137" y="123"/>
                        <a:pt x="137" y="123"/>
                      </a:cubicBezTo>
                      <a:moveTo>
                        <a:pt x="113" y="123"/>
                      </a:moveTo>
                      <a:cubicBezTo>
                        <a:pt x="113" y="123"/>
                        <a:pt x="113" y="124"/>
                        <a:pt x="113" y="124"/>
                      </a:cubicBezTo>
                      <a:cubicBezTo>
                        <a:pt x="114" y="125"/>
                        <a:pt x="116" y="126"/>
                        <a:pt x="117" y="127"/>
                      </a:cubicBezTo>
                      <a:cubicBezTo>
                        <a:pt x="118" y="126"/>
                        <a:pt x="118" y="126"/>
                        <a:pt x="118" y="126"/>
                      </a:cubicBezTo>
                      <a:cubicBezTo>
                        <a:pt x="117" y="125"/>
                        <a:pt x="115" y="124"/>
                        <a:pt x="113" y="123"/>
                      </a:cubicBezTo>
                      <a:moveTo>
                        <a:pt x="100" y="123"/>
                      </a:moveTo>
                      <a:cubicBezTo>
                        <a:pt x="100" y="123"/>
                        <a:pt x="100" y="123"/>
                        <a:pt x="100" y="123"/>
                      </a:cubicBezTo>
                      <a:cubicBezTo>
                        <a:pt x="100" y="123"/>
                        <a:pt x="101" y="124"/>
                        <a:pt x="101" y="124"/>
                      </a:cubicBezTo>
                      <a:cubicBezTo>
                        <a:pt x="101" y="124"/>
                        <a:pt x="101" y="124"/>
                        <a:pt x="101" y="123"/>
                      </a:cubicBezTo>
                      <a:cubicBezTo>
                        <a:pt x="101" y="123"/>
                        <a:pt x="101" y="123"/>
                        <a:pt x="100" y="123"/>
                      </a:cubicBezTo>
                      <a:moveTo>
                        <a:pt x="135" y="122"/>
                      </a:moveTo>
                      <a:cubicBezTo>
                        <a:pt x="134" y="124"/>
                        <a:pt x="133" y="125"/>
                        <a:pt x="132" y="127"/>
                      </a:cubicBezTo>
                      <a:cubicBezTo>
                        <a:pt x="132" y="127"/>
                        <a:pt x="132" y="127"/>
                        <a:pt x="133" y="127"/>
                      </a:cubicBezTo>
                      <a:cubicBezTo>
                        <a:pt x="134" y="126"/>
                        <a:pt x="135" y="124"/>
                        <a:pt x="136" y="123"/>
                      </a:cubicBezTo>
                      <a:cubicBezTo>
                        <a:pt x="135" y="122"/>
                        <a:pt x="135" y="122"/>
                        <a:pt x="135" y="122"/>
                      </a:cubicBezTo>
                      <a:moveTo>
                        <a:pt x="44" y="121"/>
                      </a:moveTo>
                      <a:cubicBezTo>
                        <a:pt x="44" y="122"/>
                        <a:pt x="44" y="122"/>
                        <a:pt x="44" y="122"/>
                      </a:cubicBezTo>
                      <a:cubicBezTo>
                        <a:pt x="45" y="122"/>
                        <a:pt x="45" y="122"/>
                        <a:pt x="45" y="123"/>
                      </a:cubicBezTo>
                      <a:cubicBezTo>
                        <a:pt x="45" y="123"/>
                        <a:pt x="46" y="122"/>
                        <a:pt x="46" y="122"/>
                      </a:cubicBezTo>
                      <a:cubicBezTo>
                        <a:pt x="45" y="122"/>
                        <a:pt x="45" y="122"/>
                        <a:pt x="44" y="121"/>
                      </a:cubicBezTo>
                      <a:moveTo>
                        <a:pt x="115" y="121"/>
                      </a:moveTo>
                      <a:cubicBezTo>
                        <a:pt x="114" y="122"/>
                        <a:pt x="114" y="122"/>
                        <a:pt x="114" y="123"/>
                      </a:cubicBezTo>
                      <a:cubicBezTo>
                        <a:pt x="115" y="123"/>
                        <a:pt x="117" y="124"/>
                        <a:pt x="118" y="125"/>
                      </a:cubicBezTo>
                      <a:cubicBezTo>
                        <a:pt x="119" y="125"/>
                        <a:pt x="119" y="124"/>
                        <a:pt x="119" y="124"/>
                      </a:cubicBezTo>
                      <a:cubicBezTo>
                        <a:pt x="118" y="123"/>
                        <a:pt x="116" y="122"/>
                        <a:pt x="115" y="121"/>
                      </a:cubicBezTo>
                      <a:moveTo>
                        <a:pt x="145" y="120"/>
                      </a:moveTo>
                      <a:cubicBezTo>
                        <a:pt x="145" y="121"/>
                        <a:pt x="144" y="121"/>
                        <a:pt x="144" y="122"/>
                      </a:cubicBezTo>
                      <a:cubicBezTo>
                        <a:pt x="146" y="123"/>
                        <a:pt x="146" y="123"/>
                        <a:pt x="146" y="123"/>
                      </a:cubicBezTo>
                      <a:cubicBezTo>
                        <a:pt x="146" y="123"/>
                        <a:pt x="147" y="122"/>
                        <a:pt x="147" y="121"/>
                      </a:cubicBezTo>
                      <a:cubicBezTo>
                        <a:pt x="146" y="121"/>
                        <a:pt x="146" y="120"/>
                        <a:pt x="145" y="120"/>
                      </a:cubicBezTo>
                      <a:cubicBezTo>
                        <a:pt x="145" y="120"/>
                        <a:pt x="145" y="120"/>
                        <a:pt x="145" y="120"/>
                      </a:cubicBezTo>
                      <a:moveTo>
                        <a:pt x="73" y="120"/>
                      </a:moveTo>
                      <a:cubicBezTo>
                        <a:pt x="72" y="120"/>
                        <a:pt x="72" y="120"/>
                        <a:pt x="72" y="120"/>
                      </a:cubicBezTo>
                      <a:cubicBezTo>
                        <a:pt x="75" y="122"/>
                        <a:pt x="77" y="123"/>
                        <a:pt x="80" y="125"/>
                      </a:cubicBezTo>
                      <a:cubicBezTo>
                        <a:pt x="80" y="125"/>
                        <a:pt x="80" y="125"/>
                        <a:pt x="80" y="124"/>
                      </a:cubicBezTo>
                      <a:cubicBezTo>
                        <a:pt x="78" y="123"/>
                        <a:pt x="75" y="121"/>
                        <a:pt x="73" y="120"/>
                      </a:cubicBezTo>
                      <a:moveTo>
                        <a:pt x="91" y="120"/>
                      </a:moveTo>
                      <a:cubicBezTo>
                        <a:pt x="91" y="120"/>
                        <a:pt x="91" y="120"/>
                        <a:pt x="90" y="121"/>
                      </a:cubicBezTo>
                      <a:cubicBezTo>
                        <a:pt x="93" y="122"/>
                        <a:pt x="95" y="124"/>
                        <a:pt x="98" y="125"/>
                      </a:cubicBezTo>
                      <a:cubicBezTo>
                        <a:pt x="98" y="125"/>
                        <a:pt x="98" y="124"/>
                        <a:pt x="98" y="124"/>
                      </a:cubicBezTo>
                      <a:cubicBezTo>
                        <a:pt x="96" y="123"/>
                        <a:pt x="94" y="121"/>
                        <a:pt x="91" y="120"/>
                      </a:cubicBezTo>
                      <a:moveTo>
                        <a:pt x="106" y="119"/>
                      </a:moveTo>
                      <a:cubicBezTo>
                        <a:pt x="106" y="120"/>
                        <a:pt x="106" y="120"/>
                        <a:pt x="106" y="120"/>
                      </a:cubicBezTo>
                      <a:cubicBezTo>
                        <a:pt x="108" y="122"/>
                        <a:pt x="110" y="123"/>
                        <a:pt x="112" y="124"/>
                      </a:cubicBezTo>
                      <a:cubicBezTo>
                        <a:pt x="113" y="124"/>
                        <a:pt x="113" y="123"/>
                        <a:pt x="113" y="123"/>
                      </a:cubicBezTo>
                      <a:cubicBezTo>
                        <a:pt x="111" y="122"/>
                        <a:pt x="109" y="120"/>
                        <a:pt x="106" y="119"/>
                      </a:cubicBezTo>
                      <a:moveTo>
                        <a:pt x="39" y="118"/>
                      </a:moveTo>
                      <a:cubicBezTo>
                        <a:pt x="39" y="119"/>
                        <a:pt x="39" y="119"/>
                        <a:pt x="39" y="119"/>
                      </a:cubicBezTo>
                      <a:cubicBezTo>
                        <a:pt x="41" y="120"/>
                        <a:pt x="42" y="120"/>
                        <a:pt x="43" y="121"/>
                      </a:cubicBezTo>
                      <a:cubicBezTo>
                        <a:pt x="43" y="121"/>
                        <a:pt x="43" y="121"/>
                        <a:pt x="43" y="121"/>
                      </a:cubicBezTo>
                      <a:cubicBezTo>
                        <a:pt x="42" y="120"/>
                        <a:pt x="41" y="119"/>
                        <a:pt x="39" y="118"/>
                      </a:cubicBezTo>
                      <a:moveTo>
                        <a:pt x="142" y="118"/>
                      </a:moveTo>
                      <a:cubicBezTo>
                        <a:pt x="142" y="119"/>
                        <a:pt x="142" y="120"/>
                        <a:pt x="141" y="121"/>
                      </a:cubicBezTo>
                      <a:cubicBezTo>
                        <a:pt x="142" y="121"/>
                        <a:pt x="142" y="121"/>
                        <a:pt x="142" y="121"/>
                      </a:cubicBezTo>
                      <a:cubicBezTo>
                        <a:pt x="142" y="120"/>
                        <a:pt x="143" y="119"/>
                        <a:pt x="143" y="119"/>
                      </a:cubicBezTo>
                      <a:cubicBezTo>
                        <a:pt x="143" y="119"/>
                        <a:pt x="143" y="118"/>
                        <a:pt x="142" y="118"/>
                      </a:cubicBezTo>
                      <a:moveTo>
                        <a:pt x="92" y="118"/>
                      </a:moveTo>
                      <a:cubicBezTo>
                        <a:pt x="92" y="118"/>
                        <a:pt x="92" y="118"/>
                        <a:pt x="92" y="118"/>
                      </a:cubicBezTo>
                      <a:cubicBezTo>
                        <a:pt x="94" y="120"/>
                        <a:pt x="97" y="121"/>
                        <a:pt x="99" y="123"/>
                      </a:cubicBezTo>
                      <a:cubicBezTo>
                        <a:pt x="99" y="123"/>
                        <a:pt x="99" y="122"/>
                        <a:pt x="99" y="122"/>
                      </a:cubicBezTo>
                      <a:cubicBezTo>
                        <a:pt x="97" y="121"/>
                        <a:pt x="95" y="119"/>
                        <a:pt x="92" y="118"/>
                      </a:cubicBezTo>
                      <a:moveTo>
                        <a:pt x="161" y="118"/>
                      </a:moveTo>
                      <a:cubicBezTo>
                        <a:pt x="160" y="119"/>
                        <a:pt x="159" y="120"/>
                        <a:pt x="158" y="121"/>
                      </a:cubicBezTo>
                      <a:cubicBezTo>
                        <a:pt x="160" y="122"/>
                        <a:pt x="162" y="123"/>
                        <a:pt x="164" y="123"/>
                      </a:cubicBezTo>
                      <a:cubicBezTo>
                        <a:pt x="164" y="123"/>
                        <a:pt x="165" y="124"/>
                        <a:pt x="165" y="124"/>
                      </a:cubicBezTo>
                      <a:cubicBezTo>
                        <a:pt x="167" y="122"/>
                        <a:pt x="167" y="122"/>
                        <a:pt x="167" y="122"/>
                      </a:cubicBezTo>
                      <a:cubicBezTo>
                        <a:pt x="168" y="120"/>
                        <a:pt x="168" y="120"/>
                        <a:pt x="168" y="120"/>
                      </a:cubicBezTo>
                      <a:cubicBezTo>
                        <a:pt x="165" y="120"/>
                        <a:pt x="163" y="119"/>
                        <a:pt x="161" y="118"/>
                      </a:cubicBezTo>
                      <a:cubicBezTo>
                        <a:pt x="161" y="118"/>
                        <a:pt x="161" y="118"/>
                        <a:pt x="161" y="118"/>
                      </a:cubicBezTo>
                      <a:moveTo>
                        <a:pt x="141" y="118"/>
                      </a:moveTo>
                      <a:cubicBezTo>
                        <a:pt x="141" y="118"/>
                        <a:pt x="140" y="119"/>
                        <a:pt x="140" y="120"/>
                      </a:cubicBezTo>
                      <a:cubicBezTo>
                        <a:pt x="141" y="120"/>
                        <a:pt x="141" y="120"/>
                        <a:pt x="141" y="120"/>
                      </a:cubicBezTo>
                      <a:cubicBezTo>
                        <a:pt x="142" y="118"/>
                        <a:pt x="142" y="118"/>
                        <a:pt x="142" y="118"/>
                      </a:cubicBezTo>
                      <a:cubicBezTo>
                        <a:pt x="142" y="118"/>
                        <a:pt x="142" y="118"/>
                        <a:pt x="141" y="118"/>
                      </a:cubicBezTo>
                      <a:moveTo>
                        <a:pt x="74" y="118"/>
                      </a:moveTo>
                      <a:cubicBezTo>
                        <a:pt x="74" y="118"/>
                        <a:pt x="74" y="118"/>
                        <a:pt x="74" y="118"/>
                      </a:cubicBezTo>
                      <a:cubicBezTo>
                        <a:pt x="76" y="119"/>
                        <a:pt x="79" y="121"/>
                        <a:pt x="81" y="123"/>
                      </a:cubicBezTo>
                      <a:cubicBezTo>
                        <a:pt x="81" y="122"/>
                        <a:pt x="81" y="122"/>
                        <a:pt x="81" y="122"/>
                      </a:cubicBezTo>
                      <a:cubicBezTo>
                        <a:pt x="79" y="121"/>
                        <a:pt x="76" y="119"/>
                        <a:pt x="74" y="118"/>
                      </a:cubicBezTo>
                      <a:moveTo>
                        <a:pt x="74" y="118"/>
                      </a:moveTo>
                      <a:cubicBezTo>
                        <a:pt x="74" y="118"/>
                        <a:pt x="74" y="118"/>
                        <a:pt x="74" y="118"/>
                      </a:cubicBezTo>
                      <a:cubicBezTo>
                        <a:pt x="74" y="118"/>
                        <a:pt x="74" y="118"/>
                        <a:pt x="74" y="118"/>
                      </a:cubicBezTo>
                      <a:cubicBezTo>
                        <a:pt x="74" y="118"/>
                        <a:pt x="74" y="118"/>
                        <a:pt x="74" y="118"/>
                      </a:cubicBezTo>
                      <a:cubicBezTo>
                        <a:pt x="74" y="118"/>
                        <a:pt x="74" y="118"/>
                        <a:pt x="74" y="118"/>
                      </a:cubicBezTo>
                      <a:moveTo>
                        <a:pt x="103" y="117"/>
                      </a:moveTo>
                      <a:cubicBezTo>
                        <a:pt x="103" y="118"/>
                        <a:pt x="103" y="118"/>
                        <a:pt x="103" y="119"/>
                      </a:cubicBezTo>
                      <a:cubicBezTo>
                        <a:pt x="103" y="119"/>
                        <a:pt x="103" y="119"/>
                        <a:pt x="104" y="119"/>
                      </a:cubicBezTo>
                      <a:cubicBezTo>
                        <a:pt x="104" y="119"/>
                        <a:pt x="104" y="118"/>
                        <a:pt x="104" y="118"/>
                      </a:cubicBezTo>
                      <a:cubicBezTo>
                        <a:pt x="104" y="118"/>
                        <a:pt x="104" y="118"/>
                        <a:pt x="103" y="117"/>
                      </a:cubicBezTo>
                      <a:moveTo>
                        <a:pt x="108" y="117"/>
                      </a:moveTo>
                      <a:cubicBezTo>
                        <a:pt x="107" y="118"/>
                        <a:pt x="107" y="118"/>
                        <a:pt x="107" y="119"/>
                      </a:cubicBezTo>
                      <a:cubicBezTo>
                        <a:pt x="109" y="120"/>
                        <a:pt x="111" y="121"/>
                        <a:pt x="113" y="122"/>
                      </a:cubicBezTo>
                      <a:cubicBezTo>
                        <a:pt x="114" y="122"/>
                        <a:pt x="114" y="121"/>
                        <a:pt x="114" y="121"/>
                      </a:cubicBezTo>
                      <a:cubicBezTo>
                        <a:pt x="112" y="120"/>
                        <a:pt x="110" y="119"/>
                        <a:pt x="108" y="117"/>
                      </a:cubicBezTo>
                      <a:moveTo>
                        <a:pt x="141" y="117"/>
                      </a:moveTo>
                      <a:cubicBezTo>
                        <a:pt x="140" y="118"/>
                        <a:pt x="140" y="119"/>
                        <a:pt x="139" y="120"/>
                      </a:cubicBezTo>
                      <a:cubicBezTo>
                        <a:pt x="140" y="120"/>
                        <a:pt x="140" y="120"/>
                        <a:pt x="140" y="120"/>
                      </a:cubicBezTo>
                      <a:cubicBezTo>
                        <a:pt x="140" y="119"/>
                        <a:pt x="141" y="118"/>
                        <a:pt x="141" y="117"/>
                      </a:cubicBezTo>
                      <a:cubicBezTo>
                        <a:pt x="141" y="117"/>
                        <a:pt x="141" y="117"/>
                        <a:pt x="141" y="117"/>
                      </a:cubicBezTo>
                      <a:moveTo>
                        <a:pt x="37" y="117"/>
                      </a:moveTo>
                      <a:cubicBezTo>
                        <a:pt x="37" y="117"/>
                        <a:pt x="37" y="117"/>
                        <a:pt x="37" y="117"/>
                      </a:cubicBezTo>
                      <a:cubicBezTo>
                        <a:pt x="37" y="118"/>
                        <a:pt x="38" y="118"/>
                        <a:pt x="38" y="118"/>
                      </a:cubicBezTo>
                      <a:cubicBezTo>
                        <a:pt x="38" y="118"/>
                        <a:pt x="38" y="118"/>
                        <a:pt x="38" y="118"/>
                      </a:cubicBezTo>
                      <a:cubicBezTo>
                        <a:pt x="38" y="117"/>
                        <a:pt x="37" y="117"/>
                        <a:pt x="37" y="117"/>
                      </a:cubicBezTo>
                      <a:moveTo>
                        <a:pt x="125" y="117"/>
                      </a:moveTo>
                      <a:cubicBezTo>
                        <a:pt x="124" y="118"/>
                        <a:pt x="123" y="120"/>
                        <a:pt x="123" y="121"/>
                      </a:cubicBezTo>
                      <a:cubicBezTo>
                        <a:pt x="124" y="122"/>
                        <a:pt x="126" y="123"/>
                        <a:pt x="127" y="124"/>
                      </a:cubicBezTo>
                      <a:cubicBezTo>
                        <a:pt x="128" y="123"/>
                        <a:pt x="129" y="121"/>
                        <a:pt x="130" y="119"/>
                      </a:cubicBezTo>
                      <a:cubicBezTo>
                        <a:pt x="130" y="119"/>
                        <a:pt x="129" y="119"/>
                        <a:pt x="129" y="119"/>
                      </a:cubicBezTo>
                      <a:cubicBezTo>
                        <a:pt x="128" y="118"/>
                        <a:pt x="126" y="117"/>
                        <a:pt x="125" y="117"/>
                      </a:cubicBezTo>
                      <a:moveTo>
                        <a:pt x="124" y="116"/>
                      </a:moveTo>
                      <a:cubicBezTo>
                        <a:pt x="123" y="117"/>
                        <a:pt x="122" y="119"/>
                        <a:pt x="121" y="120"/>
                      </a:cubicBezTo>
                      <a:cubicBezTo>
                        <a:pt x="121" y="120"/>
                        <a:pt x="122" y="121"/>
                        <a:pt x="122" y="121"/>
                      </a:cubicBezTo>
                      <a:cubicBezTo>
                        <a:pt x="123" y="119"/>
                        <a:pt x="123" y="118"/>
                        <a:pt x="124" y="116"/>
                      </a:cubicBezTo>
                      <a:cubicBezTo>
                        <a:pt x="124" y="116"/>
                        <a:pt x="124" y="116"/>
                        <a:pt x="124" y="116"/>
                      </a:cubicBezTo>
                      <a:moveTo>
                        <a:pt x="139" y="116"/>
                      </a:moveTo>
                      <a:cubicBezTo>
                        <a:pt x="138" y="117"/>
                        <a:pt x="138" y="117"/>
                        <a:pt x="137" y="118"/>
                      </a:cubicBezTo>
                      <a:cubicBezTo>
                        <a:pt x="138" y="119"/>
                        <a:pt x="138" y="119"/>
                        <a:pt x="138" y="119"/>
                      </a:cubicBezTo>
                      <a:cubicBezTo>
                        <a:pt x="138" y="118"/>
                        <a:pt x="139" y="117"/>
                        <a:pt x="139" y="116"/>
                      </a:cubicBezTo>
                      <a:cubicBezTo>
                        <a:pt x="139" y="116"/>
                        <a:pt x="139" y="116"/>
                        <a:pt x="139" y="116"/>
                      </a:cubicBezTo>
                      <a:moveTo>
                        <a:pt x="52" y="116"/>
                      </a:moveTo>
                      <a:cubicBezTo>
                        <a:pt x="52" y="116"/>
                        <a:pt x="52" y="116"/>
                        <a:pt x="52" y="116"/>
                      </a:cubicBezTo>
                      <a:cubicBezTo>
                        <a:pt x="55" y="117"/>
                        <a:pt x="57" y="119"/>
                        <a:pt x="59" y="120"/>
                      </a:cubicBezTo>
                      <a:cubicBezTo>
                        <a:pt x="59" y="120"/>
                        <a:pt x="59" y="120"/>
                        <a:pt x="59" y="120"/>
                      </a:cubicBezTo>
                      <a:cubicBezTo>
                        <a:pt x="57" y="118"/>
                        <a:pt x="55" y="117"/>
                        <a:pt x="52" y="116"/>
                      </a:cubicBezTo>
                      <a:moveTo>
                        <a:pt x="156" y="116"/>
                      </a:moveTo>
                      <a:cubicBezTo>
                        <a:pt x="155" y="117"/>
                        <a:pt x="155" y="118"/>
                        <a:pt x="154" y="119"/>
                      </a:cubicBezTo>
                      <a:cubicBezTo>
                        <a:pt x="156" y="120"/>
                        <a:pt x="156" y="120"/>
                        <a:pt x="156" y="120"/>
                      </a:cubicBezTo>
                      <a:cubicBezTo>
                        <a:pt x="158" y="117"/>
                        <a:pt x="158" y="117"/>
                        <a:pt x="158" y="117"/>
                      </a:cubicBezTo>
                      <a:cubicBezTo>
                        <a:pt x="158" y="117"/>
                        <a:pt x="158" y="117"/>
                        <a:pt x="158" y="117"/>
                      </a:cubicBezTo>
                      <a:cubicBezTo>
                        <a:pt x="158" y="116"/>
                        <a:pt x="157" y="116"/>
                        <a:pt x="156" y="116"/>
                      </a:cubicBezTo>
                      <a:moveTo>
                        <a:pt x="105" y="116"/>
                      </a:moveTo>
                      <a:cubicBezTo>
                        <a:pt x="104" y="116"/>
                        <a:pt x="104" y="116"/>
                        <a:pt x="104" y="117"/>
                      </a:cubicBezTo>
                      <a:cubicBezTo>
                        <a:pt x="104" y="117"/>
                        <a:pt x="104" y="117"/>
                        <a:pt x="105" y="117"/>
                      </a:cubicBezTo>
                      <a:cubicBezTo>
                        <a:pt x="105" y="117"/>
                        <a:pt x="105" y="117"/>
                        <a:pt x="106" y="116"/>
                      </a:cubicBezTo>
                      <a:cubicBezTo>
                        <a:pt x="105" y="116"/>
                        <a:pt x="105" y="116"/>
                        <a:pt x="105" y="116"/>
                      </a:cubicBezTo>
                      <a:moveTo>
                        <a:pt x="49" y="114"/>
                      </a:moveTo>
                      <a:cubicBezTo>
                        <a:pt x="49" y="114"/>
                        <a:pt x="49" y="114"/>
                        <a:pt x="49" y="114"/>
                      </a:cubicBezTo>
                      <a:cubicBezTo>
                        <a:pt x="49" y="114"/>
                        <a:pt x="50" y="114"/>
                        <a:pt x="50" y="115"/>
                      </a:cubicBezTo>
                      <a:cubicBezTo>
                        <a:pt x="50" y="114"/>
                        <a:pt x="50" y="114"/>
                        <a:pt x="50" y="114"/>
                      </a:cubicBezTo>
                      <a:cubicBezTo>
                        <a:pt x="50" y="114"/>
                        <a:pt x="49" y="114"/>
                        <a:pt x="49" y="114"/>
                      </a:cubicBezTo>
                      <a:moveTo>
                        <a:pt x="31" y="113"/>
                      </a:moveTo>
                      <a:cubicBezTo>
                        <a:pt x="31" y="113"/>
                        <a:pt x="31" y="114"/>
                        <a:pt x="31" y="114"/>
                      </a:cubicBezTo>
                      <a:cubicBezTo>
                        <a:pt x="31" y="114"/>
                        <a:pt x="32" y="114"/>
                        <a:pt x="32" y="114"/>
                      </a:cubicBezTo>
                      <a:cubicBezTo>
                        <a:pt x="32" y="114"/>
                        <a:pt x="32" y="114"/>
                        <a:pt x="32" y="114"/>
                      </a:cubicBezTo>
                      <a:cubicBezTo>
                        <a:pt x="32" y="114"/>
                        <a:pt x="32" y="114"/>
                        <a:pt x="31" y="113"/>
                      </a:cubicBezTo>
                      <a:moveTo>
                        <a:pt x="119" y="113"/>
                      </a:moveTo>
                      <a:cubicBezTo>
                        <a:pt x="118" y="115"/>
                        <a:pt x="118" y="116"/>
                        <a:pt x="117" y="117"/>
                      </a:cubicBezTo>
                      <a:cubicBezTo>
                        <a:pt x="118" y="118"/>
                        <a:pt x="120" y="119"/>
                        <a:pt x="121" y="120"/>
                      </a:cubicBezTo>
                      <a:cubicBezTo>
                        <a:pt x="122" y="119"/>
                        <a:pt x="123" y="117"/>
                        <a:pt x="124" y="116"/>
                      </a:cubicBezTo>
                      <a:cubicBezTo>
                        <a:pt x="122" y="115"/>
                        <a:pt x="121" y="114"/>
                        <a:pt x="119" y="113"/>
                      </a:cubicBezTo>
                      <a:moveTo>
                        <a:pt x="95" y="113"/>
                      </a:moveTo>
                      <a:cubicBezTo>
                        <a:pt x="95" y="113"/>
                        <a:pt x="95" y="114"/>
                        <a:pt x="94" y="114"/>
                      </a:cubicBezTo>
                      <a:cubicBezTo>
                        <a:pt x="97" y="115"/>
                        <a:pt x="99" y="117"/>
                        <a:pt x="102" y="118"/>
                      </a:cubicBezTo>
                      <a:cubicBezTo>
                        <a:pt x="102" y="118"/>
                        <a:pt x="102" y="117"/>
                        <a:pt x="103" y="117"/>
                      </a:cubicBezTo>
                      <a:cubicBezTo>
                        <a:pt x="100" y="116"/>
                        <a:pt x="98" y="114"/>
                        <a:pt x="95" y="113"/>
                      </a:cubicBezTo>
                      <a:moveTo>
                        <a:pt x="150" y="113"/>
                      </a:moveTo>
                      <a:cubicBezTo>
                        <a:pt x="149" y="114"/>
                        <a:pt x="148" y="115"/>
                        <a:pt x="148" y="116"/>
                      </a:cubicBezTo>
                      <a:cubicBezTo>
                        <a:pt x="150" y="117"/>
                        <a:pt x="150" y="117"/>
                        <a:pt x="150" y="117"/>
                      </a:cubicBezTo>
                      <a:cubicBezTo>
                        <a:pt x="150" y="116"/>
                        <a:pt x="151" y="115"/>
                        <a:pt x="151" y="115"/>
                      </a:cubicBezTo>
                      <a:cubicBezTo>
                        <a:pt x="152" y="114"/>
                        <a:pt x="152" y="114"/>
                        <a:pt x="152" y="114"/>
                      </a:cubicBezTo>
                      <a:cubicBezTo>
                        <a:pt x="151" y="113"/>
                        <a:pt x="151" y="113"/>
                        <a:pt x="150" y="113"/>
                      </a:cubicBezTo>
                      <a:moveTo>
                        <a:pt x="167" y="115"/>
                      </a:moveTo>
                      <a:cubicBezTo>
                        <a:pt x="167" y="114"/>
                        <a:pt x="167" y="114"/>
                        <a:pt x="167" y="114"/>
                      </a:cubicBezTo>
                      <a:cubicBezTo>
                        <a:pt x="167" y="114"/>
                        <a:pt x="167" y="114"/>
                        <a:pt x="167" y="115"/>
                      </a:cubicBezTo>
                      <a:cubicBezTo>
                        <a:pt x="167" y="115"/>
                        <a:pt x="167" y="115"/>
                        <a:pt x="167" y="115"/>
                      </a:cubicBezTo>
                      <a:cubicBezTo>
                        <a:pt x="167" y="115"/>
                        <a:pt x="167" y="115"/>
                        <a:pt x="167" y="115"/>
                      </a:cubicBezTo>
                      <a:cubicBezTo>
                        <a:pt x="167" y="115"/>
                        <a:pt x="167" y="115"/>
                        <a:pt x="167" y="115"/>
                      </a:cubicBezTo>
                      <a:moveTo>
                        <a:pt x="166" y="112"/>
                      </a:moveTo>
                      <a:cubicBezTo>
                        <a:pt x="165" y="113"/>
                        <a:pt x="165" y="113"/>
                        <a:pt x="165" y="113"/>
                      </a:cubicBezTo>
                      <a:cubicBezTo>
                        <a:pt x="164" y="114"/>
                        <a:pt x="164" y="114"/>
                        <a:pt x="163" y="115"/>
                      </a:cubicBezTo>
                      <a:cubicBezTo>
                        <a:pt x="163" y="115"/>
                        <a:pt x="163" y="115"/>
                        <a:pt x="163" y="115"/>
                      </a:cubicBezTo>
                      <a:cubicBezTo>
                        <a:pt x="165" y="116"/>
                        <a:pt x="167" y="117"/>
                        <a:pt x="168" y="118"/>
                      </a:cubicBezTo>
                      <a:cubicBezTo>
                        <a:pt x="170" y="116"/>
                        <a:pt x="170" y="116"/>
                        <a:pt x="170" y="116"/>
                      </a:cubicBezTo>
                      <a:cubicBezTo>
                        <a:pt x="170" y="115"/>
                        <a:pt x="170" y="115"/>
                        <a:pt x="170" y="115"/>
                      </a:cubicBezTo>
                      <a:cubicBezTo>
                        <a:pt x="170" y="115"/>
                        <a:pt x="170" y="115"/>
                        <a:pt x="170" y="115"/>
                      </a:cubicBezTo>
                      <a:cubicBezTo>
                        <a:pt x="166" y="112"/>
                        <a:pt x="166" y="112"/>
                        <a:pt x="166" y="112"/>
                      </a:cubicBezTo>
                      <a:moveTo>
                        <a:pt x="28" y="111"/>
                      </a:moveTo>
                      <a:cubicBezTo>
                        <a:pt x="28" y="112"/>
                        <a:pt x="28" y="112"/>
                        <a:pt x="28" y="112"/>
                      </a:cubicBezTo>
                      <a:cubicBezTo>
                        <a:pt x="29" y="112"/>
                        <a:pt x="29" y="112"/>
                        <a:pt x="29" y="113"/>
                      </a:cubicBezTo>
                      <a:cubicBezTo>
                        <a:pt x="30" y="113"/>
                        <a:pt x="30" y="112"/>
                        <a:pt x="30" y="112"/>
                      </a:cubicBezTo>
                      <a:cubicBezTo>
                        <a:pt x="29" y="112"/>
                        <a:pt x="29" y="112"/>
                        <a:pt x="28" y="111"/>
                      </a:cubicBezTo>
                      <a:moveTo>
                        <a:pt x="78" y="111"/>
                      </a:moveTo>
                      <a:cubicBezTo>
                        <a:pt x="77" y="112"/>
                        <a:pt x="77" y="112"/>
                        <a:pt x="77" y="112"/>
                      </a:cubicBezTo>
                      <a:cubicBezTo>
                        <a:pt x="77" y="112"/>
                        <a:pt x="77" y="112"/>
                        <a:pt x="77" y="113"/>
                      </a:cubicBezTo>
                      <a:cubicBezTo>
                        <a:pt x="79" y="114"/>
                        <a:pt x="82" y="116"/>
                        <a:pt x="84" y="117"/>
                      </a:cubicBezTo>
                      <a:cubicBezTo>
                        <a:pt x="85" y="117"/>
                        <a:pt x="85" y="116"/>
                        <a:pt x="85" y="116"/>
                      </a:cubicBezTo>
                      <a:cubicBezTo>
                        <a:pt x="83" y="114"/>
                        <a:pt x="80" y="113"/>
                        <a:pt x="78" y="111"/>
                      </a:cubicBezTo>
                      <a:moveTo>
                        <a:pt x="147" y="111"/>
                      </a:moveTo>
                      <a:cubicBezTo>
                        <a:pt x="146" y="112"/>
                        <a:pt x="145" y="113"/>
                        <a:pt x="145" y="115"/>
                      </a:cubicBezTo>
                      <a:cubicBezTo>
                        <a:pt x="145" y="115"/>
                        <a:pt x="145" y="115"/>
                        <a:pt x="145" y="115"/>
                      </a:cubicBezTo>
                      <a:cubicBezTo>
                        <a:pt x="146" y="114"/>
                        <a:pt x="147" y="113"/>
                        <a:pt x="147" y="111"/>
                      </a:cubicBezTo>
                      <a:cubicBezTo>
                        <a:pt x="147" y="111"/>
                        <a:pt x="147" y="111"/>
                        <a:pt x="147" y="111"/>
                      </a:cubicBezTo>
                      <a:moveTo>
                        <a:pt x="28" y="111"/>
                      </a:moveTo>
                      <a:cubicBezTo>
                        <a:pt x="28" y="111"/>
                        <a:pt x="27" y="111"/>
                        <a:pt x="27" y="111"/>
                      </a:cubicBezTo>
                      <a:cubicBezTo>
                        <a:pt x="28" y="111"/>
                        <a:pt x="28" y="112"/>
                        <a:pt x="28" y="112"/>
                      </a:cubicBezTo>
                      <a:cubicBezTo>
                        <a:pt x="28" y="111"/>
                        <a:pt x="28" y="111"/>
                        <a:pt x="28" y="111"/>
                      </a:cubicBezTo>
                      <a:cubicBezTo>
                        <a:pt x="28" y="111"/>
                        <a:pt x="28" y="111"/>
                        <a:pt x="28" y="111"/>
                      </a:cubicBezTo>
                      <a:moveTo>
                        <a:pt x="96" y="111"/>
                      </a:moveTo>
                      <a:cubicBezTo>
                        <a:pt x="96" y="111"/>
                        <a:pt x="96" y="111"/>
                        <a:pt x="96" y="111"/>
                      </a:cubicBezTo>
                      <a:cubicBezTo>
                        <a:pt x="103" y="115"/>
                        <a:pt x="103" y="115"/>
                        <a:pt x="103" y="115"/>
                      </a:cubicBezTo>
                      <a:cubicBezTo>
                        <a:pt x="101" y="114"/>
                        <a:pt x="98" y="112"/>
                        <a:pt x="96" y="111"/>
                      </a:cubicBezTo>
                      <a:cubicBezTo>
                        <a:pt x="96" y="111"/>
                        <a:pt x="96" y="112"/>
                        <a:pt x="95" y="112"/>
                      </a:cubicBezTo>
                      <a:cubicBezTo>
                        <a:pt x="98" y="114"/>
                        <a:pt x="100" y="115"/>
                        <a:pt x="103" y="116"/>
                      </a:cubicBezTo>
                      <a:cubicBezTo>
                        <a:pt x="103" y="116"/>
                        <a:pt x="103" y="116"/>
                        <a:pt x="104" y="115"/>
                      </a:cubicBezTo>
                      <a:cubicBezTo>
                        <a:pt x="101" y="114"/>
                        <a:pt x="99" y="112"/>
                        <a:pt x="96" y="111"/>
                      </a:cubicBezTo>
                      <a:moveTo>
                        <a:pt x="44" y="111"/>
                      </a:moveTo>
                      <a:cubicBezTo>
                        <a:pt x="44" y="111"/>
                        <a:pt x="44" y="111"/>
                        <a:pt x="44" y="111"/>
                      </a:cubicBezTo>
                      <a:cubicBezTo>
                        <a:pt x="45" y="112"/>
                        <a:pt x="47" y="112"/>
                        <a:pt x="48" y="113"/>
                      </a:cubicBezTo>
                      <a:cubicBezTo>
                        <a:pt x="48" y="113"/>
                        <a:pt x="48" y="113"/>
                        <a:pt x="48" y="113"/>
                      </a:cubicBezTo>
                      <a:cubicBezTo>
                        <a:pt x="47" y="112"/>
                        <a:pt x="45" y="111"/>
                        <a:pt x="44" y="111"/>
                      </a:cubicBezTo>
                      <a:moveTo>
                        <a:pt x="146" y="111"/>
                      </a:moveTo>
                      <a:cubicBezTo>
                        <a:pt x="145" y="112"/>
                        <a:pt x="144" y="113"/>
                        <a:pt x="143" y="114"/>
                      </a:cubicBezTo>
                      <a:cubicBezTo>
                        <a:pt x="144" y="115"/>
                        <a:pt x="144" y="115"/>
                        <a:pt x="144" y="115"/>
                      </a:cubicBezTo>
                      <a:cubicBezTo>
                        <a:pt x="146" y="111"/>
                        <a:pt x="146" y="111"/>
                        <a:pt x="146" y="111"/>
                      </a:cubicBezTo>
                      <a:cubicBezTo>
                        <a:pt x="146" y="111"/>
                        <a:pt x="146" y="111"/>
                        <a:pt x="146" y="111"/>
                      </a:cubicBezTo>
                      <a:moveTo>
                        <a:pt x="27" y="110"/>
                      </a:moveTo>
                      <a:cubicBezTo>
                        <a:pt x="27" y="111"/>
                        <a:pt x="27" y="111"/>
                        <a:pt x="26" y="111"/>
                      </a:cubicBezTo>
                      <a:cubicBezTo>
                        <a:pt x="27" y="111"/>
                        <a:pt x="27" y="111"/>
                        <a:pt x="27" y="111"/>
                      </a:cubicBezTo>
                      <a:cubicBezTo>
                        <a:pt x="27" y="111"/>
                        <a:pt x="27" y="111"/>
                        <a:pt x="27" y="111"/>
                      </a:cubicBezTo>
                      <a:cubicBezTo>
                        <a:pt x="27" y="111"/>
                        <a:pt x="27" y="111"/>
                        <a:pt x="27" y="110"/>
                      </a:cubicBezTo>
                      <a:moveTo>
                        <a:pt x="145" y="110"/>
                      </a:moveTo>
                      <a:cubicBezTo>
                        <a:pt x="144" y="111"/>
                        <a:pt x="144" y="113"/>
                        <a:pt x="143" y="114"/>
                      </a:cubicBezTo>
                      <a:cubicBezTo>
                        <a:pt x="143" y="114"/>
                        <a:pt x="143" y="114"/>
                        <a:pt x="143" y="114"/>
                      </a:cubicBezTo>
                      <a:cubicBezTo>
                        <a:pt x="144" y="113"/>
                        <a:pt x="145" y="112"/>
                        <a:pt x="145" y="110"/>
                      </a:cubicBezTo>
                      <a:cubicBezTo>
                        <a:pt x="145" y="110"/>
                        <a:pt x="145" y="110"/>
                        <a:pt x="145" y="110"/>
                      </a:cubicBezTo>
                      <a:moveTo>
                        <a:pt x="129" y="110"/>
                      </a:moveTo>
                      <a:cubicBezTo>
                        <a:pt x="129" y="111"/>
                        <a:pt x="128" y="111"/>
                        <a:pt x="128" y="112"/>
                      </a:cubicBezTo>
                      <a:cubicBezTo>
                        <a:pt x="128" y="112"/>
                        <a:pt x="128" y="112"/>
                        <a:pt x="128" y="112"/>
                      </a:cubicBezTo>
                      <a:cubicBezTo>
                        <a:pt x="133" y="115"/>
                        <a:pt x="133" y="115"/>
                        <a:pt x="133" y="115"/>
                      </a:cubicBezTo>
                      <a:cubicBezTo>
                        <a:pt x="133" y="115"/>
                        <a:pt x="133" y="114"/>
                        <a:pt x="134" y="113"/>
                      </a:cubicBezTo>
                      <a:cubicBezTo>
                        <a:pt x="132" y="112"/>
                        <a:pt x="131" y="111"/>
                        <a:pt x="129" y="110"/>
                      </a:cubicBezTo>
                      <a:moveTo>
                        <a:pt x="79" y="110"/>
                      </a:moveTo>
                      <a:cubicBezTo>
                        <a:pt x="78" y="110"/>
                        <a:pt x="78" y="110"/>
                        <a:pt x="78" y="110"/>
                      </a:cubicBezTo>
                      <a:cubicBezTo>
                        <a:pt x="81" y="112"/>
                        <a:pt x="83" y="113"/>
                        <a:pt x="86" y="115"/>
                      </a:cubicBezTo>
                      <a:cubicBezTo>
                        <a:pt x="86" y="115"/>
                        <a:pt x="86" y="114"/>
                        <a:pt x="86" y="114"/>
                      </a:cubicBezTo>
                      <a:cubicBezTo>
                        <a:pt x="84" y="113"/>
                        <a:pt x="81" y="111"/>
                        <a:pt x="79" y="110"/>
                      </a:cubicBezTo>
                      <a:moveTo>
                        <a:pt x="56" y="109"/>
                      </a:moveTo>
                      <a:cubicBezTo>
                        <a:pt x="56" y="110"/>
                        <a:pt x="56" y="110"/>
                        <a:pt x="56" y="110"/>
                      </a:cubicBezTo>
                      <a:cubicBezTo>
                        <a:pt x="58" y="111"/>
                        <a:pt x="60" y="113"/>
                        <a:pt x="63" y="114"/>
                      </a:cubicBezTo>
                      <a:cubicBezTo>
                        <a:pt x="63" y="114"/>
                        <a:pt x="63" y="114"/>
                        <a:pt x="63" y="114"/>
                      </a:cubicBezTo>
                      <a:cubicBezTo>
                        <a:pt x="61" y="112"/>
                        <a:pt x="58" y="111"/>
                        <a:pt x="56" y="109"/>
                      </a:cubicBezTo>
                      <a:moveTo>
                        <a:pt x="112" y="109"/>
                      </a:moveTo>
                      <a:cubicBezTo>
                        <a:pt x="112" y="111"/>
                        <a:pt x="111" y="112"/>
                        <a:pt x="110" y="113"/>
                      </a:cubicBezTo>
                      <a:cubicBezTo>
                        <a:pt x="112" y="115"/>
                        <a:pt x="114" y="116"/>
                        <a:pt x="116" y="117"/>
                      </a:cubicBezTo>
                      <a:cubicBezTo>
                        <a:pt x="117" y="116"/>
                        <a:pt x="118" y="114"/>
                        <a:pt x="119" y="113"/>
                      </a:cubicBezTo>
                      <a:cubicBezTo>
                        <a:pt x="117" y="112"/>
                        <a:pt x="115" y="111"/>
                        <a:pt x="112" y="109"/>
                      </a:cubicBezTo>
                      <a:moveTo>
                        <a:pt x="42" y="109"/>
                      </a:moveTo>
                      <a:cubicBezTo>
                        <a:pt x="42" y="109"/>
                        <a:pt x="42" y="109"/>
                        <a:pt x="41" y="109"/>
                      </a:cubicBezTo>
                      <a:cubicBezTo>
                        <a:pt x="42" y="110"/>
                        <a:pt x="42" y="110"/>
                        <a:pt x="43" y="110"/>
                      </a:cubicBezTo>
                      <a:cubicBezTo>
                        <a:pt x="43" y="110"/>
                        <a:pt x="43" y="110"/>
                        <a:pt x="43" y="110"/>
                      </a:cubicBezTo>
                      <a:cubicBezTo>
                        <a:pt x="43" y="110"/>
                        <a:pt x="42" y="109"/>
                        <a:pt x="42" y="109"/>
                      </a:cubicBezTo>
                      <a:moveTo>
                        <a:pt x="143" y="109"/>
                      </a:moveTo>
                      <a:cubicBezTo>
                        <a:pt x="142" y="110"/>
                        <a:pt x="141" y="111"/>
                        <a:pt x="141" y="113"/>
                      </a:cubicBezTo>
                      <a:cubicBezTo>
                        <a:pt x="141" y="113"/>
                        <a:pt x="141" y="113"/>
                        <a:pt x="141" y="113"/>
                      </a:cubicBezTo>
                      <a:cubicBezTo>
                        <a:pt x="142" y="112"/>
                        <a:pt x="143" y="111"/>
                        <a:pt x="143" y="110"/>
                      </a:cubicBezTo>
                      <a:cubicBezTo>
                        <a:pt x="143" y="109"/>
                        <a:pt x="143" y="109"/>
                        <a:pt x="143" y="109"/>
                      </a:cubicBezTo>
                      <a:moveTo>
                        <a:pt x="160" y="108"/>
                      </a:moveTo>
                      <a:cubicBezTo>
                        <a:pt x="160" y="109"/>
                        <a:pt x="159" y="111"/>
                        <a:pt x="158" y="112"/>
                      </a:cubicBezTo>
                      <a:cubicBezTo>
                        <a:pt x="160" y="113"/>
                        <a:pt x="160" y="113"/>
                        <a:pt x="160" y="113"/>
                      </a:cubicBezTo>
                      <a:cubicBezTo>
                        <a:pt x="162" y="110"/>
                        <a:pt x="162" y="110"/>
                        <a:pt x="162" y="110"/>
                      </a:cubicBezTo>
                      <a:cubicBezTo>
                        <a:pt x="160" y="108"/>
                        <a:pt x="160" y="108"/>
                        <a:pt x="160" y="108"/>
                      </a:cubicBezTo>
                      <a:moveTo>
                        <a:pt x="57" y="107"/>
                      </a:moveTo>
                      <a:cubicBezTo>
                        <a:pt x="57" y="108"/>
                        <a:pt x="57" y="108"/>
                        <a:pt x="57" y="108"/>
                      </a:cubicBezTo>
                      <a:cubicBezTo>
                        <a:pt x="59" y="109"/>
                        <a:pt x="60" y="110"/>
                        <a:pt x="62" y="111"/>
                      </a:cubicBezTo>
                      <a:cubicBezTo>
                        <a:pt x="62" y="111"/>
                        <a:pt x="63" y="112"/>
                        <a:pt x="64" y="112"/>
                      </a:cubicBezTo>
                      <a:cubicBezTo>
                        <a:pt x="64" y="112"/>
                        <a:pt x="64" y="112"/>
                        <a:pt x="64" y="112"/>
                      </a:cubicBezTo>
                      <a:cubicBezTo>
                        <a:pt x="62" y="110"/>
                        <a:pt x="60" y="109"/>
                        <a:pt x="57" y="107"/>
                      </a:cubicBezTo>
                      <a:moveTo>
                        <a:pt x="109" y="107"/>
                      </a:moveTo>
                      <a:cubicBezTo>
                        <a:pt x="108" y="109"/>
                        <a:pt x="108" y="110"/>
                        <a:pt x="107" y="111"/>
                      </a:cubicBezTo>
                      <a:cubicBezTo>
                        <a:pt x="107" y="112"/>
                        <a:pt x="108" y="112"/>
                        <a:pt x="108" y="112"/>
                      </a:cubicBezTo>
                      <a:cubicBezTo>
                        <a:pt x="109" y="111"/>
                        <a:pt x="110" y="109"/>
                        <a:pt x="110" y="108"/>
                      </a:cubicBezTo>
                      <a:cubicBezTo>
                        <a:pt x="110" y="108"/>
                        <a:pt x="110" y="108"/>
                        <a:pt x="109" y="107"/>
                      </a:cubicBezTo>
                      <a:moveTo>
                        <a:pt x="53" y="107"/>
                      </a:moveTo>
                      <a:cubicBezTo>
                        <a:pt x="53" y="107"/>
                        <a:pt x="52" y="108"/>
                        <a:pt x="52" y="108"/>
                      </a:cubicBezTo>
                      <a:cubicBezTo>
                        <a:pt x="53" y="108"/>
                        <a:pt x="53" y="108"/>
                        <a:pt x="54" y="109"/>
                      </a:cubicBezTo>
                      <a:cubicBezTo>
                        <a:pt x="54" y="108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moveTo>
                        <a:pt x="123" y="107"/>
                      </a:moveTo>
                      <a:cubicBezTo>
                        <a:pt x="123" y="107"/>
                        <a:pt x="122" y="108"/>
                        <a:pt x="122" y="109"/>
                      </a:cubicBezTo>
                      <a:cubicBezTo>
                        <a:pt x="127" y="112"/>
                        <a:pt x="127" y="112"/>
                        <a:pt x="127" y="112"/>
                      </a:cubicBezTo>
                      <a:cubicBezTo>
                        <a:pt x="127" y="111"/>
                        <a:pt x="127" y="111"/>
                        <a:pt x="128" y="110"/>
                      </a:cubicBezTo>
                      <a:cubicBezTo>
                        <a:pt x="127" y="110"/>
                        <a:pt x="127" y="111"/>
                        <a:pt x="127" y="112"/>
                      </a:cubicBezTo>
                      <a:cubicBezTo>
                        <a:pt x="127" y="112"/>
                        <a:pt x="127" y="112"/>
                        <a:pt x="127" y="112"/>
                      </a:cubicBezTo>
                      <a:cubicBezTo>
                        <a:pt x="127" y="111"/>
                        <a:pt x="128" y="110"/>
                        <a:pt x="128" y="109"/>
                      </a:cubicBezTo>
                      <a:cubicBezTo>
                        <a:pt x="127" y="108"/>
                        <a:pt x="125" y="107"/>
                        <a:pt x="123" y="107"/>
                      </a:cubicBezTo>
                      <a:moveTo>
                        <a:pt x="36" y="106"/>
                      </a:moveTo>
                      <a:cubicBezTo>
                        <a:pt x="36" y="106"/>
                        <a:pt x="36" y="106"/>
                        <a:pt x="36" y="106"/>
                      </a:cubicBezTo>
                      <a:cubicBezTo>
                        <a:pt x="36" y="106"/>
                        <a:pt x="37" y="106"/>
                        <a:pt x="37" y="107"/>
                      </a:cubicBezTo>
                      <a:cubicBezTo>
                        <a:pt x="37" y="107"/>
                        <a:pt x="37" y="107"/>
                        <a:pt x="37" y="106"/>
                      </a:cubicBezTo>
                      <a:cubicBezTo>
                        <a:pt x="37" y="106"/>
                        <a:pt x="36" y="106"/>
                        <a:pt x="36" y="106"/>
                      </a:cubicBezTo>
                      <a:moveTo>
                        <a:pt x="19" y="106"/>
                      </a:move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moveTo>
                        <a:pt x="54" y="105"/>
                      </a:moveTo>
                      <a:cubicBezTo>
                        <a:pt x="54" y="105"/>
                        <a:pt x="54" y="106"/>
                        <a:pt x="53" y="106"/>
                      </a:cubicBezTo>
                      <a:cubicBezTo>
                        <a:pt x="54" y="106"/>
                        <a:pt x="54" y="106"/>
                        <a:pt x="55" y="107"/>
                      </a:cubicBezTo>
                      <a:cubicBezTo>
                        <a:pt x="55" y="106"/>
                        <a:pt x="55" y="106"/>
                        <a:pt x="55" y="106"/>
                      </a:cubicBezTo>
                      <a:cubicBezTo>
                        <a:pt x="55" y="106"/>
                        <a:pt x="54" y="106"/>
                        <a:pt x="54" y="105"/>
                      </a:cubicBezTo>
                      <a:moveTo>
                        <a:pt x="81" y="105"/>
                      </a:moveTo>
                      <a:cubicBezTo>
                        <a:pt x="81" y="106"/>
                        <a:pt x="81" y="106"/>
                        <a:pt x="81" y="106"/>
                      </a:cubicBezTo>
                      <a:cubicBezTo>
                        <a:pt x="83" y="108"/>
                        <a:pt x="86" y="109"/>
                        <a:pt x="88" y="111"/>
                      </a:cubicBezTo>
                      <a:cubicBezTo>
                        <a:pt x="89" y="110"/>
                        <a:pt x="89" y="110"/>
                        <a:pt x="89" y="110"/>
                      </a:cubicBezTo>
                      <a:cubicBezTo>
                        <a:pt x="86" y="108"/>
                        <a:pt x="84" y="107"/>
                        <a:pt x="81" y="105"/>
                      </a:cubicBezTo>
                      <a:moveTo>
                        <a:pt x="155" y="105"/>
                      </a:moveTo>
                      <a:cubicBezTo>
                        <a:pt x="154" y="106"/>
                        <a:pt x="154" y="107"/>
                        <a:pt x="153" y="108"/>
                      </a:cubicBezTo>
                      <a:cubicBezTo>
                        <a:pt x="155" y="110"/>
                        <a:pt x="155" y="110"/>
                        <a:pt x="155" y="110"/>
                      </a:cubicBezTo>
                      <a:cubicBezTo>
                        <a:pt x="155" y="109"/>
                        <a:pt x="156" y="107"/>
                        <a:pt x="157" y="106"/>
                      </a:cubicBezTo>
                      <a:cubicBezTo>
                        <a:pt x="155" y="105"/>
                        <a:pt x="155" y="105"/>
                        <a:pt x="155" y="105"/>
                      </a:cubicBezTo>
                      <a:moveTo>
                        <a:pt x="48" y="104"/>
                      </a:moveTo>
                      <a:cubicBezTo>
                        <a:pt x="48" y="104"/>
                        <a:pt x="48" y="105"/>
                        <a:pt x="47" y="105"/>
                      </a:cubicBezTo>
                      <a:cubicBezTo>
                        <a:pt x="49" y="106"/>
                        <a:pt x="50" y="106"/>
                        <a:pt x="51" y="107"/>
                      </a:cubicBezTo>
                      <a:cubicBezTo>
                        <a:pt x="52" y="107"/>
                        <a:pt x="52" y="107"/>
                        <a:pt x="52" y="107"/>
                      </a:cubicBezTo>
                      <a:cubicBezTo>
                        <a:pt x="50" y="106"/>
                        <a:pt x="49" y="105"/>
                        <a:pt x="48" y="104"/>
                      </a:cubicBezTo>
                      <a:moveTo>
                        <a:pt x="133" y="104"/>
                      </a:moveTo>
                      <a:cubicBezTo>
                        <a:pt x="132" y="105"/>
                        <a:pt x="131" y="106"/>
                        <a:pt x="131" y="108"/>
                      </a:cubicBezTo>
                      <a:cubicBezTo>
                        <a:pt x="136" y="110"/>
                        <a:pt x="136" y="110"/>
                        <a:pt x="136" y="110"/>
                      </a:cubicBezTo>
                      <a:cubicBezTo>
                        <a:pt x="136" y="109"/>
                        <a:pt x="137" y="108"/>
                        <a:pt x="138" y="107"/>
                      </a:cubicBezTo>
                      <a:cubicBezTo>
                        <a:pt x="136" y="106"/>
                        <a:pt x="134" y="105"/>
                        <a:pt x="133" y="104"/>
                      </a:cubicBezTo>
                      <a:moveTo>
                        <a:pt x="17" y="104"/>
                      </a:moveTo>
                      <a:cubicBezTo>
                        <a:pt x="17" y="104"/>
                        <a:pt x="16" y="104"/>
                        <a:pt x="16" y="105"/>
                      </a:cubicBezTo>
                      <a:cubicBezTo>
                        <a:pt x="17" y="105"/>
                        <a:pt x="18" y="105"/>
                        <a:pt x="19" y="106"/>
                      </a:cubicBezTo>
                      <a:cubicBezTo>
                        <a:pt x="19" y="106"/>
                        <a:pt x="19" y="106"/>
                        <a:pt x="19" y="105"/>
                      </a:cubicBezTo>
                      <a:cubicBezTo>
                        <a:pt x="18" y="105"/>
                        <a:pt x="17" y="105"/>
                        <a:pt x="17" y="104"/>
                      </a:cubicBezTo>
                      <a:moveTo>
                        <a:pt x="59" y="104"/>
                      </a:moveTo>
                      <a:cubicBezTo>
                        <a:pt x="59" y="104"/>
                        <a:pt x="59" y="104"/>
                        <a:pt x="59" y="104"/>
                      </a:cubicBezTo>
                      <a:cubicBezTo>
                        <a:pt x="60" y="105"/>
                        <a:pt x="61" y="105"/>
                        <a:pt x="62" y="106"/>
                      </a:cubicBezTo>
                      <a:cubicBezTo>
                        <a:pt x="61" y="105"/>
                        <a:pt x="60" y="105"/>
                        <a:pt x="59" y="104"/>
                      </a:cubicBezTo>
                      <a:moveTo>
                        <a:pt x="33" y="104"/>
                      </a:moveTo>
                      <a:cubicBezTo>
                        <a:pt x="33" y="104"/>
                        <a:pt x="33" y="104"/>
                        <a:pt x="33" y="104"/>
                      </a:cubicBezTo>
                      <a:cubicBezTo>
                        <a:pt x="33" y="104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5"/>
                      </a:cubicBezTo>
                      <a:cubicBezTo>
                        <a:pt x="34" y="104"/>
                        <a:pt x="33" y="104"/>
                        <a:pt x="33" y="104"/>
                      </a:cubicBezTo>
                      <a:moveTo>
                        <a:pt x="32" y="103"/>
                      </a:moveTo>
                      <a:cubicBezTo>
                        <a:pt x="32" y="103"/>
                        <a:pt x="32" y="103"/>
                        <a:pt x="32" y="104"/>
                      </a:cubicBezTo>
                      <a:cubicBezTo>
                        <a:pt x="32" y="104"/>
                        <a:pt x="32" y="104"/>
                        <a:pt x="32" y="104"/>
                      </a:cubicBezTo>
                      <a:cubicBezTo>
                        <a:pt x="32" y="104"/>
                        <a:pt x="32" y="104"/>
                        <a:pt x="32" y="104"/>
                      </a:cubicBezTo>
                      <a:cubicBezTo>
                        <a:pt x="32" y="104"/>
                        <a:pt x="32" y="103"/>
                        <a:pt x="32" y="103"/>
                      </a:cubicBezTo>
                      <a:moveTo>
                        <a:pt x="82" y="103"/>
                      </a:moveTo>
                      <a:cubicBezTo>
                        <a:pt x="82" y="104"/>
                        <a:pt x="82" y="104"/>
                        <a:pt x="82" y="104"/>
                      </a:cubicBezTo>
                      <a:cubicBezTo>
                        <a:pt x="84" y="106"/>
                        <a:pt x="87" y="107"/>
                        <a:pt x="90" y="109"/>
                      </a:cubicBezTo>
                      <a:cubicBezTo>
                        <a:pt x="90" y="109"/>
                        <a:pt x="90" y="108"/>
                        <a:pt x="90" y="108"/>
                      </a:cubicBezTo>
                      <a:cubicBezTo>
                        <a:pt x="88" y="106"/>
                        <a:pt x="85" y="105"/>
                        <a:pt x="82" y="103"/>
                      </a:cubicBezTo>
                      <a:moveTo>
                        <a:pt x="15" y="103"/>
                      </a:moveTo>
                      <a:cubicBezTo>
                        <a:pt x="15" y="103"/>
                        <a:pt x="15" y="103"/>
                        <a:pt x="15" y="104"/>
                      </a:cubicBezTo>
                      <a:cubicBezTo>
                        <a:pt x="15" y="104"/>
                        <a:pt x="16" y="104"/>
                        <a:pt x="16" y="104"/>
                      </a:cubicBezTo>
                      <a:cubicBezTo>
                        <a:pt x="16" y="104"/>
                        <a:pt x="16" y="104"/>
                        <a:pt x="16" y="104"/>
                      </a:cubicBezTo>
                      <a:cubicBezTo>
                        <a:pt x="16" y="104"/>
                        <a:pt x="16" y="103"/>
                        <a:pt x="15" y="103"/>
                      </a:cubicBezTo>
                      <a:moveTo>
                        <a:pt x="82" y="103"/>
                      </a:moveTo>
                      <a:cubicBezTo>
                        <a:pt x="82" y="103"/>
                        <a:pt x="82" y="103"/>
                        <a:pt x="82" y="103"/>
                      </a:cubicBezTo>
                      <a:cubicBezTo>
                        <a:pt x="90" y="108"/>
                        <a:pt x="90" y="108"/>
                        <a:pt x="90" y="108"/>
                      </a:cubicBezTo>
                      <a:cubicBezTo>
                        <a:pt x="90" y="108"/>
                        <a:pt x="90" y="108"/>
                        <a:pt x="90" y="108"/>
                      </a:cubicBezTo>
                      <a:cubicBezTo>
                        <a:pt x="88" y="106"/>
                        <a:pt x="85" y="105"/>
                        <a:pt x="82" y="103"/>
                      </a:cubicBezTo>
                      <a:moveTo>
                        <a:pt x="31" y="103"/>
                      </a:moveTo>
                      <a:cubicBezTo>
                        <a:pt x="31" y="103"/>
                        <a:pt x="31" y="103"/>
                        <a:pt x="31" y="103"/>
                      </a:cubicBezTo>
                      <a:cubicBezTo>
                        <a:pt x="31" y="103"/>
                        <a:pt x="31" y="103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1" y="103"/>
                        <a:pt x="31" y="103"/>
                        <a:pt x="31" y="103"/>
                      </a:cubicBezTo>
                      <a:moveTo>
                        <a:pt x="45" y="103"/>
                      </a:moveTo>
                      <a:cubicBezTo>
                        <a:pt x="45" y="103"/>
                        <a:pt x="45" y="103"/>
                        <a:pt x="45" y="103"/>
                      </a:cubicBezTo>
                      <a:cubicBezTo>
                        <a:pt x="46" y="104"/>
                        <a:pt x="46" y="104"/>
                        <a:pt x="47" y="104"/>
                      </a:cubicBezTo>
                      <a:cubicBezTo>
                        <a:pt x="47" y="104"/>
                        <a:pt x="47" y="104"/>
                        <a:pt x="47" y="104"/>
                      </a:cubicBezTo>
                      <a:cubicBezTo>
                        <a:pt x="46" y="103"/>
                        <a:pt x="46" y="103"/>
                        <a:pt x="45" y="103"/>
                      </a:cubicBezTo>
                      <a:moveTo>
                        <a:pt x="101" y="103"/>
                      </a:moveTo>
                      <a:cubicBezTo>
                        <a:pt x="100" y="104"/>
                        <a:pt x="100" y="105"/>
                        <a:pt x="99" y="106"/>
                      </a:cubicBezTo>
                      <a:cubicBezTo>
                        <a:pt x="101" y="108"/>
                        <a:pt x="104" y="109"/>
                        <a:pt x="106" y="111"/>
                      </a:cubicBezTo>
                      <a:cubicBezTo>
                        <a:pt x="107" y="110"/>
                        <a:pt x="108" y="108"/>
                        <a:pt x="109" y="107"/>
                      </a:cubicBezTo>
                      <a:cubicBezTo>
                        <a:pt x="106" y="106"/>
                        <a:pt x="104" y="104"/>
                        <a:pt x="101" y="103"/>
                      </a:cubicBezTo>
                      <a:moveTo>
                        <a:pt x="49" y="102"/>
                      </a:moveTo>
                      <a:cubicBezTo>
                        <a:pt x="49" y="103"/>
                        <a:pt x="49" y="103"/>
                        <a:pt x="49" y="103"/>
                      </a:cubicBezTo>
                      <a:cubicBezTo>
                        <a:pt x="50" y="104"/>
                        <a:pt x="51" y="104"/>
                        <a:pt x="53" y="105"/>
                      </a:cubicBezTo>
                      <a:cubicBezTo>
                        <a:pt x="53" y="105"/>
                        <a:pt x="53" y="105"/>
                        <a:pt x="53" y="105"/>
                      </a:cubicBezTo>
                      <a:cubicBezTo>
                        <a:pt x="52" y="104"/>
                        <a:pt x="50" y="103"/>
                        <a:pt x="49" y="102"/>
                      </a:cubicBezTo>
                      <a:moveTo>
                        <a:pt x="151" y="102"/>
                      </a:moveTo>
                      <a:cubicBezTo>
                        <a:pt x="150" y="103"/>
                        <a:pt x="149" y="105"/>
                        <a:pt x="149" y="106"/>
                      </a:cubicBezTo>
                      <a:cubicBezTo>
                        <a:pt x="149" y="106"/>
                        <a:pt x="149" y="106"/>
                        <a:pt x="149" y="106"/>
                      </a:cubicBezTo>
                      <a:cubicBezTo>
                        <a:pt x="149" y="106"/>
                        <a:pt x="149" y="106"/>
                        <a:pt x="149" y="106"/>
                      </a:cubicBezTo>
                      <a:cubicBezTo>
                        <a:pt x="150" y="105"/>
                        <a:pt x="150" y="105"/>
                        <a:pt x="150" y="105"/>
                      </a:cubicBezTo>
                      <a:cubicBezTo>
                        <a:pt x="150" y="105"/>
                        <a:pt x="150" y="106"/>
                        <a:pt x="149" y="106"/>
                      </a:cubicBezTo>
                      <a:cubicBezTo>
                        <a:pt x="150" y="107"/>
                        <a:pt x="150" y="107"/>
                        <a:pt x="150" y="107"/>
                      </a:cubicBezTo>
                      <a:cubicBezTo>
                        <a:pt x="151" y="106"/>
                        <a:pt x="151" y="104"/>
                        <a:pt x="152" y="103"/>
                      </a:cubicBezTo>
                      <a:cubicBezTo>
                        <a:pt x="151" y="102"/>
                        <a:pt x="151" y="102"/>
                        <a:pt x="151" y="102"/>
                      </a:cubicBezTo>
                      <a:moveTo>
                        <a:pt x="117" y="102"/>
                      </a:moveTo>
                      <a:cubicBezTo>
                        <a:pt x="116" y="103"/>
                        <a:pt x="116" y="104"/>
                        <a:pt x="115" y="105"/>
                      </a:cubicBezTo>
                      <a:cubicBezTo>
                        <a:pt x="122" y="109"/>
                        <a:pt x="122" y="109"/>
                        <a:pt x="122" y="109"/>
                      </a:cubicBezTo>
                      <a:cubicBezTo>
                        <a:pt x="122" y="108"/>
                        <a:pt x="123" y="107"/>
                        <a:pt x="123" y="106"/>
                      </a:cubicBezTo>
                      <a:cubicBezTo>
                        <a:pt x="121" y="105"/>
                        <a:pt x="119" y="104"/>
                        <a:pt x="117" y="103"/>
                      </a:cubicBezTo>
                      <a:cubicBezTo>
                        <a:pt x="117" y="103"/>
                        <a:pt x="117" y="102"/>
                        <a:pt x="117" y="102"/>
                      </a:cubicBezTo>
                      <a:moveTo>
                        <a:pt x="150" y="102"/>
                      </a:moveTo>
                      <a:cubicBezTo>
                        <a:pt x="149" y="103"/>
                        <a:pt x="149" y="104"/>
                        <a:pt x="148" y="105"/>
                      </a:cubicBezTo>
                      <a:cubicBezTo>
                        <a:pt x="148" y="106"/>
                        <a:pt x="148" y="106"/>
                        <a:pt x="148" y="106"/>
                      </a:cubicBezTo>
                      <a:cubicBezTo>
                        <a:pt x="149" y="104"/>
                        <a:pt x="150" y="103"/>
                        <a:pt x="150" y="102"/>
                      </a:cubicBezTo>
                      <a:cubicBezTo>
                        <a:pt x="150" y="102"/>
                        <a:pt x="150" y="102"/>
                        <a:pt x="150" y="102"/>
                      </a:cubicBezTo>
                      <a:moveTo>
                        <a:pt x="56" y="102"/>
                      </a:moveTo>
                      <a:cubicBezTo>
                        <a:pt x="56" y="102"/>
                        <a:pt x="56" y="102"/>
                        <a:pt x="56" y="102"/>
                      </a:cubicBezTo>
                      <a:cubicBezTo>
                        <a:pt x="56" y="102"/>
                        <a:pt x="57" y="102"/>
                        <a:pt x="57" y="103"/>
                      </a:cubicBezTo>
                      <a:cubicBezTo>
                        <a:pt x="57" y="103"/>
                        <a:pt x="57" y="103"/>
                        <a:pt x="57" y="103"/>
                      </a:cubicBezTo>
                      <a:cubicBezTo>
                        <a:pt x="57" y="102"/>
                        <a:pt x="56" y="102"/>
                        <a:pt x="56" y="102"/>
                      </a:cubicBezTo>
                      <a:moveTo>
                        <a:pt x="61" y="101"/>
                      </a:moveTo>
                      <a:cubicBezTo>
                        <a:pt x="61" y="102"/>
                        <a:pt x="60" y="102"/>
                        <a:pt x="60" y="103"/>
                      </a:cubicBezTo>
                      <a:cubicBezTo>
                        <a:pt x="62" y="104"/>
                        <a:pt x="65" y="105"/>
                        <a:pt x="67" y="107"/>
                      </a:cubicBezTo>
                      <a:cubicBezTo>
                        <a:pt x="67" y="106"/>
                        <a:pt x="68" y="106"/>
                        <a:pt x="68" y="105"/>
                      </a:cubicBezTo>
                      <a:cubicBezTo>
                        <a:pt x="67" y="105"/>
                        <a:pt x="66" y="104"/>
                        <a:pt x="66" y="104"/>
                      </a:cubicBezTo>
                      <a:cubicBezTo>
                        <a:pt x="64" y="103"/>
                        <a:pt x="63" y="102"/>
                        <a:pt x="61" y="101"/>
                      </a:cubicBezTo>
                      <a:moveTo>
                        <a:pt x="127" y="101"/>
                      </a:moveTo>
                      <a:cubicBezTo>
                        <a:pt x="126" y="102"/>
                        <a:pt x="125" y="103"/>
                        <a:pt x="125" y="105"/>
                      </a:cubicBezTo>
                      <a:cubicBezTo>
                        <a:pt x="125" y="105"/>
                        <a:pt x="125" y="105"/>
                        <a:pt x="126" y="105"/>
                      </a:cubicBezTo>
                      <a:cubicBezTo>
                        <a:pt x="130" y="107"/>
                        <a:pt x="130" y="107"/>
                        <a:pt x="130" y="107"/>
                      </a:cubicBezTo>
                      <a:cubicBezTo>
                        <a:pt x="130" y="106"/>
                        <a:pt x="131" y="105"/>
                        <a:pt x="131" y="104"/>
                      </a:cubicBezTo>
                      <a:cubicBezTo>
                        <a:pt x="131" y="104"/>
                        <a:pt x="131" y="104"/>
                        <a:pt x="132" y="104"/>
                      </a:cubicBezTo>
                      <a:cubicBezTo>
                        <a:pt x="130" y="103"/>
                        <a:pt x="128" y="102"/>
                        <a:pt x="127" y="101"/>
                      </a:cubicBezTo>
                      <a:moveTo>
                        <a:pt x="46" y="101"/>
                      </a:moveTo>
                      <a:cubicBezTo>
                        <a:pt x="46" y="101"/>
                        <a:pt x="46" y="101"/>
                        <a:pt x="46" y="101"/>
                      </a:cubicBezTo>
                      <a:cubicBezTo>
                        <a:pt x="47" y="102"/>
                        <a:pt x="47" y="102"/>
                        <a:pt x="48" y="102"/>
                      </a:cubicBezTo>
                      <a:cubicBezTo>
                        <a:pt x="48" y="102"/>
                        <a:pt x="48" y="102"/>
                        <a:pt x="48" y="102"/>
                      </a:cubicBezTo>
                      <a:cubicBezTo>
                        <a:pt x="47" y="102"/>
                        <a:pt x="47" y="101"/>
                        <a:pt x="46" y="101"/>
                      </a:cubicBezTo>
                      <a:moveTo>
                        <a:pt x="148" y="100"/>
                      </a:moveTo>
                      <a:cubicBezTo>
                        <a:pt x="147" y="102"/>
                        <a:pt x="146" y="103"/>
                        <a:pt x="146" y="104"/>
                      </a:cubicBezTo>
                      <a:cubicBezTo>
                        <a:pt x="146" y="104"/>
                        <a:pt x="146" y="104"/>
                        <a:pt x="146" y="104"/>
                      </a:cubicBezTo>
                      <a:cubicBezTo>
                        <a:pt x="147" y="103"/>
                        <a:pt x="148" y="102"/>
                        <a:pt x="149" y="101"/>
                      </a:cubicBezTo>
                      <a:cubicBezTo>
                        <a:pt x="148" y="100"/>
                        <a:pt x="148" y="100"/>
                        <a:pt x="148" y="100"/>
                      </a:cubicBezTo>
                      <a:moveTo>
                        <a:pt x="113" y="100"/>
                      </a:moveTo>
                      <a:cubicBezTo>
                        <a:pt x="113" y="101"/>
                        <a:pt x="113" y="102"/>
                        <a:pt x="112" y="103"/>
                      </a:cubicBezTo>
                      <a:cubicBezTo>
                        <a:pt x="113" y="103"/>
                        <a:pt x="113" y="103"/>
                        <a:pt x="113" y="103"/>
                      </a:cubicBezTo>
                      <a:cubicBezTo>
                        <a:pt x="114" y="103"/>
                        <a:pt x="114" y="102"/>
                        <a:pt x="115" y="101"/>
                      </a:cubicBezTo>
                      <a:cubicBezTo>
                        <a:pt x="114" y="101"/>
                        <a:pt x="114" y="101"/>
                        <a:pt x="113" y="100"/>
                      </a:cubicBezTo>
                      <a:moveTo>
                        <a:pt x="40" y="99"/>
                      </a:moveTo>
                      <a:cubicBezTo>
                        <a:pt x="40" y="100"/>
                        <a:pt x="40" y="100"/>
                        <a:pt x="40" y="100"/>
                      </a:cubicBezTo>
                      <a:cubicBezTo>
                        <a:pt x="40" y="100"/>
                        <a:pt x="41" y="100"/>
                        <a:pt x="41" y="101"/>
                      </a:cubicBezTo>
                      <a:cubicBezTo>
                        <a:pt x="41" y="100"/>
                        <a:pt x="41" y="100"/>
                        <a:pt x="41" y="100"/>
                      </a:cubicBezTo>
                      <a:cubicBezTo>
                        <a:pt x="41" y="100"/>
                        <a:pt x="40" y="100"/>
                        <a:pt x="40" y="99"/>
                      </a:cubicBezTo>
                      <a:moveTo>
                        <a:pt x="62" y="99"/>
                      </a:moveTo>
                      <a:cubicBezTo>
                        <a:pt x="62" y="100"/>
                        <a:pt x="62" y="100"/>
                        <a:pt x="62" y="100"/>
                      </a:cubicBezTo>
                      <a:cubicBezTo>
                        <a:pt x="64" y="101"/>
                        <a:pt x="66" y="103"/>
                        <a:pt x="69" y="104"/>
                      </a:cubicBezTo>
                      <a:cubicBezTo>
                        <a:pt x="69" y="104"/>
                        <a:pt x="69" y="104"/>
                        <a:pt x="69" y="104"/>
                      </a:cubicBezTo>
                      <a:cubicBezTo>
                        <a:pt x="67" y="102"/>
                        <a:pt x="64" y="101"/>
                        <a:pt x="62" y="99"/>
                      </a:cubicBezTo>
                      <a:moveTo>
                        <a:pt x="57" y="99"/>
                      </a:moveTo>
                      <a:cubicBezTo>
                        <a:pt x="57" y="99"/>
                        <a:pt x="57" y="100"/>
                        <a:pt x="56" y="101"/>
                      </a:cubicBezTo>
                      <a:cubicBezTo>
                        <a:pt x="57" y="101"/>
                        <a:pt x="57" y="101"/>
                        <a:pt x="58" y="101"/>
                      </a:cubicBezTo>
                      <a:cubicBezTo>
                        <a:pt x="58" y="101"/>
                        <a:pt x="58" y="100"/>
                        <a:pt x="59" y="100"/>
                      </a:cubicBezTo>
                      <a:cubicBezTo>
                        <a:pt x="58" y="99"/>
                        <a:pt x="58" y="99"/>
                        <a:pt x="57" y="99"/>
                      </a:cubicBezTo>
                      <a:moveTo>
                        <a:pt x="51" y="99"/>
                      </a:moveTo>
                      <a:cubicBezTo>
                        <a:pt x="51" y="99"/>
                        <a:pt x="51" y="99"/>
                        <a:pt x="51" y="99"/>
                      </a:cubicBezTo>
                      <a:cubicBezTo>
                        <a:pt x="52" y="100"/>
                        <a:pt x="54" y="101"/>
                        <a:pt x="55" y="101"/>
                      </a:cubicBezTo>
                      <a:cubicBezTo>
                        <a:pt x="55" y="101"/>
                        <a:pt x="55" y="101"/>
                        <a:pt x="55" y="101"/>
                      </a:cubicBezTo>
                      <a:cubicBezTo>
                        <a:pt x="54" y="101"/>
                        <a:pt x="52" y="100"/>
                        <a:pt x="51" y="99"/>
                      </a:cubicBezTo>
                      <a:moveTo>
                        <a:pt x="24" y="99"/>
                      </a:move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moveTo>
                        <a:pt x="41" y="98"/>
                      </a:moveTo>
                      <a:cubicBezTo>
                        <a:pt x="41" y="98"/>
                        <a:pt x="41" y="98"/>
                        <a:pt x="41" y="98"/>
                      </a:cubicBezTo>
                      <a:cubicBezTo>
                        <a:pt x="41" y="98"/>
                        <a:pt x="42" y="99"/>
                        <a:pt x="42" y="99"/>
                      </a:cubicBezTo>
                      <a:cubicBezTo>
                        <a:pt x="42" y="99"/>
                        <a:pt x="42" y="98"/>
                        <a:pt x="42" y="98"/>
                      </a:cubicBezTo>
                      <a:cubicBezTo>
                        <a:pt x="42" y="98"/>
                        <a:pt x="42" y="98"/>
                        <a:pt x="41" y="98"/>
                      </a:cubicBezTo>
                      <a:moveTo>
                        <a:pt x="49" y="97"/>
                      </a:moveTo>
                      <a:cubicBezTo>
                        <a:pt x="49" y="97"/>
                        <a:pt x="49" y="97"/>
                        <a:pt x="49" y="97"/>
                      </a:cubicBezTo>
                      <a:cubicBezTo>
                        <a:pt x="49" y="98"/>
                        <a:pt x="49" y="98"/>
                        <a:pt x="50" y="98"/>
                      </a:cubicBezTo>
                      <a:cubicBezTo>
                        <a:pt x="50" y="98"/>
                        <a:pt x="50" y="98"/>
                        <a:pt x="50" y="98"/>
                      </a:cubicBezTo>
                      <a:cubicBezTo>
                        <a:pt x="49" y="98"/>
                        <a:pt x="49" y="98"/>
                        <a:pt x="49" y="97"/>
                      </a:cubicBezTo>
                      <a:moveTo>
                        <a:pt x="120" y="97"/>
                      </a:moveTo>
                      <a:cubicBezTo>
                        <a:pt x="119" y="98"/>
                        <a:pt x="118" y="100"/>
                        <a:pt x="118" y="101"/>
                      </a:cubicBezTo>
                      <a:cubicBezTo>
                        <a:pt x="120" y="102"/>
                        <a:pt x="122" y="103"/>
                        <a:pt x="124" y="104"/>
                      </a:cubicBezTo>
                      <a:cubicBezTo>
                        <a:pt x="125" y="103"/>
                        <a:pt x="126" y="102"/>
                        <a:pt x="126" y="101"/>
                      </a:cubicBezTo>
                      <a:cubicBezTo>
                        <a:pt x="124" y="100"/>
                        <a:pt x="122" y="99"/>
                        <a:pt x="120" y="97"/>
                      </a:cubicBezTo>
                      <a:moveTo>
                        <a:pt x="37" y="97"/>
                      </a:moveTo>
                      <a:cubicBezTo>
                        <a:pt x="36" y="97"/>
                        <a:pt x="36" y="97"/>
                        <a:pt x="36" y="98"/>
                      </a:cubicBezTo>
                      <a:cubicBezTo>
                        <a:pt x="36" y="98"/>
                        <a:pt x="36" y="98"/>
                        <a:pt x="36" y="98"/>
                      </a:cubicBezTo>
                      <a:cubicBezTo>
                        <a:pt x="37" y="98"/>
                        <a:pt x="37" y="98"/>
                        <a:pt x="38" y="99"/>
                      </a:cubicBezTo>
                      <a:cubicBezTo>
                        <a:pt x="38" y="98"/>
                        <a:pt x="38" y="98"/>
                        <a:pt x="38" y="98"/>
                      </a:cubicBezTo>
                      <a:cubicBezTo>
                        <a:pt x="37" y="98"/>
                        <a:pt x="37" y="97"/>
                        <a:pt x="37" y="97"/>
                      </a:cubicBezTo>
                      <a:moveTo>
                        <a:pt x="59" y="97"/>
                      </a:moveTo>
                      <a:cubicBezTo>
                        <a:pt x="58" y="97"/>
                        <a:pt x="58" y="98"/>
                        <a:pt x="58" y="98"/>
                      </a:cubicBezTo>
                      <a:cubicBezTo>
                        <a:pt x="58" y="98"/>
                        <a:pt x="59" y="98"/>
                        <a:pt x="59" y="99"/>
                      </a:cubicBezTo>
                      <a:cubicBezTo>
                        <a:pt x="60" y="98"/>
                        <a:pt x="60" y="98"/>
                        <a:pt x="60" y="98"/>
                      </a:cubicBezTo>
                      <a:cubicBezTo>
                        <a:pt x="59" y="98"/>
                        <a:pt x="59" y="97"/>
                        <a:pt x="59" y="97"/>
                      </a:cubicBezTo>
                      <a:moveTo>
                        <a:pt x="21" y="97"/>
                      </a:moveTo>
                      <a:cubicBezTo>
                        <a:pt x="21" y="97"/>
                        <a:pt x="21" y="97"/>
                        <a:pt x="21" y="97"/>
                      </a:cubicBezTo>
                      <a:cubicBezTo>
                        <a:pt x="22" y="97"/>
                        <a:pt x="23" y="98"/>
                        <a:pt x="23" y="98"/>
                      </a:cubicBezTo>
                      <a:cubicBezTo>
                        <a:pt x="23" y="98"/>
                        <a:pt x="23" y="98"/>
                        <a:pt x="23" y="98"/>
                      </a:cubicBezTo>
                      <a:cubicBezTo>
                        <a:pt x="23" y="98"/>
                        <a:pt x="22" y="97"/>
                        <a:pt x="21" y="97"/>
                      </a:cubicBezTo>
                      <a:moveTo>
                        <a:pt x="36" y="97"/>
                      </a:moveTo>
                      <a:cubicBezTo>
                        <a:pt x="36" y="97"/>
                        <a:pt x="36" y="97"/>
                        <a:pt x="36" y="97"/>
                      </a:cubicBezTo>
                      <a:cubicBezTo>
                        <a:pt x="36" y="97"/>
                        <a:pt x="36" y="97"/>
                        <a:pt x="36" y="98"/>
                      </a:cubicBezTo>
                      <a:cubicBezTo>
                        <a:pt x="36" y="97"/>
                        <a:pt x="36" y="97"/>
                        <a:pt x="36" y="97"/>
                      </a:cubicBezTo>
                      <a:cubicBezTo>
                        <a:pt x="36" y="97"/>
                        <a:pt x="36" y="97"/>
                        <a:pt x="36" y="97"/>
                      </a:cubicBezTo>
                      <a:moveTo>
                        <a:pt x="167" y="97"/>
                      </a:moveTo>
                      <a:cubicBezTo>
                        <a:pt x="167" y="97"/>
                        <a:pt x="167" y="97"/>
                        <a:pt x="167" y="97"/>
                      </a:cubicBezTo>
                      <a:cubicBezTo>
                        <a:pt x="167" y="97"/>
                        <a:pt x="167" y="97"/>
                        <a:pt x="167" y="97"/>
                      </a:cubicBezTo>
                      <a:cubicBezTo>
                        <a:pt x="167" y="98"/>
                        <a:pt x="166" y="98"/>
                        <a:pt x="165" y="99"/>
                      </a:cubicBezTo>
                      <a:cubicBezTo>
                        <a:pt x="164" y="101"/>
                        <a:pt x="163" y="103"/>
                        <a:pt x="162" y="106"/>
                      </a:cubicBezTo>
                      <a:cubicBezTo>
                        <a:pt x="162" y="106"/>
                        <a:pt x="162" y="106"/>
                        <a:pt x="162" y="106"/>
                      </a:cubicBezTo>
                      <a:cubicBezTo>
                        <a:pt x="164" y="107"/>
                        <a:pt x="164" y="107"/>
                        <a:pt x="164" y="107"/>
                      </a:cubicBezTo>
                      <a:cubicBezTo>
                        <a:pt x="166" y="103"/>
                        <a:pt x="166" y="103"/>
                        <a:pt x="166" y="103"/>
                      </a:cubicBezTo>
                      <a:cubicBezTo>
                        <a:pt x="167" y="101"/>
                        <a:pt x="167" y="101"/>
                        <a:pt x="167" y="101"/>
                      </a:cubicBezTo>
                      <a:cubicBezTo>
                        <a:pt x="169" y="98"/>
                        <a:pt x="169" y="98"/>
                        <a:pt x="169" y="98"/>
                      </a:cubicBezTo>
                      <a:cubicBezTo>
                        <a:pt x="169" y="98"/>
                        <a:pt x="169" y="98"/>
                        <a:pt x="169" y="98"/>
                      </a:cubicBezTo>
                      <a:cubicBezTo>
                        <a:pt x="169" y="98"/>
                        <a:pt x="169" y="98"/>
                        <a:pt x="169" y="98"/>
                      </a:cubicBezTo>
                      <a:cubicBezTo>
                        <a:pt x="167" y="97"/>
                        <a:pt x="167" y="97"/>
                        <a:pt x="167" y="97"/>
                      </a:cubicBezTo>
                      <a:moveTo>
                        <a:pt x="35" y="96"/>
                      </a:moveTo>
                      <a:cubicBezTo>
                        <a:pt x="35" y="96"/>
                        <a:pt x="35" y="96"/>
                        <a:pt x="35" y="97"/>
                      </a:cubicBezTo>
                      <a:cubicBezTo>
                        <a:pt x="35" y="97"/>
                        <a:pt x="35" y="97"/>
                        <a:pt x="35" y="97"/>
                      </a:cubicBezTo>
                      <a:cubicBezTo>
                        <a:pt x="35" y="97"/>
                        <a:pt x="35" y="97"/>
                        <a:pt x="35" y="96"/>
                      </a:cubicBezTo>
                      <a:cubicBezTo>
                        <a:pt x="35" y="96"/>
                        <a:pt x="35" y="96"/>
                        <a:pt x="35" y="96"/>
                      </a:cubicBezTo>
                      <a:moveTo>
                        <a:pt x="53" y="96"/>
                      </a:moveTo>
                      <a:cubicBezTo>
                        <a:pt x="52" y="97"/>
                        <a:pt x="52" y="97"/>
                        <a:pt x="52" y="98"/>
                      </a:cubicBezTo>
                      <a:cubicBezTo>
                        <a:pt x="53" y="98"/>
                        <a:pt x="54" y="99"/>
                        <a:pt x="56" y="100"/>
                      </a:cubicBezTo>
                      <a:cubicBezTo>
                        <a:pt x="56" y="100"/>
                        <a:pt x="56" y="99"/>
                        <a:pt x="57" y="98"/>
                      </a:cubicBezTo>
                      <a:cubicBezTo>
                        <a:pt x="55" y="98"/>
                        <a:pt x="54" y="97"/>
                        <a:pt x="53" y="96"/>
                      </a:cubicBezTo>
                      <a:moveTo>
                        <a:pt x="64" y="96"/>
                      </a:moveTo>
                      <a:cubicBezTo>
                        <a:pt x="64" y="96"/>
                        <a:pt x="64" y="96"/>
                        <a:pt x="64" y="97"/>
                      </a:cubicBezTo>
                      <a:cubicBezTo>
                        <a:pt x="66" y="98"/>
                        <a:pt x="68" y="99"/>
                        <a:pt x="71" y="101"/>
                      </a:cubicBezTo>
                      <a:cubicBezTo>
                        <a:pt x="71" y="100"/>
                        <a:pt x="71" y="100"/>
                        <a:pt x="71" y="100"/>
                      </a:cubicBezTo>
                      <a:cubicBezTo>
                        <a:pt x="69" y="99"/>
                        <a:pt x="67" y="97"/>
                        <a:pt x="64" y="96"/>
                      </a:cubicBezTo>
                      <a:moveTo>
                        <a:pt x="19" y="96"/>
                      </a:moveTo>
                      <a:cubicBezTo>
                        <a:pt x="19" y="96"/>
                        <a:pt x="19" y="96"/>
                        <a:pt x="19" y="96"/>
                      </a:cubicBezTo>
                      <a:cubicBezTo>
                        <a:pt x="20" y="96"/>
                        <a:pt x="20" y="96"/>
                        <a:pt x="21" y="97"/>
                      </a:cubicBezTo>
                      <a:cubicBezTo>
                        <a:pt x="21" y="97"/>
                        <a:pt x="21" y="97"/>
                        <a:pt x="21" y="97"/>
                      </a:cubicBezTo>
                      <a:cubicBezTo>
                        <a:pt x="20" y="96"/>
                        <a:pt x="20" y="96"/>
                        <a:pt x="19" y="96"/>
                      </a:cubicBezTo>
                      <a:moveTo>
                        <a:pt x="3" y="96"/>
                      </a:move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4" y="97"/>
                        <a:pt x="5" y="97"/>
                        <a:pt x="5" y="98"/>
                      </a:cubicBezTo>
                      <a:cubicBezTo>
                        <a:pt x="6" y="97"/>
                        <a:pt x="6" y="97"/>
                        <a:pt x="6" y="97"/>
                      </a:cubicBezTo>
                      <a:cubicBezTo>
                        <a:pt x="5" y="97"/>
                        <a:pt x="4" y="96"/>
                        <a:pt x="3" y="96"/>
                      </a:cubicBezTo>
                      <a:moveTo>
                        <a:pt x="116" y="96"/>
                      </a:moveTo>
                      <a:cubicBezTo>
                        <a:pt x="116" y="97"/>
                        <a:pt x="115" y="98"/>
                        <a:pt x="114" y="99"/>
                      </a:cubicBezTo>
                      <a:cubicBezTo>
                        <a:pt x="115" y="99"/>
                        <a:pt x="115" y="99"/>
                        <a:pt x="115" y="100"/>
                      </a:cubicBezTo>
                      <a:cubicBezTo>
                        <a:pt x="116" y="98"/>
                        <a:pt x="117" y="97"/>
                        <a:pt x="117" y="96"/>
                      </a:cubicBezTo>
                      <a:cubicBezTo>
                        <a:pt x="117" y="96"/>
                        <a:pt x="117" y="96"/>
                        <a:pt x="116" y="96"/>
                      </a:cubicBezTo>
                      <a:moveTo>
                        <a:pt x="38" y="95"/>
                      </a:moveTo>
                      <a:cubicBezTo>
                        <a:pt x="37" y="96"/>
                        <a:pt x="37" y="96"/>
                        <a:pt x="37" y="96"/>
                      </a:cubicBezTo>
                      <a:cubicBezTo>
                        <a:pt x="37" y="96"/>
                        <a:pt x="37" y="96"/>
                        <a:pt x="37" y="96"/>
                      </a:cubicBezTo>
                      <a:cubicBezTo>
                        <a:pt x="38" y="96"/>
                        <a:pt x="38" y="96"/>
                        <a:pt x="39" y="97"/>
                      </a:cubicBezTo>
                      <a:cubicBezTo>
                        <a:pt x="39" y="97"/>
                        <a:pt x="39" y="96"/>
                        <a:pt x="39" y="96"/>
                      </a:cubicBezTo>
                      <a:cubicBezTo>
                        <a:pt x="38" y="96"/>
                        <a:pt x="38" y="96"/>
                        <a:pt x="38" y="95"/>
                      </a:cubicBezTo>
                      <a:moveTo>
                        <a:pt x="105" y="95"/>
                      </a:moveTo>
                      <a:cubicBezTo>
                        <a:pt x="105" y="96"/>
                        <a:pt x="104" y="97"/>
                        <a:pt x="104" y="98"/>
                      </a:cubicBezTo>
                      <a:cubicBezTo>
                        <a:pt x="112" y="102"/>
                        <a:pt x="112" y="102"/>
                        <a:pt x="112" y="102"/>
                      </a:cubicBezTo>
                      <a:cubicBezTo>
                        <a:pt x="112" y="102"/>
                        <a:pt x="113" y="101"/>
                        <a:pt x="113" y="100"/>
                      </a:cubicBezTo>
                      <a:cubicBezTo>
                        <a:pt x="110" y="98"/>
                        <a:pt x="108" y="97"/>
                        <a:pt x="105" y="95"/>
                      </a:cubicBezTo>
                      <a:moveTo>
                        <a:pt x="37" y="95"/>
                      </a:moveTo>
                      <a:cubicBezTo>
                        <a:pt x="37" y="95"/>
                        <a:pt x="37" y="95"/>
                        <a:pt x="37" y="96"/>
                      </a:cubicBezTo>
                      <a:cubicBezTo>
                        <a:pt x="37" y="96"/>
                        <a:pt x="37" y="96"/>
                        <a:pt x="37" y="96"/>
                      </a:cubicBezTo>
                      <a:cubicBezTo>
                        <a:pt x="37" y="96"/>
                        <a:pt x="37" y="96"/>
                        <a:pt x="37" y="95"/>
                      </a:cubicBezTo>
                      <a:cubicBezTo>
                        <a:pt x="37" y="95"/>
                        <a:pt x="37" y="95"/>
                        <a:pt x="37" y="95"/>
                      </a:cubicBezTo>
                      <a:moveTo>
                        <a:pt x="154" y="95"/>
                      </a:moveTo>
                      <a:cubicBezTo>
                        <a:pt x="153" y="97"/>
                        <a:pt x="152" y="98"/>
                        <a:pt x="151" y="100"/>
                      </a:cubicBezTo>
                      <a:cubicBezTo>
                        <a:pt x="151" y="100"/>
                        <a:pt x="151" y="100"/>
                        <a:pt x="151" y="100"/>
                      </a:cubicBezTo>
                      <a:cubicBezTo>
                        <a:pt x="152" y="98"/>
                        <a:pt x="153" y="97"/>
                        <a:pt x="154" y="95"/>
                      </a:cubicBezTo>
                      <a:cubicBezTo>
                        <a:pt x="154" y="95"/>
                        <a:pt x="154" y="95"/>
                        <a:pt x="154" y="95"/>
                      </a:cubicBezTo>
                      <a:moveTo>
                        <a:pt x="87" y="95"/>
                      </a:move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8" y="100"/>
                        <a:pt x="91" y="101"/>
                        <a:pt x="93" y="103"/>
                      </a:cubicBezTo>
                      <a:cubicBezTo>
                        <a:pt x="94" y="102"/>
                        <a:pt x="95" y="101"/>
                        <a:pt x="95" y="99"/>
                      </a:cubicBezTo>
                      <a:cubicBezTo>
                        <a:pt x="93" y="98"/>
                        <a:pt x="90" y="96"/>
                        <a:pt x="87" y="95"/>
                      </a:cubicBezTo>
                      <a:moveTo>
                        <a:pt x="1" y="95"/>
                      </a:move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2" y="95"/>
                        <a:pt x="2" y="95"/>
                        <a:pt x="2" y="96"/>
                      </a:cubicBezTo>
                      <a:cubicBezTo>
                        <a:pt x="2" y="96"/>
                        <a:pt x="3" y="95"/>
                        <a:pt x="3" y="95"/>
                      </a:cubicBezTo>
                      <a:cubicBezTo>
                        <a:pt x="2" y="95"/>
                        <a:pt x="2" y="95"/>
                        <a:pt x="1" y="95"/>
                      </a:cubicBezTo>
                      <a:moveTo>
                        <a:pt x="50" y="95"/>
                      </a:moveTo>
                      <a:cubicBezTo>
                        <a:pt x="50" y="95"/>
                        <a:pt x="50" y="96"/>
                        <a:pt x="49" y="96"/>
                      </a:cubicBezTo>
                      <a:cubicBezTo>
                        <a:pt x="50" y="97"/>
                        <a:pt x="50" y="97"/>
                        <a:pt x="51" y="97"/>
                      </a:cubicBezTo>
                      <a:cubicBezTo>
                        <a:pt x="51" y="97"/>
                        <a:pt x="51" y="96"/>
                        <a:pt x="52" y="95"/>
                      </a:cubicBezTo>
                      <a:cubicBezTo>
                        <a:pt x="51" y="95"/>
                        <a:pt x="51" y="95"/>
                        <a:pt x="50" y="95"/>
                      </a:cubicBezTo>
                      <a:moveTo>
                        <a:pt x="36" y="94"/>
                      </a:moveTo>
                      <a:cubicBezTo>
                        <a:pt x="36" y="95"/>
                        <a:pt x="36" y="95"/>
                        <a:pt x="36" y="95"/>
                      </a:cubicBezTo>
                      <a:cubicBezTo>
                        <a:pt x="36" y="95"/>
                        <a:pt x="36" y="95"/>
                        <a:pt x="36" y="95"/>
                      </a:cubicBezTo>
                      <a:cubicBezTo>
                        <a:pt x="36" y="95"/>
                        <a:pt x="36" y="95"/>
                        <a:pt x="36" y="95"/>
                      </a:cubicBezTo>
                      <a:cubicBezTo>
                        <a:pt x="36" y="95"/>
                        <a:pt x="36" y="95"/>
                        <a:pt x="36" y="94"/>
                      </a:cubicBezTo>
                      <a:moveTo>
                        <a:pt x="138" y="94"/>
                      </a:moveTo>
                      <a:cubicBezTo>
                        <a:pt x="138" y="96"/>
                        <a:pt x="137" y="97"/>
                        <a:pt x="136" y="98"/>
                      </a:cubicBezTo>
                      <a:cubicBezTo>
                        <a:pt x="141" y="101"/>
                        <a:pt x="141" y="101"/>
                        <a:pt x="141" y="101"/>
                      </a:cubicBezTo>
                      <a:cubicBezTo>
                        <a:pt x="142" y="100"/>
                        <a:pt x="142" y="99"/>
                        <a:pt x="143" y="97"/>
                      </a:cubicBezTo>
                      <a:cubicBezTo>
                        <a:pt x="138" y="94"/>
                        <a:pt x="138" y="94"/>
                        <a:pt x="138" y="94"/>
                      </a:cubicBezTo>
                      <a:moveTo>
                        <a:pt x="43" y="94"/>
                      </a:moveTo>
                      <a:cubicBezTo>
                        <a:pt x="43" y="94"/>
                        <a:pt x="43" y="94"/>
                        <a:pt x="43" y="94"/>
                      </a:cubicBezTo>
                      <a:cubicBezTo>
                        <a:pt x="44" y="94"/>
                        <a:pt x="44" y="95"/>
                        <a:pt x="44" y="95"/>
                      </a:cubicBezTo>
                      <a:cubicBezTo>
                        <a:pt x="44" y="95"/>
                        <a:pt x="44" y="95"/>
                        <a:pt x="44" y="95"/>
                      </a:cubicBezTo>
                      <a:cubicBezTo>
                        <a:pt x="44" y="95"/>
                        <a:pt x="44" y="94"/>
                        <a:pt x="43" y="94"/>
                      </a:cubicBezTo>
                      <a:moveTo>
                        <a:pt x="163" y="94"/>
                      </a:moveTo>
                      <a:cubicBezTo>
                        <a:pt x="163" y="95"/>
                        <a:pt x="162" y="96"/>
                        <a:pt x="162" y="96"/>
                      </a:cubicBezTo>
                      <a:cubicBezTo>
                        <a:pt x="160" y="98"/>
                        <a:pt x="158" y="101"/>
                        <a:pt x="157" y="103"/>
                      </a:cubicBezTo>
                      <a:cubicBezTo>
                        <a:pt x="159" y="104"/>
                        <a:pt x="159" y="104"/>
                        <a:pt x="159" y="104"/>
                      </a:cubicBezTo>
                      <a:cubicBezTo>
                        <a:pt x="159" y="103"/>
                        <a:pt x="160" y="102"/>
                        <a:pt x="161" y="101"/>
                      </a:cubicBezTo>
                      <a:cubicBezTo>
                        <a:pt x="162" y="99"/>
                        <a:pt x="164" y="97"/>
                        <a:pt x="165" y="96"/>
                      </a:cubicBezTo>
                      <a:cubicBezTo>
                        <a:pt x="165" y="96"/>
                        <a:pt x="165" y="96"/>
                        <a:pt x="165" y="96"/>
                      </a:cubicBezTo>
                      <a:cubicBezTo>
                        <a:pt x="165" y="96"/>
                        <a:pt x="165" y="96"/>
                        <a:pt x="165" y="96"/>
                      </a:cubicBezTo>
                      <a:cubicBezTo>
                        <a:pt x="163" y="94"/>
                        <a:pt x="163" y="94"/>
                        <a:pt x="163" y="94"/>
                      </a:cubicBezTo>
                      <a:moveTo>
                        <a:pt x="54" y="94"/>
                      </a:moveTo>
                      <a:cubicBezTo>
                        <a:pt x="54" y="94"/>
                        <a:pt x="53" y="95"/>
                        <a:pt x="53" y="95"/>
                      </a:cubicBezTo>
                      <a:cubicBezTo>
                        <a:pt x="55" y="96"/>
                        <a:pt x="56" y="97"/>
                        <a:pt x="57" y="97"/>
                      </a:cubicBezTo>
                      <a:cubicBezTo>
                        <a:pt x="57" y="97"/>
                        <a:pt x="58" y="97"/>
                        <a:pt x="58" y="97"/>
                      </a:cubicBezTo>
                      <a:cubicBezTo>
                        <a:pt x="56" y="96"/>
                        <a:pt x="55" y="95"/>
                        <a:pt x="54" y="94"/>
                      </a:cubicBezTo>
                      <a:moveTo>
                        <a:pt x="1" y="94"/>
                      </a:move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0" y="94"/>
                        <a:pt x="1" y="95"/>
                        <a:pt x="1" y="95"/>
                      </a:cubicBezTo>
                      <a:cubicBezTo>
                        <a:pt x="1" y="95"/>
                        <a:pt x="1" y="94"/>
                        <a:pt x="1" y="94"/>
                      </a:cubicBezTo>
                      <a:cubicBezTo>
                        <a:pt x="1" y="94"/>
                        <a:pt x="1" y="94"/>
                        <a:pt x="1" y="94"/>
                      </a:cubicBezTo>
                      <a:moveTo>
                        <a:pt x="152" y="94"/>
                      </a:moveTo>
                      <a:cubicBezTo>
                        <a:pt x="151" y="96"/>
                        <a:pt x="150" y="97"/>
                        <a:pt x="149" y="99"/>
                      </a:cubicBezTo>
                      <a:cubicBezTo>
                        <a:pt x="150" y="99"/>
                        <a:pt x="150" y="99"/>
                        <a:pt x="150" y="99"/>
                      </a:cubicBezTo>
                      <a:cubicBezTo>
                        <a:pt x="151" y="98"/>
                        <a:pt x="152" y="96"/>
                        <a:pt x="152" y="95"/>
                      </a:cubicBezTo>
                      <a:cubicBezTo>
                        <a:pt x="152" y="95"/>
                        <a:pt x="152" y="94"/>
                        <a:pt x="153" y="94"/>
                      </a:cubicBezTo>
                      <a:cubicBezTo>
                        <a:pt x="152" y="94"/>
                        <a:pt x="152" y="94"/>
                        <a:pt x="152" y="94"/>
                      </a:cubicBezTo>
                      <a:moveTo>
                        <a:pt x="65" y="94"/>
                      </a:moveTo>
                      <a:cubicBezTo>
                        <a:pt x="65" y="94"/>
                        <a:pt x="65" y="95"/>
                        <a:pt x="65" y="95"/>
                      </a:cubicBezTo>
                      <a:cubicBezTo>
                        <a:pt x="67" y="96"/>
                        <a:pt x="69" y="98"/>
                        <a:pt x="72" y="99"/>
                      </a:cubicBezTo>
                      <a:cubicBezTo>
                        <a:pt x="72" y="99"/>
                        <a:pt x="72" y="98"/>
                        <a:pt x="72" y="98"/>
                      </a:cubicBezTo>
                      <a:cubicBezTo>
                        <a:pt x="70" y="97"/>
                        <a:pt x="68" y="95"/>
                        <a:pt x="65" y="94"/>
                      </a:cubicBezTo>
                      <a:moveTo>
                        <a:pt x="60" y="94"/>
                      </a:moveTo>
                      <a:cubicBezTo>
                        <a:pt x="60" y="94"/>
                        <a:pt x="60" y="94"/>
                        <a:pt x="60" y="95"/>
                      </a:cubicBezTo>
                      <a:cubicBezTo>
                        <a:pt x="60" y="95"/>
                        <a:pt x="61" y="95"/>
                        <a:pt x="61" y="95"/>
                      </a:cubicBezTo>
                      <a:cubicBezTo>
                        <a:pt x="61" y="95"/>
                        <a:pt x="62" y="95"/>
                        <a:pt x="62" y="95"/>
                      </a:cubicBezTo>
                      <a:cubicBezTo>
                        <a:pt x="61" y="94"/>
                        <a:pt x="61" y="94"/>
                        <a:pt x="60" y="94"/>
                      </a:cubicBezTo>
                      <a:moveTo>
                        <a:pt x="51" y="93"/>
                      </a:moveTo>
                      <a:cubicBezTo>
                        <a:pt x="51" y="93"/>
                        <a:pt x="51" y="93"/>
                        <a:pt x="51" y="94"/>
                      </a:cubicBezTo>
                      <a:cubicBezTo>
                        <a:pt x="51" y="94"/>
                        <a:pt x="52" y="94"/>
                        <a:pt x="52" y="94"/>
                      </a:cubicBezTo>
                      <a:cubicBezTo>
                        <a:pt x="53" y="94"/>
                        <a:pt x="53" y="94"/>
                        <a:pt x="53" y="94"/>
                      </a:cubicBezTo>
                      <a:cubicBezTo>
                        <a:pt x="52" y="93"/>
                        <a:pt x="52" y="93"/>
                        <a:pt x="51" y="93"/>
                      </a:cubicBezTo>
                      <a:moveTo>
                        <a:pt x="28" y="92"/>
                      </a:moveTo>
                      <a:cubicBezTo>
                        <a:pt x="28" y="92"/>
                        <a:pt x="28" y="92"/>
                        <a:pt x="28" y="92"/>
                      </a:cubicBezTo>
                      <a:cubicBezTo>
                        <a:pt x="28" y="92"/>
                        <a:pt x="28" y="92"/>
                        <a:pt x="28" y="92"/>
                      </a:cubicBezTo>
                      <a:cubicBezTo>
                        <a:pt x="28" y="92"/>
                        <a:pt x="28" y="92"/>
                        <a:pt x="28" y="92"/>
                      </a:cubicBezTo>
                      <a:cubicBezTo>
                        <a:pt x="28" y="92"/>
                        <a:pt x="28" y="92"/>
                        <a:pt x="28" y="92"/>
                      </a:cubicBezTo>
                      <a:moveTo>
                        <a:pt x="62" y="92"/>
                      </a:moveTo>
                      <a:cubicBezTo>
                        <a:pt x="61" y="92"/>
                        <a:pt x="61" y="92"/>
                        <a:pt x="61" y="93"/>
                      </a:cubicBezTo>
                      <a:cubicBezTo>
                        <a:pt x="61" y="93"/>
                        <a:pt x="62" y="93"/>
                        <a:pt x="62" y="94"/>
                      </a:cubicBezTo>
                      <a:cubicBezTo>
                        <a:pt x="63" y="93"/>
                        <a:pt x="63" y="93"/>
                        <a:pt x="63" y="93"/>
                      </a:cubicBezTo>
                      <a:cubicBezTo>
                        <a:pt x="63" y="92"/>
                        <a:pt x="62" y="92"/>
                        <a:pt x="62" y="92"/>
                      </a:cubicBezTo>
                      <a:moveTo>
                        <a:pt x="39" y="92"/>
                      </a:moveTo>
                      <a:cubicBezTo>
                        <a:pt x="39" y="92"/>
                        <a:pt x="39" y="92"/>
                        <a:pt x="39" y="92"/>
                      </a:cubicBezTo>
                      <a:cubicBezTo>
                        <a:pt x="40" y="92"/>
                        <a:pt x="40" y="92"/>
                        <a:pt x="41" y="93"/>
                      </a:cubicBezTo>
                      <a:cubicBezTo>
                        <a:pt x="41" y="93"/>
                        <a:pt x="41" y="93"/>
                        <a:pt x="41" y="93"/>
                      </a:cubicBezTo>
                      <a:cubicBezTo>
                        <a:pt x="40" y="92"/>
                        <a:pt x="40" y="92"/>
                        <a:pt x="39" y="92"/>
                      </a:cubicBezTo>
                      <a:moveTo>
                        <a:pt x="45" y="91"/>
                      </a:moveTo>
                      <a:cubicBezTo>
                        <a:pt x="45" y="92"/>
                        <a:pt x="44" y="93"/>
                        <a:pt x="44" y="93"/>
                      </a:cubicBezTo>
                      <a:cubicBezTo>
                        <a:pt x="44" y="93"/>
                        <a:pt x="45" y="94"/>
                        <a:pt x="45" y="94"/>
                      </a:cubicBezTo>
                      <a:cubicBezTo>
                        <a:pt x="45" y="93"/>
                        <a:pt x="46" y="93"/>
                        <a:pt x="46" y="92"/>
                      </a:cubicBezTo>
                      <a:cubicBezTo>
                        <a:pt x="46" y="92"/>
                        <a:pt x="45" y="92"/>
                        <a:pt x="45" y="91"/>
                      </a:cubicBezTo>
                      <a:moveTo>
                        <a:pt x="108" y="91"/>
                      </a:moveTo>
                      <a:cubicBezTo>
                        <a:pt x="107" y="92"/>
                        <a:pt x="107" y="93"/>
                        <a:pt x="106" y="94"/>
                      </a:cubicBezTo>
                      <a:cubicBezTo>
                        <a:pt x="109" y="96"/>
                        <a:pt x="111" y="97"/>
                        <a:pt x="114" y="99"/>
                      </a:cubicBezTo>
                      <a:cubicBezTo>
                        <a:pt x="114" y="98"/>
                        <a:pt x="115" y="97"/>
                        <a:pt x="116" y="95"/>
                      </a:cubicBezTo>
                      <a:cubicBezTo>
                        <a:pt x="113" y="94"/>
                        <a:pt x="110" y="93"/>
                        <a:pt x="108" y="91"/>
                      </a:cubicBezTo>
                      <a:moveTo>
                        <a:pt x="133" y="91"/>
                      </a:moveTo>
                      <a:cubicBezTo>
                        <a:pt x="132" y="92"/>
                        <a:pt x="131" y="93"/>
                        <a:pt x="131" y="95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6" y="96"/>
                        <a:pt x="137" y="95"/>
                        <a:pt x="137" y="94"/>
                      </a:cubicBezTo>
                      <a:cubicBezTo>
                        <a:pt x="133" y="91"/>
                        <a:pt x="133" y="91"/>
                        <a:pt x="133" y="91"/>
                      </a:cubicBezTo>
                      <a:moveTo>
                        <a:pt x="55" y="91"/>
                      </a:moveTo>
                      <a:cubicBezTo>
                        <a:pt x="55" y="91"/>
                        <a:pt x="55" y="91"/>
                        <a:pt x="55" y="92"/>
                      </a:cubicBezTo>
                      <a:cubicBezTo>
                        <a:pt x="56" y="93"/>
                        <a:pt x="58" y="93"/>
                        <a:pt x="59" y="94"/>
                      </a:cubicBezTo>
                      <a:cubicBezTo>
                        <a:pt x="59" y="94"/>
                        <a:pt x="60" y="94"/>
                        <a:pt x="60" y="93"/>
                      </a:cubicBezTo>
                      <a:cubicBezTo>
                        <a:pt x="58" y="93"/>
                        <a:pt x="57" y="92"/>
                        <a:pt x="55" y="91"/>
                      </a:cubicBezTo>
                      <a:moveTo>
                        <a:pt x="38" y="91"/>
                      </a:moveTo>
                      <a:cubicBezTo>
                        <a:pt x="38" y="91"/>
                        <a:pt x="38" y="91"/>
                        <a:pt x="38" y="91"/>
                      </a:cubicBezTo>
                      <a:cubicBezTo>
                        <a:pt x="38" y="91"/>
                        <a:pt x="38" y="91"/>
                        <a:pt x="38" y="91"/>
                      </a:cubicBezTo>
                      <a:cubicBezTo>
                        <a:pt x="38" y="91"/>
                        <a:pt x="38" y="91"/>
                        <a:pt x="38" y="91"/>
                      </a:cubicBezTo>
                      <a:cubicBezTo>
                        <a:pt x="38" y="91"/>
                        <a:pt x="38" y="91"/>
                        <a:pt x="38" y="91"/>
                      </a:cubicBezTo>
                      <a:moveTo>
                        <a:pt x="158" y="90"/>
                      </a:moveTo>
                      <a:cubicBezTo>
                        <a:pt x="157" y="92"/>
                        <a:pt x="156" y="93"/>
                        <a:pt x="155" y="95"/>
                      </a:cubicBezTo>
                      <a:cubicBezTo>
                        <a:pt x="155" y="95"/>
                        <a:pt x="155" y="95"/>
                        <a:pt x="155" y="95"/>
                      </a:cubicBezTo>
                      <a:cubicBezTo>
                        <a:pt x="155" y="95"/>
                        <a:pt x="155" y="95"/>
                        <a:pt x="155" y="95"/>
                      </a:cubicBezTo>
                      <a:cubicBezTo>
                        <a:pt x="154" y="97"/>
                        <a:pt x="153" y="98"/>
                        <a:pt x="152" y="100"/>
                      </a:cubicBezTo>
                      <a:cubicBezTo>
                        <a:pt x="153" y="101"/>
                        <a:pt x="153" y="101"/>
                        <a:pt x="153" y="101"/>
                      </a:cubicBezTo>
                      <a:cubicBezTo>
                        <a:pt x="155" y="99"/>
                        <a:pt x="156" y="97"/>
                        <a:pt x="157" y="94"/>
                      </a:cubicBezTo>
                      <a:cubicBezTo>
                        <a:pt x="159" y="91"/>
                        <a:pt x="159" y="91"/>
                        <a:pt x="159" y="91"/>
                      </a:cubicBezTo>
                      <a:cubicBezTo>
                        <a:pt x="158" y="91"/>
                        <a:pt x="158" y="91"/>
                        <a:pt x="158" y="91"/>
                      </a:cubicBezTo>
                      <a:cubicBezTo>
                        <a:pt x="158" y="91"/>
                        <a:pt x="158" y="91"/>
                        <a:pt x="158" y="90"/>
                      </a:cubicBezTo>
                      <a:moveTo>
                        <a:pt x="29" y="90"/>
                      </a:moveTo>
                      <a:cubicBezTo>
                        <a:pt x="29" y="90"/>
                        <a:pt x="29" y="91"/>
                        <a:pt x="29" y="91"/>
                      </a:cubicBezTo>
                      <a:cubicBezTo>
                        <a:pt x="29" y="91"/>
                        <a:pt x="29" y="91"/>
                        <a:pt x="29" y="91"/>
                      </a:cubicBezTo>
                      <a:cubicBezTo>
                        <a:pt x="29" y="91"/>
                        <a:pt x="29" y="91"/>
                        <a:pt x="29" y="90"/>
                      </a:cubicBezTo>
                      <a:cubicBezTo>
                        <a:pt x="29" y="90"/>
                        <a:pt x="29" y="90"/>
                        <a:pt x="29" y="90"/>
                      </a:cubicBezTo>
                      <a:moveTo>
                        <a:pt x="157" y="90"/>
                      </a:moveTo>
                      <a:cubicBezTo>
                        <a:pt x="156" y="92"/>
                        <a:pt x="156" y="93"/>
                        <a:pt x="155" y="94"/>
                      </a:cubicBezTo>
                      <a:cubicBezTo>
                        <a:pt x="155" y="94"/>
                        <a:pt x="155" y="94"/>
                        <a:pt x="155" y="95"/>
                      </a:cubicBezTo>
                      <a:cubicBezTo>
                        <a:pt x="156" y="93"/>
                        <a:pt x="156" y="92"/>
                        <a:pt x="157" y="90"/>
                      </a:cubicBezTo>
                      <a:cubicBezTo>
                        <a:pt x="157" y="90"/>
                        <a:pt x="157" y="90"/>
                        <a:pt x="157" y="90"/>
                      </a:cubicBezTo>
                      <a:moveTo>
                        <a:pt x="25" y="90"/>
                      </a:moveTo>
                      <a:cubicBezTo>
                        <a:pt x="25" y="90"/>
                        <a:pt x="25" y="90"/>
                        <a:pt x="25" y="91"/>
                      </a:cubicBezTo>
                      <a:cubicBezTo>
                        <a:pt x="26" y="91"/>
                        <a:pt x="26" y="92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6" y="91"/>
                        <a:pt x="25" y="90"/>
                      </a:cubicBezTo>
                      <a:moveTo>
                        <a:pt x="53" y="90"/>
                      </a:moveTo>
                      <a:cubicBezTo>
                        <a:pt x="53" y="90"/>
                        <a:pt x="53" y="90"/>
                        <a:pt x="53" y="90"/>
                      </a:cubicBezTo>
                      <a:cubicBezTo>
                        <a:pt x="53" y="91"/>
                        <a:pt x="54" y="91"/>
                        <a:pt x="54" y="91"/>
                      </a:cubicBezTo>
                      <a:cubicBezTo>
                        <a:pt x="54" y="91"/>
                        <a:pt x="54" y="91"/>
                        <a:pt x="54" y="91"/>
                      </a:cubicBezTo>
                      <a:cubicBezTo>
                        <a:pt x="54" y="91"/>
                        <a:pt x="55" y="91"/>
                        <a:pt x="55" y="91"/>
                      </a:cubicBezTo>
                      <a:cubicBezTo>
                        <a:pt x="54" y="90"/>
                        <a:pt x="54" y="90"/>
                        <a:pt x="53" y="90"/>
                      </a:cubicBezTo>
                      <a:moveTo>
                        <a:pt x="46" y="90"/>
                      </a:moveTo>
                      <a:cubicBezTo>
                        <a:pt x="46" y="90"/>
                        <a:pt x="46" y="90"/>
                        <a:pt x="46" y="90"/>
                      </a:cubicBezTo>
                      <a:cubicBezTo>
                        <a:pt x="46" y="91"/>
                        <a:pt x="46" y="91"/>
                        <a:pt x="47" y="91"/>
                      </a:cubicBezTo>
                      <a:cubicBezTo>
                        <a:pt x="47" y="91"/>
                        <a:pt x="47" y="91"/>
                        <a:pt x="47" y="90"/>
                      </a:cubicBezTo>
                      <a:cubicBezTo>
                        <a:pt x="47" y="90"/>
                        <a:pt x="47" y="90"/>
                        <a:pt x="46" y="90"/>
                      </a:cubicBezTo>
                      <a:moveTo>
                        <a:pt x="141" y="89"/>
                      </a:moveTo>
                      <a:cubicBezTo>
                        <a:pt x="140" y="91"/>
                        <a:pt x="140" y="92"/>
                        <a:pt x="139" y="93"/>
                      </a:cubicBezTo>
                      <a:cubicBezTo>
                        <a:pt x="140" y="94"/>
                        <a:pt x="140" y="94"/>
                        <a:pt x="140" y="94"/>
                      </a:cubicBezTo>
                      <a:cubicBezTo>
                        <a:pt x="144" y="96"/>
                        <a:pt x="144" y="96"/>
                        <a:pt x="144" y="96"/>
                      </a:cubicBezTo>
                      <a:cubicBezTo>
                        <a:pt x="145" y="94"/>
                        <a:pt x="145" y="93"/>
                        <a:pt x="146" y="92"/>
                      </a:cubicBezTo>
                      <a:cubicBezTo>
                        <a:pt x="145" y="91"/>
                        <a:pt x="143" y="90"/>
                        <a:pt x="141" y="89"/>
                      </a:cubicBezTo>
                      <a:moveTo>
                        <a:pt x="57" y="89"/>
                      </a:moveTo>
                      <a:cubicBezTo>
                        <a:pt x="56" y="89"/>
                        <a:pt x="56" y="90"/>
                        <a:pt x="56" y="90"/>
                      </a:cubicBezTo>
                      <a:cubicBezTo>
                        <a:pt x="58" y="91"/>
                        <a:pt x="59" y="92"/>
                        <a:pt x="60" y="92"/>
                      </a:cubicBezTo>
                      <a:cubicBezTo>
                        <a:pt x="61" y="92"/>
                        <a:pt x="61" y="92"/>
                        <a:pt x="61" y="91"/>
                      </a:cubicBezTo>
                      <a:cubicBezTo>
                        <a:pt x="60" y="91"/>
                        <a:pt x="58" y="90"/>
                        <a:pt x="57" y="89"/>
                      </a:cubicBezTo>
                      <a:moveTo>
                        <a:pt x="23" y="89"/>
                      </a:moveTo>
                      <a:cubicBezTo>
                        <a:pt x="23" y="89"/>
                        <a:pt x="23" y="89"/>
                        <a:pt x="23" y="89"/>
                      </a:cubicBezTo>
                      <a:cubicBezTo>
                        <a:pt x="24" y="90"/>
                        <a:pt x="24" y="90"/>
                        <a:pt x="25" y="90"/>
                      </a:cubicBezTo>
                      <a:cubicBezTo>
                        <a:pt x="25" y="90"/>
                        <a:pt x="25" y="90"/>
                        <a:pt x="25" y="90"/>
                      </a:cubicBezTo>
                      <a:cubicBezTo>
                        <a:pt x="24" y="90"/>
                        <a:pt x="24" y="89"/>
                        <a:pt x="23" y="89"/>
                      </a:cubicBezTo>
                      <a:moveTo>
                        <a:pt x="8" y="89"/>
                      </a:moveTo>
                      <a:cubicBezTo>
                        <a:pt x="8" y="89"/>
                        <a:pt x="8" y="89"/>
                        <a:pt x="7" y="89"/>
                      </a:cubicBezTo>
                      <a:cubicBezTo>
                        <a:pt x="8" y="89"/>
                        <a:pt x="9" y="90"/>
                        <a:pt x="10" y="90"/>
                      </a:cubicBezTo>
                      <a:cubicBezTo>
                        <a:pt x="10" y="90"/>
                        <a:pt x="10" y="90"/>
                        <a:pt x="10" y="90"/>
                      </a:cubicBezTo>
                      <a:cubicBezTo>
                        <a:pt x="9" y="90"/>
                        <a:pt x="8" y="89"/>
                        <a:pt x="8" y="89"/>
                      </a:cubicBezTo>
                      <a:moveTo>
                        <a:pt x="155" y="89"/>
                      </a:moveTo>
                      <a:cubicBezTo>
                        <a:pt x="154" y="90"/>
                        <a:pt x="153" y="91"/>
                        <a:pt x="152" y="93"/>
                      </a:cubicBezTo>
                      <a:cubicBezTo>
                        <a:pt x="153" y="93"/>
                        <a:pt x="153" y="93"/>
                        <a:pt x="153" y="93"/>
                      </a:cubicBezTo>
                      <a:cubicBezTo>
                        <a:pt x="154" y="93"/>
                        <a:pt x="154" y="92"/>
                        <a:pt x="154" y="91"/>
                      </a:cubicBezTo>
                      <a:cubicBezTo>
                        <a:pt x="154" y="92"/>
                        <a:pt x="154" y="92"/>
                        <a:pt x="154" y="92"/>
                      </a:cubicBezTo>
                      <a:cubicBezTo>
                        <a:pt x="154" y="92"/>
                        <a:pt x="154" y="93"/>
                        <a:pt x="154" y="93"/>
                      </a:cubicBezTo>
                      <a:cubicBezTo>
                        <a:pt x="154" y="92"/>
                        <a:pt x="155" y="91"/>
                        <a:pt x="156" y="89"/>
                      </a:cubicBezTo>
                      <a:cubicBezTo>
                        <a:pt x="155" y="89"/>
                        <a:pt x="155" y="89"/>
                        <a:pt x="155" y="89"/>
                      </a:cubicBezTo>
                      <a:moveTo>
                        <a:pt x="26" y="89"/>
                      </a:moveTo>
                      <a:cubicBezTo>
                        <a:pt x="26" y="89"/>
                        <a:pt x="26" y="89"/>
                        <a:pt x="26" y="89"/>
                      </a:cubicBezTo>
                      <a:cubicBezTo>
                        <a:pt x="27" y="89"/>
                        <a:pt x="27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7" y="89"/>
                        <a:pt x="26" y="89"/>
                      </a:cubicBezTo>
                      <a:moveTo>
                        <a:pt x="41" y="89"/>
                      </a:moveTo>
                      <a:cubicBezTo>
                        <a:pt x="40" y="89"/>
                        <a:pt x="40" y="90"/>
                        <a:pt x="40" y="91"/>
                      </a:cubicBezTo>
                      <a:cubicBezTo>
                        <a:pt x="40" y="91"/>
                        <a:pt x="41" y="91"/>
                        <a:pt x="42" y="92"/>
                      </a:cubicBezTo>
                      <a:cubicBezTo>
                        <a:pt x="42" y="92"/>
                        <a:pt x="42" y="91"/>
                        <a:pt x="42" y="91"/>
                      </a:cubicBezTo>
                      <a:cubicBezTo>
                        <a:pt x="42" y="91"/>
                        <a:pt x="42" y="90"/>
                        <a:pt x="43" y="90"/>
                      </a:cubicBezTo>
                      <a:cubicBezTo>
                        <a:pt x="42" y="89"/>
                        <a:pt x="41" y="89"/>
                        <a:pt x="41" y="89"/>
                      </a:cubicBezTo>
                      <a:moveTo>
                        <a:pt x="40" y="88"/>
                      </a:moveTo>
                      <a:cubicBezTo>
                        <a:pt x="39" y="89"/>
                        <a:pt x="39" y="89"/>
                        <a:pt x="39" y="90"/>
                      </a:cubicBezTo>
                      <a:cubicBezTo>
                        <a:pt x="39" y="90"/>
                        <a:pt x="39" y="90"/>
                        <a:pt x="39" y="90"/>
                      </a:cubicBezTo>
                      <a:cubicBezTo>
                        <a:pt x="39" y="90"/>
                        <a:pt x="40" y="89"/>
                        <a:pt x="40" y="88"/>
                      </a:cubicBezTo>
                      <a:cubicBezTo>
                        <a:pt x="40" y="88"/>
                        <a:pt x="40" y="88"/>
                        <a:pt x="40" y="88"/>
                      </a:cubicBezTo>
                      <a:moveTo>
                        <a:pt x="54" y="88"/>
                      </a:moveTo>
                      <a:cubicBezTo>
                        <a:pt x="54" y="88"/>
                        <a:pt x="54" y="88"/>
                        <a:pt x="54" y="89"/>
                      </a:cubicBezTo>
                      <a:cubicBezTo>
                        <a:pt x="54" y="89"/>
                        <a:pt x="55" y="89"/>
                        <a:pt x="55" y="90"/>
                      </a:cubicBezTo>
                      <a:cubicBezTo>
                        <a:pt x="55" y="89"/>
                        <a:pt x="56" y="89"/>
                        <a:pt x="56" y="89"/>
                      </a:cubicBezTo>
                      <a:cubicBezTo>
                        <a:pt x="55" y="88"/>
                        <a:pt x="55" y="88"/>
                        <a:pt x="54" y="88"/>
                      </a:cubicBezTo>
                      <a:moveTo>
                        <a:pt x="24" y="87"/>
                      </a:moveTo>
                      <a:cubicBezTo>
                        <a:pt x="24" y="88"/>
                        <a:pt x="24" y="88"/>
                        <a:pt x="24" y="88"/>
                      </a:cubicBezTo>
                      <a:cubicBezTo>
                        <a:pt x="25" y="88"/>
                        <a:pt x="25" y="88"/>
                        <a:pt x="26" y="89"/>
                      </a:cubicBezTo>
                      <a:cubicBezTo>
                        <a:pt x="26" y="89"/>
                        <a:pt x="26" y="88"/>
                        <a:pt x="26" y="88"/>
                      </a:cubicBezTo>
                      <a:cubicBezTo>
                        <a:pt x="25" y="88"/>
                        <a:pt x="25" y="88"/>
                        <a:pt x="24" y="87"/>
                      </a:cubicBezTo>
                      <a:moveTo>
                        <a:pt x="5" y="87"/>
                      </a:move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6" y="88"/>
                        <a:pt x="6" y="88"/>
                        <a:pt x="7" y="88"/>
                      </a:cubicBezTo>
                      <a:cubicBezTo>
                        <a:pt x="7" y="88"/>
                        <a:pt x="7" y="88"/>
                        <a:pt x="7" y="88"/>
                      </a:cubicBezTo>
                      <a:cubicBezTo>
                        <a:pt x="6" y="88"/>
                        <a:pt x="6" y="88"/>
                        <a:pt x="5" y="87"/>
                      </a:cubicBezTo>
                      <a:moveTo>
                        <a:pt x="5" y="87"/>
                      </a:move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cubicBezTo>
                        <a:pt x="5" y="87"/>
                        <a:pt x="5" y="87"/>
                        <a:pt x="5" y="87"/>
                      </a:cubicBezTo>
                      <a:moveTo>
                        <a:pt x="48" y="87"/>
                      </a:moveTo>
                      <a:cubicBezTo>
                        <a:pt x="48" y="87"/>
                        <a:pt x="48" y="87"/>
                        <a:pt x="48" y="87"/>
                      </a:cubicBezTo>
                      <a:cubicBezTo>
                        <a:pt x="48" y="88"/>
                        <a:pt x="48" y="88"/>
                        <a:pt x="49" y="88"/>
                      </a:cubicBezTo>
                      <a:cubicBezTo>
                        <a:pt x="49" y="88"/>
                        <a:pt x="49" y="88"/>
                        <a:pt x="49" y="87"/>
                      </a:cubicBezTo>
                      <a:cubicBezTo>
                        <a:pt x="49" y="87"/>
                        <a:pt x="48" y="87"/>
                        <a:pt x="48" y="87"/>
                      </a:cubicBezTo>
                      <a:moveTo>
                        <a:pt x="42" y="87"/>
                      </a:moveTo>
                      <a:cubicBezTo>
                        <a:pt x="42" y="87"/>
                        <a:pt x="41" y="87"/>
                        <a:pt x="41" y="88"/>
                      </a:cubicBezTo>
                      <a:cubicBezTo>
                        <a:pt x="42" y="88"/>
                        <a:pt x="43" y="89"/>
                        <a:pt x="43" y="89"/>
                      </a:cubicBezTo>
                      <a:cubicBezTo>
                        <a:pt x="43" y="89"/>
                        <a:pt x="44" y="88"/>
                        <a:pt x="44" y="88"/>
                      </a:cubicBezTo>
                      <a:cubicBezTo>
                        <a:pt x="43" y="88"/>
                        <a:pt x="42" y="87"/>
                        <a:pt x="42" y="87"/>
                      </a:cubicBezTo>
                      <a:moveTo>
                        <a:pt x="31" y="87"/>
                      </a:moveTo>
                      <a:cubicBezTo>
                        <a:pt x="31" y="87"/>
                        <a:pt x="31" y="87"/>
                        <a:pt x="31" y="87"/>
                      </a:cubicBezTo>
                      <a:cubicBezTo>
                        <a:pt x="31" y="87"/>
                        <a:pt x="31" y="87"/>
                        <a:pt x="31" y="87"/>
                      </a:cubicBezTo>
                      <a:cubicBezTo>
                        <a:pt x="31" y="87"/>
                        <a:pt x="31" y="87"/>
                        <a:pt x="31" y="87"/>
                      </a:cubicBezTo>
                      <a:cubicBezTo>
                        <a:pt x="31" y="87"/>
                        <a:pt x="31" y="87"/>
                        <a:pt x="31" y="87"/>
                      </a:cubicBezTo>
                      <a:moveTo>
                        <a:pt x="126" y="87"/>
                      </a:moveTo>
                      <a:cubicBezTo>
                        <a:pt x="125" y="88"/>
                        <a:pt x="124" y="89"/>
                        <a:pt x="124" y="90"/>
                      </a:cubicBezTo>
                      <a:cubicBezTo>
                        <a:pt x="130" y="94"/>
                        <a:pt x="130" y="94"/>
                        <a:pt x="130" y="94"/>
                      </a:cubicBezTo>
                      <a:cubicBezTo>
                        <a:pt x="131" y="93"/>
                        <a:pt x="132" y="92"/>
                        <a:pt x="132" y="91"/>
                      </a:cubicBezTo>
                      <a:cubicBezTo>
                        <a:pt x="131" y="90"/>
                        <a:pt x="131" y="90"/>
                        <a:pt x="131" y="90"/>
                      </a:cubicBezTo>
                      <a:cubicBezTo>
                        <a:pt x="129" y="89"/>
                        <a:pt x="127" y="88"/>
                        <a:pt x="126" y="87"/>
                      </a:cubicBezTo>
                      <a:moveTo>
                        <a:pt x="136" y="86"/>
                      </a:moveTo>
                      <a:cubicBezTo>
                        <a:pt x="135" y="88"/>
                        <a:pt x="134" y="89"/>
                        <a:pt x="133" y="90"/>
                      </a:cubicBezTo>
                      <a:cubicBezTo>
                        <a:pt x="138" y="93"/>
                        <a:pt x="138" y="93"/>
                        <a:pt x="138" y="93"/>
                      </a:cubicBezTo>
                      <a:cubicBezTo>
                        <a:pt x="139" y="91"/>
                        <a:pt x="140" y="90"/>
                        <a:pt x="141" y="89"/>
                      </a:cubicBezTo>
                      <a:cubicBezTo>
                        <a:pt x="139" y="88"/>
                        <a:pt x="138" y="88"/>
                        <a:pt x="137" y="87"/>
                      </a:cubicBezTo>
                      <a:cubicBezTo>
                        <a:pt x="137" y="87"/>
                        <a:pt x="136" y="87"/>
                        <a:pt x="136" y="86"/>
                      </a:cubicBezTo>
                      <a:moveTo>
                        <a:pt x="41" y="86"/>
                      </a:moveTo>
                      <a:cubicBezTo>
                        <a:pt x="41" y="86"/>
                        <a:pt x="40" y="87"/>
                        <a:pt x="40" y="87"/>
                      </a:cubicBezTo>
                      <a:cubicBezTo>
                        <a:pt x="40" y="87"/>
                        <a:pt x="41" y="87"/>
                        <a:pt x="41" y="87"/>
                      </a:cubicBezTo>
                      <a:cubicBezTo>
                        <a:pt x="41" y="87"/>
                        <a:pt x="41" y="87"/>
                        <a:pt x="41" y="86"/>
                      </a:cubicBezTo>
                      <a:cubicBezTo>
                        <a:pt x="41" y="86"/>
                        <a:pt x="41" y="86"/>
                        <a:pt x="41" y="86"/>
                      </a:cubicBezTo>
                      <a:moveTo>
                        <a:pt x="28" y="85"/>
                      </a:moveTo>
                      <a:cubicBezTo>
                        <a:pt x="28" y="85"/>
                        <a:pt x="28" y="85"/>
                        <a:pt x="28" y="85"/>
                      </a:cubicBezTo>
                      <a:cubicBezTo>
                        <a:pt x="29" y="86"/>
                        <a:pt x="30" y="86"/>
                        <a:pt x="31" y="86"/>
                      </a:cubicBezTo>
                      <a:cubicBezTo>
                        <a:pt x="31" y="86"/>
                        <a:pt x="31" y="86"/>
                        <a:pt x="31" y="86"/>
                      </a:cubicBezTo>
                      <a:cubicBezTo>
                        <a:pt x="30" y="86"/>
                        <a:pt x="29" y="85"/>
                        <a:pt x="28" y="85"/>
                      </a:cubicBezTo>
                      <a:moveTo>
                        <a:pt x="71" y="85"/>
                      </a:moveTo>
                      <a:cubicBezTo>
                        <a:pt x="70" y="86"/>
                        <a:pt x="70" y="87"/>
                        <a:pt x="69" y="88"/>
                      </a:cubicBezTo>
                      <a:cubicBezTo>
                        <a:pt x="71" y="89"/>
                        <a:pt x="74" y="91"/>
                        <a:pt x="76" y="92"/>
                      </a:cubicBezTo>
                      <a:cubicBezTo>
                        <a:pt x="77" y="91"/>
                        <a:pt x="77" y="90"/>
                        <a:pt x="78" y="89"/>
                      </a:cubicBezTo>
                      <a:cubicBezTo>
                        <a:pt x="75" y="88"/>
                        <a:pt x="73" y="86"/>
                        <a:pt x="71" y="85"/>
                      </a:cubicBezTo>
                      <a:moveTo>
                        <a:pt x="49" y="85"/>
                      </a:moveTo>
                      <a:cubicBezTo>
                        <a:pt x="49" y="85"/>
                        <a:pt x="49" y="85"/>
                        <a:pt x="49" y="86"/>
                      </a:cubicBezTo>
                      <a:cubicBezTo>
                        <a:pt x="49" y="86"/>
                        <a:pt x="49" y="86"/>
                        <a:pt x="50" y="86"/>
                      </a:cubicBezTo>
                      <a:cubicBezTo>
                        <a:pt x="50" y="86"/>
                        <a:pt x="50" y="86"/>
                        <a:pt x="50" y="85"/>
                      </a:cubicBezTo>
                      <a:cubicBezTo>
                        <a:pt x="50" y="85"/>
                        <a:pt x="50" y="85"/>
                        <a:pt x="49" y="85"/>
                      </a:cubicBezTo>
                      <a:moveTo>
                        <a:pt x="123" y="85"/>
                      </a:moveTo>
                      <a:cubicBezTo>
                        <a:pt x="122" y="86"/>
                        <a:pt x="122" y="86"/>
                        <a:pt x="121" y="87"/>
                      </a:cubicBezTo>
                      <a:cubicBezTo>
                        <a:pt x="121" y="88"/>
                        <a:pt x="121" y="88"/>
                        <a:pt x="121" y="88"/>
                      </a:cubicBezTo>
                      <a:cubicBezTo>
                        <a:pt x="121" y="88"/>
                        <a:pt x="121" y="88"/>
                        <a:pt x="121" y="88"/>
                      </a:cubicBezTo>
                      <a:cubicBezTo>
                        <a:pt x="122" y="89"/>
                        <a:pt x="122" y="89"/>
                        <a:pt x="122" y="89"/>
                      </a:cubicBezTo>
                      <a:cubicBezTo>
                        <a:pt x="122" y="88"/>
                        <a:pt x="123" y="87"/>
                        <a:pt x="124" y="85"/>
                      </a:cubicBezTo>
                      <a:cubicBezTo>
                        <a:pt x="123" y="85"/>
                        <a:pt x="123" y="85"/>
                        <a:pt x="123" y="85"/>
                      </a:cubicBezTo>
                      <a:moveTo>
                        <a:pt x="43" y="84"/>
                      </a:moveTo>
                      <a:cubicBezTo>
                        <a:pt x="43" y="84"/>
                        <a:pt x="43" y="85"/>
                        <a:pt x="43" y="85"/>
                      </a:cubicBezTo>
                      <a:cubicBezTo>
                        <a:pt x="44" y="85"/>
                        <a:pt x="44" y="86"/>
                        <a:pt x="45" y="86"/>
                      </a:cubicBezTo>
                      <a:cubicBezTo>
                        <a:pt x="45" y="86"/>
                        <a:pt x="45" y="86"/>
                        <a:pt x="45" y="85"/>
                      </a:cubicBezTo>
                      <a:cubicBezTo>
                        <a:pt x="45" y="85"/>
                        <a:pt x="44" y="85"/>
                        <a:pt x="43" y="84"/>
                      </a:cubicBezTo>
                      <a:moveTo>
                        <a:pt x="33" y="84"/>
                      </a:moveTo>
                      <a:cubicBezTo>
                        <a:pt x="33" y="85"/>
                        <a:pt x="32" y="85"/>
                        <a:pt x="32" y="86"/>
                      </a:cubicBezTo>
                      <a:cubicBezTo>
                        <a:pt x="32" y="86"/>
                        <a:pt x="32" y="86"/>
                        <a:pt x="32" y="86"/>
                      </a:cubicBezTo>
                      <a:cubicBezTo>
                        <a:pt x="32" y="85"/>
                        <a:pt x="33" y="85"/>
                        <a:pt x="33" y="84"/>
                      </a:cubicBezTo>
                      <a:cubicBezTo>
                        <a:pt x="33" y="84"/>
                        <a:pt x="33" y="84"/>
                        <a:pt x="33" y="84"/>
                      </a:cubicBezTo>
                      <a:moveTo>
                        <a:pt x="26" y="84"/>
                      </a:moveTo>
                      <a:cubicBezTo>
                        <a:pt x="26" y="84"/>
                        <a:pt x="26" y="84"/>
                        <a:pt x="26" y="84"/>
                      </a:cubicBezTo>
                      <a:cubicBezTo>
                        <a:pt x="27" y="84"/>
                        <a:pt x="27" y="85"/>
                        <a:pt x="28" y="85"/>
                      </a:cubicBezTo>
                      <a:cubicBezTo>
                        <a:pt x="28" y="85"/>
                        <a:pt x="28" y="85"/>
                        <a:pt x="28" y="85"/>
                      </a:cubicBezTo>
                      <a:cubicBezTo>
                        <a:pt x="27" y="84"/>
                        <a:pt x="27" y="84"/>
                        <a:pt x="26" y="84"/>
                      </a:cubicBezTo>
                      <a:moveTo>
                        <a:pt x="42" y="84"/>
                      </a:moveTo>
                      <a:cubicBezTo>
                        <a:pt x="42" y="84"/>
                        <a:pt x="42" y="84"/>
                        <a:pt x="42" y="84"/>
                      </a:cubicBezTo>
                      <a:cubicBezTo>
                        <a:pt x="42" y="84"/>
                        <a:pt x="42" y="84"/>
                        <a:pt x="42" y="85"/>
                      </a:cubicBezTo>
                      <a:cubicBezTo>
                        <a:pt x="43" y="84"/>
                        <a:pt x="43" y="84"/>
                        <a:pt x="43" y="84"/>
                      </a:cubicBezTo>
                      <a:cubicBezTo>
                        <a:pt x="43" y="84"/>
                        <a:pt x="42" y="84"/>
                        <a:pt x="42" y="84"/>
                      </a:cubicBezTo>
                      <a:moveTo>
                        <a:pt x="94" y="83"/>
                      </a:moveTo>
                      <a:cubicBezTo>
                        <a:pt x="90" y="89"/>
                        <a:pt x="90" y="89"/>
                        <a:pt x="90" y="89"/>
                      </a:cubicBezTo>
                      <a:cubicBezTo>
                        <a:pt x="93" y="91"/>
                        <a:pt x="96" y="93"/>
                        <a:pt x="99" y="94"/>
                      </a:cubicBezTo>
                      <a:cubicBezTo>
                        <a:pt x="100" y="92"/>
                        <a:pt x="100" y="92"/>
                        <a:pt x="100" y="92"/>
                      </a:cubicBezTo>
                      <a:cubicBezTo>
                        <a:pt x="97" y="90"/>
                        <a:pt x="95" y="89"/>
                        <a:pt x="92" y="87"/>
                      </a:cubicBezTo>
                      <a:cubicBezTo>
                        <a:pt x="95" y="88"/>
                        <a:pt x="97" y="90"/>
                        <a:pt x="100" y="91"/>
                      </a:cubicBez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99" y="87"/>
                        <a:pt x="96" y="85"/>
                        <a:pt x="94" y="83"/>
                      </a:cubicBezTo>
                      <a:moveTo>
                        <a:pt x="162" y="83"/>
                      </a:moveTo>
                      <a:cubicBezTo>
                        <a:pt x="161" y="84"/>
                        <a:pt x="161" y="86"/>
                        <a:pt x="160" y="87"/>
                      </a:cubicBezTo>
                      <a:cubicBezTo>
                        <a:pt x="161" y="88"/>
                        <a:pt x="161" y="88"/>
                        <a:pt x="161" y="88"/>
                      </a:cubicBezTo>
                      <a:cubicBezTo>
                        <a:pt x="163" y="83"/>
                        <a:pt x="163" y="83"/>
                        <a:pt x="163" y="83"/>
                      </a:cubicBezTo>
                      <a:cubicBezTo>
                        <a:pt x="163" y="83"/>
                        <a:pt x="163" y="83"/>
                        <a:pt x="162" y="83"/>
                      </a:cubicBezTo>
                      <a:moveTo>
                        <a:pt x="67" y="83"/>
                      </a:moveTo>
                      <a:cubicBezTo>
                        <a:pt x="66" y="84"/>
                        <a:pt x="66" y="84"/>
                        <a:pt x="65" y="85"/>
                      </a:cubicBezTo>
                      <a:cubicBezTo>
                        <a:pt x="66" y="86"/>
                        <a:pt x="66" y="86"/>
                        <a:pt x="67" y="86"/>
                      </a:cubicBezTo>
                      <a:cubicBezTo>
                        <a:pt x="67" y="85"/>
                        <a:pt x="68" y="84"/>
                        <a:pt x="68" y="83"/>
                      </a:cubicBezTo>
                      <a:cubicBezTo>
                        <a:pt x="68" y="83"/>
                        <a:pt x="67" y="83"/>
                        <a:pt x="67" y="83"/>
                      </a:cubicBezTo>
                      <a:moveTo>
                        <a:pt x="145" y="82"/>
                      </a:moveTo>
                      <a:cubicBezTo>
                        <a:pt x="144" y="84"/>
                        <a:pt x="144" y="85"/>
                        <a:pt x="143" y="86"/>
                      </a:cubicBezTo>
                      <a:cubicBezTo>
                        <a:pt x="145" y="87"/>
                        <a:pt x="146" y="88"/>
                        <a:pt x="148" y="89"/>
                      </a:cubicBezTo>
                      <a:cubicBezTo>
                        <a:pt x="148" y="88"/>
                        <a:pt x="149" y="87"/>
                        <a:pt x="150" y="85"/>
                      </a:cubicBezTo>
                      <a:cubicBezTo>
                        <a:pt x="148" y="84"/>
                        <a:pt x="147" y="83"/>
                        <a:pt x="145" y="82"/>
                      </a:cubicBezTo>
                      <a:moveTo>
                        <a:pt x="128" y="82"/>
                      </a:moveTo>
                      <a:cubicBezTo>
                        <a:pt x="128" y="84"/>
                        <a:pt x="127" y="85"/>
                        <a:pt x="126" y="86"/>
                      </a:cubicBezTo>
                      <a:cubicBezTo>
                        <a:pt x="133" y="90"/>
                        <a:pt x="133" y="90"/>
                        <a:pt x="133" y="90"/>
                      </a:cubicBezTo>
                      <a:cubicBezTo>
                        <a:pt x="133" y="90"/>
                        <a:pt x="133" y="89"/>
                        <a:pt x="133" y="89"/>
                      </a:cubicBezTo>
                      <a:cubicBezTo>
                        <a:pt x="134" y="88"/>
                        <a:pt x="135" y="87"/>
                        <a:pt x="135" y="86"/>
                      </a:cubicBezTo>
                      <a:cubicBezTo>
                        <a:pt x="133" y="85"/>
                        <a:pt x="131" y="84"/>
                        <a:pt x="128" y="82"/>
                      </a:cubicBezTo>
                      <a:moveTo>
                        <a:pt x="44" y="82"/>
                      </a:moveTo>
                      <a:cubicBezTo>
                        <a:pt x="44" y="82"/>
                        <a:pt x="44" y="83"/>
                        <a:pt x="44" y="83"/>
                      </a:cubicBezTo>
                      <a:cubicBezTo>
                        <a:pt x="45" y="83"/>
                        <a:pt x="45" y="84"/>
                        <a:pt x="46" y="84"/>
                      </a:cubicBezTo>
                      <a:cubicBezTo>
                        <a:pt x="46" y="84"/>
                        <a:pt x="46" y="84"/>
                        <a:pt x="47" y="83"/>
                      </a:cubicBezTo>
                      <a:cubicBezTo>
                        <a:pt x="46" y="83"/>
                        <a:pt x="45" y="83"/>
                        <a:pt x="44" y="82"/>
                      </a:cubicBezTo>
                      <a:moveTo>
                        <a:pt x="30" y="82"/>
                      </a:moveTo>
                      <a:cubicBezTo>
                        <a:pt x="30" y="83"/>
                        <a:pt x="29" y="83"/>
                        <a:pt x="29" y="84"/>
                      </a:cubicBezTo>
                      <a:cubicBezTo>
                        <a:pt x="30" y="85"/>
                        <a:pt x="30" y="85"/>
                        <a:pt x="31" y="86"/>
                      </a:cubicBezTo>
                      <a:cubicBezTo>
                        <a:pt x="32" y="85"/>
                        <a:pt x="32" y="84"/>
                        <a:pt x="32" y="84"/>
                      </a:cubicBezTo>
                      <a:cubicBezTo>
                        <a:pt x="32" y="83"/>
                        <a:pt x="31" y="83"/>
                        <a:pt x="30" y="82"/>
                      </a:cubicBezTo>
                      <a:cubicBezTo>
                        <a:pt x="30" y="83"/>
                        <a:pt x="30" y="83"/>
                        <a:pt x="29" y="84"/>
                      </a:cubicBezTo>
                      <a:cubicBezTo>
                        <a:pt x="29" y="83"/>
                        <a:pt x="30" y="83"/>
                        <a:pt x="30" y="82"/>
                      </a:cubicBezTo>
                      <a:cubicBezTo>
                        <a:pt x="30" y="82"/>
                        <a:pt x="30" y="82"/>
                        <a:pt x="30" y="82"/>
                      </a:cubicBezTo>
                      <a:moveTo>
                        <a:pt x="34" y="82"/>
                      </a:moveTo>
                      <a:cubicBezTo>
                        <a:pt x="34" y="82"/>
                        <a:pt x="34" y="83"/>
                        <a:pt x="34" y="83"/>
                      </a:cubicBezTo>
                      <a:cubicBezTo>
                        <a:pt x="34" y="83"/>
                        <a:pt x="34" y="83"/>
                        <a:pt x="34" y="83"/>
                      </a:cubicBezTo>
                      <a:cubicBezTo>
                        <a:pt x="34" y="83"/>
                        <a:pt x="34" y="83"/>
                        <a:pt x="34" y="82"/>
                      </a:cubicBezTo>
                      <a:cubicBezTo>
                        <a:pt x="34" y="82"/>
                        <a:pt x="34" y="82"/>
                        <a:pt x="34" y="82"/>
                      </a:cubicBezTo>
                      <a:moveTo>
                        <a:pt x="12" y="82"/>
                      </a:move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2" y="83"/>
                        <a:pt x="13" y="83"/>
                        <a:pt x="14" y="84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4" y="83"/>
                        <a:pt x="13" y="82"/>
                        <a:pt x="12" y="82"/>
                      </a:cubicBezTo>
                      <a:moveTo>
                        <a:pt x="43" y="82"/>
                      </a:moveTo>
                      <a:cubicBezTo>
                        <a:pt x="43" y="82"/>
                        <a:pt x="43" y="82"/>
                        <a:pt x="43" y="82"/>
                      </a:cubicBezTo>
                      <a:cubicBezTo>
                        <a:pt x="43" y="83"/>
                        <a:pt x="43" y="83"/>
                        <a:pt x="43" y="83"/>
                      </a:cubicBezTo>
                      <a:cubicBezTo>
                        <a:pt x="44" y="82"/>
                        <a:pt x="44" y="82"/>
                        <a:pt x="44" y="82"/>
                      </a:cubicBezTo>
                      <a:cubicBezTo>
                        <a:pt x="44" y="82"/>
                        <a:pt x="44" y="82"/>
                        <a:pt x="43" y="82"/>
                      </a:cubicBezTo>
                      <a:moveTo>
                        <a:pt x="159" y="81"/>
                      </a:moveTo>
                      <a:cubicBezTo>
                        <a:pt x="158" y="83"/>
                        <a:pt x="158" y="84"/>
                        <a:pt x="157" y="85"/>
                      </a:cubicBezTo>
                      <a:cubicBezTo>
                        <a:pt x="158" y="86"/>
                        <a:pt x="158" y="86"/>
                        <a:pt x="158" y="86"/>
                      </a:cubicBezTo>
                      <a:cubicBezTo>
                        <a:pt x="159" y="85"/>
                        <a:pt x="160" y="83"/>
                        <a:pt x="161" y="82"/>
                      </a:cubicBezTo>
                      <a:cubicBezTo>
                        <a:pt x="160" y="82"/>
                        <a:pt x="160" y="82"/>
                        <a:pt x="159" y="81"/>
                      </a:cubicBezTo>
                      <a:moveTo>
                        <a:pt x="28" y="81"/>
                      </a:moveTo>
                      <a:cubicBezTo>
                        <a:pt x="28" y="82"/>
                        <a:pt x="27" y="82"/>
                        <a:pt x="27" y="83"/>
                      </a:cubicBezTo>
                      <a:cubicBezTo>
                        <a:pt x="27" y="83"/>
                        <a:pt x="27" y="83"/>
                        <a:pt x="27" y="83"/>
                      </a:cubicBezTo>
                      <a:cubicBezTo>
                        <a:pt x="27" y="83"/>
                        <a:pt x="28" y="84"/>
                        <a:pt x="28" y="84"/>
                      </a:cubicBezTo>
                      <a:cubicBezTo>
                        <a:pt x="29" y="83"/>
                        <a:pt x="29" y="83"/>
                        <a:pt x="30" y="82"/>
                      </a:cubicBezTo>
                      <a:cubicBezTo>
                        <a:pt x="29" y="82"/>
                        <a:pt x="29" y="81"/>
                        <a:pt x="28" y="81"/>
                      </a:cubicBezTo>
                      <a:moveTo>
                        <a:pt x="125" y="81"/>
                      </a:moveTo>
                      <a:cubicBezTo>
                        <a:pt x="124" y="82"/>
                        <a:pt x="124" y="83"/>
                        <a:pt x="123" y="84"/>
                      </a:cubicBezTo>
                      <a:cubicBezTo>
                        <a:pt x="124" y="85"/>
                        <a:pt x="124" y="85"/>
                        <a:pt x="124" y="85"/>
                      </a:cubicBezTo>
                      <a:cubicBezTo>
                        <a:pt x="125" y="84"/>
                        <a:pt x="126" y="82"/>
                        <a:pt x="126" y="81"/>
                      </a:cubicBezTo>
                      <a:cubicBezTo>
                        <a:pt x="126" y="81"/>
                        <a:pt x="126" y="81"/>
                        <a:pt x="125" y="81"/>
                      </a:cubicBezTo>
                      <a:moveTo>
                        <a:pt x="13" y="80"/>
                      </a:moveTo>
                      <a:cubicBezTo>
                        <a:pt x="13" y="81"/>
                        <a:pt x="13" y="81"/>
                        <a:pt x="13" y="81"/>
                      </a:cubicBezTo>
                      <a:cubicBezTo>
                        <a:pt x="13" y="81"/>
                        <a:pt x="14" y="82"/>
                        <a:pt x="15" y="82"/>
                      </a:cubicBezTo>
                      <a:cubicBezTo>
                        <a:pt x="15" y="82"/>
                        <a:pt x="15" y="82"/>
                        <a:pt x="15" y="82"/>
                      </a:cubicBezTo>
                      <a:cubicBezTo>
                        <a:pt x="14" y="81"/>
                        <a:pt x="14" y="81"/>
                        <a:pt x="13" y="80"/>
                      </a:cubicBezTo>
                      <a:moveTo>
                        <a:pt x="31" y="80"/>
                      </a:moveTo>
                      <a:cubicBezTo>
                        <a:pt x="31" y="81"/>
                        <a:pt x="31" y="81"/>
                        <a:pt x="31" y="81"/>
                      </a:cubicBezTo>
                      <a:cubicBezTo>
                        <a:pt x="32" y="82"/>
                        <a:pt x="32" y="82"/>
                        <a:pt x="33" y="83"/>
                      </a:cubicBezTo>
                      <a:cubicBezTo>
                        <a:pt x="33" y="82"/>
                        <a:pt x="33" y="82"/>
                        <a:pt x="34" y="82"/>
                      </a:cubicBezTo>
                      <a:cubicBezTo>
                        <a:pt x="33" y="81"/>
                        <a:pt x="32" y="81"/>
                        <a:pt x="31" y="80"/>
                      </a:cubicBezTo>
                      <a:moveTo>
                        <a:pt x="9" y="80"/>
                      </a:moveTo>
                      <a:cubicBezTo>
                        <a:pt x="9" y="81"/>
                        <a:pt x="9" y="81"/>
                        <a:pt x="9" y="81"/>
                      </a:cubicBezTo>
                      <a:cubicBezTo>
                        <a:pt x="10" y="81"/>
                        <a:pt x="10" y="81"/>
                        <a:pt x="11" y="82"/>
                      </a:cubicBezTo>
                      <a:cubicBezTo>
                        <a:pt x="11" y="81"/>
                        <a:pt x="11" y="81"/>
                        <a:pt x="11" y="81"/>
                      </a:cubicBezTo>
                      <a:cubicBezTo>
                        <a:pt x="10" y="81"/>
                        <a:pt x="10" y="81"/>
                        <a:pt x="9" y="80"/>
                      </a:cubicBezTo>
                      <a:moveTo>
                        <a:pt x="31" y="80"/>
                      </a:moveTo>
                      <a:cubicBezTo>
                        <a:pt x="31" y="81"/>
                        <a:pt x="31" y="81"/>
                        <a:pt x="31" y="81"/>
                      </a:cubicBezTo>
                      <a:cubicBezTo>
                        <a:pt x="31" y="81"/>
                        <a:pt x="31" y="81"/>
                        <a:pt x="31" y="81"/>
                      </a:cubicBezTo>
                      <a:cubicBezTo>
                        <a:pt x="31" y="81"/>
                        <a:pt x="31" y="81"/>
                        <a:pt x="31" y="80"/>
                      </a:cubicBezTo>
                      <a:cubicBezTo>
                        <a:pt x="31" y="80"/>
                        <a:pt x="31" y="80"/>
                        <a:pt x="31" y="80"/>
                      </a:cubicBezTo>
                      <a:moveTo>
                        <a:pt x="35" y="80"/>
                      </a:moveTo>
                      <a:cubicBezTo>
                        <a:pt x="35" y="80"/>
                        <a:pt x="35" y="80"/>
                        <a:pt x="35" y="80"/>
                      </a:cubicBezTo>
                      <a:cubicBezTo>
                        <a:pt x="35" y="80"/>
                        <a:pt x="35" y="81"/>
                        <a:pt x="35" y="81"/>
                      </a:cubicBezTo>
                      <a:cubicBezTo>
                        <a:pt x="36" y="80"/>
                        <a:pt x="36" y="80"/>
                        <a:pt x="36" y="80"/>
                      </a:cubicBezTo>
                      <a:cubicBezTo>
                        <a:pt x="36" y="80"/>
                        <a:pt x="36" y="80"/>
                        <a:pt x="35" y="80"/>
                      </a:cubicBezTo>
                      <a:moveTo>
                        <a:pt x="62" y="80"/>
                      </a:moveTo>
                      <a:cubicBezTo>
                        <a:pt x="62" y="81"/>
                        <a:pt x="61" y="81"/>
                        <a:pt x="61" y="82"/>
                      </a:cubicBezTo>
                      <a:cubicBezTo>
                        <a:pt x="62" y="83"/>
                        <a:pt x="63" y="84"/>
                        <a:pt x="65" y="85"/>
                      </a:cubicBezTo>
                      <a:cubicBezTo>
                        <a:pt x="65" y="84"/>
                        <a:pt x="66" y="83"/>
                        <a:pt x="66" y="82"/>
                      </a:cubicBezTo>
                      <a:cubicBezTo>
                        <a:pt x="65" y="81"/>
                        <a:pt x="64" y="81"/>
                        <a:pt x="62" y="80"/>
                      </a:cubicBezTo>
                      <a:moveTo>
                        <a:pt x="140" y="79"/>
                      </a:moveTo>
                      <a:cubicBezTo>
                        <a:pt x="139" y="81"/>
                        <a:pt x="139" y="82"/>
                        <a:pt x="138" y="83"/>
                      </a:cubicBezTo>
                      <a:cubicBezTo>
                        <a:pt x="140" y="84"/>
                        <a:pt x="141" y="85"/>
                        <a:pt x="142" y="86"/>
                      </a:cubicBezTo>
                      <a:cubicBezTo>
                        <a:pt x="143" y="85"/>
                        <a:pt x="144" y="83"/>
                        <a:pt x="145" y="82"/>
                      </a:cubicBezTo>
                      <a:cubicBezTo>
                        <a:pt x="143" y="81"/>
                        <a:pt x="142" y="80"/>
                        <a:pt x="140" y="79"/>
                      </a:cubicBezTo>
                      <a:moveTo>
                        <a:pt x="29" y="79"/>
                      </a:moveTo>
                      <a:cubicBezTo>
                        <a:pt x="29" y="79"/>
                        <a:pt x="29" y="80"/>
                        <a:pt x="29" y="80"/>
                      </a:cubicBezTo>
                      <a:cubicBezTo>
                        <a:pt x="29" y="80"/>
                        <a:pt x="30" y="81"/>
                        <a:pt x="30" y="81"/>
                      </a:cubicBezTo>
                      <a:cubicBezTo>
                        <a:pt x="30" y="81"/>
                        <a:pt x="31" y="80"/>
                        <a:pt x="31" y="80"/>
                      </a:cubicBezTo>
                      <a:cubicBezTo>
                        <a:pt x="30" y="80"/>
                        <a:pt x="30" y="79"/>
                        <a:pt x="29" y="79"/>
                      </a:cubicBezTo>
                      <a:moveTo>
                        <a:pt x="10" y="79"/>
                      </a:moveTo>
                      <a:cubicBezTo>
                        <a:pt x="10" y="79"/>
                        <a:pt x="10" y="79"/>
                        <a:pt x="10" y="79"/>
                      </a:cubicBezTo>
                      <a:cubicBezTo>
                        <a:pt x="10" y="80"/>
                        <a:pt x="11" y="80"/>
                        <a:pt x="11" y="80"/>
                      </a:cubicBezTo>
                      <a:cubicBezTo>
                        <a:pt x="11" y="80"/>
                        <a:pt x="12" y="80"/>
                        <a:pt x="12" y="80"/>
                      </a:cubicBezTo>
                      <a:cubicBezTo>
                        <a:pt x="11" y="79"/>
                        <a:pt x="11" y="79"/>
                        <a:pt x="10" y="79"/>
                      </a:cubicBezTo>
                      <a:moveTo>
                        <a:pt x="60" y="78"/>
                      </a:moveTo>
                      <a:cubicBezTo>
                        <a:pt x="59" y="79"/>
                        <a:pt x="59" y="80"/>
                        <a:pt x="58" y="81"/>
                      </a:cubicBezTo>
                      <a:cubicBezTo>
                        <a:pt x="59" y="81"/>
                        <a:pt x="59" y="81"/>
                        <a:pt x="60" y="82"/>
                      </a:cubicBezTo>
                      <a:cubicBezTo>
                        <a:pt x="60" y="82"/>
                        <a:pt x="60" y="82"/>
                        <a:pt x="60" y="82"/>
                      </a:cubicBezTo>
                      <a:cubicBezTo>
                        <a:pt x="60" y="81"/>
                        <a:pt x="61" y="80"/>
                        <a:pt x="61" y="79"/>
                      </a:cubicBezTo>
                      <a:cubicBezTo>
                        <a:pt x="61" y="79"/>
                        <a:pt x="60" y="79"/>
                        <a:pt x="60" y="78"/>
                      </a:cubicBezTo>
                      <a:moveTo>
                        <a:pt x="33" y="78"/>
                      </a:moveTo>
                      <a:cubicBezTo>
                        <a:pt x="33" y="78"/>
                        <a:pt x="32" y="79"/>
                        <a:pt x="32" y="79"/>
                      </a:cubicBezTo>
                      <a:cubicBezTo>
                        <a:pt x="33" y="79"/>
                        <a:pt x="34" y="80"/>
                        <a:pt x="35" y="80"/>
                      </a:cubicBezTo>
                      <a:cubicBezTo>
                        <a:pt x="35" y="80"/>
                        <a:pt x="35" y="80"/>
                        <a:pt x="35" y="80"/>
                      </a:cubicBezTo>
                      <a:cubicBezTo>
                        <a:pt x="34" y="79"/>
                        <a:pt x="33" y="79"/>
                        <a:pt x="33" y="78"/>
                      </a:cubicBezTo>
                      <a:moveTo>
                        <a:pt x="32" y="78"/>
                      </a:moveTo>
                      <a:cubicBezTo>
                        <a:pt x="32" y="78"/>
                        <a:pt x="32" y="78"/>
                        <a:pt x="32" y="79"/>
                      </a:cubicBezTo>
                      <a:cubicBezTo>
                        <a:pt x="32" y="79"/>
                        <a:pt x="32" y="79"/>
                        <a:pt x="32" y="79"/>
                      </a:cubicBezTo>
                      <a:cubicBezTo>
                        <a:pt x="32" y="79"/>
                        <a:pt x="32" y="78"/>
                        <a:pt x="33" y="78"/>
                      </a:cubicBezTo>
                      <a:cubicBezTo>
                        <a:pt x="33" y="78"/>
                        <a:pt x="32" y="78"/>
                        <a:pt x="32" y="78"/>
                      </a:cubicBezTo>
                      <a:moveTo>
                        <a:pt x="37" y="78"/>
                      </a:moveTo>
                      <a:cubicBezTo>
                        <a:pt x="37" y="78"/>
                        <a:pt x="36" y="78"/>
                        <a:pt x="36" y="79"/>
                      </a:cubicBezTo>
                      <a:cubicBezTo>
                        <a:pt x="36" y="79"/>
                        <a:pt x="36" y="79"/>
                        <a:pt x="36" y="79"/>
                      </a:cubicBezTo>
                      <a:cubicBezTo>
                        <a:pt x="37" y="79"/>
                        <a:pt x="37" y="78"/>
                        <a:pt x="37" y="78"/>
                      </a:cubicBezTo>
                      <a:cubicBezTo>
                        <a:pt x="37" y="78"/>
                        <a:pt x="37" y="78"/>
                        <a:pt x="37" y="78"/>
                      </a:cubicBezTo>
                      <a:moveTo>
                        <a:pt x="30" y="77"/>
                      </a:moveTo>
                      <a:cubicBezTo>
                        <a:pt x="30" y="77"/>
                        <a:pt x="30" y="77"/>
                        <a:pt x="30" y="78"/>
                      </a:cubicBezTo>
                      <a:cubicBezTo>
                        <a:pt x="31" y="78"/>
                        <a:pt x="31" y="78"/>
                        <a:pt x="32" y="78"/>
                      </a:cubicBezTo>
                      <a:cubicBezTo>
                        <a:pt x="32" y="78"/>
                        <a:pt x="32" y="78"/>
                        <a:pt x="32" y="78"/>
                      </a:cubicBezTo>
                      <a:cubicBezTo>
                        <a:pt x="31" y="78"/>
                        <a:pt x="31" y="77"/>
                        <a:pt x="30" y="77"/>
                      </a:cubicBezTo>
                      <a:moveTo>
                        <a:pt x="15" y="77"/>
                      </a:move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7" y="78"/>
                        <a:pt x="17" y="78"/>
                      </a:cubicBezTo>
                      <a:cubicBezTo>
                        <a:pt x="17" y="78"/>
                        <a:pt x="17" y="78"/>
                        <a:pt x="17" y="78"/>
                      </a:cubicBezTo>
                      <a:cubicBezTo>
                        <a:pt x="17" y="78"/>
                        <a:pt x="16" y="77"/>
                        <a:pt x="15" y="77"/>
                      </a:cubicBezTo>
                      <a:moveTo>
                        <a:pt x="34" y="76"/>
                      </a:moveTo>
                      <a:cubicBezTo>
                        <a:pt x="34" y="77"/>
                        <a:pt x="34" y="77"/>
                        <a:pt x="33" y="77"/>
                      </a:cubicBezTo>
                      <a:cubicBezTo>
                        <a:pt x="34" y="78"/>
                        <a:pt x="35" y="78"/>
                        <a:pt x="36" y="78"/>
                      </a:cubicBezTo>
                      <a:cubicBezTo>
                        <a:pt x="36" y="78"/>
                        <a:pt x="36" y="78"/>
                        <a:pt x="36" y="77"/>
                      </a:cubicBezTo>
                      <a:cubicBezTo>
                        <a:pt x="35" y="77"/>
                        <a:pt x="35" y="77"/>
                        <a:pt x="34" y="76"/>
                      </a:cubicBezTo>
                      <a:moveTo>
                        <a:pt x="34" y="76"/>
                      </a:moveTo>
                      <a:cubicBezTo>
                        <a:pt x="33" y="76"/>
                        <a:pt x="33" y="77"/>
                        <a:pt x="33" y="77"/>
                      </a:cubicBezTo>
                      <a:cubicBezTo>
                        <a:pt x="33" y="77"/>
                        <a:pt x="33" y="77"/>
                        <a:pt x="33" y="77"/>
                      </a:cubicBezTo>
                      <a:cubicBezTo>
                        <a:pt x="33" y="77"/>
                        <a:pt x="34" y="76"/>
                        <a:pt x="34" y="76"/>
                      </a:cubicBezTo>
                      <a:cubicBezTo>
                        <a:pt x="34" y="76"/>
                        <a:pt x="34" y="76"/>
                        <a:pt x="34" y="76"/>
                      </a:cubicBezTo>
                      <a:moveTo>
                        <a:pt x="117" y="76"/>
                      </a:moveTo>
                      <a:cubicBezTo>
                        <a:pt x="116" y="77"/>
                        <a:pt x="116" y="77"/>
                        <a:pt x="116" y="78"/>
                      </a:cubicBezTo>
                      <a:cubicBezTo>
                        <a:pt x="115" y="80"/>
                        <a:pt x="114" y="81"/>
                        <a:pt x="112" y="83"/>
                      </a:cubicBezTo>
                      <a:cubicBezTo>
                        <a:pt x="120" y="88"/>
                        <a:pt x="120" y="88"/>
                        <a:pt x="120" y="88"/>
                      </a:cubicBezTo>
                      <a:cubicBezTo>
                        <a:pt x="121" y="87"/>
                        <a:pt x="122" y="86"/>
                        <a:pt x="123" y="85"/>
                      </a:cubicBezTo>
                      <a:cubicBezTo>
                        <a:pt x="121" y="84"/>
                        <a:pt x="119" y="83"/>
                        <a:pt x="118" y="82"/>
                      </a:cubicBezTo>
                      <a:cubicBezTo>
                        <a:pt x="123" y="84"/>
                        <a:pt x="123" y="84"/>
                        <a:pt x="123" y="84"/>
                      </a:cubicBezTo>
                      <a:cubicBezTo>
                        <a:pt x="123" y="83"/>
                        <a:pt x="124" y="82"/>
                        <a:pt x="125" y="81"/>
                      </a:cubicBezTo>
                      <a:cubicBezTo>
                        <a:pt x="122" y="79"/>
                        <a:pt x="119" y="77"/>
                        <a:pt x="117" y="76"/>
                      </a:cubicBezTo>
                      <a:moveTo>
                        <a:pt x="55" y="75"/>
                      </a:moveTo>
                      <a:cubicBezTo>
                        <a:pt x="54" y="76"/>
                        <a:pt x="54" y="77"/>
                        <a:pt x="53" y="78"/>
                      </a:cubicBezTo>
                      <a:cubicBezTo>
                        <a:pt x="54" y="78"/>
                        <a:pt x="54" y="78"/>
                        <a:pt x="55" y="79"/>
                      </a:cubicBezTo>
                      <a:cubicBezTo>
                        <a:pt x="55" y="78"/>
                        <a:pt x="56" y="77"/>
                        <a:pt x="56" y="76"/>
                      </a:cubicBezTo>
                      <a:cubicBezTo>
                        <a:pt x="56" y="76"/>
                        <a:pt x="55" y="76"/>
                        <a:pt x="55" y="75"/>
                      </a:cubicBezTo>
                      <a:moveTo>
                        <a:pt x="12" y="75"/>
                      </a:moveTo>
                      <a:cubicBezTo>
                        <a:pt x="12" y="75"/>
                        <a:pt x="12" y="75"/>
                        <a:pt x="12" y="75"/>
                      </a:cubicBezTo>
                      <a:cubicBezTo>
                        <a:pt x="13" y="76"/>
                        <a:pt x="13" y="76"/>
                        <a:pt x="14" y="76"/>
                      </a:cubicBezTo>
                      <a:cubicBezTo>
                        <a:pt x="14" y="76"/>
                        <a:pt x="14" y="76"/>
                        <a:pt x="14" y="76"/>
                      </a:cubicBezTo>
                      <a:cubicBezTo>
                        <a:pt x="13" y="75"/>
                        <a:pt x="13" y="75"/>
                        <a:pt x="12" y="75"/>
                      </a:cubicBezTo>
                      <a:moveTo>
                        <a:pt x="32" y="75"/>
                      </a:moveTo>
                      <a:cubicBezTo>
                        <a:pt x="31" y="75"/>
                        <a:pt x="31" y="76"/>
                        <a:pt x="31" y="76"/>
                      </a:cubicBezTo>
                      <a:cubicBezTo>
                        <a:pt x="32" y="76"/>
                        <a:pt x="32" y="76"/>
                        <a:pt x="33" y="77"/>
                      </a:cubicBezTo>
                      <a:cubicBezTo>
                        <a:pt x="33" y="76"/>
                        <a:pt x="33" y="76"/>
                        <a:pt x="33" y="76"/>
                      </a:cubicBezTo>
                      <a:cubicBezTo>
                        <a:pt x="33" y="76"/>
                        <a:pt x="32" y="75"/>
                        <a:pt x="32" y="75"/>
                      </a:cubicBezTo>
                      <a:moveTo>
                        <a:pt x="133" y="75"/>
                      </a:moveTo>
                      <a:cubicBezTo>
                        <a:pt x="132" y="76"/>
                        <a:pt x="131" y="77"/>
                        <a:pt x="131" y="79"/>
                      </a:cubicBezTo>
                      <a:cubicBezTo>
                        <a:pt x="133" y="80"/>
                        <a:pt x="135" y="81"/>
                        <a:pt x="137" y="83"/>
                      </a:cubicBezTo>
                      <a:cubicBezTo>
                        <a:pt x="138" y="81"/>
                        <a:pt x="139" y="80"/>
                        <a:pt x="139" y="79"/>
                      </a:cubicBezTo>
                      <a:cubicBezTo>
                        <a:pt x="137" y="78"/>
                        <a:pt x="135" y="76"/>
                        <a:pt x="133" y="75"/>
                      </a:cubicBezTo>
                      <a:moveTo>
                        <a:pt x="167" y="74"/>
                      </a:moveTo>
                      <a:cubicBezTo>
                        <a:pt x="167" y="75"/>
                        <a:pt x="167" y="76"/>
                        <a:pt x="166" y="76"/>
                      </a:cubicBezTo>
                      <a:cubicBezTo>
                        <a:pt x="165" y="78"/>
                        <a:pt x="164" y="80"/>
                        <a:pt x="163" y="81"/>
                      </a:cubicBezTo>
                      <a:cubicBezTo>
                        <a:pt x="163" y="82"/>
                        <a:pt x="164" y="82"/>
                        <a:pt x="164" y="82"/>
                      </a:cubicBezTo>
                      <a:cubicBezTo>
                        <a:pt x="165" y="81"/>
                        <a:pt x="165" y="81"/>
                        <a:pt x="165" y="81"/>
                      </a:cubicBezTo>
                      <a:cubicBezTo>
                        <a:pt x="165" y="80"/>
                        <a:pt x="166" y="79"/>
                        <a:pt x="166" y="78"/>
                      </a:cubicBezTo>
                      <a:cubicBezTo>
                        <a:pt x="168" y="75"/>
                        <a:pt x="168" y="75"/>
                        <a:pt x="168" y="75"/>
                      </a:cubicBezTo>
                      <a:cubicBezTo>
                        <a:pt x="168" y="75"/>
                        <a:pt x="168" y="75"/>
                        <a:pt x="168" y="75"/>
                      </a:cubicBezTo>
                      <a:cubicBezTo>
                        <a:pt x="168" y="75"/>
                        <a:pt x="168" y="75"/>
                        <a:pt x="168" y="75"/>
                      </a:cubicBezTo>
                      <a:cubicBezTo>
                        <a:pt x="168" y="75"/>
                        <a:pt x="168" y="74"/>
                        <a:pt x="167" y="74"/>
                      </a:cubicBezTo>
                      <a:cubicBezTo>
                        <a:pt x="167" y="74"/>
                        <a:pt x="167" y="75"/>
                        <a:pt x="167" y="75"/>
                      </a:cubicBezTo>
                      <a:cubicBezTo>
                        <a:pt x="167" y="74"/>
                        <a:pt x="167" y="74"/>
                        <a:pt x="167" y="74"/>
                      </a:cubicBezTo>
                      <a:moveTo>
                        <a:pt x="77" y="74"/>
                      </a:moveTo>
                      <a:cubicBezTo>
                        <a:pt x="76" y="76"/>
                        <a:pt x="75" y="78"/>
                        <a:pt x="74" y="79"/>
                      </a:cubicBezTo>
                      <a:cubicBezTo>
                        <a:pt x="76" y="81"/>
                        <a:pt x="79" y="82"/>
                        <a:pt x="81" y="83"/>
                      </a:cubicBezTo>
                      <a:cubicBezTo>
                        <a:pt x="82" y="82"/>
                        <a:pt x="83" y="80"/>
                        <a:pt x="84" y="78"/>
                      </a:cubicBezTo>
                      <a:cubicBezTo>
                        <a:pt x="82" y="77"/>
                        <a:pt x="79" y="76"/>
                        <a:pt x="77" y="74"/>
                      </a:cubicBezTo>
                      <a:moveTo>
                        <a:pt x="17" y="74"/>
                      </a:moveTo>
                      <a:cubicBezTo>
                        <a:pt x="16" y="75"/>
                        <a:pt x="16" y="76"/>
                        <a:pt x="15" y="76"/>
                      </a:cubicBezTo>
                      <a:cubicBezTo>
                        <a:pt x="16" y="77"/>
                        <a:pt x="17" y="77"/>
                        <a:pt x="18" y="78"/>
                      </a:cubicBezTo>
                      <a:cubicBezTo>
                        <a:pt x="19" y="75"/>
                        <a:pt x="19" y="75"/>
                        <a:pt x="19" y="75"/>
                      </a:cubicBezTo>
                      <a:cubicBezTo>
                        <a:pt x="18" y="75"/>
                        <a:pt x="18" y="74"/>
                        <a:pt x="17" y="74"/>
                      </a:cubicBezTo>
                      <a:moveTo>
                        <a:pt x="144" y="74"/>
                      </a:moveTo>
                      <a:cubicBezTo>
                        <a:pt x="143" y="75"/>
                        <a:pt x="142" y="76"/>
                        <a:pt x="141" y="78"/>
                      </a:cubicBezTo>
                      <a:cubicBezTo>
                        <a:pt x="146" y="80"/>
                        <a:pt x="146" y="80"/>
                        <a:pt x="146" y="80"/>
                      </a:cubicBezTo>
                      <a:cubicBezTo>
                        <a:pt x="147" y="79"/>
                        <a:pt x="148" y="78"/>
                        <a:pt x="148" y="76"/>
                      </a:cubicBezTo>
                      <a:cubicBezTo>
                        <a:pt x="148" y="78"/>
                        <a:pt x="147" y="79"/>
                        <a:pt x="146" y="80"/>
                      </a:cubicBezTo>
                      <a:cubicBezTo>
                        <a:pt x="151" y="83"/>
                        <a:pt x="151" y="83"/>
                        <a:pt x="151" y="83"/>
                      </a:cubicBezTo>
                      <a:cubicBezTo>
                        <a:pt x="151" y="83"/>
                        <a:pt x="151" y="83"/>
                        <a:pt x="151" y="83"/>
                      </a:cubicBezTo>
                      <a:cubicBezTo>
                        <a:pt x="152" y="82"/>
                        <a:pt x="152" y="81"/>
                        <a:pt x="153" y="80"/>
                      </a:cubicBezTo>
                      <a:cubicBezTo>
                        <a:pt x="153" y="79"/>
                        <a:pt x="153" y="79"/>
                        <a:pt x="154" y="79"/>
                      </a:cubicBezTo>
                      <a:cubicBezTo>
                        <a:pt x="150" y="77"/>
                        <a:pt x="147" y="75"/>
                        <a:pt x="144" y="74"/>
                      </a:cubicBezTo>
                      <a:moveTo>
                        <a:pt x="164" y="73"/>
                      </a:moveTo>
                      <a:cubicBezTo>
                        <a:pt x="163" y="75"/>
                        <a:pt x="162" y="77"/>
                        <a:pt x="160" y="79"/>
                      </a:cubicBezTo>
                      <a:cubicBezTo>
                        <a:pt x="161" y="80"/>
                        <a:pt x="161" y="80"/>
                        <a:pt x="161" y="80"/>
                      </a:cubicBezTo>
                      <a:cubicBezTo>
                        <a:pt x="161" y="80"/>
                        <a:pt x="162" y="80"/>
                        <a:pt x="162" y="80"/>
                      </a:cubicBezTo>
                      <a:cubicBezTo>
                        <a:pt x="163" y="78"/>
                        <a:pt x="165" y="76"/>
                        <a:pt x="167" y="74"/>
                      </a:cubicBezTo>
                      <a:cubicBezTo>
                        <a:pt x="164" y="73"/>
                        <a:pt x="164" y="73"/>
                        <a:pt x="164" y="73"/>
                      </a:cubicBezTo>
                      <a:moveTo>
                        <a:pt x="130" y="73"/>
                      </a:moveTo>
                      <a:cubicBezTo>
                        <a:pt x="129" y="74"/>
                        <a:pt x="128" y="75"/>
                        <a:pt x="128" y="77"/>
                      </a:cubicBezTo>
                      <a:cubicBezTo>
                        <a:pt x="128" y="77"/>
                        <a:pt x="128" y="77"/>
                        <a:pt x="129" y="77"/>
                      </a:cubicBezTo>
                      <a:cubicBezTo>
                        <a:pt x="129" y="76"/>
                        <a:pt x="130" y="75"/>
                        <a:pt x="131" y="74"/>
                      </a:cubicBezTo>
                      <a:cubicBezTo>
                        <a:pt x="131" y="73"/>
                        <a:pt x="130" y="73"/>
                        <a:pt x="130" y="73"/>
                      </a:cubicBezTo>
                      <a:moveTo>
                        <a:pt x="50" y="72"/>
                      </a:moveTo>
                      <a:cubicBezTo>
                        <a:pt x="50" y="73"/>
                        <a:pt x="49" y="74"/>
                        <a:pt x="48" y="75"/>
                      </a:cubicBezTo>
                      <a:cubicBezTo>
                        <a:pt x="49" y="76"/>
                        <a:pt x="50" y="76"/>
                        <a:pt x="51" y="76"/>
                      </a:cubicBezTo>
                      <a:cubicBezTo>
                        <a:pt x="51" y="75"/>
                        <a:pt x="52" y="74"/>
                        <a:pt x="52" y="74"/>
                      </a:cubicBezTo>
                      <a:cubicBezTo>
                        <a:pt x="51" y="73"/>
                        <a:pt x="51" y="73"/>
                        <a:pt x="50" y="72"/>
                      </a:cubicBezTo>
                      <a:moveTo>
                        <a:pt x="14" y="72"/>
                      </a:moveTo>
                      <a:cubicBezTo>
                        <a:pt x="13" y="75"/>
                        <a:pt x="13" y="75"/>
                        <a:pt x="13" y="75"/>
                      </a:cubicBezTo>
                      <a:cubicBezTo>
                        <a:pt x="13" y="75"/>
                        <a:pt x="13" y="75"/>
                        <a:pt x="14" y="76"/>
                      </a:cubicBezTo>
                      <a:cubicBezTo>
                        <a:pt x="15" y="75"/>
                        <a:pt x="15" y="74"/>
                        <a:pt x="15" y="73"/>
                      </a:cubicBezTo>
                      <a:cubicBezTo>
                        <a:pt x="15" y="73"/>
                        <a:pt x="15" y="72"/>
                        <a:pt x="14" y="72"/>
                      </a:cubicBezTo>
                      <a:moveTo>
                        <a:pt x="73" y="72"/>
                      </a:moveTo>
                      <a:cubicBezTo>
                        <a:pt x="70" y="77"/>
                        <a:pt x="70" y="77"/>
                        <a:pt x="70" y="77"/>
                      </a:cubicBezTo>
                      <a:cubicBezTo>
                        <a:pt x="71" y="77"/>
                        <a:pt x="71" y="77"/>
                        <a:pt x="72" y="78"/>
                      </a:cubicBezTo>
                      <a:cubicBezTo>
                        <a:pt x="73" y="76"/>
                        <a:pt x="73" y="74"/>
                        <a:pt x="74" y="73"/>
                      </a:cubicBezTo>
                      <a:cubicBezTo>
                        <a:pt x="74" y="73"/>
                        <a:pt x="74" y="72"/>
                        <a:pt x="73" y="72"/>
                      </a:cubicBezTo>
                      <a:moveTo>
                        <a:pt x="18" y="72"/>
                      </a:moveTo>
                      <a:cubicBezTo>
                        <a:pt x="18" y="72"/>
                        <a:pt x="18" y="73"/>
                        <a:pt x="17" y="73"/>
                      </a:cubicBezTo>
                      <a:cubicBezTo>
                        <a:pt x="18" y="74"/>
                        <a:pt x="19" y="74"/>
                        <a:pt x="20" y="75"/>
                      </a:cubicBezTo>
                      <a:cubicBezTo>
                        <a:pt x="20" y="74"/>
                        <a:pt x="20" y="74"/>
                        <a:pt x="20" y="74"/>
                      </a:cubicBezTo>
                      <a:cubicBezTo>
                        <a:pt x="20" y="73"/>
                        <a:pt x="19" y="73"/>
                        <a:pt x="18" y="72"/>
                      </a:cubicBezTo>
                      <a:moveTo>
                        <a:pt x="49" y="72"/>
                      </a:moveTo>
                      <a:cubicBezTo>
                        <a:pt x="49" y="73"/>
                        <a:pt x="48" y="74"/>
                        <a:pt x="47" y="74"/>
                      </a:cubicBezTo>
                      <a:cubicBezTo>
                        <a:pt x="48" y="75"/>
                        <a:pt x="48" y="75"/>
                        <a:pt x="48" y="75"/>
                      </a:cubicBezTo>
                      <a:cubicBezTo>
                        <a:pt x="49" y="74"/>
                        <a:pt x="49" y="73"/>
                        <a:pt x="50" y="72"/>
                      </a:cubicBezTo>
                      <a:cubicBezTo>
                        <a:pt x="49" y="72"/>
                        <a:pt x="49" y="72"/>
                        <a:pt x="49" y="72"/>
                      </a:cubicBezTo>
                      <a:moveTo>
                        <a:pt x="19" y="71"/>
                      </a:moveTo>
                      <a:cubicBezTo>
                        <a:pt x="19" y="71"/>
                        <a:pt x="19" y="71"/>
                        <a:pt x="19" y="71"/>
                      </a:cubicBezTo>
                      <a:cubicBezTo>
                        <a:pt x="19" y="72"/>
                        <a:pt x="20" y="72"/>
                        <a:pt x="21" y="72"/>
                      </a:cubicBezTo>
                      <a:cubicBezTo>
                        <a:pt x="21" y="72"/>
                        <a:pt x="21" y="72"/>
                        <a:pt x="21" y="72"/>
                      </a:cubicBezTo>
                      <a:cubicBezTo>
                        <a:pt x="21" y="71"/>
                        <a:pt x="20" y="71"/>
                        <a:pt x="19" y="71"/>
                      </a:cubicBezTo>
                      <a:moveTo>
                        <a:pt x="15" y="70"/>
                      </a:moveTo>
                      <a:cubicBezTo>
                        <a:pt x="15" y="71"/>
                        <a:pt x="15" y="71"/>
                        <a:pt x="15" y="71"/>
                      </a:cubicBezTo>
                      <a:cubicBezTo>
                        <a:pt x="15" y="72"/>
                        <a:pt x="15" y="72"/>
                        <a:pt x="16" y="72"/>
                      </a:cubicBezTo>
                      <a:cubicBezTo>
                        <a:pt x="16" y="72"/>
                        <a:pt x="16" y="72"/>
                        <a:pt x="17" y="71"/>
                      </a:cubicBezTo>
                      <a:cubicBezTo>
                        <a:pt x="16" y="71"/>
                        <a:pt x="16" y="71"/>
                        <a:pt x="15" y="70"/>
                      </a:cubicBezTo>
                      <a:moveTo>
                        <a:pt x="136" y="70"/>
                      </a:moveTo>
                      <a:cubicBezTo>
                        <a:pt x="135" y="71"/>
                        <a:pt x="134" y="72"/>
                        <a:pt x="134" y="74"/>
                      </a:cubicBezTo>
                      <a:cubicBezTo>
                        <a:pt x="140" y="77"/>
                        <a:pt x="140" y="77"/>
                        <a:pt x="140" y="77"/>
                      </a:cubicBezTo>
                      <a:cubicBezTo>
                        <a:pt x="141" y="76"/>
                        <a:pt x="142" y="74"/>
                        <a:pt x="143" y="73"/>
                      </a:cubicBezTo>
                      <a:cubicBezTo>
                        <a:pt x="143" y="73"/>
                        <a:pt x="143" y="73"/>
                        <a:pt x="142" y="73"/>
                      </a:cubicBezTo>
                      <a:cubicBezTo>
                        <a:pt x="142" y="74"/>
                        <a:pt x="142" y="74"/>
                        <a:pt x="141" y="75"/>
                      </a:cubicBezTo>
                      <a:cubicBezTo>
                        <a:pt x="141" y="76"/>
                        <a:pt x="140" y="77"/>
                        <a:pt x="140" y="77"/>
                      </a:cubicBezTo>
                      <a:cubicBezTo>
                        <a:pt x="140" y="77"/>
                        <a:pt x="141" y="75"/>
                        <a:pt x="142" y="73"/>
                      </a:cubicBezTo>
                      <a:cubicBezTo>
                        <a:pt x="140" y="72"/>
                        <a:pt x="138" y="71"/>
                        <a:pt x="136" y="70"/>
                      </a:cubicBezTo>
                      <a:moveTo>
                        <a:pt x="68" y="69"/>
                      </a:moveTo>
                      <a:cubicBezTo>
                        <a:pt x="67" y="71"/>
                        <a:pt x="66" y="72"/>
                        <a:pt x="65" y="74"/>
                      </a:cubicBezTo>
                      <a:cubicBezTo>
                        <a:pt x="67" y="75"/>
                        <a:pt x="68" y="76"/>
                        <a:pt x="70" y="77"/>
                      </a:cubicBezTo>
                      <a:cubicBezTo>
                        <a:pt x="71" y="75"/>
                        <a:pt x="72" y="74"/>
                        <a:pt x="73" y="72"/>
                      </a:cubicBezTo>
                      <a:cubicBezTo>
                        <a:pt x="71" y="71"/>
                        <a:pt x="70" y="70"/>
                        <a:pt x="68" y="69"/>
                      </a:cubicBezTo>
                      <a:moveTo>
                        <a:pt x="16" y="69"/>
                      </a:moveTo>
                      <a:cubicBezTo>
                        <a:pt x="16" y="69"/>
                        <a:pt x="16" y="69"/>
                        <a:pt x="16" y="69"/>
                      </a:cubicBezTo>
                      <a:cubicBezTo>
                        <a:pt x="16" y="70"/>
                        <a:pt x="17" y="70"/>
                        <a:pt x="17" y="70"/>
                      </a:cubicBezTo>
                      <a:cubicBezTo>
                        <a:pt x="17" y="70"/>
                        <a:pt x="17" y="70"/>
                        <a:pt x="17" y="70"/>
                      </a:cubicBezTo>
                      <a:cubicBezTo>
                        <a:pt x="17" y="69"/>
                        <a:pt x="16" y="69"/>
                        <a:pt x="16" y="69"/>
                      </a:cubicBezTo>
                      <a:moveTo>
                        <a:pt x="20" y="69"/>
                      </a:moveTo>
                      <a:cubicBezTo>
                        <a:pt x="20" y="69"/>
                        <a:pt x="20" y="69"/>
                        <a:pt x="20" y="69"/>
                      </a:cubicBezTo>
                      <a:cubicBezTo>
                        <a:pt x="20" y="70"/>
                        <a:pt x="21" y="70"/>
                        <a:pt x="22" y="71"/>
                      </a:cubicBezTo>
                      <a:cubicBezTo>
                        <a:pt x="23" y="70"/>
                        <a:pt x="23" y="70"/>
                        <a:pt x="23" y="70"/>
                      </a:cubicBezTo>
                      <a:cubicBezTo>
                        <a:pt x="22" y="69"/>
                        <a:pt x="21" y="69"/>
                        <a:pt x="20" y="69"/>
                      </a:cubicBezTo>
                      <a:moveTo>
                        <a:pt x="169" y="68"/>
                      </a:moveTo>
                      <a:cubicBezTo>
                        <a:pt x="168" y="69"/>
                        <a:pt x="168" y="69"/>
                        <a:pt x="167" y="69"/>
                      </a:cubicBezTo>
                      <a:cubicBezTo>
                        <a:pt x="167" y="69"/>
                        <a:pt x="167" y="70"/>
                        <a:pt x="166" y="70"/>
                      </a:cubicBezTo>
                      <a:cubicBezTo>
                        <a:pt x="166" y="70"/>
                        <a:pt x="166" y="70"/>
                        <a:pt x="166" y="70"/>
                      </a:cubicBezTo>
                      <a:cubicBezTo>
                        <a:pt x="166" y="70"/>
                        <a:pt x="166" y="70"/>
                        <a:pt x="166" y="70"/>
                      </a:cubicBezTo>
                      <a:cubicBezTo>
                        <a:pt x="166" y="70"/>
                        <a:pt x="166" y="70"/>
                        <a:pt x="166" y="71"/>
                      </a:cubicBezTo>
                      <a:cubicBezTo>
                        <a:pt x="166" y="71"/>
                        <a:pt x="166" y="71"/>
                        <a:pt x="166" y="71"/>
                      </a:cubicBezTo>
                      <a:cubicBezTo>
                        <a:pt x="167" y="72"/>
                        <a:pt x="167" y="72"/>
                        <a:pt x="167" y="72"/>
                      </a:cubicBezTo>
                      <a:cubicBezTo>
                        <a:pt x="167" y="72"/>
                        <a:pt x="167" y="72"/>
                        <a:pt x="167" y="72"/>
                      </a:cubicBezTo>
                      <a:cubicBezTo>
                        <a:pt x="167" y="72"/>
                        <a:pt x="167" y="71"/>
                        <a:pt x="167" y="71"/>
                      </a:cubicBezTo>
                      <a:cubicBezTo>
                        <a:pt x="167" y="70"/>
                        <a:pt x="167" y="70"/>
                        <a:pt x="167" y="70"/>
                      </a:cubicBezTo>
                      <a:cubicBezTo>
                        <a:pt x="168" y="70"/>
                        <a:pt x="168" y="71"/>
                        <a:pt x="167" y="72"/>
                      </a:cubicBezTo>
                      <a:cubicBezTo>
                        <a:pt x="167" y="72"/>
                        <a:pt x="167" y="72"/>
                        <a:pt x="167" y="72"/>
                      </a:cubicBezTo>
                      <a:cubicBezTo>
                        <a:pt x="167" y="72"/>
                        <a:pt x="167" y="72"/>
                        <a:pt x="167" y="72"/>
                      </a:cubicBezTo>
                      <a:cubicBezTo>
                        <a:pt x="168" y="73"/>
                        <a:pt x="168" y="73"/>
                        <a:pt x="168" y="73"/>
                      </a:cubicBezTo>
                      <a:cubicBezTo>
                        <a:pt x="168" y="72"/>
                        <a:pt x="169" y="72"/>
                        <a:pt x="169" y="72"/>
                      </a:cubicBezTo>
                      <a:cubicBezTo>
                        <a:pt x="169" y="72"/>
                        <a:pt x="169" y="72"/>
                        <a:pt x="168" y="73"/>
                      </a:cubicBezTo>
                      <a:cubicBezTo>
                        <a:pt x="169" y="73"/>
                        <a:pt x="169" y="73"/>
                        <a:pt x="169" y="73"/>
                      </a:cubicBezTo>
                      <a:cubicBezTo>
                        <a:pt x="170" y="73"/>
                        <a:pt x="171" y="73"/>
                        <a:pt x="169" y="69"/>
                      </a:cubicBezTo>
                      <a:cubicBezTo>
                        <a:pt x="169" y="68"/>
                        <a:pt x="169" y="68"/>
                        <a:pt x="169" y="68"/>
                      </a:cubicBezTo>
                      <a:moveTo>
                        <a:pt x="66" y="68"/>
                      </a:moveTo>
                      <a:cubicBezTo>
                        <a:pt x="65" y="70"/>
                        <a:pt x="64" y="71"/>
                        <a:pt x="63" y="73"/>
                      </a:cubicBezTo>
                      <a:cubicBezTo>
                        <a:pt x="64" y="73"/>
                        <a:pt x="64" y="73"/>
                        <a:pt x="65" y="74"/>
                      </a:cubicBezTo>
                      <a:cubicBezTo>
                        <a:pt x="66" y="72"/>
                        <a:pt x="67" y="71"/>
                        <a:pt x="68" y="69"/>
                      </a:cubicBezTo>
                      <a:cubicBezTo>
                        <a:pt x="67" y="69"/>
                        <a:pt x="67" y="69"/>
                        <a:pt x="66" y="68"/>
                      </a:cubicBezTo>
                      <a:moveTo>
                        <a:pt x="102" y="68"/>
                      </a:moveTo>
                      <a:cubicBezTo>
                        <a:pt x="99" y="75"/>
                        <a:pt x="99" y="75"/>
                        <a:pt x="99" y="75"/>
                      </a:cubicBezTo>
                      <a:cubicBezTo>
                        <a:pt x="107" y="80"/>
                        <a:pt x="107" y="80"/>
                        <a:pt x="107" y="80"/>
                      </a:cubicBezTo>
                      <a:cubicBezTo>
                        <a:pt x="111" y="73"/>
                        <a:pt x="111" y="73"/>
                        <a:pt x="111" y="73"/>
                      </a:cubicBezTo>
                      <a:cubicBezTo>
                        <a:pt x="108" y="71"/>
                        <a:pt x="105" y="70"/>
                        <a:pt x="102" y="68"/>
                      </a:cubicBezTo>
                      <a:moveTo>
                        <a:pt x="43" y="68"/>
                      </a:moveTo>
                      <a:cubicBezTo>
                        <a:pt x="42" y="69"/>
                        <a:pt x="42" y="70"/>
                        <a:pt x="41" y="71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2" y="70"/>
                        <a:pt x="43" y="69"/>
                        <a:pt x="43" y="68"/>
                      </a:cubicBezTo>
                      <a:cubicBezTo>
                        <a:pt x="43" y="68"/>
                        <a:pt x="43" y="68"/>
                        <a:pt x="43" y="68"/>
                      </a:cubicBezTo>
                      <a:moveTo>
                        <a:pt x="122" y="68"/>
                      </a:moveTo>
                      <a:cubicBezTo>
                        <a:pt x="121" y="69"/>
                        <a:pt x="120" y="70"/>
                        <a:pt x="119" y="72"/>
                      </a:cubicBezTo>
                      <a:cubicBezTo>
                        <a:pt x="122" y="73"/>
                        <a:pt x="125" y="75"/>
                        <a:pt x="127" y="77"/>
                      </a:cubicBezTo>
                      <a:cubicBezTo>
                        <a:pt x="128" y="75"/>
                        <a:pt x="129" y="74"/>
                        <a:pt x="130" y="73"/>
                      </a:cubicBezTo>
                      <a:cubicBezTo>
                        <a:pt x="127" y="71"/>
                        <a:pt x="124" y="69"/>
                        <a:pt x="122" y="68"/>
                      </a:cubicBezTo>
                      <a:moveTo>
                        <a:pt x="17" y="67"/>
                      </a:moveTo>
                      <a:cubicBezTo>
                        <a:pt x="17" y="68"/>
                        <a:pt x="17" y="68"/>
                        <a:pt x="17" y="68"/>
                      </a:cubicBezTo>
                      <a:cubicBezTo>
                        <a:pt x="17" y="68"/>
                        <a:pt x="18" y="68"/>
                        <a:pt x="18" y="69"/>
                      </a:cubicBezTo>
                      <a:cubicBezTo>
                        <a:pt x="18" y="68"/>
                        <a:pt x="18" y="68"/>
                        <a:pt x="19" y="68"/>
                      </a:cubicBezTo>
                      <a:cubicBezTo>
                        <a:pt x="18" y="67"/>
                        <a:pt x="18" y="67"/>
                        <a:pt x="17" y="67"/>
                      </a:cubicBezTo>
                      <a:moveTo>
                        <a:pt x="40" y="66"/>
                      </a:moveTo>
                      <a:cubicBezTo>
                        <a:pt x="40" y="67"/>
                        <a:pt x="39" y="68"/>
                        <a:pt x="38" y="69"/>
                      </a:cubicBezTo>
                      <a:cubicBezTo>
                        <a:pt x="39" y="70"/>
                        <a:pt x="40" y="70"/>
                        <a:pt x="41" y="70"/>
                      </a:cubicBezTo>
                      <a:cubicBezTo>
                        <a:pt x="41" y="69"/>
                        <a:pt x="42" y="68"/>
                        <a:pt x="42" y="67"/>
                      </a:cubicBezTo>
                      <a:cubicBezTo>
                        <a:pt x="42" y="67"/>
                        <a:pt x="41" y="67"/>
                        <a:pt x="40" y="66"/>
                      </a:cubicBezTo>
                      <a:moveTo>
                        <a:pt x="147" y="66"/>
                      </a:moveTo>
                      <a:cubicBezTo>
                        <a:pt x="147" y="66"/>
                        <a:pt x="146" y="67"/>
                        <a:pt x="145" y="69"/>
                      </a:cubicBezTo>
                      <a:cubicBezTo>
                        <a:pt x="145" y="69"/>
                        <a:pt x="145" y="69"/>
                        <a:pt x="145" y="69"/>
                      </a:cubicBezTo>
                      <a:cubicBezTo>
                        <a:pt x="146" y="67"/>
                        <a:pt x="147" y="66"/>
                        <a:pt x="147" y="66"/>
                      </a:cubicBezTo>
                      <a:moveTo>
                        <a:pt x="40" y="66"/>
                      </a:moveTo>
                      <a:cubicBezTo>
                        <a:pt x="39" y="67"/>
                        <a:pt x="39" y="68"/>
                        <a:pt x="38" y="69"/>
                      </a:cubicBezTo>
                      <a:cubicBezTo>
                        <a:pt x="38" y="69"/>
                        <a:pt x="38" y="69"/>
                        <a:pt x="38" y="69"/>
                      </a:cubicBezTo>
                      <a:cubicBezTo>
                        <a:pt x="39" y="68"/>
                        <a:pt x="39" y="67"/>
                        <a:pt x="40" y="66"/>
                      </a:cubicBezTo>
                      <a:cubicBezTo>
                        <a:pt x="40" y="66"/>
                        <a:pt x="40" y="66"/>
                        <a:pt x="40" y="66"/>
                      </a:cubicBezTo>
                      <a:moveTo>
                        <a:pt x="61" y="65"/>
                      </a:moveTo>
                      <a:cubicBezTo>
                        <a:pt x="60" y="67"/>
                        <a:pt x="59" y="68"/>
                        <a:pt x="59" y="70"/>
                      </a:cubicBezTo>
                      <a:cubicBezTo>
                        <a:pt x="59" y="70"/>
                        <a:pt x="59" y="70"/>
                        <a:pt x="60" y="70"/>
                      </a:cubicBezTo>
                      <a:cubicBezTo>
                        <a:pt x="61" y="69"/>
                        <a:pt x="62" y="68"/>
                        <a:pt x="62" y="66"/>
                      </a:cubicBezTo>
                      <a:cubicBezTo>
                        <a:pt x="62" y="66"/>
                        <a:pt x="62" y="66"/>
                        <a:pt x="61" y="65"/>
                      </a:cubicBezTo>
                      <a:moveTo>
                        <a:pt x="149" y="65"/>
                      </a:moveTo>
                      <a:cubicBezTo>
                        <a:pt x="148" y="67"/>
                        <a:pt x="147" y="68"/>
                        <a:pt x="146" y="70"/>
                      </a:cubicBezTo>
                      <a:cubicBezTo>
                        <a:pt x="148" y="71"/>
                        <a:pt x="148" y="71"/>
                        <a:pt x="148" y="71"/>
                      </a:cubicBezTo>
                      <a:cubicBezTo>
                        <a:pt x="155" y="76"/>
                        <a:pt x="155" y="76"/>
                        <a:pt x="155" y="76"/>
                      </a:cubicBezTo>
                      <a:cubicBezTo>
                        <a:pt x="156" y="74"/>
                        <a:pt x="157" y="72"/>
                        <a:pt x="158" y="70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moveTo>
                        <a:pt x="38" y="65"/>
                      </a:moveTo>
                      <a:cubicBezTo>
                        <a:pt x="37" y="65"/>
                        <a:pt x="37" y="66"/>
                        <a:pt x="36" y="67"/>
                      </a:cubicBezTo>
                      <a:cubicBezTo>
                        <a:pt x="36" y="67"/>
                        <a:pt x="36" y="67"/>
                        <a:pt x="36" y="68"/>
                      </a:cubicBezTo>
                      <a:cubicBezTo>
                        <a:pt x="37" y="68"/>
                        <a:pt x="37" y="68"/>
                        <a:pt x="38" y="69"/>
                      </a:cubicBezTo>
                      <a:cubicBezTo>
                        <a:pt x="38" y="67"/>
                        <a:pt x="39" y="66"/>
                        <a:pt x="39" y="66"/>
                      </a:cubicBezTo>
                      <a:cubicBezTo>
                        <a:pt x="39" y="65"/>
                        <a:pt x="38" y="65"/>
                        <a:pt x="38" y="65"/>
                      </a:cubicBezTo>
                      <a:moveTo>
                        <a:pt x="124" y="63"/>
                      </a:moveTo>
                      <a:cubicBezTo>
                        <a:pt x="123" y="65"/>
                        <a:pt x="122" y="66"/>
                        <a:pt x="122" y="68"/>
                      </a:cubicBezTo>
                      <a:cubicBezTo>
                        <a:pt x="124" y="69"/>
                        <a:pt x="127" y="70"/>
                        <a:pt x="130" y="72"/>
                      </a:cubicBezTo>
                      <a:cubicBezTo>
                        <a:pt x="130" y="72"/>
                        <a:pt x="130" y="72"/>
                        <a:pt x="130" y="72"/>
                      </a:cubicBezTo>
                      <a:cubicBezTo>
                        <a:pt x="131" y="71"/>
                        <a:pt x="131" y="70"/>
                        <a:pt x="132" y="70"/>
                      </a:cubicBezTo>
                      <a:cubicBezTo>
                        <a:pt x="131" y="70"/>
                        <a:pt x="131" y="71"/>
                        <a:pt x="130" y="72"/>
                      </a:cubicBezTo>
                      <a:cubicBezTo>
                        <a:pt x="131" y="73"/>
                        <a:pt x="131" y="73"/>
                        <a:pt x="131" y="73"/>
                      </a:cubicBezTo>
                      <a:cubicBezTo>
                        <a:pt x="132" y="71"/>
                        <a:pt x="133" y="70"/>
                        <a:pt x="134" y="68"/>
                      </a:cubicBezTo>
                      <a:cubicBezTo>
                        <a:pt x="131" y="67"/>
                        <a:pt x="127" y="65"/>
                        <a:pt x="124" y="63"/>
                      </a:cubicBezTo>
                      <a:moveTo>
                        <a:pt x="56" y="63"/>
                      </a:moveTo>
                      <a:cubicBezTo>
                        <a:pt x="55" y="64"/>
                        <a:pt x="54" y="65"/>
                        <a:pt x="54" y="66"/>
                      </a:cubicBezTo>
                      <a:cubicBezTo>
                        <a:pt x="54" y="67"/>
                        <a:pt x="55" y="67"/>
                        <a:pt x="56" y="68"/>
                      </a:cubicBezTo>
                      <a:cubicBezTo>
                        <a:pt x="56" y="66"/>
                        <a:pt x="57" y="65"/>
                        <a:pt x="58" y="64"/>
                      </a:cubicBezTo>
                      <a:cubicBezTo>
                        <a:pt x="57" y="63"/>
                        <a:pt x="57" y="63"/>
                        <a:pt x="56" y="63"/>
                      </a:cubicBezTo>
                      <a:moveTo>
                        <a:pt x="55" y="62"/>
                      </a:moveTo>
                      <a:cubicBezTo>
                        <a:pt x="54" y="63"/>
                        <a:pt x="53" y="65"/>
                        <a:pt x="52" y="66"/>
                      </a:cubicBezTo>
                      <a:cubicBezTo>
                        <a:pt x="53" y="66"/>
                        <a:pt x="53" y="66"/>
                        <a:pt x="53" y="66"/>
                      </a:cubicBezTo>
                      <a:cubicBezTo>
                        <a:pt x="54" y="65"/>
                        <a:pt x="55" y="64"/>
                        <a:pt x="55" y="62"/>
                      </a:cubicBezTo>
                      <a:cubicBezTo>
                        <a:pt x="55" y="62"/>
                        <a:pt x="55" y="62"/>
                        <a:pt x="55" y="62"/>
                      </a:cubicBezTo>
                      <a:moveTo>
                        <a:pt x="141" y="61"/>
                      </a:moveTo>
                      <a:cubicBezTo>
                        <a:pt x="140" y="62"/>
                        <a:pt x="139" y="64"/>
                        <a:pt x="139" y="65"/>
                      </a:cubicBezTo>
                      <a:cubicBezTo>
                        <a:pt x="144" y="69"/>
                        <a:pt x="144" y="69"/>
                        <a:pt x="144" y="69"/>
                      </a:cubicBezTo>
                      <a:cubicBezTo>
                        <a:pt x="145" y="68"/>
                        <a:pt x="145" y="68"/>
                        <a:pt x="145" y="67"/>
                      </a:cubicBezTo>
                      <a:cubicBezTo>
                        <a:pt x="146" y="66"/>
                        <a:pt x="147" y="65"/>
                        <a:pt x="147" y="64"/>
                      </a:cubicBezTo>
                      <a:cubicBezTo>
                        <a:pt x="144" y="62"/>
                        <a:pt x="144" y="62"/>
                        <a:pt x="144" y="62"/>
                      </a:cubicBezTo>
                      <a:cubicBezTo>
                        <a:pt x="143" y="62"/>
                        <a:pt x="142" y="61"/>
                        <a:pt x="141" y="61"/>
                      </a:cubicBezTo>
                      <a:moveTo>
                        <a:pt x="86" y="59"/>
                      </a:moveTo>
                      <a:cubicBezTo>
                        <a:pt x="85" y="61"/>
                        <a:pt x="84" y="63"/>
                        <a:pt x="83" y="65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1" y="67"/>
                        <a:pt x="92" y="65"/>
                        <a:pt x="93" y="63"/>
                      </a:cubicBezTo>
                      <a:cubicBezTo>
                        <a:pt x="91" y="62"/>
                        <a:pt x="89" y="61"/>
                        <a:pt x="86" y="59"/>
                      </a:cubicBezTo>
                      <a:moveTo>
                        <a:pt x="137" y="59"/>
                      </a:moveTo>
                      <a:cubicBezTo>
                        <a:pt x="137" y="60"/>
                        <a:pt x="136" y="62"/>
                        <a:pt x="135" y="63"/>
                      </a:cubicBezTo>
                      <a:cubicBezTo>
                        <a:pt x="137" y="64"/>
                        <a:pt x="137" y="64"/>
                        <a:pt x="137" y="64"/>
                      </a:cubicBezTo>
                      <a:cubicBezTo>
                        <a:pt x="137" y="63"/>
                        <a:pt x="138" y="61"/>
                        <a:pt x="139" y="60"/>
                      </a:cubicBezTo>
                      <a:cubicBezTo>
                        <a:pt x="139" y="59"/>
                        <a:pt x="138" y="59"/>
                        <a:pt x="137" y="59"/>
                      </a:cubicBezTo>
                      <a:moveTo>
                        <a:pt x="49" y="59"/>
                      </a:moveTo>
                      <a:cubicBezTo>
                        <a:pt x="48" y="60"/>
                        <a:pt x="47" y="61"/>
                        <a:pt x="46" y="62"/>
                      </a:cubicBezTo>
                      <a:cubicBezTo>
                        <a:pt x="47" y="62"/>
                        <a:pt x="47" y="62"/>
                        <a:pt x="47" y="62"/>
                      </a:cubicBezTo>
                      <a:cubicBezTo>
                        <a:pt x="48" y="61"/>
                        <a:pt x="48" y="60"/>
                        <a:pt x="49" y="59"/>
                      </a:cubicBezTo>
                      <a:cubicBezTo>
                        <a:pt x="49" y="59"/>
                        <a:pt x="49" y="59"/>
                        <a:pt x="49" y="59"/>
                      </a:cubicBezTo>
                      <a:moveTo>
                        <a:pt x="153" y="58"/>
                      </a:moveTo>
                      <a:cubicBezTo>
                        <a:pt x="152" y="59"/>
                        <a:pt x="152" y="61"/>
                        <a:pt x="151" y="62"/>
                      </a:cubicBezTo>
                      <a:cubicBezTo>
                        <a:pt x="153" y="63"/>
                        <a:pt x="156" y="65"/>
                        <a:pt x="158" y="67"/>
                      </a:cubicBezTo>
                      <a:cubicBezTo>
                        <a:pt x="160" y="67"/>
                        <a:pt x="160" y="67"/>
                        <a:pt x="160" y="67"/>
                      </a:cubicBezTo>
                      <a:cubicBezTo>
                        <a:pt x="160" y="66"/>
                        <a:pt x="161" y="65"/>
                        <a:pt x="162" y="64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moveTo>
                        <a:pt x="27" y="58"/>
                      </a:moveTo>
                      <a:cubicBezTo>
                        <a:pt x="26" y="59"/>
                        <a:pt x="26" y="60"/>
                        <a:pt x="25" y="61"/>
                      </a:cubicBezTo>
                      <a:cubicBezTo>
                        <a:pt x="26" y="61"/>
                        <a:pt x="27" y="62"/>
                        <a:pt x="27" y="62"/>
                      </a:cubicBezTo>
                      <a:cubicBezTo>
                        <a:pt x="29" y="59"/>
                        <a:pt x="29" y="59"/>
                        <a:pt x="29" y="59"/>
                      </a:cubicBezTo>
                      <a:cubicBezTo>
                        <a:pt x="29" y="59"/>
                        <a:pt x="28" y="58"/>
                        <a:pt x="27" y="58"/>
                      </a:cubicBezTo>
                      <a:moveTo>
                        <a:pt x="46" y="57"/>
                      </a:moveTo>
                      <a:cubicBezTo>
                        <a:pt x="45" y="58"/>
                        <a:pt x="45" y="59"/>
                        <a:pt x="44" y="60"/>
                      </a:cubicBezTo>
                      <a:cubicBezTo>
                        <a:pt x="45" y="61"/>
                        <a:pt x="45" y="61"/>
                        <a:pt x="46" y="62"/>
                      </a:cubicBezTo>
                      <a:cubicBezTo>
                        <a:pt x="47" y="61"/>
                        <a:pt x="47" y="59"/>
                        <a:pt x="48" y="58"/>
                      </a:cubicBezTo>
                      <a:cubicBezTo>
                        <a:pt x="47" y="58"/>
                        <a:pt x="47" y="57"/>
                        <a:pt x="46" y="57"/>
                      </a:cubicBezTo>
                      <a:moveTo>
                        <a:pt x="109" y="56"/>
                      </a:moveTo>
                      <a:cubicBezTo>
                        <a:pt x="105" y="63"/>
                        <a:pt x="105" y="63"/>
                        <a:pt x="105" y="63"/>
                      </a:cubicBezTo>
                      <a:cubicBezTo>
                        <a:pt x="108" y="65"/>
                        <a:pt x="111" y="67"/>
                        <a:pt x="114" y="68"/>
                      </a:cubicBezTo>
                      <a:cubicBezTo>
                        <a:pt x="119" y="61"/>
                        <a:pt x="119" y="61"/>
                        <a:pt x="119" y="61"/>
                      </a:cubicBezTo>
                      <a:cubicBezTo>
                        <a:pt x="116" y="59"/>
                        <a:pt x="112" y="58"/>
                        <a:pt x="109" y="56"/>
                      </a:cubicBezTo>
                      <a:moveTo>
                        <a:pt x="24" y="56"/>
                      </a:move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2" y="59"/>
                        <a:pt x="23" y="60"/>
                        <a:pt x="23" y="60"/>
                      </a:cubicBezTo>
                      <a:cubicBezTo>
                        <a:pt x="24" y="59"/>
                        <a:pt x="24" y="58"/>
                        <a:pt x="25" y="57"/>
                      </a:cubicBezTo>
                      <a:cubicBezTo>
                        <a:pt x="25" y="56"/>
                        <a:pt x="24" y="56"/>
                        <a:pt x="24" y="56"/>
                      </a:cubicBezTo>
                      <a:moveTo>
                        <a:pt x="43" y="55"/>
                      </a:moveTo>
                      <a:cubicBezTo>
                        <a:pt x="42" y="57"/>
                        <a:pt x="42" y="58"/>
                        <a:pt x="41" y="59"/>
                      </a:cubicBezTo>
                      <a:cubicBezTo>
                        <a:pt x="42" y="59"/>
                        <a:pt x="43" y="60"/>
                        <a:pt x="43" y="60"/>
                      </a:cubicBezTo>
                      <a:cubicBezTo>
                        <a:pt x="44" y="59"/>
                        <a:pt x="45" y="58"/>
                        <a:pt x="45" y="57"/>
                      </a:cubicBezTo>
                      <a:cubicBezTo>
                        <a:pt x="45" y="56"/>
                        <a:pt x="44" y="56"/>
                        <a:pt x="44" y="56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moveTo>
                        <a:pt x="77" y="54"/>
                      </a:moveTo>
                      <a:cubicBezTo>
                        <a:pt x="76" y="56"/>
                        <a:pt x="75" y="58"/>
                        <a:pt x="74" y="59"/>
                      </a:cubicBezTo>
                      <a:cubicBezTo>
                        <a:pt x="79" y="62"/>
                        <a:pt x="79" y="62"/>
                        <a:pt x="79" y="62"/>
                      </a:cubicBezTo>
                      <a:cubicBezTo>
                        <a:pt x="79" y="62"/>
                        <a:pt x="79" y="62"/>
                        <a:pt x="79" y="61"/>
                      </a:cubicBezTo>
                      <a:cubicBezTo>
                        <a:pt x="79" y="62"/>
                        <a:pt x="79" y="62"/>
                        <a:pt x="79" y="62"/>
                      </a:cubicBezTo>
                      <a:cubicBezTo>
                        <a:pt x="80" y="63"/>
                        <a:pt x="80" y="63"/>
                        <a:pt x="80" y="63"/>
                      </a:cubicBezTo>
                      <a:cubicBezTo>
                        <a:pt x="81" y="61"/>
                        <a:pt x="82" y="60"/>
                        <a:pt x="83" y="58"/>
                      </a:cubicBezTo>
                      <a:cubicBezTo>
                        <a:pt x="81" y="57"/>
                        <a:pt x="79" y="55"/>
                        <a:pt x="77" y="54"/>
                      </a:cubicBezTo>
                      <a:moveTo>
                        <a:pt x="130" y="54"/>
                      </a:moveTo>
                      <a:cubicBezTo>
                        <a:pt x="129" y="55"/>
                        <a:pt x="128" y="57"/>
                        <a:pt x="127" y="58"/>
                      </a:cubicBezTo>
                      <a:cubicBezTo>
                        <a:pt x="135" y="63"/>
                        <a:pt x="135" y="63"/>
                        <a:pt x="135" y="63"/>
                      </a:cubicBezTo>
                      <a:cubicBezTo>
                        <a:pt x="136" y="62"/>
                        <a:pt x="136" y="60"/>
                        <a:pt x="137" y="59"/>
                      </a:cubicBezTo>
                      <a:cubicBezTo>
                        <a:pt x="137" y="58"/>
                        <a:pt x="136" y="58"/>
                        <a:pt x="135" y="57"/>
                      </a:cubicBezTo>
                      <a:cubicBezTo>
                        <a:pt x="133" y="56"/>
                        <a:pt x="131" y="55"/>
                        <a:pt x="130" y="54"/>
                      </a:cubicBezTo>
                      <a:moveTo>
                        <a:pt x="146" y="54"/>
                      </a:moveTo>
                      <a:cubicBezTo>
                        <a:pt x="145" y="55"/>
                        <a:pt x="144" y="56"/>
                        <a:pt x="143" y="57"/>
                      </a:cubicBezTo>
                      <a:cubicBezTo>
                        <a:pt x="145" y="58"/>
                        <a:pt x="147" y="60"/>
                        <a:pt x="149" y="61"/>
                      </a:cubicBezTo>
                      <a:cubicBezTo>
                        <a:pt x="150" y="60"/>
                        <a:pt x="150" y="58"/>
                        <a:pt x="151" y="57"/>
                      </a:cubicBezTo>
                      <a:cubicBezTo>
                        <a:pt x="146" y="54"/>
                        <a:pt x="146" y="54"/>
                        <a:pt x="146" y="54"/>
                      </a:cubicBezTo>
                      <a:moveTo>
                        <a:pt x="75" y="53"/>
                      </a:moveTo>
                      <a:cubicBezTo>
                        <a:pt x="75" y="54"/>
                        <a:pt x="74" y="55"/>
                        <a:pt x="74" y="56"/>
                      </a:cubicBezTo>
                      <a:cubicBezTo>
                        <a:pt x="73" y="57"/>
                        <a:pt x="73" y="57"/>
                        <a:pt x="72" y="58"/>
                      </a:cubicBezTo>
                      <a:cubicBezTo>
                        <a:pt x="74" y="59"/>
                        <a:pt x="74" y="59"/>
                        <a:pt x="74" y="59"/>
                      </a:cubicBezTo>
                      <a:cubicBezTo>
                        <a:pt x="75" y="57"/>
                        <a:pt x="76" y="56"/>
                        <a:pt x="77" y="54"/>
                      </a:cubicBezTo>
                      <a:cubicBezTo>
                        <a:pt x="76" y="54"/>
                        <a:pt x="76" y="54"/>
                        <a:pt x="75" y="53"/>
                      </a:cubicBezTo>
                      <a:moveTo>
                        <a:pt x="72" y="52"/>
                      </a:moveTo>
                      <a:cubicBezTo>
                        <a:pt x="71" y="54"/>
                        <a:pt x="70" y="55"/>
                        <a:pt x="70" y="56"/>
                      </a:cubicBezTo>
                      <a:cubicBezTo>
                        <a:pt x="70" y="57"/>
                        <a:pt x="70" y="57"/>
                        <a:pt x="70" y="57"/>
                      </a:cubicBezTo>
                      <a:cubicBezTo>
                        <a:pt x="73" y="52"/>
                        <a:pt x="73" y="52"/>
                        <a:pt x="73" y="52"/>
                      </a:cubicBezTo>
                      <a:cubicBezTo>
                        <a:pt x="73" y="52"/>
                        <a:pt x="73" y="52"/>
                        <a:pt x="72" y="52"/>
                      </a:cubicBezTo>
                      <a:moveTo>
                        <a:pt x="142" y="51"/>
                      </a:moveTo>
                      <a:cubicBezTo>
                        <a:pt x="141" y="52"/>
                        <a:pt x="140" y="54"/>
                        <a:pt x="140" y="55"/>
                      </a:cubicBezTo>
                      <a:cubicBezTo>
                        <a:pt x="140" y="55"/>
                        <a:pt x="141" y="56"/>
                        <a:pt x="141" y="56"/>
                      </a:cubicBezTo>
                      <a:cubicBezTo>
                        <a:pt x="142" y="55"/>
                        <a:pt x="142" y="55"/>
                        <a:pt x="142" y="54"/>
                      </a:cubicBezTo>
                      <a:cubicBezTo>
                        <a:pt x="143" y="54"/>
                        <a:pt x="143" y="53"/>
                        <a:pt x="144" y="52"/>
                      </a:cubicBezTo>
                      <a:cubicBezTo>
                        <a:pt x="143" y="52"/>
                        <a:pt x="142" y="52"/>
                        <a:pt x="142" y="51"/>
                      </a:cubicBezTo>
                      <a:moveTo>
                        <a:pt x="142" y="51"/>
                      </a:moveTo>
                      <a:cubicBezTo>
                        <a:pt x="142" y="51"/>
                        <a:pt x="142" y="51"/>
                        <a:pt x="142" y="51"/>
                      </a:cubicBezTo>
                      <a:cubicBezTo>
                        <a:pt x="143" y="51"/>
                        <a:pt x="143" y="52"/>
                        <a:pt x="144" y="52"/>
                      </a:cubicBezTo>
                      <a:cubicBezTo>
                        <a:pt x="144" y="52"/>
                        <a:pt x="144" y="52"/>
                        <a:pt x="144" y="52"/>
                      </a:cubicBezTo>
                      <a:cubicBezTo>
                        <a:pt x="143" y="52"/>
                        <a:pt x="143" y="51"/>
                        <a:pt x="142" y="51"/>
                      </a:cubicBezTo>
                      <a:moveTo>
                        <a:pt x="70" y="51"/>
                      </a:moveTo>
                      <a:cubicBezTo>
                        <a:pt x="69" y="52"/>
                        <a:pt x="68" y="54"/>
                        <a:pt x="68" y="55"/>
                      </a:cubicBezTo>
                      <a:cubicBezTo>
                        <a:pt x="69" y="56"/>
                        <a:pt x="69" y="56"/>
                        <a:pt x="69" y="56"/>
                      </a:cubicBezTo>
                      <a:cubicBezTo>
                        <a:pt x="70" y="54"/>
                        <a:pt x="71" y="53"/>
                        <a:pt x="72" y="51"/>
                      </a:cubicBezTo>
                      <a:cubicBezTo>
                        <a:pt x="71" y="51"/>
                        <a:pt x="71" y="51"/>
                        <a:pt x="70" y="51"/>
                      </a:cubicBezTo>
                      <a:moveTo>
                        <a:pt x="32" y="49"/>
                      </a:moveTo>
                      <a:cubicBezTo>
                        <a:pt x="32" y="50"/>
                        <a:pt x="31" y="52"/>
                        <a:pt x="30" y="53"/>
                      </a:cubicBezTo>
                      <a:cubicBezTo>
                        <a:pt x="31" y="53"/>
                        <a:pt x="32" y="53"/>
                        <a:pt x="33" y="54"/>
                      </a:cubicBezTo>
                      <a:cubicBezTo>
                        <a:pt x="35" y="51"/>
                        <a:pt x="35" y="51"/>
                        <a:pt x="35" y="51"/>
                      </a:cubicBezTo>
                      <a:cubicBezTo>
                        <a:pt x="32" y="49"/>
                        <a:pt x="32" y="49"/>
                        <a:pt x="32" y="49"/>
                      </a:cubicBezTo>
                      <a:moveTo>
                        <a:pt x="149" y="48"/>
                      </a:moveTo>
                      <a:cubicBezTo>
                        <a:pt x="148" y="49"/>
                        <a:pt x="148" y="50"/>
                        <a:pt x="147" y="51"/>
                      </a:cubicBezTo>
                      <a:cubicBezTo>
                        <a:pt x="147" y="52"/>
                        <a:pt x="146" y="52"/>
                        <a:pt x="146" y="53"/>
                      </a:cubicBezTo>
                      <a:cubicBezTo>
                        <a:pt x="147" y="54"/>
                        <a:pt x="149" y="54"/>
                        <a:pt x="150" y="55"/>
                      </a:cubicBezTo>
                      <a:cubicBezTo>
                        <a:pt x="152" y="56"/>
                        <a:pt x="152" y="56"/>
                        <a:pt x="152" y="56"/>
                      </a:cubicBezTo>
                      <a:cubicBezTo>
                        <a:pt x="153" y="54"/>
                        <a:pt x="154" y="52"/>
                        <a:pt x="155" y="50"/>
                      </a:cubicBezTo>
                      <a:cubicBezTo>
                        <a:pt x="153" y="50"/>
                        <a:pt x="151" y="49"/>
                        <a:pt x="149" y="48"/>
                      </a:cubicBezTo>
                      <a:moveTo>
                        <a:pt x="93" y="48"/>
                      </a:moveTo>
                      <a:cubicBezTo>
                        <a:pt x="92" y="50"/>
                        <a:pt x="91" y="52"/>
                        <a:pt x="90" y="53"/>
                      </a:cubicBezTo>
                      <a:cubicBezTo>
                        <a:pt x="91" y="54"/>
                        <a:pt x="92" y="55"/>
                        <a:pt x="93" y="55"/>
                      </a:cubicBezTo>
                      <a:cubicBezTo>
                        <a:pt x="94" y="56"/>
                        <a:pt x="95" y="57"/>
                        <a:pt x="97" y="58"/>
                      </a:cubicBezTo>
                      <a:cubicBezTo>
                        <a:pt x="98" y="56"/>
                        <a:pt x="99" y="53"/>
                        <a:pt x="100" y="51"/>
                      </a:cubicBezTo>
                      <a:cubicBezTo>
                        <a:pt x="98" y="50"/>
                        <a:pt x="96" y="49"/>
                        <a:pt x="93" y="48"/>
                      </a:cubicBezTo>
                      <a:moveTo>
                        <a:pt x="65" y="48"/>
                      </a:move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4" y="53"/>
                        <a:pt x="64" y="53"/>
                        <a:pt x="64" y="53"/>
                      </a:cubicBezTo>
                      <a:cubicBezTo>
                        <a:pt x="64" y="53"/>
                        <a:pt x="65" y="52"/>
                        <a:pt x="65" y="52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7" y="49"/>
                        <a:pt x="67" y="49"/>
                        <a:pt x="67" y="49"/>
                      </a:cubicBezTo>
                      <a:cubicBezTo>
                        <a:pt x="66" y="48"/>
                        <a:pt x="65" y="48"/>
                        <a:pt x="65" y="48"/>
                      </a:cubicBezTo>
                      <a:moveTo>
                        <a:pt x="28" y="47"/>
                      </a:move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7" y="51"/>
                        <a:pt x="28" y="51"/>
                        <a:pt x="28" y="51"/>
                      </a:cubicBezTo>
                      <a:cubicBezTo>
                        <a:pt x="29" y="50"/>
                        <a:pt x="29" y="49"/>
                        <a:pt x="30" y="48"/>
                      </a:cubicBezTo>
                      <a:cubicBezTo>
                        <a:pt x="28" y="47"/>
                        <a:pt x="28" y="47"/>
                        <a:pt x="28" y="47"/>
                      </a:cubicBezTo>
                      <a:moveTo>
                        <a:pt x="63" y="47"/>
                      </a:moveTo>
                      <a:cubicBezTo>
                        <a:pt x="63" y="48"/>
                        <a:pt x="62" y="50"/>
                        <a:pt x="61" y="51"/>
                      </a:cubicBezTo>
                      <a:cubicBezTo>
                        <a:pt x="62" y="51"/>
                        <a:pt x="62" y="51"/>
                        <a:pt x="62" y="51"/>
                      </a:cubicBezTo>
                      <a:cubicBezTo>
                        <a:pt x="62" y="50"/>
                        <a:pt x="63" y="49"/>
                        <a:pt x="64" y="47"/>
                      </a:cubicBezTo>
                      <a:cubicBezTo>
                        <a:pt x="64" y="47"/>
                        <a:pt x="64" y="47"/>
                        <a:pt x="63" y="47"/>
                      </a:cubicBezTo>
                      <a:moveTo>
                        <a:pt x="145" y="46"/>
                      </a:moveTo>
                      <a:cubicBezTo>
                        <a:pt x="144" y="48"/>
                        <a:pt x="143" y="49"/>
                        <a:pt x="142" y="51"/>
                      </a:cubicBezTo>
                      <a:cubicBezTo>
                        <a:pt x="143" y="51"/>
                        <a:pt x="143" y="51"/>
                        <a:pt x="144" y="52"/>
                      </a:cubicBezTo>
                      <a:cubicBezTo>
                        <a:pt x="145" y="50"/>
                        <a:pt x="146" y="48"/>
                        <a:pt x="147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moveTo>
                        <a:pt x="115" y="45"/>
                      </a:moveTo>
                      <a:cubicBezTo>
                        <a:pt x="112" y="50"/>
                        <a:pt x="112" y="50"/>
                        <a:pt x="112" y="50"/>
                      </a:cubicBezTo>
                      <a:cubicBezTo>
                        <a:pt x="115" y="51"/>
                        <a:pt x="118" y="53"/>
                        <a:pt x="120" y="54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1" y="49"/>
                        <a:pt x="118" y="47"/>
                        <a:pt x="115" y="45"/>
                      </a:cubicBezTo>
                      <a:moveTo>
                        <a:pt x="58" y="44"/>
                      </a:moveTo>
                      <a:cubicBezTo>
                        <a:pt x="57" y="45"/>
                        <a:pt x="56" y="46"/>
                        <a:pt x="55" y="48"/>
                      </a:cubicBezTo>
                      <a:cubicBezTo>
                        <a:pt x="56" y="48"/>
                        <a:pt x="56" y="48"/>
                        <a:pt x="56" y="48"/>
                      </a:cubicBezTo>
                      <a:cubicBezTo>
                        <a:pt x="57" y="47"/>
                        <a:pt x="57" y="45"/>
                        <a:pt x="58" y="44"/>
                      </a:cubicBezTo>
                      <a:cubicBezTo>
                        <a:pt x="58" y="44"/>
                        <a:pt x="58" y="44"/>
                        <a:pt x="58" y="44"/>
                      </a:cubicBezTo>
                      <a:moveTo>
                        <a:pt x="55" y="42"/>
                      </a:moveTo>
                      <a:cubicBezTo>
                        <a:pt x="54" y="44"/>
                        <a:pt x="53" y="45"/>
                        <a:pt x="53" y="46"/>
                      </a:cubicBezTo>
                      <a:cubicBezTo>
                        <a:pt x="55" y="47"/>
                        <a:pt x="55" y="47"/>
                        <a:pt x="55" y="47"/>
                      </a:cubicBezTo>
                      <a:cubicBezTo>
                        <a:pt x="55" y="47"/>
                        <a:pt x="55" y="47"/>
                        <a:pt x="55" y="47"/>
                      </a:cubicBezTo>
                      <a:cubicBezTo>
                        <a:pt x="57" y="44"/>
                        <a:pt x="57" y="44"/>
                        <a:pt x="57" y="44"/>
                      </a:cubicBezTo>
                      <a:cubicBezTo>
                        <a:pt x="57" y="43"/>
                        <a:pt x="56" y="43"/>
                        <a:pt x="55" y="42"/>
                      </a:cubicBezTo>
                      <a:moveTo>
                        <a:pt x="136" y="42"/>
                      </a:moveTo>
                      <a:cubicBezTo>
                        <a:pt x="135" y="45"/>
                        <a:pt x="133" y="47"/>
                        <a:pt x="132" y="50"/>
                      </a:cubicBezTo>
                      <a:cubicBezTo>
                        <a:pt x="134" y="52"/>
                        <a:pt x="137" y="53"/>
                        <a:pt x="140" y="55"/>
                      </a:cubicBezTo>
                      <a:cubicBezTo>
                        <a:pt x="140" y="54"/>
                        <a:pt x="141" y="52"/>
                        <a:pt x="142" y="51"/>
                      </a:cubicBezTo>
                      <a:cubicBezTo>
                        <a:pt x="142" y="51"/>
                        <a:pt x="142" y="51"/>
                        <a:pt x="141" y="51"/>
                      </a:cubicBezTo>
                      <a:cubicBezTo>
                        <a:pt x="142" y="51"/>
                        <a:pt x="142" y="51"/>
                        <a:pt x="142" y="51"/>
                      </a:cubicBezTo>
                      <a:cubicBezTo>
                        <a:pt x="142" y="51"/>
                        <a:pt x="142" y="51"/>
                        <a:pt x="142" y="51"/>
                      </a:cubicBezTo>
                      <a:cubicBezTo>
                        <a:pt x="141" y="51"/>
                        <a:pt x="141" y="51"/>
                        <a:pt x="140" y="50"/>
                      </a:cubicBezTo>
                      <a:cubicBezTo>
                        <a:pt x="140" y="50"/>
                        <a:pt x="139" y="49"/>
                        <a:pt x="138" y="49"/>
                      </a:cubicBezTo>
                      <a:cubicBezTo>
                        <a:pt x="140" y="50"/>
                        <a:pt x="141" y="50"/>
                        <a:pt x="142" y="51"/>
                      </a:cubicBezTo>
                      <a:cubicBezTo>
                        <a:pt x="143" y="49"/>
                        <a:pt x="144" y="48"/>
                        <a:pt x="145" y="46"/>
                      </a:cubicBezTo>
                      <a:cubicBezTo>
                        <a:pt x="142" y="45"/>
                        <a:pt x="139" y="44"/>
                        <a:pt x="136" y="42"/>
                      </a:cubicBezTo>
                      <a:moveTo>
                        <a:pt x="82" y="42"/>
                      </a:moveTo>
                      <a:cubicBezTo>
                        <a:pt x="81" y="44"/>
                        <a:pt x="80" y="46"/>
                        <a:pt x="79" y="47"/>
                      </a:cubicBezTo>
                      <a:cubicBezTo>
                        <a:pt x="82" y="49"/>
                        <a:pt x="84" y="50"/>
                        <a:pt x="87" y="52"/>
                      </a:cubicBezTo>
                      <a:cubicBezTo>
                        <a:pt x="87" y="51"/>
                        <a:pt x="88" y="50"/>
                        <a:pt x="89" y="49"/>
                      </a:cubicBezTo>
                      <a:cubicBezTo>
                        <a:pt x="90" y="46"/>
                        <a:pt x="90" y="46"/>
                        <a:pt x="90" y="46"/>
                      </a:cubicBezTo>
                      <a:cubicBezTo>
                        <a:pt x="89" y="46"/>
                        <a:pt x="88" y="45"/>
                        <a:pt x="86" y="44"/>
                      </a:cubicBezTo>
                      <a:cubicBezTo>
                        <a:pt x="85" y="46"/>
                        <a:pt x="85" y="47"/>
                        <a:pt x="84" y="49"/>
                      </a:cubicBezTo>
                      <a:cubicBezTo>
                        <a:pt x="85" y="47"/>
                        <a:pt x="85" y="46"/>
                        <a:pt x="86" y="44"/>
                      </a:cubicBezTo>
                      <a:cubicBezTo>
                        <a:pt x="85" y="44"/>
                        <a:pt x="84" y="43"/>
                        <a:pt x="82" y="42"/>
                      </a:cubicBezTo>
                      <a:moveTo>
                        <a:pt x="79" y="41"/>
                      </a:moveTo>
                      <a:cubicBezTo>
                        <a:pt x="78" y="42"/>
                        <a:pt x="77" y="44"/>
                        <a:pt x="76" y="45"/>
                      </a:cubicBezTo>
                      <a:cubicBezTo>
                        <a:pt x="77" y="45"/>
                        <a:pt x="77" y="46"/>
                        <a:pt x="77" y="46"/>
                      </a:cubicBezTo>
                      <a:cubicBezTo>
                        <a:pt x="80" y="41"/>
                        <a:pt x="80" y="41"/>
                        <a:pt x="80" y="41"/>
                      </a:cubicBezTo>
                      <a:cubicBezTo>
                        <a:pt x="80" y="41"/>
                        <a:pt x="79" y="41"/>
                        <a:pt x="79" y="41"/>
                      </a:cubicBezTo>
                      <a:moveTo>
                        <a:pt x="52" y="40"/>
                      </a:moveTo>
                      <a:cubicBezTo>
                        <a:pt x="51" y="42"/>
                        <a:pt x="50" y="43"/>
                        <a:pt x="49" y="44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5"/>
                        <a:pt x="53" y="44"/>
                        <a:pt x="53" y="43"/>
                      </a:cubicBezTo>
                      <a:cubicBezTo>
                        <a:pt x="54" y="42"/>
                        <a:pt x="54" y="42"/>
                        <a:pt x="54" y="42"/>
                      </a:cubicBezTo>
                      <a:cubicBezTo>
                        <a:pt x="53" y="41"/>
                        <a:pt x="52" y="41"/>
                        <a:pt x="52" y="40"/>
                      </a:cubicBezTo>
                      <a:moveTo>
                        <a:pt x="77" y="40"/>
                      </a:moveTo>
                      <a:cubicBezTo>
                        <a:pt x="76" y="41"/>
                        <a:pt x="75" y="43"/>
                        <a:pt x="74" y="44"/>
                      </a:cubicBezTo>
                      <a:cubicBezTo>
                        <a:pt x="75" y="44"/>
                        <a:pt x="75" y="45"/>
                        <a:pt x="76" y="45"/>
                      </a:cubicBezTo>
                      <a:cubicBezTo>
                        <a:pt x="77" y="43"/>
                        <a:pt x="78" y="42"/>
                        <a:pt x="79" y="40"/>
                      </a:cubicBezTo>
                      <a:cubicBezTo>
                        <a:pt x="78" y="40"/>
                        <a:pt x="78" y="40"/>
                        <a:pt x="77" y="40"/>
                      </a:cubicBezTo>
                      <a:moveTo>
                        <a:pt x="167" y="44"/>
                      </a:moveTo>
                      <a:cubicBezTo>
                        <a:pt x="167" y="44"/>
                        <a:pt x="167" y="44"/>
                        <a:pt x="167" y="44"/>
                      </a:cubicBezTo>
                      <a:cubicBezTo>
                        <a:pt x="167" y="44"/>
                        <a:pt x="167" y="44"/>
                        <a:pt x="167" y="44"/>
                      </a:cubicBezTo>
                      <a:cubicBezTo>
                        <a:pt x="167" y="44"/>
                        <a:pt x="167" y="44"/>
                        <a:pt x="167" y="44"/>
                      </a:cubicBezTo>
                      <a:moveTo>
                        <a:pt x="163" y="46"/>
                      </a:moveTo>
                      <a:cubicBezTo>
                        <a:pt x="163" y="45"/>
                        <a:pt x="163" y="44"/>
                        <a:pt x="164" y="44"/>
                      </a:cubicBezTo>
                      <a:cubicBezTo>
                        <a:pt x="164" y="44"/>
                        <a:pt x="163" y="45"/>
                        <a:pt x="163" y="45"/>
                      </a:cubicBezTo>
                      <a:cubicBezTo>
                        <a:pt x="163" y="46"/>
                        <a:pt x="163" y="46"/>
                        <a:pt x="163" y="46"/>
                      </a:cubicBezTo>
                      <a:moveTo>
                        <a:pt x="168" y="43"/>
                      </a:moveTo>
                      <a:cubicBezTo>
                        <a:pt x="168" y="43"/>
                        <a:pt x="168" y="43"/>
                        <a:pt x="168" y="43"/>
                      </a:cubicBezTo>
                      <a:cubicBezTo>
                        <a:pt x="168" y="43"/>
                        <a:pt x="168" y="43"/>
                        <a:pt x="168" y="44"/>
                      </a:cubicBezTo>
                      <a:cubicBezTo>
                        <a:pt x="168" y="43"/>
                        <a:pt x="168" y="43"/>
                        <a:pt x="168" y="43"/>
                      </a:cubicBezTo>
                      <a:moveTo>
                        <a:pt x="165" y="39"/>
                      </a:moveTo>
                      <a:cubicBezTo>
                        <a:pt x="164" y="39"/>
                        <a:pt x="164" y="39"/>
                        <a:pt x="164" y="39"/>
                      </a:cubicBezTo>
                      <a:cubicBezTo>
                        <a:pt x="159" y="48"/>
                        <a:pt x="159" y="48"/>
                        <a:pt x="159" y="48"/>
                      </a:cubicBezTo>
                      <a:cubicBezTo>
                        <a:pt x="162" y="49"/>
                        <a:pt x="164" y="51"/>
                        <a:pt x="166" y="52"/>
                      </a:cubicBezTo>
                      <a:cubicBezTo>
                        <a:pt x="166" y="54"/>
                        <a:pt x="165" y="54"/>
                        <a:pt x="164" y="54"/>
                      </a:cubicBezTo>
                      <a:cubicBezTo>
                        <a:pt x="162" y="54"/>
                        <a:pt x="159" y="51"/>
                        <a:pt x="157" y="51"/>
                      </a:cubicBezTo>
                      <a:cubicBezTo>
                        <a:pt x="157" y="51"/>
                        <a:pt x="157" y="51"/>
                        <a:pt x="157" y="51"/>
                      </a:cubicBezTo>
                      <a:cubicBezTo>
                        <a:pt x="155" y="54"/>
                        <a:pt x="155" y="54"/>
                        <a:pt x="155" y="54"/>
                      </a:cubicBezTo>
                      <a:cubicBezTo>
                        <a:pt x="155" y="55"/>
                        <a:pt x="155" y="56"/>
                        <a:pt x="154" y="56"/>
                      </a:cubicBezTo>
                      <a:cubicBezTo>
                        <a:pt x="159" y="58"/>
                        <a:pt x="159" y="58"/>
                        <a:pt x="159" y="58"/>
                      </a:cubicBezTo>
                      <a:cubicBezTo>
                        <a:pt x="161" y="59"/>
                        <a:pt x="161" y="59"/>
                        <a:pt x="164" y="60"/>
                      </a:cubicBezTo>
                      <a:cubicBezTo>
                        <a:pt x="165" y="57"/>
                        <a:pt x="166" y="55"/>
                        <a:pt x="167" y="53"/>
                      </a:cubicBezTo>
                      <a:cubicBezTo>
                        <a:pt x="168" y="52"/>
                        <a:pt x="168" y="51"/>
                        <a:pt x="169" y="50"/>
                      </a:cubicBezTo>
                      <a:cubicBezTo>
                        <a:pt x="169" y="50"/>
                        <a:pt x="170" y="49"/>
                        <a:pt x="170" y="49"/>
                      </a:cubicBezTo>
                      <a:cubicBezTo>
                        <a:pt x="170" y="48"/>
                        <a:pt x="170" y="48"/>
                        <a:pt x="170" y="48"/>
                      </a:cubicBezTo>
                      <a:cubicBezTo>
                        <a:pt x="170" y="48"/>
                        <a:pt x="170" y="48"/>
                        <a:pt x="170" y="48"/>
                      </a:cubicBezTo>
                      <a:cubicBezTo>
                        <a:pt x="170" y="48"/>
                        <a:pt x="170" y="48"/>
                        <a:pt x="170" y="48"/>
                      </a:cubicBezTo>
                      <a:cubicBezTo>
                        <a:pt x="169" y="48"/>
                        <a:pt x="169" y="48"/>
                        <a:pt x="169" y="49"/>
                      </a:cubicBezTo>
                      <a:cubicBezTo>
                        <a:pt x="169" y="48"/>
                        <a:pt x="169" y="48"/>
                        <a:pt x="169" y="48"/>
                      </a:cubicBezTo>
                      <a:cubicBezTo>
                        <a:pt x="169" y="47"/>
                        <a:pt x="168" y="47"/>
                        <a:pt x="168" y="47"/>
                      </a:cubicBezTo>
                      <a:cubicBezTo>
                        <a:pt x="167" y="46"/>
                        <a:pt x="166" y="45"/>
                        <a:pt x="165" y="44"/>
                      </a:cubicBezTo>
                      <a:cubicBezTo>
                        <a:pt x="165" y="44"/>
                        <a:pt x="165" y="44"/>
                        <a:pt x="166" y="45"/>
                      </a:cubicBezTo>
                      <a:cubicBezTo>
                        <a:pt x="166" y="44"/>
                        <a:pt x="166" y="44"/>
                        <a:pt x="166" y="44"/>
                      </a:cubicBezTo>
                      <a:cubicBezTo>
                        <a:pt x="166" y="44"/>
                        <a:pt x="167" y="45"/>
                        <a:pt x="167" y="45"/>
                      </a:cubicBezTo>
                      <a:cubicBezTo>
                        <a:pt x="167" y="45"/>
                        <a:pt x="168" y="45"/>
                        <a:pt x="169" y="45"/>
                      </a:cubicBezTo>
                      <a:cubicBezTo>
                        <a:pt x="169" y="45"/>
                        <a:pt x="170" y="45"/>
                        <a:pt x="170" y="45"/>
                      </a:cubicBezTo>
                      <a:cubicBezTo>
                        <a:pt x="170" y="45"/>
                        <a:pt x="170" y="44"/>
                        <a:pt x="170" y="44"/>
                      </a:cubicBezTo>
                      <a:cubicBezTo>
                        <a:pt x="170" y="42"/>
                        <a:pt x="170" y="41"/>
                        <a:pt x="168" y="41"/>
                      </a:cubicBezTo>
                      <a:cubicBezTo>
                        <a:pt x="168" y="41"/>
                        <a:pt x="167" y="41"/>
                        <a:pt x="167" y="41"/>
                      </a:cubicBezTo>
                      <a:cubicBezTo>
                        <a:pt x="166" y="42"/>
                        <a:pt x="165" y="43"/>
                        <a:pt x="164" y="44"/>
                      </a:cubicBezTo>
                      <a:cubicBezTo>
                        <a:pt x="164" y="44"/>
                        <a:pt x="164" y="44"/>
                        <a:pt x="164" y="43"/>
                      </a:cubicBezTo>
                      <a:cubicBezTo>
                        <a:pt x="166" y="39"/>
                        <a:pt x="166" y="39"/>
                        <a:pt x="166" y="39"/>
                      </a:cubicBezTo>
                      <a:cubicBezTo>
                        <a:pt x="166" y="39"/>
                        <a:pt x="165" y="39"/>
                        <a:pt x="165" y="39"/>
                      </a:cubicBezTo>
                      <a:moveTo>
                        <a:pt x="71" y="36"/>
                      </a:moveTo>
                      <a:cubicBezTo>
                        <a:pt x="69" y="41"/>
                        <a:pt x="69" y="41"/>
                        <a:pt x="69" y="41"/>
                      </a:cubicBezTo>
                      <a:cubicBezTo>
                        <a:pt x="69" y="41"/>
                        <a:pt x="70" y="41"/>
                        <a:pt x="71" y="42"/>
                      </a:cubicBezTo>
                      <a:cubicBezTo>
                        <a:pt x="73" y="38"/>
                        <a:pt x="73" y="38"/>
                        <a:pt x="73" y="38"/>
                      </a:cubicBezTo>
                      <a:cubicBezTo>
                        <a:pt x="72" y="37"/>
                        <a:pt x="72" y="37"/>
                        <a:pt x="71" y="36"/>
                      </a:cubicBezTo>
                      <a:moveTo>
                        <a:pt x="101" y="36"/>
                      </a:moveTo>
                      <a:cubicBezTo>
                        <a:pt x="99" y="38"/>
                        <a:pt x="98" y="40"/>
                        <a:pt x="97" y="42"/>
                      </a:cubicBezTo>
                      <a:cubicBezTo>
                        <a:pt x="99" y="43"/>
                        <a:pt x="102" y="44"/>
                        <a:pt x="104" y="46"/>
                      </a:cubicBezTo>
                      <a:cubicBezTo>
                        <a:pt x="105" y="44"/>
                        <a:pt x="106" y="42"/>
                        <a:pt x="107" y="40"/>
                      </a:cubicBezTo>
                      <a:cubicBezTo>
                        <a:pt x="105" y="39"/>
                        <a:pt x="103" y="38"/>
                        <a:pt x="101" y="36"/>
                      </a:cubicBezTo>
                      <a:moveTo>
                        <a:pt x="156" y="36"/>
                      </a:moveTo>
                      <a:cubicBezTo>
                        <a:pt x="155" y="38"/>
                        <a:pt x="153" y="41"/>
                        <a:pt x="152" y="43"/>
                      </a:cubicBezTo>
                      <a:cubicBezTo>
                        <a:pt x="157" y="46"/>
                        <a:pt x="157" y="46"/>
                        <a:pt x="157" y="46"/>
                      </a:cubicBezTo>
                      <a:cubicBezTo>
                        <a:pt x="157" y="46"/>
                        <a:pt x="157" y="46"/>
                        <a:pt x="158" y="46"/>
                      </a:cubicBezTo>
                      <a:cubicBezTo>
                        <a:pt x="158" y="45"/>
                        <a:pt x="159" y="43"/>
                        <a:pt x="160" y="42"/>
                      </a:cubicBezTo>
                      <a:cubicBezTo>
                        <a:pt x="161" y="41"/>
                        <a:pt x="162" y="39"/>
                        <a:pt x="162" y="38"/>
                      </a:cubicBezTo>
                      <a:cubicBezTo>
                        <a:pt x="160" y="38"/>
                        <a:pt x="158" y="37"/>
                        <a:pt x="156" y="36"/>
                      </a:cubicBezTo>
                      <a:moveTo>
                        <a:pt x="70" y="36"/>
                      </a:moveTo>
                      <a:cubicBezTo>
                        <a:pt x="69" y="37"/>
                        <a:pt x="68" y="39"/>
                        <a:pt x="67" y="40"/>
                      </a:cubicBezTo>
                      <a:cubicBezTo>
                        <a:pt x="68" y="40"/>
                        <a:pt x="68" y="40"/>
                        <a:pt x="68" y="40"/>
                      </a:cubicBezTo>
                      <a:cubicBezTo>
                        <a:pt x="69" y="39"/>
                        <a:pt x="70" y="38"/>
                        <a:pt x="70" y="36"/>
                      </a:cubicBezTo>
                      <a:cubicBezTo>
                        <a:pt x="70" y="36"/>
                        <a:pt x="70" y="36"/>
                        <a:pt x="70" y="36"/>
                      </a:cubicBezTo>
                      <a:cubicBezTo>
                        <a:pt x="70" y="36"/>
                        <a:pt x="70" y="36"/>
                        <a:pt x="70" y="36"/>
                      </a:cubicBezTo>
                      <a:moveTo>
                        <a:pt x="121" y="35"/>
                      </a:moveTo>
                      <a:cubicBezTo>
                        <a:pt x="118" y="41"/>
                        <a:pt x="118" y="41"/>
                        <a:pt x="118" y="41"/>
                      </a:cubicBezTo>
                      <a:cubicBezTo>
                        <a:pt x="122" y="44"/>
                        <a:pt x="122" y="44"/>
                        <a:pt x="122" y="44"/>
                      </a:cubicBezTo>
                      <a:cubicBezTo>
                        <a:pt x="123" y="45"/>
                        <a:pt x="125" y="46"/>
                        <a:pt x="127" y="47"/>
                      </a:cubicBezTo>
                      <a:cubicBezTo>
                        <a:pt x="129" y="45"/>
                        <a:pt x="129" y="45"/>
                        <a:pt x="129" y="45"/>
                      </a:cubicBezTo>
                      <a:cubicBezTo>
                        <a:pt x="131" y="40"/>
                        <a:pt x="131" y="40"/>
                        <a:pt x="131" y="40"/>
                      </a:cubicBezTo>
                      <a:cubicBezTo>
                        <a:pt x="128" y="39"/>
                        <a:pt x="124" y="37"/>
                        <a:pt x="121" y="35"/>
                      </a:cubicBezTo>
                      <a:moveTo>
                        <a:pt x="152" y="34"/>
                      </a:moveTo>
                      <a:cubicBezTo>
                        <a:pt x="151" y="36"/>
                        <a:pt x="150" y="38"/>
                        <a:pt x="148" y="41"/>
                      </a:cubicBezTo>
                      <a:cubicBezTo>
                        <a:pt x="150" y="42"/>
                        <a:pt x="150" y="42"/>
                        <a:pt x="150" y="42"/>
                      </a:cubicBezTo>
                      <a:cubicBezTo>
                        <a:pt x="151" y="39"/>
                        <a:pt x="153" y="37"/>
                        <a:pt x="154" y="35"/>
                      </a:cubicBezTo>
                      <a:cubicBezTo>
                        <a:pt x="153" y="35"/>
                        <a:pt x="153" y="35"/>
                        <a:pt x="152" y="34"/>
                      </a:cubicBezTo>
                      <a:moveTo>
                        <a:pt x="42" y="34"/>
                      </a:moveTo>
                      <a:cubicBezTo>
                        <a:pt x="41" y="36"/>
                        <a:pt x="40" y="37"/>
                        <a:pt x="39" y="39"/>
                      </a:cubicBezTo>
                      <a:cubicBezTo>
                        <a:pt x="41" y="40"/>
                        <a:pt x="41" y="40"/>
                        <a:pt x="41" y="40"/>
                      </a:cubicBezTo>
                      <a:cubicBezTo>
                        <a:pt x="44" y="36"/>
                        <a:pt x="44" y="36"/>
                        <a:pt x="44" y="36"/>
                      </a:cubicBezTo>
                      <a:cubicBezTo>
                        <a:pt x="42" y="34"/>
                        <a:pt x="42" y="34"/>
                        <a:pt x="42" y="34"/>
                      </a:cubicBezTo>
                      <a:moveTo>
                        <a:pt x="102" y="33"/>
                      </a:move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5"/>
                        <a:pt x="107" y="36"/>
                        <a:pt x="109" y="37"/>
                      </a:cubicBezTo>
                      <a:cubicBezTo>
                        <a:pt x="109" y="37"/>
                        <a:pt x="109" y="37"/>
                        <a:pt x="109" y="36"/>
                      </a:cubicBezTo>
                      <a:cubicBezTo>
                        <a:pt x="107" y="36"/>
                        <a:pt x="105" y="35"/>
                        <a:pt x="103" y="34"/>
                      </a:cubicBezTo>
                      <a:cubicBezTo>
                        <a:pt x="103" y="34"/>
                        <a:pt x="103" y="33"/>
                        <a:pt x="102" y="33"/>
                      </a:cubicBezTo>
                      <a:moveTo>
                        <a:pt x="65" y="33"/>
                      </a:moveTo>
                      <a:cubicBezTo>
                        <a:pt x="64" y="34"/>
                        <a:pt x="63" y="36"/>
                        <a:pt x="62" y="37"/>
                      </a:cubicBezTo>
                      <a:cubicBezTo>
                        <a:pt x="62" y="37"/>
                        <a:pt x="62" y="37"/>
                        <a:pt x="62" y="37"/>
                      </a:cubicBezTo>
                      <a:cubicBezTo>
                        <a:pt x="65" y="33"/>
                        <a:pt x="65" y="33"/>
                        <a:pt x="65" y="33"/>
                      </a:cubicBezTo>
                      <a:cubicBezTo>
                        <a:pt x="65" y="33"/>
                        <a:pt x="65" y="33"/>
                        <a:pt x="65" y="33"/>
                      </a:cubicBezTo>
                      <a:moveTo>
                        <a:pt x="168" y="33"/>
                      </a:moveTo>
                      <a:cubicBezTo>
                        <a:pt x="166" y="36"/>
                        <a:pt x="166" y="36"/>
                        <a:pt x="166" y="36"/>
                      </a:cubicBezTo>
                      <a:cubicBezTo>
                        <a:pt x="166" y="37"/>
                        <a:pt x="167" y="37"/>
                        <a:pt x="167" y="37"/>
                      </a:cubicBezTo>
                      <a:cubicBezTo>
                        <a:pt x="169" y="33"/>
                        <a:pt x="169" y="33"/>
                        <a:pt x="169" y="33"/>
                      </a:cubicBezTo>
                      <a:cubicBezTo>
                        <a:pt x="168" y="33"/>
                        <a:pt x="168" y="33"/>
                        <a:pt x="168" y="33"/>
                      </a:cubicBezTo>
                      <a:moveTo>
                        <a:pt x="94" y="39"/>
                      </a:moveTo>
                      <a:cubicBezTo>
                        <a:pt x="94" y="39"/>
                        <a:pt x="94" y="39"/>
                        <a:pt x="94" y="39"/>
                      </a:cubicBezTo>
                      <a:moveTo>
                        <a:pt x="94" y="32"/>
                      </a:moveTo>
                      <a:cubicBezTo>
                        <a:pt x="94" y="33"/>
                        <a:pt x="93" y="33"/>
                        <a:pt x="93" y="34"/>
                      </a:cubicBezTo>
                      <a:cubicBezTo>
                        <a:pt x="92" y="35"/>
                        <a:pt x="91" y="37"/>
                        <a:pt x="90" y="38"/>
                      </a:cubicBezTo>
                      <a:cubicBezTo>
                        <a:pt x="91" y="39"/>
                        <a:pt x="92" y="39"/>
                        <a:pt x="94" y="40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6" y="34"/>
                        <a:pt x="95" y="33"/>
                        <a:pt x="94" y="32"/>
                      </a:cubicBezTo>
                      <a:moveTo>
                        <a:pt x="158" y="32"/>
                      </a:moveTo>
                      <a:cubicBezTo>
                        <a:pt x="158" y="32"/>
                        <a:pt x="158" y="32"/>
                        <a:pt x="158" y="32"/>
                      </a:cubicBezTo>
                      <a:cubicBezTo>
                        <a:pt x="160" y="34"/>
                        <a:pt x="161" y="34"/>
                        <a:pt x="161" y="34"/>
                      </a:cubicBezTo>
                      <a:cubicBezTo>
                        <a:pt x="161" y="34"/>
                        <a:pt x="160" y="33"/>
                        <a:pt x="158" y="32"/>
                      </a:cubicBezTo>
                      <a:moveTo>
                        <a:pt x="37" y="31"/>
                      </a:moveTo>
                      <a:cubicBezTo>
                        <a:pt x="35" y="36"/>
                        <a:pt x="35" y="36"/>
                        <a:pt x="35" y="36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37" y="36"/>
                        <a:pt x="38" y="34"/>
                        <a:pt x="39" y="32"/>
                      </a:cubicBezTo>
                      <a:cubicBezTo>
                        <a:pt x="37" y="31"/>
                        <a:pt x="37" y="31"/>
                        <a:pt x="37" y="31"/>
                      </a:cubicBezTo>
                      <a:moveTo>
                        <a:pt x="62" y="31"/>
                      </a:moveTo>
                      <a:cubicBezTo>
                        <a:pt x="59" y="36"/>
                        <a:pt x="59" y="36"/>
                        <a:pt x="59" y="36"/>
                      </a:cubicBezTo>
                      <a:cubicBezTo>
                        <a:pt x="60" y="36"/>
                        <a:pt x="61" y="36"/>
                        <a:pt x="61" y="37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2" y="31"/>
                        <a:pt x="62" y="31"/>
                        <a:pt x="62" y="31"/>
                      </a:cubicBezTo>
                      <a:moveTo>
                        <a:pt x="96" y="30"/>
                      </a:moveTo>
                      <a:cubicBezTo>
                        <a:pt x="96" y="30"/>
                        <a:pt x="96" y="30"/>
                        <a:pt x="96" y="30"/>
                      </a:cubicBezTo>
                      <a:cubicBezTo>
                        <a:pt x="97" y="31"/>
                        <a:pt x="98" y="31"/>
                        <a:pt x="98" y="32"/>
                      </a:cubicBezTo>
                      <a:cubicBezTo>
                        <a:pt x="99" y="32"/>
                        <a:pt x="99" y="32"/>
                        <a:pt x="99" y="32"/>
                      </a:cubicBezTo>
                      <a:cubicBezTo>
                        <a:pt x="98" y="31"/>
                        <a:pt x="97" y="31"/>
                        <a:pt x="96" y="30"/>
                      </a:cubicBezTo>
                      <a:moveTo>
                        <a:pt x="144" y="30"/>
                      </a:moveTo>
                      <a:cubicBezTo>
                        <a:pt x="142" y="32"/>
                        <a:pt x="141" y="34"/>
                        <a:pt x="140" y="36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50" y="38"/>
                        <a:pt x="151" y="36"/>
                        <a:pt x="152" y="34"/>
                      </a:cubicBezTo>
                      <a:cubicBezTo>
                        <a:pt x="149" y="33"/>
                        <a:pt x="146" y="31"/>
                        <a:pt x="144" y="30"/>
                      </a:cubicBezTo>
                      <a:moveTo>
                        <a:pt x="90" y="30"/>
                      </a:moveTo>
                      <a:cubicBezTo>
                        <a:pt x="89" y="32"/>
                        <a:pt x="88" y="34"/>
                        <a:pt x="86" y="36"/>
                      </a:cubicBezTo>
                      <a:cubicBezTo>
                        <a:pt x="87" y="37"/>
                        <a:pt x="89" y="37"/>
                        <a:pt x="90" y="38"/>
                      </a:cubicBezTo>
                      <a:cubicBezTo>
                        <a:pt x="91" y="36"/>
                        <a:pt x="92" y="34"/>
                        <a:pt x="93" y="32"/>
                      </a:cubicBezTo>
                      <a:cubicBezTo>
                        <a:pt x="92" y="31"/>
                        <a:pt x="91" y="31"/>
                        <a:pt x="90" y="30"/>
                      </a:cubicBezTo>
                      <a:moveTo>
                        <a:pt x="155" y="30"/>
                      </a:moveTo>
                      <a:cubicBezTo>
                        <a:pt x="155" y="30"/>
                        <a:pt x="155" y="30"/>
                        <a:pt x="155" y="30"/>
                      </a:cubicBezTo>
                      <a:cubicBezTo>
                        <a:pt x="155" y="31"/>
                        <a:pt x="156" y="31"/>
                        <a:pt x="156" y="31"/>
                      </a:cubicBezTo>
                      <a:cubicBezTo>
                        <a:pt x="156" y="31"/>
                        <a:pt x="156" y="31"/>
                        <a:pt x="156" y="31"/>
                      </a:cubicBezTo>
                      <a:cubicBezTo>
                        <a:pt x="156" y="31"/>
                        <a:pt x="155" y="30"/>
                        <a:pt x="155" y="30"/>
                      </a:cubicBezTo>
                      <a:moveTo>
                        <a:pt x="58" y="29"/>
                      </a:moveTo>
                      <a:cubicBezTo>
                        <a:pt x="57" y="30"/>
                        <a:pt x="56" y="32"/>
                        <a:pt x="55" y="34"/>
                      </a:cubicBezTo>
                      <a:cubicBezTo>
                        <a:pt x="56" y="34"/>
                        <a:pt x="57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9" y="33"/>
                        <a:pt x="60" y="32"/>
                        <a:pt x="60" y="30"/>
                      </a:cubicBezTo>
                      <a:cubicBezTo>
                        <a:pt x="58" y="29"/>
                        <a:pt x="58" y="29"/>
                        <a:pt x="58" y="29"/>
                      </a:cubicBezTo>
                      <a:moveTo>
                        <a:pt x="105" y="28"/>
                      </a:moveTo>
                      <a:cubicBezTo>
                        <a:pt x="105" y="30"/>
                        <a:pt x="104" y="31"/>
                        <a:pt x="103" y="33"/>
                      </a:cubicBezTo>
                      <a:cubicBezTo>
                        <a:pt x="104" y="33"/>
                        <a:pt x="106" y="34"/>
                        <a:pt x="107" y="35"/>
                      </a:cubicBezTo>
                      <a:cubicBezTo>
                        <a:pt x="110" y="36"/>
                        <a:pt x="110" y="36"/>
                        <a:pt x="110" y="36"/>
                      </a:cubicBezTo>
                      <a:cubicBezTo>
                        <a:pt x="110" y="35"/>
                        <a:pt x="111" y="33"/>
                        <a:pt x="112" y="32"/>
                      </a:cubicBezTo>
                      <a:cubicBezTo>
                        <a:pt x="112" y="32"/>
                        <a:pt x="112" y="32"/>
                        <a:pt x="112" y="32"/>
                      </a:cubicBezTo>
                      <a:cubicBezTo>
                        <a:pt x="110" y="30"/>
                        <a:pt x="108" y="29"/>
                        <a:pt x="105" y="28"/>
                      </a:cubicBezTo>
                      <a:moveTo>
                        <a:pt x="91" y="28"/>
                      </a:moveTo>
                      <a:cubicBezTo>
                        <a:pt x="91" y="28"/>
                        <a:pt x="91" y="28"/>
                        <a:pt x="91" y="28"/>
                      </a:cubicBezTo>
                      <a:cubicBezTo>
                        <a:pt x="92" y="29"/>
                        <a:pt x="93" y="29"/>
                        <a:pt x="95" y="30"/>
                      </a:cubicBezTo>
                      <a:cubicBezTo>
                        <a:pt x="95" y="30"/>
                        <a:pt x="95" y="30"/>
                        <a:pt x="95" y="30"/>
                      </a:cubicBezTo>
                      <a:cubicBezTo>
                        <a:pt x="94" y="29"/>
                        <a:pt x="93" y="29"/>
                        <a:pt x="91" y="28"/>
                      </a:cubicBezTo>
                      <a:moveTo>
                        <a:pt x="87" y="28"/>
                      </a:moveTo>
                      <a:cubicBezTo>
                        <a:pt x="87" y="29"/>
                        <a:pt x="86" y="29"/>
                        <a:pt x="86" y="30"/>
                      </a:cubicBezTo>
                      <a:cubicBezTo>
                        <a:pt x="85" y="31"/>
                        <a:pt x="84" y="33"/>
                        <a:pt x="83" y="35"/>
                      </a:cubicBezTo>
                      <a:cubicBezTo>
                        <a:pt x="83" y="35"/>
                        <a:pt x="83" y="35"/>
                        <a:pt x="84" y="35"/>
                      </a:cubicBezTo>
                      <a:cubicBezTo>
                        <a:pt x="87" y="29"/>
                        <a:pt x="87" y="29"/>
                        <a:pt x="87" y="29"/>
                      </a:cubicBezTo>
                      <a:cubicBezTo>
                        <a:pt x="88" y="29"/>
                        <a:pt x="88" y="29"/>
                        <a:pt x="88" y="29"/>
                      </a:cubicBezTo>
                      <a:cubicBezTo>
                        <a:pt x="87" y="28"/>
                        <a:pt x="87" y="28"/>
                        <a:pt x="87" y="28"/>
                      </a:cubicBezTo>
                      <a:moveTo>
                        <a:pt x="161" y="28"/>
                      </a:moveTo>
                      <a:cubicBezTo>
                        <a:pt x="160" y="29"/>
                        <a:pt x="159" y="30"/>
                        <a:pt x="159" y="32"/>
                      </a:cubicBezTo>
                      <a:cubicBezTo>
                        <a:pt x="160" y="33"/>
                        <a:pt x="162" y="34"/>
                        <a:pt x="164" y="35"/>
                      </a:cubicBezTo>
                      <a:cubicBezTo>
                        <a:pt x="165" y="34"/>
                        <a:pt x="165" y="33"/>
                        <a:pt x="166" y="32"/>
                      </a:cubicBezTo>
                      <a:cubicBezTo>
                        <a:pt x="166" y="31"/>
                        <a:pt x="166" y="31"/>
                        <a:pt x="166" y="31"/>
                      </a:cubicBezTo>
                      <a:cubicBezTo>
                        <a:pt x="163" y="29"/>
                        <a:pt x="163" y="29"/>
                        <a:pt x="163" y="29"/>
                      </a:cubicBezTo>
                      <a:cubicBezTo>
                        <a:pt x="162" y="29"/>
                        <a:pt x="161" y="29"/>
                        <a:pt x="161" y="28"/>
                      </a:cubicBezTo>
                      <a:moveTo>
                        <a:pt x="85" y="27"/>
                      </a:moveTo>
                      <a:cubicBezTo>
                        <a:pt x="84" y="29"/>
                        <a:pt x="82" y="31"/>
                        <a:pt x="81" y="33"/>
                      </a:cubicBezTo>
                      <a:cubicBezTo>
                        <a:pt x="81" y="34"/>
                        <a:pt x="82" y="34"/>
                        <a:pt x="82" y="34"/>
                      </a:cubicBezTo>
                      <a:cubicBezTo>
                        <a:pt x="83" y="33"/>
                        <a:pt x="84" y="32"/>
                        <a:pt x="84" y="31"/>
                      </a:cubicBezTo>
                      <a:cubicBezTo>
                        <a:pt x="86" y="28"/>
                        <a:pt x="86" y="28"/>
                        <a:pt x="86" y="28"/>
                      </a:cubicBezTo>
                      <a:cubicBezTo>
                        <a:pt x="86" y="28"/>
                        <a:pt x="85" y="27"/>
                        <a:pt x="85" y="27"/>
                      </a:cubicBezTo>
                      <a:moveTo>
                        <a:pt x="88" y="27"/>
                      </a:move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9" y="27"/>
                        <a:pt x="89" y="27"/>
                        <a:pt x="89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moveTo>
                        <a:pt x="84" y="27"/>
                      </a:moveTo>
                      <a:cubicBezTo>
                        <a:pt x="82" y="30"/>
                        <a:pt x="82" y="30"/>
                        <a:pt x="82" y="30"/>
                      </a:cubicBezTo>
                      <a:cubicBezTo>
                        <a:pt x="83" y="29"/>
                        <a:pt x="84" y="28"/>
                        <a:pt x="84" y="27"/>
                      </a:cubicBezTo>
                      <a:cubicBezTo>
                        <a:pt x="84" y="27"/>
                        <a:pt x="84" y="27"/>
                        <a:pt x="84" y="27"/>
                      </a:cubicBezTo>
                      <a:moveTo>
                        <a:pt x="86" y="26"/>
                      </a:moveTo>
                      <a:cubicBezTo>
                        <a:pt x="86" y="26"/>
                        <a:pt x="86" y="26"/>
                        <a:pt x="86" y="26"/>
                      </a:cubicBezTo>
                      <a:cubicBezTo>
                        <a:pt x="86" y="26"/>
                        <a:pt x="87" y="26"/>
                        <a:pt x="87" y="26"/>
                      </a:cubicBezTo>
                      <a:cubicBezTo>
                        <a:pt x="87" y="26"/>
                        <a:pt x="87" y="26"/>
                        <a:pt x="87" y="26"/>
                      </a:cubicBezTo>
                      <a:cubicBezTo>
                        <a:pt x="87" y="26"/>
                        <a:pt x="86" y="26"/>
                        <a:pt x="86" y="26"/>
                      </a:cubicBezTo>
                      <a:moveTo>
                        <a:pt x="85" y="25"/>
                      </a:moveTo>
                      <a:cubicBezTo>
                        <a:pt x="85" y="25"/>
                        <a:pt x="85" y="25"/>
                        <a:pt x="85" y="25"/>
                      </a:cubicBezTo>
                      <a:cubicBezTo>
                        <a:pt x="85" y="26"/>
                        <a:pt x="85" y="26"/>
                        <a:pt x="85" y="26"/>
                      </a:cubicBezTo>
                      <a:cubicBezTo>
                        <a:pt x="85" y="25"/>
                        <a:pt x="85" y="25"/>
                        <a:pt x="85" y="25"/>
                      </a:cubicBezTo>
                      <a:cubicBezTo>
                        <a:pt x="85" y="25"/>
                        <a:pt x="85" y="25"/>
                        <a:pt x="85" y="25"/>
                      </a:cubicBezTo>
                      <a:moveTo>
                        <a:pt x="173" y="25"/>
                      </a:moveTo>
                      <a:cubicBezTo>
                        <a:pt x="172" y="25"/>
                        <a:pt x="172" y="25"/>
                        <a:pt x="172" y="25"/>
                      </a:cubicBezTo>
                      <a:cubicBezTo>
                        <a:pt x="171" y="27"/>
                        <a:pt x="171" y="27"/>
                        <a:pt x="171" y="27"/>
                      </a:cubicBezTo>
                      <a:cubicBezTo>
                        <a:pt x="170" y="29"/>
                        <a:pt x="170" y="29"/>
                        <a:pt x="170" y="29"/>
                      </a:cubicBezTo>
                      <a:cubicBezTo>
                        <a:pt x="173" y="28"/>
                        <a:pt x="173" y="27"/>
                        <a:pt x="173" y="26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3" y="25"/>
                        <a:pt x="173" y="25"/>
                        <a:pt x="173" y="26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moveTo>
                        <a:pt x="147" y="25"/>
                      </a:moveTo>
                      <a:cubicBezTo>
                        <a:pt x="147" y="25"/>
                        <a:pt x="147" y="25"/>
                        <a:pt x="146" y="25"/>
                      </a:cubicBezTo>
                      <a:cubicBezTo>
                        <a:pt x="150" y="27"/>
                        <a:pt x="152" y="29"/>
                        <a:pt x="155" y="30"/>
                      </a:cubicBezTo>
                      <a:cubicBezTo>
                        <a:pt x="155" y="30"/>
                        <a:pt x="155" y="30"/>
                        <a:pt x="155" y="30"/>
                      </a:cubicBezTo>
                      <a:cubicBezTo>
                        <a:pt x="152" y="28"/>
                        <a:pt x="150" y="27"/>
                        <a:pt x="147" y="25"/>
                      </a:cubicBezTo>
                      <a:moveTo>
                        <a:pt x="99" y="25"/>
                      </a:moveTo>
                      <a:cubicBezTo>
                        <a:pt x="98" y="26"/>
                        <a:pt x="97" y="28"/>
                        <a:pt x="96" y="29"/>
                      </a:cubicBezTo>
                      <a:cubicBezTo>
                        <a:pt x="97" y="30"/>
                        <a:pt x="98" y="30"/>
                        <a:pt x="99" y="31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cubicBezTo>
                        <a:pt x="102" y="26"/>
                        <a:pt x="102" y="26"/>
                        <a:pt x="102" y="26"/>
                      </a:cubicBezTo>
                      <a:cubicBezTo>
                        <a:pt x="101" y="26"/>
                        <a:pt x="100" y="25"/>
                        <a:pt x="99" y="25"/>
                      </a:cubicBezTo>
                      <a:moveTo>
                        <a:pt x="79" y="23"/>
                      </a:moveTo>
                      <a:cubicBezTo>
                        <a:pt x="75" y="30"/>
                        <a:pt x="75" y="30"/>
                        <a:pt x="75" y="30"/>
                      </a:cubicBezTo>
                      <a:cubicBezTo>
                        <a:pt x="75" y="30"/>
                        <a:pt x="76" y="31"/>
                        <a:pt x="77" y="31"/>
                      </a:cubicBezTo>
                      <a:cubicBezTo>
                        <a:pt x="81" y="24"/>
                        <a:pt x="81" y="24"/>
                        <a:pt x="81" y="24"/>
                      </a:cubicBezTo>
                      <a:cubicBezTo>
                        <a:pt x="79" y="23"/>
                        <a:pt x="79" y="23"/>
                        <a:pt x="79" y="23"/>
                      </a:cubicBezTo>
                      <a:moveTo>
                        <a:pt x="49" y="23"/>
                      </a:move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6" y="28"/>
                        <a:pt x="46" y="29"/>
                        <a:pt x="45" y="29"/>
                      </a:cubicBezTo>
                      <a:cubicBezTo>
                        <a:pt x="46" y="29"/>
                        <a:pt x="47" y="29"/>
                        <a:pt x="48" y="30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51" y="24"/>
                        <a:pt x="51" y="24"/>
                        <a:pt x="51" y="24"/>
                      </a:cubicBezTo>
                      <a:cubicBezTo>
                        <a:pt x="49" y="23"/>
                        <a:pt x="49" y="23"/>
                        <a:pt x="49" y="23"/>
                      </a:cubicBezTo>
                      <a:moveTo>
                        <a:pt x="160" y="23"/>
                      </a:moveTo>
                      <a:cubicBezTo>
                        <a:pt x="158" y="25"/>
                        <a:pt x="157" y="27"/>
                        <a:pt x="155" y="30"/>
                      </a:cubicBezTo>
                      <a:cubicBezTo>
                        <a:pt x="156" y="30"/>
                        <a:pt x="156" y="30"/>
                        <a:pt x="157" y="30"/>
                      </a:cubicBezTo>
                      <a:cubicBezTo>
                        <a:pt x="157" y="29"/>
                        <a:pt x="158" y="28"/>
                        <a:pt x="159" y="27"/>
                      </a:cubicBezTo>
                      <a:cubicBezTo>
                        <a:pt x="158" y="27"/>
                        <a:pt x="158" y="26"/>
                        <a:pt x="157" y="26"/>
                      </a:cubicBezTo>
                      <a:cubicBezTo>
                        <a:pt x="159" y="27"/>
                        <a:pt x="159" y="27"/>
                        <a:pt x="159" y="27"/>
                      </a:cubicBezTo>
                      <a:cubicBezTo>
                        <a:pt x="160" y="25"/>
                        <a:pt x="160" y="24"/>
                        <a:pt x="161" y="23"/>
                      </a:cubicBezTo>
                      <a:cubicBezTo>
                        <a:pt x="161" y="23"/>
                        <a:pt x="160" y="23"/>
                        <a:pt x="160" y="23"/>
                      </a:cubicBezTo>
                      <a:moveTo>
                        <a:pt x="78" y="23"/>
                      </a:moveTo>
                      <a:cubicBezTo>
                        <a:pt x="76" y="25"/>
                        <a:pt x="75" y="27"/>
                        <a:pt x="74" y="29"/>
                      </a:cubicBezTo>
                      <a:cubicBezTo>
                        <a:pt x="74" y="30"/>
                        <a:pt x="74" y="30"/>
                        <a:pt x="74" y="30"/>
                      </a:cubicBezTo>
                      <a:cubicBezTo>
                        <a:pt x="75" y="27"/>
                        <a:pt x="77" y="25"/>
                        <a:pt x="78" y="23"/>
                      </a:cubicBezTo>
                      <a:cubicBezTo>
                        <a:pt x="78" y="23"/>
                        <a:pt x="78" y="23"/>
                        <a:pt x="78" y="23"/>
                      </a:cubicBezTo>
                      <a:moveTo>
                        <a:pt x="79" y="23"/>
                      </a:moveTo>
                      <a:cubicBezTo>
                        <a:pt x="79" y="23"/>
                        <a:pt x="79" y="23"/>
                        <a:pt x="79" y="23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81" y="23"/>
                        <a:pt x="81" y="24"/>
                        <a:pt x="81" y="24"/>
                      </a:cubicBezTo>
                      <a:cubicBezTo>
                        <a:pt x="81" y="24"/>
                        <a:pt x="81" y="24"/>
                        <a:pt x="81" y="24"/>
                      </a:cubicBezTo>
                      <a:cubicBezTo>
                        <a:pt x="81" y="23"/>
                        <a:pt x="80" y="23"/>
                        <a:pt x="79" y="23"/>
                      </a:cubicBezTo>
                      <a:moveTo>
                        <a:pt x="96" y="22"/>
                      </a:moveTo>
                      <a:cubicBezTo>
                        <a:pt x="96" y="22"/>
                        <a:pt x="96" y="22"/>
                        <a:pt x="96" y="22"/>
                      </a:cubicBezTo>
                      <a:cubicBezTo>
                        <a:pt x="94" y="24"/>
                        <a:pt x="93" y="26"/>
                        <a:pt x="92" y="27"/>
                      </a:cubicBezTo>
                      <a:cubicBezTo>
                        <a:pt x="93" y="28"/>
                        <a:pt x="94" y="28"/>
                        <a:pt x="95" y="29"/>
                      </a:cubicBezTo>
                      <a:cubicBezTo>
                        <a:pt x="96" y="27"/>
                        <a:pt x="97" y="25"/>
                        <a:pt x="98" y="24"/>
                      </a:cubicBezTo>
                      <a:cubicBezTo>
                        <a:pt x="97" y="23"/>
                        <a:pt x="96" y="23"/>
                        <a:pt x="96" y="22"/>
                      </a:cubicBezTo>
                      <a:moveTo>
                        <a:pt x="78" y="22"/>
                      </a:moveTo>
                      <a:cubicBezTo>
                        <a:pt x="78" y="22"/>
                        <a:pt x="78" y="22"/>
                        <a:pt x="78" y="22"/>
                      </a:cubicBezTo>
                      <a:cubicBezTo>
                        <a:pt x="78" y="22"/>
                        <a:pt x="78" y="22"/>
                        <a:pt x="78" y="22"/>
                      </a:cubicBezTo>
                      <a:cubicBezTo>
                        <a:pt x="78" y="22"/>
                        <a:pt x="78" y="22"/>
                        <a:pt x="78" y="22"/>
                      </a:cubicBezTo>
                      <a:cubicBezTo>
                        <a:pt x="78" y="22"/>
                        <a:pt x="78" y="22"/>
                        <a:pt x="78" y="22"/>
                      </a:cubicBezTo>
                      <a:moveTo>
                        <a:pt x="129" y="22"/>
                      </a:moveTo>
                      <a:cubicBezTo>
                        <a:pt x="125" y="28"/>
                        <a:pt x="125" y="28"/>
                        <a:pt x="125" y="28"/>
                      </a:cubicBezTo>
                      <a:cubicBezTo>
                        <a:pt x="127" y="29"/>
                        <a:pt x="130" y="30"/>
                        <a:pt x="132" y="30"/>
                      </a:cubicBezTo>
                      <a:cubicBezTo>
                        <a:pt x="132" y="31"/>
                        <a:pt x="133" y="31"/>
                        <a:pt x="133" y="31"/>
                      </a:cubicBezTo>
                      <a:cubicBezTo>
                        <a:pt x="134" y="32"/>
                        <a:pt x="135" y="32"/>
                        <a:pt x="136" y="33"/>
                      </a:cubicBezTo>
                      <a:cubicBezTo>
                        <a:pt x="139" y="28"/>
                        <a:pt x="139" y="28"/>
                        <a:pt x="139" y="28"/>
                      </a:cubicBezTo>
                      <a:cubicBezTo>
                        <a:pt x="135" y="26"/>
                        <a:pt x="132" y="24"/>
                        <a:pt x="129" y="22"/>
                      </a:cubicBezTo>
                      <a:moveTo>
                        <a:pt x="92" y="20"/>
                      </a:moveTo>
                      <a:cubicBezTo>
                        <a:pt x="91" y="22"/>
                        <a:pt x="90" y="24"/>
                        <a:pt x="89" y="26"/>
                      </a:cubicBezTo>
                      <a:cubicBezTo>
                        <a:pt x="89" y="26"/>
                        <a:pt x="89" y="26"/>
                        <a:pt x="89" y="26"/>
                      </a:cubicBezTo>
                      <a:cubicBezTo>
                        <a:pt x="93" y="20"/>
                        <a:pt x="93" y="20"/>
                        <a:pt x="93" y="20"/>
                      </a:cubicBezTo>
                      <a:cubicBezTo>
                        <a:pt x="92" y="20"/>
                        <a:pt x="92" y="20"/>
                        <a:pt x="92" y="20"/>
                      </a:cubicBezTo>
                      <a:moveTo>
                        <a:pt x="44" y="20"/>
                      </a:moveTo>
                      <a:cubicBezTo>
                        <a:pt x="44" y="20"/>
                        <a:pt x="44" y="20"/>
                        <a:pt x="44" y="20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3" y="25"/>
                        <a:pt x="44" y="23"/>
                        <a:pt x="46" y="21"/>
                      </a:cubicBezTo>
                      <a:cubicBezTo>
                        <a:pt x="44" y="20"/>
                        <a:pt x="44" y="20"/>
                        <a:pt x="44" y="20"/>
                      </a:cubicBezTo>
                      <a:moveTo>
                        <a:pt x="73" y="20"/>
                      </a:moveTo>
                      <a:cubicBezTo>
                        <a:pt x="71" y="22"/>
                        <a:pt x="70" y="24"/>
                        <a:pt x="69" y="27"/>
                      </a:cubicBezTo>
                      <a:cubicBezTo>
                        <a:pt x="69" y="27"/>
                        <a:pt x="69" y="27"/>
                        <a:pt x="69" y="27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moveTo>
                        <a:pt x="150" y="19"/>
                      </a:moveTo>
                      <a:cubicBezTo>
                        <a:pt x="149" y="21"/>
                        <a:pt x="148" y="22"/>
                        <a:pt x="147" y="24"/>
                      </a:cubicBezTo>
                      <a:cubicBezTo>
                        <a:pt x="150" y="26"/>
                        <a:pt x="152" y="28"/>
                        <a:pt x="155" y="29"/>
                      </a:cubicBezTo>
                      <a:cubicBezTo>
                        <a:pt x="159" y="22"/>
                        <a:pt x="159" y="22"/>
                        <a:pt x="159" y="22"/>
                      </a:cubicBezTo>
                      <a:cubicBezTo>
                        <a:pt x="157" y="22"/>
                        <a:pt x="154" y="20"/>
                        <a:pt x="150" y="19"/>
                      </a:cubicBezTo>
                      <a:moveTo>
                        <a:pt x="90" y="19"/>
                      </a:moveTo>
                      <a:cubicBezTo>
                        <a:pt x="89" y="20"/>
                        <a:pt x="88" y="23"/>
                        <a:pt x="86" y="25"/>
                      </a:cubicBezTo>
                      <a:cubicBezTo>
                        <a:pt x="87" y="25"/>
                        <a:pt x="87" y="25"/>
                        <a:pt x="88" y="26"/>
                      </a:cubicBezTo>
                      <a:cubicBezTo>
                        <a:pt x="92" y="20"/>
                        <a:pt x="92" y="20"/>
                        <a:pt x="92" y="20"/>
                      </a:cubicBezTo>
                      <a:cubicBezTo>
                        <a:pt x="91" y="19"/>
                        <a:pt x="91" y="19"/>
                        <a:pt x="90" y="19"/>
                      </a:cubicBezTo>
                      <a:moveTo>
                        <a:pt x="90" y="18"/>
                      </a:move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2"/>
                        <a:pt x="89" y="20"/>
                        <a:pt x="90" y="18"/>
                      </a:cubicBezTo>
                      <a:cubicBezTo>
                        <a:pt x="90" y="18"/>
                        <a:pt x="90" y="18"/>
                        <a:pt x="90" y="18"/>
                      </a:cubicBezTo>
                      <a:moveTo>
                        <a:pt x="70" y="18"/>
                      </a:move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21"/>
                        <a:pt x="69" y="21"/>
                        <a:pt x="69" y="21"/>
                      </a:cubicBezTo>
                      <a:cubicBezTo>
                        <a:pt x="66" y="25"/>
                        <a:pt x="66" y="25"/>
                        <a:pt x="66" y="25"/>
                      </a:cubicBezTo>
                      <a:cubicBezTo>
                        <a:pt x="66" y="25"/>
                        <a:pt x="66" y="25"/>
                        <a:pt x="66" y="25"/>
                      </a:cubicBezTo>
                      <a:cubicBezTo>
                        <a:pt x="66" y="26"/>
                        <a:pt x="67" y="26"/>
                        <a:pt x="68" y="26"/>
                      </a:cubicBezTo>
                      <a:cubicBezTo>
                        <a:pt x="70" y="23"/>
                        <a:pt x="70" y="23"/>
                        <a:pt x="70" y="23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0" y="18"/>
                        <a:pt x="70" y="18"/>
                        <a:pt x="70" y="18"/>
                      </a:cubicBezTo>
                      <a:moveTo>
                        <a:pt x="163" y="17"/>
                      </a:moveTo>
                      <a:cubicBezTo>
                        <a:pt x="163" y="17"/>
                        <a:pt x="162" y="18"/>
                        <a:pt x="162" y="19"/>
                      </a:cubicBezTo>
                      <a:cubicBezTo>
                        <a:pt x="162" y="19"/>
                        <a:pt x="162" y="19"/>
                        <a:pt x="162" y="19"/>
                      </a:cubicBezTo>
                      <a:cubicBezTo>
                        <a:pt x="162" y="19"/>
                        <a:pt x="162" y="19"/>
                        <a:pt x="162" y="19"/>
                      </a:cubicBezTo>
                      <a:cubicBezTo>
                        <a:pt x="161" y="20"/>
                        <a:pt x="161" y="20"/>
                        <a:pt x="161" y="20"/>
                      </a:cubicBezTo>
                      <a:cubicBezTo>
                        <a:pt x="161" y="20"/>
                        <a:pt x="161" y="20"/>
                        <a:pt x="161" y="20"/>
                      </a:cubicBezTo>
                      <a:cubicBezTo>
                        <a:pt x="162" y="20"/>
                        <a:pt x="162" y="20"/>
                        <a:pt x="162" y="21"/>
                      </a:cubicBezTo>
                      <a:cubicBezTo>
                        <a:pt x="163" y="20"/>
                        <a:pt x="163" y="20"/>
                        <a:pt x="163" y="20"/>
                      </a:cubicBezTo>
                      <a:cubicBezTo>
                        <a:pt x="163" y="20"/>
                        <a:pt x="163" y="20"/>
                        <a:pt x="163" y="20"/>
                      </a:cubicBezTo>
                      <a:cubicBezTo>
                        <a:pt x="163" y="20"/>
                        <a:pt x="163" y="20"/>
                        <a:pt x="163" y="20"/>
                      </a:cubicBezTo>
                      <a:cubicBezTo>
                        <a:pt x="163" y="20"/>
                        <a:pt x="163" y="20"/>
                        <a:pt x="163" y="20"/>
                      </a:cubicBezTo>
                      <a:cubicBezTo>
                        <a:pt x="163" y="20"/>
                        <a:pt x="164" y="20"/>
                        <a:pt x="165" y="21"/>
                      </a:cubicBezTo>
                      <a:cubicBezTo>
                        <a:pt x="165" y="21"/>
                        <a:pt x="165" y="21"/>
                        <a:pt x="165" y="21"/>
                      </a:cubicBezTo>
                      <a:cubicBezTo>
                        <a:pt x="164" y="22"/>
                        <a:pt x="164" y="22"/>
                        <a:pt x="164" y="22"/>
                      </a:cubicBezTo>
                      <a:cubicBezTo>
                        <a:pt x="165" y="22"/>
                        <a:pt x="166" y="23"/>
                        <a:pt x="167" y="23"/>
                      </a:cubicBezTo>
                      <a:cubicBezTo>
                        <a:pt x="167" y="24"/>
                        <a:pt x="167" y="24"/>
                        <a:pt x="166" y="24"/>
                      </a:cubicBezTo>
                      <a:cubicBezTo>
                        <a:pt x="165" y="24"/>
                        <a:pt x="164" y="24"/>
                        <a:pt x="163" y="24"/>
                      </a:cubicBezTo>
                      <a:cubicBezTo>
                        <a:pt x="163" y="24"/>
                        <a:pt x="163" y="24"/>
                        <a:pt x="163" y="24"/>
                      </a:cubicBezTo>
                      <a:cubicBezTo>
                        <a:pt x="162" y="25"/>
                        <a:pt x="162" y="26"/>
                        <a:pt x="161" y="27"/>
                      </a:cubicBezTo>
                      <a:cubicBezTo>
                        <a:pt x="164" y="28"/>
                        <a:pt x="164" y="28"/>
                        <a:pt x="164" y="28"/>
                      </a:cubicBezTo>
                      <a:cubicBezTo>
                        <a:pt x="166" y="29"/>
                        <a:pt x="165" y="29"/>
                        <a:pt x="167" y="29"/>
                      </a:cubicBezTo>
                      <a:cubicBezTo>
                        <a:pt x="169" y="26"/>
                        <a:pt x="169" y="26"/>
                        <a:pt x="169" y="26"/>
                      </a:cubicBezTo>
                      <a:cubicBezTo>
                        <a:pt x="170" y="25"/>
                        <a:pt x="170" y="25"/>
                        <a:pt x="170" y="25"/>
                      </a:cubicBezTo>
                      <a:cubicBezTo>
                        <a:pt x="170" y="24"/>
                        <a:pt x="170" y="24"/>
                        <a:pt x="170" y="24"/>
                      </a:cubicBezTo>
                      <a:cubicBezTo>
                        <a:pt x="170" y="24"/>
                        <a:pt x="170" y="24"/>
                        <a:pt x="170" y="24"/>
                      </a:cubicBezTo>
                      <a:cubicBezTo>
                        <a:pt x="171" y="24"/>
                        <a:pt x="171" y="24"/>
                        <a:pt x="171" y="24"/>
                      </a:cubicBezTo>
                      <a:cubicBezTo>
                        <a:pt x="170" y="24"/>
                        <a:pt x="170" y="24"/>
                        <a:pt x="170" y="24"/>
                      </a:cubicBezTo>
                      <a:cubicBezTo>
                        <a:pt x="170" y="24"/>
                        <a:pt x="170" y="24"/>
                        <a:pt x="171" y="24"/>
                      </a:cubicBezTo>
                      <a:cubicBezTo>
                        <a:pt x="171" y="24"/>
                        <a:pt x="171" y="24"/>
                        <a:pt x="171" y="24"/>
                      </a:cubicBezTo>
                      <a:cubicBezTo>
                        <a:pt x="171" y="24"/>
                        <a:pt x="170" y="24"/>
                        <a:pt x="167" y="22"/>
                      </a:cubicBezTo>
                      <a:cubicBezTo>
                        <a:pt x="167" y="22"/>
                        <a:pt x="167" y="22"/>
                        <a:pt x="168" y="22"/>
                      </a:cubicBezTo>
                      <a:cubicBezTo>
                        <a:pt x="166" y="21"/>
                        <a:pt x="164" y="20"/>
                        <a:pt x="162" y="19"/>
                      </a:cubicBezTo>
                      <a:cubicBezTo>
                        <a:pt x="163" y="18"/>
                        <a:pt x="163" y="18"/>
                        <a:pt x="164" y="17"/>
                      </a:cubicBezTo>
                      <a:cubicBezTo>
                        <a:pt x="163" y="17"/>
                        <a:pt x="163" y="17"/>
                        <a:pt x="163" y="17"/>
                      </a:cubicBezTo>
                      <a:moveTo>
                        <a:pt x="66" y="15"/>
                      </a:moveTo>
                      <a:cubicBezTo>
                        <a:pt x="65" y="17"/>
                        <a:pt x="64" y="19"/>
                        <a:pt x="63" y="21"/>
                      </a:cubicBezTo>
                      <a:cubicBezTo>
                        <a:pt x="62" y="21"/>
                        <a:pt x="62" y="22"/>
                        <a:pt x="62" y="23"/>
                      </a:cubicBezTo>
                      <a:cubicBezTo>
                        <a:pt x="62" y="23"/>
                        <a:pt x="63" y="24"/>
                        <a:pt x="64" y="24"/>
                      </a:cubicBezTo>
                      <a:cubicBezTo>
                        <a:pt x="64" y="24"/>
                        <a:pt x="64" y="23"/>
                        <a:pt x="65" y="22"/>
                      </a:cubicBezTo>
                      <a:cubicBezTo>
                        <a:pt x="66" y="20"/>
                        <a:pt x="67" y="19"/>
                        <a:pt x="68" y="17"/>
                      </a:cubicBezTo>
                      <a:cubicBezTo>
                        <a:pt x="66" y="15"/>
                        <a:pt x="66" y="15"/>
                        <a:pt x="66" y="15"/>
                      </a:cubicBezTo>
                      <a:moveTo>
                        <a:pt x="84" y="15"/>
                      </a:moveTo>
                      <a:cubicBezTo>
                        <a:pt x="82" y="17"/>
                        <a:pt x="82" y="17"/>
                        <a:pt x="82" y="17"/>
                      </a:cubicBezTo>
                      <a:cubicBezTo>
                        <a:pt x="80" y="22"/>
                        <a:pt x="80" y="22"/>
                        <a:pt x="80" y="22"/>
                      </a:cubicBezTo>
                      <a:cubicBezTo>
                        <a:pt x="81" y="22"/>
                        <a:pt x="81" y="22"/>
                        <a:pt x="81" y="22"/>
                      </a:cubicBezTo>
                      <a:cubicBezTo>
                        <a:pt x="81" y="22"/>
                        <a:pt x="81" y="22"/>
                        <a:pt x="82" y="23"/>
                      </a:cubicBezTo>
                      <a:cubicBezTo>
                        <a:pt x="85" y="16"/>
                        <a:pt x="85" y="16"/>
                        <a:pt x="85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5" y="15"/>
                        <a:pt x="84" y="15"/>
                        <a:pt x="84" y="15"/>
                      </a:cubicBezTo>
                      <a:moveTo>
                        <a:pt x="82" y="14"/>
                      </a:moveTo>
                      <a:cubicBezTo>
                        <a:pt x="80" y="18"/>
                        <a:pt x="80" y="18"/>
                        <a:pt x="80" y="18"/>
                      </a:cubicBezTo>
                      <a:cubicBezTo>
                        <a:pt x="80" y="19"/>
                        <a:pt x="79" y="20"/>
                        <a:pt x="78" y="21"/>
                      </a:cubicBezTo>
                      <a:cubicBezTo>
                        <a:pt x="79" y="21"/>
                        <a:pt x="79" y="21"/>
                        <a:pt x="79" y="21"/>
                      </a:cubicBezTo>
                      <a:cubicBezTo>
                        <a:pt x="80" y="19"/>
                        <a:pt x="82" y="17"/>
                        <a:pt x="83" y="14"/>
                      </a:cubicBezTo>
                      <a:cubicBezTo>
                        <a:pt x="83" y="14"/>
                        <a:pt x="83" y="14"/>
                        <a:pt x="82" y="14"/>
                      </a:cubicBezTo>
                      <a:moveTo>
                        <a:pt x="115" y="13"/>
                      </a:move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11" y="19"/>
                        <a:pt x="110" y="20"/>
                        <a:pt x="110" y="21"/>
                      </a:cubicBezTo>
                      <a:cubicBezTo>
                        <a:pt x="112" y="22"/>
                        <a:pt x="115" y="23"/>
                        <a:pt x="117" y="24"/>
                      </a:cubicBezTo>
                      <a:cubicBezTo>
                        <a:pt x="119" y="22"/>
                        <a:pt x="120" y="20"/>
                        <a:pt x="122" y="18"/>
                      </a:cubicBezTo>
                      <a:cubicBezTo>
                        <a:pt x="119" y="16"/>
                        <a:pt x="117" y="15"/>
                        <a:pt x="115" y="13"/>
                      </a:cubicBezTo>
                      <a:moveTo>
                        <a:pt x="83" y="13"/>
                      </a:moveTo>
                      <a:cubicBezTo>
                        <a:pt x="83" y="13"/>
                        <a:pt x="83" y="13"/>
                        <a:pt x="83" y="13"/>
                      </a:cubicBezTo>
                      <a:cubicBezTo>
                        <a:pt x="84" y="13"/>
                        <a:pt x="84" y="13"/>
                        <a:pt x="84" y="13"/>
                      </a:cubicBezTo>
                      <a:cubicBezTo>
                        <a:pt x="84" y="13"/>
                        <a:pt x="84" y="13"/>
                        <a:pt x="83" y="13"/>
                      </a:cubicBezTo>
                      <a:moveTo>
                        <a:pt x="134" y="12"/>
                      </a:moveTo>
                      <a:cubicBezTo>
                        <a:pt x="132" y="16"/>
                        <a:pt x="132" y="16"/>
                        <a:pt x="132" y="16"/>
                      </a:cubicBezTo>
                      <a:cubicBezTo>
                        <a:pt x="132" y="17"/>
                        <a:pt x="133" y="17"/>
                        <a:pt x="134" y="17"/>
                      </a:cubicBezTo>
                      <a:cubicBezTo>
                        <a:pt x="137" y="19"/>
                        <a:pt x="140" y="21"/>
                        <a:pt x="142" y="23"/>
                      </a:cubicBezTo>
                      <a:cubicBezTo>
                        <a:pt x="143" y="22"/>
                        <a:pt x="143" y="22"/>
                        <a:pt x="143" y="22"/>
                      </a:cubicBezTo>
                      <a:cubicBezTo>
                        <a:pt x="141" y="21"/>
                        <a:pt x="139" y="20"/>
                        <a:pt x="137" y="19"/>
                      </a:cubicBezTo>
                      <a:cubicBezTo>
                        <a:pt x="138" y="19"/>
                        <a:pt x="139" y="19"/>
                        <a:pt x="139" y="19"/>
                      </a:cubicBezTo>
                      <a:cubicBezTo>
                        <a:pt x="140" y="20"/>
                        <a:pt x="141" y="21"/>
                        <a:pt x="143" y="22"/>
                      </a:cubicBezTo>
                      <a:cubicBezTo>
                        <a:pt x="145" y="19"/>
                        <a:pt x="145" y="19"/>
                        <a:pt x="145" y="19"/>
                      </a:cubicBezTo>
                      <a:cubicBezTo>
                        <a:pt x="146" y="17"/>
                        <a:pt x="146" y="17"/>
                        <a:pt x="146" y="17"/>
                      </a:cubicBezTo>
                      <a:cubicBezTo>
                        <a:pt x="143" y="16"/>
                        <a:pt x="140" y="15"/>
                        <a:pt x="137" y="14"/>
                      </a:cubicBezTo>
                      <a:cubicBezTo>
                        <a:pt x="136" y="13"/>
                        <a:pt x="135" y="13"/>
                        <a:pt x="134" y="12"/>
                      </a:cubicBezTo>
                      <a:moveTo>
                        <a:pt x="154" y="12"/>
                      </a:moveTo>
                      <a:cubicBezTo>
                        <a:pt x="154" y="12"/>
                        <a:pt x="153" y="13"/>
                        <a:pt x="153" y="14"/>
                      </a:cubicBezTo>
                      <a:cubicBezTo>
                        <a:pt x="159" y="18"/>
                        <a:pt x="159" y="18"/>
                        <a:pt x="159" y="18"/>
                      </a:cubicBezTo>
                      <a:cubicBezTo>
                        <a:pt x="159" y="18"/>
                        <a:pt x="159" y="18"/>
                        <a:pt x="159" y="18"/>
                      </a:cubicBezTo>
                      <a:cubicBezTo>
                        <a:pt x="159" y="18"/>
                        <a:pt x="159" y="18"/>
                        <a:pt x="161" y="20"/>
                      </a:cubicBezTo>
                      <a:cubicBezTo>
                        <a:pt x="163" y="17"/>
                        <a:pt x="163" y="17"/>
                        <a:pt x="163" y="17"/>
                      </a:cubicBezTo>
                      <a:cubicBezTo>
                        <a:pt x="160" y="15"/>
                        <a:pt x="157" y="13"/>
                        <a:pt x="154" y="12"/>
                      </a:cubicBezTo>
                      <a:moveTo>
                        <a:pt x="49" y="11"/>
                      </a:move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8" y="16"/>
                        <a:pt x="49" y="16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0" y="12"/>
                        <a:pt x="49" y="12"/>
                        <a:pt x="49" y="11"/>
                      </a:cubicBezTo>
                      <a:moveTo>
                        <a:pt x="78" y="11"/>
                      </a:move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76" y="15"/>
                        <a:pt x="76" y="15"/>
                        <a:pt x="76" y="15"/>
                      </a:cubicBezTo>
                      <a:cubicBezTo>
                        <a:pt x="75" y="17"/>
                        <a:pt x="74" y="18"/>
                        <a:pt x="73" y="19"/>
                      </a:cubicBezTo>
                      <a:cubicBezTo>
                        <a:pt x="74" y="19"/>
                        <a:pt x="74" y="19"/>
                        <a:pt x="74" y="19"/>
                      </a:cubicBezTo>
                      <a:cubicBezTo>
                        <a:pt x="75" y="16"/>
                        <a:pt x="75" y="16"/>
                        <a:pt x="75" y="16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moveTo>
                        <a:pt x="68" y="11"/>
                      </a:moveTo>
                      <a:cubicBezTo>
                        <a:pt x="67" y="12"/>
                        <a:pt x="67" y="14"/>
                        <a:pt x="66" y="15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9" y="15"/>
                        <a:pt x="70" y="13"/>
                        <a:pt x="70" y="12"/>
                      </a:cubicBezTo>
                      <a:cubicBezTo>
                        <a:pt x="68" y="11"/>
                        <a:pt x="68" y="11"/>
                        <a:pt x="68" y="11"/>
                      </a:cubicBezTo>
                      <a:moveTo>
                        <a:pt x="84" y="11"/>
                      </a:move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1"/>
                      </a:cubicBezTo>
                      <a:moveTo>
                        <a:pt x="109" y="10"/>
                      </a:moveTo>
                      <a:cubicBezTo>
                        <a:pt x="107" y="15"/>
                        <a:pt x="107" y="15"/>
                        <a:pt x="107" y="15"/>
                      </a:cubicBezTo>
                      <a:cubicBezTo>
                        <a:pt x="106" y="16"/>
                        <a:pt x="105" y="17"/>
                        <a:pt x="104" y="18"/>
                      </a:cubicBezTo>
                      <a:cubicBezTo>
                        <a:pt x="106" y="19"/>
                        <a:pt x="106" y="19"/>
                        <a:pt x="106" y="19"/>
                      </a:cubicBezTo>
                      <a:cubicBezTo>
                        <a:pt x="106" y="19"/>
                        <a:pt x="106" y="19"/>
                        <a:pt x="107" y="19"/>
                      </a:cubicBezTo>
                      <a:cubicBezTo>
                        <a:pt x="107" y="18"/>
                        <a:pt x="108" y="18"/>
                        <a:pt x="109" y="17"/>
                      </a:cubicBezTo>
                      <a:cubicBezTo>
                        <a:pt x="112" y="13"/>
                        <a:pt x="112" y="13"/>
                        <a:pt x="112" y="13"/>
                      </a:cubicBezTo>
                      <a:cubicBezTo>
                        <a:pt x="112" y="12"/>
                        <a:pt x="112" y="12"/>
                        <a:pt x="112" y="12"/>
                      </a:cubicBezTo>
                      <a:cubicBezTo>
                        <a:pt x="111" y="12"/>
                        <a:pt x="110" y="11"/>
                        <a:pt x="109" y="10"/>
                      </a:cubicBezTo>
                      <a:moveTo>
                        <a:pt x="79" y="10"/>
                      </a:move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moveTo>
                        <a:pt x="76" y="10"/>
                      </a:moveTo>
                      <a:cubicBezTo>
                        <a:pt x="74" y="13"/>
                        <a:pt x="74" y="13"/>
                        <a:pt x="74" y="13"/>
                      </a:cubicBezTo>
                      <a:cubicBezTo>
                        <a:pt x="71" y="17"/>
                        <a:pt x="71" y="17"/>
                        <a:pt x="71" y="17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5" y="15"/>
                        <a:pt x="75" y="15"/>
                        <a:pt x="75" y="15"/>
                      </a:cubicBezTo>
                      <a:cubicBezTo>
                        <a:pt x="77" y="11"/>
                        <a:pt x="77" y="11"/>
                        <a:pt x="77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7" y="10"/>
                        <a:pt x="76" y="10"/>
                        <a:pt x="76" y="10"/>
                      </a:cubicBezTo>
                      <a:cubicBezTo>
                        <a:pt x="76" y="10"/>
                        <a:pt x="76" y="10"/>
                        <a:pt x="76" y="10"/>
                      </a:cubicBezTo>
                      <a:moveTo>
                        <a:pt x="168" y="9"/>
                      </a:moveTo>
                      <a:cubicBezTo>
                        <a:pt x="168" y="9"/>
                        <a:pt x="167" y="10"/>
                        <a:pt x="167" y="11"/>
                      </a:cubicBezTo>
                      <a:cubicBezTo>
                        <a:pt x="167" y="11"/>
                        <a:pt x="167" y="11"/>
                        <a:pt x="167" y="11"/>
                      </a:cubicBezTo>
                      <a:cubicBezTo>
                        <a:pt x="168" y="10"/>
                        <a:pt x="168" y="9"/>
                        <a:pt x="169" y="9"/>
                      </a:cubicBezTo>
                      <a:cubicBezTo>
                        <a:pt x="169" y="9"/>
                        <a:pt x="169" y="9"/>
                        <a:pt x="168" y="9"/>
                      </a:cubicBezTo>
                      <a:cubicBezTo>
                        <a:pt x="168" y="9"/>
                        <a:pt x="168" y="9"/>
                        <a:pt x="168" y="9"/>
                      </a:cubicBezTo>
                      <a:moveTo>
                        <a:pt x="76" y="8"/>
                      </a:moveTo>
                      <a:cubicBezTo>
                        <a:pt x="76" y="8"/>
                        <a:pt x="76" y="8"/>
                        <a:pt x="76" y="8"/>
                      </a:cubicBezTo>
                      <a:cubicBezTo>
                        <a:pt x="77" y="9"/>
                        <a:pt x="78" y="9"/>
                        <a:pt x="78" y="10"/>
                      </a:cubicBezTo>
                      <a:cubicBezTo>
                        <a:pt x="78" y="10"/>
                        <a:pt x="78" y="10"/>
                        <a:pt x="78" y="10"/>
                      </a:cubicBezTo>
                      <a:cubicBezTo>
                        <a:pt x="78" y="10"/>
                        <a:pt x="78" y="9"/>
                        <a:pt x="78" y="9"/>
                      </a:cubicBezTo>
                      <a:cubicBezTo>
                        <a:pt x="76" y="8"/>
                        <a:pt x="76" y="8"/>
                        <a:pt x="76" y="8"/>
                      </a:cubicBezTo>
                      <a:moveTo>
                        <a:pt x="98" y="9"/>
                      </a:moveTo>
                      <a:cubicBezTo>
                        <a:pt x="98" y="9"/>
                        <a:pt x="98" y="9"/>
                        <a:pt x="98" y="9"/>
                      </a:cubicBezTo>
                      <a:cubicBezTo>
                        <a:pt x="98" y="9"/>
                        <a:pt x="98" y="9"/>
                        <a:pt x="98" y="9"/>
                      </a:cubicBezTo>
                      <a:moveTo>
                        <a:pt x="96" y="8"/>
                      </a:moveTo>
                      <a:cubicBezTo>
                        <a:pt x="96" y="8"/>
                        <a:pt x="96" y="8"/>
                        <a:pt x="96" y="8"/>
                      </a:cubicBezTo>
                      <a:cubicBezTo>
                        <a:pt x="97" y="9"/>
                        <a:pt x="98" y="9"/>
                        <a:pt x="98" y="9"/>
                      </a:cubicBezTo>
                      <a:cubicBezTo>
                        <a:pt x="97" y="9"/>
                        <a:pt x="96" y="9"/>
                        <a:pt x="95" y="10"/>
                      </a:cubicBezTo>
                      <a:cubicBezTo>
                        <a:pt x="93" y="13"/>
                        <a:pt x="93" y="13"/>
                        <a:pt x="93" y="13"/>
                      </a:cubicBezTo>
                      <a:cubicBezTo>
                        <a:pt x="93" y="13"/>
                        <a:pt x="93" y="13"/>
                        <a:pt x="93" y="13"/>
                      </a:cubicBezTo>
                      <a:cubicBezTo>
                        <a:pt x="94" y="11"/>
                        <a:pt x="95" y="10"/>
                        <a:pt x="95" y="10"/>
                      </a:cubicBezTo>
                      <a:cubicBezTo>
                        <a:pt x="95" y="10"/>
                        <a:pt x="95" y="11"/>
                        <a:pt x="93" y="13"/>
                      </a:cubicBezTo>
                      <a:cubicBezTo>
                        <a:pt x="95" y="14"/>
                        <a:pt x="95" y="14"/>
                        <a:pt x="95" y="14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9"/>
                        <a:pt x="98" y="9"/>
                        <a:pt x="98" y="9"/>
                      </a:cubicBezTo>
                      <a:cubicBezTo>
                        <a:pt x="99" y="9"/>
                        <a:pt x="100" y="9"/>
                        <a:pt x="99" y="9"/>
                      </a:cubicBezTo>
                      <a:cubicBezTo>
                        <a:pt x="99" y="9"/>
                        <a:pt x="99" y="9"/>
                        <a:pt x="99" y="9"/>
                      </a:cubicBezTo>
                      <a:cubicBezTo>
                        <a:pt x="99" y="9"/>
                        <a:pt x="98" y="9"/>
                        <a:pt x="98" y="9"/>
                      </a:cubicBezTo>
                      <a:cubicBezTo>
                        <a:pt x="98" y="9"/>
                        <a:pt x="98" y="9"/>
                        <a:pt x="99" y="9"/>
                      </a:cubicBezTo>
                      <a:cubicBezTo>
                        <a:pt x="99" y="9"/>
                        <a:pt x="99" y="9"/>
                        <a:pt x="99" y="9"/>
                      </a:cubicBezTo>
                      <a:cubicBezTo>
                        <a:pt x="99" y="10"/>
                        <a:pt x="99" y="10"/>
                        <a:pt x="99" y="10"/>
                      </a:cubicBezTo>
                      <a:cubicBezTo>
                        <a:pt x="98" y="10"/>
                        <a:pt x="98" y="10"/>
                        <a:pt x="98" y="10"/>
                      </a:cubicBezTo>
                      <a:cubicBezTo>
                        <a:pt x="97" y="12"/>
                        <a:pt x="97" y="12"/>
                        <a:pt x="97" y="12"/>
                      </a:cubicBezTo>
                      <a:cubicBezTo>
                        <a:pt x="96" y="14"/>
                        <a:pt x="96" y="14"/>
                        <a:pt x="96" y="14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cubicBezTo>
                        <a:pt x="98" y="12"/>
                        <a:pt x="98" y="12"/>
                        <a:pt x="98" y="12"/>
                      </a:cubicBezTo>
                      <a:cubicBezTo>
                        <a:pt x="99" y="10"/>
                        <a:pt x="99" y="10"/>
                        <a:pt x="99" y="10"/>
                      </a:cubicBezTo>
                      <a:cubicBezTo>
                        <a:pt x="99" y="10"/>
                        <a:pt x="99" y="10"/>
                        <a:pt x="99" y="10"/>
                      </a:cubicBezTo>
                      <a:cubicBezTo>
                        <a:pt x="99" y="9"/>
                        <a:pt x="99" y="9"/>
                        <a:pt x="99" y="9"/>
                      </a:cubicBezTo>
                      <a:cubicBezTo>
                        <a:pt x="100" y="9"/>
                        <a:pt x="98" y="8"/>
                        <a:pt x="96" y="8"/>
                      </a:cubicBezTo>
                      <a:moveTo>
                        <a:pt x="58" y="12"/>
                      </a:move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12"/>
                        <a:pt x="58" y="12"/>
                        <a:pt x="58" y="13"/>
                      </a:cubicBezTo>
                      <a:cubicBezTo>
                        <a:pt x="58" y="13"/>
                        <a:pt x="58" y="13"/>
                        <a:pt x="58" y="13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moveTo>
                        <a:pt x="60" y="8"/>
                      </a:moveTo>
                      <a:cubicBezTo>
                        <a:pt x="60" y="9"/>
                        <a:pt x="59" y="11"/>
                        <a:pt x="59" y="11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5"/>
                        <a:pt x="56" y="15"/>
                        <a:pt x="56" y="15"/>
                      </a:cubicBezTo>
                      <a:cubicBezTo>
                        <a:pt x="56" y="15"/>
                        <a:pt x="55" y="15"/>
                        <a:pt x="55" y="14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3" y="18"/>
                        <a:pt x="54" y="19"/>
                        <a:pt x="54" y="19"/>
                      </a:cubicBezTo>
                      <a:cubicBezTo>
                        <a:pt x="57" y="15"/>
                        <a:pt x="57" y="15"/>
                        <a:pt x="57" y="15"/>
                      </a:cubicBezTo>
                      <a:cubicBezTo>
                        <a:pt x="57" y="15"/>
                        <a:pt x="57" y="15"/>
                        <a:pt x="56" y="15"/>
                      </a:cubicBezTo>
                      <a:cubicBezTo>
                        <a:pt x="56" y="15"/>
                        <a:pt x="56" y="15"/>
                        <a:pt x="56" y="15"/>
                      </a:cubicBezTo>
                      <a:cubicBezTo>
                        <a:pt x="57" y="15"/>
                        <a:pt x="57" y="15"/>
                        <a:pt x="57" y="15"/>
                      </a:cubicBezTo>
                      <a:cubicBezTo>
                        <a:pt x="60" y="11"/>
                        <a:pt x="60" y="11"/>
                        <a:pt x="60" y="11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61" y="9"/>
                        <a:pt x="61" y="9"/>
                        <a:pt x="61" y="9"/>
                      </a:cubicBezTo>
                      <a:cubicBezTo>
                        <a:pt x="61" y="9"/>
                        <a:pt x="61" y="9"/>
                        <a:pt x="61" y="9"/>
                      </a:cubicBezTo>
                      <a:cubicBezTo>
                        <a:pt x="61" y="8"/>
                        <a:pt x="61" y="8"/>
                        <a:pt x="61" y="8"/>
                      </a:cubicBezTo>
                      <a:cubicBezTo>
                        <a:pt x="62" y="9"/>
                        <a:pt x="63" y="9"/>
                        <a:pt x="63" y="9"/>
                      </a:cubicBezTo>
                      <a:cubicBezTo>
                        <a:pt x="63" y="9"/>
                        <a:pt x="62" y="9"/>
                        <a:pt x="60" y="8"/>
                      </a:cubicBezTo>
                      <a:cubicBezTo>
                        <a:pt x="60" y="8"/>
                        <a:pt x="60" y="8"/>
                        <a:pt x="60" y="8"/>
                      </a:cubicBezTo>
                      <a:cubicBezTo>
                        <a:pt x="60" y="9"/>
                        <a:pt x="59" y="10"/>
                        <a:pt x="59" y="11"/>
                      </a:cubicBezTo>
                      <a:cubicBezTo>
                        <a:pt x="59" y="11"/>
                        <a:pt x="59" y="11"/>
                        <a:pt x="59" y="11"/>
                      </a:cubicBezTo>
                      <a:cubicBezTo>
                        <a:pt x="59" y="10"/>
                        <a:pt x="60" y="9"/>
                        <a:pt x="60" y="8"/>
                      </a:cubicBezTo>
                      <a:cubicBezTo>
                        <a:pt x="60" y="8"/>
                        <a:pt x="60" y="8"/>
                        <a:pt x="60" y="8"/>
                      </a:cubicBezTo>
                      <a:moveTo>
                        <a:pt x="88" y="8"/>
                      </a:moveTo>
                      <a:cubicBezTo>
                        <a:pt x="87" y="8"/>
                        <a:pt x="87" y="8"/>
                        <a:pt x="87" y="8"/>
                      </a:cubicBezTo>
                      <a:cubicBezTo>
                        <a:pt x="86" y="10"/>
                        <a:pt x="86" y="10"/>
                        <a:pt x="86" y="10"/>
                      </a:cubicBezTo>
                      <a:cubicBezTo>
                        <a:pt x="88" y="11"/>
                        <a:pt x="88" y="11"/>
                        <a:pt x="88" y="11"/>
                      </a:cubicBezTo>
                      <a:cubicBezTo>
                        <a:pt x="89" y="10"/>
                        <a:pt x="89" y="10"/>
                        <a:pt x="89" y="10"/>
                      </a:cubicBezTo>
                      <a:cubicBezTo>
                        <a:pt x="88" y="9"/>
                        <a:pt x="88" y="9"/>
                        <a:pt x="88" y="8"/>
                      </a:cubicBezTo>
                      <a:moveTo>
                        <a:pt x="104" y="7"/>
                      </a:moveTo>
                      <a:cubicBezTo>
                        <a:pt x="101" y="12"/>
                        <a:pt x="101" y="12"/>
                        <a:pt x="101" y="12"/>
                      </a:cubicBezTo>
                      <a:cubicBezTo>
                        <a:pt x="99" y="16"/>
                        <a:pt x="99" y="16"/>
                        <a:pt x="99" y="16"/>
                      </a:cubicBezTo>
                      <a:cubicBezTo>
                        <a:pt x="102" y="17"/>
                        <a:pt x="102" y="17"/>
                        <a:pt x="102" y="17"/>
                      </a:cubicBezTo>
                      <a:cubicBezTo>
                        <a:pt x="102" y="17"/>
                        <a:pt x="103" y="16"/>
                        <a:pt x="103" y="15"/>
                      </a:cubicBezTo>
                      <a:cubicBezTo>
                        <a:pt x="104" y="13"/>
                        <a:pt x="104" y="13"/>
                        <a:pt x="104" y="13"/>
                      </a:cubicBezTo>
                      <a:cubicBezTo>
                        <a:pt x="105" y="13"/>
                        <a:pt x="105" y="12"/>
                        <a:pt x="106" y="11"/>
                      </a:cubicBezTo>
                      <a:cubicBezTo>
                        <a:pt x="106" y="11"/>
                        <a:pt x="106" y="10"/>
                        <a:pt x="107" y="9"/>
                      </a:cubicBezTo>
                      <a:cubicBezTo>
                        <a:pt x="106" y="9"/>
                        <a:pt x="105" y="8"/>
                        <a:pt x="104" y="7"/>
                      </a:cubicBezTo>
                      <a:moveTo>
                        <a:pt x="157" y="7"/>
                      </a:moveTo>
                      <a:cubicBezTo>
                        <a:pt x="156" y="8"/>
                        <a:pt x="156" y="9"/>
                        <a:pt x="155" y="10"/>
                      </a:cubicBezTo>
                      <a:cubicBezTo>
                        <a:pt x="160" y="10"/>
                        <a:pt x="163" y="10"/>
                        <a:pt x="166" y="10"/>
                      </a:cubicBezTo>
                      <a:cubicBezTo>
                        <a:pt x="167" y="10"/>
                        <a:pt x="167" y="10"/>
                        <a:pt x="167" y="10"/>
                      </a:cubicBezTo>
                      <a:cubicBezTo>
                        <a:pt x="168" y="9"/>
                        <a:pt x="168" y="9"/>
                        <a:pt x="168" y="9"/>
                      </a:cubicBezTo>
                      <a:cubicBezTo>
                        <a:pt x="167" y="9"/>
                        <a:pt x="167" y="8"/>
                        <a:pt x="166" y="8"/>
                      </a:cubicBezTo>
                      <a:cubicBezTo>
                        <a:pt x="158" y="7"/>
                        <a:pt x="158" y="7"/>
                        <a:pt x="158" y="7"/>
                      </a:cubicBezTo>
                      <a:cubicBezTo>
                        <a:pt x="157" y="7"/>
                        <a:pt x="157" y="7"/>
                        <a:pt x="157" y="7"/>
                      </a:cubicBezTo>
                      <a:moveTo>
                        <a:pt x="51" y="7"/>
                      </a:move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50" y="11"/>
                        <a:pt x="50" y="12"/>
                        <a:pt x="51" y="12"/>
                      </a:cubicBezTo>
                      <a:cubicBezTo>
                        <a:pt x="51" y="11"/>
                        <a:pt x="51" y="11"/>
                        <a:pt x="51" y="11"/>
                      </a:cubicBezTo>
                      <a:cubicBezTo>
                        <a:pt x="53" y="8"/>
                        <a:pt x="53" y="8"/>
                        <a:pt x="53" y="8"/>
                      </a:cubicBezTo>
                      <a:cubicBezTo>
                        <a:pt x="51" y="7"/>
                        <a:pt x="51" y="7"/>
                        <a:pt x="51" y="7"/>
                      </a:cubicBezTo>
                      <a:moveTo>
                        <a:pt x="74" y="7"/>
                      </a:moveTo>
                      <a:cubicBezTo>
                        <a:pt x="74" y="7"/>
                        <a:pt x="74" y="7"/>
                        <a:pt x="74" y="7"/>
                      </a:cubicBezTo>
                      <a:cubicBezTo>
                        <a:pt x="74" y="7"/>
                        <a:pt x="74" y="7"/>
                        <a:pt x="74" y="7"/>
                      </a:cubicBezTo>
                      <a:cubicBezTo>
                        <a:pt x="74" y="7"/>
                        <a:pt x="74" y="7"/>
                        <a:pt x="74" y="7"/>
                      </a:cubicBezTo>
                      <a:cubicBezTo>
                        <a:pt x="74" y="7"/>
                        <a:pt x="74" y="7"/>
                        <a:pt x="74" y="7"/>
                      </a:cubicBezTo>
                      <a:cubicBezTo>
                        <a:pt x="74" y="7"/>
                        <a:pt x="74" y="7"/>
                        <a:pt x="74" y="7"/>
                      </a:cubicBezTo>
                      <a:moveTo>
                        <a:pt x="70" y="6"/>
                      </a:moveTo>
                      <a:cubicBezTo>
                        <a:pt x="70" y="7"/>
                        <a:pt x="70" y="7"/>
                        <a:pt x="70" y="8"/>
                      </a:cubicBezTo>
                      <a:cubicBezTo>
                        <a:pt x="70" y="8"/>
                        <a:pt x="70" y="8"/>
                        <a:pt x="71" y="9"/>
                      </a:cubicBezTo>
                      <a:cubicBezTo>
                        <a:pt x="70" y="8"/>
                        <a:pt x="70" y="8"/>
                        <a:pt x="70" y="8"/>
                      </a:cubicBezTo>
                      <a:cubicBezTo>
                        <a:pt x="69" y="9"/>
                        <a:pt x="69" y="10"/>
                        <a:pt x="68" y="10"/>
                      </a:cubicBezTo>
                      <a:cubicBezTo>
                        <a:pt x="70" y="12"/>
                        <a:pt x="70" y="12"/>
                        <a:pt x="70" y="12"/>
                      </a:cubicBezTo>
                      <a:cubicBezTo>
                        <a:pt x="71" y="11"/>
                        <a:pt x="71" y="10"/>
                        <a:pt x="72" y="9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72" y="9"/>
                        <a:pt x="72" y="9"/>
                        <a:pt x="72" y="9"/>
                      </a:cubicBezTo>
                      <a:cubicBezTo>
                        <a:pt x="70" y="8"/>
                        <a:pt x="71" y="7"/>
                        <a:pt x="70" y="6"/>
                      </a:cubicBezTo>
                      <a:moveTo>
                        <a:pt x="171" y="5"/>
                      </a:moveTo>
                      <a:cubicBezTo>
                        <a:pt x="169" y="7"/>
                        <a:pt x="169" y="7"/>
                        <a:pt x="169" y="7"/>
                      </a:cubicBezTo>
                      <a:cubicBezTo>
                        <a:pt x="169" y="7"/>
                        <a:pt x="169" y="7"/>
                        <a:pt x="169" y="7"/>
                      </a:cubicBezTo>
                      <a:cubicBezTo>
                        <a:pt x="170" y="7"/>
                        <a:pt x="170" y="7"/>
                        <a:pt x="170" y="7"/>
                      </a:cubicBezTo>
                      <a:cubicBezTo>
                        <a:pt x="170" y="7"/>
                        <a:pt x="170" y="7"/>
                        <a:pt x="170" y="7"/>
                      </a:cubicBezTo>
                      <a:cubicBezTo>
                        <a:pt x="171" y="5"/>
                        <a:pt x="171" y="5"/>
                        <a:pt x="171" y="5"/>
                      </a:cubicBezTo>
                      <a:cubicBezTo>
                        <a:pt x="171" y="5"/>
                        <a:pt x="171" y="5"/>
                        <a:pt x="171" y="5"/>
                      </a:cubicBezTo>
                      <a:moveTo>
                        <a:pt x="88" y="4"/>
                      </a:moveTo>
                      <a:cubicBezTo>
                        <a:pt x="88" y="4"/>
                        <a:pt x="88" y="4"/>
                        <a:pt x="88" y="4"/>
                      </a:cubicBezTo>
                      <a:cubicBezTo>
                        <a:pt x="88" y="5"/>
                        <a:pt x="88" y="5"/>
                        <a:pt x="88" y="5"/>
                      </a:cubicBezTo>
                      <a:cubicBezTo>
                        <a:pt x="88" y="5"/>
                        <a:pt x="88" y="5"/>
                        <a:pt x="88" y="5"/>
                      </a:cubicBezTo>
                      <a:cubicBezTo>
                        <a:pt x="85" y="9"/>
                        <a:pt x="85" y="9"/>
                        <a:pt x="85" y="9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5" y="10"/>
                        <a:pt x="85" y="10"/>
                        <a:pt x="85" y="10"/>
                      </a:cubicBezTo>
                      <a:cubicBezTo>
                        <a:pt x="86" y="10"/>
                        <a:pt x="86" y="10"/>
                        <a:pt x="86" y="10"/>
                      </a:cubicBezTo>
                      <a:cubicBezTo>
                        <a:pt x="86" y="9"/>
                        <a:pt x="87" y="8"/>
                        <a:pt x="87" y="7"/>
                      </a:cubicBezTo>
                      <a:cubicBezTo>
                        <a:pt x="88" y="6"/>
                        <a:pt x="88" y="6"/>
                        <a:pt x="88" y="6"/>
                      </a:cubicBezTo>
                      <a:cubicBezTo>
                        <a:pt x="88" y="6"/>
                        <a:pt x="88" y="5"/>
                        <a:pt x="88" y="5"/>
                      </a:cubicBezTo>
                      <a:cubicBezTo>
                        <a:pt x="88" y="5"/>
                        <a:pt x="88" y="5"/>
                        <a:pt x="88" y="5"/>
                      </a:cubicBezTo>
                      <a:cubicBezTo>
                        <a:pt x="88" y="5"/>
                        <a:pt x="88" y="5"/>
                        <a:pt x="88" y="5"/>
                      </a:cubicBezTo>
                      <a:cubicBezTo>
                        <a:pt x="88" y="5"/>
                        <a:pt x="88" y="5"/>
                        <a:pt x="88" y="4"/>
                      </a:cubicBezTo>
                      <a:moveTo>
                        <a:pt x="121" y="4"/>
                      </a:move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6" y="11"/>
                        <a:pt x="116" y="11"/>
                        <a:pt x="116" y="11"/>
                      </a:cubicBezTo>
                      <a:cubicBezTo>
                        <a:pt x="122" y="13"/>
                        <a:pt x="122" y="13"/>
                        <a:pt x="122" y="13"/>
                      </a:cubicBezTo>
                      <a:cubicBezTo>
                        <a:pt x="123" y="13"/>
                        <a:pt x="124" y="14"/>
                        <a:pt x="125" y="14"/>
                      </a:cubicBezTo>
                      <a:cubicBezTo>
                        <a:pt x="126" y="12"/>
                        <a:pt x="127" y="10"/>
                        <a:pt x="129" y="9"/>
                      </a:cubicBezTo>
                      <a:cubicBezTo>
                        <a:pt x="127" y="8"/>
                        <a:pt x="126" y="7"/>
                        <a:pt x="124" y="6"/>
                      </a:cubicBezTo>
                      <a:cubicBezTo>
                        <a:pt x="121" y="4"/>
                        <a:pt x="121" y="4"/>
                        <a:pt x="121" y="4"/>
                      </a:cubicBezTo>
                      <a:moveTo>
                        <a:pt x="139" y="3"/>
                      </a:moveTo>
                      <a:cubicBezTo>
                        <a:pt x="139" y="4"/>
                        <a:pt x="139" y="4"/>
                        <a:pt x="139" y="4"/>
                      </a:cubicBezTo>
                      <a:cubicBezTo>
                        <a:pt x="139" y="4"/>
                        <a:pt x="139" y="5"/>
                        <a:pt x="139" y="6"/>
                      </a:cubicBezTo>
                      <a:cubicBezTo>
                        <a:pt x="139" y="6"/>
                        <a:pt x="139" y="6"/>
                        <a:pt x="139" y="6"/>
                      </a:cubicBezTo>
                      <a:cubicBezTo>
                        <a:pt x="138" y="6"/>
                        <a:pt x="138" y="6"/>
                        <a:pt x="139" y="7"/>
                      </a:cubicBezTo>
                      <a:cubicBezTo>
                        <a:pt x="140" y="8"/>
                        <a:pt x="140" y="8"/>
                        <a:pt x="140" y="8"/>
                      </a:cubicBezTo>
                      <a:cubicBezTo>
                        <a:pt x="140" y="8"/>
                        <a:pt x="140" y="8"/>
                        <a:pt x="140" y="8"/>
                      </a:cubicBezTo>
                      <a:cubicBezTo>
                        <a:pt x="140" y="7"/>
                        <a:pt x="140" y="7"/>
                        <a:pt x="140" y="7"/>
                      </a:cubicBezTo>
                      <a:cubicBezTo>
                        <a:pt x="140" y="7"/>
                        <a:pt x="140" y="7"/>
                        <a:pt x="140" y="8"/>
                      </a:cubicBezTo>
                      <a:cubicBezTo>
                        <a:pt x="139" y="9"/>
                        <a:pt x="139" y="9"/>
                        <a:pt x="139" y="9"/>
                      </a:cubicBezTo>
                      <a:cubicBezTo>
                        <a:pt x="138" y="9"/>
                        <a:pt x="139" y="9"/>
                        <a:pt x="139" y="9"/>
                      </a:cubicBezTo>
                      <a:cubicBezTo>
                        <a:pt x="139" y="9"/>
                        <a:pt x="139" y="9"/>
                        <a:pt x="139" y="9"/>
                      </a:cubicBezTo>
                      <a:cubicBezTo>
                        <a:pt x="140" y="9"/>
                        <a:pt x="140" y="9"/>
                        <a:pt x="140" y="9"/>
                      </a:cubicBezTo>
                      <a:cubicBezTo>
                        <a:pt x="140" y="9"/>
                        <a:pt x="140" y="9"/>
                        <a:pt x="140" y="9"/>
                      </a:cubicBezTo>
                      <a:cubicBezTo>
                        <a:pt x="142" y="9"/>
                        <a:pt x="143" y="9"/>
                        <a:pt x="144" y="9"/>
                      </a:cubicBezTo>
                      <a:cubicBezTo>
                        <a:pt x="145" y="9"/>
                        <a:pt x="145" y="10"/>
                        <a:pt x="146" y="10"/>
                      </a:cubicBezTo>
                      <a:cubicBezTo>
                        <a:pt x="149" y="12"/>
                        <a:pt x="149" y="12"/>
                        <a:pt x="149" y="12"/>
                      </a:cubicBezTo>
                      <a:cubicBezTo>
                        <a:pt x="152" y="7"/>
                        <a:pt x="152" y="7"/>
                        <a:pt x="152" y="7"/>
                      </a:cubicBezTo>
                      <a:cubicBezTo>
                        <a:pt x="150" y="7"/>
                        <a:pt x="150" y="7"/>
                        <a:pt x="150" y="7"/>
                      </a:cubicBezTo>
                      <a:cubicBezTo>
                        <a:pt x="148" y="7"/>
                        <a:pt x="147" y="7"/>
                        <a:pt x="147" y="7"/>
                      </a:cubicBezTo>
                      <a:cubicBezTo>
                        <a:pt x="147" y="7"/>
                        <a:pt x="147" y="7"/>
                        <a:pt x="147" y="6"/>
                      </a:cubicBezTo>
                      <a:cubicBezTo>
                        <a:pt x="145" y="6"/>
                        <a:pt x="145" y="6"/>
                        <a:pt x="145" y="6"/>
                      </a:cubicBezTo>
                      <a:cubicBezTo>
                        <a:pt x="143" y="5"/>
                        <a:pt x="143" y="5"/>
                        <a:pt x="143" y="5"/>
                      </a:cubicBezTo>
                      <a:cubicBezTo>
                        <a:pt x="142" y="7"/>
                        <a:pt x="142" y="7"/>
                        <a:pt x="142" y="7"/>
                      </a:cubicBezTo>
                      <a:cubicBezTo>
                        <a:pt x="141" y="6"/>
                        <a:pt x="140" y="5"/>
                        <a:pt x="140" y="4"/>
                      </a:cubicBezTo>
                      <a:cubicBezTo>
                        <a:pt x="140" y="3"/>
                        <a:pt x="140" y="3"/>
                        <a:pt x="140" y="3"/>
                      </a:cubicBezTo>
                      <a:cubicBezTo>
                        <a:pt x="139" y="3"/>
                        <a:pt x="139" y="3"/>
                        <a:pt x="139" y="3"/>
                      </a:cubicBezTo>
                      <a:moveTo>
                        <a:pt x="161" y="0"/>
                      </a:moveTo>
                      <a:cubicBezTo>
                        <a:pt x="161" y="1"/>
                        <a:pt x="161" y="1"/>
                        <a:pt x="161" y="1"/>
                      </a:cubicBezTo>
                      <a:cubicBezTo>
                        <a:pt x="162" y="1"/>
                        <a:pt x="165" y="3"/>
                        <a:pt x="169" y="6"/>
                      </a:cubicBezTo>
                      <a:cubicBezTo>
                        <a:pt x="169" y="6"/>
                        <a:pt x="169" y="6"/>
                        <a:pt x="169" y="6"/>
                      </a:cubicBezTo>
                      <a:cubicBezTo>
                        <a:pt x="170" y="5"/>
                        <a:pt x="170" y="5"/>
                        <a:pt x="170" y="5"/>
                      </a:cubicBezTo>
                      <a:cubicBezTo>
                        <a:pt x="170" y="5"/>
                        <a:pt x="170" y="5"/>
                        <a:pt x="170" y="5"/>
                      </a:cubicBezTo>
                      <a:cubicBezTo>
                        <a:pt x="169" y="4"/>
                        <a:pt x="168" y="4"/>
                        <a:pt x="167" y="3"/>
                      </a:cubicBezTo>
                      <a:cubicBezTo>
                        <a:pt x="164" y="1"/>
                        <a:pt x="162" y="0"/>
                        <a:pt x="161" y="0"/>
                      </a:cubicBezTo>
                      <a:moveTo>
                        <a:pt x="161" y="0"/>
                      </a:move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1" y="0"/>
                        <a:pt x="161" y="0"/>
                        <a:pt x="161" y="0"/>
                      </a:cubicBezTo>
                      <a:cubicBezTo>
                        <a:pt x="161" y="0"/>
                        <a:pt x="161" y="0"/>
                        <a:pt x="16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0" name="Freeform 10224"/>
                <p:cNvSpPr>
                  <a:spLocks noEditPoints="1"/>
                </p:cNvSpPr>
                <p:nvPr/>
              </p:nvSpPr>
              <p:spPr bwMode="auto">
                <a:xfrm>
                  <a:off x="-89" y="3429"/>
                  <a:ext cx="165" cy="87"/>
                </a:xfrm>
                <a:custGeom>
                  <a:avLst/>
                  <a:gdLst>
                    <a:gd name="T0" fmla="*/ 59 w 70"/>
                    <a:gd name="T1" fmla="*/ 35 h 37"/>
                    <a:gd name="T2" fmla="*/ 59 w 70"/>
                    <a:gd name="T3" fmla="*/ 34 h 37"/>
                    <a:gd name="T4" fmla="*/ 57 w 70"/>
                    <a:gd name="T5" fmla="*/ 35 h 37"/>
                    <a:gd name="T6" fmla="*/ 61 w 70"/>
                    <a:gd name="T7" fmla="*/ 32 h 37"/>
                    <a:gd name="T8" fmla="*/ 59 w 70"/>
                    <a:gd name="T9" fmla="*/ 31 h 37"/>
                    <a:gd name="T10" fmla="*/ 50 w 70"/>
                    <a:gd name="T11" fmla="*/ 31 h 37"/>
                    <a:gd name="T12" fmla="*/ 58 w 70"/>
                    <a:gd name="T13" fmla="*/ 30 h 37"/>
                    <a:gd name="T14" fmla="*/ 44 w 70"/>
                    <a:gd name="T15" fmla="*/ 27 h 37"/>
                    <a:gd name="T16" fmla="*/ 52 w 70"/>
                    <a:gd name="T17" fmla="*/ 26 h 37"/>
                    <a:gd name="T18" fmla="*/ 65 w 70"/>
                    <a:gd name="T19" fmla="*/ 26 h 37"/>
                    <a:gd name="T20" fmla="*/ 66 w 70"/>
                    <a:gd name="T21" fmla="*/ 26 h 37"/>
                    <a:gd name="T22" fmla="*/ 65 w 70"/>
                    <a:gd name="T23" fmla="*/ 25 h 37"/>
                    <a:gd name="T24" fmla="*/ 63 w 70"/>
                    <a:gd name="T25" fmla="*/ 25 h 37"/>
                    <a:gd name="T26" fmla="*/ 61 w 70"/>
                    <a:gd name="T27" fmla="*/ 24 h 37"/>
                    <a:gd name="T28" fmla="*/ 47 w 70"/>
                    <a:gd name="T29" fmla="*/ 23 h 37"/>
                    <a:gd name="T30" fmla="*/ 37 w 70"/>
                    <a:gd name="T31" fmla="*/ 22 h 37"/>
                    <a:gd name="T32" fmla="*/ 55 w 70"/>
                    <a:gd name="T33" fmla="*/ 21 h 37"/>
                    <a:gd name="T34" fmla="*/ 34 w 70"/>
                    <a:gd name="T35" fmla="*/ 20 h 37"/>
                    <a:gd name="T36" fmla="*/ 39 w 70"/>
                    <a:gd name="T37" fmla="*/ 18 h 37"/>
                    <a:gd name="T38" fmla="*/ 39 w 70"/>
                    <a:gd name="T39" fmla="*/ 18 h 37"/>
                    <a:gd name="T40" fmla="*/ 51 w 70"/>
                    <a:gd name="T41" fmla="*/ 19 h 37"/>
                    <a:gd name="T42" fmla="*/ 34 w 70"/>
                    <a:gd name="T43" fmla="*/ 20 h 37"/>
                    <a:gd name="T44" fmla="*/ 37 w 70"/>
                    <a:gd name="T45" fmla="*/ 17 h 37"/>
                    <a:gd name="T46" fmla="*/ 61 w 70"/>
                    <a:gd name="T47" fmla="*/ 16 h 37"/>
                    <a:gd name="T48" fmla="*/ 36 w 70"/>
                    <a:gd name="T49" fmla="*/ 16 h 37"/>
                    <a:gd name="T50" fmla="*/ 23 w 70"/>
                    <a:gd name="T51" fmla="*/ 15 h 37"/>
                    <a:gd name="T52" fmla="*/ 21 w 70"/>
                    <a:gd name="T53" fmla="*/ 14 h 37"/>
                    <a:gd name="T54" fmla="*/ 45 w 70"/>
                    <a:gd name="T55" fmla="*/ 16 h 37"/>
                    <a:gd name="T56" fmla="*/ 21 w 70"/>
                    <a:gd name="T57" fmla="*/ 13 h 37"/>
                    <a:gd name="T58" fmla="*/ 20 w 70"/>
                    <a:gd name="T59" fmla="*/ 13 h 37"/>
                    <a:gd name="T60" fmla="*/ 20 w 70"/>
                    <a:gd name="T61" fmla="*/ 13 h 37"/>
                    <a:gd name="T62" fmla="*/ 19 w 70"/>
                    <a:gd name="T63" fmla="*/ 12 h 37"/>
                    <a:gd name="T64" fmla="*/ 56 w 70"/>
                    <a:gd name="T65" fmla="*/ 13 h 37"/>
                    <a:gd name="T66" fmla="*/ 18 w 70"/>
                    <a:gd name="T67" fmla="*/ 12 h 37"/>
                    <a:gd name="T68" fmla="*/ 17 w 70"/>
                    <a:gd name="T69" fmla="*/ 11 h 37"/>
                    <a:gd name="T70" fmla="*/ 16 w 70"/>
                    <a:gd name="T71" fmla="*/ 11 h 37"/>
                    <a:gd name="T72" fmla="*/ 39 w 70"/>
                    <a:gd name="T73" fmla="*/ 13 h 37"/>
                    <a:gd name="T74" fmla="*/ 26 w 70"/>
                    <a:gd name="T75" fmla="*/ 10 h 37"/>
                    <a:gd name="T76" fmla="*/ 24 w 70"/>
                    <a:gd name="T77" fmla="*/ 9 h 37"/>
                    <a:gd name="T78" fmla="*/ 23 w 70"/>
                    <a:gd name="T79" fmla="*/ 8 h 37"/>
                    <a:gd name="T80" fmla="*/ 22 w 70"/>
                    <a:gd name="T81" fmla="*/ 8 h 37"/>
                    <a:gd name="T82" fmla="*/ 22 w 70"/>
                    <a:gd name="T83" fmla="*/ 8 h 37"/>
                    <a:gd name="T84" fmla="*/ 21 w 70"/>
                    <a:gd name="T85" fmla="*/ 7 h 37"/>
                    <a:gd name="T86" fmla="*/ 20 w 70"/>
                    <a:gd name="T87" fmla="*/ 6 h 37"/>
                    <a:gd name="T88" fmla="*/ 19 w 70"/>
                    <a:gd name="T89" fmla="*/ 6 h 37"/>
                    <a:gd name="T90" fmla="*/ 28 w 70"/>
                    <a:gd name="T91" fmla="*/ 7 h 37"/>
                    <a:gd name="T92" fmla="*/ 64 w 70"/>
                    <a:gd name="T93" fmla="*/ 9 h 37"/>
                    <a:gd name="T94" fmla="*/ 11 w 70"/>
                    <a:gd name="T95" fmla="*/ 8 h 37"/>
                    <a:gd name="T96" fmla="*/ 26 w 70"/>
                    <a:gd name="T97" fmla="*/ 5 h 37"/>
                    <a:gd name="T98" fmla="*/ 25 w 70"/>
                    <a:gd name="T99" fmla="*/ 5 h 37"/>
                    <a:gd name="T100" fmla="*/ 49 w 70"/>
                    <a:gd name="T101" fmla="*/ 9 h 37"/>
                    <a:gd name="T102" fmla="*/ 24 w 70"/>
                    <a:gd name="T103" fmla="*/ 4 h 37"/>
                    <a:gd name="T104" fmla="*/ 5 w 70"/>
                    <a:gd name="T105" fmla="*/ 4 h 37"/>
                    <a:gd name="T106" fmla="*/ 23 w 70"/>
                    <a:gd name="T107" fmla="*/ 4 h 37"/>
                    <a:gd name="T108" fmla="*/ 23 w 70"/>
                    <a:gd name="T109" fmla="*/ 3 h 37"/>
                    <a:gd name="T110" fmla="*/ 58 w 70"/>
                    <a:gd name="T111" fmla="*/ 5 h 37"/>
                    <a:gd name="T112" fmla="*/ 22 w 70"/>
                    <a:gd name="T113" fmla="*/ 3 h 37"/>
                    <a:gd name="T114" fmla="*/ 38 w 70"/>
                    <a:gd name="T115" fmla="*/ 2 h 37"/>
                    <a:gd name="T116" fmla="*/ 21 w 70"/>
                    <a:gd name="T117" fmla="*/ 2 h 37"/>
                    <a:gd name="T118" fmla="*/ 0 w 70"/>
                    <a:gd name="T119" fmla="*/ 1 h 37"/>
                    <a:gd name="T120" fmla="*/ 64 w 70"/>
                    <a:gd name="T121" fmla="*/ 3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0" h="37">
                      <a:moveTo>
                        <a:pt x="59" y="35"/>
                      </a:moveTo>
                      <a:cubicBezTo>
                        <a:pt x="59" y="35"/>
                        <a:pt x="59" y="35"/>
                        <a:pt x="59" y="35"/>
                      </a:cubicBezTo>
                      <a:cubicBezTo>
                        <a:pt x="60" y="36"/>
                        <a:pt x="61" y="36"/>
                        <a:pt x="62" y="37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1" y="36"/>
                        <a:pt x="60" y="35"/>
                        <a:pt x="59" y="35"/>
                      </a:cubicBezTo>
                      <a:moveTo>
                        <a:pt x="58" y="34"/>
                      </a:moveTo>
                      <a:cubicBezTo>
                        <a:pt x="58" y="34"/>
                        <a:pt x="57" y="34"/>
                        <a:pt x="57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9" y="35"/>
                        <a:pt x="59" y="34"/>
                        <a:pt x="59" y="34"/>
                      </a:cubicBezTo>
                      <a:cubicBezTo>
                        <a:pt x="58" y="34"/>
                        <a:pt x="58" y="34"/>
                        <a:pt x="58" y="34"/>
                      </a:cubicBezTo>
                      <a:moveTo>
                        <a:pt x="56" y="33"/>
                      </a:moveTo>
                      <a:cubicBezTo>
                        <a:pt x="56" y="33"/>
                        <a:pt x="56" y="33"/>
                        <a:pt x="56" y="33"/>
                      </a:cubicBezTo>
                      <a:cubicBezTo>
                        <a:pt x="56" y="34"/>
                        <a:pt x="56" y="34"/>
                        <a:pt x="56" y="34"/>
                      </a:cubicBezTo>
                      <a:cubicBezTo>
                        <a:pt x="56" y="34"/>
                        <a:pt x="57" y="34"/>
                        <a:pt x="57" y="35"/>
                      </a:cubicBezTo>
                      <a:cubicBezTo>
                        <a:pt x="57" y="34"/>
                        <a:pt x="58" y="34"/>
                        <a:pt x="58" y="34"/>
                      </a:cubicBezTo>
                      <a:cubicBezTo>
                        <a:pt x="57" y="34"/>
                        <a:pt x="57" y="33"/>
                        <a:pt x="56" y="33"/>
                      </a:cubicBezTo>
                      <a:cubicBezTo>
                        <a:pt x="56" y="33"/>
                        <a:pt x="56" y="33"/>
                        <a:pt x="56" y="33"/>
                      </a:cubicBezTo>
                      <a:moveTo>
                        <a:pt x="61" y="31"/>
                      </a:moveTo>
                      <a:cubicBezTo>
                        <a:pt x="61" y="32"/>
                        <a:pt x="61" y="32"/>
                        <a:pt x="61" y="32"/>
                      </a:cubicBezTo>
                      <a:cubicBezTo>
                        <a:pt x="61" y="33"/>
                        <a:pt x="62" y="33"/>
                        <a:pt x="63" y="34"/>
                      </a:cubicBezTo>
                      <a:cubicBezTo>
                        <a:pt x="64" y="33"/>
                        <a:pt x="64" y="33"/>
                        <a:pt x="64" y="33"/>
                      </a:cubicBezTo>
                      <a:cubicBezTo>
                        <a:pt x="61" y="31"/>
                        <a:pt x="61" y="31"/>
                        <a:pt x="61" y="31"/>
                      </a:cubicBezTo>
                      <a:moveTo>
                        <a:pt x="60" y="31"/>
                      </a:moveTo>
                      <a:cubicBezTo>
                        <a:pt x="60" y="31"/>
                        <a:pt x="60" y="31"/>
                        <a:pt x="59" y="31"/>
                      </a:cubicBezTo>
                      <a:cubicBezTo>
                        <a:pt x="60" y="32"/>
                        <a:pt x="60" y="32"/>
                        <a:pt x="60" y="32"/>
                      </a:cubicBezTo>
                      <a:cubicBezTo>
                        <a:pt x="60" y="31"/>
                        <a:pt x="61" y="31"/>
                        <a:pt x="61" y="31"/>
                      </a:cubicBezTo>
                      <a:cubicBezTo>
                        <a:pt x="60" y="31"/>
                        <a:pt x="60" y="31"/>
                        <a:pt x="60" y="31"/>
                      </a:cubicBezTo>
                      <a:moveTo>
                        <a:pt x="50" y="30"/>
                      </a:moveTo>
                      <a:cubicBezTo>
                        <a:pt x="50" y="30"/>
                        <a:pt x="50" y="30"/>
                        <a:pt x="50" y="31"/>
                      </a:cubicBezTo>
                      <a:cubicBezTo>
                        <a:pt x="51" y="31"/>
                        <a:pt x="51" y="31"/>
                        <a:pt x="52" y="32"/>
                      </a:cubicBezTo>
                      <a:cubicBezTo>
                        <a:pt x="52" y="32"/>
                        <a:pt x="53" y="31"/>
                        <a:pt x="53" y="31"/>
                      </a:cubicBezTo>
                      <a:cubicBezTo>
                        <a:pt x="52" y="31"/>
                        <a:pt x="51" y="30"/>
                        <a:pt x="50" y="30"/>
                      </a:cubicBezTo>
                      <a:moveTo>
                        <a:pt x="58" y="30"/>
                      </a:moveTo>
                      <a:cubicBezTo>
                        <a:pt x="58" y="30"/>
                        <a:pt x="58" y="30"/>
                        <a:pt x="58" y="30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60" y="31"/>
                        <a:pt x="60" y="31"/>
                        <a:pt x="60" y="31"/>
                      </a:cubicBezTo>
                      <a:cubicBezTo>
                        <a:pt x="58" y="30"/>
                        <a:pt x="58" y="30"/>
                        <a:pt x="58" y="30"/>
                      </a:cubicBezTo>
                      <a:moveTo>
                        <a:pt x="44" y="26"/>
                      </a:move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5" y="28"/>
                        <a:pt x="46" y="28"/>
                        <a:pt x="47" y="29"/>
                      </a:cubicBezTo>
                      <a:cubicBezTo>
                        <a:pt x="47" y="28"/>
                        <a:pt x="47" y="28"/>
                        <a:pt x="47" y="28"/>
                      </a:cubicBezTo>
                      <a:cubicBezTo>
                        <a:pt x="46" y="27"/>
                        <a:pt x="45" y="27"/>
                        <a:pt x="44" y="26"/>
                      </a:cubicBezTo>
                      <a:moveTo>
                        <a:pt x="52" y="26"/>
                      </a:moveTo>
                      <a:cubicBezTo>
                        <a:pt x="52" y="26"/>
                        <a:pt x="52" y="26"/>
                        <a:pt x="52" y="26"/>
                      </a:cubicBezTo>
                      <a:cubicBezTo>
                        <a:pt x="55" y="28"/>
                        <a:pt x="55" y="28"/>
                        <a:pt x="55" y="28"/>
                      </a:cubicBezTo>
                      <a:cubicBezTo>
                        <a:pt x="55" y="28"/>
                        <a:pt x="55" y="28"/>
                        <a:pt x="55" y="27"/>
                      </a:cubicBezTo>
                      <a:cubicBezTo>
                        <a:pt x="52" y="26"/>
                        <a:pt x="52" y="26"/>
                        <a:pt x="52" y="26"/>
                      </a:cubicBezTo>
                      <a:moveTo>
                        <a:pt x="66" y="26"/>
                      </a:move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66" y="27"/>
                        <a:pt x="66" y="27"/>
                        <a:pt x="67" y="27"/>
                      </a:cubicBezTo>
                      <a:cubicBezTo>
                        <a:pt x="67" y="27"/>
                        <a:pt x="67" y="27"/>
                        <a:pt x="67" y="27"/>
                      </a:cubicBezTo>
                      <a:cubicBezTo>
                        <a:pt x="67" y="27"/>
                        <a:pt x="67" y="27"/>
                        <a:pt x="67" y="27"/>
                      </a:cubicBezTo>
                      <a:cubicBezTo>
                        <a:pt x="67" y="27"/>
                        <a:pt x="67" y="27"/>
                        <a:pt x="67" y="27"/>
                      </a:cubicBezTo>
                      <a:cubicBezTo>
                        <a:pt x="67" y="26"/>
                        <a:pt x="66" y="26"/>
                        <a:pt x="66" y="26"/>
                      </a:cubicBezTo>
                      <a:moveTo>
                        <a:pt x="65" y="25"/>
                      </a:moveTo>
                      <a:cubicBezTo>
                        <a:pt x="64" y="26"/>
                        <a:pt x="64" y="26"/>
                        <a:pt x="64" y="2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66" y="26"/>
                        <a:pt x="66" y="26"/>
                        <a:pt x="66" y="26"/>
                      </a:cubicBezTo>
                      <a:cubicBezTo>
                        <a:pt x="65" y="26"/>
                        <a:pt x="65" y="26"/>
                        <a:pt x="65" y="25"/>
                      </a:cubicBezTo>
                      <a:moveTo>
                        <a:pt x="63" y="25"/>
                      </a:move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3" y="25"/>
                        <a:pt x="64" y="26"/>
                        <a:pt x="64" y="26"/>
                      </a:cubicBezTo>
                      <a:cubicBezTo>
                        <a:pt x="64" y="26"/>
                        <a:pt x="64" y="25"/>
                        <a:pt x="64" y="25"/>
                      </a:cubicBezTo>
                      <a:cubicBezTo>
                        <a:pt x="64" y="25"/>
                        <a:pt x="64" y="25"/>
                        <a:pt x="63" y="25"/>
                      </a:cubicBezTo>
                      <a:moveTo>
                        <a:pt x="61" y="24"/>
                      </a:moveTo>
                      <a:cubicBezTo>
                        <a:pt x="61" y="24"/>
                        <a:pt x="61" y="24"/>
                        <a:pt x="61" y="24"/>
                      </a:cubicBezTo>
                      <a:cubicBezTo>
                        <a:pt x="62" y="25"/>
                        <a:pt x="62" y="25"/>
                        <a:pt x="63" y="25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3" y="25"/>
                        <a:pt x="62" y="24"/>
                        <a:pt x="61" y="24"/>
                      </a:cubicBezTo>
                      <a:moveTo>
                        <a:pt x="47" y="23"/>
                      </a:moveTo>
                      <a:cubicBezTo>
                        <a:pt x="47" y="23"/>
                        <a:pt x="47" y="23"/>
                        <a:pt x="47" y="23"/>
                      </a:cubicBezTo>
                      <a:cubicBezTo>
                        <a:pt x="49" y="25"/>
                        <a:pt x="49" y="25"/>
                        <a:pt x="49" y="25"/>
                      </a:cubicBezTo>
                      <a:cubicBezTo>
                        <a:pt x="49" y="24"/>
                        <a:pt x="49" y="24"/>
                        <a:pt x="49" y="24"/>
                      </a:cubicBezTo>
                      <a:cubicBezTo>
                        <a:pt x="47" y="23"/>
                        <a:pt x="47" y="23"/>
                        <a:pt x="47" y="23"/>
                      </a:cubicBezTo>
                      <a:moveTo>
                        <a:pt x="37" y="22"/>
                      </a:move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8" y="24"/>
                        <a:pt x="39" y="24"/>
                        <a:pt x="40" y="25"/>
                      </a:cubicBezTo>
                      <a:cubicBezTo>
                        <a:pt x="41" y="24"/>
                        <a:pt x="41" y="24"/>
                        <a:pt x="41" y="24"/>
                      </a:cubicBezTo>
                      <a:cubicBezTo>
                        <a:pt x="39" y="24"/>
                        <a:pt x="38" y="23"/>
                        <a:pt x="37" y="22"/>
                      </a:cubicBezTo>
                      <a:moveTo>
                        <a:pt x="70" y="21"/>
                      </a:move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70" y="22"/>
                        <a:pt x="70" y="22"/>
                        <a:pt x="70" y="22"/>
                      </a:cubicBezTo>
                      <a:cubicBezTo>
                        <a:pt x="70" y="22"/>
                        <a:pt x="70" y="22"/>
                        <a:pt x="70" y="21"/>
                      </a:cubicBezTo>
                      <a:moveTo>
                        <a:pt x="55" y="21"/>
                      </a:moveTo>
                      <a:cubicBezTo>
                        <a:pt x="55" y="21"/>
                        <a:pt x="55" y="21"/>
                        <a:pt x="55" y="21"/>
                      </a:cubicBezTo>
                      <a:cubicBezTo>
                        <a:pt x="56" y="22"/>
                        <a:pt x="57" y="22"/>
                        <a:pt x="57" y="23"/>
                      </a:cubicBezTo>
                      <a:cubicBezTo>
                        <a:pt x="57" y="22"/>
                        <a:pt x="58" y="22"/>
                        <a:pt x="58" y="22"/>
                      </a:cubicBezTo>
                      <a:cubicBezTo>
                        <a:pt x="57" y="22"/>
                        <a:pt x="56" y="21"/>
                        <a:pt x="55" y="21"/>
                      </a:cubicBezTo>
                      <a:moveTo>
                        <a:pt x="34" y="20"/>
                      </a:move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0"/>
                        <a:pt x="34" y="20"/>
                      </a:cubicBezTo>
                      <a:moveTo>
                        <a:pt x="39" y="18"/>
                      </a:move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40" y="19"/>
                        <a:pt x="41" y="19"/>
                        <a:pt x="42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moveTo>
                        <a:pt x="50" y="18"/>
                      </a:move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50" y="19"/>
                        <a:pt x="51" y="19"/>
                        <a:pt x="52" y="20"/>
                      </a:cubicBezTo>
                      <a:cubicBezTo>
                        <a:pt x="52" y="20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8"/>
                        <a:pt x="50" y="18"/>
                        <a:pt x="50" y="18"/>
                      </a:cubicBezTo>
                      <a:moveTo>
                        <a:pt x="29" y="18"/>
                      </a:move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30" y="19"/>
                        <a:pt x="32" y="20"/>
                        <a:pt x="33" y="21"/>
                      </a:cubicBezTo>
                      <a:cubicBezTo>
                        <a:pt x="33" y="21"/>
                        <a:pt x="33" y="20"/>
                        <a:pt x="34" y="20"/>
                      </a:cubicBezTo>
                      <a:cubicBezTo>
                        <a:pt x="32" y="19"/>
                        <a:pt x="31" y="18"/>
                        <a:pt x="29" y="18"/>
                      </a:cubicBezTo>
                      <a:moveTo>
                        <a:pt x="36" y="16"/>
                      </a:moveTo>
                      <a:cubicBezTo>
                        <a:pt x="36" y="16"/>
                        <a:pt x="36" y="16"/>
                        <a:pt x="36" y="17"/>
                      </a:cubicBezTo>
                      <a:cubicBezTo>
                        <a:pt x="36" y="17"/>
                        <a:pt x="37" y="17"/>
                        <a:pt x="37" y="17"/>
                      </a:cubicBezTo>
                      <a:cubicBezTo>
                        <a:pt x="37" y="17"/>
                        <a:pt x="37" y="17"/>
                        <a:pt x="37" y="17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moveTo>
                        <a:pt x="59" y="14"/>
                      </a:moveTo>
                      <a:cubicBezTo>
                        <a:pt x="58" y="15"/>
                        <a:pt x="58" y="15"/>
                        <a:pt x="58" y="15"/>
                      </a:cubicBezTo>
                      <a:cubicBezTo>
                        <a:pt x="58" y="15"/>
                        <a:pt x="58" y="15"/>
                        <a:pt x="58" y="15"/>
                      </a:cubicBezTo>
                      <a:cubicBezTo>
                        <a:pt x="59" y="15"/>
                        <a:pt x="60" y="16"/>
                        <a:pt x="61" y="16"/>
                      </a:cubicBezTo>
                      <a:cubicBezTo>
                        <a:pt x="61" y="16"/>
                        <a:pt x="61" y="16"/>
                        <a:pt x="61" y="16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moveTo>
                        <a:pt x="32" y="13"/>
                      </a:moveTo>
                      <a:cubicBezTo>
                        <a:pt x="32" y="13"/>
                        <a:pt x="32" y="13"/>
                        <a:pt x="32" y="13"/>
                      </a:cubicBezTo>
                      <a:cubicBezTo>
                        <a:pt x="33" y="14"/>
                        <a:pt x="35" y="15"/>
                        <a:pt x="36" y="16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2" y="13"/>
                        <a:pt x="32" y="13"/>
                        <a:pt x="32" y="13"/>
                      </a:cubicBezTo>
                      <a:moveTo>
                        <a:pt x="22" y="13"/>
                      </a:moveTo>
                      <a:cubicBezTo>
                        <a:pt x="22" y="13"/>
                        <a:pt x="22" y="14"/>
                        <a:pt x="21" y="14"/>
                      </a:cubicBezTo>
                      <a:cubicBezTo>
                        <a:pt x="22" y="14"/>
                        <a:pt x="23" y="15"/>
                        <a:pt x="23" y="15"/>
                      </a:cubicBezTo>
                      <a:cubicBezTo>
                        <a:pt x="23" y="15"/>
                        <a:pt x="23" y="14"/>
                        <a:pt x="24" y="14"/>
                      </a:cubicBezTo>
                      <a:cubicBezTo>
                        <a:pt x="23" y="14"/>
                        <a:pt x="22" y="14"/>
                        <a:pt x="22" y="13"/>
                      </a:cubicBezTo>
                      <a:moveTo>
                        <a:pt x="22" y="13"/>
                      </a:move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moveTo>
                        <a:pt x="41" y="13"/>
                      </a:moveTo>
                      <a:cubicBezTo>
                        <a:pt x="41" y="13"/>
                        <a:pt x="41" y="13"/>
                        <a:pt x="41" y="14"/>
                      </a:cubicBezTo>
                      <a:cubicBezTo>
                        <a:pt x="42" y="14"/>
                        <a:pt x="44" y="15"/>
                        <a:pt x="45" y="16"/>
                      </a:cubicBezTo>
                      <a:cubicBezTo>
                        <a:pt x="45" y="15"/>
                        <a:pt x="45" y="15"/>
                        <a:pt x="45" y="15"/>
                      </a:cubicBezTo>
                      <a:cubicBezTo>
                        <a:pt x="44" y="15"/>
                        <a:pt x="43" y="14"/>
                        <a:pt x="41" y="13"/>
                      </a:cubicBezTo>
                      <a:moveTo>
                        <a:pt x="21" y="12"/>
                      </a:move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1" y="13"/>
                        <a:pt x="21" y="13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21" y="13"/>
                        <a:pt x="21" y="13"/>
                        <a:pt x="21" y="12"/>
                      </a:cubicBezTo>
                      <a:moveTo>
                        <a:pt x="20" y="12"/>
                      </a:moveTo>
                      <a:cubicBezTo>
                        <a:pt x="20" y="12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0" y="13"/>
                        <a:pt x="20" y="13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moveTo>
                        <a:pt x="20" y="12"/>
                      </a:moveTo>
                      <a:cubicBezTo>
                        <a:pt x="20" y="12"/>
                        <a:pt x="20" y="12"/>
                        <a:pt x="19" y="13"/>
                      </a:cubicBezTo>
                      <a:cubicBezTo>
                        <a:pt x="19" y="13"/>
                        <a:pt x="20" y="13"/>
                        <a:pt x="20" y="13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moveTo>
                        <a:pt x="19" y="11"/>
                      </a:moveTo>
                      <a:cubicBezTo>
                        <a:pt x="19" y="12"/>
                        <a:pt x="19" y="12"/>
                        <a:pt x="18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20" y="12"/>
                      </a:cubicBezTo>
                      <a:cubicBezTo>
                        <a:pt x="19" y="12"/>
                        <a:pt x="19" y="12"/>
                        <a:pt x="19" y="11"/>
                      </a:cubicBezTo>
                      <a:moveTo>
                        <a:pt x="54" y="11"/>
                      </a:moveTo>
                      <a:cubicBezTo>
                        <a:pt x="54" y="12"/>
                        <a:pt x="54" y="12"/>
                        <a:pt x="54" y="12"/>
                      </a:cubicBezTo>
                      <a:cubicBezTo>
                        <a:pt x="54" y="12"/>
                        <a:pt x="55" y="13"/>
                        <a:pt x="56" y="13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4" y="11"/>
                        <a:pt x="54" y="11"/>
                        <a:pt x="54" y="11"/>
                      </a:cubicBezTo>
                      <a:moveTo>
                        <a:pt x="18" y="11"/>
                      </a:moveTo>
                      <a:cubicBezTo>
                        <a:pt x="18" y="11"/>
                        <a:pt x="18" y="11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2"/>
                        <a:pt x="18" y="11"/>
                        <a:pt x="18" y="11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8" y="11"/>
                        <a:pt x="18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moveTo>
                        <a:pt x="16" y="10"/>
                      </a:move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6" y="11"/>
                        <a:pt x="16" y="11"/>
                      </a:cubicBezTo>
                      <a:cubicBezTo>
                        <a:pt x="16" y="10"/>
                        <a:pt x="16" y="10"/>
                        <a:pt x="17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moveTo>
                        <a:pt x="34" y="9"/>
                      </a:moveTo>
                      <a:cubicBezTo>
                        <a:pt x="34" y="9"/>
                        <a:pt x="34" y="9"/>
                        <a:pt x="34" y="10"/>
                      </a:cubicBezTo>
                      <a:cubicBezTo>
                        <a:pt x="36" y="11"/>
                        <a:pt x="37" y="12"/>
                        <a:pt x="39" y="13"/>
                      </a:cubicBezTo>
                      <a:cubicBezTo>
                        <a:pt x="40" y="12"/>
                        <a:pt x="40" y="12"/>
                        <a:pt x="40" y="12"/>
                      </a:cubicBezTo>
                      <a:cubicBezTo>
                        <a:pt x="38" y="11"/>
                        <a:pt x="36" y="10"/>
                        <a:pt x="34" y="9"/>
                      </a:cubicBezTo>
                      <a:moveTo>
                        <a:pt x="25" y="9"/>
                      </a:moveTo>
                      <a:cubicBezTo>
                        <a:pt x="25" y="9"/>
                        <a:pt x="24" y="9"/>
                        <a:pt x="24" y="9"/>
                      </a:cubicBezTo>
                      <a:cubicBezTo>
                        <a:pt x="25" y="9"/>
                        <a:pt x="26" y="10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6" y="10"/>
                        <a:pt x="25" y="9"/>
                        <a:pt x="25" y="9"/>
                      </a:cubicBezTo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4" y="9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3" y="8"/>
                        <a:pt x="23" y="8"/>
                      </a:cubicBezTo>
                      <a:moveTo>
                        <a:pt x="23" y="8"/>
                      </a:move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moveTo>
                        <a:pt x="22" y="7"/>
                      </a:moveTo>
                      <a:cubicBezTo>
                        <a:pt x="22" y="7"/>
                        <a:pt x="22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moveTo>
                        <a:pt x="22" y="7"/>
                      </a:move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7"/>
                        <a:pt x="22" y="7"/>
                        <a:pt x="22" y="8"/>
                      </a:cubicBezTo>
                      <a:cubicBezTo>
                        <a:pt x="22" y="8"/>
                        <a:pt x="22" y="7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moveTo>
                        <a:pt x="21" y="6"/>
                      </a:moveTo>
                      <a:cubicBezTo>
                        <a:pt x="21" y="6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6"/>
                        <a:pt x="21" y="6"/>
                        <a:pt x="21" y="6"/>
                      </a:cubicBezTo>
                      <a:moveTo>
                        <a:pt x="20" y="6"/>
                      </a:move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moveTo>
                        <a:pt x="19" y="5"/>
                      </a:move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5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moveTo>
                        <a:pt x="27" y="5"/>
                      </a:move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7" y="6"/>
                        <a:pt x="28" y="6"/>
                        <a:pt x="28" y="7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8" y="6"/>
                        <a:pt x="28" y="5"/>
                        <a:pt x="27" y="5"/>
                      </a:cubicBezTo>
                      <a:moveTo>
                        <a:pt x="63" y="4"/>
                      </a:moveTo>
                      <a:cubicBezTo>
                        <a:pt x="62" y="8"/>
                        <a:pt x="62" y="8"/>
                        <a:pt x="62" y="8"/>
                      </a:cubicBezTo>
                      <a:cubicBezTo>
                        <a:pt x="63" y="8"/>
                        <a:pt x="64" y="9"/>
                        <a:pt x="64" y="9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5" y="5"/>
                        <a:pt x="64" y="5"/>
                        <a:pt x="63" y="4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5"/>
                      </a:cubicBezTo>
                      <a:cubicBezTo>
                        <a:pt x="8" y="6"/>
                        <a:pt x="9" y="7"/>
                        <a:pt x="11" y="8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6"/>
                        <a:pt x="8" y="5"/>
                        <a:pt x="6" y="4"/>
                      </a:cubicBezTo>
                      <a:moveTo>
                        <a:pt x="25" y="4"/>
                      </a:moveTo>
                      <a:cubicBezTo>
                        <a:pt x="25" y="4"/>
                        <a:pt x="25" y="4"/>
                        <a:pt x="25" y="5"/>
                      </a:cubicBezTo>
                      <a:cubicBezTo>
                        <a:pt x="25" y="5"/>
                        <a:pt x="26" y="5"/>
                        <a:pt x="26" y="5"/>
                      </a:cubicBezTo>
                      <a:cubicBezTo>
                        <a:pt x="26" y="5"/>
                        <a:pt x="26" y="5"/>
                        <a:pt x="26" y="4"/>
                      </a:cubicBezTo>
                      <a:cubicBezTo>
                        <a:pt x="26" y="4"/>
                        <a:pt x="26" y="4"/>
                        <a:pt x="25" y="4"/>
                      </a:cubicBezTo>
                      <a:moveTo>
                        <a:pt x="25" y="4"/>
                      </a:move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5"/>
                        <a:pt x="25" y="5"/>
                        <a:pt x="25" y="5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5" y="4"/>
                        <a:pt x="25" y="4"/>
                        <a:pt x="25" y="4"/>
                      </a:cubicBezTo>
                      <a:moveTo>
                        <a:pt x="41" y="4"/>
                      </a:moveTo>
                      <a:cubicBezTo>
                        <a:pt x="41" y="4"/>
                        <a:pt x="41" y="4"/>
                        <a:pt x="41" y="4"/>
                      </a:cubicBezTo>
                      <a:cubicBezTo>
                        <a:pt x="43" y="5"/>
                        <a:pt x="46" y="7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3" y="5"/>
                        <a:pt x="42" y="4"/>
                        <a:pt x="41" y="4"/>
                      </a:cubicBezTo>
                      <a:moveTo>
                        <a:pt x="25" y="3"/>
                      </a:moveTo>
                      <a:cubicBezTo>
                        <a:pt x="25" y="4"/>
                        <a:pt x="24" y="4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moveTo>
                        <a:pt x="5" y="3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5" y="4"/>
                        <a:pt x="5" y="3"/>
                      </a:cubicBezTo>
                      <a:moveTo>
                        <a:pt x="24" y="3"/>
                      </a:moveTo>
                      <a:cubicBezTo>
                        <a:pt x="24" y="3"/>
                        <a:pt x="24" y="3"/>
                        <a:pt x="23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4" y="4"/>
                        <a:pt x="25" y="4"/>
                        <a:pt x="25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moveTo>
                        <a:pt x="23" y="3"/>
                      </a:move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cubicBezTo>
                        <a:pt x="23" y="3"/>
                        <a:pt x="23" y="3"/>
                        <a:pt x="23" y="3"/>
                      </a:cubicBezTo>
                      <a:moveTo>
                        <a:pt x="60" y="2"/>
                      </a:moveTo>
                      <a:cubicBezTo>
                        <a:pt x="58" y="5"/>
                        <a:pt x="58" y="5"/>
                        <a:pt x="58" y="5"/>
                      </a:cubicBezTo>
                      <a:cubicBezTo>
                        <a:pt x="58" y="6"/>
                        <a:pt x="59" y="6"/>
                        <a:pt x="60" y="7"/>
                      </a:cubicBezTo>
                      <a:cubicBezTo>
                        <a:pt x="61" y="6"/>
                        <a:pt x="61" y="5"/>
                        <a:pt x="62" y="4"/>
                      </a:cubicBezTo>
                      <a:cubicBezTo>
                        <a:pt x="60" y="2"/>
                        <a:pt x="60" y="2"/>
                        <a:pt x="60" y="2"/>
                      </a:cubicBezTo>
                      <a:moveTo>
                        <a:pt x="22" y="2"/>
                      </a:moveTo>
                      <a:cubicBezTo>
                        <a:pt x="22" y="2"/>
                        <a:pt x="22" y="3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2" y="3"/>
                        <a:pt x="23" y="3"/>
                        <a:pt x="23" y="2"/>
                      </a:cubicBezTo>
                      <a:cubicBezTo>
                        <a:pt x="23" y="2"/>
                        <a:pt x="23" y="2"/>
                        <a:pt x="22" y="2"/>
                      </a:cubicBezTo>
                      <a:moveTo>
                        <a:pt x="38" y="2"/>
                      </a:moveTo>
                      <a:cubicBezTo>
                        <a:pt x="38" y="2"/>
                        <a:pt x="38" y="2"/>
                        <a:pt x="38" y="2"/>
                      </a:cubicBezTo>
                      <a:cubicBezTo>
                        <a:pt x="39" y="3"/>
                        <a:pt x="40" y="3"/>
                        <a:pt x="40" y="4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40" y="3"/>
                        <a:pt x="39" y="3"/>
                        <a:pt x="38" y="2"/>
                      </a:cubicBezTo>
                      <a:moveTo>
                        <a:pt x="21" y="1"/>
                      </a:move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21" y="2"/>
                        <a:pt x="21" y="2"/>
                        <a:pt x="22" y="2"/>
                      </a:cubicBezTo>
                      <a:cubicBezTo>
                        <a:pt x="21" y="2"/>
                        <a:pt x="21" y="1"/>
                        <a:pt x="21" y="1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2"/>
                        <a:pt x="3" y="3"/>
                        <a:pt x="5" y="4"/>
                      </a:cubicBezTo>
                      <a:cubicBezTo>
                        <a:pt x="5" y="4"/>
                        <a:pt x="5" y="3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  <a:moveTo>
                        <a:pt x="66" y="0"/>
                      </a:moveTo>
                      <a:cubicBezTo>
                        <a:pt x="65" y="1"/>
                        <a:pt x="65" y="2"/>
                        <a:pt x="64" y="3"/>
                      </a:cubicBezTo>
                      <a:cubicBezTo>
                        <a:pt x="65" y="4"/>
                        <a:pt x="66" y="4"/>
                        <a:pt x="67" y="5"/>
                      </a:cubicBezTo>
                      <a:cubicBezTo>
                        <a:pt x="67" y="4"/>
                        <a:pt x="68" y="2"/>
                        <a:pt x="68" y="1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6" y="0"/>
                        <a:pt x="66" y="0"/>
                        <a:pt x="6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1" name="Freeform 10225"/>
                <p:cNvSpPr>
                  <a:spLocks noEditPoints="1"/>
                </p:cNvSpPr>
                <p:nvPr/>
              </p:nvSpPr>
              <p:spPr bwMode="auto">
                <a:xfrm>
                  <a:off x="-68" y="3091"/>
                  <a:ext cx="153" cy="10"/>
                </a:xfrm>
                <a:custGeom>
                  <a:avLst/>
                  <a:gdLst>
                    <a:gd name="T0" fmla="*/ 1 w 65"/>
                    <a:gd name="T1" fmla="*/ 3 h 4"/>
                    <a:gd name="T2" fmla="*/ 0 w 65"/>
                    <a:gd name="T3" fmla="*/ 4 h 4"/>
                    <a:gd name="T4" fmla="*/ 0 w 65"/>
                    <a:gd name="T5" fmla="*/ 4 h 4"/>
                    <a:gd name="T6" fmla="*/ 0 w 65"/>
                    <a:gd name="T7" fmla="*/ 4 h 4"/>
                    <a:gd name="T8" fmla="*/ 0 w 65"/>
                    <a:gd name="T9" fmla="*/ 4 h 4"/>
                    <a:gd name="T10" fmla="*/ 1 w 65"/>
                    <a:gd name="T11" fmla="*/ 4 h 4"/>
                    <a:gd name="T12" fmla="*/ 1 w 65"/>
                    <a:gd name="T13" fmla="*/ 3 h 4"/>
                    <a:gd name="T14" fmla="*/ 62 w 65"/>
                    <a:gd name="T15" fmla="*/ 2 h 4"/>
                    <a:gd name="T16" fmla="*/ 62 w 65"/>
                    <a:gd name="T17" fmla="*/ 2 h 4"/>
                    <a:gd name="T18" fmla="*/ 63 w 65"/>
                    <a:gd name="T19" fmla="*/ 3 h 4"/>
                    <a:gd name="T20" fmla="*/ 65 w 65"/>
                    <a:gd name="T21" fmla="*/ 4 h 4"/>
                    <a:gd name="T22" fmla="*/ 62 w 65"/>
                    <a:gd name="T23" fmla="*/ 2 h 4"/>
                    <a:gd name="T24" fmla="*/ 60 w 65"/>
                    <a:gd name="T25" fmla="*/ 1 h 4"/>
                    <a:gd name="T26" fmla="*/ 62 w 65"/>
                    <a:gd name="T27" fmla="*/ 2 h 4"/>
                    <a:gd name="T28" fmla="*/ 62 w 65"/>
                    <a:gd name="T29" fmla="*/ 2 h 4"/>
                    <a:gd name="T30" fmla="*/ 60 w 65"/>
                    <a:gd name="T31" fmla="*/ 1 h 4"/>
                    <a:gd name="T32" fmla="*/ 58 w 65"/>
                    <a:gd name="T33" fmla="*/ 0 h 4"/>
                    <a:gd name="T34" fmla="*/ 58 w 65"/>
                    <a:gd name="T35" fmla="*/ 0 h 4"/>
                    <a:gd name="T36" fmla="*/ 59 w 65"/>
                    <a:gd name="T37" fmla="*/ 0 h 4"/>
                    <a:gd name="T38" fmla="*/ 59 w 65"/>
                    <a:gd name="T39" fmla="*/ 0 h 4"/>
                    <a:gd name="T40" fmla="*/ 60 w 65"/>
                    <a:gd name="T41" fmla="*/ 1 h 4"/>
                    <a:gd name="T42" fmla="*/ 59 w 65"/>
                    <a:gd name="T43" fmla="*/ 0 h 4"/>
                    <a:gd name="T44" fmla="*/ 58 w 65"/>
                    <a:gd name="T4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65" h="4">
                      <a:moveTo>
                        <a:pt x="1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62" y="2"/>
                      </a:moveTo>
                      <a:cubicBezTo>
                        <a:pt x="62" y="2"/>
                        <a:pt x="62" y="2"/>
                        <a:pt x="62" y="2"/>
                      </a:cubicBezTo>
                      <a:cubicBezTo>
                        <a:pt x="62" y="2"/>
                        <a:pt x="63" y="3"/>
                        <a:pt x="63" y="3"/>
                      </a:cubicBezTo>
                      <a:cubicBezTo>
                        <a:pt x="64" y="4"/>
                        <a:pt x="65" y="4"/>
                        <a:pt x="65" y="4"/>
                      </a:cubicBezTo>
                      <a:cubicBezTo>
                        <a:pt x="65" y="4"/>
                        <a:pt x="63" y="3"/>
                        <a:pt x="62" y="2"/>
                      </a:cubicBezTo>
                      <a:moveTo>
                        <a:pt x="60" y="1"/>
                      </a:moveTo>
                      <a:cubicBezTo>
                        <a:pt x="60" y="1"/>
                        <a:pt x="61" y="2"/>
                        <a:pt x="62" y="2"/>
                      </a:cubicBezTo>
                      <a:cubicBezTo>
                        <a:pt x="62" y="2"/>
                        <a:pt x="62" y="2"/>
                        <a:pt x="62" y="2"/>
                      </a:cubicBezTo>
                      <a:cubicBezTo>
                        <a:pt x="61" y="2"/>
                        <a:pt x="60" y="1"/>
                        <a:pt x="60" y="1"/>
                      </a:cubicBezTo>
                      <a:moveTo>
                        <a:pt x="58" y="0"/>
                      </a:move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58" y="0"/>
                        <a:pt x="58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1"/>
                        <a:pt x="59" y="1"/>
                        <a:pt x="60" y="1"/>
                      </a:cubicBezTo>
                      <a:cubicBezTo>
                        <a:pt x="59" y="1"/>
                        <a:pt x="59" y="0"/>
                        <a:pt x="59" y="0"/>
                      </a:cubicBezTo>
                      <a:cubicBezTo>
                        <a:pt x="58" y="0"/>
                        <a:pt x="58" y="0"/>
                        <a:pt x="5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2" name="Freeform 10226"/>
                <p:cNvSpPr>
                  <a:spLocks/>
                </p:cNvSpPr>
                <p:nvPr/>
              </p:nvSpPr>
              <p:spPr bwMode="auto">
                <a:xfrm>
                  <a:off x="-118" y="309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3" name="Freeform 10227"/>
                <p:cNvSpPr>
                  <a:spLocks/>
                </p:cNvSpPr>
                <p:nvPr/>
              </p:nvSpPr>
              <p:spPr bwMode="auto">
                <a:xfrm>
                  <a:off x="-66" y="3098"/>
                  <a:ext cx="7" cy="12"/>
                </a:xfrm>
                <a:custGeom>
                  <a:avLst/>
                  <a:gdLst>
                    <a:gd name="T0" fmla="*/ 2 w 3"/>
                    <a:gd name="T1" fmla="*/ 0 h 5"/>
                    <a:gd name="T2" fmla="*/ 0 w 3"/>
                    <a:gd name="T3" fmla="*/ 1 h 5"/>
                    <a:gd name="T4" fmla="*/ 1 w 3"/>
                    <a:gd name="T5" fmla="*/ 1 h 5"/>
                    <a:gd name="T6" fmla="*/ 1 w 3"/>
                    <a:gd name="T7" fmla="*/ 2 h 5"/>
                    <a:gd name="T8" fmla="*/ 1 w 3"/>
                    <a:gd name="T9" fmla="*/ 2 h 5"/>
                    <a:gd name="T10" fmla="*/ 2 w 3"/>
                    <a:gd name="T11" fmla="*/ 2 h 5"/>
                    <a:gd name="T12" fmla="*/ 1 w 3"/>
                    <a:gd name="T13" fmla="*/ 3 h 5"/>
                    <a:gd name="T14" fmla="*/ 1 w 3"/>
                    <a:gd name="T15" fmla="*/ 4 h 5"/>
                    <a:gd name="T16" fmla="*/ 1 w 3"/>
                    <a:gd name="T17" fmla="*/ 4 h 5"/>
                    <a:gd name="T18" fmla="*/ 2 w 3"/>
                    <a:gd name="T19" fmla="*/ 4 h 5"/>
                    <a:gd name="T20" fmla="*/ 2 w 3"/>
                    <a:gd name="T21" fmla="*/ 4 h 5"/>
                    <a:gd name="T22" fmla="*/ 2 w 3"/>
                    <a:gd name="T23" fmla="*/ 5 h 5"/>
                    <a:gd name="T24" fmla="*/ 2 w 3"/>
                    <a:gd name="T25" fmla="*/ 5 h 5"/>
                    <a:gd name="T26" fmla="*/ 2 w 3"/>
                    <a:gd name="T27" fmla="*/ 5 h 5"/>
                    <a:gd name="T28" fmla="*/ 2 w 3"/>
                    <a:gd name="T29" fmla="*/ 4 h 5"/>
                    <a:gd name="T30" fmla="*/ 2 w 3"/>
                    <a:gd name="T3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" h="5">
                      <a:moveTo>
                        <a:pt x="2" y="0"/>
                      </a:moveTo>
                      <a:cubicBezTo>
                        <a:pt x="2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3"/>
                      </a:cubicBezTo>
                      <a:cubicBezTo>
                        <a:pt x="1" y="3"/>
                        <a:pt x="1" y="3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4"/>
                        <a:pt x="3" y="2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4" name="Freeform 10228"/>
                <p:cNvSpPr>
                  <a:spLocks/>
                </p:cNvSpPr>
                <p:nvPr/>
              </p:nvSpPr>
              <p:spPr bwMode="auto">
                <a:xfrm>
                  <a:off x="-118" y="3101"/>
                  <a:ext cx="3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5" name="Freeform 10229"/>
                <p:cNvSpPr>
                  <a:spLocks/>
                </p:cNvSpPr>
                <p:nvPr/>
              </p:nvSpPr>
              <p:spPr bwMode="auto">
                <a:xfrm>
                  <a:off x="-115" y="3101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6" name="Freeform 10230"/>
                <p:cNvSpPr>
                  <a:spLocks noEditPoints="1"/>
                </p:cNvSpPr>
                <p:nvPr/>
              </p:nvSpPr>
              <p:spPr bwMode="auto">
                <a:xfrm>
                  <a:off x="-118" y="3101"/>
                  <a:ext cx="3" cy="12"/>
                </a:xfrm>
                <a:custGeom>
                  <a:avLst/>
                  <a:gdLst>
                    <a:gd name="T0" fmla="*/ 1 w 1"/>
                    <a:gd name="T1" fmla="*/ 1 h 5"/>
                    <a:gd name="T2" fmla="*/ 1 w 1"/>
                    <a:gd name="T3" fmla="*/ 1 h 5"/>
                    <a:gd name="T4" fmla="*/ 0 w 1"/>
                    <a:gd name="T5" fmla="*/ 2 h 5"/>
                    <a:gd name="T6" fmla="*/ 1 w 1"/>
                    <a:gd name="T7" fmla="*/ 5 h 5"/>
                    <a:gd name="T8" fmla="*/ 1 w 1"/>
                    <a:gd name="T9" fmla="*/ 4 h 5"/>
                    <a:gd name="T10" fmla="*/ 1 w 1"/>
                    <a:gd name="T11" fmla="*/ 1 h 5"/>
                    <a:gd name="T12" fmla="*/ 1 w 1"/>
                    <a:gd name="T13" fmla="*/ 1 h 5"/>
                    <a:gd name="T14" fmla="*/ 1 w 1"/>
                    <a:gd name="T15" fmla="*/ 0 h 5"/>
                    <a:gd name="T16" fmla="*/ 1 w 1"/>
                    <a:gd name="T17" fmla="*/ 0 h 5"/>
                    <a:gd name="T18" fmla="*/ 1 w 1"/>
                    <a:gd name="T19" fmla="*/ 0 h 5"/>
                    <a:gd name="T20" fmla="*/ 1 w 1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" h="5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1" y="4"/>
                        <a:pt x="1" y="5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3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7" name="Oval 10231"/>
                <p:cNvSpPr>
                  <a:spLocks noChangeArrowheads="1"/>
                </p:cNvSpPr>
                <p:nvPr/>
              </p:nvSpPr>
              <p:spPr bwMode="auto">
                <a:xfrm>
                  <a:off x="-118" y="3101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8" name="Freeform 10232"/>
                <p:cNvSpPr>
                  <a:spLocks noEditPoints="1"/>
                </p:cNvSpPr>
                <p:nvPr/>
              </p:nvSpPr>
              <p:spPr bwMode="auto">
                <a:xfrm>
                  <a:off x="-118" y="3101"/>
                  <a:ext cx="0" cy="7"/>
                </a:xfrm>
                <a:custGeom>
                  <a:avLst/>
                  <a:gdLst>
                    <a:gd name="T0" fmla="*/ 0 h 3"/>
                    <a:gd name="T1" fmla="*/ 1 h 3"/>
                    <a:gd name="T2" fmla="*/ 2 h 3"/>
                    <a:gd name="T3" fmla="*/ 3 h 3"/>
                    <a:gd name="T4" fmla="*/ 2 h 3"/>
                    <a:gd name="T5" fmla="*/ 0 h 3"/>
                    <a:gd name="T6" fmla="*/ 0 h 3"/>
                    <a:gd name="T7" fmla="*/ 0 h 3"/>
                    <a:gd name="T8" fmla="*/ 0 h 3"/>
                    <a:gd name="T9" fmla="*/ 0 h 3"/>
                    <a:gd name="T10" fmla="*/ 0 h 3"/>
                    <a:gd name="T11" fmla="*/ 0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  <a:cxn ang="0">
                      <a:pos x="0" y="T10"/>
                    </a:cxn>
                    <a:cxn ang="0">
                      <a:pos x="0" y="T11"/>
                    </a:cxn>
                  </a:cxnLst>
                  <a:rect l="0" t="0" r="r" b="b"/>
                  <a:pathLst>
                    <a:path h="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69" name="Freeform 10233"/>
                <p:cNvSpPr>
                  <a:spLocks noEditPoints="1"/>
                </p:cNvSpPr>
                <p:nvPr/>
              </p:nvSpPr>
              <p:spPr bwMode="auto">
                <a:xfrm>
                  <a:off x="-111" y="3103"/>
                  <a:ext cx="12" cy="7"/>
                </a:xfrm>
                <a:custGeom>
                  <a:avLst/>
                  <a:gdLst>
                    <a:gd name="T0" fmla="*/ 3 w 5"/>
                    <a:gd name="T1" fmla="*/ 2 h 3"/>
                    <a:gd name="T2" fmla="*/ 5 w 5"/>
                    <a:gd name="T3" fmla="*/ 3 h 3"/>
                    <a:gd name="T4" fmla="*/ 5 w 5"/>
                    <a:gd name="T5" fmla="*/ 3 h 3"/>
                    <a:gd name="T6" fmla="*/ 3 w 5"/>
                    <a:gd name="T7" fmla="*/ 2 h 3"/>
                    <a:gd name="T8" fmla="*/ 3 w 5"/>
                    <a:gd name="T9" fmla="*/ 2 h 3"/>
                    <a:gd name="T10" fmla="*/ 3 w 5"/>
                    <a:gd name="T11" fmla="*/ 2 h 3"/>
                    <a:gd name="T12" fmla="*/ 0 w 5"/>
                    <a:gd name="T13" fmla="*/ 0 h 3"/>
                    <a:gd name="T14" fmla="*/ 0 w 5"/>
                    <a:gd name="T15" fmla="*/ 1 h 3"/>
                    <a:gd name="T16" fmla="*/ 0 w 5"/>
                    <a:gd name="T17" fmla="*/ 1 h 3"/>
                    <a:gd name="T18" fmla="*/ 0 w 5"/>
                    <a:gd name="T19" fmla="*/ 0 h 3"/>
                    <a:gd name="T20" fmla="*/ 0 w 5"/>
                    <a:gd name="T2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3">
                      <a:moveTo>
                        <a:pt x="3" y="2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4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0" name="Freeform 10234"/>
                <p:cNvSpPr>
                  <a:spLocks noEditPoints="1"/>
                </p:cNvSpPr>
                <p:nvPr/>
              </p:nvSpPr>
              <p:spPr bwMode="auto">
                <a:xfrm>
                  <a:off x="-115" y="3103"/>
                  <a:ext cx="16" cy="10"/>
                </a:xfrm>
                <a:custGeom>
                  <a:avLst/>
                  <a:gdLst>
                    <a:gd name="T0" fmla="*/ 7 w 7"/>
                    <a:gd name="T1" fmla="*/ 1 h 4"/>
                    <a:gd name="T2" fmla="*/ 5 w 7"/>
                    <a:gd name="T3" fmla="*/ 2 h 4"/>
                    <a:gd name="T4" fmla="*/ 7 w 7"/>
                    <a:gd name="T5" fmla="*/ 3 h 4"/>
                    <a:gd name="T6" fmla="*/ 7 w 7"/>
                    <a:gd name="T7" fmla="*/ 2 h 4"/>
                    <a:gd name="T8" fmla="*/ 6 w 7"/>
                    <a:gd name="T9" fmla="*/ 2 h 4"/>
                    <a:gd name="T10" fmla="*/ 7 w 7"/>
                    <a:gd name="T11" fmla="*/ 2 h 4"/>
                    <a:gd name="T12" fmla="*/ 7 w 7"/>
                    <a:gd name="T13" fmla="*/ 2 h 4"/>
                    <a:gd name="T14" fmla="*/ 7 w 7"/>
                    <a:gd name="T15" fmla="*/ 1 h 4"/>
                    <a:gd name="T16" fmla="*/ 2 w 7"/>
                    <a:gd name="T17" fmla="*/ 1 h 4"/>
                    <a:gd name="T18" fmla="*/ 2 w 7"/>
                    <a:gd name="T19" fmla="*/ 1 h 4"/>
                    <a:gd name="T20" fmla="*/ 1 w 7"/>
                    <a:gd name="T21" fmla="*/ 2 h 4"/>
                    <a:gd name="T22" fmla="*/ 1 w 7"/>
                    <a:gd name="T23" fmla="*/ 2 h 4"/>
                    <a:gd name="T24" fmla="*/ 0 w 7"/>
                    <a:gd name="T25" fmla="*/ 3 h 4"/>
                    <a:gd name="T26" fmla="*/ 1 w 7"/>
                    <a:gd name="T27" fmla="*/ 4 h 4"/>
                    <a:gd name="T28" fmla="*/ 4 w 7"/>
                    <a:gd name="T29" fmla="*/ 2 h 4"/>
                    <a:gd name="T30" fmla="*/ 4 w 7"/>
                    <a:gd name="T31" fmla="*/ 2 h 4"/>
                    <a:gd name="T32" fmla="*/ 3 w 7"/>
                    <a:gd name="T33" fmla="*/ 3 h 4"/>
                    <a:gd name="T34" fmla="*/ 2 w 7"/>
                    <a:gd name="T35" fmla="*/ 4 h 4"/>
                    <a:gd name="T36" fmla="*/ 2 w 7"/>
                    <a:gd name="T37" fmla="*/ 4 h 4"/>
                    <a:gd name="T38" fmla="*/ 3 w 7"/>
                    <a:gd name="T39" fmla="*/ 4 h 4"/>
                    <a:gd name="T40" fmla="*/ 3 w 7"/>
                    <a:gd name="T41" fmla="*/ 4 h 4"/>
                    <a:gd name="T42" fmla="*/ 6 w 7"/>
                    <a:gd name="T43" fmla="*/ 4 h 4"/>
                    <a:gd name="T44" fmla="*/ 6 w 7"/>
                    <a:gd name="T45" fmla="*/ 3 h 4"/>
                    <a:gd name="T46" fmla="*/ 7 w 7"/>
                    <a:gd name="T47" fmla="*/ 3 h 4"/>
                    <a:gd name="T48" fmla="*/ 5 w 7"/>
                    <a:gd name="T49" fmla="*/ 2 h 4"/>
                    <a:gd name="T50" fmla="*/ 4 w 7"/>
                    <a:gd name="T51" fmla="*/ 2 h 4"/>
                    <a:gd name="T52" fmla="*/ 4 w 7"/>
                    <a:gd name="T53" fmla="*/ 2 h 4"/>
                    <a:gd name="T54" fmla="*/ 4 w 7"/>
                    <a:gd name="T55" fmla="*/ 2 h 4"/>
                    <a:gd name="T56" fmla="*/ 4 w 7"/>
                    <a:gd name="T57" fmla="*/ 2 h 4"/>
                    <a:gd name="T58" fmla="*/ 3 w 7"/>
                    <a:gd name="T59" fmla="*/ 2 h 4"/>
                    <a:gd name="T60" fmla="*/ 2 w 7"/>
                    <a:gd name="T61" fmla="*/ 1 h 4"/>
                    <a:gd name="T62" fmla="*/ 2 w 7"/>
                    <a:gd name="T63" fmla="*/ 1 h 4"/>
                    <a:gd name="T64" fmla="*/ 2 w 7"/>
                    <a:gd name="T65" fmla="*/ 1 h 4"/>
                    <a:gd name="T66" fmla="*/ 2 w 7"/>
                    <a:gd name="T67" fmla="*/ 0 h 4"/>
                    <a:gd name="T68" fmla="*/ 2 w 7"/>
                    <a:gd name="T69" fmla="*/ 0 h 4"/>
                    <a:gd name="T70" fmla="*/ 2 w 7"/>
                    <a:gd name="T71" fmla="*/ 0 h 4"/>
                    <a:gd name="T72" fmla="*/ 2 w 7"/>
                    <a:gd name="T7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" h="4">
                      <a:moveTo>
                        <a:pt x="7" y="1"/>
                      </a:moveTo>
                      <a:cubicBezTo>
                        <a:pt x="7" y="2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3"/>
                        <a:pt x="2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2" y="2"/>
                        <a:pt x="4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1" name="Freeform 10235"/>
                <p:cNvSpPr>
                  <a:spLocks noEditPoints="1"/>
                </p:cNvSpPr>
                <p:nvPr/>
              </p:nvSpPr>
              <p:spPr bwMode="auto">
                <a:xfrm>
                  <a:off x="-156" y="3103"/>
                  <a:ext cx="93" cy="5"/>
                </a:xfrm>
                <a:custGeom>
                  <a:avLst/>
                  <a:gdLst>
                    <a:gd name="T0" fmla="*/ 1 w 39"/>
                    <a:gd name="T1" fmla="*/ 1 h 2"/>
                    <a:gd name="T2" fmla="*/ 0 w 39"/>
                    <a:gd name="T3" fmla="*/ 2 h 2"/>
                    <a:gd name="T4" fmla="*/ 1 w 39"/>
                    <a:gd name="T5" fmla="*/ 2 h 2"/>
                    <a:gd name="T6" fmla="*/ 1 w 39"/>
                    <a:gd name="T7" fmla="*/ 2 h 2"/>
                    <a:gd name="T8" fmla="*/ 2 w 39"/>
                    <a:gd name="T9" fmla="*/ 2 h 2"/>
                    <a:gd name="T10" fmla="*/ 2 w 39"/>
                    <a:gd name="T11" fmla="*/ 2 h 2"/>
                    <a:gd name="T12" fmla="*/ 2 w 39"/>
                    <a:gd name="T13" fmla="*/ 2 h 2"/>
                    <a:gd name="T14" fmla="*/ 1 w 39"/>
                    <a:gd name="T15" fmla="*/ 2 h 2"/>
                    <a:gd name="T16" fmla="*/ 1 w 39"/>
                    <a:gd name="T17" fmla="*/ 2 h 2"/>
                    <a:gd name="T18" fmla="*/ 1 w 39"/>
                    <a:gd name="T19" fmla="*/ 1 h 2"/>
                    <a:gd name="T20" fmla="*/ 1 w 39"/>
                    <a:gd name="T21" fmla="*/ 1 h 2"/>
                    <a:gd name="T22" fmla="*/ 3 w 39"/>
                    <a:gd name="T23" fmla="*/ 0 h 2"/>
                    <a:gd name="T24" fmla="*/ 3 w 39"/>
                    <a:gd name="T25" fmla="*/ 0 h 2"/>
                    <a:gd name="T26" fmla="*/ 3 w 39"/>
                    <a:gd name="T27" fmla="*/ 0 h 2"/>
                    <a:gd name="T28" fmla="*/ 3 w 39"/>
                    <a:gd name="T29" fmla="*/ 0 h 2"/>
                    <a:gd name="T30" fmla="*/ 39 w 39"/>
                    <a:gd name="T31" fmla="*/ 0 h 2"/>
                    <a:gd name="T32" fmla="*/ 38 w 39"/>
                    <a:gd name="T33" fmla="*/ 1 h 2"/>
                    <a:gd name="T34" fmla="*/ 38 w 39"/>
                    <a:gd name="T35" fmla="*/ 1 h 2"/>
                    <a:gd name="T36" fmla="*/ 39 w 39"/>
                    <a:gd name="T37" fmla="*/ 1 h 2"/>
                    <a:gd name="T38" fmla="*/ 39 w 39"/>
                    <a:gd name="T39" fmla="*/ 1 h 2"/>
                    <a:gd name="T40" fmla="*/ 39 w 39"/>
                    <a:gd name="T41" fmla="*/ 1 h 2"/>
                    <a:gd name="T42" fmla="*/ 39 w 39"/>
                    <a:gd name="T4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9" h="2">
                      <a:moveTo>
                        <a:pt x="1" y="1"/>
                      </a:move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9" y="0"/>
                      </a:moveTo>
                      <a:cubicBezTo>
                        <a:pt x="39" y="0"/>
                        <a:pt x="39" y="0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9" y="1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9" y="1"/>
                        <a:pt x="39" y="0"/>
                        <a:pt x="3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2" name="Freeform 10236"/>
                <p:cNvSpPr>
                  <a:spLocks noEditPoints="1"/>
                </p:cNvSpPr>
                <p:nvPr/>
              </p:nvSpPr>
              <p:spPr bwMode="auto">
                <a:xfrm>
                  <a:off x="-165" y="3106"/>
                  <a:ext cx="12" cy="4"/>
                </a:xfrm>
                <a:custGeom>
                  <a:avLst/>
                  <a:gdLst>
                    <a:gd name="T0" fmla="*/ 4 w 5"/>
                    <a:gd name="T1" fmla="*/ 1 h 2"/>
                    <a:gd name="T2" fmla="*/ 4 w 5"/>
                    <a:gd name="T3" fmla="*/ 1 h 2"/>
                    <a:gd name="T4" fmla="*/ 4 w 5"/>
                    <a:gd name="T5" fmla="*/ 2 h 2"/>
                    <a:gd name="T6" fmla="*/ 4 w 5"/>
                    <a:gd name="T7" fmla="*/ 2 h 2"/>
                    <a:gd name="T8" fmla="*/ 4 w 5"/>
                    <a:gd name="T9" fmla="*/ 2 h 2"/>
                    <a:gd name="T10" fmla="*/ 4 w 5"/>
                    <a:gd name="T11" fmla="*/ 2 h 2"/>
                    <a:gd name="T12" fmla="*/ 4 w 5"/>
                    <a:gd name="T13" fmla="*/ 2 h 2"/>
                    <a:gd name="T14" fmla="*/ 5 w 5"/>
                    <a:gd name="T15" fmla="*/ 2 h 2"/>
                    <a:gd name="T16" fmla="*/ 5 w 5"/>
                    <a:gd name="T17" fmla="*/ 1 h 2"/>
                    <a:gd name="T18" fmla="*/ 4 w 5"/>
                    <a:gd name="T19" fmla="*/ 1 h 2"/>
                    <a:gd name="T20" fmla="*/ 2 w 5"/>
                    <a:gd name="T21" fmla="*/ 0 h 2"/>
                    <a:gd name="T22" fmla="*/ 0 w 5"/>
                    <a:gd name="T23" fmla="*/ 2 h 2"/>
                    <a:gd name="T24" fmla="*/ 2 w 5"/>
                    <a:gd name="T25" fmla="*/ 0 h 2"/>
                    <a:gd name="T26" fmla="*/ 2 w 5"/>
                    <a:gd name="T27" fmla="*/ 1 h 2"/>
                    <a:gd name="T28" fmla="*/ 2 w 5"/>
                    <a:gd name="T29" fmla="*/ 1 h 2"/>
                    <a:gd name="T30" fmla="*/ 2 w 5"/>
                    <a:gd name="T31" fmla="*/ 0 h 2"/>
                    <a:gd name="T32" fmla="*/ 2 w 5"/>
                    <a:gd name="T3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" h="2"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1"/>
                        <a:pt x="5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2" y="0"/>
                      </a:moveTo>
                      <a:cubicBezTo>
                        <a:pt x="1" y="0"/>
                        <a:pt x="1" y="1"/>
                        <a:pt x="0" y="2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3" name="Freeform 10237"/>
                <p:cNvSpPr>
                  <a:spLocks noEditPoints="1"/>
                </p:cNvSpPr>
                <p:nvPr/>
              </p:nvSpPr>
              <p:spPr bwMode="auto">
                <a:xfrm>
                  <a:off x="-203" y="3106"/>
                  <a:ext cx="142" cy="73"/>
                </a:xfrm>
                <a:custGeom>
                  <a:avLst/>
                  <a:gdLst>
                    <a:gd name="T0" fmla="*/ 3 w 60"/>
                    <a:gd name="T1" fmla="*/ 27 h 31"/>
                    <a:gd name="T2" fmla="*/ 0 w 60"/>
                    <a:gd name="T3" fmla="*/ 31 h 31"/>
                    <a:gd name="T4" fmla="*/ 0 w 60"/>
                    <a:gd name="T5" fmla="*/ 31 h 31"/>
                    <a:gd name="T6" fmla="*/ 3 w 60"/>
                    <a:gd name="T7" fmla="*/ 27 h 31"/>
                    <a:gd name="T8" fmla="*/ 3 w 60"/>
                    <a:gd name="T9" fmla="*/ 27 h 31"/>
                    <a:gd name="T10" fmla="*/ 9 w 60"/>
                    <a:gd name="T11" fmla="*/ 16 h 31"/>
                    <a:gd name="T12" fmla="*/ 6 w 60"/>
                    <a:gd name="T13" fmla="*/ 21 h 31"/>
                    <a:gd name="T14" fmla="*/ 6 w 60"/>
                    <a:gd name="T15" fmla="*/ 22 h 31"/>
                    <a:gd name="T16" fmla="*/ 9 w 60"/>
                    <a:gd name="T17" fmla="*/ 16 h 31"/>
                    <a:gd name="T18" fmla="*/ 9 w 60"/>
                    <a:gd name="T19" fmla="*/ 16 h 31"/>
                    <a:gd name="T20" fmla="*/ 13 w 60"/>
                    <a:gd name="T21" fmla="*/ 8 h 31"/>
                    <a:gd name="T22" fmla="*/ 13 w 60"/>
                    <a:gd name="T23" fmla="*/ 8 h 31"/>
                    <a:gd name="T24" fmla="*/ 13 w 60"/>
                    <a:gd name="T25" fmla="*/ 8 h 31"/>
                    <a:gd name="T26" fmla="*/ 13 w 60"/>
                    <a:gd name="T27" fmla="*/ 8 h 31"/>
                    <a:gd name="T28" fmla="*/ 13 w 60"/>
                    <a:gd name="T29" fmla="*/ 8 h 31"/>
                    <a:gd name="T30" fmla="*/ 16 w 60"/>
                    <a:gd name="T31" fmla="*/ 3 h 31"/>
                    <a:gd name="T32" fmla="*/ 15 w 60"/>
                    <a:gd name="T33" fmla="*/ 4 h 31"/>
                    <a:gd name="T34" fmla="*/ 16 w 60"/>
                    <a:gd name="T35" fmla="*/ 4 h 31"/>
                    <a:gd name="T36" fmla="*/ 16 w 60"/>
                    <a:gd name="T37" fmla="*/ 3 h 31"/>
                    <a:gd name="T38" fmla="*/ 16 w 60"/>
                    <a:gd name="T39" fmla="*/ 3 h 31"/>
                    <a:gd name="T40" fmla="*/ 27 w 60"/>
                    <a:gd name="T41" fmla="*/ 2 h 31"/>
                    <a:gd name="T42" fmla="*/ 28 w 60"/>
                    <a:gd name="T43" fmla="*/ 2 h 31"/>
                    <a:gd name="T44" fmla="*/ 28 w 60"/>
                    <a:gd name="T45" fmla="*/ 2 h 31"/>
                    <a:gd name="T46" fmla="*/ 28 w 60"/>
                    <a:gd name="T47" fmla="*/ 2 h 31"/>
                    <a:gd name="T48" fmla="*/ 29 w 60"/>
                    <a:gd name="T49" fmla="*/ 2 h 31"/>
                    <a:gd name="T50" fmla="*/ 27 w 60"/>
                    <a:gd name="T51" fmla="*/ 2 h 31"/>
                    <a:gd name="T52" fmla="*/ 60 w 60"/>
                    <a:gd name="T53" fmla="*/ 1 h 31"/>
                    <a:gd name="T54" fmla="*/ 60 w 60"/>
                    <a:gd name="T55" fmla="*/ 1 h 31"/>
                    <a:gd name="T56" fmla="*/ 60 w 60"/>
                    <a:gd name="T57" fmla="*/ 1 h 31"/>
                    <a:gd name="T58" fmla="*/ 60 w 60"/>
                    <a:gd name="T59" fmla="*/ 1 h 31"/>
                    <a:gd name="T60" fmla="*/ 25 w 60"/>
                    <a:gd name="T61" fmla="*/ 0 h 31"/>
                    <a:gd name="T62" fmla="*/ 25 w 60"/>
                    <a:gd name="T63" fmla="*/ 0 h 31"/>
                    <a:gd name="T64" fmla="*/ 25 w 60"/>
                    <a:gd name="T65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0" h="31">
                      <a:moveTo>
                        <a:pt x="3" y="27"/>
                      </a:moveTo>
                      <a:cubicBezTo>
                        <a:pt x="2" y="28"/>
                        <a:pt x="1" y="29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1" y="30"/>
                        <a:pt x="3" y="27"/>
                      </a:cubicBezTo>
                      <a:cubicBezTo>
                        <a:pt x="3" y="27"/>
                        <a:pt x="3" y="27"/>
                        <a:pt x="3" y="27"/>
                      </a:cubicBezTo>
                      <a:moveTo>
                        <a:pt x="9" y="16"/>
                      </a:moveTo>
                      <a:cubicBezTo>
                        <a:pt x="8" y="18"/>
                        <a:pt x="7" y="20"/>
                        <a:pt x="6" y="21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7" y="20"/>
                        <a:pt x="8" y="18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moveTo>
                        <a:pt x="16" y="3"/>
                      </a:moveTo>
                      <a:cubicBezTo>
                        <a:pt x="16" y="3"/>
                        <a:pt x="16" y="3"/>
                        <a:pt x="15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3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moveTo>
                        <a:pt x="27" y="2"/>
                      </a:move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9" y="2"/>
                        <a:pt x="29" y="2"/>
                      </a:cubicBezTo>
                      <a:cubicBezTo>
                        <a:pt x="29" y="2"/>
                        <a:pt x="28" y="2"/>
                        <a:pt x="27" y="2"/>
                      </a:cubicBezTo>
                      <a:moveTo>
                        <a:pt x="60" y="1"/>
                      </a:moveTo>
                      <a:cubicBezTo>
                        <a:pt x="60" y="1"/>
                        <a:pt x="60" y="1"/>
                        <a:pt x="60" y="1"/>
                      </a:cubicBezTo>
                      <a:cubicBezTo>
                        <a:pt x="60" y="1"/>
                        <a:pt x="60" y="1"/>
                        <a:pt x="60" y="1"/>
                      </a:cubicBezTo>
                      <a:cubicBezTo>
                        <a:pt x="60" y="1"/>
                        <a:pt x="60" y="1"/>
                        <a:pt x="60" y="1"/>
                      </a:cubicBezTo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4" name="Freeform 10238"/>
                <p:cNvSpPr>
                  <a:spLocks noEditPoints="1"/>
                </p:cNvSpPr>
                <p:nvPr/>
              </p:nvSpPr>
              <p:spPr bwMode="auto">
                <a:xfrm>
                  <a:off x="-196" y="3110"/>
                  <a:ext cx="85" cy="59"/>
                </a:xfrm>
                <a:custGeom>
                  <a:avLst/>
                  <a:gdLst>
                    <a:gd name="T0" fmla="*/ 3 w 36"/>
                    <a:gd name="T1" fmla="*/ 19 h 25"/>
                    <a:gd name="T2" fmla="*/ 0 w 36"/>
                    <a:gd name="T3" fmla="*/ 25 h 25"/>
                    <a:gd name="T4" fmla="*/ 0 w 36"/>
                    <a:gd name="T5" fmla="*/ 25 h 25"/>
                    <a:gd name="T6" fmla="*/ 3 w 36"/>
                    <a:gd name="T7" fmla="*/ 20 h 25"/>
                    <a:gd name="T8" fmla="*/ 3 w 36"/>
                    <a:gd name="T9" fmla="*/ 19 h 25"/>
                    <a:gd name="T10" fmla="*/ 10 w 36"/>
                    <a:gd name="T11" fmla="*/ 6 h 25"/>
                    <a:gd name="T12" fmla="*/ 6 w 36"/>
                    <a:gd name="T13" fmla="*/ 14 h 25"/>
                    <a:gd name="T14" fmla="*/ 6 w 36"/>
                    <a:gd name="T15" fmla="*/ 14 h 25"/>
                    <a:gd name="T16" fmla="*/ 10 w 36"/>
                    <a:gd name="T17" fmla="*/ 6 h 25"/>
                    <a:gd name="T18" fmla="*/ 10 w 36"/>
                    <a:gd name="T19" fmla="*/ 6 h 25"/>
                    <a:gd name="T20" fmla="*/ 12 w 36"/>
                    <a:gd name="T21" fmla="*/ 2 h 25"/>
                    <a:gd name="T22" fmla="*/ 10 w 36"/>
                    <a:gd name="T23" fmla="*/ 6 h 25"/>
                    <a:gd name="T24" fmla="*/ 10 w 36"/>
                    <a:gd name="T25" fmla="*/ 6 h 25"/>
                    <a:gd name="T26" fmla="*/ 12 w 36"/>
                    <a:gd name="T27" fmla="*/ 3 h 25"/>
                    <a:gd name="T28" fmla="*/ 13 w 36"/>
                    <a:gd name="T29" fmla="*/ 2 h 25"/>
                    <a:gd name="T30" fmla="*/ 12 w 36"/>
                    <a:gd name="T31" fmla="*/ 2 h 25"/>
                    <a:gd name="T32" fmla="*/ 35 w 36"/>
                    <a:gd name="T33" fmla="*/ 1 h 25"/>
                    <a:gd name="T34" fmla="*/ 35 w 36"/>
                    <a:gd name="T35" fmla="*/ 1 h 25"/>
                    <a:gd name="T36" fmla="*/ 36 w 36"/>
                    <a:gd name="T37" fmla="*/ 1 h 25"/>
                    <a:gd name="T38" fmla="*/ 36 w 36"/>
                    <a:gd name="T39" fmla="*/ 2 h 25"/>
                    <a:gd name="T40" fmla="*/ 36 w 36"/>
                    <a:gd name="T41" fmla="*/ 1 h 25"/>
                    <a:gd name="T42" fmla="*/ 35 w 36"/>
                    <a:gd name="T43" fmla="*/ 1 h 25"/>
                    <a:gd name="T44" fmla="*/ 34 w 36"/>
                    <a:gd name="T45" fmla="*/ 1 h 25"/>
                    <a:gd name="T46" fmla="*/ 34 w 36"/>
                    <a:gd name="T47" fmla="*/ 1 h 25"/>
                    <a:gd name="T48" fmla="*/ 35 w 36"/>
                    <a:gd name="T49" fmla="*/ 2 h 25"/>
                    <a:gd name="T50" fmla="*/ 35 w 36"/>
                    <a:gd name="T51" fmla="*/ 1 h 25"/>
                    <a:gd name="T52" fmla="*/ 34 w 36"/>
                    <a:gd name="T53" fmla="*/ 1 h 25"/>
                    <a:gd name="T54" fmla="*/ 13 w 36"/>
                    <a:gd name="T55" fmla="*/ 0 h 25"/>
                    <a:gd name="T56" fmla="*/ 13 w 36"/>
                    <a:gd name="T57" fmla="*/ 1 h 25"/>
                    <a:gd name="T58" fmla="*/ 13 w 36"/>
                    <a:gd name="T59" fmla="*/ 1 h 25"/>
                    <a:gd name="T60" fmla="*/ 13 w 36"/>
                    <a:gd name="T61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6" h="25">
                      <a:moveTo>
                        <a:pt x="3" y="19"/>
                      </a:moveTo>
                      <a:cubicBezTo>
                        <a:pt x="2" y="21"/>
                        <a:pt x="1" y="23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1" y="23"/>
                        <a:pt x="2" y="21"/>
                        <a:pt x="3" y="20"/>
                      </a:cubicBezTo>
                      <a:cubicBezTo>
                        <a:pt x="3" y="19"/>
                        <a:pt x="3" y="19"/>
                        <a:pt x="3" y="19"/>
                      </a:cubicBezTo>
                      <a:moveTo>
                        <a:pt x="10" y="6"/>
                      </a:moveTo>
                      <a:cubicBezTo>
                        <a:pt x="9" y="8"/>
                        <a:pt x="7" y="11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1"/>
                        <a:pt x="9" y="9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12" y="2"/>
                      </a:moveTo>
                      <a:cubicBezTo>
                        <a:pt x="12" y="3"/>
                        <a:pt x="11" y="4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5"/>
                        <a:pt x="11" y="4"/>
                        <a:pt x="12" y="3"/>
                      </a:cubicBezTo>
                      <a:cubicBezTo>
                        <a:pt x="12" y="2"/>
                        <a:pt x="12" y="2"/>
                        <a:pt x="13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moveTo>
                        <a:pt x="35" y="1"/>
                      </a:moveTo>
                      <a:cubicBezTo>
                        <a:pt x="35" y="1"/>
                        <a:pt x="35" y="1"/>
                        <a:pt x="35" y="1"/>
                      </a:cubicBezTo>
                      <a:cubicBezTo>
                        <a:pt x="35" y="1"/>
                        <a:pt x="35" y="1"/>
                        <a:pt x="36" y="1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6" y="2"/>
                        <a:pt x="36" y="2"/>
                        <a:pt x="36" y="1"/>
                      </a:cubicBezTo>
                      <a:cubicBezTo>
                        <a:pt x="36" y="1"/>
                        <a:pt x="35" y="1"/>
                        <a:pt x="35" y="1"/>
                      </a:cubicBezTo>
                      <a:moveTo>
                        <a:pt x="34" y="1"/>
                      </a:move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4" y="2"/>
                        <a:pt x="35" y="2"/>
                        <a:pt x="35" y="2"/>
                      </a:cubicBezTo>
                      <a:cubicBezTo>
                        <a:pt x="35" y="2"/>
                        <a:pt x="35" y="1"/>
                        <a:pt x="35" y="1"/>
                      </a:cubicBezTo>
                      <a:cubicBezTo>
                        <a:pt x="35" y="1"/>
                        <a:pt x="35" y="1"/>
                        <a:pt x="34" y="1"/>
                      </a:cubicBezTo>
                      <a:moveTo>
                        <a:pt x="13" y="0"/>
                      </a:moveTo>
                      <a:cubicBezTo>
                        <a:pt x="13" y="0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5" name="Freeform 10239"/>
                <p:cNvSpPr>
                  <a:spLocks/>
                </p:cNvSpPr>
                <p:nvPr/>
              </p:nvSpPr>
              <p:spPr bwMode="auto">
                <a:xfrm>
                  <a:off x="83" y="3148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1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6" name="Freeform 10240"/>
                <p:cNvSpPr>
                  <a:spLocks/>
                </p:cNvSpPr>
                <p:nvPr/>
              </p:nvSpPr>
              <p:spPr bwMode="auto">
                <a:xfrm>
                  <a:off x="71" y="3141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5 w 5"/>
                    <a:gd name="T3" fmla="*/ 3 h 3"/>
                    <a:gd name="T4" fmla="*/ 5 w 5"/>
                    <a:gd name="T5" fmla="*/ 3 h 3"/>
                    <a:gd name="T6" fmla="*/ 1 w 5"/>
                    <a:gd name="T7" fmla="*/ 1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2" y="2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2" y="2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7" name="Freeform 10241"/>
                <p:cNvSpPr>
                  <a:spLocks noEditPoints="1"/>
                </p:cNvSpPr>
                <p:nvPr/>
              </p:nvSpPr>
              <p:spPr bwMode="auto">
                <a:xfrm>
                  <a:off x="36" y="3200"/>
                  <a:ext cx="42" cy="113"/>
                </a:xfrm>
                <a:custGeom>
                  <a:avLst/>
                  <a:gdLst>
                    <a:gd name="T0" fmla="*/ 0 w 18"/>
                    <a:gd name="T1" fmla="*/ 46 h 48"/>
                    <a:gd name="T2" fmla="*/ 0 w 18"/>
                    <a:gd name="T3" fmla="*/ 47 h 48"/>
                    <a:gd name="T4" fmla="*/ 0 w 18"/>
                    <a:gd name="T5" fmla="*/ 48 h 48"/>
                    <a:gd name="T6" fmla="*/ 0 w 18"/>
                    <a:gd name="T7" fmla="*/ 46 h 48"/>
                    <a:gd name="T8" fmla="*/ 0 w 18"/>
                    <a:gd name="T9" fmla="*/ 46 h 48"/>
                    <a:gd name="T10" fmla="*/ 16 w 18"/>
                    <a:gd name="T11" fmla="*/ 0 h 48"/>
                    <a:gd name="T12" fmla="*/ 16 w 18"/>
                    <a:gd name="T13" fmla="*/ 0 h 48"/>
                    <a:gd name="T14" fmla="*/ 17 w 18"/>
                    <a:gd name="T15" fmla="*/ 0 h 48"/>
                    <a:gd name="T16" fmla="*/ 17 w 18"/>
                    <a:gd name="T17" fmla="*/ 0 h 48"/>
                    <a:gd name="T18" fmla="*/ 17 w 18"/>
                    <a:gd name="T19" fmla="*/ 0 h 48"/>
                    <a:gd name="T20" fmla="*/ 16 w 18"/>
                    <a:gd name="T21" fmla="*/ 0 h 48"/>
                    <a:gd name="T22" fmla="*/ 18 w 18"/>
                    <a:gd name="T23" fmla="*/ 0 h 48"/>
                    <a:gd name="T24" fmla="*/ 17 w 18"/>
                    <a:gd name="T25" fmla="*/ 0 h 48"/>
                    <a:gd name="T26" fmla="*/ 18 w 18"/>
                    <a:gd name="T27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8" h="48">
                      <a:moveTo>
                        <a:pt x="0" y="46"/>
                      </a:move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7"/>
                        <a:pt x="0" y="47"/>
                        <a:pt x="0" y="46"/>
                      </a:cubicBezTo>
                      <a:cubicBezTo>
                        <a:pt x="0" y="46"/>
                        <a:pt x="0" y="46"/>
                        <a:pt x="0" y="46"/>
                      </a:cubicBezTo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6" y="0"/>
                      </a:cubicBezTo>
                      <a:moveTo>
                        <a:pt x="18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8" y="0"/>
                        <a:pt x="1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8" name="Freeform 10242"/>
                <p:cNvSpPr>
                  <a:spLocks noEditPoints="1"/>
                </p:cNvSpPr>
                <p:nvPr/>
              </p:nvSpPr>
              <p:spPr bwMode="auto">
                <a:xfrm>
                  <a:off x="33" y="3309"/>
                  <a:ext cx="5" cy="9"/>
                </a:xfrm>
                <a:custGeom>
                  <a:avLst/>
                  <a:gdLst>
                    <a:gd name="T0" fmla="*/ 1 w 2"/>
                    <a:gd name="T1" fmla="*/ 1 h 4"/>
                    <a:gd name="T2" fmla="*/ 0 w 2"/>
                    <a:gd name="T3" fmla="*/ 4 h 4"/>
                    <a:gd name="T4" fmla="*/ 1 w 2"/>
                    <a:gd name="T5" fmla="*/ 2 h 4"/>
                    <a:gd name="T6" fmla="*/ 1 w 2"/>
                    <a:gd name="T7" fmla="*/ 1 h 4"/>
                    <a:gd name="T8" fmla="*/ 2 w 2"/>
                    <a:gd name="T9" fmla="*/ 0 h 4"/>
                    <a:gd name="T10" fmla="*/ 1 w 2"/>
                    <a:gd name="T11" fmla="*/ 0 h 4"/>
                    <a:gd name="T12" fmla="*/ 1 w 2"/>
                    <a:gd name="T13" fmla="*/ 0 h 4"/>
                    <a:gd name="T14" fmla="*/ 2 w 2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4"/>
                        <a:pt x="0" y="3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79" name="Freeform 10243"/>
                <p:cNvSpPr>
                  <a:spLocks noEditPoints="1"/>
                </p:cNvSpPr>
                <p:nvPr/>
              </p:nvSpPr>
              <p:spPr bwMode="auto">
                <a:xfrm>
                  <a:off x="-326" y="3490"/>
                  <a:ext cx="215" cy="17"/>
                </a:xfrm>
                <a:custGeom>
                  <a:avLst/>
                  <a:gdLst>
                    <a:gd name="T0" fmla="*/ 90 w 91"/>
                    <a:gd name="T1" fmla="*/ 6 h 7"/>
                    <a:gd name="T2" fmla="*/ 89 w 91"/>
                    <a:gd name="T3" fmla="*/ 7 h 7"/>
                    <a:gd name="T4" fmla="*/ 89 w 91"/>
                    <a:gd name="T5" fmla="*/ 7 h 7"/>
                    <a:gd name="T6" fmla="*/ 90 w 91"/>
                    <a:gd name="T7" fmla="*/ 6 h 7"/>
                    <a:gd name="T8" fmla="*/ 90 w 91"/>
                    <a:gd name="T9" fmla="*/ 6 h 7"/>
                    <a:gd name="T10" fmla="*/ 91 w 91"/>
                    <a:gd name="T11" fmla="*/ 4 h 7"/>
                    <a:gd name="T12" fmla="*/ 90 w 91"/>
                    <a:gd name="T13" fmla="*/ 5 h 7"/>
                    <a:gd name="T14" fmla="*/ 90 w 91"/>
                    <a:gd name="T15" fmla="*/ 5 h 7"/>
                    <a:gd name="T16" fmla="*/ 91 w 91"/>
                    <a:gd name="T17" fmla="*/ 4 h 7"/>
                    <a:gd name="T18" fmla="*/ 0 w 91"/>
                    <a:gd name="T19" fmla="*/ 0 h 7"/>
                    <a:gd name="T20" fmla="*/ 0 w 91"/>
                    <a:gd name="T21" fmla="*/ 0 h 7"/>
                    <a:gd name="T22" fmla="*/ 0 w 91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1" h="7">
                      <a:moveTo>
                        <a:pt x="90" y="6"/>
                      </a:moveTo>
                      <a:cubicBezTo>
                        <a:pt x="89" y="7"/>
                        <a:pt x="89" y="7"/>
                        <a:pt x="89" y="7"/>
                      </a:cubicBezTo>
                      <a:cubicBezTo>
                        <a:pt x="89" y="7"/>
                        <a:pt x="89" y="7"/>
                        <a:pt x="89" y="7"/>
                      </a:cubicBezTo>
                      <a:cubicBezTo>
                        <a:pt x="89" y="7"/>
                        <a:pt x="89" y="6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moveTo>
                        <a:pt x="91" y="4"/>
                      </a:move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90" y="5"/>
                        <a:pt x="91" y="4"/>
                        <a:pt x="91" y="4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0" name="Freeform 10244"/>
                <p:cNvSpPr>
                  <a:spLocks/>
                </p:cNvSpPr>
                <p:nvPr/>
              </p:nvSpPr>
              <p:spPr bwMode="auto">
                <a:xfrm>
                  <a:off x="-113" y="3502"/>
                  <a:ext cx="0" cy="3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1" name="Freeform 10245"/>
                <p:cNvSpPr>
                  <a:spLocks/>
                </p:cNvSpPr>
                <p:nvPr/>
              </p:nvSpPr>
              <p:spPr bwMode="auto">
                <a:xfrm>
                  <a:off x="-444" y="3582"/>
                  <a:ext cx="3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2" name="Freeform 10246"/>
                <p:cNvSpPr>
                  <a:spLocks/>
                </p:cNvSpPr>
                <p:nvPr/>
              </p:nvSpPr>
              <p:spPr bwMode="auto">
                <a:xfrm>
                  <a:off x="-444" y="3585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3" name="Freeform 10247"/>
                <p:cNvSpPr>
                  <a:spLocks noEditPoints="1"/>
                </p:cNvSpPr>
                <p:nvPr/>
              </p:nvSpPr>
              <p:spPr bwMode="auto">
                <a:xfrm>
                  <a:off x="76" y="362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4" name="Freeform 10248"/>
                <p:cNvSpPr>
                  <a:spLocks noEditPoints="1"/>
                </p:cNvSpPr>
                <p:nvPr/>
              </p:nvSpPr>
              <p:spPr bwMode="auto">
                <a:xfrm>
                  <a:off x="76" y="362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5" name="Freeform 10249"/>
                <p:cNvSpPr>
                  <a:spLocks noEditPoints="1"/>
                </p:cNvSpPr>
                <p:nvPr/>
              </p:nvSpPr>
              <p:spPr bwMode="auto">
                <a:xfrm>
                  <a:off x="43" y="3627"/>
                  <a:ext cx="33" cy="59"/>
                </a:xfrm>
                <a:custGeom>
                  <a:avLst/>
                  <a:gdLst>
                    <a:gd name="T0" fmla="*/ 1 w 14"/>
                    <a:gd name="T1" fmla="*/ 24 h 25"/>
                    <a:gd name="T2" fmla="*/ 0 w 14"/>
                    <a:gd name="T3" fmla="*/ 25 h 25"/>
                    <a:gd name="T4" fmla="*/ 0 w 14"/>
                    <a:gd name="T5" fmla="*/ 25 h 25"/>
                    <a:gd name="T6" fmla="*/ 1 w 14"/>
                    <a:gd name="T7" fmla="*/ 24 h 25"/>
                    <a:gd name="T8" fmla="*/ 1 w 14"/>
                    <a:gd name="T9" fmla="*/ 24 h 25"/>
                    <a:gd name="T10" fmla="*/ 1 w 14"/>
                    <a:gd name="T11" fmla="*/ 23 h 25"/>
                    <a:gd name="T12" fmla="*/ 1 w 14"/>
                    <a:gd name="T13" fmla="*/ 24 h 25"/>
                    <a:gd name="T14" fmla="*/ 1 w 14"/>
                    <a:gd name="T15" fmla="*/ 24 h 25"/>
                    <a:gd name="T16" fmla="*/ 1 w 14"/>
                    <a:gd name="T17" fmla="*/ 23 h 25"/>
                    <a:gd name="T18" fmla="*/ 1 w 14"/>
                    <a:gd name="T19" fmla="*/ 23 h 25"/>
                    <a:gd name="T20" fmla="*/ 1 w 14"/>
                    <a:gd name="T21" fmla="*/ 23 h 25"/>
                    <a:gd name="T22" fmla="*/ 1 w 14"/>
                    <a:gd name="T23" fmla="*/ 23 h 25"/>
                    <a:gd name="T24" fmla="*/ 1 w 14"/>
                    <a:gd name="T25" fmla="*/ 23 h 25"/>
                    <a:gd name="T26" fmla="*/ 1 w 14"/>
                    <a:gd name="T27" fmla="*/ 23 h 25"/>
                    <a:gd name="T28" fmla="*/ 1 w 14"/>
                    <a:gd name="T29" fmla="*/ 23 h 25"/>
                    <a:gd name="T30" fmla="*/ 3 w 14"/>
                    <a:gd name="T31" fmla="*/ 20 h 25"/>
                    <a:gd name="T32" fmla="*/ 3 w 14"/>
                    <a:gd name="T33" fmla="*/ 21 h 25"/>
                    <a:gd name="T34" fmla="*/ 3 w 14"/>
                    <a:gd name="T35" fmla="*/ 21 h 25"/>
                    <a:gd name="T36" fmla="*/ 3 w 14"/>
                    <a:gd name="T37" fmla="*/ 20 h 25"/>
                    <a:gd name="T38" fmla="*/ 3 w 14"/>
                    <a:gd name="T39" fmla="*/ 20 h 25"/>
                    <a:gd name="T40" fmla="*/ 6 w 14"/>
                    <a:gd name="T41" fmla="*/ 14 h 25"/>
                    <a:gd name="T42" fmla="*/ 3 w 14"/>
                    <a:gd name="T43" fmla="*/ 20 h 25"/>
                    <a:gd name="T44" fmla="*/ 3 w 14"/>
                    <a:gd name="T45" fmla="*/ 20 h 25"/>
                    <a:gd name="T46" fmla="*/ 6 w 14"/>
                    <a:gd name="T47" fmla="*/ 14 h 25"/>
                    <a:gd name="T48" fmla="*/ 6 w 14"/>
                    <a:gd name="T49" fmla="*/ 14 h 25"/>
                    <a:gd name="T50" fmla="*/ 8 w 14"/>
                    <a:gd name="T51" fmla="*/ 10 h 25"/>
                    <a:gd name="T52" fmla="*/ 7 w 14"/>
                    <a:gd name="T53" fmla="*/ 12 h 25"/>
                    <a:gd name="T54" fmla="*/ 7 w 14"/>
                    <a:gd name="T55" fmla="*/ 12 h 25"/>
                    <a:gd name="T56" fmla="*/ 8 w 14"/>
                    <a:gd name="T57" fmla="*/ 10 h 25"/>
                    <a:gd name="T58" fmla="*/ 8 w 14"/>
                    <a:gd name="T59" fmla="*/ 10 h 25"/>
                    <a:gd name="T60" fmla="*/ 9 w 14"/>
                    <a:gd name="T61" fmla="*/ 8 h 25"/>
                    <a:gd name="T62" fmla="*/ 8 w 14"/>
                    <a:gd name="T63" fmla="*/ 10 h 25"/>
                    <a:gd name="T64" fmla="*/ 8 w 14"/>
                    <a:gd name="T65" fmla="*/ 10 h 25"/>
                    <a:gd name="T66" fmla="*/ 8 w 14"/>
                    <a:gd name="T67" fmla="*/ 10 h 25"/>
                    <a:gd name="T68" fmla="*/ 9 w 14"/>
                    <a:gd name="T69" fmla="*/ 8 h 25"/>
                    <a:gd name="T70" fmla="*/ 9 w 14"/>
                    <a:gd name="T71" fmla="*/ 8 h 25"/>
                    <a:gd name="T72" fmla="*/ 11 w 14"/>
                    <a:gd name="T73" fmla="*/ 4 h 25"/>
                    <a:gd name="T74" fmla="*/ 10 w 14"/>
                    <a:gd name="T75" fmla="*/ 6 h 25"/>
                    <a:gd name="T76" fmla="*/ 10 w 14"/>
                    <a:gd name="T77" fmla="*/ 6 h 25"/>
                    <a:gd name="T78" fmla="*/ 11 w 14"/>
                    <a:gd name="T79" fmla="*/ 4 h 25"/>
                    <a:gd name="T80" fmla="*/ 11 w 14"/>
                    <a:gd name="T81" fmla="*/ 4 h 25"/>
                    <a:gd name="T82" fmla="*/ 12 w 14"/>
                    <a:gd name="T83" fmla="*/ 3 h 25"/>
                    <a:gd name="T84" fmla="*/ 12 w 14"/>
                    <a:gd name="T85" fmla="*/ 3 h 25"/>
                    <a:gd name="T86" fmla="*/ 12 w 14"/>
                    <a:gd name="T87" fmla="*/ 3 h 25"/>
                    <a:gd name="T88" fmla="*/ 12 w 14"/>
                    <a:gd name="T89" fmla="*/ 3 h 25"/>
                    <a:gd name="T90" fmla="*/ 12 w 14"/>
                    <a:gd name="T91" fmla="*/ 3 h 25"/>
                    <a:gd name="T92" fmla="*/ 14 w 14"/>
                    <a:gd name="T93" fmla="*/ 0 h 25"/>
                    <a:gd name="T94" fmla="*/ 13 w 14"/>
                    <a:gd name="T95" fmla="*/ 0 h 25"/>
                    <a:gd name="T96" fmla="*/ 13 w 14"/>
                    <a:gd name="T97" fmla="*/ 0 h 25"/>
                    <a:gd name="T98" fmla="*/ 14 w 14"/>
                    <a:gd name="T99" fmla="*/ 0 h 25"/>
                    <a:gd name="T100" fmla="*/ 14 w 14"/>
                    <a:gd name="T101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" h="25">
                      <a:moveTo>
                        <a:pt x="1" y="24"/>
                      </a:move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moveTo>
                        <a:pt x="1" y="23"/>
                      </a:move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moveTo>
                        <a:pt x="1" y="23"/>
                      </a:move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moveTo>
                        <a:pt x="3" y="20"/>
                      </a:moveTo>
                      <a:cubicBezTo>
                        <a:pt x="3" y="20"/>
                        <a:pt x="3" y="21"/>
                        <a:pt x="3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21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moveTo>
                        <a:pt x="6" y="14"/>
                      </a:moveTo>
                      <a:cubicBezTo>
                        <a:pt x="5" y="16"/>
                        <a:pt x="4" y="18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4" y="18"/>
                        <a:pt x="5" y="16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moveTo>
                        <a:pt x="8" y="10"/>
                      </a:moveTo>
                      <a:cubicBezTo>
                        <a:pt x="8" y="11"/>
                        <a:pt x="7" y="11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moveTo>
                        <a:pt x="9" y="8"/>
                      </a:moveTo>
                      <a:cubicBezTo>
                        <a:pt x="9" y="9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9" y="9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moveTo>
                        <a:pt x="11" y="4"/>
                      </a:moveTo>
                      <a:cubicBezTo>
                        <a:pt x="11" y="4"/>
                        <a:pt x="11" y="5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5"/>
                        <a:pt x="11" y="4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moveTo>
                        <a:pt x="12" y="3"/>
                      </a:move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moveTo>
                        <a:pt x="14" y="0"/>
                      </a:move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6" name="Oval 10250"/>
                <p:cNvSpPr>
                  <a:spLocks noChangeArrowheads="1"/>
                </p:cNvSpPr>
                <p:nvPr/>
              </p:nvSpPr>
              <p:spPr bwMode="auto">
                <a:xfrm>
                  <a:off x="45" y="368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7" name="Freeform 10251"/>
                <p:cNvSpPr>
                  <a:spLocks noEditPoints="1"/>
                </p:cNvSpPr>
                <p:nvPr/>
              </p:nvSpPr>
              <p:spPr bwMode="auto">
                <a:xfrm>
                  <a:off x="43" y="3651"/>
                  <a:ext cx="19" cy="35"/>
                </a:xfrm>
                <a:custGeom>
                  <a:avLst/>
                  <a:gdLst>
                    <a:gd name="T0" fmla="*/ 0 w 8"/>
                    <a:gd name="T1" fmla="*/ 15 h 15"/>
                    <a:gd name="T2" fmla="*/ 0 w 8"/>
                    <a:gd name="T3" fmla="*/ 15 h 15"/>
                    <a:gd name="T4" fmla="*/ 0 w 8"/>
                    <a:gd name="T5" fmla="*/ 15 h 15"/>
                    <a:gd name="T6" fmla="*/ 0 w 8"/>
                    <a:gd name="T7" fmla="*/ 15 h 15"/>
                    <a:gd name="T8" fmla="*/ 1 w 8"/>
                    <a:gd name="T9" fmla="*/ 13 h 15"/>
                    <a:gd name="T10" fmla="*/ 1 w 8"/>
                    <a:gd name="T11" fmla="*/ 13 h 15"/>
                    <a:gd name="T12" fmla="*/ 1 w 8"/>
                    <a:gd name="T13" fmla="*/ 13 h 15"/>
                    <a:gd name="T14" fmla="*/ 1 w 8"/>
                    <a:gd name="T15" fmla="*/ 13 h 15"/>
                    <a:gd name="T16" fmla="*/ 1 w 8"/>
                    <a:gd name="T17" fmla="*/ 13 h 15"/>
                    <a:gd name="T18" fmla="*/ 8 w 8"/>
                    <a:gd name="T19" fmla="*/ 0 h 15"/>
                    <a:gd name="T20" fmla="*/ 8 w 8"/>
                    <a:gd name="T21" fmla="*/ 0 h 15"/>
                    <a:gd name="T22" fmla="*/ 8 w 8"/>
                    <a:gd name="T23" fmla="*/ 0 h 15"/>
                    <a:gd name="T24" fmla="*/ 8 w 8"/>
                    <a:gd name="T25" fmla="*/ 0 h 15"/>
                    <a:gd name="T26" fmla="*/ 8 w 8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" h="15">
                      <a:moveTo>
                        <a:pt x="0" y="15"/>
                      </a:move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moveTo>
                        <a:pt x="1" y="13"/>
                      </a:move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8" name="Freeform 10252"/>
                <p:cNvSpPr>
                  <a:spLocks noEditPoints="1"/>
                </p:cNvSpPr>
                <p:nvPr/>
              </p:nvSpPr>
              <p:spPr bwMode="auto">
                <a:xfrm>
                  <a:off x="69" y="3625"/>
                  <a:ext cx="7" cy="12"/>
                </a:xfrm>
                <a:custGeom>
                  <a:avLst/>
                  <a:gdLst>
                    <a:gd name="T0" fmla="*/ 1 w 3"/>
                    <a:gd name="T1" fmla="*/ 4 h 5"/>
                    <a:gd name="T2" fmla="*/ 0 w 3"/>
                    <a:gd name="T3" fmla="*/ 5 h 5"/>
                    <a:gd name="T4" fmla="*/ 0 w 3"/>
                    <a:gd name="T5" fmla="*/ 5 h 5"/>
                    <a:gd name="T6" fmla="*/ 1 w 3"/>
                    <a:gd name="T7" fmla="*/ 4 h 5"/>
                    <a:gd name="T8" fmla="*/ 1 w 3"/>
                    <a:gd name="T9" fmla="*/ 4 h 5"/>
                    <a:gd name="T10" fmla="*/ 3 w 3"/>
                    <a:gd name="T11" fmla="*/ 0 h 5"/>
                    <a:gd name="T12" fmla="*/ 3 w 3"/>
                    <a:gd name="T13" fmla="*/ 1 h 5"/>
                    <a:gd name="T14" fmla="*/ 3 w 3"/>
                    <a:gd name="T15" fmla="*/ 1 h 5"/>
                    <a:gd name="T16" fmla="*/ 3 w 3"/>
                    <a:gd name="T17" fmla="*/ 1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1" y="4"/>
                      </a:moveTo>
                      <a:cubicBezTo>
                        <a:pt x="1" y="5"/>
                        <a:pt x="1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89" name="Freeform 10253"/>
                <p:cNvSpPr>
                  <a:spLocks/>
                </p:cNvSpPr>
                <p:nvPr/>
              </p:nvSpPr>
              <p:spPr bwMode="auto">
                <a:xfrm>
                  <a:off x="71" y="3627"/>
                  <a:ext cx="3" cy="7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0 w 1"/>
                    <a:gd name="T5" fmla="*/ 3 h 3"/>
                    <a:gd name="T6" fmla="*/ 0 w 1"/>
                    <a:gd name="T7" fmla="*/ 2 h 3"/>
                    <a:gd name="T8" fmla="*/ 1 w 1"/>
                    <a:gd name="T9" fmla="*/ 0 h 3"/>
                    <a:gd name="T10" fmla="*/ 1 w 1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0" name="Freeform 10254"/>
                <p:cNvSpPr>
                  <a:spLocks noEditPoints="1"/>
                </p:cNvSpPr>
                <p:nvPr/>
              </p:nvSpPr>
              <p:spPr bwMode="auto">
                <a:xfrm>
                  <a:off x="-217" y="3642"/>
                  <a:ext cx="283" cy="40"/>
                </a:xfrm>
                <a:custGeom>
                  <a:avLst/>
                  <a:gdLst>
                    <a:gd name="T0" fmla="*/ 113 w 120"/>
                    <a:gd name="T1" fmla="*/ 15 h 17"/>
                    <a:gd name="T2" fmla="*/ 112 w 120"/>
                    <a:gd name="T3" fmla="*/ 16 h 17"/>
                    <a:gd name="T4" fmla="*/ 111 w 120"/>
                    <a:gd name="T5" fmla="*/ 17 h 17"/>
                    <a:gd name="T6" fmla="*/ 111 w 120"/>
                    <a:gd name="T7" fmla="*/ 17 h 17"/>
                    <a:gd name="T8" fmla="*/ 112 w 120"/>
                    <a:gd name="T9" fmla="*/ 15 h 17"/>
                    <a:gd name="T10" fmla="*/ 113 w 120"/>
                    <a:gd name="T11" fmla="*/ 15 h 17"/>
                    <a:gd name="T12" fmla="*/ 113 w 120"/>
                    <a:gd name="T13" fmla="*/ 15 h 17"/>
                    <a:gd name="T14" fmla="*/ 113 w 120"/>
                    <a:gd name="T15" fmla="*/ 14 h 17"/>
                    <a:gd name="T16" fmla="*/ 113 w 120"/>
                    <a:gd name="T17" fmla="*/ 14 h 17"/>
                    <a:gd name="T18" fmla="*/ 113 w 120"/>
                    <a:gd name="T19" fmla="*/ 14 h 17"/>
                    <a:gd name="T20" fmla="*/ 113 w 120"/>
                    <a:gd name="T21" fmla="*/ 14 h 17"/>
                    <a:gd name="T22" fmla="*/ 113 w 120"/>
                    <a:gd name="T23" fmla="*/ 14 h 17"/>
                    <a:gd name="T24" fmla="*/ 117 w 120"/>
                    <a:gd name="T25" fmla="*/ 6 h 17"/>
                    <a:gd name="T26" fmla="*/ 116 w 120"/>
                    <a:gd name="T27" fmla="*/ 8 h 17"/>
                    <a:gd name="T28" fmla="*/ 116 w 120"/>
                    <a:gd name="T29" fmla="*/ 8 h 17"/>
                    <a:gd name="T30" fmla="*/ 117 w 120"/>
                    <a:gd name="T31" fmla="*/ 6 h 17"/>
                    <a:gd name="T32" fmla="*/ 117 w 120"/>
                    <a:gd name="T33" fmla="*/ 6 h 17"/>
                    <a:gd name="T34" fmla="*/ 0 w 120"/>
                    <a:gd name="T35" fmla="*/ 1 h 17"/>
                    <a:gd name="T36" fmla="*/ 0 w 120"/>
                    <a:gd name="T37" fmla="*/ 1 h 17"/>
                    <a:gd name="T38" fmla="*/ 0 w 120"/>
                    <a:gd name="T39" fmla="*/ 1 h 17"/>
                    <a:gd name="T40" fmla="*/ 120 w 120"/>
                    <a:gd name="T41" fmla="*/ 0 h 17"/>
                    <a:gd name="T42" fmla="*/ 119 w 120"/>
                    <a:gd name="T43" fmla="*/ 2 h 17"/>
                    <a:gd name="T44" fmla="*/ 119 w 120"/>
                    <a:gd name="T45" fmla="*/ 2 h 17"/>
                    <a:gd name="T46" fmla="*/ 120 w 120"/>
                    <a:gd name="T47" fmla="*/ 0 h 17"/>
                    <a:gd name="T48" fmla="*/ 120 w 120"/>
                    <a:gd name="T4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0" h="17">
                      <a:moveTo>
                        <a:pt x="113" y="15"/>
                      </a:moveTo>
                      <a:cubicBezTo>
                        <a:pt x="112" y="15"/>
                        <a:pt x="112" y="16"/>
                        <a:pt x="112" y="16"/>
                      </a:cubicBezTo>
                      <a:cubicBezTo>
                        <a:pt x="112" y="17"/>
                        <a:pt x="111" y="17"/>
                        <a:pt x="111" y="17"/>
                      </a:cubicBezTo>
                      <a:cubicBezTo>
                        <a:pt x="111" y="17"/>
                        <a:pt x="111" y="17"/>
                        <a:pt x="111" y="17"/>
                      </a:cubicBezTo>
                      <a:cubicBezTo>
                        <a:pt x="112" y="17"/>
                        <a:pt x="112" y="16"/>
                        <a:pt x="112" y="15"/>
                      </a:cubicBezTo>
                      <a:cubicBezTo>
                        <a:pt x="112" y="15"/>
                        <a:pt x="112" y="15"/>
                        <a:pt x="113" y="15"/>
                      </a:cubicBezTo>
                      <a:cubicBezTo>
                        <a:pt x="113" y="15"/>
                        <a:pt x="113" y="15"/>
                        <a:pt x="113" y="15"/>
                      </a:cubicBezTo>
                      <a:moveTo>
                        <a:pt x="113" y="14"/>
                      </a:moveTo>
                      <a:cubicBezTo>
                        <a:pt x="113" y="14"/>
                        <a:pt x="113" y="14"/>
                        <a:pt x="113" y="14"/>
                      </a:cubicBezTo>
                      <a:cubicBezTo>
                        <a:pt x="113" y="14"/>
                        <a:pt x="113" y="14"/>
                        <a:pt x="113" y="14"/>
                      </a:cubicBezTo>
                      <a:cubicBezTo>
                        <a:pt x="113" y="14"/>
                        <a:pt x="113" y="14"/>
                        <a:pt x="113" y="14"/>
                      </a:cubicBezTo>
                      <a:cubicBezTo>
                        <a:pt x="113" y="14"/>
                        <a:pt x="113" y="14"/>
                        <a:pt x="113" y="14"/>
                      </a:cubicBezTo>
                      <a:moveTo>
                        <a:pt x="117" y="6"/>
                      </a:moveTo>
                      <a:cubicBezTo>
                        <a:pt x="117" y="7"/>
                        <a:pt x="116" y="7"/>
                        <a:pt x="116" y="8"/>
                      </a:cubicBezTo>
                      <a:cubicBezTo>
                        <a:pt x="116" y="8"/>
                        <a:pt x="116" y="8"/>
                        <a:pt x="116" y="8"/>
                      </a:cubicBezTo>
                      <a:cubicBezTo>
                        <a:pt x="116" y="7"/>
                        <a:pt x="117" y="7"/>
                        <a:pt x="117" y="6"/>
                      </a:cubicBezTo>
                      <a:cubicBezTo>
                        <a:pt x="117" y="6"/>
                        <a:pt x="117" y="6"/>
                        <a:pt x="117" y="6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20" y="0"/>
                      </a:moveTo>
                      <a:cubicBezTo>
                        <a:pt x="120" y="1"/>
                        <a:pt x="120" y="1"/>
                        <a:pt x="119" y="2"/>
                      </a:cubicBezTo>
                      <a:cubicBezTo>
                        <a:pt x="119" y="2"/>
                        <a:pt x="119" y="2"/>
                        <a:pt x="119" y="2"/>
                      </a:cubicBezTo>
                      <a:cubicBezTo>
                        <a:pt x="120" y="1"/>
                        <a:pt x="120" y="1"/>
                        <a:pt x="120" y="0"/>
                      </a:cubicBezTo>
                      <a:cubicBezTo>
                        <a:pt x="120" y="0"/>
                        <a:pt x="120" y="0"/>
                        <a:pt x="12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1" name="Freeform 10255"/>
                <p:cNvSpPr>
                  <a:spLocks noEditPoints="1"/>
                </p:cNvSpPr>
                <p:nvPr/>
              </p:nvSpPr>
              <p:spPr bwMode="auto">
                <a:xfrm>
                  <a:off x="-311" y="3696"/>
                  <a:ext cx="80" cy="137"/>
                </a:xfrm>
                <a:custGeom>
                  <a:avLst/>
                  <a:gdLst>
                    <a:gd name="T0" fmla="*/ 0 w 34"/>
                    <a:gd name="T1" fmla="*/ 58 h 58"/>
                    <a:gd name="T2" fmla="*/ 0 w 34"/>
                    <a:gd name="T3" fmla="*/ 57 h 58"/>
                    <a:gd name="T4" fmla="*/ 3 w 34"/>
                    <a:gd name="T5" fmla="*/ 52 h 58"/>
                    <a:gd name="T6" fmla="*/ 3 w 34"/>
                    <a:gd name="T7" fmla="*/ 53 h 58"/>
                    <a:gd name="T8" fmla="*/ 3 w 34"/>
                    <a:gd name="T9" fmla="*/ 52 h 58"/>
                    <a:gd name="T10" fmla="*/ 3 w 34"/>
                    <a:gd name="T11" fmla="*/ 52 h 58"/>
                    <a:gd name="T12" fmla="*/ 4 w 34"/>
                    <a:gd name="T13" fmla="*/ 52 h 58"/>
                    <a:gd name="T14" fmla="*/ 4 w 34"/>
                    <a:gd name="T15" fmla="*/ 51 h 58"/>
                    <a:gd name="T16" fmla="*/ 4 w 34"/>
                    <a:gd name="T17" fmla="*/ 52 h 58"/>
                    <a:gd name="T18" fmla="*/ 4 w 34"/>
                    <a:gd name="T19" fmla="*/ 51 h 58"/>
                    <a:gd name="T20" fmla="*/ 4 w 34"/>
                    <a:gd name="T21" fmla="*/ 51 h 58"/>
                    <a:gd name="T22" fmla="*/ 6 w 34"/>
                    <a:gd name="T23" fmla="*/ 47 h 58"/>
                    <a:gd name="T24" fmla="*/ 7 w 34"/>
                    <a:gd name="T25" fmla="*/ 45 h 58"/>
                    <a:gd name="T26" fmla="*/ 7 w 34"/>
                    <a:gd name="T27" fmla="*/ 46 h 58"/>
                    <a:gd name="T28" fmla="*/ 7 w 34"/>
                    <a:gd name="T29" fmla="*/ 45 h 58"/>
                    <a:gd name="T30" fmla="*/ 7 w 34"/>
                    <a:gd name="T31" fmla="*/ 45 h 58"/>
                    <a:gd name="T32" fmla="*/ 7 w 34"/>
                    <a:gd name="T33" fmla="*/ 45 h 58"/>
                    <a:gd name="T34" fmla="*/ 8 w 34"/>
                    <a:gd name="T35" fmla="*/ 44 h 58"/>
                    <a:gd name="T36" fmla="*/ 8 w 34"/>
                    <a:gd name="T37" fmla="*/ 44 h 58"/>
                    <a:gd name="T38" fmla="*/ 8 w 34"/>
                    <a:gd name="T39" fmla="*/ 44 h 58"/>
                    <a:gd name="T40" fmla="*/ 8 w 34"/>
                    <a:gd name="T41" fmla="*/ 44 h 58"/>
                    <a:gd name="T42" fmla="*/ 8 w 34"/>
                    <a:gd name="T43" fmla="*/ 44 h 58"/>
                    <a:gd name="T44" fmla="*/ 8 w 34"/>
                    <a:gd name="T45" fmla="*/ 43 h 58"/>
                    <a:gd name="T46" fmla="*/ 8 w 34"/>
                    <a:gd name="T47" fmla="*/ 44 h 58"/>
                    <a:gd name="T48" fmla="*/ 8 w 34"/>
                    <a:gd name="T49" fmla="*/ 43 h 58"/>
                    <a:gd name="T50" fmla="*/ 9 w 34"/>
                    <a:gd name="T51" fmla="*/ 43 h 58"/>
                    <a:gd name="T52" fmla="*/ 9 w 34"/>
                    <a:gd name="T53" fmla="*/ 42 h 58"/>
                    <a:gd name="T54" fmla="*/ 9 w 34"/>
                    <a:gd name="T55" fmla="*/ 41 h 58"/>
                    <a:gd name="T56" fmla="*/ 9 w 34"/>
                    <a:gd name="T57" fmla="*/ 42 h 58"/>
                    <a:gd name="T58" fmla="*/ 9 w 34"/>
                    <a:gd name="T59" fmla="*/ 41 h 58"/>
                    <a:gd name="T60" fmla="*/ 10 w 34"/>
                    <a:gd name="T61" fmla="*/ 41 h 58"/>
                    <a:gd name="T62" fmla="*/ 10 w 34"/>
                    <a:gd name="T63" fmla="*/ 40 h 58"/>
                    <a:gd name="T64" fmla="*/ 10 w 34"/>
                    <a:gd name="T65" fmla="*/ 40 h 58"/>
                    <a:gd name="T66" fmla="*/ 10 w 34"/>
                    <a:gd name="T67" fmla="*/ 40 h 58"/>
                    <a:gd name="T68" fmla="*/ 10 w 34"/>
                    <a:gd name="T69" fmla="*/ 40 h 58"/>
                    <a:gd name="T70" fmla="*/ 10 w 34"/>
                    <a:gd name="T71" fmla="*/ 40 h 58"/>
                    <a:gd name="T72" fmla="*/ 13 w 34"/>
                    <a:gd name="T73" fmla="*/ 35 h 58"/>
                    <a:gd name="T74" fmla="*/ 16 w 34"/>
                    <a:gd name="T75" fmla="*/ 30 h 58"/>
                    <a:gd name="T76" fmla="*/ 16 w 34"/>
                    <a:gd name="T77" fmla="*/ 30 h 58"/>
                    <a:gd name="T78" fmla="*/ 16 w 34"/>
                    <a:gd name="T79" fmla="*/ 30 h 58"/>
                    <a:gd name="T80" fmla="*/ 17 w 34"/>
                    <a:gd name="T81" fmla="*/ 29 h 58"/>
                    <a:gd name="T82" fmla="*/ 17 w 34"/>
                    <a:gd name="T83" fmla="*/ 29 h 58"/>
                    <a:gd name="T84" fmla="*/ 20 w 34"/>
                    <a:gd name="T85" fmla="*/ 24 h 58"/>
                    <a:gd name="T86" fmla="*/ 20 w 34"/>
                    <a:gd name="T87" fmla="*/ 24 h 58"/>
                    <a:gd name="T88" fmla="*/ 20 w 34"/>
                    <a:gd name="T89" fmla="*/ 24 h 58"/>
                    <a:gd name="T90" fmla="*/ 24 w 34"/>
                    <a:gd name="T91" fmla="*/ 18 h 58"/>
                    <a:gd name="T92" fmla="*/ 25 w 34"/>
                    <a:gd name="T93" fmla="*/ 16 h 58"/>
                    <a:gd name="T94" fmla="*/ 26 w 34"/>
                    <a:gd name="T95" fmla="*/ 13 h 58"/>
                    <a:gd name="T96" fmla="*/ 25 w 34"/>
                    <a:gd name="T97" fmla="*/ 15 h 58"/>
                    <a:gd name="T98" fmla="*/ 26 w 34"/>
                    <a:gd name="T99" fmla="*/ 13 h 58"/>
                    <a:gd name="T100" fmla="*/ 30 w 34"/>
                    <a:gd name="T101" fmla="*/ 7 h 58"/>
                    <a:gd name="T102" fmla="*/ 34 w 34"/>
                    <a:gd name="T10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4" h="58">
                      <a:moveTo>
                        <a:pt x="0" y="57"/>
                      </a:move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58"/>
                        <a:pt x="0" y="58"/>
                        <a:pt x="0" y="57"/>
                      </a:cubicBezTo>
                      <a:cubicBezTo>
                        <a:pt x="0" y="57"/>
                        <a:pt x="0" y="57"/>
                        <a:pt x="0" y="57"/>
                      </a:cubicBezTo>
                      <a:moveTo>
                        <a:pt x="3" y="52"/>
                      </a:moveTo>
                      <a:cubicBezTo>
                        <a:pt x="3" y="53"/>
                        <a:pt x="3" y="53"/>
                        <a:pt x="3" y="53"/>
                      </a:cubicBezTo>
                      <a:cubicBezTo>
                        <a:pt x="3" y="53"/>
                        <a:pt x="3" y="53"/>
                        <a:pt x="3" y="53"/>
                      </a:cubicBezTo>
                      <a:cubicBezTo>
                        <a:pt x="3" y="53"/>
                        <a:pt x="3" y="53"/>
                        <a:pt x="3" y="52"/>
                      </a:cubicBezTo>
                      <a:cubicBezTo>
                        <a:pt x="3" y="52"/>
                        <a:pt x="3" y="52"/>
                        <a:pt x="3" y="52"/>
                      </a:cubicBezTo>
                      <a:moveTo>
                        <a:pt x="3" y="52"/>
                      </a:moveTo>
                      <a:cubicBezTo>
                        <a:pt x="3" y="52"/>
                        <a:pt x="3" y="52"/>
                        <a:pt x="3" y="52"/>
                      </a:cubicBezTo>
                      <a:cubicBezTo>
                        <a:pt x="3" y="52"/>
                        <a:pt x="3" y="52"/>
                        <a:pt x="3" y="52"/>
                      </a:cubicBezTo>
                      <a:cubicBezTo>
                        <a:pt x="3" y="52"/>
                        <a:pt x="3" y="52"/>
                        <a:pt x="4" y="52"/>
                      </a:cubicBezTo>
                      <a:cubicBezTo>
                        <a:pt x="4" y="52"/>
                        <a:pt x="4" y="52"/>
                        <a:pt x="3" y="52"/>
                      </a:cubicBezTo>
                      <a:moveTo>
                        <a:pt x="4" y="51"/>
                      </a:moveTo>
                      <a:cubicBezTo>
                        <a:pt x="4" y="51"/>
                        <a:pt x="4" y="52"/>
                        <a:pt x="3" y="52"/>
                      </a:cubicBezTo>
                      <a:cubicBezTo>
                        <a:pt x="4" y="52"/>
                        <a:pt x="4" y="52"/>
                        <a:pt x="4" y="52"/>
                      </a:cubicBezTo>
                      <a:cubicBezTo>
                        <a:pt x="4" y="52"/>
                        <a:pt x="4" y="51"/>
                        <a:pt x="4" y="51"/>
                      </a:cubicBezTo>
                      <a:cubicBezTo>
                        <a:pt x="4" y="51"/>
                        <a:pt x="4" y="51"/>
                        <a:pt x="4" y="51"/>
                      </a:cubicBezTo>
                      <a:moveTo>
                        <a:pt x="6" y="47"/>
                      </a:moveTo>
                      <a:cubicBezTo>
                        <a:pt x="5" y="49"/>
                        <a:pt x="4" y="50"/>
                        <a:pt x="4" y="51"/>
                      </a:cubicBezTo>
                      <a:cubicBezTo>
                        <a:pt x="4" y="51"/>
                        <a:pt x="4" y="51"/>
                        <a:pt x="4" y="51"/>
                      </a:cubicBezTo>
                      <a:cubicBezTo>
                        <a:pt x="4" y="50"/>
                        <a:pt x="5" y="49"/>
                        <a:pt x="6" y="47"/>
                      </a:cubicBezTo>
                      <a:cubicBezTo>
                        <a:pt x="6" y="47"/>
                        <a:pt x="6" y="47"/>
                        <a:pt x="6" y="47"/>
                      </a:cubicBezTo>
                      <a:moveTo>
                        <a:pt x="7" y="45"/>
                      </a:moveTo>
                      <a:cubicBezTo>
                        <a:pt x="7" y="46"/>
                        <a:pt x="7" y="46"/>
                        <a:pt x="7" y="46"/>
                      </a:cubicBezTo>
                      <a:cubicBezTo>
                        <a:pt x="7" y="46"/>
                        <a:pt x="7" y="46"/>
                        <a:pt x="7" y="46"/>
                      </a:cubicBezTo>
                      <a:cubicBezTo>
                        <a:pt x="7" y="46"/>
                        <a:pt x="7" y="46"/>
                        <a:pt x="7" y="45"/>
                      </a:cubicBezTo>
                      <a:cubicBezTo>
                        <a:pt x="7" y="45"/>
                        <a:pt x="7" y="45"/>
                        <a:pt x="7" y="45"/>
                      </a:cubicBezTo>
                      <a:moveTo>
                        <a:pt x="7" y="45"/>
                      </a:moveTo>
                      <a:cubicBezTo>
                        <a:pt x="7" y="45"/>
                        <a:pt x="7" y="45"/>
                        <a:pt x="7" y="45"/>
                      </a:cubicBezTo>
                      <a:cubicBezTo>
                        <a:pt x="7" y="45"/>
                        <a:pt x="7" y="45"/>
                        <a:pt x="7" y="45"/>
                      </a:cubicBezTo>
                      <a:cubicBezTo>
                        <a:pt x="7" y="45"/>
                        <a:pt x="7" y="45"/>
                        <a:pt x="7" y="45"/>
                      </a:cubicBezTo>
                      <a:cubicBezTo>
                        <a:pt x="7" y="45"/>
                        <a:pt x="7" y="45"/>
                        <a:pt x="7" y="45"/>
                      </a:cubicBezTo>
                      <a:moveTo>
                        <a:pt x="8" y="44"/>
                      </a:move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moveTo>
                        <a:pt x="8" y="44"/>
                      </a:move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moveTo>
                        <a:pt x="8" y="43"/>
                      </a:moveTo>
                      <a:cubicBezTo>
                        <a:pt x="8" y="43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3"/>
                        <a:pt x="8" y="43"/>
                      </a:cubicBezTo>
                      <a:cubicBezTo>
                        <a:pt x="8" y="43"/>
                        <a:pt x="8" y="43"/>
                        <a:pt x="8" y="43"/>
                      </a:cubicBezTo>
                      <a:moveTo>
                        <a:pt x="9" y="42"/>
                      </a:moveTo>
                      <a:cubicBezTo>
                        <a:pt x="9" y="42"/>
                        <a:pt x="9" y="42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moveTo>
                        <a:pt x="9" y="41"/>
                      </a:move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42"/>
                        <a:pt x="9" y="42"/>
                        <a:pt x="9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moveTo>
                        <a:pt x="10" y="40"/>
                      </a:move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moveTo>
                        <a:pt x="10" y="40"/>
                      </a:move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moveTo>
                        <a:pt x="13" y="35"/>
                      </a:moveTo>
                      <a:cubicBezTo>
                        <a:pt x="12" y="37"/>
                        <a:pt x="11" y="38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1" y="38"/>
                        <a:pt x="12" y="37"/>
                        <a:pt x="13" y="35"/>
                      </a:cubicBezTo>
                      <a:cubicBezTo>
                        <a:pt x="13" y="35"/>
                        <a:pt x="13" y="35"/>
                        <a:pt x="13" y="35"/>
                      </a:cubicBezTo>
                      <a:moveTo>
                        <a:pt x="16" y="30"/>
                      </a:move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moveTo>
                        <a:pt x="17" y="29"/>
                      </a:moveTo>
                      <a:cubicBezTo>
                        <a:pt x="17" y="29"/>
                        <a:pt x="17" y="29"/>
                        <a:pt x="17" y="29"/>
                      </a:cubicBezTo>
                      <a:cubicBezTo>
                        <a:pt x="17" y="29"/>
                        <a:pt x="17" y="29"/>
                        <a:pt x="17" y="29"/>
                      </a:cubicBezTo>
                      <a:cubicBezTo>
                        <a:pt x="17" y="29"/>
                        <a:pt x="17" y="29"/>
                        <a:pt x="17" y="29"/>
                      </a:cubicBezTo>
                      <a:cubicBezTo>
                        <a:pt x="17" y="29"/>
                        <a:pt x="17" y="29"/>
                        <a:pt x="17" y="29"/>
                      </a:cubicBezTo>
                      <a:moveTo>
                        <a:pt x="20" y="24"/>
                      </a:move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moveTo>
                        <a:pt x="25" y="16"/>
                      </a:moveTo>
                      <a:cubicBezTo>
                        <a:pt x="24" y="16"/>
                        <a:pt x="24" y="17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4" y="17"/>
                        <a:pt x="24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moveTo>
                        <a:pt x="26" y="13"/>
                      </a:moveTo>
                      <a:cubicBezTo>
                        <a:pt x="26" y="14"/>
                        <a:pt x="26" y="14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6" y="14"/>
                        <a:pt x="26" y="14"/>
                        <a:pt x="26" y="13"/>
                      </a:cubicBezTo>
                      <a:cubicBezTo>
                        <a:pt x="26" y="13"/>
                        <a:pt x="26" y="13"/>
                        <a:pt x="26" y="13"/>
                      </a:cubicBezTo>
                      <a:moveTo>
                        <a:pt x="34" y="0"/>
                      </a:moveTo>
                      <a:cubicBezTo>
                        <a:pt x="33" y="2"/>
                        <a:pt x="31" y="4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1" y="4"/>
                        <a:pt x="33" y="2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2" name="Freeform 10256"/>
                <p:cNvSpPr>
                  <a:spLocks noEditPoints="1"/>
                </p:cNvSpPr>
                <p:nvPr/>
              </p:nvSpPr>
              <p:spPr bwMode="auto">
                <a:xfrm>
                  <a:off x="-304" y="3816"/>
                  <a:ext cx="2" cy="3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0 h 1"/>
                    <a:gd name="T18" fmla="*/ 1 w 1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3" name="Oval 10257"/>
                <p:cNvSpPr>
                  <a:spLocks noChangeArrowheads="1"/>
                </p:cNvSpPr>
                <p:nvPr/>
              </p:nvSpPr>
              <p:spPr bwMode="auto">
                <a:xfrm>
                  <a:off x="-304" y="381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4" name="Oval 10258"/>
                <p:cNvSpPr>
                  <a:spLocks noChangeArrowheads="1"/>
                </p:cNvSpPr>
                <p:nvPr/>
              </p:nvSpPr>
              <p:spPr bwMode="auto">
                <a:xfrm>
                  <a:off x="-288" y="379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5" name="Freeform 10259"/>
                <p:cNvSpPr>
                  <a:spLocks noEditPoints="1"/>
                </p:cNvSpPr>
                <p:nvPr/>
              </p:nvSpPr>
              <p:spPr bwMode="auto">
                <a:xfrm>
                  <a:off x="-311" y="3689"/>
                  <a:ext cx="85" cy="144"/>
                </a:xfrm>
                <a:custGeom>
                  <a:avLst/>
                  <a:gdLst>
                    <a:gd name="T0" fmla="*/ 0 w 36"/>
                    <a:gd name="T1" fmla="*/ 61 h 61"/>
                    <a:gd name="T2" fmla="*/ 0 w 36"/>
                    <a:gd name="T3" fmla="*/ 61 h 61"/>
                    <a:gd name="T4" fmla="*/ 0 w 36"/>
                    <a:gd name="T5" fmla="*/ 60 h 61"/>
                    <a:gd name="T6" fmla="*/ 3 w 36"/>
                    <a:gd name="T7" fmla="*/ 56 h 61"/>
                    <a:gd name="T8" fmla="*/ 7 w 36"/>
                    <a:gd name="T9" fmla="*/ 49 h 61"/>
                    <a:gd name="T10" fmla="*/ 6 w 36"/>
                    <a:gd name="T11" fmla="*/ 50 h 61"/>
                    <a:gd name="T12" fmla="*/ 7 w 36"/>
                    <a:gd name="T13" fmla="*/ 49 h 61"/>
                    <a:gd name="T14" fmla="*/ 7 w 36"/>
                    <a:gd name="T15" fmla="*/ 48 h 61"/>
                    <a:gd name="T16" fmla="*/ 7 w 36"/>
                    <a:gd name="T17" fmla="*/ 48 h 61"/>
                    <a:gd name="T18" fmla="*/ 8 w 36"/>
                    <a:gd name="T19" fmla="*/ 47 h 61"/>
                    <a:gd name="T20" fmla="*/ 7 w 36"/>
                    <a:gd name="T21" fmla="*/ 48 h 61"/>
                    <a:gd name="T22" fmla="*/ 8 w 36"/>
                    <a:gd name="T23" fmla="*/ 47 h 61"/>
                    <a:gd name="T24" fmla="*/ 8 w 36"/>
                    <a:gd name="T25" fmla="*/ 47 h 61"/>
                    <a:gd name="T26" fmla="*/ 8 w 36"/>
                    <a:gd name="T27" fmla="*/ 47 h 61"/>
                    <a:gd name="T28" fmla="*/ 8 w 36"/>
                    <a:gd name="T29" fmla="*/ 47 h 61"/>
                    <a:gd name="T30" fmla="*/ 8 w 36"/>
                    <a:gd name="T31" fmla="*/ 47 h 61"/>
                    <a:gd name="T32" fmla="*/ 8 w 36"/>
                    <a:gd name="T33" fmla="*/ 47 h 61"/>
                    <a:gd name="T34" fmla="*/ 8 w 36"/>
                    <a:gd name="T35" fmla="*/ 46 h 61"/>
                    <a:gd name="T36" fmla="*/ 9 w 36"/>
                    <a:gd name="T37" fmla="*/ 46 h 61"/>
                    <a:gd name="T38" fmla="*/ 9 w 36"/>
                    <a:gd name="T39" fmla="*/ 45 h 61"/>
                    <a:gd name="T40" fmla="*/ 9 w 36"/>
                    <a:gd name="T41" fmla="*/ 45 h 61"/>
                    <a:gd name="T42" fmla="*/ 9 w 36"/>
                    <a:gd name="T43" fmla="*/ 45 h 61"/>
                    <a:gd name="T44" fmla="*/ 9 w 36"/>
                    <a:gd name="T45" fmla="*/ 44 h 61"/>
                    <a:gd name="T46" fmla="*/ 10 w 36"/>
                    <a:gd name="T47" fmla="*/ 44 h 61"/>
                    <a:gd name="T48" fmla="*/ 10 w 36"/>
                    <a:gd name="T49" fmla="*/ 43 h 61"/>
                    <a:gd name="T50" fmla="*/ 10 w 36"/>
                    <a:gd name="T51" fmla="*/ 43 h 61"/>
                    <a:gd name="T52" fmla="*/ 10 w 36"/>
                    <a:gd name="T53" fmla="*/ 43 h 61"/>
                    <a:gd name="T54" fmla="*/ 13 w 36"/>
                    <a:gd name="T55" fmla="*/ 38 h 61"/>
                    <a:gd name="T56" fmla="*/ 16 w 36"/>
                    <a:gd name="T57" fmla="*/ 33 h 61"/>
                    <a:gd name="T58" fmla="*/ 17 w 36"/>
                    <a:gd name="T59" fmla="*/ 32 h 61"/>
                    <a:gd name="T60" fmla="*/ 16 w 36"/>
                    <a:gd name="T61" fmla="*/ 33 h 61"/>
                    <a:gd name="T62" fmla="*/ 17 w 36"/>
                    <a:gd name="T63" fmla="*/ 32 h 61"/>
                    <a:gd name="T64" fmla="*/ 17 w 36"/>
                    <a:gd name="T65" fmla="*/ 32 h 61"/>
                    <a:gd name="T66" fmla="*/ 20 w 36"/>
                    <a:gd name="T67" fmla="*/ 27 h 61"/>
                    <a:gd name="T68" fmla="*/ 24 w 36"/>
                    <a:gd name="T69" fmla="*/ 21 h 61"/>
                    <a:gd name="T70" fmla="*/ 20 w 36"/>
                    <a:gd name="T71" fmla="*/ 27 h 61"/>
                    <a:gd name="T72" fmla="*/ 24 w 36"/>
                    <a:gd name="T73" fmla="*/ 21 h 61"/>
                    <a:gd name="T74" fmla="*/ 25 w 36"/>
                    <a:gd name="T75" fmla="*/ 19 h 61"/>
                    <a:gd name="T76" fmla="*/ 25 w 36"/>
                    <a:gd name="T77" fmla="*/ 18 h 61"/>
                    <a:gd name="T78" fmla="*/ 30 w 36"/>
                    <a:gd name="T79" fmla="*/ 10 h 61"/>
                    <a:gd name="T80" fmla="*/ 26 w 36"/>
                    <a:gd name="T81" fmla="*/ 16 h 61"/>
                    <a:gd name="T82" fmla="*/ 30 w 36"/>
                    <a:gd name="T83" fmla="*/ 10 h 61"/>
                    <a:gd name="T84" fmla="*/ 34 w 36"/>
                    <a:gd name="T85" fmla="*/ 3 h 61"/>
                    <a:gd name="T86" fmla="*/ 36 w 36"/>
                    <a:gd name="T87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6" h="61">
                      <a:moveTo>
                        <a:pt x="0" y="61"/>
                      </a:move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0" y="61"/>
                        <a:pt x="0" y="61"/>
                        <a:pt x="0" y="61"/>
                      </a:cubicBezTo>
                      <a:cubicBezTo>
                        <a:pt x="0" y="61"/>
                        <a:pt x="0" y="61"/>
                        <a:pt x="0" y="61"/>
                      </a:cubicBezTo>
                      <a:moveTo>
                        <a:pt x="3" y="56"/>
                      </a:moveTo>
                      <a:cubicBezTo>
                        <a:pt x="2" y="57"/>
                        <a:pt x="1" y="59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1" y="59"/>
                        <a:pt x="2" y="58"/>
                        <a:pt x="3" y="56"/>
                      </a:cubicBezTo>
                      <a:cubicBezTo>
                        <a:pt x="3" y="56"/>
                        <a:pt x="3" y="56"/>
                        <a:pt x="3" y="56"/>
                      </a:cubicBezTo>
                      <a:moveTo>
                        <a:pt x="7" y="49"/>
                      </a:moveTo>
                      <a:cubicBezTo>
                        <a:pt x="7" y="49"/>
                        <a:pt x="6" y="50"/>
                        <a:pt x="6" y="50"/>
                      </a:cubicBezTo>
                      <a:cubicBezTo>
                        <a:pt x="6" y="50"/>
                        <a:pt x="6" y="50"/>
                        <a:pt x="6" y="50"/>
                      </a:cubicBezTo>
                      <a:cubicBezTo>
                        <a:pt x="6" y="50"/>
                        <a:pt x="7" y="49"/>
                        <a:pt x="7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moveTo>
                        <a:pt x="7" y="48"/>
                      </a:move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moveTo>
                        <a:pt x="8" y="47"/>
                      </a:moveTo>
                      <a:cubicBezTo>
                        <a:pt x="8" y="48"/>
                        <a:pt x="7" y="48"/>
                        <a:pt x="7" y="48"/>
                      </a:cubicBez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8"/>
                        <a:pt x="8" y="48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moveTo>
                        <a:pt x="8" y="47"/>
                      </a:move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moveTo>
                        <a:pt x="8" y="47"/>
                      </a:move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7"/>
                      </a:cubicBezTo>
                      <a:moveTo>
                        <a:pt x="9" y="46"/>
                      </a:moveTo>
                      <a:cubicBezTo>
                        <a:pt x="9" y="46"/>
                        <a:pt x="8" y="46"/>
                        <a:pt x="8" y="46"/>
                      </a:cubicBezTo>
                      <a:cubicBezTo>
                        <a:pt x="8" y="46"/>
                        <a:pt x="8" y="46"/>
                        <a:pt x="8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cubicBezTo>
                        <a:pt x="9" y="46"/>
                        <a:pt x="9" y="46"/>
                        <a:pt x="9" y="46"/>
                      </a:cubicBezTo>
                      <a:moveTo>
                        <a:pt x="9" y="45"/>
                      </a:move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moveTo>
                        <a:pt x="10" y="44"/>
                      </a:moveTo>
                      <a:cubicBezTo>
                        <a:pt x="10" y="44"/>
                        <a:pt x="10" y="44"/>
                        <a:pt x="9" y="44"/>
                      </a:cubicBezTo>
                      <a:cubicBezTo>
                        <a:pt x="9" y="44"/>
                        <a:pt x="9" y="44"/>
                        <a:pt x="9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cubicBezTo>
                        <a:pt x="10" y="44"/>
                        <a:pt x="10" y="44"/>
                        <a:pt x="10" y="44"/>
                      </a:cubicBezTo>
                      <a:moveTo>
                        <a:pt x="10" y="43"/>
                      </a:move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cubicBezTo>
                        <a:pt x="10" y="43"/>
                        <a:pt x="10" y="43"/>
                        <a:pt x="10" y="43"/>
                      </a:cubicBezTo>
                      <a:moveTo>
                        <a:pt x="16" y="33"/>
                      </a:moveTo>
                      <a:cubicBezTo>
                        <a:pt x="15" y="35"/>
                        <a:pt x="14" y="36"/>
                        <a:pt x="13" y="38"/>
                      </a:cubicBezTo>
                      <a:cubicBezTo>
                        <a:pt x="13" y="38"/>
                        <a:pt x="13" y="38"/>
                        <a:pt x="13" y="38"/>
                      </a:cubicBezTo>
                      <a:cubicBezTo>
                        <a:pt x="14" y="37"/>
                        <a:pt x="15" y="35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moveTo>
                        <a:pt x="17" y="32"/>
                      </a:moveTo>
                      <a:cubicBezTo>
                        <a:pt x="17" y="32"/>
                        <a:pt x="16" y="32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moveTo>
                        <a:pt x="20" y="27"/>
                      </a:moveTo>
                      <a:cubicBezTo>
                        <a:pt x="19" y="29"/>
                        <a:pt x="18" y="30"/>
                        <a:pt x="17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8" y="30"/>
                        <a:pt x="19" y="29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moveTo>
                        <a:pt x="24" y="21"/>
                      </a:moveTo>
                      <a:cubicBezTo>
                        <a:pt x="22" y="23"/>
                        <a:pt x="21" y="25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1" y="25"/>
                        <a:pt x="22" y="23"/>
                        <a:pt x="24" y="21"/>
                      </a:cubicBezTo>
                      <a:cubicBezTo>
                        <a:pt x="24" y="21"/>
                        <a:pt x="24" y="21"/>
                        <a:pt x="24" y="21"/>
                      </a:cubicBezTo>
                      <a:moveTo>
                        <a:pt x="25" y="18"/>
                      </a:moveTo>
                      <a:cubicBezTo>
                        <a:pt x="25" y="18"/>
                        <a:pt x="25" y="18"/>
                        <a:pt x="25" y="19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moveTo>
                        <a:pt x="30" y="10"/>
                      </a:moveTo>
                      <a:cubicBezTo>
                        <a:pt x="29" y="12"/>
                        <a:pt x="27" y="14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7" y="14"/>
                        <a:pt x="29" y="12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moveTo>
                        <a:pt x="36" y="0"/>
                      </a:moveTo>
                      <a:cubicBezTo>
                        <a:pt x="35" y="1"/>
                        <a:pt x="35" y="2"/>
                        <a:pt x="34" y="3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2"/>
                        <a:pt x="35" y="1"/>
                        <a:pt x="3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6" name="Freeform 10260"/>
                <p:cNvSpPr>
                  <a:spLocks noEditPoints="1"/>
                </p:cNvSpPr>
                <p:nvPr/>
              </p:nvSpPr>
              <p:spPr bwMode="auto">
                <a:xfrm>
                  <a:off x="-260" y="3724"/>
                  <a:ext cx="74" cy="123"/>
                </a:xfrm>
                <a:custGeom>
                  <a:avLst/>
                  <a:gdLst>
                    <a:gd name="T0" fmla="*/ 0 w 31"/>
                    <a:gd name="T1" fmla="*/ 52 h 52"/>
                    <a:gd name="T2" fmla="*/ 0 w 31"/>
                    <a:gd name="T3" fmla="*/ 52 h 52"/>
                    <a:gd name="T4" fmla="*/ 0 w 31"/>
                    <a:gd name="T5" fmla="*/ 52 h 52"/>
                    <a:gd name="T6" fmla="*/ 0 w 31"/>
                    <a:gd name="T7" fmla="*/ 52 h 52"/>
                    <a:gd name="T8" fmla="*/ 1 w 31"/>
                    <a:gd name="T9" fmla="*/ 51 h 52"/>
                    <a:gd name="T10" fmla="*/ 1 w 31"/>
                    <a:gd name="T11" fmla="*/ 51 h 52"/>
                    <a:gd name="T12" fmla="*/ 1 w 31"/>
                    <a:gd name="T13" fmla="*/ 51 h 52"/>
                    <a:gd name="T14" fmla="*/ 1 w 31"/>
                    <a:gd name="T15" fmla="*/ 51 h 52"/>
                    <a:gd name="T16" fmla="*/ 1 w 31"/>
                    <a:gd name="T17" fmla="*/ 51 h 52"/>
                    <a:gd name="T18" fmla="*/ 3 w 31"/>
                    <a:gd name="T19" fmla="*/ 47 h 52"/>
                    <a:gd name="T20" fmla="*/ 5 w 31"/>
                    <a:gd name="T21" fmla="*/ 44 h 52"/>
                    <a:gd name="T22" fmla="*/ 4 w 31"/>
                    <a:gd name="T23" fmla="*/ 45 h 52"/>
                    <a:gd name="T24" fmla="*/ 5 w 31"/>
                    <a:gd name="T25" fmla="*/ 44 h 52"/>
                    <a:gd name="T26" fmla="*/ 5 w 31"/>
                    <a:gd name="T27" fmla="*/ 44 h 52"/>
                    <a:gd name="T28" fmla="*/ 6 w 31"/>
                    <a:gd name="T29" fmla="*/ 43 h 52"/>
                    <a:gd name="T30" fmla="*/ 6 w 31"/>
                    <a:gd name="T31" fmla="*/ 42 h 52"/>
                    <a:gd name="T32" fmla="*/ 6 w 31"/>
                    <a:gd name="T33" fmla="*/ 42 h 52"/>
                    <a:gd name="T34" fmla="*/ 6 w 31"/>
                    <a:gd name="T35" fmla="*/ 42 h 52"/>
                    <a:gd name="T36" fmla="*/ 6 w 31"/>
                    <a:gd name="T37" fmla="*/ 41 h 52"/>
                    <a:gd name="T38" fmla="*/ 7 w 31"/>
                    <a:gd name="T39" fmla="*/ 40 h 52"/>
                    <a:gd name="T40" fmla="*/ 8 w 31"/>
                    <a:gd name="T41" fmla="*/ 39 h 52"/>
                    <a:gd name="T42" fmla="*/ 8 w 31"/>
                    <a:gd name="T43" fmla="*/ 39 h 52"/>
                    <a:gd name="T44" fmla="*/ 8 w 31"/>
                    <a:gd name="T45" fmla="*/ 39 h 52"/>
                    <a:gd name="T46" fmla="*/ 8 w 31"/>
                    <a:gd name="T47" fmla="*/ 39 h 52"/>
                    <a:gd name="T48" fmla="*/ 11 w 31"/>
                    <a:gd name="T49" fmla="*/ 35 h 52"/>
                    <a:gd name="T50" fmla="*/ 14 w 31"/>
                    <a:gd name="T51" fmla="*/ 29 h 52"/>
                    <a:gd name="T52" fmla="*/ 13 w 31"/>
                    <a:gd name="T53" fmla="*/ 30 h 52"/>
                    <a:gd name="T54" fmla="*/ 14 w 31"/>
                    <a:gd name="T55" fmla="*/ 29 h 52"/>
                    <a:gd name="T56" fmla="*/ 14 w 31"/>
                    <a:gd name="T57" fmla="*/ 29 h 52"/>
                    <a:gd name="T58" fmla="*/ 14 w 31"/>
                    <a:gd name="T59" fmla="*/ 28 h 52"/>
                    <a:gd name="T60" fmla="*/ 17 w 31"/>
                    <a:gd name="T61" fmla="*/ 24 h 52"/>
                    <a:gd name="T62" fmla="*/ 17 w 31"/>
                    <a:gd name="T63" fmla="*/ 24 h 52"/>
                    <a:gd name="T64" fmla="*/ 17 w 31"/>
                    <a:gd name="T65" fmla="*/ 24 h 52"/>
                    <a:gd name="T66" fmla="*/ 21 w 31"/>
                    <a:gd name="T67" fmla="*/ 17 h 52"/>
                    <a:gd name="T68" fmla="*/ 22 w 31"/>
                    <a:gd name="T69" fmla="*/ 15 h 52"/>
                    <a:gd name="T70" fmla="*/ 23 w 31"/>
                    <a:gd name="T71" fmla="*/ 13 h 52"/>
                    <a:gd name="T72" fmla="*/ 23 w 31"/>
                    <a:gd name="T73" fmla="*/ 14 h 52"/>
                    <a:gd name="T74" fmla="*/ 23 w 31"/>
                    <a:gd name="T75" fmla="*/ 13 h 52"/>
                    <a:gd name="T76" fmla="*/ 28 w 31"/>
                    <a:gd name="T77" fmla="*/ 6 h 52"/>
                    <a:gd name="T78" fmla="*/ 31 w 31"/>
                    <a:gd name="T7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52">
                      <a:moveTo>
                        <a:pt x="0" y="52"/>
                      </a:move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moveTo>
                        <a:pt x="1" y="51"/>
                      </a:move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1" y="51"/>
                        <a:pt x="1" y="51"/>
                      </a:cubicBezTo>
                      <a:cubicBezTo>
                        <a:pt x="1" y="51"/>
                        <a:pt x="1" y="51"/>
                        <a:pt x="1" y="51"/>
                      </a:cubicBezTo>
                      <a:moveTo>
                        <a:pt x="1" y="51"/>
                      </a:move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1" y="51"/>
                        <a:pt x="1" y="51"/>
                        <a:pt x="1" y="51"/>
                      </a:cubicBezTo>
                      <a:moveTo>
                        <a:pt x="3" y="47"/>
                      </a:move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1" y="51"/>
                        <a:pt x="1" y="51"/>
                        <a:pt x="1" y="51"/>
                      </a:cubicBezTo>
                      <a:cubicBezTo>
                        <a:pt x="2" y="50"/>
                        <a:pt x="2" y="48"/>
                        <a:pt x="3" y="47"/>
                      </a:cubicBezTo>
                      <a:cubicBezTo>
                        <a:pt x="3" y="47"/>
                        <a:pt x="3" y="47"/>
                        <a:pt x="3" y="47"/>
                      </a:cubicBezTo>
                      <a:moveTo>
                        <a:pt x="5" y="44"/>
                      </a:move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4" y="45"/>
                        <a:pt x="5" y="45"/>
                        <a:pt x="5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moveTo>
                        <a:pt x="5" y="43"/>
                      </a:move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cubicBezTo>
                        <a:pt x="5" y="43"/>
                        <a:pt x="6" y="43"/>
                        <a:pt x="6" y="43"/>
                      </a:cubicBezTo>
                      <a:cubicBezTo>
                        <a:pt x="6" y="43"/>
                        <a:pt x="6" y="43"/>
                        <a:pt x="5" y="43"/>
                      </a:cubicBezTo>
                      <a:moveTo>
                        <a:pt x="6" y="42"/>
                      </a:moveTo>
                      <a:cubicBezTo>
                        <a:pt x="6" y="42"/>
                        <a:pt x="6" y="42"/>
                        <a:pt x="6" y="42"/>
                      </a:cubicBezTo>
                      <a:cubicBezTo>
                        <a:pt x="6" y="42"/>
                        <a:pt x="6" y="42"/>
                        <a:pt x="6" y="42"/>
                      </a:cubicBezTo>
                      <a:cubicBezTo>
                        <a:pt x="6" y="42"/>
                        <a:pt x="6" y="42"/>
                        <a:pt x="6" y="42"/>
                      </a:cubicBezTo>
                      <a:cubicBezTo>
                        <a:pt x="6" y="42"/>
                        <a:pt x="6" y="42"/>
                        <a:pt x="6" y="42"/>
                      </a:cubicBezTo>
                      <a:moveTo>
                        <a:pt x="7" y="40"/>
                      </a:move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7" y="41"/>
                        <a:pt x="7" y="41"/>
                      </a:cubicBezTo>
                      <a:cubicBezTo>
                        <a:pt x="7" y="41"/>
                        <a:pt x="7" y="40"/>
                        <a:pt x="7" y="40"/>
                      </a:cubicBezTo>
                      <a:cubicBezTo>
                        <a:pt x="7" y="40"/>
                        <a:pt x="7" y="40"/>
                        <a:pt x="7" y="40"/>
                      </a:cubicBezTo>
                      <a:moveTo>
                        <a:pt x="8" y="39"/>
                      </a:move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8" y="39"/>
                        <a:pt x="8" y="39"/>
                        <a:pt x="8" y="39"/>
                      </a:cubicBezTo>
                      <a:moveTo>
                        <a:pt x="10" y="35"/>
                      </a:move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8" y="39"/>
                        <a:pt x="8" y="39"/>
                        <a:pt x="8" y="39"/>
                      </a:cubicBezTo>
                      <a:cubicBezTo>
                        <a:pt x="9" y="37"/>
                        <a:pt x="10" y="36"/>
                        <a:pt x="11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moveTo>
                        <a:pt x="14" y="29"/>
                      </a:move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4" y="30"/>
                        <a:pt x="14" y="29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moveTo>
                        <a:pt x="14" y="28"/>
                      </a:move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14" y="29"/>
                        <a:pt x="14" y="28"/>
                      </a:cubicBezTo>
                      <a:cubicBezTo>
                        <a:pt x="14" y="28"/>
                        <a:pt x="14" y="28"/>
                        <a:pt x="14" y="28"/>
                      </a:cubicBezTo>
                      <a:moveTo>
                        <a:pt x="17" y="24"/>
                      </a:move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moveTo>
                        <a:pt x="22" y="15"/>
                      </a:move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6"/>
                        <a:pt x="22" y="16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moveTo>
                        <a:pt x="23" y="13"/>
                      </a:move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3" y="14"/>
                        <a:pt x="23" y="13"/>
                        <a:pt x="23" y="13"/>
                      </a:cubicBezTo>
                      <a:cubicBezTo>
                        <a:pt x="23" y="13"/>
                        <a:pt x="23" y="13"/>
                        <a:pt x="23" y="13"/>
                      </a:cubicBezTo>
                      <a:moveTo>
                        <a:pt x="31" y="0"/>
                      </a:moveTo>
                      <a:cubicBezTo>
                        <a:pt x="28" y="6"/>
                        <a:pt x="28" y="6"/>
                        <a:pt x="28" y="6"/>
                      </a:cubicBezTo>
                      <a:cubicBezTo>
                        <a:pt x="28" y="6"/>
                        <a:pt x="28" y="6"/>
                        <a:pt x="28" y="6"/>
                      </a:cubicBezTo>
                      <a:cubicBezTo>
                        <a:pt x="29" y="4"/>
                        <a:pt x="30" y="2"/>
                        <a:pt x="31" y="0"/>
                      </a:cubicBezTo>
                      <a:cubicBezTo>
                        <a:pt x="31" y="0"/>
                        <a:pt x="31" y="0"/>
                        <a:pt x="3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7" name="Oval 10261"/>
                <p:cNvSpPr>
                  <a:spLocks noChangeArrowheads="1"/>
                </p:cNvSpPr>
                <p:nvPr/>
              </p:nvSpPr>
              <p:spPr bwMode="auto">
                <a:xfrm>
                  <a:off x="-260" y="3847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8" name="Oval 10262"/>
                <p:cNvSpPr>
                  <a:spLocks noChangeArrowheads="1"/>
                </p:cNvSpPr>
                <p:nvPr/>
              </p:nvSpPr>
              <p:spPr bwMode="auto">
                <a:xfrm>
                  <a:off x="-241" y="3816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399" name="Freeform 10263"/>
                <p:cNvSpPr>
                  <a:spLocks noEditPoints="1"/>
                </p:cNvSpPr>
                <p:nvPr/>
              </p:nvSpPr>
              <p:spPr bwMode="auto">
                <a:xfrm>
                  <a:off x="-262" y="3715"/>
                  <a:ext cx="80" cy="137"/>
                </a:xfrm>
                <a:custGeom>
                  <a:avLst/>
                  <a:gdLst>
                    <a:gd name="T0" fmla="*/ 0 w 34"/>
                    <a:gd name="T1" fmla="*/ 58 h 58"/>
                    <a:gd name="T2" fmla="*/ 1 w 34"/>
                    <a:gd name="T3" fmla="*/ 56 h 58"/>
                    <a:gd name="T4" fmla="*/ 5 w 34"/>
                    <a:gd name="T5" fmla="*/ 49 h 58"/>
                    <a:gd name="T6" fmla="*/ 4 w 34"/>
                    <a:gd name="T7" fmla="*/ 51 h 58"/>
                    <a:gd name="T8" fmla="*/ 5 w 34"/>
                    <a:gd name="T9" fmla="*/ 49 h 58"/>
                    <a:gd name="T10" fmla="*/ 6 w 34"/>
                    <a:gd name="T11" fmla="*/ 48 h 58"/>
                    <a:gd name="T12" fmla="*/ 6 w 34"/>
                    <a:gd name="T13" fmla="*/ 48 h 58"/>
                    <a:gd name="T14" fmla="*/ 7 w 34"/>
                    <a:gd name="T15" fmla="*/ 46 h 58"/>
                    <a:gd name="T16" fmla="*/ 7 w 34"/>
                    <a:gd name="T17" fmla="*/ 47 h 58"/>
                    <a:gd name="T18" fmla="*/ 7 w 34"/>
                    <a:gd name="T19" fmla="*/ 46 h 58"/>
                    <a:gd name="T20" fmla="*/ 7 w 34"/>
                    <a:gd name="T21" fmla="*/ 46 h 58"/>
                    <a:gd name="T22" fmla="*/ 8 w 34"/>
                    <a:gd name="T23" fmla="*/ 45 h 58"/>
                    <a:gd name="T24" fmla="*/ 9 w 34"/>
                    <a:gd name="T25" fmla="*/ 43 h 58"/>
                    <a:gd name="T26" fmla="*/ 8 w 34"/>
                    <a:gd name="T27" fmla="*/ 44 h 58"/>
                    <a:gd name="T28" fmla="*/ 9 w 34"/>
                    <a:gd name="T29" fmla="*/ 43 h 58"/>
                    <a:gd name="T30" fmla="*/ 11 w 34"/>
                    <a:gd name="T31" fmla="*/ 39 h 58"/>
                    <a:gd name="T32" fmla="*/ 14 w 34"/>
                    <a:gd name="T33" fmla="*/ 34 h 58"/>
                    <a:gd name="T34" fmla="*/ 15 w 34"/>
                    <a:gd name="T35" fmla="*/ 33 h 58"/>
                    <a:gd name="T36" fmla="*/ 15 w 34"/>
                    <a:gd name="T37" fmla="*/ 33 h 58"/>
                    <a:gd name="T38" fmla="*/ 15 w 34"/>
                    <a:gd name="T39" fmla="*/ 33 h 58"/>
                    <a:gd name="T40" fmla="*/ 15 w 34"/>
                    <a:gd name="T41" fmla="*/ 32 h 58"/>
                    <a:gd name="T42" fmla="*/ 18 w 34"/>
                    <a:gd name="T43" fmla="*/ 28 h 58"/>
                    <a:gd name="T44" fmla="*/ 22 w 34"/>
                    <a:gd name="T45" fmla="*/ 21 h 58"/>
                    <a:gd name="T46" fmla="*/ 18 w 34"/>
                    <a:gd name="T47" fmla="*/ 28 h 58"/>
                    <a:gd name="T48" fmla="*/ 22 w 34"/>
                    <a:gd name="T49" fmla="*/ 21 h 58"/>
                    <a:gd name="T50" fmla="*/ 23 w 34"/>
                    <a:gd name="T51" fmla="*/ 19 h 58"/>
                    <a:gd name="T52" fmla="*/ 24 w 34"/>
                    <a:gd name="T53" fmla="*/ 18 h 58"/>
                    <a:gd name="T54" fmla="*/ 29 w 34"/>
                    <a:gd name="T55" fmla="*/ 10 h 58"/>
                    <a:gd name="T56" fmla="*/ 24 w 34"/>
                    <a:gd name="T57" fmla="*/ 17 h 58"/>
                    <a:gd name="T58" fmla="*/ 29 w 34"/>
                    <a:gd name="T59" fmla="*/ 10 h 58"/>
                    <a:gd name="T60" fmla="*/ 32 w 34"/>
                    <a:gd name="T61" fmla="*/ 4 h 58"/>
                    <a:gd name="T62" fmla="*/ 34 w 34"/>
                    <a:gd name="T6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4" h="58">
                      <a:moveTo>
                        <a:pt x="1" y="56"/>
                      </a:move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57"/>
                        <a:pt x="1" y="57"/>
                        <a:pt x="1" y="56"/>
                      </a:cubicBezTo>
                      <a:cubicBezTo>
                        <a:pt x="1" y="56"/>
                        <a:pt x="1" y="56"/>
                        <a:pt x="1" y="56"/>
                      </a:cubicBezTo>
                      <a:moveTo>
                        <a:pt x="5" y="49"/>
                      </a:moveTo>
                      <a:cubicBezTo>
                        <a:pt x="4" y="51"/>
                        <a:pt x="4" y="51"/>
                        <a:pt x="4" y="51"/>
                      </a:cubicBezTo>
                      <a:cubicBezTo>
                        <a:pt x="4" y="51"/>
                        <a:pt x="4" y="51"/>
                        <a:pt x="4" y="51"/>
                      </a:cubicBezTo>
                      <a:cubicBezTo>
                        <a:pt x="4" y="51"/>
                        <a:pt x="5" y="50"/>
                        <a:pt x="5" y="49"/>
                      </a:cubicBezTo>
                      <a:cubicBezTo>
                        <a:pt x="5" y="49"/>
                        <a:pt x="5" y="49"/>
                        <a:pt x="5" y="49"/>
                      </a:cubicBezTo>
                      <a:moveTo>
                        <a:pt x="6" y="48"/>
                      </a:moveTo>
                      <a:cubicBezTo>
                        <a:pt x="6" y="48"/>
                        <a:pt x="6" y="48"/>
                        <a:pt x="6" y="48"/>
                      </a:cubicBezTo>
                      <a:cubicBezTo>
                        <a:pt x="6" y="48"/>
                        <a:pt x="6" y="48"/>
                        <a:pt x="6" y="48"/>
                      </a:cubicBezTo>
                      <a:cubicBezTo>
                        <a:pt x="6" y="48"/>
                        <a:pt x="6" y="48"/>
                        <a:pt x="6" y="48"/>
                      </a:cubicBezTo>
                      <a:cubicBezTo>
                        <a:pt x="6" y="48"/>
                        <a:pt x="6" y="48"/>
                        <a:pt x="6" y="48"/>
                      </a:cubicBezTo>
                      <a:moveTo>
                        <a:pt x="7" y="46"/>
                      </a:moveTo>
                      <a:cubicBezTo>
                        <a:pt x="6" y="47"/>
                        <a:pt x="6" y="47"/>
                        <a:pt x="6" y="47"/>
                      </a:cubicBezTo>
                      <a:cubicBezTo>
                        <a:pt x="7" y="47"/>
                        <a:pt x="7" y="47"/>
                        <a:pt x="7" y="47"/>
                      </a:cubicBezTo>
                      <a:cubicBezTo>
                        <a:pt x="7" y="47"/>
                        <a:pt x="7" y="46"/>
                        <a:pt x="7" y="46"/>
                      </a:cubicBezTo>
                      <a:cubicBezTo>
                        <a:pt x="7" y="46"/>
                        <a:pt x="7" y="46"/>
                        <a:pt x="7" y="46"/>
                      </a:cubicBezTo>
                      <a:moveTo>
                        <a:pt x="7" y="45"/>
                      </a:moveTo>
                      <a:cubicBezTo>
                        <a:pt x="7" y="46"/>
                        <a:pt x="7" y="46"/>
                        <a:pt x="7" y="46"/>
                      </a:cubicBezTo>
                      <a:cubicBezTo>
                        <a:pt x="7" y="46"/>
                        <a:pt x="7" y="46"/>
                        <a:pt x="7" y="46"/>
                      </a:cubicBezTo>
                      <a:cubicBezTo>
                        <a:pt x="7" y="46"/>
                        <a:pt x="8" y="46"/>
                        <a:pt x="8" y="45"/>
                      </a:cubicBezTo>
                      <a:cubicBezTo>
                        <a:pt x="8" y="45"/>
                        <a:pt x="7" y="45"/>
                        <a:pt x="7" y="45"/>
                      </a:cubicBezTo>
                      <a:moveTo>
                        <a:pt x="9" y="43"/>
                      </a:move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8" y="44"/>
                        <a:pt x="8" y="44"/>
                        <a:pt x="8" y="44"/>
                      </a:cubicBezTo>
                      <a:cubicBezTo>
                        <a:pt x="9" y="44"/>
                        <a:pt x="9" y="44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moveTo>
                        <a:pt x="14" y="34"/>
                      </a:moveTo>
                      <a:cubicBezTo>
                        <a:pt x="11" y="39"/>
                        <a:pt x="11" y="39"/>
                        <a:pt x="11" y="39"/>
                      </a:cubicBezTo>
                      <a:cubicBezTo>
                        <a:pt x="11" y="39"/>
                        <a:pt x="11" y="39"/>
                        <a:pt x="12" y="39"/>
                      </a:cubicBezTo>
                      <a:cubicBezTo>
                        <a:pt x="13" y="37"/>
                        <a:pt x="13" y="35"/>
                        <a:pt x="14" y="34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moveTo>
                        <a:pt x="15" y="33"/>
                      </a:move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moveTo>
                        <a:pt x="18" y="28"/>
                      </a:move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6" y="31"/>
                        <a:pt x="17" y="29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moveTo>
                        <a:pt x="22" y="21"/>
                      </a:move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5"/>
                        <a:pt x="21" y="23"/>
                        <a:pt x="22" y="21"/>
                      </a:cubicBezTo>
                      <a:cubicBezTo>
                        <a:pt x="22" y="21"/>
                        <a:pt x="22" y="21"/>
                        <a:pt x="22" y="21"/>
                      </a:cubicBezTo>
                      <a:moveTo>
                        <a:pt x="24" y="18"/>
                      </a:move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3" y="19"/>
                        <a:pt x="23" y="19"/>
                      </a:cubicBezTo>
                      <a:cubicBezTo>
                        <a:pt x="23" y="19"/>
                        <a:pt x="24" y="18"/>
                        <a:pt x="24" y="18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moveTo>
                        <a:pt x="29" y="10"/>
                      </a:move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6" y="15"/>
                        <a:pt x="27" y="12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moveTo>
                        <a:pt x="34" y="0"/>
                      </a:move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3" y="3"/>
                        <a:pt x="34" y="1"/>
                        <a:pt x="3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0" name="Freeform 10264"/>
                <p:cNvSpPr>
                  <a:spLocks noEditPoints="1"/>
                </p:cNvSpPr>
                <p:nvPr/>
              </p:nvSpPr>
              <p:spPr bwMode="auto">
                <a:xfrm>
                  <a:off x="62" y="3790"/>
                  <a:ext cx="14" cy="52"/>
                </a:xfrm>
                <a:custGeom>
                  <a:avLst/>
                  <a:gdLst>
                    <a:gd name="T0" fmla="*/ 3 w 6"/>
                    <a:gd name="T1" fmla="*/ 15 h 22"/>
                    <a:gd name="T2" fmla="*/ 3 w 6"/>
                    <a:gd name="T3" fmla="*/ 15 h 22"/>
                    <a:gd name="T4" fmla="*/ 3 w 6"/>
                    <a:gd name="T5" fmla="*/ 16 h 22"/>
                    <a:gd name="T6" fmla="*/ 2 w 6"/>
                    <a:gd name="T7" fmla="*/ 16 h 22"/>
                    <a:gd name="T8" fmla="*/ 1 w 6"/>
                    <a:gd name="T9" fmla="*/ 22 h 22"/>
                    <a:gd name="T10" fmla="*/ 1 w 6"/>
                    <a:gd name="T11" fmla="*/ 22 h 22"/>
                    <a:gd name="T12" fmla="*/ 2 w 6"/>
                    <a:gd name="T13" fmla="*/ 17 h 22"/>
                    <a:gd name="T14" fmla="*/ 3 w 6"/>
                    <a:gd name="T15" fmla="*/ 15 h 22"/>
                    <a:gd name="T16" fmla="*/ 5 w 6"/>
                    <a:gd name="T17" fmla="*/ 1 h 22"/>
                    <a:gd name="T18" fmla="*/ 6 w 6"/>
                    <a:gd name="T19" fmla="*/ 3 h 22"/>
                    <a:gd name="T20" fmla="*/ 5 w 6"/>
                    <a:gd name="T21" fmla="*/ 5 h 22"/>
                    <a:gd name="T22" fmla="*/ 6 w 6"/>
                    <a:gd name="T23" fmla="*/ 5 h 22"/>
                    <a:gd name="T24" fmla="*/ 5 w 6"/>
                    <a:gd name="T25" fmla="*/ 6 h 22"/>
                    <a:gd name="T26" fmla="*/ 6 w 6"/>
                    <a:gd name="T27" fmla="*/ 6 h 22"/>
                    <a:gd name="T28" fmla="*/ 6 w 6"/>
                    <a:gd name="T29" fmla="*/ 5 h 22"/>
                    <a:gd name="T30" fmla="*/ 6 w 6"/>
                    <a:gd name="T31" fmla="*/ 6 h 22"/>
                    <a:gd name="T32" fmla="*/ 6 w 6"/>
                    <a:gd name="T33" fmla="*/ 3 h 22"/>
                    <a:gd name="T34" fmla="*/ 5 w 6"/>
                    <a:gd name="T35" fmla="*/ 1 h 22"/>
                    <a:gd name="T36" fmla="*/ 3 w 6"/>
                    <a:gd name="T37" fmla="*/ 0 h 22"/>
                    <a:gd name="T38" fmla="*/ 0 w 6"/>
                    <a:gd name="T39" fmla="*/ 1 h 22"/>
                    <a:gd name="T40" fmla="*/ 3 w 6"/>
                    <a:gd name="T41" fmla="*/ 0 h 22"/>
                    <a:gd name="T42" fmla="*/ 5 w 6"/>
                    <a:gd name="T43" fmla="*/ 1 h 22"/>
                    <a:gd name="T44" fmla="*/ 3 w 6"/>
                    <a:gd name="T4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6" h="22">
                      <a:moveTo>
                        <a:pt x="3" y="15"/>
                      </a:move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6"/>
                        <a:pt x="3" y="16"/>
                      </a:cubicBezTo>
                      <a:cubicBezTo>
                        <a:pt x="3" y="16"/>
                        <a:pt x="2" y="16"/>
                        <a:pt x="2" y="16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0"/>
                        <a:pt x="2" y="19"/>
                        <a:pt x="2" y="17"/>
                      </a:cubicBezTo>
                      <a:cubicBezTo>
                        <a:pt x="3" y="15"/>
                        <a:pt x="3" y="15"/>
                        <a:pt x="3" y="15"/>
                      </a:cubicBezTo>
                      <a:moveTo>
                        <a:pt x="5" y="1"/>
                      </a:moveTo>
                      <a:cubicBezTo>
                        <a:pt x="6" y="1"/>
                        <a:pt x="6" y="2"/>
                        <a:pt x="6" y="3"/>
                      </a:cubicBezTo>
                      <a:cubicBezTo>
                        <a:pt x="6" y="4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6"/>
                        <a:pt x="6" y="6"/>
                      </a:cubicBezTo>
                      <a:cubicBezTo>
                        <a:pt x="6" y="6"/>
                        <a:pt x="6" y="4"/>
                        <a:pt x="6" y="3"/>
                      </a:cubicBezTo>
                      <a:cubicBezTo>
                        <a:pt x="6" y="2"/>
                        <a:pt x="6" y="1"/>
                        <a:pt x="5" y="1"/>
                      </a:cubicBezTo>
                      <a:moveTo>
                        <a:pt x="3" y="0"/>
                      </a:moveTo>
                      <a:cubicBezTo>
                        <a:pt x="3" y="0"/>
                        <a:pt x="2" y="0"/>
                        <a:pt x="0" y="1"/>
                      </a:cubicBezTo>
                      <a:cubicBezTo>
                        <a:pt x="1" y="1"/>
                        <a:pt x="2" y="0"/>
                        <a:pt x="3" y="0"/>
                      </a:cubicBezTo>
                      <a:cubicBezTo>
                        <a:pt x="4" y="0"/>
                        <a:pt x="5" y="1"/>
                        <a:pt x="5" y="1"/>
                      </a:cubicBezTo>
                      <a:cubicBezTo>
                        <a:pt x="5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1" name="Freeform 10265"/>
                <p:cNvSpPr>
                  <a:spLocks/>
                </p:cNvSpPr>
                <p:nvPr/>
              </p:nvSpPr>
              <p:spPr bwMode="auto">
                <a:xfrm>
                  <a:off x="69" y="382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2" name="Freeform 10266"/>
                <p:cNvSpPr>
                  <a:spLocks noEditPoints="1"/>
                </p:cNvSpPr>
                <p:nvPr/>
              </p:nvSpPr>
              <p:spPr bwMode="auto">
                <a:xfrm>
                  <a:off x="62" y="3804"/>
                  <a:ext cx="14" cy="41"/>
                </a:xfrm>
                <a:custGeom>
                  <a:avLst/>
                  <a:gdLst>
                    <a:gd name="T0" fmla="*/ 1 w 6"/>
                    <a:gd name="T1" fmla="*/ 16 h 17"/>
                    <a:gd name="T2" fmla="*/ 0 w 6"/>
                    <a:gd name="T3" fmla="*/ 17 h 17"/>
                    <a:gd name="T4" fmla="*/ 0 w 6"/>
                    <a:gd name="T5" fmla="*/ 17 h 17"/>
                    <a:gd name="T6" fmla="*/ 1 w 6"/>
                    <a:gd name="T7" fmla="*/ 17 h 17"/>
                    <a:gd name="T8" fmla="*/ 1 w 6"/>
                    <a:gd name="T9" fmla="*/ 16 h 17"/>
                    <a:gd name="T10" fmla="*/ 1 w 6"/>
                    <a:gd name="T11" fmla="*/ 16 h 17"/>
                    <a:gd name="T12" fmla="*/ 5 w 6"/>
                    <a:gd name="T13" fmla="*/ 0 h 17"/>
                    <a:gd name="T14" fmla="*/ 5 w 6"/>
                    <a:gd name="T15" fmla="*/ 0 h 17"/>
                    <a:gd name="T16" fmla="*/ 2 w 6"/>
                    <a:gd name="T17" fmla="*/ 10 h 17"/>
                    <a:gd name="T18" fmla="*/ 3 w 6"/>
                    <a:gd name="T19" fmla="*/ 10 h 17"/>
                    <a:gd name="T20" fmla="*/ 3 w 6"/>
                    <a:gd name="T21" fmla="*/ 9 h 17"/>
                    <a:gd name="T22" fmla="*/ 3 w 6"/>
                    <a:gd name="T23" fmla="*/ 9 h 17"/>
                    <a:gd name="T24" fmla="*/ 5 w 6"/>
                    <a:gd name="T25" fmla="*/ 3 h 17"/>
                    <a:gd name="T26" fmla="*/ 6 w 6"/>
                    <a:gd name="T27" fmla="*/ 0 h 17"/>
                    <a:gd name="T28" fmla="*/ 6 w 6"/>
                    <a:gd name="T29" fmla="*/ 0 h 17"/>
                    <a:gd name="T30" fmla="*/ 5 w 6"/>
                    <a:gd name="T3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" h="17">
                      <a:moveTo>
                        <a:pt x="1" y="16"/>
                      </a:move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7"/>
                        <a:pt x="1" y="17"/>
                        <a:pt x="1" y="17"/>
                      </a:cubicBezTo>
                      <a:cubicBezTo>
                        <a:pt x="1" y="17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3" y="10"/>
                        <a:pt x="3" y="10"/>
                      </a:cubicBezTo>
                      <a:cubicBezTo>
                        <a:pt x="3" y="10"/>
                        <a:pt x="3" y="9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3" name="Freeform 10267"/>
                <p:cNvSpPr>
                  <a:spLocks/>
                </p:cNvSpPr>
                <p:nvPr/>
              </p:nvSpPr>
              <p:spPr bwMode="auto">
                <a:xfrm>
                  <a:off x="62" y="384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4" name="Freeform 10268"/>
                <p:cNvSpPr>
                  <a:spLocks noEditPoints="1"/>
                </p:cNvSpPr>
                <p:nvPr/>
              </p:nvSpPr>
              <p:spPr bwMode="auto">
                <a:xfrm>
                  <a:off x="26" y="3868"/>
                  <a:ext cx="29" cy="47"/>
                </a:xfrm>
                <a:custGeom>
                  <a:avLst/>
                  <a:gdLst>
                    <a:gd name="T0" fmla="*/ 7 w 12"/>
                    <a:gd name="T1" fmla="*/ 16 h 20"/>
                    <a:gd name="T2" fmla="*/ 7 w 12"/>
                    <a:gd name="T3" fmla="*/ 18 h 20"/>
                    <a:gd name="T4" fmla="*/ 7 w 12"/>
                    <a:gd name="T5" fmla="*/ 18 h 20"/>
                    <a:gd name="T6" fmla="*/ 7 w 12"/>
                    <a:gd name="T7" fmla="*/ 19 h 20"/>
                    <a:gd name="T8" fmla="*/ 7 w 12"/>
                    <a:gd name="T9" fmla="*/ 20 h 20"/>
                    <a:gd name="T10" fmla="*/ 7 w 12"/>
                    <a:gd name="T11" fmla="*/ 20 h 20"/>
                    <a:gd name="T12" fmla="*/ 7 w 12"/>
                    <a:gd name="T13" fmla="*/ 20 h 20"/>
                    <a:gd name="T14" fmla="*/ 7 w 12"/>
                    <a:gd name="T15" fmla="*/ 19 h 20"/>
                    <a:gd name="T16" fmla="*/ 7 w 12"/>
                    <a:gd name="T17" fmla="*/ 19 h 20"/>
                    <a:gd name="T18" fmla="*/ 8 w 12"/>
                    <a:gd name="T19" fmla="*/ 16 h 20"/>
                    <a:gd name="T20" fmla="*/ 7 w 12"/>
                    <a:gd name="T21" fmla="*/ 16 h 20"/>
                    <a:gd name="T22" fmla="*/ 8 w 12"/>
                    <a:gd name="T23" fmla="*/ 16 h 20"/>
                    <a:gd name="T24" fmla="*/ 8 w 12"/>
                    <a:gd name="T25" fmla="*/ 16 h 20"/>
                    <a:gd name="T26" fmla="*/ 8 w 12"/>
                    <a:gd name="T27" fmla="*/ 16 h 20"/>
                    <a:gd name="T28" fmla="*/ 8 w 12"/>
                    <a:gd name="T29" fmla="*/ 16 h 20"/>
                    <a:gd name="T30" fmla="*/ 8 w 12"/>
                    <a:gd name="T31" fmla="*/ 16 h 20"/>
                    <a:gd name="T32" fmla="*/ 2 w 12"/>
                    <a:gd name="T33" fmla="*/ 14 h 20"/>
                    <a:gd name="T34" fmla="*/ 1 w 12"/>
                    <a:gd name="T35" fmla="*/ 15 h 20"/>
                    <a:gd name="T36" fmla="*/ 0 w 12"/>
                    <a:gd name="T37" fmla="*/ 16 h 20"/>
                    <a:gd name="T38" fmla="*/ 1 w 12"/>
                    <a:gd name="T39" fmla="*/ 16 h 20"/>
                    <a:gd name="T40" fmla="*/ 2 w 12"/>
                    <a:gd name="T41" fmla="*/ 14 h 20"/>
                    <a:gd name="T42" fmla="*/ 2 w 12"/>
                    <a:gd name="T43" fmla="*/ 14 h 20"/>
                    <a:gd name="T44" fmla="*/ 3 w 12"/>
                    <a:gd name="T45" fmla="*/ 12 h 20"/>
                    <a:gd name="T46" fmla="*/ 2 w 12"/>
                    <a:gd name="T47" fmla="*/ 13 h 20"/>
                    <a:gd name="T48" fmla="*/ 3 w 12"/>
                    <a:gd name="T49" fmla="*/ 13 h 20"/>
                    <a:gd name="T50" fmla="*/ 3 w 12"/>
                    <a:gd name="T51" fmla="*/ 13 h 20"/>
                    <a:gd name="T52" fmla="*/ 3 w 12"/>
                    <a:gd name="T53" fmla="*/ 12 h 20"/>
                    <a:gd name="T54" fmla="*/ 12 w 12"/>
                    <a:gd name="T55" fmla="*/ 1 h 20"/>
                    <a:gd name="T56" fmla="*/ 11 w 12"/>
                    <a:gd name="T57" fmla="*/ 6 h 20"/>
                    <a:gd name="T58" fmla="*/ 11 w 12"/>
                    <a:gd name="T59" fmla="*/ 6 h 20"/>
                    <a:gd name="T60" fmla="*/ 12 w 12"/>
                    <a:gd name="T61" fmla="*/ 1 h 20"/>
                    <a:gd name="T62" fmla="*/ 12 w 12"/>
                    <a:gd name="T63" fmla="*/ 1 h 20"/>
                    <a:gd name="T64" fmla="*/ 10 w 12"/>
                    <a:gd name="T65" fmla="*/ 0 h 20"/>
                    <a:gd name="T66" fmla="*/ 8 w 12"/>
                    <a:gd name="T67" fmla="*/ 4 h 20"/>
                    <a:gd name="T68" fmla="*/ 8 w 12"/>
                    <a:gd name="T69" fmla="*/ 4 h 20"/>
                    <a:gd name="T70" fmla="*/ 8 w 12"/>
                    <a:gd name="T71" fmla="*/ 4 h 20"/>
                    <a:gd name="T72" fmla="*/ 10 w 12"/>
                    <a:gd name="T73" fmla="*/ 2 h 20"/>
                    <a:gd name="T74" fmla="*/ 10 w 12"/>
                    <a:gd name="T75" fmla="*/ 0 h 20"/>
                    <a:gd name="T76" fmla="*/ 10 w 12"/>
                    <a:gd name="T7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2" h="20">
                      <a:moveTo>
                        <a:pt x="7" y="16"/>
                      </a:move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7" y="18"/>
                        <a:pt x="7" y="17"/>
                        <a:pt x="8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moveTo>
                        <a:pt x="8" y="16"/>
                      </a:move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moveTo>
                        <a:pt x="2" y="14"/>
                      </a:move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0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moveTo>
                        <a:pt x="3" y="12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moveTo>
                        <a:pt x="12" y="1"/>
                      </a:move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4"/>
                        <a:pt x="12" y="3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moveTo>
                        <a:pt x="10" y="0"/>
                      </a:move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5" name="Freeform 10269"/>
                <p:cNvSpPr>
                  <a:spLocks noEditPoints="1"/>
                </p:cNvSpPr>
                <p:nvPr/>
              </p:nvSpPr>
              <p:spPr bwMode="auto">
                <a:xfrm>
                  <a:off x="26" y="3845"/>
                  <a:ext cx="50" cy="61"/>
                </a:xfrm>
                <a:custGeom>
                  <a:avLst/>
                  <a:gdLst>
                    <a:gd name="T0" fmla="*/ 0 w 21"/>
                    <a:gd name="T1" fmla="*/ 26 h 26"/>
                    <a:gd name="T2" fmla="*/ 0 w 21"/>
                    <a:gd name="T3" fmla="*/ 26 h 26"/>
                    <a:gd name="T4" fmla="*/ 0 w 21"/>
                    <a:gd name="T5" fmla="*/ 26 h 26"/>
                    <a:gd name="T6" fmla="*/ 0 w 21"/>
                    <a:gd name="T7" fmla="*/ 26 h 26"/>
                    <a:gd name="T8" fmla="*/ 1 w 21"/>
                    <a:gd name="T9" fmla="*/ 26 h 26"/>
                    <a:gd name="T10" fmla="*/ 0 w 21"/>
                    <a:gd name="T11" fmla="*/ 26 h 26"/>
                    <a:gd name="T12" fmla="*/ 8 w 21"/>
                    <a:gd name="T13" fmla="*/ 26 h 26"/>
                    <a:gd name="T14" fmla="*/ 7 w 21"/>
                    <a:gd name="T15" fmla="*/ 26 h 26"/>
                    <a:gd name="T16" fmla="*/ 8 w 21"/>
                    <a:gd name="T17" fmla="*/ 26 h 26"/>
                    <a:gd name="T18" fmla="*/ 8 w 21"/>
                    <a:gd name="T19" fmla="*/ 26 h 26"/>
                    <a:gd name="T20" fmla="*/ 8 w 21"/>
                    <a:gd name="T21" fmla="*/ 26 h 26"/>
                    <a:gd name="T22" fmla="*/ 2 w 21"/>
                    <a:gd name="T23" fmla="*/ 23 h 26"/>
                    <a:gd name="T24" fmla="*/ 2 w 21"/>
                    <a:gd name="T25" fmla="*/ 24 h 26"/>
                    <a:gd name="T26" fmla="*/ 2 w 21"/>
                    <a:gd name="T27" fmla="*/ 24 h 26"/>
                    <a:gd name="T28" fmla="*/ 3 w 21"/>
                    <a:gd name="T29" fmla="*/ 23 h 26"/>
                    <a:gd name="T30" fmla="*/ 2 w 21"/>
                    <a:gd name="T31" fmla="*/ 23 h 26"/>
                    <a:gd name="T32" fmla="*/ 11 w 21"/>
                    <a:gd name="T33" fmla="*/ 16 h 26"/>
                    <a:gd name="T34" fmla="*/ 10 w 21"/>
                    <a:gd name="T35" fmla="*/ 16 h 26"/>
                    <a:gd name="T36" fmla="*/ 8 w 21"/>
                    <a:gd name="T37" fmla="*/ 24 h 26"/>
                    <a:gd name="T38" fmla="*/ 8 w 21"/>
                    <a:gd name="T39" fmla="*/ 26 h 26"/>
                    <a:gd name="T40" fmla="*/ 8 w 21"/>
                    <a:gd name="T41" fmla="*/ 26 h 26"/>
                    <a:gd name="T42" fmla="*/ 11 w 21"/>
                    <a:gd name="T43" fmla="*/ 16 h 26"/>
                    <a:gd name="T44" fmla="*/ 11 w 21"/>
                    <a:gd name="T45" fmla="*/ 16 h 26"/>
                    <a:gd name="T46" fmla="*/ 8 w 21"/>
                    <a:gd name="T47" fmla="*/ 14 h 26"/>
                    <a:gd name="T48" fmla="*/ 3 w 21"/>
                    <a:gd name="T49" fmla="*/ 21 h 26"/>
                    <a:gd name="T50" fmla="*/ 3 w 21"/>
                    <a:gd name="T51" fmla="*/ 22 h 26"/>
                    <a:gd name="T52" fmla="*/ 3 w 21"/>
                    <a:gd name="T53" fmla="*/ 23 h 26"/>
                    <a:gd name="T54" fmla="*/ 8 w 21"/>
                    <a:gd name="T55" fmla="*/ 14 h 26"/>
                    <a:gd name="T56" fmla="*/ 8 w 21"/>
                    <a:gd name="T57" fmla="*/ 14 h 26"/>
                    <a:gd name="T58" fmla="*/ 16 w 21"/>
                    <a:gd name="T59" fmla="*/ 0 h 26"/>
                    <a:gd name="T60" fmla="*/ 19 w 21"/>
                    <a:gd name="T61" fmla="*/ 1 h 26"/>
                    <a:gd name="T62" fmla="*/ 21 w 21"/>
                    <a:gd name="T63" fmla="*/ 2 h 26"/>
                    <a:gd name="T64" fmla="*/ 16 w 21"/>
                    <a:gd name="T65" fmla="*/ 0 h 26"/>
                    <a:gd name="T66" fmla="*/ 16 w 21"/>
                    <a:gd name="T67" fmla="*/ 0 h 26"/>
                    <a:gd name="T68" fmla="*/ 16 w 21"/>
                    <a:gd name="T69" fmla="*/ 0 h 26"/>
                    <a:gd name="T70" fmla="*/ 16 w 21"/>
                    <a:gd name="T71" fmla="*/ 0 h 26"/>
                    <a:gd name="T72" fmla="*/ 16 w 21"/>
                    <a:gd name="T73" fmla="*/ 0 h 26"/>
                    <a:gd name="T74" fmla="*/ 16 w 21"/>
                    <a:gd name="T75" fmla="*/ 0 h 26"/>
                    <a:gd name="T76" fmla="*/ 16 w 21"/>
                    <a:gd name="T77" fmla="*/ 0 h 26"/>
                    <a:gd name="T78" fmla="*/ 16 w 21"/>
                    <a:gd name="T79" fmla="*/ 0 h 26"/>
                    <a:gd name="T80" fmla="*/ 15 w 21"/>
                    <a:gd name="T81" fmla="*/ 0 h 26"/>
                    <a:gd name="T82" fmla="*/ 14 w 21"/>
                    <a:gd name="T83" fmla="*/ 4 h 26"/>
                    <a:gd name="T84" fmla="*/ 13 w 21"/>
                    <a:gd name="T85" fmla="*/ 6 h 26"/>
                    <a:gd name="T86" fmla="*/ 10 w 21"/>
                    <a:gd name="T87" fmla="*/ 10 h 26"/>
                    <a:gd name="T88" fmla="*/ 10 w 21"/>
                    <a:gd name="T89" fmla="*/ 10 h 26"/>
                    <a:gd name="T90" fmla="*/ 14 w 21"/>
                    <a:gd name="T91" fmla="*/ 4 h 26"/>
                    <a:gd name="T92" fmla="*/ 12 w 21"/>
                    <a:gd name="T93" fmla="*/ 11 h 26"/>
                    <a:gd name="T94" fmla="*/ 12 w 21"/>
                    <a:gd name="T95" fmla="*/ 11 h 26"/>
                    <a:gd name="T96" fmla="*/ 14 w 21"/>
                    <a:gd name="T97" fmla="*/ 4 h 26"/>
                    <a:gd name="T98" fmla="*/ 16 w 21"/>
                    <a:gd name="T99" fmla="*/ 1 h 26"/>
                    <a:gd name="T100" fmla="*/ 17 w 21"/>
                    <a:gd name="T101" fmla="*/ 0 h 26"/>
                    <a:gd name="T102" fmla="*/ 16 w 21"/>
                    <a:gd name="T103" fmla="*/ 0 h 26"/>
                    <a:gd name="T104" fmla="*/ 15 w 21"/>
                    <a:gd name="T105" fmla="*/ 2 h 26"/>
                    <a:gd name="T106" fmla="*/ 15 w 21"/>
                    <a:gd name="T107" fmla="*/ 3 h 26"/>
                    <a:gd name="T108" fmla="*/ 16 w 21"/>
                    <a:gd name="T109" fmla="*/ 0 h 26"/>
                    <a:gd name="T110" fmla="*/ 15 w 21"/>
                    <a:gd name="T11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1" h="26">
                      <a:moveTo>
                        <a:pt x="0" y="26"/>
                      </a:move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moveTo>
                        <a:pt x="8" y="26"/>
                      </a:move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7" y="26"/>
                        <a:pt x="7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moveTo>
                        <a:pt x="2" y="23"/>
                      </a:move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2" y="23"/>
                        <a:pt x="2" y="23"/>
                        <a:pt x="2" y="23"/>
                      </a:cubicBezTo>
                      <a:moveTo>
                        <a:pt x="11" y="16"/>
                      </a:move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9" y="22"/>
                        <a:pt x="10" y="19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moveTo>
                        <a:pt x="8" y="14"/>
                      </a:move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8" y="14"/>
                        <a:pt x="8" y="14"/>
                        <a:pt x="8" y="14"/>
                      </a:cubicBezTo>
                      <a:moveTo>
                        <a:pt x="16" y="0"/>
                      </a:moveTo>
                      <a:cubicBezTo>
                        <a:pt x="17" y="0"/>
                        <a:pt x="18" y="1"/>
                        <a:pt x="19" y="1"/>
                      </a:cubicBezTo>
                      <a:cubicBezTo>
                        <a:pt x="20" y="1"/>
                        <a:pt x="20" y="2"/>
                        <a:pt x="21" y="2"/>
                      </a:cubicBezTo>
                      <a:cubicBezTo>
                        <a:pt x="19" y="1"/>
                        <a:pt x="17" y="0"/>
                        <a:pt x="16" y="0"/>
                      </a:cubicBezTo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moveTo>
                        <a:pt x="15" y="0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3" y="9"/>
                        <a:pt x="14" y="6"/>
                        <a:pt x="14" y="4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6" y="0"/>
                        <a:pt x="16" y="0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2"/>
                        <a:pt x="15" y="1"/>
                        <a:pt x="16" y="0"/>
                      </a:cubicBezTo>
                      <a:cubicBezTo>
                        <a:pt x="16" y="0"/>
                        <a:pt x="15" y="0"/>
                        <a:pt x="1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6" name="Freeform 10270"/>
                <p:cNvSpPr>
                  <a:spLocks/>
                </p:cNvSpPr>
                <p:nvPr/>
              </p:nvSpPr>
              <p:spPr bwMode="auto">
                <a:xfrm>
                  <a:off x="78" y="3849"/>
                  <a:ext cx="5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1 w 2"/>
                    <a:gd name="T5" fmla="*/ 1 h 1"/>
                    <a:gd name="T6" fmla="*/ 1 w 2"/>
                    <a:gd name="T7" fmla="*/ 1 h 1"/>
                    <a:gd name="T8" fmla="*/ 2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7" name="Freeform 10271"/>
                <p:cNvSpPr>
                  <a:spLocks/>
                </p:cNvSpPr>
                <p:nvPr/>
              </p:nvSpPr>
              <p:spPr bwMode="auto">
                <a:xfrm>
                  <a:off x="76" y="3849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8" name="Freeform 10272"/>
                <p:cNvSpPr>
                  <a:spLocks noEditPoints="1"/>
                </p:cNvSpPr>
                <p:nvPr/>
              </p:nvSpPr>
              <p:spPr bwMode="auto">
                <a:xfrm>
                  <a:off x="-583" y="3852"/>
                  <a:ext cx="33" cy="68"/>
                </a:xfrm>
                <a:custGeom>
                  <a:avLst/>
                  <a:gdLst>
                    <a:gd name="T0" fmla="*/ 0 w 14"/>
                    <a:gd name="T1" fmla="*/ 27 h 29"/>
                    <a:gd name="T2" fmla="*/ 0 w 14"/>
                    <a:gd name="T3" fmla="*/ 29 h 29"/>
                    <a:gd name="T4" fmla="*/ 0 w 14"/>
                    <a:gd name="T5" fmla="*/ 28 h 29"/>
                    <a:gd name="T6" fmla="*/ 0 w 14"/>
                    <a:gd name="T7" fmla="*/ 27 h 29"/>
                    <a:gd name="T8" fmla="*/ 4 w 14"/>
                    <a:gd name="T9" fmla="*/ 17 h 29"/>
                    <a:gd name="T10" fmla="*/ 1 w 14"/>
                    <a:gd name="T11" fmla="*/ 24 h 29"/>
                    <a:gd name="T12" fmla="*/ 1 w 14"/>
                    <a:gd name="T13" fmla="*/ 24 h 29"/>
                    <a:gd name="T14" fmla="*/ 0 w 14"/>
                    <a:gd name="T15" fmla="*/ 27 h 29"/>
                    <a:gd name="T16" fmla="*/ 0 w 14"/>
                    <a:gd name="T17" fmla="*/ 27 h 29"/>
                    <a:gd name="T18" fmla="*/ 0 w 14"/>
                    <a:gd name="T19" fmla="*/ 25 h 29"/>
                    <a:gd name="T20" fmla="*/ 4 w 14"/>
                    <a:gd name="T21" fmla="*/ 17 h 29"/>
                    <a:gd name="T22" fmla="*/ 4 w 14"/>
                    <a:gd name="T23" fmla="*/ 17 h 29"/>
                    <a:gd name="T24" fmla="*/ 5 w 14"/>
                    <a:gd name="T25" fmla="*/ 16 h 29"/>
                    <a:gd name="T26" fmla="*/ 5 w 14"/>
                    <a:gd name="T27" fmla="*/ 16 h 29"/>
                    <a:gd name="T28" fmla="*/ 5 w 14"/>
                    <a:gd name="T29" fmla="*/ 16 h 29"/>
                    <a:gd name="T30" fmla="*/ 5 w 14"/>
                    <a:gd name="T31" fmla="*/ 16 h 29"/>
                    <a:gd name="T32" fmla="*/ 5 w 14"/>
                    <a:gd name="T33" fmla="*/ 16 h 29"/>
                    <a:gd name="T34" fmla="*/ 9 w 14"/>
                    <a:gd name="T35" fmla="*/ 9 h 29"/>
                    <a:gd name="T36" fmla="*/ 5 w 14"/>
                    <a:gd name="T37" fmla="*/ 15 h 29"/>
                    <a:gd name="T38" fmla="*/ 5 w 14"/>
                    <a:gd name="T39" fmla="*/ 15 h 29"/>
                    <a:gd name="T40" fmla="*/ 9 w 14"/>
                    <a:gd name="T41" fmla="*/ 9 h 29"/>
                    <a:gd name="T42" fmla="*/ 9 w 14"/>
                    <a:gd name="T43" fmla="*/ 9 h 29"/>
                    <a:gd name="T44" fmla="*/ 10 w 14"/>
                    <a:gd name="T45" fmla="*/ 6 h 29"/>
                    <a:gd name="T46" fmla="*/ 10 w 14"/>
                    <a:gd name="T47" fmla="*/ 6 h 29"/>
                    <a:gd name="T48" fmla="*/ 10 w 14"/>
                    <a:gd name="T49" fmla="*/ 7 h 29"/>
                    <a:gd name="T50" fmla="*/ 10 w 14"/>
                    <a:gd name="T51" fmla="*/ 6 h 29"/>
                    <a:gd name="T52" fmla="*/ 10 w 14"/>
                    <a:gd name="T53" fmla="*/ 6 h 29"/>
                    <a:gd name="T54" fmla="*/ 14 w 14"/>
                    <a:gd name="T55" fmla="*/ 0 h 29"/>
                    <a:gd name="T56" fmla="*/ 10 w 14"/>
                    <a:gd name="T57" fmla="*/ 5 h 29"/>
                    <a:gd name="T58" fmla="*/ 10 w 14"/>
                    <a:gd name="T59" fmla="*/ 5 h 29"/>
                    <a:gd name="T60" fmla="*/ 14 w 14"/>
                    <a:gd name="T61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4" h="29">
                      <a:moveTo>
                        <a:pt x="0" y="27"/>
                      </a:moveTo>
                      <a:cubicBezTo>
                        <a:pt x="0" y="28"/>
                        <a:pt x="0" y="29"/>
                        <a:pt x="0" y="29"/>
                      </a:cubicBezTo>
                      <a:cubicBezTo>
                        <a:pt x="0" y="29"/>
                        <a:pt x="0" y="28"/>
                        <a:pt x="0" y="28"/>
                      </a:cubicBezTo>
                      <a:cubicBezTo>
                        <a:pt x="0" y="27"/>
                        <a:pt x="0" y="27"/>
                        <a:pt x="0" y="27"/>
                      </a:cubicBezTo>
                      <a:moveTo>
                        <a:pt x="4" y="17"/>
                      </a:moveTo>
                      <a:cubicBezTo>
                        <a:pt x="3" y="19"/>
                        <a:pt x="2" y="21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0" y="25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6"/>
                        <a:pt x="0" y="26"/>
                        <a:pt x="0" y="25"/>
                      </a:cubicBezTo>
                      <a:cubicBezTo>
                        <a:pt x="2" y="22"/>
                        <a:pt x="3" y="20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moveTo>
                        <a:pt x="5" y="16"/>
                      </a:move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moveTo>
                        <a:pt x="9" y="9"/>
                      </a:moveTo>
                      <a:cubicBezTo>
                        <a:pt x="7" y="11"/>
                        <a:pt x="6" y="13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3"/>
                        <a:pt x="7" y="11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14" y="0"/>
                      </a:moveTo>
                      <a:cubicBezTo>
                        <a:pt x="12" y="2"/>
                        <a:pt x="11" y="3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3"/>
                        <a:pt x="13" y="2"/>
                        <a:pt x="1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09" name="Freeform 10273"/>
                <p:cNvSpPr>
                  <a:spLocks noEditPoints="1"/>
                </p:cNvSpPr>
                <p:nvPr/>
              </p:nvSpPr>
              <p:spPr bwMode="auto">
                <a:xfrm>
                  <a:off x="-583" y="3863"/>
                  <a:ext cx="23" cy="55"/>
                </a:xfrm>
                <a:custGeom>
                  <a:avLst/>
                  <a:gdLst>
                    <a:gd name="T0" fmla="*/ 0 w 10"/>
                    <a:gd name="T1" fmla="*/ 22 h 23"/>
                    <a:gd name="T2" fmla="*/ 0 w 10"/>
                    <a:gd name="T3" fmla="*/ 22 h 23"/>
                    <a:gd name="T4" fmla="*/ 0 w 10"/>
                    <a:gd name="T5" fmla="*/ 23 h 23"/>
                    <a:gd name="T6" fmla="*/ 0 w 10"/>
                    <a:gd name="T7" fmla="*/ 22 h 23"/>
                    <a:gd name="T8" fmla="*/ 0 w 10"/>
                    <a:gd name="T9" fmla="*/ 22 h 23"/>
                    <a:gd name="T10" fmla="*/ 5 w 10"/>
                    <a:gd name="T11" fmla="*/ 11 h 23"/>
                    <a:gd name="T12" fmla="*/ 4 w 10"/>
                    <a:gd name="T13" fmla="*/ 12 h 23"/>
                    <a:gd name="T14" fmla="*/ 4 w 10"/>
                    <a:gd name="T15" fmla="*/ 12 h 23"/>
                    <a:gd name="T16" fmla="*/ 5 w 10"/>
                    <a:gd name="T17" fmla="*/ 11 h 23"/>
                    <a:gd name="T18" fmla="*/ 5 w 10"/>
                    <a:gd name="T19" fmla="*/ 11 h 23"/>
                    <a:gd name="T20" fmla="*/ 5 w 10"/>
                    <a:gd name="T21" fmla="*/ 10 h 23"/>
                    <a:gd name="T22" fmla="*/ 5 w 10"/>
                    <a:gd name="T23" fmla="*/ 11 h 23"/>
                    <a:gd name="T24" fmla="*/ 5 w 10"/>
                    <a:gd name="T25" fmla="*/ 11 h 23"/>
                    <a:gd name="T26" fmla="*/ 5 w 10"/>
                    <a:gd name="T27" fmla="*/ 10 h 23"/>
                    <a:gd name="T28" fmla="*/ 5 w 10"/>
                    <a:gd name="T29" fmla="*/ 10 h 23"/>
                    <a:gd name="T30" fmla="*/ 10 w 10"/>
                    <a:gd name="T31" fmla="*/ 1 h 23"/>
                    <a:gd name="T32" fmla="*/ 9 w 10"/>
                    <a:gd name="T33" fmla="*/ 4 h 23"/>
                    <a:gd name="T34" fmla="*/ 9 w 10"/>
                    <a:gd name="T35" fmla="*/ 4 h 23"/>
                    <a:gd name="T36" fmla="*/ 10 w 10"/>
                    <a:gd name="T37" fmla="*/ 2 h 23"/>
                    <a:gd name="T38" fmla="*/ 10 w 10"/>
                    <a:gd name="T39" fmla="*/ 1 h 23"/>
                    <a:gd name="T40" fmla="*/ 10 w 10"/>
                    <a:gd name="T41" fmla="*/ 0 h 23"/>
                    <a:gd name="T42" fmla="*/ 10 w 10"/>
                    <a:gd name="T43" fmla="*/ 1 h 23"/>
                    <a:gd name="T44" fmla="*/ 10 w 10"/>
                    <a:gd name="T45" fmla="*/ 1 h 23"/>
                    <a:gd name="T46" fmla="*/ 10 w 10"/>
                    <a:gd name="T47" fmla="*/ 0 h 23"/>
                    <a:gd name="T48" fmla="*/ 10 w 10"/>
                    <a:gd name="T4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" h="23">
                      <a:moveTo>
                        <a:pt x="0" y="22"/>
                      </a:move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moveTo>
                        <a:pt x="5" y="11"/>
                      </a:moveTo>
                      <a:cubicBezTo>
                        <a:pt x="4" y="11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moveTo>
                        <a:pt x="5" y="10"/>
                      </a:moveTo>
                      <a:cubicBezTo>
                        <a:pt x="5" y="10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1"/>
                        <a:pt x="5" y="11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moveTo>
                        <a:pt x="10" y="1"/>
                      </a:moveTo>
                      <a:cubicBezTo>
                        <a:pt x="9" y="2"/>
                        <a:pt x="9" y="3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2"/>
                        <a:pt x="10" y="2"/>
                      </a:cubicBezTo>
                      <a:cubicBezTo>
                        <a:pt x="10" y="2"/>
                        <a:pt x="10" y="2"/>
                        <a:pt x="10" y="1"/>
                      </a:cubicBezTo>
                      <a:moveTo>
                        <a:pt x="10" y="0"/>
                      </a:move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0" name="Freeform 10274"/>
                <p:cNvSpPr>
                  <a:spLocks noEditPoints="1"/>
                </p:cNvSpPr>
                <p:nvPr/>
              </p:nvSpPr>
              <p:spPr bwMode="auto">
                <a:xfrm>
                  <a:off x="71" y="3852"/>
                  <a:ext cx="14" cy="70"/>
                </a:xfrm>
                <a:custGeom>
                  <a:avLst/>
                  <a:gdLst>
                    <a:gd name="T0" fmla="*/ 0 w 6"/>
                    <a:gd name="T1" fmla="*/ 30 h 30"/>
                    <a:gd name="T2" fmla="*/ 0 w 6"/>
                    <a:gd name="T3" fmla="*/ 30 h 30"/>
                    <a:gd name="T4" fmla="*/ 0 w 6"/>
                    <a:gd name="T5" fmla="*/ 30 h 30"/>
                    <a:gd name="T6" fmla="*/ 0 w 6"/>
                    <a:gd name="T7" fmla="*/ 30 h 30"/>
                    <a:gd name="T8" fmla="*/ 0 w 6"/>
                    <a:gd name="T9" fmla="*/ 30 h 30"/>
                    <a:gd name="T10" fmla="*/ 0 w 6"/>
                    <a:gd name="T11" fmla="*/ 30 h 30"/>
                    <a:gd name="T12" fmla="*/ 0 w 6"/>
                    <a:gd name="T13" fmla="*/ 30 h 30"/>
                    <a:gd name="T14" fmla="*/ 0 w 6"/>
                    <a:gd name="T15" fmla="*/ 30 h 30"/>
                    <a:gd name="T16" fmla="*/ 4 w 6"/>
                    <a:gd name="T17" fmla="*/ 5 h 30"/>
                    <a:gd name="T18" fmla="*/ 4 w 6"/>
                    <a:gd name="T19" fmla="*/ 5 h 30"/>
                    <a:gd name="T20" fmla="*/ 2 w 6"/>
                    <a:gd name="T21" fmla="*/ 19 h 30"/>
                    <a:gd name="T22" fmla="*/ 2 w 6"/>
                    <a:gd name="T23" fmla="*/ 19 h 30"/>
                    <a:gd name="T24" fmla="*/ 4 w 6"/>
                    <a:gd name="T25" fmla="*/ 5 h 30"/>
                    <a:gd name="T26" fmla="*/ 4 w 6"/>
                    <a:gd name="T27" fmla="*/ 0 h 30"/>
                    <a:gd name="T28" fmla="*/ 4 w 6"/>
                    <a:gd name="T29" fmla="*/ 1 h 30"/>
                    <a:gd name="T30" fmla="*/ 4 w 6"/>
                    <a:gd name="T31" fmla="*/ 3 h 30"/>
                    <a:gd name="T32" fmla="*/ 4 w 6"/>
                    <a:gd name="T33" fmla="*/ 4 h 30"/>
                    <a:gd name="T34" fmla="*/ 4 w 6"/>
                    <a:gd name="T35" fmla="*/ 4 h 30"/>
                    <a:gd name="T36" fmla="*/ 4 w 6"/>
                    <a:gd name="T37" fmla="*/ 2 h 30"/>
                    <a:gd name="T38" fmla="*/ 4 w 6"/>
                    <a:gd name="T39" fmla="*/ 1 h 30"/>
                    <a:gd name="T40" fmla="*/ 4 w 6"/>
                    <a:gd name="T41" fmla="*/ 0 h 30"/>
                    <a:gd name="T42" fmla="*/ 4 w 6"/>
                    <a:gd name="T43" fmla="*/ 0 h 30"/>
                    <a:gd name="T44" fmla="*/ 4 w 6"/>
                    <a:gd name="T45" fmla="*/ 0 h 30"/>
                    <a:gd name="T46" fmla="*/ 4 w 6"/>
                    <a:gd name="T47" fmla="*/ 0 h 30"/>
                    <a:gd name="T48" fmla="*/ 4 w 6"/>
                    <a:gd name="T49" fmla="*/ 0 h 30"/>
                    <a:gd name="T50" fmla="*/ 4 w 6"/>
                    <a:gd name="T51" fmla="*/ 0 h 30"/>
                    <a:gd name="T52" fmla="*/ 4 w 6"/>
                    <a:gd name="T53" fmla="*/ 0 h 30"/>
                    <a:gd name="T54" fmla="*/ 6 w 6"/>
                    <a:gd name="T55" fmla="*/ 0 h 30"/>
                    <a:gd name="T56" fmla="*/ 4 w 6"/>
                    <a:gd name="T5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6" h="30">
                      <a:moveTo>
                        <a:pt x="0" y="30"/>
                      </a:move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4" y="5"/>
                        <a:pt x="4" y="5"/>
                        <a:pt x="4" y="5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1" name="Freeform 10275"/>
                <p:cNvSpPr>
                  <a:spLocks noEditPoints="1"/>
                </p:cNvSpPr>
                <p:nvPr/>
              </p:nvSpPr>
              <p:spPr bwMode="auto">
                <a:xfrm>
                  <a:off x="71" y="3852"/>
                  <a:ext cx="10" cy="70"/>
                </a:xfrm>
                <a:custGeom>
                  <a:avLst/>
                  <a:gdLst>
                    <a:gd name="T0" fmla="*/ 0 w 4"/>
                    <a:gd name="T1" fmla="*/ 30 h 30"/>
                    <a:gd name="T2" fmla="*/ 0 w 4"/>
                    <a:gd name="T3" fmla="*/ 30 h 30"/>
                    <a:gd name="T4" fmla="*/ 0 w 4"/>
                    <a:gd name="T5" fmla="*/ 30 h 30"/>
                    <a:gd name="T6" fmla="*/ 0 w 4"/>
                    <a:gd name="T7" fmla="*/ 30 h 30"/>
                    <a:gd name="T8" fmla="*/ 2 w 4"/>
                    <a:gd name="T9" fmla="*/ 19 h 30"/>
                    <a:gd name="T10" fmla="*/ 1 w 4"/>
                    <a:gd name="T11" fmla="*/ 20 h 30"/>
                    <a:gd name="T12" fmla="*/ 0 w 4"/>
                    <a:gd name="T13" fmla="*/ 29 h 30"/>
                    <a:gd name="T14" fmla="*/ 0 w 4"/>
                    <a:gd name="T15" fmla="*/ 29 h 30"/>
                    <a:gd name="T16" fmla="*/ 0 w 4"/>
                    <a:gd name="T17" fmla="*/ 29 h 30"/>
                    <a:gd name="T18" fmla="*/ 0 w 4"/>
                    <a:gd name="T19" fmla="*/ 29 h 30"/>
                    <a:gd name="T20" fmla="*/ 0 w 4"/>
                    <a:gd name="T21" fmla="*/ 30 h 30"/>
                    <a:gd name="T22" fmla="*/ 0 w 4"/>
                    <a:gd name="T23" fmla="*/ 30 h 30"/>
                    <a:gd name="T24" fmla="*/ 0 w 4"/>
                    <a:gd name="T25" fmla="*/ 30 h 30"/>
                    <a:gd name="T26" fmla="*/ 0 w 4"/>
                    <a:gd name="T27" fmla="*/ 30 h 30"/>
                    <a:gd name="T28" fmla="*/ 0 w 4"/>
                    <a:gd name="T29" fmla="*/ 28 h 30"/>
                    <a:gd name="T30" fmla="*/ 2 w 4"/>
                    <a:gd name="T31" fmla="*/ 20 h 30"/>
                    <a:gd name="T32" fmla="*/ 2 w 4"/>
                    <a:gd name="T33" fmla="*/ 19 h 30"/>
                    <a:gd name="T34" fmla="*/ 2 w 4"/>
                    <a:gd name="T35" fmla="*/ 19 h 30"/>
                    <a:gd name="T36" fmla="*/ 4 w 4"/>
                    <a:gd name="T37" fmla="*/ 4 h 30"/>
                    <a:gd name="T38" fmla="*/ 4 w 4"/>
                    <a:gd name="T39" fmla="*/ 5 h 30"/>
                    <a:gd name="T40" fmla="*/ 4 w 4"/>
                    <a:gd name="T41" fmla="*/ 5 h 30"/>
                    <a:gd name="T42" fmla="*/ 4 w 4"/>
                    <a:gd name="T43" fmla="*/ 4 h 30"/>
                    <a:gd name="T44" fmla="*/ 4 w 4"/>
                    <a:gd name="T45" fmla="*/ 4 h 30"/>
                    <a:gd name="T46" fmla="*/ 4 w 4"/>
                    <a:gd name="T47" fmla="*/ 0 h 30"/>
                    <a:gd name="T48" fmla="*/ 4 w 4"/>
                    <a:gd name="T49" fmla="*/ 0 h 30"/>
                    <a:gd name="T50" fmla="*/ 4 w 4"/>
                    <a:gd name="T51" fmla="*/ 0 h 30"/>
                    <a:gd name="T52" fmla="*/ 4 w 4"/>
                    <a:gd name="T53" fmla="*/ 0 h 30"/>
                    <a:gd name="T54" fmla="*/ 4 w 4"/>
                    <a:gd name="T55" fmla="*/ 0 h 30"/>
                    <a:gd name="T56" fmla="*/ 4 w 4"/>
                    <a:gd name="T57" fmla="*/ 0 h 30"/>
                    <a:gd name="T58" fmla="*/ 4 w 4"/>
                    <a:gd name="T5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" h="30">
                      <a:moveTo>
                        <a:pt x="0" y="30"/>
                      </a:move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moveTo>
                        <a:pt x="2" y="19"/>
                      </a:moveTo>
                      <a:cubicBezTo>
                        <a:pt x="1" y="20"/>
                        <a:pt x="1" y="20"/>
                        <a:pt x="1" y="20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0" y="29"/>
                        <a:pt x="0" y="29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29"/>
                        <a:pt x="0" y="29"/>
                        <a:pt x="0" y="28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moveTo>
                        <a:pt x="4" y="4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2" name="Oval 10276"/>
                <p:cNvSpPr>
                  <a:spLocks noChangeArrowheads="1"/>
                </p:cNvSpPr>
                <p:nvPr/>
              </p:nvSpPr>
              <p:spPr bwMode="auto">
                <a:xfrm>
                  <a:off x="-264" y="3854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3" name="Freeform 10277"/>
                <p:cNvSpPr>
                  <a:spLocks noEditPoints="1"/>
                </p:cNvSpPr>
                <p:nvPr/>
              </p:nvSpPr>
              <p:spPr bwMode="auto">
                <a:xfrm>
                  <a:off x="-269" y="3852"/>
                  <a:ext cx="7" cy="11"/>
                </a:xfrm>
                <a:custGeom>
                  <a:avLst/>
                  <a:gdLst>
                    <a:gd name="T0" fmla="*/ 2 w 3"/>
                    <a:gd name="T1" fmla="*/ 1 h 5"/>
                    <a:gd name="T2" fmla="*/ 0 w 3"/>
                    <a:gd name="T3" fmla="*/ 5 h 5"/>
                    <a:gd name="T4" fmla="*/ 2 w 3"/>
                    <a:gd name="T5" fmla="*/ 1 h 5"/>
                    <a:gd name="T6" fmla="*/ 2 w 3"/>
                    <a:gd name="T7" fmla="*/ 1 h 5"/>
                    <a:gd name="T8" fmla="*/ 3 w 3"/>
                    <a:gd name="T9" fmla="*/ 0 h 5"/>
                    <a:gd name="T10" fmla="*/ 2 w 3"/>
                    <a:gd name="T11" fmla="*/ 1 h 5"/>
                    <a:gd name="T12" fmla="*/ 2 w 3"/>
                    <a:gd name="T13" fmla="*/ 1 h 5"/>
                    <a:gd name="T14" fmla="*/ 3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2" y="1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1" y="3"/>
                        <a:pt x="2" y="2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4" name="Freeform 10278"/>
                <p:cNvSpPr>
                  <a:spLocks noEditPoints="1"/>
                </p:cNvSpPr>
                <p:nvPr/>
              </p:nvSpPr>
              <p:spPr bwMode="auto">
                <a:xfrm>
                  <a:off x="-508" y="3866"/>
                  <a:ext cx="69" cy="66"/>
                </a:xfrm>
                <a:custGeom>
                  <a:avLst/>
                  <a:gdLst>
                    <a:gd name="T0" fmla="*/ 0 w 29"/>
                    <a:gd name="T1" fmla="*/ 22 h 28"/>
                    <a:gd name="T2" fmla="*/ 0 w 29"/>
                    <a:gd name="T3" fmla="*/ 23 h 28"/>
                    <a:gd name="T4" fmla="*/ 5 w 29"/>
                    <a:gd name="T5" fmla="*/ 27 h 28"/>
                    <a:gd name="T6" fmla="*/ 6 w 29"/>
                    <a:gd name="T7" fmla="*/ 28 h 28"/>
                    <a:gd name="T8" fmla="*/ 11 w 29"/>
                    <a:gd name="T9" fmla="*/ 26 h 28"/>
                    <a:gd name="T10" fmla="*/ 12 w 29"/>
                    <a:gd name="T11" fmla="*/ 25 h 28"/>
                    <a:gd name="T12" fmla="*/ 12 w 29"/>
                    <a:gd name="T13" fmla="*/ 25 h 28"/>
                    <a:gd name="T14" fmla="*/ 14 w 29"/>
                    <a:gd name="T15" fmla="*/ 22 h 28"/>
                    <a:gd name="T16" fmla="*/ 14 w 29"/>
                    <a:gd name="T17" fmla="*/ 22 h 28"/>
                    <a:gd name="T18" fmla="*/ 14 w 29"/>
                    <a:gd name="T19" fmla="*/ 22 h 28"/>
                    <a:gd name="T20" fmla="*/ 13 w 29"/>
                    <a:gd name="T21" fmla="*/ 23 h 28"/>
                    <a:gd name="T22" fmla="*/ 9 w 29"/>
                    <a:gd name="T23" fmla="*/ 27 h 28"/>
                    <a:gd name="T24" fmla="*/ 6 w 29"/>
                    <a:gd name="T25" fmla="*/ 27 h 28"/>
                    <a:gd name="T26" fmla="*/ 0 w 29"/>
                    <a:gd name="T27" fmla="*/ 22 h 28"/>
                    <a:gd name="T28" fmla="*/ 16 w 29"/>
                    <a:gd name="T29" fmla="*/ 20 h 28"/>
                    <a:gd name="T30" fmla="*/ 16 w 29"/>
                    <a:gd name="T31" fmla="*/ 20 h 28"/>
                    <a:gd name="T32" fmla="*/ 16 w 29"/>
                    <a:gd name="T33" fmla="*/ 20 h 28"/>
                    <a:gd name="T34" fmla="*/ 16 w 29"/>
                    <a:gd name="T35" fmla="*/ 20 h 28"/>
                    <a:gd name="T36" fmla="*/ 16 w 29"/>
                    <a:gd name="T37" fmla="*/ 20 h 28"/>
                    <a:gd name="T38" fmla="*/ 19 w 29"/>
                    <a:gd name="T39" fmla="*/ 16 h 28"/>
                    <a:gd name="T40" fmla="*/ 16 w 29"/>
                    <a:gd name="T41" fmla="*/ 20 h 28"/>
                    <a:gd name="T42" fmla="*/ 16 w 29"/>
                    <a:gd name="T43" fmla="*/ 20 h 28"/>
                    <a:gd name="T44" fmla="*/ 17 w 29"/>
                    <a:gd name="T45" fmla="*/ 18 h 28"/>
                    <a:gd name="T46" fmla="*/ 19 w 29"/>
                    <a:gd name="T47" fmla="*/ 16 h 28"/>
                    <a:gd name="T48" fmla="*/ 19 w 29"/>
                    <a:gd name="T49" fmla="*/ 16 h 28"/>
                    <a:gd name="T50" fmla="*/ 22 w 29"/>
                    <a:gd name="T51" fmla="*/ 11 h 28"/>
                    <a:gd name="T52" fmla="*/ 21 w 29"/>
                    <a:gd name="T53" fmla="*/ 11 h 28"/>
                    <a:gd name="T54" fmla="*/ 22 w 29"/>
                    <a:gd name="T55" fmla="*/ 11 h 28"/>
                    <a:gd name="T56" fmla="*/ 22 w 29"/>
                    <a:gd name="T57" fmla="*/ 11 h 28"/>
                    <a:gd name="T58" fmla="*/ 22 w 29"/>
                    <a:gd name="T59" fmla="*/ 11 h 28"/>
                    <a:gd name="T60" fmla="*/ 23 w 29"/>
                    <a:gd name="T61" fmla="*/ 9 h 28"/>
                    <a:gd name="T62" fmla="*/ 22 w 29"/>
                    <a:gd name="T63" fmla="*/ 10 h 28"/>
                    <a:gd name="T64" fmla="*/ 22 w 29"/>
                    <a:gd name="T65" fmla="*/ 10 h 28"/>
                    <a:gd name="T66" fmla="*/ 23 w 29"/>
                    <a:gd name="T67" fmla="*/ 9 h 28"/>
                    <a:gd name="T68" fmla="*/ 23 w 29"/>
                    <a:gd name="T69" fmla="*/ 9 h 28"/>
                    <a:gd name="T70" fmla="*/ 24 w 29"/>
                    <a:gd name="T71" fmla="*/ 8 h 28"/>
                    <a:gd name="T72" fmla="*/ 24 w 29"/>
                    <a:gd name="T73" fmla="*/ 8 h 28"/>
                    <a:gd name="T74" fmla="*/ 24 w 29"/>
                    <a:gd name="T75" fmla="*/ 8 h 28"/>
                    <a:gd name="T76" fmla="*/ 24 w 29"/>
                    <a:gd name="T77" fmla="*/ 8 h 28"/>
                    <a:gd name="T78" fmla="*/ 24 w 29"/>
                    <a:gd name="T79" fmla="*/ 8 h 28"/>
                    <a:gd name="T80" fmla="*/ 26 w 29"/>
                    <a:gd name="T81" fmla="*/ 4 h 28"/>
                    <a:gd name="T82" fmla="*/ 26 w 29"/>
                    <a:gd name="T83" fmla="*/ 5 h 28"/>
                    <a:gd name="T84" fmla="*/ 26 w 29"/>
                    <a:gd name="T85" fmla="*/ 5 h 28"/>
                    <a:gd name="T86" fmla="*/ 26 w 29"/>
                    <a:gd name="T87" fmla="*/ 4 h 28"/>
                    <a:gd name="T88" fmla="*/ 26 w 29"/>
                    <a:gd name="T89" fmla="*/ 4 h 28"/>
                    <a:gd name="T90" fmla="*/ 28 w 29"/>
                    <a:gd name="T91" fmla="*/ 2 h 28"/>
                    <a:gd name="T92" fmla="*/ 28 w 29"/>
                    <a:gd name="T93" fmla="*/ 2 h 28"/>
                    <a:gd name="T94" fmla="*/ 28 w 29"/>
                    <a:gd name="T95" fmla="*/ 2 h 28"/>
                    <a:gd name="T96" fmla="*/ 28 w 29"/>
                    <a:gd name="T97" fmla="*/ 2 h 28"/>
                    <a:gd name="T98" fmla="*/ 28 w 29"/>
                    <a:gd name="T99" fmla="*/ 2 h 28"/>
                    <a:gd name="T100" fmla="*/ 29 w 29"/>
                    <a:gd name="T101" fmla="*/ 0 h 28"/>
                    <a:gd name="T102" fmla="*/ 28 w 29"/>
                    <a:gd name="T103" fmla="*/ 1 h 28"/>
                    <a:gd name="T104" fmla="*/ 28 w 29"/>
                    <a:gd name="T105" fmla="*/ 1 h 28"/>
                    <a:gd name="T106" fmla="*/ 29 w 29"/>
                    <a:gd name="T10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29" h="28">
                      <a:moveTo>
                        <a:pt x="0" y="22"/>
                      </a:moveTo>
                      <a:cubicBezTo>
                        <a:pt x="0" y="22"/>
                        <a:pt x="0" y="23"/>
                        <a:pt x="0" y="23"/>
                      </a:cubicBezTo>
                      <a:cubicBezTo>
                        <a:pt x="2" y="26"/>
                        <a:pt x="2" y="27"/>
                        <a:pt x="5" y="27"/>
                      </a:cubicBezTo>
                      <a:cubicBezTo>
                        <a:pt x="6" y="27"/>
                        <a:pt x="6" y="28"/>
                        <a:pt x="6" y="28"/>
                      </a:cubicBezTo>
                      <a:cubicBezTo>
                        <a:pt x="8" y="28"/>
                        <a:pt x="9" y="27"/>
                        <a:pt x="11" y="26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4" y="23"/>
                        <a:pt x="13" y="23"/>
                        <a:pt x="13" y="23"/>
                      </a:cubicBezTo>
                      <a:cubicBezTo>
                        <a:pt x="11" y="25"/>
                        <a:pt x="15" y="23"/>
                        <a:pt x="9" y="27"/>
                      </a:cubicBezTo>
                      <a:cubicBezTo>
                        <a:pt x="8" y="27"/>
                        <a:pt x="7" y="27"/>
                        <a:pt x="6" y="27"/>
                      </a:cubicBezTo>
                      <a:cubicBezTo>
                        <a:pt x="2" y="27"/>
                        <a:pt x="1" y="25"/>
                        <a:pt x="0" y="22"/>
                      </a:cubicBezTo>
                      <a:moveTo>
                        <a:pt x="16" y="20"/>
                      </a:move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moveTo>
                        <a:pt x="19" y="16"/>
                      </a:moveTo>
                      <a:cubicBezTo>
                        <a:pt x="18" y="17"/>
                        <a:pt x="17" y="18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6" y="19"/>
                        <a:pt x="17" y="19"/>
                        <a:pt x="17" y="18"/>
                      </a:cubicBezTo>
                      <a:cubicBezTo>
                        <a:pt x="18" y="17"/>
                        <a:pt x="18" y="17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moveTo>
                        <a:pt x="22" y="11"/>
                      </a:moveTo>
                      <a:cubicBezTo>
                        <a:pt x="22" y="11"/>
                        <a:pt x="22" y="11"/>
                        <a:pt x="21" y="11"/>
                      </a:cubicBezTo>
                      <a:cubicBezTo>
                        <a:pt x="21" y="11"/>
                        <a:pt x="21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cubicBezTo>
                        <a:pt x="22" y="11"/>
                        <a:pt x="22" y="11"/>
                        <a:pt x="22" y="11"/>
                      </a:cubicBezTo>
                      <a:moveTo>
                        <a:pt x="23" y="9"/>
                      </a:moveTo>
                      <a:cubicBezTo>
                        <a:pt x="23" y="9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3" y="10"/>
                        <a:pt x="23" y="9"/>
                        <a:pt x="23" y="9"/>
                      </a:cubicBezTo>
                      <a:cubicBezTo>
                        <a:pt x="23" y="9"/>
                        <a:pt x="23" y="9"/>
                        <a:pt x="23" y="9"/>
                      </a:cubicBezTo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moveTo>
                        <a:pt x="26" y="4"/>
                      </a:moveTo>
                      <a:cubicBezTo>
                        <a:pt x="26" y="4"/>
                        <a:pt x="26" y="4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moveTo>
                        <a:pt x="28" y="2"/>
                      </a:move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moveTo>
                        <a:pt x="29" y="0"/>
                      </a:moveTo>
                      <a:cubicBezTo>
                        <a:pt x="29" y="1"/>
                        <a:pt x="28" y="1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1"/>
                        <a:pt x="29" y="1"/>
                        <a:pt x="2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5" name="Freeform 10279"/>
                <p:cNvSpPr>
                  <a:spLocks noEditPoints="1"/>
                </p:cNvSpPr>
                <p:nvPr/>
              </p:nvSpPr>
              <p:spPr bwMode="auto">
                <a:xfrm>
                  <a:off x="-474" y="3868"/>
                  <a:ext cx="33" cy="50"/>
                </a:xfrm>
                <a:custGeom>
                  <a:avLst/>
                  <a:gdLst>
                    <a:gd name="T0" fmla="*/ 2 w 14"/>
                    <a:gd name="T1" fmla="*/ 19 h 21"/>
                    <a:gd name="T2" fmla="*/ 0 w 14"/>
                    <a:gd name="T3" fmla="*/ 21 h 21"/>
                    <a:gd name="T4" fmla="*/ 0 w 14"/>
                    <a:gd name="T5" fmla="*/ 21 h 21"/>
                    <a:gd name="T6" fmla="*/ 2 w 14"/>
                    <a:gd name="T7" fmla="*/ 19 h 21"/>
                    <a:gd name="T8" fmla="*/ 2 w 14"/>
                    <a:gd name="T9" fmla="*/ 19 h 21"/>
                    <a:gd name="T10" fmla="*/ 2 w 14"/>
                    <a:gd name="T11" fmla="*/ 19 h 21"/>
                    <a:gd name="T12" fmla="*/ 2 w 14"/>
                    <a:gd name="T13" fmla="*/ 19 h 21"/>
                    <a:gd name="T14" fmla="*/ 2 w 14"/>
                    <a:gd name="T15" fmla="*/ 19 h 21"/>
                    <a:gd name="T16" fmla="*/ 2 w 14"/>
                    <a:gd name="T17" fmla="*/ 19 h 21"/>
                    <a:gd name="T18" fmla="*/ 2 w 14"/>
                    <a:gd name="T19" fmla="*/ 19 h 21"/>
                    <a:gd name="T20" fmla="*/ 7 w 14"/>
                    <a:gd name="T21" fmla="*/ 10 h 21"/>
                    <a:gd name="T22" fmla="*/ 5 w 14"/>
                    <a:gd name="T23" fmla="*/ 15 h 21"/>
                    <a:gd name="T24" fmla="*/ 5 w 14"/>
                    <a:gd name="T25" fmla="*/ 15 h 21"/>
                    <a:gd name="T26" fmla="*/ 8 w 14"/>
                    <a:gd name="T27" fmla="*/ 10 h 21"/>
                    <a:gd name="T28" fmla="*/ 7 w 14"/>
                    <a:gd name="T29" fmla="*/ 10 h 21"/>
                    <a:gd name="T30" fmla="*/ 8 w 14"/>
                    <a:gd name="T31" fmla="*/ 9 h 21"/>
                    <a:gd name="T32" fmla="*/ 8 w 14"/>
                    <a:gd name="T33" fmla="*/ 10 h 21"/>
                    <a:gd name="T34" fmla="*/ 8 w 14"/>
                    <a:gd name="T35" fmla="*/ 10 h 21"/>
                    <a:gd name="T36" fmla="*/ 8 w 14"/>
                    <a:gd name="T37" fmla="*/ 9 h 21"/>
                    <a:gd name="T38" fmla="*/ 8 w 14"/>
                    <a:gd name="T39" fmla="*/ 9 h 21"/>
                    <a:gd name="T40" fmla="*/ 10 w 14"/>
                    <a:gd name="T41" fmla="*/ 7 h 21"/>
                    <a:gd name="T42" fmla="*/ 9 w 14"/>
                    <a:gd name="T43" fmla="*/ 8 h 21"/>
                    <a:gd name="T44" fmla="*/ 9 w 14"/>
                    <a:gd name="T45" fmla="*/ 8 h 21"/>
                    <a:gd name="T46" fmla="*/ 10 w 14"/>
                    <a:gd name="T47" fmla="*/ 7 h 21"/>
                    <a:gd name="T48" fmla="*/ 10 w 14"/>
                    <a:gd name="T49" fmla="*/ 7 h 21"/>
                    <a:gd name="T50" fmla="*/ 12 w 14"/>
                    <a:gd name="T51" fmla="*/ 4 h 21"/>
                    <a:gd name="T52" fmla="*/ 10 w 14"/>
                    <a:gd name="T53" fmla="*/ 7 h 21"/>
                    <a:gd name="T54" fmla="*/ 10 w 14"/>
                    <a:gd name="T55" fmla="*/ 7 h 21"/>
                    <a:gd name="T56" fmla="*/ 12 w 14"/>
                    <a:gd name="T57" fmla="*/ 4 h 21"/>
                    <a:gd name="T58" fmla="*/ 12 w 14"/>
                    <a:gd name="T59" fmla="*/ 4 h 21"/>
                    <a:gd name="T60" fmla="*/ 14 w 14"/>
                    <a:gd name="T61" fmla="*/ 1 h 21"/>
                    <a:gd name="T62" fmla="*/ 12 w 14"/>
                    <a:gd name="T63" fmla="*/ 3 h 21"/>
                    <a:gd name="T64" fmla="*/ 12 w 14"/>
                    <a:gd name="T65" fmla="*/ 3 h 21"/>
                    <a:gd name="T66" fmla="*/ 14 w 14"/>
                    <a:gd name="T67" fmla="*/ 1 h 21"/>
                    <a:gd name="T68" fmla="*/ 14 w 14"/>
                    <a:gd name="T69" fmla="*/ 1 h 21"/>
                    <a:gd name="T70" fmla="*/ 14 w 14"/>
                    <a:gd name="T71" fmla="*/ 0 h 21"/>
                    <a:gd name="T72" fmla="*/ 14 w 14"/>
                    <a:gd name="T73" fmla="*/ 1 h 21"/>
                    <a:gd name="T74" fmla="*/ 14 w 14"/>
                    <a:gd name="T75" fmla="*/ 1 h 21"/>
                    <a:gd name="T76" fmla="*/ 14 w 14"/>
                    <a:gd name="T77" fmla="*/ 0 h 21"/>
                    <a:gd name="T78" fmla="*/ 14 w 14"/>
                    <a:gd name="T7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4" h="21">
                      <a:moveTo>
                        <a:pt x="2" y="19"/>
                      </a:moveTo>
                      <a:cubicBezTo>
                        <a:pt x="1" y="20"/>
                        <a:pt x="0" y="21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1" y="21"/>
                        <a:pt x="1" y="20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moveTo>
                        <a:pt x="2" y="19"/>
                      </a:move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moveTo>
                        <a:pt x="7" y="10"/>
                      </a:moveTo>
                      <a:cubicBezTo>
                        <a:pt x="7" y="12"/>
                        <a:pt x="6" y="13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3"/>
                        <a:pt x="7" y="12"/>
                        <a:pt x="8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moveTo>
                        <a:pt x="8" y="9"/>
                      </a:moveTo>
                      <a:cubicBezTo>
                        <a:pt x="8" y="9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moveTo>
                        <a:pt x="10" y="7"/>
                      </a:moveTo>
                      <a:cubicBezTo>
                        <a:pt x="9" y="7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7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moveTo>
                        <a:pt x="12" y="4"/>
                      </a:moveTo>
                      <a:cubicBezTo>
                        <a:pt x="11" y="5"/>
                        <a:pt x="11" y="6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5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moveTo>
                        <a:pt x="14" y="1"/>
                      </a:moveTo>
                      <a:cubicBezTo>
                        <a:pt x="13" y="2"/>
                        <a:pt x="13" y="2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3" y="2"/>
                        <a:pt x="13" y="2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6" name="Freeform 10280"/>
                <p:cNvSpPr>
                  <a:spLocks noEditPoints="1"/>
                </p:cNvSpPr>
                <p:nvPr/>
              </p:nvSpPr>
              <p:spPr bwMode="auto">
                <a:xfrm>
                  <a:off x="-146" y="3901"/>
                  <a:ext cx="14" cy="21"/>
                </a:xfrm>
                <a:custGeom>
                  <a:avLst/>
                  <a:gdLst>
                    <a:gd name="T0" fmla="*/ 0 w 6"/>
                    <a:gd name="T1" fmla="*/ 8 h 9"/>
                    <a:gd name="T2" fmla="*/ 1 w 6"/>
                    <a:gd name="T3" fmla="*/ 9 h 9"/>
                    <a:gd name="T4" fmla="*/ 1 w 6"/>
                    <a:gd name="T5" fmla="*/ 9 h 9"/>
                    <a:gd name="T6" fmla="*/ 1 w 6"/>
                    <a:gd name="T7" fmla="*/ 9 h 9"/>
                    <a:gd name="T8" fmla="*/ 1 w 6"/>
                    <a:gd name="T9" fmla="*/ 9 h 9"/>
                    <a:gd name="T10" fmla="*/ 2 w 6"/>
                    <a:gd name="T11" fmla="*/ 9 h 9"/>
                    <a:gd name="T12" fmla="*/ 2 w 6"/>
                    <a:gd name="T13" fmla="*/ 9 h 9"/>
                    <a:gd name="T14" fmla="*/ 1 w 6"/>
                    <a:gd name="T15" fmla="*/ 9 h 9"/>
                    <a:gd name="T16" fmla="*/ 0 w 6"/>
                    <a:gd name="T17" fmla="*/ 8 h 9"/>
                    <a:gd name="T18" fmla="*/ 2 w 6"/>
                    <a:gd name="T19" fmla="*/ 5 h 9"/>
                    <a:gd name="T20" fmla="*/ 2 w 6"/>
                    <a:gd name="T21" fmla="*/ 6 h 9"/>
                    <a:gd name="T22" fmla="*/ 2 w 6"/>
                    <a:gd name="T23" fmla="*/ 6 h 9"/>
                    <a:gd name="T24" fmla="*/ 2 w 6"/>
                    <a:gd name="T25" fmla="*/ 6 h 9"/>
                    <a:gd name="T26" fmla="*/ 2 w 6"/>
                    <a:gd name="T27" fmla="*/ 6 h 9"/>
                    <a:gd name="T28" fmla="*/ 2 w 6"/>
                    <a:gd name="T29" fmla="*/ 6 h 9"/>
                    <a:gd name="T30" fmla="*/ 2 w 6"/>
                    <a:gd name="T31" fmla="*/ 6 h 9"/>
                    <a:gd name="T32" fmla="*/ 2 w 6"/>
                    <a:gd name="T33" fmla="*/ 6 h 9"/>
                    <a:gd name="T34" fmla="*/ 2 w 6"/>
                    <a:gd name="T35" fmla="*/ 6 h 9"/>
                    <a:gd name="T36" fmla="*/ 2 w 6"/>
                    <a:gd name="T37" fmla="*/ 6 h 9"/>
                    <a:gd name="T38" fmla="*/ 2 w 6"/>
                    <a:gd name="T39" fmla="*/ 6 h 9"/>
                    <a:gd name="T40" fmla="*/ 3 w 6"/>
                    <a:gd name="T41" fmla="*/ 6 h 9"/>
                    <a:gd name="T42" fmla="*/ 2 w 6"/>
                    <a:gd name="T43" fmla="*/ 5 h 9"/>
                    <a:gd name="T44" fmla="*/ 6 w 6"/>
                    <a:gd name="T45" fmla="*/ 0 h 9"/>
                    <a:gd name="T46" fmla="*/ 4 w 6"/>
                    <a:gd name="T47" fmla="*/ 3 h 9"/>
                    <a:gd name="T48" fmla="*/ 4 w 6"/>
                    <a:gd name="T49" fmla="*/ 3 h 9"/>
                    <a:gd name="T50" fmla="*/ 5 w 6"/>
                    <a:gd name="T51" fmla="*/ 2 h 9"/>
                    <a:gd name="T52" fmla="*/ 6 w 6"/>
                    <a:gd name="T5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" h="9">
                      <a:moveTo>
                        <a:pt x="0" y="8"/>
                      </a:move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8"/>
                        <a:pt x="0" y="8"/>
                        <a:pt x="0" y="8"/>
                      </a:cubicBezTo>
                      <a:moveTo>
                        <a:pt x="2" y="5"/>
                      </a:moveTo>
                      <a:cubicBezTo>
                        <a:pt x="2" y="5"/>
                        <a:pt x="2" y="5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5"/>
                        <a:pt x="2" y="5"/>
                      </a:cubicBezTo>
                      <a:moveTo>
                        <a:pt x="6" y="0"/>
                      </a:moveTo>
                      <a:cubicBezTo>
                        <a:pt x="5" y="1"/>
                        <a:pt x="5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2"/>
                        <a:pt x="5" y="2"/>
                      </a:cubicBezTo>
                      <a:cubicBezTo>
                        <a:pt x="5" y="1"/>
                        <a:pt x="6" y="1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7" name="Freeform 10281"/>
                <p:cNvSpPr>
                  <a:spLocks noEditPoints="1"/>
                </p:cNvSpPr>
                <p:nvPr/>
              </p:nvSpPr>
              <p:spPr bwMode="auto">
                <a:xfrm>
                  <a:off x="-146" y="3908"/>
                  <a:ext cx="9" cy="14"/>
                </a:xfrm>
                <a:custGeom>
                  <a:avLst/>
                  <a:gdLst>
                    <a:gd name="T0" fmla="*/ 2 w 4"/>
                    <a:gd name="T1" fmla="*/ 4 h 6"/>
                    <a:gd name="T2" fmla="*/ 2 w 4"/>
                    <a:gd name="T3" fmla="*/ 3 h 6"/>
                    <a:gd name="T4" fmla="*/ 2 w 4"/>
                    <a:gd name="T5" fmla="*/ 4 h 6"/>
                    <a:gd name="T6" fmla="*/ 2 w 4"/>
                    <a:gd name="T7" fmla="*/ 4 h 6"/>
                    <a:gd name="T8" fmla="*/ 2 w 4"/>
                    <a:gd name="T9" fmla="*/ 3 h 6"/>
                    <a:gd name="T10" fmla="*/ 2 w 4"/>
                    <a:gd name="T11" fmla="*/ 3 h 6"/>
                    <a:gd name="T12" fmla="*/ 2 w 4"/>
                    <a:gd name="T13" fmla="*/ 4 h 6"/>
                    <a:gd name="T14" fmla="*/ 2 w 4"/>
                    <a:gd name="T15" fmla="*/ 3 h 6"/>
                    <a:gd name="T16" fmla="*/ 1 w 4"/>
                    <a:gd name="T17" fmla="*/ 3 h 6"/>
                    <a:gd name="T18" fmla="*/ 0 w 4"/>
                    <a:gd name="T19" fmla="*/ 5 h 6"/>
                    <a:gd name="T20" fmla="*/ 1 w 4"/>
                    <a:gd name="T21" fmla="*/ 5 h 6"/>
                    <a:gd name="T22" fmla="*/ 0 w 4"/>
                    <a:gd name="T23" fmla="*/ 5 h 6"/>
                    <a:gd name="T24" fmla="*/ 0 w 4"/>
                    <a:gd name="T25" fmla="*/ 5 h 6"/>
                    <a:gd name="T26" fmla="*/ 1 w 4"/>
                    <a:gd name="T27" fmla="*/ 6 h 6"/>
                    <a:gd name="T28" fmla="*/ 2 w 4"/>
                    <a:gd name="T29" fmla="*/ 6 h 6"/>
                    <a:gd name="T30" fmla="*/ 2 w 4"/>
                    <a:gd name="T31" fmla="*/ 6 h 6"/>
                    <a:gd name="T32" fmla="*/ 3 w 4"/>
                    <a:gd name="T33" fmla="*/ 6 h 6"/>
                    <a:gd name="T34" fmla="*/ 2 w 4"/>
                    <a:gd name="T35" fmla="*/ 4 h 6"/>
                    <a:gd name="T36" fmla="*/ 2 w 4"/>
                    <a:gd name="T37" fmla="*/ 4 h 6"/>
                    <a:gd name="T38" fmla="*/ 2 w 4"/>
                    <a:gd name="T39" fmla="*/ 4 h 6"/>
                    <a:gd name="T40" fmla="*/ 2 w 4"/>
                    <a:gd name="T41" fmla="*/ 3 h 6"/>
                    <a:gd name="T42" fmla="*/ 2 w 4"/>
                    <a:gd name="T43" fmla="*/ 3 h 6"/>
                    <a:gd name="T44" fmla="*/ 4 w 4"/>
                    <a:gd name="T45" fmla="*/ 0 h 6"/>
                    <a:gd name="T46" fmla="*/ 3 w 4"/>
                    <a:gd name="T47" fmla="*/ 2 h 6"/>
                    <a:gd name="T48" fmla="*/ 2 w 4"/>
                    <a:gd name="T49" fmla="*/ 2 h 6"/>
                    <a:gd name="T50" fmla="*/ 2 w 4"/>
                    <a:gd name="T51" fmla="*/ 2 h 6"/>
                    <a:gd name="T52" fmla="*/ 3 w 4"/>
                    <a:gd name="T53" fmla="*/ 3 h 6"/>
                    <a:gd name="T54" fmla="*/ 3 w 4"/>
                    <a:gd name="T55" fmla="*/ 3 h 6"/>
                    <a:gd name="T56" fmla="*/ 3 w 4"/>
                    <a:gd name="T57" fmla="*/ 3 h 6"/>
                    <a:gd name="T58" fmla="*/ 3 w 4"/>
                    <a:gd name="T59" fmla="*/ 3 h 6"/>
                    <a:gd name="T60" fmla="*/ 3 w 4"/>
                    <a:gd name="T61" fmla="*/ 2 h 6"/>
                    <a:gd name="T62" fmla="*/ 4 w 4"/>
                    <a:gd name="T63" fmla="*/ 0 h 6"/>
                    <a:gd name="T64" fmla="*/ 4 w 4"/>
                    <a:gd name="T6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2" y="3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3" y="6"/>
                      </a:cubicBezTo>
                      <a:cubicBezTo>
                        <a:pt x="3" y="5"/>
                        <a:pt x="2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4" y="0"/>
                      </a:moveTo>
                      <a:cubicBezTo>
                        <a:pt x="4" y="1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2"/>
                      </a:cubicBezTo>
                      <a:cubicBezTo>
                        <a:pt x="3" y="2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8" name="Freeform 10282"/>
                <p:cNvSpPr>
                  <a:spLocks noEditPoints="1"/>
                </p:cNvSpPr>
                <p:nvPr/>
              </p:nvSpPr>
              <p:spPr bwMode="auto">
                <a:xfrm>
                  <a:off x="29" y="3904"/>
                  <a:ext cx="9" cy="2"/>
                </a:xfrm>
                <a:custGeom>
                  <a:avLst/>
                  <a:gdLst>
                    <a:gd name="T0" fmla="*/ 3 w 4"/>
                    <a:gd name="T1" fmla="*/ 1 h 1"/>
                    <a:gd name="T2" fmla="*/ 3 w 4"/>
                    <a:gd name="T3" fmla="*/ 1 h 1"/>
                    <a:gd name="T4" fmla="*/ 4 w 4"/>
                    <a:gd name="T5" fmla="*/ 1 h 1"/>
                    <a:gd name="T6" fmla="*/ 3 w 4"/>
                    <a:gd name="T7" fmla="*/ 1 h 1"/>
                    <a:gd name="T8" fmla="*/ 1 w 4"/>
                    <a:gd name="T9" fmla="*/ 0 h 1"/>
                    <a:gd name="T10" fmla="*/ 0 w 4"/>
                    <a:gd name="T11" fmla="*/ 1 h 1"/>
                    <a:gd name="T12" fmla="*/ 0 w 4"/>
                    <a:gd name="T13" fmla="*/ 1 h 1"/>
                    <a:gd name="T14" fmla="*/ 0 w 4"/>
                    <a:gd name="T15" fmla="*/ 1 h 1"/>
                    <a:gd name="T16" fmla="*/ 2 w 4"/>
                    <a:gd name="T17" fmla="*/ 1 h 1"/>
                    <a:gd name="T18" fmla="*/ 3 w 4"/>
                    <a:gd name="T19" fmla="*/ 1 h 1"/>
                    <a:gd name="T20" fmla="*/ 3 w 4"/>
                    <a:gd name="T21" fmla="*/ 1 h 1"/>
                    <a:gd name="T22" fmla="*/ 1 w 4"/>
                    <a:gd name="T2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1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2" y="1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19" name="Freeform 10283"/>
                <p:cNvSpPr>
                  <a:spLocks noEditPoints="1"/>
                </p:cNvSpPr>
                <p:nvPr/>
              </p:nvSpPr>
              <p:spPr bwMode="auto">
                <a:xfrm>
                  <a:off x="26" y="3906"/>
                  <a:ext cx="10" cy="0"/>
                </a:xfrm>
                <a:custGeom>
                  <a:avLst/>
                  <a:gdLst>
                    <a:gd name="T0" fmla="*/ 1 w 4"/>
                    <a:gd name="T1" fmla="*/ 0 w 4"/>
                    <a:gd name="T2" fmla="*/ 0 w 4"/>
                    <a:gd name="T3" fmla="*/ 1 w 4"/>
                    <a:gd name="T4" fmla="*/ 1 w 4"/>
                    <a:gd name="T5" fmla="*/ 4 w 4"/>
                    <a:gd name="T6" fmla="*/ 4 w 4"/>
                    <a:gd name="T7" fmla="*/ 4 w 4"/>
                    <a:gd name="T8" fmla="*/ 4 w 4"/>
                    <a:gd name="T9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0" name="Freeform 10284"/>
                <p:cNvSpPr>
                  <a:spLocks/>
                </p:cNvSpPr>
                <p:nvPr/>
              </p:nvSpPr>
              <p:spPr bwMode="auto">
                <a:xfrm>
                  <a:off x="38" y="3906"/>
                  <a:ext cx="2" cy="5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2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0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1" name="Freeform 10285"/>
                <p:cNvSpPr>
                  <a:spLocks/>
                </p:cNvSpPr>
                <p:nvPr/>
              </p:nvSpPr>
              <p:spPr bwMode="auto">
                <a:xfrm>
                  <a:off x="26" y="390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2" name="Freeform 10286"/>
                <p:cNvSpPr>
                  <a:spLocks noEditPoints="1"/>
                </p:cNvSpPr>
                <p:nvPr/>
              </p:nvSpPr>
              <p:spPr bwMode="auto">
                <a:xfrm>
                  <a:off x="-111" y="3906"/>
                  <a:ext cx="57" cy="9"/>
                </a:xfrm>
                <a:custGeom>
                  <a:avLst/>
                  <a:gdLst>
                    <a:gd name="T0" fmla="*/ 1 w 24"/>
                    <a:gd name="T1" fmla="*/ 1 h 4"/>
                    <a:gd name="T2" fmla="*/ 0 w 24"/>
                    <a:gd name="T3" fmla="*/ 3 h 4"/>
                    <a:gd name="T4" fmla="*/ 0 w 24"/>
                    <a:gd name="T5" fmla="*/ 3 h 4"/>
                    <a:gd name="T6" fmla="*/ 0 w 24"/>
                    <a:gd name="T7" fmla="*/ 3 h 4"/>
                    <a:gd name="T8" fmla="*/ 1 w 24"/>
                    <a:gd name="T9" fmla="*/ 4 h 4"/>
                    <a:gd name="T10" fmla="*/ 2 w 24"/>
                    <a:gd name="T11" fmla="*/ 2 h 4"/>
                    <a:gd name="T12" fmla="*/ 1 w 24"/>
                    <a:gd name="T13" fmla="*/ 1 h 4"/>
                    <a:gd name="T14" fmla="*/ 2 w 24"/>
                    <a:gd name="T15" fmla="*/ 0 h 4"/>
                    <a:gd name="T16" fmla="*/ 2 w 24"/>
                    <a:gd name="T17" fmla="*/ 0 h 4"/>
                    <a:gd name="T18" fmla="*/ 2 w 24"/>
                    <a:gd name="T19" fmla="*/ 1 h 4"/>
                    <a:gd name="T20" fmla="*/ 2 w 24"/>
                    <a:gd name="T21" fmla="*/ 0 h 4"/>
                    <a:gd name="T22" fmla="*/ 22 w 24"/>
                    <a:gd name="T23" fmla="*/ 0 h 4"/>
                    <a:gd name="T24" fmla="*/ 23 w 24"/>
                    <a:gd name="T25" fmla="*/ 1 h 4"/>
                    <a:gd name="T26" fmla="*/ 23 w 24"/>
                    <a:gd name="T27" fmla="*/ 1 h 4"/>
                    <a:gd name="T28" fmla="*/ 24 w 24"/>
                    <a:gd name="T29" fmla="*/ 1 h 4"/>
                    <a:gd name="T30" fmla="*/ 23 w 24"/>
                    <a:gd name="T31" fmla="*/ 1 h 4"/>
                    <a:gd name="T32" fmla="*/ 23 w 24"/>
                    <a:gd name="T33" fmla="*/ 1 h 4"/>
                    <a:gd name="T34" fmla="*/ 23 w 24"/>
                    <a:gd name="T35" fmla="*/ 1 h 4"/>
                    <a:gd name="T36" fmla="*/ 22 w 24"/>
                    <a:gd name="T3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4" h="4">
                      <a:moveTo>
                        <a:pt x="1" y="1"/>
                      </a:move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1" y="4"/>
                        <a:pt x="2" y="3"/>
                        <a:pt x="2" y="2"/>
                      </a:cubicBezTo>
                      <a:cubicBezTo>
                        <a:pt x="2" y="2"/>
                        <a:pt x="1" y="2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3" y="0"/>
                        <a:pt x="2" y="0"/>
                      </a:cubicBezTo>
                      <a:moveTo>
                        <a:pt x="22" y="0"/>
                      </a:moveTo>
                      <a:cubicBezTo>
                        <a:pt x="22" y="0"/>
                        <a:pt x="22" y="0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3" name="Freeform 10287"/>
                <p:cNvSpPr>
                  <a:spLocks/>
                </p:cNvSpPr>
                <p:nvPr/>
              </p:nvSpPr>
              <p:spPr bwMode="auto">
                <a:xfrm>
                  <a:off x="-111" y="391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4" name="Freeform 10288"/>
                <p:cNvSpPr>
                  <a:spLocks/>
                </p:cNvSpPr>
                <p:nvPr/>
              </p:nvSpPr>
              <p:spPr bwMode="auto">
                <a:xfrm>
                  <a:off x="-108" y="3906"/>
                  <a:ext cx="2" cy="5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1 h 2"/>
                    <a:gd name="T6" fmla="*/ 1 w 1"/>
                    <a:gd name="T7" fmla="*/ 2 h 2"/>
                    <a:gd name="T8" fmla="*/ 1 w 1"/>
                    <a:gd name="T9" fmla="*/ 1 h 2"/>
                    <a:gd name="T10" fmla="*/ 1 w 1"/>
                    <a:gd name="T11" fmla="*/ 1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1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5" name="Freeform 10289"/>
                <p:cNvSpPr>
                  <a:spLocks noEditPoints="1"/>
                </p:cNvSpPr>
                <p:nvPr/>
              </p:nvSpPr>
              <p:spPr bwMode="auto">
                <a:xfrm>
                  <a:off x="-115" y="3908"/>
                  <a:ext cx="7" cy="5"/>
                </a:xfrm>
                <a:custGeom>
                  <a:avLst/>
                  <a:gdLst>
                    <a:gd name="T0" fmla="*/ 1 w 3"/>
                    <a:gd name="T1" fmla="*/ 2 h 2"/>
                    <a:gd name="T2" fmla="*/ 1 w 3"/>
                    <a:gd name="T3" fmla="*/ 2 h 2"/>
                    <a:gd name="T4" fmla="*/ 2 w 3"/>
                    <a:gd name="T5" fmla="*/ 2 h 2"/>
                    <a:gd name="T6" fmla="*/ 1 w 3"/>
                    <a:gd name="T7" fmla="*/ 2 h 2"/>
                    <a:gd name="T8" fmla="*/ 0 w 3"/>
                    <a:gd name="T9" fmla="*/ 1 h 2"/>
                    <a:gd name="T10" fmla="*/ 0 w 3"/>
                    <a:gd name="T11" fmla="*/ 2 h 2"/>
                    <a:gd name="T12" fmla="*/ 1 w 3"/>
                    <a:gd name="T13" fmla="*/ 2 h 2"/>
                    <a:gd name="T14" fmla="*/ 0 w 3"/>
                    <a:gd name="T15" fmla="*/ 1 h 2"/>
                    <a:gd name="T16" fmla="*/ 2 w 3"/>
                    <a:gd name="T17" fmla="*/ 0 h 2"/>
                    <a:gd name="T18" fmla="*/ 2 w 3"/>
                    <a:gd name="T19" fmla="*/ 0 h 2"/>
                    <a:gd name="T20" fmla="*/ 0 w 3"/>
                    <a:gd name="T21" fmla="*/ 0 h 2"/>
                    <a:gd name="T22" fmla="*/ 0 w 3"/>
                    <a:gd name="T23" fmla="*/ 1 h 2"/>
                    <a:gd name="T24" fmla="*/ 1 w 3"/>
                    <a:gd name="T25" fmla="*/ 2 h 2"/>
                    <a:gd name="T26" fmla="*/ 2 w 3"/>
                    <a:gd name="T27" fmla="*/ 0 h 2"/>
                    <a:gd name="T28" fmla="*/ 1 w 3"/>
                    <a:gd name="T29" fmla="*/ 2 h 2"/>
                    <a:gd name="T30" fmla="*/ 2 w 3"/>
                    <a:gd name="T31" fmla="*/ 2 h 2"/>
                    <a:gd name="T32" fmla="*/ 3 w 3"/>
                    <a:gd name="T33" fmla="*/ 0 h 2"/>
                    <a:gd name="T34" fmla="*/ 3 w 3"/>
                    <a:gd name="T35" fmla="*/ 0 h 2"/>
                    <a:gd name="T36" fmla="*/ 2 w 3"/>
                    <a:gd name="T37" fmla="*/ 0 h 2"/>
                    <a:gd name="T38" fmla="*/ 2 w 3"/>
                    <a:gd name="T39" fmla="*/ 0 h 2"/>
                    <a:gd name="T40" fmla="*/ 2 w 3"/>
                    <a:gd name="T41" fmla="*/ 0 h 2"/>
                    <a:gd name="T42" fmla="*/ 2 w 3"/>
                    <a:gd name="T4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" h="2"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0" y="2"/>
                        <a:pt x="0" y="2"/>
                        <a:pt x="0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6" name="Freeform 10290"/>
                <p:cNvSpPr>
                  <a:spLocks noEditPoints="1"/>
                </p:cNvSpPr>
                <p:nvPr/>
              </p:nvSpPr>
              <p:spPr bwMode="auto">
                <a:xfrm>
                  <a:off x="-115" y="3911"/>
                  <a:ext cx="4" cy="2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2 w 2"/>
                    <a:gd name="T5" fmla="*/ 1 h 1"/>
                    <a:gd name="T6" fmla="*/ 2 w 2"/>
                    <a:gd name="T7" fmla="*/ 1 h 1"/>
                    <a:gd name="T8" fmla="*/ 2 w 2"/>
                    <a:gd name="T9" fmla="*/ 1 h 1"/>
                    <a:gd name="T10" fmla="*/ 1 w 2"/>
                    <a:gd name="T11" fmla="*/ 1 h 1"/>
                    <a:gd name="T12" fmla="*/ 0 w 2"/>
                    <a:gd name="T13" fmla="*/ 0 h 1"/>
                    <a:gd name="T14" fmla="*/ 0 w 2"/>
                    <a:gd name="T15" fmla="*/ 0 h 1"/>
                    <a:gd name="T16" fmla="*/ 1 w 2"/>
                    <a:gd name="T17" fmla="*/ 1 h 1"/>
                    <a:gd name="T18" fmla="*/ 1 w 2"/>
                    <a:gd name="T19" fmla="*/ 1 h 1"/>
                    <a:gd name="T20" fmla="*/ 0 w 2"/>
                    <a:gd name="T2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7" name="Freeform 10291"/>
                <p:cNvSpPr>
                  <a:spLocks noEditPoints="1"/>
                </p:cNvSpPr>
                <p:nvPr/>
              </p:nvSpPr>
              <p:spPr bwMode="auto">
                <a:xfrm>
                  <a:off x="-111" y="3906"/>
                  <a:ext cx="3" cy="2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1 h 1"/>
                    <a:gd name="T14" fmla="*/ 0 w 1"/>
                    <a:gd name="T15" fmla="*/ 1 h 1"/>
                    <a:gd name="T16" fmla="*/ 0 w 1"/>
                    <a:gd name="T1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8" name="Freeform 10292"/>
                <p:cNvSpPr>
                  <a:spLocks noEditPoints="1"/>
                </p:cNvSpPr>
                <p:nvPr/>
              </p:nvSpPr>
              <p:spPr bwMode="auto">
                <a:xfrm>
                  <a:off x="-508" y="3908"/>
                  <a:ext cx="0" cy="10"/>
                </a:xfrm>
                <a:custGeom>
                  <a:avLst/>
                  <a:gdLst>
                    <a:gd name="T0" fmla="*/ 1 h 4"/>
                    <a:gd name="T1" fmla="*/ 2 h 4"/>
                    <a:gd name="T2" fmla="*/ 3 h 4"/>
                    <a:gd name="T3" fmla="*/ 4 h 4"/>
                    <a:gd name="T4" fmla="*/ 1 h 4"/>
                    <a:gd name="T5" fmla="*/ 0 h 4"/>
                    <a:gd name="T6" fmla="*/ 2 h 4"/>
                    <a:gd name="T7" fmla="*/ 1 h 4"/>
                    <a:gd name="T8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4"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2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29" name="Freeform 10293"/>
                <p:cNvSpPr>
                  <a:spLocks/>
                </p:cNvSpPr>
                <p:nvPr/>
              </p:nvSpPr>
              <p:spPr bwMode="auto">
                <a:xfrm>
                  <a:off x="-508" y="3911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0" name="Freeform 10294"/>
                <p:cNvSpPr>
                  <a:spLocks noEditPoints="1"/>
                </p:cNvSpPr>
                <p:nvPr/>
              </p:nvSpPr>
              <p:spPr bwMode="auto">
                <a:xfrm>
                  <a:off x="-56" y="3908"/>
                  <a:ext cx="16" cy="10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0 w 7"/>
                    <a:gd name="T5" fmla="*/ 0 h 4"/>
                    <a:gd name="T6" fmla="*/ 0 w 7"/>
                    <a:gd name="T7" fmla="*/ 0 h 4"/>
                    <a:gd name="T8" fmla="*/ 0 w 7"/>
                    <a:gd name="T9" fmla="*/ 0 h 4"/>
                    <a:gd name="T10" fmla="*/ 7 w 7"/>
                    <a:gd name="T11" fmla="*/ 4 h 4"/>
                    <a:gd name="T12" fmla="*/ 7 w 7"/>
                    <a:gd name="T13" fmla="*/ 4 h 4"/>
                    <a:gd name="T14" fmla="*/ 0 w 7"/>
                    <a:gd name="T15" fmla="*/ 0 h 4"/>
                    <a:gd name="T16" fmla="*/ 0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1" y="1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3" y="2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1" name="Freeform 10295"/>
                <p:cNvSpPr>
                  <a:spLocks/>
                </p:cNvSpPr>
                <p:nvPr/>
              </p:nvSpPr>
              <p:spPr bwMode="auto">
                <a:xfrm>
                  <a:off x="-208" y="3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2" name="Freeform 10296"/>
                <p:cNvSpPr>
                  <a:spLocks/>
                </p:cNvSpPr>
                <p:nvPr/>
              </p:nvSpPr>
              <p:spPr bwMode="auto">
                <a:xfrm>
                  <a:off x="-80" y="3918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2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3" name="Freeform 10297"/>
                <p:cNvSpPr>
                  <a:spLocks/>
                </p:cNvSpPr>
                <p:nvPr/>
              </p:nvSpPr>
              <p:spPr bwMode="auto">
                <a:xfrm>
                  <a:off x="-85" y="3913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4" name="Freeform 10298"/>
                <p:cNvSpPr>
                  <a:spLocks/>
                </p:cNvSpPr>
                <p:nvPr/>
              </p:nvSpPr>
              <p:spPr bwMode="auto">
                <a:xfrm>
                  <a:off x="-94" y="3908"/>
                  <a:ext cx="14" cy="10"/>
                </a:xfrm>
                <a:custGeom>
                  <a:avLst/>
                  <a:gdLst>
                    <a:gd name="T0" fmla="*/ 0 w 6"/>
                    <a:gd name="T1" fmla="*/ 0 h 4"/>
                    <a:gd name="T2" fmla="*/ 4 w 6"/>
                    <a:gd name="T3" fmla="*/ 2 h 4"/>
                    <a:gd name="T4" fmla="*/ 4 w 6"/>
                    <a:gd name="T5" fmla="*/ 2 h 4"/>
                    <a:gd name="T6" fmla="*/ 4 w 6"/>
                    <a:gd name="T7" fmla="*/ 2 h 4"/>
                    <a:gd name="T8" fmla="*/ 5 w 6"/>
                    <a:gd name="T9" fmla="*/ 3 h 4"/>
                    <a:gd name="T10" fmla="*/ 5 w 6"/>
                    <a:gd name="T11" fmla="*/ 3 h 4"/>
                    <a:gd name="T12" fmla="*/ 6 w 6"/>
                    <a:gd name="T13" fmla="*/ 4 h 4"/>
                    <a:gd name="T14" fmla="*/ 6 w 6"/>
                    <a:gd name="T15" fmla="*/ 4 h 4"/>
                    <a:gd name="T16" fmla="*/ 4 w 6"/>
                    <a:gd name="T17" fmla="*/ 2 h 4"/>
                    <a:gd name="T18" fmla="*/ 1 w 6"/>
                    <a:gd name="T19" fmla="*/ 1 h 4"/>
                    <a:gd name="T20" fmla="*/ 0 w 6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cubicBezTo>
                        <a:pt x="0" y="0"/>
                        <a:pt x="2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3"/>
                        <a:pt x="4" y="2"/>
                      </a:cubicBezTo>
                      <a:cubicBezTo>
                        <a:pt x="3" y="2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5" name="Freeform 10299"/>
                <p:cNvSpPr>
                  <a:spLocks noEditPoints="1"/>
                </p:cNvSpPr>
                <p:nvPr/>
              </p:nvSpPr>
              <p:spPr bwMode="auto">
                <a:xfrm>
                  <a:off x="40" y="3911"/>
                  <a:ext cx="24" cy="11"/>
                </a:xfrm>
                <a:custGeom>
                  <a:avLst/>
                  <a:gdLst>
                    <a:gd name="T0" fmla="*/ 8 w 10"/>
                    <a:gd name="T1" fmla="*/ 2 h 5"/>
                    <a:gd name="T2" fmla="*/ 7 w 10"/>
                    <a:gd name="T3" fmla="*/ 4 h 5"/>
                    <a:gd name="T4" fmla="*/ 7 w 10"/>
                    <a:gd name="T5" fmla="*/ 4 h 5"/>
                    <a:gd name="T6" fmla="*/ 7 w 10"/>
                    <a:gd name="T7" fmla="*/ 4 h 5"/>
                    <a:gd name="T8" fmla="*/ 6 w 10"/>
                    <a:gd name="T9" fmla="*/ 4 h 5"/>
                    <a:gd name="T10" fmla="*/ 6 w 10"/>
                    <a:gd name="T11" fmla="*/ 5 h 5"/>
                    <a:gd name="T12" fmla="*/ 10 w 10"/>
                    <a:gd name="T13" fmla="*/ 4 h 5"/>
                    <a:gd name="T14" fmla="*/ 10 w 10"/>
                    <a:gd name="T15" fmla="*/ 4 h 5"/>
                    <a:gd name="T16" fmla="*/ 10 w 10"/>
                    <a:gd name="T17" fmla="*/ 4 h 5"/>
                    <a:gd name="T18" fmla="*/ 7 w 10"/>
                    <a:gd name="T19" fmla="*/ 4 h 5"/>
                    <a:gd name="T20" fmla="*/ 8 w 10"/>
                    <a:gd name="T21" fmla="*/ 2 h 5"/>
                    <a:gd name="T22" fmla="*/ 8 w 10"/>
                    <a:gd name="T23" fmla="*/ 2 h 5"/>
                    <a:gd name="T24" fmla="*/ 8 w 10"/>
                    <a:gd name="T25" fmla="*/ 2 h 5"/>
                    <a:gd name="T26" fmla="*/ 8 w 10"/>
                    <a:gd name="T27" fmla="*/ 2 h 5"/>
                    <a:gd name="T28" fmla="*/ 8 w 10"/>
                    <a:gd name="T29" fmla="*/ 2 h 5"/>
                    <a:gd name="T30" fmla="*/ 8 w 10"/>
                    <a:gd name="T31" fmla="*/ 2 h 5"/>
                    <a:gd name="T32" fmla="*/ 8 w 10"/>
                    <a:gd name="T33" fmla="*/ 2 h 5"/>
                    <a:gd name="T34" fmla="*/ 0 w 10"/>
                    <a:gd name="T35" fmla="*/ 0 h 5"/>
                    <a:gd name="T36" fmla="*/ 0 w 10"/>
                    <a:gd name="T37" fmla="*/ 2 h 5"/>
                    <a:gd name="T38" fmla="*/ 1 w 10"/>
                    <a:gd name="T39" fmla="*/ 2 h 5"/>
                    <a:gd name="T40" fmla="*/ 1 w 10"/>
                    <a:gd name="T41" fmla="*/ 1 h 5"/>
                    <a:gd name="T42" fmla="*/ 0 w 10"/>
                    <a:gd name="T4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5">
                      <a:moveTo>
                        <a:pt x="8" y="2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7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4"/>
                        <a:pt x="8" y="4"/>
                        <a:pt x="7" y="4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moveTo>
                        <a:pt x="8" y="2"/>
                      </a:move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6" name="Freeform 10300"/>
                <p:cNvSpPr>
                  <a:spLocks noEditPoints="1"/>
                </p:cNvSpPr>
                <p:nvPr/>
              </p:nvSpPr>
              <p:spPr bwMode="auto">
                <a:xfrm>
                  <a:off x="59" y="3911"/>
                  <a:ext cx="7" cy="9"/>
                </a:xfrm>
                <a:custGeom>
                  <a:avLst/>
                  <a:gdLst>
                    <a:gd name="T0" fmla="*/ 2 w 3"/>
                    <a:gd name="T1" fmla="*/ 4 h 4"/>
                    <a:gd name="T2" fmla="*/ 2 w 3"/>
                    <a:gd name="T3" fmla="*/ 4 h 4"/>
                    <a:gd name="T4" fmla="*/ 3 w 3"/>
                    <a:gd name="T5" fmla="*/ 4 h 4"/>
                    <a:gd name="T6" fmla="*/ 2 w 3"/>
                    <a:gd name="T7" fmla="*/ 4 h 4"/>
                    <a:gd name="T8" fmla="*/ 0 w 3"/>
                    <a:gd name="T9" fmla="*/ 2 h 4"/>
                    <a:gd name="T10" fmla="*/ 0 w 3"/>
                    <a:gd name="T11" fmla="*/ 2 h 4"/>
                    <a:gd name="T12" fmla="*/ 0 w 3"/>
                    <a:gd name="T13" fmla="*/ 2 h 4"/>
                    <a:gd name="T14" fmla="*/ 0 w 3"/>
                    <a:gd name="T15" fmla="*/ 2 h 4"/>
                    <a:gd name="T16" fmla="*/ 0 w 3"/>
                    <a:gd name="T17" fmla="*/ 2 h 4"/>
                    <a:gd name="T18" fmla="*/ 1 w 3"/>
                    <a:gd name="T19" fmla="*/ 0 h 4"/>
                    <a:gd name="T20" fmla="*/ 0 w 3"/>
                    <a:gd name="T21" fmla="*/ 2 h 4"/>
                    <a:gd name="T22" fmla="*/ 0 w 3"/>
                    <a:gd name="T23" fmla="*/ 2 h 4"/>
                    <a:gd name="T24" fmla="*/ 1 w 3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" h="4">
                      <a:moveTo>
                        <a:pt x="2" y="4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7" name="Freeform 10301"/>
                <p:cNvSpPr>
                  <a:spLocks noEditPoints="1"/>
                </p:cNvSpPr>
                <p:nvPr/>
              </p:nvSpPr>
              <p:spPr bwMode="auto">
                <a:xfrm>
                  <a:off x="-148" y="3913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  <a:gd name="T6" fmla="*/ 0 w 1"/>
                    <a:gd name="T7" fmla="*/ 0 w 1"/>
                    <a:gd name="T8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8" name="Freeform 10302"/>
                <p:cNvSpPr>
                  <a:spLocks/>
                </p:cNvSpPr>
                <p:nvPr/>
              </p:nvSpPr>
              <p:spPr bwMode="auto">
                <a:xfrm>
                  <a:off x="-153" y="3913"/>
                  <a:ext cx="5" cy="2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0 w 2"/>
                    <a:gd name="T7" fmla="*/ 1 h 1"/>
                    <a:gd name="T8" fmla="*/ 0 w 2"/>
                    <a:gd name="T9" fmla="*/ 1 h 1"/>
                    <a:gd name="T10" fmla="*/ 2 w 2"/>
                    <a:gd name="T11" fmla="*/ 0 h 1"/>
                    <a:gd name="T12" fmla="*/ 2 w 2"/>
                    <a:gd name="T13" fmla="*/ 0 h 1"/>
                    <a:gd name="T14" fmla="*/ 2 w 2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39" name="Freeform 10303"/>
                <p:cNvSpPr>
                  <a:spLocks noEditPoints="1"/>
                </p:cNvSpPr>
                <p:nvPr/>
              </p:nvSpPr>
              <p:spPr bwMode="auto">
                <a:xfrm>
                  <a:off x="-9" y="3913"/>
                  <a:ext cx="9" cy="9"/>
                </a:xfrm>
                <a:custGeom>
                  <a:avLst/>
                  <a:gdLst>
                    <a:gd name="T0" fmla="*/ 3 w 4"/>
                    <a:gd name="T1" fmla="*/ 2 h 4"/>
                    <a:gd name="T2" fmla="*/ 3 w 4"/>
                    <a:gd name="T3" fmla="*/ 2 h 4"/>
                    <a:gd name="T4" fmla="*/ 3 w 4"/>
                    <a:gd name="T5" fmla="*/ 4 h 4"/>
                    <a:gd name="T6" fmla="*/ 4 w 4"/>
                    <a:gd name="T7" fmla="*/ 3 h 4"/>
                    <a:gd name="T8" fmla="*/ 4 w 4"/>
                    <a:gd name="T9" fmla="*/ 2 h 4"/>
                    <a:gd name="T10" fmla="*/ 4 w 4"/>
                    <a:gd name="T11" fmla="*/ 2 h 4"/>
                    <a:gd name="T12" fmla="*/ 3 w 4"/>
                    <a:gd name="T13" fmla="*/ 2 h 4"/>
                    <a:gd name="T14" fmla="*/ 1 w 4"/>
                    <a:gd name="T15" fmla="*/ 0 h 4"/>
                    <a:gd name="T16" fmla="*/ 0 w 4"/>
                    <a:gd name="T17" fmla="*/ 0 h 4"/>
                    <a:gd name="T18" fmla="*/ 1 w 4"/>
                    <a:gd name="T19" fmla="*/ 0 h 4"/>
                    <a:gd name="T20" fmla="*/ 1 w 4"/>
                    <a:gd name="T21" fmla="*/ 0 h 4"/>
                    <a:gd name="T22" fmla="*/ 1 w 4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" h="4"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4" y="3"/>
                        <a:pt x="3" y="4"/>
                      </a:cubicBezTo>
                      <a:cubicBezTo>
                        <a:pt x="3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0" name="Freeform 10304"/>
                <p:cNvSpPr>
                  <a:spLocks/>
                </p:cNvSpPr>
                <p:nvPr/>
              </p:nvSpPr>
              <p:spPr bwMode="auto">
                <a:xfrm>
                  <a:off x="-7" y="3913"/>
                  <a:ext cx="7" cy="5"/>
                </a:xfrm>
                <a:custGeom>
                  <a:avLst/>
                  <a:gdLst>
                    <a:gd name="T0" fmla="*/ 2 w 3"/>
                    <a:gd name="T1" fmla="*/ 0 h 2"/>
                    <a:gd name="T2" fmla="*/ 0 w 3"/>
                    <a:gd name="T3" fmla="*/ 0 h 2"/>
                    <a:gd name="T4" fmla="*/ 0 w 3"/>
                    <a:gd name="T5" fmla="*/ 0 h 2"/>
                    <a:gd name="T6" fmla="*/ 2 w 3"/>
                    <a:gd name="T7" fmla="*/ 2 h 2"/>
                    <a:gd name="T8" fmla="*/ 3 w 3"/>
                    <a:gd name="T9" fmla="*/ 2 h 2"/>
                    <a:gd name="T10" fmla="*/ 2 w 3"/>
                    <a:gd name="T11" fmla="*/ 0 h 2"/>
                    <a:gd name="T12" fmla="*/ 1 w 3"/>
                    <a:gd name="T13" fmla="*/ 0 h 2"/>
                    <a:gd name="T14" fmla="*/ 1 w 3"/>
                    <a:gd name="T15" fmla="*/ 0 h 2"/>
                    <a:gd name="T16" fmla="*/ 2 w 3"/>
                    <a:gd name="T1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" h="2">
                      <a:moveTo>
                        <a:pt x="2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1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1" name="Freeform 10305"/>
                <p:cNvSpPr>
                  <a:spLocks/>
                </p:cNvSpPr>
                <p:nvPr/>
              </p:nvSpPr>
              <p:spPr bwMode="auto">
                <a:xfrm>
                  <a:off x="-118" y="3913"/>
                  <a:ext cx="7" cy="7"/>
                </a:xfrm>
                <a:custGeom>
                  <a:avLst/>
                  <a:gdLst>
                    <a:gd name="T0" fmla="*/ 1 w 3"/>
                    <a:gd name="T1" fmla="*/ 0 h 3"/>
                    <a:gd name="T2" fmla="*/ 1 w 3"/>
                    <a:gd name="T3" fmla="*/ 1 h 3"/>
                    <a:gd name="T4" fmla="*/ 1 w 3"/>
                    <a:gd name="T5" fmla="*/ 3 h 3"/>
                    <a:gd name="T6" fmla="*/ 3 w 3"/>
                    <a:gd name="T7" fmla="*/ 0 h 3"/>
                    <a:gd name="T8" fmla="*/ 3 w 3"/>
                    <a:gd name="T9" fmla="*/ 0 h 3"/>
                    <a:gd name="T10" fmla="*/ 2 w 3"/>
                    <a:gd name="T11" fmla="*/ 1 h 3"/>
                    <a:gd name="T12" fmla="*/ 2 w 3"/>
                    <a:gd name="T13" fmla="*/ 0 h 3"/>
                    <a:gd name="T14" fmla="*/ 1 w 3"/>
                    <a:gd name="T1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3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2"/>
                        <a:pt x="0" y="3"/>
                        <a:pt x="1" y="3"/>
                      </a:cubicBezTo>
                      <a:cubicBezTo>
                        <a:pt x="1" y="3"/>
                        <a:pt x="2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2" name="Oval 10306"/>
                <p:cNvSpPr>
                  <a:spLocks noChangeArrowheads="1"/>
                </p:cNvSpPr>
                <p:nvPr/>
              </p:nvSpPr>
              <p:spPr bwMode="auto">
                <a:xfrm>
                  <a:off x="-111" y="3913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3" name="Freeform 10307"/>
                <p:cNvSpPr>
                  <a:spLocks noEditPoints="1"/>
                </p:cNvSpPr>
                <p:nvPr/>
              </p:nvSpPr>
              <p:spPr bwMode="auto">
                <a:xfrm>
                  <a:off x="-146" y="3913"/>
                  <a:ext cx="5" cy="2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1 w 2"/>
                    <a:gd name="T5" fmla="*/ 1 h 1"/>
                    <a:gd name="T6" fmla="*/ 1 w 2"/>
                    <a:gd name="T7" fmla="*/ 1 h 1"/>
                    <a:gd name="T8" fmla="*/ 1 w 2"/>
                    <a:gd name="T9" fmla="*/ 1 h 1"/>
                    <a:gd name="T10" fmla="*/ 2 w 2"/>
                    <a:gd name="T11" fmla="*/ 1 h 1"/>
                    <a:gd name="T12" fmla="*/ 2 w 2"/>
                    <a:gd name="T13" fmla="*/ 1 h 1"/>
                    <a:gd name="T14" fmla="*/ 1 w 2"/>
                    <a:gd name="T15" fmla="*/ 0 h 1"/>
                    <a:gd name="T16" fmla="*/ 0 w 2"/>
                    <a:gd name="T17" fmla="*/ 0 h 1"/>
                    <a:gd name="T18" fmla="*/ 0 w 2"/>
                    <a:gd name="T19" fmla="*/ 0 h 1"/>
                    <a:gd name="T20" fmla="*/ 0 w 2"/>
                    <a:gd name="T21" fmla="*/ 0 h 1"/>
                    <a:gd name="T22" fmla="*/ 0 w 2"/>
                    <a:gd name="T23" fmla="*/ 0 h 1"/>
                    <a:gd name="T24" fmla="*/ 0 w 2"/>
                    <a:gd name="T25" fmla="*/ 0 h 1"/>
                    <a:gd name="T26" fmla="*/ 0 w 2"/>
                    <a:gd name="T27" fmla="*/ 0 h 1"/>
                    <a:gd name="T28" fmla="*/ 0 w 2"/>
                    <a:gd name="T29" fmla="*/ 0 h 1"/>
                    <a:gd name="T30" fmla="*/ 0 w 2"/>
                    <a:gd name="T31" fmla="*/ 0 h 1"/>
                    <a:gd name="T32" fmla="*/ 1 w 2"/>
                    <a:gd name="T33" fmla="*/ 1 h 1"/>
                    <a:gd name="T34" fmla="*/ 1 w 2"/>
                    <a:gd name="T35" fmla="*/ 1 h 1"/>
                    <a:gd name="T36" fmla="*/ 1 w 2"/>
                    <a:gd name="T37" fmla="*/ 1 h 1"/>
                    <a:gd name="T38" fmla="*/ 0 w 2"/>
                    <a:gd name="T39" fmla="*/ 0 h 1"/>
                    <a:gd name="T40" fmla="*/ 0 w 2"/>
                    <a:gd name="T4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4" name="Freeform 10308"/>
                <p:cNvSpPr>
                  <a:spLocks noEditPoints="1"/>
                </p:cNvSpPr>
                <p:nvPr/>
              </p:nvSpPr>
              <p:spPr bwMode="auto">
                <a:xfrm>
                  <a:off x="-146" y="3913"/>
                  <a:ext cx="2" cy="2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1 h 1"/>
                    <a:gd name="T10" fmla="*/ 1 w 1"/>
                    <a:gd name="T11" fmla="*/ 1 h 1"/>
                    <a:gd name="T12" fmla="*/ 0 w 1"/>
                    <a:gd name="T13" fmla="*/ 0 h 1"/>
                    <a:gd name="T14" fmla="*/ 1 w 1"/>
                    <a:gd name="T15" fmla="*/ 1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0 h 1"/>
                    <a:gd name="T28" fmla="*/ 0 w 1"/>
                    <a:gd name="T2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5" name="Freeform 10309"/>
                <p:cNvSpPr>
                  <a:spLocks noEditPoints="1"/>
                </p:cNvSpPr>
                <p:nvPr/>
              </p:nvSpPr>
              <p:spPr bwMode="auto">
                <a:xfrm>
                  <a:off x="-309" y="3913"/>
                  <a:ext cx="165" cy="5"/>
                </a:xfrm>
                <a:custGeom>
                  <a:avLst/>
                  <a:gdLst>
                    <a:gd name="T0" fmla="*/ 1 w 70"/>
                    <a:gd name="T1" fmla="*/ 0 h 2"/>
                    <a:gd name="T2" fmla="*/ 1 w 70"/>
                    <a:gd name="T3" fmla="*/ 0 h 2"/>
                    <a:gd name="T4" fmla="*/ 0 w 70"/>
                    <a:gd name="T5" fmla="*/ 1 h 2"/>
                    <a:gd name="T6" fmla="*/ 1 w 70"/>
                    <a:gd name="T7" fmla="*/ 0 h 2"/>
                    <a:gd name="T8" fmla="*/ 69 w 70"/>
                    <a:gd name="T9" fmla="*/ 0 h 2"/>
                    <a:gd name="T10" fmla="*/ 68 w 70"/>
                    <a:gd name="T11" fmla="*/ 0 h 2"/>
                    <a:gd name="T12" fmla="*/ 68 w 70"/>
                    <a:gd name="T13" fmla="*/ 0 h 2"/>
                    <a:gd name="T14" fmla="*/ 68 w 70"/>
                    <a:gd name="T15" fmla="*/ 1 h 2"/>
                    <a:gd name="T16" fmla="*/ 67 w 70"/>
                    <a:gd name="T17" fmla="*/ 2 h 2"/>
                    <a:gd name="T18" fmla="*/ 67 w 70"/>
                    <a:gd name="T19" fmla="*/ 2 h 2"/>
                    <a:gd name="T20" fmla="*/ 67 w 70"/>
                    <a:gd name="T21" fmla="*/ 2 h 2"/>
                    <a:gd name="T22" fmla="*/ 67 w 70"/>
                    <a:gd name="T23" fmla="*/ 2 h 2"/>
                    <a:gd name="T24" fmla="*/ 68 w 70"/>
                    <a:gd name="T25" fmla="*/ 1 h 2"/>
                    <a:gd name="T26" fmla="*/ 69 w 70"/>
                    <a:gd name="T27" fmla="*/ 1 h 2"/>
                    <a:gd name="T28" fmla="*/ 70 w 70"/>
                    <a:gd name="T29" fmla="*/ 1 h 2"/>
                    <a:gd name="T30" fmla="*/ 70 w 70"/>
                    <a:gd name="T31" fmla="*/ 1 h 2"/>
                    <a:gd name="T32" fmla="*/ 70 w 70"/>
                    <a:gd name="T33" fmla="*/ 1 h 2"/>
                    <a:gd name="T34" fmla="*/ 70 w 70"/>
                    <a:gd name="T35" fmla="*/ 1 h 2"/>
                    <a:gd name="T36" fmla="*/ 70 w 70"/>
                    <a:gd name="T37" fmla="*/ 1 h 2"/>
                    <a:gd name="T38" fmla="*/ 69 w 70"/>
                    <a:gd name="T39" fmla="*/ 0 h 2"/>
                    <a:gd name="T40" fmla="*/ 69 w 70"/>
                    <a:gd name="T41" fmla="*/ 0 h 2"/>
                    <a:gd name="T42" fmla="*/ 69 w 70"/>
                    <a:gd name="T4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0" h="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moveTo>
                        <a:pt x="69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7" y="1"/>
                        <a:pt x="67" y="2"/>
                        <a:pt x="67" y="2"/>
                      </a:cubicBezTo>
                      <a:cubicBezTo>
                        <a:pt x="67" y="2"/>
                        <a:pt x="67" y="2"/>
                        <a:pt x="67" y="2"/>
                      </a:cubicBezTo>
                      <a:cubicBezTo>
                        <a:pt x="67" y="2"/>
                        <a:pt x="67" y="2"/>
                        <a:pt x="67" y="2"/>
                      </a:cubicBezTo>
                      <a:cubicBezTo>
                        <a:pt x="67" y="2"/>
                        <a:pt x="67" y="2"/>
                        <a:pt x="67" y="2"/>
                      </a:cubicBezTo>
                      <a:cubicBezTo>
                        <a:pt x="67" y="2"/>
                        <a:pt x="67" y="2"/>
                        <a:pt x="68" y="1"/>
                      </a:cubicBezTo>
                      <a:cubicBezTo>
                        <a:pt x="68" y="1"/>
                        <a:pt x="69" y="1"/>
                        <a:pt x="69" y="1"/>
                      </a:cubicBezTo>
                      <a:cubicBezTo>
                        <a:pt x="69" y="1"/>
                        <a:pt x="70" y="1"/>
                        <a:pt x="70" y="1"/>
                      </a:cubicBezTo>
                      <a:cubicBezTo>
                        <a:pt x="70" y="1"/>
                        <a:pt x="70" y="1"/>
                        <a:pt x="70" y="1"/>
                      </a:cubicBezTo>
                      <a:cubicBezTo>
                        <a:pt x="70" y="1"/>
                        <a:pt x="70" y="1"/>
                        <a:pt x="70" y="1"/>
                      </a:cubicBezTo>
                      <a:cubicBezTo>
                        <a:pt x="70" y="1"/>
                        <a:pt x="70" y="1"/>
                        <a:pt x="70" y="1"/>
                      </a:cubicBezTo>
                      <a:cubicBezTo>
                        <a:pt x="70" y="1"/>
                        <a:pt x="70" y="1"/>
                        <a:pt x="70" y="1"/>
                      </a:cubicBezTo>
                      <a:cubicBezTo>
                        <a:pt x="70" y="1"/>
                        <a:pt x="69" y="1"/>
                        <a:pt x="69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9" y="0"/>
                        <a:pt x="69" y="0"/>
                        <a:pt x="6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6" name="Freeform 10310"/>
                <p:cNvSpPr>
                  <a:spLocks/>
                </p:cNvSpPr>
                <p:nvPr/>
              </p:nvSpPr>
              <p:spPr bwMode="auto">
                <a:xfrm>
                  <a:off x="-141" y="3913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7" name="Freeform 10311"/>
                <p:cNvSpPr>
                  <a:spLocks/>
                </p:cNvSpPr>
                <p:nvPr/>
              </p:nvSpPr>
              <p:spPr bwMode="auto">
                <a:xfrm>
                  <a:off x="-153" y="391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8" name="Freeform 10312"/>
                <p:cNvSpPr>
                  <a:spLocks noEditPoints="1"/>
                </p:cNvSpPr>
                <p:nvPr/>
              </p:nvSpPr>
              <p:spPr bwMode="auto">
                <a:xfrm>
                  <a:off x="-304" y="3915"/>
                  <a:ext cx="163" cy="5"/>
                </a:xfrm>
                <a:custGeom>
                  <a:avLst/>
                  <a:gdLst>
                    <a:gd name="T0" fmla="*/ 0 w 69"/>
                    <a:gd name="T1" fmla="*/ 0 h 2"/>
                    <a:gd name="T2" fmla="*/ 0 w 69"/>
                    <a:gd name="T3" fmla="*/ 2 h 2"/>
                    <a:gd name="T4" fmla="*/ 0 w 69"/>
                    <a:gd name="T5" fmla="*/ 1 h 2"/>
                    <a:gd name="T6" fmla="*/ 0 w 69"/>
                    <a:gd name="T7" fmla="*/ 0 h 2"/>
                    <a:gd name="T8" fmla="*/ 69 w 69"/>
                    <a:gd name="T9" fmla="*/ 0 h 2"/>
                    <a:gd name="T10" fmla="*/ 69 w 69"/>
                    <a:gd name="T11" fmla="*/ 0 h 2"/>
                    <a:gd name="T12" fmla="*/ 69 w 69"/>
                    <a:gd name="T13" fmla="*/ 0 h 2"/>
                    <a:gd name="T14" fmla="*/ 69 w 69"/>
                    <a:gd name="T1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moveTo>
                        <a:pt x="69" y="0"/>
                      </a:move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9" y="0"/>
                        <a:pt x="69" y="0"/>
                        <a:pt x="6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49" name="Freeform 10313"/>
                <p:cNvSpPr>
                  <a:spLocks noEditPoints="1"/>
                </p:cNvSpPr>
                <p:nvPr/>
              </p:nvSpPr>
              <p:spPr bwMode="auto">
                <a:xfrm>
                  <a:off x="-153" y="3915"/>
                  <a:ext cx="16" cy="5"/>
                </a:xfrm>
                <a:custGeom>
                  <a:avLst/>
                  <a:gdLst>
                    <a:gd name="T0" fmla="*/ 6 w 7"/>
                    <a:gd name="T1" fmla="*/ 0 h 2"/>
                    <a:gd name="T2" fmla="*/ 6 w 7"/>
                    <a:gd name="T3" fmla="*/ 1 h 2"/>
                    <a:gd name="T4" fmla="*/ 6 w 7"/>
                    <a:gd name="T5" fmla="*/ 2 h 2"/>
                    <a:gd name="T6" fmla="*/ 7 w 7"/>
                    <a:gd name="T7" fmla="*/ 2 h 2"/>
                    <a:gd name="T8" fmla="*/ 6 w 7"/>
                    <a:gd name="T9" fmla="*/ 0 h 2"/>
                    <a:gd name="T10" fmla="*/ 0 w 7"/>
                    <a:gd name="T11" fmla="*/ 0 h 2"/>
                    <a:gd name="T12" fmla="*/ 0 w 7"/>
                    <a:gd name="T13" fmla="*/ 0 h 2"/>
                    <a:gd name="T14" fmla="*/ 0 w 7"/>
                    <a:gd name="T15" fmla="*/ 0 h 2"/>
                    <a:gd name="T16" fmla="*/ 0 w 7"/>
                    <a:gd name="T1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2">
                      <a:moveTo>
                        <a:pt x="6" y="0"/>
                      </a:move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6" y="1"/>
                        <a:pt x="6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0" name="Oval 10314"/>
                <p:cNvSpPr>
                  <a:spLocks noChangeArrowheads="1"/>
                </p:cNvSpPr>
                <p:nvPr/>
              </p:nvSpPr>
              <p:spPr bwMode="auto">
                <a:xfrm>
                  <a:off x="-307" y="391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1" name="Freeform 10315"/>
                <p:cNvSpPr>
                  <a:spLocks noEditPoints="1"/>
                </p:cNvSpPr>
                <p:nvPr/>
              </p:nvSpPr>
              <p:spPr bwMode="auto">
                <a:xfrm>
                  <a:off x="-307" y="3915"/>
                  <a:ext cx="0" cy="3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0 h 1"/>
                    <a:gd name="T6" fmla="*/ 0 h 1"/>
                    <a:gd name="T7" fmla="*/ 0 h 1"/>
                    <a:gd name="T8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2" name="Freeform 10316"/>
                <p:cNvSpPr>
                  <a:spLocks noEditPoints="1"/>
                </p:cNvSpPr>
                <p:nvPr/>
              </p:nvSpPr>
              <p:spPr bwMode="auto">
                <a:xfrm>
                  <a:off x="-307" y="3915"/>
                  <a:ext cx="168" cy="3"/>
                </a:xfrm>
                <a:custGeom>
                  <a:avLst/>
                  <a:gdLst>
                    <a:gd name="T0" fmla="*/ 0 w 71"/>
                    <a:gd name="T1" fmla="*/ 1 h 1"/>
                    <a:gd name="T2" fmla="*/ 0 w 71"/>
                    <a:gd name="T3" fmla="*/ 1 h 1"/>
                    <a:gd name="T4" fmla="*/ 0 w 71"/>
                    <a:gd name="T5" fmla="*/ 1 h 1"/>
                    <a:gd name="T6" fmla="*/ 0 w 71"/>
                    <a:gd name="T7" fmla="*/ 1 h 1"/>
                    <a:gd name="T8" fmla="*/ 0 w 71"/>
                    <a:gd name="T9" fmla="*/ 1 h 1"/>
                    <a:gd name="T10" fmla="*/ 0 w 71"/>
                    <a:gd name="T11" fmla="*/ 1 h 1"/>
                    <a:gd name="T12" fmla="*/ 71 w 71"/>
                    <a:gd name="T13" fmla="*/ 0 h 1"/>
                    <a:gd name="T14" fmla="*/ 70 w 71"/>
                    <a:gd name="T15" fmla="*/ 1 h 1"/>
                    <a:gd name="T16" fmla="*/ 70 w 71"/>
                    <a:gd name="T17" fmla="*/ 1 h 1"/>
                    <a:gd name="T18" fmla="*/ 71 w 71"/>
                    <a:gd name="T19" fmla="*/ 1 h 1"/>
                    <a:gd name="T20" fmla="*/ 71 w 71"/>
                    <a:gd name="T21" fmla="*/ 0 h 1"/>
                    <a:gd name="T22" fmla="*/ 0 w 71"/>
                    <a:gd name="T23" fmla="*/ 0 h 1"/>
                    <a:gd name="T24" fmla="*/ 0 w 71"/>
                    <a:gd name="T25" fmla="*/ 1 h 1"/>
                    <a:gd name="T26" fmla="*/ 0 w 71"/>
                    <a:gd name="T27" fmla="*/ 1 h 1"/>
                    <a:gd name="T28" fmla="*/ 0 w 71"/>
                    <a:gd name="T29" fmla="*/ 1 h 1"/>
                    <a:gd name="T30" fmla="*/ 0 w 71"/>
                    <a:gd name="T31" fmla="*/ 0 h 1"/>
                    <a:gd name="T32" fmla="*/ 0 w 71"/>
                    <a:gd name="T3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71" y="0"/>
                      </a:moveTo>
                      <a:cubicBezTo>
                        <a:pt x="71" y="1"/>
                        <a:pt x="70" y="1"/>
                        <a:pt x="70" y="1"/>
                      </a:cubicBezTo>
                      <a:cubicBezTo>
                        <a:pt x="70" y="1"/>
                        <a:pt x="70" y="1"/>
                        <a:pt x="70" y="1"/>
                      </a:cubicBezTo>
                      <a:cubicBezTo>
                        <a:pt x="70" y="1"/>
                        <a:pt x="71" y="1"/>
                        <a:pt x="71" y="1"/>
                      </a:cubicBezTo>
                      <a:cubicBezTo>
                        <a:pt x="71" y="1"/>
                        <a:pt x="71" y="0"/>
                        <a:pt x="71" y="0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3" name="Freeform 10317"/>
                <p:cNvSpPr>
                  <a:spLocks noEditPoints="1"/>
                </p:cNvSpPr>
                <p:nvPr/>
              </p:nvSpPr>
              <p:spPr bwMode="auto">
                <a:xfrm>
                  <a:off x="-101" y="3918"/>
                  <a:ext cx="170" cy="2"/>
                </a:xfrm>
                <a:custGeom>
                  <a:avLst/>
                  <a:gdLst>
                    <a:gd name="T0" fmla="*/ 71 w 72"/>
                    <a:gd name="T1" fmla="*/ 0 h 1"/>
                    <a:gd name="T2" fmla="*/ 71 w 72"/>
                    <a:gd name="T3" fmla="*/ 1 h 1"/>
                    <a:gd name="T4" fmla="*/ 71 w 72"/>
                    <a:gd name="T5" fmla="*/ 1 h 1"/>
                    <a:gd name="T6" fmla="*/ 72 w 72"/>
                    <a:gd name="T7" fmla="*/ 1 h 1"/>
                    <a:gd name="T8" fmla="*/ 71 w 72"/>
                    <a:gd name="T9" fmla="*/ 0 h 1"/>
                    <a:gd name="T10" fmla="*/ 0 w 72"/>
                    <a:gd name="T11" fmla="*/ 0 h 1"/>
                    <a:gd name="T12" fmla="*/ 0 w 72"/>
                    <a:gd name="T13" fmla="*/ 0 h 1"/>
                    <a:gd name="T14" fmla="*/ 0 w 72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">
                      <a:moveTo>
                        <a:pt x="71" y="0"/>
                      </a:moveTo>
                      <a:cubicBezTo>
                        <a:pt x="71" y="0"/>
                        <a:pt x="71" y="1"/>
                        <a:pt x="71" y="1"/>
                      </a:cubicBezTo>
                      <a:cubicBezTo>
                        <a:pt x="71" y="1"/>
                        <a:pt x="71" y="1"/>
                        <a:pt x="71" y="1"/>
                      </a:cubicBezTo>
                      <a:cubicBezTo>
                        <a:pt x="71" y="1"/>
                        <a:pt x="71" y="1"/>
                        <a:pt x="72" y="1"/>
                      </a:cubicBezTo>
                      <a:cubicBezTo>
                        <a:pt x="71" y="0"/>
                        <a:pt x="71" y="0"/>
                        <a:pt x="7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4" name="Freeform 10318"/>
                <p:cNvSpPr>
                  <a:spLocks noEditPoints="1"/>
                </p:cNvSpPr>
                <p:nvPr/>
              </p:nvSpPr>
              <p:spPr bwMode="auto">
                <a:xfrm>
                  <a:off x="66" y="3918"/>
                  <a:ext cx="5" cy="2"/>
                </a:xfrm>
                <a:custGeom>
                  <a:avLst/>
                  <a:gdLst>
                    <a:gd name="T0" fmla="*/ 0 w 2"/>
                    <a:gd name="T1" fmla="*/ 1 h 1"/>
                    <a:gd name="T2" fmla="*/ 0 w 2"/>
                    <a:gd name="T3" fmla="*/ 1 h 1"/>
                    <a:gd name="T4" fmla="*/ 0 w 2"/>
                    <a:gd name="T5" fmla="*/ 1 h 1"/>
                    <a:gd name="T6" fmla="*/ 0 w 2"/>
                    <a:gd name="T7" fmla="*/ 1 h 1"/>
                    <a:gd name="T8" fmla="*/ 0 w 2"/>
                    <a:gd name="T9" fmla="*/ 0 h 1"/>
                    <a:gd name="T10" fmla="*/ 0 w 2"/>
                    <a:gd name="T11" fmla="*/ 0 h 1"/>
                    <a:gd name="T12" fmla="*/ 1 w 2"/>
                    <a:gd name="T13" fmla="*/ 1 h 1"/>
                    <a:gd name="T14" fmla="*/ 2 w 2"/>
                    <a:gd name="T15" fmla="*/ 1 h 1"/>
                    <a:gd name="T16" fmla="*/ 1 w 2"/>
                    <a:gd name="T17" fmla="*/ 1 h 1"/>
                    <a:gd name="T18" fmla="*/ 0 w 2"/>
                    <a:gd name="T1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5" name="Freeform 10319"/>
                <p:cNvSpPr>
                  <a:spLocks noEditPoints="1"/>
                </p:cNvSpPr>
                <p:nvPr/>
              </p:nvSpPr>
              <p:spPr bwMode="auto">
                <a:xfrm>
                  <a:off x="-541" y="3920"/>
                  <a:ext cx="404" cy="10"/>
                </a:xfrm>
                <a:custGeom>
                  <a:avLst/>
                  <a:gdLst>
                    <a:gd name="T0" fmla="*/ 170 w 171"/>
                    <a:gd name="T1" fmla="*/ 1 h 4"/>
                    <a:gd name="T2" fmla="*/ 170 w 171"/>
                    <a:gd name="T3" fmla="*/ 1 h 4"/>
                    <a:gd name="T4" fmla="*/ 171 w 171"/>
                    <a:gd name="T5" fmla="*/ 4 h 4"/>
                    <a:gd name="T6" fmla="*/ 171 w 171"/>
                    <a:gd name="T7" fmla="*/ 4 h 4"/>
                    <a:gd name="T8" fmla="*/ 170 w 171"/>
                    <a:gd name="T9" fmla="*/ 1 h 4"/>
                    <a:gd name="T10" fmla="*/ 0 w 171"/>
                    <a:gd name="T11" fmla="*/ 0 h 4"/>
                    <a:gd name="T12" fmla="*/ 0 w 171"/>
                    <a:gd name="T13" fmla="*/ 0 h 4"/>
                    <a:gd name="T14" fmla="*/ 0 w 171"/>
                    <a:gd name="T15" fmla="*/ 0 h 4"/>
                    <a:gd name="T16" fmla="*/ 0 w 171"/>
                    <a:gd name="T17" fmla="*/ 0 h 4"/>
                    <a:gd name="T18" fmla="*/ 0 w 171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1" h="4">
                      <a:moveTo>
                        <a:pt x="170" y="1"/>
                      </a:moveTo>
                      <a:cubicBezTo>
                        <a:pt x="170" y="1"/>
                        <a:pt x="170" y="1"/>
                        <a:pt x="170" y="1"/>
                      </a:cubicBezTo>
                      <a:cubicBezTo>
                        <a:pt x="170" y="3"/>
                        <a:pt x="171" y="4"/>
                        <a:pt x="171" y="4"/>
                      </a:cubicBezTo>
                      <a:cubicBezTo>
                        <a:pt x="171" y="4"/>
                        <a:pt x="171" y="4"/>
                        <a:pt x="171" y="4"/>
                      </a:cubicBezTo>
                      <a:cubicBezTo>
                        <a:pt x="171" y="3"/>
                        <a:pt x="171" y="2"/>
                        <a:pt x="17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6" name="Freeform 10320"/>
                <p:cNvSpPr>
                  <a:spLocks/>
                </p:cNvSpPr>
                <p:nvPr/>
              </p:nvSpPr>
              <p:spPr bwMode="auto">
                <a:xfrm>
                  <a:off x="-139" y="3920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  <a:gd name="T6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7" name="Freeform 10321"/>
                <p:cNvSpPr>
                  <a:spLocks noEditPoints="1"/>
                </p:cNvSpPr>
                <p:nvPr/>
              </p:nvSpPr>
              <p:spPr bwMode="auto">
                <a:xfrm>
                  <a:off x="-583" y="3920"/>
                  <a:ext cx="437" cy="7"/>
                </a:xfrm>
                <a:custGeom>
                  <a:avLst/>
                  <a:gdLst>
                    <a:gd name="T0" fmla="*/ 185 w 185"/>
                    <a:gd name="T1" fmla="*/ 0 h 3"/>
                    <a:gd name="T2" fmla="*/ 185 w 185"/>
                    <a:gd name="T3" fmla="*/ 1 h 3"/>
                    <a:gd name="T4" fmla="*/ 185 w 185"/>
                    <a:gd name="T5" fmla="*/ 0 h 3"/>
                    <a:gd name="T6" fmla="*/ 185 w 185"/>
                    <a:gd name="T7" fmla="*/ 0 h 3"/>
                    <a:gd name="T8" fmla="*/ 171 w 185"/>
                    <a:gd name="T9" fmla="*/ 0 h 3"/>
                    <a:gd name="T10" fmla="*/ 171 w 185"/>
                    <a:gd name="T11" fmla="*/ 1 h 3"/>
                    <a:gd name="T12" fmla="*/ 171 w 185"/>
                    <a:gd name="T13" fmla="*/ 1 h 3"/>
                    <a:gd name="T14" fmla="*/ 171 w 185"/>
                    <a:gd name="T15" fmla="*/ 0 h 3"/>
                    <a:gd name="T16" fmla="*/ 171 w 185"/>
                    <a:gd name="T17" fmla="*/ 0 h 3"/>
                    <a:gd name="T18" fmla="*/ 0 w 185"/>
                    <a:gd name="T19" fmla="*/ 0 h 3"/>
                    <a:gd name="T20" fmla="*/ 2 w 185"/>
                    <a:gd name="T21" fmla="*/ 3 h 3"/>
                    <a:gd name="T22" fmla="*/ 0 w 185"/>
                    <a:gd name="T2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85" h="3">
                      <a:moveTo>
                        <a:pt x="185" y="0"/>
                      </a:moveTo>
                      <a:cubicBezTo>
                        <a:pt x="185" y="0"/>
                        <a:pt x="185" y="1"/>
                        <a:pt x="185" y="1"/>
                      </a:cubicBezTo>
                      <a:cubicBezTo>
                        <a:pt x="185" y="1"/>
                        <a:pt x="185" y="0"/>
                        <a:pt x="185" y="0"/>
                      </a:cubicBezTo>
                      <a:cubicBezTo>
                        <a:pt x="185" y="0"/>
                        <a:pt x="185" y="0"/>
                        <a:pt x="185" y="0"/>
                      </a:cubicBezTo>
                      <a:moveTo>
                        <a:pt x="171" y="0"/>
                      </a:moveTo>
                      <a:cubicBezTo>
                        <a:pt x="171" y="0"/>
                        <a:pt x="171" y="1"/>
                        <a:pt x="171" y="1"/>
                      </a:cubicBezTo>
                      <a:cubicBezTo>
                        <a:pt x="171" y="1"/>
                        <a:pt x="171" y="1"/>
                        <a:pt x="171" y="1"/>
                      </a:cubicBezTo>
                      <a:cubicBezTo>
                        <a:pt x="171" y="0"/>
                        <a:pt x="171" y="0"/>
                        <a:pt x="171" y="0"/>
                      </a:cubicBezTo>
                      <a:cubicBezTo>
                        <a:pt x="171" y="0"/>
                        <a:pt x="171" y="0"/>
                        <a:pt x="171" y="0"/>
                      </a:cubicBezTo>
                      <a:moveTo>
                        <a:pt x="0" y="0"/>
                      </a:moveTo>
                      <a:cubicBezTo>
                        <a:pt x="1" y="1"/>
                        <a:pt x="1" y="2"/>
                        <a:pt x="2" y="3"/>
                      </a:cubicBezTo>
                      <a:cubicBezTo>
                        <a:pt x="1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8" name="Oval 10322"/>
                <p:cNvSpPr>
                  <a:spLocks noChangeArrowheads="1"/>
                </p:cNvSpPr>
                <p:nvPr/>
              </p:nvSpPr>
              <p:spPr bwMode="auto">
                <a:xfrm>
                  <a:off x="-146" y="3920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59" name="Freeform 10323"/>
                <p:cNvSpPr>
                  <a:spLocks noEditPoints="1"/>
                </p:cNvSpPr>
                <p:nvPr/>
              </p:nvSpPr>
              <p:spPr bwMode="auto">
                <a:xfrm>
                  <a:off x="-557" y="3922"/>
                  <a:ext cx="555" cy="3"/>
                </a:xfrm>
                <a:custGeom>
                  <a:avLst/>
                  <a:gdLst>
                    <a:gd name="T0" fmla="*/ 0 w 235"/>
                    <a:gd name="T1" fmla="*/ 1 h 1"/>
                    <a:gd name="T2" fmla="*/ 0 w 235"/>
                    <a:gd name="T3" fmla="*/ 1 h 1"/>
                    <a:gd name="T4" fmla="*/ 0 w 235"/>
                    <a:gd name="T5" fmla="*/ 1 h 1"/>
                    <a:gd name="T6" fmla="*/ 0 w 235"/>
                    <a:gd name="T7" fmla="*/ 1 h 1"/>
                    <a:gd name="T8" fmla="*/ 160 w 235"/>
                    <a:gd name="T9" fmla="*/ 0 h 1"/>
                    <a:gd name="T10" fmla="*/ 160 w 235"/>
                    <a:gd name="T11" fmla="*/ 0 h 1"/>
                    <a:gd name="T12" fmla="*/ 160 w 235"/>
                    <a:gd name="T13" fmla="*/ 0 h 1"/>
                    <a:gd name="T14" fmla="*/ 160 w 235"/>
                    <a:gd name="T15" fmla="*/ 0 h 1"/>
                    <a:gd name="T16" fmla="*/ 160 w 235"/>
                    <a:gd name="T17" fmla="*/ 0 h 1"/>
                    <a:gd name="T18" fmla="*/ 160 w 235"/>
                    <a:gd name="T19" fmla="*/ 0 h 1"/>
                    <a:gd name="T20" fmla="*/ 160 w 235"/>
                    <a:gd name="T21" fmla="*/ 0 h 1"/>
                    <a:gd name="T22" fmla="*/ 160 w 235"/>
                    <a:gd name="T23" fmla="*/ 0 h 1"/>
                    <a:gd name="T24" fmla="*/ 160 w 235"/>
                    <a:gd name="T25" fmla="*/ 0 h 1"/>
                    <a:gd name="T26" fmla="*/ 160 w 235"/>
                    <a:gd name="T27" fmla="*/ 1 h 1"/>
                    <a:gd name="T28" fmla="*/ 160 w 235"/>
                    <a:gd name="T29" fmla="*/ 1 h 1"/>
                    <a:gd name="T30" fmla="*/ 160 w 235"/>
                    <a:gd name="T31" fmla="*/ 0 h 1"/>
                    <a:gd name="T32" fmla="*/ 160 w 235"/>
                    <a:gd name="T33" fmla="*/ 0 h 1"/>
                    <a:gd name="T34" fmla="*/ 235 w 235"/>
                    <a:gd name="T35" fmla="*/ 0 h 1"/>
                    <a:gd name="T36" fmla="*/ 235 w 235"/>
                    <a:gd name="T37" fmla="*/ 0 h 1"/>
                    <a:gd name="T38" fmla="*/ 235 w 235"/>
                    <a:gd name="T3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5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60" y="0"/>
                      </a:move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moveTo>
                        <a:pt x="160" y="0"/>
                      </a:move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moveTo>
                        <a:pt x="160" y="0"/>
                      </a:moveTo>
                      <a:cubicBezTo>
                        <a:pt x="160" y="0"/>
                        <a:pt x="159" y="1"/>
                        <a:pt x="160" y="1"/>
                      </a:cubicBezTo>
                      <a:cubicBezTo>
                        <a:pt x="160" y="1"/>
                        <a:pt x="160" y="1"/>
                        <a:pt x="160" y="1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cubicBezTo>
                        <a:pt x="160" y="0"/>
                        <a:pt x="160" y="0"/>
                        <a:pt x="160" y="0"/>
                      </a:cubicBezTo>
                      <a:moveTo>
                        <a:pt x="235" y="0"/>
                      </a:moveTo>
                      <a:cubicBezTo>
                        <a:pt x="235" y="0"/>
                        <a:pt x="235" y="0"/>
                        <a:pt x="235" y="0"/>
                      </a:cubicBezTo>
                      <a:cubicBezTo>
                        <a:pt x="235" y="0"/>
                        <a:pt x="235" y="0"/>
                        <a:pt x="23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0" name="Freeform 10324"/>
                <p:cNvSpPr>
                  <a:spLocks/>
                </p:cNvSpPr>
                <p:nvPr/>
              </p:nvSpPr>
              <p:spPr bwMode="auto">
                <a:xfrm>
                  <a:off x="-557" y="3925"/>
                  <a:ext cx="2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1" name="Freeform 10325"/>
                <p:cNvSpPr>
                  <a:spLocks noEditPoints="1"/>
                </p:cNvSpPr>
                <p:nvPr/>
              </p:nvSpPr>
              <p:spPr bwMode="auto">
                <a:xfrm>
                  <a:off x="-578" y="3925"/>
                  <a:ext cx="444" cy="12"/>
                </a:xfrm>
                <a:custGeom>
                  <a:avLst/>
                  <a:gdLst>
                    <a:gd name="T0" fmla="*/ 84 w 188"/>
                    <a:gd name="T1" fmla="*/ 4 h 5"/>
                    <a:gd name="T2" fmla="*/ 80 w 188"/>
                    <a:gd name="T3" fmla="*/ 5 h 5"/>
                    <a:gd name="T4" fmla="*/ 78 w 188"/>
                    <a:gd name="T5" fmla="*/ 5 h 5"/>
                    <a:gd name="T6" fmla="*/ 80 w 188"/>
                    <a:gd name="T7" fmla="*/ 5 h 5"/>
                    <a:gd name="T8" fmla="*/ 84 w 188"/>
                    <a:gd name="T9" fmla="*/ 5 h 5"/>
                    <a:gd name="T10" fmla="*/ 84 w 188"/>
                    <a:gd name="T11" fmla="*/ 4 h 5"/>
                    <a:gd name="T12" fmla="*/ 187 w 188"/>
                    <a:gd name="T13" fmla="*/ 2 h 5"/>
                    <a:gd name="T14" fmla="*/ 187 w 188"/>
                    <a:gd name="T15" fmla="*/ 2 h 5"/>
                    <a:gd name="T16" fmla="*/ 187 w 188"/>
                    <a:gd name="T17" fmla="*/ 3 h 5"/>
                    <a:gd name="T18" fmla="*/ 187 w 188"/>
                    <a:gd name="T19" fmla="*/ 2 h 5"/>
                    <a:gd name="T20" fmla="*/ 188 w 188"/>
                    <a:gd name="T21" fmla="*/ 1 h 5"/>
                    <a:gd name="T22" fmla="*/ 187 w 188"/>
                    <a:gd name="T23" fmla="*/ 2 h 5"/>
                    <a:gd name="T24" fmla="*/ 187 w 188"/>
                    <a:gd name="T25" fmla="*/ 2 h 5"/>
                    <a:gd name="T26" fmla="*/ 188 w 188"/>
                    <a:gd name="T27" fmla="*/ 4 h 5"/>
                    <a:gd name="T28" fmla="*/ 187 w 188"/>
                    <a:gd name="T29" fmla="*/ 3 h 5"/>
                    <a:gd name="T30" fmla="*/ 187 w 188"/>
                    <a:gd name="T31" fmla="*/ 2 h 5"/>
                    <a:gd name="T32" fmla="*/ 188 w 188"/>
                    <a:gd name="T33" fmla="*/ 3 h 5"/>
                    <a:gd name="T34" fmla="*/ 188 w 188"/>
                    <a:gd name="T35" fmla="*/ 3 h 5"/>
                    <a:gd name="T36" fmla="*/ 188 w 188"/>
                    <a:gd name="T37" fmla="*/ 2 h 5"/>
                    <a:gd name="T38" fmla="*/ 188 w 188"/>
                    <a:gd name="T39" fmla="*/ 1 h 5"/>
                    <a:gd name="T40" fmla="*/ 9 w 188"/>
                    <a:gd name="T41" fmla="*/ 0 h 5"/>
                    <a:gd name="T42" fmla="*/ 8 w 188"/>
                    <a:gd name="T43" fmla="*/ 1 h 5"/>
                    <a:gd name="T44" fmla="*/ 3 w 188"/>
                    <a:gd name="T45" fmla="*/ 2 h 5"/>
                    <a:gd name="T46" fmla="*/ 0 w 188"/>
                    <a:gd name="T47" fmla="*/ 1 h 5"/>
                    <a:gd name="T48" fmla="*/ 0 w 188"/>
                    <a:gd name="T49" fmla="*/ 1 h 5"/>
                    <a:gd name="T50" fmla="*/ 3 w 188"/>
                    <a:gd name="T51" fmla="*/ 2 h 5"/>
                    <a:gd name="T52" fmla="*/ 9 w 188"/>
                    <a:gd name="T53" fmla="*/ 1 h 5"/>
                    <a:gd name="T54" fmla="*/ 9 w 188"/>
                    <a:gd name="T5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88" h="5">
                      <a:moveTo>
                        <a:pt x="84" y="4"/>
                      </a:moveTo>
                      <a:cubicBezTo>
                        <a:pt x="83" y="5"/>
                        <a:pt x="82" y="5"/>
                        <a:pt x="80" y="5"/>
                      </a:cubicBezTo>
                      <a:cubicBezTo>
                        <a:pt x="80" y="5"/>
                        <a:pt x="79" y="5"/>
                        <a:pt x="78" y="5"/>
                      </a:cubicBezTo>
                      <a:cubicBezTo>
                        <a:pt x="79" y="5"/>
                        <a:pt x="79" y="5"/>
                        <a:pt x="80" y="5"/>
                      </a:cubicBezTo>
                      <a:cubicBezTo>
                        <a:pt x="81" y="5"/>
                        <a:pt x="82" y="5"/>
                        <a:pt x="84" y="5"/>
                      </a:cubicBezTo>
                      <a:cubicBezTo>
                        <a:pt x="84" y="4"/>
                        <a:pt x="84" y="4"/>
                        <a:pt x="84" y="4"/>
                      </a:cubicBezTo>
                      <a:moveTo>
                        <a:pt x="187" y="2"/>
                      </a:moveTo>
                      <a:cubicBezTo>
                        <a:pt x="187" y="2"/>
                        <a:pt x="187" y="2"/>
                        <a:pt x="187" y="2"/>
                      </a:cubicBezTo>
                      <a:cubicBezTo>
                        <a:pt x="187" y="3"/>
                        <a:pt x="187" y="3"/>
                        <a:pt x="187" y="3"/>
                      </a:cubicBezTo>
                      <a:cubicBezTo>
                        <a:pt x="187" y="3"/>
                        <a:pt x="187" y="3"/>
                        <a:pt x="187" y="2"/>
                      </a:cubicBezTo>
                      <a:moveTo>
                        <a:pt x="188" y="1"/>
                      </a:moveTo>
                      <a:cubicBezTo>
                        <a:pt x="187" y="2"/>
                        <a:pt x="187" y="2"/>
                        <a:pt x="187" y="2"/>
                      </a:cubicBezTo>
                      <a:cubicBezTo>
                        <a:pt x="187" y="2"/>
                        <a:pt x="187" y="2"/>
                        <a:pt x="187" y="2"/>
                      </a:cubicBezTo>
                      <a:cubicBezTo>
                        <a:pt x="188" y="3"/>
                        <a:pt x="188" y="4"/>
                        <a:pt x="188" y="4"/>
                      </a:cubicBezTo>
                      <a:cubicBezTo>
                        <a:pt x="188" y="4"/>
                        <a:pt x="188" y="3"/>
                        <a:pt x="187" y="3"/>
                      </a:cubicBezTo>
                      <a:cubicBezTo>
                        <a:pt x="187" y="3"/>
                        <a:pt x="187" y="2"/>
                        <a:pt x="187" y="2"/>
                      </a:cubicBezTo>
                      <a:cubicBezTo>
                        <a:pt x="187" y="2"/>
                        <a:pt x="187" y="2"/>
                        <a:pt x="188" y="3"/>
                      </a:cubicBezTo>
                      <a:cubicBezTo>
                        <a:pt x="188" y="3"/>
                        <a:pt x="188" y="3"/>
                        <a:pt x="188" y="3"/>
                      </a:cubicBezTo>
                      <a:cubicBezTo>
                        <a:pt x="188" y="2"/>
                        <a:pt x="188" y="2"/>
                        <a:pt x="188" y="2"/>
                      </a:cubicBezTo>
                      <a:cubicBezTo>
                        <a:pt x="188" y="2"/>
                        <a:pt x="188" y="1"/>
                        <a:pt x="188" y="1"/>
                      </a:cubicBezTo>
                      <a:moveTo>
                        <a:pt x="9" y="0"/>
                      </a:move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7" y="1"/>
                        <a:pt x="5" y="2"/>
                        <a:pt x="3" y="2"/>
                      </a:cubicBezTo>
                      <a:cubicBezTo>
                        <a:pt x="2" y="2"/>
                        <a:pt x="1" y="2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2" y="2"/>
                        <a:pt x="3" y="2"/>
                      </a:cubicBezTo>
                      <a:cubicBezTo>
                        <a:pt x="5" y="2"/>
                        <a:pt x="8" y="2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2" name="Freeform 10326"/>
                <p:cNvSpPr>
                  <a:spLocks/>
                </p:cNvSpPr>
                <p:nvPr/>
              </p:nvSpPr>
              <p:spPr bwMode="auto">
                <a:xfrm>
                  <a:off x="-534" y="3082"/>
                  <a:ext cx="36" cy="35"/>
                </a:xfrm>
                <a:custGeom>
                  <a:avLst/>
                  <a:gdLst>
                    <a:gd name="T0" fmla="*/ 11 w 15"/>
                    <a:gd name="T1" fmla="*/ 0 h 15"/>
                    <a:gd name="T2" fmla="*/ 10 w 15"/>
                    <a:gd name="T3" fmla="*/ 1 h 15"/>
                    <a:gd name="T4" fmla="*/ 6 w 15"/>
                    <a:gd name="T5" fmla="*/ 3 h 15"/>
                    <a:gd name="T6" fmla="*/ 6 w 15"/>
                    <a:gd name="T7" fmla="*/ 3 h 15"/>
                    <a:gd name="T8" fmla="*/ 5 w 15"/>
                    <a:gd name="T9" fmla="*/ 5 h 15"/>
                    <a:gd name="T10" fmla="*/ 3 w 15"/>
                    <a:gd name="T11" fmla="*/ 7 h 15"/>
                    <a:gd name="T12" fmla="*/ 0 w 15"/>
                    <a:gd name="T13" fmla="*/ 12 h 15"/>
                    <a:gd name="T14" fmla="*/ 3 w 15"/>
                    <a:gd name="T15" fmla="*/ 11 h 15"/>
                    <a:gd name="T16" fmla="*/ 3 w 15"/>
                    <a:gd name="T17" fmla="*/ 10 h 15"/>
                    <a:gd name="T18" fmla="*/ 3 w 15"/>
                    <a:gd name="T19" fmla="*/ 11 h 15"/>
                    <a:gd name="T20" fmla="*/ 3 w 15"/>
                    <a:gd name="T21" fmla="*/ 11 h 15"/>
                    <a:gd name="T22" fmla="*/ 3 w 15"/>
                    <a:gd name="T23" fmla="*/ 11 h 15"/>
                    <a:gd name="T24" fmla="*/ 4 w 15"/>
                    <a:gd name="T25" fmla="*/ 10 h 15"/>
                    <a:gd name="T26" fmla="*/ 4 w 15"/>
                    <a:gd name="T27" fmla="*/ 10 h 15"/>
                    <a:gd name="T28" fmla="*/ 4 w 15"/>
                    <a:gd name="T29" fmla="*/ 10 h 15"/>
                    <a:gd name="T30" fmla="*/ 4 w 15"/>
                    <a:gd name="T31" fmla="*/ 9 h 15"/>
                    <a:gd name="T32" fmla="*/ 4 w 15"/>
                    <a:gd name="T33" fmla="*/ 10 h 15"/>
                    <a:gd name="T34" fmla="*/ 5 w 15"/>
                    <a:gd name="T35" fmla="*/ 11 h 15"/>
                    <a:gd name="T36" fmla="*/ 11 w 15"/>
                    <a:gd name="T37" fmla="*/ 15 h 15"/>
                    <a:gd name="T38" fmla="*/ 11 w 15"/>
                    <a:gd name="T39" fmla="*/ 15 h 15"/>
                    <a:gd name="T40" fmla="*/ 6 w 15"/>
                    <a:gd name="T41" fmla="*/ 11 h 15"/>
                    <a:gd name="T42" fmla="*/ 7 w 15"/>
                    <a:gd name="T43" fmla="*/ 11 h 15"/>
                    <a:gd name="T44" fmla="*/ 11 w 15"/>
                    <a:gd name="T45" fmla="*/ 15 h 15"/>
                    <a:gd name="T46" fmla="*/ 11 w 15"/>
                    <a:gd name="T47" fmla="*/ 14 h 15"/>
                    <a:gd name="T48" fmla="*/ 14 w 15"/>
                    <a:gd name="T49" fmla="*/ 8 h 15"/>
                    <a:gd name="T50" fmla="*/ 15 w 15"/>
                    <a:gd name="T51" fmla="*/ 8 h 15"/>
                    <a:gd name="T52" fmla="*/ 15 w 15"/>
                    <a:gd name="T53" fmla="*/ 8 h 15"/>
                    <a:gd name="T54" fmla="*/ 13 w 15"/>
                    <a:gd name="T55" fmla="*/ 4 h 15"/>
                    <a:gd name="T56" fmla="*/ 11 w 15"/>
                    <a:gd name="T5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5" h="15">
                      <a:moveTo>
                        <a:pt x="11" y="0"/>
                      </a:moveTo>
                      <a:cubicBezTo>
                        <a:pt x="11" y="0"/>
                        <a:pt x="11" y="0"/>
                        <a:pt x="10" y="1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1"/>
                        <a:pt x="2" y="11"/>
                        <a:pt x="3" y="11"/>
                      </a:cubicBezTo>
                      <a:cubicBezTo>
                        <a:pt x="2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4" y="11"/>
                        <a:pt x="4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9"/>
                        <a:pt x="4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4" y="10"/>
                        <a:pt x="5" y="11"/>
                        <a:pt x="5" y="11"/>
                      </a:cubicBezTo>
                      <a:cubicBezTo>
                        <a:pt x="7" y="12"/>
                        <a:pt x="9" y="14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9" y="13"/>
                        <a:pt x="8" y="12"/>
                        <a:pt x="6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2"/>
                        <a:pt x="9" y="14"/>
                        <a:pt x="11" y="15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4" y="6"/>
                        <a:pt x="13" y="4"/>
                      </a:cubicBezTo>
                      <a:cubicBezTo>
                        <a:pt x="13" y="2"/>
                        <a:pt x="12" y="0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3" name="Freeform 10327"/>
                <p:cNvSpPr>
                  <a:spLocks/>
                </p:cNvSpPr>
                <p:nvPr/>
              </p:nvSpPr>
              <p:spPr bwMode="auto">
                <a:xfrm>
                  <a:off x="-519" y="3108"/>
                  <a:ext cx="11" cy="9"/>
                </a:xfrm>
                <a:custGeom>
                  <a:avLst/>
                  <a:gdLst>
                    <a:gd name="T0" fmla="*/ 0 w 5"/>
                    <a:gd name="T1" fmla="*/ 0 h 4"/>
                    <a:gd name="T2" fmla="*/ 5 w 5"/>
                    <a:gd name="T3" fmla="*/ 4 h 4"/>
                    <a:gd name="T4" fmla="*/ 5 w 5"/>
                    <a:gd name="T5" fmla="*/ 4 h 4"/>
                    <a:gd name="T6" fmla="*/ 1 w 5"/>
                    <a:gd name="T7" fmla="*/ 0 h 4"/>
                    <a:gd name="T8" fmla="*/ 0 w 5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2" y="1"/>
                        <a:pt x="3" y="2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3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4" name="Freeform 10328"/>
                <p:cNvSpPr>
                  <a:spLocks noEditPoints="1"/>
                </p:cNvSpPr>
                <p:nvPr/>
              </p:nvSpPr>
              <p:spPr bwMode="auto">
                <a:xfrm>
                  <a:off x="-758" y="3084"/>
                  <a:ext cx="118" cy="210"/>
                </a:xfrm>
                <a:custGeom>
                  <a:avLst/>
                  <a:gdLst>
                    <a:gd name="T0" fmla="*/ 6 w 50"/>
                    <a:gd name="T1" fmla="*/ 86 h 89"/>
                    <a:gd name="T2" fmla="*/ 3 w 50"/>
                    <a:gd name="T3" fmla="*/ 87 h 89"/>
                    <a:gd name="T4" fmla="*/ 7 w 50"/>
                    <a:gd name="T5" fmla="*/ 82 h 89"/>
                    <a:gd name="T6" fmla="*/ 14 w 50"/>
                    <a:gd name="T7" fmla="*/ 82 h 89"/>
                    <a:gd name="T8" fmla="*/ 7 w 50"/>
                    <a:gd name="T9" fmla="*/ 83 h 89"/>
                    <a:gd name="T10" fmla="*/ 5 w 50"/>
                    <a:gd name="T11" fmla="*/ 76 h 89"/>
                    <a:gd name="T12" fmla="*/ 6 w 50"/>
                    <a:gd name="T13" fmla="*/ 76 h 89"/>
                    <a:gd name="T14" fmla="*/ 9 w 50"/>
                    <a:gd name="T15" fmla="*/ 69 h 89"/>
                    <a:gd name="T16" fmla="*/ 19 w 50"/>
                    <a:gd name="T17" fmla="*/ 69 h 89"/>
                    <a:gd name="T18" fmla="*/ 21 w 50"/>
                    <a:gd name="T19" fmla="*/ 66 h 89"/>
                    <a:gd name="T20" fmla="*/ 6 w 50"/>
                    <a:gd name="T21" fmla="*/ 61 h 89"/>
                    <a:gd name="T22" fmla="*/ 2 w 50"/>
                    <a:gd name="T23" fmla="*/ 58 h 89"/>
                    <a:gd name="T24" fmla="*/ 18 w 50"/>
                    <a:gd name="T25" fmla="*/ 53 h 89"/>
                    <a:gd name="T26" fmla="*/ 25 w 50"/>
                    <a:gd name="T27" fmla="*/ 57 h 89"/>
                    <a:gd name="T28" fmla="*/ 6 w 50"/>
                    <a:gd name="T29" fmla="*/ 51 h 89"/>
                    <a:gd name="T30" fmla="*/ 19 w 50"/>
                    <a:gd name="T31" fmla="*/ 52 h 89"/>
                    <a:gd name="T32" fmla="*/ 8 w 50"/>
                    <a:gd name="T33" fmla="*/ 47 h 89"/>
                    <a:gd name="T34" fmla="*/ 15 w 50"/>
                    <a:gd name="T35" fmla="*/ 49 h 89"/>
                    <a:gd name="T36" fmla="*/ 25 w 50"/>
                    <a:gd name="T37" fmla="*/ 42 h 89"/>
                    <a:gd name="T38" fmla="*/ 30 w 50"/>
                    <a:gd name="T39" fmla="*/ 45 h 89"/>
                    <a:gd name="T40" fmla="*/ 33 w 50"/>
                    <a:gd name="T41" fmla="*/ 40 h 89"/>
                    <a:gd name="T42" fmla="*/ 18 w 50"/>
                    <a:gd name="T43" fmla="*/ 41 h 89"/>
                    <a:gd name="T44" fmla="*/ 16 w 50"/>
                    <a:gd name="T45" fmla="*/ 34 h 89"/>
                    <a:gd name="T46" fmla="*/ 22 w 50"/>
                    <a:gd name="T47" fmla="*/ 34 h 89"/>
                    <a:gd name="T48" fmla="*/ 24 w 50"/>
                    <a:gd name="T49" fmla="*/ 32 h 89"/>
                    <a:gd name="T50" fmla="*/ 4 w 50"/>
                    <a:gd name="T51" fmla="*/ 35 h 89"/>
                    <a:gd name="T52" fmla="*/ 8 w 50"/>
                    <a:gd name="T53" fmla="*/ 36 h 89"/>
                    <a:gd name="T54" fmla="*/ 18 w 50"/>
                    <a:gd name="T55" fmla="*/ 28 h 89"/>
                    <a:gd name="T56" fmla="*/ 24 w 50"/>
                    <a:gd name="T57" fmla="*/ 31 h 89"/>
                    <a:gd name="T58" fmla="*/ 32 w 50"/>
                    <a:gd name="T59" fmla="*/ 28 h 89"/>
                    <a:gd name="T60" fmla="*/ 10 w 50"/>
                    <a:gd name="T61" fmla="*/ 30 h 89"/>
                    <a:gd name="T62" fmla="*/ 36 w 50"/>
                    <a:gd name="T63" fmla="*/ 27 h 89"/>
                    <a:gd name="T64" fmla="*/ 7 w 50"/>
                    <a:gd name="T65" fmla="*/ 25 h 89"/>
                    <a:gd name="T66" fmla="*/ 18 w 50"/>
                    <a:gd name="T67" fmla="*/ 27 h 89"/>
                    <a:gd name="T68" fmla="*/ 28 w 50"/>
                    <a:gd name="T69" fmla="*/ 25 h 89"/>
                    <a:gd name="T70" fmla="*/ 35 w 50"/>
                    <a:gd name="T71" fmla="*/ 22 h 89"/>
                    <a:gd name="T72" fmla="*/ 42 w 50"/>
                    <a:gd name="T73" fmla="*/ 25 h 89"/>
                    <a:gd name="T74" fmla="*/ 10 w 50"/>
                    <a:gd name="T75" fmla="*/ 25 h 89"/>
                    <a:gd name="T76" fmla="*/ 31 w 50"/>
                    <a:gd name="T77" fmla="*/ 19 h 89"/>
                    <a:gd name="T78" fmla="*/ 28 w 50"/>
                    <a:gd name="T79" fmla="*/ 22 h 89"/>
                    <a:gd name="T80" fmla="*/ 36 w 50"/>
                    <a:gd name="T81" fmla="*/ 20 h 89"/>
                    <a:gd name="T82" fmla="*/ 14 w 50"/>
                    <a:gd name="T83" fmla="*/ 18 h 89"/>
                    <a:gd name="T84" fmla="*/ 8 w 50"/>
                    <a:gd name="T85" fmla="*/ 17 h 89"/>
                    <a:gd name="T86" fmla="*/ 8 w 50"/>
                    <a:gd name="T87" fmla="*/ 17 h 89"/>
                    <a:gd name="T88" fmla="*/ 38 w 50"/>
                    <a:gd name="T89" fmla="*/ 16 h 89"/>
                    <a:gd name="T90" fmla="*/ 16 w 50"/>
                    <a:gd name="T91" fmla="*/ 20 h 89"/>
                    <a:gd name="T92" fmla="*/ 8 w 50"/>
                    <a:gd name="T93" fmla="*/ 17 h 89"/>
                    <a:gd name="T94" fmla="*/ 31 w 50"/>
                    <a:gd name="T95" fmla="*/ 19 h 89"/>
                    <a:gd name="T96" fmla="*/ 35 w 50"/>
                    <a:gd name="T97" fmla="*/ 14 h 89"/>
                    <a:gd name="T98" fmla="*/ 33 w 50"/>
                    <a:gd name="T99" fmla="*/ 16 h 89"/>
                    <a:gd name="T100" fmla="*/ 30 w 50"/>
                    <a:gd name="T101" fmla="*/ 11 h 89"/>
                    <a:gd name="T102" fmla="*/ 27 w 50"/>
                    <a:gd name="T103" fmla="*/ 15 h 89"/>
                    <a:gd name="T104" fmla="*/ 25 w 50"/>
                    <a:gd name="T105" fmla="*/ 11 h 89"/>
                    <a:gd name="T106" fmla="*/ 18 w 50"/>
                    <a:gd name="T107" fmla="*/ 16 h 89"/>
                    <a:gd name="T108" fmla="*/ 4 w 50"/>
                    <a:gd name="T109" fmla="*/ 10 h 89"/>
                    <a:gd name="T110" fmla="*/ 25 w 50"/>
                    <a:gd name="T111" fmla="*/ 10 h 89"/>
                    <a:gd name="T112" fmla="*/ 23 w 50"/>
                    <a:gd name="T113" fmla="*/ 10 h 89"/>
                    <a:gd name="T114" fmla="*/ 21 w 50"/>
                    <a:gd name="T115" fmla="*/ 7 h 89"/>
                    <a:gd name="T116" fmla="*/ 6 w 50"/>
                    <a:gd name="T117" fmla="*/ 4 h 89"/>
                    <a:gd name="T118" fmla="*/ 11 w 50"/>
                    <a:gd name="T119" fmla="*/ 12 h 89"/>
                    <a:gd name="T120" fmla="*/ 36 w 50"/>
                    <a:gd name="T121" fmla="*/ 2 h 89"/>
                    <a:gd name="T122" fmla="*/ 33 w 50"/>
                    <a:gd name="T123" fmla="*/ 7 h 89"/>
                    <a:gd name="T124" fmla="*/ 44 w 50"/>
                    <a:gd name="T125" fmla="*/ 12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0" h="89">
                      <a:moveTo>
                        <a:pt x="0" y="84"/>
                      </a:move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5"/>
                        <a:pt x="0" y="85"/>
                        <a:pt x="0" y="85"/>
                      </a:cubicBezTo>
                      <a:cubicBezTo>
                        <a:pt x="0" y="85"/>
                        <a:pt x="0" y="85"/>
                        <a:pt x="0" y="85"/>
                      </a:cubicBezTo>
                      <a:cubicBezTo>
                        <a:pt x="0" y="85"/>
                        <a:pt x="0" y="85"/>
                        <a:pt x="1" y="85"/>
                      </a:cubicBezTo>
                      <a:cubicBezTo>
                        <a:pt x="1" y="85"/>
                        <a:pt x="0" y="85"/>
                        <a:pt x="0" y="84"/>
                      </a:cubicBezTo>
                      <a:moveTo>
                        <a:pt x="7" y="84"/>
                      </a:moveTo>
                      <a:cubicBezTo>
                        <a:pt x="6" y="86"/>
                        <a:pt x="6" y="86"/>
                        <a:pt x="6" y="86"/>
                      </a:cubicBezTo>
                      <a:cubicBezTo>
                        <a:pt x="7" y="86"/>
                        <a:pt x="7" y="86"/>
                        <a:pt x="7" y="86"/>
                      </a:cubicBezTo>
                      <a:cubicBezTo>
                        <a:pt x="8" y="87"/>
                        <a:pt x="9" y="88"/>
                        <a:pt x="11" y="89"/>
                      </a:cubicBezTo>
                      <a:cubicBezTo>
                        <a:pt x="11" y="87"/>
                        <a:pt x="11" y="87"/>
                        <a:pt x="11" y="87"/>
                      </a:cubicBezTo>
                      <a:cubicBezTo>
                        <a:pt x="10" y="86"/>
                        <a:pt x="8" y="85"/>
                        <a:pt x="7" y="84"/>
                      </a:cubicBezTo>
                      <a:moveTo>
                        <a:pt x="1" y="83"/>
                      </a:moveTo>
                      <a:cubicBezTo>
                        <a:pt x="1" y="84"/>
                        <a:pt x="1" y="84"/>
                        <a:pt x="1" y="84"/>
                      </a:cubicBezTo>
                      <a:cubicBezTo>
                        <a:pt x="1" y="84"/>
                        <a:pt x="1" y="85"/>
                        <a:pt x="1" y="86"/>
                      </a:cubicBezTo>
                      <a:cubicBezTo>
                        <a:pt x="2" y="86"/>
                        <a:pt x="3" y="86"/>
                        <a:pt x="3" y="87"/>
                      </a:cubicBezTo>
                      <a:cubicBezTo>
                        <a:pt x="3" y="86"/>
                        <a:pt x="3" y="86"/>
                        <a:pt x="2" y="85"/>
                      </a:cubicBezTo>
                      <a:cubicBezTo>
                        <a:pt x="2" y="85"/>
                        <a:pt x="1" y="84"/>
                        <a:pt x="1" y="83"/>
                      </a:cubicBezTo>
                      <a:moveTo>
                        <a:pt x="8" y="83"/>
                      </a:moveTo>
                      <a:cubicBezTo>
                        <a:pt x="8" y="83"/>
                        <a:pt x="8" y="83"/>
                        <a:pt x="8" y="83"/>
                      </a:cubicBezTo>
                      <a:cubicBezTo>
                        <a:pt x="8" y="83"/>
                        <a:pt x="10" y="84"/>
                        <a:pt x="12" y="86"/>
                      </a:cubicBezTo>
                      <a:cubicBezTo>
                        <a:pt x="12" y="85"/>
                        <a:pt x="12" y="85"/>
                        <a:pt x="12" y="85"/>
                      </a:cubicBezTo>
                      <a:cubicBezTo>
                        <a:pt x="10" y="84"/>
                        <a:pt x="9" y="83"/>
                        <a:pt x="8" y="83"/>
                      </a:cubicBezTo>
                      <a:moveTo>
                        <a:pt x="7" y="82"/>
                      </a:moveTo>
                      <a:cubicBezTo>
                        <a:pt x="7" y="82"/>
                        <a:pt x="7" y="82"/>
                        <a:pt x="7" y="82"/>
                      </a:cubicBezTo>
                      <a:cubicBezTo>
                        <a:pt x="7" y="82"/>
                        <a:pt x="7" y="82"/>
                        <a:pt x="7" y="82"/>
                      </a:cubicBezTo>
                      <a:cubicBezTo>
                        <a:pt x="7" y="82"/>
                        <a:pt x="7" y="82"/>
                        <a:pt x="7" y="82"/>
                      </a:cubicBezTo>
                      <a:moveTo>
                        <a:pt x="9" y="80"/>
                      </a:moveTo>
                      <a:cubicBezTo>
                        <a:pt x="8" y="82"/>
                        <a:pt x="8" y="82"/>
                        <a:pt x="8" y="82"/>
                      </a:cubicBezTo>
                      <a:cubicBezTo>
                        <a:pt x="9" y="82"/>
                        <a:pt x="11" y="83"/>
                        <a:pt x="13" y="84"/>
                      </a:cubicBezTo>
                      <a:cubicBezTo>
                        <a:pt x="13" y="83"/>
                        <a:pt x="13" y="83"/>
                        <a:pt x="13" y="83"/>
                      </a:cubicBezTo>
                      <a:cubicBezTo>
                        <a:pt x="14" y="82"/>
                        <a:pt x="14" y="82"/>
                        <a:pt x="14" y="82"/>
                      </a:cubicBezTo>
                      <a:cubicBezTo>
                        <a:pt x="12" y="81"/>
                        <a:pt x="12" y="81"/>
                        <a:pt x="12" y="81"/>
                      </a:cubicBezTo>
                      <a:cubicBezTo>
                        <a:pt x="11" y="81"/>
                        <a:pt x="10" y="80"/>
                        <a:pt x="9" y="80"/>
                      </a:cubicBezTo>
                      <a:moveTo>
                        <a:pt x="5" y="79"/>
                      </a:moveTo>
                      <a:cubicBezTo>
                        <a:pt x="3" y="79"/>
                        <a:pt x="3" y="80"/>
                        <a:pt x="3" y="82"/>
                      </a:cubicBezTo>
                      <a:cubicBezTo>
                        <a:pt x="3" y="83"/>
                        <a:pt x="4" y="84"/>
                        <a:pt x="4" y="84"/>
                      </a:cubicBezTo>
                      <a:cubicBezTo>
                        <a:pt x="4" y="84"/>
                        <a:pt x="4" y="84"/>
                        <a:pt x="4" y="84"/>
                      </a:cubicBezTo>
                      <a:cubicBezTo>
                        <a:pt x="6" y="86"/>
                        <a:pt x="6" y="86"/>
                        <a:pt x="6" y="86"/>
                      </a:cubicBezTo>
                      <a:cubicBezTo>
                        <a:pt x="6" y="85"/>
                        <a:pt x="6" y="84"/>
                        <a:pt x="7" y="83"/>
                      </a:cubicBezTo>
                      <a:cubicBezTo>
                        <a:pt x="6" y="83"/>
                        <a:pt x="6" y="82"/>
                        <a:pt x="5" y="82"/>
                      </a:cubicBezTo>
                      <a:cubicBezTo>
                        <a:pt x="5" y="82"/>
                        <a:pt x="5" y="82"/>
                        <a:pt x="5" y="82"/>
                      </a:cubicBezTo>
                      <a:cubicBezTo>
                        <a:pt x="6" y="82"/>
                        <a:pt x="7" y="82"/>
                        <a:pt x="8" y="82"/>
                      </a:cubicBezTo>
                      <a:cubicBezTo>
                        <a:pt x="8" y="81"/>
                        <a:pt x="8" y="80"/>
                        <a:pt x="9" y="80"/>
                      </a:cubicBezTo>
                      <a:cubicBezTo>
                        <a:pt x="8" y="79"/>
                        <a:pt x="7" y="79"/>
                        <a:pt x="6" y="79"/>
                      </a:cubicBezTo>
                      <a:cubicBezTo>
                        <a:pt x="6" y="79"/>
                        <a:pt x="6" y="79"/>
                        <a:pt x="5" y="79"/>
                      </a:cubicBezTo>
                      <a:moveTo>
                        <a:pt x="5" y="76"/>
                      </a:moveTo>
                      <a:cubicBezTo>
                        <a:pt x="5" y="76"/>
                        <a:pt x="5" y="76"/>
                        <a:pt x="5" y="76"/>
                      </a:cubicBezTo>
                      <a:cubicBezTo>
                        <a:pt x="5" y="76"/>
                        <a:pt x="4" y="77"/>
                        <a:pt x="4" y="77"/>
                      </a:cubicBezTo>
                      <a:cubicBezTo>
                        <a:pt x="9" y="78"/>
                        <a:pt x="12" y="79"/>
                        <a:pt x="15" y="80"/>
                      </a:cubicBezTo>
                      <a:cubicBezTo>
                        <a:pt x="15" y="79"/>
                        <a:pt x="15" y="79"/>
                        <a:pt x="15" y="79"/>
                      </a:cubicBezTo>
                      <a:cubicBezTo>
                        <a:pt x="13" y="78"/>
                        <a:pt x="11" y="77"/>
                        <a:pt x="8" y="76"/>
                      </a:cubicBezTo>
                      <a:cubicBezTo>
                        <a:pt x="7" y="76"/>
                        <a:pt x="6" y="76"/>
                        <a:pt x="5" y="76"/>
                      </a:cubicBezTo>
                      <a:moveTo>
                        <a:pt x="8" y="71"/>
                      </a:moveTo>
                      <a:cubicBezTo>
                        <a:pt x="7" y="73"/>
                        <a:pt x="6" y="74"/>
                        <a:pt x="5" y="76"/>
                      </a:cubicBezTo>
                      <a:cubicBezTo>
                        <a:pt x="5" y="76"/>
                        <a:pt x="6" y="76"/>
                        <a:pt x="6" y="76"/>
                      </a:cubicBezTo>
                      <a:cubicBezTo>
                        <a:pt x="7" y="76"/>
                        <a:pt x="8" y="76"/>
                        <a:pt x="9" y="76"/>
                      </a:cubicBezTo>
                      <a:cubicBezTo>
                        <a:pt x="9" y="76"/>
                        <a:pt x="10" y="76"/>
                        <a:pt x="9" y="76"/>
                      </a:cubicBezTo>
                      <a:cubicBezTo>
                        <a:pt x="9" y="76"/>
                        <a:pt x="9" y="76"/>
                        <a:pt x="9" y="76"/>
                      </a:cubicBezTo>
                      <a:cubicBezTo>
                        <a:pt x="11" y="77"/>
                        <a:pt x="13" y="78"/>
                        <a:pt x="15" y="79"/>
                      </a:cubicBezTo>
                      <a:cubicBezTo>
                        <a:pt x="16" y="77"/>
                        <a:pt x="16" y="77"/>
                        <a:pt x="16" y="77"/>
                      </a:cubicBezTo>
                      <a:cubicBezTo>
                        <a:pt x="13" y="75"/>
                        <a:pt x="10" y="73"/>
                        <a:pt x="8" y="71"/>
                      </a:cubicBezTo>
                      <a:moveTo>
                        <a:pt x="10" y="67"/>
                      </a:moveTo>
                      <a:cubicBezTo>
                        <a:pt x="10" y="68"/>
                        <a:pt x="9" y="68"/>
                        <a:pt x="9" y="69"/>
                      </a:cubicBezTo>
                      <a:cubicBezTo>
                        <a:pt x="11" y="70"/>
                        <a:pt x="11" y="70"/>
                        <a:pt x="11" y="70"/>
                      </a:cubicBezTo>
                      <a:cubicBezTo>
                        <a:pt x="17" y="74"/>
                        <a:pt x="17" y="74"/>
                        <a:pt x="17" y="74"/>
                      </a:cubicBezTo>
                      <a:cubicBezTo>
                        <a:pt x="18" y="72"/>
                        <a:pt x="18" y="72"/>
                        <a:pt x="18" y="72"/>
                      </a:cubicBezTo>
                      <a:cubicBezTo>
                        <a:pt x="10" y="67"/>
                        <a:pt x="10" y="67"/>
                        <a:pt x="10" y="67"/>
                      </a:cubicBezTo>
                      <a:moveTo>
                        <a:pt x="11" y="65"/>
                      </a:moveTo>
                      <a:cubicBezTo>
                        <a:pt x="11" y="65"/>
                        <a:pt x="11" y="66"/>
                        <a:pt x="11" y="66"/>
                      </a:cubicBezTo>
                      <a:cubicBezTo>
                        <a:pt x="13" y="67"/>
                        <a:pt x="15" y="69"/>
                        <a:pt x="19" y="71"/>
                      </a:cubicBezTo>
                      <a:cubicBezTo>
                        <a:pt x="19" y="69"/>
                        <a:pt x="19" y="69"/>
                        <a:pt x="19" y="69"/>
                      </a:cubicBezTo>
                      <a:cubicBezTo>
                        <a:pt x="19" y="69"/>
                        <a:pt x="19" y="69"/>
                        <a:pt x="20" y="69"/>
                      </a:cubicBezTo>
                      <a:cubicBezTo>
                        <a:pt x="16" y="67"/>
                        <a:pt x="13" y="66"/>
                        <a:pt x="11" y="65"/>
                      </a:cubicBezTo>
                      <a:moveTo>
                        <a:pt x="13" y="62"/>
                      </a:moveTo>
                      <a:cubicBezTo>
                        <a:pt x="13" y="63"/>
                        <a:pt x="12" y="63"/>
                        <a:pt x="12" y="64"/>
                      </a:cubicBezTo>
                      <a:cubicBezTo>
                        <a:pt x="18" y="67"/>
                        <a:pt x="18" y="67"/>
                        <a:pt x="18" y="67"/>
                      </a:cubicBezTo>
                      <a:cubicBezTo>
                        <a:pt x="19" y="67"/>
                        <a:pt x="19" y="68"/>
                        <a:pt x="20" y="68"/>
                      </a:cubicBezTo>
                      <a:cubicBezTo>
                        <a:pt x="20" y="67"/>
                        <a:pt x="21" y="67"/>
                        <a:pt x="21" y="66"/>
                      </a:cubicBezTo>
                      <a:cubicBezTo>
                        <a:pt x="21" y="66"/>
                        <a:pt x="21" y="66"/>
                        <a:pt x="21" y="66"/>
                      </a:cubicBezTo>
                      <a:cubicBezTo>
                        <a:pt x="18" y="65"/>
                        <a:pt x="16" y="63"/>
                        <a:pt x="13" y="62"/>
                      </a:cubicBezTo>
                      <a:moveTo>
                        <a:pt x="10" y="61"/>
                      </a:moveTo>
                      <a:cubicBezTo>
                        <a:pt x="10" y="61"/>
                        <a:pt x="10" y="62"/>
                        <a:pt x="10" y="62"/>
                      </a:cubicBezTo>
                      <a:cubicBezTo>
                        <a:pt x="10" y="62"/>
                        <a:pt x="10" y="62"/>
                        <a:pt x="10" y="62"/>
                      </a:cubicBezTo>
                      <a:cubicBezTo>
                        <a:pt x="10" y="61"/>
                        <a:pt x="10" y="61"/>
                        <a:pt x="10" y="61"/>
                      </a:cubicBezTo>
                      <a:cubicBezTo>
                        <a:pt x="10" y="61"/>
                        <a:pt x="10" y="61"/>
                        <a:pt x="10" y="61"/>
                      </a:cubicBezTo>
                      <a:moveTo>
                        <a:pt x="6" y="59"/>
                      </a:moveTo>
                      <a:cubicBezTo>
                        <a:pt x="6" y="60"/>
                        <a:pt x="6" y="60"/>
                        <a:pt x="6" y="61"/>
                      </a:cubicBezTo>
                      <a:cubicBezTo>
                        <a:pt x="6" y="60"/>
                        <a:pt x="6" y="60"/>
                        <a:pt x="7" y="59"/>
                      </a:cubicBezTo>
                      <a:cubicBezTo>
                        <a:pt x="6" y="59"/>
                        <a:pt x="6" y="59"/>
                        <a:pt x="6" y="59"/>
                      </a:cubicBezTo>
                      <a:moveTo>
                        <a:pt x="2" y="58"/>
                      </a:moveTo>
                      <a:cubicBezTo>
                        <a:pt x="2" y="58"/>
                        <a:pt x="2" y="58"/>
                        <a:pt x="2" y="58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2" y="58"/>
                        <a:pt x="3" y="58"/>
                        <a:pt x="4" y="58"/>
                      </a:cubicBezTo>
                      <a:cubicBezTo>
                        <a:pt x="3" y="58"/>
                        <a:pt x="3" y="58"/>
                        <a:pt x="3" y="58"/>
                      </a:cubicBezTo>
                      <a:cubicBezTo>
                        <a:pt x="3" y="58"/>
                        <a:pt x="3" y="58"/>
                        <a:pt x="2" y="58"/>
                      </a:cubicBezTo>
                      <a:moveTo>
                        <a:pt x="16" y="57"/>
                      </a:moveTo>
                      <a:cubicBezTo>
                        <a:pt x="16" y="58"/>
                        <a:pt x="15" y="59"/>
                        <a:pt x="14" y="60"/>
                      </a:cubicBezTo>
                      <a:cubicBezTo>
                        <a:pt x="16" y="61"/>
                        <a:pt x="18" y="62"/>
                        <a:pt x="20" y="63"/>
                      </a:cubicBezTo>
                      <a:cubicBezTo>
                        <a:pt x="21" y="63"/>
                        <a:pt x="21" y="63"/>
                        <a:pt x="22" y="64"/>
                      </a:cubicBezTo>
                      <a:cubicBezTo>
                        <a:pt x="22" y="63"/>
                        <a:pt x="23" y="62"/>
                        <a:pt x="23" y="61"/>
                      </a:cubicBezTo>
                      <a:cubicBezTo>
                        <a:pt x="23" y="61"/>
                        <a:pt x="22" y="60"/>
                        <a:pt x="21" y="60"/>
                      </a:cubicBezTo>
                      <a:cubicBezTo>
                        <a:pt x="16" y="57"/>
                        <a:pt x="16" y="57"/>
                        <a:pt x="16" y="57"/>
                      </a:cubicBezTo>
                      <a:moveTo>
                        <a:pt x="18" y="53"/>
                      </a:moveTo>
                      <a:cubicBezTo>
                        <a:pt x="18" y="54"/>
                        <a:pt x="18" y="54"/>
                        <a:pt x="17" y="55"/>
                      </a:cubicBezTo>
                      <a:cubicBezTo>
                        <a:pt x="24" y="59"/>
                        <a:pt x="24" y="59"/>
                        <a:pt x="24" y="59"/>
                      </a:cubicBezTo>
                      <a:cubicBezTo>
                        <a:pt x="24" y="58"/>
                        <a:pt x="25" y="58"/>
                        <a:pt x="25" y="57"/>
                      </a:cubicBezTo>
                      <a:cubicBezTo>
                        <a:pt x="23" y="56"/>
                        <a:pt x="22" y="56"/>
                        <a:pt x="20" y="55"/>
                      </a:cubicBezTo>
                      <a:cubicBezTo>
                        <a:pt x="18" y="53"/>
                        <a:pt x="18" y="53"/>
                        <a:pt x="18" y="53"/>
                      </a:cubicBezTo>
                      <a:moveTo>
                        <a:pt x="18" y="53"/>
                      </a:moveTo>
                      <a:cubicBezTo>
                        <a:pt x="18" y="53"/>
                        <a:pt x="18" y="53"/>
                        <a:pt x="18" y="53"/>
                      </a:cubicBezTo>
                      <a:cubicBezTo>
                        <a:pt x="21" y="54"/>
                        <a:pt x="23" y="56"/>
                        <a:pt x="25" y="57"/>
                      </a:cubicBezTo>
                      <a:cubicBezTo>
                        <a:pt x="25" y="57"/>
                        <a:pt x="25" y="57"/>
                        <a:pt x="25" y="57"/>
                      </a:cubicBezTo>
                      <a:cubicBezTo>
                        <a:pt x="23" y="56"/>
                        <a:pt x="21" y="54"/>
                        <a:pt x="18" y="53"/>
                      </a:cubicBezTo>
                      <a:moveTo>
                        <a:pt x="19" y="53"/>
                      </a:moveTo>
                      <a:cubicBezTo>
                        <a:pt x="21" y="54"/>
                        <a:pt x="23" y="55"/>
                        <a:pt x="25" y="56"/>
                      </a:cubicBezTo>
                      <a:cubicBezTo>
                        <a:pt x="25" y="56"/>
                        <a:pt x="25" y="56"/>
                        <a:pt x="25" y="56"/>
                      </a:cubicBezTo>
                      <a:cubicBezTo>
                        <a:pt x="19" y="53"/>
                        <a:pt x="19" y="53"/>
                        <a:pt x="19" y="53"/>
                      </a:cubicBezTo>
                      <a:moveTo>
                        <a:pt x="6" y="51"/>
                      </a:moveTo>
                      <a:cubicBezTo>
                        <a:pt x="6" y="51"/>
                        <a:pt x="6" y="51"/>
                        <a:pt x="6" y="51"/>
                      </a:cubicBezTo>
                      <a:cubicBezTo>
                        <a:pt x="4" y="55"/>
                        <a:pt x="4" y="55"/>
                        <a:pt x="4" y="55"/>
                      </a:cubicBezTo>
                      <a:cubicBezTo>
                        <a:pt x="7" y="56"/>
                        <a:pt x="8" y="57"/>
                        <a:pt x="10" y="57"/>
                      </a:cubicBezTo>
                      <a:cubicBezTo>
                        <a:pt x="10" y="58"/>
                        <a:pt x="11" y="58"/>
                        <a:pt x="11" y="58"/>
                      </a:cubicBezTo>
                      <a:cubicBezTo>
                        <a:pt x="13" y="55"/>
                        <a:pt x="13" y="55"/>
                        <a:pt x="13" y="55"/>
                      </a:cubicBezTo>
                      <a:cubicBezTo>
                        <a:pt x="10" y="53"/>
                        <a:pt x="10" y="53"/>
                        <a:pt x="10" y="53"/>
                      </a:cubicBezTo>
                      <a:cubicBezTo>
                        <a:pt x="6" y="51"/>
                        <a:pt x="6" y="51"/>
                        <a:pt x="6" y="51"/>
                      </a:cubicBezTo>
                      <a:moveTo>
                        <a:pt x="20" y="50"/>
                      </a:moveTo>
                      <a:cubicBezTo>
                        <a:pt x="20" y="51"/>
                        <a:pt x="19" y="51"/>
                        <a:pt x="19" y="52"/>
                      </a:cubicBezTo>
                      <a:cubicBezTo>
                        <a:pt x="26" y="55"/>
                        <a:pt x="26" y="55"/>
                        <a:pt x="26" y="55"/>
                      </a:cubicBezTo>
                      <a:cubicBezTo>
                        <a:pt x="26" y="55"/>
                        <a:pt x="26" y="54"/>
                        <a:pt x="26" y="54"/>
                      </a:cubicBezTo>
                      <a:cubicBezTo>
                        <a:pt x="24" y="52"/>
                        <a:pt x="22" y="51"/>
                        <a:pt x="20" y="50"/>
                      </a:cubicBezTo>
                      <a:moveTo>
                        <a:pt x="8" y="47"/>
                      </a:moveTo>
                      <a:cubicBezTo>
                        <a:pt x="8" y="48"/>
                        <a:pt x="8" y="48"/>
                        <a:pt x="8" y="48"/>
                      </a:cubicBezTo>
                      <a:cubicBezTo>
                        <a:pt x="9" y="50"/>
                        <a:pt x="12" y="51"/>
                        <a:pt x="14" y="52"/>
                      </a:cubicBezTo>
                      <a:cubicBezTo>
                        <a:pt x="14" y="51"/>
                        <a:pt x="14" y="51"/>
                        <a:pt x="14" y="51"/>
                      </a:cubicBezTo>
                      <a:cubicBezTo>
                        <a:pt x="8" y="47"/>
                        <a:pt x="8" y="47"/>
                        <a:pt x="8" y="47"/>
                      </a:cubicBezTo>
                      <a:moveTo>
                        <a:pt x="9" y="47"/>
                      </a:move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11" y="48"/>
                        <a:pt x="12" y="49"/>
                        <a:pt x="14" y="50"/>
                      </a:cubicBezTo>
                      <a:cubicBezTo>
                        <a:pt x="14" y="50"/>
                        <a:pt x="14" y="50"/>
                        <a:pt x="14" y="50"/>
                      </a:cubicBezTo>
                      <a:cubicBezTo>
                        <a:pt x="12" y="49"/>
                        <a:pt x="11" y="48"/>
                        <a:pt x="9" y="47"/>
                      </a:cubicBezTo>
                      <a:moveTo>
                        <a:pt x="10" y="45"/>
                      </a:moveTo>
                      <a:cubicBezTo>
                        <a:pt x="10" y="45"/>
                        <a:pt x="10" y="45"/>
                        <a:pt x="9" y="46"/>
                      </a:cubicBezTo>
                      <a:cubicBezTo>
                        <a:pt x="11" y="46"/>
                        <a:pt x="13" y="48"/>
                        <a:pt x="15" y="49"/>
                      </a:cubicBezTo>
                      <a:cubicBezTo>
                        <a:pt x="15" y="49"/>
                        <a:pt x="15" y="48"/>
                        <a:pt x="15" y="48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moveTo>
                        <a:pt x="24" y="43"/>
                      </a:moveTo>
                      <a:cubicBezTo>
                        <a:pt x="23" y="44"/>
                        <a:pt x="23" y="46"/>
                        <a:pt x="22" y="48"/>
                      </a:cubicBezTo>
                      <a:cubicBezTo>
                        <a:pt x="24" y="49"/>
                        <a:pt x="26" y="50"/>
                        <a:pt x="28" y="51"/>
                      </a:cubicBezTo>
                      <a:cubicBezTo>
                        <a:pt x="28" y="49"/>
                        <a:pt x="29" y="48"/>
                        <a:pt x="30" y="46"/>
                      </a:cubicBezTo>
                      <a:cubicBezTo>
                        <a:pt x="27" y="45"/>
                        <a:pt x="25" y="43"/>
                        <a:pt x="24" y="43"/>
                      </a:cubicBezTo>
                      <a:moveTo>
                        <a:pt x="25" y="42"/>
                      </a:moveTo>
                      <a:cubicBezTo>
                        <a:pt x="25" y="42"/>
                        <a:pt x="25" y="43"/>
                        <a:pt x="24" y="43"/>
                      </a:cubicBezTo>
                      <a:cubicBezTo>
                        <a:pt x="25" y="43"/>
                        <a:pt x="27" y="44"/>
                        <a:pt x="30" y="46"/>
                      </a:cubicBezTo>
                      <a:cubicBezTo>
                        <a:pt x="30" y="46"/>
                        <a:pt x="30" y="45"/>
                        <a:pt x="30" y="45"/>
                      </a:cubicBezTo>
                      <a:cubicBezTo>
                        <a:pt x="29" y="44"/>
                        <a:pt x="27" y="43"/>
                        <a:pt x="26" y="42"/>
                      </a:cubicBezTo>
                      <a:cubicBezTo>
                        <a:pt x="25" y="42"/>
                        <a:pt x="25" y="42"/>
                        <a:pt x="25" y="42"/>
                      </a:cubicBezTo>
                      <a:moveTo>
                        <a:pt x="26" y="40"/>
                      </a:moveTo>
                      <a:cubicBezTo>
                        <a:pt x="26" y="41"/>
                        <a:pt x="25" y="41"/>
                        <a:pt x="25" y="42"/>
                      </a:cubicBezTo>
                      <a:cubicBezTo>
                        <a:pt x="27" y="43"/>
                        <a:pt x="29" y="44"/>
                        <a:pt x="30" y="45"/>
                      </a:cubicBezTo>
                      <a:cubicBezTo>
                        <a:pt x="31" y="44"/>
                        <a:pt x="31" y="44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0" y="43"/>
                        <a:pt x="29" y="42"/>
                        <a:pt x="28" y="41"/>
                      </a:cubicBezTo>
                      <a:cubicBezTo>
                        <a:pt x="28" y="41"/>
                        <a:pt x="27" y="41"/>
                        <a:pt x="26" y="40"/>
                      </a:cubicBezTo>
                      <a:moveTo>
                        <a:pt x="28" y="37"/>
                      </a:moveTo>
                      <a:cubicBezTo>
                        <a:pt x="27" y="38"/>
                        <a:pt x="27" y="38"/>
                        <a:pt x="27" y="39"/>
                      </a:cubicBezTo>
                      <a:cubicBezTo>
                        <a:pt x="28" y="40"/>
                        <a:pt x="30" y="41"/>
                        <a:pt x="32" y="42"/>
                      </a:cubicBezTo>
                      <a:cubicBezTo>
                        <a:pt x="32" y="41"/>
                        <a:pt x="32" y="41"/>
                        <a:pt x="33" y="40"/>
                      </a:cubicBezTo>
                      <a:cubicBezTo>
                        <a:pt x="31" y="39"/>
                        <a:pt x="29" y="38"/>
                        <a:pt x="28" y="37"/>
                      </a:cubicBezTo>
                      <a:moveTo>
                        <a:pt x="15" y="36"/>
                      </a:moveTo>
                      <a:cubicBezTo>
                        <a:pt x="15" y="36"/>
                        <a:pt x="15" y="37"/>
                        <a:pt x="14" y="38"/>
                      </a:cubicBezTo>
                      <a:cubicBezTo>
                        <a:pt x="13" y="39"/>
                        <a:pt x="12" y="41"/>
                        <a:pt x="11" y="42"/>
                      </a:cubicBezTo>
                      <a:cubicBezTo>
                        <a:pt x="13" y="43"/>
                        <a:pt x="13" y="43"/>
                        <a:pt x="13" y="43"/>
                      </a:cubicBezTo>
                      <a:cubicBezTo>
                        <a:pt x="15" y="44"/>
                        <a:pt x="15" y="44"/>
                        <a:pt x="15" y="44"/>
                      </a:cubicBezTo>
                      <a:cubicBezTo>
                        <a:pt x="16" y="44"/>
                        <a:pt x="16" y="44"/>
                        <a:pt x="17" y="45"/>
                      </a:cubicBezTo>
                      <a:cubicBezTo>
                        <a:pt x="17" y="43"/>
                        <a:pt x="17" y="42"/>
                        <a:pt x="18" y="41"/>
                      </a:cubicBezTo>
                      <a:cubicBezTo>
                        <a:pt x="18" y="40"/>
                        <a:pt x="19" y="39"/>
                        <a:pt x="20" y="38"/>
                      </a:cubicBezTo>
                      <a:cubicBezTo>
                        <a:pt x="15" y="36"/>
                        <a:pt x="15" y="36"/>
                        <a:pt x="15" y="36"/>
                      </a:cubicBezTo>
                      <a:moveTo>
                        <a:pt x="29" y="35"/>
                      </a:moveTo>
                      <a:cubicBezTo>
                        <a:pt x="29" y="36"/>
                        <a:pt x="28" y="36"/>
                        <a:pt x="28" y="37"/>
                      </a:cubicBezTo>
                      <a:cubicBezTo>
                        <a:pt x="30" y="38"/>
                        <a:pt x="31" y="39"/>
                        <a:pt x="33" y="40"/>
                      </a:cubicBezTo>
                      <a:cubicBezTo>
                        <a:pt x="33" y="39"/>
                        <a:pt x="34" y="39"/>
                        <a:pt x="34" y="38"/>
                      </a:cubicBezTo>
                      <a:cubicBezTo>
                        <a:pt x="32" y="37"/>
                        <a:pt x="31" y="36"/>
                        <a:pt x="29" y="35"/>
                      </a:cubicBezTo>
                      <a:moveTo>
                        <a:pt x="16" y="34"/>
                      </a:moveTo>
                      <a:cubicBezTo>
                        <a:pt x="16" y="34"/>
                        <a:pt x="15" y="35"/>
                        <a:pt x="15" y="35"/>
                      </a:cubicBezTo>
                      <a:cubicBezTo>
                        <a:pt x="17" y="36"/>
                        <a:pt x="18" y="37"/>
                        <a:pt x="20" y="38"/>
                      </a:cubicBezTo>
                      <a:cubicBezTo>
                        <a:pt x="20" y="38"/>
                        <a:pt x="20" y="37"/>
                        <a:pt x="21" y="37"/>
                      </a:cubicBezTo>
                      <a:cubicBezTo>
                        <a:pt x="20" y="37"/>
                        <a:pt x="20" y="36"/>
                        <a:pt x="20" y="36"/>
                      </a:cubicBezTo>
                      <a:cubicBezTo>
                        <a:pt x="20" y="37"/>
                        <a:pt x="19" y="37"/>
                        <a:pt x="19" y="38"/>
                      </a:cubicBezTo>
                      <a:cubicBezTo>
                        <a:pt x="19" y="37"/>
                        <a:pt x="20" y="37"/>
                        <a:pt x="20" y="36"/>
                      </a:cubicBezTo>
                      <a:cubicBezTo>
                        <a:pt x="18" y="35"/>
                        <a:pt x="17" y="34"/>
                        <a:pt x="16" y="34"/>
                      </a:cubicBezTo>
                      <a:moveTo>
                        <a:pt x="22" y="34"/>
                      </a:moveTo>
                      <a:cubicBezTo>
                        <a:pt x="21" y="34"/>
                        <a:pt x="21" y="35"/>
                        <a:pt x="21" y="35"/>
                      </a:cubicBezTo>
                      <a:cubicBezTo>
                        <a:pt x="21" y="35"/>
                        <a:pt x="21" y="35"/>
                        <a:pt x="21" y="36"/>
                      </a:cubicBezTo>
                      <a:cubicBezTo>
                        <a:pt x="22" y="35"/>
                        <a:pt x="22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moveTo>
                        <a:pt x="23" y="31"/>
                      </a:moveTo>
                      <a:cubicBezTo>
                        <a:pt x="23" y="32"/>
                        <a:pt x="22" y="33"/>
                        <a:pt x="22" y="33"/>
                      </a:cubicBezTo>
                      <a:cubicBezTo>
                        <a:pt x="22" y="33"/>
                        <a:pt x="22" y="33"/>
                        <a:pt x="23" y="34"/>
                      </a:cubicBezTo>
                      <a:cubicBezTo>
                        <a:pt x="23" y="33"/>
                        <a:pt x="23" y="32"/>
                        <a:pt x="24" y="32"/>
                      </a:cubicBezTo>
                      <a:cubicBezTo>
                        <a:pt x="24" y="32"/>
                        <a:pt x="23" y="32"/>
                        <a:pt x="23" y="31"/>
                      </a:cubicBezTo>
                      <a:moveTo>
                        <a:pt x="17" y="31"/>
                      </a:moveTo>
                      <a:cubicBezTo>
                        <a:pt x="17" y="31"/>
                        <a:pt x="17" y="32"/>
                        <a:pt x="16" y="33"/>
                      </a:cubicBezTo>
                      <a:cubicBezTo>
                        <a:pt x="17" y="33"/>
                        <a:pt x="19" y="34"/>
                        <a:pt x="20" y="35"/>
                      </a:cubicBezTo>
                      <a:cubicBezTo>
                        <a:pt x="21" y="34"/>
                        <a:pt x="21" y="34"/>
                        <a:pt x="21" y="33"/>
                      </a:cubicBezTo>
                      <a:cubicBezTo>
                        <a:pt x="17" y="31"/>
                        <a:pt x="17" y="31"/>
                        <a:pt x="17" y="31"/>
                      </a:cubicBezTo>
                      <a:moveTo>
                        <a:pt x="6" y="30"/>
                      </a:move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3" y="36"/>
                        <a:pt x="3" y="36"/>
                        <a:pt x="3" y="36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4" y="36"/>
                        <a:pt x="5" y="36"/>
                        <a:pt x="6" y="36"/>
                      </a:cubicBezTo>
                      <a:cubicBezTo>
                        <a:pt x="6" y="37"/>
                        <a:pt x="6" y="37"/>
                        <a:pt x="6" y="37"/>
                      </a:cubicBezTo>
                      <a:cubicBezTo>
                        <a:pt x="6" y="37"/>
                        <a:pt x="7" y="36"/>
                        <a:pt x="7" y="36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8" y="35"/>
                        <a:pt x="8" y="36"/>
                        <a:pt x="8" y="36"/>
                      </a:cubicBezTo>
                      <a:cubicBezTo>
                        <a:pt x="8" y="36"/>
                        <a:pt x="8" y="35"/>
                        <a:pt x="8" y="35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9" y="36"/>
                        <a:pt x="9" y="37"/>
                        <a:pt x="9" y="37"/>
                      </a:cubicBezTo>
                      <a:cubicBezTo>
                        <a:pt x="9" y="37"/>
                        <a:pt x="9" y="35"/>
                        <a:pt x="9" y="35"/>
                      </a:cubicBezTo>
                      <a:cubicBezTo>
                        <a:pt x="9" y="34"/>
                        <a:pt x="9" y="33"/>
                        <a:pt x="9" y="32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6" y="30"/>
                        <a:pt x="6" y="30"/>
                        <a:pt x="6" y="30"/>
                      </a:cubicBezTo>
                      <a:moveTo>
                        <a:pt x="18" y="28"/>
                      </a:moveTo>
                      <a:cubicBezTo>
                        <a:pt x="18" y="29"/>
                        <a:pt x="18" y="29"/>
                        <a:pt x="17" y="30"/>
                      </a:cubicBezTo>
                      <a:cubicBezTo>
                        <a:pt x="19" y="31"/>
                        <a:pt x="20" y="32"/>
                        <a:pt x="22" y="33"/>
                      </a:cubicBezTo>
                      <a:cubicBezTo>
                        <a:pt x="22" y="32"/>
                        <a:pt x="22" y="32"/>
                        <a:pt x="23" y="31"/>
                      </a:cubicBezTo>
                      <a:cubicBezTo>
                        <a:pt x="21" y="30"/>
                        <a:pt x="20" y="29"/>
                        <a:pt x="18" y="28"/>
                      </a:cubicBezTo>
                      <a:moveTo>
                        <a:pt x="25" y="28"/>
                      </a:moveTo>
                      <a:cubicBezTo>
                        <a:pt x="25" y="29"/>
                        <a:pt x="25" y="29"/>
                        <a:pt x="24" y="30"/>
                      </a:cubicBezTo>
                      <a:cubicBezTo>
                        <a:pt x="24" y="30"/>
                        <a:pt x="24" y="30"/>
                        <a:pt x="24" y="31"/>
                      </a:cubicBezTo>
                      <a:cubicBezTo>
                        <a:pt x="24" y="31"/>
                        <a:pt x="24" y="31"/>
                        <a:pt x="24" y="31"/>
                      </a:cubicBezTo>
                      <a:cubicBezTo>
                        <a:pt x="25" y="30"/>
                        <a:pt x="25" y="29"/>
                        <a:pt x="26" y="28"/>
                      </a:cubicBezTo>
                      <a:cubicBezTo>
                        <a:pt x="26" y="28"/>
                        <a:pt x="25" y="28"/>
                        <a:pt x="25" y="28"/>
                      </a:cubicBezTo>
                      <a:moveTo>
                        <a:pt x="32" y="28"/>
                      </a:moveTo>
                      <a:cubicBezTo>
                        <a:pt x="31" y="30"/>
                        <a:pt x="30" y="32"/>
                        <a:pt x="29" y="34"/>
                      </a:cubicBezTo>
                      <a:cubicBezTo>
                        <a:pt x="31" y="35"/>
                        <a:pt x="33" y="36"/>
                        <a:pt x="34" y="37"/>
                      </a:cubicBezTo>
                      <a:cubicBezTo>
                        <a:pt x="35" y="37"/>
                        <a:pt x="35" y="36"/>
                        <a:pt x="35" y="36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6" y="30"/>
                        <a:pt x="34" y="29"/>
                        <a:pt x="32" y="28"/>
                      </a:cubicBezTo>
                      <a:moveTo>
                        <a:pt x="7" y="28"/>
                      </a:move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9" y="32"/>
                        <a:pt x="9" y="32"/>
                        <a:pt x="9" y="32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31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9" y="29"/>
                        <a:pt x="8" y="28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moveTo>
                        <a:pt x="34" y="25"/>
                      </a:moveTo>
                      <a:cubicBezTo>
                        <a:pt x="33" y="26"/>
                        <a:pt x="33" y="27"/>
                        <a:pt x="32" y="28"/>
                      </a:cubicBezTo>
                      <a:cubicBezTo>
                        <a:pt x="34" y="29"/>
                        <a:pt x="36" y="30"/>
                        <a:pt x="38" y="31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39" y="28"/>
                        <a:pt x="37" y="27"/>
                        <a:pt x="36" y="27"/>
                      </a:cubicBezTo>
                      <a:cubicBezTo>
                        <a:pt x="35" y="26"/>
                        <a:pt x="34" y="26"/>
                        <a:pt x="34" y="25"/>
                      </a:cubicBezTo>
                      <a:moveTo>
                        <a:pt x="27" y="25"/>
                      </a:moveTo>
                      <a:cubicBezTo>
                        <a:pt x="27" y="26"/>
                        <a:pt x="26" y="27"/>
                        <a:pt x="25" y="28"/>
                      </a:cubicBezTo>
                      <a:cubicBezTo>
                        <a:pt x="25" y="28"/>
                        <a:pt x="26" y="28"/>
                        <a:pt x="26" y="28"/>
                      </a:cubicBezTo>
                      <a:cubicBezTo>
                        <a:pt x="26" y="27"/>
                        <a:pt x="27" y="26"/>
                        <a:pt x="28" y="25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moveTo>
                        <a:pt x="8" y="25"/>
                      </a:moveTo>
                      <a:cubicBezTo>
                        <a:pt x="7" y="25"/>
                        <a:pt x="7" y="25"/>
                        <a:pt x="7" y="25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8" y="27"/>
                        <a:pt x="9" y="28"/>
                        <a:pt x="9" y="28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8" y="25"/>
                        <a:pt x="8" y="25"/>
                        <a:pt x="8" y="25"/>
                      </a:cubicBezTo>
                      <a:moveTo>
                        <a:pt x="20" y="24"/>
                      </a:moveTo>
                      <a:cubicBezTo>
                        <a:pt x="19" y="25"/>
                        <a:pt x="19" y="26"/>
                        <a:pt x="18" y="27"/>
                      </a:cubicBezTo>
                      <a:cubicBezTo>
                        <a:pt x="19" y="28"/>
                        <a:pt x="20" y="28"/>
                        <a:pt x="20" y="29"/>
                      </a:cubicBezTo>
                      <a:cubicBezTo>
                        <a:pt x="21" y="29"/>
                        <a:pt x="22" y="30"/>
                        <a:pt x="23" y="30"/>
                      </a:cubicBezTo>
                      <a:cubicBezTo>
                        <a:pt x="23" y="30"/>
                        <a:pt x="23" y="30"/>
                        <a:pt x="24" y="30"/>
                      </a:cubicBezTo>
                      <a:cubicBezTo>
                        <a:pt x="24" y="29"/>
                        <a:pt x="24" y="28"/>
                        <a:pt x="25" y="28"/>
                      </a:cubicBezTo>
                      <a:cubicBezTo>
                        <a:pt x="23" y="27"/>
                        <a:pt x="21" y="26"/>
                        <a:pt x="20" y="24"/>
                      </a:cubicBezTo>
                      <a:moveTo>
                        <a:pt x="29" y="23"/>
                      </a:moveTo>
                      <a:cubicBezTo>
                        <a:pt x="28" y="24"/>
                        <a:pt x="28" y="24"/>
                        <a:pt x="27" y="25"/>
                      </a:cubicBezTo>
                      <a:cubicBezTo>
                        <a:pt x="27" y="25"/>
                        <a:pt x="27" y="25"/>
                        <a:pt x="28" y="25"/>
                      </a:cubicBezTo>
                      <a:cubicBezTo>
                        <a:pt x="28" y="25"/>
                        <a:pt x="29" y="24"/>
                        <a:pt x="29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moveTo>
                        <a:pt x="21" y="22"/>
                      </a:moveTo>
                      <a:cubicBezTo>
                        <a:pt x="20" y="23"/>
                        <a:pt x="20" y="23"/>
                        <a:pt x="20" y="24"/>
                      </a:cubicBezTo>
                      <a:cubicBezTo>
                        <a:pt x="21" y="26"/>
                        <a:pt x="23" y="27"/>
                        <a:pt x="25" y="28"/>
                      </a:cubicBezTo>
                      <a:cubicBezTo>
                        <a:pt x="25" y="27"/>
                        <a:pt x="26" y="26"/>
                        <a:pt x="27" y="25"/>
                      </a:cubicBezTo>
                      <a:cubicBezTo>
                        <a:pt x="25" y="24"/>
                        <a:pt x="23" y="23"/>
                        <a:pt x="21" y="22"/>
                      </a:cubicBezTo>
                      <a:moveTo>
                        <a:pt x="35" y="22"/>
                      </a:moveTo>
                      <a:cubicBezTo>
                        <a:pt x="35" y="23"/>
                        <a:pt x="34" y="24"/>
                        <a:pt x="34" y="25"/>
                      </a:cubicBezTo>
                      <a:cubicBezTo>
                        <a:pt x="36" y="26"/>
                        <a:pt x="38" y="27"/>
                        <a:pt x="40" y="28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moveTo>
                        <a:pt x="36" y="21"/>
                      </a:moveTo>
                      <a:cubicBezTo>
                        <a:pt x="35" y="21"/>
                        <a:pt x="35" y="21"/>
                        <a:pt x="35" y="22"/>
                      </a:cubicBezTo>
                      <a:cubicBezTo>
                        <a:pt x="42" y="26"/>
                        <a:pt x="42" y="26"/>
                        <a:pt x="42" y="26"/>
                      </a:cubicBezTo>
                      <a:cubicBezTo>
                        <a:pt x="42" y="25"/>
                        <a:pt x="42" y="25"/>
                        <a:pt x="42" y="25"/>
                      </a:cubicBezTo>
                      <a:cubicBezTo>
                        <a:pt x="36" y="21"/>
                        <a:pt x="36" y="21"/>
                        <a:pt x="36" y="21"/>
                      </a:cubicBezTo>
                      <a:moveTo>
                        <a:pt x="7" y="21"/>
                      </a:move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9" y="25"/>
                        <a:pt x="9" y="25"/>
                        <a:pt x="9" y="25"/>
                      </a:cubicBezTo>
                      <a:cubicBezTo>
                        <a:pt x="12" y="27"/>
                        <a:pt x="12" y="27"/>
                        <a:pt x="12" y="27"/>
                      </a:cubicBezTo>
                      <a:cubicBezTo>
                        <a:pt x="13" y="25"/>
                        <a:pt x="13" y="25"/>
                        <a:pt x="13" y="25"/>
                      </a:cubicBezTo>
                      <a:cubicBezTo>
                        <a:pt x="12" y="24"/>
                        <a:pt x="11" y="24"/>
                        <a:pt x="11" y="23"/>
                      </a:cubicBezTo>
                      <a:cubicBezTo>
                        <a:pt x="10" y="24"/>
                        <a:pt x="10" y="24"/>
                        <a:pt x="10" y="25"/>
                      </a:cubicBezTo>
                      <a:cubicBezTo>
                        <a:pt x="10" y="24"/>
                        <a:pt x="10" y="23"/>
                        <a:pt x="10" y="23"/>
                      </a:cubicBezTo>
                      <a:cubicBezTo>
                        <a:pt x="9" y="22"/>
                        <a:pt x="8" y="22"/>
                        <a:pt x="7" y="21"/>
                      </a:cubicBezTo>
                      <a:moveTo>
                        <a:pt x="13" y="20"/>
                      </a:moveTo>
                      <a:cubicBezTo>
                        <a:pt x="12" y="21"/>
                        <a:pt x="11" y="22"/>
                        <a:pt x="11" y="23"/>
                      </a:cubicBezTo>
                      <a:cubicBezTo>
                        <a:pt x="12" y="23"/>
                        <a:pt x="13" y="24"/>
                        <a:pt x="14" y="24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1"/>
                        <a:pt x="13" y="20"/>
                        <a:pt x="13" y="20"/>
                      </a:cubicBezTo>
                      <a:moveTo>
                        <a:pt x="31" y="19"/>
                      </a:moveTo>
                      <a:cubicBezTo>
                        <a:pt x="31" y="20"/>
                        <a:pt x="30" y="21"/>
                        <a:pt x="29" y="22"/>
                      </a:cubicBezTo>
                      <a:cubicBezTo>
                        <a:pt x="29" y="22"/>
                        <a:pt x="29" y="22"/>
                        <a:pt x="30" y="22"/>
                      </a:cubicBezTo>
                      <a:cubicBezTo>
                        <a:pt x="30" y="21"/>
                        <a:pt x="31" y="20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moveTo>
                        <a:pt x="22" y="19"/>
                      </a:moveTo>
                      <a:cubicBezTo>
                        <a:pt x="21" y="20"/>
                        <a:pt x="21" y="21"/>
                        <a:pt x="21" y="22"/>
                      </a:cubicBezTo>
                      <a:cubicBezTo>
                        <a:pt x="23" y="23"/>
                        <a:pt x="25" y="24"/>
                        <a:pt x="27" y="25"/>
                      </a:cubicBezTo>
                      <a:cubicBezTo>
                        <a:pt x="27" y="24"/>
                        <a:pt x="28" y="23"/>
                        <a:pt x="28" y="22"/>
                      </a:cubicBezTo>
                      <a:cubicBezTo>
                        <a:pt x="26" y="21"/>
                        <a:pt x="24" y="20"/>
                        <a:pt x="22" y="19"/>
                      </a:cubicBezTo>
                      <a:moveTo>
                        <a:pt x="31" y="19"/>
                      </a:move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moveTo>
                        <a:pt x="37" y="18"/>
                      </a:moveTo>
                      <a:cubicBezTo>
                        <a:pt x="37" y="19"/>
                        <a:pt x="36" y="20"/>
                        <a:pt x="36" y="20"/>
                      </a:cubicBezTo>
                      <a:cubicBezTo>
                        <a:pt x="38" y="22"/>
                        <a:pt x="40" y="23"/>
                        <a:pt x="42" y="24"/>
                      </a:cubicBezTo>
                      <a:cubicBezTo>
                        <a:pt x="44" y="23"/>
                        <a:pt x="44" y="23"/>
                        <a:pt x="44" y="23"/>
                      </a:cubicBezTo>
                      <a:cubicBezTo>
                        <a:pt x="42" y="21"/>
                        <a:pt x="39" y="20"/>
                        <a:pt x="37" y="18"/>
                      </a:cubicBezTo>
                      <a:moveTo>
                        <a:pt x="14" y="18"/>
                      </a:moveTo>
                      <a:cubicBezTo>
                        <a:pt x="13" y="19"/>
                        <a:pt x="13" y="19"/>
                        <a:pt x="13" y="20"/>
                      </a:cubicBezTo>
                      <a:cubicBezTo>
                        <a:pt x="13" y="20"/>
                        <a:pt x="14" y="21"/>
                        <a:pt x="15" y="22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5" y="19"/>
                        <a:pt x="15" y="19"/>
                        <a:pt x="14" y="18"/>
                      </a:cubicBezTo>
                      <a:moveTo>
                        <a:pt x="37" y="18"/>
                      </a:moveTo>
                      <a:cubicBezTo>
                        <a:pt x="37" y="18"/>
                        <a:pt x="37" y="18"/>
                        <a:pt x="37" y="18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43" y="22"/>
                        <a:pt x="43" y="22"/>
                        <a:pt x="44" y="22"/>
                      </a:cubicBezTo>
                      <a:cubicBezTo>
                        <a:pt x="44" y="22"/>
                        <a:pt x="44" y="22"/>
                        <a:pt x="44" y="22"/>
                      </a:cubicBezTo>
                      <a:cubicBezTo>
                        <a:pt x="42" y="21"/>
                        <a:pt x="39" y="19"/>
                        <a:pt x="37" y="18"/>
                      </a:cubicBezTo>
                      <a:moveTo>
                        <a:pt x="8" y="17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1"/>
                        <a:pt x="9" y="21"/>
                        <a:pt x="10" y="22"/>
                      </a:cubicBezTo>
                      <a:cubicBezTo>
                        <a:pt x="10" y="21"/>
                        <a:pt x="10" y="19"/>
                        <a:pt x="10" y="18"/>
                      </a:cubicBezTo>
                      <a:cubicBezTo>
                        <a:pt x="10" y="18"/>
                        <a:pt x="9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moveTo>
                        <a:pt x="33" y="16"/>
                      </a:moveTo>
                      <a:cubicBezTo>
                        <a:pt x="33" y="16"/>
                        <a:pt x="32" y="17"/>
                        <a:pt x="32" y="18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3" y="17"/>
                        <a:pt x="33" y="16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moveTo>
                        <a:pt x="38" y="16"/>
                      </a:moveTo>
                      <a:cubicBezTo>
                        <a:pt x="38" y="16"/>
                        <a:pt x="37" y="17"/>
                        <a:pt x="37" y="17"/>
                      </a:cubicBezTo>
                      <a:cubicBezTo>
                        <a:pt x="40" y="19"/>
                        <a:pt x="42" y="20"/>
                        <a:pt x="44" y="21"/>
                      </a:cubicBezTo>
                      <a:cubicBezTo>
                        <a:pt x="45" y="20"/>
                        <a:pt x="45" y="20"/>
                        <a:pt x="45" y="20"/>
                      </a:cubicBezTo>
                      <a:cubicBezTo>
                        <a:pt x="43" y="19"/>
                        <a:pt x="41" y="18"/>
                        <a:pt x="39" y="16"/>
                      </a:cubicBezTo>
                      <a:cubicBezTo>
                        <a:pt x="39" y="16"/>
                        <a:pt x="38" y="16"/>
                        <a:pt x="38" y="16"/>
                      </a:cubicBezTo>
                      <a:moveTo>
                        <a:pt x="15" y="15"/>
                      </a:moveTo>
                      <a:cubicBezTo>
                        <a:pt x="15" y="16"/>
                        <a:pt x="14" y="17"/>
                        <a:pt x="14" y="18"/>
                      </a:cubicBezTo>
                      <a:cubicBezTo>
                        <a:pt x="15" y="19"/>
                        <a:pt x="15" y="19"/>
                        <a:pt x="16" y="20"/>
                      </a:cubicBezTo>
                      <a:cubicBezTo>
                        <a:pt x="18" y="17"/>
                        <a:pt x="18" y="17"/>
                        <a:pt x="18" y="17"/>
                      </a:cubicBezTo>
                      <a:cubicBezTo>
                        <a:pt x="17" y="16"/>
                        <a:pt x="16" y="16"/>
                        <a:pt x="15" y="15"/>
                      </a:cubicBezTo>
                      <a:moveTo>
                        <a:pt x="8" y="15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9" y="17"/>
                        <a:pt x="10" y="18"/>
                        <a:pt x="10" y="18"/>
                      </a:cubicBezTo>
                      <a:cubicBezTo>
                        <a:pt x="10" y="18"/>
                        <a:pt x="10" y="17"/>
                        <a:pt x="10" y="16"/>
                      </a:cubicBezTo>
                      <a:cubicBezTo>
                        <a:pt x="10" y="16"/>
                        <a:pt x="9" y="16"/>
                        <a:pt x="8" y="15"/>
                      </a:cubicBezTo>
                      <a:moveTo>
                        <a:pt x="24" y="14"/>
                      </a:moveTo>
                      <a:cubicBezTo>
                        <a:pt x="23" y="15"/>
                        <a:pt x="23" y="17"/>
                        <a:pt x="22" y="18"/>
                      </a:cubicBezTo>
                      <a:cubicBezTo>
                        <a:pt x="24" y="19"/>
                        <a:pt x="27" y="21"/>
                        <a:pt x="29" y="22"/>
                      </a:cubicBezTo>
                      <a:cubicBezTo>
                        <a:pt x="29" y="21"/>
                        <a:pt x="30" y="20"/>
                        <a:pt x="31" y="19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8"/>
                        <a:pt x="31" y="18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7"/>
                        <a:pt x="27" y="17"/>
                        <a:pt x="27" y="18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moveTo>
                        <a:pt x="35" y="14"/>
                      </a:moveTo>
                      <a:cubicBezTo>
                        <a:pt x="34" y="14"/>
                        <a:pt x="34" y="15"/>
                        <a:pt x="34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5"/>
                        <a:pt x="35" y="14"/>
                        <a:pt x="35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moveTo>
                        <a:pt x="29" y="14"/>
                      </a:moveTo>
                      <a:cubicBezTo>
                        <a:pt x="29" y="14"/>
                        <a:pt x="28" y="15"/>
                        <a:pt x="28" y="15"/>
                      </a:cubicBezTo>
                      <a:cubicBezTo>
                        <a:pt x="29" y="16"/>
                        <a:pt x="30" y="17"/>
                        <a:pt x="32" y="17"/>
                      </a:cubicBezTo>
                      <a:cubicBezTo>
                        <a:pt x="32" y="17"/>
                        <a:pt x="32" y="16"/>
                        <a:pt x="33" y="16"/>
                      </a:cubicBezTo>
                      <a:cubicBezTo>
                        <a:pt x="31" y="15"/>
                        <a:pt x="30" y="14"/>
                        <a:pt x="29" y="14"/>
                      </a:cubicBezTo>
                      <a:moveTo>
                        <a:pt x="8" y="12"/>
                      </a:move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6"/>
                        <a:pt x="10" y="16"/>
                        <a:pt x="10" y="16"/>
                      </a:cubicBezTo>
                      <a:cubicBezTo>
                        <a:pt x="10" y="15"/>
                        <a:pt x="11" y="14"/>
                        <a:pt x="11" y="13"/>
                      </a:cubicBezTo>
                      <a:cubicBezTo>
                        <a:pt x="10" y="13"/>
                        <a:pt x="10" y="13"/>
                        <a:pt x="9" y="13"/>
                      </a:cubicBezTo>
                      <a:cubicBezTo>
                        <a:pt x="9" y="13"/>
                        <a:pt x="9" y="12"/>
                        <a:pt x="8" y="12"/>
                      </a:cubicBezTo>
                      <a:moveTo>
                        <a:pt x="30" y="11"/>
                      </a:moveTo>
                      <a:cubicBezTo>
                        <a:pt x="30" y="12"/>
                        <a:pt x="30" y="12"/>
                        <a:pt x="30" y="12"/>
                      </a:cubicBezTo>
                      <a:cubicBezTo>
                        <a:pt x="30" y="13"/>
                        <a:pt x="29" y="13"/>
                        <a:pt x="29" y="13"/>
                      </a:cubicBezTo>
                      <a:cubicBezTo>
                        <a:pt x="31" y="14"/>
                        <a:pt x="32" y="14"/>
                        <a:pt x="33" y="15"/>
                      </a:cubicBezTo>
                      <a:cubicBezTo>
                        <a:pt x="33" y="15"/>
                        <a:pt x="34" y="14"/>
                        <a:pt x="34" y="14"/>
                      </a:cubicBezTo>
                      <a:cubicBezTo>
                        <a:pt x="33" y="13"/>
                        <a:pt x="32" y="12"/>
                        <a:pt x="30" y="11"/>
                      </a:cubicBezTo>
                      <a:moveTo>
                        <a:pt x="24" y="11"/>
                      </a:moveTo>
                      <a:cubicBezTo>
                        <a:pt x="24" y="12"/>
                        <a:pt x="24" y="12"/>
                        <a:pt x="24" y="13"/>
                      </a:cubicBezTo>
                      <a:cubicBezTo>
                        <a:pt x="25" y="14"/>
                        <a:pt x="26" y="14"/>
                        <a:pt x="27" y="15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7" y="13"/>
                        <a:pt x="26" y="12"/>
                        <a:pt x="24" y="11"/>
                      </a:cubicBezTo>
                      <a:moveTo>
                        <a:pt x="48" y="11"/>
                      </a:moveTo>
                      <a:cubicBezTo>
                        <a:pt x="49" y="11"/>
                        <a:pt x="50" y="12"/>
                        <a:pt x="50" y="12"/>
                      </a:cubicBezTo>
                      <a:cubicBezTo>
                        <a:pt x="50" y="12"/>
                        <a:pt x="50" y="12"/>
                        <a:pt x="50" y="12"/>
                      </a:cubicBezTo>
                      <a:cubicBezTo>
                        <a:pt x="50" y="12"/>
                        <a:pt x="49" y="11"/>
                        <a:pt x="48" y="11"/>
                      </a:cubicBezTo>
                      <a:moveTo>
                        <a:pt x="25" y="11"/>
                      </a:moveTo>
                      <a:cubicBezTo>
                        <a:pt x="25" y="11"/>
                        <a:pt x="25" y="11"/>
                        <a:pt x="25" y="11"/>
                      </a:cubicBezTo>
                      <a:cubicBezTo>
                        <a:pt x="25" y="11"/>
                        <a:pt x="26" y="11"/>
                        <a:pt x="27" y="12"/>
                      </a:cubicBezTo>
                      <a:cubicBezTo>
                        <a:pt x="26" y="11"/>
                        <a:pt x="25" y="11"/>
                        <a:pt x="25" y="11"/>
                      </a:cubicBezTo>
                      <a:moveTo>
                        <a:pt x="18" y="10"/>
                      </a:moveTo>
                      <a:cubicBezTo>
                        <a:pt x="17" y="12"/>
                        <a:pt x="16" y="13"/>
                        <a:pt x="16" y="15"/>
                      </a:cubicBezTo>
                      <a:cubicBezTo>
                        <a:pt x="16" y="15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9" y="16"/>
                        <a:pt x="19" y="15"/>
                        <a:pt x="21" y="12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moveTo>
                        <a:pt x="4" y="10"/>
                      </a:moveTo>
                      <a:cubicBezTo>
                        <a:pt x="3" y="10"/>
                        <a:pt x="3" y="10"/>
                        <a:pt x="2" y="10"/>
                      </a:cubicBezTo>
                      <a:cubicBezTo>
                        <a:pt x="1" y="12"/>
                        <a:pt x="1" y="13"/>
                        <a:pt x="0" y="14"/>
                      </a:cubicBezTo>
                      <a:cubicBezTo>
                        <a:pt x="1" y="14"/>
                        <a:pt x="1" y="14"/>
                        <a:pt x="1" y="15"/>
                      </a:cubicBezTo>
                      <a:cubicBezTo>
                        <a:pt x="1" y="14"/>
                        <a:pt x="2" y="13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moveTo>
                        <a:pt x="19" y="9"/>
                      </a:move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10"/>
                        <a:pt x="21" y="11"/>
                        <a:pt x="22" y="12"/>
                      </a:cubicBezTo>
                      <a:cubicBezTo>
                        <a:pt x="22" y="11"/>
                        <a:pt x="22" y="11"/>
                        <a:pt x="23" y="10"/>
                      </a:cubicBezTo>
                      <a:cubicBezTo>
                        <a:pt x="21" y="10"/>
                        <a:pt x="20" y="9"/>
                        <a:pt x="19" y="9"/>
                      </a:cubicBezTo>
                      <a:moveTo>
                        <a:pt x="25" y="9"/>
                      </a:moveTo>
                      <a:cubicBezTo>
                        <a:pt x="25" y="9"/>
                        <a:pt x="25" y="10"/>
                        <a:pt x="25" y="10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8" y="10"/>
                        <a:pt x="26" y="9"/>
                        <a:pt x="25" y="9"/>
                      </a:cubicBezTo>
                      <a:moveTo>
                        <a:pt x="20" y="8"/>
                      </a:move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1" y="9"/>
                        <a:pt x="22" y="9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2" y="9"/>
                        <a:pt x="21" y="8"/>
                        <a:pt x="20" y="8"/>
                      </a:cubicBezTo>
                      <a:moveTo>
                        <a:pt x="21" y="7"/>
                      </a:move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3" y="9"/>
                        <a:pt x="23" y="9"/>
                        <a:pt x="23" y="9"/>
                      </a:cubicBezTo>
                      <a:cubicBezTo>
                        <a:pt x="23" y="9"/>
                        <a:pt x="24" y="9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3" y="8"/>
                        <a:pt x="22" y="7"/>
                        <a:pt x="21" y="7"/>
                      </a:cubicBezTo>
                      <a:moveTo>
                        <a:pt x="27" y="2"/>
                      </a:moveTo>
                      <a:cubicBezTo>
                        <a:pt x="25" y="2"/>
                        <a:pt x="23" y="4"/>
                        <a:pt x="22" y="4"/>
                      </a:cubicBezTo>
                      <a:cubicBezTo>
                        <a:pt x="22" y="5"/>
                        <a:pt x="21" y="5"/>
                        <a:pt x="21" y="6"/>
                      </a:cubicBezTo>
                      <a:cubicBezTo>
                        <a:pt x="24" y="7"/>
                        <a:pt x="27" y="8"/>
                        <a:pt x="29" y="10"/>
                      </a:cubicBezTo>
                      <a:cubicBezTo>
                        <a:pt x="30" y="9"/>
                        <a:pt x="30" y="9"/>
                        <a:pt x="30" y="5"/>
                      </a:cubicBezTo>
                      <a:cubicBezTo>
                        <a:pt x="29" y="3"/>
                        <a:pt x="28" y="2"/>
                        <a:pt x="27" y="2"/>
                      </a:cubicBezTo>
                      <a:moveTo>
                        <a:pt x="10" y="2"/>
                      </a:moveTo>
                      <a:cubicBezTo>
                        <a:pt x="4" y="3"/>
                        <a:pt x="7" y="3"/>
                        <a:pt x="6" y="4"/>
                      </a:cubicBezTo>
                      <a:cubicBezTo>
                        <a:pt x="5" y="5"/>
                        <a:pt x="4" y="7"/>
                        <a:pt x="4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9"/>
                        <a:pt x="4" y="9"/>
                        <a:pt x="4" y="10"/>
                      </a:cubicBezTo>
                      <a:cubicBezTo>
                        <a:pt x="5" y="9"/>
                        <a:pt x="6" y="7"/>
                        <a:pt x="7" y="6"/>
                      </a:cubicBezTo>
                      <a:cubicBezTo>
                        <a:pt x="7" y="5"/>
                        <a:pt x="8" y="4"/>
                        <a:pt x="8" y="4"/>
                      </a:cubicBezTo>
                      <a:cubicBezTo>
                        <a:pt x="9" y="4"/>
                        <a:pt x="9" y="7"/>
                        <a:pt x="9" y="9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9" y="12"/>
                        <a:pt x="10" y="12"/>
                        <a:pt x="11" y="12"/>
                      </a:cubicBezTo>
                      <a:cubicBezTo>
                        <a:pt x="11" y="11"/>
                        <a:pt x="11" y="10"/>
                        <a:pt x="11" y="9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2" y="5"/>
                        <a:pt x="10" y="2"/>
                      </a:cubicBezTo>
                      <a:moveTo>
                        <a:pt x="43" y="0"/>
                      </a:moveTo>
                      <a:cubicBezTo>
                        <a:pt x="37" y="2"/>
                        <a:pt x="35" y="2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6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6" y="3"/>
                        <a:pt x="36" y="3"/>
                        <a:pt x="36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5" y="4"/>
                        <a:pt x="35" y="4"/>
                        <a:pt x="35" y="4"/>
                      </a:cubicBezTo>
                      <a:cubicBezTo>
                        <a:pt x="33" y="7"/>
                        <a:pt x="33" y="7"/>
                        <a:pt x="33" y="7"/>
                      </a:cubicBezTo>
                      <a:cubicBezTo>
                        <a:pt x="31" y="11"/>
                        <a:pt x="31" y="11"/>
                        <a:pt x="31" y="11"/>
                      </a:cubicBezTo>
                      <a:cubicBezTo>
                        <a:pt x="32" y="11"/>
                        <a:pt x="33" y="12"/>
                        <a:pt x="35" y="13"/>
                      </a:cubicBezTo>
                      <a:cubicBezTo>
                        <a:pt x="36" y="10"/>
                        <a:pt x="38" y="7"/>
                        <a:pt x="40" y="4"/>
                      </a:cubicBezTo>
                      <a:cubicBezTo>
                        <a:pt x="40" y="8"/>
                        <a:pt x="39" y="11"/>
                        <a:pt x="38" y="15"/>
                      </a:cubicBezTo>
                      <a:cubicBezTo>
                        <a:pt x="41" y="16"/>
                        <a:pt x="43" y="18"/>
                        <a:pt x="46" y="19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7"/>
                        <a:pt x="48" y="16"/>
                        <a:pt x="49" y="15"/>
                      </a:cubicBezTo>
                      <a:cubicBezTo>
                        <a:pt x="44" y="12"/>
                        <a:pt x="44" y="12"/>
                        <a:pt x="44" y="12"/>
                      </a:cubicBezTo>
                      <a:cubicBezTo>
                        <a:pt x="44" y="11"/>
                        <a:pt x="43" y="12"/>
                        <a:pt x="42" y="8"/>
                      </a:cubicBezTo>
                      <a:cubicBezTo>
                        <a:pt x="42" y="7"/>
                        <a:pt x="44" y="6"/>
                        <a:pt x="45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5"/>
                        <a:pt x="45" y="3"/>
                        <a:pt x="4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5" name="Freeform 10329"/>
                <p:cNvSpPr>
                  <a:spLocks noEditPoints="1"/>
                </p:cNvSpPr>
                <p:nvPr/>
              </p:nvSpPr>
              <p:spPr bwMode="auto">
                <a:xfrm>
                  <a:off x="-734" y="3235"/>
                  <a:ext cx="23" cy="19"/>
                </a:xfrm>
                <a:custGeom>
                  <a:avLst/>
                  <a:gdLst>
                    <a:gd name="T0" fmla="*/ 0 w 10"/>
                    <a:gd name="T1" fmla="*/ 3 h 8"/>
                    <a:gd name="T2" fmla="*/ 0 w 10"/>
                    <a:gd name="T3" fmla="*/ 3 h 8"/>
                    <a:gd name="T4" fmla="*/ 8 w 10"/>
                    <a:gd name="T5" fmla="*/ 8 h 8"/>
                    <a:gd name="T6" fmla="*/ 8 w 10"/>
                    <a:gd name="T7" fmla="*/ 8 h 8"/>
                    <a:gd name="T8" fmla="*/ 1 w 10"/>
                    <a:gd name="T9" fmla="*/ 3 h 8"/>
                    <a:gd name="T10" fmla="*/ 0 w 10"/>
                    <a:gd name="T11" fmla="*/ 3 h 8"/>
                    <a:gd name="T12" fmla="*/ 1 w 10"/>
                    <a:gd name="T13" fmla="*/ 2 h 8"/>
                    <a:gd name="T14" fmla="*/ 0 w 10"/>
                    <a:gd name="T15" fmla="*/ 2 h 8"/>
                    <a:gd name="T16" fmla="*/ 3 w 10"/>
                    <a:gd name="T17" fmla="*/ 4 h 8"/>
                    <a:gd name="T18" fmla="*/ 8 w 10"/>
                    <a:gd name="T19" fmla="*/ 8 h 8"/>
                    <a:gd name="T20" fmla="*/ 9 w 10"/>
                    <a:gd name="T21" fmla="*/ 7 h 8"/>
                    <a:gd name="T22" fmla="*/ 1 w 10"/>
                    <a:gd name="T23" fmla="*/ 2 h 8"/>
                    <a:gd name="T24" fmla="*/ 1 w 10"/>
                    <a:gd name="T25" fmla="*/ 1 h 8"/>
                    <a:gd name="T26" fmla="*/ 1 w 10"/>
                    <a:gd name="T27" fmla="*/ 1 h 8"/>
                    <a:gd name="T28" fmla="*/ 10 w 10"/>
                    <a:gd name="T29" fmla="*/ 5 h 8"/>
                    <a:gd name="T30" fmla="*/ 10 w 10"/>
                    <a:gd name="T31" fmla="*/ 5 h 8"/>
                    <a:gd name="T32" fmla="*/ 1 w 10"/>
                    <a:gd name="T33" fmla="*/ 1 h 8"/>
                    <a:gd name="T34" fmla="*/ 2 w 10"/>
                    <a:gd name="T35" fmla="*/ 0 h 8"/>
                    <a:gd name="T36" fmla="*/ 2 w 10"/>
                    <a:gd name="T37" fmla="*/ 0 h 8"/>
                    <a:gd name="T38" fmla="*/ 3 w 10"/>
                    <a:gd name="T39" fmla="*/ 1 h 8"/>
                    <a:gd name="T40" fmla="*/ 10 w 10"/>
                    <a:gd name="T41" fmla="*/ 4 h 8"/>
                    <a:gd name="T42" fmla="*/ 10 w 10"/>
                    <a:gd name="T43" fmla="*/ 4 h 8"/>
                    <a:gd name="T44" fmla="*/ 8 w 10"/>
                    <a:gd name="T45" fmla="*/ 3 h 8"/>
                    <a:gd name="T46" fmla="*/ 2 w 10"/>
                    <a:gd name="T4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" h="8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6"/>
                        <a:pt x="4" y="5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2" y="3"/>
                        <a:pt x="2" y="4"/>
                        <a:pt x="3" y="4"/>
                      </a:cubicBezTo>
                      <a:cubicBezTo>
                        <a:pt x="5" y="5"/>
                        <a:pt x="7" y="6"/>
                        <a:pt x="8" y="8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5" y="5"/>
                        <a:pt x="3" y="3"/>
                        <a:pt x="1" y="2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3" y="2"/>
                        <a:pt x="6" y="3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7" y="3"/>
                        <a:pt x="4" y="2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2" y="1"/>
                        <a:pt x="3" y="1"/>
                      </a:cubicBezTo>
                      <a:cubicBezTo>
                        <a:pt x="5" y="2"/>
                        <a:pt x="7" y="3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4"/>
                        <a:pt x="9" y="3"/>
                        <a:pt x="8" y="3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6" name="Freeform 10330"/>
                <p:cNvSpPr>
                  <a:spLocks noEditPoints="1"/>
                </p:cNvSpPr>
                <p:nvPr/>
              </p:nvSpPr>
              <p:spPr bwMode="auto">
                <a:xfrm>
                  <a:off x="-734" y="3235"/>
                  <a:ext cx="23" cy="19"/>
                </a:xfrm>
                <a:custGeom>
                  <a:avLst/>
                  <a:gdLst>
                    <a:gd name="T0" fmla="*/ 0 w 10"/>
                    <a:gd name="T1" fmla="*/ 2 h 8"/>
                    <a:gd name="T2" fmla="*/ 0 w 10"/>
                    <a:gd name="T3" fmla="*/ 3 h 8"/>
                    <a:gd name="T4" fmla="*/ 1 w 10"/>
                    <a:gd name="T5" fmla="*/ 3 h 8"/>
                    <a:gd name="T6" fmla="*/ 8 w 10"/>
                    <a:gd name="T7" fmla="*/ 8 h 8"/>
                    <a:gd name="T8" fmla="*/ 8 w 10"/>
                    <a:gd name="T9" fmla="*/ 8 h 8"/>
                    <a:gd name="T10" fmla="*/ 3 w 10"/>
                    <a:gd name="T11" fmla="*/ 4 h 8"/>
                    <a:gd name="T12" fmla="*/ 0 w 10"/>
                    <a:gd name="T13" fmla="*/ 2 h 8"/>
                    <a:gd name="T14" fmla="*/ 2 w 10"/>
                    <a:gd name="T15" fmla="*/ 0 h 8"/>
                    <a:gd name="T16" fmla="*/ 1 w 10"/>
                    <a:gd name="T17" fmla="*/ 1 h 8"/>
                    <a:gd name="T18" fmla="*/ 10 w 10"/>
                    <a:gd name="T19" fmla="*/ 5 h 8"/>
                    <a:gd name="T20" fmla="*/ 10 w 10"/>
                    <a:gd name="T21" fmla="*/ 4 h 8"/>
                    <a:gd name="T22" fmla="*/ 3 w 10"/>
                    <a:gd name="T23" fmla="*/ 1 h 8"/>
                    <a:gd name="T24" fmla="*/ 2 w 10"/>
                    <a:gd name="T2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" h="8">
                      <a:moveTo>
                        <a:pt x="0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4" y="5"/>
                        <a:pt x="6" y="6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6"/>
                        <a:pt x="5" y="5"/>
                        <a:pt x="3" y="4"/>
                      </a:cubicBezTo>
                      <a:cubicBezTo>
                        <a:pt x="2" y="4"/>
                        <a:pt x="2" y="3"/>
                        <a:pt x="0" y="2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4" y="2"/>
                        <a:pt x="7" y="3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cubicBezTo>
                        <a:pt x="7" y="3"/>
                        <a:pt x="5" y="2"/>
                        <a:pt x="3" y="1"/>
                      </a:cubicBezTo>
                      <a:cubicBezTo>
                        <a:pt x="2" y="1"/>
                        <a:pt x="2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7" name="Freeform 10331"/>
                <p:cNvSpPr>
                  <a:spLocks noEditPoints="1"/>
                </p:cNvSpPr>
                <p:nvPr/>
              </p:nvSpPr>
              <p:spPr bwMode="auto">
                <a:xfrm>
                  <a:off x="-739" y="3193"/>
                  <a:ext cx="42" cy="26"/>
                </a:xfrm>
                <a:custGeom>
                  <a:avLst/>
                  <a:gdLst>
                    <a:gd name="T0" fmla="*/ 10 w 18"/>
                    <a:gd name="T1" fmla="*/ 7 h 11"/>
                    <a:gd name="T2" fmla="*/ 10 w 18"/>
                    <a:gd name="T3" fmla="*/ 7 h 11"/>
                    <a:gd name="T4" fmla="*/ 12 w 18"/>
                    <a:gd name="T5" fmla="*/ 9 h 11"/>
                    <a:gd name="T6" fmla="*/ 17 w 18"/>
                    <a:gd name="T7" fmla="*/ 11 h 11"/>
                    <a:gd name="T8" fmla="*/ 17 w 18"/>
                    <a:gd name="T9" fmla="*/ 11 h 11"/>
                    <a:gd name="T10" fmla="*/ 10 w 18"/>
                    <a:gd name="T11" fmla="*/ 7 h 11"/>
                    <a:gd name="T12" fmla="*/ 11 w 18"/>
                    <a:gd name="T13" fmla="*/ 6 h 11"/>
                    <a:gd name="T14" fmla="*/ 10 w 18"/>
                    <a:gd name="T15" fmla="*/ 7 h 11"/>
                    <a:gd name="T16" fmla="*/ 17 w 18"/>
                    <a:gd name="T17" fmla="*/ 11 h 11"/>
                    <a:gd name="T18" fmla="*/ 17 w 18"/>
                    <a:gd name="T19" fmla="*/ 10 h 11"/>
                    <a:gd name="T20" fmla="*/ 11 w 18"/>
                    <a:gd name="T21" fmla="*/ 7 h 11"/>
                    <a:gd name="T22" fmla="*/ 17 w 18"/>
                    <a:gd name="T23" fmla="*/ 10 h 11"/>
                    <a:gd name="T24" fmla="*/ 18 w 18"/>
                    <a:gd name="T25" fmla="*/ 9 h 11"/>
                    <a:gd name="T26" fmla="*/ 11 w 18"/>
                    <a:gd name="T27" fmla="*/ 6 h 11"/>
                    <a:gd name="T28" fmla="*/ 1 w 18"/>
                    <a:gd name="T29" fmla="*/ 1 h 11"/>
                    <a:gd name="T30" fmla="*/ 0 w 18"/>
                    <a:gd name="T31" fmla="*/ 1 h 11"/>
                    <a:gd name="T32" fmla="*/ 6 w 18"/>
                    <a:gd name="T33" fmla="*/ 5 h 11"/>
                    <a:gd name="T34" fmla="*/ 6 w 18"/>
                    <a:gd name="T35" fmla="*/ 4 h 11"/>
                    <a:gd name="T36" fmla="*/ 1 w 18"/>
                    <a:gd name="T37" fmla="*/ 1 h 11"/>
                    <a:gd name="T38" fmla="*/ 1 w 18"/>
                    <a:gd name="T39" fmla="*/ 0 h 11"/>
                    <a:gd name="T40" fmla="*/ 1 w 18"/>
                    <a:gd name="T41" fmla="*/ 1 h 11"/>
                    <a:gd name="T42" fmla="*/ 6 w 18"/>
                    <a:gd name="T43" fmla="*/ 4 h 11"/>
                    <a:gd name="T44" fmla="*/ 7 w 18"/>
                    <a:gd name="T45" fmla="*/ 3 h 11"/>
                    <a:gd name="T46" fmla="*/ 1 w 18"/>
                    <a:gd name="T4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11">
                      <a:moveTo>
                        <a:pt x="10" y="7"/>
                      </a:move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4" y="10"/>
                        <a:pt x="15" y="10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5" y="10"/>
                        <a:pt x="13" y="8"/>
                        <a:pt x="10" y="7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0" y="7"/>
                      </a:cubicBezTo>
                      <a:cubicBezTo>
                        <a:pt x="13" y="8"/>
                        <a:pt x="15" y="10"/>
                        <a:pt x="17" y="11"/>
                      </a:cubicBezTo>
                      <a:cubicBezTo>
                        <a:pt x="17" y="11"/>
                        <a:pt x="17" y="11"/>
                        <a:pt x="17" y="10"/>
                      </a:cubicBezTo>
                      <a:cubicBezTo>
                        <a:pt x="15" y="9"/>
                        <a:pt x="13" y="8"/>
                        <a:pt x="11" y="7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0"/>
                        <a:pt x="18" y="10"/>
                        <a:pt x="18" y="9"/>
                      </a:cubicBezTo>
                      <a:cubicBezTo>
                        <a:pt x="11" y="6"/>
                        <a:pt x="11" y="6"/>
                        <a:pt x="11" y="6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4" y="3"/>
                        <a:pt x="3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3" y="2"/>
                        <a:pt x="4" y="3"/>
                        <a:pt x="6" y="4"/>
                      </a:cubicBezTo>
                      <a:cubicBezTo>
                        <a:pt x="6" y="4"/>
                        <a:pt x="7" y="4"/>
                        <a:pt x="7" y="3"/>
                      </a:cubicBezTo>
                      <a:cubicBezTo>
                        <a:pt x="5" y="2"/>
                        <a:pt x="3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8" name="Freeform 10332"/>
                <p:cNvSpPr>
                  <a:spLocks noEditPoints="1"/>
                </p:cNvSpPr>
                <p:nvPr/>
              </p:nvSpPr>
              <p:spPr bwMode="auto">
                <a:xfrm>
                  <a:off x="-741" y="3148"/>
                  <a:ext cx="59" cy="38"/>
                </a:xfrm>
                <a:custGeom>
                  <a:avLst/>
                  <a:gdLst>
                    <a:gd name="T0" fmla="*/ 20 w 25"/>
                    <a:gd name="T1" fmla="*/ 12 h 16"/>
                    <a:gd name="T2" fmla="*/ 19 w 25"/>
                    <a:gd name="T3" fmla="*/ 13 h 16"/>
                    <a:gd name="T4" fmla="*/ 21 w 25"/>
                    <a:gd name="T5" fmla="*/ 14 h 16"/>
                    <a:gd name="T6" fmla="*/ 24 w 25"/>
                    <a:gd name="T7" fmla="*/ 16 h 16"/>
                    <a:gd name="T8" fmla="*/ 25 w 25"/>
                    <a:gd name="T9" fmla="*/ 15 h 16"/>
                    <a:gd name="T10" fmla="*/ 25 w 25"/>
                    <a:gd name="T11" fmla="*/ 15 h 16"/>
                    <a:gd name="T12" fmla="*/ 20 w 25"/>
                    <a:gd name="T13" fmla="*/ 12 h 16"/>
                    <a:gd name="T14" fmla="*/ 14 w 25"/>
                    <a:gd name="T15" fmla="*/ 8 h 16"/>
                    <a:gd name="T16" fmla="*/ 13 w 25"/>
                    <a:gd name="T17" fmla="*/ 9 h 16"/>
                    <a:gd name="T18" fmla="*/ 14 w 25"/>
                    <a:gd name="T19" fmla="*/ 10 h 16"/>
                    <a:gd name="T20" fmla="*/ 14 w 25"/>
                    <a:gd name="T21" fmla="*/ 9 h 16"/>
                    <a:gd name="T22" fmla="*/ 14 w 25"/>
                    <a:gd name="T23" fmla="*/ 8 h 16"/>
                    <a:gd name="T24" fmla="*/ 9 w 25"/>
                    <a:gd name="T25" fmla="*/ 6 h 16"/>
                    <a:gd name="T26" fmla="*/ 9 w 25"/>
                    <a:gd name="T27" fmla="*/ 7 h 16"/>
                    <a:gd name="T28" fmla="*/ 13 w 25"/>
                    <a:gd name="T29" fmla="*/ 9 h 16"/>
                    <a:gd name="T30" fmla="*/ 13 w 25"/>
                    <a:gd name="T31" fmla="*/ 9 h 16"/>
                    <a:gd name="T32" fmla="*/ 13 w 25"/>
                    <a:gd name="T33" fmla="*/ 8 h 16"/>
                    <a:gd name="T34" fmla="*/ 9 w 25"/>
                    <a:gd name="T35" fmla="*/ 6 h 16"/>
                    <a:gd name="T36" fmla="*/ 3 w 25"/>
                    <a:gd name="T37" fmla="*/ 3 h 16"/>
                    <a:gd name="T38" fmla="*/ 3 w 25"/>
                    <a:gd name="T39" fmla="*/ 3 h 16"/>
                    <a:gd name="T40" fmla="*/ 3 w 25"/>
                    <a:gd name="T41" fmla="*/ 3 h 16"/>
                    <a:gd name="T42" fmla="*/ 3 w 25"/>
                    <a:gd name="T43" fmla="*/ 3 h 16"/>
                    <a:gd name="T44" fmla="*/ 0 w 25"/>
                    <a:gd name="T45" fmla="*/ 0 h 16"/>
                    <a:gd name="T46" fmla="*/ 0 w 25"/>
                    <a:gd name="T47" fmla="*/ 1 h 16"/>
                    <a:gd name="T48" fmla="*/ 0 w 25"/>
                    <a:gd name="T49" fmla="*/ 1 h 16"/>
                    <a:gd name="T50" fmla="*/ 3 w 25"/>
                    <a:gd name="T51" fmla="*/ 3 h 16"/>
                    <a:gd name="T52" fmla="*/ 4 w 25"/>
                    <a:gd name="T53" fmla="*/ 2 h 16"/>
                    <a:gd name="T54" fmla="*/ 4 w 25"/>
                    <a:gd name="T55" fmla="*/ 2 h 16"/>
                    <a:gd name="T56" fmla="*/ 2 w 25"/>
                    <a:gd name="T57" fmla="*/ 1 h 16"/>
                    <a:gd name="T58" fmla="*/ 0 w 25"/>
                    <a:gd name="T5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" h="16">
                      <a:moveTo>
                        <a:pt x="20" y="12"/>
                      </a:moveTo>
                      <a:cubicBezTo>
                        <a:pt x="20" y="12"/>
                        <a:pt x="19" y="13"/>
                        <a:pt x="19" y="13"/>
                      </a:cubicBezTo>
                      <a:cubicBezTo>
                        <a:pt x="20" y="14"/>
                        <a:pt x="21" y="14"/>
                        <a:pt x="21" y="14"/>
                      </a:cubicBezTo>
                      <a:cubicBezTo>
                        <a:pt x="22" y="15"/>
                        <a:pt x="23" y="16"/>
                        <a:pt x="24" y="16"/>
                      </a:cubicBezTo>
                      <a:cubicBezTo>
                        <a:pt x="24" y="16"/>
                        <a:pt x="24" y="15"/>
                        <a:pt x="25" y="15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3" y="14"/>
                        <a:pt x="21" y="13"/>
                        <a:pt x="20" y="12"/>
                      </a:cubicBezTo>
                      <a:moveTo>
                        <a:pt x="14" y="8"/>
                      </a:moveTo>
                      <a:cubicBezTo>
                        <a:pt x="14" y="9"/>
                        <a:pt x="13" y="9"/>
                        <a:pt x="13" y="9"/>
                      </a:cubicBezTo>
                      <a:cubicBezTo>
                        <a:pt x="13" y="9"/>
                        <a:pt x="13" y="10"/>
                        <a:pt x="14" y="10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4" y="8"/>
                        <a:pt x="14" y="8"/>
                      </a:cubicBezTo>
                      <a:moveTo>
                        <a:pt x="9" y="6"/>
                      </a:moveTo>
                      <a:cubicBezTo>
                        <a:pt x="9" y="6"/>
                        <a:pt x="9" y="6"/>
                        <a:pt x="9" y="7"/>
                      </a:cubicBezTo>
                      <a:cubicBezTo>
                        <a:pt x="10" y="7"/>
                        <a:pt x="11" y="8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8"/>
                        <a:pt x="13" y="8"/>
                      </a:cubicBezTo>
                      <a:cubicBezTo>
                        <a:pt x="12" y="7"/>
                        <a:pt x="10" y="6"/>
                        <a:pt x="9" y="6"/>
                      </a:cubicBezTo>
                      <a:moveTo>
                        <a:pt x="3" y="3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3" y="3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69" name="Freeform 10333"/>
                <p:cNvSpPr>
                  <a:spLocks noEditPoints="1"/>
                </p:cNvSpPr>
                <p:nvPr/>
              </p:nvSpPr>
              <p:spPr bwMode="auto">
                <a:xfrm>
                  <a:off x="-744" y="3141"/>
                  <a:ext cx="64" cy="50"/>
                </a:xfrm>
                <a:custGeom>
                  <a:avLst/>
                  <a:gdLst>
                    <a:gd name="T0" fmla="*/ 19 w 27"/>
                    <a:gd name="T1" fmla="*/ 18 h 21"/>
                    <a:gd name="T2" fmla="*/ 19 w 27"/>
                    <a:gd name="T3" fmla="*/ 18 h 21"/>
                    <a:gd name="T4" fmla="*/ 20 w 27"/>
                    <a:gd name="T5" fmla="*/ 18 h 21"/>
                    <a:gd name="T6" fmla="*/ 24 w 27"/>
                    <a:gd name="T7" fmla="*/ 21 h 21"/>
                    <a:gd name="T8" fmla="*/ 24 w 27"/>
                    <a:gd name="T9" fmla="*/ 21 h 21"/>
                    <a:gd name="T10" fmla="*/ 19 w 27"/>
                    <a:gd name="T11" fmla="*/ 18 h 21"/>
                    <a:gd name="T12" fmla="*/ 22 w 27"/>
                    <a:gd name="T13" fmla="*/ 13 h 21"/>
                    <a:gd name="T14" fmla="*/ 22 w 27"/>
                    <a:gd name="T15" fmla="*/ 13 h 21"/>
                    <a:gd name="T16" fmla="*/ 27 w 27"/>
                    <a:gd name="T17" fmla="*/ 16 h 21"/>
                    <a:gd name="T18" fmla="*/ 27 w 27"/>
                    <a:gd name="T19" fmla="*/ 16 h 21"/>
                    <a:gd name="T20" fmla="*/ 22 w 27"/>
                    <a:gd name="T21" fmla="*/ 13 h 21"/>
                    <a:gd name="T22" fmla="*/ 9 w 27"/>
                    <a:gd name="T23" fmla="*/ 11 h 21"/>
                    <a:gd name="T24" fmla="*/ 9 w 27"/>
                    <a:gd name="T25" fmla="*/ 12 h 21"/>
                    <a:gd name="T26" fmla="*/ 14 w 27"/>
                    <a:gd name="T27" fmla="*/ 14 h 21"/>
                    <a:gd name="T28" fmla="*/ 14 w 27"/>
                    <a:gd name="T29" fmla="*/ 14 h 21"/>
                    <a:gd name="T30" fmla="*/ 9 w 27"/>
                    <a:gd name="T31" fmla="*/ 11 h 21"/>
                    <a:gd name="T32" fmla="*/ 16 w 27"/>
                    <a:gd name="T33" fmla="*/ 9 h 21"/>
                    <a:gd name="T34" fmla="*/ 16 w 27"/>
                    <a:gd name="T35" fmla="*/ 10 h 21"/>
                    <a:gd name="T36" fmla="*/ 16 w 27"/>
                    <a:gd name="T37" fmla="*/ 10 h 21"/>
                    <a:gd name="T38" fmla="*/ 17 w 27"/>
                    <a:gd name="T39" fmla="*/ 10 h 21"/>
                    <a:gd name="T40" fmla="*/ 16 w 27"/>
                    <a:gd name="T41" fmla="*/ 9 h 21"/>
                    <a:gd name="T42" fmla="*/ 11 w 27"/>
                    <a:gd name="T43" fmla="*/ 6 h 21"/>
                    <a:gd name="T44" fmla="*/ 11 w 27"/>
                    <a:gd name="T45" fmla="*/ 7 h 21"/>
                    <a:gd name="T46" fmla="*/ 15 w 27"/>
                    <a:gd name="T47" fmla="*/ 9 h 21"/>
                    <a:gd name="T48" fmla="*/ 16 w 27"/>
                    <a:gd name="T49" fmla="*/ 9 h 21"/>
                    <a:gd name="T50" fmla="*/ 11 w 27"/>
                    <a:gd name="T51" fmla="*/ 6 h 21"/>
                    <a:gd name="T52" fmla="*/ 1 w 27"/>
                    <a:gd name="T53" fmla="*/ 6 h 21"/>
                    <a:gd name="T54" fmla="*/ 0 w 27"/>
                    <a:gd name="T55" fmla="*/ 6 h 21"/>
                    <a:gd name="T56" fmla="*/ 3 w 27"/>
                    <a:gd name="T57" fmla="*/ 8 h 21"/>
                    <a:gd name="T58" fmla="*/ 3 w 27"/>
                    <a:gd name="T59" fmla="*/ 8 h 21"/>
                    <a:gd name="T60" fmla="*/ 3 w 27"/>
                    <a:gd name="T61" fmla="*/ 8 h 21"/>
                    <a:gd name="T62" fmla="*/ 1 w 27"/>
                    <a:gd name="T63" fmla="*/ 6 h 21"/>
                    <a:gd name="T64" fmla="*/ 1 w 27"/>
                    <a:gd name="T65" fmla="*/ 0 h 21"/>
                    <a:gd name="T66" fmla="*/ 1 w 27"/>
                    <a:gd name="T67" fmla="*/ 1 h 21"/>
                    <a:gd name="T68" fmla="*/ 2 w 27"/>
                    <a:gd name="T69" fmla="*/ 1 h 21"/>
                    <a:gd name="T70" fmla="*/ 5 w 27"/>
                    <a:gd name="T71" fmla="*/ 3 h 21"/>
                    <a:gd name="T72" fmla="*/ 6 w 27"/>
                    <a:gd name="T73" fmla="*/ 3 h 21"/>
                    <a:gd name="T74" fmla="*/ 6 w 27"/>
                    <a:gd name="T75" fmla="*/ 3 h 21"/>
                    <a:gd name="T76" fmla="*/ 3 w 27"/>
                    <a:gd name="T77" fmla="*/ 1 h 21"/>
                    <a:gd name="T78" fmla="*/ 1 w 27"/>
                    <a:gd name="T7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21">
                      <a:moveTo>
                        <a:pt x="19" y="18"/>
                      </a:move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1" y="19"/>
                        <a:pt x="23" y="20"/>
                        <a:pt x="24" y="21"/>
                      </a:cubicBezTo>
                      <a:cubicBezTo>
                        <a:pt x="24" y="21"/>
                        <a:pt x="24" y="21"/>
                        <a:pt x="24" y="21"/>
                      </a:cubicBezTo>
                      <a:cubicBezTo>
                        <a:pt x="23" y="20"/>
                        <a:pt x="21" y="19"/>
                        <a:pt x="19" y="18"/>
                      </a:cubicBezTo>
                      <a:moveTo>
                        <a:pt x="22" y="13"/>
                      </a:move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23" y="14"/>
                        <a:pt x="25" y="15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5" y="15"/>
                        <a:pt x="24" y="14"/>
                        <a:pt x="22" y="13"/>
                      </a:cubicBezTo>
                      <a:moveTo>
                        <a:pt x="9" y="11"/>
                      </a:moveTo>
                      <a:cubicBezTo>
                        <a:pt x="9" y="11"/>
                        <a:pt x="9" y="12"/>
                        <a:pt x="9" y="12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2" y="13"/>
                        <a:pt x="11" y="12"/>
                        <a:pt x="9" y="11"/>
                      </a:cubicBezTo>
                      <a:moveTo>
                        <a:pt x="16" y="9"/>
                      </a:moveTo>
                      <a:cubicBezTo>
                        <a:pt x="16" y="9"/>
                        <a:pt x="16" y="9"/>
                        <a:pt x="16" y="10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10"/>
                        <a:pt x="17" y="10"/>
                        <a:pt x="17" y="10"/>
                      </a:cubicBezTo>
                      <a:cubicBezTo>
                        <a:pt x="16" y="9"/>
                        <a:pt x="16" y="9"/>
                        <a:pt x="16" y="9"/>
                      </a:cubicBezTo>
                      <a:moveTo>
                        <a:pt x="11" y="6"/>
                      </a:move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16" y="9"/>
                        <a:pt x="16" y="9"/>
                      </a:cubicBezTo>
                      <a:cubicBezTo>
                        <a:pt x="14" y="8"/>
                        <a:pt x="13" y="7"/>
                        <a:pt x="11" y="6"/>
                      </a:cubicBezTo>
                      <a:moveTo>
                        <a:pt x="1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0" name="Freeform 10334"/>
                <p:cNvSpPr>
                  <a:spLocks noEditPoints="1"/>
                </p:cNvSpPr>
                <p:nvPr/>
              </p:nvSpPr>
              <p:spPr bwMode="auto">
                <a:xfrm>
                  <a:off x="-739" y="3120"/>
                  <a:ext cx="71" cy="37"/>
                </a:xfrm>
                <a:custGeom>
                  <a:avLst/>
                  <a:gdLst>
                    <a:gd name="T0" fmla="*/ 17 w 30"/>
                    <a:gd name="T1" fmla="*/ 13 h 16"/>
                    <a:gd name="T2" fmla="*/ 17 w 30"/>
                    <a:gd name="T3" fmla="*/ 13 h 16"/>
                    <a:gd name="T4" fmla="*/ 18 w 30"/>
                    <a:gd name="T5" fmla="*/ 13 h 16"/>
                    <a:gd name="T6" fmla="*/ 18 w 30"/>
                    <a:gd name="T7" fmla="*/ 13 h 16"/>
                    <a:gd name="T8" fmla="*/ 17 w 30"/>
                    <a:gd name="T9" fmla="*/ 13 h 16"/>
                    <a:gd name="T10" fmla="*/ 24 w 30"/>
                    <a:gd name="T11" fmla="*/ 13 h 16"/>
                    <a:gd name="T12" fmla="*/ 24 w 30"/>
                    <a:gd name="T13" fmla="*/ 13 h 16"/>
                    <a:gd name="T14" fmla="*/ 30 w 30"/>
                    <a:gd name="T15" fmla="*/ 16 h 16"/>
                    <a:gd name="T16" fmla="*/ 30 w 30"/>
                    <a:gd name="T17" fmla="*/ 16 h 16"/>
                    <a:gd name="T18" fmla="*/ 24 w 30"/>
                    <a:gd name="T19" fmla="*/ 13 h 16"/>
                    <a:gd name="T20" fmla="*/ 19 w 30"/>
                    <a:gd name="T21" fmla="*/ 10 h 16"/>
                    <a:gd name="T22" fmla="*/ 19 w 30"/>
                    <a:gd name="T23" fmla="*/ 10 h 16"/>
                    <a:gd name="T24" fmla="*/ 20 w 30"/>
                    <a:gd name="T25" fmla="*/ 10 h 16"/>
                    <a:gd name="T26" fmla="*/ 20 w 30"/>
                    <a:gd name="T27" fmla="*/ 10 h 16"/>
                    <a:gd name="T28" fmla="*/ 19 w 30"/>
                    <a:gd name="T29" fmla="*/ 10 h 16"/>
                    <a:gd name="T30" fmla="*/ 12 w 30"/>
                    <a:gd name="T31" fmla="*/ 9 h 16"/>
                    <a:gd name="T32" fmla="*/ 12 w 30"/>
                    <a:gd name="T33" fmla="*/ 9 h 16"/>
                    <a:gd name="T34" fmla="*/ 17 w 30"/>
                    <a:gd name="T35" fmla="*/ 13 h 16"/>
                    <a:gd name="T36" fmla="*/ 17 w 30"/>
                    <a:gd name="T37" fmla="*/ 13 h 16"/>
                    <a:gd name="T38" fmla="*/ 12 w 30"/>
                    <a:gd name="T39" fmla="*/ 9 h 16"/>
                    <a:gd name="T40" fmla="*/ 13 w 30"/>
                    <a:gd name="T41" fmla="*/ 7 h 16"/>
                    <a:gd name="T42" fmla="*/ 13 w 30"/>
                    <a:gd name="T43" fmla="*/ 7 h 16"/>
                    <a:gd name="T44" fmla="*/ 19 w 30"/>
                    <a:gd name="T45" fmla="*/ 10 h 16"/>
                    <a:gd name="T46" fmla="*/ 19 w 30"/>
                    <a:gd name="T47" fmla="*/ 10 h 16"/>
                    <a:gd name="T48" fmla="*/ 13 w 30"/>
                    <a:gd name="T49" fmla="*/ 7 h 16"/>
                    <a:gd name="T50" fmla="*/ 5 w 30"/>
                    <a:gd name="T51" fmla="*/ 5 h 16"/>
                    <a:gd name="T52" fmla="*/ 5 w 30"/>
                    <a:gd name="T53" fmla="*/ 5 h 16"/>
                    <a:gd name="T54" fmla="*/ 7 w 30"/>
                    <a:gd name="T55" fmla="*/ 7 h 16"/>
                    <a:gd name="T56" fmla="*/ 7 w 30"/>
                    <a:gd name="T57" fmla="*/ 7 h 16"/>
                    <a:gd name="T58" fmla="*/ 5 w 30"/>
                    <a:gd name="T59" fmla="*/ 5 h 16"/>
                    <a:gd name="T60" fmla="*/ 6 w 30"/>
                    <a:gd name="T61" fmla="*/ 3 h 16"/>
                    <a:gd name="T62" fmla="*/ 6 w 30"/>
                    <a:gd name="T63" fmla="*/ 3 h 16"/>
                    <a:gd name="T64" fmla="*/ 8 w 30"/>
                    <a:gd name="T65" fmla="*/ 5 h 16"/>
                    <a:gd name="T66" fmla="*/ 8 w 30"/>
                    <a:gd name="T67" fmla="*/ 5 h 16"/>
                    <a:gd name="T68" fmla="*/ 6 w 30"/>
                    <a:gd name="T69" fmla="*/ 3 h 16"/>
                    <a:gd name="T70" fmla="*/ 0 w 30"/>
                    <a:gd name="T71" fmla="*/ 2 h 16"/>
                    <a:gd name="T72" fmla="*/ 0 w 30"/>
                    <a:gd name="T73" fmla="*/ 2 h 16"/>
                    <a:gd name="T74" fmla="*/ 2 w 30"/>
                    <a:gd name="T75" fmla="*/ 3 h 16"/>
                    <a:gd name="T76" fmla="*/ 2 w 30"/>
                    <a:gd name="T77" fmla="*/ 3 h 16"/>
                    <a:gd name="T78" fmla="*/ 0 w 30"/>
                    <a:gd name="T79" fmla="*/ 2 h 16"/>
                    <a:gd name="T80" fmla="*/ 0 w 30"/>
                    <a:gd name="T81" fmla="*/ 2 h 16"/>
                    <a:gd name="T82" fmla="*/ 0 w 30"/>
                    <a:gd name="T83" fmla="*/ 2 h 16"/>
                    <a:gd name="T84" fmla="*/ 0 w 30"/>
                    <a:gd name="T85" fmla="*/ 2 h 16"/>
                    <a:gd name="T86" fmla="*/ 0 w 30"/>
                    <a:gd name="T87" fmla="*/ 2 h 16"/>
                    <a:gd name="T88" fmla="*/ 0 w 30"/>
                    <a:gd name="T89" fmla="*/ 2 h 16"/>
                    <a:gd name="T90" fmla="*/ 0 w 30"/>
                    <a:gd name="T91" fmla="*/ 2 h 16"/>
                    <a:gd name="T92" fmla="*/ 0 w 30"/>
                    <a:gd name="T93" fmla="*/ 2 h 16"/>
                    <a:gd name="T94" fmla="*/ 0 w 30"/>
                    <a:gd name="T95" fmla="*/ 2 h 16"/>
                    <a:gd name="T96" fmla="*/ 0 w 30"/>
                    <a:gd name="T97" fmla="*/ 2 h 16"/>
                    <a:gd name="T98" fmla="*/ 0 w 30"/>
                    <a:gd name="T99" fmla="*/ 2 h 16"/>
                    <a:gd name="T100" fmla="*/ 0 w 30"/>
                    <a:gd name="T101" fmla="*/ 2 h 16"/>
                    <a:gd name="T102" fmla="*/ 0 w 30"/>
                    <a:gd name="T103" fmla="*/ 2 h 16"/>
                    <a:gd name="T104" fmla="*/ 0 w 30"/>
                    <a:gd name="T105" fmla="*/ 2 h 16"/>
                    <a:gd name="T106" fmla="*/ 0 w 30"/>
                    <a:gd name="T107" fmla="*/ 2 h 16"/>
                    <a:gd name="T108" fmla="*/ 0 w 30"/>
                    <a:gd name="T109" fmla="*/ 0 h 16"/>
                    <a:gd name="T110" fmla="*/ 0 w 30"/>
                    <a:gd name="T111" fmla="*/ 0 h 16"/>
                    <a:gd name="T112" fmla="*/ 2 w 30"/>
                    <a:gd name="T113" fmla="*/ 1 h 16"/>
                    <a:gd name="T114" fmla="*/ 2 w 30"/>
                    <a:gd name="T115" fmla="*/ 1 h 16"/>
                    <a:gd name="T116" fmla="*/ 0 w 30"/>
                    <a:gd name="T11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0" h="16">
                      <a:moveTo>
                        <a:pt x="17" y="13"/>
                      </a:move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7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7" y="13"/>
                        <a:pt x="17" y="13"/>
                      </a:cubicBezTo>
                      <a:moveTo>
                        <a:pt x="24" y="13"/>
                      </a:move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6" y="14"/>
                        <a:pt x="28" y="15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28" y="15"/>
                        <a:pt x="26" y="14"/>
                        <a:pt x="24" y="13"/>
                      </a:cubicBezTo>
                      <a:moveTo>
                        <a:pt x="19" y="10"/>
                      </a:move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moveTo>
                        <a:pt x="12" y="9"/>
                      </a:move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3" y="11"/>
                        <a:pt x="15" y="12"/>
                        <a:pt x="17" y="13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cubicBezTo>
                        <a:pt x="15" y="12"/>
                        <a:pt x="13" y="11"/>
                        <a:pt x="12" y="9"/>
                      </a:cubicBezTo>
                      <a:moveTo>
                        <a:pt x="13" y="7"/>
                      </a:move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8"/>
                        <a:pt x="17" y="9"/>
                        <a:pt x="19" y="10"/>
                      </a:cubicBezTo>
                      <a:cubicBezTo>
                        <a:pt x="19" y="10"/>
                        <a:pt x="19" y="10"/>
                        <a:pt x="19" y="10"/>
                      </a:cubicBezTo>
                      <a:cubicBezTo>
                        <a:pt x="17" y="9"/>
                        <a:pt x="15" y="8"/>
                        <a:pt x="13" y="7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6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6"/>
                        <a:pt x="5" y="5"/>
                        <a:pt x="5" y="5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4"/>
                        <a:pt x="7" y="4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4"/>
                        <a:pt x="7" y="4"/>
                        <a:pt x="6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1" name="Freeform 10335"/>
                <p:cNvSpPr>
                  <a:spLocks noEditPoints="1"/>
                </p:cNvSpPr>
                <p:nvPr/>
              </p:nvSpPr>
              <p:spPr bwMode="auto">
                <a:xfrm>
                  <a:off x="-713" y="3101"/>
                  <a:ext cx="59" cy="38"/>
                </a:xfrm>
                <a:custGeom>
                  <a:avLst/>
                  <a:gdLst>
                    <a:gd name="T0" fmla="*/ 18 w 25"/>
                    <a:gd name="T1" fmla="*/ 11 h 16"/>
                    <a:gd name="T2" fmla="*/ 18 w 25"/>
                    <a:gd name="T3" fmla="*/ 11 h 16"/>
                    <a:gd name="T4" fmla="*/ 25 w 25"/>
                    <a:gd name="T5" fmla="*/ 16 h 16"/>
                    <a:gd name="T6" fmla="*/ 25 w 25"/>
                    <a:gd name="T7" fmla="*/ 15 h 16"/>
                    <a:gd name="T8" fmla="*/ 23 w 25"/>
                    <a:gd name="T9" fmla="*/ 14 h 16"/>
                    <a:gd name="T10" fmla="*/ 18 w 25"/>
                    <a:gd name="T11" fmla="*/ 11 h 16"/>
                    <a:gd name="T12" fmla="*/ 18 w 25"/>
                    <a:gd name="T13" fmla="*/ 10 h 16"/>
                    <a:gd name="T14" fmla="*/ 18 w 25"/>
                    <a:gd name="T15" fmla="*/ 11 h 16"/>
                    <a:gd name="T16" fmla="*/ 25 w 25"/>
                    <a:gd name="T17" fmla="*/ 15 h 16"/>
                    <a:gd name="T18" fmla="*/ 25 w 25"/>
                    <a:gd name="T19" fmla="*/ 14 h 16"/>
                    <a:gd name="T20" fmla="*/ 18 w 25"/>
                    <a:gd name="T21" fmla="*/ 10 h 16"/>
                    <a:gd name="T22" fmla="*/ 15 w 25"/>
                    <a:gd name="T23" fmla="*/ 8 h 16"/>
                    <a:gd name="T24" fmla="*/ 14 w 25"/>
                    <a:gd name="T25" fmla="*/ 9 h 16"/>
                    <a:gd name="T26" fmla="*/ 14 w 25"/>
                    <a:gd name="T27" fmla="*/ 9 h 16"/>
                    <a:gd name="T28" fmla="*/ 14 w 25"/>
                    <a:gd name="T29" fmla="*/ 9 h 16"/>
                    <a:gd name="T30" fmla="*/ 15 w 25"/>
                    <a:gd name="T31" fmla="*/ 8 h 16"/>
                    <a:gd name="T32" fmla="*/ 15 w 25"/>
                    <a:gd name="T33" fmla="*/ 8 h 16"/>
                    <a:gd name="T34" fmla="*/ 10 w 25"/>
                    <a:gd name="T35" fmla="*/ 6 h 16"/>
                    <a:gd name="T36" fmla="*/ 10 w 25"/>
                    <a:gd name="T37" fmla="*/ 7 h 16"/>
                    <a:gd name="T38" fmla="*/ 14 w 25"/>
                    <a:gd name="T39" fmla="*/ 9 h 16"/>
                    <a:gd name="T40" fmla="*/ 14 w 25"/>
                    <a:gd name="T41" fmla="*/ 8 h 16"/>
                    <a:gd name="T42" fmla="*/ 10 w 25"/>
                    <a:gd name="T43" fmla="*/ 6 h 16"/>
                    <a:gd name="T44" fmla="*/ 6 w 25"/>
                    <a:gd name="T45" fmla="*/ 3 h 16"/>
                    <a:gd name="T46" fmla="*/ 6 w 25"/>
                    <a:gd name="T47" fmla="*/ 4 h 16"/>
                    <a:gd name="T48" fmla="*/ 8 w 25"/>
                    <a:gd name="T49" fmla="*/ 5 h 16"/>
                    <a:gd name="T50" fmla="*/ 6 w 25"/>
                    <a:gd name="T51" fmla="*/ 4 h 16"/>
                    <a:gd name="T52" fmla="*/ 5 w 25"/>
                    <a:gd name="T53" fmla="*/ 4 h 16"/>
                    <a:gd name="T54" fmla="*/ 9 w 25"/>
                    <a:gd name="T55" fmla="*/ 6 h 16"/>
                    <a:gd name="T56" fmla="*/ 9 w 25"/>
                    <a:gd name="T57" fmla="*/ 6 h 16"/>
                    <a:gd name="T58" fmla="*/ 6 w 25"/>
                    <a:gd name="T59" fmla="*/ 3 h 16"/>
                    <a:gd name="T60" fmla="*/ 1 w 25"/>
                    <a:gd name="T61" fmla="*/ 1 h 16"/>
                    <a:gd name="T62" fmla="*/ 0 w 25"/>
                    <a:gd name="T63" fmla="*/ 2 h 16"/>
                    <a:gd name="T64" fmla="*/ 4 w 25"/>
                    <a:gd name="T65" fmla="*/ 3 h 16"/>
                    <a:gd name="T66" fmla="*/ 4 w 25"/>
                    <a:gd name="T67" fmla="*/ 3 h 16"/>
                    <a:gd name="T68" fmla="*/ 1 w 25"/>
                    <a:gd name="T69" fmla="*/ 1 h 16"/>
                    <a:gd name="T70" fmla="*/ 1 w 25"/>
                    <a:gd name="T71" fmla="*/ 0 h 16"/>
                    <a:gd name="T72" fmla="*/ 1 w 25"/>
                    <a:gd name="T73" fmla="*/ 1 h 16"/>
                    <a:gd name="T74" fmla="*/ 4 w 25"/>
                    <a:gd name="T75" fmla="*/ 3 h 16"/>
                    <a:gd name="T76" fmla="*/ 4 w 25"/>
                    <a:gd name="T77" fmla="*/ 2 h 16"/>
                    <a:gd name="T78" fmla="*/ 3 w 25"/>
                    <a:gd name="T79" fmla="*/ 1 h 16"/>
                    <a:gd name="T80" fmla="*/ 1 w 25"/>
                    <a:gd name="T8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16">
                      <a:moveTo>
                        <a:pt x="18" y="11"/>
                      </a:move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3"/>
                        <a:pt x="23" y="14"/>
                        <a:pt x="25" y="16"/>
                      </a:cubicBezTo>
                      <a:cubicBezTo>
                        <a:pt x="25" y="15"/>
                        <a:pt x="25" y="15"/>
                        <a:pt x="25" y="15"/>
                      </a:cubicBezTo>
                      <a:cubicBezTo>
                        <a:pt x="24" y="15"/>
                        <a:pt x="24" y="15"/>
                        <a:pt x="23" y="14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moveTo>
                        <a:pt x="18" y="10"/>
                      </a:move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20" y="12"/>
                        <a:pt x="23" y="14"/>
                        <a:pt x="25" y="15"/>
                      </a:cubicBezTo>
                      <a:cubicBezTo>
                        <a:pt x="25" y="14"/>
                        <a:pt x="25" y="14"/>
                        <a:pt x="25" y="14"/>
                      </a:cubicBezTo>
                      <a:cubicBezTo>
                        <a:pt x="23" y="13"/>
                        <a:pt x="21" y="12"/>
                        <a:pt x="18" y="10"/>
                      </a:cubicBezTo>
                      <a:moveTo>
                        <a:pt x="15" y="8"/>
                      </a:move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5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7"/>
                      </a:cubicBezTo>
                      <a:cubicBezTo>
                        <a:pt x="11" y="7"/>
                        <a:pt x="12" y="8"/>
                        <a:pt x="14" y="9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7"/>
                        <a:pt x="12" y="7"/>
                        <a:pt x="10" y="6"/>
                      </a:cubicBezTo>
                      <a:moveTo>
                        <a:pt x="6" y="3"/>
                      </a:moveTo>
                      <a:cubicBezTo>
                        <a:pt x="6" y="3"/>
                        <a:pt x="6" y="3"/>
                        <a:pt x="6" y="4"/>
                      </a:cubicBezTo>
                      <a:cubicBezTo>
                        <a:pt x="6" y="4"/>
                        <a:pt x="7" y="4"/>
                        <a:pt x="8" y="5"/>
                      </a:cubicBezTo>
                      <a:cubicBezTo>
                        <a:pt x="7" y="4"/>
                        <a:pt x="6" y="4"/>
                        <a:pt x="6" y="4"/>
                      </a:cubicBezTo>
                      <a:cubicBezTo>
                        <a:pt x="6" y="4"/>
                        <a:pt x="5" y="4"/>
                        <a:pt x="5" y="4"/>
                      </a:cubicBezTo>
                      <a:cubicBezTo>
                        <a:pt x="7" y="5"/>
                        <a:pt x="8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3"/>
                        <a:pt x="6" y="3"/>
                        <a:pt x="6" y="3"/>
                      </a:cubicBezTo>
                      <a:moveTo>
                        <a:pt x="1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2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2" y="1"/>
                        <a:pt x="3" y="2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2" name="Freeform 10336"/>
                <p:cNvSpPr>
                  <a:spLocks noEditPoints="1"/>
                </p:cNvSpPr>
                <p:nvPr/>
              </p:nvSpPr>
              <p:spPr bwMode="auto">
                <a:xfrm>
                  <a:off x="-758" y="3106"/>
                  <a:ext cx="95" cy="68"/>
                </a:xfrm>
                <a:custGeom>
                  <a:avLst/>
                  <a:gdLst>
                    <a:gd name="T0" fmla="*/ 29 w 40"/>
                    <a:gd name="T1" fmla="*/ 26 h 29"/>
                    <a:gd name="T2" fmla="*/ 34 w 40"/>
                    <a:gd name="T3" fmla="*/ 29 h 29"/>
                    <a:gd name="T4" fmla="*/ 29 w 40"/>
                    <a:gd name="T5" fmla="*/ 25 h 29"/>
                    <a:gd name="T6" fmla="*/ 23 w 40"/>
                    <a:gd name="T7" fmla="*/ 22 h 29"/>
                    <a:gd name="T8" fmla="*/ 24 w 40"/>
                    <a:gd name="T9" fmla="*/ 22 h 29"/>
                    <a:gd name="T10" fmla="*/ 18 w 40"/>
                    <a:gd name="T11" fmla="*/ 18 h 29"/>
                    <a:gd name="T12" fmla="*/ 23 w 40"/>
                    <a:gd name="T13" fmla="*/ 22 h 29"/>
                    <a:gd name="T14" fmla="*/ 20 w 40"/>
                    <a:gd name="T15" fmla="*/ 20 h 29"/>
                    <a:gd name="T16" fmla="*/ 34 w 40"/>
                    <a:gd name="T17" fmla="*/ 16 h 29"/>
                    <a:gd name="T18" fmla="*/ 36 w 40"/>
                    <a:gd name="T19" fmla="*/ 18 h 29"/>
                    <a:gd name="T20" fmla="*/ 40 w 40"/>
                    <a:gd name="T21" fmla="*/ 19 h 29"/>
                    <a:gd name="T22" fmla="*/ 11 w 40"/>
                    <a:gd name="T23" fmla="*/ 14 h 29"/>
                    <a:gd name="T24" fmla="*/ 13 w 40"/>
                    <a:gd name="T25" fmla="*/ 16 h 29"/>
                    <a:gd name="T26" fmla="*/ 11 w 40"/>
                    <a:gd name="T27" fmla="*/ 14 h 29"/>
                    <a:gd name="T28" fmla="*/ 29 w 40"/>
                    <a:gd name="T29" fmla="*/ 14 h 29"/>
                    <a:gd name="T30" fmla="*/ 30 w 40"/>
                    <a:gd name="T31" fmla="*/ 13 h 29"/>
                    <a:gd name="T32" fmla="*/ 8 w 40"/>
                    <a:gd name="T33" fmla="*/ 11 h 29"/>
                    <a:gd name="T34" fmla="*/ 10 w 40"/>
                    <a:gd name="T35" fmla="*/ 14 h 29"/>
                    <a:gd name="T36" fmla="*/ 8 w 40"/>
                    <a:gd name="T37" fmla="*/ 11 h 29"/>
                    <a:gd name="T38" fmla="*/ 22 w 40"/>
                    <a:gd name="T39" fmla="*/ 10 h 29"/>
                    <a:gd name="T40" fmla="*/ 29 w 40"/>
                    <a:gd name="T41" fmla="*/ 13 h 29"/>
                    <a:gd name="T42" fmla="*/ 18 w 40"/>
                    <a:gd name="T43" fmla="*/ 7 h 29"/>
                    <a:gd name="T44" fmla="*/ 18 w 40"/>
                    <a:gd name="T45" fmla="*/ 7 h 29"/>
                    <a:gd name="T46" fmla="*/ 16 w 40"/>
                    <a:gd name="T47" fmla="*/ 6 h 29"/>
                    <a:gd name="T48" fmla="*/ 18 w 40"/>
                    <a:gd name="T49" fmla="*/ 8 h 29"/>
                    <a:gd name="T50" fmla="*/ 18 w 40"/>
                    <a:gd name="T51" fmla="*/ 7 h 29"/>
                    <a:gd name="T52" fmla="*/ 0 w 40"/>
                    <a:gd name="T53" fmla="*/ 5 h 29"/>
                    <a:gd name="T54" fmla="*/ 1 w 40"/>
                    <a:gd name="T55" fmla="*/ 6 h 29"/>
                    <a:gd name="T56" fmla="*/ 8 w 40"/>
                    <a:gd name="T57" fmla="*/ 2 h 29"/>
                    <a:gd name="T58" fmla="*/ 9 w 40"/>
                    <a:gd name="T59" fmla="*/ 4 h 29"/>
                    <a:gd name="T60" fmla="*/ 11 w 40"/>
                    <a:gd name="T61" fmla="*/ 3 h 29"/>
                    <a:gd name="T62" fmla="*/ 3 w 40"/>
                    <a:gd name="T63" fmla="*/ 0 h 29"/>
                    <a:gd name="T64" fmla="*/ 4 w 40"/>
                    <a:gd name="T65" fmla="*/ 1 h 29"/>
                    <a:gd name="T66" fmla="*/ 4 w 40"/>
                    <a:gd name="T67" fmla="*/ 1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0" h="29">
                      <a:moveTo>
                        <a:pt x="29" y="25"/>
                      </a:move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31" y="27"/>
                        <a:pt x="32" y="28"/>
                        <a:pt x="34" y="29"/>
                      </a:cubicBezTo>
                      <a:cubicBezTo>
                        <a:pt x="34" y="29"/>
                        <a:pt x="34" y="29"/>
                        <a:pt x="34" y="28"/>
                      </a:cubicBezTo>
                      <a:cubicBezTo>
                        <a:pt x="33" y="27"/>
                        <a:pt x="31" y="26"/>
                        <a:pt x="29" y="25"/>
                      </a:cubicBezTo>
                      <a:moveTo>
                        <a:pt x="24" y="22"/>
                      </a:moveTo>
                      <a:cubicBezTo>
                        <a:pt x="23" y="22"/>
                        <a:pt x="23" y="22"/>
                        <a:pt x="23" y="22"/>
                      </a:cubicBezTo>
                      <a:cubicBezTo>
                        <a:pt x="23" y="23"/>
                        <a:pt x="24" y="23"/>
                        <a:pt x="24" y="23"/>
                      </a:cubicBezTo>
                      <a:cubicBezTo>
                        <a:pt x="24" y="23"/>
                        <a:pt x="24" y="22"/>
                        <a:pt x="24" y="22"/>
                      </a:cubicBezTo>
                      <a:cubicBezTo>
                        <a:pt x="24" y="22"/>
                        <a:pt x="24" y="22"/>
                        <a:pt x="24" y="22"/>
                      </a:cubicBezTo>
                      <a:moveTo>
                        <a:pt x="18" y="18"/>
                      </a:move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20" y="20"/>
                        <a:pt x="21" y="21"/>
                        <a:pt x="23" y="22"/>
                      </a:cubicBezTo>
                      <a:cubicBezTo>
                        <a:pt x="23" y="22"/>
                        <a:pt x="23" y="22"/>
                        <a:pt x="23" y="21"/>
                      </a:cubicBezTo>
                      <a:cubicBezTo>
                        <a:pt x="22" y="21"/>
                        <a:pt x="21" y="20"/>
                        <a:pt x="20" y="20"/>
                      </a:cubicBezTo>
                      <a:cubicBezTo>
                        <a:pt x="20" y="19"/>
                        <a:pt x="19" y="19"/>
                        <a:pt x="18" y="18"/>
                      </a:cubicBezTo>
                      <a:moveTo>
                        <a:pt x="34" y="16"/>
                      </a:moveTo>
                      <a:cubicBezTo>
                        <a:pt x="34" y="16"/>
                        <a:pt x="34" y="16"/>
                        <a:pt x="34" y="16"/>
                      </a:cubicBezTo>
                      <a:cubicBezTo>
                        <a:pt x="34" y="17"/>
                        <a:pt x="35" y="17"/>
                        <a:pt x="36" y="18"/>
                      </a:cubicBezTo>
                      <a:cubicBezTo>
                        <a:pt x="37" y="18"/>
                        <a:pt x="39" y="19"/>
                        <a:pt x="40" y="20"/>
                      </a:cubicBezTo>
                      <a:cubicBezTo>
                        <a:pt x="40" y="19"/>
                        <a:pt x="40" y="19"/>
                        <a:pt x="40" y="19"/>
                      </a:cubicBezTo>
                      <a:cubicBezTo>
                        <a:pt x="38" y="18"/>
                        <a:pt x="36" y="17"/>
                        <a:pt x="34" y="16"/>
                      </a:cubicBezTo>
                      <a:moveTo>
                        <a:pt x="11" y="14"/>
                      </a:move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5"/>
                        <a:pt x="12" y="15"/>
                        <a:pt x="13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3" y="15"/>
                        <a:pt x="12" y="14"/>
                        <a:pt x="11" y="14"/>
                      </a:cubicBezTo>
                      <a:moveTo>
                        <a:pt x="29" y="13"/>
                      </a:moveTo>
                      <a:cubicBezTo>
                        <a:pt x="29" y="13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30" y="1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moveTo>
                        <a:pt x="8" y="11"/>
                      </a:move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9" y="13"/>
                        <a:pt x="10" y="14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9" y="12"/>
                        <a:pt x="8" y="12"/>
                        <a:pt x="8" y="11"/>
                      </a:cubicBezTo>
                      <a:moveTo>
                        <a:pt x="22" y="9"/>
                      </a:moveTo>
                      <a:cubicBezTo>
                        <a:pt x="22" y="9"/>
                        <a:pt x="22" y="10"/>
                        <a:pt x="22" y="10"/>
                      </a:cubicBezTo>
                      <a:cubicBezTo>
                        <a:pt x="24" y="11"/>
                        <a:pt x="26" y="12"/>
                        <a:pt x="28" y="13"/>
                      </a:cubicBezTo>
                      <a:cubicBezTo>
                        <a:pt x="28" y="13"/>
                        <a:pt x="29" y="13"/>
                        <a:pt x="29" y="13"/>
                      </a:cubicBezTo>
                      <a:cubicBezTo>
                        <a:pt x="27" y="12"/>
                        <a:pt x="24" y="10"/>
                        <a:pt x="22" y="9"/>
                      </a:cubicBezTo>
                      <a:moveTo>
                        <a:pt x="18" y="7"/>
                      </a:move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moveTo>
                        <a:pt x="16" y="6"/>
                      </a:move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7"/>
                        <a:pt x="17" y="7"/>
                        <a:pt x="18" y="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7"/>
                        <a:pt x="16" y="6"/>
                        <a:pt x="16" y="6"/>
                      </a:cubicBezTo>
                      <a:moveTo>
                        <a:pt x="0" y="5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1" y="6"/>
                        <a:pt x="1" y="6"/>
                      </a:cubicBezTo>
                      <a:cubicBezTo>
                        <a:pt x="1" y="5"/>
                        <a:pt x="1" y="5"/>
                        <a:pt x="0" y="5"/>
                      </a:cubicBezTo>
                      <a:moveTo>
                        <a:pt x="8" y="2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9" y="3"/>
                        <a:pt x="9" y="4"/>
                        <a:pt x="9" y="4"/>
                      </a:cubicBezTo>
                      <a:cubicBezTo>
                        <a:pt x="10" y="4"/>
                        <a:pt x="10" y="4"/>
                        <a:pt x="11" y="4"/>
                      </a:cubicBezTo>
                      <a:cubicBezTo>
                        <a:pt x="11" y="4"/>
                        <a:pt x="11" y="4"/>
                        <a:pt x="11" y="3"/>
                      </a:cubicBezTo>
                      <a:cubicBezTo>
                        <a:pt x="10" y="3"/>
                        <a:pt x="9" y="3"/>
                        <a:pt x="8" y="2"/>
                      </a:cubicBezTo>
                      <a:moveTo>
                        <a:pt x="3" y="0"/>
                      </a:move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3" name="Freeform 10337"/>
                <p:cNvSpPr>
                  <a:spLocks noEditPoints="1"/>
                </p:cNvSpPr>
                <p:nvPr/>
              </p:nvSpPr>
              <p:spPr bwMode="auto">
                <a:xfrm>
                  <a:off x="-715" y="3098"/>
                  <a:ext cx="75" cy="45"/>
                </a:xfrm>
                <a:custGeom>
                  <a:avLst/>
                  <a:gdLst>
                    <a:gd name="T0" fmla="*/ 18 w 32"/>
                    <a:gd name="T1" fmla="*/ 14 h 19"/>
                    <a:gd name="T2" fmla="*/ 18 w 32"/>
                    <a:gd name="T3" fmla="*/ 15 h 19"/>
                    <a:gd name="T4" fmla="*/ 24 w 32"/>
                    <a:gd name="T5" fmla="*/ 19 h 19"/>
                    <a:gd name="T6" fmla="*/ 24 w 32"/>
                    <a:gd name="T7" fmla="*/ 18 h 19"/>
                    <a:gd name="T8" fmla="*/ 18 w 32"/>
                    <a:gd name="T9" fmla="*/ 14 h 19"/>
                    <a:gd name="T10" fmla="*/ 14 w 32"/>
                    <a:gd name="T11" fmla="*/ 12 h 19"/>
                    <a:gd name="T12" fmla="*/ 13 w 32"/>
                    <a:gd name="T13" fmla="*/ 13 h 19"/>
                    <a:gd name="T14" fmla="*/ 14 w 32"/>
                    <a:gd name="T15" fmla="*/ 13 h 19"/>
                    <a:gd name="T16" fmla="*/ 14 w 32"/>
                    <a:gd name="T17" fmla="*/ 12 h 19"/>
                    <a:gd name="T18" fmla="*/ 14 w 32"/>
                    <a:gd name="T19" fmla="*/ 12 h 19"/>
                    <a:gd name="T20" fmla="*/ 10 w 32"/>
                    <a:gd name="T21" fmla="*/ 9 h 19"/>
                    <a:gd name="T22" fmla="*/ 9 w 32"/>
                    <a:gd name="T23" fmla="*/ 10 h 19"/>
                    <a:gd name="T24" fmla="*/ 13 w 32"/>
                    <a:gd name="T25" fmla="*/ 12 h 19"/>
                    <a:gd name="T26" fmla="*/ 14 w 32"/>
                    <a:gd name="T27" fmla="*/ 11 h 19"/>
                    <a:gd name="T28" fmla="*/ 10 w 32"/>
                    <a:gd name="T29" fmla="*/ 9 h 19"/>
                    <a:gd name="T30" fmla="*/ 20 w 32"/>
                    <a:gd name="T31" fmla="*/ 9 h 19"/>
                    <a:gd name="T32" fmla="*/ 20 w 32"/>
                    <a:gd name="T33" fmla="*/ 10 h 19"/>
                    <a:gd name="T34" fmla="*/ 21 w 32"/>
                    <a:gd name="T35" fmla="*/ 10 h 19"/>
                    <a:gd name="T36" fmla="*/ 27 w 32"/>
                    <a:gd name="T37" fmla="*/ 14 h 19"/>
                    <a:gd name="T38" fmla="*/ 28 w 32"/>
                    <a:gd name="T39" fmla="*/ 13 h 19"/>
                    <a:gd name="T40" fmla="*/ 20 w 32"/>
                    <a:gd name="T41" fmla="*/ 9 h 19"/>
                    <a:gd name="T42" fmla="*/ 17 w 32"/>
                    <a:gd name="T43" fmla="*/ 8 h 19"/>
                    <a:gd name="T44" fmla="*/ 17 w 32"/>
                    <a:gd name="T45" fmla="*/ 8 h 19"/>
                    <a:gd name="T46" fmla="*/ 17 w 32"/>
                    <a:gd name="T47" fmla="*/ 8 h 19"/>
                    <a:gd name="T48" fmla="*/ 17 w 32"/>
                    <a:gd name="T49" fmla="*/ 8 h 19"/>
                    <a:gd name="T50" fmla="*/ 6 w 32"/>
                    <a:gd name="T51" fmla="*/ 7 h 19"/>
                    <a:gd name="T52" fmla="*/ 6 w 32"/>
                    <a:gd name="T53" fmla="*/ 8 h 19"/>
                    <a:gd name="T54" fmla="*/ 9 w 32"/>
                    <a:gd name="T55" fmla="*/ 10 h 19"/>
                    <a:gd name="T56" fmla="*/ 9 w 32"/>
                    <a:gd name="T57" fmla="*/ 9 h 19"/>
                    <a:gd name="T58" fmla="*/ 6 w 32"/>
                    <a:gd name="T59" fmla="*/ 7 h 19"/>
                    <a:gd name="T60" fmla="*/ 13 w 32"/>
                    <a:gd name="T61" fmla="*/ 5 h 19"/>
                    <a:gd name="T62" fmla="*/ 12 w 32"/>
                    <a:gd name="T63" fmla="*/ 5 h 19"/>
                    <a:gd name="T64" fmla="*/ 16 w 32"/>
                    <a:gd name="T65" fmla="*/ 8 h 19"/>
                    <a:gd name="T66" fmla="*/ 17 w 32"/>
                    <a:gd name="T67" fmla="*/ 7 h 19"/>
                    <a:gd name="T68" fmla="*/ 13 w 32"/>
                    <a:gd name="T69" fmla="*/ 5 h 19"/>
                    <a:gd name="T70" fmla="*/ 1 w 32"/>
                    <a:gd name="T71" fmla="*/ 3 h 19"/>
                    <a:gd name="T72" fmla="*/ 0 w 32"/>
                    <a:gd name="T73" fmla="*/ 4 h 19"/>
                    <a:gd name="T74" fmla="*/ 3 w 32"/>
                    <a:gd name="T75" fmla="*/ 6 h 19"/>
                    <a:gd name="T76" fmla="*/ 4 w 32"/>
                    <a:gd name="T77" fmla="*/ 6 h 19"/>
                    <a:gd name="T78" fmla="*/ 1 w 32"/>
                    <a:gd name="T79" fmla="*/ 3 h 19"/>
                    <a:gd name="T80" fmla="*/ 27 w 32"/>
                    <a:gd name="T81" fmla="*/ 0 h 19"/>
                    <a:gd name="T82" fmla="*/ 24 w 32"/>
                    <a:gd name="T83" fmla="*/ 2 h 19"/>
                    <a:gd name="T84" fmla="*/ 26 w 32"/>
                    <a:gd name="T85" fmla="*/ 6 h 19"/>
                    <a:gd name="T86" fmla="*/ 31 w 32"/>
                    <a:gd name="T87" fmla="*/ 9 h 19"/>
                    <a:gd name="T88" fmla="*/ 32 w 32"/>
                    <a:gd name="T89" fmla="*/ 6 h 19"/>
                    <a:gd name="T90" fmla="*/ 30 w 32"/>
                    <a:gd name="T91" fmla="*/ 5 h 19"/>
                    <a:gd name="T92" fmla="*/ 28 w 32"/>
                    <a:gd name="T93" fmla="*/ 4 h 19"/>
                    <a:gd name="T94" fmla="*/ 27 w 32"/>
                    <a:gd name="T95" fmla="*/ 3 h 19"/>
                    <a:gd name="T96" fmla="*/ 27 w 32"/>
                    <a:gd name="T97" fmla="*/ 4 h 19"/>
                    <a:gd name="T98" fmla="*/ 27 w 32"/>
                    <a:gd name="T99" fmla="*/ 3 h 19"/>
                    <a:gd name="T100" fmla="*/ 28 w 32"/>
                    <a:gd name="T101" fmla="*/ 0 h 19"/>
                    <a:gd name="T102" fmla="*/ 28 w 32"/>
                    <a:gd name="T103" fmla="*/ 0 h 19"/>
                    <a:gd name="T104" fmla="*/ 27 w 32"/>
                    <a:gd name="T105" fmla="*/ 0 h 19"/>
                    <a:gd name="T106" fmla="*/ 3 w 32"/>
                    <a:gd name="T107" fmla="*/ 0 h 19"/>
                    <a:gd name="T108" fmla="*/ 3 w 32"/>
                    <a:gd name="T109" fmla="*/ 0 h 19"/>
                    <a:gd name="T110" fmla="*/ 3 w 32"/>
                    <a:gd name="T111" fmla="*/ 1 h 19"/>
                    <a:gd name="T112" fmla="*/ 6 w 32"/>
                    <a:gd name="T113" fmla="*/ 2 h 19"/>
                    <a:gd name="T114" fmla="*/ 6 w 32"/>
                    <a:gd name="T115" fmla="*/ 2 h 19"/>
                    <a:gd name="T116" fmla="*/ 7 w 32"/>
                    <a:gd name="T117" fmla="*/ 3 h 19"/>
                    <a:gd name="T118" fmla="*/ 11 w 32"/>
                    <a:gd name="T119" fmla="*/ 5 h 19"/>
                    <a:gd name="T120" fmla="*/ 11 w 32"/>
                    <a:gd name="T121" fmla="*/ 4 h 19"/>
                    <a:gd name="T122" fmla="*/ 3 w 32"/>
                    <a:gd name="T1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2" h="19">
                      <a:moveTo>
                        <a:pt x="18" y="14"/>
                      </a:move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2" y="17"/>
                        <a:pt x="20" y="16"/>
                        <a:pt x="18" y="14"/>
                      </a:cubicBezTo>
                      <a:moveTo>
                        <a:pt x="14" y="12"/>
                      </a:moveTo>
                      <a:cubicBezTo>
                        <a:pt x="14" y="12"/>
                        <a:pt x="14" y="12"/>
                        <a:pt x="13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moveTo>
                        <a:pt x="10" y="9"/>
                      </a:moveTo>
                      <a:cubicBezTo>
                        <a:pt x="10" y="10"/>
                        <a:pt x="10" y="10"/>
                        <a:pt x="9" y="10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1"/>
                      </a:cubicBezTo>
                      <a:cubicBezTo>
                        <a:pt x="12" y="11"/>
                        <a:pt x="11" y="10"/>
                        <a:pt x="10" y="9"/>
                      </a:cubicBezTo>
                      <a:moveTo>
                        <a:pt x="20" y="9"/>
                      </a:moveTo>
                      <a:cubicBezTo>
                        <a:pt x="20" y="9"/>
                        <a:pt x="20" y="9"/>
                        <a:pt x="20" y="10"/>
                      </a:cubicBezTo>
                      <a:cubicBezTo>
                        <a:pt x="20" y="10"/>
                        <a:pt x="21" y="10"/>
                        <a:pt x="21" y="10"/>
                      </a:cubicBezTo>
                      <a:cubicBezTo>
                        <a:pt x="23" y="12"/>
                        <a:pt x="25" y="13"/>
                        <a:pt x="27" y="14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5" y="12"/>
                        <a:pt x="23" y="10"/>
                        <a:pt x="20" y="9"/>
                      </a:cubicBezTo>
                      <a:moveTo>
                        <a:pt x="17" y="8"/>
                      </a:move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cubicBezTo>
                        <a:pt x="17" y="8"/>
                        <a:pt x="17" y="8"/>
                        <a:pt x="17" y="8"/>
                      </a:cubicBezTo>
                      <a:moveTo>
                        <a:pt x="6" y="7"/>
                      </a:moveTo>
                      <a:cubicBezTo>
                        <a:pt x="6" y="7"/>
                        <a:pt x="6" y="8"/>
                        <a:pt x="6" y="8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8" y="8"/>
                        <a:pt x="7" y="8"/>
                        <a:pt x="6" y="7"/>
                      </a:cubicBezTo>
                      <a:moveTo>
                        <a:pt x="13" y="5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5" y="7"/>
                        <a:pt x="16" y="8"/>
                      </a:cubicBezTo>
                      <a:cubicBezTo>
                        <a:pt x="16" y="7"/>
                        <a:pt x="16" y="7"/>
                        <a:pt x="17" y="7"/>
                      </a:cubicBezTo>
                      <a:cubicBezTo>
                        <a:pt x="15" y="6"/>
                        <a:pt x="14" y="5"/>
                        <a:pt x="13" y="5"/>
                      </a:cubicBezTo>
                      <a:moveTo>
                        <a:pt x="1" y="3"/>
                      </a:move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6"/>
                        <a:pt x="4" y="6"/>
                      </a:cubicBezTo>
                      <a:cubicBezTo>
                        <a:pt x="3" y="5"/>
                        <a:pt x="2" y="4"/>
                        <a:pt x="1" y="3"/>
                      </a:cubicBezTo>
                      <a:moveTo>
                        <a:pt x="27" y="0"/>
                      </a:moveTo>
                      <a:cubicBezTo>
                        <a:pt x="26" y="0"/>
                        <a:pt x="24" y="1"/>
                        <a:pt x="24" y="2"/>
                      </a:cubicBezTo>
                      <a:cubicBezTo>
                        <a:pt x="25" y="6"/>
                        <a:pt x="26" y="5"/>
                        <a:pt x="26" y="6"/>
                      </a:cubicBezTo>
                      <a:cubicBezTo>
                        <a:pt x="31" y="9"/>
                        <a:pt x="31" y="9"/>
                        <a:pt x="31" y="9"/>
                      </a:cubicBezTo>
                      <a:cubicBezTo>
                        <a:pt x="31" y="8"/>
                        <a:pt x="32" y="7"/>
                        <a:pt x="32" y="6"/>
                      </a:cubicBezTo>
                      <a:cubicBezTo>
                        <a:pt x="32" y="6"/>
                        <a:pt x="31" y="5"/>
                        <a:pt x="30" y="5"/>
                      </a:cubicBezTo>
                      <a:cubicBezTo>
                        <a:pt x="29" y="4"/>
                        <a:pt x="29" y="4"/>
                        <a:pt x="28" y="4"/>
                      </a:cubicBezTo>
                      <a:cubicBezTo>
                        <a:pt x="28" y="4"/>
                        <a:pt x="28" y="3"/>
                        <a:pt x="27" y="3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7" y="4"/>
                        <a:pt x="27" y="4"/>
                        <a:pt x="27" y="3"/>
                      </a:cubicBezTo>
                      <a:cubicBezTo>
                        <a:pt x="26" y="2"/>
                        <a:pt x="28" y="2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7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4" y="1"/>
                        <a:pt x="5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7" y="2"/>
                        <a:pt x="7" y="2"/>
                        <a:pt x="7" y="3"/>
                      </a:cubicBezTo>
                      <a:cubicBezTo>
                        <a:pt x="8" y="3"/>
                        <a:pt x="10" y="4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9" y="2"/>
                        <a:pt x="6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4" name="Freeform 10338"/>
                <p:cNvSpPr>
                  <a:spLocks noEditPoints="1"/>
                </p:cNvSpPr>
                <p:nvPr/>
              </p:nvSpPr>
              <p:spPr bwMode="auto">
                <a:xfrm>
                  <a:off x="-687" y="3127"/>
                  <a:ext cx="28" cy="19"/>
                </a:xfrm>
                <a:custGeom>
                  <a:avLst/>
                  <a:gdLst>
                    <a:gd name="T0" fmla="*/ 5 w 12"/>
                    <a:gd name="T1" fmla="*/ 4 h 8"/>
                    <a:gd name="T2" fmla="*/ 5 w 12"/>
                    <a:gd name="T3" fmla="*/ 4 h 8"/>
                    <a:gd name="T4" fmla="*/ 12 w 12"/>
                    <a:gd name="T5" fmla="*/ 8 h 8"/>
                    <a:gd name="T6" fmla="*/ 12 w 12"/>
                    <a:gd name="T7" fmla="*/ 8 h 8"/>
                    <a:gd name="T8" fmla="*/ 5 w 12"/>
                    <a:gd name="T9" fmla="*/ 4 h 8"/>
                    <a:gd name="T10" fmla="*/ 1 w 12"/>
                    <a:gd name="T11" fmla="*/ 1 h 8"/>
                    <a:gd name="T12" fmla="*/ 1 w 12"/>
                    <a:gd name="T13" fmla="*/ 1 h 8"/>
                    <a:gd name="T14" fmla="*/ 1 w 12"/>
                    <a:gd name="T15" fmla="*/ 1 h 8"/>
                    <a:gd name="T16" fmla="*/ 1 w 12"/>
                    <a:gd name="T17" fmla="*/ 1 h 8"/>
                    <a:gd name="T18" fmla="*/ 1 w 12"/>
                    <a:gd name="T19" fmla="*/ 1 h 8"/>
                    <a:gd name="T20" fmla="*/ 0 w 12"/>
                    <a:gd name="T21" fmla="*/ 0 h 8"/>
                    <a:gd name="T22" fmla="*/ 1 w 12"/>
                    <a:gd name="T23" fmla="*/ 1 h 8"/>
                    <a:gd name="T24" fmla="*/ 1 w 12"/>
                    <a:gd name="T25" fmla="*/ 1 h 8"/>
                    <a:gd name="T26" fmla="*/ 0 w 12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" h="8">
                      <a:moveTo>
                        <a:pt x="5" y="4"/>
                      </a:move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5" name="Freeform 10339"/>
                <p:cNvSpPr>
                  <a:spLocks noEditPoints="1"/>
                </p:cNvSpPr>
                <p:nvPr/>
              </p:nvSpPr>
              <p:spPr bwMode="auto">
                <a:xfrm>
                  <a:off x="-758" y="3183"/>
                  <a:ext cx="71" cy="116"/>
                </a:xfrm>
                <a:custGeom>
                  <a:avLst/>
                  <a:gdLst>
                    <a:gd name="T0" fmla="*/ 0 w 30"/>
                    <a:gd name="T1" fmla="*/ 42 h 49"/>
                    <a:gd name="T2" fmla="*/ 1 w 30"/>
                    <a:gd name="T3" fmla="*/ 43 h 49"/>
                    <a:gd name="T4" fmla="*/ 1 w 30"/>
                    <a:gd name="T5" fmla="*/ 42 h 49"/>
                    <a:gd name="T6" fmla="*/ 7 w 30"/>
                    <a:gd name="T7" fmla="*/ 42 h 49"/>
                    <a:gd name="T8" fmla="*/ 12 w 30"/>
                    <a:gd name="T9" fmla="*/ 44 h 49"/>
                    <a:gd name="T10" fmla="*/ 8 w 30"/>
                    <a:gd name="T11" fmla="*/ 40 h 49"/>
                    <a:gd name="T12" fmla="*/ 12 w 30"/>
                    <a:gd name="T13" fmla="*/ 43 h 49"/>
                    <a:gd name="T14" fmla="*/ 8 w 30"/>
                    <a:gd name="T15" fmla="*/ 40 h 49"/>
                    <a:gd name="T16" fmla="*/ 5 w 30"/>
                    <a:gd name="T17" fmla="*/ 40 h 49"/>
                    <a:gd name="T18" fmla="*/ 7 w 30"/>
                    <a:gd name="T19" fmla="*/ 40 h 49"/>
                    <a:gd name="T20" fmla="*/ 7 w 30"/>
                    <a:gd name="T21" fmla="*/ 40 h 49"/>
                    <a:gd name="T22" fmla="*/ 5 w 30"/>
                    <a:gd name="T23" fmla="*/ 40 h 49"/>
                    <a:gd name="T24" fmla="*/ 3 w 30"/>
                    <a:gd name="T25" fmla="*/ 37 h 49"/>
                    <a:gd name="T26" fmla="*/ 1 w 30"/>
                    <a:gd name="T27" fmla="*/ 41 h 49"/>
                    <a:gd name="T28" fmla="*/ 3 w 30"/>
                    <a:gd name="T29" fmla="*/ 45 h 49"/>
                    <a:gd name="T30" fmla="*/ 12 w 30"/>
                    <a:gd name="T31" fmla="*/ 49 h 49"/>
                    <a:gd name="T32" fmla="*/ 10 w 30"/>
                    <a:gd name="T33" fmla="*/ 48 h 49"/>
                    <a:gd name="T34" fmla="*/ 7 w 30"/>
                    <a:gd name="T35" fmla="*/ 44 h 49"/>
                    <a:gd name="T36" fmla="*/ 5 w 30"/>
                    <a:gd name="T37" fmla="*/ 45 h 49"/>
                    <a:gd name="T38" fmla="*/ 4 w 30"/>
                    <a:gd name="T39" fmla="*/ 42 h 49"/>
                    <a:gd name="T40" fmla="*/ 3 w 30"/>
                    <a:gd name="T41" fmla="*/ 40 h 49"/>
                    <a:gd name="T42" fmla="*/ 6 w 30"/>
                    <a:gd name="T43" fmla="*/ 37 h 49"/>
                    <a:gd name="T44" fmla="*/ 9 w 30"/>
                    <a:gd name="T45" fmla="*/ 37 h 49"/>
                    <a:gd name="T46" fmla="*/ 12 w 30"/>
                    <a:gd name="T47" fmla="*/ 39 h 49"/>
                    <a:gd name="T48" fmla="*/ 15 w 30"/>
                    <a:gd name="T49" fmla="*/ 38 h 49"/>
                    <a:gd name="T50" fmla="*/ 6 w 30"/>
                    <a:gd name="T51" fmla="*/ 34 h 49"/>
                    <a:gd name="T52" fmla="*/ 5 w 30"/>
                    <a:gd name="T53" fmla="*/ 34 h 49"/>
                    <a:gd name="T54" fmla="*/ 8 w 30"/>
                    <a:gd name="T55" fmla="*/ 34 h 49"/>
                    <a:gd name="T56" fmla="*/ 15 w 30"/>
                    <a:gd name="T57" fmla="*/ 37 h 49"/>
                    <a:gd name="T58" fmla="*/ 9 w 30"/>
                    <a:gd name="T59" fmla="*/ 34 h 49"/>
                    <a:gd name="T60" fmla="*/ 6 w 30"/>
                    <a:gd name="T61" fmla="*/ 34 h 49"/>
                    <a:gd name="T62" fmla="*/ 8 w 30"/>
                    <a:gd name="T63" fmla="*/ 29 h 49"/>
                    <a:gd name="T64" fmla="*/ 17 w 30"/>
                    <a:gd name="T65" fmla="*/ 32 h 49"/>
                    <a:gd name="T66" fmla="*/ 9 w 30"/>
                    <a:gd name="T67" fmla="*/ 27 h 49"/>
                    <a:gd name="T68" fmla="*/ 13 w 30"/>
                    <a:gd name="T69" fmla="*/ 20 h 49"/>
                    <a:gd name="T70" fmla="*/ 21 w 30"/>
                    <a:gd name="T71" fmla="*/ 24 h 49"/>
                    <a:gd name="T72" fmla="*/ 20 w 30"/>
                    <a:gd name="T73" fmla="*/ 21 h 49"/>
                    <a:gd name="T74" fmla="*/ 4 w 30"/>
                    <a:gd name="T75" fmla="*/ 13 h 49"/>
                    <a:gd name="T76" fmla="*/ 2 w 30"/>
                    <a:gd name="T77" fmla="*/ 16 h 49"/>
                    <a:gd name="T78" fmla="*/ 2 w 30"/>
                    <a:gd name="T79" fmla="*/ 16 h 49"/>
                    <a:gd name="T80" fmla="*/ 4 w 30"/>
                    <a:gd name="T81" fmla="*/ 16 h 49"/>
                    <a:gd name="T82" fmla="*/ 7 w 30"/>
                    <a:gd name="T83" fmla="*/ 16 h 49"/>
                    <a:gd name="T84" fmla="*/ 7 w 30"/>
                    <a:gd name="T85" fmla="*/ 17 h 49"/>
                    <a:gd name="T86" fmla="*/ 10 w 30"/>
                    <a:gd name="T87" fmla="*/ 18 h 49"/>
                    <a:gd name="T88" fmla="*/ 10 w 30"/>
                    <a:gd name="T89" fmla="*/ 19 h 49"/>
                    <a:gd name="T90" fmla="*/ 10 w 30"/>
                    <a:gd name="T91" fmla="*/ 15 h 49"/>
                    <a:gd name="T92" fmla="*/ 17 w 30"/>
                    <a:gd name="T93" fmla="*/ 13 h 49"/>
                    <a:gd name="T94" fmla="*/ 21 w 30"/>
                    <a:gd name="T95" fmla="*/ 18 h 49"/>
                    <a:gd name="T96" fmla="*/ 24 w 30"/>
                    <a:gd name="T97" fmla="*/ 17 h 49"/>
                    <a:gd name="T98" fmla="*/ 8 w 30"/>
                    <a:gd name="T99" fmla="*/ 6 h 49"/>
                    <a:gd name="T100" fmla="*/ 10 w 30"/>
                    <a:gd name="T101" fmla="*/ 11 h 49"/>
                    <a:gd name="T102" fmla="*/ 13 w 30"/>
                    <a:gd name="T103" fmla="*/ 11 h 49"/>
                    <a:gd name="T104" fmla="*/ 8 w 30"/>
                    <a:gd name="T105" fmla="*/ 6 h 49"/>
                    <a:gd name="T106" fmla="*/ 20 w 30"/>
                    <a:gd name="T107" fmla="*/ 8 h 49"/>
                    <a:gd name="T108" fmla="*/ 28 w 30"/>
                    <a:gd name="T109" fmla="*/ 9 h 49"/>
                    <a:gd name="T110" fmla="*/ 24 w 30"/>
                    <a:gd name="T111" fmla="*/ 1 h 49"/>
                    <a:gd name="T112" fmla="*/ 30 w 30"/>
                    <a:gd name="T113" fmla="*/ 4 h 49"/>
                    <a:gd name="T114" fmla="*/ 24 w 30"/>
                    <a:gd name="T115" fmla="*/ 1 h 49"/>
                    <a:gd name="T116" fmla="*/ 10 w 30"/>
                    <a:gd name="T117" fmla="*/ 3 h 49"/>
                    <a:gd name="T118" fmla="*/ 17 w 30"/>
                    <a:gd name="T119" fmla="*/ 3 h 49"/>
                    <a:gd name="T120" fmla="*/ 13 w 30"/>
                    <a:gd name="T121" fmla="*/ 1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0" h="49">
                      <a:moveTo>
                        <a:pt x="1" y="42"/>
                      </a:move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3"/>
                        <a:pt x="1" y="43"/>
                        <a:pt x="1" y="43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1" y="43"/>
                        <a:pt x="1" y="42"/>
                        <a:pt x="1" y="42"/>
                      </a:cubicBezTo>
                      <a:moveTo>
                        <a:pt x="8" y="41"/>
                      </a:moveTo>
                      <a:cubicBezTo>
                        <a:pt x="7" y="42"/>
                        <a:pt x="7" y="42"/>
                        <a:pt x="7" y="42"/>
                      </a:cubicBezTo>
                      <a:cubicBezTo>
                        <a:pt x="8" y="43"/>
                        <a:pt x="10" y="44"/>
                        <a:pt x="11" y="45"/>
                      </a:cubicBezTo>
                      <a:cubicBezTo>
                        <a:pt x="12" y="44"/>
                        <a:pt x="12" y="44"/>
                        <a:pt x="12" y="44"/>
                      </a:cubicBezTo>
                      <a:cubicBezTo>
                        <a:pt x="10" y="42"/>
                        <a:pt x="8" y="41"/>
                        <a:pt x="8" y="41"/>
                      </a:cubicBezTo>
                      <a:moveTo>
                        <a:pt x="8" y="40"/>
                      </a:moveTo>
                      <a:cubicBezTo>
                        <a:pt x="8" y="41"/>
                        <a:pt x="8" y="41"/>
                        <a:pt x="8" y="41"/>
                      </a:cubicBezTo>
                      <a:cubicBezTo>
                        <a:pt x="9" y="41"/>
                        <a:pt x="10" y="42"/>
                        <a:pt x="12" y="43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11" y="41"/>
                        <a:pt x="9" y="40"/>
                        <a:pt x="8" y="40"/>
                      </a:cubicBezTo>
                      <a:moveTo>
                        <a:pt x="5" y="40"/>
                      </a:move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6" y="40"/>
                        <a:pt x="6" y="41"/>
                        <a:pt x="7" y="41"/>
                      </a:cubicBezTo>
                      <a:cubicBezTo>
                        <a:pt x="7" y="41"/>
                        <a:pt x="7" y="41"/>
                        <a:pt x="7" y="40"/>
                      </a:cubicBezTo>
                      <a:cubicBezTo>
                        <a:pt x="7" y="40"/>
                        <a:pt x="7" y="40"/>
                        <a:pt x="7" y="40"/>
                      </a:cubicBezTo>
                      <a:cubicBezTo>
                        <a:pt x="7" y="40"/>
                        <a:pt x="7" y="40"/>
                        <a:pt x="7" y="40"/>
                      </a:cubicBezTo>
                      <a:cubicBezTo>
                        <a:pt x="7" y="40"/>
                        <a:pt x="7" y="40"/>
                        <a:pt x="8" y="40"/>
                      </a:cubicBezTo>
                      <a:cubicBezTo>
                        <a:pt x="7" y="40"/>
                        <a:pt x="6" y="40"/>
                        <a:pt x="5" y="40"/>
                      </a:cubicBezTo>
                      <a:moveTo>
                        <a:pt x="4" y="35"/>
                      </a:moveTo>
                      <a:cubicBezTo>
                        <a:pt x="4" y="36"/>
                        <a:pt x="4" y="36"/>
                        <a:pt x="3" y="37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1" y="41"/>
                        <a:pt x="1" y="41"/>
                        <a:pt x="1" y="41"/>
                      </a:cubicBezTo>
                      <a:cubicBezTo>
                        <a:pt x="1" y="42"/>
                        <a:pt x="2" y="43"/>
                        <a:pt x="2" y="43"/>
                      </a:cubicBezTo>
                      <a:cubicBezTo>
                        <a:pt x="3" y="44"/>
                        <a:pt x="3" y="44"/>
                        <a:pt x="3" y="45"/>
                      </a:cubicBezTo>
                      <a:cubicBezTo>
                        <a:pt x="4" y="45"/>
                        <a:pt x="5" y="46"/>
                        <a:pt x="6" y="46"/>
                      </a:cubicBezTo>
                      <a:cubicBezTo>
                        <a:pt x="9" y="48"/>
                        <a:pt x="12" y="49"/>
                        <a:pt x="12" y="49"/>
                      </a:cubicBezTo>
                      <a:cubicBezTo>
                        <a:pt x="12" y="49"/>
                        <a:pt x="12" y="49"/>
                        <a:pt x="10" y="48"/>
                      </a:cubicBezTo>
                      <a:cubicBezTo>
                        <a:pt x="10" y="48"/>
                        <a:pt x="10" y="48"/>
                        <a:pt x="10" y="48"/>
                      </a:cubicBezTo>
                      <a:cubicBezTo>
                        <a:pt x="11" y="47"/>
                        <a:pt x="11" y="47"/>
                        <a:pt x="11" y="47"/>
                      </a:cubicBezTo>
                      <a:cubicBezTo>
                        <a:pt x="9" y="46"/>
                        <a:pt x="8" y="45"/>
                        <a:pt x="7" y="44"/>
                      </a:cubicBezTo>
                      <a:cubicBezTo>
                        <a:pt x="6" y="44"/>
                        <a:pt x="6" y="44"/>
                        <a:pt x="6" y="44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6" y="45"/>
                        <a:pt x="6" y="44"/>
                        <a:pt x="6" y="44"/>
                      </a:cubicBezTo>
                      <a:cubicBezTo>
                        <a:pt x="4" y="42"/>
                        <a:pt x="4" y="42"/>
                        <a:pt x="4" y="42"/>
                      </a:cubicBezTo>
                      <a:cubicBezTo>
                        <a:pt x="4" y="42"/>
                        <a:pt x="4" y="42"/>
                        <a:pt x="4" y="42"/>
                      </a:cubicBezTo>
                      <a:cubicBezTo>
                        <a:pt x="4" y="42"/>
                        <a:pt x="3" y="41"/>
                        <a:pt x="3" y="40"/>
                      </a:cubicBezTo>
                      <a:cubicBezTo>
                        <a:pt x="3" y="38"/>
                        <a:pt x="3" y="37"/>
                        <a:pt x="5" y="37"/>
                      </a:cubicBezTo>
                      <a:cubicBezTo>
                        <a:pt x="6" y="37"/>
                        <a:pt x="6" y="37"/>
                        <a:pt x="6" y="37"/>
                      </a:cubicBezTo>
                      <a:cubicBezTo>
                        <a:pt x="7" y="37"/>
                        <a:pt x="8" y="37"/>
                        <a:pt x="9" y="38"/>
                      </a:cubicBezTo>
                      <a:cubicBezTo>
                        <a:pt x="9" y="38"/>
                        <a:pt x="9" y="37"/>
                        <a:pt x="9" y="37"/>
                      </a:cubicBezTo>
                      <a:cubicBezTo>
                        <a:pt x="9" y="38"/>
                        <a:pt x="9" y="38"/>
                        <a:pt x="9" y="38"/>
                      </a:cubicBezTo>
                      <a:cubicBezTo>
                        <a:pt x="10" y="38"/>
                        <a:pt x="11" y="39"/>
                        <a:pt x="12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5" y="38"/>
                        <a:pt x="15" y="38"/>
                        <a:pt x="15" y="38"/>
                      </a:cubicBezTo>
                      <a:cubicBezTo>
                        <a:pt x="12" y="37"/>
                        <a:pt x="9" y="36"/>
                        <a:pt x="4" y="35"/>
                      </a:cubicBezTo>
                      <a:moveTo>
                        <a:pt x="6" y="34"/>
                      </a:moveTo>
                      <a:cubicBezTo>
                        <a:pt x="6" y="34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6" y="34"/>
                        <a:pt x="7" y="34"/>
                        <a:pt x="8" y="34"/>
                      </a:cubicBezTo>
                      <a:cubicBezTo>
                        <a:pt x="11" y="35"/>
                        <a:pt x="13" y="36"/>
                        <a:pt x="15" y="37"/>
                      </a:cubicBezTo>
                      <a:cubicBezTo>
                        <a:pt x="15" y="37"/>
                        <a:pt x="15" y="37"/>
                        <a:pt x="15" y="37"/>
                      </a:cubicBezTo>
                      <a:cubicBezTo>
                        <a:pt x="13" y="36"/>
                        <a:pt x="11" y="35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10" y="34"/>
                        <a:pt x="9" y="34"/>
                        <a:pt x="9" y="34"/>
                      </a:cubicBezTo>
                      <a:cubicBezTo>
                        <a:pt x="8" y="34"/>
                        <a:pt x="7" y="34"/>
                        <a:pt x="6" y="34"/>
                      </a:cubicBezTo>
                      <a:moveTo>
                        <a:pt x="9" y="27"/>
                      </a:moveTo>
                      <a:cubicBezTo>
                        <a:pt x="9" y="28"/>
                        <a:pt x="8" y="29"/>
                        <a:pt x="8" y="29"/>
                      </a:cubicBezTo>
                      <a:cubicBezTo>
                        <a:pt x="10" y="31"/>
                        <a:pt x="13" y="33"/>
                        <a:pt x="16" y="35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9" y="27"/>
                        <a:pt x="9" y="27"/>
                        <a:pt x="9" y="27"/>
                      </a:cubicBezTo>
                      <a:moveTo>
                        <a:pt x="14" y="18"/>
                      </a:moveTo>
                      <a:cubicBezTo>
                        <a:pt x="14" y="19"/>
                        <a:pt x="13" y="19"/>
                        <a:pt x="13" y="20"/>
                      </a:cubicBezTo>
                      <a:cubicBezTo>
                        <a:pt x="16" y="21"/>
                        <a:pt x="18" y="23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1" y="23"/>
                        <a:pt x="22" y="23"/>
                        <a:pt x="22" y="22"/>
                      </a:cubicBezTo>
                      <a:cubicBezTo>
                        <a:pt x="21" y="21"/>
                        <a:pt x="21" y="21"/>
                        <a:pt x="20" y="21"/>
                      </a:cubicBezTo>
                      <a:cubicBezTo>
                        <a:pt x="18" y="20"/>
                        <a:pt x="16" y="19"/>
                        <a:pt x="14" y="18"/>
                      </a:cubicBezTo>
                      <a:moveTo>
                        <a:pt x="4" y="13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5" y="16"/>
                        <a:pt x="6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7" y="17"/>
                      </a:cubicBezTo>
                      <a:cubicBezTo>
                        <a:pt x="7" y="17"/>
                        <a:pt x="7" y="16"/>
                        <a:pt x="8" y="16"/>
                      </a:cubicBezTo>
                      <a:cubicBezTo>
                        <a:pt x="9" y="16"/>
                        <a:pt x="10" y="17"/>
                        <a:pt x="10" y="18"/>
                      </a:cubicBezTo>
                      <a:cubicBezTo>
                        <a:pt x="10" y="18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0" y="16"/>
                        <a:pt x="10" y="15"/>
                      </a:cubicBezTo>
                      <a:cubicBezTo>
                        <a:pt x="8" y="15"/>
                        <a:pt x="7" y="14"/>
                        <a:pt x="4" y="13"/>
                      </a:cubicBezTo>
                      <a:moveTo>
                        <a:pt x="17" y="13"/>
                      </a:moveTo>
                      <a:cubicBezTo>
                        <a:pt x="17" y="13"/>
                        <a:pt x="17" y="14"/>
                        <a:pt x="16" y="15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2" y="18"/>
                        <a:pt x="23" y="19"/>
                        <a:pt x="23" y="19"/>
                      </a:cubicBezTo>
                      <a:cubicBezTo>
                        <a:pt x="23" y="18"/>
                        <a:pt x="24" y="18"/>
                        <a:pt x="24" y="17"/>
                      </a:cubicBezTo>
                      <a:cubicBezTo>
                        <a:pt x="17" y="13"/>
                        <a:pt x="17" y="13"/>
                        <a:pt x="17" y="13"/>
                      </a:cubicBezTo>
                      <a:moveTo>
                        <a:pt x="8" y="6"/>
                      </a:moveTo>
                      <a:cubicBezTo>
                        <a:pt x="7" y="7"/>
                        <a:pt x="7" y="8"/>
                        <a:pt x="6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2" y="9"/>
                        <a:pt x="9" y="8"/>
                        <a:pt x="8" y="6"/>
                      </a:cubicBezTo>
                      <a:moveTo>
                        <a:pt x="22" y="6"/>
                      </a:moveTo>
                      <a:cubicBezTo>
                        <a:pt x="21" y="6"/>
                        <a:pt x="21" y="7"/>
                        <a:pt x="20" y="8"/>
                      </a:cubicBezTo>
                      <a:cubicBezTo>
                        <a:pt x="22" y="9"/>
                        <a:pt x="24" y="10"/>
                        <a:pt x="26" y="12"/>
                      </a:cubicBezTo>
                      <a:cubicBezTo>
                        <a:pt x="27" y="11"/>
                        <a:pt x="27" y="10"/>
                        <a:pt x="28" y="9"/>
                      </a:cubicBezTo>
                      <a:cubicBezTo>
                        <a:pt x="26" y="8"/>
                        <a:pt x="24" y="7"/>
                        <a:pt x="22" y="6"/>
                      </a:cubicBezTo>
                      <a:moveTo>
                        <a:pt x="24" y="1"/>
                      </a:move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5" y="1"/>
                        <a:pt x="27" y="3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7" y="2"/>
                        <a:pt x="25" y="1"/>
                        <a:pt x="24" y="1"/>
                      </a:cubicBezTo>
                      <a:moveTo>
                        <a:pt x="11" y="0"/>
                      </a:moveTo>
                      <a:cubicBezTo>
                        <a:pt x="11" y="1"/>
                        <a:pt x="11" y="2"/>
                        <a:pt x="10" y="3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16" y="4"/>
                        <a:pt x="17" y="3"/>
                      </a:cubicBezTo>
                      <a:cubicBezTo>
                        <a:pt x="16" y="2"/>
                        <a:pt x="16" y="2"/>
                        <a:pt x="15" y="2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6" name="Freeform 10340"/>
                <p:cNvSpPr>
                  <a:spLocks noEditPoints="1"/>
                </p:cNvSpPr>
                <p:nvPr/>
              </p:nvSpPr>
              <p:spPr bwMode="auto">
                <a:xfrm>
                  <a:off x="-503" y="3084"/>
                  <a:ext cx="116" cy="55"/>
                </a:xfrm>
                <a:custGeom>
                  <a:avLst/>
                  <a:gdLst>
                    <a:gd name="T0" fmla="*/ 0 w 49"/>
                    <a:gd name="T1" fmla="*/ 15 h 23"/>
                    <a:gd name="T2" fmla="*/ 0 w 49"/>
                    <a:gd name="T3" fmla="*/ 16 h 23"/>
                    <a:gd name="T4" fmla="*/ 1 w 49"/>
                    <a:gd name="T5" fmla="*/ 17 h 23"/>
                    <a:gd name="T6" fmla="*/ 3 w 49"/>
                    <a:gd name="T7" fmla="*/ 18 h 23"/>
                    <a:gd name="T8" fmla="*/ 4 w 49"/>
                    <a:gd name="T9" fmla="*/ 18 h 23"/>
                    <a:gd name="T10" fmla="*/ 0 w 49"/>
                    <a:gd name="T11" fmla="*/ 15 h 23"/>
                    <a:gd name="T12" fmla="*/ 13 w 49"/>
                    <a:gd name="T13" fmla="*/ 1 h 23"/>
                    <a:gd name="T14" fmla="*/ 10 w 49"/>
                    <a:gd name="T15" fmla="*/ 2 h 23"/>
                    <a:gd name="T16" fmla="*/ 8 w 49"/>
                    <a:gd name="T17" fmla="*/ 4 h 23"/>
                    <a:gd name="T18" fmla="*/ 0 w 49"/>
                    <a:gd name="T19" fmla="*/ 15 h 23"/>
                    <a:gd name="T20" fmla="*/ 4 w 49"/>
                    <a:gd name="T21" fmla="*/ 18 h 23"/>
                    <a:gd name="T22" fmla="*/ 7 w 49"/>
                    <a:gd name="T23" fmla="*/ 12 h 23"/>
                    <a:gd name="T24" fmla="*/ 13 w 49"/>
                    <a:gd name="T25" fmla="*/ 6 h 23"/>
                    <a:gd name="T26" fmla="*/ 10 w 49"/>
                    <a:gd name="T27" fmla="*/ 14 h 23"/>
                    <a:gd name="T28" fmla="*/ 7 w 49"/>
                    <a:gd name="T29" fmla="*/ 21 h 23"/>
                    <a:gd name="T30" fmla="*/ 11 w 49"/>
                    <a:gd name="T31" fmla="*/ 23 h 23"/>
                    <a:gd name="T32" fmla="*/ 13 w 49"/>
                    <a:gd name="T33" fmla="*/ 17 h 23"/>
                    <a:gd name="T34" fmla="*/ 15 w 49"/>
                    <a:gd name="T35" fmla="*/ 13 h 23"/>
                    <a:gd name="T36" fmla="*/ 14 w 49"/>
                    <a:gd name="T37" fmla="*/ 13 h 23"/>
                    <a:gd name="T38" fmla="*/ 13 w 49"/>
                    <a:gd name="T39" fmla="*/ 12 h 23"/>
                    <a:gd name="T40" fmla="*/ 14 w 49"/>
                    <a:gd name="T41" fmla="*/ 12 h 23"/>
                    <a:gd name="T42" fmla="*/ 14 w 49"/>
                    <a:gd name="T43" fmla="*/ 12 h 23"/>
                    <a:gd name="T44" fmla="*/ 15 w 49"/>
                    <a:gd name="T45" fmla="*/ 13 h 23"/>
                    <a:gd name="T46" fmla="*/ 16 w 49"/>
                    <a:gd name="T47" fmla="*/ 11 h 23"/>
                    <a:gd name="T48" fmla="*/ 16 w 49"/>
                    <a:gd name="T49" fmla="*/ 10 h 23"/>
                    <a:gd name="T50" fmla="*/ 15 w 49"/>
                    <a:gd name="T51" fmla="*/ 9 h 23"/>
                    <a:gd name="T52" fmla="*/ 16 w 49"/>
                    <a:gd name="T53" fmla="*/ 10 h 23"/>
                    <a:gd name="T54" fmla="*/ 17 w 49"/>
                    <a:gd name="T55" fmla="*/ 9 h 23"/>
                    <a:gd name="T56" fmla="*/ 16 w 49"/>
                    <a:gd name="T57" fmla="*/ 6 h 23"/>
                    <a:gd name="T58" fmla="*/ 17 w 49"/>
                    <a:gd name="T59" fmla="*/ 7 h 23"/>
                    <a:gd name="T60" fmla="*/ 16 w 49"/>
                    <a:gd name="T61" fmla="*/ 3 h 23"/>
                    <a:gd name="T62" fmla="*/ 13 w 49"/>
                    <a:gd name="T63" fmla="*/ 1 h 23"/>
                    <a:gd name="T64" fmla="*/ 46 w 49"/>
                    <a:gd name="T65" fmla="*/ 0 h 23"/>
                    <a:gd name="T66" fmla="*/ 42 w 49"/>
                    <a:gd name="T67" fmla="*/ 1 h 23"/>
                    <a:gd name="T68" fmla="*/ 41 w 49"/>
                    <a:gd name="T69" fmla="*/ 2 h 23"/>
                    <a:gd name="T70" fmla="*/ 40 w 49"/>
                    <a:gd name="T71" fmla="*/ 4 h 23"/>
                    <a:gd name="T72" fmla="*/ 38 w 49"/>
                    <a:gd name="T73" fmla="*/ 7 h 23"/>
                    <a:gd name="T74" fmla="*/ 38 w 49"/>
                    <a:gd name="T75" fmla="*/ 7 h 23"/>
                    <a:gd name="T76" fmla="*/ 40 w 49"/>
                    <a:gd name="T77" fmla="*/ 9 h 23"/>
                    <a:gd name="T78" fmla="*/ 41 w 49"/>
                    <a:gd name="T79" fmla="*/ 9 h 23"/>
                    <a:gd name="T80" fmla="*/ 42 w 49"/>
                    <a:gd name="T81" fmla="*/ 7 h 23"/>
                    <a:gd name="T82" fmla="*/ 44 w 49"/>
                    <a:gd name="T83" fmla="*/ 4 h 23"/>
                    <a:gd name="T84" fmla="*/ 42 w 49"/>
                    <a:gd name="T85" fmla="*/ 10 h 23"/>
                    <a:gd name="T86" fmla="*/ 45 w 49"/>
                    <a:gd name="T87" fmla="*/ 12 h 23"/>
                    <a:gd name="T88" fmla="*/ 45 w 49"/>
                    <a:gd name="T89" fmla="*/ 12 h 23"/>
                    <a:gd name="T90" fmla="*/ 48 w 49"/>
                    <a:gd name="T91" fmla="*/ 6 h 23"/>
                    <a:gd name="T92" fmla="*/ 48 w 49"/>
                    <a:gd name="T93" fmla="*/ 6 h 23"/>
                    <a:gd name="T94" fmla="*/ 49 w 49"/>
                    <a:gd name="T95" fmla="*/ 3 h 23"/>
                    <a:gd name="T96" fmla="*/ 46 w 49"/>
                    <a:gd name="T9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49" h="23">
                      <a:moveTo>
                        <a:pt x="0" y="15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1" y="16"/>
                        <a:pt x="1" y="17"/>
                      </a:cubicBezTo>
                      <a:cubicBezTo>
                        <a:pt x="2" y="17"/>
                        <a:pt x="3" y="18"/>
                        <a:pt x="3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3" y="17"/>
                        <a:pt x="1" y="16"/>
                        <a:pt x="0" y="15"/>
                      </a:cubicBezTo>
                      <a:moveTo>
                        <a:pt x="13" y="1"/>
                      </a:moveTo>
                      <a:cubicBezTo>
                        <a:pt x="12" y="1"/>
                        <a:pt x="11" y="1"/>
                        <a:pt x="10" y="2"/>
                      </a:cubicBezTo>
                      <a:cubicBezTo>
                        <a:pt x="7" y="4"/>
                        <a:pt x="8" y="3"/>
                        <a:pt x="8" y="4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6"/>
                        <a:pt x="3" y="17"/>
                        <a:pt x="4" y="18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9" y="10"/>
                        <a:pt x="10" y="6"/>
                        <a:pt x="13" y="6"/>
                      </a:cubicBezTo>
                      <a:cubicBezTo>
                        <a:pt x="13" y="9"/>
                        <a:pt x="11" y="11"/>
                        <a:pt x="10" y="14"/>
                      </a:cubicBezTo>
                      <a:cubicBezTo>
                        <a:pt x="9" y="16"/>
                        <a:pt x="8" y="18"/>
                        <a:pt x="7" y="21"/>
                      </a:cubicBezTo>
                      <a:cubicBezTo>
                        <a:pt x="8" y="21"/>
                        <a:pt x="10" y="22"/>
                        <a:pt x="11" y="23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4" y="16"/>
                        <a:pt x="15" y="15"/>
                        <a:pt x="15" y="13"/>
                      </a:cubicBezTo>
                      <a:cubicBezTo>
                        <a:pt x="15" y="13"/>
                        <a:pt x="14" y="13"/>
                        <a:pt x="14" y="13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3" y="12"/>
                        <a:pt x="13" y="12"/>
                        <a:pt x="14" y="12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5" y="12"/>
                        <a:pt x="15" y="13"/>
                        <a:pt x="15" y="13"/>
                      </a:cubicBezTo>
                      <a:cubicBezTo>
                        <a:pt x="15" y="12"/>
                        <a:pt x="16" y="12"/>
                        <a:pt x="16" y="11"/>
                      </a:cubicBezTo>
                      <a:cubicBezTo>
                        <a:pt x="16" y="11"/>
                        <a:pt x="16" y="10"/>
                        <a:pt x="16" y="10"/>
                      </a:cubicBezTo>
                      <a:cubicBezTo>
                        <a:pt x="16" y="9"/>
                        <a:pt x="15" y="9"/>
                        <a:pt x="15" y="9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6" y="9"/>
                        <a:pt x="16" y="9"/>
                        <a:pt x="17" y="9"/>
                      </a:cubicBezTo>
                      <a:cubicBezTo>
                        <a:pt x="16" y="8"/>
                        <a:pt x="16" y="7"/>
                        <a:pt x="16" y="6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7" y="6"/>
                        <a:pt x="17" y="5"/>
                        <a:pt x="16" y="3"/>
                      </a:cubicBezTo>
                      <a:cubicBezTo>
                        <a:pt x="15" y="2"/>
                        <a:pt x="15" y="1"/>
                        <a:pt x="13" y="1"/>
                      </a:cubicBezTo>
                      <a:moveTo>
                        <a:pt x="46" y="0"/>
                      </a:moveTo>
                      <a:cubicBezTo>
                        <a:pt x="45" y="0"/>
                        <a:pt x="43" y="0"/>
                        <a:pt x="42" y="1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38" y="7"/>
                        <a:pt x="38" y="7"/>
                        <a:pt x="38" y="7"/>
                      </a:cubicBezTo>
                      <a:cubicBezTo>
                        <a:pt x="38" y="7"/>
                        <a:pt x="38" y="7"/>
                        <a:pt x="38" y="7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2" y="7"/>
                        <a:pt x="42" y="7"/>
                      </a:cubicBezTo>
                      <a:cubicBezTo>
                        <a:pt x="44" y="4"/>
                        <a:pt x="44" y="4"/>
                        <a:pt x="44" y="4"/>
                      </a:cubicBezTo>
                      <a:cubicBezTo>
                        <a:pt x="45" y="4"/>
                        <a:pt x="43" y="7"/>
                        <a:pt x="42" y="10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6" y="10"/>
                        <a:pt x="47" y="8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9" y="4"/>
                        <a:pt x="49" y="3"/>
                      </a:cubicBezTo>
                      <a:cubicBezTo>
                        <a:pt x="49" y="2"/>
                        <a:pt x="49" y="0"/>
                        <a:pt x="4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7" name="Freeform 10341"/>
                <p:cNvSpPr>
                  <a:spLocks/>
                </p:cNvSpPr>
                <p:nvPr/>
              </p:nvSpPr>
              <p:spPr bwMode="auto">
                <a:xfrm>
                  <a:off x="-503" y="3120"/>
                  <a:ext cx="10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8" name="Freeform 10342"/>
                <p:cNvSpPr>
                  <a:spLocks/>
                </p:cNvSpPr>
                <p:nvPr/>
              </p:nvSpPr>
              <p:spPr bwMode="auto">
                <a:xfrm>
                  <a:off x="-607" y="3089"/>
                  <a:ext cx="64" cy="33"/>
                </a:xfrm>
                <a:custGeom>
                  <a:avLst/>
                  <a:gdLst>
                    <a:gd name="T0" fmla="*/ 5 w 27"/>
                    <a:gd name="T1" fmla="*/ 0 h 14"/>
                    <a:gd name="T2" fmla="*/ 7 w 27"/>
                    <a:gd name="T3" fmla="*/ 1 h 14"/>
                    <a:gd name="T4" fmla="*/ 6 w 27"/>
                    <a:gd name="T5" fmla="*/ 1 h 14"/>
                    <a:gd name="T6" fmla="*/ 1 w 27"/>
                    <a:gd name="T7" fmla="*/ 11 h 14"/>
                    <a:gd name="T8" fmla="*/ 0 w 27"/>
                    <a:gd name="T9" fmla="*/ 12 h 14"/>
                    <a:gd name="T10" fmla="*/ 3 w 27"/>
                    <a:gd name="T11" fmla="*/ 14 h 14"/>
                    <a:gd name="T12" fmla="*/ 7 w 27"/>
                    <a:gd name="T13" fmla="*/ 8 h 14"/>
                    <a:gd name="T14" fmla="*/ 4 w 27"/>
                    <a:gd name="T15" fmla="*/ 6 h 14"/>
                    <a:gd name="T16" fmla="*/ 5 w 27"/>
                    <a:gd name="T17" fmla="*/ 5 h 14"/>
                    <a:gd name="T18" fmla="*/ 5 w 27"/>
                    <a:gd name="T19" fmla="*/ 5 h 14"/>
                    <a:gd name="T20" fmla="*/ 6 w 27"/>
                    <a:gd name="T21" fmla="*/ 5 h 14"/>
                    <a:gd name="T22" fmla="*/ 8 w 27"/>
                    <a:gd name="T23" fmla="*/ 4 h 14"/>
                    <a:gd name="T24" fmla="*/ 9 w 27"/>
                    <a:gd name="T25" fmla="*/ 5 h 14"/>
                    <a:gd name="T26" fmla="*/ 10 w 27"/>
                    <a:gd name="T27" fmla="*/ 3 h 14"/>
                    <a:gd name="T28" fmla="*/ 11 w 27"/>
                    <a:gd name="T29" fmla="*/ 6 h 14"/>
                    <a:gd name="T30" fmla="*/ 13 w 27"/>
                    <a:gd name="T31" fmla="*/ 6 h 14"/>
                    <a:gd name="T32" fmla="*/ 18 w 27"/>
                    <a:gd name="T33" fmla="*/ 9 h 14"/>
                    <a:gd name="T34" fmla="*/ 21 w 27"/>
                    <a:gd name="T35" fmla="*/ 6 h 14"/>
                    <a:gd name="T36" fmla="*/ 22 w 27"/>
                    <a:gd name="T37" fmla="*/ 6 h 14"/>
                    <a:gd name="T38" fmla="*/ 20 w 27"/>
                    <a:gd name="T39" fmla="*/ 10 h 14"/>
                    <a:gd name="T40" fmla="*/ 24 w 27"/>
                    <a:gd name="T41" fmla="*/ 12 h 14"/>
                    <a:gd name="T42" fmla="*/ 24 w 27"/>
                    <a:gd name="T43" fmla="*/ 11 h 14"/>
                    <a:gd name="T44" fmla="*/ 26 w 27"/>
                    <a:gd name="T45" fmla="*/ 9 h 14"/>
                    <a:gd name="T46" fmla="*/ 26 w 27"/>
                    <a:gd name="T47" fmla="*/ 8 h 14"/>
                    <a:gd name="T48" fmla="*/ 26 w 27"/>
                    <a:gd name="T49" fmla="*/ 8 h 14"/>
                    <a:gd name="T50" fmla="*/ 26 w 27"/>
                    <a:gd name="T51" fmla="*/ 7 h 14"/>
                    <a:gd name="T52" fmla="*/ 26 w 27"/>
                    <a:gd name="T53" fmla="*/ 7 h 14"/>
                    <a:gd name="T54" fmla="*/ 27 w 27"/>
                    <a:gd name="T55" fmla="*/ 8 h 14"/>
                    <a:gd name="T56" fmla="*/ 24 w 27"/>
                    <a:gd name="T57" fmla="*/ 1 h 14"/>
                    <a:gd name="T58" fmla="*/ 23 w 27"/>
                    <a:gd name="T59" fmla="*/ 1 h 14"/>
                    <a:gd name="T60" fmla="*/ 18 w 27"/>
                    <a:gd name="T61" fmla="*/ 2 h 14"/>
                    <a:gd name="T62" fmla="*/ 15 w 27"/>
                    <a:gd name="T63" fmla="*/ 6 h 14"/>
                    <a:gd name="T64" fmla="*/ 10 w 27"/>
                    <a:gd name="T65" fmla="*/ 3 h 14"/>
                    <a:gd name="T66" fmla="*/ 5 w 27"/>
                    <a:gd name="T6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7" h="14">
                      <a:moveTo>
                        <a:pt x="5" y="0"/>
                      </a:moveTo>
                      <a:cubicBezTo>
                        <a:pt x="5" y="0"/>
                        <a:pt x="5" y="0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3"/>
                        <a:pt x="2" y="13"/>
                        <a:pt x="3" y="14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8"/>
                        <a:pt x="5" y="7"/>
                        <a:pt x="4" y="6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6" y="5"/>
                      </a:cubicBezTo>
                      <a:cubicBezTo>
                        <a:pt x="6" y="4"/>
                        <a:pt x="7" y="4"/>
                        <a:pt x="8" y="4"/>
                      </a:cubicBezTo>
                      <a:cubicBezTo>
                        <a:pt x="8" y="4"/>
                        <a:pt x="9" y="4"/>
                        <a:pt x="9" y="5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4" y="4"/>
                        <a:pt x="11" y="5"/>
                        <a:pt x="11" y="6"/>
                      </a:cubicBezTo>
                      <a:cubicBezTo>
                        <a:pt x="12" y="6"/>
                        <a:pt x="12" y="6"/>
                        <a:pt x="13" y="6"/>
                      </a:cubicBezTo>
                      <a:cubicBezTo>
                        <a:pt x="15" y="7"/>
                        <a:pt x="16" y="8"/>
                        <a:pt x="18" y="9"/>
                      </a:cubicBezTo>
                      <a:cubicBezTo>
                        <a:pt x="19" y="8"/>
                        <a:pt x="20" y="7"/>
                        <a:pt x="21" y="6"/>
                      </a:cubicBezTo>
                      <a:cubicBezTo>
                        <a:pt x="21" y="6"/>
                        <a:pt x="22" y="6"/>
                        <a:pt x="22" y="6"/>
                      </a:cubicBezTo>
                      <a:cubicBezTo>
                        <a:pt x="22" y="6"/>
                        <a:pt x="21" y="8"/>
                        <a:pt x="20" y="10"/>
                      </a:cubicBezTo>
                      <a:cubicBezTo>
                        <a:pt x="21" y="11"/>
                        <a:pt x="23" y="12"/>
                        <a:pt x="24" y="12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6" y="8"/>
                        <a:pt x="27" y="8"/>
                        <a:pt x="27" y="8"/>
                      </a:cubicBezTo>
                      <a:cubicBezTo>
                        <a:pt x="27" y="8"/>
                        <a:pt x="26" y="7"/>
                        <a:pt x="24" y="1"/>
                      </a:cubicBezTo>
                      <a:cubicBezTo>
                        <a:pt x="24" y="1"/>
                        <a:pt x="23" y="1"/>
                        <a:pt x="23" y="1"/>
                      </a:cubicBezTo>
                      <a:cubicBezTo>
                        <a:pt x="21" y="1"/>
                        <a:pt x="19" y="1"/>
                        <a:pt x="18" y="2"/>
                      </a:cubicBezTo>
                      <a:cubicBezTo>
                        <a:pt x="17" y="4"/>
                        <a:pt x="16" y="5"/>
                        <a:pt x="15" y="6"/>
                      </a:cubicBezTo>
                      <a:cubicBezTo>
                        <a:pt x="14" y="5"/>
                        <a:pt x="12" y="4"/>
                        <a:pt x="10" y="3"/>
                      </a:cubicBezTo>
                      <a:cubicBezTo>
                        <a:pt x="8" y="1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79" name="Freeform 10343"/>
                <p:cNvSpPr>
                  <a:spLocks noEditPoints="1"/>
                </p:cNvSpPr>
                <p:nvPr/>
              </p:nvSpPr>
              <p:spPr bwMode="auto">
                <a:xfrm>
                  <a:off x="-611" y="3098"/>
                  <a:ext cx="61" cy="29"/>
                </a:xfrm>
                <a:custGeom>
                  <a:avLst/>
                  <a:gdLst>
                    <a:gd name="T0" fmla="*/ 2 w 26"/>
                    <a:gd name="T1" fmla="*/ 8 h 12"/>
                    <a:gd name="T2" fmla="*/ 0 w 26"/>
                    <a:gd name="T3" fmla="*/ 10 h 12"/>
                    <a:gd name="T4" fmla="*/ 4 w 26"/>
                    <a:gd name="T5" fmla="*/ 12 h 12"/>
                    <a:gd name="T6" fmla="*/ 5 w 26"/>
                    <a:gd name="T7" fmla="*/ 11 h 12"/>
                    <a:gd name="T8" fmla="*/ 5 w 26"/>
                    <a:gd name="T9" fmla="*/ 10 h 12"/>
                    <a:gd name="T10" fmla="*/ 2 w 26"/>
                    <a:gd name="T11" fmla="*/ 8 h 12"/>
                    <a:gd name="T12" fmla="*/ 22 w 26"/>
                    <a:gd name="T13" fmla="*/ 6 h 12"/>
                    <a:gd name="T14" fmla="*/ 21 w 26"/>
                    <a:gd name="T15" fmla="*/ 7 h 12"/>
                    <a:gd name="T16" fmla="*/ 21 w 26"/>
                    <a:gd name="T17" fmla="*/ 8 h 12"/>
                    <a:gd name="T18" fmla="*/ 25 w 26"/>
                    <a:gd name="T19" fmla="*/ 10 h 12"/>
                    <a:gd name="T20" fmla="*/ 26 w 26"/>
                    <a:gd name="T21" fmla="*/ 8 h 12"/>
                    <a:gd name="T22" fmla="*/ 22 w 26"/>
                    <a:gd name="T23" fmla="*/ 6 h 12"/>
                    <a:gd name="T24" fmla="*/ 13 w 26"/>
                    <a:gd name="T25" fmla="*/ 2 h 12"/>
                    <a:gd name="T26" fmla="*/ 13 w 26"/>
                    <a:gd name="T27" fmla="*/ 2 h 12"/>
                    <a:gd name="T28" fmla="*/ 13 w 26"/>
                    <a:gd name="T29" fmla="*/ 3 h 12"/>
                    <a:gd name="T30" fmla="*/ 19 w 26"/>
                    <a:gd name="T31" fmla="*/ 7 h 12"/>
                    <a:gd name="T32" fmla="*/ 20 w 26"/>
                    <a:gd name="T33" fmla="*/ 5 h 12"/>
                    <a:gd name="T34" fmla="*/ 15 w 26"/>
                    <a:gd name="T35" fmla="*/ 2 h 12"/>
                    <a:gd name="T36" fmla="*/ 13 w 26"/>
                    <a:gd name="T37" fmla="*/ 2 h 12"/>
                    <a:gd name="T38" fmla="*/ 7 w 26"/>
                    <a:gd name="T39" fmla="*/ 1 h 12"/>
                    <a:gd name="T40" fmla="*/ 6 w 26"/>
                    <a:gd name="T41" fmla="*/ 2 h 12"/>
                    <a:gd name="T42" fmla="*/ 9 w 26"/>
                    <a:gd name="T43" fmla="*/ 4 h 12"/>
                    <a:gd name="T44" fmla="*/ 9 w 26"/>
                    <a:gd name="T45" fmla="*/ 4 h 12"/>
                    <a:gd name="T46" fmla="*/ 9 w 26"/>
                    <a:gd name="T47" fmla="*/ 3 h 12"/>
                    <a:gd name="T48" fmla="*/ 7 w 26"/>
                    <a:gd name="T49" fmla="*/ 2 h 12"/>
                    <a:gd name="T50" fmla="*/ 7 w 26"/>
                    <a:gd name="T51" fmla="*/ 1 h 12"/>
                    <a:gd name="T52" fmla="*/ 10 w 26"/>
                    <a:gd name="T53" fmla="*/ 0 h 12"/>
                    <a:gd name="T54" fmla="*/ 8 w 26"/>
                    <a:gd name="T55" fmla="*/ 1 h 12"/>
                    <a:gd name="T56" fmla="*/ 8 w 26"/>
                    <a:gd name="T57" fmla="*/ 1 h 12"/>
                    <a:gd name="T58" fmla="*/ 9 w 26"/>
                    <a:gd name="T59" fmla="*/ 1 h 12"/>
                    <a:gd name="T60" fmla="*/ 9 w 26"/>
                    <a:gd name="T61" fmla="*/ 0 h 12"/>
                    <a:gd name="T62" fmla="*/ 11 w 26"/>
                    <a:gd name="T63" fmla="*/ 1 h 12"/>
                    <a:gd name="T64" fmla="*/ 9 w 26"/>
                    <a:gd name="T65" fmla="*/ 1 h 12"/>
                    <a:gd name="T66" fmla="*/ 7 w 26"/>
                    <a:gd name="T67" fmla="*/ 2 h 12"/>
                    <a:gd name="T68" fmla="*/ 9 w 26"/>
                    <a:gd name="T69" fmla="*/ 4 h 12"/>
                    <a:gd name="T70" fmla="*/ 9 w 26"/>
                    <a:gd name="T71" fmla="*/ 4 h 12"/>
                    <a:gd name="T72" fmla="*/ 10 w 26"/>
                    <a:gd name="T73" fmla="*/ 3 h 12"/>
                    <a:gd name="T74" fmla="*/ 9 w 26"/>
                    <a:gd name="T75" fmla="*/ 3 h 12"/>
                    <a:gd name="T76" fmla="*/ 10 w 26"/>
                    <a:gd name="T77" fmla="*/ 2 h 12"/>
                    <a:gd name="T78" fmla="*/ 9 w 26"/>
                    <a:gd name="T79" fmla="*/ 2 h 12"/>
                    <a:gd name="T80" fmla="*/ 10 w 26"/>
                    <a:gd name="T81" fmla="*/ 2 h 12"/>
                    <a:gd name="T82" fmla="*/ 11 w 26"/>
                    <a:gd name="T83" fmla="*/ 2 h 12"/>
                    <a:gd name="T84" fmla="*/ 11 w 26"/>
                    <a:gd name="T85" fmla="*/ 1 h 12"/>
                    <a:gd name="T86" fmla="*/ 10 w 26"/>
                    <a:gd name="T8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26" h="12">
                      <a:moveTo>
                        <a:pt x="2" y="8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" y="11"/>
                        <a:pt x="3" y="12"/>
                        <a:pt x="4" y="12"/>
                      </a:cubicBezTo>
                      <a:cubicBezTo>
                        <a:pt x="4" y="12"/>
                        <a:pt x="5" y="11"/>
                        <a:pt x="5" y="11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9"/>
                        <a:pt x="3" y="9"/>
                        <a:pt x="2" y="8"/>
                      </a:cubicBezTo>
                      <a:moveTo>
                        <a:pt x="22" y="6"/>
                      </a:moveTo>
                      <a:cubicBezTo>
                        <a:pt x="21" y="6"/>
                        <a:pt x="21" y="7"/>
                        <a:pt x="21" y="7"/>
                      </a:cubicBezTo>
                      <a:cubicBezTo>
                        <a:pt x="21" y="7"/>
                        <a:pt x="21" y="8"/>
                        <a:pt x="21" y="8"/>
                      </a:cubicBezTo>
                      <a:cubicBezTo>
                        <a:pt x="22" y="9"/>
                        <a:pt x="24" y="9"/>
                        <a:pt x="25" y="10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5" y="8"/>
                        <a:pt x="23" y="7"/>
                        <a:pt x="22" y="6"/>
                      </a:cubicBezTo>
                      <a:moveTo>
                        <a:pt x="13" y="2"/>
                      </a:move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5" y="3"/>
                        <a:pt x="17" y="5"/>
                        <a:pt x="19" y="7"/>
                      </a:cubicBezTo>
                      <a:cubicBezTo>
                        <a:pt x="20" y="6"/>
                        <a:pt x="20" y="6"/>
                        <a:pt x="20" y="5"/>
                      </a:cubicBezTo>
                      <a:cubicBezTo>
                        <a:pt x="18" y="4"/>
                        <a:pt x="17" y="3"/>
                        <a:pt x="15" y="2"/>
                      </a:cubicBezTo>
                      <a:cubicBezTo>
                        <a:pt x="14" y="2"/>
                        <a:pt x="14" y="2"/>
                        <a:pt x="13" y="2"/>
                      </a:cubicBezTo>
                      <a:moveTo>
                        <a:pt x="7" y="1"/>
                      </a:moveTo>
                      <a:cubicBezTo>
                        <a:pt x="7" y="1"/>
                        <a:pt x="6" y="1"/>
                        <a:pt x="6" y="2"/>
                      </a:cubicBezTo>
                      <a:cubicBezTo>
                        <a:pt x="7" y="3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3"/>
                        <a:pt x="7" y="2"/>
                        <a:pt x="7" y="2"/>
                      </a:cubicBezTo>
                      <a:cubicBezTo>
                        <a:pt x="7" y="2"/>
                        <a:pt x="7" y="1"/>
                        <a:pt x="7" y="1"/>
                      </a:cubicBezTo>
                      <a:moveTo>
                        <a:pt x="10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9" y="1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10" y="0"/>
                        <a:pt x="10" y="1"/>
                        <a:pt x="11" y="1"/>
                      </a:cubicBezTo>
                      <a:cubicBezTo>
                        <a:pt x="10" y="1"/>
                        <a:pt x="10" y="1"/>
                        <a:pt x="9" y="1"/>
                      </a:cubicBezTo>
                      <a:cubicBezTo>
                        <a:pt x="8" y="1"/>
                        <a:pt x="7" y="1"/>
                        <a:pt x="7" y="2"/>
                      </a:cubicBezTo>
                      <a:cubicBezTo>
                        <a:pt x="8" y="3"/>
                        <a:pt x="9" y="3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9" y="2"/>
                        <a:pt x="10" y="2"/>
                      </a:cubicBezTo>
                      <a:cubicBezTo>
                        <a:pt x="10" y="2"/>
                        <a:pt x="9" y="2"/>
                        <a:pt x="9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0"/>
                        <a:pt x="10" y="0"/>
                        <a:pt x="1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0" name="Freeform 10344"/>
                <p:cNvSpPr>
                  <a:spLocks noEditPoints="1"/>
                </p:cNvSpPr>
                <p:nvPr/>
              </p:nvSpPr>
              <p:spPr bwMode="auto">
                <a:xfrm>
                  <a:off x="-595" y="3098"/>
                  <a:ext cx="10" cy="10"/>
                </a:xfrm>
                <a:custGeom>
                  <a:avLst/>
                  <a:gdLst>
                    <a:gd name="T0" fmla="*/ 0 w 4"/>
                    <a:gd name="T1" fmla="*/ 2 h 4"/>
                    <a:gd name="T2" fmla="*/ 2 w 4"/>
                    <a:gd name="T3" fmla="*/ 3 h 4"/>
                    <a:gd name="T4" fmla="*/ 2 w 4"/>
                    <a:gd name="T5" fmla="*/ 4 h 4"/>
                    <a:gd name="T6" fmla="*/ 2 w 4"/>
                    <a:gd name="T7" fmla="*/ 4 h 4"/>
                    <a:gd name="T8" fmla="*/ 2 w 4"/>
                    <a:gd name="T9" fmla="*/ 4 h 4"/>
                    <a:gd name="T10" fmla="*/ 0 w 4"/>
                    <a:gd name="T11" fmla="*/ 2 h 4"/>
                    <a:gd name="T12" fmla="*/ 1 w 4"/>
                    <a:gd name="T13" fmla="*/ 1 h 4"/>
                    <a:gd name="T14" fmla="*/ 1 w 4"/>
                    <a:gd name="T15" fmla="*/ 1 h 4"/>
                    <a:gd name="T16" fmla="*/ 0 w 4"/>
                    <a:gd name="T17" fmla="*/ 1 h 4"/>
                    <a:gd name="T18" fmla="*/ 0 w 4"/>
                    <a:gd name="T19" fmla="*/ 1 h 4"/>
                    <a:gd name="T20" fmla="*/ 0 w 4"/>
                    <a:gd name="T21" fmla="*/ 2 h 4"/>
                    <a:gd name="T22" fmla="*/ 2 w 4"/>
                    <a:gd name="T23" fmla="*/ 1 h 4"/>
                    <a:gd name="T24" fmla="*/ 1 w 4"/>
                    <a:gd name="T25" fmla="*/ 1 h 4"/>
                    <a:gd name="T26" fmla="*/ 2 w 4"/>
                    <a:gd name="T27" fmla="*/ 0 h 4"/>
                    <a:gd name="T28" fmla="*/ 2 w 4"/>
                    <a:gd name="T29" fmla="*/ 1 h 4"/>
                    <a:gd name="T30" fmla="*/ 4 w 4"/>
                    <a:gd name="T31" fmla="*/ 1 h 4"/>
                    <a:gd name="T32" fmla="*/ 2 w 4"/>
                    <a:gd name="T3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4" h="4">
                      <a:moveTo>
                        <a:pt x="0" y="2"/>
                      </a:moveTo>
                      <a:cubicBezTo>
                        <a:pt x="0" y="2"/>
                        <a:pt x="1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1"/>
                        <a:pt x="1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3" y="1"/>
                        <a:pt x="3" y="1"/>
                        <a:pt x="4" y="1"/>
                      </a:cubicBezTo>
                      <a:cubicBezTo>
                        <a:pt x="3" y="1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1" name="Freeform 10345"/>
                <p:cNvSpPr>
                  <a:spLocks noEditPoints="1"/>
                </p:cNvSpPr>
                <p:nvPr/>
              </p:nvSpPr>
              <p:spPr bwMode="auto">
                <a:xfrm>
                  <a:off x="-647" y="3089"/>
                  <a:ext cx="33" cy="24"/>
                </a:xfrm>
                <a:custGeom>
                  <a:avLst/>
                  <a:gdLst>
                    <a:gd name="T0" fmla="*/ 0 w 14"/>
                    <a:gd name="T1" fmla="*/ 7 h 10"/>
                    <a:gd name="T2" fmla="*/ 1 w 14"/>
                    <a:gd name="T3" fmla="*/ 8 h 10"/>
                    <a:gd name="T4" fmla="*/ 1 w 14"/>
                    <a:gd name="T5" fmla="*/ 8 h 10"/>
                    <a:gd name="T6" fmla="*/ 2 w 14"/>
                    <a:gd name="T7" fmla="*/ 9 h 10"/>
                    <a:gd name="T8" fmla="*/ 4 w 14"/>
                    <a:gd name="T9" fmla="*/ 9 h 10"/>
                    <a:gd name="T10" fmla="*/ 4 w 14"/>
                    <a:gd name="T11" fmla="*/ 9 h 10"/>
                    <a:gd name="T12" fmla="*/ 0 w 14"/>
                    <a:gd name="T13" fmla="*/ 7 h 10"/>
                    <a:gd name="T14" fmla="*/ 7 w 14"/>
                    <a:gd name="T15" fmla="*/ 0 h 10"/>
                    <a:gd name="T16" fmla="*/ 2 w 14"/>
                    <a:gd name="T17" fmla="*/ 3 h 10"/>
                    <a:gd name="T18" fmla="*/ 0 w 14"/>
                    <a:gd name="T19" fmla="*/ 5 h 10"/>
                    <a:gd name="T20" fmla="*/ 3 w 14"/>
                    <a:gd name="T21" fmla="*/ 5 h 10"/>
                    <a:gd name="T22" fmla="*/ 13 w 14"/>
                    <a:gd name="T23" fmla="*/ 10 h 10"/>
                    <a:gd name="T24" fmla="*/ 13 w 14"/>
                    <a:gd name="T25" fmla="*/ 8 h 10"/>
                    <a:gd name="T26" fmla="*/ 7 w 14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" h="10">
                      <a:moveTo>
                        <a:pt x="0" y="7"/>
                      </a:moveTo>
                      <a:cubicBezTo>
                        <a:pt x="0" y="8"/>
                        <a:pt x="0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8"/>
                        <a:pt x="2" y="8"/>
                        <a:pt x="2" y="9"/>
                      </a:cubicBezTo>
                      <a:cubicBezTo>
                        <a:pt x="3" y="9"/>
                        <a:pt x="3" y="9"/>
                        <a:pt x="4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3" y="9"/>
                        <a:pt x="1" y="8"/>
                        <a:pt x="0" y="7"/>
                      </a:cubicBezTo>
                      <a:moveTo>
                        <a:pt x="7" y="0"/>
                      </a:moveTo>
                      <a:cubicBezTo>
                        <a:pt x="6" y="0"/>
                        <a:pt x="4" y="1"/>
                        <a:pt x="2" y="3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1" y="5"/>
                        <a:pt x="2" y="5"/>
                        <a:pt x="3" y="5"/>
                      </a:cubicBezTo>
                      <a:cubicBezTo>
                        <a:pt x="6" y="7"/>
                        <a:pt x="10" y="8"/>
                        <a:pt x="13" y="10"/>
                      </a:cubicBezTo>
                      <a:cubicBezTo>
                        <a:pt x="13" y="9"/>
                        <a:pt x="13" y="9"/>
                        <a:pt x="13" y="8"/>
                      </a:cubicBezTo>
                      <a:cubicBezTo>
                        <a:pt x="14" y="4"/>
                        <a:pt x="11" y="0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2" name="Freeform 10346"/>
                <p:cNvSpPr>
                  <a:spLocks/>
                </p:cNvSpPr>
                <p:nvPr/>
              </p:nvSpPr>
              <p:spPr bwMode="auto">
                <a:xfrm>
                  <a:off x="-649" y="3101"/>
                  <a:ext cx="33" cy="19"/>
                </a:xfrm>
                <a:custGeom>
                  <a:avLst/>
                  <a:gdLst>
                    <a:gd name="T0" fmla="*/ 1 w 14"/>
                    <a:gd name="T1" fmla="*/ 0 h 8"/>
                    <a:gd name="T2" fmla="*/ 1 w 14"/>
                    <a:gd name="T3" fmla="*/ 0 h 8"/>
                    <a:gd name="T4" fmla="*/ 0 w 14"/>
                    <a:gd name="T5" fmla="*/ 2 h 8"/>
                    <a:gd name="T6" fmla="*/ 1 w 14"/>
                    <a:gd name="T7" fmla="*/ 2 h 8"/>
                    <a:gd name="T8" fmla="*/ 5 w 14"/>
                    <a:gd name="T9" fmla="*/ 4 h 8"/>
                    <a:gd name="T10" fmla="*/ 7 w 14"/>
                    <a:gd name="T11" fmla="*/ 2 h 8"/>
                    <a:gd name="T12" fmla="*/ 8 w 14"/>
                    <a:gd name="T13" fmla="*/ 6 h 8"/>
                    <a:gd name="T14" fmla="*/ 13 w 14"/>
                    <a:gd name="T15" fmla="*/ 8 h 8"/>
                    <a:gd name="T16" fmla="*/ 13 w 14"/>
                    <a:gd name="T17" fmla="*/ 8 h 8"/>
                    <a:gd name="T18" fmla="*/ 9 w 14"/>
                    <a:gd name="T19" fmla="*/ 5 h 8"/>
                    <a:gd name="T20" fmla="*/ 13 w 14"/>
                    <a:gd name="T21" fmla="*/ 8 h 8"/>
                    <a:gd name="T22" fmla="*/ 14 w 14"/>
                    <a:gd name="T23" fmla="*/ 5 h 8"/>
                    <a:gd name="T24" fmla="*/ 4 w 14"/>
                    <a:gd name="T25" fmla="*/ 0 h 8"/>
                    <a:gd name="T26" fmla="*/ 1 w 14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" h="8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1" y="2"/>
                      </a:cubicBezTo>
                      <a:cubicBezTo>
                        <a:pt x="2" y="3"/>
                        <a:pt x="4" y="4"/>
                        <a:pt x="5" y="4"/>
                      </a:cubicBezTo>
                      <a:cubicBezTo>
                        <a:pt x="6" y="3"/>
                        <a:pt x="6" y="3"/>
                        <a:pt x="7" y="2"/>
                      </a:cubicBezTo>
                      <a:cubicBezTo>
                        <a:pt x="9" y="2"/>
                        <a:pt x="9" y="4"/>
                        <a:pt x="8" y="6"/>
                      </a:cubicBezTo>
                      <a:cubicBezTo>
                        <a:pt x="10" y="6"/>
                        <a:pt x="11" y="7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2" y="7"/>
                        <a:pt x="10" y="6"/>
                        <a:pt x="9" y="5"/>
                      </a:cubicBezTo>
                      <a:cubicBezTo>
                        <a:pt x="10" y="6"/>
                        <a:pt x="12" y="7"/>
                        <a:pt x="13" y="8"/>
                      </a:cubicBezTo>
                      <a:cubicBezTo>
                        <a:pt x="13" y="7"/>
                        <a:pt x="14" y="6"/>
                        <a:pt x="14" y="5"/>
                      </a:cubicBezTo>
                      <a:cubicBezTo>
                        <a:pt x="11" y="3"/>
                        <a:pt x="7" y="2"/>
                        <a:pt x="4" y="0"/>
                      </a:cubicBezTo>
                      <a:cubicBezTo>
                        <a:pt x="3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3" name="Freeform 10347"/>
                <p:cNvSpPr>
                  <a:spLocks noEditPoints="1"/>
                </p:cNvSpPr>
                <p:nvPr/>
              </p:nvSpPr>
              <p:spPr bwMode="auto">
                <a:xfrm>
                  <a:off x="-446" y="3091"/>
                  <a:ext cx="35" cy="29"/>
                </a:xfrm>
                <a:custGeom>
                  <a:avLst/>
                  <a:gdLst>
                    <a:gd name="T0" fmla="*/ 14 w 15"/>
                    <a:gd name="T1" fmla="*/ 4 h 12"/>
                    <a:gd name="T2" fmla="*/ 12 w 15"/>
                    <a:gd name="T3" fmla="*/ 7 h 12"/>
                    <a:gd name="T4" fmla="*/ 13 w 15"/>
                    <a:gd name="T5" fmla="*/ 8 h 12"/>
                    <a:gd name="T6" fmla="*/ 14 w 15"/>
                    <a:gd name="T7" fmla="*/ 6 h 12"/>
                    <a:gd name="T8" fmla="*/ 14 w 15"/>
                    <a:gd name="T9" fmla="*/ 4 h 12"/>
                    <a:gd name="T10" fmla="*/ 8 w 15"/>
                    <a:gd name="T11" fmla="*/ 0 h 12"/>
                    <a:gd name="T12" fmla="*/ 5 w 15"/>
                    <a:gd name="T13" fmla="*/ 0 h 12"/>
                    <a:gd name="T14" fmla="*/ 4 w 15"/>
                    <a:gd name="T15" fmla="*/ 3 h 12"/>
                    <a:gd name="T16" fmla="*/ 0 w 15"/>
                    <a:gd name="T17" fmla="*/ 8 h 12"/>
                    <a:gd name="T18" fmla="*/ 2 w 15"/>
                    <a:gd name="T19" fmla="*/ 9 h 12"/>
                    <a:gd name="T20" fmla="*/ 6 w 15"/>
                    <a:gd name="T21" fmla="*/ 4 h 12"/>
                    <a:gd name="T22" fmla="*/ 7 w 15"/>
                    <a:gd name="T23" fmla="*/ 3 h 12"/>
                    <a:gd name="T24" fmla="*/ 5 w 15"/>
                    <a:gd name="T25" fmla="*/ 11 h 12"/>
                    <a:gd name="T26" fmla="*/ 7 w 15"/>
                    <a:gd name="T27" fmla="*/ 12 h 12"/>
                    <a:gd name="T28" fmla="*/ 8 w 15"/>
                    <a:gd name="T29" fmla="*/ 12 h 12"/>
                    <a:gd name="T30" fmla="*/ 7 w 15"/>
                    <a:gd name="T31" fmla="*/ 12 h 12"/>
                    <a:gd name="T32" fmla="*/ 8 w 15"/>
                    <a:gd name="T33" fmla="*/ 11 h 12"/>
                    <a:gd name="T34" fmla="*/ 8 w 15"/>
                    <a:gd name="T35" fmla="*/ 10 h 12"/>
                    <a:gd name="T36" fmla="*/ 8 w 15"/>
                    <a:gd name="T37" fmla="*/ 9 h 12"/>
                    <a:gd name="T38" fmla="*/ 8 w 15"/>
                    <a:gd name="T39" fmla="*/ 9 h 12"/>
                    <a:gd name="T40" fmla="*/ 10 w 15"/>
                    <a:gd name="T41" fmla="*/ 5 h 12"/>
                    <a:gd name="T42" fmla="*/ 10 w 15"/>
                    <a:gd name="T43" fmla="*/ 4 h 12"/>
                    <a:gd name="T44" fmla="*/ 10 w 15"/>
                    <a:gd name="T45" fmla="*/ 4 h 12"/>
                    <a:gd name="T46" fmla="*/ 11 w 15"/>
                    <a:gd name="T47" fmla="*/ 2 h 12"/>
                    <a:gd name="T48" fmla="*/ 8 w 15"/>
                    <a:gd name="T4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5" h="12">
                      <a:moveTo>
                        <a:pt x="14" y="4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3" y="8"/>
                        <a:pt x="13" y="8"/>
                      </a:cubicBezTo>
                      <a:cubicBezTo>
                        <a:pt x="15" y="7"/>
                        <a:pt x="12" y="8"/>
                        <a:pt x="14" y="6"/>
                      </a:cubicBezTo>
                      <a:cubicBezTo>
                        <a:pt x="14" y="6"/>
                        <a:pt x="14" y="5"/>
                        <a:pt x="14" y="4"/>
                      </a:cubicBezTo>
                      <a:moveTo>
                        <a:pt x="8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3"/>
                        <a:pt x="7" y="3"/>
                        <a:pt x="7" y="3"/>
                      </a:cubicBezTo>
                      <a:cubicBezTo>
                        <a:pt x="9" y="3"/>
                        <a:pt x="7" y="7"/>
                        <a:pt x="5" y="11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1"/>
                        <a:pt x="8" y="11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9" y="7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1" y="3"/>
                        <a:pt x="11" y="2"/>
                      </a:cubicBezTo>
                      <a:cubicBezTo>
                        <a:pt x="11" y="1"/>
                        <a:pt x="10" y="0"/>
                        <a:pt x="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4" name="Freeform 10348"/>
                <p:cNvSpPr>
                  <a:spLocks/>
                </p:cNvSpPr>
                <p:nvPr/>
              </p:nvSpPr>
              <p:spPr bwMode="auto">
                <a:xfrm>
                  <a:off x="-588" y="310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5" name="Freeform 10349"/>
                <p:cNvSpPr>
                  <a:spLocks/>
                </p:cNvSpPr>
                <p:nvPr/>
              </p:nvSpPr>
              <p:spPr bwMode="auto">
                <a:xfrm>
                  <a:off x="-581" y="3108"/>
                  <a:ext cx="14" cy="9"/>
                </a:xfrm>
                <a:custGeom>
                  <a:avLst/>
                  <a:gdLst>
                    <a:gd name="T0" fmla="*/ 0 w 6"/>
                    <a:gd name="T1" fmla="*/ 0 h 4"/>
                    <a:gd name="T2" fmla="*/ 6 w 6"/>
                    <a:gd name="T3" fmla="*/ 4 h 4"/>
                    <a:gd name="T4" fmla="*/ 6 w 6"/>
                    <a:gd name="T5" fmla="*/ 3 h 4"/>
                    <a:gd name="T6" fmla="*/ 0 w 6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6" name="Freeform 10350"/>
                <p:cNvSpPr>
                  <a:spLocks/>
                </p:cNvSpPr>
                <p:nvPr/>
              </p:nvSpPr>
              <p:spPr bwMode="auto">
                <a:xfrm>
                  <a:off x="-583" y="3106"/>
                  <a:ext cx="16" cy="11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1 h 5"/>
                    <a:gd name="T4" fmla="*/ 5 w 7"/>
                    <a:gd name="T5" fmla="*/ 4 h 5"/>
                    <a:gd name="T6" fmla="*/ 6 w 7"/>
                    <a:gd name="T7" fmla="*/ 5 h 5"/>
                    <a:gd name="T8" fmla="*/ 6 w 7"/>
                    <a:gd name="T9" fmla="*/ 5 h 5"/>
                    <a:gd name="T10" fmla="*/ 7 w 7"/>
                    <a:gd name="T11" fmla="*/ 5 h 5"/>
                    <a:gd name="T12" fmla="*/ 1 w 7"/>
                    <a:gd name="T13" fmla="*/ 1 h 5"/>
                    <a:gd name="T14" fmla="*/ 7 w 7"/>
                    <a:gd name="T15" fmla="*/ 4 h 5"/>
                    <a:gd name="T16" fmla="*/ 7 w 7"/>
                    <a:gd name="T17" fmla="*/ 4 h 5"/>
                    <a:gd name="T18" fmla="*/ 0 w 7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5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3" y="3"/>
                        <a:pt x="5" y="4"/>
                      </a:cubicBezTo>
                      <a:cubicBezTo>
                        <a:pt x="5" y="4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3" y="2"/>
                        <a:pt x="5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2"/>
                        <a:pt x="3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7" name="Freeform 10351"/>
                <p:cNvSpPr>
                  <a:spLocks noEditPoints="1"/>
                </p:cNvSpPr>
                <p:nvPr/>
              </p:nvSpPr>
              <p:spPr bwMode="auto">
                <a:xfrm>
                  <a:off x="-645" y="3106"/>
                  <a:ext cx="230" cy="28"/>
                </a:xfrm>
                <a:custGeom>
                  <a:avLst/>
                  <a:gdLst>
                    <a:gd name="T0" fmla="*/ 25 w 97"/>
                    <a:gd name="T1" fmla="*/ 3 h 12"/>
                    <a:gd name="T2" fmla="*/ 25 w 97"/>
                    <a:gd name="T3" fmla="*/ 3 h 12"/>
                    <a:gd name="T4" fmla="*/ 22 w 97"/>
                    <a:gd name="T5" fmla="*/ 8 h 12"/>
                    <a:gd name="T6" fmla="*/ 28 w 97"/>
                    <a:gd name="T7" fmla="*/ 12 h 12"/>
                    <a:gd name="T8" fmla="*/ 31 w 97"/>
                    <a:gd name="T9" fmla="*/ 7 h 12"/>
                    <a:gd name="T10" fmla="*/ 27 w 97"/>
                    <a:gd name="T11" fmla="*/ 4 h 12"/>
                    <a:gd name="T12" fmla="*/ 25 w 97"/>
                    <a:gd name="T13" fmla="*/ 3 h 12"/>
                    <a:gd name="T14" fmla="*/ 50 w 97"/>
                    <a:gd name="T15" fmla="*/ 1 h 12"/>
                    <a:gd name="T16" fmla="*/ 50 w 97"/>
                    <a:gd name="T17" fmla="*/ 2 h 12"/>
                    <a:gd name="T18" fmla="*/ 50 w 97"/>
                    <a:gd name="T19" fmla="*/ 2 h 12"/>
                    <a:gd name="T20" fmla="*/ 50 w 97"/>
                    <a:gd name="T21" fmla="*/ 2 h 12"/>
                    <a:gd name="T22" fmla="*/ 51 w 97"/>
                    <a:gd name="T23" fmla="*/ 2 h 12"/>
                    <a:gd name="T24" fmla="*/ 51 w 97"/>
                    <a:gd name="T25" fmla="*/ 2 h 12"/>
                    <a:gd name="T26" fmla="*/ 50 w 97"/>
                    <a:gd name="T27" fmla="*/ 1 h 12"/>
                    <a:gd name="T28" fmla="*/ 96 w 97"/>
                    <a:gd name="T29" fmla="*/ 1 h 12"/>
                    <a:gd name="T30" fmla="*/ 95 w 97"/>
                    <a:gd name="T31" fmla="*/ 3 h 12"/>
                    <a:gd name="T32" fmla="*/ 97 w 97"/>
                    <a:gd name="T33" fmla="*/ 2 h 12"/>
                    <a:gd name="T34" fmla="*/ 96 w 97"/>
                    <a:gd name="T35" fmla="*/ 1 h 12"/>
                    <a:gd name="T36" fmla="*/ 0 w 97"/>
                    <a:gd name="T37" fmla="*/ 1 h 12"/>
                    <a:gd name="T38" fmla="*/ 2 w 97"/>
                    <a:gd name="T39" fmla="*/ 2 h 12"/>
                    <a:gd name="T40" fmla="*/ 3 w 97"/>
                    <a:gd name="T41" fmla="*/ 3 h 12"/>
                    <a:gd name="T42" fmla="*/ 3 w 97"/>
                    <a:gd name="T43" fmla="*/ 2 h 12"/>
                    <a:gd name="T44" fmla="*/ 2 w 97"/>
                    <a:gd name="T45" fmla="*/ 2 h 12"/>
                    <a:gd name="T46" fmla="*/ 1 w 97"/>
                    <a:gd name="T47" fmla="*/ 2 h 12"/>
                    <a:gd name="T48" fmla="*/ 0 w 97"/>
                    <a:gd name="T49" fmla="*/ 1 h 12"/>
                    <a:gd name="T50" fmla="*/ 0 w 97"/>
                    <a:gd name="T51" fmla="*/ 1 h 12"/>
                    <a:gd name="T52" fmla="*/ 51 w 97"/>
                    <a:gd name="T53" fmla="*/ 0 h 12"/>
                    <a:gd name="T54" fmla="*/ 51 w 97"/>
                    <a:gd name="T55" fmla="*/ 2 h 12"/>
                    <a:gd name="T56" fmla="*/ 53 w 97"/>
                    <a:gd name="T57" fmla="*/ 4 h 12"/>
                    <a:gd name="T58" fmla="*/ 54 w 97"/>
                    <a:gd name="T59" fmla="*/ 4 h 12"/>
                    <a:gd name="T60" fmla="*/ 57 w 97"/>
                    <a:gd name="T61" fmla="*/ 6 h 12"/>
                    <a:gd name="T62" fmla="*/ 57 w 97"/>
                    <a:gd name="T63" fmla="*/ 5 h 12"/>
                    <a:gd name="T64" fmla="*/ 57 w 97"/>
                    <a:gd name="T65" fmla="*/ 5 h 12"/>
                    <a:gd name="T66" fmla="*/ 51 w 97"/>
                    <a:gd name="T6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97" h="12">
                      <a:moveTo>
                        <a:pt x="25" y="3"/>
                      </a:move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4" y="9"/>
                        <a:pt x="26" y="10"/>
                        <a:pt x="28" y="12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6" y="3"/>
                        <a:pt x="26" y="3"/>
                        <a:pt x="25" y="3"/>
                      </a:cubicBezTo>
                      <a:moveTo>
                        <a:pt x="50" y="1"/>
                      </a:moveTo>
                      <a:cubicBezTo>
                        <a:pt x="50" y="1"/>
                        <a:pt x="50" y="2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50" y="2"/>
                        <a:pt x="50" y="2"/>
                        <a:pt x="51" y="2"/>
                      </a:cubicBezTo>
                      <a:cubicBezTo>
                        <a:pt x="51" y="2"/>
                        <a:pt x="51" y="2"/>
                        <a:pt x="51" y="2"/>
                      </a:cubicBezTo>
                      <a:cubicBezTo>
                        <a:pt x="51" y="1"/>
                        <a:pt x="51" y="1"/>
                        <a:pt x="50" y="1"/>
                      </a:cubicBezTo>
                      <a:moveTo>
                        <a:pt x="96" y="1"/>
                      </a:moveTo>
                      <a:cubicBezTo>
                        <a:pt x="95" y="3"/>
                        <a:pt x="95" y="3"/>
                        <a:pt x="95" y="3"/>
                      </a:cubicBezTo>
                      <a:cubicBezTo>
                        <a:pt x="96" y="3"/>
                        <a:pt x="97" y="2"/>
                        <a:pt x="97" y="2"/>
                      </a:cubicBezTo>
                      <a:cubicBezTo>
                        <a:pt x="97" y="2"/>
                        <a:pt x="96" y="1"/>
                        <a:pt x="96" y="1"/>
                      </a:cubicBezTo>
                      <a:moveTo>
                        <a:pt x="0" y="1"/>
                      </a:moveTo>
                      <a:cubicBezTo>
                        <a:pt x="0" y="2"/>
                        <a:pt x="1" y="2"/>
                        <a:pt x="2" y="2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3" y="3"/>
                        <a:pt x="3" y="3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1" y="2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51" y="0"/>
                      </a:moveTo>
                      <a:cubicBezTo>
                        <a:pt x="51" y="1"/>
                        <a:pt x="51" y="1"/>
                        <a:pt x="51" y="2"/>
                      </a:cubicBezTo>
                      <a:cubicBezTo>
                        <a:pt x="52" y="2"/>
                        <a:pt x="52" y="3"/>
                        <a:pt x="53" y="4"/>
                      </a:cubicBezTo>
                      <a:cubicBezTo>
                        <a:pt x="53" y="4"/>
                        <a:pt x="53" y="4"/>
                        <a:pt x="54" y="4"/>
                      </a:cubicBezTo>
                      <a:cubicBezTo>
                        <a:pt x="55" y="4"/>
                        <a:pt x="56" y="5"/>
                        <a:pt x="57" y="6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7" y="5"/>
                        <a:pt x="57" y="5"/>
                        <a:pt x="57" y="5"/>
                      </a:cubicBezTo>
                      <a:cubicBezTo>
                        <a:pt x="55" y="4"/>
                        <a:pt x="52" y="1"/>
                        <a:pt x="5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8" name="Freeform 10352"/>
                <p:cNvSpPr>
                  <a:spLocks noEditPoints="1"/>
                </p:cNvSpPr>
                <p:nvPr/>
              </p:nvSpPr>
              <p:spPr bwMode="auto">
                <a:xfrm>
                  <a:off x="-595" y="3108"/>
                  <a:ext cx="26" cy="31"/>
                </a:xfrm>
                <a:custGeom>
                  <a:avLst/>
                  <a:gdLst>
                    <a:gd name="T0" fmla="*/ 1 w 11"/>
                    <a:gd name="T1" fmla="*/ 7 h 13"/>
                    <a:gd name="T2" fmla="*/ 0 w 11"/>
                    <a:gd name="T3" fmla="*/ 10 h 13"/>
                    <a:gd name="T4" fmla="*/ 6 w 11"/>
                    <a:gd name="T5" fmla="*/ 13 h 13"/>
                    <a:gd name="T6" fmla="*/ 7 w 11"/>
                    <a:gd name="T7" fmla="*/ 11 h 13"/>
                    <a:gd name="T8" fmla="*/ 1 w 11"/>
                    <a:gd name="T9" fmla="*/ 7 h 13"/>
                    <a:gd name="T10" fmla="*/ 4 w 11"/>
                    <a:gd name="T11" fmla="*/ 1 h 13"/>
                    <a:gd name="T12" fmla="*/ 4 w 11"/>
                    <a:gd name="T13" fmla="*/ 2 h 13"/>
                    <a:gd name="T14" fmla="*/ 6 w 11"/>
                    <a:gd name="T15" fmla="*/ 3 h 13"/>
                    <a:gd name="T16" fmla="*/ 10 w 11"/>
                    <a:gd name="T17" fmla="*/ 6 h 13"/>
                    <a:gd name="T18" fmla="*/ 11 w 11"/>
                    <a:gd name="T19" fmla="*/ 5 h 13"/>
                    <a:gd name="T20" fmla="*/ 6 w 11"/>
                    <a:gd name="T21" fmla="*/ 2 h 13"/>
                    <a:gd name="T22" fmla="*/ 4 w 11"/>
                    <a:gd name="T23" fmla="*/ 1 h 13"/>
                    <a:gd name="T24" fmla="*/ 5 w 11"/>
                    <a:gd name="T25" fmla="*/ 0 h 13"/>
                    <a:gd name="T26" fmla="*/ 4 w 11"/>
                    <a:gd name="T27" fmla="*/ 1 h 13"/>
                    <a:gd name="T28" fmla="*/ 8 w 11"/>
                    <a:gd name="T29" fmla="*/ 3 h 13"/>
                    <a:gd name="T30" fmla="*/ 11 w 11"/>
                    <a:gd name="T31" fmla="*/ 5 h 13"/>
                    <a:gd name="T32" fmla="*/ 11 w 11"/>
                    <a:gd name="T33" fmla="*/ 4 h 13"/>
                    <a:gd name="T34" fmla="*/ 10 w 11"/>
                    <a:gd name="T35" fmla="*/ 3 h 13"/>
                    <a:gd name="T36" fmla="*/ 5 w 11"/>
                    <a:gd name="T3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" h="13">
                      <a:moveTo>
                        <a:pt x="1" y="7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" y="11"/>
                        <a:pt x="4" y="12"/>
                        <a:pt x="6" y="13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5" y="9"/>
                        <a:pt x="3" y="8"/>
                        <a:pt x="1" y="7"/>
                      </a:cubicBezTo>
                      <a:moveTo>
                        <a:pt x="4" y="1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5" y="2"/>
                        <a:pt x="6" y="3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1" y="4"/>
                        <a:pt x="10" y="4"/>
                        <a:pt x="10" y="3"/>
                      </a:cubicBezTo>
                      <a:cubicBezTo>
                        <a:pt x="8" y="2"/>
                        <a:pt x="6" y="1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89" name="Freeform 10353"/>
                <p:cNvSpPr>
                  <a:spLocks/>
                </p:cNvSpPr>
                <p:nvPr/>
              </p:nvSpPr>
              <p:spPr bwMode="auto">
                <a:xfrm>
                  <a:off x="-585" y="3110"/>
                  <a:ext cx="16" cy="10"/>
                </a:xfrm>
                <a:custGeom>
                  <a:avLst/>
                  <a:gdLst>
                    <a:gd name="T0" fmla="*/ 0 w 16"/>
                    <a:gd name="T1" fmla="*/ 0 h 10"/>
                    <a:gd name="T2" fmla="*/ 0 w 16"/>
                    <a:gd name="T3" fmla="*/ 0 h 10"/>
                    <a:gd name="T4" fmla="*/ 4 w 16"/>
                    <a:gd name="T5" fmla="*/ 3 h 10"/>
                    <a:gd name="T6" fmla="*/ 16 w 16"/>
                    <a:gd name="T7" fmla="*/ 10 h 10"/>
                    <a:gd name="T8" fmla="*/ 16 w 16"/>
                    <a:gd name="T9" fmla="*/ 10 h 10"/>
                    <a:gd name="T10" fmla="*/ 9 w 16"/>
                    <a:gd name="T11" fmla="*/ 5 h 10"/>
                    <a:gd name="T12" fmla="*/ 0 w 16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6" y="10"/>
                      </a:lnTo>
                      <a:lnTo>
                        <a:pt x="16" y="10"/>
                      </a:lnTo>
                      <a:lnTo>
                        <a:pt x="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0" name="Freeform 10354"/>
                <p:cNvSpPr>
                  <a:spLocks/>
                </p:cNvSpPr>
                <p:nvPr/>
              </p:nvSpPr>
              <p:spPr bwMode="auto">
                <a:xfrm>
                  <a:off x="-585" y="3110"/>
                  <a:ext cx="16" cy="10"/>
                </a:xfrm>
                <a:custGeom>
                  <a:avLst/>
                  <a:gdLst>
                    <a:gd name="T0" fmla="*/ 0 w 16"/>
                    <a:gd name="T1" fmla="*/ 0 h 10"/>
                    <a:gd name="T2" fmla="*/ 0 w 16"/>
                    <a:gd name="T3" fmla="*/ 0 h 10"/>
                    <a:gd name="T4" fmla="*/ 4 w 16"/>
                    <a:gd name="T5" fmla="*/ 3 h 10"/>
                    <a:gd name="T6" fmla="*/ 16 w 16"/>
                    <a:gd name="T7" fmla="*/ 10 h 10"/>
                    <a:gd name="T8" fmla="*/ 16 w 16"/>
                    <a:gd name="T9" fmla="*/ 10 h 10"/>
                    <a:gd name="T10" fmla="*/ 9 w 16"/>
                    <a:gd name="T11" fmla="*/ 5 h 10"/>
                    <a:gd name="T12" fmla="*/ 0 w 16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6" y="10"/>
                      </a:lnTo>
                      <a:lnTo>
                        <a:pt x="16" y="10"/>
                      </a:lnTo>
                      <a:lnTo>
                        <a:pt x="9" y="5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491" name="Freeform 10355"/>
                <p:cNvSpPr>
                  <a:spLocks noEditPoints="1"/>
                </p:cNvSpPr>
                <p:nvPr/>
              </p:nvSpPr>
              <p:spPr bwMode="auto">
                <a:xfrm>
                  <a:off x="-541" y="3110"/>
                  <a:ext cx="29" cy="33"/>
                </a:xfrm>
                <a:custGeom>
                  <a:avLst/>
                  <a:gdLst>
                    <a:gd name="T0" fmla="*/ 3 w 12"/>
                    <a:gd name="T1" fmla="*/ 10 h 14"/>
                    <a:gd name="T2" fmla="*/ 3 w 12"/>
                    <a:gd name="T3" fmla="*/ 11 h 14"/>
                    <a:gd name="T4" fmla="*/ 8 w 12"/>
                    <a:gd name="T5" fmla="*/ 14 h 14"/>
                    <a:gd name="T6" fmla="*/ 8 w 12"/>
                    <a:gd name="T7" fmla="*/ 13 h 14"/>
                    <a:gd name="T8" fmla="*/ 3 w 12"/>
                    <a:gd name="T9" fmla="*/ 10 h 14"/>
                    <a:gd name="T10" fmla="*/ 0 w 12"/>
                    <a:gd name="T11" fmla="*/ 9 h 14"/>
                    <a:gd name="T12" fmla="*/ 2 w 12"/>
                    <a:gd name="T13" fmla="*/ 10 h 14"/>
                    <a:gd name="T14" fmla="*/ 2 w 12"/>
                    <a:gd name="T15" fmla="*/ 10 h 14"/>
                    <a:gd name="T16" fmla="*/ 0 w 12"/>
                    <a:gd name="T17" fmla="*/ 9 h 14"/>
                    <a:gd name="T18" fmla="*/ 2 w 12"/>
                    <a:gd name="T19" fmla="*/ 1 h 14"/>
                    <a:gd name="T20" fmla="*/ 0 w 12"/>
                    <a:gd name="T21" fmla="*/ 5 h 14"/>
                    <a:gd name="T22" fmla="*/ 9 w 12"/>
                    <a:gd name="T23" fmla="*/ 11 h 14"/>
                    <a:gd name="T24" fmla="*/ 12 w 12"/>
                    <a:gd name="T25" fmla="*/ 6 h 14"/>
                    <a:gd name="T26" fmla="*/ 8 w 12"/>
                    <a:gd name="T27" fmla="*/ 4 h 14"/>
                    <a:gd name="T28" fmla="*/ 3 w 12"/>
                    <a:gd name="T29" fmla="*/ 2 h 14"/>
                    <a:gd name="T30" fmla="*/ 3 w 12"/>
                    <a:gd name="T31" fmla="*/ 1 h 14"/>
                    <a:gd name="T32" fmla="*/ 3 w 12"/>
                    <a:gd name="T33" fmla="*/ 1 h 14"/>
                    <a:gd name="T34" fmla="*/ 3 w 12"/>
                    <a:gd name="T35" fmla="*/ 1 h 14"/>
                    <a:gd name="T36" fmla="*/ 2 w 12"/>
                    <a:gd name="T37" fmla="*/ 1 h 14"/>
                    <a:gd name="T38" fmla="*/ 3 w 12"/>
                    <a:gd name="T39" fmla="*/ 1 h 14"/>
                    <a:gd name="T40" fmla="*/ 3 w 12"/>
                    <a:gd name="T41" fmla="*/ 1 h 14"/>
                    <a:gd name="T42" fmla="*/ 3 w 12"/>
                    <a:gd name="T43" fmla="*/ 1 h 14"/>
                    <a:gd name="T44" fmla="*/ 2 w 12"/>
                    <a:gd name="T45" fmla="*/ 1 h 14"/>
                    <a:gd name="T46" fmla="*/ 3 w 12"/>
                    <a:gd name="T47" fmla="*/ 1 h 14"/>
                    <a:gd name="T48" fmla="*/ 3 w 12"/>
                    <a:gd name="T49" fmla="*/ 1 h 14"/>
                    <a:gd name="T50" fmla="*/ 4 w 12"/>
                    <a:gd name="T51" fmla="*/ 0 h 14"/>
                    <a:gd name="T52" fmla="*/ 3 w 12"/>
                    <a:gd name="T53" fmla="*/ 1 h 14"/>
                    <a:gd name="T54" fmla="*/ 3 w 12"/>
                    <a:gd name="T55" fmla="*/ 1 h 14"/>
                    <a:gd name="T56" fmla="*/ 4 w 12"/>
                    <a:gd name="T57" fmla="*/ 2 h 14"/>
                    <a:gd name="T58" fmla="*/ 6 w 12"/>
                    <a:gd name="T59" fmla="*/ 3 h 14"/>
                    <a:gd name="T60" fmla="*/ 11 w 12"/>
                    <a:gd name="T61" fmla="*/ 5 h 14"/>
                    <a:gd name="T62" fmla="*/ 12 w 12"/>
                    <a:gd name="T63" fmla="*/ 6 h 14"/>
                    <a:gd name="T64" fmla="*/ 12 w 12"/>
                    <a:gd name="T65" fmla="*/ 6 h 14"/>
                    <a:gd name="T66" fmla="*/ 10 w 12"/>
                    <a:gd name="T67" fmla="*/ 5 h 14"/>
                    <a:gd name="T68" fmla="*/ 11 w 12"/>
                    <a:gd name="T69" fmla="*/ 5 h 14"/>
                    <a:gd name="T70" fmla="*/ 10 w 12"/>
                    <a:gd name="T71" fmla="*/ 4 h 14"/>
                    <a:gd name="T72" fmla="*/ 7 w 12"/>
                    <a:gd name="T73" fmla="*/ 2 h 14"/>
                    <a:gd name="T74" fmla="*/ 10 w 12"/>
                    <a:gd name="T75" fmla="*/ 4 h 14"/>
                    <a:gd name="T76" fmla="*/ 8 w 12"/>
                    <a:gd name="T77" fmla="*/ 3 h 14"/>
                    <a:gd name="T78" fmla="*/ 5 w 12"/>
                    <a:gd name="T79" fmla="*/ 1 h 14"/>
                    <a:gd name="T80" fmla="*/ 4 w 12"/>
                    <a:gd name="T81" fmla="*/ 0 h 14"/>
                    <a:gd name="T82" fmla="*/ 3 w 12"/>
                    <a:gd name="T83" fmla="*/ 0 h 14"/>
                    <a:gd name="T84" fmla="*/ 3 w 12"/>
                    <a:gd name="T85" fmla="*/ 1 h 14"/>
                    <a:gd name="T86" fmla="*/ 4 w 12"/>
                    <a:gd name="T87" fmla="*/ 0 h 14"/>
                    <a:gd name="T88" fmla="*/ 3 w 12"/>
                    <a:gd name="T89" fmla="*/ 0 h 14"/>
                    <a:gd name="T90" fmla="*/ 6 w 12"/>
                    <a:gd name="T91" fmla="*/ 0 h 14"/>
                    <a:gd name="T92" fmla="*/ 4 w 12"/>
                    <a:gd name="T93" fmla="*/ 0 h 14"/>
                    <a:gd name="T94" fmla="*/ 4 w 12"/>
                    <a:gd name="T95" fmla="*/ 0 h 14"/>
                    <a:gd name="T96" fmla="*/ 6 w 12"/>
                    <a:gd name="T97" fmla="*/ 0 h 14"/>
                    <a:gd name="T98" fmla="*/ 6 w 12"/>
                    <a:gd name="T9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2" h="14">
                      <a:moveTo>
                        <a:pt x="3" y="10"/>
                      </a:moveTo>
                      <a:cubicBezTo>
                        <a:pt x="3" y="10"/>
                        <a:pt x="3" y="10"/>
                        <a:pt x="3" y="11"/>
                      </a:cubicBezTo>
                      <a:cubicBezTo>
                        <a:pt x="5" y="12"/>
                        <a:pt x="6" y="13"/>
                        <a:pt x="8" y="14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2"/>
                        <a:pt x="5" y="11"/>
                        <a:pt x="3" y="10"/>
                      </a:cubicBezTo>
                      <a:moveTo>
                        <a:pt x="0" y="9"/>
                      </a:moveTo>
                      <a:cubicBezTo>
                        <a:pt x="1" y="9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9"/>
                        <a:pt x="1" y="9"/>
                        <a:pt x="0" y="9"/>
                      </a:cubicBezTo>
                      <a:moveTo>
                        <a:pt x="2" y="1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7"/>
                        <a:pt x="6" y="9"/>
                        <a:pt x="9" y="11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6"/>
                        <a:pt x="11" y="5"/>
                        <a:pt x="10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5"/>
                        <a:pt x="11" y="5"/>
                        <a:pt x="10" y="4"/>
                      </a:cubicBezTo>
                      <a:cubicBezTo>
                        <a:pt x="9" y="4"/>
                        <a:pt x="8" y="3"/>
                        <a:pt x="7" y="2"/>
                      </a:cubicBezTo>
                      <a:cubicBezTo>
                        <a:pt x="8" y="3"/>
                        <a:pt x="9" y="4"/>
                        <a:pt x="10" y="4"/>
                      </a:cubicBezTo>
                      <a:cubicBezTo>
                        <a:pt x="9" y="4"/>
                        <a:pt x="9" y="3"/>
                        <a:pt x="8" y="3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6" y="0"/>
                      </a:move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8" name="Group 10557"/>
              <p:cNvGrpSpPr>
                <a:grpSpLocks/>
              </p:cNvGrpSpPr>
              <p:nvPr/>
            </p:nvGrpSpPr>
            <p:grpSpPr bwMode="auto">
              <a:xfrm>
                <a:off x="-1203325" y="4895850"/>
                <a:ext cx="690563" cy="990600"/>
                <a:chOff x="-758" y="3084"/>
                <a:chExt cx="435" cy="624"/>
              </a:xfrm>
              <a:grpFill/>
            </p:grpSpPr>
            <p:sp>
              <p:nvSpPr>
                <p:cNvPr id="92" name="Freeform 10357"/>
                <p:cNvSpPr>
                  <a:spLocks/>
                </p:cNvSpPr>
                <p:nvPr/>
              </p:nvSpPr>
              <p:spPr bwMode="auto">
                <a:xfrm>
                  <a:off x="-545" y="3122"/>
                  <a:ext cx="26" cy="19"/>
                </a:xfrm>
                <a:custGeom>
                  <a:avLst/>
                  <a:gdLst>
                    <a:gd name="T0" fmla="*/ 2 w 11"/>
                    <a:gd name="T1" fmla="*/ 0 h 8"/>
                    <a:gd name="T2" fmla="*/ 1 w 11"/>
                    <a:gd name="T3" fmla="*/ 1 h 8"/>
                    <a:gd name="T4" fmla="*/ 0 w 11"/>
                    <a:gd name="T5" fmla="*/ 2 h 8"/>
                    <a:gd name="T6" fmla="*/ 2 w 11"/>
                    <a:gd name="T7" fmla="*/ 4 h 8"/>
                    <a:gd name="T8" fmla="*/ 4 w 11"/>
                    <a:gd name="T9" fmla="*/ 5 h 8"/>
                    <a:gd name="T10" fmla="*/ 5 w 11"/>
                    <a:gd name="T11" fmla="*/ 4 h 8"/>
                    <a:gd name="T12" fmla="*/ 5 w 11"/>
                    <a:gd name="T13" fmla="*/ 5 h 8"/>
                    <a:gd name="T14" fmla="*/ 10 w 11"/>
                    <a:gd name="T15" fmla="*/ 8 h 8"/>
                    <a:gd name="T16" fmla="*/ 11 w 11"/>
                    <a:gd name="T17" fmla="*/ 6 h 8"/>
                    <a:gd name="T18" fmla="*/ 2 w 11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8">
                      <a:moveTo>
                        <a:pt x="2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1" y="3"/>
                        <a:pt x="2" y="3"/>
                        <a:pt x="2" y="4"/>
                      </a:cubicBezTo>
                      <a:cubicBezTo>
                        <a:pt x="3" y="4"/>
                        <a:pt x="4" y="4"/>
                        <a:pt x="4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7" y="6"/>
                        <a:pt x="9" y="7"/>
                        <a:pt x="10" y="8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8" y="4"/>
                        <a:pt x="5" y="2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3" name="Freeform 10358"/>
                <p:cNvSpPr>
                  <a:spLocks noEditPoints="1"/>
                </p:cNvSpPr>
                <p:nvPr/>
              </p:nvSpPr>
              <p:spPr bwMode="auto">
                <a:xfrm>
                  <a:off x="-633" y="3115"/>
                  <a:ext cx="232" cy="9"/>
                </a:xfrm>
                <a:custGeom>
                  <a:avLst/>
                  <a:gdLst>
                    <a:gd name="T0" fmla="*/ 30 w 98"/>
                    <a:gd name="T1" fmla="*/ 1 h 4"/>
                    <a:gd name="T2" fmla="*/ 29 w 98"/>
                    <a:gd name="T3" fmla="*/ 2 h 4"/>
                    <a:gd name="T4" fmla="*/ 31 w 98"/>
                    <a:gd name="T5" fmla="*/ 3 h 4"/>
                    <a:gd name="T6" fmla="*/ 32 w 98"/>
                    <a:gd name="T7" fmla="*/ 4 h 4"/>
                    <a:gd name="T8" fmla="*/ 33 w 98"/>
                    <a:gd name="T9" fmla="*/ 4 h 4"/>
                    <a:gd name="T10" fmla="*/ 34 w 98"/>
                    <a:gd name="T11" fmla="*/ 4 h 4"/>
                    <a:gd name="T12" fmla="*/ 30 w 98"/>
                    <a:gd name="T13" fmla="*/ 1 h 4"/>
                    <a:gd name="T14" fmla="*/ 78 w 98"/>
                    <a:gd name="T15" fmla="*/ 1 h 4"/>
                    <a:gd name="T16" fmla="*/ 77 w 98"/>
                    <a:gd name="T17" fmla="*/ 1 h 4"/>
                    <a:gd name="T18" fmla="*/ 80 w 98"/>
                    <a:gd name="T19" fmla="*/ 2 h 4"/>
                    <a:gd name="T20" fmla="*/ 80 w 98"/>
                    <a:gd name="T21" fmla="*/ 2 h 4"/>
                    <a:gd name="T22" fmla="*/ 78 w 98"/>
                    <a:gd name="T23" fmla="*/ 1 h 4"/>
                    <a:gd name="T24" fmla="*/ 95 w 98"/>
                    <a:gd name="T25" fmla="*/ 0 h 4"/>
                    <a:gd name="T26" fmla="*/ 95 w 98"/>
                    <a:gd name="T27" fmla="*/ 0 h 4"/>
                    <a:gd name="T28" fmla="*/ 98 w 98"/>
                    <a:gd name="T29" fmla="*/ 2 h 4"/>
                    <a:gd name="T30" fmla="*/ 98 w 98"/>
                    <a:gd name="T31" fmla="*/ 2 h 4"/>
                    <a:gd name="T32" fmla="*/ 95 w 98"/>
                    <a:gd name="T33" fmla="*/ 0 h 4"/>
                    <a:gd name="T34" fmla="*/ 1 w 98"/>
                    <a:gd name="T35" fmla="*/ 0 h 4"/>
                    <a:gd name="T36" fmla="*/ 0 w 98"/>
                    <a:gd name="T37" fmla="*/ 1 h 4"/>
                    <a:gd name="T38" fmla="*/ 5 w 98"/>
                    <a:gd name="T39" fmla="*/ 4 h 4"/>
                    <a:gd name="T40" fmla="*/ 6 w 98"/>
                    <a:gd name="T41" fmla="*/ 3 h 4"/>
                    <a:gd name="T42" fmla="*/ 6 w 98"/>
                    <a:gd name="T43" fmla="*/ 2 h 4"/>
                    <a:gd name="T44" fmla="*/ 1 w 98"/>
                    <a:gd name="T4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8" h="4">
                      <a:moveTo>
                        <a:pt x="30" y="1"/>
                      </a:moveTo>
                      <a:cubicBezTo>
                        <a:pt x="30" y="1"/>
                        <a:pt x="29" y="2"/>
                        <a:pt x="29" y="2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2" y="3"/>
                        <a:pt x="31" y="2"/>
                        <a:pt x="30" y="1"/>
                      </a:cubicBezTo>
                      <a:moveTo>
                        <a:pt x="78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8" y="1"/>
                        <a:pt x="79" y="2"/>
                        <a:pt x="80" y="2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78" y="1"/>
                        <a:pt x="78" y="1"/>
                        <a:pt x="78" y="1"/>
                      </a:cubicBezTo>
                      <a:moveTo>
                        <a:pt x="95" y="0"/>
                      </a:moveTo>
                      <a:cubicBezTo>
                        <a:pt x="95" y="0"/>
                        <a:pt x="95" y="0"/>
                        <a:pt x="95" y="0"/>
                      </a:cubicBezTo>
                      <a:cubicBezTo>
                        <a:pt x="96" y="1"/>
                        <a:pt x="97" y="1"/>
                        <a:pt x="98" y="2"/>
                      </a:cubicBezTo>
                      <a:cubicBezTo>
                        <a:pt x="98" y="2"/>
                        <a:pt x="98" y="2"/>
                        <a:pt x="98" y="2"/>
                      </a:cubicBezTo>
                      <a:cubicBezTo>
                        <a:pt x="97" y="1"/>
                        <a:pt x="96" y="1"/>
                        <a:pt x="95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2" y="2"/>
                        <a:pt x="4" y="3"/>
                        <a:pt x="5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4" y="1"/>
                        <a:pt x="3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4" name="Freeform 10359"/>
                <p:cNvSpPr>
                  <a:spLocks noEditPoints="1"/>
                </p:cNvSpPr>
                <p:nvPr/>
              </p:nvSpPr>
              <p:spPr bwMode="auto">
                <a:xfrm>
                  <a:off x="-564" y="3117"/>
                  <a:ext cx="12" cy="7"/>
                </a:xfrm>
                <a:custGeom>
                  <a:avLst/>
                  <a:gdLst>
                    <a:gd name="T0" fmla="*/ 0 w 5"/>
                    <a:gd name="T1" fmla="*/ 1 h 3"/>
                    <a:gd name="T2" fmla="*/ 0 w 5"/>
                    <a:gd name="T3" fmla="*/ 1 h 3"/>
                    <a:gd name="T4" fmla="*/ 3 w 5"/>
                    <a:gd name="T5" fmla="*/ 3 h 3"/>
                    <a:gd name="T6" fmla="*/ 2 w 5"/>
                    <a:gd name="T7" fmla="*/ 2 h 3"/>
                    <a:gd name="T8" fmla="*/ 0 w 5"/>
                    <a:gd name="T9" fmla="*/ 1 h 3"/>
                    <a:gd name="T10" fmla="*/ 1 w 5"/>
                    <a:gd name="T11" fmla="*/ 0 h 3"/>
                    <a:gd name="T12" fmla="*/ 1 w 5"/>
                    <a:gd name="T13" fmla="*/ 0 h 3"/>
                    <a:gd name="T14" fmla="*/ 5 w 5"/>
                    <a:gd name="T15" fmla="*/ 3 h 3"/>
                    <a:gd name="T16" fmla="*/ 5 w 5"/>
                    <a:gd name="T17" fmla="*/ 2 h 3"/>
                    <a:gd name="T18" fmla="*/ 1 w 5"/>
                    <a:gd name="T1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"/>
                        <a:pt x="3" y="2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5" name="Freeform 10360"/>
                <p:cNvSpPr>
                  <a:spLocks noEditPoints="1"/>
                </p:cNvSpPr>
                <p:nvPr/>
              </p:nvSpPr>
              <p:spPr bwMode="auto">
                <a:xfrm>
                  <a:off x="-758" y="3117"/>
                  <a:ext cx="170" cy="274"/>
                </a:xfrm>
                <a:custGeom>
                  <a:avLst/>
                  <a:gdLst>
                    <a:gd name="T0" fmla="*/ 14 w 72"/>
                    <a:gd name="T1" fmla="*/ 113 h 116"/>
                    <a:gd name="T2" fmla="*/ 8 w 72"/>
                    <a:gd name="T3" fmla="*/ 109 h 116"/>
                    <a:gd name="T4" fmla="*/ 16 w 72"/>
                    <a:gd name="T5" fmla="*/ 105 h 116"/>
                    <a:gd name="T6" fmla="*/ 1 w 72"/>
                    <a:gd name="T7" fmla="*/ 96 h 116"/>
                    <a:gd name="T8" fmla="*/ 3 w 72"/>
                    <a:gd name="T9" fmla="*/ 95 h 116"/>
                    <a:gd name="T10" fmla="*/ 9 w 72"/>
                    <a:gd name="T11" fmla="*/ 94 h 116"/>
                    <a:gd name="T12" fmla="*/ 18 w 72"/>
                    <a:gd name="T13" fmla="*/ 92 h 116"/>
                    <a:gd name="T14" fmla="*/ 19 w 72"/>
                    <a:gd name="T15" fmla="*/ 91 h 116"/>
                    <a:gd name="T16" fmla="*/ 13 w 72"/>
                    <a:gd name="T17" fmla="*/ 89 h 116"/>
                    <a:gd name="T18" fmla="*/ 21 w 72"/>
                    <a:gd name="T19" fmla="*/ 87 h 116"/>
                    <a:gd name="T20" fmla="*/ 8 w 72"/>
                    <a:gd name="T21" fmla="*/ 88 h 116"/>
                    <a:gd name="T22" fmla="*/ 12 w 72"/>
                    <a:gd name="T23" fmla="*/ 82 h 116"/>
                    <a:gd name="T24" fmla="*/ 24 w 72"/>
                    <a:gd name="T25" fmla="*/ 82 h 116"/>
                    <a:gd name="T26" fmla="*/ 23 w 72"/>
                    <a:gd name="T27" fmla="*/ 81 h 116"/>
                    <a:gd name="T28" fmla="*/ 25 w 72"/>
                    <a:gd name="T29" fmla="*/ 78 h 116"/>
                    <a:gd name="T30" fmla="*/ 26 w 72"/>
                    <a:gd name="T31" fmla="*/ 78 h 116"/>
                    <a:gd name="T32" fmla="*/ 17 w 72"/>
                    <a:gd name="T33" fmla="*/ 75 h 116"/>
                    <a:gd name="T34" fmla="*/ 30 w 72"/>
                    <a:gd name="T35" fmla="*/ 72 h 116"/>
                    <a:gd name="T36" fmla="*/ 30 w 72"/>
                    <a:gd name="T37" fmla="*/ 71 h 116"/>
                    <a:gd name="T38" fmla="*/ 19 w 72"/>
                    <a:gd name="T39" fmla="*/ 71 h 116"/>
                    <a:gd name="T40" fmla="*/ 28 w 72"/>
                    <a:gd name="T41" fmla="*/ 70 h 116"/>
                    <a:gd name="T42" fmla="*/ 33 w 72"/>
                    <a:gd name="T43" fmla="*/ 67 h 116"/>
                    <a:gd name="T44" fmla="*/ 22 w 72"/>
                    <a:gd name="T45" fmla="*/ 66 h 116"/>
                    <a:gd name="T46" fmla="*/ 35 w 72"/>
                    <a:gd name="T47" fmla="*/ 64 h 116"/>
                    <a:gd name="T48" fmla="*/ 32 w 72"/>
                    <a:gd name="T49" fmla="*/ 62 h 116"/>
                    <a:gd name="T50" fmla="*/ 37 w 72"/>
                    <a:gd name="T51" fmla="*/ 60 h 116"/>
                    <a:gd name="T52" fmla="*/ 31 w 72"/>
                    <a:gd name="T53" fmla="*/ 61 h 116"/>
                    <a:gd name="T54" fmla="*/ 44 w 72"/>
                    <a:gd name="T55" fmla="*/ 62 h 116"/>
                    <a:gd name="T56" fmla="*/ 32 w 72"/>
                    <a:gd name="T57" fmla="*/ 61 h 116"/>
                    <a:gd name="T58" fmla="*/ 41 w 72"/>
                    <a:gd name="T59" fmla="*/ 55 h 116"/>
                    <a:gd name="T60" fmla="*/ 30 w 72"/>
                    <a:gd name="T61" fmla="*/ 54 h 116"/>
                    <a:gd name="T62" fmla="*/ 47 w 72"/>
                    <a:gd name="T63" fmla="*/ 55 h 116"/>
                    <a:gd name="T64" fmla="*/ 37 w 72"/>
                    <a:gd name="T65" fmla="*/ 51 h 116"/>
                    <a:gd name="T66" fmla="*/ 38 w 72"/>
                    <a:gd name="T67" fmla="*/ 50 h 116"/>
                    <a:gd name="T68" fmla="*/ 37 w 72"/>
                    <a:gd name="T69" fmla="*/ 51 h 116"/>
                    <a:gd name="T70" fmla="*/ 33 w 72"/>
                    <a:gd name="T71" fmla="*/ 46 h 116"/>
                    <a:gd name="T72" fmla="*/ 48 w 72"/>
                    <a:gd name="T73" fmla="*/ 42 h 116"/>
                    <a:gd name="T74" fmla="*/ 51 w 72"/>
                    <a:gd name="T75" fmla="*/ 38 h 116"/>
                    <a:gd name="T76" fmla="*/ 37 w 72"/>
                    <a:gd name="T77" fmla="*/ 37 h 116"/>
                    <a:gd name="T78" fmla="*/ 56 w 72"/>
                    <a:gd name="T79" fmla="*/ 38 h 116"/>
                    <a:gd name="T80" fmla="*/ 40 w 72"/>
                    <a:gd name="T81" fmla="*/ 32 h 116"/>
                    <a:gd name="T82" fmla="*/ 53 w 72"/>
                    <a:gd name="T83" fmla="*/ 35 h 116"/>
                    <a:gd name="T84" fmla="*/ 59 w 72"/>
                    <a:gd name="T85" fmla="*/ 23 h 116"/>
                    <a:gd name="T86" fmla="*/ 60 w 72"/>
                    <a:gd name="T87" fmla="*/ 22 h 116"/>
                    <a:gd name="T88" fmla="*/ 66 w 72"/>
                    <a:gd name="T89" fmla="*/ 23 h 116"/>
                    <a:gd name="T90" fmla="*/ 62 w 72"/>
                    <a:gd name="T91" fmla="*/ 18 h 116"/>
                    <a:gd name="T92" fmla="*/ 51 w 72"/>
                    <a:gd name="T93" fmla="*/ 21 h 116"/>
                    <a:gd name="T94" fmla="*/ 52 w 72"/>
                    <a:gd name="T95" fmla="*/ 18 h 116"/>
                    <a:gd name="T96" fmla="*/ 47 w 72"/>
                    <a:gd name="T97" fmla="*/ 15 h 116"/>
                    <a:gd name="T98" fmla="*/ 54 w 72"/>
                    <a:gd name="T99" fmla="*/ 15 h 116"/>
                    <a:gd name="T100" fmla="*/ 47 w 72"/>
                    <a:gd name="T101" fmla="*/ 14 h 116"/>
                    <a:gd name="T102" fmla="*/ 56 w 72"/>
                    <a:gd name="T103" fmla="*/ 12 h 116"/>
                    <a:gd name="T104" fmla="*/ 52 w 72"/>
                    <a:gd name="T105" fmla="*/ 17 h 116"/>
                    <a:gd name="T106" fmla="*/ 49 w 72"/>
                    <a:gd name="T107" fmla="*/ 11 h 116"/>
                    <a:gd name="T108" fmla="*/ 49 w 72"/>
                    <a:gd name="T109" fmla="*/ 10 h 116"/>
                    <a:gd name="T110" fmla="*/ 50 w 72"/>
                    <a:gd name="T111" fmla="*/ 8 h 116"/>
                    <a:gd name="T112" fmla="*/ 52 w 72"/>
                    <a:gd name="T113" fmla="*/ 4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72" h="116">
                      <a:moveTo>
                        <a:pt x="12" y="112"/>
                      </a:moveTo>
                      <a:cubicBezTo>
                        <a:pt x="11" y="113"/>
                        <a:pt x="11" y="113"/>
                        <a:pt x="11" y="114"/>
                      </a:cubicBezTo>
                      <a:cubicBezTo>
                        <a:pt x="12" y="115"/>
                        <a:pt x="13" y="115"/>
                        <a:pt x="15" y="116"/>
                      </a:cubicBezTo>
                      <a:cubicBezTo>
                        <a:pt x="15" y="116"/>
                        <a:pt x="15" y="115"/>
                        <a:pt x="15" y="115"/>
                      </a:cubicBezTo>
                      <a:cubicBezTo>
                        <a:pt x="14" y="114"/>
                        <a:pt x="13" y="113"/>
                        <a:pt x="12" y="112"/>
                      </a:cubicBezTo>
                      <a:moveTo>
                        <a:pt x="12" y="112"/>
                      </a:moveTo>
                      <a:cubicBezTo>
                        <a:pt x="12" y="112"/>
                        <a:pt x="12" y="112"/>
                        <a:pt x="12" y="112"/>
                      </a:cubicBezTo>
                      <a:cubicBezTo>
                        <a:pt x="13" y="113"/>
                        <a:pt x="14" y="114"/>
                        <a:pt x="15" y="115"/>
                      </a:cubicBezTo>
                      <a:cubicBezTo>
                        <a:pt x="15" y="115"/>
                        <a:pt x="16" y="114"/>
                        <a:pt x="16" y="114"/>
                      </a:cubicBezTo>
                      <a:cubicBezTo>
                        <a:pt x="14" y="113"/>
                        <a:pt x="14" y="113"/>
                        <a:pt x="14" y="113"/>
                      </a:cubicBezTo>
                      <a:cubicBezTo>
                        <a:pt x="13" y="113"/>
                        <a:pt x="13" y="112"/>
                        <a:pt x="12" y="112"/>
                      </a:cubicBezTo>
                      <a:moveTo>
                        <a:pt x="7" y="110"/>
                      </a:moveTo>
                      <a:cubicBezTo>
                        <a:pt x="6" y="111"/>
                        <a:pt x="6" y="111"/>
                        <a:pt x="6" y="111"/>
                      </a:cubicBezTo>
                      <a:cubicBezTo>
                        <a:pt x="6" y="111"/>
                        <a:pt x="6" y="111"/>
                        <a:pt x="6" y="111"/>
                      </a:cubicBezTo>
                      <a:cubicBezTo>
                        <a:pt x="10" y="114"/>
                        <a:pt x="10" y="114"/>
                        <a:pt x="10" y="114"/>
                      </a:cubicBezTo>
                      <a:cubicBezTo>
                        <a:pt x="10" y="114"/>
                        <a:pt x="10" y="114"/>
                        <a:pt x="10" y="114"/>
                      </a:cubicBezTo>
                      <a:cubicBezTo>
                        <a:pt x="11" y="113"/>
                        <a:pt x="11" y="113"/>
                        <a:pt x="11" y="112"/>
                      </a:cubicBezTo>
                      <a:cubicBezTo>
                        <a:pt x="10" y="112"/>
                        <a:pt x="10" y="111"/>
                        <a:pt x="9" y="110"/>
                      </a:cubicBezTo>
                      <a:cubicBezTo>
                        <a:pt x="8" y="110"/>
                        <a:pt x="8" y="110"/>
                        <a:pt x="7" y="110"/>
                      </a:cubicBezTo>
                      <a:moveTo>
                        <a:pt x="8" y="109"/>
                      </a:moveTo>
                      <a:cubicBezTo>
                        <a:pt x="8" y="109"/>
                        <a:pt x="8" y="109"/>
                        <a:pt x="8" y="109"/>
                      </a:cubicBezTo>
                      <a:cubicBezTo>
                        <a:pt x="9" y="110"/>
                        <a:pt x="10" y="111"/>
                        <a:pt x="11" y="112"/>
                      </a:cubicBezTo>
                      <a:cubicBezTo>
                        <a:pt x="11" y="112"/>
                        <a:pt x="12" y="112"/>
                        <a:pt x="12" y="112"/>
                      </a:cubicBezTo>
                      <a:cubicBezTo>
                        <a:pt x="10" y="111"/>
                        <a:pt x="9" y="110"/>
                        <a:pt x="8" y="109"/>
                      </a:cubicBezTo>
                      <a:moveTo>
                        <a:pt x="16" y="105"/>
                      </a:move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16" y="106"/>
                        <a:pt x="17" y="106"/>
                        <a:pt x="18" y="107"/>
                      </a:cubicBezTo>
                      <a:cubicBezTo>
                        <a:pt x="18" y="107"/>
                        <a:pt x="19" y="107"/>
                        <a:pt x="19" y="107"/>
                      </a:cubicBezTo>
                      <a:cubicBezTo>
                        <a:pt x="19" y="107"/>
                        <a:pt x="20" y="107"/>
                        <a:pt x="20" y="107"/>
                      </a:cubicBezTo>
                      <a:cubicBezTo>
                        <a:pt x="18" y="106"/>
                        <a:pt x="17" y="105"/>
                        <a:pt x="16" y="105"/>
                      </a:cubicBezTo>
                      <a:moveTo>
                        <a:pt x="15" y="105"/>
                      </a:moveTo>
                      <a:cubicBezTo>
                        <a:pt x="15" y="105"/>
                        <a:pt x="15" y="105"/>
                        <a:pt x="16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15" y="105"/>
                        <a:pt x="15" y="105"/>
                        <a:pt x="15" y="105"/>
                      </a:cubicBezTo>
                      <a:moveTo>
                        <a:pt x="1" y="96"/>
                      </a:moveTo>
                      <a:cubicBezTo>
                        <a:pt x="1" y="96"/>
                        <a:pt x="1" y="96"/>
                        <a:pt x="1" y="96"/>
                      </a:cubicBezTo>
                      <a:cubicBezTo>
                        <a:pt x="1" y="96"/>
                        <a:pt x="1" y="97"/>
                        <a:pt x="1" y="97"/>
                      </a:cubicBezTo>
                      <a:cubicBezTo>
                        <a:pt x="1" y="97"/>
                        <a:pt x="1" y="97"/>
                        <a:pt x="1" y="97"/>
                      </a:cubicBezTo>
                      <a:cubicBezTo>
                        <a:pt x="1" y="97"/>
                        <a:pt x="1" y="97"/>
                        <a:pt x="1" y="97"/>
                      </a:cubicBezTo>
                      <a:cubicBezTo>
                        <a:pt x="1" y="96"/>
                        <a:pt x="1" y="96"/>
                        <a:pt x="1" y="96"/>
                      </a:cubicBezTo>
                      <a:moveTo>
                        <a:pt x="0" y="96"/>
                      </a:moveTo>
                      <a:cubicBezTo>
                        <a:pt x="0" y="96"/>
                        <a:pt x="0" y="96"/>
                        <a:pt x="1" y="96"/>
                      </a:cubicBezTo>
                      <a:cubicBezTo>
                        <a:pt x="1" y="96"/>
                        <a:pt x="1" y="96"/>
                        <a:pt x="1" y="96"/>
                      </a:cubicBezTo>
                      <a:cubicBezTo>
                        <a:pt x="1" y="96"/>
                        <a:pt x="0" y="96"/>
                        <a:pt x="0" y="96"/>
                      </a:cubicBezTo>
                      <a:moveTo>
                        <a:pt x="3" y="95"/>
                      </a:moveTo>
                      <a:cubicBezTo>
                        <a:pt x="3" y="95"/>
                        <a:pt x="3" y="95"/>
                        <a:pt x="3" y="95"/>
                      </a:cubicBezTo>
                      <a:cubicBezTo>
                        <a:pt x="2" y="96"/>
                        <a:pt x="2" y="96"/>
                        <a:pt x="2" y="96"/>
                      </a:cubicBezTo>
                      <a:cubicBezTo>
                        <a:pt x="2" y="96"/>
                        <a:pt x="2" y="96"/>
                        <a:pt x="2" y="96"/>
                      </a:cubicBezTo>
                      <a:cubicBezTo>
                        <a:pt x="3" y="95"/>
                        <a:pt x="3" y="95"/>
                        <a:pt x="3" y="95"/>
                      </a:cubicBezTo>
                      <a:cubicBezTo>
                        <a:pt x="3" y="95"/>
                        <a:pt x="3" y="95"/>
                        <a:pt x="3" y="95"/>
                      </a:cubicBezTo>
                      <a:moveTo>
                        <a:pt x="11" y="94"/>
                      </a:moveTo>
                      <a:cubicBezTo>
                        <a:pt x="11" y="95"/>
                        <a:pt x="11" y="95"/>
                        <a:pt x="11" y="95"/>
                      </a:cubicBezTo>
                      <a:cubicBezTo>
                        <a:pt x="11" y="95"/>
                        <a:pt x="11" y="95"/>
                        <a:pt x="11" y="95"/>
                      </a:cubicBezTo>
                      <a:cubicBezTo>
                        <a:pt x="11" y="95"/>
                        <a:pt x="11" y="95"/>
                        <a:pt x="11" y="94"/>
                      </a:cubicBezTo>
                      <a:moveTo>
                        <a:pt x="8" y="94"/>
                      </a:moveTo>
                      <a:cubicBezTo>
                        <a:pt x="7" y="94"/>
                        <a:pt x="6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4" y="95"/>
                        <a:pt x="4" y="95"/>
                        <a:pt x="4" y="95"/>
                      </a:cubicBezTo>
                      <a:cubicBezTo>
                        <a:pt x="6" y="94"/>
                        <a:pt x="7" y="94"/>
                        <a:pt x="8" y="94"/>
                      </a:cubicBezTo>
                      <a:cubicBezTo>
                        <a:pt x="9" y="94"/>
                        <a:pt x="9" y="94"/>
                        <a:pt x="9" y="94"/>
                      </a:cubicBezTo>
                      <a:cubicBezTo>
                        <a:pt x="9" y="94"/>
                        <a:pt x="10" y="94"/>
                        <a:pt x="10" y="94"/>
                      </a:cubicBezTo>
                      <a:cubicBezTo>
                        <a:pt x="10" y="94"/>
                        <a:pt x="10" y="94"/>
                        <a:pt x="10" y="94"/>
                      </a:cubicBezTo>
                      <a:cubicBezTo>
                        <a:pt x="10" y="94"/>
                        <a:pt x="10" y="94"/>
                        <a:pt x="9" y="94"/>
                      </a:cubicBezTo>
                      <a:cubicBezTo>
                        <a:pt x="9" y="94"/>
                        <a:pt x="8" y="94"/>
                        <a:pt x="8" y="94"/>
                      </a:cubicBezTo>
                      <a:moveTo>
                        <a:pt x="18" y="92"/>
                      </a:move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23" y="98"/>
                        <a:pt x="23" y="98"/>
                        <a:pt x="23" y="98"/>
                      </a:cubicBezTo>
                      <a:cubicBezTo>
                        <a:pt x="23" y="98"/>
                        <a:pt x="24" y="98"/>
                        <a:pt x="24" y="99"/>
                      </a:cubicBezTo>
                      <a:cubicBezTo>
                        <a:pt x="24" y="98"/>
                        <a:pt x="25" y="97"/>
                        <a:pt x="25" y="97"/>
                      </a:cubicBezTo>
                      <a:cubicBezTo>
                        <a:pt x="23" y="95"/>
                        <a:pt x="20" y="94"/>
                        <a:pt x="18" y="92"/>
                      </a:cubicBezTo>
                      <a:moveTo>
                        <a:pt x="6" y="91"/>
                      </a:move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4"/>
                        <a:pt x="5" y="94"/>
                        <a:pt x="5" y="94"/>
                      </a:cubicBezTo>
                      <a:cubicBezTo>
                        <a:pt x="5" y="94"/>
                        <a:pt x="6" y="94"/>
                        <a:pt x="6" y="94"/>
                      </a:cubicBezTo>
                      <a:cubicBezTo>
                        <a:pt x="8" y="94"/>
                        <a:pt x="9" y="94"/>
                        <a:pt x="9" y="94"/>
                      </a:cubicBezTo>
                      <a:cubicBezTo>
                        <a:pt x="9" y="94"/>
                        <a:pt x="10" y="94"/>
                        <a:pt x="10" y="94"/>
                      </a:cubicBezTo>
                      <a:cubicBezTo>
                        <a:pt x="9" y="93"/>
                        <a:pt x="8" y="92"/>
                        <a:pt x="6" y="91"/>
                      </a:cubicBezTo>
                      <a:moveTo>
                        <a:pt x="19" y="91"/>
                      </a:moveTo>
                      <a:cubicBezTo>
                        <a:pt x="19" y="91"/>
                        <a:pt x="19" y="91"/>
                        <a:pt x="19" y="91"/>
                      </a:cubicBezTo>
                      <a:cubicBezTo>
                        <a:pt x="21" y="92"/>
                        <a:pt x="23" y="94"/>
                        <a:pt x="26" y="95"/>
                      </a:cubicBezTo>
                      <a:cubicBezTo>
                        <a:pt x="26" y="95"/>
                        <a:pt x="26" y="95"/>
                        <a:pt x="26" y="95"/>
                      </a:cubicBezTo>
                      <a:cubicBezTo>
                        <a:pt x="19" y="91"/>
                        <a:pt x="19" y="91"/>
                        <a:pt x="19" y="91"/>
                      </a:cubicBezTo>
                      <a:moveTo>
                        <a:pt x="5" y="90"/>
                      </a:moveTo>
                      <a:cubicBezTo>
                        <a:pt x="4" y="92"/>
                        <a:pt x="4" y="92"/>
                        <a:pt x="4" y="92"/>
                      </a:cubicBezTo>
                      <a:cubicBezTo>
                        <a:pt x="3" y="95"/>
                        <a:pt x="3" y="95"/>
                        <a:pt x="3" y="95"/>
                      </a:cubicBezTo>
                      <a:cubicBezTo>
                        <a:pt x="3" y="95"/>
                        <a:pt x="3" y="94"/>
                        <a:pt x="3" y="94"/>
                      </a:cubicBez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5" y="91"/>
                        <a:pt x="5" y="91"/>
                        <a:pt x="5" y="90"/>
                      </a:cubicBezTo>
                      <a:moveTo>
                        <a:pt x="13" y="89"/>
                      </a:moveTo>
                      <a:cubicBezTo>
                        <a:pt x="12" y="91"/>
                        <a:pt x="12" y="91"/>
                        <a:pt x="12" y="91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2"/>
                        <a:pt x="17" y="92"/>
                        <a:pt x="17" y="92"/>
                      </a:cubicBezTo>
                      <a:cubicBezTo>
                        <a:pt x="16" y="91"/>
                        <a:pt x="15" y="90"/>
                        <a:pt x="14" y="89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moveTo>
                        <a:pt x="14" y="88"/>
                      </a:moveTo>
                      <a:cubicBezTo>
                        <a:pt x="15" y="89"/>
                        <a:pt x="17" y="89"/>
                        <a:pt x="18" y="90"/>
                      </a:cubicBezTo>
                      <a:cubicBezTo>
                        <a:pt x="18" y="90"/>
                        <a:pt x="18" y="90"/>
                        <a:pt x="18" y="90"/>
                      </a:cubicBezTo>
                      <a:cubicBezTo>
                        <a:pt x="14" y="88"/>
                        <a:pt x="14" y="88"/>
                        <a:pt x="14" y="88"/>
                      </a:cubicBezTo>
                      <a:moveTo>
                        <a:pt x="21" y="87"/>
                      </a:moveTo>
                      <a:cubicBezTo>
                        <a:pt x="20" y="88"/>
                        <a:pt x="20" y="88"/>
                        <a:pt x="20" y="89"/>
                      </a:cubicBezTo>
                      <a:cubicBezTo>
                        <a:pt x="20" y="89"/>
                        <a:pt x="20" y="89"/>
                        <a:pt x="20" y="89"/>
                      </a:cubicBezTo>
                      <a:cubicBezTo>
                        <a:pt x="22" y="91"/>
                        <a:pt x="24" y="92"/>
                        <a:pt x="27" y="93"/>
                      </a:cubicBezTo>
                      <a:cubicBezTo>
                        <a:pt x="27" y="93"/>
                        <a:pt x="27" y="92"/>
                        <a:pt x="28" y="91"/>
                      </a:cubicBezTo>
                      <a:cubicBezTo>
                        <a:pt x="26" y="90"/>
                        <a:pt x="23" y="89"/>
                        <a:pt x="21" y="87"/>
                      </a:cubicBezTo>
                      <a:cubicBezTo>
                        <a:pt x="21" y="88"/>
                        <a:pt x="21" y="88"/>
                        <a:pt x="21" y="88"/>
                      </a:cubicBezTo>
                      <a:cubicBezTo>
                        <a:pt x="21" y="87"/>
                        <a:pt x="21" y="87"/>
                        <a:pt x="21" y="87"/>
                      </a:cubicBezTo>
                      <a:cubicBezTo>
                        <a:pt x="21" y="87"/>
                        <a:pt x="21" y="87"/>
                        <a:pt x="21" y="87"/>
                      </a:cubicBezTo>
                      <a:moveTo>
                        <a:pt x="10" y="86"/>
                      </a:moveTo>
                      <a:cubicBezTo>
                        <a:pt x="8" y="88"/>
                        <a:pt x="8" y="88"/>
                        <a:pt x="8" y="88"/>
                      </a:cubicBezTo>
                      <a:cubicBezTo>
                        <a:pt x="11" y="90"/>
                        <a:pt x="11" y="90"/>
                        <a:pt x="11" y="90"/>
                      </a:cubicBezTo>
                      <a:cubicBezTo>
                        <a:pt x="12" y="91"/>
                        <a:pt x="12" y="91"/>
                        <a:pt x="12" y="91"/>
                      </a:cubicBezTo>
                      <a:cubicBezTo>
                        <a:pt x="13" y="89"/>
                        <a:pt x="13" y="89"/>
                        <a:pt x="13" y="89"/>
                      </a:cubicBezTo>
                      <a:cubicBezTo>
                        <a:pt x="12" y="88"/>
                        <a:pt x="11" y="87"/>
                        <a:pt x="10" y="86"/>
                      </a:cubicBezTo>
                      <a:moveTo>
                        <a:pt x="8" y="85"/>
                      </a:moveTo>
                      <a:cubicBezTo>
                        <a:pt x="7" y="87"/>
                        <a:pt x="7" y="87"/>
                        <a:pt x="7" y="87"/>
                      </a:cubicBezTo>
                      <a:cubicBezTo>
                        <a:pt x="7" y="87"/>
                        <a:pt x="7" y="87"/>
                        <a:pt x="7" y="87"/>
                      </a:cubicBezTo>
                      <a:cubicBezTo>
                        <a:pt x="8" y="87"/>
                        <a:pt x="8" y="86"/>
                        <a:pt x="8" y="86"/>
                      </a:cubicBezTo>
                      <a:cubicBezTo>
                        <a:pt x="8" y="86"/>
                        <a:pt x="8" y="86"/>
                        <a:pt x="8" y="85"/>
                      </a:cubicBezTo>
                      <a:moveTo>
                        <a:pt x="12" y="82"/>
                      </a:moveTo>
                      <a:cubicBezTo>
                        <a:pt x="12" y="83"/>
                        <a:pt x="11" y="84"/>
                        <a:pt x="11" y="84"/>
                      </a:cubicBezTo>
                      <a:cubicBezTo>
                        <a:pt x="11" y="84"/>
                        <a:pt x="11" y="84"/>
                        <a:pt x="11" y="84"/>
                      </a:cubicBezTo>
                      <a:cubicBezTo>
                        <a:pt x="14" y="86"/>
                        <a:pt x="16" y="87"/>
                        <a:pt x="19" y="89"/>
                      </a:cubicBezTo>
                      <a:cubicBezTo>
                        <a:pt x="20" y="87"/>
                        <a:pt x="20" y="87"/>
                        <a:pt x="20" y="87"/>
                      </a:cubicBezTo>
                      <a:cubicBezTo>
                        <a:pt x="17" y="85"/>
                        <a:pt x="15" y="84"/>
                        <a:pt x="12" y="82"/>
                      </a:cubicBezTo>
                      <a:moveTo>
                        <a:pt x="24" y="82"/>
                      </a:moveTo>
                      <a:cubicBezTo>
                        <a:pt x="23" y="84"/>
                        <a:pt x="23" y="84"/>
                        <a:pt x="23" y="84"/>
                      </a:cubicBezTo>
                      <a:cubicBezTo>
                        <a:pt x="25" y="85"/>
                        <a:pt x="27" y="87"/>
                        <a:pt x="30" y="88"/>
                      </a:cubicBezTo>
                      <a:cubicBezTo>
                        <a:pt x="30" y="87"/>
                        <a:pt x="30" y="87"/>
                        <a:pt x="31" y="86"/>
                      </a:cubicBezTo>
                      <a:cubicBezTo>
                        <a:pt x="29" y="85"/>
                        <a:pt x="26" y="83"/>
                        <a:pt x="24" y="82"/>
                      </a:cubicBezTo>
                      <a:moveTo>
                        <a:pt x="11" y="81"/>
                      </a:moveTo>
                      <a:cubicBezTo>
                        <a:pt x="11" y="82"/>
                        <a:pt x="10" y="83"/>
                        <a:pt x="10" y="83"/>
                      </a:cubicBezTo>
                      <a:cubicBezTo>
                        <a:pt x="10" y="84"/>
                        <a:pt x="10" y="84"/>
                        <a:pt x="10" y="84"/>
                      </a:cubicBezTo>
                      <a:cubicBezTo>
                        <a:pt x="10" y="84"/>
                        <a:pt x="10" y="84"/>
                        <a:pt x="10" y="84"/>
                      </a:cubicBezTo>
                      <a:cubicBezTo>
                        <a:pt x="10" y="83"/>
                        <a:pt x="11" y="82"/>
                        <a:pt x="11" y="82"/>
                      </a:cubicBezTo>
                      <a:cubicBezTo>
                        <a:pt x="11" y="82"/>
                        <a:pt x="11" y="82"/>
                        <a:pt x="11" y="81"/>
                      </a:cubicBezTo>
                      <a:moveTo>
                        <a:pt x="23" y="81"/>
                      </a:moveTo>
                      <a:cubicBezTo>
                        <a:pt x="23" y="82"/>
                        <a:pt x="23" y="83"/>
                        <a:pt x="22" y="83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3" y="81"/>
                        <a:pt x="23" y="81"/>
                        <a:pt x="23" y="81"/>
                      </a:cubicBezTo>
                      <a:cubicBezTo>
                        <a:pt x="23" y="81"/>
                        <a:pt x="23" y="81"/>
                        <a:pt x="23" y="81"/>
                      </a:cubicBezTo>
                      <a:moveTo>
                        <a:pt x="26" y="79"/>
                      </a:moveTo>
                      <a:cubicBezTo>
                        <a:pt x="25" y="80"/>
                        <a:pt x="25" y="80"/>
                        <a:pt x="25" y="80"/>
                      </a:cubicBezTo>
                      <a:cubicBezTo>
                        <a:pt x="27" y="82"/>
                        <a:pt x="29" y="83"/>
                        <a:pt x="31" y="84"/>
                      </a:cubicBezTo>
                      <a:cubicBezTo>
                        <a:pt x="32" y="84"/>
                        <a:pt x="32" y="83"/>
                        <a:pt x="32" y="83"/>
                      </a:cubicBezTo>
                      <a:cubicBezTo>
                        <a:pt x="26" y="79"/>
                        <a:pt x="26" y="79"/>
                        <a:pt x="26" y="79"/>
                      </a:cubicBezTo>
                      <a:moveTo>
                        <a:pt x="25" y="78"/>
                      </a:moveTo>
                      <a:cubicBezTo>
                        <a:pt x="24" y="79"/>
                        <a:pt x="24" y="79"/>
                        <a:pt x="24" y="80"/>
                      </a:cubicBezTo>
                      <a:cubicBezTo>
                        <a:pt x="24" y="80"/>
                        <a:pt x="24" y="80"/>
                        <a:pt x="24" y="80"/>
                      </a:cubicBezTo>
                      <a:cubicBezTo>
                        <a:pt x="24" y="79"/>
                        <a:pt x="25" y="79"/>
                        <a:pt x="25" y="78"/>
                      </a:cubicBezTo>
                      <a:cubicBezTo>
                        <a:pt x="25" y="78"/>
                        <a:pt x="25" y="78"/>
                        <a:pt x="25" y="78"/>
                      </a:cubicBezTo>
                      <a:moveTo>
                        <a:pt x="16" y="76"/>
                      </a:moveTo>
                      <a:cubicBezTo>
                        <a:pt x="15" y="77"/>
                        <a:pt x="15" y="78"/>
                        <a:pt x="15" y="78"/>
                      </a:cubicBezTo>
                      <a:cubicBezTo>
                        <a:pt x="17" y="80"/>
                        <a:pt x="19" y="81"/>
                        <a:pt x="22" y="83"/>
                      </a:cubicBezTo>
                      <a:cubicBezTo>
                        <a:pt x="22" y="81"/>
                        <a:pt x="22" y="81"/>
                        <a:pt x="22" y="81"/>
                      </a:cubicBezTo>
                      <a:cubicBezTo>
                        <a:pt x="21" y="80"/>
                        <a:pt x="21" y="80"/>
                        <a:pt x="20" y="79"/>
                      </a:cubicBezTo>
                      <a:cubicBezTo>
                        <a:pt x="18" y="78"/>
                        <a:pt x="17" y="77"/>
                        <a:pt x="16" y="76"/>
                      </a:cubicBezTo>
                      <a:moveTo>
                        <a:pt x="28" y="76"/>
                      </a:moveTo>
                      <a:cubicBezTo>
                        <a:pt x="27" y="76"/>
                        <a:pt x="27" y="76"/>
                        <a:pt x="27" y="77"/>
                      </a:cubicBezTo>
                      <a:cubicBezTo>
                        <a:pt x="26" y="78"/>
                        <a:pt x="26" y="78"/>
                        <a:pt x="26" y="78"/>
                      </a:cubicBezTo>
                      <a:cubicBezTo>
                        <a:pt x="29" y="79"/>
                        <a:pt x="31" y="80"/>
                        <a:pt x="33" y="81"/>
                      </a:cubicBezTo>
                      <a:cubicBezTo>
                        <a:pt x="33" y="81"/>
                        <a:pt x="34" y="80"/>
                        <a:pt x="34" y="79"/>
                      </a:cubicBezTo>
                      <a:cubicBezTo>
                        <a:pt x="28" y="76"/>
                        <a:pt x="28" y="76"/>
                        <a:pt x="28" y="76"/>
                      </a:cubicBezTo>
                      <a:moveTo>
                        <a:pt x="26" y="75"/>
                      </a:moveTo>
                      <a:cubicBezTo>
                        <a:pt x="26" y="76"/>
                        <a:pt x="26" y="76"/>
                        <a:pt x="25" y="77"/>
                      </a:cubicBezTo>
                      <a:cubicBezTo>
                        <a:pt x="25" y="77"/>
                        <a:pt x="25" y="77"/>
                        <a:pt x="25" y="77"/>
                      </a:cubicBezTo>
                      <a:cubicBezTo>
                        <a:pt x="26" y="76"/>
                        <a:pt x="26" y="76"/>
                        <a:pt x="26" y="75"/>
                      </a:cubicBezTo>
                      <a:cubicBezTo>
                        <a:pt x="26" y="75"/>
                        <a:pt x="26" y="75"/>
                        <a:pt x="26" y="75"/>
                      </a:cubicBezTo>
                      <a:moveTo>
                        <a:pt x="17" y="74"/>
                      </a:moveTo>
                      <a:cubicBezTo>
                        <a:pt x="17" y="75"/>
                        <a:pt x="17" y="75"/>
                        <a:pt x="17" y="75"/>
                      </a:cubicBezTo>
                      <a:cubicBezTo>
                        <a:pt x="19" y="76"/>
                        <a:pt x="21" y="78"/>
                        <a:pt x="23" y="79"/>
                      </a:cubicBezTo>
                      <a:cubicBezTo>
                        <a:pt x="23" y="79"/>
                        <a:pt x="24" y="78"/>
                        <a:pt x="24" y="78"/>
                      </a:cubicBezTo>
                      <a:cubicBezTo>
                        <a:pt x="21" y="76"/>
                        <a:pt x="21" y="76"/>
                        <a:pt x="21" y="76"/>
                      </a:cubicBezTo>
                      <a:cubicBezTo>
                        <a:pt x="20" y="76"/>
                        <a:pt x="19" y="75"/>
                        <a:pt x="17" y="74"/>
                      </a:cubicBezTo>
                      <a:moveTo>
                        <a:pt x="28" y="72"/>
                      </a:moveTo>
                      <a:cubicBezTo>
                        <a:pt x="27" y="72"/>
                        <a:pt x="27" y="73"/>
                        <a:pt x="27" y="73"/>
                      </a:cubicBezTo>
                      <a:cubicBezTo>
                        <a:pt x="27" y="73"/>
                        <a:pt x="27" y="73"/>
                        <a:pt x="27" y="73"/>
                      </a:cubicBezTo>
                      <a:cubicBezTo>
                        <a:pt x="28" y="73"/>
                        <a:pt x="28" y="72"/>
                        <a:pt x="28" y="72"/>
                      </a:cubicBezTo>
                      <a:cubicBezTo>
                        <a:pt x="28" y="72"/>
                        <a:pt x="28" y="72"/>
                        <a:pt x="28" y="72"/>
                      </a:cubicBezTo>
                      <a:moveTo>
                        <a:pt x="30" y="72"/>
                      </a:moveTo>
                      <a:cubicBezTo>
                        <a:pt x="30" y="72"/>
                        <a:pt x="30" y="72"/>
                        <a:pt x="29" y="73"/>
                      </a:cubicBezTo>
                      <a:cubicBezTo>
                        <a:pt x="31" y="74"/>
                        <a:pt x="32" y="74"/>
                        <a:pt x="33" y="75"/>
                      </a:cubicBezTo>
                      <a:cubicBezTo>
                        <a:pt x="32" y="74"/>
                        <a:pt x="31" y="74"/>
                        <a:pt x="29" y="73"/>
                      </a:cubicBezTo>
                      <a:cubicBezTo>
                        <a:pt x="29" y="73"/>
                        <a:pt x="29" y="73"/>
                        <a:pt x="29" y="74"/>
                      </a:cubicBezTo>
                      <a:cubicBezTo>
                        <a:pt x="30" y="75"/>
                        <a:pt x="32" y="76"/>
                        <a:pt x="34" y="76"/>
                      </a:cubicBezTo>
                      <a:cubicBezTo>
                        <a:pt x="35" y="77"/>
                        <a:pt x="35" y="77"/>
                        <a:pt x="35" y="77"/>
                      </a:cubicBezTo>
                      <a:cubicBezTo>
                        <a:pt x="36" y="77"/>
                        <a:pt x="36" y="76"/>
                        <a:pt x="36" y="76"/>
                      </a:cubicBezTo>
                      <a:cubicBezTo>
                        <a:pt x="34" y="74"/>
                        <a:pt x="32" y="73"/>
                        <a:pt x="30" y="72"/>
                      </a:cubicBezTo>
                      <a:moveTo>
                        <a:pt x="30" y="71"/>
                      </a:moveTo>
                      <a:cubicBezTo>
                        <a:pt x="30" y="71"/>
                        <a:pt x="30" y="71"/>
                        <a:pt x="30" y="71"/>
                      </a:cubicBezTo>
                      <a:cubicBezTo>
                        <a:pt x="36" y="75"/>
                        <a:pt x="36" y="75"/>
                        <a:pt x="36" y="75"/>
                      </a:cubicBezTo>
                      <a:cubicBezTo>
                        <a:pt x="36" y="75"/>
                        <a:pt x="36" y="75"/>
                        <a:pt x="36" y="75"/>
                      </a:cubicBezTo>
                      <a:cubicBezTo>
                        <a:pt x="34" y="74"/>
                        <a:pt x="32" y="73"/>
                        <a:pt x="30" y="71"/>
                      </a:cubicBezTo>
                      <a:moveTo>
                        <a:pt x="19" y="71"/>
                      </a:moveTo>
                      <a:cubicBezTo>
                        <a:pt x="19" y="72"/>
                        <a:pt x="18" y="72"/>
                        <a:pt x="18" y="73"/>
                      </a:cubicBezTo>
                      <a:cubicBezTo>
                        <a:pt x="20" y="74"/>
                        <a:pt x="22" y="75"/>
                        <a:pt x="24" y="76"/>
                      </a:cubicBezTo>
                      <a:cubicBezTo>
                        <a:pt x="24" y="76"/>
                        <a:pt x="24" y="76"/>
                        <a:pt x="24" y="77"/>
                      </a:cubicBezTo>
                      <a:cubicBezTo>
                        <a:pt x="25" y="76"/>
                        <a:pt x="25" y="75"/>
                        <a:pt x="25" y="75"/>
                      </a:cubicBezTo>
                      <a:cubicBezTo>
                        <a:pt x="22" y="73"/>
                        <a:pt x="22" y="73"/>
                        <a:pt x="22" y="73"/>
                      </a:cubicBezTo>
                      <a:cubicBezTo>
                        <a:pt x="19" y="71"/>
                        <a:pt x="19" y="71"/>
                        <a:pt x="19" y="71"/>
                      </a:cubicBezTo>
                      <a:moveTo>
                        <a:pt x="28" y="71"/>
                      </a:moveTo>
                      <a:cubicBezTo>
                        <a:pt x="28" y="71"/>
                        <a:pt x="28" y="71"/>
                        <a:pt x="28" y="72"/>
                      </a:cubicBezTo>
                      <a:cubicBezTo>
                        <a:pt x="28" y="72"/>
                        <a:pt x="28" y="72"/>
                        <a:pt x="28" y="72"/>
                      </a:cubicBezTo>
                      <a:cubicBezTo>
                        <a:pt x="28" y="72"/>
                        <a:pt x="28" y="71"/>
                        <a:pt x="28" y="71"/>
                      </a:cubicBezTo>
                      <a:cubicBezTo>
                        <a:pt x="28" y="71"/>
                        <a:pt x="28" y="71"/>
                        <a:pt x="28" y="71"/>
                      </a:cubicBezTo>
                      <a:moveTo>
                        <a:pt x="28" y="70"/>
                      </a:moveTo>
                      <a:cubicBezTo>
                        <a:pt x="28" y="70"/>
                        <a:pt x="28" y="70"/>
                        <a:pt x="28" y="70"/>
                      </a:cubicBezTo>
                      <a:cubicBezTo>
                        <a:pt x="29" y="70"/>
                        <a:pt x="29" y="70"/>
                        <a:pt x="29" y="70"/>
                      </a:cubicBezTo>
                      <a:cubicBezTo>
                        <a:pt x="29" y="70"/>
                        <a:pt x="29" y="70"/>
                        <a:pt x="29" y="70"/>
                      </a:cubicBezTo>
                      <a:cubicBezTo>
                        <a:pt x="29" y="70"/>
                        <a:pt x="29" y="70"/>
                        <a:pt x="28" y="70"/>
                      </a:cubicBezTo>
                      <a:moveTo>
                        <a:pt x="21" y="68"/>
                      </a:moveTo>
                      <a:cubicBezTo>
                        <a:pt x="21" y="68"/>
                        <a:pt x="21" y="69"/>
                        <a:pt x="21" y="69"/>
                      </a:cubicBezTo>
                      <a:cubicBezTo>
                        <a:pt x="23" y="70"/>
                        <a:pt x="24" y="71"/>
                        <a:pt x="26" y="72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5" y="70"/>
                        <a:pt x="23" y="69"/>
                        <a:pt x="21" y="68"/>
                      </a:cubicBezTo>
                      <a:moveTo>
                        <a:pt x="33" y="67"/>
                      </a:moveTo>
                      <a:cubicBezTo>
                        <a:pt x="32" y="68"/>
                        <a:pt x="32" y="68"/>
                        <a:pt x="32" y="69"/>
                      </a:cubicBezTo>
                      <a:cubicBezTo>
                        <a:pt x="38" y="73"/>
                        <a:pt x="38" y="73"/>
                        <a:pt x="38" y="73"/>
                      </a:cubicBezTo>
                      <a:cubicBezTo>
                        <a:pt x="38" y="72"/>
                        <a:pt x="38" y="72"/>
                        <a:pt x="39" y="71"/>
                      </a:cubicBezTo>
                      <a:cubicBezTo>
                        <a:pt x="37" y="70"/>
                        <a:pt x="35" y="69"/>
                        <a:pt x="33" y="67"/>
                      </a:cubicBezTo>
                      <a:moveTo>
                        <a:pt x="22" y="67"/>
                      </a:moveTo>
                      <a:cubicBezTo>
                        <a:pt x="22" y="67"/>
                        <a:pt x="21" y="68"/>
                        <a:pt x="21" y="68"/>
                      </a:cubicBezTo>
                      <a:cubicBezTo>
                        <a:pt x="23" y="69"/>
                        <a:pt x="25" y="70"/>
                        <a:pt x="27" y="71"/>
                      </a:cubicBezTo>
                      <a:cubicBezTo>
                        <a:pt x="27" y="71"/>
                        <a:pt x="27" y="71"/>
                        <a:pt x="27" y="70"/>
                      </a:cubicBezTo>
                      <a:cubicBezTo>
                        <a:pt x="26" y="69"/>
                        <a:pt x="24" y="68"/>
                        <a:pt x="22" y="67"/>
                      </a:cubicBezTo>
                      <a:moveTo>
                        <a:pt x="22" y="66"/>
                      </a:moveTo>
                      <a:cubicBezTo>
                        <a:pt x="22" y="66"/>
                        <a:pt x="22" y="66"/>
                        <a:pt x="22" y="66"/>
                      </a:cubicBezTo>
                      <a:cubicBezTo>
                        <a:pt x="28" y="70"/>
                        <a:pt x="28" y="70"/>
                        <a:pt x="28" y="70"/>
                      </a:cubicBezTo>
                      <a:cubicBezTo>
                        <a:pt x="28" y="70"/>
                        <a:pt x="28" y="70"/>
                        <a:pt x="28" y="70"/>
                      </a:cubicBezTo>
                      <a:cubicBezTo>
                        <a:pt x="26" y="69"/>
                        <a:pt x="24" y="67"/>
                        <a:pt x="22" y="66"/>
                      </a:cubicBezTo>
                      <a:moveTo>
                        <a:pt x="30" y="66"/>
                      </a:move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30" y="68"/>
                        <a:pt x="30" y="68"/>
                      </a:cubicBezTo>
                      <a:cubicBezTo>
                        <a:pt x="30" y="67"/>
                        <a:pt x="30" y="67"/>
                        <a:pt x="31" y="66"/>
                      </a:cubicBezTo>
                      <a:cubicBezTo>
                        <a:pt x="30" y="66"/>
                        <a:pt x="30" y="66"/>
                        <a:pt x="30" y="66"/>
                      </a:cubicBezTo>
                      <a:moveTo>
                        <a:pt x="35" y="64"/>
                      </a:moveTo>
                      <a:cubicBezTo>
                        <a:pt x="34" y="65"/>
                        <a:pt x="34" y="65"/>
                        <a:pt x="33" y="66"/>
                      </a:cubicBezTo>
                      <a:cubicBezTo>
                        <a:pt x="35" y="68"/>
                        <a:pt x="37" y="69"/>
                        <a:pt x="39" y="70"/>
                      </a:cubicBezTo>
                      <a:cubicBezTo>
                        <a:pt x="40" y="69"/>
                        <a:pt x="40" y="68"/>
                        <a:pt x="41" y="67"/>
                      </a:cubicBezTo>
                      <a:cubicBezTo>
                        <a:pt x="39" y="66"/>
                        <a:pt x="37" y="65"/>
                        <a:pt x="35" y="64"/>
                      </a:cubicBezTo>
                      <a:moveTo>
                        <a:pt x="25" y="62"/>
                      </a:move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7"/>
                        <a:pt x="29" y="66"/>
                        <a:pt x="30" y="66"/>
                      </a:cubicBezTo>
                      <a:cubicBezTo>
                        <a:pt x="28" y="64"/>
                        <a:pt x="26" y="63"/>
                        <a:pt x="25" y="62"/>
                      </a:cubicBezTo>
                      <a:moveTo>
                        <a:pt x="32" y="62"/>
                      </a:moveTo>
                      <a:cubicBezTo>
                        <a:pt x="32" y="63"/>
                        <a:pt x="31" y="64"/>
                        <a:pt x="31" y="65"/>
                      </a:cubicBezTo>
                      <a:cubicBezTo>
                        <a:pt x="31" y="65"/>
                        <a:pt x="31" y="65"/>
                        <a:pt x="31" y="65"/>
                      </a:cubicBezTo>
                      <a:cubicBezTo>
                        <a:pt x="31" y="64"/>
                        <a:pt x="32" y="63"/>
                        <a:pt x="32" y="62"/>
                      </a:cubicBezTo>
                      <a:cubicBezTo>
                        <a:pt x="32" y="62"/>
                        <a:pt x="32" y="62"/>
                        <a:pt x="32" y="62"/>
                      </a:cubicBezTo>
                      <a:moveTo>
                        <a:pt x="37" y="61"/>
                      </a:move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7" y="64"/>
                        <a:pt x="39" y="65"/>
                        <a:pt x="41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1" y="63"/>
                        <a:pt x="39" y="62"/>
                        <a:pt x="37" y="61"/>
                      </a:cubicBezTo>
                      <a:moveTo>
                        <a:pt x="37" y="60"/>
                      </a:moveTo>
                      <a:cubicBezTo>
                        <a:pt x="37" y="60"/>
                        <a:pt x="37" y="60"/>
                        <a:pt x="37" y="60"/>
                      </a:cubicBezTo>
                      <a:cubicBezTo>
                        <a:pt x="39" y="61"/>
                        <a:pt x="41" y="62"/>
                        <a:pt x="43" y="63"/>
                      </a:cubicBezTo>
                      <a:cubicBezTo>
                        <a:pt x="43" y="63"/>
                        <a:pt x="43" y="63"/>
                        <a:pt x="43" y="63"/>
                      </a:cubicBezTo>
                      <a:cubicBezTo>
                        <a:pt x="41" y="62"/>
                        <a:pt x="39" y="61"/>
                        <a:pt x="37" y="60"/>
                      </a:cubicBezTo>
                      <a:moveTo>
                        <a:pt x="34" y="59"/>
                      </a:moveTo>
                      <a:cubicBezTo>
                        <a:pt x="33" y="60"/>
                        <a:pt x="33" y="60"/>
                        <a:pt x="33" y="61"/>
                      </a:cubicBezTo>
                      <a:cubicBezTo>
                        <a:pt x="33" y="61"/>
                        <a:pt x="33" y="61"/>
                        <a:pt x="33" y="61"/>
                      </a:cubicBezTo>
                      <a:cubicBezTo>
                        <a:pt x="33" y="60"/>
                        <a:pt x="33" y="60"/>
                        <a:pt x="34" y="59"/>
                      </a:cubicBezTo>
                      <a:cubicBezTo>
                        <a:pt x="34" y="59"/>
                        <a:pt x="34" y="59"/>
                        <a:pt x="34" y="59"/>
                      </a:cubicBezTo>
                      <a:moveTo>
                        <a:pt x="27" y="59"/>
                      </a:moveTo>
                      <a:cubicBezTo>
                        <a:pt x="26" y="60"/>
                        <a:pt x="26" y="61"/>
                        <a:pt x="25" y="61"/>
                      </a:cubicBezTo>
                      <a:cubicBezTo>
                        <a:pt x="27" y="62"/>
                        <a:pt x="28" y="63"/>
                        <a:pt x="30" y="64"/>
                      </a:cubicBezTo>
                      <a:cubicBezTo>
                        <a:pt x="31" y="64"/>
                        <a:pt x="31" y="63"/>
                        <a:pt x="31" y="62"/>
                      </a:cubicBezTo>
                      <a:cubicBezTo>
                        <a:pt x="31" y="61"/>
                        <a:pt x="31" y="61"/>
                        <a:pt x="31" y="61"/>
                      </a:cubicBezTo>
                      <a:cubicBezTo>
                        <a:pt x="29" y="60"/>
                        <a:pt x="28" y="60"/>
                        <a:pt x="27" y="59"/>
                      </a:cubicBezTo>
                      <a:moveTo>
                        <a:pt x="34" y="58"/>
                      </a:move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moveTo>
                        <a:pt x="39" y="57"/>
                      </a:moveTo>
                      <a:cubicBezTo>
                        <a:pt x="39" y="58"/>
                        <a:pt x="38" y="58"/>
                        <a:pt x="38" y="59"/>
                      </a:cubicBezTo>
                      <a:cubicBezTo>
                        <a:pt x="38" y="59"/>
                        <a:pt x="39" y="59"/>
                        <a:pt x="39" y="59"/>
                      </a:cubicBezTo>
                      <a:cubicBezTo>
                        <a:pt x="40" y="60"/>
                        <a:pt x="42" y="61"/>
                        <a:pt x="44" y="62"/>
                      </a:cubicBezTo>
                      <a:cubicBezTo>
                        <a:pt x="44" y="61"/>
                        <a:pt x="44" y="61"/>
                        <a:pt x="44" y="60"/>
                      </a:cubicBezTo>
                      <a:cubicBezTo>
                        <a:pt x="44" y="60"/>
                        <a:pt x="43" y="59"/>
                        <a:pt x="42" y="59"/>
                      </a:cubicBezTo>
                      <a:cubicBezTo>
                        <a:pt x="41" y="58"/>
                        <a:pt x="40" y="58"/>
                        <a:pt x="39" y="57"/>
                      </a:cubicBezTo>
                      <a:moveTo>
                        <a:pt x="31" y="56"/>
                      </a:moveTo>
                      <a:cubicBezTo>
                        <a:pt x="32" y="57"/>
                        <a:pt x="33" y="57"/>
                        <a:pt x="33" y="58"/>
                      </a:cubicBezTo>
                      <a:cubicBezTo>
                        <a:pt x="33" y="58"/>
                        <a:pt x="33" y="58"/>
                        <a:pt x="33" y="58"/>
                      </a:cubicBezTo>
                      <a:cubicBezTo>
                        <a:pt x="33" y="57"/>
                        <a:pt x="32" y="57"/>
                        <a:pt x="31" y="56"/>
                      </a:cubicBezTo>
                      <a:moveTo>
                        <a:pt x="28" y="56"/>
                      </a:moveTo>
                      <a:cubicBezTo>
                        <a:pt x="28" y="57"/>
                        <a:pt x="28" y="57"/>
                        <a:pt x="27" y="58"/>
                      </a:cubicBezTo>
                      <a:cubicBezTo>
                        <a:pt x="29" y="59"/>
                        <a:pt x="30" y="60"/>
                        <a:pt x="32" y="61"/>
                      </a:cubicBezTo>
                      <a:cubicBezTo>
                        <a:pt x="32" y="60"/>
                        <a:pt x="33" y="59"/>
                        <a:pt x="33" y="59"/>
                      </a:cubicBezTo>
                      <a:cubicBezTo>
                        <a:pt x="31" y="58"/>
                        <a:pt x="30" y="57"/>
                        <a:pt x="28" y="56"/>
                      </a:cubicBezTo>
                      <a:moveTo>
                        <a:pt x="35" y="55"/>
                      </a:moveTo>
                      <a:cubicBezTo>
                        <a:pt x="35" y="55"/>
                        <a:pt x="35" y="56"/>
                        <a:pt x="35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6"/>
                        <a:pt x="35" y="56"/>
                        <a:pt x="36" y="55"/>
                      </a:cubicBezTo>
                      <a:cubicBezTo>
                        <a:pt x="36" y="55"/>
                        <a:pt x="36" y="55"/>
                        <a:pt x="35" y="55"/>
                      </a:cubicBezTo>
                      <a:moveTo>
                        <a:pt x="41" y="54"/>
                      </a:moveTo>
                      <a:cubicBezTo>
                        <a:pt x="41" y="54"/>
                        <a:pt x="40" y="54"/>
                        <a:pt x="40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2" y="56"/>
                        <a:pt x="44" y="57"/>
                        <a:pt x="45" y="58"/>
                      </a:cubicBezTo>
                      <a:cubicBezTo>
                        <a:pt x="46" y="58"/>
                        <a:pt x="46" y="57"/>
                        <a:pt x="46" y="57"/>
                      </a:cubicBezTo>
                      <a:cubicBezTo>
                        <a:pt x="44" y="56"/>
                        <a:pt x="43" y="55"/>
                        <a:pt x="41" y="54"/>
                      </a:cubicBezTo>
                      <a:moveTo>
                        <a:pt x="41" y="53"/>
                      </a:moveTo>
                      <a:cubicBezTo>
                        <a:pt x="41" y="53"/>
                        <a:pt x="41" y="53"/>
                        <a:pt x="41" y="53"/>
                      </a:cubicBezTo>
                      <a:cubicBezTo>
                        <a:pt x="43" y="54"/>
                        <a:pt x="45" y="56"/>
                        <a:pt x="46" y="57"/>
                      </a:cubicBezTo>
                      <a:cubicBezTo>
                        <a:pt x="46" y="57"/>
                        <a:pt x="46" y="56"/>
                        <a:pt x="46" y="56"/>
                      </a:cubicBezTo>
                      <a:cubicBezTo>
                        <a:pt x="45" y="55"/>
                        <a:pt x="43" y="54"/>
                        <a:pt x="41" y="53"/>
                      </a:cubicBezTo>
                      <a:moveTo>
                        <a:pt x="31" y="52"/>
                      </a:moveTo>
                      <a:cubicBezTo>
                        <a:pt x="30" y="52"/>
                        <a:pt x="30" y="53"/>
                        <a:pt x="30" y="54"/>
                      </a:cubicBezTo>
                      <a:cubicBezTo>
                        <a:pt x="31" y="55"/>
                        <a:pt x="33" y="55"/>
                        <a:pt x="34" y="56"/>
                      </a:cubicBezTo>
                      <a:cubicBezTo>
                        <a:pt x="34" y="56"/>
                        <a:pt x="35" y="55"/>
                        <a:pt x="35" y="54"/>
                      </a:cubicBezTo>
                      <a:cubicBezTo>
                        <a:pt x="33" y="54"/>
                        <a:pt x="32" y="53"/>
                        <a:pt x="31" y="52"/>
                      </a:cubicBezTo>
                      <a:moveTo>
                        <a:pt x="42" y="52"/>
                      </a:moveTo>
                      <a:cubicBezTo>
                        <a:pt x="42" y="52"/>
                        <a:pt x="42" y="52"/>
                        <a:pt x="42" y="53"/>
                      </a:cubicBezTo>
                      <a:cubicBezTo>
                        <a:pt x="43" y="54"/>
                        <a:pt x="45" y="55"/>
                        <a:pt x="47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5" y="54"/>
                        <a:pt x="44" y="53"/>
                        <a:pt x="43" y="53"/>
                      </a:cubicBezTo>
                      <a:cubicBezTo>
                        <a:pt x="47" y="55"/>
                        <a:pt x="47" y="55"/>
                        <a:pt x="47" y="55"/>
                      </a:cubicBezTo>
                      <a:cubicBezTo>
                        <a:pt x="47" y="55"/>
                        <a:pt x="47" y="55"/>
                        <a:pt x="47" y="55"/>
                      </a:cubicBezTo>
                      <a:cubicBezTo>
                        <a:pt x="46" y="54"/>
                        <a:pt x="44" y="53"/>
                        <a:pt x="42" y="52"/>
                      </a:cubicBezTo>
                      <a:moveTo>
                        <a:pt x="37" y="51"/>
                      </a:moveTo>
                      <a:cubicBezTo>
                        <a:pt x="37" y="52"/>
                        <a:pt x="37" y="52"/>
                        <a:pt x="36" y="53"/>
                      </a:cubicBezTo>
                      <a:cubicBezTo>
                        <a:pt x="37" y="53"/>
                        <a:pt x="37" y="53"/>
                        <a:pt x="37" y="53"/>
                      </a:cubicBezTo>
                      <a:cubicBezTo>
                        <a:pt x="37" y="52"/>
                        <a:pt x="37" y="52"/>
                        <a:pt x="37" y="51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moveTo>
                        <a:pt x="37" y="51"/>
                      </a:moveTo>
                      <a:cubicBezTo>
                        <a:pt x="37" y="51"/>
                        <a:pt x="37" y="51"/>
                        <a:pt x="37" y="51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moveTo>
                        <a:pt x="44" y="49"/>
                      </a:moveTo>
                      <a:cubicBezTo>
                        <a:pt x="43" y="50"/>
                        <a:pt x="43" y="50"/>
                        <a:pt x="43" y="51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7" y="53"/>
                        <a:pt x="47" y="54"/>
                        <a:pt x="48" y="54"/>
                      </a:cubicBezTo>
                      <a:cubicBezTo>
                        <a:pt x="48" y="53"/>
                        <a:pt x="48" y="53"/>
                        <a:pt x="49" y="52"/>
                      </a:cubicBezTo>
                      <a:cubicBezTo>
                        <a:pt x="47" y="51"/>
                        <a:pt x="45" y="50"/>
                        <a:pt x="44" y="49"/>
                      </a:cubicBezTo>
                      <a:moveTo>
                        <a:pt x="38" y="49"/>
                      </a:move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8" y="50"/>
                        <a:pt x="38" y="50"/>
                        <a:pt x="38" y="49"/>
                      </a:cubicBezTo>
                      <a:cubicBezTo>
                        <a:pt x="38" y="49"/>
                        <a:pt x="38" y="49"/>
                        <a:pt x="38" y="49"/>
                      </a:cubicBezTo>
                      <a:moveTo>
                        <a:pt x="32" y="48"/>
                      </a:moveTo>
                      <a:cubicBezTo>
                        <a:pt x="32" y="49"/>
                        <a:pt x="32" y="49"/>
                        <a:pt x="32" y="50"/>
                      </a:cubicBezTo>
                      <a:cubicBezTo>
                        <a:pt x="36" y="52"/>
                        <a:pt x="36" y="52"/>
                        <a:pt x="36" y="52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cubicBezTo>
                        <a:pt x="35" y="50"/>
                        <a:pt x="34" y="49"/>
                        <a:pt x="32" y="48"/>
                      </a:cubicBezTo>
                      <a:moveTo>
                        <a:pt x="32" y="48"/>
                      </a:moveTo>
                      <a:cubicBezTo>
                        <a:pt x="32" y="48"/>
                        <a:pt x="32" y="48"/>
                        <a:pt x="32" y="48"/>
                      </a:cubicBezTo>
                      <a:cubicBezTo>
                        <a:pt x="34" y="49"/>
                        <a:pt x="36" y="50"/>
                        <a:pt x="37" y="51"/>
                      </a:cubicBezTo>
                      <a:cubicBezTo>
                        <a:pt x="37" y="51"/>
                        <a:pt x="37" y="51"/>
                        <a:pt x="37" y="51"/>
                      </a:cubicBezTo>
                      <a:cubicBezTo>
                        <a:pt x="36" y="50"/>
                        <a:pt x="34" y="49"/>
                        <a:pt x="32" y="48"/>
                      </a:cubicBezTo>
                      <a:moveTo>
                        <a:pt x="33" y="46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4" y="48"/>
                        <a:pt x="36" y="49"/>
                        <a:pt x="37" y="50"/>
                      </a:cubicBezTo>
                      <a:cubicBezTo>
                        <a:pt x="38" y="49"/>
                        <a:pt x="38" y="49"/>
                        <a:pt x="38" y="49"/>
                      </a:cubicBezTo>
                      <a:cubicBezTo>
                        <a:pt x="37" y="49"/>
                        <a:pt x="36" y="48"/>
                        <a:pt x="36" y="48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moveTo>
                        <a:pt x="34" y="44"/>
                      </a:moveTo>
                      <a:cubicBezTo>
                        <a:pt x="34" y="45"/>
                        <a:pt x="34" y="45"/>
                        <a:pt x="33" y="46"/>
                      </a:cubicBezTo>
                      <a:cubicBezTo>
                        <a:pt x="39" y="49"/>
                        <a:pt x="39" y="49"/>
                        <a:pt x="39" y="49"/>
                      </a:cubicBezTo>
                      <a:cubicBezTo>
                        <a:pt x="39" y="48"/>
                        <a:pt x="39" y="48"/>
                        <a:pt x="39" y="48"/>
                      </a:cubicBezTo>
                      <a:cubicBezTo>
                        <a:pt x="39" y="47"/>
                        <a:pt x="39" y="47"/>
                        <a:pt x="39" y="47"/>
                      </a:cubicBezTo>
                      <a:cubicBezTo>
                        <a:pt x="38" y="46"/>
                        <a:pt x="36" y="45"/>
                        <a:pt x="34" y="44"/>
                      </a:cubicBezTo>
                      <a:moveTo>
                        <a:pt x="47" y="43"/>
                      </a:moveTo>
                      <a:cubicBezTo>
                        <a:pt x="46" y="45"/>
                        <a:pt x="46" y="46"/>
                        <a:pt x="45" y="47"/>
                      </a:cubicBezTo>
                      <a:cubicBezTo>
                        <a:pt x="47" y="48"/>
                        <a:pt x="48" y="49"/>
                        <a:pt x="50" y="50"/>
                      </a:cubicBezTo>
                      <a:cubicBezTo>
                        <a:pt x="51" y="49"/>
                        <a:pt x="51" y="47"/>
                        <a:pt x="52" y="46"/>
                      </a:cubicBezTo>
                      <a:cubicBezTo>
                        <a:pt x="47" y="43"/>
                        <a:pt x="47" y="43"/>
                        <a:pt x="47" y="43"/>
                      </a:cubicBezTo>
                      <a:moveTo>
                        <a:pt x="48" y="42"/>
                      </a:moveTo>
                      <a:cubicBezTo>
                        <a:pt x="48" y="42"/>
                        <a:pt x="48" y="43"/>
                        <a:pt x="48" y="43"/>
                      </a:cubicBezTo>
                      <a:cubicBezTo>
                        <a:pt x="49" y="44"/>
                        <a:pt x="51" y="45"/>
                        <a:pt x="52" y="46"/>
                      </a:cubicBezTo>
                      <a:cubicBezTo>
                        <a:pt x="52" y="45"/>
                        <a:pt x="52" y="45"/>
                        <a:pt x="53" y="45"/>
                      </a:cubicBezTo>
                      <a:cubicBezTo>
                        <a:pt x="51" y="44"/>
                        <a:pt x="50" y="43"/>
                        <a:pt x="48" y="42"/>
                      </a:cubicBezTo>
                      <a:moveTo>
                        <a:pt x="49" y="40"/>
                      </a:moveTo>
                      <a:cubicBezTo>
                        <a:pt x="49" y="41"/>
                        <a:pt x="48" y="41"/>
                        <a:pt x="48" y="42"/>
                      </a:cubicBezTo>
                      <a:cubicBezTo>
                        <a:pt x="50" y="43"/>
                        <a:pt x="51" y="44"/>
                        <a:pt x="53" y="45"/>
                      </a:cubicBezTo>
                      <a:cubicBezTo>
                        <a:pt x="53" y="44"/>
                        <a:pt x="53" y="44"/>
                        <a:pt x="53" y="43"/>
                      </a:cubicBezTo>
                      <a:cubicBezTo>
                        <a:pt x="52" y="42"/>
                        <a:pt x="51" y="41"/>
                        <a:pt x="49" y="40"/>
                      </a:cubicBezTo>
                      <a:moveTo>
                        <a:pt x="51" y="38"/>
                      </a:moveTo>
                      <a:cubicBezTo>
                        <a:pt x="50" y="38"/>
                        <a:pt x="50" y="38"/>
                        <a:pt x="50" y="39"/>
                      </a:cubicBezTo>
                      <a:cubicBezTo>
                        <a:pt x="52" y="40"/>
                        <a:pt x="53" y="40"/>
                        <a:pt x="54" y="41"/>
                      </a:cubicBezTo>
                      <a:cubicBezTo>
                        <a:pt x="54" y="41"/>
                        <a:pt x="55" y="41"/>
                        <a:pt x="55" y="41"/>
                      </a:cubicBezTo>
                      <a:cubicBezTo>
                        <a:pt x="55" y="41"/>
                        <a:pt x="55" y="41"/>
                        <a:pt x="55" y="40"/>
                      </a:cubicBezTo>
                      <a:cubicBezTo>
                        <a:pt x="54" y="39"/>
                        <a:pt x="52" y="39"/>
                        <a:pt x="51" y="38"/>
                      </a:cubicBezTo>
                      <a:moveTo>
                        <a:pt x="37" y="37"/>
                      </a:moveTo>
                      <a:cubicBezTo>
                        <a:pt x="37" y="39"/>
                        <a:pt x="36" y="40"/>
                        <a:pt x="35" y="41"/>
                      </a:cubicBezTo>
                      <a:cubicBezTo>
                        <a:pt x="37" y="42"/>
                        <a:pt x="39" y="44"/>
                        <a:pt x="41" y="45"/>
                      </a:cubicBezTo>
                      <a:cubicBezTo>
                        <a:pt x="43" y="41"/>
                        <a:pt x="43" y="41"/>
                        <a:pt x="43" y="41"/>
                      </a:cubicBezTo>
                      <a:cubicBezTo>
                        <a:pt x="37" y="37"/>
                        <a:pt x="37" y="37"/>
                        <a:pt x="37" y="37"/>
                      </a:cubicBezTo>
                      <a:moveTo>
                        <a:pt x="38" y="36"/>
                      </a:moveTo>
                      <a:cubicBezTo>
                        <a:pt x="38" y="36"/>
                        <a:pt x="38" y="36"/>
                        <a:pt x="37" y="37"/>
                      </a:cubicBezTo>
                      <a:cubicBezTo>
                        <a:pt x="39" y="38"/>
                        <a:pt x="41" y="39"/>
                        <a:pt x="43" y="40"/>
                      </a:cubicBezTo>
                      <a:cubicBezTo>
                        <a:pt x="44" y="40"/>
                        <a:pt x="44" y="40"/>
                        <a:pt x="44" y="40"/>
                      </a:cubicBezTo>
                      <a:cubicBezTo>
                        <a:pt x="42" y="38"/>
                        <a:pt x="40" y="37"/>
                        <a:pt x="38" y="36"/>
                      </a:cubicBezTo>
                      <a:moveTo>
                        <a:pt x="52" y="35"/>
                      </a:moveTo>
                      <a:cubicBezTo>
                        <a:pt x="52" y="36"/>
                        <a:pt x="52" y="36"/>
                        <a:pt x="51" y="36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cubicBezTo>
                        <a:pt x="52" y="38"/>
                        <a:pt x="54" y="39"/>
                        <a:pt x="55" y="40"/>
                      </a:cubicBezTo>
                      <a:cubicBezTo>
                        <a:pt x="56" y="39"/>
                        <a:pt x="56" y="38"/>
                        <a:pt x="56" y="38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moveTo>
                        <a:pt x="39" y="34"/>
                      </a:moveTo>
                      <a:cubicBezTo>
                        <a:pt x="38" y="34"/>
                        <a:pt x="38" y="35"/>
                        <a:pt x="38" y="36"/>
                      </a:cubicBezTo>
                      <a:cubicBezTo>
                        <a:pt x="39" y="36"/>
                        <a:pt x="40" y="37"/>
                        <a:pt x="40" y="37"/>
                      </a:cubicBezTo>
                      <a:cubicBezTo>
                        <a:pt x="42" y="38"/>
                        <a:pt x="43" y="39"/>
                        <a:pt x="44" y="39"/>
                      </a:cubicBezTo>
                      <a:cubicBezTo>
                        <a:pt x="44" y="39"/>
                        <a:pt x="45" y="38"/>
                        <a:pt x="45" y="38"/>
                      </a:cubicBezTo>
                      <a:cubicBezTo>
                        <a:pt x="43" y="37"/>
                        <a:pt x="41" y="35"/>
                        <a:pt x="39" y="34"/>
                      </a:cubicBezTo>
                      <a:moveTo>
                        <a:pt x="40" y="31"/>
                      </a:moveTo>
                      <a:cubicBezTo>
                        <a:pt x="40" y="31"/>
                        <a:pt x="40" y="32"/>
                        <a:pt x="40" y="32"/>
                      </a:cubicBezTo>
                      <a:cubicBezTo>
                        <a:pt x="42" y="33"/>
                        <a:pt x="44" y="35"/>
                        <a:pt x="46" y="36"/>
                      </a:cubicBezTo>
                      <a:cubicBezTo>
                        <a:pt x="46" y="36"/>
                        <a:pt x="46" y="36"/>
                        <a:pt x="47" y="35"/>
                      </a:cubicBezTo>
                      <a:cubicBezTo>
                        <a:pt x="44" y="34"/>
                        <a:pt x="42" y="32"/>
                        <a:pt x="40" y="31"/>
                      </a:cubicBezTo>
                      <a:moveTo>
                        <a:pt x="41" y="28"/>
                      </a:moveTo>
                      <a:cubicBezTo>
                        <a:pt x="41" y="29"/>
                        <a:pt x="41" y="30"/>
                        <a:pt x="40" y="31"/>
                      </a:cubicBezTo>
                      <a:cubicBezTo>
                        <a:pt x="43" y="32"/>
                        <a:pt x="45" y="33"/>
                        <a:pt x="47" y="35"/>
                      </a:cubicBezTo>
                      <a:cubicBezTo>
                        <a:pt x="47" y="34"/>
                        <a:pt x="48" y="33"/>
                        <a:pt x="48" y="33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moveTo>
                        <a:pt x="57" y="28"/>
                      </a:moveTo>
                      <a:cubicBezTo>
                        <a:pt x="55" y="30"/>
                        <a:pt x="54" y="32"/>
                        <a:pt x="53" y="35"/>
                      </a:cubicBezTo>
                      <a:cubicBezTo>
                        <a:pt x="54" y="36"/>
                        <a:pt x="55" y="36"/>
                        <a:pt x="57" y="37"/>
                      </a:cubicBezTo>
                      <a:cubicBezTo>
                        <a:pt x="61" y="30"/>
                        <a:pt x="61" y="30"/>
                        <a:pt x="61" y="30"/>
                      </a:cubicBezTo>
                      <a:cubicBezTo>
                        <a:pt x="60" y="29"/>
                        <a:pt x="58" y="29"/>
                        <a:pt x="57" y="28"/>
                      </a:cubicBezTo>
                      <a:moveTo>
                        <a:pt x="58" y="25"/>
                      </a:moveTo>
                      <a:cubicBezTo>
                        <a:pt x="58" y="26"/>
                        <a:pt x="58" y="26"/>
                        <a:pt x="58" y="26"/>
                      </a:cubicBezTo>
                      <a:cubicBezTo>
                        <a:pt x="58" y="27"/>
                        <a:pt x="57" y="27"/>
                        <a:pt x="57" y="28"/>
                      </a:cubicBezTo>
                      <a:cubicBezTo>
                        <a:pt x="58" y="29"/>
                        <a:pt x="60" y="29"/>
                        <a:pt x="61" y="30"/>
                      </a:cubicBezTo>
                      <a:cubicBezTo>
                        <a:pt x="63" y="28"/>
                        <a:pt x="63" y="28"/>
                        <a:pt x="63" y="28"/>
                      </a:cubicBezTo>
                      <a:cubicBezTo>
                        <a:pt x="61" y="27"/>
                        <a:pt x="60" y="26"/>
                        <a:pt x="58" y="25"/>
                      </a:cubicBezTo>
                      <a:moveTo>
                        <a:pt x="59" y="23"/>
                      </a:moveTo>
                      <a:cubicBezTo>
                        <a:pt x="59" y="24"/>
                        <a:pt x="59" y="24"/>
                        <a:pt x="59" y="25"/>
                      </a:cubicBezTo>
                      <a:cubicBezTo>
                        <a:pt x="60" y="26"/>
                        <a:pt x="62" y="27"/>
                        <a:pt x="63" y="27"/>
                      </a:cubicBezTo>
                      <a:cubicBezTo>
                        <a:pt x="64" y="26"/>
                        <a:pt x="64" y="26"/>
                        <a:pt x="64" y="26"/>
                      </a:cubicBezTo>
                      <a:cubicBezTo>
                        <a:pt x="63" y="26"/>
                        <a:pt x="63" y="26"/>
                        <a:pt x="62" y="25"/>
                      </a:cubicBezTo>
                      <a:cubicBezTo>
                        <a:pt x="59" y="23"/>
                        <a:pt x="59" y="23"/>
                        <a:pt x="59" y="23"/>
                      </a:cubicBezTo>
                      <a:moveTo>
                        <a:pt x="60" y="22"/>
                      </a:moveTo>
                      <a:cubicBezTo>
                        <a:pt x="60" y="22"/>
                        <a:pt x="60" y="23"/>
                        <a:pt x="60" y="23"/>
                      </a:cubicBezTo>
                      <a:cubicBezTo>
                        <a:pt x="64" y="25"/>
                        <a:pt x="64" y="25"/>
                        <a:pt x="64" y="25"/>
                      </a:cubicBezTo>
                      <a:cubicBezTo>
                        <a:pt x="64" y="25"/>
                        <a:pt x="64" y="25"/>
                        <a:pt x="64" y="25"/>
                      </a:cubicBezTo>
                      <a:cubicBezTo>
                        <a:pt x="60" y="22"/>
                        <a:pt x="60" y="22"/>
                        <a:pt x="60" y="22"/>
                      </a:cubicBezTo>
                      <a:moveTo>
                        <a:pt x="45" y="21"/>
                      </a:moveTo>
                      <a:cubicBezTo>
                        <a:pt x="44" y="23"/>
                        <a:pt x="42" y="26"/>
                        <a:pt x="41" y="28"/>
                      </a:cubicBezTo>
                      <a:cubicBezTo>
                        <a:pt x="44" y="29"/>
                        <a:pt x="46" y="31"/>
                        <a:pt x="49" y="32"/>
                      </a:cubicBezTo>
                      <a:cubicBezTo>
                        <a:pt x="50" y="30"/>
                        <a:pt x="51" y="28"/>
                        <a:pt x="53" y="25"/>
                      </a:cubicBezTo>
                      <a:cubicBezTo>
                        <a:pt x="52" y="25"/>
                        <a:pt x="51" y="24"/>
                        <a:pt x="50" y="24"/>
                      </a:cubicBezTo>
                      <a:cubicBezTo>
                        <a:pt x="48" y="23"/>
                        <a:pt x="46" y="22"/>
                        <a:pt x="45" y="21"/>
                      </a:cubicBezTo>
                      <a:moveTo>
                        <a:pt x="61" y="20"/>
                      </a:moveTo>
                      <a:cubicBezTo>
                        <a:pt x="61" y="20"/>
                        <a:pt x="61" y="21"/>
                        <a:pt x="60" y="22"/>
                      </a:cubicBezTo>
                      <a:cubicBezTo>
                        <a:pt x="62" y="23"/>
                        <a:pt x="63" y="23"/>
                        <a:pt x="65" y="24"/>
                      </a:cubicBezTo>
                      <a:cubicBezTo>
                        <a:pt x="66" y="23"/>
                        <a:pt x="66" y="23"/>
                        <a:pt x="66" y="23"/>
                      </a:cubicBezTo>
                      <a:cubicBezTo>
                        <a:pt x="64" y="22"/>
                        <a:pt x="63" y="21"/>
                        <a:pt x="61" y="20"/>
                      </a:cubicBezTo>
                      <a:moveTo>
                        <a:pt x="52" y="18"/>
                      </a:moveTo>
                      <a:cubicBezTo>
                        <a:pt x="51" y="19"/>
                        <a:pt x="51" y="20"/>
                        <a:pt x="51" y="20"/>
                      </a:cubicBezTo>
                      <a:cubicBezTo>
                        <a:pt x="52" y="21"/>
                        <a:pt x="53" y="22"/>
                        <a:pt x="55" y="22"/>
                      </a:cubicBezTo>
                      <a:cubicBezTo>
                        <a:pt x="55" y="22"/>
                        <a:pt x="55" y="21"/>
                        <a:pt x="56" y="21"/>
                      </a:cubicBezTo>
                      <a:cubicBezTo>
                        <a:pt x="52" y="19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20"/>
                      </a:cubicBezTo>
                      <a:cubicBezTo>
                        <a:pt x="52" y="19"/>
                        <a:pt x="52" y="19"/>
                        <a:pt x="52" y="19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moveTo>
                        <a:pt x="62" y="18"/>
                      </a:moveTo>
                      <a:cubicBezTo>
                        <a:pt x="62" y="19"/>
                        <a:pt x="62" y="19"/>
                        <a:pt x="61" y="19"/>
                      </a:cubicBezTo>
                      <a:cubicBezTo>
                        <a:pt x="63" y="20"/>
                        <a:pt x="64" y="21"/>
                        <a:pt x="66" y="22"/>
                      </a:cubicBezTo>
                      <a:cubicBezTo>
                        <a:pt x="67" y="21"/>
                        <a:pt x="67" y="21"/>
                        <a:pt x="67" y="21"/>
                      </a:cubicBezTo>
                      <a:cubicBezTo>
                        <a:pt x="65" y="20"/>
                        <a:pt x="64" y="19"/>
                        <a:pt x="62" y="18"/>
                      </a:cubicBezTo>
                      <a:moveTo>
                        <a:pt x="46" y="18"/>
                      </a:moveTo>
                      <a:cubicBezTo>
                        <a:pt x="45" y="19"/>
                        <a:pt x="45" y="20"/>
                        <a:pt x="45" y="21"/>
                      </a:cubicBezTo>
                      <a:cubicBezTo>
                        <a:pt x="46" y="22"/>
                        <a:pt x="48" y="23"/>
                        <a:pt x="50" y="24"/>
                      </a:cubicBezTo>
                      <a:cubicBezTo>
                        <a:pt x="51" y="24"/>
                        <a:pt x="52" y="25"/>
                        <a:pt x="53" y="25"/>
                      </a:cubicBezTo>
                      <a:cubicBezTo>
                        <a:pt x="53" y="25"/>
                        <a:pt x="54" y="24"/>
                        <a:pt x="54" y="23"/>
                      </a:cubicBezTo>
                      <a:cubicBezTo>
                        <a:pt x="53" y="22"/>
                        <a:pt x="52" y="22"/>
                        <a:pt x="51" y="21"/>
                      </a:cubicBezTo>
                      <a:cubicBezTo>
                        <a:pt x="50" y="22"/>
                        <a:pt x="50" y="22"/>
                        <a:pt x="49" y="23"/>
                      </a:cubicBezTo>
                      <a:cubicBezTo>
                        <a:pt x="50" y="22"/>
                        <a:pt x="50" y="21"/>
                        <a:pt x="50" y="21"/>
                      </a:cubicBezTo>
                      <a:cubicBezTo>
                        <a:pt x="49" y="20"/>
                        <a:pt x="47" y="19"/>
                        <a:pt x="46" y="18"/>
                      </a:cubicBezTo>
                      <a:moveTo>
                        <a:pt x="53" y="18"/>
                      </a:moveTo>
                      <a:cubicBezTo>
                        <a:pt x="53" y="18"/>
                        <a:pt x="52" y="18"/>
                        <a:pt x="52" y="18"/>
                      </a:cubicBezTo>
                      <a:cubicBezTo>
                        <a:pt x="56" y="20"/>
                        <a:pt x="56" y="20"/>
                        <a:pt x="56" y="20"/>
                      </a:cubicBezTo>
                      <a:cubicBezTo>
                        <a:pt x="56" y="20"/>
                        <a:pt x="56" y="20"/>
                        <a:pt x="56" y="20"/>
                      </a:cubicBezTo>
                      <a:cubicBezTo>
                        <a:pt x="53" y="18"/>
                        <a:pt x="53" y="18"/>
                        <a:pt x="53" y="18"/>
                      </a:cubicBezTo>
                      <a:moveTo>
                        <a:pt x="52" y="17"/>
                      </a:move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2" y="17"/>
                        <a:pt x="52" y="17"/>
                        <a:pt x="52" y="17"/>
                      </a:cubicBezTo>
                      <a:moveTo>
                        <a:pt x="63" y="16"/>
                      </a:moveTo>
                      <a:cubicBezTo>
                        <a:pt x="63" y="17"/>
                        <a:pt x="63" y="17"/>
                        <a:pt x="63" y="17"/>
                      </a:cubicBezTo>
                      <a:cubicBezTo>
                        <a:pt x="63" y="17"/>
                        <a:pt x="63" y="17"/>
                        <a:pt x="62" y="18"/>
                      </a:cubicBezTo>
                      <a:cubicBezTo>
                        <a:pt x="64" y="18"/>
                        <a:pt x="66" y="19"/>
                        <a:pt x="67" y="20"/>
                      </a:cubicBezTo>
                      <a:cubicBezTo>
                        <a:pt x="68" y="19"/>
                        <a:pt x="68" y="19"/>
                        <a:pt x="68" y="19"/>
                      </a:cubicBezTo>
                      <a:cubicBezTo>
                        <a:pt x="66" y="18"/>
                        <a:pt x="65" y="17"/>
                        <a:pt x="63" y="16"/>
                      </a:cubicBezTo>
                      <a:moveTo>
                        <a:pt x="47" y="15"/>
                      </a:moveTo>
                      <a:cubicBezTo>
                        <a:pt x="47" y="16"/>
                        <a:pt x="46" y="17"/>
                        <a:pt x="46" y="18"/>
                      </a:cubicBezTo>
                      <a:cubicBezTo>
                        <a:pt x="48" y="18"/>
                        <a:pt x="49" y="19"/>
                        <a:pt x="51" y="20"/>
                      </a:cubicBezTo>
                      <a:cubicBezTo>
                        <a:pt x="51" y="19"/>
                        <a:pt x="51" y="19"/>
                        <a:pt x="52" y="18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moveTo>
                        <a:pt x="54" y="15"/>
                      </a:moveTo>
                      <a:cubicBezTo>
                        <a:pt x="53" y="16"/>
                        <a:pt x="53" y="16"/>
                        <a:pt x="53" y="16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4" y="18"/>
                        <a:pt x="55" y="19"/>
                        <a:pt x="57" y="19"/>
                      </a:cubicBezTo>
                      <a:cubicBezTo>
                        <a:pt x="57" y="19"/>
                        <a:pt x="57" y="18"/>
                        <a:pt x="58" y="17"/>
                      </a:cubicBezTo>
                      <a:cubicBezTo>
                        <a:pt x="57" y="17"/>
                        <a:pt x="55" y="16"/>
                        <a:pt x="54" y="15"/>
                      </a:cubicBezTo>
                      <a:moveTo>
                        <a:pt x="64" y="15"/>
                      </a:moveTo>
                      <a:cubicBezTo>
                        <a:pt x="63" y="16"/>
                        <a:pt x="63" y="16"/>
                        <a:pt x="63" y="16"/>
                      </a:cubicBezTo>
                      <a:cubicBezTo>
                        <a:pt x="65" y="17"/>
                        <a:pt x="67" y="18"/>
                        <a:pt x="68" y="19"/>
                      </a:cubicBezTo>
                      <a:cubicBezTo>
                        <a:pt x="69" y="18"/>
                        <a:pt x="69" y="18"/>
                        <a:pt x="69" y="18"/>
                      </a:cubicBezTo>
                      <a:cubicBezTo>
                        <a:pt x="67" y="17"/>
                        <a:pt x="65" y="16"/>
                        <a:pt x="64" y="15"/>
                      </a:cubicBezTo>
                      <a:moveTo>
                        <a:pt x="47" y="14"/>
                      </a:move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52" y="18"/>
                        <a:pt x="52" y="18"/>
                        <a:pt x="52" y="18"/>
                      </a:cubicBezTo>
                      <a:cubicBezTo>
                        <a:pt x="52" y="18"/>
                        <a:pt x="52" y="17"/>
                        <a:pt x="52" y="17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moveTo>
                        <a:pt x="55" y="14"/>
                      </a:moveTo>
                      <a:cubicBezTo>
                        <a:pt x="54" y="15"/>
                        <a:pt x="54" y="15"/>
                        <a:pt x="54" y="15"/>
                      </a:cubicBezTo>
                      <a:cubicBezTo>
                        <a:pt x="56" y="16"/>
                        <a:pt x="57" y="16"/>
                        <a:pt x="58" y="17"/>
                      </a:cubicBezTo>
                      <a:cubicBezTo>
                        <a:pt x="58" y="17"/>
                        <a:pt x="58" y="17"/>
                        <a:pt x="58" y="16"/>
                      </a:cubicBezTo>
                      <a:cubicBezTo>
                        <a:pt x="57" y="16"/>
                        <a:pt x="56" y="15"/>
                        <a:pt x="55" y="14"/>
                      </a:cubicBezTo>
                      <a:moveTo>
                        <a:pt x="56" y="12"/>
                      </a:moveTo>
                      <a:cubicBezTo>
                        <a:pt x="55" y="13"/>
                        <a:pt x="55" y="13"/>
                        <a:pt x="55" y="13"/>
                      </a:cubicBezTo>
                      <a:cubicBezTo>
                        <a:pt x="57" y="14"/>
                        <a:pt x="58" y="15"/>
                        <a:pt x="59" y="16"/>
                      </a:cubicBezTo>
                      <a:cubicBezTo>
                        <a:pt x="59" y="15"/>
                        <a:pt x="60" y="15"/>
                        <a:pt x="60" y="14"/>
                      </a:cubicBezTo>
                      <a:cubicBezTo>
                        <a:pt x="59" y="13"/>
                        <a:pt x="57" y="13"/>
                        <a:pt x="56" y="12"/>
                      </a:cubicBezTo>
                      <a:moveTo>
                        <a:pt x="66" y="12"/>
                      </a:move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5" y="16"/>
                        <a:pt x="67" y="17"/>
                        <a:pt x="69" y="18"/>
                      </a:cubicBezTo>
                      <a:cubicBezTo>
                        <a:pt x="71" y="15"/>
                        <a:pt x="71" y="15"/>
                        <a:pt x="71" y="15"/>
                      </a:cubicBezTo>
                      <a:cubicBezTo>
                        <a:pt x="69" y="14"/>
                        <a:pt x="67" y="13"/>
                        <a:pt x="66" y="12"/>
                      </a:cubicBezTo>
                      <a:moveTo>
                        <a:pt x="49" y="12"/>
                      </a:moveTo>
                      <a:cubicBezTo>
                        <a:pt x="48" y="12"/>
                        <a:pt x="48" y="13"/>
                        <a:pt x="48" y="14"/>
                      </a:cubicBezTo>
                      <a:cubicBezTo>
                        <a:pt x="49" y="15"/>
                        <a:pt x="51" y="16"/>
                        <a:pt x="52" y="17"/>
                      </a:cubicBezTo>
                      <a:cubicBezTo>
                        <a:pt x="53" y="16"/>
                        <a:pt x="53" y="15"/>
                        <a:pt x="53" y="15"/>
                      </a:cubicBezTo>
                      <a:cubicBezTo>
                        <a:pt x="53" y="15"/>
                        <a:pt x="53" y="16"/>
                        <a:pt x="52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3" y="16"/>
                        <a:pt x="53" y="15"/>
                        <a:pt x="54" y="15"/>
                      </a:cubicBezTo>
                      <a:cubicBezTo>
                        <a:pt x="52" y="14"/>
                        <a:pt x="50" y="13"/>
                        <a:pt x="49" y="12"/>
                      </a:cubicBezTo>
                      <a:moveTo>
                        <a:pt x="57" y="11"/>
                      </a:moveTo>
                      <a:cubicBezTo>
                        <a:pt x="57" y="11"/>
                        <a:pt x="57" y="11"/>
                        <a:pt x="57" y="11"/>
                      </a:cubicBezTo>
                      <a:cubicBezTo>
                        <a:pt x="58" y="12"/>
                        <a:pt x="59" y="13"/>
                        <a:pt x="60" y="14"/>
                      </a:cubicBezTo>
                      <a:cubicBezTo>
                        <a:pt x="60" y="13"/>
                        <a:pt x="60" y="13"/>
                        <a:pt x="61" y="13"/>
                      </a:cubicBezTo>
                      <a:cubicBezTo>
                        <a:pt x="59" y="12"/>
                        <a:pt x="58" y="12"/>
                        <a:pt x="57" y="11"/>
                      </a:cubicBezTo>
                      <a:moveTo>
                        <a:pt x="49" y="11"/>
                      </a:move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50" y="12"/>
                        <a:pt x="52" y="13"/>
                        <a:pt x="54" y="14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2" y="13"/>
                        <a:pt x="51" y="12"/>
                        <a:pt x="49" y="11"/>
                      </a:cubicBezTo>
                      <a:moveTo>
                        <a:pt x="67" y="9"/>
                      </a:move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9" y="10"/>
                        <a:pt x="70" y="12"/>
                        <a:pt x="72" y="13"/>
                      </a:cubicBezTo>
                      <a:cubicBezTo>
                        <a:pt x="72" y="12"/>
                        <a:pt x="72" y="12"/>
                        <a:pt x="72" y="12"/>
                      </a:cubicBezTo>
                      <a:cubicBezTo>
                        <a:pt x="71" y="11"/>
                        <a:pt x="69" y="10"/>
                        <a:pt x="67" y="9"/>
                      </a:cubicBezTo>
                      <a:moveTo>
                        <a:pt x="50" y="8"/>
                      </a:moveTo>
                      <a:cubicBezTo>
                        <a:pt x="50" y="9"/>
                        <a:pt x="49" y="10"/>
                        <a:pt x="49" y="10"/>
                      </a:cubicBezTo>
                      <a:cubicBezTo>
                        <a:pt x="51" y="11"/>
                        <a:pt x="53" y="12"/>
                        <a:pt x="54" y="13"/>
                      </a:cubicBezTo>
                      <a:cubicBezTo>
                        <a:pt x="55" y="12"/>
                        <a:pt x="55" y="12"/>
                        <a:pt x="55" y="11"/>
                      </a:cubicBezTo>
                      <a:cubicBezTo>
                        <a:pt x="53" y="10"/>
                        <a:pt x="52" y="9"/>
                        <a:pt x="50" y="8"/>
                      </a:cubicBezTo>
                      <a:moveTo>
                        <a:pt x="59" y="7"/>
                      </a:moveTo>
                      <a:cubicBezTo>
                        <a:pt x="57" y="11"/>
                        <a:pt x="57" y="11"/>
                        <a:pt x="57" y="11"/>
                      </a:cubicBezTo>
                      <a:cubicBezTo>
                        <a:pt x="58" y="12"/>
                        <a:pt x="59" y="12"/>
                        <a:pt x="61" y="13"/>
                      </a:cubicBezTo>
                      <a:cubicBezTo>
                        <a:pt x="61" y="12"/>
                        <a:pt x="62" y="11"/>
                        <a:pt x="63" y="10"/>
                      </a:cubicBezTo>
                      <a:cubicBezTo>
                        <a:pt x="61" y="9"/>
                        <a:pt x="60" y="8"/>
                        <a:pt x="59" y="7"/>
                      </a:cubicBezTo>
                      <a:moveTo>
                        <a:pt x="50" y="7"/>
                      </a:moveTo>
                      <a:cubicBezTo>
                        <a:pt x="50" y="7"/>
                        <a:pt x="50" y="7"/>
                        <a:pt x="50" y="8"/>
                      </a:cubicBezTo>
                      <a:cubicBezTo>
                        <a:pt x="52" y="9"/>
                        <a:pt x="54" y="10"/>
                        <a:pt x="55" y="11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54" y="9"/>
                        <a:pt x="52" y="8"/>
                        <a:pt x="50" y="7"/>
                      </a:cubicBezTo>
                      <a:moveTo>
                        <a:pt x="61" y="5"/>
                      </a:move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2" y="6"/>
                        <a:pt x="63" y="7"/>
                        <a:pt x="64" y="7"/>
                      </a:cubicBezTo>
                      <a:cubicBezTo>
                        <a:pt x="64" y="7"/>
                        <a:pt x="64" y="7"/>
                        <a:pt x="64" y="7"/>
                      </a:cubicBezTo>
                      <a:cubicBezTo>
                        <a:pt x="63" y="6"/>
                        <a:pt x="62" y="6"/>
                        <a:pt x="61" y="5"/>
                      </a:cubicBezTo>
                      <a:moveTo>
                        <a:pt x="52" y="3"/>
                      </a:moveTo>
                      <a:cubicBezTo>
                        <a:pt x="52" y="3"/>
                        <a:pt x="52" y="4"/>
                        <a:pt x="52" y="4"/>
                      </a:cubicBezTo>
                      <a:cubicBezTo>
                        <a:pt x="51" y="5"/>
                        <a:pt x="51" y="6"/>
                        <a:pt x="50" y="7"/>
                      </a:cubicBezTo>
                      <a:cubicBezTo>
                        <a:pt x="52" y="8"/>
                        <a:pt x="54" y="9"/>
                        <a:pt x="56" y="10"/>
                      </a:cubicBezTo>
                      <a:cubicBezTo>
                        <a:pt x="57" y="6"/>
                        <a:pt x="57" y="6"/>
                        <a:pt x="57" y="6"/>
                      </a:cubicBezTo>
                      <a:cubicBezTo>
                        <a:pt x="55" y="5"/>
                        <a:pt x="54" y="4"/>
                        <a:pt x="52" y="3"/>
                      </a:cubicBezTo>
                      <a:moveTo>
                        <a:pt x="53" y="0"/>
                      </a:move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55" y="1"/>
                        <a:pt x="57" y="2"/>
                        <a:pt x="58" y="4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7" y="2"/>
                        <a:pt x="55" y="1"/>
                        <a:pt x="5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6" name="Freeform 10361"/>
                <p:cNvSpPr>
                  <a:spLocks noEditPoints="1"/>
                </p:cNvSpPr>
                <p:nvPr/>
              </p:nvSpPr>
              <p:spPr bwMode="auto">
                <a:xfrm>
                  <a:off x="-699" y="3254"/>
                  <a:ext cx="38" cy="31"/>
                </a:xfrm>
                <a:custGeom>
                  <a:avLst/>
                  <a:gdLst>
                    <a:gd name="T0" fmla="*/ 8 w 16"/>
                    <a:gd name="T1" fmla="*/ 8 h 13"/>
                    <a:gd name="T2" fmla="*/ 8 w 16"/>
                    <a:gd name="T3" fmla="*/ 9 h 13"/>
                    <a:gd name="T4" fmla="*/ 14 w 16"/>
                    <a:gd name="T5" fmla="*/ 13 h 13"/>
                    <a:gd name="T6" fmla="*/ 14 w 16"/>
                    <a:gd name="T7" fmla="*/ 12 h 13"/>
                    <a:gd name="T8" fmla="*/ 8 w 16"/>
                    <a:gd name="T9" fmla="*/ 8 h 13"/>
                    <a:gd name="T10" fmla="*/ 6 w 16"/>
                    <a:gd name="T11" fmla="*/ 7 h 13"/>
                    <a:gd name="T12" fmla="*/ 5 w 16"/>
                    <a:gd name="T13" fmla="*/ 8 h 13"/>
                    <a:gd name="T14" fmla="*/ 6 w 16"/>
                    <a:gd name="T15" fmla="*/ 8 h 13"/>
                    <a:gd name="T16" fmla="*/ 6 w 16"/>
                    <a:gd name="T17" fmla="*/ 7 h 13"/>
                    <a:gd name="T18" fmla="*/ 6 w 16"/>
                    <a:gd name="T19" fmla="*/ 7 h 13"/>
                    <a:gd name="T20" fmla="*/ 10 w 16"/>
                    <a:gd name="T21" fmla="*/ 5 h 13"/>
                    <a:gd name="T22" fmla="*/ 10 w 16"/>
                    <a:gd name="T23" fmla="*/ 6 h 13"/>
                    <a:gd name="T24" fmla="*/ 16 w 16"/>
                    <a:gd name="T25" fmla="*/ 9 h 13"/>
                    <a:gd name="T26" fmla="*/ 16 w 16"/>
                    <a:gd name="T27" fmla="*/ 8 h 13"/>
                    <a:gd name="T28" fmla="*/ 10 w 16"/>
                    <a:gd name="T29" fmla="*/ 5 h 13"/>
                    <a:gd name="T30" fmla="*/ 11 w 16"/>
                    <a:gd name="T31" fmla="*/ 5 h 13"/>
                    <a:gd name="T32" fmla="*/ 10 w 16"/>
                    <a:gd name="T33" fmla="*/ 5 h 13"/>
                    <a:gd name="T34" fmla="*/ 14 w 16"/>
                    <a:gd name="T35" fmla="*/ 7 h 13"/>
                    <a:gd name="T36" fmla="*/ 16 w 16"/>
                    <a:gd name="T37" fmla="*/ 8 h 13"/>
                    <a:gd name="T38" fmla="*/ 16 w 16"/>
                    <a:gd name="T39" fmla="*/ 8 h 13"/>
                    <a:gd name="T40" fmla="*/ 11 w 16"/>
                    <a:gd name="T41" fmla="*/ 5 h 13"/>
                    <a:gd name="T42" fmla="*/ 7 w 16"/>
                    <a:gd name="T43" fmla="*/ 4 h 13"/>
                    <a:gd name="T44" fmla="*/ 7 w 16"/>
                    <a:gd name="T45" fmla="*/ 4 h 13"/>
                    <a:gd name="T46" fmla="*/ 7 w 16"/>
                    <a:gd name="T47" fmla="*/ 4 h 13"/>
                    <a:gd name="T48" fmla="*/ 7 w 16"/>
                    <a:gd name="T49" fmla="*/ 4 h 13"/>
                    <a:gd name="T50" fmla="*/ 7 w 16"/>
                    <a:gd name="T51" fmla="*/ 4 h 13"/>
                    <a:gd name="T52" fmla="*/ 0 w 16"/>
                    <a:gd name="T53" fmla="*/ 3 h 13"/>
                    <a:gd name="T54" fmla="*/ 0 w 16"/>
                    <a:gd name="T55" fmla="*/ 4 h 13"/>
                    <a:gd name="T56" fmla="*/ 1 w 16"/>
                    <a:gd name="T57" fmla="*/ 5 h 13"/>
                    <a:gd name="T58" fmla="*/ 2 w 16"/>
                    <a:gd name="T59" fmla="*/ 5 h 13"/>
                    <a:gd name="T60" fmla="*/ 0 w 16"/>
                    <a:gd name="T61" fmla="*/ 4 h 13"/>
                    <a:gd name="T62" fmla="*/ 0 w 16"/>
                    <a:gd name="T63" fmla="*/ 4 h 13"/>
                    <a:gd name="T64" fmla="*/ 5 w 16"/>
                    <a:gd name="T65" fmla="*/ 8 h 13"/>
                    <a:gd name="T66" fmla="*/ 5 w 16"/>
                    <a:gd name="T67" fmla="*/ 6 h 13"/>
                    <a:gd name="T68" fmla="*/ 0 w 16"/>
                    <a:gd name="T69" fmla="*/ 3 h 13"/>
                    <a:gd name="T70" fmla="*/ 8 w 16"/>
                    <a:gd name="T71" fmla="*/ 3 h 13"/>
                    <a:gd name="T72" fmla="*/ 8 w 16"/>
                    <a:gd name="T73" fmla="*/ 3 h 13"/>
                    <a:gd name="T74" fmla="*/ 8 w 16"/>
                    <a:gd name="T75" fmla="*/ 3 h 13"/>
                    <a:gd name="T76" fmla="*/ 8 w 16"/>
                    <a:gd name="T77" fmla="*/ 3 h 13"/>
                    <a:gd name="T78" fmla="*/ 8 w 16"/>
                    <a:gd name="T79" fmla="*/ 3 h 13"/>
                    <a:gd name="T80" fmla="*/ 2 w 16"/>
                    <a:gd name="T81" fmla="*/ 1 h 13"/>
                    <a:gd name="T82" fmla="*/ 2 w 16"/>
                    <a:gd name="T83" fmla="*/ 1 h 13"/>
                    <a:gd name="T84" fmla="*/ 6 w 16"/>
                    <a:gd name="T85" fmla="*/ 3 h 13"/>
                    <a:gd name="T86" fmla="*/ 6 w 16"/>
                    <a:gd name="T87" fmla="*/ 4 h 13"/>
                    <a:gd name="T88" fmla="*/ 7 w 16"/>
                    <a:gd name="T89" fmla="*/ 3 h 13"/>
                    <a:gd name="T90" fmla="*/ 2 w 16"/>
                    <a:gd name="T91" fmla="*/ 1 h 13"/>
                    <a:gd name="T92" fmla="*/ 2 w 16"/>
                    <a:gd name="T93" fmla="*/ 0 h 13"/>
                    <a:gd name="T94" fmla="*/ 2 w 16"/>
                    <a:gd name="T95" fmla="*/ 0 h 13"/>
                    <a:gd name="T96" fmla="*/ 7 w 16"/>
                    <a:gd name="T97" fmla="*/ 3 h 13"/>
                    <a:gd name="T98" fmla="*/ 7 w 16"/>
                    <a:gd name="T99" fmla="*/ 3 h 13"/>
                    <a:gd name="T100" fmla="*/ 2 w 16"/>
                    <a:gd name="T10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6" h="13">
                      <a:moveTo>
                        <a:pt x="8" y="8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10" y="11"/>
                        <a:pt x="12" y="12"/>
                        <a:pt x="14" y="13"/>
                      </a:cubicBezTo>
                      <a:cubicBezTo>
                        <a:pt x="14" y="13"/>
                        <a:pt x="14" y="12"/>
                        <a:pt x="14" y="12"/>
                      </a:cubicBezTo>
                      <a:cubicBezTo>
                        <a:pt x="12" y="11"/>
                        <a:pt x="10" y="10"/>
                        <a:pt x="8" y="8"/>
                      </a:cubicBezTo>
                      <a:moveTo>
                        <a:pt x="6" y="7"/>
                      </a:moveTo>
                      <a:cubicBezTo>
                        <a:pt x="6" y="7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6" y="8"/>
                      </a:cubicBezTo>
                      <a:cubicBezTo>
                        <a:pt x="6" y="8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moveTo>
                        <a:pt x="10" y="5"/>
                      </a:move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2" y="7"/>
                        <a:pt x="14" y="8"/>
                        <a:pt x="16" y="9"/>
                      </a:cubicBezTo>
                      <a:cubicBezTo>
                        <a:pt x="16" y="9"/>
                        <a:pt x="16" y="9"/>
                        <a:pt x="16" y="8"/>
                      </a:cubicBezTo>
                      <a:cubicBezTo>
                        <a:pt x="14" y="7"/>
                        <a:pt x="12" y="6"/>
                        <a:pt x="10" y="5"/>
                      </a:cubicBezTo>
                      <a:moveTo>
                        <a:pt x="11" y="5"/>
                      </a:move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2" y="6"/>
                        <a:pt x="13" y="6"/>
                        <a:pt x="14" y="7"/>
                      </a:cubicBezTo>
                      <a:cubicBezTo>
                        <a:pt x="15" y="7"/>
                        <a:pt x="16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4" y="7"/>
                        <a:pt x="12" y="6"/>
                        <a:pt x="11" y="5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moveTo>
                        <a:pt x="0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5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3" y="6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3" y="5"/>
                        <a:pt x="2" y="4"/>
                        <a:pt x="0" y="3"/>
                      </a:cubicBezTo>
                      <a:moveTo>
                        <a:pt x="8" y="3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4"/>
                      </a:cubicBezTo>
                      <a:cubicBezTo>
                        <a:pt x="6" y="4"/>
                        <a:pt x="7" y="3"/>
                        <a:pt x="7" y="3"/>
                      </a:cubicBezTo>
                      <a:cubicBezTo>
                        <a:pt x="5" y="2"/>
                        <a:pt x="3" y="2"/>
                        <a:pt x="2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4" y="1"/>
                        <a:pt x="5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7" name="Freeform 10362"/>
                <p:cNvSpPr>
                  <a:spLocks noEditPoints="1"/>
                </p:cNvSpPr>
                <p:nvPr/>
              </p:nvSpPr>
              <p:spPr bwMode="auto">
                <a:xfrm>
                  <a:off x="-699" y="3254"/>
                  <a:ext cx="38" cy="19"/>
                </a:xfrm>
                <a:custGeom>
                  <a:avLst/>
                  <a:gdLst>
                    <a:gd name="T0" fmla="*/ 10 w 16"/>
                    <a:gd name="T1" fmla="*/ 5 h 8"/>
                    <a:gd name="T2" fmla="*/ 10 w 16"/>
                    <a:gd name="T3" fmla="*/ 5 h 8"/>
                    <a:gd name="T4" fmla="*/ 16 w 16"/>
                    <a:gd name="T5" fmla="*/ 8 h 8"/>
                    <a:gd name="T6" fmla="*/ 16 w 16"/>
                    <a:gd name="T7" fmla="*/ 8 h 8"/>
                    <a:gd name="T8" fmla="*/ 14 w 16"/>
                    <a:gd name="T9" fmla="*/ 7 h 8"/>
                    <a:gd name="T10" fmla="*/ 10 w 16"/>
                    <a:gd name="T11" fmla="*/ 5 h 8"/>
                    <a:gd name="T12" fmla="*/ 0 w 16"/>
                    <a:gd name="T13" fmla="*/ 4 h 8"/>
                    <a:gd name="T14" fmla="*/ 0 w 16"/>
                    <a:gd name="T15" fmla="*/ 4 h 8"/>
                    <a:gd name="T16" fmla="*/ 2 w 16"/>
                    <a:gd name="T17" fmla="*/ 5 h 8"/>
                    <a:gd name="T18" fmla="*/ 1 w 16"/>
                    <a:gd name="T19" fmla="*/ 5 h 8"/>
                    <a:gd name="T20" fmla="*/ 0 w 16"/>
                    <a:gd name="T21" fmla="*/ 4 h 8"/>
                    <a:gd name="T22" fmla="*/ 8 w 16"/>
                    <a:gd name="T23" fmla="*/ 3 h 8"/>
                    <a:gd name="T24" fmla="*/ 7 w 16"/>
                    <a:gd name="T25" fmla="*/ 4 h 8"/>
                    <a:gd name="T26" fmla="*/ 7 w 16"/>
                    <a:gd name="T27" fmla="*/ 4 h 8"/>
                    <a:gd name="T28" fmla="*/ 8 w 16"/>
                    <a:gd name="T29" fmla="*/ 3 h 8"/>
                    <a:gd name="T30" fmla="*/ 8 w 16"/>
                    <a:gd name="T31" fmla="*/ 3 h 8"/>
                    <a:gd name="T32" fmla="*/ 2 w 16"/>
                    <a:gd name="T33" fmla="*/ 0 h 8"/>
                    <a:gd name="T34" fmla="*/ 2 w 16"/>
                    <a:gd name="T35" fmla="*/ 1 h 8"/>
                    <a:gd name="T36" fmla="*/ 7 w 16"/>
                    <a:gd name="T37" fmla="*/ 3 h 8"/>
                    <a:gd name="T38" fmla="*/ 7 w 16"/>
                    <a:gd name="T39" fmla="*/ 3 h 8"/>
                    <a:gd name="T40" fmla="*/ 2 w 16"/>
                    <a:gd name="T4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6" h="8">
                      <a:moveTo>
                        <a:pt x="10" y="5"/>
                      </a:move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2" y="6"/>
                        <a:pt x="14" y="7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6" y="8"/>
                        <a:pt x="15" y="7"/>
                        <a:pt x="14" y="7"/>
                      </a:cubicBezTo>
                      <a:cubicBezTo>
                        <a:pt x="13" y="6"/>
                        <a:pt x="12" y="6"/>
                        <a:pt x="10" y="5"/>
                      </a:cubicBezTo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1" y="4"/>
                        <a:pt x="1" y="4"/>
                        <a:pt x="0" y="4"/>
                      </a:cubicBezTo>
                      <a:moveTo>
                        <a:pt x="8" y="3"/>
                      </a:move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4"/>
                        <a:pt x="8" y="4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5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8" name="Freeform 10363"/>
                <p:cNvSpPr>
                  <a:spLocks noEditPoints="1"/>
                </p:cNvSpPr>
                <p:nvPr/>
              </p:nvSpPr>
              <p:spPr bwMode="auto">
                <a:xfrm>
                  <a:off x="-682" y="3226"/>
                  <a:ext cx="37" cy="26"/>
                </a:xfrm>
                <a:custGeom>
                  <a:avLst/>
                  <a:gdLst>
                    <a:gd name="T0" fmla="*/ 9 w 16"/>
                    <a:gd name="T1" fmla="*/ 7 h 11"/>
                    <a:gd name="T2" fmla="*/ 9 w 16"/>
                    <a:gd name="T3" fmla="*/ 8 h 11"/>
                    <a:gd name="T4" fmla="*/ 14 w 16"/>
                    <a:gd name="T5" fmla="*/ 11 h 11"/>
                    <a:gd name="T6" fmla="*/ 14 w 16"/>
                    <a:gd name="T7" fmla="*/ 11 h 11"/>
                    <a:gd name="T8" fmla="*/ 9 w 16"/>
                    <a:gd name="T9" fmla="*/ 7 h 11"/>
                    <a:gd name="T10" fmla="*/ 11 w 16"/>
                    <a:gd name="T11" fmla="*/ 7 h 11"/>
                    <a:gd name="T12" fmla="*/ 15 w 16"/>
                    <a:gd name="T13" fmla="*/ 9 h 11"/>
                    <a:gd name="T14" fmla="*/ 15 w 16"/>
                    <a:gd name="T15" fmla="*/ 9 h 11"/>
                    <a:gd name="T16" fmla="*/ 11 w 16"/>
                    <a:gd name="T17" fmla="*/ 7 h 11"/>
                    <a:gd name="T18" fmla="*/ 10 w 16"/>
                    <a:gd name="T19" fmla="*/ 7 h 11"/>
                    <a:gd name="T20" fmla="*/ 9 w 16"/>
                    <a:gd name="T21" fmla="*/ 7 h 11"/>
                    <a:gd name="T22" fmla="*/ 14 w 16"/>
                    <a:gd name="T23" fmla="*/ 10 h 11"/>
                    <a:gd name="T24" fmla="*/ 15 w 16"/>
                    <a:gd name="T25" fmla="*/ 10 h 11"/>
                    <a:gd name="T26" fmla="*/ 10 w 16"/>
                    <a:gd name="T27" fmla="*/ 7 h 11"/>
                    <a:gd name="T28" fmla="*/ 11 w 16"/>
                    <a:gd name="T29" fmla="*/ 5 h 11"/>
                    <a:gd name="T30" fmla="*/ 10 w 16"/>
                    <a:gd name="T31" fmla="*/ 6 h 11"/>
                    <a:gd name="T32" fmla="*/ 15 w 16"/>
                    <a:gd name="T33" fmla="*/ 9 h 11"/>
                    <a:gd name="T34" fmla="*/ 16 w 16"/>
                    <a:gd name="T35" fmla="*/ 8 h 11"/>
                    <a:gd name="T36" fmla="*/ 14 w 16"/>
                    <a:gd name="T37" fmla="*/ 7 h 11"/>
                    <a:gd name="T38" fmla="*/ 11 w 16"/>
                    <a:gd name="T39" fmla="*/ 5 h 11"/>
                    <a:gd name="T40" fmla="*/ 5 w 16"/>
                    <a:gd name="T41" fmla="*/ 5 h 11"/>
                    <a:gd name="T42" fmla="*/ 5 w 16"/>
                    <a:gd name="T43" fmla="*/ 5 h 11"/>
                    <a:gd name="T44" fmla="*/ 5 w 16"/>
                    <a:gd name="T45" fmla="*/ 5 h 11"/>
                    <a:gd name="T46" fmla="*/ 5 w 16"/>
                    <a:gd name="T47" fmla="*/ 5 h 11"/>
                    <a:gd name="T48" fmla="*/ 5 w 16"/>
                    <a:gd name="T49" fmla="*/ 5 h 11"/>
                    <a:gd name="T50" fmla="*/ 6 w 16"/>
                    <a:gd name="T51" fmla="*/ 4 h 11"/>
                    <a:gd name="T52" fmla="*/ 5 w 16"/>
                    <a:gd name="T53" fmla="*/ 5 h 11"/>
                    <a:gd name="T54" fmla="*/ 5 w 16"/>
                    <a:gd name="T55" fmla="*/ 5 h 11"/>
                    <a:gd name="T56" fmla="*/ 6 w 16"/>
                    <a:gd name="T57" fmla="*/ 4 h 11"/>
                    <a:gd name="T58" fmla="*/ 6 w 16"/>
                    <a:gd name="T59" fmla="*/ 4 h 11"/>
                    <a:gd name="T60" fmla="*/ 0 w 16"/>
                    <a:gd name="T61" fmla="*/ 2 h 11"/>
                    <a:gd name="T62" fmla="*/ 0 w 16"/>
                    <a:gd name="T63" fmla="*/ 2 h 11"/>
                    <a:gd name="T64" fmla="*/ 5 w 16"/>
                    <a:gd name="T65" fmla="*/ 5 h 11"/>
                    <a:gd name="T66" fmla="*/ 5 w 16"/>
                    <a:gd name="T67" fmla="*/ 5 h 11"/>
                    <a:gd name="T68" fmla="*/ 0 w 16"/>
                    <a:gd name="T69" fmla="*/ 2 h 11"/>
                    <a:gd name="T70" fmla="*/ 1 w 16"/>
                    <a:gd name="T71" fmla="*/ 1 h 11"/>
                    <a:gd name="T72" fmla="*/ 0 w 16"/>
                    <a:gd name="T73" fmla="*/ 2 h 11"/>
                    <a:gd name="T74" fmla="*/ 5 w 16"/>
                    <a:gd name="T75" fmla="*/ 5 h 11"/>
                    <a:gd name="T76" fmla="*/ 5 w 16"/>
                    <a:gd name="T77" fmla="*/ 4 h 11"/>
                    <a:gd name="T78" fmla="*/ 1 w 16"/>
                    <a:gd name="T79" fmla="*/ 1 h 11"/>
                    <a:gd name="T80" fmla="*/ 1 w 16"/>
                    <a:gd name="T81" fmla="*/ 0 h 11"/>
                    <a:gd name="T82" fmla="*/ 1 w 16"/>
                    <a:gd name="T83" fmla="*/ 0 h 11"/>
                    <a:gd name="T84" fmla="*/ 4 w 16"/>
                    <a:gd name="T85" fmla="*/ 2 h 11"/>
                    <a:gd name="T86" fmla="*/ 6 w 16"/>
                    <a:gd name="T87" fmla="*/ 3 h 11"/>
                    <a:gd name="T88" fmla="*/ 6 w 16"/>
                    <a:gd name="T89" fmla="*/ 3 h 11"/>
                    <a:gd name="T90" fmla="*/ 6 w 16"/>
                    <a:gd name="T91" fmla="*/ 3 h 11"/>
                    <a:gd name="T92" fmla="*/ 6 w 16"/>
                    <a:gd name="T93" fmla="*/ 3 h 11"/>
                    <a:gd name="T94" fmla="*/ 7 w 16"/>
                    <a:gd name="T95" fmla="*/ 3 h 11"/>
                    <a:gd name="T96" fmla="*/ 1 w 16"/>
                    <a:gd name="T9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6" h="11">
                      <a:moveTo>
                        <a:pt x="9" y="7"/>
                      </a:moveTo>
                      <a:cubicBezTo>
                        <a:pt x="9" y="7"/>
                        <a:pt x="9" y="7"/>
                        <a:pt x="9" y="8"/>
                      </a:cubicBezTo>
                      <a:cubicBezTo>
                        <a:pt x="11" y="9"/>
                        <a:pt x="12" y="10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9" y="7"/>
                      </a:cubicBezTo>
                      <a:moveTo>
                        <a:pt x="11" y="7"/>
                      </a:moveTo>
                      <a:cubicBezTo>
                        <a:pt x="12" y="7"/>
                        <a:pt x="13" y="8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1" y="7"/>
                        <a:pt x="11" y="7"/>
                        <a:pt x="11" y="7"/>
                      </a:cubicBezTo>
                      <a:moveTo>
                        <a:pt x="10" y="7"/>
                      </a:move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1" y="8"/>
                        <a:pt x="13" y="9"/>
                        <a:pt x="14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3" y="9"/>
                        <a:pt x="11" y="8"/>
                        <a:pt x="10" y="7"/>
                      </a:cubicBezTo>
                      <a:moveTo>
                        <a:pt x="11" y="5"/>
                      </a:moveTo>
                      <a:cubicBezTo>
                        <a:pt x="10" y="5"/>
                        <a:pt x="10" y="5"/>
                        <a:pt x="10" y="6"/>
                      </a:cubicBezTo>
                      <a:cubicBezTo>
                        <a:pt x="12" y="7"/>
                        <a:pt x="14" y="8"/>
                        <a:pt x="15" y="9"/>
                      </a:cubicBezTo>
                      <a:cubicBezTo>
                        <a:pt x="15" y="8"/>
                        <a:pt x="16" y="8"/>
                        <a:pt x="16" y="8"/>
                      </a:cubicBezTo>
                      <a:cubicBezTo>
                        <a:pt x="15" y="8"/>
                        <a:pt x="15" y="7"/>
                        <a:pt x="14" y="7"/>
                      </a:cubicBezTo>
                      <a:cubicBezTo>
                        <a:pt x="11" y="5"/>
                        <a:pt x="11" y="5"/>
                        <a:pt x="11" y="5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moveTo>
                        <a:pt x="6" y="4"/>
                      </a:moveTo>
                      <a:cubicBezTo>
                        <a:pt x="6" y="4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3"/>
                        <a:pt x="3" y="4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4"/>
                        <a:pt x="2" y="3"/>
                        <a:pt x="0" y="2"/>
                      </a:cubicBezTo>
                      <a:moveTo>
                        <a:pt x="1" y="1"/>
                      </a:move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2" y="3"/>
                        <a:pt x="4" y="4"/>
                        <a:pt x="5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3"/>
                        <a:pt x="2" y="2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5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99" name="Freeform 10364"/>
                <p:cNvSpPr>
                  <a:spLocks noEditPoints="1"/>
                </p:cNvSpPr>
                <p:nvPr/>
              </p:nvSpPr>
              <p:spPr bwMode="auto">
                <a:xfrm>
                  <a:off x="-666" y="3193"/>
                  <a:ext cx="36" cy="26"/>
                </a:xfrm>
                <a:custGeom>
                  <a:avLst/>
                  <a:gdLst>
                    <a:gd name="T0" fmla="*/ 11 w 15"/>
                    <a:gd name="T1" fmla="*/ 7 h 11"/>
                    <a:gd name="T2" fmla="*/ 10 w 15"/>
                    <a:gd name="T3" fmla="*/ 8 h 11"/>
                    <a:gd name="T4" fmla="*/ 14 w 15"/>
                    <a:gd name="T5" fmla="*/ 11 h 11"/>
                    <a:gd name="T6" fmla="*/ 15 w 15"/>
                    <a:gd name="T7" fmla="*/ 9 h 11"/>
                    <a:gd name="T8" fmla="*/ 11 w 15"/>
                    <a:gd name="T9" fmla="*/ 7 h 11"/>
                    <a:gd name="T10" fmla="*/ 1 w 15"/>
                    <a:gd name="T11" fmla="*/ 0 h 11"/>
                    <a:gd name="T12" fmla="*/ 0 w 15"/>
                    <a:gd name="T13" fmla="*/ 2 h 11"/>
                    <a:gd name="T14" fmla="*/ 6 w 15"/>
                    <a:gd name="T15" fmla="*/ 6 h 11"/>
                    <a:gd name="T16" fmla="*/ 7 w 15"/>
                    <a:gd name="T17" fmla="*/ 4 h 11"/>
                    <a:gd name="T18" fmla="*/ 1 w 15"/>
                    <a:gd name="T1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" h="11">
                      <a:moveTo>
                        <a:pt x="11" y="7"/>
                      </a:moveTo>
                      <a:cubicBezTo>
                        <a:pt x="11" y="7"/>
                        <a:pt x="10" y="8"/>
                        <a:pt x="10" y="8"/>
                      </a:cubicBezTo>
                      <a:cubicBezTo>
                        <a:pt x="12" y="9"/>
                        <a:pt x="13" y="10"/>
                        <a:pt x="14" y="11"/>
                      </a:cubicBezTo>
                      <a:cubicBezTo>
                        <a:pt x="15" y="11"/>
                        <a:pt x="15" y="10"/>
                        <a:pt x="15" y="9"/>
                      </a:cubicBezTo>
                      <a:cubicBezTo>
                        <a:pt x="14" y="8"/>
                        <a:pt x="13" y="8"/>
                        <a:pt x="11" y="7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2" y="3"/>
                        <a:pt x="4" y="5"/>
                        <a:pt x="6" y="6"/>
                      </a:cubicBezTo>
                      <a:cubicBezTo>
                        <a:pt x="6" y="5"/>
                        <a:pt x="7" y="5"/>
                        <a:pt x="7" y="4"/>
                      </a:cubicBezTo>
                      <a:cubicBezTo>
                        <a:pt x="5" y="3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0" name="Freeform 10365"/>
                <p:cNvSpPr>
                  <a:spLocks noEditPoints="1"/>
                </p:cNvSpPr>
                <p:nvPr/>
              </p:nvSpPr>
              <p:spPr bwMode="auto">
                <a:xfrm>
                  <a:off x="-668" y="3191"/>
                  <a:ext cx="40" cy="33"/>
                </a:xfrm>
                <a:custGeom>
                  <a:avLst/>
                  <a:gdLst>
                    <a:gd name="T0" fmla="*/ 10 w 17"/>
                    <a:gd name="T1" fmla="*/ 11 h 14"/>
                    <a:gd name="T2" fmla="*/ 10 w 17"/>
                    <a:gd name="T3" fmla="*/ 11 h 14"/>
                    <a:gd name="T4" fmla="*/ 15 w 17"/>
                    <a:gd name="T5" fmla="*/ 14 h 14"/>
                    <a:gd name="T6" fmla="*/ 15 w 17"/>
                    <a:gd name="T7" fmla="*/ 14 h 14"/>
                    <a:gd name="T8" fmla="*/ 10 w 17"/>
                    <a:gd name="T9" fmla="*/ 11 h 14"/>
                    <a:gd name="T10" fmla="*/ 13 w 17"/>
                    <a:gd name="T11" fmla="*/ 6 h 14"/>
                    <a:gd name="T12" fmla="*/ 13 w 17"/>
                    <a:gd name="T13" fmla="*/ 7 h 14"/>
                    <a:gd name="T14" fmla="*/ 17 w 17"/>
                    <a:gd name="T15" fmla="*/ 9 h 14"/>
                    <a:gd name="T16" fmla="*/ 17 w 17"/>
                    <a:gd name="T17" fmla="*/ 9 h 14"/>
                    <a:gd name="T18" fmla="*/ 13 w 17"/>
                    <a:gd name="T19" fmla="*/ 6 h 14"/>
                    <a:gd name="T20" fmla="*/ 0 w 17"/>
                    <a:gd name="T21" fmla="*/ 5 h 14"/>
                    <a:gd name="T22" fmla="*/ 0 w 17"/>
                    <a:gd name="T23" fmla="*/ 5 h 14"/>
                    <a:gd name="T24" fmla="*/ 6 w 17"/>
                    <a:gd name="T25" fmla="*/ 9 h 14"/>
                    <a:gd name="T26" fmla="*/ 6 w 17"/>
                    <a:gd name="T27" fmla="*/ 9 h 14"/>
                    <a:gd name="T28" fmla="*/ 6 w 17"/>
                    <a:gd name="T29" fmla="*/ 8 h 14"/>
                    <a:gd name="T30" fmla="*/ 2 w 17"/>
                    <a:gd name="T31" fmla="*/ 6 h 14"/>
                    <a:gd name="T32" fmla="*/ 0 w 17"/>
                    <a:gd name="T33" fmla="*/ 5 h 14"/>
                    <a:gd name="T34" fmla="*/ 2 w 17"/>
                    <a:gd name="T35" fmla="*/ 0 h 14"/>
                    <a:gd name="T36" fmla="*/ 2 w 17"/>
                    <a:gd name="T37" fmla="*/ 0 h 14"/>
                    <a:gd name="T38" fmla="*/ 9 w 17"/>
                    <a:gd name="T39" fmla="*/ 4 h 14"/>
                    <a:gd name="T40" fmla="*/ 9 w 17"/>
                    <a:gd name="T41" fmla="*/ 4 h 14"/>
                    <a:gd name="T42" fmla="*/ 2 w 17"/>
                    <a:gd name="T4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4">
                      <a:moveTo>
                        <a:pt x="1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2" y="12"/>
                        <a:pt x="13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3" y="13"/>
                        <a:pt x="12" y="12"/>
                        <a:pt x="10" y="11"/>
                      </a:cubicBezTo>
                      <a:moveTo>
                        <a:pt x="13" y="6"/>
                      </a:moveTo>
                      <a:cubicBezTo>
                        <a:pt x="13" y="6"/>
                        <a:pt x="13" y="7"/>
                        <a:pt x="13" y="7"/>
                      </a:cubicBezTo>
                      <a:cubicBezTo>
                        <a:pt x="14" y="8"/>
                        <a:pt x="16" y="8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8"/>
                        <a:pt x="14" y="7"/>
                        <a:pt x="13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4" y="7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5" y="8"/>
                        <a:pt x="4" y="7"/>
                        <a:pt x="2" y="6"/>
                      </a:cubicBezTo>
                      <a:cubicBezTo>
                        <a:pt x="2" y="6"/>
                        <a:pt x="1" y="5"/>
                        <a:pt x="0" y="5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4" y="1"/>
                        <a:pt x="6" y="3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7" y="2"/>
                        <a:pt x="5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1" name="Freeform 10366"/>
                <p:cNvSpPr>
                  <a:spLocks noEditPoints="1"/>
                </p:cNvSpPr>
                <p:nvPr/>
              </p:nvSpPr>
              <p:spPr bwMode="auto">
                <a:xfrm>
                  <a:off x="-652" y="3167"/>
                  <a:ext cx="38" cy="21"/>
                </a:xfrm>
                <a:custGeom>
                  <a:avLst/>
                  <a:gdLst>
                    <a:gd name="T0" fmla="*/ 12 w 16"/>
                    <a:gd name="T1" fmla="*/ 7 h 9"/>
                    <a:gd name="T2" fmla="*/ 12 w 16"/>
                    <a:gd name="T3" fmla="*/ 7 h 9"/>
                    <a:gd name="T4" fmla="*/ 16 w 16"/>
                    <a:gd name="T5" fmla="*/ 9 h 9"/>
                    <a:gd name="T6" fmla="*/ 16 w 16"/>
                    <a:gd name="T7" fmla="*/ 9 h 9"/>
                    <a:gd name="T8" fmla="*/ 12 w 16"/>
                    <a:gd name="T9" fmla="*/ 7 h 9"/>
                    <a:gd name="T10" fmla="*/ 0 w 16"/>
                    <a:gd name="T11" fmla="*/ 0 h 9"/>
                    <a:gd name="T12" fmla="*/ 0 w 16"/>
                    <a:gd name="T13" fmla="*/ 0 h 9"/>
                    <a:gd name="T14" fmla="*/ 5 w 16"/>
                    <a:gd name="T15" fmla="*/ 3 h 9"/>
                    <a:gd name="T16" fmla="*/ 8 w 16"/>
                    <a:gd name="T17" fmla="*/ 4 h 9"/>
                    <a:gd name="T18" fmla="*/ 8 w 16"/>
                    <a:gd name="T19" fmla="*/ 4 h 9"/>
                    <a:gd name="T20" fmla="*/ 5 w 16"/>
                    <a:gd name="T21" fmla="*/ 3 h 9"/>
                    <a:gd name="T22" fmla="*/ 0 w 16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9">
                      <a:moveTo>
                        <a:pt x="12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8"/>
                        <a:pt x="15" y="8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5" y="8"/>
                        <a:pt x="13" y="8"/>
                        <a:pt x="12" y="7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5" y="3"/>
                      </a:cubicBezTo>
                      <a:cubicBezTo>
                        <a:pt x="6" y="3"/>
                        <a:pt x="7" y="4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4"/>
                        <a:pt x="6" y="3"/>
                        <a:pt x="5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2" name="Freeform 10367"/>
                <p:cNvSpPr>
                  <a:spLocks noEditPoints="1"/>
                </p:cNvSpPr>
                <p:nvPr/>
              </p:nvSpPr>
              <p:spPr bwMode="auto">
                <a:xfrm>
                  <a:off x="-642" y="3141"/>
                  <a:ext cx="42" cy="31"/>
                </a:xfrm>
                <a:custGeom>
                  <a:avLst/>
                  <a:gdLst>
                    <a:gd name="T0" fmla="*/ 12 w 18"/>
                    <a:gd name="T1" fmla="*/ 9 h 13"/>
                    <a:gd name="T2" fmla="*/ 12 w 18"/>
                    <a:gd name="T3" fmla="*/ 10 h 13"/>
                    <a:gd name="T4" fmla="*/ 17 w 18"/>
                    <a:gd name="T5" fmla="*/ 13 h 13"/>
                    <a:gd name="T6" fmla="*/ 17 w 18"/>
                    <a:gd name="T7" fmla="*/ 12 h 13"/>
                    <a:gd name="T8" fmla="*/ 12 w 18"/>
                    <a:gd name="T9" fmla="*/ 9 h 13"/>
                    <a:gd name="T10" fmla="*/ 13 w 18"/>
                    <a:gd name="T11" fmla="*/ 8 h 13"/>
                    <a:gd name="T12" fmla="*/ 13 w 18"/>
                    <a:gd name="T13" fmla="*/ 8 h 13"/>
                    <a:gd name="T14" fmla="*/ 18 w 18"/>
                    <a:gd name="T15" fmla="*/ 11 h 13"/>
                    <a:gd name="T16" fmla="*/ 18 w 18"/>
                    <a:gd name="T17" fmla="*/ 10 h 13"/>
                    <a:gd name="T18" fmla="*/ 13 w 18"/>
                    <a:gd name="T19" fmla="*/ 8 h 13"/>
                    <a:gd name="T20" fmla="*/ 5 w 18"/>
                    <a:gd name="T21" fmla="*/ 5 h 13"/>
                    <a:gd name="T22" fmla="*/ 5 w 18"/>
                    <a:gd name="T23" fmla="*/ 5 h 13"/>
                    <a:gd name="T24" fmla="*/ 9 w 18"/>
                    <a:gd name="T25" fmla="*/ 7 h 13"/>
                    <a:gd name="T26" fmla="*/ 9 w 18"/>
                    <a:gd name="T27" fmla="*/ 7 h 13"/>
                    <a:gd name="T28" fmla="*/ 5 w 18"/>
                    <a:gd name="T29" fmla="*/ 5 h 13"/>
                    <a:gd name="T30" fmla="*/ 6 w 18"/>
                    <a:gd name="T31" fmla="*/ 3 h 13"/>
                    <a:gd name="T32" fmla="*/ 6 w 18"/>
                    <a:gd name="T33" fmla="*/ 4 h 13"/>
                    <a:gd name="T34" fmla="*/ 9 w 18"/>
                    <a:gd name="T35" fmla="*/ 6 h 13"/>
                    <a:gd name="T36" fmla="*/ 10 w 18"/>
                    <a:gd name="T37" fmla="*/ 6 h 13"/>
                    <a:gd name="T38" fmla="*/ 6 w 18"/>
                    <a:gd name="T39" fmla="*/ 3 h 13"/>
                    <a:gd name="T40" fmla="*/ 0 w 18"/>
                    <a:gd name="T41" fmla="*/ 1 h 13"/>
                    <a:gd name="T42" fmla="*/ 0 w 18"/>
                    <a:gd name="T43" fmla="*/ 2 h 13"/>
                    <a:gd name="T44" fmla="*/ 5 w 18"/>
                    <a:gd name="T45" fmla="*/ 5 h 13"/>
                    <a:gd name="T46" fmla="*/ 5 w 18"/>
                    <a:gd name="T47" fmla="*/ 4 h 13"/>
                    <a:gd name="T48" fmla="*/ 0 w 18"/>
                    <a:gd name="T49" fmla="*/ 1 h 13"/>
                    <a:gd name="T50" fmla="*/ 0 w 18"/>
                    <a:gd name="T51" fmla="*/ 0 h 13"/>
                    <a:gd name="T52" fmla="*/ 0 w 18"/>
                    <a:gd name="T53" fmla="*/ 1 h 13"/>
                    <a:gd name="T54" fmla="*/ 5 w 18"/>
                    <a:gd name="T55" fmla="*/ 4 h 13"/>
                    <a:gd name="T56" fmla="*/ 5 w 18"/>
                    <a:gd name="T57" fmla="*/ 3 h 13"/>
                    <a:gd name="T58" fmla="*/ 0 w 18"/>
                    <a:gd name="T5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8" h="13">
                      <a:moveTo>
                        <a:pt x="12" y="9"/>
                      </a:moveTo>
                      <a:cubicBezTo>
                        <a:pt x="12" y="9"/>
                        <a:pt x="12" y="10"/>
                        <a:pt x="12" y="10"/>
                      </a:cubicBezTo>
                      <a:cubicBezTo>
                        <a:pt x="14" y="11"/>
                        <a:pt x="15" y="12"/>
                        <a:pt x="17" y="13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5" y="11"/>
                        <a:pt x="14" y="10"/>
                        <a:pt x="12" y="9"/>
                      </a:cubicBezTo>
                      <a:moveTo>
                        <a:pt x="13" y="8"/>
                      </a:move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5" y="9"/>
                        <a:pt x="16" y="10"/>
                        <a:pt x="18" y="11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7" y="9"/>
                        <a:pt x="15" y="8"/>
                        <a:pt x="13" y="8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6"/>
                        <a:pt x="8" y="7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8" y="6"/>
                        <a:pt x="7" y="6"/>
                        <a:pt x="5" y="5"/>
                      </a:cubicBezTo>
                      <a:moveTo>
                        <a:pt x="6" y="3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5"/>
                        <a:pt x="8" y="6"/>
                        <a:pt x="9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5"/>
                        <a:pt x="8" y="4"/>
                        <a:pt x="6" y="3"/>
                      </a:cubicBezTo>
                      <a:moveTo>
                        <a:pt x="0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3"/>
                        <a:pt x="3" y="4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3" y="3"/>
                        <a:pt x="1" y="2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2" y="2"/>
                        <a:pt x="3" y="3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3" name="Freeform 10368"/>
                <p:cNvSpPr>
                  <a:spLocks noEditPoints="1"/>
                </p:cNvSpPr>
                <p:nvPr/>
              </p:nvSpPr>
              <p:spPr bwMode="auto">
                <a:xfrm>
                  <a:off x="-661" y="3160"/>
                  <a:ext cx="52" cy="45"/>
                </a:xfrm>
                <a:custGeom>
                  <a:avLst/>
                  <a:gdLst>
                    <a:gd name="T0" fmla="*/ 12 w 22"/>
                    <a:gd name="T1" fmla="*/ 17 h 19"/>
                    <a:gd name="T2" fmla="*/ 11 w 22"/>
                    <a:gd name="T3" fmla="*/ 17 h 19"/>
                    <a:gd name="T4" fmla="*/ 15 w 22"/>
                    <a:gd name="T5" fmla="*/ 19 h 19"/>
                    <a:gd name="T6" fmla="*/ 16 w 22"/>
                    <a:gd name="T7" fmla="*/ 19 h 19"/>
                    <a:gd name="T8" fmla="*/ 12 w 22"/>
                    <a:gd name="T9" fmla="*/ 17 h 19"/>
                    <a:gd name="T10" fmla="*/ 0 w 22"/>
                    <a:gd name="T11" fmla="*/ 10 h 19"/>
                    <a:gd name="T12" fmla="*/ 0 w 22"/>
                    <a:gd name="T13" fmla="*/ 10 h 19"/>
                    <a:gd name="T14" fmla="*/ 7 w 22"/>
                    <a:gd name="T15" fmla="*/ 15 h 19"/>
                    <a:gd name="T16" fmla="*/ 8 w 22"/>
                    <a:gd name="T17" fmla="*/ 14 h 19"/>
                    <a:gd name="T18" fmla="*/ 0 w 22"/>
                    <a:gd name="T19" fmla="*/ 10 h 19"/>
                    <a:gd name="T20" fmla="*/ 18 w 22"/>
                    <a:gd name="T21" fmla="*/ 7 h 19"/>
                    <a:gd name="T22" fmla="*/ 17 w 22"/>
                    <a:gd name="T23" fmla="*/ 7 h 19"/>
                    <a:gd name="T24" fmla="*/ 22 w 22"/>
                    <a:gd name="T25" fmla="*/ 10 h 19"/>
                    <a:gd name="T26" fmla="*/ 22 w 22"/>
                    <a:gd name="T27" fmla="*/ 9 h 19"/>
                    <a:gd name="T28" fmla="*/ 18 w 22"/>
                    <a:gd name="T29" fmla="*/ 7 h 19"/>
                    <a:gd name="T30" fmla="*/ 10 w 22"/>
                    <a:gd name="T31" fmla="*/ 2 h 19"/>
                    <a:gd name="T32" fmla="*/ 10 w 22"/>
                    <a:gd name="T33" fmla="*/ 3 h 19"/>
                    <a:gd name="T34" fmla="*/ 10 w 22"/>
                    <a:gd name="T35" fmla="*/ 3 h 19"/>
                    <a:gd name="T36" fmla="*/ 13 w 22"/>
                    <a:gd name="T37" fmla="*/ 5 h 19"/>
                    <a:gd name="T38" fmla="*/ 14 w 22"/>
                    <a:gd name="T39" fmla="*/ 4 h 19"/>
                    <a:gd name="T40" fmla="*/ 10 w 22"/>
                    <a:gd name="T41" fmla="*/ 2 h 19"/>
                    <a:gd name="T42" fmla="*/ 5 w 22"/>
                    <a:gd name="T43" fmla="*/ 0 h 19"/>
                    <a:gd name="T44" fmla="*/ 5 w 22"/>
                    <a:gd name="T45" fmla="*/ 0 h 19"/>
                    <a:gd name="T46" fmla="*/ 9 w 22"/>
                    <a:gd name="T47" fmla="*/ 3 h 19"/>
                    <a:gd name="T48" fmla="*/ 10 w 22"/>
                    <a:gd name="T49" fmla="*/ 2 h 19"/>
                    <a:gd name="T50" fmla="*/ 5 w 22"/>
                    <a:gd name="T5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2" h="19">
                      <a:moveTo>
                        <a:pt x="12" y="17"/>
                      </a:move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4" y="18"/>
                        <a:pt x="13" y="18"/>
                        <a:pt x="12" y="17"/>
                      </a:cubicBezTo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4"/>
                        <a:pt x="8" y="14"/>
                      </a:cubicBezTo>
                      <a:cubicBezTo>
                        <a:pt x="5" y="13"/>
                        <a:pt x="3" y="11"/>
                        <a:pt x="0" y="10"/>
                      </a:cubicBezTo>
                      <a:moveTo>
                        <a:pt x="18" y="7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9" y="8"/>
                        <a:pt x="20" y="9"/>
                        <a:pt x="22" y="10"/>
                      </a:cubicBezTo>
                      <a:cubicBezTo>
                        <a:pt x="22" y="9"/>
                        <a:pt x="22" y="9"/>
                        <a:pt x="22" y="9"/>
                      </a:cubicBezTo>
                      <a:cubicBezTo>
                        <a:pt x="21" y="9"/>
                        <a:pt x="19" y="8"/>
                        <a:pt x="18" y="7"/>
                      </a:cubicBezTo>
                      <a:moveTo>
                        <a:pt x="10" y="2"/>
                      </a:moveTo>
                      <a:cubicBezTo>
                        <a:pt x="10" y="2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4"/>
                        <a:pt x="12" y="4"/>
                        <a:pt x="13" y="5"/>
                      </a:cubicBezTo>
                      <a:cubicBezTo>
                        <a:pt x="13" y="5"/>
                        <a:pt x="14" y="5"/>
                        <a:pt x="14" y="4"/>
                      </a:cubicBezTo>
                      <a:cubicBezTo>
                        <a:pt x="12" y="4"/>
                        <a:pt x="11" y="3"/>
                        <a:pt x="10" y="2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1"/>
                        <a:pt x="8" y="2"/>
                        <a:pt x="9" y="3"/>
                      </a:cubicBezTo>
                      <a:cubicBezTo>
                        <a:pt x="9" y="3"/>
                        <a:pt x="10" y="2"/>
                        <a:pt x="10" y="2"/>
                      </a:cubicBezTo>
                      <a:cubicBezTo>
                        <a:pt x="8" y="1"/>
                        <a:pt x="7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4" name="Freeform 10369"/>
                <p:cNvSpPr>
                  <a:spLocks noEditPoints="1"/>
                </p:cNvSpPr>
                <p:nvPr/>
              </p:nvSpPr>
              <p:spPr bwMode="auto">
                <a:xfrm>
                  <a:off x="-647" y="3117"/>
                  <a:ext cx="59" cy="59"/>
                </a:xfrm>
                <a:custGeom>
                  <a:avLst/>
                  <a:gdLst>
                    <a:gd name="T0" fmla="*/ 13 w 25"/>
                    <a:gd name="T1" fmla="*/ 22 h 25"/>
                    <a:gd name="T2" fmla="*/ 18 w 25"/>
                    <a:gd name="T3" fmla="*/ 24 h 25"/>
                    <a:gd name="T4" fmla="*/ 6 w 25"/>
                    <a:gd name="T5" fmla="*/ 17 h 25"/>
                    <a:gd name="T6" fmla="*/ 9 w 25"/>
                    <a:gd name="T7" fmla="*/ 20 h 25"/>
                    <a:gd name="T8" fmla="*/ 6 w 25"/>
                    <a:gd name="T9" fmla="*/ 17 h 25"/>
                    <a:gd name="T10" fmla="*/ 5 w 25"/>
                    <a:gd name="T11" fmla="*/ 17 h 25"/>
                    <a:gd name="T12" fmla="*/ 6 w 25"/>
                    <a:gd name="T13" fmla="*/ 17 h 25"/>
                    <a:gd name="T14" fmla="*/ 16 w 25"/>
                    <a:gd name="T15" fmla="*/ 16 h 25"/>
                    <a:gd name="T16" fmla="*/ 21 w 25"/>
                    <a:gd name="T17" fmla="*/ 19 h 25"/>
                    <a:gd name="T18" fmla="*/ 16 w 25"/>
                    <a:gd name="T19" fmla="*/ 16 h 25"/>
                    <a:gd name="T20" fmla="*/ 17 w 25"/>
                    <a:gd name="T21" fmla="*/ 15 h 25"/>
                    <a:gd name="T22" fmla="*/ 22 w 25"/>
                    <a:gd name="T23" fmla="*/ 18 h 25"/>
                    <a:gd name="T24" fmla="*/ 1 w 25"/>
                    <a:gd name="T25" fmla="*/ 14 h 25"/>
                    <a:gd name="T26" fmla="*/ 5 w 25"/>
                    <a:gd name="T27" fmla="*/ 17 h 25"/>
                    <a:gd name="T28" fmla="*/ 1 w 25"/>
                    <a:gd name="T29" fmla="*/ 14 h 25"/>
                    <a:gd name="T30" fmla="*/ 9 w 25"/>
                    <a:gd name="T31" fmla="*/ 12 h 25"/>
                    <a:gd name="T32" fmla="*/ 13 w 25"/>
                    <a:gd name="T33" fmla="*/ 14 h 25"/>
                    <a:gd name="T34" fmla="*/ 10 w 25"/>
                    <a:gd name="T35" fmla="*/ 11 h 25"/>
                    <a:gd name="T36" fmla="*/ 14 w 25"/>
                    <a:gd name="T37" fmla="*/ 13 h 25"/>
                    <a:gd name="T38" fmla="*/ 10 w 25"/>
                    <a:gd name="T39" fmla="*/ 11 h 25"/>
                    <a:gd name="T40" fmla="*/ 19 w 25"/>
                    <a:gd name="T41" fmla="*/ 12 h 25"/>
                    <a:gd name="T42" fmla="*/ 25 w 25"/>
                    <a:gd name="T43" fmla="*/ 13 h 25"/>
                    <a:gd name="T44" fmla="*/ 20 w 25"/>
                    <a:gd name="T45" fmla="*/ 9 h 25"/>
                    <a:gd name="T46" fmla="*/ 3 w 25"/>
                    <a:gd name="T47" fmla="*/ 8 h 25"/>
                    <a:gd name="T48" fmla="*/ 8 w 25"/>
                    <a:gd name="T49" fmla="*/ 11 h 25"/>
                    <a:gd name="T50" fmla="*/ 3 w 25"/>
                    <a:gd name="T51" fmla="*/ 8 h 25"/>
                    <a:gd name="T52" fmla="*/ 3 w 25"/>
                    <a:gd name="T53" fmla="*/ 7 h 25"/>
                    <a:gd name="T54" fmla="*/ 9 w 25"/>
                    <a:gd name="T55" fmla="*/ 10 h 25"/>
                    <a:gd name="T56" fmla="*/ 14 w 25"/>
                    <a:gd name="T57" fmla="*/ 5 h 25"/>
                    <a:gd name="T58" fmla="*/ 16 w 25"/>
                    <a:gd name="T59" fmla="*/ 10 h 25"/>
                    <a:gd name="T60" fmla="*/ 14 w 25"/>
                    <a:gd name="T61" fmla="*/ 5 h 25"/>
                    <a:gd name="T62" fmla="*/ 5 w 25"/>
                    <a:gd name="T63" fmla="*/ 3 h 25"/>
                    <a:gd name="T64" fmla="*/ 11 w 25"/>
                    <a:gd name="T65" fmla="*/ 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5" h="25">
                      <a:moveTo>
                        <a:pt x="13" y="22"/>
                      </a:move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6" y="23"/>
                        <a:pt x="15" y="23"/>
                        <a:pt x="13" y="22"/>
                      </a:cubicBezTo>
                      <a:moveTo>
                        <a:pt x="6" y="17"/>
                      </a:moveTo>
                      <a:cubicBezTo>
                        <a:pt x="6" y="17"/>
                        <a:pt x="6" y="18"/>
                        <a:pt x="6" y="18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10" y="19"/>
                      </a:cubicBezTo>
                      <a:cubicBezTo>
                        <a:pt x="8" y="19"/>
                        <a:pt x="7" y="18"/>
                        <a:pt x="6" y="17"/>
                      </a:cubicBezTo>
                      <a:moveTo>
                        <a:pt x="5" y="17"/>
                      </a:move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8"/>
                        <a:pt x="5" y="18"/>
                        <a:pt x="5" y="18"/>
                      </a:cubicBezTo>
                      <a:cubicBezTo>
                        <a:pt x="5" y="17"/>
                        <a:pt x="6" y="17"/>
                        <a:pt x="6" y="17"/>
                      </a:cubicBezTo>
                      <a:cubicBezTo>
                        <a:pt x="6" y="17"/>
                        <a:pt x="6" y="17"/>
                        <a:pt x="5" y="17"/>
                      </a:cubicBezTo>
                      <a:moveTo>
                        <a:pt x="16" y="16"/>
                      </a:move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8" y="17"/>
                        <a:pt x="19" y="18"/>
                        <a:pt x="21" y="19"/>
                      </a:cubicBezTo>
                      <a:cubicBezTo>
                        <a:pt x="21" y="19"/>
                        <a:pt x="21" y="19"/>
                        <a:pt x="21" y="19"/>
                      </a:cubicBezTo>
                      <a:cubicBezTo>
                        <a:pt x="20" y="18"/>
                        <a:pt x="18" y="17"/>
                        <a:pt x="16" y="16"/>
                      </a:cubicBezTo>
                      <a:moveTo>
                        <a:pt x="17" y="15"/>
                      </a:move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8" y="16"/>
                        <a:pt x="20" y="17"/>
                        <a:pt x="22" y="18"/>
                      </a:cubicBezTo>
                      <a:cubicBezTo>
                        <a:pt x="22" y="18"/>
                        <a:pt x="22" y="18"/>
                        <a:pt x="22" y="18"/>
                      </a:cubicBezTo>
                      <a:cubicBezTo>
                        <a:pt x="20" y="17"/>
                        <a:pt x="18" y="16"/>
                        <a:pt x="17" y="15"/>
                      </a:cubicBezTo>
                      <a:moveTo>
                        <a:pt x="1" y="14"/>
                      </a:moveTo>
                      <a:cubicBezTo>
                        <a:pt x="1" y="14"/>
                        <a:pt x="0" y="14"/>
                        <a:pt x="0" y="14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5" y="17"/>
                        <a:pt x="5" y="17"/>
                        <a:pt x="5" y="17"/>
                      </a:cubicBezTo>
                      <a:cubicBezTo>
                        <a:pt x="4" y="16"/>
                        <a:pt x="2" y="15"/>
                        <a:pt x="1" y="14"/>
                      </a:cubicBezTo>
                      <a:moveTo>
                        <a:pt x="10" y="11"/>
                      </a:move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0" y="13"/>
                        <a:pt x="12" y="13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2" y="13"/>
                        <a:pt x="11" y="12"/>
                        <a:pt x="10" y="11"/>
                      </a:cubicBezTo>
                      <a:moveTo>
                        <a:pt x="10" y="11"/>
                      </a:move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12"/>
                        <a:pt x="12" y="12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2"/>
                        <a:pt x="11" y="12"/>
                        <a:pt x="10" y="11"/>
                      </a:cubicBezTo>
                      <a:moveTo>
                        <a:pt x="20" y="9"/>
                      </a:move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20" y="13"/>
                        <a:pt x="22" y="14"/>
                        <a:pt x="24" y="15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3" y="12"/>
                        <a:pt x="22" y="10"/>
                        <a:pt x="20" y="9"/>
                      </a:cubicBezTo>
                      <a:moveTo>
                        <a:pt x="3" y="8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5" y="9"/>
                        <a:pt x="6" y="10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7" y="10"/>
                        <a:pt x="5" y="9"/>
                        <a:pt x="3" y="8"/>
                      </a:cubicBezTo>
                      <a:moveTo>
                        <a:pt x="3" y="7"/>
                      </a:move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5" y="8"/>
                        <a:pt x="7" y="9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7" y="9"/>
                        <a:pt x="5" y="8"/>
                        <a:pt x="3" y="7"/>
                      </a:cubicBezTo>
                      <a:moveTo>
                        <a:pt x="14" y="5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8"/>
                        <a:pt x="14" y="9"/>
                        <a:pt x="16" y="10"/>
                      </a:cubicBezTo>
                      <a:cubicBezTo>
                        <a:pt x="16" y="9"/>
                        <a:pt x="17" y="8"/>
                        <a:pt x="17" y="7"/>
                      </a:cubicBezTo>
                      <a:cubicBezTo>
                        <a:pt x="16" y="7"/>
                        <a:pt x="15" y="6"/>
                        <a:pt x="14" y="5"/>
                      </a:cubicBezTo>
                      <a:moveTo>
                        <a:pt x="6" y="0"/>
                      </a:moveTo>
                      <a:cubicBezTo>
                        <a:pt x="6" y="1"/>
                        <a:pt x="5" y="2"/>
                        <a:pt x="5" y="3"/>
                      </a:cubicBezTo>
                      <a:cubicBezTo>
                        <a:pt x="7" y="4"/>
                        <a:pt x="8" y="5"/>
                        <a:pt x="10" y="6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2"/>
                        <a:pt x="8" y="1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5" name="Freeform 10370"/>
                <p:cNvSpPr>
                  <a:spLocks noEditPoints="1"/>
                </p:cNvSpPr>
                <p:nvPr/>
              </p:nvSpPr>
              <p:spPr bwMode="auto">
                <a:xfrm>
                  <a:off x="-647" y="3153"/>
                  <a:ext cx="40" cy="26"/>
                </a:xfrm>
                <a:custGeom>
                  <a:avLst/>
                  <a:gdLst>
                    <a:gd name="T0" fmla="*/ 13 w 17"/>
                    <a:gd name="T1" fmla="*/ 8 h 11"/>
                    <a:gd name="T2" fmla="*/ 12 w 17"/>
                    <a:gd name="T3" fmla="*/ 8 h 11"/>
                    <a:gd name="T4" fmla="*/ 15 w 17"/>
                    <a:gd name="T5" fmla="*/ 10 h 11"/>
                    <a:gd name="T6" fmla="*/ 17 w 17"/>
                    <a:gd name="T7" fmla="*/ 11 h 11"/>
                    <a:gd name="T8" fmla="*/ 17 w 17"/>
                    <a:gd name="T9" fmla="*/ 10 h 11"/>
                    <a:gd name="T10" fmla="*/ 13 w 17"/>
                    <a:gd name="T11" fmla="*/ 8 h 11"/>
                    <a:gd name="T12" fmla="*/ 5 w 17"/>
                    <a:gd name="T13" fmla="*/ 3 h 11"/>
                    <a:gd name="T14" fmla="*/ 5 w 17"/>
                    <a:gd name="T15" fmla="*/ 4 h 11"/>
                    <a:gd name="T16" fmla="*/ 9 w 17"/>
                    <a:gd name="T17" fmla="*/ 6 h 11"/>
                    <a:gd name="T18" fmla="*/ 9 w 17"/>
                    <a:gd name="T19" fmla="*/ 5 h 11"/>
                    <a:gd name="T20" fmla="*/ 5 w 17"/>
                    <a:gd name="T21" fmla="*/ 3 h 11"/>
                    <a:gd name="T22" fmla="*/ 5 w 17"/>
                    <a:gd name="T23" fmla="*/ 3 h 11"/>
                    <a:gd name="T24" fmla="*/ 5 w 17"/>
                    <a:gd name="T25" fmla="*/ 3 h 11"/>
                    <a:gd name="T26" fmla="*/ 5 w 17"/>
                    <a:gd name="T27" fmla="*/ 4 h 11"/>
                    <a:gd name="T28" fmla="*/ 5 w 17"/>
                    <a:gd name="T29" fmla="*/ 3 h 11"/>
                    <a:gd name="T30" fmla="*/ 5 w 17"/>
                    <a:gd name="T31" fmla="*/ 3 h 11"/>
                    <a:gd name="T32" fmla="*/ 0 w 17"/>
                    <a:gd name="T33" fmla="*/ 0 h 11"/>
                    <a:gd name="T34" fmla="*/ 0 w 17"/>
                    <a:gd name="T35" fmla="*/ 0 h 11"/>
                    <a:gd name="T36" fmla="*/ 5 w 17"/>
                    <a:gd name="T37" fmla="*/ 3 h 11"/>
                    <a:gd name="T38" fmla="*/ 5 w 17"/>
                    <a:gd name="T39" fmla="*/ 3 h 11"/>
                    <a:gd name="T40" fmla="*/ 0 w 17"/>
                    <a:gd name="T4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7" h="11">
                      <a:moveTo>
                        <a:pt x="13" y="8"/>
                      </a:moveTo>
                      <a:cubicBezTo>
                        <a:pt x="13" y="8"/>
                        <a:pt x="12" y="8"/>
                        <a:pt x="12" y="8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6" y="11"/>
                        <a:pt x="16" y="11"/>
                        <a:pt x="17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3" y="8"/>
                        <a:pt x="13" y="8"/>
                        <a:pt x="13" y="8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4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5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6" name="Freeform 10371"/>
                <p:cNvSpPr>
                  <a:spLocks noEditPoints="1"/>
                </p:cNvSpPr>
                <p:nvPr/>
              </p:nvSpPr>
              <p:spPr bwMode="auto">
                <a:xfrm>
                  <a:off x="-756" y="3205"/>
                  <a:ext cx="121" cy="198"/>
                </a:xfrm>
                <a:custGeom>
                  <a:avLst/>
                  <a:gdLst>
                    <a:gd name="T0" fmla="*/ 5 w 51"/>
                    <a:gd name="T1" fmla="*/ 74 h 84"/>
                    <a:gd name="T2" fmla="*/ 11 w 51"/>
                    <a:gd name="T3" fmla="*/ 84 h 84"/>
                    <a:gd name="T4" fmla="*/ 9 w 51"/>
                    <a:gd name="T5" fmla="*/ 77 h 84"/>
                    <a:gd name="T6" fmla="*/ 10 w 51"/>
                    <a:gd name="T7" fmla="*/ 75 h 84"/>
                    <a:gd name="T8" fmla="*/ 15 w 51"/>
                    <a:gd name="T9" fmla="*/ 77 h 84"/>
                    <a:gd name="T10" fmla="*/ 0 w 51"/>
                    <a:gd name="T11" fmla="*/ 59 h 84"/>
                    <a:gd name="T12" fmla="*/ 2 w 51"/>
                    <a:gd name="T13" fmla="*/ 58 h 84"/>
                    <a:gd name="T14" fmla="*/ 5 w 51"/>
                    <a:gd name="T15" fmla="*/ 57 h 84"/>
                    <a:gd name="T16" fmla="*/ 15 w 51"/>
                    <a:gd name="T17" fmla="*/ 67 h 84"/>
                    <a:gd name="T18" fmla="*/ 12 w 51"/>
                    <a:gd name="T19" fmla="*/ 66 h 84"/>
                    <a:gd name="T20" fmla="*/ 10 w 51"/>
                    <a:gd name="T21" fmla="*/ 58 h 84"/>
                    <a:gd name="T22" fmla="*/ 8 w 51"/>
                    <a:gd name="T23" fmla="*/ 57 h 84"/>
                    <a:gd name="T24" fmla="*/ 1 w 51"/>
                    <a:gd name="T25" fmla="*/ 60 h 84"/>
                    <a:gd name="T26" fmla="*/ 0 w 51"/>
                    <a:gd name="T27" fmla="*/ 60 h 84"/>
                    <a:gd name="T28" fmla="*/ 11 w 51"/>
                    <a:gd name="T29" fmla="*/ 65 h 84"/>
                    <a:gd name="T30" fmla="*/ 7 w 51"/>
                    <a:gd name="T31" fmla="*/ 72 h 84"/>
                    <a:gd name="T32" fmla="*/ 15 w 51"/>
                    <a:gd name="T33" fmla="*/ 68 h 84"/>
                    <a:gd name="T34" fmla="*/ 14 w 51"/>
                    <a:gd name="T35" fmla="*/ 60 h 84"/>
                    <a:gd name="T36" fmla="*/ 17 w 51"/>
                    <a:gd name="T37" fmla="*/ 55 h 84"/>
                    <a:gd name="T38" fmla="*/ 25 w 51"/>
                    <a:gd name="T39" fmla="*/ 58 h 84"/>
                    <a:gd name="T40" fmla="*/ 8 w 51"/>
                    <a:gd name="T41" fmla="*/ 57 h 84"/>
                    <a:gd name="T42" fmla="*/ 4 w 51"/>
                    <a:gd name="T43" fmla="*/ 53 h 84"/>
                    <a:gd name="T44" fmla="*/ 9 w 51"/>
                    <a:gd name="T45" fmla="*/ 48 h 84"/>
                    <a:gd name="T46" fmla="*/ 16 w 51"/>
                    <a:gd name="T47" fmla="*/ 55 h 84"/>
                    <a:gd name="T48" fmla="*/ 10 w 51"/>
                    <a:gd name="T49" fmla="*/ 47 h 84"/>
                    <a:gd name="T50" fmla="*/ 9 w 51"/>
                    <a:gd name="T51" fmla="*/ 47 h 84"/>
                    <a:gd name="T52" fmla="*/ 20 w 51"/>
                    <a:gd name="T53" fmla="*/ 49 h 84"/>
                    <a:gd name="T54" fmla="*/ 23 w 51"/>
                    <a:gd name="T55" fmla="*/ 45 h 84"/>
                    <a:gd name="T56" fmla="*/ 22 w 51"/>
                    <a:gd name="T57" fmla="*/ 44 h 84"/>
                    <a:gd name="T58" fmla="*/ 19 w 51"/>
                    <a:gd name="T59" fmla="*/ 50 h 84"/>
                    <a:gd name="T60" fmla="*/ 32 w 51"/>
                    <a:gd name="T61" fmla="*/ 44 h 84"/>
                    <a:gd name="T62" fmla="*/ 24 w 51"/>
                    <a:gd name="T63" fmla="*/ 40 h 84"/>
                    <a:gd name="T64" fmla="*/ 15 w 51"/>
                    <a:gd name="T65" fmla="*/ 39 h 84"/>
                    <a:gd name="T66" fmla="*/ 28 w 51"/>
                    <a:gd name="T67" fmla="*/ 37 h 84"/>
                    <a:gd name="T68" fmla="*/ 17 w 51"/>
                    <a:gd name="T69" fmla="*/ 36 h 84"/>
                    <a:gd name="T70" fmla="*/ 17 w 51"/>
                    <a:gd name="T71" fmla="*/ 36 h 84"/>
                    <a:gd name="T72" fmla="*/ 25 w 51"/>
                    <a:gd name="T73" fmla="*/ 38 h 84"/>
                    <a:gd name="T74" fmla="*/ 27 w 51"/>
                    <a:gd name="T75" fmla="*/ 35 h 84"/>
                    <a:gd name="T76" fmla="*/ 35 w 51"/>
                    <a:gd name="T77" fmla="*/ 38 h 84"/>
                    <a:gd name="T78" fmla="*/ 27 w 51"/>
                    <a:gd name="T79" fmla="*/ 33 h 84"/>
                    <a:gd name="T80" fmla="*/ 20 w 51"/>
                    <a:gd name="T81" fmla="*/ 32 h 84"/>
                    <a:gd name="T82" fmla="*/ 20 w 51"/>
                    <a:gd name="T83" fmla="*/ 31 h 84"/>
                    <a:gd name="T84" fmla="*/ 27 w 51"/>
                    <a:gd name="T85" fmla="*/ 33 h 84"/>
                    <a:gd name="T86" fmla="*/ 26 w 51"/>
                    <a:gd name="T87" fmla="*/ 33 h 84"/>
                    <a:gd name="T88" fmla="*/ 28 w 51"/>
                    <a:gd name="T89" fmla="*/ 30 h 84"/>
                    <a:gd name="T90" fmla="*/ 36 w 51"/>
                    <a:gd name="T91" fmla="*/ 23 h 84"/>
                    <a:gd name="T92" fmla="*/ 37 w 51"/>
                    <a:gd name="T93" fmla="*/ 22 h 84"/>
                    <a:gd name="T94" fmla="*/ 34 w 51"/>
                    <a:gd name="T95" fmla="*/ 20 h 84"/>
                    <a:gd name="T96" fmla="*/ 39 w 51"/>
                    <a:gd name="T97" fmla="*/ 18 h 84"/>
                    <a:gd name="T98" fmla="*/ 39 w 51"/>
                    <a:gd name="T99" fmla="*/ 18 h 84"/>
                    <a:gd name="T100" fmla="*/ 30 w 51"/>
                    <a:gd name="T101" fmla="*/ 19 h 84"/>
                    <a:gd name="T102" fmla="*/ 35 w 51"/>
                    <a:gd name="T103" fmla="*/ 18 h 84"/>
                    <a:gd name="T104" fmla="*/ 34 w 51"/>
                    <a:gd name="T105" fmla="*/ 17 h 84"/>
                    <a:gd name="T106" fmla="*/ 49 w 51"/>
                    <a:gd name="T107" fmla="*/ 13 h 84"/>
                    <a:gd name="T108" fmla="*/ 47 w 51"/>
                    <a:gd name="T109" fmla="*/ 6 h 84"/>
                    <a:gd name="T110" fmla="*/ 36 w 51"/>
                    <a:gd name="T111" fmla="*/ 0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1" h="84">
                      <a:moveTo>
                        <a:pt x="11" y="75"/>
                      </a:moveTo>
                      <a:cubicBezTo>
                        <a:pt x="11" y="75"/>
                        <a:pt x="11" y="75"/>
                        <a:pt x="11" y="75"/>
                      </a:cubicBezTo>
                      <a:cubicBezTo>
                        <a:pt x="12" y="76"/>
                        <a:pt x="13" y="77"/>
                        <a:pt x="14" y="78"/>
                      </a:cubicBezTo>
                      <a:cubicBezTo>
                        <a:pt x="14" y="78"/>
                        <a:pt x="14" y="78"/>
                        <a:pt x="14" y="78"/>
                      </a:cubicBezTo>
                      <a:cubicBezTo>
                        <a:pt x="13" y="77"/>
                        <a:pt x="12" y="76"/>
                        <a:pt x="11" y="75"/>
                      </a:cubicBezTo>
                      <a:moveTo>
                        <a:pt x="5" y="74"/>
                      </a:moveTo>
                      <a:cubicBezTo>
                        <a:pt x="4" y="77"/>
                        <a:pt x="4" y="77"/>
                        <a:pt x="4" y="77"/>
                      </a:cubicBezTo>
                      <a:cubicBezTo>
                        <a:pt x="3" y="78"/>
                        <a:pt x="3" y="78"/>
                        <a:pt x="3" y="78"/>
                      </a:cubicBezTo>
                      <a:cubicBezTo>
                        <a:pt x="3" y="79"/>
                        <a:pt x="3" y="79"/>
                        <a:pt x="3" y="79"/>
                      </a:cubicBezTo>
                      <a:cubicBezTo>
                        <a:pt x="2" y="78"/>
                        <a:pt x="1" y="78"/>
                        <a:pt x="1" y="78"/>
                      </a:cubicBezTo>
                      <a:cubicBezTo>
                        <a:pt x="1" y="78"/>
                        <a:pt x="3" y="79"/>
                        <a:pt x="6" y="81"/>
                      </a:cubicBezTo>
                      <a:cubicBezTo>
                        <a:pt x="9" y="82"/>
                        <a:pt x="11" y="84"/>
                        <a:pt x="11" y="84"/>
                      </a:cubicBezTo>
                      <a:cubicBezTo>
                        <a:pt x="11" y="84"/>
                        <a:pt x="11" y="84"/>
                        <a:pt x="11" y="84"/>
                      </a:cubicBezTo>
                      <a:cubicBezTo>
                        <a:pt x="11" y="83"/>
                        <a:pt x="11" y="83"/>
                        <a:pt x="11" y="83"/>
                      </a:cubicBezTo>
                      <a:cubicBezTo>
                        <a:pt x="12" y="82"/>
                        <a:pt x="13" y="81"/>
                        <a:pt x="14" y="79"/>
                      </a:cubicBezTo>
                      <a:cubicBezTo>
                        <a:pt x="12" y="78"/>
                        <a:pt x="11" y="78"/>
                        <a:pt x="10" y="77"/>
                      </a:cubicBezTo>
                      <a:cubicBezTo>
                        <a:pt x="9" y="78"/>
                        <a:pt x="9" y="79"/>
                        <a:pt x="8" y="80"/>
                      </a:cubicBezTo>
                      <a:cubicBezTo>
                        <a:pt x="8" y="79"/>
                        <a:pt x="9" y="78"/>
                        <a:pt x="9" y="77"/>
                      </a:cubicBezTo>
                      <a:cubicBezTo>
                        <a:pt x="9" y="77"/>
                        <a:pt x="9" y="77"/>
                        <a:pt x="9" y="77"/>
                      </a:cubicBezTo>
                      <a:cubicBezTo>
                        <a:pt x="5" y="74"/>
                        <a:pt x="5" y="74"/>
                        <a:pt x="5" y="74"/>
                      </a:cubicBezTo>
                      <a:moveTo>
                        <a:pt x="7" y="72"/>
                      </a:moveTo>
                      <a:cubicBezTo>
                        <a:pt x="6" y="73"/>
                        <a:pt x="6" y="73"/>
                        <a:pt x="6" y="73"/>
                      </a:cubicBezTo>
                      <a:cubicBezTo>
                        <a:pt x="7" y="73"/>
                        <a:pt x="7" y="73"/>
                        <a:pt x="8" y="73"/>
                      </a:cubicBezTo>
                      <a:cubicBezTo>
                        <a:pt x="9" y="74"/>
                        <a:pt x="9" y="75"/>
                        <a:pt x="10" y="75"/>
                      </a:cubicBezTo>
                      <a:cubicBezTo>
                        <a:pt x="10" y="75"/>
                        <a:pt x="10" y="75"/>
                        <a:pt x="10" y="75"/>
                      </a:cubicBezTo>
                      <a:cubicBezTo>
                        <a:pt x="9" y="74"/>
                        <a:pt x="8" y="73"/>
                        <a:pt x="7" y="72"/>
                      </a:cubicBezTo>
                      <a:moveTo>
                        <a:pt x="15" y="68"/>
                      </a:moveTo>
                      <a:cubicBezTo>
                        <a:pt x="13" y="70"/>
                        <a:pt x="12" y="73"/>
                        <a:pt x="11" y="75"/>
                      </a:cubicBezTo>
                      <a:cubicBezTo>
                        <a:pt x="12" y="75"/>
                        <a:pt x="12" y="76"/>
                        <a:pt x="13" y="76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5"/>
                        <a:pt x="17" y="73"/>
                        <a:pt x="18" y="70"/>
                      </a:cubicBezTo>
                      <a:cubicBezTo>
                        <a:pt x="18" y="70"/>
                        <a:pt x="17" y="70"/>
                        <a:pt x="17" y="70"/>
                      </a:cubicBezTo>
                      <a:cubicBezTo>
                        <a:pt x="16" y="69"/>
                        <a:pt x="15" y="69"/>
                        <a:pt x="15" y="68"/>
                      </a:cubicBezTo>
                      <a:moveTo>
                        <a:pt x="0" y="59"/>
                      </a:move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59"/>
                        <a:pt x="0" y="59"/>
                        <a:pt x="0" y="59"/>
                      </a:cubicBezTo>
                      <a:moveTo>
                        <a:pt x="2" y="57"/>
                      </a:moveTo>
                      <a:cubicBezTo>
                        <a:pt x="2" y="57"/>
                        <a:pt x="2" y="58"/>
                        <a:pt x="2" y="58"/>
                      </a:cubicBezTo>
                      <a:cubicBezTo>
                        <a:pt x="2" y="58"/>
                        <a:pt x="2" y="58"/>
                        <a:pt x="2" y="58"/>
                      </a:cubicBezTo>
                      <a:cubicBezTo>
                        <a:pt x="2" y="58"/>
                        <a:pt x="2" y="58"/>
                        <a:pt x="2" y="58"/>
                      </a:cubicBezTo>
                      <a:cubicBezTo>
                        <a:pt x="2" y="57"/>
                        <a:pt x="2" y="57"/>
                        <a:pt x="2" y="57"/>
                      </a:cubicBezTo>
                      <a:moveTo>
                        <a:pt x="4" y="57"/>
                      </a:move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cubicBezTo>
                        <a:pt x="4" y="57"/>
                        <a:pt x="4" y="57"/>
                        <a:pt x="4" y="57"/>
                      </a:cubicBezTo>
                      <a:moveTo>
                        <a:pt x="5" y="57"/>
                      </a:moveTo>
                      <a:cubicBezTo>
                        <a:pt x="5" y="57"/>
                        <a:pt x="4" y="57"/>
                        <a:pt x="4" y="57"/>
                      </a:cubicBezTo>
                      <a:cubicBezTo>
                        <a:pt x="5" y="57"/>
                        <a:pt x="6" y="57"/>
                        <a:pt x="7" y="57"/>
                      </a:cubicBezTo>
                      <a:cubicBezTo>
                        <a:pt x="7" y="57"/>
                        <a:pt x="8" y="57"/>
                        <a:pt x="8" y="57"/>
                      </a:cubicBezTo>
                      <a:cubicBezTo>
                        <a:pt x="8" y="57"/>
                        <a:pt x="7" y="57"/>
                        <a:pt x="5" y="57"/>
                      </a:cubicBezTo>
                      <a:moveTo>
                        <a:pt x="15" y="68"/>
                      </a:moveTo>
                      <a:cubicBezTo>
                        <a:pt x="15" y="68"/>
                        <a:pt x="15" y="67"/>
                        <a:pt x="15" y="67"/>
                      </a:cubicBezTo>
                      <a:cubicBezTo>
                        <a:pt x="15" y="67"/>
                        <a:pt x="15" y="68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moveTo>
                        <a:pt x="11" y="66"/>
                      </a:moveTo>
                      <a:cubicBezTo>
                        <a:pt x="11" y="66"/>
                        <a:pt x="11" y="66"/>
                        <a:pt x="11" y="66"/>
                      </a:cubicBezTo>
                      <a:cubicBezTo>
                        <a:pt x="11" y="66"/>
                        <a:pt x="11" y="66"/>
                        <a:pt x="11" y="66"/>
                      </a:cubicBezTo>
                      <a:cubicBezTo>
                        <a:pt x="11" y="66"/>
                        <a:pt x="12" y="66"/>
                        <a:pt x="12" y="66"/>
                      </a:cubicBezTo>
                      <a:cubicBezTo>
                        <a:pt x="12" y="66"/>
                        <a:pt x="12" y="66"/>
                        <a:pt x="12" y="66"/>
                      </a:cubicBezTo>
                      <a:cubicBezTo>
                        <a:pt x="12" y="66"/>
                        <a:pt x="11" y="66"/>
                        <a:pt x="11" y="66"/>
                      </a:cubicBezTo>
                      <a:moveTo>
                        <a:pt x="11" y="54"/>
                      </a:moveTo>
                      <a:cubicBezTo>
                        <a:pt x="10" y="57"/>
                        <a:pt x="10" y="57"/>
                        <a:pt x="10" y="57"/>
                      </a:cubicBezTo>
                      <a:cubicBezTo>
                        <a:pt x="10" y="58"/>
                        <a:pt x="10" y="58"/>
                        <a:pt x="10" y="58"/>
                      </a:cubicBezTo>
                      <a:cubicBezTo>
                        <a:pt x="10" y="58"/>
                        <a:pt x="10" y="58"/>
                        <a:pt x="10" y="58"/>
                      </a:cubicBezTo>
                      <a:cubicBezTo>
                        <a:pt x="10" y="58"/>
                        <a:pt x="10" y="58"/>
                        <a:pt x="10" y="58"/>
                      </a:cubicBezTo>
                      <a:cubicBezTo>
                        <a:pt x="7" y="63"/>
                        <a:pt x="7" y="63"/>
                        <a:pt x="7" y="63"/>
                      </a:cubicBezTo>
                      <a:cubicBezTo>
                        <a:pt x="7" y="63"/>
                        <a:pt x="7" y="63"/>
                        <a:pt x="7" y="63"/>
                      </a:cubicBezTo>
                      <a:cubicBezTo>
                        <a:pt x="4" y="63"/>
                        <a:pt x="8" y="60"/>
                        <a:pt x="8" y="59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9" y="57"/>
                        <a:pt x="8" y="57"/>
                        <a:pt x="8" y="57"/>
                      </a:cubicBezTo>
                      <a:cubicBezTo>
                        <a:pt x="8" y="57"/>
                        <a:pt x="8" y="57"/>
                        <a:pt x="7" y="57"/>
                      </a:cubicBezTo>
                      <a:cubicBezTo>
                        <a:pt x="6" y="57"/>
                        <a:pt x="5" y="57"/>
                        <a:pt x="3" y="58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2" y="60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2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1" y="59"/>
                        <a:pt x="1" y="59"/>
                        <a:pt x="1" y="59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0" y="60"/>
                      </a:cubicBezTo>
                      <a:cubicBezTo>
                        <a:pt x="0" y="60"/>
                        <a:pt x="0" y="60"/>
                        <a:pt x="1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2" y="60"/>
                        <a:pt x="4" y="62"/>
                        <a:pt x="7" y="64"/>
                      </a:cubicBezTo>
                      <a:cubicBezTo>
                        <a:pt x="9" y="64"/>
                        <a:pt x="10" y="65"/>
                        <a:pt x="11" y="65"/>
                      </a:cubicBezTo>
                      <a:cubicBezTo>
                        <a:pt x="11" y="65"/>
                        <a:pt x="11" y="65"/>
                        <a:pt x="11" y="65"/>
                      </a:cubicBezTo>
                      <a:cubicBezTo>
                        <a:pt x="7" y="63"/>
                        <a:pt x="4" y="62"/>
                        <a:pt x="3" y="61"/>
                      </a:cubicBezTo>
                      <a:cubicBezTo>
                        <a:pt x="3" y="61"/>
                        <a:pt x="4" y="62"/>
                        <a:pt x="5" y="62"/>
                      </a:cubicBezTo>
                      <a:cubicBezTo>
                        <a:pt x="7" y="64"/>
                        <a:pt x="10" y="65"/>
                        <a:pt x="11" y="65"/>
                      </a:cubicBezTo>
                      <a:cubicBezTo>
                        <a:pt x="8" y="69"/>
                        <a:pt x="8" y="69"/>
                        <a:pt x="8" y="69"/>
                      </a:cubicBezTo>
                      <a:cubicBezTo>
                        <a:pt x="7" y="72"/>
                        <a:pt x="7" y="72"/>
                        <a:pt x="7" y="72"/>
                      </a:cubicBezTo>
                      <a:cubicBezTo>
                        <a:pt x="8" y="73"/>
                        <a:pt x="9" y="74"/>
                        <a:pt x="11" y="75"/>
                      </a:cubicBezTo>
                      <a:cubicBezTo>
                        <a:pt x="12" y="73"/>
                        <a:pt x="13" y="70"/>
                        <a:pt x="15" y="68"/>
                      </a:cubicBezTo>
                      <a:cubicBezTo>
                        <a:pt x="14" y="68"/>
                        <a:pt x="14" y="68"/>
                        <a:pt x="14" y="68"/>
                      </a:cubicBezTo>
                      <a:cubicBezTo>
                        <a:pt x="14" y="68"/>
                        <a:pt x="14" y="68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6" y="68"/>
                        <a:pt x="17" y="69"/>
                        <a:pt x="19" y="70"/>
                      </a:cubicBezTo>
                      <a:cubicBezTo>
                        <a:pt x="20" y="67"/>
                        <a:pt x="22" y="64"/>
                        <a:pt x="23" y="62"/>
                      </a:cubicBezTo>
                      <a:cubicBezTo>
                        <a:pt x="23" y="61"/>
                        <a:pt x="22" y="61"/>
                        <a:pt x="22" y="61"/>
                      </a:cubicBezTo>
                      <a:cubicBezTo>
                        <a:pt x="16" y="57"/>
                        <a:pt x="16" y="57"/>
                        <a:pt x="16" y="57"/>
                      </a:cubicBezTo>
                      <a:cubicBezTo>
                        <a:pt x="14" y="60"/>
                        <a:pt x="14" y="60"/>
                        <a:pt x="14" y="60"/>
                      </a:cubicBezTo>
                      <a:cubicBezTo>
                        <a:pt x="13" y="62"/>
                        <a:pt x="13" y="62"/>
                        <a:pt x="13" y="62"/>
                      </a:cubicBezTo>
                      <a:cubicBezTo>
                        <a:pt x="13" y="61"/>
                        <a:pt x="13" y="61"/>
                        <a:pt x="13" y="61"/>
                      </a:cubicBezTo>
                      <a:cubicBezTo>
                        <a:pt x="15" y="57"/>
                        <a:pt x="15" y="57"/>
                        <a:pt x="15" y="57"/>
                      </a:cubicBezTo>
                      <a:cubicBezTo>
                        <a:pt x="11" y="54"/>
                        <a:pt x="11" y="54"/>
                        <a:pt x="11" y="54"/>
                      </a:cubicBezTo>
                      <a:moveTo>
                        <a:pt x="18" y="54"/>
                      </a:move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19" y="57"/>
                        <a:pt x="22" y="58"/>
                        <a:pt x="24" y="60"/>
                      </a:cubicBezTo>
                      <a:cubicBezTo>
                        <a:pt x="24" y="59"/>
                        <a:pt x="24" y="59"/>
                        <a:pt x="25" y="58"/>
                      </a:cubicBezTo>
                      <a:cubicBezTo>
                        <a:pt x="22" y="57"/>
                        <a:pt x="20" y="55"/>
                        <a:pt x="18" y="54"/>
                      </a:cubicBezTo>
                      <a:moveTo>
                        <a:pt x="19" y="52"/>
                      </a:moveTo>
                      <a:cubicBezTo>
                        <a:pt x="18" y="54"/>
                        <a:pt x="18" y="54"/>
                        <a:pt x="18" y="54"/>
                      </a:cubicBezTo>
                      <a:cubicBezTo>
                        <a:pt x="25" y="58"/>
                        <a:pt x="25" y="58"/>
                        <a:pt x="25" y="58"/>
                      </a:cubicBezTo>
                      <a:cubicBezTo>
                        <a:pt x="25" y="57"/>
                        <a:pt x="25" y="57"/>
                        <a:pt x="26" y="56"/>
                      </a:cubicBezTo>
                      <a:cubicBezTo>
                        <a:pt x="23" y="55"/>
                        <a:pt x="21" y="54"/>
                        <a:pt x="19" y="52"/>
                      </a:cubicBezTo>
                      <a:moveTo>
                        <a:pt x="7" y="51"/>
                      </a:move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7" y="55"/>
                        <a:pt x="8" y="56"/>
                        <a:pt x="9" y="57"/>
                      </a:cubicBezTo>
                      <a:cubicBezTo>
                        <a:pt x="9" y="57"/>
                        <a:pt x="8" y="57"/>
                        <a:pt x="8" y="57"/>
                      </a:cubicBezTo>
                      <a:cubicBezTo>
                        <a:pt x="9" y="57"/>
                        <a:pt x="9" y="57"/>
                        <a:pt x="9" y="57"/>
                      </a:cubicBezTo>
                      <a:cubicBezTo>
                        <a:pt x="11" y="54"/>
                        <a:pt x="11" y="54"/>
                        <a:pt x="11" y="54"/>
                      </a:cubicBezTo>
                      <a:cubicBezTo>
                        <a:pt x="10" y="53"/>
                        <a:pt x="10" y="53"/>
                        <a:pt x="10" y="53"/>
                      </a:cubicBezTo>
                      <a:cubicBezTo>
                        <a:pt x="7" y="51"/>
                        <a:pt x="7" y="51"/>
                        <a:pt x="7" y="51"/>
                      </a:cubicBezTo>
                      <a:moveTo>
                        <a:pt x="6" y="50"/>
                      </a:move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4" y="54"/>
                        <a:pt x="4" y="54"/>
                        <a:pt x="4" y="54"/>
                      </a:cubicBezTo>
                      <a:cubicBezTo>
                        <a:pt x="5" y="53"/>
                        <a:pt x="5" y="53"/>
                        <a:pt x="5" y="53"/>
                      </a:cubicBezTo>
                      <a:cubicBezTo>
                        <a:pt x="5" y="52"/>
                        <a:pt x="6" y="51"/>
                        <a:pt x="6" y="50"/>
                      </a:cubicBezTo>
                      <a:cubicBezTo>
                        <a:pt x="6" y="50"/>
                        <a:pt x="6" y="50"/>
                        <a:pt x="6" y="50"/>
                      </a:cubicBezTo>
                      <a:moveTo>
                        <a:pt x="10" y="47"/>
                      </a:moveTo>
                      <a:cubicBezTo>
                        <a:pt x="10" y="48"/>
                        <a:pt x="9" y="48"/>
                        <a:pt x="9" y="48"/>
                      </a:cubicBezTo>
                      <a:cubicBezTo>
                        <a:pt x="9" y="49"/>
                        <a:pt x="9" y="49"/>
                        <a:pt x="9" y="49"/>
                      </a:cubicBezTo>
                      <a:cubicBezTo>
                        <a:pt x="10" y="50"/>
                        <a:pt x="11" y="51"/>
                        <a:pt x="12" y="52"/>
                      </a:cubicBezTo>
                      <a:cubicBezTo>
                        <a:pt x="13" y="51"/>
                        <a:pt x="13" y="51"/>
                        <a:pt x="13" y="51"/>
                      </a:cubicBezTo>
                      <a:cubicBezTo>
                        <a:pt x="12" y="52"/>
                        <a:pt x="12" y="52"/>
                        <a:pt x="12" y="52"/>
                      </a:cubicBezTo>
                      <a:cubicBezTo>
                        <a:pt x="12" y="52"/>
                        <a:pt x="12" y="52"/>
                        <a:pt x="13" y="52"/>
                      </a:cubicBezTo>
                      <a:cubicBezTo>
                        <a:pt x="14" y="53"/>
                        <a:pt x="15" y="54"/>
                        <a:pt x="16" y="55"/>
                      </a:cubicBezTo>
                      <a:cubicBezTo>
                        <a:pt x="17" y="53"/>
                        <a:pt x="17" y="53"/>
                        <a:pt x="17" y="53"/>
                      </a:cubicBezTo>
                      <a:cubicBezTo>
                        <a:pt x="16" y="52"/>
                        <a:pt x="14" y="52"/>
                        <a:pt x="13" y="51"/>
                      </a:cubicBezTo>
                      <a:cubicBezTo>
                        <a:pt x="17" y="53"/>
                        <a:pt x="17" y="53"/>
                        <a:pt x="17" y="53"/>
                      </a:cubicBezTo>
                      <a:cubicBezTo>
                        <a:pt x="18" y="52"/>
                        <a:pt x="18" y="52"/>
                        <a:pt x="18" y="52"/>
                      </a:cubicBezTo>
                      <a:cubicBezTo>
                        <a:pt x="15" y="50"/>
                        <a:pt x="13" y="49"/>
                        <a:pt x="10" y="47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moveTo>
                        <a:pt x="22" y="47"/>
                      </a:moveTo>
                      <a:cubicBezTo>
                        <a:pt x="20" y="50"/>
                        <a:pt x="20" y="50"/>
                        <a:pt x="20" y="50"/>
                      </a:cubicBezTo>
                      <a:cubicBezTo>
                        <a:pt x="22" y="52"/>
                        <a:pt x="25" y="53"/>
                        <a:pt x="27" y="54"/>
                      </a:cubicBezTo>
                      <a:cubicBezTo>
                        <a:pt x="27" y="53"/>
                        <a:pt x="28" y="52"/>
                        <a:pt x="29" y="51"/>
                      </a:cubicBezTo>
                      <a:cubicBezTo>
                        <a:pt x="26" y="50"/>
                        <a:pt x="24" y="48"/>
                        <a:pt x="22" y="47"/>
                      </a:cubicBezTo>
                      <a:moveTo>
                        <a:pt x="9" y="47"/>
                      </a:moveTo>
                      <a:cubicBezTo>
                        <a:pt x="7" y="48"/>
                        <a:pt x="7" y="48"/>
                        <a:pt x="7" y="48"/>
                      </a:cubicBezTo>
                      <a:cubicBezTo>
                        <a:pt x="7" y="49"/>
                        <a:pt x="7" y="49"/>
                        <a:pt x="7" y="49"/>
                      </a:cubicBezTo>
                      <a:cubicBezTo>
                        <a:pt x="8" y="48"/>
                        <a:pt x="8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moveTo>
                        <a:pt x="21" y="46"/>
                      </a:moveTo>
                      <a:cubicBezTo>
                        <a:pt x="21" y="47"/>
                        <a:pt x="20" y="48"/>
                        <a:pt x="20" y="49"/>
                      </a:cubicBezTo>
                      <a:cubicBezTo>
                        <a:pt x="20" y="49"/>
                        <a:pt x="20" y="50"/>
                        <a:pt x="20" y="50"/>
                      </a:cubicBezTo>
                      <a:cubicBezTo>
                        <a:pt x="20" y="50"/>
                        <a:pt x="20" y="50"/>
                        <a:pt x="20" y="50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21" y="46"/>
                        <a:pt x="21" y="46"/>
                        <a:pt x="21" y="46"/>
                      </a:cubicBezTo>
                      <a:moveTo>
                        <a:pt x="24" y="43"/>
                      </a:moveTo>
                      <a:cubicBezTo>
                        <a:pt x="23" y="45"/>
                        <a:pt x="23" y="45"/>
                        <a:pt x="23" y="45"/>
                      </a:cubicBezTo>
                      <a:cubicBezTo>
                        <a:pt x="25" y="46"/>
                        <a:pt x="28" y="48"/>
                        <a:pt x="30" y="49"/>
                      </a:cubicBezTo>
                      <a:cubicBezTo>
                        <a:pt x="30" y="48"/>
                        <a:pt x="30" y="48"/>
                        <a:pt x="30" y="47"/>
                      </a:cubicBezTo>
                      <a:cubicBezTo>
                        <a:pt x="28" y="46"/>
                        <a:pt x="26" y="45"/>
                        <a:pt x="24" y="43"/>
                      </a:cubicBezTo>
                      <a:moveTo>
                        <a:pt x="23" y="43"/>
                      </a:moveTo>
                      <a:cubicBezTo>
                        <a:pt x="23" y="43"/>
                        <a:pt x="23" y="44"/>
                        <a:pt x="22" y="44"/>
                      </a:cubicBezTo>
                      <a:cubicBezTo>
                        <a:pt x="22" y="44"/>
                        <a:pt x="22" y="44"/>
                        <a:pt x="22" y="44"/>
                      </a:cubicBezTo>
                      <a:cubicBezTo>
                        <a:pt x="23" y="44"/>
                        <a:pt x="23" y="44"/>
                        <a:pt x="23" y="44"/>
                      </a:cubicBezTo>
                      <a:cubicBezTo>
                        <a:pt x="23" y="43"/>
                        <a:pt x="23" y="43"/>
                        <a:pt x="23" y="43"/>
                      </a:cubicBezTo>
                      <a:cubicBezTo>
                        <a:pt x="23" y="43"/>
                        <a:pt x="23" y="43"/>
                        <a:pt x="23" y="43"/>
                      </a:cubicBezTo>
                      <a:moveTo>
                        <a:pt x="14" y="41"/>
                      </a:moveTo>
                      <a:cubicBezTo>
                        <a:pt x="13" y="42"/>
                        <a:pt x="12" y="44"/>
                        <a:pt x="11" y="45"/>
                      </a:cubicBezTo>
                      <a:cubicBezTo>
                        <a:pt x="14" y="47"/>
                        <a:pt x="16" y="48"/>
                        <a:pt x="19" y="50"/>
                      </a:cubicBezTo>
                      <a:cubicBezTo>
                        <a:pt x="21" y="46"/>
                        <a:pt x="21" y="46"/>
                        <a:pt x="21" y="46"/>
                      </a:cubicBezTo>
                      <a:cubicBezTo>
                        <a:pt x="18" y="44"/>
                        <a:pt x="16" y="43"/>
                        <a:pt x="14" y="41"/>
                      </a:cubicBezTo>
                      <a:moveTo>
                        <a:pt x="25" y="41"/>
                      </a:moveTo>
                      <a:cubicBezTo>
                        <a:pt x="25" y="42"/>
                        <a:pt x="25" y="42"/>
                        <a:pt x="25" y="42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2" y="45"/>
                        <a:pt x="32" y="45"/>
                        <a:pt x="32" y="44"/>
                      </a:cubicBezTo>
                      <a:cubicBezTo>
                        <a:pt x="30" y="43"/>
                        <a:pt x="28" y="42"/>
                        <a:pt x="25" y="41"/>
                      </a:cubicBezTo>
                      <a:moveTo>
                        <a:pt x="13" y="40"/>
                      </a:moveTo>
                      <a:cubicBezTo>
                        <a:pt x="12" y="40"/>
                        <a:pt x="12" y="42"/>
                        <a:pt x="10" y="44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2" y="42"/>
                        <a:pt x="13" y="40"/>
                        <a:pt x="13" y="40"/>
                      </a:cubicBezTo>
                      <a:moveTo>
                        <a:pt x="24" y="40"/>
                      </a:moveTo>
                      <a:cubicBezTo>
                        <a:pt x="24" y="40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4" y="40"/>
                      </a:cubicBezTo>
                      <a:cubicBezTo>
                        <a:pt x="24" y="40"/>
                        <a:pt x="24" y="40"/>
                        <a:pt x="24" y="40"/>
                      </a:cubicBezTo>
                      <a:moveTo>
                        <a:pt x="16" y="38"/>
                      </a:moveTo>
                      <a:cubicBezTo>
                        <a:pt x="15" y="38"/>
                        <a:pt x="15" y="39"/>
                        <a:pt x="15" y="39"/>
                      </a:cubicBezTo>
                      <a:cubicBezTo>
                        <a:pt x="16" y="40"/>
                        <a:pt x="17" y="41"/>
                        <a:pt x="19" y="42"/>
                      </a:cubicBezTo>
                      <a:cubicBezTo>
                        <a:pt x="20" y="43"/>
                        <a:pt x="20" y="43"/>
                        <a:pt x="21" y="44"/>
                      </a:cubicBezTo>
                      <a:cubicBezTo>
                        <a:pt x="22" y="44"/>
                        <a:pt x="22" y="44"/>
                        <a:pt x="22" y="44"/>
                      </a:cubicBezTo>
                      <a:cubicBezTo>
                        <a:pt x="22" y="43"/>
                        <a:pt x="22" y="43"/>
                        <a:pt x="22" y="42"/>
                      </a:cubicBezTo>
                      <a:cubicBezTo>
                        <a:pt x="20" y="41"/>
                        <a:pt x="18" y="39"/>
                        <a:pt x="16" y="38"/>
                      </a:cubicBezTo>
                      <a:moveTo>
                        <a:pt x="28" y="37"/>
                      </a:moveTo>
                      <a:cubicBezTo>
                        <a:pt x="27" y="37"/>
                        <a:pt x="27" y="38"/>
                        <a:pt x="27" y="39"/>
                      </a:cubicBezTo>
                      <a:cubicBezTo>
                        <a:pt x="33" y="42"/>
                        <a:pt x="33" y="42"/>
                        <a:pt x="33" y="42"/>
                      </a:cubicBezTo>
                      <a:cubicBezTo>
                        <a:pt x="34" y="42"/>
                        <a:pt x="34" y="41"/>
                        <a:pt x="34" y="40"/>
                      </a:cubicBezTo>
                      <a:cubicBezTo>
                        <a:pt x="34" y="40"/>
                        <a:pt x="34" y="40"/>
                        <a:pt x="33" y="39"/>
                      </a:cubicBezTo>
                      <a:cubicBezTo>
                        <a:pt x="31" y="39"/>
                        <a:pt x="29" y="38"/>
                        <a:pt x="28" y="37"/>
                      </a:cubicBezTo>
                      <a:moveTo>
                        <a:pt x="17" y="36"/>
                      </a:moveTo>
                      <a:cubicBezTo>
                        <a:pt x="17" y="36"/>
                        <a:pt x="16" y="37"/>
                        <a:pt x="16" y="37"/>
                      </a:cubicBezTo>
                      <a:cubicBezTo>
                        <a:pt x="18" y="38"/>
                        <a:pt x="19" y="39"/>
                        <a:pt x="20" y="39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3" y="40"/>
                        <a:pt x="23" y="40"/>
                        <a:pt x="23" y="40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cubicBezTo>
                        <a:pt x="21" y="38"/>
                        <a:pt x="19" y="37"/>
                        <a:pt x="17" y="36"/>
                      </a:cubicBezTo>
                      <a:moveTo>
                        <a:pt x="28" y="36"/>
                      </a:moveTo>
                      <a:cubicBezTo>
                        <a:pt x="28" y="36"/>
                        <a:pt x="28" y="36"/>
                        <a:pt x="28" y="36"/>
                      </a:cubicBezTo>
                      <a:cubicBezTo>
                        <a:pt x="30" y="37"/>
                        <a:pt x="31" y="37"/>
                        <a:pt x="32" y="38"/>
                      </a:cubicBezTo>
                      <a:cubicBezTo>
                        <a:pt x="31" y="37"/>
                        <a:pt x="30" y="37"/>
                        <a:pt x="28" y="36"/>
                      </a:cubicBezTo>
                      <a:moveTo>
                        <a:pt x="26" y="36"/>
                      </a:moveTo>
                      <a:cubicBezTo>
                        <a:pt x="26" y="37"/>
                        <a:pt x="26" y="37"/>
                        <a:pt x="25" y="38"/>
                      </a:cubicBezTo>
                      <a:cubicBezTo>
                        <a:pt x="25" y="38"/>
                        <a:pt x="25" y="38"/>
                        <a:pt x="25" y="38"/>
                      </a:cubicBezTo>
                      <a:cubicBezTo>
                        <a:pt x="26" y="37"/>
                        <a:pt x="26" y="37"/>
                        <a:pt x="26" y="36"/>
                      </a:cubicBezTo>
                      <a:cubicBezTo>
                        <a:pt x="26" y="36"/>
                        <a:pt x="26" y="36"/>
                        <a:pt x="26" y="36"/>
                      </a:cubicBezTo>
                      <a:moveTo>
                        <a:pt x="27" y="35"/>
                      </a:move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moveTo>
                        <a:pt x="29" y="34"/>
                      </a:move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31" y="36"/>
                        <a:pt x="33" y="37"/>
                        <a:pt x="35" y="39"/>
                      </a:cubicBezTo>
                      <a:cubicBezTo>
                        <a:pt x="35" y="38"/>
                        <a:pt x="35" y="38"/>
                        <a:pt x="35" y="38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moveTo>
                        <a:pt x="27" y="33"/>
                      </a:moveTo>
                      <a:cubicBezTo>
                        <a:pt x="27" y="33"/>
                        <a:pt x="27" y="33"/>
                        <a:pt x="27" y="34"/>
                      </a:cubicBezTo>
                      <a:cubicBezTo>
                        <a:pt x="27" y="34"/>
                        <a:pt x="27" y="34"/>
                        <a:pt x="27" y="34"/>
                      </a:cubicBezTo>
                      <a:cubicBezTo>
                        <a:pt x="27" y="34"/>
                        <a:pt x="28" y="33"/>
                        <a:pt x="28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moveTo>
                        <a:pt x="31" y="32"/>
                      </a:moveTo>
                      <a:cubicBezTo>
                        <a:pt x="30" y="33"/>
                        <a:pt x="30" y="34"/>
                        <a:pt x="29" y="34"/>
                      </a:cubicBezTo>
                      <a:cubicBezTo>
                        <a:pt x="31" y="36"/>
                        <a:pt x="33" y="37"/>
                        <a:pt x="35" y="38"/>
                      </a:cubicBezTo>
                      <a:cubicBezTo>
                        <a:pt x="36" y="37"/>
                        <a:pt x="36" y="36"/>
                        <a:pt x="37" y="36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moveTo>
                        <a:pt x="20" y="32"/>
                      </a:moveTo>
                      <a:cubicBezTo>
                        <a:pt x="19" y="33"/>
                        <a:pt x="19" y="33"/>
                        <a:pt x="18" y="34"/>
                      </a:cubicBezTo>
                      <a:cubicBezTo>
                        <a:pt x="21" y="36"/>
                        <a:pt x="21" y="36"/>
                        <a:pt x="21" y="36"/>
                      </a:cubicBezTo>
                      <a:cubicBezTo>
                        <a:pt x="24" y="38"/>
                        <a:pt x="24" y="38"/>
                        <a:pt x="24" y="38"/>
                      </a:cubicBezTo>
                      <a:cubicBezTo>
                        <a:pt x="25" y="37"/>
                        <a:pt x="25" y="36"/>
                        <a:pt x="25" y="35"/>
                      </a:cubicBezTo>
                      <a:cubicBezTo>
                        <a:pt x="23" y="34"/>
                        <a:pt x="22" y="33"/>
                        <a:pt x="20" y="32"/>
                      </a:cubicBezTo>
                      <a:moveTo>
                        <a:pt x="20" y="31"/>
                      </a:moveTo>
                      <a:cubicBezTo>
                        <a:pt x="20" y="31"/>
                        <a:pt x="20" y="31"/>
                        <a:pt x="20" y="31"/>
                      </a:cubicBezTo>
                      <a:cubicBezTo>
                        <a:pt x="22" y="32"/>
                        <a:pt x="24" y="33"/>
                        <a:pt x="26" y="35"/>
                      </a:cubicBezTo>
                      <a:cubicBezTo>
                        <a:pt x="26" y="34"/>
                        <a:pt x="26" y="34"/>
                        <a:pt x="26" y="34"/>
                      </a:cubicBezTo>
                      <a:cubicBezTo>
                        <a:pt x="24" y="33"/>
                        <a:pt x="22" y="32"/>
                        <a:pt x="20" y="31"/>
                      </a:cubicBezTo>
                      <a:moveTo>
                        <a:pt x="29" y="31"/>
                      </a:moveTo>
                      <a:cubicBezTo>
                        <a:pt x="28" y="31"/>
                        <a:pt x="28" y="32"/>
                        <a:pt x="27" y="33"/>
                      </a:cubicBezTo>
                      <a:cubicBezTo>
                        <a:pt x="28" y="33"/>
                        <a:pt x="28" y="33"/>
                        <a:pt x="28" y="33"/>
                      </a:cubicBezTo>
                      <a:cubicBezTo>
                        <a:pt x="28" y="32"/>
                        <a:pt x="28" y="32"/>
                        <a:pt x="29" y="31"/>
                      </a:cubicBezTo>
                      <a:cubicBezTo>
                        <a:pt x="29" y="31"/>
                        <a:pt x="29" y="31"/>
                        <a:pt x="29" y="31"/>
                      </a:cubicBezTo>
                      <a:moveTo>
                        <a:pt x="21" y="29"/>
                      </a:moveTo>
                      <a:cubicBezTo>
                        <a:pt x="21" y="29"/>
                        <a:pt x="21" y="29"/>
                        <a:pt x="21" y="30"/>
                      </a:cubicBezTo>
                      <a:cubicBezTo>
                        <a:pt x="23" y="31"/>
                        <a:pt x="25" y="32"/>
                        <a:pt x="26" y="33"/>
                      </a:cubicBezTo>
                      <a:cubicBezTo>
                        <a:pt x="27" y="33"/>
                        <a:pt x="27" y="33"/>
                        <a:pt x="27" y="33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moveTo>
                        <a:pt x="23" y="27"/>
                      </a:moveTo>
                      <a:cubicBezTo>
                        <a:pt x="22" y="28"/>
                        <a:pt x="22" y="28"/>
                        <a:pt x="21" y="29"/>
                      </a:cubicBezTo>
                      <a:cubicBezTo>
                        <a:pt x="23" y="30"/>
                        <a:pt x="25" y="32"/>
                        <a:pt x="27" y="33"/>
                      </a:cubicBezTo>
                      <a:cubicBezTo>
                        <a:pt x="27" y="32"/>
                        <a:pt x="27" y="31"/>
                        <a:pt x="28" y="30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moveTo>
                        <a:pt x="36" y="23"/>
                      </a:moveTo>
                      <a:cubicBezTo>
                        <a:pt x="36" y="23"/>
                        <a:pt x="36" y="23"/>
                        <a:pt x="36" y="24"/>
                      </a:cubicBezTo>
                      <a:cubicBezTo>
                        <a:pt x="38" y="25"/>
                        <a:pt x="40" y="26"/>
                        <a:pt x="41" y="27"/>
                      </a:cubicBezTo>
                      <a:cubicBezTo>
                        <a:pt x="42" y="27"/>
                        <a:pt x="42" y="26"/>
                        <a:pt x="42" y="26"/>
                      </a:cubicBezTo>
                      <a:cubicBezTo>
                        <a:pt x="40" y="25"/>
                        <a:pt x="38" y="24"/>
                        <a:pt x="36" y="23"/>
                      </a:cubicBezTo>
                      <a:moveTo>
                        <a:pt x="37" y="22"/>
                      </a:moveTo>
                      <a:cubicBezTo>
                        <a:pt x="37" y="22"/>
                        <a:pt x="36" y="22"/>
                        <a:pt x="36" y="23"/>
                      </a:cubicBezTo>
                      <a:cubicBezTo>
                        <a:pt x="38" y="24"/>
                        <a:pt x="40" y="25"/>
                        <a:pt x="42" y="26"/>
                      </a:cubicBezTo>
                      <a:cubicBezTo>
                        <a:pt x="42" y="26"/>
                        <a:pt x="42" y="25"/>
                        <a:pt x="43" y="25"/>
                      </a:cubicBezTo>
                      <a:cubicBezTo>
                        <a:pt x="41" y="24"/>
                        <a:pt x="39" y="23"/>
                        <a:pt x="38" y="22"/>
                      </a:cubicBezTo>
                      <a:cubicBezTo>
                        <a:pt x="38" y="22"/>
                        <a:pt x="37" y="22"/>
                        <a:pt x="37" y="22"/>
                      </a:cubicBezTo>
                      <a:moveTo>
                        <a:pt x="33" y="21"/>
                      </a:moveTo>
                      <a:cubicBezTo>
                        <a:pt x="33" y="21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2"/>
                      </a:cubicBezTo>
                      <a:cubicBezTo>
                        <a:pt x="33" y="22"/>
                        <a:pt x="33" y="22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moveTo>
                        <a:pt x="34" y="20"/>
                      </a:moveTo>
                      <a:cubicBezTo>
                        <a:pt x="34" y="20"/>
                        <a:pt x="33" y="20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1"/>
                        <a:pt x="34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moveTo>
                        <a:pt x="39" y="18"/>
                      </a:moveTo>
                      <a:cubicBezTo>
                        <a:pt x="39" y="19"/>
                        <a:pt x="38" y="19"/>
                        <a:pt x="38" y="20"/>
                      </a:cubicBezTo>
                      <a:cubicBezTo>
                        <a:pt x="39" y="21"/>
                        <a:pt x="40" y="21"/>
                        <a:pt x="41" y="22"/>
                      </a:cubicBezTo>
                      <a:cubicBezTo>
                        <a:pt x="42" y="22"/>
                        <a:pt x="43" y="23"/>
                        <a:pt x="43" y="23"/>
                      </a:cubicBezTo>
                      <a:cubicBezTo>
                        <a:pt x="44" y="23"/>
                        <a:pt x="44" y="22"/>
                        <a:pt x="44" y="21"/>
                      </a:cubicBezTo>
                      <a:cubicBezTo>
                        <a:pt x="43" y="20"/>
                        <a:pt x="41" y="19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moveTo>
                        <a:pt x="29" y="17"/>
                      </a:moveTo>
                      <a:cubicBezTo>
                        <a:pt x="28" y="17"/>
                        <a:pt x="28" y="18"/>
                        <a:pt x="28" y="19"/>
                      </a:cubicBezTo>
                      <a:cubicBezTo>
                        <a:pt x="28" y="19"/>
                        <a:pt x="28" y="19"/>
                        <a:pt x="27" y="19"/>
                      </a:cubicBezTo>
                      <a:cubicBezTo>
                        <a:pt x="29" y="20"/>
                        <a:pt x="30" y="21"/>
                        <a:pt x="32" y="22"/>
                      </a:cubicBezTo>
                      <a:cubicBezTo>
                        <a:pt x="32" y="21"/>
                        <a:pt x="32" y="21"/>
                        <a:pt x="32" y="21"/>
                      </a:cubicBezTo>
                      <a:cubicBezTo>
                        <a:pt x="32" y="20"/>
                        <a:pt x="31" y="20"/>
                        <a:pt x="30" y="19"/>
                      </a:cubicBezTo>
                      <a:cubicBezTo>
                        <a:pt x="31" y="20"/>
                        <a:pt x="32" y="20"/>
                        <a:pt x="32" y="21"/>
                      </a:cubicBezTo>
                      <a:cubicBezTo>
                        <a:pt x="33" y="20"/>
                        <a:pt x="33" y="20"/>
                        <a:pt x="33" y="19"/>
                      </a:cubicBezTo>
                      <a:cubicBezTo>
                        <a:pt x="32" y="18"/>
                        <a:pt x="30" y="18"/>
                        <a:pt x="29" y="17"/>
                      </a:cubicBezTo>
                      <a:moveTo>
                        <a:pt x="35" y="16"/>
                      </a:moveTo>
                      <a:cubicBezTo>
                        <a:pt x="35" y="16"/>
                        <a:pt x="35" y="17"/>
                        <a:pt x="34" y="18"/>
                      </a:cubicBezTo>
                      <a:cubicBezTo>
                        <a:pt x="35" y="18"/>
                        <a:pt x="35" y="18"/>
                        <a:pt x="35" y="18"/>
                      </a:cubicBezTo>
                      <a:cubicBezTo>
                        <a:pt x="35" y="17"/>
                        <a:pt x="35" y="16"/>
                        <a:pt x="36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moveTo>
                        <a:pt x="31" y="13"/>
                      </a:moveTo>
                      <a:cubicBezTo>
                        <a:pt x="30" y="13"/>
                        <a:pt x="30" y="14"/>
                        <a:pt x="30" y="15"/>
                      </a:cubicBezTo>
                      <a:cubicBezTo>
                        <a:pt x="31" y="16"/>
                        <a:pt x="32" y="17"/>
                        <a:pt x="34" y="17"/>
                      </a:cubicBezTo>
                      <a:cubicBezTo>
                        <a:pt x="34" y="17"/>
                        <a:pt x="34" y="17"/>
                        <a:pt x="34" y="17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moveTo>
                        <a:pt x="44" y="10"/>
                      </a:moveTo>
                      <a:cubicBezTo>
                        <a:pt x="44" y="11"/>
                        <a:pt x="43" y="12"/>
                        <a:pt x="43" y="12"/>
                      </a:cubicBezTo>
                      <a:cubicBezTo>
                        <a:pt x="44" y="13"/>
                        <a:pt x="46" y="14"/>
                        <a:pt x="48" y="15"/>
                      </a:cubicBezTo>
                      <a:cubicBezTo>
                        <a:pt x="48" y="14"/>
                        <a:pt x="48" y="14"/>
                        <a:pt x="49" y="13"/>
                      </a:cubicBezTo>
                      <a:cubicBezTo>
                        <a:pt x="47" y="12"/>
                        <a:pt x="46" y="11"/>
                        <a:pt x="44" y="10"/>
                      </a:cubicBezTo>
                      <a:moveTo>
                        <a:pt x="47" y="6"/>
                      </a:move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51" y="9"/>
                        <a:pt x="51" y="9"/>
                        <a:pt x="51" y="9"/>
                      </a:cubicBezTo>
                      <a:cubicBezTo>
                        <a:pt x="51" y="9"/>
                        <a:pt x="51" y="9"/>
                        <a:pt x="51" y="9"/>
                      </a:cubicBezTo>
                      <a:cubicBezTo>
                        <a:pt x="50" y="8"/>
                        <a:pt x="48" y="7"/>
                        <a:pt x="47" y="6"/>
                      </a:cubicBezTo>
                      <a:moveTo>
                        <a:pt x="34" y="4"/>
                      </a:moveTo>
                      <a:cubicBezTo>
                        <a:pt x="34" y="5"/>
                        <a:pt x="34" y="6"/>
                        <a:pt x="33" y="7"/>
                      </a:cubicBezTo>
                      <a:cubicBezTo>
                        <a:pt x="35" y="8"/>
                        <a:pt x="37" y="9"/>
                        <a:pt x="38" y="10"/>
                      </a:cubicBezTo>
                      <a:cubicBezTo>
                        <a:pt x="40" y="8"/>
                        <a:pt x="40" y="8"/>
                        <a:pt x="40" y="8"/>
                      </a:cubicBezTo>
                      <a:cubicBezTo>
                        <a:pt x="38" y="7"/>
                        <a:pt x="36" y="5"/>
                        <a:pt x="34" y="4"/>
                      </a:cubicBezTo>
                      <a:moveTo>
                        <a:pt x="36" y="0"/>
                      </a:move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42" y="4"/>
                        <a:pt x="42" y="4"/>
                        <a:pt x="42" y="4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40" y="2"/>
                        <a:pt x="38" y="1"/>
                        <a:pt x="3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7" name="Freeform 10372"/>
                <p:cNvSpPr>
                  <a:spLocks/>
                </p:cNvSpPr>
                <p:nvPr/>
              </p:nvSpPr>
              <p:spPr bwMode="auto">
                <a:xfrm>
                  <a:off x="-571" y="3124"/>
                  <a:ext cx="14" cy="17"/>
                </a:xfrm>
                <a:custGeom>
                  <a:avLst/>
                  <a:gdLst>
                    <a:gd name="T0" fmla="*/ 2 w 6"/>
                    <a:gd name="T1" fmla="*/ 0 h 7"/>
                    <a:gd name="T2" fmla="*/ 0 w 6"/>
                    <a:gd name="T3" fmla="*/ 5 h 7"/>
                    <a:gd name="T4" fmla="*/ 4 w 6"/>
                    <a:gd name="T5" fmla="*/ 7 h 7"/>
                    <a:gd name="T6" fmla="*/ 4 w 6"/>
                    <a:gd name="T7" fmla="*/ 7 h 7"/>
                    <a:gd name="T8" fmla="*/ 6 w 6"/>
                    <a:gd name="T9" fmla="*/ 2 h 7"/>
                    <a:gd name="T10" fmla="*/ 2 w 6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7">
                      <a:moveTo>
                        <a:pt x="2" y="0"/>
                      </a:moveTo>
                      <a:cubicBezTo>
                        <a:pt x="1" y="2"/>
                        <a:pt x="1" y="3"/>
                        <a:pt x="0" y="5"/>
                      </a:cubicBezTo>
                      <a:cubicBezTo>
                        <a:pt x="1" y="6"/>
                        <a:pt x="2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8" name="Freeform 10373"/>
                <p:cNvSpPr>
                  <a:spLocks noEditPoints="1"/>
                </p:cNvSpPr>
                <p:nvPr/>
              </p:nvSpPr>
              <p:spPr bwMode="auto">
                <a:xfrm>
                  <a:off x="-576" y="3120"/>
                  <a:ext cx="21" cy="28"/>
                </a:xfrm>
                <a:custGeom>
                  <a:avLst/>
                  <a:gdLst>
                    <a:gd name="T0" fmla="*/ 2 w 9"/>
                    <a:gd name="T1" fmla="*/ 7 h 12"/>
                    <a:gd name="T2" fmla="*/ 0 w 9"/>
                    <a:gd name="T3" fmla="*/ 9 h 12"/>
                    <a:gd name="T4" fmla="*/ 5 w 9"/>
                    <a:gd name="T5" fmla="*/ 12 h 12"/>
                    <a:gd name="T6" fmla="*/ 6 w 9"/>
                    <a:gd name="T7" fmla="*/ 9 h 12"/>
                    <a:gd name="T8" fmla="*/ 2 w 9"/>
                    <a:gd name="T9" fmla="*/ 7 h 12"/>
                    <a:gd name="T10" fmla="*/ 5 w 9"/>
                    <a:gd name="T11" fmla="*/ 1 h 12"/>
                    <a:gd name="T12" fmla="*/ 4 w 9"/>
                    <a:gd name="T13" fmla="*/ 2 h 12"/>
                    <a:gd name="T14" fmla="*/ 8 w 9"/>
                    <a:gd name="T15" fmla="*/ 4 h 12"/>
                    <a:gd name="T16" fmla="*/ 9 w 9"/>
                    <a:gd name="T17" fmla="*/ 4 h 12"/>
                    <a:gd name="T18" fmla="*/ 8 w 9"/>
                    <a:gd name="T19" fmla="*/ 3 h 12"/>
                    <a:gd name="T20" fmla="*/ 5 w 9"/>
                    <a:gd name="T21" fmla="*/ 1 h 12"/>
                    <a:gd name="T22" fmla="*/ 5 w 9"/>
                    <a:gd name="T23" fmla="*/ 0 h 12"/>
                    <a:gd name="T24" fmla="*/ 5 w 9"/>
                    <a:gd name="T25" fmla="*/ 1 h 12"/>
                    <a:gd name="T26" fmla="*/ 9 w 9"/>
                    <a:gd name="T27" fmla="*/ 4 h 12"/>
                    <a:gd name="T28" fmla="*/ 9 w 9"/>
                    <a:gd name="T29" fmla="*/ 2 h 12"/>
                    <a:gd name="T30" fmla="*/ 5 w 9"/>
                    <a:gd name="T3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" h="12">
                      <a:moveTo>
                        <a:pt x="2" y="7"/>
                      </a:moveTo>
                      <a:cubicBezTo>
                        <a:pt x="1" y="8"/>
                        <a:pt x="1" y="9"/>
                        <a:pt x="0" y="9"/>
                      </a:cubicBezTo>
                      <a:cubicBezTo>
                        <a:pt x="2" y="10"/>
                        <a:pt x="4" y="11"/>
                        <a:pt x="5" y="12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4" y="9"/>
                        <a:pt x="3" y="8"/>
                        <a:pt x="2" y="7"/>
                      </a:cubicBezTo>
                      <a:moveTo>
                        <a:pt x="5" y="1"/>
                      </a:moveTo>
                      <a:cubicBezTo>
                        <a:pt x="5" y="1"/>
                        <a:pt x="4" y="2"/>
                        <a:pt x="4" y="2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5" y="0"/>
                      </a:move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09" name="Freeform 10374"/>
                <p:cNvSpPr>
                  <a:spLocks/>
                </p:cNvSpPr>
                <p:nvPr/>
              </p:nvSpPr>
              <p:spPr bwMode="auto">
                <a:xfrm>
                  <a:off x="-564" y="3122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3 w 4"/>
                    <a:gd name="T5" fmla="*/ 2 h 3"/>
                    <a:gd name="T6" fmla="*/ 4 w 4"/>
                    <a:gd name="T7" fmla="*/ 3 h 3"/>
                    <a:gd name="T8" fmla="*/ 4 w 4"/>
                    <a:gd name="T9" fmla="*/ 3 h 3"/>
                    <a:gd name="T10" fmla="*/ 0 w 4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0" name="Freeform 10375"/>
                <p:cNvSpPr>
                  <a:spLocks noEditPoints="1"/>
                </p:cNvSpPr>
                <p:nvPr/>
              </p:nvSpPr>
              <p:spPr bwMode="auto">
                <a:xfrm>
                  <a:off x="-503" y="3122"/>
                  <a:ext cx="99" cy="26"/>
                </a:xfrm>
                <a:custGeom>
                  <a:avLst/>
                  <a:gdLst>
                    <a:gd name="T0" fmla="*/ 21 w 42"/>
                    <a:gd name="T1" fmla="*/ 0 h 11"/>
                    <a:gd name="T2" fmla="*/ 15 w 42"/>
                    <a:gd name="T3" fmla="*/ 9 h 11"/>
                    <a:gd name="T4" fmla="*/ 18 w 42"/>
                    <a:gd name="T5" fmla="*/ 11 h 11"/>
                    <a:gd name="T6" fmla="*/ 21 w 42"/>
                    <a:gd name="T7" fmla="*/ 4 h 11"/>
                    <a:gd name="T8" fmla="*/ 23 w 42"/>
                    <a:gd name="T9" fmla="*/ 2 h 11"/>
                    <a:gd name="T10" fmla="*/ 21 w 42"/>
                    <a:gd name="T11" fmla="*/ 0 h 11"/>
                    <a:gd name="T12" fmla="*/ 0 w 42"/>
                    <a:gd name="T13" fmla="*/ 0 h 11"/>
                    <a:gd name="T14" fmla="*/ 0 w 42"/>
                    <a:gd name="T15" fmla="*/ 0 h 11"/>
                    <a:gd name="T16" fmla="*/ 1 w 42"/>
                    <a:gd name="T17" fmla="*/ 1 h 11"/>
                    <a:gd name="T18" fmla="*/ 0 w 42"/>
                    <a:gd name="T19" fmla="*/ 0 h 11"/>
                    <a:gd name="T20" fmla="*/ 38 w 42"/>
                    <a:gd name="T21" fmla="*/ 0 h 11"/>
                    <a:gd name="T22" fmla="*/ 37 w 42"/>
                    <a:gd name="T23" fmla="*/ 3 h 11"/>
                    <a:gd name="T24" fmla="*/ 40 w 42"/>
                    <a:gd name="T25" fmla="*/ 5 h 11"/>
                    <a:gd name="T26" fmla="*/ 40 w 42"/>
                    <a:gd name="T27" fmla="*/ 4 h 11"/>
                    <a:gd name="T28" fmla="*/ 42 w 42"/>
                    <a:gd name="T29" fmla="*/ 2 h 11"/>
                    <a:gd name="T30" fmla="*/ 38 w 42"/>
                    <a:gd name="T3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2" h="11">
                      <a:moveTo>
                        <a:pt x="21" y="0"/>
                      </a:moveTo>
                      <a:cubicBezTo>
                        <a:pt x="19" y="3"/>
                        <a:pt x="17" y="6"/>
                        <a:pt x="15" y="9"/>
                      </a:cubicBezTo>
                      <a:cubicBezTo>
                        <a:pt x="16" y="10"/>
                        <a:pt x="17" y="10"/>
                        <a:pt x="18" y="11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2" y="1"/>
                        <a:pt x="22" y="1"/>
                        <a:pt x="21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moveTo>
                        <a:pt x="38" y="0"/>
                      </a:moveTo>
                      <a:cubicBezTo>
                        <a:pt x="37" y="3"/>
                        <a:pt x="37" y="3"/>
                        <a:pt x="37" y="3"/>
                      </a:cubicBezTo>
                      <a:cubicBezTo>
                        <a:pt x="40" y="5"/>
                        <a:pt x="40" y="5"/>
                        <a:pt x="40" y="5"/>
                      </a:cubicBezTo>
                      <a:cubicBezTo>
                        <a:pt x="40" y="5"/>
                        <a:pt x="40" y="4"/>
                        <a:pt x="40" y="4"/>
                      </a:cubicBezTo>
                      <a:cubicBezTo>
                        <a:pt x="41" y="4"/>
                        <a:pt x="41" y="3"/>
                        <a:pt x="42" y="2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1" name="Freeform 10376"/>
                <p:cNvSpPr>
                  <a:spLocks/>
                </p:cNvSpPr>
                <p:nvPr/>
              </p:nvSpPr>
              <p:spPr bwMode="auto">
                <a:xfrm>
                  <a:off x="-611" y="3122"/>
                  <a:ext cx="9" cy="5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1 h 2"/>
                    <a:gd name="T4" fmla="*/ 4 w 4"/>
                    <a:gd name="T5" fmla="*/ 2 h 2"/>
                    <a:gd name="T6" fmla="*/ 4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2" name="Freeform 10377"/>
                <p:cNvSpPr>
                  <a:spLocks noEditPoints="1"/>
                </p:cNvSpPr>
                <p:nvPr/>
              </p:nvSpPr>
              <p:spPr bwMode="auto">
                <a:xfrm>
                  <a:off x="-614" y="3124"/>
                  <a:ext cx="78" cy="10"/>
                </a:xfrm>
                <a:custGeom>
                  <a:avLst/>
                  <a:gdLst>
                    <a:gd name="T0" fmla="*/ 29 w 33"/>
                    <a:gd name="T1" fmla="*/ 2 h 4"/>
                    <a:gd name="T2" fmla="*/ 29 w 33"/>
                    <a:gd name="T3" fmla="*/ 2 h 4"/>
                    <a:gd name="T4" fmla="*/ 33 w 33"/>
                    <a:gd name="T5" fmla="*/ 4 h 4"/>
                    <a:gd name="T6" fmla="*/ 33 w 33"/>
                    <a:gd name="T7" fmla="*/ 4 h 4"/>
                    <a:gd name="T8" fmla="*/ 30 w 33"/>
                    <a:gd name="T9" fmla="*/ 2 h 4"/>
                    <a:gd name="T10" fmla="*/ 29 w 33"/>
                    <a:gd name="T11" fmla="*/ 2 h 4"/>
                    <a:gd name="T12" fmla="*/ 1 w 33"/>
                    <a:gd name="T13" fmla="*/ 0 h 4"/>
                    <a:gd name="T14" fmla="*/ 0 w 33"/>
                    <a:gd name="T15" fmla="*/ 2 h 4"/>
                    <a:gd name="T16" fmla="*/ 3 w 33"/>
                    <a:gd name="T17" fmla="*/ 4 h 4"/>
                    <a:gd name="T18" fmla="*/ 5 w 33"/>
                    <a:gd name="T19" fmla="*/ 2 h 4"/>
                    <a:gd name="T20" fmla="*/ 1 w 33"/>
                    <a:gd name="T2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3" h="4">
                      <a:moveTo>
                        <a:pt x="29" y="2"/>
                      </a:move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30" y="3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2" y="3"/>
                        <a:pt x="31" y="3"/>
                        <a:pt x="30" y="2"/>
                      </a:cubicBezTo>
                      <a:cubicBezTo>
                        <a:pt x="30" y="2"/>
                        <a:pt x="30" y="2"/>
                        <a:pt x="29" y="2"/>
                      </a:cubicBezTo>
                      <a:moveTo>
                        <a:pt x="1" y="0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2" y="3"/>
                        <a:pt x="3" y="4"/>
                      </a:cubicBezTo>
                      <a:cubicBezTo>
                        <a:pt x="4" y="3"/>
                        <a:pt x="4" y="2"/>
                        <a:pt x="5" y="2"/>
                      </a:cubicBezTo>
                      <a:cubicBezTo>
                        <a:pt x="4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3" name="Freeform 10378"/>
                <p:cNvSpPr>
                  <a:spLocks/>
                </p:cNvSpPr>
                <p:nvPr/>
              </p:nvSpPr>
              <p:spPr bwMode="auto">
                <a:xfrm>
                  <a:off x="-545" y="3127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4" name="Freeform 10379"/>
                <p:cNvSpPr>
                  <a:spLocks noEditPoints="1"/>
                </p:cNvSpPr>
                <p:nvPr/>
              </p:nvSpPr>
              <p:spPr bwMode="auto">
                <a:xfrm>
                  <a:off x="-517" y="3129"/>
                  <a:ext cx="19" cy="21"/>
                </a:xfrm>
                <a:custGeom>
                  <a:avLst/>
                  <a:gdLst>
                    <a:gd name="T0" fmla="*/ 0 w 8"/>
                    <a:gd name="T1" fmla="*/ 6 h 9"/>
                    <a:gd name="T2" fmla="*/ 0 w 8"/>
                    <a:gd name="T3" fmla="*/ 7 h 9"/>
                    <a:gd name="T4" fmla="*/ 3 w 8"/>
                    <a:gd name="T5" fmla="*/ 9 h 9"/>
                    <a:gd name="T6" fmla="*/ 4 w 8"/>
                    <a:gd name="T7" fmla="*/ 8 h 9"/>
                    <a:gd name="T8" fmla="*/ 0 w 8"/>
                    <a:gd name="T9" fmla="*/ 6 h 9"/>
                    <a:gd name="T10" fmla="*/ 4 w 8"/>
                    <a:gd name="T11" fmla="*/ 0 h 9"/>
                    <a:gd name="T12" fmla="*/ 1 w 8"/>
                    <a:gd name="T13" fmla="*/ 4 h 9"/>
                    <a:gd name="T14" fmla="*/ 2 w 8"/>
                    <a:gd name="T15" fmla="*/ 5 h 9"/>
                    <a:gd name="T16" fmla="*/ 5 w 8"/>
                    <a:gd name="T17" fmla="*/ 6 h 9"/>
                    <a:gd name="T18" fmla="*/ 8 w 8"/>
                    <a:gd name="T19" fmla="*/ 2 h 9"/>
                    <a:gd name="T20" fmla="*/ 4 w 8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9">
                      <a:moveTo>
                        <a:pt x="0" y="6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7"/>
                        <a:pt x="2" y="8"/>
                        <a:pt x="3" y="9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8"/>
                        <a:pt x="1" y="7"/>
                        <a:pt x="0" y="6"/>
                      </a:cubicBezTo>
                      <a:moveTo>
                        <a:pt x="4" y="0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3" y="5"/>
                        <a:pt x="4" y="6"/>
                        <a:pt x="5" y="6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5" name="Freeform 10380"/>
                <p:cNvSpPr>
                  <a:spLocks/>
                </p:cNvSpPr>
                <p:nvPr/>
              </p:nvSpPr>
              <p:spPr bwMode="auto">
                <a:xfrm>
                  <a:off x="-517" y="3139"/>
                  <a:ext cx="12" cy="9"/>
                </a:xfrm>
                <a:custGeom>
                  <a:avLst/>
                  <a:gdLst>
                    <a:gd name="T0" fmla="*/ 1 w 5"/>
                    <a:gd name="T1" fmla="*/ 0 h 4"/>
                    <a:gd name="T2" fmla="*/ 0 w 5"/>
                    <a:gd name="T3" fmla="*/ 2 h 4"/>
                    <a:gd name="T4" fmla="*/ 4 w 5"/>
                    <a:gd name="T5" fmla="*/ 4 h 4"/>
                    <a:gd name="T6" fmla="*/ 5 w 5"/>
                    <a:gd name="T7" fmla="*/ 3 h 4"/>
                    <a:gd name="T8" fmla="*/ 5 w 5"/>
                    <a:gd name="T9" fmla="*/ 2 h 4"/>
                    <a:gd name="T10" fmla="*/ 2 w 5"/>
                    <a:gd name="T11" fmla="*/ 1 h 4"/>
                    <a:gd name="T12" fmla="*/ 1 w 5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4">
                      <a:moveTo>
                        <a:pt x="1" y="0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3" y="4"/>
                        <a:pt x="4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3" y="1"/>
                        <a:pt x="2" y="1"/>
                      </a:cubicBezTo>
                      <a:cubicBezTo>
                        <a:pt x="2" y="1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6" name="Freeform 10381"/>
                <p:cNvSpPr>
                  <a:spLocks noEditPoints="1"/>
                </p:cNvSpPr>
                <p:nvPr/>
              </p:nvSpPr>
              <p:spPr bwMode="auto">
                <a:xfrm>
                  <a:off x="-560" y="3129"/>
                  <a:ext cx="133" cy="31"/>
                </a:xfrm>
                <a:custGeom>
                  <a:avLst/>
                  <a:gdLst>
                    <a:gd name="T0" fmla="*/ 0 w 56"/>
                    <a:gd name="T1" fmla="*/ 9 h 13"/>
                    <a:gd name="T2" fmla="*/ 0 w 56"/>
                    <a:gd name="T3" fmla="*/ 9 h 13"/>
                    <a:gd name="T4" fmla="*/ 4 w 56"/>
                    <a:gd name="T5" fmla="*/ 11 h 13"/>
                    <a:gd name="T6" fmla="*/ 4 w 56"/>
                    <a:gd name="T7" fmla="*/ 11 h 13"/>
                    <a:gd name="T8" fmla="*/ 0 w 56"/>
                    <a:gd name="T9" fmla="*/ 9 h 13"/>
                    <a:gd name="T10" fmla="*/ 4 w 56"/>
                    <a:gd name="T11" fmla="*/ 2 h 13"/>
                    <a:gd name="T12" fmla="*/ 2 w 56"/>
                    <a:gd name="T13" fmla="*/ 7 h 13"/>
                    <a:gd name="T14" fmla="*/ 3 w 56"/>
                    <a:gd name="T15" fmla="*/ 8 h 13"/>
                    <a:gd name="T16" fmla="*/ 5 w 56"/>
                    <a:gd name="T17" fmla="*/ 9 h 13"/>
                    <a:gd name="T18" fmla="*/ 8 w 56"/>
                    <a:gd name="T19" fmla="*/ 5 h 13"/>
                    <a:gd name="T20" fmla="*/ 4 w 56"/>
                    <a:gd name="T21" fmla="*/ 2 h 13"/>
                    <a:gd name="T22" fmla="*/ 6 w 56"/>
                    <a:gd name="T23" fmla="*/ 0 h 13"/>
                    <a:gd name="T24" fmla="*/ 6 w 56"/>
                    <a:gd name="T25" fmla="*/ 0 h 13"/>
                    <a:gd name="T26" fmla="*/ 10 w 56"/>
                    <a:gd name="T27" fmla="*/ 3 h 13"/>
                    <a:gd name="T28" fmla="*/ 10 w 56"/>
                    <a:gd name="T29" fmla="*/ 3 h 13"/>
                    <a:gd name="T30" fmla="*/ 6 w 56"/>
                    <a:gd name="T31" fmla="*/ 0 h 13"/>
                    <a:gd name="T32" fmla="*/ 50 w 56"/>
                    <a:gd name="T33" fmla="*/ 0 h 13"/>
                    <a:gd name="T34" fmla="*/ 45 w 56"/>
                    <a:gd name="T35" fmla="*/ 10 h 13"/>
                    <a:gd name="T36" fmla="*/ 51 w 56"/>
                    <a:gd name="T37" fmla="*/ 13 h 13"/>
                    <a:gd name="T38" fmla="*/ 56 w 56"/>
                    <a:gd name="T39" fmla="*/ 4 h 13"/>
                    <a:gd name="T40" fmla="*/ 53 w 56"/>
                    <a:gd name="T41" fmla="*/ 2 h 13"/>
                    <a:gd name="T42" fmla="*/ 48 w 56"/>
                    <a:gd name="T43" fmla="*/ 10 h 13"/>
                    <a:gd name="T44" fmla="*/ 52 w 56"/>
                    <a:gd name="T45" fmla="*/ 2 h 13"/>
                    <a:gd name="T46" fmla="*/ 50 w 56"/>
                    <a:gd name="T4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6" h="13">
                      <a:moveTo>
                        <a:pt x="0" y="9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10"/>
                        <a:pt x="3" y="11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1"/>
                        <a:pt x="1" y="10"/>
                        <a:pt x="0" y="9"/>
                      </a:cubicBezTo>
                      <a:moveTo>
                        <a:pt x="4" y="2"/>
                      </a:moveTo>
                      <a:cubicBezTo>
                        <a:pt x="3" y="4"/>
                        <a:pt x="2" y="5"/>
                        <a:pt x="2" y="7"/>
                      </a:cubicBezTo>
                      <a:cubicBezTo>
                        <a:pt x="2" y="7"/>
                        <a:pt x="3" y="7"/>
                        <a:pt x="3" y="8"/>
                      </a:cubicBezTo>
                      <a:cubicBezTo>
                        <a:pt x="4" y="8"/>
                        <a:pt x="5" y="9"/>
                        <a:pt x="5" y="9"/>
                      </a:cubicBezTo>
                      <a:cubicBezTo>
                        <a:pt x="6" y="7"/>
                        <a:pt x="7" y="6"/>
                        <a:pt x="8" y="5"/>
                      </a:cubicBezTo>
                      <a:cubicBezTo>
                        <a:pt x="7" y="4"/>
                        <a:pt x="6" y="3"/>
                        <a:pt x="4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2"/>
                        <a:pt x="7" y="1"/>
                        <a:pt x="6" y="0"/>
                      </a:cubicBezTo>
                      <a:moveTo>
                        <a:pt x="50" y="0"/>
                      </a:moveTo>
                      <a:cubicBezTo>
                        <a:pt x="48" y="3"/>
                        <a:pt x="47" y="6"/>
                        <a:pt x="45" y="10"/>
                      </a:cubicBezTo>
                      <a:cubicBezTo>
                        <a:pt x="47" y="11"/>
                        <a:pt x="49" y="12"/>
                        <a:pt x="51" y="13"/>
                      </a:cubicBezTo>
                      <a:cubicBezTo>
                        <a:pt x="52" y="10"/>
                        <a:pt x="54" y="7"/>
                        <a:pt x="56" y="4"/>
                      </a:cubicBezTo>
                      <a:cubicBezTo>
                        <a:pt x="55" y="3"/>
                        <a:pt x="54" y="3"/>
                        <a:pt x="53" y="2"/>
                      </a:cubicBezTo>
                      <a:cubicBezTo>
                        <a:pt x="51" y="5"/>
                        <a:pt x="50" y="7"/>
                        <a:pt x="48" y="10"/>
                      </a:cubicBezTo>
                      <a:cubicBezTo>
                        <a:pt x="49" y="7"/>
                        <a:pt x="51" y="4"/>
                        <a:pt x="52" y="2"/>
                      </a:cubicBezTo>
                      <a:cubicBezTo>
                        <a:pt x="52" y="1"/>
                        <a:pt x="51" y="1"/>
                        <a:pt x="5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7" name="Freeform 10382"/>
                <p:cNvSpPr>
                  <a:spLocks noEditPoints="1"/>
                </p:cNvSpPr>
                <p:nvPr/>
              </p:nvSpPr>
              <p:spPr bwMode="auto">
                <a:xfrm>
                  <a:off x="-560" y="3129"/>
                  <a:ext cx="24" cy="26"/>
                </a:xfrm>
                <a:custGeom>
                  <a:avLst/>
                  <a:gdLst>
                    <a:gd name="T0" fmla="*/ 2 w 10"/>
                    <a:gd name="T1" fmla="*/ 7 h 11"/>
                    <a:gd name="T2" fmla="*/ 0 w 10"/>
                    <a:gd name="T3" fmla="*/ 9 h 11"/>
                    <a:gd name="T4" fmla="*/ 4 w 10"/>
                    <a:gd name="T5" fmla="*/ 11 h 11"/>
                    <a:gd name="T6" fmla="*/ 5 w 10"/>
                    <a:gd name="T7" fmla="*/ 9 h 11"/>
                    <a:gd name="T8" fmla="*/ 3 w 10"/>
                    <a:gd name="T9" fmla="*/ 8 h 11"/>
                    <a:gd name="T10" fmla="*/ 2 w 10"/>
                    <a:gd name="T11" fmla="*/ 7 h 11"/>
                    <a:gd name="T12" fmla="*/ 5 w 10"/>
                    <a:gd name="T13" fmla="*/ 2 h 11"/>
                    <a:gd name="T14" fmla="*/ 4 w 10"/>
                    <a:gd name="T15" fmla="*/ 2 h 11"/>
                    <a:gd name="T16" fmla="*/ 8 w 10"/>
                    <a:gd name="T17" fmla="*/ 5 h 11"/>
                    <a:gd name="T18" fmla="*/ 9 w 10"/>
                    <a:gd name="T19" fmla="*/ 4 h 11"/>
                    <a:gd name="T20" fmla="*/ 5 w 10"/>
                    <a:gd name="T21" fmla="*/ 2 h 11"/>
                    <a:gd name="T22" fmla="*/ 6 w 10"/>
                    <a:gd name="T23" fmla="*/ 0 h 11"/>
                    <a:gd name="T24" fmla="*/ 5 w 10"/>
                    <a:gd name="T25" fmla="*/ 1 h 11"/>
                    <a:gd name="T26" fmla="*/ 9 w 10"/>
                    <a:gd name="T27" fmla="*/ 4 h 11"/>
                    <a:gd name="T28" fmla="*/ 10 w 10"/>
                    <a:gd name="T29" fmla="*/ 3 h 11"/>
                    <a:gd name="T30" fmla="*/ 6 w 10"/>
                    <a:gd name="T3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0" h="11">
                      <a:moveTo>
                        <a:pt x="2" y="7"/>
                      </a:moveTo>
                      <a:cubicBezTo>
                        <a:pt x="1" y="8"/>
                        <a:pt x="1" y="8"/>
                        <a:pt x="0" y="9"/>
                      </a:cubicBezTo>
                      <a:cubicBezTo>
                        <a:pt x="1" y="10"/>
                        <a:pt x="3" y="11"/>
                        <a:pt x="4" y="11"/>
                      </a:cubicBezTo>
                      <a:cubicBezTo>
                        <a:pt x="4" y="10"/>
                        <a:pt x="5" y="10"/>
                        <a:pt x="5" y="9"/>
                      </a:cubicBezTo>
                      <a:cubicBezTo>
                        <a:pt x="5" y="9"/>
                        <a:pt x="4" y="8"/>
                        <a:pt x="3" y="8"/>
                      </a:cubicBezTo>
                      <a:cubicBezTo>
                        <a:pt x="3" y="7"/>
                        <a:pt x="2" y="7"/>
                        <a:pt x="2" y="7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4" y="2"/>
                      </a:cubicBezTo>
                      <a:cubicBezTo>
                        <a:pt x="6" y="3"/>
                        <a:pt x="7" y="4"/>
                        <a:pt x="8" y="5"/>
                      </a:cubicBezTo>
                      <a:cubicBezTo>
                        <a:pt x="8" y="5"/>
                        <a:pt x="8" y="4"/>
                        <a:pt x="9" y="4"/>
                      </a:cubicBezTo>
                      <a:cubicBezTo>
                        <a:pt x="5" y="2"/>
                        <a:pt x="5" y="2"/>
                        <a:pt x="5" y="2"/>
                      </a:cubicBezTo>
                      <a:moveTo>
                        <a:pt x="6" y="0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10" y="3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8" name="Freeform 10383"/>
                <p:cNvSpPr>
                  <a:spLocks/>
                </p:cNvSpPr>
                <p:nvPr/>
              </p:nvSpPr>
              <p:spPr bwMode="auto">
                <a:xfrm>
                  <a:off x="-548" y="3132"/>
                  <a:ext cx="10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1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19" name="Freeform 10384"/>
                <p:cNvSpPr>
                  <a:spLocks/>
                </p:cNvSpPr>
                <p:nvPr/>
              </p:nvSpPr>
              <p:spPr bwMode="auto">
                <a:xfrm>
                  <a:off x="-590" y="3134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3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0" name="Freeform 10385"/>
                <p:cNvSpPr>
                  <a:spLocks/>
                </p:cNvSpPr>
                <p:nvPr/>
              </p:nvSpPr>
              <p:spPr bwMode="auto">
                <a:xfrm>
                  <a:off x="-595" y="3132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2 w 5"/>
                    <a:gd name="T5" fmla="*/ 1 h 3"/>
                    <a:gd name="T6" fmla="*/ 5 w 5"/>
                    <a:gd name="T7" fmla="*/ 3 h 3"/>
                    <a:gd name="T8" fmla="*/ 5 w 5"/>
                    <a:gd name="T9" fmla="*/ 3 h 3"/>
                    <a:gd name="T10" fmla="*/ 0 w 5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2"/>
                        <a:pt x="4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1" name="Freeform 10386"/>
                <p:cNvSpPr>
                  <a:spLocks noEditPoints="1"/>
                </p:cNvSpPr>
                <p:nvPr/>
              </p:nvSpPr>
              <p:spPr bwMode="auto">
                <a:xfrm>
                  <a:off x="-600" y="3132"/>
                  <a:ext cx="121" cy="33"/>
                </a:xfrm>
                <a:custGeom>
                  <a:avLst/>
                  <a:gdLst>
                    <a:gd name="T0" fmla="*/ 24 w 51"/>
                    <a:gd name="T1" fmla="*/ 12 h 14"/>
                    <a:gd name="T2" fmla="*/ 24 w 51"/>
                    <a:gd name="T3" fmla="*/ 12 h 14"/>
                    <a:gd name="T4" fmla="*/ 28 w 51"/>
                    <a:gd name="T5" fmla="*/ 14 h 14"/>
                    <a:gd name="T6" fmla="*/ 28 w 51"/>
                    <a:gd name="T7" fmla="*/ 14 h 14"/>
                    <a:gd name="T8" fmla="*/ 24 w 51"/>
                    <a:gd name="T9" fmla="*/ 12 h 14"/>
                    <a:gd name="T10" fmla="*/ 27 w 51"/>
                    <a:gd name="T11" fmla="*/ 5 h 14"/>
                    <a:gd name="T12" fmla="*/ 25 w 51"/>
                    <a:gd name="T13" fmla="*/ 9 h 14"/>
                    <a:gd name="T14" fmla="*/ 29 w 51"/>
                    <a:gd name="T15" fmla="*/ 12 h 14"/>
                    <a:gd name="T16" fmla="*/ 31 w 51"/>
                    <a:gd name="T17" fmla="*/ 8 h 14"/>
                    <a:gd name="T18" fmla="*/ 27 w 51"/>
                    <a:gd name="T19" fmla="*/ 5 h 14"/>
                    <a:gd name="T20" fmla="*/ 28 w 51"/>
                    <a:gd name="T21" fmla="*/ 2 h 14"/>
                    <a:gd name="T22" fmla="*/ 28 w 51"/>
                    <a:gd name="T23" fmla="*/ 3 h 14"/>
                    <a:gd name="T24" fmla="*/ 32 w 51"/>
                    <a:gd name="T25" fmla="*/ 5 h 14"/>
                    <a:gd name="T26" fmla="*/ 33 w 51"/>
                    <a:gd name="T27" fmla="*/ 5 h 14"/>
                    <a:gd name="T28" fmla="*/ 28 w 51"/>
                    <a:gd name="T29" fmla="*/ 2 h 14"/>
                    <a:gd name="T30" fmla="*/ 28 w 51"/>
                    <a:gd name="T31" fmla="*/ 2 h 14"/>
                    <a:gd name="T32" fmla="*/ 48 w 51"/>
                    <a:gd name="T33" fmla="*/ 2 h 14"/>
                    <a:gd name="T34" fmla="*/ 48 w 51"/>
                    <a:gd name="T35" fmla="*/ 2 h 14"/>
                    <a:gd name="T36" fmla="*/ 51 w 51"/>
                    <a:gd name="T37" fmla="*/ 4 h 14"/>
                    <a:gd name="T38" fmla="*/ 51 w 51"/>
                    <a:gd name="T39" fmla="*/ 4 h 14"/>
                    <a:gd name="T40" fmla="*/ 48 w 51"/>
                    <a:gd name="T41" fmla="*/ 2 h 14"/>
                    <a:gd name="T42" fmla="*/ 28 w 51"/>
                    <a:gd name="T43" fmla="*/ 2 h 14"/>
                    <a:gd name="T44" fmla="*/ 28 w 51"/>
                    <a:gd name="T45" fmla="*/ 2 h 14"/>
                    <a:gd name="T46" fmla="*/ 28 w 51"/>
                    <a:gd name="T47" fmla="*/ 2 h 14"/>
                    <a:gd name="T48" fmla="*/ 33 w 51"/>
                    <a:gd name="T49" fmla="*/ 5 h 14"/>
                    <a:gd name="T50" fmla="*/ 33 w 51"/>
                    <a:gd name="T51" fmla="*/ 5 h 14"/>
                    <a:gd name="T52" fmla="*/ 28 w 51"/>
                    <a:gd name="T53" fmla="*/ 2 h 14"/>
                    <a:gd name="T54" fmla="*/ 1 w 51"/>
                    <a:gd name="T55" fmla="*/ 0 h 14"/>
                    <a:gd name="T56" fmla="*/ 0 w 51"/>
                    <a:gd name="T57" fmla="*/ 3 h 14"/>
                    <a:gd name="T58" fmla="*/ 5 w 51"/>
                    <a:gd name="T59" fmla="*/ 6 h 14"/>
                    <a:gd name="T60" fmla="*/ 5 w 51"/>
                    <a:gd name="T61" fmla="*/ 6 h 14"/>
                    <a:gd name="T62" fmla="*/ 7 w 51"/>
                    <a:gd name="T63" fmla="*/ 3 h 14"/>
                    <a:gd name="T64" fmla="*/ 1 w 51"/>
                    <a:gd name="T6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51" h="14">
                      <a:moveTo>
                        <a:pt x="24" y="12"/>
                      </a:move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5" y="13"/>
                        <a:pt x="26" y="13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6" y="13"/>
                        <a:pt x="25" y="13"/>
                        <a:pt x="24" y="12"/>
                      </a:cubicBezTo>
                      <a:moveTo>
                        <a:pt x="27" y="5"/>
                      </a:moveTo>
                      <a:cubicBezTo>
                        <a:pt x="26" y="6"/>
                        <a:pt x="26" y="8"/>
                        <a:pt x="25" y="9"/>
                      </a:cubicBezTo>
                      <a:cubicBezTo>
                        <a:pt x="26" y="10"/>
                        <a:pt x="28" y="11"/>
                        <a:pt x="29" y="12"/>
                      </a:cubicBezTo>
                      <a:cubicBezTo>
                        <a:pt x="31" y="8"/>
                        <a:pt x="31" y="8"/>
                        <a:pt x="31" y="8"/>
                      </a:cubicBezTo>
                      <a:cubicBezTo>
                        <a:pt x="30" y="7"/>
                        <a:pt x="28" y="6"/>
                        <a:pt x="27" y="5"/>
                      </a:cubicBezTo>
                      <a:moveTo>
                        <a:pt x="28" y="2"/>
                      </a:moveTo>
                      <a:cubicBezTo>
                        <a:pt x="28" y="2"/>
                        <a:pt x="28" y="2"/>
                        <a:pt x="28" y="3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1" y="4"/>
                        <a:pt x="30" y="3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moveTo>
                        <a:pt x="48" y="2"/>
                      </a:moveTo>
                      <a:cubicBezTo>
                        <a:pt x="48" y="2"/>
                        <a:pt x="48" y="2"/>
                        <a:pt x="48" y="2"/>
                      </a:cubicBezTo>
                      <a:cubicBezTo>
                        <a:pt x="49" y="3"/>
                        <a:pt x="50" y="4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50" y="3"/>
                        <a:pt x="49" y="3"/>
                        <a:pt x="48" y="2"/>
                      </a:cubicBezTo>
                      <a:moveTo>
                        <a:pt x="28" y="2"/>
                      </a:move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30" y="3"/>
                        <a:pt x="31" y="4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1" y="4"/>
                        <a:pt x="30" y="3"/>
                        <a:pt x="28" y="2"/>
                      </a:cubicBezTo>
                      <a:moveTo>
                        <a:pt x="1" y="0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4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5" y="2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2" name="Freeform 10387"/>
                <p:cNvSpPr>
                  <a:spLocks noEditPoints="1"/>
                </p:cNvSpPr>
                <p:nvPr/>
              </p:nvSpPr>
              <p:spPr bwMode="auto">
                <a:xfrm>
                  <a:off x="-543" y="3139"/>
                  <a:ext cx="19" cy="26"/>
                </a:xfrm>
                <a:custGeom>
                  <a:avLst/>
                  <a:gdLst>
                    <a:gd name="T0" fmla="*/ 1 w 8"/>
                    <a:gd name="T1" fmla="*/ 6 h 11"/>
                    <a:gd name="T2" fmla="*/ 0 w 8"/>
                    <a:gd name="T3" fmla="*/ 9 h 11"/>
                    <a:gd name="T4" fmla="*/ 4 w 8"/>
                    <a:gd name="T5" fmla="*/ 11 h 11"/>
                    <a:gd name="T6" fmla="*/ 5 w 8"/>
                    <a:gd name="T7" fmla="*/ 9 h 11"/>
                    <a:gd name="T8" fmla="*/ 1 w 8"/>
                    <a:gd name="T9" fmla="*/ 6 h 11"/>
                    <a:gd name="T10" fmla="*/ 3 w 8"/>
                    <a:gd name="T11" fmla="*/ 1 h 11"/>
                    <a:gd name="T12" fmla="*/ 3 w 8"/>
                    <a:gd name="T13" fmla="*/ 2 h 11"/>
                    <a:gd name="T14" fmla="*/ 7 w 8"/>
                    <a:gd name="T15" fmla="*/ 5 h 11"/>
                    <a:gd name="T16" fmla="*/ 8 w 8"/>
                    <a:gd name="T17" fmla="*/ 4 h 11"/>
                    <a:gd name="T18" fmla="*/ 3 w 8"/>
                    <a:gd name="T19" fmla="*/ 1 h 11"/>
                    <a:gd name="T20" fmla="*/ 4 w 8"/>
                    <a:gd name="T21" fmla="*/ 0 h 11"/>
                    <a:gd name="T22" fmla="*/ 3 w 8"/>
                    <a:gd name="T23" fmla="*/ 1 h 11"/>
                    <a:gd name="T24" fmla="*/ 8 w 8"/>
                    <a:gd name="T25" fmla="*/ 4 h 11"/>
                    <a:gd name="T26" fmla="*/ 8 w 8"/>
                    <a:gd name="T27" fmla="*/ 2 h 11"/>
                    <a:gd name="T28" fmla="*/ 4 w 8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" h="11">
                      <a:moveTo>
                        <a:pt x="1" y="6"/>
                      </a:moveTo>
                      <a:cubicBezTo>
                        <a:pt x="0" y="7"/>
                        <a:pt x="0" y="8"/>
                        <a:pt x="0" y="9"/>
                      </a:cubicBezTo>
                      <a:cubicBezTo>
                        <a:pt x="1" y="10"/>
                        <a:pt x="2" y="10"/>
                        <a:pt x="4" y="11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4" y="8"/>
                        <a:pt x="2" y="7"/>
                        <a:pt x="1" y="6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7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1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3" name="Freeform 10388"/>
                <p:cNvSpPr>
                  <a:spLocks/>
                </p:cNvSpPr>
                <p:nvPr/>
              </p:nvSpPr>
              <p:spPr bwMode="auto">
                <a:xfrm>
                  <a:off x="-536" y="3141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4" name="Freeform 10389"/>
                <p:cNvSpPr>
                  <a:spLocks noEditPoints="1"/>
                </p:cNvSpPr>
                <p:nvPr/>
              </p:nvSpPr>
              <p:spPr bwMode="auto">
                <a:xfrm>
                  <a:off x="-498" y="3139"/>
                  <a:ext cx="16" cy="23"/>
                </a:xfrm>
                <a:custGeom>
                  <a:avLst/>
                  <a:gdLst>
                    <a:gd name="T0" fmla="*/ 1 w 7"/>
                    <a:gd name="T1" fmla="*/ 7 h 10"/>
                    <a:gd name="T2" fmla="*/ 0 w 7"/>
                    <a:gd name="T3" fmla="*/ 8 h 10"/>
                    <a:gd name="T4" fmla="*/ 1 w 7"/>
                    <a:gd name="T5" fmla="*/ 8 h 10"/>
                    <a:gd name="T6" fmla="*/ 4 w 7"/>
                    <a:gd name="T7" fmla="*/ 10 h 10"/>
                    <a:gd name="T8" fmla="*/ 4 w 7"/>
                    <a:gd name="T9" fmla="*/ 9 h 10"/>
                    <a:gd name="T10" fmla="*/ 1 w 7"/>
                    <a:gd name="T11" fmla="*/ 7 h 10"/>
                    <a:gd name="T12" fmla="*/ 4 w 7"/>
                    <a:gd name="T13" fmla="*/ 0 h 10"/>
                    <a:gd name="T14" fmla="*/ 2 w 7"/>
                    <a:gd name="T15" fmla="*/ 5 h 10"/>
                    <a:gd name="T16" fmla="*/ 5 w 7"/>
                    <a:gd name="T17" fmla="*/ 7 h 10"/>
                    <a:gd name="T18" fmla="*/ 6 w 7"/>
                    <a:gd name="T19" fmla="*/ 5 h 10"/>
                    <a:gd name="T20" fmla="*/ 7 w 7"/>
                    <a:gd name="T21" fmla="*/ 3 h 10"/>
                    <a:gd name="T22" fmla="*/ 4 w 7"/>
                    <a:gd name="T2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0">
                      <a:moveTo>
                        <a:pt x="1" y="7"/>
                      </a:moveTo>
                      <a:cubicBezTo>
                        <a:pt x="1" y="7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9"/>
                        <a:pt x="3" y="9"/>
                        <a:pt x="4" y="10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3" y="9"/>
                        <a:pt x="2" y="8"/>
                        <a:pt x="1" y="7"/>
                      </a:cubicBezTo>
                      <a:moveTo>
                        <a:pt x="4" y="0"/>
                      </a:moveTo>
                      <a:cubicBezTo>
                        <a:pt x="3" y="2"/>
                        <a:pt x="2" y="4"/>
                        <a:pt x="2" y="5"/>
                      </a:cubicBezTo>
                      <a:cubicBezTo>
                        <a:pt x="3" y="6"/>
                        <a:pt x="4" y="7"/>
                        <a:pt x="5" y="7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2"/>
                        <a:pt x="5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5" name="Freeform 10390"/>
                <p:cNvSpPr>
                  <a:spLocks/>
                </p:cNvSpPr>
                <p:nvPr/>
              </p:nvSpPr>
              <p:spPr bwMode="auto">
                <a:xfrm>
                  <a:off x="-496" y="3150"/>
                  <a:ext cx="10" cy="10"/>
                </a:xfrm>
                <a:custGeom>
                  <a:avLst/>
                  <a:gdLst>
                    <a:gd name="T0" fmla="*/ 1 w 4"/>
                    <a:gd name="T1" fmla="*/ 0 h 4"/>
                    <a:gd name="T2" fmla="*/ 0 w 4"/>
                    <a:gd name="T3" fmla="*/ 2 h 4"/>
                    <a:gd name="T4" fmla="*/ 3 w 4"/>
                    <a:gd name="T5" fmla="*/ 4 h 4"/>
                    <a:gd name="T6" fmla="*/ 4 w 4"/>
                    <a:gd name="T7" fmla="*/ 2 h 4"/>
                    <a:gd name="T8" fmla="*/ 1 w 4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4">
                      <a:moveTo>
                        <a:pt x="1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6" name="Freeform 10391"/>
                <p:cNvSpPr>
                  <a:spLocks noEditPoints="1"/>
                </p:cNvSpPr>
                <p:nvPr/>
              </p:nvSpPr>
              <p:spPr bwMode="auto">
                <a:xfrm>
                  <a:off x="-576" y="3141"/>
                  <a:ext cx="161" cy="26"/>
                </a:xfrm>
                <a:custGeom>
                  <a:avLst/>
                  <a:gdLst>
                    <a:gd name="T0" fmla="*/ 0 w 68"/>
                    <a:gd name="T1" fmla="*/ 1 h 11"/>
                    <a:gd name="T2" fmla="*/ 0 w 68"/>
                    <a:gd name="T3" fmla="*/ 1 h 11"/>
                    <a:gd name="T4" fmla="*/ 5 w 68"/>
                    <a:gd name="T5" fmla="*/ 3 h 11"/>
                    <a:gd name="T6" fmla="*/ 5 w 68"/>
                    <a:gd name="T7" fmla="*/ 3 h 11"/>
                    <a:gd name="T8" fmla="*/ 4 w 68"/>
                    <a:gd name="T9" fmla="*/ 3 h 11"/>
                    <a:gd name="T10" fmla="*/ 0 w 68"/>
                    <a:gd name="T11" fmla="*/ 1 h 11"/>
                    <a:gd name="T12" fmla="*/ 65 w 68"/>
                    <a:gd name="T13" fmla="*/ 0 h 11"/>
                    <a:gd name="T14" fmla="*/ 65 w 68"/>
                    <a:gd name="T15" fmla="*/ 1 h 11"/>
                    <a:gd name="T16" fmla="*/ 60 w 68"/>
                    <a:gd name="T17" fmla="*/ 9 h 11"/>
                    <a:gd name="T18" fmla="*/ 63 w 68"/>
                    <a:gd name="T19" fmla="*/ 11 h 11"/>
                    <a:gd name="T20" fmla="*/ 68 w 68"/>
                    <a:gd name="T21" fmla="*/ 2 h 11"/>
                    <a:gd name="T22" fmla="*/ 65 w 68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8" h="1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3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2" y="1"/>
                        <a:pt x="0" y="1"/>
                      </a:cubicBezTo>
                      <a:moveTo>
                        <a:pt x="65" y="0"/>
                      </a:moveTo>
                      <a:cubicBezTo>
                        <a:pt x="65" y="1"/>
                        <a:pt x="65" y="1"/>
                        <a:pt x="65" y="1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61" y="10"/>
                        <a:pt x="62" y="10"/>
                        <a:pt x="63" y="11"/>
                      </a:cubicBezTo>
                      <a:cubicBezTo>
                        <a:pt x="65" y="8"/>
                        <a:pt x="67" y="5"/>
                        <a:pt x="68" y="2"/>
                      </a:cubicBezTo>
                      <a:cubicBezTo>
                        <a:pt x="67" y="1"/>
                        <a:pt x="66" y="1"/>
                        <a:pt x="6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7" name="Freeform 10392"/>
                <p:cNvSpPr>
                  <a:spLocks/>
                </p:cNvSpPr>
                <p:nvPr/>
              </p:nvSpPr>
              <p:spPr bwMode="auto">
                <a:xfrm>
                  <a:off x="-576" y="3141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1 h 3"/>
                    <a:gd name="T4" fmla="*/ 4 w 4"/>
                    <a:gd name="T5" fmla="*/ 3 h 3"/>
                    <a:gd name="T6" fmla="*/ 0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3" y="2"/>
                        <a:pt x="4" y="3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8" name="Freeform 10393"/>
                <p:cNvSpPr>
                  <a:spLocks noEditPoints="1"/>
                </p:cNvSpPr>
                <p:nvPr/>
              </p:nvSpPr>
              <p:spPr bwMode="auto">
                <a:xfrm>
                  <a:off x="-578" y="3143"/>
                  <a:ext cx="68" cy="29"/>
                </a:xfrm>
                <a:custGeom>
                  <a:avLst/>
                  <a:gdLst>
                    <a:gd name="T0" fmla="*/ 20 w 29"/>
                    <a:gd name="T1" fmla="*/ 10 h 12"/>
                    <a:gd name="T2" fmla="*/ 20 w 29"/>
                    <a:gd name="T3" fmla="*/ 10 h 12"/>
                    <a:gd name="T4" fmla="*/ 24 w 29"/>
                    <a:gd name="T5" fmla="*/ 12 h 12"/>
                    <a:gd name="T6" fmla="*/ 24 w 29"/>
                    <a:gd name="T7" fmla="*/ 12 h 12"/>
                    <a:gd name="T8" fmla="*/ 20 w 29"/>
                    <a:gd name="T9" fmla="*/ 10 h 12"/>
                    <a:gd name="T10" fmla="*/ 24 w 29"/>
                    <a:gd name="T11" fmla="*/ 4 h 12"/>
                    <a:gd name="T12" fmla="*/ 21 w 29"/>
                    <a:gd name="T13" fmla="*/ 8 h 12"/>
                    <a:gd name="T14" fmla="*/ 25 w 29"/>
                    <a:gd name="T15" fmla="*/ 10 h 12"/>
                    <a:gd name="T16" fmla="*/ 28 w 29"/>
                    <a:gd name="T17" fmla="*/ 6 h 12"/>
                    <a:gd name="T18" fmla="*/ 24 w 29"/>
                    <a:gd name="T19" fmla="*/ 4 h 12"/>
                    <a:gd name="T20" fmla="*/ 26 w 29"/>
                    <a:gd name="T21" fmla="*/ 1 h 12"/>
                    <a:gd name="T22" fmla="*/ 25 w 29"/>
                    <a:gd name="T23" fmla="*/ 2 h 12"/>
                    <a:gd name="T24" fmla="*/ 27 w 29"/>
                    <a:gd name="T25" fmla="*/ 3 h 12"/>
                    <a:gd name="T26" fmla="*/ 29 w 29"/>
                    <a:gd name="T27" fmla="*/ 4 h 12"/>
                    <a:gd name="T28" fmla="*/ 29 w 29"/>
                    <a:gd name="T29" fmla="*/ 3 h 12"/>
                    <a:gd name="T30" fmla="*/ 29 w 29"/>
                    <a:gd name="T31" fmla="*/ 3 h 12"/>
                    <a:gd name="T32" fmla="*/ 26 w 29"/>
                    <a:gd name="T33" fmla="*/ 1 h 12"/>
                    <a:gd name="T34" fmla="*/ 26 w 29"/>
                    <a:gd name="T35" fmla="*/ 1 h 12"/>
                    <a:gd name="T36" fmla="*/ 26 w 29"/>
                    <a:gd name="T37" fmla="*/ 1 h 12"/>
                    <a:gd name="T38" fmla="*/ 26 w 29"/>
                    <a:gd name="T39" fmla="*/ 1 h 12"/>
                    <a:gd name="T40" fmla="*/ 26 w 29"/>
                    <a:gd name="T41" fmla="*/ 1 h 12"/>
                    <a:gd name="T42" fmla="*/ 29 w 29"/>
                    <a:gd name="T43" fmla="*/ 3 h 12"/>
                    <a:gd name="T44" fmla="*/ 29 w 29"/>
                    <a:gd name="T45" fmla="*/ 3 h 12"/>
                    <a:gd name="T46" fmla="*/ 26 w 29"/>
                    <a:gd name="T47" fmla="*/ 1 h 12"/>
                    <a:gd name="T48" fmla="*/ 1 w 29"/>
                    <a:gd name="T49" fmla="*/ 0 h 12"/>
                    <a:gd name="T50" fmla="*/ 0 w 29"/>
                    <a:gd name="T51" fmla="*/ 3 h 12"/>
                    <a:gd name="T52" fmla="*/ 4 w 29"/>
                    <a:gd name="T53" fmla="*/ 6 h 12"/>
                    <a:gd name="T54" fmla="*/ 5 w 29"/>
                    <a:gd name="T55" fmla="*/ 2 h 12"/>
                    <a:gd name="T56" fmla="*/ 1 w 29"/>
                    <a:gd name="T5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9" h="12">
                      <a:moveTo>
                        <a:pt x="20" y="10"/>
                      </a:move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21" y="11"/>
                        <a:pt x="23" y="11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1"/>
                        <a:pt x="21" y="11"/>
                        <a:pt x="20" y="10"/>
                      </a:cubicBezTo>
                      <a:moveTo>
                        <a:pt x="24" y="4"/>
                      </a:move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3" y="8"/>
                        <a:pt x="24" y="9"/>
                        <a:pt x="25" y="10"/>
                      </a:cubicBezTo>
                      <a:cubicBezTo>
                        <a:pt x="28" y="6"/>
                        <a:pt x="28" y="6"/>
                        <a:pt x="28" y="6"/>
                      </a:cubicBezTo>
                      <a:cubicBezTo>
                        <a:pt x="26" y="5"/>
                        <a:pt x="25" y="4"/>
                        <a:pt x="24" y="4"/>
                      </a:cubicBezTo>
                      <a:moveTo>
                        <a:pt x="26" y="1"/>
                      </a:move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28" y="2"/>
                        <a:pt x="27" y="2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moveTo>
                        <a:pt x="26" y="1"/>
                      </a:move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6" y="1"/>
                        <a:pt x="26" y="1"/>
                        <a:pt x="26" y="1"/>
                      </a:cubicBezTo>
                      <a:cubicBezTo>
                        <a:pt x="27" y="2"/>
                        <a:pt x="28" y="2"/>
                        <a:pt x="29" y="3"/>
                      </a:cubicBez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28" y="2"/>
                        <a:pt x="27" y="2"/>
                        <a:pt x="26" y="1"/>
                      </a:cubicBezTo>
                      <a:moveTo>
                        <a:pt x="1" y="0"/>
                      </a:move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1" y="4"/>
                        <a:pt x="2" y="5"/>
                        <a:pt x="4" y="6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1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29" name="Freeform 10394"/>
                <p:cNvSpPr>
                  <a:spLocks noEditPoints="1"/>
                </p:cNvSpPr>
                <p:nvPr/>
              </p:nvSpPr>
              <p:spPr bwMode="auto">
                <a:xfrm>
                  <a:off x="-531" y="3148"/>
                  <a:ext cx="21" cy="24"/>
                </a:xfrm>
                <a:custGeom>
                  <a:avLst/>
                  <a:gdLst>
                    <a:gd name="T0" fmla="*/ 1 w 9"/>
                    <a:gd name="T1" fmla="*/ 6 h 10"/>
                    <a:gd name="T2" fmla="*/ 0 w 9"/>
                    <a:gd name="T3" fmla="*/ 8 h 10"/>
                    <a:gd name="T4" fmla="*/ 4 w 9"/>
                    <a:gd name="T5" fmla="*/ 10 h 10"/>
                    <a:gd name="T6" fmla="*/ 5 w 9"/>
                    <a:gd name="T7" fmla="*/ 8 h 10"/>
                    <a:gd name="T8" fmla="*/ 1 w 9"/>
                    <a:gd name="T9" fmla="*/ 6 h 10"/>
                    <a:gd name="T10" fmla="*/ 4 w 9"/>
                    <a:gd name="T11" fmla="*/ 1 h 10"/>
                    <a:gd name="T12" fmla="*/ 4 w 9"/>
                    <a:gd name="T13" fmla="*/ 2 h 10"/>
                    <a:gd name="T14" fmla="*/ 8 w 9"/>
                    <a:gd name="T15" fmla="*/ 4 h 10"/>
                    <a:gd name="T16" fmla="*/ 8 w 9"/>
                    <a:gd name="T17" fmla="*/ 4 h 10"/>
                    <a:gd name="T18" fmla="*/ 7 w 9"/>
                    <a:gd name="T19" fmla="*/ 3 h 10"/>
                    <a:gd name="T20" fmla="*/ 4 w 9"/>
                    <a:gd name="T21" fmla="*/ 1 h 10"/>
                    <a:gd name="T22" fmla="*/ 5 w 9"/>
                    <a:gd name="T23" fmla="*/ 0 h 10"/>
                    <a:gd name="T24" fmla="*/ 5 w 9"/>
                    <a:gd name="T25" fmla="*/ 1 h 10"/>
                    <a:gd name="T26" fmla="*/ 8 w 9"/>
                    <a:gd name="T27" fmla="*/ 3 h 10"/>
                    <a:gd name="T28" fmla="*/ 9 w 9"/>
                    <a:gd name="T29" fmla="*/ 2 h 10"/>
                    <a:gd name="T30" fmla="*/ 7 w 9"/>
                    <a:gd name="T31" fmla="*/ 1 h 10"/>
                    <a:gd name="T32" fmla="*/ 5 w 9"/>
                    <a:gd name="T3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" h="10">
                      <a:moveTo>
                        <a:pt x="1" y="6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9"/>
                        <a:pt x="3" y="9"/>
                        <a:pt x="4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4" y="7"/>
                        <a:pt x="3" y="6"/>
                        <a:pt x="1" y="6"/>
                      </a:cubicBezTo>
                      <a:moveTo>
                        <a:pt x="4" y="1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6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5" y="0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0" name="Freeform 10395"/>
                <p:cNvSpPr>
                  <a:spLocks/>
                </p:cNvSpPr>
                <p:nvPr/>
              </p:nvSpPr>
              <p:spPr bwMode="auto">
                <a:xfrm>
                  <a:off x="-522" y="3150"/>
                  <a:ext cx="10" cy="7"/>
                </a:xfrm>
                <a:custGeom>
                  <a:avLst/>
                  <a:gdLst>
                    <a:gd name="T0" fmla="*/ 3 w 10"/>
                    <a:gd name="T1" fmla="*/ 0 h 7"/>
                    <a:gd name="T2" fmla="*/ 0 w 10"/>
                    <a:gd name="T3" fmla="*/ 0 h 7"/>
                    <a:gd name="T4" fmla="*/ 7 w 10"/>
                    <a:gd name="T5" fmla="*/ 5 h 7"/>
                    <a:gd name="T6" fmla="*/ 10 w 10"/>
                    <a:gd name="T7" fmla="*/ 7 h 7"/>
                    <a:gd name="T8" fmla="*/ 10 w 10"/>
                    <a:gd name="T9" fmla="*/ 5 h 7"/>
                    <a:gd name="T10" fmla="*/ 3 w 10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7" y="5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1" name="Freeform 10396"/>
                <p:cNvSpPr>
                  <a:spLocks/>
                </p:cNvSpPr>
                <p:nvPr/>
              </p:nvSpPr>
              <p:spPr bwMode="auto">
                <a:xfrm>
                  <a:off x="-522" y="3150"/>
                  <a:ext cx="10" cy="7"/>
                </a:xfrm>
                <a:custGeom>
                  <a:avLst/>
                  <a:gdLst>
                    <a:gd name="T0" fmla="*/ 3 w 10"/>
                    <a:gd name="T1" fmla="*/ 0 h 7"/>
                    <a:gd name="T2" fmla="*/ 0 w 10"/>
                    <a:gd name="T3" fmla="*/ 0 h 7"/>
                    <a:gd name="T4" fmla="*/ 7 w 10"/>
                    <a:gd name="T5" fmla="*/ 5 h 7"/>
                    <a:gd name="T6" fmla="*/ 10 w 10"/>
                    <a:gd name="T7" fmla="*/ 7 h 7"/>
                    <a:gd name="T8" fmla="*/ 10 w 10"/>
                    <a:gd name="T9" fmla="*/ 5 h 7"/>
                    <a:gd name="T10" fmla="*/ 3 w 10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7" y="5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3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2" name="Freeform 10397"/>
                <p:cNvSpPr>
                  <a:spLocks noEditPoints="1"/>
                </p:cNvSpPr>
                <p:nvPr/>
              </p:nvSpPr>
              <p:spPr bwMode="auto">
                <a:xfrm>
                  <a:off x="-482" y="3146"/>
                  <a:ext cx="19" cy="23"/>
                </a:xfrm>
                <a:custGeom>
                  <a:avLst/>
                  <a:gdLst>
                    <a:gd name="T0" fmla="*/ 1 w 8"/>
                    <a:gd name="T1" fmla="*/ 8 h 10"/>
                    <a:gd name="T2" fmla="*/ 0 w 8"/>
                    <a:gd name="T3" fmla="*/ 9 h 10"/>
                    <a:gd name="T4" fmla="*/ 3 w 8"/>
                    <a:gd name="T5" fmla="*/ 10 h 10"/>
                    <a:gd name="T6" fmla="*/ 3 w 8"/>
                    <a:gd name="T7" fmla="*/ 10 h 10"/>
                    <a:gd name="T8" fmla="*/ 1 w 8"/>
                    <a:gd name="T9" fmla="*/ 8 h 10"/>
                    <a:gd name="T10" fmla="*/ 5 w 8"/>
                    <a:gd name="T11" fmla="*/ 2 h 10"/>
                    <a:gd name="T12" fmla="*/ 4 w 8"/>
                    <a:gd name="T13" fmla="*/ 4 h 10"/>
                    <a:gd name="T14" fmla="*/ 2 w 8"/>
                    <a:gd name="T15" fmla="*/ 6 h 10"/>
                    <a:gd name="T16" fmla="*/ 4 w 8"/>
                    <a:gd name="T17" fmla="*/ 8 h 10"/>
                    <a:gd name="T18" fmla="*/ 7 w 8"/>
                    <a:gd name="T19" fmla="*/ 3 h 10"/>
                    <a:gd name="T20" fmla="*/ 5 w 8"/>
                    <a:gd name="T21" fmla="*/ 2 h 10"/>
                    <a:gd name="T22" fmla="*/ 6 w 8"/>
                    <a:gd name="T23" fmla="*/ 0 h 10"/>
                    <a:gd name="T24" fmla="*/ 5 w 8"/>
                    <a:gd name="T25" fmla="*/ 1 h 10"/>
                    <a:gd name="T26" fmla="*/ 7 w 8"/>
                    <a:gd name="T27" fmla="*/ 2 h 10"/>
                    <a:gd name="T28" fmla="*/ 8 w 8"/>
                    <a:gd name="T29" fmla="*/ 2 h 10"/>
                    <a:gd name="T30" fmla="*/ 6 w 8"/>
                    <a:gd name="T31" fmla="*/ 0 h 10"/>
                    <a:gd name="T32" fmla="*/ 6 w 8"/>
                    <a:gd name="T3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" h="10">
                      <a:moveTo>
                        <a:pt x="1" y="8"/>
                      </a:moveTo>
                      <a:cubicBezTo>
                        <a:pt x="1" y="9"/>
                        <a:pt x="0" y="9"/>
                        <a:pt x="0" y="9"/>
                      </a:cubicBezTo>
                      <a:cubicBezTo>
                        <a:pt x="1" y="10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9"/>
                        <a:pt x="1" y="9"/>
                        <a:pt x="1" y="8"/>
                      </a:cubicBezTo>
                      <a:moveTo>
                        <a:pt x="5" y="2"/>
                      </a:moveTo>
                      <a:cubicBezTo>
                        <a:pt x="4" y="3"/>
                        <a:pt x="4" y="3"/>
                        <a:pt x="4" y="4"/>
                      </a:cubicBezTo>
                      <a:cubicBezTo>
                        <a:pt x="3" y="5"/>
                        <a:pt x="2" y="5"/>
                        <a:pt x="2" y="6"/>
                      </a:cubicBezTo>
                      <a:cubicBezTo>
                        <a:pt x="3" y="7"/>
                        <a:pt x="3" y="7"/>
                        <a:pt x="4" y="8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5" y="3"/>
                        <a:pt x="5" y="2"/>
                      </a:cubicBezTo>
                      <a:moveTo>
                        <a:pt x="6" y="0"/>
                      </a:move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7" y="1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3" name="Freeform 10398"/>
                <p:cNvSpPr>
                  <a:spLocks/>
                </p:cNvSpPr>
                <p:nvPr/>
              </p:nvSpPr>
              <p:spPr bwMode="auto">
                <a:xfrm>
                  <a:off x="-479" y="3160"/>
                  <a:ext cx="7" cy="9"/>
                </a:xfrm>
                <a:custGeom>
                  <a:avLst/>
                  <a:gdLst>
                    <a:gd name="T0" fmla="*/ 1 w 3"/>
                    <a:gd name="T1" fmla="*/ 0 h 4"/>
                    <a:gd name="T2" fmla="*/ 0 w 3"/>
                    <a:gd name="T3" fmla="*/ 2 h 4"/>
                    <a:gd name="T4" fmla="*/ 2 w 3"/>
                    <a:gd name="T5" fmla="*/ 4 h 4"/>
                    <a:gd name="T6" fmla="*/ 3 w 3"/>
                    <a:gd name="T7" fmla="*/ 2 h 4"/>
                    <a:gd name="T8" fmla="*/ 1 w 3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3"/>
                        <a:pt x="1" y="3"/>
                        <a:pt x="2" y="4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4" name="Freeform 10399"/>
                <p:cNvSpPr>
                  <a:spLocks noEditPoints="1"/>
                </p:cNvSpPr>
                <p:nvPr/>
              </p:nvSpPr>
              <p:spPr bwMode="auto">
                <a:xfrm>
                  <a:off x="-744" y="3150"/>
                  <a:ext cx="187" cy="307"/>
                </a:xfrm>
                <a:custGeom>
                  <a:avLst/>
                  <a:gdLst>
                    <a:gd name="T0" fmla="*/ 1 w 79"/>
                    <a:gd name="T1" fmla="*/ 129 h 130"/>
                    <a:gd name="T2" fmla="*/ 1 w 79"/>
                    <a:gd name="T3" fmla="*/ 126 h 130"/>
                    <a:gd name="T4" fmla="*/ 7 w 79"/>
                    <a:gd name="T5" fmla="*/ 125 h 130"/>
                    <a:gd name="T6" fmla="*/ 13 w 79"/>
                    <a:gd name="T7" fmla="*/ 122 h 130"/>
                    <a:gd name="T8" fmla="*/ 20 w 79"/>
                    <a:gd name="T9" fmla="*/ 108 h 130"/>
                    <a:gd name="T10" fmla="*/ 20 w 79"/>
                    <a:gd name="T11" fmla="*/ 108 h 130"/>
                    <a:gd name="T12" fmla="*/ 25 w 79"/>
                    <a:gd name="T13" fmla="*/ 98 h 130"/>
                    <a:gd name="T14" fmla="*/ 24 w 79"/>
                    <a:gd name="T15" fmla="*/ 100 h 130"/>
                    <a:gd name="T16" fmla="*/ 28 w 79"/>
                    <a:gd name="T17" fmla="*/ 91 h 130"/>
                    <a:gd name="T18" fmla="*/ 29 w 79"/>
                    <a:gd name="T19" fmla="*/ 91 h 130"/>
                    <a:gd name="T20" fmla="*/ 25 w 79"/>
                    <a:gd name="T21" fmla="*/ 85 h 130"/>
                    <a:gd name="T22" fmla="*/ 27 w 79"/>
                    <a:gd name="T23" fmla="*/ 83 h 130"/>
                    <a:gd name="T24" fmla="*/ 31 w 79"/>
                    <a:gd name="T25" fmla="*/ 77 h 130"/>
                    <a:gd name="T26" fmla="*/ 31 w 79"/>
                    <a:gd name="T27" fmla="*/ 76 h 130"/>
                    <a:gd name="T28" fmla="*/ 33 w 79"/>
                    <a:gd name="T29" fmla="*/ 72 h 130"/>
                    <a:gd name="T30" fmla="*/ 36 w 79"/>
                    <a:gd name="T31" fmla="*/ 70 h 130"/>
                    <a:gd name="T32" fmla="*/ 41 w 79"/>
                    <a:gd name="T33" fmla="*/ 68 h 130"/>
                    <a:gd name="T34" fmla="*/ 41 w 79"/>
                    <a:gd name="T35" fmla="*/ 68 h 130"/>
                    <a:gd name="T36" fmla="*/ 43 w 79"/>
                    <a:gd name="T37" fmla="*/ 66 h 130"/>
                    <a:gd name="T38" fmla="*/ 40 w 79"/>
                    <a:gd name="T39" fmla="*/ 60 h 130"/>
                    <a:gd name="T40" fmla="*/ 41 w 79"/>
                    <a:gd name="T41" fmla="*/ 55 h 130"/>
                    <a:gd name="T42" fmla="*/ 43 w 79"/>
                    <a:gd name="T43" fmla="*/ 52 h 130"/>
                    <a:gd name="T44" fmla="*/ 44 w 79"/>
                    <a:gd name="T45" fmla="*/ 51 h 130"/>
                    <a:gd name="T46" fmla="*/ 45 w 79"/>
                    <a:gd name="T47" fmla="*/ 48 h 130"/>
                    <a:gd name="T48" fmla="*/ 46 w 79"/>
                    <a:gd name="T49" fmla="*/ 46 h 130"/>
                    <a:gd name="T50" fmla="*/ 47 w 79"/>
                    <a:gd name="T51" fmla="*/ 45 h 130"/>
                    <a:gd name="T52" fmla="*/ 47 w 79"/>
                    <a:gd name="T53" fmla="*/ 45 h 130"/>
                    <a:gd name="T54" fmla="*/ 48 w 79"/>
                    <a:gd name="T55" fmla="*/ 43 h 130"/>
                    <a:gd name="T56" fmla="*/ 50 w 79"/>
                    <a:gd name="T57" fmla="*/ 39 h 130"/>
                    <a:gd name="T58" fmla="*/ 52 w 79"/>
                    <a:gd name="T59" fmla="*/ 35 h 130"/>
                    <a:gd name="T60" fmla="*/ 52 w 79"/>
                    <a:gd name="T61" fmla="*/ 34 h 130"/>
                    <a:gd name="T62" fmla="*/ 60 w 79"/>
                    <a:gd name="T63" fmla="*/ 37 h 130"/>
                    <a:gd name="T64" fmla="*/ 61 w 79"/>
                    <a:gd name="T65" fmla="*/ 37 h 130"/>
                    <a:gd name="T66" fmla="*/ 61 w 79"/>
                    <a:gd name="T67" fmla="*/ 36 h 130"/>
                    <a:gd name="T68" fmla="*/ 62 w 79"/>
                    <a:gd name="T69" fmla="*/ 34 h 130"/>
                    <a:gd name="T70" fmla="*/ 68 w 79"/>
                    <a:gd name="T71" fmla="*/ 24 h 130"/>
                    <a:gd name="T72" fmla="*/ 64 w 79"/>
                    <a:gd name="T73" fmla="*/ 31 h 130"/>
                    <a:gd name="T74" fmla="*/ 60 w 79"/>
                    <a:gd name="T75" fmla="*/ 19 h 130"/>
                    <a:gd name="T76" fmla="*/ 67 w 79"/>
                    <a:gd name="T77" fmla="*/ 18 h 130"/>
                    <a:gd name="T78" fmla="*/ 68 w 79"/>
                    <a:gd name="T79" fmla="*/ 17 h 130"/>
                    <a:gd name="T80" fmla="*/ 61 w 79"/>
                    <a:gd name="T81" fmla="*/ 16 h 130"/>
                    <a:gd name="T82" fmla="*/ 66 w 79"/>
                    <a:gd name="T83" fmla="*/ 17 h 130"/>
                    <a:gd name="T84" fmla="*/ 73 w 79"/>
                    <a:gd name="T85" fmla="*/ 17 h 130"/>
                    <a:gd name="T86" fmla="*/ 67 w 79"/>
                    <a:gd name="T87" fmla="*/ 16 h 130"/>
                    <a:gd name="T88" fmla="*/ 74 w 79"/>
                    <a:gd name="T89" fmla="*/ 15 h 130"/>
                    <a:gd name="T90" fmla="*/ 68 w 79"/>
                    <a:gd name="T91" fmla="*/ 14 h 130"/>
                    <a:gd name="T92" fmla="*/ 75 w 79"/>
                    <a:gd name="T93" fmla="*/ 13 h 130"/>
                    <a:gd name="T94" fmla="*/ 69 w 79"/>
                    <a:gd name="T95" fmla="*/ 12 h 130"/>
                    <a:gd name="T96" fmla="*/ 75 w 79"/>
                    <a:gd name="T97" fmla="*/ 12 h 130"/>
                    <a:gd name="T98" fmla="*/ 67 w 79"/>
                    <a:gd name="T99" fmla="*/ 9 h 130"/>
                    <a:gd name="T100" fmla="*/ 72 w 79"/>
                    <a:gd name="T101" fmla="*/ 9 h 130"/>
                    <a:gd name="T102" fmla="*/ 66 w 79"/>
                    <a:gd name="T103" fmla="*/ 7 h 130"/>
                    <a:gd name="T104" fmla="*/ 75 w 79"/>
                    <a:gd name="T105" fmla="*/ 5 h 130"/>
                    <a:gd name="T106" fmla="*/ 67 w 79"/>
                    <a:gd name="T107" fmla="*/ 6 h 130"/>
                    <a:gd name="T108" fmla="*/ 69 w 79"/>
                    <a:gd name="T109" fmla="*/ 1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9" h="130">
                      <a:moveTo>
                        <a:pt x="0" y="127"/>
                      </a:moveTo>
                      <a:cubicBezTo>
                        <a:pt x="0" y="127"/>
                        <a:pt x="0" y="127"/>
                        <a:pt x="0" y="127"/>
                      </a:cubicBezTo>
                      <a:cubicBezTo>
                        <a:pt x="0" y="128"/>
                        <a:pt x="0" y="128"/>
                        <a:pt x="0" y="128"/>
                      </a:cubicBezTo>
                      <a:cubicBezTo>
                        <a:pt x="0" y="128"/>
                        <a:pt x="0" y="128"/>
                        <a:pt x="0" y="128"/>
                      </a:cubicBezTo>
                      <a:cubicBezTo>
                        <a:pt x="1" y="129"/>
                        <a:pt x="1" y="129"/>
                        <a:pt x="1" y="129"/>
                      </a:cubicBezTo>
                      <a:cubicBezTo>
                        <a:pt x="2" y="129"/>
                        <a:pt x="3" y="130"/>
                        <a:pt x="4" y="130"/>
                      </a:cubicBezTo>
                      <a:cubicBezTo>
                        <a:pt x="2" y="129"/>
                        <a:pt x="1" y="128"/>
                        <a:pt x="0" y="127"/>
                      </a:cubicBezTo>
                      <a:moveTo>
                        <a:pt x="1" y="126"/>
                      </a:moveTo>
                      <a:cubicBezTo>
                        <a:pt x="1" y="126"/>
                        <a:pt x="1" y="126"/>
                        <a:pt x="1" y="126"/>
                      </a:cubicBezTo>
                      <a:cubicBezTo>
                        <a:pt x="1" y="126"/>
                        <a:pt x="1" y="126"/>
                        <a:pt x="1" y="126"/>
                      </a:cubicBezTo>
                      <a:cubicBezTo>
                        <a:pt x="1" y="126"/>
                        <a:pt x="1" y="126"/>
                        <a:pt x="1" y="126"/>
                      </a:cubicBezTo>
                      <a:moveTo>
                        <a:pt x="4" y="124"/>
                      </a:moveTo>
                      <a:cubicBezTo>
                        <a:pt x="6" y="125"/>
                        <a:pt x="8" y="126"/>
                        <a:pt x="10" y="128"/>
                      </a:cubicBezTo>
                      <a:cubicBezTo>
                        <a:pt x="10" y="127"/>
                        <a:pt x="10" y="127"/>
                        <a:pt x="10" y="127"/>
                      </a:cubicBezTo>
                      <a:cubicBezTo>
                        <a:pt x="9" y="126"/>
                        <a:pt x="8" y="126"/>
                        <a:pt x="7" y="125"/>
                      </a:cubicBezTo>
                      <a:cubicBezTo>
                        <a:pt x="4" y="124"/>
                        <a:pt x="4" y="124"/>
                        <a:pt x="4" y="124"/>
                      </a:cubicBezTo>
                      <a:moveTo>
                        <a:pt x="6" y="117"/>
                      </a:moveTo>
                      <a:cubicBezTo>
                        <a:pt x="5" y="118"/>
                        <a:pt x="5" y="118"/>
                        <a:pt x="5" y="118"/>
                      </a:cubicBezTo>
                      <a:cubicBezTo>
                        <a:pt x="9" y="120"/>
                        <a:pt x="9" y="120"/>
                        <a:pt x="9" y="120"/>
                      </a:cubicBez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6" y="117"/>
                        <a:pt x="6" y="117"/>
                        <a:pt x="6" y="117"/>
                      </a:cubicBezTo>
                      <a:moveTo>
                        <a:pt x="14" y="104"/>
                      </a:moveTo>
                      <a:cubicBezTo>
                        <a:pt x="13" y="105"/>
                        <a:pt x="13" y="105"/>
                        <a:pt x="13" y="105"/>
                      </a:cubicBezTo>
                      <a:cubicBezTo>
                        <a:pt x="15" y="106"/>
                        <a:pt x="18" y="107"/>
                        <a:pt x="20" y="108"/>
                      </a:cubicBezTo>
                      <a:cubicBezTo>
                        <a:pt x="20" y="108"/>
                        <a:pt x="20" y="108"/>
                        <a:pt x="20" y="108"/>
                      </a:cubicBezTo>
                      <a:cubicBezTo>
                        <a:pt x="18" y="106"/>
                        <a:pt x="16" y="105"/>
                        <a:pt x="14" y="104"/>
                      </a:cubicBezTo>
                      <a:moveTo>
                        <a:pt x="14" y="103"/>
                      </a:moveTo>
                      <a:cubicBezTo>
                        <a:pt x="14" y="104"/>
                        <a:pt x="14" y="104"/>
                        <a:pt x="14" y="104"/>
                      </a:cubicBezTo>
                      <a:cubicBezTo>
                        <a:pt x="16" y="105"/>
                        <a:pt x="18" y="107"/>
                        <a:pt x="20" y="108"/>
                      </a:cubicBezTo>
                      <a:cubicBezTo>
                        <a:pt x="20" y="107"/>
                        <a:pt x="20" y="107"/>
                        <a:pt x="20" y="107"/>
                      </a:cubicBezTo>
                      <a:cubicBezTo>
                        <a:pt x="14" y="103"/>
                        <a:pt x="14" y="103"/>
                        <a:pt x="14" y="103"/>
                      </a:cubicBezTo>
                      <a:moveTo>
                        <a:pt x="23" y="97"/>
                      </a:moveTo>
                      <a:cubicBezTo>
                        <a:pt x="23" y="97"/>
                        <a:pt x="24" y="97"/>
                        <a:pt x="25" y="98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24" y="97"/>
                        <a:pt x="23" y="97"/>
                        <a:pt x="23" y="97"/>
                      </a:cubicBezTo>
                      <a:moveTo>
                        <a:pt x="19" y="95"/>
                      </a:moveTo>
                      <a:cubicBezTo>
                        <a:pt x="18" y="97"/>
                        <a:pt x="18" y="97"/>
                        <a:pt x="18" y="97"/>
                      </a:cubicBezTo>
                      <a:cubicBezTo>
                        <a:pt x="20" y="98"/>
                        <a:pt x="22" y="99"/>
                        <a:pt x="24" y="100"/>
                      </a:cubicBezTo>
                      <a:cubicBezTo>
                        <a:pt x="24" y="100"/>
                        <a:pt x="24" y="99"/>
                        <a:pt x="25" y="98"/>
                      </a:cubicBezTo>
                      <a:cubicBezTo>
                        <a:pt x="24" y="98"/>
                        <a:pt x="23" y="97"/>
                        <a:pt x="22" y="97"/>
                      </a:cubicBezTo>
                      <a:cubicBezTo>
                        <a:pt x="21" y="96"/>
                        <a:pt x="20" y="96"/>
                        <a:pt x="19" y="95"/>
                      </a:cubicBezTo>
                      <a:moveTo>
                        <a:pt x="26" y="90"/>
                      </a:moveTo>
                      <a:cubicBezTo>
                        <a:pt x="27" y="90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9" y="91"/>
                      </a:cubicBezTo>
                      <a:cubicBezTo>
                        <a:pt x="28" y="91"/>
                        <a:pt x="27" y="90"/>
                        <a:pt x="26" y="90"/>
                      </a:cubicBezTo>
                      <a:moveTo>
                        <a:pt x="25" y="86"/>
                      </a:moveTo>
                      <a:cubicBezTo>
                        <a:pt x="24" y="88"/>
                        <a:pt x="24" y="88"/>
                        <a:pt x="24" y="88"/>
                      </a:cubicBezTo>
                      <a:cubicBezTo>
                        <a:pt x="25" y="89"/>
                        <a:pt x="27" y="90"/>
                        <a:pt x="29" y="91"/>
                      </a:cubicBezTo>
                      <a:cubicBezTo>
                        <a:pt x="29" y="90"/>
                        <a:pt x="29" y="90"/>
                        <a:pt x="29" y="89"/>
                      </a:cubicBezTo>
                      <a:cubicBezTo>
                        <a:pt x="29" y="89"/>
                        <a:pt x="29" y="89"/>
                        <a:pt x="29" y="89"/>
                      </a:cubicBezTo>
                      <a:cubicBezTo>
                        <a:pt x="27" y="88"/>
                        <a:pt x="26" y="87"/>
                        <a:pt x="25" y="86"/>
                      </a:cubicBezTo>
                      <a:moveTo>
                        <a:pt x="26" y="84"/>
                      </a:move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7" y="86"/>
                        <a:pt x="29" y="87"/>
                        <a:pt x="30" y="88"/>
                      </a:cubicBezTo>
                      <a:cubicBezTo>
                        <a:pt x="30" y="88"/>
                        <a:pt x="30" y="87"/>
                        <a:pt x="31" y="87"/>
                      </a:cubicBezTo>
                      <a:cubicBezTo>
                        <a:pt x="26" y="84"/>
                        <a:pt x="26" y="84"/>
                        <a:pt x="26" y="84"/>
                      </a:cubicBezTo>
                      <a:moveTo>
                        <a:pt x="28" y="81"/>
                      </a:moveTo>
                      <a:cubicBezTo>
                        <a:pt x="27" y="83"/>
                        <a:pt x="27" y="83"/>
                        <a:pt x="27" y="83"/>
                      </a:cubicBezTo>
                      <a:cubicBezTo>
                        <a:pt x="28" y="84"/>
                        <a:pt x="30" y="85"/>
                        <a:pt x="31" y="86"/>
                      </a:cubicBezTo>
                      <a:cubicBezTo>
                        <a:pt x="32" y="85"/>
                        <a:pt x="32" y="84"/>
                        <a:pt x="32" y="83"/>
                      </a:cubicBezTo>
                      <a:cubicBezTo>
                        <a:pt x="31" y="83"/>
                        <a:pt x="30" y="82"/>
                        <a:pt x="28" y="81"/>
                      </a:cubicBezTo>
                      <a:moveTo>
                        <a:pt x="31" y="76"/>
                      </a:moveTo>
                      <a:cubicBezTo>
                        <a:pt x="31" y="76"/>
                        <a:pt x="31" y="77"/>
                        <a:pt x="31" y="77"/>
                      </a:cubicBezTo>
                      <a:cubicBezTo>
                        <a:pt x="30" y="78"/>
                        <a:pt x="30" y="78"/>
                        <a:pt x="30" y="78"/>
                      </a:cubicBezTo>
                      <a:cubicBezTo>
                        <a:pt x="31" y="79"/>
                        <a:pt x="33" y="80"/>
                        <a:pt x="34" y="80"/>
                      </a:cubicBezTo>
                      <a:cubicBezTo>
                        <a:pt x="34" y="80"/>
                        <a:pt x="34" y="80"/>
                        <a:pt x="34" y="80"/>
                      </a:cubicBezTo>
                      <a:cubicBezTo>
                        <a:pt x="34" y="79"/>
                        <a:pt x="35" y="79"/>
                        <a:pt x="35" y="78"/>
                      </a:cubicBezTo>
                      <a:cubicBezTo>
                        <a:pt x="34" y="78"/>
                        <a:pt x="32" y="77"/>
                        <a:pt x="31" y="76"/>
                      </a:cubicBezTo>
                      <a:moveTo>
                        <a:pt x="33" y="72"/>
                      </a:moveTo>
                      <a:cubicBezTo>
                        <a:pt x="33" y="73"/>
                        <a:pt x="32" y="74"/>
                        <a:pt x="32" y="74"/>
                      </a:cubicBezTo>
                      <a:cubicBezTo>
                        <a:pt x="33" y="75"/>
                        <a:pt x="35" y="76"/>
                        <a:pt x="36" y="77"/>
                      </a:cubicBezTo>
                      <a:cubicBezTo>
                        <a:pt x="36" y="76"/>
                        <a:pt x="37" y="75"/>
                        <a:pt x="37" y="75"/>
                      </a:cubicBezTo>
                      <a:cubicBezTo>
                        <a:pt x="33" y="72"/>
                        <a:pt x="33" y="72"/>
                        <a:pt x="33" y="72"/>
                      </a:cubicBezTo>
                      <a:moveTo>
                        <a:pt x="35" y="69"/>
                      </a:moveTo>
                      <a:cubicBezTo>
                        <a:pt x="34" y="70"/>
                        <a:pt x="34" y="70"/>
                        <a:pt x="33" y="71"/>
                      </a:cubicBezTo>
                      <a:cubicBezTo>
                        <a:pt x="35" y="72"/>
                        <a:pt x="36" y="73"/>
                        <a:pt x="38" y="74"/>
                      </a:cubicBezTo>
                      <a:cubicBezTo>
                        <a:pt x="38" y="73"/>
                        <a:pt x="39" y="72"/>
                        <a:pt x="39" y="72"/>
                      </a:cubicBezTo>
                      <a:cubicBezTo>
                        <a:pt x="36" y="70"/>
                        <a:pt x="36" y="70"/>
                        <a:pt x="36" y="70"/>
                      </a:cubicBezTo>
                      <a:cubicBezTo>
                        <a:pt x="35" y="69"/>
                        <a:pt x="35" y="69"/>
                        <a:pt x="35" y="69"/>
                      </a:cubicBezTo>
                      <a:moveTo>
                        <a:pt x="36" y="65"/>
                      </a:moveTo>
                      <a:cubicBezTo>
                        <a:pt x="36" y="66"/>
                        <a:pt x="36" y="66"/>
                        <a:pt x="36" y="67"/>
                      </a:cubicBezTo>
                      <a:cubicBezTo>
                        <a:pt x="37" y="68"/>
                        <a:pt x="39" y="68"/>
                        <a:pt x="41" y="69"/>
                      </a:cubicBezTo>
                      <a:cubicBezTo>
                        <a:pt x="41" y="69"/>
                        <a:pt x="41" y="69"/>
                        <a:pt x="41" y="68"/>
                      </a:cubicBezTo>
                      <a:cubicBezTo>
                        <a:pt x="40" y="68"/>
                        <a:pt x="39" y="67"/>
                        <a:pt x="38" y="66"/>
                      </a:cubicBezTo>
                      <a:cubicBezTo>
                        <a:pt x="37" y="66"/>
                        <a:pt x="37" y="66"/>
                        <a:pt x="36" y="65"/>
                      </a:cubicBezTo>
                      <a:moveTo>
                        <a:pt x="37" y="65"/>
                      </a:moveTo>
                      <a:cubicBezTo>
                        <a:pt x="37" y="65"/>
                        <a:pt x="37" y="65"/>
                        <a:pt x="36" y="65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2" y="68"/>
                      </a:cubicBezTo>
                      <a:cubicBezTo>
                        <a:pt x="40" y="67"/>
                        <a:pt x="38" y="66"/>
                        <a:pt x="37" y="65"/>
                      </a:cubicBezTo>
                      <a:moveTo>
                        <a:pt x="39" y="61"/>
                      </a:moveTo>
                      <a:cubicBezTo>
                        <a:pt x="38" y="61"/>
                        <a:pt x="38" y="62"/>
                        <a:pt x="38" y="62"/>
                      </a:cubicBezTo>
                      <a:cubicBezTo>
                        <a:pt x="40" y="64"/>
                        <a:pt x="41" y="65"/>
                        <a:pt x="43" y="66"/>
                      </a:cubicBezTo>
                      <a:cubicBezTo>
                        <a:pt x="43" y="65"/>
                        <a:pt x="43" y="65"/>
                        <a:pt x="44" y="64"/>
                      </a:cubicBezTo>
                      <a:cubicBezTo>
                        <a:pt x="42" y="63"/>
                        <a:pt x="40" y="62"/>
                        <a:pt x="39" y="61"/>
                      </a:cubicBezTo>
                      <a:moveTo>
                        <a:pt x="41" y="56"/>
                      </a:moveTo>
                      <a:cubicBezTo>
                        <a:pt x="40" y="57"/>
                        <a:pt x="40" y="59"/>
                        <a:pt x="39" y="60"/>
                      </a:cubicBezTo>
                      <a:cubicBezTo>
                        <a:pt x="39" y="60"/>
                        <a:pt x="39" y="60"/>
                        <a:pt x="40" y="60"/>
                      </a:cubicBezTo>
                      <a:cubicBezTo>
                        <a:pt x="41" y="61"/>
                        <a:pt x="43" y="62"/>
                        <a:pt x="44" y="63"/>
                      </a:cubicBezTo>
                      <a:cubicBezTo>
                        <a:pt x="45" y="62"/>
                        <a:pt x="46" y="61"/>
                        <a:pt x="47" y="60"/>
                      </a:cubicBezTo>
                      <a:cubicBezTo>
                        <a:pt x="45" y="58"/>
                        <a:pt x="43" y="57"/>
                        <a:pt x="41" y="56"/>
                      </a:cubicBezTo>
                      <a:moveTo>
                        <a:pt x="43" y="53"/>
                      </a:moveTo>
                      <a:cubicBezTo>
                        <a:pt x="42" y="54"/>
                        <a:pt x="42" y="55"/>
                        <a:pt x="41" y="55"/>
                      </a:cubicBezTo>
                      <a:cubicBezTo>
                        <a:pt x="43" y="56"/>
                        <a:pt x="45" y="58"/>
                        <a:pt x="47" y="59"/>
                      </a:cubicBezTo>
                      <a:cubicBezTo>
                        <a:pt x="48" y="58"/>
                        <a:pt x="48" y="57"/>
                        <a:pt x="48" y="57"/>
                      </a:cubicBezTo>
                      <a:cubicBezTo>
                        <a:pt x="46" y="56"/>
                        <a:pt x="44" y="54"/>
                        <a:pt x="43" y="53"/>
                      </a:cubicBezTo>
                      <a:moveTo>
                        <a:pt x="43" y="52"/>
                      </a:moveTo>
                      <a:cubicBezTo>
                        <a:pt x="43" y="52"/>
                        <a:pt x="43" y="52"/>
                        <a:pt x="43" y="52"/>
                      </a:cubicBezTo>
                      <a:cubicBezTo>
                        <a:pt x="45" y="54"/>
                        <a:pt x="47" y="55"/>
                        <a:pt x="49" y="56"/>
                      </a:cubicBezTo>
                      <a:cubicBezTo>
                        <a:pt x="49" y="56"/>
                        <a:pt x="49" y="56"/>
                        <a:pt x="49" y="56"/>
                      </a:cubicBezTo>
                      <a:cubicBezTo>
                        <a:pt x="47" y="54"/>
                        <a:pt x="45" y="53"/>
                        <a:pt x="43" y="52"/>
                      </a:cubicBezTo>
                      <a:moveTo>
                        <a:pt x="44" y="50"/>
                      </a:moveTo>
                      <a:cubicBezTo>
                        <a:pt x="44" y="50"/>
                        <a:pt x="44" y="51"/>
                        <a:pt x="44" y="51"/>
                      </a:cubicBezTo>
                      <a:cubicBezTo>
                        <a:pt x="46" y="52"/>
                        <a:pt x="48" y="53"/>
                        <a:pt x="50" y="55"/>
                      </a:cubicBezTo>
                      <a:cubicBezTo>
                        <a:pt x="50" y="54"/>
                        <a:pt x="50" y="54"/>
                        <a:pt x="50" y="54"/>
                      </a:cubicBezTo>
                      <a:cubicBezTo>
                        <a:pt x="48" y="53"/>
                        <a:pt x="46" y="51"/>
                        <a:pt x="44" y="50"/>
                      </a:cubicBezTo>
                      <a:moveTo>
                        <a:pt x="46" y="46"/>
                      </a:moveTo>
                      <a:cubicBezTo>
                        <a:pt x="46" y="47"/>
                        <a:pt x="46" y="47"/>
                        <a:pt x="45" y="48"/>
                      </a:cubicBezTo>
                      <a:cubicBezTo>
                        <a:pt x="47" y="49"/>
                        <a:pt x="49" y="50"/>
                        <a:pt x="51" y="52"/>
                      </a:cubicBezTo>
                      <a:cubicBezTo>
                        <a:pt x="52" y="51"/>
                        <a:pt x="52" y="51"/>
                        <a:pt x="52" y="50"/>
                      </a:cubicBezTo>
                      <a:cubicBezTo>
                        <a:pt x="50" y="49"/>
                        <a:pt x="48" y="48"/>
                        <a:pt x="46" y="46"/>
                      </a:cubicBezTo>
                      <a:moveTo>
                        <a:pt x="46" y="46"/>
                      </a:moveTo>
                      <a:cubicBezTo>
                        <a:pt x="46" y="46"/>
                        <a:pt x="46" y="46"/>
                        <a:pt x="46" y="46"/>
                      </a:cubicBezTo>
                      <a:cubicBezTo>
                        <a:pt x="48" y="48"/>
                        <a:pt x="50" y="49"/>
                        <a:pt x="52" y="50"/>
                      </a:cubicBezTo>
                      <a:cubicBezTo>
                        <a:pt x="52" y="50"/>
                        <a:pt x="52" y="50"/>
                        <a:pt x="52" y="50"/>
                      </a:cubicBezTo>
                      <a:cubicBezTo>
                        <a:pt x="50" y="49"/>
                        <a:pt x="48" y="47"/>
                        <a:pt x="46" y="46"/>
                      </a:cubicBezTo>
                      <a:moveTo>
                        <a:pt x="47" y="45"/>
                      </a:moveTo>
                      <a:cubicBezTo>
                        <a:pt x="47" y="45"/>
                        <a:pt x="47" y="45"/>
                        <a:pt x="47" y="45"/>
                      </a:cubicBezTo>
                      <a:cubicBezTo>
                        <a:pt x="49" y="47"/>
                        <a:pt x="51" y="48"/>
                        <a:pt x="53" y="49"/>
                      </a:cubicBezTo>
                      <a:cubicBezTo>
                        <a:pt x="53" y="49"/>
                        <a:pt x="53" y="49"/>
                        <a:pt x="53" y="48"/>
                      </a:cubicBezTo>
                      <a:cubicBezTo>
                        <a:pt x="51" y="47"/>
                        <a:pt x="49" y="46"/>
                        <a:pt x="47" y="45"/>
                      </a:cubicBezTo>
                      <a:moveTo>
                        <a:pt x="47" y="44"/>
                      </a:moveTo>
                      <a:cubicBezTo>
                        <a:pt x="47" y="44"/>
                        <a:pt x="47" y="44"/>
                        <a:pt x="47" y="45"/>
                      </a:cubicBezTo>
                      <a:cubicBezTo>
                        <a:pt x="53" y="48"/>
                        <a:pt x="53" y="48"/>
                        <a:pt x="53" y="48"/>
                      </a:cubicBezTo>
                      <a:cubicBezTo>
                        <a:pt x="54" y="48"/>
                        <a:pt x="54" y="48"/>
                        <a:pt x="54" y="48"/>
                      </a:cubicBezTo>
                      <a:cubicBezTo>
                        <a:pt x="52" y="46"/>
                        <a:pt x="49" y="45"/>
                        <a:pt x="47" y="44"/>
                      </a:cubicBezTo>
                      <a:moveTo>
                        <a:pt x="49" y="41"/>
                      </a:moveTo>
                      <a:cubicBezTo>
                        <a:pt x="48" y="42"/>
                        <a:pt x="48" y="43"/>
                        <a:pt x="48" y="43"/>
                      </a:cubicBezTo>
                      <a:cubicBezTo>
                        <a:pt x="50" y="45"/>
                        <a:pt x="52" y="46"/>
                        <a:pt x="54" y="47"/>
                      </a:cubicBezTo>
                      <a:cubicBezTo>
                        <a:pt x="55" y="46"/>
                        <a:pt x="55" y="46"/>
                        <a:pt x="55" y="45"/>
                      </a:cubicBezTo>
                      <a:cubicBezTo>
                        <a:pt x="53" y="44"/>
                        <a:pt x="51" y="43"/>
                        <a:pt x="49" y="41"/>
                      </a:cubicBezTo>
                      <a:moveTo>
                        <a:pt x="51" y="36"/>
                      </a:moveTo>
                      <a:cubicBezTo>
                        <a:pt x="51" y="37"/>
                        <a:pt x="50" y="38"/>
                        <a:pt x="50" y="39"/>
                      </a:cubicBezTo>
                      <a:cubicBezTo>
                        <a:pt x="52" y="41"/>
                        <a:pt x="54" y="42"/>
                        <a:pt x="57" y="43"/>
                      </a:cubicBezTo>
                      <a:cubicBezTo>
                        <a:pt x="57" y="42"/>
                        <a:pt x="58" y="41"/>
                        <a:pt x="58" y="40"/>
                      </a:cubicBezTo>
                      <a:cubicBezTo>
                        <a:pt x="51" y="36"/>
                        <a:pt x="51" y="36"/>
                        <a:pt x="51" y="36"/>
                      </a:cubicBezTo>
                      <a:moveTo>
                        <a:pt x="52" y="34"/>
                      </a:move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4" y="37"/>
                        <a:pt x="56" y="38"/>
                        <a:pt x="59" y="39"/>
                      </a:cubicBezTo>
                      <a:cubicBezTo>
                        <a:pt x="59" y="39"/>
                        <a:pt x="59" y="39"/>
                        <a:pt x="59" y="39"/>
                      </a:cubicBezTo>
                      <a:cubicBezTo>
                        <a:pt x="57" y="37"/>
                        <a:pt x="55" y="36"/>
                        <a:pt x="52" y="34"/>
                      </a:cubicBezTo>
                      <a:moveTo>
                        <a:pt x="53" y="33"/>
                      </a:moveTo>
                      <a:cubicBezTo>
                        <a:pt x="53" y="33"/>
                        <a:pt x="53" y="34"/>
                        <a:pt x="52" y="34"/>
                      </a:cubicBezTo>
                      <a:cubicBezTo>
                        <a:pt x="55" y="36"/>
                        <a:pt x="57" y="37"/>
                        <a:pt x="59" y="39"/>
                      </a:cubicBezTo>
                      <a:cubicBezTo>
                        <a:pt x="60" y="38"/>
                        <a:pt x="60" y="38"/>
                        <a:pt x="60" y="38"/>
                      </a:cubicBezTo>
                      <a:cubicBezTo>
                        <a:pt x="59" y="37"/>
                        <a:pt x="58" y="36"/>
                        <a:pt x="57" y="36"/>
                      </a:cubicBezTo>
                      <a:cubicBezTo>
                        <a:pt x="58" y="36"/>
                        <a:pt x="59" y="37"/>
                        <a:pt x="60" y="38"/>
                      </a:cubicBezTo>
                      <a:cubicBezTo>
                        <a:pt x="60" y="37"/>
                        <a:pt x="60" y="37"/>
                        <a:pt x="60" y="37"/>
                      </a:cubicBezTo>
                      <a:cubicBezTo>
                        <a:pt x="58" y="36"/>
                        <a:pt x="56" y="34"/>
                        <a:pt x="53" y="33"/>
                      </a:cubicBezTo>
                      <a:moveTo>
                        <a:pt x="53" y="32"/>
                      </a:moveTo>
                      <a:cubicBezTo>
                        <a:pt x="53" y="32"/>
                        <a:pt x="53" y="32"/>
                        <a:pt x="53" y="32"/>
                      </a:cubicBezTo>
                      <a:cubicBezTo>
                        <a:pt x="56" y="34"/>
                        <a:pt x="58" y="35"/>
                        <a:pt x="60" y="37"/>
                      </a:cubicBezTo>
                      <a:cubicBezTo>
                        <a:pt x="61" y="37"/>
                        <a:pt x="61" y="37"/>
                        <a:pt x="61" y="37"/>
                      </a:cubicBezTo>
                      <a:cubicBezTo>
                        <a:pt x="58" y="35"/>
                        <a:pt x="56" y="34"/>
                        <a:pt x="53" y="32"/>
                      </a:cubicBezTo>
                      <a:moveTo>
                        <a:pt x="54" y="30"/>
                      </a:moveTo>
                      <a:cubicBezTo>
                        <a:pt x="54" y="30"/>
                        <a:pt x="54" y="31"/>
                        <a:pt x="54" y="31"/>
                      </a:cubicBezTo>
                      <a:cubicBezTo>
                        <a:pt x="55" y="32"/>
                        <a:pt x="57" y="33"/>
                        <a:pt x="58" y="34"/>
                      </a:cubicBezTo>
                      <a:cubicBezTo>
                        <a:pt x="59" y="34"/>
                        <a:pt x="60" y="35"/>
                        <a:pt x="61" y="36"/>
                      </a:cubicBezTo>
                      <a:cubicBezTo>
                        <a:pt x="61" y="35"/>
                        <a:pt x="62" y="35"/>
                        <a:pt x="62" y="34"/>
                      </a:cubicBezTo>
                      <a:cubicBezTo>
                        <a:pt x="59" y="33"/>
                        <a:pt x="57" y="31"/>
                        <a:pt x="54" y="30"/>
                      </a:cubicBezTo>
                      <a:moveTo>
                        <a:pt x="56" y="27"/>
                      </a:moveTo>
                      <a:cubicBezTo>
                        <a:pt x="56" y="28"/>
                        <a:pt x="55" y="28"/>
                        <a:pt x="55" y="29"/>
                      </a:cubicBezTo>
                      <a:cubicBezTo>
                        <a:pt x="57" y="31"/>
                        <a:pt x="60" y="32"/>
                        <a:pt x="62" y="34"/>
                      </a:cubicBezTo>
                      <a:cubicBezTo>
                        <a:pt x="63" y="33"/>
                        <a:pt x="63" y="32"/>
                        <a:pt x="64" y="31"/>
                      </a:cubicBezTo>
                      <a:cubicBezTo>
                        <a:pt x="56" y="27"/>
                        <a:pt x="56" y="27"/>
                        <a:pt x="56" y="27"/>
                      </a:cubicBezTo>
                      <a:moveTo>
                        <a:pt x="66" y="19"/>
                      </a:moveTo>
                      <a:cubicBezTo>
                        <a:pt x="66" y="20"/>
                        <a:pt x="65" y="21"/>
                        <a:pt x="65" y="22"/>
                      </a:cubicBezTo>
                      <a:cubicBezTo>
                        <a:pt x="66" y="22"/>
                        <a:pt x="67" y="23"/>
                        <a:pt x="68" y="24"/>
                      </a:cubicBezTo>
                      <a:cubicBezTo>
                        <a:pt x="69" y="23"/>
                        <a:pt x="69" y="22"/>
                        <a:pt x="70" y="21"/>
                      </a:cubicBezTo>
                      <a:cubicBezTo>
                        <a:pt x="69" y="21"/>
                        <a:pt x="67" y="20"/>
                        <a:pt x="66" y="19"/>
                      </a:cubicBezTo>
                      <a:moveTo>
                        <a:pt x="60" y="19"/>
                      </a:moveTo>
                      <a:cubicBezTo>
                        <a:pt x="59" y="21"/>
                        <a:pt x="57" y="24"/>
                        <a:pt x="56" y="27"/>
                      </a:cubicBezTo>
                      <a:cubicBezTo>
                        <a:pt x="59" y="28"/>
                        <a:pt x="61" y="30"/>
                        <a:pt x="64" y="31"/>
                      </a:cubicBezTo>
                      <a:cubicBezTo>
                        <a:pt x="65" y="29"/>
                        <a:pt x="67" y="26"/>
                        <a:pt x="68" y="24"/>
                      </a:cubicBezTo>
                      <a:cubicBezTo>
                        <a:pt x="67" y="23"/>
                        <a:pt x="66" y="22"/>
                        <a:pt x="65" y="22"/>
                      </a:cubicBezTo>
                      <a:cubicBezTo>
                        <a:pt x="63" y="24"/>
                        <a:pt x="62" y="26"/>
                        <a:pt x="61" y="28"/>
                      </a:cubicBezTo>
                      <a:cubicBezTo>
                        <a:pt x="62" y="25"/>
                        <a:pt x="63" y="23"/>
                        <a:pt x="64" y="21"/>
                      </a:cubicBezTo>
                      <a:cubicBezTo>
                        <a:pt x="63" y="20"/>
                        <a:pt x="61" y="20"/>
                        <a:pt x="60" y="19"/>
                      </a:cubicBezTo>
                      <a:moveTo>
                        <a:pt x="67" y="18"/>
                      </a:moveTo>
                      <a:cubicBezTo>
                        <a:pt x="67" y="18"/>
                        <a:pt x="66" y="19"/>
                        <a:pt x="66" y="19"/>
                      </a:cubicBezTo>
                      <a:cubicBezTo>
                        <a:pt x="68" y="20"/>
                        <a:pt x="69" y="20"/>
                        <a:pt x="70" y="21"/>
                      </a:cubicBezTo>
                      <a:cubicBezTo>
                        <a:pt x="70" y="21"/>
                        <a:pt x="70" y="21"/>
                        <a:pt x="71" y="20"/>
                      </a:cubicBezTo>
                      <a:cubicBezTo>
                        <a:pt x="69" y="20"/>
                        <a:pt x="68" y="19"/>
                        <a:pt x="67" y="18"/>
                      </a:cubicBezTo>
                      <a:moveTo>
                        <a:pt x="68" y="17"/>
                      </a:moveTo>
                      <a:cubicBezTo>
                        <a:pt x="68" y="17"/>
                        <a:pt x="67" y="17"/>
                        <a:pt x="67" y="17"/>
                      </a:cubicBezTo>
                      <a:cubicBezTo>
                        <a:pt x="71" y="20"/>
                        <a:pt x="71" y="20"/>
                        <a:pt x="71" y="20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8" y="17"/>
                        <a:pt x="68" y="17"/>
                        <a:pt x="68" y="17"/>
                      </a:cubicBezTo>
                      <a:moveTo>
                        <a:pt x="61" y="16"/>
                      </a:moveTo>
                      <a:cubicBezTo>
                        <a:pt x="61" y="17"/>
                        <a:pt x="60" y="18"/>
                        <a:pt x="60" y="19"/>
                      </a:cubicBezTo>
                      <a:cubicBezTo>
                        <a:pt x="61" y="20"/>
                        <a:pt x="63" y="20"/>
                        <a:pt x="64" y="21"/>
                      </a:cubicBezTo>
                      <a:cubicBezTo>
                        <a:pt x="65" y="20"/>
                        <a:pt x="65" y="20"/>
                        <a:pt x="65" y="19"/>
                      </a:cubicBezTo>
                      <a:cubicBezTo>
                        <a:pt x="64" y="18"/>
                        <a:pt x="63" y="17"/>
                        <a:pt x="61" y="16"/>
                      </a:cubicBezTo>
                      <a:moveTo>
                        <a:pt x="62" y="15"/>
                      </a:moveTo>
                      <a:cubicBezTo>
                        <a:pt x="62" y="15"/>
                        <a:pt x="62" y="16"/>
                        <a:pt x="61" y="16"/>
                      </a:cubicBezTo>
                      <a:cubicBezTo>
                        <a:pt x="63" y="17"/>
                        <a:pt x="64" y="18"/>
                        <a:pt x="66" y="18"/>
                      </a:cubicBezTo>
                      <a:cubicBezTo>
                        <a:pt x="66" y="18"/>
                        <a:pt x="66" y="18"/>
                        <a:pt x="66" y="18"/>
                      </a:cubicBezTo>
                      <a:cubicBezTo>
                        <a:pt x="66" y="17"/>
                        <a:pt x="66" y="17"/>
                        <a:pt x="66" y="17"/>
                      </a:cubicBezTo>
                      <a:cubicBezTo>
                        <a:pt x="65" y="17"/>
                        <a:pt x="63" y="16"/>
                        <a:pt x="62" y="15"/>
                      </a:cubicBezTo>
                      <a:moveTo>
                        <a:pt x="69" y="15"/>
                      </a:moveTo>
                      <a:cubicBezTo>
                        <a:pt x="69" y="15"/>
                        <a:pt x="68" y="16"/>
                        <a:pt x="68" y="16"/>
                      </a:cubicBezTo>
                      <a:cubicBezTo>
                        <a:pt x="69" y="17"/>
                        <a:pt x="70" y="18"/>
                        <a:pt x="72" y="19"/>
                      </a:cubicBezTo>
                      <a:cubicBezTo>
                        <a:pt x="72" y="18"/>
                        <a:pt x="72" y="17"/>
                        <a:pt x="73" y="17"/>
                      </a:cubicBezTo>
                      <a:cubicBezTo>
                        <a:pt x="71" y="16"/>
                        <a:pt x="70" y="15"/>
                        <a:pt x="69" y="15"/>
                      </a:cubicBezTo>
                      <a:moveTo>
                        <a:pt x="63" y="14"/>
                      </a:moveTo>
                      <a:cubicBezTo>
                        <a:pt x="63" y="14"/>
                        <a:pt x="63" y="14"/>
                        <a:pt x="62" y="14"/>
                      </a:cubicBezTo>
                      <a:cubicBezTo>
                        <a:pt x="66" y="17"/>
                        <a:pt x="66" y="17"/>
                        <a:pt x="66" y="17"/>
                      </a:cubicBezTo>
                      <a:cubicBezTo>
                        <a:pt x="67" y="16"/>
                        <a:pt x="67" y="16"/>
                        <a:pt x="67" y="16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moveTo>
                        <a:pt x="70" y="13"/>
                      </a:moveTo>
                      <a:cubicBezTo>
                        <a:pt x="70" y="13"/>
                        <a:pt x="70" y="14"/>
                        <a:pt x="69" y="14"/>
                      </a:cubicBezTo>
                      <a:cubicBezTo>
                        <a:pt x="71" y="15"/>
                        <a:pt x="72" y="16"/>
                        <a:pt x="73" y="16"/>
                      </a:cubicBezTo>
                      <a:cubicBezTo>
                        <a:pt x="73" y="16"/>
                        <a:pt x="74" y="15"/>
                        <a:pt x="74" y="15"/>
                      </a:cubicBezTo>
                      <a:cubicBezTo>
                        <a:pt x="73" y="14"/>
                        <a:pt x="71" y="13"/>
                        <a:pt x="70" y="13"/>
                      </a:cubicBezTo>
                      <a:moveTo>
                        <a:pt x="64" y="11"/>
                      </a:moveTo>
                      <a:cubicBezTo>
                        <a:pt x="64" y="12"/>
                        <a:pt x="63" y="13"/>
                        <a:pt x="63" y="13"/>
                      </a:cubicBezTo>
                      <a:cubicBezTo>
                        <a:pt x="64" y="14"/>
                        <a:pt x="66" y="15"/>
                        <a:pt x="67" y="16"/>
                      </a:cubicBezTo>
                      <a:cubicBezTo>
                        <a:pt x="68" y="14"/>
                        <a:pt x="68" y="14"/>
                        <a:pt x="68" y="14"/>
                      </a:cubicBezTo>
                      <a:cubicBezTo>
                        <a:pt x="66" y="13"/>
                        <a:pt x="65" y="12"/>
                        <a:pt x="64" y="11"/>
                      </a:cubicBezTo>
                      <a:moveTo>
                        <a:pt x="72" y="10"/>
                      </a:moveTo>
                      <a:cubicBezTo>
                        <a:pt x="71" y="11"/>
                        <a:pt x="71" y="11"/>
                        <a:pt x="71" y="12"/>
                      </a:cubicBezTo>
                      <a:cubicBezTo>
                        <a:pt x="72" y="12"/>
                        <a:pt x="73" y="13"/>
                        <a:pt x="74" y="14"/>
                      </a:cubicBezTo>
                      <a:cubicBezTo>
                        <a:pt x="75" y="14"/>
                        <a:pt x="75" y="13"/>
                        <a:pt x="75" y="13"/>
                      </a:cubicBezTo>
                      <a:cubicBezTo>
                        <a:pt x="74" y="12"/>
                        <a:pt x="73" y="11"/>
                        <a:pt x="72" y="10"/>
                      </a:cubicBezTo>
                      <a:moveTo>
                        <a:pt x="65" y="10"/>
                      </a:moveTo>
                      <a:cubicBezTo>
                        <a:pt x="65" y="10"/>
                        <a:pt x="64" y="10"/>
                        <a:pt x="64" y="11"/>
                      </a:cubicBezTo>
                      <a:cubicBezTo>
                        <a:pt x="65" y="12"/>
                        <a:pt x="67" y="12"/>
                        <a:pt x="68" y="13"/>
                      </a:cubicBezTo>
                      <a:cubicBezTo>
                        <a:pt x="69" y="12"/>
                        <a:pt x="69" y="12"/>
                        <a:pt x="69" y="12"/>
                      </a:cubicBezTo>
                      <a:cubicBezTo>
                        <a:pt x="68" y="11"/>
                        <a:pt x="66" y="10"/>
                        <a:pt x="65" y="10"/>
                      </a:cubicBezTo>
                      <a:moveTo>
                        <a:pt x="72" y="9"/>
                      </a:moveTo>
                      <a:cubicBezTo>
                        <a:pt x="72" y="10"/>
                        <a:pt x="72" y="10"/>
                        <a:pt x="72" y="10"/>
                      </a:cubicBezTo>
                      <a:cubicBezTo>
                        <a:pt x="73" y="11"/>
                        <a:pt x="74" y="11"/>
                        <a:pt x="74" y="12"/>
                      </a:cubicBezTo>
                      <a:cubicBezTo>
                        <a:pt x="75" y="12"/>
                        <a:pt x="75" y="12"/>
                        <a:pt x="75" y="12"/>
                      </a:cubicBezTo>
                      <a:cubicBezTo>
                        <a:pt x="76" y="12"/>
                        <a:pt x="76" y="12"/>
                        <a:pt x="76" y="12"/>
                      </a:cubicBezTo>
                      <a:cubicBezTo>
                        <a:pt x="75" y="11"/>
                        <a:pt x="73" y="10"/>
                        <a:pt x="72" y="9"/>
                      </a:cubicBezTo>
                      <a:moveTo>
                        <a:pt x="66" y="7"/>
                      </a:moveTo>
                      <a:cubicBezTo>
                        <a:pt x="66" y="8"/>
                        <a:pt x="66" y="8"/>
                        <a:pt x="65" y="9"/>
                      </a:cubicBezTo>
                      <a:cubicBezTo>
                        <a:pt x="66" y="9"/>
                        <a:pt x="66" y="9"/>
                        <a:pt x="67" y="9"/>
                      </a:cubicBezTo>
                      <a:cubicBezTo>
                        <a:pt x="68" y="10"/>
                        <a:pt x="69" y="10"/>
                        <a:pt x="69" y="11"/>
                      </a:cubicBezTo>
                      <a:cubicBezTo>
                        <a:pt x="70" y="10"/>
                        <a:pt x="70" y="10"/>
                        <a:pt x="70" y="10"/>
                      </a:cubicBezTo>
                      <a:cubicBezTo>
                        <a:pt x="69" y="9"/>
                        <a:pt x="67" y="8"/>
                        <a:pt x="66" y="7"/>
                      </a:cubicBezTo>
                      <a:moveTo>
                        <a:pt x="74" y="7"/>
                      </a:moveTo>
                      <a:cubicBezTo>
                        <a:pt x="73" y="8"/>
                        <a:pt x="73" y="8"/>
                        <a:pt x="72" y="9"/>
                      </a:cubicBezTo>
                      <a:cubicBezTo>
                        <a:pt x="73" y="10"/>
                        <a:pt x="75" y="11"/>
                        <a:pt x="76" y="12"/>
                      </a:cubicBezTo>
                      <a:cubicBezTo>
                        <a:pt x="77" y="11"/>
                        <a:pt x="77" y="10"/>
                        <a:pt x="78" y="9"/>
                      </a:cubicBezTo>
                      <a:cubicBezTo>
                        <a:pt x="76" y="8"/>
                        <a:pt x="75" y="8"/>
                        <a:pt x="74" y="7"/>
                      </a:cubicBezTo>
                      <a:moveTo>
                        <a:pt x="67" y="6"/>
                      </a:moveTo>
                      <a:cubicBezTo>
                        <a:pt x="66" y="6"/>
                        <a:pt x="66" y="7"/>
                        <a:pt x="66" y="7"/>
                      </a:cubicBezTo>
                      <a:cubicBezTo>
                        <a:pt x="68" y="8"/>
                        <a:pt x="69" y="8"/>
                        <a:pt x="70" y="9"/>
                      </a:cubicBezTo>
                      <a:cubicBezTo>
                        <a:pt x="71" y="8"/>
                        <a:pt x="71" y="8"/>
                        <a:pt x="71" y="8"/>
                      </a:cubicBezTo>
                      <a:cubicBezTo>
                        <a:pt x="69" y="8"/>
                        <a:pt x="68" y="7"/>
                        <a:pt x="67" y="6"/>
                      </a:cubicBezTo>
                      <a:moveTo>
                        <a:pt x="76" y="4"/>
                      </a:moveTo>
                      <a:cubicBezTo>
                        <a:pt x="75" y="4"/>
                        <a:pt x="75" y="5"/>
                        <a:pt x="75" y="5"/>
                      </a:cubicBezTo>
                      <a:cubicBezTo>
                        <a:pt x="76" y="6"/>
                        <a:pt x="78" y="6"/>
                        <a:pt x="79" y="7"/>
                      </a:cubicBezTo>
                      <a:cubicBezTo>
                        <a:pt x="79" y="7"/>
                        <a:pt x="79" y="7"/>
                        <a:pt x="79" y="6"/>
                      </a:cubicBezTo>
                      <a:cubicBezTo>
                        <a:pt x="78" y="6"/>
                        <a:pt x="77" y="5"/>
                        <a:pt x="76" y="4"/>
                      </a:cubicBezTo>
                      <a:moveTo>
                        <a:pt x="68" y="3"/>
                      </a:moveTo>
                      <a:cubicBezTo>
                        <a:pt x="68" y="4"/>
                        <a:pt x="67" y="5"/>
                        <a:pt x="67" y="6"/>
                      </a:cubicBezTo>
                      <a:cubicBezTo>
                        <a:pt x="68" y="7"/>
                        <a:pt x="69" y="8"/>
                        <a:pt x="71" y="8"/>
                      </a:cubicBezTo>
                      <a:cubicBezTo>
                        <a:pt x="72" y="6"/>
                        <a:pt x="72" y="6"/>
                        <a:pt x="72" y="6"/>
                      </a:cubicBezTo>
                      <a:cubicBezTo>
                        <a:pt x="71" y="5"/>
                        <a:pt x="69" y="4"/>
                        <a:pt x="68" y="3"/>
                      </a:cubicBezTo>
                      <a:moveTo>
                        <a:pt x="70" y="0"/>
                      </a:moveTo>
                      <a:cubicBezTo>
                        <a:pt x="69" y="0"/>
                        <a:pt x="69" y="1"/>
                        <a:pt x="69" y="1"/>
                      </a:cubicBezTo>
                      <a:cubicBezTo>
                        <a:pt x="71" y="2"/>
                        <a:pt x="72" y="3"/>
                        <a:pt x="73" y="3"/>
                      </a:cubicBezTo>
                      <a:cubicBezTo>
                        <a:pt x="74" y="3"/>
                        <a:pt x="74" y="3"/>
                        <a:pt x="74" y="3"/>
                      </a:cubicBezTo>
                      <a:cubicBezTo>
                        <a:pt x="72" y="2"/>
                        <a:pt x="71" y="1"/>
                        <a:pt x="7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5" name="Freeform 10400"/>
                <p:cNvSpPr>
                  <a:spLocks noEditPoints="1"/>
                </p:cNvSpPr>
                <p:nvPr/>
              </p:nvSpPr>
              <p:spPr bwMode="auto">
                <a:xfrm>
                  <a:off x="-652" y="3280"/>
                  <a:ext cx="19" cy="22"/>
                </a:xfrm>
                <a:custGeom>
                  <a:avLst/>
                  <a:gdLst>
                    <a:gd name="T0" fmla="*/ 0 w 8"/>
                    <a:gd name="T1" fmla="*/ 5 h 9"/>
                    <a:gd name="T2" fmla="*/ 0 w 8"/>
                    <a:gd name="T3" fmla="*/ 6 h 9"/>
                    <a:gd name="T4" fmla="*/ 5 w 8"/>
                    <a:gd name="T5" fmla="*/ 9 h 9"/>
                    <a:gd name="T6" fmla="*/ 5 w 8"/>
                    <a:gd name="T7" fmla="*/ 8 h 9"/>
                    <a:gd name="T8" fmla="*/ 1 w 8"/>
                    <a:gd name="T9" fmla="*/ 5 h 9"/>
                    <a:gd name="T10" fmla="*/ 0 w 8"/>
                    <a:gd name="T11" fmla="*/ 5 h 9"/>
                    <a:gd name="T12" fmla="*/ 2 w 8"/>
                    <a:gd name="T13" fmla="*/ 1 h 9"/>
                    <a:gd name="T14" fmla="*/ 2 w 8"/>
                    <a:gd name="T15" fmla="*/ 1 h 9"/>
                    <a:gd name="T16" fmla="*/ 8 w 8"/>
                    <a:gd name="T17" fmla="*/ 5 h 9"/>
                    <a:gd name="T18" fmla="*/ 8 w 8"/>
                    <a:gd name="T19" fmla="*/ 4 h 9"/>
                    <a:gd name="T20" fmla="*/ 2 w 8"/>
                    <a:gd name="T21" fmla="*/ 1 h 9"/>
                    <a:gd name="T22" fmla="*/ 2 w 8"/>
                    <a:gd name="T23" fmla="*/ 0 h 9"/>
                    <a:gd name="T24" fmla="*/ 2 w 8"/>
                    <a:gd name="T25" fmla="*/ 1 h 9"/>
                    <a:gd name="T26" fmla="*/ 8 w 8"/>
                    <a:gd name="T27" fmla="*/ 4 h 9"/>
                    <a:gd name="T28" fmla="*/ 8 w 8"/>
                    <a:gd name="T29" fmla="*/ 4 h 9"/>
                    <a:gd name="T30" fmla="*/ 2 w 8"/>
                    <a:gd name="T3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9">
                      <a:moveTo>
                        <a:pt x="0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1" y="7"/>
                        <a:pt x="3" y="8"/>
                        <a:pt x="5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4" y="7"/>
                        <a:pt x="2" y="6"/>
                        <a:pt x="1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4" y="2"/>
                        <a:pt x="6" y="3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3"/>
                        <a:pt x="4" y="2"/>
                        <a:pt x="2" y="1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4" y="2"/>
                        <a:pt x="6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3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6" name="Freeform 10401"/>
                <p:cNvSpPr>
                  <a:spLocks/>
                </p:cNvSpPr>
                <p:nvPr/>
              </p:nvSpPr>
              <p:spPr bwMode="auto">
                <a:xfrm>
                  <a:off x="-647" y="3283"/>
                  <a:ext cx="14" cy="7"/>
                </a:xfrm>
                <a:custGeom>
                  <a:avLst/>
                  <a:gdLst>
                    <a:gd name="T0" fmla="*/ 0 w 6"/>
                    <a:gd name="T1" fmla="*/ 0 h 3"/>
                    <a:gd name="T2" fmla="*/ 0 w 6"/>
                    <a:gd name="T3" fmla="*/ 0 h 3"/>
                    <a:gd name="T4" fmla="*/ 6 w 6"/>
                    <a:gd name="T5" fmla="*/ 3 h 3"/>
                    <a:gd name="T6" fmla="*/ 6 w 6"/>
                    <a:gd name="T7" fmla="*/ 3 h 3"/>
                    <a:gd name="T8" fmla="*/ 0 w 6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7" name="Freeform 10402"/>
                <p:cNvSpPr>
                  <a:spLocks noEditPoints="1"/>
                </p:cNvSpPr>
                <p:nvPr/>
              </p:nvSpPr>
              <p:spPr bwMode="auto">
                <a:xfrm>
                  <a:off x="-635" y="3252"/>
                  <a:ext cx="19" cy="16"/>
                </a:xfrm>
                <a:custGeom>
                  <a:avLst/>
                  <a:gdLst>
                    <a:gd name="T0" fmla="*/ 0 w 8"/>
                    <a:gd name="T1" fmla="*/ 3 h 7"/>
                    <a:gd name="T2" fmla="*/ 0 w 8"/>
                    <a:gd name="T3" fmla="*/ 3 h 7"/>
                    <a:gd name="T4" fmla="*/ 6 w 8"/>
                    <a:gd name="T5" fmla="*/ 7 h 7"/>
                    <a:gd name="T6" fmla="*/ 6 w 8"/>
                    <a:gd name="T7" fmla="*/ 7 h 7"/>
                    <a:gd name="T8" fmla="*/ 0 w 8"/>
                    <a:gd name="T9" fmla="*/ 3 h 7"/>
                    <a:gd name="T10" fmla="*/ 1 w 8"/>
                    <a:gd name="T11" fmla="*/ 2 h 7"/>
                    <a:gd name="T12" fmla="*/ 0 w 8"/>
                    <a:gd name="T13" fmla="*/ 3 h 7"/>
                    <a:gd name="T14" fmla="*/ 6 w 8"/>
                    <a:gd name="T15" fmla="*/ 7 h 7"/>
                    <a:gd name="T16" fmla="*/ 7 w 8"/>
                    <a:gd name="T17" fmla="*/ 6 h 7"/>
                    <a:gd name="T18" fmla="*/ 1 w 8"/>
                    <a:gd name="T19" fmla="*/ 2 h 7"/>
                    <a:gd name="T20" fmla="*/ 1 w 8"/>
                    <a:gd name="T21" fmla="*/ 2 h 7"/>
                    <a:gd name="T22" fmla="*/ 1 w 8"/>
                    <a:gd name="T23" fmla="*/ 2 h 7"/>
                    <a:gd name="T24" fmla="*/ 7 w 8"/>
                    <a:gd name="T25" fmla="*/ 5 h 7"/>
                    <a:gd name="T26" fmla="*/ 7 w 8"/>
                    <a:gd name="T27" fmla="*/ 5 h 7"/>
                    <a:gd name="T28" fmla="*/ 1 w 8"/>
                    <a:gd name="T29" fmla="*/ 2 h 7"/>
                    <a:gd name="T30" fmla="*/ 2 w 8"/>
                    <a:gd name="T31" fmla="*/ 0 h 7"/>
                    <a:gd name="T32" fmla="*/ 1 w 8"/>
                    <a:gd name="T33" fmla="*/ 1 h 7"/>
                    <a:gd name="T34" fmla="*/ 8 w 8"/>
                    <a:gd name="T35" fmla="*/ 5 h 7"/>
                    <a:gd name="T36" fmla="*/ 8 w 8"/>
                    <a:gd name="T37" fmla="*/ 4 h 7"/>
                    <a:gd name="T38" fmla="*/ 2 w 8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8" h="7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5"/>
                        <a:pt x="4" y="6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6"/>
                        <a:pt x="2" y="5"/>
                        <a:pt x="0" y="3"/>
                      </a:cubicBezTo>
                      <a:moveTo>
                        <a:pt x="1" y="2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4" y="6"/>
                        <a:pt x="6" y="7"/>
                      </a:cubicBezTo>
                      <a:cubicBezTo>
                        <a:pt x="7" y="7"/>
                        <a:pt x="7" y="6"/>
                        <a:pt x="7" y="6"/>
                      </a:cubicBezTo>
                      <a:cubicBezTo>
                        <a:pt x="5" y="5"/>
                        <a:pt x="3" y="4"/>
                        <a:pt x="1" y="2"/>
                      </a:cubicBezTo>
                      <a:moveTo>
                        <a:pt x="1" y="2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3" y="3"/>
                        <a:pt x="5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2" y="0"/>
                      </a:move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3" y="2"/>
                        <a:pt x="6" y="3"/>
                        <a:pt x="8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3"/>
                        <a:pt x="4" y="2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8" name="Freeform 10403"/>
                <p:cNvSpPr>
                  <a:spLocks noEditPoints="1"/>
                </p:cNvSpPr>
                <p:nvPr/>
              </p:nvSpPr>
              <p:spPr bwMode="auto">
                <a:xfrm>
                  <a:off x="-619" y="3224"/>
                  <a:ext cx="19" cy="14"/>
                </a:xfrm>
                <a:custGeom>
                  <a:avLst/>
                  <a:gdLst>
                    <a:gd name="T0" fmla="*/ 0 w 8"/>
                    <a:gd name="T1" fmla="*/ 1 h 6"/>
                    <a:gd name="T2" fmla="*/ 0 w 8"/>
                    <a:gd name="T3" fmla="*/ 2 h 6"/>
                    <a:gd name="T4" fmla="*/ 7 w 8"/>
                    <a:gd name="T5" fmla="*/ 6 h 6"/>
                    <a:gd name="T6" fmla="*/ 7 w 8"/>
                    <a:gd name="T7" fmla="*/ 6 h 6"/>
                    <a:gd name="T8" fmla="*/ 0 w 8"/>
                    <a:gd name="T9" fmla="*/ 1 h 6"/>
                    <a:gd name="T10" fmla="*/ 1 w 8"/>
                    <a:gd name="T11" fmla="*/ 0 h 6"/>
                    <a:gd name="T12" fmla="*/ 0 w 8"/>
                    <a:gd name="T13" fmla="*/ 1 h 6"/>
                    <a:gd name="T14" fmla="*/ 8 w 8"/>
                    <a:gd name="T15" fmla="*/ 6 h 6"/>
                    <a:gd name="T16" fmla="*/ 8 w 8"/>
                    <a:gd name="T17" fmla="*/ 5 h 6"/>
                    <a:gd name="T18" fmla="*/ 5 w 8"/>
                    <a:gd name="T19" fmla="*/ 3 h 6"/>
                    <a:gd name="T20" fmla="*/ 1 w 8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6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3" y="3"/>
                        <a:pt x="5" y="5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5" y="4"/>
                        <a:pt x="3" y="3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4"/>
                        <a:pt x="6" y="3"/>
                        <a:pt x="5" y="3"/>
                      </a:cubicBezTo>
                      <a:cubicBezTo>
                        <a:pt x="4" y="2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39" name="Freeform 10404"/>
                <p:cNvSpPr>
                  <a:spLocks/>
                </p:cNvSpPr>
                <p:nvPr/>
              </p:nvSpPr>
              <p:spPr bwMode="auto">
                <a:xfrm>
                  <a:off x="-609" y="3235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3 w 3"/>
                    <a:gd name="T5" fmla="*/ 2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1" y="0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0" name="Freeform 10405"/>
                <p:cNvSpPr>
                  <a:spLocks noEditPoints="1"/>
                </p:cNvSpPr>
                <p:nvPr/>
              </p:nvSpPr>
              <p:spPr bwMode="auto">
                <a:xfrm>
                  <a:off x="-621" y="3219"/>
                  <a:ext cx="24" cy="23"/>
                </a:xfrm>
                <a:custGeom>
                  <a:avLst/>
                  <a:gdLst>
                    <a:gd name="T0" fmla="*/ 0 w 10"/>
                    <a:gd name="T1" fmla="*/ 5 h 10"/>
                    <a:gd name="T2" fmla="*/ 0 w 10"/>
                    <a:gd name="T3" fmla="*/ 5 h 10"/>
                    <a:gd name="T4" fmla="*/ 7 w 10"/>
                    <a:gd name="T5" fmla="*/ 10 h 10"/>
                    <a:gd name="T6" fmla="*/ 7 w 10"/>
                    <a:gd name="T7" fmla="*/ 10 h 10"/>
                    <a:gd name="T8" fmla="*/ 0 w 10"/>
                    <a:gd name="T9" fmla="*/ 5 h 10"/>
                    <a:gd name="T10" fmla="*/ 3 w 10"/>
                    <a:gd name="T11" fmla="*/ 0 h 10"/>
                    <a:gd name="T12" fmla="*/ 2 w 10"/>
                    <a:gd name="T13" fmla="*/ 1 h 10"/>
                    <a:gd name="T14" fmla="*/ 10 w 10"/>
                    <a:gd name="T15" fmla="*/ 5 h 10"/>
                    <a:gd name="T16" fmla="*/ 10 w 10"/>
                    <a:gd name="T17" fmla="*/ 5 h 10"/>
                    <a:gd name="T18" fmla="*/ 3 w 10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10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7"/>
                        <a:pt x="5" y="8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5" y="8"/>
                        <a:pt x="3" y="7"/>
                        <a:pt x="0" y="5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5" y="2"/>
                        <a:pt x="7" y="4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8" y="3"/>
                        <a:pt x="5" y="2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1" name="Freeform 10406"/>
                <p:cNvSpPr>
                  <a:spLocks noEditPoints="1"/>
                </p:cNvSpPr>
                <p:nvPr/>
              </p:nvSpPr>
              <p:spPr bwMode="auto">
                <a:xfrm>
                  <a:off x="-602" y="3195"/>
                  <a:ext cx="19" cy="12"/>
                </a:xfrm>
                <a:custGeom>
                  <a:avLst/>
                  <a:gdLst>
                    <a:gd name="T0" fmla="*/ 5 w 8"/>
                    <a:gd name="T1" fmla="*/ 3 h 5"/>
                    <a:gd name="T2" fmla="*/ 5 w 8"/>
                    <a:gd name="T3" fmla="*/ 3 h 5"/>
                    <a:gd name="T4" fmla="*/ 8 w 8"/>
                    <a:gd name="T5" fmla="*/ 5 h 5"/>
                    <a:gd name="T6" fmla="*/ 8 w 8"/>
                    <a:gd name="T7" fmla="*/ 5 h 5"/>
                    <a:gd name="T8" fmla="*/ 5 w 8"/>
                    <a:gd name="T9" fmla="*/ 3 h 5"/>
                    <a:gd name="T10" fmla="*/ 0 w 8"/>
                    <a:gd name="T11" fmla="*/ 0 h 5"/>
                    <a:gd name="T12" fmla="*/ 0 w 8"/>
                    <a:gd name="T13" fmla="*/ 0 h 5"/>
                    <a:gd name="T14" fmla="*/ 4 w 8"/>
                    <a:gd name="T15" fmla="*/ 2 h 5"/>
                    <a:gd name="T16" fmla="*/ 4 w 8"/>
                    <a:gd name="T17" fmla="*/ 2 h 5"/>
                    <a:gd name="T18" fmla="*/ 0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5" y="3"/>
                      </a:move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3"/>
                        <a:pt x="7" y="4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7" y="4"/>
                        <a:pt x="6" y="3"/>
                        <a:pt x="5" y="3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2" name="Freeform 10407"/>
                <p:cNvSpPr>
                  <a:spLocks noEditPoints="1"/>
                </p:cNvSpPr>
                <p:nvPr/>
              </p:nvSpPr>
              <p:spPr bwMode="auto">
                <a:xfrm>
                  <a:off x="-593" y="3172"/>
                  <a:ext cx="24" cy="19"/>
                </a:xfrm>
                <a:custGeom>
                  <a:avLst/>
                  <a:gdLst>
                    <a:gd name="T0" fmla="*/ 5 w 10"/>
                    <a:gd name="T1" fmla="*/ 5 h 8"/>
                    <a:gd name="T2" fmla="*/ 5 w 10"/>
                    <a:gd name="T3" fmla="*/ 6 h 8"/>
                    <a:gd name="T4" fmla="*/ 9 w 10"/>
                    <a:gd name="T5" fmla="*/ 8 h 8"/>
                    <a:gd name="T6" fmla="*/ 9 w 10"/>
                    <a:gd name="T7" fmla="*/ 7 h 8"/>
                    <a:gd name="T8" fmla="*/ 5 w 10"/>
                    <a:gd name="T9" fmla="*/ 5 h 8"/>
                    <a:gd name="T10" fmla="*/ 7 w 10"/>
                    <a:gd name="T11" fmla="*/ 3 h 8"/>
                    <a:gd name="T12" fmla="*/ 6 w 10"/>
                    <a:gd name="T13" fmla="*/ 4 h 8"/>
                    <a:gd name="T14" fmla="*/ 10 w 10"/>
                    <a:gd name="T15" fmla="*/ 6 h 8"/>
                    <a:gd name="T16" fmla="*/ 10 w 10"/>
                    <a:gd name="T17" fmla="*/ 5 h 8"/>
                    <a:gd name="T18" fmla="*/ 7 w 10"/>
                    <a:gd name="T19" fmla="*/ 3 h 8"/>
                    <a:gd name="T20" fmla="*/ 0 w 10"/>
                    <a:gd name="T21" fmla="*/ 2 h 8"/>
                    <a:gd name="T22" fmla="*/ 0 w 10"/>
                    <a:gd name="T23" fmla="*/ 2 h 8"/>
                    <a:gd name="T24" fmla="*/ 4 w 10"/>
                    <a:gd name="T25" fmla="*/ 5 h 8"/>
                    <a:gd name="T26" fmla="*/ 4 w 10"/>
                    <a:gd name="T27" fmla="*/ 4 h 8"/>
                    <a:gd name="T28" fmla="*/ 0 w 10"/>
                    <a:gd name="T29" fmla="*/ 2 h 8"/>
                    <a:gd name="T30" fmla="*/ 1 w 10"/>
                    <a:gd name="T31" fmla="*/ 0 h 8"/>
                    <a:gd name="T32" fmla="*/ 1 w 10"/>
                    <a:gd name="T33" fmla="*/ 1 h 8"/>
                    <a:gd name="T34" fmla="*/ 5 w 10"/>
                    <a:gd name="T35" fmla="*/ 3 h 8"/>
                    <a:gd name="T36" fmla="*/ 5 w 10"/>
                    <a:gd name="T37" fmla="*/ 2 h 8"/>
                    <a:gd name="T38" fmla="*/ 3 w 10"/>
                    <a:gd name="T39" fmla="*/ 0 h 8"/>
                    <a:gd name="T40" fmla="*/ 1 w 10"/>
                    <a:gd name="T4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0" h="8">
                      <a:moveTo>
                        <a:pt x="5" y="5"/>
                      </a:moveTo>
                      <a:cubicBezTo>
                        <a:pt x="5" y="5"/>
                        <a:pt x="5" y="5"/>
                        <a:pt x="5" y="6"/>
                      </a:cubicBezTo>
                      <a:cubicBezTo>
                        <a:pt x="6" y="6"/>
                        <a:pt x="7" y="7"/>
                        <a:pt x="9" y="8"/>
                      </a:cubicBezTo>
                      <a:cubicBezTo>
                        <a:pt x="9" y="8"/>
                        <a:pt x="9" y="8"/>
                        <a:pt x="9" y="7"/>
                      </a:cubicBezTo>
                      <a:cubicBezTo>
                        <a:pt x="8" y="7"/>
                        <a:pt x="7" y="6"/>
                        <a:pt x="5" y="5"/>
                      </a:cubicBezTo>
                      <a:moveTo>
                        <a:pt x="7" y="3"/>
                      </a:move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7" y="4"/>
                        <a:pt x="9" y="5"/>
                        <a:pt x="10" y="6"/>
                      </a:cubicBezTo>
                      <a:cubicBezTo>
                        <a:pt x="10" y="6"/>
                        <a:pt x="10" y="5"/>
                        <a:pt x="10" y="5"/>
                      </a:cubicBezTo>
                      <a:cubicBezTo>
                        <a:pt x="9" y="4"/>
                        <a:pt x="8" y="3"/>
                        <a:pt x="7" y="3"/>
                      </a:cubicBezTo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2" y="4"/>
                        <a:pt x="4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3"/>
                        <a:pt x="1" y="3"/>
                        <a:pt x="0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4" y="1"/>
                        <a:pt x="3" y="0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3" name="Freeform 10408"/>
                <p:cNvSpPr>
                  <a:spLocks noEditPoints="1"/>
                </p:cNvSpPr>
                <p:nvPr/>
              </p:nvSpPr>
              <p:spPr bwMode="auto">
                <a:xfrm>
                  <a:off x="-611" y="3188"/>
                  <a:ext cx="33" cy="36"/>
                </a:xfrm>
                <a:custGeom>
                  <a:avLst/>
                  <a:gdLst>
                    <a:gd name="T0" fmla="*/ 0 w 14"/>
                    <a:gd name="T1" fmla="*/ 11 h 15"/>
                    <a:gd name="T2" fmla="*/ 0 w 14"/>
                    <a:gd name="T3" fmla="*/ 11 h 15"/>
                    <a:gd name="T4" fmla="*/ 8 w 14"/>
                    <a:gd name="T5" fmla="*/ 15 h 15"/>
                    <a:gd name="T6" fmla="*/ 8 w 14"/>
                    <a:gd name="T7" fmla="*/ 15 h 15"/>
                    <a:gd name="T8" fmla="*/ 0 w 14"/>
                    <a:gd name="T9" fmla="*/ 11 h 15"/>
                    <a:gd name="T10" fmla="*/ 10 w 14"/>
                    <a:gd name="T11" fmla="*/ 3 h 15"/>
                    <a:gd name="T12" fmla="*/ 10 w 14"/>
                    <a:gd name="T13" fmla="*/ 3 h 15"/>
                    <a:gd name="T14" fmla="*/ 14 w 14"/>
                    <a:gd name="T15" fmla="*/ 5 h 15"/>
                    <a:gd name="T16" fmla="*/ 14 w 14"/>
                    <a:gd name="T17" fmla="*/ 5 h 15"/>
                    <a:gd name="T18" fmla="*/ 10 w 14"/>
                    <a:gd name="T19" fmla="*/ 3 h 15"/>
                    <a:gd name="T20" fmla="*/ 5 w 14"/>
                    <a:gd name="T21" fmla="*/ 0 h 15"/>
                    <a:gd name="T22" fmla="*/ 5 w 14"/>
                    <a:gd name="T23" fmla="*/ 0 h 15"/>
                    <a:gd name="T24" fmla="*/ 9 w 14"/>
                    <a:gd name="T25" fmla="*/ 3 h 15"/>
                    <a:gd name="T26" fmla="*/ 10 w 14"/>
                    <a:gd name="T27" fmla="*/ 2 h 15"/>
                    <a:gd name="T28" fmla="*/ 5 w 14"/>
                    <a:gd name="T2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15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5" y="14"/>
                        <a:pt x="3" y="12"/>
                        <a:pt x="0" y="11"/>
                      </a:cubicBezTo>
                      <a:moveTo>
                        <a:pt x="10" y="3"/>
                      </a:move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4"/>
                        <a:pt x="13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3" y="4"/>
                        <a:pt x="12" y="4"/>
                        <a:pt x="10" y="3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7" y="1"/>
                        <a:pt x="8" y="2"/>
                        <a:pt x="9" y="3"/>
                      </a:cubicBezTo>
                      <a:cubicBezTo>
                        <a:pt x="9" y="3"/>
                        <a:pt x="9" y="3"/>
                        <a:pt x="10" y="2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4" name="Freeform 10409"/>
                <p:cNvSpPr>
                  <a:spLocks noEditPoints="1"/>
                </p:cNvSpPr>
                <p:nvPr/>
              </p:nvSpPr>
              <p:spPr bwMode="auto">
                <a:xfrm>
                  <a:off x="-595" y="3153"/>
                  <a:ext cx="38" cy="42"/>
                </a:xfrm>
                <a:custGeom>
                  <a:avLst/>
                  <a:gdLst>
                    <a:gd name="T0" fmla="*/ 5 w 16"/>
                    <a:gd name="T1" fmla="*/ 15 h 18"/>
                    <a:gd name="T2" fmla="*/ 5 w 16"/>
                    <a:gd name="T3" fmla="*/ 16 h 18"/>
                    <a:gd name="T4" fmla="*/ 8 w 16"/>
                    <a:gd name="T5" fmla="*/ 18 h 18"/>
                    <a:gd name="T6" fmla="*/ 9 w 16"/>
                    <a:gd name="T7" fmla="*/ 18 h 18"/>
                    <a:gd name="T8" fmla="*/ 5 w 16"/>
                    <a:gd name="T9" fmla="*/ 15 h 18"/>
                    <a:gd name="T10" fmla="*/ 0 w 16"/>
                    <a:gd name="T11" fmla="*/ 12 h 18"/>
                    <a:gd name="T12" fmla="*/ 0 w 16"/>
                    <a:gd name="T13" fmla="*/ 13 h 18"/>
                    <a:gd name="T14" fmla="*/ 4 w 16"/>
                    <a:gd name="T15" fmla="*/ 15 h 18"/>
                    <a:gd name="T16" fmla="*/ 4 w 16"/>
                    <a:gd name="T17" fmla="*/ 15 h 18"/>
                    <a:gd name="T18" fmla="*/ 0 w 16"/>
                    <a:gd name="T19" fmla="*/ 12 h 18"/>
                    <a:gd name="T20" fmla="*/ 9 w 16"/>
                    <a:gd name="T21" fmla="*/ 9 h 18"/>
                    <a:gd name="T22" fmla="*/ 9 w 16"/>
                    <a:gd name="T23" fmla="*/ 9 h 18"/>
                    <a:gd name="T24" fmla="*/ 12 w 16"/>
                    <a:gd name="T25" fmla="*/ 12 h 18"/>
                    <a:gd name="T26" fmla="*/ 12 w 16"/>
                    <a:gd name="T27" fmla="*/ 11 h 18"/>
                    <a:gd name="T28" fmla="*/ 11 w 16"/>
                    <a:gd name="T29" fmla="*/ 11 h 18"/>
                    <a:gd name="T30" fmla="*/ 9 w 16"/>
                    <a:gd name="T31" fmla="*/ 9 h 18"/>
                    <a:gd name="T32" fmla="*/ 9 w 16"/>
                    <a:gd name="T33" fmla="*/ 8 h 18"/>
                    <a:gd name="T34" fmla="*/ 9 w 16"/>
                    <a:gd name="T35" fmla="*/ 8 h 18"/>
                    <a:gd name="T36" fmla="*/ 13 w 16"/>
                    <a:gd name="T37" fmla="*/ 11 h 18"/>
                    <a:gd name="T38" fmla="*/ 13 w 16"/>
                    <a:gd name="T39" fmla="*/ 11 h 18"/>
                    <a:gd name="T40" fmla="*/ 9 w 16"/>
                    <a:gd name="T41" fmla="*/ 8 h 18"/>
                    <a:gd name="T42" fmla="*/ 3 w 16"/>
                    <a:gd name="T43" fmla="*/ 6 h 18"/>
                    <a:gd name="T44" fmla="*/ 3 w 16"/>
                    <a:gd name="T45" fmla="*/ 6 h 18"/>
                    <a:gd name="T46" fmla="*/ 7 w 16"/>
                    <a:gd name="T47" fmla="*/ 9 h 18"/>
                    <a:gd name="T48" fmla="*/ 7 w 16"/>
                    <a:gd name="T49" fmla="*/ 8 h 18"/>
                    <a:gd name="T50" fmla="*/ 3 w 16"/>
                    <a:gd name="T51" fmla="*/ 6 h 18"/>
                    <a:gd name="T52" fmla="*/ 4 w 16"/>
                    <a:gd name="T53" fmla="*/ 5 h 18"/>
                    <a:gd name="T54" fmla="*/ 4 w 16"/>
                    <a:gd name="T55" fmla="*/ 5 h 18"/>
                    <a:gd name="T56" fmla="*/ 8 w 16"/>
                    <a:gd name="T57" fmla="*/ 7 h 18"/>
                    <a:gd name="T58" fmla="*/ 8 w 16"/>
                    <a:gd name="T59" fmla="*/ 7 h 18"/>
                    <a:gd name="T60" fmla="*/ 4 w 16"/>
                    <a:gd name="T61" fmla="*/ 5 h 18"/>
                    <a:gd name="T62" fmla="*/ 12 w 16"/>
                    <a:gd name="T63" fmla="*/ 4 h 18"/>
                    <a:gd name="T64" fmla="*/ 11 w 16"/>
                    <a:gd name="T65" fmla="*/ 6 h 18"/>
                    <a:gd name="T66" fmla="*/ 15 w 16"/>
                    <a:gd name="T67" fmla="*/ 8 h 18"/>
                    <a:gd name="T68" fmla="*/ 16 w 16"/>
                    <a:gd name="T69" fmla="*/ 6 h 18"/>
                    <a:gd name="T70" fmla="*/ 12 w 16"/>
                    <a:gd name="T71" fmla="*/ 4 h 18"/>
                    <a:gd name="T72" fmla="*/ 6 w 16"/>
                    <a:gd name="T73" fmla="*/ 0 h 18"/>
                    <a:gd name="T74" fmla="*/ 5 w 16"/>
                    <a:gd name="T75" fmla="*/ 2 h 18"/>
                    <a:gd name="T76" fmla="*/ 9 w 16"/>
                    <a:gd name="T77" fmla="*/ 5 h 18"/>
                    <a:gd name="T78" fmla="*/ 10 w 16"/>
                    <a:gd name="T79" fmla="*/ 2 h 18"/>
                    <a:gd name="T80" fmla="*/ 6 w 16"/>
                    <a:gd name="T8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18">
                      <a:moveTo>
                        <a:pt x="5" y="15"/>
                      </a:moveTo>
                      <a:cubicBezTo>
                        <a:pt x="5" y="15"/>
                        <a:pt x="5" y="16"/>
                        <a:pt x="5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8" y="18"/>
                        <a:pt x="9" y="18"/>
                        <a:pt x="9" y="18"/>
                      </a:cubicBezTo>
                      <a:cubicBezTo>
                        <a:pt x="7" y="17"/>
                        <a:pt x="6" y="16"/>
                        <a:pt x="5" y="15"/>
                      </a:cubicBezTo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3" y="14"/>
                        <a:pt x="1" y="13"/>
                        <a:pt x="0" y="12"/>
                      </a:cubicBezTo>
                      <a:moveTo>
                        <a:pt x="9" y="9"/>
                      </a:move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11" y="11"/>
                        <a:pt x="12" y="12"/>
                      </a:cubicBezTo>
                      <a:cubicBezTo>
                        <a:pt x="12" y="12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1" y="11"/>
                      </a:cubicBezTo>
                      <a:cubicBezTo>
                        <a:pt x="11" y="10"/>
                        <a:pt x="10" y="10"/>
                        <a:pt x="9" y="9"/>
                      </a:cubicBezTo>
                      <a:moveTo>
                        <a:pt x="9" y="8"/>
                      </a:move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0" y="9"/>
                        <a:pt x="12" y="10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0"/>
                        <a:pt x="10" y="9"/>
                        <a:pt x="9" y="8"/>
                      </a:cubicBezTo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7"/>
                        <a:pt x="6" y="8"/>
                        <a:pt x="7" y="9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6" y="7"/>
                        <a:pt x="5" y="7"/>
                        <a:pt x="3" y="6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6" y="7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7"/>
                        <a:pt x="5" y="6"/>
                        <a:pt x="4" y="5"/>
                      </a:cubicBezTo>
                      <a:moveTo>
                        <a:pt x="12" y="4"/>
                      </a:moveTo>
                      <a:cubicBezTo>
                        <a:pt x="12" y="4"/>
                        <a:pt x="11" y="5"/>
                        <a:pt x="11" y="6"/>
                      </a:cubicBezTo>
                      <a:cubicBezTo>
                        <a:pt x="12" y="7"/>
                        <a:pt x="13" y="7"/>
                        <a:pt x="15" y="8"/>
                      </a:cubicBezTo>
                      <a:cubicBezTo>
                        <a:pt x="15" y="7"/>
                        <a:pt x="15" y="7"/>
                        <a:pt x="16" y="6"/>
                      </a:cubicBezTo>
                      <a:cubicBezTo>
                        <a:pt x="15" y="5"/>
                        <a:pt x="13" y="5"/>
                        <a:pt x="12" y="4"/>
                      </a:cubicBezTo>
                      <a:moveTo>
                        <a:pt x="6" y="0"/>
                      </a:moveTo>
                      <a:cubicBezTo>
                        <a:pt x="6" y="1"/>
                        <a:pt x="5" y="1"/>
                        <a:pt x="5" y="2"/>
                      </a:cubicBezTo>
                      <a:cubicBezTo>
                        <a:pt x="6" y="3"/>
                        <a:pt x="8" y="4"/>
                        <a:pt x="9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8" y="1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5" name="Freeform 10410"/>
                <p:cNvSpPr>
                  <a:spLocks noEditPoints="1"/>
                </p:cNvSpPr>
                <p:nvPr/>
              </p:nvSpPr>
              <p:spPr bwMode="auto">
                <a:xfrm>
                  <a:off x="-597" y="3183"/>
                  <a:ext cx="21" cy="15"/>
                </a:xfrm>
                <a:custGeom>
                  <a:avLst/>
                  <a:gdLst>
                    <a:gd name="T0" fmla="*/ 5 w 9"/>
                    <a:gd name="T1" fmla="*/ 3 h 6"/>
                    <a:gd name="T2" fmla="*/ 5 w 9"/>
                    <a:gd name="T3" fmla="*/ 4 h 6"/>
                    <a:gd name="T4" fmla="*/ 9 w 9"/>
                    <a:gd name="T5" fmla="*/ 6 h 6"/>
                    <a:gd name="T6" fmla="*/ 9 w 9"/>
                    <a:gd name="T7" fmla="*/ 6 h 6"/>
                    <a:gd name="T8" fmla="*/ 5 w 9"/>
                    <a:gd name="T9" fmla="*/ 3 h 6"/>
                    <a:gd name="T10" fmla="*/ 0 w 9"/>
                    <a:gd name="T11" fmla="*/ 0 h 6"/>
                    <a:gd name="T12" fmla="*/ 0 w 9"/>
                    <a:gd name="T13" fmla="*/ 1 h 6"/>
                    <a:gd name="T14" fmla="*/ 4 w 9"/>
                    <a:gd name="T15" fmla="*/ 3 h 6"/>
                    <a:gd name="T16" fmla="*/ 4 w 9"/>
                    <a:gd name="T17" fmla="*/ 3 h 6"/>
                    <a:gd name="T18" fmla="*/ 0 w 9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6">
                      <a:moveTo>
                        <a:pt x="5" y="3"/>
                      </a:move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6" y="5"/>
                        <a:pt x="7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" y="2"/>
                        <a:pt x="3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6" name="Freeform 10411"/>
                <p:cNvSpPr>
                  <a:spLocks noEditPoints="1"/>
                </p:cNvSpPr>
                <p:nvPr/>
              </p:nvSpPr>
              <p:spPr bwMode="auto">
                <a:xfrm>
                  <a:off x="-753" y="3233"/>
                  <a:ext cx="149" cy="236"/>
                </a:xfrm>
                <a:custGeom>
                  <a:avLst/>
                  <a:gdLst>
                    <a:gd name="T0" fmla="*/ 5 w 63"/>
                    <a:gd name="T1" fmla="*/ 91 h 100"/>
                    <a:gd name="T2" fmla="*/ 5 w 63"/>
                    <a:gd name="T3" fmla="*/ 91 h 100"/>
                    <a:gd name="T4" fmla="*/ 8 w 63"/>
                    <a:gd name="T5" fmla="*/ 95 h 100"/>
                    <a:gd name="T6" fmla="*/ 4 w 63"/>
                    <a:gd name="T7" fmla="*/ 93 h 100"/>
                    <a:gd name="T8" fmla="*/ 2 w 63"/>
                    <a:gd name="T9" fmla="*/ 95 h 100"/>
                    <a:gd name="T10" fmla="*/ 5 w 63"/>
                    <a:gd name="T11" fmla="*/ 97 h 100"/>
                    <a:gd name="T12" fmla="*/ 10 w 63"/>
                    <a:gd name="T13" fmla="*/ 100 h 100"/>
                    <a:gd name="T14" fmla="*/ 11 w 63"/>
                    <a:gd name="T15" fmla="*/ 99 h 100"/>
                    <a:gd name="T16" fmla="*/ 14 w 63"/>
                    <a:gd name="T17" fmla="*/ 93 h 100"/>
                    <a:gd name="T18" fmla="*/ 11 w 63"/>
                    <a:gd name="T19" fmla="*/ 90 h 100"/>
                    <a:gd name="T20" fmla="*/ 14 w 63"/>
                    <a:gd name="T21" fmla="*/ 92 h 100"/>
                    <a:gd name="T22" fmla="*/ 13 w 63"/>
                    <a:gd name="T23" fmla="*/ 85 h 100"/>
                    <a:gd name="T24" fmla="*/ 17 w 63"/>
                    <a:gd name="T25" fmla="*/ 70 h 100"/>
                    <a:gd name="T26" fmla="*/ 10 w 63"/>
                    <a:gd name="T27" fmla="*/ 82 h 100"/>
                    <a:gd name="T28" fmla="*/ 24 w 63"/>
                    <a:gd name="T29" fmla="*/ 73 h 100"/>
                    <a:gd name="T30" fmla="*/ 18 w 63"/>
                    <a:gd name="T31" fmla="*/ 69 h 100"/>
                    <a:gd name="T32" fmla="*/ 24 w 63"/>
                    <a:gd name="T33" fmla="*/ 73 h 100"/>
                    <a:gd name="T34" fmla="*/ 18 w 63"/>
                    <a:gd name="T35" fmla="*/ 69 h 100"/>
                    <a:gd name="T36" fmla="*/ 18 w 63"/>
                    <a:gd name="T37" fmla="*/ 68 h 100"/>
                    <a:gd name="T38" fmla="*/ 26 w 63"/>
                    <a:gd name="T39" fmla="*/ 70 h 100"/>
                    <a:gd name="T40" fmla="*/ 22 w 63"/>
                    <a:gd name="T41" fmla="*/ 62 h 100"/>
                    <a:gd name="T42" fmla="*/ 23 w 63"/>
                    <a:gd name="T43" fmla="*/ 60 h 100"/>
                    <a:gd name="T44" fmla="*/ 29 w 63"/>
                    <a:gd name="T45" fmla="*/ 63 h 100"/>
                    <a:gd name="T46" fmla="*/ 27 w 63"/>
                    <a:gd name="T47" fmla="*/ 62 h 100"/>
                    <a:gd name="T48" fmla="*/ 29 w 63"/>
                    <a:gd name="T49" fmla="*/ 63 h 100"/>
                    <a:gd name="T50" fmla="*/ 30 w 63"/>
                    <a:gd name="T51" fmla="*/ 55 h 100"/>
                    <a:gd name="T52" fmla="*/ 33 w 63"/>
                    <a:gd name="T53" fmla="*/ 56 h 100"/>
                    <a:gd name="T54" fmla="*/ 29 w 63"/>
                    <a:gd name="T55" fmla="*/ 50 h 100"/>
                    <a:gd name="T56" fmla="*/ 33 w 63"/>
                    <a:gd name="T57" fmla="*/ 54 h 100"/>
                    <a:gd name="T58" fmla="*/ 34 w 63"/>
                    <a:gd name="T59" fmla="*/ 53 h 100"/>
                    <a:gd name="T60" fmla="*/ 31 w 63"/>
                    <a:gd name="T61" fmla="*/ 48 h 100"/>
                    <a:gd name="T62" fmla="*/ 35 w 63"/>
                    <a:gd name="T63" fmla="*/ 52 h 100"/>
                    <a:gd name="T64" fmla="*/ 31 w 63"/>
                    <a:gd name="T65" fmla="*/ 48 h 100"/>
                    <a:gd name="T66" fmla="*/ 32 w 63"/>
                    <a:gd name="T67" fmla="*/ 46 h 100"/>
                    <a:gd name="T68" fmla="*/ 38 w 63"/>
                    <a:gd name="T69" fmla="*/ 45 h 100"/>
                    <a:gd name="T70" fmla="*/ 36 w 63"/>
                    <a:gd name="T71" fmla="*/ 39 h 100"/>
                    <a:gd name="T72" fmla="*/ 39 w 63"/>
                    <a:gd name="T73" fmla="*/ 43 h 100"/>
                    <a:gd name="T74" fmla="*/ 36 w 63"/>
                    <a:gd name="T75" fmla="*/ 39 h 100"/>
                    <a:gd name="T76" fmla="*/ 37 w 63"/>
                    <a:gd name="T77" fmla="*/ 37 h 100"/>
                    <a:gd name="T78" fmla="*/ 42 w 63"/>
                    <a:gd name="T79" fmla="*/ 39 h 100"/>
                    <a:gd name="T80" fmla="*/ 40 w 63"/>
                    <a:gd name="T81" fmla="*/ 32 h 100"/>
                    <a:gd name="T82" fmla="*/ 40 w 63"/>
                    <a:gd name="T83" fmla="*/ 35 h 100"/>
                    <a:gd name="T84" fmla="*/ 45 w 63"/>
                    <a:gd name="T85" fmla="*/ 34 h 100"/>
                    <a:gd name="T86" fmla="*/ 40 w 63"/>
                    <a:gd name="T87" fmla="*/ 30 h 100"/>
                    <a:gd name="T88" fmla="*/ 42 w 63"/>
                    <a:gd name="T89" fmla="*/ 31 h 100"/>
                    <a:gd name="T90" fmla="*/ 45 w 63"/>
                    <a:gd name="T91" fmla="*/ 33 h 100"/>
                    <a:gd name="T92" fmla="*/ 42 w 63"/>
                    <a:gd name="T93" fmla="*/ 27 h 100"/>
                    <a:gd name="T94" fmla="*/ 46 w 63"/>
                    <a:gd name="T95" fmla="*/ 33 h 100"/>
                    <a:gd name="T96" fmla="*/ 42 w 63"/>
                    <a:gd name="T97" fmla="*/ 27 h 100"/>
                    <a:gd name="T98" fmla="*/ 47 w 63"/>
                    <a:gd name="T99" fmla="*/ 18 h 100"/>
                    <a:gd name="T100" fmla="*/ 53 w 63"/>
                    <a:gd name="T101" fmla="*/ 21 h 100"/>
                    <a:gd name="T102" fmla="*/ 48 w 63"/>
                    <a:gd name="T103" fmla="*/ 16 h 100"/>
                    <a:gd name="T104" fmla="*/ 53 w 63"/>
                    <a:gd name="T105" fmla="*/ 21 h 100"/>
                    <a:gd name="T106" fmla="*/ 54 w 63"/>
                    <a:gd name="T107" fmla="*/ 20 h 100"/>
                    <a:gd name="T108" fmla="*/ 49 w 63"/>
                    <a:gd name="T109" fmla="*/ 13 h 100"/>
                    <a:gd name="T110" fmla="*/ 54 w 63"/>
                    <a:gd name="T111" fmla="*/ 19 h 100"/>
                    <a:gd name="T112" fmla="*/ 49 w 63"/>
                    <a:gd name="T113" fmla="*/ 13 h 100"/>
                    <a:gd name="T114" fmla="*/ 53 w 63"/>
                    <a:gd name="T115" fmla="*/ 6 h 100"/>
                    <a:gd name="T116" fmla="*/ 61 w 63"/>
                    <a:gd name="T117" fmla="*/ 8 h 100"/>
                    <a:gd name="T118" fmla="*/ 56 w 63"/>
                    <a:gd name="T119" fmla="*/ 0 h 100"/>
                    <a:gd name="T120" fmla="*/ 62 w 63"/>
                    <a:gd name="T121" fmla="*/ 5 h 100"/>
                    <a:gd name="T122" fmla="*/ 56 w 63"/>
                    <a:gd name="T123" fmla="*/ 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63" h="100">
                      <a:moveTo>
                        <a:pt x="9" y="83"/>
                      </a:move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4" y="92"/>
                        <a:pt x="4" y="92"/>
                        <a:pt x="4" y="92"/>
                      </a:cubicBezTo>
                      <a:cubicBezTo>
                        <a:pt x="5" y="93"/>
                        <a:pt x="6" y="94"/>
                        <a:pt x="8" y="95"/>
                      </a:cubicBezTo>
                      <a:cubicBezTo>
                        <a:pt x="7" y="95"/>
                        <a:pt x="6" y="94"/>
                        <a:pt x="5" y="94"/>
                      </a:cubicBezTo>
                      <a:cubicBezTo>
                        <a:pt x="4" y="93"/>
                        <a:pt x="4" y="93"/>
                        <a:pt x="4" y="93"/>
                      </a:cubicBezTo>
                      <a:cubicBezTo>
                        <a:pt x="4" y="93"/>
                        <a:pt x="4" y="93"/>
                        <a:pt x="4" y="93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1" y="94"/>
                        <a:pt x="0" y="94"/>
                        <a:pt x="0" y="94"/>
                      </a:cubicBezTo>
                      <a:cubicBezTo>
                        <a:pt x="0" y="94"/>
                        <a:pt x="3" y="96"/>
                        <a:pt x="5" y="97"/>
                      </a:cubicBezTo>
                      <a:cubicBezTo>
                        <a:pt x="8" y="98"/>
                        <a:pt x="10" y="100"/>
                        <a:pt x="10" y="100"/>
                      </a:cubicBezTo>
                      <a:cubicBezTo>
                        <a:pt x="10" y="100"/>
                        <a:pt x="10" y="100"/>
                        <a:pt x="10" y="100"/>
                      </a:cubicBezTo>
                      <a:cubicBezTo>
                        <a:pt x="10" y="99"/>
                        <a:pt x="10" y="99"/>
                        <a:pt x="10" y="99"/>
                      </a:cubicBezTo>
                      <a:cubicBezTo>
                        <a:pt x="11" y="99"/>
                        <a:pt x="11" y="99"/>
                        <a:pt x="11" y="99"/>
                      </a:cubicBezTo>
                      <a:cubicBezTo>
                        <a:pt x="11" y="97"/>
                        <a:pt x="11" y="97"/>
                        <a:pt x="11" y="97"/>
                      </a:cubicBezTo>
                      <a:cubicBezTo>
                        <a:pt x="14" y="93"/>
                        <a:pt x="14" y="93"/>
                        <a:pt x="14" y="93"/>
                      </a:cubicBezTo>
                      <a:cubicBezTo>
                        <a:pt x="12" y="91"/>
                        <a:pt x="10" y="90"/>
                        <a:pt x="8" y="89"/>
                      </a:cubicBezTo>
                      <a:cubicBezTo>
                        <a:pt x="11" y="90"/>
                        <a:pt x="11" y="90"/>
                        <a:pt x="11" y="90"/>
                      </a:cubicBezTo>
                      <a:cubicBezTo>
                        <a:pt x="12" y="91"/>
                        <a:pt x="13" y="91"/>
                        <a:pt x="14" y="92"/>
                      </a:cubicBezTo>
                      <a:cubicBezTo>
                        <a:pt x="14" y="92"/>
                        <a:pt x="14" y="92"/>
                        <a:pt x="14" y="92"/>
                      </a:cubicBezTo>
                      <a:cubicBezTo>
                        <a:pt x="17" y="87"/>
                        <a:pt x="17" y="87"/>
                        <a:pt x="17" y="87"/>
                      </a:cubicBezTo>
                      <a:cubicBezTo>
                        <a:pt x="13" y="85"/>
                        <a:pt x="13" y="85"/>
                        <a:pt x="13" y="85"/>
                      </a:cubicBezTo>
                      <a:cubicBezTo>
                        <a:pt x="9" y="83"/>
                        <a:pt x="9" y="83"/>
                        <a:pt x="9" y="83"/>
                      </a:cubicBezTo>
                      <a:moveTo>
                        <a:pt x="17" y="70"/>
                      </a:moveTo>
                      <a:cubicBezTo>
                        <a:pt x="10" y="82"/>
                        <a:pt x="10" y="82"/>
                        <a:pt x="10" y="82"/>
                      </a:cubicBezTo>
                      <a:cubicBezTo>
                        <a:pt x="10" y="82"/>
                        <a:pt x="10" y="82"/>
                        <a:pt x="10" y="82"/>
                      </a:cubicBezTo>
                      <a:cubicBezTo>
                        <a:pt x="17" y="87"/>
                        <a:pt x="17" y="87"/>
                        <a:pt x="17" y="87"/>
                      </a:cubicBez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2" y="72"/>
                        <a:pt x="19" y="71"/>
                        <a:pt x="17" y="70"/>
                      </a:cubicBezTo>
                      <a:moveTo>
                        <a:pt x="18" y="69"/>
                      </a:moveTo>
                      <a:cubicBezTo>
                        <a:pt x="18" y="69"/>
                        <a:pt x="18" y="69"/>
                        <a:pt x="18" y="69"/>
                      </a:cubicBezTo>
                      <a:cubicBezTo>
                        <a:pt x="20" y="70"/>
                        <a:pt x="22" y="71"/>
                        <a:pt x="24" y="73"/>
                      </a:cubicBez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2" y="72"/>
                        <a:pt x="20" y="70"/>
                        <a:pt x="18" y="69"/>
                      </a:cubicBezTo>
                      <a:moveTo>
                        <a:pt x="22" y="62"/>
                      </a:moveTo>
                      <a:cubicBezTo>
                        <a:pt x="18" y="68"/>
                        <a:pt x="18" y="68"/>
                        <a:pt x="18" y="68"/>
                      </a:cubicBezTo>
                      <a:cubicBezTo>
                        <a:pt x="24" y="72"/>
                        <a:pt x="24" y="72"/>
                        <a:pt x="24" y="72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68"/>
                        <a:pt x="27" y="67"/>
                        <a:pt x="28" y="65"/>
                      </a:cubicBezTo>
                      <a:cubicBezTo>
                        <a:pt x="26" y="64"/>
                        <a:pt x="24" y="63"/>
                        <a:pt x="22" y="62"/>
                      </a:cubicBezTo>
                      <a:moveTo>
                        <a:pt x="28" y="53"/>
                      </a:move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4" y="61"/>
                        <a:pt x="25" y="61"/>
                        <a:pt x="26" y="62"/>
                      </a:cubicBezTo>
                      <a:cubicBezTo>
                        <a:pt x="27" y="62"/>
                        <a:pt x="28" y="63"/>
                        <a:pt x="29" y="63"/>
                      </a:cubicBezTo>
                      <a:cubicBezTo>
                        <a:pt x="29" y="63"/>
                        <a:pt x="29" y="63"/>
                        <a:pt x="29" y="63"/>
                      </a:cubicBezTo>
                      <a:cubicBezTo>
                        <a:pt x="28" y="62"/>
                        <a:pt x="27" y="62"/>
                        <a:pt x="27" y="62"/>
                      </a:cubicBezTo>
                      <a:cubicBezTo>
                        <a:pt x="27" y="62"/>
                        <a:pt x="28" y="62"/>
                        <a:pt x="29" y="63"/>
                      </a:cubicBezTo>
                      <a:cubicBezTo>
                        <a:pt x="29" y="63"/>
                        <a:pt x="29" y="63"/>
                        <a:pt x="29" y="63"/>
                      </a:cubicBezTo>
                      <a:cubicBezTo>
                        <a:pt x="30" y="61"/>
                        <a:pt x="31" y="58"/>
                        <a:pt x="32" y="56"/>
                      </a:cubicBezTo>
                      <a:cubicBezTo>
                        <a:pt x="32" y="56"/>
                        <a:pt x="31" y="55"/>
                        <a:pt x="30" y="55"/>
                      </a:cubicBezTo>
                      <a:cubicBezTo>
                        <a:pt x="31" y="55"/>
                        <a:pt x="32" y="56"/>
                        <a:pt x="33" y="56"/>
                      </a:cubicBezTo>
                      <a:cubicBezTo>
                        <a:pt x="33" y="56"/>
                        <a:pt x="33" y="56"/>
                        <a:pt x="33" y="56"/>
                      </a:cubicBezTo>
                      <a:cubicBezTo>
                        <a:pt x="31" y="55"/>
                        <a:pt x="29" y="54"/>
                        <a:pt x="28" y="53"/>
                      </a:cubicBezTo>
                      <a:moveTo>
                        <a:pt x="29" y="50"/>
                      </a:moveTo>
                      <a:cubicBezTo>
                        <a:pt x="29" y="51"/>
                        <a:pt x="29" y="51"/>
                        <a:pt x="29" y="51"/>
                      </a:cubicBezTo>
                      <a:cubicBezTo>
                        <a:pt x="30" y="52"/>
                        <a:pt x="31" y="53"/>
                        <a:pt x="33" y="54"/>
                      </a:cubicBezTo>
                      <a:cubicBezTo>
                        <a:pt x="33" y="54"/>
                        <a:pt x="33" y="54"/>
                        <a:pt x="33" y="54"/>
                      </a:cubicBezTo>
                      <a:cubicBezTo>
                        <a:pt x="34" y="54"/>
                        <a:pt x="34" y="53"/>
                        <a:pt x="34" y="53"/>
                      </a:cubicBezTo>
                      <a:cubicBezTo>
                        <a:pt x="33" y="52"/>
                        <a:pt x="31" y="51"/>
                        <a:pt x="29" y="50"/>
                      </a:cubicBezTo>
                      <a:moveTo>
                        <a:pt x="31" y="48"/>
                      </a:moveTo>
                      <a:cubicBezTo>
                        <a:pt x="30" y="49"/>
                        <a:pt x="30" y="49"/>
                        <a:pt x="30" y="49"/>
                      </a:cubicBezTo>
                      <a:cubicBezTo>
                        <a:pt x="35" y="52"/>
                        <a:pt x="35" y="52"/>
                        <a:pt x="35" y="52"/>
                      </a:cubicBezTo>
                      <a:cubicBezTo>
                        <a:pt x="35" y="51"/>
                        <a:pt x="35" y="51"/>
                        <a:pt x="35" y="51"/>
                      </a:cubicBezTo>
                      <a:cubicBezTo>
                        <a:pt x="34" y="50"/>
                        <a:pt x="32" y="49"/>
                        <a:pt x="31" y="48"/>
                      </a:cubicBezTo>
                      <a:moveTo>
                        <a:pt x="34" y="43"/>
                      </a:moveTo>
                      <a:cubicBezTo>
                        <a:pt x="32" y="46"/>
                        <a:pt x="32" y="46"/>
                        <a:pt x="32" y="46"/>
                      </a:cubicBezTo>
                      <a:cubicBezTo>
                        <a:pt x="34" y="47"/>
                        <a:pt x="35" y="48"/>
                        <a:pt x="36" y="48"/>
                      </a:cubicBezTo>
                      <a:cubicBezTo>
                        <a:pt x="37" y="47"/>
                        <a:pt x="37" y="46"/>
                        <a:pt x="38" y="45"/>
                      </a:cubicBezTo>
                      <a:cubicBezTo>
                        <a:pt x="37" y="45"/>
                        <a:pt x="35" y="44"/>
                        <a:pt x="34" y="43"/>
                      </a:cubicBezTo>
                      <a:moveTo>
                        <a:pt x="36" y="39"/>
                      </a:moveTo>
                      <a:cubicBezTo>
                        <a:pt x="36" y="40"/>
                        <a:pt x="35" y="40"/>
                        <a:pt x="35" y="41"/>
                      </a:cubicBezTo>
                      <a:cubicBezTo>
                        <a:pt x="36" y="42"/>
                        <a:pt x="38" y="43"/>
                        <a:pt x="39" y="43"/>
                      </a:cubicBezTo>
                      <a:cubicBezTo>
                        <a:pt x="39" y="43"/>
                        <a:pt x="40" y="43"/>
                        <a:pt x="40" y="42"/>
                      </a:cubicBezTo>
                      <a:cubicBezTo>
                        <a:pt x="39" y="41"/>
                        <a:pt x="37" y="40"/>
                        <a:pt x="36" y="39"/>
                      </a:cubicBezTo>
                      <a:moveTo>
                        <a:pt x="37" y="36"/>
                      </a:moveTo>
                      <a:cubicBezTo>
                        <a:pt x="37" y="36"/>
                        <a:pt x="37" y="37"/>
                        <a:pt x="37" y="37"/>
                      </a:cubicBezTo>
                      <a:cubicBezTo>
                        <a:pt x="41" y="40"/>
                        <a:pt x="41" y="40"/>
                        <a:pt x="41" y="40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0" y="38"/>
                        <a:pt x="39" y="37"/>
                        <a:pt x="37" y="36"/>
                      </a:cubicBezTo>
                      <a:moveTo>
                        <a:pt x="40" y="32"/>
                      </a:moveTo>
                      <a:cubicBezTo>
                        <a:pt x="39" y="32"/>
                        <a:pt x="39" y="33"/>
                        <a:pt x="39" y="34"/>
                      </a:cubicBezTo>
                      <a:cubicBezTo>
                        <a:pt x="40" y="35"/>
                        <a:pt x="40" y="35"/>
                        <a:pt x="40" y="35"/>
                      </a:cubicBezTo>
                      <a:cubicBezTo>
                        <a:pt x="43" y="37"/>
                        <a:pt x="43" y="37"/>
                        <a:pt x="43" y="37"/>
                      </a:cubicBezTo>
                      <a:cubicBezTo>
                        <a:pt x="44" y="36"/>
                        <a:pt x="44" y="35"/>
                        <a:pt x="45" y="34"/>
                      </a:cubicBezTo>
                      <a:cubicBezTo>
                        <a:pt x="43" y="33"/>
                        <a:pt x="41" y="33"/>
                        <a:pt x="40" y="32"/>
                      </a:cubicBezTo>
                      <a:moveTo>
                        <a:pt x="40" y="30"/>
                      </a:moveTo>
                      <a:cubicBezTo>
                        <a:pt x="40" y="30"/>
                        <a:pt x="40" y="30"/>
                        <a:pt x="40" y="30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3" y="32"/>
                        <a:pt x="44" y="33"/>
                        <a:pt x="45" y="33"/>
                      </a:cubicBezTo>
                      <a:cubicBezTo>
                        <a:pt x="45" y="33"/>
                        <a:pt x="45" y="33"/>
                        <a:pt x="45" y="33"/>
                      </a:cubicBezTo>
                      <a:cubicBezTo>
                        <a:pt x="40" y="30"/>
                        <a:pt x="40" y="30"/>
                        <a:pt x="40" y="30"/>
                      </a:cubicBezTo>
                      <a:moveTo>
                        <a:pt x="42" y="27"/>
                      </a:moveTo>
                      <a:cubicBezTo>
                        <a:pt x="41" y="28"/>
                        <a:pt x="41" y="29"/>
                        <a:pt x="41" y="30"/>
                      </a:cubicBezTo>
                      <a:cubicBezTo>
                        <a:pt x="42" y="31"/>
                        <a:pt x="44" y="32"/>
                        <a:pt x="46" y="33"/>
                      </a:cubicBezTo>
                      <a:cubicBezTo>
                        <a:pt x="46" y="32"/>
                        <a:pt x="46" y="31"/>
                        <a:pt x="47" y="31"/>
                      </a:cubicBezTo>
                      <a:cubicBezTo>
                        <a:pt x="45" y="30"/>
                        <a:pt x="44" y="29"/>
                        <a:pt x="42" y="27"/>
                      </a:cubicBezTo>
                      <a:moveTo>
                        <a:pt x="47" y="17"/>
                      </a:move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8" y="19"/>
                        <a:pt x="50" y="21"/>
                        <a:pt x="52" y="22"/>
                      </a:cubicBezTo>
                      <a:cubicBezTo>
                        <a:pt x="53" y="21"/>
                        <a:pt x="53" y="21"/>
                        <a:pt x="53" y="21"/>
                      </a:cubicBezTo>
                      <a:cubicBezTo>
                        <a:pt x="51" y="20"/>
                        <a:pt x="49" y="19"/>
                        <a:pt x="47" y="17"/>
                      </a:cubicBezTo>
                      <a:moveTo>
                        <a:pt x="48" y="16"/>
                      </a:move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9" y="18"/>
                        <a:pt x="51" y="19"/>
                        <a:pt x="53" y="21"/>
                      </a:cubicBezTo>
                      <a:cubicBezTo>
                        <a:pt x="53" y="20"/>
                        <a:pt x="53" y="20"/>
                        <a:pt x="54" y="20"/>
                      </a:cubicBezTo>
                      <a:cubicBezTo>
                        <a:pt x="54" y="20"/>
                        <a:pt x="54" y="20"/>
                        <a:pt x="54" y="20"/>
                      </a:cubicBezTo>
                      <a:cubicBezTo>
                        <a:pt x="52" y="18"/>
                        <a:pt x="50" y="17"/>
                        <a:pt x="48" y="16"/>
                      </a:cubicBezTo>
                      <a:moveTo>
                        <a:pt x="49" y="13"/>
                      </a:moveTo>
                      <a:cubicBezTo>
                        <a:pt x="49" y="14"/>
                        <a:pt x="49" y="14"/>
                        <a:pt x="48" y="15"/>
                      </a:cubicBezTo>
                      <a:cubicBezTo>
                        <a:pt x="50" y="16"/>
                        <a:pt x="52" y="18"/>
                        <a:pt x="54" y="19"/>
                      </a:cubicBezTo>
                      <a:cubicBezTo>
                        <a:pt x="54" y="18"/>
                        <a:pt x="55" y="17"/>
                        <a:pt x="55" y="17"/>
                      </a:cubicBezTo>
                      <a:cubicBezTo>
                        <a:pt x="53" y="15"/>
                        <a:pt x="51" y="14"/>
                        <a:pt x="49" y="13"/>
                      </a:cubicBezTo>
                      <a:moveTo>
                        <a:pt x="54" y="4"/>
                      </a:move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5" y="8"/>
                        <a:pt x="57" y="9"/>
                        <a:pt x="59" y="10"/>
                      </a:cubicBezTo>
                      <a:cubicBezTo>
                        <a:pt x="60" y="10"/>
                        <a:pt x="60" y="9"/>
                        <a:pt x="61" y="8"/>
                      </a:cubicBezTo>
                      <a:cubicBezTo>
                        <a:pt x="58" y="7"/>
                        <a:pt x="56" y="6"/>
                        <a:pt x="54" y="4"/>
                      </a:cubicBezTo>
                      <a:moveTo>
                        <a:pt x="56" y="0"/>
                      </a:moveTo>
                      <a:cubicBezTo>
                        <a:pt x="56" y="0"/>
                        <a:pt x="56" y="1"/>
                        <a:pt x="55" y="1"/>
                      </a:cubicBezTo>
                      <a:cubicBezTo>
                        <a:pt x="62" y="5"/>
                        <a:pt x="62" y="5"/>
                        <a:pt x="62" y="5"/>
                      </a:cubicBezTo>
                      <a:cubicBezTo>
                        <a:pt x="63" y="5"/>
                        <a:pt x="63" y="5"/>
                        <a:pt x="63" y="4"/>
                      </a:cubicBezTo>
                      <a:cubicBezTo>
                        <a:pt x="60" y="3"/>
                        <a:pt x="58" y="2"/>
                        <a:pt x="5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7" name="Freeform 10412"/>
                <p:cNvSpPr>
                  <a:spLocks noEditPoints="1"/>
                </p:cNvSpPr>
                <p:nvPr/>
              </p:nvSpPr>
              <p:spPr bwMode="auto">
                <a:xfrm>
                  <a:off x="-564" y="3153"/>
                  <a:ext cx="14" cy="12"/>
                </a:xfrm>
                <a:custGeom>
                  <a:avLst/>
                  <a:gdLst>
                    <a:gd name="T0" fmla="*/ 0 w 6"/>
                    <a:gd name="T1" fmla="*/ 3 h 5"/>
                    <a:gd name="T2" fmla="*/ 0 w 6"/>
                    <a:gd name="T3" fmla="*/ 3 h 5"/>
                    <a:gd name="T4" fmla="*/ 3 w 6"/>
                    <a:gd name="T5" fmla="*/ 5 h 5"/>
                    <a:gd name="T6" fmla="*/ 4 w 6"/>
                    <a:gd name="T7" fmla="*/ 5 h 5"/>
                    <a:gd name="T8" fmla="*/ 0 w 6"/>
                    <a:gd name="T9" fmla="*/ 3 h 5"/>
                    <a:gd name="T10" fmla="*/ 2 w 6"/>
                    <a:gd name="T11" fmla="*/ 0 h 5"/>
                    <a:gd name="T12" fmla="*/ 0 w 6"/>
                    <a:gd name="T13" fmla="*/ 3 h 5"/>
                    <a:gd name="T14" fmla="*/ 4 w 6"/>
                    <a:gd name="T15" fmla="*/ 5 h 5"/>
                    <a:gd name="T16" fmla="*/ 6 w 6"/>
                    <a:gd name="T17" fmla="*/ 2 h 5"/>
                    <a:gd name="T18" fmla="*/ 2 w 6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5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2" y="5"/>
                        <a:pt x="3" y="5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2" y="4"/>
                        <a:pt x="1" y="3"/>
                        <a:pt x="0" y="3"/>
                      </a:cubicBezTo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1" y="3"/>
                        <a:pt x="2" y="4"/>
                        <a:pt x="4" y="5"/>
                      </a:cubicBezTo>
                      <a:cubicBezTo>
                        <a:pt x="4" y="4"/>
                        <a:pt x="5" y="3"/>
                        <a:pt x="6" y="2"/>
                      </a:cubicBezTo>
                      <a:cubicBezTo>
                        <a:pt x="4" y="1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8" name="Freeform 10413"/>
                <p:cNvSpPr>
                  <a:spLocks/>
                </p:cNvSpPr>
                <p:nvPr/>
              </p:nvSpPr>
              <p:spPr bwMode="auto">
                <a:xfrm>
                  <a:off x="-564" y="3160"/>
                  <a:ext cx="9" cy="5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0 h 2"/>
                    <a:gd name="T4" fmla="*/ 4 w 4"/>
                    <a:gd name="T5" fmla="*/ 2 h 2"/>
                    <a:gd name="T6" fmla="*/ 4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49" name="Freeform 10414"/>
                <p:cNvSpPr>
                  <a:spLocks noEditPoints="1"/>
                </p:cNvSpPr>
                <p:nvPr/>
              </p:nvSpPr>
              <p:spPr bwMode="auto">
                <a:xfrm>
                  <a:off x="-505" y="3155"/>
                  <a:ext cx="64" cy="24"/>
                </a:xfrm>
                <a:custGeom>
                  <a:avLst/>
                  <a:gdLst>
                    <a:gd name="T0" fmla="*/ 2 w 27"/>
                    <a:gd name="T1" fmla="*/ 4 h 10"/>
                    <a:gd name="T2" fmla="*/ 0 w 27"/>
                    <a:gd name="T3" fmla="*/ 8 h 10"/>
                    <a:gd name="T4" fmla="*/ 3 w 27"/>
                    <a:gd name="T5" fmla="*/ 10 h 10"/>
                    <a:gd name="T6" fmla="*/ 5 w 27"/>
                    <a:gd name="T7" fmla="*/ 6 h 10"/>
                    <a:gd name="T8" fmla="*/ 2 w 27"/>
                    <a:gd name="T9" fmla="*/ 4 h 10"/>
                    <a:gd name="T10" fmla="*/ 3 w 27"/>
                    <a:gd name="T11" fmla="*/ 1 h 10"/>
                    <a:gd name="T12" fmla="*/ 3 w 27"/>
                    <a:gd name="T13" fmla="*/ 2 h 10"/>
                    <a:gd name="T14" fmla="*/ 6 w 27"/>
                    <a:gd name="T15" fmla="*/ 4 h 10"/>
                    <a:gd name="T16" fmla="*/ 7 w 27"/>
                    <a:gd name="T17" fmla="*/ 3 h 10"/>
                    <a:gd name="T18" fmla="*/ 4 w 27"/>
                    <a:gd name="T19" fmla="*/ 2 h 10"/>
                    <a:gd name="T20" fmla="*/ 3 w 27"/>
                    <a:gd name="T21" fmla="*/ 1 h 10"/>
                    <a:gd name="T22" fmla="*/ 3 w 27"/>
                    <a:gd name="T23" fmla="*/ 1 h 10"/>
                    <a:gd name="T24" fmla="*/ 3 w 27"/>
                    <a:gd name="T25" fmla="*/ 1 h 10"/>
                    <a:gd name="T26" fmla="*/ 4 w 27"/>
                    <a:gd name="T27" fmla="*/ 2 h 10"/>
                    <a:gd name="T28" fmla="*/ 7 w 27"/>
                    <a:gd name="T29" fmla="*/ 3 h 10"/>
                    <a:gd name="T30" fmla="*/ 7 w 27"/>
                    <a:gd name="T31" fmla="*/ 3 h 10"/>
                    <a:gd name="T32" fmla="*/ 4 w 27"/>
                    <a:gd name="T33" fmla="*/ 1 h 10"/>
                    <a:gd name="T34" fmla="*/ 3 w 27"/>
                    <a:gd name="T35" fmla="*/ 1 h 10"/>
                    <a:gd name="T36" fmla="*/ 21 w 27"/>
                    <a:gd name="T37" fmla="*/ 0 h 10"/>
                    <a:gd name="T38" fmla="*/ 21 w 27"/>
                    <a:gd name="T39" fmla="*/ 1 h 10"/>
                    <a:gd name="T40" fmla="*/ 26 w 27"/>
                    <a:gd name="T41" fmla="*/ 4 h 10"/>
                    <a:gd name="T42" fmla="*/ 27 w 27"/>
                    <a:gd name="T43" fmla="*/ 3 h 10"/>
                    <a:gd name="T44" fmla="*/ 21 w 27"/>
                    <a:gd name="T45" fmla="*/ 0 h 10"/>
                    <a:gd name="T46" fmla="*/ 22 w 27"/>
                    <a:gd name="T47" fmla="*/ 0 h 10"/>
                    <a:gd name="T48" fmla="*/ 21 w 27"/>
                    <a:gd name="T49" fmla="*/ 0 h 10"/>
                    <a:gd name="T50" fmla="*/ 27 w 27"/>
                    <a:gd name="T51" fmla="*/ 3 h 10"/>
                    <a:gd name="T52" fmla="*/ 27 w 27"/>
                    <a:gd name="T53" fmla="*/ 3 h 10"/>
                    <a:gd name="T54" fmla="*/ 22 w 27"/>
                    <a:gd name="T55" fmla="*/ 0 h 10"/>
                    <a:gd name="T56" fmla="*/ 22 w 27"/>
                    <a:gd name="T5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7" h="10">
                      <a:moveTo>
                        <a:pt x="2" y="4"/>
                      </a:moveTo>
                      <a:cubicBezTo>
                        <a:pt x="1" y="5"/>
                        <a:pt x="0" y="7"/>
                        <a:pt x="0" y="8"/>
                      </a:cubicBezTo>
                      <a:cubicBezTo>
                        <a:pt x="1" y="9"/>
                        <a:pt x="2" y="9"/>
                        <a:pt x="3" y="10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6"/>
                        <a:pt x="3" y="5"/>
                        <a:pt x="2" y="4"/>
                      </a:cubicBezTo>
                      <a:moveTo>
                        <a:pt x="3" y="1"/>
                      </a:move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5" y="2"/>
                        <a:pt x="4" y="2"/>
                      </a:cubicBezTo>
                      <a:cubicBezTo>
                        <a:pt x="4" y="2"/>
                        <a:pt x="4" y="1"/>
                        <a:pt x="3" y="1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5" y="2"/>
                        <a:pt x="6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5" y="2"/>
                        <a:pt x="4" y="1"/>
                      </a:cubicBezTo>
                      <a:cubicBezTo>
                        <a:pt x="4" y="1"/>
                        <a:pt x="4" y="1"/>
                        <a:pt x="3" y="1"/>
                      </a:cubicBezTo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1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3"/>
                        <a:pt x="27" y="3"/>
                      </a:cubicBezTo>
                      <a:cubicBezTo>
                        <a:pt x="25" y="2"/>
                        <a:pt x="23" y="1"/>
                        <a:pt x="21" y="0"/>
                      </a:cubicBezTo>
                      <a:moveTo>
                        <a:pt x="22" y="0"/>
                      </a:moveTo>
                      <a:cubicBezTo>
                        <a:pt x="22" y="0"/>
                        <a:pt x="21" y="0"/>
                        <a:pt x="21" y="0"/>
                      </a:cubicBezTo>
                      <a:cubicBezTo>
                        <a:pt x="23" y="1"/>
                        <a:pt x="25" y="2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5" y="2"/>
                        <a:pt x="24" y="1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0" name="Freeform 10415"/>
                <p:cNvSpPr>
                  <a:spLocks noEditPoints="1"/>
                </p:cNvSpPr>
                <p:nvPr/>
              </p:nvSpPr>
              <p:spPr bwMode="auto">
                <a:xfrm>
                  <a:off x="-508" y="3160"/>
                  <a:ext cx="17" cy="23"/>
                </a:xfrm>
                <a:custGeom>
                  <a:avLst/>
                  <a:gdLst>
                    <a:gd name="T0" fmla="*/ 1 w 7"/>
                    <a:gd name="T1" fmla="*/ 6 h 10"/>
                    <a:gd name="T2" fmla="*/ 0 w 7"/>
                    <a:gd name="T3" fmla="*/ 8 h 10"/>
                    <a:gd name="T4" fmla="*/ 3 w 7"/>
                    <a:gd name="T5" fmla="*/ 10 h 10"/>
                    <a:gd name="T6" fmla="*/ 4 w 7"/>
                    <a:gd name="T7" fmla="*/ 8 h 10"/>
                    <a:gd name="T8" fmla="*/ 1 w 7"/>
                    <a:gd name="T9" fmla="*/ 6 h 10"/>
                    <a:gd name="T10" fmla="*/ 3 w 7"/>
                    <a:gd name="T11" fmla="*/ 2 h 10"/>
                    <a:gd name="T12" fmla="*/ 3 w 7"/>
                    <a:gd name="T13" fmla="*/ 2 h 10"/>
                    <a:gd name="T14" fmla="*/ 6 w 7"/>
                    <a:gd name="T15" fmla="*/ 4 h 10"/>
                    <a:gd name="T16" fmla="*/ 6 w 7"/>
                    <a:gd name="T17" fmla="*/ 4 h 10"/>
                    <a:gd name="T18" fmla="*/ 3 w 7"/>
                    <a:gd name="T19" fmla="*/ 2 h 10"/>
                    <a:gd name="T20" fmla="*/ 4 w 7"/>
                    <a:gd name="T21" fmla="*/ 0 h 10"/>
                    <a:gd name="T22" fmla="*/ 3 w 7"/>
                    <a:gd name="T23" fmla="*/ 1 h 10"/>
                    <a:gd name="T24" fmla="*/ 7 w 7"/>
                    <a:gd name="T25" fmla="*/ 3 h 10"/>
                    <a:gd name="T26" fmla="*/ 7 w 7"/>
                    <a:gd name="T27" fmla="*/ 2 h 10"/>
                    <a:gd name="T28" fmla="*/ 4 w 7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10">
                      <a:moveTo>
                        <a:pt x="1" y="6"/>
                      </a:move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1" y="9"/>
                        <a:pt x="2" y="10"/>
                        <a:pt x="3" y="10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7"/>
                        <a:pt x="2" y="7"/>
                        <a:pt x="1" y="6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1" name="Freeform 10416"/>
                <p:cNvSpPr>
                  <a:spLocks/>
                </p:cNvSpPr>
                <p:nvPr/>
              </p:nvSpPr>
              <p:spPr bwMode="auto">
                <a:xfrm>
                  <a:off x="-500" y="3162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1 h 3"/>
                    <a:gd name="T4" fmla="*/ 3 w 4"/>
                    <a:gd name="T5" fmla="*/ 3 h 3"/>
                    <a:gd name="T6" fmla="*/ 4 w 4"/>
                    <a:gd name="T7" fmla="*/ 2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2" name="Freeform 10417"/>
                <p:cNvSpPr>
                  <a:spLocks noEditPoints="1"/>
                </p:cNvSpPr>
                <p:nvPr/>
              </p:nvSpPr>
              <p:spPr bwMode="auto">
                <a:xfrm>
                  <a:off x="-467" y="3160"/>
                  <a:ext cx="23" cy="23"/>
                </a:xfrm>
                <a:custGeom>
                  <a:avLst/>
                  <a:gdLst>
                    <a:gd name="T0" fmla="*/ 1 w 10"/>
                    <a:gd name="T1" fmla="*/ 6 h 10"/>
                    <a:gd name="T2" fmla="*/ 0 w 10"/>
                    <a:gd name="T3" fmla="*/ 7 h 10"/>
                    <a:gd name="T4" fmla="*/ 5 w 10"/>
                    <a:gd name="T5" fmla="*/ 10 h 10"/>
                    <a:gd name="T6" fmla="*/ 6 w 10"/>
                    <a:gd name="T7" fmla="*/ 9 h 10"/>
                    <a:gd name="T8" fmla="*/ 1 w 10"/>
                    <a:gd name="T9" fmla="*/ 6 h 10"/>
                    <a:gd name="T10" fmla="*/ 1 w 10"/>
                    <a:gd name="T11" fmla="*/ 5 h 10"/>
                    <a:gd name="T12" fmla="*/ 1 w 10"/>
                    <a:gd name="T13" fmla="*/ 5 h 10"/>
                    <a:gd name="T14" fmla="*/ 6 w 10"/>
                    <a:gd name="T15" fmla="*/ 8 h 10"/>
                    <a:gd name="T16" fmla="*/ 6 w 10"/>
                    <a:gd name="T17" fmla="*/ 8 h 10"/>
                    <a:gd name="T18" fmla="*/ 1 w 10"/>
                    <a:gd name="T19" fmla="*/ 5 h 10"/>
                    <a:gd name="T20" fmla="*/ 4 w 10"/>
                    <a:gd name="T21" fmla="*/ 0 h 10"/>
                    <a:gd name="T22" fmla="*/ 2 w 10"/>
                    <a:gd name="T23" fmla="*/ 4 h 10"/>
                    <a:gd name="T24" fmla="*/ 7 w 10"/>
                    <a:gd name="T25" fmla="*/ 7 h 10"/>
                    <a:gd name="T26" fmla="*/ 10 w 10"/>
                    <a:gd name="T27" fmla="*/ 3 h 10"/>
                    <a:gd name="T28" fmla="*/ 4 w 10"/>
                    <a:gd name="T2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0" h="10">
                      <a:moveTo>
                        <a:pt x="1" y="6"/>
                      </a:moveTo>
                      <a:cubicBezTo>
                        <a:pt x="1" y="6"/>
                        <a:pt x="1" y="6"/>
                        <a:pt x="0" y="7"/>
                      </a:cubicBezTo>
                      <a:cubicBezTo>
                        <a:pt x="2" y="8"/>
                        <a:pt x="4" y="9"/>
                        <a:pt x="5" y="1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4" y="8"/>
                        <a:pt x="3" y="7"/>
                        <a:pt x="1" y="6"/>
                      </a:cubicBezTo>
                      <a:moveTo>
                        <a:pt x="1" y="5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6"/>
                        <a:pt x="4" y="7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5" y="7"/>
                        <a:pt x="3" y="6"/>
                        <a:pt x="1" y="5"/>
                      </a:cubicBezTo>
                      <a:moveTo>
                        <a:pt x="4" y="0"/>
                      </a:moveTo>
                      <a:cubicBezTo>
                        <a:pt x="4" y="1"/>
                        <a:pt x="3" y="3"/>
                        <a:pt x="2" y="4"/>
                      </a:cubicBezTo>
                      <a:cubicBezTo>
                        <a:pt x="4" y="5"/>
                        <a:pt x="5" y="6"/>
                        <a:pt x="7" y="7"/>
                      </a:cubicBezTo>
                      <a:cubicBezTo>
                        <a:pt x="8" y="6"/>
                        <a:pt x="9" y="4"/>
                        <a:pt x="10" y="3"/>
                      </a:cubicBezTo>
                      <a:cubicBezTo>
                        <a:pt x="8" y="2"/>
                        <a:pt x="6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3" name="Freeform 10418"/>
                <p:cNvSpPr>
                  <a:spLocks noEditPoints="1"/>
                </p:cNvSpPr>
                <p:nvPr/>
              </p:nvSpPr>
              <p:spPr bwMode="auto">
                <a:xfrm>
                  <a:off x="-465" y="3169"/>
                  <a:ext cx="14" cy="12"/>
                </a:xfrm>
                <a:custGeom>
                  <a:avLst/>
                  <a:gdLst>
                    <a:gd name="T0" fmla="*/ 0 w 6"/>
                    <a:gd name="T1" fmla="*/ 1 h 5"/>
                    <a:gd name="T2" fmla="*/ 0 w 6"/>
                    <a:gd name="T3" fmla="*/ 2 h 5"/>
                    <a:gd name="T4" fmla="*/ 5 w 6"/>
                    <a:gd name="T5" fmla="*/ 5 h 5"/>
                    <a:gd name="T6" fmla="*/ 5 w 6"/>
                    <a:gd name="T7" fmla="*/ 4 h 5"/>
                    <a:gd name="T8" fmla="*/ 0 w 6"/>
                    <a:gd name="T9" fmla="*/ 1 h 5"/>
                    <a:gd name="T10" fmla="*/ 1 w 6"/>
                    <a:gd name="T11" fmla="*/ 0 h 5"/>
                    <a:gd name="T12" fmla="*/ 0 w 6"/>
                    <a:gd name="T13" fmla="*/ 1 h 5"/>
                    <a:gd name="T14" fmla="*/ 5 w 6"/>
                    <a:gd name="T15" fmla="*/ 4 h 5"/>
                    <a:gd name="T16" fmla="*/ 6 w 6"/>
                    <a:gd name="T17" fmla="*/ 3 h 5"/>
                    <a:gd name="T18" fmla="*/ 1 w 6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5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3"/>
                        <a:pt x="3" y="4"/>
                        <a:pt x="5" y="5"/>
                      </a:cubicBezTo>
                      <a:cubicBezTo>
                        <a:pt x="5" y="5"/>
                        <a:pt x="5" y="5"/>
                        <a:pt x="5" y="4"/>
                      </a:cubicBezTo>
                      <a:cubicBezTo>
                        <a:pt x="3" y="3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2" y="2"/>
                        <a:pt x="4" y="3"/>
                        <a:pt x="5" y="4"/>
                      </a:cubicBezTo>
                      <a:cubicBezTo>
                        <a:pt x="6" y="4"/>
                        <a:pt x="6" y="3"/>
                        <a:pt x="6" y="3"/>
                      </a:cubicBezTo>
                      <a:cubicBezTo>
                        <a:pt x="4" y="2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4" name="Freeform 10419"/>
                <p:cNvSpPr>
                  <a:spLocks noEditPoints="1"/>
                </p:cNvSpPr>
                <p:nvPr/>
              </p:nvSpPr>
              <p:spPr bwMode="auto">
                <a:xfrm>
                  <a:off x="-550" y="3160"/>
                  <a:ext cx="14" cy="16"/>
                </a:xfrm>
                <a:custGeom>
                  <a:avLst/>
                  <a:gdLst>
                    <a:gd name="T0" fmla="*/ 1 w 6"/>
                    <a:gd name="T1" fmla="*/ 4 h 7"/>
                    <a:gd name="T2" fmla="*/ 0 w 6"/>
                    <a:gd name="T3" fmla="*/ 4 h 7"/>
                    <a:gd name="T4" fmla="*/ 4 w 6"/>
                    <a:gd name="T5" fmla="*/ 7 h 7"/>
                    <a:gd name="T6" fmla="*/ 4 w 6"/>
                    <a:gd name="T7" fmla="*/ 6 h 7"/>
                    <a:gd name="T8" fmla="*/ 1 w 6"/>
                    <a:gd name="T9" fmla="*/ 4 h 7"/>
                    <a:gd name="T10" fmla="*/ 2 w 6"/>
                    <a:gd name="T11" fmla="*/ 0 h 7"/>
                    <a:gd name="T12" fmla="*/ 1 w 6"/>
                    <a:gd name="T13" fmla="*/ 4 h 7"/>
                    <a:gd name="T14" fmla="*/ 4 w 6"/>
                    <a:gd name="T15" fmla="*/ 6 h 7"/>
                    <a:gd name="T16" fmla="*/ 6 w 6"/>
                    <a:gd name="T17" fmla="*/ 3 h 7"/>
                    <a:gd name="T18" fmla="*/ 6 w 6"/>
                    <a:gd name="T19" fmla="*/ 3 h 7"/>
                    <a:gd name="T20" fmla="*/ 2 w 6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" h="7">
                      <a:moveTo>
                        <a:pt x="1" y="4"/>
                      </a:move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2" y="5"/>
                        <a:pt x="3" y="6"/>
                        <a:pt x="4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5"/>
                        <a:pt x="2" y="5"/>
                        <a:pt x="1" y="4"/>
                      </a:cubicBezTo>
                      <a:moveTo>
                        <a:pt x="2" y="0"/>
                      </a:moveTo>
                      <a:cubicBezTo>
                        <a:pt x="2" y="1"/>
                        <a:pt x="1" y="3"/>
                        <a:pt x="1" y="4"/>
                      </a:cubicBezTo>
                      <a:cubicBezTo>
                        <a:pt x="2" y="5"/>
                        <a:pt x="3" y="5"/>
                        <a:pt x="4" y="6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5" name="Freeform 10420"/>
                <p:cNvSpPr>
                  <a:spLocks/>
                </p:cNvSpPr>
                <p:nvPr/>
              </p:nvSpPr>
              <p:spPr bwMode="auto">
                <a:xfrm>
                  <a:off x="-548" y="3169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6" name="Freeform 10421"/>
                <p:cNvSpPr>
                  <a:spLocks noEditPoints="1"/>
                </p:cNvSpPr>
                <p:nvPr/>
              </p:nvSpPr>
              <p:spPr bwMode="auto">
                <a:xfrm>
                  <a:off x="-491" y="3165"/>
                  <a:ext cx="64" cy="21"/>
                </a:xfrm>
                <a:custGeom>
                  <a:avLst/>
                  <a:gdLst>
                    <a:gd name="T0" fmla="*/ 2 w 27"/>
                    <a:gd name="T1" fmla="*/ 4 h 9"/>
                    <a:gd name="T2" fmla="*/ 0 w 27"/>
                    <a:gd name="T3" fmla="*/ 8 h 9"/>
                    <a:gd name="T4" fmla="*/ 2 w 27"/>
                    <a:gd name="T5" fmla="*/ 9 h 9"/>
                    <a:gd name="T6" fmla="*/ 5 w 27"/>
                    <a:gd name="T7" fmla="*/ 6 h 9"/>
                    <a:gd name="T8" fmla="*/ 2 w 27"/>
                    <a:gd name="T9" fmla="*/ 4 h 9"/>
                    <a:gd name="T10" fmla="*/ 4 w 27"/>
                    <a:gd name="T11" fmla="*/ 1 h 9"/>
                    <a:gd name="T12" fmla="*/ 4 w 27"/>
                    <a:gd name="T13" fmla="*/ 2 h 9"/>
                    <a:gd name="T14" fmla="*/ 6 w 27"/>
                    <a:gd name="T15" fmla="*/ 4 h 9"/>
                    <a:gd name="T16" fmla="*/ 6 w 27"/>
                    <a:gd name="T17" fmla="*/ 3 h 9"/>
                    <a:gd name="T18" fmla="*/ 4 w 27"/>
                    <a:gd name="T19" fmla="*/ 1 h 9"/>
                    <a:gd name="T20" fmla="*/ 4 w 27"/>
                    <a:gd name="T21" fmla="*/ 1 h 9"/>
                    <a:gd name="T22" fmla="*/ 4 w 27"/>
                    <a:gd name="T23" fmla="*/ 1 h 9"/>
                    <a:gd name="T24" fmla="*/ 5 w 27"/>
                    <a:gd name="T25" fmla="*/ 2 h 9"/>
                    <a:gd name="T26" fmla="*/ 4 w 27"/>
                    <a:gd name="T27" fmla="*/ 1 h 9"/>
                    <a:gd name="T28" fmla="*/ 23 w 27"/>
                    <a:gd name="T29" fmla="*/ 1 h 9"/>
                    <a:gd name="T30" fmla="*/ 23 w 27"/>
                    <a:gd name="T31" fmla="*/ 1 h 9"/>
                    <a:gd name="T32" fmla="*/ 24 w 27"/>
                    <a:gd name="T33" fmla="*/ 2 h 9"/>
                    <a:gd name="T34" fmla="*/ 24 w 27"/>
                    <a:gd name="T35" fmla="*/ 2 h 9"/>
                    <a:gd name="T36" fmla="*/ 23 w 27"/>
                    <a:gd name="T37" fmla="*/ 1 h 9"/>
                    <a:gd name="T38" fmla="*/ 23 w 27"/>
                    <a:gd name="T39" fmla="*/ 0 h 9"/>
                    <a:gd name="T40" fmla="*/ 23 w 27"/>
                    <a:gd name="T41" fmla="*/ 1 h 9"/>
                    <a:gd name="T42" fmla="*/ 26 w 27"/>
                    <a:gd name="T43" fmla="*/ 3 h 9"/>
                    <a:gd name="T44" fmla="*/ 26 w 27"/>
                    <a:gd name="T45" fmla="*/ 3 h 9"/>
                    <a:gd name="T46" fmla="*/ 23 w 27"/>
                    <a:gd name="T47" fmla="*/ 0 h 9"/>
                    <a:gd name="T48" fmla="*/ 23 w 27"/>
                    <a:gd name="T49" fmla="*/ 0 h 9"/>
                    <a:gd name="T50" fmla="*/ 23 w 27"/>
                    <a:gd name="T51" fmla="*/ 0 h 9"/>
                    <a:gd name="T52" fmla="*/ 27 w 27"/>
                    <a:gd name="T53" fmla="*/ 2 h 9"/>
                    <a:gd name="T54" fmla="*/ 27 w 27"/>
                    <a:gd name="T55" fmla="*/ 2 h 9"/>
                    <a:gd name="T56" fmla="*/ 23 w 27"/>
                    <a:gd name="T5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7" h="9">
                      <a:moveTo>
                        <a:pt x="2" y="4"/>
                      </a:moveTo>
                      <a:cubicBezTo>
                        <a:pt x="2" y="5"/>
                        <a:pt x="1" y="7"/>
                        <a:pt x="0" y="8"/>
                      </a:cubicBezTo>
                      <a:cubicBezTo>
                        <a:pt x="1" y="8"/>
                        <a:pt x="2" y="9"/>
                        <a:pt x="2" y="9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5"/>
                        <a:pt x="3" y="5"/>
                        <a:pt x="2" y="4"/>
                      </a:cubicBezTo>
                      <a:moveTo>
                        <a:pt x="4" y="1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2"/>
                        <a:pt x="5" y="2"/>
                        <a:pt x="4" y="1"/>
                      </a:cubicBezTo>
                      <a:moveTo>
                        <a:pt x="4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2"/>
                        <a:pt x="5" y="2"/>
                      </a:cubicBezTo>
                      <a:cubicBezTo>
                        <a:pt x="5" y="2"/>
                        <a:pt x="5" y="1"/>
                        <a:pt x="4" y="1"/>
                      </a:cubicBezTo>
                      <a:moveTo>
                        <a:pt x="23" y="1"/>
                      </a:move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3" y="1"/>
                        <a:pt x="23" y="1"/>
                      </a:cubicBezTo>
                      <a:moveTo>
                        <a:pt x="23" y="0"/>
                      </a:move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4" y="1"/>
                        <a:pt x="25" y="2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5" y="2"/>
                        <a:pt x="24" y="1"/>
                        <a:pt x="23" y="0"/>
                      </a:cubicBezTo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4" y="1"/>
                        <a:pt x="25" y="1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6" y="1"/>
                        <a:pt x="24" y="1"/>
                        <a:pt x="2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7" name="Freeform 10422"/>
                <p:cNvSpPr>
                  <a:spLocks noEditPoints="1"/>
                </p:cNvSpPr>
                <p:nvPr/>
              </p:nvSpPr>
              <p:spPr bwMode="auto">
                <a:xfrm>
                  <a:off x="-493" y="3169"/>
                  <a:ext cx="16" cy="22"/>
                </a:xfrm>
                <a:custGeom>
                  <a:avLst/>
                  <a:gdLst>
                    <a:gd name="T0" fmla="*/ 1 w 7"/>
                    <a:gd name="T1" fmla="*/ 6 h 9"/>
                    <a:gd name="T2" fmla="*/ 0 w 7"/>
                    <a:gd name="T3" fmla="*/ 8 h 9"/>
                    <a:gd name="T4" fmla="*/ 2 w 7"/>
                    <a:gd name="T5" fmla="*/ 9 h 9"/>
                    <a:gd name="T6" fmla="*/ 3 w 7"/>
                    <a:gd name="T7" fmla="*/ 7 h 9"/>
                    <a:gd name="T8" fmla="*/ 1 w 7"/>
                    <a:gd name="T9" fmla="*/ 6 h 9"/>
                    <a:gd name="T10" fmla="*/ 4 w 7"/>
                    <a:gd name="T11" fmla="*/ 2 h 9"/>
                    <a:gd name="T12" fmla="*/ 3 w 7"/>
                    <a:gd name="T13" fmla="*/ 2 h 9"/>
                    <a:gd name="T14" fmla="*/ 6 w 7"/>
                    <a:gd name="T15" fmla="*/ 4 h 9"/>
                    <a:gd name="T16" fmla="*/ 6 w 7"/>
                    <a:gd name="T17" fmla="*/ 3 h 9"/>
                    <a:gd name="T18" fmla="*/ 4 w 7"/>
                    <a:gd name="T19" fmla="*/ 2 h 9"/>
                    <a:gd name="T20" fmla="*/ 5 w 7"/>
                    <a:gd name="T21" fmla="*/ 0 h 9"/>
                    <a:gd name="T22" fmla="*/ 4 w 7"/>
                    <a:gd name="T23" fmla="*/ 1 h 9"/>
                    <a:gd name="T24" fmla="*/ 6 w 7"/>
                    <a:gd name="T25" fmla="*/ 3 h 9"/>
                    <a:gd name="T26" fmla="*/ 7 w 7"/>
                    <a:gd name="T27" fmla="*/ 2 h 9"/>
                    <a:gd name="T28" fmla="*/ 5 w 7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9">
                      <a:moveTo>
                        <a:pt x="1" y="6"/>
                      </a:moveTo>
                      <a:cubicBezTo>
                        <a:pt x="1" y="6"/>
                        <a:pt x="0" y="7"/>
                        <a:pt x="0" y="8"/>
                      </a:cubicBezTo>
                      <a:cubicBezTo>
                        <a:pt x="1" y="8"/>
                        <a:pt x="1" y="9"/>
                        <a:pt x="2" y="9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2" y="6"/>
                        <a:pt x="1" y="6"/>
                      </a:cubicBezTo>
                      <a:moveTo>
                        <a:pt x="4" y="2"/>
                      </a:move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4" y="3"/>
                        <a:pt x="5" y="3"/>
                        <a:pt x="6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5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8" name="Freeform 10423"/>
                <p:cNvSpPr>
                  <a:spLocks/>
                </p:cNvSpPr>
                <p:nvPr/>
              </p:nvSpPr>
              <p:spPr bwMode="auto">
                <a:xfrm>
                  <a:off x="-484" y="3172"/>
                  <a:ext cx="5" cy="4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1 h 2"/>
                    <a:gd name="T4" fmla="*/ 2 w 2"/>
                    <a:gd name="T5" fmla="*/ 2 h 2"/>
                    <a:gd name="T6" fmla="*/ 2 w 2"/>
                    <a:gd name="T7" fmla="*/ 2 h 2"/>
                    <a:gd name="T8" fmla="*/ 0 w 2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59" name="Freeform 10424"/>
                <p:cNvSpPr>
                  <a:spLocks noEditPoints="1"/>
                </p:cNvSpPr>
                <p:nvPr/>
              </p:nvSpPr>
              <p:spPr bwMode="auto">
                <a:xfrm>
                  <a:off x="-538" y="3167"/>
                  <a:ext cx="14" cy="16"/>
                </a:xfrm>
                <a:custGeom>
                  <a:avLst/>
                  <a:gdLst>
                    <a:gd name="T0" fmla="*/ 1 w 6"/>
                    <a:gd name="T1" fmla="*/ 4 h 7"/>
                    <a:gd name="T2" fmla="*/ 0 w 6"/>
                    <a:gd name="T3" fmla="*/ 4 h 7"/>
                    <a:gd name="T4" fmla="*/ 4 w 6"/>
                    <a:gd name="T5" fmla="*/ 7 h 7"/>
                    <a:gd name="T6" fmla="*/ 4 w 6"/>
                    <a:gd name="T7" fmla="*/ 6 h 7"/>
                    <a:gd name="T8" fmla="*/ 1 w 6"/>
                    <a:gd name="T9" fmla="*/ 4 h 7"/>
                    <a:gd name="T10" fmla="*/ 3 w 6"/>
                    <a:gd name="T11" fmla="*/ 0 h 7"/>
                    <a:gd name="T12" fmla="*/ 1 w 6"/>
                    <a:gd name="T13" fmla="*/ 4 h 7"/>
                    <a:gd name="T14" fmla="*/ 4 w 6"/>
                    <a:gd name="T15" fmla="*/ 6 h 7"/>
                    <a:gd name="T16" fmla="*/ 6 w 6"/>
                    <a:gd name="T17" fmla="*/ 3 h 7"/>
                    <a:gd name="T18" fmla="*/ 3 w 6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7">
                      <a:moveTo>
                        <a:pt x="1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3" y="6"/>
                        <a:pt x="4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5"/>
                        <a:pt x="2" y="5"/>
                        <a:pt x="1" y="4"/>
                      </a:cubicBezTo>
                      <a:moveTo>
                        <a:pt x="3" y="0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5"/>
                        <a:pt x="3" y="5"/>
                        <a:pt x="4" y="6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0" name="Freeform 10425"/>
                <p:cNvSpPr>
                  <a:spLocks/>
                </p:cNvSpPr>
                <p:nvPr/>
              </p:nvSpPr>
              <p:spPr bwMode="auto">
                <a:xfrm>
                  <a:off x="-536" y="3176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1" name="Freeform 10426"/>
                <p:cNvSpPr>
                  <a:spLocks noEditPoints="1"/>
                </p:cNvSpPr>
                <p:nvPr/>
              </p:nvSpPr>
              <p:spPr bwMode="auto">
                <a:xfrm>
                  <a:off x="-756" y="3169"/>
                  <a:ext cx="324" cy="366"/>
                </a:xfrm>
                <a:custGeom>
                  <a:avLst/>
                  <a:gdLst>
                    <a:gd name="T0" fmla="*/ 10 w 137"/>
                    <a:gd name="T1" fmla="*/ 153 h 155"/>
                    <a:gd name="T2" fmla="*/ 7 w 137"/>
                    <a:gd name="T3" fmla="*/ 150 h 155"/>
                    <a:gd name="T4" fmla="*/ 11 w 137"/>
                    <a:gd name="T5" fmla="*/ 150 h 155"/>
                    <a:gd name="T6" fmla="*/ 0 w 137"/>
                    <a:gd name="T7" fmla="*/ 151 h 155"/>
                    <a:gd name="T8" fmla="*/ 4 w 137"/>
                    <a:gd name="T9" fmla="*/ 145 h 155"/>
                    <a:gd name="T10" fmla="*/ 5 w 137"/>
                    <a:gd name="T11" fmla="*/ 145 h 155"/>
                    <a:gd name="T12" fmla="*/ 12 w 137"/>
                    <a:gd name="T13" fmla="*/ 149 h 155"/>
                    <a:gd name="T14" fmla="*/ 9 w 137"/>
                    <a:gd name="T15" fmla="*/ 143 h 155"/>
                    <a:gd name="T16" fmla="*/ 7 w 137"/>
                    <a:gd name="T17" fmla="*/ 140 h 155"/>
                    <a:gd name="T18" fmla="*/ 13 w 137"/>
                    <a:gd name="T19" fmla="*/ 143 h 155"/>
                    <a:gd name="T20" fmla="*/ 15 w 137"/>
                    <a:gd name="T21" fmla="*/ 142 h 155"/>
                    <a:gd name="T22" fmla="*/ 17 w 137"/>
                    <a:gd name="T23" fmla="*/ 139 h 155"/>
                    <a:gd name="T24" fmla="*/ 19 w 137"/>
                    <a:gd name="T25" fmla="*/ 121 h 155"/>
                    <a:gd name="T26" fmla="*/ 30 w 137"/>
                    <a:gd name="T27" fmla="*/ 103 h 155"/>
                    <a:gd name="T28" fmla="*/ 36 w 137"/>
                    <a:gd name="T29" fmla="*/ 93 h 155"/>
                    <a:gd name="T30" fmla="*/ 36 w 137"/>
                    <a:gd name="T31" fmla="*/ 93 h 155"/>
                    <a:gd name="T32" fmla="*/ 43 w 137"/>
                    <a:gd name="T33" fmla="*/ 88 h 155"/>
                    <a:gd name="T34" fmla="*/ 45 w 137"/>
                    <a:gd name="T35" fmla="*/ 88 h 155"/>
                    <a:gd name="T36" fmla="*/ 42 w 137"/>
                    <a:gd name="T37" fmla="*/ 83 h 155"/>
                    <a:gd name="T38" fmla="*/ 44 w 137"/>
                    <a:gd name="T39" fmla="*/ 79 h 155"/>
                    <a:gd name="T40" fmla="*/ 49 w 137"/>
                    <a:gd name="T41" fmla="*/ 71 h 155"/>
                    <a:gd name="T42" fmla="*/ 51 w 137"/>
                    <a:gd name="T43" fmla="*/ 67 h 155"/>
                    <a:gd name="T44" fmla="*/ 56 w 137"/>
                    <a:gd name="T45" fmla="*/ 70 h 155"/>
                    <a:gd name="T46" fmla="*/ 53 w 137"/>
                    <a:gd name="T47" fmla="*/ 64 h 155"/>
                    <a:gd name="T48" fmla="*/ 53 w 137"/>
                    <a:gd name="T49" fmla="*/ 64 h 155"/>
                    <a:gd name="T50" fmla="*/ 59 w 137"/>
                    <a:gd name="T51" fmla="*/ 65 h 155"/>
                    <a:gd name="T52" fmla="*/ 63 w 137"/>
                    <a:gd name="T53" fmla="*/ 58 h 155"/>
                    <a:gd name="T54" fmla="*/ 59 w 137"/>
                    <a:gd name="T55" fmla="*/ 52 h 155"/>
                    <a:gd name="T56" fmla="*/ 61 w 137"/>
                    <a:gd name="T57" fmla="*/ 49 h 155"/>
                    <a:gd name="T58" fmla="*/ 62 w 137"/>
                    <a:gd name="T59" fmla="*/ 47 h 155"/>
                    <a:gd name="T60" fmla="*/ 69 w 137"/>
                    <a:gd name="T61" fmla="*/ 49 h 155"/>
                    <a:gd name="T62" fmla="*/ 70 w 137"/>
                    <a:gd name="T63" fmla="*/ 47 h 155"/>
                    <a:gd name="T64" fmla="*/ 64 w 137"/>
                    <a:gd name="T65" fmla="*/ 43 h 155"/>
                    <a:gd name="T66" fmla="*/ 68 w 137"/>
                    <a:gd name="T67" fmla="*/ 35 h 155"/>
                    <a:gd name="T68" fmla="*/ 69 w 137"/>
                    <a:gd name="T69" fmla="*/ 35 h 155"/>
                    <a:gd name="T70" fmla="*/ 76 w 137"/>
                    <a:gd name="T71" fmla="*/ 38 h 155"/>
                    <a:gd name="T72" fmla="*/ 70 w 137"/>
                    <a:gd name="T73" fmla="*/ 32 h 155"/>
                    <a:gd name="T74" fmla="*/ 71 w 137"/>
                    <a:gd name="T75" fmla="*/ 31 h 155"/>
                    <a:gd name="T76" fmla="*/ 79 w 137"/>
                    <a:gd name="T77" fmla="*/ 33 h 155"/>
                    <a:gd name="T78" fmla="*/ 78 w 137"/>
                    <a:gd name="T79" fmla="*/ 18 h 155"/>
                    <a:gd name="T80" fmla="*/ 82 w 137"/>
                    <a:gd name="T81" fmla="*/ 20 h 155"/>
                    <a:gd name="T82" fmla="*/ 83 w 137"/>
                    <a:gd name="T83" fmla="*/ 18 h 155"/>
                    <a:gd name="T84" fmla="*/ 84 w 137"/>
                    <a:gd name="T85" fmla="*/ 16 h 155"/>
                    <a:gd name="T86" fmla="*/ 79 w 137"/>
                    <a:gd name="T87" fmla="*/ 16 h 155"/>
                    <a:gd name="T88" fmla="*/ 79 w 137"/>
                    <a:gd name="T89" fmla="*/ 16 h 155"/>
                    <a:gd name="T90" fmla="*/ 85 w 137"/>
                    <a:gd name="T91" fmla="*/ 16 h 155"/>
                    <a:gd name="T92" fmla="*/ 84 w 137"/>
                    <a:gd name="T93" fmla="*/ 16 h 155"/>
                    <a:gd name="T94" fmla="*/ 91 w 137"/>
                    <a:gd name="T95" fmla="*/ 14 h 155"/>
                    <a:gd name="T96" fmla="*/ 81 w 137"/>
                    <a:gd name="T97" fmla="*/ 11 h 155"/>
                    <a:gd name="T98" fmla="*/ 83 w 137"/>
                    <a:gd name="T99" fmla="*/ 9 h 155"/>
                    <a:gd name="T100" fmla="*/ 89 w 137"/>
                    <a:gd name="T101" fmla="*/ 9 h 155"/>
                    <a:gd name="T102" fmla="*/ 83 w 137"/>
                    <a:gd name="T103" fmla="*/ 8 h 155"/>
                    <a:gd name="T104" fmla="*/ 93 w 137"/>
                    <a:gd name="T105" fmla="*/ 11 h 155"/>
                    <a:gd name="T106" fmla="*/ 88 w 137"/>
                    <a:gd name="T107" fmla="*/ 8 h 155"/>
                    <a:gd name="T108" fmla="*/ 92 w 137"/>
                    <a:gd name="T109" fmla="*/ 4 h 155"/>
                    <a:gd name="T110" fmla="*/ 87 w 137"/>
                    <a:gd name="T111" fmla="*/ 0 h 155"/>
                    <a:gd name="T112" fmla="*/ 118 w 137"/>
                    <a:gd name="T113" fmla="*/ 1 h 155"/>
                    <a:gd name="T114" fmla="*/ 136 w 137"/>
                    <a:gd name="T115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37" h="155">
                      <a:moveTo>
                        <a:pt x="8" y="151"/>
                      </a:moveTo>
                      <a:cubicBezTo>
                        <a:pt x="8" y="152"/>
                        <a:pt x="7" y="153"/>
                        <a:pt x="9" y="153"/>
                      </a:cubicBezTo>
                      <a:cubicBezTo>
                        <a:pt x="9" y="154"/>
                        <a:pt x="9" y="155"/>
                        <a:pt x="9" y="155"/>
                      </a:cubicBezTo>
                      <a:cubicBezTo>
                        <a:pt x="9" y="155"/>
                        <a:pt x="9" y="154"/>
                        <a:pt x="9" y="154"/>
                      </a:cubicBezTo>
                      <a:cubicBezTo>
                        <a:pt x="9" y="153"/>
                        <a:pt x="9" y="153"/>
                        <a:pt x="10" y="153"/>
                      </a:cubicBezTo>
                      <a:cubicBezTo>
                        <a:pt x="10" y="153"/>
                        <a:pt x="10" y="153"/>
                        <a:pt x="10" y="153"/>
                      </a:cubicBezTo>
                      <a:cubicBezTo>
                        <a:pt x="10" y="152"/>
                        <a:pt x="10" y="152"/>
                        <a:pt x="10" y="152"/>
                      </a:cubicBezTo>
                      <a:cubicBezTo>
                        <a:pt x="9" y="152"/>
                        <a:pt x="9" y="151"/>
                        <a:pt x="8" y="151"/>
                      </a:cubicBezTo>
                      <a:moveTo>
                        <a:pt x="6" y="149"/>
                      </a:moveTo>
                      <a:cubicBezTo>
                        <a:pt x="6" y="150"/>
                        <a:pt x="6" y="150"/>
                        <a:pt x="6" y="150"/>
                      </a:cubicBezTo>
                      <a:cubicBezTo>
                        <a:pt x="6" y="150"/>
                        <a:pt x="7" y="150"/>
                        <a:pt x="7" y="150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7" y="150"/>
                        <a:pt x="6" y="149"/>
                      </a:cubicBezTo>
                      <a:moveTo>
                        <a:pt x="8" y="147"/>
                      </a:moveTo>
                      <a:cubicBezTo>
                        <a:pt x="7" y="148"/>
                        <a:pt x="7" y="148"/>
                        <a:pt x="7" y="148"/>
                      </a:cubicBezTo>
                      <a:cubicBezTo>
                        <a:pt x="7" y="148"/>
                        <a:pt x="7" y="148"/>
                        <a:pt x="7" y="148"/>
                      </a:cubicBezTo>
                      <a:cubicBezTo>
                        <a:pt x="8" y="149"/>
                        <a:pt x="9" y="150"/>
                        <a:pt x="11" y="151"/>
                      </a:cubicBezTo>
                      <a:cubicBezTo>
                        <a:pt x="11" y="150"/>
                        <a:pt x="11" y="150"/>
                        <a:pt x="11" y="150"/>
                      </a:cubicBezTo>
                      <a:cubicBezTo>
                        <a:pt x="10" y="149"/>
                        <a:pt x="9" y="148"/>
                        <a:pt x="8" y="147"/>
                      </a:cubicBezTo>
                      <a:moveTo>
                        <a:pt x="3" y="147"/>
                      </a:moveTo>
                      <a:cubicBezTo>
                        <a:pt x="1" y="149"/>
                        <a:pt x="1" y="149"/>
                        <a:pt x="1" y="149"/>
                      </a:cubicBezTo>
                      <a:cubicBezTo>
                        <a:pt x="1" y="150"/>
                        <a:pt x="1" y="150"/>
                        <a:pt x="1" y="150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cubicBezTo>
                        <a:pt x="3" y="151"/>
                        <a:pt x="4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8"/>
                        <a:pt x="4" y="148"/>
                        <a:pt x="3" y="147"/>
                      </a:cubicBezTo>
                      <a:cubicBezTo>
                        <a:pt x="3" y="147"/>
                        <a:pt x="3" y="147"/>
                        <a:pt x="3" y="147"/>
                      </a:cubicBezTo>
                      <a:cubicBezTo>
                        <a:pt x="3" y="147"/>
                        <a:pt x="3" y="147"/>
                        <a:pt x="3" y="147"/>
                      </a:cubicBezTo>
                      <a:moveTo>
                        <a:pt x="4" y="145"/>
                      </a:moveTo>
                      <a:cubicBezTo>
                        <a:pt x="4" y="145"/>
                        <a:pt x="4" y="145"/>
                        <a:pt x="4" y="145"/>
                      </a:cubicBezTo>
                      <a:cubicBezTo>
                        <a:pt x="4" y="145"/>
                        <a:pt x="4" y="145"/>
                        <a:pt x="4" y="145"/>
                      </a:cubicBezTo>
                      <a:cubicBezTo>
                        <a:pt x="6" y="148"/>
                        <a:pt x="6" y="148"/>
                        <a:pt x="6" y="148"/>
                      </a:cubicBezTo>
                      <a:cubicBezTo>
                        <a:pt x="7" y="148"/>
                        <a:pt x="7" y="148"/>
                        <a:pt x="7" y="148"/>
                      </a:cubicBezTo>
                      <a:cubicBezTo>
                        <a:pt x="7" y="147"/>
                        <a:pt x="7" y="147"/>
                        <a:pt x="7" y="147"/>
                      </a:cubicBezTo>
                      <a:cubicBezTo>
                        <a:pt x="7" y="147"/>
                        <a:pt x="6" y="146"/>
                        <a:pt x="5" y="145"/>
                      </a:cubicBezTo>
                      <a:cubicBezTo>
                        <a:pt x="5" y="145"/>
                        <a:pt x="5" y="145"/>
                        <a:pt x="5" y="145"/>
                      </a:cubicBezTo>
                      <a:cubicBezTo>
                        <a:pt x="5" y="145"/>
                        <a:pt x="4" y="145"/>
                        <a:pt x="4" y="145"/>
                      </a:cubicBezTo>
                      <a:moveTo>
                        <a:pt x="7" y="142"/>
                      </a:moveTo>
                      <a:cubicBezTo>
                        <a:pt x="5" y="142"/>
                        <a:pt x="4" y="144"/>
                        <a:pt x="7" y="145"/>
                      </a:cubicBezTo>
                      <a:cubicBezTo>
                        <a:pt x="8" y="147"/>
                        <a:pt x="10" y="148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1" y="148"/>
                        <a:pt x="9" y="146"/>
                        <a:pt x="8" y="146"/>
                      </a:cubicBezTo>
                      <a:cubicBezTo>
                        <a:pt x="8" y="145"/>
                        <a:pt x="8" y="145"/>
                        <a:pt x="7" y="145"/>
                      </a:cubicBezTo>
                      <a:cubicBezTo>
                        <a:pt x="7" y="145"/>
                        <a:pt x="7" y="145"/>
                        <a:pt x="7" y="145"/>
                      </a:cubicBezTo>
                      <a:cubicBezTo>
                        <a:pt x="6" y="143"/>
                        <a:pt x="6" y="143"/>
                        <a:pt x="7" y="143"/>
                      </a:cubicBezTo>
                      <a:cubicBezTo>
                        <a:pt x="7" y="143"/>
                        <a:pt x="7" y="143"/>
                        <a:pt x="8" y="143"/>
                      </a:cubicBezTo>
                      <a:cubicBezTo>
                        <a:pt x="8" y="143"/>
                        <a:pt x="8" y="143"/>
                        <a:pt x="9" y="143"/>
                      </a:cubicBezTo>
                      <a:cubicBezTo>
                        <a:pt x="9" y="144"/>
                        <a:pt x="10" y="144"/>
                        <a:pt x="10" y="144"/>
                      </a:cubicBezTo>
                      <a:cubicBezTo>
                        <a:pt x="11" y="145"/>
                        <a:pt x="12" y="145"/>
                        <a:pt x="13" y="146"/>
                      </a:cubicBezTo>
                      <a:cubicBezTo>
                        <a:pt x="14" y="145"/>
                        <a:pt x="14" y="145"/>
                        <a:pt x="14" y="145"/>
                      </a:cubicBezTo>
                      <a:cubicBezTo>
                        <a:pt x="10" y="143"/>
                        <a:pt x="10" y="143"/>
                        <a:pt x="10" y="143"/>
                      </a:cubicBezTo>
                      <a:cubicBezTo>
                        <a:pt x="9" y="143"/>
                        <a:pt x="8" y="142"/>
                        <a:pt x="7" y="142"/>
                      </a:cubicBezTo>
                      <a:moveTo>
                        <a:pt x="7" y="140"/>
                      </a:move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10" y="142"/>
                        <a:pt x="10" y="142"/>
                        <a:pt x="10" y="142"/>
                      </a:cubicBezTo>
                      <a:cubicBezTo>
                        <a:pt x="14" y="144"/>
                        <a:pt x="14" y="144"/>
                        <a:pt x="14" y="144"/>
                      </a:cubicBezTo>
                      <a:cubicBezTo>
                        <a:pt x="15" y="143"/>
                        <a:pt x="15" y="143"/>
                        <a:pt x="15" y="143"/>
                      </a:cubicBezTo>
                      <a:cubicBezTo>
                        <a:pt x="14" y="143"/>
                        <a:pt x="14" y="143"/>
                        <a:pt x="13" y="143"/>
                      </a:cubicBezTo>
                      <a:cubicBezTo>
                        <a:pt x="11" y="142"/>
                        <a:pt x="10" y="141"/>
                        <a:pt x="7" y="140"/>
                      </a:cubicBezTo>
                      <a:cubicBezTo>
                        <a:pt x="7" y="140"/>
                        <a:pt x="7" y="140"/>
                        <a:pt x="7" y="140"/>
                      </a:cubicBezTo>
                      <a:moveTo>
                        <a:pt x="9" y="136"/>
                      </a:moveTo>
                      <a:cubicBezTo>
                        <a:pt x="8" y="139"/>
                        <a:pt x="8" y="139"/>
                        <a:pt x="8" y="139"/>
                      </a:cubicBezTo>
                      <a:cubicBezTo>
                        <a:pt x="9" y="139"/>
                        <a:pt x="9" y="139"/>
                        <a:pt x="10" y="140"/>
                      </a:cubicBezTo>
                      <a:cubicBezTo>
                        <a:pt x="15" y="142"/>
                        <a:pt x="15" y="142"/>
                        <a:pt x="15" y="142"/>
                      </a:cubicBezTo>
                      <a:cubicBezTo>
                        <a:pt x="16" y="141"/>
                        <a:pt x="16" y="141"/>
                        <a:pt x="16" y="141"/>
                      </a:cubicBezTo>
                      <a:cubicBezTo>
                        <a:pt x="14" y="139"/>
                        <a:pt x="12" y="138"/>
                        <a:pt x="9" y="136"/>
                      </a:cubicBezTo>
                      <a:moveTo>
                        <a:pt x="11" y="134"/>
                      </a:moveTo>
                      <a:cubicBezTo>
                        <a:pt x="9" y="136"/>
                        <a:pt x="9" y="136"/>
                        <a:pt x="9" y="136"/>
                      </a:cubicBezTo>
                      <a:cubicBezTo>
                        <a:pt x="12" y="137"/>
                        <a:pt x="14" y="139"/>
                        <a:pt x="16" y="140"/>
                      </a:cubicBezTo>
                      <a:cubicBezTo>
                        <a:pt x="17" y="139"/>
                        <a:pt x="17" y="139"/>
                        <a:pt x="17" y="139"/>
                      </a:cubicBezTo>
                      <a:cubicBezTo>
                        <a:pt x="11" y="134"/>
                        <a:pt x="11" y="134"/>
                        <a:pt x="11" y="134"/>
                      </a:cubicBezTo>
                      <a:moveTo>
                        <a:pt x="19" y="121"/>
                      </a:moveTo>
                      <a:cubicBezTo>
                        <a:pt x="18" y="122"/>
                        <a:pt x="18" y="122"/>
                        <a:pt x="18" y="122"/>
                      </a:cubicBezTo>
                      <a:cubicBezTo>
                        <a:pt x="20" y="124"/>
                        <a:pt x="22" y="125"/>
                        <a:pt x="24" y="126"/>
                      </a:cubicBezTo>
                      <a:cubicBezTo>
                        <a:pt x="25" y="125"/>
                        <a:pt x="25" y="125"/>
                        <a:pt x="25" y="125"/>
                      </a:cubicBezTo>
                      <a:cubicBezTo>
                        <a:pt x="23" y="123"/>
                        <a:pt x="21" y="122"/>
                        <a:pt x="19" y="121"/>
                      </a:cubicBezTo>
                      <a:moveTo>
                        <a:pt x="22" y="116"/>
                      </a:moveTo>
                      <a:cubicBezTo>
                        <a:pt x="22" y="116"/>
                        <a:pt x="22" y="116"/>
                        <a:pt x="22" y="116"/>
                      </a:cubicBezTo>
                      <a:cubicBezTo>
                        <a:pt x="24" y="118"/>
                        <a:pt x="24" y="118"/>
                        <a:pt x="24" y="118"/>
                      </a:cubicBezTo>
                      <a:cubicBezTo>
                        <a:pt x="24" y="118"/>
                        <a:pt x="25" y="118"/>
                        <a:pt x="25" y="119"/>
                      </a:cubicBezTo>
                      <a:cubicBezTo>
                        <a:pt x="22" y="116"/>
                        <a:pt x="22" y="116"/>
                        <a:pt x="22" y="116"/>
                      </a:cubicBezTo>
                      <a:moveTo>
                        <a:pt x="30" y="103"/>
                      </a:move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1" y="104"/>
                        <a:pt x="33" y="105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4" y="105"/>
                        <a:pt x="33" y="104"/>
                        <a:pt x="32" y="104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moveTo>
                        <a:pt x="36" y="93"/>
                      </a:move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6" y="97"/>
                        <a:pt x="37" y="98"/>
                        <a:pt x="39" y="99"/>
                      </a:cubicBezTo>
                      <a:cubicBezTo>
                        <a:pt x="40" y="96"/>
                        <a:pt x="40" y="96"/>
                        <a:pt x="40" y="96"/>
                      </a:cubicBezTo>
                      <a:cubicBezTo>
                        <a:pt x="39" y="95"/>
                        <a:pt x="38" y="94"/>
                        <a:pt x="36" y="93"/>
                      </a:cubicBezTo>
                      <a:moveTo>
                        <a:pt x="36" y="93"/>
                      </a:moveTo>
                      <a:cubicBezTo>
                        <a:pt x="36" y="93"/>
                        <a:pt x="36" y="93"/>
                        <a:pt x="36" y="93"/>
                      </a:cubicBezTo>
                      <a:cubicBezTo>
                        <a:pt x="38" y="94"/>
                        <a:pt x="39" y="95"/>
                        <a:pt x="41" y="96"/>
                      </a:cubicBezTo>
                      <a:cubicBezTo>
                        <a:pt x="41" y="95"/>
                        <a:pt x="41" y="95"/>
                        <a:pt x="41" y="95"/>
                      </a:cubicBezTo>
                      <a:cubicBezTo>
                        <a:pt x="39" y="95"/>
                        <a:pt x="38" y="94"/>
                        <a:pt x="36" y="93"/>
                      </a:cubicBezTo>
                      <a:moveTo>
                        <a:pt x="40" y="87"/>
                      </a:moveTo>
                      <a:cubicBezTo>
                        <a:pt x="40" y="87"/>
                        <a:pt x="40" y="87"/>
                        <a:pt x="40" y="87"/>
                      </a:cubicBezTo>
                      <a:cubicBezTo>
                        <a:pt x="42" y="88"/>
                        <a:pt x="43" y="88"/>
                        <a:pt x="43" y="88"/>
                      </a:cubicBezTo>
                      <a:cubicBezTo>
                        <a:pt x="43" y="88"/>
                        <a:pt x="42" y="88"/>
                        <a:pt x="40" y="87"/>
                      </a:cubicBezTo>
                      <a:moveTo>
                        <a:pt x="41" y="85"/>
                      </a:moveTo>
                      <a:cubicBezTo>
                        <a:pt x="41" y="86"/>
                        <a:pt x="41" y="86"/>
                        <a:pt x="41" y="86"/>
                      </a:cubicBezTo>
                      <a:cubicBezTo>
                        <a:pt x="41" y="86"/>
                        <a:pt x="42" y="87"/>
                        <a:pt x="42" y="87"/>
                      </a:cubicBezTo>
                      <a:cubicBezTo>
                        <a:pt x="43" y="87"/>
                        <a:pt x="44" y="88"/>
                        <a:pt x="45" y="88"/>
                      </a:cubicBezTo>
                      <a:cubicBezTo>
                        <a:pt x="45" y="88"/>
                        <a:pt x="45" y="88"/>
                        <a:pt x="45" y="88"/>
                      </a:cubicBezTo>
                      <a:cubicBezTo>
                        <a:pt x="44" y="87"/>
                        <a:pt x="42" y="86"/>
                        <a:pt x="41" y="85"/>
                      </a:cubicBezTo>
                      <a:moveTo>
                        <a:pt x="42" y="83"/>
                      </a:moveTo>
                      <a:cubicBezTo>
                        <a:pt x="42" y="83"/>
                        <a:pt x="42" y="84"/>
                        <a:pt x="42" y="84"/>
                      </a:cubicBezTo>
                      <a:cubicBezTo>
                        <a:pt x="43" y="85"/>
                        <a:pt x="44" y="86"/>
                        <a:pt x="46" y="86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2" y="83"/>
                        <a:pt x="42" y="83"/>
                        <a:pt x="42" y="83"/>
                      </a:cubicBezTo>
                      <a:moveTo>
                        <a:pt x="44" y="79"/>
                      </a:moveTo>
                      <a:cubicBezTo>
                        <a:pt x="44" y="80"/>
                        <a:pt x="44" y="81"/>
                        <a:pt x="43" y="82"/>
                      </a:cubicBezTo>
                      <a:cubicBezTo>
                        <a:pt x="44" y="82"/>
                        <a:pt x="46" y="83"/>
                        <a:pt x="47" y="84"/>
                      </a:cubicBezTo>
                      <a:cubicBezTo>
                        <a:pt x="48" y="82"/>
                        <a:pt x="48" y="82"/>
                        <a:pt x="48" y="82"/>
                      </a:cubicBezTo>
                      <a:cubicBezTo>
                        <a:pt x="48" y="81"/>
                        <a:pt x="47" y="81"/>
                        <a:pt x="47" y="81"/>
                      </a:cubicBezTo>
                      <a:cubicBezTo>
                        <a:pt x="46" y="80"/>
                        <a:pt x="45" y="80"/>
                        <a:pt x="44" y="79"/>
                      </a:cubicBezTo>
                      <a:moveTo>
                        <a:pt x="47" y="75"/>
                      </a:moveTo>
                      <a:cubicBezTo>
                        <a:pt x="47" y="75"/>
                        <a:pt x="46" y="76"/>
                        <a:pt x="46" y="77"/>
                      </a:cubicBezTo>
                      <a:cubicBezTo>
                        <a:pt x="47" y="77"/>
                        <a:pt x="49" y="78"/>
                        <a:pt x="50" y="79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6"/>
                        <a:pt x="48" y="75"/>
                        <a:pt x="47" y="75"/>
                      </a:cubicBezTo>
                      <a:moveTo>
                        <a:pt x="49" y="71"/>
                      </a:moveTo>
                      <a:cubicBezTo>
                        <a:pt x="49" y="71"/>
                        <a:pt x="48" y="72"/>
                        <a:pt x="48" y="73"/>
                      </a:cubicBezTo>
                      <a:cubicBezTo>
                        <a:pt x="49" y="74"/>
                        <a:pt x="51" y="75"/>
                        <a:pt x="52" y="76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4" y="73"/>
                        <a:pt x="54" y="73"/>
                        <a:pt x="54" y="73"/>
                      </a:cubicBezTo>
                      <a:cubicBezTo>
                        <a:pt x="49" y="71"/>
                        <a:pt x="49" y="71"/>
                        <a:pt x="49" y="71"/>
                      </a:cubicBezTo>
                      <a:moveTo>
                        <a:pt x="51" y="67"/>
                      </a:moveTo>
                      <a:cubicBezTo>
                        <a:pt x="50" y="68"/>
                        <a:pt x="50" y="69"/>
                        <a:pt x="50" y="70"/>
                      </a:cubicBezTo>
                      <a:cubicBezTo>
                        <a:pt x="51" y="70"/>
                        <a:pt x="53" y="71"/>
                        <a:pt x="54" y="72"/>
                      </a:cubicBezTo>
                      <a:cubicBezTo>
                        <a:pt x="55" y="72"/>
                        <a:pt x="55" y="72"/>
                        <a:pt x="55" y="72"/>
                      </a:cubicBezTo>
                      <a:cubicBezTo>
                        <a:pt x="53" y="71"/>
                        <a:pt x="52" y="70"/>
                        <a:pt x="52" y="70"/>
                      </a:cubicBezTo>
                      <a:cubicBezTo>
                        <a:pt x="52" y="70"/>
                        <a:pt x="53" y="71"/>
                        <a:pt x="55" y="72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1" y="67"/>
                        <a:pt x="51" y="67"/>
                        <a:pt x="51" y="67"/>
                      </a:cubicBezTo>
                      <a:moveTo>
                        <a:pt x="53" y="66"/>
                      </a:moveTo>
                      <a:cubicBezTo>
                        <a:pt x="54" y="67"/>
                        <a:pt x="55" y="68"/>
                        <a:pt x="57" y="69"/>
                      </a:cubicBezTo>
                      <a:cubicBezTo>
                        <a:pt x="57" y="68"/>
                        <a:pt x="57" y="68"/>
                        <a:pt x="57" y="68"/>
                      </a:cubicBezTo>
                      <a:cubicBezTo>
                        <a:pt x="55" y="68"/>
                        <a:pt x="54" y="67"/>
                        <a:pt x="53" y="66"/>
                      </a:cubicBezTo>
                      <a:moveTo>
                        <a:pt x="53" y="64"/>
                      </a:moveTo>
                      <a:cubicBezTo>
                        <a:pt x="52" y="65"/>
                        <a:pt x="52" y="65"/>
                        <a:pt x="52" y="65"/>
                      </a:cubicBezTo>
                      <a:cubicBezTo>
                        <a:pt x="54" y="66"/>
                        <a:pt x="55" y="67"/>
                        <a:pt x="57" y="68"/>
                      </a:cubicBezTo>
                      <a:cubicBezTo>
                        <a:pt x="57" y="67"/>
                        <a:pt x="57" y="67"/>
                        <a:pt x="57" y="67"/>
                      </a:cubicBezTo>
                      <a:cubicBezTo>
                        <a:pt x="56" y="66"/>
                        <a:pt x="54" y="65"/>
                        <a:pt x="53" y="64"/>
                      </a:cubicBezTo>
                      <a:moveTo>
                        <a:pt x="53" y="64"/>
                      </a:moveTo>
                      <a:cubicBezTo>
                        <a:pt x="53" y="64"/>
                        <a:pt x="53" y="64"/>
                        <a:pt x="53" y="64"/>
                      </a:cubicBezTo>
                      <a:cubicBezTo>
                        <a:pt x="57" y="67"/>
                        <a:pt x="57" y="67"/>
                        <a:pt x="57" y="67"/>
                      </a:cubicBezTo>
                      <a:cubicBezTo>
                        <a:pt x="58" y="67"/>
                        <a:pt x="58" y="67"/>
                        <a:pt x="58" y="67"/>
                      </a:cubicBezTo>
                      <a:cubicBezTo>
                        <a:pt x="56" y="66"/>
                        <a:pt x="54" y="65"/>
                        <a:pt x="53" y="64"/>
                      </a:cubicBezTo>
                      <a:moveTo>
                        <a:pt x="55" y="60"/>
                      </a:moveTo>
                      <a:cubicBezTo>
                        <a:pt x="55" y="60"/>
                        <a:pt x="54" y="61"/>
                        <a:pt x="54" y="61"/>
                      </a:cubicBezTo>
                      <a:cubicBezTo>
                        <a:pt x="56" y="62"/>
                        <a:pt x="57" y="63"/>
                        <a:pt x="59" y="65"/>
                      </a:cubicBezTo>
                      <a:cubicBezTo>
                        <a:pt x="60" y="63"/>
                        <a:pt x="60" y="63"/>
                        <a:pt x="60" y="63"/>
                      </a:cubicBezTo>
                      <a:cubicBezTo>
                        <a:pt x="58" y="62"/>
                        <a:pt x="57" y="61"/>
                        <a:pt x="55" y="60"/>
                      </a:cubicBezTo>
                      <a:moveTo>
                        <a:pt x="58" y="55"/>
                      </a:moveTo>
                      <a:cubicBezTo>
                        <a:pt x="57" y="56"/>
                        <a:pt x="56" y="57"/>
                        <a:pt x="56" y="59"/>
                      </a:cubicBezTo>
                      <a:cubicBezTo>
                        <a:pt x="57" y="60"/>
                        <a:pt x="59" y="61"/>
                        <a:pt x="61" y="62"/>
                      </a:cubicBezTo>
                      <a:cubicBezTo>
                        <a:pt x="63" y="58"/>
                        <a:pt x="63" y="58"/>
                        <a:pt x="63" y="58"/>
                      </a:cubicBezTo>
                      <a:cubicBezTo>
                        <a:pt x="61" y="57"/>
                        <a:pt x="59" y="56"/>
                        <a:pt x="58" y="55"/>
                      </a:cubicBezTo>
                      <a:moveTo>
                        <a:pt x="59" y="52"/>
                      </a:moveTo>
                      <a:cubicBezTo>
                        <a:pt x="59" y="53"/>
                        <a:pt x="59" y="53"/>
                        <a:pt x="58" y="54"/>
                      </a:cubicBezTo>
                      <a:cubicBezTo>
                        <a:pt x="60" y="55"/>
                        <a:pt x="62" y="56"/>
                        <a:pt x="64" y="57"/>
                      </a:cubicBezTo>
                      <a:cubicBezTo>
                        <a:pt x="65" y="55"/>
                        <a:pt x="65" y="55"/>
                        <a:pt x="65" y="55"/>
                      </a:cubicBezTo>
                      <a:cubicBezTo>
                        <a:pt x="63" y="54"/>
                        <a:pt x="61" y="53"/>
                        <a:pt x="59" y="52"/>
                      </a:cubicBezTo>
                      <a:moveTo>
                        <a:pt x="60" y="51"/>
                      </a:moveTo>
                      <a:cubicBezTo>
                        <a:pt x="60" y="51"/>
                        <a:pt x="60" y="51"/>
                        <a:pt x="60" y="51"/>
                      </a:cubicBezTo>
                      <a:cubicBezTo>
                        <a:pt x="62" y="52"/>
                        <a:pt x="64" y="53"/>
                        <a:pt x="65" y="54"/>
                      </a:cubicBezTo>
                      <a:cubicBezTo>
                        <a:pt x="66" y="54"/>
                        <a:pt x="66" y="54"/>
                        <a:pt x="66" y="54"/>
                      </a:cubicBezTo>
                      <a:cubicBezTo>
                        <a:pt x="64" y="53"/>
                        <a:pt x="62" y="52"/>
                        <a:pt x="60" y="51"/>
                      </a:cubicBezTo>
                      <a:moveTo>
                        <a:pt x="61" y="49"/>
                      </a:moveTo>
                      <a:cubicBezTo>
                        <a:pt x="61" y="50"/>
                        <a:pt x="61" y="50"/>
                        <a:pt x="60" y="50"/>
                      </a:cubicBezTo>
                      <a:cubicBezTo>
                        <a:pt x="62" y="51"/>
                        <a:pt x="64" y="52"/>
                        <a:pt x="66" y="53"/>
                      </a:cubicBezTo>
                      <a:cubicBezTo>
                        <a:pt x="66" y="53"/>
                        <a:pt x="66" y="53"/>
                        <a:pt x="66" y="53"/>
                      </a:cubicBezTo>
                      <a:cubicBezTo>
                        <a:pt x="64" y="52"/>
                        <a:pt x="63" y="51"/>
                        <a:pt x="61" y="49"/>
                      </a:cubicBezTo>
                      <a:moveTo>
                        <a:pt x="63" y="46"/>
                      </a:moveTo>
                      <a:cubicBezTo>
                        <a:pt x="62" y="46"/>
                        <a:pt x="62" y="47"/>
                        <a:pt x="62" y="47"/>
                      </a:cubicBezTo>
                      <a:cubicBezTo>
                        <a:pt x="64" y="48"/>
                        <a:pt x="66" y="50"/>
                        <a:pt x="68" y="51"/>
                      </a:cubicBezTo>
                      <a:cubicBezTo>
                        <a:pt x="68" y="49"/>
                        <a:pt x="68" y="49"/>
                        <a:pt x="68" y="49"/>
                      </a:cubicBezTo>
                      <a:cubicBezTo>
                        <a:pt x="67" y="48"/>
                        <a:pt x="65" y="47"/>
                        <a:pt x="63" y="46"/>
                      </a:cubicBezTo>
                      <a:moveTo>
                        <a:pt x="63" y="45"/>
                      </a:moveTo>
                      <a:cubicBezTo>
                        <a:pt x="63" y="45"/>
                        <a:pt x="63" y="45"/>
                        <a:pt x="63" y="46"/>
                      </a:cubicBezTo>
                      <a:cubicBezTo>
                        <a:pt x="65" y="47"/>
                        <a:pt x="67" y="48"/>
                        <a:pt x="69" y="49"/>
                      </a:cubicBezTo>
                      <a:cubicBezTo>
                        <a:pt x="69" y="49"/>
                        <a:pt x="69" y="49"/>
                        <a:pt x="69" y="49"/>
                      </a:cubicBezTo>
                      <a:cubicBezTo>
                        <a:pt x="67" y="48"/>
                        <a:pt x="65" y="47"/>
                        <a:pt x="63" y="45"/>
                      </a:cubicBezTo>
                      <a:moveTo>
                        <a:pt x="64" y="44"/>
                      </a:moveTo>
                      <a:cubicBezTo>
                        <a:pt x="64" y="44"/>
                        <a:pt x="63" y="44"/>
                        <a:pt x="63" y="45"/>
                      </a:cubicBezTo>
                      <a:cubicBezTo>
                        <a:pt x="65" y="46"/>
                        <a:pt x="67" y="47"/>
                        <a:pt x="69" y="48"/>
                      </a:cubicBezTo>
                      <a:cubicBezTo>
                        <a:pt x="70" y="47"/>
                        <a:pt x="70" y="47"/>
                        <a:pt x="70" y="47"/>
                      </a:cubicBezTo>
                      <a:cubicBezTo>
                        <a:pt x="68" y="46"/>
                        <a:pt x="66" y="45"/>
                        <a:pt x="64" y="44"/>
                      </a:cubicBezTo>
                      <a:moveTo>
                        <a:pt x="64" y="43"/>
                      </a:move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70" y="47"/>
                        <a:pt x="70" y="47"/>
                        <a:pt x="70" y="47"/>
                      </a:cubicBezTo>
                      <a:cubicBezTo>
                        <a:pt x="70" y="46"/>
                        <a:pt x="70" y="46"/>
                        <a:pt x="70" y="46"/>
                      </a:cubicBezTo>
                      <a:cubicBezTo>
                        <a:pt x="68" y="45"/>
                        <a:pt x="66" y="44"/>
                        <a:pt x="64" y="43"/>
                      </a:cubicBezTo>
                      <a:moveTo>
                        <a:pt x="66" y="40"/>
                      </a:moveTo>
                      <a:cubicBezTo>
                        <a:pt x="65" y="41"/>
                        <a:pt x="65" y="42"/>
                        <a:pt x="65" y="42"/>
                      </a:cubicBezTo>
                      <a:cubicBezTo>
                        <a:pt x="67" y="43"/>
                        <a:pt x="69" y="44"/>
                        <a:pt x="71" y="46"/>
                      </a:cubicBezTo>
                      <a:cubicBezTo>
                        <a:pt x="72" y="44"/>
                        <a:pt x="72" y="44"/>
                        <a:pt x="72" y="44"/>
                      </a:cubicBezTo>
                      <a:cubicBezTo>
                        <a:pt x="70" y="43"/>
                        <a:pt x="68" y="41"/>
                        <a:pt x="66" y="40"/>
                      </a:cubicBezTo>
                      <a:moveTo>
                        <a:pt x="68" y="35"/>
                      </a:moveTo>
                      <a:cubicBezTo>
                        <a:pt x="68" y="36"/>
                        <a:pt x="67" y="37"/>
                        <a:pt x="67" y="38"/>
                      </a:cubicBezTo>
                      <a:cubicBezTo>
                        <a:pt x="69" y="39"/>
                        <a:pt x="71" y="41"/>
                        <a:pt x="73" y="42"/>
                      </a:cubicBezTo>
                      <a:cubicBezTo>
                        <a:pt x="75" y="39"/>
                        <a:pt x="75" y="39"/>
                        <a:pt x="75" y="39"/>
                      </a:cubicBezTo>
                      <a:cubicBezTo>
                        <a:pt x="68" y="35"/>
                        <a:pt x="68" y="35"/>
                        <a:pt x="68" y="35"/>
                      </a:cubicBezTo>
                      <a:moveTo>
                        <a:pt x="69" y="34"/>
                      </a:moveTo>
                      <a:cubicBezTo>
                        <a:pt x="69" y="34"/>
                        <a:pt x="69" y="34"/>
                        <a:pt x="69" y="35"/>
                      </a:cubicBezTo>
                      <a:cubicBezTo>
                        <a:pt x="71" y="36"/>
                        <a:pt x="73" y="37"/>
                        <a:pt x="75" y="39"/>
                      </a:cubicBezTo>
                      <a:cubicBezTo>
                        <a:pt x="76" y="38"/>
                        <a:pt x="76" y="38"/>
                        <a:pt x="76" y="38"/>
                      </a:cubicBezTo>
                      <a:cubicBezTo>
                        <a:pt x="74" y="36"/>
                        <a:pt x="71" y="35"/>
                        <a:pt x="69" y="34"/>
                      </a:cubicBezTo>
                      <a:moveTo>
                        <a:pt x="70" y="33"/>
                      </a:moveTo>
                      <a:cubicBezTo>
                        <a:pt x="70" y="33"/>
                        <a:pt x="69" y="33"/>
                        <a:pt x="69" y="34"/>
                      </a:cubicBezTo>
                      <a:cubicBezTo>
                        <a:pt x="71" y="35"/>
                        <a:pt x="74" y="36"/>
                        <a:pt x="76" y="38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4" y="36"/>
                        <a:pt x="72" y="34"/>
                        <a:pt x="70" y="33"/>
                      </a:cubicBezTo>
                      <a:moveTo>
                        <a:pt x="70" y="32"/>
                      </a:moveTo>
                      <a:cubicBezTo>
                        <a:pt x="70" y="32"/>
                        <a:pt x="70" y="32"/>
                        <a:pt x="70" y="32"/>
                      </a:cubicBezTo>
                      <a:cubicBezTo>
                        <a:pt x="72" y="33"/>
                        <a:pt x="74" y="34"/>
                        <a:pt x="75" y="35"/>
                      </a:cubicBezTo>
                      <a:cubicBezTo>
                        <a:pt x="74" y="34"/>
                        <a:pt x="72" y="33"/>
                        <a:pt x="70" y="32"/>
                      </a:cubicBezTo>
                      <a:cubicBezTo>
                        <a:pt x="70" y="32"/>
                        <a:pt x="70" y="32"/>
                        <a:pt x="70" y="33"/>
                      </a:cubicBezTo>
                      <a:cubicBezTo>
                        <a:pt x="72" y="34"/>
                        <a:pt x="74" y="35"/>
                        <a:pt x="76" y="37"/>
                      </a:cubicBezTo>
                      <a:cubicBezTo>
                        <a:pt x="77" y="36"/>
                        <a:pt x="77" y="36"/>
                        <a:pt x="77" y="36"/>
                      </a:cubicBezTo>
                      <a:cubicBezTo>
                        <a:pt x="75" y="34"/>
                        <a:pt x="73" y="33"/>
                        <a:pt x="70" y="32"/>
                      </a:cubicBezTo>
                      <a:moveTo>
                        <a:pt x="72" y="29"/>
                      </a:moveTo>
                      <a:cubicBezTo>
                        <a:pt x="71" y="30"/>
                        <a:pt x="71" y="30"/>
                        <a:pt x="71" y="31"/>
                      </a:cubicBezTo>
                      <a:cubicBezTo>
                        <a:pt x="73" y="32"/>
                        <a:pt x="75" y="33"/>
                        <a:pt x="78" y="35"/>
                      </a:cubicBezTo>
                      <a:cubicBezTo>
                        <a:pt x="78" y="34"/>
                        <a:pt x="78" y="34"/>
                        <a:pt x="78" y="34"/>
                      </a:cubicBezTo>
                      <a:cubicBezTo>
                        <a:pt x="76" y="32"/>
                        <a:pt x="74" y="31"/>
                        <a:pt x="72" y="29"/>
                      </a:cubicBezTo>
                      <a:moveTo>
                        <a:pt x="73" y="26"/>
                      </a:moveTo>
                      <a:cubicBezTo>
                        <a:pt x="73" y="27"/>
                        <a:pt x="72" y="28"/>
                        <a:pt x="72" y="29"/>
                      </a:cubicBezTo>
                      <a:cubicBezTo>
                        <a:pt x="74" y="30"/>
                        <a:pt x="76" y="32"/>
                        <a:pt x="79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4" y="29"/>
                        <a:pt x="74" y="29"/>
                        <a:pt x="74" y="29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80" y="30"/>
                        <a:pt x="80" y="30"/>
                        <a:pt x="80" y="30"/>
                      </a:cubicBezTo>
                      <a:cubicBezTo>
                        <a:pt x="73" y="26"/>
                        <a:pt x="73" y="26"/>
                        <a:pt x="73" y="26"/>
                      </a:cubicBezTo>
                      <a:moveTo>
                        <a:pt x="78" y="18"/>
                      </a:moveTo>
                      <a:cubicBezTo>
                        <a:pt x="76" y="21"/>
                        <a:pt x="75" y="23"/>
                        <a:pt x="73" y="26"/>
                      </a:cubicBezTo>
                      <a:cubicBezTo>
                        <a:pt x="76" y="27"/>
                        <a:pt x="78" y="29"/>
                        <a:pt x="80" y="30"/>
                      </a:cubicBezTo>
                      <a:cubicBezTo>
                        <a:pt x="85" y="22"/>
                        <a:pt x="85" y="22"/>
                        <a:pt x="85" y="22"/>
                      </a:cubicBezTo>
                      <a:cubicBezTo>
                        <a:pt x="84" y="22"/>
                        <a:pt x="83" y="21"/>
                        <a:pt x="82" y="20"/>
                      </a:cubicBezTo>
                      <a:cubicBezTo>
                        <a:pt x="81" y="21"/>
                        <a:pt x="81" y="21"/>
                        <a:pt x="81" y="21"/>
                      </a:cubicBezTo>
                      <a:cubicBezTo>
                        <a:pt x="82" y="20"/>
                        <a:pt x="82" y="20"/>
                        <a:pt x="82" y="20"/>
                      </a:cubicBezTo>
                      <a:cubicBezTo>
                        <a:pt x="80" y="20"/>
                        <a:pt x="79" y="19"/>
                        <a:pt x="78" y="18"/>
                      </a:cubicBezTo>
                      <a:moveTo>
                        <a:pt x="83" y="18"/>
                      </a:moveTo>
                      <a:cubicBezTo>
                        <a:pt x="83" y="19"/>
                        <a:pt x="82" y="20"/>
                        <a:pt x="82" y="20"/>
                      </a:cubicBezTo>
                      <a:cubicBezTo>
                        <a:pt x="83" y="21"/>
                        <a:pt x="84" y="22"/>
                        <a:pt x="85" y="22"/>
                      </a:cubicBezTo>
                      <a:cubicBezTo>
                        <a:pt x="87" y="20"/>
                        <a:pt x="87" y="20"/>
                        <a:pt x="87" y="20"/>
                      </a:cubicBezTo>
                      <a:cubicBezTo>
                        <a:pt x="85" y="20"/>
                        <a:pt x="84" y="19"/>
                        <a:pt x="83" y="18"/>
                      </a:cubicBezTo>
                      <a:moveTo>
                        <a:pt x="84" y="17"/>
                      </a:move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84" y="19"/>
                        <a:pt x="85" y="19"/>
                        <a:pt x="87" y="20"/>
                      </a:cubicBezTo>
                      <a:cubicBezTo>
                        <a:pt x="87" y="20"/>
                        <a:pt x="87" y="20"/>
                        <a:pt x="87" y="20"/>
                      </a:cubicBezTo>
                      <a:cubicBezTo>
                        <a:pt x="86" y="19"/>
                        <a:pt x="85" y="18"/>
                        <a:pt x="84" y="17"/>
                      </a:cubicBezTo>
                      <a:moveTo>
                        <a:pt x="84" y="16"/>
                      </a:moveTo>
                      <a:cubicBezTo>
                        <a:pt x="84" y="16"/>
                        <a:pt x="84" y="16"/>
                        <a:pt x="84" y="17"/>
                      </a:cubicBezTo>
                      <a:cubicBezTo>
                        <a:pt x="88" y="19"/>
                        <a:pt x="88" y="19"/>
                        <a:pt x="88" y="19"/>
                      </a:cubicBezTo>
                      <a:cubicBezTo>
                        <a:pt x="88" y="18"/>
                        <a:pt x="88" y="18"/>
                        <a:pt x="88" y="18"/>
                      </a:cubicBezTo>
                      <a:cubicBezTo>
                        <a:pt x="88" y="18"/>
                        <a:pt x="88" y="18"/>
                        <a:pt x="88" y="18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moveTo>
                        <a:pt x="79" y="16"/>
                      </a:moveTo>
                      <a:cubicBezTo>
                        <a:pt x="79" y="17"/>
                        <a:pt x="78" y="17"/>
                        <a:pt x="78" y="18"/>
                      </a:cubicBezTo>
                      <a:cubicBezTo>
                        <a:pt x="79" y="19"/>
                        <a:pt x="80" y="20"/>
                        <a:pt x="82" y="20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82" y="17"/>
                        <a:pt x="80" y="17"/>
                        <a:pt x="79" y="16"/>
                      </a:cubicBezTo>
                      <a:moveTo>
                        <a:pt x="80" y="15"/>
                      </a:moveTo>
                      <a:cubicBezTo>
                        <a:pt x="79" y="15"/>
                        <a:pt x="79" y="15"/>
                        <a:pt x="79" y="16"/>
                      </a:cubicBezTo>
                      <a:cubicBezTo>
                        <a:pt x="79" y="16"/>
                        <a:pt x="80" y="16"/>
                        <a:pt x="80" y="16"/>
                      </a:cubicBezTo>
                      <a:cubicBezTo>
                        <a:pt x="81" y="17"/>
                        <a:pt x="82" y="17"/>
                        <a:pt x="83" y="18"/>
                      </a:cubicBezTo>
                      <a:cubicBezTo>
                        <a:pt x="83" y="17"/>
                        <a:pt x="83" y="17"/>
                        <a:pt x="83" y="17"/>
                      </a:cubicBezTo>
                      <a:cubicBezTo>
                        <a:pt x="82" y="16"/>
                        <a:pt x="81" y="16"/>
                        <a:pt x="80" y="15"/>
                      </a:cubicBezTo>
                      <a:moveTo>
                        <a:pt x="86" y="14"/>
                      </a:moveTo>
                      <a:cubicBezTo>
                        <a:pt x="85" y="15"/>
                        <a:pt x="85" y="15"/>
                        <a:pt x="85" y="16"/>
                      </a:cubicBezTo>
                      <a:cubicBezTo>
                        <a:pt x="86" y="16"/>
                        <a:pt x="87" y="17"/>
                        <a:pt x="88" y="18"/>
                      </a:cubicBezTo>
                      <a:cubicBezTo>
                        <a:pt x="89" y="16"/>
                        <a:pt x="89" y="16"/>
                        <a:pt x="89" y="16"/>
                      </a:cubicBezTo>
                      <a:cubicBezTo>
                        <a:pt x="88" y="16"/>
                        <a:pt x="87" y="15"/>
                        <a:pt x="86" y="14"/>
                      </a:cubicBezTo>
                      <a:moveTo>
                        <a:pt x="80" y="13"/>
                      </a:moveTo>
                      <a:cubicBezTo>
                        <a:pt x="80" y="14"/>
                        <a:pt x="80" y="14"/>
                        <a:pt x="80" y="14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4" y="16"/>
                        <a:pt x="84" y="16"/>
                        <a:pt x="84" y="16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moveTo>
                        <a:pt x="87" y="12"/>
                      </a:moveTo>
                      <a:cubicBezTo>
                        <a:pt x="87" y="12"/>
                        <a:pt x="86" y="13"/>
                        <a:pt x="86" y="13"/>
                      </a:cubicBezTo>
                      <a:cubicBezTo>
                        <a:pt x="87" y="14"/>
                        <a:pt x="88" y="15"/>
                        <a:pt x="90" y="16"/>
                      </a:cubicBezTo>
                      <a:cubicBezTo>
                        <a:pt x="91" y="14"/>
                        <a:pt x="91" y="14"/>
                        <a:pt x="91" y="14"/>
                      </a:cubicBezTo>
                      <a:cubicBezTo>
                        <a:pt x="89" y="13"/>
                        <a:pt x="88" y="12"/>
                        <a:pt x="87" y="12"/>
                      </a:cubicBezTo>
                      <a:moveTo>
                        <a:pt x="81" y="11"/>
                      </a:moveTo>
                      <a:cubicBezTo>
                        <a:pt x="81" y="12"/>
                        <a:pt x="81" y="12"/>
                        <a:pt x="81" y="13"/>
                      </a:cubicBezTo>
                      <a:cubicBezTo>
                        <a:pt x="82" y="14"/>
                        <a:pt x="83" y="15"/>
                        <a:pt x="84" y="15"/>
                      </a:cubicBezTo>
                      <a:cubicBezTo>
                        <a:pt x="85" y="14"/>
                        <a:pt x="85" y="14"/>
                        <a:pt x="85" y="14"/>
                      </a:cubicBezTo>
                      <a:cubicBezTo>
                        <a:pt x="84" y="13"/>
                        <a:pt x="83" y="12"/>
                        <a:pt x="81" y="11"/>
                      </a:cubicBezTo>
                      <a:moveTo>
                        <a:pt x="88" y="9"/>
                      </a:moveTo>
                      <a:cubicBezTo>
                        <a:pt x="88" y="10"/>
                        <a:pt x="88" y="10"/>
                        <a:pt x="88" y="11"/>
                      </a:cubicBezTo>
                      <a:cubicBezTo>
                        <a:pt x="89" y="12"/>
                        <a:pt x="90" y="12"/>
                        <a:pt x="91" y="13"/>
                      </a:cubicBezTo>
                      <a:cubicBezTo>
                        <a:pt x="92" y="12"/>
                        <a:pt x="92" y="12"/>
                        <a:pt x="92" y="12"/>
                      </a:cubicBezTo>
                      <a:cubicBezTo>
                        <a:pt x="91" y="11"/>
                        <a:pt x="90" y="10"/>
                        <a:pt x="88" y="9"/>
                      </a:cubicBezTo>
                      <a:moveTo>
                        <a:pt x="83" y="9"/>
                      </a:moveTo>
                      <a:cubicBezTo>
                        <a:pt x="82" y="10"/>
                        <a:pt x="82" y="10"/>
                        <a:pt x="82" y="11"/>
                      </a:cubicBezTo>
                      <a:cubicBezTo>
                        <a:pt x="83" y="11"/>
                        <a:pt x="84" y="12"/>
                        <a:pt x="86" y="13"/>
                      </a:cubicBezTo>
                      <a:cubicBezTo>
                        <a:pt x="86" y="11"/>
                        <a:pt x="86" y="11"/>
                        <a:pt x="86" y="11"/>
                      </a:cubicBezTo>
                      <a:cubicBezTo>
                        <a:pt x="85" y="11"/>
                        <a:pt x="84" y="10"/>
                        <a:pt x="83" y="9"/>
                      </a:cubicBezTo>
                      <a:moveTo>
                        <a:pt x="89" y="8"/>
                      </a:moveTo>
                      <a:cubicBezTo>
                        <a:pt x="89" y="9"/>
                        <a:pt x="89" y="9"/>
                        <a:pt x="89" y="9"/>
                      </a:cubicBezTo>
                      <a:cubicBezTo>
                        <a:pt x="89" y="9"/>
                        <a:pt x="89" y="9"/>
                        <a:pt x="89" y="9"/>
                      </a:cubicBezTo>
                      <a:cubicBezTo>
                        <a:pt x="90" y="10"/>
                        <a:pt x="91" y="11"/>
                        <a:pt x="92" y="11"/>
                      </a:cubicBezTo>
                      <a:cubicBezTo>
                        <a:pt x="93" y="11"/>
                        <a:pt x="93" y="11"/>
                        <a:pt x="93" y="11"/>
                      </a:cubicBezTo>
                      <a:cubicBezTo>
                        <a:pt x="92" y="10"/>
                        <a:pt x="90" y="9"/>
                        <a:pt x="89" y="8"/>
                      </a:cubicBezTo>
                      <a:moveTo>
                        <a:pt x="84" y="7"/>
                      </a:moveTo>
                      <a:cubicBezTo>
                        <a:pt x="84" y="7"/>
                        <a:pt x="83" y="8"/>
                        <a:pt x="83" y="8"/>
                      </a:cubicBezTo>
                      <a:cubicBezTo>
                        <a:pt x="84" y="9"/>
                        <a:pt x="86" y="10"/>
                        <a:pt x="87" y="10"/>
                      </a:cubicBezTo>
                      <a:cubicBezTo>
                        <a:pt x="88" y="9"/>
                        <a:pt x="88" y="9"/>
                        <a:pt x="88" y="9"/>
                      </a:cubicBezTo>
                      <a:cubicBezTo>
                        <a:pt x="87" y="8"/>
                        <a:pt x="85" y="8"/>
                        <a:pt x="84" y="7"/>
                      </a:cubicBezTo>
                      <a:moveTo>
                        <a:pt x="91" y="6"/>
                      </a:moveTo>
                      <a:cubicBezTo>
                        <a:pt x="89" y="8"/>
                        <a:pt x="89" y="8"/>
                        <a:pt x="89" y="8"/>
                      </a:cubicBezTo>
                      <a:cubicBezTo>
                        <a:pt x="90" y="9"/>
                        <a:pt x="91" y="10"/>
                        <a:pt x="93" y="11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3" y="8"/>
                        <a:pt x="92" y="7"/>
                        <a:pt x="91" y="6"/>
                      </a:cubicBezTo>
                      <a:moveTo>
                        <a:pt x="85" y="6"/>
                      </a:moveTo>
                      <a:cubicBezTo>
                        <a:pt x="84" y="6"/>
                        <a:pt x="84" y="6"/>
                        <a:pt x="84" y="6"/>
                      </a:cubicBezTo>
                      <a:cubicBezTo>
                        <a:pt x="85" y="7"/>
                        <a:pt x="87" y="8"/>
                        <a:pt x="88" y="9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7" y="7"/>
                        <a:pt x="86" y="7"/>
                        <a:pt x="85" y="6"/>
                      </a:cubicBezTo>
                      <a:moveTo>
                        <a:pt x="92" y="4"/>
                      </a:moveTo>
                      <a:cubicBezTo>
                        <a:pt x="92" y="4"/>
                        <a:pt x="92" y="4"/>
                        <a:pt x="92" y="4"/>
                      </a:cubicBezTo>
                      <a:cubicBezTo>
                        <a:pt x="93" y="5"/>
                        <a:pt x="94" y="6"/>
                        <a:pt x="95" y="6"/>
                      </a:cubicBezTo>
                      <a:cubicBezTo>
                        <a:pt x="96" y="6"/>
                        <a:pt x="96" y="6"/>
                        <a:pt x="96" y="6"/>
                      </a:cubicBezTo>
                      <a:cubicBezTo>
                        <a:pt x="95" y="5"/>
                        <a:pt x="93" y="4"/>
                        <a:pt x="92" y="4"/>
                      </a:cubicBezTo>
                      <a:moveTo>
                        <a:pt x="86" y="3"/>
                      </a:moveTo>
                      <a:cubicBezTo>
                        <a:pt x="85" y="4"/>
                        <a:pt x="85" y="5"/>
                        <a:pt x="85" y="6"/>
                      </a:cubicBezTo>
                      <a:cubicBezTo>
                        <a:pt x="86" y="6"/>
                        <a:pt x="87" y="7"/>
                        <a:pt x="88" y="8"/>
                      </a:cubicBezTo>
                      <a:cubicBezTo>
                        <a:pt x="90" y="6"/>
                        <a:pt x="90" y="6"/>
                        <a:pt x="90" y="6"/>
                      </a:cubicBezTo>
                      <a:cubicBezTo>
                        <a:pt x="88" y="5"/>
                        <a:pt x="87" y="4"/>
                        <a:pt x="86" y="3"/>
                      </a:cubicBezTo>
                      <a:moveTo>
                        <a:pt x="87" y="0"/>
                      </a:moveTo>
                      <a:cubicBezTo>
                        <a:pt x="87" y="1"/>
                        <a:pt x="87" y="1"/>
                        <a:pt x="87" y="1"/>
                      </a:cubicBezTo>
                      <a:cubicBezTo>
                        <a:pt x="88" y="2"/>
                        <a:pt x="89" y="3"/>
                        <a:pt x="91" y="4"/>
                      </a:cubicBezTo>
                      <a:cubicBezTo>
                        <a:pt x="91" y="3"/>
                        <a:pt x="91" y="3"/>
                        <a:pt x="91" y="3"/>
                      </a:cubicBezTo>
                      <a:cubicBezTo>
                        <a:pt x="90" y="2"/>
                        <a:pt x="89" y="1"/>
                        <a:pt x="87" y="0"/>
                      </a:cubicBezTo>
                      <a:moveTo>
                        <a:pt x="117" y="0"/>
                      </a:moveTo>
                      <a:cubicBezTo>
                        <a:pt x="118" y="0"/>
                        <a:pt x="118" y="0"/>
                        <a:pt x="118" y="1"/>
                      </a:cubicBezTo>
                      <a:cubicBezTo>
                        <a:pt x="118" y="1"/>
                        <a:pt x="118" y="1"/>
                        <a:pt x="118" y="1"/>
                      </a:cubicBezTo>
                      <a:cubicBezTo>
                        <a:pt x="118" y="0"/>
                        <a:pt x="118" y="0"/>
                        <a:pt x="117" y="0"/>
                      </a:cubicBezTo>
                      <a:moveTo>
                        <a:pt x="136" y="0"/>
                      </a:moveTo>
                      <a:cubicBezTo>
                        <a:pt x="136" y="0"/>
                        <a:pt x="136" y="0"/>
                        <a:pt x="136" y="0"/>
                      </a:cubicBezTo>
                      <a:cubicBezTo>
                        <a:pt x="137" y="0"/>
                        <a:pt x="137" y="0"/>
                        <a:pt x="137" y="0"/>
                      </a:cubicBezTo>
                      <a:cubicBezTo>
                        <a:pt x="137" y="0"/>
                        <a:pt x="136" y="0"/>
                        <a:pt x="13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2" name="Freeform 10427"/>
                <p:cNvSpPr>
                  <a:spLocks noEditPoints="1"/>
                </p:cNvSpPr>
                <p:nvPr/>
              </p:nvSpPr>
              <p:spPr bwMode="auto">
                <a:xfrm>
                  <a:off x="-626" y="3297"/>
                  <a:ext cx="22" cy="21"/>
                </a:xfrm>
                <a:custGeom>
                  <a:avLst/>
                  <a:gdLst>
                    <a:gd name="T0" fmla="*/ 1 w 9"/>
                    <a:gd name="T1" fmla="*/ 5 h 9"/>
                    <a:gd name="T2" fmla="*/ 0 w 9"/>
                    <a:gd name="T3" fmla="*/ 6 h 9"/>
                    <a:gd name="T4" fmla="*/ 5 w 9"/>
                    <a:gd name="T5" fmla="*/ 9 h 9"/>
                    <a:gd name="T6" fmla="*/ 6 w 9"/>
                    <a:gd name="T7" fmla="*/ 8 h 9"/>
                    <a:gd name="T8" fmla="*/ 1 w 9"/>
                    <a:gd name="T9" fmla="*/ 5 h 9"/>
                    <a:gd name="T10" fmla="*/ 3 w 9"/>
                    <a:gd name="T11" fmla="*/ 0 h 9"/>
                    <a:gd name="T12" fmla="*/ 3 w 9"/>
                    <a:gd name="T13" fmla="*/ 1 h 9"/>
                    <a:gd name="T14" fmla="*/ 8 w 9"/>
                    <a:gd name="T15" fmla="*/ 4 h 9"/>
                    <a:gd name="T16" fmla="*/ 8 w 9"/>
                    <a:gd name="T17" fmla="*/ 4 h 9"/>
                    <a:gd name="T18" fmla="*/ 3 w 9"/>
                    <a:gd name="T19" fmla="*/ 0 h 9"/>
                    <a:gd name="T20" fmla="*/ 3 w 9"/>
                    <a:gd name="T21" fmla="*/ 0 h 9"/>
                    <a:gd name="T22" fmla="*/ 3 w 9"/>
                    <a:gd name="T23" fmla="*/ 0 h 9"/>
                    <a:gd name="T24" fmla="*/ 8 w 9"/>
                    <a:gd name="T25" fmla="*/ 3 h 9"/>
                    <a:gd name="T26" fmla="*/ 9 w 9"/>
                    <a:gd name="T27" fmla="*/ 3 h 9"/>
                    <a:gd name="T28" fmla="*/ 3 w 9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9">
                      <a:moveTo>
                        <a:pt x="1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2" y="7"/>
                        <a:pt x="3" y="8"/>
                        <a:pt x="5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4" y="7"/>
                        <a:pt x="2" y="6"/>
                        <a:pt x="1" y="5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6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2"/>
                        <a:pt x="5" y="1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1"/>
                        <a:pt x="7" y="2"/>
                        <a:pt x="8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7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3" name="Freeform 10428"/>
                <p:cNvSpPr>
                  <a:spLocks/>
                </p:cNvSpPr>
                <p:nvPr/>
              </p:nvSpPr>
              <p:spPr bwMode="auto">
                <a:xfrm>
                  <a:off x="-619" y="3297"/>
                  <a:ext cx="12" cy="9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0 h 4"/>
                    <a:gd name="T4" fmla="*/ 5 w 5"/>
                    <a:gd name="T5" fmla="*/ 4 h 4"/>
                    <a:gd name="T6" fmla="*/ 5 w 5"/>
                    <a:gd name="T7" fmla="*/ 3 h 4"/>
                    <a:gd name="T8" fmla="*/ 0 w 5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2"/>
                        <a:pt x="5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4" name="Freeform 10429"/>
                <p:cNvSpPr>
                  <a:spLocks noEditPoints="1"/>
                </p:cNvSpPr>
                <p:nvPr/>
              </p:nvSpPr>
              <p:spPr bwMode="auto">
                <a:xfrm>
                  <a:off x="-607" y="3268"/>
                  <a:ext cx="19" cy="17"/>
                </a:xfrm>
                <a:custGeom>
                  <a:avLst/>
                  <a:gdLst>
                    <a:gd name="T0" fmla="*/ 0 w 8"/>
                    <a:gd name="T1" fmla="*/ 4 h 7"/>
                    <a:gd name="T2" fmla="*/ 0 w 8"/>
                    <a:gd name="T3" fmla="*/ 4 h 7"/>
                    <a:gd name="T4" fmla="*/ 5 w 8"/>
                    <a:gd name="T5" fmla="*/ 7 h 7"/>
                    <a:gd name="T6" fmla="*/ 6 w 8"/>
                    <a:gd name="T7" fmla="*/ 7 h 7"/>
                    <a:gd name="T8" fmla="*/ 0 w 8"/>
                    <a:gd name="T9" fmla="*/ 4 h 7"/>
                    <a:gd name="T10" fmla="*/ 0 w 8"/>
                    <a:gd name="T11" fmla="*/ 3 h 7"/>
                    <a:gd name="T12" fmla="*/ 0 w 8"/>
                    <a:gd name="T13" fmla="*/ 3 h 7"/>
                    <a:gd name="T14" fmla="*/ 6 w 8"/>
                    <a:gd name="T15" fmla="*/ 7 h 7"/>
                    <a:gd name="T16" fmla="*/ 6 w 8"/>
                    <a:gd name="T17" fmla="*/ 6 h 7"/>
                    <a:gd name="T18" fmla="*/ 0 w 8"/>
                    <a:gd name="T19" fmla="*/ 3 h 7"/>
                    <a:gd name="T20" fmla="*/ 1 w 8"/>
                    <a:gd name="T21" fmla="*/ 1 h 7"/>
                    <a:gd name="T22" fmla="*/ 1 w 8"/>
                    <a:gd name="T23" fmla="*/ 2 h 7"/>
                    <a:gd name="T24" fmla="*/ 7 w 8"/>
                    <a:gd name="T25" fmla="*/ 5 h 7"/>
                    <a:gd name="T26" fmla="*/ 7 w 8"/>
                    <a:gd name="T27" fmla="*/ 5 h 7"/>
                    <a:gd name="T28" fmla="*/ 1 w 8"/>
                    <a:gd name="T29" fmla="*/ 1 h 7"/>
                    <a:gd name="T30" fmla="*/ 2 w 8"/>
                    <a:gd name="T31" fmla="*/ 0 h 7"/>
                    <a:gd name="T32" fmla="*/ 1 w 8"/>
                    <a:gd name="T33" fmla="*/ 1 h 7"/>
                    <a:gd name="T34" fmla="*/ 7 w 8"/>
                    <a:gd name="T35" fmla="*/ 4 h 7"/>
                    <a:gd name="T36" fmla="*/ 8 w 8"/>
                    <a:gd name="T37" fmla="*/ 4 h 7"/>
                    <a:gd name="T38" fmla="*/ 2 w 8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8" h="7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4" y="6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6"/>
                        <a:pt x="2" y="5"/>
                        <a:pt x="0" y="4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5"/>
                        <a:pt x="4" y="6"/>
                        <a:pt x="6" y="7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5"/>
                        <a:pt x="2" y="4"/>
                        <a:pt x="0" y="3"/>
                      </a:cubicBezTo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3" y="3"/>
                        <a:pt x="5" y="4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1" y="1"/>
                        <a:pt x="1" y="1"/>
                      </a:cubicBezTo>
                      <a:cubicBezTo>
                        <a:pt x="3" y="2"/>
                        <a:pt x="5" y="3"/>
                        <a:pt x="7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5" name="Freeform 10430"/>
                <p:cNvSpPr>
                  <a:spLocks noEditPoints="1"/>
                </p:cNvSpPr>
                <p:nvPr/>
              </p:nvSpPr>
              <p:spPr bwMode="auto">
                <a:xfrm>
                  <a:off x="-590" y="3242"/>
                  <a:ext cx="19" cy="12"/>
                </a:xfrm>
                <a:custGeom>
                  <a:avLst/>
                  <a:gdLst>
                    <a:gd name="T0" fmla="*/ 0 w 8"/>
                    <a:gd name="T1" fmla="*/ 1 h 5"/>
                    <a:gd name="T2" fmla="*/ 0 w 8"/>
                    <a:gd name="T3" fmla="*/ 1 h 5"/>
                    <a:gd name="T4" fmla="*/ 5 w 8"/>
                    <a:gd name="T5" fmla="*/ 4 h 5"/>
                    <a:gd name="T6" fmla="*/ 0 w 8"/>
                    <a:gd name="T7" fmla="*/ 1 h 5"/>
                    <a:gd name="T8" fmla="*/ 1 w 8"/>
                    <a:gd name="T9" fmla="*/ 0 h 5"/>
                    <a:gd name="T10" fmla="*/ 0 w 8"/>
                    <a:gd name="T11" fmla="*/ 1 h 5"/>
                    <a:gd name="T12" fmla="*/ 7 w 8"/>
                    <a:gd name="T13" fmla="*/ 5 h 5"/>
                    <a:gd name="T14" fmla="*/ 8 w 8"/>
                    <a:gd name="T15" fmla="*/ 4 h 5"/>
                    <a:gd name="T16" fmla="*/ 1 w 8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5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2"/>
                        <a:pt x="4" y="3"/>
                        <a:pt x="5" y="4"/>
                      </a:cubicBezTo>
                      <a:cubicBezTo>
                        <a:pt x="4" y="3"/>
                        <a:pt x="2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3" y="2"/>
                        <a:pt x="5" y="3"/>
                        <a:pt x="7" y="5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5" y="2"/>
                        <a:pt x="3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6" name="Freeform 10431"/>
                <p:cNvSpPr>
                  <a:spLocks/>
                </p:cNvSpPr>
                <p:nvPr/>
              </p:nvSpPr>
              <p:spPr bwMode="auto">
                <a:xfrm>
                  <a:off x="-590" y="3247"/>
                  <a:ext cx="14" cy="10"/>
                </a:xfrm>
                <a:custGeom>
                  <a:avLst/>
                  <a:gdLst>
                    <a:gd name="T0" fmla="*/ 0 w 6"/>
                    <a:gd name="T1" fmla="*/ 0 h 4"/>
                    <a:gd name="T2" fmla="*/ 0 w 6"/>
                    <a:gd name="T3" fmla="*/ 0 h 4"/>
                    <a:gd name="T4" fmla="*/ 6 w 6"/>
                    <a:gd name="T5" fmla="*/ 4 h 4"/>
                    <a:gd name="T6" fmla="*/ 6 w 6"/>
                    <a:gd name="T7" fmla="*/ 4 h 4"/>
                    <a:gd name="T8" fmla="*/ 0 w 6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4" y="3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7" name="Freeform 10432"/>
                <p:cNvSpPr>
                  <a:spLocks noEditPoints="1"/>
                </p:cNvSpPr>
                <p:nvPr/>
              </p:nvSpPr>
              <p:spPr bwMode="auto">
                <a:xfrm>
                  <a:off x="-593" y="3238"/>
                  <a:ext cx="24" cy="21"/>
                </a:xfrm>
                <a:custGeom>
                  <a:avLst/>
                  <a:gdLst>
                    <a:gd name="T0" fmla="*/ 0 w 10"/>
                    <a:gd name="T1" fmla="*/ 5 h 9"/>
                    <a:gd name="T2" fmla="*/ 0 w 10"/>
                    <a:gd name="T3" fmla="*/ 5 h 9"/>
                    <a:gd name="T4" fmla="*/ 7 w 10"/>
                    <a:gd name="T5" fmla="*/ 9 h 9"/>
                    <a:gd name="T6" fmla="*/ 7 w 10"/>
                    <a:gd name="T7" fmla="*/ 9 h 9"/>
                    <a:gd name="T8" fmla="*/ 0 w 10"/>
                    <a:gd name="T9" fmla="*/ 5 h 9"/>
                    <a:gd name="T10" fmla="*/ 3 w 10"/>
                    <a:gd name="T11" fmla="*/ 0 h 9"/>
                    <a:gd name="T12" fmla="*/ 3 w 10"/>
                    <a:gd name="T13" fmla="*/ 0 h 9"/>
                    <a:gd name="T14" fmla="*/ 9 w 10"/>
                    <a:gd name="T15" fmla="*/ 5 h 9"/>
                    <a:gd name="T16" fmla="*/ 10 w 10"/>
                    <a:gd name="T17" fmla="*/ 4 h 9"/>
                    <a:gd name="T18" fmla="*/ 3 w 10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9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5" y="7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5" y="7"/>
                        <a:pt x="2" y="6"/>
                        <a:pt x="0" y="5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2"/>
                        <a:pt x="7" y="3"/>
                        <a:pt x="9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7" y="3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8" name="Freeform 10433"/>
                <p:cNvSpPr>
                  <a:spLocks/>
                </p:cNvSpPr>
                <p:nvPr/>
              </p:nvSpPr>
              <p:spPr bwMode="auto">
                <a:xfrm>
                  <a:off x="-581" y="3238"/>
                  <a:ext cx="12" cy="9"/>
                </a:xfrm>
                <a:custGeom>
                  <a:avLst/>
                  <a:gdLst>
                    <a:gd name="T0" fmla="*/ 0 w 12"/>
                    <a:gd name="T1" fmla="*/ 0 h 9"/>
                    <a:gd name="T2" fmla="*/ 12 w 12"/>
                    <a:gd name="T3" fmla="*/ 9 h 9"/>
                    <a:gd name="T4" fmla="*/ 0 w 12"/>
                    <a:gd name="T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" h="9">
                      <a:moveTo>
                        <a:pt x="0" y="0"/>
                      </a:moveTo>
                      <a:lnTo>
                        <a:pt x="12" y="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69" name="Freeform 10434"/>
                <p:cNvSpPr>
                  <a:spLocks/>
                </p:cNvSpPr>
                <p:nvPr/>
              </p:nvSpPr>
              <p:spPr bwMode="auto">
                <a:xfrm>
                  <a:off x="-581" y="3238"/>
                  <a:ext cx="12" cy="9"/>
                </a:xfrm>
                <a:custGeom>
                  <a:avLst/>
                  <a:gdLst>
                    <a:gd name="T0" fmla="*/ 0 w 12"/>
                    <a:gd name="T1" fmla="*/ 0 h 9"/>
                    <a:gd name="T2" fmla="*/ 12 w 12"/>
                    <a:gd name="T3" fmla="*/ 9 h 9"/>
                    <a:gd name="T4" fmla="*/ 0 w 12"/>
                    <a:gd name="T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" h="9">
                      <a:moveTo>
                        <a:pt x="0" y="0"/>
                      </a:moveTo>
                      <a:lnTo>
                        <a:pt x="12" y="9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0" name="Freeform 10435"/>
                <p:cNvSpPr>
                  <a:spLocks noEditPoints="1"/>
                </p:cNvSpPr>
                <p:nvPr/>
              </p:nvSpPr>
              <p:spPr bwMode="auto">
                <a:xfrm>
                  <a:off x="-571" y="3212"/>
                  <a:ext cx="16" cy="9"/>
                </a:xfrm>
                <a:custGeom>
                  <a:avLst/>
                  <a:gdLst>
                    <a:gd name="T0" fmla="*/ 4 w 7"/>
                    <a:gd name="T1" fmla="*/ 2 h 4"/>
                    <a:gd name="T2" fmla="*/ 4 w 7"/>
                    <a:gd name="T3" fmla="*/ 2 h 4"/>
                    <a:gd name="T4" fmla="*/ 7 w 7"/>
                    <a:gd name="T5" fmla="*/ 4 h 4"/>
                    <a:gd name="T6" fmla="*/ 7 w 7"/>
                    <a:gd name="T7" fmla="*/ 4 h 4"/>
                    <a:gd name="T8" fmla="*/ 4 w 7"/>
                    <a:gd name="T9" fmla="*/ 2 h 4"/>
                    <a:gd name="T10" fmla="*/ 0 w 7"/>
                    <a:gd name="T11" fmla="*/ 0 h 4"/>
                    <a:gd name="T12" fmla="*/ 0 w 7"/>
                    <a:gd name="T13" fmla="*/ 0 h 4"/>
                    <a:gd name="T14" fmla="*/ 4 w 7"/>
                    <a:gd name="T15" fmla="*/ 2 h 4"/>
                    <a:gd name="T16" fmla="*/ 4 w 7"/>
                    <a:gd name="T17" fmla="*/ 2 h 4"/>
                    <a:gd name="T18" fmla="*/ 0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6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3"/>
                        <a:pt x="4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1" name="Freeform 10436"/>
                <p:cNvSpPr>
                  <a:spLocks noEditPoints="1"/>
                </p:cNvSpPr>
                <p:nvPr/>
              </p:nvSpPr>
              <p:spPr bwMode="auto">
                <a:xfrm>
                  <a:off x="-564" y="3188"/>
                  <a:ext cx="23" cy="19"/>
                </a:xfrm>
                <a:custGeom>
                  <a:avLst/>
                  <a:gdLst>
                    <a:gd name="T0" fmla="*/ 5 w 10"/>
                    <a:gd name="T1" fmla="*/ 5 h 8"/>
                    <a:gd name="T2" fmla="*/ 5 w 10"/>
                    <a:gd name="T3" fmla="*/ 6 h 8"/>
                    <a:gd name="T4" fmla="*/ 8 w 10"/>
                    <a:gd name="T5" fmla="*/ 8 h 8"/>
                    <a:gd name="T6" fmla="*/ 9 w 10"/>
                    <a:gd name="T7" fmla="*/ 8 h 8"/>
                    <a:gd name="T8" fmla="*/ 5 w 10"/>
                    <a:gd name="T9" fmla="*/ 5 h 8"/>
                    <a:gd name="T10" fmla="*/ 7 w 10"/>
                    <a:gd name="T11" fmla="*/ 3 h 8"/>
                    <a:gd name="T12" fmla="*/ 6 w 10"/>
                    <a:gd name="T13" fmla="*/ 4 h 8"/>
                    <a:gd name="T14" fmla="*/ 10 w 10"/>
                    <a:gd name="T15" fmla="*/ 6 h 8"/>
                    <a:gd name="T16" fmla="*/ 10 w 10"/>
                    <a:gd name="T17" fmla="*/ 5 h 8"/>
                    <a:gd name="T18" fmla="*/ 7 w 10"/>
                    <a:gd name="T19" fmla="*/ 3 h 8"/>
                    <a:gd name="T20" fmla="*/ 1 w 10"/>
                    <a:gd name="T21" fmla="*/ 3 h 8"/>
                    <a:gd name="T22" fmla="*/ 0 w 10"/>
                    <a:gd name="T23" fmla="*/ 3 h 8"/>
                    <a:gd name="T24" fmla="*/ 4 w 10"/>
                    <a:gd name="T25" fmla="*/ 6 h 8"/>
                    <a:gd name="T26" fmla="*/ 5 w 10"/>
                    <a:gd name="T27" fmla="*/ 5 h 8"/>
                    <a:gd name="T28" fmla="*/ 1 w 10"/>
                    <a:gd name="T29" fmla="*/ 3 h 8"/>
                    <a:gd name="T30" fmla="*/ 2 w 10"/>
                    <a:gd name="T31" fmla="*/ 0 h 8"/>
                    <a:gd name="T32" fmla="*/ 2 w 10"/>
                    <a:gd name="T33" fmla="*/ 1 h 8"/>
                    <a:gd name="T34" fmla="*/ 5 w 10"/>
                    <a:gd name="T35" fmla="*/ 3 h 8"/>
                    <a:gd name="T36" fmla="*/ 6 w 10"/>
                    <a:gd name="T37" fmla="*/ 2 h 8"/>
                    <a:gd name="T38" fmla="*/ 2 w 10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" h="8">
                      <a:moveTo>
                        <a:pt x="5" y="5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7" y="8"/>
                        <a:pt x="8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7" y="7"/>
                        <a:pt x="6" y="6"/>
                        <a:pt x="5" y="5"/>
                      </a:cubicBezTo>
                      <a:moveTo>
                        <a:pt x="7" y="3"/>
                      </a:moveTo>
                      <a:cubicBezTo>
                        <a:pt x="6" y="3"/>
                        <a:pt x="6" y="3"/>
                        <a:pt x="6" y="4"/>
                      </a:cubicBezTo>
                      <a:cubicBezTo>
                        <a:pt x="7" y="4"/>
                        <a:pt x="8" y="5"/>
                        <a:pt x="10" y="6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4"/>
                        <a:pt x="8" y="4"/>
                        <a:pt x="7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2" y="4"/>
                        <a:pt x="3" y="5"/>
                        <a:pt x="4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3" y="4"/>
                        <a:pt x="2" y="3"/>
                        <a:pt x="1" y="3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2" name="Freeform 10437"/>
                <p:cNvSpPr>
                  <a:spLocks noEditPoints="1"/>
                </p:cNvSpPr>
                <p:nvPr/>
              </p:nvSpPr>
              <p:spPr bwMode="auto">
                <a:xfrm>
                  <a:off x="-583" y="3207"/>
                  <a:ext cx="33" cy="33"/>
                </a:xfrm>
                <a:custGeom>
                  <a:avLst/>
                  <a:gdLst>
                    <a:gd name="T0" fmla="*/ 0 w 14"/>
                    <a:gd name="T1" fmla="*/ 10 h 14"/>
                    <a:gd name="T2" fmla="*/ 0 w 14"/>
                    <a:gd name="T3" fmla="*/ 10 h 14"/>
                    <a:gd name="T4" fmla="*/ 7 w 14"/>
                    <a:gd name="T5" fmla="*/ 14 h 14"/>
                    <a:gd name="T6" fmla="*/ 7 w 14"/>
                    <a:gd name="T7" fmla="*/ 14 h 14"/>
                    <a:gd name="T8" fmla="*/ 0 w 14"/>
                    <a:gd name="T9" fmla="*/ 10 h 14"/>
                    <a:gd name="T10" fmla="*/ 10 w 14"/>
                    <a:gd name="T11" fmla="*/ 2 h 14"/>
                    <a:gd name="T12" fmla="*/ 10 w 14"/>
                    <a:gd name="T13" fmla="*/ 2 h 14"/>
                    <a:gd name="T14" fmla="*/ 14 w 14"/>
                    <a:gd name="T15" fmla="*/ 4 h 14"/>
                    <a:gd name="T16" fmla="*/ 14 w 14"/>
                    <a:gd name="T17" fmla="*/ 4 h 14"/>
                    <a:gd name="T18" fmla="*/ 10 w 14"/>
                    <a:gd name="T19" fmla="*/ 2 h 14"/>
                    <a:gd name="T20" fmla="*/ 6 w 14"/>
                    <a:gd name="T21" fmla="*/ 0 h 14"/>
                    <a:gd name="T22" fmla="*/ 6 w 14"/>
                    <a:gd name="T23" fmla="*/ 0 h 14"/>
                    <a:gd name="T24" fmla="*/ 10 w 14"/>
                    <a:gd name="T25" fmla="*/ 2 h 14"/>
                    <a:gd name="T26" fmla="*/ 10 w 14"/>
                    <a:gd name="T27" fmla="*/ 2 h 14"/>
                    <a:gd name="T28" fmla="*/ 7 w 14"/>
                    <a:gd name="T29" fmla="*/ 0 h 14"/>
                    <a:gd name="T30" fmla="*/ 6 w 14"/>
                    <a:gd name="T3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4" h="14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5" y="13"/>
                        <a:pt x="3" y="11"/>
                        <a:pt x="0" y="10"/>
                      </a:cubicBezTo>
                      <a:moveTo>
                        <a:pt x="10" y="2"/>
                      </a:move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3"/>
                        <a:pt x="12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2" y="3"/>
                        <a:pt x="11" y="3"/>
                        <a:pt x="10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7" y="1"/>
                        <a:pt x="9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1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3" name="Freeform 10438"/>
                <p:cNvSpPr>
                  <a:spLocks noEditPoints="1"/>
                </p:cNvSpPr>
                <p:nvPr/>
              </p:nvSpPr>
              <p:spPr bwMode="auto">
                <a:xfrm>
                  <a:off x="-567" y="3172"/>
                  <a:ext cx="36" cy="40"/>
                </a:xfrm>
                <a:custGeom>
                  <a:avLst/>
                  <a:gdLst>
                    <a:gd name="T0" fmla="*/ 5 w 15"/>
                    <a:gd name="T1" fmla="*/ 15 h 17"/>
                    <a:gd name="T2" fmla="*/ 4 w 15"/>
                    <a:gd name="T3" fmla="*/ 15 h 17"/>
                    <a:gd name="T4" fmla="*/ 8 w 15"/>
                    <a:gd name="T5" fmla="*/ 17 h 17"/>
                    <a:gd name="T6" fmla="*/ 8 w 15"/>
                    <a:gd name="T7" fmla="*/ 17 h 17"/>
                    <a:gd name="T8" fmla="*/ 5 w 15"/>
                    <a:gd name="T9" fmla="*/ 15 h 17"/>
                    <a:gd name="T10" fmla="*/ 1 w 15"/>
                    <a:gd name="T11" fmla="*/ 12 h 17"/>
                    <a:gd name="T12" fmla="*/ 0 w 15"/>
                    <a:gd name="T13" fmla="*/ 12 h 17"/>
                    <a:gd name="T14" fmla="*/ 4 w 15"/>
                    <a:gd name="T15" fmla="*/ 15 h 17"/>
                    <a:gd name="T16" fmla="*/ 4 w 15"/>
                    <a:gd name="T17" fmla="*/ 14 h 17"/>
                    <a:gd name="T18" fmla="*/ 1 w 15"/>
                    <a:gd name="T19" fmla="*/ 12 h 17"/>
                    <a:gd name="T20" fmla="*/ 9 w 15"/>
                    <a:gd name="T21" fmla="*/ 8 h 17"/>
                    <a:gd name="T22" fmla="*/ 8 w 15"/>
                    <a:gd name="T23" fmla="*/ 8 h 17"/>
                    <a:gd name="T24" fmla="*/ 12 w 15"/>
                    <a:gd name="T25" fmla="*/ 11 h 17"/>
                    <a:gd name="T26" fmla="*/ 12 w 15"/>
                    <a:gd name="T27" fmla="*/ 10 h 17"/>
                    <a:gd name="T28" fmla="*/ 9 w 15"/>
                    <a:gd name="T29" fmla="*/ 8 h 17"/>
                    <a:gd name="T30" fmla="*/ 9 w 15"/>
                    <a:gd name="T31" fmla="*/ 7 h 17"/>
                    <a:gd name="T32" fmla="*/ 9 w 15"/>
                    <a:gd name="T33" fmla="*/ 7 h 17"/>
                    <a:gd name="T34" fmla="*/ 13 w 15"/>
                    <a:gd name="T35" fmla="*/ 10 h 17"/>
                    <a:gd name="T36" fmla="*/ 13 w 15"/>
                    <a:gd name="T37" fmla="*/ 10 h 17"/>
                    <a:gd name="T38" fmla="*/ 9 w 15"/>
                    <a:gd name="T39" fmla="*/ 7 h 17"/>
                    <a:gd name="T40" fmla="*/ 4 w 15"/>
                    <a:gd name="T41" fmla="*/ 5 h 17"/>
                    <a:gd name="T42" fmla="*/ 4 w 15"/>
                    <a:gd name="T43" fmla="*/ 6 h 17"/>
                    <a:gd name="T44" fmla="*/ 8 w 15"/>
                    <a:gd name="T45" fmla="*/ 8 h 17"/>
                    <a:gd name="T46" fmla="*/ 8 w 15"/>
                    <a:gd name="T47" fmla="*/ 8 h 17"/>
                    <a:gd name="T48" fmla="*/ 4 w 15"/>
                    <a:gd name="T49" fmla="*/ 5 h 17"/>
                    <a:gd name="T50" fmla="*/ 5 w 15"/>
                    <a:gd name="T51" fmla="*/ 5 h 17"/>
                    <a:gd name="T52" fmla="*/ 5 w 15"/>
                    <a:gd name="T53" fmla="*/ 5 h 17"/>
                    <a:gd name="T54" fmla="*/ 8 w 15"/>
                    <a:gd name="T55" fmla="*/ 7 h 17"/>
                    <a:gd name="T56" fmla="*/ 8 w 15"/>
                    <a:gd name="T57" fmla="*/ 7 h 17"/>
                    <a:gd name="T58" fmla="*/ 5 w 15"/>
                    <a:gd name="T59" fmla="*/ 5 h 17"/>
                    <a:gd name="T60" fmla="*/ 12 w 15"/>
                    <a:gd name="T61" fmla="*/ 3 h 17"/>
                    <a:gd name="T62" fmla="*/ 11 w 15"/>
                    <a:gd name="T63" fmla="*/ 5 h 17"/>
                    <a:gd name="T64" fmla="*/ 14 w 15"/>
                    <a:gd name="T65" fmla="*/ 7 h 17"/>
                    <a:gd name="T66" fmla="*/ 15 w 15"/>
                    <a:gd name="T67" fmla="*/ 5 h 17"/>
                    <a:gd name="T68" fmla="*/ 12 w 15"/>
                    <a:gd name="T69" fmla="*/ 3 h 17"/>
                    <a:gd name="T70" fmla="*/ 7 w 15"/>
                    <a:gd name="T71" fmla="*/ 0 h 17"/>
                    <a:gd name="T72" fmla="*/ 6 w 15"/>
                    <a:gd name="T73" fmla="*/ 1 h 17"/>
                    <a:gd name="T74" fmla="*/ 6 w 15"/>
                    <a:gd name="T75" fmla="*/ 2 h 17"/>
                    <a:gd name="T76" fmla="*/ 10 w 15"/>
                    <a:gd name="T77" fmla="*/ 5 h 17"/>
                    <a:gd name="T78" fmla="*/ 11 w 15"/>
                    <a:gd name="T79" fmla="*/ 3 h 17"/>
                    <a:gd name="T80" fmla="*/ 7 w 15"/>
                    <a:gd name="T8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5" h="17">
                      <a:moveTo>
                        <a:pt x="5" y="15"/>
                      </a:moveTo>
                      <a:cubicBezTo>
                        <a:pt x="5" y="15"/>
                        <a:pt x="5" y="15"/>
                        <a:pt x="4" y="15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6" y="15"/>
                        <a:pt x="5" y="15"/>
                      </a:cubicBezTo>
                      <a:moveTo>
                        <a:pt x="1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3" y="14"/>
                        <a:pt x="2" y="13"/>
                        <a:pt x="1" y="12"/>
                      </a:cubicBezTo>
                      <a:moveTo>
                        <a:pt x="9" y="8"/>
                      </a:moveTo>
                      <a:cubicBezTo>
                        <a:pt x="9" y="8"/>
                        <a:pt x="9" y="8"/>
                        <a:pt x="8" y="8"/>
                      </a:cubicBezTo>
                      <a:cubicBezTo>
                        <a:pt x="10" y="9"/>
                        <a:pt x="11" y="10"/>
                        <a:pt x="12" y="11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10"/>
                        <a:pt x="10" y="9"/>
                        <a:pt x="9" y="8"/>
                      </a:cubicBezTo>
                      <a:moveTo>
                        <a:pt x="9" y="7"/>
                      </a:move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8"/>
                        <a:pt x="12" y="9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1" y="9"/>
                        <a:pt x="10" y="8"/>
                        <a:pt x="9" y="7"/>
                      </a:cubicBezTo>
                      <a:moveTo>
                        <a:pt x="4" y="5"/>
                      </a:move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7"/>
                        <a:pt x="7" y="7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7" y="7"/>
                        <a:pt x="5" y="6"/>
                        <a:pt x="4" y="5"/>
                      </a:cubicBezTo>
                      <a:moveTo>
                        <a:pt x="5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6"/>
                        <a:pt x="7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6" y="5"/>
                        <a:pt x="5" y="5"/>
                      </a:cubicBezTo>
                      <a:moveTo>
                        <a:pt x="12" y="3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2" y="6"/>
                        <a:pt x="13" y="7"/>
                        <a:pt x="14" y="7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5"/>
                        <a:pt x="13" y="4"/>
                        <a:pt x="12" y="3"/>
                      </a:cubicBezTo>
                      <a:moveTo>
                        <a:pt x="7" y="0"/>
                      </a:moveTo>
                      <a:cubicBezTo>
                        <a:pt x="7" y="0"/>
                        <a:pt x="7" y="1"/>
                        <a:pt x="6" y="1"/>
                      </a:cubicBez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7" y="3"/>
                        <a:pt x="8" y="4"/>
                        <a:pt x="10" y="5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9" y="2"/>
                        <a:pt x="8" y="1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4" name="Freeform 10439"/>
                <p:cNvSpPr>
                  <a:spLocks noEditPoints="1"/>
                </p:cNvSpPr>
                <p:nvPr/>
              </p:nvSpPr>
              <p:spPr bwMode="auto">
                <a:xfrm>
                  <a:off x="-567" y="3202"/>
                  <a:ext cx="19" cy="15"/>
                </a:xfrm>
                <a:custGeom>
                  <a:avLst/>
                  <a:gdLst>
                    <a:gd name="T0" fmla="*/ 4 w 8"/>
                    <a:gd name="T1" fmla="*/ 3 h 6"/>
                    <a:gd name="T2" fmla="*/ 4 w 8"/>
                    <a:gd name="T3" fmla="*/ 3 h 6"/>
                    <a:gd name="T4" fmla="*/ 7 w 8"/>
                    <a:gd name="T5" fmla="*/ 6 h 6"/>
                    <a:gd name="T6" fmla="*/ 8 w 8"/>
                    <a:gd name="T7" fmla="*/ 5 h 6"/>
                    <a:gd name="T8" fmla="*/ 4 w 8"/>
                    <a:gd name="T9" fmla="*/ 3 h 6"/>
                    <a:gd name="T10" fmla="*/ 0 w 8"/>
                    <a:gd name="T11" fmla="*/ 0 h 6"/>
                    <a:gd name="T12" fmla="*/ 0 w 8"/>
                    <a:gd name="T13" fmla="*/ 1 h 6"/>
                    <a:gd name="T14" fmla="*/ 3 w 8"/>
                    <a:gd name="T15" fmla="*/ 3 h 6"/>
                    <a:gd name="T16" fmla="*/ 4 w 8"/>
                    <a:gd name="T17" fmla="*/ 2 h 6"/>
                    <a:gd name="T18" fmla="*/ 0 w 8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6">
                      <a:moveTo>
                        <a:pt x="4" y="3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5" y="4"/>
                        <a:pt x="6" y="5"/>
                        <a:pt x="7" y="6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4" y="3"/>
                        <a:pt x="4" y="3"/>
                        <a:pt x="4" y="3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" y="2"/>
                        <a:pt x="2" y="2"/>
                        <a:pt x="3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5" name="Freeform 10440"/>
                <p:cNvSpPr>
                  <a:spLocks noEditPoints="1"/>
                </p:cNvSpPr>
                <p:nvPr/>
              </p:nvSpPr>
              <p:spPr bwMode="auto">
                <a:xfrm>
                  <a:off x="-748" y="3252"/>
                  <a:ext cx="170" cy="276"/>
                </a:xfrm>
                <a:custGeom>
                  <a:avLst/>
                  <a:gdLst>
                    <a:gd name="T0" fmla="*/ 4 w 72"/>
                    <a:gd name="T1" fmla="*/ 115 h 117"/>
                    <a:gd name="T2" fmla="*/ 8 w 72"/>
                    <a:gd name="T3" fmla="*/ 116 h 117"/>
                    <a:gd name="T4" fmla="*/ 0 w 72"/>
                    <a:gd name="T5" fmla="*/ 112 h 117"/>
                    <a:gd name="T6" fmla="*/ 3 w 72"/>
                    <a:gd name="T7" fmla="*/ 114 h 117"/>
                    <a:gd name="T8" fmla="*/ 1 w 72"/>
                    <a:gd name="T9" fmla="*/ 110 h 117"/>
                    <a:gd name="T10" fmla="*/ 4 w 72"/>
                    <a:gd name="T11" fmla="*/ 110 h 117"/>
                    <a:gd name="T12" fmla="*/ 9 w 72"/>
                    <a:gd name="T13" fmla="*/ 114 h 117"/>
                    <a:gd name="T14" fmla="*/ 6 w 72"/>
                    <a:gd name="T15" fmla="*/ 108 h 117"/>
                    <a:gd name="T16" fmla="*/ 4 w 72"/>
                    <a:gd name="T17" fmla="*/ 106 h 117"/>
                    <a:gd name="T18" fmla="*/ 2 w 72"/>
                    <a:gd name="T19" fmla="*/ 110 h 117"/>
                    <a:gd name="T20" fmla="*/ 5 w 72"/>
                    <a:gd name="T21" fmla="*/ 112 h 117"/>
                    <a:gd name="T22" fmla="*/ 9 w 72"/>
                    <a:gd name="T23" fmla="*/ 114 h 117"/>
                    <a:gd name="T24" fmla="*/ 7 w 72"/>
                    <a:gd name="T25" fmla="*/ 108 h 117"/>
                    <a:gd name="T26" fmla="*/ 7 w 72"/>
                    <a:gd name="T27" fmla="*/ 107 h 117"/>
                    <a:gd name="T28" fmla="*/ 5 w 72"/>
                    <a:gd name="T29" fmla="*/ 104 h 117"/>
                    <a:gd name="T30" fmla="*/ 10 w 72"/>
                    <a:gd name="T31" fmla="*/ 108 h 117"/>
                    <a:gd name="T32" fmla="*/ 7 w 72"/>
                    <a:gd name="T33" fmla="*/ 105 h 117"/>
                    <a:gd name="T34" fmla="*/ 6 w 72"/>
                    <a:gd name="T35" fmla="*/ 101 h 117"/>
                    <a:gd name="T36" fmla="*/ 6 w 72"/>
                    <a:gd name="T37" fmla="*/ 101 h 117"/>
                    <a:gd name="T38" fmla="*/ 8 w 72"/>
                    <a:gd name="T39" fmla="*/ 99 h 117"/>
                    <a:gd name="T40" fmla="*/ 21 w 72"/>
                    <a:gd name="T41" fmla="*/ 91 h 117"/>
                    <a:gd name="T42" fmla="*/ 19 w 72"/>
                    <a:gd name="T43" fmla="*/ 81 h 117"/>
                    <a:gd name="T44" fmla="*/ 19 w 72"/>
                    <a:gd name="T45" fmla="*/ 81 h 117"/>
                    <a:gd name="T46" fmla="*/ 32 w 72"/>
                    <a:gd name="T47" fmla="*/ 71 h 117"/>
                    <a:gd name="T48" fmla="*/ 27 w 72"/>
                    <a:gd name="T49" fmla="*/ 68 h 117"/>
                    <a:gd name="T50" fmla="*/ 36 w 72"/>
                    <a:gd name="T51" fmla="*/ 64 h 117"/>
                    <a:gd name="T52" fmla="*/ 33 w 72"/>
                    <a:gd name="T53" fmla="*/ 58 h 117"/>
                    <a:gd name="T54" fmla="*/ 33 w 72"/>
                    <a:gd name="T55" fmla="*/ 58 h 117"/>
                    <a:gd name="T56" fmla="*/ 40 w 72"/>
                    <a:gd name="T57" fmla="*/ 53 h 117"/>
                    <a:gd name="T58" fmla="*/ 33 w 72"/>
                    <a:gd name="T59" fmla="*/ 58 h 117"/>
                    <a:gd name="T60" fmla="*/ 39 w 72"/>
                    <a:gd name="T61" fmla="*/ 52 h 117"/>
                    <a:gd name="T62" fmla="*/ 39 w 72"/>
                    <a:gd name="T63" fmla="*/ 50 h 117"/>
                    <a:gd name="T64" fmla="*/ 43 w 72"/>
                    <a:gd name="T65" fmla="*/ 51 h 117"/>
                    <a:gd name="T66" fmla="*/ 39 w 72"/>
                    <a:gd name="T67" fmla="*/ 48 h 117"/>
                    <a:gd name="T68" fmla="*/ 44 w 72"/>
                    <a:gd name="T69" fmla="*/ 49 h 117"/>
                    <a:gd name="T70" fmla="*/ 41 w 72"/>
                    <a:gd name="T71" fmla="*/ 44 h 117"/>
                    <a:gd name="T72" fmla="*/ 47 w 72"/>
                    <a:gd name="T73" fmla="*/ 44 h 117"/>
                    <a:gd name="T74" fmla="*/ 44 w 72"/>
                    <a:gd name="T75" fmla="*/ 40 h 117"/>
                    <a:gd name="T76" fmla="*/ 45 w 72"/>
                    <a:gd name="T77" fmla="*/ 38 h 117"/>
                    <a:gd name="T78" fmla="*/ 52 w 72"/>
                    <a:gd name="T79" fmla="*/ 37 h 117"/>
                    <a:gd name="T80" fmla="*/ 46 w 72"/>
                    <a:gd name="T81" fmla="*/ 36 h 117"/>
                    <a:gd name="T82" fmla="*/ 47 w 72"/>
                    <a:gd name="T83" fmla="*/ 35 h 117"/>
                    <a:gd name="T84" fmla="*/ 53 w 72"/>
                    <a:gd name="T85" fmla="*/ 35 h 117"/>
                    <a:gd name="T86" fmla="*/ 54 w 72"/>
                    <a:gd name="T87" fmla="*/ 33 h 117"/>
                    <a:gd name="T88" fmla="*/ 50 w 72"/>
                    <a:gd name="T89" fmla="*/ 29 h 117"/>
                    <a:gd name="T90" fmla="*/ 54 w 72"/>
                    <a:gd name="T91" fmla="*/ 32 h 117"/>
                    <a:gd name="T92" fmla="*/ 50 w 72"/>
                    <a:gd name="T93" fmla="*/ 29 h 117"/>
                    <a:gd name="T94" fmla="*/ 51 w 72"/>
                    <a:gd name="T95" fmla="*/ 26 h 117"/>
                    <a:gd name="T96" fmla="*/ 62 w 72"/>
                    <a:gd name="T97" fmla="*/ 20 h 117"/>
                    <a:gd name="T98" fmla="*/ 57 w 72"/>
                    <a:gd name="T99" fmla="*/ 15 h 117"/>
                    <a:gd name="T100" fmla="*/ 63 w 72"/>
                    <a:gd name="T101" fmla="*/ 18 h 117"/>
                    <a:gd name="T102" fmla="*/ 58 w 72"/>
                    <a:gd name="T103" fmla="*/ 14 h 117"/>
                    <a:gd name="T104" fmla="*/ 59 w 72"/>
                    <a:gd name="T105" fmla="*/ 12 h 117"/>
                    <a:gd name="T106" fmla="*/ 69 w 72"/>
                    <a:gd name="T107" fmla="*/ 9 h 117"/>
                    <a:gd name="T108" fmla="*/ 66 w 72"/>
                    <a:gd name="T109" fmla="*/ 0 h 117"/>
                    <a:gd name="T110" fmla="*/ 72 w 72"/>
                    <a:gd name="T111" fmla="*/ 4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2" h="117">
                      <a:moveTo>
                        <a:pt x="4" y="113"/>
                      </a:moveTo>
                      <a:cubicBezTo>
                        <a:pt x="4" y="114"/>
                        <a:pt x="4" y="114"/>
                        <a:pt x="3" y="114"/>
                      </a:cubicBezTo>
                      <a:cubicBezTo>
                        <a:pt x="4" y="115"/>
                        <a:pt x="4" y="115"/>
                        <a:pt x="4" y="115"/>
                      </a:cubicBezTo>
                      <a:cubicBezTo>
                        <a:pt x="5" y="115"/>
                        <a:pt x="5" y="116"/>
                        <a:pt x="5" y="116"/>
                      </a:cubicBezTo>
                      <a:cubicBezTo>
                        <a:pt x="6" y="116"/>
                        <a:pt x="6" y="117"/>
                        <a:pt x="7" y="117"/>
                      </a:cubicBezTo>
                      <a:cubicBezTo>
                        <a:pt x="8" y="116"/>
                        <a:pt x="8" y="116"/>
                        <a:pt x="8" y="116"/>
                      </a:cubicBezTo>
                      <a:cubicBezTo>
                        <a:pt x="6" y="115"/>
                        <a:pt x="5" y="114"/>
                        <a:pt x="4" y="113"/>
                      </a:cubicBezTo>
                      <a:moveTo>
                        <a:pt x="1" y="110"/>
                      </a:move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1" y="113"/>
                        <a:pt x="2" y="113"/>
                        <a:pt x="3" y="114"/>
                      </a:cubicBezTo>
                      <a:cubicBezTo>
                        <a:pt x="4" y="113"/>
                        <a:pt x="4" y="113"/>
                        <a:pt x="4" y="113"/>
                      </a:cubicBezTo>
                      <a:cubicBezTo>
                        <a:pt x="4" y="113"/>
                        <a:pt x="4" y="113"/>
                        <a:pt x="3" y="113"/>
                      </a:cubicBezTo>
                      <a:cubicBezTo>
                        <a:pt x="1" y="110"/>
                        <a:pt x="1" y="110"/>
                        <a:pt x="1" y="110"/>
                      </a:cubicBezTo>
                      <a:cubicBezTo>
                        <a:pt x="1" y="110"/>
                        <a:pt x="1" y="110"/>
                        <a:pt x="1" y="110"/>
                      </a:cubicBezTo>
                      <a:moveTo>
                        <a:pt x="4" y="108"/>
                      </a:moveTo>
                      <a:cubicBezTo>
                        <a:pt x="3" y="108"/>
                        <a:pt x="3" y="108"/>
                        <a:pt x="4" y="110"/>
                      </a:cubicBezTo>
                      <a:cubicBezTo>
                        <a:pt x="4" y="110"/>
                        <a:pt x="4" y="110"/>
                        <a:pt x="4" y="110"/>
                      </a:cubicBezTo>
                      <a:cubicBezTo>
                        <a:pt x="5" y="110"/>
                        <a:pt x="5" y="110"/>
                        <a:pt x="5" y="111"/>
                      </a:cubicBezTo>
                      <a:cubicBezTo>
                        <a:pt x="6" y="111"/>
                        <a:pt x="8" y="113"/>
                        <a:pt x="9" y="114"/>
                      </a:cubicBezTo>
                      <a:cubicBezTo>
                        <a:pt x="10" y="111"/>
                        <a:pt x="10" y="111"/>
                        <a:pt x="10" y="111"/>
                      </a:cubicBezTo>
                      <a:cubicBezTo>
                        <a:pt x="9" y="110"/>
                        <a:pt x="8" y="110"/>
                        <a:pt x="7" y="109"/>
                      </a:cubicBezTo>
                      <a:cubicBezTo>
                        <a:pt x="7" y="109"/>
                        <a:pt x="6" y="109"/>
                        <a:pt x="6" y="108"/>
                      </a:cubicBezTo>
                      <a:cubicBezTo>
                        <a:pt x="5" y="108"/>
                        <a:pt x="5" y="108"/>
                        <a:pt x="5" y="108"/>
                      </a:cubicBezTo>
                      <a:cubicBezTo>
                        <a:pt x="4" y="108"/>
                        <a:pt x="4" y="108"/>
                        <a:pt x="4" y="108"/>
                      </a:cubicBezTo>
                      <a:moveTo>
                        <a:pt x="4" y="106"/>
                      </a:moveTo>
                      <a:cubicBezTo>
                        <a:pt x="2" y="109"/>
                        <a:pt x="2" y="109"/>
                        <a:pt x="2" y="109"/>
                      </a:cubicBezTo>
                      <a:cubicBezTo>
                        <a:pt x="1" y="110"/>
                        <a:pt x="1" y="110"/>
                        <a:pt x="1" y="110"/>
                      </a:cubicBezTo>
                      <a:cubicBezTo>
                        <a:pt x="1" y="110"/>
                        <a:pt x="2" y="110"/>
                        <a:pt x="2" y="110"/>
                      </a:cubicBezTo>
                      <a:cubicBezTo>
                        <a:pt x="2" y="110"/>
                        <a:pt x="2" y="110"/>
                        <a:pt x="2" y="110"/>
                      </a:cubicBezTo>
                      <a:cubicBezTo>
                        <a:pt x="3" y="111"/>
                        <a:pt x="4" y="112"/>
                        <a:pt x="4" y="112"/>
                      </a:cubicBezTo>
                      <a:cubicBezTo>
                        <a:pt x="5" y="112"/>
                        <a:pt x="5" y="112"/>
                        <a:pt x="5" y="112"/>
                      </a:cubicBezTo>
                      <a:cubicBezTo>
                        <a:pt x="5" y="112"/>
                        <a:pt x="5" y="112"/>
                        <a:pt x="5" y="112"/>
                      </a:cubicBezTo>
                      <a:cubicBezTo>
                        <a:pt x="6" y="113"/>
                        <a:pt x="7" y="114"/>
                        <a:pt x="8" y="115"/>
                      </a:cubicBezTo>
                      <a:cubicBezTo>
                        <a:pt x="9" y="114"/>
                        <a:pt x="9" y="114"/>
                        <a:pt x="9" y="114"/>
                      </a:cubicBezTo>
                      <a:cubicBezTo>
                        <a:pt x="7" y="113"/>
                        <a:pt x="5" y="112"/>
                        <a:pt x="4" y="110"/>
                      </a:cubicBezTo>
                      <a:cubicBezTo>
                        <a:pt x="1" y="109"/>
                        <a:pt x="2" y="107"/>
                        <a:pt x="4" y="107"/>
                      </a:cubicBezTo>
                      <a:cubicBezTo>
                        <a:pt x="5" y="107"/>
                        <a:pt x="6" y="108"/>
                        <a:pt x="7" y="108"/>
                      </a:cubicBezTo>
                      <a:cubicBezTo>
                        <a:pt x="11" y="110"/>
                        <a:pt x="11" y="110"/>
                        <a:pt x="11" y="110"/>
                      </a:cubicBezTo>
                      <a:cubicBezTo>
                        <a:pt x="11" y="109"/>
                        <a:pt x="11" y="109"/>
                        <a:pt x="11" y="109"/>
                      </a:cubicBezTo>
                      <a:cubicBezTo>
                        <a:pt x="7" y="107"/>
                        <a:pt x="7" y="107"/>
                        <a:pt x="7" y="107"/>
                      </a:cubicBezTo>
                      <a:cubicBezTo>
                        <a:pt x="4" y="106"/>
                        <a:pt x="4" y="106"/>
                        <a:pt x="4" y="106"/>
                      </a:cubicBezTo>
                      <a:cubicBezTo>
                        <a:pt x="4" y="106"/>
                        <a:pt x="4" y="106"/>
                        <a:pt x="4" y="106"/>
                      </a:cubicBezTo>
                      <a:moveTo>
                        <a:pt x="5" y="104"/>
                      </a:moveTo>
                      <a:cubicBezTo>
                        <a:pt x="4" y="105"/>
                        <a:pt x="4" y="105"/>
                        <a:pt x="4" y="105"/>
                      </a:cubicBezTo>
                      <a:cubicBezTo>
                        <a:pt x="4" y="105"/>
                        <a:pt x="4" y="105"/>
                        <a:pt x="4" y="105"/>
                      </a:cubicBezTo>
                      <a:cubicBezTo>
                        <a:pt x="7" y="106"/>
                        <a:pt x="8" y="107"/>
                        <a:pt x="10" y="108"/>
                      </a:cubicBezTo>
                      <a:cubicBezTo>
                        <a:pt x="11" y="108"/>
                        <a:pt x="11" y="108"/>
                        <a:pt x="12" y="108"/>
                      </a:cubicBezTo>
                      <a:cubicBezTo>
                        <a:pt x="12" y="107"/>
                        <a:pt x="12" y="107"/>
                        <a:pt x="12" y="107"/>
                      </a:cubicBezTo>
                      <a:cubicBezTo>
                        <a:pt x="7" y="105"/>
                        <a:pt x="7" y="105"/>
                        <a:pt x="7" y="105"/>
                      </a:cubicBezTo>
                      <a:cubicBezTo>
                        <a:pt x="6" y="104"/>
                        <a:pt x="6" y="104"/>
                        <a:pt x="5" y="104"/>
                      </a:cubicBezTo>
                      <a:moveTo>
                        <a:pt x="6" y="101"/>
                      </a:moveTo>
                      <a:cubicBezTo>
                        <a:pt x="6" y="101"/>
                        <a:pt x="6" y="101"/>
                        <a:pt x="6" y="101"/>
                      </a:cubicBezTo>
                      <a:cubicBezTo>
                        <a:pt x="9" y="103"/>
                        <a:pt x="11" y="104"/>
                        <a:pt x="13" y="106"/>
                      </a:cubicBezTo>
                      <a:cubicBezTo>
                        <a:pt x="13" y="105"/>
                        <a:pt x="13" y="105"/>
                        <a:pt x="13" y="105"/>
                      </a:cubicBezTo>
                      <a:cubicBezTo>
                        <a:pt x="11" y="104"/>
                        <a:pt x="9" y="102"/>
                        <a:pt x="6" y="101"/>
                      </a:cubicBezTo>
                      <a:moveTo>
                        <a:pt x="15" y="87"/>
                      </a:moveTo>
                      <a:cubicBezTo>
                        <a:pt x="8" y="98"/>
                        <a:pt x="8" y="98"/>
                        <a:pt x="8" y="98"/>
                      </a:cubicBezTo>
                      <a:cubicBezTo>
                        <a:pt x="8" y="99"/>
                        <a:pt x="8" y="99"/>
                        <a:pt x="8" y="99"/>
                      </a:cubicBezTo>
                      <a:cubicBezTo>
                        <a:pt x="14" y="104"/>
                        <a:pt x="14" y="104"/>
                        <a:pt x="14" y="104"/>
                      </a:cubicBezTo>
                      <a:cubicBezTo>
                        <a:pt x="18" y="96"/>
                        <a:pt x="18" y="96"/>
                        <a:pt x="18" y="96"/>
                      </a:cubicBezTo>
                      <a:cubicBezTo>
                        <a:pt x="21" y="91"/>
                        <a:pt x="21" y="91"/>
                        <a:pt x="21" y="91"/>
                      </a:cubicBezTo>
                      <a:cubicBezTo>
                        <a:pt x="19" y="90"/>
                        <a:pt x="17" y="89"/>
                        <a:pt x="15" y="87"/>
                      </a:cubicBezTo>
                      <a:moveTo>
                        <a:pt x="27" y="68"/>
                      </a:moveTo>
                      <a:cubicBezTo>
                        <a:pt x="19" y="81"/>
                        <a:pt x="19" y="81"/>
                        <a:pt x="19" y="81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3"/>
                        <a:pt x="21" y="83"/>
                        <a:pt x="21" y="83"/>
                      </a:cubicBezTo>
                      <a:cubicBezTo>
                        <a:pt x="19" y="81"/>
                        <a:pt x="19" y="81"/>
                        <a:pt x="19" y="81"/>
                      </a:cubicBezTo>
                      <a:cubicBezTo>
                        <a:pt x="16" y="86"/>
                        <a:pt x="16" y="86"/>
                        <a:pt x="16" y="86"/>
                      </a:cubicBezTo>
                      <a:cubicBezTo>
                        <a:pt x="18" y="87"/>
                        <a:pt x="20" y="88"/>
                        <a:pt x="22" y="90"/>
                      </a:cubicBezTo>
                      <a:cubicBezTo>
                        <a:pt x="32" y="71"/>
                        <a:pt x="32" y="71"/>
                        <a:pt x="32" y="71"/>
                      </a:cubicBezTo>
                      <a:cubicBezTo>
                        <a:pt x="30" y="70"/>
                        <a:pt x="28" y="69"/>
                        <a:pt x="27" y="68"/>
                      </a:cubicBezTo>
                      <a:moveTo>
                        <a:pt x="31" y="61"/>
                      </a:moveTo>
                      <a:cubicBezTo>
                        <a:pt x="27" y="68"/>
                        <a:pt x="27" y="68"/>
                        <a:pt x="27" y="68"/>
                      </a:cubicBezTo>
                      <a:cubicBezTo>
                        <a:pt x="29" y="69"/>
                        <a:pt x="29" y="69"/>
                        <a:pt x="29" y="69"/>
                      </a:cubicBezTo>
                      <a:cubicBezTo>
                        <a:pt x="30" y="69"/>
                        <a:pt x="31" y="70"/>
                        <a:pt x="32" y="71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4" y="63"/>
                        <a:pt x="33" y="62"/>
                        <a:pt x="31" y="61"/>
                      </a:cubicBezTo>
                      <a:moveTo>
                        <a:pt x="33" y="58"/>
                      </a:moveTo>
                      <a:cubicBezTo>
                        <a:pt x="33" y="58"/>
                        <a:pt x="33" y="58"/>
                        <a:pt x="33" y="58"/>
                      </a:cubicBezTo>
                      <a:cubicBezTo>
                        <a:pt x="35" y="59"/>
                        <a:pt x="36" y="60"/>
                        <a:pt x="37" y="61"/>
                      </a:cubicBezTo>
                      <a:cubicBezTo>
                        <a:pt x="38" y="61"/>
                        <a:pt x="38" y="61"/>
                        <a:pt x="38" y="61"/>
                      </a:cubicBezTo>
                      <a:cubicBezTo>
                        <a:pt x="36" y="60"/>
                        <a:pt x="35" y="59"/>
                        <a:pt x="33" y="58"/>
                      </a:cubicBezTo>
                      <a:moveTo>
                        <a:pt x="38" y="51"/>
                      </a:moveTo>
                      <a:cubicBezTo>
                        <a:pt x="37" y="51"/>
                        <a:pt x="37" y="51"/>
                        <a:pt x="37" y="52"/>
                      </a:cubicBezTo>
                      <a:cubicBezTo>
                        <a:pt x="39" y="53"/>
                        <a:pt x="40" y="53"/>
                        <a:pt x="40" y="53"/>
                      </a:cubicBezTo>
                      <a:cubicBezTo>
                        <a:pt x="40" y="53"/>
                        <a:pt x="39" y="53"/>
                        <a:pt x="37" y="52"/>
                      </a:cubicBezTo>
                      <a:cubicBezTo>
                        <a:pt x="36" y="53"/>
                        <a:pt x="35" y="55"/>
                        <a:pt x="34" y="56"/>
                      </a:cubicBezTo>
                      <a:cubicBezTo>
                        <a:pt x="33" y="58"/>
                        <a:pt x="33" y="58"/>
                        <a:pt x="33" y="58"/>
                      </a:cubicBezTo>
                      <a:cubicBezTo>
                        <a:pt x="35" y="59"/>
                        <a:pt x="36" y="60"/>
                        <a:pt x="38" y="60"/>
                      </a:cubicBezTo>
                      <a:cubicBezTo>
                        <a:pt x="42" y="53"/>
                        <a:pt x="42" y="53"/>
                        <a:pt x="42" y="53"/>
                      </a:cubicBezTo>
                      <a:cubicBezTo>
                        <a:pt x="41" y="53"/>
                        <a:pt x="40" y="52"/>
                        <a:pt x="39" y="52"/>
                      </a:cubicBezTo>
                      <a:cubicBezTo>
                        <a:pt x="39" y="52"/>
                        <a:pt x="38" y="51"/>
                        <a:pt x="38" y="51"/>
                      </a:cubicBezTo>
                      <a:moveTo>
                        <a:pt x="39" y="49"/>
                      </a:moveTo>
                      <a:cubicBezTo>
                        <a:pt x="39" y="49"/>
                        <a:pt x="39" y="49"/>
                        <a:pt x="39" y="50"/>
                      </a:cubicBezTo>
                      <a:cubicBezTo>
                        <a:pt x="38" y="50"/>
                        <a:pt x="38" y="50"/>
                        <a:pt x="38" y="50"/>
                      </a:cubicBezTo>
                      <a:cubicBezTo>
                        <a:pt x="39" y="51"/>
                        <a:pt x="41" y="52"/>
                        <a:pt x="42" y="53"/>
                      </a:cubicBezTo>
                      <a:cubicBezTo>
                        <a:pt x="43" y="51"/>
                        <a:pt x="43" y="51"/>
                        <a:pt x="43" y="51"/>
                      </a:cubicBezTo>
                      <a:cubicBezTo>
                        <a:pt x="41" y="51"/>
                        <a:pt x="40" y="50"/>
                        <a:pt x="39" y="49"/>
                      </a:cubicBezTo>
                      <a:moveTo>
                        <a:pt x="40" y="47"/>
                      </a:moveTo>
                      <a:cubicBezTo>
                        <a:pt x="40" y="47"/>
                        <a:pt x="40" y="47"/>
                        <a:pt x="39" y="48"/>
                      </a:cubicBezTo>
                      <a:cubicBezTo>
                        <a:pt x="43" y="50"/>
                        <a:pt x="43" y="50"/>
                        <a:pt x="43" y="50"/>
                      </a:cubicBezTo>
                      <a:cubicBezTo>
                        <a:pt x="44" y="49"/>
                        <a:pt x="44" y="49"/>
                        <a:pt x="44" y="49"/>
                      </a:cubicBezTo>
                      <a:cubicBezTo>
                        <a:pt x="44" y="49"/>
                        <a:pt x="44" y="49"/>
                        <a:pt x="44" y="49"/>
                      </a:cubicBezTo>
                      <a:cubicBezTo>
                        <a:pt x="43" y="48"/>
                        <a:pt x="41" y="47"/>
                        <a:pt x="40" y="47"/>
                      </a:cubicBezTo>
                      <a:moveTo>
                        <a:pt x="43" y="42"/>
                      </a:moveTo>
                      <a:cubicBezTo>
                        <a:pt x="42" y="42"/>
                        <a:pt x="42" y="43"/>
                        <a:pt x="41" y="44"/>
                      </a:cubicBezTo>
                      <a:cubicBezTo>
                        <a:pt x="42" y="45"/>
                        <a:pt x="43" y="45"/>
                        <a:pt x="44" y="46"/>
                      </a:cubicBezTo>
                      <a:cubicBezTo>
                        <a:pt x="44" y="46"/>
                        <a:pt x="45" y="46"/>
                        <a:pt x="45" y="47"/>
                      </a:cubicBezTo>
                      <a:cubicBezTo>
                        <a:pt x="47" y="44"/>
                        <a:pt x="47" y="44"/>
                        <a:pt x="47" y="44"/>
                      </a:cubicBezTo>
                      <a:cubicBezTo>
                        <a:pt x="46" y="43"/>
                        <a:pt x="44" y="42"/>
                        <a:pt x="43" y="42"/>
                      </a:cubicBezTo>
                      <a:moveTo>
                        <a:pt x="45" y="38"/>
                      </a:moveTo>
                      <a:cubicBezTo>
                        <a:pt x="44" y="39"/>
                        <a:pt x="44" y="39"/>
                        <a:pt x="44" y="40"/>
                      </a:cubicBezTo>
                      <a:cubicBezTo>
                        <a:pt x="45" y="40"/>
                        <a:pt x="47" y="41"/>
                        <a:pt x="48" y="42"/>
                      </a:cubicBezTo>
                      <a:cubicBezTo>
                        <a:pt x="49" y="41"/>
                        <a:pt x="49" y="41"/>
                        <a:pt x="49" y="41"/>
                      </a:cubicBezTo>
                      <a:cubicBezTo>
                        <a:pt x="48" y="40"/>
                        <a:pt x="46" y="39"/>
                        <a:pt x="45" y="38"/>
                      </a:cubicBezTo>
                      <a:moveTo>
                        <a:pt x="49" y="35"/>
                      </a:moveTo>
                      <a:cubicBezTo>
                        <a:pt x="49" y="35"/>
                        <a:pt x="50" y="36"/>
                        <a:pt x="52" y="37"/>
                      </a:cubicBezTo>
                      <a:cubicBezTo>
                        <a:pt x="52" y="37"/>
                        <a:pt x="52" y="37"/>
                        <a:pt x="52" y="37"/>
                      </a:cubicBezTo>
                      <a:cubicBezTo>
                        <a:pt x="50" y="36"/>
                        <a:pt x="49" y="35"/>
                        <a:pt x="49" y="35"/>
                      </a:cubicBezTo>
                      <a:moveTo>
                        <a:pt x="47" y="35"/>
                      </a:moveTo>
                      <a:cubicBezTo>
                        <a:pt x="47" y="35"/>
                        <a:pt x="46" y="35"/>
                        <a:pt x="46" y="36"/>
                      </a:cubicBezTo>
                      <a:cubicBezTo>
                        <a:pt x="51" y="38"/>
                        <a:pt x="51" y="38"/>
                        <a:pt x="51" y="38"/>
                      </a:cubicBezTo>
                      <a:cubicBezTo>
                        <a:pt x="51" y="37"/>
                        <a:pt x="51" y="37"/>
                        <a:pt x="51" y="37"/>
                      </a:cubicBezTo>
                      <a:cubicBezTo>
                        <a:pt x="50" y="36"/>
                        <a:pt x="48" y="35"/>
                        <a:pt x="47" y="35"/>
                      </a:cubicBezTo>
                      <a:moveTo>
                        <a:pt x="49" y="30"/>
                      </a:moveTo>
                      <a:cubicBezTo>
                        <a:pt x="49" y="31"/>
                        <a:pt x="48" y="32"/>
                        <a:pt x="48" y="32"/>
                      </a:cubicBezTo>
                      <a:cubicBezTo>
                        <a:pt x="53" y="35"/>
                        <a:pt x="53" y="35"/>
                        <a:pt x="53" y="35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2" y="33"/>
                        <a:pt x="51" y="32"/>
                        <a:pt x="50" y="31"/>
                      </a:cubicBezTo>
                      <a:cubicBezTo>
                        <a:pt x="51" y="32"/>
                        <a:pt x="52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2" y="32"/>
                        <a:pt x="51" y="31"/>
                        <a:pt x="49" y="30"/>
                      </a:cubicBezTo>
                      <a:moveTo>
                        <a:pt x="50" y="29"/>
                      </a:moveTo>
                      <a:cubicBezTo>
                        <a:pt x="50" y="29"/>
                        <a:pt x="50" y="29"/>
                        <a:pt x="50" y="29"/>
                      </a:cubicBezTo>
                      <a:cubicBezTo>
                        <a:pt x="51" y="30"/>
                        <a:pt x="53" y="31"/>
                        <a:pt x="54" y="32"/>
                      </a:cubicBezTo>
                      <a:cubicBezTo>
                        <a:pt x="54" y="32"/>
                        <a:pt x="54" y="32"/>
                        <a:pt x="54" y="32"/>
                      </a:cubicBezTo>
                      <a:cubicBezTo>
                        <a:pt x="50" y="29"/>
                        <a:pt x="50" y="29"/>
                        <a:pt x="50" y="29"/>
                      </a:cubicBezTo>
                      <a:moveTo>
                        <a:pt x="51" y="26"/>
                      </a:moveTo>
                      <a:cubicBezTo>
                        <a:pt x="51" y="27"/>
                        <a:pt x="50" y="28"/>
                        <a:pt x="50" y="29"/>
                      </a:cubicBezTo>
                      <a:cubicBezTo>
                        <a:pt x="51" y="30"/>
                        <a:pt x="53" y="31"/>
                        <a:pt x="55" y="32"/>
                      </a:cubicBezTo>
                      <a:cubicBezTo>
                        <a:pt x="56" y="30"/>
                        <a:pt x="56" y="30"/>
                        <a:pt x="56" y="30"/>
                      </a:cubicBezTo>
                      <a:cubicBezTo>
                        <a:pt x="54" y="28"/>
                        <a:pt x="53" y="27"/>
                        <a:pt x="51" y="26"/>
                      </a:cubicBezTo>
                      <a:moveTo>
                        <a:pt x="57" y="16"/>
                      </a:moveTo>
                      <a:cubicBezTo>
                        <a:pt x="57" y="16"/>
                        <a:pt x="56" y="17"/>
                        <a:pt x="56" y="17"/>
                      </a:cubicBezTo>
                      <a:cubicBezTo>
                        <a:pt x="58" y="18"/>
                        <a:pt x="60" y="19"/>
                        <a:pt x="62" y="20"/>
                      </a:cubicBezTo>
                      <a:cubicBezTo>
                        <a:pt x="62" y="19"/>
                        <a:pt x="62" y="19"/>
                        <a:pt x="62" y="19"/>
                      </a:cubicBezTo>
                      <a:cubicBezTo>
                        <a:pt x="61" y="18"/>
                        <a:pt x="59" y="17"/>
                        <a:pt x="57" y="16"/>
                      </a:cubicBezTo>
                      <a:moveTo>
                        <a:pt x="57" y="15"/>
                      </a:moveTo>
                      <a:cubicBezTo>
                        <a:pt x="57" y="15"/>
                        <a:pt x="57" y="16"/>
                        <a:pt x="57" y="16"/>
                      </a:cubicBezTo>
                      <a:cubicBezTo>
                        <a:pt x="59" y="17"/>
                        <a:pt x="61" y="18"/>
                        <a:pt x="63" y="19"/>
                      </a:cubicBezTo>
                      <a:cubicBezTo>
                        <a:pt x="63" y="18"/>
                        <a:pt x="63" y="18"/>
                        <a:pt x="63" y="18"/>
                      </a:cubicBezTo>
                      <a:cubicBezTo>
                        <a:pt x="61" y="17"/>
                        <a:pt x="59" y="16"/>
                        <a:pt x="57" y="15"/>
                      </a:cubicBezTo>
                      <a:moveTo>
                        <a:pt x="59" y="12"/>
                      </a:moveTo>
                      <a:cubicBezTo>
                        <a:pt x="58" y="13"/>
                        <a:pt x="58" y="14"/>
                        <a:pt x="58" y="14"/>
                      </a:cubicBezTo>
                      <a:cubicBezTo>
                        <a:pt x="60" y="16"/>
                        <a:pt x="61" y="17"/>
                        <a:pt x="63" y="18"/>
                      </a:cubicBezTo>
                      <a:cubicBezTo>
                        <a:pt x="65" y="16"/>
                        <a:pt x="65" y="16"/>
                        <a:pt x="65" y="16"/>
                      </a:cubicBezTo>
                      <a:cubicBezTo>
                        <a:pt x="63" y="15"/>
                        <a:pt x="61" y="13"/>
                        <a:pt x="59" y="12"/>
                      </a:cubicBezTo>
                      <a:moveTo>
                        <a:pt x="64" y="3"/>
                      </a:moveTo>
                      <a:cubicBezTo>
                        <a:pt x="63" y="4"/>
                        <a:pt x="63" y="5"/>
                        <a:pt x="63" y="5"/>
                      </a:cubicBezTo>
                      <a:cubicBezTo>
                        <a:pt x="65" y="6"/>
                        <a:pt x="67" y="8"/>
                        <a:pt x="69" y="9"/>
                      </a:cubicBezTo>
                      <a:cubicBezTo>
                        <a:pt x="70" y="7"/>
                        <a:pt x="70" y="7"/>
                        <a:pt x="70" y="7"/>
                      </a:cubicBezTo>
                      <a:cubicBezTo>
                        <a:pt x="68" y="6"/>
                        <a:pt x="66" y="4"/>
                        <a:pt x="64" y="3"/>
                      </a:cubicBezTo>
                      <a:moveTo>
                        <a:pt x="66" y="0"/>
                      </a:moveTo>
                      <a:cubicBezTo>
                        <a:pt x="66" y="0"/>
                        <a:pt x="66" y="0"/>
                        <a:pt x="65" y="0"/>
                      </a:cubicBezTo>
                      <a:cubicBezTo>
                        <a:pt x="72" y="4"/>
                        <a:pt x="72" y="4"/>
                        <a:pt x="72" y="4"/>
                      </a:cubicBezTo>
                      <a:cubicBezTo>
                        <a:pt x="72" y="4"/>
                        <a:pt x="72" y="4"/>
                        <a:pt x="72" y="4"/>
                      </a:cubicBezTo>
                      <a:cubicBezTo>
                        <a:pt x="70" y="2"/>
                        <a:pt x="68" y="1"/>
                        <a:pt x="6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6" name="Freeform 10441"/>
                <p:cNvSpPr>
                  <a:spLocks noEditPoints="1"/>
                </p:cNvSpPr>
                <p:nvPr/>
              </p:nvSpPr>
              <p:spPr bwMode="auto">
                <a:xfrm>
                  <a:off x="-448" y="3169"/>
                  <a:ext cx="11" cy="19"/>
                </a:xfrm>
                <a:custGeom>
                  <a:avLst/>
                  <a:gdLst>
                    <a:gd name="T0" fmla="*/ 1 w 5"/>
                    <a:gd name="T1" fmla="*/ 7 h 8"/>
                    <a:gd name="T2" fmla="*/ 0 w 5"/>
                    <a:gd name="T3" fmla="*/ 7 h 8"/>
                    <a:gd name="T4" fmla="*/ 2 w 5"/>
                    <a:gd name="T5" fmla="*/ 8 h 8"/>
                    <a:gd name="T6" fmla="*/ 2 w 5"/>
                    <a:gd name="T7" fmla="*/ 7 h 8"/>
                    <a:gd name="T8" fmla="*/ 1 w 5"/>
                    <a:gd name="T9" fmla="*/ 7 h 8"/>
                    <a:gd name="T10" fmla="*/ 1 w 5"/>
                    <a:gd name="T11" fmla="*/ 6 h 8"/>
                    <a:gd name="T12" fmla="*/ 1 w 5"/>
                    <a:gd name="T13" fmla="*/ 6 h 8"/>
                    <a:gd name="T14" fmla="*/ 2 w 5"/>
                    <a:gd name="T15" fmla="*/ 7 h 8"/>
                    <a:gd name="T16" fmla="*/ 3 w 5"/>
                    <a:gd name="T17" fmla="*/ 6 h 8"/>
                    <a:gd name="T18" fmla="*/ 1 w 5"/>
                    <a:gd name="T19" fmla="*/ 6 h 8"/>
                    <a:gd name="T20" fmla="*/ 4 w 5"/>
                    <a:gd name="T21" fmla="*/ 0 h 8"/>
                    <a:gd name="T22" fmla="*/ 2 w 5"/>
                    <a:gd name="T23" fmla="*/ 5 h 8"/>
                    <a:gd name="T24" fmla="*/ 3 w 5"/>
                    <a:gd name="T25" fmla="*/ 6 h 8"/>
                    <a:gd name="T26" fmla="*/ 5 w 5"/>
                    <a:gd name="T27" fmla="*/ 1 h 8"/>
                    <a:gd name="T28" fmla="*/ 4 w 5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" h="8">
                      <a:moveTo>
                        <a:pt x="1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8"/>
                        <a:pt x="1" y="8"/>
                        <a:pt x="2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2" y="7"/>
                        <a:pt x="1" y="7"/>
                        <a:pt x="1" y="7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6"/>
                      </a:cubicBezTo>
                      <a:cubicBezTo>
                        <a:pt x="2" y="6"/>
                        <a:pt x="2" y="6"/>
                        <a:pt x="1" y="6"/>
                      </a:cubicBezTo>
                      <a:moveTo>
                        <a:pt x="4" y="0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5"/>
                        <a:pt x="3" y="6"/>
                      </a:cubicBezTo>
                      <a:cubicBezTo>
                        <a:pt x="4" y="4"/>
                        <a:pt x="5" y="3"/>
                        <a:pt x="5" y="1"/>
                      </a:cubicBezTo>
                      <a:cubicBezTo>
                        <a:pt x="5" y="1"/>
                        <a:pt x="5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7" name="Freeform 10442"/>
                <p:cNvSpPr>
                  <a:spLocks noEditPoints="1"/>
                </p:cNvSpPr>
                <p:nvPr/>
              </p:nvSpPr>
              <p:spPr bwMode="auto">
                <a:xfrm>
                  <a:off x="-446" y="3181"/>
                  <a:ext cx="5" cy="5"/>
                </a:xfrm>
                <a:custGeom>
                  <a:avLst/>
                  <a:gdLst>
                    <a:gd name="T0" fmla="*/ 0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0 w 2"/>
                    <a:gd name="T9" fmla="*/ 1 h 2"/>
                    <a:gd name="T10" fmla="*/ 1 w 2"/>
                    <a:gd name="T11" fmla="*/ 0 h 2"/>
                    <a:gd name="T12" fmla="*/ 0 w 2"/>
                    <a:gd name="T13" fmla="*/ 1 h 2"/>
                    <a:gd name="T14" fmla="*/ 2 w 2"/>
                    <a:gd name="T15" fmla="*/ 1 h 2"/>
                    <a:gd name="T16" fmla="*/ 2 w 2"/>
                    <a:gd name="T17" fmla="*/ 1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8" name="Freeform 10443"/>
                <p:cNvSpPr>
                  <a:spLocks noEditPoints="1"/>
                </p:cNvSpPr>
                <p:nvPr/>
              </p:nvSpPr>
              <p:spPr bwMode="auto">
                <a:xfrm>
                  <a:off x="-444" y="3172"/>
                  <a:ext cx="12" cy="19"/>
                </a:xfrm>
                <a:custGeom>
                  <a:avLst/>
                  <a:gdLst>
                    <a:gd name="T0" fmla="*/ 0 w 5"/>
                    <a:gd name="T1" fmla="*/ 7 h 8"/>
                    <a:gd name="T2" fmla="*/ 0 w 5"/>
                    <a:gd name="T3" fmla="*/ 7 h 8"/>
                    <a:gd name="T4" fmla="*/ 1 w 5"/>
                    <a:gd name="T5" fmla="*/ 8 h 8"/>
                    <a:gd name="T6" fmla="*/ 2 w 5"/>
                    <a:gd name="T7" fmla="*/ 7 h 8"/>
                    <a:gd name="T8" fmla="*/ 0 w 5"/>
                    <a:gd name="T9" fmla="*/ 7 h 8"/>
                    <a:gd name="T10" fmla="*/ 1 w 5"/>
                    <a:gd name="T11" fmla="*/ 6 h 8"/>
                    <a:gd name="T12" fmla="*/ 1 w 5"/>
                    <a:gd name="T13" fmla="*/ 6 h 8"/>
                    <a:gd name="T14" fmla="*/ 2 w 5"/>
                    <a:gd name="T15" fmla="*/ 7 h 8"/>
                    <a:gd name="T16" fmla="*/ 2 w 5"/>
                    <a:gd name="T17" fmla="*/ 6 h 8"/>
                    <a:gd name="T18" fmla="*/ 1 w 5"/>
                    <a:gd name="T19" fmla="*/ 6 h 8"/>
                    <a:gd name="T20" fmla="*/ 4 w 5"/>
                    <a:gd name="T21" fmla="*/ 0 h 8"/>
                    <a:gd name="T22" fmla="*/ 2 w 5"/>
                    <a:gd name="T23" fmla="*/ 3 h 8"/>
                    <a:gd name="T24" fmla="*/ 1 w 5"/>
                    <a:gd name="T25" fmla="*/ 5 h 8"/>
                    <a:gd name="T26" fmla="*/ 3 w 5"/>
                    <a:gd name="T27" fmla="*/ 6 h 8"/>
                    <a:gd name="T28" fmla="*/ 5 w 5"/>
                    <a:gd name="T29" fmla="*/ 1 h 8"/>
                    <a:gd name="T30" fmla="*/ 4 w 5"/>
                    <a:gd name="T3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" h="8">
                      <a:moveTo>
                        <a:pt x="0" y="7"/>
                      </a:move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1" y="7"/>
                        <a:pt x="1" y="7"/>
                        <a:pt x="0" y="7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6"/>
                      </a:cubicBezTo>
                      <a:cubicBezTo>
                        <a:pt x="2" y="6"/>
                        <a:pt x="1" y="6"/>
                        <a:pt x="1" y="6"/>
                      </a:cubicBezTo>
                      <a:moveTo>
                        <a:pt x="4" y="0"/>
                      </a:moveTo>
                      <a:cubicBezTo>
                        <a:pt x="3" y="1"/>
                        <a:pt x="3" y="2"/>
                        <a:pt x="2" y="3"/>
                      </a:cubicBezTo>
                      <a:cubicBezTo>
                        <a:pt x="2" y="3"/>
                        <a:pt x="2" y="4"/>
                        <a:pt x="1" y="5"/>
                      </a:cubicBezTo>
                      <a:cubicBezTo>
                        <a:pt x="2" y="5"/>
                        <a:pt x="2" y="5"/>
                        <a:pt x="3" y="6"/>
                      </a:cubicBezTo>
                      <a:cubicBezTo>
                        <a:pt x="4" y="4"/>
                        <a:pt x="4" y="3"/>
                        <a:pt x="5" y="1"/>
                      </a:cubicBezTo>
                      <a:cubicBezTo>
                        <a:pt x="5" y="1"/>
                        <a:pt x="4" y="1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79" name="Freeform 10444"/>
                <p:cNvSpPr>
                  <a:spLocks noEditPoints="1"/>
                </p:cNvSpPr>
                <p:nvPr/>
              </p:nvSpPr>
              <p:spPr bwMode="auto">
                <a:xfrm>
                  <a:off x="-444" y="3183"/>
                  <a:ext cx="7" cy="5"/>
                </a:xfrm>
                <a:custGeom>
                  <a:avLst/>
                  <a:gdLst>
                    <a:gd name="T0" fmla="*/ 1 w 3"/>
                    <a:gd name="T1" fmla="*/ 1 h 2"/>
                    <a:gd name="T2" fmla="*/ 0 w 3"/>
                    <a:gd name="T3" fmla="*/ 2 h 2"/>
                    <a:gd name="T4" fmla="*/ 2 w 3"/>
                    <a:gd name="T5" fmla="*/ 2 h 2"/>
                    <a:gd name="T6" fmla="*/ 2 w 3"/>
                    <a:gd name="T7" fmla="*/ 2 h 2"/>
                    <a:gd name="T8" fmla="*/ 1 w 3"/>
                    <a:gd name="T9" fmla="*/ 1 h 2"/>
                    <a:gd name="T10" fmla="*/ 1 w 3"/>
                    <a:gd name="T11" fmla="*/ 0 h 2"/>
                    <a:gd name="T12" fmla="*/ 1 w 3"/>
                    <a:gd name="T13" fmla="*/ 1 h 2"/>
                    <a:gd name="T14" fmla="*/ 2 w 3"/>
                    <a:gd name="T15" fmla="*/ 1 h 2"/>
                    <a:gd name="T16" fmla="*/ 3 w 3"/>
                    <a:gd name="T17" fmla="*/ 1 h 2"/>
                    <a:gd name="T18" fmla="*/ 1 w 3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2">
                      <a:moveTo>
                        <a:pt x="1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0" name="Freeform 10445"/>
                <p:cNvSpPr>
                  <a:spLocks noEditPoints="1"/>
                </p:cNvSpPr>
                <p:nvPr/>
              </p:nvSpPr>
              <p:spPr bwMode="auto">
                <a:xfrm>
                  <a:off x="-474" y="3176"/>
                  <a:ext cx="18" cy="22"/>
                </a:xfrm>
                <a:custGeom>
                  <a:avLst/>
                  <a:gdLst>
                    <a:gd name="T0" fmla="*/ 2 w 8"/>
                    <a:gd name="T1" fmla="*/ 3 h 9"/>
                    <a:gd name="T2" fmla="*/ 0 w 8"/>
                    <a:gd name="T3" fmla="*/ 7 h 9"/>
                    <a:gd name="T4" fmla="*/ 4 w 8"/>
                    <a:gd name="T5" fmla="*/ 9 h 9"/>
                    <a:gd name="T6" fmla="*/ 6 w 8"/>
                    <a:gd name="T7" fmla="*/ 6 h 9"/>
                    <a:gd name="T8" fmla="*/ 2 w 8"/>
                    <a:gd name="T9" fmla="*/ 3 h 9"/>
                    <a:gd name="T10" fmla="*/ 3 w 8"/>
                    <a:gd name="T11" fmla="*/ 0 h 9"/>
                    <a:gd name="T12" fmla="*/ 3 w 8"/>
                    <a:gd name="T13" fmla="*/ 1 h 9"/>
                    <a:gd name="T14" fmla="*/ 7 w 8"/>
                    <a:gd name="T15" fmla="*/ 4 h 9"/>
                    <a:gd name="T16" fmla="*/ 8 w 8"/>
                    <a:gd name="T17" fmla="*/ 3 h 9"/>
                    <a:gd name="T18" fmla="*/ 3 w 8"/>
                    <a:gd name="T19" fmla="*/ 0 h 9"/>
                    <a:gd name="T20" fmla="*/ 3 w 8"/>
                    <a:gd name="T21" fmla="*/ 0 h 9"/>
                    <a:gd name="T22" fmla="*/ 3 w 8"/>
                    <a:gd name="T23" fmla="*/ 0 h 9"/>
                    <a:gd name="T24" fmla="*/ 6 w 8"/>
                    <a:gd name="T25" fmla="*/ 1 h 9"/>
                    <a:gd name="T26" fmla="*/ 8 w 8"/>
                    <a:gd name="T27" fmla="*/ 3 h 9"/>
                    <a:gd name="T28" fmla="*/ 8 w 8"/>
                    <a:gd name="T29" fmla="*/ 3 h 9"/>
                    <a:gd name="T30" fmla="*/ 3 w 8"/>
                    <a:gd name="T3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" h="9">
                      <a:moveTo>
                        <a:pt x="2" y="3"/>
                      </a:moveTo>
                      <a:cubicBezTo>
                        <a:pt x="1" y="4"/>
                        <a:pt x="0" y="5"/>
                        <a:pt x="0" y="7"/>
                      </a:cubicBezTo>
                      <a:cubicBezTo>
                        <a:pt x="1" y="7"/>
                        <a:pt x="3" y="8"/>
                        <a:pt x="4" y="9"/>
                      </a:cubicBezTo>
                      <a:cubicBezTo>
                        <a:pt x="5" y="8"/>
                        <a:pt x="6" y="7"/>
                        <a:pt x="6" y="6"/>
                      </a:cubicBezTo>
                      <a:cubicBezTo>
                        <a:pt x="5" y="5"/>
                        <a:pt x="3" y="4"/>
                        <a:pt x="2" y="3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4"/>
                        <a:pt x="8" y="4"/>
                        <a:pt x="8" y="3"/>
                      </a:cubicBezTo>
                      <a:cubicBezTo>
                        <a:pt x="6" y="2"/>
                        <a:pt x="5" y="1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1"/>
                        <a:pt x="5" y="1"/>
                        <a:pt x="6" y="1"/>
                      </a:cubicBezTo>
                      <a:cubicBezTo>
                        <a:pt x="6" y="2"/>
                        <a:pt x="7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1" name="Freeform 10446"/>
                <p:cNvSpPr>
                  <a:spLocks noEditPoints="1"/>
                </p:cNvSpPr>
                <p:nvPr/>
              </p:nvSpPr>
              <p:spPr bwMode="auto">
                <a:xfrm>
                  <a:off x="-479" y="3179"/>
                  <a:ext cx="21" cy="23"/>
                </a:xfrm>
                <a:custGeom>
                  <a:avLst/>
                  <a:gdLst>
                    <a:gd name="T0" fmla="*/ 2 w 9"/>
                    <a:gd name="T1" fmla="*/ 6 h 10"/>
                    <a:gd name="T2" fmla="*/ 1 w 9"/>
                    <a:gd name="T3" fmla="*/ 6 h 10"/>
                    <a:gd name="T4" fmla="*/ 0 w 9"/>
                    <a:gd name="T5" fmla="*/ 8 h 10"/>
                    <a:gd name="T6" fmla="*/ 5 w 9"/>
                    <a:gd name="T7" fmla="*/ 10 h 10"/>
                    <a:gd name="T8" fmla="*/ 6 w 9"/>
                    <a:gd name="T9" fmla="*/ 8 h 10"/>
                    <a:gd name="T10" fmla="*/ 2 w 9"/>
                    <a:gd name="T11" fmla="*/ 6 h 10"/>
                    <a:gd name="T12" fmla="*/ 4 w 9"/>
                    <a:gd name="T13" fmla="*/ 1 h 10"/>
                    <a:gd name="T14" fmla="*/ 4 w 9"/>
                    <a:gd name="T15" fmla="*/ 2 h 10"/>
                    <a:gd name="T16" fmla="*/ 8 w 9"/>
                    <a:gd name="T17" fmla="*/ 5 h 10"/>
                    <a:gd name="T18" fmla="*/ 9 w 9"/>
                    <a:gd name="T19" fmla="*/ 4 h 10"/>
                    <a:gd name="T20" fmla="*/ 4 w 9"/>
                    <a:gd name="T21" fmla="*/ 1 h 10"/>
                    <a:gd name="T22" fmla="*/ 5 w 9"/>
                    <a:gd name="T23" fmla="*/ 0 h 10"/>
                    <a:gd name="T24" fmla="*/ 4 w 9"/>
                    <a:gd name="T25" fmla="*/ 1 h 10"/>
                    <a:gd name="T26" fmla="*/ 9 w 9"/>
                    <a:gd name="T27" fmla="*/ 4 h 10"/>
                    <a:gd name="T28" fmla="*/ 9 w 9"/>
                    <a:gd name="T29" fmla="*/ 3 h 10"/>
                    <a:gd name="T30" fmla="*/ 5 w 9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" h="10">
                      <a:moveTo>
                        <a:pt x="2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2" y="9"/>
                        <a:pt x="3" y="9"/>
                        <a:pt x="5" y="10"/>
                      </a:cubicBezTo>
                      <a:cubicBezTo>
                        <a:pt x="5" y="10"/>
                        <a:pt x="6" y="9"/>
                        <a:pt x="6" y="8"/>
                      </a:cubicBezTo>
                      <a:cubicBezTo>
                        <a:pt x="5" y="7"/>
                        <a:pt x="3" y="6"/>
                        <a:pt x="2" y="6"/>
                      </a:cubicBezTo>
                      <a:moveTo>
                        <a:pt x="4" y="1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7" y="4"/>
                        <a:pt x="8" y="5"/>
                      </a:cubicBezTo>
                      <a:cubicBezTo>
                        <a:pt x="8" y="5"/>
                        <a:pt x="9" y="5"/>
                        <a:pt x="9" y="4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5" y="0"/>
                      </a:moveTo>
                      <a:cubicBezTo>
                        <a:pt x="5" y="0"/>
                        <a:pt x="4" y="1"/>
                        <a:pt x="4" y="1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3"/>
                        <a:pt x="9" y="3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2" name="Freeform 10447"/>
                <p:cNvSpPr>
                  <a:spLocks/>
                </p:cNvSpPr>
                <p:nvPr/>
              </p:nvSpPr>
              <p:spPr bwMode="auto">
                <a:xfrm>
                  <a:off x="-470" y="3181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3" name="Freeform 10448"/>
                <p:cNvSpPr>
                  <a:spLocks noEditPoints="1"/>
                </p:cNvSpPr>
                <p:nvPr/>
              </p:nvSpPr>
              <p:spPr bwMode="auto">
                <a:xfrm>
                  <a:off x="-515" y="3181"/>
                  <a:ext cx="15" cy="17"/>
                </a:xfrm>
                <a:custGeom>
                  <a:avLst/>
                  <a:gdLst>
                    <a:gd name="T0" fmla="*/ 0 w 6"/>
                    <a:gd name="T1" fmla="*/ 4 h 7"/>
                    <a:gd name="T2" fmla="*/ 0 w 6"/>
                    <a:gd name="T3" fmla="*/ 5 h 7"/>
                    <a:gd name="T4" fmla="*/ 3 w 6"/>
                    <a:gd name="T5" fmla="*/ 7 h 7"/>
                    <a:gd name="T6" fmla="*/ 4 w 6"/>
                    <a:gd name="T7" fmla="*/ 6 h 7"/>
                    <a:gd name="T8" fmla="*/ 0 w 6"/>
                    <a:gd name="T9" fmla="*/ 4 h 7"/>
                    <a:gd name="T10" fmla="*/ 2 w 6"/>
                    <a:gd name="T11" fmla="*/ 0 h 7"/>
                    <a:gd name="T12" fmla="*/ 0 w 6"/>
                    <a:gd name="T13" fmla="*/ 4 h 7"/>
                    <a:gd name="T14" fmla="*/ 4 w 6"/>
                    <a:gd name="T15" fmla="*/ 6 h 7"/>
                    <a:gd name="T16" fmla="*/ 6 w 6"/>
                    <a:gd name="T17" fmla="*/ 2 h 7"/>
                    <a:gd name="T18" fmla="*/ 2 w 6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7">
                      <a:moveTo>
                        <a:pt x="0" y="4"/>
                      </a:moveTo>
                      <a:cubicBezTo>
                        <a:pt x="0" y="4"/>
                        <a:pt x="0" y="4"/>
                        <a:pt x="0" y="5"/>
                      </a:cubicBezTo>
                      <a:cubicBezTo>
                        <a:pt x="1" y="5"/>
                        <a:pt x="2" y="6"/>
                        <a:pt x="3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2" y="6"/>
                        <a:pt x="1" y="5"/>
                        <a:pt x="0" y="4"/>
                      </a:cubicBezTo>
                      <a:moveTo>
                        <a:pt x="2" y="0"/>
                      </a:moveTo>
                      <a:cubicBezTo>
                        <a:pt x="2" y="1"/>
                        <a:pt x="1" y="3"/>
                        <a:pt x="0" y="4"/>
                      </a:cubicBezTo>
                      <a:cubicBezTo>
                        <a:pt x="1" y="5"/>
                        <a:pt x="3" y="6"/>
                        <a:pt x="4" y="6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1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4" name="Freeform 10449"/>
                <p:cNvSpPr>
                  <a:spLocks/>
                </p:cNvSpPr>
                <p:nvPr/>
              </p:nvSpPr>
              <p:spPr bwMode="auto">
                <a:xfrm>
                  <a:off x="-515" y="3191"/>
                  <a:ext cx="10" cy="4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0 h 2"/>
                    <a:gd name="T4" fmla="*/ 4 w 4"/>
                    <a:gd name="T5" fmla="*/ 2 h 2"/>
                    <a:gd name="T6" fmla="*/ 4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5" name="Freeform 10450"/>
                <p:cNvSpPr>
                  <a:spLocks noEditPoints="1"/>
                </p:cNvSpPr>
                <p:nvPr/>
              </p:nvSpPr>
              <p:spPr bwMode="auto">
                <a:xfrm>
                  <a:off x="-458" y="3188"/>
                  <a:ext cx="14" cy="17"/>
                </a:xfrm>
                <a:custGeom>
                  <a:avLst/>
                  <a:gdLst>
                    <a:gd name="T0" fmla="*/ 2 w 6"/>
                    <a:gd name="T1" fmla="*/ 3 h 7"/>
                    <a:gd name="T2" fmla="*/ 1 w 6"/>
                    <a:gd name="T3" fmla="*/ 5 h 7"/>
                    <a:gd name="T4" fmla="*/ 0 w 6"/>
                    <a:gd name="T5" fmla="*/ 6 h 7"/>
                    <a:gd name="T6" fmla="*/ 2 w 6"/>
                    <a:gd name="T7" fmla="*/ 7 h 7"/>
                    <a:gd name="T8" fmla="*/ 4 w 6"/>
                    <a:gd name="T9" fmla="*/ 4 h 7"/>
                    <a:gd name="T10" fmla="*/ 2 w 6"/>
                    <a:gd name="T11" fmla="*/ 3 h 7"/>
                    <a:gd name="T12" fmla="*/ 4 w 6"/>
                    <a:gd name="T13" fmla="*/ 0 h 7"/>
                    <a:gd name="T14" fmla="*/ 3 w 6"/>
                    <a:gd name="T15" fmla="*/ 1 h 7"/>
                    <a:gd name="T16" fmla="*/ 5 w 6"/>
                    <a:gd name="T17" fmla="*/ 2 h 7"/>
                    <a:gd name="T18" fmla="*/ 5 w 6"/>
                    <a:gd name="T19" fmla="*/ 1 h 7"/>
                    <a:gd name="T20" fmla="*/ 4 w 6"/>
                    <a:gd name="T21" fmla="*/ 0 h 7"/>
                    <a:gd name="T22" fmla="*/ 4 w 6"/>
                    <a:gd name="T23" fmla="*/ 0 h 7"/>
                    <a:gd name="T24" fmla="*/ 4 w 6"/>
                    <a:gd name="T25" fmla="*/ 0 h 7"/>
                    <a:gd name="T26" fmla="*/ 5 w 6"/>
                    <a:gd name="T27" fmla="*/ 1 h 7"/>
                    <a:gd name="T28" fmla="*/ 6 w 6"/>
                    <a:gd name="T29" fmla="*/ 0 h 7"/>
                    <a:gd name="T30" fmla="*/ 4 w 6"/>
                    <a:gd name="T3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" h="7">
                      <a:moveTo>
                        <a:pt x="2" y="3"/>
                      </a:move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6"/>
                        <a:pt x="1" y="6"/>
                        <a:pt x="0" y="6"/>
                      </a:cubicBezTo>
                      <a:cubicBezTo>
                        <a:pt x="1" y="6"/>
                        <a:pt x="1" y="7"/>
                        <a:pt x="2" y="7"/>
                      </a:cubicBezTo>
                      <a:cubicBezTo>
                        <a:pt x="2" y="6"/>
                        <a:pt x="3" y="5"/>
                        <a:pt x="4" y="4"/>
                      </a:cubicBezTo>
                      <a:cubicBezTo>
                        <a:pt x="3" y="4"/>
                        <a:pt x="3" y="3"/>
                        <a:pt x="2" y="3"/>
                      </a:cubicBezTo>
                      <a:moveTo>
                        <a:pt x="4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1"/>
                        <a:pt x="5" y="1"/>
                      </a:cubicBezTo>
                      <a:cubicBezTo>
                        <a:pt x="5" y="1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5" y="0"/>
                        <a:pt x="5" y="1"/>
                      </a:cubicBezTo>
                      <a:cubicBezTo>
                        <a:pt x="5" y="1"/>
                        <a:pt x="5" y="1"/>
                        <a:pt x="6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6" name="Freeform 10451"/>
                <p:cNvSpPr>
                  <a:spLocks noEditPoints="1"/>
                </p:cNvSpPr>
                <p:nvPr/>
              </p:nvSpPr>
              <p:spPr bwMode="auto">
                <a:xfrm>
                  <a:off x="-460" y="3191"/>
                  <a:ext cx="14" cy="18"/>
                </a:xfrm>
                <a:custGeom>
                  <a:avLst/>
                  <a:gdLst>
                    <a:gd name="T0" fmla="*/ 1 w 6"/>
                    <a:gd name="T1" fmla="*/ 5 h 8"/>
                    <a:gd name="T2" fmla="*/ 0 w 6"/>
                    <a:gd name="T3" fmla="*/ 7 h 8"/>
                    <a:gd name="T4" fmla="*/ 2 w 6"/>
                    <a:gd name="T5" fmla="*/ 8 h 8"/>
                    <a:gd name="T6" fmla="*/ 3 w 6"/>
                    <a:gd name="T7" fmla="*/ 6 h 8"/>
                    <a:gd name="T8" fmla="*/ 1 w 6"/>
                    <a:gd name="T9" fmla="*/ 5 h 8"/>
                    <a:gd name="T10" fmla="*/ 4 w 6"/>
                    <a:gd name="T11" fmla="*/ 1 h 8"/>
                    <a:gd name="T12" fmla="*/ 3 w 6"/>
                    <a:gd name="T13" fmla="*/ 2 h 8"/>
                    <a:gd name="T14" fmla="*/ 5 w 6"/>
                    <a:gd name="T15" fmla="*/ 3 h 8"/>
                    <a:gd name="T16" fmla="*/ 5 w 6"/>
                    <a:gd name="T17" fmla="*/ 2 h 8"/>
                    <a:gd name="T18" fmla="*/ 4 w 6"/>
                    <a:gd name="T19" fmla="*/ 1 h 8"/>
                    <a:gd name="T20" fmla="*/ 4 w 6"/>
                    <a:gd name="T21" fmla="*/ 0 h 8"/>
                    <a:gd name="T22" fmla="*/ 4 w 6"/>
                    <a:gd name="T23" fmla="*/ 1 h 8"/>
                    <a:gd name="T24" fmla="*/ 5 w 6"/>
                    <a:gd name="T25" fmla="*/ 2 h 8"/>
                    <a:gd name="T26" fmla="*/ 6 w 6"/>
                    <a:gd name="T27" fmla="*/ 1 h 8"/>
                    <a:gd name="T28" fmla="*/ 4 w 6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" h="8">
                      <a:moveTo>
                        <a:pt x="1" y="5"/>
                      </a:moveTo>
                      <a:cubicBezTo>
                        <a:pt x="1" y="6"/>
                        <a:pt x="1" y="7"/>
                        <a:pt x="0" y="7"/>
                      </a:cubicBezTo>
                      <a:cubicBezTo>
                        <a:pt x="1" y="8"/>
                        <a:pt x="1" y="8"/>
                        <a:pt x="2" y="8"/>
                      </a:cubicBezTo>
                      <a:cubicBezTo>
                        <a:pt x="2" y="7"/>
                        <a:pt x="2" y="7"/>
                        <a:pt x="3" y="6"/>
                      </a:cubicBezTo>
                      <a:cubicBezTo>
                        <a:pt x="2" y="6"/>
                        <a:pt x="2" y="5"/>
                        <a:pt x="1" y="5"/>
                      </a:cubicBezTo>
                      <a:moveTo>
                        <a:pt x="4" y="1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moveTo>
                        <a:pt x="4" y="0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7" name="Freeform 10452"/>
                <p:cNvSpPr>
                  <a:spLocks/>
                </p:cNvSpPr>
                <p:nvPr/>
              </p:nvSpPr>
              <p:spPr bwMode="auto">
                <a:xfrm>
                  <a:off x="-451" y="3193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8" name="Freeform 10453"/>
                <p:cNvSpPr>
                  <a:spLocks noEditPoints="1"/>
                </p:cNvSpPr>
                <p:nvPr/>
              </p:nvSpPr>
              <p:spPr bwMode="auto">
                <a:xfrm>
                  <a:off x="-500" y="3191"/>
                  <a:ext cx="11" cy="11"/>
                </a:xfrm>
                <a:custGeom>
                  <a:avLst/>
                  <a:gdLst>
                    <a:gd name="T0" fmla="*/ 0 w 5"/>
                    <a:gd name="T1" fmla="*/ 4 h 5"/>
                    <a:gd name="T2" fmla="*/ 0 w 5"/>
                    <a:gd name="T3" fmla="*/ 4 h 5"/>
                    <a:gd name="T4" fmla="*/ 2 w 5"/>
                    <a:gd name="T5" fmla="*/ 5 h 5"/>
                    <a:gd name="T6" fmla="*/ 2 w 5"/>
                    <a:gd name="T7" fmla="*/ 5 h 5"/>
                    <a:gd name="T8" fmla="*/ 0 w 5"/>
                    <a:gd name="T9" fmla="*/ 4 h 5"/>
                    <a:gd name="T10" fmla="*/ 2 w 5"/>
                    <a:gd name="T11" fmla="*/ 0 h 5"/>
                    <a:gd name="T12" fmla="*/ 0 w 5"/>
                    <a:gd name="T13" fmla="*/ 4 h 5"/>
                    <a:gd name="T14" fmla="*/ 2 w 5"/>
                    <a:gd name="T15" fmla="*/ 5 h 5"/>
                    <a:gd name="T16" fmla="*/ 5 w 5"/>
                    <a:gd name="T17" fmla="*/ 1 h 5"/>
                    <a:gd name="T18" fmla="*/ 2 w 5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5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1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1" y="4"/>
                        <a:pt x="0" y="4"/>
                      </a:cubicBezTo>
                      <a:moveTo>
                        <a:pt x="2" y="0"/>
                      </a:moveTo>
                      <a:cubicBezTo>
                        <a:pt x="2" y="1"/>
                        <a:pt x="1" y="2"/>
                        <a:pt x="0" y="4"/>
                      </a:cubicBezTo>
                      <a:cubicBezTo>
                        <a:pt x="1" y="4"/>
                        <a:pt x="1" y="5"/>
                        <a:pt x="2" y="5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0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89" name="Freeform 10454"/>
                <p:cNvSpPr>
                  <a:spLocks/>
                </p:cNvSpPr>
                <p:nvPr/>
              </p:nvSpPr>
              <p:spPr bwMode="auto">
                <a:xfrm>
                  <a:off x="-500" y="3200"/>
                  <a:ext cx="4" cy="2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0" name="Freeform 10455"/>
                <p:cNvSpPr>
                  <a:spLocks noEditPoints="1"/>
                </p:cNvSpPr>
                <p:nvPr/>
              </p:nvSpPr>
              <p:spPr bwMode="auto">
                <a:xfrm>
                  <a:off x="-746" y="3193"/>
                  <a:ext cx="250" cy="406"/>
                </a:xfrm>
                <a:custGeom>
                  <a:avLst/>
                  <a:gdLst>
                    <a:gd name="T0" fmla="*/ 6 w 106"/>
                    <a:gd name="T1" fmla="*/ 164 h 172"/>
                    <a:gd name="T2" fmla="*/ 1 w 106"/>
                    <a:gd name="T3" fmla="*/ 167 h 172"/>
                    <a:gd name="T4" fmla="*/ 4 w 106"/>
                    <a:gd name="T5" fmla="*/ 167 h 172"/>
                    <a:gd name="T6" fmla="*/ 5 w 106"/>
                    <a:gd name="T7" fmla="*/ 160 h 172"/>
                    <a:gd name="T8" fmla="*/ 13 w 106"/>
                    <a:gd name="T9" fmla="*/ 161 h 172"/>
                    <a:gd name="T10" fmla="*/ 11 w 106"/>
                    <a:gd name="T11" fmla="*/ 151 h 172"/>
                    <a:gd name="T12" fmla="*/ 14 w 106"/>
                    <a:gd name="T13" fmla="*/ 146 h 172"/>
                    <a:gd name="T14" fmla="*/ 17 w 106"/>
                    <a:gd name="T15" fmla="*/ 146 h 172"/>
                    <a:gd name="T16" fmla="*/ 21 w 106"/>
                    <a:gd name="T17" fmla="*/ 146 h 172"/>
                    <a:gd name="T18" fmla="*/ 23 w 106"/>
                    <a:gd name="T19" fmla="*/ 143 h 172"/>
                    <a:gd name="T20" fmla="*/ 19 w 106"/>
                    <a:gd name="T21" fmla="*/ 138 h 172"/>
                    <a:gd name="T22" fmla="*/ 20 w 106"/>
                    <a:gd name="T23" fmla="*/ 137 h 172"/>
                    <a:gd name="T24" fmla="*/ 25 w 106"/>
                    <a:gd name="T25" fmla="*/ 139 h 172"/>
                    <a:gd name="T26" fmla="*/ 26 w 106"/>
                    <a:gd name="T27" fmla="*/ 137 h 172"/>
                    <a:gd name="T28" fmla="*/ 25 w 106"/>
                    <a:gd name="T29" fmla="*/ 129 h 172"/>
                    <a:gd name="T30" fmla="*/ 30 w 106"/>
                    <a:gd name="T31" fmla="*/ 120 h 172"/>
                    <a:gd name="T32" fmla="*/ 42 w 106"/>
                    <a:gd name="T33" fmla="*/ 102 h 172"/>
                    <a:gd name="T34" fmla="*/ 49 w 106"/>
                    <a:gd name="T35" fmla="*/ 98 h 172"/>
                    <a:gd name="T36" fmla="*/ 51 w 106"/>
                    <a:gd name="T37" fmla="*/ 93 h 172"/>
                    <a:gd name="T38" fmla="*/ 53 w 106"/>
                    <a:gd name="T39" fmla="*/ 82 h 172"/>
                    <a:gd name="T40" fmla="*/ 55 w 106"/>
                    <a:gd name="T41" fmla="*/ 78 h 172"/>
                    <a:gd name="T42" fmla="*/ 57 w 106"/>
                    <a:gd name="T43" fmla="*/ 75 h 172"/>
                    <a:gd name="T44" fmla="*/ 58 w 106"/>
                    <a:gd name="T45" fmla="*/ 72 h 172"/>
                    <a:gd name="T46" fmla="*/ 65 w 106"/>
                    <a:gd name="T47" fmla="*/ 71 h 172"/>
                    <a:gd name="T48" fmla="*/ 66 w 106"/>
                    <a:gd name="T49" fmla="*/ 68 h 172"/>
                    <a:gd name="T50" fmla="*/ 63 w 106"/>
                    <a:gd name="T51" fmla="*/ 64 h 172"/>
                    <a:gd name="T52" fmla="*/ 64 w 106"/>
                    <a:gd name="T53" fmla="*/ 63 h 172"/>
                    <a:gd name="T54" fmla="*/ 69 w 106"/>
                    <a:gd name="T55" fmla="*/ 54 h 172"/>
                    <a:gd name="T56" fmla="*/ 69 w 106"/>
                    <a:gd name="T57" fmla="*/ 59 h 172"/>
                    <a:gd name="T58" fmla="*/ 74 w 106"/>
                    <a:gd name="T59" fmla="*/ 56 h 172"/>
                    <a:gd name="T60" fmla="*/ 76 w 106"/>
                    <a:gd name="T61" fmla="*/ 53 h 172"/>
                    <a:gd name="T62" fmla="*/ 72 w 106"/>
                    <a:gd name="T63" fmla="*/ 49 h 172"/>
                    <a:gd name="T64" fmla="*/ 74 w 106"/>
                    <a:gd name="T65" fmla="*/ 45 h 172"/>
                    <a:gd name="T66" fmla="*/ 75 w 106"/>
                    <a:gd name="T67" fmla="*/ 42 h 172"/>
                    <a:gd name="T68" fmla="*/ 75 w 106"/>
                    <a:gd name="T69" fmla="*/ 42 h 172"/>
                    <a:gd name="T70" fmla="*/ 81 w 106"/>
                    <a:gd name="T71" fmla="*/ 44 h 172"/>
                    <a:gd name="T72" fmla="*/ 86 w 106"/>
                    <a:gd name="T73" fmla="*/ 37 h 172"/>
                    <a:gd name="T74" fmla="*/ 83 w 106"/>
                    <a:gd name="T75" fmla="*/ 36 h 172"/>
                    <a:gd name="T76" fmla="*/ 86 w 106"/>
                    <a:gd name="T77" fmla="*/ 37 h 172"/>
                    <a:gd name="T78" fmla="*/ 84 w 106"/>
                    <a:gd name="T79" fmla="*/ 35 h 172"/>
                    <a:gd name="T80" fmla="*/ 85 w 106"/>
                    <a:gd name="T81" fmla="*/ 33 h 172"/>
                    <a:gd name="T82" fmla="*/ 86 w 106"/>
                    <a:gd name="T83" fmla="*/ 31 h 172"/>
                    <a:gd name="T84" fmla="*/ 81 w 106"/>
                    <a:gd name="T85" fmla="*/ 32 h 172"/>
                    <a:gd name="T86" fmla="*/ 89 w 106"/>
                    <a:gd name="T87" fmla="*/ 32 h 172"/>
                    <a:gd name="T88" fmla="*/ 86 w 106"/>
                    <a:gd name="T89" fmla="*/ 31 h 172"/>
                    <a:gd name="T90" fmla="*/ 83 w 106"/>
                    <a:gd name="T91" fmla="*/ 28 h 172"/>
                    <a:gd name="T92" fmla="*/ 93 w 106"/>
                    <a:gd name="T93" fmla="*/ 19 h 172"/>
                    <a:gd name="T94" fmla="*/ 95 w 106"/>
                    <a:gd name="T95" fmla="*/ 17 h 172"/>
                    <a:gd name="T96" fmla="*/ 95 w 106"/>
                    <a:gd name="T97" fmla="*/ 17 h 172"/>
                    <a:gd name="T98" fmla="*/ 96 w 106"/>
                    <a:gd name="T99" fmla="*/ 15 h 172"/>
                    <a:gd name="T100" fmla="*/ 89 w 106"/>
                    <a:gd name="T101" fmla="*/ 17 h 172"/>
                    <a:gd name="T102" fmla="*/ 94 w 106"/>
                    <a:gd name="T103" fmla="*/ 17 h 172"/>
                    <a:gd name="T104" fmla="*/ 99 w 106"/>
                    <a:gd name="T105" fmla="*/ 15 h 172"/>
                    <a:gd name="T106" fmla="*/ 91 w 106"/>
                    <a:gd name="T107" fmla="*/ 13 h 172"/>
                    <a:gd name="T108" fmla="*/ 99 w 106"/>
                    <a:gd name="T109" fmla="*/ 11 h 172"/>
                    <a:gd name="T110" fmla="*/ 100 w 106"/>
                    <a:gd name="T111" fmla="*/ 9 h 172"/>
                    <a:gd name="T112" fmla="*/ 93 w 106"/>
                    <a:gd name="T113" fmla="*/ 10 h 172"/>
                    <a:gd name="T114" fmla="*/ 100 w 106"/>
                    <a:gd name="T115" fmla="*/ 8 h 172"/>
                    <a:gd name="T116" fmla="*/ 103 w 106"/>
                    <a:gd name="T117" fmla="*/ 9 h 172"/>
                    <a:gd name="T118" fmla="*/ 98 w 106"/>
                    <a:gd name="T119" fmla="*/ 8 h 172"/>
                    <a:gd name="T120" fmla="*/ 95 w 106"/>
                    <a:gd name="T121" fmla="*/ 5 h 172"/>
                    <a:gd name="T122" fmla="*/ 97 w 106"/>
                    <a:gd name="T123" fmla="*/ 2 h 172"/>
                    <a:gd name="T124" fmla="*/ 98 w 106"/>
                    <a:gd name="T125" fmla="*/ 0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6" h="172">
                      <a:moveTo>
                        <a:pt x="6" y="164"/>
                      </a:moveTo>
                      <a:cubicBezTo>
                        <a:pt x="6" y="165"/>
                        <a:pt x="5" y="166"/>
                        <a:pt x="5" y="167"/>
                      </a:cubicBezTo>
                      <a:cubicBezTo>
                        <a:pt x="5" y="168"/>
                        <a:pt x="5" y="169"/>
                        <a:pt x="6" y="172"/>
                      </a:cubicBezTo>
                      <a:cubicBezTo>
                        <a:pt x="6" y="172"/>
                        <a:pt x="6" y="172"/>
                        <a:pt x="6" y="172"/>
                      </a:cubicBezTo>
                      <a:cubicBezTo>
                        <a:pt x="9" y="166"/>
                        <a:pt x="9" y="166"/>
                        <a:pt x="9" y="166"/>
                      </a:cubicBezTo>
                      <a:cubicBezTo>
                        <a:pt x="6" y="164"/>
                        <a:pt x="6" y="164"/>
                        <a:pt x="6" y="164"/>
                      </a:cubicBezTo>
                      <a:moveTo>
                        <a:pt x="3" y="163"/>
                      </a:moveTo>
                      <a:cubicBezTo>
                        <a:pt x="2" y="164"/>
                        <a:pt x="2" y="164"/>
                        <a:pt x="2" y="164"/>
                      </a:cubicBezTo>
                      <a:cubicBezTo>
                        <a:pt x="1" y="166"/>
                        <a:pt x="1" y="166"/>
                        <a:pt x="1" y="166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1" y="167"/>
                      </a:cubicBezTo>
                      <a:cubicBezTo>
                        <a:pt x="1" y="166"/>
                        <a:pt x="2" y="166"/>
                        <a:pt x="2" y="166"/>
                      </a:cubicBezTo>
                      <a:cubicBezTo>
                        <a:pt x="3" y="166"/>
                        <a:pt x="3" y="166"/>
                        <a:pt x="3" y="166"/>
                      </a:cubicBezTo>
                      <a:cubicBezTo>
                        <a:pt x="3" y="166"/>
                        <a:pt x="3" y="167"/>
                        <a:pt x="4" y="167"/>
                      </a:cubicBezTo>
                      <a:cubicBezTo>
                        <a:pt x="4" y="167"/>
                        <a:pt x="4" y="166"/>
                        <a:pt x="4" y="166"/>
                      </a:cubicBezTo>
                      <a:cubicBezTo>
                        <a:pt x="4" y="166"/>
                        <a:pt x="4" y="166"/>
                        <a:pt x="4" y="166"/>
                      </a:cubicBezTo>
                      <a:cubicBezTo>
                        <a:pt x="4" y="166"/>
                        <a:pt x="4" y="166"/>
                        <a:pt x="4" y="167"/>
                      </a:cubicBezTo>
                      <a:cubicBezTo>
                        <a:pt x="5" y="166"/>
                        <a:pt x="6" y="165"/>
                        <a:pt x="6" y="164"/>
                      </a:cubicBezTo>
                      <a:cubicBezTo>
                        <a:pt x="5" y="164"/>
                        <a:pt x="5" y="164"/>
                        <a:pt x="5" y="164"/>
                      </a:cubicBezTo>
                      <a:cubicBezTo>
                        <a:pt x="5" y="164"/>
                        <a:pt x="4" y="163"/>
                        <a:pt x="3" y="163"/>
                      </a:cubicBezTo>
                      <a:moveTo>
                        <a:pt x="9" y="154"/>
                      </a:moveTo>
                      <a:cubicBezTo>
                        <a:pt x="7" y="156"/>
                        <a:pt x="6" y="158"/>
                        <a:pt x="5" y="160"/>
                      </a:cubicBezTo>
                      <a:cubicBezTo>
                        <a:pt x="5" y="160"/>
                        <a:pt x="5" y="160"/>
                        <a:pt x="5" y="160"/>
                      </a:cubicBezTo>
                      <a:cubicBezTo>
                        <a:pt x="6" y="160"/>
                        <a:pt x="7" y="161"/>
                        <a:pt x="8" y="162"/>
                      </a:cubicBezTo>
                      <a:cubicBezTo>
                        <a:pt x="8" y="161"/>
                        <a:pt x="9" y="160"/>
                        <a:pt x="9" y="160"/>
                      </a:cubicBezTo>
                      <a:cubicBezTo>
                        <a:pt x="9" y="161"/>
                        <a:pt x="8" y="161"/>
                        <a:pt x="8" y="162"/>
                      </a:cubicBezTo>
                      <a:cubicBezTo>
                        <a:pt x="9" y="162"/>
                        <a:pt x="10" y="163"/>
                        <a:pt x="11" y="164"/>
                      </a:cubicBez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2" y="162"/>
                        <a:pt x="12" y="161"/>
                        <a:pt x="13" y="161"/>
                      </a:cubicBezTo>
                      <a:cubicBezTo>
                        <a:pt x="11" y="160"/>
                        <a:pt x="9" y="158"/>
                        <a:pt x="7" y="157"/>
                      </a:cubicBezTo>
                      <a:cubicBezTo>
                        <a:pt x="9" y="158"/>
                        <a:pt x="11" y="159"/>
                        <a:pt x="13" y="160"/>
                      </a:cubicBezTo>
                      <a:cubicBezTo>
                        <a:pt x="13" y="160"/>
                        <a:pt x="14" y="159"/>
                        <a:pt x="14" y="158"/>
                      </a:cubicBezTo>
                      <a:cubicBezTo>
                        <a:pt x="12" y="157"/>
                        <a:pt x="10" y="156"/>
                        <a:pt x="9" y="154"/>
                      </a:cubicBezTo>
                      <a:moveTo>
                        <a:pt x="13" y="147"/>
                      </a:moveTo>
                      <a:cubicBezTo>
                        <a:pt x="12" y="148"/>
                        <a:pt x="12" y="149"/>
                        <a:pt x="11" y="151"/>
                      </a:cubicBezTo>
                      <a:cubicBezTo>
                        <a:pt x="17" y="154"/>
                        <a:pt x="17" y="154"/>
                        <a:pt x="17" y="154"/>
                      </a:cubicBezTo>
                      <a:cubicBezTo>
                        <a:pt x="17" y="153"/>
                        <a:pt x="18" y="152"/>
                        <a:pt x="18" y="151"/>
                      </a:cubicBezTo>
                      <a:cubicBezTo>
                        <a:pt x="18" y="151"/>
                        <a:pt x="18" y="151"/>
                        <a:pt x="18" y="150"/>
                      </a:cubicBezTo>
                      <a:cubicBezTo>
                        <a:pt x="16" y="149"/>
                        <a:pt x="15" y="148"/>
                        <a:pt x="13" y="147"/>
                      </a:cubicBezTo>
                      <a:moveTo>
                        <a:pt x="14" y="146"/>
                      </a:moveTo>
                      <a:cubicBezTo>
                        <a:pt x="14" y="146"/>
                        <a:pt x="14" y="146"/>
                        <a:pt x="14" y="146"/>
                      </a:cubicBezTo>
                      <a:cubicBezTo>
                        <a:pt x="16" y="147"/>
                        <a:pt x="17" y="149"/>
                        <a:pt x="19" y="150"/>
                      </a:cubicBezTo>
                      <a:cubicBezTo>
                        <a:pt x="19" y="149"/>
                        <a:pt x="19" y="149"/>
                        <a:pt x="19" y="149"/>
                      </a:cubicBezTo>
                      <a:cubicBezTo>
                        <a:pt x="18" y="148"/>
                        <a:pt x="16" y="147"/>
                        <a:pt x="14" y="146"/>
                      </a:cubicBezTo>
                      <a:moveTo>
                        <a:pt x="15" y="144"/>
                      </a:moveTo>
                      <a:cubicBezTo>
                        <a:pt x="15" y="144"/>
                        <a:pt x="15" y="144"/>
                        <a:pt x="15" y="144"/>
                      </a:cubicBezTo>
                      <a:cubicBezTo>
                        <a:pt x="16" y="145"/>
                        <a:pt x="16" y="145"/>
                        <a:pt x="17" y="146"/>
                      </a:cubicBezTo>
                      <a:cubicBezTo>
                        <a:pt x="18" y="147"/>
                        <a:pt x="19" y="147"/>
                        <a:pt x="20" y="148"/>
                      </a:cubicBezTo>
                      <a:cubicBezTo>
                        <a:pt x="20" y="148"/>
                        <a:pt x="20" y="147"/>
                        <a:pt x="20" y="147"/>
                      </a:cubicBezTo>
                      <a:cubicBezTo>
                        <a:pt x="19" y="146"/>
                        <a:pt x="17" y="145"/>
                        <a:pt x="15" y="144"/>
                      </a:cubicBezTo>
                      <a:moveTo>
                        <a:pt x="17" y="142"/>
                      </a:moveTo>
                      <a:cubicBezTo>
                        <a:pt x="17" y="142"/>
                        <a:pt x="16" y="142"/>
                        <a:pt x="16" y="142"/>
                      </a:cubicBezTo>
                      <a:cubicBezTo>
                        <a:pt x="18" y="143"/>
                        <a:pt x="20" y="145"/>
                        <a:pt x="21" y="146"/>
                      </a:cubicBezTo>
                      <a:cubicBezTo>
                        <a:pt x="21" y="145"/>
                        <a:pt x="22" y="145"/>
                        <a:pt x="22" y="145"/>
                      </a:cubicBezTo>
                      <a:cubicBezTo>
                        <a:pt x="20" y="143"/>
                        <a:pt x="18" y="142"/>
                        <a:pt x="17" y="142"/>
                      </a:cubicBezTo>
                      <a:moveTo>
                        <a:pt x="18" y="140"/>
                      </a:moveTo>
                      <a:cubicBezTo>
                        <a:pt x="18" y="140"/>
                        <a:pt x="18" y="140"/>
                        <a:pt x="18" y="140"/>
                      </a:cubicBezTo>
                      <a:cubicBezTo>
                        <a:pt x="20" y="141"/>
                        <a:pt x="21" y="142"/>
                        <a:pt x="23" y="143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1" y="142"/>
                        <a:pt x="20" y="141"/>
                        <a:pt x="18" y="140"/>
                      </a:cubicBezTo>
                      <a:moveTo>
                        <a:pt x="22" y="138"/>
                      </a:moveTo>
                      <a:cubicBezTo>
                        <a:pt x="23" y="138"/>
                        <a:pt x="24" y="139"/>
                        <a:pt x="25" y="139"/>
                      </a:cubicBezTo>
                      <a:cubicBezTo>
                        <a:pt x="25" y="139"/>
                        <a:pt x="25" y="139"/>
                        <a:pt x="25" y="139"/>
                      </a:cubicBezTo>
                      <a:cubicBezTo>
                        <a:pt x="24" y="139"/>
                        <a:pt x="23" y="138"/>
                        <a:pt x="22" y="138"/>
                      </a:cubicBezTo>
                      <a:moveTo>
                        <a:pt x="19" y="138"/>
                      </a:move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22" y="140"/>
                        <a:pt x="22" y="140"/>
                        <a:pt x="22" y="140"/>
                      </a:cubicBezTo>
                      <a:cubicBezTo>
                        <a:pt x="24" y="141"/>
                        <a:pt x="24" y="141"/>
                        <a:pt x="24" y="141"/>
                      </a:cubicBezTo>
                      <a:cubicBezTo>
                        <a:pt x="24" y="141"/>
                        <a:pt x="24" y="141"/>
                        <a:pt x="24" y="141"/>
                      </a:cubicBezTo>
                      <a:cubicBezTo>
                        <a:pt x="23" y="140"/>
                        <a:pt x="21" y="139"/>
                        <a:pt x="19" y="138"/>
                      </a:cubicBezTo>
                      <a:moveTo>
                        <a:pt x="20" y="137"/>
                      </a:move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2" y="138"/>
                        <a:pt x="22" y="138"/>
                        <a:pt x="22" y="138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moveTo>
                        <a:pt x="20" y="136"/>
                      </a:moveTo>
                      <a:cubicBezTo>
                        <a:pt x="20" y="136"/>
                        <a:pt x="20" y="136"/>
                        <a:pt x="20" y="136"/>
                      </a:cubicBezTo>
                      <a:cubicBezTo>
                        <a:pt x="22" y="137"/>
                        <a:pt x="23" y="138"/>
                        <a:pt x="25" y="139"/>
                      </a:cubicBezTo>
                      <a:cubicBezTo>
                        <a:pt x="25" y="139"/>
                        <a:pt x="25" y="139"/>
                        <a:pt x="25" y="139"/>
                      </a:cubicBezTo>
                      <a:cubicBezTo>
                        <a:pt x="24" y="138"/>
                        <a:pt x="22" y="137"/>
                        <a:pt x="20" y="136"/>
                      </a:cubicBezTo>
                      <a:moveTo>
                        <a:pt x="22" y="134"/>
                      </a:moveTo>
                      <a:cubicBezTo>
                        <a:pt x="21" y="134"/>
                        <a:pt x="21" y="135"/>
                        <a:pt x="21" y="136"/>
                      </a:cubicBezTo>
                      <a:cubicBezTo>
                        <a:pt x="22" y="137"/>
                        <a:pt x="24" y="138"/>
                        <a:pt x="25" y="139"/>
                      </a:cubicBezTo>
                      <a:cubicBezTo>
                        <a:pt x="26" y="138"/>
                        <a:pt x="26" y="137"/>
                        <a:pt x="26" y="137"/>
                      </a:cubicBezTo>
                      <a:cubicBezTo>
                        <a:pt x="25" y="136"/>
                        <a:pt x="23" y="135"/>
                        <a:pt x="22" y="134"/>
                      </a:cubicBezTo>
                      <a:moveTo>
                        <a:pt x="25" y="129"/>
                      </a:moveTo>
                      <a:cubicBezTo>
                        <a:pt x="25" y="129"/>
                        <a:pt x="25" y="129"/>
                        <a:pt x="25" y="129"/>
                      </a:cubicBezTo>
                      <a:cubicBezTo>
                        <a:pt x="26" y="130"/>
                        <a:pt x="27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8" y="131"/>
                        <a:pt x="26" y="130"/>
                        <a:pt x="25" y="129"/>
                      </a:cubicBezTo>
                      <a:moveTo>
                        <a:pt x="30" y="120"/>
                      </a:moveTo>
                      <a:cubicBezTo>
                        <a:pt x="30" y="121"/>
                        <a:pt x="29" y="122"/>
                        <a:pt x="29" y="122"/>
                      </a:cubicBezTo>
                      <a:cubicBezTo>
                        <a:pt x="30" y="123"/>
                        <a:pt x="32" y="124"/>
                        <a:pt x="33" y="125"/>
                      </a:cubicBezTo>
                      <a:cubicBezTo>
                        <a:pt x="34" y="124"/>
                        <a:pt x="34" y="123"/>
                        <a:pt x="35" y="123"/>
                      </a:cubicBezTo>
                      <a:cubicBezTo>
                        <a:pt x="34" y="122"/>
                        <a:pt x="33" y="121"/>
                        <a:pt x="32" y="121"/>
                      </a:cubicBezTo>
                      <a:cubicBezTo>
                        <a:pt x="31" y="121"/>
                        <a:pt x="31" y="120"/>
                        <a:pt x="30" y="120"/>
                      </a:cubicBezTo>
                      <a:moveTo>
                        <a:pt x="39" y="110"/>
                      </a:moveTo>
                      <a:cubicBezTo>
                        <a:pt x="40" y="111"/>
                        <a:pt x="40" y="111"/>
                        <a:pt x="41" y="112"/>
                      </a:cubicBezTo>
                      <a:cubicBezTo>
                        <a:pt x="41" y="111"/>
                        <a:pt x="41" y="111"/>
                        <a:pt x="41" y="111"/>
                      </a:cubicBezTo>
                      <a:cubicBezTo>
                        <a:pt x="40" y="111"/>
                        <a:pt x="40" y="111"/>
                        <a:pt x="39" y="110"/>
                      </a:cubicBezTo>
                      <a:moveTo>
                        <a:pt x="42" y="102"/>
                      </a:moveTo>
                      <a:cubicBezTo>
                        <a:pt x="42" y="102"/>
                        <a:pt x="42" y="102"/>
                        <a:pt x="42" y="102"/>
                      </a:cubicBezTo>
                      <a:cubicBezTo>
                        <a:pt x="43" y="103"/>
                        <a:pt x="44" y="104"/>
                        <a:pt x="45" y="104"/>
                      </a:cubicBezTo>
                      <a:cubicBezTo>
                        <a:pt x="45" y="104"/>
                        <a:pt x="45" y="104"/>
                        <a:pt x="45" y="104"/>
                      </a:cubicBezTo>
                      <a:cubicBezTo>
                        <a:pt x="44" y="104"/>
                        <a:pt x="43" y="103"/>
                        <a:pt x="42" y="102"/>
                      </a:cubicBezTo>
                      <a:moveTo>
                        <a:pt x="48" y="92"/>
                      </a:move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7" y="96"/>
                        <a:pt x="48" y="97"/>
                        <a:pt x="49" y="98"/>
                      </a:cubicBezTo>
                      <a:cubicBezTo>
                        <a:pt x="49" y="96"/>
                        <a:pt x="50" y="95"/>
                        <a:pt x="51" y="94"/>
                      </a:cubicBezTo>
                      <a:cubicBezTo>
                        <a:pt x="50" y="93"/>
                        <a:pt x="49" y="92"/>
                        <a:pt x="48" y="92"/>
                      </a:cubicBezTo>
                      <a:moveTo>
                        <a:pt x="48" y="91"/>
                      </a:moveTo>
                      <a:cubicBezTo>
                        <a:pt x="48" y="92"/>
                        <a:pt x="48" y="92"/>
                        <a:pt x="48" y="92"/>
                      </a:cubicBezTo>
                      <a:cubicBezTo>
                        <a:pt x="49" y="92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1" y="93"/>
                      </a:cubicBezTo>
                      <a:cubicBezTo>
                        <a:pt x="50" y="93"/>
                        <a:pt x="49" y="92"/>
                        <a:pt x="48" y="91"/>
                      </a:cubicBezTo>
                      <a:moveTo>
                        <a:pt x="53" y="82"/>
                      </a:moveTo>
                      <a:cubicBezTo>
                        <a:pt x="53" y="82"/>
                        <a:pt x="53" y="83"/>
                        <a:pt x="52" y="83"/>
                      </a:cubicBezTo>
                      <a:cubicBezTo>
                        <a:pt x="54" y="84"/>
                        <a:pt x="55" y="85"/>
                        <a:pt x="56" y="85"/>
                      </a:cubicBezTo>
                      <a:cubicBezTo>
                        <a:pt x="56" y="85"/>
                        <a:pt x="57" y="84"/>
                        <a:pt x="57" y="84"/>
                      </a:cubicBezTo>
                      <a:cubicBezTo>
                        <a:pt x="53" y="82"/>
                        <a:pt x="53" y="82"/>
                        <a:pt x="53" y="82"/>
                      </a:cubicBezTo>
                      <a:moveTo>
                        <a:pt x="55" y="78"/>
                      </a:moveTo>
                      <a:cubicBezTo>
                        <a:pt x="55" y="79"/>
                        <a:pt x="54" y="80"/>
                        <a:pt x="54" y="80"/>
                      </a:cubicBezTo>
                      <a:cubicBezTo>
                        <a:pt x="55" y="81"/>
                        <a:pt x="56" y="82"/>
                        <a:pt x="58" y="82"/>
                      </a:cubicBezTo>
                      <a:cubicBezTo>
                        <a:pt x="58" y="82"/>
                        <a:pt x="58" y="81"/>
                        <a:pt x="59" y="80"/>
                      </a:cubicBezTo>
                      <a:cubicBezTo>
                        <a:pt x="58" y="80"/>
                        <a:pt x="56" y="79"/>
                        <a:pt x="55" y="78"/>
                      </a:cubicBezTo>
                      <a:moveTo>
                        <a:pt x="55" y="78"/>
                      </a:moveTo>
                      <a:cubicBezTo>
                        <a:pt x="55" y="78"/>
                        <a:pt x="55" y="78"/>
                        <a:pt x="55" y="78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9" y="80"/>
                        <a:pt x="59" y="80"/>
                        <a:pt x="59" y="80"/>
                      </a:cubicBezTo>
                      <a:cubicBezTo>
                        <a:pt x="58" y="80"/>
                        <a:pt x="57" y="79"/>
                        <a:pt x="55" y="78"/>
                      </a:cubicBezTo>
                      <a:moveTo>
                        <a:pt x="58" y="73"/>
                      </a:moveTo>
                      <a:cubicBezTo>
                        <a:pt x="58" y="74"/>
                        <a:pt x="57" y="75"/>
                        <a:pt x="57" y="75"/>
                      </a:cubicBezTo>
                      <a:cubicBezTo>
                        <a:pt x="58" y="76"/>
                        <a:pt x="59" y="77"/>
                        <a:pt x="61" y="78"/>
                      </a:cubicBezTo>
                      <a:cubicBezTo>
                        <a:pt x="61" y="77"/>
                        <a:pt x="61" y="76"/>
                        <a:pt x="62" y="76"/>
                      </a:cubicBezTo>
                      <a:cubicBezTo>
                        <a:pt x="61" y="75"/>
                        <a:pt x="61" y="75"/>
                        <a:pt x="60" y="75"/>
                      </a:cubicBezTo>
                      <a:cubicBezTo>
                        <a:pt x="59" y="74"/>
                        <a:pt x="59" y="74"/>
                        <a:pt x="58" y="73"/>
                      </a:cubicBezTo>
                      <a:moveTo>
                        <a:pt x="60" y="69"/>
                      </a:moveTo>
                      <a:cubicBezTo>
                        <a:pt x="60" y="70"/>
                        <a:pt x="59" y="71"/>
                        <a:pt x="58" y="72"/>
                      </a:cubicBezTo>
                      <a:cubicBezTo>
                        <a:pt x="60" y="73"/>
                        <a:pt x="61" y="74"/>
                        <a:pt x="62" y="75"/>
                      </a:cubicBezTo>
                      <a:cubicBezTo>
                        <a:pt x="63" y="74"/>
                        <a:pt x="64" y="73"/>
                        <a:pt x="64" y="72"/>
                      </a:cubicBezTo>
                      <a:cubicBezTo>
                        <a:pt x="60" y="69"/>
                        <a:pt x="60" y="69"/>
                        <a:pt x="60" y="69"/>
                      </a:cubicBezTo>
                      <a:moveTo>
                        <a:pt x="61" y="68"/>
                      </a:move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2" y="69"/>
                        <a:pt x="64" y="70"/>
                        <a:pt x="65" y="71"/>
                      </a:cubicBezTo>
                      <a:cubicBezTo>
                        <a:pt x="65" y="71"/>
                        <a:pt x="65" y="70"/>
                        <a:pt x="65" y="70"/>
                      </a:cubicBezTo>
                      <a:cubicBezTo>
                        <a:pt x="64" y="69"/>
                        <a:pt x="62" y="69"/>
                        <a:pt x="61" y="68"/>
                      </a:cubicBezTo>
                      <a:moveTo>
                        <a:pt x="62" y="66"/>
                      </a:moveTo>
                      <a:cubicBezTo>
                        <a:pt x="62" y="67"/>
                        <a:pt x="61" y="67"/>
                        <a:pt x="61" y="68"/>
                      </a:cubicBezTo>
                      <a:cubicBezTo>
                        <a:pt x="62" y="68"/>
                        <a:pt x="64" y="69"/>
                        <a:pt x="65" y="70"/>
                      </a:cubicBezTo>
                      <a:cubicBezTo>
                        <a:pt x="66" y="69"/>
                        <a:pt x="66" y="69"/>
                        <a:pt x="66" y="68"/>
                      </a:cubicBezTo>
                      <a:cubicBezTo>
                        <a:pt x="62" y="66"/>
                        <a:pt x="62" y="66"/>
                        <a:pt x="62" y="66"/>
                      </a:cubicBezTo>
                      <a:moveTo>
                        <a:pt x="63" y="64"/>
                      </a:moveTo>
                      <a:cubicBezTo>
                        <a:pt x="63" y="64"/>
                        <a:pt x="63" y="64"/>
                        <a:pt x="63" y="64"/>
                      </a:cubicBezTo>
                      <a:cubicBezTo>
                        <a:pt x="64" y="65"/>
                        <a:pt x="66" y="66"/>
                        <a:pt x="67" y="67"/>
                      </a:cubicBezTo>
                      <a:cubicBezTo>
                        <a:pt x="67" y="67"/>
                        <a:pt x="67" y="67"/>
                        <a:pt x="68" y="67"/>
                      </a:cubicBezTo>
                      <a:cubicBezTo>
                        <a:pt x="66" y="66"/>
                        <a:pt x="64" y="65"/>
                        <a:pt x="63" y="64"/>
                      </a:cubicBezTo>
                      <a:moveTo>
                        <a:pt x="64" y="63"/>
                      </a:moveTo>
                      <a:cubicBezTo>
                        <a:pt x="64" y="63"/>
                        <a:pt x="63" y="63"/>
                        <a:pt x="63" y="63"/>
                      </a:cubicBezTo>
                      <a:cubicBezTo>
                        <a:pt x="66" y="65"/>
                        <a:pt x="66" y="65"/>
                        <a:pt x="66" y="65"/>
                      </a:cubicBezTo>
                      <a:cubicBezTo>
                        <a:pt x="67" y="66"/>
                        <a:pt x="67" y="66"/>
                        <a:pt x="68" y="66"/>
                      </a:cubicBezTo>
                      <a:cubicBezTo>
                        <a:pt x="68" y="66"/>
                        <a:pt x="68" y="66"/>
                        <a:pt x="68" y="66"/>
                      </a:cubicBezTo>
                      <a:cubicBezTo>
                        <a:pt x="67" y="65"/>
                        <a:pt x="65" y="64"/>
                        <a:pt x="64" y="63"/>
                      </a:cubicBezTo>
                      <a:moveTo>
                        <a:pt x="66" y="59"/>
                      </a:move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6" y="62"/>
                        <a:pt x="68" y="63"/>
                        <a:pt x="69" y="63"/>
                      </a:cubicBezTo>
                      <a:cubicBezTo>
                        <a:pt x="70" y="63"/>
                        <a:pt x="70" y="63"/>
                        <a:pt x="70" y="62"/>
                      </a:cubicBezTo>
                      <a:cubicBezTo>
                        <a:pt x="69" y="61"/>
                        <a:pt x="67" y="60"/>
                        <a:pt x="66" y="59"/>
                      </a:cubicBezTo>
                      <a:moveTo>
                        <a:pt x="69" y="54"/>
                      </a:moveTo>
                      <a:cubicBezTo>
                        <a:pt x="68" y="55"/>
                        <a:pt x="67" y="56"/>
                        <a:pt x="67" y="58"/>
                      </a:cubicBezTo>
                      <a:cubicBezTo>
                        <a:pt x="68" y="59"/>
                        <a:pt x="69" y="59"/>
                        <a:pt x="69" y="59"/>
                      </a:cubicBezTo>
                      <a:cubicBezTo>
                        <a:pt x="69" y="59"/>
                        <a:pt x="69" y="59"/>
                        <a:pt x="69" y="59"/>
                      </a:cubicBezTo>
                      <a:cubicBezTo>
                        <a:pt x="69" y="59"/>
                        <a:pt x="69" y="59"/>
                        <a:pt x="69" y="59"/>
                      </a:cubicBezTo>
                      <a:cubicBezTo>
                        <a:pt x="69" y="59"/>
                        <a:pt x="69" y="59"/>
                        <a:pt x="69" y="59"/>
                      </a:cubicBezTo>
                      <a:cubicBezTo>
                        <a:pt x="69" y="59"/>
                        <a:pt x="69" y="59"/>
                        <a:pt x="69" y="59"/>
                      </a:cubicBezTo>
                      <a:cubicBezTo>
                        <a:pt x="69" y="59"/>
                        <a:pt x="70" y="60"/>
                        <a:pt x="71" y="61"/>
                      </a:cubicBezTo>
                      <a:cubicBezTo>
                        <a:pt x="72" y="59"/>
                        <a:pt x="73" y="58"/>
                        <a:pt x="74" y="57"/>
                      </a:cubicBezTo>
                      <a:cubicBezTo>
                        <a:pt x="72" y="56"/>
                        <a:pt x="70" y="55"/>
                        <a:pt x="69" y="54"/>
                      </a:cubicBezTo>
                      <a:moveTo>
                        <a:pt x="71" y="51"/>
                      </a:moveTo>
                      <a:cubicBezTo>
                        <a:pt x="70" y="51"/>
                        <a:pt x="70" y="52"/>
                        <a:pt x="69" y="53"/>
                      </a:cubicBezTo>
                      <a:cubicBezTo>
                        <a:pt x="71" y="54"/>
                        <a:pt x="73" y="55"/>
                        <a:pt x="74" y="56"/>
                      </a:cubicBezTo>
                      <a:cubicBezTo>
                        <a:pt x="75" y="55"/>
                        <a:pt x="75" y="54"/>
                        <a:pt x="76" y="54"/>
                      </a:cubicBezTo>
                      <a:cubicBezTo>
                        <a:pt x="74" y="53"/>
                        <a:pt x="73" y="52"/>
                        <a:pt x="71" y="51"/>
                      </a:cubicBezTo>
                      <a:cubicBezTo>
                        <a:pt x="71" y="51"/>
                        <a:pt x="71" y="51"/>
                        <a:pt x="71" y="51"/>
                      </a:cubicBezTo>
                      <a:moveTo>
                        <a:pt x="71" y="49"/>
                      </a:moveTo>
                      <a:cubicBezTo>
                        <a:pt x="71" y="50"/>
                        <a:pt x="71" y="50"/>
                        <a:pt x="71" y="50"/>
                      </a:cubicBezTo>
                      <a:cubicBezTo>
                        <a:pt x="73" y="51"/>
                        <a:pt x="74" y="52"/>
                        <a:pt x="76" y="53"/>
                      </a:cubicBezTo>
                      <a:cubicBezTo>
                        <a:pt x="76" y="53"/>
                        <a:pt x="76" y="52"/>
                        <a:pt x="76" y="52"/>
                      </a:cubicBezTo>
                      <a:cubicBezTo>
                        <a:pt x="75" y="51"/>
                        <a:pt x="73" y="50"/>
                        <a:pt x="71" y="49"/>
                      </a:cubicBezTo>
                      <a:moveTo>
                        <a:pt x="72" y="49"/>
                      </a:moveTo>
                      <a:cubicBezTo>
                        <a:pt x="72" y="49"/>
                        <a:pt x="72" y="49"/>
                        <a:pt x="72" y="49"/>
                      </a:cubicBezTo>
                      <a:cubicBezTo>
                        <a:pt x="72" y="49"/>
                        <a:pt x="72" y="49"/>
                        <a:pt x="72" y="49"/>
                      </a:cubicBezTo>
                      <a:cubicBezTo>
                        <a:pt x="72" y="49"/>
                        <a:pt x="72" y="49"/>
                        <a:pt x="72" y="49"/>
                      </a:cubicBezTo>
                      <a:cubicBezTo>
                        <a:pt x="72" y="49"/>
                        <a:pt x="72" y="49"/>
                        <a:pt x="72" y="49"/>
                      </a:cubicBezTo>
                      <a:moveTo>
                        <a:pt x="74" y="45"/>
                      </a:moveTo>
                      <a:cubicBezTo>
                        <a:pt x="73" y="46"/>
                        <a:pt x="73" y="46"/>
                        <a:pt x="73" y="47"/>
                      </a:cubicBezTo>
                      <a:cubicBezTo>
                        <a:pt x="74" y="48"/>
                        <a:pt x="76" y="49"/>
                        <a:pt x="78" y="50"/>
                      </a:cubicBezTo>
                      <a:cubicBezTo>
                        <a:pt x="78" y="49"/>
                        <a:pt x="78" y="49"/>
                        <a:pt x="79" y="48"/>
                      </a:cubicBezTo>
                      <a:cubicBezTo>
                        <a:pt x="77" y="47"/>
                        <a:pt x="75" y="46"/>
                        <a:pt x="74" y="45"/>
                      </a:cubicBezTo>
                      <a:moveTo>
                        <a:pt x="74" y="45"/>
                      </a:move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5" y="46"/>
                        <a:pt x="77" y="47"/>
                        <a:pt x="79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cubicBezTo>
                        <a:pt x="77" y="47"/>
                        <a:pt x="76" y="46"/>
                        <a:pt x="74" y="45"/>
                      </a:cubicBezTo>
                      <a:moveTo>
                        <a:pt x="75" y="42"/>
                      </a:moveTo>
                      <a:cubicBezTo>
                        <a:pt x="75" y="43"/>
                        <a:pt x="75" y="43"/>
                        <a:pt x="74" y="44"/>
                      </a:cubicBezTo>
                      <a:cubicBezTo>
                        <a:pt x="76" y="45"/>
                        <a:pt x="78" y="46"/>
                        <a:pt x="79" y="47"/>
                      </a:cubicBezTo>
                      <a:cubicBezTo>
                        <a:pt x="80" y="47"/>
                        <a:pt x="80" y="46"/>
                        <a:pt x="81" y="45"/>
                      </a:cubicBezTo>
                      <a:cubicBezTo>
                        <a:pt x="79" y="44"/>
                        <a:pt x="77" y="43"/>
                        <a:pt x="75" y="42"/>
                      </a:cubicBezTo>
                      <a:moveTo>
                        <a:pt x="76" y="42"/>
                      </a:moveTo>
                      <a:cubicBezTo>
                        <a:pt x="75" y="42"/>
                        <a:pt x="75" y="42"/>
                        <a:pt x="75" y="42"/>
                      </a:cubicBezTo>
                      <a:cubicBezTo>
                        <a:pt x="81" y="45"/>
                        <a:pt x="81" y="45"/>
                        <a:pt x="81" y="45"/>
                      </a:cubicBezTo>
                      <a:cubicBezTo>
                        <a:pt x="81" y="45"/>
                        <a:pt x="81" y="45"/>
                        <a:pt x="81" y="45"/>
                      </a:cubicBezTo>
                      <a:cubicBezTo>
                        <a:pt x="79" y="44"/>
                        <a:pt x="77" y="43"/>
                        <a:pt x="76" y="42"/>
                      </a:cubicBezTo>
                      <a:moveTo>
                        <a:pt x="77" y="39"/>
                      </a:moveTo>
                      <a:cubicBezTo>
                        <a:pt x="77" y="40"/>
                        <a:pt x="76" y="40"/>
                        <a:pt x="76" y="41"/>
                      </a:cubicBezTo>
                      <a:cubicBezTo>
                        <a:pt x="78" y="42"/>
                        <a:pt x="80" y="43"/>
                        <a:pt x="81" y="44"/>
                      </a:cubicBezTo>
                      <a:cubicBezTo>
                        <a:pt x="82" y="43"/>
                        <a:pt x="82" y="43"/>
                        <a:pt x="83" y="42"/>
                      </a:cubicBezTo>
                      <a:cubicBezTo>
                        <a:pt x="81" y="41"/>
                        <a:pt x="79" y="40"/>
                        <a:pt x="77" y="39"/>
                      </a:cubicBezTo>
                      <a:moveTo>
                        <a:pt x="84" y="35"/>
                      </a:moveTo>
                      <a:cubicBezTo>
                        <a:pt x="84" y="35"/>
                        <a:pt x="83" y="36"/>
                        <a:pt x="83" y="36"/>
                      </a:cubicBezTo>
                      <a:cubicBezTo>
                        <a:pt x="84" y="36"/>
                        <a:pt x="85" y="37"/>
                        <a:pt x="86" y="37"/>
                      </a:cubicBezTo>
                      <a:cubicBezTo>
                        <a:pt x="86" y="37"/>
                        <a:pt x="86" y="37"/>
                        <a:pt x="86" y="37"/>
                      </a:cubicBezTo>
                      <a:cubicBezTo>
                        <a:pt x="85" y="36"/>
                        <a:pt x="84" y="36"/>
                        <a:pt x="84" y="35"/>
                      </a:cubicBezTo>
                      <a:moveTo>
                        <a:pt x="79" y="34"/>
                      </a:moveTo>
                      <a:cubicBezTo>
                        <a:pt x="79" y="35"/>
                        <a:pt x="79" y="36"/>
                        <a:pt x="78" y="37"/>
                      </a:cubicBezTo>
                      <a:cubicBezTo>
                        <a:pt x="80" y="38"/>
                        <a:pt x="82" y="39"/>
                        <a:pt x="84" y="40"/>
                      </a:cubicBezTo>
                      <a:cubicBezTo>
                        <a:pt x="84" y="39"/>
                        <a:pt x="85" y="39"/>
                        <a:pt x="85" y="38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3" y="37"/>
                        <a:pt x="83" y="37"/>
                        <a:pt x="83" y="36"/>
                      </a:cubicBezTo>
                      <a:cubicBezTo>
                        <a:pt x="79" y="34"/>
                        <a:pt x="79" y="34"/>
                        <a:pt x="79" y="34"/>
                      </a:cubicBezTo>
                      <a:moveTo>
                        <a:pt x="84" y="34"/>
                      </a:move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5" y="36"/>
                        <a:pt x="86" y="37"/>
                      </a:cubicBezTo>
                      <a:cubicBezTo>
                        <a:pt x="86" y="36"/>
                        <a:pt x="86" y="36"/>
                        <a:pt x="86" y="36"/>
                      </a:cubicBezTo>
                      <a:cubicBezTo>
                        <a:pt x="86" y="35"/>
                        <a:pt x="85" y="35"/>
                        <a:pt x="84" y="34"/>
                      </a:cubicBezTo>
                      <a:moveTo>
                        <a:pt x="80" y="33"/>
                      </a:moveTo>
                      <a:cubicBezTo>
                        <a:pt x="80" y="33"/>
                        <a:pt x="80" y="34"/>
                        <a:pt x="80" y="34"/>
                      </a:cubicBezTo>
                      <a:cubicBezTo>
                        <a:pt x="81" y="34"/>
                        <a:pt x="82" y="35"/>
                        <a:pt x="83" y="36"/>
                      </a:cubicBezTo>
                      <a:cubicBezTo>
                        <a:pt x="83" y="36"/>
                        <a:pt x="83" y="35"/>
                        <a:pt x="84" y="35"/>
                      </a:cubicBezTo>
                      <a:cubicBezTo>
                        <a:pt x="82" y="34"/>
                        <a:pt x="81" y="34"/>
                        <a:pt x="80" y="33"/>
                      </a:cubicBezTo>
                      <a:moveTo>
                        <a:pt x="85" y="33"/>
                      </a:moveTo>
                      <a:cubicBezTo>
                        <a:pt x="85" y="33"/>
                        <a:pt x="84" y="34"/>
                        <a:pt x="84" y="34"/>
                      </a:cubicBezTo>
                      <a:cubicBezTo>
                        <a:pt x="85" y="35"/>
                        <a:pt x="86" y="35"/>
                        <a:pt x="87" y="36"/>
                      </a:cubicBezTo>
                      <a:cubicBezTo>
                        <a:pt x="87" y="35"/>
                        <a:pt x="87" y="35"/>
                        <a:pt x="87" y="34"/>
                      </a:cubicBezTo>
                      <a:cubicBezTo>
                        <a:pt x="87" y="34"/>
                        <a:pt x="86" y="33"/>
                        <a:pt x="85" y="33"/>
                      </a:cubicBezTo>
                      <a:moveTo>
                        <a:pt x="81" y="32"/>
                      </a:moveTo>
                      <a:cubicBezTo>
                        <a:pt x="81" y="32"/>
                        <a:pt x="80" y="33"/>
                        <a:pt x="80" y="33"/>
                      </a:cubicBezTo>
                      <a:cubicBezTo>
                        <a:pt x="81" y="34"/>
                        <a:pt x="82" y="34"/>
                        <a:pt x="84" y="35"/>
                      </a:cubicBezTo>
                      <a:cubicBezTo>
                        <a:pt x="84" y="35"/>
                        <a:pt x="84" y="34"/>
                        <a:pt x="84" y="34"/>
                      </a:cubicBezTo>
                      <a:cubicBezTo>
                        <a:pt x="83" y="34"/>
                        <a:pt x="82" y="33"/>
                        <a:pt x="81" y="32"/>
                      </a:cubicBezTo>
                      <a:moveTo>
                        <a:pt x="86" y="31"/>
                      </a:moveTo>
                      <a:cubicBezTo>
                        <a:pt x="86" y="31"/>
                        <a:pt x="86" y="32"/>
                        <a:pt x="85" y="32"/>
                      </a:cubicBezTo>
                      <a:cubicBezTo>
                        <a:pt x="86" y="33"/>
                        <a:pt x="87" y="33"/>
                        <a:pt x="88" y="34"/>
                      </a:cubicBezTo>
                      <a:cubicBezTo>
                        <a:pt x="88" y="33"/>
                        <a:pt x="88" y="33"/>
                        <a:pt x="89" y="33"/>
                      </a:cubicBezTo>
                      <a:cubicBezTo>
                        <a:pt x="88" y="32"/>
                        <a:pt x="87" y="32"/>
                        <a:pt x="86" y="31"/>
                      </a:cubicBezTo>
                      <a:moveTo>
                        <a:pt x="81" y="31"/>
                      </a:moveTo>
                      <a:cubicBezTo>
                        <a:pt x="81" y="31"/>
                        <a:pt x="81" y="32"/>
                        <a:pt x="81" y="32"/>
                      </a:cubicBezTo>
                      <a:cubicBezTo>
                        <a:pt x="82" y="33"/>
                        <a:pt x="83" y="33"/>
                        <a:pt x="84" y="34"/>
                      </a:cubicBezTo>
                      <a:cubicBezTo>
                        <a:pt x="84" y="34"/>
                        <a:pt x="85" y="33"/>
                        <a:pt x="85" y="33"/>
                      </a:cubicBezTo>
                      <a:cubicBezTo>
                        <a:pt x="84" y="32"/>
                        <a:pt x="83" y="31"/>
                        <a:pt x="81" y="31"/>
                      </a:cubicBezTo>
                      <a:moveTo>
                        <a:pt x="87" y="30"/>
                      </a:moveTo>
                      <a:cubicBezTo>
                        <a:pt x="87" y="30"/>
                        <a:pt x="87" y="30"/>
                        <a:pt x="87" y="30"/>
                      </a:cubicBezTo>
                      <a:cubicBezTo>
                        <a:pt x="87" y="31"/>
                        <a:pt x="88" y="31"/>
                        <a:pt x="89" y="32"/>
                      </a:cubicBezTo>
                      <a:cubicBezTo>
                        <a:pt x="89" y="32"/>
                        <a:pt x="89" y="31"/>
                        <a:pt x="89" y="31"/>
                      </a:cubicBezTo>
                      <a:cubicBezTo>
                        <a:pt x="87" y="30"/>
                        <a:pt x="87" y="30"/>
                        <a:pt x="87" y="30"/>
                      </a:cubicBezTo>
                      <a:moveTo>
                        <a:pt x="83" y="29"/>
                      </a:moveTo>
                      <a:cubicBezTo>
                        <a:pt x="82" y="29"/>
                        <a:pt x="82" y="30"/>
                        <a:pt x="82" y="30"/>
                      </a:cubicBezTo>
                      <a:cubicBezTo>
                        <a:pt x="83" y="31"/>
                        <a:pt x="84" y="31"/>
                        <a:pt x="85" y="32"/>
                      </a:cubicBezTo>
                      <a:cubicBezTo>
                        <a:pt x="85" y="32"/>
                        <a:pt x="86" y="31"/>
                        <a:pt x="86" y="31"/>
                      </a:cubicBezTo>
                      <a:cubicBezTo>
                        <a:pt x="85" y="30"/>
                        <a:pt x="84" y="29"/>
                        <a:pt x="83" y="29"/>
                      </a:cubicBezTo>
                      <a:moveTo>
                        <a:pt x="83" y="28"/>
                      </a:moveTo>
                      <a:cubicBezTo>
                        <a:pt x="83" y="28"/>
                        <a:pt x="83" y="28"/>
                        <a:pt x="83" y="28"/>
                      </a:cubicBezTo>
                      <a:cubicBezTo>
                        <a:pt x="84" y="29"/>
                        <a:pt x="85" y="29"/>
                        <a:pt x="86" y="30"/>
                      </a:cubicBezTo>
                      <a:cubicBezTo>
                        <a:pt x="86" y="30"/>
                        <a:pt x="86" y="30"/>
                        <a:pt x="86" y="30"/>
                      </a:cubicBezTo>
                      <a:cubicBezTo>
                        <a:pt x="83" y="28"/>
                        <a:pt x="83" y="28"/>
                        <a:pt x="83" y="28"/>
                      </a:cubicBezTo>
                      <a:moveTo>
                        <a:pt x="93" y="19"/>
                      </a:moveTo>
                      <a:cubicBezTo>
                        <a:pt x="91" y="23"/>
                        <a:pt x="89" y="26"/>
                        <a:pt x="87" y="30"/>
                      </a:cubicBezTo>
                      <a:cubicBezTo>
                        <a:pt x="89" y="31"/>
                        <a:pt x="89" y="31"/>
                        <a:pt x="89" y="31"/>
                      </a:cubicBezTo>
                      <a:cubicBezTo>
                        <a:pt x="90" y="31"/>
                        <a:pt x="90" y="30"/>
                        <a:pt x="90" y="30"/>
                      </a:cubicBezTo>
                      <a:cubicBezTo>
                        <a:pt x="96" y="21"/>
                        <a:pt x="96" y="21"/>
                        <a:pt x="96" y="21"/>
                      </a:cubicBezTo>
                      <a:cubicBezTo>
                        <a:pt x="95" y="20"/>
                        <a:pt x="94" y="20"/>
                        <a:pt x="93" y="19"/>
                      </a:cubicBezTo>
                      <a:moveTo>
                        <a:pt x="95" y="17"/>
                      </a:moveTo>
                      <a:cubicBezTo>
                        <a:pt x="94" y="18"/>
                        <a:pt x="94" y="19"/>
                        <a:pt x="93" y="19"/>
                      </a:cubicBezTo>
                      <a:cubicBezTo>
                        <a:pt x="94" y="20"/>
                        <a:pt x="95" y="20"/>
                        <a:pt x="96" y="21"/>
                      </a:cubicBezTo>
                      <a:cubicBezTo>
                        <a:pt x="97" y="19"/>
                        <a:pt x="97" y="19"/>
                        <a:pt x="97" y="19"/>
                      </a:cubicBezTo>
                      <a:cubicBezTo>
                        <a:pt x="97" y="18"/>
                        <a:pt x="96" y="18"/>
                        <a:pt x="96" y="18"/>
                      </a:cubicBezTo>
                      <a:cubicBezTo>
                        <a:pt x="95" y="18"/>
                        <a:pt x="95" y="17"/>
                        <a:pt x="95" y="17"/>
                      </a:cubicBezTo>
                      <a:moveTo>
                        <a:pt x="95" y="17"/>
                      </a:moveTo>
                      <a:cubicBezTo>
                        <a:pt x="95" y="17"/>
                        <a:pt x="95" y="17"/>
                        <a:pt x="95" y="17"/>
                      </a:cubicBezTo>
                      <a:cubicBezTo>
                        <a:pt x="95" y="17"/>
                        <a:pt x="95" y="18"/>
                        <a:pt x="96" y="18"/>
                      </a:cubicBezTo>
                      <a:cubicBezTo>
                        <a:pt x="96" y="18"/>
                        <a:pt x="97" y="18"/>
                        <a:pt x="97" y="19"/>
                      </a:cubicBezTo>
                      <a:cubicBezTo>
                        <a:pt x="97" y="18"/>
                        <a:pt x="97" y="18"/>
                        <a:pt x="97" y="18"/>
                      </a:cubicBezTo>
                      <a:cubicBezTo>
                        <a:pt x="96" y="18"/>
                        <a:pt x="96" y="17"/>
                        <a:pt x="95" y="17"/>
                      </a:cubicBezTo>
                      <a:moveTo>
                        <a:pt x="89" y="17"/>
                      </a:moveTo>
                      <a:cubicBezTo>
                        <a:pt x="87" y="20"/>
                        <a:pt x="85" y="24"/>
                        <a:pt x="83" y="28"/>
                      </a:cubicBezTo>
                      <a:cubicBezTo>
                        <a:pt x="86" y="30"/>
                        <a:pt x="86" y="30"/>
                        <a:pt x="86" y="30"/>
                      </a:cubicBezTo>
                      <a:cubicBezTo>
                        <a:pt x="88" y="26"/>
                        <a:pt x="90" y="22"/>
                        <a:pt x="92" y="19"/>
                      </a:cubicBezTo>
                      <a:cubicBezTo>
                        <a:pt x="91" y="18"/>
                        <a:pt x="90" y="18"/>
                        <a:pt x="89" y="17"/>
                      </a:cubicBezTo>
                      <a:moveTo>
                        <a:pt x="96" y="15"/>
                      </a:moveTo>
                      <a:cubicBezTo>
                        <a:pt x="96" y="16"/>
                        <a:pt x="96" y="16"/>
                        <a:pt x="95" y="16"/>
                      </a:cubicBezTo>
                      <a:cubicBezTo>
                        <a:pt x="98" y="18"/>
                        <a:pt x="98" y="18"/>
                        <a:pt x="98" y="18"/>
                      </a:cubicBezTo>
                      <a:cubicBezTo>
                        <a:pt x="98" y="17"/>
                        <a:pt x="98" y="17"/>
                        <a:pt x="98" y="17"/>
                      </a:cubicBezTo>
                      <a:cubicBezTo>
                        <a:pt x="96" y="15"/>
                        <a:pt x="96" y="15"/>
                        <a:pt x="96" y="15"/>
                      </a:cubicBezTo>
                      <a:moveTo>
                        <a:pt x="90" y="15"/>
                      </a:moveTo>
                      <a:cubicBezTo>
                        <a:pt x="90" y="15"/>
                        <a:pt x="89" y="16"/>
                        <a:pt x="89" y="17"/>
                      </a:cubicBezTo>
                      <a:cubicBezTo>
                        <a:pt x="90" y="18"/>
                        <a:pt x="91" y="18"/>
                        <a:pt x="92" y="19"/>
                      </a:cubicBezTo>
                      <a:cubicBezTo>
                        <a:pt x="93" y="18"/>
                        <a:pt x="93" y="17"/>
                        <a:pt x="94" y="17"/>
                      </a:cubicBezTo>
                      <a:cubicBezTo>
                        <a:pt x="92" y="16"/>
                        <a:pt x="91" y="15"/>
                        <a:pt x="90" y="15"/>
                      </a:cubicBezTo>
                      <a:moveTo>
                        <a:pt x="90" y="14"/>
                      </a:moveTo>
                      <a:cubicBezTo>
                        <a:pt x="90" y="14"/>
                        <a:pt x="90" y="14"/>
                        <a:pt x="90" y="15"/>
                      </a:cubicBezTo>
                      <a:cubicBezTo>
                        <a:pt x="91" y="15"/>
                        <a:pt x="92" y="16"/>
                        <a:pt x="94" y="17"/>
                      </a:cubicBezTo>
                      <a:cubicBezTo>
                        <a:pt x="94" y="16"/>
                        <a:pt x="94" y="16"/>
                        <a:pt x="94" y="16"/>
                      </a:cubicBezTo>
                      <a:cubicBezTo>
                        <a:pt x="93" y="16"/>
                        <a:pt x="92" y="15"/>
                        <a:pt x="90" y="14"/>
                      </a:cubicBezTo>
                      <a:moveTo>
                        <a:pt x="97" y="14"/>
                      </a:moveTo>
                      <a:cubicBezTo>
                        <a:pt x="97" y="14"/>
                        <a:pt x="96" y="15"/>
                        <a:pt x="96" y="15"/>
                      </a:cubicBezTo>
                      <a:cubicBezTo>
                        <a:pt x="97" y="16"/>
                        <a:pt x="98" y="16"/>
                        <a:pt x="98" y="17"/>
                      </a:cubicBezTo>
                      <a:cubicBezTo>
                        <a:pt x="99" y="15"/>
                        <a:pt x="99" y="15"/>
                        <a:pt x="99" y="15"/>
                      </a:cubicBezTo>
                      <a:cubicBezTo>
                        <a:pt x="98" y="15"/>
                        <a:pt x="98" y="14"/>
                        <a:pt x="97" y="14"/>
                      </a:cubicBezTo>
                      <a:moveTo>
                        <a:pt x="91" y="13"/>
                      </a:moveTo>
                      <a:cubicBezTo>
                        <a:pt x="91" y="13"/>
                        <a:pt x="91" y="13"/>
                        <a:pt x="91" y="13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4" y="15"/>
                        <a:pt x="94" y="15"/>
                        <a:pt x="95" y="15"/>
                      </a:cubicBezTo>
                      <a:cubicBezTo>
                        <a:pt x="91" y="13"/>
                        <a:pt x="91" y="13"/>
                        <a:pt x="91" y="13"/>
                      </a:cubicBezTo>
                      <a:moveTo>
                        <a:pt x="99" y="11"/>
                      </a:moveTo>
                      <a:cubicBezTo>
                        <a:pt x="98" y="11"/>
                        <a:pt x="98" y="12"/>
                        <a:pt x="98" y="12"/>
                      </a:cubicBezTo>
                      <a:cubicBezTo>
                        <a:pt x="98" y="12"/>
                        <a:pt x="98" y="13"/>
                        <a:pt x="97" y="13"/>
                      </a:cubicBezTo>
                      <a:cubicBezTo>
                        <a:pt x="98" y="13"/>
                        <a:pt x="99" y="14"/>
                        <a:pt x="100" y="14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cubicBezTo>
                        <a:pt x="100" y="12"/>
                        <a:pt x="99" y="11"/>
                        <a:pt x="99" y="11"/>
                      </a:cubicBezTo>
                      <a:moveTo>
                        <a:pt x="92" y="11"/>
                      </a:moveTo>
                      <a:cubicBezTo>
                        <a:pt x="92" y="11"/>
                        <a:pt x="92" y="12"/>
                        <a:pt x="91" y="12"/>
                      </a:cubicBezTo>
                      <a:cubicBezTo>
                        <a:pt x="93" y="13"/>
                        <a:pt x="94" y="14"/>
                        <a:pt x="95" y="14"/>
                      </a:cubicBezTo>
                      <a:cubicBezTo>
                        <a:pt x="95" y="14"/>
                        <a:pt x="95" y="13"/>
                        <a:pt x="96" y="13"/>
                      </a:cubicBezTo>
                      <a:cubicBezTo>
                        <a:pt x="94" y="12"/>
                        <a:pt x="93" y="11"/>
                        <a:pt x="92" y="11"/>
                      </a:cubicBezTo>
                      <a:moveTo>
                        <a:pt x="100" y="9"/>
                      </a:moveTo>
                      <a:cubicBezTo>
                        <a:pt x="100" y="9"/>
                        <a:pt x="100" y="10"/>
                        <a:pt x="99" y="10"/>
                      </a:cubicBezTo>
                      <a:cubicBezTo>
                        <a:pt x="100" y="11"/>
                        <a:pt x="101" y="11"/>
                        <a:pt x="102" y="11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10"/>
                        <a:pt x="101" y="9"/>
                        <a:pt x="100" y="9"/>
                      </a:cubicBezTo>
                      <a:moveTo>
                        <a:pt x="94" y="8"/>
                      </a:moveTo>
                      <a:cubicBezTo>
                        <a:pt x="93" y="9"/>
                        <a:pt x="93" y="9"/>
                        <a:pt x="93" y="10"/>
                      </a:cubicBezTo>
                      <a:cubicBezTo>
                        <a:pt x="93" y="10"/>
                        <a:pt x="94" y="11"/>
                        <a:pt x="95" y="11"/>
                      </a:cubicBezTo>
                      <a:cubicBezTo>
                        <a:pt x="95" y="12"/>
                        <a:pt x="96" y="12"/>
                        <a:pt x="96" y="12"/>
                      </a:cubicBezTo>
                      <a:cubicBezTo>
                        <a:pt x="96" y="11"/>
                        <a:pt x="97" y="11"/>
                        <a:pt x="97" y="10"/>
                      </a:cubicBezTo>
                      <a:cubicBezTo>
                        <a:pt x="96" y="9"/>
                        <a:pt x="95" y="9"/>
                        <a:pt x="94" y="8"/>
                      </a:cubicBezTo>
                      <a:moveTo>
                        <a:pt x="101" y="8"/>
                      </a:moveTo>
                      <a:cubicBezTo>
                        <a:pt x="101" y="8"/>
                        <a:pt x="100" y="8"/>
                        <a:pt x="100" y="8"/>
                      </a:cubicBezTo>
                      <a:cubicBezTo>
                        <a:pt x="101" y="9"/>
                        <a:pt x="102" y="9"/>
                        <a:pt x="103" y="10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2" y="9"/>
                        <a:pt x="101" y="8"/>
                        <a:pt x="101" y="8"/>
                      </a:cubicBezTo>
                      <a:moveTo>
                        <a:pt x="102" y="6"/>
                      </a:moveTo>
                      <a:cubicBezTo>
                        <a:pt x="101" y="6"/>
                        <a:pt x="101" y="7"/>
                        <a:pt x="101" y="8"/>
                      </a:cubicBezTo>
                      <a:cubicBezTo>
                        <a:pt x="101" y="8"/>
                        <a:pt x="102" y="9"/>
                        <a:pt x="103" y="9"/>
                      </a:cubicBezTo>
                      <a:cubicBezTo>
                        <a:pt x="104" y="7"/>
                        <a:pt x="104" y="7"/>
                        <a:pt x="104" y="7"/>
                      </a:cubicBezTo>
                      <a:cubicBezTo>
                        <a:pt x="103" y="7"/>
                        <a:pt x="103" y="6"/>
                        <a:pt x="102" y="6"/>
                      </a:cubicBezTo>
                      <a:moveTo>
                        <a:pt x="95" y="6"/>
                      </a:moveTo>
                      <a:cubicBezTo>
                        <a:pt x="95" y="6"/>
                        <a:pt x="94" y="7"/>
                        <a:pt x="94" y="7"/>
                      </a:cubicBezTo>
                      <a:cubicBezTo>
                        <a:pt x="95" y="8"/>
                        <a:pt x="96" y="8"/>
                        <a:pt x="98" y="9"/>
                      </a:cubicBezTo>
                      <a:cubicBezTo>
                        <a:pt x="98" y="9"/>
                        <a:pt x="98" y="8"/>
                        <a:pt x="98" y="8"/>
                      </a:cubicBezTo>
                      <a:cubicBezTo>
                        <a:pt x="97" y="7"/>
                        <a:pt x="96" y="6"/>
                        <a:pt x="95" y="6"/>
                      </a:cubicBezTo>
                      <a:moveTo>
                        <a:pt x="95" y="5"/>
                      </a:moveTo>
                      <a:cubicBezTo>
                        <a:pt x="95" y="5"/>
                        <a:pt x="95" y="5"/>
                        <a:pt x="95" y="5"/>
                      </a:cubicBezTo>
                      <a:cubicBezTo>
                        <a:pt x="96" y="6"/>
                        <a:pt x="97" y="7"/>
                        <a:pt x="98" y="7"/>
                      </a:cubicBezTo>
                      <a:cubicBezTo>
                        <a:pt x="99" y="7"/>
                        <a:pt x="99" y="7"/>
                        <a:pt x="99" y="7"/>
                      </a:cubicBezTo>
                      <a:cubicBezTo>
                        <a:pt x="98" y="6"/>
                        <a:pt x="97" y="5"/>
                        <a:pt x="95" y="5"/>
                      </a:cubicBezTo>
                      <a:moveTo>
                        <a:pt x="103" y="3"/>
                      </a:moveTo>
                      <a:cubicBezTo>
                        <a:pt x="103" y="3"/>
                        <a:pt x="103" y="4"/>
                        <a:pt x="103" y="4"/>
                      </a:cubicBezTo>
                      <a:cubicBezTo>
                        <a:pt x="104" y="4"/>
                        <a:pt x="105" y="5"/>
                        <a:pt x="105" y="5"/>
                      </a:cubicBezTo>
                      <a:cubicBezTo>
                        <a:pt x="106" y="5"/>
                        <a:pt x="106" y="5"/>
                        <a:pt x="106" y="5"/>
                      </a:cubicBezTo>
                      <a:cubicBezTo>
                        <a:pt x="105" y="4"/>
                        <a:pt x="104" y="4"/>
                        <a:pt x="103" y="3"/>
                      </a:cubicBezTo>
                      <a:moveTo>
                        <a:pt x="97" y="2"/>
                      </a:moveTo>
                      <a:cubicBezTo>
                        <a:pt x="96" y="3"/>
                        <a:pt x="96" y="4"/>
                        <a:pt x="95" y="5"/>
                      </a:cubicBezTo>
                      <a:cubicBezTo>
                        <a:pt x="97" y="5"/>
                        <a:pt x="98" y="6"/>
                        <a:pt x="99" y="7"/>
                      </a:cubicBezTo>
                      <a:cubicBezTo>
                        <a:pt x="99" y="6"/>
                        <a:pt x="100" y="5"/>
                        <a:pt x="100" y="5"/>
                      </a:cubicBezTo>
                      <a:cubicBezTo>
                        <a:pt x="99" y="4"/>
                        <a:pt x="98" y="3"/>
                        <a:pt x="97" y="2"/>
                      </a:cubicBezTo>
                      <a:moveTo>
                        <a:pt x="98" y="0"/>
                      </a:moveTo>
                      <a:cubicBezTo>
                        <a:pt x="98" y="0"/>
                        <a:pt x="98" y="0"/>
                        <a:pt x="98" y="0"/>
                      </a:cubicBezTo>
                      <a:cubicBezTo>
                        <a:pt x="99" y="1"/>
                        <a:pt x="100" y="2"/>
                        <a:pt x="101" y="3"/>
                      </a:cubicBezTo>
                      <a:cubicBezTo>
                        <a:pt x="101" y="2"/>
                        <a:pt x="101" y="2"/>
                        <a:pt x="101" y="2"/>
                      </a:cubicBezTo>
                      <a:cubicBezTo>
                        <a:pt x="100" y="1"/>
                        <a:pt x="99" y="0"/>
                        <a:pt x="9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1" name="Freeform 10456"/>
                <p:cNvSpPr>
                  <a:spLocks noEditPoints="1"/>
                </p:cNvSpPr>
                <p:nvPr/>
              </p:nvSpPr>
              <p:spPr bwMode="auto">
                <a:xfrm>
                  <a:off x="-590" y="3318"/>
                  <a:ext cx="19" cy="21"/>
                </a:xfrm>
                <a:custGeom>
                  <a:avLst/>
                  <a:gdLst>
                    <a:gd name="T0" fmla="*/ 3 w 8"/>
                    <a:gd name="T1" fmla="*/ 6 h 9"/>
                    <a:gd name="T2" fmla="*/ 3 w 8"/>
                    <a:gd name="T3" fmla="*/ 6 h 9"/>
                    <a:gd name="T4" fmla="*/ 3 w 8"/>
                    <a:gd name="T5" fmla="*/ 6 h 9"/>
                    <a:gd name="T6" fmla="*/ 3 w 8"/>
                    <a:gd name="T7" fmla="*/ 6 h 9"/>
                    <a:gd name="T8" fmla="*/ 1 w 8"/>
                    <a:gd name="T9" fmla="*/ 5 h 9"/>
                    <a:gd name="T10" fmla="*/ 0 w 8"/>
                    <a:gd name="T11" fmla="*/ 6 h 9"/>
                    <a:gd name="T12" fmla="*/ 4 w 8"/>
                    <a:gd name="T13" fmla="*/ 9 h 9"/>
                    <a:gd name="T14" fmla="*/ 5 w 8"/>
                    <a:gd name="T15" fmla="*/ 8 h 9"/>
                    <a:gd name="T16" fmla="*/ 3 w 8"/>
                    <a:gd name="T17" fmla="*/ 6 h 9"/>
                    <a:gd name="T18" fmla="*/ 3 w 8"/>
                    <a:gd name="T19" fmla="*/ 6 h 9"/>
                    <a:gd name="T20" fmla="*/ 1 w 8"/>
                    <a:gd name="T21" fmla="*/ 5 h 9"/>
                    <a:gd name="T22" fmla="*/ 3 w 8"/>
                    <a:gd name="T23" fmla="*/ 0 h 9"/>
                    <a:gd name="T24" fmla="*/ 3 w 8"/>
                    <a:gd name="T25" fmla="*/ 1 h 9"/>
                    <a:gd name="T26" fmla="*/ 8 w 8"/>
                    <a:gd name="T27" fmla="*/ 4 h 9"/>
                    <a:gd name="T28" fmla="*/ 8 w 8"/>
                    <a:gd name="T29" fmla="*/ 3 h 9"/>
                    <a:gd name="T30" fmla="*/ 3 w 8"/>
                    <a:gd name="T31" fmla="*/ 0 h 9"/>
                    <a:gd name="T32" fmla="*/ 3 w 8"/>
                    <a:gd name="T33" fmla="*/ 0 h 9"/>
                    <a:gd name="T34" fmla="*/ 3 w 8"/>
                    <a:gd name="T35" fmla="*/ 0 h 9"/>
                    <a:gd name="T36" fmla="*/ 8 w 8"/>
                    <a:gd name="T37" fmla="*/ 3 h 9"/>
                    <a:gd name="T38" fmla="*/ 8 w 8"/>
                    <a:gd name="T39" fmla="*/ 3 h 9"/>
                    <a:gd name="T40" fmla="*/ 3 w 8"/>
                    <a:gd name="T4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" h="9">
                      <a:moveTo>
                        <a:pt x="3" y="6"/>
                      </a:move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moveTo>
                        <a:pt x="1" y="5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1" y="7"/>
                        <a:pt x="3" y="8"/>
                        <a:pt x="4" y="9"/>
                      </a:cubicBez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4" y="7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2" y="6"/>
                        <a:pt x="1" y="5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4" y="2"/>
                        <a:pt x="6" y="3"/>
                        <a:pt x="8" y="4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2"/>
                        <a:pt x="5" y="1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1"/>
                        <a:pt x="7" y="2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2" name="Freeform 10457"/>
                <p:cNvSpPr>
                  <a:spLocks/>
                </p:cNvSpPr>
                <p:nvPr/>
              </p:nvSpPr>
              <p:spPr bwMode="auto">
                <a:xfrm>
                  <a:off x="-583" y="3318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0 h 3"/>
                    <a:gd name="T4" fmla="*/ 5 w 5"/>
                    <a:gd name="T5" fmla="*/ 3 h 3"/>
                    <a:gd name="T6" fmla="*/ 5 w 5"/>
                    <a:gd name="T7" fmla="*/ 3 h 3"/>
                    <a:gd name="T8" fmla="*/ 0 w 5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1"/>
                        <a:pt x="3" y="2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3" name="Freeform 10458"/>
                <p:cNvSpPr>
                  <a:spLocks noEditPoints="1"/>
                </p:cNvSpPr>
                <p:nvPr/>
              </p:nvSpPr>
              <p:spPr bwMode="auto">
                <a:xfrm>
                  <a:off x="-571" y="3290"/>
                  <a:ext cx="16" cy="16"/>
                </a:xfrm>
                <a:custGeom>
                  <a:avLst/>
                  <a:gdLst>
                    <a:gd name="T0" fmla="*/ 0 w 7"/>
                    <a:gd name="T1" fmla="*/ 4 h 7"/>
                    <a:gd name="T2" fmla="*/ 0 w 7"/>
                    <a:gd name="T3" fmla="*/ 4 h 7"/>
                    <a:gd name="T4" fmla="*/ 5 w 7"/>
                    <a:gd name="T5" fmla="*/ 7 h 7"/>
                    <a:gd name="T6" fmla="*/ 5 w 7"/>
                    <a:gd name="T7" fmla="*/ 7 h 7"/>
                    <a:gd name="T8" fmla="*/ 0 w 7"/>
                    <a:gd name="T9" fmla="*/ 4 h 7"/>
                    <a:gd name="T10" fmla="*/ 0 w 7"/>
                    <a:gd name="T11" fmla="*/ 3 h 7"/>
                    <a:gd name="T12" fmla="*/ 0 w 7"/>
                    <a:gd name="T13" fmla="*/ 4 h 7"/>
                    <a:gd name="T14" fmla="*/ 5 w 7"/>
                    <a:gd name="T15" fmla="*/ 7 h 7"/>
                    <a:gd name="T16" fmla="*/ 5 w 7"/>
                    <a:gd name="T17" fmla="*/ 6 h 7"/>
                    <a:gd name="T18" fmla="*/ 0 w 7"/>
                    <a:gd name="T19" fmla="*/ 3 h 7"/>
                    <a:gd name="T20" fmla="*/ 1 w 7"/>
                    <a:gd name="T21" fmla="*/ 1 h 7"/>
                    <a:gd name="T22" fmla="*/ 1 w 7"/>
                    <a:gd name="T23" fmla="*/ 1 h 7"/>
                    <a:gd name="T24" fmla="*/ 7 w 7"/>
                    <a:gd name="T25" fmla="*/ 4 h 7"/>
                    <a:gd name="T26" fmla="*/ 7 w 7"/>
                    <a:gd name="T27" fmla="*/ 4 h 7"/>
                    <a:gd name="T28" fmla="*/ 1 w 7"/>
                    <a:gd name="T29" fmla="*/ 1 h 7"/>
                    <a:gd name="T30" fmla="*/ 2 w 7"/>
                    <a:gd name="T31" fmla="*/ 0 h 7"/>
                    <a:gd name="T32" fmla="*/ 2 w 7"/>
                    <a:gd name="T33" fmla="*/ 1 h 7"/>
                    <a:gd name="T34" fmla="*/ 7 w 7"/>
                    <a:gd name="T35" fmla="*/ 4 h 7"/>
                    <a:gd name="T36" fmla="*/ 7 w 7"/>
                    <a:gd name="T37" fmla="*/ 3 h 7"/>
                    <a:gd name="T38" fmla="*/ 2 w 7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" h="7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3" y="6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3" y="6"/>
                        <a:pt x="1" y="5"/>
                        <a:pt x="0" y="4"/>
                      </a:cubicBezTo>
                      <a:moveTo>
                        <a:pt x="0" y="3"/>
                      </a:moveTo>
                      <a:cubicBezTo>
                        <a:pt x="0" y="3"/>
                        <a:pt x="0" y="3"/>
                        <a:pt x="0" y="4"/>
                      </a:cubicBezTo>
                      <a:cubicBezTo>
                        <a:pt x="2" y="5"/>
                        <a:pt x="3" y="6"/>
                        <a:pt x="5" y="7"/>
                      </a:cubicBezTo>
                      <a:cubicBezTo>
                        <a:pt x="5" y="7"/>
                        <a:pt x="5" y="6"/>
                        <a:pt x="5" y="6"/>
                      </a:cubicBezTo>
                      <a:cubicBezTo>
                        <a:pt x="4" y="5"/>
                        <a:pt x="2" y="4"/>
                        <a:pt x="0" y="3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3" y="2"/>
                        <a:pt x="5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3" y="2"/>
                        <a:pt x="5" y="3"/>
                        <a:pt x="7" y="4"/>
                      </a:cubicBezTo>
                      <a:cubicBezTo>
                        <a:pt x="7" y="4"/>
                        <a:pt x="7" y="3"/>
                        <a:pt x="7" y="3"/>
                      </a:cubicBezTo>
                      <a:cubicBezTo>
                        <a:pt x="6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4" name="Freeform 10459"/>
                <p:cNvSpPr>
                  <a:spLocks noEditPoints="1"/>
                </p:cNvSpPr>
                <p:nvPr/>
              </p:nvSpPr>
              <p:spPr bwMode="auto">
                <a:xfrm>
                  <a:off x="-555" y="3264"/>
                  <a:ext cx="17" cy="9"/>
                </a:xfrm>
                <a:custGeom>
                  <a:avLst/>
                  <a:gdLst>
                    <a:gd name="T0" fmla="*/ 4 w 7"/>
                    <a:gd name="T1" fmla="*/ 2 h 4"/>
                    <a:gd name="T2" fmla="*/ 4 w 7"/>
                    <a:gd name="T3" fmla="*/ 3 h 4"/>
                    <a:gd name="T4" fmla="*/ 6 w 7"/>
                    <a:gd name="T5" fmla="*/ 4 h 4"/>
                    <a:gd name="T6" fmla="*/ 7 w 7"/>
                    <a:gd name="T7" fmla="*/ 4 h 4"/>
                    <a:gd name="T8" fmla="*/ 4 w 7"/>
                    <a:gd name="T9" fmla="*/ 2 h 4"/>
                    <a:gd name="T10" fmla="*/ 1 w 7"/>
                    <a:gd name="T11" fmla="*/ 0 h 4"/>
                    <a:gd name="T12" fmla="*/ 0 w 7"/>
                    <a:gd name="T13" fmla="*/ 1 h 4"/>
                    <a:gd name="T14" fmla="*/ 4 w 7"/>
                    <a:gd name="T15" fmla="*/ 3 h 4"/>
                    <a:gd name="T16" fmla="*/ 4 w 7"/>
                    <a:gd name="T17" fmla="*/ 2 h 4"/>
                    <a:gd name="T18" fmla="*/ 1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4" y="2"/>
                      </a:move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5" y="3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3"/>
                        <a:pt x="5" y="3"/>
                        <a:pt x="4" y="2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2" y="1"/>
                        <a:pt x="3" y="2"/>
                        <a:pt x="4" y="3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3" y="1"/>
                        <a:pt x="2" y="1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5" name="Freeform 10460"/>
                <p:cNvSpPr>
                  <a:spLocks noEditPoints="1"/>
                </p:cNvSpPr>
                <p:nvPr/>
              </p:nvSpPr>
              <p:spPr bwMode="auto">
                <a:xfrm>
                  <a:off x="-555" y="3268"/>
                  <a:ext cx="14" cy="10"/>
                </a:xfrm>
                <a:custGeom>
                  <a:avLst/>
                  <a:gdLst>
                    <a:gd name="T0" fmla="*/ 3 w 6"/>
                    <a:gd name="T1" fmla="*/ 2 h 4"/>
                    <a:gd name="T2" fmla="*/ 3 w 6"/>
                    <a:gd name="T3" fmla="*/ 2 h 4"/>
                    <a:gd name="T4" fmla="*/ 5 w 6"/>
                    <a:gd name="T5" fmla="*/ 4 h 4"/>
                    <a:gd name="T6" fmla="*/ 6 w 6"/>
                    <a:gd name="T7" fmla="*/ 4 h 4"/>
                    <a:gd name="T8" fmla="*/ 3 w 6"/>
                    <a:gd name="T9" fmla="*/ 2 h 4"/>
                    <a:gd name="T10" fmla="*/ 0 w 6"/>
                    <a:gd name="T11" fmla="*/ 0 h 4"/>
                    <a:gd name="T12" fmla="*/ 0 w 6"/>
                    <a:gd name="T13" fmla="*/ 0 h 4"/>
                    <a:gd name="T14" fmla="*/ 3 w 6"/>
                    <a:gd name="T15" fmla="*/ 2 h 4"/>
                    <a:gd name="T16" fmla="*/ 3 w 6"/>
                    <a:gd name="T17" fmla="*/ 2 h 4"/>
                    <a:gd name="T18" fmla="*/ 0 w 6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4"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5" y="3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4" y="3"/>
                        <a:pt x="3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6" name="Freeform 10461"/>
                <p:cNvSpPr>
                  <a:spLocks noEditPoints="1"/>
                </p:cNvSpPr>
                <p:nvPr/>
              </p:nvSpPr>
              <p:spPr bwMode="auto">
                <a:xfrm>
                  <a:off x="-557" y="3259"/>
                  <a:ext cx="21" cy="21"/>
                </a:xfrm>
                <a:custGeom>
                  <a:avLst/>
                  <a:gdLst>
                    <a:gd name="T0" fmla="*/ 4 w 9"/>
                    <a:gd name="T1" fmla="*/ 7 h 9"/>
                    <a:gd name="T2" fmla="*/ 4 w 9"/>
                    <a:gd name="T3" fmla="*/ 7 h 9"/>
                    <a:gd name="T4" fmla="*/ 6 w 9"/>
                    <a:gd name="T5" fmla="*/ 9 h 9"/>
                    <a:gd name="T6" fmla="*/ 6 w 9"/>
                    <a:gd name="T7" fmla="*/ 9 h 9"/>
                    <a:gd name="T8" fmla="*/ 4 w 9"/>
                    <a:gd name="T9" fmla="*/ 7 h 9"/>
                    <a:gd name="T10" fmla="*/ 0 w 9"/>
                    <a:gd name="T11" fmla="*/ 5 h 9"/>
                    <a:gd name="T12" fmla="*/ 0 w 9"/>
                    <a:gd name="T13" fmla="*/ 5 h 9"/>
                    <a:gd name="T14" fmla="*/ 4 w 9"/>
                    <a:gd name="T15" fmla="*/ 7 h 9"/>
                    <a:gd name="T16" fmla="*/ 4 w 9"/>
                    <a:gd name="T17" fmla="*/ 7 h 9"/>
                    <a:gd name="T18" fmla="*/ 0 w 9"/>
                    <a:gd name="T19" fmla="*/ 5 h 9"/>
                    <a:gd name="T20" fmla="*/ 7 w 9"/>
                    <a:gd name="T21" fmla="*/ 2 h 9"/>
                    <a:gd name="T22" fmla="*/ 6 w 9"/>
                    <a:gd name="T23" fmla="*/ 3 h 9"/>
                    <a:gd name="T24" fmla="*/ 9 w 9"/>
                    <a:gd name="T25" fmla="*/ 5 h 9"/>
                    <a:gd name="T26" fmla="*/ 9 w 9"/>
                    <a:gd name="T27" fmla="*/ 4 h 9"/>
                    <a:gd name="T28" fmla="*/ 7 w 9"/>
                    <a:gd name="T29" fmla="*/ 2 h 9"/>
                    <a:gd name="T30" fmla="*/ 3 w 9"/>
                    <a:gd name="T31" fmla="*/ 0 h 9"/>
                    <a:gd name="T32" fmla="*/ 3 w 9"/>
                    <a:gd name="T33" fmla="*/ 1 h 9"/>
                    <a:gd name="T34" fmla="*/ 6 w 9"/>
                    <a:gd name="T35" fmla="*/ 3 h 9"/>
                    <a:gd name="T36" fmla="*/ 6 w 9"/>
                    <a:gd name="T37" fmla="*/ 2 h 9"/>
                    <a:gd name="T38" fmla="*/ 3 w 9"/>
                    <a:gd name="T3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" h="9">
                      <a:moveTo>
                        <a:pt x="4" y="7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5" y="8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8"/>
                        <a:pt x="4" y="8"/>
                        <a:pt x="4" y="7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2" y="6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2" y="6"/>
                        <a:pt x="1" y="6"/>
                        <a:pt x="0" y="5"/>
                      </a:cubicBezTo>
                      <a:moveTo>
                        <a:pt x="7" y="2"/>
                      </a:move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4"/>
                        <a:pt x="8" y="4"/>
                        <a:pt x="9" y="5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8" y="3"/>
                        <a:pt x="7" y="3"/>
                        <a:pt x="7" y="2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3" y="1"/>
                      </a:cubicBezTo>
                      <a:cubicBezTo>
                        <a:pt x="4" y="1"/>
                        <a:pt x="5" y="2"/>
                        <a:pt x="6" y="3"/>
                      </a:cubicBezTo>
                      <a:cubicBezTo>
                        <a:pt x="6" y="3"/>
                        <a:pt x="6" y="2"/>
                        <a:pt x="6" y="2"/>
                      </a:cubicBezTo>
                      <a:cubicBezTo>
                        <a:pt x="5" y="1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7" name="Freeform 10462"/>
                <p:cNvSpPr>
                  <a:spLocks noEditPoints="1"/>
                </p:cNvSpPr>
                <p:nvPr/>
              </p:nvSpPr>
              <p:spPr bwMode="auto">
                <a:xfrm>
                  <a:off x="-550" y="3259"/>
                  <a:ext cx="14" cy="7"/>
                </a:xfrm>
                <a:custGeom>
                  <a:avLst/>
                  <a:gdLst>
                    <a:gd name="T0" fmla="*/ 9 w 14"/>
                    <a:gd name="T1" fmla="*/ 5 h 7"/>
                    <a:gd name="T2" fmla="*/ 9 w 14"/>
                    <a:gd name="T3" fmla="*/ 5 h 7"/>
                    <a:gd name="T4" fmla="*/ 14 w 14"/>
                    <a:gd name="T5" fmla="*/ 7 h 7"/>
                    <a:gd name="T6" fmla="*/ 14 w 14"/>
                    <a:gd name="T7" fmla="*/ 7 h 7"/>
                    <a:gd name="T8" fmla="*/ 9 w 14"/>
                    <a:gd name="T9" fmla="*/ 5 h 7"/>
                    <a:gd name="T10" fmla="*/ 0 w 14"/>
                    <a:gd name="T11" fmla="*/ 0 h 7"/>
                    <a:gd name="T12" fmla="*/ 0 w 14"/>
                    <a:gd name="T13" fmla="*/ 0 h 7"/>
                    <a:gd name="T14" fmla="*/ 7 w 14"/>
                    <a:gd name="T15" fmla="*/ 5 h 7"/>
                    <a:gd name="T16" fmla="*/ 7 w 14"/>
                    <a:gd name="T17" fmla="*/ 5 h 7"/>
                    <a:gd name="T18" fmla="*/ 0 w 1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7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9" y="5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7" y="5"/>
                      </a:lnTo>
                      <a:lnTo>
                        <a:pt x="7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8" name="Freeform 10463"/>
                <p:cNvSpPr>
                  <a:spLocks noEditPoints="1"/>
                </p:cNvSpPr>
                <p:nvPr/>
              </p:nvSpPr>
              <p:spPr bwMode="auto">
                <a:xfrm>
                  <a:off x="-550" y="3259"/>
                  <a:ext cx="14" cy="7"/>
                </a:xfrm>
                <a:custGeom>
                  <a:avLst/>
                  <a:gdLst>
                    <a:gd name="T0" fmla="*/ 9 w 14"/>
                    <a:gd name="T1" fmla="*/ 5 h 7"/>
                    <a:gd name="T2" fmla="*/ 9 w 14"/>
                    <a:gd name="T3" fmla="*/ 5 h 7"/>
                    <a:gd name="T4" fmla="*/ 14 w 14"/>
                    <a:gd name="T5" fmla="*/ 7 h 7"/>
                    <a:gd name="T6" fmla="*/ 14 w 14"/>
                    <a:gd name="T7" fmla="*/ 7 h 7"/>
                    <a:gd name="T8" fmla="*/ 9 w 14"/>
                    <a:gd name="T9" fmla="*/ 5 h 7"/>
                    <a:gd name="T10" fmla="*/ 0 w 14"/>
                    <a:gd name="T11" fmla="*/ 0 h 7"/>
                    <a:gd name="T12" fmla="*/ 0 w 14"/>
                    <a:gd name="T13" fmla="*/ 0 h 7"/>
                    <a:gd name="T14" fmla="*/ 7 w 14"/>
                    <a:gd name="T15" fmla="*/ 5 h 7"/>
                    <a:gd name="T16" fmla="*/ 7 w 14"/>
                    <a:gd name="T17" fmla="*/ 5 h 7"/>
                    <a:gd name="T18" fmla="*/ 0 w 14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7">
                      <a:moveTo>
                        <a:pt x="9" y="5"/>
                      </a:moveTo>
                      <a:lnTo>
                        <a:pt x="9" y="5"/>
                      </a:lnTo>
                      <a:lnTo>
                        <a:pt x="14" y="7"/>
                      </a:lnTo>
                      <a:lnTo>
                        <a:pt x="14" y="7"/>
                      </a:lnTo>
                      <a:lnTo>
                        <a:pt x="9" y="5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7" y="5"/>
                      </a:lnTo>
                      <a:lnTo>
                        <a:pt x="7" y="5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199" name="Freeform 10464"/>
                <p:cNvSpPr>
                  <a:spLocks noEditPoints="1"/>
                </p:cNvSpPr>
                <p:nvPr/>
              </p:nvSpPr>
              <p:spPr bwMode="auto">
                <a:xfrm>
                  <a:off x="-536" y="3233"/>
                  <a:ext cx="17" cy="9"/>
                </a:xfrm>
                <a:custGeom>
                  <a:avLst/>
                  <a:gdLst>
                    <a:gd name="T0" fmla="*/ 4 w 7"/>
                    <a:gd name="T1" fmla="*/ 2 h 4"/>
                    <a:gd name="T2" fmla="*/ 4 w 7"/>
                    <a:gd name="T3" fmla="*/ 2 h 4"/>
                    <a:gd name="T4" fmla="*/ 7 w 7"/>
                    <a:gd name="T5" fmla="*/ 4 h 4"/>
                    <a:gd name="T6" fmla="*/ 7 w 7"/>
                    <a:gd name="T7" fmla="*/ 4 h 4"/>
                    <a:gd name="T8" fmla="*/ 4 w 7"/>
                    <a:gd name="T9" fmla="*/ 2 h 4"/>
                    <a:gd name="T10" fmla="*/ 0 w 7"/>
                    <a:gd name="T11" fmla="*/ 0 h 4"/>
                    <a:gd name="T12" fmla="*/ 0 w 7"/>
                    <a:gd name="T13" fmla="*/ 0 h 4"/>
                    <a:gd name="T14" fmla="*/ 3 w 7"/>
                    <a:gd name="T15" fmla="*/ 2 h 4"/>
                    <a:gd name="T16" fmla="*/ 3 w 7"/>
                    <a:gd name="T17" fmla="*/ 2 h 4"/>
                    <a:gd name="T18" fmla="*/ 0 w 7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4"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6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3"/>
                        <a:pt x="5" y="3"/>
                        <a:pt x="4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0" name="Freeform 10465"/>
                <p:cNvSpPr>
                  <a:spLocks noEditPoints="1"/>
                </p:cNvSpPr>
                <p:nvPr/>
              </p:nvSpPr>
              <p:spPr bwMode="auto">
                <a:xfrm>
                  <a:off x="-529" y="3209"/>
                  <a:ext cx="24" cy="19"/>
                </a:xfrm>
                <a:custGeom>
                  <a:avLst/>
                  <a:gdLst>
                    <a:gd name="T0" fmla="*/ 5 w 10"/>
                    <a:gd name="T1" fmla="*/ 6 h 8"/>
                    <a:gd name="T2" fmla="*/ 5 w 10"/>
                    <a:gd name="T3" fmla="*/ 7 h 8"/>
                    <a:gd name="T4" fmla="*/ 7 w 10"/>
                    <a:gd name="T5" fmla="*/ 8 h 8"/>
                    <a:gd name="T6" fmla="*/ 8 w 10"/>
                    <a:gd name="T7" fmla="*/ 7 h 8"/>
                    <a:gd name="T8" fmla="*/ 5 w 10"/>
                    <a:gd name="T9" fmla="*/ 6 h 8"/>
                    <a:gd name="T10" fmla="*/ 7 w 10"/>
                    <a:gd name="T11" fmla="*/ 3 h 8"/>
                    <a:gd name="T12" fmla="*/ 7 w 10"/>
                    <a:gd name="T13" fmla="*/ 4 h 8"/>
                    <a:gd name="T14" fmla="*/ 9 w 10"/>
                    <a:gd name="T15" fmla="*/ 5 h 8"/>
                    <a:gd name="T16" fmla="*/ 10 w 10"/>
                    <a:gd name="T17" fmla="*/ 4 h 8"/>
                    <a:gd name="T18" fmla="*/ 7 w 10"/>
                    <a:gd name="T19" fmla="*/ 3 h 8"/>
                    <a:gd name="T20" fmla="*/ 1 w 10"/>
                    <a:gd name="T21" fmla="*/ 3 h 8"/>
                    <a:gd name="T22" fmla="*/ 0 w 10"/>
                    <a:gd name="T23" fmla="*/ 4 h 8"/>
                    <a:gd name="T24" fmla="*/ 4 w 10"/>
                    <a:gd name="T25" fmla="*/ 6 h 8"/>
                    <a:gd name="T26" fmla="*/ 4 w 10"/>
                    <a:gd name="T27" fmla="*/ 5 h 8"/>
                    <a:gd name="T28" fmla="*/ 3 w 10"/>
                    <a:gd name="T29" fmla="*/ 4 h 8"/>
                    <a:gd name="T30" fmla="*/ 1 w 10"/>
                    <a:gd name="T31" fmla="*/ 3 h 8"/>
                    <a:gd name="T32" fmla="*/ 2 w 10"/>
                    <a:gd name="T33" fmla="*/ 0 h 8"/>
                    <a:gd name="T34" fmla="*/ 2 w 10"/>
                    <a:gd name="T35" fmla="*/ 1 h 8"/>
                    <a:gd name="T36" fmla="*/ 5 w 10"/>
                    <a:gd name="T37" fmla="*/ 3 h 8"/>
                    <a:gd name="T38" fmla="*/ 6 w 10"/>
                    <a:gd name="T39" fmla="*/ 2 h 8"/>
                    <a:gd name="T40" fmla="*/ 2 w 10"/>
                    <a:gd name="T4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0" h="8">
                      <a:moveTo>
                        <a:pt x="5" y="6"/>
                      </a:moveTo>
                      <a:cubicBezTo>
                        <a:pt x="5" y="6"/>
                        <a:pt x="5" y="6"/>
                        <a:pt x="5" y="7"/>
                      </a:cubicBezTo>
                      <a:cubicBezTo>
                        <a:pt x="6" y="7"/>
                        <a:pt x="6" y="8"/>
                        <a:pt x="7" y="8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7"/>
                        <a:pt x="6" y="6"/>
                        <a:pt x="5" y="6"/>
                      </a:cubicBezTo>
                      <a:moveTo>
                        <a:pt x="7" y="3"/>
                      </a:moveTo>
                      <a:cubicBezTo>
                        <a:pt x="7" y="3"/>
                        <a:pt x="7" y="4"/>
                        <a:pt x="7" y="4"/>
                      </a:cubicBezTo>
                      <a:cubicBezTo>
                        <a:pt x="7" y="4"/>
                        <a:pt x="8" y="5"/>
                        <a:pt x="9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9" y="4"/>
                        <a:pt x="8" y="4"/>
                        <a:pt x="7" y="3"/>
                      </a:cubicBezTo>
                      <a:moveTo>
                        <a:pt x="1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1" y="4"/>
                        <a:pt x="2" y="5"/>
                        <a:pt x="4" y="6"/>
                      </a:cubicBez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4"/>
                      </a:cubicBezTo>
                      <a:cubicBezTo>
                        <a:pt x="2" y="4"/>
                        <a:pt x="1" y="3"/>
                        <a:pt x="1" y="3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2"/>
                        <a:pt x="4" y="2"/>
                        <a:pt x="5" y="3"/>
                      </a:cubicBezTo>
                      <a:cubicBezTo>
                        <a:pt x="5" y="3"/>
                        <a:pt x="5" y="2"/>
                        <a:pt x="6" y="2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1" name="Freeform 10466"/>
                <p:cNvSpPr>
                  <a:spLocks noEditPoints="1"/>
                </p:cNvSpPr>
                <p:nvPr/>
              </p:nvSpPr>
              <p:spPr bwMode="auto">
                <a:xfrm>
                  <a:off x="-534" y="3228"/>
                  <a:ext cx="17" cy="10"/>
                </a:xfrm>
                <a:custGeom>
                  <a:avLst/>
                  <a:gdLst>
                    <a:gd name="T0" fmla="*/ 6 w 7"/>
                    <a:gd name="T1" fmla="*/ 3 h 4"/>
                    <a:gd name="T2" fmla="*/ 7 w 7"/>
                    <a:gd name="T3" fmla="*/ 4 h 4"/>
                    <a:gd name="T4" fmla="*/ 7 w 7"/>
                    <a:gd name="T5" fmla="*/ 4 h 4"/>
                    <a:gd name="T6" fmla="*/ 6 w 7"/>
                    <a:gd name="T7" fmla="*/ 3 h 4"/>
                    <a:gd name="T8" fmla="*/ 5 w 7"/>
                    <a:gd name="T9" fmla="*/ 2 h 4"/>
                    <a:gd name="T10" fmla="*/ 5 w 7"/>
                    <a:gd name="T11" fmla="*/ 2 h 4"/>
                    <a:gd name="T12" fmla="*/ 6 w 7"/>
                    <a:gd name="T13" fmla="*/ 3 h 4"/>
                    <a:gd name="T14" fmla="*/ 5 w 7"/>
                    <a:gd name="T15" fmla="*/ 2 h 4"/>
                    <a:gd name="T16" fmla="*/ 0 w 7"/>
                    <a:gd name="T17" fmla="*/ 0 h 4"/>
                    <a:gd name="T18" fmla="*/ 0 w 7"/>
                    <a:gd name="T19" fmla="*/ 0 h 4"/>
                    <a:gd name="T20" fmla="*/ 4 w 7"/>
                    <a:gd name="T21" fmla="*/ 2 h 4"/>
                    <a:gd name="T22" fmla="*/ 4 w 7"/>
                    <a:gd name="T23" fmla="*/ 2 h 4"/>
                    <a:gd name="T24" fmla="*/ 0 w 7"/>
                    <a:gd name="T2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" h="4">
                      <a:moveTo>
                        <a:pt x="6" y="3"/>
                      </a:moveTo>
                      <a:cubicBezTo>
                        <a:pt x="6" y="3"/>
                        <a:pt x="7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6" y="3"/>
                        <a:pt x="6" y="3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3"/>
                        <a:pt x="6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2" name="Freeform 10467"/>
                <p:cNvSpPr>
                  <a:spLocks noEditPoints="1"/>
                </p:cNvSpPr>
                <p:nvPr/>
              </p:nvSpPr>
              <p:spPr bwMode="auto">
                <a:xfrm>
                  <a:off x="-531" y="3193"/>
                  <a:ext cx="33" cy="40"/>
                </a:xfrm>
                <a:custGeom>
                  <a:avLst/>
                  <a:gdLst>
                    <a:gd name="T0" fmla="*/ 5 w 14"/>
                    <a:gd name="T1" fmla="*/ 15 h 17"/>
                    <a:gd name="T2" fmla="*/ 5 w 14"/>
                    <a:gd name="T3" fmla="*/ 15 h 17"/>
                    <a:gd name="T4" fmla="*/ 7 w 14"/>
                    <a:gd name="T5" fmla="*/ 17 h 17"/>
                    <a:gd name="T6" fmla="*/ 7 w 14"/>
                    <a:gd name="T7" fmla="*/ 17 h 17"/>
                    <a:gd name="T8" fmla="*/ 5 w 14"/>
                    <a:gd name="T9" fmla="*/ 15 h 17"/>
                    <a:gd name="T10" fmla="*/ 0 w 14"/>
                    <a:gd name="T11" fmla="*/ 12 h 17"/>
                    <a:gd name="T12" fmla="*/ 0 w 14"/>
                    <a:gd name="T13" fmla="*/ 13 h 17"/>
                    <a:gd name="T14" fmla="*/ 4 w 14"/>
                    <a:gd name="T15" fmla="*/ 15 h 17"/>
                    <a:gd name="T16" fmla="*/ 4 w 14"/>
                    <a:gd name="T17" fmla="*/ 14 h 17"/>
                    <a:gd name="T18" fmla="*/ 0 w 14"/>
                    <a:gd name="T19" fmla="*/ 12 h 17"/>
                    <a:gd name="T20" fmla="*/ 9 w 14"/>
                    <a:gd name="T21" fmla="*/ 8 h 17"/>
                    <a:gd name="T22" fmla="*/ 9 w 14"/>
                    <a:gd name="T23" fmla="*/ 9 h 17"/>
                    <a:gd name="T24" fmla="*/ 11 w 14"/>
                    <a:gd name="T25" fmla="*/ 10 h 17"/>
                    <a:gd name="T26" fmla="*/ 12 w 14"/>
                    <a:gd name="T27" fmla="*/ 10 h 17"/>
                    <a:gd name="T28" fmla="*/ 9 w 14"/>
                    <a:gd name="T29" fmla="*/ 8 h 17"/>
                    <a:gd name="T30" fmla="*/ 10 w 14"/>
                    <a:gd name="T31" fmla="*/ 8 h 17"/>
                    <a:gd name="T32" fmla="*/ 10 w 14"/>
                    <a:gd name="T33" fmla="*/ 8 h 17"/>
                    <a:gd name="T34" fmla="*/ 12 w 14"/>
                    <a:gd name="T35" fmla="*/ 9 h 17"/>
                    <a:gd name="T36" fmla="*/ 12 w 14"/>
                    <a:gd name="T37" fmla="*/ 9 h 17"/>
                    <a:gd name="T38" fmla="*/ 10 w 14"/>
                    <a:gd name="T39" fmla="*/ 8 h 17"/>
                    <a:gd name="T40" fmla="*/ 4 w 14"/>
                    <a:gd name="T41" fmla="*/ 5 h 17"/>
                    <a:gd name="T42" fmla="*/ 4 w 14"/>
                    <a:gd name="T43" fmla="*/ 6 h 17"/>
                    <a:gd name="T44" fmla="*/ 7 w 14"/>
                    <a:gd name="T45" fmla="*/ 8 h 17"/>
                    <a:gd name="T46" fmla="*/ 7 w 14"/>
                    <a:gd name="T47" fmla="*/ 7 h 17"/>
                    <a:gd name="T48" fmla="*/ 4 w 14"/>
                    <a:gd name="T49" fmla="*/ 5 h 17"/>
                    <a:gd name="T50" fmla="*/ 4 w 14"/>
                    <a:gd name="T51" fmla="*/ 5 h 17"/>
                    <a:gd name="T52" fmla="*/ 4 w 14"/>
                    <a:gd name="T53" fmla="*/ 5 h 17"/>
                    <a:gd name="T54" fmla="*/ 8 w 14"/>
                    <a:gd name="T55" fmla="*/ 7 h 17"/>
                    <a:gd name="T56" fmla="*/ 8 w 14"/>
                    <a:gd name="T57" fmla="*/ 7 h 17"/>
                    <a:gd name="T58" fmla="*/ 4 w 14"/>
                    <a:gd name="T59" fmla="*/ 5 h 17"/>
                    <a:gd name="T60" fmla="*/ 12 w 14"/>
                    <a:gd name="T61" fmla="*/ 4 h 17"/>
                    <a:gd name="T62" fmla="*/ 11 w 14"/>
                    <a:gd name="T63" fmla="*/ 6 h 17"/>
                    <a:gd name="T64" fmla="*/ 13 w 14"/>
                    <a:gd name="T65" fmla="*/ 7 h 17"/>
                    <a:gd name="T66" fmla="*/ 14 w 14"/>
                    <a:gd name="T67" fmla="*/ 5 h 17"/>
                    <a:gd name="T68" fmla="*/ 12 w 14"/>
                    <a:gd name="T69" fmla="*/ 4 h 17"/>
                    <a:gd name="T70" fmla="*/ 7 w 14"/>
                    <a:gd name="T71" fmla="*/ 0 h 17"/>
                    <a:gd name="T72" fmla="*/ 6 w 14"/>
                    <a:gd name="T73" fmla="*/ 2 h 17"/>
                    <a:gd name="T74" fmla="*/ 9 w 14"/>
                    <a:gd name="T75" fmla="*/ 5 h 17"/>
                    <a:gd name="T76" fmla="*/ 10 w 14"/>
                    <a:gd name="T77" fmla="*/ 3 h 17"/>
                    <a:gd name="T78" fmla="*/ 10 w 14"/>
                    <a:gd name="T79" fmla="*/ 3 h 17"/>
                    <a:gd name="T80" fmla="*/ 7 w 14"/>
                    <a:gd name="T8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4" h="17"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6"/>
                        <a:pt x="6" y="16"/>
                        <a:pt x="5" y="15"/>
                      </a:cubicBezTo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3" y="14"/>
                        <a:pt x="2" y="13"/>
                        <a:pt x="0" y="12"/>
                      </a:cubicBezTo>
                      <a:moveTo>
                        <a:pt x="9" y="8"/>
                      </a:moveTo>
                      <a:cubicBezTo>
                        <a:pt x="9" y="8"/>
                        <a:pt x="9" y="9"/>
                        <a:pt x="9" y="9"/>
                      </a:cubicBezTo>
                      <a:cubicBezTo>
                        <a:pt x="10" y="9"/>
                        <a:pt x="11" y="10"/>
                        <a:pt x="11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1" y="9"/>
                        <a:pt x="10" y="9"/>
                        <a:pt x="9" y="8"/>
                      </a:cubicBezTo>
                      <a:moveTo>
                        <a:pt x="10" y="8"/>
                      </a:move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1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1" y="9"/>
                        <a:pt x="10" y="8"/>
                        <a:pt x="10" y="8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6"/>
                      </a:cubicBezTo>
                      <a:cubicBezTo>
                        <a:pt x="5" y="6"/>
                        <a:pt x="6" y="7"/>
                        <a:pt x="7" y="8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5" y="6"/>
                        <a:pt x="4" y="5"/>
                      </a:cubicBezTo>
                      <a:moveTo>
                        <a:pt x="4" y="5"/>
                      </a:move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6" y="5"/>
                        <a:pt x="7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6" y="5"/>
                        <a:pt x="4" y="5"/>
                      </a:cubicBezTo>
                      <a:moveTo>
                        <a:pt x="12" y="4"/>
                      </a:moveTo>
                      <a:cubicBezTo>
                        <a:pt x="12" y="5"/>
                        <a:pt x="11" y="5"/>
                        <a:pt x="11" y="6"/>
                      </a:cubicBezTo>
                      <a:cubicBezTo>
                        <a:pt x="12" y="6"/>
                        <a:pt x="12" y="7"/>
                        <a:pt x="13" y="7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3" y="4"/>
                        <a:pt x="12" y="4"/>
                      </a:cubicBezTo>
                      <a:moveTo>
                        <a:pt x="7" y="0"/>
                      </a:moveTo>
                      <a:cubicBezTo>
                        <a:pt x="6" y="1"/>
                        <a:pt x="6" y="2"/>
                        <a:pt x="6" y="2"/>
                      </a:cubicBezTo>
                      <a:cubicBezTo>
                        <a:pt x="7" y="3"/>
                        <a:pt x="8" y="4"/>
                        <a:pt x="9" y="5"/>
                      </a:cubicBezTo>
                      <a:cubicBezTo>
                        <a:pt x="9" y="4"/>
                        <a:pt x="9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2"/>
                        <a:pt x="8" y="1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3" name="Freeform 10468"/>
                <p:cNvSpPr>
                  <a:spLocks noEditPoints="1"/>
                </p:cNvSpPr>
                <p:nvPr/>
              </p:nvSpPr>
              <p:spPr bwMode="auto">
                <a:xfrm>
                  <a:off x="-534" y="3224"/>
                  <a:ext cx="19" cy="11"/>
                </a:xfrm>
                <a:custGeom>
                  <a:avLst/>
                  <a:gdLst>
                    <a:gd name="T0" fmla="*/ 5 w 8"/>
                    <a:gd name="T1" fmla="*/ 3 h 5"/>
                    <a:gd name="T2" fmla="*/ 5 w 8"/>
                    <a:gd name="T3" fmla="*/ 4 h 5"/>
                    <a:gd name="T4" fmla="*/ 7 w 8"/>
                    <a:gd name="T5" fmla="*/ 5 h 5"/>
                    <a:gd name="T6" fmla="*/ 8 w 8"/>
                    <a:gd name="T7" fmla="*/ 5 h 5"/>
                    <a:gd name="T8" fmla="*/ 5 w 8"/>
                    <a:gd name="T9" fmla="*/ 3 h 5"/>
                    <a:gd name="T10" fmla="*/ 1 w 8"/>
                    <a:gd name="T11" fmla="*/ 0 h 5"/>
                    <a:gd name="T12" fmla="*/ 0 w 8"/>
                    <a:gd name="T13" fmla="*/ 1 h 5"/>
                    <a:gd name="T14" fmla="*/ 4 w 8"/>
                    <a:gd name="T15" fmla="*/ 3 h 5"/>
                    <a:gd name="T16" fmla="*/ 4 w 8"/>
                    <a:gd name="T17" fmla="*/ 2 h 5"/>
                    <a:gd name="T18" fmla="*/ 1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5" y="3"/>
                      </a:move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6" y="4"/>
                        <a:pt x="6" y="5"/>
                        <a:pt x="7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5" y="3"/>
                        <a:pt x="5" y="3"/>
                        <a:pt x="5" y="3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2" y="2"/>
                        <a:pt x="3" y="3"/>
                        <a:pt x="4" y="3"/>
                      </a:cubicBezTo>
                      <a:cubicBezTo>
                        <a:pt x="4" y="3"/>
                        <a:pt x="4" y="3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4" name="Freeform 10469"/>
                <p:cNvSpPr>
                  <a:spLocks/>
                </p:cNvSpPr>
                <p:nvPr/>
              </p:nvSpPr>
              <p:spPr bwMode="auto">
                <a:xfrm>
                  <a:off x="-730" y="3564"/>
                  <a:ext cx="15" cy="9"/>
                </a:xfrm>
                <a:custGeom>
                  <a:avLst/>
                  <a:gdLst>
                    <a:gd name="T0" fmla="*/ 0 w 6"/>
                    <a:gd name="T1" fmla="*/ 0 h 4"/>
                    <a:gd name="T2" fmla="*/ 6 w 6"/>
                    <a:gd name="T3" fmla="*/ 4 h 4"/>
                    <a:gd name="T4" fmla="*/ 6 w 6"/>
                    <a:gd name="T5" fmla="*/ 3 h 4"/>
                    <a:gd name="T6" fmla="*/ 0 w 6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" h="4">
                      <a:moveTo>
                        <a:pt x="0" y="0"/>
                      </a:moveTo>
                      <a:cubicBezTo>
                        <a:pt x="2" y="1"/>
                        <a:pt x="4" y="3"/>
                        <a:pt x="6" y="4"/>
                      </a:cubicBezTo>
                      <a:cubicBezTo>
                        <a:pt x="6" y="4"/>
                        <a:pt x="6" y="4"/>
                        <a:pt x="6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5" name="Freeform 10470"/>
                <p:cNvSpPr>
                  <a:spLocks/>
                </p:cNvSpPr>
                <p:nvPr/>
              </p:nvSpPr>
              <p:spPr bwMode="auto">
                <a:xfrm>
                  <a:off x="-699" y="3514"/>
                  <a:ext cx="12" cy="7"/>
                </a:xfrm>
                <a:custGeom>
                  <a:avLst/>
                  <a:gdLst>
                    <a:gd name="T0" fmla="*/ 0 w 5"/>
                    <a:gd name="T1" fmla="*/ 0 h 3"/>
                    <a:gd name="T2" fmla="*/ 0 w 5"/>
                    <a:gd name="T3" fmla="*/ 1 h 3"/>
                    <a:gd name="T4" fmla="*/ 2 w 5"/>
                    <a:gd name="T5" fmla="*/ 2 h 3"/>
                    <a:gd name="T6" fmla="*/ 2 w 5"/>
                    <a:gd name="T7" fmla="*/ 2 h 3"/>
                    <a:gd name="T8" fmla="*/ 5 w 5"/>
                    <a:gd name="T9" fmla="*/ 3 h 3"/>
                    <a:gd name="T10" fmla="*/ 5 w 5"/>
                    <a:gd name="T11" fmla="*/ 3 h 3"/>
                    <a:gd name="T12" fmla="*/ 0 w 5"/>
                    <a:gd name="T13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2"/>
                        <a:pt x="2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6" name="Freeform 10471"/>
                <p:cNvSpPr>
                  <a:spLocks noEditPoints="1"/>
                </p:cNvSpPr>
                <p:nvPr/>
              </p:nvSpPr>
              <p:spPr bwMode="auto">
                <a:xfrm>
                  <a:off x="-739" y="3273"/>
                  <a:ext cx="196" cy="312"/>
                </a:xfrm>
                <a:custGeom>
                  <a:avLst/>
                  <a:gdLst>
                    <a:gd name="T0" fmla="*/ 6 w 83"/>
                    <a:gd name="T1" fmla="*/ 132 h 132"/>
                    <a:gd name="T2" fmla="*/ 2 w 83"/>
                    <a:gd name="T3" fmla="*/ 126 h 132"/>
                    <a:gd name="T4" fmla="*/ 3 w 83"/>
                    <a:gd name="T5" fmla="*/ 130 h 132"/>
                    <a:gd name="T6" fmla="*/ 8 w 83"/>
                    <a:gd name="T7" fmla="*/ 117 h 132"/>
                    <a:gd name="T8" fmla="*/ 14 w 83"/>
                    <a:gd name="T9" fmla="*/ 120 h 132"/>
                    <a:gd name="T10" fmla="*/ 10 w 83"/>
                    <a:gd name="T11" fmla="*/ 113 h 132"/>
                    <a:gd name="T12" fmla="*/ 16 w 83"/>
                    <a:gd name="T13" fmla="*/ 116 h 132"/>
                    <a:gd name="T14" fmla="*/ 11 w 83"/>
                    <a:gd name="T15" fmla="*/ 112 h 132"/>
                    <a:gd name="T16" fmla="*/ 14 w 83"/>
                    <a:gd name="T17" fmla="*/ 112 h 132"/>
                    <a:gd name="T18" fmla="*/ 13 w 83"/>
                    <a:gd name="T19" fmla="*/ 109 h 132"/>
                    <a:gd name="T20" fmla="*/ 18 w 83"/>
                    <a:gd name="T21" fmla="*/ 112 h 132"/>
                    <a:gd name="T22" fmla="*/ 14 w 83"/>
                    <a:gd name="T23" fmla="*/ 108 h 132"/>
                    <a:gd name="T24" fmla="*/ 15 w 83"/>
                    <a:gd name="T25" fmla="*/ 106 h 132"/>
                    <a:gd name="T26" fmla="*/ 20 w 83"/>
                    <a:gd name="T27" fmla="*/ 109 h 132"/>
                    <a:gd name="T28" fmla="*/ 16 w 83"/>
                    <a:gd name="T29" fmla="*/ 104 h 132"/>
                    <a:gd name="T30" fmla="*/ 21 w 83"/>
                    <a:gd name="T31" fmla="*/ 107 h 132"/>
                    <a:gd name="T32" fmla="*/ 19 w 83"/>
                    <a:gd name="T33" fmla="*/ 104 h 132"/>
                    <a:gd name="T34" fmla="*/ 17 w 83"/>
                    <a:gd name="T35" fmla="*/ 102 h 132"/>
                    <a:gd name="T36" fmla="*/ 18 w 83"/>
                    <a:gd name="T37" fmla="*/ 102 h 132"/>
                    <a:gd name="T38" fmla="*/ 23 w 83"/>
                    <a:gd name="T39" fmla="*/ 103 h 132"/>
                    <a:gd name="T40" fmla="*/ 26 w 83"/>
                    <a:gd name="T41" fmla="*/ 88 h 132"/>
                    <a:gd name="T42" fmla="*/ 30 w 83"/>
                    <a:gd name="T43" fmla="*/ 91 h 132"/>
                    <a:gd name="T44" fmla="*/ 32 w 83"/>
                    <a:gd name="T45" fmla="*/ 78 h 132"/>
                    <a:gd name="T46" fmla="*/ 32 w 83"/>
                    <a:gd name="T47" fmla="*/ 89 h 132"/>
                    <a:gd name="T48" fmla="*/ 38 w 83"/>
                    <a:gd name="T49" fmla="*/ 77 h 132"/>
                    <a:gd name="T50" fmla="*/ 42 w 83"/>
                    <a:gd name="T51" fmla="*/ 62 h 132"/>
                    <a:gd name="T52" fmla="*/ 42 w 83"/>
                    <a:gd name="T53" fmla="*/ 70 h 132"/>
                    <a:gd name="T54" fmla="*/ 45 w 83"/>
                    <a:gd name="T55" fmla="*/ 58 h 132"/>
                    <a:gd name="T56" fmla="*/ 48 w 83"/>
                    <a:gd name="T57" fmla="*/ 59 h 132"/>
                    <a:gd name="T58" fmla="*/ 48 w 83"/>
                    <a:gd name="T59" fmla="*/ 52 h 132"/>
                    <a:gd name="T60" fmla="*/ 50 w 83"/>
                    <a:gd name="T61" fmla="*/ 55 h 132"/>
                    <a:gd name="T62" fmla="*/ 51 w 83"/>
                    <a:gd name="T63" fmla="*/ 46 h 132"/>
                    <a:gd name="T64" fmla="*/ 55 w 83"/>
                    <a:gd name="T65" fmla="*/ 48 h 132"/>
                    <a:gd name="T66" fmla="*/ 52 w 83"/>
                    <a:gd name="T67" fmla="*/ 44 h 132"/>
                    <a:gd name="T68" fmla="*/ 52 w 83"/>
                    <a:gd name="T69" fmla="*/ 44 h 132"/>
                    <a:gd name="T70" fmla="*/ 56 w 83"/>
                    <a:gd name="T71" fmla="*/ 46 h 132"/>
                    <a:gd name="T72" fmla="*/ 55 w 83"/>
                    <a:gd name="T73" fmla="*/ 38 h 132"/>
                    <a:gd name="T74" fmla="*/ 59 w 83"/>
                    <a:gd name="T75" fmla="*/ 42 h 132"/>
                    <a:gd name="T76" fmla="*/ 58 w 83"/>
                    <a:gd name="T77" fmla="*/ 34 h 132"/>
                    <a:gd name="T78" fmla="*/ 62 w 83"/>
                    <a:gd name="T79" fmla="*/ 37 h 132"/>
                    <a:gd name="T80" fmla="*/ 58 w 83"/>
                    <a:gd name="T81" fmla="*/ 34 h 132"/>
                    <a:gd name="T82" fmla="*/ 58 w 83"/>
                    <a:gd name="T83" fmla="*/ 34 h 132"/>
                    <a:gd name="T84" fmla="*/ 63 w 83"/>
                    <a:gd name="T85" fmla="*/ 34 h 132"/>
                    <a:gd name="T86" fmla="*/ 60 w 83"/>
                    <a:gd name="T87" fmla="*/ 29 h 132"/>
                    <a:gd name="T88" fmla="*/ 65 w 83"/>
                    <a:gd name="T89" fmla="*/ 32 h 132"/>
                    <a:gd name="T90" fmla="*/ 62 w 83"/>
                    <a:gd name="T91" fmla="*/ 27 h 132"/>
                    <a:gd name="T92" fmla="*/ 66 w 83"/>
                    <a:gd name="T93" fmla="*/ 29 h 132"/>
                    <a:gd name="T94" fmla="*/ 68 w 83"/>
                    <a:gd name="T95" fmla="*/ 17 h 132"/>
                    <a:gd name="T96" fmla="*/ 73 w 83"/>
                    <a:gd name="T97" fmla="*/ 19 h 132"/>
                    <a:gd name="T98" fmla="*/ 69 w 83"/>
                    <a:gd name="T99" fmla="*/ 15 h 132"/>
                    <a:gd name="T100" fmla="*/ 69 w 83"/>
                    <a:gd name="T101" fmla="*/ 15 h 132"/>
                    <a:gd name="T102" fmla="*/ 75 w 83"/>
                    <a:gd name="T103" fmla="*/ 16 h 132"/>
                    <a:gd name="T104" fmla="*/ 74 w 83"/>
                    <a:gd name="T105" fmla="*/ 5 h 132"/>
                    <a:gd name="T106" fmla="*/ 75 w 83"/>
                    <a:gd name="T107" fmla="*/ 3 h 132"/>
                    <a:gd name="T108" fmla="*/ 82 w 83"/>
                    <a:gd name="T109" fmla="*/ 4 h 132"/>
                    <a:gd name="T110" fmla="*/ 77 w 83"/>
                    <a:gd name="T111" fmla="*/ 0 h 132"/>
                    <a:gd name="T112" fmla="*/ 80 w 83"/>
                    <a:gd name="T113" fmla="*/ 2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3" h="132">
                      <a:moveTo>
                        <a:pt x="5" y="128"/>
                      </a:moveTo>
                      <a:cubicBezTo>
                        <a:pt x="4" y="129"/>
                        <a:pt x="4" y="130"/>
                        <a:pt x="3" y="130"/>
                      </a:cubicBezTo>
                      <a:cubicBezTo>
                        <a:pt x="6" y="132"/>
                        <a:pt x="6" y="132"/>
                        <a:pt x="6" y="132"/>
                      </a:cubicBezTo>
                      <a:cubicBezTo>
                        <a:pt x="8" y="130"/>
                        <a:pt x="8" y="130"/>
                        <a:pt x="8" y="130"/>
                      </a:cubicBezTo>
                      <a:cubicBezTo>
                        <a:pt x="7" y="129"/>
                        <a:pt x="6" y="128"/>
                        <a:pt x="5" y="128"/>
                      </a:cubicBezTo>
                      <a:moveTo>
                        <a:pt x="2" y="126"/>
                      </a:moveTo>
                      <a:cubicBezTo>
                        <a:pt x="0" y="129"/>
                        <a:pt x="0" y="129"/>
                        <a:pt x="0" y="129"/>
                      </a:cubicBezTo>
                      <a:cubicBezTo>
                        <a:pt x="1" y="129"/>
                        <a:pt x="2" y="130"/>
                        <a:pt x="2" y="130"/>
                      </a:cubicBezTo>
                      <a:cubicBezTo>
                        <a:pt x="3" y="130"/>
                        <a:pt x="3" y="130"/>
                        <a:pt x="3" y="130"/>
                      </a:cubicBezTo>
                      <a:cubicBezTo>
                        <a:pt x="4" y="129"/>
                        <a:pt x="4" y="129"/>
                        <a:pt x="5" y="128"/>
                      </a:cubicBezTo>
                      <a:cubicBezTo>
                        <a:pt x="4" y="127"/>
                        <a:pt x="3" y="126"/>
                        <a:pt x="2" y="126"/>
                      </a:cubicBezTo>
                      <a:moveTo>
                        <a:pt x="8" y="117"/>
                      </a:moveTo>
                      <a:cubicBezTo>
                        <a:pt x="7" y="118"/>
                        <a:pt x="6" y="119"/>
                        <a:pt x="6" y="120"/>
                      </a:cubicBezTo>
                      <a:cubicBezTo>
                        <a:pt x="7" y="122"/>
                        <a:pt x="9" y="123"/>
                        <a:pt x="11" y="124"/>
                      </a:cubicBezTo>
                      <a:cubicBezTo>
                        <a:pt x="12" y="122"/>
                        <a:pt x="13" y="121"/>
                        <a:pt x="14" y="120"/>
                      </a:cubicBezTo>
                      <a:cubicBezTo>
                        <a:pt x="8" y="117"/>
                        <a:pt x="8" y="117"/>
                        <a:pt x="8" y="117"/>
                      </a:cubicBezTo>
                      <a:moveTo>
                        <a:pt x="11" y="112"/>
                      </a:moveTo>
                      <a:cubicBezTo>
                        <a:pt x="11" y="113"/>
                        <a:pt x="10" y="113"/>
                        <a:pt x="10" y="113"/>
                      </a:cubicBezTo>
                      <a:cubicBezTo>
                        <a:pt x="12" y="114"/>
                        <a:pt x="13" y="115"/>
                        <a:pt x="15" y="116"/>
                      </a:cubicBezTo>
                      <a:cubicBezTo>
                        <a:pt x="15" y="117"/>
                        <a:pt x="15" y="117"/>
                        <a:pt x="15" y="117"/>
                      </a:cubicBezTo>
                      <a:cubicBezTo>
                        <a:pt x="15" y="116"/>
                        <a:pt x="16" y="116"/>
                        <a:pt x="16" y="116"/>
                      </a:cubicBezTo>
                      <a:cubicBezTo>
                        <a:pt x="14" y="115"/>
                        <a:pt x="13" y="113"/>
                        <a:pt x="11" y="112"/>
                      </a:cubicBezTo>
                      <a:moveTo>
                        <a:pt x="12" y="110"/>
                      </a:moveTo>
                      <a:cubicBezTo>
                        <a:pt x="12" y="111"/>
                        <a:pt x="11" y="111"/>
                        <a:pt x="11" y="112"/>
                      </a:cubicBezTo>
                      <a:cubicBezTo>
                        <a:pt x="13" y="113"/>
                        <a:pt x="15" y="114"/>
                        <a:pt x="16" y="115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6" y="113"/>
                        <a:pt x="15" y="113"/>
                        <a:pt x="14" y="112"/>
                      </a:cubicBezTo>
                      <a:cubicBezTo>
                        <a:pt x="13" y="111"/>
                        <a:pt x="13" y="111"/>
                        <a:pt x="12" y="110"/>
                      </a:cubicBezTo>
                      <a:moveTo>
                        <a:pt x="13" y="108"/>
                      </a:moveTo>
                      <a:cubicBezTo>
                        <a:pt x="13" y="108"/>
                        <a:pt x="13" y="108"/>
                        <a:pt x="13" y="109"/>
                      </a:cubicBezTo>
                      <a:cubicBezTo>
                        <a:pt x="13" y="109"/>
                        <a:pt x="13" y="109"/>
                        <a:pt x="12" y="110"/>
                      </a:cubicBezTo>
                      <a:cubicBezTo>
                        <a:pt x="14" y="111"/>
                        <a:pt x="16" y="112"/>
                        <a:pt x="17" y="113"/>
                      </a:cubicBezTo>
                      <a:cubicBezTo>
                        <a:pt x="18" y="113"/>
                        <a:pt x="18" y="112"/>
                        <a:pt x="18" y="112"/>
                      </a:cubicBezTo>
                      <a:cubicBezTo>
                        <a:pt x="17" y="111"/>
                        <a:pt x="15" y="109"/>
                        <a:pt x="13" y="108"/>
                      </a:cubicBezTo>
                      <a:moveTo>
                        <a:pt x="15" y="106"/>
                      </a:moveTo>
                      <a:cubicBezTo>
                        <a:pt x="14" y="107"/>
                        <a:pt x="14" y="107"/>
                        <a:pt x="14" y="108"/>
                      </a:cubicBezTo>
                      <a:cubicBezTo>
                        <a:pt x="15" y="108"/>
                        <a:pt x="17" y="109"/>
                        <a:pt x="19" y="111"/>
                      </a:cubicBezTo>
                      <a:cubicBezTo>
                        <a:pt x="19" y="110"/>
                        <a:pt x="20" y="109"/>
                        <a:pt x="20" y="109"/>
                      </a:cubicBezTo>
                      <a:cubicBezTo>
                        <a:pt x="18" y="108"/>
                        <a:pt x="17" y="107"/>
                        <a:pt x="15" y="106"/>
                      </a:cubicBezTo>
                      <a:moveTo>
                        <a:pt x="16" y="104"/>
                      </a:moveTo>
                      <a:cubicBezTo>
                        <a:pt x="16" y="105"/>
                        <a:pt x="15" y="105"/>
                        <a:pt x="15" y="106"/>
                      </a:cubicBezTo>
                      <a:cubicBezTo>
                        <a:pt x="17" y="107"/>
                        <a:pt x="18" y="108"/>
                        <a:pt x="20" y="109"/>
                      </a:cubicBezTo>
                      <a:cubicBezTo>
                        <a:pt x="20" y="108"/>
                        <a:pt x="21" y="107"/>
                        <a:pt x="21" y="107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6" y="104"/>
                        <a:pt x="16" y="104"/>
                        <a:pt x="16" y="104"/>
                      </a:cubicBezTo>
                      <a:moveTo>
                        <a:pt x="17" y="103"/>
                      </a:moveTo>
                      <a:cubicBezTo>
                        <a:pt x="17" y="103"/>
                        <a:pt x="16" y="103"/>
                        <a:pt x="16" y="104"/>
                      </a:cubicBezTo>
                      <a:cubicBezTo>
                        <a:pt x="18" y="105"/>
                        <a:pt x="20" y="106"/>
                        <a:pt x="21" y="107"/>
                      </a:cubicBezTo>
                      <a:cubicBezTo>
                        <a:pt x="21" y="106"/>
                        <a:pt x="22" y="106"/>
                        <a:pt x="22" y="105"/>
                      </a:cubicBezTo>
                      <a:cubicBezTo>
                        <a:pt x="21" y="105"/>
                        <a:pt x="20" y="104"/>
                        <a:pt x="19" y="104"/>
                      </a:cubicBezTo>
                      <a:cubicBezTo>
                        <a:pt x="19" y="104"/>
                        <a:pt x="19" y="104"/>
                        <a:pt x="19" y="104"/>
                      </a:cubicBezTo>
                      <a:cubicBezTo>
                        <a:pt x="17" y="103"/>
                        <a:pt x="17" y="103"/>
                        <a:pt x="17" y="103"/>
                      </a:cubicBezTo>
                      <a:moveTo>
                        <a:pt x="18" y="102"/>
                      </a:moveTo>
                      <a:cubicBezTo>
                        <a:pt x="18" y="102"/>
                        <a:pt x="17" y="102"/>
                        <a:pt x="17" y="102"/>
                      </a:cubicBezTo>
                      <a:cubicBezTo>
                        <a:pt x="19" y="103"/>
                        <a:pt x="21" y="104"/>
                        <a:pt x="22" y="105"/>
                      </a:cubicBezTo>
                      <a:cubicBezTo>
                        <a:pt x="22" y="105"/>
                        <a:pt x="22" y="105"/>
                        <a:pt x="22" y="105"/>
                      </a:cubicBezTo>
                      <a:cubicBezTo>
                        <a:pt x="21" y="104"/>
                        <a:pt x="19" y="103"/>
                        <a:pt x="18" y="102"/>
                      </a:cubicBezTo>
                      <a:moveTo>
                        <a:pt x="22" y="95"/>
                      </a:moveTo>
                      <a:cubicBezTo>
                        <a:pt x="21" y="97"/>
                        <a:pt x="20" y="98"/>
                        <a:pt x="19" y="100"/>
                      </a:cubicBezTo>
                      <a:cubicBezTo>
                        <a:pt x="20" y="101"/>
                        <a:pt x="22" y="102"/>
                        <a:pt x="23" y="103"/>
                      </a:cubicBezTo>
                      <a:cubicBezTo>
                        <a:pt x="24" y="101"/>
                        <a:pt x="25" y="100"/>
                        <a:pt x="26" y="98"/>
                      </a:cubicBezTo>
                      <a:cubicBezTo>
                        <a:pt x="24" y="97"/>
                        <a:pt x="23" y="96"/>
                        <a:pt x="22" y="95"/>
                      </a:cubicBezTo>
                      <a:moveTo>
                        <a:pt x="26" y="88"/>
                      </a:moveTo>
                      <a:cubicBezTo>
                        <a:pt x="25" y="91"/>
                        <a:pt x="23" y="93"/>
                        <a:pt x="22" y="95"/>
                      </a:cubicBezTo>
                      <a:cubicBezTo>
                        <a:pt x="23" y="96"/>
                        <a:pt x="25" y="97"/>
                        <a:pt x="26" y="98"/>
                      </a:cubicBezTo>
                      <a:cubicBezTo>
                        <a:pt x="27" y="96"/>
                        <a:pt x="29" y="93"/>
                        <a:pt x="30" y="91"/>
                      </a:cubicBezTo>
                      <a:cubicBezTo>
                        <a:pt x="29" y="90"/>
                        <a:pt x="27" y="89"/>
                        <a:pt x="26" y="88"/>
                      </a:cubicBezTo>
                      <a:moveTo>
                        <a:pt x="39" y="68"/>
                      </a:moveTo>
                      <a:cubicBezTo>
                        <a:pt x="37" y="72"/>
                        <a:pt x="35" y="75"/>
                        <a:pt x="32" y="78"/>
                      </a:cubicBezTo>
                      <a:cubicBezTo>
                        <a:pt x="31" y="81"/>
                        <a:pt x="29" y="83"/>
                        <a:pt x="27" y="86"/>
                      </a:cubicBezTo>
                      <a:cubicBezTo>
                        <a:pt x="28" y="86"/>
                        <a:pt x="28" y="87"/>
                        <a:pt x="29" y="87"/>
                      </a:cubicBezTo>
                      <a:cubicBezTo>
                        <a:pt x="30" y="87"/>
                        <a:pt x="31" y="88"/>
                        <a:pt x="32" y="89"/>
                      </a:cubicBezTo>
                      <a:cubicBezTo>
                        <a:pt x="34" y="85"/>
                        <a:pt x="36" y="81"/>
                        <a:pt x="38" y="78"/>
                      </a:cubicBezTo>
                      <a:cubicBezTo>
                        <a:pt x="37" y="77"/>
                        <a:pt x="37" y="77"/>
                        <a:pt x="36" y="76"/>
                      </a:cubicBezTo>
                      <a:cubicBezTo>
                        <a:pt x="37" y="77"/>
                        <a:pt x="37" y="77"/>
                        <a:pt x="38" y="77"/>
                      </a:cubicBezTo>
                      <a:cubicBezTo>
                        <a:pt x="39" y="75"/>
                        <a:pt x="41" y="73"/>
                        <a:pt x="42" y="70"/>
                      </a:cubicBezTo>
                      <a:cubicBezTo>
                        <a:pt x="41" y="70"/>
                        <a:pt x="40" y="69"/>
                        <a:pt x="39" y="68"/>
                      </a:cubicBezTo>
                      <a:moveTo>
                        <a:pt x="42" y="62"/>
                      </a:moveTo>
                      <a:cubicBezTo>
                        <a:pt x="39" y="68"/>
                        <a:pt x="39" y="68"/>
                        <a:pt x="39" y="68"/>
                      </a:cubicBezTo>
                      <a:cubicBezTo>
                        <a:pt x="39" y="68"/>
                        <a:pt x="39" y="68"/>
                        <a:pt x="39" y="68"/>
                      </a:cubicBezTo>
                      <a:cubicBezTo>
                        <a:pt x="40" y="69"/>
                        <a:pt x="41" y="70"/>
                        <a:pt x="42" y="70"/>
                      </a:cubicBezTo>
                      <a:cubicBezTo>
                        <a:pt x="43" y="68"/>
                        <a:pt x="44" y="66"/>
                        <a:pt x="46" y="64"/>
                      </a:cubicBezTo>
                      <a:cubicBezTo>
                        <a:pt x="45" y="63"/>
                        <a:pt x="44" y="62"/>
                        <a:pt x="42" y="62"/>
                      </a:cubicBezTo>
                      <a:moveTo>
                        <a:pt x="45" y="58"/>
                      </a:move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6" y="58"/>
                        <a:pt x="47" y="59"/>
                        <a:pt x="48" y="60"/>
                      </a:cubicBezTo>
                      <a:cubicBezTo>
                        <a:pt x="48" y="60"/>
                        <a:pt x="48" y="59"/>
                        <a:pt x="48" y="59"/>
                      </a:cubicBezTo>
                      <a:cubicBezTo>
                        <a:pt x="47" y="59"/>
                        <a:pt x="46" y="58"/>
                        <a:pt x="45" y="58"/>
                      </a:cubicBezTo>
                      <a:moveTo>
                        <a:pt x="49" y="49"/>
                      </a:moveTo>
                      <a:cubicBezTo>
                        <a:pt x="49" y="50"/>
                        <a:pt x="49" y="51"/>
                        <a:pt x="48" y="52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6" y="58"/>
                        <a:pt x="47" y="59"/>
                        <a:pt x="48" y="59"/>
                      </a:cubicBezTo>
                      <a:cubicBezTo>
                        <a:pt x="49" y="58"/>
                        <a:pt x="50" y="57"/>
                        <a:pt x="50" y="55"/>
                      </a:cubicBezTo>
                      <a:cubicBezTo>
                        <a:pt x="51" y="54"/>
                        <a:pt x="52" y="53"/>
                        <a:pt x="53" y="51"/>
                      </a:cubicBezTo>
                      <a:cubicBezTo>
                        <a:pt x="52" y="51"/>
                        <a:pt x="51" y="50"/>
                        <a:pt x="49" y="49"/>
                      </a:cubicBezTo>
                      <a:moveTo>
                        <a:pt x="51" y="46"/>
                      </a:moveTo>
                      <a:cubicBezTo>
                        <a:pt x="51" y="47"/>
                        <a:pt x="51" y="47"/>
                        <a:pt x="50" y="48"/>
                      </a:cubicBezTo>
                      <a:cubicBezTo>
                        <a:pt x="54" y="50"/>
                        <a:pt x="54" y="50"/>
                        <a:pt x="54" y="50"/>
                      </a:cubicBezTo>
                      <a:cubicBezTo>
                        <a:pt x="54" y="49"/>
                        <a:pt x="54" y="49"/>
                        <a:pt x="55" y="48"/>
                      </a:cubicBezTo>
                      <a:cubicBezTo>
                        <a:pt x="53" y="48"/>
                        <a:pt x="52" y="47"/>
                        <a:pt x="51" y="46"/>
                      </a:cubicBezTo>
                      <a:moveTo>
                        <a:pt x="52" y="44"/>
                      </a:moveTo>
                      <a:cubicBezTo>
                        <a:pt x="52" y="44"/>
                        <a:pt x="52" y="44"/>
                        <a:pt x="52" y="44"/>
                      </a:cubicBezTo>
                      <a:cubicBezTo>
                        <a:pt x="53" y="45"/>
                        <a:pt x="55" y="46"/>
                        <a:pt x="56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2" y="44"/>
                        <a:pt x="52" y="44"/>
                        <a:pt x="52" y="44"/>
                      </a:cubicBezTo>
                      <a:moveTo>
                        <a:pt x="54" y="41"/>
                      </a:moveTo>
                      <a:cubicBezTo>
                        <a:pt x="53" y="42"/>
                        <a:pt x="53" y="43"/>
                        <a:pt x="52" y="44"/>
                      </a:cubicBezTo>
                      <a:cubicBezTo>
                        <a:pt x="54" y="45"/>
                        <a:pt x="55" y="46"/>
                        <a:pt x="56" y="46"/>
                      </a:cubicBezTo>
                      <a:cubicBezTo>
                        <a:pt x="57" y="45"/>
                        <a:pt x="57" y="44"/>
                        <a:pt x="58" y="44"/>
                      </a:cubicBezTo>
                      <a:cubicBezTo>
                        <a:pt x="56" y="43"/>
                        <a:pt x="55" y="42"/>
                        <a:pt x="54" y="41"/>
                      </a:cubicBezTo>
                      <a:moveTo>
                        <a:pt x="55" y="38"/>
                      </a:move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6" y="40"/>
                        <a:pt x="56" y="40"/>
                        <a:pt x="57" y="41"/>
                      </a:cubicBezTo>
                      <a:cubicBezTo>
                        <a:pt x="58" y="41"/>
                        <a:pt x="58" y="41"/>
                        <a:pt x="59" y="42"/>
                      </a:cubicBezTo>
                      <a:cubicBezTo>
                        <a:pt x="59" y="41"/>
                        <a:pt x="59" y="41"/>
                        <a:pt x="59" y="41"/>
                      </a:cubicBezTo>
                      <a:cubicBezTo>
                        <a:pt x="58" y="40"/>
                        <a:pt x="57" y="39"/>
                        <a:pt x="55" y="38"/>
                      </a:cubicBezTo>
                      <a:moveTo>
                        <a:pt x="58" y="34"/>
                      </a:moveTo>
                      <a:cubicBezTo>
                        <a:pt x="58" y="35"/>
                        <a:pt x="57" y="35"/>
                        <a:pt x="57" y="35"/>
                      </a:cubicBezTo>
                      <a:cubicBezTo>
                        <a:pt x="61" y="38"/>
                        <a:pt x="61" y="38"/>
                        <a:pt x="61" y="38"/>
                      </a:cubicBezTo>
                      <a:cubicBezTo>
                        <a:pt x="62" y="37"/>
                        <a:pt x="62" y="37"/>
                        <a:pt x="62" y="37"/>
                      </a:cubicBezTo>
                      <a:cubicBezTo>
                        <a:pt x="61" y="36"/>
                        <a:pt x="59" y="35"/>
                        <a:pt x="58" y="34"/>
                      </a:cubicBezTo>
                      <a:moveTo>
                        <a:pt x="58" y="34"/>
                      </a:moveTo>
                      <a:cubicBezTo>
                        <a:pt x="58" y="34"/>
                        <a:pt x="58" y="34"/>
                        <a:pt x="58" y="34"/>
                      </a:cubicBezTo>
                      <a:cubicBezTo>
                        <a:pt x="59" y="35"/>
                        <a:pt x="61" y="35"/>
                        <a:pt x="62" y="36"/>
                      </a:cubicBezTo>
                      <a:cubicBezTo>
                        <a:pt x="62" y="36"/>
                        <a:pt x="62" y="36"/>
                        <a:pt x="62" y="36"/>
                      </a:cubicBezTo>
                      <a:cubicBezTo>
                        <a:pt x="61" y="35"/>
                        <a:pt x="59" y="34"/>
                        <a:pt x="58" y="34"/>
                      </a:cubicBezTo>
                      <a:moveTo>
                        <a:pt x="60" y="30"/>
                      </a:moveTo>
                      <a:cubicBezTo>
                        <a:pt x="60" y="31"/>
                        <a:pt x="59" y="31"/>
                        <a:pt x="59" y="32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4" y="34"/>
                        <a:pt x="64" y="33"/>
                        <a:pt x="64" y="33"/>
                      </a:cubicBezTo>
                      <a:cubicBezTo>
                        <a:pt x="63" y="32"/>
                        <a:pt x="61" y="31"/>
                        <a:pt x="60" y="30"/>
                      </a:cubicBezTo>
                      <a:moveTo>
                        <a:pt x="60" y="29"/>
                      </a:moveTo>
                      <a:cubicBezTo>
                        <a:pt x="60" y="30"/>
                        <a:pt x="60" y="30"/>
                        <a:pt x="60" y="30"/>
                      </a:cubicBezTo>
                      <a:cubicBezTo>
                        <a:pt x="61" y="31"/>
                        <a:pt x="63" y="32"/>
                        <a:pt x="65" y="33"/>
                      </a:cubicBezTo>
                      <a:cubicBezTo>
                        <a:pt x="65" y="32"/>
                        <a:pt x="65" y="32"/>
                        <a:pt x="65" y="32"/>
                      </a:cubicBezTo>
                      <a:cubicBezTo>
                        <a:pt x="64" y="32"/>
                        <a:pt x="64" y="32"/>
                        <a:pt x="63" y="31"/>
                      </a:cubicBezTo>
                      <a:cubicBezTo>
                        <a:pt x="60" y="29"/>
                        <a:pt x="60" y="29"/>
                        <a:pt x="60" y="29"/>
                      </a:cubicBezTo>
                      <a:moveTo>
                        <a:pt x="62" y="27"/>
                      </a:moveTo>
                      <a:cubicBezTo>
                        <a:pt x="62" y="27"/>
                        <a:pt x="61" y="28"/>
                        <a:pt x="61" y="29"/>
                      </a:cubicBezTo>
                      <a:cubicBezTo>
                        <a:pt x="62" y="30"/>
                        <a:pt x="64" y="31"/>
                        <a:pt x="65" y="32"/>
                      </a:cubicBezTo>
                      <a:cubicBezTo>
                        <a:pt x="66" y="31"/>
                        <a:pt x="66" y="30"/>
                        <a:pt x="66" y="29"/>
                      </a:cubicBezTo>
                      <a:cubicBezTo>
                        <a:pt x="65" y="29"/>
                        <a:pt x="63" y="28"/>
                        <a:pt x="62" y="27"/>
                      </a:cubicBezTo>
                      <a:moveTo>
                        <a:pt x="68" y="16"/>
                      </a:moveTo>
                      <a:cubicBezTo>
                        <a:pt x="68" y="16"/>
                        <a:pt x="68" y="16"/>
                        <a:pt x="68" y="17"/>
                      </a:cubicBezTo>
                      <a:cubicBezTo>
                        <a:pt x="68" y="17"/>
                        <a:pt x="68" y="17"/>
                        <a:pt x="68" y="17"/>
                      </a:cubicBezTo>
                      <a:cubicBezTo>
                        <a:pt x="70" y="18"/>
                        <a:pt x="71" y="19"/>
                        <a:pt x="73" y="20"/>
                      </a:cubicBezTo>
                      <a:cubicBezTo>
                        <a:pt x="73" y="19"/>
                        <a:pt x="73" y="19"/>
                        <a:pt x="73" y="19"/>
                      </a:cubicBezTo>
                      <a:cubicBezTo>
                        <a:pt x="71" y="18"/>
                        <a:pt x="70" y="17"/>
                        <a:pt x="68" y="16"/>
                      </a:cubicBezTo>
                      <a:moveTo>
                        <a:pt x="70" y="13"/>
                      </a:moveTo>
                      <a:cubicBezTo>
                        <a:pt x="69" y="13"/>
                        <a:pt x="69" y="14"/>
                        <a:pt x="69" y="15"/>
                      </a:cubicBezTo>
                      <a:cubicBezTo>
                        <a:pt x="69" y="15"/>
                        <a:pt x="69" y="15"/>
                        <a:pt x="69" y="15"/>
                      </a:cubicBezTo>
                      <a:cubicBezTo>
                        <a:pt x="69" y="15"/>
                        <a:pt x="69" y="15"/>
                        <a:pt x="69" y="15"/>
                      </a:cubicBezTo>
                      <a:cubicBezTo>
                        <a:pt x="69" y="15"/>
                        <a:pt x="69" y="15"/>
                        <a:pt x="69" y="15"/>
                      </a:cubicBezTo>
                      <a:cubicBezTo>
                        <a:pt x="68" y="15"/>
                        <a:pt x="68" y="15"/>
                        <a:pt x="68" y="15"/>
                      </a:cubicBezTo>
                      <a:cubicBezTo>
                        <a:pt x="70" y="16"/>
                        <a:pt x="72" y="17"/>
                        <a:pt x="73" y="18"/>
                      </a:cubicBezTo>
                      <a:cubicBezTo>
                        <a:pt x="74" y="17"/>
                        <a:pt x="74" y="17"/>
                        <a:pt x="75" y="16"/>
                      </a:cubicBezTo>
                      <a:cubicBezTo>
                        <a:pt x="73" y="15"/>
                        <a:pt x="71" y="14"/>
                        <a:pt x="70" y="13"/>
                      </a:cubicBezTo>
                      <a:moveTo>
                        <a:pt x="75" y="3"/>
                      </a:moveTo>
                      <a:cubicBezTo>
                        <a:pt x="75" y="4"/>
                        <a:pt x="74" y="4"/>
                        <a:pt x="74" y="5"/>
                      </a:cubicBezTo>
                      <a:cubicBezTo>
                        <a:pt x="76" y="6"/>
                        <a:pt x="78" y="7"/>
                        <a:pt x="80" y="8"/>
                      </a:cubicBezTo>
                      <a:cubicBezTo>
                        <a:pt x="80" y="7"/>
                        <a:pt x="80" y="7"/>
                        <a:pt x="81" y="6"/>
                      </a:cubicBezTo>
                      <a:cubicBezTo>
                        <a:pt x="79" y="5"/>
                        <a:pt x="77" y="4"/>
                        <a:pt x="75" y="3"/>
                      </a:cubicBezTo>
                      <a:moveTo>
                        <a:pt x="80" y="2"/>
                      </a:move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2" y="4"/>
                        <a:pt x="82" y="4"/>
                        <a:pt x="82" y="4"/>
                      </a:cubicBezTo>
                      <a:cubicBezTo>
                        <a:pt x="82" y="4"/>
                        <a:pt x="82" y="4"/>
                        <a:pt x="83" y="3"/>
                      </a:cubicBezTo>
                      <a:cubicBezTo>
                        <a:pt x="82" y="3"/>
                        <a:pt x="81" y="2"/>
                        <a:pt x="80" y="2"/>
                      </a:cubicBezTo>
                      <a:moveTo>
                        <a:pt x="77" y="0"/>
                      </a:moveTo>
                      <a:cubicBezTo>
                        <a:pt x="77" y="0"/>
                        <a:pt x="77" y="0"/>
                        <a:pt x="76" y="0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79" y="1"/>
                        <a:pt x="78" y="0"/>
                        <a:pt x="7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7" name="Freeform 10472"/>
                <p:cNvSpPr>
                  <a:spLocks noEditPoints="1"/>
                </p:cNvSpPr>
                <p:nvPr/>
              </p:nvSpPr>
              <p:spPr bwMode="auto">
                <a:xfrm>
                  <a:off x="-423" y="3198"/>
                  <a:ext cx="3" cy="4"/>
                </a:xfrm>
                <a:custGeom>
                  <a:avLst/>
                  <a:gdLst>
                    <a:gd name="T0" fmla="*/ 1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8" name="Freeform 10473"/>
                <p:cNvSpPr>
                  <a:spLocks noEditPoints="1"/>
                </p:cNvSpPr>
                <p:nvPr/>
              </p:nvSpPr>
              <p:spPr bwMode="auto">
                <a:xfrm>
                  <a:off x="-420" y="3198"/>
                  <a:ext cx="0" cy="2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0 h 1"/>
                    <a:gd name="T6" fmla="*/ 0 h 1"/>
                    <a:gd name="T7" fmla="*/ 0 h 1"/>
                    <a:gd name="T8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09" name="Freeform 10474"/>
                <p:cNvSpPr>
                  <a:spLocks/>
                </p:cNvSpPr>
                <p:nvPr/>
              </p:nvSpPr>
              <p:spPr bwMode="auto">
                <a:xfrm>
                  <a:off x="-486" y="3198"/>
                  <a:ext cx="16" cy="19"/>
                </a:xfrm>
                <a:custGeom>
                  <a:avLst/>
                  <a:gdLst>
                    <a:gd name="T0" fmla="*/ 3 w 7"/>
                    <a:gd name="T1" fmla="*/ 0 h 8"/>
                    <a:gd name="T2" fmla="*/ 0 w 7"/>
                    <a:gd name="T3" fmla="*/ 5 h 8"/>
                    <a:gd name="T4" fmla="*/ 2 w 7"/>
                    <a:gd name="T5" fmla="*/ 6 h 8"/>
                    <a:gd name="T6" fmla="*/ 0 w 7"/>
                    <a:gd name="T7" fmla="*/ 5 h 8"/>
                    <a:gd name="T8" fmla="*/ 0 w 7"/>
                    <a:gd name="T9" fmla="*/ 5 h 8"/>
                    <a:gd name="T10" fmla="*/ 4 w 7"/>
                    <a:gd name="T11" fmla="*/ 8 h 8"/>
                    <a:gd name="T12" fmla="*/ 5 w 7"/>
                    <a:gd name="T13" fmla="*/ 7 h 8"/>
                    <a:gd name="T14" fmla="*/ 2 w 7"/>
                    <a:gd name="T15" fmla="*/ 6 h 8"/>
                    <a:gd name="T16" fmla="*/ 5 w 7"/>
                    <a:gd name="T17" fmla="*/ 7 h 8"/>
                    <a:gd name="T18" fmla="*/ 7 w 7"/>
                    <a:gd name="T19" fmla="*/ 3 h 8"/>
                    <a:gd name="T20" fmla="*/ 3 w 7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1" y="5"/>
                        <a:pt x="2" y="5"/>
                        <a:pt x="2" y="6"/>
                      </a:cubicBezTo>
                      <a:cubicBezTo>
                        <a:pt x="2" y="5"/>
                        <a:pt x="1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3" y="7"/>
                        <a:pt x="4" y="8"/>
                      </a:cubicBezTo>
                      <a:cubicBezTo>
                        <a:pt x="5" y="8"/>
                        <a:pt x="5" y="8"/>
                        <a:pt x="5" y="7"/>
                      </a:cubicBezTo>
                      <a:cubicBezTo>
                        <a:pt x="4" y="7"/>
                        <a:pt x="3" y="6"/>
                        <a:pt x="2" y="6"/>
                      </a:cubicBezTo>
                      <a:cubicBezTo>
                        <a:pt x="3" y="6"/>
                        <a:pt x="4" y="7"/>
                        <a:pt x="5" y="7"/>
                      </a:cubicBezTo>
                      <a:cubicBezTo>
                        <a:pt x="6" y="6"/>
                        <a:pt x="7" y="5"/>
                        <a:pt x="7" y="3"/>
                      </a:cubicBezTo>
                      <a:cubicBezTo>
                        <a:pt x="6" y="2"/>
                        <a:pt x="5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0" name="Freeform 10475"/>
                <p:cNvSpPr>
                  <a:spLocks/>
                </p:cNvSpPr>
                <p:nvPr/>
              </p:nvSpPr>
              <p:spPr bwMode="auto">
                <a:xfrm>
                  <a:off x="-482" y="3212"/>
                  <a:ext cx="8" cy="2"/>
                </a:xfrm>
                <a:custGeom>
                  <a:avLst/>
                  <a:gdLst>
                    <a:gd name="T0" fmla="*/ 0 w 3"/>
                    <a:gd name="T1" fmla="*/ 0 h 1"/>
                    <a:gd name="T2" fmla="*/ 3 w 3"/>
                    <a:gd name="T3" fmla="*/ 1 h 1"/>
                    <a:gd name="T4" fmla="*/ 3 w 3"/>
                    <a:gd name="T5" fmla="*/ 1 h 1"/>
                    <a:gd name="T6" fmla="*/ 0 w 3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0" y="0"/>
                      </a:moveTo>
                      <a:cubicBezTo>
                        <a:pt x="1" y="0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1" name="Freeform 10476"/>
                <p:cNvSpPr>
                  <a:spLocks/>
                </p:cNvSpPr>
                <p:nvPr/>
              </p:nvSpPr>
              <p:spPr bwMode="auto">
                <a:xfrm>
                  <a:off x="-486" y="3209"/>
                  <a:ext cx="4" cy="3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0"/>
                        <a:pt x="2" y="1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2" name="Freeform 10477"/>
                <p:cNvSpPr>
                  <a:spLocks noEditPoints="1"/>
                </p:cNvSpPr>
                <p:nvPr/>
              </p:nvSpPr>
              <p:spPr bwMode="auto">
                <a:xfrm>
                  <a:off x="-437" y="3202"/>
                  <a:ext cx="14" cy="12"/>
                </a:xfrm>
                <a:custGeom>
                  <a:avLst/>
                  <a:gdLst>
                    <a:gd name="T0" fmla="*/ 1 w 6"/>
                    <a:gd name="T1" fmla="*/ 2 h 5"/>
                    <a:gd name="T2" fmla="*/ 0 w 6"/>
                    <a:gd name="T3" fmla="*/ 5 h 5"/>
                    <a:gd name="T4" fmla="*/ 0 w 6"/>
                    <a:gd name="T5" fmla="*/ 5 h 5"/>
                    <a:gd name="T6" fmla="*/ 1 w 6"/>
                    <a:gd name="T7" fmla="*/ 2 h 5"/>
                    <a:gd name="T8" fmla="*/ 1 w 6"/>
                    <a:gd name="T9" fmla="*/ 2 h 5"/>
                    <a:gd name="T10" fmla="*/ 6 w 6"/>
                    <a:gd name="T11" fmla="*/ 0 h 5"/>
                    <a:gd name="T12" fmla="*/ 6 w 6"/>
                    <a:gd name="T13" fmla="*/ 1 h 5"/>
                    <a:gd name="T14" fmla="*/ 6 w 6"/>
                    <a:gd name="T15" fmla="*/ 1 h 5"/>
                    <a:gd name="T16" fmla="*/ 6 w 6"/>
                    <a:gd name="T17" fmla="*/ 0 h 5"/>
                    <a:gd name="T18" fmla="*/ 6 w 6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5">
                      <a:moveTo>
                        <a:pt x="1" y="2"/>
                      </a:move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3" name="Freeform 10478"/>
                <p:cNvSpPr>
                  <a:spLocks noEditPoints="1"/>
                </p:cNvSpPr>
                <p:nvPr/>
              </p:nvSpPr>
              <p:spPr bwMode="auto">
                <a:xfrm>
                  <a:off x="-441" y="3205"/>
                  <a:ext cx="9" cy="14"/>
                </a:xfrm>
                <a:custGeom>
                  <a:avLst/>
                  <a:gdLst>
                    <a:gd name="T0" fmla="*/ 2 w 4"/>
                    <a:gd name="T1" fmla="*/ 4 h 6"/>
                    <a:gd name="T2" fmla="*/ 0 w 4"/>
                    <a:gd name="T3" fmla="*/ 6 h 6"/>
                    <a:gd name="T4" fmla="*/ 0 w 4"/>
                    <a:gd name="T5" fmla="*/ 6 h 6"/>
                    <a:gd name="T6" fmla="*/ 2 w 4"/>
                    <a:gd name="T7" fmla="*/ 4 h 6"/>
                    <a:gd name="T8" fmla="*/ 2 w 4"/>
                    <a:gd name="T9" fmla="*/ 4 h 6"/>
                    <a:gd name="T10" fmla="*/ 4 w 4"/>
                    <a:gd name="T11" fmla="*/ 0 h 6"/>
                    <a:gd name="T12" fmla="*/ 3 w 4"/>
                    <a:gd name="T13" fmla="*/ 1 h 6"/>
                    <a:gd name="T14" fmla="*/ 3 w 4"/>
                    <a:gd name="T15" fmla="*/ 1 h 6"/>
                    <a:gd name="T16" fmla="*/ 4 w 4"/>
                    <a:gd name="T17" fmla="*/ 0 h 6"/>
                    <a:gd name="T18" fmla="*/ 4 w 4"/>
                    <a:gd name="T19" fmla="*/ 0 h 6"/>
                    <a:gd name="T20" fmla="*/ 4 w 4"/>
                    <a:gd name="T21" fmla="*/ 0 h 6"/>
                    <a:gd name="T22" fmla="*/ 4 w 4"/>
                    <a:gd name="T23" fmla="*/ 0 h 6"/>
                    <a:gd name="T24" fmla="*/ 4 w 4"/>
                    <a:gd name="T25" fmla="*/ 0 h 6"/>
                    <a:gd name="T26" fmla="*/ 4 w 4"/>
                    <a:gd name="T2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" h="6">
                      <a:moveTo>
                        <a:pt x="2" y="4"/>
                      </a:moveTo>
                      <a:cubicBezTo>
                        <a:pt x="1" y="5"/>
                        <a:pt x="1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1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4" name="Oval 10479"/>
                <p:cNvSpPr>
                  <a:spLocks noChangeArrowheads="1"/>
                </p:cNvSpPr>
                <p:nvPr/>
              </p:nvSpPr>
              <p:spPr bwMode="auto">
                <a:xfrm>
                  <a:off x="-432" y="3205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5" name="Freeform 10480"/>
                <p:cNvSpPr>
                  <a:spLocks noEditPoints="1"/>
                </p:cNvSpPr>
                <p:nvPr/>
              </p:nvSpPr>
              <p:spPr bwMode="auto">
                <a:xfrm>
                  <a:off x="-432" y="3205"/>
                  <a:ext cx="7" cy="12"/>
                </a:xfrm>
                <a:custGeom>
                  <a:avLst/>
                  <a:gdLst>
                    <a:gd name="T0" fmla="*/ 2 w 3"/>
                    <a:gd name="T1" fmla="*/ 3 h 5"/>
                    <a:gd name="T2" fmla="*/ 0 w 3"/>
                    <a:gd name="T3" fmla="*/ 5 h 5"/>
                    <a:gd name="T4" fmla="*/ 0 w 3"/>
                    <a:gd name="T5" fmla="*/ 5 h 5"/>
                    <a:gd name="T6" fmla="*/ 2 w 3"/>
                    <a:gd name="T7" fmla="*/ 3 h 5"/>
                    <a:gd name="T8" fmla="*/ 2 w 3"/>
                    <a:gd name="T9" fmla="*/ 3 h 5"/>
                    <a:gd name="T10" fmla="*/ 3 w 3"/>
                    <a:gd name="T11" fmla="*/ 0 h 5"/>
                    <a:gd name="T12" fmla="*/ 3 w 3"/>
                    <a:gd name="T13" fmla="*/ 1 h 5"/>
                    <a:gd name="T14" fmla="*/ 3 w 3"/>
                    <a:gd name="T15" fmla="*/ 1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1" y="4"/>
                        <a:pt x="0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6" name="Freeform 10481"/>
                <p:cNvSpPr>
                  <a:spLocks noEditPoints="1"/>
                </p:cNvSpPr>
                <p:nvPr/>
              </p:nvSpPr>
              <p:spPr bwMode="auto">
                <a:xfrm>
                  <a:off x="-434" y="3207"/>
                  <a:ext cx="9" cy="17"/>
                </a:xfrm>
                <a:custGeom>
                  <a:avLst/>
                  <a:gdLst>
                    <a:gd name="T0" fmla="*/ 1 w 4"/>
                    <a:gd name="T1" fmla="*/ 4 h 7"/>
                    <a:gd name="T2" fmla="*/ 0 w 4"/>
                    <a:gd name="T3" fmla="*/ 6 h 7"/>
                    <a:gd name="T4" fmla="*/ 0 w 4"/>
                    <a:gd name="T5" fmla="*/ 7 h 7"/>
                    <a:gd name="T6" fmla="*/ 1 w 4"/>
                    <a:gd name="T7" fmla="*/ 4 h 7"/>
                    <a:gd name="T8" fmla="*/ 1 w 4"/>
                    <a:gd name="T9" fmla="*/ 4 h 7"/>
                    <a:gd name="T10" fmla="*/ 3 w 4"/>
                    <a:gd name="T11" fmla="*/ 0 h 7"/>
                    <a:gd name="T12" fmla="*/ 3 w 4"/>
                    <a:gd name="T13" fmla="*/ 2 h 7"/>
                    <a:gd name="T14" fmla="*/ 3 w 4"/>
                    <a:gd name="T15" fmla="*/ 2 h 7"/>
                    <a:gd name="T16" fmla="*/ 3 w 4"/>
                    <a:gd name="T17" fmla="*/ 1 h 7"/>
                    <a:gd name="T18" fmla="*/ 3 w 4"/>
                    <a:gd name="T19" fmla="*/ 0 h 7"/>
                    <a:gd name="T20" fmla="*/ 4 w 4"/>
                    <a:gd name="T21" fmla="*/ 0 h 7"/>
                    <a:gd name="T22" fmla="*/ 3 w 4"/>
                    <a:gd name="T23" fmla="*/ 0 h 7"/>
                    <a:gd name="T24" fmla="*/ 4 w 4"/>
                    <a:gd name="T25" fmla="*/ 0 h 7"/>
                    <a:gd name="T26" fmla="*/ 4 w 4"/>
                    <a:gd name="T27" fmla="*/ 0 h 7"/>
                    <a:gd name="T28" fmla="*/ 4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1" y="4"/>
                      </a:move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0" y="6"/>
                        <a:pt x="1" y="5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7" name="Freeform 10482"/>
                <p:cNvSpPr>
                  <a:spLocks/>
                </p:cNvSpPr>
                <p:nvPr/>
              </p:nvSpPr>
              <p:spPr bwMode="auto">
                <a:xfrm>
                  <a:off x="-427" y="3207"/>
                  <a:ext cx="2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8" name="Freeform 10483"/>
                <p:cNvSpPr>
                  <a:spLocks noEditPoints="1"/>
                </p:cNvSpPr>
                <p:nvPr/>
              </p:nvSpPr>
              <p:spPr bwMode="auto">
                <a:xfrm>
                  <a:off x="-467" y="3209"/>
                  <a:ext cx="9" cy="15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5 h 6"/>
                    <a:gd name="T4" fmla="*/ 1 w 4"/>
                    <a:gd name="T5" fmla="*/ 6 h 6"/>
                    <a:gd name="T6" fmla="*/ 2 w 4"/>
                    <a:gd name="T7" fmla="*/ 5 h 6"/>
                    <a:gd name="T8" fmla="*/ 0 w 4"/>
                    <a:gd name="T9" fmla="*/ 5 h 6"/>
                    <a:gd name="T10" fmla="*/ 3 w 4"/>
                    <a:gd name="T11" fmla="*/ 0 h 6"/>
                    <a:gd name="T12" fmla="*/ 0 w 4"/>
                    <a:gd name="T13" fmla="*/ 5 h 6"/>
                    <a:gd name="T14" fmla="*/ 2 w 4"/>
                    <a:gd name="T15" fmla="*/ 5 h 6"/>
                    <a:gd name="T16" fmla="*/ 4 w 4"/>
                    <a:gd name="T17" fmla="*/ 1 h 6"/>
                    <a:gd name="T18" fmla="*/ 3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5"/>
                      </a:cubicBezTo>
                      <a:cubicBezTo>
                        <a:pt x="1" y="5"/>
                        <a:pt x="1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3" y="4"/>
                        <a:pt x="3" y="2"/>
                        <a:pt x="4" y="1"/>
                      </a:cubicBezTo>
                      <a:cubicBezTo>
                        <a:pt x="4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19" name="Freeform 10484"/>
                <p:cNvSpPr>
                  <a:spLocks/>
                </p:cNvSpPr>
                <p:nvPr/>
              </p:nvSpPr>
              <p:spPr bwMode="auto">
                <a:xfrm>
                  <a:off x="-467" y="3221"/>
                  <a:ext cx="4" cy="0"/>
                </a:xfrm>
                <a:custGeom>
                  <a:avLst/>
                  <a:gdLst>
                    <a:gd name="T0" fmla="*/ 0 w 2"/>
                    <a:gd name="T1" fmla="*/ 0 w 2"/>
                    <a:gd name="T2" fmla="*/ 2 w 2"/>
                    <a:gd name="T3" fmla="*/ 2 w 2"/>
                    <a:gd name="T4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0" name="Freeform 10485"/>
                <p:cNvSpPr>
                  <a:spLocks noEditPoints="1"/>
                </p:cNvSpPr>
                <p:nvPr/>
              </p:nvSpPr>
              <p:spPr bwMode="auto">
                <a:xfrm>
                  <a:off x="-748" y="3209"/>
                  <a:ext cx="271" cy="433"/>
                </a:xfrm>
                <a:custGeom>
                  <a:avLst/>
                  <a:gdLst>
                    <a:gd name="T0" fmla="*/ 7 w 115"/>
                    <a:gd name="T1" fmla="*/ 183 h 183"/>
                    <a:gd name="T2" fmla="*/ 6 w 115"/>
                    <a:gd name="T3" fmla="*/ 172 h 183"/>
                    <a:gd name="T4" fmla="*/ 9 w 115"/>
                    <a:gd name="T5" fmla="*/ 174 h 183"/>
                    <a:gd name="T6" fmla="*/ 14 w 115"/>
                    <a:gd name="T7" fmla="*/ 171 h 183"/>
                    <a:gd name="T8" fmla="*/ 15 w 115"/>
                    <a:gd name="T9" fmla="*/ 158 h 183"/>
                    <a:gd name="T10" fmla="*/ 17 w 115"/>
                    <a:gd name="T11" fmla="*/ 155 h 183"/>
                    <a:gd name="T12" fmla="*/ 19 w 115"/>
                    <a:gd name="T13" fmla="*/ 152 h 183"/>
                    <a:gd name="T14" fmla="*/ 22 w 115"/>
                    <a:gd name="T15" fmla="*/ 150 h 183"/>
                    <a:gd name="T16" fmla="*/ 22 w 115"/>
                    <a:gd name="T17" fmla="*/ 146 h 183"/>
                    <a:gd name="T18" fmla="*/ 24 w 115"/>
                    <a:gd name="T19" fmla="*/ 144 h 183"/>
                    <a:gd name="T20" fmla="*/ 25 w 115"/>
                    <a:gd name="T21" fmla="*/ 142 h 183"/>
                    <a:gd name="T22" fmla="*/ 25 w 115"/>
                    <a:gd name="T23" fmla="*/ 142 h 183"/>
                    <a:gd name="T24" fmla="*/ 26 w 115"/>
                    <a:gd name="T25" fmla="*/ 139 h 183"/>
                    <a:gd name="T26" fmla="*/ 28 w 115"/>
                    <a:gd name="T27" fmla="*/ 138 h 183"/>
                    <a:gd name="T28" fmla="*/ 29 w 115"/>
                    <a:gd name="T29" fmla="*/ 136 h 183"/>
                    <a:gd name="T30" fmla="*/ 30 w 115"/>
                    <a:gd name="T31" fmla="*/ 134 h 183"/>
                    <a:gd name="T32" fmla="*/ 30 w 115"/>
                    <a:gd name="T33" fmla="*/ 134 h 183"/>
                    <a:gd name="T34" fmla="*/ 31 w 115"/>
                    <a:gd name="T35" fmla="*/ 132 h 183"/>
                    <a:gd name="T36" fmla="*/ 40 w 115"/>
                    <a:gd name="T37" fmla="*/ 118 h 183"/>
                    <a:gd name="T38" fmla="*/ 40 w 115"/>
                    <a:gd name="T39" fmla="*/ 118 h 183"/>
                    <a:gd name="T40" fmla="*/ 47 w 115"/>
                    <a:gd name="T41" fmla="*/ 107 h 183"/>
                    <a:gd name="T42" fmla="*/ 58 w 115"/>
                    <a:gd name="T43" fmla="*/ 90 h 183"/>
                    <a:gd name="T44" fmla="*/ 58 w 115"/>
                    <a:gd name="T45" fmla="*/ 89 h 183"/>
                    <a:gd name="T46" fmla="*/ 64 w 115"/>
                    <a:gd name="T47" fmla="*/ 80 h 183"/>
                    <a:gd name="T48" fmla="*/ 66 w 115"/>
                    <a:gd name="T49" fmla="*/ 77 h 183"/>
                    <a:gd name="T50" fmla="*/ 71 w 115"/>
                    <a:gd name="T51" fmla="*/ 74 h 183"/>
                    <a:gd name="T52" fmla="*/ 74 w 115"/>
                    <a:gd name="T53" fmla="*/ 69 h 183"/>
                    <a:gd name="T54" fmla="*/ 75 w 115"/>
                    <a:gd name="T55" fmla="*/ 68 h 183"/>
                    <a:gd name="T56" fmla="*/ 76 w 115"/>
                    <a:gd name="T57" fmla="*/ 66 h 183"/>
                    <a:gd name="T58" fmla="*/ 75 w 115"/>
                    <a:gd name="T59" fmla="*/ 63 h 183"/>
                    <a:gd name="T60" fmla="*/ 74 w 115"/>
                    <a:gd name="T61" fmla="*/ 63 h 183"/>
                    <a:gd name="T62" fmla="*/ 75 w 115"/>
                    <a:gd name="T63" fmla="*/ 62 h 183"/>
                    <a:gd name="T64" fmla="*/ 77 w 115"/>
                    <a:gd name="T65" fmla="*/ 59 h 183"/>
                    <a:gd name="T66" fmla="*/ 80 w 115"/>
                    <a:gd name="T67" fmla="*/ 53 h 183"/>
                    <a:gd name="T68" fmla="*/ 85 w 115"/>
                    <a:gd name="T69" fmla="*/ 51 h 183"/>
                    <a:gd name="T70" fmla="*/ 86 w 115"/>
                    <a:gd name="T71" fmla="*/ 50 h 183"/>
                    <a:gd name="T72" fmla="*/ 88 w 115"/>
                    <a:gd name="T73" fmla="*/ 47 h 183"/>
                    <a:gd name="T74" fmla="*/ 88 w 115"/>
                    <a:gd name="T75" fmla="*/ 46 h 183"/>
                    <a:gd name="T76" fmla="*/ 90 w 115"/>
                    <a:gd name="T77" fmla="*/ 43 h 183"/>
                    <a:gd name="T78" fmla="*/ 91 w 115"/>
                    <a:gd name="T79" fmla="*/ 43 h 183"/>
                    <a:gd name="T80" fmla="*/ 92 w 115"/>
                    <a:gd name="T81" fmla="*/ 40 h 183"/>
                    <a:gd name="T82" fmla="*/ 95 w 115"/>
                    <a:gd name="T83" fmla="*/ 36 h 183"/>
                    <a:gd name="T84" fmla="*/ 96 w 115"/>
                    <a:gd name="T85" fmla="*/ 34 h 183"/>
                    <a:gd name="T86" fmla="*/ 97 w 115"/>
                    <a:gd name="T87" fmla="*/ 33 h 183"/>
                    <a:gd name="T88" fmla="*/ 98 w 115"/>
                    <a:gd name="T89" fmla="*/ 31 h 183"/>
                    <a:gd name="T90" fmla="*/ 99 w 115"/>
                    <a:gd name="T91" fmla="*/ 30 h 183"/>
                    <a:gd name="T92" fmla="*/ 105 w 115"/>
                    <a:gd name="T93" fmla="*/ 19 h 183"/>
                    <a:gd name="T94" fmla="*/ 107 w 115"/>
                    <a:gd name="T95" fmla="*/ 17 h 183"/>
                    <a:gd name="T96" fmla="*/ 107 w 115"/>
                    <a:gd name="T97" fmla="*/ 17 h 183"/>
                    <a:gd name="T98" fmla="*/ 108 w 115"/>
                    <a:gd name="T99" fmla="*/ 15 h 183"/>
                    <a:gd name="T100" fmla="*/ 109 w 115"/>
                    <a:gd name="T101" fmla="*/ 13 h 183"/>
                    <a:gd name="T102" fmla="*/ 111 w 115"/>
                    <a:gd name="T103" fmla="*/ 11 h 183"/>
                    <a:gd name="T104" fmla="*/ 112 w 115"/>
                    <a:gd name="T105" fmla="*/ 8 h 183"/>
                    <a:gd name="T106" fmla="*/ 113 w 115"/>
                    <a:gd name="T107" fmla="*/ 7 h 183"/>
                    <a:gd name="T108" fmla="*/ 114 w 115"/>
                    <a:gd name="T109" fmla="*/ 6 h 183"/>
                    <a:gd name="T110" fmla="*/ 115 w 115"/>
                    <a:gd name="T111" fmla="*/ 3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15" h="183">
                      <a:moveTo>
                        <a:pt x="9" y="174"/>
                      </a:moveTo>
                      <a:cubicBezTo>
                        <a:pt x="7" y="176"/>
                        <a:pt x="6" y="178"/>
                        <a:pt x="5" y="180"/>
                      </a:cubicBezTo>
                      <a:cubicBezTo>
                        <a:pt x="5" y="180"/>
                        <a:pt x="5" y="180"/>
                        <a:pt x="5" y="180"/>
                      </a:cubicBezTo>
                      <a:cubicBezTo>
                        <a:pt x="7" y="180"/>
                        <a:pt x="7" y="181"/>
                        <a:pt x="7" y="182"/>
                      </a:cubicBezTo>
                      <a:cubicBezTo>
                        <a:pt x="7" y="182"/>
                        <a:pt x="7" y="183"/>
                        <a:pt x="7" y="183"/>
                      </a:cubicBezTo>
                      <a:cubicBezTo>
                        <a:pt x="7" y="183"/>
                        <a:pt x="7" y="183"/>
                        <a:pt x="7" y="183"/>
                      </a:cubicBezTo>
                      <a:cubicBezTo>
                        <a:pt x="7" y="183"/>
                        <a:pt x="7" y="183"/>
                        <a:pt x="7" y="183"/>
                      </a:cubicBezTo>
                      <a:cubicBezTo>
                        <a:pt x="8" y="180"/>
                        <a:pt x="10" y="178"/>
                        <a:pt x="11" y="175"/>
                      </a:cubicBezTo>
                      <a:cubicBezTo>
                        <a:pt x="9" y="174"/>
                        <a:pt x="9" y="174"/>
                        <a:pt x="9" y="174"/>
                      </a:cubicBezTo>
                      <a:moveTo>
                        <a:pt x="6" y="172"/>
                      </a:moveTo>
                      <a:cubicBezTo>
                        <a:pt x="3" y="176"/>
                        <a:pt x="3" y="176"/>
                        <a:pt x="3" y="176"/>
                      </a:cubicBezTo>
                      <a:cubicBezTo>
                        <a:pt x="1" y="179"/>
                        <a:pt x="1" y="179"/>
                        <a:pt x="1" y="179"/>
                      </a:cubicBezTo>
                      <a:cubicBezTo>
                        <a:pt x="0" y="181"/>
                        <a:pt x="0" y="181"/>
                        <a:pt x="0" y="181"/>
                      </a:cubicBezTo>
                      <a:cubicBezTo>
                        <a:pt x="2" y="181"/>
                        <a:pt x="4" y="180"/>
                        <a:pt x="4" y="180"/>
                      </a:cubicBezTo>
                      <a:cubicBezTo>
                        <a:pt x="9" y="174"/>
                        <a:pt x="9" y="174"/>
                        <a:pt x="9" y="174"/>
                      </a:cubicBezTo>
                      <a:cubicBezTo>
                        <a:pt x="6" y="172"/>
                        <a:pt x="6" y="172"/>
                        <a:pt x="6" y="172"/>
                      </a:cubicBezTo>
                      <a:moveTo>
                        <a:pt x="13" y="161"/>
                      </a:moveTo>
                      <a:cubicBezTo>
                        <a:pt x="9" y="168"/>
                        <a:pt x="9" y="168"/>
                        <a:pt x="9" y="168"/>
                      </a:cubicBezTo>
                      <a:cubicBezTo>
                        <a:pt x="9" y="168"/>
                        <a:pt x="9" y="168"/>
                        <a:pt x="9" y="168"/>
                      </a:cubicBezTo>
                      <a:cubicBezTo>
                        <a:pt x="14" y="171"/>
                        <a:pt x="14" y="171"/>
                        <a:pt x="14" y="171"/>
                      </a:cubicBezTo>
                      <a:cubicBezTo>
                        <a:pt x="15" y="169"/>
                        <a:pt x="17" y="166"/>
                        <a:pt x="18" y="164"/>
                      </a:cubicBezTo>
                      <a:cubicBezTo>
                        <a:pt x="13" y="161"/>
                        <a:pt x="13" y="161"/>
                        <a:pt x="13" y="161"/>
                      </a:cubicBezTo>
                      <a:moveTo>
                        <a:pt x="17" y="155"/>
                      </a:moveTo>
                      <a:cubicBezTo>
                        <a:pt x="16" y="156"/>
                        <a:pt x="16" y="156"/>
                        <a:pt x="16" y="157"/>
                      </a:cubicBezTo>
                      <a:cubicBezTo>
                        <a:pt x="15" y="158"/>
                        <a:pt x="15" y="158"/>
                        <a:pt x="15" y="158"/>
                      </a:cubicBezTo>
                      <a:cubicBezTo>
                        <a:pt x="16" y="159"/>
                        <a:pt x="18" y="160"/>
                        <a:pt x="19" y="161"/>
                      </a:cubicBezTo>
                      <a:cubicBezTo>
                        <a:pt x="20" y="160"/>
                        <a:pt x="21" y="159"/>
                        <a:pt x="21" y="158"/>
                      </a:cubicBezTo>
                      <a:cubicBezTo>
                        <a:pt x="20" y="157"/>
                        <a:pt x="18" y="156"/>
                        <a:pt x="17" y="155"/>
                      </a:cubicBezTo>
                      <a:moveTo>
                        <a:pt x="18" y="152"/>
                      </a:moveTo>
                      <a:cubicBezTo>
                        <a:pt x="18" y="153"/>
                        <a:pt x="17" y="154"/>
                        <a:pt x="17" y="155"/>
                      </a:cubicBezTo>
                      <a:cubicBezTo>
                        <a:pt x="18" y="156"/>
                        <a:pt x="20" y="157"/>
                        <a:pt x="21" y="158"/>
                      </a:cubicBezTo>
                      <a:cubicBezTo>
                        <a:pt x="22" y="157"/>
                        <a:pt x="22" y="157"/>
                        <a:pt x="22" y="156"/>
                      </a:cubicBezTo>
                      <a:cubicBezTo>
                        <a:pt x="23" y="156"/>
                        <a:pt x="23" y="155"/>
                        <a:pt x="23" y="155"/>
                      </a:cubicBezTo>
                      <a:cubicBezTo>
                        <a:pt x="22" y="154"/>
                        <a:pt x="20" y="153"/>
                        <a:pt x="18" y="152"/>
                      </a:cubicBezTo>
                      <a:moveTo>
                        <a:pt x="19" y="152"/>
                      </a:moveTo>
                      <a:cubicBezTo>
                        <a:pt x="19" y="152"/>
                        <a:pt x="19" y="152"/>
                        <a:pt x="19" y="152"/>
                      </a:cubicBezTo>
                      <a:cubicBezTo>
                        <a:pt x="20" y="153"/>
                        <a:pt x="22" y="154"/>
                        <a:pt x="23" y="155"/>
                      </a:cubicBezTo>
                      <a:cubicBezTo>
                        <a:pt x="23" y="155"/>
                        <a:pt x="23" y="155"/>
                        <a:pt x="23" y="155"/>
                      </a:cubicBezTo>
                      <a:cubicBezTo>
                        <a:pt x="19" y="152"/>
                        <a:pt x="19" y="152"/>
                        <a:pt x="19" y="152"/>
                      </a:cubicBezTo>
                      <a:moveTo>
                        <a:pt x="22" y="150"/>
                      </a:moveTo>
                      <a:cubicBezTo>
                        <a:pt x="23" y="151"/>
                        <a:pt x="24" y="151"/>
                        <a:pt x="25" y="152"/>
                      </a:cubicBezTo>
                      <a:cubicBezTo>
                        <a:pt x="25" y="152"/>
                        <a:pt x="25" y="152"/>
                        <a:pt x="25" y="152"/>
                      </a:cubicBezTo>
                      <a:cubicBezTo>
                        <a:pt x="24" y="151"/>
                        <a:pt x="23" y="151"/>
                        <a:pt x="23" y="150"/>
                      </a:cubicBezTo>
                      <a:cubicBezTo>
                        <a:pt x="22" y="150"/>
                        <a:pt x="22" y="150"/>
                        <a:pt x="22" y="150"/>
                      </a:cubicBezTo>
                      <a:moveTo>
                        <a:pt x="22" y="146"/>
                      </a:moveTo>
                      <a:cubicBezTo>
                        <a:pt x="22" y="147"/>
                        <a:pt x="21" y="148"/>
                        <a:pt x="21" y="149"/>
                      </a:cubicBezTo>
                      <a:cubicBezTo>
                        <a:pt x="25" y="151"/>
                        <a:pt x="25" y="151"/>
                        <a:pt x="25" y="151"/>
                      </a:cubicBezTo>
                      <a:cubicBezTo>
                        <a:pt x="26" y="150"/>
                        <a:pt x="26" y="150"/>
                        <a:pt x="27" y="149"/>
                      </a:cubicBezTo>
                      <a:cubicBezTo>
                        <a:pt x="25" y="148"/>
                        <a:pt x="24" y="147"/>
                        <a:pt x="22" y="146"/>
                      </a:cubicBezTo>
                      <a:moveTo>
                        <a:pt x="24" y="144"/>
                      </a:moveTo>
                      <a:cubicBezTo>
                        <a:pt x="23" y="144"/>
                        <a:pt x="23" y="145"/>
                        <a:pt x="23" y="145"/>
                      </a:cubicBezTo>
                      <a:cubicBezTo>
                        <a:pt x="25" y="146"/>
                        <a:pt x="26" y="147"/>
                        <a:pt x="27" y="148"/>
                      </a:cubicBezTo>
                      <a:cubicBezTo>
                        <a:pt x="28" y="147"/>
                        <a:pt x="28" y="147"/>
                        <a:pt x="28" y="147"/>
                      </a:cubicBezTo>
                      <a:cubicBezTo>
                        <a:pt x="26" y="146"/>
                        <a:pt x="25" y="145"/>
                        <a:pt x="24" y="144"/>
                      </a:cubicBezTo>
                      <a:moveTo>
                        <a:pt x="25" y="142"/>
                      </a:moveTo>
                      <a:cubicBezTo>
                        <a:pt x="24" y="143"/>
                        <a:pt x="24" y="143"/>
                        <a:pt x="24" y="143"/>
                      </a:cubicBezTo>
                      <a:cubicBezTo>
                        <a:pt x="26" y="144"/>
                        <a:pt x="27" y="145"/>
                        <a:pt x="28" y="146"/>
                      </a:cubicBezTo>
                      <a:cubicBezTo>
                        <a:pt x="29" y="146"/>
                        <a:pt x="29" y="145"/>
                        <a:pt x="29" y="145"/>
                      </a:cubicBezTo>
                      <a:cubicBezTo>
                        <a:pt x="29" y="145"/>
                        <a:pt x="28" y="145"/>
                        <a:pt x="28" y="145"/>
                      </a:cubicBezTo>
                      <a:cubicBezTo>
                        <a:pt x="27" y="144"/>
                        <a:pt x="26" y="143"/>
                        <a:pt x="25" y="142"/>
                      </a:cubicBezTo>
                      <a:moveTo>
                        <a:pt x="26" y="139"/>
                      </a:moveTo>
                      <a:cubicBezTo>
                        <a:pt x="26" y="140"/>
                        <a:pt x="26" y="140"/>
                        <a:pt x="26" y="141"/>
                      </a:cubicBezTo>
                      <a:cubicBezTo>
                        <a:pt x="27" y="142"/>
                        <a:pt x="28" y="143"/>
                        <a:pt x="30" y="144"/>
                      </a:cubicBezTo>
                      <a:cubicBezTo>
                        <a:pt x="30" y="143"/>
                        <a:pt x="30" y="142"/>
                        <a:pt x="31" y="142"/>
                      </a:cubicBezTo>
                      <a:cubicBezTo>
                        <a:pt x="29" y="141"/>
                        <a:pt x="28" y="140"/>
                        <a:pt x="26" y="139"/>
                      </a:cubicBezTo>
                      <a:moveTo>
                        <a:pt x="28" y="138"/>
                      </a:moveTo>
                      <a:cubicBezTo>
                        <a:pt x="28" y="138"/>
                        <a:pt x="28" y="138"/>
                        <a:pt x="27" y="138"/>
                      </a:cubicBezTo>
                      <a:cubicBezTo>
                        <a:pt x="29" y="139"/>
                        <a:pt x="30" y="139"/>
                        <a:pt x="32" y="140"/>
                      </a:cubicBezTo>
                      <a:cubicBezTo>
                        <a:pt x="32" y="140"/>
                        <a:pt x="32" y="140"/>
                        <a:pt x="32" y="140"/>
                      </a:cubicBezTo>
                      <a:cubicBezTo>
                        <a:pt x="31" y="139"/>
                        <a:pt x="29" y="139"/>
                        <a:pt x="28" y="138"/>
                      </a:cubicBezTo>
                      <a:moveTo>
                        <a:pt x="29" y="136"/>
                      </a:moveTo>
                      <a:cubicBezTo>
                        <a:pt x="29" y="136"/>
                        <a:pt x="29" y="136"/>
                        <a:pt x="29" y="136"/>
                      </a:cubicBezTo>
                      <a:cubicBezTo>
                        <a:pt x="33" y="138"/>
                        <a:pt x="33" y="138"/>
                        <a:pt x="33" y="138"/>
                      </a:cubicBezTo>
                      <a:cubicBezTo>
                        <a:pt x="33" y="138"/>
                        <a:pt x="33" y="138"/>
                        <a:pt x="33" y="138"/>
                      </a:cubicBezTo>
                      <a:cubicBezTo>
                        <a:pt x="32" y="137"/>
                        <a:pt x="30" y="136"/>
                        <a:pt x="29" y="136"/>
                      </a:cubicBezTo>
                      <a:moveTo>
                        <a:pt x="30" y="134"/>
                      </a:moveTo>
                      <a:cubicBezTo>
                        <a:pt x="30" y="134"/>
                        <a:pt x="30" y="134"/>
                        <a:pt x="30" y="134"/>
                      </a:cubicBezTo>
                      <a:cubicBezTo>
                        <a:pt x="31" y="135"/>
                        <a:pt x="32" y="136"/>
                        <a:pt x="34" y="137"/>
                      </a:cubicBezTo>
                      <a:cubicBezTo>
                        <a:pt x="34" y="137"/>
                        <a:pt x="34" y="137"/>
                        <a:pt x="34" y="137"/>
                      </a:cubicBezTo>
                      <a:cubicBezTo>
                        <a:pt x="32" y="136"/>
                        <a:pt x="31" y="135"/>
                        <a:pt x="30" y="134"/>
                      </a:cubicBezTo>
                      <a:moveTo>
                        <a:pt x="30" y="134"/>
                      </a:moveTo>
                      <a:cubicBezTo>
                        <a:pt x="30" y="134"/>
                        <a:pt x="30" y="134"/>
                        <a:pt x="30" y="134"/>
                      </a:cubicBezTo>
                      <a:cubicBezTo>
                        <a:pt x="31" y="135"/>
                        <a:pt x="32" y="136"/>
                        <a:pt x="34" y="137"/>
                      </a:cubicBezTo>
                      <a:cubicBezTo>
                        <a:pt x="34" y="137"/>
                        <a:pt x="34" y="137"/>
                        <a:pt x="34" y="137"/>
                      </a:cubicBezTo>
                      <a:cubicBezTo>
                        <a:pt x="33" y="136"/>
                        <a:pt x="31" y="135"/>
                        <a:pt x="30" y="134"/>
                      </a:cubicBezTo>
                      <a:moveTo>
                        <a:pt x="31" y="132"/>
                      </a:moveTo>
                      <a:cubicBezTo>
                        <a:pt x="31" y="133"/>
                        <a:pt x="30" y="133"/>
                        <a:pt x="30" y="134"/>
                      </a:cubicBezTo>
                      <a:cubicBezTo>
                        <a:pt x="31" y="135"/>
                        <a:pt x="33" y="136"/>
                        <a:pt x="34" y="136"/>
                      </a:cubicBezTo>
                      <a:cubicBezTo>
                        <a:pt x="34" y="136"/>
                        <a:pt x="35" y="135"/>
                        <a:pt x="35" y="135"/>
                      </a:cubicBezTo>
                      <a:cubicBezTo>
                        <a:pt x="34" y="134"/>
                        <a:pt x="32" y="133"/>
                        <a:pt x="31" y="132"/>
                      </a:cubicBezTo>
                      <a:moveTo>
                        <a:pt x="38" y="121"/>
                      </a:moveTo>
                      <a:cubicBezTo>
                        <a:pt x="39" y="122"/>
                        <a:pt x="41" y="122"/>
                        <a:pt x="42" y="123"/>
                      </a:cubicBezTo>
                      <a:cubicBezTo>
                        <a:pt x="42" y="123"/>
                        <a:pt x="42" y="123"/>
                        <a:pt x="42" y="123"/>
                      </a:cubicBezTo>
                      <a:cubicBezTo>
                        <a:pt x="38" y="121"/>
                        <a:pt x="38" y="121"/>
                        <a:pt x="38" y="121"/>
                      </a:cubicBezTo>
                      <a:moveTo>
                        <a:pt x="40" y="118"/>
                      </a:moveTo>
                      <a:cubicBezTo>
                        <a:pt x="39" y="119"/>
                        <a:pt x="39" y="120"/>
                        <a:pt x="38" y="121"/>
                      </a:cubicBezTo>
                      <a:cubicBezTo>
                        <a:pt x="41" y="122"/>
                        <a:pt x="41" y="122"/>
                        <a:pt x="41" y="122"/>
                      </a:cubicBezTo>
                      <a:cubicBezTo>
                        <a:pt x="41" y="122"/>
                        <a:pt x="42" y="123"/>
                        <a:pt x="42" y="123"/>
                      </a:cubicBezTo>
                      <a:cubicBezTo>
                        <a:pt x="43" y="122"/>
                        <a:pt x="43" y="121"/>
                        <a:pt x="44" y="120"/>
                      </a:cubicBezTo>
                      <a:cubicBezTo>
                        <a:pt x="42" y="120"/>
                        <a:pt x="41" y="119"/>
                        <a:pt x="40" y="118"/>
                      </a:cubicBezTo>
                      <a:moveTo>
                        <a:pt x="47" y="107"/>
                      </a:moveTo>
                      <a:cubicBezTo>
                        <a:pt x="47" y="107"/>
                        <a:pt x="47" y="107"/>
                        <a:pt x="46" y="107"/>
                      </a:cubicBezTo>
                      <a:cubicBezTo>
                        <a:pt x="48" y="108"/>
                        <a:pt x="49" y="109"/>
                        <a:pt x="50" y="110"/>
                      </a:cubicBezTo>
                      <a:cubicBezTo>
                        <a:pt x="50" y="110"/>
                        <a:pt x="50" y="109"/>
                        <a:pt x="50" y="109"/>
                      </a:cubicBezTo>
                      <a:cubicBezTo>
                        <a:pt x="49" y="109"/>
                        <a:pt x="48" y="108"/>
                        <a:pt x="47" y="107"/>
                      </a:cubicBezTo>
                      <a:moveTo>
                        <a:pt x="58" y="90"/>
                      </a:moveTo>
                      <a:cubicBezTo>
                        <a:pt x="57" y="91"/>
                        <a:pt x="56" y="93"/>
                        <a:pt x="55" y="94"/>
                      </a:cubicBezTo>
                      <a:cubicBezTo>
                        <a:pt x="56" y="95"/>
                        <a:pt x="57" y="95"/>
                        <a:pt x="58" y="96"/>
                      </a:cubicBezTo>
                      <a:cubicBezTo>
                        <a:pt x="59" y="94"/>
                        <a:pt x="60" y="93"/>
                        <a:pt x="61" y="91"/>
                      </a:cubicBezTo>
                      <a:cubicBezTo>
                        <a:pt x="60" y="91"/>
                        <a:pt x="59" y="90"/>
                        <a:pt x="58" y="90"/>
                      </a:cubicBezTo>
                      <a:moveTo>
                        <a:pt x="58" y="89"/>
                      </a:moveTo>
                      <a:cubicBezTo>
                        <a:pt x="58" y="89"/>
                        <a:pt x="58" y="89"/>
                        <a:pt x="58" y="90"/>
                      </a:cubicBezTo>
                      <a:cubicBezTo>
                        <a:pt x="59" y="90"/>
                        <a:pt x="60" y="91"/>
                        <a:pt x="61" y="91"/>
                      </a:cubicBezTo>
                      <a:cubicBezTo>
                        <a:pt x="61" y="91"/>
                        <a:pt x="61" y="91"/>
                        <a:pt x="61" y="91"/>
                      </a:cubicBezTo>
                      <a:cubicBezTo>
                        <a:pt x="60" y="91"/>
                        <a:pt x="59" y="90"/>
                        <a:pt x="58" y="89"/>
                      </a:cubicBezTo>
                      <a:moveTo>
                        <a:pt x="64" y="80"/>
                      </a:moveTo>
                      <a:cubicBezTo>
                        <a:pt x="63" y="81"/>
                        <a:pt x="63" y="81"/>
                        <a:pt x="63" y="82"/>
                      </a:cubicBezTo>
                      <a:cubicBezTo>
                        <a:pt x="64" y="82"/>
                        <a:pt x="65" y="83"/>
                        <a:pt x="66" y="83"/>
                      </a:cubicBezTo>
                      <a:cubicBezTo>
                        <a:pt x="66" y="83"/>
                        <a:pt x="66" y="82"/>
                        <a:pt x="67" y="82"/>
                      </a:cubicBezTo>
                      <a:cubicBezTo>
                        <a:pt x="64" y="80"/>
                        <a:pt x="64" y="80"/>
                        <a:pt x="64" y="80"/>
                      </a:cubicBezTo>
                      <a:moveTo>
                        <a:pt x="66" y="77"/>
                      </a:moveTo>
                      <a:cubicBezTo>
                        <a:pt x="65" y="77"/>
                        <a:pt x="65" y="78"/>
                        <a:pt x="64" y="79"/>
                      </a:cubicBezTo>
                      <a:cubicBezTo>
                        <a:pt x="65" y="79"/>
                        <a:pt x="66" y="80"/>
                        <a:pt x="67" y="81"/>
                      </a:cubicBezTo>
                      <a:cubicBezTo>
                        <a:pt x="68" y="80"/>
                        <a:pt x="68" y="79"/>
                        <a:pt x="69" y="78"/>
                      </a:cubicBezTo>
                      <a:cubicBezTo>
                        <a:pt x="68" y="78"/>
                        <a:pt x="67" y="77"/>
                        <a:pt x="66" y="77"/>
                      </a:cubicBezTo>
                      <a:cubicBezTo>
                        <a:pt x="66" y="77"/>
                        <a:pt x="66" y="77"/>
                        <a:pt x="66" y="77"/>
                      </a:cubicBezTo>
                      <a:moveTo>
                        <a:pt x="69" y="72"/>
                      </a:moveTo>
                      <a:cubicBezTo>
                        <a:pt x="68" y="73"/>
                        <a:pt x="68" y="73"/>
                        <a:pt x="68" y="74"/>
                      </a:cubicBezTo>
                      <a:cubicBezTo>
                        <a:pt x="68" y="74"/>
                        <a:pt x="69" y="75"/>
                        <a:pt x="70" y="76"/>
                      </a:cubicBezTo>
                      <a:cubicBezTo>
                        <a:pt x="71" y="75"/>
                        <a:pt x="71" y="74"/>
                        <a:pt x="71" y="74"/>
                      </a:cubicBezTo>
                      <a:cubicBezTo>
                        <a:pt x="71" y="73"/>
                        <a:pt x="70" y="73"/>
                        <a:pt x="69" y="72"/>
                      </a:cubicBezTo>
                      <a:moveTo>
                        <a:pt x="71" y="68"/>
                      </a:moveTo>
                      <a:cubicBezTo>
                        <a:pt x="71" y="69"/>
                        <a:pt x="70" y="70"/>
                        <a:pt x="69" y="71"/>
                      </a:cubicBezTo>
                      <a:cubicBezTo>
                        <a:pt x="70" y="72"/>
                        <a:pt x="71" y="72"/>
                        <a:pt x="72" y="73"/>
                      </a:cubicBezTo>
                      <a:cubicBezTo>
                        <a:pt x="73" y="72"/>
                        <a:pt x="73" y="71"/>
                        <a:pt x="74" y="69"/>
                      </a:cubicBezTo>
                      <a:cubicBezTo>
                        <a:pt x="71" y="68"/>
                        <a:pt x="71" y="68"/>
                        <a:pt x="71" y="68"/>
                      </a:cubicBezTo>
                      <a:moveTo>
                        <a:pt x="72" y="67"/>
                      </a:moveTo>
                      <a:cubicBezTo>
                        <a:pt x="72" y="67"/>
                        <a:pt x="72" y="67"/>
                        <a:pt x="72" y="67"/>
                      </a:cubicBezTo>
                      <a:cubicBezTo>
                        <a:pt x="73" y="68"/>
                        <a:pt x="74" y="68"/>
                        <a:pt x="75" y="69"/>
                      </a:cubicBezTo>
                      <a:cubicBezTo>
                        <a:pt x="75" y="68"/>
                        <a:pt x="75" y="68"/>
                        <a:pt x="75" y="68"/>
                      </a:cubicBezTo>
                      <a:cubicBezTo>
                        <a:pt x="74" y="68"/>
                        <a:pt x="73" y="67"/>
                        <a:pt x="72" y="67"/>
                      </a:cubicBezTo>
                      <a:moveTo>
                        <a:pt x="73" y="65"/>
                      </a:moveTo>
                      <a:cubicBezTo>
                        <a:pt x="73" y="65"/>
                        <a:pt x="73" y="66"/>
                        <a:pt x="72" y="66"/>
                      </a:cubicBezTo>
                      <a:cubicBezTo>
                        <a:pt x="73" y="67"/>
                        <a:pt x="74" y="67"/>
                        <a:pt x="75" y="68"/>
                      </a:cubicBezTo>
                      <a:cubicBezTo>
                        <a:pt x="75" y="67"/>
                        <a:pt x="76" y="67"/>
                        <a:pt x="76" y="66"/>
                      </a:cubicBezTo>
                      <a:cubicBezTo>
                        <a:pt x="73" y="65"/>
                        <a:pt x="73" y="65"/>
                        <a:pt x="73" y="65"/>
                      </a:cubicBezTo>
                      <a:moveTo>
                        <a:pt x="75" y="63"/>
                      </a:moveTo>
                      <a:cubicBezTo>
                        <a:pt x="77" y="64"/>
                        <a:pt x="77" y="64"/>
                        <a:pt x="77" y="64"/>
                      </a:cubicBezTo>
                      <a:cubicBezTo>
                        <a:pt x="77" y="64"/>
                        <a:pt x="77" y="64"/>
                        <a:pt x="77" y="64"/>
                      </a:cubicBezTo>
                      <a:cubicBezTo>
                        <a:pt x="76" y="64"/>
                        <a:pt x="76" y="64"/>
                        <a:pt x="75" y="63"/>
                      </a:cubicBezTo>
                      <a:moveTo>
                        <a:pt x="74" y="63"/>
                      </a:moveTo>
                      <a:cubicBezTo>
                        <a:pt x="74" y="63"/>
                        <a:pt x="74" y="63"/>
                        <a:pt x="74" y="63"/>
                      </a:cubicBezTo>
                      <a:cubicBezTo>
                        <a:pt x="75" y="64"/>
                        <a:pt x="76" y="64"/>
                        <a:pt x="77" y="65"/>
                      </a:cubicBezTo>
                      <a:cubicBezTo>
                        <a:pt x="77" y="65"/>
                        <a:pt x="77" y="65"/>
                        <a:pt x="77" y="65"/>
                      </a:cubicBezTo>
                      <a:cubicBezTo>
                        <a:pt x="76" y="64"/>
                        <a:pt x="75" y="64"/>
                        <a:pt x="74" y="63"/>
                      </a:cubicBezTo>
                      <a:moveTo>
                        <a:pt x="75" y="62"/>
                      </a:moveTo>
                      <a:cubicBezTo>
                        <a:pt x="75" y="62"/>
                        <a:pt x="75" y="62"/>
                        <a:pt x="75" y="62"/>
                      </a:cubicBezTo>
                      <a:cubicBezTo>
                        <a:pt x="76" y="63"/>
                        <a:pt x="76" y="63"/>
                        <a:pt x="77" y="64"/>
                      </a:cubicBezTo>
                      <a:cubicBezTo>
                        <a:pt x="77" y="64"/>
                        <a:pt x="77" y="64"/>
                        <a:pt x="77" y="64"/>
                      </a:cubicBezTo>
                      <a:cubicBezTo>
                        <a:pt x="77" y="63"/>
                        <a:pt x="76" y="63"/>
                        <a:pt x="75" y="62"/>
                      </a:cubicBezTo>
                      <a:moveTo>
                        <a:pt x="77" y="59"/>
                      </a:moveTo>
                      <a:cubicBezTo>
                        <a:pt x="77" y="59"/>
                        <a:pt x="76" y="60"/>
                        <a:pt x="76" y="60"/>
                      </a:cubicBezTo>
                      <a:cubicBezTo>
                        <a:pt x="77" y="61"/>
                        <a:pt x="78" y="61"/>
                        <a:pt x="79" y="62"/>
                      </a:cubicBezTo>
                      <a:cubicBezTo>
                        <a:pt x="79" y="61"/>
                        <a:pt x="79" y="61"/>
                        <a:pt x="80" y="60"/>
                      </a:cubicBezTo>
                      <a:cubicBezTo>
                        <a:pt x="79" y="60"/>
                        <a:pt x="78" y="59"/>
                        <a:pt x="77" y="59"/>
                      </a:cubicBezTo>
                      <a:moveTo>
                        <a:pt x="80" y="53"/>
                      </a:moveTo>
                      <a:cubicBezTo>
                        <a:pt x="79" y="54"/>
                        <a:pt x="79" y="56"/>
                        <a:pt x="78" y="57"/>
                      </a:cubicBezTo>
                      <a:cubicBezTo>
                        <a:pt x="79" y="58"/>
                        <a:pt x="80" y="58"/>
                        <a:pt x="80" y="59"/>
                      </a:cubicBezTo>
                      <a:cubicBezTo>
                        <a:pt x="81" y="57"/>
                        <a:pt x="82" y="56"/>
                        <a:pt x="83" y="55"/>
                      </a:cubicBezTo>
                      <a:cubicBezTo>
                        <a:pt x="82" y="54"/>
                        <a:pt x="81" y="53"/>
                        <a:pt x="80" y="53"/>
                      </a:cubicBezTo>
                      <a:moveTo>
                        <a:pt x="82" y="50"/>
                      </a:moveTo>
                      <a:cubicBezTo>
                        <a:pt x="82" y="50"/>
                        <a:pt x="81" y="51"/>
                        <a:pt x="81" y="52"/>
                      </a:cubicBezTo>
                      <a:cubicBezTo>
                        <a:pt x="82" y="52"/>
                        <a:pt x="83" y="53"/>
                        <a:pt x="84" y="53"/>
                      </a:cubicBezTo>
                      <a:cubicBezTo>
                        <a:pt x="84" y="53"/>
                        <a:pt x="84" y="53"/>
                        <a:pt x="84" y="53"/>
                      </a:cubicBezTo>
                      <a:cubicBezTo>
                        <a:pt x="84" y="53"/>
                        <a:pt x="85" y="52"/>
                        <a:pt x="85" y="51"/>
                      </a:cubicBezTo>
                      <a:cubicBezTo>
                        <a:pt x="84" y="51"/>
                        <a:pt x="83" y="50"/>
                        <a:pt x="82" y="50"/>
                      </a:cubicBezTo>
                      <a:moveTo>
                        <a:pt x="83" y="48"/>
                      </a:move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4" y="49"/>
                        <a:pt x="85" y="50"/>
                        <a:pt x="86" y="51"/>
                      </a:cubicBezTo>
                      <a:cubicBezTo>
                        <a:pt x="86" y="50"/>
                        <a:pt x="86" y="50"/>
                        <a:pt x="86" y="50"/>
                      </a:cubicBezTo>
                      <a:cubicBezTo>
                        <a:pt x="85" y="50"/>
                        <a:pt x="84" y="49"/>
                        <a:pt x="83" y="48"/>
                      </a:cubicBezTo>
                      <a:moveTo>
                        <a:pt x="85" y="45"/>
                      </a:moveTo>
                      <a:cubicBezTo>
                        <a:pt x="85" y="45"/>
                        <a:pt x="85" y="46"/>
                        <a:pt x="84" y="46"/>
                      </a:cubicBezTo>
                      <a:cubicBezTo>
                        <a:pt x="85" y="47"/>
                        <a:pt x="86" y="47"/>
                        <a:pt x="87" y="48"/>
                      </a:cubicBezTo>
                      <a:cubicBezTo>
                        <a:pt x="88" y="48"/>
                        <a:pt x="88" y="47"/>
                        <a:pt x="88" y="47"/>
                      </a:cubicBezTo>
                      <a:cubicBezTo>
                        <a:pt x="87" y="46"/>
                        <a:pt x="86" y="45"/>
                        <a:pt x="85" y="45"/>
                      </a:cubicBezTo>
                      <a:moveTo>
                        <a:pt x="85" y="44"/>
                      </a:moveTo>
                      <a:cubicBezTo>
                        <a:pt x="85" y="44"/>
                        <a:pt x="85" y="44"/>
                        <a:pt x="85" y="45"/>
                      </a:cubicBezTo>
                      <a:cubicBezTo>
                        <a:pt x="86" y="45"/>
                        <a:pt x="87" y="46"/>
                        <a:pt x="88" y="46"/>
                      </a:cubicBezTo>
                      <a:cubicBezTo>
                        <a:pt x="88" y="46"/>
                        <a:pt x="88" y="46"/>
                        <a:pt x="88" y="46"/>
                      </a:cubicBezTo>
                      <a:cubicBezTo>
                        <a:pt x="87" y="46"/>
                        <a:pt x="86" y="45"/>
                        <a:pt x="85" y="44"/>
                      </a:cubicBezTo>
                      <a:moveTo>
                        <a:pt x="87" y="42"/>
                      </a:moveTo>
                      <a:cubicBezTo>
                        <a:pt x="87" y="42"/>
                        <a:pt x="86" y="43"/>
                        <a:pt x="86" y="44"/>
                      </a:cubicBezTo>
                      <a:cubicBezTo>
                        <a:pt x="87" y="44"/>
                        <a:pt x="88" y="45"/>
                        <a:pt x="89" y="46"/>
                      </a:cubicBezTo>
                      <a:cubicBezTo>
                        <a:pt x="89" y="45"/>
                        <a:pt x="90" y="44"/>
                        <a:pt x="90" y="43"/>
                      </a:cubicBezTo>
                      <a:cubicBezTo>
                        <a:pt x="89" y="43"/>
                        <a:pt x="88" y="42"/>
                        <a:pt x="87" y="42"/>
                      </a:cubicBezTo>
                      <a:moveTo>
                        <a:pt x="87" y="41"/>
                      </a:moveTo>
                      <a:cubicBezTo>
                        <a:pt x="87" y="41"/>
                        <a:pt x="87" y="41"/>
                        <a:pt x="87" y="41"/>
                      </a:cubicBezTo>
                      <a:cubicBezTo>
                        <a:pt x="90" y="43"/>
                        <a:pt x="90" y="43"/>
                        <a:pt x="90" y="43"/>
                      </a:cubicBezTo>
                      <a:cubicBezTo>
                        <a:pt x="90" y="43"/>
                        <a:pt x="91" y="43"/>
                        <a:pt x="91" y="43"/>
                      </a:cubicBezTo>
                      <a:cubicBezTo>
                        <a:pt x="90" y="42"/>
                        <a:pt x="88" y="41"/>
                        <a:pt x="87" y="41"/>
                      </a:cubicBezTo>
                      <a:moveTo>
                        <a:pt x="89" y="38"/>
                      </a:moveTo>
                      <a:cubicBezTo>
                        <a:pt x="89" y="39"/>
                        <a:pt x="88" y="39"/>
                        <a:pt x="88" y="40"/>
                      </a:cubicBezTo>
                      <a:cubicBezTo>
                        <a:pt x="89" y="41"/>
                        <a:pt x="90" y="41"/>
                        <a:pt x="91" y="42"/>
                      </a:cubicBezTo>
                      <a:cubicBezTo>
                        <a:pt x="91" y="41"/>
                        <a:pt x="92" y="41"/>
                        <a:pt x="92" y="40"/>
                      </a:cubicBezTo>
                      <a:cubicBezTo>
                        <a:pt x="91" y="39"/>
                        <a:pt x="90" y="39"/>
                        <a:pt x="89" y="38"/>
                      </a:cubicBezTo>
                      <a:moveTo>
                        <a:pt x="91" y="34"/>
                      </a:moveTo>
                      <a:cubicBezTo>
                        <a:pt x="91" y="35"/>
                        <a:pt x="91" y="36"/>
                        <a:pt x="90" y="36"/>
                      </a:cubicBezTo>
                      <a:cubicBezTo>
                        <a:pt x="91" y="37"/>
                        <a:pt x="92" y="38"/>
                        <a:pt x="93" y="38"/>
                      </a:cubicBezTo>
                      <a:cubicBezTo>
                        <a:pt x="94" y="37"/>
                        <a:pt x="94" y="37"/>
                        <a:pt x="95" y="36"/>
                      </a:cubicBezTo>
                      <a:cubicBezTo>
                        <a:pt x="91" y="34"/>
                        <a:pt x="91" y="34"/>
                        <a:pt x="91" y="34"/>
                      </a:cubicBezTo>
                      <a:moveTo>
                        <a:pt x="93" y="32"/>
                      </a:moveTo>
                      <a:cubicBezTo>
                        <a:pt x="92" y="33"/>
                        <a:pt x="92" y="33"/>
                        <a:pt x="92" y="34"/>
                      </a:cubicBezTo>
                      <a:cubicBezTo>
                        <a:pt x="93" y="34"/>
                        <a:pt x="94" y="35"/>
                        <a:pt x="95" y="36"/>
                      </a:cubicBezTo>
                      <a:cubicBezTo>
                        <a:pt x="95" y="35"/>
                        <a:pt x="96" y="35"/>
                        <a:pt x="96" y="34"/>
                      </a:cubicBezTo>
                      <a:cubicBezTo>
                        <a:pt x="95" y="33"/>
                        <a:pt x="94" y="33"/>
                        <a:pt x="93" y="32"/>
                      </a:cubicBezTo>
                      <a:moveTo>
                        <a:pt x="94" y="31"/>
                      </a:moveTo>
                      <a:cubicBezTo>
                        <a:pt x="93" y="31"/>
                        <a:pt x="93" y="31"/>
                        <a:pt x="93" y="32"/>
                      </a:cubicBezTo>
                      <a:cubicBezTo>
                        <a:pt x="94" y="33"/>
                        <a:pt x="95" y="33"/>
                        <a:pt x="96" y="34"/>
                      </a:cubicBezTo>
                      <a:cubicBezTo>
                        <a:pt x="96" y="33"/>
                        <a:pt x="97" y="33"/>
                        <a:pt x="97" y="33"/>
                      </a:cubicBezTo>
                      <a:cubicBezTo>
                        <a:pt x="96" y="32"/>
                        <a:pt x="95" y="31"/>
                        <a:pt x="94" y="31"/>
                      </a:cubicBezTo>
                      <a:moveTo>
                        <a:pt x="95" y="29"/>
                      </a:moveTo>
                      <a:cubicBezTo>
                        <a:pt x="94" y="29"/>
                        <a:pt x="94" y="29"/>
                        <a:pt x="94" y="30"/>
                      </a:cubicBezTo>
                      <a:cubicBezTo>
                        <a:pt x="95" y="31"/>
                        <a:pt x="96" y="31"/>
                        <a:pt x="97" y="32"/>
                      </a:cubicBezTo>
                      <a:cubicBezTo>
                        <a:pt x="98" y="32"/>
                        <a:pt x="98" y="31"/>
                        <a:pt x="98" y="31"/>
                      </a:cubicBezTo>
                      <a:cubicBezTo>
                        <a:pt x="97" y="30"/>
                        <a:pt x="96" y="29"/>
                        <a:pt x="95" y="29"/>
                      </a:cubicBezTo>
                      <a:moveTo>
                        <a:pt x="95" y="27"/>
                      </a:moveTo>
                      <a:cubicBezTo>
                        <a:pt x="95" y="28"/>
                        <a:pt x="95" y="28"/>
                        <a:pt x="95" y="28"/>
                      </a:cubicBezTo>
                      <a:cubicBezTo>
                        <a:pt x="96" y="29"/>
                        <a:pt x="97" y="29"/>
                        <a:pt x="98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5" y="27"/>
                        <a:pt x="95" y="27"/>
                        <a:pt x="95" y="27"/>
                      </a:cubicBezTo>
                      <a:moveTo>
                        <a:pt x="102" y="17"/>
                      </a:moveTo>
                      <a:cubicBezTo>
                        <a:pt x="100" y="20"/>
                        <a:pt x="97" y="24"/>
                        <a:pt x="95" y="27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101" y="26"/>
                        <a:pt x="103" y="22"/>
                        <a:pt x="105" y="19"/>
                      </a:cubicBezTo>
                      <a:cubicBezTo>
                        <a:pt x="104" y="18"/>
                        <a:pt x="103" y="17"/>
                        <a:pt x="102" y="17"/>
                      </a:cubicBezTo>
                      <a:moveTo>
                        <a:pt x="103" y="15"/>
                      </a:moveTo>
                      <a:cubicBezTo>
                        <a:pt x="102" y="15"/>
                        <a:pt x="102" y="16"/>
                        <a:pt x="102" y="17"/>
                      </a:cubicBezTo>
                      <a:cubicBezTo>
                        <a:pt x="103" y="17"/>
                        <a:pt x="104" y="18"/>
                        <a:pt x="105" y="19"/>
                      </a:cubicBezTo>
                      <a:cubicBezTo>
                        <a:pt x="106" y="18"/>
                        <a:pt x="106" y="18"/>
                        <a:pt x="107" y="17"/>
                      </a:cubicBezTo>
                      <a:cubicBezTo>
                        <a:pt x="105" y="16"/>
                        <a:pt x="104" y="15"/>
                        <a:pt x="103" y="15"/>
                      </a:cubicBezTo>
                      <a:moveTo>
                        <a:pt x="103" y="14"/>
                      </a:moveTo>
                      <a:cubicBezTo>
                        <a:pt x="103" y="14"/>
                        <a:pt x="103" y="14"/>
                        <a:pt x="103" y="15"/>
                      </a:cubicBezTo>
                      <a:cubicBezTo>
                        <a:pt x="104" y="15"/>
                        <a:pt x="105" y="16"/>
                        <a:pt x="107" y="17"/>
                      </a:cubicBezTo>
                      <a:cubicBezTo>
                        <a:pt x="107" y="17"/>
                        <a:pt x="107" y="17"/>
                        <a:pt x="107" y="17"/>
                      </a:cubicBezTo>
                      <a:cubicBezTo>
                        <a:pt x="106" y="16"/>
                        <a:pt x="104" y="15"/>
                        <a:pt x="103" y="14"/>
                      </a:cubicBezTo>
                      <a:moveTo>
                        <a:pt x="104" y="13"/>
                      </a:moveTo>
                      <a:cubicBezTo>
                        <a:pt x="104" y="13"/>
                        <a:pt x="104" y="13"/>
                        <a:pt x="103" y="14"/>
                      </a:cubicBezTo>
                      <a:cubicBezTo>
                        <a:pt x="107" y="16"/>
                        <a:pt x="107" y="16"/>
                        <a:pt x="107" y="16"/>
                      </a:cubicBezTo>
                      <a:cubicBezTo>
                        <a:pt x="107" y="16"/>
                        <a:pt x="108" y="15"/>
                        <a:pt x="108" y="15"/>
                      </a:cubicBezTo>
                      <a:cubicBezTo>
                        <a:pt x="104" y="13"/>
                        <a:pt x="104" y="13"/>
                        <a:pt x="104" y="13"/>
                      </a:cubicBezTo>
                      <a:moveTo>
                        <a:pt x="105" y="11"/>
                      </a:moveTo>
                      <a:cubicBezTo>
                        <a:pt x="105" y="12"/>
                        <a:pt x="104" y="12"/>
                        <a:pt x="104" y="13"/>
                      </a:cubicBezTo>
                      <a:cubicBezTo>
                        <a:pt x="105" y="13"/>
                        <a:pt x="107" y="14"/>
                        <a:pt x="108" y="15"/>
                      </a:cubicBezTo>
                      <a:cubicBezTo>
                        <a:pt x="108" y="14"/>
                        <a:pt x="109" y="14"/>
                        <a:pt x="109" y="13"/>
                      </a:cubicBezTo>
                      <a:cubicBezTo>
                        <a:pt x="108" y="13"/>
                        <a:pt x="106" y="12"/>
                        <a:pt x="105" y="11"/>
                      </a:cubicBezTo>
                      <a:moveTo>
                        <a:pt x="107" y="8"/>
                      </a:moveTo>
                      <a:cubicBezTo>
                        <a:pt x="106" y="9"/>
                        <a:pt x="106" y="10"/>
                        <a:pt x="105" y="10"/>
                      </a:cubicBezTo>
                      <a:cubicBezTo>
                        <a:pt x="107" y="11"/>
                        <a:pt x="108" y="12"/>
                        <a:pt x="109" y="13"/>
                      </a:cubicBezTo>
                      <a:cubicBezTo>
                        <a:pt x="110" y="12"/>
                        <a:pt x="110" y="11"/>
                        <a:pt x="111" y="11"/>
                      </a:cubicBezTo>
                      <a:cubicBezTo>
                        <a:pt x="109" y="10"/>
                        <a:pt x="108" y="9"/>
                        <a:pt x="107" y="8"/>
                      </a:cubicBezTo>
                      <a:moveTo>
                        <a:pt x="108" y="6"/>
                      </a:moveTo>
                      <a:cubicBezTo>
                        <a:pt x="108" y="6"/>
                        <a:pt x="107" y="7"/>
                        <a:pt x="107" y="7"/>
                      </a:cubicBezTo>
                      <a:cubicBezTo>
                        <a:pt x="109" y="8"/>
                        <a:pt x="110" y="9"/>
                        <a:pt x="111" y="10"/>
                      </a:cubicBezTo>
                      <a:cubicBezTo>
                        <a:pt x="112" y="9"/>
                        <a:pt x="112" y="9"/>
                        <a:pt x="112" y="8"/>
                      </a:cubicBezTo>
                      <a:cubicBezTo>
                        <a:pt x="111" y="7"/>
                        <a:pt x="109" y="7"/>
                        <a:pt x="108" y="6"/>
                      </a:cubicBezTo>
                      <a:moveTo>
                        <a:pt x="108" y="5"/>
                      </a:moveTo>
                      <a:cubicBezTo>
                        <a:pt x="108" y="5"/>
                        <a:pt x="108" y="5"/>
                        <a:pt x="108" y="5"/>
                      </a:cubicBezTo>
                      <a:cubicBezTo>
                        <a:pt x="110" y="6"/>
                        <a:pt x="111" y="7"/>
                        <a:pt x="112" y="8"/>
                      </a:cubicBezTo>
                      <a:cubicBezTo>
                        <a:pt x="112" y="8"/>
                        <a:pt x="113" y="8"/>
                        <a:pt x="113" y="7"/>
                      </a:cubicBezTo>
                      <a:cubicBezTo>
                        <a:pt x="112" y="7"/>
                        <a:pt x="110" y="6"/>
                        <a:pt x="108" y="5"/>
                      </a:cubicBezTo>
                      <a:moveTo>
                        <a:pt x="110" y="3"/>
                      </a:moveTo>
                      <a:cubicBezTo>
                        <a:pt x="109" y="4"/>
                        <a:pt x="109" y="4"/>
                        <a:pt x="109" y="5"/>
                      </a:cubicBezTo>
                      <a:cubicBezTo>
                        <a:pt x="110" y="6"/>
                        <a:pt x="111" y="6"/>
                        <a:pt x="113" y="7"/>
                      </a:cubicBezTo>
                      <a:cubicBezTo>
                        <a:pt x="113" y="7"/>
                        <a:pt x="113" y="6"/>
                        <a:pt x="114" y="6"/>
                      </a:cubicBezTo>
                      <a:cubicBezTo>
                        <a:pt x="112" y="5"/>
                        <a:pt x="111" y="4"/>
                        <a:pt x="110" y="3"/>
                      </a:cubicBezTo>
                      <a:moveTo>
                        <a:pt x="111" y="0"/>
                      </a:moveTo>
                      <a:cubicBezTo>
                        <a:pt x="111" y="1"/>
                        <a:pt x="111" y="1"/>
                        <a:pt x="111" y="1"/>
                      </a:cubicBezTo>
                      <a:cubicBezTo>
                        <a:pt x="112" y="2"/>
                        <a:pt x="113" y="3"/>
                        <a:pt x="115" y="4"/>
                      </a:cubicBezTo>
                      <a:cubicBezTo>
                        <a:pt x="115" y="4"/>
                        <a:pt x="115" y="3"/>
                        <a:pt x="115" y="3"/>
                      </a:cubicBezTo>
                      <a:cubicBezTo>
                        <a:pt x="114" y="2"/>
                        <a:pt x="113" y="1"/>
                        <a:pt x="11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1" name="Freeform 10486"/>
                <p:cNvSpPr>
                  <a:spLocks noEditPoints="1"/>
                </p:cNvSpPr>
                <p:nvPr/>
              </p:nvSpPr>
              <p:spPr bwMode="auto">
                <a:xfrm>
                  <a:off x="-567" y="3332"/>
                  <a:ext cx="17" cy="19"/>
                </a:xfrm>
                <a:custGeom>
                  <a:avLst/>
                  <a:gdLst>
                    <a:gd name="T0" fmla="*/ 1 w 7"/>
                    <a:gd name="T1" fmla="*/ 5 h 8"/>
                    <a:gd name="T2" fmla="*/ 0 w 7"/>
                    <a:gd name="T3" fmla="*/ 7 h 8"/>
                    <a:gd name="T4" fmla="*/ 3 w 7"/>
                    <a:gd name="T5" fmla="*/ 8 h 8"/>
                    <a:gd name="T6" fmla="*/ 3 w 7"/>
                    <a:gd name="T7" fmla="*/ 7 h 8"/>
                    <a:gd name="T8" fmla="*/ 1 w 7"/>
                    <a:gd name="T9" fmla="*/ 5 h 8"/>
                    <a:gd name="T10" fmla="*/ 4 w 7"/>
                    <a:gd name="T11" fmla="*/ 0 h 8"/>
                    <a:gd name="T12" fmla="*/ 3 w 7"/>
                    <a:gd name="T13" fmla="*/ 1 h 8"/>
                    <a:gd name="T14" fmla="*/ 6 w 7"/>
                    <a:gd name="T15" fmla="*/ 3 h 8"/>
                    <a:gd name="T16" fmla="*/ 7 w 7"/>
                    <a:gd name="T17" fmla="*/ 2 h 8"/>
                    <a:gd name="T18" fmla="*/ 4 w 7"/>
                    <a:gd name="T19" fmla="*/ 0 h 8"/>
                    <a:gd name="T20" fmla="*/ 4 w 7"/>
                    <a:gd name="T21" fmla="*/ 0 h 8"/>
                    <a:gd name="T22" fmla="*/ 4 w 7"/>
                    <a:gd name="T23" fmla="*/ 0 h 8"/>
                    <a:gd name="T24" fmla="*/ 7 w 7"/>
                    <a:gd name="T25" fmla="*/ 2 h 8"/>
                    <a:gd name="T26" fmla="*/ 7 w 7"/>
                    <a:gd name="T27" fmla="*/ 1 h 8"/>
                    <a:gd name="T28" fmla="*/ 4 w 7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" h="8">
                      <a:moveTo>
                        <a:pt x="1" y="5"/>
                      </a:moveTo>
                      <a:cubicBezTo>
                        <a:pt x="1" y="6"/>
                        <a:pt x="0" y="6"/>
                        <a:pt x="0" y="7"/>
                      </a:cubicBezTo>
                      <a:cubicBezTo>
                        <a:pt x="1" y="7"/>
                        <a:pt x="2" y="8"/>
                        <a:pt x="3" y="8"/>
                      </a:cubicBezTo>
                      <a:cubicBezTo>
                        <a:pt x="3" y="8"/>
                        <a:pt x="3" y="7"/>
                        <a:pt x="3" y="7"/>
                      </a:cubicBezTo>
                      <a:cubicBezTo>
                        <a:pt x="3" y="6"/>
                        <a:pt x="2" y="6"/>
                        <a:pt x="1" y="5"/>
                      </a:cubicBezTo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4" y="1"/>
                        <a:pt x="5" y="2"/>
                        <a:pt x="6" y="3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6" y="1"/>
                        <a:pt x="5" y="1"/>
                        <a:pt x="4" y="0"/>
                      </a:cubicBezTo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1"/>
                        <a:pt x="6" y="1"/>
                        <a:pt x="7" y="2"/>
                      </a:cubicBezTo>
                      <a:cubicBezTo>
                        <a:pt x="7" y="2"/>
                        <a:pt x="7" y="2"/>
                        <a:pt x="7" y="1"/>
                      </a:cubicBezTo>
                      <a:cubicBezTo>
                        <a:pt x="6" y="1"/>
                        <a:pt x="5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2" name="Freeform 10487"/>
                <p:cNvSpPr>
                  <a:spLocks/>
                </p:cNvSpPr>
                <p:nvPr/>
              </p:nvSpPr>
              <p:spPr bwMode="auto">
                <a:xfrm>
                  <a:off x="-557" y="3332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3" name="Freeform 10488"/>
                <p:cNvSpPr>
                  <a:spLocks noEditPoints="1"/>
                </p:cNvSpPr>
                <p:nvPr/>
              </p:nvSpPr>
              <p:spPr bwMode="auto">
                <a:xfrm>
                  <a:off x="-548" y="3304"/>
                  <a:ext cx="14" cy="16"/>
                </a:xfrm>
                <a:custGeom>
                  <a:avLst/>
                  <a:gdLst>
                    <a:gd name="T0" fmla="*/ 0 w 6"/>
                    <a:gd name="T1" fmla="*/ 5 h 7"/>
                    <a:gd name="T2" fmla="*/ 0 w 6"/>
                    <a:gd name="T3" fmla="*/ 5 h 7"/>
                    <a:gd name="T4" fmla="*/ 3 w 6"/>
                    <a:gd name="T5" fmla="*/ 7 h 7"/>
                    <a:gd name="T6" fmla="*/ 3 w 6"/>
                    <a:gd name="T7" fmla="*/ 6 h 7"/>
                    <a:gd name="T8" fmla="*/ 0 w 6"/>
                    <a:gd name="T9" fmla="*/ 5 h 7"/>
                    <a:gd name="T10" fmla="*/ 1 w 6"/>
                    <a:gd name="T11" fmla="*/ 4 h 7"/>
                    <a:gd name="T12" fmla="*/ 0 w 6"/>
                    <a:gd name="T13" fmla="*/ 4 h 7"/>
                    <a:gd name="T14" fmla="*/ 3 w 6"/>
                    <a:gd name="T15" fmla="*/ 6 h 7"/>
                    <a:gd name="T16" fmla="*/ 4 w 6"/>
                    <a:gd name="T17" fmla="*/ 6 h 7"/>
                    <a:gd name="T18" fmla="*/ 1 w 6"/>
                    <a:gd name="T19" fmla="*/ 4 h 7"/>
                    <a:gd name="T20" fmla="*/ 2 w 6"/>
                    <a:gd name="T21" fmla="*/ 1 h 7"/>
                    <a:gd name="T22" fmla="*/ 2 w 6"/>
                    <a:gd name="T23" fmla="*/ 2 h 7"/>
                    <a:gd name="T24" fmla="*/ 5 w 6"/>
                    <a:gd name="T25" fmla="*/ 3 h 7"/>
                    <a:gd name="T26" fmla="*/ 5 w 6"/>
                    <a:gd name="T27" fmla="*/ 3 h 7"/>
                    <a:gd name="T28" fmla="*/ 2 w 6"/>
                    <a:gd name="T29" fmla="*/ 1 h 7"/>
                    <a:gd name="T30" fmla="*/ 3 w 6"/>
                    <a:gd name="T31" fmla="*/ 0 h 7"/>
                    <a:gd name="T32" fmla="*/ 2 w 6"/>
                    <a:gd name="T33" fmla="*/ 1 h 7"/>
                    <a:gd name="T34" fmla="*/ 6 w 6"/>
                    <a:gd name="T35" fmla="*/ 3 h 7"/>
                    <a:gd name="T36" fmla="*/ 6 w 6"/>
                    <a:gd name="T37" fmla="*/ 2 h 7"/>
                    <a:gd name="T38" fmla="*/ 3 w 6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7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6"/>
                        <a:pt x="3" y="7"/>
                      </a:cubicBezTo>
                      <a:cubicBezTo>
                        <a:pt x="3" y="7"/>
                        <a:pt x="3" y="6"/>
                        <a:pt x="3" y="6"/>
                      </a:cubicBezTo>
                      <a:cubicBezTo>
                        <a:pt x="2" y="6"/>
                        <a:pt x="1" y="5"/>
                        <a:pt x="0" y="5"/>
                      </a:cubicBezTo>
                      <a:moveTo>
                        <a:pt x="1" y="4"/>
                      </a:moveTo>
                      <a:cubicBezTo>
                        <a:pt x="1" y="4"/>
                        <a:pt x="1" y="4"/>
                        <a:pt x="0" y="4"/>
                      </a:cubicBezTo>
                      <a:cubicBezTo>
                        <a:pt x="1" y="5"/>
                        <a:pt x="2" y="6"/>
                        <a:pt x="3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5"/>
                        <a:pt x="2" y="4"/>
                        <a:pt x="1" y="4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3" y="2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0"/>
                      </a:move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3" y="1"/>
                        <a:pt x="5" y="2"/>
                        <a:pt x="6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1"/>
                        <a:pt x="4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4" name="Freeform 10489"/>
                <p:cNvSpPr>
                  <a:spLocks/>
                </p:cNvSpPr>
                <p:nvPr/>
              </p:nvSpPr>
              <p:spPr bwMode="auto">
                <a:xfrm>
                  <a:off x="-526" y="3280"/>
                  <a:ext cx="7" cy="7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1 h 3"/>
                    <a:gd name="T4" fmla="*/ 3 w 3"/>
                    <a:gd name="T5" fmla="*/ 3 h 3"/>
                    <a:gd name="T6" fmla="*/ 3 w 3"/>
                    <a:gd name="T7" fmla="*/ 2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5" name="Freeform 10490"/>
                <p:cNvSpPr>
                  <a:spLocks/>
                </p:cNvSpPr>
                <p:nvPr/>
              </p:nvSpPr>
              <p:spPr bwMode="auto">
                <a:xfrm>
                  <a:off x="-529" y="3285"/>
                  <a:ext cx="7" cy="5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6" name="Freeform 10491"/>
                <p:cNvSpPr>
                  <a:spLocks/>
                </p:cNvSpPr>
                <p:nvPr/>
              </p:nvSpPr>
              <p:spPr bwMode="auto">
                <a:xfrm>
                  <a:off x="-524" y="3276"/>
                  <a:ext cx="7" cy="7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1 h 3"/>
                    <a:gd name="T4" fmla="*/ 3 w 3"/>
                    <a:gd name="T5" fmla="*/ 3 h 3"/>
                    <a:gd name="T6" fmla="*/ 3 w 3"/>
                    <a:gd name="T7" fmla="*/ 2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7" name="Freeform 10492"/>
                <p:cNvSpPr>
                  <a:spLocks/>
                </p:cNvSpPr>
                <p:nvPr/>
              </p:nvSpPr>
              <p:spPr bwMode="auto">
                <a:xfrm>
                  <a:off x="-524" y="3273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9 w 9"/>
                    <a:gd name="T5" fmla="*/ 7 h 7"/>
                    <a:gd name="T6" fmla="*/ 9 w 9"/>
                    <a:gd name="T7" fmla="*/ 7 h 7"/>
                    <a:gd name="T8" fmla="*/ 0 w 9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" y="7"/>
                      </a:lnTo>
                      <a:lnTo>
                        <a:pt x="9" y="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8" name="Freeform 10493"/>
                <p:cNvSpPr>
                  <a:spLocks/>
                </p:cNvSpPr>
                <p:nvPr/>
              </p:nvSpPr>
              <p:spPr bwMode="auto">
                <a:xfrm>
                  <a:off x="-524" y="3273"/>
                  <a:ext cx="9" cy="7"/>
                </a:xfrm>
                <a:custGeom>
                  <a:avLst/>
                  <a:gdLst>
                    <a:gd name="T0" fmla="*/ 0 w 9"/>
                    <a:gd name="T1" fmla="*/ 0 h 7"/>
                    <a:gd name="T2" fmla="*/ 0 w 9"/>
                    <a:gd name="T3" fmla="*/ 0 h 7"/>
                    <a:gd name="T4" fmla="*/ 9 w 9"/>
                    <a:gd name="T5" fmla="*/ 7 h 7"/>
                    <a:gd name="T6" fmla="*/ 9 w 9"/>
                    <a:gd name="T7" fmla="*/ 7 h 7"/>
                    <a:gd name="T8" fmla="*/ 0 w 9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" y="7"/>
                      </a:lnTo>
                      <a:lnTo>
                        <a:pt x="9" y="7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29" name="Freeform 10494"/>
                <p:cNvSpPr>
                  <a:spLocks/>
                </p:cNvSpPr>
                <p:nvPr/>
              </p:nvSpPr>
              <p:spPr bwMode="auto">
                <a:xfrm>
                  <a:off x="-508" y="3250"/>
                  <a:ext cx="8" cy="4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0" name="Freeform 10495"/>
                <p:cNvSpPr>
                  <a:spLocks noEditPoints="1"/>
                </p:cNvSpPr>
                <p:nvPr/>
              </p:nvSpPr>
              <p:spPr bwMode="auto">
                <a:xfrm>
                  <a:off x="-500" y="3226"/>
                  <a:ext cx="14" cy="14"/>
                </a:xfrm>
                <a:custGeom>
                  <a:avLst/>
                  <a:gdLst>
                    <a:gd name="T0" fmla="*/ 0 w 6"/>
                    <a:gd name="T1" fmla="*/ 3 h 6"/>
                    <a:gd name="T2" fmla="*/ 0 w 6"/>
                    <a:gd name="T3" fmla="*/ 4 h 6"/>
                    <a:gd name="T4" fmla="*/ 4 w 6"/>
                    <a:gd name="T5" fmla="*/ 6 h 6"/>
                    <a:gd name="T6" fmla="*/ 4 w 6"/>
                    <a:gd name="T7" fmla="*/ 6 h 6"/>
                    <a:gd name="T8" fmla="*/ 0 w 6"/>
                    <a:gd name="T9" fmla="*/ 3 h 6"/>
                    <a:gd name="T10" fmla="*/ 2 w 6"/>
                    <a:gd name="T11" fmla="*/ 0 h 6"/>
                    <a:gd name="T12" fmla="*/ 2 w 6"/>
                    <a:gd name="T13" fmla="*/ 1 h 6"/>
                    <a:gd name="T14" fmla="*/ 6 w 6"/>
                    <a:gd name="T15" fmla="*/ 4 h 6"/>
                    <a:gd name="T16" fmla="*/ 6 w 6"/>
                    <a:gd name="T17" fmla="*/ 3 h 6"/>
                    <a:gd name="T18" fmla="*/ 2 w 6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6">
                      <a:moveTo>
                        <a:pt x="0" y="3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3" y="5"/>
                        <a:pt x="2" y="4"/>
                        <a:pt x="0" y="3"/>
                      </a:cubicBezTo>
                      <a:moveTo>
                        <a:pt x="2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4" y="3"/>
                        <a:pt x="6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4" y="1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1" name="Freeform 10496"/>
                <p:cNvSpPr>
                  <a:spLocks/>
                </p:cNvSpPr>
                <p:nvPr/>
              </p:nvSpPr>
              <p:spPr bwMode="auto">
                <a:xfrm>
                  <a:off x="-505" y="3245"/>
                  <a:ext cx="9" cy="5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0 h 2"/>
                    <a:gd name="T4" fmla="*/ 4 w 4"/>
                    <a:gd name="T5" fmla="*/ 2 h 2"/>
                    <a:gd name="T6" fmla="*/ 4 w 4"/>
                    <a:gd name="T7" fmla="*/ 2 h 2"/>
                    <a:gd name="T8" fmla="*/ 0 w 4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2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1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2" name="Freeform 10497"/>
                <p:cNvSpPr>
                  <a:spLocks noEditPoints="1"/>
                </p:cNvSpPr>
                <p:nvPr/>
              </p:nvSpPr>
              <p:spPr bwMode="auto">
                <a:xfrm>
                  <a:off x="-503" y="3212"/>
                  <a:ext cx="26" cy="33"/>
                </a:xfrm>
                <a:custGeom>
                  <a:avLst/>
                  <a:gdLst>
                    <a:gd name="T0" fmla="*/ 0 w 11"/>
                    <a:gd name="T1" fmla="*/ 12 h 14"/>
                    <a:gd name="T2" fmla="*/ 0 w 11"/>
                    <a:gd name="T3" fmla="*/ 12 h 14"/>
                    <a:gd name="T4" fmla="*/ 4 w 11"/>
                    <a:gd name="T5" fmla="*/ 14 h 14"/>
                    <a:gd name="T6" fmla="*/ 4 w 11"/>
                    <a:gd name="T7" fmla="*/ 14 h 14"/>
                    <a:gd name="T8" fmla="*/ 0 w 11"/>
                    <a:gd name="T9" fmla="*/ 12 h 14"/>
                    <a:gd name="T10" fmla="*/ 4 w 11"/>
                    <a:gd name="T11" fmla="*/ 4 h 14"/>
                    <a:gd name="T12" fmla="*/ 4 w 11"/>
                    <a:gd name="T13" fmla="*/ 5 h 14"/>
                    <a:gd name="T14" fmla="*/ 8 w 11"/>
                    <a:gd name="T15" fmla="*/ 7 h 14"/>
                    <a:gd name="T16" fmla="*/ 8 w 11"/>
                    <a:gd name="T17" fmla="*/ 7 h 14"/>
                    <a:gd name="T18" fmla="*/ 4 w 11"/>
                    <a:gd name="T19" fmla="*/ 4 h 14"/>
                    <a:gd name="T20" fmla="*/ 5 w 11"/>
                    <a:gd name="T21" fmla="*/ 4 h 14"/>
                    <a:gd name="T22" fmla="*/ 4 w 11"/>
                    <a:gd name="T23" fmla="*/ 4 h 14"/>
                    <a:gd name="T24" fmla="*/ 9 w 11"/>
                    <a:gd name="T25" fmla="*/ 6 h 14"/>
                    <a:gd name="T26" fmla="*/ 9 w 11"/>
                    <a:gd name="T27" fmla="*/ 6 h 14"/>
                    <a:gd name="T28" fmla="*/ 5 w 11"/>
                    <a:gd name="T29" fmla="*/ 4 h 14"/>
                    <a:gd name="T30" fmla="*/ 7 w 11"/>
                    <a:gd name="T31" fmla="*/ 0 h 14"/>
                    <a:gd name="T32" fmla="*/ 6 w 11"/>
                    <a:gd name="T33" fmla="*/ 2 h 14"/>
                    <a:gd name="T34" fmla="*/ 10 w 11"/>
                    <a:gd name="T35" fmla="*/ 5 h 14"/>
                    <a:gd name="T36" fmla="*/ 11 w 11"/>
                    <a:gd name="T37" fmla="*/ 3 h 14"/>
                    <a:gd name="T38" fmla="*/ 7 w 11"/>
                    <a:gd name="T3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1" h="14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3" y="13"/>
                        <a:pt x="1" y="12"/>
                        <a:pt x="0" y="12"/>
                      </a:cubicBezTo>
                      <a:moveTo>
                        <a:pt x="4" y="4"/>
                      </a:moveTo>
                      <a:cubicBezTo>
                        <a:pt x="4" y="4"/>
                        <a:pt x="4" y="5"/>
                        <a:pt x="4" y="5"/>
                      </a:cubicBezTo>
                      <a:cubicBezTo>
                        <a:pt x="5" y="6"/>
                        <a:pt x="7" y="6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7" y="6"/>
                        <a:pt x="6" y="5"/>
                        <a:pt x="4" y="4"/>
                      </a:cubicBezTo>
                      <a:moveTo>
                        <a:pt x="5" y="4"/>
                      </a:move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6" y="5"/>
                        <a:pt x="8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5"/>
                        <a:pt x="6" y="5"/>
                        <a:pt x="5" y="4"/>
                      </a:cubicBezTo>
                      <a:moveTo>
                        <a:pt x="7" y="0"/>
                      </a:moveTo>
                      <a:cubicBezTo>
                        <a:pt x="6" y="1"/>
                        <a:pt x="6" y="1"/>
                        <a:pt x="6" y="2"/>
                      </a:cubicBezTo>
                      <a:cubicBezTo>
                        <a:pt x="7" y="3"/>
                        <a:pt x="8" y="4"/>
                        <a:pt x="10" y="5"/>
                      </a:cubicBezTo>
                      <a:cubicBezTo>
                        <a:pt x="10" y="4"/>
                        <a:pt x="11" y="3"/>
                        <a:pt x="11" y="3"/>
                      </a:cubicBezTo>
                      <a:cubicBezTo>
                        <a:pt x="9" y="2"/>
                        <a:pt x="8" y="1"/>
                        <a:pt x="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3" name="Freeform 10498"/>
                <p:cNvSpPr>
                  <a:spLocks/>
                </p:cNvSpPr>
                <p:nvPr/>
              </p:nvSpPr>
              <p:spPr bwMode="auto">
                <a:xfrm>
                  <a:off x="-505" y="3242"/>
                  <a:ext cx="9" cy="8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2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4" name="Freeform 10499"/>
                <p:cNvSpPr>
                  <a:spLocks/>
                </p:cNvSpPr>
                <p:nvPr/>
              </p:nvSpPr>
              <p:spPr bwMode="auto">
                <a:xfrm>
                  <a:off x="-708" y="3575"/>
                  <a:ext cx="9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3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5" name="Freeform 10500"/>
                <p:cNvSpPr>
                  <a:spLocks/>
                </p:cNvSpPr>
                <p:nvPr/>
              </p:nvSpPr>
              <p:spPr bwMode="auto">
                <a:xfrm>
                  <a:off x="-678" y="3526"/>
                  <a:ext cx="10" cy="7"/>
                </a:xfrm>
                <a:custGeom>
                  <a:avLst/>
                  <a:gdLst>
                    <a:gd name="T0" fmla="*/ 0 w 4"/>
                    <a:gd name="T1" fmla="*/ 0 h 3"/>
                    <a:gd name="T2" fmla="*/ 0 w 4"/>
                    <a:gd name="T3" fmla="*/ 0 h 3"/>
                    <a:gd name="T4" fmla="*/ 4 w 4"/>
                    <a:gd name="T5" fmla="*/ 3 h 3"/>
                    <a:gd name="T6" fmla="*/ 4 w 4"/>
                    <a:gd name="T7" fmla="*/ 3 h 3"/>
                    <a:gd name="T8" fmla="*/ 0 w 4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2"/>
                        <a:pt x="1" y="1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6" name="Freeform 10501"/>
                <p:cNvSpPr>
                  <a:spLocks noEditPoints="1"/>
                </p:cNvSpPr>
                <p:nvPr/>
              </p:nvSpPr>
              <p:spPr bwMode="auto">
                <a:xfrm>
                  <a:off x="-734" y="3290"/>
                  <a:ext cx="210" cy="354"/>
                </a:xfrm>
                <a:custGeom>
                  <a:avLst/>
                  <a:gdLst>
                    <a:gd name="T0" fmla="*/ 1 w 89"/>
                    <a:gd name="T1" fmla="*/ 150 h 150"/>
                    <a:gd name="T2" fmla="*/ 3 w 89"/>
                    <a:gd name="T3" fmla="*/ 134 h 150"/>
                    <a:gd name="T4" fmla="*/ 3 w 89"/>
                    <a:gd name="T5" fmla="*/ 140 h 150"/>
                    <a:gd name="T6" fmla="*/ 5 w 89"/>
                    <a:gd name="T7" fmla="*/ 141 h 150"/>
                    <a:gd name="T8" fmla="*/ 3 w 89"/>
                    <a:gd name="T9" fmla="*/ 134 h 150"/>
                    <a:gd name="T10" fmla="*/ 12 w 89"/>
                    <a:gd name="T11" fmla="*/ 130 h 150"/>
                    <a:gd name="T12" fmla="*/ 13 w 89"/>
                    <a:gd name="T13" fmla="*/ 118 h 150"/>
                    <a:gd name="T14" fmla="*/ 17 w 89"/>
                    <a:gd name="T15" fmla="*/ 121 h 150"/>
                    <a:gd name="T16" fmla="*/ 13 w 89"/>
                    <a:gd name="T17" fmla="*/ 118 h 150"/>
                    <a:gd name="T18" fmla="*/ 16 w 89"/>
                    <a:gd name="T19" fmla="*/ 116 h 150"/>
                    <a:gd name="T20" fmla="*/ 19 w 89"/>
                    <a:gd name="T21" fmla="*/ 117 h 150"/>
                    <a:gd name="T22" fmla="*/ 16 w 89"/>
                    <a:gd name="T23" fmla="*/ 112 h 150"/>
                    <a:gd name="T24" fmla="*/ 17 w 89"/>
                    <a:gd name="T25" fmla="*/ 111 h 150"/>
                    <a:gd name="T26" fmla="*/ 22 w 89"/>
                    <a:gd name="T27" fmla="*/ 113 h 150"/>
                    <a:gd name="T28" fmla="*/ 20 w 89"/>
                    <a:gd name="T29" fmla="*/ 107 h 150"/>
                    <a:gd name="T30" fmla="*/ 23 w 89"/>
                    <a:gd name="T31" fmla="*/ 111 h 150"/>
                    <a:gd name="T32" fmla="*/ 21 w 89"/>
                    <a:gd name="T33" fmla="*/ 104 h 150"/>
                    <a:gd name="T34" fmla="*/ 26 w 89"/>
                    <a:gd name="T35" fmla="*/ 106 h 150"/>
                    <a:gd name="T36" fmla="*/ 22 w 89"/>
                    <a:gd name="T37" fmla="*/ 104 h 150"/>
                    <a:gd name="T38" fmla="*/ 23 w 89"/>
                    <a:gd name="T39" fmla="*/ 102 h 150"/>
                    <a:gd name="T40" fmla="*/ 27 w 89"/>
                    <a:gd name="T41" fmla="*/ 104 h 150"/>
                    <a:gd name="T42" fmla="*/ 24 w 89"/>
                    <a:gd name="T43" fmla="*/ 100 h 150"/>
                    <a:gd name="T44" fmla="*/ 28 w 89"/>
                    <a:gd name="T45" fmla="*/ 102 h 150"/>
                    <a:gd name="T46" fmla="*/ 25 w 89"/>
                    <a:gd name="T47" fmla="*/ 98 h 150"/>
                    <a:gd name="T48" fmla="*/ 32 w 89"/>
                    <a:gd name="T49" fmla="*/ 87 h 150"/>
                    <a:gd name="T50" fmla="*/ 35 w 89"/>
                    <a:gd name="T51" fmla="*/ 88 h 150"/>
                    <a:gd name="T52" fmla="*/ 34 w 89"/>
                    <a:gd name="T53" fmla="*/ 84 h 150"/>
                    <a:gd name="T54" fmla="*/ 40 w 89"/>
                    <a:gd name="T55" fmla="*/ 73 h 150"/>
                    <a:gd name="T56" fmla="*/ 41 w 89"/>
                    <a:gd name="T57" fmla="*/ 73 h 150"/>
                    <a:gd name="T58" fmla="*/ 49 w 89"/>
                    <a:gd name="T59" fmla="*/ 60 h 150"/>
                    <a:gd name="T60" fmla="*/ 55 w 89"/>
                    <a:gd name="T61" fmla="*/ 57 h 150"/>
                    <a:gd name="T62" fmla="*/ 57 w 89"/>
                    <a:gd name="T63" fmla="*/ 48 h 150"/>
                    <a:gd name="T64" fmla="*/ 60 w 89"/>
                    <a:gd name="T65" fmla="*/ 49 h 150"/>
                    <a:gd name="T66" fmla="*/ 58 w 89"/>
                    <a:gd name="T67" fmla="*/ 46 h 150"/>
                    <a:gd name="T68" fmla="*/ 58 w 89"/>
                    <a:gd name="T69" fmla="*/ 45 h 150"/>
                    <a:gd name="T70" fmla="*/ 60 w 89"/>
                    <a:gd name="T71" fmla="*/ 43 h 150"/>
                    <a:gd name="T72" fmla="*/ 62 w 89"/>
                    <a:gd name="T73" fmla="*/ 40 h 150"/>
                    <a:gd name="T74" fmla="*/ 65 w 89"/>
                    <a:gd name="T75" fmla="*/ 40 h 150"/>
                    <a:gd name="T76" fmla="*/ 66 w 89"/>
                    <a:gd name="T77" fmla="*/ 33 h 150"/>
                    <a:gd name="T78" fmla="*/ 69 w 89"/>
                    <a:gd name="T79" fmla="*/ 35 h 150"/>
                    <a:gd name="T80" fmla="*/ 66 w 89"/>
                    <a:gd name="T81" fmla="*/ 33 h 150"/>
                    <a:gd name="T82" fmla="*/ 66 w 89"/>
                    <a:gd name="T83" fmla="*/ 32 h 150"/>
                    <a:gd name="T84" fmla="*/ 67 w 89"/>
                    <a:gd name="T85" fmla="*/ 31 h 150"/>
                    <a:gd name="T86" fmla="*/ 68 w 89"/>
                    <a:gd name="T87" fmla="*/ 29 h 150"/>
                    <a:gd name="T88" fmla="*/ 71 w 89"/>
                    <a:gd name="T89" fmla="*/ 31 h 150"/>
                    <a:gd name="T90" fmla="*/ 71 w 89"/>
                    <a:gd name="T91" fmla="*/ 30 h 150"/>
                    <a:gd name="T92" fmla="*/ 70 w 89"/>
                    <a:gd name="T93" fmla="*/ 26 h 150"/>
                    <a:gd name="T94" fmla="*/ 72 w 89"/>
                    <a:gd name="T95" fmla="*/ 28 h 150"/>
                    <a:gd name="T96" fmla="*/ 77 w 89"/>
                    <a:gd name="T97" fmla="*/ 15 h 150"/>
                    <a:gd name="T98" fmla="*/ 80 w 89"/>
                    <a:gd name="T99" fmla="*/ 17 h 150"/>
                    <a:gd name="T100" fmla="*/ 77 w 89"/>
                    <a:gd name="T101" fmla="*/ 14 h 150"/>
                    <a:gd name="T102" fmla="*/ 78 w 89"/>
                    <a:gd name="T103" fmla="*/ 12 h 150"/>
                    <a:gd name="T104" fmla="*/ 86 w 89"/>
                    <a:gd name="T105" fmla="*/ 6 h 150"/>
                    <a:gd name="T106" fmla="*/ 86 w 89"/>
                    <a:gd name="T107" fmla="*/ 0 h 150"/>
                    <a:gd name="T108" fmla="*/ 89 w 89"/>
                    <a:gd name="T109" fmla="*/ 2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89" h="150">
                      <a:moveTo>
                        <a:pt x="1" y="149"/>
                      </a:moveTo>
                      <a:cubicBezTo>
                        <a:pt x="1" y="149"/>
                        <a:pt x="1" y="150"/>
                        <a:pt x="1" y="150"/>
                      </a:cubicBezTo>
                      <a:cubicBezTo>
                        <a:pt x="1" y="150"/>
                        <a:pt x="1" y="150"/>
                        <a:pt x="1" y="150"/>
                      </a:cubicBezTo>
                      <a:cubicBezTo>
                        <a:pt x="1" y="149"/>
                        <a:pt x="1" y="149"/>
                        <a:pt x="1" y="149"/>
                      </a:cubicBezTo>
                      <a:cubicBezTo>
                        <a:pt x="1" y="149"/>
                        <a:pt x="1" y="149"/>
                        <a:pt x="1" y="149"/>
                      </a:cubicBezTo>
                      <a:moveTo>
                        <a:pt x="3" y="134"/>
                      </a:moveTo>
                      <a:cubicBezTo>
                        <a:pt x="2" y="136"/>
                        <a:pt x="2" y="136"/>
                        <a:pt x="2" y="136"/>
                      </a:cubicBezTo>
                      <a:cubicBezTo>
                        <a:pt x="0" y="138"/>
                        <a:pt x="0" y="138"/>
                        <a:pt x="0" y="138"/>
                      </a:cubicBezTo>
                      <a:cubicBezTo>
                        <a:pt x="3" y="140"/>
                        <a:pt x="3" y="140"/>
                        <a:pt x="3" y="140"/>
                      </a:cubicBezTo>
                      <a:cubicBezTo>
                        <a:pt x="4" y="138"/>
                        <a:pt x="4" y="138"/>
                        <a:pt x="4" y="138"/>
                      </a:cubicBezTo>
                      <a:cubicBezTo>
                        <a:pt x="3" y="139"/>
                        <a:pt x="3" y="139"/>
                        <a:pt x="3" y="140"/>
                      </a:cubicBezTo>
                      <a:cubicBezTo>
                        <a:pt x="5" y="141"/>
                        <a:pt x="5" y="141"/>
                        <a:pt x="5" y="141"/>
                      </a:cubicBezTo>
                      <a:cubicBezTo>
                        <a:pt x="6" y="140"/>
                        <a:pt x="7" y="139"/>
                        <a:pt x="8" y="137"/>
                      </a:cubicBezTo>
                      <a:cubicBezTo>
                        <a:pt x="3" y="134"/>
                        <a:pt x="3" y="134"/>
                        <a:pt x="3" y="134"/>
                      </a:cubicBezTo>
                      <a:cubicBezTo>
                        <a:pt x="3" y="134"/>
                        <a:pt x="3" y="134"/>
                        <a:pt x="3" y="134"/>
                      </a:cubicBezTo>
                      <a:moveTo>
                        <a:pt x="9" y="124"/>
                      </a:moveTo>
                      <a:cubicBezTo>
                        <a:pt x="7" y="127"/>
                        <a:pt x="7" y="127"/>
                        <a:pt x="7" y="127"/>
                      </a:cubicBezTo>
                      <a:cubicBezTo>
                        <a:pt x="12" y="130"/>
                        <a:pt x="12" y="130"/>
                        <a:pt x="12" y="130"/>
                      </a:cubicBezTo>
                      <a:cubicBezTo>
                        <a:pt x="12" y="129"/>
                        <a:pt x="13" y="128"/>
                        <a:pt x="13" y="127"/>
                      </a:cubicBezTo>
                      <a:cubicBezTo>
                        <a:pt x="12" y="126"/>
                        <a:pt x="10" y="125"/>
                        <a:pt x="9" y="124"/>
                      </a:cubicBezTo>
                      <a:moveTo>
                        <a:pt x="13" y="118"/>
                      </a:moveTo>
                      <a:cubicBezTo>
                        <a:pt x="13" y="118"/>
                        <a:pt x="12" y="118"/>
                        <a:pt x="12" y="118"/>
                      </a:cubicBezTo>
                      <a:cubicBezTo>
                        <a:pt x="14" y="119"/>
                        <a:pt x="16" y="120"/>
                        <a:pt x="17" y="121"/>
                      </a:cubicBezTo>
                      <a:cubicBezTo>
                        <a:pt x="17" y="121"/>
                        <a:pt x="17" y="121"/>
                        <a:pt x="17" y="121"/>
                      </a:cubicBezTo>
                      <a:cubicBezTo>
                        <a:pt x="16" y="120"/>
                        <a:pt x="14" y="119"/>
                        <a:pt x="13" y="118"/>
                      </a:cubicBezTo>
                      <a:moveTo>
                        <a:pt x="15" y="115"/>
                      </a:moveTo>
                      <a:cubicBezTo>
                        <a:pt x="14" y="116"/>
                        <a:pt x="13" y="117"/>
                        <a:pt x="13" y="118"/>
                      </a:cubicBezTo>
                      <a:cubicBezTo>
                        <a:pt x="17" y="121"/>
                        <a:pt x="17" y="121"/>
                        <a:pt x="17" y="121"/>
                      </a:cubicBezTo>
                      <a:cubicBezTo>
                        <a:pt x="18" y="120"/>
                        <a:pt x="18" y="119"/>
                        <a:pt x="19" y="118"/>
                      </a:cubicBezTo>
                      <a:cubicBezTo>
                        <a:pt x="18" y="117"/>
                        <a:pt x="17" y="117"/>
                        <a:pt x="16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7"/>
                        <a:pt x="18" y="117"/>
                        <a:pt x="19" y="118"/>
                      </a:cubicBezTo>
                      <a:cubicBezTo>
                        <a:pt x="19" y="118"/>
                        <a:pt x="19" y="117"/>
                        <a:pt x="19" y="117"/>
                      </a:cubicBezTo>
                      <a:cubicBezTo>
                        <a:pt x="15" y="115"/>
                        <a:pt x="15" y="115"/>
                        <a:pt x="15" y="115"/>
                      </a:cubicBezTo>
                      <a:moveTo>
                        <a:pt x="17" y="111"/>
                      </a:moveTo>
                      <a:cubicBezTo>
                        <a:pt x="17" y="111"/>
                        <a:pt x="17" y="112"/>
                        <a:pt x="16" y="112"/>
                      </a:cubicBezTo>
                      <a:cubicBezTo>
                        <a:pt x="18" y="113"/>
                        <a:pt x="19" y="114"/>
                        <a:pt x="21" y="115"/>
                      </a:cubicBezTo>
                      <a:cubicBezTo>
                        <a:pt x="21" y="114"/>
                        <a:pt x="21" y="114"/>
                        <a:pt x="21" y="114"/>
                      </a:cubicBezTo>
                      <a:cubicBezTo>
                        <a:pt x="20" y="113"/>
                        <a:pt x="19" y="112"/>
                        <a:pt x="17" y="111"/>
                      </a:cubicBezTo>
                      <a:moveTo>
                        <a:pt x="18" y="109"/>
                      </a:moveTo>
                      <a:cubicBezTo>
                        <a:pt x="18" y="109"/>
                        <a:pt x="18" y="110"/>
                        <a:pt x="18" y="110"/>
                      </a:cubicBezTo>
                      <a:cubicBezTo>
                        <a:pt x="19" y="111"/>
                        <a:pt x="20" y="112"/>
                        <a:pt x="22" y="113"/>
                      </a:cubicBezTo>
                      <a:cubicBezTo>
                        <a:pt x="22" y="113"/>
                        <a:pt x="22" y="112"/>
                        <a:pt x="22" y="112"/>
                      </a:cubicBezTo>
                      <a:cubicBezTo>
                        <a:pt x="21" y="111"/>
                        <a:pt x="20" y="110"/>
                        <a:pt x="18" y="109"/>
                      </a:cubicBezTo>
                      <a:moveTo>
                        <a:pt x="20" y="107"/>
                      </a:moveTo>
                      <a:cubicBezTo>
                        <a:pt x="19" y="107"/>
                        <a:pt x="19" y="108"/>
                        <a:pt x="19" y="108"/>
                      </a:cubicBezTo>
                      <a:cubicBezTo>
                        <a:pt x="20" y="109"/>
                        <a:pt x="21" y="110"/>
                        <a:pt x="22" y="111"/>
                      </a:cubicBezTo>
                      <a:cubicBezTo>
                        <a:pt x="22" y="111"/>
                        <a:pt x="23" y="111"/>
                        <a:pt x="23" y="111"/>
                      </a:cubicBezTo>
                      <a:cubicBezTo>
                        <a:pt x="23" y="111"/>
                        <a:pt x="23" y="110"/>
                        <a:pt x="24" y="110"/>
                      </a:cubicBezTo>
                      <a:cubicBezTo>
                        <a:pt x="22" y="109"/>
                        <a:pt x="21" y="108"/>
                        <a:pt x="20" y="107"/>
                      </a:cubicBezTo>
                      <a:moveTo>
                        <a:pt x="21" y="104"/>
                      </a:moveTo>
                      <a:cubicBezTo>
                        <a:pt x="21" y="104"/>
                        <a:pt x="21" y="105"/>
                        <a:pt x="20" y="105"/>
                      </a:cubicBezTo>
                      <a:cubicBezTo>
                        <a:pt x="22" y="106"/>
                        <a:pt x="23" y="107"/>
                        <a:pt x="25" y="108"/>
                      </a:cubicBezTo>
                      <a:cubicBezTo>
                        <a:pt x="25" y="107"/>
                        <a:pt x="25" y="107"/>
                        <a:pt x="26" y="106"/>
                      </a:cubicBezTo>
                      <a:cubicBezTo>
                        <a:pt x="24" y="105"/>
                        <a:pt x="23" y="105"/>
                        <a:pt x="21" y="104"/>
                      </a:cubicBezTo>
                      <a:moveTo>
                        <a:pt x="23" y="102"/>
                      </a:moveTo>
                      <a:cubicBezTo>
                        <a:pt x="22" y="103"/>
                        <a:pt x="22" y="103"/>
                        <a:pt x="22" y="104"/>
                      </a:cubicBezTo>
                      <a:cubicBezTo>
                        <a:pt x="23" y="105"/>
                        <a:pt x="25" y="105"/>
                        <a:pt x="26" y="106"/>
                      </a:cubicBezTo>
                      <a:cubicBezTo>
                        <a:pt x="26" y="106"/>
                        <a:pt x="27" y="105"/>
                        <a:pt x="27" y="104"/>
                      </a:cubicBezTo>
                      <a:cubicBezTo>
                        <a:pt x="23" y="102"/>
                        <a:pt x="23" y="102"/>
                        <a:pt x="23" y="102"/>
                      </a:cubicBezTo>
                      <a:moveTo>
                        <a:pt x="24" y="100"/>
                      </a:moveTo>
                      <a:cubicBezTo>
                        <a:pt x="23" y="101"/>
                        <a:pt x="23" y="101"/>
                        <a:pt x="23" y="102"/>
                      </a:cubicBezTo>
                      <a:cubicBezTo>
                        <a:pt x="24" y="102"/>
                        <a:pt x="26" y="103"/>
                        <a:pt x="27" y="104"/>
                      </a:cubicBezTo>
                      <a:cubicBezTo>
                        <a:pt x="27" y="104"/>
                        <a:pt x="28" y="103"/>
                        <a:pt x="28" y="103"/>
                      </a:cubicBezTo>
                      <a:cubicBezTo>
                        <a:pt x="26" y="102"/>
                        <a:pt x="25" y="101"/>
                        <a:pt x="24" y="100"/>
                      </a:cubicBezTo>
                      <a:moveTo>
                        <a:pt x="24" y="100"/>
                      </a:moveTo>
                      <a:cubicBezTo>
                        <a:pt x="24" y="100"/>
                        <a:pt x="24" y="100"/>
                        <a:pt x="24" y="100"/>
                      </a:cubicBezTo>
                      <a:cubicBezTo>
                        <a:pt x="25" y="101"/>
                        <a:pt x="27" y="102"/>
                        <a:pt x="28" y="103"/>
                      </a:cubicBezTo>
                      <a:cubicBezTo>
                        <a:pt x="28" y="102"/>
                        <a:pt x="28" y="102"/>
                        <a:pt x="28" y="102"/>
                      </a:cubicBezTo>
                      <a:cubicBezTo>
                        <a:pt x="27" y="102"/>
                        <a:pt x="25" y="101"/>
                        <a:pt x="24" y="100"/>
                      </a:cubicBezTo>
                      <a:moveTo>
                        <a:pt x="32" y="87"/>
                      </a:moveTo>
                      <a:cubicBezTo>
                        <a:pt x="30" y="91"/>
                        <a:pt x="27" y="94"/>
                        <a:pt x="25" y="98"/>
                      </a:cubicBezTo>
                      <a:cubicBezTo>
                        <a:pt x="26" y="99"/>
                        <a:pt x="28" y="100"/>
                        <a:pt x="29" y="101"/>
                      </a:cubicBezTo>
                      <a:cubicBezTo>
                        <a:pt x="31" y="97"/>
                        <a:pt x="34" y="93"/>
                        <a:pt x="36" y="89"/>
                      </a:cubicBezTo>
                      <a:cubicBezTo>
                        <a:pt x="35" y="88"/>
                        <a:pt x="33" y="88"/>
                        <a:pt x="32" y="87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5" y="88"/>
                        <a:pt x="35" y="88"/>
                      </a:cubicBezTo>
                      <a:cubicBezTo>
                        <a:pt x="32" y="87"/>
                        <a:pt x="32" y="87"/>
                        <a:pt x="32" y="87"/>
                      </a:cubicBezTo>
                      <a:moveTo>
                        <a:pt x="40" y="73"/>
                      </a:moveTo>
                      <a:cubicBezTo>
                        <a:pt x="38" y="77"/>
                        <a:pt x="36" y="81"/>
                        <a:pt x="34" y="84"/>
                      </a:cubicBezTo>
                      <a:cubicBezTo>
                        <a:pt x="35" y="85"/>
                        <a:pt x="36" y="86"/>
                        <a:pt x="38" y="86"/>
                      </a:cubicBezTo>
                      <a:cubicBezTo>
                        <a:pt x="40" y="83"/>
                        <a:pt x="42" y="79"/>
                        <a:pt x="44" y="76"/>
                      </a:cubicBezTo>
                      <a:cubicBezTo>
                        <a:pt x="43" y="75"/>
                        <a:pt x="42" y="74"/>
                        <a:pt x="40" y="73"/>
                      </a:cubicBezTo>
                      <a:moveTo>
                        <a:pt x="49" y="60"/>
                      </a:moveTo>
                      <a:cubicBezTo>
                        <a:pt x="46" y="64"/>
                        <a:pt x="44" y="68"/>
                        <a:pt x="42" y="72"/>
                      </a:cubicBezTo>
                      <a:cubicBezTo>
                        <a:pt x="41" y="72"/>
                        <a:pt x="41" y="73"/>
                        <a:pt x="41" y="73"/>
                      </a:cubicBezTo>
                      <a:cubicBezTo>
                        <a:pt x="42" y="74"/>
                        <a:pt x="43" y="75"/>
                        <a:pt x="44" y="75"/>
                      </a:cubicBezTo>
                      <a:cubicBezTo>
                        <a:pt x="47" y="71"/>
                        <a:pt x="49" y="66"/>
                        <a:pt x="52" y="62"/>
                      </a:cubicBezTo>
                      <a:cubicBezTo>
                        <a:pt x="51" y="61"/>
                        <a:pt x="50" y="61"/>
                        <a:pt x="49" y="60"/>
                      </a:cubicBezTo>
                      <a:moveTo>
                        <a:pt x="52" y="56"/>
                      </a:moveTo>
                      <a:cubicBezTo>
                        <a:pt x="52" y="56"/>
                        <a:pt x="52" y="56"/>
                        <a:pt x="52" y="56"/>
                      </a:cubicBezTo>
                      <a:cubicBezTo>
                        <a:pt x="53" y="56"/>
                        <a:pt x="54" y="57"/>
                        <a:pt x="55" y="57"/>
                      </a:cubicBezTo>
                      <a:cubicBezTo>
                        <a:pt x="55" y="57"/>
                        <a:pt x="55" y="57"/>
                        <a:pt x="55" y="57"/>
                      </a:cubicBezTo>
                      <a:cubicBezTo>
                        <a:pt x="54" y="57"/>
                        <a:pt x="53" y="56"/>
                        <a:pt x="52" y="56"/>
                      </a:cubicBezTo>
                      <a:moveTo>
                        <a:pt x="57" y="48"/>
                      </a:moveTo>
                      <a:cubicBezTo>
                        <a:pt x="55" y="50"/>
                        <a:pt x="53" y="53"/>
                        <a:pt x="52" y="55"/>
                      </a:cubicBezTo>
                      <a:cubicBezTo>
                        <a:pt x="53" y="56"/>
                        <a:pt x="54" y="57"/>
                        <a:pt x="55" y="57"/>
                      </a:cubicBezTo>
                      <a:cubicBezTo>
                        <a:pt x="57" y="55"/>
                        <a:pt x="58" y="52"/>
                        <a:pt x="60" y="49"/>
                      </a:cubicBezTo>
                      <a:cubicBezTo>
                        <a:pt x="59" y="49"/>
                        <a:pt x="58" y="48"/>
                        <a:pt x="57" y="48"/>
                      </a:cubicBezTo>
                      <a:moveTo>
                        <a:pt x="58" y="45"/>
                      </a:moveTo>
                      <a:cubicBezTo>
                        <a:pt x="58" y="45"/>
                        <a:pt x="58" y="46"/>
                        <a:pt x="58" y="46"/>
                      </a:cubicBezTo>
                      <a:cubicBezTo>
                        <a:pt x="61" y="48"/>
                        <a:pt x="61" y="48"/>
                        <a:pt x="61" y="48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6"/>
                        <a:pt x="59" y="45"/>
                        <a:pt x="58" y="45"/>
                      </a:cubicBezTo>
                      <a:moveTo>
                        <a:pt x="62" y="40"/>
                      </a:moveTo>
                      <a:cubicBezTo>
                        <a:pt x="61" y="41"/>
                        <a:pt x="60" y="42"/>
                        <a:pt x="60" y="43"/>
                      </a:cubicBezTo>
                      <a:cubicBezTo>
                        <a:pt x="60" y="43"/>
                        <a:pt x="60" y="43"/>
                        <a:pt x="60" y="43"/>
                      </a:cubicBezTo>
                      <a:cubicBezTo>
                        <a:pt x="61" y="43"/>
                        <a:pt x="62" y="44"/>
                        <a:pt x="63" y="44"/>
                      </a:cubicBezTo>
                      <a:cubicBezTo>
                        <a:pt x="63" y="43"/>
                        <a:pt x="64" y="42"/>
                        <a:pt x="64" y="42"/>
                      </a:cubicBezTo>
                      <a:cubicBezTo>
                        <a:pt x="63" y="41"/>
                        <a:pt x="62" y="40"/>
                        <a:pt x="62" y="40"/>
                      </a:cubicBezTo>
                      <a:moveTo>
                        <a:pt x="63" y="37"/>
                      </a:moveTo>
                      <a:cubicBezTo>
                        <a:pt x="63" y="37"/>
                        <a:pt x="63" y="38"/>
                        <a:pt x="63" y="38"/>
                      </a:cubicBezTo>
                      <a:cubicBezTo>
                        <a:pt x="64" y="39"/>
                        <a:pt x="65" y="39"/>
                        <a:pt x="65" y="40"/>
                      </a:cubicBezTo>
                      <a:cubicBezTo>
                        <a:pt x="66" y="39"/>
                        <a:pt x="66" y="39"/>
                        <a:pt x="66" y="39"/>
                      </a:cubicBezTo>
                      <a:cubicBezTo>
                        <a:pt x="65" y="38"/>
                        <a:pt x="64" y="38"/>
                        <a:pt x="63" y="37"/>
                      </a:cubicBezTo>
                      <a:moveTo>
                        <a:pt x="66" y="33"/>
                      </a:moveTo>
                      <a:cubicBezTo>
                        <a:pt x="66" y="33"/>
                        <a:pt x="65" y="34"/>
                        <a:pt x="65" y="34"/>
                      </a:cubicBezTo>
                      <a:cubicBezTo>
                        <a:pt x="68" y="35"/>
                        <a:pt x="68" y="35"/>
                        <a:pt x="68" y="35"/>
                      </a:cubicBezTo>
                      <a:cubicBezTo>
                        <a:pt x="68" y="35"/>
                        <a:pt x="68" y="35"/>
                        <a:pt x="69" y="35"/>
                      </a:cubicBezTo>
                      <a:cubicBezTo>
                        <a:pt x="68" y="34"/>
                        <a:pt x="67" y="34"/>
                        <a:pt x="66" y="33"/>
                      </a:cubicBezTo>
                      <a:moveTo>
                        <a:pt x="66" y="32"/>
                      </a:moveTo>
                      <a:cubicBezTo>
                        <a:pt x="66" y="32"/>
                        <a:pt x="66" y="33"/>
                        <a:pt x="66" y="33"/>
                      </a:cubicBezTo>
                      <a:cubicBezTo>
                        <a:pt x="67" y="33"/>
                        <a:pt x="68" y="34"/>
                        <a:pt x="69" y="34"/>
                      </a:cubicBezTo>
                      <a:cubicBezTo>
                        <a:pt x="69" y="34"/>
                        <a:pt x="69" y="34"/>
                        <a:pt x="69" y="34"/>
                      </a:cubicBezTo>
                      <a:cubicBezTo>
                        <a:pt x="68" y="33"/>
                        <a:pt x="67" y="33"/>
                        <a:pt x="66" y="32"/>
                      </a:cubicBezTo>
                      <a:moveTo>
                        <a:pt x="68" y="29"/>
                      </a:moveTo>
                      <a:cubicBezTo>
                        <a:pt x="68" y="29"/>
                        <a:pt x="68" y="30"/>
                        <a:pt x="68" y="30"/>
                      </a:cubicBezTo>
                      <a:cubicBezTo>
                        <a:pt x="68" y="30"/>
                        <a:pt x="67" y="30"/>
                        <a:pt x="67" y="31"/>
                      </a:cubicBezTo>
                      <a:cubicBezTo>
                        <a:pt x="70" y="32"/>
                        <a:pt x="70" y="32"/>
                        <a:pt x="70" y="32"/>
                      </a:cubicBezTo>
                      <a:cubicBezTo>
                        <a:pt x="70" y="32"/>
                        <a:pt x="70" y="31"/>
                        <a:pt x="71" y="31"/>
                      </a:cubicBezTo>
                      <a:cubicBezTo>
                        <a:pt x="70" y="30"/>
                        <a:pt x="69" y="30"/>
                        <a:pt x="68" y="29"/>
                      </a:cubicBezTo>
                      <a:moveTo>
                        <a:pt x="69" y="28"/>
                      </a:moveTo>
                      <a:cubicBezTo>
                        <a:pt x="69" y="29"/>
                        <a:pt x="68" y="29"/>
                        <a:pt x="68" y="29"/>
                      </a:cubicBezTo>
                      <a:cubicBezTo>
                        <a:pt x="69" y="30"/>
                        <a:pt x="70" y="30"/>
                        <a:pt x="71" y="31"/>
                      </a:cubicBezTo>
                      <a:cubicBezTo>
                        <a:pt x="71" y="31"/>
                        <a:pt x="71" y="31"/>
                        <a:pt x="71" y="30"/>
                      </a:cubicBezTo>
                      <a:cubicBezTo>
                        <a:pt x="69" y="29"/>
                        <a:pt x="69" y="29"/>
                        <a:pt x="69" y="29"/>
                      </a:cubicBezTo>
                      <a:cubicBezTo>
                        <a:pt x="70" y="30"/>
                        <a:pt x="70" y="30"/>
                        <a:pt x="71" y="30"/>
                      </a:cubicBezTo>
                      <a:cubicBezTo>
                        <a:pt x="71" y="30"/>
                        <a:pt x="71" y="30"/>
                        <a:pt x="71" y="30"/>
                      </a:cubicBezTo>
                      <a:cubicBezTo>
                        <a:pt x="70" y="29"/>
                        <a:pt x="70" y="29"/>
                        <a:pt x="69" y="28"/>
                      </a:cubicBezTo>
                      <a:moveTo>
                        <a:pt x="70" y="26"/>
                      </a:moveTo>
                      <a:cubicBezTo>
                        <a:pt x="70" y="27"/>
                        <a:pt x="69" y="27"/>
                        <a:pt x="69" y="28"/>
                      </a:cubicBezTo>
                      <a:cubicBezTo>
                        <a:pt x="70" y="29"/>
                        <a:pt x="71" y="29"/>
                        <a:pt x="71" y="30"/>
                      </a:cubicBezTo>
                      <a:cubicBezTo>
                        <a:pt x="72" y="29"/>
                        <a:pt x="72" y="29"/>
                        <a:pt x="72" y="28"/>
                      </a:cubicBezTo>
                      <a:cubicBezTo>
                        <a:pt x="72" y="28"/>
                        <a:pt x="73" y="28"/>
                        <a:pt x="73" y="28"/>
                      </a:cubicBezTo>
                      <a:cubicBezTo>
                        <a:pt x="72" y="27"/>
                        <a:pt x="71" y="27"/>
                        <a:pt x="70" y="26"/>
                      </a:cubicBezTo>
                      <a:moveTo>
                        <a:pt x="77" y="15"/>
                      </a:moveTo>
                      <a:cubicBezTo>
                        <a:pt x="77" y="15"/>
                        <a:pt x="76" y="16"/>
                        <a:pt x="76" y="16"/>
                      </a:cubicBezTo>
                      <a:cubicBezTo>
                        <a:pt x="77" y="16"/>
                        <a:pt x="78" y="17"/>
                        <a:pt x="79" y="17"/>
                      </a:cubicBezTo>
                      <a:cubicBezTo>
                        <a:pt x="79" y="17"/>
                        <a:pt x="79" y="17"/>
                        <a:pt x="80" y="17"/>
                      </a:cubicBezTo>
                      <a:cubicBezTo>
                        <a:pt x="79" y="16"/>
                        <a:pt x="78" y="15"/>
                        <a:pt x="77" y="15"/>
                      </a:cubicBezTo>
                      <a:moveTo>
                        <a:pt x="78" y="12"/>
                      </a:moveTo>
                      <a:cubicBezTo>
                        <a:pt x="78" y="13"/>
                        <a:pt x="77" y="14"/>
                        <a:pt x="77" y="14"/>
                      </a:cubicBezTo>
                      <a:cubicBezTo>
                        <a:pt x="78" y="15"/>
                        <a:pt x="79" y="16"/>
                        <a:pt x="80" y="16"/>
                      </a:cubicBezTo>
                      <a:cubicBezTo>
                        <a:pt x="80" y="15"/>
                        <a:pt x="81" y="15"/>
                        <a:pt x="81" y="14"/>
                      </a:cubicBezTo>
                      <a:cubicBezTo>
                        <a:pt x="80" y="13"/>
                        <a:pt x="79" y="13"/>
                        <a:pt x="78" y="12"/>
                      </a:cubicBezTo>
                      <a:moveTo>
                        <a:pt x="84" y="2"/>
                      </a:moveTo>
                      <a:cubicBezTo>
                        <a:pt x="84" y="3"/>
                        <a:pt x="83" y="4"/>
                        <a:pt x="83" y="4"/>
                      </a:cubicBezTo>
                      <a:cubicBezTo>
                        <a:pt x="84" y="5"/>
                        <a:pt x="85" y="5"/>
                        <a:pt x="86" y="6"/>
                      </a:cubicBezTo>
                      <a:cubicBezTo>
                        <a:pt x="87" y="5"/>
                        <a:pt x="87" y="5"/>
                        <a:pt x="87" y="4"/>
                      </a:cubicBezTo>
                      <a:cubicBezTo>
                        <a:pt x="86" y="4"/>
                        <a:pt x="85" y="3"/>
                        <a:pt x="84" y="2"/>
                      </a:cubicBezTo>
                      <a:moveTo>
                        <a:pt x="86" y="0"/>
                      </a:moveTo>
                      <a:cubicBezTo>
                        <a:pt x="86" y="0"/>
                        <a:pt x="86" y="0"/>
                        <a:pt x="85" y="0"/>
                      </a:cubicBezTo>
                      <a:cubicBezTo>
                        <a:pt x="89" y="2"/>
                        <a:pt x="89" y="2"/>
                        <a:pt x="89" y="2"/>
                      </a:cubicBezTo>
                      <a:cubicBezTo>
                        <a:pt x="89" y="2"/>
                        <a:pt x="89" y="2"/>
                        <a:pt x="89" y="2"/>
                      </a:cubicBezTo>
                      <a:cubicBezTo>
                        <a:pt x="88" y="1"/>
                        <a:pt x="87" y="0"/>
                        <a:pt x="8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7" name="Freeform 10502"/>
                <p:cNvSpPr>
                  <a:spLocks noEditPoints="1"/>
                </p:cNvSpPr>
                <p:nvPr/>
              </p:nvSpPr>
              <p:spPr bwMode="auto">
                <a:xfrm>
                  <a:off x="-463" y="3212"/>
                  <a:ext cx="10" cy="14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5 h 6"/>
                    <a:gd name="T4" fmla="*/ 1 w 4"/>
                    <a:gd name="T5" fmla="*/ 6 h 6"/>
                    <a:gd name="T6" fmla="*/ 1 w 4"/>
                    <a:gd name="T7" fmla="*/ 6 h 6"/>
                    <a:gd name="T8" fmla="*/ 0 w 4"/>
                    <a:gd name="T9" fmla="*/ 5 h 6"/>
                    <a:gd name="T10" fmla="*/ 3 w 4"/>
                    <a:gd name="T11" fmla="*/ 0 h 6"/>
                    <a:gd name="T12" fmla="*/ 0 w 4"/>
                    <a:gd name="T13" fmla="*/ 5 h 6"/>
                    <a:gd name="T14" fmla="*/ 1 w 4"/>
                    <a:gd name="T15" fmla="*/ 6 h 6"/>
                    <a:gd name="T16" fmla="*/ 4 w 4"/>
                    <a:gd name="T17" fmla="*/ 1 h 6"/>
                    <a:gd name="T18" fmla="*/ 3 w 4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1" y="5"/>
                        <a:pt x="1" y="6"/>
                      </a:cubicBezTo>
                      <a:cubicBezTo>
                        <a:pt x="2" y="4"/>
                        <a:pt x="3" y="2"/>
                        <a:pt x="4" y="1"/>
                      </a:cubicBezTo>
                      <a:cubicBezTo>
                        <a:pt x="3" y="1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8" name="Freeform 10503"/>
                <p:cNvSpPr>
                  <a:spLocks/>
                </p:cNvSpPr>
                <p:nvPr/>
              </p:nvSpPr>
              <p:spPr bwMode="auto">
                <a:xfrm>
                  <a:off x="-463" y="3224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39" name="Freeform 10504"/>
                <p:cNvSpPr>
                  <a:spLocks noEditPoints="1"/>
                </p:cNvSpPr>
                <p:nvPr/>
              </p:nvSpPr>
              <p:spPr bwMode="auto">
                <a:xfrm>
                  <a:off x="-448" y="3221"/>
                  <a:ext cx="7" cy="12"/>
                </a:xfrm>
                <a:custGeom>
                  <a:avLst/>
                  <a:gdLst>
                    <a:gd name="T0" fmla="*/ 0 w 3"/>
                    <a:gd name="T1" fmla="*/ 4 h 5"/>
                    <a:gd name="T2" fmla="*/ 0 w 3"/>
                    <a:gd name="T3" fmla="*/ 5 h 5"/>
                    <a:gd name="T4" fmla="*/ 0 w 3"/>
                    <a:gd name="T5" fmla="*/ 5 h 5"/>
                    <a:gd name="T6" fmla="*/ 0 w 3"/>
                    <a:gd name="T7" fmla="*/ 5 h 5"/>
                    <a:gd name="T8" fmla="*/ 0 w 3"/>
                    <a:gd name="T9" fmla="*/ 4 h 5"/>
                    <a:gd name="T10" fmla="*/ 3 w 3"/>
                    <a:gd name="T11" fmla="*/ 0 h 5"/>
                    <a:gd name="T12" fmla="*/ 0 w 3"/>
                    <a:gd name="T13" fmla="*/ 4 h 5"/>
                    <a:gd name="T14" fmla="*/ 0 w 3"/>
                    <a:gd name="T15" fmla="*/ 5 h 5"/>
                    <a:gd name="T16" fmla="*/ 3 w 3"/>
                    <a:gd name="T17" fmla="*/ 0 h 5"/>
                    <a:gd name="T18" fmla="*/ 3 w 3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0" y="4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0" y="4"/>
                      </a:cubicBezTo>
                      <a:moveTo>
                        <a:pt x="3" y="0"/>
                      </a:moveTo>
                      <a:cubicBezTo>
                        <a:pt x="2" y="1"/>
                        <a:pt x="1" y="3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1" y="3"/>
                        <a:pt x="2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0" name="Freeform 10505"/>
                <p:cNvSpPr>
                  <a:spLocks/>
                </p:cNvSpPr>
                <p:nvPr/>
              </p:nvSpPr>
              <p:spPr bwMode="auto">
                <a:xfrm>
                  <a:off x="-448" y="3231"/>
                  <a:ext cx="0" cy="2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1 h 1"/>
                    <a:gd name="T4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1" name="Freeform 10506"/>
                <p:cNvSpPr>
                  <a:spLocks noEditPoints="1"/>
                </p:cNvSpPr>
                <p:nvPr/>
              </p:nvSpPr>
              <p:spPr bwMode="auto">
                <a:xfrm>
                  <a:off x="-741" y="3221"/>
                  <a:ext cx="297" cy="484"/>
                </a:xfrm>
                <a:custGeom>
                  <a:avLst/>
                  <a:gdLst>
                    <a:gd name="T0" fmla="*/ 3 w 126"/>
                    <a:gd name="T1" fmla="*/ 204 h 205"/>
                    <a:gd name="T2" fmla="*/ 2 w 126"/>
                    <a:gd name="T3" fmla="*/ 202 h 205"/>
                    <a:gd name="T4" fmla="*/ 7 w 126"/>
                    <a:gd name="T5" fmla="*/ 193 h 205"/>
                    <a:gd name="T6" fmla="*/ 19 w 126"/>
                    <a:gd name="T7" fmla="*/ 176 h 205"/>
                    <a:gd name="T8" fmla="*/ 27 w 126"/>
                    <a:gd name="T9" fmla="*/ 162 h 205"/>
                    <a:gd name="T10" fmla="*/ 27 w 126"/>
                    <a:gd name="T11" fmla="*/ 162 h 205"/>
                    <a:gd name="T12" fmla="*/ 30 w 126"/>
                    <a:gd name="T13" fmla="*/ 160 h 205"/>
                    <a:gd name="T14" fmla="*/ 31 w 126"/>
                    <a:gd name="T15" fmla="*/ 156 h 205"/>
                    <a:gd name="T16" fmla="*/ 30 w 126"/>
                    <a:gd name="T17" fmla="*/ 156 h 205"/>
                    <a:gd name="T18" fmla="*/ 35 w 126"/>
                    <a:gd name="T19" fmla="*/ 154 h 205"/>
                    <a:gd name="T20" fmla="*/ 36 w 126"/>
                    <a:gd name="T21" fmla="*/ 150 h 205"/>
                    <a:gd name="T22" fmla="*/ 35 w 126"/>
                    <a:gd name="T23" fmla="*/ 149 h 205"/>
                    <a:gd name="T24" fmla="*/ 34 w 126"/>
                    <a:gd name="T25" fmla="*/ 149 h 205"/>
                    <a:gd name="T26" fmla="*/ 35 w 126"/>
                    <a:gd name="T27" fmla="*/ 147 h 205"/>
                    <a:gd name="T28" fmla="*/ 37 w 126"/>
                    <a:gd name="T29" fmla="*/ 145 h 205"/>
                    <a:gd name="T30" fmla="*/ 44 w 126"/>
                    <a:gd name="T31" fmla="*/ 139 h 205"/>
                    <a:gd name="T32" fmla="*/ 44 w 126"/>
                    <a:gd name="T33" fmla="*/ 138 h 205"/>
                    <a:gd name="T34" fmla="*/ 40 w 126"/>
                    <a:gd name="T35" fmla="*/ 137 h 205"/>
                    <a:gd name="T36" fmla="*/ 52 w 126"/>
                    <a:gd name="T37" fmla="*/ 125 h 205"/>
                    <a:gd name="T38" fmla="*/ 47 w 126"/>
                    <a:gd name="T39" fmla="*/ 123 h 205"/>
                    <a:gd name="T40" fmla="*/ 49 w 126"/>
                    <a:gd name="T41" fmla="*/ 120 h 205"/>
                    <a:gd name="T42" fmla="*/ 58 w 126"/>
                    <a:gd name="T43" fmla="*/ 111 h 205"/>
                    <a:gd name="T44" fmla="*/ 74 w 126"/>
                    <a:gd name="T45" fmla="*/ 95 h 205"/>
                    <a:gd name="T46" fmla="*/ 63 w 126"/>
                    <a:gd name="T47" fmla="*/ 96 h 205"/>
                    <a:gd name="T48" fmla="*/ 75 w 126"/>
                    <a:gd name="T49" fmla="*/ 84 h 205"/>
                    <a:gd name="T50" fmla="*/ 79 w 126"/>
                    <a:gd name="T51" fmla="*/ 81 h 205"/>
                    <a:gd name="T52" fmla="*/ 85 w 126"/>
                    <a:gd name="T53" fmla="*/ 78 h 205"/>
                    <a:gd name="T54" fmla="*/ 77 w 126"/>
                    <a:gd name="T55" fmla="*/ 76 h 205"/>
                    <a:gd name="T56" fmla="*/ 82 w 126"/>
                    <a:gd name="T57" fmla="*/ 76 h 205"/>
                    <a:gd name="T58" fmla="*/ 89 w 126"/>
                    <a:gd name="T59" fmla="*/ 71 h 205"/>
                    <a:gd name="T60" fmla="*/ 91 w 126"/>
                    <a:gd name="T61" fmla="*/ 69 h 205"/>
                    <a:gd name="T62" fmla="*/ 79 w 126"/>
                    <a:gd name="T63" fmla="*/ 68 h 205"/>
                    <a:gd name="T64" fmla="*/ 92 w 126"/>
                    <a:gd name="T65" fmla="*/ 67 h 205"/>
                    <a:gd name="T66" fmla="*/ 81 w 126"/>
                    <a:gd name="T67" fmla="*/ 63 h 205"/>
                    <a:gd name="T68" fmla="*/ 83 w 126"/>
                    <a:gd name="T69" fmla="*/ 59 h 205"/>
                    <a:gd name="T70" fmla="*/ 99 w 126"/>
                    <a:gd name="T71" fmla="*/ 56 h 205"/>
                    <a:gd name="T72" fmla="*/ 95 w 126"/>
                    <a:gd name="T73" fmla="*/ 54 h 205"/>
                    <a:gd name="T74" fmla="*/ 92 w 126"/>
                    <a:gd name="T75" fmla="*/ 51 h 205"/>
                    <a:gd name="T76" fmla="*/ 89 w 126"/>
                    <a:gd name="T77" fmla="*/ 49 h 205"/>
                    <a:gd name="T78" fmla="*/ 101 w 126"/>
                    <a:gd name="T79" fmla="*/ 46 h 205"/>
                    <a:gd name="T80" fmla="*/ 91 w 126"/>
                    <a:gd name="T81" fmla="*/ 45 h 205"/>
                    <a:gd name="T82" fmla="*/ 96 w 126"/>
                    <a:gd name="T83" fmla="*/ 43 h 205"/>
                    <a:gd name="T84" fmla="*/ 100 w 126"/>
                    <a:gd name="T85" fmla="*/ 44 h 205"/>
                    <a:gd name="T86" fmla="*/ 103 w 126"/>
                    <a:gd name="T87" fmla="*/ 38 h 205"/>
                    <a:gd name="T88" fmla="*/ 106 w 126"/>
                    <a:gd name="T89" fmla="*/ 37 h 205"/>
                    <a:gd name="T90" fmla="*/ 106 w 126"/>
                    <a:gd name="T91" fmla="*/ 35 h 205"/>
                    <a:gd name="T92" fmla="*/ 100 w 126"/>
                    <a:gd name="T93" fmla="*/ 36 h 205"/>
                    <a:gd name="T94" fmla="*/ 97 w 126"/>
                    <a:gd name="T95" fmla="*/ 34 h 205"/>
                    <a:gd name="T96" fmla="*/ 107 w 126"/>
                    <a:gd name="T97" fmla="*/ 31 h 205"/>
                    <a:gd name="T98" fmla="*/ 102 w 126"/>
                    <a:gd name="T99" fmla="*/ 30 h 205"/>
                    <a:gd name="T100" fmla="*/ 100 w 126"/>
                    <a:gd name="T101" fmla="*/ 29 h 205"/>
                    <a:gd name="T102" fmla="*/ 116 w 126"/>
                    <a:gd name="T103" fmla="*/ 23 h 205"/>
                    <a:gd name="T104" fmla="*/ 114 w 126"/>
                    <a:gd name="T105" fmla="*/ 21 h 205"/>
                    <a:gd name="T106" fmla="*/ 118 w 126"/>
                    <a:gd name="T107" fmla="*/ 18 h 205"/>
                    <a:gd name="T108" fmla="*/ 117 w 126"/>
                    <a:gd name="T109" fmla="*/ 15 h 205"/>
                    <a:gd name="T110" fmla="*/ 119 w 126"/>
                    <a:gd name="T111" fmla="*/ 16 h 205"/>
                    <a:gd name="T112" fmla="*/ 123 w 126"/>
                    <a:gd name="T113" fmla="*/ 11 h 205"/>
                    <a:gd name="T114" fmla="*/ 113 w 126"/>
                    <a:gd name="T115" fmla="*/ 9 h 205"/>
                    <a:gd name="T116" fmla="*/ 122 w 126"/>
                    <a:gd name="T117" fmla="*/ 8 h 205"/>
                    <a:gd name="T118" fmla="*/ 123 w 126"/>
                    <a:gd name="T119" fmla="*/ 6 h 205"/>
                    <a:gd name="T120" fmla="*/ 115 w 126"/>
                    <a:gd name="T121" fmla="*/ 1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26" h="205">
                      <a:moveTo>
                        <a:pt x="4" y="204"/>
                      </a:moveTo>
                      <a:cubicBezTo>
                        <a:pt x="4" y="204"/>
                        <a:pt x="4" y="204"/>
                        <a:pt x="4" y="204"/>
                      </a:cubicBezTo>
                      <a:cubicBezTo>
                        <a:pt x="4" y="205"/>
                        <a:pt x="4" y="205"/>
                        <a:pt x="4" y="205"/>
                      </a:cubicBezTo>
                      <a:cubicBezTo>
                        <a:pt x="4" y="205"/>
                        <a:pt x="4" y="205"/>
                        <a:pt x="4" y="205"/>
                      </a:cubicBezTo>
                      <a:cubicBezTo>
                        <a:pt x="4" y="205"/>
                        <a:pt x="4" y="205"/>
                        <a:pt x="4" y="205"/>
                      </a:cubicBezTo>
                      <a:cubicBezTo>
                        <a:pt x="4" y="205"/>
                        <a:pt x="4" y="205"/>
                        <a:pt x="4" y="205"/>
                      </a:cubicBezTo>
                      <a:cubicBezTo>
                        <a:pt x="4" y="205"/>
                        <a:pt x="4" y="205"/>
                        <a:pt x="4" y="205"/>
                      </a:cubicBezTo>
                      <a:cubicBezTo>
                        <a:pt x="4" y="204"/>
                        <a:pt x="4" y="204"/>
                        <a:pt x="4" y="204"/>
                      </a:cubicBezTo>
                      <a:cubicBezTo>
                        <a:pt x="4" y="204"/>
                        <a:pt x="4" y="204"/>
                        <a:pt x="4" y="204"/>
                      </a:cubicBezTo>
                      <a:moveTo>
                        <a:pt x="3" y="203"/>
                      </a:moveTo>
                      <a:cubicBezTo>
                        <a:pt x="3" y="203"/>
                        <a:pt x="3" y="204"/>
                        <a:pt x="3" y="204"/>
                      </a:cubicBezTo>
                      <a:cubicBezTo>
                        <a:pt x="3" y="203"/>
                        <a:pt x="3" y="203"/>
                        <a:pt x="3" y="203"/>
                      </a:cubicBezTo>
                      <a:cubicBezTo>
                        <a:pt x="3" y="203"/>
                        <a:pt x="3" y="203"/>
                        <a:pt x="3" y="203"/>
                      </a:cubicBezTo>
                      <a:cubicBezTo>
                        <a:pt x="3" y="203"/>
                        <a:pt x="3" y="203"/>
                        <a:pt x="3" y="203"/>
                      </a:cubicBezTo>
                      <a:moveTo>
                        <a:pt x="1" y="202"/>
                      </a:moveTo>
                      <a:cubicBezTo>
                        <a:pt x="1" y="202"/>
                        <a:pt x="1" y="202"/>
                        <a:pt x="1" y="202"/>
                      </a:cubicBezTo>
                      <a:cubicBezTo>
                        <a:pt x="1" y="202"/>
                        <a:pt x="1" y="202"/>
                        <a:pt x="1" y="202"/>
                      </a:cubicBezTo>
                      <a:cubicBezTo>
                        <a:pt x="1" y="203"/>
                        <a:pt x="1" y="203"/>
                        <a:pt x="1" y="203"/>
                      </a:cubicBezTo>
                      <a:cubicBezTo>
                        <a:pt x="3" y="204"/>
                        <a:pt x="3" y="204"/>
                        <a:pt x="3" y="204"/>
                      </a:cubicBezTo>
                      <a:cubicBezTo>
                        <a:pt x="3" y="203"/>
                        <a:pt x="2" y="203"/>
                        <a:pt x="2" y="203"/>
                      </a:cubicBezTo>
                      <a:cubicBezTo>
                        <a:pt x="2" y="202"/>
                        <a:pt x="2" y="202"/>
                        <a:pt x="1" y="202"/>
                      </a:cubicBezTo>
                      <a:moveTo>
                        <a:pt x="0" y="201"/>
                      </a:move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cubicBezTo>
                        <a:pt x="0" y="201"/>
                        <a:pt x="0" y="201"/>
                        <a:pt x="1" y="201"/>
                      </a:cubicBezTo>
                      <a:cubicBezTo>
                        <a:pt x="0" y="201"/>
                        <a:pt x="0" y="201"/>
                        <a:pt x="0" y="201"/>
                      </a:cubicBezTo>
                      <a:moveTo>
                        <a:pt x="8" y="198"/>
                      </a:moveTo>
                      <a:cubicBezTo>
                        <a:pt x="5" y="202"/>
                        <a:pt x="5" y="202"/>
                        <a:pt x="5" y="202"/>
                      </a:cubicBezTo>
                      <a:cubicBezTo>
                        <a:pt x="5" y="203"/>
                        <a:pt x="5" y="203"/>
                        <a:pt x="5" y="203"/>
                      </a:cubicBezTo>
                      <a:cubicBezTo>
                        <a:pt x="5" y="203"/>
                        <a:pt x="5" y="203"/>
                        <a:pt x="5" y="203"/>
                      </a:cubicBezTo>
                      <a:cubicBezTo>
                        <a:pt x="7" y="200"/>
                        <a:pt x="7" y="200"/>
                        <a:pt x="7" y="200"/>
                      </a:cubicBezTo>
                      <a:cubicBezTo>
                        <a:pt x="8" y="198"/>
                        <a:pt x="8" y="198"/>
                        <a:pt x="8" y="198"/>
                      </a:cubicBezTo>
                      <a:cubicBezTo>
                        <a:pt x="8" y="198"/>
                        <a:pt x="8" y="198"/>
                        <a:pt x="8" y="198"/>
                      </a:cubicBezTo>
                      <a:moveTo>
                        <a:pt x="5" y="197"/>
                      </a:moveTo>
                      <a:cubicBezTo>
                        <a:pt x="5" y="197"/>
                        <a:pt x="5" y="198"/>
                        <a:pt x="4" y="198"/>
                      </a:cubicBezTo>
                      <a:cubicBezTo>
                        <a:pt x="4" y="199"/>
                        <a:pt x="4" y="199"/>
                        <a:pt x="4" y="199"/>
                      </a:cubicBezTo>
                      <a:cubicBezTo>
                        <a:pt x="3" y="200"/>
                        <a:pt x="3" y="201"/>
                        <a:pt x="2" y="201"/>
                      </a:cubicBezTo>
                      <a:cubicBezTo>
                        <a:pt x="2" y="201"/>
                        <a:pt x="2" y="201"/>
                        <a:pt x="2" y="202"/>
                      </a:cubicBezTo>
                      <a:cubicBezTo>
                        <a:pt x="2" y="202"/>
                        <a:pt x="2" y="202"/>
                        <a:pt x="2" y="202"/>
                      </a:cubicBezTo>
                      <a:cubicBezTo>
                        <a:pt x="3" y="202"/>
                        <a:pt x="3" y="202"/>
                        <a:pt x="4" y="203"/>
                      </a:cubicBezTo>
                      <a:cubicBezTo>
                        <a:pt x="5" y="200"/>
                        <a:pt x="5" y="200"/>
                        <a:pt x="5" y="200"/>
                      </a:cubicBezTo>
                      <a:cubicBezTo>
                        <a:pt x="6" y="199"/>
                        <a:pt x="6" y="199"/>
                        <a:pt x="7" y="198"/>
                      </a:cubicBezTo>
                      <a:cubicBezTo>
                        <a:pt x="6" y="199"/>
                        <a:pt x="5" y="200"/>
                        <a:pt x="4" y="202"/>
                      </a:cubicBezTo>
                      <a:cubicBezTo>
                        <a:pt x="5" y="200"/>
                        <a:pt x="6" y="199"/>
                        <a:pt x="7" y="198"/>
                      </a:cubicBezTo>
                      <a:cubicBezTo>
                        <a:pt x="7" y="198"/>
                        <a:pt x="7" y="198"/>
                        <a:pt x="7" y="198"/>
                      </a:cubicBezTo>
                      <a:cubicBezTo>
                        <a:pt x="5" y="197"/>
                        <a:pt x="5" y="197"/>
                        <a:pt x="5" y="197"/>
                      </a:cubicBezTo>
                      <a:cubicBezTo>
                        <a:pt x="5" y="197"/>
                        <a:pt x="5" y="197"/>
                        <a:pt x="5" y="197"/>
                      </a:cubicBezTo>
                      <a:moveTo>
                        <a:pt x="4" y="196"/>
                      </a:moveTo>
                      <a:cubicBezTo>
                        <a:pt x="3" y="197"/>
                        <a:pt x="3" y="199"/>
                        <a:pt x="2" y="200"/>
                      </a:cubicBezTo>
                      <a:cubicBezTo>
                        <a:pt x="1" y="200"/>
                        <a:pt x="1" y="200"/>
                        <a:pt x="1" y="201"/>
                      </a:cubicBezTo>
                      <a:cubicBezTo>
                        <a:pt x="1" y="201"/>
                        <a:pt x="1" y="201"/>
                        <a:pt x="1" y="201"/>
                      </a:cubicBezTo>
                      <a:cubicBezTo>
                        <a:pt x="2" y="200"/>
                        <a:pt x="3" y="198"/>
                        <a:pt x="5" y="196"/>
                      </a:cubicBezTo>
                      <a:cubicBezTo>
                        <a:pt x="4" y="196"/>
                        <a:pt x="4" y="196"/>
                        <a:pt x="4" y="196"/>
                      </a:cubicBezTo>
                      <a:moveTo>
                        <a:pt x="11" y="187"/>
                      </a:moveTo>
                      <a:cubicBezTo>
                        <a:pt x="10" y="189"/>
                        <a:pt x="9" y="190"/>
                        <a:pt x="8" y="191"/>
                      </a:cubicBezTo>
                      <a:cubicBezTo>
                        <a:pt x="8" y="192"/>
                        <a:pt x="7" y="192"/>
                        <a:pt x="7" y="193"/>
                      </a:cubicBezTo>
                      <a:cubicBezTo>
                        <a:pt x="7" y="193"/>
                        <a:pt x="7" y="193"/>
                        <a:pt x="7" y="193"/>
                      </a:cubicBezTo>
                      <a:cubicBezTo>
                        <a:pt x="8" y="192"/>
                        <a:pt x="8" y="191"/>
                        <a:pt x="9" y="191"/>
                      </a:cubicBezTo>
                      <a:cubicBezTo>
                        <a:pt x="8" y="192"/>
                        <a:pt x="8" y="192"/>
                        <a:pt x="7" y="193"/>
                      </a:cubicBezTo>
                      <a:cubicBezTo>
                        <a:pt x="8" y="194"/>
                        <a:pt x="9" y="194"/>
                        <a:pt x="9" y="194"/>
                      </a:cubicBezTo>
                      <a:cubicBezTo>
                        <a:pt x="10" y="194"/>
                        <a:pt x="10" y="194"/>
                        <a:pt x="10" y="194"/>
                      </a:cubicBezTo>
                      <a:cubicBezTo>
                        <a:pt x="9" y="194"/>
                        <a:pt x="9" y="194"/>
                        <a:pt x="9" y="194"/>
                      </a:cubicBezTo>
                      <a:cubicBezTo>
                        <a:pt x="10" y="195"/>
                        <a:pt x="10" y="195"/>
                        <a:pt x="10" y="195"/>
                      </a:cubicBezTo>
                      <a:cubicBezTo>
                        <a:pt x="13" y="189"/>
                        <a:pt x="13" y="189"/>
                        <a:pt x="13" y="189"/>
                      </a:cubicBezTo>
                      <a:cubicBezTo>
                        <a:pt x="13" y="189"/>
                        <a:pt x="13" y="189"/>
                        <a:pt x="13" y="189"/>
                      </a:cubicBezTo>
                      <a:cubicBezTo>
                        <a:pt x="11" y="187"/>
                        <a:pt x="11" y="187"/>
                        <a:pt x="11" y="187"/>
                      </a:cubicBezTo>
                      <a:moveTo>
                        <a:pt x="19" y="176"/>
                      </a:moveTo>
                      <a:cubicBezTo>
                        <a:pt x="18" y="179"/>
                        <a:pt x="16" y="182"/>
                        <a:pt x="14" y="185"/>
                      </a:cubicBezTo>
                      <a:cubicBezTo>
                        <a:pt x="14" y="186"/>
                        <a:pt x="14" y="186"/>
                        <a:pt x="15" y="186"/>
                      </a:cubicBezTo>
                      <a:cubicBezTo>
                        <a:pt x="17" y="183"/>
                        <a:pt x="19" y="180"/>
                        <a:pt x="20" y="177"/>
                      </a:cubicBezTo>
                      <a:cubicBezTo>
                        <a:pt x="19" y="176"/>
                        <a:pt x="19" y="176"/>
                        <a:pt x="19" y="176"/>
                      </a:cubicBezTo>
                      <a:moveTo>
                        <a:pt x="17" y="175"/>
                      </a:moveTo>
                      <a:cubicBezTo>
                        <a:pt x="16" y="179"/>
                        <a:pt x="14" y="182"/>
                        <a:pt x="12" y="184"/>
                      </a:cubicBezTo>
                      <a:cubicBezTo>
                        <a:pt x="13" y="185"/>
                        <a:pt x="13" y="185"/>
                        <a:pt x="13" y="185"/>
                      </a:cubicBezTo>
                      <a:cubicBezTo>
                        <a:pt x="15" y="183"/>
                        <a:pt x="16" y="180"/>
                        <a:pt x="18" y="177"/>
                      </a:cubicBezTo>
                      <a:cubicBezTo>
                        <a:pt x="18" y="177"/>
                        <a:pt x="18" y="176"/>
                        <a:pt x="19" y="176"/>
                      </a:cubicBezTo>
                      <a:cubicBezTo>
                        <a:pt x="17" y="175"/>
                        <a:pt x="17" y="175"/>
                        <a:pt x="17" y="175"/>
                      </a:cubicBezTo>
                      <a:moveTo>
                        <a:pt x="26" y="165"/>
                      </a:moveTo>
                      <a:cubicBezTo>
                        <a:pt x="22" y="173"/>
                        <a:pt x="22" y="173"/>
                        <a:pt x="22" y="173"/>
                      </a:cubicBezTo>
                      <a:cubicBezTo>
                        <a:pt x="22" y="173"/>
                        <a:pt x="22" y="173"/>
                        <a:pt x="21" y="173"/>
                      </a:cubicBezTo>
                      <a:cubicBezTo>
                        <a:pt x="23" y="174"/>
                        <a:pt x="23" y="174"/>
                        <a:pt x="23" y="174"/>
                      </a:cubicBezTo>
                      <a:cubicBezTo>
                        <a:pt x="24" y="171"/>
                        <a:pt x="26" y="168"/>
                        <a:pt x="27" y="166"/>
                      </a:cubicBezTo>
                      <a:cubicBezTo>
                        <a:pt x="27" y="166"/>
                        <a:pt x="26" y="165"/>
                        <a:pt x="26" y="165"/>
                      </a:cubicBezTo>
                      <a:moveTo>
                        <a:pt x="25" y="165"/>
                      </a:moveTo>
                      <a:cubicBezTo>
                        <a:pt x="24" y="167"/>
                        <a:pt x="22" y="170"/>
                        <a:pt x="21" y="172"/>
                      </a:cubicBezTo>
                      <a:cubicBezTo>
                        <a:pt x="21" y="173"/>
                        <a:pt x="21" y="173"/>
                        <a:pt x="21" y="173"/>
                      </a:cubicBezTo>
                      <a:cubicBezTo>
                        <a:pt x="23" y="170"/>
                        <a:pt x="24" y="168"/>
                        <a:pt x="26" y="165"/>
                      </a:cubicBezTo>
                      <a:cubicBezTo>
                        <a:pt x="26" y="165"/>
                        <a:pt x="26" y="165"/>
                        <a:pt x="25" y="165"/>
                      </a:cubicBezTo>
                      <a:moveTo>
                        <a:pt x="24" y="164"/>
                      </a:moveTo>
                      <a:cubicBezTo>
                        <a:pt x="22" y="167"/>
                        <a:pt x="21" y="169"/>
                        <a:pt x="19" y="172"/>
                      </a:cubicBezTo>
                      <a:cubicBezTo>
                        <a:pt x="21" y="172"/>
                        <a:pt x="21" y="172"/>
                        <a:pt x="21" y="172"/>
                      </a:cubicBezTo>
                      <a:cubicBezTo>
                        <a:pt x="21" y="172"/>
                        <a:pt x="21" y="171"/>
                        <a:pt x="22" y="171"/>
                      </a:cubicBezTo>
                      <a:cubicBezTo>
                        <a:pt x="23" y="169"/>
                        <a:pt x="24" y="167"/>
                        <a:pt x="25" y="165"/>
                      </a:cubicBezTo>
                      <a:cubicBezTo>
                        <a:pt x="25" y="164"/>
                        <a:pt x="24" y="164"/>
                        <a:pt x="24" y="164"/>
                      </a:cubicBezTo>
                      <a:moveTo>
                        <a:pt x="27" y="162"/>
                      </a:moveTo>
                      <a:cubicBezTo>
                        <a:pt x="27" y="162"/>
                        <a:pt x="27" y="162"/>
                        <a:pt x="27" y="163"/>
                      </a:cubicBezTo>
                      <a:cubicBezTo>
                        <a:pt x="27" y="163"/>
                        <a:pt x="27" y="163"/>
                        <a:pt x="27" y="163"/>
                      </a:cubicBezTo>
                      <a:cubicBezTo>
                        <a:pt x="27" y="163"/>
                        <a:pt x="27" y="163"/>
                        <a:pt x="27" y="163"/>
                      </a:cubicBezTo>
                      <a:cubicBezTo>
                        <a:pt x="27" y="163"/>
                        <a:pt x="27" y="163"/>
                        <a:pt x="27" y="163"/>
                      </a:cubicBezTo>
                      <a:cubicBezTo>
                        <a:pt x="28" y="163"/>
                        <a:pt x="28" y="163"/>
                        <a:pt x="29" y="164"/>
                      </a:cubicBezTo>
                      <a:cubicBezTo>
                        <a:pt x="29" y="163"/>
                        <a:pt x="29" y="163"/>
                        <a:pt x="29" y="163"/>
                      </a:cubicBezTo>
                      <a:cubicBezTo>
                        <a:pt x="29" y="162"/>
                        <a:pt x="28" y="162"/>
                        <a:pt x="27" y="162"/>
                      </a:cubicBezTo>
                      <a:moveTo>
                        <a:pt x="27" y="161"/>
                      </a:moveTo>
                      <a:cubicBezTo>
                        <a:pt x="27" y="162"/>
                        <a:pt x="27" y="162"/>
                        <a:pt x="26" y="162"/>
                      </a:cubicBezTo>
                      <a:cubicBezTo>
                        <a:pt x="27" y="162"/>
                        <a:pt x="27" y="162"/>
                        <a:pt x="27" y="163"/>
                      </a:cubicBezTo>
                      <a:cubicBezTo>
                        <a:pt x="27" y="162"/>
                        <a:pt x="27" y="162"/>
                        <a:pt x="27" y="162"/>
                      </a:cubicBezTo>
                      <a:cubicBezTo>
                        <a:pt x="27" y="162"/>
                        <a:pt x="27" y="162"/>
                        <a:pt x="27" y="161"/>
                      </a:cubicBezTo>
                      <a:moveTo>
                        <a:pt x="26" y="161"/>
                      </a:moveTo>
                      <a:cubicBezTo>
                        <a:pt x="26" y="161"/>
                        <a:pt x="25" y="161"/>
                        <a:pt x="25" y="162"/>
                      </a:cubicBezTo>
                      <a:cubicBezTo>
                        <a:pt x="26" y="162"/>
                        <a:pt x="26" y="162"/>
                        <a:pt x="26" y="162"/>
                      </a:cubicBezTo>
                      <a:cubicBezTo>
                        <a:pt x="26" y="162"/>
                        <a:pt x="27" y="162"/>
                        <a:pt x="27" y="161"/>
                      </a:cubicBezTo>
                      <a:cubicBezTo>
                        <a:pt x="26" y="161"/>
                        <a:pt x="26" y="161"/>
                        <a:pt x="26" y="161"/>
                      </a:cubicBezTo>
                      <a:moveTo>
                        <a:pt x="29" y="160"/>
                      </a:moveTo>
                      <a:cubicBezTo>
                        <a:pt x="28" y="160"/>
                        <a:pt x="28" y="161"/>
                        <a:pt x="27" y="162"/>
                      </a:cubicBezTo>
                      <a:cubicBezTo>
                        <a:pt x="28" y="162"/>
                        <a:pt x="29" y="162"/>
                        <a:pt x="29" y="163"/>
                      </a:cubicBezTo>
                      <a:cubicBezTo>
                        <a:pt x="30" y="162"/>
                        <a:pt x="30" y="161"/>
                        <a:pt x="31" y="161"/>
                      </a:cubicBezTo>
                      <a:cubicBezTo>
                        <a:pt x="30" y="160"/>
                        <a:pt x="30" y="160"/>
                        <a:pt x="30" y="160"/>
                      </a:cubicBezTo>
                      <a:cubicBezTo>
                        <a:pt x="29" y="160"/>
                        <a:pt x="29" y="160"/>
                        <a:pt x="29" y="160"/>
                      </a:cubicBezTo>
                      <a:cubicBezTo>
                        <a:pt x="29" y="160"/>
                        <a:pt x="29" y="160"/>
                        <a:pt x="30" y="160"/>
                      </a:cubicBezTo>
                      <a:cubicBezTo>
                        <a:pt x="29" y="160"/>
                        <a:pt x="29" y="160"/>
                        <a:pt x="29" y="160"/>
                      </a:cubicBezTo>
                      <a:moveTo>
                        <a:pt x="28" y="159"/>
                      </a:moveTo>
                      <a:cubicBezTo>
                        <a:pt x="28" y="159"/>
                        <a:pt x="28" y="159"/>
                        <a:pt x="28" y="159"/>
                      </a:cubicBezTo>
                      <a:cubicBezTo>
                        <a:pt x="28" y="160"/>
                        <a:pt x="27" y="161"/>
                        <a:pt x="27" y="161"/>
                      </a:cubicBezTo>
                      <a:cubicBezTo>
                        <a:pt x="27" y="161"/>
                        <a:pt x="27" y="162"/>
                        <a:pt x="27" y="162"/>
                      </a:cubicBezTo>
                      <a:cubicBezTo>
                        <a:pt x="28" y="161"/>
                        <a:pt x="28" y="160"/>
                        <a:pt x="29" y="160"/>
                      </a:cubicBezTo>
                      <a:cubicBezTo>
                        <a:pt x="29" y="159"/>
                        <a:pt x="28" y="159"/>
                        <a:pt x="28" y="159"/>
                      </a:cubicBezTo>
                      <a:moveTo>
                        <a:pt x="27" y="159"/>
                      </a:moveTo>
                      <a:cubicBezTo>
                        <a:pt x="27" y="159"/>
                        <a:pt x="26" y="160"/>
                        <a:pt x="26" y="161"/>
                      </a:cubicBezTo>
                      <a:cubicBezTo>
                        <a:pt x="26" y="161"/>
                        <a:pt x="26" y="161"/>
                        <a:pt x="27" y="161"/>
                      </a:cubicBezTo>
                      <a:cubicBezTo>
                        <a:pt x="27" y="161"/>
                        <a:pt x="28" y="160"/>
                        <a:pt x="28" y="159"/>
                      </a:cubicBezTo>
                      <a:cubicBezTo>
                        <a:pt x="28" y="159"/>
                        <a:pt x="27" y="159"/>
                        <a:pt x="27" y="159"/>
                      </a:cubicBezTo>
                      <a:moveTo>
                        <a:pt x="32" y="157"/>
                      </a:moveTo>
                      <a:cubicBezTo>
                        <a:pt x="31" y="158"/>
                        <a:pt x="30" y="159"/>
                        <a:pt x="30" y="160"/>
                      </a:cubicBezTo>
                      <a:cubicBezTo>
                        <a:pt x="30" y="160"/>
                        <a:pt x="31" y="160"/>
                        <a:pt x="31" y="160"/>
                      </a:cubicBezTo>
                      <a:cubicBezTo>
                        <a:pt x="32" y="159"/>
                        <a:pt x="32" y="158"/>
                        <a:pt x="33" y="158"/>
                      </a:cubicBezTo>
                      <a:cubicBezTo>
                        <a:pt x="32" y="157"/>
                        <a:pt x="32" y="157"/>
                        <a:pt x="32" y="157"/>
                      </a:cubicBezTo>
                      <a:moveTo>
                        <a:pt x="31" y="156"/>
                      </a:moveTo>
                      <a:cubicBezTo>
                        <a:pt x="30" y="157"/>
                        <a:pt x="30" y="158"/>
                        <a:pt x="29" y="159"/>
                      </a:cubicBezTo>
                      <a:cubicBezTo>
                        <a:pt x="29" y="159"/>
                        <a:pt x="30" y="159"/>
                        <a:pt x="30" y="159"/>
                      </a:cubicBezTo>
                      <a:cubicBezTo>
                        <a:pt x="30" y="159"/>
                        <a:pt x="31" y="158"/>
                        <a:pt x="31" y="157"/>
                      </a:cubicBezTo>
                      <a:cubicBezTo>
                        <a:pt x="31" y="157"/>
                        <a:pt x="31" y="157"/>
                        <a:pt x="31" y="156"/>
                      </a:cubicBezTo>
                      <a:moveTo>
                        <a:pt x="32" y="156"/>
                      </a:moveTo>
                      <a:cubicBezTo>
                        <a:pt x="32" y="157"/>
                        <a:pt x="32" y="157"/>
                        <a:pt x="32" y="157"/>
                      </a:cubicBezTo>
                      <a:cubicBezTo>
                        <a:pt x="33" y="157"/>
                        <a:pt x="33" y="157"/>
                        <a:pt x="33" y="157"/>
                      </a:cubicBezTo>
                      <a:cubicBezTo>
                        <a:pt x="33" y="157"/>
                        <a:pt x="33" y="157"/>
                        <a:pt x="33" y="157"/>
                      </a:cubicBezTo>
                      <a:cubicBezTo>
                        <a:pt x="33" y="157"/>
                        <a:pt x="32" y="157"/>
                        <a:pt x="32" y="156"/>
                      </a:cubicBezTo>
                      <a:moveTo>
                        <a:pt x="30" y="156"/>
                      </a:moveTo>
                      <a:cubicBezTo>
                        <a:pt x="30" y="157"/>
                        <a:pt x="29" y="158"/>
                        <a:pt x="29" y="159"/>
                      </a:cubicBezTo>
                      <a:cubicBezTo>
                        <a:pt x="29" y="159"/>
                        <a:pt x="29" y="159"/>
                        <a:pt x="29" y="159"/>
                      </a:cubicBezTo>
                      <a:cubicBezTo>
                        <a:pt x="30" y="158"/>
                        <a:pt x="30" y="157"/>
                        <a:pt x="31" y="156"/>
                      </a:cubicBezTo>
                      <a:cubicBezTo>
                        <a:pt x="31" y="156"/>
                        <a:pt x="30" y="156"/>
                        <a:pt x="30" y="156"/>
                      </a:cubicBezTo>
                      <a:moveTo>
                        <a:pt x="31" y="156"/>
                      </a:moveTo>
                      <a:cubicBezTo>
                        <a:pt x="31" y="156"/>
                        <a:pt x="30" y="156"/>
                        <a:pt x="30" y="156"/>
                      </a:cubicBezTo>
                      <a:cubicBezTo>
                        <a:pt x="31" y="156"/>
                        <a:pt x="31" y="156"/>
                        <a:pt x="31" y="156"/>
                      </a:cubicBezTo>
                      <a:cubicBezTo>
                        <a:pt x="31" y="156"/>
                        <a:pt x="31" y="156"/>
                        <a:pt x="31" y="156"/>
                      </a:cubicBezTo>
                      <a:cubicBezTo>
                        <a:pt x="31" y="156"/>
                        <a:pt x="31" y="156"/>
                        <a:pt x="31" y="156"/>
                      </a:cubicBezTo>
                      <a:cubicBezTo>
                        <a:pt x="31" y="157"/>
                        <a:pt x="31" y="157"/>
                        <a:pt x="31" y="157"/>
                      </a:cubicBezTo>
                      <a:cubicBezTo>
                        <a:pt x="31" y="156"/>
                        <a:pt x="32" y="156"/>
                        <a:pt x="32" y="156"/>
                      </a:cubicBezTo>
                      <a:cubicBezTo>
                        <a:pt x="31" y="156"/>
                        <a:pt x="31" y="156"/>
                        <a:pt x="31" y="156"/>
                      </a:cubicBezTo>
                      <a:moveTo>
                        <a:pt x="30" y="155"/>
                      </a:move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5"/>
                        <a:pt x="30" y="155"/>
                      </a:cubicBezTo>
                      <a:moveTo>
                        <a:pt x="29" y="155"/>
                      </a:moveTo>
                      <a:cubicBezTo>
                        <a:pt x="28" y="156"/>
                        <a:pt x="28" y="157"/>
                        <a:pt x="27" y="158"/>
                      </a:cubicBezTo>
                      <a:cubicBezTo>
                        <a:pt x="28" y="158"/>
                        <a:pt x="28" y="158"/>
                        <a:pt x="28" y="159"/>
                      </a:cubicBezTo>
                      <a:cubicBezTo>
                        <a:pt x="28" y="158"/>
                        <a:pt x="29" y="158"/>
                        <a:pt x="29" y="158"/>
                      </a:cubicBezTo>
                      <a:cubicBezTo>
                        <a:pt x="29" y="157"/>
                        <a:pt x="30" y="157"/>
                        <a:pt x="30" y="156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29" y="156"/>
                        <a:pt x="29" y="155"/>
                      </a:cubicBezTo>
                      <a:moveTo>
                        <a:pt x="29" y="155"/>
                      </a:move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30" y="156"/>
                        <a:pt x="30" y="156"/>
                        <a:pt x="30" y="156"/>
                      </a:cubicBezTo>
                      <a:cubicBezTo>
                        <a:pt x="30" y="156"/>
                        <a:pt x="30" y="156"/>
                        <a:pt x="30" y="155"/>
                      </a:cubicBezTo>
                      <a:cubicBezTo>
                        <a:pt x="30" y="155"/>
                        <a:pt x="29" y="155"/>
                        <a:pt x="29" y="155"/>
                      </a:cubicBezTo>
                      <a:moveTo>
                        <a:pt x="34" y="153"/>
                      </a:moveTo>
                      <a:cubicBezTo>
                        <a:pt x="34" y="153"/>
                        <a:pt x="34" y="153"/>
                        <a:pt x="34" y="153"/>
                      </a:cubicBezTo>
                      <a:cubicBezTo>
                        <a:pt x="35" y="154"/>
                        <a:pt x="35" y="154"/>
                        <a:pt x="35" y="154"/>
                      </a:cubicBezTo>
                      <a:cubicBezTo>
                        <a:pt x="35" y="154"/>
                        <a:pt x="35" y="154"/>
                        <a:pt x="35" y="154"/>
                      </a:cubicBezTo>
                      <a:cubicBezTo>
                        <a:pt x="34" y="154"/>
                        <a:pt x="34" y="154"/>
                        <a:pt x="34" y="153"/>
                      </a:cubicBezTo>
                      <a:moveTo>
                        <a:pt x="33" y="153"/>
                      </a:moveTo>
                      <a:cubicBezTo>
                        <a:pt x="33" y="153"/>
                        <a:pt x="33" y="153"/>
                        <a:pt x="33" y="153"/>
                      </a:cubicBezTo>
                      <a:cubicBezTo>
                        <a:pt x="33" y="153"/>
                        <a:pt x="33" y="153"/>
                        <a:pt x="33" y="153"/>
                      </a:cubicBezTo>
                      <a:cubicBezTo>
                        <a:pt x="33" y="153"/>
                        <a:pt x="33" y="153"/>
                        <a:pt x="33" y="153"/>
                      </a:cubicBezTo>
                      <a:moveTo>
                        <a:pt x="35" y="151"/>
                      </a:moveTo>
                      <a:cubicBezTo>
                        <a:pt x="35" y="152"/>
                        <a:pt x="34" y="152"/>
                        <a:pt x="34" y="153"/>
                      </a:cubicBezTo>
                      <a:cubicBezTo>
                        <a:pt x="34" y="153"/>
                        <a:pt x="35" y="153"/>
                        <a:pt x="35" y="154"/>
                      </a:cubicBezTo>
                      <a:cubicBezTo>
                        <a:pt x="35" y="153"/>
                        <a:pt x="36" y="152"/>
                        <a:pt x="36" y="152"/>
                      </a:cubicBezTo>
                      <a:cubicBezTo>
                        <a:pt x="36" y="152"/>
                        <a:pt x="36" y="151"/>
                        <a:pt x="35" y="151"/>
                      </a:cubicBezTo>
                      <a:moveTo>
                        <a:pt x="34" y="150"/>
                      </a:moveTo>
                      <a:cubicBezTo>
                        <a:pt x="34" y="151"/>
                        <a:pt x="33" y="152"/>
                        <a:pt x="33" y="152"/>
                      </a:cubicBezTo>
                      <a:cubicBezTo>
                        <a:pt x="33" y="153"/>
                        <a:pt x="33" y="153"/>
                        <a:pt x="33" y="153"/>
                      </a:cubicBezTo>
                      <a:cubicBezTo>
                        <a:pt x="33" y="153"/>
                        <a:pt x="34" y="153"/>
                        <a:pt x="34" y="153"/>
                      </a:cubicBezTo>
                      <a:cubicBezTo>
                        <a:pt x="34" y="152"/>
                        <a:pt x="34" y="152"/>
                        <a:pt x="35" y="151"/>
                      </a:cubicBezTo>
                      <a:cubicBezTo>
                        <a:pt x="35" y="151"/>
                        <a:pt x="34" y="151"/>
                        <a:pt x="34" y="150"/>
                      </a:cubicBezTo>
                      <a:moveTo>
                        <a:pt x="36" y="150"/>
                      </a:moveTo>
                      <a:cubicBezTo>
                        <a:pt x="36" y="150"/>
                        <a:pt x="37" y="151"/>
                        <a:pt x="37" y="151"/>
                      </a:cubicBezTo>
                      <a:cubicBezTo>
                        <a:pt x="37" y="151"/>
                        <a:pt x="37" y="151"/>
                        <a:pt x="37" y="151"/>
                      </a:cubicBezTo>
                      <a:cubicBezTo>
                        <a:pt x="36" y="150"/>
                        <a:pt x="36" y="150"/>
                        <a:pt x="36" y="150"/>
                      </a:cubicBezTo>
                      <a:moveTo>
                        <a:pt x="34" y="150"/>
                      </a:moveTo>
                      <a:cubicBezTo>
                        <a:pt x="33" y="151"/>
                        <a:pt x="33" y="151"/>
                        <a:pt x="32" y="152"/>
                      </a:cubicBezTo>
                      <a:cubicBezTo>
                        <a:pt x="33" y="152"/>
                        <a:pt x="33" y="152"/>
                        <a:pt x="33" y="152"/>
                      </a:cubicBezTo>
                      <a:cubicBezTo>
                        <a:pt x="33" y="151"/>
                        <a:pt x="33" y="151"/>
                        <a:pt x="34" y="150"/>
                      </a:cubicBezTo>
                      <a:cubicBezTo>
                        <a:pt x="34" y="150"/>
                        <a:pt x="34" y="150"/>
                        <a:pt x="34" y="150"/>
                      </a:cubicBezTo>
                      <a:moveTo>
                        <a:pt x="36" y="150"/>
                      </a:moveTo>
                      <a:cubicBezTo>
                        <a:pt x="36" y="150"/>
                        <a:pt x="36" y="150"/>
                        <a:pt x="36" y="150"/>
                      </a:cubicBezTo>
                      <a:cubicBezTo>
                        <a:pt x="36" y="150"/>
                        <a:pt x="36" y="150"/>
                        <a:pt x="36" y="150"/>
                      </a:cubicBezTo>
                      <a:cubicBezTo>
                        <a:pt x="37" y="151"/>
                        <a:pt x="37" y="151"/>
                        <a:pt x="37" y="151"/>
                      </a:cubicBezTo>
                      <a:cubicBezTo>
                        <a:pt x="37" y="151"/>
                        <a:pt x="37" y="150"/>
                        <a:pt x="37" y="150"/>
                      </a:cubicBezTo>
                      <a:cubicBezTo>
                        <a:pt x="37" y="150"/>
                        <a:pt x="36" y="150"/>
                        <a:pt x="36" y="150"/>
                      </a:cubicBezTo>
                      <a:moveTo>
                        <a:pt x="36" y="149"/>
                      </a:moveTo>
                      <a:cubicBezTo>
                        <a:pt x="36" y="149"/>
                        <a:pt x="36" y="150"/>
                        <a:pt x="36" y="150"/>
                      </a:cubicBezTo>
                      <a:cubicBezTo>
                        <a:pt x="36" y="150"/>
                        <a:pt x="37" y="150"/>
                        <a:pt x="37" y="150"/>
                      </a:cubicBezTo>
                      <a:cubicBezTo>
                        <a:pt x="37" y="150"/>
                        <a:pt x="37" y="150"/>
                        <a:pt x="37" y="150"/>
                      </a:cubicBezTo>
                      <a:cubicBezTo>
                        <a:pt x="37" y="150"/>
                        <a:pt x="37" y="150"/>
                        <a:pt x="36" y="149"/>
                      </a:cubicBezTo>
                      <a:moveTo>
                        <a:pt x="32" y="149"/>
                      </a:moveTo>
                      <a:cubicBezTo>
                        <a:pt x="32" y="150"/>
                        <a:pt x="32" y="151"/>
                        <a:pt x="31" y="151"/>
                      </a:cubicBezTo>
                      <a:cubicBezTo>
                        <a:pt x="32" y="152"/>
                        <a:pt x="32" y="152"/>
                        <a:pt x="32" y="152"/>
                      </a:cubicBezTo>
                      <a:cubicBezTo>
                        <a:pt x="33" y="151"/>
                        <a:pt x="33" y="151"/>
                        <a:pt x="33" y="150"/>
                      </a:cubicBezTo>
                      <a:cubicBezTo>
                        <a:pt x="33" y="150"/>
                        <a:pt x="33" y="150"/>
                        <a:pt x="32" y="149"/>
                      </a:cubicBezTo>
                      <a:moveTo>
                        <a:pt x="35" y="149"/>
                      </a:moveTo>
                      <a:cubicBezTo>
                        <a:pt x="35" y="149"/>
                        <a:pt x="35" y="149"/>
                        <a:pt x="35" y="149"/>
                      </a:cubicBezTo>
                      <a:cubicBezTo>
                        <a:pt x="35" y="150"/>
                        <a:pt x="35" y="150"/>
                        <a:pt x="35" y="150"/>
                      </a:cubicBezTo>
                      <a:cubicBezTo>
                        <a:pt x="36" y="150"/>
                        <a:pt x="36" y="150"/>
                        <a:pt x="36" y="149"/>
                      </a:cubicBezTo>
                      <a:cubicBezTo>
                        <a:pt x="35" y="149"/>
                        <a:pt x="35" y="149"/>
                        <a:pt x="35" y="149"/>
                      </a:cubicBezTo>
                      <a:moveTo>
                        <a:pt x="34" y="149"/>
                      </a:moveTo>
                      <a:cubicBezTo>
                        <a:pt x="34" y="149"/>
                        <a:pt x="34" y="149"/>
                        <a:pt x="34" y="149"/>
                      </a:cubicBezTo>
                      <a:cubicBezTo>
                        <a:pt x="34" y="149"/>
                        <a:pt x="34" y="149"/>
                        <a:pt x="34" y="149"/>
                      </a:cubicBezTo>
                      <a:cubicBezTo>
                        <a:pt x="34" y="149"/>
                        <a:pt x="35" y="149"/>
                        <a:pt x="35" y="149"/>
                      </a:cubicBezTo>
                      <a:cubicBezTo>
                        <a:pt x="35" y="149"/>
                        <a:pt x="34" y="149"/>
                        <a:pt x="34" y="149"/>
                      </a:cubicBezTo>
                      <a:moveTo>
                        <a:pt x="35" y="148"/>
                      </a:moveTo>
                      <a:cubicBezTo>
                        <a:pt x="35" y="149"/>
                        <a:pt x="35" y="149"/>
                        <a:pt x="35" y="149"/>
                      </a:cubicBezTo>
                      <a:cubicBezTo>
                        <a:pt x="35" y="149"/>
                        <a:pt x="35" y="149"/>
                        <a:pt x="36" y="149"/>
                      </a:cubicBezTo>
                      <a:cubicBezTo>
                        <a:pt x="36" y="149"/>
                        <a:pt x="36" y="149"/>
                        <a:pt x="36" y="149"/>
                      </a:cubicBezTo>
                      <a:cubicBezTo>
                        <a:pt x="36" y="149"/>
                        <a:pt x="35" y="149"/>
                        <a:pt x="35" y="148"/>
                      </a:cubicBezTo>
                      <a:moveTo>
                        <a:pt x="35" y="148"/>
                      </a:moveTo>
                      <a:cubicBezTo>
                        <a:pt x="35" y="148"/>
                        <a:pt x="35" y="149"/>
                        <a:pt x="34" y="149"/>
                      </a:cubicBezTo>
                      <a:cubicBezTo>
                        <a:pt x="34" y="149"/>
                        <a:pt x="35" y="149"/>
                        <a:pt x="35" y="149"/>
                      </a:cubicBezTo>
                      <a:cubicBezTo>
                        <a:pt x="35" y="149"/>
                        <a:pt x="35" y="149"/>
                        <a:pt x="35" y="148"/>
                      </a:cubicBezTo>
                      <a:cubicBezTo>
                        <a:pt x="35" y="148"/>
                        <a:pt x="35" y="148"/>
                        <a:pt x="35" y="148"/>
                      </a:cubicBezTo>
                      <a:moveTo>
                        <a:pt x="33" y="148"/>
                      </a:moveTo>
                      <a:cubicBezTo>
                        <a:pt x="33" y="148"/>
                        <a:pt x="33" y="148"/>
                        <a:pt x="33" y="148"/>
                      </a:cubicBezTo>
                      <a:cubicBezTo>
                        <a:pt x="33" y="148"/>
                        <a:pt x="34" y="149"/>
                        <a:pt x="34" y="149"/>
                      </a:cubicBezTo>
                      <a:cubicBezTo>
                        <a:pt x="34" y="149"/>
                        <a:pt x="34" y="149"/>
                        <a:pt x="34" y="149"/>
                      </a:cubicBezTo>
                      <a:cubicBezTo>
                        <a:pt x="34" y="148"/>
                        <a:pt x="33" y="148"/>
                        <a:pt x="33" y="148"/>
                      </a:cubicBezTo>
                      <a:moveTo>
                        <a:pt x="37" y="148"/>
                      </a:moveTo>
                      <a:cubicBezTo>
                        <a:pt x="37" y="148"/>
                        <a:pt x="37" y="148"/>
                        <a:pt x="37" y="148"/>
                      </a:cubicBezTo>
                      <a:cubicBezTo>
                        <a:pt x="37" y="149"/>
                        <a:pt x="38" y="149"/>
                        <a:pt x="38" y="149"/>
                      </a:cubicBezTo>
                      <a:cubicBezTo>
                        <a:pt x="38" y="149"/>
                        <a:pt x="38" y="149"/>
                        <a:pt x="38" y="148"/>
                      </a:cubicBezTo>
                      <a:cubicBezTo>
                        <a:pt x="38" y="148"/>
                        <a:pt x="38" y="148"/>
                        <a:pt x="37" y="148"/>
                      </a:cubicBezTo>
                      <a:moveTo>
                        <a:pt x="33" y="147"/>
                      </a:moveTo>
                      <a:cubicBezTo>
                        <a:pt x="33" y="148"/>
                        <a:pt x="33" y="148"/>
                        <a:pt x="33" y="148"/>
                      </a:cubicBezTo>
                      <a:cubicBezTo>
                        <a:pt x="33" y="148"/>
                        <a:pt x="34" y="148"/>
                        <a:pt x="34" y="149"/>
                      </a:cubicBezTo>
                      <a:cubicBezTo>
                        <a:pt x="34" y="148"/>
                        <a:pt x="34" y="148"/>
                        <a:pt x="34" y="148"/>
                      </a:cubicBezTo>
                      <a:cubicBezTo>
                        <a:pt x="34" y="148"/>
                        <a:pt x="34" y="148"/>
                        <a:pt x="33" y="147"/>
                      </a:cubicBezTo>
                      <a:moveTo>
                        <a:pt x="36" y="147"/>
                      </a:moveTo>
                      <a:cubicBezTo>
                        <a:pt x="36" y="147"/>
                        <a:pt x="36" y="147"/>
                        <a:pt x="36" y="148"/>
                      </a:cubicBezTo>
                      <a:cubicBezTo>
                        <a:pt x="36" y="148"/>
                        <a:pt x="36" y="148"/>
                        <a:pt x="37" y="148"/>
                      </a:cubicBezTo>
                      <a:cubicBezTo>
                        <a:pt x="37" y="148"/>
                        <a:pt x="37" y="148"/>
                        <a:pt x="37" y="147"/>
                      </a:cubicBezTo>
                      <a:cubicBezTo>
                        <a:pt x="37" y="147"/>
                        <a:pt x="36" y="147"/>
                        <a:pt x="36" y="147"/>
                      </a:cubicBezTo>
                      <a:moveTo>
                        <a:pt x="36" y="147"/>
                      </a:moveTo>
                      <a:cubicBezTo>
                        <a:pt x="36" y="147"/>
                        <a:pt x="35" y="147"/>
                        <a:pt x="35" y="147"/>
                      </a:cubicBezTo>
                      <a:cubicBezTo>
                        <a:pt x="35" y="147"/>
                        <a:pt x="35" y="147"/>
                        <a:pt x="35" y="147"/>
                      </a:cubicBezTo>
                      <a:cubicBezTo>
                        <a:pt x="36" y="147"/>
                        <a:pt x="36" y="147"/>
                        <a:pt x="36" y="147"/>
                      </a:cubicBezTo>
                      <a:cubicBezTo>
                        <a:pt x="36" y="147"/>
                        <a:pt x="36" y="147"/>
                        <a:pt x="36" y="147"/>
                      </a:cubicBezTo>
                      <a:moveTo>
                        <a:pt x="34" y="146"/>
                      </a:moveTo>
                      <a:cubicBezTo>
                        <a:pt x="34" y="146"/>
                        <a:pt x="34" y="146"/>
                        <a:pt x="34" y="146"/>
                      </a:cubicBezTo>
                      <a:cubicBezTo>
                        <a:pt x="34" y="147"/>
                        <a:pt x="35" y="147"/>
                        <a:pt x="35" y="147"/>
                      </a:cubicBezTo>
                      <a:cubicBezTo>
                        <a:pt x="35" y="147"/>
                        <a:pt x="35" y="147"/>
                        <a:pt x="35" y="146"/>
                      </a:cubicBezTo>
                      <a:cubicBezTo>
                        <a:pt x="35" y="146"/>
                        <a:pt x="35" y="146"/>
                        <a:pt x="34" y="146"/>
                      </a:cubicBezTo>
                      <a:moveTo>
                        <a:pt x="40" y="144"/>
                      </a:moveTo>
                      <a:cubicBezTo>
                        <a:pt x="39" y="145"/>
                        <a:pt x="39" y="145"/>
                        <a:pt x="38" y="146"/>
                      </a:cubicBezTo>
                      <a:cubicBezTo>
                        <a:pt x="39" y="146"/>
                        <a:pt x="39" y="147"/>
                        <a:pt x="39" y="147"/>
                      </a:cubicBezTo>
                      <a:cubicBezTo>
                        <a:pt x="40" y="146"/>
                        <a:pt x="40" y="145"/>
                        <a:pt x="41" y="144"/>
                      </a:cubicBezTo>
                      <a:cubicBezTo>
                        <a:pt x="41" y="144"/>
                        <a:pt x="40" y="144"/>
                        <a:pt x="40" y="144"/>
                      </a:cubicBezTo>
                      <a:moveTo>
                        <a:pt x="39" y="143"/>
                      </a:moveTo>
                      <a:cubicBezTo>
                        <a:pt x="38" y="144"/>
                        <a:pt x="38" y="145"/>
                        <a:pt x="37" y="145"/>
                      </a:cubicBezTo>
                      <a:cubicBezTo>
                        <a:pt x="37" y="146"/>
                        <a:pt x="38" y="146"/>
                        <a:pt x="38" y="146"/>
                      </a:cubicBezTo>
                      <a:cubicBezTo>
                        <a:pt x="38" y="145"/>
                        <a:pt x="39" y="144"/>
                        <a:pt x="39" y="144"/>
                      </a:cubicBezTo>
                      <a:cubicBezTo>
                        <a:pt x="39" y="143"/>
                        <a:pt x="39" y="143"/>
                        <a:pt x="39" y="143"/>
                      </a:cubicBezTo>
                      <a:moveTo>
                        <a:pt x="38" y="143"/>
                      </a:moveTo>
                      <a:cubicBezTo>
                        <a:pt x="38" y="144"/>
                        <a:pt x="37" y="144"/>
                        <a:pt x="37" y="145"/>
                      </a:cubicBezTo>
                      <a:cubicBezTo>
                        <a:pt x="37" y="145"/>
                        <a:pt x="37" y="145"/>
                        <a:pt x="37" y="145"/>
                      </a:cubicBezTo>
                      <a:cubicBezTo>
                        <a:pt x="37" y="144"/>
                        <a:pt x="38" y="144"/>
                        <a:pt x="38" y="143"/>
                      </a:cubicBezTo>
                      <a:cubicBezTo>
                        <a:pt x="38" y="143"/>
                        <a:pt x="38" y="143"/>
                        <a:pt x="38" y="143"/>
                      </a:cubicBezTo>
                      <a:moveTo>
                        <a:pt x="36" y="142"/>
                      </a:moveTo>
                      <a:cubicBezTo>
                        <a:pt x="36" y="143"/>
                        <a:pt x="36" y="143"/>
                        <a:pt x="35" y="144"/>
                      </a:cubicBezTo>
                      <a:cubicBezTo>
                        <a:pt x="35" y="144"/>
                        <a:pt x="36" y="145"/>
                        <a:pt x="36" y="145"/>
                      </a:cubicBezTo>
                      <a:cubicBezTo>
                        <a:pt x="37" y="144"/>
                        <a:pt x="37" y="143"/>
                        <a:pt x="37" y="142"/>
                      </a:cubicBezTo>
                      <a:cubicBezTo>
                        <a:pt x="37" y="142"/>
                        <a:pt x="37" y="142"/>
                        <a:pt x="36" y="142"/>
                      </a:cubicBezTo>
                      <a:moveTo>
                        <a:pt x="47" y="140"/>
                      </a:moveTo>
                      <a:cubicBezTo>
                        <a:pt x="47" y="140"/>
                        <a:pt x="47" y="140"/>
                        <a:pt x="47" y="140"/>
                      </a:cubicBezTo>
                      <a:cubicBezTo>
                        <a:pt x="47" y="140"/>
                        <a:pt x="47" y="140"/>
                        <a:pt x="47" y="140"/>
                      </a:cubicBezTo>
                      <a:cubicBezTo>
                        <a:pt x="47" y="140"/>
                        <a:pt x="47" y="140"/>
                        <a:pt x="47" y="140"/>
                      </a:cubicBezTo>
                      <a:moveTo>
                        <a:pt x="40" y="139"/>
                      </a:moveTo>
                      <a:cubicBezTo>
                        <a:pt x="40" y="139"/>
                        <a:pt x="40" y="139"/>
                        <a:pt x="40" y="139"/>
                      </a:cubicBezTo>
                      <a:cubicBezTo>
                        <a:pt x="41" y="139"/>
                        <a:pt x="41" y="139"/>
                        <a:pt x="41" y="139"/>
                      </a:cubicBezTo>
                      <a:cubicBezTo>
                        <a:pt x="41" y="139"/>
                        <a:pt x="41" y="139"/>
                        <a:pt x="40" y="139"/>
                      </a:cubicBezTo>
                      <a:moveTo>
                        <a:pt x="44" y="139"/>
                      </a:moveTo>
                      <a:cubicBezTo>
                        <a:pt x="44" y="139"/>
                        <a:pt x="44" y="139"/>
                        <a:pt x="44" y="139"/>
                      </a:cubicBezTo>
                      <a:cubicBezTo>
                        <a:pt x="44" y="139"/>
                        <a:pt x="44" y="139"/>
                        <a:pt x="44" y="139"/>
                      </a:cubicBezTo>
                      <a:cubicBezTo>
                        <a:pt x="44" y="139"/>
                        <a:pt x="44" y="139"/>
                        <a:pt x="44" y="139"/>
                      </a:cubicBezTo>
                      <a:moveTo>
                        <a:pt x="47" y="139"/>
                      </a:moveTo>
                      <a:cubicBezTo>
                        <a:pt x="47" y="139"/>
                        <a:pt x="47" y="140"/>
                        <a:pt x="47" y="140"/>
                      </a:cubicBezTo>
                      <a:cubicBezTo>
                        <a:pt x="47" y="140"/>
                        <a:pt x="47" y="140"/>
                        <a:pt x="47" y="140"/>
                      </a:cubicBezTo>
                      <a:cubicBezTo>
                        <a:pt x="47" y="140"/>
                        <a:pt x="47" y="139"/>
                        <a:pt x="47" y="139"/>
                      </a:cubicBezTo>
                      <a:cubicBezTo>
                        <a:pt x="47" y="139"/>
                        <a:pt x="47" y="139"/>
                        <a:pt x="47" y="139"/>
                      </a:cubicBezTo>
                      <a:moveTo>
                        <a:pt x="39" y="138"/>
                      </a:moveTo>
                      <a:cubicBezTo>
                        <a:pt x="39" y="138"/>
                        <a:pt x="39" y="138"/>
                        <a:pt x="39" y="138"/>
                      </a:cubicBezTo>
                      <a:cubicBezTo>
                        <a:pt x="40" y="139"/>
                        <a:pt x="40" y="139"/>
                        <a:pt x="40" y="139"/>
                      </a:cubicBezTo>
                      <a:cubicBezTo>
                        <a:pt x="40" y="139"/>
                        <a:pt x="40" y="139"/>
                        <a:pt x="40" y="139"/>
                      </a:cubicBezTo>
                      <a:cubicBezTo>
                        <a:pt x="39" y="138"/>
                        <a:pt x="39" y="138"/>
                        <a:pt x="39" y="138"/>
                      </a:cubicBezTo>
                      <a:moveTo>
                        <a:pt x="44" y="138"/>
                      </a:moveTo>
                      <a:cubicBezTo>
                        <a:pt x="43" y="138"/>
                        <a:pt x="43" y="138"/>
                        <a:pt x="43" y="139"/>
                      </a:cubicBezTo>
                      <a:cubicBezTo>
                        <a:pt x="43" y="139"/>
                        <a:pt x="44" y="139"/>
                        <a:pt x="44" y="139"/>
                      </a:cubicBezTo>
                      <a:cubicBezTo>
                        <a:pt x="44" y="139"/>
                        <a:pt x="44" y="139"/>
                        <a:pt x="44" y="139"/>
                      </a:cubicBezTo>
                      <a:cubicBezTo>
                        <a:pt x="44" y="139"/>
                        <a:pt x="44" y="139"/>
                        <a:pt x="45" y="138"/>
                      </a:cubicBezTo>
                      <a:cubicBezTo>
                        <a:pt x="44" y="138"/>
                        <a:pt x="44" y="138"/>
                        <a:pt x="44" y="138"/>
                      </a:cubicBezTo>
                      <a:moveTo>
                        <a:pt x="44" y="137"/>
                      </a:moveTo>
                      <a:cubicBezTo>
                        <a:pt x="44" y="137"/>
                        <a:pt x="44" y="138"/>
                        <a:pt x="44" y="138"/>
                      </a:cubicBezTo>
                      <a:cubicBezTo>
                        <a:pt x="44" y="138"/>
                        <a:pt x="44" y="138"/>
                        <a:pt x="45" y="138"/>
                      </a:cubicBezTo>
                      <a:cubicBezTo>
                        <a:pt x="45" y="138"/>
                        <a:pt x="45" y="138"/>
                        <a:pt x="45" y="138"/>
                      </a:cubicBezTo>
                      <a:cubicBezTo>
                        <a:pt x="45" y="137"/>
                        <a:pt x="44" y="137"/>
                        <a:pt x="44" y="137"/>
                      </a:cubicBezTo>
                      <a:moveTo>
                        <a:pt x="42" y="137"/>
                      </a:moveTo>
                      <a:cubicBezTo>
                        <a:pt x="42" y="137"/>
                        <a:pt x="42" y="137"/>
                        <a:pt x="41" y="138"/>
                      </a:cubicBezTo>
                      <a:cubicBezTo>
                        <a:pt x="42" y="138"/>
                        <a:pt x="42" y="138"/>
                        <a:pt x="43" y="138"/>
                      </a:cubicBezTo>
                      <a:cubicBezTo>
                        <a:pt x="43" y="138"/>
                        <a:pt x="43" y="138"/>
                        <a:pt x="43" y="138"/>
                      </a:cubicBezTo>
                      <a:cubicBezTo>
                        <a:pt x="43" y="137"/>
                        <a:pt x="42" y="137"/>
                        <a:pt x="42" y="137"/>
                      </a:cubicBezTo>
                      <a:moveTo>
                        <a:pt x="39" y="137"/>
                      </a:moveTo>
                      <a:cubicBezTo>
                        <a:pt x="39" y="137"/>
                        <a:pt x="39" y="137"/>
                        <a:pt x="39" y="137"/>
                      </a:cubicBezTo>
                      <a:cubicBezTo>
                        <a:pt x="40" y="137"/>
                        <a:pt x="40" y="137"/>
                        <a:pt x="40" y="137"/>
                      </a:cubicBezTo>
                      <a:cubicBezTo>
                        <a:pt x="40" y="137"/>
                        <a:pt x="40" y="137"/>
                        <a:pt x="39" y="137"/>
                      </a:cubicBezTo>
                      <a:moveTo>
                        <a:pt x="42" y="136"/>
                      </a:moveTo>
                      <a:cubicBezTo>
                        <a:pt x="42" y="136"/>
                        <a:pt x="42" y="137"/>
                        <a:pt x="42" y="137"/>
                      </a:cubicBezTo>
                      <a:cubicBezTo>
                        <a:pt x="42" y="137"/>
                        <a:pt x="43" y="137"/>
                        <a:pt x="43" y="138"/>
                      </a:cubicBezTo>
                      <a:cubicBezTo>
                        <a:pt x="43" y="137"/>
                        <a:pt x="44" y="137"/>
                        <a:pt x="44" y="137"/>
                      </a:cubicBezTo>
                      <a:cubicBezTo>
                        <a:pt x="43" y="136"/>
                        <a:pt x="43" y="136"/>
                        <a:pt x="42" y="136"/>
                      </a:cubicBezTo>
                      <a:moveTo>
                        <a:pt x="40" y="136"/>
                      </a:moveTo>
                      <a:cubicBezTo>
                        <a:pt x="40" y="136"/>
                        <a:pt x="40" y="136"/>
                        <a:pt x="40" y="137"/>
                      </a:cubicBezTo>
                      <a:cubicBezTo>
                        <a:pt x="40" y="137"/>
                        <a:pt x="40" y="137"/>
                        <a:pt x="40" y="137"/>
                      </a:cubicBezTo>
                      <a:cubicBezTo>
                        <a:pt x="41" y="137"/>
                        <a:pt x="41" y="137"/>
                        <a:pt x="41" y="136"/>
                      </a:cubicBezTo>
                      <a:cubicBezTo>
                        <a:pt x="41" y="136"/>
                        <a:pt x="40" y="136"/>
                        <a:pt x="40" y="136"/>
                      </a:cubicBezTo>
                      <a:moveTo>
                        <a:pt x="41" y="135"/>
                      </a:moveTo>
                      <a:cubicBezTo>
                        <a:pt x="40" y="135"/>
                        <a:pt x="40" y="135"/>
                        <a:pt x="40" y="136"/>
                      </a:cubicBezTo>
                      <a:cubicBezTo>
                        <a:pt x="40" y="136"/>
                        <a:pt x="41" y="136"/>
                        <a:pt x="41" y="136"/>
                      </a:cubicBezTo>
                      <a:cubicBezTo>
                        <a:pt x="41" y="136"/>
                        <a:pt x="41" y="136"/>
                        <a:pt x="41" y="135"/>
                      </a:cubicBezTo>
                      <a:cubicBezTo>
                        <a:pt x="41" y="135"/>
                        <a:pt x="41" y="135"/>
                        <a:pt x="41" y="135"/>
                      </a:cubicBezTo>
                      <a:moveTo>
                        <a:pt x="50" y="133"/>
                      </a:moveTo>
                      <a:cubicBezTo>
                        <a:pt x="50" y="133"/>
                        <a:pt x="50" y="133"/>
                        <a:pt x="50" y="133"/>
                      </a:cubicBezTo>
                      <a:cubicBezTo>
                        <a:pt x="50" y="133"/>
                        <a:pt x="51" y="133"/>
                        <a:pt x="51" y="134"/>
                      </a:cubicBezTo>
                      <a:cubicBezTo>
                        <a:pt x="51" y="134"/>
                        <a:pt x="51" y="133"/>
                        <a:pt x="51" y="133"/>
                      </a:cubicBezTo>
                      <a:cubicBezTo>
                        <a:pt x="51" y="133"/>
                        <a:pt x="50" y="133"/>
                        <a:pt x="50" y="133"/>
                      </a:cubicBezTo>
                      <a:moveTo>
                        <a:pt x="54" y="127"/>
                      </a:moveTo>
                      <a:cubicBezTo>
                        <a:pt x="54" y="127"/>
                        <a:pt x="54" y="127"/>
                        <a:pt x="53" y="128"/>
                      </a:cubicBezTo>
                      <a:cubicBezTo>
                        <a:pt x="54" y="128"/>
                        <a:pt x="54" y="128"/>
                        <a:pt x="54" y="128"/>
                      </a:cubicBezTo>
                      <a:cubicBezTo>
                        <a:pt x="54" y="128"/>
                        <a:pt x="55" y="128"/>
                        <a:pt x="55" y="127"/>
                      </a:cubicBezTo>
                      <a:cubicBezTo>
                        <a:pt x="54" y="127"/>
                        <a:pt x="54" y="127"/>
                        <a:pt x="54" y="127"/>
                      </a:cubicBezTo>
                      <a:moveTo>
                        <a:pt x="52" y="125"/>
                      </a:move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2" y="127"/>
                        <a:pt x="52" y="127"/>
                      </a:cubicBezTo>
                      <a:cubicBezTo>
                        <a:pt x="52" y="126"/>
                        <a:pt x="52" y="126"/>
                        <a:pt x="52" y="126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moveTo>
                        <a:pt x="49" y="124"/>
                      </a:moveTo>
                      <a:cubicBezTo>
                        <a:pt x="49" y="124"/>
                        <a:pt x="49" y="125"/>
                        <a:pt x="49" y="125"/>
                      </a:cubicBezTo>
                      <a:cubicBezTo>
                        <a:pt x="49" y="125"/>
                        <a:pt x="50" y="125"/>
                        <a:pt x="50" y="126"/>
                      </a:cubicBezTo>
                      <a:cubicBezTo>
                        <a:pt x="51" y="126"/>
                        <a:pt x="51" y="125"/>
                        <a:pt x="51" y="125"/>
                      </a:cubicBezTo>
                      <a:cubicBezTo>
                        <a:pt x="50" y="124"/>
                        <a:pt x="50" y="124"/>
                        <a:pt x="50" y="124"/>
                      </a:cubicBezTo>
                      <a:cubicBezTo>
                        <a:pt x="50" y="124"/>
                        <a:pt x="50" y="125"/>
                        <a:pt x="50" y="125"/>
                      </a:cubicBezTo>
                      <a:cubicBezTo>
                        <a:pt x="50" y="125"/>
                        <a:pt x="50" y="124"/>
                        <a:pt x="50" y="124"/>
                      </a:cubicBezTo>
                      <a:cubicBezTo>
                        <a:pt x="49" y="124"/>
                        <a:pt x="49" y="124"/>
                        <a:pt x="49" y="124"/>
                      </a:cubicBezTo>
                      <a:moveTo>
                        <a:pt x="56" y="124"/>
                      </a:moveTo>
                      <a:cubicBezTo>
                        <a:pt x="55" y="125"/>
                        <a:pt x="55" y="126"/>
                        <a:pt x="54" y="127"/>
                      </a:cubicBezTo>
                      <a:cubicBezTo>
                        <a:pt x="54" y="127"/>
                        <a:pt x="55" y="127"/>
                        <a:pt x="55" y="127"/>
                      </a:cubicBezTo>
                      <a:cubicBezTo>
                        <a:pt x="55" y="126"/>
                        <a:pt x="56" y="125"/>
                        <a:pt x="56" y="124"/>
                      </a:cubicBezTo>
                      <a:cubicBezTo>
                        <a:pt x="56" y="124"/>
                        <a:pt x="56" y="124"/>
                        <a:pt x="56" y="124"/>
                      </a:cubicBezTo>
                      <a:moveTo>
                        <a:pt x="47" y="123"/>
                      </a:moveTo>
                      <a:cubicBezTo>
                        <a:pt x="47" y="123"/>
                        <a:pt x="47" y="123"/>
                        <a:pt x="47" y="123"/>
                      </a:cubicBezTo>
                      <a:cubicBezTo>
                        <a:pt x="47" y="124"/>
                        <a:pt x="48" y="124"/>
                        <a:pt x="48" y="124"/>
                      </a:cubicBezTo>
                      <a:cubicBezTo>
                        <a:pt x="48" y="124"/>
                        <a:pt x="48" y="124"/>
                        <a:pt x="48" y="123"/>
                      </a:cubicBezTo>
                      <a:cubicBezTo>
                        <a:pt x="47" y="123"/>
                        <a:pt x="47" y="123"/>
                        <a:pt x="47" y="123"/>
                      </a:cubicBezTo>
                      <a:moveTo>
                        <a:pt x="53" y="123"/>
                      </a:moveTo>
                      <a:cubicBezTo>
                        <a:pt x="53" y="124"/>
                        <a:pt x="52" y="124"/>
                        <a:pt x="52" y="125"/>
                      </a:cubicBezTo>
                      <a:cubicBezTo>
                        <a:pt x="52" y="125"/>
                        <a:pt x="52" y="126"/>
                        <a:pt x="53" y="126"/>
                      </a:cubicBezTo>
                      <a:cubicBezTo>
                        <a:pt x="53" y="125"/>
                        <a:pt x="54" y="124"/>
                        <a:pt x="54" y="123"/>
                      </a:cubicBezTo>
                      <a:cubicBezTo>
                        <a:pt x="54" y="123"/>
                        <a:pt x="54" y="123"/>
                        <a:pt x="53" y="123"/>
                      </a:cubicBezTo>
                      <a:moveTo>
                        <a:pt x="51" y="122"/>
                      </a:moveTo>
                      <a:cubicBezTo>
                        <a:pt x="51" y="122"/>
                        <a:pt x="50" y="123"/>
                        <a:pt x="50" y="124"/>
                      </a:cubicBezTo>
                      <a:cubicBezTo>
                        <a:pt x="50" y="124"/>
                        <a:pt x="51" y="125"/>
                        <a:pt x="51" y="125"/>
                      </a:cubicBezTo>
                      <a:cubicBezTo>
                        <a:pt x="52" y="124"/>
                        <a:pt x="52" y="123"/>
                        <a:pt x="53" y="122"/>
                      </a:cubicBezTo>
                      <a:cubicBezTo>
                        <a:pt x="52" y="122"/>
                        <a:pt x="52" y="122"/>
                        <a:pt x="51" y="122"/>
                      </a:cubicBezTo>
                      <a:moveTo>
                        <a:pt x="51" y="121"/>
                      </a:moveTo>
                      <a:cubicBezTo>
                        <a:pt x="50" y="122"/>
                        <a:pt x="50" y="123"/>
                        <a:pt x="49" y="124"/>
                      </a:cubicBezTo>
                      <a:cubicBezTo>
                        <a:pt x="50" y="124"/>
                        <a:pt x="50" y="124"/>
                        <a:pt x="50" y="124"/>
                      </a:cubicBezTo>
                      <a:cubicBezTo>
                        <a:pt x="50" y="123"/>
                        <a:pt x="51" y="122"/>
                        <a:pt x="51" y="122"/>
                      </a:cubicBezTo>
                      <a:cubicBezTo>
                        <a:pt x="51" y="121"/>
                        <a:pt x="51" y="121"/>
                        <a:pt x="51" y="121"/>
                      </a:cubicBezTo>
                      <a:moveTo>
                        <a:pt x="49" y="120"/>
                      </a:moveTo>
                      <a:cubicBezTo>
                        <a:pt x="48" y="121"/>
                        <a:pt x="48" y="122"/>
                        <a:pt x="47" y="123"/>
                      </a:cubicBezTo>
                      <a:cubicBezTo>
                        <a:pt x="48" y="123"/>
                        <a:pt x="48" y="123"/>
                        <a:pt x="48" y="123"/>
                      </a:cubicBezTo>
                      <a:cubicBezTo>
                        <a:pt x="49" y="122"/>
                        <a:pt x="49" y="121"/>
                        <a:pt x="50" y="121"/>
                      </a:cubicBezTo>
                      <a:cubicBezTo>
                        <a:pt x="49" y="120"/>
                        <a:pt x="49" y="120"/>
                        <a:pt x="49" y="120"/>
                      </a:cubicBezTo>
                      <a:moveTo>
                        <a:pt x="62" y="113"/>
                      </a:moveTo>
                      <a:cubicBezTo>
                        <a:pt x="62" y="113"/>
                        <a:pt x="62" y="113"/>
                        <a:pt x="61" y="114"/>
                      </a:cubicBezTo>
                      <a:cubicBezTo>
                        <a:pt x="62" y="114"/>
                        <a:pt x="62" y="114"/>
                        <a:pt x="63" y="115"/>
                      </a:cubicBezTo>
                      <a:cubicBezTo>
                        <a:pt x="63" y="114"/>
                        <a:pt x="63" y="114"/>
                        <a:pt x="63" y="113"/>
                      </a:cubicBezTo>
                      <a:cubicBezTo>
                        <a:pt x="63" y="113"/>
                        <a:pt x="62" y="113"/>
                        <a:pt x="62" y="113"/>
                      </a:cubicBezTo>
                      <a:moveTo>
                        <a:pt x="60" y="112"/>
                      </a:moveTo>
                      <a:cubicBezTo>
                        <a:pt x="60" y="112"/>
                        <a:pt x="60" y="112"/>
                        <a:pt x="60" y="113"/>
                      </a:cubicBezTo>
                      <a:cubicBezTo>
                        <a:pt x="60" y="113"/>
                        <a:pt x="60" y="113"/>
                        <a:pt x="61" y="113"/>
                      </a:cubicBezTo>
                      <a:cubicBezTo>
                        <a:pt x="61" y="113"/>
                        <a:pt x="61" y="113"/>
                        <a:pt x="61" y="112"/>
                      </a:cubicBezTo>
                      <a:cubicBezTo>
                        <a:pt x="61" y="112"/>
                        <a:pt x="61" y="112"/>
                        <a:pt x="60" y="112"/>
                      </a:cubicBezTo>
                      <a:moveTo>
                        <a:pt x="58" y="111"/>
                      </a:moveTo>
                      <a:cubicBezTo>
                        <a:pt x="58" y="111"/>
                        <a:pt x="58" y="111"/>
                        <a:pt x="58" y="112"/>
                      </a:cubicBezTo>
                      <a:cubicBezTo>
                        <a:pt x="58" y="112"/>
                        <a:pt x="59" y="112"/>
                        <a:pt x="59" y="112"/>
                      </a:cubicBezTo>
                      <a:cubicBezTo>
                        <a:pt x="59" y="112"/>
                        <a:pt x="59" y="112"/>
                        <a:pt x="59" y="111"/>
                      </a:cubicBezTo>
                      <a:cubicBezTo>
                        <a:pt x="59" y="111"/>
                        <a:pt x="59" y="111"/>
                        <a:pt x="58" y="111"/>
                      </a:cubicBezTo>
                      <a:moveTo>
                        <a:pt x="57" y="110"/>
                      </a:moveTo>
                      <a:cubicBezTo>
                        <a:pt x="57" y="110"/>
                        <a:pt x="57" y="111"/>
                        <a:pt x="57" y="111"/>
                      </a:cubicBezTo>
                      <a:cubicBezTo>
                        <a:pt x="57" y="111"/>
                        <a:pt x="57" y="111"/>
                        <a:pt x="57" y="111"/>
                      </a:cubicBezTo>
                      <a:cubicBezTo>
                        <a:pt x="57" y="111"/>
                        <a:pt x="58" y="111"/>
                        <a:pt x="58" y="110"/>
                      </a:cubicBezTo>
                      <a:cubicBezTo>
                        <a:pt x="58" y="110"/>
                        <a:pt x="57" y="110"/>
                        <a:pt x="57" y="110"/>
                      </a:cubicBezTo>
                      <a:moveTo>
                        <a:pt x="55" y="109"/>
                      </a:moveTo>
                      <a:cubicBezTo>
                        <a:pt x="55" y="109"/>
                        <a:pt x="55" y="109"/>
                        <a:pt x="55" y="110"/>
                      </a:cubicBezTo>
                      <a:cubicBezTo>
                        <a:pt x="55" y="110"/>
                        <a:pt x="55" y="110"/>
                        <a:pt x="56" y="110"/>
                      </a:cubicBezTo>
                      <a:cubicBezTo>
                        <a:pt x="56" y="110"/>
                        <a:pt x="56" y="110"/>
                        <a:pt x="56" y="109"/>
                      </a:cubicBezTo>
                      <a:cubicBezTo>
                        <a:pt x="56" y="109"/>
                        <a:pt x="55" y="109"/>
                        <a:pt x="55" y="109"/>
                      </a:cubicBezTo>
                      <a:moveTo>
                        <a:pt x="74" y="95"/>
                      </a:moveTo>
                      <a:cubicBezTo>
                        <a:pt x="73" y="98"/>
                        <a:pt x="72" y="99"/>
                        <a:pt x="71" y="101"/>
                      </a:cubicBezTo>
                      <a:cubicBezTo>
                        <a:pt x="71" y="101"/>
                        <a:pt x="71" y="101"/>
                        <a:pt x="71" y="101"/>
                      </a:cubicBezTo>
                      <a:cubicBezTo>
                        <a:pt x="72" y="99"/>
                        <a:pt x="73" y="97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moveTo>
                        <a:pt x="71" y="94"/>
                      </a:moveTo>
                      <a:cubicBezTo>
                        <a:pt x="70" y="95"/>
                        <a:pt x="69" y="97"/>
                        <a:pt x="68" y="99"/>
                      </a:cubicBezTo>
                      <a:cubicBezTo>
                        <a:pt x="69" y="100"/>
                        <a:pt x="70" y="100"/>
                        <a:pt x="70" y="101"/>
                      </a:cubicBezTo>
                      <a:cubicBezTo>
                        <a:pt x="71" y="99"/>
                        <a:pt x="72" y="97"/>
                        <a:pt x="74" y="95"/>
                      </a:cubicBezTo>
                      <a:cubicBezTo>
                        <a:pt x="73" y="94"/>
                        <a:pt x="72" y="94"/>
                        <a:pt x="71" y="94"/>
                      </a:cubicBezTo>
                      <a:moveTo>
                        <a:pt x="70" y="93"/>
                      </a:moveTo>
                      <a:cubicBezTo>
                        <a:pt x="68" y="94"/>
                        <a:pt x="67" y="96"/>
                        <a:pt x="66" y="98"/>
                      </a:cubicBezTo>
                      <a:cubicBezTo>
                        <a:pt x="67" y="98"/>
                        <a:pt x="67" y="98"/>
                        <a:pt x="67" y="99"/>
                      </a:cubicBezTo>
                      <a:cubicBezTo>
                        <a:pt x="68" y="97"/>
                        <a:pt x="69" y="95"/>
                        <a:pt x="71" y="93"/>
                      </a:cubicBezTo>
                      <a:cubicBezTo>
                        <a:pt x="70" y="93"/>
                        <a:pt x="70" y="93"/>
                        <a:pt x="70" y="93"/>
                      </a:cubicBezTo>
                      <a:moveTo>
                        <a:pt x="68" y="92"/>
                      </a:moveTo>
                      <a:cubicBezTo>
                        <a:pt x="67" y="94"/>
                        <a:pt x="66" y="95"/>
                        <a:pt x="65" y="97"/>
                      </a:cubicBezTo>
                      <a:cubicBezTo>
                        <a:pt x="65" y="97"/>
                        <a:pt x="65" y="97"/>
                        <a:pt x="65" y="97"/>
                      </a:cubicBezTo>
                      <a:cubicBezTo>
                        <a:pt x="66" y="96"/>
                        <a:pt x="67" y="94"/>
                        <a:pt x="68" y="92"/>
                      </a:cubicBezTo>
                      <a:cubicBezTo>
                        <a:pt x="68" y="92"/>
                        <a:pt x="68" y="92"/>
                        <a:pt x="68" y="92"/>
                      </a:cubicBezTo>
                      <a:moveTo>
                        <a:pt x="68" y="92"/>
                      </a:moveTo>
                      <a:cubicBezTo>
                        <a:pt x="68" y="92"/>
                        <a:pt x="68" y="92"/>
                        <a:pt x="68" y="92"/>
                      </a:cubicBezTo>
                      <a:cubicBezTo>
                        <a:pt x="68" y="92"/>
                        <a:pt x="68" y="92"/>
                        <a:pt x="68" y="92"/>
                      </a:cubicBezTo>
                      <a:cubicBezTo>
                        <a:pt x="68" y="92"/>
                        <a:pt x="68" y="92"/>
                        <a:pt x="68" y="92"/>
                      </a:cubicBezTo>
                      <a:cubicBezTo>
                        <a:pt x="68" y="92"/>
                        <a:pt x="68" y="92"/>
                        <a:pt x="68" y="92"/>
                      </a:cubicBezTo>
                      <a:cubicBezTo>
                        <a:pt x="68" y="92"/>
                        <a:pt x="68" y="92"/>
                        <a:pt x="68" y="92"/>
                      </a:cubicBezTo>
                      <a:moveTo>
                        <a:pt x="65" y="91"/>
                      </a:moveTo>
                      <a:cubicBezTo>
                        <a:pt x="65" y="92"/>
                        <a:pt x="64" y="94"/>
                        <a:pt x="63" y="96"/>
                      </a:cubicBezTo>
                      <a:cubicBezTo>
                        <a:pt x="63" y="96"/>
                        <a:pt x="63" y="96"/>
                        <a:pt x="63" y="96"/>
                      </a:cubicBezTo>
                      <a:cubicBezTo>
                        <a:pt x="64" y="95"/>
                        <a:pt x="65" y="93"/>
                        <a:pt x="66" y="91"/>
                      </a:cubicBezTo>
                      <a:cubicBezTo>
                        <a:pt x="66" y="91"/>
                        <a:pt x="66" y="91"/>
                        <a:pt x="65" y="91"/>
                      </a:cubicBezTo>
                      <a:moveTo>
                        <a:pt x="66" y="90"/>
                      </a:moveTo>
                      <a:cubicBezTo>
                        <a:pt x="66" y="90"/>
                        <a:pt x="66" y="90"/>
                        <a:pt x="65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1"/>
                        <a:pt x="67" y="91"/>
                        <a:pt x="67" y="91"/>
                      </a:cubicBezTo>
                      <a:cubicBezTo>
                        <a:pt x="66" y="91"/>
                        <a:pt x="66" y="91"/>
                        <a:pt x="66" y="90"/>
                      </a:cubicBezTo>
                      <a:moveTo>
                        <a:pt x="80" y="86"/>
                      </a:moveTo>
                      <a:cubicBezTo>
                        <a:pt x="80" y="87"/>
                        <a:pt x="79" y="88"/>
                        <a:pt x="79" y="88"/>
                      </a:cubicBezTo>
                      <a:cubicBezTo>
                        <a:pt x="79" y="88"/>
                        <a:pt x="79" y="88"/>
                        <a:pt x="79" y="88"/>
                      </a:cubicBezTo>
                      <a:cubicBezTo>
                        <a:pt x="79" y="88"/>
                        <a:pt x="80" y="87"/>
                        <a:pt x="80" y="86"/>
                      </a:cubicBezTo>
                      <a:cubicBezTo>
                        <a:pt x="80" y="86"/>
                        <a:pt x="80" y="86"/>
                        <a:pt x="80" y="86"/>
                      </a:cubicBezTo>
                      <a:moveTo>
                        <a:pt x="77" y="85"/>
                      </a:moveTo>
                      <a:cubicBezTo>
                        <a:pt x="77" y="85"/>
                        <a:pt x="76" y="86"/>
                        <a:pt x="76" y="86"/>
                      </a:cubicBezTo>
                      <a:cubicBezTo>
                        <a:pt x="77" y="87"/>
                        <a:pt x="77" y="87"/>
                        <a:pt x="78" y="88"/>
                      </a:cubicBezTo>
                      <a:cubicBezTo>
                        <a:pt x="78" y="87"/>
                        <a:pt x="79" y="86"/>
                        <a:pt x="79" y="86"/>
                      </a:cubicBezTo>
                      <a:cubicBezTo>
                        <a:pt x="77" y="85"/>
                        <a:pt x="77" y="85"/>
                        <a:pt x="77" y="85"/>
                      </a:cubicBezTo>
                      <a:moveTo>
                        <a:pt x="75" y="84"/>
                      </a:moveTo>
                      <a:cubicBezTo>
                        <a:pt x="75" y="84"/>
                        <a:pt x="74" y="85"/>
                        <a:pt x="74" y="85"/>
                      </a:cubicBezTo>
                      <a:cubicBezTo>
                        <a:pt x="74" y="86"/>
                        <a:pt x="75" y="86"/>
                        <a:pt x="75" y="86"/>
                      </a:cubicBezTo>
                      <a:cubicBezTo>
                        <a:pt x="75" y="85"/>
                        <a:pt x="76" y="85"/>
                        <a:pt x="76" y="84"/>
                      </a:cubicBezTo>
                      <a:cubicBezTo>
                        <a:pt x="75" y="84"/>
                        <a:pt x="75" y="84"/>
                        <a:pt x="75" y="84"/>
                      </a:cubicBezTo>
                      <a:moveTo>
                        <a:pt x="82" y="83"/>
                      </a:moveTo>
                      <a:cubicBezTo>
                        <a:pt x="82" y="84"/>
                        <a:pt x="81" y="84"/>
                        <a:pt x="81" y="85"/>
                      </a:cubicBezTo>
                      <a:cubicBezTo>
                        <a:pt x="81" y="85"/>
                        <a:pt x="81" y="85"/>
                        <a:pt x="81" y="85"/>
                      </a:cubicBezTo>
                      <a:cubicBezTo>
                        <a:pt x="81" y="84"/>
                        <a:pt x="82" y="84"/>
                        <a:pt x="82" y="83"/>
                      </a:cubicBezTo>
                      <a:cubicBezTo>
                        <a:pt x="82" y="83"/>
                        <a:pt x="82" y="83"/>
                        <a:pt x="82" y="83"/>
                      </a:cubicBezTo>
                      <a:moveTo>
                        <a:pt x="73" y="82"/>
                      </a:moveTo>
                      <a:cubicBezTo>
                        <a:pt x="73" y="83"/>
                        <a:pt x="72" y="83"/>
                        <a:pt x="72" y="84"/>
                      </a:cubicBezTo>
                      <a:cubicBezTo>
                        <a:pt x="72" y="84"/>
                        <a:pt x="72" y="84"/>
                        <a:pt x="72" y="84"/>
                      </a:cubicBezTo>
                      <a:cubicBezTo>
                        <a:pt x="73" y="84"/>
                        <a:pt x="73" y="83"/>
                        <a:pt x="74" y="83"/>
                      </a:cubicBezTo>
                      <a:cubicBezTo>
                        <a:pt x="73" y="82"/>
                        <a:pt x="73" y="82"/>
                        <a:pt x="73" y="82"/>
                      </a:cubicBezTo>
                      <a:moveTo>
                        <a:pt x="79" y="81"/>
                      </a:moveTo>
                      <a:cubicBezTo>
                        <a:pt x="79" y="82"/>
                        <a:pt x="78" y="83"/>
                        <a:pt x="78" y="83"/>
                      </a:cubicBezTo>
                      <a:cubicBezTo>
                        <a:pt x="78" y="84"/>
                        <a:pt x="79" y="84"/>
                        <a:pt x="80" y="85"/>
                      </a:cubicBezTo>
                      <a:cubicBezTo>
                        <a:pt x="80" y="84"/>
                        <a:pt x="81" y="83"/>
                        <a:pt x="81" y="82"/>
                      </a:cubicBezTo>
                      <a:cubicBezTo>
                        <a:pt x="80" y="82"/>
                        <a:pt x="80" y="82"/>
                        <a:pt x="79" y="81"/>
                      </a:cubicBezTo>
                      <a:moveTo>
                        <a:pt x="71" y="81"/>
                      </a:moveTo>
                      <a:cubicBezTo>
                        <a:pt x="71" y="82"/>
                        <a:pt x="70" y="82"/>
                        <a:pt x="70" y="83"/>
                      </a:cubicBezTo>
                      <a:cubicBezTo>
                        <a:pt x="70" y="83"/>
                        <a:pt x="70" y="83"/>
                        <a:pt x="71" y="83"/>
                      </a:cubicBezTo>
                      <a:cubicBezTo>
                        <a:pt x="71" y="83"/>
                        <a:pt x="71" y="82"/>
                        <a:pt x="72" y="82"/>
                      </a:cubicBezTo>
                      <a:cubicBezTo>
                        <a:pt x="71" y="81"/>
                        <a:pt x="71" y="81"/>
                        <a:pt x="71" y="81"/>
                      </a:cubicBezTo>
                      <a:moveTo>
                        <a:pt x="77" y="80"/>
                      </a:moveTo>
                      <a:cubicBezTo>
                        <a:pt x="77" y="81"/>
                        <a:pt x="76" y="82"/>
                        <a:pt x="76" y="82"/>
                      </a:cubicBezTo>
                      <a:cubicBezTo>
                        <a:pt x="76" y="82"/>
                        <a:pt x="77" y="83"/>
                        <a:pt x="77" y="83"/>
                      </a:cubicBezTo>
                      <a:cubicBezTo>
                        <a:pt x="77" y="82"/>
                        <a:pt x="78" y="81"/>
                        <a:pt x="78" y="81"/>
                      </a:cubicBezTo>
                      <a:cubicBezTo>
                        <a:pt x="78" y="80"/>
                        <a:pt x="78" y="80"/>
                        <a:pt x="77" y="80"/>
                      </a:cubicBezTo>
                      <a:moveTo>
                        <a:pt x="75" y="79"/>
                      </a:moveTo>
                      <a:cubicBezTo>
                        <a:pt x="75" y="79"/>
                        <a:pt x="74" y="80"/>
                        <a:pt x="74" y="81"/>
                      </a:cubicBezTo>
                      <a:cubicBezTo>
                        <a:pt x="74" y="81"/>
                        <a:pt x="74" y="81"/>
                        <a:pt x="74" y="81"/>
                      </a:cubicBezTo>
                      <a:cubicBezTo>
                        <a:pt x="75" y="81"/>
                        <a:pt x="75" y="80"/>
                        <a:pt x="75" y="79"/>
                      </a:cubicBezTo>
                      <a:cubicBezTo>
                        <a:pt x="75" y="79"/>
                        <a:pt x="75" y="79"/>
                        <a:pt x="75" y="79"/>
                      </a:cubicBezTo>
                      <a:moveTo>
                        <a:pt x="85" y="78"/>
                      </a:moveTo>
                      <a:cubicBezTo>
                        <a:pt x="85" y="79"/>
                        <a:pt x="84" y="80"/>
                        <a:pt x="84" y="80"/>
                      </a:cubicBezTo>
                      <a:cubicBezTo>
                        <a:pt x="84" y="80"/>
                        <a:pt x="84" y="80"/>
                        <a:pt x="84" y="80"/>
                      </a:cubicBezTo>
                      <a:cubicBezTo>
                        <a:pt x="84" y="80"/>
                        <a:pt x="85" y="79"/>
                        <a:pt x="85" y="78"/>
                      </a:cubicBezTo>
                      <a:cubicBezTo>
                        <a:pt x="85" y="78"/>
                        <a:pt x="85" y="78"/>
                        <a:pt x="85" y="78"/>
                      </a:cubicBezTo>
                      <a:moveTo>
                        <a:pt x="73" y="77"/>
                      </a:moveTo>
                      <a:cubicBezTo>
                        <a:pt x="72" y="78"/>
                        <a:pt x="72" y="79"/>
                        <a:pt x="72" y="80"/>
                      </a:cubicBezTo>
                      <a:cubicBezTo>
                        <a:pt x="72" y="80"/>
                        <a:pt x="72" y="80"/>
                        <a:pt x="73" y="80"/>
                      </a:cubicBezTo>
                      <a:cubicBezTo>
                        <a:pt x="73" y="80"/>
                        <a:pt x="73" y="79"/>
                        <a:pt x="74" y="78"/>
                      </a:cubicBezTo>
                      <a:cubicBezTo>
                        <a:pt x="73" y="78"/>
                        <a:pt x="73" y="78"/>
                        <a:pt x="73" y="77"/>
                      </a:cubicBezTo>
                      <a:moveTo>
                        <a:pt x="82" y="77"/>
                      </a:moveTo>
                      <a:cubicBezTo>
                        <a:pt x="82" y="77"/>
                        <a:pt x="81" y="78"/>
                        <a:pt x="81" y="78"/>
                      </a:cubicBezTo>
                      <a:cubicBezTo>
                        <a:pt x="81" y="79"/>
                        <a:pt x="82" y="79"/>
                        <a:pt x="83" y="80"/>
                      </a:cubicBezTo>
                      <a:cubicBezTo>
                        <a:pt x="83" y="79"/>
                        <a:pt x="83" y="78"/>
                        <a:pt x="84" y="78"/>
                      </a:cubicBezTo>
                      <a:cubicBezTo>
                        <a:pt x="83" y="77"/>
                        <a:pt x="83" y="77"/>
                        <a:pt x="82" y="77"/>
                      </a:cubicBezTo>
                      <a:moveTo>
                        <a:pt x="80" y="76"/>
                      </a:moveTo>
                      <a:cubicBezTo>
                        <a:pt x="80" y="76"/>
                        <a:pt x="79" y="77"/>
                        <a:pt x="79" y="77"/>
                      </a:cubicBezTo>
                      <a:cubicBezTo>
                        <a:pt x="79" y="78"/>
                        <a:pt x="80" y="78"/>
                        <a:pt x="80" y="78"/>
                      </a:cubicBezTo>
                      <a:cubicBezTo>
                        <a:pt x="80" y="77"/>
                        <a:pt x="81" y="77"/>
                        <a:pt x="81" y="76"/>
                      </a:cubicBezTo>
                      <a:cubicBezTo>
                        <a:pt x="81" y="76"/>
                        <a:pt x="80" y="76"/>
                        <a:pt x="80" y="76"/>
                      </a:cubicBezTo>
                      <a:moveTo>
                        <a:pt x="78" y="74"/>
                      </a:moveTo>
                      <a:cubicBezTo>
                        <a:pt x="77" y="75"/>
                        <a:pt x="77" y="75"/>
                        <a:pt x="76" y="76"/>
                      </a:cubicBezTo>
                      <a:cubicBezTo>
                        <a:pt x="77" y="76"/>
                        <a:pt x="77" y="76"/>
                        <a:pt x="77" y="76"/>
                      </a:cubicBezTo>
                      <a:cubicBezTo>
                        <a:pt x="77" y="76"/>
                        <a:pt x="78" y="75"/>
                        <a:pt x="78" y="74"/>
                      </a:cubicBezTo>
                      <a:cubicBezTo>
                        <a:pt x="78" y="74"/>
                        <a:pt x="78" y="74"/>
                        <a:pt x="78" y="74"/>
                      </a:cubicBezTo>
                      <a:moveTo>
                        <a:pt x="88" y="74"/>
                      </a:moveTo>
                      <a:cubicBezTo>
                        <a:pt x="87" y="75"/>
                        <a:pt x="86" y="76"/>
                        <a:pt x="85" y="78"/>
                      </a:cubicBezTo>
                      <a:cubicBezTo>
                        <a:pt x="85" y="78"/>
                        <a:pt x="85" y="78"/>
                        <a:pt x="85" y="78"/>
                      </a:cubicBezTo>
                      <a:cubicBezTo>
                        <a:pt x="86" y="76"/>
                        <a:pt x="87" y="75"/>
                        <a:pt x="88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moveTo>
                        <a:pt x="75" y="73"/>
                      </a:moveTo>
                      <a:cubicBezTo>
                        <a:pt x="75" y="73"/>
                        <a:pt x="75" y="74"/>
                        <a:pt x="74" y="75"/>
                      </a:cubicBezTo>
                      <a:cubicBezTo>
                        <a:pt x="75" y="75"/>
                        <a:pt x="75" y="75"/>
                        <a:pt x="75" y="75"/>
                      </a:cubicBezTo>
                      <a:cubicBezTo>
                        <a:pt x="76" y="75"/>
                        <a:pt x="76" y="74"/>
                        <a:pt x="76" y="73"/>
                      </a:cubicBezTo>
                      <a:cubicBezTo>
                        <a:pt x="76" y="73"/>
                        <a:pt x="76" y="73"/>
                        <a:pt x="75" y="73"/>
                      </a:cubicBezTo>
                      <a:moveTo>
                        <a:pt x="88" y="73"/>
                      </a:moveTo>
                      <a:cubicBezTo>
                        <a:pt x="88" y="73"/>
                        <a:pt x="88" y="73"/>
                        <a:pt x="88" y="73"/>
                      </a:cubicBezTo>
                      <a:cubicBezTo>
                        <a:pt x="88" y="73"/>
                        <a:pt x="88" y="73"/>
                        <a:pt x="88" y="73"/>
                      </a:cubicBezTo>
                      <a:cubicBezTo>
                        <a:pt x="88" y="73"/>
                        <a:pt x="88" y="73"/>
                        <a:pt x="88" y="73"/>
                      </a:cubicBezTo>
                      <a:cubicBezTo>
                        <a:pt x="88" y="73"/>
                        <a:pt x="88" y="73"/>
                        <a:pt x="88" y="73"/>
                      </a:cubicBezTo>
                      <a:moveTo>
                        <a:pt x="85" y="72"/>
                      </a:moveTo>
                      <a:cubicBezTo>
                        <a:pt x="84" y="73"/>
                        <a:pt x="83" y="75"/>
                        <a:pt x="82" y="76"/>
                      </a:cubicBezTo>
                      <a:cubicBezTo>
                        <a:pt x="83" y="76"/>
                        <a:pt x="84" y="77"/>
                        <a:pt x="84" y="77"/>
                      </a:cubicBezTo>
                      <a:cubicBezTo>
                        <a:pt x="85" y="76"/>
                        <a:pt x="86" y="75"/>
                        <a:pt x="87" y="73"/>
                      </a:cubicBezTo>
                      <a:cubicBezTo>
                        <a:pt x="86" y="73"/>
                        <a:pt x="86" y="73"/>
                        <a:pt x="86" y="73"/>
                      </a:cubicBezTo>
                      <a:cubicBezTo>
                        <a:pt x="85" y="72"/>
                        <a:pt x="85" y="72"/>
                        <a:pt x="85" y="72"/>
                      </a:cubicBezTo>
                      <a:moveTo>
                        <a:pt x="83" y="71"/>
                      </a:moveTo>
                      <a:cubicBezTo>
                        <a:pt x="82" y="72"/>
                        <a:pt x="81" y="74"/>
                        <a:pt x="81" y="75"/>
                      </a:cubicBezTo>
                      <a:cubicBezTo>
                        <a:pt x="81" y="75"/>
                        <a:pt x="81" y="75"/>
                        <a:pt x="81" y="75"/>
                      </a:cubicBezTo>
                      <a:cubicBezTo>
                        <a:pt x="82" y="74"/>
                        <a:pt x="83" y="73"/>
                        <a:pt x="84" y="72"/>
                      </a:cubicBezTo>
                      <a:cubicBezTo>
                        <a:pt x="83" y="71"/>
                        <a:pt x="83" y="71"/>
                        <a:pt x="83" y="71"/>
                      </a:cubicBezTo>
                      <a:moveTo>
                        <a:pt x="85" y="71"/>
                      </a:moveTo>
                      <a:cubicBezTo>
                        <a:pt x="85" y="71"/>
                        <a:pt x="85" y="71"/>
                        <a:pt x="85" y="71"/>
                      </a:cubicBezTo>
                      <a:cubicBezTo>
                        <a:pt x="86" y="72"/>
                        <a:pt x="86" y="72"/>
                        <a:pt x="87" y="72"/>
                      </a:cubicBezTo>
                      <a:cubicBezTo>
                        <a:pt x="87" y="72"/>
                        <a:pt x="87" y="72"/>
                        <a:pt x="87" y="72"/>
                      </a:cubicBezTo>
                      <a:cubicBezTo>
                        <a:pt x="87" y="72"/>
                        <a:pt x="86" y="71"/>
                        <a:pt x="85" y="71"/>
                      </a:cubicBezTo>
                      <a:moveTo>
                        <a:pt x="89" y="71"/>
                      </a:moveTo>
                      <a:cubicBezTo>
                        <a:pt x="89" y="71"/>
                        <a:pt x="89" y="72"/>
                        <a:pt x="88" y="72"/>
                      </a:cubicBezTo>
                      <a:cubicBezTo>
                        <a:pt x="89" y="72"/>
                        <a:pt x="89" y="72"/>
                        <a:pt x="89" y="72"/>
                      </a:cubicBezTo>
                      <a:cubicBezTo>
                        <a:pt x="89" y="72"/>
                        <a:pt x="89" y="71"/>
                        <a:pt x="89" y="71"/>
                      </a:cubicBezTo>
                      <a:cubicBezTo>
                        <a:pt x="89" y="71"/>
                        <a:pt x="89" y="71"/>
                        <a:pt x="89" y="71"/>
                      </a:cubicBezTo>
                      <a:moveTo>
                        <a:pt x="84" y="70"/>
                      </a:moveTo>
                      <a:cubicBezTo>
                        <a:pt x="83" y="70"/>
                        <a:pt x="83" y="70"/>
                        <a:pt x="83" y="70"/>
                      </a:cubicBezTo>
                      <a:cubicBezTo>
                        <a:pt x="84" y="70"/>
                        <a:pt x="84" y="71"/>
                        <a:pt x="84" y="71"/>
                      </a:cubicBezTo>
                      <a:cubicBezTo>
                        <a:pt x="84" y="71"/>
                        <a:pt x="84" y="71"/>
                        <a:pt x="84" y="71"/>
                      </a:cubicBezTo>
                      <a:cubicBezTo>
                        <a:pt x="84" y="70"/>
                        <a:pt x="84" y="70"/>
                        <a:pt x="84" y="70"/>
                      </a:cubicBezTo>
                      <a:moveTo>
                        <a:pt x="80" y="70"/>
                      </a:moveTo>
                      <a:cubicBezTo>
                        <a:pt x="79" y="71"/>
                        <a:pt x="79" y="72"/>
                        <a:pt x="78" y="73"/>
                      </a:cubicBezTo>
                      <a:cubicBezTo>
                        <a:pt x="78" y="73"/>
                        <a:pt x="78" y="73"/>
                        <a:pt x="79" y="74"/>
                      </a:cubicBezTo>
                      <a:cubicBezTo>
                        <a:pt x="79" y="72"/>
                        <a:pt x="80" y="71"/>
                        <a:pt x="81" y="70"/>
                      </a:cubicBezTo>
                      <a:cubicBezTo>
                        <a:pt x="80" y="70"/>
                        <a:pt x="80" y="70"/>
                        <a:pt x="80" y="70"/>
                      </a:cubicBezTo>
                      <a:moveTo>
                        <a:pt x="87" y="69"/>
                      </a:moveTo>
                      <a:cubicBezTo>
                        <a:pt x="86" y="70"/>
                        <a:pt x="86" y="70"/>
                        <a:pt x="86" y="71"/>
                      </a:cubicBezTo>
                      <a:cubicBezTo>
                        <a:pt x="86" y="71"/>
                        <a:pt x="87" y="71"/>
                        <a:pt x="87" y="72"/>
                      </a:cubicBezTo>
                      <a:cubicBezTo>
                        <a:pt x="88" y="71"/>
                        <a:pt x="88" y="71"/>
                        <a:pt x="88" y="70"/>
                      </a:cubicBezTo>
                      <a:cubicBezTo>
                        <a:pt x="88" y="70"/>
                        <a:pt x="87" y="70"/>
                        <a:pt x="87" y="69"/>
                      </a:cubicBezTo>
                      <a:moveTo>
                        <a:pt x="91" y="69"/>
                      </a:moveTo>
                      <a:cubicBezTo>
                        <a:pt x="91" y="69"/>
                        <a:pt x="90" y="69"/>
                        <a:pt x="90" y="69"/>
                      </a:cubicBezTo>
                      <a:cubicBezTo>
                        <a:pt x="90" y="69"/>
                        <a:pt x="90" y="69"/>
                        <a:pt x="90" y="69"/>
                      </a:cubicBezTo>
                      <a:cubicBezTo>
                        <a:pt x="90" y="69"/>
                        <a:pt x="91" y="69"/>
                        <a:pt x="91" y="69"/>
                      </a:cubicBezTo>
                      <a:cubicBezTo>
                        <a:pt x="91" y="69"/>
                        <a:pt x="91" y="69"/>
                        <a:pt x="91" y="69"/>
                      </a:cubicBezTo>
                      <a:moveTo>
                        <a:pt x="81" y="68"/>
                      </a:moveTo>
                      <a:cubicBezTo>
                        <a:pt x="81" y="69"/>
                        <a:pt x="81" y="69"/>
                        <a:pt x="81" y="69"/>
                      </a:cubicBezTo>
                      <a:cubicBezTo>
                        <a:pt x="81" y="69"/>
                        <a:pt x="81" y="69"/>
                        <a:pt x="81" y="69"/>
                      </a:cubicBezTo>
                      <a:cubicBezTo>
                        <a:pt x="81" y="69"/>
                        <a:pt x="81" y="69"/>
                        <a:pt x="81" y="69"/>
                      </a:cubicBezTo>
                      <a:cubicBezTo>
                        <a:pt x="81" y="69"/>
                        <a:pt x="81" y="69"/>
                        <a:pt x="81" y="68"/>
                      </a:cubicBezTo>
                      <a:moveTo>
                        <a:pt x="78" y="68"/>
                      </a:moveTo>
                      <a:cubicBezTo>
                        <a:pt x="77" y="70"/>
                        <a:pt x="77" y="71"/>
                        <a:pt x="76" y="72"/>
                      </a:cubicBezTo>
                      <a:cubicBezTo>
                        <a:pt x="76" y="72"/>
                        <a:pt x="77" y="72"/>
                        <a:pt x="77" y="73"/>
                      </a:cubicBezTo>
                      <a:cubicBezTo>
                        <a:pt x="78" y="71"/>
                        <a:pt x="78" y="70"/>
                        <a:pt x="79" y="69"/>
                      </a:cubicBezTo>
                      <a:cubicBezTo>
                        <a:pt x="78" y="68"/>
                        <a:pt x="78" y="68"/>
                        <a:pt x="78" y="68"/>
                      </a:cubicBezTo>
                      <a:moveTo>
                        <a:pt x="85" y="68"/>
                      </a:moveTo>
                      <a:cubicBezTo>
                        <a:pt x="84" y="69"/>
                        <a:pt x="84" y="69"/>
                        <a:pt x="84" y="70"/>
                      </a:cubicBezTo>
                      <a:cubicBezTo>
                        <a:pt x="84" y="70"/>
                        <a:pt x="84" y="70"/>
                        <a:pt x="85" y="70"/>
                      </a:cubicBezTo>
                      <a:cubicBezTo>
                        <a:pt x="85" y="70"/>
                        <a:pt x="85" y="69"/>
                        <a:pt x="86" y="69"/>
                      </a:cubicBezTo>
                      <a:cubicBezTo>
                        <a:pt x="85" y="68"/>
                        <a:pt x="85" y="68"/>
                        <a:pt x="85" y="68"/>
                      </a:cubicBezTo>
                      <a:moveTo>
                        <a:pt x="79" y="67"/>
                      </a:moveTo>
                      <a:cubicBezTo>
                        <a:pt x="79" y="67"/>
                        <a:pt x="79" y="67"/>
                        <a:pt x="78" y="68"/>
                      </a:cubicBezTo>
                      <a:cubicBezTo>
                        <a:pt x="79" y="68"/>
                        <a:pt x="79" y="68"/>
                        <a:pt x="79" y="68"/>
                      </a:cubicBezTo>
                      <a:cubicBezTo>
                        <a:pt x="79" y="68"/>
                        <a:pt x="80" y="68"/>
                        <a:pt x="80" y="68"/>
                      </a:cubicBezTo>
                      <a:cubicBezTo>
                        <a:pt x="79" y="68"/>
                        <a:pt x="79" y="67"/>
                        <a:pt x="79" y="67"/>
                      </a:cubicBezTo>
                      <a:moveTo>
                        <a:pt x="88" y="67"/>
                      </a:moveTo>
                      <a:cubicBezTo>
                        <a:pt x="88" y="67"/>
                        <a:pt x="88" y="68"/>
                        <a:pt x="87" y="68"/>
                      </a:cubicBezTo>
                      <a:cubicBezTo>
                        <a:pt x="88" y="68"/>
                        <a:pt x="89" y="68"/>
                        <a:pt x="89" y="69"/>
                      </a:cubicBezTo>
                      <a:cubicBezTo>
                        <a:pt x="89" y="69"/>
                        <a:pt x="89" y="68"/>
                        <a:pt x="90" y="68"/>
                      </a:cubicBezTo>
                      <a:cubicBezTo>
                        <a:pt x="89" y="68"/>
                        <a:pt x="88" y="67"/>
                        <a:pt x="88" y="67"/>
                      </a:cubicBezTo>
                      <a:moveTo>
                        <a:pt x="82" y="66"/>
                      </a:moveTo>
                      <a:cubicBezTo>
                        <a:pt x="81" y="67"/>
                        <a:pt x="81" y="68"/>
                        <a:pt x="81" y="68"/>
                      </a:cubicBezTo>
                      <a:cubicBezTo>
                        <a:pt x="81" y="68"/>
                        <a:pt x="81" y="68"/>
                        <a:pt x="82" y="68"/>
                      </a:cubicBezTo>
                      <a:cubicBezTo>
                        <a:pt x="82" y="68"/>
                        <a:pt x="82" y="67"/>
                        <a:pt x="82" y="67"/>
                      </a:cubicBezTo>
                      <a:cubicBezTo>
                        <a:pt x="82" y="67"/>
                        <a:pt x="82" y="67"/>
                        <a:pt x="82" y="66"/>
                      </a:cubicBezTo>
                      <a:moveTo>
                        <a:pt x="86" y="66"/>
                      </a:moveTo>
                      <a:cubicBezTo>
                        <a:pt x="86" y="66"/>
                        <a:pt x="86" y="66"/>
                        <a:pt x="86" y="67"/>
                      </a:cubicBezTo>
                      <a:cubicBezTo>
                        <a:pt x="86" y="67"/>
                        <a:pt x="86" y="67"/>
                        <a:pt x="86" y="67"/>
                      </a:cubicBezTo>
                      <a:cubicBezTo>
                        <a:pt x="87" y="67"/>
                        <a:pt x="87" y="67"/>
                        <a:pt x="87" y="67"/>
                      </a:cubicBezTo>
                      <a:cubicBezTo>
                        <a:pt x="87" y="66"/>
                        <a:pt x="86" y="66"/>
                        <a:pt x="86" y="66"/>
                      </a:cubicBezTo>
                      <a:moveTo>
                        <a:pt x="93" y="65"/>
                      </a:moveTo>
                      <a:cubicBezTo>
                        <a:pt x="93" y="66"/>
                        <a:pt x="92" y="66"/>
                        <a:pt x="92" y="67"/>
                      </a:cubicBezTo>
                      <a:cubicBezTo>
                        <a:pt x="92" y="67"/>
                        <a:pt x="92" y="67"/>
                        <a:pt x="92" y="67"/>
                      </a:cubicBezTo>
                      <a:cubicBezTo>
                        <a:pt x="92" y="66"/>
                        <a:pt x="93" y="66"/>
                        <a:pt x="93" y="65"/>
                      </a:cubicBezTo>
                      <a:cubicBezTo>
                        <a:pt x="93" y="65"/>
                        <a:pt x="93" y="65"/>
                        <a:pt x="93" y="65"/>
                      </a:cubicBezTo>
                      <a:moveTo>
                        <a:pt x="80" y="65"/>
                      </a:moveTo>
                      <a:cubicBezTo>
                        <a:pt x="79" y="66"/>
                        <a:pt x="79" y="66"/>
                        <a:pt x="79" y="67"/>
                      </a:cubicBezTo>
                      <a:cubicBezTo>
                        <a:pt x="79" y="67"/>
                        <a:pt x="79" y="67"/>
                        <a:pt x="80" y="67"/>
                      </a:cubicBezTo>
                      <a:cubicBezTo>
                        <a:pt x="80" y="67"/>
                        <a:pt x="80" y="66"/>
                        <a:pt x="81" y="66"/>
                      </a:cubicBezTo>
                      <a:cubicBezTo>
                        <a:pt x="80" y="66"/>
                        <a:pt x="80" y="65"/>
                        <a:pt x="80" y="65"/>
                      </a:cubicBezTo>
                      <a:moveTo>
                        <a:pt x="83" y="64"/>
                      </a:moveTo>
                      <a:cubicBezTo>
                        <a:pt x="83" y="65"/>
                        <a:pt x="83" y="65"/>
                        <a:pt x="83" y="65"/>
                      </a:cubicBezTo>
                      <a:cubicBezTo>
                        <a:pt x="83" y="65"/>
                        <a:pt x="83" y="65"/>
                        <a:pt x="83" y="65"/>
                      </a:cubicBezTo>
                      <a:cubicBezTo>
                        <a:pt x="83" y="65"/>
                        <a:pt x="84" y="65"/>
                        <a:pt x="84" y="65"/>
                      </a:cubicBezTo>
                      <a:cubicBezTo>
                        <a:pt x="83" y="65"/>
                        <a:pt x="83" y="64"/>
                        <a:pt x="83" y="64"/>
                      </a:cubicBezTo>
                      <a:moveTo>
                        <a:pt x="90" y="64"/>
                      </a:moveTo>
                      <a:cubicBezTo>
                        <a:pt x="90" y="64"/>
                        <a:pt x="89" y="65"/>
                        <a:pt x="89" y="65"/>
                      </a:cubicBezTo>
                      <a:cubicBezTo>
                        <a:pt x="90" y="65"/>
                        <a:pt x="90" y="66"/>
                        <a:pt x="91" y="66"/>
                      </a:cubicBezTo>
                      <a:cubicBezTo>
                        <a:pt x="91" y="66"/>
                        <a:pt x="91" y="65"/>
                        <a:pt x="92" y="65"/>
                      </a:cubicBezTo>
                      <a:cubicBezTo>
                        <a:pt x="91" y="64"/>
                        <a:pt x="90" y="64"/>
                        <a:pt x="90" y="64"/>
                      </a:cubicBezTo>
                      <a:moveTo>
                        <a:pt x="81" y="63"/>
                      </a:moveTo>
                      <a:cubicBezTo>
                        <a:pt x="81" y="63"/>
                        <a:pt x="81" y="63"/>
                        <a:pt x="81" y="64"/>
                      </a:cubicBezTo>
                      <a:cubicBezTo>
                        <a:pt x="82" y="64"/>
                        <a:pt x="82" y="64"/>
                        <a:pt x="82" y="64"/>
                      </a:cubicBezTo>
                      <a:cubicBezTo>
                        <a:pt x="82" y="64"/>
                        <a:pt x="82" y="64"/>
                        <a:pt x="82" y="64"/>
                      </a:cubicBezTo>
                      <a:cubicBezTo>
                        <a:pt x="82" y="64"/>
                        <a:pt x="81" y="63"/>
                        <a:pt x="81" y="63"/>
                      </a:cubicBezTo>
                      <a:moveTo>
                        <a:pt x="88" y="62"/>
                      </a:moveTo>
                      <a:cubicBezTo>
                        <a:pt x="88" y="63"/>
                        <a:pt x="88" y="63"/>
                        <a:pt x="87" y="64"/>
                      </a:cubicBezTo>
                      <a:cubicBezTo>
                        <a:pt x="88" y="64"/>
                        <a:pt x="88" y="64"/>
                        <a:pt x="88" y="64"/>
                      </a:cubicBezTo>
                      <a:cubicBezTo>
                        <a:pt x="88" y="64"/>
                        <a:pt x="89" y="63"/>
                        <a:pt x="89" y="63"/>
                      </a:cubicBezTo>
                      <a:cubicBezTo>
                        <a:pt x="89" y="63"/>
                        <a:pt x="88" y="63"/>
                        <a:pt x="88" y="62"/>
                      </a:cubicBezTo>
                      <a:moveTo>
                        <a:pt x="85" y="61"/>
                      </a:moveTo>
                      <a:cubicBezTo>
                        <a:pt x="85" y="61"/>
                        <a:pt x="85" y="61"/>
                        <a:pt x="84" y="62"/>
                      </a:cubicBezTo>
                      <a:cubicBezTo>
                        <a:pt x="85" y="62"/>
                        <a:pt x="85" y="62"/>
                        <a:pt x="85" y="62"/>
                      </a:cubicBezTo>
                      <a:cubicBezTo>
                        <a:pt x="85" y="62"/>
                        <a:pt x="85" y="61"/>
                        <a:pt x="86" y="61"/>
                      </a:cubicBezTo>
                      <a:cubicBezTo>
                        <a:pt x="86" y="61"/>
                        <a:pt x="85" y="61"/>
                        <a:pt x="85" y="61"/>
                      </a:cubicBezTo>
                      <a:moveTo>
                        <a:pt x="83" y="59"/>
                      </a:moveTo>
                      <a:cubicBezTo>
                        <a:pt x="83" y="60"/>
                        <a:pt x="83" y="60"/>
                        <a:pt x="82" y="61"/>
                      </a:cubicBezTo>
                      <a:cubicBezTo>
                        <a:pt x="83" y="61"/>
                        <a:pt x="83" y="61"/>
                        <a:pt x="83" y="61"/>
                      </a:cubicBezTo>
                      <a:cubicBezTo>
                        <a:pt x="84" y="61"/>
                        <a:pt x="84" y="60"/>
                        <a:pt x="84" y="60"/>
                      </a:cubicBezTo>
                      <a:cubicBezTo>
                        <a:pt x="84" y="60"/>
                        <a:pt x="83" y="60"/>
                        <a:pt x="83" y="59"/>
                      </a:cubicBezTo>
                      <a:moveTo>
                        <a:pt x="97" y="59"/>
                      </a:moveTo>
                      <a:cubicBezTo>
                        <a:pt x="96" y="61"/>
                        <a:pt x="95" y="63"/>
                        <a:pt x="94" y="64"/>
                      </a:cubicBezTo>
                      <a:cubicBezTo>
                        <a:pt x="94" y="64"/>
                        <a:pt x="94" y="64"/>
                        <a:pt x="94" y="64"/>
                      </a:cubicBezTo>
                      <a:cubicBezTo>
                        <a:pt x="95" y="63"/>
                        <a:pt x="96" y="61"/>
                        <a:pt x="97" y="59"/>
                      </a:cubicBezTo>
                      <a:cubicBezTo>
                        <a:pt x="97" y="59"/>
                        <a:pt x="97" y="59"/>
                        <a:pt x="97" y="59"/>
                      </a:cubicBezTo>
                      <a:moveTo>
                        <a:pt x="94" y="57"/>
                      </a:moveTo>
                      <a:cubicBezTo>
                        <a:pt x="93" y="59"/>
                        <a:pt x="92" y="61"/>
                        <a:pt x="91" y="62"/>
                      </a:cubicBezTo>
                      <a:cubicBezTo>
                        <a:pt x="91" y="63"/>
                        <a:pt x="92" y="63"/>
                        <a:pt x="92" y="63"/>
                      </a:cubicBezTo>
                      <a:cubicBezTo>
                        <a:pt x="93" y="62"/>
                        <a:pt x="94" y="60"/>
                        <a:pt x="95" y="58"/>
                      </a:cubicBezTo>
                      <a:cubicBezTo>
                        <a:pt x="95" y="58"/>
                        <a:pt x="94" y="58"/>
                        <a:pt x="94" y="57"/>
                      </a:cubicBezTo>
                      <a:moveTo>
                        <a:pt x="92" y="56"/>
                      </a:moveTo>
                      <a:cubicBezTo>
                        <a:pt x="91" y="58"/>
                        <a:pt x="90" y="60"/>
                        <a:pt x="89" y="61"/>
                      </a:cubicBezTo>
                      <a:cubicBezTo>
                        <a:pt x="89" y="61"/>
                        <a:pt x="89" y="62"/>
                        <a:pt x="90" y="62"/>
                      </a:cubicBezTo>
                      <a:cubicBezTo>
                        <a:pt x="91" y="60"/>
                        <a:pt x="92" y="58"/>
                        <a:pt x="93" y="57"/>
                      </a:cubicBezTo>
                      <a:cubicBezTo>
                        <a:pt x="92" y="57"/>
                        <a:pt x="92" y="57"/>
                        <a:pt x="92" y="56"/>
                      </a:cubicBezTo>
                      <a:moveTo>
                        <a:pt x="99" y="56"/>
                      </a:moveTo>
                      <a:cubicBezTo>
                        <a:pt x="98" y="57"/>
                        <a:pt x="98" y="57"/>
                        <a:pt x="97" y="58"/>
                      </a:cubicBezTo>
                      <a:cubicBezTo>
                        <a:pt x="97" y="58"/>
                        <a:pt x="97" y="58"/>
                        <a:pt x="97" y="58"/>
                      </a:cubicBezTo>
                      <a:cubicBezTo>
                        <a:pt x="98" y="57"/>
                        <a:pt x="98" y="57"/>
                        <a:pt x="99" y="56"/>
                      </a:cubicBezTo>
                      <a:cubicBezTo>
                        <a:pt x="99" y="56"/>
                        <a:pt x="99" y="56"/>
                        <a:pt x="99" y="56"/>
                      </a:cubicBezTo>
                      <a:moveTo>
                        <a:pt x="88" y="54"/>
                      </a:moveTo>
                      <a:cubicBezTo>
                        <a:pt x="88" y="56"/>
                        <a:pt x="87" y="58"/>
                        <a:pt x="86" y="59"/>
                      </a:cubicBezTo>
                      <a:cubicBezTo>
                        <a:pt x="86" y="59"/>
                        <a:pt x="86" y="60"/>
                        <a:pt x="86" y="60"/>
                      </a:cubicBezTo>
                      <a:cubicBezTo>
                        <a:pt x="87" y="58"/>
                        <a:pt x="88" y="56"/>
                        <a:pt x="89" y="55"/>
                      </a:cubicBezTo>
                      <a:cubicBezTo>
                        <a:pt x="89" y="55"/>
                        <a:pt x="89" y="55"/>
                        <a:pt x="88" y="54"/>
                      </a:cubicBezTo>
                      <a:moveTo>
                        <a:pt x="96" y="54"/>
                      </a:moveTo>
                      <a:cubicBezTo>
                        <a:pt x="95" y="55"/>
                        <a:pt x="95" y="56"/>
                        <a:pt x="94" y="56"/>
                      </a:cubicBezTo>
                      <a:cubicBezTo>
                        <a:pt x="95" y="57"/>
                        <a:pt x="95" y="57"/>
                        <a:pt x="96" y="57"/>
                      </a:cubicBezTo>
                      <a:cubicBezTo>
                        <a:pt x="96" y="57"/>
                        <a:pt x="97" y="56"/>
                        <a:pt x="97" y="55"/>
                      </a:cubicBezTo>
                      <a:cubicBezTo>
                        <a:pt x="97" y="55"/>
                        <a:pt x="96" y="55"/>
                        <a:pt x="96" y="54"/>
                      </a:cubicBezTo>
                      <a:moveTo>
                        <a:pt x="96" y="53"/>
                      </a:moveTo>
                      <a:cubicBezTo>
                        <a:pt x="96" y="53"/>
                        <a:pt x="96" y="53"/>
                        <a:pt x="96" y="53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4"/>
                        <a:pt x="97" y="54"/>
                        <a:pt x="96" y="53"/>
                      </a:cubicBezTo>
                      <a:moveTo>
                        <a:pt x="94" y="53"/>
                      </a:moveTo>
                      <a:cubicBezTo>
                        <a:pt x="93" y="54"/>
                        <a:pt x="93" y="55"/>
                        <a:pt x="93" y="55"/>
                      </a:cubicBezTo>
                      <a:cubicBezTo>
                        <a:pt x="93" y="55"/>
                        <a:pt x="93" y="56"/>
                        <a:pt x="93" y="56"/>
                      </a:cubicBezTo>
                      <a:cubicBezTo>
                        <a:pt x="94" y="55"/>
                        <a:pt x="94" y="54"/>
                        <a:pt x="95" y="54"/>
                      </a:cubicBezTo>
                      <a:cubicBezTo>
                        <a:pt x="94" y="54"/>
                        <a:pt x="94" y="53"/>
                        <a:pt x="94" y="53"/>
                      </a:cubicBezTo>
                      <a:moveTo>
                        <a:pt x="86" y="53"/>
                      </a:moveTo>
                      <a:cubicBezTo>
                        <a:pt x="86" y="55"/>
                        <a:pt x="85" y="56"/>
                        <a:pt x="84" y="58"/>
                      </a:cubicBezTo>
                      <a:cubicBezTo>
                        <a:pt x="84" y="58"/>
                        <a:pt x="84" y="58"/>
                        <a:pt x="85" y="59"/>
                      </a:cubicBezTo>
                      <a:cubicBezTo>
                        <a:pt x="86" y="57"/>
                        <a:pt x="87" y="55"/>
                        <a:pt x="87" y="54"/>
                      </a:cubicBezTo>
                      <a:cubicBezTo>
                        <a:pt x="87" y="54"/>
                        <a:pt x="87" y="53"/>
                        <a:pt x="86" y="53"/>
                      </a:cubicBezTo>
                      <a:moveTo>
                        <a:pt x="94" y="52"/>
                      </a:moveTo>
                      <a:cubicBezTo>
                        <a:pt x="94" y="52"/>
                        <a:pt x="94" y="52"/>
                        <a:pt x="94" y="52"/>
                      </a:cubicBezTo>
                      <a:cubicBezTo>
                        <a:pt x="95" y="53"/>
                        <a:pt x="95" y="53"/>
                        <a:pt x="95" y="53"/>
                      </a:cubicBezTo>
                      <a:cubicBezTo>
                        <a:pt x="95" y="53"/>
                        <a:pt x="95" y="53"/>
                        <a:pt x="95" y="53"/>
                      </a:cubicBezTo>
                      <a:cubicBezTo>
                        <a:pt x="95" y="53"/>
                        <a:pt x="95" y="52"/>
                        <a:pt x="94" y="52"/>
                      </a:cubicBezTo>
                      <a:moveTo>
                        <a:pt x="90" y="51"/>
                      </a:moveTo>
                      <a:cubicBezTo>
                        <a:pt x="90" y="52"/>
                        <a:pt x="90" y="53"/>
                        <a:pt x="89" y="53"/>
                      </a:cubicBezTo>
                      <a:cubicBezTo>
                        <a:pt x="89" y="53"/>
                        <a:pt x="90" y="54"/>
                        <a:pt x="90" y="54"/>
                      </a:cubicBezTo>
                      <a:cubicBezTo>
                        <a:pt x="90" y="53"/>
                        <a:pt x="91" y="52"/>
                        <a:pt x="91" y="52"/>
                      </a:cubicBezTo>
                      <a:cubicBezTo>
                        <a:pt x="91" y="52"/>
                        <a:pt x="91" y="51"/>
                        <a:pt x="90" y="51"/>
                      </a:cubicBezTo>
                      <a:moveTo>
                        <a:pt x="91" y="50"/>
                      </a:moveTo>
                      <a:cubicBezTo>
                        <a:pt x="91" y="50"/>
                        <a:pt x="91" y="50"/>
                        <a:pt x="91" y="50"/>
                      </a:cubicBezTo>
                      <a:cubicBezTo>
                        <a:pt x="91" y="50"/>
                        <a:pt x="91" y="51"/>
                        <a:pt x="92" y="51"/>
                      </a:cubicBezTo>
                      <a:cubicBezTo>
                        <a:pt x="92" y="51"/>
                        <a:pt x="92" y="51"/>
                        <a:pt x="92" y="51"/>
                      </a:cubicBezTo>
                      <a:cubicBezTo>
                        <a:pt x="91" y="50"/>
                        <a:pt x="91" y="50"/>
                        <a:pt x="91" y="50"/>
                      </a:cubicBezTo>
                      <a:moveTo>
                        <a:pt x="88" y="50"/>
                      </a:moveTo>
                      <a:cubicBezTo>
                        <a:pt x="88" y="51"/>
                        <a:pt x="88" y="51"/>
                        <a:pt x="87" y="52"/>
                      </a:cubicBezTo>
                      <a:cubicBezTo>
                        <a:pt x="87" y="52"/>
                        <a:pt x="88" y="52"/>
                        <a:pt x="88" y="53"/>
                      </a:cubicBezTo>
                      <a:cubicBezTo>
                        <a:pt x="89" y="52"/>
                        <a:pt x="89" y="51"/>
                        <a:pt x="89" y="51"/>
                      </a:cubicBezTo>
                      <a:cubicBezTo>
                        <a:pt x="89" y="50"/>
                        <a:pt x="89" y="50"/>
                        <a:pt x="88" y="50"/>
                      </a:cubicBezTo>
                      <a:moveTo>
                        <a:pt x="98" y="50"/>
                      </a:moveTo>
                      <a:cubicBezTo>
                        <a:pt x="98" y="50"/>
                        <a:pt x="98" y="51"/>
                        <a:pt x="97" y="51"/>
                      </a:cubicBezTo>
                      <a:cubicBezTo>
                        <a:pt x="98" y="52"/>
                        <a:pt x="98" y="52"/>
                        <a:pt x="99" y="52"/>
                      </a:cubicBezTo>
                      <a:cubicBezTo>
                        <a:pt x="99" y="52"/>
                        <a:pt x="100" y="51"/>
                        <a:pt x="100" y="51"/>
                      </a:cubicBezTo>
                      <a:cubicBezTo>
                        <a:pt x="99" y="50"/>
                        <a:pt x="99" y="50"/>
                        <a:pt x="98" y="50"/>
                      </a:cubicBezTo>
                      <a:moveTo>
                        <a:pt x="99" y="49"/>
                      </a:moveTo>
                      <a:cubicBezTo>
                        <a:pt x="99" y="50"/>
                        <a:pt x="99" y="50"/>
                        <a:pt x="98" y="50"/>
                      </a:cubicBezTo>
                      <a:cubicBezTo>
                        <a:pt x="99" y="50"/>
                        <a:pt x="99" y="50"/>
                        <a:pt x="100" y="51"/>
                      </a:cubicBezTo>
                      <a:cubicBezTo>
                        <a:pt x="100" y="51"/>
                        <a:pt x="100" y="50"/>
                        <a:pt x="100" y="50"/>
                      </a:cubicBezTo>
                      <a:cubicBezTo>
                        <a:pt x="100" y="50"/>
                        <a:pt x="99" y="50"/>
                        <a:pt x="99" y="49"/>
                      </a:cubicBezTo>
                      <a:moveTo>
                        <a:pt x="89" y="49"/>
                      </a:moveTo>
                      <a:cubicBezTo>
                        <a:pt x="89" y="49"/>
                        <a:pt x="89" y="49"/>
                        <a:pt x="89" y="49"/>
                      </a:cubicBezTo>
                      <a:cubicBezTo>
                        <a:pt x="89" y="49"/>
                        <a:pt x="89" y="50"/>
                        <a:pt x="90" y="50"/>
                      </a:cubicBezTo>
                      <a:cubicBezTo>
                        <a:pt x="90" y="50"/>
                        <a:pt x="90" y="50"/>
                        <a:pt x="90" y="49"/>
                      </a:cubicBezTo>
                      <a:cubicBezTo>
                        <a:pt x="90" y="49"/>
                        <a:pt x="89" y="49"/>
                        <a:pt x="89" y="49"/>
                      </a:cubicBezTo>
                      <a:moveTo>
                        <a:pt x="97" y="49"/>
                      </a:moveTo>
                      <a:cubicBezTo>
                        <a:pt x="96" y="49"/>
                        <a:pt x="96" y="50"/>
                        <a:pt x="96" y="50"/>
                      </a:cubicBezTo>
                      <a:cubicBezTo>
                        <a:pt x="96" y="50"/>
                        <a:pt x="96" y="51"/>
                        <a:pt x="96" y="51"/>
                      </a:cubicBezTo>
                      <a:cubicBezTo>
                        <a:pt x="97" y="50"/>
                        <a:pt x="97" y="50"/>
                        <a:pt x="97" y="49"/>
                      </a:cubicBezTo>
                      <a:cubicBezTo>
                        <a:pt x="97" y="49"/>
                        <a:pt x="97" y="49"/>
                        <a:pt x="97" y="49"/>
                      </a:cubicBezTo>
                      <a:moveTo>
                        <a:pt x="97" y="48"/>
                      </a:moveTo>
                      <a:cubicBezTo>
                        <a:pt x="97" y="48"/>
                        <a:pt x="97" y="49"/>
                        <a:pt x="97" y="49"/>
                      </a:cubicBezTo>
                      <a:cubicBezTo>
                        <a:pt x="97" y="49"/>
                        <a:pt x="97" y="49"/>
                        <a:pt x="97" y="49"/>
                      </a:cubicBezTo>
                      <a:cubicBezTo>
                        <a:pt x="97" y="49"/>
                        <a:pt x="98" y="49"/>
                        <a:pt x="98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moveTo>
                        <a:pt x="93" y="46"/>
                      </a:moveTo>
                      <a:cubicBezTo>
                        <a:pt x="93" y="47"/>
                        <a:pt x="92" y="47"/>
                        <a:pt x="92" y="48"/>
                      </a:cubicBezTo>
                      <a:cubicBezTo>
                        <a:pt x="92" y="48"/>
                        <a:pt x="93" y="48"/>
                        <a:pt x="93" y="48"/>
                      </a:cubicBezTo>
                      <a:cubicBezTo>
                        <a:pt x="93" y="48"/>
                        <a:pt x="93" y="47"/>
                        <a:pt x="94" y="47"/>
                      </a:cubicBezTo>
                      <a:cubicBezTo>
                        <a:pt x="93" y="47"/>
                        <a:pt x="93" y="47"/>
                        <a:pt x="93" y="46"/>
                      </a:cubicBezTo>
                      <a:moveTo>
                        <a:pt x="101" y="46"/>
                      </a:moveTo>
                      <a:cubicBezTo>
                        <a:pt x="100" y="47"/>
                        <a:pt x="100" y="48"/>
                        <a:pt x="99" y="49"/>
                      </a:cubicBezTo>
                      <a:cubicBezTo>
                        <a:pt x="100" y="49"/>
                        <a:pt x="100" y="49"/>
                        <a:pt x="101" y="50"/>
                      </a:cubicBezTo>
                      <a:cubicBezTo>
                        <a:pt x="101" y="49"/>
                        <a:pt x="102" y="48"/>
                        <a:pt x="102" y="47"/>
                      </a:cubicBezTo>
                      <a:cubicBezTo>
                        <a:pt x="102" y="47"/>
                        <a:pt x="101" y="46"/>
                        <a:pt x="101" y="46"/>
                      </a:cubicBezTo>
                      <a:moveTo>
                        <a:pt x="93" y="46"/>
                      </a:moveTo>
                      <a:cubicBezTo>
                        <a:pt x="93" y="46"/>
                        <a:pt x="93" y="46"/>
                        <a:pt x="93" y="46"/>
                      </a:cubicBezTo>
                      <a:cubicBezTo>
                        <a:pt x="93" y="47"/>
                        <a:pt x="94" y="47"/>
                        <a:pt x="94" y="47"/>
                      </a:cubicBezTo>
                      <a:cubicBezTo>
                        <a:pt x="94" y="47"/>
                        <a:pt x="94" y="47"/>
                        <a:pt x="94" y="46"/>
                      </a:cubicBezTo>
                      <a:cubicBezTo>
                        <a:pt x="94" y="46"/>
                        <a:pt x="93" y="46"/>
                        <a:pt x="93" y="46"/>
                      </a:cubicBezTo>
                      <a:moveTo>
                        <a:pt x="101" y="45"/>
                      </a:moveTo>
                      <a:cubicBezTo>
                        <a:pt x="101" y="46"/>
                        <a:pt x="101" y="46"/>
                        <a:pt x="101" y="46"/>
                      </a:cubicBezTo>
                      <a:cubicBezTo>
                        <a:pt x="102" y="47"/>
                        <a:pt x="102" y="47"/>
                        <a:pt x="102" y="47"/>
                      </a:cubicBezTo>
                      <a:cubicBezTo>
                        <a:pt x="102" y="46"/>
                        <a:pt x="102" y="46"/>
                        <a:pt x="103" y="46"/>
                      </a:cubicBezTo>
                      <a:cubicBezTo>
                        <a:pt x="102" y="46"/>
                        <a:pt x="102" y="46"/>
                        <a:pt x="101" y="45"/>
                      </a:cubicBezTo>
                      <a:moveTo>
                        <a:pt x="91" y="45"/>
                      </a:moveTo>
                      <a:cubicBezTo>
                        <a:pt x="91" y="46"/>
                        <a:pt x="90" y="46"/>
                        <a:pt x="90" y="47"/>
                      </a:cubicBezTo>
                      <a:cubicBezTo>
                        <a:pt x="90" y="47"/>
                        <a:pt x="91" y="47"/>
                        <a:pt x="91" y="47"/>
                      </a:cubicBezTo>
                      <a:cubicBezTo>
                        <a:pt x="91" y="47"/>
                        <a:pt x="92" y="46"/>
                        <a:pt x="92" y="46"/>
                      </a:cubicBezTo>
                      <a:cubicBezTo>
                        <a:pt x="92" y="46"/>
                        <a:pt x="91" y="45"/>
                        <a:pt x="91" y="45"/>
                      </a:cubicBezTo>
                      <a:moveTo>
                        <a:pt x="99" y="45"/>
                      </a:moveTo>
                      <a:cubicBezTo>
                        <a:pt x="98" y="46"/>
                        <a:pt x="98" y="47"/>
                        <a:pt x="97" y="48"/>
                      </a:cubicBezTo>
                      <a:cubicBezTo>
                        <a:pt x="97" y="48"/>
                        <a:pt x="98" y="48"/>
                        <a:pt x="98" y="48"/>
                      </a:cubicBezTo>
                      <a:cubicBezTo>
                        <a:pt x="98" y="47"/>
                        <a:pt x="99" y="46"/>
                        <a:pt x="100" y="45"/>
                      </a:cubicBezTo>
                      <a:cubicBezTo>
                        <a:pt x="99" y="45"/>
                        <a:pt x="99" y="45"/>
                        <a:pt x="99" y="45"/>
                      </a:cubicBezTo>
                      <a:moveTo>
                        <a:pt x="91" y="45"/>
                      </a:moveTo>
                      <a:cubicBezTo>
                        <a:pt x="91" y="45"/>
                        <a:pt x="91" y="45"/>
                        <a:pt x="91" y="45"/>
                      </a:cubicBezTo>
                      <a:cubicBezTo>
                        <a:pt x="91" y="45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5"/>
                      </a:cubicBezTo>
                      <a:cubicBezTo>
                        <a:pt x="92" y="45"/>
                        <a:pt x="92" y="45"/>
                        <a:pt x="91" y="45"/>
                      </a:cubicBezTo>
                      <a:moveTo>
                        <a:pt x="99" y="44"/>
                      </a:moveTo>
                      <a:cubicBezTo>
                        <a:pt x="99" y="44"/>
                        <a:pt x="99" y="45"/>
                        <a:pt x="99" y="45"/>
                      </a:cubicBezTo>
                      <a:cubicBezTo>
                        <a:pt x="100" y="45"/>
                        <a:pt x="100" y="45"/>
                        <a:pt x="100" y="45"/>
                      </a:cubicBezTo>
                      <a:cubicBezTo>
                        <a:pt x="100" y="45"/>
                        <a:pt x="100" y="45"/>
                        <a:pt x="100" y="45"/>
                      </a:cubicBezTo>
                      <a:cubicBezTo>
                        <a:pt x="100" y="45"/>
                        <a:pt x="99" y="45"/>
                        <a:pt x="99" y="44"/>
                      </a:cubicBezTo>
                      <a:moveTo>
                        <a:pt x="95" y="43"/>
                      </a:moveTo>
                      <a:cubicBezTo>
                        <a:pt x="94" y="44"/>
                        <a:pt x="94" y="44"/>
                        <a:pt x="94" y="45"/>
                      </a:cubicBezTo>
                      <a:cubicBezTo>
                        <a:pt x="94" y="46"/>
                        <a:pt x="94" y="46"/>
                        <a:pt x="94" y="46"/>
                      </a:cubicBezTo>
                      <a:cubicBezTo>
                        <a:pt x="95" y="45"/>
                        <a:pt x="95" y="44"/>
                        <a:pt x="96" y="43"/>
                      </a:cubicBezTo>
                      <a:cubicBezTo>
                        <a:pt x="95" y="43"/>
                        <a:pt x="95" y="43"/>
                        <a:pt x="95" y="43"/>
                      </a:cubicBezTo>
                      <a:moveTo>
                        <a:pt x="103" y="43"/>
                      </a:moveTo>
                      <a:cubicBezTo>
                        <a:pt x="102" y="43"/>
                        <a:pt x="102" y="44"/>
                        <a:pt x="101" y="45"/>
                      </a:cubicBezTo>
                      <a:cubicBezTo>
                        <a:pt x="102" y="45"/>
                        <a:pt x="102" y="45"/>
                        <a:pt x="103" y="46"/>
                      </a:cubicBezTo>
                      <a:cubicBezTo>
                        <a:pt x="103" y="45"/>
                        <a:pt x="104" y="44"/>
                        <a:pt x="104" y="43"/>
                      </a:cubicBezTo>
                      <a:cubicBezTo>
                        <a:pt x="104" y="43"/>
                        <a:pt x="103" y="43"/>
                        <a:pt x="103" y="43"/>
                      </a:cubicBezTo>
                      <a:moveTo>
                        <a:pt x="95" y="42"/>
                      </a:moveTo>
                      <a:cubicBezTo>
                        <a:pt x="95" y="42"/>
                        <a:pt x="95" y="42"/>
                        <a:pt x="95" y="42"/>
                      </a:cubicBezTo>
                      <a:cubicBezTo>
                        <a:pt x="96" y="43"/>
                        <a:pt x="96" y="43"/>
                        <a:pt x="96" y="43"/>
                      </a:cubicBezTo>
                      <a:cubicBezTo>
                        <a:pt x="96" y="43"/>
                        <a:pt x="96" y="43"/>
                        <a:pt x="96" y="43"/>
                      </a:cubicBezTo>
                      <a:cubicBezTo>
                        <a:pt x="96" y="42"/>
                        <a:pt x="96" y="42"/>
                        <a:pt x="95" y="42"/>
                      </a:cubicBezTo>
                      <a:moveTo>
                        <a:pt x="93" y="42"/>
                      </a:moveTo>
                      <a:cubicBezTo>
                        <a:pt x="92" y="42"/>
                        <a:pt x="92" y="43"/>
                        <a:pt x="92" y="44"/>
                      </a:cubicBezTo>
                      <a:cubicBezTo>
                        <a:pt x="92" y="44"/>
                        <a:pt x="92" y="45"/>
                        <a:pt x="93" y="45"/>
                      </a:cubicBezTo>
                      <a:cubicBezTo>
                        <a:pt x="93" y="44"/>
                        <a:pt x="94" y="43"/>
                        <a:pt x="94" y="42"/>
                      </a:cubicBezTo>
                      <a:cubicBezTo>
                        <a:pt x="94" y="42"/>
                        <a:pt x="93" y="42"/>
                        <a:pt x="93" y="42"/>
                      </a:cubicBezTo>
                      <a:moveTo>
                        <a:pt x="101" y="42"/>
                      </a:moveTo>
                      <a:cubicBezTo>
                        <a:pt x="101" y="42"/>
                        <a:pt x="100" y="43"/>
                        <a:pt x="100" y="44"/>
                      </a:cubicBezTo>
                      <a:cubicBezTo>
                        <a:pt x="100" y="44"/>
                        <a:pt x="100" y="44"/>
                        <a:pt x="100" y="44"/>
                      </a:cubicBezTo>
                      <a:cubicBezTo>
                        <a:pt x="101" y="43"/>
                        <a:pt x="101" y="43"/>
                        <a:pt x="102" y="42"/>
                      </a:cubicBezTo>
                      <a:cubicBezTo>
                        <a:pt x="101" y="42"/>
                        <a:pt x="101" y="42"/>
                        <a:pt x="101" y="42"/>
                      </a:cubicBezTo>
                      <a:moveTo>
                        <a:pt x="93" y="41"/>
                      </a:moveTo>
                      <a:cubicBezTo>
                        <a:pt x="93" y="41"/>
                        <a:pt x="93" y="41"/>
                        <a:pt x="93" y="41"/>
                      </a:cubicBezTo>
                      <a:cubicBezTo>
                        <a:pt x="94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2"/>
                      </a:cubicBezTo>
                      <a:cubicBezTo>
                        <a:pt x="94" y="41"/>
                        <a:pt x="94" y="41"/>
                        <a:pt x="93" y="41"/>
                      </a:cubicBezTo>
                      <a:moveTo>
                        <a:pt x="105" y="39"/>
                      </a:moveTo>
                      <a:cubicBezTo>
                        <a:pt x="104" y="40"/>
                        <a:pt x="104" y="40"/>
                        <a:pt x="104" y="41"/>
                      </a:cubicBezTo>
                      <a:cubicBezTo>
                        <a:pt x="104" y="41"/>
                        <a:pt x="105" y="41"/>
                        <a:pt x="105" y="42"/>
                      </a:cubicBezTo>
                      <a:cubicBezTo>
                        <a:pt x="106" y="41"/>
                        <a:pt x="106" y="41"/>
                        <a:pt x="106" y="40"/>
                      </a:cubicBezTo>
                      <a:cubicBezTo>
                        <a:pt x="105" y="39"/>
                        <a:pt x="105" y="39"/>
                        <a:pt x="105" y="39"/>
                      </a:cubicBezTo>
                      <a:moveTo>
                        <a:pt x="97" y="39"/>
                      </a:moveTo>
                      <a:cubicBezTo>
                        <a:pt x="97" y="40"/>
                        <a:pt x="96" y="41"/>
                        <a:pt x="96" y="41"/>
                      </a:cubicBezTo>
                      <a:cubicBezTo>
                        <a:pt x="96" y="41"/>
                        <a:pt x="96" y="41"/>
                        <a:pt x="96" y="41"/>
                      </a:cubicBezTo>
                      <a:cubicBezTo>
                        <a:pt x="96" y="42"/>
                        <a:pt x="96" y="42"/>
                        <a:pt x="97" y="42"/>
                      </a:cubicBezTo>
                      <a:cubicBezTo>
                        <a:pt x="97" y="41"/>
                        <a:pt x="97" y="40"/>
                        <a:pt x="98" y="40"/>
                      </a:cubicBezTo>
                      <a:cubicBezTo>
                        <a:pt x="98" y="40"/>
                        <a:pt x="97" y="39"/>
                        <a:pt x="97" y="39"/>
                      </a:cubicBezTo>
                      <a:moveTo>
                        <a:pt x="103" y="38"/>
                      </a:moveTo>
                      <a:cubicBezTo>
                        <a:pt x="103" y="39"/>
                        <a:pt x="102" y="39"/>
                        <a:pt x="102" y="40"/>
                      </a:cubicBezTo>
                      <a:cubicBezTo>
                        <a:pt x="102" y="40"/>
                        <a:pt x="103" y="40"/>
                        <a:pt x="103" y="40"/>
                      </a:cubicBezTo>
                      <a:cubicBezTo>
                        <a:pt x="103" y="40"/>
                        <a:pt x="103" y="39"/>
                        <a:pt x="104" y="39"/>
                      </a:cubicBezTo>
                      <a:cubicBezTo>
                        <a:pt x="103" y="38"/>
                        <a:pt x="103" y="38"/>
                        <a:pt x="103" y="38"/>
                      </a:cubicBezTo>
                      <a:moveTo>
                        <a:pt x="95" y="38"/>
                      </a:moveTo>
                      <a:cubicBezTo>
                        <a:pt x="95" y="39"/>
                        <a:pt x="94" y="40"/>
                        <a:pt x="94" y="40"/>
                      </a:cubicBezTo>
                      <a:cubicBezTo>
                        <a:pt x="94" y="40"/>
                        <a:pt x="94" y="41"/>
                        <a:pt x="95" y="41"/>
                      </a:cubicBezTo>
                      <a:cubicBezTo>
                        <a:pt x="95" y="40"/>
                        <a:pt x="96" y="39"/>
                        <a:pt x="96" y="39"/>
                      </a:cubicBezTo>
                      <a:cubicBezTo>
                        <a:pt x="96" y="39"/>
                        <a:pt x="95" y="38"/>
                        <a:pt x="95" y="38"/>
                      </a:cubicBezTo>
                      <a:moveTo>
                        <a:pt x="95" y="38"/>
                      </a:moveTo>
                      <a:cubicBezTo>
                        <a:pt x="94" y="39"/>
                        <a:pt x="94" y="39"/>
                        <a:pt x="93" y="40"/>
                      </a:cubicBezTo>
                      <a:cubicBezTo>
                        <a:pt x="93" y="40"/>
                        <a:pt x="93" y="40"/>
                        <a:pt x="93" y="40"/>
                      </a:cubicBezTo>
                      <a:cubicBezTo>
                        <a:pt x="95" y="38"/>
                        <a:pt x="95" y="38"/>
                        <a:pt x="95" y="38"/>
                      </a:cubicBezTo>
                      <a:cubicBezTo>
                        <a:pt x="95" y="38"/>
                        <a:pt x="95" y="38"/>
                        <a:pt x="95" y="38"/>
                      </a:cubicBezTo>
                      <a:moveTo>
                        <a:pt x="106" y="37"/>
                      </a:moveTo>
                      <a:cubicBezTo>
                        <a:pt x="106" y="38"/>
                        <a:pt x="105" y="38"/>
                        <a:pt x="105" y="39"/>
                      </a:cubicBezTo>
                      <a:cubicBezTo>
                        <a:pt x="106" y="39"/>
                        <a:pt x="106" y="39"/>
                        <a:pt x="107" y="40"/>
                      </a:cubicBezTo>
                      <a:cubicBezTo>
                        <a:pt x="107" y="39"/>
                        <a:pt x="107" y="39"/>
                        <a:pt x="107" y="38"/>
                      </a:cubicBezTo>
                      <a:cubicBezTo>
                        <a:pt x="107" y="38"/>
                        <a:pt x="106" y="38"/>
                        <a:pt x="106" y="37"/>
                      </a:cubicBezTo>
                      <a:moveTo>
                        <a:pt x="104" y="36"/>
                      </a:moveTo>
                      <a:cubicBezTo>
                        <a:pt x="104" y="37"/>
                        <a:pt x="104" y="37"/>
                        <a:pt x="103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7"/>
                        <a:pt x="105" y="37"/>
                      </a:cubicBezTo>
                      <a:cubicBezTo>
                        <a:pt x="105" y="36"/>
                        <a:pt x="104" y="36"/>
                        <a:pt x="104" y="36"/>
                      </a:cubicBezTo>
                      <a:moveTo>
                        <a:pt x="99" y="36"/>
                      </a:moveTo>
                      <a:cubicBezTo>
                        <a:pt x="99" y="36"/>
                        <a:pt x="98" y="37"/>
                        <a:pt x="98" y="37"/>
                      </a:cubicBezTo>
                      <a:cubicBezTo>
                        <a:pt x="98" y="38"/>
                        <a:pt x="99" y="38"/>
                        <a:pt x="99" y="38"/>
                      </a:cubicBezTo>
                      <a:cubicBezTo>
                        <a:pt x="99" y="37"/>
                        <a:pt x="99" y="37"/>
                        <a:pt x="100" y="36"/>
                      </a:cubicBezTo>
                      <a:cubicBezTo>
                        <a:pt x="99" y="36"/>
                        <a:pt x="99" y="36"/>
                        <a:pt x="99" y="36"/>
                      </a:cubicBezTo>
                      <a:moveTo>
                        <a:pt x="107" y="36"/>
                      </a:moveTo>
                      <a:cubicBezTo>
                        <a:pt x="107" y="36"/>
                        <a:pt x="106" y="37"/>
                        <a:pt x="106" y="37"/>
                      </a:cubicBezTo>
                      <a:cubicBezTo>
                        <a:pt x="107" y="37"/>
                        <a:pt x="107" y="38"/>
                        <a:pt x="108" y="38"/>
                      </a:cubicBezTo>
                      <a:cubicBezTo>
                        <a:pt x="108" y="37"/>
                        <a:pt x="108" y="37"/>
                        <a:pt x="108" y="36"/>
                      </a:cubicBezTo>
                      <a:cubicBezTo>
                        <a:pt x="108" y="36"/>
                        <a:pt x="108" y="36"/>
                        <a:pt x="107" y="36"/>
                      </a:cubicBezTo>
                      <a:moveTo>
                        <a:pt x="105" y="35"/>
                      </a:moveTo>
                      <a:cubicBezTo>
                        <a:pt x="105" y="35"/>
                        <a:pt x="105" y="35"/>
                        <a:pt x="104" y="36"/>
                      </a:cubicBezTo>
                      <a:cubicBezTo>
                        <a:pt x="105" y="36"/>
                        <a:pt x="105" y="36"/>
                        <a:pt x="105" y="36"/>
                      </a:cubicBezTo>
                      <a:cubicBezTo>
                        <a:pt x="105" y="36"/>
                        <a:pt x="106" y="35"/>
                        <a:pt x="106" y="35"/>
                      </a:cubicBezTo>
                      <a:cubicBezTo>
                        <a:pt x="106" y="35"/>
                        <a:pt x="106" y="35"/>
                        <a:pt x="105" y="35"/>
                      </a:cubicBezTo>
                      <a:moveTo>
                        <a:pt x="97" y="34"/>
                      </a:moveTo>
                      <a:cubicBezTo>
                        <a:pt x="97" y="35"/>
                        <a:pt x="96" y="36"/>
                        <a:pt x="96" y="36"/>
                      </a:cubicBezTo>
                      <a:cubicBezTo>
                        <a:pt x="96" y="37"/>
                        <a:pt x="97" y="37"/>
                        <a:pt x="97" y="37"/>
                      </a:cubicBezTo>
                      <a:cubicBezTo>
                        <a:pt x="97" y="36"/>
                        <a:pt x="98" y="36"/>
                        <a:pt x="98" y="35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moveTo>
                        <a:pt x="97" y="34"/>
                      </a:moveTo>
                      <a:cubicBezTo>
                        <a:pt x="96" y="35"/>
                        <a:pt x="96" y="36"/>
                        <a:pt x="96" y="36"/>
                      </a:cubicBezTo>
                      <a:cubicBezTo>
                        <a:pt x="96" y="36"/>
                        <a:pt x="96" y="36"/>
                        <a:pt x="96" y="36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moveTo>
                        <a:pt x="108" y="34"/>
                      </a:moveTo>
                      <a:cubicBezTo>
                        <a:pt x="108" y="34"/>
                        <a:pt x="108" y="35"/>
                        <a:pt x="107" y="35"/>
                      </a:cubicBezTo>
                      <a:cubicBezTo>
                        <a:pt x="108" y="35"/>
                        <a:pt x="108" y="36"/>
                        <a:pt x="109" y="36"/>
                      </a:cubicBezTo>
                      <a:cubicBezTo>
                        <a:pt x="109" y="36"/>
                        <a:pt x="109" y="35"/>
                        <a:pt x="109" y="35"/>
                      </a:cubicBezTo>
                      <a:cubicBezTo>
                        <a:pt x="109" y="34"/>
                        <a:pt x="109" y="34"/>
                        <a:pt x="108" y="34"/>
                      </a:cubicBezTo>
                      <a:moveTo>
                        <a:pt x="100" y="34"/>
                      </a:moveTo>
                      <a:cubicBezTo>
                        <a:pt x="100" y="34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6"/>
                      </a:cubicBezTo>
                      <a:cubicBezTo>
                        <a:pt x="100" y="35"/>
                        <a:pt x="101" y="35"/>
                        <a:pt x="101" y="34"/>
                      </a:cubicBezTo>
                      <a:cubicBezTo>
                        <a:pt x="101" y="34"/>
                        <a:pt x="100" y="34"/>
                        <a:pt x="100" y="34"/>
                      </a:cubicBezTo>
                      <a:moveTo>
                        <a:pt x="109" y="33"/>
                      </a:moveTo>
                      <a:cubicBezTo>
                        <a:pt x="109" y="33"/>
                        <a:pt x="108" y="33"/>
                        <a:pt x="108" y="33"/>
                      </a:cubicBezTo>
                      <a:cubicBezTo>
                        <a:pt x="109" y="33"/>
                        <a:pt x="109" y="34"/>
                        <a:pt x="110" y="34"/>
                      </a:cubicBezTo>
                      <a:cubicBezTo>
                        <a:pt x="110" y="34"/>
                        <a:pt x="110" y="34"/>
                        <a:pt x="110" y="34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moveTo>
                        <a:pt x="106" y="33"/>
                      </a:moveTo>
                      <a:cubicBezTo>
                        <a:pt x="106" y="33"/>
                        <a:pt x="106" y="34"/>
                        <a:pt x="106" y="34"/>
                      </a:cubicBezTo>
                      <a:cubicBezTo>
                        <a:pt x="106" y="34"/>
                        <a:pt x="106" y="34"/>
                        <a:pt x="106" y="34"/>
                      </a:cubicBezTo>
                      <a:cubicBezTo>
                        <a:pt x="106" y="34"/>
                        <a:pt x="107" y="34"/>
                        <a:pt x="107" y="33"/>
                      </a:cubicBezTo>
                      <a:cubicBezTo>
                        <a:pt x="107" y="33"/>
                        <a:pt x="107" y="33"/>
                        <a:pt x="106" y="33"/>
                      </a:cubicBezTo>
                      <a:moveTo>
                        <a:pt x="109" y="33"/>
                      </a:moveTo>
                      <a:cubicBezTo>
                        <a:pt x="109" y="33"/>
                        <a:pt x="109" y="33"/>
                        <a:pt x="109" y="33"/>
                      </a:cubicBezTo>
                      <a:cubicBezTo>
                        <a:pt x="109" y="33"/>
                        <a:pt x="110" y="34"/>
                        <a:pt x="110" y="34"/>
                      </a:cubicBezTo>
                      <a:cubicBezTo>
                        <a:pt x="110" y="34"/>
                        <a:pt x="110" y="34"/>
                        <a:pt x="110" y="33"/>
                      </a:cubicBezTo>
                      <a:cubicBezTo>
                        <a:pt x="109" y="33"/>
                        <a:pt x="109" y="33"/>
                        <a:pt x="109" y="33"/>
                      </a:cubicBezTo>
                      <a:moveTo>
                        <a:pt x="98" y="32"/>
                      </a:moveTo>
                      <a:cubicBezTo>
                        <a:pt x="98" y="33"/>
                        <a:pt x="98" y="33"/>
                        <a:pt x="97" y="34"/>
                      </a:cubicBezTo>
                      <a:cubicBezTo>
                        <a:pt x="98" y="34"/>
                        <a:pt x="98" y="34"/>
                        <a:pt x="98" y="35"/>
                      </a:cubicBezTo>
                      <a:cubicBezTo>
                        <a:pt x="99" y="34"/>
                        <a:pt x="99" y="34"/>
                        <a:pt x="99" y="33"/>
                      </a:cubicBezTo>
                      <a:cubicBezTo>
                        <a:pt x="99" y="33"/>
                        <a:pt x="98" y="33"/>
                        <a:pt x="98" y="32"/>
                      </a:cubicBezTo>
                      <a:moveTo>
                        <a:pt x="98" y="32"/>
                      </a:moveTo>
                      <a:cubicBezTo>
                        <a:pt x="98" y="33"/>
                        <a:pt x="97" y="33"/>
                        <a:pt x="97" y="34"/>
                      </a:cubicBezTo>
                      <a:cubicBezTo>
                        <a:pt x="97" y="34"/>
                        <a:pt x="97" y="34"/>
                        <a:pt x="97" y="34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moveTo>
                        <a:pt x="107" y="32"/>
                      </a:moveTo>
                      <a:cubicBezTo>
                        <a:pt x="107" y="32"/>
                        <a:pt x="107" y="32"/>
                        <a:pt x="107" y="32"/>
                      </a:cubicBezTo>
                      <a:cubicBezTo>
                        <a:pt x="107" y="32"/>
                        <a:pt x="107" y="32"/>
                        <a:pt x="107" y="33"/>
                      </a:cubicBezTo>
                      <a:cubicBezTo>
                        <a:pt x="107" y="33"/>
                        <a:pt x="107" y="32"/>
                        <a:pt x="107" y="32"/>
                      </a:cubicBezTo>
                      <a:cubicBezTo>
                        <a:pt x="107" y="32"/>
                        <a:pt x="107" y="32"/>
                        <a:pt x="107" y="32"/>
                      </a:cubicBezTo>
                      <a:moveTo>
                        <a:pt x="101" y="32"/>
                      </a:moveTo>
                      <a:cubicBezTo>
                        <a:pt x="101" y="32"/>
                        <a:pt x="100" y="33"/>
                        <a:pt x="100" y="33"/>
                      </a:cubicBezTo>
                      <a:cubicBezTo>
                        <a:pt x="100" y="34"/>
                        <a:pt x="101" y="34"/>
                        <a:pt x="101" y="34"/>
                      </a:cubicBezTo>
                      <a:cubicBezTo>
                        <a:pt x="101" y="33"/>
                        <a:pt x="102" y="33"/>
                        <a:pt x="102" y="32"/>
                      </a:cubicBezTo>
                      <a:cubicBezTo>
                        <a:pt x="102" y="32"/>
                        <a:pt x="101" y="32"/>
                        <a:pt x="101" y="32"/>
                      </a:cubicBezTo>
                      <a:moveTo>
                        <a:pt x="107" y="31"/>
                      </a:moveTo>
                      <a:cubicBezTo>
                        <a:pt x="107" y="32"/>
                        <a:pt x="107" y="32"/>
                        <a:pt x="107" y="32"/>
                      </a:cubicBezTo>
                      <a:cubicBezTo>
                        <a:pt x="107" y="32"/>
                        <a:pt x="107" y="32"/>
                        <a:pt x="107" y="32"/>
                      </a:cubicBezTo>
                      <a:cubicBezTo>
                        <a:pt x="108" y="32"/>
                        <a:pt x="108" y="32"/>
                        <a:pt x="108" y="32"/>
                      </a:cubicBezTo>
                      <a:cubicBezTo>
                        <a:pt x="107" y="31"/>
                        <a:pt x="107" y="31"/>
                        <a:pt x="107" y="31"/>
                      </a:cubicBezTo>
                      <a:moveTo>
                        <a:pt x="99" y="31"/>
                      </a:moveTo>
                      <a:cubicBezTo>
                        <a:pt x="99" y="31"/>
                        <a:pt x="99" y="32"/>
                        <a:pt x="98" y="32"/>
                      </a:cubicBezTo>
                      <a:cubicBezTo>
                        <a:pt x="99" y="32"/>
                        <a:pt x="99" y="33"/>
                        <a:pt x="99" y="33"/>
                      </a:cubicBezTo>
                      <a:cubicBezTo>
                        <a:pt x="100" y="32"/>
                        <a:pt x="100" y="32"/>
                        <a:pt x="100" y="31"/>
                      </a:cubicBezTo>
                      <a:cubicBezTo>
                        <a:pt x="100" y="31"/>
                        <a:pt x="99" y="31"/>
                        <a:pt x="99" y="31"/>
                      </a:cubicBezTo>
                      <a:moveTo>
                        <a:pt x="99" y="31"/>
                      </a:moveTo>
                      <a:cubicBezTo>
                        <a:pt x="99" y="31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moveTo>
                        <a:pt x="102" y="30"/>
                      </a:moveTo>
                      <a:cubicBezTo>
                        <a:pt x="102" y="31"/>
                        <a:pt x="102" y="31"/>
                        <a:pt x="101" y="31"/>
                      </a:cubicBezTo>
                      <a:cubicBezTo>
                        <a:pt x="102" y="31"/>
                        <a:pt x="102" y="32"/>
                        <a:pt x="102" y="32"/>
                      </a:cubicBezTo>
                      <a:cubicBezTo>
                        <a:pt x="102" y="31"/>
                        <a:pt x="103" y="31"/>
                        <a:pt x="103" y="31"/>
                      </a:cubicBezTo>
                      <a:cubicBezTo>
                        <a:pt x="103" y="31"/>
                        <a:pt x="102" y="30"/>
                        <a:pt x="102" y="30"/>
                      </a:cubicBezTo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3" y="30"/>
                        <a:pt x="103" y="30"/>
                        <a:pt x="103" y="30"/>
                      </a:cubicBezTo>
                      <a:cubicBezTo>
                        <a:pt x="103" y="30"/>
                        <a:pt x="103" y="30"/>
                        <a:pt x="103" y="30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moveTo>
                        <a:pt x="100" y="29"/>
                      </a:moveTo>
                      <a:cubicBezTo>
                        <a:pt x="100" y="29"/>
                        <a:pt x="100" y="30"/>
                        <a:pt x="99" y="30"/>
                      </a:cubicBezTo>
                      <a:cubicBezTo>
                        <a:pt x="100" y="30"/>
                        <a:pt x="100" y="31"/>
                        <a:pt x="100" y="31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29"/>
                        <a:pt x="100" y="29"/>
                        <a:pt x="100" y="29"/>
                      </a:cubicBezTo>
                      <a:moveTo>
                        <a:pt x="101" y="29"/>
                      </a:moveTo>
                      <a:cubicBezTo>
                        <a:pt x="101" y="29"/>
                        <a:pt x="101" y="29"/>
                        <a:pt x="102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moveTo>
                        <a:pt x="100" y="29"/>
                      </a:moveTo>
                      <a:cubicBezTo>
                        <a:pt x="100" y="29"/>
                        <a:pt x="99" y="30"/>
                        <a:pt x="99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moveTo>
                        <a:pt x="103" y="29"/>
                      </a:moveTo>
                      <a:cubicBezTo>
                        <a:pt x="103" y="29"/>
                        <a:pt x="102" y="29"/>
                        <a:pt x="102" y="29"/>
                      </a:cubicBezTo>
                      <a:cubicBezTo>
                        <a:pt x="103" y="30"/>
                        <a:pt x="103" y="30"/>
                        <a:pt x="103" y="30"/>
                      </a:cubicBezTo>
                      <a:cubicBezTo>
                        <a:pt x="103" y="30"/>
                        <a:pt x="104" y="30"/>
                        <a:pt x="104" y="29"/>
                      </a:cubicBezTo>
                      <a:cubicBezTo>
                        <a:pt x="103" y="29"/>
                        <a:pt x="103" y="29"/>
                        <a:pt x="103" y="29"/>
                      </a:cubicBezTo>
                      <a:moveTo>
                        <a:pt x="101" y="28"/>
                      </a:moveTo>
                      <a:cubicBezTo>
                        <a:pt x="101" y="28"/>
                        <a:pt x="101" y="28"/>
                        <a:pt x="100" y="28"/>
                      </a:cubicBezTo>
                      <a:cubicBezTo>
                        <a:pt x="101" y="28"/>
                        <a:pt x="101" y="29"/>
                        <a:pt x="102" y="29"/>
                      </a:cubicBezTo>
                      <a:cubicBezTo>
                        <a:pt x="102" y="29"/>
                        <a:pt x="102" y="28"/>
                        <a:pt x="102" y="28"/>
                      </a:cubicBezTo>
                      <a:cubicBezTo>
                        <a:pt x="101" y="28"/>
                        <a:pt x="101" y="28"/>
                        <a:pt x="101" y="28"/>
                      </a:cubicBezTo>
                      <a:moveTo>
                        <a:pt x="101" y="27"/>
                      </a:move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1" y="28"/>
                        <a:pt x="101" y="28"/>
                        <a:pt x="101" y="28"/>
                      </a:cubicBezTo>
                      <a:cubicBezTo>
                        <a:pt x="101" y="27"/>
                        <a:pt x="101" y="27"/>
                        <a:pt x="101" y="27"/>
                      </a:cubicBezTo>
                      <a:moveTo>
                        <a:pt x="115" y="22"/>
                      </a:moveTo>
                      <a:cubicBezTo>
                        <a:pt x="113" y="25"/>
                        <a:pt x="111" y="29"/>
                        <a:pt x="109" y="33"/>
                      </a:cubicBezTo>
                      <a:cubicBezTo>
                        <a:pt x="110" y="33"/>
                        <a:pt x="110" y="33"/>
                        <a:pt x="110" y="33"/>
                      </a:cubicBezTo>
                      <a:cubicBezTo>
                        <a:pt x="112" y="30"/>
                        <a:pt x="114" y="27"/>
                        <a:pt x="116" y="23"/>
                      </a:cubicBezTo>
                      <a:cubicBezTo>
                        <a:pt x="116" y="23"/>
                        <a:pt x="116" y="23"/>
                        <a:pt x="115" y="22"/>
                      </a:cubicBezTo>
                      <a:moveTo>
                        <a:pt x="116" y="22"/>
                      </a:moveTo>
                      <a:cubicBezTo>
                        <a:pt x="116" y="22"/>
                        <a:pt x="115" y="22"/>
                        <a:pt x="115" y="22"/>
                      </a:cubicBezTo>
                      <a:cubicBezTo>
                        <a:pt x="116" y="23"/>
                        <a:pt x="116" y="23"/>
                        <a:pt x="116" y="23"/>
                      </a:cubicBezTo>
                      <a:cubicBezTo>
                        <a:pt x="117" y="23"/>
                        <a:pt x="117" y="23"/>
                        <a:pt x="117" y="22"/>
                      </a:cubicBezTo>
                      <a:cubicBezTo>
                        <a:pt x="116" y="22"/>
                        <a:pt x="116" y="22"/>
                        <a:pt x="116" y="22"/>
                      </a:cubicBezTo>
                      <a:moveTo>
                        <a:pt x="114" y="21"/>
                      </a:moveTo>
                      <a:cubicBezTo>
                        <a:pt x="112" y="24"/>
                        <a:pt x="110" y="28"/>
                        <a:pt x="107" y="31"/>
                      </a:cubicBezTo>
                      <a:cubicBezTo>
                        <a:pt x="108" y="32"/>
                        <a:pt x="108" y="32"/>
                        <a:pt x="108" y="32"/>
                      </a:cubicBezTo>
                      <a:cubicBezTo>
                        <a:pt x="110" y="28"/>
                        <a:pt x="112" y="25"/>
                        <a:pt x="114" y="21"/>
                      </a:cubicBezTo>
                      <a:cubicBezTo>
                        <a:pt x="114" y="21"/>
                        <a:pt x="114" y="21"/>
                        <a:pt x="114" y="21"/>
                      </a:cubicBezTo>
                      <a:moveTo>
                        <a:pt x="117" y="20"/>
                      </a:moveTo>
                      <a:cubicBezTo>
                        <a:pt x="116" y="20"/>
                        <a:pt x="116" y="21"/>
                        <a:pt x="116" y="22"/>
                      </a:cubicBezTo>
                      <a:cubicBezTo>
                        <a:pt x="116" y="22"/>
                        <a:pt x="116" y="22"/>
                        <a:pt x="117" y="22"/>
                      </a:cubicBezTo>
                      <a:cubicBezTo>
                        <a:pt x="117" y="22"/>
                        <a:pt x="118" y="21"/>
                        <a:pt x="118" y="21"/>
                      </a:cubicBezTo>
                      <a:cubicBezTo>
                        <a:pt x="118" y="20"/>
                        <a:pt x="117" y="20"/>
                        <a:pt x="117" y="20"/>
                      </a:cubicBezTo>
                      <a:moveTo>
                        <a:pt x="115" y="19"/>
                      </a:moveTo>
                      <a:cubicBezTo>
                        <a:pt x="115" y="19"/>
                        <a:pt x="114" y="20"/>
                        <a:pt x="114" y="21"/>
                      </a:cubicBezTo>
                      <a:cubicBezTo>
                        <a:pt x="114" y="21"/>
                        <a:pt x="114" y="21"/>
                        <a:pt x="114" y="21"/>
                      </a:cubicBezTo>
                      <a:cubicBezTo>
                        <a:pt x="115" y="20"/>
                        <a:pt x="115" y="20"/>
                        <a:pt x="115" y="19"/>
                      </a:cubicBezTo>
                      <a:cubicBezTo>
                        <a:pt x="115" y="19"/>
                        <a:pt x="115" y="19"/>
                        <a:pt x="115" y="19"/>
                      </a:cubicBezTo>
                      <a:moveTo>
                        <a:pt x="118" y="18"/>
                      </a:moveTo>
                      <a:cubicBezTo>
                        <a:pt x="118" y="18"/>
                        <a:pt x="118" y="19"/>
                        <a:pt x="117" y="19"/>
                      </a:cubicBezTo>
                      <a:cubicBezTo>
                        <a:pt x="118" y="20"/>
                        <a:pt x="118" y="20"/>
                        <a:pt x="118" y="20"/>
                      </a:cubicBezTo>
                      <a:cubicBezTo>
                        <a:pt x="119" y="19"/>
                        <a:pt x="119" y="19"/>
                        <a:pt x="119" y="19"/>
                      </a:cubicBezTo>
                      <a:cubicBezTo>
                        <a:pt x="118" y="18"/>
                        <a:pt x="118" y="18"/>
                        <a:pt x="118" y="18"/>
                      </a:cubicBezTo>
                      <a:moveTo>
                        <a:pt x="109" y="18"/>
                      </a:moveTo>
                      <a:cubicBezTo>
                        <a:pt x="107" y="21"/>
                        <a:pt x="105" y="25"/>
                        <a:pt x="103" y="29"/>
                      </a:cubicBezTo>
                      <a:cubicBezTo>
                        <a:pt x="104" y="29"/>
                        <a:pt x="104" y="29"/>
                        <a:pt x="104" y="29"/>
                      </a:cubicBezTo>
                      <a:cubicBezTo>
                        <a:pt x="106" y="26"/>
                        <a:pt x="108" y="22"/>
                        <a:pt x="110" y="18"/>
                      </a:cubicBezTo>
                      <a:cubicBezTo>
                        <a:pt x="110" y="18"/>
                        <a:pt x="109" y="18"/>
                        <a:pt x="109" y="18"/>
                      </a:cubicBezTo>
                      <a:moveTo>
                        <a:pt x="116" y="17"/>
                      </a:moveTo>
                      <a:cubicBezTo>
                        <a:pt x="116" y="17"/>
                        <a:pt x="116" y="18"/>
                        <a:pt x="116" y="18"/>
                      </a:cubicBezTo>
                      <a:cubicBezTo>
                        <a:pt x="116" y="18"/>
                        <a:pt x="116" y="18"/>
                        <a:pt x="116" y="18"/>
                      </a:cubicBezTo>
                      <a:cubicBezTo>
                        <a:pt x="116" y="18"/>
                        <a:pt x="116" y="18"/>
                        <a:pt x="116" y="17"/>
                      </a:cubicBezTo>
                      <a:cubicBezTo>
                        <a:pt x="116" y="17"/>
                        <a:pt x="116" y="17"/>
                        <a:pt x="116" y="17"/>
                      </a:cubicBezTo>
                      <a:moveTo>
                        <a:pt x="119" y="17"/>
                      </a:moveTo>
                      <a:cubicBezTo>
                        <a:pt x="119" y="17"/>
                        <a:pt x="118" y="18"/>
                        <a:pt x="118" y="18"/>
                      </a:cubicBezTo>
                      <a:cubicBezTo>
                        <a:pt x="118" y="18"/>
                        <a:pt x="119" y="18"/>
                        <a:pt x="119" y="19"/>
                      </a:cubicBezTo>
                      <a:cubicBezTo>
                        <a:pt x="119" y="18"/>
                        <a:pt x="120" y="18"/>
                        <a:pt x="120" y="17"/>
                      </a:cubicBezTo>
                      <a:cubicBezTo>
                        <a:pt x="120" y="17"/>
                        <a:pt x="119" y="17"/>
                        <a:pt x="119" y="17"/>
                      </a:cubicBezTo>
                      <a:moveTo>
                        <a:pt x="107" y="17"/>
                      </a:moveTo>
                      <a:cubicBezTo>
                        <a:pt x="105" y="20"/>
                        <a:pt x="103" y="24"/>
                        <a:pt x="101" y="28"/>
                      </a:cubicBezTo>
                      <a:cubicBezTo>
                        <a:pt x="102" y="28"/>
                        <a:pt x="102" y="28"/>
                        <a:pt x="102" y="28"/>
                      </a:cubicBezTo>
                      <a:cubicBezTo>
                        <a:pt x="104" y="24"/>
                        <a:pt x="106" y="21"/>
                        <a:pt x="108" y="17"/>
                      </a:cubicBezTo>
                      <a:cubicBezTo>
                        <a:pt x="108" y="17"/>
                        <a:pt x="107" y="17"/>
                        <a:pt x="107" y="17"/>
                      </a:cubicBezTo>
                      <a:moveTo>
                        <a:pt x="107" y="16"/>
                      </a:moveTo>
                      <a:cubicBezTo>
                        <a:pt x="105" y="20"/>
                        <a:pt x="103" y="24"/>
                        <a:pt x="101" y="27"/>
                      </a:cubicBezTo>
                      <a:cubicBezTo>
                        <a:pt x="101" y="28"/>
                        <a:pt x="101" y="28"/>
                        <a:pt x="101" y="28"/>
                      </a:cubicBezTo>
                      <a:cubicBezTo>
                        <a:pt x="107" y="17"/>
                        <a:pt x="107" y="17"/>
                        <a:pt x="107" y="17"/>
                      </a:cubicBezTo>
                      <a:cubicBezTo>
                        <a:pt x="107" y="16"/>
                        <a:pt x="107" y="16"/>
                        <a:pt x="107" y="16"/>
                      </a:cubicBezTo>
                      <a:moveTo>
                        <a:pt x="110" y="16"/>
                      </a:moveTo>
                      <a:cubicBezTo>
                        <a:pt x="110" y="16"/>
                        <a:pt x="109" y="17"/>
                        <a:pt x="109" y="18"/>
                      </a:cubicBezTo>
                      <a:cubicBezTo>
                        <a:pt x="109" y="18"/>
                        <a:pt x="110" y="18"/>
                        <a:pt x="110" y="18"/>
                      </a:cubicBezTo>
                      <a:cubicBezTo>
                        <a:pt x="110" y="18"/>
                        <a:pt x="111" y="17"/>
                        <a:pt x="111" y="16"/>
                      </a:cubicBezTo>
                      <a:cubicBezTo>
                        <a:pt x="111" y="16"/>
                        <a:pt x="110" y="16"/>
                        <a:pt x="110" y="16"/>
                      </a:cubicBezTo>
                      <a:moveTo>
                        <a:pt x="117" y="15"/>
                      </a:moveTo>
                      <a:cubicBezTo>
                        <a:pt x="117" y="16"/>
                        <a:pt x="117" y="16"/>
                        <a:pt x="116" y="17"/>
                      </a:cubicBezTo>
                      <a:cubicBezTo>
                        <a:pt x="116" y="17"/>
                        <a:pt x="116" y="17"/>
                        <a:pt x="117" y="17"/>
                      </a:cubicBezTo>
                      <a:cubicBezTo>
                        <a:pt x="117" y="17"/>
                        <a:pt x="117" y="16"/>
                        <a:pt x="117" y="16"/>
                      </a:cubicBezTo>
                      <a:cubicBezTo>
                        <a:pt x="117" y="16"/>
                        <a:pt x="117" y="16"/>
                        <a:pt x="117" y="15"/>
                      </a:cubicBezTo>
                      <a:moveTo>
                        <a:pt x="108" y="14"/>
                      </a:moveTo>
                      <a:cubicBezTo>
                        <a:pt x="108" y="15"/>
                        <a:pt x="107" y="16"/>
                        <a:pt x="107" y="16"/>
                      </a:cubicBezTo>
                      <a:cubicBezTo>
                        <a:pt x="107" y="16"/>
                        <a:pt x="107" y="16"/>
                        <a:pt x="107" y="17"/>
                      </a:cubicBezTo>
                      <a:cubicBezTo>
                        <a:pt x="108" y="14"/>
                        <a:pt x="108" y="14"/>
                        <a:pt x="108" y="14"/>
                      </a:cubicBezTo>
                      <a:cubicBezTo>
                        <a:pt x="108" y="15"/>
                        <a:pt x="107" y="16"/>
                        <a:pt x="107" y="17"/>
                      </a:cubicBezTo>
                      <a:cubicBezTo>
                        <a:pt x="107" y="17"/>
                        <a:pt x="108" y="17"/>
                        <a:pt x="108" y="17"/>
                      </a:cubicBezTo>
                      <a:cubicBezTo>
                        <a:pt x="109" y="17"/>
                        <a:pt x="109" y="16"/>
                        <a:pt x="109" y="15"/>
                      </a:cubicBezTo>
                      <a:cubicBezTo>
                        <a:pt x="109" y="15"/>
                        <a:pt x="108" y="15"/>
                        <a:pt x="108" y="14"/>
                      </a:cubicBezTo>
                      <a:moveTo>
                        <a:pt x="111" y="14"/>
                      </a:moveTo>
                      <a:cubicBezTo>
                        <a:pt x="111" y="14"/>
                        <a:pt x="111" y="14"/>
                        <a:pt x="110" y="15"/>
                      </a:cubicBezTo>
                      <a:cubicBezTo>
                        <a:pt x="111" y="15"/>
                        <a:pt x="111" y="15"/>
                        <a:pt x="111" y="15"/>
                      </a:cubicBezTo>
                      <a:cubicBezTo>
                        <a:pt x="112" y="15"/>
                        <a:pt x="112" y="15"/>
                        <a:pt x="112" y="15"/>
                      </a:cubicBezTo>
                      <a:cubicBezTo>
                        <a:pt x="111" y="14"/>
                        <a:pt x="111" y="14"/>
                        <a:pt x="111" y="14"/>
                      </a:cubicBezTo>
                      <a:moveTo>
                        <a:pt x="121" y="14"/>
                      </a:moveTo>
                      <a:cubicBezTo>
                        <a:pt x="120" y="14"/>
                        <a:pt x="120" y="15"/>
                        <a:pt x="119" y="16"/>
                      </a:cubicBezTo>
                      <a:cubicBezTo>
                        <a:pt x="120" y="16"/>
                        <a:pt x="120" y="16"/>
                        <a:pt x="120" y="17"/>
                      </a:cubicBezTo>
                      <a:cubicBezTo>
                        <a:pt x="121" y="16"/>
                        <a:pt x="121" y="15"/>
                        <a:pt x="122" y="14"/>
                      </a:cubicBezTo>
                      <a:cubicBezTo>
                        <a:pt x="121" y="14"/>
                        <a:pt x="121" y="14"/>
                        <a:pt x="121" y="14"/>
                      </a:cubicBezTo>
                      <a:moveTo>
                        <a:pt x="109" y="13"/>
                      </a:moveTo>
                      <a:cubicBezTo>
                        <a:pt x="109" y="13"/>
                        <a:pt x="109" y="13"/>
                        <a:pt x="108" y="14"/>
                      </a:cubicBezTo>
                      <a:cubicBezTo>
                        <a:pt x="110" y="14"/>
                        <a:pt x="110" y="14"/>
                        <a:pt x="110" y="14"/>
                      </a:cubicBezTo>
                      <a:cubicBezTo>
                        <a:pt x="110" y="14"/>
                        <a:pt x="110" y="14"/>
                        <a:pt x="110" y="13"/>
                      </a:cubicBezTo>
                      <a:cubicBezTo>
                        <a:pt x="109" y="13"/>
                        <a:pt x="109" y="13"/>
                        <a:pt x="109" y="13"/>
                      </a:cubicBezTo>
                      <a:moveTo>
                        <a:pt x="119" y="13"/>
                      </a:moveTo>
                      <a:cubicBezTo>
                        <a:pt x="119" y="13"/>
                        <a:pt x="118" y="14"/>
                        <a:pt x="118" y="15"/>
                      </a:cubicBezTo>
                      <a:cubicBezTo>
                        <a:pt x="118" y="15"/>
                        <a:pt x="118" y="15"/>
                        <a:pt x="118" y="15"/>
                      </a:cubicBezTo>
                      <a:cubicBezTo>
                        <a:pt x="118" y="14"/>
                        <a:pt x="119" y="13"/>
                        <a:pt x="119" y="13"/>
                      </a:cubicBezTo>
                      <a:cubicBezTo>
                        <a:pt x="119" y="13"/>
                        <a:pt x="119" y="13"/>
                        <a:pt x="119" y="13"/>
                      </a:cubicBezTo>
                      <a:moveTo>
                        <a:pt x="112" y="12"/>
                      </a:moveTo>
                      <a:cubicBezTo>
                        <a:pt x="112" y="13"/>
                        <a:pt x="111" y="13"/>
                        <a:pt x="111" y="14"/>
                      </a:cubicBezTo>
                      <a:cubicBezTo>
                        <a:pt x="111" y="14"/>
                        <a:pt x="112" y="14"/>
                        <a:pt x="112" y="14"/>
                      </a:cubicBezTo>
                      <a:cubicBezTo>
                        <a:pt x="112" y="14"/>
                        <a:pt x="113" y="13"/>
                        <a:pt x="113" y="13"/>
                      </a:cubicBezTo>
                      <a:cubicBezTo>
                        <a:pt x="113" y="13"/>
                        <a:pt x="112" y="12"/>
                        <a:pt x="112" y="12"/>
                      </a:cubicBezTo>
                      <a:moveTo>
                        <a:pt x="123" y="11"/>
                      </a:moveTo>
                      <a:cubicBezTo>
                        <a:pt x="122" y="11"/>
                        <a:pt x="122" y="12"/>
                        <a:pt x="122" y="13"/>
                      </a:cubicBezTo>
                      <a:cubicBezTo>
                        <a:pt x="122" y="13"/>
                        <a:pt x="122" y="13"/>
                        <a:pt x="122" y="13"/>
                      </a:cubicBezTo>
                      <a:cubicBezTo>
                        <a:pt x="123" y="13"/>
                        <a:pt x="123" y="12"/>
                        <a:pt x="123" y="11"/>
                      </a:cubicBezTo>
                      <a:cubicBezTo>
                        <a:pt x="123" y="11"/>
                        <a:pt x="123" y="11"/>
                        <a:pt x="123" y="11"/>
                      </a:cubicBezTo>
                      <a:moveTo>
                        <a:pt x="110" y="11"/>
                      </a:moveTo>
                      <a:cubicBezTo>
                        <a:pt x="110" y="11"/>
                        <a:pt x="109" y="12"/>
                        <a:pt x="109" y="12"/>
                      </a:cubicBezTo>
                      <a:cubicBezTo>
                        <a:pt x="109" y="13"/>
                        <a:pt x="110" y="13"/>
                        <a:pt x="110" y="13"/>
                      </a:cubicBezTo>
                      <a:cubicBezTo>
                        <a:pt x="111" y="13"/>
                        <a:pt x="111" y="12"/>
                        <a:pt x="111" y="12"/>
                      </a:cubicBezTo>
                      <a:cubicBezTo>
                        <a:pt x="111" y="12"/>
                        <a:pt x="110" y="11"/>
                        <a:pt x="110" y="11"/>
                      </a:cubicBezTo>
                      <a:moveTo>
                        <a:pt x="121" y="10"/>
                      </a:moveTo>
                      <a:cubicBezTo>
                        <a:pt x="120" y="10"/>
                        <a:pt x="120" y="11"/>
                        <a:pt x="120" y="11"/>
                      </a:cubicBezTo>
                      <a:cubicBezTo>
                        <a:pt x="120" y="12"/>
                        <a:pt x="120" y="12"/>
                        <a:pt x="120" y="12"/>
                      </a:cubicBezTo>
                      <a:cubicBezTo>
                        <a:pt x="120" y="11"/>
                        <a:pt x="121" y="11"/>
                        <a:pt x="121" y="10"/>
                      </a:cubicBezTo>
                      <a:cubicBezTo>
                        <a:pt x="121" y="10"/>
                        <a:pt x="121" y="10"/>
                        <a:pt x="121" y="10"/>
                      </a:cubicBezTo>
                      <a:moveTo>
                        <a:pt x="113" y="9"/>
                      </a:moveTo>
                      <a:cubicBezTo>
                        <a:pt x="113" y="10"/>
                        <a:pt x="113" y="11"/>
                        <a:pt x="112" y="11"/>
                      </a:cubicBezTo>
                      <a:cubicBezTo>
                        <a:pt x="113" y="12"/>
                        <a:pt x="113" y="12"/>
                        <a:pt x="113" y="12"/>
                      </a:cubicBezTo>
                      <a:cubicBezTo>
                        <a:pt x="114" y="11"/>
                        <a:pt x="114" y="11"/>
                        <a:pt x="115" y="10"/>
                      </a:cubicBezTo>
                      <a:cubicBezTo>
                        <a:pt x="114" y="10"/>
                        <a:pt x="114" y="9"/>
                        <a:pt x="113" y="9"/>
                      </a:cubicBezTo>
                      <a:moveTo>
                        <a:pt x="124" y="9"/>
                      </a:moveTo>
                      <a:cubicBezTo>
                        <a:pt x="124" y="9"/>
                        <a:pt x="123" y="10"/>
                        <a:pt x="123" y="10"/>
                      </a:cubicBezTo>
                      <a:cubicBezTo>
                        <a:pt x="123" y="10"/>
                        <a:pt x="124" y="11"/>
                        <a:pt x="124" y="11"/>
                      </a:cubicBezTo>
                      <a:cubicBezTo>
                        <a:pt x="124" y="10"/>
                        <a:pt x="124" y="10"/>
                        <a:pt x="125" y="9"/>
                      </a:cubicBezTo>
                      <a:cubicBezTo>
                        <a:pt x="124" y="9"/>
                        <a:pt x="124" y="9"/>
                        <a:pt x="124" y="9"/>
                      </a:cubicBezTo>
                      <a:moveTo>
                        <a:pt x="124" y="9"/>
                      </a:moveTo>
                      <a:cubicBezTo>
                        <a:pt x="124" y="9"/>
                        <a:pt x="124" y="9"/>
                        <a:pt x="124" y="9"/>
                      </a:cubicBezTo>
                      <a:cubicBezTo>
                        <a:pt x="124" y="9"/>
                        <a:pt x="124" y="9"/>
                        <a:pt x="125" y="9"/>
                      </a:cubicBezTo>
                      <a:cubicBezTo>
                        <a:pt x="125" y="9"/>
                        <a:pt x="125" y="9"/>
                        <a:pt x="125" y="9"/>
                      </a:cubicBezTo>
                      <a:cubicBezTo>
                        <a:pt x="124" y="9"/>
                        <a:pt x="124" y="9"/>
                        <a:pt x="124" y="9"/>
                      </a:cubicBezTo>
                      <a:moveTo>
                        <a:pt x="112" y="8"/>
                      </a:moveTo>
                      <a:cubicBezTo>
                        <a:pt x="111" y="9"/>
                        <a:pt x="111" y="10"/>
                        <a:pt x="110" y="10"/>
                      </a:cubicBezTo>
                      <a:cubicBezTo>
                        <a:pt x="111" y="11"/>
                        <a:pt x="111" y="11"/>
                        <a:pt x="112" y="11"/>
                      </a:cubicBezTo>
                      <a:cubicBezTo>
                        <a:pt x="112" y="10"/>
                        <a:pt x="112" y="10"/>
                        <a:pt x="113" y="9"/>
                      </a:cubicBezTo>
                      <a:cubicBezTo>
                        <a:pt x="112" y="9"/>
                        <a:pt x="112" y="8"/>
                        <a:pt x="112" y="8"/>
                      </a:cubicBezTo>
                      <a:moveTo>
                        <a:pt x="122" y="8"/>
                      </a:moveTo>
                      <a:cubicBezTo>
                        <a:pt x="122" y="8"/>
                        <a:pt x="121" y="9"/>
                        <a:pt x="121" y="9"/>
                      </a:cubicBezTo>
                      <a:cubicBezTo>
                        <a:pt x="121" y="9"/>
                        <a:pt x="121" y="9"/>
                        <a:pt x="121" y="9"/>
                      </a:cubicBezTo>
                      <a:cubicBezTo>
                        <a:pt x="122" y="9"/>
                        <a:pt x="122" y="8"/>
                        <a:pt x="122" y="8"/>
                      </a:cubicBezTo>
                      <a:cubicBezTo>
                        <a:pt x="122" y="8"/>
                        <a:pt x="122" y="8"/>
                        <a:pt x="122" y="8"/>
                      </a:cubicBezTo>
                      <a:moveTo>
                        <a:pt x="115" y="6"/>
                      </a:moveTo>
                      <a:cubicBezTo>
                        <a:pt x="115" y="7"/>
                        <a:pt x="114" y="8"/>
                        <a:pt x="114" y="8"/>
                      </a:cubicBezTo>
                      <a:cubicBezTo>
                        <a:pt x="114" y="8"/>
                        <a:pt x="115" y="9"/>
                        <a:pt x="115" y="9"/>
                      </a:cubicBezTo>
                      <a:cubicBezTo>
                        <a:pt x="116" y="8"/>
                        <a:pt x="116" y="8"/>
                        <a:pt x="116" y="7"/>
                      </a:cubicBezTo>
                      <a:cubicBezTo>
                        <a:pt x="116" y="7"/>
                        <a:pt x="115" y="7"/>
                        <a:pt x="115" y="6"/>
                      </a:cubicBezTo>
                      <a:moveTo>
                        <a:pt x="126" y="6"/>
                      </a:moveTo>
                      <a:cubicBezTo>
                        <a:pt x="125" y="7"/>
                        <a:pt x="125" y="7"/>
                        <a:pt x="125" y="7"/>
                      </a:cubicBezTo>
                      <a:cubicBezTo>
                        <a:pt x="125" y="7"/>
                        <a:pt x="126" y="7"/>
                        <a:pt x="126" y="7"/>
                      </a:cubicBezTo>
                      <a:cubicBezTo>
                        <a:pt x="126" y="7"/>
                        <a:pt x="126" y="7"/>
                        <a:pt x="126" y="7"/>
                      </a:cubicBezTo>
                      <a:cubicBezTo>
                        <a:pt x="126" y="7"/>
                        <a:pt x="126" y="7"/>
                        <a:pt x="126" y="6"/>
                      </a:cubicBezTo>
                      <a:moveTo>
                        <a:pt x="113" y="5"/>
                      </a:moveTo>
                      <a:cubicBezTo>
                        <a:pt x="113" y="6"/>
                        <a:pt x="112" y="6"/>
                        <a:pt x="112" y="7"/>
                      </a:cubicBezTo>
                      <a:cubicBezTo>
                        <a:pt x="113" y="7"/>
                        <a:pt x="113" y="7"/>
                        <a:pt x="113" y="8"/>
                      </a:cubicBezTo>
                      <a:cubicBezTo>
                        <a:pt x="114" y="7"/>
                        <a:pt x="114" y="7"/>
                        <a:pt x="114" y="6"/>
                      </a:cubicBezTo>
                      <a:cubicBezTo>
                        <a:pt x="114" y="6"/>
                        <a:pt x="113" y="6"/>
                        <a:pt x="113" y="5"/>
                      </a:cubicBezTo>
                      <a:moveTo>
                        <a:pt x="124" y="5"/>
                      </a:moveTo>
                      <a:cubicBezTo>
                        <a:pt x="123" y="5"/>
                        <a:pt x="123" y="6"/>
                        <a:pt x="123" y="6"/>
                      </a:cubicBezTo>
                      <a:cubicBezTo>
                        <a:pt x="123" y="6"/>
                        <a:pt x="123" y="6"/>
                        <a:pt x="123" y="6"/>
                      </a:cubicBezTo>
                      <a:cubicBezTo>
                        <a:pt x="123" y="6"/>
                        <a:pt x="124" y="5"/>
                        <a:pt x="124" y="5"/>
                      </a:cubicBezTo>
                      <a:cubicBezTo>
                        <a:pt x="124" y="5"/>
                        <a:pt x="124" y="5"/>
                        <a:pt x="124" y="5"/>
                      </a:cubicBezTo>
                      <a:moveTo>
                        <a:pt x="116" y="4"/>
                      </a:moveTo>
                      <a:cubicBezTo>
                        <a:pt x="116" y="5"/>
                        <a:pt x="116" y="5"/>
                        <a:pt x="115" y="6"/>
                      </a:cubicBezTo>
                      <a:cubicBezTo>
                        <a:pt x="116" y="6"/>
                        <a:pt x="116" y="6"/>
                        <a:pt x="117" y="6"/>
                      </a:cubicBezTo>
                      <a:cubicBezTo>
                        <a:pt x="117" y="6"/>
                        <a:pt x="117" y="5"/>
                        <a:pt x="118" y="5"/>
                      </a:cubicBezTo>
                      <a:cubicBezTo>
                        <a:pt x="117" y="4"/>
                        <a:pt x="117" y="4"/>
                        <a:pt x="116" y="4"/>
                      </a:cubicBezTo>
                      <a:moveTo>
                        <a:pt x="114" y="3"/>
                      </a:moveTo>
                      <a:cubicBezTo>
                        <a:pt x="114" y="3"/>
                        <a:pt x="114" y="4"/>
                        <a:pt x="113" y="5"/>
                      </a:cubicBezTo>
                      <a:cubicBezTo>
                        <a:pt x="114" y="5"/>
                        <a:pt x="114" y="5"/>
                        <a:pt x="115" y="5"/>
                      </a:cubicBezTo>
                      <a:cubicBezTo>
                        <a:pt x="115" y="5"/>
                        <a:pt x="115" y="4"/>
                        <a:pt x="116" y="4"/>
                      </a:cubicBezTo>
                      <a:cubicBezTo>
                        <a:pt x="115" y="3"/>
                        <a:pt x="115" y="3"/>
                        <a:pt x="114" y="3"/>
                      </a:cubicBezTo>
                      <a:moveTo>
                        <a:pt x="118" y="1"/>
                      </a:moveTo>
                      <a:cubicBezTo>
                        <a:pt x="118" y="2"/>
                        <a:pt x="117" y="2"/>
                        <a:pt x="117" y="2"/>
                      </a:cubicBezTo>
                      <a:cubicBezTo>
                        <a:pt x="118" y="2"/>
                        <a:pt x="118" y="3"/>
                        <a:pt x="119" y="3"/>
                      </a:cubicBezTo>
                      <a:cubicBezTo>
                        <a:pt x="119" y="3"/>
                        <a:pt x="119" y="2"/>
                        <a:pt x="119" y="2"/>
                      </a:cubicBezTo>
                      <a:cubicBezTo>
                        <a:pt x="119" y="2"/>
                        <a:pt x="118" y="2"/>
                        <a:pt x="118" y="1"/>
                      </a:cubicBezTo>
                      <a:moveTo>
                        <a:pt x="116" y="0"/>
                      </a:moveTo>
                      <a:cubicBezTo>
                        <a:pt x="116" y="1"/>
                        <a:pt x="116" y="1"/>
                        <a:pt x="115" y="1"/>
                      </a:cubicBezTo>
                      <a:cubicBezTo>
                        <a:pt x="116" y="1"/>
                        <a:pt x="116" y="2"/>
                        <a:pt x="117" y="2"/>
                      </a:cubicBezTo>
                      <a:cubicBezTo>
                        <a:pt x="117" y="2"/>
                        <a:pt x="117" y="1"/>
                        <a:pt x="117" y="1"/>
                      </a:cubicBezTo>
                      <a:cubicBezTo>
                        <a:pt x="117" y="1"/>
                        <a:pt x="116" y="1"/>
                        <a:pt x="11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2" name="Freeform 10507"/>
                <p:cNvSpPr>
                  <a:spLocks noEditPoints="1"/>
                </p:cNvSpPr>
                <p:nvPr/>
              </p:nvSpPr>
              <p:spPr bwMode="auto">
                <a:xfrm>
                  <a:off x="-545" y="3344"/>
                  <a:ext cx="33" cy="31"/>
                </a:xfrm>
                <a:custGeom>
                  <a:avLst/>
                  <a:gdLst>
                    <a:gd name="T0" fmla="*/ 11 w 14"/>
                    <a:gd name="T1" fmla="*/ 12 h 13"/>
                    <a:gd name="T2" fmla="*/ 10 w 14"/>
                    <a:gd name="T3" fmla="*/ 13 h 13"/>
                    <a:gd name="T4" fmla="*/ 10 w 14"/>
                    <a:gd name="T5" fmla="*/ 13 h 13"/>
                    <a:gd name="T6" fmla="*/ 11 w 14"/>
                    <a:gd name="T7" fmla="*/ 12 h 13"/>
                    <a:gd name="T8" fmla="*/ 11 w 14"/>
                    <a:gd name="T9" fmla="*/ 12 h 13"/>
                    <a:gd name="T10" fmla="*/ 8 w 14"/>
                    <a:gd name="T11" fmla="*/ 10 h 13"/>
                    <a:gd name="T12" fmla="*/ 7 w 14"/>
                    <a:gd name="T13" fmla="*/ 12 h 13"/>
                    <a:gd name="T14" fmla="*/ 9 w 14"/>
                    <a:gd name="T15" fmla="*/ 13 h 13"/>
                    <a:gd name="T16" fmla="*/ 9 w 14"/>
                    <a:gd name="T17" fmla="*/ 11 h 13"/>
                    <a:gd name="T18" fmla="*/ 8 w 14"/>
                    <a:gd name="T19" fmla="*/ 10 h 13"/>
                    <a:gd name="T20" fmla="*/ 6 w 14"/>
                    <a:gd name="T21" fmla="*/ 9 h 13"/>
                    <a:gd name="T22" fmla="*/ 5 w 14"/>
                    <a:gd name="T23" fmla="*/ 10 h 13"/>
                    <a:gd name="T24" fmla="*/ 6 w 14"/>
                    <a:gd name="T25" fmla="*/ 11 h 13"/>
                    <a:gd name="T26" fmla="*/ 7 w 14"/>
                    <a:gd name="T27" fmla="*/ 10 h 13"/>
                    <a:gd name="T28" fmla="*/ 6 w 14"/>
                    <a:gd name="T29" fmla="*/ 9 h 13"/>
                    <a:gd name="T30" fmla="*/ 3 w 14"/>
                    <a:gd name="T31" fmla="*/ 7 h 13"/>
                    <a:gd name="T32" fmla="*/ 2 w 14"/>
                    <a:gd name="T33" fmla="*/ 9 h 13"/>
                    <a:gd name="T34" fmla="*/ 3 w 14"/>
                    <a:gd name="T35" fmla="*/ 9 h 13"/>
                    <a:gd name="T36" fmla="*/ 3 w 14"/>
                    <a:gd name="T37" fmla="*/ 8 h 13"/>
                    <a:gd name="T38" fmla="*/ 3 w 14"/>
                    <a:gd name="T39" fmla="*/ 7 h 13"/>
                    <a:gd name="T40" fmla="*/ 14 w 14"/>
                    <a:gd name="T41" fmla="*/ 6 h 13"/>
                    <a:gd name="T42" fmla="*/ 14 w 14"/>
                    <a:gd name="T43" fmla="*/ 7 h 13"/>
                    <a:gd name="T44" fmla="*/ 14 w 14"/>
                    <a:gd name="T45" fmla="*/ 7 h 13"/>
                    <a:gd name="T46" fmla="*/ 14 w 14"/>
                    <a:gd name="T47" fmla="*/ 6 h 13"/>
                    <a:gd name="T48" fmla="*/ 14 w 14"/>
                    <a:gd name="T49" fmla="*/ 6 h 13"/>
                    <a:gd name="T50" fmla="*/ 1 w 14"/>
                    <a:gd name="T51" fmla="*/ 6 h 13"/>
                    <a:gd name="T52" fmla="*/ 0 w 14"/>
                    <a:gd name="T53" fmla="*/ 7 h 13"/>
                    <a:gd name="T54" fmla="*/ 1 w 14"/>
                    <a:gd name="T55" fmla="*/ 8 h 13"/>
                    <a:gd name="T56" fmla="*/ 2 w 14"/>
                    <a:gd name="T57" fmla="*/ 7 h 13"/>
                    <a:gd name="T58" fmla="*/ 1 w 14"/>
                    <a:gd name="T59" fmla="*/ 6 h 13"/>
                    <a:gd name="T60" fmla="*/ 11 w 14"/>
                    <a:gd name="T61" fmla="*/ 4 h 13"/>
                    <a:gd name="T62" fmla="*/ 11 w 14"/>
                    <a:gd name="T63" fmla="*/ 5 h 13"/>
                    <a:gd name="T64" fmla="*/ 12 w 14"/>
                    <a:gd name="T65" fmla="*/ 6 h 13"/>
                    <a:gd name="T66" fmla="*/ 13 w 14"/>
                    <a:gd name="T67" fmla="*/ 5 h 13"/>
                    <a:gd name="T68" fmla="*/ 11 w 14"/>
                    <a:gd name="T69" fmla="*/ 4 h 13"/>
                    <a:gd name="T70" fmla="*/ 10 w 14"/>
                    <a:gd name="T71" fmla="*/ 3 h 13"/>
                    <a:gd name="T72" fmla="*/ 9 w 14"/>
                    <a:gd name="T73" fmla="*/ 4 h 13"/>
                    <a:gd name="T74" fmla="*/ 10 w 14"/>
                    <a:gd name="T75" fmla="*/ 5 h 13"/>
                    <a:gd name="T76" fmla="*/ 10 w 14"/>
                    <a:gd name="T77" fmla="*/ 4 h 13"/>
                    <a:gd name="T78" fmla="*/ 10 w 14"/>
                    <a:gd name="T79" fmla="*/ 3 h 13"/>
                    <a:gd name="T80" fmla="*/ 6 w 14"/>
                    <a:gd name="T81" fmla="*/ 1 h 13"/>
                    <a:gd name="T82" fmla="*/ 5 w 14"/>
                    <a:gd name="T83" fmla="*/ 2 h 13"/>
                    <a:gd name="T84" fmla="*/ 6 w 14"/>
                    <a:gd name="T85" fmla="*/ 3 h 13"/>
                    <a:gd name="T86" fmla="*/ 7 w 14"/>
                    <a:gd name="T87" fmla="*/ 2 h 13"/>
                    <a:gd name="T88" fmla="*/ 6 w 14"/>
                    <a:gd name="T89" fmla="*/ 1 h 13"/>
                    <a:gd name="T90" fmla="*/ 4 w 14"/>
                    <a:gd name="T91" fmla="*/ 0 h 13"/>
                    <a:gd name="T92" fmla="*/ 3 w 14"/>
                    <a:gd name="T93" fmla="*/ 1 h 13"/>
                    <a:gd name="T94" fmla="*/ 4 w 14"/>
                    <a:gd name="T95" fmla="*/ 2 h 13"/>
                    <a:gd name="T96" fmla="*/ 5 w 14"/>
                    <a:gd name="T97" fmla="*/ 1 h 13"/>
                    <a:gd name="T98" fmla="*/ 4 w 14"/>
                    <a:gd name="T9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4" h="13">
                      <a:moveTo>
                        <a:pt x="11" y="12"/>
                      </a:move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moveTo>
                        <a:pt x="8" y="10"/>
                      </a:moveTo>
                      <a:cubicBezTo>
                        <a:pt x="7" y="11"/>
                        <a:pt x="7" y="11"/>
                        <a:pt x="7" y="12"/>
                      </a:cubicBezTo>
                      <a:cubicBezTo>
                        <a:pt x="7" y="12"/>
                        <a:pt x="8" y="12"/>
                        <a:pt x="9" y="13"/>
                      </a:cubicBezTo>
                      <a:cubicBezTo>
                        <a:pt x="9" y="12"/>
                        <a:pt x="9" y="12"/>
                        <a:pt x="9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moveTo>
                        <a:pt x="6" y="9"/>
                      </a:moveTo>
                      <a:cubicBezTo>
                        <a:pt x="6" y="10"/>
                        <a:pt x="5" y="10"/>
                        <a:pt x="5" y="10"/>
                      </a:cubicBezTo>
                      <a:cubicBezTo>
                        <a:pt x="5" y="11"/>
                        <a:pt x="6" y="11"/>
                        <a:pt x="6" y="11"/>
                      </a:cubicBezTo>
                      <a:cubicBezTo>
                        <a:pt x="6" y="11"/>
                        <a:pt x="6" y="10"/>
                        <a:pt x="7" y="10"/>
                      </a:cubicBezTo>
                      <a:cubicBezTo>
                        <a:pt x="6" y="10"/>
                        <a:pt x="6" y="9"/>
                        <a:pt x="6" y="9"/>
                      </a:cubicBezTo>
                      <a:moveTo>
                        <a:pt x="3" y="7"/>
                      </a:moveTo>
                      <a:cubicBezTo>
                        <a:pt x="3" y="8"/>
                        <a:pt x="2" y="8"/>
                        <a:pt x="2" y="9"/>
                      </a:cubicBezTo>
                      <a:cubicBezTo>
                        <a:pt x="2" y="9"/>
                        <a:pt x="3" y="9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3" y="8"/>
                        <a:pt x="3" y="7"/>
                        <a:pt x="3" y="7"/>
                      </a:cubicBezTo>
                      <a:moveTo>
                        <a:pt x="14" y="6"/>
                      </a:moveTo>
                      <a:cubicBezTo>
                        <a:pt x="14" y="6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moveTo>
                        <a:pt x="1" y="6"/>
                      </a:moveTo>
                      <a:cubicBezTo>
                        <a:pt x="1" y="6"/>
                        <a:pt x="0" y="7"/>
                        <a:pt x="0" y="7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1" y="6"/>
                        <a:pt x="1" y="6"/>
                        <a:pt x="1" y="6"/>
                      </a:cubicBezTo>
                      <a:moveTo>
                        <a:pt x="11" y="4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1" y="6"/>
                        <a:pt x="12" y="6"/>
                        <a:pt x="12" y="6"/>
                      </a:cubicBezTo>
                      <a:cubicBezTo>
                        <a:pt x="13" y="6"/>
                        <a:pt x="13" y="6"/>
                        <a:pt x="13" y="5"/>
                      </a:cubicBezTo>
                      <a:cubicBezTo>
                        <a:pt x="12" y="5"/>
                        <a:pt x="12" y="5"/>
                        <a:pt x="11" y="4"/>
                      </a:cubicBezTo>
                      <a:moveTo>
                        <a:pt x="10" y="3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5"/>
                        <a:pt x="9" y="5"/>
                        <a:pt x="10" y="5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10" y="3"/>
                        <a:pt x="10" y="3"/>
                      </a:cubicBezTo>
                      <a:moveTo>
                        <a:pt x="6" y="1"/>
                      </a:move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2"/>
                        <a:pt x="7" y="2"/>
                        <a:pt x="7" y="2"/>
                      </a:cubicBezTo>
                      <a:cubicBezTo>
                        <a:pt x="7" y="2"/>
                        <a:pt x="6" y="1"/>
                        <a:pt x="6" y="1"/>
                      </a:cubicBezTo>
                      <a:moveTo>
                        <a:pt x="4" y="0"/>
                      </a:move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4" y="1"/>
                        <a:pt x="4" y="2"/>
                        <a:pt x="4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3" name="Freeform 10508"/>
                <p:cNvSpPr>
                  <a:spLocks noEditPoints="1"/>
                </p:cNvSpPr>
                <p:nvPr/>
              </p:nvSpPr>
              <p:spPr bwMode="auto">
                <a:xfrm>
                  <a:off x="-526" y="3316"/>
                  <a:ext cx="28" cy="26"/>
                </a:xfrm>
                <a:custGeom>
                  <a:avLst/>
                  <a:gdLst>
                    <a:gd name="T0" fmla="*/ 7 w 12"/>
                    <a:gd name="T1" fmla="*/ 10 h 11"/>
                    <a:gd name="T2" fmla="*/ 9 w 12"/>
                    <a:gd name="T3" fmla="*/ 11 h 11"/>
                    <a:gd name="T4" fmla="*/ 8 w 12"/>
                    <a:gd name="T5" fmla="*/ 9 h 11"/>
                    <a:gd name="T6" fmla="*/ 9 w 12"/>
                    <a:gd name="T7" fmla="*/ 10 h 11"/>
                    <a:gd name="T8" fmla="*/ 8 w 12"/>
                    <a:gd name="T9" fmla="*/ 9 h 11"/>
                    <a:gd name="T10" fmla="*/ 6 w 12"/>
                    <a:gd name="T11" fmla="*/ 9 h 11"/>
                    <a:gd name="T12" fmla="*/ 6 w 12"/>
                    <a:gd name="T13" fmla="*/ 9 h 11"/>
                    <a:gd name="T14" fmla="*/ 6 w 12"/>
                    <a:gd name="T15" fmla="*/ 8 h 11"/>
                    <a:gd name="T16" fmla="*/ 7 w 12"/>
                    <a:gd name="T17" fmla="*/ 9 h 11"/>
                    <a:gd name="T18" fmla="*/ 6 w 12"/>
                    <a:gd name="T19" fmla="*/ 8 h 11"/>
                    <a:gd name="T20" fmla="*/ 2 w 12"/>
                    <a:gd name="T21" fmla="*/ 6 h 11"/>
                    <a:gd name="T22" fmla="*/ 3 w 12"/>
                    <a:gd name="T23" fmla="*/ 7 h 11"/>
                    <a:gd name="T24" fmla="*/ 10 w 12"/>
                    <a:gd name="T25" fmla="*/ 6 h 11"/>
                    <a:gd name="T26" fmla="*/ 11 w 12"/>
                    <a:gd name="T27" fmla="*/ 7 h 11"/>
                    <a:gd name="T28" fmla="*/ 10 w 12"/>
                    <a:gd name="T29" fmla="*/ 6 h 11"/>
                    <a:gd name="T30" fmla="*/ 2 w 12"/>
                    <a:gd name="T31" fmla="*/ 6 h 11"/>
                    <a:gd name="T32" fmla="*/ 3 w 12"/>
                    <a:gd name="T33" fmla="*/ 6 h 11"/>
                    <a:gd name="T34" fmla="*/ 0 w 12"/>
                    <a:gd name="T35" fmla="*/ 5 h 11"/>
                    <a:gd name="T36" fmla="*/ 1 w 12"/>
                    <a:gd name="T37" fmla="*/ 6 h 11"/>
                    <a:gd name="T38" fmla="*/ 0 w 12"/>
                    <a:gd name="T39" fmla="*/ 5 h 11"/>
                    <a:gd name="T40" fmla="*/ 10 w 12"/>
                    <a:gd name="T41" fmla="*/ 5 h 11"/>
                    <a:gd name="T42" fmla="*/ 12 w 12"/>
                    <a:gd name="T43" fmla="*/ 6 h 11"/>
                    <a:gd name="T44" fmla="*/ 8 w 12"/>
                    <a:gd name="T45" fmla="*/ 5 h 11"/>
                    <a:gd name="T46" fmla="*/ 9 w 12"/>
                    <a:gd name="T47" fmla="*/ 5 h 11"/>
                    <a:gd name="T48" fmla="*/ 8 w 12"/>
                    <a:gd name="T49" fmla="*/ 5 h 11"/>
                    <a:gd name="T50" fmla="*/ 0 w 12"/>
                    <a:gd name="T51" fmla="*/ 5 h 11"/>
                    <a:gd name="T52" fmla="*/ 2 w 12"/>
                    <a:gd name="T53" fmla="*/ 5 h 11"/>
                    <a:gd name="T54" fmla="*/ 9 w 12"/>
                    <a:gd name="T55" fmla="*/ 4 h 11"/>
                    <a:gd name="T56" fmla="*/ 9 w 12"/>
                    <a:gd name="T57" fmla="*/ 5 h 11"/>
                    <a:gd name="T58" fmla="*/ 9 w 12"/>
                    <a:gd name="T59" fmla="*/ 4 h 11"/>
                    <a:gd name="T60" fmla="*/ 4 w 12"/>
                    <a:gd name="T61" fmla="*/ 3 h 11"/>
                    <a:gd name="T62" fmla="*/ 5 w 12"/>
                    <a:gd name="T63" fmla="*/ 3 h 11"/>
                    <a:gd name="T64" fmla="*/ 5 w 12"/>
                    <a:gd name="T65" fmla="*/ 1 h 11"/>
                    <a:gd name="T66" fmla="*/ 5 w 12"/>
                    <a:gd name="T67" fmla="*/ 3 h 11"/>
                    <a:gd name="T68" fmla="*/ 5 w 12"/>
                    <a:gd name="T69" fmla="*/ 1 h 11"/>
                    <a:gd name="T70" fmla="*/ 2 w 12"/>
                    <a:gd name="T71" fmla="*/ 1 h 11"/>
                    <a:gd name="T72" fmla="*/ 3 w 12"/>
                    <a:gd name="T73" fmla="*/ 2 h 11"/>
                    <a:gd name="T74" fmla="*/ 2 w 12"/>
                    <a:gd name="T75" fmla="*/ 1 h 11"/>
                    <a:gd name="T76" fmla="*/ 2 w 12"/>
                    <a:gd name="T77" fmla="*/ 1 h 11"/>
                    <a:gd name="T78" fmla="*/ 4 w 12"/>
                    <a:gd name="T79" fmla="*/ 1 h 11"/>
                    <a:gd name="T80" fmla="*/ 2 w 12"/>
                    <a:gd name="T81" fmla="*/ 0 h 11"/>
                    <a:gd name="T82" fmla="*/ 2 w 12"/>
                    <a:gd name="T8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" h="11">
                      <a:moveTo>
                        <a:pt x="7" y="10"/>
                      </a:move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0"/>
                        <a:pt x="8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8" y="10"/>
                        <a:pt x="8" y="10"/>
                        <a:pt x="7" y="10"/>
                      </a:cubicBezTo>
                      <a:moveTo>
                        <a:pt x="8" y="9"/>
                      </a:move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10" y="10"/>
                      </a:cubicBezTo>
                      <a:cubicBezTo>
                        <a:pt x="9" y="9"/>
                        <a:pt x="9" y="9"/>
                        <a:pt x="8" y="9"/>
                      </a:cubicBezTo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6" y="8"/>
                      </a:move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9"/>
                        <a:pt x="7" y="9"/>
                      </a:cubicBezTo>
                      <a:cubicBezTo>
                        <a:pt x="7" y="9"/>
                        <a:pt x="7" y="8"/>
                        <a:pt x="7" y="8"/>
                      </a:cubicBezTo>
                      <a:cubicBezTo>
                        <a:pt x="7" y="8"/>
                        <a:pt x="6" y="8"/>
                        <a:pt x="6" y="8"/>
                      </a:cubicBezTo>
                      <a:moveTo>
                        <a:pt x="2" y="6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7"/>
                        <a:pt x="2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2" y="7"/>
                        <a:pt x="2" y="6"/>
                      </a:cubicBezTo>
                      <a:moveTo>
                        <a:pt x="10" y="6"/>
                      </a:move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1" y="7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moveTo>
                        <a:pt x="3" y="5"/>
                      </a:move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3" y="6"/>
                        <a:pt x="3" y="5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6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0" y="5"/>
                        <a:pt x="0" y="5"/>
                      </a:cubicBezTo>
                      <a:moveTo>
                        <a:pt x="10" y="5"/>
                      </a:move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11" y="6"/>
                        <a:pt x="11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1" y="5"/>
                        <a:pt x="11" y="5"/>
                        <a:pt x="10" y="5"/>
                      </a:cubicBezTo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moveTo>
                        <a:pt x="1" y="4"/>
                      </a:move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moveTo>
                        <a:pt x="9" y="4"/>
                      </a:moveTo>
                      <a:cubicBezTo>
                        <a:pt x="9" y="4"/>
                        <a:pt x="8" y="4"/>
                        <a:pt x="8" y="4"/>
                      </a:cubicBezTo>
                      <a:cubicBezTo>
                        <a:pt x="8" y="5"/>
                        <a:pt x="9" y="5"/>
                        <a:pt x="9" y="5"/>
                      </a:cubicBezTo>
                      <a:cubicBezTo>
                        <a:pt x="9" y="5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moveTo>
                        <a:pt x="4" y="2"/>
                      </a:move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moveTo>
                        <a:pt x="5" y="1"/>
                      </a:moveTo>
                      <a:cubicBezTo>
                        <a:pt x="5" y="2"/>
                        <a:pt x="4" y="2"/>
                        <a:pt x="4" y="2"/>
                      </a:cubicBezTo>
                      <a:cubicBezTo>
                        <a:pt x="5" y="2"/>
                        <a:pt x="5" y="2"/>
                        <a:pt x="5" y="3"/>
                      </a:cubicBezTo>
                      <a:cubicBezTo>
                        <a:pt x="5" y="2"/>
                        <a:pt x="5" y="2"/>
                        <a:pt x="6" y="2"/>
                      </a:cubicBezTo>
                      <a:cubicBezTo>
                        <a:pt x="5" y="2"/>
                        <a:pt x="5" y="2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0"/>
                      </a:move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3" y="1"/>
                        <a:pt x="3" y="1"/>
                        <a:pt x="3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3" y="0"/>
                        <a:pt x="3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4" name="Freeform 10509"/>
                <p:cNvSpPr>
                  <a:spLocks noEditPoints="1"/>
                </p:cNvSpPr>
                <p:nvPr/>
              </p:nvSpPr>
              <p:spPr bwMode="auto">
                <a:xfrm>
                  <a:off x="-508" y="3292"/>
                  <a:ext cx="24" cy="14"/>
                </a:xfrm>
                <a:custGeom>
                  <a:avLst/>
                  <a:gdLst>
                    <a:gd name="T0" fmla="*/ 8 w 10"/>
                    <a:gd name="T1" fmla="*/ 5 h 6"/>
                    <a:gd name="T2" fmla="*/ 8 w 10"/>
                    <a:gd name="T3" fmla="*/ 6 h 6"/>
                    <a:gd name="T4" fmla="*/ 9 w 10"/>
                    <a:gd name="T5" fmla="*/ 6 h 6"/>
                    <a:gd name="T6" fmla="*/ 10 w 10"/>
                    <a:gd name="T7" fmla="*/ 6 h 6"/>
                    <a:gd name="T8" fmla="*/ 8 w 10"/>
                    <a:gd name="T9" fmla="*/ 5 h 6"/>
                    <a:gd name="T10" fmla="*/ 7 w 10"/>
                    <a:gd name="T11" fmla="*/ 4 h 6"/>
                    <a:gd name="T12" fmla="*/ 6 w 10"/>
                    <a:gd name="T13" fmla="*/ 5 h 6"/>
                    <a:gd name="T14" fmla="*/ 7 w 10"/>
                    <a:gd name="T15" fmla="*/ 5 h 6"/>
                    <a:gd name="T16" fmla="*/ 7 w 10"/>
                    <a:gd name="T17" fmla="*/ 4 h 6"/>
                    <a:gd name="T18" fmla="*/ 7 w 10"/>
                    <a:gd name="T19" fmla="*/ 4 h 6"/>
                    <a:gd name="T20" fmla="*/ 2 w 10"/>
                    <a:gd name="T21" fmla="*/ 1 h 6"/>
                    <a:gd name="T22" fmla="*/ 2 w 10"/>
                    <a:gd name="T23" fmla="*/ 2 h 6"/>
                    <a:gd name="T24" fmla="*/ 3 w 10"/>
                    <a:gd name="T25" fmla="*/ 2 h 6"/>
                    <a:gd name="T26" fmla="*/ 3 w 10"/>
                    <a:gd name="T27" fmla="*/ 2 h 6"/>
                    <a:gd name="T28" fmla="*/ 2 w 10"/>
                    <a:gd name="T29" fmla="*/ 1 h 6"/>
                    <a:gd name="T30" fmla="*/ 0 w 10"/>
                    <a:gd name="T31" fmla="*/ 0 h 6"/>
                    <a:gd name="T32" fmla="*/ 0 w 10"/>
                    <a:gd name="T33" fmla="*/ 1 h 6"/>
                    <a:gd name="T34" fmla="*/ 1 w 10"/>
                    <a:gd name="T35" fmla="*/ 1 h 6"/>
                    <a:gd name="T36" fmla="*/ 1 w 10"/>
                    <a:gd name="T37" fmla="*/ 1 h 6"/>
                    <a:gd name="T38" fmla="*/ 0 w 10"/>
                    <a:gd name="T39" fmla="*/ 0 h 6"/>
                    <a:gd name="T40" fmla="*/ 0 w 10"/>
                    <a:gd name="T41" fmla="*/ 0 h 6"/>
                    <a:gd name="T42" fmla="*/ 0 w 10"/>
                    <a:gd name="T43" fmla="*/ 1 h 6"/>
                    <a:gd name="T44" fmla="*/ 0 w 10"/>
                    <a:gd name="T45" fmla="*/ 1 h 6"/>
                    <a:gd name="T46" fmla="*/ 0 w 10"/>
                    <a:gd name="T47" fmla="*/ 0 h 6"/>
                    <a:gd name="T48" fmla="*/ 0 w 10"/>
                    <a:gd name="T4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" h="6">
                      <a:moveTo>
                        <a:pt x="8" y="5"/>
                      </a:moveTo>
                      <a:cubicBezTo>
                        <a:pt x="8" y="5"/>
                        <a:pt x="8" y="5"/>
                        <a:pt x="8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moveTo>
                        <a:pt x="7" y="4"/>
                      </a:moveTo>
                      <a:cubicBezTo>
                        <a:pt x="7" y="4"/>
                        <a:pt x="6" y="4"/>
                        <a:pt x="6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1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5" name="Freeform 10510"/>
                <p:cNvSpPr>
                  <a:spLocks noEditPoints="1"/>
                </p:cNvSpPr>
                <p:nvPr/>
              </p:nvSpPr>
              <p:spPr bwMode="auto">
                <a:xfrm>
                  <a:off x="-510" y="3297"/>
                  <a:ext cx="24" cy="14"/>
                </a:xfrm>
                <a:custGeom>
                  <a:avLst/>
                  <a:gdLst>
                    <a:gd name="T0" fmla="*/ 8 w 10"/>
                    <a:gd name="T1" fmla="*/ 5 h 6"/>
                    <a:gd name="T2" fmla="*/ 8 w 10"/>
                    <a:gd name="T3" fmla="*/ 5 h 6"/>
                    <a:gd name="T4" fmla="*/ 9 w 10"/>
                    <a:gd name="T5" fmla="*/ 6 h 6"/>
                    <a:gd name="T6" fmla="*/ 10 w 10"/>
                    <a:gd name="T7" fmla="*/ 6 h 6"/>
                    <a:gd name="T8" fmla="*/ 8 w 10"/>
                    <a:gd name="T9" fmla="*/ 5 h 6"/>
                    <a:gd name="T10" fmla="*/ 6 w 10"/>
                    <a:gd name="T11" fmla="*/ 4 h 6"/>
                    <a:gd name="T12" fmla="*/ 6 w 10"/>
                    <a:gd name="T13" fmla="*/ 4 h 6"/>
                    <a:gd name="T14" fmla="*/ 7 w 10"/>
                    <a:gd name="T15" fmla="*/ 5 h 6"/>
                    <a:gd name="T16" fmla="*/ 7 w 10"/>
                    <a:gd name="T17" fmla="*/ 4 h 6"/>
                    <a:gd name="T18" fmla="*/ 6 w 10"/>
                    <a:gd name="T19" fmla="*/ 4 h 6"/>
                    <a:gd name="T20" fmla="*/ 2 w 10"/>
                    <a:gd name="T21" fmla="*/ 1 h 6"/>
                    <a:gd name="T22" fmla="*/ 2 w 10"/>
                    <a:gd name="T23" fmla="*/ 2 h 6"/>
                    <a:gd name="T24" fmla="*/ 3 w 10"/>
                    <a:gd name="T25" fmla="*/ 2 h 6"/>
                    <a:gd name="T26" fmla="*/ 3 w 10"/>
                    <a:gd name="T27" fmla="*/ 2 h 6"/>
                    <a:gd name="T28" fmla="*/ 2 w 10"/>
                    <a:gd name="T29" fmla="*/ 1 h 6"/>
                    <a:gd name="T30" fmla="*/ 0 w 10"/>
                    <a:gd name="T31" fmla="*/ 0 h 6"/>
                    <a:gd name="T32" fmla="*/ 0 w 10"/>
                    <a:gd name="T33" fmla="*/ 0 h 6"/>
                    <a:gd name="T34" fmla="*/ 1 w 10"/>
                    <a:gd name="T35" fmla="*/ 1 h 6"/>
                    <a:gd name="T36" fmla="*/ 1 w 10"/>
                    <a:gd name="T37" fmla="*/ 1 h 6"/>
                    <a:gd name="T38" fmla="*/ 0 w 10"/>
                    <a:gd name="T39" fmla="*/ 0 h 6"/>
                    <a:gd name="T40" fmla="*/ 0 w 10"/>
                    <a:gd name="T41" fmla="*/ 0 h 6"/>
                    <a:gd name="T42" fmla="*/ 0 w 10"/>
                    <a:gd name="T43" fmla="*/ 0 h 6"/>
                    <a:gd name="T44" fmla="*/ 0 w 10"/>
                    <a:gd name="T45" fmla="*/ 0 h 6"/>
                    <a:gd name="T46" fmla="*/ 0 w 10"/>
                    <a:gd name="T47" fmla="*/ 0 h 6"/>
                    <a:gd name="T48" fmla="*/ 0 w 10"/>
                    <a:gd name="T4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" h="6">
                      <a:moveTo>
                        <a:pt x="8" y="5"/>
                      </a:move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10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moveTo>
                        <a:pt x="6" y="4"/>
                      </a:move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7" y="4"/>
                        <a:pt x="7" y="5"/>
                      </a:cubicBezTo>
                      <a:cubicBezTo>
                        <a:pt x="7" y="5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6" name="Freeform 10511"/>
                <p:cNvSpPr>
                  <a:spLocks noEditPoints="1"/>
                </p:cNvSpPr>
                <p:nvPr/>
              </p:nvSpPr>
              <p:spPr bwMode="auto">
                <a:xfrm>
                  <a:off x="-505" y="3287"/>
                  <a:ext cx="23" cy="17"/>
                </a:xfrm>
                <a:custGeom>
                  <a:avLst/>
                  <a:gdLst>
                    <a:gd name="T0" fmla="*/ 8 w 10"/>
                    <a:gd name="T1" fmla="*/ 5 h 7"/>
                    <a:gd name="T2" fmla="*/ 8 w 10"/>
                    <a:gd name="T3" fmla="*/ 6 h 7"/>
                    <a:gd name="T4" fmla="*/ 9 w 10"/>
                    <a:gd name="T5" fmla="*/ 7 h 7"/>
                    <a:gd name="T6" fmla="*/ 10 w 10"/>
                    <a:gd name="T7" fmla="*/ 6 h 7"/>
                    <a:gd name="T8" fmla="*/ 8 w 10"/>
                    <a:gd name="T9" fmla="*/ 5 h 7"/>
                    <a:gd name="T10" fmla="*/ 9 w 10"/>
                    <a:gd name="T11" fmla="*/ 5 h 7"/>
                    <a:gd name="T12" fmla="*/ 9 w 10"/>
                    <a:gd name="T13" fmla="*/ 5 h 7"/>
                    <a:gd name="T14" fmla="*/ 10 w 10"/>
                    <a:gd name="T15" fmla="*/ 6 h 7"/>
                    <a:gd name="T16" fmla="*/ 10 w 10"/>
                    <a:gd name="T17" fmla="*/ 6 h 7"/>
                    <a:gd name="T18" fmla="*/ 9 w 10"/>
                    <a:gd name="T19" fmla="*/ 5 h 7"/>
                    <a:gd name="T20" fmla="*/ 7 w 10"/>
                    <a:gd name="T21" fmla="*/ 4 h 7"/>
                    <a:gd name="T22" fmla="*/ 6 w 10"/>
                    <a:gd name="T23" fmla="*/ 5 h 7"/>
                    <a:gd name="T24" fmla="*/ 7 w 10"/>
                    <a:gd name="T25" fmla="*/ 5 h 7"/>
                    <a:gd name="T26" fmla="*/ 7 w 10"/>
                    <a:gd name="T27" fmla="*/ 5 h 7"/>
                    <a:gd name="T28" fmla="*/ 7 w 10"/>
                    <a:gd name="T29" fmla="*/ 4 h 7"/>
                    <a:gd name="T30" fmla="*/ 7 w 10"/>
                    <a:gd name="T31" fmla="*/ 4 h 7"/>
                    <a:gd name="T32" fmla="*/ 7 w 10"/>
                    <a:gd name="T33" fmla="*/ 4 h 7"/>
                    <a:gd name="T34" fmla="*/ 7 w 10"/>
                    <a:gd name="T35" fmla="*/ 4 h 7"/>
                    <a:gd name="T36" fmla="*/ 7 w 10"/>
                    <a:gd name="T37" fmla="*/ 4 h 7"/>
                    <a:gd name="T38" fmla="*/ 7 w 10"/>
                    <a:gd name="T39" fmla="*/ 4 h 7"/>
                    <a:gd name="T40" fmla="*/ 2 w 10"/>
                    <a:gd name="T41" fmla="*/ 1 h 7"/>
                    <a:gd name="T42" fmla="*/ 2 w 10"/>
                    <a:gd name="T43" fmla="*/ 2 h 7"/>
                    <a:gd name="T44" fmla="*/ 3 w 10"/>
                    <a:gd name="T45" fmla="*/ 3 h 7"/>
                    <a:gd name="T46" fmla="*/ 3 w 10"/>
                    <a:gd name="T47" fmla="*/ 2 h 7"/>
                    <a:gd name="T48" fmla="*/ 2 w 10"/>
                    <a:gd name="T49" fmla="*/ 1 h 7"/>
                    <a:gd name="T50" fmla="*/ 2 w 10"/>
                    <a:gd name="T51" fmla="*/ 1 h 7"/>
                    <a:gd name="T52" fmla="*/ 2 w 10"/>
                    <a:gd name="T53" fmla="*/ 1 h 7"/>
                    <a:gd name="T54" fmla="*/ 3 w 10"/>
                    <a:gd name="T55" fmla="*/ 2 h 7"/>
                    <a:gd name="T56" fmla="*/ 3 w 10"/>
                    <a:gd name="T57" fmla="*/ 2 h 7"/>
                    <a:gd name="T58" fmla="*/ 2 w 10"/>
                    <a:gd name="T59" fmla="*/ 1 h 7"/>
                    <a:gd name="T60" fmla="*/ 0 w 10"/>
                    <a:gd name="T61" fmla="*/ 0 h 7"/>
                    <a:gd name="T62" fmla="*/ 0 w 10"/>
                    <a:gd name="T63" fmla="*/ 1 h 7"/>
                    <a:gd name="T64" fmla="*/ 1 w 10"/>
                    <a:gd name="T65" fmla="*/ 2 h 7"/>
                    <a:gd name="T66" fmla="*/ 2 w 10"/>
                    <a:gd name="T67" fmla="*/ 1 h 7"/>
                    <a:gd name="T68" fmla="*/ 1 w 10"/>
                    <a:gd name="T69" fmla="*/ 1 h 7"/>
                    <a:gd name="T70" fmla="*/ 2 w 10"/>
                    <a:gd name="T71" fmla="*/ 1 h 7"/>
                    <a:gd name="T72" fmla="*/ 2 w 10"/>
                    <a:gd name="T73" fmla="*/ 1 h 7"/>
                    <a:gd name="T74" fmla="*/ 0 w 10"/>
                    <a:gd name="T75" fmla="*/ 0 h 7"/>
                    <a:gd name="T76" fmla="*/ 0 w 10"/>
                    <a:gd name="T77" fmla="*/ 0 h 7"/>
                    <a:gd name="T78" fmla="*/ 0 w 10"/>
                    <a:gd name="T79" fmla="*/ 1 h 7"/>
                    <a:gd name="T80" fmla="*/ 0 w 10"/>
                    <a:gd name="T81" fmla="*/ 1 h 7"/>
                    <a:gd name="T82" fmla="*/ 0 w 10"/>
                    <a:gd name="T83" fmla="*/ 0 h 7"/>
                    <a:gd name="T84" fmla="*/ 0 w 10"/>
                    <a:gd name="T8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0" h="7">
                      <a:moveTo>
                        <a:pt x="8" y="5"/>
                      </a:moveTo>
                      <a:cubicBezTo>
                        <a:pt x="8" y="5"/>
                        <a:pt x="8" y="6"/>
                        <a:pt x="8" y="6"/>
                      </a:cubicBezTo>
                      <a:cubicBezTo>
                        <a:pt x="9" y="6"/>
                        <a:pt x="9" y="6"/>
                        <a:pt x="9" y="7"/>
                      </a:cubicBezTo>
                      <a:cubicBezTo>
                        <a:pt x="10" y="7"/>
                        <a:pt x="10" y="6"/>
                        <a:pt x="10" y="6"/>
                      </a:cubicBezTo>
                      <a:cubicBezTo>
                        <a:pt x="9" y="6"/>
                        <a:pt x="9" y="5"/>
                        <a:pt x="8" y="5"/>
                      </a:cubicBezTo>
                      <a:moveTo>
                        <a:pt x="9" y="5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6"/>
                        <a:pt x="9" y="5"/>
                        <a:pt x="9" y="5"/>
                      </a:cubicBezTo>
                      <a:moveTo>
                        <a:pt x="7" y="4"/>
                      </a:moveTo>
                      <a:cubicBezTo>
                        <a:pt x="7" y="4"/>
                        <a:pt x="6" y="5"/>
                        <a:pt x="6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4"/>
                        <a:pt x="7" y="4"/>
                        <a:pt x="7" y="4"/>
                      </a:cubicBezTo>
                      <a:moveTo>
                        <a:pt x="7" y="4"/>
                      </a:move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moveTo>
                        <a:pt x="2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2" y="1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2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7" name="Freeform 10512"/>
                <p:cNvSpPr>
                  <a:spLocks noEditPoints="1"/>
                </p:cNvSpPr>
                <p:nvPr/>
              </p:nvSpPr>
              <p:spPr bwMode="auto">
                <a:xfrm>
                  <a:off x="-503" y="3285"/>
                  <a:ext cx="21" cy="14"/>
                </a:xfrm>
                <a:custGeom>
                  <a:avLst/>
                  <a:gdLst>
                    <a:gd name="T0" fmla="*/ 19 w 21"/>
                    <a:gd name="T1" fmla="*/ 14 h 14"/>
                    <a:gd name="T2" fmla="*/ 19 w 21"/>
                    <a:gd name="T3" fmla="*/ 14 h 14"/>
                    <a:gd name="T4" fmla="*/ 21 w 21"/>
                    <a:gd name="T5" fmla="*/ 14 h 14"/>
                    <a:gd name="T6" fmla="*/ 21 w 21"/>
                    <a:gd name="T7" fmla="*/ 14 h 14"/>
                    <a:gd name="T8" fmla="*/ 19 w 21"/>
                    <a:gd name="T9" fmla="*/ 14 h 14"/>
                    <a:gd name="T10" fmla="*/ 14 w 21"/>
                    <a:gd name="T11" fmla="*/ 9 h 14"/>
                    <a:gd name="T12" fmla="*/ 14 w 21"/>
                    <a:gd name="T13" fmla="*/ 9 h 14"/>
                    <a:gd name="T14" fmla="*/ 17 w 21"/>
                    <a:gd name="T15" fmla="*/ 12 h 14"/>
                    <a:gd name="T16" fmla="*/ 17 w 21"/>
                    <a:gd name="T17" fmla="*/ 12 h 14"/>
                    <a:gd name="T18" fmla="*/ 14 w 21"/>
                    <a:gd name="T19" fmla="*/ 9 h 14"/>
                    <a:gd name="T20" fmla="*/ 5 w 21"/>
                    <a:gd name="T21" fmla="*/ 5 h 14"/>
                    <a:gd name="T22" fmla="*/ 5 w 21"/>
                    <a:gd name="T23" fmla="*/ 5 h 14"/>
                    <a:gd name="T24" fmla="*/ 7 w 21"/>
                    <a:gd name="T25" fmla="*/ 5 h 14"/>
                    <a:gd name="T26" fmla="*/ 7 w 21"/>
                    <a:gd name="T27" fmla="*/ 5 h 14"/>
                    <a:gd name="T28" fmla="*/ 5 w 21"/>
                    <a:gd name="T29" fmla="*/ 5 h 14"/>
                    <a:gd name="T30" fmla="*/ 0 w 21"/>
                    <a:gd name="T31" fmla="*/ 2 h 14"/>
                    <a:gd name="T32" fmla="*/ 0 w 21"/>
                    <a:gd name="T33" fmla="*/ 2 h 14"/>
                    <a:gd name="T34" fmla="*/ 3 w 21"/>
                    <a:gd name="T35" fmla="*/ 2 h 14"/>
                    <a:gd name="T36" fmla="*/ 3 w 21"/>
                    <a:gd name="T37" fmla="*/ 2 h 14"/>
                    <a:gd name="T38" fmla="*/ 0 w 21"/>
                    <a:gd name="T39" fmla="*/ 2 h 14"/>
                    <a:gd name="T40" fmla="*/ 0 w 21"/>
                    <a:gd name="T41" fmla="*/ 0 h 14"/>
                    <a:gd name="T42" fmla="*/ 0 w 21"/>
                    <a:gd name="T43" fmla="*/ 0 h 14"/>
                    <a:gd name="T44" fmla="*/ 0 w 21"/>
                    <a:gd name="T45" fmla="*/ 2 h 14"/>
                    <a:gd name="T46" fmla="*/ 0 w 21"/>
                    <a:gd name="T4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1" h="14">
                      <a:moveTo>
                        <a:pt x="19" y="14"/>
                      </a:moveTo>
                      <a:lnTo>
                        <a:pt x="19" y="14"/>
                      </a:lnTo>
                      <a:lnTo>
                        <a:pt x="21" y="14"/>
                      </a:lnTo>
                      <a:lnTo>
                        <a:pt x="21" y="14"/>
                      </a:lnTo>
                      <a:lnTo>
                        <a:pt x="19" y="14"/>
                      </a:lnTo>
                      <a:close/>
                      <a:moveTo>
                        <a:pt x="14" y="9"/>
                      </a:moveTo>
                      <a:lnTo>
                        <a:pt x="14" y="9"/>
                      </a:lnTo>
                      <a:lnTo>
                        <a:pt x="17" y="12"/>
                      </a:lnTo>
                      <a:lnTo>
                        <a:pt x="17" y="12"/>
                      </a:lnTo>
                      <a:lnTo>
                        <a:pt x="14" y="9"/>
                      </a:lnTo>
                      <a:close/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5"/>
                      </a:lnTo>
                      <a:lnTo>
                        <a:pt x="5" y="5"/>
                      </a:lnTo>
                      <a:close/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8" name="Freeform 10513"/>
                <p:cNvSpPr>
                  <a:spLocks noEditPoints="1"/>
                </p:cNvSpPr>
                <p:nvPr/>
              </p:nvSpPr>
              <p:spPr bwMode="auto">
                <a:xfrm>
                  <a:off x="-503" y="3285"/>
                  <a:ext cx="21" cy="14"/>
                </a:xfrm>
                <a:custGeom>
                  <a:avLst/>
                  <a:gdLst>
                    <a:gd name="T0" fmla="*/ 19 w 21"/>
                    <a:gd name="T1" fmla="*/ 14 h 14"/>
                    <a:gd name="T2" fmla="*/ 19 w 21"/>
                    <a:gd name="T3" fmla="*/ 14 h 14"/>
                    <a:gd name="T4" fmla="*/ 21 w 21"/>
                    <a:gd name="T5" fmla="*/ 14 h 14"/>
                    <a:gd name="T6" fmla="*/ 21 w 21"/>
                    <a:gd name="T7" fmla="*/ 14 h 14"/>
                    <a:gd name="T8" fmla="*/ 19 w 21"/>
                    <a:gd name="T9" fmla="*/ 14 h 14"/>
                    <a:gd name="T10" fmla="*/ 14 w 21"/>
                    <a:gd name="T11" fmla="*/ 9 h 14"/>
                    <a:gd name="T12" fmla="*/ 14 w 21"/>
                    <a:gd name="T13" fmla="*/ 9 h 14"/>
                    <a:gd name="T14" fmla="*/ 17 w 21"/>
                    <a:gd name="T15" fmla="*/ 12 h 14"/>
                    <a:gd name="T16" fmla="*/ 17 w 21"/>
                    <a:gd name="T17" fmla="*/ 12 h 14"/>
                    <a:gd name="T18" fmla="*/ 14 w 21"/>
                    <a:gd name="T19" fmla="*/ 9 h 14"/>
                    <a:gd name="T20" fmla="*/ 5 w 21"/>
                    <a:gd name="T21" fmla="*/ 5 h 14"/>
                    <a:gd name="T22" fmla="*/ 5 w 21"/>
                    <a:gd name="T23" fmla="*/ 5 h 14"/>
                    <a:gd name="T24" fmla="*/ 7 w 21"/>
                    <a:gd name="T25" fmla="*/ 5 h 14"/>
                    <a:gd name="T26" fmla="*/ 7 w 21"/>
                    <a:gd name="T27" fmla="*/ 5 h 14"/>
                    <a:gd name="T28" fmla="*/ 5 w 21"/>
                    <a:gd name="T29" fmla="*/ 5 h 14"/>
                    <a:gd name="T30" fmla="*/ 0 w 21"/>
                    <a:gd name="T31" fmla="*/ 2 h 14"/>
                    <a:gd name="T32" fmla="*/ 0 w 21"/>
                    <a:gd name="T33" fmla="*/ 2 h 14"/>
                    <a:gd name="T34" fmla="*/ 3 w 21"/>
                    <a:gd name="T35" fmla="*/ 2 h 14"/>
                    <a:gd name="T36" fmla="*/ 3 w 21"/>
                    <a:gd name="T37" fmla="*/ 2 h 14"/>
                    <a:gd name="T38" fmla="*/ 0 w 21"/>
                    <a:gd name="T39" fmla="*/ 2 h 14"/>
                    <a:gd name="T40" fmla="*/ 0 w 21"/>
                    <a:gd name="T41" fmla="*/ 0 h 14"/>
                    <a:gd name="T42" fmla="*/ 0 w 21"/>
                    <a:gd name="T43" fmla="*/ 0 h 14"/>
                    <a:gd name="T44" fmla="*/ 0 w 21"/>
                    <a:gd name="T45" fmla="*/ 2 h 14"/>
                    <a:gd name="T46" fmla="*/ 0 w 21"/>
                    <a:gd name="T4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1" h="14">
                      <a:moveTo>
                        <a:pt x="19" y="14"/>
                      </a:moveTo>
                      <a:lnTo>
                        <a:pt x="19" y="14"/>
                      </a:lnTo>
                      <a:lnTo>
                        <a:pt x="21" y="14"/>
                      </a:lnTo>
                      <a:lnTo>
                        <a:pt x="21" y="14"/>
                      </a:lnTo>
                      <a:lnTo>
                        <a:pt x="19" y="14"/>
                      </a:lnTo>
                      <a:moveTo>
                        <a:pt x="14" y="9"/>
                      </a:moveTo>
                      <a:lnTo>
                        <a:pt x="14" y="9"/>
                      </a:lnTo>
                      <a:lnTo>
                        <a:pt x="17" y="12"/>
                      </a:lnTo>
                      <a:lnTo>
                        <a:pt x="17" y="12"/>
                      </a:lnTo>
                      <a:lnTo>
                        <a:pt x="14" y="9"/>
                      </a:lnTo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5"/>
                      </a:lnTo>
                      <a:lnTo>
                        <a:pt x="5" y="5"/>
                      </a:lnTo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2"/>
                      </a:lnTo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49" name="Freeform 10514"/>
                <p:cNvSpPr>
                  <a:spLocks noEditPoints="1"/>
                </p:cNvSpPr>
                <p:nvPr/>
              </p:nvSpPr>
              <p:spPr bwMode="auto">
                <a:xfrm>
                  <a:off x="-489" y="3259"/>
                  <a:ext cx="24" cy="14"/>
                </a:xfrm>
                <a:custGeom>
                  <a:avLst/>
                  <a:gdLst>
                    <a:gd name="T0" fmla="*/ 9 w 10"/>
                    <a:gd name="T1" fmla="*/ 6 h 6"/>
                    <a:gd name="T2" fmla="*/ 9 w 10"/>
                    <a:gd name="T3" fmla="*/ 6 h 6"/>
                    <a:gd name="T4" fmla="*/ 10 w 10"/>
                    <a:gd name="T5" fmla="*/ 6 h 6"/>
                    <a:gd name="T6" fmla="*/ 10 w 10"/>
                    <a:gd name="T7" fmla="*/ 6 h 6"/>
                    <a:gd name="T8" fmla="*/ 9 w 10"/>
                    <a:gd name="T9" fmla="*/ 6 h 6"/>
                    <a:gd name="T10" fmla="*/ 7 w 10"/>
                    <a:gd name="T11" fmla="*/ 5 h 6"/>
                    <a:gd name="T12" fmla="*/ 7 w 10"/>
                    <a:gd name="T13" fmla="*/ 5 h 6"/>
                    <a:gd name="T14" fmla="*/ 7 w 10"/>
                    <a:gd name="T15" fmla="*/ 5 h 6"/>
                    <a:gd name="T16" fmla="*/ 7 w 10"/>
                    <a:gd name="T17" fmla="*/ 5 h 6"/>
                    <a:gd name="T18" fmla="*/ 7 w 10"/>
                    <a:gd name="T19" fmla="*/ 5 h 6"/>
                    <a:gd name="T20" fmla="*/ 2 w 10"/>
                    <a:gd name="T21" fmla="*/ 2 h 6"/>
                    <a:gd name="T22" fmla="*/ 2 w 10"/>
                    <a:gd name="T23" fmla="*/ 2 h 6"/>
                    <a:gd name="T24" fmla="*/ 3 w 10"/>
                    <a:gd name="T25" fmla="*/ 2 h 6"/>
                    <a:gd name="T26" fmla="*/ 3 w 10"/>
                    <a:gd name="T27" fmla="*/ 2 h 6"/>
                    <a:gd name="T28" fmla="*/ 2 w 10"/>
                    <a:gd name="T29" fmla="*/ 2 h 6"/>
                    <a:gd name="T30" fmla="*/ 0 w 10"/>
                    <a:gd name="T31" fmla="*/ 1 h 6"/>
                    <a:gd name="T32" fmla="*/ 0 w 10"/>
                    <a:gd name="T33" fmla="*/ 1 h 6"/>
                    <a:gd name="T34" fmla="*/ 1 w 10"/>
                    <a:gd name="T35" fmla="*/ 1 h 6"/>
                    <a:gd name="T36" fmla="*/ 1 w 10"/>
                    <a:gd name="T37" fmla="*/ 1 h 6"/>
                    <a:gd name="T38" fmla="*/ 0 w 10"/>
                    <a:gd name="T39" fmla="*/ 1 h 6"/>
                    <a:gd name="T40" fmla="*/ 0 w 10"/>
                    <a:gd name="T41" fmla="*/ 0 h 6"/>
                    <a:gd name="T42" fmla="*/ 0 w 10"/>
                    <a:gd name="T43" fmla="*/ 0 h 6"/>
                    <a:gd name="T44" fmla="*/ 0 w 10"/>
                    <a:gd name="T45" fmla="*/ 1 h 6"/>
                    <a:gd name="T46" fmla="*/ 0 w 10"/>
                    <a:gd name="T47" fmla="*/ 1 h 6"/>
                    <a:gd name="T48" fmla="*/ 0 w 10"/>
                    <a:gd name="T4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" h="6">
                      <a:moveTo>
                        <a:pt x="9" y="6"/>
                      </a:move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moveTo>
                        <a:pt x="7" y="5"/>
                      </a:move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2"/>
                        <a:pt x="2" y="2"/>
                      </a:cubicBezTo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0" name="Freeform 10515"/>
                <p:cNvSpPr>
                  <a:spLocks noEditPoints="1"/>
                </p:cNvSpPr>
                <p:nvPr/>
              </p:nvSpPr>
              <p:spPr bwMode="auto">
                <a:xfrm>
                  <a:off x="-482" y="3238"/>
                  <a:ext cx="29" cy="38"/>
                </a:xfrm>
                <a:custGeom>
                  <a:avLst/>
                  <a:gdLst>
                    <a:gd name="T0" fmla="*/ 5 w 12"/>
                    <a:gd name="T1" fmla="*/ 15 h 16"/>
                    <a:gd name="T2" fmla="*/ 5 w 12"/>
                    <a:gd name="T3" fmla="*/ 15 h 16"/>
                    <a:gd name="T4" fmla="*/ 6 w 12"/>
                    <a:gd name="T5" fmla="*/ 16 h 16"/>
                    <a:gd name="T6" fmla="*/ 6 w 12"/>
                    <a:gd name="T7" fmla="*/ 16 h 16"/>
                    <a:gd name="T8" fmla="*/ 5 w 12"/>
                    <a:gd name="T9" fmla="*/ 15 h 16"/>
                    <a:gd name="T10" fmla="*/ 9 w 12"/>
                    <a:gd name="T11" fmla="*/ 9 h 16"/>
                    <a:gd name="T12" fmla="*/ 9 w 12"/>
                    <a:gd name="T13" fmla="*/ 10 h 16"/>
                    <a:gd name="T14" fmla="*/ 10 w 12"/>
                    <a:gd name="T15" fmla="*/ 10 h 16"/>
                    <a:gd name="T16" fmla="*/ 10 w 12"/>
                    <a:gd name="T17" fmla="*/ 10 h 16"/>
                    <a:gd name="T18" fmla="*/ 9 w 12"/>
                    <a:gd name="T19" fmla="*/ 9 h 16"/>
                    <a:gd name="T20" fmla="*/ 8 w 12"/>
                    <a:gd name="T21" fmla="*/ 8 h 16"/>
                    <a:gd name="T22" fmla="*/ 7 w 12"/>
                    <a:gd name="T23" fmla="*/ 8 h 16"/>
                    <a:gd name="T24" fmla="*/ 7 w 12"/>
                    <a:gd name="T25" fmla="*/ 9 h 16"/>
                    <a:gd name="T26" fmla="*/ 8 w 12"/>
                    <a:gd name="T27" fmla="*/ 8 h 16"/>
                    <a:gd name="T28" fmla="*/ 8 w 12"/>
                    <a:gd name="T29" fmla="*/ 8 h 16"/>
                    <a:gd name="T30" fmla="*/ 12 w 12"/>
                    <a:gd name="T31" fmla="*/ 6 h 16"/>
                    <a:gd name="T32" fmla="*/ 11 w 12"/>
                    <a:gd name="T33" fmla="*/ 7 h 16"/>
                    <a:gd name="T34" fmla="*/ 12 w 12"/>
                    <a:gd name="T35" fmla="*/ 7 h 16"/>
                    <a:gd name="T36" fmla="*/ 12 w 12"/>
                    <a:gd name="T37" fmla="*/ 6 h 16"/>
                    <a:gd name="T38" fmla="*/ 12 w 12"/>
                    <a:gd name="T39" fmla="*/ 6 h 16"/>
                    <a:gd name="T40" fmla="*/ 10 w 12"/>
                    <a:gd name="T41" fmla="*/ 4 h 16"/>
                    <a:gd name="T42" fmla="*/ 9 w 12"/>
                    <a:gd name="T43" fmla="*/ 5 h 16"/>
                    <a:gd name="T44" fmla="*/ 9 w 12"/>
                    <a:gd name="T45" fmla="*/ 6 h 16"/>
                    <a:gd name="T46" fmla="*/ 9 w 12"/>
                    <a:gd name="T47" fmla="*/ 6 h 16"/>
                    <a:gd name="T48" fmla="*/ 10 w 12"/>
                    <a:gd name="T49" fmla="*/ 5 h 16"/>
                    <a:gd name="T50" fmla="*/ 10 w 12"/>
                    <a:gd name="T51" fmla="*/ 4 h 16"/>
                    <a:gd name="T52" fmla="*/ 2 w 12"/>
                    <a:gd name="T53" fmla="*/ 4 h 16"/>
                    <a:gd name="T54" fmla="*/ 2 w 12"/>
                    <a:gd name="T55" fmla="*/ 5 h 16"/>
                    <a:gd name="T56" fmla="*/ 3 w 12"/>
                    <a:gd name="T57" fmla="*/ 6 h 16"/>
                    <a:gd name="T58" fmla="*/ 3 w 12"/>
                    <a:gd name="T59" fmla="*/ 5 h 16"/>
                    <a:gd name="T60" fmla="*/ 2 w 12"/>
                    <a:gd name="T61" fmla="*/ 4 h 16"/>
                    <a:gd name="T62" fmla="*/ 0 w 12"/>
                    <a:gd name="T63" fmla="*/ 3 h 16"/>
                    <a:gd name="T64" fmla="*/ 0 w 12"/>
                    <a:gd name="T65" fmla="*/ 4 h 16"/>
                    <a:gd name="T66" fmla="*/ 1 w 12"/>
                    <a:gd name="T67" fmla="*/ 5 h 16"/>
                    <a:gd name="T68" fmla="*/ 2 w 12"/>
                    <a:gd name="T69" fmla="*/ 4 h 16"/>
                    <a:gd name="T70" fmla="*/ 0 w 12"/>
                    <a:gd name="T71" fmla="*/ 3 h 16"/>
                    <a:gd name="T72" fmla="*/ 4 w 12"/>
                    <a:gd name="T73" fmla="*/ 1 h 16"/>
                    <a:gd name="T74" fmla="*/ 3 w 12"/>
                    <a:gd name="T75" fmla="*/ 2 h 16"/>
                    <a:gd name="T76" fmla="*/ 5 w 12"/>
                    <a:gd name="T77" fmla="*/ 3 h 16"/>
                    <a:gd name="T78" fmla="*/ 5 w 12"/>
                    <a:gd name="T79" fmla="*/ 2 h 16"/>
                    <a:gd name="T80" fmla="*/ 4 w 12"/>
                    <a:gd name="T81" fmla="*/ 1 h 16"/>
                    <a:gd name="T82" fmla="*/ 2 w 12"/>
                    <a:gd name="T83" fmla="*/ 0 h 16"/>
                    <a:gd name="T84" fmla="*/ 2 w 12"/>
                    <a:gd name="T85" fmla="*/ 1 h 16"/>
                    <a:gd name="T86" fmla="*/ 3 w 12"/>
                    <a:gd name="T87" fmla="*/ 2 h 16"/>
                    <a:gd name="T88" fmla="*/ 3 w 12"/>
                    <a:gd name="T89" fmla="*/ 1 h 16"/>
                    <a:gd name="T90" fmla="*/ 2 w 12"/>
                    <a:gd name="T9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2" h="16">
                      <a:moveTo>
                        <a:pt x="5" y="15"/>
                      </a:move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5" y="15"/>
                      </a:cubicBezTo>
                      <a:moveTo>
                        <a:pt x="9" y="9"/>
                      </a:moveTo>
                      <a:cubicBezTo>
                        <a:pt x="9" y="9"/>
                        <a:pt x="9" y="9"/>
                        <a:pt x="9" y="10"/>
                      </a:cubicBezTo>
                      <a:cubicBezTo>
                        <a:pt x="9" y="10"/>
                        <a:pt x="10" y="10"/>
                        <a:pt x="10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10" y="9"/>
                        <a:pt x="10" y="9"/>
                        <a:pt x="9" y="9"/>
                      </a:cubicBezTo>
                      <a:moveTo>
                        <a:pt x="8" y="8"/>
                      </a:move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moveTo>
                        <a:pt x="12" y="6"/>
                      </a:moveTo>
                      <a:cubicBezTo>
                        <a:pt x="11" y="6"/>
                        <a:pt x="11" y="6"/>
                        <a:pt x="11" y="7"/>
                      </a:cubicBezTo>
                      <a:cubicBezTo>
                        <a:pt x="11" y="7"/>
                        <a:pt x="11" y="7"/>
                        <a:pt x="12" y="7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moveTo>
                        <a:pt x="10" y="4"/>
                      </a:move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4"/>
                      </a:cubicBezTo>
                      <a:moveTo>
                        <a:pt x="2" y="4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3" y="6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2" y="4"/>
                      </a:cubicBezTo>
                      <a:moveTo>
                        <a:pt x="0" y="3"/>
                      </a:move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4"/>
                        <a:pt x="1" y="5"/>
                        <a:pt x="1" y="5"/>
                      </a:cubicBezTo>
                      <a:cubicBezTo>
                        <a:pt x="1" y="5"/>
                        <a:pt x="1" y="4"/>
                        <a:pt x="2" y="4"/>
                      </a:cubicBezTo>
                      <a:cubicBezTo>
                        <a:pt x="1" y="4"/>
                        <a:pt x="1" y="4"/>
                        <a:pt x="0" y="3"/>
                      </a:cubicBezTo>
                      <a:moveTo>
                        <a:pt x="4" y="1"/>
                      </a:moveTo>
                      <a:cubicBezTo>
                        <a:pt x="4" y="1"/>
                        <a:pt x="4" y="2"/>
                        <a:pt x="3" y="2"/>
                      </a:cubicBezTo>
                      <a:cubicBezTo>
                        <a:pt x="4" y="2"/>
                        <a:pt x="4" y="3"/>
                        <a:pt x="5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5" y="2"/>
                        <a:pt x="4" y="1"/>
                        <a:pt x="4" y="1"/>
                      </a:cubicBezTo>
                      <a:moveTo>
                        <a:pt x="2" y="0"/>
                      </a:move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3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0"/>
                        <a:pt x="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1" name="Freeform 10516"/>
                <p:cNvSpPr>
                  <a:spLocks noEditPoints="1"/>
                </p:cNvSpPr>
                <p:nvPr/>
              </p:nvSpPr>
              <p:spPr bwMode="auto">
                <a:xfrm>
                  <a:off x="-484" y="3224"/>
                  <a:ext cx="40" cy="42"/>
                </a:xfrm>
                <a:custGeom>
                  <a:avLst/>
                  <a:gdLst>
                    <a:gd name="T0" fmla="*/ 9 w 17"/>
                    <a:gd name="T1" fmla="*/ 17 h 18"/>
                    <a:gd name="T2" fmla="*/ 10 w 17"/>
                    <a:gd name="T3" fmla="*/ 18 h 18"/>
                    <a:gd name="T4" fmla="*/ 7 w 17"/>
                    <a:gd name="T5" fmla="*/ 16 h 18"/>
                    <a:gd name="T6" fmla="*/ 7 w 17"/>
                    <a:gd name="T7" fmla="*/ 16 h 18"/>
                    <a:gd name="T8" fmla="*/ 7 w 17"/>
                    <a:gd name="T9" fmla="*/ 16 h 18"/>
                    <a:gd name="T10" fmla="*/ 2 w 17"/>
                    <a:gd name="T11" fmla="*/ 13 h 18"/>
                    <a:gd name="T12" fmla="*/ 3 w 17"/>
                    <a:gd name="T13" fmla="*/ 13 h 18"/>
                    <a:gd name="T14" fmla="*/ 0 w 17"/>
                    <a:gd name="T15" fmla="*/ 11 h 18"/>
                    <a:gd name="T16" fmla="*/ 1 w 17"/>
                    <a:gd name="T17" fmla="*/ 12 h 18"/>
                    <a:gd name="T18" fmla="*/ 0 w 17"/>
                    <a:gd name="T19" fmla="*/ 11 h 18"/>
                    <a:gd name="T20" fmla="*/ 14 w 17"/>
                    <a:gd name="T21" fmla="*/ 10 h 18"/>
                    <a:gd name="T22" fmla="*/ 15 w 17"/>
                    <a:gd name="T23" fmla="*/ 10 h 18"/>
                    <a:gd name="T24" fmla="*/ 12 w 17"/>
                    <a:gd name="T25" fmla="*/ 8 h 18"/>
                    <a:gd name="T26" fmla="*/ 12 w 17"/>
                    <a:gd name="T27" fmla="*/ 9 h 18"/>
                    <a:gd name="T28" fmla="*/ 12 w 17"/>
                    <a:gd name="T29" fmla="*/ 8 h 18"/>
                    <a:gd name="T30" fmla="*/ 15 w 17"/>
                    <a:gd name="T31" fmla="*/ 8 h 18"/>
                    <a:gd name="T32" fmla="*/ 16 w 17"/>
                    <a:gd name="T33" fmla="*/ 8 h 18"/>
                    <a:gd name="T34" fmla="*/ 16 w 17"/>
                    <a:gd name="T35" fmla="*/ 6 h 18"/>
                    <a:gd name="T36" fmla="*/ 16 w 17"/>
                    <a:gd name="T37" fmla="*/ 8 h 18"/>
                    <a:gd name="T38" fmla="*/ 16 w 17"/>
                    <a:gd name="T39" fmla="*/ 6 h 18"/>
                    <a:gd name="T40" fmla="*/ 13 w 17"/>
                    <a:gd name="T41" fmla="*/ 7 h 18"/>
                    <a:gd name="T42" fmla="*/ 14 w 17"/>
                    <a:gd name="T43" fmla="*/ 5 h 18"/>
                    <a:gd name="T44" fmla="*/ 6 w 17"/>
                    <a:gd name="T45" fmla="*/ 5 h 18"/>
                    <a:gd name="T46" fmla="*/ 7 w 17"/>
                    <a:gd name="T47" fmla="*/ 6 h 18"/>
                    <a:gd name="T48" fmla="*/ 6 w 17"/>
                    <a:gd name="T49" fmla="*/ 5 h 18"/>
                    <a:gd name="T50" fmla="*/ 4 w 17"/>
                    <a:gd name="T51" fmla="*/ 4 h 18"/>
                    <a:gd name="T52" fmla="*/ 6 w 17"/>
                    <a:gd name="T53" fmla="*/ 4 h 18"/>
                    <a:gd name="T54" fmla="*/ 8 w 17"/>
                    <a:gd name="T55" fmla="*/ 1 h 18"/>
                    <a:gd name="T56" fmla="*/ 9 w 17"/>
                    <a:gd name="T57" fmla="*/ 4 h 18"/>
                    <a:gd name="T58" fmla="*/ 8 w 17"/>
                    <a:gd name="T59" fmla="*/ 1 h 18"/>
                    <a:gd name="T60" fmla="*/ 5 w 17"/>
                    <a:gd name="T61" fmla="*/ 2 h 18"/>
                    <a:gd name="T62" fmla="*/ 8 w 17"/>
                    <a:gd name="T63" fmla="*/ 1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7" h="18">
                      <a:moveTo>
                        <a:pt x="9" y="17"/>
                      </a:move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8"/>
                        <a:pt x="10" y="18"/>
                        <a:pt x="10" y="18"/>
                      </a:cubicBezTo>
                      <a:cubicBezTo>
                        <a:pt x="10" y="18"/>
                        <a:pt x="10" y="18"/>
                        <a:pt x="10" y="18"/>
                      </a:cubicBezTo>
                      <a:cubicBezTo>
                        <a:pt x="10" y="17"/>
                        <a:pt x="9" y="17"/>
                        <a:pt x="9" y="17"/>
                      </a:cubicBezTo>
                      <a:moveTo>
                        <a:pt x="7" y="16"/>
                      </a:move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moveTo>
                        <a:pt x="2" y="13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3"/>
                        <a:pt x="3" y="13"/>
                      </a:cubicBezTo>
                      <a:cubicBezTo>
                        <a:pt x="3" y="13"/>
                        <a:pt x="2" y="13"/>
                        <a:pt x="2" y="13"/>
                      </a:cubicBezTo>
                      <a:moveTo>
                        <a:pt x="0" y="11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0" y="12"/>
                        <a:pt x="0" y="11"/>
                      </a:cubicBezTo>
                      <a:moveTo>
                        <a:pt x="14" y="9"/>
                      </a:moveTo>
                      <a:cubicBezTo>
                        <a:pt x="14" y="9"/>
                        <a:pt x="14" y="10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5" y="10"/>
                        <a:pt x="14" y="9"/>
                        <a:pt x="14" y="9"/>
                      </a:cubicBezTo>
                      <a:moveTo>
                        <a:pt x="12" y="8"/>
                      </a:moveTo>
                      <a:cubicBezTo>
                        <a:pt x="12" y="8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moveTo>
                        <a:pt x="15" y="8"/>
                      </a:move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moveTo>
                        <a:pt x="16" y="6"/>
                      </a:moveTo>
                      <a:cubicBezTo>
                        <a:pt x="16" y="7"/>
                        <a:pt x="15" y="7"/>
                        <a:pt x="15" y="8"/>
                      </a:cubicBezTo>
                      <a:cubicBezTo>
                        <a:pt x="15" y="8"/>
                        <a:pt x="15" y="8"/>
                        <a:pt x="16" y="8"/>
                      </a:cubicBezTo>
                      <a:cubicBezTo>
                        <a:pt x="16" y="8"/>
                        <a:pt x="16" y="7"/>
                        <a:pt x="17" y="6"/>
                      </a:cubicBezTo>
                      <a:cubicBezTo>
                        <a:pt x="17" y="6"/>
                        <a:pt x="16" y="6"/>
                        <a:pt x="16" y="6"/>
                      </a:cubicBezTo>
                      <a:moveTo>
                        <a:pt x="14" y="5"/>
                      </a:moveTo>
                      <a:cubicBezTo>
                        <a:pt x="14" y="5"/>
                        <a:pt x="13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6"/>
                        <a:pt x="14" y="6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moveTo>
                        <a:pt x="6" y="5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7" y="6"/>
                        <a:pt x="7" y="6"/>
                        <a:pt x="8" y="5"/>
                      </a:cubicBezTo>
                      <a:cubicBezTo>
                        <a:pt x="7" y="5"/>
                        <a:pt x="7" y="5"/>
                        <a:pt x="6" y="5"/>
                      </a:cubicBezTo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moveTo>
                        <a:pt x="8" y="1"/>
                      </a:moveTo>
                      <a:cubicBezTo>
                        <a:pt x="8" y="2"/>
                        <a:pt x="8" y="2"/>
                        <a:pt x="7" y="3"/>
                      </a:cubicBezTo>
                      <a:cubicBezTo>
                        <a:pt x="8" y="3"/>
                        <a:pt x="8" y="3"/>
                        <a:pt x="9" y="4"/>
                      </a:cubicBezTo>
                      <a:cubicBezTo>
                        <a:pt x="9" y="3"/>
                        <a:pt x="9" y="3"/>
                        <a:pt x="10" y="2"/>
                      </a:cubicBezTo>
                      <a:cubicBezTo>
                        <a:pt x="9" y="2"/>
                        <a:pt x="9" y="1"/>
                        <a:pt x="8" y="1"/>
                      </a:cubicBezTo>
                      <a:moveTo>
                        <a:pt x="6" y="0"/>
                      </a:moveTo>
                      <a:cubicBezTo>
                        <a:pt x="6" y="1"/>
                        <a:pt x="6" y="1"/>
                        <a:pt x="5" y="2"/>
                      </a:cubicBezTo>
                      <a:cubicBezTo>
                        <a:pt x="6" y="2"/>
                        <a:pt x="6" y="2"/>
                        <a:pt x="7" y="3"/>
                      </a:cubicBezTo>
                      <a:cubicBezTo>
                        <a:pt x="7" y="2"/>
                        <a:pt x="7" y="1"/>
                        <a:pt x="8" y="1"/>
                      </a:cubicBezTo>
                      <a:cubicBezTo>
                        <a:pt x="7" y="1"/>
                        <a:pt x="7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2" name="Freeform 10517"/>
                <p:cNvSpPr>
                  <a:spLocks noEditPoints="1"/>
                </p:cNvSpPr>
                <p:nvPr/>
              </p:nvSpPr>
              <p:spPr bwMode="auto">
                <a:xfrm>
                  <a:off x="-486" y="3254"/>
                  <a:ext cx="23" cy="17"/>
                </a:xfrm>
                <a:custGeom>
                  <a:avLst/>
                  <a:gdLst>
                    <a:gd name="T0" fmla="*/ 9 w 10"/>
                    <a:gd name="T1" fmla="*/ 5 h 7"/>
                    <a:gd name="T2" fmla="*/ 9 w 10"/>
                    <a:gd name="T3" fmla="*/ 6 h 7"/>
                    <a:gd name="T4" fmla="*/ 10 w 10"/>
                    <a:gd name="T5" fmla="*/ 7 h 7"/>
                    <a:gd name="T6" fmla="*/ 10 w 10"/>
                    <a:gd name="T7" fmla="*/ 6 h 7"/>
                    <a:gd name="T8" fmla="*/ 9 w 10"/>
                    <a:gd name="T9" fmla="*/ 5 h 7"/>
                    <a:gd name="T10" fmla="*/ 8 w 10"/>
                    <a:gd name="T11" fmla="*/ 4 h 7"/>
                    <a:gd name="T12" fmla="*/ 7 w 10"/>
                    <a:gd name="T13" fmla="*/ 5 h 7"/>
                    <a:gd name="T14" fmla="*/ 7 w 10"/>
                    <a:gd name="T15" fmla="*/ 5 h 7"/>
                    <a:gd name="T16" fmla="*/ 8 w 10"/>
                    <a:gd name="T17" fmla="*/ 4 h 7"/>
                    <a:gd name="T18" fmla="*/ 8 w 10"/>
                    <a:gd name="T19" fmla="*/ 4 h 7"/>
                    <a:gd name="T20" fmla="*/ 2 w 10"/>
                    <a:gd name="T21" fmla="*/ 1 h 7"/>
                    <a:gd name="T22" fmla="*/ 2 w 10"/>
                    <a:gd name="T23" fmla="*/ 2 h 7"/>
                    <a:gd name="T24" fmla="*/ 3 w 10"/>
                    <a:gd name="T25" fmla="*/ 2 h 7"/>
                    <a:gd name="T26" fmla="*/ 3 w 10"/>
                    <a:gd name="T27" fmla="*/ 1 h 7"/>
                    <a:gd name="T28" fmla="*/ 2 w 10"/>
                    <a:gd name="T29" fmla="*/ 1 h 7"/>
                    <a:gd name="T30" fmla="*/ 0 w 10"/>
                    <a:gd name="T31" fmla="*/ 0 h 7"/>
                    <a:gd name="T32" fmla="*/ 0 w 10"/>
                    <a:gd name="T33" fmla="*/ 0 h 7"/>
                    <a:gd name="T34" fmla="*/ 1 w 10"/>
                    <a:gd name="T35" fmla="*/ 1 h 7"/>
                    <a:gd name="T36" fmla="*/ 2 w 10"/>
                    <a:gd name="T37" fmla="*/ 0 h 7"/>
                    <a:gd name="T38" fmla="*/ 0 w 10"/>
                    <a:gd name="T3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" h="7">
                      <a:moveTo>
                        <a:pt x="9" y="5"/>
                      </a:moveTo>
                      <a:cubicBezTo>
                        <a:pt x="9" y="5"/>
                        <a:pt x="9" y="6"/>
                        <a:pt x="9" y="6"/>
                      </a:cubicBezTo>
                      <a:cubicBezTo>
                        <a:pt x="9" y="6"/>
                        <a:pt x="10" y="6"/>
                        <a:pt x="10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moveTo>
                        <a:pt x="8" y="4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8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3" name="Freeform 10518"/>
                <p:cNvSpPr>
                  <a:spLocks noEditPoints="1"/>
                </p:cNvSpPr>
                <p:nvPr/>
              </p:nvSpPr>
              <p:spPr bwMode="auto">
                <a:xfrm>
                  <a:off x="-678" y="3594"/>
                  <a:ext cx="10" cy="7"/>
                </a:xfrm>
                <a:custGeom>
                  <a:avLst/>
                  <a:gdLst>
                    <a:gd name="T0" fmla="*/ 3 w 4"/>
                    <a:gd name="T1" fmla="*/ 2 h 3"/>
                    <a:gd name="T2" fmla="*/ 3 w 4"/>
                    <a:gd name="T3" fmla="*/ 2 h 3"/>
                    <a:gd name="T4" fmla="*/ 4 w 4"/>
                    <a:gd name="T5" fmla="*/ 3 h 3"/>
                    <a:gd name="T6" fmla="*/ 4 w 4"/>
                    <a:gd name="T7" fmla="*/ 2 h 3"/>
                    <a:gd name="T8" fmla="*/ 3 w 4"/>
                    <a:gd name="T9" fmla="*/ 2 h 3"/>
                    <a:gd name="T10" fmla="*/ 2 w 4"/>
                    <a:gd name="T11" fmla="*/ 1 h 3"/>
                    <a:gd name="T12" fmla="*/ 2 w 4"/>
                    <a:gd name="T13" fmla="*/ 2 h 3"/>
                    <a:gd name="T14" fmla="*/ 3 w 4"/>
                    <a:gd name="T15" fmla="*/ 2 h 3"/>
                    <a:gd name="T16" fmla="*/ 3 w 4"/>
                    <a:gd name="T17" fmla="*/ 1 h 3"/>
                    <a:gd name="T18" fmla="*/ 2 w 4"/>
                    <a:gd name="T19" fmla="*/ 1 h 3"/>
                    <a:gd name="T20" fmla="*/ 2 w 4"/>
                    <a:gd name="T21" fmla="*/ 1 h 3"/>
                    <a:gd name="T22" fmla="*/ 1 w 4"/>
                    <a:gd name="T23" fmla="*/ 1 h 3"/>
                    <a:gd name="T24" fmla="*/ 2 w 4"/>
                    <a:gd name="T25" fmla="*/ 2 h 3"/>
                    <a:gd name="T26" fmla="*/ 2 w 4"/>
                    <a:gd name="T27" fmla="*/ 1 h 3"/>
                    <a:gd name="T28" fmla="*/ 2 w 4"/>
                    <a:gd name="T29" fmla="*/ 1 h 3"/>
                    <a:gd name="T30" fmla="*/ 0 w 4"/>
                    <a:gd name="T31" fmla="*/ 0 h 3"/>
                    <a:gd name="T32" fmla="*/ 0 w 4"/>
                    <a:gd name="T33" fmla="*/ 1 h 3"/>
                    <a:gd name="T34" fmla="*/ 1 w 4"/>
                    <a:gd name="T35" fmla="*/ 1 h 3"/>
                    <a:gd name="T36" fmla="*/ 1 w 4"/>
                    <a:gd name="T37" fmla="*/ 1 h 3"/>
                    <a:gd name="T38" fmla="*/ 0 w 4"/>
                    <a:gd name="T3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" h="3"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2" y="2"/>
                        <a:pt x="2" y="2"/>
                        <a:pt x="3" y="2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3" y="1"/>
                        <a:pt x="2" y="1"/>
                        <a:pt x="2" y="1"/>
                      </a:cubicBezTo>
                      <a:moveTo>
                        <a:pt x="2" y="1"/>
                      </a:move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4" name="Freeform 10519"/>
                <p:cNvSpPr>
                  <a:spLocks noEditPoints="1"/>
                </p:cNvSpPr>
                <p:nvPr/>
              </p:nvSpPr>
              <p:spPr bwMode="auto">
                <a:xfrm>
                  <a:off x="-663" y="3571"/>
                  <a:ext cx="9" cy="7"/>
                </a:xfrm>
                <a:custGeom>
                  <a:avLst/>
                  <a:gdLst>
                    <a:gd name="T0" fmla="*/ 3 w 4"/>
                    <a:gd name="T1" fmla="*/ 2 h 3"/>
                    <a:gd name="T2" fmla="*/ 3 w 4"/>
                    <a:gd name="T3" fmla="*/ 2 h 3"/>
                    <a:gd name="T4" fmla="*/ 4 w 4"/>
                    <a:gd name="T5" fmla="*/ 3 h 3"/>
                    <a:gd name="T6" fmla="*/ 4 w 4"/>
                    <a:gd name="T7" fmla="*/ 3 h 3"/>
                    <a:gd name="T8" fmla="*/ 3 w 4"/>
                    <a:gd name="T9" fmla="*/ 2 h 3"/>
                    <a:gd name="T10" fmla="*/ 3 w 4"/>
                    <a:gd name="T11" fmla="*/ 2 h 3"/>
                    <a:gd name="T12" fmla="*/ 3 w 4"/>
                    <a:gd name="T13" fmla="*/ 2 h 3"/>
                    <a:gd name="T14" fmla="*/ 4 w 4"/>
                    <a:gd name="T15" fmla="*/ 2 h 3"/>
                    <a:gd name="T16" fmla="*/ 4 w 4"/>
                    <a:gd name="T17" fmla="*/ 2 h 3"/>
                    <a:gd name="T18" fmla="*/ 3 w 4"/>
                    <a:gd name="T19" fmla="*/ 2 h 3"/>
                    <a:gd name="T20" fmla="*/ 2 w 4"/>
                    <a:gd name="T21" fmla="*/ 1 h 3"/>
                    <a:gd name="T22" fmla="*/ 2 w 4"/>
                    <a:gd name="T23" fmla="*/ 1 h 3"/>
                    <a:gd name="T24" fmla="*/ 3 w 4"/>
                    <a:gd name="T25" fmla="*/ 1 h 3"/>
                    <a:gd name="T26" fmla="*/ 3 w 4"/>
                    <a:gd name="T27" fmla="*/ 1 h 3"/>
                    <a:gd name="T28" fmla="*/ 2 w 4"/>
                    <a:gd name="T29" fmla="*/ 1 h 3"/>
                    <a:gd name="T30" fmla="*/ 1 w 4"/>
                    <a:gd name="T31" fmla="*/ 1 h 3"/>
                    <a:gd name="T32" fmla="*/ 1 w 4"/>
                    <a:gd name="T33" fmla="*/ 1 h 3"/>
                    <a:gd name="T34" fmla="*/ 2 w 4"/>
                    <a:gd name="T35" fmla="*/ 1 h 3"/>
                    <a:gd name="T36" fmla="*/ 2 w 4"/>
                    <a:gd name="T37" fmla="*/ 1 h 3"/>
                    <a:gd name="T38" fmla="*/ 1 w 4"/>
                    <a:gd name="T39" fmla="*/ 1 h 3"/>
                    <a:gd name="T40" fmla="*/ 0 w 4"/>
                    <a:gd name="T41" fmla="*/ 0 h 3"/>
                    <a:gd name="T42" fmla="*/ 0 w 4"/>
                    <a:gd name="T43" fmla="*/ 0 h 3"/>
                    <a:gd name="T44" fmla="*/ 1 w 4"/>
                    <a:gd name="T45" fmla="*/ 1 h 3"/>
                    <a:gd name="T46" fmla="*/ 1 w 4"/>
                    <a:gd name="T47" fmla="*/ 1 h 3"/>
                    <a:gd name="T48" fmla="*/ 0 w 4"/>
                    <a:gd name="T4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" h="3"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moveTo>
                        <a:pt x="3" y="2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moveTo>
                        <a:pt x="2" y="1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5" name="Oval 10520"/>
                <p:cNvSpPr>
                  <a:spLocks noChangeArrowheads="1"/>
                </p:cNvSpPr>
                <p:nvPr/>
              </p:nvSpPr>
              <p:spPr bwMode="auto">
                <a:xfrm>
                  <a:off x="-637" y="3549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6" name="Freeform 10521"/>
                <p:cNvSpPr>
                  <a:spLocks noEditPoints="1"/>
                </p:cNvSpPr>
                <p:nvPr/>
              </p:nvSpPr>
              <p:spPr bwMode="auto">
                <a:xfrm>
                  <a:off x="-741" y="3302"/>
                  <a:ext cx="252" cy="406"/>
                </a:xfrm>
                <a:custGeom>
                  <a:avLst/>
                  <a:gdLst>
                    <a:gd name="T0" fmla="*/ 4 w 107"/>
                    <a:gd name="T1" fmla="*/ 171 h 172"/>
                    <a:gd name="T2" fmla="*/ 2 w 107"/>
                    <a:gd name="T3" fmla="*/ 168 h 172"/>
                    <a:gd name="T4" fmla="*/ 2 w 107"/>
                    <a:gd name="T5" fmla="*/ 168 h 172"/>
                    <a:gd name="T6" fmla="*/ 0 w 107"/>
                    <a:gd name="T7" fmla="*/ 167 h 172"/>
                    <a:gd name="T8" fmla="*/ 7 w 107"/>
                    <a:gd name="T9" fmla="*/ 159 h 172"/>
                    <a:gd name="T10" fmla="*/ 6 w 107"/>
                    <a:gd name="T11" fmla="*/ 161 h 172"/>
                    <a:gd name="T12" fmla="*/ 12 w 107"/>
                    <a:gd name="T13" fmla="*/ 150 h 172"/>
                    <a:gd name="T14" fmla="*/ 21 w 107"/>
                    <a:gd name="T15" fmla="*/ 138 h 172"/>
                    <a:gd name="T16" fmla="*/ 26 w 107"/>
                    <a:gd name="T17" fmla="*/ 131 h 172"/>
                    <a:gd name="T18" fmla="*/ 27 w 107"/>
                    <a:gd name="T19" fmla="*/ 129 h 172"/>
                    <a:gd name="T20" fmla="*/ 26 w 107"/>
                    <a:gd name="T21" fmla="*/ 127 h 172"/>
                    <a:gd name="T22" fmla="*/ 31 w 107"/>
                    <a:gd name="T23" fmla="*/ 123 h 172"/>
                    <a:gd name="T24" fmla="*/ 30 w 107"/>
                    <a:gd name="T25" fmla="*/ 122 h 172"/>
                    <a:gd name="T26" fmla="*/ 34 w 107"/>
                    <a:gd name="T27" fmla="*/ 119 h 172"/>
                    <a:gd name="T28" fmla="*/ 33 w 107"/>
                    <a:gd name="T29" fmla="*/ 119 h 172"/>
                    <a:gd name="T30" fmla="*/ 29 w 107"/>
                    <a:gd name="T31" fmla="*/ 121 h 172"/>
                    <a:gd name="T32" fmla="*/ 35 w 107"/>
                    <a:gd name="T33" fmla="*/ 115 h 172"/>
                    <a:gd name="T34" fmla="*/ 36 w 107"/>
                    <a:gd name="T35" fmla="*/ 115 h 172"/>
                    <a:gd name="T36" fmla="*/ 35 w 107"/>
                    <a:gd name="T37" fmla="*/ 114 h 172"/>
                    <a:gd name="T38" fmla="*/ 34 w 107"/>
                    <a:gd name="T39" fmla="*/ 114 h 172"/>
                    <a:gd name="T40" fmla="*/ 38 w 107"/>
                    <a:gd name="T41" fmla="*/ 112 h 172"/>
                    <a:gd name="T42" fmla="*/ 35 w 107"/>
                    <a:gd name="T43" fmla="*/ 110 h 172"/>
                    <a:gd name="T44" fmla="*/ 44 w 107"/>
                    <a:gd name="T45" fmla="*/ 105 h 172"/>
                    <a:gd name="T46" fmla="*/ 44 w 107"/>
                    <a:gd name="T47" fmla="*/ 104 h 172"/>
                    <a:gd name="T48" fmla="*/ 43 w 107"/>
                    <a:gd name="T49" fmla="*/ 104 h 172"/>
                    <a:gd name="T50" fmla="*/ 39 w 107"/>
                    <a:gd name="T51" fmla="*/ 104 h 172"/>
                    <a:gd name="T52" fmla="*/ 47 w 107"/>
                    <a:gd name="T53" fmla="*/ 105 h 172"/>
                    <a:gd name="T54" fmla="*/ 55 w 107"/>
                    <a:gd name="T55" fmla="*/ 93 h 172"/>
                    <a:gd name="T56" fmla="*/ 52 w 107"/>
                    <a:gd name="T57" fmla="*/ 91 h 172"/>
                    <a:gd name="T58" fmla="*/ 50 w 107"/>
                    <a:gd name="T59" fmla="*/ 90 h 172"/>
                    <a:gd name="T60" fmla="*/ 47 w 107"/>
                    <a:gd name="T61" fmla="*/ 89 h 172"/>
                    <a:gd name="T62" fmla="*/ 61 w 107"/>
                    <a:gd name="T63" fmla="*/ 80 h 172"/>
                    <a:gd name="T64" fmla="*/ 57 w 107"/>
                    <a:gd name="T65" fmla="*/ 77 h 172"/>
                    <a:gd name="T66" fmla="*/ 60 w 107"/>
                    <a:gd name="T67" fmla="*/ 78 h 172"/>
                    <a:gd name="T68" fmla="*/ 58 w 107"/>
                    <a:gd name="T69" fmla="*/ 77 h 172"/>
                    <a:gd name="T70" fmla="*/ 55 w 107"/>
                    <a:gd name="T71" fmla="*/ 75 h 172"/>
                    <a:gd name="T72" fmla="*/ 66 w 107"/>
                    <a:gd name="T73" fmla="*/ 57 h 172"/>
                    <a:gd name="T74" fmla="*/ 78 w 107"/>
                    <a:gd name="T75" fmla="*/ 54 h 172"/>
                    <a:gd name="T76" fmla="*/ 81 w 107"/>
                    <a:gd name="T77" fmla="*/ 51 h 172"/>
                    <a:gd name="T78" fmla="*/ 70 w 107"/>
                    <a:gd name="T79" fmla="*/ 49 h 172"/>
                    <a:gd name="T80" fmla="*/ 73 w 107"/>
                    <a:gd name="T81" fmla="*/ 48 h 172"/>
                    <a:gd name="T82" fmla="*/ 72 w 107"/>
                    <a:gd name="T83" fmla="*/ 48 h 172"/>
                    <a:gd name="T84" fmla="*/ 85 w 107"/>
                    <a:gd name="T85" fmla="*/ 44 h 172"/>
                    <a:gd name="T86" fmla="*/ 76 w 107"/>
                    <a:gd name="T87" fmla="*/ 42 h 172"/>
                    <a:gd name="T88" fmla="*/ 74 w 107"/>
                    <a:gd name="T89" fmla="*/ 41 h 172"/>
                    <a:gd name="T90" fmla="*/ 88 w 107"/>
                    <a:gd name="T91" fmla="*/ 40 h 172"/>
                    <a:gd name="T92" fmla="*/ 76 w 107"/>
                    <a:gd name="T93" fmla="*/ 39 h 172"/>
                    <a:gd name="T94" fmla="*/ 87 w 107"/>
                    <a:gd name="T95" fmla="*/ 38 h 172"/>
                    <a:gd name="T96" fmla="*/ 85 w 107"/>
                    <a:gd name="T97" fmla="*/ 36 h 172"/>
                    <a:gd name="T98" fmla="*/ 81 w 107"/>
                    <a:gd name="T99" fmla="*/ 35 h 172"/>
                    <a:gd name="T100" fmla="*/ 78 w 107"/>
                    <a:gd name="T101" fmla="*/ 34 h 172"/>
                    <a:gd name="T102" fmla="*/ 91 w 107"/>
                    <a:gd name="T103" fmla="*/ 35 h 172"/>
                    <a:gd name="T104" fmla="*/ 90 w 107"/>
                    <a:gd name="T105" fmla="*/ 34 h 172"/>
                    <a:gd name="T106" fmla="*/ 88 w 107"/>
                    <a:gd name="T107" fmla="*/ 30 h 172"/>
                    <a:gd name="T108" fmla="*/ 84 w 107"/>
                    <a:gd name="T109" fmla="*/ 28 h 172"/>
                    <a:gd name="T110" fmla="*/ 94 w 107"/>
                    <a:gd name="T111" fmla="*/ 19 h 172"/>
                    <a:gd name="T112" fmla="*/ 99 w 107"/>
                    <a:gd name="T113" fmla="*/ 18 h 172"/>
                    <a:gd name="T114" fmla="*/ 96 w 107"/>
                    <a:gd name="T115" fmla="*/ 16 h 172"/>
                    <a:gd name="T116" fmla="*/ 90 w 107"/>
                    <a:gd name="T117" fmla="*/ 13 h 172"/>
                    <a:gd name="T118" fmla="*/ 101 w 107"/>
                    <a:gd name="T119" fmla="*/ 8 h 172"/>
                    <a:gd name="T120" fmla="*/ 104 w 107"/>
                    <a:gd name="T121" fmla="*/ 5 h 172"/>
                    <a:gd name="T122" fmla="*/ 97 w 107"/>
                    <a:gd name="T123" fmla="*/ 3 h 172"/>
                    <a:gd name="T124" fmla="*/ 99 w 107"/>
                    <a:gd name="T125" fmla="*/ 1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07" h="172">
                      <a:moveTo>
                        <a:pt x="4" y="171"/>
                      </a:moveTo>
                      <a:cubicBezTo>
                        <a:pt x="4" y="171"/>
                        <a:pt x="4" y="171"/>
                        <a:pt x="4" y="171"/>
                      </a:cubicBezTo>
                      <a:cubicBezTo>
                        <a:pt x="4" y="171"/>
                        <a:pt x="4" y="171"/>
                        <a:pt x="4" y="171"/>
                      </a:cubicBezTo>
                      <a:cubicBezTo>
                        <a:pt x="4" y="171"/>
                        <a:pt x="4" y="171"/>
                        <a:pt x="4" y="171"/>
                      </a:cubicBezTo>
                      <a:moveTo>
                        <a:pt x="4" y="171"/>
                      </a:moveTo>
                      <a:cubicBezTo>
                        <a:pt x="3" y="171"/>
                        <a:pt x="3" y="171"/>
                        <a:pt x="3" y="171"/>
                      </a:cubicBezTo>
                      <a:cubicBezTo>
                        <a:pt x="3" y="171"/>
                        <a:pt x="3" y="171"/>
                        <a:pt x="3" y="171"/>
                      </a:cubicBezTo>
                      <a:cubicBezTo>
                        <a:pt x="4" y="172"/>
                        <a:pt x="4" y="172"/>
                        <a:pt x="4" y="172"/>
                      </a:cubicBezTo>
                      <a:cubicBezTo>
                        <a:pt x="4" y="172"/>
                        <a:pt x="4" y="172"/>
                        <a:pt x="4" y="171"/>
                      </a:cubicBezTo>
                      <a:cubicBezTo>
                        <a:pt x="4" y="171"/>
                        <a:pt x="4" y="171"/>
                        <a:pt x="4" y="171"/>
                      </a:cubicBezTo>
                      <a:cubicBezTo>
                        <a:pt x="4" y="171"/>
                        <a:pt x="4" y="171"/>
                        <a:pt x="4" y="171"/>
                      </a:cubicBezTo>
                      <a:moveTo>
                        <a:pt x="5" y="169"/>
                      </a:moveTo>
                      <a:cubicBezTo>
                        <a:pt x="4" y="170"/>
                        <a:pt x="4" y="170"/>
                        <a:pt x="4" y="170"/>
                      </a:cubicBezTo>
                      <a:cubicBezTo>
                        <a:pt x="4" y="170"/>
                        <a:pt x="4" y="170"/>
                        <a:pt x="4" y="170"/>
                      </a:cubicBezTo>
                      <a:cubicBezTo>
                        <a:pt x="5" y="169"/>
                        <a:pt x="5" y="169"/>
                        <a:pt x="5" y="169"/>
                      </a:cubicBezTo>
                      <a:cubicBezTo>
                        <a:pt x="5" y="169"/>
                        <a:pt x="5" y="169"/>
                        <a:pt x="5" y="169"/>
                      </a:cubicBezTo>
                      <a:moveTo>
                        <a:pt x="1" y="169"/>
                      </a:moveTo>
                      <a:cubicBezTo>
                        <a:pt x="1" y="169"/>
                        <a:pt x="2" y="170"/>
                        <a:pt x="2" y="171"/>
                      </a:cubicBezTo>
                      <a:cubicBezTo>
                        <a:pt x="3" y="170"/>
                        <a:pt x="3" y="170"/>
                        <a:pt x="3" y="170"/>
                      </a:cubicBezTo>
                      <a:cubicBezTo>
                        <a:pt x="3" y="170"/>
                        <a:pt x="3" y="170"/>
                        <a:pt x="3" y="170"/>
                      </a:cubicBezTo>
                      <a:cubicBezTo>
                        <a:pt x="1" y="169"/>
                        <a:pt x="1" y="169"/>
                        <a:pt x="1" y="169"/>
                      </a:cubicBezTo>
                      <a:moveTo>
                        <a:pt x="2" y="168"/>
                      </a:moveTo>
                      <a:cubicBezTo>
                        <a:pt x="2" y="168"/>
                        <a:pt x="2" y="168"/>
                        <a:pt x="1" y="168"/>
                      </a:cubicBezTo>
                      <a:cubicBezTo>
                        <a:pt x="2" y="168"/>
                        <a:pt x="2" y="168"/>
                        <a:pt x="2" y="169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2" y="168"/>
                        <a:pt x="3" y="169"/>
                        <a:pt x="3" y="169"/>
                      </a:cubicBezTo>
                      <a:cubicBezTo>
                        <a:pt x="3" y="169"/>
                        <a:pt x="3" y="169"/>
                        <a:pt x="3" y="169"/>
                      </a:cubicBezTo>
                      <a:cubicBezTo>
                        <a:pt x="3" y="169"/>
                        <a:pt x="3" y="169"/>
                        <a:pt x="3" y="169"/>
                      </a:cubicBezTo>
                      <a:cubicBezTo>
                        <a:pt x="3" y="169"/>
                        <a:pt x="3" y="169"/>
                        <a:pt x="3" y="169"/>
                      </a:cubicBezTo>
                      <a:cubicBezTo>
                        <a:pt x="4" y="169"/>
                        <a:pt x="4" y="169"/>
                        <a:pt x="4" y="169"/>
                      </a:cubicBezTo>
                      <a:cubicBezTo>
                        <a:pt x="3" y="168"/>
                        <a:pt x="3" y="168"/>
                        <a:pt x="2" y="168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cubicBezTo>
                        <a:pt x="2" y="168"/>
                        <a:pt x="2" y="168"/>
                        <a:pt x="2" y="168"/>
                      </a:cubicBezTo>
                      <a:moveTo>
                        <a:pt x="0" y="167"/>
                      </a:move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0" y="167"/>
                      </a:cubicBezTo>
                      <a:moveTo>
                        <a:pt x="1" y="167"/>
                      </a:moveTo>
                      <a:cubicBezTo>
                        <a:pt x="1" y="167"/>
                        <a:pt x="0" y="167"/>
                        <a:pt x="0" y="167"/>
                      </a:cubicBezTo>
                      <a:cubicBezTo>
                        <a:pt x="0" y="167"/>
                        <a:pt x="0" y="167"/>
                        <a:pt x="1" y="167"/>
                      </a:cubicBezTo>
                      <a:cubicBezTo>
                        <a:pt x="1" y="167"/>
                        <a:pt x="1" y="167"/>
                        <a:pt x="1" y="167"/>
                      </a:cubicBezTo>
                      <a:cubicBezTo>
                        <a:pt x="1" y="167"/>
                        <a:pt x="1" y="167"/>
                        <a:pt x="1" y="167"/>
                      </a:cubicBezTo>
                      <a:cubicBezTo>
                        <a:pt x="1" y="167"/>
                        <a:pt x="1" y="167"/>
                        <a:pt x="1" y="167"/>
                      </a:cubicBezTo>
                      <a:moveTo>
                        <a:pt x="9" y="160"/>
                      </a:moveTo>
                      <a:cubicBezTo>
                        <a:pt x="8" y="163"/>
                        <a:pt x="8" y="163"/>
                        <a:pt x="8" y="163"/>
                      </a:cubicBezTo>
                      <a:cubicBezTo>
                        <a:pt x="8" y="164"/>
                        <a:pt x="8" y="164"/>
                        <a:pt x="8" y="164"/>
                      </a:cubicBezTo>
                      <a:cubicBezTo>
                        <a:pt x="8" y="164"/>
                        <a:pt x="8" y="164"/>
                        <a:pt x="8" y="164"/>
                      </a:cubicBezTo>
                      <a:cubicBezTo>
                        <a:pt x="10" y="161"/>
                        <a:pt x="10" y="161"/>
                        <a:pt x="10" y="161"/>
                      </a:cubicBezTo>
                      <a:cubicBezTo>
                        <a:pt x="10" y="161"/>
                        <a:pt x="10" y="161"/>
                        <a:pt x="9" y="160"/>
                      </a:cubicBezTo>
                      <a:moveTo>
                        <a:pt x="7" y="159"/>
                      </a:moveTo>
                      <a:cubicBezTo>
                        <a:pt x="7" y="160"/>
                        <a:pt x="6" y="162"/>
                        <a:pt x="5" y="163"/>
                      </a:cubicBezTo>
                      <a:cubicBezTo>
                        <a:pt x="5" y="163"/>
                        <a:pt x="5" y="163"/>
                        <a:pt x="5" y="163"/>
                      </a:cubicBezTo>
                      <a:cubicBezTo>
                        <a:pt x="7" y="164"/>
                        <a:pt x="7" y="164"/>
                        <a:pt x="7" y="164"/>
                      </a:cubicBezTo>
                      <a:cubicBezTo>
                        <a:pt x="8" y="163"/>
                        <a:pt x="8" y="163"/>
                        <a:pt x="8" y="163"/>
                      </a:cubicBezTo>
                      <a:cubicBezTo>
                        <a:pt x="8" y="163"/>
                        <a:pt x="8" y="163"/>
                        <a:pt x="7" y="164"/>
                      </a:cubicBezTo>
                      <a:cubicBezTo>
                        <a:pt x="8" y="163"/>
                        <a:pt x="9" y="162"/>
                        <a:pt x="9" y="160"/>
                      </a:cubicBezTo>
                      <a:cubicBezTo>
                        <a:pt x="9" y="160"/>
                        <a:pt x="8" y="160"/>
                        <a:pt x="7" y="159"/>
                      </a:cubicBezTo>
                      <a:moveTo>
                        <a:pt x="7" y="159"/>
                      </a:moveTo>
                      <a:cubicBezTo>
                        <a:pt x="6" y="160"/>
                        <a:pt x="5" y="161"/>
                        <a:pt x="4" y="162"/>
                      </a:cubicBezTo>
                      <a:cubicBezTo>
                        <a:pt x="5" y="162"/>
                        <a:pt x="5" y="162"/>
                        <a:pt x="5" y="162"/>
                      </a:cubicBezTo>
                      <a:cubicBezTo>
                        <a:pt x="5" y="162"/>
                        <a:pt x="5" y="161"/>
                        <a:pt x="6" y="161"/>
                      </a:cubicBezTo>
                      <a:cubicBezTo>
                        <a:pt x="6" y="160"/>
                        <a:pt x="7" y="160"/>
                        <a:pt x="7" y="159"/>
                      </a:cubicBezTo>
                      <a:cubicBezTo>
                        <a:pt x="7" y="159"/>
                        <a:pt x="7" y="159"/>
                        <a:pt x="7" y="159"/>
                      </a:cubicBezTo>
                      <a:moveTo>
                        <a:pt x="12" y="150"/>
                      </a:moveTo>
                      <a:cubicBezTo>
                        <a:pt x="12" y="151"/>
                        <a:pt x="11" y="152"/>
                        <a:pt x="11" y="153"/>
                      </a:cubicBezTo>
                      <a:cubicBezTo>
                        <a:pt x="11" y="153"/>
                        <a:pt x="11" y="153"/>
                        <a:pt x="11" y="153"/>
                      </a:cubicBezTo>
                      <a:cubicBezTo>
                        <a:pt x="13" y="155"/>
                        <a:pt x="13" y="155"/>
                        <a:pt x="13" y="155"/>
                      </a:cubicBezTo>
                      <a:cubicBezTo>
                        <a:pt x="14" y="154"/>
                        <a:pt x="14" y="153"/>
                        <a:pt x="15" y="152"/>
                      </a:cubicBezTo>
                      <a:cubicBezTo>
                        <a:pt x="14" y="152"/>
                        <a:pt x="14" y="152"/>
                        <a:pt x="14" y="151"/>
                      </a:cubicBezTo>
                      <a:cubicBezTo>
                        <a:pt x="13" y="152"/>
                        <a:pt x="13" y="153"/>
                        <a:pt x="12" y="153"/>
                      </a:cubicBezTo>
                      <a:cubicBezTo>
                        <a:pt x="13" y="153"/>
                        <a:pt x="13" y="152"/>
                        <a:pt x="13" y="151"/>
                      </a:cubicBezTo>
                      <a:cubicBezTo>
                        <a:pt x="13" y="151"/>
                        <a:pt x="13" y="151"/>
                        <a:pt x="12" y="150"/>
                      </a:cubicBezTo>
                      <a:moveTo>
                        <a:pt x="21" y="139"/>
                      </a:moveTo>
                      <a:cubicBezTo>
                        <a:pt x="21" y="140"/>
                        <a:pt x="20" y="141"/>
                        <a:pt x="19" y="142"/>
                      </a:cubicBezTo>
                      <a:cubicBezTo>
                        <a:pt x="20" y="143"/>
                        <a:pt x="20" y="143"/>
                        <a:pt x="20" y="143"/>
                      </a:cubicBezTo>
                      <a:cubicBezTo>
                        <a:pt x="21" y="142"/>
                        <a:pt x="22" y="141"/>
                        <a:pt x="22" y="140"/>
                      </a:cubicBezTo>
                      <a:cubicBezTo>
                        <a:pt x="22" y="140"/>
                        <a:pt x="22" y="140"/>
                        <a:pt x="23" y="140"/>
                      </a:cubicBezTo>
                      <a:cubicBezTo>
                        <a:pt x="21" y="139"/>
                        <a:pt x="21" y="139"/>
                        <a:pt x="21" y="139"/>
                      </a:cubicBezTo>
                      <a:moveTo>
                        <a:pt x="19" y="138"/>
                      </a:moveTo>
                      <a:cubicBezTo>
                        <a:pt x="19" y="139"/>
                        <a:pt x="18" y="140"/>
                        <a:pt x="17" y="141"/>
                      </a:cubicBezTo>
                      <a:cubicBezTo>
                        <a:pt x="19" y="142"/>
                        <a:pt x="19" y="142"/>
                        <a:pt x="19" y="142"/>
                      </a:cubicBezTo>
                      <a:cubicBezTo>
                        <a:pt x="19" y="141"/>
                        <a:pt x="20" y="140"/>
                        <a:pt x="21" y="139"/>
                      </a:cubicBezTo>
                      <a:cubicBezTo>
                        <a:pt x="21" y="138"/>
                        <a:pt x="21" y="138"/>
                        <a:pt x="21" y="138"/>
                      </a:cubicBezTo>
                      <a:cubicBezTo>
                        <a:pt x="20" y="139"/>
                        <a:pt x="20" y="139"/>
                        <a:pt x="20" y="139"/>
                      </a:cubicBezTo>
                      <a:cubicBezTo>
                        <a:pt x="20" y="139"/>
                        <a:pt x="20" y="139"/>
                        <a:pt x="21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moveTo>
                        <a:pt x="27" y="129"/>
                      </a:moveTo>
                      <a:cubicBezTo>
                        <a:pt x="26" y="131"/>
                        <a:pt x="26" y="131"/>
                        <a:pt x="26" y="131"/>
                      </a:cubicBezTo>
                      <a:cubicBezTo>
                        <a:pt x="26" y="131"/>
                        <a:pt x="27" y="132"/>
                        <a:pt x="27" y="132"/>
                      </a:cubicBezTo>
                      <a:cubicBezTo>
                        <a:pt x="28" y="131"/>
                        <a:pt x="28" y="130"/>
                        <a:pt x="29" y="130"/>
                      </a:cubicBezTo>
                      <a:cubicBezTo>
                        <a:pt x="28" y="129"/>
                        <a:pt x="28" y="129"/>
                        <a:pt x="27" y="129"/>
                      </a:cubicBezTo>
                      <a:moveTo>
                        <a:pt x="27" y="129"/>
                      </a:moveTo>
                      <a:cubicBezTo>
                        <a:pt x="26" y="129"/>
                        <a:pt x="26" y="130"/>
                        <a:pt x="25" y="131"/>
                      </a:cubicBezTo>
                      <a:cubicBezTo>
                        <a:pt x="26" y="131"/>
                        <a:pt x="26" y="131"/>
                        <a:pt x="26" y="131"/>
                      </a:cubicBezTo>
                      <a:cubicBezTo>
                        <a:pt x="26" y="130"/>
                        <a:pt x="27" y="130"/>
                        <a:pt x="27" y="129"/>
                      </a:cubicBezTo>
                      <a:cubicBezTo>
                        <a:pt x="27" y="129"/>
                        <a:pt x="27" y="129"/>
                        <a:pt x="27" y="129"/>
                      </a:cubicBezTo>
                      <a:moveTo>
                        <a:pt x="27" y="128"/>
                      </a:move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8" y="128"/>
                        <a:pt x="29" y="128"/>
                        <a:pt x="29" y="129"/>
                      </a:cubicBezTo>
                      <a:cubicBezTo>
                        <a:pt x="29" y="129"/>
                        <a:pt x="29" y="129"/>
                        <a:pt x="29" y="129"/>
                      </a:cubicBezTo>
                      <a:cubicBezTo>
                        <a:pt x="29" y="128"/>
                        <a:pt x="28" y="128"/>
                        <a:pt x="27" y="128"/>
                      </a:cubicBezTo>
                      <a:moveTo>
                        <a:pt x="25" y="128"/>
                      </a:moveTo>
                      <a:cubicBezTo>
                        <a:pt x="25" y="128"/>
                        <a:pt x="24" y="129"/>
                        <a:pt x="24" y="130"/>
                      </a:cubicBezTo>
                      <a:cubicBezTo>
                        <a:pt x="24" y="130"/>
                        <a:pt x="25" y="130"/>
                        <a:pt x="25" y="131"/>
                      </a:cubicBezTo>
                      <a:cubicBezTo>
                        <a:pt x="26" y="130"/>
                        <a:pt x="26" y="129"/>
                        <a:pt x="27" y="129"/>
                      </a:cubicBezTo>
                      <a:cubicBezTo>
                        <a:pt x="27" y="128"/>
                        <a:pt x="27" y="128"/>
                        <a:pt x="26" y="128"/>
                      </a:cubicBezTo>
                      <a:cubicBezTo>
                        <a:pt x="26" y="129"/>
                        <a:pt x="26" y="130"/>
                        <a:pt x="25" y="130"/>
                      </a:cubicBezTo>
                      <a:cubicBezTo>
                        <a:pt x="26" y="130"/>
                        <a:pt x="26" y="129"/>
                        <a:pt x="26" y="128"/>
                      </a:cubicBezTo>
                      <a:cubicBezTo>
                        <a:pt x="26" y="128"/>
                        <a:pt x="26" y="128"/>
                        <a:pt x="25" y="128"/>
                      </a:cubicBezTo>
                      <a:moveTo>
                        <a:pt x="27" y="127"/>
                      </a:moveTo>
                      <a:cubicBezTo>
                        <a:pt x="27" y="127"/>
                        <a:pt x="27" y="127"/>
                        <a:pt x="27" y="127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8"/>
                        <a:pt x="27" y="127"/>
                        <a:pt x="27" y="127"/>
                      </a:cubicBezTo>
                      <a:moveTo>
                        <a:pt x="26" y="127"/>
                      </a:moveTo>
                      <a:cubicBezTo>
                        <a:pt x="26" y="127"/>
                        <a:pt x="26" y="127"/>
                        <a:pt x="26" y="127"/>
                      </a:cubicBezTo>
                      <a:cubicBezTo>
                        <a:pt x="26" y="127"/>
                        <a:pt x="26" y="127"/>
                        <a:pt x="27" y="127"/>
                      </a:cubicBezTo>
                      <a:cubicBezTo>
                        <a:pt x="27" y="127"/>
                        <a:pt x="27" y="127"/>
                        <a:pt x="27" y="127"/>
                      </a:cubicBezTo>
                      <a:cubicBezTo>
                        <a:pt x="26" y="127"/>
                        <a:pt x="26" y="127"/>
                        <a:pt x="26" y="127"/>
                      </a:cubicBezTo>
                      <a:moveTo>
                        <a:pt x="32" y="123"/>
                      </a:moveTo>
                      <a:cubicBezTo>
                        <a:pt x="32" y="123"/>
                        <a:pt x="32" y="123"/>
                        <a:pt x="32" y="123"/>
                      </a:cubicBezTo>
                      <a:cubicBezTo>
                        <a:pt x="32" y="123"/>
                        <a:pt x="32" y="123"/>
                        <a:pt x="33" y="124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2" y="123"/>
                        <a:pt x="32" y="123"/>
                        <a:pt x="32" y="123"/>
                      </a:cubicBezTo>
                      <a:moveTo>
                        <a:pt x="31" y="122"/>
                      </a:moveTo>
                      <a:cubicBezTo>
                        <a:pt x="31" y="122"/>
                        <a:pt x="31" y="122"/>
                        <a:pt x="31" y="122"/>
                      </a:cubicBezTo>
                      <a:cubicBezTo>
                        <a:pt x="31" y="123"/>
                        <a:pt x="31" y="123"/>
                        <a:pt x="31" y="123"/>
                      </a:cubicBezTo>
                      <a:cubicBezTo>
                        <a:pt x="31" y="123"/>
                        <a:pt x="31" y="123"/>
                        <a:pt x="31" y="123"/>
                      </a:cubicBezTo>
                      <a:cubicBezTo>
                        <a:pt x="31" y="122"/>
                        <a:pt x="31" y="122"/>
                        <a:pt x="31" y="122"/>
                      </a:cubicBezTo>
                      <a:moveTo>
                        <a:pt x="30" y="122"/>
                      </a:moveTo>
                      <a:cubicBezTo>
                        <a:pt x="30" y="122"/>
                        <a:pt x="30" y="122"/>
                        <a:pt x="30" y="122"/>
                      </a:cubicBezTo>
                      <a:cubicBezTo>
                        <a:pt x="30" y="122"/>
                        <a:pt x="31" y="122"/>
                        <a:pt x="31" y="122"/>
                      </a:cubicBezTo>
                      <a:cubicBezTo>
                        <a:pt x="31" y="122"/>
                        <a:pt x="31" y="122"/>
                        <a:pt x="31" y="122"/>
                      </a:cubicBezTo>
                      <a:cubicBezTo>
                        <a:pt x="30" y="122"/>
                        <a:pt x="30" y="122"/>
                        <a:pt x="30" y="122"/>
                      </a:cubicBezTo>
                      <a:moveTo>
                        <a:pt x="30" y="122"/>
                      </a:moveTo>
                      <a:cubicBezTo>
                        <a:pt x="30" y="122"/>
                        <a:pt x="30" y="122"/>
                        <a:pt x="30" y="122"/>
                      </a:cubicBezTo>
                      <a:cubicBezTo>
                        <a:pt x="30" y="122"/>
                        <a:pt x="30" y="122"/>
                        <a:pt x="30" y="122"/>
                      </a:cubicBezTo>
                      <a:cubicBezTo>
                        <a:pt x="30" y="122"/>
                        <a:pt x="30" y="122"/>
                        <a:pt x="30" y="122"/>
                      </a:cubicBezTo>
                      <a:cubicBezTo>
                        <a:pt x="30" y="122"/>
                        <a:pt x="30" y="122"/>
                        <a:pt x="30" y="122"/>
                      </a:cubicBezTo>
                      <a:moveTo>
                        <a:pt x="29" y="121"/>
                      </a:moveTo>
                      <a:cubicBezTo>
                        <a:pt x="29" y="121"/>
                        <a:pt x="29" y="121"/>
                        <a:pt x="29" y="121"/>
                      </a:cubicBezTo>
                      <a:cubicBezTo>
                        <a:pt x="29" y="122"/>
                        <a:pt x="30" y="122"/>
                        <a:pt x="30" y="122"/>
                      </a:cubicBezTo>
                      <a:cubicBezTo>
                        <a:pt x="30" y="122"/>
                        <a:pt x="30" y="122"/>
                        <a:pt x="30" y="122"/>
                      </a:cubicBezTo>
                      <a:cubicBezTo>
                        <a:pt x="29" y="121"/>
                        <a:pt x="29" y="121"/>
                        <a:pt x="29" y="121"/>
                      </a:cubicBezTo>
                      <a:moveTo>
                        <a:pt x="34" y="119"/>
                      </a:moveTo>
                      <a:cubicBezTo>
                        <a:pt x="33" y="120"/>
                        <a:pt x="32" y="121"/>
                        <a:pt x="32" y="122"/>
                      </a:cubicBezTo>
                      <a:cubicBezTo>
                        <a:pt x="32" y="123"/>
                        <a:pt x="33" y="123"/>
                        <a:pt x="33" y="123"/>
                      </a:cubicBezTo>
                      <a:cubicBezTo>
                        <a:pt x="34" y="122"/>
                        <a:pt x="34" y="121"/>
                        <a:pt x="35" y="120"/>
                      </a:cubicBezTo>
                      <a:cubicBezTo>
                        <a:pt x="34" y="119"/>
                        <a:pt x="34" y="119"/>
                        <a:pt x="34" y="119"/>
                      </a:cubicBezTo>
                      <a:moveTo>
                        <a:pt x="34" y="119"/>
                      </a:moveTo>
                      <a:cubicBezTo>
                        <a:pt x="34" y="119"/>
                        <a:pt x="34" y="119"/>
                        <a:pt x="34" y="119"/>
                      </a:cubicBezTo>
                      <a:cubicBezTo>
                        <a:pt x="34" y="120"/>
                        <a:pt x="34" y="120"/>
                        <a:pt x="35" y="120"/>
                      </a:cubicBezTo>
                      <a:cubicBezTo>
                        <a:pt x="35" y="120"/>
                        <a:pt x="35" y="120"/>
                        <a:pt x="35" y="120"/>
                      </a:cubicBezTo>
                      <a:cubicBezTo>
                        <a:pt x="35" y="119"/>
                        <a:pt x="34" y="119"/>
                        <a:pt x="34" y="119"/>
                      </a:cubicBezTo>
                      <a:moveTo>
                        <a:pt x="33" y="118"/>
                      </a:moveTo>
                      <a:cubicBezTo>
                        <a:pt x="32" y="119"/>
                        <a:pt x="31" y="121"/>
                        <a:pt x="31" y="122"/>
                      </a:cubicBezTo>
                      <a:cubicBezTo>
                        <a:pt x="31" y="122"/>
                        <a:pt x="31" y="122"/>
                        <a:pt x="32" y="122"/>
                      </a:cubicBezTo>
                      <a:cubicBezTo>
                        <a:pt x="32" y="121"/>
                        <a:pt x="33" y="120"/>
                        <a:pt x="33" y="119"/>
                      </a:cubicBezTo>
                      <a:cubicBezTo>
                        <a:pt x="33" y="119"/>
                        <a:pt x="33" y="119"/>
                        <a:pt x="33" y="119"/>
                      </a:cubicBezTo>
                      <a:cubicBezTo>
                        <a:pt x="33" y="119"/>
                        <a:pt x="33" y="119"/>
                        <a:pt x="33" y="119"/>
                      </a:cubicBezTo>
                      <a:cubicBezTo>
                        <a:pt x="33" y="119"/>
                        <a:pt x="33" y="119"/>
                        <a:pt x="33" y="119"/>
                      </a:cubicBezTo>
                      <a:cubicBezTo>
                        <a:pt x="33" y="119"/>
                        <a:pt x="34" y="119"/>
                        <a:pt x="34" y="119"/>
                      </a:cubicBezTo>
                      <a:cubicBezTo>
                        <a:pt x="34" y="119"/>
                        <a:pt x="33" y="119"/>
                        <a:pt x="33" y="119"/>
                      </a:cubicBezTo>
                      <a:cubicBezTo>
                        <a:pt x="33" y="118"/>
                        <a:pt x="33" y="118"/>
                        <a:pt x="33" y="118"/>
                      </a:cubicBezTo>
                      <a:moveTo>
                        <a:pt x="32" y="118"/>
                      </a:moveTo>
                      <a:cubicBezTo>
                        <a:pt x="32" y="119"/>
                        <a:pt x="31" y="120"/>
                        <a:pt x="30" y="121"/>
                      </a:cubicBezTo>
                      <a:cubicBezTo>
                        <a:pt x="30" y="121"/>
                        <a:pt x="30" y="122"/>
                        <a:pt x="30" y="122"/>
                      </a:cubicBezTo>
                      <a:cubicBezTo>
                        <a:pt x="31" y="120"/>
                        <a:pt x="32" y="119"/>
                        <a:pt x="33" y="118"/>
                      </a:cubicBezTo>
                      <a:cubicBezTo>
                        <a:pt x="32" y="118"/>
                        <a:pt x="32" y="118"/>
                        <a:pt x="32" y="118"/>
                      </a:cubicBezTo>
                      <a:moveTo>
                        <a:pt x="31" y="117"/>
                      </a:moveTo>
                      <a:cubicBezTo>
                        <a:pt x="30" y="118"/>
                        <a:pt x="30" y="120"/>
                        <a:pt x="29" y="121"/>
                      </a:cubicBezTo>
                      <a:cubicBezTo>
                        <a:pt x="29" y="121"/>
                        <a:pt x="30" y="121"/>
                        <a:pt x="30" y="121"/>
                      </a:cubicBezTo>
                      <a:cubicBezTo>
                        <a:pt x="31" y="120"/>
                        <a:pt x="31" y="119"/>
                        <a:pt x="32" y="118"/>
                      </a:cubicBezTo>
                      <a:cubicBezTo>
                        <a:pt x="31" y="117"/>
                        <a:pt x="31" y="117"/>
                        <a:pt x="31" y="117"/>
                      </a:cubicBezTo>
                      <a:moveTo>
                        <a:pt x="36" y="116"/>
                      </a:moveTo>
                      <a:cubicBezTo>
                        <a:pt x="36" y="116"/>
                        <a:pt x="35" y="117"/>
                        <a:pt x="35" y="117"/>
                      </a:cubicBezTo>
                      <a:cubicBezTo>
                        <a:pt x="36" y="117"/>
                        <a:pt x="36" y="118"/>
                        <a:pt x="36" y="118"/>
                      </a:cubicBezTo>
                      <a:cubicBezTo>
                        <a:pt x="36" y="117"/>
                        <a:pt x="37" y="117"/>
                        <a:pt x="37" y="117"/>
                      </a:cubicBezTo>
                      <a:cubicBezTo>
                        <a:pt x="37" y="117"/>
                        <a:pt x="36" y="116"/>
                        <a:pt x="36" y="116"/>
                      </a:cubicBezTo>
                      <a:cubicBezTo>
                        <a:pt x="36" y="116"/>
                        <a:pt x="36" y="116"/>
                        <a:pt x="36" y="116"/>
                      </a:cubicBezTo>
                      <a:cubicBezTo>
                        <a:pt x="36" y="116"/>
                        <a:pt x="36" y="116"/>
                        <a:pt x="36" y="116"/>
                      </a:cubicBezTo>
                      <a:moveTo>
                        <a:pt x="35" y="115"/>
                      </a:moveTo>
                      <a:cubicBezTo>
                        <a:pt x="34" y="116"/>
                        <a:pt x="34" y="116"/>
                        <a:pt x="34" y="116"/>
                      </a:cubicBezTo>
                      <a:cubicBezTo>
                        <a:pt x="34" y="117"/>
                        <a:pt x="35" y="117"/>
                        <a:pt x="35" y="117"/>
                      </a:cubicBezTo>
                      <a:cubicBezTo>
                        <a:pt x="35" y="117"/>
                        <a:pt x="35" y="116"/>
                        <a:pt x="35" y="116"/>
                      </a:cubicBezTo>
                      <a:cubicBezTo>
                        <a:pt x="35" y="116"/>
                        <a:pt x="35" y="116"/>
                        <a:pt x="35" y="115"/>
                      </a:cubicBezTo>
                      <a:moveTo>
                        <a:pt x="34" y="115"/>
                      </a:moveTo>
                      <a:cubicBezTo>
                        <a:pt x="34" y="115"/>
                        <a:pt x="34" y="116"/>
                        <a:pt x="34" y="116"/>
                      </a:cubicBezTo>
                      <a:cubicBezTo>
                        <a:pt x="34" y="116"/>
                        <a:pt x="34" y="116"/>
                        <a:pt x="34" y="116"/>
                      </a:cubicBezTo>
                      <a:cubicBezTo>
                        <a:pt x="34" y="116"/>
                        <a:pt x="34" y="116"/>
                        <a:pt x="34" y="115"/>
                      </a:cubicBezTo>
                      <a:cubicBezTo>
                        <a:pt x="34" y="115"/>
                        <a:pt x="34" y="115"/>
                        <a:pt x="34" y="115"/>
                      </a:cubicBezTo>
                      <a:moveTo>
                        <a:pt x="37" y="114"/>
                      </a:moveTo>
                      <a:cubicBezTo>
                        <a:pt x="37" y="115"/>
                        <a:pt x="37" y="115"/>
                        <a:pt x="36" y="115"/>
                      </a:cubicBezTo>
                      <a:cubicBezTo>
                        <a:pt x="37" y="116"/>
                        <a:pt x="37" y="116"/>
                        <a:pt x="37" y="116"/>
                      </a:cubicBezTo>
                      <a:cubicBezTo>
                        <a:pt x="38" y="116"/>
                        <a:pt x="38" y="115"/>
                        <a:pt x="38" y="115"/>
                      </a:cubicBezTo>
                      <a:cubicBezTo>
                        <a:pt x="38" y="115"/>
                        <a:pt x="37" y="115"/>
                        <a:pt x="37" y="114"/>
                      </a:cubicBezTo>
                      <a:moveTo>
                        <a:pt x="33" y="114"/>
                      </a:moveTo>
                      <a:cubicBezTo>
                        <a:pt x="33" y="114"/>
                        <a:pt x="33" y="115"/>
                        <a:pt x="32" y="115"/>
                      </a:cubicBezTo>
                      <a:cubicBezTo>
                        <a:pt x="32" y="115"/>
                        <a:pt x="32" y="115"/>
                        <a:pt x="32" y="115"/>
                      </a:cubicBezTo>
                      <a:cubicBezTo>
                        <a:pt x="33" y="116"/>
                        <a:pt x="33" y="116"/>
                        <a:pt x="33" y="116"/>
                      </a:cubicBezTo>
                      <a:cubicBezTo>
                        <a:pt x="33" y="116"/>
                        <a:pt x="34" y="115"/>
                        <a:pt x="34" y="115"/>
                      </a:cubicBezTo>
                      <a:cubicBezTo>
                        <a:pt x="34" y="115"/>
                        <a:pt x="33" y="114"/>
                        <a:pt x="33" y="114"/>
                      </a:cubicBezTo>
                      <a:moveTo>
                        <a:pt x="36" y="114"/>
                      </a:moveTo>
                      <a:cubicBezTo>
                        <a:pt x="35" y="114"/>
                        <a:pt x="35" y="114"/>
                        <a:pt x="35" y="114"/>
                      </a:cubicBezTo>
                      <a:cubicBezTo>
                        <a:pt x="35" y="115"/>
                        <a:pt x="36" y="115"/>
                        <a:pt x="36" y="115"/>
                      </a:cubicBezTo>
                      <a:cubicBezTo>
                        <a:pt x="36" y="115"/>
                        <a:pt x="36" y="114"/>
                        <a:pt x="37" y="114"/>
                      </a:cubicBezTo>
                      <a:cubicBezTo>
                        <a:pt x="36" y="114"/>
                        <a:pt x="36" y="114"/>
                        <a:pt x="36" y="114"/>
                      </a:cubicBezTo>
                      <a:moveTo>
                        <a:pt x="35" y="113"/>
                      </a:moveTo>
                      <a:cubicBezTo>
                        <a:pt x="35" y="114"/>
                        <a:pt x="35" y="114"/>
                        <a:pt x="35" y="114"/>
                      </a:cubicBezTo>
                      <a:cubicBezTo>
                        <a:pt x="35" y="114"/>
                        <a:pt x="35" y="114"/>
                        <a:pt x="35" y="114"/>
                      </a:cubicBezTo>
                      <a:cubicBezTo>
                        <a:pt x="35" y="114"/>
                        <a:pt x="35" y="114"/>
                        <a:pt x="35" y="113"/>
                      </a:cubicBezTo>
                      <a:cubicBezTo>
                        <a:pt x="35" y="113"/>
                        <a:pt x="35" y="113"/>
                        <a:pt x="35" y="113"/>
                      </a:cubicBezTo>
                      <a:moveTo>
                        <a:pt x="34" y="112"/>
                      </a:moveTo>
                      <a:cubicBezTo>
                        <a:pt x="34" y="113"/>
                        <a:pt x="34" y="113"/>
                        <a:pt x="33" y="113"/>
                      </a:cubicBezTo>
                      <a:cubicBezTo>
                        <a:pt x="34" y="114"/>
                        <a:pt x="34" y="114"/>
                        <a:pt x="34" y="114"/>
                      </a:cubicBezTo>
                      <a:cubicBezTo>
                        <a:pt x="34" y="114"/>
                        <a:pt x="35" y="113"/>
                        <a:pt x="35" y="113"/>
                      </a:cubicBezTo>
                      <a:cubicBezTo>
                        <a:pt x="35" y="113"/>
                        <a:pt x="34" y="113"/>
                        <a:pt x="34" y="112"/>
                      </a:cubicBezTo>
                      <a:moveTo>
                        <a:pt x="38" y="112"/>
                      </a:moveTo>
                      <a:cubicBezTo>
                        <a:pt x="38" y="113"/>
                        <a:pt x="38" y="113"/>
                        <a:pt x="37" y="114"/>
                      </a:cubicBezTo>
                      <a:cubicBezTo>
                        <a:pt x="38" y="114"/>
                        <a:pt x="38" y="114"/>
                        <a:pt x="38" y="114"/>
                      </a:cubicBezTo>
                      <a:cubicBezTo>
                        <a:pt x="39" y="114"/>
                        <a:pt x="39" y="113"/>
                        <a:pt x="39" y="113"/>
                      </a:cubicBezTo>
                      <a:cubicBezTo>
                        <a:pt x="39" y="113"/>
                        <a:pt x="39" y="112"/>
                        <a:pt x="38" y="112"/>
                      </a:cubicBezTo>
                      <a:moveTo>
                        <a:pt x="37" y="111"/>
                      </a:moveTo>
                      <a:cubicBezTo>
                        <a:pt x="37" y="112"/>
                        <a:pt x="36" y="112"/>
                        <a:pt x="36" y="113"/>
                      </a:cubicBezTo>
                      <a:cubicBezTo>
                        <a:pt x="36" y="113"/>
                        <a:pt x="37" y="113"/>
                        <a:pt x="37" y="113"/>
                      </a:cubicBezTo>
                      <a:cubicBezTo>
                        <a:pt x="37" y="113"/>
                        <a:pt x="38" y="112"/>
                        <a:pt x="38" y="112"/>
                      </a:cubicBezTo>
                      <a:cubicBezTo>
                        <a:pt x="38" y="112"/>
                        <a:pt x="37" y="112"/>
                        <a:pt x="37" y="111"/>
                      </a:cubicBezTo>
                      <a:moveTo>
                        <a:pt x="37" y="111"/>
                      </a:moveTo>
                      <a:cubicBezTo>
                        <a:pt x="36" y="112"/>
                        <a:pt x="36" y="112"/>
                        <a:pt x="36" y="113"/>
                      </a:cubicBezTo>
                      <a:cubicBezTo>
                        <a:pt x="36" y="113"/>
                        <a:pt x="36" y="113"/>
                        <a:pt x="36" y="113"/>
                      </a:cubicBezTo>
                      <a:cubicBezTo>
                        <a:pt x="36" y="112"/>
                        <a:pt x="37" y="112"/>
                        <a:pt x="37" y="111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moveTo>
                        <a:pt x="35" y="110"/>
                      </a:moveTo>
                      <a:cubicBezTo>
                        <a:pt x="35" y="111"/>
                        <a:pt x="35" y="111"/>
                        <a:pt x="34" y="112"/>
                      </a:cubicBezTo>
                      <a:cubicBezTo>
                        <a:pt x="35" y="112"/>
                        <a:pt x="35" y="112"/>
                        <a:pt x="35" y="112"/>
                      </a:cubicBezTo>
                      <a:cubicBezTo>
                        <a:pt x="36" y="112"/>
                        <a:pt x="36" y="111"/>
                        <a:pt x="36" y="111"/>
                      </a:cubicBezTo>
                      <a:cubicBezTo>
                        <a:pt x="36" y="111"/>
                        <a:pt x="35" y="110"/>
                        <a:pt x="35" y="110"/>
                      </a:cubicBezTo>
                      <a:moveTo>
                        <a:pt x="47" y="106"/>
                      </a:moveTo>
                      <a:cubicBezTo>
                        <a:pt x="47" y="106"/>
                        <a:pt x="47" y="106"/>
                        <a:pt x="47" y="106"/>
                      </a:cubicBezTo>
                      <a:cubicBezTo>
                        <a:pt x="47" y="106"/>
                        <a:pt x="47" y="106"/>
                        <a:pt x="47" y="106"/>
                      </a:cubicBezTo>
                      <a:cubicBezTo>
                        <a:pt x="47" y="106"/>
                        <a:pt x="47" y="106"/>
                        <a:pt x="47" y="106"/>
                      </a:cubicBezTo>
                      <a:cubicBezTo>
                        <a:pt x="47" y="106"/>
                        <a:pt x="47" y="106"/>
                        <a:pt x="47" y="106"/>
                      </a:cubicBezTo>
                      <a:moveTo>
                        <a:pt x="43" y="105"/>
                      </a:moveTo>
                      <a:cubicBezTo>
                        <a:pt x="42" y="106"/>
                        <a:pt x="41" y="108"/>
                        <a:pt x="40" y="110"/>
                      </a:cubicBezTo>
                      <a:cubicBezTo>
                        <a:pt x="40" y="110"/>
                        <a:pt x="41" y="110"/>
                        <a:pt x="41" y="110"/>
                      </a:cubicBezTo>
                      <a:cubicBezTo>
                        <a:pt x="42" y="109"/>
                        <a:pt x="43" y="107"/>
                        <a:pt x="44" y="105"/>
                      </a:cubicBezTo>
                      <a:cubicBezTo>
                        <a:pt x="44" y="105"/>
                        <a:pt x="44" y="105"/>
                        <a:pt x="44" y="105"/>
                      </a:cubicBezTo>
                      <a:cubicBezTo>
                        <a:pt x="44" y="105"/>
                        <a:pt x="44" y="105"/>
                        <a:pt x="44" y="105"/>
                      </a:cubicBezTo>
                      <a:cubicBezTo>
                        <a:pt x="44" y="105"/>
                        <a:pt x="43" y="105"/>
                        <a:pt x="43" y="105"/>
                      </a:cubicBezTo>
                      <a:moveTo>
                        <a:pt x="39" y="104"/>
                      </a:moveTo>
                      <a:cubicBezTo>
                        <a:pt x="38" y="105"/>
                        <a:pt x="37" y="107"/>
                        <a:pt x="36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8" y="107"/>
                        <a:pt x="39" y="106"/>
                        <a:pt x="40" y="105"/>
                      </a:cubicBezTo>
                      <a:cubicBezTo>
                        <a:pt x="39" y="104"/>
                        <a:pt x="39" y="104"/>
                        <a:pt x="39" y="104"/>
                      </a:cubicBezTo>
                      <a:moveTo>
                        <a:pt x="44" y="104"/>
                      </a:moveTo>
                      <a:cubicBezTo>
                        <a:pt x="44" y="104"/>
                        <a:pt x="44" y="104"/>
                        <a:pt x="44" y="104"/>
                      </a:cubicBezTo>
                      <a:cubicBezTo>
                        <a:pt x="44" y="104"/>
                        <a:pt x="44" y="104"/>
                        <a:pt x="45" y="104"/>
                      </a:cubicBezTo>
                      <a:cubicBezTo>
                        <a:pt x="45" y="104"/>
                        <a:pt x="45" y="104"/>
                        <a:pt x="45" y="104"/>
                      </a:cubicBezTo>
                      <a:cubicBezTo>
                        <a:pt x="44" y="104"/>
                        <a:pt x="44" y="104"/>
                        <a:pt x="44" y="104"/>
                      </a:cubicBezTo>
                      <a:moveTo>
                        <a:pt x="41" y="104"/>
                      </a:moveTo>
                      <a:cubicBezTo>
                        <a:pt x="41" y="104"/>
                        <a:pt x="41" y="105"/>
                        <a:pt x="40" y="105"/>
                      </a:cubicBezTo>
                      <a:cubicBezTo>
                        <a:pt x="41" y="105"/>
                        <a:pt x="41" y="105"/>
                        <a:pt x="41" y="105"/>
                      </a:cubicBezTo>
                      <a:cubicBezTo>
                        <a:pt x="40" y="105"/>
                        <a:pt x="40" y="105"/>
                        <a:pt x="40" y="105"/>
                      </a:cubicBezTo>
                      <a:cubicBezTo>
                        <a:pt x="40" y="106"/>
                        <a:pt x="39" y="108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9" y="108"/>
                        <a:pt x="39" y="107"/>
                        <a:pt x="40" y="107"/>
                      </a:cubicBezTo>
                      <a:cubicBezTo>
                        <a:pt x="39" y="108"/>
                        <a:pt x="39" y="108"/>
                        <a:pt x="39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39" y="109"/>
                        <a:pt x="39" y="109"/>
                        <a:pt x="39" y="110"/>
                      </a:cubicBezTo>
                      <a:cubicBezTo>
                        <a:pt x="41" y="108"/>
                        <a:pt x="42" y="106"/>
                        <a:pt x="43" y="104"/>
                      </a:cubicBezTo>
                      <a:cubicBezTo>
                        <a:pt x="42" y="104"/>
                        <a:pt x="42" y="104"/>
                        <a:pt x="41" y="104"/>
                      </a:cubicBezTo>
                      <a:moveTo>
                        <a:pt x="42" y="103"/>
                      </a:moveTo>
                      <a:cubicBezTo>
                        <a:pt x="42" y="103"/>
                        <a:pt x="42" y="103"/>
                        <a:pt x="42" y="103"/>
                      </a:cubicBezTo>
                      <a:cubicBezTo>
                        <a:pt x="42" y="103"/>
                        <a:pt x="43" y="103"/>
                        <a:pt x="43" y="104"/>
                      </a:cubicBezTo>
                      <a:cubicBezTo>
                        <a:pt x="43" y="104"/>
                        <a:pt x="43" y="104"/>
                        <a:pt x="43" y="104"/>
                      </a:cubicBezTo>
                      <a:cubicBezTo>
                        <a:pt x="43" y="103"/>
                        <a:pt x="42" y="103"/>
                        <a:pt x="42" y="103"/>
                      </a:cubicBezTo>
                      <a:moveTo>
                        <a:pt x="40" y="103"/>
                      </a:move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0" y="103"/>
                        <a:pt x="40" y="103"/>
                      </a:cubicBezTo>
                      <a:cubicBezTo>
                        <a:pt x="40" y="103"/>
                        <a:pt x="40" y="103"/>
                        <a:pt x="39" y="103"/>
                      </a:cubicBezTo>
                      <a:cubicBezTo>
                        <a:pt x="39" y="103"/>
                        <a:pt x="39" y="104"/>
                        <a:pt x="39" y="104"/>
                      </a:cubicBezTo>
                      <a:cubicBezTo>
                        <a:pt x="39" y="104"/>
                        <a:pt x="39" y="104"/>
                        <a:pt x="40" y="105"/>
                      </a:cubicBezTo>
                      <a:cubicBezTo>
                        <a:pt x="40" y="104"/>
                        <a:pt x="40" y="104"/>
                        <a:pt x="40" y="103"/>
                      </a:cubicBezTo>
                      <a:cubicBezTo>
                        <a:pt x="40" y="103"/>
                        <a:pt x="40" y="103"/>
                        <a:pt x="40" y="103"/>
                      </a:cubicBezTo>
                      <a:moveTo>
                        <a:pt x="40" y="102"/>
                      </a:moveTo>
                      <a:cubicBezTo>
                        <a:pt x="40" y="102"/>
                        <a:pt x="40" y="102"/>
                        <a:pt x="40" y="102"/>
                      </a:cubicBezTo>
                      <a:cubicBezTo>
                        <a:pt x="40" y="102"/>
                        <a:pt x="41" y="102"/>
                        <a:pt x="41" y="102"/>
                      </a:cubicBezTo>
                      <a:cubicBezTo>
                        <a:pt x="41" y="102"/>
                        <a:pt x="41" y="102"/>
                        <a:pt x="41" y="102"/>
                      </a:cubicBezTo>
                      <a:cubicBezTo>
                        <a:pt x="41" y="102"/>
                        <a:pt x="40" y="102"/>
                        <a:pt x="40" y="102"/>
                      </a:cubicBezTo>
                      <a:moveTo>
                        <a:pt x="50" y="99"/>
                      </a:moveTo>
                      <a:cubicBezTo>
                        <a:pt x="49" y="102"/>
                        <a:pt x="48" y="104"/>
                        <a:pt x="47" y="105"/>
                      </a:cubicBezTo>
                      <a:cubicBezTo>
                        <a:pt x="47" y="105"/>
                        <a:pt x="47" y="105"/>
                        <a:pt x="47" y="105"/>
                      </a:cubicBezTo>
                      <a:cubicBezTo>
                        <a:pt x="48" y="104"/>
                        <a:pt x="49" y="102"/>
                        <a:pt x="51" y="100"/>
                      </a:cubicBezTo>
                      <a:cubicBezTo>
                        <a:pt x="51" y="99"/>
                        <a:pt x="50" y="99"/>
                        <a:pt x="50" y="99"/>
                      </a:cubicBezTo>
                      <a:moveTo>
                        <a:pt x="53" y="94"/>
                      </a:moveTo>
                      <a:cubicBezTo>
                        <a:pt x="52" y="96"/>
                        <a:pt x="51" y="98"/>
                        <a:pt x="50" y="99"/>
                      </a:cubicBezTo>
                      <a:cubicBezTo>
                        <a:pt x="50" y="99"/>
                        <a:pt x="51" y="99"/>
                        <a:pt x="51" y="99"/>
                      </a:cubicBezTo>
                      <a:cubicBezTo>
                        <a:pt x="52" y="98"/>
                        <a:pt x="53" y="96"/>
                        <a:pt x="54" y="94"/>
                      </a:cubicBezTo>
                      <a:cubicBezTo>
                        <a:pt x="54" y="94"/>
                        <a:pt x="54" y="94"/>
                        <a:pt x="53" y="94"/>
                      </a:cubicBezTo>
                      <a:moveTo>
                        <a:pt x="54" y="93"/>
                      </a:moveTo>
                      <a:cubicBezTo>
                        <a:pt x="54" y="93"/>
                        <a:pt x="54" y="93"/>
                        <a:pt x="54" y="93"/>
                      </a:cubicBezTo>
                      <a:cubicBezTo>
                        <a:pt x="55" y="93"/>
                        <a:pt x="55" y="93"/>
                        <a:pt x="55" y="93"/>
                      </a:cubicBezTo>
                      <a:cubicBezTo>
                        <a:pt x="55" y="93"/>
                        <a:pt x="55" y="93"/>
                        <a:pt x="55" y="93"/>
                      </a:cubicBezTo>
                      <a:cubicBezTo>
                        <a:pt x="55" y="93"/>
                        <a:pt x="54" y="93"/>
                        <a:pt x="54" y="93"/>
                      </a:cubicBezTo>
                      <a:moveTo>
                        <a:pt x="51" y="92"/>
                      </a:moveTo>
                      <a:cubicBezTo>
                        <a:pt x="49" y="96"/>
                        <a:pt x="47" y="99"/>
                        <a:pt x="44" y="103"/>
                      </a:cubicBezTo>
                      <a:cubicBezTo>
                        <a:pt x="44" y="103"/>
                        <a:pt x="45" y="103"/>
                        <a:pt x="45" y="104"/>
                      </a:cubicBezTo>
                      <a:cubicBezTo>
                        <a:pt x="48" y="100"/>
                        <a:pt x="50" y="96"/>
                        <a:pt x="52" y="93"/>
                      </a:cubicBezTo>
                      <a:cubicBezTo>
                        <a:pt x="52" y="93"/>
                        <a:pt x="51" y="92"/>
                        <a:pt x="51" y="92"/>
                      </a:cubicBezTo>
                      <a:moveTo>
                        <a:pt x="52" y="91"/>
                      </a:moveTo>
                      <a:cubicBezTo>
                        <a:pt x="52" y="91"/>
                        <a:pt x="52" y="91"/>
                        <a:pt x="52" y="91"/>
                      </a:cubicBezTo>
                      <a:cubicBezTo>
                        <a:pt x="52" y="92"/>
                        <a:pt x="52" y="92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2" y="92"/>
                        <a:pt x="52" y="91"/>
                        <a:pt x="52" y="91"/>
                      </a:cubicBezTo>
                      <a:moveTo>
                        <a:pt x="49" y="91"/>
                      </a:moveTo>
                      <a:cubicBezTo>
                        <a:pt x="47" y="94"/>
                        <a:pt x="45" y="97"/>
                        <a:pt x="44" y="100"/>
                      </a:cubicBezTo>
                      <a:cubicBezTo>
                        <a:pt x="43" y="101"/>
                        <a:pt x="43" y="101"/>
                        <a:pt x="42" y="102"/>
                      </a:cubicBezTo>
                      <a:cubicBezTo>
                        <a:pt x="43" y="102"/>
                        <a:pt x="43" y="102"/>
                        <a:pt x="44" y="103"/>
                      </a:cubicBezTo>
                      <a:cubicBezTo>
                        <a:pt x="46" y="99"/>
                        <a:pt x="48" y="95"/>
                        <a:pt x="50" y="92"/>
                      </a:cubicBezTo>
                      <a:cubicBezTo>
                        <a:pt x="50" y="91"/>
                        <a:pt x="49" y="91"/>
                        <a:pt x="49" y="91"/>
                      </a:cubicBezTo>
                      <a:moveTo>
                        <a:pt x="50" y="90"/>
                      </a:moveTo>
                      <a:cubicBezTo>
                        <a:pt x="50" y="90"/>
                        <a:pt x="50" y="90"/>
                        <a:pt x="50" y="90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0" y="90"/>
                        <a:pt x="50" y="90"/>
                      </a:cubicBezTo>
                      <a:moveTo>
                        <a:pt x="49" y="90"/>
                      </a:moveTo>
                      <a:cubicBezTo>
                        <a:pt x="49" y="90"/>
                        <a:pt x="49" y="90"/>
                        <a:pt x="49" y="90"/>
                      </a:cubicBezTo>
                      <a:cubicBezTo>
                        <a:pt x="50" y="90"/>
                        <a:pt x="50" y="90"/>
                        <a:pt x="50" y="90"/>
                      </a:cubicBezTo>
                      <a:cubicBezTo>
                        <a:pt x="50" y="90"/>
                        <a:pt x="50" y="90"/>
                        <a:pt x="50" y="90"/>
                      </a:cubicBezTo>
                      <a:cubicBezTo>
                        <a:pt x="50" y="90"/>
                        <a:pt x="50" y="90"/>
                        <a:pt x="49" y="90"/>
                      </a:cubicBezTo>
                      <a:moveTo>
                        <a:pt x="47" y="89"/>
                      </a:moveTo>
                      <a:cubicBezTo>
                        <a:pt x="45" y="93"/>
                        <a:pt x="43" y="97"/>
                        <a:pt x="41" y="101"/>
                      </a:cubicBezTo>
                      <a:cubicBezTo>
                        <a:pt x="41" y="101"/>
                        <a:pt x="41" y="101"/>
                        <a:pt x="41" y="101"/>
                      </a:cubicBezTo>
                      <a:cubicBezTo>
                        <a:pt x="41" y="101"/>
                        <a:pt x="42" y="101"/>
                        <a:pt x="42" y="101"/>
                      </a:cubicBezTo>
                      <a:cubicBezTo>
                        <a:pt x="44" y="97"/>
                        <a:pt x="46" y="94"/>
                        <a:pt x="48" y="90"/>
                      </a:cubicBezTo>
                      <a:cubicBezTo>
                        <a:pt x="48" y="90"/>
                        <a:pt x="47" y="90"/>
                        <a:pt x="47" y="89"/>
                      </a:cubicBezTo>
                      <a:moveTo>
                        <a:pt x="47" y="89"/>
                      </a:move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8" y="89"/>
                        <a:pt x="48" y="89"/>
                        <a:pt x="48" y="89"/>
                      </a:cubicBezTo>
                      <a:cubicBezTo>
                        <a:pt x="48" y="89"/>
                        <a:pt x="48" y="89"/>
                        <a:pt x="48" y="89"/>
                      </a:cubicBezTo>
                      <a:cubicBezTo>
                        <a:pt x="48" y="89"/>
                        <a:pt x="48" y="89"/>
                        <a:pt x="47" y="89"/>
                      </a:cubicBezTo>
                      <a:moveTo>
                        <a:pt x="61" y="80"/>
                      </a:moveTo>
                      <a:cubicBezTo>
                        <a:pt x="60" y="82"/>
                        <a:pt x="58" y="86"/>
                        <a:pt x="56" y="89"/>
                      </a:cubicBezTo>
                      <a:cubicBezTo>
                        <a:pt x="56" y="89"/>
                        <a:pt x="56" y="90"/>
                        <a:pt x="56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8" y="88"/>
                        <a:pt x="60" y="84"/>
                        <a:pt x="63" y="81"/>
                      </a:cubicBezTo>
                      <a:cubicBezTo>
                        <a:pt x="62" y="80"/>
                        <a:pt x="62" y="80"/>
                        <a:pt x="61" y="80"/>
                      </a:cubicBezTo>
                      <a:moveTo>
                        <a:pt x="60" y="79"/>
                      </a:moveTo>
                      <a:cubicBezTo>
                        <a:pt x="57" y="82"/>
                        <a:pt x="55" y="85"/>
                        <a:pt x="53" y="89"/>
                      </a:cubicBezTo>
                      <a:cubicBezTo>
                        <a:pt x="54" y="89"/>
                        <a:pt x="54" y="89"/>
                        <a:pt x="54" y="89"/>
                      </a:cubicBezTo>
                      <a:cubicBezTo>
                        <a:pt x="57" y="85"/>
                        <a:pt x="59" y="82"/>
                        <a:pt x="61" y="79"/>
                      </a:cubicBezTo>
                      <a:cubicBezTo>
                        <a:pt x="60" y="79"/>
                        <a:pt x="60" y="79"/>
                        <a:pt x="60" y="79"/>
                      </a:cubicBezTo>
                      <a:moveTo>
                        <a:pt x="58" y="78"/>
                      </a:moveTo>
                      <a:cubicBezTo>
                        <a:pt x="56" y="81"/>
                        <a:pt x="54" y="84"/>
                        <a:pt x="51" y="88"/>
                      </a:cubicBezTo>
                      <a:cubicBezTo>
                        <a:pt x="52" y="88"/>
                        <a:pt x="52" y="88"/>
                        <a:pt x="53" y="88"/>
                      </a:cubicBezTo>
                      <a:cubicBezTo>
                        <a:pt x="55" y="85"/>
                        <a:pt x="57" y="82"/>
                        <a:pt x="59" y="78"/>
                      </a:cubicBezTo>
                      <a:cubicBezTo>
                        <a:pt x="59" y="78"/>
                        <a:pt x="58" y="78"/>
                        <a:pt x="58" y="78"/>
                      </a:cubicBezTo>
                      <a:moveTo>
                        <a:pt x="57" y="77"/>
                      </a:moveTo>
                      <a:cubicBezTo>
                        <a:pt x="55" y="80"/>
                        <a:pt x="53" y="84"/>
                        <a:pt x="51" y="87"/>
                      </a:cubicBezTo>
                      <a:cubicBezTo>
                        <a:pt x="51" y="87"/>
                        <a:pt x="51" y="87"/>
                        <a:pt x="51" y="88"/>
                      </a:cubicBezTo>
                      <a:cubicBezTo>
                        <a:pt x="53" y="84"/>
                        <a:pt x="55" y="81"/>
                        <a:pt x="57" y="77"/>
                      </a:cubicBezTo>
                      <a:cubicBezTo>
                        <a:pt x="57" y="77"/>
                        <a:pt x="57" y="77"/>
                        <a:pt x="57" y="77"/>
                      </a:cubicBezTo>
                      <a:moveTo>
                        <a:pt x="55" y="76"/>
                      </a:moveTo>
                      <a:cubicBezTo>
                        <a:pt x="53" y="79"/>
                        <a:pt x="51" y="83"/>
                        <a:pt x="49" y="86"/>
                      </a:cubicBezTo>
                      <a:cubicBezTo>
                        <a:pt x="49" y="86"/>
                        <a:pt x="49" y="86"/>
                        <a:pt x="50" y="87"/>
                      </a:cubicBezTo>
                      <a:cubicBezTo>
                        <a:pt x="52" y="83"/>
                        <a:pt x="54" y="80"/>
                        <a:pt x="56" y="76"/>
                      </a:cubicBezTo>
                      <a:cubicBezTo>
                        <a:pt x="55" y="76"/>
                        <a:pt x="55" y="76"/>
                        <a:pt x="55" y="76"/>
                      </a:cubicBezTo>
                      <a:moveTo>
                        <a:pt x="68" y="65"/>
                      </a:moveTo>
                      <a:cubicBezTo>
                        <a:pt x="65" y="69"/>
                        <a:pt x="63" y="74"/>
                        <a:pt x="60" y="78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cubicBezTo>
                        <a:pt x="64" y="73"/>
                        <a:pt x="66" y="71"/>
                        <a:pt x="66" y="71"/>
                      </a:cubicBezTo>
                      <a:cubicBezTo>
                        <a:pt x="66" y="71"/>
                        <a:pt x="64" y="74"/>
                        <a:pt x="62" y="79"/>
                      </a:cubicBezTo>
                      <a:cubicBezTo>
                        <a:pt x="62" y="79"/>
                        <a:pt x="63" y="79"/>
                        <a:pt x="63" y="79"/>
                      </a:cubicBezTo>
                      <a:cubicBezTo>
                        <a:pt x="66" y="76"/>
                        <a:pt x="68" y="72"/>
                        <a:pt x="71" y="67"/>
                      </a:cubicBezTo>
                      <a:cubicBezTo>
                        <a:pt x="71" y="67"/>
                        <a:pt x="71" y="67"/>
                        <a:pt x="71" y="67"/>
                      </a:cubicBezTo>
                      <a:cubicBezTo>
                        <a:pt x="69" y="70"/>
                        <a:pt x="68" y="71"/>
                        <a:pt x="68" y="71"/>
                      </a:cubicBezTo>
                      <a:cubicBezTo>
                        <a:pt x="68" y="71"/>
                        <a:pt x="69" y="70"/>
                        <a:pt x="70" y="67"/>
                      </a:cubicBezTo>
                      <a:cubicBezTo>
                        <a:pt x="70" y="66"/>
                        <a:pt x="69" y="66"/>
                        <a:pt x="68" y="65"/>
                      </a:cubicBezTo>
                      <a:moveTo>
                        <a:pt x="66" y="64"/>
                      </a:moveTo>
                      <a:cubicBezTo>
                        <a:pt x="64" y="68"/>
                        <a:pt x="61" y="72"/>
                        <a:pt x="58" y="77"/>
                      </a:cubicBezTo>
                      <a:cubicBezTo>
                        <a:pt x="59" y="77"/>
                        <a:pt x="59" y="77"/>
                        <a:pt x="59" y="77"/>
                      </a:cubicBezTo>
                      <a:cubicBezTo>
                        <a:pt x="60" y="77"/>
                        <a:pt x="60" y="77"/>
                        <a:pt x="60" y="76"/>
                      </a:cubicBezTo>
                      <a:cubicBezTo>
                        <a:pt x="62" y="73"/>
                        <a:pt x="65" y="69"/>
                        <a:pt x="67" y="65"/>
                      </a:cubicBezTo>
                      <a:cubicBezTo>
                        <a:pt x="67" y="64"/>
                        <a:pt x="67" y="64"/>
                        <a:pt x="66" y="64"/>
                      </a:cubicBezTo>
                      <a:moveTo>
                        <a:pt x="65" y="63"/>
                      </a:moveTo>
                      <a:cubicBezTo>
                        <a:pt x="62" y="67"/>
                        <a:pt x="60" y="72"/>
                        <a:pt x="57" y="76"/>
                      </a:cubicBezTo>
                      <a:cubicBezTo>
                        <a:pt x="57" y="76"/>
                        <a:pt x="58" y="76"/>
                        <a:pt x="58" y="76"/>
                      </a:cubicBezTo>
                      <a:cubicBezTo>
                        <a:pt x="60" y="72"/>
                        <a:pt x="63" y="68"/>
                        <a:pt x="65" y="63"/>
                      </a:cubicBezTo>
                      <a:cubicBezTo>
                        <a:pt x="65" y="63"/>
                        <a:pt x="65" y="63"/>
                        <a:pt x="65" y="63"/>
                      </a:cubicBezTo>
                      <a:moveTo>
                        <a:pt x="63" y="62"/>
                      </a:moveTo>
                      <a:cubicBezTo>
                        <a:pt x="60" y="66"/>
                        <a:pt x="58" y="70"/>
                        <a:pt x="55" y="75"/>
                      </a:cubicBezTo>
                      <a:cubicBezTo>
                        <a:pt x="55" y="75"/>
                        <a:pt x="56" y="75"/>
                        <a:pt x="56" y="75"/>
                      </a:cubicBezTo>
                      <a:cubicBezTo>
                        <a:pt x="59" y="71"/>
                        <a:pt x="61" y="67"/>
                        <a:pt x="63" y="62"/>
                      </a:cubicBezTo>
                      <a:cubicBezTo>
                        <a:pt x="63" y="62"/>
                        <a:pt x="63" y="62"/>
                        <a:pt x="63" y="62"/>
                      </a:cubicBezTo>
                      <a:moveTo>
                        <a:pt x="68" y="58"/>
                      </a:move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moveTo>
                        <a:pt x="65" y="57"/>
                      </a:moveTo>
                      <a:cubicBezTo>
                        <a:pt x="65" y="57"/>
                        <a:pt x="65" y="57"/>
                        <a:pt x="65" y="57"/>
                      </a:cubicBezTo>
                      <a:cubicBezTo>
                        <a:pt x="66" y="57"/>
                        <a:pt x="66" y="57"/>
                        <a:pt x="66" y="57"/>
                      </a:cubicBezTo>
                      <a:cubicBezTo>
                        <a:pt x="66" y="57"/>
                        <a:pt x="66" y="57"/>
                        <a:pt x="66" y="57"/>
                      </a:cubicBezTo>
                      <a:cubicBezTo>
                        <a:pt x="66" y="57"/>
                        <a:pt x="66" y="57"/>
                        <a:pt x="65" y="57"/>
                      </a:cubicBezTo>
                      <a:moveTo>
                        <a:pt x="79" y="54"/>
                      </a:moveTo>
                      <a:cubicBezTo>
                        <a:pt x="77" y="57"/>
                        <a:pt x="76" y="59"/>
                        <a:pt x="74" y="61"/>
                      </a:cubicBezTo>
                      <a:cubicBezTo>
                        <a:pt x="74" y="61"/>
                        <a:pt x="74" y="61"/>
                        <a:pt x="74" y="61"/>
                      </a:cubicBezTo>
                      <a:cubicBezTo>
                        <a:pt x="76" y="59"/>
                        <a:pt x="77" y="57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moveTo>
                        <a:pt x="76" y="52"/>
                      </a:moveTo>
                      <a:cubicBezTo>
                        <a:pt x="74" y="55"/>
                        <a:pt x="73" y="57"/>
                        <a:pt x="71" y="60"/>
                      </a:cubicBezTo>
                      <a:cubicBezTo>
                        <a:pt x="72" y="60"/>
                        <a:pt x="73" y="60"/>
                        <a:pt x="74" y="61"/>
                      </a:cubicBezTo>
                      <a:cubicBezTo>
                        <a:pt x="75" y="59"/>
                        <a:pt x="76" y="56"/>
                        <a:pt x="78" y="54"/>
                      </a:cubicBezTo>
                      <a:cubicBezTo>
                        <a:pt x="77" y="53"/>
                        <a:pt x="77" y="53"/>
                        <a:pt x="76" y="52"/>
                      </a:cubicBezTo>
                      <a:moveTo>
                        <a:pt x="74" y="51"/>
                      </a:moveTo>
                      <a:cubicBezTo>
                        <a:pt x="73" y="54"/>
                        <a:pt x="71" y="56"/>
                        <a:pt x="70" y="59"/>
                      </a:cubicBezTo>
                      <a:cubicBezTo>
                        <a:pt x="70" y="59"/>
                        <a:pt x="70" y="59"/>
                        <a:pt x="71" y="59"/>
                      </a:cubicBezTo>
                      <a:cubicBezTo>
                        <a:pt x="72" y="57"/>
                        <a:pt x="74" y="54"/>
                        <a:pt x="75" y="52"/>
                      </a:cubicBezTo>
                      <a:cubicBezTo>
                        <a:pt x="75" y="52"/>
                        <a:pt x="74" y="52"/>
                        <a:pt x="74" y="51"/>
                      </a:cubicBezTo>
                      <a:moveTo>
                        <a:pt x="81" y="51"/>
                      </a:moveTo>
                      <a:cubicBezTo>
                        <a:pt x="80" y="52"/>
                        <a:pt x="80" y="52"/>
                        <a:pt x="80" y="52"/>
                      </a:cubicBezTo>
                      <a:cubicBezTo>
                        <a:pt x="80" y="52"/>
                        <a:pt x="80" y="52"/>
                        <a:pt x="80" y="52"/>
                      </a:cubicBezTo>
                      <a:cubicBezTo>
                        <a:pt x="80" y="52"/>
                        <a:pt x="80" y="52"/>
                        <a:pt x="81" y="51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moveTo>
                        <a:pt x="72" y="50"/>
                      </a:moveTo>
                      <a:cubicBezTo>
                        <a:pt x="71" y="53"/>
                        <a:pt x="69" y="55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70" y="55"/>
                        <a:pt x="71" y="53"/>
                        <a:pt x="72" y="50"/>
                      </a:cubicBezTo>
                      <a:cubicBezTo>
                        <a:pt x="72" y="50"/>
                        <a:pt x="72" y="50"/>
                        <a:pt x="72" y="50"/>
                      </a:cubicBezTo>
                      <a:moveTo>
                        <a:pt x="78" y="49"/>
                      </a:moveTo>
                      <a:cubicBezTo>
                        <a:pt x="78" y="50"/>
                        <a:pt x="77" y="50"/>
                        <a:pt x="77" y="51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1"/>
                        <a:pt x="80" y="51"/>
                        <a:pt x="80" y="51"/>
                      </a:cubicBezTo>
                      <a:cubicBezTo>
                        <a:pt x="79" y="50"/>
                        <a:pt x="78" y="50"/>
                        <a:pt x="78" y="49"/>
                      </a:cubicBezTo>
                      <a:moveTo>
                        <a:pt x="70" y="49"/>
                      </a:moveTo>
                      <a:cubicBezTo>
                        <a:pt x="68" y="51"/>
                        <a:pt x="67" y="54"/>
                        <a:pt x="66" y="56"/>
                      </a:cubicBezTo>
                      <a:cubicBezTo>
                        <a:pt x="66" y="57"/>
                        <a:pt x="66" y="57"/>
                        <a:pt x="67" y="57"/>
                      </a:cubicBezTo>
                      <a:cubicBezTo>
                        <a:pt x="68" y="54"/>
                        <a:pt x="69" y="52"/>
                        <a:pt x="71" y="49"/>
                      </a:cubicBezTo>
                      <a:cubicBezTo>
                        <a:pt x="70" y="49"/>
                        <a:pt x="70" y="49"/>
                        <a:pt x="70" y="49"/>
                      </a:cubicBezTo>
                      <a:moveTo>
                        <a:pt x="76" y="48"/>
                      </a:moveTo>
                      <a:cubicBezTo>
                        <a:pt x="76" y="49"/>
                        <a:pt x="75" y="49"/>
                        <a:pt x="75" y="50"/>
                      </a:cubicBezTo>
                      <a:cubicBezTo>
                        <a:pt x="76" y="50"/>
                        <a:pt x="76" y="50"/>
                        <a:pt x="76" y="50"/>
                      </a:cubicBezTo>
                      <a:cubicBezTo>
                        <a:pt x="76" y="50"/>
                        <a:pt x="77" y="49"/>
                        <a:pt x="77" y="49"/>
                      </a:cubicBezTo>
                      <a:cubicBezTo>
                        <a:pt x="77" y="49"/>
                        <a:pt x="76" y="48"/>
                        <a:pt x="76" y="48"/>
                      </a:cubicBezTo>
                      <a:moveTo>
                        <a:pt x="74" y="47"/>
                      </a:moveTo>
                      <a:cubicBezTo>
                        <a:pt x="73" y="47"/>
                        <a:pt x="73" y="48"/>
                        <a:pt x="73" y="48"/>
                      </a:cubicBezTo>
                      <a:cubicBezTo>
                        <a:pt x="74" y="49"/>
                        <a:pt x="74" y="49"/>
                        <a:pt x="74" y="49"/>
                      </a:cubicBezTo>
                      <a:cubicBezTo>
                        <a:pt x="74" y="48"/>
                        <a:pt x="74" y="48"/>
                        <a:pt x="74" y="47"/>
                      </a:cubicBezTo>
                      <a:cubicBezTo>
                        <a:pt x="74" y="47"/>
                        <a:pt x="74" y="47"/>
                        <a:pt x="74" y="47"/>
                      </a:cubicBezTo>
                      <a:moveTo>
                        <a:pt x="84" y="46"/>
                      </a:moveTo>
                      <a:cubicBezTo>
                        <a:pt x="83" y="47"/>
                        <a:pt x="83" y="48"/>
                        <a:pt x="82" y="49"/>
                      </a:cubicBezTo>
                      <a:cubicBezTo>
                        <a:pt x="82" y="49"/>
                        <a:pt x="82" y="49"/>
                        <a:pt x="82" y="49"/>
                      </a:cubicBezTo>
                      <a:cubicBezTo>
                        <a:pt x="83" y="48"/>
                        <a:pt x="83" y="47"/>
                        <a:pt x="84" y="46"/>
                      </a:cubicBezTo>
                      <a:cubicBezTo>
                        <a:pt x="84" y="46"/>
                        <a:pt x="84" y="46"/>
                        <a:pt x="84" y="46"/>
                      </a:cubicBezTo>
                      <a:moveTo>
                        <a:pt x="72" y="46"/>
                      </a:moveTo>
                      <a:cubicBezTo>
                        <a:pt x="71" y="46"/>
                        <a:pt x="71" y="47"/>
                        <a:pt x="71" y="47"/>
                      </a:cubicBezTo>
                      <a:cubicBezTo>
                        <a:pt x="72" y="48"/>
                        <a:pt x="72" y="48"/>
                        <a:pt x="72" y="48"/>
                      </a:cubicBezTo>
                      <a:cubicBezTo>
                        <a:pt x="72" y="47"/>
                        <a:pt x="72" y="47"/>
                        <a:pt x="73" y="46"/>
                      </a:cubicBezTo>
                      <a:cubicBezTo>
                        <a:pt x="72" y="46"/>
                        <a:pt x="72" y="46"/>
                        <a:pt x="72" y="46"/>
                      </a:cubicBezTo>
                      <a:moveTo>
                        <a:pt x="81" y="44"/>
                      </a:moveTo>
                      <a:cubicBezTo>
                        <a:pt x="80" y="45"/>
                        <a:pt x="80" y="46"/>
                        <a:pt x="79" y="47"/>
                      </a:cubicBezTo>
                      <a:cubicBezTo>
                        <a:pt x="80" y="48"/>
                        <a:pt x="80" y="48"/>
                        <a:pt x="81" y="48"/>
                      </a:cubicBezTo>
                      <a:cubicBezTo>
                        <a:pt x="82" y="47"/>
                        <a:pt x="82" y="47"/>
                        <a:pt x="83" y="46"/>
                      </a:cubicBezTo>
                      <a:cubicBezTo>
                        <a:pt x="82" y="45"/>
                        <a:pt x="81" y="45"/>
                        <a:pt x="81" y="44"/>
                      </a:cubicBezTo>
                      <a:moveTo>
                        <a:pt x="85" y="44"/>
                      </a:moveTo>
                      <a:cubicBezTo>
                        <a:pt x="85" y="44"/>
                        <a:pt x="85" y="44"/>
                        <a:pt x="85" y="44"/>
                      </a:cubicBezTo>
                      <a:cubicBezTo>
                        <a:pt x="85" y="44"/>
                        <a:pt x="85" y="44"/>
                        <a:pt x="85" y="44"/>
                      </a:cubicBezTo>
                      <a:cubicBezTo>
                        <a:pt x="85" y="44"/>
                        <a:pt x="85" y="44"/>
                        <a:pt x="85" y="44"/>
                      </a:cubicBezTo>
                      <a:cubicBezTo>
                        <a:pt x="85" y="44"/>
                        <a:pt x="85" y="44"/>
                        <a:pt x="85" y="44"/>
                      </a:cubicBezTo>
                      <a:moveTo>
                        <a:pt x="79" y="43"/>
                      </a:moveTo>
                      <a:cubicBezTo>
                        <a:pt x="78" y="44"/>
                        <a:pt x="78" y="45"/>
                        <a:pt x="77" y="46"/>
                      </a:cubicBezTo>
                      <a:cubicBezTo>
                        <a:pt x="78" y="46"/>
                        <a:pt x="78" y="46"/>
                        <a:pt x="78" y="47"/>
                      </a:cubicBezTo>
                      <a:cubicBezTo>
                        <a:pt x="79" y="46"/>
                        <a:pt x="79" y="45"/>
                        <a:pt x="80" y="44"/>
                      </a:cubicBezTo>
                      <a:cubicBezTo>
                        <a:pt x="80" y="44"/>
                        <a:pt x="79" y="44"/>
                        <a:pt x="79" y="43"/>
                      </a:cubicBezTo>
                      <a:moveTo>
                        <a:pt x="76" y="42"/>
                      </a:moveTo>
                      <a:cubicBezTo>
                        <a:pt x="76" y="43"/>
                        <a:pt x="75" y="44"/>
                        <a:pt x="75" y="45"/>
                      </a:cubicBezTo>
                      <a:cubicBezTo>
                        <a:pt x="75" y="45"/>
                        <a:pt x="75" y="45"/>
                        <a:pt x="75" y="45"/>
                      </a:cubicBezTo>
                      <a:cubicBezTo>
                        <a:pt x="76" y="44"/>
                        <a:pt x="77" y="43"/>
                        <a:pt x="77" y="42"/>
                      </a:cubicBezTo>
                      <a:cubicBezTo>
                        <a:pt x="77" y="42"/>
                        <a:pt x="77" y="42"/>
                        <a:pt x="76" y="42"/>
                      </a:cubicBezTo>
                      <a:moveTo>
                        <a:pt x="82" y="42"/>
                      </a:moveTo>
                      <a:cubicBezTo>
                        <a:pt x="82" y="42"/>
                        <a:pt x="82" y="42"/>
                        <a:pt x="82" y="43"/>
                      </a:cubicBezTo>
                      <a:cubicBezTo>
                        <a:pt x="83" y="43"/>
                        <a:pt x="83" y="43"/>
                        <a:pt x="84" y="44"/>
                      </a:cubicBezTo>
                      <a:cubicBezTo>
                        <a:pt x="84" y="43"/>
                        <a:pt x="84" y="43"/>
                        <a:pt x="84" y="43"/>
                      </a:cubicBezTo>
                      <a:cubicBezTo>
                        <a:pt x="84" y="43"/>
                        <a:pt x="83" y="42"/>
                        <a:pt x="82" y="42"/>
                      </a:cubicBezTo>
                      <a:moveTo>
                        <a:pt x="81" y="41"/>
                      </a:moveTo>
                      <a:cubicBezTo>
                        <a:pt x="80" y="41"/>
                        <a:pt x="80" y="41"/>
                        <a:pt x="80" y="42"/>
                      </a:cubicBezTo>
                      <a:cubicBezTo>
                        <a:pt x="80" y="42"/>
                        <a:pt x="81" y="42"/>
                        <a:pt x="81" y="42"/>
                      </a:cubicBezTo>
                      <a:cubicBezTo>
                        <a:pt x="81" y="42"/>
                        <a:pt x="81" y="42"/>
                        <a:pt x="81" y="41"/>
                      </a:cubicBezTo>
                      <a:cubicBezTo>
                        <a:pt x="81" y="41"/>
                        <a:pt x="81" y="41"/>
                        <a:pt x="81" y="41"/>
                      </a:cubicBezTo>
                      <a:moveTo>
                        <a:pt x="74" y="41"/>
                      </a:moveTo>
                      <a:cubicBezTo>
                        <a:pt x="74" y="42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4" y="44"/>
                      </a:cubicBezTo>
                      <a:cubicBezTo>
                        <a:pt x="74" y="43"/>
                        <a:pt x="75" y="42"/>
                        <a:pt x="75" y="41"/>
                      </a:cubicBezTo>
                      <a:cubicBezTo>
                        <a:pt x="75" y="41"/>
                        <a:pt x="75" y="41"/>
                        <a:pt x="74" y="41"/>
                      </a:cubicBezTo>
                      <a:moveTo>
                        <a:pt x="78" y="39"/>
                      </a:moveTo>
                      <a:cubicBezTo>
                        <a:pt x="78" y="39"/>
                        <a:pt x="78" y="40"/>
                        <a:pt x="78" y="40"/>
                      </a:cubicBezTo>
                      <a:cubicBezTo>
                        <a:pt x="78" y="40"/>
                        <a:pt x="78" y="40"/>
                        <a:pt x="78" y="40"/>
                      </a:cubicBezTo>
                      <a:cubicBezTo>
                        <a:pt x="78" y="40"/>
                        <a:pt x="78" y="40"/>
                        <a:pt x="79" y="40"/>
                      </a:cubicBezTo>
                      <a:cubicBezTo>
                        <a:pt x="78" y="39"/>
                        <a:pt x="78" y="39"/>
                        <a:pt x="78" y="39"/>
                      </a:cubicBezTo>
                      <a:moveTo>
                        <a:pt x="88" y="39"/>
                      </a:moveTo>
                      <a:cubicBezTo>
                        <a:pt x="88" y="39"/>
                        <a:pt x="88" y="40"/>
                        <a:pt x="88" y="40"/>
                      </a:cubicBez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88" y="40"/>
                        <a:pt x="88" y="39"/>
                        <a:pt x="88" y="39"/>
                      </a:cubicBezTo>
                      <a:cubicBezTo>
                        <a:pt x="88" y="39"/>
                        <a:pt x="88" y="39"/>
                        <a:pt x="88" y="39"/>
                      </a:cubicBezTo>
                      <a:moveTo>
                        <a:pt x="88" y="38"/>
                      </a:moveTo>
                      <a:cubicBezTo>
                        <a:pt x="88" y="39"/>
                        <a:pt x="88" y="39"/>
                        <a:pt x="88" y="39"/>
                      </a:cubicBezTo>
                      <a:cubicBezTo>
                        <a:pt x="88" y="39"/>
                        <a:pt x="88" y="39"/>
                        <a:pt x="88" y="39"/>
                      </a:cubicBezTo>
                      <a:cubicBezTo>
                        <a:pt x="88" y="39"/>
                        <a:pt x="88" y="39"/>
                        <a:pt x="89" y="38"/>
                      </a:cubicBezTo>
                      <a:cubicBezTo>
                        <a:pt x="89" y="38"/>
                        <a:pt x="89" y="38"/>
                        <a:pt x="88" y="38"/>
                      </a:cubicBezTo>
                      <a:moveTo>
                        <a:pt x="76" y="38"/>
                      </a:moveTo>
                      <a:cubicBezTo>
                        <a:pt x="76" y="38"/>
                        <a:pt x="76" y="39"/>
                        <a:pt x="75" y="39"/>
                      </a:cubicBezTo>
                      <a:cubicBezTo>
                        <a:pt x="76" y="39"/>
                        <a:pt x="76" y="39"/>
                        <a:pt x="76" y="39"/>
                      </a:cubicBezTo>
                      <a:cubicBezTo>
                        <a:pt x="77" y="39"/>
                        <a:pt x="77" y="39"/>
                        <a:pt x="77" y="39"/>
                      </a:cubicBezTo>
                      <a:cubicBezTo>
                        <a:pt x="77" y="38"/>
                        <a:pt x="76" y="38"/>
                        <a:pt x="76" y="38"/>
                      </a:cubicBezTo>
                      <a:moveTo>
                        <a:pt x="85" y="37"/>
                      </a:moveTo>
                      <a:cubicBezTo>
                        <a:pt x="85" y="38"/>
                        <a:pt x="85" y="38"/>
                        <a:pt x="85" y="38"/>
                      </a:cubicBezTo>
                      <a:cubicBezTo>
                        <a:pt x="86" y="39"/>
                        <a:pt x="86" y="39"/>
                        <a:pt x="86" y="39"/>
                      </a:cubicBezTo>
                      <a:cubicBezTo>
                        <a:pt x="86" y="39"/>
                        <a:pt x="86" y="39"/>
                        <a:pt x="87" y="39"/>
                      </a:cubicBezTo>
                      <a:cubicBezTo>
                        <a:pt x="87" y="39"/>
                        <a:pt x="87" y="39"/>
                        <a:pt x="87" y="38"/>
                      </a:cubicBezTo>
                      <a:cubicBezTo>
                        <a:pt x="86" y="38"/>
                        <a:pt x="86" y="38"/>
                        <a:pt x="85" y="37"/>
                      </a:cubicBezTo>
                      <a:moveTo>
                        <a:pt x="86" y="37"/>
                      </a:moveTo>
                      <a:cubicBezTo>
                        <a:pt x="85" y="37"/>
                        <a:pt x="85" y="37"/>
                        <a:pt x="85" y="37"/>
                      </a:cubicBezTo>
                      <a:cubicBezTo>
                        <a:pt x="86" y="37"/>
                        <a:pt x="87" y="38"/>
                        <a:pt x="87" y="38"/>
                      </a:cubicBezTo>
                      <a:cubicBezTo>
                        <a:pt x="87" y="38"/>
                        <a:pt x="87" y="38"/>
                        <a:pt x="87" y="38"/>
                      </a:cubicBezTo>
                      <a:cubicBezTo>
                        <a:pt x="87" y="37"/>
                        <a:pt x="86" y="37"/>
                        <a:pt x="86" y="37"/>
                      </a:cubicBezTo>
                      <a:moveTo>
                        <a:pt x="83" y="36"/>
                      </a:moveTo>
                      <a:cubicBezTo>
                        <a:pt x="83" y="37"/>
                        <a:pt x="83" y="37"/>
                        <a:pt x="83" y="37"/>
                      </a:cubicBezTo>
                      <a:cubicBezTo>
                        <a:pt x="84" y="38"/>
                        <a:pt x="84" y="38"/>
                        <a:pt x="84" y="38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4" y="37"/>
                        <a:pt x="84" y="36"/>
                        <a:pt x="83" y="36"/>
                      </a:cubicBezTo>
                      <a:moveTo>
                        <a:pt x="84" y="36"/>
                      </a:moveTo>
                      <a:cubicBezTo>
                        <a:pt x="84" y="36"/>
                        <a:pt x="84" y="36"/>
                        <a:pt x="84" y="36"/>
                      </a:cubicBezTo>
                      <a:cubicBezTo>
                        <a:pt x="84" y="36"/>
                        <a:pt x="84" y="36"/>
                        <a:pt x="84" y="37"/>
                      </a:cubicBezTo>
                      <a:cubicBezTo>
                        <a:pt x="84" y="36"/>
                        <a:pt x="85" y="36"/>
                        <a:pt x="85" y="36"/>
                      </a:cubicBezTo>
                      <a:cubicBezTo>
                        <a:pt x="84" y="36"/>
                        <a:pt x="84" y="36"/>
                        <a:pt x="84" y="36"/>
                      </a:cubicBezTo>
                      <a:moveTo>
                        <a:pt x="90" y="35"/>
                      </a:moveTo>
                      <a:cubicBezTo>
                        <a:pt x="90" y="36"/>
                        <a:pt x="90" y="36"/>
                        <a:pt x="89" y="37"/>
                      </a:cubicBezTo>
                      <a:cubicBezTo>
                        <a:pt x="89" y="37"/>
                        <a:pt x="89" y="37"/>
                        <a:pt x="89" y="37"/>
                      </a:cubicBezTo>
                      <a:cubicBezTo>
                        <a:pt x="90" y="36"/>
                        <a:pt x="90" y="36"/>
                        <a:pt x="90" y="35"/>
                      </a:cubicBezTo>
                      <a:cubicBezTo>
                        <a:pt x="90" y="35"/>
                        <a:pt x="90" y="35"/>
                        <a:pt x="90" y="35"/>
                      </a:cubicBezTo>
                      <a:moveTo>
                        <a:pt x="81" y="35"/>
                      </a:moveTo>
                      <a:cubicBezTo>
                        <a:pt x="80" y="35"/>
                        <a:pt x="80" y="35"/>
                        <a:pt x="80" y="36"/>
                      </a:cubicBezTo>
                      <a:cubicBezTo>
                        <a:pt x="81" y="36"/>
                        <a:pt x="81" y="36"/>
                        <a:pt x="81" y="36"/>
                      </a:cubicBezTo>
                      <a:cubicBezTo>
                        <a:pt x="81" y="36"/>
                        <a:pt x="81" y="35"/>
                        <a:pt x="81" y="35"/>
                      </a:cubicBezTo>
                      <a:cubicBezTo>
                        <a:pt x="81" y="35"/>
                        <a:pt x="81" y="35"/>
                        <a:pt x="81" y="35"/>
                      </a:cubicBezTo>
                      <a:moveTo>
                        <a:pt x="81" y="34"/>
                      </a:moveTo>
                      <a:cubicBezTo>
                        <a:pt x="81" y="34"/>
                        <a:pt x="81" y="34"/>
                        <a:pt x="81" y="34"/>
                      </a:cubicBezTo>
                      <a:cubicBezTo>
                        <a:pt x="81" y="35"/>
                        <a:pt x="81" y="35"/>
                        <a:pt x="81" y="35"/>
                      </a:cubicBezTo>
                      <a:cubicBezTo>
                        <a:pt x="81" y="35"/>
                        <a:pt x="81" y="35"/>
                        <a:pt x="82" y="34"/>
                      </a:cubicBezTo>
                      <a:cubicBezTo>
                        <a:pt x="81" y="34"/>
                        <a:pt x="81" y="34"/>
                        <a:pt x="81" y="34"/>
                      </a:cubicBezTo>
                      <a:moveTo>
                        <a:pt x="87" y="34"/>
                      </a:moveTo>
                      <a:cubicBezTo>
                        <a:pt x="87" y="34"/>
                        <a:pt x="87" y="35"/>
                        <a:pt x="87" y="35"/>
                      </a:cubicBezTo>
                      <a:cubicBezTo>
                        <a:pt x="87" y="36"/>
                        <a:pt x="88" y="36"/>
                        <a:pt x="88" y="36"/>
                      </a:cubicBezTo>
                      <a:cubicBezTo>
                        <a:pt x="89" y="36"/>
                        <a:pt x="89" y="35"/>
                        <a:pt x="89" y="35"/>
                      </a:cubicBezTo>
                      <a:cubicBezTo>
                        <a:pt x="89" y="34"/>
                        <a:pt x="88" y="34"/>
                        <a:pt x="87" y="34"/>
                      </a:cubicBezTo>
                      <a:moveTo>
                        <a:pt x="78" y="34"/>
                      </a:moveTo>
                      <a:cubicBezTo>
                        <a:pt x="78" y="34"/>
                        <a:pt x="78" y="34"/>
                        <a:pt x="78" y="34"/>
                      </a:cubicBezTo>
                      <a:cubicBezTo>
                        <a:pt x="79" y="35"/>
                        <a:pt x="79" y="35"/>
                        <a:pt x="79" y="35"/>
                      </a:cubicBezTo>
                      <a:cubicBezTo>
                        <a:pt x="79" y="35"/>
                        <a:pt x="79" y="34"/>
                        <a:pt x="79" y="34"/>
                      </a:cubicBezTo>
                      <a:cubicBezTo>
                        <a:pt x="79" y="34"/>
                        <a:pt x="79" y="34"/>
                        <a:pt x="78" y="34"/>
                      </a:cubicBezTo>
                      <a:moveTo>
                        <a:pt x="79" y="33"/>
                      </a:moveTo>
                      <a:cubicBezTo>
                        <a:pt x="79" y="33"/>
                        <a:pt x="79" y="33"/>
                        <a:pt x="79" y="33"/>
                      </a:cubicBezTo>
                      <a:cubicBezTo>
                        <a:pt x="79" y="33"/>
                        <a:pt x="79" y="34"/>
                        <a:pt x="80" y="34"/>
                      </a:cubicBezTo>
                      <a:cubicBezTo>
                        <a:pt x="80" y="34"/>
                        <a:pt x="80" y="34"/>
                        <a:pt x="80" y="33"/>
                      </a:cubicBezTo>
                      <a:cubicBezTo>
                        <a:pt x="79" y="33"/>
                        <a:pt x="79" y="33"/>
                        <a:pt x="79" y="33"/>
                      </a:cubicBezTo>
                      <a:moveTo>
                        <a:pt x="92" y="33"/>
                      </a:moveTo>
                      <a:cubicBezTo>
                        <a:pt x="92" y="33"/>
                        <a:pt x="91" y="34"/>
                        <a:pt x="91" y="35"/>
                      </a:cubicBezTo>
                      <a:cubicBezTo>
                        <a:pt x="91" y="35"/>
                        <a:pt x="91" y="35"/>
                        <a:pt x="91" y="35"/>
                      </a:cubicBezTo>
                      <a:cubicBezTo>
                        <a:pt x="91" y="34"/>
                        <a:pt x="92" y="33"/>
                        <a:pt x="92" y="33"/>
                      </a:cubicBezTo>
                      <a:cubicBezTo>
                        <a:pt x="92" y="33"/>
                        <a:pt x="92" y="33"/>
                        <a:pt x="92" y="33"/>
                      </a:cubicBezTo>
                      <a:moveTo>
                        <a:pt x="86" y="33"/>
                      </a:moveTo>
                      <a:cubicBezTo>
                        <a:pt x="85" y="33"/>
                        <a:pt x="85" y="34"/>
                        <a:pt x="85" y="34"/>
                      </a:cubicBezTo>
                      <a:cubicBezTo>
                        <a:pt x="85" y="34"/>
                        <a:pt x="85" y="34"/>
                        <a:pt x="86" y="35"/>
                      </a:cubicBezTo>
                      <a:cubicBezTo>
                        <a:pt x="86" y="34"/>
                        <a:pt x="86" y="34"/>
                        <a:pt x="86" y="33"/>
                      </a:cubicBezTo>
                      <a:cubicBezTo>
                        <a:pt x="86" y="33"/>
                        <a:pt x="86" y="33"/>
                        <a:pt x="86" y="33"/>
                      </a:cubicBezTo>
                      <a:moveTo>
                        <a:pt x="89" y="31"/>
                      </a:moveTo>
                      <a:cubicBezTo>
                        <a:pt x="89" y="32"/>
                        <a:pt x="88" y="32"/>
                        <a:pt x="88" y="33"/>
                      </a:cubicBezTo>
                      <a:cubicBezTo>
                        <a:pt x="88" y="33"/>
                        <a:pt x="89" y="34"/>
                        <a:pt x="90" y="34"/>
                      </a:cubicBezTo>
                      <a:cubicBezTo>
                        <a:pt x="90" y="33"/>
                        <a:pt x="90" y="33"/>
                        <a:pt x="91" y="32"/>
                      </a:cubicBezTo>
                      <a:cubicBezTo>
                        <a:pt x="90" y="32"/>
                        <a:pt x="90" y="31"/>
                        <a:pt x="89" y="31"/>
                      </a:cubicBezTo>
                      <a:moveTo>
                        <a:pt x="83" y="31"/>
                      </a:moveTo>
                      <a:cubicBezTo>
                        <a:pt x="82" y="31"/>
                        <a:pt x="82" y="32"/>
                        <a:pt x="82" y="32"/>
                      </a:cubicBezTo>
                      <a:cubicBezTo>
                        <a:pt x="82" y="33"/>
                        <a:pt x="82" y="33"/>
                        <a:pt x="82" y="33"/>
                      </a:cubicBezTo>
                      <a:cubicBezTo>
                        <a:pt x="83" y="32"/>
                        <a:pt x="83" y="32"/>
                        <a:pt x="83" y="31"/>
                      </a:cubicBezTo>
                      <a:cubicBezTo>
                        <a:pt x="83" y="31"/>
                        <a:pt x="83" y="31"/>
                        <a:pt x="83" y="31"/>
                      </a:cubicBezTo>
                      <a:moveTo>
                        <a:pt x="87" y="30"/>
                      </a:moveTo>
                      <a:cubicBezTo>
                        <a:pt x="87" y="31"/>
                        <a:pt x="86" y="31"/>
                        <a:pt x="86" y="32"/>
                      </a:cubicBezTo>
                      <a:cubicBezTo>
                        <a:pt x="86" y="32"/>
                        <a:pt x="87" y="32"/>
                        <a:pt x="87" y="33"/>
                      </a:cubicBezTo>
                      <a:cubicBezTo>
                        <a:pt x="87" y="32"/>
                        <a:pt x="88" y="31"/>
                        <a:pt x="88" y="30"/>
                      </a:cubicBezTo>
                      <a:cubicBezTo>
                        <a:pt x="88" y="30"/>
                        <a:pt x="88" y="30"/>
                        <a:pt x="87" y="30"/>
                      </a:cubicBezTo>
                      <a:moveTo>
                        <a:pt x="81" y="30"/>
                      </a:moveTo>
                      <a:cubicBezTo>
                        <a:pt x="80" y="30"/>
                        <a:pt x="80" y="31"/>
                        <a:pt x="80" y="31"/>
                      </a:cubicBezTo>
                      <a:cubicBezTo>
                        <a:pt x="80" y="31"/>
                        <a:pt x="80" y="32"/>
                        <a:pt x="81" y="32"/>
                      </a:cubicBezTo>
                      <a:cubicBezTo>
                        <a:pt x="81" y="31"/>
                        <a:pt x="81" y="31"/>
                        <a:pt x="82" y="30"/>
                      </a:cubicBezTo>
                      <a:cubicBezTo>
                        <a:pt x="81" y="30"/>
                        <a:pt x="81" y="30"/>
                        <a:pt x="81" y="30"/>
                      </a:cubicBezTo>
                      <a:moveTo>
                        <a:pt x="84" y="28"/>
                      </a:moveTo>
                      <a:cubicBezTo>
                        <a:pt x="84" y="29"/>
                        <a:pt x="83" y="30"/>
                        <a:pt x="83" y="30"/>
                      </a:cubicBezTo>
                      <a:cubicBezTo>
                        <a:pt x="83" y="30"/>
                        <a:pt x="83" y="31"/>
                        <a:pt x="84" y="31"/>
                      </a:cubicBezTo>
                      <a:cubicBezTo>
                        <a:pt x="84" y="30"/>
                        <a:pt x="85" y="29"/>
                        <a:pt x="85" y="28"/>
                      </a:cubicBezTo>
                      <a:cubicBezTo>
                        <a:pt x="85" y="28"/>
                        <a:pt x="85" y="28"/>
                        <a:pt x="84" y="28"/>
                      </a:cubicBezTo>
                      <a:moveTo>
                        <a:pt x="82" y="27"/>
                      </a:moveTo>
                      <a:cubicBezTo>
                        <a:pt x="82" y="28"/>
                        <a:pt x="81" y="28"/>
                        <a:pt x="81" y="29"/>
                      </a:cubicBezTo>
                      <a:cubicBezTo>
                        <a:pt x="81" y="29"/>
                        <a:pt x="82" y="30"/>
                        <a:pt x="82" y="30"/>
                      </a:cubicBezTo>
                      <a:cubicBezTo>
                        <a:pt x="82" y="29"/>
                        <a:pt x="83" y="28"/>
                        <a:pt x="83" y="27"/>
                      </a:cubicBezTo>
                      <a:cubicBezTo>
                        <a:pt x="83" y="27"/>
                        <a:pt x="83" y="27"/>
                        <a:pt x="82" y="27"/>
                      </a:cubicBezTo>
                      <a:moveTo>
                        <a:pt x="99" y="21"/>
                      </a:moveTo>
                      <a:cubicBezTo>
                        <a:pt x="99" y="21"/>
                        <a:pt x="99" y="22"/>
                        <a:pt x="99" y="22"/>
                      </a:cubicBezTo>
                      <a:cubicBezTo>
                        <a:pt x="99" y="22"/>
                        <a:pt x="99" y="22"/>
                        <a:pt x="99" y="22"/>
                      </a:cubicBezTo>
                      <a:cubicBezTo>
                        <a:pt x="99" y="22"/>
                        <a:pt x="99" y="21"/>
                        <a:pt x="99" y="21"/>
                      </a:cubicBezTo>
                      <a:moveTo>
                        <a:pt x="94" y="18"/>
                      </a:move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4" y="20"/>
                        <a:pt x="95" y="20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5" y="19"/>
                        <a:pt x="95" y="19"/>
                        <a:pt x="94" y="18"/>
                      </a:cubicBezTo>
                      <a:moveTo>
                        <a:pt x="97" y="17"/>
                      </a:moveTo>
                      <a:cubicBezTo>
                        <a:pt x="97" y="17"/>
                        <a:pt x="97" y="17"/>
                        <a:pt x="97" y="17"/>
                      </a:cubicBezTo>
                      <a:cubicBezTo>
                        <a:pt x="97" y="18"/>
                        <a:pt x="97" y="19"/>
                        <a:pt x="96" y="19"/>
                      </a:cubicBezTo>
                      <a:cubicBezTo>
                        <a:pt x="97" y="20"/>
                        <a:pt x="97" y="20"/>
                        <a:pt x="97" y="20"/>
                      </a:cubicBezTo>
                      <a:cubicBezTo>
                        <a:pt x="97" y="20"/>
                        <a:pt x="97" y="20"/>
                        <a:pt x="96" y="19"/>
                      </a:cubicBezTo>
                      <a:cubicBezTo>
                        <a:pt x="96" y="20"/>
                        <a:pt x="96" y="20"/>
                        <a:pt x="96" y="20"/>
                      </a:cubicBezTo>
                      <a:cubicBezTo>
                        <a:pt x="96" y="21"/>
                        <a:pt x="97" y="21"/>
                        <a:pt x="97" y="21"/>
                      </a:cubicBezTo>
                      <a:cubicBezTo>
                        <a:pt x="98" y="20"/>
                        <a:pt x="98" y="19"/>
                        <a:pt x="99" y="18"/>
                      </a:cubicBezTo>
                      <a:cubicBezTo>
                        <a:pt x="98" y="18"/>
                        <a:pt x="98" y="18"/>
                        <a:pt x="97" y="17"/>
                      </a:cubicBezTo>
                      <a:moveTo>
                        <a:pt x="91" y="16"/>
                      </a:moveTo>
                      <a:cubicBezTo>
                        <a:pt x="91" y="17"/>
                        <a:pt x="90" y="17"/>
                        <a:pt x="90" y="17"/>
                      </a:cubicBezTo>
                      <a:cubicBezTo>
                        <a:pt x="91" y="17"/>
                        <a:pt x="91" y="18"/>
                        <a:pt x="91" y="18"/>
                      </a:cubicBezTo>
                      <a:cubicBezTo>
                        <a:pt x="91" y="17"/>
                        <a:pt x="91" y="17"/>
                        <a:pt x="92" y="17"/>
                      </a:cubicBezTo>
                      <a:cubicBezTo>
                        <a:pt x="91" y="17"/>
                        <a:pt x="91" y="16"/>
                        <a:pt x="91" y="16"/>
                      </a:cubicBezTo>
                      <a:moveTo>
                        <a:pt x="96" y="16"/>
                      </a:moveTo>
                      <a:cubicBezTo>
                        <a:pt x="95" y="17"/>
                        <a:pt x="95" y="18"/>
                        <a:pt x="94" y="18"/>
                      </a:cubicBezTo>
                      <a:cubicBezTo>
                        <a:pt x="95" y="18"/>
                        <a:pt x="95" y="19"/>
                        <a:pt x="95" y="19"/>
                      </a:cubicBezTo>
                      <a:cubicBezTo>
                        <a:pt x="96" y="18"/>
                        <a:pt x="96" y="17"/>
                        <a:pt x="96" y="17"/>
                      </a:cubicBezTo>
                      <a:cubicBezTo>
                        <a:pt x="96" y="17"/>
                        <a:pt x="96" y="16"/>
                        <a:pt x="96" y="16"/>
                      </a:cubicBezTo>
                      <a:moveTo>
                        <a:pt x="89" y="15"/>
                      </a:moveTo>
                      <a:cubicBezTo>
                        <a:pt x="89" y="15"/>
                        <a:pt x="88" y="16"/>
                        <a:pt x="88" y="16"/>
                      </a:cubicBezTo>
                      <a:cubicBezTo>
                        <a:pt x="89" y="16"/>
                        <a:pt x="89" y="16"/>
                        <a:pt x="89" y="17"/>
                      </a:cubicBezTo>
                      <a:cubicBezTo>
                        <a:pt x="89" y="16"/>
                        <a:pt x="90" y="16"/>
                        <a:pt x="90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moveTo>
                        <a:pt x="92" y="14"/>
                      </a:moveTo>
                      <a:cubicBezTo>
                        <a:pt x="92" y="15"/>
                        <a:pt x="91" y="15"/>
                        <a:pt x="91" y="16"/>
                      </a:cubicBezTo>
                      <a:cubicBezTo>
                        <a:pt x="91" y="16"/>
                        <a:pt x="91" y="16"/>
                        <a:pt x="92" y="17"/>
                      </a:cubicBezTo>
                      <a:cubicBezTo>
                        <a:pt x="92" y="16"/>
                        <a:pt x="92" y="15"/>
                        <a:pt x="93" y="14"/>
                      </a:cubicBezTo>
                      <a:cubicBezTo>
                        <a:pt x="93" y="14"/>
                        <a:pt x="92" y="14"/>
                        <a:pt x="92" y="14"/>
                      </a:cubicBezTo>
                      <a:moveTo>
                        <a:pt x="90" y="13"/>
                      </a:moveTo>
                      <a:cubicBezTo>
                        <a:pt x="90" y="13"/>
                        <a:pt x="89" y="14"/>
                        <a:pt x="89" y="15"/>
                      </a:cubicBezTo>
                      <a:cubicBezTo>
                        <a:pt x="89" y="15"/>
                        <a:pt x="90" y="15"/>
                        <a:pt x="90" y="15"/>
                      </a:cubicBezTo>
                      <a:cubicBezTo>
                        <a:pt x="90" y="15"/>
                        <a:pt x="91" y="14"/>
                        <a:pt x="91" y="13"/>
                      </a:cubicBezTo>
                      <a:cubicBezTo>
                        <a:pt x="91" y="13"/>
                        <a:pt x="90" y="13"/>
                        <a:pt x="90" y="13"/>
                      </a:cubicBezTo>
                      <a:moveTo>
                        <a:pt x="104" y="7"/>
                      </a:moveTo>
                      <a:cubicBezTo>
                        <a:pt x="103" y="7"/>
                        <a:pt x="103" y="8"/>
                        <a:pt x="103" y="9"/>
                      </a:cubicBezTo>
                      <a:cubicBezTo>
                        <a:pt x="103" y="9"/>
                        <a:pt x="104" y="9"/>
                        <a:pt x="104" y="9"/>
                      </a:cubicBezTo>
                      <a:cubicBezTo>
                        <a:pt x="105" y="9"/>
                        <a:pt x="105" y="8"/>
                        <a:pt x="105" y="8"/>
                      </a:cubicBezTo>
                      <a:cubicBezTo>
                        <a:pt x="105" y="7"/>
                        <a:pt x="104" y="7"/>
                        <a:pt x="104" y="7"/>
                      </a:cubicBezTo>
                      <a:moveTo>
                        <a:pt x="102" y="6"/>
                      </a:moveTo>
                      <a:cubicBezTo>
                        <a:pt x="102" y="6"/>
                        <a:pt x="101" y="7"/>
                        <a:pt x="101" y="8"/>
                      </a:cubicBezTo>
                      <a:cubicBezTo>
                        <a:pt x="101" y="8"/>
                        <a:pt x="101" y="8"/>
                        <a:pt x="102" y="8"/>
                      </a:cubicBezTo>
                      <a:cubicBezTo>
                        <a:pt x="102" y="7"/>
                        <a:pt x="102" y="7"/>
                        <a:pt x="103" y="6"/>
                      </a:cubicBezTo>
                      <a:cubicBezTo>
                        <a:pt x="103" y="6"/>
                        <a:pt x="102" y="6"/>
                        <a:pt x="102" y="6"/>
                      </a:cubicBezTo>
                      <a:moveTo>
                        <a:pt x="105" y="5"/>
                      </a:moveTo>
                      <a:cubicBezTo>
                        <a:pt x="105" y="5"/>
                        <a:pt x="105" y="5"/>
                        <a:pt x="105" y="5"/>
                      </a:cubicBez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6"/>
                        <a:pt x="106" y="6"/>
                        <a:pt x="107" y="6"/>
                      </a:cubicBezTo>
                      <a:cubicBezTo>
                        <a:pt x="106" y="5"/>
                        <a:pt x="106" y="5"/>
                        <a:pt x="105" y="5"/>
                      </a:cubicBezTo>
                      <a:moveTo>
                        <a:pt x="103" y="4"/>
                      </a:moveTo>
                      <a:cubicBezTo>
                        <a:pt x="103" y="4"/>
                        <a:pt x="103" y="4"/>
                        <a:pt x="103" y="4"/>
                      </a:cubicBezTo>
                      <a:cubicBezTo>
                        <a:pt x="104" y="5"/>
                        <a:pt x="104" y="5"/>
                        <a:pt x="104" y="5"/>
                      </a:cubicBezTo>
                      <a:cubicBezTo>
                        <a:pt x="104" y="4"/>
                        <a:pt x="104" y="4"/>
                        <a:pt x="104" y="4"/>
                      </a:cubicBezTo>
                      <a:cubicBezTo>
                        <a:pt x="104" y="4"/>
                        <a:pt x="104" y="4"/>
                        <a:pt x="103" y="4"/>
                      </a:cubicBezTo>
                      <a:moveTo>
                        <a:pt x="98" y="3"/>
                      </a:moveTo>
                      <a:cubicBezTo>
                        <a:pt x="98" y="4"/>
                        <a:pt x="97" y="5"/>
                        <a:pt x="97" y="5"/>
                      </a:cubicBezTo>
                      <a:cubicBezTo>
                        <a:pt x="97" y="5"/>
                        <a:pt x="98" y="6"/>
                        <a:pt x="98" y="6"/>
                      </a:cubicBezTo>
                      <a:cubicBezTo>
                        <a:pt x="98" y="5"/>
                        <a:pt x="98" y="5"/>
                        <a:pt x="99" y="4"/>
                      </a:cubicBezTo>
                      <a:cubicBezTo>
                        <a:pt x="99" y="4"/>
                        <a:pt x="98" y="4"/>
                        <a:pt x="98" y="3"/>
                      </a:cubicBezTo>
                      <a:moveTo>
                        <a:pt x="96" y="2"/>
                      </a:moveTo>
                      <a:cubicBezTo>
                        <a:pt x="96" y="3"/>
                        <a:pt x="95" y="4"/>
                        <a:pt x="95" y="4"/>
                      </a:cubicBezTo>
                      <a:cubicBezTo>
                        <a:pt x="95" y="4"/>
                        <a:pt x="96" y="5"/>
                        <a:pt x="96" y="5"/>
                      </a:cubicBezTo>
                      <a:cubicBezTo>
                        <a:pt x="96" y="4"/>
                        <a:pt x="97" y="4"/>
                        <a:pt x="97" y="3"/>
                      </a:cubicBezTo>
                      <a:cubicBezTo>
                        <a:pt x="97" y="3"/>
                        <a:pt x="96" y="3"/>
                        <a:pt x="96" y="2"/>
                      </a:cubicBezTo>
                      <a:moveTo>
                        <a:pt x="96" y="2"/>
                      </a:moveTo>
                      <a:cubicBezTo>
                        <a:pt x="95" y="3"/>
                        <a:pt x="95" y="3"/>
                        <a:pt x="95" y="4"/>
                      </a:cubicBezTo>
                      <a:cubicBezTo>
                        <a:pt x="95" y="4"/>
                        <a:pt x="95" y="4"/>
                        <a:pt x="95" y="4"/>
                      </a:cubicBezTo>
                      <a:cubicBezTo>
                        <a:pt x="96" y="2"/>
                        <a:pt x="96" y="2"/>
                        <a:pt x="96" y="2"/>
                      </a:cubicBezTo>
                      <a:cubicBezTo>
                        <a:pt x="96" y="2"/>
                        <a:pt x="96" y="2"/>
                        <a:pt x="96" y="2"/>
                      </a:cubicBezTo>
                      <a:moveTo>
                        <a:pt x="99" y="1"/>
                      </a:moveTo>
                      <a:cubicBezTo>
                        <a:pt x="99" y="1"/>
                        <a:pt x="99" y="1"/>
                        <a:pt x="99" y="2"/>
                      </a:cubicBezTo>
                      <a:cubicBezTo>
                        <a:pt x="100" y="2"/>
                        <a:pt x="100" y="2"/>
                        <a:pt x="100" y="2"/>
                      </a:cubicBezTo>
                      <a:cubicBezTo>
                        <a:pt x="100" y="2"/>
                        <a:pt x="100" y="2"/>
                        <a:pt x="100" y="2"/>
                      </a:cubicBezTo>
                      <a:cubicBezTo>
                        <a:pt x="100" y="1"/>
                        <a:pt x="100" y="1"/>
                        <a:pt x="99" y="1"/>
                      </a:cubicBezTo>
                      <a:moveTo>
                        <a:pt x="97" y="0"/>
                      </a:move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1"/>
                        <a:pt x="98" y="1"/>
                        <a:pt x="98" y="1"/>
                      </a:cubicBezTo>
                      <a:cubicBezTo>
                        <a:pt x="98" y="1"/>
                        <a:pt x="98" y="1"/>
                        <a:pt x="98" y="1"/>
                      </a:cubicBezTo>
                      <a:cubicBezTo>
                        <a:pt x="98" y="0"/>
                        <a:pt x="98" y="0"/>
                        <a:pt x="97" y="0"/>
                      </a:cubicBezTo>
                      <a:moveTo>
                        <a:pt x="97" y="0"/>
                      </a:move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7" y="0"/>
                        <a:pt x="97" y="0"/>
                        <a:pt x="97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7" name="Freeform 10522"/>
                <p:cNvSpPr>
                  <a:spLocks noEditPoints="1"/>
                </p:cNvSpPr>
                <p:nvPr/>
              </p:nvSpPr>
              <p:spPr bwMode="auto">
                <a:xfrm>
                  <a:off x="-444" y="3224"/>
                  <a:ext cx="7" cy="14"/>
                </a:xfrm>
                <a:custGeom>
                  <a:avLst/>
                  <a:gdLst>
                    <a:gd name="T0" fmla="*/ 0 w 3"/>
                    <a:gd name="T1" fmla="*/ 5 h 6"/>
                    <a:gd name="T2" fmla="*/ 0 w 3"/>
                    <a:gd name="T3" fmla="*/ 5 h 6"/>
                    <a:gd name="T4" fmla="*/ 0 w 3"/>
                    <a:gd name="T5" fmla="*/ 6 h 6"/>
                    <a:gd name="T6" fmla="*/ 1 w 3"/>
                    <a:gd name="T7" fmla="*/ 5 h 6"/>
                    <a:gd name="T8" fmla="*/ 0 w 3"/>
                    <a:gd name="T9" fmla="*/ 5 h 6"/>
                    <a:gd name="T10" fmla="*/ 3 w 3"/>
                    <a:gd name="T11" fmla="*/ 0 h 6"/>
                    <a:gd name="T12" fmla="*/ 0 w 3"/>
                    <a:gd name="T13" fmla="*/ 5 h 6"/>
                    <a:gd name="T14" fmla="*/ 1 w 3"/>
                    <a:gd name="T15" fmla="*/ 5 h 6"/>
                    <a:gd name="T16" fmla="*/ 3 w 3"/>
                    <a:gd name="T17" fmla="*/ 0 h 6"/>
                    <a:gd name="T18" fmla="*/ 3 w 3"/>
                    <a:gd name="T1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2" y="3"/>
                        <a:pt x="2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8" name="Freeform 10523"/>
                <p:cNvSpPr>
                  <a:spLocks/>
                </p:cNvSpPr>
                <p:nvPr/>
              </p:nvSpPr>
              <p:spPr bwMode="auto">
                <a:xfrm>
                  <a:off x="-444" y="3235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59" name="Freeform 10524"/>
                <p:cNvSpPr>
                  <a:spLocks noEditPoints="1"/>
                </p:cNvSpPr>
                <p:nvPr/>
              </p:nvSpPr>
              <p:spPr bwMode="auto">
                <a:xfrm>
                  <a:off x="-652" y="3098"/>
                  <a:ext cx="255" cy="140"/>
                </a:xfrm>
                <a:custGeom>
                  <a:avLst/>
                  <a:gdLst>
                    <a:gd name="T0" fmla="*/ 86 w 108"/>
                    <a:gd name="T1" fmla="*/ 57 h 59"/>
                    <a:gd name="T2" fmla="*/ 91 w 108"/>
                    <a:gd name="T3" fmla="*/ 53 h 59"/>
                    <a:gd name="T4" fmla="*/ 89 w 108"/>
                    <a:gd name="T5" fmla="*/ 52 h 59"/>
                    <a:gd name="T6" fmla="*/ 70 w 108"/>
                    <a:gd name="T7" fmla="*/ 47 h 59"/>
                    <a:gd name="T8" fmla="*/ 81 w 108"/>
                    <a:gd name="T9" fmla="*/ 46 h 59"/>
                    <a:gd name="T10" fmla="*/ 97 w 108"/>
                    <a:gd name="T11" fmla="*/ 44 h 59"/>
                    <a:gd name="T12" fmla="*/ 77 w 108"/>
                    <a:gd name="T13" fmla="*/ 45 h 59"/>
                    <a:gd name="T14" fmla="*/ 86 w 108"/>
                    <a:gd name="T15" fmla="*/ 38 h 59"/>
                    <a:gd name="T16" fmla="*/ 86 w 108"/>
                    <a:gd name="T17" fmla="*/ 37 h 59"/>
                    <a:gd name="T18" fmla="*/ 61 w 108"/>
                    <a:gd name="T19" fmla="*/ 34 h 59"/>
                    <a:gd name="T20" fmla="*/ 83 w 108"/>
                    <a:gd name="T21" fmla="*/ 36 h 59"/>
                    <a:gd name="T22" fmla="*/ 43 w 108"/>
                    <a:gd name="T23" fmla="*/ 30 h 59"/>
                    <a:gd name="T24" fmla="*/ 72 w 108"/>
                    <a:gd name="T25" fmla="*/ 29 h 59"/>
                    <a:gd name="T26" fmla="*/ 91 w 108"/>
                    <a:gd name="T27" fmla="*/ 31 h 59"/>
                    <a:gd name="T28" fmla="*/ 91 w 108"/>
                    <a:gd name="T29" fmla="*/ 29 h 59"/>
                    <a:gd name="T30" fmla="*/ 91 w 108"/>
                    <a:gd name="T31" fmla="*/ 29 h 59"/>
                    <a:gd name="T32" fmla="*/ 95 w 108"/>
                    <a:gd name="T33" fmla="*/ 29 h 59"/>
                    <a:gd name="T34" fmla="*/ 49 w 108"/>
                    <a:gd name="T35" fmla="*/ 29 h 59"/>
                    <a:gd name="T36" fmla="*/ 69 w 108"/>
                    <a:gd name="T37" fmla="*/ 27 h 59"/>
                    <a:gd name="T38" fmla="*/ 65 w 108"/>
                    <a:gd name="T39" fmla="*/ 25 h 59"/>
                    <a:gd name="T40" fmla="*/ 89 w 108"/>
                    <a:gd name="T41" fmla="*/ 27 h 59"/>
                    <a:gd name="T42" fmla="*/ 31 w 108"/>
                    <a:gd name="T43" fmla="*/ 22 h 59"/>
                    <a:gd name="T44" fmla="*/ 77 w 108"/>
                    <a:gd name="T45" fmla="*/ 21 h 59"/>
                    <a:gd name="T46" fmla="*/ 57 w 108"/>
                    <a:gd name="T47" fmla="*/ 20 h 59"/>
                    <a:gd name="T48" fmla="*/ 57 w 108"/>
                    <a:gd name="T49" fmla="*/ 20 h 59"/>
                    <a:gd name="T50" fmla="*/ 36 w 108"/>
                    <a:gd name="T51" fmla="*/ 21 h 59"/>
                    <a:gd name="T52" fmla="*/ 22 w 108"/>
                    <a:gd name="T53" fmla="*/ 17 h 59"/>
                    <a:gd name="T54" fmla="*/ 50 w 108"/>
                    <a:gd name="T55" fmla="*/ 16 h 59"/>
                    <a:gd name="T56" fmla="*/ 70 w 108"/>
                    <a:gd name="T57" fmla="*/ 16 h 59"/>
                    <a:gd name="T58" fmla="*/ 74 w 108"/>
                    <a:gd name="T59" fmla="*/ 17 h 59"/>
                    <a:gd name="T60" fmla="*/ 24 w 108"/>
                    <a:gd name="T61" fmla="*/ 14 h 59"/>
                    <a:gd name="T62" fmla="*/ 100 w 108"/>
                    <a:gd name="T63" fmla="*/ 13 h 59"/>
                    <a:gd name="T64" fmla="*/ 16 w 108"/>
                    <a:gd name="T65" fmla="*/ 13 h 59"/>
                    <a:gd name="T66" fmla="*/ 17 w 108"/>
                    <a:gd name="T67" fmla="*/ 11 h 59"/>
                    <a:gd name="T68" fmla="*/ 95 w 108"/>
                    <a:gd name="T69" fmla="*/ 10 h 59"/>
                    <a:gd name="T70" fmla="*/ 61 w 108"/>
                    <a:gd name="T71" fmla="*/ 13 h 59"/>
                    <a:gd name="T72" fmla="*/ 40 w 108"/>
                    <a:gd name="T73" fmla="*/ 11 h 59"/>
                    <a:gd name="T74" fmla="*/ 8 w 108"/>
                    <a:gd name="T75" fmla="*/ 8 h 59"/>
                    <a:gd name="T76" fmla="*/ 85 w 108"/>
                    <a:gd name="T77" fmla="*/ 8 h 59"/>
                    <a:gd name="T78" fmla="*/ 34 w 108"/>
                    <a:gd name="T79" fmla="*/ 7 h 59"/>
                    <a:gd name="T80" fmla="*/ 14 w 108"/>
                    <a:gd name="T81" fmla="*/ 9 h 59"/>
                    <a:gd name="T82" fmla="*/ 10 w 108"/>
                    <a:gd name="T83" fmla="*/ 6 h 59"/>
                    <a:gd name="T84" fmla="*/ 49 w 108"/>
                    <a:gd name="T85" fmla="*/ 6 h 59"/>
                    <a:gd name="T86" fmla="*/ 58 w 108"/>
                    <a:gd name="T87" fmla="*/ 10 h 59"/>
                    <a:gd name="T88" fmla="*/ 50 w 108"/>
                    <a:gd name="T89" fmla="*/ 6 h 59"/>
                    <a:gd name="T90" fmla="*/ 4 w 108"/>
                    <a:gd name="T91" fmla="*/ 5 h 59"/>
                    <a:gd name="T92" fmla="*/ 99 w 108"/>
                    <a:gd name="T93" fmla="*/ 4 h 59"/>
                    <a:gd name="T94" fmla="*/ 108 w 108"/>
                    <a:gd name="T95" fmla="*/ 6 h 59"/>
                    <a:gd name="T96" fmla="*/ 51 w 108"/>
                    <a:gd name="T97" fmla="*/ 5 h 59"/>
                    <a:gd name="T98" fmla="*/ 58 w 108"/>
                    <a:gd name="T99" fmla="*/ 10 h 59"/>
                    <a:gd name="T100" fmla="*/ 53 w 108"/>
                    <a:gd name="T101" fmla="*/ 5 h 59"/>
                    <a:gd name="T102" fmla="*/ 54 w 108"/>
                    <a:gd name="T103" fmla="*/ 3 h 59"/>
                    <a:gd name="T104" fmla="*/ 1 w 108"/>
                    <a:gd name="T105" fmla="*/ 3 h 59"/>
                    <a:gd name="T106" fmla="*/ 3 w 108"/>
                    <a:gd name="T107" fmla="*/ 4 h 59"/>
                    <a:gd name="T108" fmla="*/ 26 w 108"/>
                    <a:gd name="T109" fmla="*/ 3 h 59"/>
                    <a:gd name="T110" fmla="*/ 55 w 108"/>
                    <a:gd name="T111" fmla="*/ 4 h 59"/>
                    <a:gd name="T112" fmla="*/ 101 w 108"/>
                    <a:gd name="T113" fmla="*/ 1 h 59"/>
                    <a:gd name="T114" fmla="*/ 79 w 108"/>
                    <a:gd name="T11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08" h="59">
                      <a:moveTo>
                        <a:pt x="88" y="58"/>
                      </a:moveTo>
                      <a:cubicBezTo>
                        <a:pt x="88" y="58"/>
                        <a:pt x="88" y="58"/>
                        <a:pt x="88" y="58"/>
                      </a:cubicBezTo>
                      <a:cubicBezTo>
                        <a:pt x="88" y="59"/>
                        <a:pt x="88" y="59"/>
                        <a:pt x="88" y="59"/>
                      </a:cubicBezTo>
                      <a:cubicBezTo>
                        <a:pt x="88" y="59"/>
                        <a:pt x="88" y="59"/>
                        <a:pt x="88" y="59"/>
                      </a:cubicBezTo>
                      <a:cubicBezTo>
                        <a:pt x="88" y="58"/>
                        <a:pt x="88" y="58"/>
                        <a:pt x="88" y="58"/>
                      </a:cubicBezTo>
                      <a:moveTo>
                        <a:pt x="86" y="57"/>
                      </a:moveTo>
                      <a:cubicBezTo>
                        <a:pt x="86" y="57"/>
                        <a:pt x="86" y="57"/>
                        <a:pt x="86" y="57"/>
                      </a:cubicBezTo>
                      <a:cubicBezTo>
                        <a:pt x="86" y="57"/>
                        <a:pt x="86" y="57"/>
                        <a:pt x="86" y="57"/>
                      </a:cubicBezTo>
                      <a:cubicBezTo>
                        <a:pt x="86" y="57"/>
                        <a:pt x="86" y="57"/>
                        <a:pt x="86" y="57"/>
                      </a:cubicBezTo>
                      <a:cubicBezTo>
                        <a:pt x="86" y="57"/>
                        <a:pt x="86" y="57"/>
                        <a:pt x="86" y="57"/>
                      </a:cubicBezTo>
                      <a:moveTo>
                        <a:pt x="80" y="53"/>
                      </a:moveTo>
                      <a:cubicBezTo>
                        <a:pt x="80" y="53"/>
                        <a:pt x="80" y="53"/>
                        <a:pt x="80" y="53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4"/>
                        <a:pt x="81" y="54"/>
                        <a:pt x="81" y="54"/>
                      </a:cubicBezTo>
                      <a:cubicBezTo>
                        <a:pt x="81" y="54"/>
                        <a:pt x="80" y="53"/>
                        <a:pt x="80" y="53"/>
                      </a:cubicBezTo>
                      <a:moveTo>
                        <a:pt x="92" y="52"/>
                      </a:moveTo>
                      <a:cubicBezTo>
                        <a:pt x="91" y="53"/>
                        <a:pt x="91" y="53"/>
                        <a:pt x="91" y="53"/>
                      </a:cubicBezTo>
                      <a:cubicBezTo>
                        <a:pt x="91" y="53"/>
                        <a:pt x="91" y="53"/>
                        <a:pt x="91" y="53"/>
                      </a:cubicBezTo>
                      <a:cubicBezTo>
                        <a:pt x="92" y="53"/>
                        <a:pt x="92" y="53"/>
                        <a:pt x="92" y="53"/>
                      </a:cubicBezTo>
                      <a:cubicBezTo>
                        <a:pt x="92" y="52"/>
                        <a:pt x="92" y="52"/>
                        <a:pt x="92" y="52"/>
                      </a:cubicBezTo>
                      <a:moveTo>
                        <a:pt x="78" y="52"/>
                      </a:moveTo>
                      <a:cubicBezTo>
                        <a:pt x="78" y="52"/>
                        <a:pt x="78" y="52"/>
                        <a:pt x="78" y="52"/>
                      </a:cubicBezTo>
                      <a:cubicBezTo>
                        <a:pt x="78" y="53"/>
                        <a:pt x="79" y="53"/>
                        <a:pt x="79" y="53"/>
                      </a:cubicBezTo>
                      <a:cubicBezTo>
                        <a:pt x="79" y="53"/>
                        <a:pt x="79" y="53"/>
                        <a:pt x="79" y="53"/>
                      </a:cubicBezTo>
                      <a:cubicBezTo>
                        <a:pt x="79" y="53"/>
                        <a:pt x="78" y="52"/>
                        <a:pt x="78" y="52"/>
                      </a:cubicBezTo>
                      <a:moveTo>
                        <a:pt x="89" y="51"/>
                      </a:moveTo>
                      <a:cubicBezTo>
                        <a:pt x="89" y="51"/>
                        <a:pt x="89" y="52"/>
                        <a:pt x="89" y="52"/>
                      </a:cubicBezTo>
                      <a:cubicBezTo>
                        <a:pt x="89" y="52"/>
                        <a:pt x="89" y="52"/>
                        <a:pt x="89" y="52"/>
                      </a:cubicBezTo>
                      <a:cubicBezTo>
                        <a:pt x="89" y="52"/>
                        <a:pt x="89" y="51"/>
                        <a:pt x="89" y="51"/>
                      </a:cubicBezTo>
                      <a:cubicBezTo>
                        <a:pt x="89" y="51"/>
                        <a:pt x="89" y="51"/>
                        <a:pt x="89" y="51"/>
                      </a:cubicBezTo>
                      <a:moveTo>
                        <a:pt x="83" y="47"/>
                      </a:moveTo>
                      <a:cubicBezTo>
                        <a:pt x="83" y="48"/>
                        <a:pt x="83" y="48"/>
                        <a:pt x="83" y="48"/>
                      </a:cubicBezTo>
                      <a:cubicBezTo>
                        <a:pt x="83" y="48"/>
                        <a:pt x="83" y="49"/>
                        <a:pt x="84" y="49"/>
                      </a:cubicBezTo>
                      <a:cubicBezTo>
                        <a:pt x="84" y="49"/>
                        <a:pt x="84" y="48"/>
                        <a:pt x="84" y="48"/>
                      </a:cubicBezTo>
                      <a:cubicBezTo>
                        <a:pt x="84" y="48"/>
                        <a:pt x="83" y="48"/>
                        <a:pt x="83" y="47"/>
                      </a:cubicBezTo>
                      <a:moveTo>
                        <a:pt x="70" y="47"/>
                      </a:moveTo>
                      <a:cubicBezTo>
                        <a:pt x="70" y="47"/>
                        <a:pt x="70" y="47"/>
                        <a:pt x="70" y="47"/>
                      </a:cubicBezTo>
                      <a:cubicBezTo>
                        <a:pt x="72" y="48"/>
                        <a:pt x="73" y="49"/>
                        <a:pt x="74" y="50"/>
                      </a:cubicBez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3" y="49"/>
                        <a:pt x="72" y="48"/>
                        <a:pt x="70" y="47"/>
                      </a:cubicBezTo>
                      <a:moveTo>
                        <a:pt x="81" y="46"/>
                      </a:moveTo>
                      <a:cubicBezTo>
                        <a:pt x="81" y="46"/>
                        <a:pt x="81" y="47"/>
                        <a:pt x="81" y="47"/>
                      </a:cubicBezTo>
                      <a:cubicBezTo>
                        <a:pt x="81" y="47"/>
                        <a:pt x="82" y="48"/>
                        <a:pt x="82" y="48"/>
                      </a:cubicBezTo>
                      <a:cubicBezTo>
                        <a:pt x="82" y="48"/>
                        <a:pt x="83" y="47"/>
                        <a:pt x="83" y="47"/>
                      </a:cubicBezTo>
                      <a:cubicBezTo>
                        <a:pt x="82" y="47"/>
                        <a:pt x="82" y="47"/>
                        <a:pt x="81" y="46"/>
                      </a:cubicBezTo>
                      <a:moveTo>
                        <a:pt x="97" y="45"/>
                      </a:move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5"/>
                        <a:pt x="96" y="45"/>
                        <a:pt x="96" y="45"/>
                      </a:cubicBezTo>
                      <a:cubicBezTo>
                        <a:pt x="97" y="45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7" y="45"/>
                      </a:cubicBezTo>
                      <a:moveTo>
                        <a:pt x="97" y="44"/>
                      </a:moveTo>
                      <a:cubicBezTo>
                        <a:pt x="97" y="44"/>
                        <a:pt x="97" y="44"/>
                        <a:pt x="97" y="44"/>
                      </a:cubicBezTo>
                      <a:cubicBezTo>
                        <a:pt x="97" y="44"/>
                        <a:pt x="97" y="44"/>
                        <a:pt x="97" y="44"/>
                      </a:cubicBezTo>
                      <a:cubicBezTo>
                        <a:pt x="97" y="44"/>
                        <a:pt x="97" y="44"/>
                        <a:pt x="97" y="44"/>
                      </a:cubicBezTo>
                      <a:cubicBezTo>
                        <a:pt x="97" y="44"/>
                        <a:pt x="97" y="44"/>
                        <a:pt x="97" y="44"/>
                      </a:cubicBezTo>
                      <a:moveTo>
                        <a:pt x="64" y="43"/>
                      </a:moveTo>
                      <a:cubicBezTo>
                        <a:pt x="64" y="43"/>
                        <a:pt x="64" y="43"/>
                        <a:pt x="63" y="43"/>
                      </a:cubicBezTo>
                      <a:cubicBezTo>
                        <a:pt x="64" y="44"/>
                        <a:pt x="65" y="44"/>
                        <a:pt x="66" y="45"/>
                      </a:cubicBezTo>
                      <a:cubicBezTo>
                        <a:pt x="66" y="44"/>
                        <a:pt x="66" y="44"/>
                        <a:pt x="66" y="44"/>
                      </a:cubicBezTo>
                      <a:cubicBezTo>
                        <a:pt x="65" y="44"/>
                        <a:pt x="64" y="44"/>
                        <a:pt x="64" y="43"/>
                      </a:cubicBezTo>
                      <a:moveTo>
                        <a:pt x="73" y="42"/>
                      </a:moveTo>
                      <a:cubicBezTo>
                        <a:pt x="73" y="42"/>
                        <a:pt x="73" y="42"/>
                        <a:pt x="73" y="42"/>
                      </a:cubicBezTo>
                      <a:cubicBezTo>
                        <a:pt x="75" y="43"/>
                        <a:pt x="76" y="44"/>
                        <a:pt x="77" y="45"/>
                      </a:cubicBezTo>
                      <a:cubicBezTo>
                        <a:pt x="78" y="45"/>
                        <a:pt x="78" y="45"/>
                        <a:pt x="78" y="44"/>
                      </a:cubicBezTo>
                      <a:cubicBezTo>
                        <a:pt x="76" y="43"/>
                        <a:pt x="75" y="43"/>
                        <a:pt x="73" y="42"/>
                      </a:cubicBezTo>
                      <a:moveTo>
                        <a:pt x="58" y="40"/>
                      </a:moveTo>
                      <a:cubicBezTo>
                        <a:pt x="58" y="40"/>
                        <a:pt x="58" y="40"/>
                        <a:pt x="58" y="40"/>
                      </a:cubicBezTo>
                      <a:cubicBezTo>
                        <a:pt x="59" y="40"/>
                        <a:pt x="60" y="41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60" y="41"/>
                        <a:pt x="59" y="40"/>
                        <a:pt x="58" y="40"/>
                      </a:cubicBezTo>
                      <a:moveTo>
                        <a:pt x="86" y="38"/>
                      </a:moveTo>
                      <a:cubicBezTo>
                        <a:pt x="86" y="38"/>
                        <a:pt x="86" y="38"/>
                        <a:pt x="86" y="38"/>
                      </a:cubicBezTo>
                      <a:cubicBezTo>
                        <a:pt x="86" y="38"/>
                        <a:pt x="87" y="39"/>
                        <a:pt x="87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7" y="38"/>
                        <a:pt x="86" y="38"/>
                        <a:pt x="86" y="38"/>
                      </a:cubicBezTo>
                      <a:moveTo>
                        <a:pt x="67" y="38"/>
                      </a:moveTo>
                      <a:cubicBezTo>
                        <a:pt x="67" y="38"/>
                        <a:pt x="67" y="38"/>
                        <a:pt x="66" y="39"/>
                      </a:cubicBezTo>
                      <a:cubicBezTo>
                        <a:pt x="67" y="39"/>
                        <a:pt x="68" y="39"/>
                        <a:pt x="69" y="40"/>
                      </a:cubicBezTo>
                      <a:cubicBezTo>
                        <a:pt x="69" y="39"/>
                        <a:pt x="69" y="39"/>
                        <a:pt x="69" y="39"/>
                      </a:cubicBezTo>
                      <a:cubicBezTo>
                        <a:pt x="68" y="39"/>
                        <a:pt x="68" y="38"/>
                        <a:pt x="67" y="38"/>
                      </a:cubicBezTo>
                      <a:moveTo>
                        <a:pt x="86" y="37"/>
                      </a:moveTo>
                      <a:cubicBezTo>
                        <a:pt x="86" y="38"/>
                        <a:pt x="86" y="38"/>
                        <a:pt x="86" y="38"/>
                      </a:cubicBezTo>
                      <a:cubicBezTo>
                        <a:pt x="87" y="38"/>
                        <a:pt x="87" y="38"/>
                        <a:pt x="88" y="38"/>
                      </a:cubicBezTo>
                      <a:cubicBezTo>
                        <a:pt x="88" y="38"/>
                        <a:pt x="88" y="38"/>
                        <a:pt x="88" y="38"/>
                      </a:cubicBezTo>
                      <a:cubicBezTo>
                        <a:pt x="87" y="38"/>
                        <a:pt x="87" y="38"/>
                        <a:pt x="86" y="37"/>
                      </a:cubicBezTo>
                      <a:moveTo>
                        <a:pt x="61" y="34"/>
                      </a:moveTo>
                      <a:cubicBezTo>
                        <a:pt x="61" y="35"/>
                        <a:pt x="60" y="35"/>
                        <a:pt x="60" y="35"/>
                      </a:cubicBezTo>
                      <a:cubicBezTo>
                        <a:pt x="61" y="36"/>
                        <a:pt x="63" y="36"/>
                        <a:pt x="64" y="37"/>
                      </a:cubicBezTo>
                      <a:cubicBezTo>
                        <a:pt x="64" y="36"/>
                        <a:pt x="64" y="36"/>
                        <a:pt x="64" y="36"/>
                      </a:cubicBezTo>
                      <a:cubicBezTo>
                        <a:pt x="63" y="36"/>
                        <a:pt x="62" y="35"/>
                        <a:pt x="61" y="34"/>
                      </a:cubicBezTo>
                      <a:moveTo>
                        <a:pt x="48" y="33"/>
                      </a:moveTo>
                      <a:cubicBezTo>
                        <a:pt x="48" y="34"/>
                        <a:pt x="48" y="34"/>
                        <a:pt x="48" y="34"/>
                      </a:cubicBezTo>
                      <a:cubicBezTo>
                        <a:pt x="49" y="34"/>
                        <a:pt x="51" y="35"/>
                        <a:pt x="52" y="36"/>
                      </a:cubicBezTo>
                      <a:cubicBezTo>
                        <a:pt x="52" y="36"/>
                        <a:pt x="52" y="36"/>
                        <a:pt x="52" y="36"/>
                      </a:cubicBezTo>
                      <a:cubicBezTo>
                        <a:pt x="51" y="35"/>
                        <a:pt x="49" y="34"/>
                        <a:pt x="48" y="33"/>
                      </a:cubicBezTo>
                      <a:moveTo>
                        <a:pt x="78" y="33"/>
                      </a:moveTo>
                      <a:cubicBezTo>
                        <a:pt x="78" y="33"/>
                        <a:pt x="78" y="33"/>
                        <a:pt x="78" y="33"/>
                      </a:cubicBezTo>
                      <a:cubicBezTo>
                        <a:pt x="80" y="34"/>
                        <a:pt x="81" y="35"/>
                        <a:pt x="83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2" y="36"/>
                        <a:pt x="81" y="35"/>
                        <a:pt x="81" y="34"/>
                      </a:cubicBezTo>
                      <a:cubicBezTo>
                        <a:pt x="80" y="34"/>
                        <a:pt x="79" y="34"/>
                        <a:pt x="78" y="33"/>
                      </a:cubicBezTo>
                      <a:moveTo>
                        <a:pt x="78" y="33"/>
                      </a:moveTo>
                      <a:cubicBezTo>
                        <a:pt x="78" y="33"/>
                        <a:pt x="78" y="33"/>
                        <a:pt x="78" y="33"/>
                      </a:cubicBezTo>
                      <a:cubicBezTo>
                        <a:pt x="80" y="34"/>
                        <a:pt x="82" y="35"/>
                        <a:pt x="83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2" y="35"/>
                        <a:pt x="80" y="34"/>
                        <a:pt x="78" y="33"/>
                      </a:cubicBezTo>
                      <a:moveTo>
                        <a:pt x="43" y="30"/>
                      </a:moveTo>
                      <a:cubicBezTo>
                        <a:pt x="43" y="30"/>
                        <a:pt x="43" y="30"/>
                        <a:pt x="43" y="30"/>
                      </a:cubicBezTo>
                      <a:cubicBezTo>
                        <a:pt x="45" y="31"/>
                        <a:pt x="46" y="32"/>
                        <a:pt x="47" y="33"/>
                      </a:cubicBezTo>
                      <a:cubicBezTo>
                        <a:pt x="47" y="33"/>
                        <a:pt x="47" y="33"/>
                        <a:pt x="47" y="33"/>
                      </a:cubicBezTo>
                      <a:cubicBezTo>
                        <a:pt x="46" y="32"/>
                        <a:pt x="45" y="31"/>
                        <a:pt x="43" y="30"/>
                      </a:cubicBezTo>
                      <a:moveTo>
                        <a:pt x="72" y="29"/>
                      </a:moveTo>
                      <a:cubicBezTo>
                        <a:pt x="72" y="29"/>
                        <a:pt x="72" y="29"/>
                        <a:pt x="72" y="29"/>
                      </a:cubicBezTo>
                      <a:cubicBezTo>
                        <a:pt x="73" y="30"/>
                        <a:pt x="74" y="30"/>
                        <a:pt x="74" y="31"/>
                      </a:cubicBezTo>
                      <a:cubicBezTo>
                        <a:pt x="74" y="31"/>
                        <a:pt x="74" y="31"/>
                        <a:pt x="74" y="31"/>
                      </a:cubicBezTo>
                      <a:cubicBezTo>
                        <a:pt x="74" y="30"/>
                        <a:pt x="74" y="30"/>
                        <a:pt x="73" y="30"/>
                      </a:cubicBezTo>
                      <a:cubicBezTo>
                        <a:pt x="73" y="30"/>
                        <a:pt x="73" y="29"/>
                        <a:pt x="72" y="29"/>
                      </a:cubicBezTo>
                      <a:moveTo>
                        <a:pt x="72" y="29"/>
                      </a:moveTo>
                      <a:cubicBezTo>
                        <a:pt x="72" y="29"/>
                        <a:pt x="72" y="29"/>
                        <a:pt x="72" y="29"/>
                      </a:cubicBezTo>
                      <a:cubicBezTo>
                        <a:pt x="73" y="29"/>
                        <a:pt x="73" y="30"/>
                        <a:pt x="73" y="30"/>
                      </a:cubicBezTo>
                      <a:cubicBezTo>
                        <a:pt x="74" y="30"/>
                        <a:pt x="74" y="30"/>
                        <a:pt x="74" y="31"/>
                      </a:cubicBezTo>
                      <a:cubicBezTo>
                        <a:pt x="75" y="30"/>
                        <a:pt x="75" y="30"/>
                        <a:pt x="75" y="30"/>
                      </a:cubicBezTo>
                      <a:cubicBezTo>
                        <a:pt x="74" y="30"/>
                        <a:pt x="73" y="30"/>
                        <a:pt x="72" y="29"/>
                      </a:cubicBezTo>
                      <a:moveTo>
                        <a:pt x="91" y="29"/>
                      </a:moveTo>
                      <a:cubicBezTo>
                        <a:pt x="90" y="30"/>
                        <a:pt x="90" y="30"/>
                        <a:pt x="90" y="30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2" y="31"/>
                        <a:pt x="92" y="30"/>
                        <a:pt x="92" y="30"/>
                      </a:cubicBezTo>
                      <a:cubicBezTo>
                        <a:pt x="91" y="29"/>
                        <a:pt x="91" y="29"/>
                        <a:pt x="91" y="29"/>
                      </a:cubicBezTo>
                      <a:moveTo>
                        <a:pt x="51" y="29"/>
                      </a:moveTo>
                      <a:cubicBezTo>
                        <a:pt x="51" y="29"/>
                        <a:pt x="51" y="29"/>
                        <a:pt x="51" y="29"/>
                      </a:cubicBezTo>
                      <a:cubicBezTo>
                        <a:pt x="52" y="30"/>
                        <a:pt x="53" y="31"/>
                        <a:pt x="54" y="32"/>
                      </a:cubicBezTo>
                      <a:cubicBezTo>
                        <a:pt x="55" y="31"/>
                        <a:pt x="55" y="31"/>
                        <a:pt x="55" y="31"/>
                      </a:cubicBezTo>
                      <a:cubicBezTo>
                        <a:pt x="54" y="30"/>
                        <a:pt x="52" y="30"/>
                        <a:pt x="51" y="29"/>
                      </a:cubicBezTo>
                      <a:moveTo>
                        <a:pt x="91" y="29"/>
                      </a:moveTo>
                      <a:cubicBezTo>
                        <a:pt x="91" y="29"/>
                        <a:pt x="91" y="29"/>
                        <a:pt x="91" y="29"/>
                      </a:cubicBezTo>
                      <a:cubicBezTo>
                        <a:pt x="91" y="29"/>
                        <a:pt x="92" y="30"/>
                        <a:pt x="92" y="30"/>
                      </a:cubicBez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0"/>
                        <a:pt x="93" y="30"/>
                        <a:pt x="93" y="30"/>
                      </a:cubicBezTo>
                      <a:cubicBezTo>
                        <a:pt x="92" y="30"/>
                        <a:pt x="92" y="30"/>
                        <a:pt x="92" y="30"/>
                      </a:cubicBezTo>
                      <a:cubicBezTo>
                        <a:pt x="92" y="30"/>
                        <a:pt x="92" y="31"/>
                        <a:pt x="92" y="31"/>
                      </a:cubicBezTo>
                      <a:cubicBezTo>
                        <a:pt x="92" y="32"/>
                        <a:pt x="93" y="32"/>
                        <a:pt x="93" y="32"/>
                      </a:cubicBezTo>
                      <a:cubicBezTo>
                        <a:pt x="94" y="32"/>
                        <a:pt x="94" y="31"/>
                        <a:pt x="94" y="31"/>
                      </a:cubicBezTo>
                      <a:cubicBezTo>
                        <a:pt x="93" y="30"/>
                        <a:pt x="92" y="29"/>
                        <a:pt x="91" y="29"/>
                      </a:cubicBezTo>
                      <a:moveTo>
                        <a:pt x="91" y="28"/>
                      </a:moveTo>
                      <a:cubicBezTo>
                        <a:pt x="91" y="28"/>
                        <a:pt x="91" y="28"/>
                        <a:pt x="91" y="28"/>
                      </a:cubicBezTo>
                      <a:cubicBezTo>
                        <a:pt x="92" y="29"/>
                        <a:pt x="93" y="30"/>
                        <a:pt x="94" y="31"/>
                      </a:cubicBezTo>
                      <a:cubicBezTo>
                        <a:pt x="94" y="30"/>
                        <a:pt x="94" y="30"/>
                        <a:pt x="95" y="30"/>
                      </a:cubicBezTo>
                      <a:cubicBezTo>
                        <a:pt x="93" y="29"/>
                        <a:pt x="92" y="29"/>
                        <a:pt x="91" y="28"/>
                      </a:cubicBezTo>
                      <a:moveTo>
                        <a:pt x="92" y="27"/>
                      </a:moveTo>
                      <a:cubicBezTo>
                        <a:pt x="91" y="28"/>
                        <a:pt x="91" y="28"/>
                        <a:pt x="91" y="28"/>
                      </a:cubicBezTo>
                      <a:cubicBezTo>
                        <a:pt x="92" y="29"/>
                        <a:pt x="94" y="29"/>
                        <a:pt x="95" y="30"/>
                      </a:cubicBezTo>
                      <a:cubicBezTo>
                        <a:pt x="95" y="30"/>
                        <a:pt x="95" y="29"/>
                        <a:pt x="95" y="29"/>
                      </a:cubicBezTo>
                      <a:cubicBezTo>
                        <a:pt x="94" y="28"/>
                        <a:pt x="93" y="28"/>
                        <a:pt x="92" y="27"/>
                      </a:cubicBezTo>
                      <a:moveTo>
                        <a:pt x="37" y="26"/>
                      </a:move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8" y="27"/>
                        <a:pt x="39" y="28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39" y="28"/>
                        <a:pt x="38" y="27"/>
                        <a:pt x="37" y="26"/>
                      </a:cubicBezTo>
                      <a:moveTo>
                        <a:pt x="46" y="26"/>
                      </a:moveTo>
                      <a:cubicBezTo>
                        <a:pt x="46" y="26"/>
                        <a:pt x="45" y="26"/>
                        <a:pt x="45" y="26"/>
                      </a:cubicBezTo>
                      <a:cubicBezTo>
                        <a:pt x="47" y="27"/>
                        <a:pt x="48" y="28"/>
                        <a:pt x="49" y="29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48" y="27"/>
                        <a:pt x="47" y="27"/>
                        <a:pt x="46" y="26"/>
                      </a:cubicBezTo>
                      <a:moveTo>
                        <a:pt x="66" y="26"/>
                      </a:moveTo>
                      <a:cubicBezTo>
                        <a:pt x="67" y="26"/>
                        <a:pt x="68" y="27"/>
                        <a:pt x="69" y="27"/>
                      </a:cubicBezTo>
                      <a:cubicBezTo>
                        <a:pt x="69" y="27"/>
                        <a:pt x="69" y="27"/>
                        <a:pt x="69" y="27"/>
                      </a:cubicBezTo>
                      <a:cubicBezTo>
                        <a:pt x="68" y="27"/>
                        <a:pt x="67" y="26"/>
                        <a:pt x="66" y="26"/>
                      </a:cubicBezTo>
                      <a:moveTo>
                        <a:pt x="66" y="25"/>
                      </a:moveTo>
                      <a:cubicBezTo>
                        <a:pt x="67" y="26"/>
                        <a:pt x="68" y="27"/>
                        <a:pt x="69" y="27"/>
                      </a:cubicBezTo>
                      <a:cubicBezTo>
                        <a:pt x="69" y="27"/>
                        <a:pt x="69" y="27"/>
                        <a:pt x="69" y="27"/>
                      </a:cubicBezTo>
                      <a:cubicBezTo>
                        <a:pt x="68" y="26"/>
                        <a:pt x="67" y="26"/>
                        <a:pt x="66" y="25"/>
                      </a:cubicBezTo>
                      <a:moveTo>
                        <a:pt x="65" y="25"/>
                      </a:moveTo>
                      <a:cubicBezTo>
                        <a:pt x="65" y="25"/>
                        <a:pt x="65" y="25"/>
                        <a:pt x="65" y="25"/>
                      </a:cubicBezTo>
                      <a:cubicBezTo>
                        <a:pt x="66" y="25"/>
                        <a:pt x="66" y="26"/>
                        <a:pt x="66" y="26"/>
                      </a:cubicBezTo>
                      <a:cubicBezTo>
                        <a:pt x="66" y="26"/>
                        <a:pt x="66" y="25"/>
                        <a:pt x="65" y="25"/>
                      </a:cubicBezTo>
                      <a:moveTo>
                        <a:pt x="65" y="25"/>
                      </a:moveTo>
                      <a:cubicBezTo>
                        <a:pt x="65" y="25"/>
                        <a:pt x="65" y="25"/>
                        <a:pt x="65" y="25"/>
                      </a:cubicBezTo>
                      <a:cubicBezTo>
                        <a:pt x="66" y="25"/>
                        <a:pt x="66" y="25"/>
                        <a:pt x="66" y="25"/>
                      </a:cubicBezTo>
                      <a:cubicBezTo>
                        <a:pt x="66" y="25"/>
                        <a:pt x="66" y="25"/>
                        <a:pt x="65" y="25"/>
                      </a:cubicBezTo>
                      <a:moveTo>
                        <a:pt x="83" y="25"/>
                      </a:moveTo>
                      <a:cubicBezTo>
                        <a:pt x="83" y="25"/>
                        <a:pt x="83" y="25"/>
                        <a:pt x="82" y="26"/>
                      </a:cubicBezTo>
                      <a:cubicBezTo>
                        <a:pt x="84" y="27"/>
                        <a:pt x="86" y="28"/>
                        <a:pt x="88" y="29"/>
                      </a:cubicBezTo>
                      <a:cubicBezTo>
                        <a:pt x="88" y="29"/>
                        <a:pt x="88" y="28"/>
                        <a:pt x="88" y="28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moveTo>
                        <a:pt x="83" y="24"/>
                      </a:moveTo>
                      <a:cubicBezTo>
                        <a:pt x="83" y="24"/>
                        <a:pt x="83" y="24"/>
                        <a:pt x="83" y="24"/>
                      </a:cubicBezTo>
                      <a:cubicBezTo>
                        <a:pt x="85" y="25"/>
                        <a:pt x="87" y="26"/>
                        <a:pt x="89" y="27"/>
                      </a:cubicBezTo>
                      <a:cubicBezTo>
                        <a:pt x="89" y="27"/>
                        <a:pt x="89" y="27"/>
                        <a:pt x="89" y="27"/>
                      </a:cubicBezTo>
                      <a:cubicBezTo>
                        <a:pt x="87" y="26"/>
                        <a:pt x="85" y="25"/>
                        <a:pt x="83" y="24"/>
                      </a:cubicBezTo>
                      <a:moveTo>
                        <a:pt x="84" y="23"/>
                      </a:moveTo>
                      <a:cubicBezTo>
                        <a:pt x="84" y="23"/>
                        <a:pt x="84" y="23"/>
                        <a:pt x="84" y="24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6" y="25"/>
                        <a:pt x="87" y="26"/>
                        <a:pt x="89" y="27"/>
                      </a:cubicBezTo>
                      <a:cubicBezTo>
                        <a:pt x="89" y="27"/>
                        <a:pt x="89" y="26"/>
                        <a:pt x="90" y="26"/>
                      </a:cubicBezTo>
                      <a:cubicBezTo>
                        <a:pt x="88" y="25"/>
                        <a:pt x="86" y="24"/>
                        <a:pt x="84" y="23"/>
                      </a:cubicBezTo>
                      <a:moveTo>
                        <a:pt x="31" y="22"/>
                      </a:moveTo>
                      <a:cubicBezTo>
                        <a:pt x="31" y="22"/>
                        <a:pt x="31" y="22"/>
                        <a:pt x="31" y="22"/>
                      </a:cubicBezTo>
                      <a:cubicBezTo>
                        <a:pt x="32" y="23"/>
                        <a:pt x="33" y="24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3" y="24"/>
                        <a:pt x="32" y="23"/>
                        <a:pt x="31" y="22"/>
                      </a:cubicBezTo>
                      <a:moveTo>
                        <a:pt x="39" y="22"/>
                      </a:moveTo>
                      <a:cubicBezTo>
                        <a:pt x="39" y="22"/>
                        <a:pt x="39" y="22"/>
                        <a:pt x="39" y="23"/>
                      </a:cubicBezTo>
                      <a:cubicBezTo>
                        <a:pt x="40" y="23"/>
                        <a:pt x="41" y="24"/>
                        <a:pt x="43" y="25"/>
                      </a:cubicBezTo>
                      <a:cubicBezTo>
                        <a:pt x="43" y="25"/>
                        <a:pt x="43" y="24"/>
                        <a:pt x="43" y="24"/>
                      </a:cubicBezTo>
                      <a:cubicBezTo>
                        <a:pt x="42" y="24"/>
                        <a:pt x="40" y="23"/>
                        <a:pt x="39" y="22"/>
                      </a:cubicBezTo>
                      <a:moveTo>
                        <a:pt x="77" y="21"/>
                      </a:moveTo>
                      <a:cubicBezTo>
                        <a:pt x="77" y="21"/>
                        <a:pt x="77" y="22"/>
                        <a:pt x="77" y="22"/>
                      </a:cubicBezTo>
                      <a:cubicBezTo>
                        <a:pt x="77" y="23"/>
                        <a:pt x="78" y="23"/>
                        <a:pt x="79" y="23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79" y="22"/>
                        <a:pt x="78" y="22"/>
                        <a:pt x="77" y="21"/>
                      </a:cubicBezTo>
                      <a:moveTo>
                        <a:pt x="57" y="20"/>
                      </a:moveTo>
                      <a:cubicBezTo>
                        <a:pt x="58" y="21"/>
                        <a:pt x="59" y="21"/>
                        <a:pt x="60" y="22"/>
                      </a:cubicBezTo>
                      <a:cubicBezTo>
                        <a:pt x="60" y="22"/>
                        <a:pt x="60" y="22"/>
                        <a:pt x="60" y="22"/>
                      </a:cubicBezTo>
                      <a:cubicBezTo>
                        <a:pt x="60" y="22"/>
                        <a:pt x="60" y="22"/>
                        <a:pt x="60" y="22"/>
                      </a:cubicBezTo>
                      <a:cubicBezTo>
                        <a:pt x="59" y="21"/>
                        <a:pt x="58" y="21"/>
                        <a:pt x="57" y="20"/>
                      </a:cubicBezTo>
                      <a:moveTo>
                        <a:pt x="57" y="20"/>
                      </a:moveTo>
                      <a:cubicBezTo>
                        <a:pt x="57" y="20"/>
                        <a:pt x="57" y="20"/>
                        <a:pt x="57" y="20"/>
                      </a:cubicBezTo>
                      <a:cubicBezTo>
                        <a:pt x="57" y="20"/>
                        <a:pt x="57" y="20"/>
                        <a:pt x="57" y="20"/>
                      </a:cubicBezTo>
                      <a:cubicBezTo>
                        <a:pt x="57" y="20"/>
                        <a:pt x="57" y="20"/>
                        <a:pt x="57" y="20"/>
                      </a:cubicBezTo>
                      <a:moveTo>
                        <a:pt x="57" y="20"/>
                      </a:moveTo>
                      <a:cubicBezTo>
                        <a:pt x="57" y="20"/>
                        <a:pt x="57" y="20"/>
                        <a:pt x="57" y="20"/>
                      </a:cubicBezTo>
                      <a:cubicBezTo>
                        <a:pt x="58" y="21"/>
                        <a:pt x="59" y="21"/>
                        <a:pt x="60" y="22"/>
                      </a:cubicBezTo>
                      <a:cubicBezTo>
                        <a:pt x="60" y="22"/>
                        <a:pt x="60" y="22"/>
                        <a:pt x="60" y="22"/>
                      </a:cubicBezTo>
                      <a:cubicBezTo>
                        <a:pt x="59" y="21"/>
                        <a:pt x="58" y="20"/>
                        <a:pt x="57" y="20"/>
                      </a:cubicBezTo>
                      <a:moveTo>
                        <a:pt x="78" y="19"/>
                      </a:move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9" y="21"/>
                        <a:pt x="79" y="21"/>
                        <a:pt x="80" y="22"/>
                      </a:cubicBezTo>
                      <a:cubicBezTo>
                        <a:pt x="81" y="21"/>
                        <a:pt x="81" y="21"/>
                        <a:pt x="81" y="21"/>
                      </a:cubicBezTo>
                      <a:cubicBezTo>
                        <a:pt x="80" y="20"/>
                        <a:pt x="79" y="20"/>
                        <a:pt x="78" y="19"/>
                      </a:cubicBezTo>
                      <a:moveTo>
                        <a:pt x="32" y="19"/>
                      </a:move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4" y="20"/>
                        <a:pt x="35" y="20"/>
                        <a:pt x="36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5" y="20"/>
                        <a:pt x="34" y="19"/>
                        <a:pt x="32" y="19"/>
                      </a:cubicBezTo>
                      <a:moveTo>
                        <a:pt x="32" y="18"/>
                      </a:move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4" y="19"/>
                        <a:pt x="35" y="20"/>
                        <a:pt x="36" y="21"/>
                      </a:cubicBezTo>
                      <a:cubicBezTo>
                        <a:pt x="36" y="21"/>
                        <a:pt x="36" y="21"/>
                        <a:pt x="37" y="21"/>
                      </a:cubicBezTo>
                      <a:cubicBezTo>
                        <a:pt x="37" y="21"/>
                        <a:pt x="37" y="21"/>
                        <a:pt x="37" y="21"/>
                      </a:cubicBezTo>
                      <a:cubicBezTo>
                        <a:pt x="36" y="20"/>
                        <a:pt x="34" y="19"/>
                        <a:pt x="32" y="18"/>
                      </a:cubicBezTo>
                      <a:moveTo>
                        <a:pt x="22" y="17"/>
                      </a:move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4" y="18"/>
                        <a:pt x="26" y="19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6" y="19"/>
                        <a:pt x="24" y="18"/>
                        <a:pt x="22" y="17"/>
                      </a:cubicBezTo>
                      <a:moveTo>
                        <a:pt x="50" y="16"/>
                      </a:moveTo>
                      <a:cubicBezTo>
                        <a:pt x="52" y="17"/>
                        <a:pt x="53" y="18"/>
                        <a:pt x="55" y="19"/>
                      </a:cubicBezTo>
                      <a:cubicBezTo>
                        <a:pt x="55" y="19"/>
                        <a:pt x="55" y="19"/>
                        <a:pt x="55" y="19"/>
                      </a:cubicBezTo>
                      <a:cubicBezTo>
                        <a:pt x="53" y="18"/>
                        <a:pt x="52" y="17"/>
                        <a:pt x="50" y="16"/>
                      </a:cubicBezTo>
                      <a:moveTo>
                        <a:pt x="50" y="16"/>
                      </a:move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moveTo>
                        <a:pt x="70" y="16"/>
                      </a:moveTo>
                      <a:cubicBezTo>
                        <a:pt x="69" y="16"/>
                        <a:pt x="69" y="17"/>
                        <a:pt x="69" y="17"/>
                      </a:cubicBezTo>
                      <a:cubicBezTo>
                        <a:pt x="70" y="18"/>
                        <a:pt x="71" y="19"/>
                        <a:pt x="72" y="20"/>
                      </a:cubicBezTo>
                      <a:cubicBezTo>
                        <a:pt x="73" y="18"/>
                        <a:pt x="73" y="18"/>
                        <a:pt x="73" y="18"/>
                      </a:cubicBezTo>
                      <a:cubicBezTo>
                        <a:pt x="72" y="18"/>
                        <a:pt x="71" y="17"/>
                        <a:pt x="70" y="16"/>
                      </a:cubicBezTo>
                      <a:moveTo>
                        <a:pt x="50" y="16"/>
                      </a:move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2" y="17"/>
                        <a:pt x="53" y="18"/>
                        <a:pt x="55" y="19"/>
                      </a:cubicBezTo>
                      <a:cubicBezTo>
                        <a:pt x="55" y="19"/>
                        <a:pt x="55" y="19"/>
                        <a:pt x="55" y="19"/>
                      </a:cubicBezTo>
                      <a:cubicBezTo>
                        <a:pt x="53" y="18"/>
                        <a:pt x="52" y="17"/>
                        <a:pt x="50" y="16"/>
                      </a:cubicBezTo>
                      <a:moveTo>
                        <a:pt x="70" y="15"/>
                      </a:moveTo>
                      <a:cubicBezTo>
                        <a:pt x="70" y="15"/>
                        <a:pt x="70" y="15"/>
                        <a:pt x="70" y="16"/>
                      </a:cubicBezTo>
                      <a:cubicBezTo>
                        <a:pt x="71" y="17"/>
                        <a:pt x="72" y="17"/>
                        <a:pt x="73" y="18"/>
                      </a:cubicBezTo>
                      <a:cubicBezTo>
                        <a:pt x="74" y="17"/>
                        <a:pt x="74" y="17"/>
                        <a:pt x="74" y="17"/>
                      </a:cubicBezTo>
                      <a:cubicBezTo>
                        <a:pt x="73" y="16"/>
                        <a:pt x="71" y="15"/>
                        <a:pt x="70" y="15"/>
                      </a:cubicBezTo>
                      <a:moveTo>
                        <a:pt x="24" y="14"/>
                      </a:move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5" y="15"/>
                        <a:pt x="27" y="16"/>
                        <a:pt x="29" y="17"/>
                      </a:cubicBezTo>
                      <a:cubicBezTo>
                        <a:pt x="29" y="17"/>
                        <a:pt x="29" y="17"/>
                        <a:pt x="29" y="17"/>
                      </a:cubicBezTo>
                      <a:cubicBezTo>
                        <a:pt x="28" y="16"/>
                        <a:pt x="27" y="16"/>
                        <a:pt x="26" y="15"/>
                      </a:cubicBezTo>
                      <a:cubicBezTo>
                        <a:pt x="25" y="15"/>
                        <a:pt x="24" y="14"/>
                        <a:pt x="24" y="14"/>
                      </a:cubicBezTo>
                      <a:moveTo>
                        <a:pt x="24" y="14"/>
                      </a:move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6" y="15"/>
                        <a:pt x="28" y="16"/>
                        <a:pt x="29" y="17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8" y="16"/>
                        <a:pt x="26" y="15"/>
                        <a:pt x="24" y="14"/>
                      </a:cubicBezTo>
                      <a:moveTo>
                        <a:pt x="45" y="13"/>
                      </a:moveTo>
                      <a:cubicBezTo>
                        <a:pt x="45" y="13"/>
                        <a:pt x="45" y="13"/>
                        <a:pt x="45" y="13"/>
                      </a:cubicBezTo>
                      <a:cubicBezTo>
                        <a:pt x="46" y="14"/>
                        <a:pt x="48" y="15"/>
                        <a:pt x="49" y="16"/>
                      </a:cubicBezTo>
                      <a:cubicBezTo>
                        <a:pt x="49" y="16"/>
                        <a:pt x="49" y="16"/>
                        <a:pt x="49" y="15"/>
                      </a:cubicBezTo>
                      <a:cubicBezTo>
                        <a:pt x="48" y="15"/>
                        <a:pt x="46" y="14"/>
                        <a:pt x="45" y="13"/>
                      </a:cubicBezTo>
                      <a:moveTo>
                        <a:pt x="100" y="13"/>
                      </a:moveTo>
                      <a:cubicBezTo>
                        <a:pt x="97" y="18"/>
                        <a:pt x="97" y="18"/>
                        <a:pt x="97" y="18"/>
                      </a:cubicBezTo>
                      <a:cubicBezTo>
                        <a:pt x="98" y="19"/>
                        <a:pt x="99" y="19"/>
                        <a:pt x="100" y="20"/>
                      </a:cubicBezTo>
                      <a:cubicBezTo>
                        <a:pt x="101" y="18"/>
                        <a:pt x="102" y="17"/>
                        <a:pt x="103" y="15"/>
                      </a:cubicBezTo>
                      <a:cubicBezTo>
                        <a:pt x="100" y="13"/>
                        <a:pt x="100" y="13"/>
                        <a:pt x="100" y="13"/>
                      </a:cubicBezTo>
                      <a:moveTo>
                        <a:pt x="16" y="13"/>
                      </a:move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7" y="14"/>
                        <a:pt x="18" y="14"/>
                        <a:pt x="19" y="15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18" y="14"/>
                        <a:pt x="17" y="13"/>
                        <a:pt x="16" y="13"/>
                      </a:cubicBezTo>
                      <a:moveTo>
                        <a:pt x="45" y="12"/>
                      </a:move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6" y="13"/>
                        <a:pt x="46" y="13"/>
                        <a:pt x="46" y="13"/>
                      </a:cubicBezTo>
                      <a:cubicBezTo>
                        <a:pt x="47" y="14"/>
                        <a:pt x="48" y="14"/>
                        <a:pt x="49" y="15"/>
                      </a:cubicBezTo>
                      <a:cubicBezTo>
                        <a:pt x="49" y="15"/>
                        <a:pt x="49" y="15"/>
                        <a:pt x="49" y="15"/>
                      </a:cubicBezTo>
                      <a:cubicBezTo>
                        <a:pt x="49" y="15"/>
                        <a:pt x="48" y="14"/>
                        <a:pt x="47" y="14"/>
                      </a:cubicBezTo>
                      <a:cubicBezTo>
                        <a:pt x="47" y="13"/>
                        <a:pt x="46" y="13"/>
                        <a:pt x="45" y="12"/>
                      </a:cubicBezTo>
                      <a:moveTo>
                        <a:pt x="17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8" y="11"/>
                        <a:pt x="20" y="12"/>
                        <a:pt x="21" y="13"/>
                      </a:cubicBezTo>
                      <a:cubicBezTo>
                        <a:pt x="21" y="13"/>
                        <a:pt x="21" y="13"/>
                        <a:pt x="21" y="12"/>
                      </a:cubicBezTo>
                      <a:cubicBezTo>
                        <a:pt x="20" y="12"/>
                        <a:pt x="18" y="11"/>
                        <a:pt x="17" y="11"/>
                      </a:cubicBezTo>
                      <a:moveTo>
                        <a:pt x="17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9" y="11"/>
                        <a:pt x="20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0" y="12"/>
                        <a:pt x="19" y="11"/>
                        <a:pt x="17" y="10"/>
                      </a:cubicBezTo>
                      <a:moveTo>
                        <a:pt x="95" y="10"/>
                      </a:moveTo>
                      <a:cubicBezTo>
                        <a:pt x="94" y="12"/>
                        <a:pt x="93" y="13"/>
                        <a:pt x="92" y="15"/>
                      </a:cubicBezTo>
                      <a:cubicBezTo>
                        <a:pt x="93" y="16"/>
                        <a:pt x="94" y="16"/>
                        <a:pt x="95" y="17"/>
                      </a:cubicBezTo>
                      <a:cubicBezTo>
                        <a:pt x="96" y="15"/>
                        <a:pt x="97" y="14"/>
                        <a:pt x="98" y="12"/>
                      </a:cubicBezTo>
                      <a:cubicBezTo>
                        <a:pt x="95" y="10"/>
                        <a:pt x="95" y="10"/>
                        <a:pt x="95" y="10"/>
                      </a:cubicBezTo>
                      <a:moveTo>
                        <a:pt x="63" y="10"/>
                      </a:moveTo>
                      <a:cubicBezTo>
                        <a:pt x="63" y="10"/>
                        <a:pt x="63" y="10"/>
                        <a:pt x="63" y="10"/>
                      </a:cubicBezTo>
                      <a:cubicBezTo>
                        <a:pt x="63" y="11"/>
                        <a:pt x="64" y="11"/>
                        <a:pt x="64" y="11"/>
                      </a:cubicBezTo>
                      <a:cubicBezTo>
                        <a:pt x="64" y="11"/>
                        <a:pt x="63" y="11"/>
                        <a:pt x="63" y="10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5" y="15"/>
                        <a:pt x="65" y="15"/>
                        <a:pt x="65" y="15"/>
                      </a:cubicBezTo>
                      <a:cubicBezTo>
                        <a:pt x="66" y="12"/>
                        <a:pt x="66" y="12"/>
                        <a:pt x="66" y="12"/>
                      </a:cubicBezTo>
                      <a:cubicBezTo>
                        <a:pt x="66" y="12"/>
                        <a:pt x="65" y="11"/>
                        <a:pt x="64" y="11"/>
                      </a:cubicBezTo>
                      <a:cubicBezTo>
                        <a:pt x="64" y="10"/>
                        <a:pt x="63" y="10"/>
                        <a:pt x="63" y="10"/>
                      </a:cubicBezTo>
                      <a:moveTo>
                        <a:pt x="37" y="9"/>
                      </a:moveTo>
                      <a:cubicBezTo>
                        <a:pt x="37" y="9"/>
                        <a:pt x="37" y="9"/>
                        <a:pt x="37" y="9"/>
                      </a:cubicBezTo>
                      <a:cubicBezTo>
                        <a:pt x="39" y="10"/>
                        <a:pt x="40" y="11"/>
                        <a:pt x="41" y="11"/>
                      </a:cubicBezTo>
                      <a:cubicBezTo>
                        <a:pt x="41" y="11"/>
                        <a:pt x="41" y="11"/>
                        <a:pt x="41" y="11"/>
                      </a:cubicBezTo>
                      <a:cubicBezTo>
                        <a:pt x="41" y="11"/>
                        <a:pt x="41" y="11"/>
                        <a:pt x="40" y="11"/>
                      </a:cubicBezTo>
                      <a:cubicBezTo>
                        <a:pt x="39" y="10"/>
                        <a:pt x="38" y="10"/>
                        <a:pt x="37" y="9"/>
                      </a:cubicBezTo>
                      <a:moveTo>
                        <a:pt x="92" y="8"/>
                      </a:moveTo>
                      <a:cubicBezTo>
                        <a:pt x="91" y="10"/>
                        <a:pt x="90" y="11"/>
                        <a:pt x="90" y="12"/>
                      </a:cubicBezTo>
                      <a:cubicBezTo>
                        <a:pt x="89" y="12"/>
                        <a:pt x="89" y="13"/>
                        <a:pt x="89" y="13"/>
                      </a:cubicBezTo>
                      <a:cubicBezTo>
                        <a:pt x="90" y="14"/>
                        <a:pt x="91" y="14"/>
                        <a:pt x="91" y="15"/>
                      </a:cubicBezTo>
                      <a:cubicBezTo>
                        <a:pt x="92" y="13"/>
                        <a:pt x="93" y="11"/>
                        <a:pt x="94" y="9"/>
                      </a:cubicBezTo>
                      <a:cubicBezTo>
                        <a:pt x="92" y="8"/>
                        <a:pt x="92" y="8"/>
                        <a:pt x="92" y="8"/>
                      </a:cubicBezTo>
                      <a:moveTo>
                        <a:pt x="8" y="8"/>
                      </a:move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10" y="9"/>
                        <a:pt x="12" y="10"/>
                        <a:pt x="13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12" y="10"/>
                        <a:pt x="10" y="9"/>
                        <a:pt x="8" y="8"/>
                      </a:cubicBezTo>
                      <a:moveTo>
                        <a:pt x="38" y="8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39" y="9"/>
                        <a:pt x="41" y="10"/>
                        <a:pt x="42" y="10"/>
                      </a:cubicBezTo>
                      <a:cubicBezTo>
                        <a:pt x="42" y="10"/>
                        <a:pt x="42" y="10"/>
                        <a:pt x="42" y="10"/>
                      </a:cubicBezTo>
                      <a:cubicBezTo>
                        <a:pt x="41" y="9"/>
                        <a:pt x="39" y="9"/>
                        <a:pt x="38" y="8"/>
                      </a:cubicBezTo>
                      <a:moveTo>
                        <a:pt x="85" y="8"/>
                      </a:moveTo>
                      <a:cubicBezTo>
                        <a:pt x="85" y="8"/>
                        <a:pt x="85" y="8"/>
                        <a:pt x="85" y="8"/>
                      </a:cubicBezTo>
                      <a:cubicBezTo>
                        <a:pt x="85" y="9"/>
                        <a:pt x="84" y="10"/>
                        <a:pt x="84" y="10"/>
                      </a:cubicBezTo>
                      <a:cubicBezTo>
                        <a:pt x="85" y="11"/>
                        <a:pt x="85" y="11"/>
                        <a:pt x="86" y="12"/>
                      </a:cubicBezTo>
                      <a:cubicBezTo>
                        <a:pt x="88" y="9"/>
                        <a:pt x="88" y="9"/>
                        <a:pt x="88" y="9"/>
                      </a:cubicBezTo>
                      <a:cubicBezTo>
                        <a:pt x="87" y="9"/>
                        <a:pt x="86" y="8"/>
                        <a:pt x="85" y="8"/>
                      </a:cubicBezTo>
                      <a:moveTo>
                        <a:pt x="34" y="7"/>
                      </a:moveTo>
                      <a:cubicBezTo>
                        <a:pt x="34" y="8"/>
                        <a:pt x="35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8"/>
                        <a:pt x="34" y="7"/>
                        <a:pt x="34" y="7"/>
                      </a:cubicBezTo>
                      <a:moveTo>
                        <a:pt x="103" y="7"/>
                      </a:moveTo>
                      <a:cubicBezTo>
                        <a:pt x="101" y="10"/>
                        <a:pt x="101" y="10"/>
                        <a:pt x="101" y="10"/>
                      </a:cubicBezTo>
                      <a:cubicBezTo>
                        <a:pt x="105" y="12"/>
                        <a:pt x="105" y="12"/>
                        <a:pt x="105" y="12"/>
                      </a:cubicBezTo>
                      <a:cubicBezTo>
                        <a:pt x="105" y="11"/>
                        <a:pt x="106" y="10"/>
                        <a:pt x="106" y="9"/>
                      </a:cubicBezTo>
                      <a:cubicBezTo>
                        <a:pt x="105" y="8"/>
                        <a:pt x="104" y="8"/>
                        <a:pt x="103" y="7"/>
                      </a:cubicBezTo>
                      <a:moveTo>
                        <a:pt x="9" y="7"/>
                      </a:move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1" y="7"/>
                        <a:pt x="12" y="8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8"/>
                        <a:pt x="11" y="7"/>
                        <a:pt x="9" y="7"/>
                      </a:cubicBezTo>
                      <a:moveTo>
                        <a:pt x="95" y="6"/>
                      </a:moveTo>
                      <a:cubicBezTo>
                        <a:pt x="95" y="6"/>
                        <a:pt x="95" y="6"/>
                        <a:pt x="95" y="6"/>
                      </a:cubicBezTo>
                      <a:cubicBezTo>
                        <a:pt x="95" y="7"/>
                        <a:pt x="95" y="7"/>
                        <a:pt x="95" y="7"/>
                      </a:cubicBezTo>
                      <a:cubicBezTo>
                        <a:pt x="95" y="7"/>
                        <a:pt x="95" y="6"/>
                        <a:pt x="95" y="6"/>
                      </a:cubicBezTo>
                      <a:moveTo>
                        <a:pt x="10" y="6"/>
                      </a:moveTo>
                      <a:cubicBezTo>
                        <a:pt x="11" y="7"/>
                        <a:pt x="13" y="8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8"/>
                        <a:pt x="11" y="7"/>
                        <a:pt x="10" y="6"/>
                      </a:cubicBezTo>
                      <a:moveTo>
                        <a:pt x="77" y="6"/>
                      </a:moveTo>
                      <a:cubicBezTo>
                        <a:pt x="76" y="6"/>
                        <a:pt x="76" y="6"/>
                        <a:pt x="76" y="6"/>
                      </a:cubicBezTo>
                      <a:cubicBezTo>
                        <a:pt x="77" y="7"/>
                        <a:pt x="77" y="7"/>
                        <a:pt x="77" y="7"/>
                      </a:cubicBezTo>
                      <a:cubicBezTo>
                        <a:pt x="77" y="7"/>
                        <a:pt x="78" y="7"/>
                        <a:pt x="78" y="7"/>
                      </a:cubicBezTo>
                      <a:cubicBezTo>
                        <a:pt x="78" y="7"/>
                        <a:pt x="78" y="7"/>
                        <a:pt x="78" y="7"/>
                      </a:cubicBezTo>
                      <a:cubicBezTo>
                        <a:pt x="78" y="7"/>
                        <a:pt x="78" y="6"/>
                        <a:pt x="77" y="6"/>
                      </a:cubicBezTo>
                      <a:cubicBezTo>
                        <a:pt x="77" y="6"/>
                        <a:pt x="77" y="6"/>
                        <a:pt x="77" y="6"/>
                      </a:cubicBezTo>
                      <a:moveTo>
                        <a:pt x="50" y="6"/>
                      </a:moveTo>
                      <a:cubicBezTo>
                        <a:pt x="50" y="6"/>
                        <a:pt x="50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1" y="6"/>
                        <a:pt x="50" y="7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9" y="11"/>
                        <a:pt x="59" y="11"/>
                        <a:pt x="59" y="11"/>
                      </a:cubicBezTo>
                      <a:cubicBezTo>
                        <a:pt x="59" y="11"/>
                        <a:pt x="59" y="11"/>
                        <a:pt x="59" y="11"/>
                      </a:cubicBezTo>
                      <a:cubicBezTo>
                        <a:pt x="58" y="10"/>
                        <a:pt x="58" y="10"/>
                        <a:pt x="58" y="10"/>
                      </a:cubicBezTo>
                      <a:cubicBezTo>
                        <a:pt x="53" y="8"/>
                        <a:pt x="53" y="8"/>
                        <a:pt x="53" y="8"/>
                      </a:cubicBezTo>
                      <a:cubicBezTo>
                        <a:pt x="51" y="7"/>
                        <a:pt x="51" y="7"/>
                        <a:pt x="51" y="7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moveTo>
                        <a:pt x="51" y="5"/>
                      </a:moveTo>
                      <a:cubicBezTo>
                        <a:pt x="50" y="5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1" y="6"/>
                        <a:pt x="51" y="5"/>
                      </a:cubicBezTo>
                      <a:cubicBezTo>
                        <a:pt x="51" y="5"/>
                        <a:pt x="51" y="5"/>
                        <a:pt x="51" y="5"/>
                      </a:cubicBezTo>
                      <a:moveTo>
                        <a:pt x="87" y="5"/>
                      </a:moveTo>
                      <a:cubicBezTo>
                        <a:pt x="86" y="8"/>
                        <a:pt x="86" y="8"/>
                        <a:pt x="86" y="8"/>
                      </a:cubicBezTo>
                      <a:cubicBezTo>
                        <a:pt x="88" y="9"/>
                        <a:pt x="88" y="9"/>
                        <a:pt x="88" y="9"/>
                      </a:cubicBezTo>
                      <a:cubicBezTo>
                        <a:pt x="89" y="6"/>
                        <a:pt x="89" y="6"/>
                        <a:pt x="89" y="6"/>
                      </a:cubicBezTo>
                      <a:cubicBezTo>
                        <a:pt x="87" y="5"/>
                        <a:pt x="87" y="5"/>
                        <a:pt x="87" y="5"/>
                      </a:cubicBezTo>
                      <a:moveTo>
                        <a:pt x="4" y="5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5"/>
                        <a:pt x="5" y="5"/>
                        <a:pt x="4" y="5"/>
                      </a:cubicBezTo>
                      <a:moveTo>
                        <a:pt x="3" y="4"/>
                      </a:moveTo>
                      <a:cubicBezTo>
                        <a:pt x="4" y="4"/>
                        <a:pt x="4" y="4"/>
                        <a:pt x="4" y="5"/>
                      </a:cubicBezTo>
                      <a:cubicBezTo>
                        <a:pt x="4" y="4"/>
                        <a:pt x="4" y="4"/>
                        <a:pt x="3" y="4"/>
                      </a:cubicBezTo>
                      <a:moveTo>
                        <a:pt x="99" y="4"/>
                      </a:moveTo>
                      <a:cubicBezTo>
                        <a:pt x="99" y="4"/>
                        <a:pt x="99" y="4"/>
                        <a:pt x="99" y="4"/>
                      </a:cubicBezTo>
                      <a:cubicBezTo>
                        <a:pt x="99" y="4"/>
                        <a:pt x="100" y="5"/>
                        <a:pt x="100" y="5"/>
                      </a:cubicBezTo>
                      <a:cubicBezTo>
                        <a:pt x="100" y="5"/>
                        <a:pt x="100" y="5"/>
                        <a:pt x="100" y="5"/>
                      </a:cubicBezTo>
                      <a:cubicBezTo>
                        <a:pt x="100" y="5"/>
                        <a:pt x="99" y="4"/>
                        <a:pt x="99" y="4"/>
                      </a:cubicBezTo>
                      <a:moveTo>
                        <a:pt x="105" y="4"/>
                      </a:moveTo>
                      <a:cubicBezTo>
                        <a:pt x="104" y="5"/>
                        <a:pt x="104" y="6"/>
                        <a:pt x="104" y="6"/>
                      </a:cubicBezTo>
                      <a:cubicBezTo>
                        <a:pt x="103" y="7"/>
                        <a:pt x="103" y="7"/>
                        <a:pt x="103" y="7"/>
                      </a:cubicBezTo>
                      <a:cubicBezTo>
                        <a:pt x="104" y="8"/>
                        <a:pt x="105" y="8"/>
                        <a:pt x="106" y="9"/>
                      </a:cubicBezTo>
                      <a:cubicBezTo>
                        <a:pt x="107" y="8"/>
                        <a:pt x="107" y="7"/>
                        <a:pt x="108" y="6"/>
                      </a:cubicBezTo>
                      <a:cubicBezTo>
                        <a:pt x="108" y="6"/>
                        <a:pt x="108" y="6"/>
                        <a:pt x="108" y="6"/>
                      </a:cubicBezTo>
                      <a:cubicBezTo>
                        <a:pt x="105" y="4"/>
                        <a:pt x="105" y="4"/>
                        <a:pt x="105" y="4"/>
                      </a:cubicBezTo>
                      <a:moveTo>
                        <a:pt x="29" y="4"/>
                      </a:moveTo>
                      <a:cubicBezTo>
                        <a:pt x="29" y="4"/>
                        <a:pt x="29" y="4"/>
                        <a:pt x="29" y="4"/>
                      </a:cubicBezTo>
                      <a:cubicBezTo>
                        <a:pt x="30" y="5"/>
                        <a:pt x="32" y="6"/>
                        <a:pt x="34" y="7"/>
                      </a:cubicBezTo>
                      <a:cubicBezTo>
                        <a:pt x="32" y="6"/>
                        <a:pt x="30" y="5"/>
                        <a:pt x="29" y="4"/>
                      </a:cubicBezTo>
                      <a:moveTo>
                        <a:pt x="53" y="4"/>
                      </a:moveTo>
                      <a:cubicBezTo>
                        <a:pt x="52" y="4"/>
                        <a:pt x="52" y="4"/>
                        <a:pt x="50" y="5"/>
                      </a:cubicBezTo>
                      <a:cubicBezTo>
                        <a:pt x="50" y="5"/>
                        <a:pt x="50" y="5"/>
                        <a:pt x="50" y="5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1" y="5"/>
                        <a:pt x="52" y="5"/>
                        <a:pt x="53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2" y="5"/>
                        <a:pt x="52" y="5"/>
                        <a:pt x="51" y="5"/>
                      </a:cubicBezTo>
                      <a:cubicBezTo>
                        <a:pt x="52" y="6"/>
                        <a:pt x="52" y="6"/>
                        <a:pt x="52" y="6"/>
                      </a:cubicBezTo>
                      <a:cubicBezTo>
                        <a:pt x="55" y="8"/>
                        <a:pt x="55" y="8"/>
                        <a:pt x="55" y="8"/>
                      </a:cubicBezTo>
                      <a:cubicBezTo>
                        <a:pt x="56" y="8"/>
                        <a:pt x="56" y="9"/>
                        <a:pt x="57" y="9"/>
                      </a:cubicBezTo>
                      <a:cubicBezTo>
                        <a:pt x="56" y="9"/>
                        <a:pt x="55" y="8"/>
                        <a:pt x="54" y="7"/>
                      </a:cubicBezTo>
                      <a:cubicBezTo>
                        <a:pt x="55" y="8"/>
                        <a:pt x="56" y="9"/>
                        <a:pt x="57" y="9"/>
                      </a:cubicBezTo>
                      <a:cubicBezTo>
                        <a:pt x="58" y="10"/>
                        <a:pt x="58" y="10"/>
                        <a:pt x="58" y="10"/>
                      </a:cubicBezTo>
                      <a:cubicBezTo>
                        <a:pt x="58" y="10"/>
                        <a:pt x="58" y="10"/>
                        <a:pt x="57" y="10"/>
                      </a:cubicBezTo>
                      <a:cubicBezTo>
                        <a:pt x="58" y="10"/>
                        <a:pt x="59" y="11"/>
                        <a:pt x="59" y="11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59" y="8"/>
                        <a:pt x="58" y="7"/>
                        <a:pt x="57" y="7"/>
                      </a:cubicBezTo>
                      <a:cubicBezTo>
                        <a:pt x="56" y="7"/>
                        <a:pt x="56" y="7"/>
                        <a:pt x="56" y="7"/>
                      </a:cubicBezTo>
                      <a:cubicBezTo>
                        <a:pt x="55" y="6"/>
                        <a:pt x="55" y="5"/>
                        <a:pt x="54" y="5"/>
                      </a:cubicBezTo>
                      <a:cubicBezTo>
                        <a:pt x="54" y="5"/>
                        <a:pt x="54" y="5"/>
                        <a:pt x="54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3" y="5"/>
                        <a:pt x="53" y="4"/>
                        <a:pt x="53" y="4"/>
                      </a:cubicBezTo>
                      <a:cubicBezTo>
                        <a:pt x="53" y="4"/>
                        <a:pt x="53" y="4"/>
                        <a:pt x="53" y="4"/>
                      </a:cubicBezTo>
                      <a:cubicBezTo>
                        <a:pt x="53" y="4"/>
                        <a:pt x="53" y="4"/>
                        <a:pt x="53" y="4"/>
                      </a:cubicBezTo>
                      <a:moveTo>
                        <a:pt x="54" y="3"/>
                      </a:moveTo>
                      <a:cubicBezTo>
                        <a:pt x="54" y="3"/>
                        <a:pt x="54" y="3"/>
                        <a:pt x="54" y="3"/>
                      </a:cubicBezTo>
                      <a:cubicBezTo>
                        <a:pt x="54" y="4"/>
                        <a:pt x="54" y="4"/>
                        <a:pt x="53" y="4"/>
                      </a:cubicBezTo>
                      <a:cubicBezTo>
                        <a:pt x="54" y="4"/>
                        <a:pt x="54" y="4"/>
                        <a:pt x="54" y="5"/>
                      </a:cubicBezTo>
                      <a:cubicBezTo>
                        <a:pt x="54" y="4"/>
                        <a:pt x="54" y="4"/>
                        <a:pt x="54" y="3"/>
                      </a:cubicBezTo>
                      <a:cubicBezTo>
                        <a:pt x="54" y="3"/>
                        <a:pt x="54" y="3"/>
                        <a:pt x="54" y="3"/>
                      </a:cubicBezTo>
                      <a:moveTo>
                        <a:pt x="53" y="3"/>
                      </a:moveTo>
                      <a:cubicBezTo>
                        <a:pt x="53" y="3"/>
                        <a:pt x="52" y="3"/>
                        <a:pt x="53" y="4"/>
                      </a:cubicBezTo>
                      <a:cubicBezTo>
                        <a:pt x="53" y="3"/>
                        <a:pt x="53" y="3"/>
                        <a:pt x="53" y="3"/>
                      </a:cubicBezTo>
                      <a:moveTo>
                        <a:pt x="78" y="3"/>
                      </a:moveTo>
                      <a:cubicBezTo>
                        <a:pt x="78" y="3"/>
                        <a:pt x="79" y="3"/>
                        <a:pt x="79" y="4"/>
                      </a:cubicBezTo>
                      <a:cubicBezTo>
                        <a:pt x="79" y="4"/>
                        <a:pt x="79" y="4"/>
                        <a:pt x="79" y="4"/>
                      </a:cubicBezTo>
                      <a:cubicBezTo>
                        <a:pt x="78" y="3"/>
                        <a:pt x="78" y="3"/>
                        <a:pt x="78" y="3"/>
                      </a:cubicBezTo>
                      <a:moveTo>
                        <a:pt x="1" y="3"/>
                      </a:move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2" y="4"/>
                        <a:pt x="2" y="4"/>
                        <a:pt x="3" y="5"/>
                      </a:cubicBezTo>
                      <a:cubicBezTo>
                        <a:pt x="4" y="5"/>
                        <a:pt x="5" y="6"/>
                        <a:pt x="5" y="6"/>
                      </a:cubicBezTo>
                      <a:cubicBezTo>
                        <a:pt x="5" y="6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5"/>
                      </a:cubicBezTo>
                      <a:cubicBezTo>
                        <a:pt x="4" y="5"/>
                        <a:pt x="3" y="5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2" y="4"/>
                        <a:pt x="2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moveTo>
                        <a:pt x="30" y="3"/>
                      </a:moveTo>
                      <a:cubicBezTo>
                        <a:pt x="29" y="3"/>
                        <a:pt x="29" y="3"/>
                        <a:pt x="29" y="3"/>
                      </a:cubicBezTo>
                      <a:cubicBezTo>
                        <a:pt x="32" y="4"/>
                        <a:pt x="34" y="5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4" y="5"/>
                        <a:pt x="32" y="3"/>
                        <a:pt x="30" y="3"/>
                      </a:cubicBezTo>
                      <a:moveTo>
                        <a:pt x="27" y="2"/>
                      </a:moveTo>
                      <a:cubicBezTo>
                        <a:pt x="26" y="2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7" y="3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moveTo>
                        <a:pt x="54" y="2"/>
                      </a:moveTo>
                      <a:cubicBezTo>
                        <a:pt x="54" y="2"/>
                        <a:pt x="54" y="3"/>
                        <a:pt x="54" y="3"/>
                      </a:cubicBezTo>
                      <a:cubicBezTo>
                        <a:pt x="55" y="4"/>
                        <a:pt x="58" y="7"/>
                        <a:pt x="60" y="8"/>
                      </a:cubicBezTo>
                      <a:cubicBezTo>
                        <a:pt x="60" y="8"/>
                        <a:pt x="60" y="8"/>
                        <a:pt x="60" y="8"/>
                      </a:cubicBezTo>
                      <a:cubicBezTo>
                        <a:pt x="61" y="8"/>
                        <a:pt x="61" y="8"/>
                        <a:pt x="61" y="8"/>
                      </a:cubicBezTo>
                      <a:cubicBezTo>
                        <a:pt x="59" y="7"/>
                        <a:pt x="57" y="5"/>
                        <a:pt x="55" y="4"/>
                      </a:cubicBezTo>
                      <a:cubicBezTo>
                        <a:pt x="55" y="4"/>
                        <a:pt x="54" y="3"/>
                        <a:pt x="54" y="3"/>
                      </a:cubicBezTo>
                      <a:cubicBezTo>
                        <a:pt x="54" y="2"/>
                        <a:pt x="54" y="2"/>
                        <a:pt x="54" y="2"/>
                      </a:cubicBezTo>
                      <a:moveTo>
                        <a:pt x="26" y="2"/>
                      </a:moveTo>
                      <a:cubicBezTo>
                        <a:pt x="26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6" y="2"/>
                      </a:cubicBezTo>
                      <a:moveTo>
                        <a:pt x="101" y="1"/>
                      </a:move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2"/>
                        <a:pt x="101" y="3"/>
                        <a:pt x="101" y="3"/>
                      </a:cubicBezTo>
                      <a:cubicBezTo>
                        <a:pt x="99" y="5"/>
                        <a:pt x="102" y="4"/>
                        <a:pt x="100" y="5"/>
                      </a:cubicBezTo>
                      <a:cubicBezTo>
                        <a:pt x="101" y="5"/>
                        <a:pt x="101" y="6"/>
                        <a:pt x="102" y="6"/>
                      </a:cubicBezTo>
                      <a:cubicBezTo>
                        <a:pt x="102" y="5"/>
                        <a:pt x="103" y="4"/>
                        <a:pt x="104" y="3"/>
                      </a:cubicBezTo>
                      <a:cubicBezTo>
                        <a:pt x="103" y="3"/>
                        <a:pt x="103" y="3"/>
                        <a:pt x="103" y="3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moveTo>
                        <a:pt x="79" y="0"/>
                      </a:moveTo>
                      <a:cubicBezTo>
                        <a:pt x="79" y="1"/>
                        <a:pt x="79" y="2"/>
                        <a:pt x="80" y="3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0" y="1"/>
                        <a:pt x="80" y="1"/>
                      </a:cubicBezTo>
                      <a:cubicBezTo>
                        <a:pt x="79" y="0"/>
                        <a:pt x="79" y="0"/>
                        <a:pt x="79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0" name="Freeform 10525"/>
                <p:cNvSpPr>
                  <a:spLocks noEditPoints="1"/>
                </p:cNvSpPr>
                <p:nvPr/>
              </p:nvSpPr>
              <p:spPr bwMode="auto">
                <a:xfrm>
                  <a:off x="-427" y="3084"/>
                  <a:ext cx="78" cy="114"/>
                </a:xfrm>
                <a:custGeom>
                  <a:avLst/>
                  <a:gdLst>
                    <a:gd name="T0" fmla="*/ 0 w 33"/>
                    <a:gd name="T1" fmla="*/ 48 h 48"/>
                    <a:gd name="T2" fmla="*/ 0 w 33"/>
                    <a:gd name="T3" fmla="*/ 48 h 48"/>
                    <a:gd name="T4" fmla="*/ 1 w 33"/>
                    <a:gd name="T5" fmla="*/ 47 h 48"/>
                    <a:gd name="T6" fmla="*/ 0 w 33"/>
                    <a:gd name="T7" fmla="*/ 47 h 48"/>
                    <a:gd name="T8" fmla="*/ 1 w 33"/>
                    <a:gd name="T9" fmla="*/ 47 h 48"/>
                    <a:gd name="T10" fmla="*/ 1 w 33"/>
                    <a:gd name="T11" fmla="*/ 46 h 48"/>
                    <a:gd name="T12" fmla="*/ 4 w 33"/>
                    <a:gd name="T13" fmla="*/ 42 h 48"/>
                    <a:gd name="T14" fmla="*/ 4 w 33"/>
                    <a:gd name="T15" fmla="*/ 40 h 48"/>
                    <a:gd name="T16" fmla="*/ 4 w 33"/>
                    <a:gd name="T17" fmla="*/ 41 h 48"/>
                    <a:gd name="T18" fmla="*/ 4 w 33"/>
                    <a:gd name="T19" fmla="*/ 40 h 48"/>
                    <a:gd name="T20" fmla="*/ 5 w 33"/>
                    <a:gd name="T21" fmla="*/ 39 h 48"/>
                    <a:gd name="T22" fmla="*/ 5 w 33"/>
                    <a:gd name="T23" fmla="*/ 39 h 48"/>
                    <a:gd name="T24" fmla="*/ 5 w 33"/>
                    <a:gd name="T25" fmla="*/ 39 h 48"/>
                    <a:gd name="T26" fmla="*/ 5 w 33"/>
                    <a:gd name="T27" fmla="*/ 39 h 48"/>
                    <a:gd name="T28" fmla="*/ 5 w 33"/>
                    <a:gd name="T29" fmla="*/ 39 h 48"/>
                    <a:gd name="T30" fmla="*/ 13 w 33"/>
                    <a:gd name="T31" fmla="*/ 42 h 48"/>
                    <a:gd name="T32" fmla="*/ 18 w 33"/>
                    <a:gd name="T33" fmla="*/ 34 h 48"/>
                    <a:gd name="T34" fmla="*/ 11 w 33"/>
                    <a:gd name="T35" fmla="*/ 29 h 48"/>
                    <a:gd name="T36" fmla="*/ 6 w 33"/>
                    <a:gd name="T37" fmla="*/ 38 h 48"/>
                    <a:gd name="T38" fmla="*/ 11 w 33"/>
                    <a:gd name="T39" fmla="*/ 29 h 48"/>
                    <a:gd name="T40" fmla="*/ 22 w 33"/>
                    <a:gd name="T41" fmla="*/ 25 h 48"/>
                    <a:gd name="T42" fmla="*/ 21 w 33"/>
                    <a:gd name="T43" fmla="*/ 29 h 48"/>
                    <a:gd name="T44" fmla="*/ 22 w 33"/>
                    <a:gd name="T45" fmla="*/ 25 h 48"/>
                    <a:gd name="T46" fmla="*/ 14 w 33"/>
                    <a:gd name="T47" fmla="*/ 25 h 48"/>
                    <a:gd name="T48" fmla="*/ 16 w 33"/>
                    <a:gd name="T49" fmla="*/ 22 h 48"/>
                    <a:gd name="T50" fmla="*/ 29 w 33"/>
                    <a:gd name="T51" fmla="*/ 12 h 48"/>
                    <a:gd name="T52" fmla="*/ 26 w 33"/>
                    <a:gd name="T53" fmla="*/ 20 h 48"/>
                    <a:gd name="T54" fmla="*/ 29 w 33"/>
                    <a:gd name="T55" fmla="*/ 12 h 48"/>
                    <a:gd name="T56" fmla="*/ 31 w 33"/>
                    <a:gd name="T57" fmla="*/ 8 h 48"/>
                    <a:gd name="T58" fmla="*/ 31 w 33"/>
                    <a:gd name="T59" fmla="*/ 11 h 48"/>
                    <a:gd name="T60" fmla="*/ 31 w 33"/>
                    <a:gd name="T61" fmla="*/ 8 h 48"/>
                    <a:gd name="T62" fmla="*/ 31 w 33"/>
                    <a:gd name="T63" fmla="*/ 8 h 48"/>
                    <a:gd name="T64" fmla="*/ 32 w 33"/>
                    <a:gd name="T65" fmla="*/ 7 h 48"/>
                    <a:gd name="T66" fmla="*/ 32 w 33"/>
                    <a:gd name="T67" fmla="*/ 0 h 48"/>
                    <a:gd name="T68" fmla="*/ 20 w 33"/>
                    <a:gd name="T69" fmla="*/ 14 h 48"/>
                    <a:gd name="T70" fmla="*/ 20 w 33"/>
                    <a:gd name="T71" fmla="*/ 16 h 48"/>
                    <a:gd name="T72" fmla="*/ 30 w 33"/>
                    <a:gd name="T73" fmla="*/ 4 h 48"/>
                    <a:gd name="T74" fmla="*/ 31 w 33"/>
                    <a:gd name="T75" fmla="*/ 3 h 48"/>
                    <a:gd name="T76" fmla="*/ 32 w 33"/>
                    <a:gd name="T77" fmla="*/ 3 h 48"/>
                    <a:gd name="T78" fmla="*/ 32 w 33"/>
                    <a:gd name="T7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3" h="48">
                      <a:moveTo>
                        <a:pt x="0" y="48"/>
                      </a:move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48"/>
                        <a:pt x="0" y="48"/>
                        <a:pt x="0" y="48"/>
                      </a:cubicBezTo>
                      <a:moveTo>
                        <a:pt x="1" y="47"/>
                      </a:moveTo>
                      <a:cubicBezTo>
                        <a:pt x="1" y="47"/>
                        <a:pt x="0" y="47"/>
                        <a:pt x="0" y="47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1" y="47"/>
                        <a:pt x="1" y="47"/>
                        <a:pt x="1" y="47"/>
                      </a:cubicBezTo>
                      <a:cubicBezTo>
                        <a:pt x="1" y="47"/>
                        <a:pt x="1" y="47"/>
                        <a:pt x="1" y="47"/>
                      </a:cubicBezTo>
                      <a:moveTo>
                        <a:pt x="4" y="42"/>
                      </a:moveTo>
                      <a:cubicBezTo>
                        <a:pt x="3" y="43"/>
                        <a:pt x="2" y="44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2" y="45"/>
                        <a:pt x="3" y="43"/>
                        <a:pt x="4" y="42"/>
                      </a:cubicBezTo>
                      <a:cubicBezTo>
                        <a:pt x="4" y="42"/>
                        <a:pt x="4" y="42"/>
                        <a:pt x="4" y="42"/>
                      </a:cubicBezTo>
                      <a:moveTo>
                        <a:pt x="4" y="40"/>
                      </a:move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4" y="41"/>
                        <a:pt x="4" y="41"/>
                        <a:pt x="5" y="41"/>
                      </a:cubicBezTo>
                      <a:cubicBezTo>
                        <a:pt x="4" y="41"/>
                        <a:pt x="4" y="40"/>
                        <a:pt x="4" y="40"/>
                      </a:cubicBezTo>
                      <a:moveTo>
                        <a:pt x="5" y="39"/>
                      </a:move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moveTo>
                        <a:pt x="5" y="39"/>
                      </a:move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moveTo>
                        <a:pt x="18" y="33"/>
                      </a:moveTo>
                      <a:cubicBezTo>
                        <a:pt x="16" y="36"/>
                        <a:pt x="15" y="39"/>
                        <a:pt x="13" y="42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15" y="39"/>
                        <a:pt x="17" y="36"/>
                        <a:pt x="18" y="34"/>
                      </a:cubicBezTo>
                      <a:cubicBezTo>
                        <a:pt x="18" y="33"/>
                        <a:pt x="18" y="33"/>
                        <a:pt x="18" y="33"/>
                      </a:cubicBezTo>
                      <a:moveTo>
                        <a:pt x="11" y="29"/>
                      </a:moveTo>
                      <a:cubicBezTo>
                        <a:pt x="10" y="31"/>
                        <a:pt x="10" y="31"/>
                        <a:pt x="10" y="31"/>
                      </a:cubicBezTo>
                      <a:cubicBezTo>
                        <a:pt x="9" y="33"/>
                        <a:pt x="7" y="36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cubicBezTo>
                        <a:pt x="8" y="35"/>
                        <a:pt x="10" y="32"/>
                        <a:pt x="11" y="29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moveTo>
                        <a:pt x="22" y="25"/>
                      </a:moveTo>
                      <a:cubicBezTo>
                        <a:pt x="22" y="26"/>
                        <a:pt x="21" y="28"/>
                        <a:pt x="20" y="29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cubicBezTo>
                        <a:pt x="22" y="28"/>
                        <a:pt x="22" y="27"/>
                        <a:pt x="23" y="26"/>
                      </a:cubicBezTo>
                      <a:cubicBezTo>
                        <a:pt x="23" y="26"/>
                        <a:pt x="22" y="25"/>
                        <a:pt x="22" y="25"/>
                      </a:cubicBezTo>
                      <a:moveTo>
                        <a:pt x="16" y="22"/>
                      </a:move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5" y="24"/>
                        <a:pt x="15" y="23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moveTo>
                        <a:pt x="29" y="12"/>
                      </a:moveTo>
                      <a:cubicBezTo>
                        <a:pt x="28" y="15"/>
                        <a:pt x="27" y="17"/>
                        <a:pt x="25" y="20"/>
                      </a:cubicBezTo>
                      <a:cubicBezTo>
                        <a:pt x="25" y="20"/>
                        <a:pt x="26" y="20"/>
                        <a:pt x="26" y="20"/>
                      </a:cubicBezTo>
                      <a:cubicBezTo>
                        <a:pt x="27" y="18"/>
                        <a:pt x="28" y="15"/>
                        <a:pt x="30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moveTo>
                        <a:pt x="31" y="8"/>
                      </a:moveTo>
                      <a:cubicBezTo>
                        <a:pt x="31" y="9"/>
                        <a:pt x="30" y="10"/>
                        <a:pt x="30" y="10"/>
                      </a:cubicBezTo>
                      <a:cubicBezTo>
                        <a:pt x="30" y="10"/>
                        <a:pt x="30" y="11"/>
                        <a:pt x="31" y="11"/>
                      </a:cubicBezTo>
                      <a:cubicBezTo>
                        <a:pt x="31" y="10"/>
                        <a:pt x="31" y="9"/>
                        <a:pt x="31" y="8"/>
                      </a:cubicBezTo>
                      <a:cubicBezTo>
                        <a:pt x="31" y="8"/>
                        <a:pt x="31" y="8"/>
                        <a:pt x="31" y="8"/>
                      </a:cubicBezTo>
                      <a:moveTo>
                        <a:pt x="32" y="6"/>
                      </a:moveTo>
                      <a:cubicBezTo>
                        <a:pt x="31" y="7"/>
                        <a:pt x="31" y="7"/>
                        <a:pt x="31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7"/>
                      </a:cubicBezTo>
                      <a:cubicBezTo>
                        <a:pt x="32" y="7"/>
                        <a:pt x="32" y="7"/>
                        <a:pt x="32" y="6"/>
                      </a:cubicBezTo>
                      <a:moveTo>
                        <a:pt x="32" y="0"/>
                      </a:moveTo>
                      <a:cubicBezTo>
                        <a:pt x="23" y="3"/>
                        <a:pt x="28" y="4"/>
                        <a:pt x="25" y="5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20" y="16"/>
                      </a:cubicBezTo>
                      <a:cubicBezTo>
                        <a:pt x="23" y="13"/>
                        <a:pt x="23" y="5"/>
                        <a:pt x="29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4"/>
                        <a:pt x="31" y="4"/>
                        <a:pt x="31" y="4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2" y="3"/>
                        <a:pt x="32" y="3"/>
                        <a:pt x="32" y="3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3" y="3"/>
                        <a:pt x="32" y="2"/>
                        <a:pt x="32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1" name="Freeform 10526"/>
                <p:cNvSpPr>
                  <a:spLocks noEditPoints="1"/>
                </p:cNvSpPr>
                <p:nvPr/>
              </p:nvSpPr>
              <p:spPr bwMode="auto">
                <a:xfrm>
                  <a:off x="-427" y="3193"/>
                  <a:ext cx="2" cy="5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0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2" name="Freeform 10527"/>
                <p:cNvSpPr>
                  <a:spLocks noEditPoints="1"/>
                </p:cNvSpPr>
                <p:nvPr/>
              </p:nvSpPr>
              <p:spPr bwMode="auto">
                <a:xfrm>
                  <a:off x="-411" y="3186"/>
                  <a:ext cx="14" cy="23"/>
                </a:xfrm>
                <a:custGeom>
                  <a:avLst/>
                  <a:gdLst>
                    <a:gd name="T0" fmla="*/ 0 w 6"/>
                    <a:gd name="T1" fmla="*/ 9 h 10"/>
                    <a:gd name="T2" fmla="*/ 0 w 6"/>
                    <a:gd name="T3" fmla="*/ 10 h 10"/>
                    <a:gd name="T4" fmla="*/ 0 w 6"/>
                    <a:gd name="T5" fmla="*/ 10 h 10"/>
                    <a:gd name="T6" fmla="*/ 1 w 6"/>
                    <a:gd name="T7" fmla="*/ 9 h 10"/>
                    <a:gd name="T8" fmla="*/ 0 w 6"/>
                    <a:gd name="T9" fmla="*/ 9 h 10"/>
                    <a:gd name="T10" fmla="*/ 1 w 6"/>
                    <a:gd name="T11" fmla="*/ 8 h 10"/>
                    <a:gd name="T12" fmla="*/ 0 w 6"/>
                    <a:gd name="T13" fmla="*/ 8 h 10"/>
                    <a:gd name="T14" fmla="*/ 1 w 6"/>
                    <a:gd name="T15" fmla="*/ 9 h 10"/>
                    <a:gd name="T16" fmla="*/ 1 w 6"/>
                    <a:gd name="T17" fmla="*/ 8 h 10"/>
                    <a:gd name="T18" fmla="*/ 1 w 6"/>
                    <a:gd name="T19" fmla="*/ 8 h 10"/>
                    <a:gd name="T20" fmla="*/ 3 w 6"/>
                    <a:gd name="T21" fmla="*/ 3 h 10"/>
                    <a:gd name="T22" fmla="*/ 1 w 6"/>
                    <a:gd name="T23" fmla="*/ 7 h 10"/>
                    <a:gd name="T24" fmla="*/ 2 w 6"/>
                    <a:gd name="T25" fmla="*/ 7 h 10"/>
                    <a:gd name="T26" fmla="*/ 4 w 6"/>
                    <a:gd name="T27" fmla="*/ 4 h 10"/>
                    <a:gd name="T28" fmla="*/ 3 w 6"/>
                    <a:gd name="T29" fmla="*/ 3 h 10"/>
                    <a:gd name="T30" fmla="*/ 4 w 6"/>
                    <a:gd name="T31" fmla="*/ 2 h 10"/>
                    <a:gd name="T32" fmla="*/ 4 w 6"/>
                    <a:gd name="T33" fmla="*/ 2 h 10"/>
                    <a:gd name="T34" fmla="*/ 5 w 6"/>
                    <a:gd name="T35" fmla="*/ 3 h 10"/>
                    <a:gd name="T36" fmla="*/ 5 w 6"/>
                    <a:gd name="T37" fmla="*/ 2 h 10"/>
                    <a:gd name="T38" fmla="*/ 4 w 6"/>
                    <a:gd name="T39" fmla="*/ 2 h 10"/>
                    <a:gd name="T40" fmla="*/ 5 w 6"/>
                    <a:gd name="T41" fmla="*/ 1 h 10"/>
                    <a:gd name="T42" fmla="*/ 5 w 6"/>
                    <a:gd name="T43" fmla="*/ 1 h 10"/>
                    <a:gd name="T44" fmla="*/ 5 w 6"/>
                    <a:gd name="T45" fmla="*/ 1 h 10"/>
                    <a:gd name="T46" fmla="*/ 5 w 6"/>
                    <a:gd name="T47" fmla="*/ 1 h 10"/>
                    <a:gd name="T48" fmla="*/ 6 w 6"/>
                    <a:gd name="T49" fmla="*/ 1 h 10"/>
                    <a:gd name="T50" fmla="*/ 5 w 6"/>
                    <a:gd name="T51" fmla="*/ 1 h 10"/>
                    <a:gd name="T52" fmla="*/ 5 w 6"/>
                    <a:gd name="T53" fmla="*/ 0 h 10"/>
                    <a:gd name="T54" fmla="*/ 5 w 6"/>
                    <a:gd name="T55" fmla="*/ 0 h 10"/>
                    <a:gd name="T56" fmla="*/ 6 w 6"/>
                    <a:gd name="T57" fmla="*/ 1 h 10"/>
                    <a:gd name="T58" fmla="*/ 6 w 6"/>
                    <a:gd name="T59" fmla="*/ 0 h 10"/>
                    <a:gd name="T60" fmla="*/ 5 w 6"/>
                    <a:gd name="T6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6" h="10">
                      <a:moveTo>
                        <a:pt x="0" y="9"/>
                      </a:moveTo>
                      <a:cubicBezTo>
                        <a:pt x="0" y="9"/>
                        <a:pt x="0" y="9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1" y="10"/>
                        <a:pt x="1" y="9"/>
                      </a:cubicBezTo>
                      <a:cubicBezTo>
                        <a:pt x="1" y="9"/>
                        <a:pt x="0" y="9"/>
                        <a:pt x="0" y="9"/>
                      </a:cubicBezTo>
                      <a:moveTo>
                        <a:pt x="1" y="8"/>
                      </a:move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9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moveTo>
                        <a:pt x="3" y="3"/>
                      </a:moveTo>
                      <a:cubicBezTo>
                        <a:pt x="3" y="4"/>
                        <a:pt x="2" y="6"/>
                        <a:pt x="1" y="7"/>
                      </a:cubicBezTo>
                      <a:cubicBezTo>
                        <a:pt x="1" y="7"/>
                        <a:pt x="2" y="7"/>
                        <a:pt x="2" y="7"/>
                      </a:cubicBezTo>
                      <a:cubicBezTo>
                        <a:pt x="3" y="6"/>
                        <a:pt x="3" y="5"/>
                        <a:pt x="4" y="4"/>
                      </a:cubicBezTo>
                      <a:cubicBezTo>
                        <a:pt x="4" y="3"/>
                        <a:pt x="4" y="3"/>
                        <a:pt x="3" y="3"/>
                      </a:cubicBezTo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5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4" y="2"/>
                        <a:pt x="4" y="2"/>
                      </a:cubicBezTo>
                      <a:moveTo>
                        <a:pt x="5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1"/>
                        <a:pt x="5" y="1"/>
                        <a:pt x="6" y="1"/>
                      </a:cubicBezTo>
                      <a:cubicBezTo>
                        <a:pt x="6" y="1"/>
                        <a:pt x="6" y="0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3" name="Freeform 10528"/>
                <p:cNvSpPr>
                  <a:spLocks noEditPoints="1"/>
                </p:cNvSpPr>
                <p:nvPr/>
              </p:nvSpPr>
              <p:spPr bwMode="auto">
                <a:xfrm>
                  <a:off x="-411" y="3202"/>
                  <a:ext cx="5" cy="5"/>
                </a:xfrm>
                <a:custGeom>
                  <a:avLst/>
                  <a:gdLst>
                    <a:gd name="T0" fmla="*/ 0 w 2"/>
                    <a:gd name="T1" fmla="*/ 1 h 2"/>
                    <a:gd name="T2" fmla="*/ 0 w 2"/>
                    <a:gd name="T3" fmla="*/ 2 h 2"/>
                    <a:gd name="T4" fmla="*/ 1 w 2"/>
                    <a:gd name="T5" fmla="*/ 2 h 2"/>
                    <a:gd name="T6" fmla="*/ 1 w 2"/>
                    <a:gd name="T7" fmla="*/ 2 h 2"/>
                    <a:gd name="T8" fmla="*/ 0 w 2"/>
                    <a:gd name="T9" fmla="*/ 1 h 2"/>
                    <a:gd name="T10" fmla="*/ 1 w 2"/>
                    <a:gd name="T11" fmla="*/ 0 h 2"/>
                    <a:gd name="T12" fmla="*/ 1 w 2"/>
                    <a:gd name="T13" fmla="*/ 1 h 2"/>
                    <a:gd name="T14" fmla="*/ 1 w 2"/>
                    <a:gd name="T15" fmla="*/ 1 h 2"/>
                    <a:gd name="T16" fmla="*/ 2 w 2"/>
                    <a:gd name="T17" fmla="*/ 0 h 2"/>
                    <a:gd name="T18" fmla="*/ 1 w 2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1"/>
                      </a:cubicBezTo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4" name="Freeform 10529"/>
                <p:cNvSpPr>
                  <a:spLocks noEditPoints="1"/>
                </p:cNvSpPr>
                <p:nvPr/>
              </p:nvSpPr>
              <p:spPr bwMode="auto">
                <a:xfrm>
                  <a:off x="-430" y="3200"/>
                  <a:ext cx="0" cy="2"/>
                </a:xfrm>
                <a:custGeom>
                  <a:avLst/>
                  <a:gdLst>
                    <a:gd name="T0" fmla="*/ 0 h 1"/>
                    <a:gd name="T1" fmla="*/ 1 h 1"/>
                    <a:gd name="T2" fmla="*/ 1 h 1"/>
                    <a:gd name="T3" fmla="*/ 0 h 1"/>
                    <a:gd name="T4" fmla="*/ 0 h 1"/>
                    <a:gd name="T5" fmla="*/ 0 h 1"/>
                    <a:gd name="T6" fmla="*/ 0 h 1"/>
                    <a:gd name="T7" fmla="*/ 0 h 1"/>
                    <a:gd name="T8" fmla="*/ 0 h 1"/>
                    <a:gd name="T9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5" name="Freeform 10530"/>
                <p:cNvSpPr>
                  <a:spLocks/>
                </p:cNvSpPr>
                <p:nvPr/>
              </p:nvSpPr>
              <p:spPr bwMode="auto">
                <a:xfrm>
                  <a:off x="-432" y="3202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6" name="Freeform 10531"/>
                <p:cNvSpPr>
                  <a:spLocks noEditPoints="1"/>
                </p:cNvSpPr>
                <p:nvPr/>
              </p:nvSpPr>
              <p:spPr bwMode="auto">
                <a:xfrm>
                  <a:off x="-420" y="3209"/>
                  <a:ext cx="9" cy="17"/>
                </a:xfrm>
                <a:custGeom>
                  <a:avLst/>
                  <a:gdLst>
                    <a:gd name="T0" fmla="*/ 1 w 4"/>
                    <a:gd name="T1" fmla="*/ 3 h 7"/>
                    <a:gd name="T2" fmla="*/ 0 w 4"/>
                    <a:gd name="T3" fmla="*/ 6 h 7"/>
                    <a:gd name="T4" fmla="*/ 0 w 4"/>
                    <a:gd name="T5" fmla="*/ 7 h 7"/>
                    <a:gd name="T6" fmla="*/ 2 w 4"/>
                    <a:gd name="T7" fmla="*/ 4 h 7"/>
                    <a:gd name="T8" fmla="*/ 1 w 4"/>
                    <a:gd name="T9" fmla="*/ 3 h 7"/>
                    <a:gd name="T10" fmla="*/ 3 w 4"/>
                    <a:gd name="T11" fmla="*/ 1 h 7"/>
                    <a:gd name="T12" fmla="*/ 3 w 4"/>
                    <a:gd name="T13" fmla="*/ 1 h 7"/>
                    <a:gd name="T14" fmla="*/ 3 w 4"/>
                    <a:gd name="T15" fmla="*/ 2 h 7"/>
                    <a:gd name="T16" fmla="*/ 4 w 4"/>
                    <a:gd name="T17" fmla="*/ 1 h 7"/>
                    <a:gd name="T18" fmla="*/ 3 w 4"/>
                    <a:gd name="T19" fmla="*/ 1 h 7"/>
                    <a:gd name="T20" fmla="*/ 3 w 4"/>
                    <a:gd name="T21" fmla="*/ 0 h 7"/>
                    <a:gd name="T22" fmla="*/ 3 w 4"/>
                    <a:gd name="T23" fmla="*/ 0 h 7"/>
                    <a:gd name="T24" fmla="*/ 4 w 4"/>
                    <a:gd name="T25" fmla="*/ 1 h 7"/>
                    <a:gd name="T26" fmla="*/ 4 w 4"/>
                    <a:gd name="T27" fmla="*/ 0 h 7"/>
                    <a:gd name="T28" fmla="*/ 3 w 4"/>
                    <a:gd name="T2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7">
                      <a:moveTo>
                        <a:pt x="1" y="3"/>
                      </a:moveTo>
                      <a:cubicBezTo>
                        <a:pt x="1" y="4"/>
                        <a:pt x="0" y="5"/>
                        <a:pt x="0" y="6"/>
                      </a:cubicBezTo>
                      <a:cubicBezTo>
                        <a:pt x="0" y="6"/>
                        <a:pt x="0" y="6"/>
                        <a:pt x="0" y="7"/>
                      </a:cubicBezTo>
                      <a:cubicBezTo>
                        <a:pt x="1" y="6"/>
                        <a:pt x="1" y="5"/>
                        <a:pt x="2" y="4"/>
                      </a:cubicBezTo>
                      <a:cubicBezTo>
                        <a:pt x="2" y="4"/>
                        <a:pt x="2" y="4"/>
                        <a:pt x="1" y="3"/>
                      </a:cubicBezTo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1"/>
                        <a:pt x="4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1"/>
                        <a:pt x="4" y="1"/>
                      </a:cubicBezTo>
                      <a:cubicBezTo>
                        <a:pt x="4" y="1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7" name="Freeform 10532"/>
                <p:cNvSpPr>
                  <a:spLocks noEditPoints="1"/>
                </p:cNvSpPr>
                <p:nvPr/>
              </p:nvSpPr>
              <p:spPr bwMode="auto">
                <a:xfrm>
                  <a:off x="-423" y="3212"/>
                  <a:ext cx="10" cy="19"/>
                </a:xfrm>
                <a:custGeom>
                  <a:avLst/>
                  <a:gdLst>
                    <a:gd name="T0" fmla="*/ 1 w 4"/>
                    <a:gd name="T1" fmla="*/ 5 h 8"/>
                    <a:gd name="T2" fmla="*/ 0 w 4"/>
                    <a:gd name="T3" fmla="*/ 7 h 8"/>
                    <a:gd name="T4" fmla="*/ 0 w 4"/>
                    <a:gd name="T5" fmla="*/ 8 h 8"/>
                    <a:gd name="T6" fmla="*/ 1 w 4"/>
                    <a:gd name="T7" fmla="*/ 6 h 8"/>
                    <a:gd name="T8" fmla="*/ 1 w 4"/>
                    <a:gd name="T9" fmla="*/ 5 h 8"/>
                    <a:gd name="T10" fmla="*/ 3 w 4"/>
                    <a:gd name="T11" fmla="*/ 1 h 8"/>
                    <a:gd name="T12" fmla="*/ 2 w 4"/>
                    <a:gd name="T13" fmla="*/ 2 h 8"/>
                    <a:gd name="T14" fmla="*/ 3 w 4"/>
                    <a:gd name="T15" fmla="*/ 3 h 8"/>
                    <a:gd name="T16" fmla="*/ 4 w 4"/>
                    <a:gd name="T17" fmla="*/ 2 h 8"/>
                    <a:gd name="T18" fmla="*/ 3 w 4"/>
                    <a:gd name="T19" fmla="*/ 1 h 8"/>
                    <a:gd name="T20" fmla="*/ 4 w 4"/>
                    <a:gd name="T21" fmla="*/ 0 h 8"/>
                    <a:gd name="T22" fmla="*/ 3 w 4"/>
                    <a:gd name="T23" fmla="*/ 1 h 8"/>
                    <a:gd name="T24" fmla="*/ 4 w 4"/>
                    <a:gd name="T25" fmla="*/ 2 h 8"/>
                    <a:gd name="T26" fmla="*/ 4 w 4"/>
                    <a:gd name="T27" fmla="*/ 1 h 8"/>
                    <a:gd name="T28" fmla="*/ 4 w 4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8">
                      <a:moveTo>
                        <a:pt x="1" y="5"/>
                      </a:moveTo>
                      <a:cubicBezTo>
                        <a:pt x="0" y="6"/>
                        <a:pt x="0" y="7"/>
                        <a:pt x="0" y="7"/>
                      </a:cubicBezTo>
                      <a:cubicBezTo>
                        <a:pt x="0" y="7"/>
                        <a:pt x="0" y="8"/>
                        <a:pt x="0" y="8"/>
                      </a:cubicBezTo>
                      <a:cubicBezTo>
                        <a:pt x="1" y="7"/>
                        <a:pt x="1" y="6"/>
                        <a:pt x="1" y="6"/>
                      </a:cubicBezTo>
                      <a:cubicBezTo>
                        <a:pt x="1" y="5"/>
                        <a:pt x="1" y="5"/>
                        <a:pt x="1" y="5"/>
                      </a:cubicBezTo>
                      <a:moveTo>
                        <a:pt x="3" y="1"/>
                      </a:move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moveTo>
                        <a:pt x="4" y="0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8" name="Freeform 10533"/>
                <p:cNvSpPr>
                  <a:spLocks/>
                </p:cNvSpPr>
                <p:nvPr/>
              </p:nvSpPr>
              <p:spPr bwMode="auto">
                <a:xfrm>
                  <a:off x="-415" y="3214"/>
                  <a:ext cx="2" cy="3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69" name="Freeform 10534"/>
                <p:cNvSpPr>
                  <a:spLocks noEditPoints="1"/>
                </p:cNvSpPr>
                <p:nvPr/>
              </p:nvSpPr>
              <p:spPr bwMode="auto">
                <a:xfrm>
                  <a:off x="-432" y="3231"/>
                  <a:ext cx="9" cy="14"/>
                </a:xfrm>
                <a:custGeom>
                  <a:avLst/>
                  <a:gdLst>
                    <a:gd name="T0" fmla="*/ 0 w 4"/>
                    <a:gd name="T1" fmla="*/ 5 h 6"/>
                    <a:gd name="T2" fmla="*/ 0 w 4"/>
                    <a:gd name="T3" fmla="*/ 5 h 6"/>
                    <a:gd name="T4" fmla="*/ 1 w 4"/>
                    <a:gd name="T5" fmla="*/ 6 h 6"/>
                    <a:gd name="T6" fmla="*/ 1 w 4"/>
                    <a:gd name="T7" fmla="*/ 5 h 6"/>
                    <a:gd name="T8" fmla="*/ 0 w 4"/>
                    <a:gd name="T9" fmla="*/ 5 h 6"/>
                    <a:gd name="T10" fmla="*/ 3 w 4"/>
                    <a:gd name="T11" fmla="*/ 0 h 6"/>
                    <a:gd name="T12" fmla="*/ 0 w 4"/>
                    <a:gd name="T13" fmla="*/ 5 h 6"/>
                    <a:gd name="T14" fmla="*/ 1 w 4"/>
                    <a:gd name="T15" fmla="*/ 5 h 6"/>
                    <a:gd name="T16" fmla="*/ 4 w 4"/>
                    <a:gd name="T17" fmla="*/ 1 h 6"/>
                    <a:gd name="T18" fmla="*/ 3 w 4"/>
                    <a:gd name="T19" fmla="*/ 0 h 6"/>
                    <a:gd name="T20" fmla="*/ 3 w 4"/>
                    <a:gd name="T21" fmla="*/ 0 h 6"/>
                    <a:gd name="T22" fmla="*/ 3 w 4"/>
                    <a:gd name="T23" fmla="*/ 0 h 6"/>
                    <a:gd name="T24" fmla="*/ 4 w 4"/>
                    <a:gd name="T25" fmla="*/ 0 h 6"/>
                    <a:gd name="T26" fmla="*/ 4 w 4"/>
                    <a:gd name="T27" fmla="*/ 0 h 6"/>
                    <a:gd name="T28" fmla="*/ 3 w 4"/>
                    <a:gd name="T2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" h="6"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5"/>
                        <a:pt x="0" y="5"/>
                        <a:pt x="0" y="5"/>
                      </a:cubicBezTo>
                      <a:moveTo>
                        <a:pt x="3" y="0"/>
                      </a:move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2" y="4"/>
                        <a:pt x="3" y="2"/>
                        <a:pt x="4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0" name="Freeform 10535"/>
                <p:cNvSpPr>
                  <a:spLocks/>
                </p:cNvSpPr>
                <p:nvPr/>
              </p:nvSpPr>
              <p:spPr bwMode="auto">
                <a:xfrm>
                  <a:off x="-432" y="3242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1" name="Freeform 10536"/>
                <p:cNvSpPr>
                  <a:spLocks noEditPoints="1"/>
                </p:cNvSpPr>
                <p:nvPr/>
              </p:nvSpPr>
              <p:spPr bwMode="auto">
                <a:xfrm>
                  <a:off x="-687" y="3245"/>
                  <a:ext cx="255" cy="422"/>
                </a:xfrm>
                <a:custGeom>
                  <a:avLst/>
                  <a:gdLst>
                    <a:gd name="T0" fmla="*/ 5 w 108"/>
                    <a:gd name="T1" fmla="*/ 171 h 179"/>
                    <a:gd name="T2" fmla="*/ 11 w 108"/>
                    <a:gd name="T3" fmla="*/ 160 h 179"/>
                    <a:gd name="T4" fmla="*/ 13 w 108"/>
                    <a:gd name="T5" fmla="*/ 158 h 179"/>
                    <a:gd name="T6" fmla="*/ 13 w 108"/>
                    <a:gd name="T7" fmla="*/ 157 h 179"/>
                    <a:gd name="T8" fmla="*/ 14 w 108"/>
                    <a:gd name="T9" fmla="*/ 155 h 179"/>
                    <a:gd name="T10" fmla="*/ 16 w 108"/>
                    <a:gd name="T11" fmla="*/ 151 h 179"/>
                    <a:gd name="T12" fmla="*/ 17 w 108"/>
                    <a:gd name="T13" fmla="*/ 151 h 179"/>
                    <a:gd name="T14" fmla="*/ 18 w 108"/>
                    <a:gd name="T15" fmla="*/ 148 h 179"/>
                    <a:gd name="T16" fmla="*/ 20 w 108"/>
                    <a:gd name="T17" fmla="*/ 146 h 179"/>
                    <a:gd name="T18" fmla="*/ 20 w 108"/>
                    <a:gd name="T19" fmla="*/ 144 h 179"/>
                    <a:gd name="T20" fmla="*/ 21 w 108"/>
                    <a:gd name="T21" fmla="*/ 144 h 179"/>
                    <a:gd name="T22" fmla="*/ 22 w 108"/>
                    <a:gd name="T23" fmla="*/ 142 h 179"/>
                    <a:gd name="T24" fmla="*/ 24 w 108"/>
                    <a:gd name="T25" fmla="*/ 138 h 179"/>
                    <a:gd name="T26" fmla="*/ 27 w 108"/>
                    <a:gd name="T27" fmla="*/ 133 h 179"/>
                    <a:gd name="T28" fmla="*/ 28 w 108"/>
                    <a:gd name="T29" fmla="*/ 132 h 179"/>
                    <a:gd name="T30" fmla="*/ 28 w 108"/>
                    <a:gd name="T31" fmla="*/ 131 h 179"/>
                    <a:gd name="T32" fmla="*/ 32 w 108"/>
                    <a:gd name="T33" fmla="*/ 126 h 179"/>
                    <a:gd name="T34" fmla="*/ 36 w 108"/>
                    <a:gd name="T35" fmla="*/ 119 h 179"/>
                    <a:gd name="T36" fmla="*/ 37 w 108"/>
                    <a:gd name="T37" fmla="*/ 117 h 179"/>
                    <a:gd name="T38" fmla="*/ 44 w 108"/>
                    <a:gd name="T39" fmla="*/ 106 h 179"/>
                    <a:gd name="T40" fmla="*/ 55 w 108"/>
                    <a:gd name="T41" fmla="*/ 87 h 179"/>
                    <a:gd name="T42" fmla="*/ 61 w 108"/>
                    <a:gd name="T43" fmla="*/ 78 h 179"/>
                    <a:gd name="T44" fmla="*/ 63 w 108"/>
                    <a:gd name="T45" fmla="*/ 75 h 179"/>
                    <a:gd name="T46" fmla="*/ 65 w 108"/>
                    <a:gd name="T47" fmla="*/ 70 h 179"/>
                    <a:gd name="T48" fmla="*/ 68 w 108"/>
                    <a:gd name="T49" fmla="*/ 66 h 179"/>
                    <a:gd name="T50" fmla="*/ 69 w 108"/>
                    <a:gd name="T51" fmla="*/ 65 h 179"/>
                    <a:gd name="T52" fmla="*/ 70 w 108"/>
                    <a:gd name="T53" fmla="*/ 63 h 179"/>
                    <a:gd name="T54" fmla="*/ 71 w 108"/>
                    <a:gd name="T55" fmla="*/ 61 h 179"/>
                    <a:gd name="T56" fmla="*/ 73 w 108"/>
                    <a:gd name="T57" fmla="*/ 58 h 179"/>
                    <a:gd name="T58" fmla="*/ 77 w 108"/>
                    <a:gd name="T59" fmla="*/ 51 h 179"/>
                    <a:gd name="T60" fmla="*/ 79 w 108"/>
                    <a:gd name="T61" fmla="*/ 48 h 179"/>
                    <a:gd name="T62" fmla="*/ 82 w 108"/>
                    <a:gd name="T63" fmla="*/ 44 h 179"/>
                    <a:gd name="T64" fmla="*/ 82 w 108"/>
                    <a:gd name="T65" fmla="*/ 43 h 179"/>
                    <a:gd name="T66" fmla="*/ 84 w 108"/>
                    <a:gd name="T67" fmla="*/ 40 h 179"/>
                    <a:gd name="T68" fmla="*/ 84 w 108"/>
                    <a:gd name="T69" fmla="*/ 39 h 179"/>
                    <a:gd name="T70" fmla="*/ 86 w 108"/>
                    <a:gd name="T71" fmla="*/ 36 h 179"/>
                    <a:gd name="T72" fmla="*/ 88 w 108"/>
                    <a:gd name="T73" fmla="*/ 33 h 179"/>
                    <a:gd name="T74" fmla="*/ 89 w 108"/>
                    <a:gd name="T75" fmla="*/ 31 h 179"/>
                    <a:gd name="T76" fmla="*/ 90 w 108"/>
                    <a:gd name="T77" fmla="*/ 29 h 179"/>
                    <a:gd name="T78" fmla="*/ 91 w 108"/>
                    <a:gd name="T79" fmla="*/ 28 h 179"/>
                    <a:gd name="T80" fmla="*/ 92 w 108"/>
                    <a:gd name="T81" fmla="*/ 26 h 179"/>
                    <a:gd name="T82" fmla="*/ 98 w 108"/>
                    <a:gd name="T83" fmla="*/ 16 h 179"/>
                    <a:gd name="T84" fmla="*/ 100 w 108"/>
                    <a:gd name="T85" fmla="*/ 14 h 179"/>
                    <a:gd name="T86" fmla="*/ 101 w 108"/>
                    <a:gd name="T87" fmla="*/ 12 h 179"/>
                    <a:gd name="T88" fmla="*/ 102 w 108"/>
                    <a:gd name="T89" fmla="*/ 10 h 179"/>
                    <a:gd name="T90" fmla="*/ 103 w 108"/>
                    <a:gd name="T91" fmla="*/ 10 h 179"/>
                    <a:gd name="T92" fmla="*/ 104 w 108"/>
                    <a:gd name="T93" fmla="*/ 7 h 179"/>
                    <a:gd name="T94" fmla="*/ 106 w 108"/>
                    <a:gd name="T95" fmla="*/ 5 h 179"/>
                    <a:gd name="T96" fmla="*/ 107 w 108"/>
                    <a:gd name="T97" fmla="*/ 3 h 179"/>
                    <a:gd name="T98" fmla="*/ 107 w 108"/>
                    <a:gd name="T99" fmla="*/ 3 h 179"/>
                    <a:gd name="T100" fmla="*/ 108 w 108"/>
                    <a:gd name="T101" fmla="*/ 0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8" h="179">
                      <a:moveTo>
                        <a:pt x="5" y="171"/>
                      </a:moveTo>
                      <a:cubicBezTo>
                        <a:pt x="3" y="174"/>
                        <a:pt x="1" y="176"/>
                        <a:pt x="0" y="179"/>
                      </a:cubicBezTo>
                      <a:cubicBezTo>
                        <a:pt x="1" y="177"/>
                        <a:pt x="3" y="174"/>
                        <a:pt x="4" y="172"/>
                      </a:cubicBezTo>
                      <a:cubicBezTo>
                        <a:pt x="4" y="172"/>
                        <a:pt x="5" y="171"/>
                        <a:pt x="5" y="171"/>
                      </a:cubicBezTo>
                      <a:cubicBezTo>
                        <a:pt x="5" y="171"/>
                        <a:pt x="5" y="171"/>
                        <a:pt x="5" y="171"/>
                      </a:cubicBezTo>
                      <a:moveTo>
                        <a:pt x="11" y="160"/>
                      </a:moveTo>
                      <a:cubicBezTo>
                        <a:pt x="10" y="163"/>
                        <a:pt x="8" y="165"/>
                        <a:pt x="6" y="168"/>
                      </a:cubicBezTo>
                      <a:cubicBezTo>
                        <a:pt x="7" y="168"/>
                        <a:pt x="7" y="168"/>
                        <a:pt x="7" y="168"/>
                      </a:cubicBezTo>
                      <a:cubicBezTo>
                        <a:pt x="8" y="165"/>
                        <a:pt x="10" y="163"/>
                        <a:pt x="11" y="160"/>
                      </a:cubicBezTo>
                      <a:cubicBezTo>
                        <a:pt x="11" y="160"/>
                        <a:pt x="11" y="160"/>
                        <a:pt x="11" y="160"/>
                      </a:cubicBezTo>
                      <a:moveTo>
                        <a:pt x="13" y="158"/>
                      </a:moveTo>
                      <a:cubicBezTo>
                        <a:pt x="13" y="158"/>
                        <a:pt x="13" y="158"/>
                        <a:pt x="12" y="158"/>
                      </a:cubicBezTo>
                      <a:cubicBezTo>
                        <a:pt x="13" y="158"/>
                        <a:pt x="13" y="158"/>
                        <a:pt x="13" y="158"/>
                      </a:cubicBezTo>
                      <a:cubicBezTo>
                        <a:pt x="13" y="158"/>
                        <a:pt x="13" y="158"/>
                        <a:pt x="13" y="158"/>
                      </a:cubicBezTo>
                      <a:cubicBezTo>
                        <a:pt x="13" y="158"/>
                        <a:pt x="13" y="158"/>
                        <a:pt x="13" y="158"/>
                      </a:cubicBezTo>
                      <a:moveTo>
                        <a:pt x="13" y="157"/>
                      </a:moveTo>
                      <a:cubicBezTo>
                        <a:pt x="13" y="157"/>
                        <a:pt x="13" y="157"/>
                        <a:pt x="13" y="158"/>
                      </a:cubicBezTo>
                      <a:cubicBezTo>
                        <a:pt x="13" y="158"/>
                        <a:pt x="13" y="158"/>
                        <a:pt x="13" y="158"/>
                      </a:cubicBezTo>
                      <a:cubicBezTo>
                        <a:pt x="13" y="158"/>
                        <a:pt x="13" y="157"/>
                        <a:pt x="13" y="157"/>
                      </a:cubicBezTo>
                      <a:cubicBezTo>
                        <a:pt x="13" y="157"/>
                        <a:pt x="13" y="157"/>
                        <a:pt x="13" y="157"/>
                      </a:cubicBezTo>
                      <a:moveTo>
                        <a:pt x="14" y="155"/>
                      </a:moveTo>
                      <a:cubicBezTo>
                        <a:pt x="14" y="155"/>
                        <a:pt x="14" y="156"/>
                        <a:pt x="13" y="157"/>
                      </a:cubicBezTo>
                      <a:cubicBezTo>
                        <a:pt x="13" y="157"/>
                        <a:pt x="13" y="157"/>
                        <a:pt x="13" y="157"/>
                      </a:cubicBezTo>
                      <a:cubicBezTo>
                        <a:pt x="14" y="156"/>
                        <a:pt x="14" y="155"/>
                        <a:pt x="15" y="155"/>
                      </a:cubicBezTo>
                      <a:cubicBezTo>
                        <a:pt x="15" y="155"/>
                        <a:pt x="14" y="155"/>
                        <a:pt x="14" y="155"/>
                      </a:cubicBezTo>
                      <a:moveTo>
                        <a:pt x="16" y="151"/>
                      </a:moveTo>
                      <a:cubicBezTo>
                        <a:pt x="16" y="152"/>
                        <a:pt x="15" y="153"/>
                        <a:pt x="15" y="154"/>
                      </a:cubicBezTo>
                      <a:cubicBezTo>
                        <a:pt x="15" y="154"/>
                        <a:pt x="15" y="154"/>
                        <a:pt x="15" y="154"/>
                      </a:cubicBezTo>
                      <a:cubicBezTo>
                        <a:pt x="15" y="153"/>
                        <a:pt x="16" y="153"/>
                        <a:pt x="16" y="152"/>
                      </a:cubicBezTo>
                      <a:cubicBezTo>
                        <a:pt x="16" y="152"/>
                        <a:pt x="16" y="152"/>
                        <a:pt x="16" y="151"/>
                      </a:cubicBezTo>
                      <a:moveTo>
                        <a:pt x="17" y="151"/>
                      </a:moveTo>
                      <a:cubicBezTo>
                        <a:pt x="16" y="151"/>
                        <a:pt x="16" y="151"/>
                        <a:pt x="16" y="151"/>
                      </a:cubicBezTo>
                      <a:cubicBezTo>
                        <a:pt x="17" y="151"/>
                        <a:pt x="17" y="151"/>
                        <a:pt x="17" y="151"/>
                      </a:cubicBezTo>
                      <a:cubicBezTo>
                        <a:pt x="17" y="151"/>
                        <a:pt x="17" y="151"/>
                        <a:pt x="17" y="151"/>
                      </a:cubicBezTo>
                      <a:cubicBezTo>
                        <a:pt x="17" y="151"/>
                        <a:pt x="17" y="151"/>
                        <a:pt x="17" y="151"/>
                      </a:cubicBezTo>
                      <a:moveTo>
                        <a:pt x="18" y="148"/>
                      </a:moveTo>
                      <a:cubicBezTo>
                        <a:pt x="18" y="148"/>
                        <a:pt x="18" y="148"/>
                        <a:pt x="18" y="148"/>
                      </a:cubicBezTo>
                      <a:cubicBezTo>
                        <a:pt x="19" y="148"/>
                        <a:pt x="19" y="148"/>
                        <a:pt x="19" y="148"/>
                      </a:cubicBezTo>
                      <a:cubicBezTo>
                        <a:pt x="19" y="148"/>
                        <a:pt x="19" y="148"/>
                        <a:pt x="19" y="148"/>
                      </a:cubicBezTo>
                      <a:cubicBezTo>
                        <a:pt x="19" y="148"/>
                        <a:pt x="19" y="148"/>
                        <a:pt x="18" y="148"/>
                      </a:cubicBezTo>
                      <a:moveTo>
                        <a:pt x="20" y="146"/>
                      </a:moveTo>
                      <a:cubicBezTo>
                        <a:pt x="19" y="146"/>
                        <a:pt x="19" y="147"/>
                        <a:pt x="19" y="147"/>
                      </a:cubicBezTo>
                      <a:cubicBezTo>
                        <a:pt x="19" y="147"/>
                        <a:pt x="19" y="147"/>
                        <a:pt x="19" y="147"/>
                      </a:cubicBezTo>
                      <a:cubicBezTo>
                        <a:pt x="19" y="147"/>
                        <a:pt x="20" y="147"/>
                        <a:pt x="20" y="146"/>
                      </a:cubicBezTo>
                      <a:cubicBezTo>
                        <a:pt x="20" y="146"/>
                        <a:pt x="20" y="146"/>
                        <a:pt x="20" y="146"/>
                      </a:cubicBezTo>
                      <a:moveTo>
                        <a:pt x="20" y="144"/>
                      </a:moveTo>
                      <a:cubicBezTo>
                        <a:pt x="20" y="145"/>
                        <a:pt x="20" y="145"/>
                        <a:pt x="20" y="145"/>
                      </a:cubicBezTo>
                      <a:cubicBezTo>
                        <a:pt x="20" y="145"/>
                        <a:pt x="20" y="145"/>
                        <a:pt x="20" y="145"/>
                      </a:cubicBezTo>
                      <a:cubicBezTo>
                        <a:pt x="21" y="145"/>
                        <a:pt x="21" y="145"/>
                        <a:pt x="21" y="145"/>
                      </a:cubicBezTo>
                      <a:cubicBezTo>
                        <a:pt x="20" y="144"/>
                        <a:pt x="20" y="144"/>
                        <a:pt x="20" y="144"/>
                      </a:cubicBezTo>
                      <a:moveTo>
                        <a:pt x="21" y="144"/>
                      </a:moveTo>
                      <a:cubicBezTo>
                        <a:pt x="21" y="144"/>
                        <a:pt x="21" y="144"/>
                        <a:pt x="20" y="144"/>
                      </a:cubicBezTo>
                      <a:cubicBezTo>
                        <a:pt x="21" y="145"/>
                        <a:pt x="21" y="145"/>
                        <a:pt x="21" y="145"/>
                      </a:cubicBezTo>
                      <a:cubicBezTo>
                        <a:pt x="21" y="144"/>
                        <a:pt x="21" y="144"/>
                        <a:pt x="21" y="144"/>
                      </a:cubicBezTo>
                      <a:cubicBezTo>
                        <a:pt x="21" y="144"/>
                        <a:pt x="21" y="144"/>
                        <a:pt x="21" y="144"/>
                      </a:cubicBezTo>
                      <a:moveTo>
                        <a:pt x="22" y="142"/>
                      </a:moveTo>
                      <a:cubicBezTo>
                        <a:pt x="22" y="143"/>
                        <a:pt x="21" y="143"/>
                        <a:pt x="21" y="143"/>
                      </a:cubicBezTo>
                      <a:cubicBezTo>
                        <a:pt x="21" y="143"/>
                        <a:pt x="21" y="143"/>
                        <a:pt x="22" y="143"/>
                      </a:cubicBezTo>
                      <a:cubicBezTo>
                        <a:pt x="22" y="143"/>
                        <a:pt x="22" y="143"/>
                        <a:pt x="22" y="143"/>
                      </a:cubicBezTo>
                      <a:cubicBezTo>
                        <a:pt x="22" y="142"/>
                        <a:pt x="22" y="142"/>
                        <a:pt x="22" y="142"/>
                      </a:cubicBezTo>
                      <a:moveTo>
                        <a:pt x="24" y="138"/>
                      </a:moveTo>
                      <a:cubicBezTo>
                        <a:pt x="24" y="139"/>
                        <a:pt x="23" y="140"/>
                        <a:pt x="23" y="141"/>
                      </a:cubicBezTo>
                      <a:cubicBezTo>
                        <a:pt x="23" y="141"/>
                        <a:pt x="23" y="141"/>
                        <a:pt x="23" y="141"/>
                      </a:cubicBezTo>
                      <a:cubicBezTo>
                        <a:pt x="23" y="140"/>
                        <a:pt x="24" y="139"/>
                        <a:pt x="25" y="138"/>
                      </a:cubicBezTo>
                      <a:cubicBezTo>
                        <a:pt x="24" y="138"/>
                        <a:pt x="24" y="138"/>
                        <a:pt x="24" y="138"/>
                      </a:cubicBezTo>
                      <a:moveTo>
                        <a:pt x="27" y="133"/>
                      </a:move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8" y="133"/>
                        <a:pt x="28" y="133"/>
                      </a:cubicBezTo>
                      <a:cubicBezTo>
                        <a:pt x="28" y="133"/>
                        <a:pt x="28" y="133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moveTo>
                        <a:pt x="28" y="132"/>
                      </a:moveTo>
                      <a:cubicBezTo>
                        <a:pt x="28" y="132"/>
                        <a:pt x="28" y="133"/>
                        <a:pt x="27" y="133"/>
                      </a:cubicBezTo>
                      <a:cubicBezTo>
                        <a:pt x="28" y="133"/>
                        <a:pt x="28" y="133"/>
                        <a:pt x="28" y="133"/>
                      </a:cubicBezTo>
                      <a:cubicBezTo>
                        <a:pt x="28" y="133"/>
                        <a:pt x="28" y="133"/>
                        <a:pt x="28" y="132"/>
                      </a:cubicBezTo>
                      <a:cubicBezTo>
                        <a:pt x="28" y="132"/>
                        <a:pt x="28" y="132"/>
                        <a:pt x="28" y="132"/>
                      </a:cubicBezTo>
                      <a:moveTo>
                        <a:pt x="28" y="131"/>
                      </a:moveTo>
                      <a:cubicBezTo>
                        <a:pt x="28" y="132"/>
                        <a:pt x="28" y="132"/>
                        <a:pt x="28" y="132"/>
                      </a:cubicBezTo>
                      <a:cubicBezTo>
                        <a:pt x="28" y="132"/>
                        <a:pt x="28" y="132"/>
                        <a:pt x="28" y="132"/>
                      </a:cubicBezTo>
                      <a:cubicBezTo>
                        <a:pt x="28" y="132"/>
                        <a:pt x="28" y="132"/>
                        <a:pt x="29" y="132"/>
                      </a:cubicBezTo>
                      <a:cubicBezTo>
                        <a:pt x="29" y="132"/>
                        <a:pt x="28" y="131"/>
                        <a:pt x="28" y="131"/>
                      </a:cubicBezTo>
                      <a:moveTo>
                        <a:pt x="32" y="126"/>
                      </a:moveTo>
                      <a:cubicBezTo>
                        <a:pt x="32" y="126"/>
                        <a:pt x="32" y="126"/>
                        <a:pt x="32" y="126"/>
                      </a:cubicBezTo>
                      <a:cubicBezTo>
                        <a:pt x="32" y="126"/>
                        <a:pt x="32" y="126"/>
                        <a:pt x="32" y="126"/>
                      </a:cubicBezTo>
                      <a:cubicBezTo>
                        <a:pt x="32" y="126"/>
                        <a:pt x="32" y="126"/>
                        <a:pt x="32" y="126"/>
                      </a:cubicBezTo>
                      <a:cubicBezTo>
                        <a:pt x="32" y="126"/>
                        <a:pt x="32" y="126"/>
                        <a:pt x="32" y="126"/>
                      </a:cubicBezTo>
                      <a:moveTo>
                        <a:pt x="36" y="119"/>
                      </a:moveTo>
                      <a:cubicBezTo>
                        <a:pt x="35" y="120"/>
                        <a:pt x="35" y="120"/>
                        <a:pt x="35" y="121"/>
                      </a:cubicBezTo>
                      <a:cubicBezTo>
                        <a:pt x="35" y="121"/>
                        <a:pt x="35" y="121"/>
                        <a:pt x="35" y="121"/>
                      </a:cubicBezTo>
                      <a:cubicBezTo>
                        <a:pt x="35" y="120"/>
                        <a:pt x="36" y="120"/>
                        <a:pt x="36" y="120"/>
                      </a:cubicBezTo>
                      <a:cubicBezTo>
                        <a:pt x="36" y="119"/>
                        <a:pt x="36" y="119"/>
                        <a:pt x="36" y="119"/>
                      </a:cubicBezTo>
                      <a:moveTo>
                        <a:pt x="37" y="117"/>
                      </a:moveTo>
                      <a:cubicBezTo>
                        <a:pt x="37" y="118"/>
                        <a:pt x="36" y="118"/>
                        <a:pt x="36" y="119"/>
                      </a:cubicBezTo>
                      <a:cubicBezTo>
                        <a:pt x="36" y="119"/>
                        <a:pt x="36" y="119"/>
                        <a:pt x="36" y="119"/>
                      </a:cubicBezTo>
                      <a:cubicBezTo>
                        <a:pt x="37" y="119"/>
                        <a:pt x="37" y="118"/>
                        <a:pt x="38" y="117"/>
                      </a:cubicBezTo>
                      <a:cubicBezTo>
                        <a:pt x="37" y="117"/>
                        <a:pt x="37" y="117"/>
                        <a:pt x="37" y="117"/>
                      </a:cubicBezTo>
                      <a:moveTo>
                        <a:pt x="44" y="106"/>
                      </a:moveTo>
                      <a:cubicBezTo>
                        <a:pt x="44" y="106"/>
                        <a:pt x="44" y="106"/>
                        <a:pt x="43" y="107"/>
                      </a:cubicBezTo>
                      <a:cubicBezTo>
                        <a:pt x="43" y="107"/>
                        <a:pt x="43" y="107"/>
                        <a:pt x="44" y="107"/>
                      </a:cubicBezTo>
                      <a:cubicBezTo>
                        <a:pt x="44" y="107"/>
                        <a:pt x="44" y="106"/>
                        <a:pt x="44" y="106"/>
                      </a:cubicBezTo>
                      <a:cubicBezTo>
                        <a:pt x="44" y="106"/>
                        <a:pt x="44" y="106"/>
                        <a:pt x="44" y="106"/>
                      </a:cubicBezTo>
                      <a:moveTo>
                        <a:pt x="55" y="87"/>
                      </a:moveTo>
                      <a:cubicBezTo>
                        <a:pt x="54" y="89"/>
                        <a:pt x="53" y="91"/>
                        <a:pt x="52" y="93"/>
                      </a:cubicBezTo>
                      <a:cubicBezTo>
                        <a:pt x="52" y="93"/>
                        <a:pt x="52" y="93"/>
                        <a:pt x="52" y="93"/>
                      </a:cubicBezTo>
                      <a:cubicBezTo>
                        <a:pt x="53" y="91"/>
                        <a:pt x="54" y="90"/>
                        <a:pt x="56" y="88"/>
                      </a:cubicBezTo>
                      <a:cubicBezTo>
                        <a:pt x="55" y="87"/>
                        <a:pt x="55" y="87"/>
                        <a:pt x="55" y="87"/>
                      </a:cubicBezTo>
                      <a:moveTo>
                        <a:pt x="61" y="78"/>
                      </a:moveTo>
                      <a:cubicBezTo>
                        <a:pt x="60" y="79"/>
                        <a:pt x="60" y="80"/>
                        <a:pt x="59" y="80"/>
                      </a:cubicBezTo>
                      <a:cubicBezTo>
                        <a:pt x="60" y="80"/>
                        <a:pt x="60" y="80"/>
                        <a:pt x="60" y="81"/>
                      </a:cubicBezTo>
                      <a:cubicBezTo>
                        <a:pt x="60" y="80"/>
                        <a:pt x="61" y="79"/>
                        <a:pt x="61" y="79"/>
                      </a:cubicBezTo>
                      <a:cubicBezTo>
                        <a:pt x="61" y="78"/>
                        <a:pt x="61" y="78"/>
                        <a:pt x="61" y="78"/>
                      </a:cubicBezTo>
                      <a:moveTo>
                        <a:pt x="63" y="75"/>
                      </a:moveTo>
                      <a:cubicBezTo>
                        <a:pt x="62" y="76"/>
                        <a:pt x="62" y="76"/>
                        <a:pt x="61" y="77"/>
                      </a:cubicBezTo>
                      <a:cubicBezTo>
                        <a:pt x="61" y="77"/>
                        <a:pt x="62" y="77"/>
                        <a:pt x="62" y="77"/>
                      </a:cubicBezTo>
                      <a:cubicBezTo>
                        <a:pt x="62" y="77"/>
                        <a:pt x="63" y="76"/>
                        <a:pt x="63" y="75"/>
                      </a:cubicBezTo>
                      <a:cubicBezTo>
                        <a:pt x="63" y="75"/>
                        <a:pt x="63" y="75"/>
                        <a:pt x="63" y="75"/>
                      </a:cubicBezTo>
                      <a:moveTo>
                        <a:pt x="65" y="70"/>
                      </a:moveTo>
                      <a:cubicBezTo>
                        <a:pt x="65" y="71"/>
                        <a:pt x="65" y="72"/>
                        <a:pt x="64" y="72"/>
                      </a:cubicBezTo>
                      <a:cubicBezTo>
                        <a:pt x="64" y="72"/>
                        <a:pt x="65" y="72"/>
                        <a:pt x="65" y="72"/>
                      </a:cubicBezTo>
                      <a:cubicBezTo>
                        <a:pt x="65" y="72"/>
                        <a:pt x="65" y="71"/>
                        <a:pt x="66" y="71"/>
                      </a:cubicBezTo>
                      <a:cubicBezTo>
                        <a:pt x="66" y="71"/>
                        <a:pt x="66" y="70"/>
                        <a:pt x="65" y="70"/>
                      </a:cubicBezTo>
                      <a:moveTo>
                        <a:pt x="68" y="66"/>
                      </a:moveTo>
                      <a:cubicBezTo>
                        <a:pt x="67" y="67"/>
                        <a:pt x="67" y="68"/>
                        <a:pt x="66" y="70"/>
                      </a:cubicBezTo>
                      <a:cubicBezTo>
                        <a:pt x="66" y="70"/>
                        <a:pt x="66" y="70"/>
                        <a:pt x="66" y="70"/>
                      </a:cubicBezTo>
                      <a:cubicBezTo>
                        <a:pt x="67" y="69"/>
                        <a:pt x="68" y="67"/>
                        <a:pt x="69" y="66"/>
                      </a:cubicBezTo>
                      <a:cubicBezTo>
                        <a:pt x="68" y="66"/>
                        <a:pt x="68" y="66"/>
                        <a:pt x="68" y="66"/>
                      </a:cubicBezTo>
                      <a:moveTo>
                        <a:pt x="69" y="65"/>
                      </a:moveTo>
                      <a:cubicBezTo>
                        <a:pt x="69" y="65"/>
                        <a:pt x="69" y="65"/>
                        <a:pt x="69" y="65"/>
                      </a:cubicBezTo>
                      <a:cubicBezTo>
                        <a:pt x="69" y="65"/>
                        <a:pt x="69" y="65"/>
                        <a:pt x="69" y="65"/>
                      </a:cubicBezTo>
                      <a:cubicBezTo>
                        <a:pt x="69" y="65"/>
                        <a:pt x="69" y="65"/>
                        <a:pt x="69" y="65"/>
                      </a:cubicBezTo>
                      <a:cubicBezTo>
                        <a:pt x="69" y="65"/>
                        <a:pt x="69" y="65"/>
                        <a:pt x="69" y="65"/>
                      </a:cubicBezTo>
                      <a:moveTo>
                        <a:pt x="70" y="63"/>
                      </a:moveTo>
                      <a:cubicBezTo>
                        <a:pt x="70" y="63"/>
                        <a:pt x="69" y="64"/>
                        <a:pt x="69" y="65"/>
                      </a:cubicBezTo>
                      <a:cubicBezTo>
                        <a:pt x="69" y="65"/>
                        <a:pt x="69" y="65"/>
                        <a:pt x="69" y="65"/>
                      </a:cubicBezTo>
                      <a:cubicBezTo>
                        <a:pt x="70" y="64"/>
                        <a:pt x="70" y="64"/>
                        <a:pt x="70" y="63"/>
                      </a:cubicBezTo>
                      <a:cubicBezTo>
                        <a:pt x="70" y="63"/>
                        <a:pt x="70" y="63"/>
                        <a:pt x="70" y="63"/>
                      </a:cubicBezTo>
                      <a:moveTo>
                        <a:pt x="71" y="61"/>
                      </a:moveTo>
                      <a:cubicBezTo>
                        <a:pt x="71" y="61"/>
                        <a:pt x="71" y="61"/>
                        <a:pt x="71" y="61"/>
                      </a:cubicBezTo>
                      <a:cubicBezTo>
                        <a:pt x="71" y="62"/>
                        <a:pt x="71" y="62"/>
                        <a:pt x="71" y="62"/>
                      </a:cubicBezTo>
                      <a:cubicBezTo>
                        <a:pt x="71" y="62"/>
                        <a:pt x="71" y="61"/>
                        <a:pt x="72" y="61"/>
                      </a:cubicBezTo>
                      <a:cubicBezTo>
                        <a:pt x="71" y="61"/>
                        <a:pt x="71" y="61"/>
                        <a:pt x="71" y="61"/>
                      </a:cubicBezTo>
                      <a:moveTo>
                        <a:pt x="73" y="58"/>
                      </a:moveTo>
                      <a:cubicBezTo>
                        <a:pt x="73" y="58"/>
                        <a:pt x="73" y="58"/>
                        <a:pt x="72" y="59"/>
                      </a:cubicBezTo>
                      <a:cubicBezTo>
                        <a:pt x="73" y="59"/>
                        <a:pt x="73" y="59"/>
                        <a:pt x="73" y="59"/>
                      </a:cubicBezTo>
                      <a:cubicBezTo>
                        <a:pt x="73" y="59"/>
                        <a:pt x="73" y="58"/>
                        <a:pt x="74" y="58"/>
                      </a:cubicBezTo>
                      <a:cubicBezTo>
                        <a:pt x="74" y="58"/>
                        <a:pt x="73" y="58"/>
                        <a:pt x="73" y="58"/>
                      </a:cubicBezTo>
                      <a:moveTo>
                        <a:pt x="77" y="51"/>
                      </a:moveTo>
                      <a:cubicBezTo>
                        <a:pt x="76" y="53"/>
                        <a:pt x="75" y="55"/>
                        <a:pt x="74" y="56"/>
                      </a:cubicBezTo>
                      <a:cubicBezTo>
                        <a:pt x="74" y="56"/>
                        <a:pt x="74" y="57"/>
                        <a:pt x="74" y="57"/>
                      </a:cubicBezTo>
                      <a:cubicBezTo>
                        <a:pt x="75" y="55"/>
                        <a:pt x="76" y="53"/>
                        <a:pt x="78" y="51"/>
                      </a:cubicBezTo>
                      <a:cubicBezTo>
                        <a:pt x="77" y="51"/>
                        <a:pt x="77" y="51"/>
                        <a:pt x="77" y="51"/>
                      </a:cubicBezTo>
                      <a:moveTo>
                        <a:pt x="79" y="48"/>
                      </a:moveTo>
                      <a:cubicBezTo>
                        <a:pt x="79" y="49"/>
                        <a:pt x="78" y="49"/>
                        <a:pt x="78" y="50"/>
                      </a:cubicBezTo>
                      <a:cubicBezTo>
                        <a:pt x="78" y="50"/>
                        <a:pt x="78" y="50"/>
                        <a:pt x="78" y="50"/>
                      </a:cubicBezTo>
                      <a:cubicBezTo>
                        <a:pt x="79" y="50"/>
                        <a:pt x="79" y="49"/>
                        <a:pt x="79" y="48"/>
                      </a:cubicBezTo>
                      <a:cubicBezTo>
                        <a:pt x="79" y="48"/>
                        <a:pt x="79" y="48"/>
                        <a:pt x="79" y="48"/>
                      </a:cubicBezTo>
                      <a:moveTo>
                        <a:pt x="82" y="44"/>
                      </a:moveTo>
                      <a:cubicBezTo>
                        <a:pt x="81" y="44"/>
                        <a:pt x="81" y="45"/>
                        <a:pt x="81" y="45"/>
                      </a:cubicBezTo>
                      <a:cubicBezTo>
                        <a:pt x="81" y="45"/>
                        <a:pt x="81" y="45"/>
                        <a:pt x="81" y="46"/>
                      </a:cubicBezTo>
                      <a:cubicBezTo>
                        <a:pt x="81" y="45"/>
                        <a:pt x="82" y="45"/>
                        <a:pt x="82" y="44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moveTo>
                        <a:pt x="82" y="43"/>
                      </a:moveTo>
                      <a:cubicBezTo>
                        <a:pt x="82" y="43"/>
                        <a:pt x="82" y="44"/>
                        <a:pt x="82" y="44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2" y="44"/>
                        <a:pt x="82" y="44"/>
                        <a:pt x="82" y="44"/>
                      </a:cubicBezTo>
                      <a:cubicBezTo>
                        <a:pt x="82" y="43"/>
                        <a:pt x="82" y="43"/>
                        <a:pt x="82" y="43"/>
                      </a:cubicBezTo>
                      <a:moveTo>
                        <a:pt x="84" y="40"/>
                      </a:moveTo>
                      <a:cubicBezTo>
                        <a:pt x="83" y="41"/>
                        <a:pt x="83" y="42"/>
                        <a:pt x="82" y="43"/>
                      </a:cubicBezTo>
                      <a:cubicBezTo>
                        <a:pt x="82" y="43"/>
                        <a:pt x="83" y="43"/>
                        <a:pt x="83" y="43"/>
                      </a:cubicBezTo>
                      <a:cubicBezTo>
                        <a:pt x="83" y="42"/>
                        <a:pt x="84" y="41"/>
                        <a:pt x="84" y="40"/>
                      </a:cubicBezTo>
                      <a:cubicBezTo>
                        <a:pt x="84" y="40"/>
                        <a:pt x="84" y="40"/>
                        <a:pt x="84" y="40"/>
                      </a:cubicBezTo>
                      <a:moveTo>
                        <a:pt x="84" y="39"/>
                      </a:moveTo>
                      <a:cubicBezTo>
                        <a:pt x="84" y="39"/>
                        <a:pt x="84" y="39"/>
                        <a:pt x="84" y="39"/>
                      </a:cubicBezTo>
                      <a:cubicBezTo>
                        <a:pt x="85" y="40"/>
                        <a:pt x="85" y="40"/>
                        <a:pt x="85" y="40"/>
                      </a:cubicBezTo>
                      <a:cubicBezTo>
                        <a:pt x="85" y="40"/>
                        <a:pt x="85" y="39"/>
                        <a:pt x="85" y="39"/>
                      </a:cubicBezTo>
                      <a:cubicBezTo>
                        <a:pt x="85" y="39"/>
                        <a:pt x="85" y="39"/>
                        <a:pt x="84" y="39"/>
                      </a:cubicBezTo>
                      <a:moveTo>
                        <a:pt x="86" y="36"/>
                      </a:moveTo>
                      <a:cubicBezTo>
                        <a:pt x="86" y="37"/>
                        <a:pt x="85" y="38"/>
                        <a:pt x="85" y="38"/>
                      </a:cubicBezTo>
                      <a:cubicBezTo>
                        <a:pt x="85" y="39"/>
                        <a:pt x="85" y="39"/>
                        <a:pt x="85" y="39"/>
                      </a:cubicBezTo>
                      <a:cubicBezTo>
                        <a:pt x="86" y="38"/>
                        <a:pt x="86" y="37"/>
                        <a:pt x="87" y="36"/>
                      </a:cubicBezTo>
                      <a:cubicBezTo>
                        <a:pt x="86" y="36"/>
                        <a:pt x="86" y="36"/>
                        <a:pt x="86" y="36"/>
                      </a:cubicBezTo>
                      <a:moveTo>
                        <a:pt x="88" y="33"/>
                      </a:moveTo>
                      <a:cubicBezTo>
                        <a:pt x="88" y="34"/>
                        <a:pt x="88" y="34"/>
                        <a:pt x="87" y="34"/>
                      </a:cubicBezTo>
                      <a:cubicBezTo>
                        <a:pt x="87" y="35"/>
                        <a:pt x="88" y="35"/>
                        <a:pt x="88" y="35"/>
                      </a:cubicBezTo>
                      <a:cubicBezTo>
                        <a:pt x="88" y="34"/>
                        <a:pt x="88" y="34"/>
                        <a:pt x="88" y="33"/>
                      </a:cubicBezTo>
                      <a:cubicBezTo>
                        <a:pt x="88" y="33"/>
                        <a:pt x="88" y="33"/>
                        <a:pt x="88" y="33"/>
                      </a:cubicBezTo>
                      <a:moveTo>
                        <a:pt x="89" y="31"/>
                      </a:moveTo>
                      <a:cubicBezTo>
                        <a:pt x="89" y="32"/>
                        <a:pt x="89" y="32"/>
                        <a:pt x="88" y="33"/>
                      </a:cubicBezTo>
                      <a:cubicBezTo>
                        <a:pt x="89" y="33"/>
                        <a:pt x="89" y="33"/>
                        <a:pt x="89" y="33"/>
                      </a:cubicBezTo>
                      <a:cubicBezTo>
                        <a:pt x="89" y="32"/>
                        <a:pt x="89" y="32"/>
                        <a:pt x="90" y="31"/>
                      </a:cubicBezTo>
                      <a:cubicBezTo>
                        <a:pt x="90" y="31"/>
                        <a:pt x="89" y="31"/>
                        <a:pt x="89" y="31"/>
                      </a:cubicBezTo>
                      <a:moveTo>
                        <a:pt x="90" y="29"/>
                      </a:moveTo>
                      <a:cubicBezTo>
                        <a:pt x="90" y="30"/>
                        <a:pt x="90" y="30"/>
                        <a:pt x="89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0" y="31"/>
                        <a:pt x="90" y="30"/>
                        <a:pt x="91" y="30"/>
                      </a:cubicBezTo>
                      <a:cubicBezTo>
                        <a:pt x="91" y="30"/>
                        <a:pt x="90" y="29"/>
                        <a:pt x="90" y="29"/>
                      </a:cubicBezTo>
                      <a:moveTo>
                        <a:pt x="91" y="28"/>
                      </a:moveTo>
                      <a:cubicBezTo>
                        <a:pt x="91" y="28"/>
                        <a:pt x="91" y="29"/>
                        <a:pt x="91" y="29"/>
                      </a:cubicBezTo>
                      <a:cubicBezTo>
                        <a:pt x="91" y="29"/>
                        <a:pt x="91" y="29"/>
                        <a:pt x="91" y="29"/>
                      </a:cubicBezTo>
                      <a:cubicBezTo>
                        <a:pt x="91" y="29"/>
                        <a:pt x="91" y="28"/>
                        <a:pt x="92" y="28"/>
                      </a:cubicBezTo>
                      <a:cubicBezTo>
                        <a:pt x="92" y="28"/>
                        <a:pt x="91" y="28"/>
                        <a:pt x="91" y="28"/>
                      </a:cubicBezTo>
                      <a:moveTo>
                        <a:pt x="92" y="26"/>
                      </a:move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2" y="27"/>
                        <a:pt x="92" y="27"/>
                      </a:cubicBezTo>
                      <a:cubicBezTo>
                        <a:pt x="92" y="27"/>
                        <a:pt x="92" y="27"/>
                        <a:pt x="93" y="27"/>
                      </a:cubicBezTo>
                      <a:cubicBezTo>
                        <a:pt x="92" y="26"/>
                        <a:pt x="92" y="26"/>
                        <a:pt x="92" y="26"/>
                      </a:cubicBezTo>
                      <a:moveTo>
                        <a:pt x="98" y="16"/>
                      </a:moveTo>
                      <a:cubicBezTo>
                        <a:pt x="96" y="19"/>
                        <a:pt x="94" y="23"/>
                        <a:pt x="92" y="26"/>
                      </a:cubicBezTo>
                      <a:cubicBezTo>
                        <a:pt x="93" y="27"/>
                        <a:pt x="93" y="27"/>
                        <a:pt x="93" y="27"/>
                      </a:cubicBezTo>
                      <a:cubicBezTo>
                        <a:pt x="95" y="23"/>
                        <a:pt x="97" y="20"/>
                        <a:pt x="99" y="16"/>
                      </a:cubicBezTo>
                      <a:cubicBezTo>
                        <a:pt x="99" y="16"/>
                        <a:pt x="99" y="16"/>
                        <a:pt x="98" y="16"/>
                      </a:cubicBezTo>
                      <a:moveTo>
                        <a:pt x="100" y="14"/>
                      </a:moveTo>
                      <a:cubicBezTo>
                        <a:pt x="99" y="14"/>
                        <a:pt x="99" y="15"/>
                        <a:pt x="98" y="16"/>
                      </a:cubicBezTo>
                      <a:cubicBezTo>
                        <a:pt x="99" y="16"/>
                        <a:pt x="99" y="16"/>
                        <a:pt x="99" y="16"/>
                      </a:cubicBezTo>
                      <a:cubicBezTo>
                        <a:pt x="99" y="15"/>
                        <a:pt x="100" y="15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moveTo>
                        <a:pt x="101" y="12"/>
                      </a:moveTo>
                      <a:cubicBezTo>
                        <a:pt x="101" y="12"/>
                        <a:pt x="100" y="13"/>
                        <a:pt x="100" y="13"/>
                      </a:cubicBezTo>
                      <a:cubicBezTo>
                        <a:pt x="101" y="13"/>
                        <a:pt x="101" y="13"/>
                        <a:pt x="101" y="13"/>
                      </a:cubicBezTo>
                      <a:cubicBezTo>
                        <a:pt x="101" y="13"/>
                        <a:pt x="101" y="12"/>
                        <a:pt x="101" y="12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moveTo>
                        <a:pt x="102" y="10"/>
                      </a:moveTo>
                      <a:cubicBezTo>
                        <a:pt x="102" y="11"/>
                        <a:pt x="101" y="11"/>
                        <a:pt x="101" y="12"/>
                      </a:cubicBezTo>
                      <a:cubicBezTo>
                        <a:pt x="101" y="12"/>
                        <a:pt x="101" y="12"/>
                        <a:pt x="101" y="12"/>
                      </a:cubicBezTo>
                      <a:cubicBezTo>
                        <a:pt x="102" y="11"/>
                        <a:pt x="102" y="11"/>
                        <a:pt x="102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moveTo>
                        <a:pt x="104" y="7"/>
                      </a:moveTo>
                      <a:cubicBezTo>
                        <a:pt x="103" y="8"/>
                        <a:pt x="102" y="9"/>
                        <a:pt x="102" y="9"/>
                      </a:cubicBezTo>
                      <a:cubicBezTo>
                        <a:pt x="102" y="9"/>
                        <a:pt x="103" y="9"/>
                        <a:pt x="103" y="8"/>
                      </a:cubicBezTo>
                      <a:cubicBezTo>
                        <a:pt x="103" y="9"/>
                        <a:pt x="103" y="9"/>
                        <a:pt x="102" y="10"/>
                      </a:cubicBezTo>
                      <a:cubicBezTo>
                        <a:pt x="102" y="10"/>
                        <a:pt x="102" y="10"/>
                        <a:pt x="103" y="10"/>
                      </a:cubicBezTo>
                      <a:cubicBezTo>
                        <a:pt x="103" y="9"/>
                        <a:pt x="104" y="8"/>
                        <a:pt x="104" y="7"/>
                      </a:cubicBezTo>
                      <a:cubicBezTo>
                        <a:pt x="104" y="7"/>
                        <a:pt x="104" y="7"/>
                        <a:pt x="104" y="7"/>
                      </a:cubicBezTo>
                      <a:moveTo>
                        <a:pt x="104" y="7"/>
                      </a:moveTo>
                      <a:cubicBezTo>
                        <a:pt x="104" y="7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4" y="7"/>
                      </a:cubicBezTo>
                      <a:cubicBezTo>
                        <a:pt x="104" y="7"/>
                        <a:pt x="104" y="7"/>
                        <a:pt x="104" y="7"/>
                      </a:cubicBezTo>
                      <a:moveTo>
                        <a:pt x="105" y="4"/>
                      </a:moveTo>
                      <a:cubicBezTo>
                        <a:pt x="105" y="5"/>
                        <a:pt x="104" y="5"/>
                        <a:pt x="104" y="6"/>
                      </a:cubicBezTo>
                      <a:cubicBezTo>
                        <a:pt x="104" y="6"/>
                        <a:pt x="105" y="6"/>
                        <a:pt x="105" y="6"/>
                      </a:cubicBezTo>
                      <a:cubicBezTo>
                        <a:pt x="105" y="6"/>
                        <a:pt x="105" y="5"/>
                        <a:pt x="106" y="5"/>
                      </a:cubicBezTo>
                      <a:cubicBezTo>
                        <a:pt x="106" y="4"/>
                        <a:pt x="105" y="4"/>
                        <a:pt x="105" y="4"/>
                      </a:cubicBezTo>
                      <a:moveTo>
                        <a:pt x="106" y="2"/>
                      </a:moveTo>
                      <a:cubicBezTo>
                        <a:pt x="106" y="3"/>
                        <a:pt x="106" y="3"/>
                        <a:pt x="106" y="4"/>
                      </a:cubicBezTo>
                      <a:cubicBezTo>
                        <a:pt x="106" y="4"/>
                        <a:pt x="106" y="4"/>
                        <a:pt x="106" y="4"/>
                      </a:cubicBezTo>
                      <a:cubicBezTo>
                        <a:pt x="106" y="3"/>
                        <a:pt x="107" y="3"/>
                        <a:pt x="107" y="3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moveTo>
                        <a:pt x="106" y="2"/>
                      </a:moveTo>
                      <a:cubicBezTo>
                        <a:pt x="106" y="2"/>
                        <a:pt x="106" y="2"/>
                        <a:pt x="106" y="2"/>
                      </a:cubicBezTo>
                      <a:cubicBezTo>
                        <a:pt x="107" y="2"/>
                        <a:pt x="107" y="2"/>
                        <a:pt x="107" y="3"/>
                      </a:cubicBezTo>
                      <a:cubicBezTo>
                        <a:pt x="107" y="3"/>
                        <a:pt x="107" y="3"/>
                        <a:pt x="107" y="3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moveTo>
                        <a:pt x="108" y="0"/>
                      </a:moveTo>
                      <a:cubicBezTo>
                        <a:pt x="108" y="0"/>
                        <a:pt x="107" y="0"/>
                        <a:pt x="107" y="0"/>
                      </a:cubicBezTo>
                      <a:cubicBezTo>
                        <a:pt x="108" y="1"/>
                        <a:pt x="108" y="1"/>
                        <a:pt x="108" y="1"/>
                      </a:cubicBezTo>
                      <a:cubicBezTo>
                        <a:pt x="108" y="1"/>
                        <a:pt x="108" y="0"/>
                        <a:pt x="108" y="0"/>
                      </a:cubicBezTo>
                      <a:cubicBezTo>
                        <a:pt x="108" y="0"/>
                        <a:pt x="108" y="0"/>
                        <a:pt x="108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2" name="Freeform 10537"/>
                <p:cNvSpPr>
                  <a:spLocks noEditPoints="1"/>
                </p:cNvSpPr>
                <p:nvPr/>
              </p:nvSpPr>
              <p:spPr bwMode="auto">
                <a:xfrm>
                  <a:off x="-515" y="3363"/>
                  <a:ext cx="12" cy="19"/>
                </a:xfrm>
                <a:custGeom>
                  <a:avLst/>
                  <a:gdLst>
                    <a:gd name="T0" fmla="*/ 1 w 5"/>
                    <a:gd name="T1" fmla="*/ 6 h 8"/>
                    <a:gd name="T2" fmla="*/ 0 w 5"/>
                    <a:gd name="T3" fmla="*/ 8 h 8"/>
                    <a:gd name="T4" fmla="*/ 1 w 5"/>
                    <a:gd name="T5" fmla="*/ 8 h 8"/>
                    <a:gd name="T6" fmla="*/ 1 w 5"/>
                    <a:gd name="T7" fmla="*/ 7 h 8"/>
                    <a:gd name="T8" fmla="*/ 1 w 5"/>
                    <a:gd name="T9" fmla="*/ 6 h 8"/>
                    <a:gd name="T10" fmla="*/ 5 w 5"/>
                    <a:gd name="T11" fmla="*/ 0 h 8"/>
                    <a:gd name="T12" fmla="*/ 4 w 5"/>
                    <a:gd name="T13" fmla="*/ 1 h 8"/>
                    <a:gd name="T14" fmla="*/ 5 w 5"/>
                    <a:gd name="T15" fmla="*/ 1 h 8"/>
                    <a:gd name="T16" fmla="*/ 5 w 5"/>
                    <a:gd name="T17" fmla="*/ 0 h 8"/>
                    <a:gd name="T18" fmla="*/ 5 w 5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" h="8">
                      <a:moveTo>
                        <a:pt x="1" y="6"/>
                      </a:moveTo>
                      <a:cubicBezTo>
                        <a:pt x="1" y="7"/>
                        <a:pt x="0" y="7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6"/>
                      </a:cubicBezTo>
                      <a:moveTo>
                        <a:pt x="5" y="0"/>
                      </a:moveTo>
                      <a:cubicBezTo>
                        <a:pt x="5" y="0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5" y="1"/>
                      </a:cubicBezTo>
                      <a:cubicBezTo>
                        <a:pt x="5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3" name="Freeform 10538"/>
                <p:cNvSpPr>
                  <a:spLocks noEditPoints="1"/>
                </p:cNvSpPr>
                <p:nvPr/>
              </p:nvSpPr>
              <p:spPr bwMode="auto">
                <a:xfrm>
                  <a:off x="-493" y="3335"/>
                  <a:ext cx="7" cy="14"/>
                </a:xfrm>
                <a:custGeom>
                  <a:avLst/>
                  <a:gdLst>
                    <a:gd name="T0" fmla="*/ 0 w 3"/>
                    <a:gd name="T1" fmla="*/ 6 h 6"/>
                    <a:gd name="T2" fmla="*/ 0 w 3"/>
                    <a:gd name="T3" fmla="*/ 6 h 6"/>
                    <a:gd name="T4" fmla="*/ 0 w 3"/>
                    <a:gd name="T5" fmla="*/ 6 h 6"/>
                    <a:gd name="T6" fmla="*/ 0 w 3"/>
                    <a:gd name="T7" fmla="*/ 6 h 6"/>
                    <a:gd name="T8" fmla="*/ 0 w 3"/>
                    <a:gd name="T9" fmla="*/ 6 h 6"/>
                    <a:gd name="T10" fmla="*/ 0 w 3"/>
                    <a:gd name="T11" fmla="*/ 5 h 6"/>
                    <a:gd name="T12" fmla="*/ 0 w 3"/>
                    <a:gd name="T13" fmla="*/ 5 h 6"/>
                    <a:gd name="T14" fmla="*/ 0 w 3"/>
                    <a:gd name="T15" fmla="*/ 6 h 6"/>
                    <a:gd name="T16" fmla="*/ 1 w 3"/>
                    <a:gd name="T17" fmla="*/ 5 h 6"/>
                    <a:gd name="T18" fmla="*/ 0 w 3"/>
                    <a:gd name="T19" fmla="*/ 5 h 6"/>
                    <a:gd name="T20" fmla="*/ 2 w 3"/>
                    <a:gd name="T21" fmla="*/ 1 h 6"/>
                    <a:gd name="T22" fmla="*/ 2 w 3"/>
                    <a:gd name="T23" fmla="*/ 2 h 6"/>
                    <a:gd name="T24" fmla="*/ 2 w 3"/>
                    <a:gd name="T25" fmla="*/ 2 h 6"/>
                    <a:gd name="T26" fmla="*/ 3 w 3"/>
                    <a:gd name="T27" fmla="*/ 2 h 6"/>
                    <a:gd name="T28" fmla="*/ 2 w 3"/>
                    <a:gd name="T29" fmla="*/ 1 h 6"/>
                    <a:gd name="T30" fmla="*/ 3 w 3"/>
                    <a:gd name="T31" fmla="*/ 0 h 6"/>
                    <a:gd name="T32" fmla="*/ 2 w 3"/>
                    <a:gd name="T33" fmla="*/ 1 h 6"/>
                    <a:gd name="T34" fmla="*/ 3 w 3"/>
                    <a:gd name="T35" fmla="*/ 1 h 6"/>
                    <a:gd name="T36" fmla="*/ 3 w 3"/>
                    <a:gd name="T37" fmla="*/ 1 h 6"/>
                    <a:gd name="T38" fmla="*/ 3 w 3"/>
                    <a:gd name="T3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" h="6">
                      <a:moveTo>
                        <a:pt x="0" y="6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moveTo>
                        <a:pt x="0" y="5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6"/>
                      </a:cubicBezTo>
                      <a:cubicBezTo>
                        <a:pt x="0" y="5"/>
                        <a:pt x="1" y="5"/>
                        <a:pt x="1" y="5"/>
                      </a:cubicBezTo>
                      <a:cubicBezTo>
                        <a:pt x="1" y="5"/>
                        <a:pt x="0" y="5"/>
                        <a:pt x="0" y="5"/>
                      </a:cubicBezTo>
                      <a:moveTo>
                        <a:pt x="2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moveTo>
                        <a:pt x="3" y="0"/>
                      </a:move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4" name="Freeform 10539"/>
                <p:cNvSpPr>
                  <a:spLocks/>
                </p:cNvSpPr>
                <p:nvPr/>
              </p:nvSpPr>
              <p:spPr bwMode="auto">
                <a:xfrm>
                  <a:off x="-474" y="3313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5" name="Freeform 10540"/>
                <p:cNvSpPr>
                  <a:spLocks/>
                </p:cNvSpPr>
                <p:nvPr/>
              </p:nvSpPr>
              <p:spPr bwMode="auto">
                <a:xfrm>
                  <a:off x="-477" y="3318"/>
                  <a:ext cx="3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6" name="Freeform 10541"/>
                <p:cNvSpPr>
                  <a:spLocks/>
                </p:cNvSpPr>
                <p:nvPr/>
              </p:nvSpPr>
              <p:spPr bwMode="auto">
                <a:xfrm>
                  <a:off x="-472" y="3309"/>
                  <a:ext cx="2" cy="2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7" name="Freeform 10542"/>
                <p:cNvSpPr>
                  <a:spLocks/>
                </p:cNvSpPr>
                <p:nvPr/>
              </p:nvSpPr>
              <p:spPr bwMode="auto">
                <a:xfrm>
                  <a:off x="-470" y="3306"/>
                  <a:ext cx="3" cy="3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0 h 3"/>
                    <a:gd name="T4" fmla="*/ 3 w 3"/>
                    <a:gd name="T5" fmla="*/ 3 h 3"/>
                    <a:gd name="T6" fmla="*/ 3 w 3"/>
                    <a:gd name="T7" fmla="*/ 3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8" name="Freeform 10543"/>
                <p:cNvSpPr>
                  <a:spLocks/>
                </p:cNvSpPr>
                <p:nvPr/>
              </p:nvSpPr>
              <p:spPr bwMode="auto">
                <a:xfrm>
                  <a:off x="-470" y="3306"/>
                  <a:ext cx="3" cy="3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0 h 3"/>
                    <a:gd name="T4" fmla="*/ 3 w 3"/>
                    <a:gd name="T5" fmla="*/ 3 h 3"/>
                    <a:gd name="T6" fmla="*/ 3 w 3"/>
                    <a:gd name="T7" fmla="*/ 3 h 3"/>
                    <a:gd name="T8" fmla="*/ 0 w 3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3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79" name="Freeform 10544"/>
                <p:cNvSpPr>
                  <a:spLocks noEditPoints="1"/>
                </p:cNvSpPr>
                <p:nvPr/>
              </p:nvSpPr>
              <p:spPr bwMode="auto">
                <a:xfrm>
                  <a:off x="-456" y="3259"/>
                  <a:ext cx="17" cy="24"/>
                </a:xfrm>
                <a:custGeom>
                  <a:avLst/>
                  <a:gdLst>
                    <a:gd name="T0" fmla="*/ 0 w 7"/>
                    <a:gd name="T1" fmla="*/ 10 h 10"/>
                    <a:gd name="T2" fmla="*/ 0 w 7"/>
                    <a:gd name="T3" fmla="*/ 10 h 10"/>
                    <a:gd name="T4" fmla="*/ 1 w 7"/>
                    <a:gd name="T5" fmla="*/ 10 h 10"/>
                    <a:gd name="T6" fmla="*/ 1 w 7"/>
                    <a:gd name="T7" fmla="*/ 10 h 10"/>
                    <a:gd name="T8" fmla="*/ 0 w 7"/>
                    <a:gd name="T9" fmla="*/ 10 h 10"/>
                    <a:gd name="T10" fmla="*/ 4 w 7"/>
                    <a:gd name="T11" fmla="*/ 4 h 10"/>
                    <a:gd name="T12" fmla="*/ 4 w 7"/>
                    <a:gd name="T13" fmla="*/ 4 h 10"/>
                    <a:gd name="T14" fmla="*/ 4 w 7"/>
                    <a:gd name="T15" fmla="*/ 4 h 10"/>
                    <a:gd name="T16" fmla="*/ 5 w 7"/>
                    <a:gd name="T17" fmla="*/ 4 h 10"/>
                    <a:gd name="T18" fmla="*/ 4 w 7"/>
                    <a:gd name="T19" fmla="*/ 4 h 10"/>
                    <a:gd name="T20" fmla="*/ 6 w 7"/>
                    <a:gd name="T21" fmla="*/ 0 h 10"/>
                    <a:gd name="T22" fmla="*/ 6 w 7"/>
                    <a:gd name="T23" fmla="*/ 1 h 10"/>
                    <a:gd name="T24" fmla="*/ 6 w 7"/>
                    <a:gd name="T25" fmla="*/ 1 h 10"/>
                    <a:gd name="T26" fmla="*/ 6 w 7"/>
                    <a:gd name="T27" fmla="*/ 1 h 10"/>
                    <a:gd name="T28" fmla="*/ 6 w 7"/>
                    <a:gd name="T29" fmla="*/ 1 h 10"/>
                    <a:gd name="T30" fmla="*/ 6 w 7"/>
                    <a:gd name="T31" fmla="*/ 1 h 10"/>
                    <a:gd name="T32" fmla="*/ 7 w 7"/>
                    <a:gd name="T33" fmla="*/ 0 h 10"/>
                    <a:gd name="T34" fmla="*/ 6 w 7"/>
                    <a:gd name="T3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" h="10">
                      <a:moveTo>
                        <a:pt x="0" y="1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0" y="10"/>
                      </a:cubicBezTo>
                      <a:moveTo>
                        <a:pt x="4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4" y="4"/>
                        <a:pt x="5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moveTo>
                        <a:pt x="6" y="0"/>
                      </a:moveTo>
                      <a:cubicBezTo>
                        <a:pt x="6" y="0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7" y="1"/>
                        <a:pt x="7" y="0"/>
                      </a:cubicBezTo>
                      <a:cubicBezTo>
                        <a:pt x="7" y="0"/>
                        <a:pt x="6" y="0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0" name="Freeform 10545"/>
                <p:cNvSpPr>
                  <a:spLocks noEditPoints="1"/>
                </p:cNvSpPr>
                <p:nvPr/>
              </p:nvSpPr>
              <p:spPr bwMode="auto">
                <a:xfrm>
                  <a:off x="-448" y="3245"/>
                  <a:ext cx="16" cy="28"/>
                </a:xfrm>
                <a:custGeom>
                  <a:avLst/>
                  <a:gdLst>
                    <a:gd name="T0" fmla="*/ 0 w 7"/>
                    <a:gd name="T1" fmla="*/ 12 h 12"/>
                    <a:gd name="T2" fmla="*/ 0 w 7"/>
                    <a:gd name="T3" fmla="*/ 12 h 12"/>
                    <a:gd name="T4" fmla="*/ 0 w 7"/>
                    <a:gd name="T5" fmla="*/ 12 h 12"/>
                    <a:gd name="T6" fmla="*/ 0 w 7"/>
                    <a:gd name="T7" fmla="*/ 12 h 12"/>
                    <a:gd name="T8" fmla="*/ 0 w 7"/>
                    <a:gd name="T9" fmla="*/ 12 h 12"/>
                    <a:gd name="T10" fmla="*/ 5 w 7"/>
                    <a:gd name="T11" fmla="*/ 4 h 12"/>
                    <a:gd name="T12" fmla="*/ 4 w 7"/>
                    <a:gd name="T13" fmla="*/ 4 h 12"/>
                    <a:gd name="T14" fmla="*/ 5 w 7"/>
                    <a:gd name="T15" fmla="*/ 5 h 12"/>
                    <a:gd name="T16" fmla="*/ 5 w 7"/>
                    <a:gd name="T17" fmla="*/ 4 h 12"/>
                    <a:gd name="T18" fmla="*/ 5 w 7"/>
                    <a:gd name="T19" fmla="*/ 4 h 12"/>
                    <a:gd name="T20" fmla="*/ 5 w 7"/>
                    <a:gd name="T21" fmla="*/ 2 h 12"/>
                    <a:gd name="T22" fmla="*/ 5 w 7"/>
                    <a:gd name="T23" fmla="*/ 2 h 12"/>
                    <a:gd name="T24" fmla="*/ 6 w 7"/>
                    <a:gd name="T25" fmla="*/ 3 h 12"/>
                    <a:gd name="T26" fmla="*/ 6 w 7"/>
                    <a:gd name="T27" fmla="*/ 3 h 12"/>
                    <a:gd name="T28" fmla="*/ 5 w 7"/>
                    <a:gd name="T29" fmla="*/ 2 h 12"/>
                    <a:gd name="T30" fmla="*/ 6 w 7"/>
                    <a:gd name="T31" fmla="*/ 0 h 12"/>
                    <a:gd name="T32" fmla="*/ 6 w 7"/>
                    <a:gd name="T33" fmla="*/ 1 h 12"/>
                    <a:gd name="T34" fmla="*/ 5 w 7"/>
                    <a:gd name="T35" fmla="*/ 2 h 12"/>
                    <a:gd name="T36" fmla="*/ 6 w 7"/>
                    <a:gd name="T37" fmla="*/ 3 h 12"/>
                    <a:gd name="T38" fmla="*/ 7 w 7"/>
                    <a:gd name="T39" fmla="*/ 1 h 12"/>
                    <a:gd name="T40" fmla="*/ 6 w 7"/>
                    <a:gd name="T4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" h="1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moveTo>
                        <a:pt x="5" y="4"/>
                      </a:move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5" y="4"/>
                        <a:pt x="5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moveTo>
                        <a:pt x="5" y="2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2"/>
                        <a:pt x="6" y="2"/>
                        <a:pt x="5" y="2"/>
                      </a:cubicBezTo>
                      <a:moveTo>
                        <a:pt x="6" y="0"/>
                      </a:move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6" y="3"/>
                      </a:cubicBezTo>
                      <a:cubicBezTo>
                        <a:pt x="6" y="2"/>
                        <a:pt x="7" y="1"/>
                        <a:pt x="7" y="1"/>
                      </a:cubicBezTo>
                      <a:cubicBezTo>
                        <a:pt x="7" y="1"/>
                        <a:pt x="7" y="1"/>
                        <a:pt x="6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1" name="Freeform 10546"/>
                <p:cNvSpPr>
                  <a:spLocks/>
                </p:cNvSpPr>
                <p:nvPr/>
              </p:nvSpPr>
              <p:spPr bwMode="auto">
                <a:xfrm>
                  <a:off x="-451" y="3276"/>
                  <a:ext cx="3" cy="2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2" name="Oval 10547"/>
                <p:cNvSpPr>
                  <a:spLocks noChangeArrowheads="1"/>
                </p:cNvSpPr>
                <p:nvPr/>
              </p:nvSpPr>
              <p:spPr bwMode="auto">
                <a:xfrm>
                  <a:off x="-656" y="3618"/>
                  <a:ext cx="1" cy="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3" name="Freeform 10548"/>
                <p:cNvSpPr>
                  <a:spLocks/>
                </p:cNvSpPr>
                <p:nvPr/>
              </p:nvSpPr>
              <p:spPr bwMode="auto">
                <a:xfrm>
                  <a:off x="-654" y="3608"/>
                  <a:ext cx="2" cy="3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4" name="Freeform 10549"/>
                <p:cNvSpPr>
                  <a:spLocks/>
                </p:cNvSpPr>
                <p:nvPr/>
              </p:nvSpPr>
              <p:spPr bwMode="auto">
                <a:xfrm>
                  <a:off x="-640" y="3585"/>
                  <a:ext cx="3" cy="2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5" name="Freeform 10550"/>
                <p:cNvSpPr>
                  <a:spLocks/>
                </p:cNvSpPr>
                <p:nvPr/>
              </p:nvSpPr>
              <p:spPr bwMode="auto">
                <a:xfrm>
                  <a:off x="-640" y="3585"/>
                  <a:ext cx="3" cy="2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3 w 3"/>
                    <a:gd name="T5" fmla="*/ 2 h 2"/>
                    <a:gd name="T6" fmla="*/ 3 w 3"/>
                    <a:gd name="T7" fmla="*/ 2 h 2"/>
                    <a:gd name="T8" fmla="*/ 0 w 3"/>
                    <a:gd name="T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2"/>
                      </a:lnTo>
                      <a:lnTo>
                        <a:pt x="3" y="2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6" name="Freeform 10551"/>
                <p:cNvSpPr>
                  <a:spLocks/>
                </p:cNvSpPr>
                <p:nvPr/>
              </p:nvSpPr>
              <p:spPr bwMode="auto">
                <a:xfrm>
                  <a:off x="-623" y="3559"/>
                  <a:ext cx="2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1 w 1"/>
                    <a:gd name="T4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7" name="Freeform 10552"/>
                <p:cNvSpPr>
                  <a:spLocks noEditPoints="1"/>
                </p:cNvSpPr>
                <p:nvPr/>
              </p:nvSpPr>
              <p:spPr bwMode="auto">
                <a:xfrm>
                  <a:off x="-675" y="3323"/>
                  <a:ext cx="198" cy="326"/>
                </a:xfrm>
                <a:custGeom>
                  <a:avLst/>
                  <a:gdLst>
                    <a:gd name="T0" fmla="*/ 0 w 84"/>
                    <a:gd name="T1" fmla="*/ 138 h 138"/>
                    <a:gd name="T2" fmla="*/ 7 w 84"/>
                    <a:gd name="T3" fmla="*/ 125 h 138"/>
                    <a:gd name="T4" fmla="*/ 8 w 84"/>
                    <a:gd name="T5" fmla="*/ 125 h 138"/>
                    <a:gd name="T6" fmla="*/ 8 w 84"/>
                    <a:gd name="T7" fmla="*/ 124 h 138"/>
                    <a:gd name="T8" fmla="*/ 8 w 84"/>
                    <a:gd name="T9" fmla="*/ 124 h 138"/>
                    <a:gd name="T10" fmla="*/ 11 w 84"/>
                    <a:gd name="T11" fmla="*/ 119 h 138"/>
                    <a:gd name="T12" fmla="*/ 13 w 84"/>
                    <a:gd name="T13" fmla="*/ 115 h 138"/>
                    <a:gd name="T14" fmla="*/ 14 w 84"/>
                    <a:gd name="T15" fmla="*/ 115 h 138"/>
                    <a:gd name="T16" fmla="*/ 13 w 84"/>
                    <a:gd name="T17" fmla="*/ 115 h 138"/>
                    <a:gd name="T18" fmla="*/ 14 w 84"/>
                    <a:gd name="T19" fmla="*/ 114 h 138"/>
                    <a:gd name="T20" fmla="*/ 15 w 84"/>
                    <a:gd name="T21" fmla="*/ 113 h 138"/>
                    <a:gd name="T22" fmla="*/ 16 w 84"/>
                    <a:gd name="T23" fmla="*/ 110 h 138"/>
                    <a:gd name="T24" fmla="*/ 17 w 84"/>
                    <a:gd name="T25" fmla="*/ 110 h 138"/>
                    <a:gd name="T26" fmla="*/ 17 w 84"/>
                    <a:gd name="T27" fmla="*/ 109 h 138"/>
                    <a:gd name="T28" fmla="*/ 18 w 84"/>
                    <a:gd name="T29" fmla="*/ 108 h 138"/>
                    <a:gd name="T30" fmla="*/ 20 w 84"/>
                    <a:gd name="T31" fmla="*/ 105 h 138"/>
                    <a:gd name="T32" fmla="*/ 23 w 84"/>
                    <a:gd name="T33" fmla="*/ 99 h 138"/>
                    <a:gd name="T34" fmla="*/ 23 w 84"/>
                    <a:gd name="T35" fmla="*/ 99 h 138"/>
                    <a:gd name="T36" fmla="*/ 23 w 84"/>
                    <a:gd name="T37" fmla="*/ 98 h 138"/>
                    <a:gd name="T38" fmla="*/ 27 w 84"/>
                    <a:gd name="T39" fmla="*/ 93 h 138"/>
                    <a:gd name="T40" fmla="*/ 27 w 84"/>
                    <a:gd name="T41" fmla="*/ 93 h 138"/>
                    <a:gd name="T42" fmla="*/ 30 w 84"/>
                    <a:gd name="T43" fmla="*/ 88 h 138"/>
                    <a:gd name="T44" fmla="*/ 31 w 84"/>
                    <a:gd name="T45" fmla="*/ 87 h 138"/>
                    <a:gd name="T46" fmla="*/ 38 w 84"/>
                    <a:gd name="T47" fmla="*/ 74 h 138"/>
                    <a:gd name="T48" fmla="*/ 39 w 84"/>
                    <a:gd name="T49" fmla="*/ 74 h 138"/>
                    <a:gd name="T50" fmla="*/ 39 w 84"/>
                    <a:gd name="T51" fmla="*/ 73 h 138"/>
                    <a:gd name="T52" fmla="*/ 47 w 84"/>
                    <a:gd name="T53" fmla="*/ 60 h 138"/>
                    <a:gd name="T54" fmla="*/ 51 w 84"/>
                    <a:gd name="T55" fmla="*/ 55 h 138"/>
                    <a:gd name="T56" fmla="*/ 56 w 84"/>
                    <a:gd name="T57" fmla="*/ 44 h 138"/>
                    <a:gd name="T58" fmla="*/ 57 w 84"/>
                    <a:gd name="T59" fmla="*/ 44 h 138"/>
                    <a:gd name="T60" fmla="*/ 58 w 84"/>
                    <a:gd name="T61" fmla="*/ 42 h 138"/>
                    <a:gd name="T62" fmla="*/ 59 w 84"/>
                    <a:gd name="T63" fmla="*/ 39 h 138"/>
                    <a:gd name="T64" fmla="*/ 61 w 84"/>
                    <a:gd name="T65" fmla="*/ 38 h 138"/>
                    <a:gd name="T66" fmla="*/ 64 w 84"/>
                    <a:gd name="T67" fmla="*/ 32 h 138"/>
                    <a:gd name="T68" fmla="*/ 64 w 84"/>
                    <a:gd name="T69" fmla="*/ 32 h 138"/>
                    <a:gd name="T70" fmla="*/ 64 w 84"/>
                    <a:gd name="T71" fmla="*/ 32 h 138"/>
                    <a:gd name="T72" fmla="*/ 64 w 84"/>
                    <a:gd name="T73" fmla="*/ 32 h 138"/>
                    <a:gd name="T74" fmla="*/ 65 w 84"/>
                    <a:gd name="T75" fmla="*/ 30 h 138"/>
                    <a:gd name="T76" fmla="*/ 67 w 84"/>
                    <a:gd name="T77" fmla="*/ 26 h 138"/>
                    <a:gd name="T78" fmla="*/ 68 w 84"/>
                    <a:gd name="T79" fmla="*/ 26 h 138"/>
                    <a:gd name="T80" fmla="*/ 74 w 84"/>
                    <a:gd name="T81" fmla="*/ 15 h 138"/>
                    <a:gd name="T82" fmla="*/ 76 w 84"/>
                    <a:gd name="T83" fmla="*/ 13 h 138"/>
                    <a:gd name="T84" fmla="*/ 81 w 84"/>
                    <a:gd name="T85" fmla="*/ 3 h 138"/>
                    <a:gd name="T86" fmla="*/ 82 w 84"/>
                    <a:gd name="T87" fmla="*/ 1 h 138"/>
                    <a:gd name="T88" fmla="*/ 83 w 84"/>
                    <a:gd name="T89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84" h="138">
                      <a:moveTo>
                        <a:pt x="1" y="135"/>
                      </a:moveTo>
                      <a:cubicBezTo>
                        <a:pt x="1" y="136"/>
                        <a:pt x="0" y="137"/>
                        <a:pt x="0" y="138"/>
                      </a:cubicBezTo>
                      <a:cubicBezTo>
                        <a:pt x="0" y="138"/>
                        <a:pt x="0" y="138"/>
                        <a:pt x="0" y="138"/>
                      </a:cubicBezTo>
                      <a:cubicBezTo>
                        <a:pt x="0" y="137"/>
                        <a:pt x="1" y="136"/>
                        <a:pt x="2" y="135"/>
                      </a:cubicBezTo>
                      <a:cubicBezTo>
                        <a:pt x="1" y="135"/>
                        <a:pt x="1" y="135"/>
                        <a:pt x="1" y="135"/>
                      </a:cubicBezTo>
                      <a:moveTo>
                        <a:pt x="7" y="125"/>
                      </a:moveTo>
                      <a:cubicBezTo>
                        <a:pt x="7" y="126"/>
                        <a:pt x="7" y="126"/>
                        <a:pt x="6" y="127"/>
                      </a:cubicBezTo>
                      <a:cubicBezTo>
                        <a:pt x="6" y="127"/>
                        <a:pt x="6" y="127"/>
                        <a:pt x="6" y="127"/>
                      </a:cubicBezTo>
                      <a:cubicBezTo>
                        <a:pt x="7" y="126"/>
                        <a:pt x="7" y="126"/>
                        <a:pt x="8" y="125"/>
                      </a:cubicBezTo>
                      <a:cubicBezTo>
                        <a:pt x="8" y="125"/>
                        <a:pt x="8" y="125"/>
                        <a:pt x="7" y="125"/>
                      </a:cubicBezTo>
                      <a:moveTo>
                        <a:pt x="8" y="124"/>
                      </a:moveTo>
                      <a:cubicBezTo>
                        <a:pt x="8" y="124"/>
                        <a:pt x="8" y="124"/>
                        <a:pt x="8" y="124"/>
                      </a:cubicBezTo>
                      <a:cubicBezTo>
                        <a:pt x="8" y="124"/>
                        <a:pt x="8" y="124"/>
                        <a:pt x="8" y="124"/>
                      </a:cubicBezTo>
                      <a:cubicBezTo>
                        <a:pt x="8" y="124"/>
                        <a:pt x="8" y="124"/>
                        <a:pt x="8" y="124"/>
                      </a:cubicBezTo>
                      <a:cubicBezTo>
                        <a:pt x="8" y="124"/>
                        <a:pt x="8" y="124"/>
                        <a:pt x="8" y="124"/>
                      </a:cubicBezTo>
                      <a:moveTo>
                        <a:pt x="11" y="118"/>
                      </a:moveTo>
                      <a:cubicBezTo>
                        <a:pt x="11" y="118"/>
                        <a:pt x="11" y="118"/>
                        <a:pt x="11" y="118"/>
                      </a:cubicBezTo>
                      <a:cubicBezTo>
                        <a:pt x="11" y="119"/>
                        <a:pt x="11" y="119"/>
                        <a:pt x="11" y="119"/>
                      </a:cubicBezTo>
                      <a:cubicBezTo>
                        <a:pt x="12" y="119"/>
                        <a:pt x="12" y="119"/>
                        <a:pt x="12" y="118"/>
                      </a:cubicBezTo>
                      <a:cubicBezTo>
                        <a:pt x="11" y="118"/>
                        <a:pt x="11" y="118"/>
                        <a:pt x="11" y="118"/>
                      </a:cubicBezTo>
                      <a:moveTo>
                        <a:pt x="13" y="115"/>
                      </a:moveTo>
                      <a:cubicBezTo>
                        <a:pt x="13" y="116"/>
                        <a:pt x="12" y="117"/>
                        <a:pt x="12" y="118"/>
                      </a:cubicBezTo>
                      <a:cubicBezTo>
                        <a:pt x="12" y="118"/>
                        <a:pt x="12" y="118"/>
                        <a:pt x="12" y="118"/>
                      </a:cubicBezTo>
                      <a:cubicBezTo>
                        <a:pt x="12" y="117"/>
                        <a:pt x="13" y="116"/>
                        <a:pt x="14" y="115"/>
                      </a:cubicBezTo>
                      <a:cubicBezTo>
                        <a:pt x="13" y="115"/>
                        <a:pt x="13" y="115"/>
                        <a:pt x="13" y="115"/>
                      </a:cubicBezTo>
                      <a:moveTo>
                        <a:pt x="14" y="114"/>
                      </a:moveTo>
                      <a:cubicBezTo>
                        <a:pt x="14" y="115"/>
                        <a:pt x="14" y="115"/>
                        <a:pt x="13" y="115"/>
                      </a:cubicBezTo>
                      <a:cubicBezTo>
                        <a:pt x="14" y="115"/>
                        <a:pt x="14" y="115"/>
                        <a:pt x="14" y="115"/>
                      </a:cubicBezTo>
                      <a:cubicBezTo>
                        <a:pt x="14" y="115"/>
                        <a:pt x="14" y="115"/>
                        <a:pt x="14" y="114"/>
                      </a:cubicBezTo>
                      <a:cubicBezTo>
                        <a:pt x="14" y="114"/>
                        <a:pt x="14" y="114"/>
                        <a:pt x="14" y="114"/>
                      </a:cubicBezTo>
                      <a:moveTo>
                        <a:pt x="15" y="112"/>
                      </a:moveTo>
                      <a:cubicBezTo>
                        <a:pt x="15" y="112"/>
                        <a:pt x="15" y="113"/>
                        <a:pt x="15" y="113"/>
                      </a:cubicBezTo>
                      <a:cubicBezTo>
                        <a:pt x="15" y="113"/>
                        <a:pt x="15" y="113"/>
                        <a:pt x="15" y="113"/>
                      </a:cubicBezTo>
                      <a:cubicBezTo>
                        <a:pt x="15" y="113"/>
                        <a:pt x="15" y="112"/>
                        <a:pt x="15" y="112"/>
                      </a:cubicBezTo>
                      <a:cubicBezTo>
                        <a:pt x="15" y="112"/>
                        <a:pt x="15" y="112"/>
                        <a:pt x="15" y="112"/>
                      </a:cubicBezTo>
                      <a:moveTo>
                        <a:pt x="16" y="110"/>
                      </a:moveTo>
                      <a:cubicBezTo>
                        <a:pt x="16" y="110"/>
                        <a:pt x="16" y="111"/>
                        <a:pt x="16" y="111"/>
                      </a:cubicBezTo>
                      <a:cubicBezTo>
                        <a:pt x="16" y="111"/>
                        <a:pt x="16" y="111"/>
                        <a:pt x="16" y="111"/>
                      </a:cubicBezTo>
                      <a:cubicBezTo>
                        <a:pt x="16" y="111"/>
                        <a:pt x="16" y="111"/>
                        <a:pt x="17" y="110"/>
                      </a:cubicBezTo>
                      <a:cubicBezTo>
                        <a:pt x="16" y="110"/>
                        <a:pt x="16" y="110"/>
                        <a:pt x="16" y="110"/>
                      </a:cubicBezTo>
                      <a:moveTo>
                        <a:pt x="18" y="108"/>
                      </a:moveTo>
                      <a:cubicBezTo>
                        <a:pt x="17" y="108"/>
                        <a:pt x="17" y="109"/>
                        <a:pt x="17" y="109"/>
                      </a:cubicBezTo>
                      <a:cubicBezTo>
                        <a:pt x="17" y="109"/>
                        <a:pt x="17" y="109"/>
                        <a:pt x="17" y="110"/>
                      </a:cubicBezTo>
                      <a:cubicBezTo>
                        <a:pt x="17" y="109"/>
                        <a:pt x="18" y="109"/>
                        <a:pt x="18" y="108"/>
                      </a:cubicBezTo>
                      <a:cubicBezTo>
                        <a:pt x="18" y="108"/>
                        <a:pt x="18" y="108"/>
                        <a:pt x="18" y="108"/>
                      </a:cubicBezTo>
                      <a:moveTo>
                        <a:pt x="22" y="100"/>
                      </a:moveTo>
                      <a:cubicBezTo>
                        <a:pt x="21" y="102"/>
                        <a:pt x="20" y="103"/>
                        <a:pt x="19" y="105"/>
                      </a:cubicBezTo>
                      <a:cubicBezTo>
                        <a:pt x="19" y="105"/>
                        <a:pt x="19" y="105"/>
                        <a:pt x="20" y="105"/>
                      </a:cubicBezTo>
                      <a:cubicBezTo>
                        <a:pt x="21" y="104"/>
                        <a:pt x="22" y="102"/>
                        <a:pt x="23" y="100"/>
                      </a:cubicBezTo>
                      <a:cubicBezTo>
                        <a:pt x="23" y="100"/>
                        <a:pt x="22" y="100"/>
                        <a:pt x="22" y="100"/>
                      </a:cubicBezTo>
                      <a:moveTo>
                        <a:pt x="23" y="99"/>
                      </a:moveTo>
                      <a:cubicBezTo>
                        <a:pt x="23" y="99"/>
                        <a:pt x="23" y="99"/>
                        <a:pt x="23" y="99"/>
                      </a:cubicBezTo>
                      <a:cubicBezTo>
                        <a:pt x="23" y="99"/>
                        <a:pt x="23" y="99"/>
                        <a:pt x="23" y="99"/>
                      </a:cubicBezTo>
                      <a:cubicBezTo>
                        <a:pt x="23" y="99"/>
                        <a:pt x="23" y="99"/>
                        <a:pt x="23" y="99"/>
                      </a:cubicBezTo>
                      <a:cubicBezTo>
                        <a:pt x="23" y="99"/>
                        <a:pt x="23" y="99"/>
                        <a:pt x="23" y="99"/>
                      </a:cubicBezTo>
                      <a:moveTo>
                        <a:pt x="27" y="93"/>
                      </a:moveTo>
                      <a:cubicBezTo>
                        <a:pt x="26" y="95"/>
                        <a:pt x="24" y="97"/>
                        <a:pt x="23" y="98"/>
                      </a:cubicBezTo>
                      <a:cubicBezTo>
                        <a:pt x="23" y="98"/>
                        <a:pt x="24" y="99"/>
                        <a:pt x="24" y="99"/>
                      </a:cubicBezTo>
                      <a:cubicBezTo>
                        <a:pt x="25" y="97"/>
                        <a:pt x="26" y="95"/>
                        <a:pt x="27" y="93"/>
                      </a:cubicBezTo>
                      <a:cubicBezTo>
                        <a:pt x="27" y="93"/>
                        <a:pt x="27" y="93"/>
                        <a:pt x="27" y="93"/>
                      </a:cubicBezTo>
                      <a:moveTo>
                        <a:pt x="30" y="88"/>
                      </a:moveTo>
                      <a:cubicBezTo>
                        <a:pt x="29" y="89"/>
                        <a:pt x="28" y="90"/>
                        <a:pt x="28" y="92"/>
                      </a:cubicBezTo>
                      <a:cubicBezTo>
                        <a:pt x="27" y="92"/>
                        <a:pt x="27" y="92"/>
                        <a:pt x="27" y="93"/>
                      </a:cubicBez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8" y="91"/>
                        <a:pt x="29" y="89"/>
                        <a:pt x="30" y="88"/>
                      </a:cubicBezTo>
                      <a:cubicBezTo>
                        <a:pt x="30" y="88"/>
                        <a:pt x="30" y="88"/>
                        <a:pt x="30" y="88"/>
                      </a:cubicBezTo>
                      <a:moveTo>
                        <a:pt x="31" y="86"/>
                      </a:moveTo>
                      <a:cubicBezTo>
                        <a:pt x="31" y="86"/>
                        <a:pt x="31" y="86"/>
                        <a:pt x="31" y="86"/>
                      </a:cubicBezTo>
                      <a:cubicBezTo>
                        <a:pt x="31" y="87"/>
                        <a:pt x="31" y="87"/>
                        <a:pt x="31" y="87"/>
                      </a:cubicBezTo>
                      <a:cubicBezTo>
                        <a:pt x="31" y="87"/>
                        <a:pt x="31" y="87"/>
                        <a:pt x="31" y="86"/>
                      </a:cubicBezTo>
                      <a:cubicBezTo>
                        <a:pt x="31" y="86"/>
                        <a:pt x="31" y="86"/>
                        <a:pt x="31" y="86"/>
                      </a:cubicBezTo>
                      <a:moveTo>
                        <a:pt x="38" y="74"/>
                      </a:moveTo>
                      <a:cubicBezTo>
                        <a:pt x="36" y="77"/>
                        <a:pt x="34" y="80"/>
                        <a:pt x="32" y="84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5" y="81"/>
                        <a:pt x="37" y="77"/>
                        <a:pt x="39" y="74"/>
                      </a:cubicBezTo>
                      <a:cubicBezTo>
                        <a:pt x="38" y="74"/>
                        <a:pt x="38" y="74"/>
                        <a:pt x="38" y="74"/>
                      </a:cubicBezTo>
                      <a:moveTo>
                        <a:pt x="47" y="60"/>
                      </a:moveTo>
                      <a:cubicBezTo>
                        <a:pt x="44" y="64"/>
                        <a:pt x="42" y="68"/>
                        <a:pt x="39" y="73"/>
                      </a:cubicBezTo>
                      <a:cubicBezTo>
                        <a:pt x="39" y="73"/>
                        <a:pt x="39" y="73"/>
                        <a:pt x="39" y="73"/>
                      </a:cubicBezTo>
                      <a:cubicBezTo>
                        <a:pt x="42" y="69"/>
                        <a:pt x="44" y="65"/>
                        <a:pt x="47" y="60"/>
                      </a:cubicBezTo>
                      <a:cubicBezTo>
                        <a:pt x="47" y="60"/>
                        <a:pt x="47" y="60"/>
                        <a:pt x="47" y="60"/>
                      </a:cubicBezTo>
                      <a:moveTo>
                        <a:pt x="54" y="47"/>
                      </a:moveTo>
                      <a:cubicBezTo>
                        <a:pt x="53" y="50"/>
                        <a:pt x="52" y="52"/>
                        <a:pt x="50" y="54"/>
                      </a:cubicBezTo>
                      <a:cubicBezTo>
                        <a:pt x="50" y="54"/>
                        <a:pt x="50" y="54"/>
                        <a:pt x="51" y="55"/>
                      </a:cubicBezTo>
                      <a:cubicBezTo>
                        <a:pt x="52" y="52"/>
                        <a:pt x="53" y="50"/>
                        <a:pt x="55" y="48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moveTo>
                        <a:pt x="56" y="44"/>
                      </a:moveTo>
                      <a:cubicBezTo>
                        <a:pt x="56" y="45"/>
                        <a:pt x="56" y="45"/>
                        <a:pt x="56" y="45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5"/>
                        <a:pt x="56" y="45"/>
                        <a:pt x="57" y="44"/>
                      </a:cubicBezTo>
                      <a:cubicBezTo>
                        <a:pt x="57" y="44"/>
                        <a:pt x="56" y="44"/>
                        <a:pt x="56" y="44"/>
                      </a:cubicBezTo>
                      <a:moveTo>
                        <a:pt x="59" y="39"/>
                      </a:moveTo>
                      <a:cubicBezTo>
                        <a:pt x="59" y="40"/>
                        <a:pt x="58" y="41"/>
                        <a:pt x="58" y="42"/>
                      </a:cubicBezTo>
                      <a:cubicBezTo>
                        <a:pt x="58" y="42"/>
                        <a:pt x="58" y="42"/>
                        <a:pt x="58" y="42"/>
                      </a:cubicBezTo>
                      <a:cubicBezTo>
                        <a:pt x="59" y="41"/>
                        <a:pt x="59" y="40"/>
                        <a:pt x="60" y="39"/>
                      </a:cubicBezTo>
                      <a:cubicBezTo>
                        <a:pt x="60" y="39"/>
                        <a:pt x="59" y="39"/>
                        <a:pt x="59" y="39"/>
                      </a:cubicBezTo>
                      <a:moveTo>
                        <a:pt x="61" y="37"/>
                      </a:moveTo>
                      <a:cubicBezTo>
                        <a:pt x="61" y="37"/>
                        <a:pt x="61" y="37"/>
                        <a:pt x="60" y="37"/>
                      </a:cubicBezTo>
                      <a:cubicBezTo>
                        <a:pt x="61" y="37"/>
                        <a:pt x="61" y="38"/>
                        <a:pt x="61" y="38"/>
                      </a:cubicBezTo>
                      <a:cubicBezTo>
                        <a:pt x="61" y="37"/>
                        <a:pt x="61" y="37"/>
                        <a:pt x="61" y="37"/>
                      </a:cubicBezTo>
                      <a:cubicBezTo>
                        <a:pt x="61" y="37"/>
                        <a:pt x="61" y="37"/>
                        <a:pt x="61" y="37"/>
                      </a:cubicBezTo>
                      <a:moveTo>
                        <a:pt x="64" y="32"/>
                      </a:moveTo>
                      <a:cubicBezTo>
                        <a:pt x="64" y="32"/>
                        <a:pt x="63" y="33"/>
                        <a:pt x="63" y="33"/>
                      </a:cubicBezTo>
                      <a:cubicBezTo>
                        <a:pt x="63" y="33"/>
                        <a:pt x="63" y="33"/>
                        <a:pt x="64" y="33"/>
                      </a:cubicBezTo>
                      <a:cubicBezTo>
                        <a:pt x="64" y="33"/>
                        <a:pt x="64" y="33"/>
                        <a:pt x="64" y="32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moveTo>
                        <a:pt x="64" y="32"/>
                      </a:move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cubicBezTo>
                        <a:pt x="64" y="32"/>
                        <a:pt x="64" y="32"/>
                        <a:pt x="64" y="32"/>
                      </a:cubicBezTo>
                      <a:moveTo>
                        <a:pt x="66" y="28"/>
                      </a:moveTo>
                      <a:cubicBezTo>
                        <a:pt x="66" y="29"/>
                        <a:pt x="65" y="29"/>
                        <a:pt x="65" y="30"/>
                      </a:cubicBezTo>
                      <a:cubicBezTo>
                        <a:pt x="65" y="30"/>
                        <a:pt x="65" y="30"/>
                        <a:pt x="65" y="30"/>
                      </a:cubicBezTo>
                      <a:cubicBezTo>
                        <a:pt x="66" y="30"/>
                        <a:pt x="66" y="29"/>
                        <a:pt x="66" y="29"/>
                      </a:cubicBezTo>
                      <a:cubicBezTo>
                        <a:pt x="66" y="29"/>
                        <a:pt x="66" y="29"/>
                        <a:pt x="66" y="28"/>
                      </a:cubicBezTo>
                      <a:moveTo>
                        <a:pt x="67" y="26"/>
                      </a:moveTo>
                      <a:cubicBezTo>
                        <a:pt x="67" y="27"/>
                        <a:pt x="67" y="27"/>
                        <a:pt x="66" y="28"/>
                      </a:cubicBezTo>
                      <a:cubicBezTo>
                        <a:pt x="66" y="28"/>
                        <a:pt x="66" y="28"/>
                        <a:pt x="67" y="28"/>
                      </a:cubicBezTo>
                      <a:cubicBezTo>
                        <a:pt x="67" y="28"/>
                        <a:pt x="67" y="27"/>
                        <a:pt x="68" y="26"/>
                      </a:cubicBezTo>
                      <a:cubicBezTo>
                        <a:pt x="68" y="26"/>
                        <a:pt x="68" y="26"/>
                        <a:pt x="67" y="26"/>
                      </a:cubicBezTo>
                      <a:moveTo>
                        <a:pt x="76" y="12"/>
                      </a:moveTo>
                      <a:cubicBezTo>
                        <a:pt x="75" y="13"/>
                        <a:pt x="75" y="14"/>
                        <a:pt x="74" y="15"/>
                      </a:cubicBezTo>
                      <a:cubicBezTo>
                        <a:pt x="74" y="15"/>
                        <a:pt x="74" y="15"/>
                        <a:pt x="74" y="15"/>
                      </a:cubicBezTo>
                      <a:cubicBezTo>
                        <a:pt x="75" y="14"/>
                        <a:pt x="76" y="13"/>
                        <a:pt x="76" y="13"/>
                      </a:cubicBezTo>
                      <a:cubicBezTo>
                        <a:pt x="76" y="13"/>
                        <a:pt x="76" y="13"/>
                        <a:pt x="76" y="13"/>
                      </a:cubicBezTo>
                      <a:cubicBezTo>
                        <a:pt x="76" y="12"/>
                        <a:pt x="76" y="12"/>
                        <a:pt x="76" y="12"/>
                      </a:cubicBezTo>
                      <a:moveTo>
                        <a:pt x="82" y="1"/>
                      </a:moveTo>
                      <a:cubicBezTo>
                        <a:pt x="82" y="2"/>
                        <a:pt x="82" y="3"/>
                        <a:pt x="81" y="3"/>
                      </a:cubicBezTo>
                      <a:cubicBezTo>
                        <a:pt x="81" y="3"/>
                        <a:pt x="81" y="3"/>
                        <a:pt x="82" y="3"/>
                      </a:cubicBezTo>
                      <a:cubicBezTo>
                        <a:pt x="82" y="3"/>
                        <a:pt x="82" y="2"/>
                        <a:pt x="83" y="2"/>
                      </a:cubicBezTo>
                      <a:cubicBezTo>
                        <a:pt x="83" y="2"/>
                        <a:pt x="82" y="2"/>
                        <a:pt x="82" y="1"/>
                      </a:cubicBezTo>
                      <a:moveTo>
                        <a:pt x="83" y="0"/>
                      </a:moveTo>
                      <a:cubicBezTo>
                        <a:pt x="83" y="0"/>
                        <a:pt x="83" y="0"/>
                        <a:pt x="83" y="0"/>
                      </a:cubicBezTo>
                      <a:cubicBezTo>
                        <a:pt x="83" y="0"/>
                        <a:pt x="83" y="0"/>
                        <a:pt x="83" y="0"/>
                      </a:cubicBezTo>
                      <a:cubicBezTo>
                        <a:pt x="84" y="0"/>
                        <a:pt x="84" y="0"/>
                        <a:pt x="84" y="0"/>
                      </a:cubicBezTo>
                      <a:cubicBezTo>
                        <a:pt x="84" y="0"/>
                        <a:pt x="84" y="0"/>
                        <a:pt x="8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8" name="Freeform 10553"/>
                <p:cNvSpPr>
                  <a:spLocks noEditPoints="1"/>
                </p:cNvSpPr>
                <p:nvPr/>
              </p:nvSpPr>
              <p:spPr bwMode="auto">
                <a:xfrm>
                  <a:off x="-432" y="3091"/>
                  <a:ext cx="83" cy="154"/>
                </a:xfrm>
                <a:custGeom>
                  <a:avLst/>
                  <a:gdLst>
                    <a:gd name="T0" fmla="*/ 0 w 35"/>
                    <a:gd name="T1" fmla="*/ 65 h 65"/>
                    <a:gd name="T2" fmla="*/ 1 w 35"/>
                    <a:gd name="T3" fmla="*/ 65 h 65"/>
                    <a:gd name="T4" fmla="*/ 3 w 35"/>
                    <a:gd name="T5" fmla="*/ 59 h 65"/>
                    <a:gd name="T6" fmla="*/ 4 w 35"/>
                    <a:gd name="T7" fmla="*/ 60 h 65"/>
                    <a:gd name="T8" fmla="*/ 3 w 35"/>
                    <a:gd name="T9" fmla="*/ 59 h 65"/>
                    <a:gd name="T10" fmla="*/ 3 w 35"/>
                    <a:gd name="T11" fmla="*/ 59 h 65"/>
                    <a:gd name="T12" fmla="*/ 4 w 35"/>
                    <a:gd name="T13" fmla="*/ 59 h 65"/>
                    <a:gd name="T14" fmla="*/ 8 w 35"/>
                    <a:gd name="T15" fmla="*/ 50 h 65"/>
                    <a:gd name="T16" fmla="*/ 9 w 35"/>
                    <a:gd name="T17" fmla="*/ 51 h 65"/>
                    <a:gd name="T18" fmla="*/ 8 w 35"/>
                    <a:gd name="T19" fmla="*/ 50 h 65"/>
                    <a:gd name="T20" fmla="*/ 8 w 35"/>
                    <a:gd name="T21" fmla="*/ 50 h 65"/>
                    <a:gd name="T22" fmla="*/ 9 w 35"/>
                    <a:gd name="T23" fmla="*/ 50 h 65"/>
                    <a:gd name="T24" fmla="*/ 1 w 35"/>
                    <a:gd name="T25" fmla="*/ 46 h 65"/>
                    <a:gd name="T26" fmla="*/ 1 w 35"/>
                    <a:gd name="T27" fmla="*/ 46 h 65"/>
                    <a:gd name="T28" fmla="*/ 1 w 35"/>
                    <a:gd name="T29" fmla="*/ 46 h 65"/>
                    <a:gd name="T30" fmla="*/ 1 w 35"/>
                    <a:gd name="T31" fmla="*/ 46 h 65"/>
                    <a:gd name="T32" fmla="*/ 2 w 35"/>
                    <a:gd name="T33" fmla="*/ 45 h 65"/>
                    <a:gd name="T34" fmla="*/ 13 w 35"/>
                    <a:gd name="T35" fmla="*/ 42 h 65"/>
                    <a:gd name="T36" fmla="*/ 13 w 35"/>
                    <a:gd name="T37" fmla="*/ 44 h 65"/>
                    <a:gd name="T38" fmla="*/ 13 w 35"/>
                    <a:gd name="T39" fmla="*/ 42 h 65"/>
                    <a:gd name="T40" fmla="*/ 13 w 35"/>
                    <a:gd name="T41" fmla="*/ 42 h 65"/>
                    <a:gd name="T42" fmla="*/ 14 w 35"/>
                    <a:gd name="T43" fmla="*/ 41 h 65"/>
                    <a:gd name="T44" fmla="*/ 14 w 35"/>
                    <a:gd name="T45" fmla="*/ 40 h 65"/>
                    <a:gd name="T46" fmla="*/ 15 w 35"/>
                    <a:gd name="T47" fmla="*/ 41 h 65"/>
                    <a:gd name="T48" fmla="*/ 14 w 35"/>
                    <a:gd name="T49" fmla="*/ 40 h 65"/>
                    <a:gd name="T50" fmla="*/ 14 w 35"/>
                    <a:gd name="T51" fmla="*/ 40 h 65"/>
                    <a:gd name="T52" fmla="*/ 15 w 35"/>
                    <a:gd name="T53" fmla="*/ 39 h 65"/>
                    <a:gd name="T54" fmla="*/ 6 w 35"/>
                    <a:gd name="T55" fmla="*/ 38 h 65"/>
                    <a:gd name="T56" fmla="*/ 6 w 35"/>
                    <a:gd name="T57" fmla="*/ 39 h 65"/>
                    <a:gd name="T58" fmla="*/ 6 w 35"/>
                    <a:gd name="T59" fmla="*/ 38 h 65"/>
                    <a:gd name="T60" fmla="*/ 6 w 35"/>
                    <a:gd name="T61" fmla="*/ 37 h 65"/>
                    <a:gd name="T62" fmla="*/ 7 w 35"/>
                    <a:gd name="T63" fmla="*/ 37 h 65"/>
                    <a:gd name="T64" fmla="*/ 7 w 35"/>
                    <a:gd name="T65" fmla="*/ 36 h 65"/>
                    <a:gd name="T66" fmla="*/ 7 w 35"/>
                    <a:gd name="T67" fmla="*/ 36 h 65"/>
                    <a:gd name="T68" fmla="*/ 7 w 35"/>
                    <a:gd name="T69" fmla="*/ 36 h 65"/>
                    <a:gd name="T70" fmla="*/ 7 w 35"/>
                    <a:gd name="T71" fmla="*/ 36 h 65"/>
                    <a:gd name="T72" fmla="*/ 8 w 35"/>
                    <a:gd name="T73" fmla="*/ 35 h 65"/>
                    <a:gd name="T74" fmla="*/ 22 w 35"/>
                    <a:gd name="T75" fmla="*/ 26 h 65"/>
                    <a:gd name="T76" fmla="*/ 20 w 35"/>
                    <a:gd name="T77" fmla="*/ 31 h 65"/>
                    <a:gd name="T78" fmla="*/ 22 w 35"/>
                    <a:gd name="T79" fmla="*/ 26 h 65"/>
                    <a:gd name="T80" fmla="*/ 13 w 35"/>
                    <a:gd name="T81" fmla="*/ 26 h 65"/>
                    <a:gd name="T82" fmla="*/ 16 w 35"/>
                    <a:gd name="T83" fmla="*/ 22 h 65"/>
                    <a:gd name="T84" fmla="*/ 27 w 35"/>
                    <a:gd name="T85" fmla="*/ 17 h 65"/>
                    <a:gd name="T86" fmla="*/ 24 w 35"/>
                    <a:gd name="T87" fmla="*/ 22 h 65"/>
                    <a:gd name="T88" fmla="*/ 28 w 35"/>
                    <a:gd name="T89" fmla="*/ 17 h 65"/>
                    <a:gd name="T90" fmla="*/ 21 w 35"/>
                    <a:gd name="T91" fmla="*/ 13 h 65"/>
                    <a:gd name="T92" fmla="*/ 18 w 35"/>
                    <a:gd name="T93" fmla="*/ 19 h 65"/>
                    <a:gd name="T94" fmla="*/ 22 w 35"/>
                    <a:gd name="T95" fmla="*/ 13 h 65"/>
                    <a:gd name="T96" fmla="*/ 32 w 35"/>
                    <a:gd name="T97" fmla="*/ 7 h 65"/>
                    <a:gd name="T98" fmla="*/ 31 w 35"/>
                    <a:gd name="T99" fmla="*/ 9 h 65"/>
                    <a:gd name="T100" fmla="*/ 33 w 35"/>
                    <a:gd name="T101" fmla="*/ 8 h 65"/>
                    <a:gd name="T102" fmla="*/ 33 w 35"/>
                    <a:gd name="T103" fmla="*/ 5 h 65"/>
                    <a:gd name="T104" fmla="*/ 33 w 35"/>
                    <a:gd name="T105" fmla="*/ 5 h 65"/>
                    <a:gd name="T106" fmla="*/ 34 w 35"/>
                    <a:gd name="T107" fmla="*/ 5 h 65"/>
                    <a:gd name="T108" fmla="*/ 33 w 35"/>
                    <a:gd name="T109" fmla="*/ 0 h 65"/>
                    <a:gd name="T110" fmla="*/ 33 w 35"/>
                    <a:gd name="T111" fmla="*/ 1 h 65"/>
                    <a:gd name="T112" fmla="*/ 34 w 35"/>
                    <a:gd name="T113" fmla="*/ 3 h 65"/>
                    <a:gd name="T114" fmla="*/ 35 w 35"/>
                    <a:gd name="T115" fmla="*/ 1 h 65"/>
                    <a:gd name="T116" fmla="*/ 33 w 35"/>
                    <a:gd name="T117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" h="65">
                      <a:moveTo>
                        <a:pt x="0" y="64"/>
                      </a:move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65"/>
                        <a:pt x="1" y="65"/>
                        <a:pt x="1" y="65"/>
                      </a:cubicBezTo>
                      <a:cubicBezTo>
                        <a:pt x="0" y="65"/>
                        <a:pt x="0" y="65"/>
                        <a:pt x="0" y="64"/>
                      </a:cubicBezTo>
                      <a:moveTo>
                        <a:pt x="3" y="59"/>
                      </a:move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60"/>
                      </a:cubicBezTo>
                      <a:cubicBezTo>
                        <a:pt x="4" y="59"/>
                        <a:pt x="4" y="59"/>
                        <a:pt x="4" y="59"/>
                      </a:cubicBezTo>
                      <a:cubicBezTo>
                        <a:pt x="4" y="59"/>
                        <a:pt x="3" y="59"/>
                        <a:pt x="3" y="59"/>
                      </a:cubicBezTo>
                      <a:moveTo>
                        <a:pt x="4" y="58"/>
                      </a:moveTo>
                      <a:cubicBezTo>
                        <a:pt x="3" y="58"/>
                        <a:pt x="3" y="59"/>
                        <a:pt x="3" y="59"/>
                      </a:cubicBezTo>
                      <a:cubicBezTo>
                        <a:pt x="3" y="59"/>
                        <a:pt x="4" y="59"/>
                        <a:pt x="4" y="59"/>
                      </a:cubicBezTo>
                      <a:cubicBezTo>
                        <a:pt x="4" y="59"/>
                        <a:pt x="4" y="59"/>
                        <a:pt x="4" y="59"/>
                      </a:cubicBezTo>
                      <a:cubicBezTo>
                        <a:pt x="4" y="59"/>
                        <a:pt x="4" y="58"/>
                        <a:pt x="4" y="58"/>
                      </a:cubicBezTo>
                      <a:moveTo>
                        <a:pt x="8" y="50"/>
                      </a:moveTo>
                      <a:cubicBezTo>
                        <a:pt x="8" y="50"/>
                        <a:pt x="8" y="51"/>
                        <a:pt x="8" y="51"/>
                      </a:cubicBezTo>
                      <a:cubicBezTo>
                        <a:pt x="8" y="51"/>
                        <a:pt x="8" y="51"/>
                        <a:pt x="9" y="51"/>
                      </a:cubicBezTo>
                      <a:cubicBezTo>
                        <a:pt x="9" y="51"/>
                        <a:pt x="9" y="51"/>
                        <a:pt x="9" y="51"/>
                      </a:cubicBezTo>
                      <a:cubicBezTo>
                        <a:pt x="9" y="51"/>
                        <a:pt x="8" y="50"/>
                        <a:pt x="8" y="50"/>
                      </a:cubicBezTo>
                      <a:moveTo>
                        <a:pt x="9" y="50"/>
                      </a:moveTo>
                      <a:cubicBezTo>
                        <a:pt x="9" y="50"/>
                        <a:pt x="9" y="50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moveTo>
                        <a:pt x="1" y="46"/>
                      </a:move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moveTo>
                        <a:pt x="2" y="45"/>
                      </a:moveTo>
                      <a:cubicBezTo>
                        <a:pt x="2" y="46"/>
                        <a:pt x="2" y="46"/>
                        <a:pt x="1" y="46"/>
                      </a:cubicBezTo>
                      <a:cubicBezTo>
                        <a:pt x="1" y="46"/>
                        <a:pt x="1" y="46"/>
                        <a:pt x="1" y="46"/>
                      </a:cubicBezTo>
                      <a:cubicBezTo>
                        <a:pt x="2" y="46"/>
                        <a:pt x="2" y="46"/>
                        <a:pt x="2" y="45"/>
                      </a:cubicBezTo>
                      <a:cubicBezTo>
                        <a:pt x="2" y="45"/>
                        <a:pt x="2" y="45"/>
                        <a:pt x="2" y="45"/>
                      </a:cubicBezTo>
                      <a:moveTo>
                        <a:pt x="13" y="42"/>
                      </a:moveTo>
                      <a:cubicBezTo>
                        <a:pt x="13" y="42"/>
                        <a:pt x="13" y="43"/>
                        <a:pt x="12" y="43"/>
                      </a:cubicBezTo>
                      <a:cubicBezTo>
                        <a:pt x="13" y="43"/>
                        <a:pt x="13" y="43"/>
                        <a:pt x="13" y="44"/>
                      </a:cubicBezTo>
                      <a:cubicBezTo>
                        <a:pt x="13" y="43"/>
                        <a:pt x="13" y="43"/>
                        <a:pt x="14" y="43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moveTo>
                        <a:pt x="14" y="41"/>
                      </a:moveTo>
                      <a:cubicBezTo>
                        <a:pt x="14" y="41"/>
                        <a:pt x="13" y="41"/>
                        <a:pt x="13" y="42"/>
                      </a:cubicBezTo>
                      <a:cubicBezTo>
                        <a:pt x="13" y="42"/>
                        <a:pt x="14" y="42"/>
                        <a:pt x="14" y="42"/>
                      </a:cubicBezTo>
                      <a:cubicBezTo>
                        <a:pt x="14" y="42"/>
                        <a:pt x="14" y="41"/>
                        <a:pt x="14" y="41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moveTo>
                        <a:pt x="14" y="40"/>
                      </a:moveTo>
                      <a:cubicBezTo>
                        <a:pt x="14" y="40"/>
                        <a:pt x="14" y="41"/>
                        <a:pt x="14" y="41"/>
                      </a:cubicBezTo>
                      <a:cubicBezTo>
                        <a:pt x="14" y="41"/>
                        <a:pt x="14" y="41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14" y="41"/>
                        <a:pt x="14" y="41"/>
                        <a:pt x="14" y="40"/>
                      </a:cubicBezTo>
                      <a:moveTo>
                        <a:pt x="15" y="39"/>
                      </a:moveTo>
                      <a:cubicBezTo>
                        <a:pt x="15" y="39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40"/>
                        <a:pt x="15" y="40"/>
                        <a:pt x="15" y="39"/>
                      </a:cubicBezTo>
                      <a:cubicBezTo>
                        <a:pt x="15" y="39"/>
                        <a:pt x="15" y="39"/>
                        <a:pt x="15" y="39"/>
                      </a:cubicBezTo>
                      <a:moveTo>
                        <a:pt x="6" y="38"/>
                      </a:moveTo>
                      <a:cubicBezTo>
                        <a:pt x="6" y="38"/>
                        <a:pt x="6" y="38"/>
                        <a:pt x="6" y="39"/>
                      </a:cubicBezTo>
                      <a:cubicBezTo>
                        <a:pt x="6" y="39"/>
                        <a:pt x="6" y="39"/>
                        <a:pt x="6" y="39"/>
                      </a:cubicBezTo>
                      <a:cubicBezTo>
                        <a:pt x="6" y="39"/>
                        <a:pt x="6" y="38"/>
                        <a:pt x="6" y="38"/>
                      </a:cubicBezTo>
                      <a:cubicBezTo>
                        <a:pt x="6" y="38"/>
                        <a:pt x="6" y="38"/>
                        <a:pt x="6" y="38"/>
                      </a:cubicBezTo>
                      <a:moveTo>
                        <a:pt x="7" y="36"/>
                      </a:moveTo>
                      <a:cubicBezTo>
                        <a:pt x="7" y="37"/>
                        <a:pt x="7" y="37"/>
                        <a:pt x="6" y="37"/>
                      </a:cubicBezTo>
                      <a:cubicBezTo>
                        <a:pt x="6" y="37"/>
                        <a:pt x="6" y="38"/>
                        <a:pt x="7" y="38"/>
                      </a:cubicBezTo>
                      <a:cubicBezTo>
                        <a:pt x="7" y="37"/>
                        <a:pt x="7" y="37"/>
                        <a:pt x="7" y="37"/>
                      </a:cubicBezTo>
                      <a:cubicBezTo>
                        <a:pt x="7" y="37"/>
                        <a:pt x="7" y="37"/>
                        <a:pt x="7" y="36"/>
                      </a:cubicBezTo>
                      <a:moveTo>
                        <a:pt x="7" y="36"/>
                      </a:move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moveTo>
                        <a:pt x="8" y="35"/>
                      </a:moveTo>
                      <a:cubicBezTo>
                        <a:pt x="8" y="35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8" y="36"/>
                        <a:pt x="8" y="35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moveTo>
                        <a:pt x="22" y="26"/>
                      </a:moveTo>
                      <a:cubicBezTo>
                        <a:pt x="22" y="27"/>
                        <a:pt x="21" y="29"/>
                        <a:pt x="20" y="30"/>
                      </a:cubicBezTo>
                      <a:cubicBezTo>
                        <a:pt x="20" y="30"/>
                        <a:pt x="20" y="30"/>
                        <a:pt x="20" y="31"/>
                      </a:cubicBezTo>
                      <a:cubicBezTo>
                        <a:pt x="21" y="29"/>
                        <a:pt x="22" y="28"/>
                        <a:pt x="23" y="26"/>
                      </a:cubicBezTo>
                      <a:cubicBezTo>
                        <a:pt x="23" y="26"/>
                        <a:pt x="23" y="26"/>
                        <a:pt x="22" y="26"/>
                      </a:cubicBezTo>
                      <a:moveTo>
                        <a:pt x="16" y="22"/>
                      </a:moveTo>
                      <a:cubicBezTo>
                        <a:pt x="13" y="26"/>
                        <a:pt x="13" y="26"/>
                        <a:pt x="13" y="26"/>
                      </a:cubicBezTo>
                      <a:cubicBezTo>
                        <a:pt x="13" y="26"/>
                        <a:pt x="13" y="26"/>
                        <a:pt x="13" y="26"/>
                      </a:cubicBezTo>
                      <a:cubicBezTo>
                        <a:pt x="14" y="25"/>
                        <a:pt x="15" y="23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moveTo>
                        <a:pt x="27" y="17"/>
                      </a:moveTo>
                      <a:cubicBezTo>
                        <a:pt x="26" y="18"/>
                        <a:pt x="26" y="19"/>
                        <a:pt x="25" y="21"/>
                      </a:cubicBezTo>
                      <a:cubicBezTo>
                        <a:pt x="25" y="21"/>
                        <a:pt x="24" y="22"/>
                        <a:pt x="24" y="22"/>
                      </a:cubicBezTo>
                      <a:cubicBezTo>
                        <a:pt x="24" y="22"/>
                        <a:pt x="25" y="23"/>
                        <a:pt x="25" y="23"/>
                      </a:cubicBezTo>
                      <a:cubicBezTo>
                        <a:pt x="26" y="21"/>
                        <a:pt x="27" y="19"/>
                        <a:pt x="28" y="17"/>
                      </a:cubicBezTo>
                      <a:cubicBezTo>
                        <a:pt x="28" y="17"/>
                        <a:pt x="27" y="17"/>
                        <a:pt x="27" y="17"/>
                      </a:cubicBezTo>
                      <a:moveTo>
                        <a:pt x="21" y="13"/>
                      </a:move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9" y="17"/>
                        <a:pt x="20" y="15"/>
                        <a:pt x="21" y="14"/>
                      </a:cubicBezTo>
                      <a:cubicBezTo>
                        <a:pt x="21" y="14"/>
                        <a:pt x="21" y="13"/>
                        <a:pt x="22" y="13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moveTo>
                        <a:pt x="32" y="7"/>
                      </a:moveTo>
                      <a:cubicBezTo>
                        <a:pt x="32" y="8"/>
                        <a:pt x="31" y="8"/>
                        <a:pt x="31" y="9"/>
                      </a:cubicBezTo>
                      <a:cubicBezTo>
                        <a:pt x="31" y="9"/>
                        <a:pt x="31" y="9"/>
                        <a:pt x="31" y="9"/>
                      </a:cubicBezTo>
                      <a:cubicBezTo>
                        <a:pt x="32" y="9"/>
                        <a:pt x="32" y="9"/>
                        <a:pt x="32" y="9"/>
                      </a:cubicBezTo>
                      <a:cubicBezTo>
                        <a:pt x="32" y="9"/>
                        <a:pt x="32" y="8"/>
                        <a:pt x="33" y="8"/>
                      </a:cubicBezTo>
                      <a:cubicBezTo>
                        <a:pt x="32" y="8"/>
                        <a:pt x="32" y="7"/>
                        <a:pt x="32" y="7"/>
                      </a:cubicBezTo>
                      <a:moveTo>
                        <a:pt x="33" y="5"/>
                      </a:move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moveTo>
                        <a:pt x="33" y="0"/>
                      </a:moveTo>
                      <a:cubicBezTo>
                        <a:pt x="33" y="0"/>
                        <a:pt x="33" y="0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4" y="2"/>
                        <a:pt x="34" y="2"/>
                        <a:pt x="34" y="3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4" y="3"/>
                        <a:pt x="35" y="3"/>
                        <a:pt x="35" y="1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33" y="0"/>
                        <a:pt x="33" y="0"/>
                        <a:pt x="3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89" name="Freeform 10554"/>
                <p:cNvSpPr>
                  <a:spLocks noEditPoints="1"/>
                </p:cNvSpPr>
                <p:nvPr/>
              </p:nvSpPr>
              <p:spPr bwMode="auto">
                <a:xfrm>
                  <a:off x="-404" y="3096"/>
                  <a:ext cx="81" cy="118"/>
                </a:xfrm>
                <a:custGeom>
                  <a:avLst/>
                  <a:gdLst>
                    <a:gd name="T0" fmla="*/ 0 w 34"/>
                    <a:gd name="T1" fmla="*/ 50 h 50"/>
                    <a:gd name="T2" fmla="*/ 1 w 34"/>
                    <a:gd name="T3" fmla="*/ 49 h 50"/>
                    <a:gd name="T4" fmla="*/ 2 w 34"/>
                    <a:gd name="T5" fmla="*/ 48 h 50"/>
                    <a:gd name="T6" fmla="*/ 1 w 34"/>
                    <a:gd name="T7" fmla="*/ 49 h 50"/>
                    <a:gd name="T8" fmla="*/ 2 w 34"/>
                    <a:gd name="T9" fmla="*/ 48 h 50"/>
                    <a:gd name="T10" fmla="*/ 2 w 34"/>
                    <a:gd name="T11" fmla="*/ 47 h 50"/>
                    <a:gd name="T12" fmla="*/ 5 w 34"/>
                    <a:gd name="T13" fmla="*/ 44 h 50"/>
                    <a:gd name="T14" fmla="*/ 11 w 34"/>
                    <a:gd name="T15" fmla="*/ 43 h 50"/>
                    <a:gd name="T16" fmla="*/ 11 w 34"/>
                    <a:gd name="T17" fmla="*/ 44 h 50"/>
                    <a:gd name="T18" fmla="*/ 11 w 34"/>
                    <a:gd name="T19" fmla="*/ 43 h 50"/>
                    <a:gd name="T20" fmla="*/ 5 w 34"/>
                    <a:gd name="T21" fmla="*/ 43 h 50"/>
                    <a:gd name="T22" fmla="*/ 5 w 34"/>
                    <a:gd name="T23" fmla="*/ 43 h 50"/>
                    <a:gd name="T24" fmla="*/ 5 w 34"/>
                    <a:gd name="T25" fmla="*/ 42 h 50"/>
                    <a:gd name="T26" fmla="*/ 6 w 34"/>
                    <a:gd name="T27" fmla="*/ 41 h 50"/>
                    <a:gd name="T28" fmla="*/ 6 w 34"/>
                    <a:gd name="T29" fmla="*/ 41 h 50"/>
                    <a:gd name="T30" fmla="*/ 7 w 34"/>
                    <a:gd name="T31" fmla="*/ 40 h 50"/>
                    <a:gd name="T32" fmla="*/ 6 w 34"/>
                    <a:gd name="T33" fmla="*/ 41 h 50"/>
                    <a:gd name="T34" fmla="*/ 7 w 34"/>
                    <a:gd name="T35" fmla="*/ 40 h 50"/>
                    <a:gd name="T36" fmla="*/ 11 w 34"/>
                    <a:gd name="T37" fmla="*/ 42 h 50"/>
                    <a:gd name="T38" fmla="*/ 17 w 34"/>
                    <a:gd name="T39" fmla="*/ 34 h 50"/>
                    <a:gd name="T40" fmla="*/ 12 w 34"/>
                    <a:gd name="T41" fmla="*/ 31 h 50"/>
                    <a:gd name="T42" fmla="*/ 7 w 34"/>
                    <a:gd name="T43" fmla="*/ 40 h 50"/>
                    <a:gd name="T44" fmla="*/ 12 w 34"/>
                    <a:gd name="T45" fmla="*/ 31 h 50"/>
                    <a:gd name="T46" fmla="*/ 19 w 34"/>
                    <a:gd name="T47" fmla="*/ 29 h 50"/>
                    <a:gd name="T48" fmla="*/ 22 w 34"/>
                    <a:gd name="T49" fmla="*/ 26 h 50"/>
                    <a:gd name="T50" fmla="*/ 17 w 34"/>
                    <a:gd name="T51" fmla="*/ 23 h 50"/>
                    <a:gd name="T52" fmla="*/ 15 w 34"/>
                    <a:gd name="T53" fmla="*/ 27 h 50"/>
                    <a:gd name="T54" fmla="*/ 17 w 34"/>
                    <a:gd name="T55" fmla="*/ 23 h 50"/>
                    <a:gd name="T56" fmla="*/ 27 w 34"/>
                    <a:gd name="T57" fmla="*/ 14 h 50"/>
                    <a:gd name="T58" fmla="*/ 25 w 34"/>
                    <a:gd name="T59" fmla="*/ 21 h 50"/>
                    <a:gd name="T60" fmla="*/ 28 w 34"/>
                    <a:gd name="T61" fmla="*/ 12 h 50"/>
                    <a:gd name="T62" fmla="*/ 24 w 34"/>
                    <a:gd name="T63" fmla="*/ 13 h 50"/>
                    <a:gd name="T64" fmla="*/ 21 w 34"/>
                    <a:gd name="T65" fmla="*/ 18 h 50"/>
                    <a:gd name="T66" fmla="*/ 25 w 34"/>
                    <a:gd name="T67" fmla="*/ 10 h 50"/>
                    <a:gd name="T68" fmla="*/ 31 w 34"/>
                    <a:gd name="T69" fmla="*/ 1 h 50"/>
                    <a:gd name="T70" fmla="*/ 31 w 34"/>
                    <a:gd name="T71" fmla="*/ 1 h 50"/>
                    <a:gd name="T72" fmla="*/ 31 w 34"/>
                    <a:gd name="T73" fmla="*/ 1 h 50"/>
                    <a:gd name="T74" fmla="*/ 30 w 34"/>
                    <a:gd name="T75" fmla="*/ 3 h 50"/>
                    <a:gd name="T76" fmla="*/ 31 w 34"/>
                    <a:gd name="T77" fmla="*/ 2 h 50"/>
                    <a:gd name="T78" fmla="*/ 32 w 34"/>
                    <a:gd name="T79" fmla="*/ 2 h 50"/>
                    <a:gd name="T80" fmla="*/ 33 w 34"/>
                    <a:gd name="T81" fmla="*/ 4 h 50"/>
                    <a:gd name="T82" fmla="*/ 32 w 34"/>
                    <a:gd name="T83" fmla="*/ 5 h 50"/>
                    <a:gd name="T84" fmla="*/ 33 w 34"/>
                    <a:gd name="T85" fmla="*/ 4 h 50"/>
                    <a:gd name="T86" fmla="*/ 33 w 34"/>
                    <a:gd name="T87" fmla="*/ 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4" h="50">
                      <a:moveTo>
                        <a:pt x="1" y="49"/>
                      </a:moveTo>
                      <a:cubicBezTo>
                        <a:pt x="1" y="49"/>
                        <a:pt x="1" y="50"/>
                        <a:pt x="0" y="50"/>
                      </a:cubicBezTo>
                      <a:cubicBezTo>
                        <a:pt x="0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moveTo>
                        <a:pt x="2" y="48"/>
                      </a:moveTo>
                      <a:cubicBezTo>
                        <a:pt x="1" y="48"/>
                        <a:pt x="1" y="48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2" y="49"/>
                        <a:pt x="2" y="48"/>
                        <a:pt x="2" y="48"/>
                      </a:cubicBezTo>
                      <a:cubicBezTo>
                        <a:pt x="2" y="48"/>
                        <a:pt x="2" y="48"/>
                        <a:pt x="2" y="48"/>
                      </a:cubicBezTo>
                      <a:moveTo>
                        <a:pt x="5" y="44"/>
                      </a:moveTo>
                      <a:cubicBezTo>
                        <a:pt x="4" y="45"/>
                        <a:pt x="3" y="46"/>
                        <a:pt x="2" y="47"/>
                      </a:cubicBezTo>
                      <a:cubicBezTo>
                        <a:pt x="2" y="47"/>
                        <a:pt x="2" y="47"/>
                        <a:pt x="2" y="48"/>
                      </a:cubicBezTo>
                      <a:cubicBezTo>
                        <a:pt x="3" y="46"/>
                        <a:pt x="4" y="45"/>
                        <a:pt x="5" y="44"/>
                      </a:cubicBezTo>
                      <a:cubicBezTo>
                        <a:pt x="5" y="44"/>
                        <a:pt x="5" y="44"/>
                        <a:pt x="5" y="44"/>
                      </a:cubicBezTo>
                      <a:moveTo>
                        <a:pt x="11" y="43"/>
                      </a:moveTo>
                      <a:cubicBezTo>
                        <a:pt x="11" y="43"/>
                        <a:pt x="11" y="43"/>
                        <a:pt x="10" y="44"/>
                      </a:cubicBezTo>
                      <a:cubicBezTo>
                        <a:pt x="11" y="44"/>
                        <a:pt x="11" y="44"/>
                        <a:pt x="11" y="44"/>
                      </a:cubicBezTo>
                      <a:cubicBezTo>
                        <a:pt x="11" y="44"/>
                        <a:pt x="11" y="43"/>
                        <a:pt x="12" y="43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moveTo>
                        <a:pt x="5" y="42"/>
                      </a:move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5" y="43"/>
                        <a:pt x="5" y="43"/>
                        <a:pt x="6" y="42"/>
                      </a:cubicBezTo>
                      <a:cubicBezTo>
                        <a:pt x="6" y="42"/>
                        <a:pt x="5" y="42"/>
                        <a:pt x="5" y="42"/>
                      </a:cubicBezTo>
                      <a:moveTo>
                        <a:pt x="6" y="41"/>
                      </a:move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moveTo>
                        <a:pt x="7" y="40"/>
                      </a:move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7" y="41"/>
                        <a:pt x="7" y="40"/>
                      </a:cubicBezTo>
                      <a:cubicBezTo>
                        <a:pt x="7" y="40"/>
                        <a:pt x="7" y="40"/>
                        <a:pt x="7" y="40"/>
                      </a:cubicBezTo>
                      <a:moveTo>
                        <a:pt x="17" y="33"/>
                      </a:moveTo>
                      <a:cubicBezTo>
                        <a:pt x="15" y="36"/>
                        <a:pt x="13" y="39"/>
                        <a:pt x="11" y="42"/>
                      </a:cubicBezTo>
                      <a:cubicBezTo>
                        <a:pt x="12" y="42"/>
                        <a:pt x="12" y="42"/>
                        <a:pt x="12" y="42"/>
                      </a:cubicBezTo>
                      <a:cubicBezTo>
                        <a:pt x="14" y="40"/>
                        <a:pt x="15" y="37"/>
                        <a:pt x="17" y="34"/>
                      </a:cubicBezTo>
                      <a:cubicBezTo>
                        <a:pt x="17" y="34"/>
                        <a:pt x="17" y="33"/>
                        <a:pt x="17" y="33"/>
                      </a:cubicBezTo>
                      <a:moveTo>
                        <a:pt x="12" y="31"/>
                      </a:move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40"/>
                        <a:pt x="7" y="40"/>
                        <a:pt x="7" y="40"/>
                      </a:cubicBezTo>
                      <a:cubicBezTo>
                        <a:pt x="9" y="37"/>
                        <a:pt x="11" y="34"/>
                        <a:pt x="13" y="31"/>
                      </a:cubicBezTo>
                      <a:cubicBezTo>
                        <a:pt x="13" y="31"/>
                        <a:pt x="13" y="31"/>
                        <a:pt x="12" y="31"/>
                      </a:cubicBezTo>
                      <a:moveTo>
                        <a:pt x="21" y="25"/>
                      </a:moveTo>
                      <a:cubicBezTo>
                        <a:pt x="20" y="27"/>
                        <a:pt x="20" y="28"/>
                        <a:pt x="19" y="29"/>
                      </a:cubicBezTo>
                      <a:cubicBezTo>
                        <a:pt x="19" y="29"/>
                        <a:pt x="19" y="29"/>
                        <a:pt x="20" y="30"/>
                      </a:cubicBezTo>
                      <a:cubicBezTo>
                        <a:pt x="20" y="28"/>
                        <a:pt x="21" y="27"/>
                        <a:pt x="22" y="26"/>
                      </a:cubicBezTo>
                      <a:cubicBezTo>
                        <a:pt x="22" y="26"/>
                        <a:pt x="21" y="26"/>
                        <a:pt x="21" y="25"/>
                      </a:cubicBezTo>
                      <a:moveTo>
                        <a:pt x="17" y="23"/>
                      </a:moveTo>
                      <a:cubicBezTo>
                        <a:pt x="15" y="27"/>
                        <a:pt x="15" y="27"/>
                        <a:pt x="15" y="27"/>
                      </a:cubicBezTo>
                      <a:cubicBezTo>
                        <a:pt x="15" y="27"/>
                        <a:pt x="15" y="27"/>
                        <a:pt x="15" y="27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moveTo>
                        <a:pt x="28" y="12"/>
                      </a:moveTo>
                      <a:cubicBezTo>
                        <a:pt x="28" y="13"/>
                        <a:pt x="28" y="13"/>
                        <a:pt x="27" y="14"/>
                      </a:cubicBezTo>
                      <a:cubicBezTo>
                        <a:pt x="26" y="16"/>
                        <a:pt x="25" y="18"/>
                        <a:pt x="24" y="20"/>
                      </a:cubicBezTo>
                      <a:cubicBezTo>
                        <a:pt x="24" y="21"/>
                        <a:pt x="24" y="21"/>
                        <a:pt x="25" y="21"/>
                      </a:cubicBezTo>
                      <a:cubicBezTo>
                        <a:pt x="26" y="18"/>
                        <a:pt x="28" y="15"/>
                        <a:pt x="29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moveTo>
                        <a:pt x="25" y="10"/>
                      </a:move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1" y="18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25" y="10"/>
                        <a:pt x="25" y="10"/>
                        <a:pt x="25" y="10"/>
                      </a:cubicBezTo>
                      <a:moveTo>
                        <a:pt x="33" y="0"/>
                      </a:move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0" y="3"/>
                        <a:pt x="31" y="2"/>
                        <a:pt x="31" y="2"/>
                      </a:cubicBezTo>
                      <a:cubicBezTo>
                        <a:pt x="31" y="2"/>
                        <a:pt x="31" y="2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32" y="3"/>
                        <a:pt x="32" y="3"/>
                        <a:pt x="32" y="3"/>
                      </a:cubicBezTo>
                      <a:cubicBezTo>
                        <a:pt x="32" y="3"/>
                        <a:pt x="32" y="3"/>
                        <a:pt x="33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33" y="4"/>
                        <a:pt x="34" y="2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3" y="0"/>
                        <a:pt x="33" y="0"/>
                        <a:pt x="33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0" name="Freeform 10555"/>
                <p:cNvSpPr>
                  <a:spLocks noEditPoints="1"/>
                </p:cNvSpPr>
                <p:nvPr/>
              </p:nvSpPr>
              <p:spPr bwMode="auto">
                <a:xfrm>
                  <a:off x="-401" y="3207"/>
                  <a:ext cx="2" cy="5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2 h 2"/>
                    <a:gd name="T8" fmla="*/ 0 w 1"/>
                    <a:gd name="T9" fmla="*/ 2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1 h 2"/>
                    <a:gd name="T16" fmla="*/ 1 w 1"/>
                    <a:gd name="T17" fmla="*/ 1 h 2"/>
                    <a:gd name="T18" fmla="*/ 1 w 1"/>
                    <a:gd name="T19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  <p:sp>
              <p:nvSpPr>
                <p:cNvPr id="291" name="Freeform 10556"/>
                <p:cNvSpPr>
                  <a:spLocks noEditPoints="1"/>
                </p:cNvSpPr>
                <p:nvPr/>
              </p:nvSpPr>
              <p:spPr bwMode="auto">
                <a:xfrm>
                  <a:off x="-392" y="3202"/>
                  <a:ext cx="12" cy="19"/>
                </a:xfrm>
                <a:custGeom>
                  <a:avLst/>
                  <a:gdLst>
                    <a:gd name="T0" fmla="*/ 1 w 5"/>
                    <a:gd name="T1" fmla="*/ 7 h 8"/>
                    <a:gd name="T2" fmla="*/ 0 w 5"/>
                    <a:gd name="T3" fmla="*/ 8 h 8"/>
                    <a:gd name="T4" fmla="*/ 1 w 5"/>
                    <a:gd name="T5" fmla="*/ 8 h 8"/>
                    <a:gd name="T6" fmla="*/ 1 w 5"/>
                    <a:gd name="T7" fmla="*/ 7 h 8"/>
                    <a:gd name="T8" fmla="*/ 1 w 5"/>
                    <a:gd name="T9" fmla="*/ 7 h 8"/>
                    <a:gd name="T10" fmla="*/ 1 w 5"/>
                    <a:gd name="T11" fmla="*/ 6 h 8"/>
                    <a:gd name="T12" fmla="*/ 1 w 5"/>
                    <a:gd name="T13" fmla="*/ 6 h 8"/>
                    <a:gd name="T14" fmla="*/ 1 w 5"/>
                    <a:gd name="T15" fmla="*/ 7 h 8"/>
                    <a:gd name="T16" fmla="*/ 2 w 5"/>
                    <a:gd name="T17" fmla="*/ 6 h 8"/>
                    <a:gd name="T18" fmla="*/ 1 w 5"/>
                    <a:gd name="T19" fmla="*/ 6 h 8"/>
                    <a:gd name="T20" fmla="*/ 4 w 5"/>
                    <a:gd name="T21" fmla="*/ 1 h 8"/>
                    <a:gd name="T22" fmla="*/ 2 w 5"/>
                    <a:gd name="T23" fmla="*/ 5 h 8"/>
                    <a:gd name="T24" fmla="*/ 2 w 5"/>
                    <a:gd name="T25" fmla="*/ 5 h 8"/>
                    <a:gd name="T26" fmla="*/ 4 w 5"/>
                    <a:gd name="T27" fmla="*/ 2 h 8"/>
                    <a:gd name="T28" fmla="*/ 4 w 5"/>
                    <a:gd name="T29" fmla="*/ 1 h 8"/>
                    <a:gd name="T30" fmla="*/ 5 w 5"/>
                    <a:gd name="T31" fmla="*/ 0 h 8"/>
                    <a:gd name="T32" fmla="*/ 4 w 5"/>
                    <a:gd name="T33" fmla="*/ 0 h 8"/>
                    <a:gd name="T34" fmla="*/ 5 w 5"/>
                    <a:gd name="T35" fmla="*/ 1 h 8"/>
                    <a:gd name="T36" fmla="*/ 5 w 5"/>
                    <a:gd name="T37" fmla="*/ 0 h 8"/>
                    <a:gd name="T38" fmla="*/ 5 w 5"/>
                    <a:gd name="T3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" h="8">
                      <a:moveTo>
                        <a:pt x="1" y="7"/>
                      </a:moveTo>
                      <a:cubicBezTo>
                        <a:pt x="0" y="7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1" y="8"/>
                      </a:cubicBezTo>
                      <a:cubicBezTo>
                        <a:pt x="1" y="8"/>
                        <a:pt x="1" y="8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moveTo>
                        <a:pt x="1" y="6"/>
                      </a:move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6"/>
                        <a:pt x="2" y="6"/>
                      </a:cubicBezTo>
                      <a:cubicBezTo>
                        <a:pt x="2" y="6"/>
                        <a:pt x="1" y="6"/>
                        <a:pt x="1" y="6"/>
                      </a:cubicBezTo>
                      <a:moveTo>
                        <a:pt x="4" y="1"/>
                      </a:moveTo>
                      <a:cubicBezTo>
                        <a:pt x="3" y="3"/>
                        <a:pt x="2" y="4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4"/>
                        <a:pt x="4" y="3"/>
                        <a:pt x="4" y="2"/>
                      </a:cubicBezTo>
                      <a:cubicBezTo>
                        <a:pt x="4" y="2"/>
                        <a:pt x="4" y="1"/>
                        <a:pt x="4" y="1"/>
                      </a:cubicBezTo>
                      <a:moveTo>
                        <a:pt x="5" y="0"/>
                      </a:move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1350"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9" name="Freeform 10558"/>
              <p:cNvSpPr>
                <a:spLocks noEditPoints="1"/>
              </p:cNvSpPr>
              <p:nvPr/>
            </p:nvSpPr>
            <p:spPr bwMode="auto">
              <a:xfrm>
                <a:off x="-617538" y="5102225"/>
                <a:ext cx="3175" cy="7938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0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0 h 2"/>
                  <a:gd name="T18" fmla="*/ 1 w 1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0" name="Freeform 10559"/>
              <p:cNvSpPr>
                <a:spLocks noEditPoints="1"/>
              </p:cNvSpPr>
              <p:nvPr/>
            </p:nvSpPr>
            <p:spPr bwMode="auto">
              <a:xfrm>
                <a:off x="-655638" y="5102225"/>
                <a:ext cx="19050" cy="26988"/>
              </a:xfrm>
              <a:custGeom>
                <a:avLst/>
                <a:gdLst>
                  <a:gd name="T0" fmla="*/ 2 w 5"/>
                  <a:gd name="T1" fmla="*/ 4 h 7"/>
                  <a:gd name="T2" fmla="*/ 0 w 5"/>
                  <a:gd name="T3" fmla="*/ 6 h 7"/>
                  <a:gd name="T4" fmla="*/ 1 w 5"/>
                  <a:gd name="T5" fmla="*/ 7 h 7"/>
                  <a:gd name="T6" fmla="*/ 2 w 5"/>
                  <a:gd name="T7" fmla="*/ 4 h 7"/>
                  <a:gd name="T8" fmla="*/ 2 w 5"/>
                  <a:gd name="T9" fmla="*/ 4 h 7"/>
                  <a:gd name="T10" fmla="*/ 4 w 5"/>
                  <a:gd name="T11" fmla="*/ 1 h 7"/>
                  <a:gd name="T12" fmla="*/ 3 w 5"/>
                  <a:gd name="T13" fmla="*/ 2 h 7"/>
                  <a:gd name="T14" fmla="*/ 4 w 5"/>
                  <a:gd name="T15" fmla="*/ 2 h 7"/>
                  <a:gd name="T16" fmla="*/ 4 w 5"/>
                  <a:gd name="T17" fmla="*/ 1 h 7"/>
                  <a:gd name="T18" fmla="*/ 4 w 5"/>
                  <a:gd name="T19" fmla="*/ 1 h 7"/>
                  <a:gd name="T20" fmla="*/ 4 w 5"/>
                  <a:gd name="T21" fmla="*/ 0 h 7"/>
                  <a:gd name="T22" fmla="*/ 4 w 5"/>
                  <a:gd name="T23" fmla="*/ 1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4" y="1"/>
                    </a:move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moveTo>
                      <a:pt x="4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1" name="Freeform 10560"/>
              <p:cNvSpPr>
                <a:spLocks noEditPoints="1"/>
              </p:cNvSpPr>
              <p:nvPr/>
            </p:nvSpPr>
            <p:spPr bwMode="auto">
              <a:xfrm>
                <a:off x="-658813" y="5110163"/>
                <a:ext cx="17463" cy="25400"/>
              </a:xfrm>
              <a:custGeom>
                <a:avLst/>
                <a:gdLst>
                  <a:gd name="T0" fmla="*/ 1 w 5"/>
                  <a:gd name="T1" fmla="*/ 4 h 7"/>
                  <a:gd name="T2" fmla="*/ 0 w 5"/>
                  <a:gd name="T3" fmla="*/ 6 h 7"/>
                  <a:gd name="T4" fmla="*/ 0 w 5"/>
                  <a:gd name="T5" fmla="*/ 7 h 7"/>
                  <a:gd name="T6" fmla="*/ 2 w 5"/>
                  <a:gd name="T7" fmla="*/ 5 h 7"/>
                  <a:gd name="T8" fmla="*/ 1 w 5"/>
                  <a:gd name="T9" fmla="*/ 4 h 7"/>
                  <a:gd name="T10" fmla="*/ 4 w 5"/>
                  <a:gd name="T11" fmla="*/ 0 h 7"/>
                  <a:gd name="T12" fmla="*/ 3 w 5"/>
                  <a:gd name="T13" fmla="*/ 2 h 7"/>
                  <a:gd name="T14" fmla="*/ 3 w 5"/>
                  <a:gd name="T15" fmla="*/ 2 h 7"/>
                  <a:gd name="T16" fmla="*/ 4 w 5"/>
                  <a:gd name="T17" fmla="*/ 1 h 7"/>
                  <a:gd name="T18" fmla="*/ 4 w 5"/>
                  <a:gd name="T19" fmla="*/ 0 h 7"/>
                  <a:gd name="T20" fmla="*/ 4 w 5"/>
                  <a:gd name="T21" fmla="*/ 0 h 7"/>
                  <a:gd name="T22" fmla="*/ 4 w 5"/>
                  <a:gd name="T23" fmla="*/ 0 h 7"/>
                  <a:gd name="T24" fmla="*/ 4 w 5"/>
                  <a:gd name="T25" fmla="*/ 1 h 7"/>
                  <a:gd name="T26" fmla="*/ 5 w 5"/>
                  <a:gd name="T27" fmla="*/ 0 h 7"/>
                  <a:gd name="T28" fmla="*/ 4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2" name="Freeform 10561"/>
              <p:cNvSpPr>
                <a:spLocks/>
              </p:cNvSpPr>
              <p:nvPr/>
            </p:nvSpPr>
            <p:spPr bwMode="auto">
              <a:xfrm>
                <a:off x="-644525" y="5110163"/>
                <a:ext cx="0" cy="3175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3" name="Freeform 10562"/>
              <p:cNvSpPr>
                <a:spLocks noEditPoints="1"/>
              </p:cNvSpPr>
              <p:nvPr/>
            </p:nvSpPr>
            <p:spPr bwMode="auto">
              <a:xfrm>
                <a:off x="-636588" y="5113338"/>
                <a:ext cx="14288" cy="26988"/>
              </a:xfrm>
              <a:custGeom>
                <a:avLst/>
                <a:gdLst>
                  <a:gd name="T0" fmla="*/ 2 w 4"/>
                  <a:gd name="T1" fmla="*/ 4 h 7"/>
                  <a:gd name="T2" fmla="*/ 0 w 4"/>
                  <a:gd name="T3" fmla="*/ 6 h 7"/>
                  <a:gd name="T4" fmla="*/ 1 w 4"/>
                  <a:gd name="T5" fmla="*/ 7 h 7"/>
                  <a:gd name="T6" fmla="*/ 2 w 4"/>
                  <a:gd name="T7" fmla="*/ 4 h 7"/>
                  <a:gd name="T8" fmla="*/ 2 w 4"/>
                  <a:gd name="T9" fmla="*/ 4 h 7"/>
                  <a:gd name="T10" fmla="*/ 3 w 4"/>
                  <a:gd name="T11" fmla="*/ 1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1 h 7"/>
                  <a:gd name="T18" fmla="*/ 3 w 4"/>
                  <a:gd name="T19" fmla="*/ 1 h 7"/>
                  <a:gd name="T20" fmla="*/ 4 w 4"/>
                  <a:gd name="T21" fmla="*/ 0 h 7"/>
                  <a:gd name="T22" fmla="*/ 4 w 4"/>
                  <a:gd name="T23" fmla="*/ 0 h 7"/>
                  <a:gd name="T24" fmla="*/ 4 w 4"/>
                  <a:gd name="T25" fmla="*/ 1 h 7"/>
                  <a:gd name="T26" fmla="*/ 4 w 4"/>
                  <a:gd name="T27" fmla="*/ 1 h 7"/>
                  <a:gd name="T28" fmla="*/ 4 w 4"/>
                  <a:gd name="T29" fmla="*/ 0 h 7"/>
                  <a:gd name="T30" fmla="*/ 4 w 4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7">
                    <a:moveTo>
                      <a:pt x="2" y="4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4" name="Freeform 10563"/>
              <p:cNvSpPr>
                <a:spLocks noEditPoints="1"/>
              </p:cNvSpPr>
              <p:nvPr/>
            </p:nvSpPr>
            <p:spPr bwMode="auto">
              <a:xfrm>
                <a:off x="-641350" y="5121275"/>
                <a:ext cx="15875" cy="25400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6 h 7"/>
                  <a:gd name="T4" fmla="*/ 0 w 4"/>
                  <a:gd name="T5" fmla="*/ 7 h 7"/>
                  <a:gd name="T6" fmla="*/ 2 w 4"/>
                  <a:gd name="T7" fmla="*/ 5 h 7"/>
                  <a:gd name="T8" fmla="*/ 1 w 4"/>
                  <a:gd name="T9" fmla="*/ 4 h 7"/>
                  <a:gd name="T10" fmla="*/ 4 w 4"/>
                  <a:gd name="T11" fmla="*/ 0 h 7"/>
                  <a:gd name="T12" fmla="*/ 3 w 4"/>
                  <a:gd name="T13" fmla="*/ 2 h 7"/>
                  <a:gd name="T14" fmla="*/ 3 w 4"/>
                  <a:gd name="T15" fmla="*/ 2 h 7"/>
                  <a:gd name="T16" fmla="*/ 4 w 4"/>
                  <a:gd name="T17" fmla="*/ 0 h 7"/>
                  <a:gd name="T18" fmla="*/ 4 w 4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2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5" name="Freeform 10564"/>
              <p:cNvSpPr>
                <a:spLocks noEditPoints="1"/>
              </p:cNvSpPr>
              <p:nvPr/>
            </p:nvSpPr>
            <p:spPr bwMode="auto">
              <a:xfrm>
                <a:off x="-674688" y="5135563"/>
                <a:ext cx="15875" cy="23813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5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0 h 6"/>
                  <a:gd name="T18" fmla="*/ 3 w 4"/>
                  <a:gd name="T19" fmla="*/ 0 h 6"/>
                  <a:gd name="T20" fmla="*/ 4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6" name="Freeform 10565"/>
              <p:cNvSpPr>
                <a:spLocks/>
              </p:cNvSpPr>
              <p:nvPr/>
            </p:nvSpPr>
            <p:spPr bwMode="auto">
              <a:xfrm>
                <a:off x="-674688" y="5154613"/>
                <a:ext cx="3175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7" name="Freeform 10566"/>
              <p:cNvSpPr>
                <a:spLocks noEditPoints="1"/>
              </p:cNvSpPr>
              <p:nvPr/>
            </p:nvSpPr>
            <p:spPr bwMode="auto">
              <a:xfrm>
                <a:off x="-655638" y="5146675"/>
                <a:ext cx="14288" cy="23813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0 w 4"/>
                  <a:gd name="T13" fmla="*/ 5 h 6"/>
                  <a:gd name="T14" fmla="*/ 1 w 4"/>
                  <a:gd name="T15" fmla="*/ 5 h 6"/>
                  <a:gd name="T16" fmla="*/ 4 w 4"/>
                  <a:gd name="T17" fmla="*/ 1 h 6"/>
                  <a:gd name="T18" fmla="*/ 4 w 4"/>
                  <a:gd name="T19" fmla="*/ 0 h 6"/>
                  <a:gd name="T20" fmla="*/ 3 w 4"/>
                  <a:gd name="T21" fmla="*/ 0 h 6"/>
                  <a:gd name="T22" fmla="*/ 4 w 4"/>
                  <a:gd name="T23" fmla="*/ 0 h 6"/>
                  <a:gd name="T24" fmla="*/ 4 w 4"/>
                  <a:gd name="T25" fmla="*/ 0 h 6"/>
                  <a:gd name="T26" fmla="*/ 4 w 4"/>
                  <a:gd name="T27" fmla="*/ 0 h 6"/>
                  <a:gd name="T28" fmla="*/ 4 w 4"/>
                  <a:gd name="T29" fmla="*/ 0 h 6"/>
                  <a:gd name="T30" fmla="*/ 4 w 4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8" name="Freeform 10567"/>
              <p:cNvSpPr>
                <a:spLocks/>
              </p:cNvSpPr>
              <p:nvPr/>
            </p:nvSpPr>
            <p:spPr bwMode="auto">
              <a:xfrm>
                <a:off x="-655638" y="5165725"/>
                <a:ext cx="3175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19" name="Freeform 10568"/>
              <p:cNvSpPr>
                <a:spLocks noEditPoints="1"/>
              </p:cNvSpPr>
              <p:nvPr/>
            </p:nvSpPr>
            <p:spPr bwMode="auto">
              <a:xfrm>
                <a:off x="-1090613" y="5159375"/>
                <a:ext cx="415925" cy="661988"/>
              </a:xfrm>
              <a:custGeom>
                <a:avLst/>
                <a:gdLst>
                  <a:gd name="T0" fmla="*/ 5 w 111"/>
                  <a:gd name="T1" fmla="*/ 169 h 177"/>
                  <a:gd name="T2" fmla="*/ 12 w 111"/>
                  <a:gd name="T3" fmla="*/ 158 h 177"/>
                  <a:gd name="T4" fmla="*/ 13 w 111"/>
                  <a:gd name="T5" fmla="*/ 156 h 177"/>
                  <a:gd name="T6" fmla="*/ 14 w 111"/>
                  <a:gd name="T7" fmla="*/ 155 h 177"/>
                  <a:gd name="T8" fmla="*/ 15 w 111"/>
                  <a:gd name="T9" fmla="*/ 153 h 177"/>
                  <a:gd name="T10" fmla="*/ 17 w 111"/>
                  <a:gd name="T11" fmla="*/ 150 h 177"/>
                  <a:gd name="T12" fmla="*/ 17 w 111"/>
                  <a:gd name="T13" fmla="*/ 149 h 177"/>
                  <a:gd name="T14" fmla="*/ 19 w 111"/>
                  <a:gd name="T15" fmla="*/ 146 h 177"/>
                  <a:gd name="T16" fmla="*/ 21 w 111"/>
                  <a:gd name="T17" fmla="*/ 144 h 177"/>
                  <a:gd name="T18" fmla="*/ 21 w 111"/>
                  <a:gd name="T19" fmla="*/ 143 h 177"/>
                  <a:gd name="T20" fmla="*/ 22 w 111"/>
                  <a:gd name="T21" fmla="*/ 143 h 177"/>
                  <a:gd name="T22" fmla="*/ 23 w 111"/>
                  <a:gd name="T23" fmla="*/ 141 h 177"/>
                  <a:gd name="T24" fmla="*/ 25 w 111"/>
                  <a:gd name="T25" fmla="*/ 137 h 177"/>
                  <a:gd name="T26" fmla="*/ 29 w 111"/>
                  <a:gd name="T27" fmla="*/ 132 h 177"/>
                  <a:gd name="T28" fmla="*/ 29 w 111"/>
                  <a:gd name="T29" fmla="*/ 131 h 177"/>
                  <a:gd name="T30" fmla="*/ 30 w 111"/>
                  <a:gd name="T31" fmla="*/ 130 h 177"/>
                  <a:gd name="T32" fmla="*/ 33 w 111"/>
                  <a:gd name="T33" fmla="*/ 125 h 177"/>
                  <a:gd name="T34" fmla="*/ 37 w 111"/>
                  <a:gd name="T35" fmla="*/ 118 h 177"/>
                  <a:gd name="T36" fmla="*/ 39 w 111"/>
                  <a:gd name="T37" fmla="*/ 116 h 177"/>
                  <a:gd name="T38" fmla="*/ 46 w 111"/>
                  <a:gd name="T39" fmla="*/ 105 h 177"/>
                  <a:gd name="T40" fmla="*/ 57 w 111"/>
                  <a:gd name="T41" fmla="*/ 86 h 177"/>
                  <a:gd name="T42" fmla="*/ 63 w 111"/>
                  <a:gd name="T43" fmla="*/ 78 h 177"/>
                  <a:gd name="T44" fmla="*/ 65 w 111"/>
                  <a:gd name="T45" fmla="*/ 74 h 177"/>
                  <a:gd name="T46" fmla="*/ 68 w 111"/>
                  <a:gd name="T47" fmla="*/ 70 h 177"/>
                  <a:gd name="T48" fmla="*/ 70 w 111"/>
                  <a:gd name="T49" fmla="*/ 65 h 177"/>
                  <a:gd name="T50" fmla="*/ 71 w 111"/>
                  <a:gd name="T51" fmla="*/ 64 h 177"/>
                  <a:gd name="T52" fmla="*/ 72 w 111"/>
                  <a:gd name="T53" fmla="*/ 62 h 177"/>
                  <a:gd name="T54" fmla="*/ 73 w 111"/>
                  <a:gd name="T55" fmla="*/ 60 h 177"/>
                  <a:gd name="T56" fmla="*/ 76 w 111"/>
                  <a:gd name="T57" fmla="*/ 57 h 177"/>
                  <a:gd name="T58" fmla="*/ 80 w 111"/>
                  <a:gd name="T59" fmla="*/ 51 h 177"/>
                  <a:gd name="T60" fmla="*/ 81 w 111"/>
                  <a:gd name="T61" fmla="*/ 48 h 177"/>
                  <a:gd name="T62" fmla="*/ 84 w 111"/>
                  <a:gd name="T63" fmla="*/ 43 h 177"/>
                  <a:gd name="T64" fmla="*/ 84 w 111"/>
                  <a:gd name="T65" fmla="*/ 43 h 177"/>
                  <a:gd name="T66" fmla="*/ 87 w 111"/>
                  <a:gd name="T67" fmla="*/ 39 h 177"/>
                  <a:gd name="T68" fmla="*/ 87 w 111"/>
                  <a:gd name="T69" fmla="*/ 39 h 177"/>
                  <a:gd name="T70" fmla="*/ 89 w 111"/>
                  <a:gd name="T71" fmla="*/ 36 h 177"/>
                  <a:gd name="T72" fmla="*/ 91 w 111"/>
                  <a:gd name="T73" fmla="*/ 33 h 177"/>
                  <a:gd name="T74" fmla="*/ 92 w 111"/>
                  <a:gd name="T75" fmla="*/ 31 h 177"/>
                  <a:gd name="T76" fmla="*/ 93 w 111"/>
                  <a:gd name="T77" fmla="*/ 29 h 177"/>
                  <a:gd name="T78" fmla="*/ 94 w 111"/>
                  <a:gd name="T79" fmla="*/ 28 h 177"/>
                  <a:gd name="T80" fmla="*/ 95 w 111"/>
                  <a:gd name="T81" fmla="*/ 26 h 177"/>
                  <a:gd name="T82" fmla="*/ 101 w 111"/>
                  <a:gd name="T83" fmla="*/ 16 h 177"/>
                  <a:gd name="T84" fmla="*/ 103 w 111"/>
                  <a:gd name="T85" fmla="*/ 13 h 177"/>
                  <a:gd name="T86" fmla="*/ 104 w 111"/>
                  <a:gd name="T87" fmla="*/ 12 h 177"/>
                  <a:gd name="T88" fmla="*/ 105 w 111"/>
                  <a:gd name="T89" fmla="*/ 10 h 177"/>
                  <a:gd name="T90" fmla="*/ 107 w 111"/>
                  <a:gd name="T91" fmla="*/ 7 h 177"/>
                  <a:gd name="T92" fmla="*/ 107 w 111"/>
                  <a:gd name="T93" fmla="*/ 7 h 177"/>
                  <a:gd name="T94" fmla="*/ 109 w 111"/>
                  <a:gd name="T95" fmla="*/ 4 h 177"/>
                  <a:gd name="T96" fmla="*/ 110 w 111"/>
                  <a:gd name="T97" fmla="*/ 2 h 177"/>
                  <a:gd name="T98" fmla="*/ 110 w 111"/>
                  <a:gd name="T99" fmla="*/ 2 h 177"/>
                  <a:gd name="T100" fmla="*/ 111 w 111"/>
                  <a:gd name="T101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1" h="177">
                    <a:moveTo>
                      <a:pt x="5" y="169"/>
                    </a:moveTo>
                    <a:cubicBezTo>
                      <a:pt x="5" y="169"/>
                      <a:pt x="4" y="170"/>
                      <a:pt x="4" y="170"/>
                    </a:cubicBezTo>
                    <a:cubicBezTo>
                      <a:pt x="3" y="172"/>
                      <a:pt x="2" y="175"/>
                      <a:pt x="0" y="177"/>
                    </a:cubicBezTo>
                    <a:cubicBezTo>
                      <a:pt x="2" y="174"/>
                      <a:pt x="3" y="172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moveTo>
                      <a:pt x="12" y="158"/>
                    </a:moveTo>
                    <a:cubicBezTo>
                      <a:pt x="11" y="160"/>
                      <a:pt x="10" y="161"/>
                      <a:pt x="9" y="163"/>
                    </a:cubicBezTo>
                    <a:cubicBezTo>
                      <a:pt x="8" y="164"/>
                      <a:pt x="7" y="165"/>
                      <a:pt x="7" y="166"/>
                    </a:cubicBezTo>
                    <a:cubicBezTo>
                      <a:pt x="7" y="166"/>
                      <a:pt x="7" y="166"/>
                      <a:pt x="7" y="166"/>
                    </a:cubicBezTo>
                    <a:cubicBezTo>
                      <a:pt x="8" y="164"/>
                      <a:pt x="10" y="161"/>
                      <a:pt x="12" y="158"/>
                    </a:cubicBezTo>
                    <a:cubicBezTo>
                      <a:pt x="12" y="158"/>
                      <a:pt x="12" y="158"/>
                      <a:pt x="12" y="158"/>
                    </a:cubicBezTo>
                    <a:moveTo>
                      <a:pt x="13" y="156"/>
                    </a:moveTo>
                    <a:cubicBezTo>
                      <a:pt x="13" y="156"/>
                      <a:pt x="13" y="156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moveTo>
                      <a:pt x="14" y="155"/>
                    </a:moveTo>
                    <a:cubicBezTo>
                      <a:pt x="13" y="155"/>
                      <a:pt x="13" y="156"/>
                      <a:pt x="13" y="156"/>
                    </a:cubicBezTo>
                    <a:cubicBezTo>
                      <a:pt x="13" y="156"/>
                      <a:pt x="13" y="156"/>
                      <a:pt x="13" y="156"/>
                    </a:cubicBezTo>
                    <a:cubicBezTo>
                      <a:pt x="13" y="156"/>
                      <a:pt x="14" y="156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moveTo>
                      <a:pt x="15" y="153"/>
                    </a:moveTo>
                    <a:cubicBezTo>
                      <a:pt x="14" y="154"/>
                      <a:pt x="14" y="154"/>
                      <a:pt x="14" y="155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4" y="154"/>
                      <a:pt x="15" y="154"/>
                      <a:pt x="15" y="153"/>
                    </a:cubicBezTo>
                    <a:cubicBezTo>
                      <a:pt x="15" y="153"/>
                      <a:pt x="15" y="153"/>
                      <a:pt x="15" y="153"/>
                    </a:cubicBezTo>
                    <a:moveTo>
                      <a:pt x="17" y="150"/>
                    </a:moveTo>
                    <a:cubicBezTo>
                      <a:pt x="16" y="151"/>
                      <a:pt x="16" y="152"/>
                      <a:pt x="15" y="152"/>
                    </a:cubicBezTo>
                    <a:cubicBezTo>
                      <a:pt x="15" y="152"/>
                      <a:pt x="15" y="153"/>
                      <a:pt x="15" y="153"/>
                    </a:cubicBezTo>
                    <a:cubicBezTo>
                      <a:pt x="16" y="152"/>
                      <a:pt x="17" y="151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moveTo>
                      <a:pt x="17" y="149"/>
                    </a:moveTo>
                    <a:cubicBezTo>
                      <a:pt x="17" y="149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7" y="150"/>
                      <a:pt x="17" y="150"/>
                      <a:pt x="17" y="149"/>
                    </a:cubicBezTo>
                    <a:cubicBezTo>
                      <a:pt x="17" y="149"/>
                      <a:pt x="17" y="149"/>
                      <a:pt x="17" y="149"/>
                    </a:cubicBezTo>
                    <a:moveTo>
                      <a:pt x="19" y="146"/>
                    </a:moveTo>
                    <a:cubicBezTo>
                      <a:pt x="19" y="146"/>
                      <a:pt x="19" y="146"/>
                      <a:pt x="19" y="146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19" y="146"/>
                      <a:pt x="19" y="146"/>
                      <a:pt x="19" y="146"/>
                    </a:cubicBezTo>
                    <a:moveTo>
                      <a:pt x="20" y="144"/>
                    </a:moveTo>
                    <a:cubicBezTo>
                      <a:pt x="20" y="145"/>
                      <a:pt x="20" y="145"/>
                      <a:pt x="19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0" y="145"/>
                      <a:pt x="20" y="145"/>
                      <a:pt x="21" y="144"/>
                    </a:cubicBezTo>
                    <a:cubicBezTo>
                      <a:pt x="20" y="144"/>
                      <a:pt x="20" y="144"/>
                      <a:pt x="20" y="144"/>
                    </a:cubicBezTo>
                    <a:moveTo>
                      <a:pt x="21" y="143"/>
                    </a:move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moveTo>
                      <a:pt x="21" y="143"/>
                    </a:move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3"/>
                      <a:pt x="22" y="143"/>
                      <a:pt x="21" y="143"/>
                    </a:cubicBezTo>
                    <a:moveTo>
                      <a:pt x="22" y="141"/>
                    </a:moveTo>
                    <a:cubicBezTo>
                      <a:pt x="22" y="141"/>
                      <a:pt x="22" y="141"/>
                      <a:pt x="22" y="142"/>
                    </a:cubicBezTo>
                    <a:cubicBezTo>
                      <a:pt x="22" y="142"/>
                      <a:pt x="22" y="142"/>
                      <a:pt x="22" y="142"/>
                    </a:cubicBezTo>
                    <a:cubicBezTo>
                      <a:pt x="22" y="141"/>
                      <a:pt x="23" y="141"/>
                      <a:pt x="23" y="141"/>
                    </a:cubicBezTo>
                    <a:cubicBezTo>
                      <a:pt x="23" y="141"/>
                      <a:pt x="23" y="141"/>
                      <a:pt x="22" y="141"/>
                    </a:cubicBezTo>
                    <a:moveTo>
                      <a:pt x="25" y="137"/>
                    </a:moveTo>
                    <a:cubicBezTo>
                      <a:pt x="25" y="138"/>
                      <a:pt x="24" y="138"/>
                      <a:pt x="23" y="139"/>
                    </a:cubicBezTo>
                    <a:cubicBezTo>
                      <a:pt x="23" y="139"/>
                      <a:pt x="24" y="140"/>
                      <a:pt x="24" y="140"/>
                    </a:cubicBezTo>
                    <a:cubicBezTo>
                      <a:pt x="24" y="139"/>
                      <a:pt x="25" y="138"/>
                      <a:pt x="25" y="137"/>
                    </a:cubicBezTo>
                    <a:cubicBezTo>
                      <a:pt x="25" y="137"/>
                      <a:pt x="25" y="137"/>
                      <a:pt x="25" y="137"/>
                    </a:cubicBezTo>
                    <a:moveTo>
                      <a:pt x="28" y="131"/>
                    </a:move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2"/>
                      <a:pt x="28" y="132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29" y="132"/>
                      <a:pt x="28" y="132"/>
                      <a:pt x="28" y="131"/>
                    </a:cubicBezTo>
                    <a:moveTo>
                      <a:pt x="29" y="131"/>
                    </a:moveTo>
                    <a:cubicBezTo>
                      <a:pt x="29" y="131"/>
                      <a:pt x="28" y="131"/>
                      <a:pt x="28" y="131"/>
                    </a:cubicBezTo>
                    <a:cubicBezTo>
                      <a:pt x="28" y="132"/>
                      <a:pt x="29" y="132"/>
                      <a:pt x="29" y="132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moveTo>
                      <a:pt x="29" y="130"/>
                    </a:moveTo>
                    <a:cubicBezTo>
                      <a:pt x="29" y="130"/>
                      <a:pt x="29" y="130"/>
                      <a:pt x="29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1"/>
                      <a:pt x="29" y="130"/>
                      <a:pt x="30" y="130"/>
                    </a:cubicBezTo>
                    <a:cubicBezTo>
                      <a:pt x="29" y="130"/>
                      <a:pt x="29" y="130"/>
                      <a:pt x="29" y="130"/>
                    </a:cubicBezTo>
                    <a:moveTo>
                      <a:pt x="33" y="124"/>
                    </a:moveTo>
                    <a:cubicBezTo>
                      <a:pt x="33" y="124"/>
                      <a:pt x="33" y="125"/>
                      <a:pt x="33" y="125"/>
                    </a:cubicBezTo>
                    <a:cubicBezTo>
                      <a:pt x="33" y="125"/>
                      <a:pt x="33" y="125"/>
                      <a:pt x="33" y="125"/>
                    </a:cubicBezTo>
                    <a:cubicBezTo>
                      <a:pt x="33" y="125"/>
                      <a:pt x="33" y="125"/>
                      <a:pt x="33" y="125"/>
                    </a:cubicBezTo>
                    <a:cubicBezTo>
                      <a:pt x="33" y="124"/>
                      <a:pt x="33" y="124"/>
                      <a:pt x="33" y="124"/>
                    </a:cubicBezTo>
                    <a:moveTo>
                      <a:pt x="37" y="118"/>
                    </a:moveTo>
                    <a:cubicBezTo>
                      <a:pt x="36" y="118"/>
                      <a:pt x="36" y="119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9"/>
                      <a:pt x="37" y="118"/>
                    </a:cubicBezTo>
                    <a:cubicBezTo>
                      <a:pt x="37" y="118"/>
                      <a:pt x="37" y="118"/>
                      <a:pt x="37" y="118"/>
                    </a:cubicBezTo>
                    <a:moveTo>
                      <a:pt x="38" y="115"/>
                    </a:moveTo>
                    <a:cubicBezTo>
                      <a:pt x="38" y="116"/>
                      <a:pt x="37" y="117"/>
                      <a:pt x="37" y="118"/>
                    </a:cubicBezTo>
                    <a:cubicBezTo>
                      <a:pt x="37" y="118"/>
                      <a:pt x="37" y="118"/>
                      <a:pt x="37" y="118"/>
                    </a:cubicBezTo>
                    <a:cubicBezTo>
                      <a:pt x="38" y="117"/>
                      <a:pt x="38" y="116"/>
                      <a:pt x="39" y="116"/>
                    </a:cubicBezTo>
                    <a:cubicBezTo>
                      <a:pt x="39" y="115"/>
                      <a:pt x="39" y="115"/>
                      <a:pt x="38" y="115"/>
                    </a:cubicBezTo>
                    <a:moveTo>
                      <a:pt x="45" y="104"/>
                    </a:moveTo>
                    <a:cubicBezTo>
                      <a:pt x="45" y="105"/>
                      <a:pt x="45" y="105"/>
                      <a:pt x="44" y="106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45" y="105"/>
                      <a:pt x="45" y="105"/>
                      <a:pt x="46" y="105"/>
                    </a:cubicBezTo>
                    <a:cubicBezTo>
                      <a:pt x="46" y="104"/>
                      <a:pt x="45" y="104"/>
                      <a:pt x="45" y="104"/>
                    </a:cubicBezTo>
                    <a:moveTo>
                      <a:pt x="57" y="86"/>
                    </a:moveTo>
                    <a:cubicBezTo>
                      <a:pt x="55" y="88"/>
                      <a:pt x="54" y="90"/>
                      <a:pt x="53" y="92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5" y="90"/>
                      <a:pt x="56" y="88"/>
                      <a:pt x="57" y="86"/>
                    </a:cubicBezTo>
                    <a:cubicBezTo>
                      <a:pt x="57" y="86"/>
                      <a:pt x="57" y="86"/>
                      <a:pt x="57" y="86"/>
                    </a:cubicBezTo>
                    <a:moveTo>
                      <a:pt x="62" y="77"/>
                    </a:moveTo>
                    <a:cubicBezTo>
                      <a:pt x="62" y="78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2" y="79"/>
                      <a:pt x="62" y="78"/>
                      <a:pt x="63" y="78"/>
                    </a:cubicBezTo>
                    <a:cubicBezTo>
                      <a:pt x="62" y="77"/>
                      <a:pt x="62" y="77"/>
                      <a:pt x="62" y="77"/>
                    </a:cubicBezTo>
                    <a:moveTo>
                      <a:pt x="64" y="74"/>
                    </a:moveTo>
                    <a:cubicBezTo>
                      <a:pt x="64" y="75"/>
                      <a:pt x="63" y="75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4" y="76"/>
                      <a:pt x="64" y="75"/>
                      <a:pt x="65" y="74"/>
                    </a:cubicBezTo>
                    <a:cubicBezTo>
                      <a:pt x="65" y="74"/>
                      <a:pt x="64" y="74"/>
                      <a:pt x="64" y="74"/>
                    </a:cubicBezTo>
                    <a:moveTo>
                      <a:pt x="67" y="69"/>
                    </a:moveTo>
                    <a:cubicBezTo>
                      <a:pt x="67" y="70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7" y="71"/>
                      <a:pt x="67" y="70"/>
                      <a:pt x="68" y="70"/>
                    </a:cubicBezTo>
                    <a:cubicBezTo>
                      <a:pt x="67" y="70"/>
                      <a:pt x="67" y="69"/>
                      <a:pt x="67" y="69"/>
                    </a:cubicBezTo>
                    <a:moveTo>
                      <a:pt x="70" y="65"/>
                    </a:moveTo>
                    <a:cubicBezTo>
                      <a:pt x="69" y="66"/>
                      <a:pt x="68" y="67"/>
                      <a:pt x="68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9" y="68"/>
                      <a:pt x="70" y="66"/>
                      <a:pt x="70" y="65"/>
                    </a:cubicBezTo>
                    <a:cubicBezTo>
                      <a:pt x="70" y="65"/>
                      <a:pt x="70" y="65"/>
                      <a:pt x="70" y="65"/>
                    </a:cubicBezTo>
                    <a:moveTo>
                      <a:pt x="71" y="64"/>
                    </a:moveTo>
                    <a:cubicBezTo>
                      <a:pt x="71" y="64"/>
                      <a:pt x="70" y="64"/>
                      <a:pt x="70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moveTo>
                      <a:pt x="72" y="62"/>
                    </a:moveTo>
                    <a:cubicBezTo>
                      <a:pt x="71" y="62"/>
                      <a:pt x="71" y="63"/>
                      <a:pt x="71" y="64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3"/>
                      <a:pt x="72" y="63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moveTo>
                      <a:pt x="73" y="60"/>
                    </a:moveTo>
                    <a:cubicBezTo>
                      <a:pt x="73" y="60"/>
                      <a:pt x="73" y="60"/>
                      <a:pt x="73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1"/>
                      <a:pt x="73" y="61"/>
                      <a:pt x="73" y="60"/>
                    </a:cubicBezTo>
                    <a:cubicBezTo>
                      <a:pt x="73" y="60"/>
                      <a:pt x="73" y="60"/>
                      <a:pt x="73" y="60"/>
                    </a:cubicBezTo>
                    <a:moveTo>
                      <a:pt x="75" y="57"/>
                    </a:moveTo>
                    <a:cubicBezTo>
                      <a:pt x="75" y="57"/>
                      <a:pt x="75" y="58"/>
                      <a:pt x="74" y="58"/>
                    </a:cubicBezTo>
                    <a:cubicBezTo>
                      <a:pt x="74" y="58"/>
                      <a:pt x="75" y="58"/>
                      <a:pt x="75" y="58"/>
                    </a:cubicBezTo>
                    <a:cubicBezTo>
                      <a:pt x="75" y="58"/>
                      <a:pt x="75" y="57"/>
                      <a:pt x="76" y="57"/>
                    </a:cubicBezTo>
                    <a:cubicBezTo>
                      <a:pt x="75" y="57"/>
                      <a:pt x="75" y="57"/>
                      <a:pt x="75" y="57"/>
                    </a:cubicBezTo>
                    <a:moveTo>
                      <a:pt x="79" y="50"/>
                    </a:moveTo>
                    <a:cubicBezTo>
                      <a:pt x="78" y="52"/>
                      <a:pt x="77" y="54"/>
                      <a:pt x="76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4"/>
                      <a:pt x="78" y="52"/>
                      <a:pt x="80" y="51"/>
                    </a:cubicBezTo>
                    <a:cubicBezTo>
                      <a:pt x="79" y="51"/>
                      <a:pt x="79" y="50"/>
                      <a:pt x="79" y="50"/>
                    </a:cubicBezTo>
                    <a:moveTo>
                      <a:pt x="81" y="47"/>
                    </a:moveTo>
                    <a:cubicBezTo>
                      <a:pt x="81" y="48"/>
                      <a:pt x="80" y="49"/>
                      <a:pt x="80" y="49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1" y="49"/>
                      <a:pt x="81" y="48"/>
                      <a:pt x="81" y="48"/>
                    </a:cubicBezTo>
                    <a:cubicBezTo>
                      <a:pt x="81" y="47"/>
                      <a:pt x="81" y="47"/>
                      <a:pt x="81" y="47"/>
                    </a:cubicBezTo>
                    <a:moveTo>
                      <a:pt x="84" y="43"/>
                    </a:move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4"/>
                      <a:pt x="84" y="44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moveTo>
                      <a:pt x="84" y="43"/>
                    </a:move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moveTo>
                      <a:pt x="86" y="39"/>
                    </a:moveTo>
                    <a:cubicBezTo>
                      <a:pt x="86" y="40"/>
                      <a:pt x="85" y="41"/>
                      <a:pt x="84" y="42"/>
                    </a:cubicBezTo>
                    <a:cubicBezTo>
                      <a:pt x="84" y="42"/>
                      <a:pt x="85" y="42"/>
                      <a:pt x="85" y="42"/>
                    </a:cubicBezTo>
                    <a:cubicBezTo>
                      <a:pt x="85" y="41"/>
                      <a:pt x="86" y="40"/>
                      <a:pt x="87" y="39"/>
                    </a:cubicBezTo>
                    <a:cubicBezTo>
                      <a:pt x="87" y="39"/>
                      <a:pt x="86" y="39"/>
                      <a:pt x="86" y="39"/>
                    </a:cubicBezTo>
                    <a:moveTo>
                      <a:pt x="87" y="38"/>
                    </a:moveTo>
                    <a:cubicBezTo>
                      <a:pt x="87" y="38"/>
                      <a:pt x="86" y="38"/>
                      <a:pt x="86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7" y="39"/>
                      <a:pt x="87" y="38"/>
                      <a:pt x="87" y="38"/>
                    </a:cubicBezTo>
                    <a:moveTo>
                      <a:pt x="88" y="35"/>
                    </a:moveTo>
                    <a:cubicBezTo>
                      <a:pt x="88" y="36"/>
                      <a:pt x="87" y="37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8" y="37"/>
                      <a:pt x="88" y="36"/>
                      <a:pt x="89" y="36"/>
                    </a:cubicBezTo>
                    <a:cubicBezTo>
                      <a:pt x="89" y="36"/>
                      <a:pt x="89" y="36"/>
                      <a:pt x="88" y="35"/>
                    </a:cubicBezTo>
                    <a:moveTo>
                      <a:pt x="90" y="32"/>
                    </a:moveTo>
                    <a:cubicBezTo>
                      <a:pt x="90" y="33"/>
                      <a:pt x="90" y="33"/>
                      <a:pt x="89" y="34"/>
                    </a:cubicBezTo>
                    <a:cubicBezTo>
                      <a:pt x="90" y="34"/>
                      <a:pt x="90" y="34"/>
                      <a:pt x="90" y="34"/>
                    </a:cubicBezTo>
                    <a:cubicBezTo>
                      <a:pt x="90" y="34"/>
                      <a:pt x="90" y="33"/>
                      <a:pt x="91" y="33"/>
                    </a:cubicBezTo>
                    <a:cubicBezTo>
                      <a:pt x="90" y="32"/>
                      <a:pt x="90" y="32"/>
                      <a:pt x="90" y="32"/>
                    </a:cubicBezTo>
                    <a:moveTo>
                      <a:pt x="91" y="31"/>
                    </a:moveTo>
                    <a:cubicBezTo>
                      <a:pt x="91" y="31"/>
                      <a:pt x="91" y="31"/>
                      <a:pt x="91" y="3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2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1" y="31"/>
                    </a:cubicBezTo>
                    <a:moveTo>
                      <a:pt x="93" y="29"/>
                    </a:moveTo>
                    <a:cubicBezTo>
                      <a:pt x="92" y="29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1"/>
                    </a:cubicBezTo>
                    <a:cubicBezTo>
                      <a:pt x="92" y="30"/>
                      <a:pt x="93" y="30"/>
                      <a:pt x="93" y="29"/>
                    </a:cubicBezTo>
                    <a:cubicBezTo>
                      <a:pt x="93" y="29"/>
                      <a:pt x="93" y="29"/>
                      <a:pt x="93" y="29"/>
                    </a:cubicBezTo>
                    <a:moveTo>
                      <a:pt x="94" y="27"/>
                    </a:move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9"/>
                      <a:pt x="93" y="29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4" y="27"/>
                      <a:pt x="94" y="27"/>
                      <a:pt x="94" y="27"/>
                    </a:cubicBezTo>
                    <a:moveTo>
                      <a:pt x="94" y="26"/>
                    </a:move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7"/>
                      <a:pt x="94" y="27"/>
                      <a:pt x="95" y="27"/>
                    </a:cubicBezTo>
                    <a:cubicBezTo>
                      <a:pt x="95" y="27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moveTo>
                      <a:pt x="101" y="15"/>
                    </a:moveTo>
                    <a:cubicBezTo>
                      <a:pt x="99" y="19"/>
                      <a:pt x="97" y="22"/>
                      <a:pt x="94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7" y="23"/>
                      <a:pt x="99" y="19"/>
                      <a:pt x="101" y="16"/>
                    </a:cubicBezTo>
                    <a:cubicBezTo>
                      <a:pt x="101" y="16"/>
                      <a:pt x="101" y="16"/>
                      <a:pt x="101" y="15"/>
                    </a:cubicBezTo>
                    <a:moveTo>
                      <a:pt x="102" y="13"/>
                    </a:moveTo>
                    <a:cubicBezTo>
                      <a:pt x="102" y="14"/>
                      <a:pt x="101" y="15"/>
                      <a:pt x="101" y="15"/>
                    </a:cubicBezTo>
                    <a:cubicBezTo>
                      <a:pt x="101" y="15"/>
                      <a:pt x="101" y="16"/>
                      <a:pt x="102" y="16"/>
                    </a:cubicBezTo>
                    <a:cubicBezTo>
                      <a:pt x="102" y="15"/>
                      <a:pt x="102" y="14"/>
                      <a:pt x="103" y="13"/>
                    </a:cubicBezTo>
                    <a:cubicBezTo>
                      <a:pt x="103" y="13"/>
                      <a:pt x="103" y="13"/>
                      <a:pt x="102" y="13"/>
                    </a:cubicBezTo>
                    <a:moveTo>
                      <a:pt x="103" y="11"/>
                    </a:move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3" y="11"/>
                      <a:pt x="103" y="11"/>
                      <a:pt x="103" y="11"/>
                    </a:cubicBezTo>
                    <a:moveTo>
                      <a:pt x="104" y="10"/>
                    </a:moveTo>
                    <a:cubicBezTo>
                      <a:pt x="104" y="10"/>
                      <a:pt x="104" y="11"/>
                      <a:pt x="104" y="11"/>
                    </a:cubicBezTo>
                    <a:cubicBezTo>
                      <a:pt x="104" y="11"/>
                      <a:pt x="104" y="12"/>
                      <a:pt x="104" y="12"/>
                    </a:cubicBezTo>
                    <a:cubicBezTo>
                      <a:pt x="104" y="11"/>
                      <a:pt x="105" y="11"/>
                      <a:pt x="105" y="10"/>
                    </a:cubicBezTo>
                    <a:cubicBezTo>
                      <a:pt x="105" y="10"/>
                      <a:pt x="105" y="10"/>
                      <a:pt x="104" y="10"/>
                    </a:cubicBezTo>
                    <a:moveTo>
                      <a:pt x="106" y="7"/>
                    </a:moveTo>
                    <a:cubicBezTo>
                      <a:pt x="106" y="8"/>
                      <a:pt x="105" y="8"/>
                      <a:pt x="105" y="9"/>
                    </a:cubicBezTo>
                    <a:cubicBezTo>
                      <a:pt x="105" y="9"/>
                      <a:pt x="105" y="9"/>
                      <a:pt x="105" y="10"/>
                    </a:cubicBezTo>
                    <a:cubicBezTo>
                      <a:pt x="106" y="9"/>
                      <a:pt x="106" y="8"/>
                      <a:pt x="107" y="7"/>
                    </a:cubicBezTo>
                    <a:cubicBezTo>
                      <a:pt x="107" y="7"/>
                      <a:pt x="107" y="7"/>
                      <a:pt x="106" y="7"/>
                    </a:cubicBezTo>
                    <a:moveTo>
                      <a:pt x="107" y="6"/>
                    </a:moveTo>
                    <a:cubicBezTo>
                      <a:pt x="107" y="7"/>
                      <a:pt x="106" y="7"/>
                      <a:pt x="106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7"/>
                      <a:pt x="107" y="6"/>
                      <a:pt x="107" y="6"/>
                    </a:cubicBezTo>
                    <a:moveTo>
                      <a:pt x="108" y="4"/>
                    </a:moveTo>
                    <a:cubicBezTo>
                      <a:pt x="108" y="5"/>
                      <a:pt x="107" y="5"/>
                      <a:pt x="107" y="6"/>
                    </a:cubicBezTo>
                    <a:cubicBezTo>
                      <a:pt x="107" y="6"/>
                      <a:pt x="107" y="6"/>
                      <a:pt x="108" y="6"/>
                    </a:cubicBezTo>
                    <a:cubicBezTo>
                      <a:pt x="108" y="5"/>
                      <a:pt x="108" y="5"/>
                      <a:pt x="109" y="4"/>
                    </a:cubicBezTo>
                    <a:cubicBezTo>
                      <a:pt x="109" y="4"/>
                      <a:pt x="108" y="4"/>
                      <a:pt x="108" y="4"/>
                    </a:cubicBezTo>
                    <a:moveTo>
                      <a:pt x="109" y="2"/>
                    </a:moveTo>
                    <a:cubicBezTo>
                      <a:pt x="109" y="3"/>
                      <a:pt x="109" y="3"/>
                      <a:pt x="109" y="3"/>
                    </a:cubicBezTo>
                    <a:cubicBezTo>
                      <a:pt x="109" y="3"/>
                      <a:pt x="109" y="4"/>
                      <a:pt x="109" y="4"/>
                    </a:cubicBezTo>
                    <a:cubicBezTo>
                      <a:pt x="109" y="3"/>
                      <a:pt x="110" y="3"/>
                      <a:pt x="110" y="2"/>
                    </a:cubicBezTo>
                    <a:cubicBezTo>
                      <a:pt x="110" y="2"/>
                      <a:pt x="110" y="2"/>
                      <a:pt x="109" y="2"/>
                    </a:cubicBezTo>
                    <a:moveTo>
                      <a:pt x="109" y="2"/>
                    </a:moveTo>
                    <a:cubicBezTo>
                      <a:pt x="109" y="2"/>
                      <a:pt x="109" y="2"/>
                      <a:pt x="109" y="2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10" y="2"/>
                      <a:pt x="110" y="2"/>
                      <a:pt x="109" y="2"/>
                    </a:cubicBezTo>
                    <a:moveTo>
                      <a:pt x="111" y="0"/>
                    </a:moveTo>
                    <a:cubicBezTo>
                      <a:pt x="111" y="0"/>
                      <a:pt x="111" y="0"/>
                      <a:pt x="110" y="0"/>
                    </a:cubicBez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0" name="Freeform 10569"/>
              <p:cNvSpPr>
                <a:spLocks noEditPoints="1"/>
              </p:cNvSpPr>
              <p:nvPr/>
            </p:nvSpPr>
            <p:spPr bwMode="auto">
              <a:xfrm>
                <a:off x="-809625" y="5341938"/>
                <a:ext cx="19050" cy="30163"/>
              </a:xfrm>
              <a:custGeom>
                <a:avLst/>
                <a:gdLst>
                  <a:gd name="T0" fmla="*/ 1 w 5"/>
                  <a:gd name="T1" fmla="*/ 7 h 8"/>
                  <a:gd name="T2" fmla="*/ 0 w 5"/>
                  <a:gd name="T3" fmla="*/ 8 h 8"/>
                  <a:gd name="T4" fmla="*/ 1 w 5"/>
                  <a:gd name="T5" fmla="*/ 8 h 8"/>
                  <a:gd name="T6" fmla="*/ 1 w 5"/>
                  <a:gd name="T7" fmla="*/ 7 h 8"/>
                  <a:gd name="T8" fmla="*/ 1 w 5"/>
                  <a:gd name="T9" fmla="*/ 7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2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1" name="Freeform 10570"/>
              <p:cNvSpPr>
                <a:spLocks noEditPoints="1"/>
              </p:cNvSpPr>
              <p:nvPr/>
            </p:nvSpPr>
            <p:spPr bwMode="auto">
              <a:xfrm>
                <a:off x="-776288" y="5300663"/>
                <a:ext cx="11113" cy="19050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5 h 5"/>
                  <a:gd name="T4" fmla="*/ 0 w 3"/>
                  <a:gd name="T5" fmla="*/ 5 h 5"/>
                  <a:gd name="T6" fmla="*/ 0 w 3"/>
                  <a:gd name="T7" fmla="*/ 5 h 5"/>
                  <a:gd name="T8" fmla="*/ 0 w 3"/>
                  <a:gd name="T9" fmla="*/ 5 h 5"/>
                  <a:gd name="T10" fmla="*/ 0 w 3"/>
                  <a:gd name="T11" fmla="*/ 4 h 5"/>
                  <a:gd name="T12" fmla="*/ 0 w 3"/>
                  <a:gd name="T13" fmla="*/ 5 h 5"/>
                  <a:gd name="T14" fmla="*/ 0 w 3"/>
                  <a:gd name="T15" fmla="*/ 5 h 5"/>
                  <a:gd name="T16" fmla="*/ 1 w 3"/>
                  <a:gd name="T17" fmla="*/ 4 h 5"/>
                  <a:gd name="T18" fmla="*/ 0 w 3"/>
                  <a:gd name="T19" fmla="*/ 4 h 5"/>
                  <a:gd name="T20" fmla="*/ 2 w 3"/>
                  <a:gd name="T21" fmla="*/ 1 h 5"/>
                  <a:gd name="T22" fmla="*/ 2 w 3"/>
                  <a:gd name="T23" fmla="*/ 1 h 5"/>
                  <a:gd name="T24" fmla="*/ 3 w 3"/>
                  <a:gd name="T25" fmla="*/ 1 h 5"/>
                  <a:gd name="T26" fmla="*/ 3 w 3"/>
                  <a:gd name="T27" fmla="*/ 1 h 5"/>
                  <a:gd name="T28" fmla="*/ 2 w 3"/>
                  <a:gd name="T29" fmla="*/ 1 h 5"/>
                  <a:gd name="T30" fmla="*/ 3 w 3"/>
                  <a:gd name="T31" fmla="*/ 0 h 5"/>
                  <a:gd name="T32" fmla="*/ 3 w 3"/>
                  <a:gd name="T33" fmla="*/ 0 h 5"/>
                  <a:gd name="T34" fmla="*/ 3 w 3"/>
                  <a:gd name="T35" fmla="*/ 1 h 5"/>
                  <a:gd name="T36" fmla="*/ 3 w 3"/>
                  <a:gd name="T37" fmla="*/ 0 h 5"/>
                  <a:gd name="T38" fmla="*/ 3 w 3"/>
                  <a:gd name="T3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2" name="Oval 10571"/>
              <p:cNvSpPr>
                <a:spLocks noChangeArrowheads="1"/>
              </p:cNvSpPr>
              <p:nvPr/>
            </p:nvSpPr>
            <p:spPr bwMode="auto">
              <a:xfrm>
                <a:off x="-741363" y="5264150"/>
                <a:ext cx="1588" cy="3175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3" name="Freeform 10572"/>
              <p:cNvSpPr>
                <a:spLocks/>
              </p:cNvSpPr>
              <p:nvPr/>
            </p:nvSpPr>
            <p:spPr bwMode="auto">
              <a:xfrm>
                <a:off x="-749300" y="5270500"/>
                <a:ext cx="3175" cy="476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4" name="Freeform 10573"/>
              <p:cNvSpPr>
                <a:spLocks/>
              </p:cNvSpPr>
              <p:nvPr/>
            </p:nvSpPr>
            <p:spPr bwMode="auto">
              <a:xfrm>
                <a:off x="-738188" y="5256213"/>
                <a:ext cx="3175" cy="7938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5" name="Rectangle 10574"/>
              <p:cNvSpPr>
                <a:spLocks noChangeArrowheads="1"/>
              </p:cNvSpPr>
              <p:nvPr/>
            </p:nvSpPr>
            <p:spPr bwMode="auto">
              <a:xfrm>
                <a:off x="-738188" y="5256213"/>
                <a:ext cx="3175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6" name="Rectangle 10575"/>
              <p:cNvSpPr>
                <a:spLocks noChangeArrowheads="1"/>
              </p:cNvSpPr>
              <p:nvPr/>
            </p:nvSpPr>
            <p:spPr bwMode="auto">
              <a:xfrm>
                <a:off x="-738188" y="5256213"/>
                <a:ext cx="3175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7" name="Freeform 10576"/>
              <p:cNvSpPr>
                <a:spLocks noEditPoints="1"/>
              </p:cNvSpPr>
              <p:nvPr/>
            </p:nvSpPr>
            <p:spPr bwMode="auto">
              <a:xfrm>
                <a:off x="-711200" y="5181600"/>
                <a:ext cx="25400" cy="36513"/>
              </a:xfrm>
              <a:custGeom>
                <a:avLst/>
                <a:gdLst>
                  <a:gd name="T0" fmla="*/ 0 w 7"/>
                  <a:gd name="T1" fmla="*/ 9 h 10"/>
                  <a:gd name="T2" fmla="*/ 0 w 7"/>
                  <a:gd name="T3" fmla="*/ 9 h 10"/>
                  <a:gd name="T4" fmla="*/ 0 w 7"/>
                  <a:gd name="T5" fmla="*/ 10 h 10"/>
                  <a:gd name="T6" fmla="*/ 1 w 7"/>
                  <a:gd name="T7" fmla="*/ 10 h 10"/>
                  <a:gd name="T8" fmla="*/ 0 w 7"/>
                  <a:gd name="T9" fmla="*/ 9 h 10"/>
                  <a:gd name="T10" fmla="*/ 4 w 7"/>
                  <a:gd name="T11" fmla="*/ 3 h 10"/>
                  <a:gd name="T12" fmla="*/ 3 w 7"/>
                  <a:gd name="T13" fmla="*/ 4 h 10"/>
                  <a:gd name="T14" fmla="*/ 4 w 7"/>
                  <a:gd name="T15" fmla="*/ 4 h 10"/>
                  <a:gd name="T16" fmla="*/ 4 w 7"/>
                  <a:gd name="T17" fmla="*/ 4 h 10"/>
                  <a:gd name="T18" fmla="*/ 4 w 7"/>
                  <a:gd name="T19" fmla="*/ 3 h 10"/>
                  <a:gd name="T20" fmla="*/ 5 w 7"/>
                  <a:gd name="T21" fmla="*/ 1 h 10"/>
                  <a:gd name="T22" fmla="*/ 5 w 7"/>
                  <a:gd name="T23" fmla="*/ 1 h 10"/>
                  <a:gd name="T24" fmla="*/ 6 w 7"/>
                  <a:gd name="T25" fmla="*/ 1 h 10"/>
                  <a:gd name="T26" fmla="*/ 6 w 7"/>
                  <a:gd name="T27" fmla="*/ 1 h 10"/>
                  <a:gd name="T28" fmla="*/ 5 w 7"/>
                  <a:gd name="T29" fmla="*/ 1 h 10"/>
                  <a:gd name="T30" fmla="*/ 6 w 7"/>
                  <a:gd name="T31" fmla="*/ 0 h 10"/>
                  <a:gd name="T32" fmla="*/ 6 w 7"/>
                  <a:gd name="T33" fmla="*/ 0 h 10"/>
                  <a:gd name="T34" fmla="*/ 6 w 7"/>
                  <a:gd name="T35" fmla="*/ 1 h 10"/>
                  <a:gd name="T36" fmla="*/ 7 w 7"/>
                  <a:gd name="T37" fmla="*/ 0 h 10"/>
                  <a:gd name="T38" fmla="*/ 6 w 7"/>
                  <a:gd name="T3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0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0" y="10"/>
                      <a:pt x="0" y="9"/>
                      <a:pt x="0" y="9"/>
                    </a:cubicBezTo>
                    <a:moveTo>
                      <a:pt x="4" y="3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8" name="Freeform 10577"/>
              <p:cNvSpPr>
                <a:spLocks noEditPoints="1"/>
              </p:cNvSpPr>
              <p:nvPr/>
            </p:nvSpPr>
            <p:spPr bwMode="auto">
              <a:xfrm>
                <a:off x="-704850" y="5159375"/>
                <a:ext cx="30163" cy="44450"/>
              </a:xfrm>
              <a:custGeom>
                <a:avLst/>
                <a:gdLst>
                  <a:gd name="T0" fmla="*/ 1 w 8"/>
                  <a:gd name="T1" fmla="*/ 11 h 12"/>
                  <a:gd name="T2" fmla="*/ 0 w 8"/>
                  <a:gd name="T3" fmla="*/ 11 h 12"/>
                  <a:gd name="T4" fmla="*/ 1 w 8"/>
                  <a:gd name="T5" fmla="*/ 12 h 12"/>
                  <a:gd name="T6" fmla="*/ 1 w 8"/>
                  <a:gd name="T7" fmla="*/ 12 h 12"/>
                  <a:gd name="T8" fmla="*/ 1 w 8"/>
                  <a:gd name="T9" fmla="*/ 11 h 12"/>
                  <a:gd name="T10" fmla="*/ 6 w 8"/>
                  <a:gd name="T11" fmla="*/ 3 h 12"/>
                  <a:gd name="T12" fmla="*/ 5 w 8"/>
                  <a:gd name="T13" fmla="*/ 4 h 12"/>
                  <a:gd name="T14" fmla="*/ 6 w 8"/>
                  <a:gd name="T15" fmla="*/ 4 h 12"/>
                  <a:gd name="T16" fmla="*/ 6 w 8"/>
                  <a:gd name="T17" fmla="*/ 4 h 12"/>
                  <a:gd name="T18" fmla="*/ 6 w 8"/>
                  <a:gd name="T19" fmla="*/ 3 h 12"/>
                  <a:gd name="T20" fmla="*/ 6 w 8"/>
                  <a:gd name="T21" fmla="*/ 2 h 12"/>
                  <a:gd name="T22" fmla="*/ 6 w 8"/>
                  <a:gd name="T23" fmla="*/ 2 h 12"/>
                  <a:gd name="T24" fmla="*/ 7 w 8"/>
                  <a:gd name="T25" fmla="*/ 2 h 12"/>
                  <a:gd name="T26" fmla="*/ 7 w 8"/>
                  <a:gd name="T27" fmla="*/ 2 h 12"/>
                  <a:gd name="T28" fmla="*/ 6 w 8"/>
                  <a:gd name="T29" fmla="*/ 2 h 12"/>
                  <a:gd name="T30" fmla="*/ 7 w 8"/>
                  <a:gd name="T31" fmla="*/ 0 h 12"/>
                  <a:gd name="T32" fmla="*/ 6 w 8"/>
                  <a:gd name="T33" fmla="*/ 2 h 12"/>
                  <a:gd name="T34" fmla="*/ 7 w 8"/>
                  <a:gd name="T35" fmla="*/ 2 h 12"/>
                  <a:gd name="T36" fmla="*/ 8 w 8"/>
                  <a:gd name="T37" fmla="*/ 1 h 12"/>
                  <a:gd name="T38" fmla="*/ 7 w 8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12">
                    <a:moveTo>
                      <a:pt x="1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6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moveTo>
                      <a:pt x="7" y="0"/>
                    </a:moveTo>
                    <a:cubicBezTo>
                      <a:pt x="7" y="1"/>
                      <a:pt x="7" y="1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29" name="Freeform 10578"/>
              <p:cNvSpPr>
                <a:spLocks/>
              </p:cNvSpPr>
              <p:nvPr/>
            </p:nvSpPr>
            <p:spPr bwMode="auto">
              <a:xfrm>
                <a:off x="-708025" y="5203825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0" name="Oval 10579"/>
              <p:cNvSpPr>
                <a:spLocks noChangeArrowheads="1"/>
              </p:cNvSpPr>
              <p:nvPr/>
            </p:nvSpPr>
            <p:spPr bwMode="auto">
              <a:xfrm>
                <a:off x="-1041400" y="5743575"/>
                <a:ext cx="1588" cy="1588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1" name="Freeform 10580"/>
              <p:cNvSpPr>
                <a:spLocks/>
              </p:cNvSpPr>
              <p:nvPr/>
            </p:nvSpPr>
            <p:spPr bwMode="auto">
              <a:xfrm>
                <a:off x="-1035050" y="5727700"/>
                <a:ext cx="0" cy="476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2" name="Rectangle 10581"/>
              <p:cNvSpPr>
                <a:spLocks noChangeArrowheads="1"/>
              </p:cNvSpPr>
              <p:nvPr/>
            </p:nvSpPr>
            <p:spPr bwMode="auto">
              <a:xfrm>
                <a:off x="-1011238" y="5694363"/>
                <a:ext cx="1588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3" name="Rectangle 10582"/>
              <p:cNvSpPr>
                <a:spLocks noChangeArrowheads="1"/>
              </p:cNvSpPr>
              <p:nvPr/>
            </p:nvSpPr>
            <p:spPr bwMode="auto">
              <a:xfrm>
                <a:off x="-1011238" y="5694363"/>
                <a:ext cx="1588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4" name="Freeform 10583"/>
              <p:cNvSpPr>
                <a:spLocks/>
              </p:cNvSpPr>
              <p:nvPr/>
            </p:nvSpPr>
            <p:spPr bwMode="auto">
              <a:xfrm>
                <a:off x="-985838" y="5649913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5" name="Freeform 10584"/>
              <p:cNvSpPr>
                <a:spLocks noEditPoints="1"/>
              </p:cNvSpPr>
              <p:nvPr/>
            </p:nvSpPr>
            <p:spPr bwMode="auto">
              <a:xfrm>
                <a:off x="-1071563" y="5278438"/>
                <a:ext cx="322263" cy="514350"/>
              </a:xfrm>
              <a:custGeom>
                <a:avLst/>
                <a:gdLst>
                  <a:gd name="T0" fmla="*/ 0 w 86"/>
                  <a:gd name="T1" fmla="*/ 137 h 137"/>
                  <a:gd name="T2" fmla="*/ 8 w 86"/>
                  <a:gd name="T3" fmla="*/ 124 h 137"/>
                  <a:gd name="T4" fmla="*/ 8 w 86"/>
                  <a:gd name="T5" fmla="*/ 124 h 137"/>
                  <a:gd name="T6" fmla="*/ 9 w 86"/>
                  <a:gd name="T7" fmla="*/ 123 h 137"/>
                  <a:gd name="T8" fmla="*/ 9 w 86"/>
                  <a:gd name="T9" fmla="*/ 123 h 137"/>
                  <a:gd name="T10" fmla="*/ 12 w 86"/>
                  <a:gd name="T11" fmla="*/ 118 h 137"/>
                  <a:gd name="T12" fmla="*/ 14 w 86"/>
                  <a:gd name="T13" fmla="*/ 114 h 137"/>
                  <a:gd name="T14" fmla="*/ 14 w 86"/>
                  <a:gd name="T15" fmla="*/ 115 h 137"/>
                  <a:gd name="T16" fmla="*/ 14 w 86"/>
                  <a:gd name="T17" fmla="*/ 114 h 137"/>
                  <a:gd name="T18" fmla="*/ 14 w 86"/>
                  <a:gd name="T19" fmla="*/ 114 h 137"/>
                  <a:gd name="T20" fmla="*/ 16 w 86"/>
                  <a:gd name="T21" fmla="*/ 112 h 137"/>
                  <a:gd name="T22" fmla="*/ 17 w 86"/>
                  <a:gd name="T23" fmla="*/ 110 h 137"/>
                  <a:gd name="T24" fmla="*/ 17 w 86"/>
                  <a:gd name="T25" fmla="*/ 110 h 137"/>
                  <a:gd name="T26" fmla="*/ 17 w 86"/>
                  <a:gd name="T27" fmla="*/ 109 h 137"/>
                  <a:gd name="T28" fmla="*/ 18 w 86"/>
                  <a:gd name="T29" fmla="*/ 107 h 137"/>
                  <a:gd name="T30" fmla="*/ 20 w 86"/>
                  <a:gd name="T31" fmla="*/ 105 h 137"/>
                  <a:gd name="T32" fmla="*/ 24 w 86"/>
                  <a:gd name="T33" fmla="*/ 99 h 137"/>
                  <a:gd name="T34" fmla="*/ 24 w 86"/>
                  <a:gd name="T35" fmla="*/ 99 h 137"/>
                  <a:gd name="T36" fmla="*/ 24 w 86"/>
                  <a:gd name="T37" fmla="*/ 98 h 137"/>
                  <a:gd name="T38" fmla="*/ 28 w 86"/>
                  <a:gd name="T39" fmla="*/ 93 h 137"/>
                  <a:gd name="T40" fmla="*/ 28 w 86"/>
                  <a:gd name="T41" fmla="*/ 93 h 137"/>
                  <a:gd name="T42" fmla="*/ 32 w 86"/>
                  <a:gd name="T43" fmla="*/ 86 h 137"/>
                  <a:gd name="T44" fmla="*/ 32 w 86"/>
                  <a:gd name="T45" fmla="*/ 86 h 137"/>
                  <a:gd name="T46" fmla="*/ 33 w 86"/>
                  <a:gd name="T47" fmla="*/ 83 h 137"/>
                  <a:gd name="T48" fmla="*/ 40 w 86"/>
                  <a:gd name="T49" fmla="*/ 74 h 137"/>
                  <a:gd name="T50" fmla="*/ 40 w 86"/>
                  <a:gd name="T51" fmla="*/ 72 h 137"/>
                  <a:gd name="T52" fmla="*/ 48 w 86"/>
                  <a:gd name="T53" fmla="*/ 60 h 137"/>
                  <a:gd name="T54" fmla="*/ 52 w 86"/>
                  <a:gd name="T55" fmla="*/ 54 h 137"/>
                  <a:gd name="T56" fmla="*/ 58 w 86"/>
                  <a:gd name="T57" fmla="*/ 44 h 137"/>
                  <a:gd name="T58" fmla="*/ 58 w 86"/>
                  <a:gd name="T59" fmla="*/ 44 h 137"/>
                  <a:gd name="T60" fmla="*/ 59 w 86"/>
                  <a:gd name="T61" fmla="*/ 42 h 137"/>
                  <a:gd name="T62" fmla="*/ 61 w 86"/>
                  <a:gd name="T63" fmla="*/ 39 h 137"/>
                  <a:gd name="T64" fmla="*/ 63 w 86"/>
                  <a:gd name="T65" fmla="*/ 38 h 137"/>
                  <a:gd name="T66" fmla="*/ 65 w 86"/>
                  <a:gd name="T67" fmla="*/ 32 h 137"/>
                  <a:gd name="T68" fmla="*/ 66 w 86"/>
                  <a:gd name="T69" fmla="*/ 32 h 137"/>
                  <a:gd name="T70" fmla="*/ 66 w 86"/>
                  <a:gd name="T71" fmla="*/ 32 h 137"/>
                  <a:gd name="T72" fmla="*/ 66 w 86"/>
                  <a:gd name="T73" fmla="*/ 32 h 137"/>
                  <a:gd name="T74" fmla="*/ 67 w 86"/>
                  <a:gd name="T75" fmla="*/ 30 h 137"/>
                  <a:gd name="T76" fmla="*/ 69 w 86"/>
                  <a:gd name="T77" fmla="*/ 26 h 137"/>
                  <a:gd name="T78" fmla="*/ 70 w 86"/>
                  <a:gd name="T79" fmla="*/ 26 h 137"/>
                  <a:gd name="T80" fmla="*/ 76 w 86"/>
                  <a:gd name="T81" fmla="*/ 15 h 137"/>
                  <a:gd name="T82" fmla="*/ 78 w 86"/>
                  <a:gd name="T83" fmla="*/ 12 h 137"/>
                  <a:gd name="T84" fmla="*/ 84 w 86"/>
                  <a:gd name="T85" fmla="*/ 4 h 137"/>
                  <a:gd name="T86" fmla="*/ 86 w 86"/>
                  <a:gd name="T87" fmla="*/ 0 h 137"/>
                  <a:gd name="T88" fmla="*/ 86 w 86"/>
                  <a:gd name="T8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6" h="137">
                    <a:moveTo>
                      <a:pt x="2" y="134"/>
                    </a:moveTo>
                    <a:cubicBezTo>
                      <a:pt x="1" y="135"/>
                      <a:pt x="0" y="136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1" y="136"/>
                      <a:pt x="1" y="135"/>
                      <a:pt x="2" y="134"/>
                    </a:cubicBezTo>
                    <a:cubicBezTo>
                      <a:pt x="2" y="134"/>
                      <a:pt x="2" y="134"/>
                      <a:pt x="2" y="134"/>
                    </a:cubicBezTo>
                    <a:moveTo>
                      <a:pt x="8" y="124"/>
                    </a:moveTo>
                    <a:cubicBezTo>
                      <a:pt x="8" y="125"/>
                      <a:pt x="7" y="126"/>
                      <a:pt x="7" y="126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7" y="126"/>
                      <a:pt x="8" y="125"/>
                      <a:pt x="8" y="124"/>
                    </a:cubicBezTo>
                    <a:cubicBezTo>
                      <a:pt x="8" y="124"/>
                      <a:pt x="8" y="124"/>
                      <a:pt x="8" y="124"/>
                    </a:cubicBezTo>
                    <a:moveTo>
                      <a:pt x="9" y="123"/>
                    </a:move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3"/>
                      <a:pt x="9" y="123"/>
                      <a:pt x="9" y="123"/>
                    </a:cubicBezTo>
                    <a:moveTo>
                      <a:pt x="12" y="118"/>
                    </a:move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2" y="118"/>
                      <a:pt x="12" y="118"/>
                      <a:pt x="12" y="118"/>
                    </a:cubicBezTo>
                    <a:moveTo>
                      <a:pt x="14" y="114"/>
                    </a:moveTo>
                    <a:cubicBezTo>
                      <a:pt x="13" y="115"/>
                      <a:pt x="13" y="116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7"/>
                      <a:pt x="14" y="116"/>
                      <a:pt x="14" y="115"/>
                    </a:cubicBezTo>
                    <a:cubicBezTo>
                      <a:pt x="14" y="114"/>
                      <a:pt x="14" y="114"/>
                      <a:pt x="14" y="114"/>
                    </a:cubicBezTo>
                    <a:moveTo>
                      <a:pt x="14" y="114"/>
                    </a:move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4"/>
                      <a:pt x="15" y="114"/>
                      <a:pt x="15" y="114"/>
                    </a:cubicBezTo>
                    <a:cubicBezTo>
                      <a:pt x="15" y="114"/>
                      <a:pt x="15" y="114"/>
                      <a:pt x="14" y="114"/>
                    </a:cubicBezTo>
                    <a:moveTo>
                      <a:pt x="16" y="111"/>
                    </a:moveTo>
                    <a:cubicBezTo>
                      <a:pt x="16" y="112"/>
                      <a:pt x="16" y="112"/>
                      <a:pt x="15" y="112"/>
                    </a:cubicBezTo>
                    <a:cubicBezTo>
                      <a:pt x="15" y="112"/>
                      <a:pt x="15" y="112"/>
                      <a:pt x="16" y="112"/>
                    </a:cubicBezTo>
                    <a:cubicBezTo>
                      <a:pt x="16" y="112"/>
                      <a:pt x="16" y="112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moveTo>
                      <a:pt x="17" y="110"/>
                    </a:moveTo>
                    <a:cubicBezTo>
                      <a:pt x="17" y="110"/>
                      <a:pt x="17" y="110"/>
                      <a:pt x="16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moveTo>
                      <a:pt x="18" y="107"/>
                    </a:moveTo>
                    <a:cubicBezTo>
                      <a:pt x="18" y="108"/>
                      <a:pt x="18" y="108"/>
                      <a:pt x="17" y="109"/>
                    </a:cubicBezTo>
                    <a:cubicBezTo>
                      <a:pt x="18" y="109"/>
                      <a:pt x="18" y="109"/>
                      <a:pt x="18" y="109"/>
                    </a:cubicBezTo>
                    <a:cubicBezTo>
                      <a:pt x="18" y="109"/>
                      <a:pt x="18" y="108"/>
                      <a:pt x="19" y="108"/>
                    </a:cubicBezTo>
                    <a:cubicBezTo>
                      <a:pt x="19" y="108"/>
                      <a:pt x="18" y="107"/>
                      <a:pt x="18" y="107"/>
                    </a:cubicBezTo>
                    <a:moveTo>
                      <a:pt x="23" y="100"/>
                    </a:moveTo>
                    <a:cubicBezTo>
                      <a:pt x="22" y="101"/>
                      <a:pt x="21" y="103"/>
                      <a:pt x="20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1" y="103"/>
                      <a:pt x="23" y="101"/>
                      <a:pt x="24" y="100"/>
                    </a:cubicBezTo>
                    <a:cubicBezTo>
                      <a:pt x="23" y="100"/>
                      <a:pt x="23" y="100"/>
                      <a:pt x="23" y="100"/>
                    </a:cubicBezTo>
                    <a:moveTo>
                      <a:pt x="24" y="99"/>
                    </a:move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moveTo>
                      <a:pt x="28" y="93"/>
                    </a:moveTo>
                    <a:cubicBezTo>
                      <a:pt x="26" y="94"/>
                      <a:pt x="25" y="96"/>
                      <a:pt x="24" y="98"/>
                    </a:cubicBezTo>
                    <a:cubicBezTo>
                      <a:pt x="24" y="98"/>
                      <a:pt x="24" y="98"/>
                      <a:pt x="25" y="98"/>
                    </a:cubicBezTo>
                    <a:cubicBezTo>
                      <a:pt x="26" y="96"/>
                      <a:pt x="27" y="95"/>
                      <a:pt x="28" y="93"/>
                    </a:cubicBezTo>
                    <a:cubicBezTo>
                      <a:pt x="28" y="93"/>
                      <a:pt x="28" y="93"/>
                      <a:pt x="28" y="93"/>
                    </a:cubicBezTo>
                    <a:moveTo>
                      <a:pt x="31" y="87"/>
                    </a:moveTo>
                    <a:cubicBezTo>
                      <a:pt x="30" y="89"/>
                      <a:pt x="29" y="91"/>
                      <a:pt x="28" y="92"/>
                    </a:cubicBezTo>
                    <a:cubicBezTo>
                      <a:pt x="28" y="92"/>
                      <a:pt x="28" y="92"/>
                      <a:pt x="28" y="93"/>
                    </a:cubicBezTo>
                    <a:cubicBezTo>
                      <a:pt x="29" y="91"/>
                      <a:pt x="30" y="89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moveTo>
                      <a:pt x="32" y="86"/>
                    </a:move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6"/>
                      <a:pt x="32" y="86"/>
                      <a:pt x="32" y="86"/>
                    </a:cubicBezTo>
                    <a:moveTo>
                      <a:pt x="39" y="74"/>
                    </a:moveTo>
                    <a:cubicBezTo>
                      <a:pt x="37" y="77"/>
                      <a:pt x="35" y="80"/>
                      <a:pt x="33" y="83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5" y="82"/>
                      <a:pt x="36" y="80"/>
                      <a:pt x="37" y="79"/>
                    </a:cubicBezTo>
                    <a:cubicBezTo>
                      <a:pt x="38" y="77"/>
                      <a:pt x="39" y="75"/>
                      <a:pt x="40" y="74"/>
                    </a:cubicBezTo>
                    <a:cubicBezTo>
                      <a:pt x="40" y="74"/>
                      <a:pt x="40" y="74"/>
                      <a:pt x="39" y="74"/>
                    </a:cubicBezTo>
                    <a:moveTo>
                      <a:pt x="48" y="60"/>
                    </a:moveTo>
                    <a:cubicBezTo>
                      <a:pt x="45" y="64"/>
                      <a:pt x="43" y="68"/>
                      <a:pt x="40" y="72"/>
                    </a:cubicBezTo>
                    <a:cubicBezTo>
                      <a:pt x="40" y="72"/>
                      <a:pt x="41" y="72"/>
                      <a:pt x="41" y="73"/>
                    </a:cubicBezTo>
                    <a:cubicBezTo>
                      <a:pt x="43" y="69"/>
                      <a:pt x="46" y="64"/>
                      <a:pt x="48" y="60"/>
                    </a:cubicBezTo>
                    <a:cubicBezTo>
                      <a:pt x="48" y="60"/>
                      <a:pt x="48" y="60"/>
                      <a:pt x="48" y="60"/>
                    </a:cubicBezTo>
                    <a:moveTo>
                      <a:pt x="56" y="47"/>
                    </a:moveTo>
                    <a:cubicBezTo>
                      <a:pt x="55" y="49"/>
                      <a:pt x="53" y="52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4" y="52"/>
                      <a:pt x="55" y="50"/>
                      <a:pt x="56" y="47"/>
                    </a:cubicBezTo>
                    <a:cubicBezTo>
                      <a:pt x="56" y="47"/>
                      <a:pt x="56" y="47"/>
                      <a:pt x="56" y="47"/>
                    </a:cubicBezTo>
                    <a:moveTo>
                      <a:pt x="58" y="44"/>
                    </a:moveTo>
                    <a:cubicBezTo>
                      <a:pt x="58" y="45"/>
                      <a:pt x="57" y="45"/>
                      <a:pt x="57" y="45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moveTo>
                      <a:pt x="61" y="39"/>
                    </a:moveTo>
                    <a:cubicBezTo>
                      <a:pt x="60" y="40"/>
                      <a:pt x="60" y="41"/>
                      <a:pt x="59" y="42"/>
                    </a:cubicBezTo>
                    <a:cubicBezTo>
                      <a:pt x="59" y="42"/>
                      <a:pt x="60" y="42"/>
                      <a:pt x="60" y="42"/>
                    </a:cubicBezTo>
                    <a:cubicBezTo>
                      <a:pt x="60" y="41"/>
                      <a:pt x="61" y="40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moveTo>
                      <a:pt x="63" y="37"/>
                    </a:move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7"/>
                      <a:pt x="62" y="38"/>
                      <a:pt x="63" y="38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3" y="37"/>
                      <a:pt x="63" y="37"/>
                      <a:pt x="63" y="37"/>
                    </a:cubicBezTo>
                    <a:moveTo>
                      <a:pt x="65" y="32"/>
                    </a:moveTo>
                    <a:cubicBezTo>
                      <a:pt x="65" y="32"/>
                      <a:pt x="65" y="33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66" y="33"/>
                      <a:pt x="66" y="33"/>
                      <a:pt x="66" y="32"/>
                    </a:cubicBezTo>
                    <a:cubicBezTo>
                      <a:pt x="66" y="32"/>
                      <a:pt x="66" y="32"/>
                      <a:pt x="65" y="32"/>
                    </a:cubicBezTo>
                    <a:moveTo>
                      <a:pt x="66" y="32"/>
                    </a:moveTo>
                    <a:cubicBezTo>
                      <a:pt x="66" y="32"/>
                      <a:pt x="66" y="32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cubicBezTo>
                      <a:pt x="66" y="32"/>
                      <a:pt x="66" y="32"/>
                      <a:pt x="66" y="32"/>
                    </a:cubicBezTo>
                    <a:moveTo>
                      <a:pt x="68" y="29"/>
                    </a:moveTo>
                    <a:cubicBezTo>
                      <a:pt x="67" y="29"/>
                      <a:pt x="67" y="29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8" y="30"/>
                      <a:pt x="68" y="29"/>
                      <a:pt x="68" y="29"/>
                    </a:cubicBezTo>
                    <a:cubicBezTo>
                      <a:pt x="68" y="29"/>
                      <a:pt x="68" y="29"/>
                      <a:pt x="68" y="29"/>
                    </a:cubicBezTo>
                    <a:moveTo>
                      <a:pt x="69" y="26"/>
                    </a:moveTo>
                    <a:cubicBezTo>
                      <a:pt x="69" y="27"/>
                      <a:pt x="68" y="27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9" y="28"/>
                      <a:pt x="69" y="27"/>
                      <a:pt x="70" y="26"/>
                    </a:cubicBezTo>
                    <a:cubicBezTo>
                      <a:pt x="70" y="26"/>
                      <a:pt x="69" y="26"/>
                      <a:pt x="69" y="26"/>
                    </a:cubicBezTo>
                    <a:moveTo>
                      <a:pt x="78" y="12"/>
                    </a:moveTo>
                    <a:cubicBezTo>
                      <a:pt x="77" y="13"/>
                      <a:pt x="77" y="14"/>
                      <a:pt x="76" y="15"/>
                    </a:cubicBezTo>
                    <a:cubicBezTo>
                      <a:pt x="76" y="15"/>
                      <a:pt x="76" y="15"/>
                      <a:pt x="76" y="16"/>
                    </a:cubicBezTo>
                    <a:cubicBezTo>
                      <a:pt x="77" y="15"/>
                      <a:pt x="78" y="14"/>
                      <a:pt x="78" y="13"/>
                    </a:cubicBezTo>
                    <a:cubicBezTo>
                      <a:pt x="78" y="13"/>
                      <a:pt x="78" y="13"/>
                      <a:pt x="78" y="12"/>
                    </a:cubicBezTo>
                    <a:moveTo>
                      <a:pt x="84" y="2"/>
                    </a:moveTo>
                    <a:cubicBezTo>
                      <a:pt x="84" y="2"/>
                      <a:pt x="84" y="3"/>
                      <a:pt x="83" y="3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4" y="3"/>
                      <a:pt x="85" y="3"/>
                      <a:pt x="85" y="2"/>
                    </a:cubicBezTo>
                    <a:cubicBezTo>
                      <a:pt x="85" y="2"/>
                      <a:pt x="85" y="2"/>
                      <a:pt x="84" y="2"/>
                    </a:cubicBezTo>
                    <a:moveTo>
                      <a:pt x="86" y="0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1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6" name="Freeform 10585"/>
              <p:cNvSpPr>
                <a:spLocks noEditPoints="1"/>
              </p:cNvSpPr>
              <p:nvPr/>
            </p:nvSpPr>
            <p:spPr bwMode="auto">
              <a:xfrm>
                <a:off x="-1169988" y="5170488"/>
                <a:ext cx="517525" cy="881063"/>
              </a:xfrm>
              <a:custGeom>
                <a:avLst/>
                <a:gdLst>
                  <a:gd name="T0" fmla="*/ 4 w 138"/>
                  <a:gd name="T1" fmla="*/ 228 h 235"/>
                  <a:gd name="T2" fmla="*/ 9 w 138"/>
                  <a:gd name="T3" fmla="*/ 217 h 235"/>
                  <a:gd name="T4" fmla="*/ 11 w 138"/>
                  <a:gd name="T5" fmla="*/ 214 h 235"/>
                  <a:gd name="T6" fmla="*/ 12 w 138"/>
                  <a:gd name="T7" fmla="*/ 211 h 235"/>
                  <a:gd name="T8" fmla="*/ 13 w 138"/>
                  <a:gd name="T9" fmla="*/ 210 h 235"/>
                  <a:gd name="T10" fmla="*/ 15 w 138"/>
                  <a:gd name="T11" fmla="*/ 206 h 235"/>
                  <a:gd name="T12" fmla="*/ 16 w 138"/>
                  <a:gd name="T13" fmla="*/ 205 h 235"/>
                  <a:gd name="T14" fmla="*/ 17 w 138"/>
                  <a:gd name="T15" fmla="*/ 202 h 235"/>
                  <a:gd name="T16" fmla="*/ 18 w 138"/>
                  <a:gd name="T17" fmla="*/ 200 h 235"/>
                  <a:gd name="T18" fmla="*/ 19 w 138"/>
                  <a:gd name="T19" fmla="*/ 199 h 235"/>
                  <a:gd name="T20" fmla="*/ 28 w 138"/>
                  <a:gd name="T21" fmla="*/ 184 h 235"/>
                  <a:gd name="T22" fmla="*/ 35 w 138"/>
                  <a:gd name="T23" fmla="*/ 171 h 235"/>
                  <a:gd name="T24" fmla="*/ 43 w 138"/>
                  <a:gd name="T25" fmla="*/ 157 h 235"/>
                  <a:gd name="T26" fmla="*/ 43 w 138"/>
                  <a:gd name="T27" fmla="*/ 157 h 235"/>
                  <a:gd name="T28" fmla="*/ 44 w 138"/>
                  <a:gd name="T29" fmla="*/ 155 h 235"/>
                  <a:gd name="T30" fmla="*/ 46 w 138"/>
                  <a:gd name="T31" fmla="*/ 151 h 235"/>
                  <a:gd name="T32" fmla="*/ 46 w 138"/>
                  <a:gd name="T33" fmla="*/ 151 h 235"/>
                  <a:gd name="T34" fmla="*/ 49 w 138"/>
                  <a:gd name="T35" fmla="*/ 149 h 235"/>
                  <a:gd name="T36" fmla="*/ 50 w 138"/>
                  <a:gd name="T37" fmla="*/ 147 h 235"/>
                  <a:gd name="T38" fmla="*/ 50 w 138"/>
                  <a:gd name="T39" fmla="*/ 144 h 235"/>
                  <a:gd name="T40" fmla="*/ 51 w 138"/>
                  <a:gd name="T41" fmla="*/ 143 h 235"/>
                  <a:gd name="T42" fmla="*/ 53 w 138"/>
                  <a:gd name="T43" fmla="*/ 142 h 235"/>
                  <a:gd name="T44" fmla="*/ 52 w 138"/>
                  <a:gd name="T45" fmla="*/ 142 h 235"/>
                  <a:gd name="T46" fmla="*/ 58 w 138"/>
                  <a:gd name="T47" fmla="*/ 133 h 235"/>
                  <a:gd name="T48" fmla="*/ 57 w 138"/>
                  <a:gd name="T49" fmla="*/ 132 h 235"/>
                  <a:gd name="T50" fmla="*/ 58 w 138"/>
                  <a:gd name="T51" fmla="*/ 132 h 235"/>
                  <a:gd name="T52" fmla="*/ 61 w 138"/>
                  <a:gd name="T53" fmla="*/ 126 h 235"/>
                  <a:gd name="T54" fmla="*/ 65 w 138"/>
                  <a:gd name="T55" fmla="*/ 121 h 235"/>
                  <a:gd name="T56" fmla="*/ 67 w 138"/>
                  <a:gd name="T57" fmla="*/ 117 h 235"/>
                  <a:gd name="T58" fmla="*/ 74 w 138"/>
                  <a:gd name="T59" fmla="*/ 106 h 235"/>
                  <a:gd name="T60" fmla="*/ 85 w 138"/>
                  <a:gd name="T61" fmla="*/ 87 h 235"/>
                  <a:gd name="T62" fmla="*/ 92 w 138"/>
                  <a:gd name="T63" fmla="*/ 75 h 235"/>
                  <a:gd name="T64" fmla="*/ 94 w 138"/>
                  <a:gd name="T65" fmla="*/ 72 h 235"/>
                  <a:gd name="T66" fmla="*/ 95 w 138"/>
                  <a:gd name="T67" fmla="*/ 70 h 235"/>
                  <a:gd name="T68" fmla="*/ 98 w 138"/>
                  <a:gd name="T69" fmla="*/ 65 h 235"/>
                  <a:gd name="T70" fmla="*/ 99 w 138"/>
                  <a:gd name="T71" fmla="*/ 63 h 235"/>
                  <a:gd name="T72" fmla="*/ 100 w 138"/>
                  <a:gd name="T73" fmla="*/ 61 h 235"/>
                  <a:gd name="T74" fmla="*/ 106 w 138"/>
                  <a:gd name="T75" fmla="*/ 51 h 235"/>
                  <a:gd name="T76" fmla="*/ 107 w 138"/>
                  <a:gd name="T77" fmla="*/ 50 h 235"/>
                  <a:gd name="T78" fmla="*/ 110 w 138"/>
                  <a:gd name="T79" fmla="*/ 45 h 235"/>
                  <a:gd name="T80" fmla="*/ 111 w 138"/>
                  <a:gd name="T81" fmla="*/ 43 h 235"/>
                  <a:gd name="T82" fmla="*/ 112 w 138"/>
                  <a:gd name="T83" fmla="*/ 42 h 235"/>
                  <a:gd name="T84" fmla="*/ 114 w 138"/>
                  <a:gd name="T85" fmla="*/ 39 h 235"/>
                  <a:gd name="T86" fmla="*/ 116 w 138"/>
                  <a:gd name="T87" fmla="*/ 36 h 235"/>
                  <a:gd name="T88" fmla="*/ 117 w 138"/>
                  <a:gd name="T89" fmla="*/ 33 h 235"/>
                  <a:gd name="T90" fmla="*/ 119 w 138"/>
                  <a:gd name="T91" fmla="*/ 29 h 235"/>
                  <a:gd name="T92" fmla="*/ 120 w 138"/>
                  <a:gd name="T93" fmla="*/ 29 h 235"/>
                  <a:gd name="T94" fmla="*/ 121 w 138"/>
                  <a:gd name="T95" fmla="*/ 27 h 235"/>
                  <a:gd name="T96" fmla="*/ 128 w 138"/>
                  <a:gd name="T97" fmla="*/ 16 h 235"/>
                  <a:gd name="T98" fmla="*/ 129 w 138"/>
                  <a:gd name="T99" fmla="*/ 14 h 235"/>
                  <a:gd name="T100" fmla="*/ 131 w 138"/>
                  <a:gd name="T101" fmla="*/ 10 h 235"/>
                  <a:gd name="T102" fmla="*/ 131 w 138"/>
                  <a:gd name="T103" fmla="*/ 10 h 235"/>
                  <a:gd name="T104" fmla="*/ 134 w 138"/>
                  <a:gd name="T105" fmla="*/ 6 h 235"/>
                  <a:gd name="T106" fmla="*/ 136 w 138"/>
                  <a:gd name="T107" fmla="*/ 3 h 235"/>
                  <a:gd name="T108" fmla="*/ 136 w 138"/>
                  <a:gd name="T109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8" h="235">
                    <a:moveTo>
                      <a:pt x="4" y="228"/>
                    </a:moveTo>
                    <a:cubicBezTo>
                      <a:pt x="3" y="230"/>
                      <a:pt x="2" y="232"/>
                      <a:pt x="1" y="234"/>
                    </a:cubicBezTo>
                    <a:cubicBezTo>
                      <a:pt x="1" y="234"/>
                      <a:pt x="1" y="234"/>
                      <a:pt x="0" y="235"/>
                    </a:cubicBezTo>
                    <a:cubicBezTo>
                      <a:pt x="0" y="235"/>
                      <a:pt x="0" y="235"/>
                      <a:pt x="0" y="235"/>
                    </a:cubicBezTo>
                    <a:cubicBezTo>
                      <a:pt x="1" y="233"/>
                      <a:pt x="3" y="230"/>
                      <a:pt x="4" y="228"/>
                    </a:cubicBezTo>
                    <a:cubicBezTo>
                      <a:pt x="4" y="228"/>
                      <a:pt x="4" y="228"/>
                      <a:pt x="4" y="228"/>
                    </a:cubicBezTo>
                    <a:moveTo>
                      <a:pt x="5" y="225"/>
                    </a:moveTo>
                    <a:cubicBezTo>
                      <a:pt x="5" y="225"/>
                      <a:pt x="4" y="226"/>
                      <a:pt x="4" y="227"/>
                    </a:cubicBezTo>
                    <a:cubicBezTo>
                      <a:pt x="4" y="227"/>
                      <a:pt x="4" y="227"/>
                      <a:pt x="4" y="227"/>
                    </a:cubicBezTo>
                    <a:cubicBezTo>
                      <a:pt x="4" y="226"/>
                      <a:pt x="5" y="226"/>
                      <a:pt x="5" y="225"/>
                    </a:cubicBezTo>
                    <a:cubicBezTo>
                      <a:pt x="5" y="225"/>
                      <a:pt x="5" y="225"/>
                      <a:pt x="5" y="225"/>
                    </a:cubicBezTo>
                    <a:moveTo>
                      <a:pt x="9" y="217"/>
                    </a:moveTo>
                    <a:cubicBezTo>
                      <a:pt x="8" y="219"/>
                      <a:pt x="7" y="221"/>
                      <a:pt x="6" y="223"/>
                    </a:cubicBezTo>
                    <a:cubicBezTo>
                      <a:pt x="6" y="223"/>
                      <a:pt x="6" y="223"/>
                      <a:pt x="6" y="223"/>
                    </a:cubicBezTo>
                    <a:cubicBezTo>
                      <a:pt x="7" y="221"/>
                      <a:pt x="8" y="219"/>
                      <a:pt x="9" y="218"/>
                    </a:cubicBezTo>
                    <a:cubicBezTo>
                      <a:pt x="9" y="217"/>
                      <a:pt x="9" y="217"/>
                      <a:pt x="9" y="217"/>
                    </a:cubicBezTo>
                    <a:moveTo>
                      <a:pt x="11" y="214"/>
                    </a:moveTo>
                    <a:cubicBezTo>
                      <a:pt x="11" y="214"/>
                      <a:pt x="11" y="214"/>
                      <a:pt x="11" y="214"/>
                    </a:cubicBezTo>
                    <a:cubicBezTo>
                      <a:pt x="10" y="215"/>
                      <a:pt x="10" y="215"/>
                      <a:pt x="10" y="216"/>
                    </a:cubicBezTo>
                    <a:cubicBezTo>
                      <a:pt x="10" y="216"/>
                      <a:pt x="10" y="216"/>
                      <a:pt x="10" y="216"/>
                    </a:cubicBezTo>
                    <a:cubicBezTo>
                      <a:pt x="10" y="216"/>
                      <a:pt x="11" y="215"/>
                      <a:pt x="11" y="214"/>
                    </a:cubicBezTo>
                    <a:cubicBezTo>
                      <a:pt x="11" y="214"/>
                      <a:pt x="11" y="214"/>
                      <a:pt x="11" y="214"/>
                    </a:cubicBezTo>
                    <a:moveTo>
                      <a:pt x="13" y="211"/>
                    </a:moveTo>
                    <a:cubicBezTo>
                      <a:pt x="12" y="211"/>
                      <a:pt x="12" y="211"/>
                      <a:pt x="12" y="211"/>
                    </a:cubicBezTo>
                    <a:cubicBezTo>
                      <a:pt x="12" y="211"/>
                      <a:pt x="13" y="211"/>
                      <a:pt x="13" y="211"/>
                    </a:cubicBezTo>
                    <a:cubicBezTo>
                      <a:pt x="13" y="211"/>
                      <a:pt x="13" y="211"/>
                      <a:pt x="13" y="211"/>
                    </a:cubicBezTo>
                    <a:cubicBezTo>
                      <a:pt x="13" y="211"/>
                      <a:pt x="13" y="211"/>
                      <a:pt x="13" y="211"/>
                    </a:cubicBezTo>
                    <a:moveTo>
                      <a:pt x="13" y="209"/>
                    </a:moveTo>
                    <a:cubicBezTo>
                      <a:pt x="13" y="209"/>
                      <a:pt x="13" y="210"/>
                      <a:pt x="13" y="210"/>
                    </a:cubicBezTo>
                    <a:cubicBezTo>
                      <a:pt x="13" y="210"/>
                      <a:pt x="13" y="210"/>
                      <a:pt x="13" y="210"/>
                    </a:cubicBezTo>
                    <a:cubicBezTo>
                      <a:pt x="13" y="210"/>
                      <a:pt x="13" y="210"/>
                      <a:pt x="14" y="209"/>
                    </a:cubicBezTo>
                    <a:cubicBezTo>
                      <a:pt x="13" y="209"/>
                      <a:pt x="13" y="209"/>
                      <a:pt x="13" y="209"/>
                    </a:cubicBezTo>
                    <a:moveTo>
                      <a:pt x="15" y="206"/>
                    </a:move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cubicBezTo>
                      <a:pt x="15" y="206"/>
                      <a:pt x="15" y="206"/>
                      <a:pt x="15" y="206"/>
                    </a:cubicBezTo>
                    <a:moveTo>
                      <a:pt x="16" y="205"/>
                    </a:moveTo>
                    <a:cubicBezTo>
                      <a:pt x="16" y="205"/>
                      <a:pt x="15" y="205"/>
                      <a:pt x="15" y="206"/>
                    </a:cubicBezTo>
                    <a:cubicBezTo>
                      <a:pt x="15" y="206"/>
                      <a:pt x="15" y="206"/>
                      <a:pt x="16" y="206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6" y="205"/>
                      <a:pt x="16" y="205"/>
                      <a:pt x="16" y="205"/>
                    </a:cubicBezTo>
                    <a:moveTo>
                      <a:pt x="17" y="202"/>
                    </a:moveTo>
                    <a:cubicBezTo>
                      <a:pt x="17" y="203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7" y="203"/>
                    </a:cubicBezTo>
                    <a:cubicBezTo>
                      <a:pt x="17" y="203"/>
                      <a:pt x="17" y="203"/>
                      <a:pt x="17" y="202"/>
                    </a:cubicBezTo>
                    <a:moveTo>
                      <a:pt x="17" y="202"/>
                    </a:move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2"/>
                      <a:pt x="17" y="202"/>
                      <a:pt x="17" y="202"/>
                    </a:cubicBezTo>
                    <a:moveTo>
                      <a:pt x="18" y="200"/>
                    </a:moveTo>
                    <a:cubicBezTo>
                      <a:pt x="18" y="200"/>
                      <a:pt x="18" y="200"/>
                      <a:pt x="18" y="200"/>
                    </a:cubicBezTo>
                    <a:cubicBezTo>
                      <a:pt x="18" y="200"/>
                      <a:pt x="18" y="200"/>
                      <a:pt x="19" y="200"/>
                    </a:cubicBezTo>
                    <a:cubicBezTo>
                      <a:pt x="19" y="200"/>
                      <a:pt x="19" y="200"/>
                      <a:pt x="19" y="200"/>
                    </a:cubicBezTo>
                    <a:cubicBezTo>
                      <a:pt x="19" y="200"/>
                      <a:pt x="18" y="200"/>
                      <a:pt x="18" y="200"/>
                    </a:cubicBezTo>
                    <a:moveTo>
                      <a:pt x="22" y="192"/>
                    </a:moveTo>
                    <a:cubicBezTo>
                      <a:pt x="21" y="195"/>
                      <a:pt x="20" y="197"/>
                      <a:pt x="19" y="199"/>
                    </a:cubicBezTo>
                    <a:cubicBezTo>
                      <a:pt x="19" y="199"/>
                      <a:pt x="19" y="199"/>
                      <a:pt x="19" y="199"/>
                    </a:cubicBezTo>
                    <a:cubicBezTo>
                      <a:pt x="20" y="197"/>
                      <a:pt x="22" y="195"/>
                      <a:pt x="23" y="193"/>
                    </a:cubicBezTo>
                    <a:cubicBezTo>
                      <a:pt x="22" y="192"/>
                      <a:pt x="22" y="192"/>
                      <a:pt x="22" y="192"/>
                    </a:cubicBezTo>
                    <a:moveTo>
                      <a:pt x="27" y="184"/>
                    </a:moveTo>
                    <a:cubicBezTo>
                      <a:pt x="26" y="186"/>
                      <a:pt x="25" y="188"/>
                      <a:pt x="24" y="190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26" y="188"/>
                      <a:pt x="27" y="186"/>
                      <a:pt x="28" y="184"/>
                    </a:cubicBezTo>
                    <a:cubicBezTo>
                      <a:pt x="28" y="184"/>
                      <a:pt x="27" y="184"/>
                      <a:pt x="27" y="184"/>
                    </a:cubicBezTo>
                    <a:moveTo>
                      <a:pt x="35" y="171"/>
                    </a:moveTo>
                    <a:cubicBezTo>
                      <a:pt x="33" y="174"/>
                      <a:pt x="31" y="177"/>
                      <a:pt x="29" y="181"/>
                    </a:cubicBezTo>
                    <a:cubicBezTo>
                      <a:pt x="29" y="181"/>
                      <a:pt x="30" y="181"/>
                      <a:pt x="30" y="181"/>
                    </a:cubicBezTo>
                    <a:cubicBezTo>
                      <a:pt x="32" y="178"/>
                      <a:pt x="34" y="174"/>
                      <a:pt x="35" y="171"/>
                    </a:cubicBezTo>
                    <a:cubicBezTo>
                      <a:pt x="35" y="171"/>
                      <a:pt x="35" y="171"/>
                      <a:pt x="35" y="171"/>
                    </a:cubicBezTo>
                    <a:moveTo>
                      <a:pt x="41" y="160"/>
                    </a:moveTo>
                    <a:cubicBezTo>
                      <a:pt x="39" y="163"/>
                      <a:pt x="38" y="166"/>
                      <a:pt x="36" y="168"/>
                    </a:cubicBezTo>
                    <a:cubicBezTo>
                      <a:pt x="37" y="169"/>
                      <a:pt x="37" y="169"/>
                      <a:pt x="37" y="169"/>
                    </a:cubicBezTo>
                    <a:cubicBezTo>
                      <a:pt x="38" y="166"/>
                      <a:pt x="40" y="163"/>
                      <a:pt x="42" y="161"/>
                    </a:cubicBezTo>
                    <a:cubicBezTo>
                      <a:pt x="41" y="161"/>
                      <a:pt x="41" y="160"/>
                      <a:pt x="41" y="160"/>
                    </a:cubicBezTo>
                    <a:moveTo>
                      <a:pt x="43" y="157"/>
                    </a:moveTo>
                    <a:cubicBezTo>
                      <a:pt x="43" y="157"/>
                      <a:pt x="42" y="158"/>
                      <a:pt x="42" y="158"/>
                    </a:cubicBezTo>
                    <a:cubicBezTo>
                      <a:pt x="42" y="158"/>
                      <a:pt x="43" y="158"/>
                      <a:pt x="43" y="158"/>
                    </a:cubicBezTo>
                    <a:cubicBezTo>
                      <a:pt x="43" y="158"/>
                      <a:pt x="43" y="158"/>
                      <a:pt x="44" y="157"/>
                    </a:cubicBezTo>
                    <a:cubicBezTo>
                      <a:pt x="43" y="157"/>
                      <a:pt x="43" y="157"/>
                      <a:pt x="43" y="157"/>
                    </a:cubicBezTo>
                    <a:moveTo>
                      <a:pt x="44" y="155"/>
                    </a:moveTo>
                    <a:cubicBezTo>
                      <a:pt x="44" y="155"/>
                      <a:pt x="43" y="156"/>
                      <a:pt x="43" y="157"/>
                    </a:cubicBezTo>
                    <a:cubicBezTo>
                      <a:pt x="43" y="157"/>
                      <a:pt x="43" y="157"/>
                      <a:pt x="44" y="157"/>
                    </a:cubicBezTo>
                    <a:cubicBezTo>
                      <a:pt x="44" y="157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5" y="156"/>
                      <a:pt x="45" y="156"/>
                      <a:pt x="45" y="155"/>
                    </a:cubicBezTo>
                    <a:cubicBezTo>
                      <a:pt x="45" y="155"/>
                      <a:pt x="44" y="155"/>
                      <a:pt x="44" y="155"/>
                    </a:cubicBezTo>
                    <a:moveTo>
                      <a:pt x="46" y="152"/>
                    </a:moveTo>
                    <a:cubicBezTo>
                      <a:pt x="45" y="152"/>
                      <a:pt x="45" y="153"/>
                      <a:pt x="44" y="154"/>
                    </a:cubicBezTo>
                    <a:cubicBezTo>
                      <a:pt x="45" y="154"/>
                      <a:pt x="45" y="155"/>
                      <a:pt x="45" y="155"/>
                    </a:cubicBezTo>
                    <a:cubicBezTo>
                      <a:pt x="46" y="154"/>
                      <a:pt x="46" y="153"/>
                      <a:pt x="47" y="152"/>
                    </a:cubicBezTo>
                    <a:cubicBezTo>
                      <a:pt x="46" y="152"/>
                      <a:pt x="46" y="152"/>
                      <a:pt x="46" y="152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2"/>
                      <a:pt x="47" y="152"/>
                      <a:pt x="47" y="152"/>
                    </a:cubicBezTo>
                    <a:cubicBezTo>
                      <a:pt x="47" y="151"/>
                      <a:pt x="47" y="151"/>
                      <a:pt x="46" y="151"/>
                    </a:cubicBezTo>
                    <a:moveTo>
                      <a:pt x="46" y="151"/>
                    </a:moveTo>
                    <a:cubicBezTo>
                      <a:pt x="46" y="151"/>
                      <a:pt x="46" y="151"/>
                      <a:pt x="46" y="151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6" y="151"/>
                      <a:pt x="46" y="151"/>
                      <a:pt x="46" y="151"/>
                    </a:cubicBezTo>
                    <a:moveTo>
                      <a:pt x="48" y="148"/>
                    </a:moveTo>
                    <a:cubicBezTo>
                      <a:pt x="48" y="148"/>
                      <a:pt x="48" y="148"/>
                      <a:pt x="48" y="148"/>
                    </a:cubicBezTo>
                    <a:cubicBezTo>
                      <a:pt x="49" y="149"/>
                      <a:pt x="49" y="149"/>
                      <a:pt x="49" y="149"/>
                    </a:cubicBezTo>
                    <a:cubicBezTo>
                      <a:pt x="49" y="149"/>
                      <a:pt x="49" y="148"/>
                      <a:pt x="49" y="148"/>
                    </a:cubicBezTo>
                    <a:cubicBezTo>
                      <a:pt x="49" y="148"/>
                      <a:pt x="48" y="148"/>
                      <a:pt x="48" y="148"/>
                    </a:cubicBezTo>
                    <a:moveTo>
                      <a:pt x="49" y="146"/>
                    </a:moveTo>
                    <a:cubicBezTo>
                      <a:pt x="49" y="147"/>
                      <a:pt x="49" y="147"/>
                      <a:pt x="48" y="147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50" y="147"/>
                      <a:pt x="50" y="147"/>
                      <a:pt x="50" y="147"/>
                    </a:cubicBezTo>
                    <a:cubicBezTo>
                      <a:pt x="50" y="147"/>
                      <a:pt x="49" y="146"/>
                      <a:pt x="49" y="146"/>
                    </a:cubicBezTo>
                    <a:moveTo>
                      <a:pt x="50" y="144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5"/>
                      <a:pt x="50" y="146"/>
                      <a:pt x="51" y="146"/>
                    </a:cubicBezTo>
                    <a:cubicBezTo>
                      <a:pt x="51" y="145"/>
                      <a:pt x="51" y="145"/>
                      <a:pt x="51" y="145"/>
                    </a:cubicBezTo>
                    <a:cubicBezTo>
                      <a:pt x="51" y="145"/>
                      <a:pt x="50" y="145"/>
                      <a:pt x="50" y="144"/>
                    </a:cubicBezTo>
                    <a:moveTo>
                      <a:pt x="52" y="143"/>
                    </a:moveTo>
                    <a:cubicBezTo>
                      <a:pt x="51" y="143"/>
                      <a:pt x="51" y="144"/>
                      <a:pt x="51" y="144"/>
                    </a:cubicBezTo>
                    <a:cubicBezTo>
                      <a:pt x="51" y="144"/>
                      <a:pt x="51" y="144"/>
                      <a:pt x="52" y="144"/>
                    </a:cubicBezTo>
                    <a:cubicBezTo>
                      <a:pt x="52" y="144"/>
                      <a:pt x="52" y="144"/>
                      <a:pt x="52" y="143"/>
                    </a:cubicBezTo>
                    <a:cubicBezTo>
                      <a:pt x="52" y="143"/>
                      <a:pt x="52" y="143"/>
                      <a:pt x="52" y="143"/>
                    </a:cubicBezTo>
                    <a:moveTo>
                      <a:pt x="51" y="143"/>
                    </a:moveTo>
                    <a:cubicBezTo>
                      <a:pt x="51" y="143"/>
                      <a:pt x="51" y="143"/>
                      <a:pt x="51" y="143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1" y="144"/>
                      <a:pt x="51" y="143"/>
                      <a:pt x="52" y="143"/>
                    </a:cubicBezTo>
                    <a:cubicBezTo>
                      <a:pt x="51" y="143"/>
                      <a:pt x="51" y="143"/>
                      <a:pt x="51" y="143"/>
                    </a:cubicBezTo>
                    <a:moveTo>
                      <a:pt x="55" y="138"/>
                    </a:moveTo>
                    <a:cubicBezTo>
                      <a:pt x="54" y="140"/>
                      <a:pt x="53" y="141"/>
                      <a:pt x="53" y="142"/>
                    </a:cubicBezTo>
                    <a:cubicBezTo>
                      <a:pt x="53" y="142"/>
                      <a:pt x="53" y="142"/>
                      <a:pt x="53" y="142"/>
                    </a:cubicBezTo>
                    <a:cubicBezTo>
                      <a:pt x="54" y="141"/>
                      <a:pt x="54" y="140"/>
                      <a:pt x="55" y="139"/>
                    </a:cubicBezTo>
                    <a:cubicBezTo>
                      <a:pt x="55" y="139"/>
                      <a:pt x="55" y="139"/>
                      <a:pt x="55" y="138"/>
                    </a:cubicBezTo>
                    <a:moveTo>
                      <a:pt x="54" y="138"/>
                    </a:moveTo>
                    <a:cubicBezTo>
                      <a:pt x="53" y="139"/>
                      <a:pt x="53" y="140"/>
                      <a:pt x="52" y="141"/>
                    </a:cubicBezTo>
                    <a:cubicBezTo>
                      <a:pt x="52" y="141"/>
                      <a:pt x="52" y="141"/>
                      <a:pt x="52" y="142"/>
                    </a:cubicBezTo>
                    <a:cubicBezTo>
                      <a:pt x="53" y="141"/>
                      <a:pt x="54" y="140"/>
                      <a:pt x="54" y="138"/>
                    </a:cubicBezTo>
                    <a:cubicBezTo>
                      <a:pt x="54" y="138"/>
                      <a:pt x="54" y="138"/>
                      <a:pt x="54" y="138"/>
                    </a:cubicBezTo>
                    <a:moveTo>
                      <a:pt x="58" y="133"/>
                    </a:moveTo>
                    <a:cubicBezTo>
                      <a:pt x="58" y="133"/>
                      <a:pt x="58" y="133"/>
                      <a:pt x="58" y="134"/>
                    </a:cubicBezTo>
                    <a:cubicBezTo>
                      <a:pt x="58" y="134"/>
                      <a:pt x="58" y="134"/>
                      <a:pt x="58" y="134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moveTo>
                      <a:pt x="57" y="132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7" y="133"/>
                      <a:pt x="58" y="133"/>
                      <a:pt x="58" y="132"/>
                    </a:cubicBezTo>
                    <a:cubicBezTo>
                      <a:pt x="58" y="132"/>
                      <a:pt x="58" y="132"/>
                      <a:pt x="57" y="132"/>
                    </a:cubicBezTo>
                    <a:moveTo>
                      <a:pt x="59" y="132"/>
                    </a:moveTo>
                    <a:cubicBezTo>
                      <a:pt x="58" y="132"/>
                      <a:pt x="58" y="132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9" y="133"/>
                      <a:pt x="59" y="132"/>
                      <a:pt x="59" y="132"/>
                    </a:cubicBezTo>
                    <a:cubicBezTo>
                      <a:pt x="59" y="132"/>
                      <a:pt x="59" y="132"/>
                      <a:pt x="59" y="132"/>
                    </a:cubicBezTo>
                    <a:moveTo>
                      <a:pt x="58" y="132"/>
                    </a:moveTo>
                    <a:cubicBezTo>
                      <a:pt x="58" y="132"/>
                      <a:pt x="58" y="132"/>
                      <a:pt x="58" y="132"/>
                    </a:cubicBezTo>
                    <a:cubicBezTo>
                      <a:pt x="58" y="132"/>
                      <a:pt x="58" y="132"/>
                      <a:pt x="58" y="132"/>
                    </a:cubicBezTo>
                    <a:cubicBezTo>
                      <a:pt x="58" y="132"/>
                      <a:pt x="58" y="132"/>
                      <a:pt x="58" y="132"/>
                    </a:cubicBezTo>
                    <a:cubicBezTo>
                      <a:pt x="58" y="132"/>
                      <a:pt x="58" y="132"/>
                      <a:pt x="58" y="132"/>
                    </a:cubicBezTo>
                    <a:moveTo>
                      <a:pt x="61" y="126"/>
                    </a:moveTo>
                    <a:cubicBezTo>
                      <a:pt x="61" y="126"/>
                      <a:pt x="61" y="126"/>
                      <a:pt x="61" y="126"/>
                    </a:cubicBezTo>
                    <a:cubicBezTo>
                      <a:pt x="61" y="126"/>
                      <a:pt x="61" y="126"/>
                      <a:pt x="61" y="126"/>
                    </a:cubicBezTo>
                    <a:cubicBezTo>
                      <a:pt x="61" y="126"/>
                      <a:pt x="61" y="126"/>
                      <a:pt x="62" y="126"/>
                    </a:cubicBezTo>
                    <a:cubicBezTo>
                      <a:pt x="62" y="126"/>
                      <a:pt x="61" y="126"/>
                      <a:pt x="61" y="126"/>
                    </a:cubicBezTo>
                    <a:moveTo>
                      <a:pt x="65" y="119"/>
                    </a:moveTo>
                    <a:cubicBezTo>
                      <a:pt x="65" y="120"/>
                      <a:pt x="65" y="120"/>
                      <a:pt x="64" y="121"/>
                    </a:cubicBezTo>
                    <a:cubicBezTo>
                      <a:pt x="64" y="121"/>
                      <a:pt x="64" y="121"/>
                      <a:pt x="65" y="121"/>
                    </a:cubicBezTo>
                    <a:cubicBezTo>
                      <a:pt x="65" y="120"/>
                      <a:pt x="65" y="120"/>
                      <a:pt x="65" y="120"/>
                    </a:cubicBezTo>
                    <a:cubicBezTo>
                      <a:pt x="65" y="119"/>
                      <a:pt x="65" y="119"/>
                      <a:pt x="65" y="119"/>
                    </a:cubicBezTo>
                    <a:moveTo>
                      <a:pt x="67" y="117"/>
                    </a:moveTo>
                    <a:cubicBezTo>
                      <a:pt x="66" y="118"/>
                      <a:pt x="66" y="118"/>
                      <a:pt x="65" y="119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66" y="119"/>
                      <a:pt x="66" y="118"/>
                      <a:pt x="67" y="117"/>
                    </a:cubicBezTo>
                    <a:cubicBezTo>
                      <a:pt x="67" y="117"/>
                      <a:pt x="67" y="117"/>
                      <a:pt x="67" y="117"/>
                    </a:cubicBezTo>
                    <a:moveTo>
                      <a:pt x="74" y="106"/>
                    </a:moveTo>
                    <a:cubicBezTo>
                      <a:pt x="73" y="106"/>
                      <a:pt x="73" y="106"/>
                      <a:pt x="73" y="106"/>
                    </a:cubicBezTo>
                    <a:cubicBezTo>
                      <a:pt x="73" y="107"/>
                      <a:pt x="73" y="107"/>
                      <a:pt x="73" y="107"/>
                    </a:cubicBezTo>
                    <a:cubicBezTo>
                      <a:pt x="73" y="107"/>
                      <a:pt x="73" y="107"/>
                      <a:pt x="73" y="107"/>
                    </a:cubicBezTo>
                    <a:cubicBezTo>
                      <a:pt x="73" y="107"/>
                      <a:pt x="73" y="106"/>
                      <a:pt x="74" y="106"/>
                    </a:cubicBezTo>
                    <a:cubicBezTo>
                      <a:pt x="74" y="106"/>
                      <a:pt x="74" y="106"/>
                      <a:pt x="74" y="106"/>
                    </a:cubicBezTo>
                    <a:moveTo>
                      <a:pt x="85" y="87"/>
                    </a:moveTo>
                    <a:cubicBezTo>
                      <a:pt x="83" y="89"/>
                      <a:pt x="82" y="91"/>
                      <a:pt x="81" y="93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1"/>
                      <a:pt x="83" y="89"/>
                      <a:pt x="85" y="87"/>
                    </a:cubicBezTo>
                    <a:cubicBezTo>
                      <a:pt x="85" y="87"/>
                      <a:pt x="85" y="87"/>
                      <a:pt x="85" y="87"/>
                    </a:cubicBezTo>
                    <a:moveTo>
                      <a:pt x="90" y="78"/>
                    </a:moveTo>
                    <a:cubicBezTo>
                      <a:pt x="90" y="79"/>
                      <a:pt x="89" y="80"/>
                      <a:pt x="89" y="80"/>
                    </a:cubicBezTo>
                    <a:cubicBezTo>
                      <a:pt x="89" y="80"/>
                      <a:pt x="89" y="80"/>
                      <a:pt x="89" y="80"/>
                    </a:cubicBezTo>
                    <a:cubicBezTo>
                      <a:pt x="89" y="80"/>
                      <a:pt x="90" y="79"/>
                      <a:pt x="90" y="78"/>
                    </a:cubicBezTo>
                    <a:cubicBezTo>
                      <a:pt x="90" y="78"/>
                      <a:pt x="90" y="78"/>
                      <a:pt x="90" y="78"/>
                    </a:cubicBezTo>
                    <a:moveTo>
                      <a:pt x="92" y="75"/>
                    </a:moveTo>
                    <a:cubicBezTo>
                      <a:pt x="92" y="76"/>
                      <a:pt x="91" y="76"/>
                      <a:pt x="91" y="77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1" y="76"/>
                      <a:pt x="92" y="76"/>
                      <a:pt x="92" y="75"/>
                    </a:cubicBezTo>
                    <a:cubicBezTo>
                      <a:pt x="92" y="75"/>
                      <a:pt x="92" y="75"/>
                      <a:pt x="92" y="75"/>
                    </a:cubicBezTo>
                    <a:moveTo>
                      <a:pt x="95" y="70"/>
                    </a:moveTo>
                    <a:cubicBezTo>
                      <a:pt x="94" y="71"/>
                      <a:pt x="94" y="71"/>
                      <a:pt x="94" y="72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4" y="72"/>
                      <a:pt x="95" y="71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moveTo>
                      <a:pt x="97" y="66"/>
                    </a:moveTo>
                    <a:cubicBezTo>
                      <a:pt x="97" y="67"/>
                      <a:pt x="96" y="68"/>
                      <a:pt x="95" y="69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6" y="68"/>
                      <a:pt x="97" y="67"/>
                      <a:pt x="98" y="66"/>
                    </a:cubicBezTo>
                    <a:cubicBezTo>
                      <a:pt x="98" y="66"/>
                      <a:pt x="98" y="66"/>
                      <a:pt x="97" y="66"/>
                    </a:cubicBezTo>
                    <a:moveTo>
                      <a:pt x="98" y="65"/>
                    </a:moveTo>
                    <a:cubicBezTo>
                      <a:pt x="98" y="65"/>
                      <a:pt x="98" y="65"/>
                      <a:pt x="98" y="65"/>
                    </a:cubicBezTo>
                    <a:cubicBezTo>
                      <a:pt x="98" y="65"/>
                      <a:pt x="98" y="65"/>
                      <a:pt x="98" y="65"/>
                    </a:cubicBezTo>
                    <a:cubicBezTo>
                      <a:pt x="98" y="65"/>
                      <a:pt x="98" y="65"/>
                      <a:pt x="98" y="65"/>
                    </a:cubicBezTo>
                    <a:cubicBezTo>
                      <a:pt x="98" y="65"/>
                      <a:pt x="98" y="65"/>
                      <a:pt x="98" y="65"/>
                    </a:cubicBezTo>
                    <a:moveTo>
                      <a:pt x="99" y="63"/>
                    </a:moveTo>
                    <a:cubicBezTo>
                      <a:pt x="99" y="63"/>
                      <a:pt x="99" y="64"/>
                      <a:pt x="98" y="64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5"/>
                      <a:pt x="98" y="65"/>
                    </a:cubicBezTo>
                    <a:cubicBezTo>
                      <a:pt x="99" y="64"/>
                      <a:pt x="99" y="63"/>
                      <a:pt x="99" y="63"/>
                    </a:cubicBezTo>
                    <a:cubicBezTo>
                      <a:pt x="99" y="63"/>
                      <a:pt x="99" y="63"/>
                      <a:pt x="99" y="63"/>
                    </a:cubicBezTo>
                    <a:moveTo>
                      <a:pt x="100" y="61"/>
                    </a:move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1"/>
                      <a:pt x="100" y="61"/>
                      <a:pt x="100" y="61"/>
                    </a:cubicBezTo>
                    <a:cubicBezTo>
                      <a:pt x="100" y="61"/>
                      <a:pt x="100" y="61"/>
                      <a:pt x="100" y="61"/>
                    </a:cubicBezTo>
                    <a:moveTo>
                      <a:pt x="102" y="58"/>
                    </a:moveTo>
                    <a:cubicBezTo>
                      <a:pt x="102" y="58"/>
                      <a:pt x="102" y="58"/>
                      <a:pt x="10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59"/>
                      <a:pt x="102" y="58"/>
                      <a:pt x="102" y="58"/>
                    </a:cubicBezTo>
                    <a:cubicBezTo>
                      <a:pt x="102" y="58"/>
                      <a:pt x="102" y="58"/>
                      <a:pt x="102" y="58"/>
                    </a:cubicBezTo>
                    <a:moveTo>
                      <a:pt x="106" y="51"/>
                    </a:moveTo>
                    <a:cubicBezTo>
                      <a:pt x="105" y="53"/>
                      <a:pt x="104" y="55"/>
                      <a:pt x="103" y="56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5"/>
                      <a:pt x="105" y="53"/>
                      <a:pt x="106" y="51"/>
                    </a:cubicBezTo>
                    <a:cubicBezTo>
                      <a:pt x="106" y="51"/>
                      <a:pt x="106" y="51"/>
                      <a:pt x="106" y="51"/>
                    </a:cubicBezTo>
                    <a:moveTo>
                      <a:pt x="108" y="48"/>
                    </a:moveTo>
                    <a:cubicBezTo>
                      <a:pt x="108" y="49"/>
                      <a:pt x="107" y="49"/>
                      <a:pt x="107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08" y="49"/>
                      <a:pt x="108" y="49"/>
                      <a:pt x="108" y="48"/>
                    </a:cubicBezTo>
                    <a:cubicBezTo>
                      <a:pt x="108" y="48"/>
                      <a:pt x="108" y="48"/>
                      <a:pt x="108" y="48"/>
                    </a:cubicBezTo>
                    <a:moveTo>
                      <a:pt x="111" y="44"/>
                    </a:moveTo>
                    <a:cubicBezTo>
                      <a:pt x="110" y="44"/>
                      <a:pt x="110" y="45"/>
                      <a:pt x="110" y="45"/>
                    </a:cubicBezTo>
                    <a:cubicBezTo>
                      <a:pt x="110" y="45"/>
                      <a:pt x="110" y="45"/>
                      <a:pt x="110" y="45"/>
                    </a:cubicBezTo>
                    <a:cubicBezTo>
                      <a:pt x="110" y="45"/>
                      <a:pt x="111" y="44"/>
                      <a:pt x="111" y="44"/>
                    </a:cubicBezTo>
                    <a:cubicBezTo>
                      <a:pt x="111" y="44"/>
                      <a:pt x="111" y="44"/>
                      <a:pt x="111" y="44"/>
                    </a:cubicBezTo>
                    <a:moveTo>
                      <a:pt x="111" y="43"/>
                    </a:moveTo>
                    <a:cubicBezTo>
                      <a:pt x="111" y="43"/>
                      <a:pt x="111" y="44"/>
                      <a:pt x="111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3"/>
                      <a:pt x="111" y="43"/>
                      <a:pt x="111" y="43"/>
                    </a:cubicBezTo>
                    <a:moveTo>
                      <a:pt x="113" y="39"/>
                    </a:moveTo>
                    <a:cubicBezTo>
                      <a:pt x="113" y="41"/>
                      <a:pt x="112" y="42"/>
                      <a:pt x="111" y="43"/>
                    </a:cubicBezTo>
                    <a:cubicBezTo>
                      <a:pt x="111" y="43"/>
                      <a:pt x="111" y="43"/>
                      <a:pt x="111" y="43"/>
                    </a:cubicBezTo>
                    <a:cubicBezTo>
                      <a:pt x="112" y="43"/>
                      <a:pt x="112" y="43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1"/>
                      <a:pt x="113" y="40"/>
                      <a:pt x="114" y="40"/>
                    </a:cubicBezTo>
                    <a:cubicBezTo>
                      <a:pt x="113" y="39"/>
                      <a:pt x="113" y="39"/>
                      <a:pt x="113" y="39"/>
                    </a:cubicBezTo>
                    <a:moveTo>
                      <a:pt x="114" y="39"/>
                    </a:moveTo>
                    <a:cubicBezTo>
                      <a:pt x="114" y="39"/>
                      <a:pt x="114" y="39"/>
                      <a:pt x="114" y="39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14" y="39"/>
                      <a:pt x="114" y="39"/>
                      <a:pt x="114" y="39"/>
                    </a:cubicBezTo>
                    <a:moveTo>
                      <a:pt x="115" y="36"/>
                    </a:moveTo>
                    <a:cubicBezTo>
                      <a:pt x="115" y="37"/>
                      <a:pt x="115" y="37"/>
                      <a:pt x="114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5" y="38"/>
                      <a:pt x="115" y="37"/>
                      <a:pt x="116" y="36"/>
                    </a:cubicBezTo>
                    <a:cubicBezTo>
                      <a:pt x="116" y="36"/>
                      <a:pt x="116" y="36"/>
                      <a:pt x="115" y="36"/>
                    </a:cubicBezTo>
                    <a:moveTo>
                      <a:pt x="117" y="33"/>
                    </a:moveTo>
                    <a:cubicBezTo>
                      <a:pt x="117" y="33"/>
                      <a:pt x="117" y="34"/>
                      <a:pt x="116" y="34"/>
                    </a:cubicBezTo>
                    <a:cubicBezTo>
                      <a:pt x="117" y="34"/>
                      <a:pt x="117" y="34"/>
                      <a:pt x="117" y="34"/>
                    </a:cubicBezTo>
                    <a:cubicBezTo>
                      <a:pt x="117" y="34"/>
                      <a:pt x="117" y="34"/>
                      <a:pt x="117" y="33"/>
                    </a:cubicBezTo>
                    <a:cubicBezTo>
                      <a:pt x="117" y="33"/>
                      <a:pt x="117" y="33"/>
                      <a:pt x="117" y="33"/>
                    </a:cubicBezTo>
                    <a:moveTo>
                      <a:pt x="118" y="31"/>
                    </a:moveTo>
                    <a:cubicBezTo>
                      <a:pt x="118" y="32"/>
                      <a:pt x="118" y="32"/>
                      <a:pt x="117" y="33"/>
                    </a:cubicBezTo>
                    <a:cubicBezTo>
                      <a:pt x="117" y="33"/>
                      <a:pt x="118" y="33"/>
                      <a:pt x="118" y="33"/>
                    </a:cubicBezTo>
                    <a:cubicBezTo>
                      <a:pt x="118" y="32"/>
                      <a:pt x="118" y="32"/>
                      <a:pt x="119" y="31"/>
                    </a:cubicBezTo>
                    <a:cubicBezTo>
                      <a:pt x="118" y="31"/>
                      <a:pt x="118" y="31"/>
                      <a:pt x="118" y="31"/>
                    </a:cubicBezTo>
                    <a:moveTo>
                      <a:pt x="119" y="29"/>
                    </a:moveTo>
                    <a:cubicBezTo>
                      <a:pt x="119" y="30"/>
                      <a:pt x="119" y="30"/>
                      <a:pt x="118" y="31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9" y="31"/>
                      <a:pt x="119" y="30"/>
                      <a:pt x="120" y="30"/>
                    </a:cubicBezTo>
                    <a:cubicBezTo>
                      <a:pt x="120" y="29"/>
                      <a:pt x="119" y="29"/>
                      <a:pt x="119" y="29"/>
                    </a:cubicBezTo>
                    <a:moveTo>
                      <a:pt x="120" y="28"/>
                    </a:moveTo>
                    <a:cubicBezTo>
                      <a:pt x="120" y="28"/>
                      <a:pt x="120" y="29"/>
                      <a:pt x="120" y="29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20" y="29"/>
                      <a:pt x="120" y="28"/>
                      <a:pt x="121" y="28"/>
                    </a:cubicBezTo>
                    <a:cubicBezTo>
                      <a:pt x="120" y="28"/>
                      <a:pt x="120" y="28"/>
                      <a:pt x="120" y="28"/>
                    </a:cubicBezTo>
                    <a:moveTo>
                      <a:pt x="121" y="26"/>
                    </a:moveTo>
                    <a:cubicBezTo>
                      <a:pt x="121" y="27"/>
                      <a:pt x="121" y="27"/>
                      <a:pt x="121" y="27"/>
                    </a:cubicBezTo>
                    <a:cubicBezTo>
                      <a:pt x="121" y="27"/>
                      <a:pt x="121" y="27"/>
                      <a:pt x="121" y="27"/>
                    </a:cubicBezTo>
                    <a:cubicBezTo>
                      <a:pt x="121" y="27"/>
                      <a:pt x="121" y="27"/>
                      <a:pt x="121" y="26"/>
                    </a:cubicBezTo>
                    <a:cubicBezTo>
                      <a:pt x="121" y="26"/>
                      <a:pt x="121" y="26"/>
                      <a:pt x="121" y="26"/>
                    </a:cubicBezTo>
                    <a:moveTo>
                      <a:pt x="128" y="16"/>
                    </a:moveTo>
                    <a:cubicBezTo>
                      <a:pt x="125" y="19"/>
                      <a:pt x="123" y="23"/>
                      <a:pt x="121" y="26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4" y="23"/>
                      <a:pt x="126" y="19"/>
                      <a:pt x="128" y="16"/>
                    </a:cubicBezTo>
                    <a:cubicBezTo>
                      <a:pt x="128" y="16"/>
                      <a:pt x="128" y="16"/>
                      <a:pt x="128" y="16"/>
                    </a:cubicBezTo>
                    <a:moveTo>
                      <a:pt x="129" y="14"/>
                    </a:moveTo>
                    <a:cubicBezTo>
                      <a:pt x="128" y="14"/>
                      <a:pt x="128" y="15"/>
                      <a:pt x="128" y="1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5"/>
                      <a:pt x="129" y="14"/>
                      <a:pt x="129" y="14"/>
                    </a:cubicBezTo>
                    <a:cubicBezTo>
                      <a:pt x="129" y="14"/>
                      <a:pt x="129" y="14"/>
                      <a:pt x="129" y="14"/>
                    </a:cubicBezTo>
                    <a:moveTo>
                      <a:pt x="130" y="12"/>
                    </a:moveTo>
                    <a:cubicBezTo>
                      <a:pt x="130" y="12"/>
                      <a:pt x="129" y="12"/>
                      <a:pt x="129" y="13"/>
                    </a:cubicBezTo>
                    <a:cubicBezTo>
                      <a:pt x="130" y="13"/>
                      <a:pt x="130" y="13"/>
                      <a:pt x="130" y="13"/>
                    </a:cubicBezTo>
                    <a:cubicBezTo>
                      <a:pt x="130" y="13"/>
                      <a:pt x="130" y="12"/>
                      <a:pt x="130" y="12"/>
                    </a:cubicBezTo>
                    <a:cubicBezTo>
                      <a:pt x="130" y="12"/>
                      <a:pt x="130" y="12"/>
                      <a:pt x="130" y="12"/>
                    </a:cubicBezTo>
                    <a:moveTo>
                      <a:pt x="131" y="10"/>
                    </a:moveTo>
                    <a:cubicBezTo>
                      <a:pt x="131" y="11"/>
                      <a:pt x="130" y="11"/>
                      <a:pt x="130" y="12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1" y="11"/>
                      <a:pt x="131" y="11"/>
                      <a:pt x="131" y="10"/>
                    </a:cubicBezTo>
                    <a:cubicBezTo>
                      <a:pt x="131" y="10"/>
                      <a:pt x="131" y="10"/>
                      <a:pt x="131" y="10"/>
                    </a:cubicBezTo>
                    <a:moveTo>
                      <a:pt x="133" y="6"/>
                    </a:moveTo>
                    <a:cubicBezTo>
                      <a:pt x="133" y="7"/>
                      <a:pt x="132" y="8"/>
                      <a:pt x="131" y="10"/>
                    </a:cubicBezTo>
                    <a:cubicBezTo>
                      <a:pt x="131" y="10"/>
                      <a:pt x="131" y="10"/>
                      <a:pt x="132" y="10"/>
                    </a:cubicBezTo>
                    <a:cubicBezTo>
                      <a:pt x="132" y="9"/>
                      <a:pt x="133" y="8"/>
                      <a:pt x="134" y="7"/>
                    </a:cubicBezTo>
                    <a:cubicBezTo>
                      <a:pt x="134" y="6"/>
                      <a:pt x="133" y="6"/>
                      <a:pt x="133" y="6"/>
                    </a:cubicBezTo>
                    <a:moveTo>
                      <a:pt x="135" y="4"/>
                    </a:moveTo>
                    <a:cubicBezTo>
                      <a:pt x="134" y="5"/>
                      <a:pt x="134" y="5"/>
                      <a:pt x="133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6"/>
                      <a:pt x="135" y="5"/>
                      <a:pt x="135" y="4"/>
                    </a:cubicBezTo>
                    <a:cubicBezTo>
                      <a:pt x="135" y="4"/>
                      <a:pt x="135" y="4"/>
                      <a:pt x="135" y="4"/>
                    </a:cubicBezTo>
                    <a:moveTo>
                      <a:pt x="136" y="2"/>
                    </a:moveTo>
                    <a:cubicBezTo>
                      <a:pt x="135" y="3"/>
                      <a:pt x="135" y="3"/>
                      <a:pt x="135" y="4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36" y="3"/>
                      <a:pt x="136" y="3"/>
                      <a:pt x="136" y="3"/>
                    </a:cubicBezTo>
                    <a:cubicBezTo>
                      <a:pt x="136" y="3"/>
                      <a:pt x="136" y="2"/>
                      <a:pt x="136" y="2"/>
                    </a:cubicBezTo>
                    <a:moveTo>
                      <a:pt x="136" y="2"/>
                    </a:moveTo>
                    <a:cubicBezTo>
                      <a:pt x="136" y="2"/>
                      <a:pt x="136" y="2"/>
                      <a:pt x="136" y="2"/>
                    </a:cubicBezTo>
                    <a:cubicBezTo>
                      <a:pt x="136" y="3"/>
                      <a:pt x="136" y="3"/>
                      <a:pt x="136" y="3"/>
                    </a:cubicBezTo>
                    <a:cubicBezTo>
                      <a:pt x="136" y="3"/>
                      <a:pt x="136" y="3"/>
                      <a:pt x="136" y="3"/>
                    </a:cubicBezTo>
                    <a:cubicBezTo>
                      <a:pt x="136" y="2"/>
                      <a:pt x="136" y="2"/>
                      <a:pt x="136" y="2"/>
                    </a:cubicBezTo>
                    <a:moveTo>
                      <a:pt x="137" y="0"/>
                    </a:moveTo>
                    <a:cubicBezTo>
                      <a:pt x="137" y="0"/>
                      <a:pt x="137" y="0"/>
                      <a:pt x="137" y="1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37" y="1"/>
                      <a:pt x="137" y="0"/>
                      <a:pt x="138" y="0"/>
                    </a:cubicBezTo>
                    <a:cubicBezTo>
                      <a:pt x="137" y="0"/>
                      <a:pt x="137" y="0"/>
                      <a:pt x="13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7" name="Freeform 10586"/>
              <p:cNvSpPr>
                <a:spLocks noEditPoints="1"/>
              </p:cNvSpPr>
              <p:nvPr/>
            </p:nvSpPr>
            <p:spPr bwMode="auto">
              <a:xfrm>
                <a:off x="-787400" y="5357813"/>
                <a:ext cx="19050" cy="30163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8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4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8" name="Freeform 10587"/>
              <p:cNvSpPr>
                <a:spLocks noEditPoints="1"/>
              </p:cNvSpPr>
              <p:nvPr/>
            </p:nvSpPr>
            <p:spPr bwMode="auto">
              <a:xfrm>
                <a:off x="-752475" y="5311775"/>
                <a:ext cx="11113" cy="23813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0 w 3"/>
                  <a:gd name="T17" fmla="*/ 5 h 6"/>
                  <a:gd name="T18" fmla="*/ 0 w 3"/>
                  <a:gd name="T19" fmla="*/ 5 h 6"/>
                  <a:gd name="T20" fmla="*/ 1 w 3"/>
                  <a:gd name="T21" fmla="*/ 4 h 6"/>
                  <a:gd name="T22" fmla="*/ 1 w 3"/>
                  <a:gd name="T23" fmla="*/ 4 h 6"/>
                  <a:gd name="T24" fmla="*/ 1 w 3"/>
                  <a:gd name="T25" fmla="*/ 4 h 6"/>
                  <a:gd name="T26" fmla="*/ 1 w 3"/>
                  <a:gd name="T27" fmla="*/ 4 h 6"/>
                  <a:gd name="T28" fmla="*/ 3 w 3"/>
                  <a:gd name="T29" fmla="*/ 1 h 6"/>
                  <a:gd name="T30" fmla="*/ 2 w 3"/>
                  <a:gd name="T31" fmla="*/ 1 h 6"/>
                  <a:gd name="T32" fmla="*/ 3 w 3"/>
                  <a:gd name="T33" fmla="*/ 2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0 h 6"/>
                  <a:gd name="T40" fmla="*/ 3 w 3"/>
                  <a:gd name="T41" fmla="*/ 1 h 6"/>
                  <a:gd name="T42" fmla="*/ 3 w 3"/>
                  <a:gd name="T43" fmla="*/ 1 h 6"/>
                  <a:gd name="T44" fmla="*/ 3 w 3"/>
                  <a:gd name="T45" fmla="*/ 0 h 6"/>
                  <a:gd name="T46" fmla="*/ 3 w 3"/>
                  <a:gd name="T4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39" name="Freeform 10588"/>
              <p:cNvSpPr>
                <a:spLocks/>
              </p:cNvSpPr>
              <p:nvPr/>
            </p:nvSpPr>
            <p:spPr bwMode="auto">
              <a:xfrm>
                <a:off x="-723900" y="5278438"/>
                <a:ext cx="4763" cy="317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0" name="Freeform 10589"/>
              <p:cNvSpPr>
                <a:spLocks/>
              </p:cNvSpPr>
              <p:nvPr/>
            </p:nvSpPr>
            <p:spPr bwMode="auto">
              <a:xfrm>
                <a:off x="-727075" y="5286375"/>
                <a:ext cx="3175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1" name="Freeform 10590"/>
              <p:cNvSpPr>
                <a:spLocks/>
              </p:cNvSpPr>
              <p:nvPr/>
            </p:nvSpPr>
            <p:spPr bwMode="auto">
              <a:xfrm>
                <a:off x="-719138" y="5270500"/>
                <a:ext cx="3175" cy="476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2" name="Rectangle 10591"/>
              <p:cNvSpPr>
                <a:spLocks noChangeArrowheads="1"/>
              </p:cNvSpPr>
              <p:nvPr/>
            </p:nvSpPr>
            <p:spPr bwMode="auto">
              <a:xfrm>
                <a:off x="-715963" y="5267325"/>
                <a:ext cx="1588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3" name="Rectangle 10592"/>
              <p:cNvSpPr>
                <a:spLocks noChangeArrowheads="1"/>
              </p:cNvSpPr>
              <p:nvPr/>
            </p:nvSpPr>
            <p:spPr bwMode="auto">
              <a:xfrm>
                <a:off x="-715963" y="5267325"/>
                <a:ext cx="1588" cy="158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4" name="Freeform 10593"/>
              <p:cNvSpPr>
                <a:spLocks noEditPoints="1"/>
              </p:cNvSpPr>
              <p:nvPr/>
            </p:nvSpPr>
            <p:spPr bwMode="auto">
              <a:xfrm>
                <a:off x="-688975" y="5192713"/>
                <a:ext cx="22225" cy="36513"/>
              </a:xfrm>
              <a:custGeom>
                <a:avLst/>
                <a:gdLst>
                  <a:gd name="T0" fmla="*/ 0 w 6"/>
                  <a:gd name="T1" fmla="*/ 10 h 10"/>
                  <a:gd name="T2" fmla="*/ 0 w 6"/>
                  <a:gd name="T3" fmla="*/ 10 h 10"/>
                  <a:gd name="T4" fmla="*/ 0 w 6"/>
                  <a:gd name="T5" fmla="*/ 10 h 10"/>
                  <a:gd name="T6" fmla="*/ 0 w 6"/>
                  <a:gd name="T7" fmla="*/ 10 h 10"/>
                  <a:gd name="T8" fmla="*/ 0 w 6"/>
                  <a:gd name="T9" fmla="*/ 10 h 10"/>
                  <a:gd name="T10" fmla="*/ 3 w 6"/>
                  <a:gd name="T11" fmla="*/ 4 h 10"/>
                  <a:gd name="T12" fmla="*/ 3 w 6"/>
                  <a:gd name="T13" fmla="*/ 4 h 10"/>
                  <a:gd name="T14" fmla="*/ 3 w 6"/>
                  <a:gd name="T15" fmla="*/ 4 h 10"/>
                  <a:gd name="T16" fmla="*/ 4 w 6"/>
                  <a:gd name="T17" fmla="*/ 4 h 10"/>
                  <a:gd name="T18" fmla="*/ 3 w 6"/>
                  <a:gd name="T19" fmla="*/ 4 h 10"/>
                  <a:gd name="T20" fmla="*/ 5 w 6"/>
                  <a:gd name="T21" fmla="*/ 0 h 10"/>
                  <a:gd name="T22" fmla="*/ 5 w 6"/>
                  <a:gd name="T23" fmla="*/ 0 h 10"/>
                  <a:gd name="T24" fmla="*/ 6 w 6"/>
                  <a:gd name="T25" fmla="*/ 1 h 10"/>
                  <a:gd name="T26" fmla="*/ 6 w 6"/>
                  <a:gd name="T27" fmla="*/ 0 h 10"/>
                  <a:gd name="T28" fmla="*/ 5 w 6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5" name="Freeform 10594"/>
              <p:cNvSpPr>
                <a:spLocks noEditPoints="1"/>
              </p:cNvSpPr>
              <p:nvPr/>
            </p:nvSpPr>
            <p:spPr bwMode="auto">
              <a:xfrm>
                <a:off x="-682625" y="5173663"/>
                <a:ext cx="26988" cy="41275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0 w 7"/>
                  <a:gd name="T5" fmla="*/ 11 h 11"/>
                  <a:gd name="T6" fmla="*/ 0 w 7"/>
                  <a:gd name="T7" fmla="*/ 11 h 11"/>
                  <a:gd name="T8" fmla="*/ 0 w 7"/>
                  <a:gd name="T9" fmla="*/ 11 h 11"/>
                  <a:gd name="T10" fmla="*/ 5 w 7"/>
                  <a:gd name="T11" fmla="*/ 3 h 11"/>
                  <a:gd name="T12" fmla="*/ 5 w 7"/>
                  <a:gd name="T13" fmla="*/ 3 h 11"/>
                  <a:gd name="T14" fmla="*/ 5 w 7"/>
                  <a:gd name="T15" fmla="*/ 3 h 11"/>
                  <a:gd name="T16" fmla="*/ 5 w 7"/>
                  <a:gd name="T17" fmla="*/ 3 h 11"/>
                  <a:gd name="T18" fmla="*/ 5 w 7"/>
                  <a:gd name="T19" fmla="*/ 3 h 11"/>
                  <a:gd name="T20" fmla="*/ 6 w 7"/>
                  <a:gd name="T21" fmla="*/ 1 h 11"/>
                  <a:gd name="T22" fmla="*/ 6 w 7"/>
                  <a:gd name="T23" fmla="*/ 1 h 11"/>
                  <a:gd name="T24" fmla="*/ 6 w 7"/>
                  <a:gd name="T25" fmla="*/ 2 h 11"/>
                  <a:gd name="T26" fmla="*/ 6 w 7"/>
                  <a:gd name="T27" fmla="*/ 2 h 11"/>
                  <a:gd name="T28" fmla="*/ 6 w 7"/>
                  <a:gd name="T29" fmla="*/ 1 h 11"/>
                  <a:gd name="T30" fmla="*/ 7 w 7"/>
                  <a:gd name="T31" fmla="*/ 0 h 11"/>
                  <a:gd name="T32" fmla="*/ 6 w 7"/>
                  <a:gd name="T33" fmla="*/ 1 h 11"/>
                  <a:gd name="T34" fmla="*/ 6 w 7"/>
                  <a:gd name="T35" fmla="*/ 2 h 11"/>
                  <a:gd name="T36" fmla="*/ 7 w 7"/>
                  <a:gd name="T37" fmla="*/ 0 h 11"/>
                  <a:gd name="T38" fmla="*/ 7 w 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6" name="Freeform 10595"/>
              <p:cNvSpPr>
                <a:spLocks/>
              </p:cNvSpPr>
              <p:nvPr/>
            </p:nvSpPr>
            <p:spPr bwMode="auto">
              <a:xfrm>
                <a:off x="-685800" y="5218113"/>
                <a:ext cx="3175" cy="476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7" name="Freeform 10596"/>
              <p:cNvSpPr>
                <a:spLocks noEditPoints="1"/>
              </p:cNvSpPr>
              <p:nvPr/>
            </p:nvSpPr>
            <p:spPr bwMode="auto">
              <a:xfrm>
                <a:off x="-1004888" y="5746750"/>
                <a:ext cx="4763" cy="7938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8" name="Freeform 10597"/>
              <p:cNvSpPr>
                <a:spLocks noEditPoints="1"/>
              </p:cNvSpPr>
              <p:nvPr/>
            </p:nvSpPr>
            <p:spPr bwMode="auto">
              <a:xfrm>
                <a:off x="-1169988" y="5294313"/>
                <a:ext cx="442913" cy="760413"/>
              </a:xfrm>
              <a:custGeom>
                <a:avLst/>
                <a:gdLst>
                  <a:gd name="T0" fmla="*/ 0 w 118"/>
                  <a:gd name="T1" fmla="*/ 202 h 203"/>
                  <a:gd name="T2" fmla="*/ 4 w 118"/>
                  <a:gd name="T3" fmla="*/ 195 h 203"/>
                  <a:gd name="T4" fmla="*/ 5 w 118"/>
                  <a:gd name="T5" fmla="*/ 192 h 203"/>
                  <a:gd name="T6" fmla="*/ 6 w 118"/>
                  <a:gd name="T7" fmla="*/ 190 h 203"/>
                  <a:gd name="T8" fmla="*/ 10 w 118"/>
                  <a:gd name="T9" fmla="*/ 183 h 203"/>
                  <a:gd name="T10" fmla="*/ 11 w 118"/>
                  <a:gd name="T11" fmla="*/ 181 h 203"/>
                  <a:gd name="T12" fmla="*/ 13 w 118"/>
                  <a:gd name="T13" fmla="*/ 178 h 203"/>
                  <a:gd name="T14" fmla="*/ 15 w 118"/>
                  <a:gd name="T15" fmla="*/ 173 h 203"/>
                  <a:gd name="T16" fmla="*/ 15 w 118"/>
                  <a:gd name="T17" fmla="*/ 173 h 203"/>
                  <a:gd name="T18" fmla="*/ 16 w 118"/>
                  <a:gd name="T19" fmla="*/ 173 h 203"/>
                  <a:gd name="T20" fmla="*/ 16 w 118"/>
                  <a:gd name="T21" fmla="*/ 172 h 203"/>
                  <a:gd name="T22" fmla="*/ 17 w 118"/>
                  <a:gd name="T23" fmla="*/ 170 h 203"/>
                  <a:gd name="T24" fmla="*/ 17 w 118"/>
                  <a:gd name="T25" fmla="*/ 169 h 203"/>
                  <a:gd name="T26" fmla="*/ 17 w 118"/>
                  <a:gd name="T27" fmla="*/ 169 h 203"/>
                  <a:gd name="T28" fmla="*/ 19 w 118"/>
                  <a:gd name="T29" fmla="*/ 166 h 203"/>
                  <a:gd name="T30" fmla="*/ 19 w 118"/>
                  <a:gd name="T31" fmla="*/ 166 h 203"/>
                  <a:gd name="T32" fmla="*/ 24 w 118"/>
                  <a:gd name="T33" fmla="*/ 157 h 203"/>
                  <a:gd name="T34" fmla="*/ 27 w 118"/>
                  <a:gd name="T35" fmla="*/ 151 h 203"/>
                  <a:gd name="T36" fmla="*/ 29 w 118"/>
                  <a:gd name="T37" fmla="*/ 148 h 203"/>
                  <a:gd name="T38" fmla="*/ 37 w 118"/>
                  <a:gd name="T39" fmla="*/ 136 h 203"/>
                  <a:gd name="T40" fmla="*/ 42 w 118"/>
                  <a:gd name="T41" fmla="*/ 128 h 203"/>
                  <a:gd name="T42" fmla="*/ 43 w 118"/>
                  <a:gd name="T43" fmla="*/ 124 h 203"/>
                  <a:gd name="T44" fmla="*/ 46 w 118"/>
                  <a:gd name="T45" fmla="*/ 118 h 203"/>
                  <a:gd name="T46" fmla="*/ 46 w 118"/>
                  <a:gd name="T47" fmla="*/ 118 h 203"/>
                  <a:gd name="T48" fmla="*/ 47 w 118"/>
                  <a:gd name="T49" fmla="*/ 118 h 203"/>
                  <a:gd name="T50" fmla="*/ 47 w 118"/>
                  <a:gd name="T51" fmla="*/ 118 h 203"/>
                  <a:gd name="T52" fmla="*/ 48 w 118"/>
                  <a:gd name="T53" fmla="*/ 115 h 203"/>
                  <a:gd name="T54" fmla="*/ 50 w 118"/>
                  <a:gd name="T55" fmla="*/ 112 h 203"/>
                  <a:gd name="T56" fmla="*/ 50 w 118"/>
                  <a:gd name="T57" fmla="*/ 112 h 203"/>
                  <a:gd name="T58" fmla="*/ 52 w 118"/>
                  <a:gd name="T59" fmla="*/ 111 h 203"/>
                  <a:gd name="T60" fmla="*/ 51 w 118"/>
                  <a:gd name="T61" fmla="*/ 110 h 203"/>
                  <a:gd name="T62" fmla="*/ 53 w 118"/>
                  <a:gd name="T63" fmla="*/ 109 h 203"/>
                  <a:gd name="T64" fmla="*/ 52 w 118"/>
                  <a:gd name="T65" fmla="*/ 110 h 203"/>
                  <a:gd name="T66" fmla="*/ 56 w 118"/>
                  <a:gd name="T67" fmla="*/ 104 h 203"/>
                  <a:gd name="T68" fmla="*/ 58 w 118"/>
                  <a:gd name="T69" fmla="*/ 101 h 203"/>
                  <a:gd name="T70" fmla="*/ 54 w 118"/>
                  <a:gd name="T71" fmla="*/ 105 h 203"/>
                  <a:gd name="T72" fmla="*/ 58 w 118"/>
                  <a:gd name="T73" fmla="*/ 100 h 203"/>
                  <a:gd name="T74" fmla="*/ 58 w 118"/>
                  <a:gd name="T75" fmla="*/ 100 h 203"/>
                  <a:gd name="T76" fmla="*/ 58 w 118"/>
                  <a:gd name="T77" fmla="*/ 99 h 203"/>
                  <a:gd name="T78" fmla="*/ 59 w 118"/>
                  <a:gd name="T79" fmla="*/ 99 h 203"/>
                  <a:gd name="T80" fmla="*/ 58 w 118"/>
                  <a:gd name="T81" fmla="*/ 99 h 203"/>
                  <a:gd name="T82" fmla="*/ 61 w 118"/>
                  <a:gd name="T83" fmla="*/ 93 h 203"/>
                  <a:gd name="T84" fmla="*/ 65 w 118"/>
                  <a:gd name="T85" fmla="*/ 86 h 203"/>
                  <a:gd name="T86" fmla="*/ 65 w 118"/>
                  <a:gd name="T87" fmla="*/ 86 h 203"/>
                  <a:gd name="T88" fmla="*/ 68 w 118"/>
                  <a:gd name="T89" fmla="*/ 81 h 203"/>
                  <a:gd name="T90" fmla="*/ 81 w 118"/>
                  <a:gd name="T91" fmla="*/ 60 h 203"/>
                  <a:gd name="T92" fmla="*/ 81 w 118"/>
                  <a:gd name="T93" fmla="*/ 60 h 203"/>
                  <a:gd name="T94" fmla="*/ 89 w 118"/>
                  <a:gd name="T95" fmla="*/ 47 h 203"/>
                  <a:gd name="T96" fmla="*/ 90 w 118"/>
                  <a:gd name="T97" fmla="*/ 45 h 203"/>
                  <a:gd name="T98" fmla="*/ 92 w 118"/>
                  <a:gd name="T99" fmla="*/ 42 h 203"/>
                  <a:gd name="T100" fmla="*/ 95 w 118"/>
                  <a:gd name="T101" fmla="*/ 36 h 203"/>
                  <a:gd name="T102" fmla="*/ 95 w 118"/>
                  <a:gd name="T103" fmla="*/ 36 h 203"/>
                  <a:gd name="T104" fmla="*/ 98 w 118"/>
                  <a:gd name="T105" fmla="*/ 32 h 203"/>
                  <a:gd name="T106" fmla="*/ 98 w 118"/>
                  <a:gd name="T107" fmla="*/ 32 h 203"/>
                  <a:gd name="T108" fmla="*/ 99 w 118"/>
                  <a:gd name="T109" fmla="*/ 30 h 203"/>
                  <a:gd name="T110" fmla="*/ 102 w 118"/>
                  <a:gd name="T111" fmla="*/ 26 h 203"/>
                  <a:gd name="T112" fmla="*/ 102 w 118"/>
                  <a:gd name="T113" fmla="*/ 26 h 203"/>
                  <a:gd name="T114" fmla="*/ 110 w 118"/>
                  <a:gd name="T115" fmla="*/ 12 h 203"/>
                  <a:gd name="T116" fmla="*/ 116 w 118"/>
                  <a:gd name="T117" fmla="*/ 3 h 203"/>
                  <a:gd name="T118" fmla="*/ 117 w 118"/>
                  <a:gd name="T119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8" h="203">
                    <a:moveTo>
                      <a:pt x="0" y="202"/>
                    </a:moveTo>
                    <a:cubicBezTo>
                      <a:pt x="0" y="202"/>
                      <a:pt x="0" y="202"/>
                      <a:pt x="0" y="203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0" y="202"/>
                      <a:pt x="0" y="202"/>
                      <a:pt x="0" y="202"/>
                    </a:cubicBezTo>
                    <a:moveTo>
                      <a:pt x="4" y="194"/>
                    </a:moveTo>
                    <a:cubicBezTo>
                      <a:pt x="4" y="194"/>
                      <a:pt x="4" y="195"/>
                      <a:pt x="4" y="195"/>
                    </a:cubicBezTo>
                    <a:cubicBezTo>
                      <a:pt x="4" y="195"/>
                      <a:pt x="4" y="195"/>
                      <a:pt x="4" y="195"/>
                    </a:cubicBezTo>
                    <a:cubicBezTo>
                      <a:pt x="4" y="195"/>
                      <a:pt x="4" y="194"/>
                      <a:pt x="4" y="194"/>
                    </a:cubicBezTo>
                    <a:cubicBezTo>
                      <a:pt x="4" y="194"/>
                      <a:pt x="4" y="194"/>
                      <a:pt x="4" y="194"/>
                    </a:cubicBezTo>
                    <a:moveTo>
                      <a:pt x="6" y="190"/>
                    </a:moveTo>
                    <a:cubicBezTo>
                      <a:pt x="6" y="191"/>
                      <a:pt x="5" y="191"/>
                      <a:pt x="5" y="192"/>
                    </a:cubicBezTo>
                    <a:cubicBezTo>
                      <a:pt x="5" y="192"/>
                      <a:pt x="5" y="192"/>
                      <a:pt x="5" y="192"/>
                    </a:cubicBezTo>
                    <a:cubicBezTo>
                      <a:pt x="5" y="191"/>
                      <a:pt x="6" y="191"/>
                      <a:pt x="6" y="191"/>
                    </a:cubicBezTo>
                    <a:cubicBezTo>
                      <a:pt x="6" y="191"/>
                      <a:pt x="6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moveTo>
                      <a:pt x="10" y="183"/>
                    </a:moveTo>
                    <a:cubicBezTo>
                      <a:pt x="9" y="183"/>
                      <a:pt x="9" y="184"/>
                      <a:pt x="9" y="184"/>
                    </a:cubicBezTo>
                    <a:cubicBezTo>
                      <a:pt x="9" y="185"/>
                      <a:pt x="9" y="185"/>
                      <a:pt x="9" y="185"/>
                    </a:cubicBezTo>
                    <a:cubicBezTo>
                      <a:pt x="9" y="184"/>
                      <a:pt x="10" y="184"/>
                      <a:pt x="10" y="183"/>
                    </a:cubicBezTo>
                    <a:cubicBezTo>
                      <a:pt x="10" y="183"/>
                      <a:pt x="10" y="183"/>
                      <a:pt x="10" y="183"/>
                    </a:cubicBezTo>
                    <a:moveTo>
                      <a:pt x="12" y="178"/>
                    </a:moveTo>
                    <a:cubicBezTo>
                      <a:pt x="12" y="179"/>
                      <a:pt x="11" y="180"/>
                      <a:pt x="11" y="181"/>
                    </a:cubicBezTo>
                    <a:cubicBezTo>
                      <a:pt x="11" y="181"/>
                      <a:pt x="11" y="181"/>
                      <a:pt x="11" y="181"/>
                    </a:cubicBezTo>
                    <a:cubicBezTo>
                      <a:pt x="11" y="180"/>
                      <a:pt x="12" y="179"/>
                      <a:pt x="13" y="178"/>
                    </a:cubicBezTo>
                    <a:cubicBezTo>
                      <a:pt x="13" y="178"/>
                      <a:pt x="12" y="178"/>
                      <a:pt x="12" y="178"/>
                    </a:cubicBezTo>
                    <a:moveTo>
                      <a:pt x="13" y="177"/>
                    </a:moveTo>
                    <a:cubicBezTo>
                      <a:pt x="13" y="177"/>
                      <a:pt x="13" y="177"/>
                      <a:pt x="13" y="178"/>
                    </a:cubicBezTo>
                    <a:cubicBezTo>
                      <a:pt x="13" y="178"/>
                      <a:pt x="13" y="178"/>
                      <a:pt x="13" y="178"/>
                    </a:cubicBezTo>
                    <a:cubicBezTo>
                      <a:pt x="13" y="178"/>
                      <a:pt x="13" y="177"/>
                      <a:pt x="13" y="177"/>
                    </a:cubicBezTo>
                    <a:cubicBezTo>
                      <a:pt x="13" y="177"/>
                      <a:pt x="13" y="177"/>
                      <a:pt x="13" y="177"/>
                    </a:cubicBezTo>
                    <a:moveTo>
                      <a:pt x="15" y="173"/>
                    </a:moveTo>
                    <a:cubicBezTo>
                      <a:pt x="14" y="174"/>
                      <a:pt x="14" y="175"/>
                      <a:pt x="13" y="176"/>
                    </a:cubicBezTo>
                    <a:cubicBezTo>
                      <a:pt x="14" y="176"/>
                      <a:pt x="14" y="176"/>
                      <a:pt x="14" y="176"/>
                    </a:cubicBezTo>
                    <a:cubicBezTo>
                      <a:pt x="14" y="175"/>
                      <a:pt x="15" y="174"/>
                      <a:pt x="15" y="173"/>
                    </a:cubicBezTo>
                    <a:cubicBezTo>
                      <a:pt x="15" y="173"/>
                      <a:pt x="15" y="173"/>
                      <a:pt x="15" y="173"/>
                    </a:cubicBezTo>
                    <a:moveTo>
                      <a:pt x="15" y="173"/>
                    </a:moveTo>
                    <a:cubicBezTo>
                      <a:pt x="15" y="173"/>
                      <a:pt x="15" y="173"/>
                      <a:pt x="15" y="173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15" y="173"/>
                      <a:pt x="15" y="173"/>
                      <a:pt x="16" y="173"/>
                    </a:cubicBezTo>
                    <a:cubicBezTo>
                      <a:pt x="15" y="173"/>
                      <a:pt x="15" y="173"/>
                      <a:pt x="15" y="173"/>
                    </a:cubicBezTo>
                    <a:moveTo>
                      <a:pt x="17" y="170"/>
                    </a:moveTo>
                    <a:cubicBezTo>
                      <a:pt x="17" y="170"/>
                      <a:pt x="16" y="171"/>
                      <a:pt x="16" y="172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16" y="171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70"/>
                    </a:cubicBezTo>
                    <a:moveTo>
                      <a:pt x="17" y="169"/>
                    </a:moveTo>
                    <a:cubicBezTo>
                      <a:pt x="17" y="170"/>
                      <a:pt x="17" y="170"/>
                      <a:pt x="17" y="170"/>
                    </a:cubicBezTo>
                    <a:cubicBezTo>
                      <a:pt x="17" y="170"/>
                      <a:pt x="17" y="170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moveTo>
                      <a:pt x="18" y="167"/>
                    </a:moveTo>
                    <a:cubicBezTo>
                      <a:pt x="18" y="168"/>
                      <a:pt x="17" y="169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70"/>
                      <a:pt x="17" y="170"/>
                      <a:pt x="17" y="170"/>
                    </a:cubicBezTo>
                    <a:cubicBezTo>
                      <a:pt x="18" y="169"/>
                      <a:pt x="18" y="168"/>
                      <a:pt x="19" y="167"/>
                    </a:cubicBezTo>
                    <a:cubicBezTo>
                      <a:pt x="18" y="167"/>
                      <a:pt x="18" y="167"/>
                      <a:pt x="18" y="167"/>
                    </a:cubicBezTo>
                    <a:moveTo>
                      <a:pt x="19" y="166"/>
                    </a:moveTo>
                    <a:cubicBezTo>
                      <a:pt x="19" y="166"/>
                      <a:pt x="18" y="166"/>
                      <a:pt x="18" y="167"/>
                    </a:cubicBezTo>
                    <a:cubicBezTo>
                      <a:pt x="18" y="167"/>
                      <a:pt x="19" y="167"/>
                      <a:pt x="19" y="167"/>
                    </a:cubicBezTo>
                    <a:cubicBezTo>
                      <a:pt x="19" y="167"/>
                      <a:pt x="19" y="167"/>
                      <a:pt x="19" y="166"/>
                    </a:cubicBezTo>
                    <a:cubicBezTo>
                      <a:pt x="19" y="166"/>
                      <a:pt x="19" y="166"/>
                      <a:pt x="19" y="166"/>
                    </a:cubicBezTo>
                    <a:moveTo>
                      <a:pt x="24" y="157"/>
                    </a:moveTo>
                    <a:cubicBezTo>
                      <a:pt x="23" y="158"/>
                      <a:pt x="23" y="158"/>
                      <a:pt x="22" y="159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3" y="159"/>
                      <a:pt x="24" y="158"/>
                      <a:pt x="24" y="157"/>
                    </a:cubicBezTo>
                    <a:cubicBezTo>
                      <a:pt x="24" y="157"/>
                      <a:pt x="24" y="157"/>
                      <a:pt x="24" y="157"/>
                    </a:cubicBezTo>
                    <a:moveTo>
                      <a:pt x="29" y="148"/>
                    </a:moveTo>
                    <a:cubicBezTo>
                      <a:pt x="29" y="148"/>
                      <a:pt x="29" y="148"/>
                      <a:pt x="29" y="148"/>
                    </a:cubicBezTo>
                    <a:cubicBezTo>
                      <a:pt x="28" y="149"/>
                      <a:pt x="28" y="150"/>
                      <a:pt x="27" y="151"/>
                    </a:cubicBezTo>
                    <a:cubicBezTo>
                      <a:pt x="27" y="151"/>
                      <a:pt x="28" y="151"/>
                      <a:pt x="28" y="151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9" y="150"/>
                      <a:pt x="29" y="149"/>
                      <a:pt x="30" y="148"/>
                    </a:cubicBezTo>
                    <a:cubicBezTo>
                      <a:pt x="30" y="148"/>
                      <a:pt x="29" y="148"/>
                      <a:pt x="29" y="148"/>
                    </a:cubicBezTo>
                    <a:moveTo>
                      <a:pt x="36" y="135"/>
                    </a:moveTo>
                    <a:cubicBezTo>
                      <a:pt x="36" y="136"/>
                      <a:pt x="35" y="137"/>
                      <a:pt x="35" y="138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6" y="138"/>
                      <a:pt x="36" y="137"/>
                      <a:pt x="37" y="136"/>
                    </a:cubicBezTo>
                    <a:cubicBezTo>
                      <a:pt x="36" y="135"/>
                      <a:pt x="36" y="135"/>
                      <a:pt x="36" y="135"/>
                    </a:cubicBezTo>
                    <a:moveTo>
                      <a:pt x="42" y="125"/>
                    </a:moveTo>
                    <a:cubicBezTo>
                      <a:pt x="42" y="126"/>
                      <a:pt x="41" y="126"/>
                      <a:pt x="41" y="127"/>
                    </a:cubicBezTo>
                    <a:cubicBezTo>
                      <a:pt x="41" y="127"/>
                      <a:pt x="41" y="128"/>
                      <a:pt x="42" y="128"/>
                    </a:cubicBezTo>
                    <a:cubicBezTo>
                      <a:pt x="42" y="127"/>
                      <a:pt x="43" y="126"/>
                      <a:pt x="43" y="125"/>
                    </a:cubicBezTo>
                    <a:cubicBezTo>
                      <a:pt x="43" y="125"/>
                      <a:pt x="42" y="125"/>
                      <a:pt x="42" y="125"/>
                    </a:cubicBezTo>
                    <a:moveTo>
                      <a:pt x="43" y="124"/>
                    </a:moveTo>
                    <a:cubicBezTo>
                      <a:pt x="43" y="124"/>
                      <a:pt x="43" y="124"/>
                      <a:pt x="43" y="124"/>
                    </a:cubicBezTo>
                    <a:cubicBezTo>
                      <a:pt x="43" y="124"/>
                      <a:pt x="43" y="124"/>
                      <a:pt x="44" y="124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4"/>
                      <a:pt x="43" y="124"/>
                      <a:pt x="43" y="124"/>
                    </a:cubicBezTo>
                    <a:moveTo>
                      <a:pt x="46" y="118"/>
                    </a:move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7" y="119"/>
                    </a:cubicBezTo>
                    <a:cubicBezTo>
                      <a:pt x="47" y="119"/>
                      <a:pt x="47" y="119"/>
                      <a:pt x="47" y="119"/>
                    </a:cubicBezTo>
                    <a:cubicBezTo>
                      <a:pt x="46" y="118"/>
                      <a:pt x="46" y="118"/>
                      <a:pt x="46" y="118"/>
                    </a:cubicBezTo>
                    <a:moveTo>
                      <a:pt x="46" y="118"/>
                    </a:moveTo>
                    <a:cubicBezTo>
                      <a:pt x="46" y="118"/>
                      <a:pt x="46" y="118"/>
                      <a:pt x="46" y="118"/>
                    </a:cubicBezTo>
                    <a:cubicBezTo>
                      <a:pt x="47" y="118"/>
                      <a:pt x="47" y="118"/>
                      <a:pt x="47" y="119"/>
                    </a:cubicBezTo>
                    <a:cubicBezTo>
                      <a:pt x="47" y="119"/>
                      <a:pt x="47" y="118"/>
                      <a:pt x="47" y="118"/>
                    </a:cubicBezTo>
                    <a:cubicBezTo>
                      <a:pt x="47" y="118"/>
                      <a:pt x="47" y="118"/>
                      <a:pt x="46" y="118"/>
                    </a:cubicBezTo>
                    <a:moveTo>
                      <a:pt x="48" y="115"/>
                    </a:moveTo>
                    <a:cubicBezTo>
                      <a:pt x="47" y="116"/>
                      <a:pt x="47" y="117"/>
                      <a:pt x="46" y="118"/>
                    </a:cubicBezTo>
                    <a:cubicBezTo>
                      <a:pt x="47" y="118"/>
                      <a:pt x="47" y="118"/>
                      <a:pt x="47" y="118"/>
                    </a:cubicBezTo>
                    <a:cubicBezTo>
                      <a:pt x="48" y="117"/>
                      <a:pt x="48" y="116"/>
                      <a:pt x="49" y="116"/>
                    </a:cubicBezTo>
                    <a:cubicBezTo>
                      <a:pt x="48" y="115"/>
                      <a:pt x="48" y="115"/>
                      <a:pt x="48" y="115"/>
                    </a:cubicBezTo>
                    <a:moveTo>
                      <a:pt x="48" y="114"/>
                    </a:moveTo>
                    <a:cubicBezTo>
                      <a:pt x="48" y="114"/>
                      <a:pt x="48" y="115"/>
                      <a:pt x="48" y="115"/>
                    </a:cubicBezTo>
                    <a:cubicBezTo>
                      <a:pt x="48" y="115"/>
                      <a:pt x="49" y="115"/>
                      <a:pt x="49" y="115"/>
                    </a:cubicBezTo>
                    <a:cubicBezTo>
                      <a:pt x="49" y="115"/>
                      <a:pt x="49" y="115"/>
                      <a:pt x="49" y="115"/>
                    </a:cubicBezTo>
                    <a:cubicBezTo>
                      <a:pt x="49" y="115"/>
                      <a:pt x="49" y="115"/>
                      <a:pt x="48" y="114"/>
                    </a:cubicBezTo>
                    <a:moveTo>
                      <a:pt x="50" y="112"/>
                    </a:moveTo>
                    <a:cubicBezTo>
                      <a:pt x="50" y="113"/>
                      <a:pt x="49" y="113"/>
                      <a:pt x="49" y="113"/>
                    </a:cubicBezTo>
                    <a:cubicBezTo>
                      <a:pt x="49" y="113"/>
                      <a:pt x="50" y="114"/>
                      <a:pt x="50" y="114"/>
                    </a:cubicBezTo>
                    <a:cubicBezTo>
                      <a:pt x="50" y="113"/>
                      <a:pt x="50" y="113"/>
                      <a:pt x="51" y="113"/>
                    </a:cubicBezTo>
                    <a:cubicBezTo>
                      <a:pt x="50" y="113"/>
                      <a:pt x="50" y="112"/>
                      <a:pt x="50" y="112"/>
                    </a:cubicBezTo>
                    <a:moveTo>
                      <a:pt x="51" y="110"/>
                    </a:moveTo>
                    <a:cubicBezTo>
                      <a:pt x="51" y="111"/>
                      <a:pt x="50" y="111"/>
                      <a:pt x="50" y="111"/>
                    </a:cubicBezTo>
                    <a:cubicBezTo>
                      <a:pt x="50" y="112"/>
                      <a:pt x="51" y="112"/>
                      <a:pt x="51" y="112"/>
                    </a:cubicBezTo>
                    <a:cubicBezTo>
                      <a:pt x="51" y="112"/>
                      <a:pt x="51" y="111"/>
                      <a:pt x="52" y="11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1" y="111"/>
                      <a:pt x="51" y="111"/>
                      <a:pt x="51" y="110"/>
                    </a:cubicBezTo>
                    <a:moveTo>
                      <a:pt x="53" y="109"/>
                    </a:moveTo>
                    <a:cubicBezTo>
                      <a:pt x="52" y="109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3" y="109"/>
                      <a:pt x="53" y="109"/>
                    </a:cubicBezTo>
                    <a:cubicBezTo>
                      <a:pt x="53" y="109"/>
                      <a:pt x="53" y="109"/>
                      <a:pt x="53" y="109"/>
                    </a:cubicBezTo>
                    <a:moveTo>
                      <a:pt x="52" y="108"/>
                    </a:moveTo>
                    <a:cubicBezTo>
                      <a:pt x="52" y="109"/>
                      <a:pt x="51" y="109"/>
                      <a:pt x="51" y="110"/>
                    </a:cubicBezTo>
                    <a:cubicBezTo>
                      <a:pt x="51" y="110"/>
                      <a:pt x="51" y="110"/>
                      <a:pt x="52" y="110"/>
                    </a:cubicBezTo>
                    <a:cubicBezTo>
                      <a:pt x="52" y="110"/>
                      <a:pt x="52" y="109"/>
                      <a:pt x="52" y="109"/>
                    </a:cubicBezTo>
                    <a:cubicBezTo>
                      <a:pt x="52" y="108"/>
                      <a:pt x="52" y="108"/>
                      <a:pt x="52" y="108"/>
                    </a:cubicBezTo>
                    <a:moveTo>
                      <a:pt x="58" y="101"/>
                    </a:moveTo>
                    <a:cubicBezTo>
                      <a:pt x="57" y="102"/>
                      <a:pt x="56" y="103"/>
                      <a:pt x="56" y="104"/>
                    </a:cubicBezTo>
                    <a:cubicBezTo>
                      <a:pt x="55" y="104"/>
                      <a:pt x="55" y="105"/>
                      <a:pt x="55" y="105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6" y="104"/>
                      <a:pt x="56" y="103"/>
                      <a:pt x="57" y="102"/>
                    </a:cubicBezTo>
                    <a:cubicBezTo>
                      <a:pt x="57" y="102"/>
                      <a:pt x="57" y="101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moveTo>
                      <a:pt x="57" y="100"/>
                    </a:moveTo>
                    <a:cubicBezTo>
                      <a:pt x="56" y="102"/>
                      <a:pt x="55" y="103"/>
                      <a:pt x="54" y="105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5" y="104"/>
                      <a:pt x="56" y="102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57" y="100"/>
                      <a:pt x="57" y="100"/>
                      <a:pt x="57" y="100"/>
                    </a:cubicBezTo>
                    <a:moveTo>
                      <a:pt x="58" y="100"/>
                    </a:move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8" y="100"/>
                      <a:pt x="58" y="100"/>
                      <a:pt x="58" y="100"/>
                    </a:cubicBezTo>
                    <a:moveTo>
                      <a:pt x="58" y="99"/>
                    </a:moveTo>
                    <a:cubicBezTo>
                      <a:pt x="57" y="99"/>
                      <a:pt x="57" y="99"/>
                      <a:pt x="57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moveTo>
                      <a:pt x="60" y="97"/>
                    </a:moveTo>
                    <a:cubicBezTo>
                      <a:pt x="60" y="97"/>
                      <a:pt x="59" y="98"/>
                      <a:pt x="59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60" y="97"/>
                      <a:pt x="60" y="97"/>
                      <a:pt x="60" y="97"/>
                    </a:cubicBezTo>
                    <a:moveTo>
                      <a:pt x="61" y="93"/>
                    </a:moveTo>
                    <a:cubicBezTo>
                      <a:pt x="60" y="95"/>
                      <a:pt x="59" y="97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9" y="97"/>
                      <a:pt x="60" y="95"/>
                      <a:pt x="61" y="93"/>
                    </a:cubicBezTo>
                    <a:cubicBezTo>
                      <a:pt x="61" y="93"/>
                      <a:pt x="61" y="93"/>
                      <a:pt x="61" y="93"/>
                    </a:cubicBezTo>
                    <a:moveTo>
                      <a:pt x="64" y="88"/>
                    </a:moveTo>
                    <a:cubicBezTo>
                      <a:pt x="63" y="89"/>
                      <a:pt x="62" y="91"/>
                      <a:pt x="61" y="93"/>
                    </a:cubicBezTo>
                    <a:cubicBezTo>
                      <a:pt x="61" y="93"/>
                      <a:pt x="62" y="93"/>
                      <a:pt x="62" y="93"/>
                    </a:cubicBezTo>
                    <a:cubicBezTo>
                      <a:pt x="62" y="91"/>
                      <a:pt x="63" y="90"/>
                      <a:pt x="65" y="88"/>
                    </a:cubicBezTo>
                    <a:cubicBezTo>
                      <a:pt x="64" y="88"/>
                      <a:pt x="64" y="88"/>
                      <a:pt x="64" y="88"/>
                    </a:cubicBezTo>
                    <a:moveTo>
                      <a:pt x="65" y="86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87"/>
                      <a:pt x="65" y="87"/>
                      <a:pt x="65" y="87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5" y="86"/>
                      <a:pt x="65" y="86"/>
                      <a:pt x="65" y="86"/>
                    </a:cubicBezTo>
                    <a:moveTo>
                      <a:pt x="73" y="74"/>
                    </a:moveTo>
                    <a:cubicBezTo>
                      <a:pt x="71" y="77"/>
                      <a:pt x="69" y="80"/>
                      <a:pt x="67" y="84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67" y="83"/>
                      <a:pt x="68" y="82"/>
                      <a:pt x="68" y="81"/>
                    </a:cubicBezTo>
                    <a:cubicBezTo>
                      <a:pt x="69" y="80"/>
                      <a:pt x="69" y="80"/>
                      <a:pt x="70" y="79"/>
                    </a:cubicBezTo>
                    <a:cubicBezTo>
                      <a:pt x="71" y="77"/>
                      <a:pt x="72" y="76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moveTo>
                      <a:pt x="81" y="60"/>
                    </a:moveTo>
                    <a:cubicBezTo>
                      <a:pt x="78" y="64"/>
                      <a:pt x="76" y="68"/>
                      <a:pt x="74" y="73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6" y="68"/>
                      <a:pt x="79" y="64"/>
                      <a:pt x="81" y="60"/>
                    </a:cubicBezTo>
                    <a:cubicBezTo>
                      <a:pt x="81" y="60"/>
                      <a:pt x="81" y="60"/>
                      <a:pt x="81" y="60"/>
                    </a:cubicBezTo>
                    <a:moveTo>
                      <a:pt x="89" y="47"/>
                    </a:moveTo>
                    <a:cubicBezTo>
                      <a:pt x="87" y="50"/>
                      <a:pt x="86" y="52"/>
                      <a:pt x="85" y="54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2"/>
                      <a:pt x="88" y="50"/>
                      <a:pt x="89" y="47"/>
                    </a:cubicBezTo>
                    <a:cubicBezTo>
                      <a:pt x="89" y="47"/>
                      <a:pt x="89" y="47"/>
                      <a:pt x="89" y="47"/>
                    </a:cubicBezTo>
                    <a:moveTo>
                      <a:pt x="91" y="44"/>
                    </a:moveTo>
                    <a:cubicBezTo>
                      <a:pt x="90" y="44"/>
                      <a:pt x="90" y="45"/>
                      <a:pt x="90" y="45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0" y="45"/>
                      <a:pt x="90" y="45"/>
                      <a:pt x="91" y="44"/>
                    </a:cubicBezTo>
                    <a:cubicBezTo>
                      <a:pt x="91" y="44"/>
                      <a:pt x="91" y="44"/>
                      <a:pt x="91" y="44"/>
                    </a:cubicBezTo>
                    <a:moveTo>
                      <a:pt x="94" y="39"/>
                    </a:moveTo>
                    <a:cubicBezTo>
                      <a:pt x="93" y="40"/>
                      <a:pt x="93" y="41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3" y="41"/>
                      <a:pt x="93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moveTo>
                      <a:pt x="95" y="36"/>
                    </a:move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7"/>
                      <a:pt x="95" y="37"/>
                      <a:pt x="95" y="36"/>
                    </a:cubicBezTo>
                    <a:moveTo>
                      <a:pt x="98" y="32"/>
                    </a:moveTo>
                    <a:cubicBezTo>
                      <a:pt x="98" y="32"/>
                      <a:pt x="98" y="32"/>
                      <a:pt x="97" y="33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moveTo>
                      <a:pt x="98" y="31"/>
                    </a:move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1"/>
                      <a:pt x="98" y="31"/>
                    </a:cubicBezTo>
                    <a:moveTo>
                      <a:pt x="100" y="28"/>
                    </a:moveTo>
                    <a:cubicBezTo>
                      <a:pt x="100" y="29"/>
                      <a:pt x="100" y="29"/>
                      <a:pt x="99" y="30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00" y="29"/>
                      <a:pt x="100" y="29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moveTo>
                      <a:pt x="102" y="26"/>
                    </a:moveTo>
                    <a:cubicBezTo>
                      <a:pt x="101" y="27"/>
                      <a:pt x="101" y="27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1" y="27"/>
                      <a:pt x="101" y="27"/>
                      <a:pt x="102" y="26"/>
                    </a:cubicBezTo>
                    <a:cubicBezTo>
                      <a:pt x="102" y="26"/>
                      <a:pt x="102" y="26"/>
                      <a:pt x="102" y="26"/>
                    </a:cubicBezTo>
                    <a:moveTo>
                      <a:pt x="110" y="12"/>
                    </a:moveTo>
                    <a:cubicBezTo>
                      <a:pt x="109" y="13"/>
                      <a:pt x="109" y="14"/>
                      <a:pt x="108" y="15"/>
                    </a:cubicBezTo>
                    <a:cubicBezTo>
                      <a:pt x="108" y="15"/>
                      <a:pt x="108" y="15"/>
                      <a:pt x="108" y="15"/>
                    </a:cubicBezTo>
                    <a:cubicBezTo>
                      <a:pt x="109" y="14"/>
                      <a:pt x="109" y="13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moveTo>
                      <a:pt x="116" y="1"/>
                    </a:moveTo>
                    <a:cubicBezTo>
                      <a:pt x="116" y="2"/>
                      <a:pt x="116" y="2"/>
                      <a:pt x="115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2"/>
                      <a:pt x="116" y="2"/>
                      <a:pt x="117" y="1"/>
                    </a:cubicBezTo>
                    <a:cubicBezTo>
                      <a:pt x="117" y="1"/>
                      <a:pt x="117" y="1"/>
                      <a:pt x="116" y="1"/>
                    </a:cubicBezTo>
                    <a:moveTo>
                      <a:pt x="117" y="0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18" y="0"/>
                      <a:pt x="118" y="0"/>
                    </a:cubicBezTo>
                    <a:cubicBezTo>
                      <a:pt x="118" y="0"/>
                      <a:pt x="117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49" name="Freeform 10598"/>
              <p:cNvSpPr>
                <a:spLocks noEditPoints="1"/>
              </p:cNvSpPr>
              <p:nvPr/>
            </p:nvSpPr>
            <p:spPr bwMode="auto">
              <a:xfrm>
                <a:off x="-674688" y="4926013"/>
                <a:ext cx="157163" cy="244475"/>
              </a:xfrm>
              <a:custGeom>
                <a:avLst/>
                <a:gdLst>
                  <a:gd name="T0" fmla="*/ 5 w 42"/>
                  <a:gd name="T1" fmla="*/ 65 h 65"/>
                  <a:gd name="T2" fmla="*/ 6 w 42"/>
                  <a:gd name="T3" fmla="*/ 65 h 65"/>
                  <a:gd name="T4" fmla="*/ 0 w 42"/>
                  <a:gd name="T5" fmla="*/ 61 h 65"/>
                  <a:gd name="T6" fmla="*/ 0 w 42"/>
                  <a:gd name="T7" fmla="*/ 62 h 65"/>
                  <a:gd name="T8" fmla="*/ 0 w 42"/>
                  <a:gd name="T9" fmla="*/ 61 h 65"/>
                  <a:gd name="T10" fmla="*/ 8 w 42"/>
                  <a:gd name="T11" fmla="*/ 59 h 65"/>
                  <a:gd name="T12" fmla="*/ 9 w 42"/>
                  <a:gd name="T13" fmla="*/ 60 h 65"/>
                  <a:gd name="T14" fmla="*/ 9 w 42"/>
                  <a:gd name="T15" fmla="*/ 59 h 65"/>
                  <a:gd name="T16" fmla="*/ 9 w 42"/>
                  <a:gd name="T17" fmla="*/ 59 h 65"/>
                  <a:gd name="T18" fmla="*/ 9 w 42"/>
                  <a:gd name="T19" fmla="*/ 59 h 65"/>
                  <a:gd name="T20" fmla="*/ 4 w 42"/>
                  <a:gd name="T21" fmla="*/ 56 h 65"/>
                  <a:gd name="T22" fmla="*/ 4 w 42"/>
                  <a:gd name="T23" fmla="*/ 56 h 65"/>
                  <a:gd name="T24" fmla="*/ 4 w 42"/>
                  <a:gd name="T25" fmla="*/ 56 h 65"/>
                  <a:gd name="T26" fmla="*/ 4 w 42"/>
                  <a:gd name="T27" fmla="*/ 56 h 65"/>
                  <a:gd name="T28" fmla="*/ 4 w 42"/>
                  <a:gd name="T29" fmla="*/ 56 h 65"/>
                  <a:gd name="T30" fmla="*/ 14 w 42"/>
                  <a:gd name="T31" fmla="*/ 51 h 65"/>
                  <a:gd name="T32" fmla="*/ 14 w 42"/>
                  <a:gd name="T33" fmla="*/ 51 h 65"/>
                  <a:gd name="T34" fmla="*/ 14 w 42"/>
                  <a:gd name="T35" fmla="*/ 51 h 65"/>
                  <a:gd name="T36" fmla="*/ 14 w 42"/>
                  <a:gd name="T37" fmla="*/ 50 h 65"/>
                  <a:gd name="T38" fmla="*/ 15 w 42"/>
                  <a:gd name="T39" fmla="*/ 50 h 65"/>
                  <a:gd name="T40" fmla="*/ 9 w 42"/>
                  <a:gd name="T41" fmla="*/ 48 h 65"/>
                  <a:gd name="T42" fmla="*/ 9 w 42"/>
                  <a:gd name="T43" fmla="*/ 48 h 65"/>
                  <a:gd name="T44" fmla="*/ 9 w 42"/>
                  <a:gd name="T45" fmla="*/ 48 h 65"/>
                  <a:gd name="T46" fmla="*/ 9 w 42"/>
                  <a:gd name="T47" fmla="*/ 47 h 65"/>
                  <a:gd name="T48" fmla="*/ 10 w 42"/>
                  <a:gd name="T49" fmla="*/ 47 h 65"/>
                  <a:gd name="T50" fmla="*/ 18 w 42"/>
                  <a:gd name="T51" fmla="*/ 42 h 65"/>
                  <a:gd name="T52" fmla="*/ 18 w 42"/>
                  <a:gd name="T53" fmla="*/ 44 h 65"/>
                  <a:gd name="T54" fmla="*/ 18 w 42"/>
                  <a:gd name="T55" fmla="*/ 42 h 65"/>
                  <a:gd name="T56" fmla="*/ 19 w 42"/>
                  <a:gd name="T57" fmla="*/ 42 h 65"/>
                  <a:gd name="T58" fmla="*/ 20 w 42"/>
                  <a:gd name="T59" fmla="*/ 41 h 65"/>
                  <a:gd name="T60" fmla="*/ 14 w 42"/>
                  <a:gd name="T61" fmla="*/ 40 h 65"/>
                  <a:gd name="T62" fmla="*/ 14 w 42"/>
                  <a:gd name="T63" fmla="*/ 41 h 65"/>
                  <a:gd name="T64" fmla="*/ 14 w 42"/>
                  <a:gd name="T65" fmla="*/ 40 h 65"/>
                  <a:gd name="T66" fmla="*/ 20 w 42"/>
                  <a:gd name="T67" fmla="*/ 40 h 65"/>
                  <a:gd name="T68" fmla="*/ 21 w 42"/>
                  <a:gd name="T69" fmla="*/ 39 h 65"/>
                  <a:gd name="T70" fmla="*/ 15 w 42"/>
                  <a:gd name="T71" fmla="*/ 38 h 65"/>
                  <a:gd name="T72" fmla="*/ 15 w 42"/>
                  <a:gd name="T73" fmla="*/ 39 h 65"/>
                  <a:gd name="T74" fmla="*/ 15 w 42"/>
                  <a:gd name="T75" fmla="*/ 38 h 65"/>
                  <a:gd name="T76" fmla="*/ 15 w 42"/>
                  <a:gd name="T77" fmla="*/ 38 h 65"/>
                  <a:gd name="T78" fmla="*/ 15 w 42"/>
                  <a:gd name="T79" fmla="*/ 38 h 65"/>
                  <a:gd name="T80" fmla="*/ 16 w 42"/>
                  <a:gd name="T81" fmla="*/ 36 h 65"/>
                  <a:gd name="T82" fmla="*/ 16 w 42"/>
                  <a:gd name="T83" fmla="*/ 37 h 65"/>
                  <a:gd name="T84" fmla="*/ 16 w 42"/>
                  <a:gd name="T85" fmla="*/ 36 h 65"/>
                  <a:gd name="T86" fmla="*/ 26 w 42"/>
                  <a:gd name="T87" fmla="*/ 30 h 65"/>
                  <a:gd name="T88" fmla="*/ 29 w 42"/>
                  <a:gd name="T89" fmla="*/ 27 h 65"/>
                  <a:gd name="T90" fmla="*/ 24 w 42"/>
                  <a:gd name="T91" fmla="*/ 24 h 65"/>
                  <a:gd name="T92" fmla="*/ 22 w 42"/>
                  <a:gd name="T93" fmla="*/ 28 h 65"/>
                  <a:gd name="T94" fmla="*/ 24 w 42"/>
                  <a:gd name="T95" fmla="*/ 24 h 65"/>
                  <a:gd name="T96" fmla="*/ 33 w 42"/>
                  <a:gd name="T97" fmla="*/ 17 h 65"/>
                  <a:gd name="T98" fmla="*/ 31 w 42"/>
                  <a:gd name="T99" fmla="*/ 23 h 65"/>
                  <a:gd name="T100" fmla="*/ 34 w 42"/>
                  <a:gd name="T101" fmla="*/ 18 h 65"/>
                  <a:gd name="T102" fmla="*/ 29 w 42"/>
                  <a:gd name="T103" fmla="*/ 15 h 65"/>
                  <a:gd name="T104" fmla="*/ 26 w 42"/>
                  <a:gd name="T105" fmla="*/ 20 h 65"/>
                  <a:gd name="T106" fmla="*/ 29 w 42"/>
                  <a:gd name="T107" fmla="*/ 15 h 65"/>
                  <a:gd name="T108" fmla="*/ 37 w 42"/>
                  <a:gd name="T109" fmla="*/ 9 h 65"/>
                  <a:gd name="T110" fmla="*/ 41 w 42"/>
                  <a:gd name="T111" fmla="*/ 3 h 65"/>
                  <a:gd name="T112" fmla="*/ 41 w 42"/>
                  <a:gd name="T113" fmla="*/ 2 h 65"/>
                  <a:gd name="T114" fmla="*/ 37 w 42"/>
                  <a:gd name="T115" fmla="*/ 2 h 65"/>
                  <a:gd name="T116" fmla="*/ 35 w 42"/>
                  <a:gd name="T117" fmla="*/ 7 h 65"/>
                  <a:gd name="T118" fmla="*/ 39 w 42"/>
                  <a:gd name="T11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" h="65">
                    <a:moveTo>
                      <a:pt x="5" y="65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6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5"/>
                      <a:pt x="5" y="65"/>
                      <a:pt x="5" y="65"/>
                    </a:cubicBezTo>
                    <a:moveTo>
                      <a:pt x="0" y="61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1" y="62"/>
                    </a:cubicBezTo>
                    <a:cubicBezTo>
                      <a:pt x="0" y="62"/>
                      <a:pt x="0" y="62"/>
                      <a:pt x="0" y="61"/>
                    </a:cubicBezTo>
                    <a:moveTo>
                      <a:pt x="9" y="59"/>
                    </a:moveTo>
                    <a:cubicBezTo>
                      <a:pt x="9" y="59"/>
                      <a:pt x="8" y="59"/>
                      <a:pt x="8" y="59"/>
                    </a:cubicBezTo>
                    <a:cubicBezTo>
                      <a:pt x="8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60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moveTo>
                      <a:pt x="9" y="58"/>
                    </a:moveTo>
                    <a:cubicBezTo>
                      <a:pt x="9" y="58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8"/>
                      <a:pt x="9" y="58"/>
                    </a:cubicBezTo>
                    <a:moveTo>
                      <a:pt x="4" y="56"/>
                    </a:moveTo>
                    <a:cubicBezTo>
                      <a:pt x="4" y="56"/>
                      <a:pt x="3" y="56"/>
                      <a:pt x="3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4" y="55"/>
                    </a:moveTo>
                    <a:cubicBezTo>
                      <a:pt x="4" y="55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5"/>
                      <a:pt x="4" y="55"/>
                      <a:pt x="4" y="55"/>
                    </a:cubicBezTo>
                    <a:moveTo>
                      <a:pt x="14" y="51"/>
                    </a:move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moveTo>
                      <a:pt x="14" y="50"/>
                    </a:moveTo>
                    <a:cubicBezTo>
                      <a:pt x="14" y="50"/>
                      <a:pt x="14" y="50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50"/>
                      <a:pt x="14" y="50"/>
                      <a:pt x="14" y="50"/>
                    </a:cubicBezTo>
                    <a:moveTo>
                      <a:pt x="9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moveTo>
                      <a:pt x="9" y="47"/>
                    </a:move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9" y="47"/>
                      <a:pt x="9" y="47"/>
                    </a:cubicBezTo>
                    <a:moveTo>
                      <a:pt x="18" y="42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18" y="43"/>
                      <a:pt x="18" y="44"/>
                      <a:pt x="18" y="44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3"/>
                      <a:pt x="19" y="43"/>
                      <a:pt x="18" y="42"/>
                    </a:cubicBezTo>
                    <a:moveTo>
                      <a:pt x="19" y="41"/>
                    </a:moveTo>
                    <a:cubicBezTo>
                      <a:pt x="19" y="41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20" y="41"/>
                      <a:pt x="20" y="41"/>
                    </a:cubicBezTo>
                    <a:cubicBezTo>
                      <a:pt x="20" y="41"/>
                      <a:pt x="20" y="41"/>
                      <a:pt x="19" y="41"/>
                    </a:cubicBezTo>
                    <a:moveTo>
                      <a:pt x="14" y="40"/>
                    </a:moveTo>
                    <a:cubicBezTo>
                      <a:pt x="14" y="40"/>
                      <a:pt x="14" y="40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4" y="40"/>
                    </a:cubicBezTo>
                    <a:moveTo>
                      <a:pt x="20" y="39"/>
                    </a:moveTo>
                    <a:cubicBezTo>
                      <a:pt x="20" y="39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1" y="40"/>
                    </a:cubicBezTo>
                    <a:cubicBezTo>
                      <a:pt x="21" y="40"/>
                      <a:pt x="21" y="40"/>
                      <a:pt x="21" y="39"/>
                    </a:cubicBezTo>
                    <a:cubicBezTo>
                      <a:pt x="21" y="39"/>
                      <a:pt x="21" y="39"/>
                      <a:pt x="20" y="39"/>
                    </a:cubicBezTo>
                    <a:moveTo>
                      <a:pt x="15" y="38"/>
                    </a:move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moveTo>
                      <a:pt x="15" y="38"/>
                    </a:move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moveTo>
                      <a:pt x="16" y="36"/>
                    </a:move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6"/>
                    </a:cubicBezTo>
                    <a:moveTo>
                      <a:pt x="28" y="26"/>
                    </a:moveTo>
                    <a:cubicBezTo>
                      <a:pt x="27" y="27"/>
                      <a:pt x="26" y="29"/>
                      <a:pt x="26" y="30"/>
                    </a:cubicBezTo>
                    <a:cubicBezTo>
                      <a:pt x="26" y="30"/>
                      <a:pt x="26" y="31"/>
                      <a:pt x="26" y="31"/>
                    </a:cubicBezTo>
                    <a:cubicBezTo>
                      <a:pt x="27" y="29"/>
                      <a:pt x="28" y="28"/>
                      <a:pt x="29" y="27"/>
                    </a:cubicBezTo>
                    <a:cubicBezTo>
                      <a:pt x="28" y="26"/>
                      <a:pt x="28" y="26"/>
                      <a:pt x="28" y="26"/>
                    </a:cubicBezTo>
                    <a:moveTo>
                      <a:pt x="24" y="24"/>
                    </a:move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7"/>
                      <a:pt x="23" y="26"/>
                      <a:pt x="24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moveTo>
                      <a:pt x="33" y="17"/>
                    </a:moveTo>
                    <a:cubicBezTo>
                      <a:pt x="32" y="19"/>
                      <a:pt x="31" y="21"/>
                      <a:pt x="30" y="22"/>
                    </a:cubicBezTo>
                    <a:cubicBezTo>
                      <a:pt x="30" y="23"/>
                      <a:pt x="31" y="23"/>
                      <a:pt x="31" y="23"/>
                    </a:cubicBezTo>
                    <a:cubicBezTo>
                      <a:pt x="32" y="21"/>
                      <a:pt x="32" y="20"/>
                      <a:pt x="33" y="18"/>
                    </a:cubicBezTo>
                    <a:cubicBezTo>
                      <a:pt x="33" y="18"/>
                      <a:pt x="34" y="18"/>
                      <a:pt x="34" y="18"/>
                    </a:cubicBezTo>
                    <a:cubicBezTo>
                      <a:pt x="33" y="18"/>
                      <a:pt x="33" y="18"/>
                      <a:pt x="33" y="17"/>
                    </a:cubicBezTo>
                    <a:moveTo>
                      <a:pt x="29" y="15"/>
                    </a:move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moveTo>
                      <a:pt x="41" y="2"/>
                    </a:moveTo>
                    <a:cubicBezTo>
                      <a:pt x="40" y="4"/>
                      <a:pt x="39" y="7"/>
                      <a:pt x="37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9" y="7"/>
                      <a:pt x="40" y="5"/>
                      <a:pt x="41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2"/>
                      <a:pt x="41" y="2"/>
                      <a:pt x="41" y="2"/>
                    </a:cubicBezTo>
                    <a:moveTo>
                      <a:pt x="39" y="0"/>
                    </a:moveTo>
                    <a:cubicBezTo>
                      <a:pt x="37" y="2"/>
                      <a:pt x="37" y="2"/>
                      <a:pt x="37" y="2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7" y="5"/>
                      <a:pt x="38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0" name="Freeform 10599"/>
              <p:cNvSpPr>
                <a:spLocks noEditPoints="1"/>
              </p:cNvSpPr>
              <p:nvPr/>
            </p:nvSpPr>
            <p:spPr bwMode="auto">
              <a:xfrm>
                <a:off x="-677863" y="4918075"/>
                <a:ext cx="60325" cy="34925"/>
              </a:xfrm>
              <a:custGeom>
                <a:avLst/>
                <a:gdLst>
                  <a:gd name="T0" fmla="*/ 0 w 16"/>
                  <a:gd name="T1" fmla="*/ 7 h 9"/>
                  <a:gd name="T2" fmla="*/ 0 w 16"/>
                  <a:gd name="T3" fmla="*/ 9 h 9"/>
                  <a:gd name="T4" fmla="*/ 1 w 16"/>
                  <a:gd name="T5" fmla="*/ 7 h 9"/>
                  <a:gd name="T6" fmla="*/ 0 w 16"/>
                  <a:gd name="T7" fmla="*/ 7 h 9"/>
                  <a:gd name="T8" fmla="*/ 2 w 16"/>
                  <a:gd name="T9" fmla="*/ 5 h 9"/>
                  <a:gd name="T10" fmla="*/ 1 w 16"/>
                  <a:gd name="T11" fmla="*/ 6 h 9"/>
                  <a:gd name="T12" fmla="*/ 1 w 16"/>
                  <a:gd name="T13" fmla="*/ 6 h 9"/>
                  <a:gd name="T14" fmla="*/ 2 w 16"/>
                  <a:gd name="T15" fmla="*/ 5 h 9"/>
                  <a:gd name="T16" fmla="*/ 16 w 16"/>
                  <a:gd name="T17" fmla="*/ 0 h 9"/>
                  <a:gd name="T18" fmla="*/ 16 w 16"/>
                  <a:gd name="T19" fmla="*/ 0 h 9"/>
                  <a:gd name="T20" fmla="*/ 16 w 16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9">
                    <a:moveTo>
                      <a:pt x="0" y="7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5"/>
                    </a:move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5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1" name="Freeform 10600"/>
              <p:cNvSpPr>
                <a:spLocks/>
              </p:cNvSpPr>
              <p:nvPr/>
            </p:nvSpPr>
            <p:spPr bwMode="auto">
              <a:xfrm>
                <a:off x="-677863" y="4941888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2" name="Freeform 10601"/>
              <p:cNvSpPr>
                <a:spLocks/>
              </p:cNvSpPr>
              <p:nvPr/>
            </p:nvSpPr>
            <p:spPr bwMode="auto">
              <a:xfrm>
                <a:off x="-1165225" y="5129213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3" name="Freeform 10602"/>
              <p:cNvSpPr>
                <a:spLocks/>
              </p:cNvSpPr>
              <p:nvPr/>
            </p:nvSpPr>
            <p:spPr bwMode="auto">
              <a:xfrm>
                <a:off x="-1165225" y="513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4" name="Freeform 10603"/>
              <p:cNvSpPr>
                <a:spLocks noEditPoints="1"/>
              </p:cNvSpPr>
              <p:nvPr/>
            </p:nvSpPr>
            <p:spPr bwMode="auto">
              <a:xfrm>
                <a:off x="-1203325" y="5308600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5" name="Freeform 10604"/>
              <p:cNvSpPr>
                <a:spLocks noEditPoints="1"/>
              </p:cNvSpPr>
              <p:nvPr/>
            </p:nvSpPr>
            <p:spPr bwMode="auto">
              <a:xfrm>
                <a:off x="-1203325" y="5308600"/>
                <a:ext cx="15875" cy="7938"/>
              </a:xfrm>
              <a:custGeom>
                <a:avLst/>
                <a:gdLst>
                  <a:gd name="T0" fmla="*/ 2 w 4"/>
                  <a:gd name="T1" fmla="*/ 1 h 2"/>
                  <a:gd name="T2" fmla="*/ 2 w 4"/>
                  <a:gd name="T3" fmla="*/ 1 h 2"/>
                  <a:gd name="T4" fmla="*/ 3 w 4"/>
                  <a:gd name="T5" fmla="*/ 1 h 2"/>
                  <a:gd name="T6" fmla="*/ 2 w 4"/>
                  <a:gd name="T7" fmla="*/ 1 h 2"/>
                  <a:gd name="T8" fmla="*/ 2 w 4"/>
                  <a:gd name="T9" fmla="*/ 1 h 2"/>
                  <a:gd name="T10" fmla="*/ 2 w 4"/>
                  <a:gd name="T11" fmla="*/ 1 h 2"/>
                  <a:gd name="T12" fmla="*/ 2 w 4"/>
                  <a:gd name="T13" fmla="*/ 1 h 2"/>
                  <a:gd name="T14" fmla="*/ 2 w 4"/>
                  <a:gd name="T15" fmla="*/ 1 h 2"/>
                  <a:gd name="T16" fmla="*/ 1 w 4"/>
                  <a:gd name="T17" fmla="*/ 1 h 2"/>
                  <a:gd name="T18" fmla="*/ 1 w 4"/>
                  <a:gd name="T19" fmla="*/ 1 h 2"/>
                  <a:gd name="T20" fmla="*/ 4 w 4"/>
                  <a:gd name="T21" fmla="*/ 2 h 2"/>
                  <a:gd name="T22" fmla="*/ 2 w 4"/>
                  <a:gd name="T23" fmla="*/ 1 h 2"/>
                  <a:gd name="T24" fmla="*/ 2 w 4"/>
                  <a:gd name="T25" fmla="*/ 1 h 2"/>
                  <a:gd name="T26" fmla="*/ 1 w 4"/>
                  <a:gd name="T27" fmla="*/ 1 h 2"/>
                  <a:gd name="T28" fmla="*/ 0 w 4"/>
                  <a:gd name="T29" fmla="*/ 0 h 2"/>
                  <a:gd name="T30" fmla="*/ 0 w 4"/>
                  <a:gd name="T31" fmla="*/ 0 h 2"/>
                  <a:gd name="T32" fmla="*/ 1 w 4"/>
                  <a:gd name="T33" fmla="*/ 0 h 2"/>
                  <a:gd name="T34" fmla="*/ 1 w 4"/>
                  <a:gd name="T35" fmla="*/ 0 h 2"/>
                  <a:gd name="T36" fmla="*/ 0 w 4"/>
                  <a:gd name="T3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6" name="Freeform 10605"/>
              <p:cNvSpPr>
                <a:spLocks noEditPoints="1"/>
              </p:cNvSpPr>
              <p:nvPr/>
            </p:nvSpPr>
            <p:spPr bwMode="auto">
              <a:xfrm>
                <a:off x="-1176338" y="5322888"/>
                <a:ext cx="471488" cy="746125"/>
              </a:xfrm>
              <a:custGeom>
                <a:avLst/>
                <a:gdLst>
                  <a:gd name="T0" fmla="*/ 1 w 126"/>
                  <a:gd name="T1" fmla="*/ 196 h 199"/>
                  <a:gd name="T2" fmla="*/ 0 w 126"/>
                  <a:gd name="T3" fmla="*/ 199 h 199"/>
                  <a:gd name="T4" fmla="*/ 3 w 126"/>
                  <a:gd name="T5" fmla="*/ 195 h 199"/>
                  <a:gd name="T6" fmla="*/ 7 w 126"/>
                  <a:gd name="T7" fmla="*/ 188 h 199"/>
                  <a:gd name="T8" fmla="*/ 8 w 126"/>
                  <a:gd name="T9" fmla="*/ 187 h 199"/>
                  <a:gd name="T10" fmla="*/ 10 w 126"/>
                  <a:gd name="T11" fmla="*/ 183 h 199"/>
                  <a:gd name="T12" fmla="*/ 16 w 126"/>
                  <a:gd name="T13" fmla="*/ 175 h 199"/>
                  <a:gd name="T14" fmla="*/ 16 w 126"/>
                  <a:gd name="T15" fmla="*/ 175 h 199"/>
                  <a:gd name="T16" fmla="*/ 18 w 126"/>
                  <a:gd name="T17" fmla="*/ 171 h 199"/>
                  <a:gd name="T18" fmla="*/ 18 w 126"/>
                  <a:gd name="T19" fmla="*/ 171 h 199"/>
                  <a:gd name="T20" fmla="*/ 20 w 126"/>
                  <a:gd name="T21" fmla="*/ 167 h 199"/>
                  <a:gd name="T22" fmla="*/ 21 w 126"/>
                  <a:gd name="T23" fmla="*/ 166 h 199"/>
                  <a:gd name="T24" fmla="*/ 21 w 126"/>
                  <a:gd name="T25" fmla="*/ 166 h 199"/>
                  <a:gd name="T26" fmla="*/ 24 w 126"/>
                  <a:gd name="T27" fmla="*/ 161 h 199"/>
                  <a:gd name="T28" fmla="*/ 25 w 126"/>
                  <a:gd name="T29" fmla="*/ 161 h 199"/>
                  <a:gd name="T30" fmla="*/ 30 w 126"/>
                  <a:gd name="T31" fmla="*/ 152 h 199"/>
                  <a:gd name="T32" fmla="*/ 42 w 126"/>
                  <a:gd name="T33" fmla="*/ 133 h 199"/>
                  <a:gd name="T34" fmla="*/ 42 w 126"/>
                  <a:gd name="T35" fmla="*/ 133 h 199"/>
                  <a:gd name="T36" fmla="*/ 49 w 126"/>
                  <a:gd name="T37" fmla="*/ 123 h 199"/>
                  <a:gd name="T38" fmla="*/ 50 w 126"/>
                  <a:gd name="T39" fmla="*/ 120 h 199"/>
                  <a:gd name="T40" fmla="*/ 51 w 126"/>
                  <a:gd name="T41" fmla="*/ 119 h 199"/>
                  <a:gd name="T42" fmla="*/ 52 w 126"/>
                  <a:gd name="T43" fmla="*/ 117 h 199"/>
                  <a:gd name="T44" fmla="*/ 52 w 126"/>
                  <a:gd name="T45" fmla="*/ 117 h 199"/>
                  <a:gd name="T46" fmla="*/ 54 w 126"/>
                  <a:gd name="T47" fmla="*/ 114 h 199"/>
                  <a:gd name="T48" fmla="*/ 54 w 126"/>
                  <a:gd name="T49" fmla="*/ 114 h 199"/>
                  <a:gd name="T50" fmla="*/ 54 w 126"/>
                  <a:gd name="T51" fmla="*/ 113 h 199"/>
                  <a:gd name="T52" fmla="*/ 56 w 126"/>
                  <a:gd name="T53" fmla="*/ 110 h 199"/>
                  <a:gd name="T54" fmla="*/ 56 w 126"/>
                  <a:gd name="T55" fmla="*/ 110 h 199"/>
                  <a:gd name="T56" fmla="*/ 57 w 126"/>
                  <a:gd name="T57" fmla="*/ 109 h 199"/>
                  <a:gd name="T58" fmla="*/ 58 w 126"/>
                  <a:gd name="T59" fmla="*/ 108 h 199"/>
                  <a:gd name="T60" fmla="*/ 59 w 126"/>
                  <a:gd name="T61" fmla="*/ 106 h 199"/>
                  <a:gd name="T62" fmla="*/ 62 w 126"/>
                  <a:gd name="T63" fmla="*/ 101 h 199"/>
                  <a:gd name="T64" fmla="*/ 62 w 126"/>
                  <a:gd name="T65" fmla="*/ 101 h 199"/>
                  <a:gd name="T66" fmla="*/ 66 w 126"/>
                  <a:gd name="T67" fmla="*/ 95 h 199"/>
                  <a:gd name="T68" fmla="*/ 66 w 126"/>
                  <a:gd name="T69" fmla="*/ 95 h 199"/>
                  <a:gd name="T70" fmla="*/ 69 w 126"/>
                  <a:gd name="T71" fmla="*/ 89 h 199"/>
                  <a:gd name="T72" fmla="*/ 74 w 126"/>
                  <a:gd name="T73" fmla="*/ 82 h 199"/>
                  <a:gd name="T74" fmla="*/ 74 w 126"/>
                  <a:gd name="T75" fmla="*/ 82 h 199"/>
                  <a:gd name="T76" fmla="*/ 76 w 126"/>
                  <a:gd name="T77" fmla="*/ 80 h 199"/>
                  <a:gd name="T78" fmla="*/ 82 w 126"/>
                  <a:gd name="T79" fmla="*/ 71 h 199"/>
                  <a:gd name="T80" fmla="*/ 90 w 126"/>
                  <a:gd name="T81" fmla="*/ 57 h 199"/>
                  <a:gd name="T82" fmla="*/ 99 w 126"/>
                  <a:gd name="T83" fmla="*/ 42 h 199"/>
                  <a:gd name="T84" fmla="*/ 99 w 126"/>
                  <a:gd name="T85" fmla="*/ 42 h 199"/>
                  <a:gd name="T86" fmla="*/ 102 w 126"/>
                  <a:gd name="T87" fmla="*/ 39 h 199"/>
                  <a:gd name="T88" fmla="*/ 104 w 126"/>
                  <a:gd name="T89" fmla="*/ 36 h 199"/>
                  <a:gd name="T90" fmla="*/ 105 w 126"/>
                  <a:gd name="T91" fmla="*/ 33 h 199"/>
                  <a:gd name="T92" fmla="*/ 109 w 126"/>
                  <a:gd name="T93" fmla="*/ 26 h 199"/>
                  <a:gd name="T94" fmla="*/ 109 w 126"/>
                  <a:gd name="T95" fmla="*/ 26 h 199"/>
                  <a:gd name="T96" fmla="*/ 112 w 126"/>
                  <a:gd name="T97" fmla="*/ 22 h 199"/>
                  <a:gd name="T98" fmla="*/ 113 w 126"/>
                  <a:gd name="T99" fmla="*/ 21 h 199"/>
                  <a:gd name="T100" fmla="*/ 117 w 126"/>
                  <a:gd name="T101" fmla="*/ 14 h 199"/>
                  <a:gd name="T102" fmla="*/ 121 w 126"/>
                  <a:gd name="T103" fmla="*/ 8 h 199"/>
                  <a:gd name="T104" fmla="*/ 121 w 126"/>
                  <a:gd name="T105" fmla="*/ 8 h 199"/>
                  <a:gd name="T106" fmla="*/ 121 w 126"/>
                  <a:gd name="T107" fmla="*/ 7 h 199"/>
                  <a:gd name="T108" fmla="*/ 122 w 126"/>
                  <a:gd name="T109" fmla="*/ 7 h 199"/>
                  <a:gd name="T110" fmla="*/ 122 w 126"/>
                  <a:gd name="T111" fmla="*/ 6 h 199"/>
                  <a:gd name="T112" fmla="*/ 124 w 126"/>
                  <a:gd name="T113" fmla="*/ 3 h 199"/>
                  <a:gd name="T114" fmla="*/ 124 w 126"/>
                  <a:gd name="T115" fmla="*/ 3 h 199"/>
                  <a:gd name="T116" fmla="*/ 126 w 126"/>
                  <a:gd name="T117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6" h="199">
                    <a:moveTo>
                      <a:pt x="3" y="195"/>
                    </a:moveTo>
                    <a:cubicBezTo>
                      <a:pt x="2" y="195"/>
                      <a:pt x="2" y="196"/>
                      <a:pt x="1" y="196"/>
                    </a:cubicBezTo>
                    <a:cubicBezTo>
                      <a:pt x="2" y="196"/>
                      <a:pt x="2" y="196"/>
                      <a:pt x="2" y="196"/>
                    </a:cubicBezTo>
                    <a:cubicBezTo>
                      <a:pt x="2" y="196"/>
                      <a:pt x="1" y="196"/>
                      <a:pt x="1" y="196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0" y="198"/>
                      <a:pt x="0" y="198"/>
                      <a:pt x="0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1" y="199"/>
                      <a:pt x="1" y="198"/>
                      <a:pt x="1" y="198"/>
                    </a:cubicBezTo>
                    <a:cubicBezTo>
                      <a:pt x="1" y="197"/>
                      <a:pt x="2" y="197"/>
                      <a:pt x="2" y="196"/>
                    </a:cubicBezTo>
                    <a:cubicBezTo>
                      <a:pt x="2" y="196"/>
                      <a:pt x="2" y="195"/>
                      <a:pt x="3" y="195"/>
                    </a:cubicBezTo>
                    <a:cubicBezTo>
                      <a:pt x="3" y="195"/>
                      <a:pt x="3" y="195"/>
                      <a:pt x="3" y="195"/>
                    </a:cubicBezTo>
                    <a:moveTo>
                      <a:pt x="7" y="188"/>
                    </a:moveTo>
                    <a:cubicBezTo>
                      <a:pt x="6" y="190"/>
                      <a:pt x="4" y="192"/>
                      <a:pt x="3" y="194"/>
                    </a:cubicBezTo>
                    <a:cubicBezTo>
                      <a:pt x="3" y="194"/>
                      <a:pt x="3" y="194"/>
                      <a:pt x="3" y="194"/>
                    </a:cubicBezTo>
                    <a:cubicBezTo>
                      <a:pt x="4" y="192"/>
                      <a:pt x="6" y="190"/>
                      <a:pt x="7" y="188"/>
                    </a:cubicBezTo>
                    <a:cubicBezTo>
                      <a:pt x="7" y="188"/>
                      <a:pt x="7" y="188"/>
                      <a:pt x="7" y="188"/>
                    </a:cubicBezTo>
                    <a:moveTo>
                      <a:pt x="9" y="185"/>
                    </a:moveTo>
                    <a:cubicBezTo>
                      <a:pt x="9" y="186"/>
                      <a:pt x="8" y="186"/>
                      <a:pt x="8" y="187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8" y="186"/>
                      <a:pt x="9" y="186"/>
                      <a:pt x="9" y="185"/>
                    </a:cubicBezTo>
                    <a:cubicBezTo>
                      <a:pt x="9" y="185"/>
                      <a:pt x="9" y="185"/>
                      <a:pt x="9" y="185"/>
                    </a:cubicBezTo>
                    <a:moveTo>
                      <a:pt x="14" y="178"/>
                    </a:moveTo>
                    <a:cubicBezTo>
                      <a:pt x="12" y="180"/>
                      <a:pt x="11" y="182"/>
                      <a:pt x="10" y="183"/>
                    </a:cubicBezTo>
                    <a:cubicBezTo>
                      <a:pt x="10" y="183"/>
                      <a:pt x="10" y="183"/>
                      <a:pt x="10" y="183"/>
                    </a:cubicBezTo>
                    <a:cubicBezTo>
                      <a:pt x="11" y="182"/>
                      <a:pt x="12" y="180"/>
                      <a:pt x="14" y="178"/>
                    </a:cubicBezTo>
                    <a:cubicBezTo>
                      <a:pt x="14" y="178"/>
                      <a:pt x="14" y="178"/>
                      <a:pt x="14" y="178"/>
                    </a:cubicBezTo>
                    <a:moveTo>
                      <a:pt x="16" y="175"/>
                    </a:moveTo>
                    <a:cubicBezTo>
                      <a:pt x="15" y="175"/>
                      <a:pt x="15" y="176"/>
                      <a:pt x="14" y="177"/>
                    </a:cubicBezTo>
                    <a:cubicBezTo>
                      <a:pt x="14" y="177"/>
                      <a:pt x="14" y="177"/>
                      <a:pt x="14" y="177"/>
                    </a:cubicBezTo>
                    <a:cubicBezTo>
                      <a:pt x="15" y="176"/>
                      <a:pt x="15" y="175"/>
                      <a:pt x="16" y="175"/>
                    </a:cubicBezTo>
                    <a:cubicBezTo>
                      <a:pt x="16" y="175"/>
                      <a:pt x="16" y="175"/>
                      <a:pt x="16" y="175"/>
                    </a:cubicBezTo>
                    <a:moveTo>
                      <a:pt x="18" y="171"/>
                    </a:moveTo>
                    <a:cubicBezTo>
                      <a:pt x="18" y="171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moveTo>
                      <a:pt x="19" y="170"/>
                    </a:moveTo>
                    <a:cubicBezTo>
                      <a:pt x="18" y="170"/>
                      <a:pt x="18" y="171"/>
                      <a:pt x="18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18" y="171"/>
                      <a:pt x="19" y="170"/>
                      <a:pt x="19" y="170"/>
                    </a:cubicBezTo>
                    <a:cubicBezTo>
                      <a:pt x="19" y="170"/>
                      <a:pt x="19" y="170"/>
                      <a:pt x="19" y="170"/>
                    </a:cubicBezTo>
                    <a:moveTo>
                      <a:pt x="21" y="167"/>
                    </a:moveTo>
                    <a:cubicBezTo>
                      <a:pt x="21" y="167"/>
                      <a:pt x="20" y="167"/>
                      <a:pt x="20" y="167"/>
                    </a:cubicBezTo>
                    <a:cubicBezTo>
                      <a:pt x="21" y="167"/>
                      <a:pt x="21" y="167"/>
                      <a:pt x="21" y="167"/>
                    </a:cubicBezTo>
                    <a:cubicBezTo>
                      <a:pt x="21" y="167"/>
                      <a:pt x="21" y="167"/>
                      <a:pt x="21" y="167"/>
                    </a:cubicBezTo>
                    <a:cubicBezTo>
                      <a:pt x="21" y="167"/>
                      <a:pt x="21" y="167"/>
                      <a:pt x="21" y="167"/>
                    </a:cubicBezTo>
                    <a:moveTo>
                      <a:pt x="21" y="166"/>
                    </a:moveTo>
                    <a:cubicBezTo>
                      <a:pt x="21" y="166"/>
                      <a:pt x="21" y="166"/>
                      <a:pt x="21" y="166"/>
                    </a:cubicBezTo>
                    <a:cubicBezTo>
                      <a:pt x="21" y="166"/>
                      <a:pt x="21" y="167"/>
                      <a:pt x="21" y="167"/>
                    </a:cubicBezTo>
                    <a:cubicBezTo>
                      <a:pt x="21" y="166"/>
                      <a:pt x="21" y="166"/>
                      <a:pt x="22" y="166"/>
                    </a:cubicBezTo>
                    <a:cubicBezTo>
                      <a:pt x="22" y="166"/>
                      <a:pt x="21" y="166"/>
                      <a:pt x="21" y="166"/>
                    </a:cubicBezTo>
                    <a:moveTo>
                      <a:pt x="24" y="161"/>
                    </a:moveTo>
                    <a:cubicBezTo>
                      <a:pt x="24" y="161"/>
                      <a:pt x="24" y="161"/>
                      <a:pt x="24" y="161"/>
                    </a:cubicBezTo>
                    <a:cubicBezTo>
                      <a:pt x="24" y="162"/>
                      <a:pt x="24" y="162"/>
                      <a:pt x="24" y="162"/>
                    </a:cubicBezTo>
                    <a:cubicBezTo>
                      <a:pt x="24" y="161"/>
                      <a:pt x="24" y="161"/>
                      <a:pt x="24" y="161"/>
                    </a:cubicBezTo>
                    <a:cubicBezTo>
                      <a:pt x="24" y="161"/>
                      <a:pt x="24" y="161"/>
                      <a:pt x="24" y="161"/>
                    </a:cubicBezTo>
                    <a:moveTo>
                      <a:pt x="29" y="154"/>
                    </a:moveTo>
                    <a:cubicBezTo>
                      <a:pt x="27" y="156"/>
                      <a:pt x="26" y="158"/>
                      <a:pt x="25" y="160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6" y="158"/>
                      <a:pt x="28" y="156"/>
                      <a:pt x="29" y="154"/>
                    </a:cubicBezTo>
                    <a:cubicBezTo>
                      <a:pt x="29" y="154"/>
                      <a:pt x="29" y="154"/>
                      <a:pt x="29" y="154"/>
                    </a:cubicBezTo>
                    <a:moveTo>
                      <a:pt x="34" y="146"/>
                    </a:moveTo>
                    <a:cubicBezTo>
                      <a:pt x="33" y="148"/>
                      <a:pt x="32" y="150"/>
                      <a:pt x="30" y="152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2" y="150"/>
                      <a:pt x="33" y="148"/>
                      <a:pt x="34" y="146"/>
                    </a:cubicBezTo>
                    <a:cubicBezTo>
                      <a:pt x="34" y="146"/>
                      <a:pt x="34" y="146"/>
                      <a:pt x="34" y="146"/>
                    </a:cubicBezTo>
                    <a:moveTo>
                      <a:pt x="42" y="133"/>
                    </a:moveTo>
                    <a:cubicBezTo>
                      <a:pt x="40" y="136"/>
                      <a:pt x="38" y="139"/>
                      <a:pt x="36" y="142"/>
                    </a:cubicBezTo>
                    <a:cubicBezTo>
                      <a:pt x="36" y="142"/>
                      <a:pt x="36" y="142"/>
                      <a:pt x="36" y="142"/>
                    </a:cubicBezTo>
                    <a:cubicBezTo>
                      <a:pt x="38" y="139"/>
                      <a:pt x="40" y="136"/>
                      <a:pt x="42" y="133"/>
                    </a:cubicBezTo>
                    <a:cubicBezTo>
                      <a:pt x="42" y="133"/>
                      <a:pt x="42" y="133"/>
                      <a:pt x="42" y="133"/>
                    </a:cubicBezTo>
                    <a:moveTo>
                      <a:pt x="49" y="123"/>
                    </a:moveTo>
                    <a:cubicBezTo>
                      <a:pt x="47" y="125"/>
                      <a:pt x="45" y="128"/>
                      <a:pt x="43" y="131"/>
                    </a:cubicBezTo>
                    <a:cubicBezTo>
                      <a:pt x="44" y="131"/>
                      <a:pt x="44" y="131"/>
                      <a:pt x="44" y="131"/>
                    </a:cubicBezTo>
                    <a:cubicBezTo>
                      <a:pt x="45" y="128"/>
                      <a:pt x="47" y="125"/>
                      <a:pt x="49" y="123"/>
                    </a:cubicBezTo>
                    <a:cubicBezTo>
                      <a:pt x="49" y="123"/>
                      <a:pt x="49" y="123"/>
                      <a:pt x="49" y="123"/>
                    </a:cubicBezTo>
                    <a:moveTo>
                      <a:pt x="51" y="119"/>
                    </a:moveTo>
                    <a:cubicBezTo>
                      <a:pt x="50" y="120"/>
                      <a:pt x="50" y="120"/>
                      <a:pt x="50" y="120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0" y="120"/>
                      <a:pt x="51" y="120"/>
                      <a:pt x="51" y="120"/>
                    </a:cubicBezTo>
                    <a:cubicBezTo>
                      <a:pt x="51" y="119"/>
                      <a:pt x="51" y="119"/>
                      <a:pt x="51" y="119"/>
                    </a:cubicBezTo>
                    <a:moveTo>
                      <a:pt x="51" y="118"/>
                    </a:moveTo>
                    <a:cubicBezTo>
                      <a:pt x="51" y="118"/>
                      <a:pt x="51" y="119"/>
                      <a:pt x="51" y="119"/>
                    </a:cubicBezTo>
                    <a:cubicBezTo>
                      <a:pt x="51" y="119"/>
                      <a:pt x="51" y="119"/>
                      <a:pt x="51" y="119"/>
                    </a:cubicBezTo>
                    <a:cubicBezTo>
                      <a:pt x="51" y="119"/>
                      <a:pt x="51" y="119"/>
                      <a:pt x="52" y="118"/>
                    </a:cubicBezTo>
                    <a:cubicBezTo>
                      <a:pt x="52" y="118"/>
                      <a:pt x="52" y="118"/>
                      <a:pt x="51" y="118"/>
                    </a:cubicBezTo>
                    <a:moveTo>
                      <a:pt x="52" y="117"/>
                    </a:moveTo>
                    <a:cubicBezTo>
                      <a:pt x="52" y="118"/>
                      <a:pt x="52" y="118"/>
                      <a:pt x="51" y="118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2" y="118"/>
                      <a:pt x="52" y="118"/>
                      <a:pt x="52" y="117"/>
                    </a:cubicBezTo>
                    <a:cubicBezTo>
                      <a:pt x="52" y="117"/>
                      <a:pt x="52" y="117"/>
                      <a:pt x="52" y="117"/>
                    </a:cubicBezTo>
                    <a:moveTo>
                      <a:pt x="54" y="114"/>
                    </a:moveTo>
                    <a:cubicBezTo>
                      <a:pt x="53" y="115"/>
                      <a:pt x="53" y="116"/>
                      <a:pt x="52" y="117"/>
                    </a:cubicBezTo>
                    <a:cubicBezTo>
                      <a:pt x="52" y="117"/>
                      <a:pt x="52" y="117"/>
                      <a:pt x="52" y="117"/>
                    </a:cubicBezTo>
                    <a:cubicBezTo>
                      <a:pt x="53" y="116"/>
                      <a:pt x="54" y="115"/>
                      <a:pt x="54" y="114"/>
                    </a:cubicBezTo>
                    <a:cubicBezTo>
                      <a:pt x="54" y="114"/>
                      <a:pt x="54" y="114"/>
                      <a:pt x="54" y="114"/>
                    </a:cubicBezTo>
                    <a:moveTo>
                      <a:pt x="54" y="114"/>
                    </a:moveTo>
                    <a:cubicBezTo>
                      <a:pt x="54" y="114"/>
                      <a:pt x="54" y="114"/>
                      <a:pt x="54" y="114"/>
                    </a:cubicBezTo>
                    <a:cubicBezTo>
                      <a:pt x="54" y="114"/>
                      <a:pt x="54" y="114"/>
                      <a:pt x="54" y="114"/>
                    </a:cubicBezTo>
                    <a:cubicBezTo>
                      <a:pt x="54" y="114"/>
                      <a:pt x="54" y="114"/>
                      <a:pt x="54" y="114"/>
                    </a:cubicBezTo>
                    <a:cubicBezTo>
                      <a:pt x="54" y="114"/>
                      <a:pt x="54" y="114"/>
                      <a:pt x="54" y="114"/>
                    </a:cubicBezTo>
                    <a:moveTo>
                      <a:pt x="54" y="113"/>
                    </a:move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4" y="114"/>
                      <a:pt x="55" y="114"/>
                    </a:cubicBezTo>
                    <a:cubicBezTo>
                      <a:pt x="55" y="114"/>
                      <a:pt x="55" y="113"/>
                      <a:pt x="55" y="113"/>
                    </a:cubicBezTo>
                    <a:cubicBezTo>
                      <a:pt x="54" y="113"/>
                      <a:pt x="54" y="113"/>
                      <a:pt x="54" y="113"/>
                    </a:cubicBezTo>
                    <a:moveTo>
                      <a:pt x="56" y="110"/>
                    </a:moveTo>
                    <a:cubicBezTo>
                      <a:pt x="56" y="110"/>
                      <a:pt x="56" y="111"/>
                      <a:pt x="56" y="111"/>
                    </a:cubicBezTo>
                    <a:cubicBezTo>
                      <a:pt x="56" y="111"/>
                      <a:pt x="56" y="111"/>
                      <a:pt x="56" y="111"/>
                    </a:cubicBezTo>
                    <a:cubicBezTo>
                      <a:pt x="56" y="111"/>
                      <a:pt x="56" y="111"/>
                      <a:pt x="57" y="110"/>
                    </a:cubicBezTo>
                    <a:cubicBezTo>
                      <a:pt x="56" y="110"/>
                      <a:pt x="56" y="110"/>
                      <a:pt x="56" y="110"/>
                    </a:cubicBezTo>
                    <a:moveTo>
                      <a:pt x="57" y="109"/>
                    </a:moveTo>
                    <a:cubicBezTo>
                      <a:pt x="57" y="109"/>
                      <a:pt x="57" y="110"/>
                      <a:pt x="57" y="110"/>
                    </a:cubicBezTo>
                    <a:cubicBezTo>
                      <a:pt x="57" y="110"/>
                      <a:pt x="57" y="110"/>
                      <a:pt x="57" y="110"/>
                    </a:cubicBezTo>
                    <a:cubicBezTo>
                      <a:pt x="57" y="110"/>
                      <a:pt x="57" y="109"/>
                      <a:pt x="57" y="109"/>
                    </a:cubicBezTo>
                    <a:cubicBezTo>
                      <a:pt x="57" y="109"/>
                      <a:pt x="57" y="109"/>
                      <a:pt x="57" y="109"/>
                    </a:cubicBezTo>
                    <a:moveTo>
                      <a:pt x="58" y="107"/>
                    </a:moveTo>
                    <a:cubicBezTo>
                      <a:pt x="58" y="108"/>
                      <a:pt x="58" y="108"/>
                      <a:pt x="58" y="108"/>
                    </a:cubicBezTo>
                    <a:cubicBezTo>
                      <a:pt x="58" y="108"/>
                      <a:pt x="58" y="108"/>
                      <a:pt x="58" y="108"/>
                    </a:cubicBezTo>
                    <a:cubicBezTo>
                      <a:pt x="58" y="108"/>
                      <a:pt x="58" y="108"/>
                      <a:pt x="58" y="107"/>
                    </a:cubicBezTo>
                    <a:cubicBezTo>
                      <a:pt x="58" y="107"/>
                      <a:pt x="58" y="107"/>
                      <a:pt x="58" y="107"/>
                    </a:cubicBezTo>
                    <a:moveTo>
                      <a:pt x="59" y="106"/>
                    </a:move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6"/>
                      <a:pt x="59" y="106"/>
                      <a:pt x="60" y="106"/>
                    </a:cubicBezTo>
                    <a:cubicBezTo>
                      <a:pt x="59" y="106"/>
                      <a:pt x="59" y="106"/>
                      <a:pt x="59" y="106"/>
                    </a:cubicBezTo>
                    <a:moveTo>
                      <a:pt x="62" y="101"/>
                    </a:moveTo>
                    <a:cubicBezTo>
                      <a:pt x="62" y="102"/>
                      <a:pt x="61" y="103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1" y="103"/>
                      <a:pt x="62" y="102"/>
                      <a:pt x="63" y="101"/>
                    </a:cubicBezTo>
                    <a:cubicBezTo>
                      <a:pt x="62" y="101"/>
                      <a:pt x="62" y="101"/>
                      <a:pt x="62" y="101"/>
                    </a:cubicBezTo>
                    <a:moveTo>
                      <a:pt x="66" y="95"/>
                    </a:moveTo>
                    <a:cubicBezTo>
                      <a:pt x="66" y="95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6" y="96"/>
                    </a:cubicBezTo>
                    <a:cubicBezTo>
                      <a:pt x="66" y="96"/>
                      <a:pt x="66" y="96"/>
                      <a:pt x="66" y="95"/>
                    </a:cubicBezTo>
                    <a:cubicBezTo>
                      <a:pt x="66" y="95"/>
                      <a:pt x="66" y="95"/>
                      <a:pt x="66" y="95"/>
                    </a:cubicBezTo>
                    <a:moveTo>
                      <a:pt x="66" y="94"/>
                    </a:moveTo>
                    <a:cubicBezTo>
                      <a:pt x="66" y="95"/>
                      <a:pt x="66" y="95"/>
                      <a:pt x="66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6" y="95"/>
                      <a:pt x="66" y="95"/>
                      <a:pt x="67" y="95"/>
                    </a:cubicBezTo>
                    <a:cubicBezTo>
                      <a:pt x="66" y="95"/>
                      <a:pt x="66" y="94"/>
                      <a:pt x="66" y="94"/>
                    </a:cubicBezTo>
                    <a:moveTo>
                      <a:pt x="70" y="89"/>
                    </a:moveTo>
                    <a:cubicBezTo>
                      <a:pt x="70" y="89"/>
                      <a:pt x="70" y="89"/>
                      <a:pt x="69" y="89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70" y="89"/>
                      <a:pt x="70" y="89"/>
                      <a:pt x="70" y="89"/>
                    </a:cubicBezTo>
                    <a:moveTo>
                      <a:pt x="74" y="82"/>
                    </a:moveTo>
                    <a:cubicBezTo>
                      <a:pt x="74" y="83"/>
                      <a:pt x="73" y="83"/>
                      <a:pt x="73" y="84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4"/>
                      <a:pt x="74" y="83"/>
                      <a:pt x="74" y="82"/>
                    </a:cubicBezTo>
                    <a:cubicBezTo>
                      <a:pt x="74" y="82"/>
                      <a:pt x="74" y="82"/>
                      <a:pt x="74" y="82"/>
                    </a:cubicBezTo>
                    <a:moveTo>
                      <a:pt x="76" y="80"/>
                    </a:moveTo>
                    <a:cubicBezTo>
                      <a:pt x="75" y="80"/>
                      <a:pt x="74" y="81"/>
                      <a:pt x="74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5" y="81"/>
                      <a:pt x="75" y="81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moveTo>
                      <a:pt x="83" y="69"/>
                    </a:moveTo>
                    <a:cubicBezTo>
                      <a:pt x="82" y="69"/>
                      <a:pt x="82" y="70"/>
                      <a:pt x="81" y="70"/>
                    </a:cubicBezTo>
                    <a:cubicBezTo>
                      <a:pt x="81" y="70"/>
                      <a:pt x="82" y="70"/>
                      <a:pt x="82" y="71"/>
                    </a:cubicBezTo>
                    <a:cubicBezTo>
                      <a:pt x="82" y="70"/>
                      <a:pt x="82" y="69"/>
                      <a:pt x="83" y="69"/>
                    </a:cubicBezTo>
                    <a:cubicBezTo>
                      <a:pt x="83" y="69"/>
                      <a:pt x="83" y="69"/>
                      <a:pt x="83" y="69"/>
                    </a:cubicBezTo>
                    <a:moveTo>
                      <a:pt x="94" y="50"/>
                    </a:moveTo>
                    <a:cubicBezTo>
                      <a:pt x="93" y="52"/>
                      <a:pt x="91" y="55"/>
                      <a:pt x="90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2" y="55"/>
                      <a:pt x="93" y="53"/>
                      <a:pt x="94" y="51"/>
                    </a:cubicBezTo>
                    <a:cubicBezTo>
                      <a:pt x="94" y="50"/>
                      <a:pt x="94" y="50"/>
                      <a:pt x="94" y="50"/>
                    </a:cubicBezTo>
                    <a:moveTo>
                      <a:pt x="99" y="42"/>
                    </a:moveTo>
                    <a:cubicBezTo>
                      <a:pt x="99" y="42"/>
                      <a:pt x="99" y="43"/>
                      <a:pt x="98" y="44"/>
                    </a:cubicBezTo>
                    <a:cubicBezTo>
                      <a:pt x="98" y="44"/>
                      <a:pt x="98" y="44"/>
                      <a:pt x="99" y="44"/>
                    </a:cubicBezTo>
                    <a:cubicBezTo>
                      <a:pt x="99" y="43"/>
                      <a:pt x="99" y="43"/>
                      <a:pt x="100" y="42"/>
                    </a:cubicBezTo>
                    <a:cubicBezTo>
                      <a:pt x="99" y="42"/>
                      <a:pt x="99" y="42"/>
                      <a:pt x="99" y="42"/>
                    </a:cubicBezTo>
                    <a:moveTo>
                      <a:pt x="101" y="38"/>
                    </a:moveTo>
                    <a:cubicBezTo>
                      <a:pt x="101" y="39"/>
                      <a:pt x="101" y="40"/>
                      <a:pt x="100" y="40"/>
                    </a:cubicBezTo>
                    <a:cubicBezTo>
                      <a:pt x="100" y="40"/>
                      <a:pt x="100" y="41"/>
                      <a:pt x="100" y="41"/>
                    </a:cubicBezTo>
                    <a:cubicBezTo>
                      <a:pt x="101" y="40"/>
                      <a:pt x="101" y="39"/>
                      <a:pt x="102" y="39"/>
                    </a:cubicBezTo>
                    <a:cubicBezTo>
                      <a:pt x="102" y="38"/>
                      <a:pt x="102" y="38"/>
                      <a:pt x="101" y="38"/>
                    </a:cubicBezTo>
                    <a:moveTo>
                      <a:pt x="104" y="34"/>
                    </a:moveTo>
                    <a:cubicBezTo>
                      <a:pt x="104" y="34"/>
                      <a:pt x="104" y="35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5"/>
                      <a:pt x="104" y="34"/>
                      <a:pt x="105" y="34"/>
                    </a:cubicBezTo>
                    <a:cubicBezTo>
                      <a:pt x="105" y="34"/>
                      <a:pt x="104" y="34"/>
                      <a:pt x="104" y="34"/>
                    </a:cubicBezTo>
                    <a:moveTo>
                      <a:pt x="107" y="29"/>
                    </a:moveTo>
                    <a:cubicBezTo>
                      <a:pt x="106" y="30"/>
                      <a:pt x="106" y="32"/>
                      <a:pt x="105" y="33"/>
                    </a:cubicBezTo>
                    <a:cubicBezTo>
                      <a:pt x="105" y="33"/>
                      <a:pt x="105" y="33"/>
                      <a:pt x="105" y="33"/>
                    </a:cubicBezTo>
                    <a:cubicBezTo>
                      <a:pt x="106" y="32"/>
                      <a:pt x="107" y="31"/>
                      <a:pt x="108" y="29"/>
                    </a:cubicBezTo>
                    <a:cubicBezTo>
                      <a:pt x="107" y="29"/>
                      <a:pt x="107" y="29"/>
                      <a:pt x="107" y="29"/>
                    </a:cubicBezTo>
                    <a:moveTo>
                      <a:pt x="109" y="26"/>
                    </a:moveTo>
                    <a:cubicBezTo>
                      <a:pt x="109" y="27"/>
                      <a:pt x="108" y="28"/>
                      <a:pt x="107" y="29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08" y="28"/>
                      <a:pt x="109" y="27"/>
                      <a:pt x="109" y="26"/>
                    </a:cubicBezTo>
                    <a:cubicBezTo>
                      <a:pt x="109" y="26"/>
                      <a:pt x="109" y="26"/>
                      <a:pt x="109" y="26"/>
                    </a:cubicBezTo>
                    <a:moveTo>
                      <a:pt x="112" y="21"/>
                    </a:moveTo>
                    <a:cubicBezTo>
                      <a:pt x="112" y="22"/>
                      <a:pt x="111" y="22"/>
                      <a:pt x="111" y="23"/>
                    </a:cubicBezTo>
                    <a:cubicBezTo>
                      <a:pt x="111" y="23"/>
                      <a:pt x="111" y="23"/>
                      <a:pt x="112" y="23"/>
                    </a:cubicBezTo>
                    <a:cubicBezTo>
                      <a:pt x="112" y="22"/>
                      <a:pt x="112" y="22"/>
                      <a:pt x="112" y="22"/>
                    </a:cubicBezTo>
                    <a:cubicBezTo>
                      <a:pt x="112" y="22"/>
                      <a:pt x="112" y="21"/>
                      <a:pt x="112" y="21"/>
                    </a:cubicBezTo>
                    <a:moveTo>
                      <a:pt x="116" y="15"/>
                    </a:moveTo>
                    <a:cubicBezTo>
                      <a:pt x="115" y="17"/>
                      <a:pt x="114" y="18"/>
                      <a:pt x="113" y="20"/>
                    </a:cubicBezTo>
                    <a:cubicBezTo>
                      <a:pt x="113" y="20"/>
                      <a:pt x="113" y="21"/>
                      <a:pt x="113" y="21"/>
                    </a:cubicBezTo>
                    <a:cubicBezTo>
                      <a:pt x="114" y="19"/>
                      <a:pt x="115" y="17"/>
                      <a:pt x="117" y="15"/>
                    </a:cubicBezTo>
                    <a:cubicBezTo>
                      <a:pt x="116" y="15"/>
                      <a:pt x="116" y="15"/>
                      <a:pt x="116" y="15"/>
                    </a:cubicBezTo>
                    <a:moveTo>
                      <a:pt x="118" y="12"/>
                    </a:moveTo>
                    <a:cubicBezTo>
                      <a:pt x="118" y="12"/>
                      <a:pt x="117" y="13"/>
                      <a:pt x="117" y="14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8" y="13"/>
                      <a:pt x="118" y="12"/>
                      <a:pt x="119" y="12"/>
                    </a:cubicBezTo>
                    <a:cubicBezTo>
                      <a:pt x="118" y="12"/>
                      <a:pt x="118" y="12"/>
                      <a:pt x="118" y="12"/>
                    </a:cubicBezTo>
                    <a:moveTo>
                      <a:pt x="121" y="8"/>
                    </a:moveTo>
                    <a:cubicBezTo>
                      <a:pt x="120" y="8"/>
                      <a:pt x="120" y="9"/>
                      <a:pt x="120" y="9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120" y="9"/>
                      <a:pt x="121" y="8"/>
                      <a:pt x="121" y="8"/>
                    </a:cubicBezTo>
                    <a:cubicBezTo>
                      <a:pt x="121" y="8"/>
                      <a:pt x="121" y="8"/>
                      <a:pt x="121" y="8"/>
                    </a:cubicBezTo>
                    <a:moveTo>
                      <a:pt x="121" y="7"/>
                    </a:moveTo>
                    <a:cubicBezTo>
                      <a:pt x="121" y="7"/>
                      <a:pt x="121" y="8"/>
                      <a:pt x="121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1" y="8"/>
                      <a:pt x="121" y="8"/>
                      <a:pt x="121" y="7"/>
                    </a:cubicBezTo>
                    <a:cubicBezTo>
                      <a:pt x="121" y="7"/>
                      <a:pt x="121" y="7"/>
                      <a:pt x="121" y="7"/>
                    </a:cubicBezTo>
                    <a:moveTo>
                      <a:pt x="121" y="6"/>
                    </a:moveTo>
                    <a:cubicBezTo>
                      <a:pt x="121" y="6"/>
                      <a:pt x="121" y="7"/>
                      <a:pt x="121" y="7"/>
                    </a:cubicBezTo>
                    <a:cubicBezTo>
                      <a:pt x="121" y="7"/>
                      <a:pt x="121" y="7"/>
                      <a:pt x="122" y="7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6"/>
                      <a:pt x="122" y="6"/>
                      <a:pt x="121" y="6"/>
                    </a:cubicBezTo>
                    <a:moveTo>
                      <a:pt x="124" y="3"/>
                    </a:moveTo>
                    <a:cubicBezTo>
                      <a:pt x="123" y="4"/>
                      <a:pt x="122" y="5"/>
                      <a:pt x="122" y="6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123" y="5"/>
                      <a:pt x="123" y="4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moveTo>
                      <a:pt x="124" y="3"/>
                    </a:move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moveTo>
                      <a:pt x="126" y="0"/>
                    </a:moveTo>
                    <a:cubicBezTo>
                      <a:pt x="125" y="0"/>
                      <a:pt x="125" y="1"/>
                      <a:pt x="124" y="2"/>
                    </a:cubicBezTo>
                    <a:cubicBezTo>
                      <a:pt x="124" y="2"/>
                      <a:pt x="124" y="2"/>
                      <a:pt x="124" y="2"/>
                    </a:cubicBezTo>
                    <a:cubicBezTo>
                      <a:pt x="125" y="1"/>
                      <a:pt x="126" y="0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7" name="Freeform 10606"/>
              <p:cNvSpPr>
                <a:spLocks noEditPoints="1"/>
              </p:cNvSpPr>
              <p:nvPr/>
            </p:nvSpPr>
            <p:spPr bwMode="auto">
              <a:xfrm>
                <a:off x="-757238" y="5376863"/>
                <a:ext cx="19050" cy="28575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7 h 8"/>
                  <a:gd name="T4" fmla="*/ 0 w 5"/>
                  <a:gd name="T5" fmla="*/ 8 h 8"/>
                  <a:gd name="T6" fmla="*/ 1 w 5"/>
                  <a:gd name="T7" fmla="*/ 7 h 8"/>
                  <a:gd name="T8" fmla="*/ 1 w 5"/>
                  <a:gd name="T9" fmla="*/ 6 h 8"/>
                  <a:gd name="T10" fmla="*/ 5 w 5"/>
                  <a:gd name="T11" fmla="*/ 0 h 8"/>
                  <a:gd name="T12" fmla="*/ 4 w 5"/>
                  <a:gd name="T13" fmla="*/ 1 h 8"/>
                  <a:gd name="T14" fmla="*/ 5 w 5"/>
                  <a:gd name="T15" fmla="*/ 1 h 8"/>
                  <a:gd name="T16" fmla="*/ 5 w 5"/>
                  <a:gd name="T17" fmla="*/ 0 h 8"/>
                  <a:gd name="T18" fmla="*/ 5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8" name="Freeform 10607"/>
              <p:cNvSpPr>
                <a:spLocks noEditPoints="1"/>
              </p:cNvSpPr>
              <p:nvPr/>
            </p:nvSpPr>
            <p:spPr bwMode="auto">
              <a:xfrm>
                <a:off x="-723900" y="5330825"/>
                <a:ext cx="12700" cy="22225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0 w 3"/>
                  <a:gd name="T11" fmla="*/ 5 h 6"/>
                  <a:gd name="T12" fmla="*/ 0 w 3"/>
                  <a:gd name="T13" fmla="*/ 5 h 6"/>
                  <a:gd name="T14" fmla="*/ 0 w 3"/>
                  <a:gd name="T15" fmla="*/ 5 h 6"/>
                  <a:gd name="T16" fmla="*/ 1 w 3"/>
                  <a:gd name="T17" fmla="*/ 5 h 6"/>
                  <a:gd name="T18" fmla="*/ 0 w 3"/>
                  <a:gd name="T19" fmla="*/ 5 h 6"/>
                  <a:gd name="T20" fmla="*/ 1 w 3"/>
                  <a:gd name="T21" fmla="*/ 4 h 6"/>
                  <a:gd name="T22" fmla="*/ 0 w 3"/>
                  <a:gd name="T23" fmla="*/ 4 h 6"/>
                  <a:gd name="T24" fmla="*/ 1 w 3"/>
                  <a:gd name="T25" fmla="*/ 5 h 6"/>
                  <a:gd name="T26" fmla="*/ 1 w 3"/>
                  <a:gd name="T27" fmla="*/ 4 h 6"/>
                  <a:gd name="T28" fmla="*/ 1 w 3"/>
                  <a:gd name="T29" fmla="*/ 4 h 6"/>
                  <a:gd name="T30" fmla="*/ 3 w 3"/>
                  <a:gd name="T31" fmla="*/ 1 h 6"/>
                  <a:gd name="T32" fmla="*/ 3 w 3"/>
                  <a:gd name="T33" fmla="*/ 1 h 6"/>
                  <a:gd name="T34" fmla="*/ 3 w 3"/>
                  <a:gd name="T35" fmla="*/ 1 h 6"/>
                  <a:gd name="T36" fmla="*/ 3 w 3"/>
                  <a:gd name="T37" fmla="*/ 1 h 6"/>
                  <a:gd name="T38" fmla="*/ 3 w 3"/>
                  <a:gd name="T39" fmla="*/ 1 h 6"/>
                  <a:gd name="T40" fmla="*/ 3 w 3"/>
                  <a:gd name="T41" fmla="*/ 0 h 6"/>
                  <a:gd name="T42" fmla="*/ 3 w 3"/>
                  <a:gd name="T43" fmla="*/ 1 h 6"/>
                  <a:gd name="T44" fmla="*/ 3 w 3"/>
                  <a:gd name="T45" fmla="*/ 1 h 6"/>
                  <a:gd name="T46" fmla="*/ 3 w 3"/>
                  <a:gd name="T47" fmla="*/ 0 h 6"/>
                  <a:gd name="T48" fmla="*/ 3 w 3"/>
                  <a:gd name="T4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59" name="Freeform 10608"/>
              <p:cNvSpPr>
                <a:spLocks noEditPoints="1"/>
              </p:cNvSpPr>
              <p:nvPr/>
            </p:nvSpPr>
            <p:spPr bwMode="auto">
              <a:xfrm>
                <a:off x="-985838" y="5762625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0" name="Freeform 10609"/>
              <p:cNvSpPr>
                <a:spLocks noEditPoints="1"/>
              </p:cNvSpPr>
              <p:nvPr/>
            </p:nvSpPr>
            <p:spPr bwMode="auto">
              <a:xfrm>
                <a:off x="-1165225" y="5319713"/>
                <a:ext cx="460375" cy="735013"/>
              </a:xfrm>
              <a:custGeom>
                <a:avLst/>
                <a:gdLst>
                  <a:gd name="T0" fmla="*/ 0 w 123"/>
                  <a:gd name="T1" fmla="*/ 196 h 196"/>
                  <a:gd name="T2" fmla="*/ 0 w 123"/>
                  <a:gd name="T3" fmla="*/ 195 h 196"/>
                  <a:gd name="T4" fmla="*/ 4 w 123"/>
                  <a:gd name="T5" fmla="*/ 189 h 196"/>
                  <a:gd name="T6" fmla="*/ 7 w 123"/>
                  <a:gd name="T7" fmla="*/ 184 h 196"/>
                  <a:gd name="T8" fmla="*/ 7 w 123"/>
                  <a:gd name="T9" fmla="*/ 184 h 196"/>
                  <a:gd name="T10" fmla="*/ 11 w 123"/>
                  <a:gd name="T11" fmla="*/ 179 h 196"/>
                  <a:gd name="T12" fmla="*/ 11 w 123"/>
                  <a:gd name="T13" fmla="*/ 178 h 196"/>
                  <a:gd name="T14" fmla="*/ 13 w 123"/>
                  <a:gd name="T15" fmla="*/ 176 h 196"/>
                  <a:gd name="T16" fmla="*/ 15 w 123"/>
                  <a:gd name="T17" fmla="*/ 173 h 196"/>
                  <a:gd name="T18" fmla="*/ 15 w 123"/>
                  <a:gd name="T19" fmla="*/ 172 h 196"/>
                  <a:gd name="T20" fmla="*/ 17 w 123"/>
                  <a:gd name="T21" fmla="*/ 168 h 196"/>
                  <a:gd name="T22" fmla="*/ 18 w 123"/>
                  <a:gd name="T23" fmla="*/ 168 h 196"/>
                  <a:gd name="T24" fmla="*/ 18 w 123"/>
                  <a:gd name="T25" fmla="*/ 168 h 196"/>
                  <a:gd name="T26" fmla="*/ 18 w 123"/>
                  <a:gd name="T27" fmla="*/ 167 h 196"/>
                  <a:gd name="T28" fmla="*/ 19 w 123"/>
                  <a:gd name="T29" fmla="*/ 167 h 196"/>
                  <a:gd name="T30" fmla="*/ 21 w 123"/>
                  <a:gd name="T31" fmla="*/ 162 h 196"/>
                  <a:gd name="T32" fmla="*/ 21 w 123"/>
                  <a:gd name="T33" fmla="*/ 162 h 196"/>
                  <a:gd name="T34" fmla="*/ 27 w 123"/>
                  <a:gd name="T35" fmla="*/ 153 h 196"/>
                  <a:gd name="T36" fmla="*/ 27 w 123"/>
                  <a:gd name="T37" fmla="*/ 153 h 196"/>
                  <a:gd name="T38" fmla="*/ 31 w 123"/>
                  <a:gd name="T39" fmla="*/ 147 h 196"/>
                  <a:gd name="T40" fmla="*/ 33 w 123"/>
                  <a:gd name="T41" fmla="*/ 143 h 196"/>
                  <a:gd name="T42" fmla="*/ 39 w 123"/>
                  <a:gd name="T43" fmla="*/ 134 h 196"/>
                  <a:gd name="T44" fmla="*/ 47 w 123"/>
                  <a:gd name="T45" fmla="*/ 121 h 196"/>
                  <a:gd name="T46" fmla="*/ 47 w 123"/>
                  <a:gd name="T47" fmla="*/ 121 h 196"/>
                  <a:gd name="T48" fmla="*/ 48 w 123"/>
                  <a:gd name="T49" fmla="*/ 120 h 196"/>
                  <a:gd name="T50" fmla="*/ 48 w 123"/>
                  <a:gd name="T51" fmla="*/ 120 h 196"/>
                  <a:gd name="T52" fmla="*/ 51 w 123"/>
                  <a:gd name="T53" fmla="*/ 115 h 196"/>
                  <a:gd name="T54" fmla="*/ 51 w 123"/>
                  <a:gd name="T55" fmla="*/ 114 h 196"/>
                  <a:gd name="T56" fmla="*/ 52 w 123"/>
                  <a:gd name="T57" fmla="*/ 115 h 196"/>
                  <a:gd name="T58" fmla="*/ 51 w 123"/>
                  <a:gd name="T59" fmla="*/ 114 h 196"/>
                  <a:gd name="T60" fmla="*/ 53 w 123"/>
                  <a:gd name="T61" fmla="*/ 112 h 196"/>
                  <a:gd name="T62" fmla="*/ 54 w 123"/>
                  <a:gd name="T63" fmla="*/ 111 h 196"/>
                  <a:gd name="T64" fmla="*/ 55 w 123"/>
                  <a:gd name="T65" fmla="*/ 109 h 196"/>
                  <a:gd name="T66" fmla="*/ 55 w 123"/>
                  <a:gd name="T67" fmla="*/ 109 h 196"/>
                  <a:gd name="T68" fmla="*/ 55 w 123"/>
                  <a:gd name="T69" fmla="*/ 108 h 196"/>
                  <a:gd name="T70" fmla="*/ 56 w 123"/>
                  <a:gd name="T71" fmla="*/ 107 h 196"/>
                  <a:gd name="T72" fmla="*/ 57 w 123"/>
                  <a:gd name="T73" fmla="*/ 107 h 196"/>
                  <a:gd name="T74" fmla="*/ 62 w 123"/>
                  <a:gd name="T75" fmla="*/ 97 h 196"/>
                  <a:gd name="T76" fmla="*/ 63 w 123"/>
                  <a:gd name="T77" fmla="*/ 97 h 196"/>
                  <a:gd name="T78" fmla="*/ 63 w 123"/>
                  <a:gd name="T79" fmla="*/ 96 h 196"/>
                  <a:gd name="T80" fmla="*/ 63 w 123"/>
                  <a:gd name="T81" fmla="*/ 96 h 196"/>
                  <a:gd name="T82" fmla="*/ 64 w 123"/>
                  <a:gd name="T83" fmla="*/ 96 h 196"/>
                  <a:gd name="T84" fmla="*/ 70 w 123"/>
                  <a:gd name="T85" fmla="*/ 85 h 196"/>
                  <a:gd name="T86" fmla="*/ 70 w 123"/>
                  <a:gd name="T87" fmla="*/ 85 h 196"/>
                  <a:gd name="T88" fmla="*/ 71 w 123"/>
                  <a:gd name="T89" fmla="*/ 83 h 196"/>
                  <a:gd name="T90" fmla="*/ 71 w 123"/>
                  <a:gd name="T91" fmla="*/ 83 h 196"/>
                  <a:gd name="T92" fmla="*/ 73 w 123"/>
                  <a:gd name="T93" fmla="*/ 81 h 196"/>
                  <a:gd name="T94" fmla="*/ 78 w 123"/>
                  <a:gd name="T95" fmla="*/ 71 h 196"/>
                  <a:gd name="T96" fmla="*/ 80 w 123"/>
                  <a:gd name="T97" fmla="*/ 70 h 196"/>
                  <a:gd name="T98" fmla="*/ 95 w 123"/>
                  <a:gd name="T99" fmla="*/ 45 h 196"/>
                  <a:gd name="T100" fmla="*/ 96 w 123"/>
                  <a:gd name="T101" fmla="*/ 45 h 196"/>
                  <a:gd name="T102" fmla="*/ 96 w 123"/>
                  <a:gd name="T103" fmla="*/ 43 h 196"/>
                  <a:gd name="T104" fmla="*/ 97 w 123"/>
                  <a:gd name="T105" fmla="*/ 41 h 196"/>
                  <a:gd name="T106" fmla="*/ 99 w 123"/>
                  <a:gd name="T107" fmla="*/ 40 h 196"/>
                  <a:gd name="T108" fmla="*/ 102 w 123"/>
                  <a:gd name="T109" fmla="*/ 34 h 196"/>
                  <a:gd name="T110" fmla="*/ 102 w 123"/>
                  <a:gd name="T111" fmla="*/ 34 h 196"/>
                  <a:gd name="T112" fmla="*/ 104 w 123"/>
                  <a:gd name="T113" fmla="*/ 30 h 196"/>
                  <a:gd name="T114" fmla="*/ 104 w 123"/>
                  <a:gd name="T115" fmla="*/ 30 h 196"/>
                  <a:gd name="T116" fmla="*/ 106 w 123"/>
                  <a:gd name="T117" fmla="*/ 27 h 196"/>
                  <a:gd name="T118" fmla="*/ 117 w 123"/>
                  <a:gd name="T119" fmla="*/ 10 h 196"/>
                  <a:gd name="T120" fmla="*/ 117 w 123"/>
                  <a:gd name="T121" fmla="*/ 10 h 196"/>
                  <a:gd name="T122" fmla="*/ 123 w 123"/>
                  <a:gd name="T123" fmla="*/ 0 h 196"/>
                  <a:gd name="T124" fmla="*/ 123 w 123"/>
                  <a:gd name="T125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3" h="196">
                    <a:moveTo>
                      <a:pt x="0" y="195"/>
                    </a:moveTo>
                    <a:cubicBezTo>
                      <a:pt x="0" y="195"/>
                      <a:pt x="0" y="195"/>
                      <a:pt x="0" y="195"/>
                    </a:cubicBezTo>
                    <a:cubicBezTo>
                      <a:pt x="0" y="195"/>
                      <a:pt x="0" y="196"/>
                      <a:pt x="0" y="196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0" y="196"/>
                      <a:pt x="0" y="195"/>
                      <a:pt x="0" y="195"/>
                    </a:cubicBezTo>
                    <a:cubicBezTo>
                      <a:pt x="0" y="195"/>
                      <a:pt x="0" y="195"/>
                      <a:pt x="0" y="195"/>
                    </a:cubicBezTo>
                    <a:moveTo>
                      <a:pt x="5" y="188"/>
                    </a:moveTo>
                    <a:cubicBezTo>
                      <a:pt x="4" y="188"/>
                      <a:pt x="4" y="189"/>
                      <a:pt x="4" y="189"/>
                    </a:cubicBezTo>
                    <a:cubicBezTo>
                      <a:pt x="4" y="189"/>
                      <a:pt x="4" y="189"/>
                      <a:pt x="4" y="189"/>
                    </a:cubicBezTo>
                    <a:cubicBezTo>
                      <a:pt x="4" y="189"/>
                      <a:pt x="5" y="188"/>
                      <a:pt x="5" y="188"/>
                    </a:cubicBezTo>
                    <a:cubicBezTo>
                      <a:pt x="5" y="188"/>
                      <a:pt x="5" y="188"/>
                      <a:pt x="5" y="188"/>
                    </a:cubicBezTo>
                    <a:moveTo>
                      <a:pt x="7" y="184"/>
                    </a:moveTo>
                    <a:cubicBezTo>
                      <a:pt x="7" y="185"/>
                      <a:pt x="7" y="185"/>
                      <a:pt x="6" y="186"/>
                    </a:cubicBezTo>
                    <a:cubicBezTo>
                      <a:pt x="6" y="186"/>
                      <a:pt x="6" y="186"/>
                      <a:pt x="6" y="186"/>
                    </a:cubicBezTo>
                    <a:cubicBezTo>
                      <a:pt x="7" y="185"/>
                      <a:pt x="7" y="185"/>
                      <a:pt x="7" y="184"/>
                    </a:cubicBezTo>
                    <a:cubicBezTo>
                      <a:pt x="7" y="184"/>
                      <a:pt x="7" y="184"/>
                      <a:pt x="7" y="184"/>
                    </a:cubicBezTo>
                    <a:moveTo>
                      <a:pt x="11" y="178"/>
                    </a:moveTo>
                    <a:cubicBezTo>
                      <a:pt x="11" y="178"/>
                      <a:pt x="11" y="179"/>
                      <a:pt x="11" y="179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11" y="179"/>
                      <a:pt x="11" y="178"/>
                      <a:pt x="11" y="178"/>
                    </a:cubicBezTo>
                    <a:cubicBezTo>
                      <a:pt x="11" y="178"/>
                      <a:pt x="11" y="178"/>
                      <a:pt x="11" y="178"/>
                    </a:cubicBezTo>
                    <a:moveTo>
                      <a:pt x="15" y="173"/>
                    </a:moveTo>
                    <a:cubicBezTo>
                      <a:pt x="15" y="173"/>
                      <a:pt x="15" y="173"/>
                      <a:pt x="15" y="173"/>
                    </a:cubicBezTo>
                    <a:cubicBezTo>
                      <a:pt x="14" y="174"/>
                      <a:pt x="13" y="175"/>
                      <a:pt x="13" y="176"/>
                    </a:cubicBezTo>
                    <a:cubicBezTo>
                      <a:pt x="13" y="176"/>
                      <a:pt x="13" y="176"/>
                      <a:pt x="13" y="176"/>
                    </a:cubicBezTo>
                    <a:cubicBezTo>
                      <a:pt x="13" y="175"/>
                      <a:pt x="14" y="174"/>
                      <a:pt x="15" y="173"/>
                    </a:cubicBezTo>
                    <a:cubicBezTo>
                      <a:pt x="15" y="173"/>
                      <a:pt x="15" y="173"/>
                      <a:pt x="15" y="173"/>
                    </a:cubicBezTo>
                    <a:moveTo>
                      <a:pt x="15" y="172"/>
                    </a:moveTo>
                    <a:cubicBezTo>
                      <a:pt x="15" y="172"/>
                      <a:pt x="15" y="172"/>
                      <a:pt x="15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5" y="172"/>
                      <a:pt x="15" y="172"/>
                      <a:pt x="15" y="172"/>
                    </a:cubicBezTo>
                    <a:moveTo>
                      <a:pt x="17" y="168"/>
                    </a:moveTo>
                    <a:cubicBezTo>
                      <a:pt x="17" y="169"/>
                      <a:pt x="16" y="170"/>
                      <a:pt x="16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6" y="170"/>
                      <a:pt x="17" y="169"/>
                      <a:pt x="18" y="168"/>
                    </a:cubicBezTo>
                    <a:cubicBezTo>
                      <a:pt x="17" y="168"/>
                      <a:pt x="17" y="168"/>
                      <a:pt x="17" y="168"/>
                    </a:cubicBezTo>
                    <a:moveTo>
                      <a:pt x="18" y="167"/>
                    </a:moveTo>
                    <a:cubicBezTo>
                      <a:pt x="18" y="168"/>
                      <a:pt x="18" y="168"/>
                      <a:pt x="18" y="168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8" y="168"/>
                      <a:pt x="18" y="168"/>
                      <a:pt x="18" y="168"/>
                    </a:cubicBezTo>
                    <a:cubicBezTo>
                      <a:pt x="18" y="168"/>
                      <a:pt x="18" y="167"/>
                      <a:pt x="18" y="167"/>
                    </a:cubicBezTo>
                    <a:moveTo>
                      <a:pt x="21" y="162"/>
                    </a:moveTo>
                    <a:cubicBezTo>
                      <a:pt x="20" y="164"/>
                      <a:pt x="19" y="165"/>
                      <a:pt x="18" y="167"/>
                    </a:cubicBezTo>
                    <a:cubicBezTo>
                      <a:pt x="18" y="167"/>
                      <a:pt x="19" y="167"/>
                      <a:pt x="19" y="167"/>
                    </a:cubicBezTo>
                    <a:cubicBezTo>
                      <a:pt x="19" y="166"/>
                      <a:pt x="20" y="165"/>
                      <a:pt x="20" y="164"/>
                    </a:cubicBezTo>
                    <a:cubicBezTo>
                      <a:pt x="21" y="164"/>
                      <a:pt x="21" y="163"/>
                      <a:pt x="21" y="163"/>
                    </a:cubicBezTo>
                    <a:cubicBezTo>
                      <a:pt x="21" y="163"/>
                      <a:pt x="21" y="163"/>
                      <a:pt x="21" y="162"/>
                    </a:cubicBezTo>
                    <a:moveTo>
                      <a:pt x="22" y="161"/>
                    </a:moveTo>
                    <a:cubicBezTo>
                      <a:pt x="22" y="162"/>
                      <a:pt x="21" y="162"/>
                      <a:pt x="21" y="162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2"/>
                      <a:pt x="22" y="162"/>
                      <a:pt x="22" y="162"/>
                    </a:cubicBezTo>
                    <a:cubicBezTo>
                      <a:pt x="22" y="162"/>
                      <a:pt x="22" y="162"/>
                      <a:pt x="22" y="161"/>
                    </a:cubicBezTo>
                    <a:moveTo>
                      <a:pt x="27" y="153"/>
                    </a:moveTo>
                    <a:cubicBezTo>
                      <a:pt x="27" y="153"/>
                      <a:pt x="26" y="154"/>
                      <a:pt x="26" y="155"/>
                    </a:cubicBezTo>
                    <a:cubicBezTo>
                      <a:pt x="26" y="155"/>
                      <a:pt x="26" y="155"/>
                      <a:pt x="26" y="155"/>
                    </a:cubicBezTo>
                    <a:cubicBezTo>
                      <a:pt x="26" y="154"/>
                      <a:pt x="27" y="153"/>
                      <a:pt x="27" y="153"/>
                    </a:cubicBezTo>
                    <a:cubicBezTo>
                      <a:pt x="27" y="153"/>
                      <a:pt x="27" y="153"/>
                      <a:pt x="27" y="153"/>
                    </a:cubicBezTo>
                    <a:moveTo>
                      <a:pt x="33" y="143"/>
                    </a:moveTo>
                    <a:cubicBezTo>
                      <a:pt x="32" y="145"/>
                      <a:pt x="32" y="146"/>
                      <a:pt x="31" y="147"/>
                    </a:cubicBezTo>
                    <a:cubicBezTo>
                      <a:pt x="31" y="147"/>
                      <a:pt x="31" y="147"/>
                      <a:pt x="31" y="147"/>
                    </a:cubicBezTo>
                    <a:cubicBezTo>
                      <a:pt x="32" y="146"/>
                      <a:pt x="32" y="145"/>
                      <a:pt x="33" y="143"/>
                    </a:cubicBezTo>
                    <a:cubicBezTo>
                      <a:pt x="33" y="143"/>
                      <a:pt x="33" y="143"/>
                      <a:pt x="33" y="143"/>
                    </a:cubicBezTo>
                    <a:moveTo>
                      <a:pt x="40" y="132"/>
                    </a:moveTo>
                    <a:cubicBezTo>
                      <a:pt x="40" y="133"/>
                      <a:pt x="39" y="133"/>
                      <a:pt x="39" y="134"/>
                    </a:cubicBezTo>
                    <a:cubicBezTo>
                      <a:pt x="39" y="134"/>
                      <a:pt x="39" y="134"/>
                      <a:pt x="39" y="134"/>
                    </a:cubicBezTo>
                    <a:cubicBezTo>
                      <a:pt x="40" y="133"/>
                      <a:pt x="40" y="133"/>
                      <a:pt x="41" y="132"/>
                    </a:cubicBezTo>
                    <a:cubicBezTo>
                      <a:pt x="40" y="132"/>
                      <a:pt x="40" y="132"/>
                      <a:pt x="40" y="132"/>
                    </a:cubicBezTo>
                    <a:moveTo>
                      <a:pt x="47" y="121"/>
                    </a:moveTo>
                    <a:cubicBezTo>
                      <a:pt x="47" y="122"/>
                      <a:pt x="46" y="123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3"/>
                      <a:pt x="47" y="122"/>
                      <a:pt x="47" y="121"/>
                    </a:cubicBezTo>
                    <a:cubicBezTo>
                      <a:pt x="47" y="121"/>
                      <a:pt x="47" y="121"/>
                      <a:pt x="47" y="121"/>
                    </a:cubicBezTo>
                    <a:moveTo>
                      <a:pt x="48" y="120"/>
                    </a:move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1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moveTo>
                      <a:pt x="51" y="115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moveTo>
                      <a:pt x="51" y="114"/>
                    </a:move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2" y="115"/>
                      <a:pt x="52" y="115"/>
                    </a:cubicBezTo>
                    <a:cubicBezTo>
                      <a:pt x="51" y="115"/>
                      <a:pt x="51" y="114"/>
                      <a:pt x="51" y="114"/>
                    </a:cubicBezTo>
                    <a:moveTo>
                      <a:pt x="53" y="112"/>
                    </a:moveTo>
                    <a:cubicBezTo>
                      <a:pt x="53" y="113"/>
                      <a:pt x="52" y="113"/>
                      <a:pt x="51" y="114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2" y="114"/>
                      <a:pt x="53" y="113"/>
                      <a:pt x="53" y="112"/>
                    </a:cubicBezTo>
                    <a:cubicBezTo>
                      <a:pt x="53" y="112"/>
                      <a:pt x="53" y="112"/>
                      <a:pt x="53" y="112"/>
                    </a:cubicBezTo>
                    <a:moveTo>
                      <a:pt x="54" y="111"/>
                    </a:moveTo>
                    <a:cubicBezTo>
                      <a:pt x="54" y="111"/>
                      <a:pt x="53" y="111"/>
                      <a:pt x="53" y="111"/>
                    </a:cubicBezTo>
                    <a:cubicBezTo>
                      <a:pt x="53" y="111"/>
                      <a:pt x="53" y="111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cubicBezTo>
                      <a:pt x="54" y="111"/>
                      <a:pt x="54" y="111"/>
                      <a:pt x="54" y="111"/>
                    </a:cubicBezTo>
                    <a:moveTo>
                      <a:pt x="55" y="109"/>
                    </a:moveTo>
                    <a:cubicBezTo>
                      <a:pt x="55" y="109"/>
                      <a:pt x="54" y="110"/>
                      <a:pt x="54" y="110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5" y="110"/>
                      <a:pt x="55" y="109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moveTo>
                      <a:pt x="56" y="107"/>
                    </a:moveTo>
                    <a:cubicBezTo>
                      <a:pt x="56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6" y="108"/>
                      <a:pt x="56" y="108"/>
                      <a:pt x="56" y="107"/>
                    </a:cubicBezTo>
                    <a:cubicBezTo>
                      <a:pt x="56" y="107"/>
                      <a:pt x="56" y="107"/>
                      <a:pt x="56" y="107"/>
                    </a:cubicBezTo>
                    <a:moveTo>
                      <a:pt x="57" y="105"/>
                    </a:moveTo>
                    <a:cubicBezTo>
                      <a:pt x="57" y="106"/>
                      <a:pt x="57" y="106"/>
                      <a:pt x="56" y="107"/>
                    </a:cubicBezTo>
                    <a:cubicBezTo>
                      <a:pt x="56" y="107"/>
                      <a:pt x="56" y="107"/>
                      <a:pt x="57" y="107"/>
                    </a:cubicBezTo>
                    <a:cubicBezTo>
                      <a:pt x="57" y="106"/>
                      <a:pt x="57" y="106"/>
                      <a:pt x="57" y="105"/>
                    </a:cubicBezTo>
                    <a:cubicBezTo>
                      <a:pt x="57" y="105"/>
                      <a:pt x="57" y="105"/>
                      <a:pt x="57" y="105"/>
                    </a:cubicBezTo>
                    <a:moveTo>
                      <a:pt x="62" y="97"/>
                    </a:moveTo>
                    <a:cubicBezTo>
                      <a:pt x="61" y="99"/>
                      <a:pt x="60" y="100"/>
                      <a:pt x="59" y="102"/>
                    </a:cubicBezTo>
                    <a:cubicBezTo>
                      <a:pt x="59" y="102"/>
                      <a:pt x="59" y="102"/>
                      <a:pt x="60" y="102"/>
                    </a:cubicBezTo>
                    <a:cubicBezTo>
                      <a:pt x="61" y="100"/>
                      <a:pt x="62" y="99"/>
                      <a:pt x="63" y="97"/>
                    </a:cubicBezTo>
                    <a:cubicBezTo>
                      <a:pt x="62" y="97"/>
                      <a:pt x="62" y="97"/>
                      <a:pt x="62" y="97"/>
                    </a:cubicBezTo>
                    <a:moveTo>
                      <a:pt x="63" y="96"/>
                    </a:move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3" y="96"/>
                      <a:pt x="63" y="96"/>
                    </a:cubicBezTo>
                    <a:moveTo>
                      <a:pt x="66" y="90"/>
                    </a:moveTo>
                    <a:cubicBezTo>
                      <a:pt x="65" y="92"/>
                      <a:pt x="64" y="94"/>
                      <a:pt x="63" y="95"/>
                    </a:cubicBezTo>
                    <a:cubicBezTo>
                      <a:pt x="63" y="95"/>
                      <a:pt x="63" y="96"/>
                      <a:pt x="64" y="96"/>
                    </a:cubicBezTo>
                    <a:cubicBezTo>
                      <a:pt x="65" y="94"/>
                      <a:pt x="66" y="92"/>
                      <a:pt x="67" y="90"/>
                    </a:cubicBezTo>
                    <a:cubicBezTo>
                      <a:pt x="67" y="90"/>
                      <a:pt x="67" y="90"/>
                      <a:pt x="66" y="90"/>
                    </a:cubicBezTo>
                    <a:moveTo>
                      <a:pt x="70" y="85"/>
                    </a:moveTo>
                    <a:cubicBezTo>
                      <a:pt x="69" y="86"/>
                      <a:pt x="68" y="88"/>
                      <a:pt x="67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8" y="88"/>
                      <a:pt x="69" y="87"/>
                      <a:pt x="70" y="85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70" y="85"/>
                      <a:pt x="70" y="85"/>
                      <a:pt x="70" y="85"/>
                    </a:cubicBezTo>
                    <a:moveTo>
                      <a:pt x="71" y="83"/>
                    </a:move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83"/>
                      <a:pt x="71" y="83"/>
                      <a:pt x="71" y="83"/>
                    </a:cubicBezTo>
                    <a:moveTo>
                      <a:pt x="78" y="71"/>
                    </a:moveTo>
                    <a:cubicBezTo>
                      <a:pt x="76" y="74"/>
                      <a:pt x="75" y="77"/>
                      <a:pt x="73" y="81"/>
                    </a:cubicBezTo>
                    <a:cubicBezTo>
                      <a:pt x="73" y="81"/>
                      <a:pt x="73" y="81"/>
                      <a:pt x="73" y="81"/>
                    </a:cubicBezTo>
                    <a:cubicBezTo>
                      <a:pt x="75" y="78"/>
                      <a:pt x="77" y="75"/>
                      <a:pt x="79" y="72"/>
                    </a:cubicBezTo>
                    <a:cubicBezTo>
                      <a:pt x="79" y="71"/>
                      <a:pt x="78" y="71"/>
                      <a:pt x="78" y="71"/>
                    </a:cubicBezTo>
                    <a:moveTo>
                      <a:pt x="87" y="58"/>
                    </a:moveTo>
                    <a:cubicBezTo>
                      <a:pt x="84" y="62"/>
                      <a:pt x="82" y="66"/>
                      <a:pt x="80" y="70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2" y="66"/>
                      <a:pt x="85" y="62"/>
                      <a:pt x="87" y="58"/>
                    </a:cubicBezTo>
                    <a:cubicBezTo>
                      <a:pt x="87" y="58"/>
                      <a:pt x="87" y="58"/>
                      <a:pt x="87" y="58"/>
                    </a:cubicBezTo>
                    <a:moveTo>
                      <a:pt x="95" y="45"/>
                    </a:moveTo>
                    <a:cubicBezTo>
                      <a:pt x="94" y="47"/>
                      <a:pt x="92" y="49"/>
                      <a:pt x="91" y="51"/>
                    </a:cubicBezTo>
                    <a:cubicBezTo>
                      <a:pt x="91" y="51"/>
                      <a:pt x="91" y="51"/>
                      <a:pt x="91" y="52"/>
                    </a:cubicBezTo>
                    <a:cubicBezTo>
                      <a:pt x="93" y="49"/>
                      <a:pt x="94" y="47"/>
                      <a:pt x="96" y="45"/>
                    </a:cubicBezTo>
                    <a:cubicBezTo>
                      <a:pt x="95" y="45"/>
                      <a:pt x="95" y="45"/>
                      <a:pt x="95" y="45"/>
                    </a:cubicBezTo>
                    <a:moveTo>
                      <a:pt x="97" y="41"/>
                    </a:moveTo>
                    <a:cubicBezTo>
                      <a:pt x="97" y="42"/>
                      <a:pt x="97" y="42"/>
                      <a:pt x="96" y="43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1"/>
                      <a:pt x="97" y="41"/>
                    </a:cubicBezTo>
                    <a:moveTo>
                      <a:pt x="100" y="37"/>
                    </a:moveTo>
                    <a:cubicBezTo>
                      <a:pt x="100" y="37"/>
                      <a:pt x="99" y="38"/>
                      <a:pt x="98" y="39"/>
                    </a:cubicBezTo>
                    <a:cubicBezTo>
                      <a:pt x="99" y="39"/>
                      <a:pt x="99" y="39"/>
                      <a:pt x="99" y="40"/>
                    </a:cubicBezTo>
                    <a:cubicBezTo>
                      <a:pt x="99" y="39"/>
                      <a:pt x="100" y="38"/>
                      <a:pt x="101" y="37"/>
                    </a:cubicBezTo>
                    <a:cubicBezTo>
                      <a:pt x="100" y="37"/>
                      <a:pt x="100" y="37"/>
                      <a:pt x="100" y="37"/>
                    </a:cubicBezTo>
                    <a:moveTo>
                      <a:pt x="102" y="34"/>
                    </a:moveTo>
                    <a:cubicBezTo>
                      <a:pt x="102" y="34"/>
                      <a:pt x="101" y="34"/>
                      <a:pt x="101" y="35"/>
                    </a:cubicBezTo>
                    <a:cubicBezTo>
                      <a:pt x="101" y="35"/>
                      <a:pt x="102" y="35"/>
                      <a:pt x="102" y="35"/>
                    </a:cubicBezTo>
                    <a:cubicBezTo>
                      <a:pt x="102" y="35"/>
                      <a:pt x="102" y="34"/>
                      <a:pt x="102" y="34"/>
                    </a:cubicBezTo>
                    <a:cubicBezTo>
                      <a:pt x="102" y="34"/>
                      <a:pt x="102" y="34"/>
                      <a:pt x="102" y="34"/>
                    </a:cubicBezTo>
                    <a:moveTo>
                      <a:pt x="104" y="30"/>
                    </a:moveTo>
                    <a:cubicBezTo>
                      <a:pt x="104" y="30"/>
                      <a:pt x="104" y="30"/>
                      <a:pt x="104" y="30"/>
                    </a:cubicBezTo>
                    <a:cubicBezTo>
                      <a:pt x="104" y="30"/>
                      <a:pt x="104" y="30"/>
                      <a:pt x="105" y="30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5" y="30"/>
                      <a:pt x="105" y="30"/>
                      <a:pt x="104" y="30"/>
                    </a:cubicBezTo>
                    <a:moveTo>
                      <a:pt x="108" y="24"/>
                    </a:moveTo>
                    <a:cubicBezTo>
                      <a:pt x="107" y="25"/>
                      <a:pt x="107" y="26"/>
                      <a:pt x="106" y="27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7" y="26"/>
                      <a:pt x="108" y="25"/>
                      <a:pt x="109" y="24"/>
                    </a:cubicBezTo>
                    <a:cubicBezTo>
                      <a:pt x="108" y="24"/>
                      <a:pt x="108" y="24"/>
                      <a:pt x="108" y="24"/>
                    </a:cubicBezTo>
                    <a:moveTo>
                      <a:pt x="117" y="10"/>
                    </a:moveTo>
                    <a:cubicBezTo>
                      <a:pt x="116" y="11"/>
                      <a:pt x="116" y="12"/>
                      <a:pt x="115" y="13"/>
                    </a:cubicBezTo>
                    <a:cubicBezTo>
                      <a:pt x="115" y="13"/>
                      <a:pt x="115" y="13"/>
                      <a:pt x="116" y="13"/>
                    </a:cubicBezTo>
                    <a:cubicBezTo>
                      <a:pt x="116" y="12"/>
                      <a:pt x="117" y="11"/>
                      <a:pt x="117" y="10"/>
                    </a:cubicBezTo>
                    <a:cubicBezTo>
                      <a:pt x="117" y="10"/>
                      <a:pt x="117" y="10"/>
                      <a:pt x="117" y="10"/>
                    </a:cubicBezTo>
                    <a:moveTo>
                      <a:pt x="123" y="0"/>
                    </a:moveTo>
                    <a:cubicBezTo>
                      <a:pt x="123" y="0"/>
                      <a:pt x="123" y="0"/>
                      <a:pt x="123" y="0"/>
                    </a:cubicBezTo>
                    <a:cubicBezTo>
                      <a:pt x="123" y="0"/>
                      <a:pt x="123" y="0"/>
                      <a:pt x="123" y="1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3" y="0"/>
                      <a:pt x="123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1" name="Freeform 10610"/>
              <p:cNvSpPr>
                <a:spLocks noEditPoints="1"/>
              </p:cNvSpPr>
              <p:nvPr/>
            </p:nvSpPr>
            <p:spPr bwMode="auto">
              <a:xfrm>
                <a:off x="-1184275" y="5592763"/>
                <a:ext cx="93663" cy="263525"/>
              </a:xfrm>
              <a:custGeom>
                <a:avLst/>
                <a:gdLst>
                  <a:gd name="T0" fmla="*/ 22 w 25"/>
                  <a:gd name="T1" fmla="*/ 65 h 70"/>
                  <a:gd name="T2" fmla="*/ 22 w 25"/>
                  <a:gd name="T3" fmla="*/ 66 h 70"/>
                  <a:gd name="T4" fmla="*/ 20 w 25"/>
                  <a:gd name="T5" fmla="*/ 70 h 70"/>
                  <a:gd name="T6" fmla="*/ 21 w 25"/>
                  <a:gd name="T7" fmla="*/ 67 h 70"/>
                  <a:gd name="T8" fmla="*/ 22 w 25"/>
                  <a:gd name="T9" fmla="*/ 65 h 70"/>
                  <a:gd name="T10" fmla="*/ 22 w 25"/>
                  <a:gd name="T11" fmla="*/ 65 h 70"/>
                  <a:gd name="T12" fmla="*/ 25 w 25"/>
                  <a:gd name="T13" fmla="*/ 61 h 70"/>
                  <a:gd name="T14" fmla="*/ 24 w 25"/>
                  <a:gd name="T15" fmla="*/ 63 h 70"/>
                  <a:gd name="T16" fmla="*/ 24 w 25"/>
                  <a:gd name="T17" fmla="*/ 63 h 70"/>
                  <a:gd name="T18" fmla="*/ 25 w 25"/>
                  <a:gd name="T19" fmla="*/ 61 h 70"/>
                  <a:gd name="T20" fmla="*/ 4 w 25"/>
                  <a:gd name="T21" fmla="*/ 47 h 70"/>
                  <a:gd name="T22" fmla="*/ 3 w 25"/>
                  <a:gd name="T23" fmla="*/ 47 h 70"/>
                  <a:gd name="T24" fmla="*/ 2 w 25"/>
                  <a:gd name="T25" fmla="*/ 49 h 70"/>
                  <a:gd name="T26" fmla="*/ 4 w 25"/>
                  <a:gd name="T27" fmla="*/ 47 h 70"/>
                  <a:gd name="T28" fmla="*/ 0 w 25"/>
                  <a:gd name="T29" fmla="*/ 27 h 70"/>
                  <a:gd name="T30" fmla="*/ 0 w 25"/>
                  <a:gd name="T31" fmla="*/ 27 h 70"/>
                  <a:gd name="T32" fmla="*/ 0 w 25"/>
                  <a:gd name="T33" fmla="*/ 27 h 70"/>
                  <a:gd name="T34" fmla="*/ 4 w 25"/>
                  <a:gd name="T35" fmla="*/ 27 h 70"/>
                  <a:gd name="T36" fmla="*/ 3 w 25"/>
                  <a:gd name="T37" fmla="*/ 29 h 70"/>
                  <a:gd name="T38" fmla="*/ 5 w 25"/>
                  <a:gd name="T39" fmla="*/ 27 h 70"/>
                  <a:gd name="T40" fmla="*/ 4 w 25"/>
                  <a:gd name="T41" fmla="*/ 27 h 70"/>
                  <a:gd name="T42" fmla="*/ 2 w 25"/>
                  <a:gd name="T43" fmla="*/ 0 h 70"/>
                  <a:gd name="T44" fmla="*/ 2 w 25"/>
                  <a:gd name="T45" fmla="*/ 0 h 70"/>
                  <a:gd name="T46" fmla="*/ 0 w 25"/>
                  <a:gd name="T47" fmla="*/ 2 h 70"/>
                  <a:gd name="T48" fmla="*/ 0 w 25"/>
                  <a:gd name="T49" fmla="*/ 3 h 70"/>
                  <a:gd name="T50" fmla="*/ 2 w 25"/>
                  <a:gd name="T5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70">
                    <a:moveTo>
                      <a:pt x="22" y="65"/>
                    </a:moveTo>
                    <a:cubicBezTo>
                      <a:pt x="22" y="65"/>
                      <a:pt x="22" y="65"/>
                      <a:pt x="22" y="66"/>
                    </a:cubicBezTo>
                    <a:cubicBezTo>
                      <a:pt x="21" y="67"/>
                      <a:pt x="20" y="69"/>
                      <a:pt x="20" y="70"/>
                    </a:cubicBezTo>
                    <a:cubicBezTo>
                      <a:pt x="20" y="69"/>
                      <a:pt x="21" y="68"/>
                      <a:pt x="21" y="67"/>
                    </a:cubicBezTo>
                    <a:cubicBezTo>
                      <a:pt x="22" y="67"/>
                      <a:pt x="22" y="66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moveTo>
                      <a:pt x="25" y="61"/>
                    </a:moveTo>
                    <a:cubicBezTo>
                      <a:pt x="25" y="61"/>
                      <a:pt x="24" y="62"/>
                      <a:pt x="24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5" y="62"/>
                      <a:pt x="25" y="61"/>
                      <a:pt x="25" y="61"/>
                    </a:cubicBezTo>
                    <a:moveTo>
                      <a:pt x="4" y="47"/>
                    </a:moveTo>
                    <a:cubicBezTo>
                      <a:pt x="4" y="47"/>
                      <a:pt x="4" y="47"/>
                      <a:pt x="3" y="4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9"/>
                      <a:pt x="3" y="48"/>
                      <a:pt x="4" y="47"/>
                    </a:cubicBezTo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4" y="27"/>
                    </a:moveTo>
                    <a:cubicBezTo>
                      <a:pt x="4" y="27"/>
                      <a:pt x="4" y="28"/>
                      <a:pt x="3" y="29"/>
                    </a:cubicBezTo>
                    <a:cubicBezTo>
                      <a:pt x="4" y="28"/>
                      <a:pt x="4" y="28"/>
                      <a:pt x="5" y="27"/>
                    </a:cubicBezTo>
                    <a:cubicBezTo>
                      <a:pt x="5" y="27"/>
                      <a:pt x="5" y="27"/>
                      <a:pt x="4" y="27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2" name="Freeform 10611"/>
              <p:cNvSpPr>
                <a:spLocks/>
              </p:cNvSpPr>
              <p:nvPr/>
            </p:nvSpPr>
            <p:spPr bwMode="auto">
              <a:xfrm>
                <a:off x="-1101725" y="5829300"/>
                <a:ext cx="7938" cy="7938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3" name="Freeform 10612"/>
              <p:cNvSpPr>
                <a:spLocks noEditPoints="1"/>
              </p:cNvSpPr>
              <p:nvPr/>
            </p:nvSpPr>
            <p:spPr bwMode="auto">
              <a:xfrm>
                <a:off x="-1143000" y="5821363"/>
                <a:ext cx="52388" cy="82550"/>
              </a:xfrm>
              <a:custGeom>
                <a:avLst/>
                <a:gdLst>
                  <a:gd name="T0" fmla="*/ 0 w 14"/>
                  <a:gd name="T1" fmla="*/ 22 h 22"/>
                  <a:gd name="T2" fmla="*/ 0 w 14"/>
                  <a:gd name="T3" fmla="*/ 22 h 22"/>
                  <a:gd name="T4" fmla="*/ 0 w 14"/>
                  <a:gd name="T5" fmla="*/ 22 h 22"/>
                  <a:gd name="T6" fmla="*/ 0 w 14"/>
                  <a:gd name="T7" fmla="*/ 22 h 22"/>
                  <a:gd name="T8" fmla="*/ 2 w 14"/>
                  <a:gd name="T9" fmla="*/ 19 h 22"/>
                  <a:gd name="T10" fmla="*/ 1 w 14"/>
                  <a:gd name="T11" fmla="*/ 20 h 22"/>
                  <a:gd name="T12" fmla="*/ 1 w 14"/>
                  <a:gd name="T13" fmla="*/ 20 h 22"/>
                  <a:gd name="T14" fmla="*/ 2 w 14"/>
                  <a:gd name="T15" fmla="*/ 20 h 22"/>
                  <a:gd name="T16" fmla="*/ 2 w 14"/>
                  <a:gd name="T17" fmla="*/ 19 h 22"/>
                  <a:gd name="T18" fmla="*/ 2 w 14"/>
                  <a:gd name="T19" fmla="*/ 19 h 22"/>
                  <a:gd name="T20" fmla="*/ 6 w 14"/>
                  <a:gd name="T21" fmla="*/ 13 h 22"/>
                  <a:gd name="T22" fmla="*/ 2 w 14"/>
                  <a:gd name="T23" fmla="*/ 19 h 22"/>
                  <a:gd name="T24" fmla="*/ 2 w 14"/>
                  <a:gd name="T25" fmla="*/ 19 h 22"/>
                  <a:gd name="T26" fmla="*/ 6 w 14"/>
                  <a:gd name="T27" fmla="*/ 13 h 22"/>
                  <a:gd name="T28" fmla="*/ 6 w 14"/>
                  <a:gd name="T29" fmla="*/ 13 h 22"/>
                  <a:gd name="T30" fmla="*/ 11 w 14"/>
                  <a:gd name="T31" fmla="*/ 4 h 22"/>
                  <a:gd name="T32" fmla="*/ 8 w 14"/>
                  <a:gd name="T33" fmla="*/ 10 h 22"/>
                  <a:gd name="T34" fmla="*/ 8 w 14"/>
                  <a:gd name="T35" fmla="*/ 10 h 22"/>
                  <a:gd name="T36" fmla="*/ 11 w 14"/>
                  <a:gd name="T37" fmla="*/ 5 h 22"/>
                  <a:gd name="T38" fmla="*/ 11 w 14"/>
                  <a:gd name="T39" fmla="*/ 5 h 22"/>
                  <a:gd name="T40" fmla="*/ 11 w 14"/>
                  <a:gd name="T41" fmla="*/ 4 h 22"/>
                  <a:gd name="T42" fmla="*/ 11 w 14"/>
                  <a:gd name="T43" fmla="*/ 4 h 22"/>
                  <a:gd name="T44" fmla="*/ 14 w 14"/>
                  <a:gd name="T45" fmla="*/ 0 h 22"/>
                  <a:gd name="T46" fmla="*/ 13 w 14"/>
                  <a:gd name="T47" fmla="*/ 1 h 22"/>
                  <a:gd name="T48" fmla="*/ 13 w 14"/>
                  <a:gd name="T49" fmla="*/ 1 h 22"/>
                  <a:gd name="T50" fmla="*/ 14 w 14"/>
                  <a:gd name="T5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" h="22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moveTo>
                      <a:pt x="2" y="19"/>
                    </a:moveTo>
                    <a:cubicBezTo>
                      <a:pt x="2" y="20"/>
                      <a:pt x="2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moveTo>
                      <a:pt x="6" y="13"/>
                    </a:moveTo>
                    <a:cubicBezTo>
                      <a:pt x="5" y="15"/>
                      <a:pt x="3" y="17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7"/>
                      <a:pt x="5" y="15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11" y="4"/>
                    </a:moveTo>
                    <a:cubicBezTo>
                      <a:pt x="10" y="6"/>
                      <a:pt x="9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4" y="0"/>
                    </a:moveTo>
                    <a:cubicBezTo>
                      <a:pt x="14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4" name="Freeform 10613"/>
              <p:cNvSpPr>
                <a:spLocks noEditPoints="1"/>
              </p:cNvSpPr>
              <p:nvPr/>
            </p:nvSpPr>
            <p:spPr bwMode="auto">
              <a:xfrm>
                <a:off x="-1143000" y="5826125"/>
                <a:ext cx="49213" cy="77788"/>
              </a:xfrm>
              <a:custGeom>
                <a:avLst/>
                <a:gdLst>
                  <a:gd name="T0" fmla="*/ 1 w 13"/>
                  <a:gd name="T1" fmla="*/ 19 h 21"/>
                  <a:gd name="T2" fmla="*/ 0 w 13"/>
                  <a:gd name="T3" fmla="*/ 21 h 21"/>
                  <a:gd name="T4" fmla="*/ 0 w 13"/>
                  <a:gd name="T5" fmla="*/ 21 h 21"/>
                  <a:gd name="T6" fmla="*/ 1 w 13"/>
                  <a:gd name="T7" fmla="*/ 19 h 21"/>
                  <a:gd name="T8" fmla="*/ 1 w 13"/>
                  <a:gd name="T9" fmla="*/ 19 h 21"/>
                  <a:gd name="T10" fmla="*/ 2 w 13"/>
                  <a:gd name="T11" fmla="*/ 18 h 21"/>
                  <a:gd name="T12" fmla="*/ 2 w 13"/>
                  <a:gd name="T13" fmla="*/ 18 h 21"/>
                  <a:gd name="T14" fmla="*/ 2 w 13"/>
                  <a:gd name="T15" fmla="*/ 18 h 21"/>
                  <a:gd name="T16" fmla="*/ 2 w 13"/>
                  <a:gd name="T17" fmla="*/ 18 h 21"/>
                  <a:gd name="T18" fmla="*/ 2 w 13"/>
                  <a:gd name="T19" fmla="*/ 18 h 21"/>
                  <a:gd name="T20" fmla="*/ 2 w 13"/>
                  <a:gd name="T21" fmla="*/ 18 h 21"/>
                  <a:gd name="T22" fmla="*/ 8 w 13"/>
                  <a:gd name="T23" fmla="*/ 9 h 21"/>
                  <a:gd name="T24" fmla="*/ 6 w 13"/>
                  <a:gd name="T25" fmla="*/ 12 h 21"/>
                  <a:gd name="T26" fmla="*/ 6 w 13"/>
                  <a:gd name="T27" fmla="*/ 12 h 21"/>
                  <a:gd name="T28" fmla="*/ 8 w 13"/>
                  <a:gd name="T29" fmla="*/ 9 h 21"/>
                  <a:gd name="T30" fmla="*/ 8 w 13"/>
                  <a:gd name="T31" fmla="*/ 9 h 21"/>
                  <a:gd name="T32" fmla="*/ 13 w 13"/>
                  <a:gd name="T33" fmla="*/ 0 h 21"/>
                  <a:gd name="T34" fmla="*/ 11 w 13"/>
                  <a:gd name="T35" fmla="*/ 3 h 21"/>
                  <a:gd name="T36" fmla="*/ 11 w 13"/>
                  <a:gd name="T37" fmla="*/ 3 h 21"/>
                  <a:gd name="T38" fmla="*/ 13 w 13"/>
                  <a:gd name="T39" fmla="*/ 0 h 21"/>
                  <a:gd name="T40" fmla="*/ 13 w 13"/>
                  <a:gd name="T4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1">
                    <a:moveTo>
                      <a:pt x="1" y="19"/>
                    </a:moveTo>
                    <a:cubicBezTo>
                      <a:pt x="1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moveTo>
                      <a:pt x="2" y="18"/>
                    </a:move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moveTo>
                      <a:pt x="8" y="9"/>
                    </a:moveTo>
                    <a:cubicBezTo>
                      <a:pt x="7" y="10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7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3" y="0"/>
                    </a:moveTo>
                    <a:cubicBezTo>
                      <a:pt x="12" y="1"/>
                      <a:pt x="12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12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5" name="Freeform 10614"/>
              <p:cNvSpPr>
                <a:spLocks noEditPoints="1"/>
              </p:cNvSpPr>
              <p:nvPr/>
            </p:nvSpPr>
            <p:spPr bwMode="auto">
              <a:xfrm>
                <a:off x="-1123950" y="5856288"/>
                <a:ext cx="14288" cy="25400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7 h 7"/>
                  <a:gd name="T4" fmla="*/ 1 w 4"/>
                  <a:gd name="T5" fmla="*/ 4 h 7"/>
                  <a:gd name="T6" fmla="*/ 1 w 4"/>
                  <a:gd name="T7" fmla="*/ 4 h 7"/>
                  <a:gd name="T8" fmla="*/ 4 w 4"/>
                  <a:gd name="T9" fmla="*/ 0 h 7"/>
                  <a:gd name="T10" fmla="*/ 3 w 4"/>
                  <a:gd name="T11" fmla="*/ 1 h 7"/>
                  <a:gd name="T12" fmla="*/ 3 w 4"/>
                  <a:gd name="T13" fmla="*/ 1 h 7"/>
                  <a:gd name="T14" fmla="*/ 4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5"/>
                      <a:pt x="0" y="6"/>
                      <a:pt x="0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4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6" name="Freeform 10615"/>
              <p:cNvSpPr>
                <a:spLocks/>
              </p:cNvSpPr>
              <p:nvPr/>
            </p:nvSpPr>
            <p:spPr bwMode="auto">
              <a:xfrm>
                <a:off x="-1120775" y="5859463"/>
                <a:ext cx="7938" cy="1111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7" name="Freeform 10616"/>
              <p:cNvSpPr>
                <a:spLocks/>
              </p:cNvSpPr>
              <p:nvPr/>
            </p:nvSpPr>
            <p:spPr bwMode="auto">
              <a:xfrm>
                <a:off x="-1173163" y="5867400"/>
                <a:ext cx="3175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8" name="Freeform 10617"/>
              <p:cNvSpPr>
                <a:spLocks/>
              </p:cNvSpPr>
              <p:nvPr/>
            </p:nvSpPr>
            <p:spPr bwMode="auto">
              <a:xfrm>
                <a:off x="-1173163" y="5867400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  <a:gd name="T12" fmla="*/ 1 w 1"/>
                  <a:gd name="T13" fmla="*/ 0 h 1"/>
                  <a:gd name="T14" fmla="*/ 0 w 1"/>
                  <a:gd name="T15" fmla="*/ 0 h 1"/>
                  <a:gd name="T16" fmla="*/ 0 w 1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69" name="Oval 10618"/>
              <p:cNvSpPr>
                <a:spLocks noChangeArrowheads="1"/>
              </p:cNvSpPr>
              <p:nvPr/>
            </p:nvSpPr>
            <p:spPr bwMode="auto">
              <a:xfrm>
                <a:off x="-1173163" y="5870575"/>
                <a:ext cx="1588" cy="1588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0" name="Freeform 10619"/>
              <p:cNvSpPr>
                <a:spLocks/>
              </p:cNvSpPr>
              <p:nvPr/>
            </p:nvSpPr>
            <p:spPr bwMode="auto">
              <a:xfrm>
                <a:off x="-1173163" y="5870575"/>
                <a:ext cx="0" cy="476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1" name="Freeform 10620"/>
              <p:cNvSpPr>
                <a:spLocks/>
              </p:cNvSpPr>
              <p:nvPr/>
            </p:nvSpPr>
            <p:spPr bwMode="auto">
              <a:xfrm>
                <a:off x="-1165225" y="58785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2" name="Freeform 10621"/>
              <p:cNvSpPr>
                <a:spLocks/>
              </p:cNvSpPr>
              <p:nvPr/>
            </p:nvSpPr>
            <p:spPr bwMode="auto">
              <a:xfrm>
                <a:off x="-1165225" y="5878513"/>
                <a:ext cx="0" cy="7938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1 h 2"/>
                  <a:gd name="T4" fmla="*/ 1 h 2"/>
                  <a:gd name="T5" fmla="*/ 1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3" name="Freeform 10622"/>
              <p:cNvSpPr>
                <a:spLocks noEditPoints="1"/>
              </p:cNvSpPr>
              <p:nvPr/>
            </p:nvSpPr>
            <p:spPr bwMode="auto">
              <a:xfrm>
                <a:off x="-1158875" y="5881688"/>
                <a:ext cx="34925" cy="60325"/>
              </a:xfrm>
              <a:custGeom>
                <a:avLst/>
                <a:gdLst>
                  <a:gd name="T0" fmla="*/ 0 w 9"/>
                  <a:gd name="T1" fmla="*/ 15 h 16"/>
                  <a:gd name="T2" fmla="*/ 0 w 9"/>
                  <a:gd name="T3" fmla="*/ 16 h 16"/>
                  <a:gd name="T4" fmla="*/ 0 w 9"/>
                  <a:gd name="T5" fmla="*/ 16 h 16"/>
                  <a:gd name="T6" fmla="*/ 0 w 9"/>
                  <a:gd name="T7" fmla="*/ 16 h 16"/>
                  <a:gd name="T8" fmla="*/ 0 w 9"/>
                  <a:gd name="T9" fmla="*/ 15 h 16"/>
                  <a:gd name="T10" fmla="*/ 1 w 9"/>
                  <a:gd name="T11" fmla="*/ 14 h 16"/>
                  <a:gd name="T12" fmla="*/ 0 w 9"/>
                  <a:gd name="T13" fmla="*/ 15 h 16"/>
                  <a:gd name="T14" fmla="*/ 0 w 9"/>
                  <a:gd name="T15" fmla="*/ 15 h 16"/>
                  <a:gd name="T16" fmla="*/ 1 w 9"/>
                  <a:gd name="T17" fmla="*/ 14 h 16"/>
                  <a:gd name="T18" fmla="*/ 1 w 9"/>
                  <a:gd name="T19" fmla="*/ 14 h 16"/>
                  <a:gd name="T20" fmla="*/ 3 w 9"/>
                  <a:gd name="T21" fmla="*/ 10 h 16"/>
                  <a:gd name="T22" fmla="*/ 3 w 9"/>
                  <a:gd name="T23" fmla="*/ 10 h 16"/>
                  <a:gd name="T24" fmla="*/ 3 w 9"/>
                  <a:gd name="T25" fmla="*/ 10 h 16"/>
                  <a:gd name="T26" fmla="*/ 3 w 9"/>
                  <a:gd name="T27" fmla="*/ 11 h 16"/>
                  <a:gd name="T28" fmla="*/ 3 w 9"/>
                  <a:gd name="T29" fmla="*/ 10 h 16"/>
                  <a:gd name="T30" fmla="*/ 3 w 9"/>
                  <a:gd name="T31" fmla="*/ 10 h 16"/>
                  <a:gd name="T32" fmla="*/ 5 w 9"/>
                  <a:gd name="T33" fmla="*/ 7 h 16"/>
                  <a:gd name="T34" fmla="*/ 5 w 9"/>
                  <a:gd name="T35" fmla="*/ 7 h 16"/>
                  <a:gd name="T36" fmla="*/ 5 w 9"/>
                  <a:gd name="T37" fmla="*/ 7 h 16"/>
                  <a:gd name="T38" fmla="*/ 5 w 9"/>
                  <a:gd name="T39" fmla="*/ 7 h 16"/>
                  <a:gd name="T40" fmla="*/ 5 w 9"/>
                  <a:gd name="T41" fmla="*/ 7 h 16"/>
                  <a:gd name="T42" fmla="*/ 6 w 9"/>
                  <a:gd name="T43" fmla="*/ 4 h 16"/>
                  <a:gd name="T44" fmla="*/ 6 w 9"/>
                  <a:gd name="T45" fmla="*/ 4 h 16"/>
                  <a:gd name="T46" fmla="*/ 6 w 9"/>
                  <a:gd name="T47" fmla="*/ 4 h 16"/>
                  <a:gd name="T48" fmla="*/ 7 w 9"/>
                  <a:gd name="T49" fmla="*/ 4 h 16"/>
                  <a:gd name="T50" fmla="*/ 6 w 9"/>
                  <a:gd name="T51" fmla="*/ 4 h 16"/>
                  <a:gd name="T52" fmla="*/ 9 w 9"/>
                  <a:gd name="T53" fmla="*/ 0 h 16"/>
                  <a:gd name="T54" fmla="*/ 7 w 9"/>
                  <a:gd name="T55" fmla="*/ 3 h 16"/>
                  <a:gd name="T56" fmla="*/ 7 w 9"/>
                  <a:gd name="T57" fmla="*/ 3 h 16"/>
                  <a:gd name="T58" fmla="*/ 9 w 9"/>
                  <a:gd name="T5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" h="16">
                    <a:moveTo>
                      <a:pt x="0" y="15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5"/>
                    </a:cubicBezTo>
                    <a:moveTo>
                      <a:pt x="1" y="14"/>
                    </a:moveTo>
                    <a:cubicBezTo>
                      <a:pt x="1" y="14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9" y="0"/>
                    </a:moveTo>
                    <a:cubicBezTo>
                      <a:pt x="8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1"/>
                      <a:pt x="9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4" name="Freeform 10623"/>
              <p:cNvSpPr>
                <a:spLocks noEditPoints="1"/>
              </p:cNvSpPr>
              <p:nvPr/>
            </p:nvSpPr>
            <p:spPr bwMode="auto">
              <a:xfrm>
                <a:off x="-1158875" y="5892800"/>
                <a:ext cx="26988" cy="49213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3 h 13"/>
                  <a:gd name="T4" fmla="*/ 0 w 7"/>
                  <a:gd name="T5" fmla="*/ 13 h 13"/>
                  <a:gd name="T6" fmla="*/ 0 w 7"/>
                  <a:gd name="T7" fmla="*/ 13 h 13"/>
                  <a:gd name="T8" fmla="*/ 0 w 7"/>
                  <a:gd name="T9" fmla="*/ 12 h 13"/>
                  <a:gd name="T10" fmla="*/ 0 w 7"/>
                  <a:gd name="T11" fmla="*/ 12 h 13"/>
                  <a:gd name="T12" fmla="*/ 0 w 7"/>
                  <a:gd name="T13" fmla="*/ 13 h 13"/>
                  <a:gd name="T14" fmla="*/ 0 w 7"/>
                  <a:gd name="T15" fmla="*/ 12 h 13"/>
                  <a:gd name="T16" fmla="*/ 0 w 7"/>
                  <a:gd name="T17" fmla="*/ 12 h 13"/>
                  <a:gd name="T18" fmla="*/ 3 w 7"/>
                  <a:gd name="T19" fmla="*/ 7 h 13"/>
                  <a:gd name="T20" fmla="*/ 1 w 7"/>
                  <a:gd name="T21" fmla="*/ 11 h 13"/>
                  <a:gd name="T22" fmla="*/ 1 w 7"/>
                  <a:gd name="T23" fmla="*/ 11 h 13"/>
                  <a:gd name="T24" fmla="*/ 3 w 7"/>
                  <a:gd name="T25" fmla="*/ 8 h 13"/>
                  <a:gd name="T26" fmla="*/ 3 w 7"/>
                  <a:gd name="T27" fmla="*/ 7 h 13"/>
                  <a:gd name="T28" fmla="*/ 5 w 7"/>
                  <a:gd name="T29" fmla="*/ 4 h 13"/>
                  <a:gd name="T30" fmla="*/ 3 w 7"/>
                  <a:gd name="T31" fmla="*/ 7 h 13"/>
                  <a:gd name="T32" fmla="*/ 3 w 7"/>
                  <a:gd name="T33" fmla="*/ 7 h 13"/>
                  <a:gd name="T34" fmla="*/ 5 w 7"/>
                  <a:gd name="T35" fmla="*/ 4 h 13"/>
                  <a:gd name="T36" fmla="*/ 5 w 7"/>
                  <a:gd name="T37" fmla="*/ 4 h 13"/>
                  <a:gd name="T38" fmla="*/ 6 w 7"/>
                  <a:gd name="T39" fmla="*/ 1 h 13"/>
                  <a:gd name="T40" fmla="*/ 5 w 7"/>
                  <a:gd name="T41" fmla="*/ 3 h 13"/>
                  <a:gd name="T42" fmla="*/ 5 w 7"/>
                  <a:gd name="T43" fmla="*/ 4 h 13"/>
                  <a:gd name="T44" fmla="*/ 5 w 7"/>
                  <a:gd name="T45" fmla="*/ 4 h 13"/>
                  <a:gd name="T46" fmla="*/ 5 w 7"/>
                  <a:gd name="T47" fmla="*/ 3 h 13"/>
                  <a:gd name="T48" fmla="*/ 6 w 7"/>
                  <a:gd name="T49" fmla="*/ 1 h 13"/>
                  <a:gd name="T50" fmla="*/ 6 w 7"/>
                  <a:gd name="T51" fmla="*/ 1 h 13"/>
                  <a:gd name="T52" fmla="*/ 7 w 7"/>
                  <a:gd name="T53" fmla="*/ 0 h 13"/>
                  <a:gd name="T54" fmla="*/ 6 w 7"/>
                  <a:gd name="T55" fmla="*/ 1 h 13"/>
                  <a:gd name="T56" fmla="*/ 7 w 7"/>
                  <a:gd name="T57" fmla="*/ 1 h 13"/>
                  <a:gd name="T58" fmla="*/ 7 w 7"/>
                  <a:gd name="T59" fmla="*/ 0 h 13"/>
                  <a:gd name="T60" fmla="*/ 7 w 7"/>
                  <a:gd name="T6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moveTo>
                      <a:pt x="3" y="7"/>
                    </a:moveTo>
                    <a:cubicBezTo>
                      <a:pt x="2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5" y="4"/>
                    </a:moveTo>
                    <a:cubicBezTo>
                      <a:pt x="4" y="5"/>
                      <a:pt x="4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moveTo>
                      <a:pt x="6" y="1"/>
                    </a:move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5" name="Freeform 10624"/>
              <p:cNvSpPr>
                <a:spLocks noEditPoints="1"/>
              </p:cNvSpPr>
              <p:nvPr/>
            </p:nvSpPr>
            <p:spPr bwMode="auto">
              <a:xfrm>
                <a:off x="-1162050" y="5938838"/>
                <a:ext cx="52388" cy="93663"/>
              </a:xfrm>
              <a:custGeom>
                <a:avLst/>
                <a:gdLst>
                  <a:gd name="T0" fmla="*/ 1 w 14"/>
                  <a:gd name="T1" fmla="*/ 23 h 25"/>
                  <a:gd name="T2" fmla="*/ 0 w 14"/>
                  <a:gd name="T3" fmla="*/ 25 h 25"/>
                  <a:gd name="T4" fmla="*/ 1 w 14"/>
                  <a:gd name="T5" fmla="*/ 23 h 25"/>
                  <a:gd name="T6" fmla="*/ 1 w 14"/>
                  <a:gd name="T7" fmla="*/ 23 h 25"/>
                  <a:gd name="T8" fmla="*/ 3 w 14"/>
                  <a:gd name="T9" fmla="*/ 19 h 25"/>
                  <a:gd name="T10" fmla="*/ 2 w 14"/>
                  <a:gd name="T11" fmla="*/ 22 h 25"/>
                  <a:gd name="T12" fmla="*/ 2 w 14"/>
                  <a:gd name="T13" fmla="*/ 22 h 25"/>
                  <a:gd name="T14" fmla="*/ 3 w 14"/>
                  <a:gd name="T15" fmla="*/ 19 h 25"/>
                  <a:gd name="T16" fmla="*/ 3 w 14"/>
                  <a:gd name="T17" fmla="*/ 19 h 25"/>
                  <a:gd name="T18" fmla="*/ 7 w 14"/>
                  <a:gd name="T19" fmla="*/ 12 h 25"/>
                  <a:gd name="T20" fmla="*/ 4 w 14"/>
                  <a:gd name="T21" fmla="*/ 18 h 25"/>
                  <a:gd name="T22" fmla="*/ 4 w 14"/>
                  <a:gd name="T23" fmla="*/ 18 h 25"/>
                  <a:gd name="T24" fmla="*/ 7 w 14"/>
                  <a:gd name="T25" fmla="*/ 12 h 25"/>
                  <a:gd name="T26" fmla="*/ 7 w 14"/>
                  <a:gd name="T27" fmla="*/ 12 h 25"/>
                  <a:gd name="T28" fmla="*/ 8 w 14"/>
                  <a:gd name="T29" fmla="*/ 9 h 25"/>
                  <a:gd name="T30" fmla="*/ 7 w 14"/>
                  <a:gd name="T31" fmla="*/ 11 h 25"/>
                  <a:gd name="T32" fmla="*/ 7 w 14"/>
                  <a:gd name="T33" fmla="*/ 11 h 25"/>
                  <a:gd name="T34" fmla="*/ 8 w 14"/>
                  <a:gd name="T35" fmla="*/ 9 h 25"/>
                  <a:gd name="T36" fmla="*/ 8 w 14"/>
                  <a:gd name="T37" fmla="*/ 9 h 25"/>
                  <a:gd name="T38" fmla="*/ 10 w 14"/>
                  <a:gd name="T39" fmla="*/ 5 h 25"/>
                  <a:gd name="T40" fmla="*/ 10 w 14"/>
                  <a:gd name="T41" fmla="*/ 6 h 25"/>
                  <a:gd name="T42" fmla="*/ 10 w 14"/>
                  <a:gd name="T43" fmla="*/ 6 h 25"/>
                  <a:gd name="T44" fmla="*/ 10 w 14"/>
                  <a:gd name="T45" fmla="*/ 5 h 25"/>
                  <a:gd name="T46" fmla="*/ 10 w 14"/>
                  <a:gd name="T47" fmla="*/ 5 h 25"/>
                  <a:gd name="T48" fmla="*/ 11 w 14"/>
                  <a:gd name="T49" fmla="*/ 4 h 25"/>
                  <a:gd name="T50" fmla="*/ 11 w 14"/>
                  <a:gd name="T51" fmla="*/ 5 h 25"/>
                  <a:gd name="T52" fmla="*/ 11 w 14"/>
                  <a:gd name="T53" fmla="*/ 5 h 25"/>
                  <a:gd name="T54" fmla="*/ 11 w 14"/>
                  <a:gd name="T55" fmla="*/ 4 h 25"/>
                  <a:gd name="T56" fmla="*/ 11 w 14"/>
                  <a:gd name="T57" fmla="*/ 4 h 25"/>
                  <a:gd name="T58" fmla="*/ 13 w 14"/>
                  <a:gd name="T59" fmla="*/ 1 h 25"/>
                  <a:gd name="T60" fmla="*/ 13 w 14"/>
                  <a:gd name="T61" fmla="*/ 1 h 25"/>
                  <a:gd name="T62" fmla="*/ 13 w 14"/>
                  <a:gd name="T63" fmla="*/ 1 h 25"/>
                  <a:gd name="T64" fmla="*/ 13 w 14"/>
                  <a:gd name="T65" fmla="*/ 1 h 25"/>
                  <a:gd name="T66" fmla="*/ 13 w 14"/>
                  <a:gd name="T67" fmla="*/ 1 h 25"/>
                  <a:gd name="T68" fmla="*/ 14 w 14"/>
                  <a:gd name="T69" fmla="*/ 0 h 25"/>
                  <a:gd name="T70" fmla="*/ 13 w 14"/>
                  <a:gd name="T71" fmla="*/ 0 h 25"/>
                  <a:gd name="T72" fmla="*/ 13 w 14"/>
                  <a:gd name="T73" fmla="*/ 0 h 25"/>
                  <a:gd name="T74" fmla="*/ 14 w 14"/>
                  <a:gd name="T75" fmla="*/ 0 h 25"/>
                  <a:gd name="T76" fmla="*/ 14 w 14"/>
                  <a:gd name="T7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" h="25">
                    <a:moveTo>
                      <a:pt x="1" y="23"/>
                    </a:moveTo>
                    <a:cubicBezTo>
                      <a:pt x="1" y="24"/>
                      <a:pt x="0" y="25"/>
                      <a:pt x="0" y="25"/>
                    </a:cubicBezTo>
                    <a:cubicBezTo>
                      <a:pt x="0" y="25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moveTo>
                      <a:pt x="3" y="19"/>
                    </a:moveTo>
                    <a:cubicBezTo>
                      <a:pt x="2" y="20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0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moveTo>
                      <a:pt x="7" y="12"/>
                    </a:moveTo>
                    <a:cubicBezTo>
                      <a:pt x="6" y="14"/>
                      <a:pt x="5" y="16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6"/>
                      <a:pt x="6" y="14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moveTo>
                      <a:pt x="8" y="9"/>
                    </a:moveTo>
                    <a:cubicBezTo>
                      <a:pt x="8" y="10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10" y="5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moveTo>
                      <a:pt x="11" y="4"/>
                    </a:move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moveTo>
                      <a:pt x="13" y="1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moveTo>
                      <a:pt x="14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6" name="Freeform 10625"/>
              <p:cNvSpPr>
                <a:spLocks noEditPoints="1"/>
              </p:cNvSpPr>
              <p:nvPr/>
            </p:nvSpPr>
            <p:spPr bwMode="auto">
              <a:xfrm>
                <a:off x="-1158875" y="5930900"/>
                <a:ext cx="52388" cy="93663"/>
              </a:xfrm>
              <a:custGeom>
                <a:avLst/>
                <a:gdLst>
                  <a:gd name="T0" fmla="*/ 1 w 14"/>
                  <a:gd name="T1" fmla="*/ 24 h 25"/>
                  <a:gd name="T2" fmla="*/ 0 w 14"/>
                  <a:gd name="T3" fmla="*/ 25 h 25"/>
                  <a:gd name="T4" fmla="*/ 0 w 14"/>
                  <a:gd name="T5" fmla="*/ 25 h 25"/>
                  <a:gd name="T6" fmla="*/ 1 w 14"/>
                  <a:gd name="T7" fmla="*/ 24 h 25"/>
                  <a:gd name="T8" fmla="*/ 1 w 14"/>
                  <a:gd name="T9" fmla="*/ 24 h 25"/>
                  <a:gd name="T10" fmla="*/ 3 w 14"/>
                  <a:gd name="T11" fmla="*/ 20 h 25"/>
                  <a:gd name="T12" fmla="*/ 2 w 14"/>
                  <a:gd name="T13" fmla="*/ 21 h 25"/>
                  <a:gd name="T14" fmla="*/ 2 w 14"/>
                  <a:gd name="T15" fmla="*/ 21 h 25"/>
                  <a:gd name="T16" fmla="*/ 3 w 14"/>
                  <a:gd name="T17" fmla="*/ 20 h 25"/>
                  <a:gd name="T18" fmla="*/ 3 w 14"/>
                  <a:gd name="T19" fmla="*/ 20 h 25"/>
                  <a:gd name="T20" fmla="*/ 6 w 14"/>
                  <a:gd name="T21" fmla="*/ 13 h 25"/>
                  <a:gd name="T22" fmla="*/ 6 w 14"/>
                  <a:gd name="T23" fmla="*/ 14 h 25"/>
                  <a:gd name="T24" fmla="*/ 6 w 14"/>
                  <a:gd name="T25" fmla="*/ 14 h 25"/>
                  <a:gd name="T26" fmla="*/ 6 w 14"/>
                  <a:gd name="T27" fmla="*/ 13 h 25"/>
                  <a:gd name="T28" fmla="*/ 6 w 14"/>
                  <a:gd name="T29" fmla="*/ 13 h 25"/>
                  <a:gd name="T30" fmla="*/ 9 w 14"/>
                  <a:gd name="T31" fmla="*/ 8 h 25"/>
                  <a:gd name="T32" fmla="*/ 7 w 14"/>
                  <a:gd name="T33" fmla="*/ 11 h 25"/>
                  <a:gd name="T34" fmla="*/ 7 w 14"/>
                  <a:gd name="T35" fmla="*/ 11 h 25"/>
                  <a:gd name="T36" fmla="*/ 9 w 14"/>
                  <a:gd name="T37" fmla="*/ 8 h 25"/>
                  <a:gd name="T38" fmla="*/ 9 w 14"/>
                  <a:gd name="T39" fmla="*/ 8 h 25"/>
                  <a:gd name="T40" fmla="*/ 10 w 14"/>
                  <a:gd name="T41" fmla="*/ 7 h 25"/>
                  <a:gd name="T42" fmla="*/ 9 w 14"/>
                  <a:gd name="T43" fmla="*/ 7 h 25"/>
                  <a:gd name="T44" fmla="*/ 9 w 14"/>
                  <a:gd name="T45" fmla="*/ 7 h 25"/>
                  <a:gd name="T46" fmla="*/ 10 w 14"/>
                  <a:gd name="T47" fmla="*/ 7 h 25"/>
                  <a:gd name="T48" fmla="*/ 10 w 14"/>
                  <a:gd name="T49" fmla="*/ 7 h 25"/>
                  <a:gd name="T50" fmla="*/ 12 w 14"/>
                  <a:gd name="T51" fmla="*/ 3 h 25"/>
                  <a:gd name="T52" fmla="*/ 10 w 14"/>
                  <a:gd name="T53" fmla="*/ 6 h 25"/>
                  <a:gd name="T54" fmla="*/ 10 w 14"/>
                  <a:gd name="T55" fmla="*/ 6 h 25"/>
                  <a:gd name="T56" fmla="*/ 12 w 14"/>
                  <a:gd name="T57" fmla="*/ 3 h 25"/>
                  <a:gd name="T58" fmla="*/ 12 w 14"/>
                  <a:gd name="T59" fmla="*/ 3 h 25"/>
                  <a:gd name="T60" fmla="*/ 12 w 14"/>
                  <a:gd name="T61" fmla="*/ 2 h 25"/>
                  <a:gd name="T62" fmla="*/ 12 w 14"/>
                  <a:gd name="T63" fmla="*/ 3 h 25"/>
                  <a:gd name="T64" fmla="*/ 12 w 14"/>
                  <a:gd name="T65" fmla="*/ 3 h 25"/>
                  <a:gd name="T66" fmla="*/ 12 w 14"/>
                  <a:gd name="T67" fmla="*/ 2 h 25"/>
                  <a:gd name="T68" fmla="*/ 12 w 14"/>
                  <a:gd name="T69" fmla="*/ 2 h 25"/>
                  <a:gd name="T70" fmla="*/ 14 w 14"/>
                  <a:gd name="T71" fmla="*/ 0 h 25"/>
                  <a:gd name="T72" fmla="*/ 14 w 14"/>
                  <a:gd name="T73" fmla="*/ 0 h 25"/>
                  <a:gd name="T74" fmla="*/ 13 w 14"/>
                  <a:gd name="T75" fmla="*/ 2 h 25"/>
                  <a:gd name="T76" fmla="*/ 13 w 14"/>
                  <a:gd name="T77" fmla="*/ 2 h 25"/>
                  <a:gd name="T78" fmla="*/ 13 w 14"/>
                  <a:gd name="T79" fmla="*/ 1 h 25"/>
                  <a:gd name="T80" fmla="*/ 14 w 14"/>
                  <a:gd name="T8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25">
                    <a:moveTo>
                      <a:pt x="1" y="24"/>
                    </a:move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moveTo>
                      <a:pt x="3" y="20"/>
                    </a:moveTo>
                    <a:cubicBezTo>
                      <a:pt x="2" y="20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moveTo>
                      <a:pt x="6" y="13"/>
                    </a:move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moveTo>
                      <a:pt x="9" y="8"/>
                    </a:moveTo>
                    <a:cubicBezTo>
                      <a:pt x="8" y="9"/>
                      <a:pt x="8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9" y="9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moveTo>
                      <a:pt x="10" y="7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moveTo>
                      <a:pt x="12" y="3"/>
                    </a:moveTo>
                    <a:cubicBezTo>
                      <a:pt x="11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12" y="2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7" name="Freeform 10626"/>
              <p:cNvSpPr>
                <a:spLocks/>
              </p:cNvSpPr>
              <p:nvPr/>
            </p:nvSpPr>
            <p:spPr bwMode="auto">
              <a:xfrm>
                <a:off x="-1169988" y="6054725"/>
                <a:ext cx="0" cy="317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8" name="Freeform 10627"/>
              <p:cNvSpPr>
                <a:spLocks/>
              </p:cNvSpPr>
              <p:nvPr/>
            </p:nvSpPr>
            <p:spPr bwMode="auto">
              <a:xfrm>
                <a:off x="-1169988" y="60547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79" name="Freeform 10628"/>
              <p:cNvSpPr>
                <a:spLocks noEditPoints="1"/>
              </p:cNvSpPr>
              <p:nvPr/>
            </p:nvSpPr>
            <p:spPr bwMode="auto">
              <a:xfrm>
                <a:off x="-1158875" y="5903913"/>
                <a:ext cx="15875" cy="26988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7 h 7"/>
                  <a:gd name="T4" fmla="*/ 0 w 4"/>
                  <a:gd name="T5" fmla="*/ 7 h 7"/>
                  <a:gd name="T6" fmla="*/ 0 w 4"/>
                  <a:gd name="T7" fmla="*/ 7 h 7"/>
                  <a:gd name="T8" fmla="*/ 2 w 4"/>
                  <a:gd name="T9" fmla="*/ 3 h 7"/>
                  <a:gd name="T10" fmla="*/ 2 w 4"/>
                  <a:gd name="T11" fmla="*/ 4 h 7"/>
                  <a:gd name="T12" fmla="*/ 2 w 4"/>
                  <a:gd name="T13" fmla="*/ 4 h 7"/>
                  <a:gd name="T14" fmla="*/ 2 w 4"/>
                  <a:gd name="T15" fmla="*/ 3 h 7"/>
                  <a:gd name="T16" fmla="*/ 2 w 4"/>
                  <a:gd name="T17" fmla="*/ 3 h 7"/>
                  <a:gd name="T18" fmla="*/ 4 w 4"/>
                  <a:gd name="T19" fmla="*/ 0 h 7"/>
                  <a:gd name="T20" fmla="*/ 4 w 4"/>
                  <a:gd name="T21" fmla="*/ 1 h 7"/>
                  <a:gd name="T22" fmla="*/ 4 w 4"/>
                  <a:gd name="T23" fmla="*/ 1 h 7"/>
                  <a:gd name="T24" fmla="*/ 4 w 4"/>
                  <a:gd name="T25" fmla="*/ 0 h 7"/>
                  <a:gd name="T26" fmla="*/ 4 w 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2" y="3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0" name="Freeform 10629"/>
              <p:cNvSpPr>
                <a:spLocks noEditPoints="1"/>
              </p:cNvSpPr>
              <p:nvPr/>
            </p:nvSpPr>
            <p:spPr bwMode="auto">
              <a:xfrm>
                <a:off x="-1158875" y="5908675"/>
                <a:ext cx="15875" cy="22225"/>
              </a:xfrm>
              <a:custGeom>
                <a:avLst/>
                <a:gdLst>
                  <a:gd name="T0" fmla="*/ 2 w 4"/>
                  <a:gd name="T1" fmla="*/ 3 h 6"/>
                  <a:gd name="T2" fmla="*/ 0 w 4"/>
                  <a:gd name="T3" fmla="*/ 6 h 6"/>
                  <a:gd name="T4" fmla="*/ 0 w 4"/>
                  <a:gd name="T5" fmla="*/ 6 h 6"/>
                  <a:gd name="T6" fmla="*/ 2 w 4"/>
                  <a:gd name="T7" fmla="*/ 3 h 6"/>
                  <a:gd name="T8" fmla="*/ 2 w 4"/>
                  <a:gd name="T9" fmla="*/ 3 h 6"/>
                  <a:gd name="T10" fmla="*/ 4 w 4"/>
                  <a:gd name="T11" fmla="*/ 0 h 6"/>
                  <a:gd name="T12" fmla="*/ 2 w 4"/>
                  <a:gd name="T13" fmla="*/ 2 h 6"/>
                  <a:gd name="T14" fmla="*/ 2 w 4"/>
                  <a:gd name="T15" fmla="*/ 2 h 6"/>
                  <a:gd name="T16" fmla="*/ 4 w 4"/>
                  <a:gd name="T17" fmla="*/ 0 h 6"/>
                  <a:gd name="T18" fmla="*/ 4 w 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moveTo>
                      <a:pt x="4" y="0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1" name="Freeform 10630"/>
              <p:cNvSpPr>
                <a:spLocks noEditPoints="1"/>
              </p:cNvSpPr>
              <p:nvPr/>
            </p:nvSpPr>
            <p:spPr bwMode="auto">
              <a:xfrm>
                <a:off x="-1176338" y="5930900"/>
                <a:ext cx="17463" cy="33338"/>
              </a:xfrm>
              <a:custGeom>
                <a:avLst/>
                <a:gdLst>
                  <a:gd name="T0" fmla="*/ 1 w 5"/>
                  <a:gd name="T1" fmla="*/ 5 h 9"/>
                  <a:gd name="T2" fmla="*/ 0 w 5"/>
                  <a:gd name="T3" fmla="*/ 9 h 9"/>
                  <a:gd name="T4" fmla="*/ 2 w 5"/>
                  <a:gd name="T5" fmla="*/ 6 h 9"/>
                  <a:gd name="T6" fmla="*/ 1 w 5"/>
                  <a:gd name="T7" fmla="*/ 5 h 9"/>
                  <a:gd name="T8" fmla="*/ 4 w 5"/>
                  <a:gd name="T9" fmla="*/ 2 h 9"/>
                  <a:gd name="T10" fmla="*/ 3 w 5"/>
                  <a:gd name="T11" fmla="*/ 2 h 9"/>
                  <a:gd name="T12" fmla="*/ 3 w 5"/>
                  <a:gd name="T13" fmla="*/ 2 h 9"/>
                  <a:gd name="T14" fmla="*/ 4 w 5"/>
                  <a:gd name="T15" fmla="*/ 2 h 9"/>
                  <a:gd name="T16" fmla="*/ 4 w 5"/>
                  <a:gd name="T17" fmla="*/ 2 h 9"/>
                  <a:gd name="T18" fmla="*/ 5 w 5"/>
                  <a:gd name="T19" fmla="*/ 0 h 9"/>
                  <a:gd name="T20" fmla="*/ 4 w 5"/>
                  <a:gd name="T21" fmla="*/ 2 h 9"/>
                  <a:gd name="T22" fmla="*/ 4 w 5"/>
                  <a:gd name="T23" fmla="*/ 2 h 9"/>
                  <a:gd name="T24" fmla="*/ 5 w 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1" y="5"/>
                    </a:moveTo>
                    <a:cubicBezTo>
                      <a:pt x="0" y="7"/>
                      <a:pt x="0" y="8"/>
                      <a:pt x="0" y="9"/>
                    </a:cubicBezTo>
                    <a:cubicBezTo>
                      <a:pt x="0" y="8"/>
                      <a:pt x="1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moveTo>
                      <a:pt x="4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moveTo>
                      <a:pt x="5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2" name="Freeform 10631"/>
              <p:cNvSpPr>
                <a:spLocks noEditPoints="1"/>
              </p:cNvSpPr>
              <p:nvPr/>
            </p:nvSpPr>
            <p:spPr bwMode="auto">
              <a:xfrm>
                <a:off x="-1173163" y="5938838"/>
                <a:ext cx="11113" cy="14288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3 h 4"/>
                  <a:gd name="T4" fmla="*/ 1 w 3"/>
                  <a:gd name="T5" fmla="*/ 4 h 4"/>
                  <a:gd name="T6" fmla="*/ 2 w 3"/>
                  <a:gd name="T7" fmla="*/ 0 h 4"/>
                  <a:gd name="T8" fmla="*/ 2 w 3"/>
                  <a:gd name="T9" fmla="*/ 0 h 4"/>
                  <a:gd name="T10" fmla="*/ 3 w 3"/>
                  <a:gd name="T11" fmla="*/ 0 h 4"/>
                  <a:gd name="T12" fmla="*/ 3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3" name="Freeform 10632"/>
              <p:cNvSpPr>
                <a:spLocks noEditPoints="1"/>
              </p:cNvSpPr>
              <p:nvPr/>
            </p:nvSpPr>
            <p:spPr bwMode="auto">
              <a:xfrm>
                <a:off x="-1176338" y="5953125"/>
                <a:ext cx="11113" cy="19050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4 h 5"/>
                  <a:gd name="T4" fmla="*/ 0 w 3"/>
                  <a:gd name="T5" fmla="*/ 4 h 5"/>
                  <a:gd name="T6" fmla="*/ 0 w 3"/>
                  <a:gd name="T7" fmla="*/ 3 h 5"/>
                  <a:gd name="T8" fmla="*/ 1 w 3"/>
                  <a:gd name="T9" fmla="*/ 2 h 5"/>
                  <a:gd name="T10" fmla="*/ 1 w 3"/>
                  <a:gd name="T11" fmla="*/ 3 h 5"/>
                  <a:gd name="T12" fmla="*/ 0 w 3"/>
                  <a:gd name="T13" fmla="*/ 4 h 5"/>
                  <a:gd name="T14" fmla="*/ 0 w 3"/>
                  <a:gd name="T15" fmla="*/ 5 h 5"/>
                  <a:gd name="T16" fmla="*/ 2 w 3"/>
                  <a:gd name="T17" fmla="*/ 3 h 5"/>
                  <a:gd name="T18" fmla="*/ 2 w 3"/>
                  <a:gd name="T19" fmla="*/ 3 h 5"/>
                  <a:gd name="T20" fmla="*/ 1 w 3"/>
                  <a:gd name="T21" fmla="*/ 2 h 5"/>
                  <a:gd name="T22" fmla="*/ 3 w 3"/>
                  <a:gd name="T23" fmla="*/ 0 h 5"/>
                  <a:gd name="T24" fmla="*/ 2 w 3"/>
                  <a:gd name="T25" fmla="*/ 1 h 5"/>
                  <a:gd name="T26" fmla="*/ 3 w 3"/>
                  <a:gd name="T27" fmla="*/ 1 h 5"/>
                  <a:gd name="T28" fmla="*/ 3 w 3"/>
                  <a:gd name="T29" fmla="*/ 0 h 5"/>
                  <a:gd name="T30" fmla="*/ 3 w 3"/>
                  <a:gd name="T3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4" name="Freeform 10633"/>
              <p:cNvSpPr>
                <a:spLocks noEditPoints="1"/>
              </p:cNvSpPr>
              <p:nvPr/>
            </p:nvSpPr>
            <p:spPr bwMode="auto">
              <a:xfrm>
                <a:off x="-1176338" y="5942013"/>
                <a:ext cx="17463" cy="26988"/>
              </a:xfrm>
              <a:custGeom>
                <a:avLst/>
                <a:gdLst>
                  <a:gd name="T0" fmla="*/ 1 w 5"/>
                  <a:gd name="T1" fmla="*/ 6 h 7"/>
                  <a:gd name="T2" fmla="*/ 0 w 5"/>
                  <a:gd name="T3" fmla="*/ 6 h 7"/>
                  <a:gd name="T4" fmla="*/ 0 w 5"/>
                  <a:gd name="T5" fmla="*/ 7 h 7"/>
                  <a:gd name="T6" fmla="*/ 0 w 5"/>
                  <a:gd name="T7" fmla="*/ 7 h 7"/>
                  <a:gd name="T8" fmla="*/ 1 w 5"/>
                  <a:gd name="T9" fmla="*/ 6 h 7"/>
                  <a:gd name="T10" fmla="*/ 2 w 5"/>
                  <a:gd name="T11" fmla="*/ 4 h 7"/>
                  <a:gd name="T12" fmla="*/ 1 w 5"/>
                  <a:gd name="T13" fmla="*/ 5 h 7"/>
                  <a:gd name="T14" fmla="*/ 2 w 5"/>
                  <a:gd name="T15" fmla="*/ 6 h 7"/>
                  <a:gd name="T16" fmla="*/ 2 w 5"/>
                  <a:gd name="T17" fmla="*/ 6 h 7"/>
                  <a:gd name="T18" fmla="*/ 3 w 5"/>
                  <a:gd name="T19" fmla="*/ 4 h 7"/>
                  <a:gd name="T20" fmla="*/ 2 w 5"/>
                  <a:gd name="T21" fmla="*/ 4 h 7"/>
                  <a:gd name="T22" fmla="*/ 5 w 5"/>
                  <a:gd name="T23" fmla="*/ 0 h 7"/>
                  <a:gd name="T24" fmla="*/ 3 w 5"/>
                  <a:gd name="T25" fmla="*/ 3 h 7"/>
                  <a:gd name="T26" fmla="*/ 3 w 5"/>
                  <a:gd name="T27" fmla="*/ 3 h 7"/>
                  <a:gd name="T28" fmla="*/ 5 w 5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moveTo>
                      <a:pt x="2" y="4"/>
                    </a:moveTo>
                    <a:cubicBezTo>
                      <a:pt x="2" y="5"/>
                      <a:pt x="2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moveTo>
                      <a:pt x="5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1"/>
                      <a:pt x="5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5" name="Freeform 10634"/>
              <p:cNvSpPr>
                <a:spLocks noEditPoints="1"/>
              </p:cNvSpPr>
              <p:nvPr/>
            </p:nvSpPr>
            <p:spPr bwMode="auto">
              <a:xfrm>
                <a:off x="-1181100" y="5065713"/>
                <a:ext cx="481013" cy="906463"/>
              </a:xfrm>
              <a:custGeom>
                <a:avLst/>
                <a:gdLst>
                  <a:gd name="T0" fmla="*/ 1 w 128"/>
                  <a:gd name="T1" fmla="*/ 240 h 242"/>
                  <a:gd name="T2" fmla="*/ 0 w 128"/>
                  <a:gd name="T3" fmla="*/ 242 h 242"/>
                  <a:gd name="T4" fmla="*/ 1 w 128"/>
                  <a:gd name="T5" fmla="*/ 241 h 242"/>
                  <a:gd name="T6" fmla="*/ 1 w 128"/>
                  <a:gd name="T7" fmla="*/ 240 h 242"/>
                  <a:gd name="T8" fmla="*/ 125 w 128"/>
                  <a:gd name="T9" fmla="*/ 3 h 242"/>
                  <a:gd name="T10" fmla="*/ 124 w 128"/>
                  <a:gd name="T11" fmla="*/ 4 h 242"/>
                  <a:gd name="T12" fmla="*/ 123 w 128"/>
                  <a:gd name="T13" fmla="*/ 6 h 242"/>
                  <a:gd name="T14" fmla="*/ 125 w 128"/>
                  <a:gd name="T15" fmla="*/ 7 h 242"/>
                  <a:gd name="T16" fmla="*/ 126 w 128"/>
                  <a:gd name="T17" fmla="*/ 4 h 242"/>
                  <a:gd name="T18" fmla="*/ 125 w 128"/>
                  <a:gd name="T19" fmla="*/ 3 h 242"/>
                  <a:gd name="T20" fmla="*/ 126 w 128"/>
                  <a:gd name="T21" fmla="*/ 0 h 242"/>
                  <a:gd name="T22" fmla="*/ 126 w 128"/>
                  <a:gd name="T23" fmla="*/ 1 h 242"/>
                  <a:gd name="T24" fmla="*/ 127 w 128"/>
                  <a:gd name="T25" fmla="*/ 2 h 242"/>
                  <a:gd name="T26" fmla="*/ 128 w 128"/>
                  <a:gd name="T27" fmla="*/ 1 h 242"/>
                  <a:gd name="T28" fmla="*/ 126 w 128"/>
                  <a:gd name="T29" fmla="*/ 0 h 242"/>
                  <a:gd name="T30" fmla="*/ 127 w 128"/>
                  <a:gd name="T31" fmla="*/ 0 h 242"/>
                  <a:gd name="T32" fmla="*/ 127 w 128"/>
                  <a:gd name="T33" fmla="*/ 0 h 242"/>
                  <a:gd name="T34" fmla="*/ 128 w 128"/>
                  <a:gd name="T35" fmla="*/ 1 h 242"/>
                  <a:gd name="T36" fmla="*/ 128 w 128"/>
                  <a:gd name="T37" fmla="*/ 1 h 242"/>
                  <a:gd name="T38" fmla="*/ 127 w 128"/>
                  <a:gd name="T39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" h="242">
                    <a:moveTo>
                      <a:pt x="1" y="240"/>
                    </a:moveTo>
                    <a:cubicBezTo>
                      <a:pt x="1" y="241"/>
                      <a:pt x="0" y="241"/>
                      <a:pt x="0" y="242"/>
                    </a:cubicBezTo>
                    <a:cubicBezTo>
                      <a:pt x="0" y="242"/>
                      <a:pt x="1" y="241"/>
                      <a:pt x="1" y="241"/>
                    </a:cubicBezTo>
                    <a:cubicBezTo>
                      <a:pt x="1" y="241"/>
                      <a:pt x="1" y="240"/>
                      <a:pt x="1" y="240"/>
                    </a:cubicBezTo>
                    <a:moveTo>
                      <a:pt x="125" y="3"/>
                    </a:moveTo>
                    <a:cubicBezTo>
                      <a:pt x="125" y="3"/>
                      <a:pt x="124" y="4"/>
                      <a:pt x="124" y="4"/>
                    </a:cubicBezTo>
                    <a:cubicBezTo>
                      <a:pt x="124" y="5"/>
                      <a:pt x="124" y="5"/>
                      <a:pt x="123" y="6"/>
                    </a:cubicBezTo>
                    <a:cubicBezTo>
                      <a:pt x="124" y="6"/>
                      <a:pt x="124" y="7"/>
                      <a:pt x="125" y="7"/>
                    </a:cubicBezTo>
                    <a:cubicBezTo>
                      <a:pt x="125" y="6"/>
                      <a:pt x="126" y="5"/>
                      <a:pt x="126" y="4"/>
                    </a:cubicBezTo>
                    <a:cubicBezTo>
                      <a:pt x="126" y="4"/>
                      <a:pt x="125" y="3"/>
                      <a:pt x="125" y="3"/>
                    </a:cubicBezTo>
                    <a:moveTo>
                      <a:pt x="126" y="0"/>
                    </a:moveTo>
                    <a:cubicBezTo>
                      <a:pt x="126" y="0"/>
                      <a:pt x="126" y="1"/>
                      <a:pt x="126" y="1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8" y="2"/>
                      <a:pt x="128" y="1"/>
                      <a:pt x="128" y="1"/>
                    </a:cubicBezTo>
                    <a:cubicBezTo>
                      <a:pt x="127" y="1"/>
                      <a:pt x="127" y="0"/>
                      <a:pt x="126" y="0"/>
                    </a:cubicBezTo>
                    <a:moveTo>
                      <a:pt x="127" y="0"/>
                    </a:move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8" y="0"/>
                      <a:pt x="128" y="1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0"/>
                      <a:pt x="127" y="0"/>
                      <a:pt x="127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6" name="Freeform 10635"/>
              <p:cNvSpPr>
                <a:spLocks noEditPoints="1"/>
              </p:cNvSpPr>
              <p:nvPr/>
            </p:nvSpPr>
            <p:spPr bwMode="auto">
              <a:xfrm>
                <a:off x="-723900" y="5068888"/>
                <a:ext cx="19050" cy="30163"/>
              </a:xfrm>
              <a:custGeom>
                <a:avLst/>
                <a:gdLst>
                  <a:gd name="T0" fmla="*/ 1 w 5"/>
                  <a:gd name="T1" fmla="*/ 5 h 8"/>
                  <a:gd name="T2" fmla="*/ 0 w 5"/>
                  <a:gd name="T3" fmla="*/ 7 h 8"/>
                  <a:gd name="T4" fmla="*/ 1 w 5"/>
                  <a:gd name="T5" fmla="*/ 8 h 8"/>
                  <a:gd name="T6" fmla="*/ 3 w 5"/>
                  <a:gd name="T7" fmla="*/ 6 h 8"/>
                  <a:gd name="T8" fmla="*/ 1 w 5"/>
                  <a:gd name="T9" fmla="*/ 5 h 8"/>
                  <a:gd name="T10" fmla="*/ 3 w 5"/>
                  <a:gd name="T11" fmla="*/ 1 h 8"/>
                  <a:gd name="T12" fmla="*/ 3 w 5"/>
                  <a:gd name="T13" fmla="*/ 2 h 8"/>
                  <a:gd name="T14" fmla="*/ 4 w 5"/>
                  <a:gd name="T15" fmla="*/ 3 h 8"/>
                  <a:gd name="T16" fmla="*/ 5 w 5"/>
                  <a:gd name="T17" fmla="*/ 2 h 8"/>
                  <a:gd name="T18" fmla="*/ 5 w 5"/>
                  <a:gd name="T19" fmla="*/ 2 h 8"/>
                  <a:gd name="T20" fmla="*/ 3 w 5"/>
                  <a:gd name="T21" fmla="*/ 1 h 8"/>
                  <a:gd name="T22" fmla="*/ 4 w 5"/>
                  <a:gd name="T23" fmla="*/ 0 h 8"/>
                  <a:gd name="T24" fmla="*/ 4 w 5"/>
                  <a:gd name="T25" fmla="*/ 1 h 8"/>
                  <a:gd name="T26" fmla="*/ 5 w 5"/>
                  <a:gd name="T27" fmla="*/ 2 h 8"/>
                  <a:gd name="T28" fmla="*/ 5 w 5"/>
                  <a:gd name="T29" fmla="*/ 1 h 8"/>
                  <a:gd name="T30" fmla="*/ 4 w 5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1" y="5"/>
                    </a:moveTo>
                    <a:cubicBezTo>
                      <a:pt x="1" y="6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2" y="6"/>
                      <a:pt x="2" y="5"/>
                      <a:pt x="1" y="5"/>
                    </a:cubicBezTo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7" name="Freeform 10636"/>
              <p:cNvSpPr>
                <a:spLocks/>
              </p:cNvSpPr>
              <p:nvPr/>
            </p:nvSpPr>
            <p:spPr bwMode="auto">
              <a:xfrm>
                <a:off x="-711200" y="5072063"/>
                <a:ext cx="6350" cy="476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8" name="Freeform 10637"/>
              <p:cNvSpPr>
                <a:spLocks noEditPoints="1"/>
              </p:cNvSpPr>
              <p:nvPr/>
            </p:nvSpPr>
            <p:spPr bwMode="auto">
              <a:xfrm>
                <a:off x="-708025" y="5060950"/>
                <a:ext cx="7938" cy="7938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1 w 2"/>
                  <a:gd name="T9" fmla="*/ 1 h 2"/>
                  <a:gd name="T10" fmla="*/ 1 w 2"/>
                  <a:gd name="T11" fmla="*/ 0 h 2"/>
                  <a:gd name="T12" fmla="*/ 1 w 2"/>
                  <a:gd name="T13" fmla="*/ 1 h 2"/>
                  <a:gd name="T14" fmla="*/ 2 w 2"/>
                  <a:gd name="T15" fmla="*/ 2 h 2"/>
                  <a:gd name="T16" fmla="*/ 2 w 2"/>
                  <a:gd name="T17" fmla="*/ 1 h 2"/>
                  <a:gd name="T18" fmla="*/ 1 w 2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89" name="Freeform 10638"/>
              <p:cNvSpPr>
                <a:spLocks/>
              </p:cNvSpPr>
              <p:nvPr/>
            </p:nvSpPr>
            <p:spPr bwMode="auto">
              <a:xfrm>
                <a:off x="-658813" y="4937125"/>
                <a:ext cx="6350" cy="476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90" name="Freeform 10639"/>
              <p:cNvSpPr>
                <a:spLocks/>
              </p:cNvSpPr>
              <p:nvPr/>
            </p:nvSpPr>
            <p:spPr bwMode="auto">
              <a:xfrm>
                <a:off x="-671513" y="4937125"/>
                <a:ext cx="19050" cy="15875"/>
              </a:xfrm>
              <a:custGeom>
                <a:avLst/>
                <a:gdLst>
                  <a:gd name="T0" fmla="*/ 3 w 5"/>
                  <a:gd name="T1" fmla="*/ 0 h 4"/>
                  <a:gd name="T2" fmla="*/ 1 w 5"/>
                  <a:gd name="T3" fmla="*/ 1 h 4"/>
                  <a:gd name="T4" fmla="*/ 0 w 5"/>
                  <a:gd name="T5" fmla="*/ 1 h 4"/>
                  <a:gd name="T6" fmla="*/ 0 w 5"/>
                  <a:gd name="T7" fmla="*/ 2 h 4"/>
                  <a:gd name="T8" fmla="*/ 3 w 5"/>
                  <a:gd name="T9" fmla="*/ 4 h 4"/>
                  <a:gd name="T10" fmla="*/ 5 w 5"/>
                  <a:gd name="T11" fmla="*/ 1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4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  <p:sp>
            <p:nvSpPr>
              <p:cNvPr id="91" name="Freeform 10640"/>
              <p:cNvSpPr>
                <a:spLocks/>
              </p:cNvSpPr>
              <p:nvPr/>
            </p:nvSpPr>
            <p:spPr bwMode="auto">
              <a:xfrm>
                <a:off x="-677863" y="4945063"/>
                <a:ext cx="19050" cy="19050"/>
              </a:xfrm>
              <a:custGeom>
                <a:avLst/>
                <a:gdLst>
                  <a:gd name="T0" fmla="*/ 2 w 5"/>
                  <a:gd name="T1" fmla="*/ 0 h 5"/>
                  <a:gd name="T2" fmla="*/ 1 w 5"/>
                  <a:gd name="T3" fmla="*/ 1 h 5"/>
                  <a:gd name="T4" fmla="*/ 1 w 5"/>
                  <a:gd name="T5" fmla="*/ 2 h 5"/>
                  <a:gd name="T6" fmla="*/ 0 w 5"/>
                  <a:gd name="T7" fmla="*/ 3 h 5"/>
                  <a:gd name="T8" fmla="*/ 3 w 5"/>
                  <a:gd name="T9" fmla="*/ 5 h 5"/>
                  <a:gd name="T10" fmla="*/ 5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>
                  <a:cs typeface="+mn-ea"/>
                  <a:sym typeface="+mn-lt"/>
                </a:endParaRPr>
              </a:p>
            </p:txBody>
          </p:sp>
        </p:grpSp>
        <p:pic>
          <p:nvPicPr>
            <p:cNvPr id="1293" name="图片 1292"/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657349" y="1310175"/>
              <a:ext cx="2933701" cy="4142027"/>
            </a:xfrm>
            <a:prstGeom prst="rect">
              <a:avLst/>
            </a:prstGeo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</p:grpSp>
      <p:sp>
        <p:nvSpPr>
          <p:cNvPr id="1298" name="矩形 1297"/>
          <p:cNvSpPr/>
          <p:nvPr/>
        </p:nvSpPr>
        <p:spPr>
          <a:xfrm>
            <a:off x="6746276" y="1225640"/>
            <a:ext cx="455989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304" name="Freeform 56"/>
          <p:cNvSpPr>
            <a:spLocks noEditPoints="1"/>
          </p:cNvSpPr>
          <p:nvPr/>
        </p:nvSpPr>
        <p:spPr bwMode="auto">
          <a:xfrm rot="926709">
            <a:off x="6105525" y="1297687"/>
            <a:ext cx="402579" cy="1158535"/>
          </a:xfrm>
          <a:custGeom>
            <a:avLst/>
            <a:gdLst/>
            <a:ahLst/>
            <a:cxnLst>
              <a:cxn ang="0">
                <a:pos x="82" y="153"/>
              </a:cxn>
              <a:cxn ang="0">
                <a:pos x="78" y="34"/>
              </a:cxn>
              <a:cxn ang="0">
                <a:pos x="61" y="0"/>
              </a:cxn>
              <a:cxn ang="0">
                <a:pos x="21" y="10"/>
              </a:cxn>
              <a:cxn ang="0">
                <a:pos x="4" y="32"/>
              </a:cxn>
              <a:cxn ang="0">
                <a:pos x="6" y="118"/>
              </a:cxn>
              <a:cxn ang="0">
                <a:pos x="12" y="172"/>
              </a:cxn>
              <a:cxn ang="0">
                <a:pos x="59" y="179"/>
              </a:cxn>
              <a:cxn ang="0">
                <a:pos x="61" y="166"/>
              </a:cxn>
              <a:cxn ang="0">
                <a:pos x="27" y="13"/>
              </a:cxn>
              <a:cxn ang="0">
                <a:pos x="65" y="8"/>
              </a:cxn>
              <a:cxn ang="0">
                <a:pos x="73" y="38"/>
              </a:cxn>
              <a:cxn ang="0">
                <a:pos x="76" y="126"/>
              </a:cxn>
              <a:cxn ang="0">
                <a:pos x="59" y="158"/>
              </a:cxn>
              <a:cxn ang="0">
                <a:pos x="38" y="154"/>
              </a:cxn>
              <a:cxn ang="0">
                <a:pos x="29" y="86"/>
              </a:cxn>
              <a:cxn ang="0">
                <a:pos x="27" y="13"/>
              </a:cxn>
              <a:cxn ang="0">
                <a:pos x="23" y="122"/>
              </a:cxn>
              <a:cxn ang="0">
                <a:pos x="25" y="124"/>
              </a:cxn>
              <a:cxn ang="0">
                <a:pos x="19" y="103"/>
              </a:cxn>
              <a:cxn ang="0">
                <a:pos x="23" y="97"/>
              </a:cxn>
              <a:cxn ang="0">
                <a:pos x="23" y="88"/>
              </a:cxn>
              <a:cxn ang="0">
                <a:pos x="17" y="80"/>
              </a:cxn>
              <a:cxn ang="0">
                <a:pos x="21" y="69"/>
              </a:cxn>
              <a:cxn ang="0">
                <a:pos x="12" y="71"/>
              </a:cxn>
              <a:cxn ang="0">
                <a:pos x="21" y="63"/>
              </a:cxn>
              <a:cxn ang="0">
                <a:pos x="19" y="25"/>
              </a:cxn>
              <a:cxn ang="0">
                <a:pos x="19" y="21"/>
              </a:cxn>
              <a:cxn ang="0">
                <a:pos x="14" y="34"/>
              </a:cxn>
              <a:cxn ang="0">
                <a:pos x="14" y="29"/>
              </a:cxn>
              <a:cxn ang="0">
                <a:pos x="14" y="44"/>
              </a:cxn>
              <a:cxn ang="0">
                <a:pos x="15" y="52"/>
              </a:cxn>
              <a:cxn ang="0">
                <a:pos x="15" y="114"/>
              </a:cxn>
              <a:cxn ang="0">
                <a:pos x="17" y="118"/>
              </a:cxn>
              <a:cxn ang="0">
                <a:pos x="12" y="114"/>
              </a:cxn>
              <a:cxn ang="0">
                <a:pos x="19" y="135"/>
              </a:cxn>
              <a:cxn ang="0">
                <a:pos x="14" y="135"/>
              </a:cxn>
              <a:cxn ang="0">
                <a:pos x="15" y="160"/>
              </a:cxn>
              <a:cxn ang="0">
                <a:pos x="23" y="168"/>
              </a:cxn>
              <a:cxn ang="0">
                <a:pos x="17" y="168"/>
              </a:cxn>
              <a:cxn ang="0">
                <a:pos x="21" y="143"/>
              </a:cxn>
              <a:cxn ang="0">
                <a:pos x="29" y="139"/>
              </a:cxn>
              <a:cxn ang="0">
                <a:pos x="40" y="177"/>
              </a:cxn>
              <a:cxn ang="0">
                <a:pos x="40" y="170"/>
              </a:cxn>
              <a:cxn ang="0">
                <a:pos x="59" y="194"/>
              </a:cxn>
              <a:cxn ang="0">
                <a:pos x="31" y="212"/>
              </a:cxn>
              <a:cxn ang="0">
                <a:pos x="29" y="248"/>
              </a:cxn>
              <a:cxn ang="0">
                <a:pos x="65" y="255"/>
              </a:cxn>
              <a:cxn ang="0">
                <a:pos x="90" y="227"/>
              </a:cxn>
              <a:cxn ang="0">
                <a:pos x="78" y="198"/>
              </a:cxn>
              <a:cxn ang="0">
                <a:pos x="33" y="233"/>
              </a:cxn>
              <a:cxn ang="0">
                <a:pos x="36" y="223"/>
              </a:cxn>
              <a:cxn ang="0">
                <a:pos x="65" y="250"/>
              </a:cxn>
              <a:cxn ang="0">
                <a:pos x="61" y="248"/>
              </a:cxn>
              <a:cxn ang="0">
                <a:pos x="82" y="229"/>
              </a:cxn>
              <a:cxn ang="0">
                <a:pos x="52" y="240"/>
              </a:cxn>
              <a:cxn ang="0">
                <a:pos x="46" y="210"/>
              </a:cxn>
              <a:cxn ang="0">
                <a:pos x="73" y="202"/>
              </a:cxn>
              <a:cxn ang="0">
                <a:pos x="84" y="221"/>
              </a:cxn>
            </a:cxnLst>
            <a:rect l="0" t="0" r="r" b="b"/>
            <a:pathLst>
              <a:path w="90" h="259">
                <a:moveTo>
                  <a:pt x="59" y="179"/>
                </a:moveTo>
                <a:lnTo>
                  <a:pt x="59" y="179"/>
                </a:lnTo>
                <a:lnTo>
                  <a:pt x="71" y="168"/>
                </a:lnTo>
                <a:lnTo>
                  <a:pt x="78" y="158"/>
                </a:lnTo>
                <a:lnTo>
                  <a:pt x="82" y="153"/>
                </a:lnTo>
                <a:lnTo>
                  <a:pt x="82" y="153"/>
                </a:lnTo>
                <a:lnTo>
                  <a:pt x="82" y="132"/>
                </a:lnTo>
                <a:lnTo>
                  <a:pt x="82" y="93"/>
                </a:lnTo>
                <a:lnTo>
                  <a:pt x="78" y="34"/>
                </a:lnTo>
                <a:lnTo>
                  <a:pt x="78" y="34"/>
                </a:lnTo>
                <a:lnTo>
                  <a:pt x="76" y="19"/>
                </a:lnTo>
                <a:lnTo>
                  <a:pt x="75" y="8"/>
                </a:lnTo>
                <a:lnTo>
                  <a:pt x="71" y="4"/>
                </a:lnTo>
                <a:lnTo>
                  <a:pt x="67" y="2"/>
                </a:lnTo>
                <a:lnTo>
                  <a:pt x="61" y="0"/>
                </a:lnTo>
                <a:lnTo>
                  <a:pt x="54" y="0"/>
                </a:lnTo>
                <a:lnTo>
                  <a:pt x="54" y="0"/>
                </a:lnTo>
                <a:lnTo>
                  <a:pt x="40" y="2"/>
                </a:lnTo>
                <a:lnTo>
                  <a:pt x="31" y="6"/>
                </a:lnTo>
                <a:lnTo>
                  <a:pt x="21" y="10"/>
                </a:lnTo>
                <a:lnTo>
                  <a:pt x="14" y="17"/>
                </a:lnTo>
                <a:lnTo>
                  <a:pt x="14" y="17"/>
                </a:lnTo>
                <a:lnTo>
                  <a:pt x="8" y="25"/>
                </a:lnTo>
                <a:lnTo>
                  <a:pt x="4" y="32"/>
                </a:lnTo>
                <a:lnTo>
                  <a:pt x="4" y="32"/>
                </a:lnTo>
                <a:lnTo>
                  <a:pt x="0" y="46"/>
                </a:lnTo>
                <a:lnTo>
                  <a:pt x="2" y="59"/>
                </a:lnTo>
                <a:lnTo>
                  <a:pt x="6" y="90"/>
                </a:lnTo>
                <a:lnTo>
                  <a:pt x="6" y="90"/>
                </a:lnTo>
                <a:lnTo>
                  <a:pt x="6" y="118"/>
                </a:lnTo>
                <a:lnTo>
                  <a:pt x="8" y="147"/>
                </a:lnTo>
                <a:lnTo>
                  <a:pt x="8" y="147"/>
                </a:lnTo>
                <a:lnTo>
                  <a:pt x="10" y="162"/>
                </a:lnTo>
                <a:lnTo>
                  <a:pt x="12" y="172"/>
                </a:lnTo>
                <a:lnTo>
                  <a:pt x="12" y="172"/>
                </a:lnTo>
                <a:lnTo>
                  <a:pt x="15" y="175"/>
                </a:lnTo>
                <a:lnTo>
                  <a:pt x="19" y="177"/>
                </a:lnTo>
                <a:lnTo>
                  <a:pt x="33" y="181"/>
                </a:lnTo>
                <a:lnTo>
                  <a:pt x="46" y="183"/>
                </a:lnTo>
                <a:lnTo>
                  <a:pt x="59" y="179"/>
                </a:lnTo>
                <a:lnTo>
                  <a:pt x="59" y="179"/>
                </a:lnTo>
                <a:close/>
                <a:moveTo>
                  <a:pt x="65" y="168"/>
                </a:moveTo>
                <a:lnTo>
                  <a:pt x="65" y="168"/>
                </a:lnTo>
                <a:lnTo>
                  <a:pt x="63" y="166"/>
                </a:lnTo>
                <a:lnTo>
                  <a:pt x="61" y="166"/>
                </a:lnTo>
                <a:lnTo>
                  <a:pt x="63" y="164"/>
                </a:lnTo>
                <a:lnTo>
                  <a:pt x="65" y="164"/>
                </a:lnTo>
                <a:lnTo>
                  <a:pt x="65" y="168"/>
                </a:lnTo>
                <a:close/>
                <a:moveTo>
                  <a:pt x="27" y="13"/>
                </a:moveTo>
                <a:lnTo>
                  <a:pt x="27" y="13"/>
                </a:lnTo>
                <a:lnTo>
                  <a:pt x="33" y="10"/>
                </a:lnTo>
                <a:lnTo>
                  <a:pt x="44" y="6"/>
                </a:lnTo>
                <a:lnTo>
                  <a:pt x="56" y="6"/>
                </a:lnTo>
                <a:lnTo>
                  <a:pt x="61" y="6"/>
                </a:lnTo>
                <a:lnTo>
                  <a:pt x="65" y="8"/>
                </a:lnTo>
                <a:lnTo>
                  <a:pt x="65" y="8"/>
                </a:lnTo>
                <a:lnTo>
                  <a:pt x="69" y="11"/>
                </a:lnTo>
                <a:lnTo>
                  <a:pt x="71" y="19"/>
                </a:lnTo>
                <a:lnTo>
                  <a:pt x="73" y="38"/>
                </a:lnTo>
                <a:lnTo>
                  <a:pt x="73" y="38"/>
                </a:lnTo>
                <a:lnTo>
                  <a:pt x="75" y="65"/>
                </a:lnTo>
                <a:lnTo>
                  <a:pt x="76" y="84"/>
                </a:lnTo>
                <a:lnTo>
                  <a:pt x="76" y="101"/>
                </a:lnTo>
                <a:lnTo>
                  <a:pt x="76" y="101"/>
                </a:lnTo>
                <a:lnTo>
                  <a:pt x="76" y="126"/>
                </a:lnTo>
                <a:lnTo>
                  <a:pt x="76" y="139"/>
                </a:lnTo>
                <a:lnTo>
                  <a:pt x="75" y="153"/>
                </a:lnTo>
                <a:lnTo>
                  <a:pt x="75" y="153"/>
                </a:lnTo>
                <a:lnTo>
                  <a:pt x="69" y="156"/>
                </a:lnTo>
                <a:lnTo>
                  <a:pt x="59" y="158"/>
                </a:lnTo>
                <a:lnTo>
                  <a:pt x="50" y="160"/>
                </a:lnTo>
                <a:lnTo>
                  <a:pt x="44" y="158"/>
                </a:lnTo>
                <a:lnTo>
                  <a:pt x="40" y="156"/>
                </a:lnTo>
                <a:lnTo>
                  <a:pt x="40" y="156"/>
                </a:lnTo>
                <a:lnTo>
                  <a:pt x="38" y="154"/>
                </a:lnTo>
                <a:lnTo>
                  <a:pt x="36" y="151"/>
                </a:lnTo>
                <a:lnTo>
                  <a:pt x="35" y="143"/>
                </a:lnTo>
                <a:lnTo>
                  <a:pt x="33" y="122"/>
                </a:lnTo>
                <a:lnTo>
                  <a:pt x="33" y="122"/>
                </a:lnTo>
                <a:lnTo>
                  <a:pt x="29" y="86"/>
                </a:lnTo>
                <a:lnTo>
                  <a:pt x="25" y="50"/>
                </a:lnTo>
                <a:lnTo>
                  <a:pt x="25" y="50"/>
                </a:lnTo>
                <a:lnTo>
                  <a:pt x="25" y="29"/>
                </a:lnTo>
                <a:lnTo>
                  <a:pt x="25" y="19"/>
                </a:lnTo>
                <a:lnTo>
                  <a:pt x="27" y="13"/>
                </a:lnTo>
                <a:lnTo>
                  <a:pt x="27" y="13"/>
                </a:lnTo>
                <a:close/>
                <a:moveTo>
                  <a:pt x="21" y="126"/>
                </a:moveTo>
                <a:lnTo>
                  <a:pt x="21" y="126"/>
                </a:lnTo>
                <a:lnTo>
                  <a:pt x="21" y="122"/>
                </a:lnTo>
                <a:lnTo>
                  <a:pt x="23" y="122"/>
                </a:lnTo>
                <a:lnTo>
                  <a:pt x="25" y="118"/>
                </a:lnTo>
                <a:lnTo>
                  <a:pt x="25" y="118"/>
                </a:lnTo>
                <a:lnTo>
                  <a:pt x="27" y="120"/>
                </a:lnTo>
                <a:lnTo>
                  <a:pt x="27" y="122"/>
                </a:lnTo>
                <a:lnTo>
                  <a:pt x="25" y="124"/>
                </a:lnTo>
                <a:lnTo>
                  <a:pt x="21" y="126"/>
                </a:lnTo>
                <a:lnTo>
                  <a:pt x="21" y="126"/>
                </a:lnTo>
                <a:close/>
                <a:moveTo>
                  <a:pt x="19" y="107"/>
                </a:moveTo>
                <a:lnTo>
                  <a:pt x="19" y="107"/>
                </a:lnTo>
                <a:lnTo>
                  <a:pt x="19" y="103"/>
                </a:lnTo>
                <a:lnTo>
                  <a:pt x="21" y="101"/>
                </a:lnTo>
                <a:lnTo>
                  <a:pt x="21" y="99"/>
                </a:lnTo>
                <a:lnTo>
                  <a:pt x="21" y="95"/>
                </a:lnTo>
                <a:lnTo>
                  <a:pt x="21" y="95"/>
                </a:lnTo>
                <a:lnTo>
                  <a:pt x="23" y="97"/>
                </a:lnTo>
                <a:lnTo>
                  <a:pt x="25" y="101"/>
                </a:lnTo>
                <a:lnTo>
                  <a:pt x="23" y="105"/>
                </a:lnTo>
                <a:lnTo>
                  <a:pt x="19" y="107"/>
                </a:lnTo>
                <a:lnTo>
                  <a:pt x="19" y="107"/>
                </a:lnTo>
                <a:close/>
                <a:moveTo>
                  <a:pt x="23" y="88"/>
                </a:moveTo>
                <a:lnTo>
                  <a:pt x="23" y="88"/>
                </a:lnTo>
                <a:lnTo>
                  <a:pt x="14" y="88"/>
                </a:lnTo>
                <a:lnTo>
                  <a:pt x="14" y="88"/>
                </a:lnTo>
                <a:lnTo>
                  <a:pt x="15" y="84"/>
                </a:lnTo>
                <a:lnTo>
                  <a:pt x="17" y="80"/>
                </a:lnTo>
                <a:lnTo>
                  <a:pt x="19" y="76"/>
                </a:lnTo>
                <a:lnTo>
                  <a:pt x="23" y="76"/>
                </a:lnTo>
                <a:lnTo>
                  <a:pt x="23" y="88"/>
                </a:lnTo>
                <a:close/>
                <a:moveTo>
                  <a:pt x="21" y="69"/>
                </a:moveTo>
                <a:lnTo>
                  <a:pt x="21" y="69"/>
                </a:lnTo>
                <a:lnTo>
                  <a:pt x="17" y="69"/>
                </a:lnTo>
                <a:lnTo>
                  <a:pt x="15" y="69"/>
                </a:lnTo>
                <a:lnTo>
                  <a:pt x="14" y="71"/>
                </a:lnTo>
                <a:lnTo>
                  <a:pt x="12" y="71"/>
                </a:lnTo>
                <a:lnTo>
                  <a:pt x="12" y="71"/>
                </a:lnTo>
                <a:lnTo>
                  <a:pt x="15" y="65"/>
                </a:lnTo>
                <a:lnTo>
                  <a:pt x="19" y="61"/>
                </a:lnTo>
                <a:lnTo>
                  <a:pt x="19" y="61"/>
                </a:lnTo>
                <a:lnTo>
                  <a:pt x="21" y="61"/>
                </a:lnTo>
                <a:lnTo>
                  <a:pt x="21" y="63"/>
                </a:lnTo>
                <a:lnTo>
                  <a:pt x="21" y="69"/>
                </a:lnTo>
                <a:lnTo>
                  <a:pt x="21" y="69"/>
                </a:lnTo>
                <a:close/>
                <a:moveTo>
                  <a:pt x="19" y="21"/>
                </a:moveTo>
                <a:lnTo>
                  <a:pt x="19" y="21"/>
                </a:lnTo>
                <a:lnTo>
                  <a:pt x="19" y="25"/>
                </a:lnTo>
                <a:lnTo>
                  <a:pt x="15" y="27"/>
                </a:lnTo>
                <a:lnTo>
                  <a:pt x="15" y="27"/>
                </a:lnTo>
                <a:lnTo>
                  <a:pt x="17" y="23"/>
                </a:lnTo>
                <a:lnTo>
                  <a:pt x="17" y="23"/>
                </a:lnTo>
                <a:lnTo>
                  <a:pt x="19" y="21"/>
                </a:lnTo>
                <a:lnTo>
                  <a:pt x="19" y="21"/>
                </a:lnTo>
                <a:close/>
                <a:moveTo>
                  <a:pt x="14" y="29"/>
                </a:moveTo>
                <a:lnTo>
                  <a:pt x="14" y="29"/>
                </a:lnTo>
                <a:lnTo>
                  <a:pt x="15" y="31"/>
                </a:lnTo>
                <a:lnTo>
                  <a:pt x="14" y="34"/>
                </a:lnTo>
                <a:lnTo>
                  <a:pt x="12" y="38"/>
                </a:lnTo>
                <a:lnTo>
                  <a:pt x="12" y="38"/>
                </a:lnTo>
                <a:lnTo>
                  <a:pt x="10" y="34"/>
                </a:lnTo>
                <a:lnTo>
                  <a:pt x="10" y="32"/>
                </a:lnTo>
                <a:lnTo>
                  <a:pt x="14" y="29"/>
                </a:lnTo>
                <a:lnTo>
                  <a:pt x="14" y="29"/>
                </a:lnTo>
                <a:close/>
                <a:moveTo>
                  <a:pt x="12" y="53"/>
                </a:moveTo>
                <a:lnTo>
                  <a:pt x="12" y="53"/>
                </a:lnTo>
                <a:lnTo>
                  <a:pt x="12" y="50"/>
                </a:lnTo>
                <a:lnTo>
                  <a:pt x="14" y="44"/>
                </a:lnTo>
                <a:lnTo>
                  <a:pt x="19" y="34"/>
                </a:lnTo>
                <a:lnTo>
                  <a:pt x="19" y="34"/>
                </a:lnTo>
                <a:lnTo>
                  <a:pt x="21" y="40"/>
                </a:lnTo>
                <a:lnTo>
                  <a:pt x="19" y="46"/>
                </a:lnTo>
                <a:lnTo>
                  <a:pt x="15" y="52"/>
                </a:lnTo>
                <a:lnTo>
                  <a:pt x="12" y="53"/>
                </a:lnTo>
                <a:lnTo>
                  <a:pt x="12" y="53"/>
                </a:lnTo>
                <a:close/>
                <a:moveTo>
                  <a:pt x="12" y="114"/>
                </a:moveTo>
                <a:lnTo>
                  <a:pt x="12" y="114"/>
                </a:lnTo>
                <a:lnTo>
                  <a:pt x="15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3"/>
                </a:lnTo>
                <a:lnTo>
                  <a:pt x="19" y="116"/>
                </a:lnTo>
                <a:lnTo>
                  <a:pt x="17" y="118"/>
                </a:lnTo>
                <a:lnTo>
                  <a:pt x="14" y="124"/>
                </a:lnTo>
                <a:lnTo>
                  <a:pt x="14" y="124"/>
                </a:lnTo>
                <a:lnTo>
                  <a:pt x="12" y="122"/>
                </a:lnTo>
                <a:lnTo>
                  <a:pt x="12" y="120"/>
                </a:lnTo>
                <a:lnTo>
                  <a:pt x="12" y="114"/>
                </a:lnTo>
                <a:lnTo>
                  <a:pt x="12" y="114"/>
                </a:lnTo>
                <a:close/>
                <a:moveTo>
                  <a:pt x="14" y="135"/>
                </a:moveTo>
                <a:lnTo>
                  <a:pt x="14" y="135"/>
                </a:lnTo>
                <a:lnTo>
                  <a:pt x="17" y="135"/>
                </a:lnTo>
                <a:lnTo>
                  <a:pt x="19" y="135"/>
                </a:lnTo>
                <a:lnTo>
                  <a:pt x="19" y="135"/>
                </a:lnTo>
                <a:lnTo>
                  <a:pt x="17" y="139"/>
                </a:lnTo>
                <a:lnTo>
                  <a:pt x="15" y="141"/>
                </a:lnTo>
                <a:lnTo>
                  <a:pt x="14" y="141"/>
                </a:lnTo>
                <a:lnTo>
                  <a:pt x="14" y="135"/>
                </a:lnTo>
                <a:close/>
                <a:moveTo>
                  <a:pt x="15" y="154"/>
                </a:moveTo>
                <a:lnTo>
                  <a:pt x="19" y="154"/>
                </a:lnTo>
                <a:lnTo>
                  <a:pt x="19" y="154"/>
                </a:lnTo>
                <a:lnTo>
                  <a:pt x="19" y="158"/>
                </a:lnTo>
                <a:lnTo>
                  <a:pt x="15" y="160"/>
                </a:lnTo>
                <a:lnTo>
                  <a:pt x="15" y="154"/>
                </a:lnTo>
                <a:close/>
                <a:moveTo>
                  <a:pt x="17" y="168"/>
                </a:moveTo>
                <a:lnTo>
                  <a:pt x="17" y="168"/>
                </a:lnTo>
                <a:lnTo>
                  <a:pt x="23" y="168"/>
                </a:lnTo>
                <a:lnTo>
                  <a:pt x="23" y="168"/>
                </a:lnTo>
                <a:lnTo>
                  <a:pt x="23" y="168"/>
                </a:lnTo>
                <a:lnTo>
                  <a:pt x="21" y="170"/>
                </a:lnTo>
                <a:lnTo>
                  <a:pt x="19" y="170"/>
                </a:lnTo>
                <a:lnTo>
                  <a:pt x="17" y="168"/>
                </a:lnTo>
                <a:lnTo>
                  <a:pt x="17" y="168"/>
                </a:lnTo>
                <a:close/>
                <a:moveTo>
                  <a:pt x="29" y="145"/>
                </a:moveTo>
                <a:lnTo>
                  <a:pt x="29" y="145"/>
                </a:lnTo>
                <a:lnTo>
                  <a:pt x="25" y="145"/>
                </a:lnTo>
                <a:lnTo>
                  <a:pt x="21" y="143"/>
                </a:lnTo>
                <a:lnTo>
                  <a:pt x="21" y="143"/>
                </a:lnTo>
                <a:lnTo>
                  <a:pt x="23" y="141"/>
                </a:lnTo>
                <a:lnTo>
                  <a:pt x="23" y="139"/>
                </a:lnTo>
                <a:lnTo>
                  <a:pt x="27" y="139"/>
                </a:lnTo>
                <a:lnTo>
                  <a:pt x="27" y="139"/>
                </a:lnTo>
                <a:lnTo>
                  <a:pt x="29" y="139"/>
                </a:lnTo>
                <a:lnTo>
                  <a:pt x="29" y="141"/>
                </a:lnTo>
                <a:lnTo>
                  <a:pt x="29" y="145"/>
                </a:lnTo>
                <a:lnTo>
                  <a:pt x="29" y="145"/>
                </a:lnTo>
                <a:close/>
                <a:moveTo>
                  <a:pt x="40" y="177"/>
                </a:moveTo>
                <a:lnTo>
                  <a:pt x="40" y="177"/>
                </a:lnTo>
                <a:lnTo>
                  <a:pt x="36" y="175"/>
                </a:lnTo>
                <a:lnTo>
                  <a:pt x="33" y="173"/>
                </a:lnTo>
                <a:lnTo>
                  <a:pt x="33" y="173"/>
                </a:lnTo>
                <a:lnTo>
                  <a:pt x="35" y="172"/>
                </a:lnTo>
                <a:lnTo>
                  <a:pt x="40" y="170"/>
                </a:lnTo>
                <a:lnTo>
                  <a:pt x="40" y="170"/>
                </a:lnTo>
                <a:lnTo>
                  <a:pt x="40" y="173"/>
                </a:lnTo>
                <a:lnTo>
                  <a:pt x="40" y="177"/>
                </a:lnTo>
                <a:lnTo>
                  <a:pt x="40" y="177"/>
                </a:lnTo>
                <a:close/>
                <a:moveTo>
                  <a:pt x="59" y="194"/>
                </a:moveTo>
                <a:lnTo>
                  <a:pt x="59" y="194"/>
                </a:lnTo>
                <a:lnTo>
                  <a:pt x="50" y="196"/>
                </a:lnTo>
                <a:lnTo>
                  <a:pt x="42" y="200"/>
                </a:lnTo>
                <a:lnTo>
                  <a:pt x="36" y="206"/>
                </a:lnTo>
                <a:lnTo>
                  <a:pt x="31" y="212"/>
                </a:lnTo>
                <a:lnTo>
                  <a:pt x="31" y="212"/>
                </a:lnTo>
                <a:lnTo>
                  <a:pt x="27" y="219"/>
                </a:lnTo>
                <a:lnTo>
                  <a:pt x="25" y="229"/>
                </a:lnTo>
                <a:lnTo>
                  <a:pt x="25" y="240"/>
                </a:lnTo>
                <a:lnTo>
                  <a:pt x="29" y="248"/>
                </a:lnTo>
                <a:lnTo>
                  <a:pt x="29" y="248"/>
                </a:lnTo>
                <a:lnTo>
                  <a:pt x="36" y="255"/>
                </a:lnTo>
                <a:lnTo>
                  <a:pt x="46" y="259"/>
                </a:lnTo>
                <a:lnTo>
                  <a:pt x="56" y="259"/>
                </a:lnTo>
                <a:lnTo>
                  <a:pt x="65" y="255"/>
                </a:lnTo>
                <a:lnTo>
                  <a:pt x="73" y="252"/>
                </a:lnTo>
                <a:lnTo>
                  <a:pt x="80" y="244"/>
                </a:lnTo>
                <a:lnTo>
                  <a:pt x="86" y="236"/>
                </a:lnTo>
                <a:lnTo>
                  <a:pt x="90" y="227"/>
                </a:lnTo>
                <a:lnTo>
                  <a:pt x="90" y="227"/>
                </a:lnTo>
                <a:lnTo>
                  <a:pt x="90" y="219"/>
                </a:lnTo>
                <a:lnTo>
                  <a:pt x="88" y="212"/>
                </a:lnTo>
                <a:lnTo>
                  <a:pt x="86" y="206"/>
                </a:lnTo>
                <a:lnTo>
                  <a:pt x="84" y="202"/>
                </a:lnTo>
                <a:lnTo>
                  <a:pt x="78" y="198"/>
                </a:lnTo>
                <a:lnTo>
                  <a:pt x="73" y="194"/>
                </a:lnTo>
                <a:lnTo>
                  <a:pt x="67" y="194"/>
                </a:lnTo>
                <a:lnTo>
                  <a:pt x="59" y="194"/>
                </a:lnTo>
                <a:lnTo>
                  <a:pt x="59" y="194"/>
                </a:lnTo>
                <a:close/>
                <a:moveTo>
                  <a:pt x="33" y="233"/>
                </a:moveTo>
                <a:lnTo>
                  <a:pt x="33" y="233"/>
                </a:lnTo>
                <a:lnTo>
                  <a:pt x="33" y="225"/>
                </a:lnTo>
                <a:lnTo>
                  <a:pt x="35" y="219"/>
                </a:lnTo>
                <a:lnTo>
                  <a:pt x="35" y="219"/>
                </a:lnTo>
                <a:lnTo>
                  <a:pt x="36" y="223"/>
                </a:lnTo>
                <a:lnTo>
                  <a:pt x="36" y="227"/>
                </a:lnTo>
                <a:lnTo>
                  <a:pt x="35" y="231"/>
                </a:lnTo>
                <a:lnTo>
                  <a:pt x="33" y="233"/>
                </a:lnTo>
                <a:lnTo>
                  <a:pt x="33" y="233"/>
                </a:lnTo>
                <a:close/>
                <a:moveTo>
                  <a:pt x="65" y="250"/>
                </a:moveTo>
                <a:lnTo>
                  <a:pt x="65" y="250"/>
                </a:lnTo>
                <a:lnTo>
                  <a:pt x="61" y="250"/>
                </a:lnTo>
                <a:lnTo>
                  <a:pt x="59" y="250"/>
                </a:lnTo>
                <a:lnTo>
                  <a:pt x="59" y="250"/>
                </a:lnTo>
                <a:lnTo>
                  <a:pt x="61" y="248"/>
                </a:lnTo>
                <a:lnTo>
                  <a:pt x="63" y="248"/>
                </a:lnTo>
                <a:lnTo>
                  <a:pt x="65" y="250"/>
                </a:lnTo>
                <a:lnTo>
                  <a:pt x="65" y="250"/>
                </a:lnTo>
                <a:close/>
                <a:moveTo>
                  <a:pt x="82" y="229"/>
                </a:moveTo>
                <a:lnTo>
                  <a:pt x="82" y="229"/>
                </a:lnTo>
                <a:lnTo>
                  <a:pt x="78" y="236"/>
                </a:lnTo>
                <a:lnTo>
                  <a:pt x="71" y="242"/>
                </a:lnTo>
                <a:lnTo>
                  <a:pt x="61" y="244"/>
                </a:lnTo>
                <a:lnTo>
                  <a:pt x="56" y="242"/>
                </a:lnTo>
                <a:lnTo>
                  <a:pt x="52" y="240"/>
                </a:lnTo>
                <a:lnTo>
                  <a:pt x="52" y="240"/>
                </a:lnTo>
                <a:lnTo>
                  <a:pt x="46" y="234"/>
                </a:lnTo>
                <a:lnTo>
                  <a:pt x="42" y="227"/>
                </a:lnTo>
                <a:lnTo>
                  <a:pt x="42" y="219"/>
                </a:lnTo>
                <a:lnTo>
                  <a:pt x="46" y="210"/>
                </a:lnTo>
                <a:lnTo>
                  <a:pt x="46" y="210"/>
                </a:lnTo>
                <a:lnTo>
                  <a:pt x="52" y="202"/>
                </a:lnTo>
                <a:lnTo>
                  <a:pt x="59" y="200"/>
                </a:lnTo>
                <a:lnTo>
                  <a:pt x="69" y="200"/>
                </a:lnTo>
                <a:lnTo>
                  <a:pt x="73" y="202"/>
                </a:lnTo>
                <a:lnTo>
                  <a:pt x="78" y="206"/>
                </a:lnTo>
                <a:lnTo>
                  <a:pt x="78" y="206"/>
                </a:lnTo>
                <a:lnTo>
                  <a:pt x="82" y="210"/>
                </a:lnTo>
                <a:lnTo>
                  <a:pt x="84" y="215"/>
                </a:lnTo>
                <a:lnTo>
                  <a:pt x="84" y="221"/>
                </a:lnTo>
                <a:lnTo>
                  <a:pt x="82" y="229"/>
                </a:lnTo>
                <a:lnTo>
                  <a:pt x="82" y="2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307" name="矩形 1306"/>
          <p:cNvSpPr/>
          <p:nvPr/>
        </p:nvSpPr>
        <p:spPr>
          <a:xfrm>
            <a:off x="6746276" y="2813710"/>
            <a:ext cx="455989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308" name="Freeform 56"/>
          <p:cNvSpPr>
            <a:spLocks noEditPoints="1"/>
          </p:cNvSpPr>
          <p:nvPr/>
        </p:nvSpPr>
        <p:spPr bwMode="auto">
          <a:xfrm rot="926709">
            <a:off x="6105525" y="2885757"/>
            <a:ext cx="402579" cy="1158535"/>
          </a:xfrm>
          <a:custGeom>
            <a:avLst/>
            <a:gdLst/>
            <a:ahLst/>
            <a:cxnLst>
              <a:cxn ang="0">
                <a:pos x="82" y="153"/>
              </a:cxn>
              <a:cxn ang="0">
                <a:pos x="78" y="34"/>
              </a:cxn>
              <a:cxn ang="0">
                <a:pos x="61" y="0"/>
              </a:cxn>
              <a:cxn ang="0">
                <a:pos x="21" y="10"/>
              </a:cxn>
              <a:cxn ang="0">
                <a:pos x="4" y="32"/>
              </a:cxn>
              <a:cxn ang="0">
                <a:pos x="6" y="118"/>
              </a:cxn>
              <a:cxn ang="0">
                <a:pos x="12" y="172"/>
              </a:cxn>
              <a:cxn ang="0">
                <a:pos x="59" y="179"/>
              </a:cxn>
              <a:cxn ang="0">
                <a:pos x="61" y="166"/>
              </a:cxn>
              <a:cxn ang="0">
                <a:pos x="27" y="13"/>
              </a:cxn>
              <a:cxn ang="0">
                <a:pos x="65" y="8"/>
              </a:cxn>
              <a:cxn ang="0">
                <a:pos x="73" y="38"/>
              </a:cxn>
              <a:cxn ang="0">
                <a:pos x="76" y="126"/>
              </a:cxn>
              <a:cxn ang="0">
                <a:pos x="59" y="158"/>
              </a:cxn>
              <a:cxn ang="0">
                <a:pos x="38" y="154"/>
              </a:cxn>
              <a:cxn ang="0">
                <a:pos x="29" y="86"/>
              </a:cxn>
              <a:cxn ang="0">
                <a:pos x="27" y="13"/>
              </a:cxn>
              <a:cxn ang="0">
                <a:pos x="23" y="122"/>
              </a:cxn>
              <a:cxn ang="0">
                <a:pos x="25" y="124"/>
              </a:cxn>
              <a:cxn ang="0">
                <a:pos x="19" y="103"/>
              </a:cxn>
              <a:cxn ang="0">
                <a:pos x="23" y="97"/>
              </a:cxn>
              <a:cxn ang="0">
                <a:pos x="23" y="88"/>
              </a:cxn>
              <a:cxn ang="0">
                <a:pos x="17" y="80"/>
              </a:cxn>
              <a:cxn ang="0">
                <a:pos x="21" y="69"/>
              </a:cxn>
              <a:cxn ang="0">
                <a:pos x="12" y="71"/>
              </a:cxn>
              <a:cxn ang="0">
                <a:pos x="21" y="63"/>
              </a:cxn>
              <a:cxn ang="0">
                <a:pos x="19" y="25"/>
              </a:cxn>
              <a:cxn ang="0">
                <a:pos x="19" y="21"/>
              </a:cxn>
              <a:cxn ang="0">
                <a:pos x="14" y="34"/>
              </a:cxn>
              <a:cxn ang="0">
                <a:pos x="14" y="29"/>
              </a:cxn>
              <a:cxn ang="0">
                <a:pos x="14" y="44"/>
              </a:cxn>
              <a:cxn ang="0">
                <a:pos x="15" y="52"/>
              </a:cxn>
              <a:cxn ang="0">
                <a:pos x="15" y="114"/>
              </a:cxn>
              <a:cxn ang="0">
                <a:pos x="17" y="118"/>
              </a:cxn>
              <a:cxn ang="0">
                <a:pos x="12" y="114"/>
              </a:cxn>
              <a:cxn ang="0">
                <a:pos x="19" y="135"/>
              </a:cxn>
              <a:cxn ang="0">
                <a:pos x="14" y="135"/>
              </a:cxn>
              <a:cxn ang="0">
                <a:pos x="15" y="160"/>
              </a:cxn>
              <a:cxn ang="0">
                <a:pos x="23" y="168"/>
              </a:cxn>
              <a:cxn ang="0">
                <a:pos x="17" y="168"/>
              </a:cxn>
              <a:cxn ang="0">
                <a:pos x="21" y="143"/>
              </a:cxn>
              <a:cxn ang="0">
                <a:pos x="29" y="139"/>
              </a:cxn>
              <a:cxn ang="0">
                <a:pos x="40" y="177"/>
              </a:cxn>
              <a:cxn ang="0">
                <a:pos x="40" y="170"/>
              </a:cxn>
              <a:cxn ang="0">
                <a:pos x="59" y="194"/>
              </a:cxn>
              <a:cxn ang="0">
                <a:pos x="31" y="212"/>
              </a:cxn>
              <a:cxn ang="0">
                <a:pos x="29" y="248"/>
              </a:cxn>
              <a:cxn ang="0">
                <a:pos x="65" y="255"/>
              </a:cxn>
              <a:cxn ang="0">
                <a:pos x="90" y="227"/>
              </a:cxn>
              <a:cxn ang="0">
                <a:pos x="78" y="198"/>
              </a:cxn>
              <a:cxn ang="0">
                <a:pos x="33" y="233"/>
              </a:cxn>
              <a:cxn ang="0">
                <a:pos x="36" y="223"/>
              </a:cxn>
              <a:cxn ang="0">
                <a:pos x="65" y="250"/>
              </a:cxn>
              <a:cxn ang="0">
                <a:pos x="61" y="248"/>
              </a:cxn>
              <a:cxn ang="0">
                <a:pos x="82" y="229"/>
              </a:cxn>
              <a:cxn ang="0">
                <a:pos x="52" y="240"/>
              </a:cxn>
              <a:cxn ang="0">
                <a:pos x="46" y="210"/>
              </a:cxn>
              <a:cxn ang="0">
                <a:pos x="73" y="202"/>
              </a:cxn>
              <a:cxn ang="0">
                <a:pos x="84" y="221"/>
              </a:cxn>
            </a:cxnLst>
            <a:rect l="0" t="0" r="r" b="b"/>
            <a:pathLst>
              <a:path w="90" h="259">
                <a:moveTo>
                  <a:pt x="59" y="179"/>
                </a:moveTo>
                <a:lnTo>
                  <a:pt x="59" y="179"/>
                </a:lnTo>
                <a:lnTo>
                  <a:pt x="71" y="168"/>
                </a:lnTo>
                <a:lnTo>
                  <a:pt x="78" y="158"/>
                </a:lnTo>
                <a:lnTo>
                  <a:pt x="82" y="153"/>
                </a:lnTo>
                <a:lnTo>
                  <a:pt x="82" y="153"/>
                </a:lnTo>
                <a:lnTo>
                  <a:pt x="82" y="132"/>
                </a:lnTo>
                <a:lnTo>
                  <a:pt x="82" y="93"/>
                </a:lnTo>
                <a:lnTo>
                  <a:pt x="78" y="34"/>
                </a:lnTo>
                <a:lnTo>
                  <a:pt x="78" y="34"/>
                </a:lnTo>
                <a:lnTo>
                  <a:pt x="76" y="19"/>
                </a:lnTo>
                <a:lnTo>
                  <a:pt x="75" y="8"/>
                </a:lnTo>
                <a:lnTo>
                  <a:pt x="71" y="4"/>
                </a:lnTo>
                <a:lnTo>
                  <a:pt x="67" y="2"/>
                </a:lnTo>
                <a:lnTo>
                  <a:pt x="61" y="0"/>
                </a:lnTo>
                <a:lnTo>
                  <a:pt x="54" y="0"/>
                </a:lnTo>
                <a:lnTo>
                  <a:pt x="54" y="0"/>
                </a:lnTo>
                <a:lnTo>
                  <a:pt x="40" y="2"/>
                </a:lnTo>
                <a:lnTo>
                  <a:pt x="31" y="6"/>
                </a:lnTo>
                <a:lnTo>
                  <a:pt x="21" y="10"/>
                </a:lnTo>
                <a:lnTo>
                  <a:pt x="14" y="17"/>
                </a:lnTo>
                <a:lnTo>
                  <a:pt x="14" y="17"/>
                </a:lnTo>
                <a:lnTo>
                  <a:pt x="8" y="25"/>
                </a:lnTo>
                <a:lnTo>
                  <a:pt x="4" y="32"/>
                </a:lnTo>
                <a:lnTo>
                  <a:pt x="4" y="32"/>
                </a:lnTo>
                <a:lnTo>
                  <a:pt x="0" y="46"/>
                </a:lnTo>
                <a:lnTo>
                  <a:pt x="2" y="59"/>
                </a:lnTo>
                <a:lnTo>
                  <a:pt x="6" y="90"/>
                </a:lnTo>
                <a:lnTo>
                  <a:pt x="6" y="90"/>
                </a:lnTo>
                <a:lnTo>
                  <a:pt x="6" y="118"/>
                </a:lnTo>
                <a:lnTo>
                  <a:pt x="8" y="147"/>
                </a:lnTo>
                <a:lnTo>
                  <a:pt x="8" y="147"/>
                </a:lnTo>
                <a:lnTo>
                  <a:pt x="10" y="162"/>
                </a:lnTo>
                <a:lnTo>
                  <a:pt x="12" y="172"/>
                </a:lnTo>
                <a:lnTo>
                  <a:pt x="12" y="172"/>
                </a:lnTo>
                <a:lnTo>
                  <a:pt x="15" y="175"/>
                </a:lnTo>
                <a:lnTo>
                  <a:pt x="19" y="177"/>
                </a:lnTo>
                <a:lnTo>
                  <a:pt x="33" y="181"/>
                </a:lnTo>
                <a:lnTo>
                  <a:pt x="46" y="183"/>
                </a:lnTo>
                <a:lnTo>
                  <a:pt x="59" y="179"/>
                </a:lnTo>
                <a:lnTo>
                  <a:pt x="59" y="179"/>
                </a:lnTo>
                <a:close/>
                <a:moveTo>
                  <a:pt x="65" y="168"/>
                </a:moveTo>
                <a:lnTo>
                  <a:pt x="65" y="168"/>
                </a:lnTo>
                <a:lnTo>
                  <a:pt x="63" y="166"/>
                </a:lnTo>
                <a:lnTo>
                  <a:pt x="61" y="166"/>
                </a:lnTo>
                <a:lnTo>
                  <a:pt x="63" y="164"/>
                </a:lnTo>
                <a:lnTo>
                  <a:pt x="65" y="164"/>
                </a:lnTo>
                <a:lnTo>
                  <a:pt x="65" y="168"/>
                </a:lnTo>
                <a:close/>
                <a:moveTo>
                  <a:pt x="27" y="13"/>
                </a:moveTo>
                <a:lnTo>
                  <a:pt x="27" y="13"/>
                </a:lnTo>
                <a:lnTo>
                  <a:pt x="33" y="10"/>
                </a:lnTo>
                <a:lnTo>
                  <a:pt x="44" y="6"/>
                </a:lnTo>
                <a:lnTo>
                  <a:pt x="56" y="6"/>
                </a:lnTo>
                <a:lnTo>
                  <a:pt x="61" y="6"/>
                </a:lnTo>
                <a:lnTo>
                  <a:pt x="65" y="8"/>
                </a:lnTo>
                <a:lnTo>
                  <a:pt x="65" y="8"/>
                </a:lnTo>
                <a:lnTo>
                  <a:pt x="69" y="11"/>
                </a:lnTo>
                <a:lnTo>
                  <a:pt x="71" y="19"/>
                </a:lnTo>
                <a:lnTo>
                  <a:pt x="73" y="38"/>
                </a:lnTo>
                <a:lnTo>
                  <a:pt x="73" y="38"/>
                </a:lnTo>
                <a:lnTo>
                  <a:pt x="75" y="65"/>
                </a:lnTo>
                <a:lnTo>
                  <a:pt x="76" y="84"/>
                </a:lnTo>
                <a:lnTo>
                  <a:pt x="76" y="101"/>
                </a:lnTo>
                <a:lnTo>
                  <a:pt x="76" y="101"/>
                </a:lnTo>
                <a:lnTo>
                  <a:pt x="76" y="126"/>
                </a:lnTo>
                <a:lnTo>
                  <a:pt x="76" y="139"/>
                </a:lnTo>
                <a:lnTo>
                  <a:pt x="75" y="153"/>
                </a:lnTo>
                <a:lnTo>
                  <a:pt x="75" y="153"/>
                </a:lnTo>
                <a:lnTo>
                  <a:pt x="69" y="156"/>
                </a:lnTo>
                <a:lnTo>
                  <a:pt x="59" y="158"/>
                </a:lnTo>
                <a:lnTo>
                  <a:pt x="50" y="160"/>
                </a:lnTo>
                <a:lnTo>
                  <a:pt x="44" y="158"/>
                </a:lnTo>
                <a:lnTo>
                  <a:pt x="40" y="156"/>
                </a:lnTo>
                <a:lnTo>
                  <a:pt x="40" y="156"/>
                </a:lnTo>
                <a:lnTo>
                  <a:pt x="38" y="154"/>
                </a:lnTo>
                <a:lnTo>
                  <a:pt x="36" y="151"/>
                </a:lnTo>
                <a:lnTo>
                  <a:pt x="35" y="143"/>
                </a:lnTo>
                <a:lnTo>
                  <a:pt x="33" y="122"/>
                </a:lnTo>
                <a:lnTo>
                  <a:pt x="33" y="122"/>
                </a:lnTo>
                <a:lnTo>
                  <a:pt x="29" y="86"/>
                </a:lnTo>
                <a:lnTo>
                  <a:pt x="25" y="50"/>
                </a:lnTo>
                <a:lnTo>
                  <a:pt x="25" y="50"/>
                </a:lnTo>
                <a:lnTo>
                  <a:pt x="25" y="29"/>
                </a:lnTo>
                <a:lnTo>
                  <a:pt x="25" y="19"/>
                </a:lnTo>
                <a:lnTo>
                  <a:pt x="27" y="13"/>
                </a:lnTo>
                <a:lnTo>
                  <a:pt x="27" y="13"/>
                </a:lnTo>
                <a:close/>
                <a:moveTo>
                  <a:pt x="21" y="126"/>
                </a:moveTo>
                <a:lnTo>
                  <a:pt x="21" y="126"/>
                </a:lnTo>
                <a:lnTo>
                  <a:pt x="21" y="122"/>
                </a:lnTo>
                <a:lnTo>
                  <a:pt x="23" y="122"/>
                </a:lnTo>
                <a:lnTo>
                  <a:pt x="25" y="118"/>
                </a:lnTo>
                <a:lnTo>
                  <a:pt x="25" y="118"/>
                </a:lnTo>
                <a:lnTo>
                  <a:pt x="27" y="120"/>
                </a:lnTo>
                <a:lnTo>
                  <a:pt x="27" y="122"/>
                </a:lnTo>
                <a:lnTo>
                  <a:pt x="25" y="124"/>
                </a:lnTo>
                <a:lnTo>
                  <a:pt x="21" y="126"/>
                </a:lnTo>
                <a:lnTo>
                  <a:pt x="21" y="126"/>
                </a:lnTo>
                <a:close/>
                <a:moveTo>
                  <a:pt x="19" y="107"/>
                </a:moveTo>
                <a:lnTo>
                  <a:pt x="19" y="107"/>
                </a:lnTo>
                <a:lnTo>
                  <a:pt x="19" y="103"/>
                </a:lnTo>
                <a:lnTo>
                  <a:pt x="21" y="101"/>
                </a:lnTo>
                <a:lnTo>
                  <a:pt x="21" y="99"/>
                </a:lnTo>
                <a:lnTo>
                  <a:pt x="21" y="95"/>
                </a:lnTo>
                <a:lnTo>
                  <a:pt x="21" y="95"/>
                </a:lnTo>
                <a:lnTo>
                  <a:pt x="23" y="97"/>
                </a:lnTo>
                <a:lnTo>
                  <a:pt x="25" y="101"/>
                </a:lnTo>
                <a:lnTo>
                  <a:pt x="23" y="105"/>
                </a:lnTo>
                <a:lnTo>
                  <a:pt x="19" y="107"/>
                </a:lnTo>
                <a:lnTo>
                  <a:pt x="19" y="107"/>
                </a:lnTo>
                <a:close/>
                <a:moveTo>
                  <a:pt x="23" y="88"/>
                </a:moveTo>
                <a:lnTo>
                  <a:pt x="23" y="88"/>
                </a:lnTo>
                <a:lnTo>
                  <a:pt x="14" y="88"/>
                </a:lnTo>
                <a:lnTo>
                  <a:pt x="14" y="88"/>
                </a:lnTo>
                <a:lnTo>
                  <a:pt x="15" y="84"/>
                </a:lnTo>
                <a:lnTo>
                  <a:pt x="17" y="80"/>
                </a:lnTo>
                <a:lnTo>
                  <a:pt x="19" y="76"/>
                </a:lnTo>
                <a:lnTo>
                  <a:pt x="23" y="76"/>
                </a:lnTo>
                <a:lnTo>
                  <a:pt x="23" y="88"/>
                </a:lnTo>
                <a:close/>
                <a:moveTo>
                  <a:pt x="21" y="69"/>
                </a:moveTo>
                <a:lnTo>
                  <a:pt x="21" y="69"/>
                </a:lnTo>
                <a:lnTo>
                  <a:pt x="17" y="69"/>
                </a:lnTo>
                <a:lnTo>
                  <a:pt x="15" y="69"/>
                </a:lnTo>
                <a:lnTo>
                  <a:pt x="14" y="71"/>
                </a:lnTo>
                <a:lnTo>
                  <a:pt x="12" y="71"/>
                </a:lnTo>
                <a:lnTo>
                  <a:pt x="12" y="71"/>
                </a:lnTo>
                <a:lnTo>
                  <a:pt x="15" y="65"/>
                </a:lnTo>
                <a:lnTo>
                  <a:pt x="19" y="61"/>
                </a:lnTo>
                <a:lnTo>
                  <a:pt x="19" y="61"/>
                </a:lnTo>
                <a:lnTo>
                  <a:pt x="21" y="61"/>
                </a:lnTo>
                <a:lnTo>
                  <a:pt x="21" y="63"/>
                </a:lnTo>
                <a:lnTo>
                  <a:pt x="21" y="69"/>
                </a:lnTo>
                <a:lnTo>
                  <a:pt x="21" y="69"/>
                </a:lnTo>
                <a:close/>
                <a:moveTo>
                  <a:pt x="19" y="21"/>
                </a:moveTo>
                <a:lnTo>
                  <a:pt x="19" y="21"/>
                </a:lnTo>
                <a:lnTo>
                  <a:pt x="19" y="25"/>
                </a:lnTo>
                <a:lnTo>
                  <a:pt x="15" y="27"/>
                </a:lnTo>
                <a:lnTo>
                  <a:pt x="15" y="27"/>
                </a:lnTo>
                <a:lnTo>
                  <a:pt x="17" y="23"/>
                </a:lnTo>
                <a:lnTo>
                  <a:pt x="17" y="23"/>
                </a:lnTo>
                <a:lnTo>
                  <a:pt x="19" y="21"/>
                </a:lnTo>
                <a:lnTo>
                  <a:pt x="19" y="21"/>
                </a:lnTo>
                <a:close/>
                <a:moveTo>
                  <a:pt x="14" y="29"/>
                </a:moveTo>
                <a:lnTo>
                  <a:pt x="14" y="29"/>
                </a:lnTo>
                <a:lnTo>
                  <a:pt x="15" y="31"/>
                </a:lnTo>
                <a:lnTo>
                  <a:pt x="14" y="34"/>
                </a:lnTo>
                <a:lnTo>
                  <a:pt x="12" y="38"/>
                </a:lnTo>
                <a:lnTo>
                  <a:pt x="12" y="38"/>
                </a:lnTo>
                <a:lnTo>
                  <a:pt x="10" y="34"/>
                </a:lnTo>
                <a:lnTo>
                  <a:pt x="10" y="32"/>
                </a:lnTo>
                <a:lnTo>
                  <a:pt x="14" y="29"/>
                </a:lnTo>
                <a:lnTo>
                  <a:pt x="14" y="29"/>
                </a:lnTo>
                <a:close/>
                <a:moveTo>
                  <a:pt x="12" y="53"/>
                </a:moveTo>
                <a:lnTo>
                  <a:pt x="12" y="53"/>
                </a:lnTo>
                <a:lnTo>
                  <a:pt x="12" y="50"/>
                </a:lnTo>
                <a:lnTo>
                  <a:pt x="14" y="44"/>
                </a:lnTo>
                <a:lnTo>
                  <a:pt x="19" y="34"/>
                </a:lnTo>
                <a:lnTo>
                  <a:pt x="19" y="34"/>
                </a:lnTo>
                <a:lnTo>
                  <a:pt x="21" y="40"/>
                </a:lnTo>
                <a:lnTo>
                  <a:pt x="19" y="46"/>
                </a:lnTo>
                <a:lnTo>
                  <a:pt x="15" y="52"/>
                </a:lnTo>
                <a:lnTo>
                  <a:pt x="12" y="53"/>
                </a:lnTo>
                <a:lnTo>
                  <a:pt x="12" y="53"/>
                </a:lnTo>
                <a:close/>
                <a:moveTo>
                  <a:pt x="12" y="114"/>
                </a:moveTo>
                <a:lnTo>
                  <a:pt x="12" y="114"/>
                </a:lnTo>
                <a:lnTo>
                  <a:pt x="15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3"/>
                </a:lnTo>
                <a:lnTo>
                  <a:pt x="19" y="116"/>
                </a:lnTo>
                <a:lnTo>
                  <a:pt x="17" y="118"/>
                </a:lnTo>
                <a:lnTo>
                  <a:pt x="14" y="124"/>
                </a:lnTo>
                <a:lnTo>
                  <a:pt x="14" y="124"/>
                </a:lnTo>
                <a:lnTo>
                  <a:pt x="12" y="122"/>
                </a:lnTo>
                <a:lnTo>
                  <a:pt x="12" y="120"/>
                </a:lnTo>
                <a:lnTo>
                  <a:pt x="12" y="114"/>
                </a:lnTo>
                <a:lnTo>
                  <a:pt x="12" y="114"/>
                </a:lnTo>
                <a:close/>
                <a:moveTo>
                  <a:pt x="14" y="135"/>
                </a:moveTo>
                <a:lnTo>
                  <a:pt x="14" y="135"/>
                </a:lnTo>
                <a:lnTo>
                  <a:pt x="17" y="135"/>
                </a:lnTo>
                <a:lnTo>
                  <a:pt x="19" y="135"/>
                </a:lnTo>
                <a:lnTo>
                  <a:pt x="19" y="135"/>
                </a:lnTo>
                <a:lnTo>
                  <a:pt x="17" y="139"/>
                </a:lnTo>
                <a:lnTo>
                  <a:pt x="15" y="141"/>
                </a:lnTo>
                <a:lnTo>
                  <a:pt x="14" y="141"/>
                </a:lnTo>
                <a:lnTo>
                  <a:pt x="14" y="135"/>
                </a:lnTo>
                <a:close/>
                <a:moveTo>
                  <a:pt x="15" y="154"/>
                </a:moveTo>
                <a:lnTo>
                  <a:pt x="19" y="154"/>
                </a:lnTo>
                <a:lnTo>
                  <a:pt x="19" y="154"/>
                </a:lnTo>
                <a:lnTo>
                  <a:pt x="19" y="158"/>
                </a:lnTo>
                <a:lnTo>
                  <a:pt x="15" y="160"/>
                </a:lnTo>
                <a:lnTo>
                  <a:pt x="15" y="154"/>
                </a:lnTo>
                <a:close/>
                <a:moveTo>
                  <a:pt x="17" y="168"/>
                </a:moveTo>
                <a:lnTo>
                  <a:pt x="17" y="168"/>
                </a:lnTo>
                <a:lnTo>
                  <a:pt x="23" y="168"/>
                </a:lnTo>
                <a:lnTo>
                  <a:pt x="23" y="168"/>
                </a:lnTo>
                <a:lnTo>
                  <a:pt x="23" y="168"/>
                </a:lnTo>
                <a:lnTo>
                  <a:pt x="21" y="170"/>
                </a:lnTo>
                <a:lnTo>
                  <a:pt x="19" y="170"/>
                </a:lnTo>
                <a:lnTo>
                  <a:pt x="17" y="168"/>
                </a:lnTo>
                <a:lnTo>
                  <a:pt x="17" y="168"/>
                </a:lnTo>
                <a:close/>
                <a:moveTo>
                  <a:pt x="29" y="145"/>
                </a:moveTo>
                <a:lnTo>
                  <a:pt x="29" y="145"/>
                </a:lnTo>
                <a:lnTo>
                  <a:pt x="25" y="145"/>
                </a:lnTo>
                <a:lnTo>
                  <a:pt x="21" y="143"/>
                </a:lnTo>
                <a:lnTo>
                  <a:pt x="21" y="143"/>
                </a:lnTo>
                <a:lnTo>
                  <a:pt x="23" y="141"/>
                </a:lnTo>
                <a:lnTo>
                  <a:pt x="23" y="139"/>
                </a:lnTo>
                <a:lnTo>
                  <a:pt x="27" y="139"/>
                </a:lnTo>
                <a:lnTo>
                  <a:pt x="27" y="139"/>
                </a:lnTo>
                <a:lnTo>
                  <a:pt x="29" y="139"/>
                </a:lnTo>
                <a:lnTo>
                  <a:pt x="29" y="141"/>
                </a:lnTo>
                <a:lnTo>
                  <a:pt x="29" y="145"/>
                </a:lnTo>
                <a:lnTo>
                  <a:pt x="29" y="145"/>
                </a:lnTo>
                <a:close/>
                <a:moveTo>
                  <a:pt x="40" y="177"/>
                </a:moveTo>
                <a:lnTo>
                  <a:pt x="40" y="177"/>
                </a:lnTo>
                <a:lnTo>
                  <a:pt x="36" y="175"/>
                </a:lnTo>
                <a:lnTo>
                  <a:pt x="33" y="173"/>
                </a:lnTo>
                <a:lnTo>
                  <a:pt x="33" y="173"/>
                </a:lnTo>
                <a:lnTo>
                  <a:pt x="35" y="172"/>
                </a:lnTo>
                <a:lnTo>
                  <a:pt x="40" y="170"/>
                </a:lnTo>
                <a:lnTo>
                  <a:pt x="40" y="170"/>
                </a:lnTo>
                <a:lnTo>
                  <a:pt x="40" y="173"/>
                </a:lnTo>
                <a:lnTo>
                  <a:pt x="40" y="177"/>
                </a:lnTo>
                <a:lnTo>
                  <a:pt x="40" y="177"/>
                </a:lnTo>
                <a:close/>
                <a:moveTo>
                  <a:pt x="59" y="194"/>
                </a:moveTo>
                <a:lnTo>
                  <a:pt x="59" y="194"/>
                </a:lnTo>
                <a:lnTo>
                  <a:pt x="50" y="196"/>
                </a:lnTo>
                <a:lnTo>
                  <a:pt x="42" y="200"/>
                </a:lnTo>
                <a:lnTo>
                  <a:pt x="36" y="206"/>
                </a:lnTo>
                <a:lnTo>
                  <a:pt x="31" y="212"/>
                </a:lnTo>
                <a:lnTo>
                  <a:pt x="31" y="212"/>
                </a:lnTo>
                <a:lnTo>
                  <a:pt x="27" y="219"/>
                </a:lnTo>
                <a:lnTo>
                  <a:pt x="25" y="229"/>
                </a:lnTo>
                <a:lnTo>
                  <a:pt x="25" y="240"/>
                </a:lnTo>
                <a:lnTo>
                  <a:pt x="29" y="248"/>
                </a:lnTo>
                <a:lnTo>
                  <a:pt x="29" y="248"/>
                </a:lnTo>
                <a:lnTo>
                  <a:pt x="36" y="255"/>
                </a:lnTo>
                <a:lnTo>
                  <a:pt x="46" y="259"/>
                </a:lnTo>
                <a:lnTo>
                  <a:pt x="56" y="259"/>
                </a:lnTo>
                <a:lnTo>
                  <a:pt x="65" y="255"/>
                </a:lnTo>
                <a:lnTo>
                  <a:pt x="73" y="252"/>
                </a:lnTo>
                <a:lnTo>
                  <a:pt x="80" y="244"/>
                </a:lnTo>
                <a:lnTo>
                  <a:pt x="86" y="236"/>
                </a:lnTo>
                <a:lnTo>
                  <a:pt x="90" y="227"/>
                </a:lnTo>
                <a:lnTo>
                  <a:pt x="90" y="227"/>
                </a:lnTo>
                <a:lnTo>
                  <a:pt x="90" y="219"/>
                </a:lnTo>
                <a:lnTo>
                  <a:pt x="88" y="212"/>
                </a:lnTo>
                <a:lnTo>
                  <a:pt x="86" y="206"/>
                </a:lnTo>
                <a:lnTo>
                  <a:pt x="84" y="202"/>
                </a:lnTo>
                <a:lnTo>
                  <a:pt x="78" y="198"/>
                </a:lnTo>
                <a:lnTo>
                  <a:pt x="73" y="194"/>
                </a:lnTo>
                <a:lnTo>
                  <a:pt x="67" y="194"/>
                </a:lnTo>
                <a:lnTo>
                  <a:pt x="59" y="194"/>
                </a:lnTo>
                <a:lnTo>
                  <a:pt x="59" y="194"/>
                </a:lnTo>
                <a:close/>
                <a:moveTo>
                  <a:pt x="33" y="233"/>
                </a:moveTo>
                <a:lnTo>
                  <a:pt x="33" y="233"/>
                </a:lnTo>
                <a:lnTo>
                  <a:pt x="33" y="225"/>
                </a:lnTo>
                <a:lnTo>
                  <a:pt x="35" y="219"/>
                </a:lnTo>
                <a:lnTo>
                  <a:pt x="35" y="219"/>
                </a:lnTo>
                <a:lnTo>
                  <a:pt x="36" y="223"/>
                </a:lnTo>
                <a:lnTo>
                  <a:pt x="36" y="227"/>
                </a:lnTo>
                <a:lnTo>
                  <a:pt x="35" y="231"/>
                </a:lnTo>
                <a:lnTo>
                  <a:pt x="33" y="233"/>
                </a:lnTo>
                <a:lnTo>
                  <a:pt x="33" y="233"/>
                </a:lnTo>
                <a:close/>
                <a:moveTo>
                  <a:pt x="65" y="250"/>
                </a:moveTo>
                <a:lnTo>
                  <a:pt x="65" y="250"/>
                </a:lnTo>
                <a:lnTo>
                  <a:pt x="61" y="250"/>
                </a:lnTo>
                <a:lnTo>
                  <a:pt x="59" y="250"/>
                </a:lnTo>
                <a:lnTo>
                  <a:pt x="59" y="250"/>
                </a:lnTo>
                <a:lnTo>
                  <a:pt x="61" y="248"/>
                </a:lnTo>
                <a:lnTo>
                  <a:pt x="63" y="248"/>
                </a:lnTo>
                <a:lnTo>
                  <a:pt x="65" y="250"/>
                </a:lnTo>
                <a:lnTo>
                  <a:pt x="65" y="250"/>
                </a:lnTo>
                <a:close/>
                <a:moveTo>
                  <a:pt x="82" y="229"/>
                </a:moveTo>
                <a:lnTo>
                  <a:pt x="82" y="229"/>
                </a:lnTo>
                <a:lnTo>
                  <a:pt x="78" y="236"/>
                </a:lnTo>
                <a:lnTo>
                  <a:pt x="71" y="242"/>
                </a:lnTo>
                <a:lnTo>
                  <a:pt x="61" y="244"/>
                </a:lnTo>
                <a:lnTo>
                  <a:pt x="56" y="242"/>
                </a:lnTo>
                <a:lnTo>
                  <a:pt x="52" y="240"/>
                </a:lnTo>
                <a:lnTo>
                  <a:pt x="52" y="240"/>
                </a:lnTo>
                <a:lnTo>
                  <a:pt x="46" y="234"/>
                </a:lnTo>
                <a:lnTo>
                  <a:pt x="42" y="227"/>
                </a:lnTo>
                <a:lnTo>
                  <a:pt x="42" y="219"/>
                </a:lnTo>
                <a:lnTo>
                  <a:pt x="46" y="210"/>
                </a:lnTo>
                <a:lnTo>
                  <a:pt x="46" y="210"/>
                </a:lnTo>
                <a:lnTo>
                  <a:pt x="52" y="202"/>
                </a:lnTo>
                <a:lnTo>
                  <a:pt x="59" y="200"/>
                </a:lnTo>
                <a:lnTo>
                  <a:pt x="69" y="200"/>
                </a:lnTo>
                <a:lnTo>
                  <a:pt x="73" y="202"/>
                </a:lnTo>
                <a:lnTo>
                  <a:pt x="78" y="206"/>
                </a:lnTo>
                <a:lnTo>
                  <a:pt x="78" y="206"/>
                </a:lnTo>
                <a:lnTo>
                  <a:pt x="82" y="210"/>
                </a:lnTo>
                <a:lnTo>
                  <a:pt x="84" y="215"/>
                </a:lnTo>
                <a:lnTo>
                  <a:pt x="84" y="221"/>
                </a:lnTo>
                <a:lnTo>
                  <a:pt x="82" y="229"/>
                </a:lnTo>
                <a:lnTo>
                  <a:pt x="82" y="2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310" name="矩形 1309"/>
          <p:cNvSpPr/>
          <p:nvPr/>
        </p:nvSpPr>
        <p:spPr>
          <a:xfrm>
            <a:off x="6746276" y="4401779"/>
            <a:ext cx="455989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2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1311" name="Freeform 56"/>
          <p:cNvSpPr>
            <a:spLocks noEditPoints="1"/>
          </p:cNvSpPr>
          <p:nvPr/>
        </p:nvSpPr>
        <p:spPr bwMode="auto">
          <a:xfrm rot="926709">
            <a:off x="6105525" y="4473826"/>
            <a:ext cx="402579" cy="1158535"/>
          </a:xfrm>
          <a:custGeom>
            <a:avLst/>
            <a:gdLst/>
            <a:ahLst/>
            <a:cxnLst>
              <a:cxn ang="0">
                <a:pos x="82" y="153"/>
              </a:cxn>
              <a:cxn ang="0">
                <a:pos x="78" y="34"/>
              </a:cxn>
              <a:cxn ang="0">
                <a:pos x="61" y="0"/>
              </a:cxn>
              <a:cxn ang="0">
                <a:pos x="21" y="10"/>
              </a:cxn>
              <a:cxn ang="0">
                <a:pos x="4" y="32"/>
              </a:cxn>
              <a:cxn ang="0">
                <a:pos x="6" y="118"/>
              </a:cxn>
              <a:cxn ang="0">
                <a:pos x="12" y="172"/>
              </a:cxn>
              <a:cxn ang="0">
                <a:pos x="59" y="179"/>
              </a:cxn>
              <a:cxn ang="0">
                <a:pos x="61" y="166"/>
              </a:cxn>
              <a:cxn ang="0">
                <a:pos x="27" y="13"/>
              </a:cxn>
              <a:cxn ang="0">
                <a:pos x="65" y="8"/>
              </a:cxn>
              <a:cxn ang="0">
                <a:pos x="73" y="38"/>
              </a:cxn>
              <a:cxn ang="0">
                <a:pos x="76" y="126"/>
              </a:cxn>
              <a:cxn ang="0">
                <a:pos x="59" y="158"/>
              </a:cxn>
              <a:cxn ang="0">
                <a:pos x="38" y="154"/>
              </a:cxn>
              <a:cxn ang="0">
                <a:pos x="29" y="86"/>
              </a:cxn>
              <a:cxn ang="0">
                <a:pos x="27" y="13"/>
              </a:cxn>
              <a:cxn ang="0">
                <a:pos x="23" y="122"/>
              </a:cxn>
              <a:cxn ang="0">
                <a:pos x="25" y="124"/>
              </a:cxn>
              <a:cxn ang="0">
                <a:pos x="19" y="103"/>
              </a:cxn>
              <a:cxn ang="0">
                <a:pos x="23" y="97"/>
              </a:cxn>
              <a:cxn ang="0">
                <a:pos x="23" y="88"/>
              </a:cxn>
              <a:cxn ang="0">
                <a:pos x="17" y="80"/>
              </a:cxn>
              <a:cxn ang="0">
                <a:pos x="21" y="69"/>
              </a:cxn>
              <a:cxn ang="0">
                <a:pos x="12" y="71"/>
              </a:cxn>
              <a:cxn ang="0">
                <a:pos x="21" y="63"/>
              </a:cxn>
              <a:cxn ang="0">
                <a:pos x="19" y="25"/>
              </a:cxn>
              <a:cxn ang="0">
                <a:pos x="19" y="21"/>
              </a:cxn>
              <a:cxn ang="0">
                <a:pos x="14" y="34"/>
              </a:cxn>
              <a:cxn ang="0">
                <a:pos x="14" y="29"/>
              </a:cxn>
              <a:cxn ang="0">
                <a:pos x="14" y="44"/>
              </a:cxn>
              <a:cxn ang="0">
                <a:pos x="15" y="52"/>
              </a:cxn>
              <a:cxn ang="0">
                <a:pos x="15" y="114"/>
              </a:cxn>
              <a:cxn ang="0">
                <a:pos x="17" y="118"/>
              </a:cxn>
              <a:cxn ang="0">
                <a:pos x="12" y="114"/>
              </a:cxn>
              <a:cxn ang="0">
                <a:pos x="19" y="135"/>
              </a:cxn>
              <a:cxn ang="0">
                <a:pos x="14" y="135"/>
              </a:cxn>
              <a:cxn ang="0">
                <a:pos x="15" y="160"/>
              </a:cxn>
              <a:cxn ang="0">
                <a:pos x="23" y="168"/>
              </a:cxn>
              <a:cxn ang="0">
                <a:pos x="17" y="168"/>
              </a:cxn>
              <a:cxn ang="0">
                <a:pos x="21" y="143"/>
              </a:cxn>
              <a:cxn ang="0">
                <a:pos x="29" y="139"/>
              </a:cxn>
              <a:cxn ang="0">
                <a:pos x="40" y="177"/>
              </a:cxn>
              <a:cxn ang="0">
                <a:pos x="40" y="170"/>
              </a:cxn>
              <a:cxn ang="0">
                <a:pos x="59" y="194"/>
              </a:cxn>
              <a:cxn ang="0">
                <a:pos x="31" y="212"/>
              </a:cxn>
              <a:cxn ang="0">
                <a:pos x="29" y="248"/>
              </a:cxn>
              <a:cxn ang="0">
                <a:pos x="65" y="255"/>
              </a:cxn>
              <a:cxn ang="0">
                <a:pos x="90" y="227"/>
              </a:cxn>
              <a:cxn ang="0">
                <a:pos x="78" y="198"/>
              </a:cxn>
              <a:cxn ang="0">
                <a:pos x="33" y="233"/>
              </a:cxn>
              <a:cxn ang="0">
                <a:pos x="36" y="223"/>
              </a:cxn>
              <a:cxn ang="0">
                <a:pos x="65" y="250"/>
              </a:cxn>
              <a:cxn ang="0">
                <a:pos x="61" y="248"/>
              </a:cxn>
              <a:cxn ang="0">
                <a:pos x="82" y="229"/>
              </a:cxn>
              <a:cxn ang="0">
                <a:pos x="52" y="240"/>
              </a:cxn>
              <a:cxn ang="0">
                <a:pos x="46" y="210"/>
              </a:cxn>
              <a:cxn ang="0">
                <a:pos x="73" y="202"/>
              </a:cxn>
              <a:cxn ang="0">
                <a:pos x="84" y="221"/>
              </a:cxn>
            </a:cxnLst>
            <a:rect l="0" t="0" r="r" b="b"/>
            <a:pathLst>
              <a:path w="90" h="259">
                <a:moveTo>
                  <a:pt x="59" y="179"/>
                </a:moveTo>
                <a:lnTo>
                  <a:pt x="59" y="179"/>
                </a:lnTo>
                <a:lnTo>
                  <a:pt x="71" y="168"/>
                </a:lnTo>
                <a:lnTo>
                  <a:pt x="78" y="158"/>
                </a:lnTo>
                <a:lnTo>
                  <a:pt x="82" y="153"/>
                </a:lnTo>
                <a:lnTo>
                  <a:pt x="82" y="153"/>
                </a:lnTo>
                <a:lnTo>
                  <a:pt x="82" y="132"/>
                </a:lnTo>
                <a:lnTo>
                  <a:pt x="82" y="93"/>
                </a:lnTo>
                <a:lnTo>
                  <a:pt x="78" y="34"/>
                </a:lnTo>
                <a:lnTo>
                  <a:pt x="78" y="34"/>
                </a:lnTo>
                <a:lnTo>
                  <a:pt x="76" y="19"/>
                </a:lnTo>
                <a:lnTo>
                  <a:pt x="75" y="8"/>
                </a:lnTo>
                <a:lnTo>
                  <a:pt x="71" y="4"/>
                </a:lnTo>
                <a:lnTo>
                  <a:pt x="67" y="2"/>
                </a:lnTo>
                <a:lnTo>
                  <a:pt x="61" y="0"/>
                </a:lnTo>
                <a:lnTo>
                  <a:pt x="54" y="0"/>
                </a:lnTo>
                <a:lnTo>
                  <a:pt x="54" y="0"/>
                </a:lnTo>
                <a:lnTo>
                  <a:pt x="40" y="2"/>
                </a:lnTo>
                <a:lnTo>
                  <a:pt x="31" y="6"/>
                </a:lnTo>
                <a:lnTo>
                  <a:pt x="21" y="10"/>
                </a:lnTo>
                <a:lnTo>
                  <a:pt x="14" y="17"/>
                </a:lnTo>
                <a:lnTo>
                  <a:pt x="14" y="17"/>
                </a:lnTo>
                <a:lnTo>
                  <a:pt x="8" y="25"/>
                </a:lnTo>
                <a:lnTo>
                  <a:pt x="4" y="32"/>
                </a:lnTo>
                <a:lnTo>
                  <a:pt x="4" y="32"/>
                </a:lnTo>
                <a:lnTo>
                  <a:pt x="0" y="46"/>
                </a:lnTo>
                <a:lnTo>
                  <a:pt x="2" y="59"/>
                </a:lnTo>
                <a:lnTo>
                  <a:pt x="6" y="90"/>
                </a:lnTo>
                <a:lnTo>
                  <a:pt x="6" y="90"/>
                </a:lnTo>
                <a:lnTo>
                  <a:pt x="6" y="118"/>
                </a:lnTo>
                <a:lnTo>
                  <a:pt x="8" y="147"/>
                </a:lnTo>
                <a:lnTo>
                  <a:pt x="8" y="147"/>
                </a:lnTo>
                <a:lnTo>
                  <a:pt x="10" y="162"/>
                </a:lnTo>
                <a:lnTo>
                  <a:pt x="12" y="172"/>
                </a:lnTo>
                <a:lnTo>
                  <a:pt x="12" y="172"/>
                </a:lnTo>
                <a:lnTo>
                  <a:pt x="15" y="175"/>
                </a:lnTo>
                <a:lnTo>
                  <a:pt x="19" y="177"/>
                </a:lnTo>
                <a:lnTo>
                  <a:pt x="33" y="181"/>
                </a:lnTo>
                <a:lnTo>
                  <a:pt x="46" y="183"/>
                </a:lnTo>
                <a:lnTo>
                  <a:pt x="59" y="179"/>
                </a:lnTo>
                <a:lnTo>
                  <a:pt x="59" y="179"/>
                </a:lnTo>
                <a:close/>
                <a:moveTo>
                  <a:pt x="65" y="168"/>
                </a:moveTo>
                <a:lnTo>
                  <a:pt x="65" y="168"/>
                </a:lnTo>
                <a:lnTo>
                  <a:pt x="63" y="166"/>
                </a:lnTo>
                <a:lnTo>
                  <a:pt x="61" y="166"/>
                </a:lnTo>
                <a:lnTo>
                  <a:pt x="63" y="164"/>
                </a:lnTo>
                <a:lnTo>
                  <a:pt x="65" y="164"/>
                </a:lnTo>
                <a:lnTo>
                  <a:pt x="65" y="168"/>
                </a:lnTo>
                <a:close/>
                <a:moveTo>
                  <a:pt x="27" y="13"/>
                </a:moveTo>
                <a:lnTo>
                  <a:pt x="27" y="13"/>
                </a:lnTo>
                <a:lnTo>
                  <a:pt x="33" y="10"/>
                </a:lnTo>
                <a:lnTo>
                  <a:pt x="44" y="6"/>
                </a:lnTo>
                <a:lnTo>
                  <a:pt x="56" y="6"/>
                </a:lnTo>
                <a:lnTo>
                  <a:pt x="61" y="6"/>
                </a:lnTo>
                <a:lnTo>
                  <a:pt x="65" y="8"/>
                </a:lnTo>
                <a:lnTo>
                  <a:pt x="65" y="8"/>
                </a:lnTo>
                <a:lnTo>
                  <a:pt x="69" y="11"/>
                </a:lnTo>
                <a:lnTo>
                  <a:pt x="71" y="19"/>
                </a:lnTo>
                <a:lnTo>
                  <a:pt x="73" y="38"/>
                </a:lnTo>
                <a:lnTo>
                  <a:pt x="73" y="38"/>
                </a:lnTo>
                <a:lnTo>
                  <a:pt x="75" y="65"/>
                </a:lnTo>
                <a:lnTo>
                  <a:pt x="76" y="84"/>
                </a:lnTo>
                <a:lnTo>
                  <a:pt x="76" y="101"/>
                </a:lnTo>
                <a:lnTo>
                  <a:pt x="76" y="101"/>
                </a:lnTo>
                <a:lnTo>
                  <a:pt x="76" y="126"/>
                </a:lnTo>
                <a:lnTo>
                  <a:pt x="76" y="139"/>
                </a:lnTo>
                <a:lnTo>
                  <a:pt x="75" y="153"/>
                </a:lnTo>
                <a:lnTo>
                  <a:pt x="75" y="153"/>
                </a:lnTo>
                <a:lnTo>
                  <a:pt x="69" y="156"/>
                </a:lnTo>
                <a:lnTo>
                  <a:pt x="59" y="158"/>
                </a:lnTo>
                <a:lnTo>
                  <a:pt x="50" y="160"/>
                </a:lnTo>
                <a:lnTo>
                  <a:pt x="44" y="158"/>
                </a:lnTo>
                <a:lnTo>
                  <a:pt x="40" y="156"/>
                </a:lnTo>
                <a:lnTo>
                  <a:pt x="40" y="156"/>
                </a:lnTo>
                <a:lnTo>
                  <a:pt x="38" y="154"/>
                </a:lnTo>
                <a:lnTo>
                  <a:pt x="36" y="151"/>
                </a:lnTo>
                <a:lnTo>
                  <a:pt x="35" y="143"/>
                </a:lnTo>
                <a:lnTo>
                  <a:pt x="33" y="122"/>
                </a:lnTo>
                <a:lnTo>
                  <a:pt x="33" y="122"/>
                </a:lnTo>
                <a:lnTo>
                  <a:pt x="29" y="86"/>
                </a:lnTo>
                <a:lnTo>
                  <a:pt x="25" y="50"/>
                </a:lnTo>
                <a:lnTo>
                  <a:pt x="25" y="50"/>
                </a:lnTo>
                <a:lnTo>
                  <a:pt x="25" y="29"/>
                </a:lnTo>
                <a:lnTo>
                  <a:pt x="25" y="19"/>
                </a:lnTo>
                <a:lnTo>
                  <a:pt x="27" y="13"/>
                </a:lnTo>
                <a:lnTo>
                  <a:pt x="27" y="13"/>
                </a:lnTo>
                <a:close/>
                <a:moveTo>
                  <a:pt x="21" y="126"/>
                </a:moveTo>
                <a:lnTo>
                  <a:pt x="21" y="126"/>
                </a:lnTo>
                <a:lnTo>
                  <a:pt x="21" y="122"/>
                </a:lnTo>
                <a:lnTo>
                  <a:pt x="23" y="122"/>
                </a:lnTo>
                <a:lnTo>
                  <a:pt x="25" y="118"/>
                </a:lnTo>
                <a:lnTo>
                  <a:pt x="25" y="118"/>
                </a:lnTo>
                <a:lnTo>
                  <a:pt x="27" y="120"/>
                </a:lnTo>
                <a:lnTo>
                  <a:pt x="27" y="122"/>
                </a:lnTo>
                <a:lnTo>
                  <a:pt x="25" y="124"/>
                </a:lnTo>
                <a:lnTo>
                  <a:pt x="21" y="126"/>
                </a:lnTo>
                <a:lnTo>
                  <a:pt x="21" y="126"/>
                </a:lnTo>
                <a:close/>
                <a:moveTo>
                  <a:pt x="19" y="107"/>
                </a:moveTo>
                <a:lnTo>
                  <a:pt x="19" y="107"/>
                </a:lnTo>
                <a:lnTo>
                  <a:pt x="19" y="103"/>
                </a:lnTo>
                <a:lnTo>
                  <a:pt x="21" y="101"/>
                </a:lnTo>
                <a:lnTo>
                  <a:pt x="21" y="99"/>
                </a:lnTo>
                <a:lnTo>
                  <a:pt x="21" y="95"/>
                </a:lnTo>
                <a:lnTo>
                  <a:pt x="21" y="95"/>
                </a:lnTo>
                <a:lnTo>
                  <a:pt x="23" y="97"/>
                </a:lnTo>
                <a:lnTo>
                  <a:pt x="25" y="101"/>
                </a:lnTo>
                <a:lnTo>
                  <a:pt x="23" y="105"/>
                </a:lnTo>
                <a:lnTo>
                  <a:pt x="19" y="107"/>
                </a:lnTo>
                <a:lnTo>
                  <a:pt x="19" y="107"/>
                </a:lnTo>
                <a:close/>
                <a:moveTo>
                  <a:pt x="23" y="88"/>
                </a:moveTo>
                <a:lnTo>
                  <a:pt x="23" y="88"/>
                </a:lnTo>
                <a:lnTo>
                  <a:pt x="14" y="88"/>
                </a:lnTo>
                <a:lnTo>
                  <a:pt x="14" y="88"/>
                </a:lnTo>
                <a:lnTo>
                  <a:pt x="15" y="84"/>
                </a:lnTo>
                <a:lnTo>
                  <a:pt x="17" y="80"/>
                </a:lnTo>
                <a:lnTo>
                  <a:pt x="19" y="76"/>
                </a:lnTo>
                <a:lnTo>
                  <a:pt x="23" y="76"/>
                </a:lnTo>
                <a:lnTo>
                  <a:pt x="23" y="88"/>
                </a:lnTo>
                <a:close/>
                <a:moveTo>
                  <a:pt x="21" y="69"/>
                </a:moveTo>
                <a:lnTo>
                  <a:pt x="21" y="69"/>
                </a:lnTo>
                <a:lnTo>
                  <a:pt x="17" y="69"/>
                </a:lnTo>
                <a:lnTo>
                  <a:pt x="15" y="69"/>
                </a:lnTo>
                <a:lnTo>
                  <a:pt x="14" y="71"/>
                </a:lnTo>
                <a:lnTo>
                  <a:pt x="12" y="71"/>
                </a:lnTo>
                <a:lnTo>
                  <a:pt x="12" y="71"/>
                </a:lnTo>
                <a:lnTo>
                  <a:pt x="15" y="65"/>
                </a:lnTo>
                <a:lnTo>
                  <a:pt x="19" y="61"/>
                </a:lnTo>
                <a:lnTo>
                  <a:pt x="19" y="61"/>
                </a:lnTo>
                <a:lnTo>
                  <a:pt x="21" y="61"/>
                </a:lnTo>
                <a:lnTo>
                  <a:pt x="21" y="63"/>
                </a:lnTo>
                <a:lnTo>
                  <a:pt x="21" y="69"/>
                </a:lnTo>
                <a:lnTo>
                  <a:pt x="21" y="69"/>
                </a:lnTo>
                <a:close/>
                <a:moveTo>
                  <a:pt x="19" y="21"/>
                </a:moveTo>
                <a:lnTo>
                  <a:pt x="19" y="21"/>
                </a:lnTo>
                <a:lnTo>
                  <a:pt x="19" y="25"/>
                </a:lnTo>
                <a:lnTo>
                  <a:pt x="15" y="27"/>
                </a:lnTo>
                <a:lnTo>
                  <a:pt x="15" y="27"/>
                </a:lnTo>
                <a:lnTo>
                  <a:pt x="17" y="23"/>
                </a:lnTo>
                <a:lnTo>
                  <a:pt x="17" y="23"/>
                </a:lnTo>
                <a:lnTo>
                  <a:pt x="19" y="21"/>
                </a:lnTo>
                <a:lnTo>
                  <a:pt x="19" y="21"/>
                </a:lnTo>
                <a:close/>
                <a:moveTo>
                  <a:pt x="14" y="29"/>
                </a:moveTo>
                <a:lnTo>
                  <a:pt x="14" y="29"/>
                </a:lnTo>
                <a:lnTo>
                  <a:pt x="15" y="31"/>
                </a:lnTo>
                <a:lnTo>
                  <a:pt x="14" y="34"/>
                </a:lnTo>
                <a:lnTo>
                  <a:pt x="12" y="38"/>
                </a:lnTo>
                <a:lnTo>
                  <a:pt x="12" y="38"/>
                </a:lnTo>
                <a:lnTo>
                  <a:pt x="10" y="34"/>
                </a:lnTo>
                <a:lnTo>
                  <a:pt x="10" y="32"/>
                </a:lnTo>
                <a:lnTo>
                  <a:pt x="14" y="29"/>
                </a:lnTo>
                <a:lnTo>
                  <a:pt x="14" y="29"/>
                </a:lnTo>
                <a:close/>
                <a:moveTo>
                  <a:pt x="12" y="53"/>
                </a:moveTo>
                <a:lnTo>
                  <a:pt x="12" y="53"/>
                </a:lnTo>
                <a:lnTo>
                  <a:pt x="12" y="50"/>
                </a:lnTo>
                <a:lnTo>
                  <a:pt x="14" y="44"/>
                </a:lnTo>
                <a:lnTo>
                  <a:pt x="19" y="34"/>
                </a:lnTo>
                <a:lnTo>
                  <a:pt x="19" y="34"/>
                </a:lnTo>
                <a:lnTo>
                  <a:pt x="21" y="40"/>
                </a:lnTo>
                <a:lnTo>
                  <a:pt x="19" y="46"/>
                </a:lnTo>
                <a:lnTo>
                  <a:pt x="15" y="52"/>
                </a:lnTo>
                <a:lnTo>
                  <a:pt x="12" y="53"/>
                </a:lnTo>
                <a:lnTo>
                  <a:pt x="12" y="53"/>
                </a:lnTo>
                <a:close/>
                <a:moveTo>
                  <a:pt x="12" y="114"/>
                </a:moveTo>
                <a:lnTo>
                  <a:pt x="12" y="114"/>
                </a:lnTo>
                <a:lnTo>
                  <a:pt x="15" y="114"/>
                </a:lnTo>
                <a:lnTo>
                  <a:pt x="17" y="114"/>
                </a:lnTo>
                <a:lnTo>
                  <a:pt x="17" y="113"/>
                </a:lnTo>
                <a:lnTo>
                  <a:pt x="17" y="113"/>
                </a:lnTo>
                <a:lnTo>
                  <a:pt x="19" y="116"/>
                </a:lnTo>
                <a:lnTo>
                  <a:pt x="17" y="118"/>
                </a:lnTo>
                <a:lnTo>
                  <a:pt x="14" y="124"/>
                </a:lnTo>
                <a:lnTo>
                  <a:pt x="14" y="124"/>
                </a:lnTo>
                <a:lnTo>
                  <a:pt x="12" y="122"/>
                </a:lnTo>
                <a:lnTo>
                  <a:pt x="12" y="120"/>
                </a:lnTo>
                <a:lnTo>
                  <a:pt x="12" y="114"/>
                </a:lnTo>
                <a:lnTo>
                  <a:pt x="12" y="114"/>
                </a:lnTo>
                <a:close/>
                <a:moveTo>
                  <a:pt x="14" y="135"/>
                </a:moveTo>
                <a:lnTo>
                  <a:pt x="14" y="135"/>
                </a:lnTo>
                <a:lnTo>
                  <a:pt x="17" y="135"/>
                </a:lnTo>
                <a:lnTo>
                  <a:pt x="19" y="135"/>
                </a:lnTo>
                <a:lnTo>
                  <a:pt x="19" y="135"/>
                </a:lnTo>
                <a:lnTo>
                  <a:pt x="17" y="139"/>
                </a:lnTo>
                <a:lnTo>
                  <a:pt x="15" y="141"/>
                </a:lnTo>
                <a:lnTo>
                  <a:pt x="14" y="141"/>
                </a:lnTo>
                <a:lnTo>
                  <a:pt x="14" y="135"/>
                </a:lnTo>
                <a:close/>
                <a:moveTo>
                  <a:pt x="15" y="154"/>
                </a:moveTo>
                <a:lnTo>
                  <a:pt x="19" y="154"/>
                </a:lnTo>
                <a:lnTo>
                  <a:pt x="19" y="154"/>
                </a:lnTo>
                <a:lnTo>
                  <a:pt x="19" y="158"/>
                </a:lnTo>
                <a:lnTo>
                  <a:pt x="15" y="160"/>
                </a:lnTo>
                <a:lnTo>
                  <a:pt x="15" y="154"/>
                </a:lnTo>
                <a:close/>
                <a:moveTo>
                  <a:pt x="17" y="168"/>
                </a:moveTo>
                <a:lnTo>
                  <a:pt x="17" y="168"/>
                </a:lnTo>
                <a:lnTo>
                  <a:pt x="23" y="168"/>
                </a:lnTo>
                <a:lnTo>
                  <a:pt x="23" y="168"/>
                </a:lnTo>
                <a:lnTo>
                  <a:pt x="23" y="168"/>
                </a:lnTo>
                <a:lnTo>
                  <a:pt x="21" y="170"/>
                </a:lnTo>
                <a:lnTo>
                  <a:pt x="19" y="170"/>
                </a:lnTo>
                <a:lnTo>
                  <a:pt x="17" y="168"/>
                </a:lnTo>
                <a:lnTo>
                  <a:pt x="17" y="168"/>
                </a:lnTo>
                <a:close/>
                <a:moveTo>
                  <a:pt x="29" y="145"/>
                </a:moveTo>
                <a:lnTo>
                  <a:pt x="29" y="145"/>
                </a:lnTo>
                <a:lnTo>
                  <a:pt x="25" y="145"/>
                </a:lnTo>
                <a:lnTo>
                  <a:pt x="21" y="143"/>
                </a:lnTo>
                <a:lnTo>
                  <a:pt x="21" y="143"/>
                </a:lnTo>
                <a:lnTo>
                  <a:pt x="23" y="141"/>
                </a:lnTo>
                <a:lnTo>
                  <a:pt x="23" y="139"/>
                </a:lnTo>
                <a:lnTo>
                  <a:pt x="27" y="139"/>
                </a:lnTo>
                <a:lnTo>
                  <a:pt x="27" y="139"/>
                </a:lnTo>
                <a:lnTo>
                  <a:pt x="29" y="139"/>
                </a:lnTo>
                <a:lnTo>
                  <a:pt x="29" y="141"/>
                </a:lnTo>
                <a:lnTo>
                  <a:pt x="29" y="145"/>
                </a:lnTo>
                <a:lnTo>
                  <a:pt x="29" y="145"/>
                </a:lnTo>
                <a:close/>
                <a:moveTo>
                  <a:pt x="40" y="177"/>
                </a:moveTo>
                <a:lnTo>
                  <a:pt x="40" y="177"/>
                </a:lnTo>
                <a:lnTo>
                  <a:pt x="36" y="175"/>
                </a:lnTo>
                <a:lnTo>
                  <a:pt x="33" y="173"/>
                </a:lnTo>
                <a:lnTo>
                  <a:pt x="33" y="173"/>
                </a:lnTo>
                <a:lnTo>
                  <a:pt x="35" y="172"/>
                </a:lnTo>
                <a:lnTo>
                  <a:pt x="40" y="170"/>
                </a:lnTo>
                <a:lnTo>
                  <a:pt x="40" y="170"/>
                </a:lnTo>
                <a:lnTo>
                  <a:pt x="40" y="173"/>
                </a:lnTo>
                <a:lnTo>
                  <a:pt x="40" y="177"/>
                </a:lnTo>
                <a:lnTo>
                  <a:pt x="40" y="177"/>
                </a:lnTo>
                <a:close/>
                <a:moveTo>
                  <a:pt x="59" y="194"/>
                </a:moveTo>
                <a:lnTo>
                  <a:pt x="59" y="194"/>
                </a:lnTo>
                <a:lnTo>
                  <a:pt x="50" y="196"/>
                </a:lnTo>
                <a:lnTo>
                  <a:pt x="42" y="200"/>
                </a:lnTo>
                <a:lnTo>
                  <a:pt x="36" y="206"/>
                </a:lnTo>
                <a:lnTo>
                  <a:pt x="31" y="212"/>
                </a:lnTo>
                <a:lnTo>
                  <a:pt x="31" y="212"/>
                </a:lnTo>
                <a:lnTo>
                  <a:pt x="27" y="219"/>
                </a:lnTo>
                <a:lnTo>
                  <a:pt x="25" y="229"/>
                </a:lnTo>
                <a:lnTo>
                  <a:pt x="25" y="240"/>
                </a:lnTo>
                <a:lnTo>
                  <a:pt x="29" y="248"/>
                </a:lnTo>
                <a:lnTo>
                  <a:pt x="29" y="248"/>
                </a:lnTo>
                <a:lnTo>
                  <a:pt x="36" y="255"/>
                </a:lnTo>
                <a:lnTo>
                  <a:pt x="46" y="259"/>
                </a:lnTo>
                <a:lnTo>
                  <a:pt x="56" y="259"/>
                </a:lnTo>
                <a:lnTo>
                  <a:pt x="65" y="255"/>
                </a:lnTo>
                <a:lnTo>
                  <a:pt x="73" y="252"/>
                </a:lnTo>
                <a:lnTo>
                  <a:pt x="80" y="244"/>
                </a:lnTo>
                <a:lnTo>
                  <a:pt x="86" y="236"/>
                </a:lnTo>
                <a:lnTo>
                  <a:pt x="90" y="227"/>
                </a:lnTo>
                <a:lnTo>
                  <a:pt x="90" y="227"/>
                </a:lnTo>
                <a:lnTo>
                  <a:pt x="90" y="219"/>
                </a:lnTo>
                <a:lnTo>
                  <a:pt x="88" y="212"/>
                </a:lnTo>
                <a:lnTo>
                  <a:pt x="86" y="206"/>
                </a:lnTo>
                <a:lnTo>
                  <a:pt x="84" y="202"/>
                </a:lnTo>
                <a:lnTo>
                  <a:pt x="78" y="198"/>
                </a:lnTo>
                <a:lnTo>
                  <a:pt x="73" y="194"/>
                </a:lnTo>
                <a:lnTo>
                  <a:pt x="67" y="194"/>
                </a:lnTo>
                <a:lnTo>
                  <a:pt x="59" y="194"/>
                </a:lnTo>
                <a:lnTo>
                  <a:pt x="59" y="194"/>
                </a:lnTo>
                <a:close/>
                <a:moveTo>
                  <a:pt x="33" y="233"/>
                </a:moveTo>
                <a:lnTo>
                  <a:pt x="33" y="233"/>
                </a:lnTo>
                <a:lnTo>
                  <a:pt x="33" y="225"/>
                </a:lnTo>
                <a:lnTo>
                  <a:pt x="35" y="219"/>
                </a:lnTo>
                <a:lnTo>
                  <a:pt x="35" y="219"/>
                </a:lnTo>
                <a:lnTo>
                  <a:pt x="36" y="223"/>
                </a:lnTo>
                <a:lnTo>
                  <a:pt x="36" y="227"/>
                </a:lnTo>
                <a:lnTo>
                  <a:pt x="35" y="231"/>
                </a:lnTo>
                <a:lnTo>
                  <a:pt x="33" y="233"/>
                </a:lnTo>
                <a:lnTo>
                  <a:pt x="33" y="233"/>
                </a:lnTo>
                <a:close/>
                <a:moveTo>
                  <a:pt x="65" y="250"/>
                </a:moveTo>
                <a:lnTo>
                  <a:pt x="65" y="250"/>
                </a:lnTo>
                <a:lnTo>
                  <a:pt x="61" y="250"/>
                </a:lnTo>
                <a:lnTo>
                  <a:pt x="59" y="250"/>
                </a:lnTo>
                <a:lnTo>
                  <a:pt x="59" y="250"/>
                </a:lnTo>
                <a:lnTo>
                  <a:pt x="61" y="248"/>
                </a:lnTo>
                <a:lnTo>
                  <a:pt x="63" y="248"/>
                </a:lnTo>
                <a:lnTo>
                  <a:pt x="65" y="250"/>
                </a:lnTo>
                <a:lnTo>
                  <a:pt x="65" y="250"/>
                </a:lnTo>
                <a:close/>
                <a:moveTo>
                  <a:pt x="82" y="229"/>
                </a:moveTo>
                <a:lnTo>
                  <a:pt x="82" y="229"/>
                </a:lnTo>
                <a:lnTo>
                  <a:pt x="78" y="236"/>
                </a:lnTo>
                <a:lnTo>
                  <a:pt x="71" y="242"/>
                </a:lnTo>
                <a:lnTo>
                  <a:pt x="61" y="244"/>
                </a:lnTo>
                <a:lnTo>
                  <a:pt x="56" y="242"/>
                </a:lnTo>
                <a:lnTo>
                  <a:pt x="52" y="240"/>
                </a:lnTo>
                <a:lnTo>
                  <a:pt x="52" y="240"/>
                </a:lnTo>
                <a:lnTo>
                  <a:pt x="46" y="234"/>
                </a:lnTo>
                <a:lnTo>
                  <a:pt x="42" y="227"/>
                </a:lnTo>
                <a:lnTo>
                  <a:pt x="42" y="219"/>
                </a:lnTo>
                <a:lnTo>
                  <a:pt x="46" y="210"/>
                </a:lnTo>
                <a:lnTo>
                  <a:pt x="46" y="210"/>
                </a:lnTo>
                <a:lnTo>
                  <a:pt x="52" y="202"/>
                </a:lnTo>
                <a:lnTo>
                  <a:pt x="59" y="200"/>
                </a:lnTo>
                <a:lnTo>
                  <a:pt x="69" y="200"/>
                </a:lnTo>
                <a:lnTo>
                  <a:pt x="73" y="202"/>
                </a:lnTo>
                <a:lnTo>
                  <a:pt x="78" y="206"/>
                </a:lnTo>
                <a:lnTo>
                  <a:pt x="78" y="206"/>
                </a:lnTo>
                <a:lnTo>
                  <a:pt x="82" y="210"/>
                </a:lnTo>
                <a:lnTo>
                  <a:pt x="84" y="215"/>
                </a:lnTo>
                <a:lnTo>
                  <a:pt x="84" y="221"/>
                </a:lnTo>
                <a:lnTo>
                  <a:pt x="82" y="229"/>
                </a:lnTo>
                <a:lnTo>
                  <a:pt x="82" y="2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90014115"/>
      </p:ext>
    </p:extLst>
  </p:cSld>
  <p:clrMapOvr>
    <a:masterClrMapping/>
  </p:clrMapOvr>
  <p:transition spd="slow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3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3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900" decel="10000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8" grpId="0"/>
      <p:bldP spid="1304" grpId="0" animBg="1"/>
      <p:bldP spid="1307" grpId="0"/>
      <p:bldP spid="1308" grpId="0" animBg="1"/>
      <p:bldP spid="1310" grpId="0"/>
      <p:bldP spid="1311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46"/>
          <p:cNvPicPr>
            <a:picLocks noChangeAspect="1"/>
          </p:cNvPicPr>
          <p:nvPr/>
        </p:nvPicPr>
        <p:blipFill>
          <a:blip r:embed="rId3">
            <a:lum bright="70000" contrast="-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7111699" y="1228649"/>
            <a:ext cx="200777" cy="4648276"/>
          </a:xfrm>
          <a:prstGeom prst="rect">
            <a:avLst/>
          </a:prstGeom>
        </p:spPr>
      </p:pic>
      <p:pic>
        <p:nvPicPr>
          <p:cNvPr id="3" name="Picture 47"/>
          <p:cNvPicPr>
            <a:picLocks noChangeAspect="1"/>
          </p:cNvPicPr>
          <p:nvPr/>
        </p:nvPicPr>
        <p:blipFill>
          <a:blip r:embed="rId3">
            <a:lum bright="70000" contrast="-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79525" y="1228649"/>
            <a:ext cx="200777" cy="4648276"/>
          </a:xfrm>
          <a:prstGeom prst="rect">
            <a:avLst/>
          </a:prstGeom>
        </p:spPr>
      </p:pic>
      <p:grpSp>
        <p:nvGrpSpPr>
          <p:cNvPr id="5" name="组合 1287"/>
          <p:cNvGrpSpPr/>
          <p:nvPr/>
        </p:nvGrpSpPr>
        <p:grpSpPr>
          <a:xfrm>
            <a:off x="5556903" y="2851952"/>
            <a:ext cx="1078195" cy="1042700"/>
            <a:chOff x="2033588" y="3044825"/>
            <a:chExt cx="771525" cy="746126"/>
          </a:xfrm>
        </p:grpSpPr>
        <p:sp>
          <p:nvSpPr>
            <p:cNvPr id="6" name="Freeform 717"/>
            <p:cNvSpPr/>
            <p:nvPr/>
          </p:nvSpPr>
          <p:spPr bwMode="auto">
            <a:xfrm>
              <a:off x="2122488" y="3668713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9" y="14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3" y="31"/>
                </a:cxn>
                <a:cxn ang="0">
                  <a:pos x="12" y="37"/>
                </a:cxn>
                <a:cxn ang="0">
                  <a:pos x="9" y="46"/>
                </a:cxn>
                <a:cxn ang="0">
                  <a:pos x="6" y="56"/>
                </a:cxn>
                <a:cxn ang="0">
                  <a:pos x="4" y="6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5" y="74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73"/>
                </a:cxn>
                <a:cxn ang="0">
                  <a:pos x="17" y="71"/>
                </a:cxn>
                <a:cxn ang="0">
                  <a:pos x="17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18" y="54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23" y="38"/>
                </a:cxn>
                <a:cxn ang="0">
                  <a:pos x="26" y="33"/>
                </a:cxn>
                <a:cxn ang="0">
                  <a:pos x="34" y="25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51" y="8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74">
                  <a:moveTo>
                    <a:pt x="42" y="1"/>
                  </a:moveTo>
                  <a:lnTo>
                    <a:pt x="42" y="1"/>
                  </a:lnTo>
                  <a:lnTo>
                    <a:pt x="29" y="14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3" y="31"/>
                  </a:lnTo>
                  <a:lnTo>
                    <a:pt x="12" y="37"/>
                  </a:lnTo>
                  <a:lnTo>
                    <a:pt x="9" y="46"/>
                  </a:lnTo>
                  <a:lnTo>
                    <a:pt x="6" y="56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8" y="5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3" y="38"/>
                  </a:lnTo>
                  <a:lnTo>
                    <a:pt x="26" y="33"/>
                  </a:lnTo>
                  <a:lnTo>
                    <a:pt x="34" y="25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" name="Freeform 718"/>
            <p:cNvSpPr/>
            <p:nvPr/>
          </p:nvSpPr>
          <p:spPr bwMode="auto">
            <a:xfrm>
              <a:off x="2143126" y="3673475"/>
              <a:ext cx="23813" cy="254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0"/>
                </a:cxn>
                <a:cxn ang="0">
                  <a:pos x="34" y="10"/>
                </a:cxn>
                <a:cxn ang="0">
                  <a:pos x="24" y="17"/>
                </a:cxn>
                <a:cxn ang="0">
                  <a:pos x="15" y="25"/>
                </a:cxn>
                <a:cxn ang="0">
                  <a:pos x="7" y="32"/>
                </a:cxn>
                <a:cxn ang="0">
                  <a:pos x="2" y="42"/>
                </a:cxn>
                <a:cxn ang="0">
                  <a:pos x="0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2"/>
                </a:cxn>
                <a:cxn ang="0">
                  <a:pos x="11" y="61"/>
                </a:cxn>
                <a:cxn ang="0">
                  <a:pos x="14" y="59"/>
                </a:cxn>
                <a:cxn ang="0">
                  <a:pos x="14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1" y="51"/>
                </a:cxn>
                <a:cxn ang="0">
                  <a:pos x="12" y="47"/>
                </a:cxn>
                <a:cxn ang="0">
                  <a:pos x="14" y="43"/>
                </a:cxn>
                <a:cxn ang="0">
                  <a:pos x="17" y="39"/>
                </a:cxn>
                <a:cxn ang="0">
                  <a:pos x="24" y="32"/>
                </a:cxn>
                <a:cxn ang="0">
                  <a:pos x="29" y="27"/>
                </a:cxn>
                <a:cxn ang="0">
                  <a:pos x="29" y="27"/>
                </a:cxn>
                <a:cxn ang="0">
                  <a:pos x="42" y="18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58" y="9"/>
                </a:cxn>
                <a:cxn ang="0">
                  <a:pos x="59" y="6"/>
                </a:cxn>
                <a:cxn ang="0">
                  <a:pos x="58" y="2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50" y="0"/>
                </a:cxn>
              </a:cxnLst>
              <a:rect l="0" t="0" r="r" b="b"/>
              <a:pathLst>
                <a:path w="59" h="62">
                  <a:moveTo>
                    <a:pt x="50" y="0"/>
                  </a:moveTo>
                  <a:lnTo>
                    <a:pt x="50" y="0"/>
                  </a:lnTo>
                  <a:lnTo>
                    <a:pt x="34" y="10"/>
                  </a:lnTo>
                  <a:lnTo>
                    <a:pt x="24" y="17"/>
                  </a:lnTo>
                  <a:lnTo>
                    <a:pt x="15" y="25"/>
                  </a:lnTo>
                  <a:lnTo>
                    <a:pt x="7" y="3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1" y="51"/>
                  </a:lnTo>
                  <a:lnTo>
                    <a:pt x="12" y="47"/>
                  </a:lnTo>
                  <a:lnTo>
                    <a:pt x="14" y="43"/>
                  </a:lnTo>
                  <a:lnTo>
                    <a:pt x="17" y="39"/>
                  </a:lnTo>
                  <a:lnTo>
                    <a:pt x="24" y="32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42" y="1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59" y="6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" name="Freeform 719"/>
            <p:cNvSpPr/>
            <p:nvPr/>
          </p:nvSpPr>
          <p:spPr bwMode="auto">
            <a:xfrm>
              <a:off x="2165351" y="3676650"/>
              <a:ext cx="20638" cy="23813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0" y="13"/>
                </a:cxn>
                <a:cxn ang="0">
                  <a:pos x="22" y="21"/>
                </a:cxn>
                <a:cxn ang="0">
                  <a:pos x="13" y="29"/>
                </a:cxn>
                <a:cxn ang="0">
                  <a:pos x="6" y="37"/>
                </a:cxn>
                <a:cxn ang="0">
                  <a:pos x="1" y="46"/>
                </a:cxn>
                <a:cxn ang="0">
                  <a:pos x="0" y="50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4" y="61"/>
                </a:cxn>
                <a:cxn ang="0">
                  <a:pos x="4" y="61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27" y="31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63">
                  <a:moveTo>
                    <a:pt x="44" y="1"/>
                  </a:moveTo>
                  <a:lnTo>
                    <a:pt x="44" y="1"/>
                  </a:lnTo>
                  <a:lnTo>
                    <a:pt x="30" y="13"/>
                  </a:lnTo>
                  <a:lnTo>
                    <a:pt x="22" y="21"/>
                  </a:lnTo>
                  <a:lnTo>
                    <a:pt x="13" y="29"/>
                  </a:lnTo>
                  <a:lnTo>
                    <a:pt x="6" y="37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27" y="3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Freeform 720"/>
            <p:cNvSpPr/>
            <p:nvPr/>
          </p:nvSpPr>
          <p:spPr bwMode="auto">
            <a:xfrm>
              <a:off x="2176463" y="3671888"/>
              <a:ext cx="34925" cy="333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5" y="13"/>
                </a:cxn>
                <a:cxn ang="0">
                  <a:pos x="53" y="22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22" y="50"/>
                </a:cxn>
                <a:cxn ang="0">
                  <a:pos x="14" y="59"/>
                </a:cxn>
                <a:cxn ang="0">
                  <a:pos x="6" y="68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7" y="60"/>
                </a:cxn>
                <a:cxn ang="0">
                  <a:pos x="38" y="50"/>
                </a:cxn>
                <a:cxn ang="0">
                  <a:pos x="48" y="42"/>
                </a:cxn>
                <a:cxn ang="0">
                  <a:pos x="48" y="42"/>
                </a:cxn>
                <a:cxn ang="0">
                  <a:pos x="57" y="35"/>
                </a:cxn>
                <a:cxn ang="0">
                  <a:pos x="67" y="28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86" y="8"/>
                </a:cxn>
                <a:cxn ang="0">
                  <a:pos x="86" y="7"/>
                </a:cxn>
                <a:cxn ang="0">
                  <a:pos x="85" y="3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85">
                  <a:moveTo>
                    <a:pt x="77" y="3"/>
                  </a:moveTo>
                  <a:lnTo>
                    <a:pt x="77" y="3"/>
                  </a:lnTo>
                  <a:lnTo>
                    <a:pt x="65" y="13"/>
                  </a:lnTo>
                  <a:lnTo>
                    <a:pt x="53" y="2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2" y="50"/>
                  </a:lnTo>
                  <a:lnTo>
                    <a:pt x="14" y="59"/>
                  </a:lnTo>
                  <a:lnTo>
                    <a:pt x="6" y="68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7" y="60"/>
                  </a:lnTo>
                  <a:lnTo>
                    <a:pt x="38" y="50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7" y="35"/>
                  </a:lnTo>
                  <a:lnTo>
                    <a:pt x="67" y="28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3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Freeform 721"/>
            <p:cNvSpPr/>
            <p:nvPr/>
          </p:nvSpPr>
          <p:spPr bwMode="auto">
            <a:xfrm>
              <a:off x="2200276" y="3676650"/>
              <a:ext cx="26988" cy="269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1" y="9"/>
                </a:cxn>
                <a:cxn ang="0">
                  <a:pos x="42" y="16"/>
                </a:cxn>
                <a:cxn ang="0">
                  <a:pos x="25" y="27"/>
                </a:cxn>
                <a:cxn ang="0">
                  <a:pos x="17" y="34"/>
                </a:cxn>
                <a:cxn ang="0">
                  <a:pos x="11" y="42"/>
                </a:cxn>
                <a:cxn ang="0">
                  <a:pos x="4" y="5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15" y="68"/>
                </a:cxn>
                <a:cxn ang="0">
                  <a:pos x="16" y="67"/>
                </a:cxn>
                <a:cxn ang="0">
                  <a:pos x="17" y="64"/>
                </a:cxn>
                <a:cxn ang="0">
                  <a:pos x="17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19" y="50"/>
                </a:cxn>
                <a:cxn ang="0">
                  <a:pos x="24" y="43"/>
                </a:cxn>
                <a:cxn ang="0">
                  <a:pos x="30" y="37"/>
                </a:cxn>
                <a:cxn ang="0">
                  <a:pos x="38" y="31"/>
                </a:cxn>
                <a:cxn ang="0">
                  <a:pos x="54" y="21"/>
                </a:cxn>
                <a:cxn ang="0">
                  <a:pos x="61" y="16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3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69">
                  <a:moveTo>
                    <a:pt x="59" y="1"/>
                  </a:moveTo>
                  <a:lnTo>
                    <a:pt x="59" y="1"/>
                  </a:lnTo>
                  <a:lnTo>
                    <a:pt x="51" y="9"/>
                  </a:lnTo>
                  <a:lnTo>
                    <a:pt x="42" y="16"/>
                  </a:lnTo>
                  <a:lnTo>
                    <a:pt x="25" y="27"/>
                  </a:lnTo>
                  <a:lnTo>
                    <a:pt x="17" y="34"/>
                  </a:lnTo>
                  <a:lnTo>
                    <a:pt x="11" y="42"/>
                  </a:lnTo>
                  <a:lnTo>
                    <a:pt x="4" y="5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9" y="50"/>
                  </a:lnTo>
                  <a:lnTo>
                    <a:pt x="24" y="43"/>
                  </a:lnTo>
                  <a:lnTo>
                    <a:pt x="30" y="37"/>
                  </a:lnTo>
                  <a:lnTo>
                    <a:pt x="38" y="31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" name="Freeform 722"/>
            <p:cNvSpPr/>
            <p:nvPr/>
          </p:nvSpPr>
          <p:spPr bwMode="auto">
            <a:xfrm>
              <a:off x="2222501" y="3676650"/>
              <a:ext cx="25400" cy="31750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43" y="13"/>
                </a:cxn>
                <a:cxn ang="0">
                  <a:pos x="35" y="23"/>
                </a:cxn>
                <a:cxn ang="0">
                  <a:pos x="26" y="34"/>
                </a:cxn>
                <a:cxn ang="0">
                  <a:pos x="16" y="44"/>
                </a:cxn>
                <a:cxn ang="0">
                  <a:pos x="16" y="44"/>
                </a:cxn>
                <a:cxn ang="0">
                  <a:pos x="9" y="51"/>
                </a:cxn>
                <a:cxn ang="0">
                  <a:pos x="4" y="57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9"/>
                </a:cxn>
                <a:cxn ang="0">
                  <a:pos x="13" y="65"/>
                </a:cxn>
                <a:cxn ang="0">
                  <a:pos x="18" y="57"/>
                </a:cxn>
                <a:cxn ang="0">
                  <a:pos x="25" y="51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40" y="37"/>
                </a:cxn>
                <a:cxn ang="0">
                  <a:pos x="47" y="27"/>
                </a:cxn>
                <a:cxn ang="0">
                  <a:pos x="54" y="18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3" h="80">
                  <a:moveTo>
                    <a:pt x="52" y="1"/>
                  </a:moveTo>
                  <a:lnTo>
                    <a:pt x="52" y="1"/>
                  </a:lnTo>
                  <a:lnTo>
                    <a:pt x="43" y="13"/>
                  </a:lnTo>
                  <a:lnTo>
                    <a:pt x="35" y="23"/>
                  </a:lnTo>
                  <a:lnTo>
                    <a:pt x="26" y="3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9" y="51"/>
                  </a:lnTo>
                  <a:lnTo>
                    <a:pt x="4" y="57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9"/>
                  </a:lnTo>
                  <a:lnTo>
                    <a:pt x="13" y="65"/>
                  </a:lnTo>
                  <a:lnTo>
                    <a:pt x="18" y="57"/>
                  </a:lnTo>
                  <a:lnTo>
                    <a:pt x="25" y="51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40" y="37"/>
                  </a:lnTo>
                  <a:lnTo>
                    <a:pt x="47" y="27"/>
                  </a:lnTo>
                  <a:lnTo>
                    <a:pt x="54" y="18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" name="Freeform 723"/>
            <p:cNvSpPr/>
            <p:nvPr/>
          </p:nvSpPr>
          <p:spPr bwMode="auto">
            <a:xfrm>
              <a:off x="2238376" y="3681413"/>
              <a:ext cx="26988" cy="3333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8"/>
                </a:cxn>
                <a:cxn ang="0">
                  <a:pos x="26" y="36"/>
                </a:cxn>
                <a:cxn ang="0">
                  <a:pos x="18" y="45"/>
                </a:cxn>
                <a:cxn ang="0">
                  <a:pos x="12" y="56"/>
                </a:cxn>
                <a:cxn ang="0">
                  <a:pos x="5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3" y="83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1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7" y="70"/>
                </a:cxn>
                <a:cxn ang="0">
                  <a:pos x="22" y="61"/>
                </a:cxn>
                <a:cxn ang="0">
                  <a:pos x="29" y="51"/>
                </a:cxn>
                <a:cxn ang="0">
                  <a:pos x="35" y="43"/>
                </a:cxn>
                <a:cxn ang="0">
                  <a:pos x="51" y="2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9" y="8"/>
                </a:cxn>
                <a:cxn ang="0">
                  <a:pos x="69" y="5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9" h="85">
                  <a:moveTo>
                    <a:pt x="59" y="1"/>
                  </a:moveTo>
                  <a:lnTo>
                    <a:pt x="59" y="1"/>
                  </a:lnTo>
                  <a:lnTo>
                    <a:pt x="42" y="18"/>
                  </a:lnTo>
                  <a:lnTo>
                    <a:pt x="26" y="36"/>
                  </a:lnTo>
                  <a:lnTo>
                    <a:pt x="18" y="45"/>
                  </a:lnTo>
                  <a:lnTo>
                    <a:pt x="12" y="56"/>
                  </a:lnTo>
                  <a:lnTo>
                    <a:pt x="5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3" y="83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1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7" y="70"/>
                  </a:lnTo>
                  <a:lnTo>
                    <a:pt x="22" y="61"/>
                  </a:lnTo>
                  <a:lnTo>
                    <a:pt x="29" y="51"/>
                  </a:lnTo>
                  <a:lnTo>
                    <a:pt x="35" y="43"/>
                  </a:lnTo>
                  <a:lnTo>
                    <a:pt x="51" y="2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Freeform 724"/>
            <p:cNvSpPr/>
            <p:nvPr/>
          </p:nvSpPr>
          <p:spPr bwMode="auto">
            <a:xfrm>
              <a:off x="2268538" y="3681413"/>
              <a:ext cx="28575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5" y="18"/>
                </a:cxn>
                <a:cxn ang="0">
                  <a:pos x="27" y="35"/>
                </a:cxn>
                <a:cxn ang="0">
                  <a:pos x="18" y="45"/>
                </a:cxn>
                <a:cxn ang="0">
                  <a:pos x="10" y="55"/>
                </a:cxn>
                <a:cxn ang="0">
                  <a:pos x="4" y="6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5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5" y="70"/>
                </a:cxn>
                <a:cxn ang="0">
                  <a:pos x="21" y="60"/>
                </a:cxn>
                <a:cxn ang="0">
                  <a:pos x="28" y="51"/>
                </a:cxn>
                <a:cxn ang="0">
                  <a:pos x="36" y="42"/>
                </a:cxn>
                <a:cxn ang="0">
                  <a:pos x="55" y="25"/>
                </a:cxn>
                <a:cxn ang="0">
                  <a:pos x="73" y="9"/>
                </a:cxn>
                <a:cxn ang="0">
                  <a:pos x="73" y="9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4" h="85">
                  <a:moveTo>
                    <a:pt x="64" y="1"/>
                  </a:moveTo>
                  <a:lnTo>
                    <a:pt x="64" y="1"/>
                  </a:lnTo>
                  <a:lnTo>
                    <a:pt x="45" y="18"/>
                  </a:lnTo>
                  <a:lnTo>
                    <a:pt x="27" y="35"/>
                  </a:lnTo>
                  <a:lnTo>
                    <a:pt x="18" y="45"/>
                  </a:lnTo>
                  <a:lnTo>
                    <a:pt x="10" y="55"/>
                  </a:lnTo>
                  <a:lnTo>
                    <a:pt x="4" y="6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5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5" y="70"/>
                  </a:lnTo>
                  <a:lnTo>
                    <a:pt x="21" y="60"/>
                  </a:lnTo>
                  <a:lnTo>
                    <a:pt x="28" y="51"/>
                  </a:lnTo>
                  <a:lnTo>
                    <a:pt x="36" y="42"/>
                  </a:lnTo>
                  <a:lnTo>
                    <a:pt x="55" y="25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" name="Freeform 725"/>
            <p:cNvSpPr/>
            <p:nvPr/>
          </p:nvSpPr>
          <p:spPr bwMode="auto">
            <a:xfrm>
              <a:off x="2306638" y="3678238"/>
              <a:ext cx="33338" cy="3175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64" y="6"/>
                </a:cxn>
                <a:cxn ang="0">
                  <a:pos x="52" y="12"/>
                </a:cxn>
                <a:cxn ang="0">
                  <a:pos x="42" y="20"/>
                </a:cxn>
                <a:cxn ang="0">
                  <a:pos x="31" y="29"/>
                </a:cxn>
                <a:cxn ang="0">
                  <a:pos x="22" y="38"/>
                </a:cxn>
                <a:cxn ang="0">
                  <a:pos x="13" y="49"/>
                </a:cxn>
                <a:cxn ang="0">
                  <a:pos x="6" y="59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6"/>
                </a:cxn>
                <a:cxn ang="0">
                  <a:pos x="22" y="55"/>
                </a:cxn>
                <a:cxn ang="0">
                  <a:pos x="30" y="46"/>
                </a:cxn>
                <a:cxn ang="0">
                  <a:pos x="39" y="37"/>
                </a:cxn>
                <a:cxn ang="0">
                  <a:pos x="50" y="29"/>
                </a:cxn>
                <a:cxn ang="0">
                  <a:pos x="60" y="21"/>
                </a:cxn>
                <a:cxn ang="0">
                  <a:pos x="70" y="16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84" y="10"/>
                </a:cxn>
                <a:cxn ang="0">
                  <a:pos x="85" y="7"/>
                </a:cxn>
                <a:cxn ang="0">
                  <a:pos x="85" y="6"/>
                </a:cxn>
                <a:cxn ang="0">
                  <a:pos x="84" y="3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5" h="80">
                  <a:moveTo>
                    <a:pt x="76" y="0"/>
                  </a:moveTo>
                  <a:lnTo>
                    <a:pt x="76" y="0"/>
                  </a:lnTo>
                  <a:lnTo>
                    <a:pt x="64" y="6"/>
                  </a:lnTo>
                  <a:lnTo>
                    <a:pt x="52" y="12"/>
                  </a:lnTo>
                  <a:lnTo>
                    <a:pt x="42" y="20"/>
                  </a:lnTo>
                  <a:lnTo>
                    <a:pt x="31" y="29"/>
                  </a:lnTo>
                  <a:lnTo>
                    <a:pt x="22" y="38"/>
                  </a:lnTo>
                  <a:lnTo>
                    <a:pt x="13" y="49"/>
                  </a:lnTo>
                  <a:lnTo>
                    <a:pt x="6" y="5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6"/>
                  </a:lnTo>
                  <a:lnTo>
                    <a:pt x="22" y="55"/>
                  </a:lnTo>
                  <a:lnTo>
                    <a:pt x="30" y="46"/>
                  </a:lnTo>
                  <a:lnTo>
                    <a:pt x="39" y="37"/>
                  </a:lnTo>
                  <a:lnTo>
                    <a:pt x="50" y="29"/>
                  </a:lnTo>
                  <a:lnTo>
                    <a:pt x="60" y="21"/>
                  </a:lnTo>
                  <a:lnTo>
                    <a:pt x="70" y="16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4" y="10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" name="Freeform 726"/>
            <p:cNvSpPr/>
            <p:nvPr/>
          </p:nvSpPr>
          <p:spPr bwMode="auto">
            <a:xfrm>
              <a:off x="2336801" y="3681413"/>
              <a:ext cx="23813" cy="2857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35" y="22"/>
                </a:cxn>
                <a:cxn ang="0">
                  <a:pos x="25" y="31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12" y="43"/>
                </a:cxn>
                <a:cxn ang="0">
                  <a:pos x="11" y="45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7" y="60"/>
                </a:cxn>
                <a:cxn ang="0">
                  <a:pos x="20" y="55"/>
                </a:cxn>
                <a:cxn ang="0">
                  <a:pos x="22" y="48"/>
                </a:cxn>
                <a:cxn ang="0">
                  <a:pos x="22" y="48"/>
                </a:cxn>
                <a:cxn ang="0">
                  <a:pos x="33" y="39"/>
                </a:cxn>
                <a:cxn ang="0">
                  <a:pos x="42" y="30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3" h="73">
                  <a:moveTo>
                    <a:pt x="54" y="1"/>
                  </a:moveTo>
                  <a:lnTo>
                    <a:pt x="54" y="1"/>
                  </a:lnTo>
                  <a:lnTo>
                    <a:pt x="35" y="22"/>
                  </a:lnTo>
                  <a:lnTo>
                    <a:pt x="25" y="31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7" y="60"/>
                  </a:lnTo>
                  <a:lnTo>
                    <a:pt x="20" y="5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3" y="39"/>
                  </a:lnTo>
                  <a:lnTo>
                    <a:pt x="42" y="3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" name="Freeform 727"/>
            <p:cNvSpPr/>
            <p:nvPr/>
          </p:nvSpPr>
          <p:spPr bwMode="auto">
            <a:xfrm>
              <a:off x="2366963" y="3676650"/>
              <a:ext cx="41275" cy="33338"/>
            </a:xfrm>
            <a:custGeom>
              <a:avLst/>
              <a:gdLst/>
              <a:ahLst/>
              <a:cxnLst>
                <a:cxn ang="0">
                  <a:pos x="94" y="1"/>
                </a:cxn>
                <a:cxn ang="0">
                  <a:pos x="94" y="1"/>
                </a:cxn>
                <a:cxn ang="0">
                  <a:pos x="82" y="8"/>
                </a:cxn>
                <a:cxn ang="0">
                  <a:pos x="69" y="13"/>
                </a:cxn>
                <a:cxn ang="0">
                  <a:pos x="56" y="20"/>
                </a:cxn>
                <a:cxn ang="0">
                  <a:pos x="46" y="27"/>
                </a:cxn>
                <a:cxn ang="0">
                  <a:pos x="46" y="27"/>
                </a:cxn>
                <a:cxn ang="0">
                  <a:pos x="34" y="39"/>
                </a:cxn>
                <a:cxn ang="0">
                  <a:pos x="23" y="51"/>
                </a:cxn>
                <a:cxn ang="0">
                  <a:pos x="13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5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29" y="64"/>
                </a:cxn>
                <a:cxn ang="0">
                  <a:pos x="46" y="43"/>
                </a:cxn>
                <a:cxn ang="0">
                  <a:pos x="46" y="43"/>
                </a:cxn>
                <a:cxn ang="0">
                  <a:pos x="51" y="38"/>
                </a:cxn>
                <a:cxn ang="0">
                  <a:pos x="57" y="33"/>
                </a:cxn>
                <a:cxn ang="0">
                  <a:pos x="72" y="25"/>
                </a:cxn>
                <a:cxn ang="0">
                  <a:pos x="86" y="18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4" y="1"/>
                </a:cxn>
              </a:cxnLst>
              <a:rect l="0" t="0" r="r" b="b"/>
              <a:pathLst>
                <a:path w="103" h="86">
                  <a:moveTo>
                    <a:pt x="94" y="1"/>
                  </a:moveTo>
                  <a:lnTo>
                    <a:pt x="94" y="1"/>
                  </a:lnTo>
                  <a:lnTo>
                    <a:pt x="82" y="8"/>
                  </a:lnTo>
                  <a:lnTo>
                    <a:pt x="69" y="13"/>
                  </a:lnTo>
                  <a:lnTo>
                    <a:pt x="56" y="20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34" y="39"/>
                  </a:lnTo>
                  <a:lnTo>
                    <a:pt x="23" y="51"/>
                  </a:lnTo>
                  <a:lnTo>
                    <a:pt x="13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29" y="64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51" y="38"/>
                  </a:lnTo>
                  <a:lnTo>
                    <a:pt x="57" y="33"/>
                  </a:lnTo>
                  <a:lnTo>
                    <a:pt x="72" y="25"/>
                  </a:lnTo>
                  <a:lnTo>
                    <a:pt x="86" y="18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Freeform 728"/>
            <p:cNvSpPr/>
            <p:nvPr/>
          </p:nvSpPr>
          <p:spPr bwMode="auto">
            <a:xfrm>
              <a:off x="2403476" y="3678238"/>
              <a:ext cx="36513" cy="30163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10"/>
                </a:cxn>
                <a:cxn ang="0">
                  <a:pos x="53" y="19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16" y="44"/>
                </a:cxn>
                <a:cxn ang="0">
                  <a:pos x="8" y="50"/>
                </a:cxn>
                <a:cxn ang="0">
                  <a:pos x="3" y="58"/>
                </a:cxn>
                <a:cxn ang="0">
                  <a:pos x="2" y="63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4"/>
                </a:cxn>
                <a:cxn ang="0">
                  <a:pos x="6" y="74"/>
                </a:cxn>
                <a:cxn ang="0">
                  <a:pos x="10" y="72"/>
                </a:cxn>
                <a:cxn ang="0">
                  <a:pos x="11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3"/>
                </a:cxn>
                <a:cxn ang="0">
                  <a:pos x="16" y="58"/>
                </a:cxn>
                <a:cxn ang="0">
                  <a:pos x="20" y="54"/>
                </a:cxn>
                <a:cxn ang="0">
                  <a:pos x="25" y="50"/>
                </a:cxn>
                <a:cxn ang="0">
                  <a:pos x="37" y="42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67" y="23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1" y="10"/>
                </a:cxn>
                <a:cxn ang="0">
                  <a:pos x="92" y="7"/>
                </a:cxn>
                <a:cxn ang="0">
                  <a:pos x="91" y="3"/>
                </a:cxn>
                <a:cxn ang="0">
                  <a:pos x="88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2" h="74">
                  <a:moveTo>
                    <a:pt x="83" y="0"/>
                  </a:moveTo>
                  <a:lnTo>
                    <a:pt x="83" y="0"/>
                  </a:lnTo>
                  <a:lnTo>
                    <a:pt x="68" y="10"/>
                  </a:lnTo>
                  <a:lnTo>
                    <a:pt x="53" y="1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16" y="44"/>
                  </a:lnTo>
                  <a:lnTo>
                    <a:pt x="8" y="50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6" y="74"/>
                  </a:lnTo>
                  <a:lnTo>
                    <a:pt x="10" y="72"/>
                  </a:lnTo>
                  <a:lnTo>
                    <a:pt x="11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3"/>
                  </a:lnTo>
                  <a:lnTo>
                    <a:pt x="16" y="58"/>
                  </a:lnTo>
                  <a:lnTo>
                    <a:pt x="20" y="54"/>
                  </a:lnTo>
                  <a:lnTo>
                    <a:pt x="25" y="50"/>
                  </a:lnTo>
                  <a:lnTo>
                    <a:pt x="37" y="42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67" y="23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Freeform 729"/>
            <p:cNvSpPr/>
            <p:nvPr/>
          </p:nvSpPr>
          <p:spPr bwMode="auto">
            <a:xfrm>
              <a:off x="2427288" y="3678238"/>
              <a:ext cx="33338" cy="34925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1" y="10"/>
                </a:cxn>
                <a:cxn ang="0">
                  <a:pos x="67" y="15"/>
                </a:cxn>
                <a:cxn ang="0">
                  <a:pos x="58" y="24"/>
                </a:cxn>
                <a:cxn ang="0">
                  <a:pos x="47" y="32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30" y="62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7"/>
                </a:cxn>
                <a:cxn ang="0">
                  <a:pos x="78" y="17"/>
                </a:cxn>
                <a:cxn ang="0">
                  <a:pos x="82" y="14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1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85">
                  <a:moveTo>
                    <a:pt x="75" y="4"/>
                  </a:moveTo>
                  <a:lnTo>
                    <a:pt x="75" y="4"/>
                  </a:lnTo>
                  <a:lnTo>
                    <a:pt x="71" y="10"/>
                  </a:lnTo>
                  <a:lnTo>
                    <a:pt x="67" y="15"/>
                  </a:lnTo>
                  <a:lnTo>
                    <a:pt x="58" y="24"/>
                  </a:lnTo>
                  <a:lnTo>
                    <a:pt x="47" y="3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30" y="62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7"/>
                  </a:lnTo>
                  <a:lnTo>
                    <a:pt x="78" y="17"/>
                  </a:lnTo>
                  <a:lnTo>
                    <a:pt x="82" y="14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Freeform 730"/>
            <p:cNvSpPr/>
            <p:nvPr/>
          </p:nvSpPr>
          <p:spPr bwMode="auto">
            <a:xfrm>
              <a:off x="2451101" y="3686175"/>
              <a:ext cx="23813" cy="26988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4" y="15"/>
                </a:cxn>
                <a:cxn ang="0">
                  <a:pos x="21" y="29"/>
                </a:cxn>
                <a:cxn ang="0">
                  <a:pos x="10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9" y="50"/>
                </a:cxn>
                <a:cxn ang="0">
                  <a:pos x="30" y="36"/>
                </a:cxn>
                <a:cxn ang="0">
                  <a:pos x="42" y="23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6" h="68">
                  <a:moveTo>
                    <a:pt x="47" y="2"/>
                  </a:moveTo>
                  <a:lnTo>
                    <a:pt x="47" y="2"/>
                  </a:lnTo>
                  <a:lnTo>
                    <a:pt x="34" y="15"/>
                  </a:lnTo>
                  <a:lnTo>
                    <a:pt x="21" y="29"/>
                  </a:lnTo>
                  <a:lnTo>
                    <a:pt x="10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9" y="50"/>
                  </a:lnTo>
                  <a:lnTo>
                    <a:pt x="30" y="36"/>
                  </a:lnTo>
                  <a:lnTo>
                    <a:pt x="42" y="23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Freeform 731"/>
            <p:cNvSpPr/>
            <p:nvPr/>
          </p:nvSpPr>
          <p:spPr bwMode="auto">
            <a:xfrm>
              <a:off x="2605088" y="3395663"/>
              <a:ext cx="23813" cy="26988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4" y="4"/>
                </a:cxn>
                <a:cxn ang="0">
                  <a:pos x="41" y="8"/>
                </a:cxn>
                <a:cxn ang="0">
                  <a:pos x="38" y="14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3" y="25"/>
                </a:cxn>
                <a:cxn ang="0">
                  <a:pos x="31" y="29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13" y="42"/>
                </a:cxn>
                <a:cxn ang="0">
                  <a:pos x="5" y="48"/>
                </a:cxn>
                <a:cxn ang="0">
                  <a:pos x="3" y="51"/>
                </a:cxn>
                <a:cxn ang="0">
                  <a:pos x="1" y="55"/>
                </a:cxn>
                <a:cxn ang="0">
                  <a:pos x="0" y="61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3" y="57"/>
                </a:cxn>
                <a:cxn ang="0">
                  <a:pos x="20" y="50"/>
                </a:cxn>
                <a:cxn ang="0">
                  <a:pos x="34" y="42"/>
                </a:cxn>
                <a:cxn ang="0">
                  <a:pos x="34" y="42"/>
                </a:cxn>
                <a:cxn ang="0">
                  <a:pos x="38" y="40"/>
                </a:cxn>
                <a:cxn ang="0">
                  <a:pos x="41" y="36"/>
                </a:cxn>
                <a:cxn ang="0">
                  <a:pos x="44" y="2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10"/>
                </a:cxn>
                <a:cxn ang="0">
                  <a:pos x="58" y="7"/>
                </a:cxn>
                <a:cxn ang="0">
                  <a:pos x="56" y="3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58" h="68">
                  <a:moveTo>
                    <a:pt x="50" y="2"/>
                  </a:moveTo>
                  <a:lnTo>
                    <a:pt x="50" y="2"/>
                  </a:lnTo>
                  <a:lnTo>
                    <a:pt x="44" y="4"/>
                  </a:lnTo>
                  <a:lnTo>
                    <a:pt x="41" y="8"/>
                  </a:lnTo>
                  <a:lnTo>
                    <a:pt x="38" y="14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25"/>
                  </a:lnTo>
                  <a:lnTo>
                    <a:pt x="31" y="29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3" y="42"/>
                  </a:lnTo>
                  <a:lnTo>
                    <a:pt x="5" y="48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3" y="57"/>
                  </a:lnTo>
                  <a:lnTo>
                    <a:pt x="20" y="50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8" y="40"/>
                  </a:lnTo>
                  <a:lnTo>
                    <a:pt x="41" y="36"/>
                  </a:lnTo>
                  <a:lnTo>
                    <a:pt x="44" y="2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0"/>
                  </a:lnTo>
                  <a:lnTo>
                    <a:pt x="58" y="7"/>
                  </a:lnTo>
                  <a:lnTo>
                    <a:pt x="56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Freeform 732"/>
            <p:cNvSpPr/>
            <p:nvPr/>
          </p:nvSpPr>
          <p:spPr bwMode="auto">
            <a:xfrm>
              <a:off x="2625726" y="3395663"/>
              <a:ext cx="25400" cy="28575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50" y="4"/>
                </a:cxn>
                <a:cxn ang="0">
                  <a:pos x="46" y="8"/>
                </a:cxn>
                <a:cxn ang="0">
                  <a:pos x="41" y="16"/>
                </a:cxn>
                <a:cxn ang="0">
                  <a:pos x="36" y="24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20" y="40"/>
                </a:cxn>
                <a:cxn ang="0">
                  <a:pos x="12" y="48"/>
                </a:cxn>
                <a:cxn ang="0">
                  <a:pos x="6" y="57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4"/>
                </a:cxn>
                <a:cxn ang="0">
                  <a:pos x="4" y="74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6" y="61"/>
                </a:cxn>
                <a:cxn ang="0">
                  <a:pos x="23" y="53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5" y="31"/>
                </a:cxn>
                <a:cxn ang="0">
                  <a:pos x="49" y="24"/>
                </a:cxn>
                <a:cxn ang="0">
                  <a:pos x="54" y="16"/>
                </a:cxn>
                <a:cxn ang="0">
                  <a:pos x="57" y="14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2" y="10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3" h="74">
                  <a:moveTo>
                    <a:pt x="54" y="2"/>
                  </a:moveTo>
                  <a:lnTo>
                    <a:pt x="54" y="2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1" y="16"/>
                  </a:lnTo>
                  <a:lnTo>
                    <a:pt x="36" y="24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0" y="40"/>
                  </a:lnTo>
                  <a:lnTo>
                    <a:pt x="12" y="48"/>
                  </a:lnTo>
                  <a:lnTo>
                    <a:pt x="6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6" y="61"/>
                  </a:lnTo>
                  <a:lnTo>
                    <a:pt x="23" y="5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5" y="31"/>
                  </a:lnTo>
                  <a:lnTo>
                    <a:pt x="49" y="24"/>
                  </a:lnTo>
                  <a:lnTo>
                    <a:pt x="54" y="16"/>
                  </a:lnTo>
                  <a:lnTo>
                    <a:pt x="57" y="14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2" y="10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Freeform 733"/>
            <p:cNvSpPr/>
            <p:nvPr/>
          </p:nvSpPr>
          <p:spPr bwMode="auto">
            <a:xfrm>
              <a:off x="2641601" y="3400425"/>
              <a:ext cx="30163" cy="2381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15"/>
                </a:cxn>
                <a:cxn ang="0">
                  <a:pos x="34" y="2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5" y="63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62"/>
                </a:cxn>
                <a:cxn ang="0">
                  <a:pos x="14" y="60"/>
                </a:cxn>
                <a:cxn ang="0">
                  <a:pos x="16" y="58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44" y="34"/>
                </a:cxn>
                <a:cxn ang="0">
                  <a:pos x="59" y="22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63">
                  <a:moveTo>
                    <a:pt x="64" y="2"/>
                  </a:moveTo>
                  <a:lnTo>
                    <a:pt x="64" y="2"/>
                  </a:lnTo>
                  <a:lnTo>
                    <a:pt x="48" y="15"/>
                  </a:lnTo>
                  <a:lnTo>
                    <a:pt x="34" y="2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5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44" y="34"/>
                  </a:lnTo>
                  <a:lnTo>
                    <a:pt x="59" y="22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Freeform 734"/>
            <p:cNvSpPr/>
            <p:nvPr/>
          </p:nvSpPr>
          <p:spPr bwMode="auto">
            <a:xfrm>
              <a:off x="2660651" y="3402013"/>
              <a:ext cx="28575" cy="222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58" y="8"/>
                </a:cxn>
                <a:cxn ang="0">
                  <a:pos x="50" y="15"/>
                </a:cxn>
                <a:cxn ang="0">
                  <a:pos x="34" y="25"/>
                </a:cxn>
                <a:cxn ang="0">
                  <a:pos x="17" y="36"/>
                </a:cxn>
                <a:cxn ang="0">
                  <a:pos x="9" y="41"/>
                </a:cxn>
                <a:cxn ang="0">
                  <a:pos x="3" y="48"/>
                </a:cxn>
                <a:cxn ang="0">
                  <a:pos x="3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6" y="58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50"/>
                </a:cxn>
                <a:cxn ang="0">
                  <a:pos x="25" y="44"/>
                </a:cxn>
                <a:cxn ang="0">
                  <a:pos x="42" y="33"/>
                </a:cxn>
                <a:cxn ang="0">
                  <a:pos x="58" y="23"/>
                </a:cxn>
                <a:cxn ang="0">
                  <a:pos x="66" y="16"/>
                </a:cxn>
                <a:cxn ang="0">
                  <a:pos x="74" y="11"/>
                </a:cxn>
                <a:cxn ang="0">
                  <a:pos x="74" y="11"/>
                </a:cxn>
                <a:cxn ang="0">
                  <a:pos x="75" y="8"/>
                </a:cxn>
                <a:cxn ang="0">
                  <a:pos x="75" y="6"/>
                </a:cxn>
                <a:cxn ang="0">
                  <a:pos x="74" y="3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75" h="58">
                  <a:moveTo>
                    <a:pt x="66" y="2"/>
                  </a:moveTo>
                  <a:lnTo>
                    <a:pt x="66" y="2"/>
                  </a:lnTo>
                  <a:lnTo>
                    <a:pt x="58" y="8"/>
                  </a:lnTo>
                  <a:lnTo>
                    <a:pt x="50" y="15"/>
                  </a:lnTo>
                  <a:lnTo>
                    <a:pt x="34" y="25"/>
                  </a:lnTo>
                  <a:lnTo>
                    <a:pt x="17" y="36"/>
                  </a:lnTo>
                  <a:lnTo>
                    <a:pt x="9" y="4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6" y="58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50"/>
                  </a:lnTo>
                  <a:lnTo>
                    <a:pt x="25" y="44"/>
                  </a:lnTo>
                  <a:lnTo>
                    <a:pt x="42" y="33"/>
                  </a:lnTo>
                  <a:lnTo>
                    <a:pt x="58" y="23"/>
                  </a:lnTo>
                  <a:lnTo>
                    <a:pt x="66" y="16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8"/>
                  </a:lnTo>
                  <a:lnTo>
                    <a:pt x="75" y="6"/>
                  </a:lnTo>
                  <a:lnTo>
                    <a:pt x="74" y="3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Freeform 735"/>
            <p:cNvSpPr/>
            <p:nvPr/>
          </p:nvSpPr>
          <p:spPr bwMode="auto">
            <a:xfrm>
              <a:off x="2682876" y="3405188"/>
              <a:ext cx="20638" cy="22225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6" y="10"/>
                </a:cxn>
                <a:cxn ang="0">
                  <a:pos x="33" y="17"/>
                </a:cxn>
                <a:cxn ang="0">
                  <a:pos x="26" y="22"/>
                </a:cxn>
                <a:cxn ang="0">
                  <a:pos x="21" y="26"/>
                </a:cxn>
                <a:cxn ang="0">
                  <a:pos x="9" y="37"/>
                </a:cxn>
                <a:cxn ang="0">
                  <a:pos x="4" y="42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4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10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8" y="26"/>
                </a:cxn>
                <a:cxn ang="0">
                  <a:pos x="43" y="21"/>
                </a:cxn>
                <a:cxn ang="0">
                  <a:pos x="48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56">
                  <a:moveTo>
                    <a:pt x="40" y="4"/>
                  </a:moveTo>
                  <a:lnTo>
                    <a:pt x="40" y="4"/>
                  </a:lnTo>
                  <a:lnTo>
                    <a:pt x="36" y="10"/>
                  </a:lnTo>
                  <a:lnTo>
                    <a:pt x="33" y="17"/>
                  </a:lnTo>
                  <a:lnTo>
                    <a:pt x="26" y="22"/>
                  </a:lnTo>
                  <a:lnTo>
                    <a:pt x="21" y="26"/>
                  </a:lnTo>
                  <a:lnTo>
                    <a:pt x="9" y="37"/>
                  </a:lnTo>
                  <a:lnTo>
                    <a:pt x="4" y="4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4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26"/>
                  </a:lnTo>
                  <a:lnTo>
                    <a:pt x="43" y="21"/>
                  </a:lnTo>
                  <a:lnTo>
                    <a:pt x="48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Freeform 736"/>
            <p:cNvSpPr/>
            <p:nvPr/>
          </p:nvSpPr>
          <p:spPr bwMode="auto">
            <a:xfrm>
              <a:off x="2700338" y="3406775"/>
              <a:ext cx="25400" cy="254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45" y="5"/>
                </a:cxn>
                <a:cxn ang="0">
                  <a:pos x="39" y="12"/>
                </a:cxn>
                <a:cxn ang="0">
                  <a:pos x="28" y="26"/>
                </a:cxn>
                <a:cxn ang="0">
                  <a:pos x="17" y="41"/>
                </a:cxn>
                <a:cxn ang="0">
                  <a:pos x="10" y="47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7" y="62"/>
                </a:cxn>
                <a:cxn ang="0">
                  <a:pos x="15" y="56"/>
                </a:cxn>
                <a:cxn ang="0">
                  <a:pos x="22" y="50"/>
                </a:cxn>
                <a:cxn ang="0">
                  <a:pos x="34" y="37"/>
                </a:cxn>
                <a:cxn ang="0">
                  <a:pos x="45" y="22"/>
                </a:cxn>
                <a:cxn ang="0">
                  <a:pos x="52" y="16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1" y="3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62" h="63">
                  <a:moveTo>
                    <a:pt x="53" y="0"/>
                  </a:moveTo>
                  <a:lnTo>
                    <a:pt x="53" y="0"/>
                  </a:lnTo>
                  <a:lnTo>
                    <a:pt x="45" y="5"/>
                  </a:lnTo>
                  <a:lnTo>
                    <a:pt x="39" y="12"/>
                  </a:lnTo>
                  <a:lnTo>
                    <a:pt x="28" y="26"/>
                  </a:lnTo>
                  <a:lnTo>
                    <a:pt x="17" y="41"/>
                  </a:lnTo>
                  <a:lnTo>
                    <a:pt x="10" y="47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5" y="56"/>
                  </a:lnTo>
                  <a:lnTo>
                    <a:pt x="22" y="50"/>
                  </a:lnTo>
                  <a:lnTo>
                    <a:pt x="34" y="37"/>
                  </a:lnTo>
                  <a:lnTo>
                    <a:pt x="45" y="22"/>
                  </a:lnTo>
                  <a:lnTo>
                    <a:pt x="52" y="16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1" y="3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Freeform 737"/>
            <p:cNvSpPr/>
            <p:nvPr/>
          </p:nvSpPr>
          <p:spPr bwMode="auto">
            <a:xfrm>
              <a:off x="2089151" y="371475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4" y="18"/>
                </a:cxn>
                <a:cxn ang="0">
                  <a:pos x="17" y="33"/>
                </a:cxn>
                <a:cxn ang="0">
                  <a:pos x="10" y="46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1"/>
                </a:cxn>
                <a:cxn ang="0">
                  <a:pos x="28" y="37"/>
                </a:cxn>
                <a:cxn ang="0">
                  <a:pos x="34" y="2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68">
                  <a:moveTo>
                    <a:pt x="29" y="4"/>
                  </a:moveTo>
                  <a:lnTo>
                    <a:pt x="29" y="4"/>
                  </a:lnTo>
                  <a:lnTo>
                    <a:pt x="24" y="18"/>
                  </a:lnTo>
                  <a:lnTo>
                    <a:pt x="17" y="33"/>
                  </a:lnTo>
                  <a:lnTo>
                    <a:pt x="10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1"/>
                  </a:lnTo>
                  <a:lnTo>
                    <a:pt x="28" y="37"/>
                  </a:lnTo>
                  <a:lnTo>
                    <a:pt x="34" y="2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Freeform 738"/>
            <p:cNvSpPr/>
            <p:nvPr/>
          </p:nvSpPr>
          <p:spPr bwMode="auto">
            <a:xfrm>
              <a:off x="2122488" y="3719513"/>
              <a:ext cx="23813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0" y="14"/>
                </a:cxn>
                <a:cxn ang="0">
                  <a:pos x="32" y="25"/>
                </a:cxn>
                <a:cxn ang="0">
                  <a:pos x="25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52"/>
                </a:cxn>
                <a:cxn ang="0">
                  <a:pos x="4" y="63"/>
                </a:cxn>
                <a:cxn ang="0">
                  <a:pos x="1" y="73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6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3"/>
                </a:cxn>
                <a:cxn ang="0">
                  <a:pos x="18" y="63"/>
                </a:cxn>
                <a:cxn ang="0">
                  <a:pos x="23" y="53"/>
                </a:cxn>
                <a:cxn ang="0">
                  <a:pos x="30" y="44"/>
                </a:cxn>
                <a:cxn ang="0">
                  <a:pos x="46" y="26"/>
                </a:cxn>
                <a:cxn ang="0">
                  <a:pos x="51" y="17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7" h="90">
                  <a:moveTo>
                    <a:pt x="46" y="2"/>
                  </a:moveTo>
                  <a:lnTo>
                    <a:pt x="46" y="2"/>
                  </a:lnTo>
                  <a:lnTo>
                    <a:pt x="40" y="14"/>
                  </a:lnTo>
                  <a:lnTo>
                    <a:pt x="32" y="25"/>
                  </a:lnTo>
                  <a:lnTo>
                    <a:pt x="25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52"/>
                  </a:lnTo>
                  <a:lnTo>
                    <a:pt x="4" y="63"/>
                  </a:lnTo>
                  <a:lnTo>
                    <a:pt x="1" y="7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6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3"/>
                  </a:lnTo>
                  <a:lnTo>
                    <a:pt x="18" y="63"/>
                  </a:lnTo>
                  <a:lnTo>
                    <a:pt x="23" y="53"/>
                  </a:lnTo>
                  <a:lnTo>
                    <a:pt x="30" y="44"/>
                  </a:lnTo>
                  <a:lnTo>
                    <a:pt x="46" y="26"/>
                  </a:lnTo>
                  <a:lnTo>
                    <a:pt x="51" y="17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Freeform 739"/>
            <p:cNvSpPr/>
            <p:nvPr/>
          </p:nvSpPr>
          <p:spPr bwMode="auto">
            <a:xfrm>
              <a:off x="2163763" y="3733800"/>
              <a:ext cx="17463" cy="349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9"/>
                </a:cxn>
                <a:cxn ang="0">
                  <a:pos x="29" y="13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6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5" y="59"/>
                </a:cxn>
                <a:cxn ang="0">
                  <a:pos x="2" y="72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1" y="89"/>
                </a:cxn>
                <a:cxn ang="0">
                  <a:pos x="4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2"/>
                </a:cxn>
                <a:cxn ang="0">
                  <a:pos x="17" y="59"/>
                </a:cxn>
                <a:cxn ang="0">
                  <a:pos x="21" y="46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29" y="30"/>
                </a:cxn>
                <a:cxn ang="0">
                  <a:pos x="31" y="26"/>
                </a:cxn>
                <a:cxn ang="0">
                  <a:pos x="38" y="19"/>
                </a:cxn>
                <a:cxn ang="0">
                  <a:pos x="43" y="13"/>
                </a:cxn>
                <a:cxn ang="0">
                  <a:pos x="44" y="9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6" h="90">
                  <a:moveTo>
                    <a:pt x="35" y="5"/>
                  </a:moveTo>
                  <a:lnTo>
                    <a:pt x="35" y="5"/>
                  </a:lnTo>
                  <a:lnTo>
                    <a:pt x="32" y="9"/>
                  </a:lnTo>
                  <a:lnTo>
                    <a:pt x="29" y="13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5" y="59"/>
                  </a:lnTo>
                  <a:lnTo>
                    <a:pt x="2" y="7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2"/>
                  </a:lnTo>
                  <a:lnTo>
                    <a:pt x="17" y="59"/>
                  </a:lnTo>
                  <a:lnTo>
                    <a:pt x="21" y="4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9" y="30"/>
                  </a:lnTo>
                  <a:lnTo>
                    <a:pt x="31" y="26"/>
                  </a:lnTo>
                  <a:lnTo>
                    <a:pt x="38" y="19"/>
                  </a:lnTo>
                  <a:lnTo>
                    <a:pt x="43" y="13"/>
                  </a:lnTo>
                  <a:lnTo>
                    <a:pt x="44" y="9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Freeform 740"/>
            <p:cNvSpPr/>
            <p:nvPr/>
          </p:nvSpPr>
          <p:spPr bwMode="auto">
            <a:xfrm>
              <a:off x="2205038" y="3741738"/>
              <a:ext cx="22225" cy="31750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41" y="9"/>
                </a:cxn>
                <a:cxn ang="0">
                  <a:pos x="34" y="14"/>
                </a:cxn>
                <a:cxn ang="0">
                  <a:pos x="28" y="20"/>
                </a:cxn>
                <a:cxn ang="0">
                  <a:pos x="25" y="24"/>
                </a:cxn>
                <a:cxn ang="0">
                  <a:pos x="24" y="26"/>
                </a:cxn>
                <a:cxn ang="0">
                  <a:pos x="24" y="26"/>
                </a:cxn>
                <a:cxn ang="0">
                  <a:pos x="20" y="38"/>
                </a:cxn>
                <a:cxn ang="0">
                  <a:pos x="15" y="50"/>
                </a:cxn>
                <a:cxn ang="0">
                  <a:pos x="9" y="60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9"/>
                </a:cxn>
                <a:cxn ang="0">
                  <a:pos x="21" y="61"/>
                </a:cxn>
                <a:cxn ang="0">
                  <a:pos x="26" y="52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3" y="37"/>
                </a:cxn>
                <a:cxn ang="0">
                  <a:pos x="35" y="31"/>
                </a:cxn>
                <a:cxn ang="0">
                  <a:pos x="39" y="26"/>
                </a:cxn>
                <a:cxn ang="0">
                  <a:pos x="45" y="22"/>
                </a:cxn>
                <a:cxn ang="0">
                  <a:pos x="45" y="22"/>
                </a:cxn>
                <a:cxn ang="0">
                  <a:pos x="51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7"/>
                </a:cxn>
                <a:cxn ang="0">
                  <a:pos x="56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80">
                  <a:moveTo>
                    <a:pt x="46" y="3"/>
                  </a:moveTo>
                  <a:lnTo>
                    <a:pt x="46" y="3"/>
                  </a:lnTo>
                  <a:lnTo>
                    <a:pt x="41" y="9"/>
                  </a:lnTo>
                  <a:lnTo>
                    <a:pt x="34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8"/>
                  </a:lnTo>
                  <a:lnTo>
                    <a:pt x="15" y="50"/>
                  </a:lnTo>
                  <a:lnTo>
                    <a:pt x="9" y="60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9"/>
                  </a:lnTo>
                  <a:lnTo>
                    <a:pt x="21" y="61"/>
                  </a:lnTo>
                  <a:lnTo>
                    <a:pt x="26" y="52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3" y="37"/>
                  </a:lnTo>
                  <a:lnTo>
                    <a:pt x="35" y="31"/>
                  </a:lnTo>
                  <a:lnTo>
                    <a:pt x="39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51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7"/>
                  </a:lnTo>
                  <a:lnTo>
                    <a:pt x="56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Freeform 741"/>
            <p:cNvSpPr/>
            <p:nvPr/>
          </p:nvSpPr>
          <p:spPr bwMode="auto">
            <a:xfrm>
              <a:off x="2247901" y="3740150"/>
              <a:ext cx="17463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8" y="10"/>
                </a:cxn>
                <a:cxn ang="0">
                  <a:pos x="23" y="19"/>
                </a:cxn>
                <a:cxn ang="0">
                  <a:pos x="13" y="36"/>
                </a:cxn>
                <a:cxn ang="0">
                  <a:pos x="5" y="5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7" y="59"/>
                </a:cxn>
                <a:cxn ang="0">
                  <a:pos x="23" y="41"/>
                </a:cxn>
                <a:cxn ang="0">
                  <a:pos x="32" y="25"/>
                </a:cxn>
                <a:cxn ang="0">
                  <a:pos x="38" y="17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5" y="7"/>
                </a:cxn>
                <a:cxn ang="0">
                  <a:pos x="43" y="3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80">
                  <a:moveTo>
                    <a:pt x="35" y="3"/>
                  </a:moveTo>
                  <a:lnTo>
                    <a:pt x="35" y="3"/>
                  </a:lnTo>
                  <a:lnTo>
                    <a:pt x="28" y="10"/>
                  </a:lnTo>
                  <a:lnTo>
                    <a:pt x="23" y="19"/>
                  </a:lnTo>
                  <a:lnTo>
                    <a:pt x="13" y="36"/>
                  </a:lnTo>
                  <a:lnTo>
                    <a:pt x="5" y="5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7" y="59"/>
                  </a:lnTo>
                  <a:lnTo>
                    <a:pt x="23" y="41"/>
                  </a:lnTo>
                  <a:lnTo>
                    <a:pt x="32" y="25"/>
                  </a:lnTo>
                  <a:lnTo>
                    <a:pt x="38" y="1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Freeform 742"/>
            <p:cNvSpPr/>
            <p:nvPr/>
          </p:nvSpPr>
          <p:spPr bwMode="auto">
            <a:xfrm>
              <a:off x="2289176" y="3736975"/>
              <a:ext cx="15875" cy="3175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2" y="22"/>
                </a:cxn>
                <a:cxn ang="0">
                  <a:pos x="16" y="38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6" y="43"/>
                </a:cxn>
                <a:cxn ang="0">
                  <a:pos x="33" y="25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9" h="80">
                  <a:moveTo>
                    <a:pt x="27" y="4"/>
                  </a:moveTo>
                  <a:lnTo>
                    <a:pt x="27" y="4"/>
                  </a:lnTo>
                  <a:lnTo>
                    <a:pt x="22" y="22"/>
                  </a:lnTo>
                  <a:lnTo>
                    <a:pt x="16" y="3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6" y="43"/>
                  </a:lnTo>
                  <a:lnTo>
                    <a:pt x="33" y="25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5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Freeform 743"/>
            <p:cNvSpPr/>
            <p:nvPr/>
          </p:nvSpPr>
          <p:spPr bwMode="auto">
            <a:xfrm>
              <a:off x="2327276" y="3744913"/>
              <a:ext cx="20638" cy="31750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6" y="7"/>
                </a:cxn>
                <a:cxn ang="0">
                  <a:pos x="33" y="12"/>
                </a:cxn>
                <a:cxn ang="0">
                  <a:pos x="26" y="26"/>
                </a:cxn>
                <a:cxn ang="0">
                  <a:pos x="26" y="26"/>
                </a:cxn>
                <a:cxn ang="0">
                  <a:pos x="23" y="30"/>
                </a:cxn>
                <a:cxn ang="0">
                  <a:pos x="21" y="34"/>
                </a:cxn>
                <a:cxn ang="0">
                  <a:pos x="18" y="38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2" y="80"/>
                </a:cxn>
                <a:cxn ang="0">
                  <a:pos x="6" y="80"/>
                </a:cxn>
                <a:cxn ang="0">
                  <a:pos x="9" y="80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9" y="58"/>
                </a:cxn>
                <a:cxn ang="0">
                  <a:pos x="25" y="49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35" y="33"/>
                </a:cxn>
                <a:cxn ang="0">
                  <a:pos x="39" y="25"/>
                </a:cxn>
                <a:cxn ang="0">
                  <a:pos x="43" y="17"/>
                </a:cxn>
                <a:cxn ang="0">
                  <a:pos x="44" y="13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80">
                  <a:moveTo>
                    <a:pt x="42" y="2"/>
                  </a:moveTo>
                  <a:lnTo>
                    <a:pt x="42" y="2"/>
                  </a:lnTo>
                  <a:lnTo>
                    <a:pt x="36" y="7"/>
                  </a:lnTo>
                  <a:lnTo>
                    <a:pt x="33" y="1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6" y="80"/>
                  </a:lnTo>
                  <a:lnTo>
                    <a:pt x="9" y="80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58"/>
                  </a:lnTo>
                  <a:lnTo>
                    <a:pt x="25" y="4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3"/>
                  </a:lnTo>
                  <a:lnTo>
                    <a:pt x="39" y="25"/>
                  </a:lnTo>
                  <a:lnTo>
                    <a:pt x="43" y="17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1" y="7"/>
                  </a:lnTo>
                  <a:lnTo>
                    <a:pt x="50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Freeform 744"/>
            <p:cNvSpPr/>
            <p:nvPr/>
          </p:nvSpPr>
          <p:spPr bwMode="auto">
            <a:xfrm>
              <a:off x="2365376" y="3740150"/>
              <a:ext cx="25400" cy="3333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8" y="21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9" y="50"/>
                </a:cxn>
                <a:cxn ang="0">
                  <a:pos x="15" y="59"/>
                </a:cxn>
                <a:cxn ang="0">
                  <a:pos x="10" y="68"/>
                </a:cxn>
                <a:cxn ang="0">
                  <a:pos x="6" y="72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5" y="80"/>
                </a:cxn>
                <a:cxn ang="0">
                  <a:pos x="21" y="74"/>
                </a:cxn>
                <a:cxn ang="0">
                  <a:pos x="24" y="66"/>
                </a:cxn>
                <a:cxn ang="0">
                  <a:pos x="27" y="58"/>
                </a:cxn>
                <a:cxn ang="0">
                  <a:pos x="27" y="58"/>
                </a:cxn>
                <a:cxn ang="0">
                  <a:pos x="30" y="51"/>
                </a:cxn>
                <a:cxn ang="0">
                  <a:pos x="32" y="45"/>
                </a:cxn>
                <a:cxn ang="0">
                  <a:pos x="41" y="33"/>
                </a:cxn>
                <a:cxn ang="0">
                  <a:pos x="51" y="21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87">
                  <a:moveTo>
                    <a:pt x="52" y="3"/>
                  </a:moveTo>
                  <a:lnTo>
                    <a:pt x="52" y="3"/>
                  </a:lnTo>
                  <a:lnTo>
                    <a:pt x="38" y="21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9" y="50"/>
                  </a:lnTo>
                  <a:lnTo>
                    <a:pt x="15" y="59"/>
                  </a:lnTo>
                  <a:lnTo>
                    <a:pt x="10" y="68"/>
                  </a:lnTo>
                  <a:lnTo>
                    <a:pt x="6" y="72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5" y="80"/>
                  </a:lnTo>
                  <a:lnTo>
                    <a:pt x="21" y="74"/>
                  </a:lnTo>
                  <a:lnTo>
                    <a:pt x="24" y="66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30" y="51"/>
                  </a:lnTo>
                  <a:lnTo>
                    <a:pt x="32" y="45"/>
                  </a:lnTo>
                  <a:lnTo>
                    <a:pt x="41" y="33"/>
                  </a:lnTo>
                  <a:lnTo>
                    <a:pt x="51" y="2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Freeform 745"/>
            <p:cNvSpPr/>
            <p:nvPr/>
          </p:nvSpPr>
          <p:spPr bwMode="auto">
            <a:xfrm>
              <a:off x="2408238" y="3744913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0" y="12"/>
                </a:cxn>
                <a:cxn ang="0">
                  <a:pos x="42" y="21"/>
                </a:cxn>
                <a:cxn ang="0">
                  <a:pos x="42" y="21"/>
                </a:cxn>
                <a:cxn ang="0">
                  <a:pos x="32" y="29"/>
                </a:cxn>
                <a:cxn ang="0">
                  <a:pos x="28" y="33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11" y="58"/>
                </a:cxn>
                <a:cxn ang="0">
                  <a:pos x="5" y="6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6" y="71"/>
                </a:cxn>
                <a:cxn ang="0">
                  <a:pos x="21" y="60"/>
                </a:cxn>
                <a:cxn ang="0">
                  <a:pos x="28" y="50"/>
                </a:cxn>
                <a:cxn ang="0">
                  <a:pos x="36" y="41"/>
                </a:cxn>
                <a:cxn ang="0">
                  <a:pos x="36" y="41"/>
                </a:cxn>
                <a:cxn ang="0">
                  <a:pos x="53" y="26"/>
                </a:cxn>
                <a:cxn ang="0">
                  <a:pos x="60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50" y="1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32" y="29"/>
                  </a:lnTo>
                  <a:lnTo>
                    <a:pt x="28" y="33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1" y="58"/>
                  </a:lnTo>
                  <a:lnTo>
                    <a:pt x="5" y="6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6" y="71"/>
                  </a:lnTo>
                  <a:lnTo>
                    <a:pt x="21" y="60"/>
                  </a:lnTo>
                  <a:lnTo>
                    <a:pt x="28" y="5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53" y="26"/>
                  </a:lnTo>
                  <a:lnTo>
                    <a:pt x="60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Freeform 746"/>
            <p:cNvSpPr/>
            <p:nvPr/>
          </p:nvSpPr>
          <p:spPr bwMode="auto">
            <a:xfrm>
              <a:off x="2449513" y="3744913"/>
              <a:ext cx="15875" cy="285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13"/>
                </a:cxn>
                <a:cxn ang="0">
                  <a:pos x="24" y="21"/>
                </a:cxn>
                <a:cxn ang="0">
                  <a:pos x="15" y="36"/>
                </a:cxn>
                <a:cxn ang="0">
                  <a:pos x="7" y="51"/>
                </a:cxn>
                <a:cxn ang="0">
                  <a:pos x="4" y="59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2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62"/>
                </a:cxn>
                <a:cxn ang="0">
                  <a:pos x="19" y="54"/>
                </a:cxn>
                <a:cxn ang="0">
                  <a:pos x="26" y="39"/>
                </a:cxn>
                <a:cxn ang="0">
                  <a:pos x="34" y="24"/>
                </a:cxn>
                <a:cxn ang="0">
                  <a:pos x="38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5"/>
                </a:cxn>
                <a:cxn ang="0">
                  <a:pos x="39" y="3"/>
                </a:cxn>
                <a:cxn ang="0">
                  <a:pos x="37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75">
                  <a:moveTo>
                    <a:pt x="29" y="4"/>
                  </a:moveTo>
                  <a:lnTo>
                    <a:pt x="29" y="4"/>
                  </a:lnTo>
                  <a:lnTo>
                    <a:pt x="26" y="13"/>
                  </a:lnTo>
                  <a:lnTo>
                    <a:pt x="24" y="21"/>
                  </a:lnTo>
                  <a:lnTo>
                    <a:pt x="15" y="36"/>
                  </a:lnTo>
                  <a:lnTo>
                    <a:pt x="7" y="51"/>
                  </a:lnTo>
                  <a:lnTo>
                    <a:pt x="4" y="5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62"/>
                  </a:lnTo>
                  <a:lnTo>
                    <a:pt x="19" y="54"/>
                  </a:lnTo>
                  <a:lnTo>
                    <a:pt x="26" y="39"/>
                  </a:lnTo>
                  <a:lnTo>
                    <a:pt x="34" y="24"/>
                  </a:lnTo>
                  <a:lnTo>
                    <a:pt x="38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39" y="3"/>
                  </a:lnTo>
                  <a:lnTo>
                    <a:pt x="37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Freeform 747"/>
            <p:cNvSpPr/>
            <p:nvPr/>
          </p:nvSpPr>
          <p:spPr bwMode="auto">
            <a:xfrm>
              <a:off x="2503488" y="3744913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5" y="2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1" y="58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6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2"/>
                </a:cxn>
                <a:cxn ang="0">
                  <a:pos x="35" y="42"/>
                </a:cxn>
                <a:cxn ang="0">
                  <a:pos x="47" y="2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4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5">
                  <a:moveTo>
                    <a:pt x="47" y="3"/>
                  </a:moveTo>
                  <a:lnTo>
                    <a:pt x="47" y="3"/>
                  </a:lnTo>
                  <a:lnTo>
                    <a:pt x="35" y="21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1" y="5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6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47" y="2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Freeform 748"/>
            <p:cNvSpPr/>
            <p:nvPr/>
          </p:nvSpPr>
          <p:spPr bwMode="auto">
            <a:xfrm>
              <a:off x="2540001" y="3740150"/>
              <a:ext cx="17463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4"/>
                </a:cxn>
                <a:cxn ang="0">
                  <a:pos x="32" y="23"/>
                </a:cxn>
                <a:cxn ang="0">
                  <a:pos x="28" y="31"/>
                </a:cxn>
                <a:cxn ang="0">
                  <a:pos x="24" y="40"/>
                </a:cxn>
                <a:cxn ang="0">
                  <a:pos x="13" y="55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5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4" y="61"/>
                </a:cxn>
                <a:cxn ang="0">
                  <a:pos x="29" y="53"/>
                </a:cxn>
                <a:cxn ang="0">
                  <a:pos x="34" y="44"/>
                </a:cxn>
                <a:cxn ang="0">
                  <a:pos x="39" y="35"/>
                </a:cxn>
                <a:cxn ang="0">
                  <a:pos x="42" y="25"/>
                </a:cxn>
                <a:cxn ang="0">
                  <a:pos x="45" y="15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4"/>
                  </a:lnTo>
                  <a:lnTo>
                    <a:pt x="32" y="23"/>
                  </a:lnTo>
                  <a:lnTo>
                    <a:pt x="28" y="31"/>
                  </a:lnTo>
                  <a:lnTo>
                    <a:pt x="24" y="40"/>
                  </a:lnTo>
                  <a:lnTo>
                    <a:pt x="13" y="55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5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4" y="61"/>
                  </a:lnTo>
                  <a:lnTo>
                    <a:pt x="29" y="53"/>
                  </a:lnTo>
                  <a:lnTo>
                    <a:pt x="34" y="44"/>
                  </a:lnTo>
                  <a:lnTo>
                    <a:pt x="39" y="35"/>
                  </a:lnTo>
                  <a:lnTo>
                    <a:pt x="42" y="25"/>
                  </a:lnTo>
                  <a:lnTo>
                    <a:pt x="45" y="1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Freeform 749"/>
            <p:cNvSpPr/>
            <p:nvPr/>
          </p:nvSpPr>
          <p:spPr bwMode="auto">
            <a:xfrm>
              <a:off x="2581276" y="3740150"/>
              <a:ext cx="15875" cy="31750"/>
            </a:xfrm>
            <a:custGeom>
              <a:avLst/>
              <a:gdLst/>
              <a:ahLst/>
              <a:cxnLst>
                <a:cxn ang="0">
                  <a:pos x="29" y="6"/>
                </a:cxn>
                <a:cxn ang="0">
                  <a:pos x="29" y="6"/>
                </a:cxn>
                <a:cxn ang="0">
                  <a:pos x="28" y="10"/>
                </a:cxn>
                <a:cxn ang="0">
                  <a:pos x="26" y="12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7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9" y="45"/>
                </a:cxn>
                <a:cxn ang="0">
                  <a:pos x="5" y="55"/>
                </a:cxn>
                <a:cxn ang="0">
                  <a:pos x="3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1" y="79"/>
                </a:cxn>
                <a:cxn ang="0">
                  <a:pos x="12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63"/>
                </a:cxn>
                <a:cxn ang="0">
                  <a:pos x="18" y="53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5" y="20"/>
                </a:cxn>
                <a:cxn ang="0">
                  <a:pos x="38" y="15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6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6"/>
                </a:cxn>
                <a:cxn ang="0">
                  <a:pos x="29" y="6"/>
                </a:cxn>
              </a:cxnLst>
              <a:rect l="0" t="0" r="r" b="b"/>
              <a:pathLst>
                <a:path w="41" h="80">
                  <a:moveTo>
                    <a:pt x="29" y="6"/>
                  </a:moveTo>
                  <a:lnTo>
                    <a:pt x="29" y="6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7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45"/>
                  </a:lnTo>
                  <a:lnTo>
                    <a:pt x="5" y="55"/>
                  </a:lnTo>
                  <a:lnTo>
                    <a:pt x="3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5" y="63"/>
                  </a:lnTo>
                  <a:lnTo>
                    <a:pt x="18" y="5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5" y="20"/>
                  </a:lnTo>
                  <a:lnTo>
                    <a:pt x="38" y="1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6"/>
                  </a:lnTo>
                  <a:lnTo>
                    <a:pt x="2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9" name="Freeform 750"/>
            <p:cNvSpPr/>
            <p:nvPr/>
          </p:nvSpPr>
          <p:spPr bwMode="auto">
            <a:xfrm>
              <a:off x="2609851" y="3741738"/>
              <a:ext cx="23813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12"/>
                </a:cxn>
                <a:cxn ang="0">
                  <a:pos x="34" y="24"/>
                </a:cxn>
                <a:cxn ang="0">
                  <a:pos x="29" y="34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0" y="60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5" y="44"/>
                </a:cxn>
                <a:cxn ang="0">
                  <a:pos x="40" y="31"/>
                </a:cxn>
                <a:cxn ang="0">
                  <a:pos x="47" y="20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5">
                  <a:moveTo>
                    <a:pt x="47" y="1"/>
                  </a:moveTo>
                  <a:lnTo>
                    <a:pt x="47" y="1"/>
                  </a:lnTo>
                  <a:lnTo>
                    <a:pt x="40" y="12"/>
                  </a:lnTo>
                  <a:lnTo>
                    <a:pt x="34" y="24"/>
                  </a:lnTo>
                  <a:lnTo>
                    <a:pt x="29" y="34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0" y="60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5" y="44"/>
                  </a:lnTo>
                  <a:lnTo>
                    <a:pt x="40" y="31"/>
                  </a:lnTo>
                  <a:lnTo>
                    <a:pt x="47" y="20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Freeform 751"/>
            <p:cNvSpPr/>
            <p:nvPr/>
          </p:nvSpPr>
          <p:spPr bwMode="auto">
            <a:xfrm>
              <a:off x="2652713" y="3736975"/>
              <a:ext cx="15875" cy="34925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9"/>
                </a:cxn>
                <a:cxn ang="0">
                  <a:pos x="24" y="29"/>
                </a:cxn>
                <a:cxn ang="0">
                  <a:pos x="20" y="41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9" y="59"/>
                </a:cxn>
                <a:cxn ang="0">
                  <a:pos x="4" y="66"/>
                </a:cxn>
                <a:cxn ang="0">
                  <a:pos x="4" y="66"/>
                </a:cxn>
                <a:cxn ang="0">
                  <a:pos x="2" y="7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9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3" y="73"/>
                </a:cxn>
                <a:cxn ang="0">
                  <a:pos x="16" y="70"/>
                </a:cxn>
                <a:cxn ang="0">
                  <a:pos x="20" y="66"/>
                </a:cxn>
                <a:cxn ang="0">
                  <a:pos x="23" y="60"/>
                </a:cxn>
                <a:cxn ang="0">
                  <a:pos x="23" y="60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7" y="25"/>
                </a:cxn>
                <a:cxn ang="0">
                  <a:pos x="40" y="16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6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41" h="85">
                  <a:moveTo>
                    <a:pt x="29" y="5"/>
                  </a:moveTo>
                  <a:lnTo>
                    <a:pt x="29" y="5"/>
                  </a:lnTo>
                  <a:lnTo>
                    <a:pt x="28" y="19"/>
                  </a:lnTo>
                  <a:lnTo>
                    <a:pt x="24" y="29"/>
                  </a:lnTo>
                  <a:lnTo>
                    <a:pt x="20" y="4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9" y="5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9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3" y="73"/>
                  </a:lnTo>
                  <a:lnTo>
                    <a:pt x="16" y="70"/>
                  </a:lnTo>
                  <a:lnTo>
                    <a:pt x="20" y="66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7" y="25"/>
                  </a:lnTo>
                  <a:lnTo>
                    <a:pt x="40" y="1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1" name="Freeform 752"/>
            <p:cNvSpPr/>
            <p:nvPr/>
          </p:nvSpPr>
          <p:spPr bwMode="auto">
            <a:xfrm>
              <a:off x="2692401" y="3741738"/>
              <a:ext cx="11113" cy="317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6" y="22"/>
                </a:cxn>
                <a:cxn ang="0">
                  <a:pos x="12" y="39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24" y="41"/>
                </a:cxn>
                <a:cxn ang="0">
                  <a:pos x="28" y="24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0" y="1"/>
                </a:cxn>
                <a:cxn ang="0">
                  <a:pos x="18" y="3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29" h="80">
                  <a:moveTo>
                    <a:pt x="17" y="5"/>
                  </a:moveTo>
                  <a:lnTo>
                    <a:pt x="17" y="5"/>
                  </a:lnTo>
                  <a:lnTo>
                    <a:pt x="16" y="22"/>
                  </a:lnTo>
                  <a:lnTo>
                    <a:pt x="12" y="3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24" y="41"/>
                  </a:lnTo>
                  <a:lnTo>
                    <a:pt x="28" y="2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2" name="Freeform 753"/>
            <p:cNvSpPr/>
            <p:nvPr/>
          </p:nvSpPr>
          <p:spPr bwMode="auto">
            <a:xfrm>
              <a:off x="2730501" y="3740150"/>
              <a:ext cx="15875" cy="3333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8" y="14"/>
                </a:cxn>
                <a:cxn ang="0">
                  <a:pos x="25" y="23"/>
                </a:cxn>
                <a:cxn ang="0">
                  <a:pos x="22" y="32"/>
                </a:cxn>
                <a:cxn ang="0">
                  <a:pos x="19" y="42"/>
                </a:cxn>
                <a:cxn ang="0">
                  <a:pos x="9" y="59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3" y="83"/>
                </a:cxn>
                <a:cxn ang="0">
                  <a:pos x="7" y="85"/>
                </a:cxn>
                <a:cxn ang="0">
                  <a:pos x="9" y="83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20" y="64"/>
                </a:cxn>
                <a:cxn ang="0">
                  <a:pos x="29" y="44"/>
                </a:cxn>
                <a:cxn ang="0">
                  <a:pos x="33" y="35"/>
                </a:cxn>
                <a:cxn ang="0">
                  <a:pos x="37" y="26"/>
                </a:cxn>
                <a:cxn ang="0">
                  <a:pos x="38" y="15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9" h="85">
                  <a:moveTo>
                    <a:pt x="28" y="5"/>
                  </a:moveTo>
                  <a:lnTo>
                    <a:pt x="28" y="5"/>
                  </a:lnTo>
                  <a:lnTo>
                    <a:pt x="28" y="14"/>
                  </a:lnTo>
                  <a:lnTo>
                    <a:pt x="25" y="23"/>
                  </a:lnTo>
                  <a:lnTo>
                    <a:pt x="22" y="32"/>
                  </a:lnTo>
                  <a:lnTo>
                    <a:pt x="19" y="42"/>
                  </a:lnTo>
                  <a:lnTo>
                    <a:pt x="9" y="59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20" y="64"/>
                  </a:lnTo>
                  <a:lnTo>
                    <a:pt x="29" y="44"/>
                  </a:lnTo>
                  <a:lnTo>
                    <a:pt x="33" y="35"/>
                  </a:lnTo>
                  <a:lnTo>
                    <a:pt x="37" y="26"/>
                  </a:lnTo>
                  <a:lnTo>
                    <a:pt x="38" y="1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3" name="Freeform 754"/>
            <p:cNvSpPr/>
            <p:nvPr/>
          </p:nvSpPr>
          <p:spPr bwMode="auto">
            <a:xfrm>
              <a:off x="2205038" y="3208338"/>
              <a:ext cx="87313" cy="84138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29"/>
                </a:cxn>
                <a:cxn ang="0">
                  <a:pos x="154" y="55"/>
                </a:cxn>
                <a:cxn ang="0">
                  <a:pos x="126" y="81"/>
                </a:cxn>
                <a:cxn ang="0">
                  <a:pos x="113" y="95"/>
                </a:cxn>
                <a:cxn ang="0">
                  <a:pos x="98" y="110"/>
                </a:cxn>
                <a:cxn ang="0">
                  <a:pos x="98" y="110"/>
                </a:cxn>
                <a:cxn ang="0">
                  <a:pos x="86" y="122"/>
                </a:cxn>
                <a:cxn ang="0">
                  <a:pos x="73" y="133"/>
                </a:cxn>
                <a:cxn ang="0">
                  <a:pos x="47" y="157"/>
                </a:cxn>
                <a:cxn ang="0">
                  <a:pos x="34" y="167"/>
                </a:cxn>
                <a:cxn ang="0">
                  <a:pos x="21" y="180"/>
                </a:cxn>
                <a:cxn ang="0">
                  <a:pos x="11" y="194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11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6"/>
                </a:cxn>
                <a:cxn ang="0">
                  <a:pos x="9" y="216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0" y="200"/>
                </a:cxn>
                <a:cxn ang="0">
                  <a:pos x="30" y="187"/>
                </a:cxn>
                <a:cxn ang="0">
                  <a:pos x="42" y="174"/>
                </a:cxn>
                <a:cxn ang="0">
                  <a:pos x="54" y="162"/>
                </a:cxn>
                <a:cxn ang="0">
                  <a:pos x="81" y="139"/>
                </a:cxn>
                <a:cxn ang="0">
                  <a:pos x="107" y="118"/>
                </a:cxn>
                <a:cxn ang="0">
                  <a:pos x="107" y="118"/>
                </a:cxn>
                <a:cxn ang="0">
                  <a:pos x="120" y="106"/>
                </a:cxn>
                <a:cxn ang="0">
                  <a:pos x="132" y="93"/>
                </a:cxn>
                <a:cxn ang="0">
                  <a:pos x="145" y="80"/>
                </a:cxn>
                <a:cxn ang="0">
                  <a:pos x="158" y="67"/>
                </a:cxn>
                <a:cxn ang="0">
                  <a:pos x="158" y="67"/>
                </a:cxn>
                <a:cxn ang="0">
                  <a:pos x="190" y="38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16">
                  <a:moveTo>
                    <a:pt x="213" y="1"/>
                  </a:moveTo>
                  <a:lnTo>
                    <a:pt x="213" y="1"/>
                  </a:lnTo>
                  <a:lnTo>
                    <a:pt x="185" y="29"/>
                  </a:lnTo>
                  <a:lnTo>
                    <a:pt x="154" y="55"/>
                  </a:lnTo>
                  <a:lnTo>
                    <a:pt x="126" y="81"/>
                  </a:lnTo>
                  <a:lnTo>
                    <a:pt x="113" y="95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86" y="122"/>
                  </a:lnTo>
                  <a:lnTo>
                    <a:pt x="73" y="133"/>
                  </a:lnTo>
                  <a:lnTo>
                    <a:pt x="47" y="157"/>
                  </a:lnTo>
                  <a:lnTo>
                    <a:pt x="34" y="167"/>
                  </a:lnTo>
                  <a:lnTo>
                    <a:pt x="21" y="180"/>
                  </a:lnTo>
                  <a:lnTo>
                    <a:pt x="11" y="194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0" y="200"/>
                  </a:lnTo>
                  <a:lnTo>
                    <a:pt x="30" y="187"/>
                  </a:lnTo>
                  <a:lnTo>
                    <a:pt x="42" y="174"/>
                  </a:lnTo>
                  <a:lnTo>
                    <a:pt x="54" y="162"/>
                  </a:lnTo>
                  <a:lnTo>
                    <a:pt x="81" y="139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20" y="106"/>
                  </a:lnTo>
                  <a:lnTo>
                    <a:pt x="132" y="93"/>
                  </a:lnTo>
                  <a:lnTo>
                    <a:pt x="145" y="80"/>
                  </a:lnTo>
                  <a:lnTo>
                    <a:pt x="158" y="67"/>
                  </a:lnTo>
                  <a:lnTo>
                    <a:pt x="158" y="67"/>
                  </a:lnTo>
                  <a:lnTo>
                    <a:pt x="190" y="38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Freeform 755"/>
            <p:cNvSpPr/>
            <p:nvPr/>
          </p:nvSpPr>
          <p:spPr bwMode="auto">
            <a:xfrm>
              <a:off x="2201863" y="3219450"/>
              <a:ext cx="152400" cy="155575"/>
            </a:xfrm>
            <a:custGeom>
              <a:avLst/>
              <a:gdLst/>
              <a:ahLst/>
              <a:cxnLst>
                <a:cxn ang="0">
                  <a:pos x="373" y="0"/>
                </a:cxn>
                <a:cxn ang="0">
                  <a:pos x="348" y="17"/>
                </a:cxn>
                <a:cxn ang="0">
                  <a:pos x="324" y="39"/>
                </a:cxn>
                <a:cxn ang="0">
                  <a:pos x="282" y="86"/>
                </a:cxn>
                <a:cxn ang="0">
                  <a:pos x="230" y="142"/>
                </a:cxn>
                <a:cxn ang="0">
                  <a:pos x="175" y="195"/>
                </a:cxn>
                <a:cxn ang="0">
                  <a:pos x="119" y="244"/>
                </a:cxn>
                <a:cxn ang="0">
                  <a:pos x="80" y="282"/>
                </a:cxn>
                <a:cxn ang="0">
                  <a:pos x="67" y="297"/>
                </a:cxn>
                <a:cxn ang="0">
                  <a:pos x="18" y="356"/>
                </a:cxn>
                <a:cxn ang="0">
                  <a:pos x="1" y="378"/>
                </a:cxn>
                <a:cxn ang="0">
                  <a:pos x="0" y="387"/>
                </a:cxn>
                <a:cxn ang="0">
                  <a:pos x="0" y="390"/>
                </a:cxn>
                <a:cxn ang="0">
                  <a:pos x="5" y="393"/>
                </a:cxn>
                <a:cxn ang="0">
                  <a:pos x="10" y="390"/>
                </a:cxn>
                <a:cxn ang="0">
                  <a:pos x="10" y="387"/>
                </a:cxn>
                <a:cxn ang="0">
                  <a:pos x="14" y="375"/>
                </a:cxn>
                <a:cxn ang="0">
                  <a:pos x="37" y="350"/>
                </a:cxn>
                <a:cxn ang="0">
                  <a:pos x="44" y="341"/>
                </a:cxn>
                <a:cxn ang="0">
                  <a:pos x="69" y="311"/>
                </a:cxn>
                <a:cxn ang="0">
                  <a:pos x="95" y="282"/>
                </a:cxn>
                <a:cxn ang="0">
                  <a:pos x="144" y="235"/>
                </a:cxn>
                <a:cxn ang="0">
                  <a:pos x="196" y="192"/>
                </a:cxn>
                <a:cxn ang="0">
                  <a:pos x="208" y="183"/>
                </a:cxn>
                <a:cxn ang="0">
                  <a:pos x="242" y="149"/>
                </a:cxn>
                <a:cxn ang="0">
                  <a:pos x="284" y="102"/>
                </a:cxn>
                <a:cxn ang="0">
                  <a:pos x="327" y="51"/>
                </a:cxn>
                <a:cxn ang="0">
                  <a:pos x="352" y="27"/>
                </a:cxn>
                <a:cxn ang="0">
                  <a:pos x="379" y="10"/>
                </a:cxn>
                <a:cxn ang="0">
                  <a:pos x="381" y="9"/>
                </a:cxn>
                <a:cxn ang="0">
                  <a:pos x="382" y="5"/>
                </a:cxn>
                <a:cxn ang="0">
                  <a:pos x="378" y="0"/>
                </a:cxn>
                <a:cxn ang="0">
                  <a:pos x="373" y="0"/>
                </a:cxn>
              </a:cxnLst>
              <a:rect l="0" t="0" r="r" b="b"/>
              <a:pathLst>
                <a:path w="382" h="393">
                  <a:moveTo>
                    <a:pt x="373" y="0"/>
                  </a:moveTo>
                  <a:lnTo>
                    <a:pt x="373" y="0"/>
                  </a:lnTo>
                  <a:lnTo>
                    <a:pt x="360" y="8"/>
                  </a:lnTo>
                  <a:lnTo>
                    <a:pt x="348" y="17"/>
                  </a:lnTo>
                  <a:lnTo>
                    <a:pt x="335" y="27"/>
                  </a:lnTo>
                  <a:lnTo>
                    <a:pt x="324" y="39"/>
                  </a:lnTo>
                  <a:lnTo>
                    <a:pt x="303" y="63"/>
                  </a:lnTo>
                  <a:lnTo>
                    <a:pt x="282" y="86"/>
                  </a:lnTo>
                  <a:lnTo>
                    <a:pt x="282" y="86"/>
                  </a:lnTo>
                  <a:lnTo>
                    <a:pt x="230" y="142"/>
                  </a:lnTo>
                  <a:lnTo>
                    <a:pt x="203" y="168"/>
                  </a:lnTo>
                  <a:lnTo>
                    <a:pt x="175" y="195"/>
                  </a:lnTo>
                  <a:lnTo>
                    <a:pt x="175" y="195"/>
                  </a:lnTo>
                  <a:lnTo>
                    <a:pt x="119" y="244"/>
                  </a:lnTo>
                  <a:lnTo>
                    <a:pt x="93" y="269"/>
                  </a:lnTo>
                  <a:lnTo>
                    <a:pt x="80" y="282"/>
                  </a:lnTo>
                  <a:lnTo>
                    <a:pt x="67" y="297"/>
                  </a:lnTo>
                  <a:lnTo>
                    <a:pt x="67" y="297"/>
                  </a:lnTo>
                  <a:lnTo>
                    <a:pt x="18" y="356"/>
                  </a:lnTo>
                  <a:lnTo>
                    <a:pt x="18" y="356"/>
                  </a:lnTo>
                  <a:lnTo>
                    <a:pt x="5" y="370"/>
                  </a:lnTo>
                  <a:lnTo>
                    <a:pt x="1" y="378"/>
                  </a:lnTo>
                  <a:lnTo>
                    <a:pt x="0" y="383"/>
                  </a:lnTo>
                  <a:lnTo>
                    <a:pt x="0" y="387"/>
                  </a:lnTo>
                  <a:lnTo>
                    <a:pt x="0" y="387"/>
                  </a:lnTo>
                  <a:lnTo>
                    <a:pt x="0" y="390"/>
                  </a:lnTo>
                  <a:lnTo>
                    <a:pt x="1" y="392"/>
                  </a:lnTo>
                  <a:lnTo>
                    <a:pt x="5" y="393"/>
                  </a:lnTo>
                  <a:lnTo>
                    <a:pt x="9" y="392"/>
                  </a:lnTo>
                  <a:lnTo>
                    <a:pt x="10" y="390"/>
                  </a:lnTo>
                  <a:lnTo>
                    <a:pt x="10" y="387"/>
                  </a:lnTo>
                  <a:lnTo>
                    <a:pt x="10" y="387"/>
                  </a:lnTo>
                  <a:lnTo>
                    <a:pt x="12" y="382"/>
                  </a:lnTo>
                  <a:lnTo>
                    <a:pt x="14" y="375"/>
                  </a:lnTo>
                  <a:lnTo>
                    <a:pt x="25" y="363"/>
                  </a:lnTo>
                  <a:lnTo>
                    <a:pt x="37" y="350"/>
                  </a:lnTo>
                  <a:lnTo>
                    <a:pt x="44" y="341"/>
                  </a:lnTo>
                  <a:lnTo>
                    <a:pt x="44" y="341"/>
                  </a:lnTo>
                  <a:lnTo>
                    <a:pt x="56" y="325"/>
                  </a:lnTo>
                  <a:lnTo>
                    <a:pt x="69" y="311"/>
                  </a:lnTo>
                  <a:lnTo>
                    <a:pt x="95" y="282"/>
                  </a:lnTo>
                  <a:lnTo>
                    <a:pt x="95" y="282"/>
                  </a:lnTo>
                  <a:lnTo>
                    <a:pt x="119" y="259"/>
                  </a:lnTo>
                  <a:lnTo>
                    <a:pt x="144" y="235"/>
                  </a:lnTo>
                  <a:lnTo>
                    <a:pt x="170" y="213"/>
                  </a:lnTo>
                  <a:lnTo>
                    <a:pt x="196" y="192"/>
                  </a:lnTo>
                  <a:lnTo>
                    <a:pt x="196" y="192"/>
                  </a:lnTo>
                  <a:lnTo>
                    <a:pt x="208" y="183"/>
                  </a:lnTo>
                  <a:lnTo>
                    <a:pt x="220" y="172"/>
                  </a:lnTo>
                  <a:lnTo>
                    <a:pt x="242" y="149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305" y="77"/>
                  </a:lnTo>
                  <a:lnTo>
                    <a:pt x="327" y="51"/>
                  </a:lnTo>
                  <a:lnTo>
                    <a:pt x="340" y="39"/>
                  </a:lnTo>
                  <a:lnTo>
                    <a:pt x="352" y="27"/>
                  </a:lnTo>
                  <a:lnTo>
                    <a:pt x="365" y="18"/>
                  </a:lnTo>
                  <a:lnTo>
                    <a:pt x="379" y="10"/>
                  </a:lnTo>
                  <a:lnTo>
                    <a:pt x="379" y="10"/>
                  </a:lnTo>
                  <a:lnTo>
                    <a:pt x="381" y="9"/>
                  </a:lnTo>
                  <a:lnTo>
                    <a:pt x="382" y="6"/>
                  </a:lnTo>
                  <a:lnTo>
                    <a:pt x="382" y="5"/>
                  </a:lnTo>
                  <a:lnTo>
                    <a:pt x="381" y="2"/>
                  </a:lnTo>
                  <a:lnTo>
                    <a:pt x="378" y="0"/>
                  </a:lnTo>
                  <a:lnTo>
                    <a:pt x="375" y="0"/>
                  </a:lnTo>
                  <a:lnTo>
                    <a:pt x="373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Freeform 756"/>
            <p:cNvSpPr/>
            <p:nvPr/>
          </p:nvSpPr>
          <p:spPr bwMode="auto">
            <a:xfrm>
              <a:off x="2279651" y="3287713"/>
              <a:ext cx="139700" cy="149225"/>
            </a:xfrm>
            <a:custGeom>
              <a:avLst/>
              <a:gdLst/>
              <a:ahLst/>
              <a:cxnLst>
                <a:cxn ang="0">
                  <a:pos x="343" y="4"/>
                </a:cxn>
                <a:cxn ang="0">
                  <a:pos x="338" y="13"/>
                </a:cxn>
                <a:cxn ang="0">
                  <a:pos x="312" y="45"/>
                </a:cxn>
                <a:cxn ang="0">
                  <a:pos x="288" y="71"/>
                </a:cxn>
                <a:cxn ang="0">
                  <a:pos x="263" y="97"/>
                </a:cxn>
                <a:cxn ang="0">
                  <a:pos x="161" y="195"/>
                </a:cxn>
                <a:cxn ang="0">
                  <a:pos x="117" y="241"/>
                </a:cxn>
                <a:cxn ang="0">
                  <a:pos x="74" y="288"/>
                </a:cxn>
                <a:cxn ang="0">
                  <a:pos x="65" y="297"/>
                </a:cxn>
                <a:cxn ang="0">
                  <a:pos x="46" y="315"/>
                </a:cxn>
                <a:cxn ang="0">
                  <a:pos x="38" y="326"/>
                </a:cxn>
                <a:cxn ang="0">
                  <a:pos x="24" y="349"/>
                </a:cxn>
                <a:cxn ang="0">
                  <a:pos x="16" y="360"/>
                </a:cxn>
                <a:cxn ang="0">
                  <a:pos x="4" y="365"/>
                </a:cxn>
                <a:cxn ang="0">
                  <a:pos x="3" y="366"/>
                </a:cxn>
                <a:cxn ang="0">
                  <a:pos x="0" y="372"/>
                </a:cxn>
                <a:cxn ang="0">
                  <a:pos x="4" y="375"/>
                </a:cxn>
                <a:cxn ang="0">
                  <a:pos x="12" y="377"/>
                </a:cxn>
                <a:cxn ang="0">
                  <a:pos x="15" y="375"/>
                </a:cxn>
                <a:cxn ang="0">
                  <a:pos x="17" y="373"/>
                </a:cxn>
                <a:cxn ang="0">
                  <a:pos x="28" y="362"/>
                </a:cxn>
                <a:cxn ang="0">
                  <a:pos x="45" y="339"/>
                </a:cxn>
                <a:cxn ang="0">
                  <a:pos x="63" y="315"/>
                </a:cxn>
                <a:cxn ang="0">
                  <a:pos x="89" y="288"/>
                </a:cxn>
                <a:cxn ang="0">
                  <a:pos x="142" y="230"/>
                </a:cxn>
                <a:cxn ang="0">
                  <a:pos x="171" y="203"/>
                </a:cxn>
                <a:cxn ang="0">
                  <a:pos x="198" y="178"/>
                </a:cxn>
                <a:cxn ang="0">
                  <a:pos x="278" y="97"/>
                </a:cxn>
                <a:cxn ang="0">
                  <a:pos x="304" y="72"/>
                </a:cxn>
                <a:cxn ang="0">
                  <a:pos x="328" y="45"/>
                </a:cxn>
                <a:cxn ang="0">
                  <a:pos x="335" y="35"/>
                </a:cxn>
                <a:cxn ang="0">
                  <a:pos x="350" y="17"/>
                </a:cxn>
                <a:cxn ang="0">
                  <a:pos x="354" y="7"/>
                </a:cxn>
                <a:cxn ang="0">
                  <a:pos x="354" y="4"/>
                </a:cxn>
                <a:cxn ang="0">
                  <a:pos x="350" y="0"/>
                </a:cxn>
                <a:cxn ang="0">
                  <a:pos x="345" y="1"/>
                </a:cxn>
                <a:cxn ang="0">
                  <a:pos x="343" y="4"/>
                </a:cxn>
              </a:cxnLst>
              <a:rect l="0" t="0" r="r" b="b"/>
              <a:pathLst>
                <a:path w="354" h="377">
                  <a:moveTo>
                    <a:pt x="343" y="4"/>
                  </a:moveTo>
                  <a:lnTo>
                    <a:pt x="343" y="4"/>
                  </a:lnTo>
                  <a:lnTo>
                    <a:pt x="342" y="8"/>
                  </a:lnTo>
                  <a:lnTo>
                    <a:pt x="338" y="13"/>
                  </a:lnTo>
                  <a:lnTo>
                    <a:pt x="329" y="25"/>
                  </a:lnTo>
                  <a:lnTo>
                    <a:pt x="312" y="45"/>
                  </a:lnTo>
                  <a:lnTo>
                    <a:pt x="312" y="45"/>
                  </a:lnTo>
                  <a:lnTo>
                    <a:pt x="288" y="71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12" y="1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17" y="241"/>
                  </a:lnTo>
                  <a:lnTo>
                    <a:pt x="96" y="263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65" y="297"/>
                  </a:lnTo>
                  <a:lnTo>
                    <a:pt x="55" y="306"/>
                  </a:lnTo>
                  <a:lnTo>
                    <a:pt x="46" y="315"/>
                  </a:lnTo>
                  <a:lnTo>
                    <a:pt x="38" y="326"/>
                  </a:lnTo>
                  <a:lnTo>
                    <a:pt x="38" y="326"/>
                  </a:lnTo>
                  <a:lnTo>
                    <a:pt x="32" y="336"/>
                  </a:lnTo>
                  <a:lnTo>
                    <a:pt x="24" y="349"/>
                  </a:lnTo>
                  <a:lnTo>
                    <a:pt x="20" y="355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4" y="365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8"/>
                  </a:lnTo>
                  <a:lnTo>
                    <a:pt x="0" y="372"/>
                  </a:lnTo>
                  <a:lnTo>
                    <a:pt x="2" y="374"/>
                  </a:lnTo>
                  <a:lnTo>
                    <a:pt x="4" y="375"/>
                  </a:lnTo>
                  <a:lnTo>
                    <a:pt x="6" y="377"/>
                  </a:lnTo>
                  <a:lnTo>
                    <a:pt x="12" y="377"/>
                  </a:lnTo>
                  <a:lnTo>
                    <a:pt x="12" y="377"/>
                  </a:lnTo>
                  <a:lnTo>
                    <a:pt x="15" y="375"/>
                  </a:lnTo>
                  <a:lnTo>
                    <a:pt x="17" y="373"/>
                  </a:lnTo>
                  <a:lnTo>
                    <a:pt x="17" y="373"/>
                  </a:lnTo>
                  <a:lnTo>
                    <a:pt x="23" y="368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45" y="339"/>
                  </a:lnTo>
                  <a:lnTo>
                    <a:pt x="53" y="327"/>
                  </a:lnTo>
                  <a:lnTo>
                    <a:pt x="63" y="315"/>
                  </a:lnTo>
                  <a:lnTo>
                    <a:pt x="63" y="315"/>
                  </a:lnTo>
                  <a:lnTo>
                    <a:pt x="89" y="288"/>
                  </a:lnTo>
                  <a:lnTo>
                    <a:pt x="116" y="258"/>
                  </a:lnTo>
                  <a:lnTo>
                    <a:pt x="142" y="230"/>
                  </a:lnTo>
                  <a:lnTo>
                    <a:pt x="155" y="216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98" y="178"/>
                  </a:lnTo>
                  <a:lnTo>
                    <a:pt x="225" y="152"/>
                  </a:lnTo>
                  <a:lnTo>
                    <a:pt x="278" y="97"/>
                  </a:lnTo>
                  <a:lnTo>
                    <a:pt x="278" y="97"/>
                  </a:lnTo>
                  <a:lnTo>
                    <a:pt x="304" y="72"/>
                  </a:lnTo>
                  <a:lnTo>
                    <a:pt x="316" y="59"/>
                  </a:lnTo>
                  <a:lnTo>
                    <a:pt x="328" y="45"/>
                  </a:lnTo>
                  <a:lnTo>
                    <a:pt x="328" y="45"/>
                  </a:lnTo>
                  <a:lnTo>
                    <a:pt x="335" y="35"/>
                  </a:lnTo>
                  <a:lnTo>
                    <a:pt x="343" y="26"/>
                  </a:lnTo>
                  <a:lnTo>
                    <a:pt x="350" y="17"/>
                  </a:lnTo>
                  <a:lnTo>
                    <a:pt x="352" y="12"/>
                  </a:lnTo>
                  <a:lnTo>
                    <a:pt x="354" y="7"/>
                  </a:lnTo>
                  <a:lnTo>
                    <a:pt x="354" y="7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0" y="0"/>
                  </a:lnTo>
                  <a:lnTo>
                    <a:pt x="346" y="0"/>
                  </a:lnTo>
                  <a:lnTo>
                    <a:pt x="345" y="1"/>
                  </a:lnTo>
                  <a:lnTo>
                    <a:pt x="343" y="4"/>
                  </a:lnTo>
                  <a:lnTo>
                    <a:pt x="3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Freeform 757"/>
            <p:cNvSpPr/>
            <p:nvPr/>
          </p:nvSpPr>
          <p:spPr bwMode="auto">
            <a:xfrm>
              <a:off x="2127251" y="3116263"/>
              <a:ext cx="30163" cy="34925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6" y="0"/>
                </a:cxn>
                <a:cxn ang="0">
                  <a:pos x="61" y="1"/>
                </a:cxn>
                <a:cxn ang="0">
                  <a:pos x="57" y="4"/>
                </a:cxn>
                <a:cxn ang="0">
                  <a:pos x="51" y="9"/>
                </a:cxn>
                <a:cxn ang="0">
                  <a:pos x="45" y="17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1" y="38"/>
                </a:cxn>
                <a:cxn ang="0">
                  <a:pos x="20" y="51"/>
                </a:cxn>
                <a:cxn ang="0">
                  <a:pos x="11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9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3" y="83"/>
                </a:cxn>
                <a:cxn ang="0">
                  <a:pos x="14" y="80"/>
                </a:cxn>
                <a:cxn ang="0">
                  <a:pos x="15" y="76"/>
                </a:cxn>
                <a:cxn ang="0">
                  <a:pos x="15" y="76"/>
                </a:cxn>
                <a:cxn ang="0">
                  <a:pos x="30" y="60"/>
                </a:cxn>
                <a:cxn ang="0">
                  <a:pos x="41" y="43"/>
                </a:cxn>
                <a:cxn ang="0">
                  <a:pos x="41" y="43"/>
                </a:cxn>
                <a:cxn ang="0">
                  <a:pos x="53" y="25"/>
                </a:cxn>
                <a:cxn ang="0">
                  <a:pos x="61" y="16"/>
                </a:cxn>
                <a:cxn ang="0">
                  <a:pos x="65" y="13"/>
                </a:cxn>
                <a:cxn ang="0">
                  <a:pos x="69" y="12"/>
                </a:cxn>
                <a:cxn ang="0">
                  <a:pos x="69" y="12"/>
                </a:cxn>
                <a:cxn ang="0">
                  <a:pos x="71" y="11"/>
                </a:cxn>
                <a:cxn ang="0">
                  <a:pos x="73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3" h="86">
                  <a:moveTo>
                    <a:pt x="66" y="0"/>
                  </a:moveTo>
                  <a:lnTo>
                    <a:pt x="66" y="0"/>
                  </a:lnTo>
                  <a:lnTo>
                    <a:pt x="61" y="1"/>
                  </a:lnTo>
                  <a:lnTo>
                    <a:pt x="57" y="4"/>
                  </a:lnTo>
                  <a:lnTo>
                    <a:pt x="51" y="9"/>
                  </a:lnTo>
                  <a:lnTo>
                    <a:pt x="45" y="1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1" y="38"/>
                  </a:lnTo>
                  <a:lnTo>
                    <a:pt x="20" y="51"/>
                  </a:lnTo>
                  <a:lnTo>
                    <a:pt x="11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3"/>
                  </a:lnTo>
                  <a:lnTo>
                    <a:pt x="14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30" y="60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53" y="25"/>
                  </a:lnTo>
                  <a:lnTo>
                    <a:pt x="61" y="16"/>
                  </a:lnTo>
                  <a:lnTo>
                    <a:pt x="65" y="13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Freeform 758"/>
            <p:cNvSpPr/>
            <p:nvPr/>
          </p:nvSpPr>
          <p:spPr bwMode="auto">
            <a:xfrm>
              <a:off x="2201863" y="3116263"/>
              <a:ext cx="23813" cy="25400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4" y="12"/>
                </a:cxn>
                <a:cxn ang="0">
                  <a:pos x="21" y="25"/>
                </a:cxn>
                <a:cxn ang="0">
                  <a:pos x="14" y="32"/>
                </a:cxn>
                <a:cxn ang="0">
                  <a:pos x="9" y="39"/>
                </a:cxn>
                <a:cxn ang="0">
                  <a:pos x="5" y="47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5" y="51"/>
                </a:cxn>
                <a:cxn ang="0">
                  <a:pos x="19" y="45"/>
                </a:cxn>
                <a:cxn ang="0">
                  <a:pos x="30" y="32"/>
                </a:cxn>
                <a:cxn ang="0">
                  <a:pos x="41" y="21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3">
                  <a:moveTo>
                    <a:pt x="49" y="1"/>
                  </a:moveTo>
                  <a:lnTo>
                    <a:pt x="49" y="1"/>
                  </a:lnTo>
                  <a:lnTo>
                    <a:pt x="34" y="12"/>
                  </a:lnTo>
                  <a:lnTo>
                    <a:pt x="21" y="25"/>
                  </a:lnTo>
                  <a:lnTo>
                    <a:pt x="14" y="32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5" y="51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1" y="2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Freeform 759"/>
            <p:cNvSpPr/>
            <p:nvPr/>
          </p:nvSpPr>
          <p:spPr bwMode="auto">
            <a:xfrm>
              <a:off x="2263776" y="3103563"/>
              <a:ext cx="25400" cy="3651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36" y="22"/>
                </a:cxn>
                <a:cxn ang="0">
                  <a:pos x="21" y="41"/>
                </a:cxn>
                <a:cxn ang="0">
                  <a:pos x="13" y="51"/>
                </a:cxn>
                <a:cxn ang="0">
                  <a:pos x="8" y="60"/>
                </a:cxn>
                <a:cxn ang="0">
                  <a:pos x="3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2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13" y="76"/>
                </a:cxn>
                <a:cxn ang="0">
                  <a:pos x="19" y="64"/>
                </a:cxn>
                <a:cxn ang="0">
                  <a:pos x="25" y="55"/>
                </a:cxn>
                <a:cxn ang="0">
                  <a:pos x="32" y="45"/>
                </a:cxn>
                <a:cxn ang="0">
                  <a:pos x="46" y="26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2" y="3"/>
                </a:cxn>
                <a:cxn ang="0">
                  <a:pos x="60" y="1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3" h="92">
                  <a:moveTo>
                    <a:pt x="51" y="3"/>
                  </a:moveTo>
                  <a:lnTo>
                    <a:pt x="51" y="3"/>
                  </a:lnTo>
                  <a:lnTo>
                    <a:pt x="36" y="22"/>
                  </a:lnTo>
                  <a:lnTo>
                    <a:pt x="21" y="41"/>
                  </a:lnTo>
                  <a:lnTo>
                    <a:pt x="13" y="51"/>
                  </a:lnTo>
                  <a:lnTo>
                    <a:pt x="8" y="60"/>
                  </a:lnTo>
                  <a:lnTo>
                    <a:pt x="3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3" y="76"/>
                  </a:lnTo>
                  <a:lnTo>
                    <a:pt x="19" y="64"/>
                  </a:lnTo>
                  <a:lnTo>
                    <a:pt x="25" y="55"/>
                  </a:lnTo>
                  <a:lnTo>
                    <a:pt x="32" y="45"/>
                  </a:lnTo>
                  <a:lnTo>
                    <a:pt x="46" y="26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Freeform 760"/>
            <p:cNvSpPr/>
            <p:nvPr/>
          </p:nvSpPr>
          <p:spPr bwMode="auto">
            <a:xfrm>
              <a:off x="2312988" y="3111500"/>
              <a:ext cx="20638" cy="31750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41" y="3"/>
                </a:cxn>
                <a:cxn ang="0">
                  <a:pos x="35" y="11"/>
                </a:cxn>
                <a:cxn ang="0">
                  <a:pos x="30" y="19"/>
                </a:cxn>
                <a:cxn ang="0">
                  <a:pos x="20" y="37"/>
                </a:cxn>
                <a:cxn ang="0">
                  <a:pos x="11" y="55"/>
                </a:cxn>
                <a:cxn ang="0">
                  <a:pos x="6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17" y="70"/>
                </a:cxn>
                <a:cxn ang="0">
                  <a:pos x="20" y="62"/>
                </a:cxn>
                <a:cxn ang="0">
                  <a:pos x="30" y="44"/>
                </a:cxn>
                <a:cxn ang="0">
                  <a:pos x="39" y="27"/>
                </a:cxn>
                <a:cxn ang="0">
                  <a:pos x="44" y="19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1" y="3"/>
                </a:cxn>
                <a:cxn ang="0">
                  <a:pos x="41" y="3"/>
                </a:cxn>
              </a:cxnLst>
              <a:rect l="0" t="0" r="r" b="b"/>
              <a:pathLst>
                <a:path w="52" h="80">
                  <a:moveTo>
                    <a:pt x="41" y="3"/>
                  </a:moveTo>
                  <a:lnTo>
                    <a:pt x="41" y="3"/>
                  </a:lnTo>
                  <a:lnTo>
                    <a:pt x="35" y="11"/>
                  </a:lnTo>
                  <a:lnTo>
                    <a:pt x="30" y="19"/>
                  </a:lnTo>
                  <a:lnTo>
                    <a:pt x="20" y="37"/>
                  </a:lnTo>
                  <a:lnTo>
                    <a:pt x="11" y="55"/>
                  </a:lnTo>
                  <a:lnTo>
                    <a:pt x="6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7" y="70"/>
                  </a:lnTo>
                  <a:lnTo>
                    <a:pt x="20" y="62"/>
                  </a:lnTo>
                  <a:lnTo>
                    <a:pt x="30" y="44"/>
                  </a:lnTo>
                  <a:lnTo>
                    <a:pt x="39" y="27"/>
                  </a:lnTo>
                  <a:lnTo>
                    <a:pt x="44" y="1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Freeform 761"/>
            <p:cNvSpPr/>
            <p:nvPr/>
          </p:nvSpPr>
          <p:spPr bwMode="auto">
            <a:xfrm>
              <a:off x="2360613" y="3116263"/>
              <a:ext cx="25400" cy="301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39" y="17"/>
                </a:cxn>
                <a:cxn ang="0">
                  <a:pos x="25" y="32"/>
                </a:cxn>
                <a:cxn ang="0">
                  <a:pos x="12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4" y="73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0" y="72"/>
                </a:cxn>
                <a:cxn ang="0">
                  <a:pos x="21" y="55"/>
                </a:cxn>
                <a:cxn ang="0">
                  <a:pos x="34" y="39"/>
                </a:cxn>
                <a:cxn ang="0">
                  <a:pos x="47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1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3" h="75">
                  <a:moveTo>
                    <a:pt x="53" y="1"/>
                  </a:moveTo>
                  <a:lnTo>
                    <a:pt x="53" y="1"/>
                  </a:lnTo>
                  <a:lnTo>
                    <a:pt x="39" y="17"/>
                  </a:lnTo>
                  <a:lnTo>
                    <a:pt x="25" y="32"/>
                  </a:lnTo>
                  <a:lnTo>
                    <a:pt x="12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21" y="55"/>
                  </a:lnTo>
                  <a:lnTo>
                    <a:pt x="34" y="39"/>
                  </a:lnTo>
                  <a:lnTo>
                    <a:pt x="47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1" name="Freeform 762"/>
            <p:cNvSpPr/>
            <p:nvPr/>
          </p:nvSpPr>
          <p:spPr bwMode="auto">
            <a:xfrm>
              <a:off x="2403476" y="3119438"/>
              <a:ext cx="2381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9"/>
                </a:cxn>
                <a:cxn ang="0">
                  <a:pos x="24" y="36"/>
                </a:cxn>
                <a:cxn ang="0">
                  <a:pos x="12" y="52"/>
                </a:cxn>
                <a:cxn ang="0">
                  <a:pos x="2" y="70"/>
                </a:cxn>
                <a:cxn ang="0">
                  <a:pos x="2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4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21" y="59"/>
                </a:cxn>
                <a:cxn ang="0">
                  <a:pos x="33" y="42"/>
                </a:cxn>
                <a:cxn ang="0">
                  <a:pos x="46" y="2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79">
                  <a:moveTo>
                    <a:pt x="48" y="2"/>
                  </a:moveTo>
                  <a:lnTo>
                    <a:pt x="48" y="2"/>
                  </a:lnTo>
                  <a:lnTo>
                    <a:pt x="36" y="19"/>
                  </a:lnTo>
                  <a:lnTo>
                    <a:pt x="24" y="36"/>
                  </a:lnTo>
                  <a:lnTo>
                    <a:pt x="12" y="52"/>
                  </a:lnTo>
                  <a:lnTo>
                    <a:pt x="2" y="70"/>
                  </a:lnTo>
                  <a:lnTo>
                    <a:pt x="2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4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21" y="59"/>
                  </a:lnTo>
                  <a:lnTo>
                    <a:pt x="33" y="42"/>
                  </a:lnTo>
                  <a:lnTo>
                    <a:pt x="46" y="2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2" name="Freeform 763"/>
            <p:cNvSpPr/>
            <p:nvPr/>
          </p:nvSpPr>
          <p:spPr bwMode="auto">
            <a:xfrm>
              <a:off x="2444751" y="3127375"/>
              <a:ext cx="17463" cy="25400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3"/>
                </a:cxn>
                <a:cxn ang="0">
                  <a:pos x="15" y="26"/>
                </a:cxn>
                <a:cxn ang="0">
                  <a:pos x="8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4" y="21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4" h="63">
                  <a:moveTo>
                    <a:pt x="35" y="1"/>
                  </a:moveTo>
                  <a:lnTo>
                    <a:pt x="35" y="1"/>
                  </a:lnTo>
                  <a:lnTo>
                    <a:pt x="25" y="13"/>
                  </a:lnTo>
                  <a:lnTo>
                    <a:pt x="15" y="26"/>
                  </a:lnTo>
                  <a:lnTo>
                    <a:pt x="8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4" y="21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Freeform 764"/>
            <p:cNvSpPr/>
            <p:nvPr/>
          </p:nvSpPr>
          <p:spPr bwMode="auto">
            <a:xfrm>
              <a:off x="2492376" y="3130550"/>
              <a:ext cx="17463" cy="23813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13" y="34"/>
                </a:cxn>
                <a:cxn ang="0">
                  <a:pos x="9" y="41"/>
                </a:cxn>
                <a:cxn ang="0">
                  <a:pos x="6" y="47"/>
                </a:cxn>
                <a:cxn ang="0">
                  <a:pos x="2" y="54"/>
                </a:cxn>
                <a:cxn ang="0">
                  <a:pos x="2" y="54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4" y="55"/>
                </a:cxn>
                <a:cxn ang="0">
                  <a:pos x="18" y="47"/>
                </a:cxn>
                <a:cxn ang="0">
                  <a:pos x="22" y="39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33" y="26"/>
                </a:cxn>
                <a:cxn ang="0">
                  <a:pos x="39" y="20"/>
                </a:cxn>
                <a:cxn ang="0">
                  <a:pos x="39" y="20"/>
                </a:cxn>
                <a:cxn ang="0">
                  <a:pos x="42" y="17"/>
                </a:cxn>
                <a:cxn ang="0">
                  <a:pos x="44" y="1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6" y="3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63">
                  <a:moveTo>
                    <a:pt x="34" y="7"/>
                  </a:moveTo>
                  <a:lnTo>
                    <a:pt x="34" y="7"/>
                  </a:lnTo>
                  <a:lnTo>
                    <a:pt x="34" y="9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3" y="34"/>
                  </a:lnTo>
                  <a:lnTo>
                    <a:pt x="9" y="41"/>
                  </a:lnTo>
                  <a:lnTo>
                    <a:pt x="6" y="47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4" y="55"/>
                  </a:lnTo>
                  <a:lnTo>
                    <a:pt x="18" y="47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3" y="2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7"/>
                  </a:lnTo>
                  <a:lnTo>
                    <a:pt x="44" y="1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Freeform 765"/>
            <p:cNvSpPr>
              <a:spLocks noEditPoints="1"/>
            </p:cNvSpPr>
            <p:nvPr/>
          </p:nvSpPr>
          <p:spPr bwMode="auto">
            <a:xfrm>
              <a:off x="2100263" y="3162300"/>
              <a:ext cx="431800" cy="323850"/>
            </a:xfrm>
            <a:custGeom>
              <a:avLst/>
              <a:gdLst/>
              <a:ahLst/>
              <a:cxnLst>
                <a:cxn ang="0">
                  <a:pos x="1080" y="117"/>
                </a:cxn>
                <a:cxn ang="0">
                  <a:pos x="1070" y="72"/>
                </a:cxn>
                <a:cxn ang="0">
                  <a:pos x="1044" y="36"/>
                </a:cxn>
                <a:cxn ang="0">
                  <a:pos x="1010" y="20"/>
                </a:cxn>
                <a:cxn ang="0">
                  <a:pos x="927" y="12"/>
                </a:cxn>
                <a:cxn ang="0">
                  <a:pos x="675" y="7"/>
                </a:cxn>
                <a:cxn ang="0">
                  <a:pos x="459" y="5"/>
                </a:cxn>
                <a:cxn ang="0">
                  <a:pos x="241" y="0"/>
                </a:cxn>
                <a:cxn ang="0">
                  <a:pos x="110" y="4"/>
                </a:cxn>
                <a:cxn ang="0">
                  <a:pos x="59" y="15"/>
                </a:cxn>
                <a:cxn ang="0">
                  <a:pos x="25" y="38"/>
                </a:cxn>
                <a:cxn ang="0">
                  <a:pos x="5" y="75"/>
                </a:cxn>
                <a:cxn ang="0">
                  <a:pos x="0" y="127"/>
                </a:cxn>
                <a:cxn ang="0">
                  <a:pos x="0" y="658"/>
                </a:cxn>
                <a:cxn ang="0">
                  <a:pos x="0" y="671"/>
                </a:cxn>
                <a:cxn ang="0">
                  <a:pos x="5" y="723"/>
                </a:cxn>
                <a:cxn ang="0">
                  <a:pos x="25" y="760"/>
                </a:cxn>
                <a:cxn ang="0">
                  <a:pos x="59" y="784"/>
                </a:cxn>
                <a:cxn ang="0">
                  <a:pos x="110" y="795"/>
                </a:cxn>
                <a:cxn ang="0">
                  <a:pos x="306" y="806"/>
                </a:cxn>
                <a:cxn ang="0">
                  <a:pos x="592" y="814"/>
                </a:cxn>
                <a:cxn ang="0">
                  <a:pos x="930" y="814"/>
                </a:cxn>
                <a:cxn ang="0">
                  <a:pos x="1011" y="806"/>
                </a:cxn>
                <a:cxn ang="0">
                  <a:pos x="1045" y="790"/>
                </a:cxn>
                <a:cxn ang="0">
                  <a:pos x="1073" y="754"/>
                </a:cxn>
                <a:cxn ang="0">
                  <a:pos x="1082" y="709"/>
                </a:cxn>
                <a:cxn ang="0">
                  <a:pos x="1082" y="688"/>
                </a:cxn>
                <a:cxn ang="0">
                  <a:pos x="1079" y="670"/>
                </a:cxn>
                <a:cxn ang="0">
                  <a:pos x="1084" y="589"/>
                </a:cxn>
                <a:cxn ang="0">
                  <a:pos x="1087" y="501"/>
                </a:cxn>
                <a:cxn ang="0">
                  <a:pos x="1084" y="285"/>
                </a:cxn>
                <a:cxn ang="0">
                  <a:pos x="1023" y="751"/>
                </a:cxn>
                <a:cxn ang="0">
                  <a:pos x="970" y="765"/>
                </a:cxn>
                <a:cxn ang="0">
                  <a:pos x="859" y="771"/>
                </a:cxn>
                <a:cxn ang="0">
                  <a:pos x="590" y="769"/>
                </a:cxn>
                <a:cxn ang="0">
                  <a:pos x="364" y="757"/>
                </a:cxn>
                <a:cxn ang="0">
                  <a:pos x="209" y="751"/>
                </a:cxn>
                <a:cxn ang="0">
                  <a:pos x="93" y="747"/>
                </a:cxn>
                <a:cxn ang="0">
                  <a:pos x="57" y="729"/>
                </a:cxn>
                <a:cxn ang="0">
                  <a:pos x="46" y="687"/>
                </a:cxn>
                <a:cxn ang="0">
                  <a:pos x="44" y="665"/>
                </a:cxn>
                <a:cxn ang="0">
                  <a:pos x="46" y="128"/>
                </a:cxn>
                <a:cxn ang="0">
                  <a:pos x="46" y="113"/>
                </a:cxn>
                <a:cxn ang="0">
                  <a:pos x="57" y="70"/>
                </a:cxn>
                <a:cxn ang="0">
                  <a:pos x="93" y="53"/>
                </a:cxn>
                <a:cxn ang="0">
                  <a:pos x="209" y="47"/>
                </a:cxn>
                <a:cxn ang="0">
                  <a:pos x="435" y="51"/>
                </a:cxn>
                <a:cxn ang="0">
                  <a:pos x="540" y="49"/>
                </a:cxn>
                <a:cxn ang="0">
                  <a:pos x="827" y="55"/>
                </a:cxn>
                <a:cxn ang="0">
                  <a:pos x="951" y="60"/>
                </a:cxn>
                <a:cxn ang="0">
                  <a:pos x="1004" y="70"/>
                </a:cxn>
                <a:cxn ang="0">
                  <a:pos x="1029" y="84"/>
                </a:cxn>
                <a:cxn ang="0">
                  <a:pos x="1036" y="126"/>
                </a:cxn>
                <a:cxn ang="0">
                  <a:pos x="1036" y="202"/>
                </a:cxn>
                <a:cxn ang="0">
                  <a:pos x="1044" y="489"/>
                </a:cxn>
                <a:cxn ang="0">
                  <a:pos x="1039" y="578"/>
                </a:cxn>
                <a:cxn ang="0">
                  <a:pos x="1035" y="672"/>
                </a:cxn>
                <a:cxn ang="0">
                  <a:pos x="1036" y="712"/>
                </a:cxn>
                <a:cxn ang="0">
                  <a:pos x="1028" y="747"/>
                </a:cxn>
              </a:cxnLst>
              <a:rect l="0" t="0" r="r" b="b"/>
              <a:pathLst>
                <a:path w="1088" h="815">
                  <a:moveTo>
                    <a:pt x="1080" y="128"/>
                  </a:moveTo>
                  <a:lnTo>
                    <a:pt x="1080" y="128"/>
                  </a:lnTo>
                  <a:lnTo>
                    <a:pt x="1082" y="123"/>
                  </a:lnTo>
                  <a:lnTo>
                    <a:pt x="1080" y="117"/>
                  </a:lnTo>
                  <a:lnTo>
                    <a:pt x="1080" y="117"/>
                  </a:lnTo>
                  <a:lnTo>
                    <a:pt x="1076" y="104"/>
                  </a:lnTo>
                  <a:lnTo>
                    <a:pt x="1074" y="93"/>
                  </a:lnTo>
                  <a:lnTo>
                    <a:pt x="1070" y="72"/>
                  </a:lnTo>
                  <a:lnTo>
                    <a:pt x="1067" y="63"/>
                  </a:lnTo>
                  <a:lnTo>
                    <a:pt x="1062" y="54"/>
                  </a:lnTo>
                  <a:lnTo>
                    <a:pt x="1054" y="45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36" y="32"/>
                  </a:lnTo>
                  <a:lnTo>
                    <a:pt x="1028" y="26"/>
                  </a:lnTo>
                  <a:lnTo>
                    <a:pt x="1010" y="20"/>
                  </a:lnTo>
                  <a:lnTo>
                    <a:pt x="990" y="16"/>
                  </a:lnTo>
                  <a:lnTo>
                    <a:pt x="969" y="13"/>
                  </a:lnTo>
                  <a:lnTo>
                    <a:pt x="948" y="13"/>
                  </a:lnTo>
                  <a:lnTo>
                    <a:pt x="927" y="12"/>
                  </a:lnTo>
                  <a:lnTo>
                    <a:pt x="891" y="13"/>
                  </a:lnTo>
                  <a:lnTo>
                    <a:pt x="891" y="13"/>
                  </a:lnTo>
                  <a:lnTo>
                    <a:pt x="793" y="11"/>
                  </a:lnTo>
                  <a:lnTo>
                    <a:pt x="675" y="7"/>
                  </a:lnTo>
                  <a:lnTo>
                    <a:pt x="556" y="4"/>
                  </a:lnTo>
                  <a:lnTo>
                    <a:pt x="503" y="4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16" y="5"/>
                  </a:lnTo>
                  <a:lnTo>
                    <a:pt x="371" y="5"/>
                  </a:lnTo>
                  <a:lnTo>
                    <a:pt x="284" y="2"/>
                  </a:lnTo>
                  <a:lnTo>
                    <a:pt x="241" y="0"/>
                  </a:lnTo>
                  <a:lnTo>
                    <a:pt x="197" y="0"/>
                  </a:lnTo>
                  <a:lnTo>
                    <a:pt x="153" y="0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95" y="5"/>
                  </a:lnTo>
                  <a:lnTo>
                    <a:pt x="82" y="8"/>
                  </a:lnTo>
                  <a:lnTo>
                    <a:pt x="69" y="11"/>
                  </a:lnTo>
                  <a:lnTo>
                    <a:pt x="59" y="15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5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3" y="87"/>
                  </a:lnTo>
                  <a:lnTo>
                    <a:pt x="1" y="100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65"/>
                  </a:lnTo>
                  <a:lnTo>
                    <a:pt x="0" y="665"/>
                  </a:lnTo>
                  <a:lnTo>
                    <a:pt x="0" y="671"/>
                  </a:lnTo>
                  <a:lnTo>
                    <a:pt x="0" y="671"/>
                  </a:lnTo>
                  <a:lnTo>
                    <a:pt x="1" y="699"/>
                  </a:lnTo>
                  <a:lnTo>
                    <a:pt x="3" y="712"/>
                  </a:lnTo>
                  <a:lnTo>
                    <a:pt x="5" y="723"/>
                  </a:lnTo>
                  <a:lnTo>
                    <a:pt x="9" y="734"/>
                  </a:lnTo>
                  <a:lnTo>
                    <a:pt x="13" y="743"/>
                  </a:lnTo>
                  <a:lnTo>
                    <a:pt x="18" y="752"/>
                  </a:lnTo>
                  <a:lnTo>
                    <a:pt x="25" y="760"/>
                  </a:lnTo>
                  <a:lnTo>
                    <a:pt x="31" y="767"/>
                  </a:lnTo>
                  <a:lnTo>
                    <a:pt x="39" y="773"/>
                  </a:lnTo>
                  <a:lnTo>
                    <a:pt x="48" y="778"/>
                  </a:lnTo>
                  <a:lnTo>
                    <a:pt x="59" y="784"/>
                  </a:lnTo>
                  <a:lnTo>
                    <a:pt x="69" y="788"/>
                  </a:lnTo>
                  <a:lnTo>
                    <a:pt x="82" y="790"/>
                  </a:lnTo>
                  <a:lnTo>
                    <a:pt x="95" y="793"/>
                  </a:lnTo>
                  <a:lnTo>
                    <a:pt x="110" y="795"/>
                  </a:lnTo>
                  <a:lnTo>
                    <a:pt x="110" y="795"/>
                  </a:lnTo>
                  <a:lnTo>
                    <a:pt x="156" y="798"/>
                  </a:lnTo>
                  <a:lnTo>
                    <a:pt x="204" y="802"/>
                  </a:lnTo>
                  <a:lnTo>
                    <a:pt x="306" y="806"/>
                  </a:lnTo>
                  <a:lnTo>
                    <a:pt x="408" y="808"/>
                  </a:lnTo>
                  <a:lnTo>
                    <a:pt x="502" y="812"/>
                  </a:lnTo>
                  <a:lnTo>
                    <a:pt x="502" y="812"/>
                  </a:lnTo>
                  <a:lnTo>
                    <a:pt x="592" y="814"/>
                  </a:lnTo>
                  <a:lnTo>
                    <a:pt x="697" y="815"/>
                  </a:lnTo>
                  <a:lnTo>
                    <a:pt x="893" y="814"/>
                  </a:lnTo>
                  <a:lnTo>
                    <a:pt x="893" y="814"/>
                  </a:lnTo>
                  <a:lnTo>
                    <a:pt x="930" y="814"/>
                  </a:lnTo>
                  <a:lnTo>
                    <a:pt x="951" y="814"/>
                  </a:lnTo>
                  <a:lnTo>
                    <a:pt x="972" y="812"/>
                  </a:lnTo>
                  <a:lnTo>
                    <a:pt x="991" y="810"/>
                  </a:lnTo>
                  <a:lnTo>
                    <a:pt x="1011" y="806"/>
                  </a:lnTo>
                  <a:lnTo>
                    <a:pt x="1029" y="799"/>
                  </a:lnTo>
                  <a:lnTo>
                    <a:pt x="1037" y="795"/>
                  </a:lnTo>
                  <a:lnTo>
                    <a:pt x="1045" y="790"/>
                  </a:lnTo>
                  <a:lnTo>
                    <a:pt x="1045" y="790"/>
                  </a:lnTo>
                  <a:lnTo>
                    <a:pt x="1057" y="781"/>
                  </a:lnTo>
                  <a:lnTo>
                    <a:pt x="1065" y="772"/>
                  </a:lnTo>
                  <a:lnTo>
                    <a:pt x="1069" y="763"/>
                  </a:lnTo>
                  <a:lnTo>
                    <a:pt x="1073" y="754"/>
                  </a:lnTo>
                  <a:lnTo>
                    <a:pt x="1076" y="734"/>
                  </a:lnTo>
                  <a:lnTo>
                    <a:pt x="1079" y="722"/>
                  </a:lnTo>
                  <a:lnTo>
                    <a:pt x="1082" y="709"/>
                  </a:lnTo>
                  <a:lnTo>
                    <a:pt x="1082" y="709"/>
                  </a:lnTo>
                  <a:lnTo>
                    <a:pt x="1083" y="701"/>
                  </a:lnTo>
                  <a:lnTo>
                    <a:pt x="1082" y="695"/>
                  </a:lnTo>
                  <a:lnTo>
                    <a:pt x="1082" y="695"/>
                  </a:lnTo>
                  <a:lnTo>
                    <a:pt x="1082" y="688"/>
                  </a:lnTo>
                  <a:lnTo>
                    <a:pt x="1080" y="683"/>
                  </a:lnTo>
                  <a:lnTo>
                    <a:pt x="1080" y="683"/>
                  </a:lnTo>
                  <a:lnTo>
                    <a:pt x="1079" y="678"/>
                  </a:lnTo>
                  <a:lnTo>
                    <a:pt x="1079" y="670"/>
                  </a:lnTo>
                  <a:lnTo>
                    <a:pt x="1080" y="650"/>
                  </a:lnTo>
                  <a:lnTo>
                    <a:pt x="1084" y="616"/>
                  </a:lnTo>
                  <a:lnTo>
                    <a:pt x="1084" y="616"/>
                  </a:lnTo>
                  <a:lnTo>
                    <a:pt x="1084" y="589"/>
                  </a:lnTo>
                  <a:lnTo>
                    <a:pt x="1084" y="561"/>
                  </a:lnTo>
                  <a:lnTo>
                    <a:pt x="1084" y="561"/>
                  </a:lnTo>
                  <a:lnTo>
                    <a:pt x="1086" y="531"/>
                  </a:lnTo>
                  <a:lnTo>
                    <a:pt x="1087" y="501"/>
                  </a:lnTo>
                  <a:lnTo>
                    <a:pt x="1088" y="472"/>
                  </a:lnTo>
                  <a:lnTo>
                    <a:pt x="1088" y="442"/>
                  </a:lnTo>
                  <a:lnTo>
                    <a:pt x="1088" y="442"/>
                  </a:lnTo>
                  <a:lnTo>
                    <a:pt x="1084" y="285"/>
                  </a:lnTo>
                  <a:lnTo>
                    <a:pt x="1082" y="198"/>
                  </a:lnTo>
                  <a:lnTo>
                    <a:pt x="1080" y="128"/>
                  </a:lnTo>
                  <a:lnTo>
                    <a:pt x="1080" y="128"/>
                  </a:lnTo>
                  <a:close/>
                  <a:moveTo>
                    <a:pt x="1023" y="751"/>
                  </a:moveTo>
                  <a:lnTo>
                    <a:pt x="1023" y="751"/>
                  </a:lnTo>
                  <a:lnTo>
                    <a:pt x="1006" y="757"/>
                  </a:lnTo>
                  <a:lnTo>
                    <a:pt x="989" y="761"/>
                  </a:lnTo>
                  <a:lnTo>
                    <a:pt x="970" y="765"/>
                  </a:lnTo>
                  <a:lnTo>
                    <a:pt x="953" y="767"/>
                  </a:lnTo>
                  <a:lnTo>
                    <a:pt x="953" y="767"/>
                  </a:lnTo>
                  <a:lnTo>
                    <a:pt x="891" y="769"/>
                  </a:lnTo>
                  <a:lnTo>
                    <a:pt x="859" y="771"/>
                  </a:lnTo>
                  <a:lnTo>
                    <a:pt x="828" y="772"/>
                  </a:lnTo>
                  <a:lnTo>
                    <a:pt x="828" y="772"/>
                  </a:lnTo>
                  <a:lnTo>
                    <a:pt x="674" y="771"/>
                  </a:lnTo>
                  <a:lnTo>
                    <a:pt x="590" y="769"/>
                  </a:lnTo>
                  <a:lnTo>
                    <a:pt x="519" y="767"/>
                  </a:lnTo>
                  <a:lnTo>
                    <a:pt x="519" y="767"/>
                  </a:lnTo>
                  <a:lnTo>
                    <a:pt x="446" y="763"/>
                  </a:lnTo>
                  <a:lnTo>
                    <a:pt x="364" y="757"/>
                  </a:lnTo>
                  <a:lnTo>
                    <a:pt x="282" y="754"/>
                  </a:lnTo>
                  <a:lnTo>
                    <a:pt x="244" y="752"/>
                  </a:lnTo>
                  <a:lnTo>
                    <a:pt x="209" y="751"/>
                  </a:lnTo>
                  <a:lnTo>
                    <a:pt x="209" y="751"/>
                  </a:lnTo>
                  <a:lnTo>
                    <a:pt x="150" y="752"/>
                  </a:lnTo>
                  <a:lnTo>
                    <a:pt x="122" y="751"/>
                  </a:lnTo>
                  <a:lnTo>
                    <a:pt x="107" y="750"/>
                  </a:lnTo>
                  <a:lnTo>
                    <a:pt x="93" y="747"/>
                  </a:lnTo>
                  <a:lnTo>
                    <a:pt x="93" y="747"/>
                  </a:lnTo>
                  <a:lnTo>
                    <a:pt x="77" y="742"/>
                  </a:lnTo>
                  <a:lnTo>
                    <a:pt x="65" y="737"/>
                  </a:lnTo>
                  <a:lnTo>
                    <a:pt x="57" y="729"/>
                  </a:lnTo>
                  <a:lnTo>
                    <a:pt x="52" y="721"/>
                  </a:lnTo>
                  <a:lnTo>
                    <a:pt x="48" y="710"/>
                  </a:lnTo>
                  <a:lnTo>
                    <a:pt x="46" y="700"/>
                  </a:lnTo>
                  <a:lnTo>
                    <a:pt x="46" y="687"/>
                  </a:lnTo>
                  <a:lnTo>
                    <a:pt x="46" y="671"/>
                  </a:lnTo>
                  <a:lnTo>
                    <a:pt x="46" y="671"/>
                  </a:lnTo>
                  <a:lnTo>
                    <a:pt x="44" y="665"/>
                  </a:lnTo>
                  <a:lnTo>
                    <a:pt x="44" y="665"/>
                  </a:lnTo>
                  <a:lnTo>
                    <a:pt x="46" y="658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13"/>
                  </a:lnTo>
                  <a:lnTo>
                    <a:pt x="46" y="98"/>
                  </a:lnTo>
                  <a:lnTo>
                    <a:pt x="48" y="88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5" y="62"/>
                  </a:lnTo>
                  <a:lnTo>
                    <a:pt x="77" y="5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107" y="49"/>
                  </a:lnTo>
                  <a:lnTo>
                    <a:pt x="122" y="47"/>
                  </a:lnTo>
                  <a:lnTo>
                    <a:pt x="150" y="46"/>
                  </a:lnTo>
                  <a:lnTo>
                    <a:pt x="209" y="47"/>
                  </a:lnTo>
                  <a:lnTo>
                    <a:pt x="209" y="47"/>
                  </a:lnTo>
                  <a:lnTo>
                    <a:pt x="280" y="49"/>
                  </a:lnTo>
                  <a:lnTo>
                    <a:pt x="357" y="50"/>
                  </a:lnTo>
                  <a:lnTo>
                    <a:pt x="435" y="51"/>
                  </a:lnTo>
                  <a:lnTo>
                    <a:pt x="472" y="51"/>
                  </a:lnTo>
                  <a:lnTo>
                    <a:pt x="506" y="50"/>
                  </a:lnTo>
                  <a:lnTo>
                    <a:pt x="506" y="50"/>
                  </a:lnTo>
                  <a:lnTo>
                    <a:pt x="540" y="49"/>
                  </a:lnTo>
                  <a:lnTo>
                    <a:pt x="578" y="49"/>
                  </a:lnTo>
                  <a:lnTo>
                    <a:pt x="666" y="51"/>
                  </a:lnTo>
                  <a:lnTo>
                    <a:pt x="753" y="54"/>
                  </a:lnTo>
                  <a:lnTo>
                    <a:pt x="827" y="55"/>
                  </a:lnTo>
                  <a:lnTo>
                    <a:pt x="827" y="55"/>
                  </a:lnTo>
                  <a:lnTo>
                    <a:pt x="857" y="55"/>
                  </a:lnTo>
                  <a:lnTo>
                    <a:pt x="888" y="56"/>
                  </a:lnTo>
                  <a:lnTo>
                    <a:pt x="951" y="60"/>
                  </a:lnTo>
                  <a:lnTo>
                    <a:pt x="951" y="60"/>
                  </a:lnTo>
                  <a:lnTo>
                    <a:pt x="968" y="62"/>
                  </a:lnTo>
                  <a:lnTo>
                    <a:pt x="986" y="64"/>
                  </a:lnTo>
                  <a:lnTo>
                    <a:pt x="1004" y="70"/>
                  </a:lnTo>
                  <a:lnTo>
                    <a:pt x="1020" y="75"/>
                  </a:lnTo>
                  <a:lnTo>
                    <a:pt x="1020" y="75"/>
                  </a:lnTo>
                  <a:lnTo>
                    <a:pt x="1025" y="79"/>
                  </a:lnTo>
                  <a:lnTo>
                    <a:pt x="1029" y="84"/>
                  </a:lnTo>
                  <a:lnTo>
                    <a:pt x="1031" y="90"/>
                  </a:lnTo>
                  <a:lnTo>
                    <a:pt x="1032" y="97"/>
                  </a:lnTo>
                  <a:lnTo>
                    <a:pt x="1033" y="113"/>
                  </a:lnTo>
                  <a:lnTo>
                    <a:pt x="1036" y="126"/>
                  </a:lnTo>
                  <a:lnTo>
                    <a:pt x="1036" y="126"/>
                  </a:lnTo>
                  <a:lnTo>
                    <a:pt x="1036" y="127"/>
                  </a:lnTo>
                  <a:lnTo>
                    <a:pt x="1036" y="127"/>
                  </a:lnTo>
                  <a:lnTo>
                    <a:pt x="1036" y="202"/>
                  </a:lnTo>
                  <a:lnTo>
                    <a:pt x="1039" y="293"/>
                  </a:lnTo>
                  <a:lnTo>
                    <a:pt x="1044" y="459"/>
                  </a:lnTo>
                  <a:lnTo>
                    <a:pt x="1044" y="459"/>
                  </a:lnTo>
                  <a:lnTo>
                    <a:pt x="1044" y="489"/>
                  </a:lnTo>
                  <a:lnTo>
                    <a:pt x="1041" y="518"/>
                  </a:lnTo>
                  <a:lnTo>
                    <a:pt x="1040" y="548"/>
                  </a:lnTo>
                  <a:lnTo>
                    <a:pt x="1039" y="578"/>
                  </a:lnTo>
                  <a:lnTo>
                    <a:pt x="1039" y="578"/>
                  </a:lnTo>
                  <a:lnTo>
                    <a:pt x="1037" y="607"/>
                  </a:lnTo>
                  <a:lnTo>
                    <a:pt x="1035" y="640"/>
                  </a:lnTo>
                  <a:lnTo>
                    <a:pt x="1035" y="655"/>
                  </a:lnTo>
                  <a:lnTo>
                    <a:pt x="1035" y="672"/>
                  </a:lnTo>
                  <a:lnTo>
                    <a:pt x="1035" y="687"/>
                  </a:lnTo>
                  <a:lnTo>
                    <a:pt x="1037" y="699"/>
                  </a:lnTo>
                  <a:lnTo>
                    <a:pt x="1037" y="699"/>
                  </a:lnTo>
                  <a:lnTo>
                    <a:pt x="1036" y="712"/>
                  </a:lnTo>
                  <a:lnTo>
                    <a:pt x="1035" y="727"/>
                  </a:lnTo>
                  <a:lnTo>
                    <a:pt x="1033" y="735"/>
                  </a:lnTo>
                  <a:lnTo>
                    <a:pt x="1031" y="742"/>
                  </a:lnTo>
                  <a:lnTo>
                    <a:pt x="1028" y="747"/>
                  </a:lnTo>
                  <a:lnTo>
                    <a:pt x="1023" y="751"/>
                  </a:lnTo>
                  <a:lnTo>
                    <a:pt x="1023" y="7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5" name="Freeform 766"/>
            <p:cNvSpPr>
              <a:spLocks noEditPoints="1"/>
            </p:cNvSpPr>
            <p:nvPr/>
          </p:nvSpPr>
          <p:spPr bwMode="auto">
            <a:xfrm>
              <a:off x="2184401" y="3195638"/>
              <a:ext cx="254000" cy="252413"/>
            </a:xfrm>
            <a:custGeom>
              <a:avLst/>
              <a:gdLst/>
              <a:ahLst/>
              <a:cxnLst>
                <a:cxn ang="0">
                  <a:pos x="638" y="357"/>
                </a:cxn>
                <a:cxn ang="0">
                  <a:pos x="637" y="165"/>
                </a:cxn>
                <a:cxn ang="0">
                  <a:pos x="636" y="102"/>
                </a:cxn>
                <a:cxn ang="0">
                  <a:pos x="630" y="56"/>
                </a:cxn>
                <a:cxn ang="0">
                  <a:pos x="615" y="31"/>
                </a:cxn>
                <a:cxn ang="0">
                  <a:pos x="599" y="22"/>
                </a:cxn>
                <a:cxn ang="0">
                  <a:pos x="591" y="20"/>
                </a:cxn>
                <a:cxn ang="0">
                  <a:pos x="363" y="9"/>
                </a:cxn>
                <a:cxn ang="0">
                  <a:pos x="280" y="1"/>
                </a:cxn>
                <a:cxn ang="0">
                  <a:pos x="137" y="1"/>
                </a:cxn>
                <a:cxn ang="0">
                  <a:pos x="81" y="1"/>
                </a:cxn>
                <a:cxn ang="0">
                  <a:pos x="39" y="6"/>
                </a:cxn>
                <a:cxn ang="0">
                  <a:pos x="19" y="12"/>
                </a:cxn>
                <a:cxn ang="0">
                  <a:pos x="9" y="26"/>
                </a:cxn>
                <a:cxn ang="0">
                  <a:pos x="6" y="34"/>
                </a:cxn>
                <a:cxn ang="0">
                  <a:pos x="5" y="46"/>
                </a:cxn>
                <a:cxn ang="0">
                  <a:pos x="5" y="418"/>
                </a:cxn>
                <a:cxn ang="0">
                  <a:pos x="0" y="496"/>
                </a:cxn>
                <a:cxn ang="0">
                  <a:pos x="1" y="552"/>
                </a:cxn>
                <a:cxn ang="0">
                  <a:pos x="13" y="587"/>
                </a:cxn>
                <a:cxn ang="0">
                  <a:pos x="36" y="613"/>
                </a:cxn>
                <a:cxn ang="0">
                  <a:pos x="52" y="619"/>
                </a:cxn>
                <a:cxn ang="0">
                  <a:pos x="94" y="622"/>
                </a:cxn>
                <a:cxn ang="0">
                  <a:pos x="140" y="624"/>
                </a:cxn>
                <a:cxn ang="0">
                  <a:pos x="226" y="629"/>
                </a:cxn>
                <a:cxn ang="0">
                  <a:pos x="306" y="636"/>
                </a:cxn>
                <a:cxn ang="0">
                  <a:pos x="507" y="636"/>
                </a:cxn>
                <a:cxn ang="0">
                  <a:pos x="587" y="636"/>
                </a:cxn>
                <a:cxn ang="0">
                  <a:pos x="602" y="630"/>
                </a:cxn>
                <a:cxn ang="0">
                  <a:pos x="608" y="628"/>
                </a:cxn>
                <a:cxn ang="0">
                  <a:pos x="625" y="619"/>
                </a:cxn>
                <a:cxn ang="0">
                  <a:pos x="636" y="594"/>
                </a:cxn>
                <a:cxn ang="0">
                  <a:pos x="637" y="566"/>
                </a:cxn>
                <a:cxn ang="0">
                  <a:pos x="641" y="430"/>
                </a:cxn>
                <a:cxn ang="0">
                  <a:pos x="639" y="384"/>
                </a:cxn>
                <a:cxn ang="0">
                  <a:pos x="87" y="573"/>
                </a:cxn>
                <a:cxn ang="0">
                  <a:pos x="60" y="554"/>
                </a:cxn>
                <a:cxn ang="0">
                  <a:pos x="51" y="523"/>
                </a:cxn>
                <a:cxn ang="0">
                  <a:pos x="51" y="51"/>
                </a:cxn>
                <a:cxn ang="0">
                  <a:pos x="64" y="48"/>
                </a:cxn>
                <a:cxn ang="0">
                  <a:pos x="158" y="47"/>
                </a:cxn>
                <a:cxn ang="0">
                  <a:pos x="277" y="47"/>
                </a:cxn>
                <a:cxn ang="0">
                  <a:pos x="371" y="55"/>
                </a:cxn>
                <a:cxn ang="0">
                  <a:pos x="579" y="65"/>
                </a:cxn>
                <a:cxn ang="0">
                  <a:pos x="583" y="71"/>
                </a:cxn>
                <a:cxn ang="0">
                  <a:pos x="592" y="114"/>
                </a:cxn>
                <a:cxn ang="0">
                  <a:pos x="592" y="312"/>
                </a:cxn>
                <a:cxn ang="0">
                  <a:pos x="592" y="370"/>
                </a:cxn>
                <a:cxn ang="0">
                  <a:pos x="595" y="553"/>
                </a:cxn>
                <a:cxn ang="0">
                  <a:pos x="590" y="586"/>
                </a:cxn>
                <a:cxn ang="0">
                  <a:pos x="533" y="588"/>
                </a:cxn>
                <a:cxn ang="0">
                  <a:pos x="276" y="587"/>
                </a:cxn>
                <a:cxn ang="0">
                  <a:pos x="125" y="578"/>
                </a:cxn>
              </a:cxnLst>
              <a:rect l="0" t="0" r="r" b="b"/>
              <a:pathLst>
                <a:path w="641" h="636">
                  <a:moveTo>
                    <a:pt x="639" y="384"/>
                  </a:moveTo>
                  <a:lnTo>
                    <a:pt x="639" y="384"/>
                  </a:lnTo>
                  <a:lnTo>
                    <a:pt x="638" y="357"/>
                  </a:lnTo>
                  <a:lnTo>
                    <a:pt x="638" y="323"/>
                  </a:lnTo>
                  <a:lnTo>
                    <a:pt x="638" y="243"/>
                  </a:lnTo>
                  <a:lnTo>
                    <a:pt x="637" y="165"/>
                  </a:lnTo>
                  <a:lnTo>
                    <a:pt x="637" y="129"/>
                  </a:lnTo>
                  <a:lnTo>
                    <a:pt x="636" y="102"/>
                  </a:lnTo>
                  <a:lnTo>
                    <a:pt x="636" y="102"/>
                  </a:lnTo>
                  <a:lnTo>
                    <a:pt x="633" y="78"/>
                  </a:lnTo>
                  <a:lnTo>
                    <a:pt x="632" y="67"/>
                  </a:lnTo>
                  <a:lnTo>
                    <a:pt x="630" y="56"/>
                  </a:lnTo>
                  <a:lnTo>
                    <a:pt x="626" y="47"/>
                  </a:lnTo>
                  <a:lnTo>
                    <a:pt x="622" y="38"/>
                  </a:lnTo>
                  <a:lnTo>
                    <a:pt x="615" y="31"/>
                  </a:lnTo>
                  <a:lnTo>
                    <a:pt x="605" y="26"/>
                  </a:lnTo>
                  <a:lnTo>
                    <a:pt x="605" y="26"/>
                  </a:lnTo>
                  <a:lnTo>
                    <a:pt x="599" y="22"/>
                  </a:lnTo>
                  <a:lnTo>
                    <a:pt x="595" y="21"/>
                  </a:lnTo>
                  <a:lnTo>
                    <a:pt x="591" y="20"/>
                  </a:lnTo>
                  <a:lnTo>
                    <a:pt x="591" y="20"/>
                  </a:lnTo>
                  <a:lnTo>
                    <a:pt x="526" y="18"/>
                  </a:lnTo>
                  <a:lnTo>
                    <a:pt x="445" y="14"/>
                  </a:lnTo>
                  <a:lnTo>
                    <a:pt x="363" y="9"/>
                  </a:lnTo>
                  <a:lnTo>
                    <a:pt x="298" y="3"/>
                  </a:lnTo>
                  <a:lnTo>
                    <a:pt x="298" y="3"/>
                  </a:lnTo>
                  <a:lnTo>
                    <a:pt x="280" y="1"/>
                  </a:lnTo>
                  <a:lnTo>
                    <a:pt x="260" y="0"/>
                  </a:lnTo>
                  <a:lnTo>
                    <a:pt x="217" y="0"/>
                  </a:lnTo>
                  <a:lnTo>
                    <a:pt x="137" y="1"/>
                  </a:lnTo>
                  <a:lnTo>
                    <a:pt x="137" y="1"/>
                  </a:lnTo>
                  <a:lnTo>
                    <a:pt x="108" y="1"/>
                  </a:lnTo>
                  <a:lnTo>
                    <a:pt x="81" y="1"/>
                  </a:lnTo>
                  <a:lnTo>
                    <a:pt x="67" y="3"/>
                  </a:lnTo>
                  <a:lnTo>
                    <a:pt x="52" y="4"/>
                  </a:lnTo>
                  <a:lnTo>
                    <a:pt x="39" y="6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418"/>
                  </a:lnTo>
                  <a:lnTo>
                    <a:pt x="5" y="418"/>
                  </a:lnTo>
                  <a:lnTo>
                    <a:pt x="4" y="442"/>
                  </a:lnTo>
                  <a:lnTo>
                    <a:pt x="1" y="468"/>
                  </a:lnTo>
                  <a:lnTo>
                    <a:pt x="0" y="496"/>
                  </a:lnTo>
                  <a:lnTo>
                    <a:pt x="0" y="524"/>
                  </a:lnTo>
                  <a:lnTo>
                    <a:pt x="0" y="537"/>
                  </a:lnTo>
                  <a:lnTo>
                    <a:pt x="1" y="552"/>
                  </a:lnTo>
                  <a:lnTo>
                    <a:pt x="4" y="565"/>
                  </a:lnTo>
                  <a:lnTo>
                    <a:pt x="8" y="577"/>
                  </a:lnTo>
                  <a:lnTo>
                    <a:pt x="13" y="587"/>
                  </a:lnTo>
                  <a:lnTo>
                    <a:pt x="18" y="598"/>
                  </a:lnTo>
                  <a:lnTo>
                    <a:pt x="26" y="607"/>
                  </a:lnTo>
                  <a:lnTo>
                    <a:pt x="36" y="613"/>
                  </a:lnTo>
                  <a:lnTo>
                    <a:pt x="36" y="613"/>
                  </a:lnTo>
                  <a:lnTo>
                    <a:pt x="44" y="617"/>
                  </a:lnTo>
                  <a:lnTo>
                    <a:pt x="52" y="619"/>
                  </a:lnTo>
                  <a:lnTo>
                    <a:pt x="63" y="621"/>
                  </a:lnTo>
                  <a:lnTo>
                    <a:pt x="73" y="621"/>
                  </a:lnTo>
                  <a:lnTo>
                    <a:pt x="94" y="622"/>
                  </a:lnTo>
                  <a:lnTo>
                    <a:pt x="111" y="622"/>
                  </a:lnTo>
                  <a:lnTo>
                    <a:pt x="111" y="622"/>
                  </a:lnTo>
                  <a:lnTo>
                    <a:pt x="140" y="624"/>
                  </a:lnTo>
                  <a:lnTo>
                    <a:pt x="169" y="625"/>
                  </a:lnTo>
                  <a:lnTo>
                    <a:pt x="197" y="626"/>
                  </a:lnTo>
                  <a:lnTo>
                    <a:pt x="226" y="629"/>
                  </a:lnTo>
                  <a:lnTo>
                    <a:pt x="226" y="629"/>
                  </a:lnTo>
                  <a:lnTo>
                    <a:pt x="261" y="633"/>
                  </a:lnTo>
                  <a:lnTo>
                    <a:pt x="306" y="636"/>
                  </a:lnTo>
                  <a:lnTo>
                    <a:pt x="354" y="636"/>
                  </a:lnTo>
                  <a:lnTo>
                    <a:pt x="407" y="636"/>
                  </a:lnTo>
                  <a:lnTo>
                    <a:pt x="507" y="636"/>
                  </a:lnTo>
                  <a:lnTo>
                    <a:pt x="552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92" y="636"/>
                  </a:lnTo>
                  <a:lnTo>
                    <a:pt x="598" y="633"/>
                  </a:lnTo>
                  <a:lnTo>
                    <a:pt x="602" y="630"/>
                  </a:lnTo>
                  <a:lnTo>
                    <a:pt x="604" y="628"/>
                  </a:lnTo>
                  <a:lnTo>
                    <a:pt x="604" y="628"/>
                  </a:lnTo>
                  <a:lnTo>
                    <a:pt x="608" y="628"/>
                  </a:lnTo>
                  <a:lnTo>
                    <a:pt x="608" y="628"/>
                  </a:lnTo>
                  <a:lnTo>
                    <a:pt x="619" y="624"/>
                  </a:lnTo>
                  <a:lnTo>
                    <a:pt x="625" y="619"/>
                  </a:lnTo>
                  <a:lnTo>
                    <a:pt x="630" y="611"/>
                  </a:lnTo>
                  <a:lnTo>
                    <a:pt x="634" y="603"/>
                  </a:lnTo>
                  <a:lnTo>
                    <a:pt x="636" y="594"/>
                  </a:lnTo>
                  <a:lnTo>
                    <a:pt x="637" y="585"/>
                  </a:lnTo>
                  <a:lnTo>
                    <a:pt x="637" y="566"/>
                  </a:lnTo>
                  <a:lnTo>
                    <a:pt x="637" y="566"/>
                  </a:lnTo>
                  <a:lnTo>
                    <a:pt x="637" y="520"/>
                  </a:lnTo>
                  <a:lnTo>
                    <a:pt x="639" y="475"/>
                  </a:lnTo>
                  <a:lnTo>
                    <a:pt x="641" y="430"/>
                  </a:lnTo>
                  <a:lnTo>
                    <a:pt x="641" y="407"/>
                  </a:lnTo>
                  <a:lnTo>
                    <a:pt x="639" y="384"/>
                  </a:lnTo>
                  <a:lnTo>
                    <a:pt x="639" y="384"/>
                  </a:lnTo>
                  <a:close/>
                  <a:moveTo>
                    <a:pt x="102" y="575"/>
                  </a:moveTo>
                  <a:lnTo>
                    <a:pt x="102" y="575"/>
                  </a:lnTo>
                  <a:lnTo>
                    <a:pt x="87" y="573"/>
                  </a:lnTo>
                  <a:lnTo>
                    <a:pt x="76" y="568"/>
                  </a:lnTo>
                  <a:lnTo>
                    <a:pt x="67" y="562"/>
                  </a:lnTo>
                  <a:lnTo>
                    <a:pt x="60" y="554"/>
                  </a:lnTo>
                  <a:lnTo>
                    <a:pt x="55" y="545"/>
                  </a:lnTo>
                  <a:lnTo>
                    <a:pt x="52" y="535"/>
                  </a:lnTo>
                  <a:lnTo>
                    <a:pt x="51" y="523"/>
                  </a:lnTo>
                  <a:lnTo>
                    <a:pt x="51" y="509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64" y="48"/>
                  </a:lnTo>
                  <a:lnTo>
                    <a:pt x="77" y="47"/>
                  </a:lnTo>
                  <a:lnTo>
                    <a:pt x="104" y="46"/>
                  </a:lnTo>
                  <a:lnTo>
                    <a:pt x="158" y="47"/>
                  </a:lnTo>
                  <a:lnTo>
                    <a:pt x="158" y="47"/>
                  </a:lnTo>
                  <a:lnTo>
                    <a:pt x="235" y="46"/>
                  </a:lnTo>
                  <a:lnTo>
                    <a:pt x="277" y="47"/>
                  </a:lnTo>
                  <a:lnTo>
                    <a:pt x="312" y="50"/>
                  </a:lnTo>
                  <a:lnTo>
                    <a:pt x="312" y="50"/>
                  </a:lnTo>
                  <a:lnTo>
                    <a:pt x="371" y="55"/>
                  </a:lnTo>
                  <a:lnTo>
                    <a:pt x="446" y="60"/>
                  </a:lnTo>
                  <a:lnTo>
                    <a:pt x="520" y="64"/>
                  </a:lnTo>
                  <a:lnTo>
                    <a:pt x="579" y="65"/>
                  </a:lnTo>
                  <a:lnTo>
                    <a:pt x="579" y="65"/>
                  </a:lnTo>
                  <a:lnTo>
                    <a:pt x="582" y="68"/>
                  </a:lnTo>
                  <a:lnTo>
                    <a:pt x="583" y="71"/>
                  </a:lnTo>
                  <a:lnTo>
                    <a:pt x="587" y="81"/>
                  </a:lnTo>
                  <a:lnTo>
                    <a:pt x="590" y="95"/>
                  </a:lnTo>
                  <a:lnTo>
                    <a:pt x="592" y="114"/>
                  </a:lnTo>
                  <a:lnTo>
                    <a:pt x="594" y="159"/>
                  </a:lnTo>
                  <a:lnTo>
                    <a:pt x="595" y="212"/>
                  </a:lnTo>
                  <a:lnTo>
                    <a:pt x="592" y="312"/>
                  </a:lnTo>
                  <a:lnTo>
                    <a:pt x="592" y="349"/>
                  </a:lnTo>
                  <a:lnTo>
                    <a:pt x="592" y="370"/>
                  </a:lnTo>
                  <a:lnTo>
                    <a:pt x="592" y="370"/>
                  </a:lnTo>
                  <a:lnTo>
                    <a:pt x="594" y="413"/>
                  </a:lnTo>
                  <a:lnTo>
                    <a:pt x="594" y="485"/>
                  </a:lnTo>
                  <a:lnTo>
                    <a:pt x="595" y="553"/>
                  </a:lnTo>
                  <a:lnTo>
                    <a:pt x="596" y="583"/>
                  </a:lnTo>
                  <a:lnTo>
                    <a:pt x="596" y="583"/>
                  </a:lnTo>
                  <a:lnTo>
                    <a:pt x="590" y="586"/>
                  </a:lnTo>
                  <a:lnTo>
                    <a:pt x="585" y="590"/>
                  </a:lnTo>
                  <a:lnTo>
                    <a:pt x="585" y="590"/>
                  </a:lnTo>
                  <a:lnTo>
                    <a:pt x="533" y="588"/>
                  </a:lnTo>
                  <a:lnTo>
                    <a:pt x="475" y="588"/>
                  </a:lnTo>
                  <a:lnTo>
                    <a:pt x="343" y="588"/>
                  </a:lnTo>
                  <a:lnTo>
                    <a:pt x="276" y="587"/>
                  </a:lnTo>
                  <a:lnTo>
                    <a:pt x="212" y="585"/>
                  </a:lnTo>
                  <a:lnTo>
                    <a:pt x="153" y="581"/>
                  </a:lnTo>
                  <a:lnTo>
                    <a:pt x="125" y="578"/>
                  </a:lnTo>
                  <a:lnTo>
                    <a:pt x="102" y="575"/>
                  </a:lnTo>
                  <a:lnTo>
                    <a:pt x="102" y="57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6" name="Freeform 767"/>
            <p:cNvSpPr/>
            <p:nvPr/>
          </p:nvSpPr>
          <p:spPr bwMode="auto">
            <a:xfrm>
              <a:off x="2033588" y="3146425"/>
              <a:ext cx="30163" cy="538163"/>
            </a:xfrm>
            <a:custGeom>
              <a:avLst/>
              <a:gdLst/>
              <a:ahLst/>
              <a:cxnLst>
                <a:cxn ang="0">
                  <a:pos x="62" y="1072"/>
                </a:cxn>
                <a:cxn ang="0">
                  <a:pos x="62" y="1011"/>
                </a:cxn>
                <a:cxn ang="0">
                  <a:pos x="54" y="834"/>
                </a:cxn>
                <a:cxn ang="0">
                  <a:pos x="51" y="614"/>
                </a:cxn>
                <a:cxn ang="0">
                  <a:pos x="53" y="452"/>
                </a:cxn>
                <a:cxn ang="0">
                  <a:pos x="50" y="331"/>
                </a:cxn>
                <a:cxn ang="0">
                  <a:pos x="49" y="290"/>
                </a:cxn>
                <a:cxn ang="0">
                  <a:pos x="48" y="251"/>
                </a:cxn>
                <a:cxn ang="0">
                  <a:pos x="55" y="174"/>
                </a:cxn>
                <a:cxn ang="0">
                  <a:pos x="61" y="134"/>
                </a:cxn>
                <a:cxn ang="0">
                  <a:pos x="65" y="78"/>
                </a:cxn>
                <a:cxn ang="0">
                  <a:pos x="70" y="43"/>
                </a:cxn>
                <a:cxn ang="0">
                  <a:pos x="79" y="14"/>
                </a:cxn>
                <a:cxn ang="0">
                  <a:pos x="70" y="6"/>
                </a:cxn>
                <a:cxn ang="0">
                  <a:pos x="58" y="1"/>
                </a:cxn>
                <a:cxn ang="0">
                  <a:pos x="48" y="0"/>
                </a:cxn>
                <a:cxn ang="0">
                  <a:pos x="34" y="2"/>
                </a:cxn>
                <a:cxn ang="0">
                  <a:pos x="28" y="22"/>
                </a:cxn>
                <a:cxn ang="0">
                  <a:pos x="20" y="65"/>
                </a:cxn>
                <a:cxn ang="0">
                  <a:pos x="14" y="129"/>
                </a:cxn>
                <a:cxn ang="0">
                  <a:pos x="11" y="163"/>
                </a:cxn>
                <a:cxn ang="0">
                  <a:pos x="4" y="205"/>
                </a:cxn>
                <a:cxn ang="0">
                  <a:pos x="0" y="291"/>
                </a:cxn>
                <a:cxn ang="0">
                  <a:pos x="3" y="423"/>
                </a:cxn>
                <a:cxn ang="0">
                  <a:pos x="6" y="510"/>
                </a:cxn>
                <a:cxn ang="0">
                  <a:pos x="4" y="620"/>
                </a:cxn>
                <a:cxn ang="0">
                  <a:pos x="2" y="826"/>
                </a:cxn>
                <a:cxn ang="0">
                  <a:pos x="6" y="953"/>
                </a:cxn>
                <a:cxn ang="0">
                  <a:pos x="11" y="1003"/>
                </a:cxn>
                <a:cxn ang="0">
                  <a:pos x="14" y="1024"/>
                </a:cxn>
                <a:cxn ang="0">
                  <a:pos x="15" y="1088"/>
                </a:cxn>
                <a:cxn ang="0">
                  <a:pos x="12" y="1173"/>
                </a:cxn>
                <a:cxn ang="0">
                  <a:pos x="12" y="1192"/>
                </a:cxn>
                <a:cxn ang="0">
                  <a:pos x="20" y="1253"/>
                </a:cxn>
                <a:cxn ang="0">
                  <a:pos x="28" y="1313"/>
                </a:cxn>
                <a:cxn ang="0">
                  <a:pos x="28" y="1332"/>
                </a:cxn>
                <a:cxn ang="0">
                  <a:pos x="31" y="1341"/>
                </a:cxn>
                <a:cxn ang="0">
                  <a:pos x="36" y="1349"/>
                </a:cxn>
                <a:cxn ang="0">
                  <a:pos x="44" y="1353"/>
                </a:cxn>
                <a:cxn ang="0">
                  <a:pos x="59" y="1353"/>
                </a:cxn>
                <a:cxn ang="0">
                  <a:pos x="67" y="1349"/>
                </a:cxn>
                <a:cxn ang="0">
                  <a:pos x="72" y="1341"/>
                </a:cxn>
                <a:cxn ang="0">
                  <a:pos x="74" y="1332"/>
                </a:cxn>
                <a:cxn ang="0">
                  <a:pos x="74" y="1302"/>
                </a:cxn>
                <a:cxn ang="0">
                  <a:pos x="67" y="1242"/>
                </a:cxn>
                <a:cxn ang="0">
                  <a:pos x="62" y="1212"/>
                </a:cxn>
                <a:cxn ang="0">
                  <a:pos x="58" y="1178"/>
                </a:cxn>
                <a:cxn ang="0">
                  <a:pos x="58" y="1143"/>
                </a:cxn>
                <a:cxn ang="0">
                  <a:pos x="62" y="1072"/>
                </a:cxn>
              </a:cxnLst>
              <a:rect l="0" t="0" r="r" b="b"/>
              <a:pathLst>
                <a:path w="79" h="1355">
                  <a:moveTo>
                    <a:pt x="62" y="1072"/>
                  </a:moveTo>
                  <a:lnTo>
                    <a:pt x="62" y="1072"/>
                  </a:lnTo>
                  <a:lnTo>
                    <a:pt x="63" y="1047"/>
                  </a:lnTo>
                  <a:lnTo>
                    <a:pt x="62" y="1011"/>
                  </a:lnTo>
                  <a:lnTo>
                    <a:pt x="58" y="923"/>
                  </a:lnTo>
                  <a:lnTo>
                    <a:pt x="54" y="834"/>
                  </a:lnTo>
                  <a:lnTo>
                    <a:pt x="51" y="773"/>
                  </a:lnTo>
                  <a:lnTo>
                    <a:pt x="51" y="614"/>
                  </a:lnTo>
                  <a:lnTo>
                    <a:pt x="51" y="614"/>
                  </a:lnTo>
                  <a:lnTo>
                    <a:pt x="53" y="452"/>
                  </a:lnTo>
                  <a:lnTo>
                    <a:pt x="51" y="371"/>
                  </a:lnTo>
                  <a:lnTo>
                    <a:pt x="50" y="331"/>
                  </a:lnTo>
                  <a:lnTo>
                    <a:pt x="49" y="290"/>
                  </a:lnTo>
                  <a:lnTo>
                    <a:pt x="49" y="290"/>
                  </a:lnTo>
                  <a:lnTo>
                    <a:pt x="48" y="270"/>
                  </a:lnTo>
                  <a:lnTo>
                    <a:pt x="48" y="251"/>
                  </a:lnTo>
                  <a:lnTo>
                    <a:pt x="50" y="212"/>
                  </a:lnTo>
                  <a:lnTo>
                    <a:pt x="55" y="174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62" y="112"/>
                  </a:lnTo>
                  <a:lnTo>
                    <a:pt x="65" y="78"/>
                  </a:lnTo>
                  <a:lnTo>
                    <a:pt x="67" y="60"/>
                  </a:lnTo>
                  <a:lnTo>
                    <a:pt x="70" y="43"/>
                  </a:lnTo>
                  <a:lnTo>
                    <a:pt x="74" y="27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0" y="6"/>
                  </a:lnTo>
                  <a:lnTo>
                    <a:pt x="65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28" y="22"/>
                  </a:lnTo>
                  <a:lnTo>
                    <a:pt x="23" y="43"/>
                  </a:lnTo>
                  <a:lnTo>
                    <a:pt x="20" y="65"/>
                  </a:lnTo>
                  <a:lnTo>
                    <a:pt x="17" y="87"/>
                  </a:lnTo>
                  <a:lnTo>
                    <a:pt x="14" y="129"/>
                  </a:lnTo>
                  <a:lnTo>
                    <a:pt x="12" y="147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4" y="205"/>
                  </a:lnTo>
                  <a:lnTo>
                    <a:pt x="2" y="248"/>
                  </a:lnTo>
                  <a:lnTo>
                    <a:pt x="0" y="291"/>
                  </a:lnTo>
                  <a:lnTo>
                    <a:pt x="0" y="336"/>
                  </a:lnTo>
                  <a:lnTo>
                    <a:pt x="3" y="423"/>
                  </a:lnTo>
                  <a:lnTo>
                    <a:pt x="6" y="467"/>
                  </a:lnTo>
                  <a:lnTo>
                    <a:pt x="6" y="510"/>
                  </a:lnTo>
                  <a:lnTo>
                    <a:pt x="6" y="510"/>
                  </a:lnTo>
                  <a:lnTo>
                    <a:pt x="4" y="620"/>
                  </a:lnTo>
                  <a:lnTo>
                    <a:pt x="2" y="757"/>
                  </a:lnTo>
                  <a:lnTo>
                    <a:pt x="2" y="826"/>
                  </a:lnTo>
                  <a:lnTo>
                    <a:pt x="3" y="894"/>
                  </a:lnTo>
                  <a:lnTo>
                    <a:pt x="6" y="953"/>
                  </a:lnTo>
                  <a:lnTo>
                    <a:pt x="8" y="979"/>
                  </a:lnTo>
                  <a:lnTo>
                    <a:pt x="11" y="1003"/>
                  </a:lnTo>
                  <a:lnTo>
                    <a:pt x="11" y="1003"/>
                  </a:lnTo>
                  <a:lnTo>
                    <a:pt x="14" y="1024"/>
                  </a:lnTo>
                  <a:lnTo>
                    <a:pt x="14" y="1046"/>
                  </a:lnTo>
                  <a:lnTo>
                    <a:pt x="15" y="1088"/>
                  </a:lnTo>
                  <a:lnTo>
                    <a:pt x="14" y="1130"/>
                  </a:lnTo>
                  <a:lnTo>
                    <a:pt x="12" y="1173"/>
                  </a:lnTo>
                  <a:lnTo>
                    <a:pt x="12" y="1173"/>
                  </a:lnTo>
                  <a:lnTo>
                    <a:pt x="12" y="1192"/>
                  </a:lnTo>
                  <a:lnTo>
                    <a:pt x="15" y="1212"/>
                  </a:lnTo>
                  <a:lnTo>
                    <a:pt x="20" y="1253"/>
                  </a:lnTo>
                  <a:lnTo>
                    <a:pt x="25" y="1292"/>
                  </a:lnTo>
                  <a:lnTo>
                    <a:pt x="28" y="1313"/>
                  </a:lnTo>
                  <a:lnTo>
                    <a:pt x="28" y="1332"/>
                  </a:lnTo>
                  <a:lnTo>
                    <a:pt x="28" y="1332"/>
                  </a:lnTo>
                  <a:lnTo>
                    <a:pt x="29" y="1338"/>
                  </a:lnTo>
                  <a:lnTo>
                    <a:pt x="31" y="1341"/>
                  </a:lnTo>
                  <a:lnTo>
                    <a:pt x="33" y="1345"/>
                  </a:lnTo>
                  <a:lnTo>
                    <a:pt x="36" y="1349"/>
                  </a:lnTo>
                  <a:lnTo>
                    <a:pt x="40" y="1352"/>
                  </a:lnTo>
                  <a:lnTo>
                    <a:pt x="44" y="1353"/>
                  </a:lnTo>
                  <a:lnTo>
                    <a:pt x="51" y="1355"/>
                  </a:lnTo>
                  <a:lnTo>
                    <a:pt x="59" y="1353"/>
                  </a:lnTo>
                  <a:lnTo>
                    <a:pt x="63" y="1352"/>
                  </a:lnTo>
                  <a:lnTo>
                    <a:pt x="67" y="1349"/>
                  </a:lnTo>
                  <a:lnTo>
                    <a:pt x="70" y="1345"/>
                  </a:lnTo>
                  <a:lnTo>
                    <a:pt x="72" y="1341"/>
                  </a:lnTo>
                  <a:lnTo>
                    <a:pt x="74" y="1338"/>
                  </a:lnTo>
                  <a:lnTo>
                    <a:pt x="74" y="1332"/>
                  </a:lnTo>
                  <a:lnTo>
                    <a:pt x="74" y="1332"/>
                  </a:lnTo>
                  <a:lnTo>
                    <a:pt x="74" y="1302"/>
                  </a:lnTo>
                  <a:lnTo>
                    <a:pt x="71" y="1272"/>
                  </a:lnTo>
                  <a:lnTo>
                    <a:pt x="67" y="1242"/>
                  </a:lnTo>
                  <a:lnTo>
                    <a:pt x="62" y="1212"/>
                  </a:lnTo>
                  <a:lnTo>
                    <a:pt x="62" y="1212"/>
                  </a:lnTo>
                  <a:lnTo>
                    <a:pt x="59" y="1195"/>
                  </a:lnTo>
                  <a:lnTo>
                    <a:pt x="58" y="1178"/>
                  </a:lnTo>
                  <a:lnTo>
                    <a:pt x="57" y="1160"/>
                  </a:lnTo>
                  <a:lnTo>
                    <a:pt x="58" y="1143"/>
                  </a:lnTo>
                  <a:lnTo>
                    <a:pt x="61" y="1107"/>
                  </a:lnTo>
                  <a:lnTo>
                    <a:pt x="62" y="1072"/>
                  </a:lnTo>
                  <a:lnTo>
                    <a:pt x="62" y="107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7" name="Freeform 768"/>
            <p:cNvSpPr/>
            <p:nvPr/>
          </p:nvSpPr>
          <p:spPr bwMode="auto">
            <a:xfrm>
              <a:off x="2044701" y="3662363"/>
              <a:ext cx="758825" cy="128588"/>
            </a:xfrm>
            <a:custGeom>
              <a:avLst/>
              <a:gdLst/>
              <a:ahLst/>
              <a:cxnLst>
                <a:cxn ang="0">
                  <a:pos x="1912" y="41"/>
                </a:cxn>
                <a:cxn ang="0">
                  <a:pos x="1906" y="29"/>
                </a:cxn>
                <a:cxn ang="0">
                  <a:pos x="1890" y="24"/>
                </a:cxn>
                <a:cxn ang="0">
                  <a:pos x="1874" y="29"/>
                </a:cxn>
                <a:cxn ang="0">
                  <a:pos x="1868" y="41"/>
                </a:cxn>
                <a:cxn ang="0">
                  <a:pos x="1868" y="94"/>
                </a:cxn>
                <a:cxn ang="0">
                  <a:pos x="1867" y="143"/>
                </a:cxn>
                <a:cxn ang="0">
                  <a:pos x="1861" y="168"/>
                </a:cxn>
                <a:cxn ang="0">
                  <a:pos x="1840" y="202"/>
                </a:cxn>
                <a:cxn ang="0">
                  <a:pos x="1800" y="230"/>
                </a:cxn>
                <a:cxn ang="0">
                  <a:pos x="1771" y="245"/>
                </a:cxn>
                <a:cxn ang="0">
                  <a:pos x="1728" y="258"/>
                </a:cxn>
                <a:cxn ang="0">
                  <a:pos x="1668" y="263"/>
                </a:cxn>
                <a:cxn ang="0">
                  <a:pos x="1621" y="267"/>
                </a:cxn>
                <a:cxn ang="0">
                  <a:pos x="1575" y="274"/>
                </a:cxn>
                <a:cxn ang="0">
                  <a:pos x="1394" y="278"/>
                </a:cxn>
                <a:cxn ang="0">
                  <a:pos x="1214" y="274"/>
                </a:cxn>
                <a:cxn ang="0">
                  <a:pos x="961" y="279"/>
                </a:cxn>
                <a:cxn ang="0">
                  <a:pos x="902" y="278"/>
                </a:cxn>
                <a:cxn ang="0">
                  <a:pos x="757" y="263"/>
                </a:cxn>
                <a:cxn ang="0">
                  <a:pos x="659" y="261"/>
                </a:cxn>
                <a:cxn ang="0">
                  <a:pos x="422" y="251"/>
                </a:cxn>
                <a:cxn ang="0">
                  <a:pos x="398" y="250"/>
                </a:cxn>
                <a:cxn ang="0">
                  <a:pos x="333" y="241"/>
                </a:cxn>
                <a:cxn ang="0">
                  <a:pos x="289" y="238"/>
                </a:cxn>
                <a:cxn ang="0">
                  <a:pos x="194" y="225"/>
                </a:cxn>
                <a:cxn ang="0">
                  <a:pos x="146" y="211"/>
                </a:cxn>
                <a:cxn ang="0">
                  <a:pos x="106" y="185"/>
                </a:cxn>
                <a:cxn ang="0">
                  <a:pos x="81" y="162"/>
                </a:cxn>
                <a:cxn ang="0">
                  <a:pos x="63" y="140"/>
                </a:cxn>
                <a:cxn ang="0">
                  <a:pos x="50" y="97"/>
                </a:cxn>
                <a:cxn ang="0">
                  <a:pos x="46" y="23"/>
                </a:cxn>
                <a:cxn ang="0">
                  <a:pos x="44" y="13"/>
                </a:cxn>
                <a:cxn ang="0">
                  <a:pos x="35" y="4"/>
                </a:cxn>
                <a:cxn ang="0">
                  <a:pos x="14" y="2"/>
                </a:cxn>
                <a:cxn ang="0">
                  <a:pos x="5" y="9"/>
                </a:cxn>
                <a:cxn ang="0">
                  <a:pos x="0" y="23"/>
                </a:cxn>
                <a:cxn ang="0">
                  <a:pos x="3" y="80"/>
                </a:cxn>
                <a:cxn ang="0">
                  <a:pos x="17" y="143"/>
                </a:cxn>
                <a:cxn ang="0">
                  <a:pos x="35" y="177"/>
                </a:cxn>
                <a:cxn ang="0">
                  <a:pos x="63" y="208"/>
                </a:cxn>
                <a:cxn ang="0">
                  <a:pos x="85" y="228"/>
                </a:cxn>
                <a:cxn ang="0">
                  <a:pos x="123" y="250"/>
                </a:cxn>
                <a:cxn ang="0">
                  <a:pos x="209" y="278"/>
                </a:cxn>
                <a:cxn ang="0">
                  <a:pos x="297" y="285"/>
                </a:cxn>
                <a:cxn ang="0">
                  <a:pos x="366" y="289"/>
                </a:cxn>
                <a:cxn ang="0">
                  <a:pos x="538" y="308"/>
                </a:cxn>
                <a:cxn ang="0">
                  <a:pos x="613" y="309"/>
                </a:cxn>
                <a:cxn ang="0">
                  <a:pos x="871" y="322"/>
                </a:cxn>
                <a:cxn ang="0">
                  <a:pos x="961" y="325"/>
                </a:cxn>
                <a:cxn ang="0">
                  <a:pos x="1184" y="321"/>
                </a:cxn>
                <a:cxn ang="0">
                  <a:pos x="1537" y="319"/>
                </a:cxn>
                <a:cxn ang="0">
                  <a:pos x="1596" y="314"/>
                </a:cxn>
                <a:cxn ang="0">
                  <a:pos x="1652" y="309"/>
                </a:cxn>
                <a:cxn ang="0">
                  <a:pos x="1712" y="305"/>
                </a:cxn>
                <a:cxn ang="0">
                  <a:pos x="1792" y="283"/>
                </a:cxn>
                <a:cxn ang="0">
                  <a:pos x="1868" y="240"/>
                </a:cxn>
                <a:cxn ang="0">
                  <a:pos x="1886" y="221"/>
                </a:cxn>
                <a:cxn ang="0">
                  <a:pos x="1904" y="189"/>
                </a:cxn>
                <a:cxn ang="0">
                  <a:pos x="1912" y="149"/>
                </a:cxn>
                <a:cxn ang="0">
                  <a:pos x="1914" y="46"/>
                </a:cxn>
              </a:cxnLst>
              <a:rect l="0" t="0" r="r" b="b"/>
              <a:pathLst>
                <a:path w="1915" h="325">
                  <a:moveTo>
                    <a:pt x="1914" y="46"/>
                  </a:moveTo>
                  <a:lnTo>
                    <a:pt x="1914" y="46"/>
                  </a:lnTo>
                  <a:lnTo>
                    <a:pt x="1912" y="41"/>
                  </a:lnTo>
                  <a:lnTo>
                    <a:pt x="1911" y="36"/>
                  </a:lnTo>
                  <a:lnTo>
                    <a:pt x="1908" y="32"/>
                  </a:lnTo>
                  <a:lnTo>
                    <a:pt x="1906" y="29"/>
                  </a:lnTo>
                  <a:lnTo>
                    <a:pt x="1902" y="26"/>
                  </a:lnTo>
                  <a:lnTo>
                    <a:pt x="1898" y="25"/>
                  </a:lnTo>
                  <a:lnTo>
                    <a:pt x="1890" y="24"/>
                  </a:lnTo>
                  <a:lnTo>
                    <a:pt x="1882" y="25"/>
                  </a:lnTo>
                  <a:lnTo>
                    <a:pt x="1878" y="26"/>
                  </a:lnTo>
                  <a:lnTo>
                    <a:pt x="1874" y="29"/>
                  </a:lnTo>
                  <a:lnTo>
                    <a:pt x="1872" y="32"/>
                  </a:lnTo>
                  <a:lnTo>
                    <a:pt x="1869" y="36"/>
                  </a:lnTo>
                  <a:lnTo>
                    <a:pt x="1868" y="41"/>
                  </a:lnTo>
                  <a:lnTo>
                    <a:pt x="1868" y="46"/>
                  </a:lnTo>
                  <a:lnTo>
                    <a:pt x="1868" y="46"/>
                  </a:lnTo>
                  <a:lnTo>
                    <a:pt x="1868" y="94"/>
                  </a:lnTo>
                  <a:lnTo>
                    <a:pt x="1868" y="118"/>
                  </a:lnTo>
                  <a:lnTo>
                    <a:pt x="1867" y="143"/>
                  </a:lnTo>
                  <a:lnTo>
                    <a:pt x="1867" y="143"/>
                  </a:lnTo>
                  <a:lnTo>
                    <a:pt x="1867" y="152"/>
                  </a:lnTo>
                  <a:lnTo>
                    <a:pt x="1864" y="160"/>
                  </a:lnTo>
                  <a:lnTo>
                    <a:pt x="1861" y="168"/>
                  </a:lnTo>
                  <a:lnTo>
                    <a:pt x="1859" y="176"/>
                  </a:lnTo>
                  <a:lnTo>
                    <a:pt x="1850" y="190"/>
                  </a:lnTo>
                  <a:lnTo>
                    <a:pt x="1840" y="202"/>
                  </a:lnTo>
                  <a:lnTo>
                    <a:pt x="1827" y="212"/>
                  </a:lnTo>
                  <a:lnTo>
                    <a:pt x="1814" y="221"/>
                  </a:lnTo>
                  <a:lnTo>
                    <a:pt x="1800" y="230"/>
                  </a:lnTo>
                  <a:lnTo>
                    <a:pt x="1784" y="238"/>
                  </a:lnTo>
                  <a:lnTo>
                    <a:pt x="1784" y="238"/>
                  </a:lnTo>
                  <a:lnTo>
                    <a:pt x="1771" y="245"/>
                  </a:lnTo>
                  <a:lnTo>
                    <a:pt x="1757" y="251"/>
                  </a:lnTo>
                  <a:lnTo>
                    <a:pt x="1742" y="255"/>
                  </a:lnTo>
                  <a:lnTo>
                    <a:pt x="1728" y="258"/>
                  </a:lnTo>
                  <a:lnTo>
                    <a:pt x="1714" y="261"/>
                  </a:lnTo>
                  <a:lnTo>
                    <a:pt x="1698" y="262"/>
                  </a:lnTo>
                  <a:lnTo>
                    <a:pt x="1668" y="263"/>
                  </a:lnTo>
                  <a:lnTo>
                    <a:pt x="1668" y="263"/>
                  </a:lnTo>
                  <a:lnTo>
                    <a:pt x="1644" y="264"/>
                  </a:lnTo>
                  <a:lnTo>
                    <a:pt x="1621" y="267"/>
                  </a:lnTo>
                  <a:lnTo>
                    <a:pt x="1598" y="271"/>
                  </a:lnTo>
                  <a:lnTo>
                    <a:pt x="1575" y="274"/>
                  </a:lnTo>
                  <a:lnTo>
                    <a:pt x="1575" y="274"/>
                  </a:lnTo>
                  <a:lnTo>
                    <a:pt x="1538" y="276"/>
                  </a:lnTo>
                  <a:lnTo>
                    <a:pt x="1495" y="278"/>
                  </a:lnTo>
                  <a:lnTo>
                    <a:pt x="1394" y="278"/>
                  </a:lnTo>
                  <a:lnTo>
                    <a:pt x="1295" y="275"/>
                  </a:lnTo>
                  <a:lnTo>
                    <a:pt x="1214" y="274"/>
                  </a:lnTo>
                  <a:lnTo>
                    <a:pt x="1214" y="274"/>
                  </a:lnTo>
                  <a:lnTo>
                    <a:pt x="1151" y="275"/>
                  </a:lnTo>
                  <a:lnTo>
                    <a:pt x="1088" y="276"/>
                  </a:lnTo>
                  <a:lnTo>
                    <a:pt x="961" y="279"/>
                  </a:lnTo>
                  <a:lnTo>
                    <a:pt x="961" y="279"/>
                  </a:lnTo>
                  <a:lnTo>
                    <a:pt x="931" y="279"/>
                  </a:lnTo>
                  <a:lnTo>
                    <a:pt x="902" y="278"/>
                  </a:lnTo>
                  <a:lnTo>
                    <a:pt x="845" y="271"/>
                  </a:lnTo>
                  <a:lnTo>
                    <a:pt x="786" y="266"/>
                  </a:lnTo>
                  <a:lnTo>
                    <a:pt x="757" y="263"/>
                  </a:lnTo>
                  <a:lnTo>
                    <a:pt x="729" y="263"/>
                  </a:lnTo>
                  <a:lnTo>
                    <a:pt x="729" y="263"/>
                  </a:lnTo>
                  <a:lnTo>
                    <a:pt x="659" y="261"/>
                  </a:lnTo>
                  <a:lnTo>
                    <a:pt x="575" y="257"/>
                  </a:lnTo>
                  <a:lnTo>
                    <a:pt x="492" y="253"/>
                  </a:lnTo>
                  <a:lnTo>
                    <a:pt x="422" y="251"/>
                  </a:lnTo>
                  <a:lnTo>
                    <a:pt x="422" y="251"/>
                  </a:lnTo>
                  <a:lnTo>
                    <a:pt x="411" y="251"/>
                  </a:lnTo>
                  <a:lnTo>
                    <a:pt x="398" y="250"/>
                  </a:lnTo>
                  <a:lnTo>
                    <a:pt x="371" y="246"/>
                  </a:lnTo>
                  <a:lnTo>
                    <a:pt x="347" y="242"/>
                  </a:lnTo>
                  <a:lnTo>
                    <a:pt x="333" y="241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289" y="238"/>
                  </a:lnTo>
                  <a:lnTo>
                    <a:pt x="256" y="234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77" y="223"/>
                  </a:lnTo>
                  <a:lnTo>
                    <a:pt x="161" y="217"/>
                  </a:lnTo>
                  <a:lnTo>
                    <a:pt x="146" y="211"/>
                  </a:lnTo>
                  <a:lnTo>
                    <a:pt x="132" y="204"/>
                  </a:lnTo>
                  <a:lnTo>
                    <a:pt x="119" y="195"/>
                  </a:lnTo>
                  <a:lnTo>
                    <a:pt x="106" y="185"/>
                  </a:lnTo>
                  <a:lnTo>
                    <a:pt x="93" y="174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74" y="156"/>
                  </a:lnTo>
                  <a:lnTo>
                    <a:pt x="68" y="148"/>
                  </a:lnTo>
                  <a:lnTo>
                    <a:pt x="63" y="140"/>
                  </a:lnTo>
                  <a:lnTo>
                    <a:pt x="59" y="132"/>
                  </a:lnTo>
                  <a:lnTo>
                    <a:pt x="54" y="115"/>
                  </a:lnTo>
                  <a:lnTo>
                    <a:pt x="50" y="97"/>
                  </a:lnTo>
                  <a:lnTo>
                    <a:pt x="47" y="79"/>
                  </a:lnTo>
                  <a:lnTo>
                    <a:pt x="46" y="60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17"/>
                  </a:lnTo>
                  <a:lnTo>
                    <a:pt x="44" y="13"/>
                  </a:lnTo>
                  <a:lnTo>
                    <a:pt x="42" y="9"/>
                  </a:lnTo>
                  <a:lnTo>
                    <a:pt x="39" y="7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53"/>
                  </a:lnTo>
                  <a:lnTo>
                    <a:pt x="3" y="80"/>
                  </a:lnTo>
                  <a:lnTo>
                    <a:pt x="6" y="106"/>
                  </a:lnTo>
                  <a:lnTo>
                    <a:pt x="13" y="131"/>
                  </a:lnTo>
                  <a:lnTo>
                    <a:pt x="17" y="143"/>
                  </a:lnTo>
                  <a:lnTo>
                    <a:pt x="22" y="155"/>
                  </a:lnTo>
                  <a:lnTo>
                    <a:pt x="29" y="165"/>
                  </a:lnTo>
                  <a:lnTo>
                    <a:pt x="35" y="177"/>
                  </a:lnTo>
                  <a:lnTo>
                    <a:pt x="43" y="187"/>
                  </a:lnTo>
                  <a:lnTo>
                    <a:pt x="52" y="198"/>
                  </a:lnTo>
                  <a:lnTo>
                    <a:pt x="63" y="208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85" y="228"/>
                  </a:lnTo>
                  <a:lnTo>
                    <a:pt x="97" y="236"/>
                  </a:lnTo>
                  <a:lnTo>
                    <a:pt x="110" y="244"/>
                  </a:lnTo>
                  <a:lnTo>
                    <a:pt x="123" y="250"/>
                  </a:lnTo>
                  <a:lnTo>
                    <a:pt x="150" y="262"/>
                  </a:lnTo>
                  <a:lnTo>
                    <a:pt x="179" y="271"/>
                  </a:lnTo>
                  <a:lnTo>
                    <a:pt x="209" y="278"/>
                  </a:lnTo>
                  <a:lnTo>
                    <a:pt x="239" y="283"/>
                  </a:lnTo>
                  <a:lnTo>
                    <a:pt x="268" y="284"/>
                  </a:lnTo>
                  <a:lnTo>
                    <a:pt x="297" y="285"/>
                  </a:lnTo>
                  <a:lnTo>
                    <a:pt x="297" y="285"/>
                  </a:lnTo>
                  <a:lnTo>
                    <a:pt x="332" y="287"/>
                  </a:lnTo>
                  <a:lnTo>
                    <a:pt x="366" y="289"/>
                  </a:lnTo>
                  <a:lnTo>
                    <a:pt x="434" y="297"/>
                  </a:lnTo>
                  <a:lnTo>
                    <a:pt x="502" y="305"/>
                  </a:lnTo>
                  <a:lnTo>
                    <a:pt x="538" y="308"/>
                  </a:lnTo>
                  <a:lnTo>
                    <a:pt x="572" y="309"/>
                  </a:lnTo>
                  <a:lnTo>
                    <a:pt x="572" y="309"/>
                  </a:lnTo>
                  <a:lnTo>
                    <a:pt x="613" y="309"/>
                  </a:lnTo>
                  <a:lnTo>
                    <a:pt x="661" y="312"/>
                  </a:lnTo>
                  <a:lnTo>
                    <a:pt x="766" y="317"/>
                  </a:lnTo>
                  <a:lnTo>
                    <a:pt x="871" y="322"/>
                  </a:lnTo>
                  <a:lnTo>
                    <a:pt x="920" y="325"/>
                  </a:lnTo>
                  <a:lnTo>
                    <a:pt x="961" y="325"/>
                  </a:lnTo>
                  <a:lnTo>
                    <a:pt x="961" y="325"/>
                  </a:lnTo>
                  <a:lnTo>
                    <a:pt x="1036" y="323"/>
                  </a:lnTo>
                  <a:lnTo>
                    <a:pt x="1109" y="322"/>
                  </a:lnTo>
                  <a:lnTo>
                    <a:pt x="1184" y="321"/>
                  </a:lnTo>
                  <a:lnTo>
                    <a:pt x="1258" y="319"/>
                  </a:lnTo>
                  <a:lnTo>
                    <a:pt x="1537" y="319"/>
                  </a:lnTo>
                  <a:lnTo>
                    <a:pt x="1537" y="319"/>
                  </a:lnTo>
                  <a:lnTo>
                    <a:pt x="1553" y="319"/>
                  </a:lnTo>
                  <a:lnTo>
                    <a:pt x="1567" y="318"/>
                  </a:lnTo>
                  <a:lnTo>
                    <a:pt x="1596" y="314"/>
                  </a:lnTo>
                  <a:lnTo>
                    <a:pt x="1623" y="310"/>
                  </a:lnTo>
                  <a:lnTo>
                    <a:pt x="1638" y="309"/>
                  </a:lnTo>
                  <a:lnTo>
                    <a:pt x="1652" y="309"/>
                  </a:lnTo>
                  <a:lnTo>
                    <a:pt x="1652" y="309"/>
                  </a:lnTo>
                  <a:lnTo>
                    <a:pt x="1683" y="308"/>
                  </a:lnTo>
                  <a:lnTo>
                    <a:pt x="1712" y="305"/>
                  </a:lnTo>
                  <a:lnTo>
                    <a:pt x="1740" y="300"/>
                  </a:lnTo>
                  <a:lnTo>
                    <a:pt x="1766" y="292"/>
                  </a:lnTo>
                  <a:lnTo>
                    <a:pt x="1792" y="283"/>
                  </a:lnTo>
                  <a:lnTo>
                    <a:pt x="1817" y="271"/>
                  </a:lnTo>
                  <a:lnTo>
                    <a:pt x="1843" y="257"/>
                  </a:lnTo>
                  <a:lnTo>
                    <a:pt x="1868" y="240"/>
                  </a:lnTo>
                  <a:lnTo>
                    <a:pt x="1868" y="240"/>
                  </a:lnTo>
                  <a:lnTo>
                    <a:pt x="1878" y="230"/>
                  </a:lnTo>
                  <a:lnTo>
                    <a:pt x="1886" y="221"/>
                  </a:lnTo>
                  <a:lnTo>
                    <a:pt x="1894" y="211"/>
                  </a:lnTo>
                  <a:lnTo>
                    <a:pt x="1899" y="200"/>
                  </a:lnTo>
                  <a:lnTo>
                    <a:pt x="1904" y="189"/>
                  </a:lnTo>
                  <a:lnTo>
                    <a:pt x="1908" y="176"/>
                  </a:lnTo>
                  <a:lnTo>
                    <a:pt x="1911" y="162"/>
                  </a:lnTo>
                  <a:lnTo>
                    <a:pt x="1912" y="149"/>
                  </a:lnTo>
                  <a:lnTo>
                    <a:pt x="1915" y="123"/>
                  </a:lnTo>
                  <a:lnTo>
                    <a:pt x="1915" y="96"/>
                  </a:lnTo>
                  <a:lnTo>
                    <a:pt x="1914" y="46"/>
                  </a:lnTo>
                  <a:lnTo>
                    <a:pt x="191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8" name="Freeform 769"/>
            <p:cNvSpPr/>
            <p:nvPr/>
          </p:nvSpPr>
          <p:spPr bwMode="auto">
            <a:xfrm>
              <a:off x="2560638" y="3128963"/>
              <a:ext cx="244475" cy="560388"/>
            </a:xfrm>
            <a:custGeom>
              <a:avLst/>
              <a:gdLst/>
              <a:ahLst/>
              <a:cxnLst>
                <a:cxn ang="0">
                  <a:pos x="615" y="557"/>
                </a:cxn>
                <a:cxn ang="0">
                  <a:pos x="612" y="359"/>
                </a:cxn>
                <a:cxn ang="0">
                  <a:pos x="609" y="293"/>
                </a:cxn>
                <a:cxn ang="0">
                  <a:pos x="603" y="247"/>
                </a:cxn>
                <a:cxn ang="0">
                  <a:pos x="599" y="200"/>
                </a:cxn>
                <a:cxn ang="0">
                  <a:pos x="599" y="190"/>
                </a:cxn>
                <a:cxn ang="0">
                  <a:pos x="592" y="164"/>
                </a:cxn>
                <a:cxn ang="0">
                  <a:pos x="578" y="128"/>
                </a:cxn>
                <a:cxn ang="0">
                  <a:pos x="567" y="110"/>
                </a:cxn>
                <a:cxn ang="0">
                  <a:pos x="541" y="80"/>
                </a:cxn>
                <a:cxn ang="0">
                  <a:pos x="509" y="56"/>
                </a:cxn>
                <a:cxn ang="0">
                  <a:pos x="473" y="37"/>
                </a:cxn>
                <a:cxn ang="0">
                  <a:pos x="454" y="29"/>
                </a:cxn>
                <a:cxn ang="0">
                  <a:pos x="403" y="13"/>
                </a:cxn>
                <a:cxn ang="0">
                  <a:pos x="352" y="4"/>
                </a:cxn>
                <a:cxn ang="0">
                  <a:pos x="298" y="0"/>
                </a:cxn>
                <a:cxn ang="0">
                  <a:pos x="244" y="0"/>
                </a:cxn>
                <a:cxn ang="0">
                  <a:pos x="131" y="4"/>
                </a:cxn>
                <a:cxn ang="0">
                  <a:pos x="14" y="7"/>
                </a:cxn>
                <a:cxn ang="0">
                  <a:pos x="5" y="11"/>
                </a:cxn>
                <a:cxn ang="0">
                  <a:pos x="1" y="17"/>
                </a:cxn>
                <a:cxn ang="0">
                  <a:pos x="1" y="28"/>
                </a:cxn>
                <a:cxn ang="0">
                  <a:pos x="6" y="39"/>
                </a:cxn>
                <a:cxn ang="0">
                  <a:pos x="10" y="47"/>
                </a:cxn>
                <a:cxn ang="0">
                  <a:pos x="15" y="54"/>
                </a:cxn>
                <a:cxn ang="0">
                  <a:pos x="200" y="47"/>
                </a:cxn>
                <a:cxn ang="0">
                  <a:pos x="302" y="46"/>
                </a:cxn>
                <a:cxn ang="0">
                  <a:pos x="365" y="51"/>
                </a:cxn>
                <a:cxn ang="0">
                  <a:pos x="383" y="54"/>
                </a:cxn>
                <a:cxn ang="0">
                  <a:pos x="429" y="67"/>
                </a:cxn>
                <a:cxn ang="0">
                  <a:pos x="471" y="87"/>
                </a:cxn>
                <a:cxn ang="0">
                  <a:pos x="509" y="114"/>
                </a:cxn>
                <a:cxn ang="0">
                  <a:pos x="526" y="131"/>
                </a:cxn>
                <a:cxn ang="0">
                  <a:pos x="539" y="151"/>
                </a:cxn>
                <a:cxn ang="0">
                  <a:pos x="545" y="165"/>
                </a:cxn>
                <a:cxn ang="0">
                  <a:pos x="550" y="192"/>
                </a:cxn>
                <a:cxn ang="0">
                  <a:pos x="552" y="233"/>
                </a:cxn>
                <a:cxn ang="0">
                  <a:pos x="556" y="260"/>
                </a:cxn>
                <a:cxn ang="0">
                  <a:pos x="561" y="288"/>
                </a:cxn>
                <a:cxn ang="0">
                  <a:pos x="565" y="342"/>
                </a:cxn>
                <a:cxn ang="0">
                  <a:pos x="565" y="369"/>
                </a:cxn>
                <a:cxn ang="0">
                  <a:pos x="567" y="484"/>
                </a:cxn>
                <a:cxn ang="0">
                  <a:pos x="570" y="599"/>
                </a:cxn>
                <a:cxn ang="0">
                  <a:pos x="569" y="663"/>
                </a:cxn>
                <a:cxn ang="0">
                  <a:pos x="565" y="790"/>
                </a:cxn>
                <a:cxn ang="0">
                  <a:pos x="565" y="1392"/>
                </a:cxn>
                <a:cxn ang="0">
                  <a:pos x="565" y="1397"/>
                </a:cxn>
                <a:cxn ang="0">
                  <a:pos x="569" y="1405"/>
                </a:cxn>
                <a:cxn ang="0">
                  <a:pos x="575" y="1410"/>
                </a:cxn>
                <a:cxn ang="0">
                  <a:pos x="587" y="1414"/>
                </a:cxn>
                <a:cxn ang="0">
                  <a:pos x="600" y="1410"/>
                </a:cxn>
                <a:cxn ang="0">
                  <a:pos x="605" y="1405"/>
                </a:cxn>
                <a:cxn ang="0">
                  <a:pos x="609" y="1397"/>
                </a:cxn>
                <a:cxn ang="0">
                  <a:pos x="611" y="814"/>
                </a:cxn>
                <a:cxn ang="0">
                  <a:pos x="611" y="750"/>
                </a:cxn>
                <a:cxn ang="0">
                  <a:pos x="615" y="621"/>
                </a:cxn>
                <a:cxn ang="0">
                  <a:pos x="615" y="557"/>
                </a:cxn>
              </a:cxnLst>
              <a:rect l="0" t="0" r="r" b="b"/>
              <a:pathLst>
                <a:path w="615" h="1414">
                  <a:moveTo>
                    <a:pt x="615" y="557"/>
                  </a:moveTo>
                  <a:lnTo>
                    <a:pt x="615" y="557"/>
                  </a:lnTo>
                  <a:lnTo>
                    <a:pt x="613" y="425"/>
                  </a:lnTo>
                  <a:lnTo>
                    <a:pt x="612" y="359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7" y="270"/>
                  </a:lnTo>
                  <a:lnTo>
                    <a:pt x="603" y="247"/>
                  </a:lnTo>
                  <a:lnTo>
                    <a:pt x="600" y="224"/>
                  </a:lnTo>
                  <a:lnTo>
                    <a:pt x="599" y="200"/>
                  </a:lnTo>
                  <a:lnTo>
                    <a:pt x="599" y="200"/>
                  </a:lnTo>
                  <a:lnTo>
                    <a:pt x="599" y="190"/>
                  </a:lnTo>
                  <a:lnTo>
                    <a:pt x="598" y="181"/>
                  </a:lnTo>
                  <a:lnTo>
                    <a:pt x="592" y="164"/>
                  </a:lnTo>
                  <a:lnTo>
                    <a:pt x="586" y="145"/>
                  </a:lnTo>
                  <a:lnTo>
                    <a:pt x="578" y="128"/>
                  </a:lnTo>
                  <a:lnTo>
                    <a:pt x="578" y="128"/>
                  </a:lnTo>
                  <a:lnTo>
                    <a:pt x="567" y="110"/>
                  </a:lnTo>
                  <a:lnTo>
                    <a:pt x="556" y="94"/>
                  </a:lnTo>
                  <a:lnTo>
                    <a:pt x="541" y="80"/>
                  </a:lnTo>
                  <a:lnTo>
                    <a:pt x="526" y="67"/>
                  </a:lnTo>
                  <a:lnTo>
                    <a:pt x="509" y="56"/>
                  </a:lnTo>
                  <a:lnTo>
                    <a:pt x="490" y="46"/>
                  </a:lnTo>
                  <a:lnTo>
                    <a:pt x="473" y="37"/>
                  </a:lnTo>
                  <a:lnTo>
                    <a:pt x="454" y="29"/>
                  </a:lnTo>
                  <a:lnTo>
                    <a:pt x="454" y="29"/>
                  </a:lnTo>
                  <a:lnTo>
                    <a:pt x="429" y="20"/>
                  </a:lnTo>
                  <a:lnTo>
                    <a:pt x="403" y="13"/>
                  </a:lnTo>
                  <a:lnTo>
                    <a:pt x="378" y="8"/>
                  </a:lnTo>
                  <a:lnTo>
                    <a:pt x="352" y="4"/>
                  </a:lnTo>
                  <a:lnTo>
                    <a:pt x="325" y="2"/>
                  </a:lnTo>
                  <a:lnTo>
                    <a:pt x="298" y="0"/>
                  </a:lnTo>
                  <a:lnTo>
                    <a:pt x="272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31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5" y="11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0" y="47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98" y="51"/>
                  </a:lnTo>
                  <a:lnTo>
                    <a:pt x="200" y="47"/>
                  </a:lnTo>
                  <a:lnTo>
                    <a:pt x="252" y="46"/>
                  </a:lnTo>
                  <a:lnTo>
                    <a:pt x="302" y="46"/>
                  </a:lnTo>
                  <a:lnTo>
                    <a:pt x="345" y="49"/>
                  </a:lnTo>
                  <a:lnTo>
                    <a:pt x="365" y="51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405" y="60"/>
                  </a:lnTo>
                  <a:lnTo>
                    <a:pt x="429" y="67"/>
                  </a:lnTo>
                  <a:lnTo>
                    <a:pt x="450" y="76"/>
                  </a:lnTo>
                  <a:lnTo>
                    <a:pt x="471" y="87"/>
                  </a:lnTo>
                  <a:lnTo>
                    <a:pt x="490" y="100"/>
                  </a:lnTo>
                  <a:lnTo>
                    <a:pt x="509" y="114"/>
                  </a:lnTo>
                  <a:lnTo>
                    <a:pt x="518" y="123"/>
                  </a:lnTo>
                  <a:lnTo>
                    <a:pt x="526" y="131"/>
                  </a:lnTo>
                  <a:lnTo>
                    <a:pt x="532" y="141"/>
                  </a:lnTo>
                  <a:lnTo>
                    <a:pt x="539" y="151"/>
                  </a:lnTo>
                  <a:lnTo>
                    <a:pt x="539" y="151"/>
                  </a:lnTo>
                  <a:lnTo>
                    <a:pt x="545" y="165"/>
                  </a:lnTo>
                  <a:lnTo>
                    <a:pt x="549" y="178"/>
                  </a:lnTo>
                  <a:lnTo>
                    <a:pt x="550" y="192"/>
                  </a:lnTo>
                  <a:lnTo>
                    <a:pt x="552" y="206"/>
                  </a:lnTo>
                  <a:lnTo>
                    <a:pt x="552" y="233"/>
                  </a:lnTo>
                  <a:lnTo>
                    <a:pt x="553" y="247"/>
                  </a:lnTo>
                  <a:lnTo>
                    <a:pt x="556" y="260"/>
                  </a:lnTo>
                  <a:lnTo>
                    <a:pt x="556" y="260"/>
                  </a:lnTo>
                  <a:lnTo>
                    <a:pt x="561" y="288"/>
                  </a:lnTo>
                  <a:lnTo>
                    <a:pt x="564" y="315"/>
                  </a:lnTo>
                  <a:lnTo>
                    <a:pt x="565" y="342"/>
                  </a:lnTo>
                  <a:lnTo>
                    <a:pt x="565" y="369"/>
                  </a:lnTo>
                  <a:lnTo>
                    <a:pt x="565" y="369"/>
                  </a:lnTo>
                  <a:lnTo>
                    <a:pt x="565" y="427"/>
                  </a:lnTo>
                  <a:lnTo>
                    <a:pt x="567" y="484"/>
                  </a:lnTo>
                  <a:lnTo>
                    <a:pt x="569" y="542"/>
                  </a:lnTo>
                  <a:lnTo>
                    <a:pt x="570" y="599"/>
                  </a:lnTo>
                  <a:lnTo>
                    <a:pt x="570" y="599"/>
                  </a:lnTo>
                  <a:lnTo>
                    <a:pt x="569" y="663"/>
                  </a:lnTo>
                  <a:lnTo>
                    <a:pt x="567" y="726"/>
                  </a:lnTo>
                  <a:lnTo>
                    <a:pt x="565" y="790"/>
                  </a:lnTo>
                  <a:lnTo>
                    <a:pt x="565" y="853"/>
                  </a:lnTo>
                  <a:lnTo>
                    <a:pt x="565" y="1392"/>
                  </a:lnTo>
                  <a:lnTo>
                    <a:pt x="565" y="1392"/>
                  </a:lnTo>
                  <a:lnTo>
                    <a:pt x="565" y="1397"/>
                  </a:lnTo>
                  <a:lnTo>
                    <a:pt x="566" y="1401"/>
                  </a:lnTo>
                  <a:lnTo>
                    <a:pt x="569" y="1405"/>
                  </a:lnTo>
                  <a:lnTo>
                    <a:pt x="571" y="1409"/>
                  </a:lnTo>
                  <a:lnTo>
                    <a:pt x="575" y="1410"/>
                  </a:lnTo>
                  <a:lnTo>
                    <a:pt x="579" y="1413"/>
                  </a:lnTo>
                  <a:lnTo>
                    <a:pt x="587" y="1414"/>
                  </a:lnTo>
                  <a:lnTo>
                    <a:pt x="596" y="1413"/>
                  </a:lnTo>
                  <a:lnTo>
                    <a:pt x="600" y="1410"/>
                  </a:lnTo>
                  <a:lnTo>
                    <a:pt x="603" y="1409"/>
                  </a:lnTo>
                  <a:lnTo>
                    <a:pt x="605" y="1405"/>
                  </a:lnTo>
                  <a:lnTo>
                    <a:pt x="608" y="1401"/>
                  </a:lnTo>
                  <a:lnTo>
                    <a:pt x="609" y="1397"/>
                  </a:lnTo>
                  <a:lnTo>
                    <a:pt x="611" y="1392"/>
                  </a:lnTo>
                  <a:lnTo>
                    <a:pt x="611" y="814"/>
                  </a:lnTo>
                  <a:lnTo>
                    <a:pt x="611" y="814"/>
                  </a:lnTo>
                  <a:lnTo>
                    <a:pt x="611" y="750"/>
                  </a:lnTo>
                  <a:lnTo>
                    <a:pt x="613" y="686"/>
                  </a:lnTo>
                  <a:lnTo>
                    <a:pt x="615" y="621"/>
                  </a:lnTo>
                  <a:lnTo>
                    <a:pt x="615" y="557"/>
                  </a:lnTo>
                  <a:lnTo>
                    <a:pt x="615" y="5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9" name="Freeform 770"/>
            <p:cNvSpPr/>
            <p:nvPr/>
          </p:nvSpPr>
          <p:spPr bwMode="auto">
            <a:xfrm>
              <a:off x="2044701" y="3044825"/>
              <a:ext cx="533400" cy="114300"/>
            </a:xfrm>
            <a:custGeom>
              <a:avLst/>
              <a:gdLst/>
              <a:ahLst/>
              <a:cxnLst>
                <a:cxn ang="0">
                  <a:pos x="1338" y="227"/>
                </a:cxn>
                <a:cxn ang="0">
                  <a:pos x="1281" y="176"/>
                </a:cxn>
                <a:cxn ang="0">
                  <a:pos x="1218" y="132"/>
                </a:cxn>
                <a:cxn ang="0">
                  <a:pos x="1150" y="93"/>
                </a:cxn>
                <a:cxn ang="0">
                  <a:pos x="1081" y="60"/>
                </a:cxn>
                <a:cxn ang="0">
                  <a:pos x="1057" y="51"/>
                </a:cxn>
                <a:cxn ang="0">
                  <a:pos x="1004" y="34"/>
                </a:cxn>
                <a:cxn ang="0">
                  <a:pos x="943" y="22"/>
                </a:cxn>
                <a:cxn ang="0">
                  <a:pos x="848" y="10"/>
                </a:cxn>
                <a:cxn ang="0">
                  <a:pos x="721" y="1"/>
                </a:cxn>
                <a:cxn ang="0">
                  <a:pos x="608" y="0"/>
                </a:cxn>
                <a:cxn ang="0">
                  <a:pos x="563" y="0"/>
                </a:cxn>
                <a:cxn ang="0">
                  <a:pos x="471" y="5"/>
                </a:cxn>
                <a:cxn ang="0">
                  <a:pos x="378" y="17"/>
                </a:cxn>
                <a:cxn ang="0">
                  <a:pos x="332" y="27"/>
                </a:cxn>
                <a:cxn ang="0">
                  <a:pos x="289" y="40"/>
                </a:cxn>
                <a:cxn ang="0">
                  <a:pos x="246" y="57"/>
                </a:cxn>
                <a:cxn ang="0">
                  <a:pos x="212" y="73"/>
                </a:cxn>
                <a:cxn ang="0">
                  <a:pos x="138" y="111"/>
                </a:cxn>
                <a:cxn ang="0">
                  <a:pos x="100" y="134"/>
                </a:cxn>
                <a:cxn ang="0">
                  <a:pos x="66" y="161"/>
                </a:cxn>
                <a:cxn ang="0">
                  <a:pos x="36" y="189"/>
                </a:cxn>
                <a:cxn ang="0">
                  <a:pos x="13" y="223"/>
                </a:cxn>
                <a:cxn ang="0">
                  <a:pos x="0" y="260"/>
                </a:cxn>
                <a:cxn ang="0">
                  <a:pos x="0" y="265"/>
                </a:cxn>
                <a:cxn ang="0">
                  <a:pos x="2" y="274"/>
                </a:cxn>
                <a:cxn ang="0">
                  <a:pos x="7" y="281"/>
                </a:cxn>
                <a:cxn ang="0">
                  <a:pos x="19" y="287"/>
                </a:cxn>
                <a:cxn ang="0">
                  <a:pos x="30" y="287"/>
                </a:cxn>
                <a:cxn ang="0">
                  <a:pos x="38" y="283"/>
                </a:cxn>
                <a:cxn ang="0">
                  <a:pos x="43" y="277"/>
                </a:cxn>
                <a:cxn ang="0">
                  <a:pos x="45" y="272"/>
                </a:cxn>
                <a:cxn ang="0">
                  <a:pos x="58" y="238"/>
                </a:cxn>
                <a:cxn ang="0">
                  <a:pos x="81" y="206"/>
                </a:cxn>
                <a:cxn ang="0">
                  <a:pos x="111" y="179"/>
                </a:cxn>
                <a:cxn ang="0">
                  <a:pos x="147" y="155"/>
                </a:cxn>
                <a:cxn ang="0">
                  <a:pos x="186" y="134"/>
                </a:cxn>
                <a:cxn ang="0">
                  <a:pos x="262" y="99"/>
                </a:cxn>
                <a:cxn ang="0">
                  <a:pos x="295" y="86"/>
                </a:cxn>
                <a:cxn ang="0">
                  <a:pos x="336" y="72"/>
                </a:cxn>
                <a:cxn ang="0">
                  <a:pos x="387" y="62"/>
                </a:cxn>
                <a:cxn ang="0">
                  <a:pos x="444" y="55"/>
                </a:cxn>
                <a:cxn ang="0">
                  <a:pos x="561" y="47"/>
                </a:cxn>
                <a:cxn ang="0">
                  <a:pos x="716" y="45"/>
                </a:cxn>
                <a:cxn ang="0">
                  <a:pos x="762" y="45"/>
                </a:cxn>
                <a:cxn ang="0">
                  <a:pos x="853" y="52"/>
                </a:cxn>
                <a:cxn ang="0">
                  <a:pos x="945" y="65"/>
                </a:cxn>
                <a:cxn ang="0">
                  <a:pos x="1010" y="82"/>
                </a:cxn>
                <a:cxn ang="0">
                  <a:pos x="1055" y="98"/>
                </a:cxn>
                <a:cxn ang="0">
                  <a:pos x="1075" y="107"/>
                </a:cxn>
                <a:cxn ang="0">
                  <a:pos x="1138" y="137"/>
                </a:cxn>
                <a:cxn ang="0">
                  <a:pos x="1198" y="172"/>
                </a:cxn>
                <a:cxn ang="0">
                  <a:pos x="1255" y="213"/>
                </a:cxn>
                <a:cxn ang="0">
                  <a:pos x="1306" y="259"/>
                </a:cxn>
                <a:cxn ang="0">
                  <a:pos x="1310" y="263"/>
                </a:cxn>
                <a:cxn ang="0">
                  <a:pos x="1319" y="266"/>
                </a:cxn>
                <a:cxn ang="0">
                  <a:pos x="1327" y="265"/>
                </a:cxn>
                <a:cxn ang="0">
                  <a:pos x="1338" y="259"/>
                </a:cxn>
                <a:cxn ang="0">
                  <a:pos x="1345" y="248"/>
                </a:cxn>
                <a:cxn ang="0">
                  <a:pos x="1345" y="239"/>
                </a:cxn>
                <a:cxn ang="0">
                  <a:pos x="1342" y="231"/>
                </a:cxn>
                <a:cxn ang="0">
                  <a:pos x="1338" y="227"/>
                </a:cxn>
              </a:cxnLst>
              <a:rect l="0" t="0" r="r" b="b"/>
              <a:pathLst>
                <a:path w="1345" h="289">
                  <a:moveTo>
                    <a:pt x="1338" y="227"/>
                  </a:moveTo>
                  <a:lnTo>
                    <a:pt x="1338" y="227"/>
                  </a:lnTo>
                  <a:lnTo>
                    <a:pt x="1311" y="201"/>
                  </a:lnTo>
                  <a:lnTo>
                    <a:pt x="1281" y="176"/>
                  </a:lnTo>
                  <a:lnTo>
                    <a:pt x="1249" y="153"/>
                  </a:lnTo>
                  <a:lnTo>
                    <a:pt x="1218" y="132"/>
                  </a:lnTo>
                  <a:lnTo>
                    <a:pt x="1184" y="111"/>
                  </a:lnTo>
                  <a:lnTo>
                    <a:pt x="1150" y="93"/>
                  </a:lnTo>
                  <a:lnTo>
                    <a:pt x="1116" y="76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57" y="51"/>
                  </a:lnTo>
                  <a:lnTo>
                    <a:pt x="1031" y="42"/>
                  </a:lnTo>
                  <a:lnTo>
                    <a:pt x="1004" y="34"/>
                  </a:lnTo>
                  <a:lnTo>
                    <a:pt x="975" y="27"/>
                  </a:lnTo>
                  <a:lnTo>
                    <a:pt x="943" y="22"/>
                  </a:lnTo>
                  <a:lnTo>
                    <a:pt x="912" y="17"/>
                  </a:lnTo>
                  <a:lnTo>
                    <a:pt x="848" y="10"/>
                  </a:lnTo>
                  <a:lnTo>
                    <a:pt x="784" y="5"/>
                  </a:lnTo>
                  <a:lnTo>
                    <a:pt x="721" y="1"/>
                  </a:lnTo>
                  <a:lnTo>
                    <a:pt x="662" y="0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63" y="0"/>
                  </a:lnTo>
                  <a:lnTo>
                    <a:pt x="517" y="1"/>
                  </a:lnTo>
                  <a:lnTo>
                    <a:pt x="471" y="5"/>
                  </a:lnTo>
                  <a:lnTo>
                    <a:pt x="424" y="9"/>
                  </a:lnTo>
                  <a:lnTo>
                    <a:pt x="378" y="17"/>
                  </a:lnTo>
                  <a:lnTo>
                    <a:pt x="356" y="22"/>
                  </a:lnTo>
                  <a:lnTo>
                    <a:pt x="332" y="27"/>
                  </a:lnTo>
                  <a:lnTo>
                    <a:pt x="310" y="32"/>
                  </a:lnTo>
                  <a:lnTo>
                    <a:pt x="289" y="40"/>
                  </a:lnTo>
                  <a:lnTo>
                    <a:pt x="267" y="48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12" y="73"/>
                  </a:lnTo>
                  <a:lnTo>
                    <a:pt x="176" y="90"/>
                  </a:lnTo>
                  <a:lnTo>
                    <a:pt x="138" y="111"/>
                  </a:lnTo>
                  <a:lnTo>
                    <a:pt x="118" y="123"/>
                  </a:lnTo>
                  <a:lnTo>
                    <a:pt x="100" y="134"/>
                  </a:lnTo>
                  <a:lnTo>
                    <a:pt x="83" y="146"/>
                  </a:lnTo>
                  <a:lnTo>
                    <a:pt x="66" y="161"/>
                  </a:lnTo>
                  <a:lnTo>
                    <a:pt x="50" y="175"/>
                  </a:lnTo>
                  <a:lnTo>
                    <a:pt x="36" y="189"/>
                  </a:lnTo>
                  <a:lnTo>
                    <a:pt x="24" y="206"/>
                  </a:lnTo>
                  <a:lnTo>
                    <a:pt x="13" y="223"/>
                  </a:lnTo>
                  <a:lnTo>
                    <a:pt x="5" y="24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2" y="274"/>
                  </a:lnTo>
                  <a:lnTo>
                    <a:pt x="4" y="278"/>
                  </a:lnTo>
                  <a:lnTo>
                    <a:pt x="7" y="281"/>
                  </a:lnTo>
                  <a:lnTo>
                    <a:pt x="11" y="283"/>
                  </a:lnTo>
                  <a:lnTo>
                    <a:pt x="19" y="287"/>
                  </a:lnTo>
                  <a:lnTo>
                    <a:pt x="26" y="289"/>
                  </a:lnTo>
                  <a:lnTo>
                    <a:pt x="30" y="287"/>
                  </a:lnTo>
                  <a:lnTo>
                    <a:pt x="34" y="286"/>
                  </a:lnTo>
                  <a:lnTo>
                    <a:pt x="38" y="283"/>
                  </a:lnTo>
                  <a:lnTo>
                    <a:pt x="41" y="281"/>
                  </a:lnTo>
                  <a:lnTo>
                    <a:pt x="43" y="277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50" y="255"/>
                  </a:lnTo>
                  <a:lnTo>
                    <a:pt x="58" y="238"/>
                  </a:lnTo>
                  <a:lnTo>
                    <a:pt x="68" y="222"/>
                  </a:lnTo>
                  <a:lnTo>
                    <a:pt x="81" y="206"/>
                  </a:lnTo>
                  <a:lnTo>
                    <a:pt x="96" y="193"/>
                  </a:lnTo>
                  <a:lnTo>
                    <a:pt x="111" y="179"/>
                  </a:lnTo>
                  <a:lnTo>
                    <a:pt x="128" y="167"/>
                  </a:lnTo>
                  <a:lnTo>
                    <a:pt x="147" y="155"/>
                  </a:lnTo>
                  <a:lnTo>
                    <a:pt x="166" y="145"/>
                  </a:lnTo>
                  <a:lnTo>
                    <a:pt x="186" y="134"/>
                  </a:lnTo>
                  <a:lnTo>
                    <a:pt x="225" y="116"/>
                  </a:lnTo>
                  <a:lnTo>
                    <a:pt x="262" y="99"/>
                  </a:lnTo>
                  <a:lnTo>
                    <a:pt x="295" y="86"/>
                  </a:lnTo>
                  <a:lnTo>
                    <a:pt x="295" y="86"/>
                  </a:lnTo>
                  <a:lnTo>
                    <a:pt x="314" y="78"/>
                  </a:lnTo>
                  <a:lnTo>
                    <a:pt x="336" y="72"/>
                  </a:lnTo>
                  <a:lnTo>
                    <a:pt x="361" y="66"/>
                  </a:lnTo>
                  <a:lnTo>
                    <a:pt x="387" y="62"/>
                  </a:lnTo>
                  <a:lnTo>
                    <a:pt x="415" y="59"/>
                  </a:lnTo>
                  <a:lnTo>
                    <a:pt x="444" y="55"/>
                  </a:lnTo>
                  <a:lnTo>
                    <a:pt x="503" y="49"/>
                  </a:lnTo>
                  <a:lnTo>
                    <a:pt x="561" y="47"/>
                  </a:lnTo>
                  <a:lnTo>
                    <a:pt x="619" y="45"/>
                  </a:lnTo>
                  <a:lnTo>
                    <a:pt x="716" y="45"/>
                  </a:lnTo>
                  <a:lnTo>
                    <a:pt x="716" y="45"/>
                  </a:lnTo>
                  <a:lnTo>
                    <a:pt x="762" y="45"/>
                  </a:lnTo>
                  <a:lnTo>
                    <a:pt x="807" y="48"/>
                  </a:lnTo>
                  <a:lnTo>
                    <a:pt x="853" y="52"/>
                  </a:lnTo>
                  <a:lnTo>
                    <a:pt x="899" y="57"/>
                  </a:lnTo>
                  <a:lnTo>
                    <a:pt x="945" y="65"/>
                  </a:lnTo>
                  <a:lnTo>
                    <a:pt x="989" y="76"/>
                  </a:lnTo>
                  <a:lnTo>
                    <a:pt x="1010" y="82"/>
                  </a:lnTo>
                  <a:lnTo>
                    <a:pt x="1032" y="90"/>
                  </a:lnTo>
                  <a:lnTo>
                    <a:pt x="1055" y="98"/>
                  </a:lnTo>
                  <a:lnTo>
                    <a:pt x="1075" y="107"/>
                  </a:lnTo>
                  <a:lnTo>
                    <a:pt x="1075" y="107"/>
                  </a:lnTo>
                  <a:lnTo>
                    <a:pt x="1107" y="121"/>
                  </a:lnTo>
                  <a:lnTo>
                    <a:pt x="1138" y="137"/>
                  </a:lnTo>
                  <a:lnTo>
                    <a:pt x="1168" y="154"/>
                  </a:lnTo>
                  <a:lnTo>
                    <a:pt x="1198" y="172"/>
                  </a:lnTo>
                  <a:lnTo>
                    <a:pt x="1227" y="192"/>
                  </a:lnTo>
                  <a:lnTo>
                    <a:pt x="1255" y="213"/>
                  </a:lnTo>
                  <a:lnTo>
                    <a:pt x="1281" y="236"/>
                  </a:lnTo>
                  <a:lnTo>
                    <a:pt x="1306" y="259"/>
                  </a:lnTo>
                  <a:lnTo>
                    <a:pt x="1306" y="259"/>
                  </a:lnTo>
                  <a:lnTo>
                    <a:pt x="1310" y="263"/>
                  </a:lnTo>
                  <a:lnTo>
                    <a:pt x="1315" y="265"/>
                  </a:lnTo>
                  <a:lnTo>
                    <a:pt x="1319" y="266"/>
                  </a:lnTo>
                  <a:lnTo>
                    <a:pt x="1323" y="266"/>
                  </a:lnTo>
                  <a:lnTo>
                    <a:pt x="1327" y="265"/>
                  </a:lnTo>
                  <a:lnTo>
                    <a:pt x="1331" y="264"/>
                  </a:lnTo>
                  <a:lnTo>
                    <a:pt x="1338" y="259"/>
                  </a:lnTo>
                  <a:lnTo>
                    <a:pt x="1342" y="252"/>
                  </a:lnTo>
                  <a:lnTo>
                    <a:pt x="1345" y="248"/>
                  </a:lnTo>
                  <a:lnTo>
                    <a:pt x="1345" y="244"/>
                  </a:lnTo>
                  <a:lnTo>
                    <a:pt x="1345" y="239"/>
                  </a:lnTo>
                  <a:lnTo>
                    <a:pt x="1344" y="235"/>
                  </a:lnTo>
                  <a:lnTo>
                    <a:pt x="1342" y="231"/>
                  </a:lnTo>
                  <a:lnTo>
                    <a:pt x="1338" y="227"/>
                  </a:lnTo>
                  <a:lnTo>
                    <a:pt x="1338" y="22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0" name="Freeform 771"/>
            <p:cNvSpPr>
              <a:spLocks noEditPoints="1"/>
            </p:cNvSpPr>
            <p:nvPr/>
          </p:nvSpPr>
          <p:spPr bwMode="auto">
            <a:xfrm>
              <a:off x="2586038" y="3386138"/>
              <a:ext cx="158750" cy="50800"/>
            </a:xfrm>
            <a:custGeom>
              <a:avLst/>
              <a:gdLst/>
              <a:ahLst/>
              <a:cxnLst>
                <a:cxn ang="0">
                  <a:pos x="343" y="8"/>
                </a:cxn>
                <a:cxn ang="0">
                  <a:pos x="308" y="11"/>
                </a:cxn>
                <a:cxn ang="0">
                  <a:pos x="240" y="5"/>
                </a:cxn>
                <a:cxn ang="0">
                  <a:pos x="206" y="4"/>
                </a:cxn>
                <a:cxn ang="0">
                  <a:pos x="121" y="3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19" y="7"/>
                </a:cxn>
                <a:cxn ang="0">
                  <a:pos x="12" y="20"/>
                </a:cxn>
                <a:cxn ang="0">
                  <a:pos x="7" y="24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3" y="62"/>
                </a:cxn>
                <a:cxn ang="0">
                  <a:pos x="4" y="89"/>
                </a:cxn>
                <a:cxn ang="0">
                  <a:pos x="9" y="105"/>
                </a:cxn>
                <a:cxn ang="0">
                  <a:pos x="15" y="111"/>
                </a:cxn>
                <a:cxn ang="0">
                  <a:pos x="25" y="119"/>
                </a:cxn>
                <a:cxn ang="0">
                  <a:pos x="39" y="124"/>
                </a:cxn>
                <a:cxn ang="0">
                  <a:pos x="72" y="127"/>
                </a:cxn>
                <a:cxn ang="0">
                  <a:pos x="106" y="124"/>
                </a:cxn>
                <a:cxn ang="0">
                  <a:pos x="134" y="123"/>
                </a:cxn>
                <a:cxn ang="0">
                  <a:pos x="211" y="122"/>
                </a:cxn>
                <a:cxn ang="0">
                  <a:pos x="289" y="122"/>
                </a:cxn>
                <a:cxn ang="0">
                  <a:pos x="327" y="123"/>
                </a:cxn>
                <a:cxn ang="0">
                  <a:pos x="357" y="122"/>
                </a:cxn>
                <a:cxn ang="0">
                  <a:pos x="377" y="117"/>
                </a:cxn>
                <a:cxn ang="0">
                  <a:pos x="386" y="110"/>
                </a:cxn>
                <a:cxn ang="0">
                  <a:pos x="389" y="106"/>
                </a:cxn>
                <a:cxn ang="0">
                  <a:pos x="397" y="89"/>
                </a:cxn>
                <a:cxn ang="0">
                  <a:pos x="401" y="72"/>
                </a:cxn>
                <a:cxn ang="0">
                  <a:pos x="401" y="55"/>
                </a:cxn>
                <a:cxn ang="0">
                  <a:pos x="395" y="39"/>
                </a:cxn>
                <a:cxn ang="0">
                  <a:pos x="387" y="25"/>
                </a:cxn>
                <a:cxn ang="0">
                  <a:pos x="376" y="16"/>
                </a:cxn>
                <a:cxn ang="0">
                  <a:pos x="361" y="9"/>
                </a:cxn>
                <a:cxn ang="0">
                  <a:pos x="343" y="8"/>
                </a:cxn>
                <a:cxn ang="0">
                  <a:pos x="351" y="80"/>
                </a:cxn>
                <a:cxn ang="0">
                  <a:pos x="348" y="80"/>
                </a:cxn>
                <a:cxn ang="0">
                  <a:pos x="322" y="77"/>
                </a:cxn>
                <a:cxn ang="0">
                  <a:pos x="152" y="76"/>
                </a:cxn>
                <a:cxn ang="0">
                  <a:pos x="102" y="77"/>
                </a:cxn>
                <a:cxn ang="0">
                  <a:pos x="54" y="76"/>
                </a:cxn>
                <a:cxn ang="0">
                  <a:pos x="53" y="76"/>
                </a:cxn>
                <a:cxn ang="0">
                  <a:pos x="50" y="67"/>
                </a:cxn>
                <a:cxn ang="0">
                  <a:pos x="47" y="46"/>
                </a:cxn>
                <a:cxn ang="0">
                  <a:pos x="145" y="50"/>
                </a:cxn>
                <a:cxn ang="0">
                  <a:pos x="242" y="56"/>
                </a:cxn>
                <a:cxn ang="0">
                  <a:pos x="301" y="59"/>
                </a:cxn>
                <a:cxn ang="0">
                  <a:pos x="319" y="58"/>
                </a:cxn>
                <a:cxn ang="0">
                  <a:pos x="355" y="53"/>
                </a:cxn>
                <a:cxn ang="0">
                  <a:pos x="352" y="56"/>
                </a:cxn>
                <a:cxn ang="0">
                  <a:pos x="351" y="80"/>
                </a:cxn>
              </a:cxnLst>
              <a:rect l="0" t="0" r="r" b="b"/>
              <a:pathLst>
                <a:path w="401" h="127">
                  <a:moveTo>
                    <a:pt x="343" y="8"/>
                  </a:moveTo>
                  <a:lnTo>
                    <a:pt x="343" y="8"/>
                  </a:lnTo>
                  <a:lnTo>
                    <a:pt x="325" y="11"/>
                  </a:lnTo>
                  <a:lnTo>
                    <a:pt x="308" y="11"/>
                  </a:lnTo>
                  <a:lnTo>
                    <a:pt x="274" y="8"/>
                  </a:lnTo>
                  <a:lnTo>
                    <a:pt x="240" y="5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162" y="4"/>
                  </a:lnTo>
                  <a:lnTo>
                    <a:pt x="121" y="3"/>
                  </a:lnTo>
                  <a:lnTo>
                    <a:pt x="7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9" y="7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7" y="24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3" y="62"/>
                  </a:lnTo>
                  <a:lnTo>
                    <a:pt x="3" y="80"/>
                  </a:lnTo>
                  <a:lnTo>
                    <a:pt x="4" y="89"/>
                  </a:lnTo>
                  <a:lnTo>
                    <a:pt x="5" y="97"/>
                  </a:lnTo>
                  <a:lnTo>
                    <a:pt x="9" y="105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20" y="117"/>
                  </a:lnTo>
                  <a:lnTo>
                    <a:pt x="25" y="119"/>
                  </a:lnTo>
                  <a:lnTo>
                    <a:pt x="32" y="122"/>
                  </a:lnTo>
                  <a:lnTo>
                    <a:pt x="39" y="124"/>
                  </a:lnTo>
                  <a:lnTo>
                    <a:pt x="55" y="126"/>
                  </a:lnTo>
                  <a:lnTo>
                    <a:pt x="72" y="127"/>
                  </a:lnTo>
                  <a:lnTo>
                    <a:pt x="89" y="126"/>
                  </a:lnTo>
                  <a:lnTo>
                    <a:pt x="106" y="124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73" y="122"/>
                  </a:lnTo>
                  <a:lnTo>
                    <a:pt x="211" y="122"/>
                  </a:lnTo>
                  <a:lnTo>
                    <a:pt x="289" y="122"/>
                  </a:lnTo>
                  <a:lnTo>
                    <a:pt x="289" y="122"/>
                  </a:lnTo>
                  <a:lnTo>
                    <a:pt x="313" y="123"/>
                  </a:lnTo>
                  <a:lnTo>
                    <a:pt x="327" y="123"/>
                  </a:lnTo>
                  <a:lnTo>
                    <a:pt x="342" y="123"/>
                  </a:lnTo>
                  <a:lnTo>
                    <a:pt x="357" y="122"/>
                  </a:lnTo>
                  <a:lnTo>
                    <a:pt x="370" y="119"/>
                  </a:lnTo>
                  <a:lnTo>
                    <a:pt x="377" y="117"/>
                  </a:lnTo>
                  <a:lnTo>
                    <a:pt x="382" y="114"/>
                  </a:lnTo>
                  <a:lnTo>
                    <a:pt x="386" y="110"/>
                  </a:lnTo>
                  <a:lnTo>
                    <a:pt x="389" y="106"/>
                  </a:lnTo>
                  <a:lnTo>
                    <a:pt x="389" y="106"/>
                  </a:lnTo>
                  <a:lnTo>
                    <a:pt x="394" y="98"/>
                  </a:lnTo>
                  <a:lnTo>
                    <a:pt x="397" y="89"/>
                  </a:lnTo>
                  <a:lnTo>
                    <a:pt x="399" y="81"/>
                  </a:lnTo>
                  <a:lnTo>
                    <a:pt x="401" y="72"/>
                  </a:lnTo>
                  <a:lnTo>
                    <a:pt x="401" y="63"/>
                  </a:lnTo>
                  <a:lnTo>
                    <a:pt x="401" y="55"/>
                  </a:lnTo>
                  <a:lnTo>
                    <a:pt x="398" y="47"/>
                  </a:lnTo>
                  <a:lnTo>
                    <a:pt x="395" y="39"/>
                  </a:lnTo>
                  <a:lnTo>
                    <a:pt x="393" y="32"/>
                  </a:lnTo>
                  <a:lnTo>
                    <a:pt x="387" y="25"/>
                  </a:lnTo>
                  <a:lnTo>
                    <a:pt x="382" y="20"/>
                  </a:lnTo>
                  <a:lnTo>
                    <a:pt x="376" y="16"/>
                  </a:lnTo>
                  <a:lnTo>
                    <a:pt x="369" y="12"/>
                  </a:lnTo>
                  <a:lnTo>
                    <a:pt x="361" y="9"/>
                  </a:lnTo>
                  <a:lnTo>
                    <a:pt x="352" y="8"/>
                  </a:lnTo>
                  <a:lnTo>
                    <a:pt x="343" y="8"/>
                  </a:lnTo>
                  <a:lnTo>
                    <a:pt x="343" y="8"/>
                  </a:lnTo>
                  <a:close/>
                  <a:moveTo>
                    <a:pt x="351" y="80"/>
                  </a:moveTo>
                  <a:lnTo>
                    <a:pt x="351" y="80"/>
                  </a:lnTo>
                  <a:lnTo>
                    <a:pt x="348" y="80"/>
                  </a:lnTo>
                  <a:lnTo>
                    <a:pt x="343" y="79"/>
                  </a:lnTo>
                  <a:lnTo>
                    <a:pt x="322" y="77"/>
                  </a:lnTo>
                  <a:lnTo>
                    <a:pt x="258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02" y="77"/>
                  </a:lnTo>
                  <a:lnTo>
                    <a:pt x="79" y="77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1" y="73"/>
                  </a:lnTo>
                  <a:lnTo>
                    <a:pt x="50" y="6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96" y="47"/>
                  </a:lnTo>
                  <a:lnTo>
                    <a:pt x="145" y="50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81" y="59"/>
                  </a:lnTo>
                  <a:lnTo>
                    <a:pt x="301" y="59"/>
                  </a:lnTo>
                  <a:lnTo>
                    <a:pt x="319" y="58"/>
                  </a:lnTo>
                  <a:lnTo>
                    <a:pt x="319" y="58"/>
                  </a:lnTo>
                  <a:lnTo>
                    <a:pt x="355" y="53"/>
                  </a:lnTo>
                  <a:lnTo>
                    <a:pt x="355" y="53"/>
                  </a:lnTo>
                  <a:lnTo>
                    <a:pt x="353" y="54"/>
                  </a:lnTo>
                  <a:lnTo>
                    <a:pt x="352" y="56"/>
                  </a:lnTo>
                  <a:lnTo>
                    <a:pt x="351" y="66"/>
                  </a:lnTo>
                  <a:lnTo>
                    <a:pt x="351" y="80"/>
                  </a:lnTo>
                  <a:lnTo>
                    <a:pt x="351" y="8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Freeform 772"/>
            <p:cNvSpPr/>
            <p:nvPr/>
          </p:nvSpPr>
          <p:spPr bwMode="auto">
            <a:xfrm>
              <a:off x="2127251" y="3201988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5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19"/>
                </a:cxn>
                <a:cxn ang="0">
                  <a:pos x="109" y="15"/>
                </a:cxn>
                <a:cxn ang="0">
                  <a:pos x="107" y="11"/>
                </a:cxn>
                <a:cxn ang="0">
                  <a:pos x="104" y="7"/>
                </a:cxn>
                <a:cxn ang="0">
                  <a:pos x="102" y="5"/>
                </a:cxn>
                <a:cxn ang="0">
                  <a:pos x="98" y="4"/>
                </a:cxn>
                <a:cxn ang="0">
                  <a:pos x="92" y="2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60" y="2"/>
                </a:cxn>
                <a:cxn ang="0">
                  <a:pos x="60" y="2"/>
                </a:cxn>
                <a:cxn ang="0">
                  <a:pos x="56" y="1"/>
                </a:cxn>
                <a:cxn ang="0">
                  <a:pos x="49" y="1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4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3"/>
                </a:cxn>
                <a:cxn ang="0">
                  <a:pos x="1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61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3"/>
                </a:cxn>
                <a:cxn ang="0">
                  <a:pos x="7" y="73"/>
                </a:cxn>
                <a:cxn ang="0">
                  <a:pos x="10" y="77"/>
                </a:cxn>
                <a:cxn ang="0">
                  <a:pos x="13" y="81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0"/>
                </a:cxn>
                <a:cxn ang="0">
                  <a:pos x="36" y="90"/>
                </a:cxn>
                <a:cxn ang="0">
                  <a:pos x="73" y="91"/>
                </a:cxn>
                <a:cxn ang="0">
                  <a:pos x="73" y="91"/>
                </a:cxn>
                <a:cxn ang="0">
                  <a:pos x="82" y="91"/>
                </a:cxn>
                <a:cxn ang="0">
                  <a:pos x="91" y="89"/>
                </a:cxn>
                <a:cxn ang="0">
                  <a:pos x="100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1" y="77"/>
                </a:cxn>
                <a:cxn ang="0">
                  <a:pos x="112" y="73"/>
                </a:cxn>
                <a:cxn ang="0">
                  <a:pos x="115" y="65"/>
                </a:cxn>
                <a:cxn ang="0">
                  <a:pos x="115" y="56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1">
                  <a:moveTo>
                    <a:pt x="115" y="47"/>
                  </a:moveTo>
                  <a:lnTo>
                    <a:pt x="115" y="47"/>
                  </a:lnTo>
                  <a:lnTo>
                    <a:pt x="113" y="3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19"/>
                  </a:lnTo>
                  <a:lnTo>
                    <a:pt x="109" y="15"/>
                  </a:lnTo>
                  <a:lnTo>
                    <a:pt x="107" y="11"/>
                  </a:lnTo>
                  <a:lnTo>
                    <a:pt x="104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1"/>
                  </a:lnTo>
                  <a:lnTo>
                    <a:pt x="4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3"/>
                  </a:lnTo>
                  <a:lnTo>
                    <a:pt x="1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10" y="77"/>
                  </a:lnTo>
                  <a:lnTo>
                    <a:pt x="13" y="81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82" y="91"/>
                  </a:lnTo>
                  <a:lnTo>
                    <a:pt x="91" y="89"/>
                  </a:lnTo>
                  <a:lnTo>
                    <a:pt x="100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1" y="77"/>
                  </a:lnTo>
                  <a:lnTo>
                    <a:pt x="112" y="73"/>
                  </a:lnTo>
                  <a:lnTo>
                    <a:pt x="115" y="65"/>
                  </a:lnTo>
                  <a:lnTo>
                    <a:pt x="115" y="56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Freeform 773"/>
            <p:cNvSpPr/>
            <p:nvPr/>
          </p:nvSpPr>
          <p:spPr bwMode="auto">
            <a:xfrm>
              <a:off x="2127251" y="3267075"/>
              <a:ext cx="46038" cy="34925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4"/>
                </a:cxn>
                <a:cxn ang="0">
                  <a:pos x="107" y="11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1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8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0">
                  <a:moveTo>
                    <a:pt x="115" y="47"/>
                  </a:moveTo>
                  <a:lnTo>
                    <a:pt x="115" y="47"/>
                  </a:lnTo>
                  <a:lnTo>
                    <a:pt x="113" y="3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4"/>
                  </a:lnTo>
                  <a:lnTo>
                    <a:pt x="107" y="11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8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3" name="Freeform 774"/>
            <p:cNvSpPr/>
            <p:nvPr/>
          </p:nvSpPr>
          <p:spPr bwMode="auto">
            <a:xfrm>
              <a:off x="2127251" y="3330575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6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6"/>
                </a:cxn>
                <a:cxn ang="0">
                  <a:pos x="107" y="12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2"/>
                </a:cxn>
                <a:cxn ang="0">
                  <a:pos x="88" y="2"/>
                </a:cxn>
                <a:cxn ang="0">
                  <a:pos x="88" y="2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60" y="3"/>
                </a:cxn>
                <a:cxn ang="0">
                  <a:pos x="60" y="3"/>
                </a:cxn>
                <a:cxn ang="0">
                  <a:pos x="56" y="2"/>
                </a:cxn>
                <a:cxn ang="0">
                  <a:pos x="49" y="2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30" y="0"/>
                </a:cxn>
                <a:cxn ang="0">
                  <a:pos x="22" y="2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2"/>
                </a:cxn>
                <a:cxn ang="0">
                  <a:pos x="1" y="34"/>
                </a:cxn>
                <a:cxn ang="0">
                  <a:pos x="0" y="4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62"/>
                </a:cxn>
                <a:cxn ang="0">
                  <a:pos x="2" y="66"/>
                </a:cxn>
                <a:cxn ang="0">
                  <a:pos x="5" y="70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0" y="77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1"/>
                </a:cxn>
                <a:cxn ang="0">
                  <a:pos x="36" y="91"/>
                </a:cxn>
                <a:cxn ang="0">
                  <a:pos x="73" y="92"/>
                </a:cxn>
                <a:cxn ang="0">
                  <a:pos x="73" y="92"/>
                </a:cxn>
                <a:cxn ang="0">
                  <a:pos x="82" y="92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7"/>
                </a:cxn>
                <a:cxn ang="0">
                  <a:pos x="112" y="74"/>
                </a:cxn>
                <a:cxn ang="0">
                  <a:pos x="115" y="64"/>
                </a:cxn>
                <a:cxn ang="0">
                  <a:pos x="115" y="57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2">
                  <a:moveTo>
                    <a:pt x="115" y="47"/>
                  </a:moveTo>
                  <a:lnTo>
                    <a:pt x="115" y="47"/>
                  </a:lnTo>
                  <a:lnTo>
                    <a:pt x="113" y="36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6"/>
                  </a:lnTo>
                  <a:lnTo>
                    <a:pt x="107" y="12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2"/>
                  </a:lnTo>
                  <a:lnTo>
                    <a:pt x="4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2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0" y="77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7"/>
                  </a:lnTo>
                  <a:lnTo>
                    <a:pt x="112" y="74"/>
                  </a:lnTo>
                  <a:lnTo>
                    <a:pt x="115" y="64"/>
                  </a:lnTo>
                  <a:lnTo>
                    <a:pt x="115" y="57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Freeform 775"/>
            <p:cNvSpPr/>
            <p:nvPr/>
          </p:nvSpPr>
          <p:spPr bwMode="auto">
            <a:xfrm>
              <a:off x="2127251" y="3395663"/>
              <a:ext cx="46038" cy="36513"/>
            </a:xfrm>
            <a:custGeom>
              <a:avLst/>
              <a:gdLst/>
              <a:ahLst/>
              <a:cxnLst>
                <a:cxn ang="0">
                  <a:pos x="115" y="46"/>
                </a:cxn>
                <a:cxn ang="0">
                  <a:pos x="115" y="46"/>
                </a:cxn>
                <a:cxn ang="0">
                  <a:pos x="113" y="34"/>
                </a:cxn>
                <a:cxn ang="0">
                  <a:pos x="111" y="23"/>
                </a:cxn>
                <a:cxn ang="0">
                  <a:pos x="111" y="23"/>
                </a:cxn>
                <a:cxn ang="0">
                  <a:pos x="111" y="18"/>
                </a:cxn>
                <a:cxn ang="0">
                  <a:pos x="109" y="14"/>
                </a:cxn>
                <a:cxn ang="0">
                  <a:pos x="107" y="10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98" y="2"/>
                </a:cxn>
                <a:cxn ang="0">
                  <a:pos x="92" y="1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0"/>
                </a:cxn>
                <a:cxn ang="0">
                  <a:pos x="39" y="0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2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7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6"/>
                </a:cxn>
                <a:cxn ang="0">
                  <a:pos x="115" y="46"/>
                </a:cxn>
              </a:cxnLst>
              <a:rect l="0" t="0" r="r" b="b"/>
              <a:pathLst>
                <a:path w="115" h="90">
                  <a:moveTo>
                    <a:pt x="115" y="46"/>
                  </a:moveTo>
                  <a:lnTo>
                    <a:pt x="115" y="46"/>
                  </a:lnTo>
                  <a:lnTo>
                    <a:pt x="113" y="3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18"/>
                  </a:lnTo>
                  <a:lnTo>
                    <a:pt x="109" y="14"/>
                  </a:lnTo>
                  <a:lnTo>
                    <a:pt x="107" y="10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98" y="2"/>
                  </a:lnTo>
                  <a:lnTo>
                    <a:pt x="92" y="1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7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6"/>
                  </a:lnTo>
                  <a:lnTo>
                    <a:pt x="115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5" name="Freeform 776"/>
            <p:cNvSpPr/>
            <p:nvPr/>
          </p:nvSpPr>
          <p:spPr bwMode="auto">
            <a:xfrm>
              <a:off x="2452688" y="3208338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5"/>
                </a:cxn>
                <a:cxn ang="0">
                  <a:pos x="112" y="25"/>
                </a:cxn>
                <a:cxn ang="0">
                  <a:pos x="112" y="20"/>
                </a:cxn>
                <a:cxn ang="0">
                  <a:pos x="110" y="16"/>
                </a:cxn>
                <a:cxn ang="0">
                  <a:pos x="108" y="12"/>
                </a:cxn>
                <a:cxn ang="0">
                  <a:pos x="105" y="8"/>
                </a:cxn>
                <a:cxn ang="0">
                  <a:pos x="101" y="5"/>
                </a:cxn>
                <a:cxn ang="0">
                  <a:pos x="97" y="4"/>
                </a:cxn>
                <a:cxn ang="0">
                  <a:pos x="93" y="3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3"/>
                </a:cxn>
                <a:cxn ang="0">
                  <a:pos x="62" y="3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3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81"/>
                </a:cxn>
                <a:cxn ang="0">
                  <a:pos x="20" y="86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5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0"/>
                  </a:lnTo>
                  <a:lnTo>
                    <a:pt x="110" y="16"/>
                  </a:lnTo>
                  <a:lnTo>
                    <a:pt x="108" y="12"/>
                  </a:lnTo>
                  <a:lnTo>
                    <a:pt x="105" y="8"/>
                  </a:lnTo>
                  <a:lnTo>
                    <a:pt x="101" y="5"/>
                  </a:lnTo>
                  <a:lnTo>
                    <a:pt x="97" y="4"/>
                  </a:lnTo>
                  <a:lnTo>
                    <a:pt x="93" y="3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3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20" y="86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5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Freeform 777"/>
            <p:cNvSpPr/>
            <p:nvPr/>
          </p:nvSpPr>
          <p:spPr bwMode="auto">
            <a:xfrm>
              <a:off x="2452688" y="3273425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20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6"/>
                </a:cxn>
                <a:cxn ang="0">
                  <a:pos x="97" y="3"/>
                </a:cxn>
                <a:cxn ang="0">
                  <a:pos x="93" y="2"/>
                </a:cxn>
                <a:cxn ang="0">
                  <a:pos x="89" y="2"/>
                </a:cxn>
                <a:cxn ang="0">
                  <a:pos x="89" y="2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0" y="0"/>
                </a:cxn>
                <a:cxn ang="0">
                  <a:pos x="21" y="2"/>
                </a:cxn>
                <a:cxn ang="0">
                  <a:pos x="17" y="3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3"/>
                </a:cxn>
                <a:cxn ang="0">
                  <a:pos x="2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1"/>
                </a:cxn>
                <a:cxn ang="0">
                  <a:pos x="3" y="66"/>
                </a:cxn>
                <a:cxn ang="0">
                  <a:pos x="4" y="70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20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7" y="3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3"/>
                  </a:lnTo>
                  <a:lnTo>
                    <a:pt x="2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Freeform 778"/>
            <p:cNvSpPr/>
            <p:nvPr/>
          </p:nvSpPr>
          <p:spPr bwMode="auto">
            <a:xfrm>
              <a:off x="2452688" y="3338513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3"/>
                </a:cxn>
                <a:cxn ang="0">
                  <a:pos x="112" y="23"/>
                </a:cxn>
                <a:cxn ang="0">
                  <a:pos x="112" y="19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7"/>
                </a:cxn>
                <a:cxn ang="0">
                  <a:pos x="101" y="5"/>
                </a:cxn>
                <a:cxn ang="0">
                  <a:pos x="97" y="2"/>
                </a:cxn>
                <a:cxn ang="0">
                  <a:pos x="93" y="1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2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2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79"/>
                </a:cxn>
                <a:cxn ang="0">
                  <a:pos x="20" y="85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4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19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7"/>
                  </a:lnTo>
                  <a:lnTo>
                    <a:pt x="101" y="5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2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79"/>
                  </a:lnTo>
                  <a:lnTo>
                    <a:pt x="20" y="85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4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8" name="Freeform 779"/>
            <p:cNvSpPr/>
            <p:nvPr/>
          </p:nvSpPr>
          <p:spPr bwMode="auto">
            <a:xfrm>
              <a:off x="2452688" y="3403600"/>
              <a:ext cx="46038" cy="34925"/>
            </a:xfrm>
            <a:custGeom>
              <a:avLst/>
              <a:gdLst/>
              <a:ahLst/>
              <a:cxnLst>
                <a:cxn ang="0">
                  <a:pos x="114" y="46"/>
                </a:cxn>
                <a:cxn ang="0">
                  <a:pos x="114" y="46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18"/>
                </a:cxn>
                <a:cxn ang="0">
                  <a:pos x="110" y="14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4"/>
                </a:cxn>
                <a:cxn ang="0">
                  <a:pos x="97" y="3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9" y="0"/>
                </a:cxn>
                <a:cxn ang="0">
                  <a:pos x="62" y="1"/>
                </a:cxn>
                <a:cxn ang="0">
                  <a:pos x="62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5" y="5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2"/>
                </a:cxn>
                <a:cxn ang="0">
                  <a:pos x="2" y="33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0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0"/>
                </a:cxn>
                <a:cxn ang="0">
                  <a:pos x="74" y="90"/>
                </a:cxn>
                <a:cxn ang="0">
                  <a:pos x="83" y="90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6"/>
                </a:cxn>
                <a:cxn ang="0">
                  <a:pos x="114" y="46"/>
                </a:cxn>
              </a:cxnLst>
              <a:rect l="0" t="0" r="r" b="b"/>
              <a:pathLst>
                <a:path w="114" h="90">
                  <a:moveTo>
                    <a:pt x="114" y="46"/>
                  </a:moveTo>
                  <a:lnTo>
                    <a:pt x="114" y="46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2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3" y="90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6"/>
                  </a:lnTo>
                  <a:lnTo>
                    <a:pt x="11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9" name="Freeform 780"/>
            <p:cNvSpPr/>
            <p:nvPr/>
          </p:nvSpPr>
          <p:spPr bwMode="auto">
            <a:xfrm>
              <a:off x="2216151" y="3517900"/>
              <a:ext cx="1588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0" name="Freeform 781"/>
            <p:cNvSpPr>
              <a:spLocks noEditPoints="1"/>
            </p:cNvSpPr>
            <p:nvPr/>
          </p:nvSpPr>
          <p:spPr bwMode="auto">
            <a:xfrm>
              <a:off x="2138363" y="3497263"/>
              <a:ext cx="342900" cy="120650"/>
            </a:xfrm>
            <a:custGeom>
              <a:avLst/>
              <a:gdLst/>
              <a:ahLst/>
              <a:cxnLst>
                <a:cxn ang="0">
                  <a:pos x="858" y="257"/>
                </a:cxn>
                <a:cxn ang="0">
                  <a:pos x="838" y="209"/>
                </a:cxn>
                <a:cxn ang="0">
                  <a:pos x="799" y="150"/>
                </a:cxn>
                <a:cxn ang="0">
                  <a:pos x="748" y="78"/>
                </a:cxn>
                <a:cxn ang="0">
                  <a:pos x="725" y="32"/>
                </a:cxn>
                <a:cxn ang="0">
                  <a:pos x="718" y="22"/>
                </a:cxn>
                <a:cxn ang="0">
                  <a:pos x="710" y="15"/>
                </a:cxn>
                <a:cxn ang="0">
                  <a:pos x="699" y="12"/>
                </a:cxn>
                <a:cxn ang="0">
                  <a:pos x="445" y="6"/>
                </a:cxn>
                <a:cxn ang="0">
                  <a:pos x="191" y="0"/>
                </a:cxn>
                <a:cxn ang="0">
                  <a:pos x="181" y="2"/>
                </a:cxn>
                <a:cxn ang="0">
                  <a:pos x="174" y="9"/>
                </a:cxn>
                <a:cxn ang="0">
                  <a:pos x="170" y="13"/>
                </a:cxn>
                <a:cxn ang="0">
                  <a:pos x="164" y="19"/>
                </a:cxn>
                <a:cxn ang="0">
                  <a:pos x="162" y="21"/>
                </a:cxn>
                <a:cxn ang="0">
                  <a:pos x="158" y="27"/>
                </a:cxn>
                <a:cxn ang="0">
                  <a:pos x="145" y="44"/>
                </a:cxn>
                <a:cxn ang="0">
                  <a:pos x="95" y="116"/>
                </a:cxn>
                <a:cxn ang="0">
                  <a:pos x="56" y="166"/>
                </a:cxn>
                <a:cxn ang="0">
                  <a:pos x="20" y="209"/>
                </a:cxn>
                <a:cxn ang="0">
                  <a:pos x="5" y="233"/>
                </a:cxn>
                <a:cxn ang="0">
                  <a:pos x="1" y="238"/>
                </a:cxn>
                <a:cxn ang="0">
                  <a:pos x="1" y="257"/>
                </a:cxn>
                <a:cxn ang="0">
                  <a:pos x="14" y="270"/>
                </a:cxn>
                <a:cxn ang="0">
                  <a:pos x="71" y="274"/>
                </a:cxn>
                <a:cxn ang="0">
                  <a:pos x="218" y="284"/>
                </a:cxn>
                <a:cxn ang="0">
                  <a:pos x="328" y="285"/>
                </a:cxn>
                <a:cxn ang="0">
                  <a:pos x="438" y="289"/>
                </a:cxn>
                <a:cxn ang="0">
                  <a:pos x="621" y="299"/>
                </a:cxn>
                <a:cxn ang="0">
                  <a:pos x="719" y="297"/>
                </a:cxn>
                <a:cxn ang="0">
                  <a:pos x="791" y="299"/>
                </a:cxn>
                <a:cxn ang="0">
                  <a:pos x="819" y="304"/>
                </a:cxn>
                <a:cxn ang="0">
                  <a:pos x="831" y="303"/>
                </a:cxn>
                <a:cxn ang="0">
                  <a:pos x="840" y="303"/>
                </a:cxn>
                <a:cxn ang="0">
                  <a:pos x="854" y="298"/>
                </a:cxn>
                <a:cxn ang="0">
                  <a:pos x="862" y="285"/>
                </a:cxn>
                <a:cxn ang="0">
                  <a:pos x="862" y="274"/>
                </a:cxn>
                <a:cxn ang="0">
                  <a:pos x="610" y="253"/>
                </a:cxn>
                <a:cxn ang="0">
                  <a:pos x="460" y="244"/>
                </a:cxn>
                <a:cxn ang="0">
                  <a:pos x="61" y="227"/>
                </a:cxn>
                <a:cxn ang="0">
                  <a:pos x="85" y="202"/>
                </a:cxn>
                <a:cxn ang="0">
                  <a:pos x="119" y="165"/>
                </a:cxn>
                <a:cxn ang="0">
                  <a:pos x="167" y="90"/>
                </a:cxn>
                <a:cxn ang="0">
                  <a:pos x="188" y="63"/>
                </a:cxn>
                <a:cxn ang="0">
                  <a:pos x="194" y="55"/>
                </a:cxn>
                <a:cxn ang="0">
                  <a:pos x="198" y="51"/>
                </a:cxn>
                <a:cxn ang="0">
                  <a:pos x="323" y="48"/>
                </a:cxn>
                <a:cxn ang="0">
                  <a:pos x="687" y="57"/>
                </a:cxn>
                <a:cxn ang="0">
                  <a:pos x="701" y="86"/>
                </a:cxn>
                <a:cxn ang="0">
                  <a:pos x="755" y="166"/>
                </a:cxn>
                <a:cxn ang="0">
                  <a:pos x="808" y="256"/>
                </a:cxn>
                <a:cxn ang="0">
                  <a:pos x="772" y="252"/>
                </a:cxn>
                <a:cxn ang="0">
                  <a:pos x="659" y="253"/>
                </a:cxn>
              </a:cxnLst>
              <a:rect l="0" t="0" r="r" b="b"/>
              <a:pathLst>
                <a:path w="862" h="304">
                  <a:moveTo>
                    <a:pt x="862" y="274"/>
                  </a:moveTo>
                  <a:lnTo>
                    <a:pt x="862" y="274"/>
                  </a:lnTo>
                  <a:lnTo>
                    <a:pt x="858" y="257"/>
                  </a:lnTo>
                  <a:lnTo>
                    <a:pt x="853" y="240"/>
                  </a:lnTo>
                  <a:lnTo>
                    <a:pt x="846" y="225"/>
                  </a:lnTo>
                  <a:lnTo>
                    <a:pt x="838" y="209"/>
                  </a:lnTo>
                  <a:lnTo>
                    <a:pt x="829" y="195"/>
                  </a:lnTo>
                  <a:lnTo>
                    <a:pt x="820" y="179"/>
                  </a:lnTo>
                  <a:lnTo>
                    <a:pt x="799" y="150"/>
                  </a:lnTo>
                  <a:lnTo>
                    <a:pt x="778" y="121"/>
                  </a:lnTo>
                  <a:lnTo>
                    <a:pt x="757" y="93"/>
                  </a:lnTo>
                  <a:lnTo>
                    <a:pt x="748" y="78"/>
                  </a:lnTo>
                  <a:lnTo>
                    <a:pt x="739" y="63"/>
                  </a:lnTo>
                  <a:lnTo>
                    <a:pt x="731" y="48"/>
                  </a:lnTo>
                  <a:lnTo>
                    <a:pt x="725" y="32"/>
                  </a:lnTo>
                  <a:lnTo>
                    <a:pt x="725" y="32"/>
                  </a:lnTo>
                  <a:lnTo>
                    <a:pt x="722" y="27"/>
                  </a:lnTo>
                  <a:lnTo>
                    <a:pt x="718" y="22"/>
                  </a:lnTo>
                  <a:lnTo>
                    <a:pt x="718" y="22"/>
                  </a:lnTo>
                  <a:lnTo>
                    <a:pt x="716" y="18"/>
                  </a:lnTo>
                  <a:lnTo>
                    <a:pt x="710" y="15"/>
                  </a:lnTo>
                  <a:lnTo>
                    <a:pt x="705" y="13"/>
                  </a:lnTo>
                  <a:lnTo>
                    <a:pt x="699" y="12"/>
                  </a:lnTo>
                  <a:lnTo>
                    <a:pt x="699" y="12"/>
                  </a:lnTo>
                  <a:lnTo>
                    <a:pt x="636" y="12"/>
                  </a:lnTo>
                  <a:lnTo>
                    <a:pt x="572" y="10"/>
                  </a:lnTo>
                  <a:lnTo>
                    <a:pt x="445" y="6"/>
                  </a:lnTo>
                  <a:lnTo>
                    <a:pt x="318" y="2"/>
                  </a:lnTo>
                  <a:lnTo>
                    <a:pt x="255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86" y="1"/>
                  </a:lnTo>
                  <a:lnTo>
                    <a:pt x="181" y="2"/>
                  </a:lnTo>
                  <a:lnTo>
                    <a:pt x="177" y="5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70" y="13"/>
                  </a:lnTo>
                  <a:lnTo>
                    <a:pt x="166" y="15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0" y="23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45" y="44"/>
                  </a:lnTo>
                  <a:lnTo>
                    <a:pt x="135" y="57"/>
                  </a:lnTo>
                  <a:lnTo>
                    <a:pt x="115" y="87"/>
                  </a:lnTo>
                  <a:lnTo>
                    <a:pt x="95" y="11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56" y="166"/>
                  </a:lnTo>
                  <a:lnTo>
                    <a:pt x="38" y="187"/>
                  </a:lnTo>
                  <a:lnTo>
                    <a:pt x="27" y="197"/>
                  </a:lnTo>
                  <a:lnTo>
                    <a:pt x="20" y="209"/>
                  </a:lnTo>
                  <a:lnTo>
                    <a:pt x="12" y="219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1" y="238"/>
                  </a:lnTo>
                  <a:lnTo>
                    <a:pt x="0" y="244"/>
                  </a:lnTo>
                  <a:lnTo>
                    <a:pt x="0" y="251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4" y="270"/>
                  </a:lnTo>
                  <a:lnTo>
                    <a:pt x="21" y="272"/>
                  </a:lnTo>
                  <a:lnTo>
                    <a:pt x="21" y="272"/>
                  </a:lnTo>
                  <a:lnTo>
                    <a:pt x="71" y="274"/>
                  </a:lnTo>
                  <a:lnTo>
                    <a:pt x="120" y="278"/>
                  </a:lnTo>
                  <a:lnTo>
                    <a:pt x="169" y="281"/>
                  </a:lnTo>
                  <a:lnTo>
                    <a:pt x="218" y="284"/>
                  </a:lnTo>
                  <a:lnTo>
                    <a:pt x="218" y="284"/>
                  </a:lnTo>
                  <a:lnTo>
                    <a:pt x="273" y="285"/>
                  </a:lnTo>
                  <a:lnTo>
                    <a:pt x="328" y="285"/>
                  </a:lnTo>
                  <a:lnTo>
                    <a:pt x="383" y="286"/>
                  </a:lnTo>
                  <a:lnTo>
                    <a:pt x="438" y="289"/>
                  </a:lnTo>
                  <a:lnTo>
                    <a:pt x="438" y="289"/>
                  </a:lnTo>
                  <a:lnTo>
                    <a:pt x="530" y="294"/>
                  </a:lnTo>
                  <a:lnTo>
                    <a:pt x="621" y="299"/>
                  </a:lnTo>
                  <a:lnTo>
                    <a:pt x="621" y="299"/>
                  </a:lnTo>
                  <a:lnTo>
                    <a:pt x="645" y="299"/>
                  </a:lnTo>
                  <a:lnTo>
                    <a:pt x="670" y="299"/>
                  </a:lnTo>
                  <a:lnTo>
                    <a:pt x="719" y="297"/>
                  </a:lnTo>
                  <a:lnTo>
                    <a:pt x="744" y="297"/>
                  </a:lnTo>
                  <a:lnTo>
                    <a:pt x="768" y="297"/>
                  </a:lnTo>
                  <a:lnTo>
                    <a:pt x="791" y="299"/>
                  </a:lnTo>
                  <a:lnTo>
                    <a:pt x="815" y="304"/>
                  </a:lnTo>
                  <a:lnTo>
                    <a:pt x="815" y="304"/>
                  </a:lnTo>
                  <a:lnTo>
                    <a:pt x="819" y="304"/>
                  </a:lnTo>
                  <a:lnTo>
                    <a:pt x="823" y="304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2" y="303"/>
                  </a:lnTo>
                  <a:lnTo>
                    <a:pt x="840" y="303"/>
                  </a:lnTo>
                  <a:lnTo>
                    <a:pt x="840" y="303"/>
                  </a:lnTo>
                  <a:lnTo>
                    <a:pt x="845" y="302"/>
                  </a:lnTo>
                  <a:lnTo>
                    <a:pt x="850" y="301"/>
                  </a:lnTo>
                  <a:lnTo>
                    <a:pt x="854" y="298"/>
                  </a:lnTo>
                  <a:lnTo>
                    <a:pt x="858" y="294"/>
                  </a:lnTo>
                  <a:lnTo>
                    <a:pt x="861" y="289"/>
                  </a:lnTo>
                  <a:lnTo>
                    <a:pt x="862" y="285"/>
                  </a:lnTo>
                  <a:lnTo>
                    <a:pt x="862" y="280"/>
                  </a:lnTo>
                  <a:lnTo>
                    <a:pt x="862" y="274"/>
                  </a:lnTo>
                  <a:lnTo>
                    <a:pt x="862" y="274"/>
                  </a:lnTo>
                  <a:close/>
                  <a:moveTo>
                    <a:pt x="659" y="253"/>
                  </a:moveTo>
                  <a:lnTo>
                    <a:pt x="659" y="253"/>
                  </a:lnTo>
                  <a:lnTo>
                    <a:pt x="610" y="253"/>
                  </a:lnTo>
                  <a:lnTo>
                    <a:pt x="560" y="251"/>
                  </a:lnTo>
                  <a:lnTo>
                    <a:pt x="460" y="244"/>
                  </a:lnTo>
                  <a:lnTo>
                    <a:pt x="460" y="244"/>
                  </a:lnTo>
                  <a:lnTo>
                    <a:pt x="361" y="239"/>
                  </a:lnTo>
                  <a:lnTo>
                    <a:pt x="262" y="234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73" y="214"/>
                  </a:lnTo>
                  <a:lnTo>
                    <a:pt x="85" y="202"/>
                  </a:lnTo>
                  <a:lnTo>
                    <a:pt x="107" y="178"/>
                  </a:lnTo>
                  <a:lnTo>
                    <a:pt x="107" y="178"/>
                  </a:lnTo>
                  <a:lnTo>
                    <a:pt x="119" y="165"/>
                  </a:lnTo>
                  <a:lnTo>
                    <a:pt x="129" y="150"/>
                  </a:lnTo>
                  <a:lnTo>
                    <a:pt x="148" y="120"/>
                  </a:lnTo>
                  <a:lnTo>
                    <a:pt x="167" y="90"/>
                  </a:lnTo>
                  <a:lnTo>
                    <a:pt x="177" y="76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8" y="51"/>
                  </a:lnTo>
                  <a:lnTo>
                    <a:pt x="198" y="51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323" y="48"/>
                  </a:lnTo>
                  <a:lnTo>
                    <a:pt x="443" y="52"/>
                  </a:lnTo>
                  <a:lnTo>
                    <a:pt x="565" y="56"/>
                  </a:lnTo>
                  <a:lnTo>
                    <a:pt x="687" y="57"/>
                  </a:lnTo>
                  <a:lnTo>
                    <a:pt x="687" y="57"/>
                  </a:lnTo>
                  <a:lnTo>
                    <a:pt x="693" y="72"/>
                  </a:lnTo>
                  <a:lnTo>
                    <a:pt x="701" y="86"/>
                  </a:lnTo>
                  <a:lnTo>
                    <a:pt x="719" y="114"/>
                  </a:lnTo>
                  <a:lnTo>
                    <a:pt x="755" y="166"/>
                  </a:lnTo>
                  <a:lnTo>
                    <a:pt x="755" y="166"/>
                  </a:lnTo>
                  <a:lnTo>
                    <a:pt x="784" y="209"/>
                  </a:lnTo>
                  <a:lnTo>
                    <a:pt x="797" y="233"/>
                  </a:lnTo>
                  <a:lnTo>
                    <a:pt x="808" y="256"/>
                  </a:lnTo>
                  <a:lnTo>
                    <a:pt x="808" y="256"/>
                  </a:lnTo>
                  <a:lnTo>
                    <a:pt x="790" y="253"/>
                  </a:lnTo>
                  <a:lnTo>
                    <a:pt x="772" y="252"/>
                  </a:lnTo>
                  <a:lnTo>
                    <a:pt x="734" y="251"/>
                  </a:lnTo>
                  <a:lnTo>
                    <a:pt x="659" y="253"/>
                  </a:lnTo>
                  <a:lnTo>
                    <a:pt x="659" y="2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1" name="Freeform 782"/>
            <p:cNvSpPr/>
            <p:nvPr/>
          </p:nvSpPr>
          <p:spPr bwMode="auto">
            <a:xfrm>
              <a:off x="2190751" y="3527425"/>
              <a:ext cx="246063" cy="22225"/>
            </a:xfrm>
            <a:custGeom>
              <a:avLst/>
              <a:gdLst/>
              <a:ahLst/>
              <a:cxnLst>
                <a:cxn ang="0">
                  <a:pos x="589" y="23"/>
                </a:cxn>
                <a:cxn ang="0">
                  <a:pos x="590" y="20"/>
                </a:cxn>
                <a:cxn ang="0">
                  <a:pos x="580" y="18"/>
                </a:cxn>
                <a:cxn ang="0">
                  <a:pos x="555" y="18"/>
                </a:cxn>
                <a:cxn ang="0">
                  <a:pos x="485" y="14"/>
                </a:cxn>
                <a:cxn ang="0">
                  <a:pos x="466" y="12"/>
                </a:cxn>
                <a:cxn ang="0">
                  <a:pos x="403" y="9"/>
                </a:cxn>
                <a:cxn ang="0">
                  <a:pos x="319" y="9"/>
                </a:cxn>
                <a:cxn ang="0">
                  <a:pos x="168" y="4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1" y="10"/>
                </a:cxn>
                <a:cxn ang="0">
                  <a:pos x="0" y="18"/>
                </a:cxn>
                <a:cxn ang="0">
                  <a:pos x="0" y="23"/>
                </a:cxn>
                <a:cxn ang="0">
                  <a:pos x="5" y="30"/>
                </a:cxn>
                <a:cxn ang="0">
                  <a:pos x="12" y="34"/>
                </a:cxn>
                <a:cxn ang="0">
                  <a:pos x="20" y="35"/>
                </a:cxn>
                <a:cxn ang="0">
                  <a:pos x="24" y="34"/>
                </a:cxn>
                <a:cxn ang="0">
                  <a:pos x="192" y="38"/>
                </a:cxn>
                <a:cxn ang="0">
                  <a:pos x="361" y="43"/>
                </a:cxn>
                <a:cxn ang="0">
                  <a:pos x="402" y="44"/>
                </a:cxn>
                <a:cxn ang="0">
                  <a:pos x="481" y="50"/>
                </a:cxn>
                <a:cxn ang="0">
                  <a:pos x="522" y="51"/>
                </a:cxn>
                <a:cxn ang="0">
                  <a:pos x="544" y="52"/>
                </a:cxn>
                <a:cxn ang="0">
                  <a:pos x="581" y="56"/>
                </a:cxn>
                <a:cxn ang="0">
                  <a:pos x="604" y="52"/>
                </a:cxn>
                <a:cxn ang="0">
                  <a:pos x="614" y="48"/>
                </a:cxn>
                <a:cxn ang="0">
                  <a:pos x="616" y="44"/>
                </a:cxn>
                <a:cxn ang="0">
                  <a:pos x="619" y="37"/>
                </a:cxn>
                <a:cxn ang="0">
                  <a:pos x="614" y="26"/>
                </a:cxn>
                <a:cxn ang="0">
                  <a:pos x="603" y="20"/>
                </a:cxn>
                <a:cxn ang="0">
                  <a:pos x="593" y="21"/>
                </a:cxn>
                <a:cxn ang="0">
                  <a:pos x="589" y="23"/>
                </a:cxn>
              </a:cxnLst>
              <a:rect l="0" t="0" r="r" b="b"/>
              <a:pathLst>
                <a:path w="619" h="56">
                  <a:moveTo>
                    <a:pt x="589" y="23"/>
                  </a:moveTo>
                  <a:lnTo>
                    <a:pt x="589" y="23"/>
                  </a:lnTo>
                  <a:lnTo>
                    <a:pt x="591" y="21"/>
                  </a:lnTo>
                  <a:lnTo>
                    <a:pt x="590" y="20"/>
                  </a:lnTo>
                  <a:lnTo>
                    <a:pt x="586" y="18"/>
                  </a:lnTo>
                  <a:lnTo>
                    <a:pt x="580" y="18"/>
                  </a:lnTo>
                  <a:lnTo>
                    <a:pt x="555" y="18"/>
                  </a:lnTo>
                  <a:lnTo>
                    <a:pt x="555" y="18"/>
                  </a:lnTo>
                  <a:lnTo>
                    <a:pt x="521" y="17"/>
                  </a:lnTo>
                  <a:lnTo>
                    <a:pt x="485" y="14"/>
                  </a:lnTo>
                  <a:lnTo>
                    <a:pt x="485" y="14"/>
                  </a:lnTo>
                  <a:lnTo>
                    <a:pt x="466" y="12"/>
                  </a:lnTo>
                  <a:lnTo>
                    <a:pt x="445" y="10"/>
                  </a:lnTo>
                  <a:lnTo>
                    <a:pt x="403" y="9"/>
                  </a:lnTo>
                  <a:lnTo>
                    <a:pt x="319" y="9"/>
                  </a:lnTo>
                  <a:lnTo>
                    <a:pt x="319" y="9"/>
                  </a:lnTo>
                  <a:lnTo>
                    <a:pt x="243" y="6"/>
                  </a:lnTo>
                  <a:lnTo>
                    <a:pt x="168" y="4"/>
                  </a:lnTo>
                  <a:lnTo>
                    <a:pt x="9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20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107" y="35"/>
                  </a:lnTo>
                  <a:lnTo>
                    <a:pt x="192" y="38"/>
                  </a:lnTo>
                  <a:lnTo>
                    <a:pt x="276" y="42"/>
                  </a:lnTo>
                  <a:lnTo>
                    <a:pt x="361" y="43"/>
                  </a:lnTo>
                  <a:lnTo>
                    <a:pt x="361" y="43"/>
                  </a:lnTo>
                  <a:lnTo>
                    <a:pt x="402" y="44"/>
                  </a:lnTo>
                  <a:lnTo>
                    <a:pt x="441" y="47"/>
                  </a:lnTo>
                  <a:lnTo>
                    <a:pt x="481" y="50"/>
                  </a:lnTo>
                  <a:lnTo>
                    <a:pt x="522" y="51"/>
                  </a:lnTo>
                  <a:lnTo>
                    <a:pt x="522" y="51"/>
                  </a:lnTo>
                  <a:lnTo>
                    <a:pt x="532" y="51"/>
                  </a:lnTo>
                  <a:lnTo>
                    <a:pt x="544" y="52"/>
                  </a:lnTo>
                  <a:lnTo>
                    <a:pt x="569" y="56"/>
                  </a:lnTo>
                  <a:lnTo>
                    <a:pt x="581" y="56"/>
                  </a:lnTo>
                  <a:lnTo>
                    <a:pt x="593" y="55"/>
                  </a:lnTo>
                  <a:lnTo>
                    <a:pt x="604" y="52"/>
                  </a:lnTo>
                  <a:lnTo>
                    <a:pt x="608" y="51"/>
                  </a:lnTo>
                  <a:lnTo>
                    <a:pt x="614" y="48"/>
                  </a:lnTo>
                  <a:lnTo>
                    <a:pt x="614" y="48"/>
                  </a:lnTo>
                  <a:lnTo>
                    <a:pt x="616" y="44"/>
                  </a:lnTo>
                  <a:lnTo>
                    <a:pt x="618" y="42"/>
                  </a:lnTo>
                  <a:lnTo>
                    <a:pt x="619" y="37"/>
                  </a:lnTo>
                  <a:lnTo>
                    <a:pt x="618" y="30"/>
                  </a:lnTo>
                  <a:lnTo>
                    <a:pt x="614" y="26"/>
                  </a:lnTo>
                  <a:lnTo>
                    <a:pt x="608" y="22"/>
                  </a:lnTo>
                  <a:lnTo>
                    <a:pt x="603" y="20"/>
                  </a:lnTo>
                  <a:lnTo>
                    <a:pt x="595" y="20"/>
                  </a:lnTo>
                  <a:lnTo>
                    <a:pt x="593" y="21"/>
                  </a:lnTo>
                  <a:lnTo>
                    <a:pt x="589" y="23"/>
                  </a:lnTo>
                  <a:lnTo>
                    <a:pt x="589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2" name="Freeform 783"/>
            <p:cNvSpPr/>
            <p:nvPr/>
          </p:nvSpPr>
          <p:spPr bwMode="auto">
            <a:xfrm>
              <a:off x="2170113" y="3554413"/>
              <a:ext cx="288925" cy="22225"/>
            </a:xfrm>
            <a:custGeom>
              <a:avLst/>
              <a:gdLst/>
              <a:ahLst/>
              <a:cxnLst>
                <a:cxn ang="0">
                  <a:pos x="715" y="20"/>
                </a:cxn>
                <a:cxn ang="0">
                  <a:pos x="715" y="20"/>
                </a:cxn>
                <a:cxn ang="0">
                  <a:pos x="622" y="18"/>
                </a:cxn>
                <a:cxn ang="0">
                  <a:pos x="529" y="16"/>
                </a:cxn>
                <a:cxn ang="0">
                  <a:pos x="436" y="13"/>
                </a:cxn>
                <a:cxn ang="0">
                  <a:pos x="345" y="12"/>
                </a:cxn>
                <a:cxn ang="0">
                  <a:pos x="345" y="12"/>
                </a:cxn>
                <a:cxn ang="0">
                  <a:pos x="304" y="10"/>
                </a:cxn>
                <a:cxn ang="0">
                  <a:pos x="263" y="9"/>
                </a:cxn>
                <a:cxn ang="0">
                  <a:pos x="223" y="8"/>
                </a:cxn>
                <a:cxn ang="0">
                  <a:pos x="182" y="8"/>
                </a:cxn>
                <a:cxn ang="0">
                  <a:pos x="182" y="8"/>
                </a:cxn>
                <a:cxn ang="0">
                  <a:pos x="161" y="6"/>
                </a:cxn>
                <a:cxn ang="0">
                  <a:pos x="140" y="5"/>
                </a:cxn>
                <a:cxn ang="0">
                  <a:pos x="97" y="1"/>
                </a:cxn>
                <a:cxn ang="0">
                  <a:pos x="76" y="0"/>
                </a:cxn>
                <a:cxn ang="0">
                  <a:pos x="55" y="0"/>
                </a:cxn>
                <a:cxn ang="0">
                  <a:pos x="33" y="0"/>
                </a:cxn>
                <a:cxn ang="0">
                  <a:pos x="14" y="3"/>
                </a:cxn>
                <a:cxn ang="0">
                  <a:pos x="14" y="3"/>
                </a:cxn>
                <a:cxn ang="0">
                  <a:pos x="10" y="4"/>
                </a:cxn>
                <a:cxn ang="0">
                  <a:pos x="6" y="5"/>
                </a:cxn>
                <a:cxn ang="0">
                  <a:pos x="2" y="9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7"/>
                </a:cxn>
                <a:cxn ang="0">
                  <a:pos x="8" y="33"/>
                </a:cxn>
                <a:cxn ang="0">
                  <a:pos x="15" y="35"/>
                </a:cxn>
                <a:cxn ang="0">
                  <a:pos x="19" y="35"/>
                </a:cxn>
                <a:cxn ang="0">
                  <a:pos x="23" y="35"/>
                </a:cxn>
                <a:cxn ang="0">
                  <a:pos x="23" y="35"/>
                </a:cxn>
                <a:cxn ang="0">
                  <a:pos x="32" y="34"/>
                </a:cxn>
                <a:cxn ang="0">
                  <a:pos x="41" y="34"/>
                </a:cxn>
                <a:cxn ang="0">
                  <a:pos x="61" y="35"/>
                </a:cxn>
                <a:cxn ang="0">
                  <a:pos x="79" y="38"/>
                </a:cxn>
                <a:cxn ang="0">
                  <a:pos x="97" y="40"/>
                </a:cxn>
                <a:cxn ang="0">
                  <a:pos x="97" y="40"/>
                </a:cxn>
                <a:cxn ang="0">
                  <a:pos x="198" y="42"/>
                </a:cxn>
                <a:cxn ang="0">
                  <a:pos x="198" y="42"/>
                </a:cxn>
                <a:cxn ang="0">
                  <a:pos x="239" y="43"/>
                </a:cxn>
                <a:cxn ang="0">
                  <a:pos x="278" y="44"/>
                </a:cxn>
                <a:cxn ang="0">
                  <a:pos x="318" y="44"/>
                </a:cxn>
                <a:cxn ang="0">
                  <a:pos x="359" y="46"/>
                </a:cxn>
                <a:cxn ang="0">
                  <a:pos x="359" y="46"/>
                </a:cxn>
                <a:cxn ang="0">
                  <a:pos x="448" y="47"/>
                </a:cxn>
                <a:cxn ang="0">
                  <a:pos x="537" y="50"/>
                </a:cxn>
                <a:cxn ang="0">
                  <a:pos x="626" y="52"/>
                </a:cxn>
                <a:cxn ang="0">
                  <a:pos x="715" y="54"/>
                </a:cxn>
                <a:cxn ang="0">
                  <a:pos x="715" y="54"/>
                </a:cxn>
                <a:cxn ang="0">
                  <a:pos x="719" y="52"/>
                </a:cxn>
                <a:cxn ang="0">
                  <a:pos x="721" y="52"/>
                </a:cxn>
                <a:cxn ang="0">
                  <a:pos x="726" y="48"/>
                </a:cxn>
                <a:cxn ang="0">
                  <a:pos x="729" y="42"/>
                </a:cxn>
                <a:cxn ang="0">
                  <a:pos x="730" y="37"/>
                </a:cxn>
                <a:cxn ang="0">
                  <a:pos x="729" y="30"/>
                </a:cxn>
                <a:cxn ang="0">
                  <a:pos x="726" y="25"/>
                </a:cxn>
                <a:cxn ang="0">
                  <a:pos x="721" y="21"/>
                </a:cxn>
                <a:cxn ang="0">
                  <a:pos x="719" y="20"/>
                </a:cxn>
                <a:cxn ang="0">
                  <a:pos x="715" y="20"/>
                </a:cxn>
                <a:cxn ang="0">
                  <a:pos x="715" y="20"/>
                </a:cxn>
              </a:cxnLst>
              <a:rect l="0" t="0" r="r" b="b"/>
              <a:pathLst>
                <a:path w="730" h="54">
                  <a:moveTo>
                    <a:pt x="715" y="20"/>
                  </a:moveTo>
                  <a:lnTo>
                    <a:pt x="715" y="20"/>
                  </a:lnTo>
                  <a:lnTo>
                    <a:pt x="622" y="18"/>
                  </a:lnTo>
                  <a:lnTo>
                    <a:pt x="529" y="16"/>
                  </a:lnTo>
                  <a:lnTo>
                    <a:pt x="436" y="13"/>
                  </a:lnTo>
                  <a:lnTo>
                    <a:pt x="345" y="12"/>
                  </a:lnTo>
                  <a:lnTo>
                    <a:pt x="345" y="12"/>
                  </a:lnTo>
                  <a:lnTo>
                    <a:pt x="304" y="10"/>
                  </a:lnTo>
                  <a:lnTo>
                    <a:pt x="263" y="9"/>
                  </a:lnTo>
                  <a:lnTo>
                    <a:pt x="223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61" y="6"/>
                  </a:lnTo>
                  <a:lnTo>
                    <a:pt x="140" y="5"/>
                  </a:lnTo>
                  <a:lnTo>
                    <a:pt x="97" y="1"/>
                  </a:lnTo>
                  <a:lnTo>
                    <a:pt x="76" y="0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7"/>
                  </a:lnTo>
                  <a:lnTo>
                    <a:pt x="8" y="33"/>
                  </a:lnTo>
                  <a:lnTo>
                    <a:pt x="15" y="35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32" y="34"/>
                  </a:lnTo>
                  <a:lnTo>
                    <a:pt x="41" y="34"/>
                  </a:lnTo>
                  <a:lnTo>
                    <a:pt x="61" y="35"/>
                  </a:lnTo>
                  <a:lnTo>
                    <a:pt x="79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39" y="43"/>
                  </a:lnTo>
                  <a:lnTo>
                    <a:pt x="278" y="44"/>
                  </a:lnTo>
                  <a:lnTo>
                    <a:pt x="318" y="44"/>
                  </a:lnTo>
                  <a:lnTo>
                    <a:pt x="359" y="46"/>
                  </a:lnTo>
                  <a:lnTo>
                    <a:pt x="359" y="46"/>
                  </a:lnTo>
                  <a:lnTo>
                    <a:pt x="448" y="47"/>
                  </a:lnTo>
                  <a:lnTo>
                    <a:pt x="537" y="50"/>
                  </a:lnTo>
                  <a:lnTo>
                    <a:pt x="626" y="52"/>
                  </a:lnTo>
                  <a:lnTo>
                    <a:pt x="715" y="54"/>
                  </a:lnTo>
                  <a:lnTo>
                    <a:pt x="715" y="54"/>
                  </a:lnTo>
                  <a:lnTo>
                    <a:pt x="719" y="52"/>
                  </a:lnTo>
                  <a:lnTo>
                    <a:pt x="721" y="52"/>
                  </a:lnTo>
                  <a:lnTo>
                    <a:pt x="726" y="48"/>
                  </a:lnTo>
                  <a:lnTo>
                    <a:pt x="729" y="42"/>
                  </a:lnTo>
                  <a:lnTo>
                    <a:pt x="730" y="37"/>
                  </a:lnTo>
                  <a:lnTo>
                    <a:pt x="729" y="30"/>
                  </a:lnTo>
                  <a:lnTo>
                    <a:pt x="726" y="25"/>
                  </a:lnTo>
                  <a:lnTo>
                    <a:pt x="721" y="21"/>
                  </a:lnTo>
                  <a:lnTo>
                    <a:pt x="719" y="20"/>
                  </a:lnTo>
                  <a:lnTo>
                    <a:pt x="715" y="20"/>
                  </a:lnTo>
                  <a:lnTo>
                    <a:pt x="715" y="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3" name="Freeform 784"/>
            <p:cNvSpPr/>
            <p:nvPr/>
          </p:nvSpPr>
          <p:spPr bwMode="auto">
            <a:xfrm>
              <a:off x="2228851" y="3505200"/>
              <a:ext cx="38100" cy="95250"/>
            </a:xfrm>
            <a:custGeom>
              <a:avLst/>
              <a:gdLst/>
              <a:ahLst/>
              <a:cxnLst>
                <a:cxn ang="0">
                  <a:pos x="62" y="6"/>
                </a:cxn>
                <a:cxn ang="0">
                  <a:pos x="62" y="6"/>
                </a:cxn>
                <a:cxn ang="0">
                  <a:pos x="56" y="17"/>
                </a:cxn>
                <a:cxn ang="0">
                  <a:pos x="51" y="28"/>
                </a:cxn>
                <a:cxn ang="0">
                  <a:pos x="45" y="40"/>
                </a:cxn>
                <a:cxn ang="0">
                  <a:pos x="41" y="52"/>
                </a:cxn>
                <a:cxn ang="0">
                  <a:pos x="34" y="77"/>
                </a:cxn>
                <a:cxn ang="0">
                  <a:pos x="30" y="102"/>
                </a:cxn>
                <a:cxn ang="0">
                  <a:pos x="30" y="102"/>
                </a:cxn>
                <a:cxn ang="0">
                  <a:pos x="22" y="130"/>
                </a:cxn>
                <a:cxn ang="0">
                  <a:pos x="14" y="161"/>
                </a:cxn>
                <a:cxn ang="0">
                  <a:pos x="6" y="189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6"/>
                </a:cxn>
                <a:cxn ang="0">
                  <a:pos x="2" y="232"/>
                </a:cxn>
                <a:cxn ang="0">
                  <a:pos x="7" y="236"/>
                </a:cxn>
                <a:cxn ang="0">
                  <a:pos x="13" y="239"/>
                </a:cxn>
                <a:cxn ang="0">
                  <a:pos x="19" y="240"/>
                </a:cxn>
                <a:cxn ang="0">
                  <a:pos x="24" y="238"/>
                </a:cxn>
                <a:cxn ang="0">
                  <a:pos x="30" y="234"/>
                </a:cxn>
                <a:cxn ang="0">
                  <a:pos x="31" y="231"/>
                </a:cxn>
                <a:cxn ang="0">
                  <a:pos x="32" y="227"/>
                </a:cxn>
                <a:cxn ang="0">
                  <a:pos x="32" y="227"/>
                </a:cxn>
                <a:cxn ang="0">
                  <a:pos x="39" y="201"/>
                </a:cxn>
                <a:cxn ang="0">
                  <a:pos x="45" y="175"/>
                </a:cxn>
                <a:cxn ang="0">
                  <a:pos x="60" y="123"/>
                </a:cxn>
                <a:cxn ang="0">
                  <a:pos x="60" y="123"/>
                </a:cxn>
                <a:cxn ang="0">
                  <a:pos x="65" y="98"/>
                </a:cxn>
                <a:cxn ang="0">
                  <a:pos x="72" y="72"/>
                </a:cxn>
                <a:cxn ang="0">
                  <a:pos x="74" y="59"/>
                </a:cxn>
                <a:cxn ang="0">
                  <a:pos x="79" y="47"/>
                </a:cxn>
                <a:cxn ang="0">
                  <a:pos x="85" y="35"/>
                </a:cxn>
                <a:cxn ang="0">
                  <a:pos x="91" y="25"/>
                </a:cxn>
                <a:cxn ang="0">
                  <a:pos x="91" y="25"/>
                </a:cxn>
                <a:cxn ang="0">
                  <a:pos x="94" y="21"/>
                </a:cxn>
                <a:cxn ang="0">
                  <a:pos x="95" y="18"/>
                </a:cxn>
                <a:cxn ang="0">
                  <a:pos x="95" y="11"/>
                </a:cxn>
                <a:cxn ang="0">
                  <a:pos x="91" y="6"/>
                </a:cxn>
                <a:cxn ang="0">
                  <a:pos x="87" y="2"/>
                </a:cxn>
                <a:cxn ang="0">
                  <a:pos x="81" y="0"/>
                </a:cxn>
                <a:cxn ang="0">
                  <a:pos x="74" y="0"/>
                </a:cxn>
                <a:cxn ang="0">
                  <a:pos x="68" y="2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2" y="6"/>
                </a:cxn>
              </a:cxnLst>
              <a:rect l="0" t="0" r="r" b="b"/>
              <a:pathLst>
                <a:path w="95" h="240">
                  <a:moveTo>
                    <a:pt x="62" y="6"/>
                  </a:moveTo>
                  <a:lnTo>
                    <a:pt x="62" y="6"/>
                  </a:lnTo>
                  <a:lnTo>
                    <a:pt x="56" y="17"/>
                  </a:lnTo>
                  <a:lnTo>
                    <a:pt x="51" y="28"/>
                  </a:lnTo>
                  <a:lnTo>
                    <a:pt x="45" y="40"/>
                  </a:lnTo>
                  <a:lnTo>
                    <a:pt x="41" y="52"/>
                  </a:lnTo>
                  <a:lnTo>
                    <a:pt x="34" y="77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2" y="130"/>
                  </a:lnTo>
                  <a:lnTo>
                    <a:pt x="14" y="161"/>
                  </a:lnTo>
                  <a:lnTo>
                    <a:pt x="6" y="18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7" y="236"/>
                  </a:lnTo>
                  <a:lnTo>
                    <a:pt x="13" y="239"/>
                  </a:lnTo>
                  <a:lnTo>
                    <a:pt x="19" y="240"/>
                  </a:lnTo>
                  <a:lnTo>
                    <a:pt x="24" y="238"/>
                  </a:lnTo>
                  <a:lnTo>
                    <a:pt x="30" y="234"/>
                  </a:lnTo>
                  <a:lnTo>
                    <a:pt x="31" y="231"/>
                  </a:lnTo>
                  <a:lnTo>
                    <a:pt x="32" y="227"/>
                  </a:lnTo>
                  <a:lnTo>
                    <a:pt x="32" y="227"/>
                  </a:lnTo>
                  <a:lnTo>
                    <a:pt x="39" y="201"/>
                  </a:lnTo>
                  <a:lnTo>
                    <a:pt x="45" y="175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5" y="98"/>
                  </a:lnTo>
                  <a:lnTo>
                    <a:pt x="72" y="72"/>
                  </a:lnTo>
                  <a:lnTo>
                    <a:pt x="74" y="59"/>
                  </a:lnTo>
                  <a:lnTo>
                    <a:pt x="79" y="47"/>
                  </a:lnTo>
                  <a:lnTo>
                    <a:pt x="85" y="35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94" y="21"/>
                  </a:lnTo>
                  <a:lnTo>
                    <a:pt x="95" y="18"/>
                  </a:lnTo>
                  <a:lnTo>
                    <a:pt x="95" y="11"/>
                  </a:lnTo>
                  <a:lnTo>
                    <a:pt x="91" y="6"/>
                  </a:lnTo>
                  <a:lnTo>
                    <a:pt x="87" y="2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8" y="2"/>
                  </a:lnTo>
                  <a:lnTo>
                    <a:pt x="65" y="4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4" name="Freeform 785"/>
            <p:cNvSpPr/>
            <p:nvPr/>
          </p:nvSpPr>
          <p:spPr bwMode="auto">
            <a:xfrm>
              <a:off x="2301876" y="3505200"/>
              <a:ext cx="15875" cy="95250"/>
            </a:xfrm>
            <a:custGeom>
              <a:avLst/>
              <a:gdLst/>
              <a:ahLst/>
              <a:cxnLst>
                <a:cxn ang="0">
                  <a:pos x="34" y="24"/>
                </a:cxn>
                <a:cxn ang="0">
                  <a:pos x="34" y="24"/>
                </a:cxn>
                <a:cxn ang="0">
                  <a:pos x="35" y="20"/>
                </a:cxn>
                <a:cxn ang="0">
                  <a:pos x="35" y="16"/>
                </a:cxn>
                <a:cxn ang="0">
                  <a:pos x="34" y="12"/>
                </a:cxn>
                <a:cxn ang="0">
                  <a:pos x="33" y="8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4" y="4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68"/>
                </a:cxn>
                <a:cxn ang="0">
                  <a:pos x="1" y="120"/>
                </a:cxn>
                <a:cxn ang="0">
                  <a:pos x="3" y="173"/>
                </a:cxn>
                <a:cxn ang="0">
                  <a:pos x="4" y="224"/>
                </a:cxn>
                <a:cxn ang="0">
                  <a:pos x="4" y="224"/>
                </a:cxn>
                <a:cxn ang="0">
                  <a:pos x="4" y="228"/>
                </a:cxn>
                <a:cxn ang="0">
                  <a:pos x="5" y="232"/>
                </a:cxn>
                <a:cxn ang="0">
                  <a:pos x="9" y="237"/>
                </a:cxn>
                <a:cxn ang="0">
                  <a:pos x="14" y="239"/>
                </a:cxn>
                <a:cxn ang="0">
                  <a:pos x="21" y="241"/>
                </a:cxn>
                <a:cxn ang="0">
                  <a:pos x="26" y="239"/>
                </a:cxn>
                <a:cxn ang="0">
                  <a:pos x="33" y="237"/>
                </a:cxn>
                <a:cxn ang="0">
                  <a:pos x="37" y="232"/>
                </a:cxn>
                <a:cxn ang="0">
                  <a:pos x="37" y="228"/>
                </a:cxn>
                <a:cxn ang="0">
                  <a:pos x="38" y="224"/>
                </a:cxn>
                <a:cxn ang="0">
                  <a:pos x="38" y="224"/>
                </a:cxn>
                <a:cxn ang="0">
                  <a:pos x="37" y="174"/>
                </a:cxn>
                <a:cxn ang="0">
                  <a:pos x="35" y="124"/>
                </a:cxn>
                <a:cxn ang="0">
                  <a:pos x="34" y="73"/>
                </a:cxn>
                <a:cxn ang="0">
                  <a:pos x="34" y="24"/>
                </a:cxn>
                <a:cxn ang="0">
                  <a:pos x="34" y="24"/>
                </a:cxn>
              </a:cxnLst>
              <a:rect l="0" t="0" r="r" b="b"/>
              <a:pathLst>
                <a:path w="38" h="241">
                  <a:moveTo>
                    <a:pt x="34" y="24"/>
                  </a:moveTo>
                  <a:lnTo>
                    <a:pt x="34" y="24"/>
                  </a:lnTo>
                  <a:lnTo>
                    <a:pt x="35" y="20"/>
                  </a:lnTo>
                  <a:lnTo>
                    <a:pt x="35" y="16"/>
                  </a:lnTo>
                  <a:lnTo>
                    <a:pt x="34" y="12"/>
                  </a:lnTo>
                  <a:lnTo>
                    <a:pt x="33" y="8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68"/>
                  </a:lnTo>
                  <a:lnTo>
                    <a:pt x="1" y="120"/>
                  </a:lnTo>
                  <a:lnTo>
                    <a:pt x="3" y="173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4" y="228"/>
                  </a:lnTo>
                  <a:lnTo>
                    <a:pt x="5" y="232"/>
                  </a:lnTo>
                  <a:lnTo>
                    <a:pt x="9" y="237"/>
                  </a:lnTo>
                  <a:lnTo>
                    <a:pt x="14" y="239"/>
                  </a:lnTo>
                  <a:lnTo>
                    <a:pt x="21" y="241"/>
                  </a:lnTo>
                  <a:lnTo>
                    <a:pt x="26" y="239"/>
                  </a:lnTo>
                  <a:lnTo>
                    <a:pt x="33" y="237"/>
                  </a:lnTo>
                  <a:lnTo>
                    <a:pt x="37" y="232"/>
                  </a:lnTo>
                  <a:lnTo>
                    <a:pt x="37" y="228"/>
                  </a:lnTo>
                  <a:lnTo>
                    <a:pt x="38" y="224"/>
                  </a:lnTo>
                  <a:lnTo>
                    <a:pt x="38" y="224"/>
                  </a:lnTo>
                  <a:lnTo>
                    <a:pt x="37" y="174"/>
                  </a:lnTo>
                  <a:lnTo>
                    <a:pt x="35" y="124"/>
                  </a:lnTo>
                  <a:lnTo>
                    <a:pt x="34" y="73"/>
                  </a:lnTo>
                  <a:lnTo>
                    <a:pt x="34" y="24"/>
                  </a:lnTo>
                  <a:lnTo>
                    <a:pt x="34" y="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5" name="Freeform 786"/>
            <p:cNvSpPr/>
            <p:nvPr/>
          </p:nvSpPr>
          <p:spPr bwMode="auto">
            <a:xfrm>
              <a:off x="2347913" y="3505200"/>
              <a:ext cx="52388" cy="101600"/>
            </a:xfrm>
            <a:custGeom>
              <a:avLst/>
              <a:gdLst/>
              <a:ahLst/>
              <a:cxnLst>
                <a:cxn ang="0">
                  <a:pos x="129" y="229"/>
                </a:cxn>
                <a:cxn ang="0">
                  <a:pos x="129" y="229"/>
                </a:cxn>
                <a:cxn ang="0">
                  <a:pos x="119" y="203"/>
                </a:cxn>
                <a:cxn ang="0">
                  <a:pos x="109" y="176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2" y="109"/>
                </a:cxn>
                <a:cxn ang="0">
                  <a:pos x="76" y="93"/>
                </a:cxn>
                <a:cxn ang="0">
                  <a:pos x="72" y="79"/>
                </a:cxn>
                <a:cxn ang="0">
                  <a:pos x="66" y="63"/>
                </a:cxn>
                <a:cxn ang="0">
                  <a:pos x="66" y="63"/>
                </a:cxn>
                <a:cxn ang="0">
                  <a:pos x="58" y="49"/>
                </a:cxn>
                <a:cxn ang="0">
                  <a:pos x="49" y="36"/>
                </a:cxn>
                <a:cxn ang="0">
                  <a:pos x="40" y="23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29" y="6"/>
                </a:cxn>
                <a:cxn ang="0">
                  <a:pos x="27" y="3"/>
                </a:cxn>
                <a:cxn ang="0">
                  <a:pos x="21" y="0"/>
                </a:cxn>
                <a:cxn ang="0">
                  <a:pos x="15" y="0"/>
                </a:cxn>
                <a:cxn ang="0">
                  <a:pos x="10" y="3"/>
                </a:cxn>
                <a:cxn ang="0">
                  <a:pos x="4" y="7"/>
                </a:cxn>
                <a:cxn ang="0">
                  <a:pos x="0" y="12"/>
                </a:cxn>
                <a:cxn ang="0">
                  <a:pos x="0" y="19"/>
                </a:cxn>
                <a:cxn ang="0">
                  <a:pos x="0" y="2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8" y="37"/>
                </a:cxn>
                <a:cxn ang="0">
                  <a:pos x="16" y="46"/>
                </a:cxn>
                <a:cxn ang="0">
                  <a:pos x="24" y="57"/>
                </a:cxn>
                <a:cxn ang="0">
                  <a:pos x="31" y="68"/>
                </a:cxn>
                <a:cxn ang="0">
                  <a:pos x="31" y="68"/>
                </a:cxn>
                <a:cxn ang="0">
                  <a:pos x="38" y="87"/>
                </a:cxn>
                <a:cxn ang="0">
                  <a:pos x="45" y="106"/>
                </a:cxn>
                <a:cxn ang="0">
                  <a:pos x="51" y="125"/>
                </a:cxn>
                <a:cxn ang="0">
                  <a:pos x="58" y="144"/>
                </a:cxn>
                <a:cxn ang="0">
                  <a:pos x="58" y="144"/>
                </a:cxn>
                <a:cxn ang="0">
                  <a:pos x="80" y="194"/>
                </a:cxn>
                <a:cxn ang="0">
                  <a:pos x="89" y="219"/>
                </a:cxn>
                <a:cxn ang="0">
                  <a:pos x="97" y="245"/>
                </a:cxn>
                <a:cxn ang="0">
                  <a:pos x="97" y="245"/>
                </a:cxn>
                <a:cxn ang="0">
                  <a:pos x="100" y="250"/>
                </a:cxn>
                <a:cxn ang="0">
                  <a:pos x="105" y="254"/>
                </a:cxn>
                <a:cxn ang="0">
                  <a:pos x="110" y="257"/>
                </a:cxn>
                <a:cxn ang="0">
                  <a:pos x="116" y="257"/>
                </a:cxn>
                <a:cxn ang="0">
                  <a:pos x="122" y="255"/>
                </a:cxn>
                <a:cxn ang="0">
                  <a:pos x="126" y="251"/>
                </a:cxn>
                <a:cxn ang="0">
                  <a:pos x="130" y="246"/>
                </a:cxn>
                <a:cxn ang="0">
                  <a:pos x="131" y="240"/>
                </a:cxn>
                <a:cxn ang="0">
                  <a:pos x="131" y="238"/>
                </a:cxn>
                <a:cxn ang="0">
                  <a:pos x="131" y="238"/>
                </a:cxn>
                <a:cxn ang="0">
                  <a:pos x="130" y="233"/>
                </a:cxn>
                <a:cxn ang="0">
                  <a:pos x="129" y="229"/>
                </a:cxn>
                <a:cxn ang="0">
                  <a:pos x="129" y="229"/>
                </a:cxn>
              </a:cxnLst>
              <a:rect l="0" t="0" r="r" b="b"/>
              <a:pathLst>
                <a:path w="131" h="257">
                  <a:moveTo>
                    <a:pt x="129" y="229"/>
                  </a:moveTo>
                  <a:lnTo>
                    <a:pt x="129" y="229"/>
                  </a:lnTo>
                  <a:lnTo>
                    <a:pt x="119" y="203"/>
                  </a:lnTo>
                  <a:lnTo>
                    <a:pt x="109" y="176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2" y="109"/>
                  </a:lnTo>
                  <a:lnTo>
                    <a:pt x="76" y="93"/>
                  </a:lnTo>
                  <a:lnTo>
                    <a:pt x="72" y="79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58" y="49"/>
                  </a:lnTo>
                  <a:lnTo>
                    <a:pt x="49" y="36"/>
                  </a:lnTo>
                  <a:lnTo>
                    <a:pt x="40" y="23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7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8" y="37"/>
                  </a:lnTo>
                  <a:lnTo>
                    <a:pt x="16" y="46"/>
                  </a:lnTo>
                  <a:lnTo>
                    <a:pt x="24" y="5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8" y="87"/>
                  </a:lnTo>
                  <a:lnTo>
                    <a:pt x="45" y="106"/>
                  </a:lnTo>
                  <a:lnTo>
                    <a:pt x="51" y="125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80" y="194"/>
                  </a:lnTo>
                  <a:lnTo>
                    <a:pt x="89" y="219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100" y="250"/>
                  </a:lnTo>
                  <a:lnTo>
                    <a:pt x="105" y="254"/>
                  </a:lnTo>
                  <a:lnTo>
                    <a:pt x="110" y="257"/>
                  </a:lnTo>
                  <a:lnTo>
                    <a:pt x="116" y="257"/>
                  </a:lnTo>
                  <a:lnTo>
                    <a:pt x="122" y="255"/>
                  </a:lnTo>
                  <a:lnTo>
                    <a:pt x="126" y="251"/>
                  </a:lnTo>
                  <a:lnTo>
                    <a:pt x="130" y="246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8"/>
                  </a:lnTo>
                  <a:lnTo>
                    <a:pt x="130" y="233"/>
                  </a:lnTo>
                  <a:lnTo>
                    <a:pt x="129" y="229"/>
                  </a:lnTo>
                  <a:lnTo>
                    <a:pt x="129" y="2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6" name="Freeform 787"/>
            <p:cNvSpPr/>
            <p:nvPr/>
          </p:nvSpPr>
          <p:spPr bwMode="auto">
            <a:xfrm>
              <a:off x="2070101" y="3133725"/>
              <a:ext cx="482600" cy="66675"/>
            </a:xfrm>
            <a:custGeom>
              <a:avLst/>
              <a:gdLst/>
              <a:ahLst/>
              <a:cxnLst>
                <a:cxn ang="0">
                  <a:pos x="1214" y="145"/>
                </a:cxn>
                <a:cxn ang="0">
                  <a:pos x="1208" y="115"/>
                </a:cxn>
                <a:cxn ang="0">
                  <a:pos x="1202" y="92"/>
                </a:cxn>
                <a:cxn ang="0">
                  <a:pos x="1193" y="70"/>
                </a:cxn>
                <a:cxn ang="0">
                  <a:pos x="1170" y="50"/>
                </a:cxn>
                <a:cxn ang="0">
                  <a:pos x="1161" y="45"/>
                </a:cxn>
                <a:cxn ang="0">
                  <a:pos x="1131" y="33"/>
                </a:cxn>
                <a:cxn ang="0">
                  <a:pos x="1087" y="26"/>
                </a:cxn>
                <a:cxn ang="0">
                  <a:pos x="1044" y="26"/>
                </a:cxn>
                <a:cxn ang="0">
                  <a:pos x="1001" y="26"/>
                </a:cxn>
                <a:cxn ang="0">
                  <a:pos x="907" y="23"/>
                </a:cxn>
                <a:cxn ang="0">
                  <a:pos x="811" y="19"/>
                </a:cxn>
                <a:cxn ang="0">
                  <a:pos x="767" y="17"/>
                </a:cxn>
                <a:cxn ang="0">
                  <a:pos x="677" y="13"/>
                </a:cxn>
                <a:cxn ang="0">
                  <a:pos x="632" y="8"/>
                </a:cxn>
                <a:cxn ang="0">
                  <a:pos x="526" y="2"/>
                </a:cxn>
                <a:cxn ang="0">
                  <a:pos x="419" y="0"/>
                </a:cxn>
                <a:cxn ang="0">
                  <a:pos x="310" y="3"/>
                </a:cxn>
                <a:cxn ang="0">
                  <a:pos x="204" y="8"/>
                </a:cxn>
                <a:cxn ang="0">
                  <a:pos x="136" y="16"/>
                </a:cxn>
                <a:cxn ang="0">
                  <a:pos x="102" y="24"/>
                </a:cxn>
                <a:cxn ang="0">
                  <a:pos x="71" y="36"/>
                </a:cxn>
                <a:cxn ang="0">
                  <a:pos x="43" y="53"/>
                </a:cxn>
                <a:cxn ang="0">
                  <a:pos x="21" y="75"/>
                </a:cxn>
                <a:cxn ang="0">
                  <a:pos x="6" y="105"/>
                </a:cxn>
                <a:cxn ang="0">
                  <a:pos x="0" y="142"/>
                </a:cxn>
                <a:cxn ang="0">
                  <a:pos x="0" y="145"/>
                </a:cxn>
                <a:cxn ang="0">
                  <a:pos x="6" y="155"/>
                </a:cxn>
                <a:cxn ang="0">
                  <a:pos x="17" y="159"/>
                </a:cxn>
                <a:cxn ang="0">
                  <a:pos x="29" y="155"/>
                </a:cxn>
                <a:cxn ang="0">
                  <a:pos x="34" y="145"/>
                </a:cxn>
                <a:cxn ang="0">
                  <a:pos x="34" y="142"/>
                </a:cxn>
                <a:cxn ang="0">
                  <a:pos x="37" y="121"/>
                </a:cxn>
                <a:cxn ang="0">
                  <a:pos x="43" y="102"/>
                </a:cxn>
                <a:cxn ang="0">
                  <a:pos x="54" y="87"/>
                </a:cxn>
                <a:cxn ang="0">
                  <a:pos x="68" y="74"/>
                </a:cxn>
                <a:cxn ang="0">
                  <a:pos x="85" y="63"/>
                </a:cxn>
                <a:cxn ang="0">
                  <a:pos x="125" y="50"/>
                </a:cxn>
                <a:cxn ang="0">
                  <a:pos x="169" y="42"/>
                </a:cxn>
                <a:cxn ang="0">
                  <a:pos x="238" y="38"/>
                </a:cxn>
                <a:cxn ang="0">
                  <a:pos x="317" y="38"/>
                </a:cxn>
                <a:cxn ang="0">
                  <a:pos x="395" y="34"/>
                </a:cxn>
                <a:cxn ang="0">
                  <a:pos x="475" y="33"/>
                </a:cxn>
                <a:cxn ang="0">
                  <a:pos x="555" y="37"/>
                </a:cxn>
                <a:cxn ang="0">
                  <a:pos x="632" y="43"/>
                </a:cxn>
                <a:cxn ang="0">
                  <a:pos x="695" y="49"/>
                </a:cxn>
                <a:cxn ang="0">
                  <a:pos x="886" y="57"/>
                </a:cxn>
                <a:cxn ang="0">
                  <a:pos x="963" y="59"/>
                </a:cxn>
                <a:cxn ang="0">
                  <a:pos x="1042" y="60"/>
                </a:cxn>
                <a:cxn ang="0">
                  <a:pos x="1064" y="60"/>
                </a:cxn>
                <a:cxn ang="0">
                  <a:pos x="1108" y="66"/>
                </a:cxn>
                <a:cxn ang="0">
                  <a:pos x="1131" y="71"/>
                </a:cxn>
                <a:cxn ang="0">
                  <a:pos x="1144" y="76"/>
                </a:cxn>
                <a:cxn ang="0">
                  <a:pos x="1154" y="84"/>
                </a:cxn>
                <a:cxn ang="0">
                  <a:pos x="1167" y="105"/>
                </a:cxn>
                <a:cxn ang="0">
                  <a:pos x="1174" y="128"/>
                </a:cxn>
                <a:cxn ang="0">
                  <a:pos x="1180" y="155"/>
                </a:cxn>
                <a:cxn ang="0">
                  <a:pos x="1183" y="157"/>
                </a:cxn>
                <a:cxn ang="0">
                  <a:pos x="1189" y="164"/>
                </a:cxn>
                <a:cxn ang="0">
                  <a:pos x="1202" y="165"/>
                </a:cxn>
                <a:cxn ang="0">
                  <a:pos x="1213" y="159"/>
                </a:cxn>
                <a:cxn ang="0">
                  <a:pos x="1214" y="149"/>
                </a:cxn>
                <a:cxn ang="0">
                  <a:pos x="1214" y="145"/>
                </a:cxn>
              </a:cxnLst>
              <a:rect l="0" t="0" r="r" b="b"/>
              <a:pathLst>
                <a:path w="1214" h="166">
                  <a:moveTo>
                    <a:pt x="1214" y="145"/>
                  </a:moveTo>
                  <a:lnTo>
                    <a:pt x="1214" y="145"/>
                  </a:lnTo>
                  <a:lnTo>
                    <a:pt x="1210" y="130"/>
                  </a:lnTo>
                  <a:lnTo>
                    <a:pt x="1208" y="115"/>
                  </a:lnTo>
                  <a:lnTo>
                    <a:pt x="1205" y="104"/>
                  </a:lnTo>
                  <a:lnTo>
                    <a:pt x="1202" y="92"/>
                  </a:lnTo>
                  <a:lnTo>
                    <a:pt x="1199" y="80"/>
                  </a:lnTo>
                  <a:lnTo>
                    <a:pt x="1193" y="70"/>
                  </a:lnTo>
                  <a:lnTo>
                    <a:pt x="1184" y="59"/>
                  </a:lnTo>
                  <a:lnTo>
                    <a:pt x="1170" y="50"/>
                  </a:lnTo>
                  <a:lnTo>
                    <a:pt x="1170" y="50"/>
                  </a:lnTo>
                  <a:lnTo>
                    <a:pt x="1161" y="45"/>
                  </a:lnTo>
                  <a:lnTo>
                    <a:pt x="1150" y="40"/>
                  </a:lnTo>
                  <a:lnTo>
                    <a:pt x="1131" y="33"/>
                  </a:lnTo>
                  <a:lnTo>
                    <a:pt x="1110" y="29"/>
                  </a:lnTo>
                  <a:lnTo>
                    <a:pt x="1087" y="26"/>
                  </a:lnTo>
                  <a:lnTo>
                    <a:pt x="1065" y="26"/>
                  </a:lnTo>
                  <a:lnTo>
                    <a:pt x="1044" y="26"/>
                  </a:lnTo>
                  <a:lnTo>
                    <a:pt x="1001" y="26"/>
                  </a:lnTo>
                  <a:lnTo>
                    <a:pt x="1001" y="26"/>
                  </a:lnTo>
                  <a:lnTo>
                    <a:pt x="954" y="25"/>
                  </a:lnTo>
                  <a:lnTo>
                    <a:pt x="907" y="23"/>
                  </a:lnTo>
                  <a:lnTo>
                    <a:pt x="860" y="20"/>
                  </a:lnTo>
                  <a:lnTo>
                    <a:pt x="811" y="19"/>
                  </a:lnTo>
                  <a:lnTo>
                    <a:pt x="811" y="19"/>
                  </a:lnTo>
                  <a:lnTo>
                    <a:pt x="767" y="17"/>
                  </a:lnTo>
                  <a:lnTo>
                    <a:pt x="722" y="16"/>
                  </a:lnTo>
                  <a:lnTo>
                    <a:pt x="677" y="13"/>
                  </a:lnTo>
                  <a:lnTo>
                    <a:pt x="632" y="8"/>
                  </a:lnTo>
                  <a:lnTo>
                    <a:pt x="632" y="8"/>
                  </a:lnTo>
                  <a:lnTo>
                    <a:pt x="580" y="4"/>
                  </a:lnTo>
                  <a:lnTo>
                    <a:pt x="526" y="2"/>
                  </a:lnTo>
                  <a:lnTo>
                    <a:pt x="473" y="0"/>
                  </a:lnTo>
                  <a:lnTo>
                    <a:pt x="419" y="0"/>
                  </a:lnTo>
                  <a:lnTo>
                    <a:pt x="364" y="2"/>
                  </a:lnTo>
                  <a:lnTo>
                    <a:pt x="310" y="3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170" y="11"/>
                  </a:lnTo>
                  <a:lnTo>
                    <a:pt x="136" y="16"/>
                  </a:lnTo>
                  <a:lnTo>
                    <a:pt x="119" y="19"/>
                  </a:lnTo>
                  <a:lnTo>
                    <a:pt x="102" y="24"/>
                  </a:lnTo>
                  <a:lnTo>
                    <a:pt x="87" y="29"/>
                  </a:lnTo>
                  <a:lnTo>
                    <a:pt x="71" y="36"/>
                  </a:lnTo>
                  <a:lnTo>
                    <a:pt x="57" y="43"/>
                  </a:lnTo>
                  <a:lnTo>
                    <a:pt x="43" y="53"/>
                  </a:lnTo>
                  <a:lnTo>
                    <a:pt x="32" y="63"/>
                  </a:lnTo>
                  <a:lnTo>
                    <a:pt x="21" y="75"/>
                  </a:lnTo>
                  <a:lnTo>
                    <a:pt x="12" y="89"/>
                  </a:lnTo>
                  <a:lnTo>
                    <a:pt x="6" y="105"/>
                  </a:lnTo>
                  <a:lnTo>
                    <a:pt x="2" y="12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2" y="149"/>
                  </a:lnTo>
                  <a:lnTo>
                    <a:pt x="6" y="155"/>
                  </a:lnTo>
                  <a:lnTo>
                    <a:pt x="11" y="157"/>
                  </a:lnTo>
                  <a:lnTo>
                    <a:pt x="17" y="159"/>
                  </a:lnTo>
                  <a:lnTo>
                    <a:pt x="24" y="157"/>
                  </a:lnTo>
                  <a:lnTo>
                    <a:pt x="29" y="155"/>
                  </a:lnTo>
                  <a:lnTo>
                    <a:pt x="33" y="149"/>
                  </a:lnTo>
                  <a:lnTo>
                    <a:pt x="34" y="145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36" y="131"/>
                  </a:lnTo>
                  <a:lnTo>
                    <a:pt x="37" y="121"/>
                  </a:lnTo>
                  <a:lnTo>
                    <a:pt x="40" y="110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4" y="87"/>
                  </a:lnTo>
                  <a:lnTo>
                    <a:pt x="60" y="80"/>
                  </a:lnTo>
                  <a:lnTo>
                    <a:pt x="68" y="74"/>
                  </a:lnTo>
                  <a:lnTo>
                    <a:pt x="76" y="68"/>
                  </a:lnTo>
                  <a:lnTo>
                    <a:pt x="85" y="63"/>
                  </a:lnTo>
                  <a:lnTo>
                    <a:pt x="104" y="55"/>
                  </a:lnTo>
                  <a:lnTo>
                    <a:pt x="125" y="50"/>
                  </a:lnTo>
                  <a:lnTo>
                    <a:pt x="147" y="45"/>
                  </a:lnTo>
                  <a:lnTo>
                    <a:pt x="169" y="42"/>
                  </a:lnTo>
                  <a:lnTo>
                    <a:pt x="193" y="41"/>
                  </a:lnTo>
                  <a:lnTo>
                    <a:pt x="238" y="38"/>
                  </a:lnTo>
                  <a:lnTo>
                    <a:pt x="282" y="38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95" y="34"/>
                  </a:lnTo>
                  <a:lnTo>
                    <a:pt x="435" y="33"/>
                  </a:lnTo>
                  <a:lnTo>
                    <a:pt x="475" y="33"/>
                  </a:lnTo>
                  <a:lnTo>
                    <a:pt x="514" y="34"/>
                  </a:lnTo>
                  <a:lnTo>
                    <a:pt x="555" y="37"/>
                  </a:lnTo>
                  <a:lnTo>
                    <a:pt x="594" y="40"/>
                  </a:lnTo>
                  <a:lnTo>
                    <a:pt x="632" y="43"/>
                  </a:lnTo>
                  <a:lnTo>
                    <a:pt x="632" y="43"/>
                  </a:lnTo>
                  <a:lnTo>
                    <a:pt x="695" y="49"/>
                  </a:lnTo>
                  <a:lnTo>
                    <a:pt x="759" y="51"/>
                  </a:lnTo>
                  <a:lnTo>
                    <a:pt x="886" y="57"/>
                  </a:lnTo>
                  <a:lnTo>
                    <a:pt x="886" y="57"/>
                  </a:lnTo>
                  <a:lnTo>
                    <a:pt x="963" y="59"/>
                  </a:lnTo>
                  <a:lnTo>
                    <a:pt x="1002" y="60"/>
                  </a:lnTo>
                  <a:lnTo>
                    <a:pt x="1042" y="60"/>
                  </a:lnTo>
                  <a:lnTo>
                    <a:pt x="1042" y="60"/>
                  </a:lnTo>
                  <a:lnTo>
                    <a:pt x="1064" y="60"/>
                  </a:lnTo>
                  <a:lnTo>
                    <a:pt x="1086" y="62"/>
                  </a:lnTo>
                  <a:lnTo>
                    <a:pt x="1108" y="66"/>
                  </a:lnTo>
                  <a:lnTo>
                    <a:pt x="1131" y="71"/>
                  </a:lnTo>
                  <a:lnTo>
                    <a:pt x="1131" y="71"/>
                  </a:lnTo>
                  <a:lnTo>
                    <a:pt x="1137" y="74"/>
                  </a:lnTo>
                  <a:lnTo>
                    <a:pt x="1144" y="76"/>
                  </a:lnTo>
                  <a:lnTo>
                    <a:pt x="1150" y="80"/>
                  </a:lnTo>
                  <a:lnTo>
                    <a:pt x="1154" y="84"/>
                  </a:lnTo>
                  <a:lnTo>
                    <a:pt x="1162" y="93"/>
                  </a:lnTo>
                  <a:lnTo>
                    <a:pt x="1167" y="105"/>
                  </a:lnTo>
                  <a:lnTo>
                    <a:pt x="1171" y="117"/>
                  </a:lnTo>
                  <a:lnTo>
                    <a:pt x="1174" y="128"/>
                  </a:lnTo>
                  <a:lnTo>
                    <a:pt x="1178" y="142"/>
                  </a:lnTo>
                  <a:lnTo>
                    <a:pt x="1180" y="155"/>
                  </a:lnTo>
                  <a:lnTo>
                    <a:pt x="1180" y="155"/>
                  </a:lnTo>
                  <a:lnTo>
                    <a:pt x="1183" y="157"/>
                  </a:lnTo>
                  <a:lnTo>
                    <a:pt x="1184" y="160"/>
                  </a:lnTo>
                  <a:lnTo>
                    <a:pt x="1189" y="164"/>
                  </a:lnTo>
                  <a:lnTo>
                    <a:pt x="1196" y="166"/>
                  </a:lnTo>
                  <a:lnTo>
                    <a:pt x="1202" y="165"/>
                  </a:lnTo>
                  <a:lnTo>
                    <a:pt x="1209" y="162"/>
                  </a:lnTo>
                  <a:lnTo>
                    <a:pt x="1213" y="159"/>
                  </a:lnTo>
                  <a:lnTo>
                    <a:pt x="1214" y="152"/>
                  </a:lnTo>
                  <a:lnTo>
                    <a:pt x="1214" y="149"/>
                  </a:lnTo>
                  <a:lnTo>
                    <a:pt x="1214" y="145"/>
                  </a:lnTo>
                  <a:lnTo>
                    <a:pt x="1214" y="1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7" name="Freeform 788"/>
            <p:cNvSpPr/>
            <p:nvPr/>
          </p:nvSpPr>
          <p:spPr bwMode="auto">
            <a:xfrm>
              <a:off x="2065338" y="3182938"/>
              <a:ext cx="488950" cy="465138"/>
            </a:xfrm>
            <a:custGeom>
              <a:avLst/>
              <a:gdLst/>
              <a:ahLst/>
              <a:cxnLst>
                <a:cxn ang="0">
                  <a:pos x="1227" y="941"/>
                </a:cxn>
                <a:cxn ang="0">
                  <a:pos x="1205" y="932"/>
                </a:cxn>
                <a:cxn ang="0">
                  <a:pos x="1194" y="948"/>
                </a:cxn>
                <a:cxn ang="0">
                  <a:pos x="1193" y="1003"/>
                </a:cxn>
                <a:cxn ang="0">
                  <a:pos x="1181" y="1034"/>
                </a:cxn>
                <a:cxn ang="0">
                  <a:pos x="1148" y="1072"/>
                </a:cxn>
                <a:cxn ang="0">
                  <a:pos x="1103" y="1109"/>
                </a:cxn>
                <a:cxn ang="0">
                  <a:pos x="1061" y="1121"/>
                </a:cxn>
                <a:cxn ang="0">
                  <a:pos x="974" y="1126"/>
                </a:cxn>
                <a:cxn ang="0">
                  <a:pos x="926" y="1135"/>
                </a:cxn>
                <a:cxn ang="0">
                  <a:pos x="807" y="1132"/>
                </a:cxn>
                <a:cxn ang="0">
                  <a:pos x="708" y="1123"/>
                </a:cxn>
                <a:cxn ang="0">
                  <a:pos x="434" y="1111"/>
                </a:cxn>
                <a:cxn ang="0">
                  <a:pos x="284" y="1106"/>
                </a:cxn>
                <a:cxn ang="0">
                  <a:pos x="135" y="1089"/>
                </a:cxn>
                <a:cxn ang="0">
                  <a:pos x="88" y="1064"/>
                </a:cxn>
                <a:cxn ang="0">
                  <a:pos x="51" y="1009"/>
                </a:cxn>
                <a:cxn ang="0">
                  <a:pos x="36" y="940"/>
                </a:cxn>
                <a:cxn ang="0">
                  <a:pos x="33" y="853"/>
                </a:cxn>
                <a:cxn ang="0">
                  <a:pos x="44" y="764"/>
                </a:cxn>
                <a:cxn ang="0">
                  <a:pos x="46" y="702"/>
                </a:cxn>
                <a:cxn ang="0">
                  <a:pos x="47" y="573"/>
                </a:cxn>
                <a:cxn ang="0">
                  <a:pos x="38" y="437"/>
                </a:cxn>
                <a:cxn ang="0">
                  <a:pos x="48" y="305"/>
                </a:cxn>
                <a:cxn ang="0">
                  <a:pos x="46" y="161"/>
                </a:cxn>
                <a:cxn ang="0">
                  <a:pos x="40" y="16"/>
                </a:cxn>
                <a:cxn ang="0">
                  <a:pos x="30" y="0"/>
                </a:cxn>
                <a:cxn ang="0">
                  <a:pos x="8" y="9"/>
                </a:cxn>
                <a:cxn ang="0">
                  <a:pos x="8" y="57"/>
                </a:cxn>
                <a:cxn ang="0">
                  <a:pos x="13" y="261"/>
                </a:cxn>
                <a:cxn ang="0">
                  <a:pos x="6" y="365"/>
                </a:cxn>
                <a:cxn ang="0">
                  <a:pos x="10" y="513"/>
                </a:cxn>
                <a:cxn ang="0">
                  <a:pos x="13" y="599"/>
                </a:cxn>
                <a:cxn ang="0">
                  <a:pos x="9" y="715"/>
                </a:cxn>
                <a:cxn ang="0">
                  <a:pos x="0" y="883"/>
                </a:cxn>
                <a:cxn ang="0">
                  <a:pos x="12" y="996"/>
                </a:cxn>
                <a:cxn ang="0">
                  <a:pos x="34" y="1051"/>
                </a:cxn>
                <a:cxn ang="0">
                  <a:pos x="74" y="1094"/>
                </a:cxn>
                <a:cxn ang="0">
                  <a:pos x="137" y="1123"/>
                </a:cxn>
                <a:cxn ang="0">
                  <a:pos x="196" y="1134"/>
                </a:cxn>
                <a:cxn ang="0">
                  <a:pos x="316" y="1136"/>
                </a:cxn>
                <a:cxn ang="0">
                  <a:pos x="462" y="1148"/>
                </a:cxn>
                <a:cxn ang="0">
                  <a:pos x="638" y="1155"/>
                </a:cxn>
                <a:cxn ang="0">
                  <a:pos x="815" y="1166"/>
                </a:cxn>
                <a:cxn ang="0">
                  <a:pos x="902" y="1169"/>
                </a:cxn>
                <a:cxn ang="0">
                  <a:pos x="967" y="1162"/>
                </a:cxn>
                <a:cxn ang="0">
                  <a:pos x="1075" y="1155"/>
                </a:cxn>
                <a:cxn ang="0">
                  <a:pos x="1126" y="1134"/>
                </a:cxn>
                <a:cxn ang="0">
                  <a:pos x="1184" y="1085"/>
                </a:cxn>
                <a:cxn ang="0">
                  <a:pos x="1215" y="1042"/>
                </a:cxn>
                <a:cxn ang="0">
                  <a:pos x="1228" y="982"/>
                </a:cxn>
              </a:cxnLst>
              <a:rect l="0" t="0" r="r" b="b"/>
              <a:pathLst>
                <a:path w="1228" h="1170">
                  <a:moveTo>
                    <a:pt x="1228" y="948"/>
                  </a:moveTo>
                  <a:lnTo>
                    <a:pt x="1228" y="948"/>
                  </a:lnTo>
                  <a:lnTo>
                    <a:pt x="1228" y="944"/>
                  </a:lnTo>
                  <a:lnTo>
                    <a:pt x="1227" y="941"/>
                  </a:lnTo>
                  <a:lnTo>
                    <a:pt x="1223" y="936"/>
                  </a:lnTo>
                  <a:lnTo>
                    <a:pt x="1218" y="932"/>
                  </a:lnTo>
                  <a:lnTo>
                    <a:pt x="1211" y="931"/>
                  </a:lnTo>
                  <a:lnTo>
                    <a:pt x="1205" y="932"/>
                  </a:lnTo>
                  <a:lnTo>
                    <a:pt x="1199" y="936"/>
                  </a:lnTo>
                  <a:lnTo>
                    <a:pt x="1195" y="941"/>
                  </a:lnTo>
                  <a:lnTo>
                    <a:pt x="1194" y="944"/>
                  </a:lnTo>
                  <a:lnTo>
                    <a:pt x="1194" y="948"/>
                  </a:lnTo>
                  <a:lnTo>
                    <a:pt x="1194" y="948"/>
                  </a:lnTo>
                  <a:lnTo>
                    <a:pt x="1194" y="970"/>
                  </a:lnTo>
                  <a:lnTo>
                    <a:pt x="1194" y="992"/>
                  </a:lnTo>
                  <a:lnTo>
                    <a:pt x="1193" y="1003"/>
                  </a:lnTo>
                  <a:lnTo>
                    <a:pt x="1190" y="1013"/>
                  </a:lnTo>
                  <a:lnTo>
                    <a:pt x="1186" y="1024"/>
                  </a:lnTo>
                  <a:lnTo>
                    <a:pt x="1181" y="1034"/>
                  </a:lnTo>
                  <a:lnTo>
                    <a:pt x="1181" y="1034"/>
                  </a:lnTo>
                  <a:lnTo>
                    <a:pt x="1175" y="1045"/>
                  </a:lnTo>
                  <a:lnTo>
                    <a:pt x="1167" y="1055"/>
                  </a:lnTo>
                  <a:lnTo>
                    <a:pt x="1158" y="1064"/>
                  </a:lnTo>
                  <a:lnTo>
                    <a:pt x="1148" y="1072"/>
                  </a:lnTo>
                  <a:lnTo>
                    <a:pt x="1130" y="1089"/>
                  </a:lnTo>
                  <a:lnTo>
                    <a:pt x="1110" y="1104"/>
                  </a:lnTo>
                  <a:lnTo>
                    <a:pt x="1110" y="1104"/>
                  </a:lnTo>
                  <a:lnTo>
                    <a:pt x="1103" y="1109"/>
                  </a:lnTo>
                  <a:lnTo>
                    <a:pt x="1095" y="1113"/>
                  </a:lnTo>
                  <a:lnTo>
                    <a:pt x="1086" y="1117"/>
                  </a:lnTo>
                  <a:lnTo>
                    <a:pt x="1078" y="1118"/>
                  </a:lnTo>
                  <a:lnTo>
                    <a:pt x="1061" y="1121"/>
                  </a:lnTo>
                  <a:lnTo>
                    <a:pt x="1044" y="1122"/>
                  </a:lnTo>
                  <a:lnTo>
                    <a:pt x="1008" y="1122"/>
                  </a:lnTo>
                  <a:lnTo>
                    <a:pt x="991" y="1122"/>
                  </a:lnTo>
                  <a:lnTo>
                    <a:pt x="974" y="1126"/>
                  </a:lnTo>
                  <a:lnTo>
                    <a:pt x="974" y="1126"/>
                  </a:lnTo>
                  <a:lnTo>
                    <a:pt x="959" y="1130"/>
                  </a:lnTo>
                  <a:lnTo>
                    <a:pt x="943" y="1132"/>
                  </a:lnTo>
                  <a:lnTo>
                    <a:pt x="926" y="1135"/>
                  </a:lnTo>
                  <a:lnTo>
                    <a:pt x="909" y="1136"/>
                  </a:lnTo>
                  <a:lnTo>
                    <a:pt x="876" y="1136"/>
                  </a:lnTo>
                  <a:lnTo>
                    <a:pt x="842" y="1135"/>
                  </a:lnTo>
                  <a:lnTo>
                    <a:pt x="807" y="1132"/>
                  </a:lnTo>
                  <a:lnTo>
                    <a:pt x="774" y="1130"/>
                  </a:lnTo>
                  <a:lnTo>
                    <a:pt x="740" y="1126"/>
                  </a:lnTo>
                  <a:lnTo>
                    <a:pt x="708" y="1123"/>
                  </a:lnTo>
                  <a:lnTo>
                    <a:pt x="708" y="1123"/>
                  </a:lnTo>
                  <a:lnTo>
                    <a:pt x="640" y="1121"/>
                  </a:lnTo>
                  <a:lnTo>
                    <a:pt x="570" y="1118"/>
                  </a:lnTo>
                  <a:lnTo>
                    <a:pt x="502" y="1115"/>
                  </a:lnTo>
                  <a:lnTo>
                    <a:pt x="434" y="1111"/>
                  </a:lnTo>
                  <a:lnTo>
                    <a:pt x="434" y="1111"/>
                  </a:lnTo>
                  <a:lnTo>
                    <a:pt x="396" y="1109"/>
                  </a:lnTo>
                  <a:lnTo>
                    <a:pt x="360" y="1108"/>
                  </a:lnTo>
                  <a:lnTo>
                    <a:pt x="284" y="1106"/>
                  </a:lnTo>
                  <a:lnTo>
                    <a:pt x="246" y="1104"/>
                  </a:lnTo>
                  <a:lnTo>
                    <a:pt x="208" y="1101"/>
                  </a:lnTo>
                  <a:lnTo>
                    <a:pt x="171" y="1096"/>
                  </a:lnTo>
                  <a:lnTo>
                    <a:pt x="135" y="1089"/>
                  </a:lnTo>
                  <a:lnTo>
                    <a:pt x="135" y="1089"/>
                  </a:lnTo>
                  <a:lnTo>
                    <a:pt x="116" y="1083"/>
                  </a:lnTo>
                  <a:lnTo>
                    <a:pt x="101" y="1075"/>
                  </a:lnTo>
                  <a:lnTo>
                    <a:pt x="88" y="1064"/>
                  </a:lnTo>
                  <a:lnTo>
                    <a:pt x="76" y="1053"/>
                  </a:lnTo>
                  <a:lnTo>
                    <a:pt x="65" y="1040"/>
                  </a:lnTo>
                  <a:lnTo>
                    <a:pt x="57" y="1025"/>
                  </a:lnTo>
                  <a:lnTo>
                    <a:pt x="51" y="1009"/>
                  </a:lnTo>
                  <a:lnTo>
                    <a:pt x="46" y="992"/>
                  </a:lnTo>
                  <a:lnTo>
                    <a:pt x="42" y="975"/>
                  </a:lnTo>
                  <a:lnTo>
                    <a:pt x="38" y="957"/>
                  </a:lnTo>
                  <a:lnTo>
                    <a:pt x="36" y="940"/>
                  </a:lnTo>
                  <a:lnTo>
                    <a:pt x="35" y="922"/>
                  </a:lnTo>
                  <a:lnTo>
                    <a:pt x="34" y="887"/>
                  </a:lnTo>
                  <a:lnTo>
                    <a:pt x="33" y="853"/>
                  </a:lnTo>
                  <a:lnTo>
                    <a:pt x="33" y="853"/>
                  </a:lnTo>
                  <a:lnTo>
                    <a:pt x="34" y="838"/>
                  </a:lnTo>
                  <a:lnTo>
                    <a:pt x="35" y="824"/>
                  </a:lnTo>
                  <a:lnTo>
                    <a:pt x="39" y="794"/>
                  </a:lnTo>
                  <a:lnTo>
                    <a:pt x="44" y="764"/>
                  </a:lnTo>
                  <a:lnTo>
                    <a:pt x="46" y="748"/>
                  </a:lnTo>
                  <a:lnTo>
                    <a:pt x="46" y="734"/>
                  </a:lnTo>
                  <a:lnTo>
                    <a:pt x="46" y="734"/>
                  </a:lnTo>
                  <a:lnTo>
                    <a:pt x="46" y="702"/>
                  </a:lnTo>
                  <a:lnTo>
                    <a:pt x="47" y="672"/>
                  </a:lnTo>
                  <a:lnTo>
                    <a:pt x="48" y="612"/>
                  </a:lnTo>
                  <a:lnTo>
                    <a:pt x="48" y="612"/>
                  </a:lnTo>
                  <a:lnTo>
                    <a:pt x="47" y="573"/>
                  </a:lnTo>
                  <a:lnTo>
                    <a:pt x="46" y="533"/>
                  </a:lnTo>
                  <a:lnTo>
                    <a:pt x="39" y="455"/>
                  </a:lnTo>
                  <a:lnTo>
                    <a:pt x="39" y="455"/>
                  </a:lnTo>
                  <a:lnTo>
                    <a:pt x="38" y="437"/>
                  </a:lnTo>
                  <a:lnTo>
                    <a:pt x="38" y="417"/>
                  </a:lnTo>
                  <a:lnTo>
                    <a:pt x="42" y="379"/>
                  </a:lnTo>
                  <a:lnTo>
                    <a:pt x="46" y="341"/>
                  </a:lnTo>
                  <a:lnTo>
                    <a:pt x="48" y="305"/>
                  </a:lnTo>
                  <a:lnTo>
                    <a:pt x="48" y="305"/>
                  </a:lnTo>
                  <a:lnTo>
                    <a:pt x="50" y="268"/>
                  </a:lnTo>
                  <a:lnTo>
                    <a:pt x="50" y="231"/>
                  </a:lnTo>
                  <a:lnTo>
                    <a:pt x="46" y="161"/>
                  </a:lnTo>
                  <a:lnTo>
                    <a:pt x="43" y="89"/>
                  </a:lnTo>
                  <a:lnTo>
                    <a:pt x="42" y="5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9" y="9"/>
                  </a:lnTo>
                  <a:lnTo>
                    <a:pt x="35" y="4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2" y="4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57"/>
                  </a:lnTo>
                  <a:lnTo>
                    <a:pt x="9" y="98"/>
                  </a:lnTo>
                  <a:lnTo>
                    <a:pt x="12" y="180"/>
                  </a:lnTo>
                  <a:lnTo>
                    <a:pt x="13" y="221"/>
                  </a:lnTo>
                  <a:lnTo>
                    <a:pt x="13" y="261"/>
                  </a:lnTo>
                  <a:lnTo>
                    <a:pt x="12" y="303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6" y="365"/>
                  </a:lnTo>
                  <a:lnTo>
                    <a:pt x="5" y="386"/>
                  </a:lnTo>
                  <a:lnTo>
                    <a:pt x="5" y="428"/>
                  </a:lnTo>
                  <a:lnTo>
                    <a:pt x="8" y="471"/>
                  </a:lnTo>
                  <a:lnTo>
                    <a:pt x="10" y="513"/>
                  </a:lnTo>
                  <a:lnTo>
                    <a:pt x="10" y="513"/>
                  </a:lnTo>
                  <a:lnTo>
                    <a:pt x="13" y="533"/>
                  </a:lnTo>
                  <a:lnTo>
                    <a:pt x="13" y="556"/>
                  </a:lnTo>
                  <a:lnTo>
                    <a:pt x="13" y="599"/>
                  </a:lnTo>
                  <a:lnTo>
                    <a:pt x="12" y="641"/>
                  </a:lnTo>
                  <a:lnTo>
                    <a:pt x="10" y="684"/>
                  </a:lnTo>
                  <a:lnTo>
                    <a:pt x="10" y="684"/>
                  </a:lnTo>
                  <a:lnTo>
                    <a:pt x="9" y="715"/>
                  </a:lnTo>
                  <a:lnTo>
                    <a:pt x="8" y="747"/>
                  </a:lnTo>
                  <a:lnTo>
                    <a:pt x="2" y="815"/>
                  </a:lnTo>
                  <a:lnTo>
                    <a:pt x="1" y="849"/>
                  </a:lnTo>
                  <a:lnTo>
                    <a:pt x="0" y="883"/>
                  </a:lnTo>
                  <a:lnTo>
                    <a:pt x="0" y="917"/>
                  </a:lnTo>
                  <a:lnTo>
                    <a:pt x="2" y="949"/>
                  </a:lnTo>
                  <a:lnTo>
                    <a:pt x="8" y="981"/>
                  </a:lnTo>
                  <a:lnTo>
                    <a:pt x="12" y="996"/>
                  </a:lnTo>
                  <a:lnTo>
                    <a:pt x="16" y="1011"/>
                  </a:lnTo>
                  <a:lnTo>
                    <a:pt x="21" y="1025"/>
                  </a:lnTo>
                  <a:lnTo>
                    <a:pt x="27" y="1038"/>
                  </a:lnTo>
                  <a:lnTo>
                    <a:pt x="34" y="1051"/>
                  </a:lnTo>
                  <a:lnTo>
                    <a:pt x="43" y="1063"/>
                  </a:lnTo>
                  <a:lnTo>
                    <a:pt x="52" y="1075"/>
                  </a:lnTo>
                  <a:lnTo>
                    <a:pt x="63" y="1085"/>
                  </a:lnTo>
                  <a:lnTo>
                    <a:pt x="74" y="1094"/>
                  </a:lnTo>
                  <a:lnTo>
                    <a:pt x="88" y="1104"/>
                  </a:lnTo>
                  <a:lnTo>
                    <a:pt x="103" y="1111"/>
                  </a:lnTo>
                  <a:lnTo>
                    <a:pt x="119" y="1118"/>
                  </a:lnTo>
                  <a:lnTo>
                    <a:pt x="137" y="1123"/>
                  </a:lnTo>
                  <a:lnTo>
                    <a:pt x="156" y="1128"/>
                  </a:lnTo>
                  <a:lnTo>
                    <a:pt x="156" y="1128"/>
                  </a:lnTo>
                  <a:lnTo>
                    <a:pt x="176" y="1131"/>
                  </a:lnTo>
                  <a:lnTo>
                    <a:pt x="196" y="1134"/>
                  </a:lnTo>
                  <a:lnTo>
                    <a:pt x="237" y="1136"/>
                  </a:lnTo>
                  <a:lnTo>
                    <a:pt x="277" y="1136"/>
                  </a:lnTo>
                  <a:lnTo>
                    <a:pt x="316" y="1136"/>
                  </a:lnTo>
                  <a:lnTo>
                    <a:pt x="316" y="1136"/>
                  </a:lnTo>
                  <a:lnTo>
                    <a:pt x="353" y="1138"/>
                  </a:lnTo>
                  <a:lnTo>
                    <a:pt x="388" y="1142"/>
                  </a:lnTo>
                  <a:lnTo>
                    <a:pt x="425" y="1144"/>
                  </a:lnTo>
                  <a:lnTo>
                    <a:pt x="462" y="1148"/>
                  </a:lnTo>
                  <a:lnTo>
                    <a:pt x="462" y="1148"/>
                  </a:lnTo>
                  <a:lnTo>
                    <a:pt x="505" y="1151"/>
                  </a:lnTo>
                  <a:lnTo>
                    <a:pt x="549" y="1152"/>
                  </a:lnTo>
                  <a:lnTo>
                    <a:pt x="638" y="1155"/>
                  </a:lnTo>
                  <a:lnTo>
                    <a:pt x="683" y="1156"/>
                  </a:lnTo>
                  <a:lnTo>
                    <a:pt x="727" y="1157"/>
                  </a:lnTo>
                  <a:lnTo>
                    <a:pt x="770" y="1161"/>
                  </a:lnTo>
                  <a:lnTo>
                    <a:pt x="815" y="1166"/>
                  </a:lnTo>
                  <a:lnTo>
                    <a:pt x="815" y="1166"/>
                  </a:lnTo>
                  <a:lnTo>
                    <a:pt x="842" y="1169"/>
                  </a:lnTo>
                  <a:lnTo>
                    <a:pt x="872" y="1170"/>
                  </a:lnTo>
                  <a:lnTo>
                    <a:pt x="902" y="1169"/>
                  </a:lnTo>
                  <a:lnTo>
                    <a:pt x="930" y="1165"/>
                  </a:lnTo>
                  <a:lnTo>
                    <a:pt x="930" y="1165"/>
                  </a:lnTo>
                  <a:lnTo>
                    <a:pt x="948" y="1164"/>
                  </a:lnTo>
                  <a:lnTo>
                    <a:pt x="967" y="1162"/>
                  </a:lnTo>
                  <a:lnTo>
                    <a:pt x="1003" y="1161"/>
                  </a:lnTo>
                  <a:lnTo>
                    <a:pt x="1040" y="1160"/>
                  </a:lnTo>
                  <a:lnTo>
                    <a:pt x="1058" y="1159"/>
                  </a:lnTo>
                  <a:lnTo>
                    <a:pt x="1075" y="1155"/>
                  </a:lnTo>
                  <a:lnTo>
                    <a:pt x="1075" y="1155"/>
                  </a:lnTo>
                  <a:lnTo>
                    <a:pt x="1093" y="1149"/>
                  </a:lnTo>
                  <a:lnTo>
                    <a:pt x="1110" y="1143"/>
                  </a:lnTo>
                  <a:lnTo>
                    <a:pt x="1126" y="1134"/>
                  </a:lnTo>
                  <a:lnTo>
                    <a:pt x="1142" y="1123"/>
                  </a:lnTo>
                  <a:lnTo>
                    <a:pt x="1156" y="1111"/>
                  </a:lnTo>
                  <a:lnTo>
                    <a:pt x="1171" y="1098"/>
                  </a:lnTo>
                  <a:lnTo>
                    <a:pt x="1184" y="1085"/>
                  </a:lnTo>
                  <a:lnTo>
                    <a:pt x="1197" y="1071"/>
                  </a:lnTo>
                  <a:lnTo>
                    <a:pt x="1197" y="1071"/>
                  </a:lnTo>
                  <a:lnTo>
                    <a:pt x="1207" y="1057"/>
                  </a:lnTo>
                  <a:lnTo>
                    <a:pt x="1215" y="1042"/>
                  </a:lnTo>
                  <a:lnTo>
                    <a:pt x="1222" y="1028"/>
                  </a:lnTo>
                  <a:lnTo>
                    <a:pt x="1224" y="1013"/>
                  </a:lnTo>
                  <a:lnTo>
                    <a:pt x="1227" y="998"/>
                  </a:lnTo>
                  <a:lnTo>
                    <a:pt x="1228" y="982"/>
                  </a:lnTo>
                  <a:lnTo>
                    <a:pt x="1228" y="948"/>
                  </a:lnTo>
                  <a:lnTo>
                    <a:pt x="1228" y="9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Freeform 789"/>
            <p:cNvSpPr/>
            <p:nvPr/>
          </p:nvSpPr>
          <p:spPr bwMode="auto">
            <a:xfrm>
              <a:off x="2540001" y="3187700"/>
              <a:ext cx="14288" cy="3810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942"/>
                </a:cxn>
                <a:cxn ang="0">
                  <a:pos x="0" y="942"/>
                </a:cxn>
                <a:cxn ang="0">
                  <a:pos x="0" y="946"/>
                </a:cxn>
                <a:cxn ang="0">
                  <a:pos x="1" y="950"/>
                </a:cxn>
                <a:cxn ang="0">
                  <a:pos x="5" y="955"/>
                </a:cxn>
                <a:cxn ang="0">
                  <a:pos x="11" y="958"/>
                </a:cxn>
                <a:cxn ang="0">
                  <a:pos x="17" y="959"/>
                </a:cxn>
                <a:cxn ang="0">
                  <a:pos x="24" y="958"/>
                </a:cxn>
                <a:cxn ang="0">
                  <a:pos x="29" y="955"/>
                </a:cxn>
                <a:cxn ang="0">
                  <a:pos x="33" y="950"/>
                </a:cxn>
                <a:cxn ang="0">
                  <a:pos x="34" y="946"/>
                </a:cxn>
                <a:cxn ang="0">
                  <a:pos x="34" y="942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29" y="4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4"/>
                </a:cxn>
                <a:cxn ang="0">
                  <a:pos x="1" y="9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959">
                  <a:moveTo>
                    <a:pt x="0" y="17"/>
                  </a:moveTo>
                  <a:lnTo>
                    <a:pt x="0" y="942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1" y="950"/>
                  </a:lnTo>
                  <a:lnTo>
                    <a:pt x="5" y="955"/>
                  </a:lnTo>
                  <a:lnTo>
                    <a:pt x="11" y="958"/>
                  </a:lnTo>
                  <a:lnTo>
                    <a:pt x="17" y="959"/>
                  </a:lnTo>
                  <a:lnTo>
                    <a:pt x="24" y="958"/>
                  </a:lnTo>
                  <a:lnTo>
                    <a:pt x="29" y="955"/>
                  </a:lnTo>
                  <a:lnTo>
                    <a:pt x="33" y="950"/>
                  </a:lnTo>
                  <a:lnTo>
                    <a:pt x="34" y="946"/>
                  </a:lnTo>
                  <a:lnTo>
                    <a:pt x="34" y="942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Freeform 790"/>
            <p:cNvSpPr>
              <a:spLocks noEditPoints="1"/>
            </p:cNvSpPr>
            <p:nvPr/>
          </p:nvSpPr>
          <p:spPr bwMode="auto">
            <a:xfrm>
              <a:off x="2105026" y="3662363"/>
              <a:ext cx="395288" cy="60325"/>
            </a:xfrm>
            <a:custGeom>
              <a:avLst/>
              <a:gdLst/>
              <a:ahLst/>
              <a:cxnLst>
                <a:cxn ang="0">
                  <a:pos x="986" y="64"/>
                </a:cxn>
                <a:cxn ang="0">
                  <a:pos x="982" y="47"/>
                </a:cxn>
                <a:cxn ang="0">
                  <a:pos x="974" y="35"/>
                </a:cxn>
                <a:cxn ang="0">
                  <a:pos x="961" y="31"/>
                </a:cxn>
                <a:cxn ang="0">
                  <a:pos x="937" y="29"/>
                </a:cxn>
                <a:cxn ang="0">
                  <a:pos x="875" y="23"/>
                </a:cxn>
                <a:cxn ang="0">
                  <a:pos x="828" y="20"/>
                </a:cxn>
                <a:cxn ang="0">
                  <a:pos x="651" y="18"/>
                </a:cxn>
                <a:cxn ang="0">
                  <a:pos x="275" y="10"/>
                </a:cxn>
                <a:cxn ang="0">
                  <a:pos x="29" y="0"/>
                </a:cxn>
                <a:cxn ang="0">
                  <a:pos x="18" y="1"/>
                </a:cxn>
                <a:cxn ang="0">
                  <a:pos x="7" y="9"/>
                </a:cxn>
                <a:cxn ang="0">
                  <a:pos x="1" y="22"/>
                </a:cxn>
                <a:cxn ang="0">
                  <a:pos x="0" y="73"/>
                </a:cxn>
                <a:cxn ang="0">
                  <a:pos x="7" y="101"/>
                </a:cxn>
                <a:cxn ang="0">
                  <a:pos x="13" y="107"/>
                </a:cxn>
                <a:cxn ang="0">
                  <a:pos x="34" y="115"/>
                </a:cxn>
                <a:cxn ang="0">
                  <a:pos x="82" y="116"/>
                </a:cxn>
                <a:cxn ang="0">
                  <a:pos x="166" y="127"/>
                </a:cxn>
                <a:cxn ang="0">
                  <a:pos x="314" y="140"/>
                </a:cxn>
                <a:cxn ang="0">
                  <a:pos x="390" y="141"/>
                </a:cxn>
                <a:cxn ang="0">
                  <a:pos x="596" y="145"/>
                </a:cxn>
                <a:cxn ang="0">
                  <a:pos x="701" y="152"/>
                </a:cxn>
                <a:cxn ang="0">
                  <a:pos x="954" y="152"/>
                </a:cxn>
                <a:cxn ang="0">
                  <a:pos x="964" y="150"/>
                </a:cxn>
                <a:cxn ang="0">
                  <a:pos x="971" y="144"/>
                </a:cxn>
                <a:cxn ang="0">
                  <a:pos x="984" y="141"/>
                </a:cxn>
                <a:cxn ang="0">
                  <a:pos x="993" y="132"/>
                </a:cxn>
                <a:cxn ang="0">
                  <a:pos x="995" y="122"/>
                </a:cxn>
                <a:cxn ang="0">
                  <a:pos x="989" y="76"/>
                </a:cxn>
                <a:cxn ang="0">
                  <a:pos x="651" y="106"/>
                </a:cxn>
                <a:cxn ang="0">
                  <a:pos x="477" y="99"/>
                </a:cxn>
                <a:cxn ang="0">
                  <a:pos x="339" y="95"/>
                </a:cxn>
                <a:cxn ang="0">
                  <a:pos x="201" y="86"/>
                </a:cxn>
                <a:cxn ang="0">
                  <a:pos x="112" y="73"/>
                </a:cxn>
                <a:cxn ang="0">
                  <a:pos x="63" y="68"/>
                </a:cxn>
                <a:cxn ang="0">
                  <a:pos x="48" y="69"/>
                </a:cxn>
                <a:cxn ang="0">
                  <a:pos x="47" y="47"/>
                </a:cxn>
                <a:cxn ang="0">
                  <a:pos x="158" y="51"/>
                </a:cxn>
                <a:cxn ang="0">
                  <a:pos x="433" y="56"/>
                </a:cxn>
                <a:cxn ang="0">
                  <a:pos x="547" y="61"/>
                </a:cxn>
                <a:cxn ang="0">
                  <a:pos x="725" y="65"/>
                </a:cxn>
                <a:cxn ang="0">
                  <a:pos x="782" y="67"/>
                </a:cxn>
                <a:cxn ang="0">
                  <a:pos x="840" y="68"/>
                </a:cxn>
                <a:cxn ang="0">
                  <a:pos x="917" y="71"/>
                </a:cxn>
                <a:cxn ang="0">
                  <a:pos x="943" y="76"/>
                </a:cxn>
                <a:cxn ang="0">
                  <a:pos x="948" y="106"/>
                </a:cxn>
              </a:cxnLst>
              <a:rect l="0" t="0" r="r" b="b"/>
              <a:pathLst>
                <a:path w="995" h="153">
                  <a:moveTo>
                    <a:pt x="989" y="76"/>
                  </a:moveTo>
                  <a:lnTo>
                    <a:pt x="989" y="76"/>
                  </a:lnTo>
                  <a:lnTo>
                    <a:pt x="986" y="64"/>
                  </a:lnTo>
                  <a:lnTo>
                    <a:pt x="984" y="52"/>
                  </a:lnTo>
                  <a:lnTo>
                    <a:pt x="984" y="52"/>
                  </a:lnTo>
                  <a:lnTo>
                    <a:pt x="982" y="47"/>
                  </a:lnTo>
                  <a:lnTo>
                    <a:pt x="981" y="42"/>
                  </a:lnTo>
                  <a:lnTo>
                    <a:pt x="978" y="38"/>
                  </a:lnTo>
                  <a:lnTo>
                    <a:pt x="974" y="35"/>
                  </a:lnTo>
                  <a:lnTo>
                    <a:pt x="971" y="33"/>
                  </a:lnTo>
                  <a:lnTo>
                    <a:pt x="965" y="31"/>
                  </a:lnTo>
                  <a:lnTo>
                    <a:pt x="961" y="31"/>
                  </a:lnTo>
                  <a:lnTo>
                    <a:pt x="956" y="31"/>
                  </a:lnTo>
                  <a:lnTo>
                    <a:pt x="956" y="31"/>
                  </a:lnTo>
                  <a:lnTo>
                    <a:pt x="937" y="29"/>
                  </a:lnTo>
                  <a:lnTo>
                    <a:pt x="916" y="26"/>
                  </a:lnTo>
                  <a:lnTo>
                    <a:pt x="896" y="26"/>
                  </a:lnTo>
                  <a:lnTo>
                    <a:pt x="875" y="23"/>
                  </a:lnTo>
                  <a:lnTo>
                    <a:pt x="875" y="23"/>
                  </a:lnTo>
                  <a:lnTo>
                    <a:pt x="853" y="21"/>
                  </a:lnTo>
                  <a:lnTo>
                    <a:pt x="828" y="20"/>
                  </a:lnTo>
                  <a:lnTo>
                    <a:pt x="781" y="20"/>
                  </a:lnTo>
                  <a:lnTo>
                    <a:pt x="781" y="20"/>
                  </a:lnTo>
                  <a:lnTo>
                    <a:pt x="651" y="18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275" y="10"/>
                  </a:lnTo>
                  <a:lnTo>
                    <a:pt x="152" y="6"/>
                  </a:lnTo>
                  <a:lnTo>
                    <a:pt x="90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2" y="4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4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1" y="82"/>
                  </a:lnTo>
                  <a:lnTo>
                    <a:pt x="3" y="93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9" y="105"/>
                  </a:lnTo>
                  <a:lnTo>
                    <a:pt x="13" y="107"/>
                  </a:lnTo>
                  <a:lnTo>
                    <a:pt x="17" y="110"/>
                  </a:lnTo>
                  <a:lnTo>
                    <a:pt x="22" y="112"/>
                  </a:lnTo>
                  <a:lnTo>
                    <a:pt x="34" y="115"/>
                  </a:lnTo>
                  <a:lnTo>
                    <a:pt x="46" y="116"/>
                  </a:lnTo>
                  <a:lnTo>
                    <a:pt x="71" y="116"/>
                  </a:lnTo>
                  <a:lnTo>
                    <a:pt x="82" y="116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166" y="127"/>
                  </a:lnTo>
                  <a:lnTo>
                    <a:pt x="239" y="135"/>
                  </a:lnTo>
                  <a:lnTo>
                    <a:pt x="277" y="137"/>
                  </a:lnTo>
                  <a:lnTo>
                    <a:pt x="314" y="140"/>
                  </a:lnTo>
                  <a:lnTo>
                    <a:pt x="352" y="141"/>
                  </a:lnTo>
                  <a:lnTo>
                    <a:pt x="390" y="141"/>
                  </a:lnTo>
                  <a:lnTo>
                    <a:pt x="390" y="141"/>
                  </a:lnTo>
                  <a:lnTo>
                    <a:pt x="458" y="141"/>
                  </a:lnTo>
                  <a:lnTo>
                    <a:pt x="527" y="142"/>
                  </a:lnTo>
                  <a:lnTo>
                    <a:pt x="596" y="145"/>
                  </a:lnTo>
                  <a:lnTo>
                    <a:pt x="666" y="149"/>
                  </a:lnTo>
                  <a:lnTo>
                    <a:pt x="666" y="149"/>
                  </a:lnTo>
                  <a:lnTo>
                    <a:pt x="701" y="152"/>
                  </a:lnTo>
                  <a:lnTo>
                    <a:pt x="738" y="153"/>
                  </a:lnTo>
                  <a:lnTo>
                    <a:pt x="810" y="153"/>
                  </a:lnTo>
                  <a:lnTo>
                    <a:pt x="954" y="152"/>
                  </a:lnTo>
                  <a:lnTo>
                    <a:pt x="954" y="152"/>
                  </a:lnTo>
                  <a:lnTo>
                    <a:pt x="959" y="152"/>
                  </a:lnTo>
                  <a:lnTo>
                    <a:pt x="964" y="150"/>
                  </a:lnTo>
                  <a:lnTo>
                    <a:pt x="968" y="146"/>
                  </a:lnTo>
                  <a:lnTo>
                    <a:pt x="971" y="144"/>
                  </a:lnTo>
                  <a:lnTo>
                    <a:pt x="971" y="144"/>
                  </a:lnTo>
                  <a:lnTo>
                    <a:pt x="976" y="144"/>
                  </a:lnTo>
                  <a:lnTo>
                    <a:pt x="980" y="142"/>
                  </a:lnTo>
                  <a:lnTo>
                    <a:pt x="984" y="141"/>
                  </a:lnTo>
                  <a:lnTo>
                    <a:pt x="988" y="139"/>
                  </a:lnTo>
                  <a:lnTo>
                    <a:pt x="991" y="136"/>
                  </a:lnTo>
                  <a:lnTo>
                    <a:pt x="993" y="132"/>
                  </a:lnTo>
                  <a:lnTo>
                    <a:pt x="995" y="127"/>
                  </a:lnTo>
                  <a:lnTo>
                    <a:pt x="995" y="122"/>
                  </a:lnTo>
                  <a:lnTo>
                    <a:pt x="995" y="122"/>
                  </a:lnTo>
                  <a:lnTo>
                    <a:pt x="993" y="99"/>
                  </a:lnTo>
                  <a:lnTo>
                    <a:pt x="989" y="76"/>
                  </a:lnTo>
                  <a:lnTo>
                    <a:pt x="989" y="76"/>
                  </a:lnTo>
                  <a:close/>
                  <a:moveTo>
                    <a:pt x="710" y="106"/>
                  </a:moveTo>
                  <a:lnTo>
                    <a:pt x="710" y="106"/>
                  </a:lnTo>
                  <a:lnTo>
                    <a:pt x="651" y="106"/>
                  </a:lnTo>
                  <a:lnTo>
                    <a:pt x="594" y="103"/>
                  </a:lnTo>
                  <a:lnTo>
                    <a:pt x="535" y="101"/>
                  </a:lnTo>
                  <a:lnTo>
                    <a:pt x="477" y="99"/>
                  </a:lnTo>
                  <a:lnTo>
                    <a:pt x="477" y="99"/>
                  </a:lnTo>
                  <a:lnTo>
                    <a:pt x="408" y="97"/>
                  </a:lnTo>
                  <a:lnTo>
                    <a:pt x="339" y="95"/>
                  </a:lnTo>
                  <a:lnTo>
                    <a:pt x="271" y="91"/>
                  </a:lnTo>
                  <a:lnTo>
                    <a:pt x="201" y="86"/>
                  </a:lnTo>
                  <a:lnTo>
                    <a:pt x="201" y="86"/>
                  </a:lnTo>
                  <a:lnTo>
                    <a:pt x="171" y="82"/>
                  </a:lnTo>
                  <a:lnTo>
                    <a:pt x="141" y="77"/>
                  </a:lnTo>
                  <a:lnTo>
                    <a:pt x="112" y="73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63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48" y="69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102" y="50"/>
                  </a:lnTo>
                  <a:lnTo>
                    <a:pt x="158" y="51"/>
                  </a:lnTo>
                  <a:lnTo>
                    <a:pt x="268" y="52"/>
                  </a:lnTo>
                  <a:lnTo>
                    <a:pt x="378" y="55"/>
                  </a:lnTo>
                  <a:lnTo>
                    <a:pt x="433" y="56"/>
                  </a:lnTo>
                  <a:lnTo>
                    <a:pt x="488" y="59"/>
                  </a:lnTo>
                  <a:lnTo>
                    <a:pt x="488" y="59"/>
                  </a:lnTo>
                  <a:lnTo>
                    <a:pt x="547" y="61"/>
                  </a:lnTo>
                  <a:lnTo>
                    <a:pt x="607" y="64"/>
                  </a:lnTo>
                  <a:lnTo>
                    <a:pt x="666" y="65"/>
                  </a:lnTo>
                  <a:lnTo>
                    <a:pt x="725" y="65"/>
                  </a:lnTo>
                  <a:lnTo>
                    <a:pt x="725" y="65"/>
                  </a:lnTo>
                  <a:lnTo>
                    <a:pt x="753" y="65"/>
                  </a:lnTo>
                  <a:lnTo>
                    <a:pt x="782" y="67"/>
                  </a:lnTo>
                  <a:lnTo>
                    <a:pt x="811" y="68"/>
                  </a:lnTo>
                  <a:lnTo>
                    <a:pt x="840" y="68"/>
                  </a:lnTo>
                  <a:lnTo>
                    <a:pt x="840" y="68"/>
                  </a:lnTo>
                  <a:lnTo>
                    <a:pt x="863" y="68"/>
                  </a:lnTo>
                  <a:lnTo>
                    <a:pt x="889" y="69"/>
                  </a:lnTo>
                  <a:lnTo>
                    <a:pt x="917" y="71"/>
                  </a:lnTo>
                  <a:lnTo>
                    <a:pt x="930" y="73"/>
                  </a:lnTo>
                  <a:lnTo>
                    <a:pt x="943" y="76"/>
                  </a:lnTo>
                  <a:lnTo>
                    <a:pt x="943" y="76"/>
                  </a:lnTo>
                  <a:lnTo>
                    <a:pt x="943" y="81"/>
                  </a:lnTo>
                  <a:lnTo>
                    <a:pt x="943" y="81"/>
                  </a:lnTo>
                  <a:lnTo>
                    <a:pt x="948" y="106"/>
                  </a:lnTo>
                  <a:lnTo>
                    <a:pt x="710" y="10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80" name="组合 1281"/>
          <p:cNvGrpSpPr/>
          <p:nvPr/>
        </p:nvGrpSpPr>
        <p:grpSpPr>
          <a:xfrm>
            <a:off x="5572432" y="1381081"/>
            <a:ext cx="1047137" cy="991674"/>
            <a:chOff x="5237163" y="2006600"/>
            <a:chExt cx="749301" cy="709613"/>
          </a:xfrm>
        </p:grpSpPr>
        <p:sp>
          <p:nvSpPr>
            <p:cNvPr id="81" name="Freeform 1180"/>
            <p:cNvSpPr/>
            <p:nvPr/>
          </p:nvSpPr>
          <p:spPr bwMode="auto">
            <a:xfrm>
              <a:off x="5256213" y="2009775"/>
              <a:ext cx="107950" cy="100013"/>
            </a:xfrm>
            <a:custGeom>
              <a:avLst/>
              <a:gdLst/>
              <a:ahLst/>
              <a:cxnLst>
                <a:cxn ang="0">
                  <a:pos x="259" y="4"/>
                </a:cxn>
                <a:cxn ang="0">
                  <a:pos x="259" y="4"/>
                </a:cxn>
                <a:cxn ang="0">
                  <a:pos x="258" y="8"/>
                </a:cxn>
                <a:cxn ang="0">
                  <a:pos x="254" y="12"/>
                </a:cxn>
                <a:cxn ang="0">
                  <a:pos x="247" y="20"/>
                </a:cxn>
                <a:cxn ang="0">
                  <a:pos x="239" y="25"/>
                </a:cxn>
                <a:cxn ang="0">
                  <a:pos x="232" y="30"/>
                </a:cxn>
                <a:cxn ang="0">
                  <a:pos x="232" y="30"/>
                </a:cxn>
                <a:cxn ang="0">
                  <a:pos x="222" y="35"/>
                </a:cxn>
                <a:cxn ang="0">
                  <a:pos x="215" y="42"/>
                </a:cxn>
                <a:cxn ang="0">
                  <a:pos x="199" y="56"/>
                </a:cxn>
                <a:cxn ang="0">
                  <a:pos x="199" y="56"/>
                </a:cxn>
                <a:cxn ang="0">
                  <a:pos x="164" y="86"/>
                </a:cxn>
                <a:cxn ang="0">
                  <a:pos x="128" y="118"/>
                </a:cxn>
                <a:cxn ang="0">
                  <a:pos x="128" y="118"/>
                </a:cxn>
                <a:cxn ang="0">
                  <a:pos x="96" y="146"/>
                </a:cxn>
                <a:cxn ang="0">
                  <a:pos x="63" y="177"/>
                </a:cxn>
                <a:cxn ang="0">
                  <a:pos x="31" y="208"/>
                </a:cxn>
                <a:cxn ang="0">
                  <a:pos x="1" y="241"/>
                </a:cxn>
                <a:cxn ang="0">
                  <a:pos x="1" y="241"/>
                </a:cxn>
                <a:cxn ang="0">
                  <a:pos x="0" y="243"/>
                </a:cxn>
                <a:cxn ang="0">
                  <a:pos x="0" y="246"/>
                </a:cxn>
                <a:cxn ang="0">
                  <a:pos x="3" y="250"/>
                </a:cxn>
                <a:cxn ang="0">
                  <a:pos x="4" y="250"/>
                </a:cxn>
                <a:cxn ang="0">
                  <a:pos x="7" y="251"/>
                </a:cxn>
                <a:cxn ang="0">
                  <a:pos x="8" y="251"/>
                </a:cxn>
                <a:cxn ang="0">
                  <a:pos x="11" y="248"/>
                </a:cxn>
                <a:cxn ang="0">
                  <a:pos x="11" y="248"/>
                </a:cxn>
                <a:cxn ang="0">
                  <a:pos x="25" y="231"/>
                </a:cxn>
                <a:cxn ang="0">
                  <a:pos x="41" y="214"/>
                </a:cxn>
                <a:cxn ang="0">
                  <a:pos x="75" y="182"/>
                </a:cxn>
                <a:cxn ang="0">
                  <a:pos x="109" y="150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83" y="84"/>
                </a:cxn>
                <a:cxn ang="0">
                  <a:pos x="222" y="51"/>
                </a:cxn>
                <a:cxn ang="0">
                  <a:pos x="222" y="51"/>
                </a:cxn>
                <a:cxn ang="0">
                  <a:pos x="236" y="41"/>
                </a:cxn>
                <a:cxn ang="0">
                  <a:pos x="250" y="31"/>
                </a:cxn>
                <a:cxn ang="0">
                  <a:pos x="256" y="26"/>
                </a:cxn>
                <a:cxn ang="0">
                  <a:pos x="262" y="21"/>
                </a:cxn>
                <a:cxn ang="0">
                  <a:pos x="267" y="14"/>
                </a:cxn>
                <a:cxn ang="0">
                  <a:pos x="271" y="7"/>
                </a:cxn>
                <a:cxn ang="0">
                  <a:pos x="271" y="7"/>
                </a:cxn>
                <a:cxn ang="0">
                  <a:pos x="271" y="4"/>
                </a:cxn>
                <a:cxn ang="0">
                  <a:pos x="270" y="3"/>
                </a:cxn>
                <a:cxn ang="0">
                  <a:pos x="268" y="1"/>
                </a:cxn>
                <a:cxn ang="0">
                  <a:pos x="267" y="0"/>
                </a:cxn>
                <a:cxn ang="0">
                  <a:pos x="262" y="0"/>
                </a:cxn>
                <a:cxn ang="0">
                  <a:pos x="260" y="1"/>
                </a:cxn>
                <a:cxn ang="0">
                  <a:pos x="259" y="4"/>
                </a:cxn>
                <a:cxn ang="0">
                  <a:pos x="259" y="4"/>
                </a:cxn>
              </a:cxnLst>
              <a:rect l="0" t="0" r="r" b="b"/>
              <a:pathLst>
                <a:path w="271" h="251">
                  <a:moveTo>
                    <a:pt x="259" y="4"/>
                  </a:moveTo>
                  <a:lnTo>
                    <a:pt x="259" y="4"/>
                  </a:lnTo>
                  <a:lnTo>
                    <a:pt x="258" y="8"/>
                  </a:lnTo>
                  <a:lnTo>
                    <a:pt x="254" y="12"/>
                  </a:lnTo>
                  <a:lnTo>
                    <a:pt x="247" y="20"/>
                  </a:lnTo>
                  <a:lnTo>
                    <a:pt x="239" y="25"/>
                  </a:lnTo>
                  <a:lnTo>
                    <a:pt x="232" y="30"/>
                  </a:lnTo>
                  <a:lnTo>
                    <a:pt x="232" y="30"/>
                  </a:lnTo>
                  <a:lnTo>
                    <a:pt x="222" y="35"/>
                  </a:lnTo>
                  <a:lnTo>
                    <a:pt x="215" y="42"/>
                  </a:lnTo>
                  <a:lnTo>
                    <a:pt x="199" y="56"/>
                  </a:lnTo>
                  <a:lnTo>
                    <a:pt x="199" y="56"/>
                  </a:lnTo>
                  <a:lnTo>
                    <a:pt x="164" y="86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96" y="146"/>
                  </a:lnTo>
                  <a:lnTo>
                    <a:pt x="63" y="177"/>
                  </a:lnTo>
                  <a:lnTo>
                    <a:pt x="31" y="208"/>
                  </a:lnTo>
                  <a:lnTo>
                    <a:pt x="1" y="241"/>
                  </a:lnTo>
                  <a:lnTo>
                    <a:pt x="1" y="241"/>
                  </a:lnTo>
                  <a:lnTo>
                    <a:pt x="0" y="243"/>
                  </a:lnTo>
                  <a:lnTo>
                    <a:pt x="0" y="246"/>
                  </a:lnTo>
                  <a:lnTo>
                    <a:pt x="3" y="250"/>
                  </a:lnTo>
                  <a:lnTo>
                    <a:pt x="4" y="250"/>
                  </a:lnTo>
                  <a:lnTo>
                    <a:pt x="7" y="251"/>
                  </a:lnTo>
                  <a:lnTo>
                    <a:pt x="8" y="251"/>
                  </a:lnTo>
                  <a:lnTo>
                    <a:pt x="11" y="248"/>
                  </a:lnTo>
                  <a:lnTo>
                    <a:pt x="11" y="248"/>
                  </a:lnTo>
                  <a:lnTo>
                    <a:pt x="25" y="231"/>
                  </a:lnTo>
                  <a:lnTo>
                    <a:pt x="41" y="214"/>
                  </a:lnTo>
                  <a:lnTo>
                    <a:pt x="75" y="182"/>
                  </a:lnTo>
                  <a:lnTo>
                    <a:pt x="109" y="150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83" y="84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36" y="41"/>
                  </a:lnTo>
                  <a:lnTo>
                    <a:pt x="250" y="31"/>
                  </a:lnTo>
                  <a:lnTo>
                    <a:pt x="256" y="26"/>
                  </a:lnTo>
                  <a:lnTo>
                    <a:pt x="262" y="21"/>
                  </a:lnTo>
                  <a:lnTo>
                    <a:pt x="267" y="14"/>
                  </a:lnTo>
                  <a:lnTo>
                    <a:pt x="271" y="7"/>
                  </a:lnTo>
                  <a:lnTo>
                    <a:pt x="271" y="7"/>
                  </a:lnTo>
                  <a:lnTo>
                    <a:pt x="271" y="4"/>
                  </a:lnTo>
                  <a:lnTo>
                    <a:pt x="270" y="3"/>
                  </a:lnTo>
                  <a:lnTo>
                    <a:pt x="268" y="1"/>
                  </a:lnTo>
                  <a:lnTo>
                    <a:pt x="267" y="0"/>
                  </a:lnTo>
                  <a:lnTo>
                    <a:pt x="262" y="0"/>
                  </a:lnTo>
                  <a:lnTo>
                    <a:pt x="260" y="1"/>
                  </a:lnTo>
                  <a:lnTo>
                    <a:pt x="259" y="4"/>
                  </a:lnTo>
                  <a:lnTo>
                    <a:pt x="25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2" name="Freeform 1181"/>
            <p:cNvSpPr/>
            <p:nvPr/>
          </p:nvSpPr>
          <p:spPr bwMode="auto">
            <a:xfrm>
              <a:off x="5246688" y="2011363"/>
              <a:ext cx="177800" cy="144463"/>
            </a:xfrm>
            <a:custGeom>
              <a:avLst/>
              <a:gdLst/>
              <a:ahLst/>
              <a:cxnLst>
                <a:cxn ang="0">
                  <a:pos x="438" y="0"/>
                </a:cxn>
                <a:cxn ang="0">
                  <a:pos x="426" y="4"/>
                </a:cxn>
                <a:cxn ang="0">
                  <a:pos x="394" y="25"/>
                </a:cxn>
                <a:cxn ang="0">
                  <a:pos x="360" y="50"/>
                </a:cxn>
                <a:cxn ang="0">
                  <a:pos x="324" y="74"/>
                </a:cxn>
                <a:cxn ang="0">
                  <a:pos x="267" y="122"/>
                </a:cxn>
                <a:cxn ang="0">
                  <a:pos x="209" y="170"/>
                </a:cxn>
                <a:cxn ang="0">
                  <a:pos x="180" y="193"/>
                </a:cxn>
                <a:cxn ang="0">
                  <a:pos x="93" y="267"/>
                </a:cxn>
                <a:cxn ang="0">
                  <a:pos x="61" y="293"/>
                </a:cxn>
                <a:cxn ang="0">
                  <a:pos x="30" y="320"/>
                </a:cxn>
                <a:cxn ang="0">
                  <a:pos x="13" y="337"/>
                </a:cxn>
                <a:cxn ang="0">
                  <a:pos x="2" y="352"/>
                </a:cxn>
                <a:cxn ang="0">
                  <a:pos x="0" y="357"/>
                </a:cxn>
                <a:cxn ang="0">
                  <a:pos x="0" y="362"/>
                </a:cxn>
                <a:cxn ang="0">
                  <a:pos x="8" y="363"/>
                </a:cxn>
                <a:cxn ang="0">
                  <a:pos x="10" y="361"/>
                </a:cxn>
                <a:cxn ang="0">
                  <a:pos x="13" y="356"/>
                </a:cxn>
                <a:cxn ang="0">
                  <a:pos x="26" y="340"/>
                </a:cxn>
                <a:cxn ang="0">
                  <a:pos x="44" y="322"/>
                </a:cxn>
                <a:cxn ang="0">
                  <a:pos x="72" y="298"/>
                </a:cxn>
                <a:cxn ang="0">
                  <a:pos x="101" y="275"/>
                </a:cxn>
                <a:cxn ang="0">
                  <a:pos x="192" y="197"/>
                </a:cxn>
                <a:cxn ang="0">
                  <a:pos x="224" y="173"/>
                </a:cxn>
                <a:cxn ang="0">
                  <a:pos x="269" y="135"/>
                </a:cxn>
                <a:cxn ang="0">
                  <a:pos x="315" y="97"/>
                </a:cxn>
                <a:cxn ang="0">
                  <a:pos x="365" y="57"/>
                </a:cxn>
                <a:cxn ang="0">
                  <a:pos x="383" y="46"/>
                </a:cxn>
                <a:cxn ang="0">
                  <a:pos x="411" y="26"/>
                </a:cxn>
                <a:cxn ang="0">
                  <a:pos x="433" y="13"/>
                </a:cxn>
                <a:cxn ang="0">
                  <a:pos x="441" y="10"/>
                </a:cxn>
                <a:cxn ang="0">
                  <a:pos x="445" y="8"/>
                </a:cxn>
                <a:cxn ang="0">
                  <a:pos x="445" y="4"/>
                </a:cxn>
                <a:cxn ang="0">
                  <a:pos x="439" y="0"/>
                </a:cxn>
                <a:cxn ang="0">
                  <a:pos x="438" y="0"/>
                </a:cxn>
              </a:cxnLst>
              <a:rect l="0" t="0" r="r" b="b"/>
              <a:pathLst>
                <a:path w="445" h="365">
                  <a:moveTo>
                    <a:pt x="438" y="0"/>
                  </a:moveTo>
                  <a:lnTo>
                    <a:pt x="438" y="0"/>
                  </a:lnTo>
                  <a:lnTo>
                    <a:pt x="431" y="1"/>
                  </a:lnTo>
                  <a:lnTo>
                    <a:pt x="426" y="4"/>
                  </a:lnTo>
                  <a:lnTo>
                    <a:pt x="414" y="10"/>
                  </a:lnTo>
                  <a:lnTo>
                    <a:pt x="394" y="25"/>
                  </a:lnTo>
                  <a:lnTo>
                    <a:pt x="394" y="25"/>
                  </a:lnTo>
                  <a:lnTo>
                    <a:pt x="360" y="50"/>
                  </a:lnTo>
                  <a:lnTo>
                    <a:pt x="324" y="74"/>
                  </a:lnTo>
                  <a:lnTo>
                    <a:pt x="324" y="74"/>
                  </a:lnTo>
                  <a:lnTo>
                    <a:pt x="295" y="98"/>
                  </a:lnTo>
                  <a:lnTo>
                    <a:pt x="267" y="122"/>
                  </a:lnTo>
                  <a:lnTo>
                    <a:pt x="238" y="146"/>
                  </a:lnTo>
                  <a:lnTo>
                    <a:pt x="209" y="170"/>
                  </a:lnTo>
                  <a:lnTo>
                    <a:pt x="209" y="170"/>
                  </a:lnTo>
                  <a:lnTo>
                    <a:pt x="180" y="193"/>
                  </a:lnTo>
                  <a:lnTo>
                    <a:pt x="150" y="217"/>
                  </a:lnTo>
                  <a:lnTo>
                    <a:pt x="93" y="267"/>
                  </a:lnTo>
                  <a:lnTo>
                    <a:pt x="93" y="267"/>
                  </a:lnTo>
                  <a:lnTo>
                    <a:pt x="61" y="293"/>
                  </a:lnTo>
                  <a:lnTo>
                    <a:pt x="46" y="306"/>
                  </a:lnTo>
                  <a:lnTo>
                    <a:pt x="30" y="320"/>
                  </a:lnTo>
                  <a:lnTo>
                    <a:pt x="30" y="320"/>
                  </a:lnTo>
                  <a:lnTo>
                    <a:pt x="13" y="337"/>
                  </a:lnTo>
                  <a:lnTo>
                    <a:pt x="5" y="346"/>
                  </a:lnTo>
                  <a:lnTo>
                    <a:pt x="2" y="352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4" y="365"/>
                  </a:lnTo>
                  <a:lnTo>
                    <a:pt x="8" y="363"/>
                  </a:lnTo>
                  <a:lnTo>
                    <a:pt x="9" y="362"/>
                  </a:lnTo>
                  <a:lnTo>
                    <a:pt x="10" y="361"/>
                  </a:lnTo>
                  <a:lnTo>
                    <a:pt x="10" y="361"/>
                  </a:lnTo>
                  <a:lnTo>
                    <a:pt x="13" y="356"/>
                  </a:lnTo>
                  <a:lnTo>
                    <a:pt x="17" y="350"/>
                  </a:lnTo>
                  <a:lnTo>
                    <a:pt x="26" y="340"/>
                  </a:lnTo>
                  <a:lnTo>
                    <a:pt x="44" y="322"/>
                  </a:lnTo>
                  <a:lnTo>
                    <a:pt x="44" y="322"/>
                  </a:lnTo>
                  <a:lnTo>
                    <a:pt x="57" y="310"/>
                  </a:lnTo>
                  <a:lnTo>
                    <a:pt x="72" y="298"/>
                  </a:lnTo>
                  <a:lnTo>
                    <a:pt x="101" y="275"/>
                  </a:lnTo>
                  <a:lnTo>
                    <a:pt x="101" y="275"/>
                  </a:lnTo>
                  <a:lnTo>
                    <a:pt x="162" y="222"/>
                  </a:lnTo>
                  <a:lnTo>
                    <a:pt x="192" y="197"/>
                  </a:lnTo>
                  <a:lnTo>
                    <a:pt x="224" y="173"/>
                  </a:lnTo>
                  <a:lnTo>
                    <a:pt x="224" y="173"/>
                  </a:lnTo>
                  <a:lnTo>
                    <a:pt x="247" y="154"/>
                  </a:lnTo>
                  <a:lnTo>
                    <a:pt x="269" y="135"/>
                  </a:lnTo>
                  <a:lnTo>
                    <a:pt x="315" y="97"/>
                  </a:lnTo>
                  <a:lnTo>
                    <a:pt x="315" y="97"/>
                  </a:lnTo>
                  <a:lnTo>
                    <a:pt x="348" y="71"/>
                  </a:lnTo>
                  <a:lnTo>
                    <a:pt x="365" y="57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96" y="37"/>
                  </a:lnTo>
                  <a:lnTo>
                    <a:pt x="411" y="26"/>
                  </a:lnTo>
                  <a:lnTo>
                    <a:pt x="425" y="16"/>
                  </a:lnTo>
                  <a:lnTo>
                    <a:pt x="433" y="13"/>
                  </a:lnTo>
                  <a:lnTo>
                    <a:pt x="441" y="10"/>
                  </a:lnTo>
                  <a:lnTo>
                    <a:pt x="441" y="10"/>
                  </a:lnTo>
                  <a:lnTo>
                    <a:pt x="443" y="9"/>
                  </a:lnTo>
                  <a:lnTo>
                    <a:pt x="445" y="8"/>
                  </a:lnTo>
                  <a:lnTo>
                    <a:pt x="445" y="6"/>
                  </a:lnTo>
                  <a:lnTo>
                    <a:pt x="445" y="4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8" y="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3" name="Freeform 1182"/>
            <p:cNvSpPr/>
            <p:nvPr/>
          </p:nvSpPr>
          <p:spPr bwMode="auto">
            <a:xfrm>
              <a:off x="5240338" y="2033588"/>
              <a:ext cx="198438" cy="161925"/>
            </a:xfrm>
            <a:custGeom>
              <a:avLst/>
              <a:gdLst/>
              <a:ahLst/>
              <a:cxnLst>
                <a:cxn ang="0">
                  <a:pos x="495" y="1"/>
                </a:cxn>
                <a:cxn ang="0">
                  <a:pos x="468" y="18"/>
                </a:cxn>
                <a:cxn ang="0">
                  <a:pos x="442" y="35"/>
                </a:cxn>
                <a:cxn ang="0">
                  <a:pos x="378" y="89"/>
                </a:cxn>
                <a:cxn ang="0">
                  <a:pos x="344" y="117"/>
                </a:cxn>
                <a:cxn ang="0">
                  <a:pos x="238" y="194"/>
                </a:cxn>
                <a:cxn ang="0">
                  <a:pos x="209" y="219"/>
                </a:cxn>
                <a:cxn ang="0">
                  <a:pos x="126" y="296"/>
                </a:cxn>
                <a:cxn ang="0">
                  <a:pos x="97" y="322"/>
                </a:cxn>
                <a:cxn ang="0">
                  <a:pos x="67" y="348"/>
                </a:cxn>
                <a:cxn ang="0">
                  <a:pos x="34" y="373"/>
                </a:cxn>
                <a:cxn ang="0">
                  <a:pos x="2" y="398"/>
                </a:cxn>
                <a:cxn ang="0">
                  <a:pos x="0" y="400"/>
                </a:cxn>
                <a:cxn ang="0">
                  <a:pos x="2" y="406"/>
                </a:cxn>
                <a:cxn ang="0">
                  <a:pos x="8" y="407"/>
                </a:cxn>
                <a:cxn ang="0">
                  <a:pos x="11" y="406"/>
                </a:cxn>
                <a:cxn ang="0">
                  <a:pos x="34" y="387"/>
                </a:cxn>
                <a:cxn ang="0">
                  <a:pos x="59" y="369"/>
                </a:cxn>
                <a:cxn ang="0">
                  <a:pos x="90" y="344"/>
                </a:cxn>
                <a:cxn ang="0">
                  <a:pos x="121" y="317"/>
                </a:cxn>
                <a:cxn ang="0">
                  <a:pos x="178" y="263"/>
                </a:cxn>
                <a:cxn ang="0">
                  <a:pos x="237" y="209"/>
                </a:cxn>
                <a:cxn ang="0">
                  <a:pos x="270" y="185"/>
                </a:cxn>
                <a:cxn ang="0">
                  <a:pos x="336" y="136"/>
                </a:cxn>
                <a:cxn ang="0">
                  <a:pos x="369" y="111"/>
                </a:cxn>
                <a:cxn ang="0">
                  <a:pos x="434" y="58"/>
                </a:cxn>
                <a:cxn ang="0">
                  <a:pos x="450" y="46"/>
                </a:cxn>
                <a:cxn ang="0">
                  <a:pos x="500" y="11"/>
                </a:cxn>
                <a:cxn ang="0">
                  <a:pos x="501" y="9"/>
                </a:cxn>
                <a:cxn ang="0">
                  <a:pos x="501" y="3"/>
                </a:cxn>
                <a:cxn ang="0">
                  <a:pos x="499" y="0"/>
                </a:cxn>
                <a:cxn ang="0">
                  <a:pos x="495" y="1"/>
                </a:cxn>
              </a:cxnLst>
              <a:rect l="0" t="0" r="r" b="b"/>
              <a:pathLst>
                <a:path w="503" h="407">
                  <a:moveTo>
                    <a:pt x="495" y="1"/>
                  </a:moveTo>
                  <a:lnTo>
                    <a:pt x="495" y="1"/>
                  </a:lnTo>
                  <a:lnTo>
                    <a:pt x="482" y="9"/>
                  </a:lnTo>
                  <a:lnTo>
                    <a:pt x="468" y="18"/>
                  </a:lnTo>
                  <a:lnTo>
                    <a:pt x="455" y="26"/>
                  </a:lnTo>
                  <a:lnTo>
                    <a:pt x="442" y="35"/>
                  </a:lnTo>
                  <a:lnTo>
                    <a:pt x="442" y="35"/>
                  </a:lnTo>
                  <a:lnTo>
                    <a:pt x="378" y="89"/>
                  </a:lnTo>
                  <a:lnTo>
                    <a:pt x="378" y="89"/>
                  </a:lnTo>
                  <a:lnTo>
                    <a:pt x="344" y="117"/>
                  </a:lnTo>
                  <a:lnTo>
                    <a:pt x="309" y="143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09" y="219"/>
                  </a:lnTo>
                  <a:lnTo>
                    <a:pt x="181" y="243"/>
                  </a:lnTo>
                  <a:lnTo>
                    <a:pt x="126" y="296"/>
                  </a:lnTo>
                  <a:lnTo>
                    <a:pt x="126" y="296"/>
                  </a:lnTo>
                  <a:lnTo>
                    <a:pt x="97" y="322"/>
                  </a:lnTo>
                  <a:lnTo>
                    <a:pt x="67" y="348"/>
                  </a:lnTo>
                  <a:lnTo>
                    <a:pt x="67" y="348"/>
                  </a:lnTo>
                  <a:lnTo>
                    <a:pt x="51" y="361"/>
                  </a:lnTo>
                  <a:lnTo>
                    <a:pt x="34" y="373"/>
                  </a:lnTo>
                  <a:lnTo>
                    <a:pt x="17" y="385"/>
                  </a:lnTo>
                  <a:lnTo>
                    <a:pt x="2" y="398"/>
                  </a:lnTo>
                  <a:lnTo>
                    <a:pt x="2" y="398"/>
                  </a:lnTo>
                  <a:lnTo>
                    <a:pt x="0" y="400"/>
                  </a:lnTo>
                  <a:lnTo>
                    <a:pt x="0" y="402"/>
                  </a:lnTo>
                  <a:lnTo>
                    <a:pt x="2" y="406"/>
                  </a:lnTo>
                  <a:lnTo>
                    <a:pt x="5" y="407"/>
                  </a:lnTo>
                  <a:lnTo>
                    <a:pt x="8" y="407"/>
                  </a:lnTo>
                  <a:lnTo>
                    <a:pt x="11" y="406"/>
                  </a:lnTo>
                  <a:lnTo>
                    <a:pt x="11" y="406"/>
                  </a:lnTo>
                  <a:lnTo>
                    <a:pt x="22" y="396"/>
                  </a:lnTo>
                  <a:lnTo>
                    <a:pt x="34" y="387"/>
                  </a:lnTo>
                  <a:lnTo>
                    <a:pt x="47" y="379"/>
                  </a:lnTo>
                  <a:lnTo>
                    <a:pt x="59" y="369"/>
                  </a:lnTo>
                  <a:lnTo>
                    <a:pt x="59" y="369"/>
                  </a:lnTo>
                  <a:lnTo>
                    <a:pt x="90" y="344"/>
                  </a:lnTo>
                  <a:lnTo>
                    <a:pt x="121" y="317"/>
                  </a:lnTo>
                  <a:lnTo>
                    <a:pt x="121" y="317"/>
                  </a:lnTo>
                  <a:lnTo>
                    <a:pt x="149" y="290"/>
                  </a:lnTo>
                  <a:lnTo>
                    <a:pt x="178" y="263"/>
                  </a:lnTo>
                  <a:lnTo>
                    <a:pt x="207" y="236"/>
                  </a:lnTo>
                  <a:lnTo>
                    <a:pt x="237" y="209"/>
                  </a:lnTo>
                  <a:lnTo>
                    <a:pt x="237" y="209"/>
                  </a:lnTo>
                  <a:lnTo>
                    <a:pt x="270" y="185"/>
                  </a:lnTo>
                  <a:lnTo>
                    <a:pt x="304" y="160"/>
                  </a:lnTo>
                  <a:lnTo>
                    <a:pt x="336" y="136"/>
                  </a:lnTo>
                  <a:lnTo>
                    <a:pt x="369" y="111"/>
                  </a:lnTo>
                  <a:lnTo>
                    <a:pt x="369" y="111"/>
                  </a:lnTo>
                  <a:lnTo>
                    <a:pt x="402" y="85"/>
                  </a:lnTo>
                  <a:lnTo>
                    <a:pt x="434" y="58"/>
                  </a:lnTo>
                  <a:lnTo>
                    <a:pt x="434" y="58"/>
                  </a:lnTo>
                  <a:lnTo>
                    <a:pt x="450" y="46"/>
                  </a:lnTo>
                  <a:lnTo>
                    <a:pt x="467" y="34"/>
                  </a:lnTo>
                  <a:lnTo>
                    <a:pt x="500" y="11"/>
                  </a:lnTo>
                  <a:lnTo>
                    <a:pt x="500" y="11"/>
                  </a:lnTo>
                  <a:lnTo>
                    <a:pt x="501" y="9"/>
                  </a:lnTo>
                  <a:lnTo>
                    <a:pt x="503" y="7"/>
                  </a:lnTo>
                  <a:lnTo>
                    <a:pt x="501" y="3"/>
                  </a:lnTo>
                  <a:lnTo>
                    <a:pt x="500" y="1"/>
                  </a:lnTo>
                  <a:lnTo>
                    <a:pt x="499" y="0"/>
                  </a:lnTo>
                  <a:lnTo>
                    <a:pt x="496" y="0"/>
                  </a:lnTo>
                  <a:lnTo>
                    <a:pt x="495" y="1"/>
                  </a:lnTo>
                  <a:lnTo>
                    <a:pt x="4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4" name="Freeform 1183"/>
            <p:cNvSpPr/>
            <p:nvPr/>
          </p:nvSpPr>
          <p:spPr bwMode="auto">
            <a:xfrm>
              <a:off x="5386388" y="2011363"/>
              <a:ext cx="142875" cy="98425"/>
            </a:xfrm>
            <a:custGeom>
              <a:avLst/>
              <a:gdLst/>
              <a:ahLst/>
              <a:cxnLst>
                <a:cxn ang="0">
                  <a:pos x="355" y="0"/>
                </a:cxn>
                <a:cxn ang="0">
                  <a:pos x="355" y="0"/>
                </a:cxn>
                <a:cxn ang="0">
                  <a:pos x="344" y="4"/>
                </a:cxn>
                <a:cxn ang="0">
                  <a:pos x="334" y="9"/>
                </a:cxn>
                <a:cxn ang="0">
                  <a:pos x="314" y="21"/>
                </a:cxn>
                <a:cxn ang="0">
                  <a:pos x="275" y="48"/>
                </a:cxn>
                <a:cxn ang="0">
                  <a:pos x="275" y="48"/>
                </a:cxn>
                <a:cxn ang="0">
                  <a:pos x="229" y="80"/>
                </a:cxn>
                <a:cxn ang="0">
                  <a:pos x="183" y="110"/>
                </a:cxn>
                <a:cxn ang="0">
                  <a:pos x="183" y="110"/>
                </a:cxn>
                <a:cxn ang="0">
                  <a:pos x="134" y="144"/>
                </a:cxn>
                <a:cxn ang="0">
                  <a:pos x="85" y="178"/>
                </a:cxn>
                <a:cxn ang="0">
                  <a:pos x="85" y="178"/>
                </a:cxn>
                <a:cxn ang="0">
                  <a:pos x="43" y="207"/>
                </a:cxn>
                <a:cxn ang="0">
                  <a:pos x="22" y="221"/>
                </a:cxn>
                <a:cxn ang="0">
                  <a:pos x="3" y="237"/>
                </a:cxn>
                <a:cxn ang="0">
                  <a:pos x="3" y="237"/>
                </a:cxn>
                <a:cxn ang="0">
                  <a:pos x="1" y="239"/>
                </a:cxn>
                <a:cxn ang="0">
                  <a:pos x="0" y="241"/>
                </a:cxn>
                <a:cxn ang="0">
                  <a:pos x="3" y="244"/>
                </a:cxn>
                <a:cxn ang="0">
                  <a:pos x="5" y="247"/>
                </a:cxn>
                <a:cxn ang="0">
                  <a:pos x="8" y="246"/>
                </a:cxn>
                <a:cxn ang="0">
                  <a:pos x="11" y="244"/>
                </a:cxn>
                <a:cxn ang="0">
                  <a:pos x="11" y="244"/>
                </a:cxn>
                <a:cxn ang="0">
                  <a:pos x="29" y="229"/>
                </a:cxn>
                <a:cxn ang="0">
                  <a:pos x="50" y="216"/>
                </a:cxn>
                <a:cxn ang="0">
                  <a:pos x="71" y="201"/>
                </a:cxn>
                <a:cxn ang="0">
                  <a:pos x="92" y="187"/>
                </a:cxn>
                <a:cxn ang="0">
                  <a:pos x="92" y="187"/>
                </a:cxn>
                <a:cxn ang="0">
                  <a:pos x="140" y="154"/>
                </a:cxn>
                <a:cxn ang="0">
                  <a:pos x="188" y="120"/>
                </a:cxn>
                <a:cxn ang="0">
                  <a:pos x="188" y="120"/>
                </a:cxn>
                <a:cxn ang="0">
                  <a:pos x="230" y="91"/>
                </a:cxn>
                <a:cxn ang="0">
                  <a:pos x="272" y="64"/>
                </a:cxn>
                <a:cxn ang="0">
                  <a:pos x="272" y="64"/>
                </a:cxn>
                <a:cxn ang="0">
                  <a:pos x="314" y="35"/>
                </a:cxn>
                <a:cxn ang="0">
                  <a:pos x="314" y="35"/>
                </a:cxn>
                <a:cxn ang="0">
                  <a:pos x="335" y="22"/>
                </a:cxn>
                <a:cxn ang="0">
                  <a:pos x="347" y="16"/>
                </a:cxn>
                <a:cxn ang="0">
                  <a:pos x="358" y="10"/>
                </a:cxn>
                <a:cxn ang="0">
                  <a:pos x="358" y="10"/>
                </a:cxn>
                <a:cxn ang="0">
                  <a:pos x="360" y="9"/>
                </a:cxn>
                <a:cxn ang="0">
                  <a:pos x="361" y="8"/>
                </a:cxn>
                <a:cxn ang="0">
                  <a:pos x="361" y="4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0"/>
                </a:cxn>
                <a:cxn ang="0">
                  <a:pos x="355" y="0"/>
                </a:cxn>
              </a:cxnLst>
              <a:rect l="0" t="0" r="r" b="b"/>
              <a:pathLst>
                <a:path w="361" h="247">
                  <a:moveTo>
                    <a:pt x="355" y="0"/>
                  </a:moveTo>
                  <a:lnTo>
                    <a:pt x="355" y="0"/>
                  </a:lnTo>
                  <a:lnTo>
                    <a:pt x="344" y="4"/>
                  </a:lnTo>
                  <a:lnTo>
                    <a:pt x="334" y="9"/>
                  </a:lnTo>
                  <a:lnTo>
                    <a:pt x="314" y="21"/>
                  </a:lnTo>
                  <a:lnTo>
                    <a:pt x="275" y="48"/>
                  </a:lnTo>
                  <a:lnTo>
                    <a:pt x="275" y="48"/>
                  </a:lnTo>
                  <a:lnTo>
                    <a:pt x="229" y="8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34" y="144"/>
                  </a:lnTo>
                  <a:lnTo>
                    <a:pt x="85" y="178"/>
                  </a:lnTo>
                  <a:lnTo>
                    <a:pt x="85" y="178"/>
                  </a:lnTo>
                  <a:lnTo>
                    <a:pt x="43" y="207"/>
                  </a:lnTo>
                  <a:lnTo>
                    <a:pt x="22" y="221"/>
                  </a:lnTo>
                  <a:lnTo>
                    <a:pt x="3" y="237"/>
                  </a:lnTo>
                  <a:lnTo>
                    <a:pt x="3" y="237"/>
                  </a:lnTo>
                  <a:lnTo>
                    <a:pt x="1" y="239"/>
                  </a:lnTo>
                  <a:lnTo>
                    <a:pt x="0" y="241"/>
                  </a:lnTo>
                  <a:lnTo>
                    <a:pt x="3" y="244"/>
                  </a:lnTo>
                  <a:lnTo>
                    <a:pt x="5" y="247"/>
                  </a:lnTo>
                  <a:lnTo>
                    <a:pt x="8" y="246"/>
                  </a:lnTo>
                  <a:lnTo>
                    <a:pt x="11" y="244"/>
                  </a:lnTo>
                  <a:lnTo>
                    <a:pt x="11" y="244"/>
                  </a:lnTo>
                  <a:lnTo>
                    <a:pt x="29" y="229"/>
                  </a:lnTo>
                  <a:lnTo>
                    <a:pt x="50" y="216"/>
                  </a:lnTo>
                  <a:lnTo>
                    <a:pt x="71" y="201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140" y="154"/>
                  </a:lnTo>
                  <a:lnTo>
                    <a:pt x="188" y="120"/>
                  </a:lnTo>
                  <a:lnTo>
                    <a:pt x="188" y="120"/>
                  </a:lnTo>
                  <a:lnTo>
                    <a:pt x="230" y="91"/>
                  </a:lnTo>
                  <a:lnTo>
                    <a:pt x="272" y="64"/>
                  </a:lnTo>
                  <a:lnTo>
                    <a:pt x="272" y="64"/>
                  </a:lnTo>
                  <a:lnTo>
                    <a:pt x="314" y="35"/>
                  </a:lnTo>
                  <a:lnTo>
                    <a:pt x="314" y="35"/>
                  </a:lnTo>
                  <a:lnTo>
                    <a:pt x="335" y="22"/>
                  </a:lnTo>
                  <a:lnTo>
                    <a:pt x="347" y="16"/>
                  </a:lnTo>
                  <a:lnTo>
                    <a:pt x="358" y="10"/>
                  </a:lnTo>
                  <a:lnTo>
                    <a:pt x="358" y="10"/>
                  </a:lnTo>
                  <a:lnTo>
                    <a:pt x="360" y="9"/>
                  </a:lnTo>
                  <a:lnTo>
                    <a:pt x="361" y="8"/>
                  </a:lnTo>
                  <a:lnTo>
                    <a:pt x="361" y="4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5" name="Freeform 1184"/>
            <p:cNvSpPr/>
            <p:nvPr/>
          </p:nvSpPr>
          <p:spPr bwMode="auto">
            <a:xfrm>
              <a:off x="5448301" y="2017713"/>
              <a:ext cx="119063" cy="88900"/>
            </a:xfrm>
            <a:custGeom>
              <a:avLst/>
              <a:gdLst/>
              <a:ahLst/>
              <a:cxnLst>
                <a:cxn ang="0">
                  <a:pos x="292" y="2"/>
                </a:cxn>
                <a:cxn ang="0">
                  <a:pos x="292" y="2"/>
                </a:cxn>
                <a:cxn ang="0">
                  <a:pos x="255" y="23"/>
                </a:cxn>
                <a:cxn ang="0">
                  <a:pos x="219" y="47"/>
                </a:cxn>
                <a:cxn ang="0">
                  <a:pos x="183" y="72"/>
                </a:cxn>
                <a:cxn ang="0">
                  <a:pos x="149" y="98"/>
                </a:cxn>
                <a:cxn ang="0">
                  <a:pos x="149" y="98"/>
                </a:cxn>
                <a:cxn ang="0">
                  <a:pos x="113" y="127"/>
                </a:cxn>
                <a:cxn ang="0">
                  <a:pos x="75" y="156"/>
                </a:cxn>
                <a:cxn ang="0">
                  <a:pos x="37" y="185"/>
                </a:cxn>
                <a:cxn ang="0">
                  <a:pos x="18" y="199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7"/>
                </a:cxn>
                <a:cxn ang="0">
                  <a:pos x="0" y="220"/>
                </a:cxn>
                <a:cxn ang="0">
                  <a:pos x="1" y="223"/>
                </a:cxn>
                <a:cxn ang="0">
                  <a:pos x="5" y="225"/>
                </a:cxn>
                <a:cxn ang="0">
                  <a:pos x="7" y="225"/>
                </a:cxn>
                <a:cxn ang="0">
                  <a:pos x="9" y="224"/>
                </a:cxn>
                <a:cxn ang="0">
                  <a:pos x="9" y="224"/>
                </a:cxn>
                <a:cxn ang="0">
                  <a:pos x="41" y="195"/>
                </a:cxn>
                <a:cxn ang="0">
                  <a:pos x="75" y="169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79" y="91"/>
                </a:cxn>
                <a:cxn ang="0">
                  <a:pos x="219" y="62"/>
                </a:cxn>
                <a:cxn ang="0">
                  <a:pos x="256" y="36"/>
                </a:cxn>
                <a:cxn ang="0">
                  <a:pos x="277" y="23"/>
                </a:cxn>
                <a:cxn ang="0">
                  <a:pos x="297" y="11"/>
                </a:cxn>
                <a:cxn ang="0">
                  <a:pos x="297" y="11"/>
                </a:cxn>
                <a:cxn ang="0">
                  <a:pos x="300" y="9"/>
                </a:cxn>
                <a:cxn ang="0">
                  <a:pos x="300" y="8"/>
                </a:cxn>
                <a:cxn ang="0">
                  <a:pos x="300" y="4"/>
                </a:cxn>
                <a:cxn ang="0">
                  <a:pos x="296" y="0"/>
                </a:cxn>
                <a:cxn ang="0">
                  <a:pos x="294" y="0"/>
                </a:cxn>
                <a:cxn ang="0">
                  <a:pos x="292" y="2"/>
                </a:cxn>
                <a:cxn ang="0">
                  <a:pos x="292" y="2"/>
                </a:cxn>
              </a:cxnLst>
              <a:rect l="0" t="0" r="r" b="b"/>
              <a:pathLst>
                <a:path w="300" h="225">
                  <a:moveTo>
                    <a:pt x="292" y="2"/>
                  </a:moveTo>
                  <a:lnTo>
                    <a:pt x="292" y="2"/>
                  </a:lnTo>
                  <a:lnTo>
                    <a:pt x="255" y="23"/>
                  </a:lnTo>
                  <a:lnTo>
                    <a:pt x="219" y="47"/>
                  </a:lnTo>
                  <a:lnTo>
                    <a:pt x="183" y="72"/>
                  </a:lnTo>
                  <a:lnTo>
                    <a:pt x="149" y="98"/>
                  </a:lnTo>
                  <a:lnTo>
                    <a:pt x="149" y="98"/>
                  </a:lnTo>
                  <a:lnTo>
                    <a:pt x="113" y="127"/>
                  </a:lnTo>
                  <a:lnTo>
                    <a:pt x="75" y="156"/>
                  </a:lnTo>
                  <a:lnTo>
                    <a:pt x="37" y="185"/>
                  </a:lnTo>
                  <a:lnTo>
                    <a:pt x="18" y="199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7"/>
                  </a:lnTo>
                  <a:lnTo>
                    <a:pt x="0" y="220"/>
                  </a:lnTo>
                  <a:lnTo>
                    <a:pt x="1" y="223"/>
                  </a:lnTo>
                  <a:lnTo>
                    <a:pt x="5" y="225"/>
                  </a:lnTo>
                  <a:lnTo>
                    <a:pt x="7" y="225"/>
                  </a:lnTo>
                  <a:lnTo>
                    <a:pt x="9" y="224"/>
                  </a:lnTo>
                  <a:lnTo>
                    <a:pt x="9" y="224"/>
                  </a:lnTo>
                  <a:lnTo>
                    <a:pt x="41" y="195"/>
                  </a:lnTo>
                  <a:lnTo>
                    <a:pt x="75" y="169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79" y="91"/>
                  </a:lnTo>
                  <a:lnTo>
                    <a:pt x="219" y="62"/>
                  </a:lnTo>
                  <a:lnTo>
                    <a:pt x="256" y="36"/>
                  </a:lnTo>
                  <a:lnTo>
                    <a:pt x="277" y="23"/>
                  </a:lnTo>
                  <a:lnTo>
                    <a:pt x="297" y="11"/>
                  </a:lnTo>
                  <a:lnTo>
                    <a:pt x="297" y="11"/>
                  </a:lnTo>
                  <a:lnTo>
                    <a:pt x="300" y="9"/>
                  </a:lnTo>
                  <a:lnTo>
                    <a:pt x="300" y="8"/>
                  </a:lnTo>
                  <a:lnTo>
                    <a:pt x="300" y="4"/>
                  </a:lnTo>
                  <a:lnTo>
                    <a:pt x="296" y="0"/>
                  </a:lnTo>
                  <a:lnTo>
                    <a:pt x="294" y="0"/>
                  </a:lnTo>
                  <a:lnTo>
                    <a:pt x="292" y="2"/>
                  </a:lnTo>
                  <a:lnTo>
                    <a:pt x="29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6" name="Freeform 1185"/>
            <p:cNvSpPr/>
            <p:nvPr/>
          </p:nvSpPr>
          <p:spPr bwMode="auto">
            <a:xfrm>
              <a:off x="5491163" y="2019300"/>
              <a:ext cx="125413" cy="95250"/>
            </a:xfrm>
            <a:custGeom>
              <a:avLst/>
              <a:gdLst/>
              <a:ahLst/>
              <a:cxnLst>
                <a:cxn ang="0">
                  <a:pos x="307" y="2"/>
                </a:cxn>
                <a:cxn ang="0">
                  <a:pos x="307" y="2"/>
                </a:cxn>
                <a:cxn ang="0">
                  <a:pos x="290" y="12"/>
                </a:cxn>
                <a:cxn ang="0">
                  <a:pos x="275" y="24"/>
                </a:cxn>
                <a:cxn ang="0">
                  <a:pos x="243" y="49"/>
                </a:cxn>
                <a:cxn ang="0">
                  <a:pos x="243" y="49"/>
                </a:cxn>
                <a:cxn ang="0">
                  <a:pos x="224" y="63"/>
                </a:cxn>
                <a:cxn ang="0">
                  <a:pos x="203" y="76"/>
                </a:cxn>
                <a:cxn ang="0">
                  <a:pos x="182" y="89"/>
                </a:cxn>
                <a:cxn ang="0">
                  <a:pos x="162" y="102"/>
                </a:cxn>
                <a:cxn ang="0">
                  <a:pos x="162" y="102"/>
                </a:cxn>
                <a:cxn ang="0">
                  <a:pos x="141" y="118"/>
                </a:cxn>
                <a:cxn ang="0">
                  <a:pos x="122" y="132"/>
                </a:cxn>
                <a:cxn ang="0">
                  <a:pos x="82" y="165"/>
                </a:cxn>
                <a:cxn ang="0">
                  <a:pos x="43" y="198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1" y="232"/>
                </a:cxn>
                <a:cxn ang="0">
                  <a:pos x="0" y="233"/>
                </a:cxn>
                <a:cxn ang="0">
                  <a:pos x="1" y="238"/>
                </a:cxn>
                <a:cxn ang="0">
                  <a:pos x="3" y="240"/>
                </a:cxn>
                <a:cxn ang="0">
                  <a:pos x="4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9" y="240"/>
                </a:cxn>
                <a:cxn ang="0">
                  <a:pos x="47" y="209"/>
                </a:cxn>
                <a:cxn ang="0">
                  <a:pos x="84" y="179"/>
                </a:cxn>
                <a:cxn ang="0">
                  <a:pos x="122" y="148"/>
                </a:cxn>
                <a:cxn ang="0">
                  <a:pos x="160" y="118"/>
                </a:cxn>
                <a:cxn ang="0">
                  <a:pos x="160" y="118"/>
                </a:cxn>
                <a:cxn ang="0">
                  <a:pos x="179" y="104"/>
                </a:cxn>
                <a:cxn ang="0">
                  <a:pos x="200" y="90"/>
                </a:cxn>
                <a:cxn ang="0">
                  <a:pos x="242" y="64"/>
                </a:cxn>
                <a:cxn ang="0">
                  <a:pos x="242" y="64"/>
                </a:cxn>
                <a:cxn ang="0">
                  <a:pos x="259" y="51"/>
                </a:cxn>
                <a:cxn ang="0">
                  <a:pos x="277" y="37"/>
                </a:cxn>
                <a:cxn ang="0">
                  <a:pos x="294" y="22"/>
                </a:cxn>
                <a:cxn ang="0">
                  <a:pos x="313" y="11"/>
                </a:cxn>
                <a:cxn ang="0">
                  <a:pos x="313" y="11"/>
                </a:cxn>
                <a:cxn ang="0">
                  <a:pos x="315" y="9"/>
                </a:cxn>
                <a:cxn ang="0">
                  <a:pos x="317" y="8"/>
                </a:cxn>
                <a:cxn ang="0">
                  <a:pos x="315" y="3"/>
                </a:cxn>
                <a:cxn ang="0">
                  <a:pos x="311" y="0"/>
                </a:cxn>
                <a:cxn ang="0">
                  <a:pos x="310" y="0"/>
                </a:cxn>
                <a:cxn ang="0">
                  <a:pos x="307" y="2"/>
                </a:cxn>
                <a:cxn ang="0">
                  <a:pos x="307" y="2"/>
                </a:cxn>
              </a:cxnLst>
              <a:rect l="0" t="0" r="r" b="b"/>
              <a:pathLst>
                <a:path w="317" h="241">
                  <a:moveTo>
                    <a:pt x="307" y="2"/>
                  </a:moveTo>
                  <a:lnTo>
                    <a:pt x="307" y="2"/>
                  </a:lnTo>
                  <a:lnTo>
                    <a:pt x="290" y="12"/>
                  </a:lnTo>
                  <a:lnTo>
                    <a:pt x="275" y="24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24" y="63"/>
                  </a:lnTo>
                  <a:lnTo>
                    <a:pt x="203" y="76"/>
                  </a:lnTo>
                  <a:lnTo>
                    <a:pt x="182" y="89"/>
                  </a:lnTo>
                  <a:lnTo>
                    <a:pt x="162" y="102"/>
                  </a:lnTo>
                  <a:lnTo>
                    <a:pt x="162" y="102"/>
                  </a:lnTo>
                  <a:lnTo>
                    <a:pt x="141" y="118"/>
                  </a:lnTo>
                  <a:lnTo>
                    <a:pt x="122" y="132"/>
                  </a:lnTo>
                  <a:lnTo>
                    <a:pt x="82" y="165"/>
                  </a:lnTo>
                  <a:lnTo>
                    <a:pt x="43" y="198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1" y="232"/>
                  </a:lnTo>
                  <a:lnTo>
                    <a:pt x="0" y="233"/>
                  </a:lnTo>
                  <a:lnTo>
                    <a:pt x="1" y="238"/>
                  </a:lnTo>
                  <a:lnTo>
                    <a:pt x="3" y="240"/>
                  </a:lnTo>
                  <a:lnTo>
                    <a:pt x="4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47" y="209"/>
                  </a:lnTo>
                  <a:lnTo>
                    <a:pt x="84" y="179"/>
                  </a:lnTo>
                  <a:lnTo>
                    <a:pt x="122" y="148"/>
                  </a:lnTo>
                  <a:lnTo>
                    <a:pt x="160" y="118"/>
                  </a:lnTo>
                  <a:lnTo>
                    <a:pt x="160" y="118"/>
                  </a:lnTo>
                  <a:lnTo>
                    <a:pt x="179" y="104"/>
                  </a:lnTo>
                  <a:lnTo>
                    <a:pt x="200" y="90"/>
                  </a:lnTo>
                  <a:lnTo>
                    <a:pt x="242" y="64"/>
                  </a:lnTo>
                  <a:lnTo>
                    <a:pt x="242" y="64"/>
                  </a:lnTo>
                  <a:lnTo>
                    <a:pt x="259" y="51"/>
                  </a:lnTo>
                  <a:lnTo>
                    <a:pt x="277" y="37"/>
                  </a:lnTo>
                  <a:lnTo>
                    <a:pt x="294" y="22"/>
                  </a:lnTo>
                  <a:lnTo>
                    <a:pt x="313" y="11"/>
                  </a:lnTo>
                  <a:lnTo>
                    <a:pt x="313" y="11"/>
                  </a:lnTo>
                  <a:lnTo>
                    <a:pt x="315" y="9"/>
                  </a:lnTo>
                  <a:lnTo>
                    <a:pt x="317" y="8"/>
                  </a:lnTo>
                  <a:lnTo>
                    <a:pt x="315" y="3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7" y="2"/>
                  </a:lnTo>
                  <a:lnTo>
                    <a:pt x="30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7" name="Freeform 1186"/>
            <p:cNvSpPr/>
            <p:nvPr/>
          </p:nvSpPr>
          <p:spPr bwMode="auto">
            <a:xfrm>
              <a:off x="5532438" y="2020888"/>
              <a:ext cx="128588" cy="95250"/>
            </a:xfrm>
            <a:custGeom>
              <a:avLst/>
              <a:gdLst/>
              <a:ahLst/>
              <a:cxnLst>
                <a:cxn ang="0">
                  <a:pos x="314" y="1"/>
                </a:cxn>
                <a:cxn ang="0">
                  <a:pos x="314" y="1"/>
                </a:cxn>
                <a:cxn ang="0">
                  <a:pos x="292" y="17"/>
                </a:cxn>
                <a:cxn ang="0">
                  <a:pos x="270" y="33"/>
                </a:cxn>
                <a:cxn ang="0">
                  <a:pos x="224" y="64"/>
                </a:cxn>
                <a:cxn ang="0">
                  <a:pos x="224" y="64"/>
                </a:cxn>
                <a:cxn ang="0">
                  <a:pos x="179" y="97"/>
                </a:cxn>
                <a:cxn ang="0">
                  <a:pos x="157" y="113"/>
                </a:cxn>
                <a:cxn ang="0">
                  <a:pos x="135" y="128"/>
                </a:cxn>
                <a:cxn ang="0">
                  <a:pos x="135" y="128"/>
                </a:cxn>
                <a:cxn ang="0">
                  <a:pos x="87" y="161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29" y="203"/>
                </a:cxn>
                <a:cxn ang="0">
                  <a:pos x="16" y="211"/>
                </a:cxn>
                <a:cxn ang="0">
                  <a:pos x="11" y="215"/>
                </a:cxn>
                <a:cxn ang="0">
                  <a:pos x="6" y="220"/>
                </a:cxn>
                <a:cxn ang="0">
                  <a:pos x="3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0" y="237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1" y="236"/>
                </a:cxn>
                <a:cxn ang="0">
                  <a:pos x="11" y="236"/>
                </a:cxn>
                <a:cxn ang="0">
                  <a:pos x="15" y="229"/>
                </a:cxn>
                <a:cxn ang="0">
                  <a:pos x="20" y="222"/>
                </a:cxn>
                <a:cxn ang="0">
                  <a:pos x="28" y="215"/>
                </a:cxn>
                <a:cxn ang="0">
                  <a:pos x="38" y="208"/>
                </a:cxn>
                <a:cxn ang="0">
                  <a:pos x="72" y="186"/>
                </a:cxn>
                <a:cxn ang="0">
                  <a:pos x="72" y="186"/>
                </a:cxn>
                <a:cxn ang="0">
                  <a:pos x="92" y="173"/>
                </a:cxn>
                <a:cxn ang="0">
                  <a:pos x="111" y="160"/>
                </a:cxn>
                <a:cxn ang="0">
                  <a:pos x="131" y="147"/>
                </a:cxn>
                <a:cxn ang="0">
                  <a:pos x="151" y="132"/>
                </a:cxn>
                <a:cxn ang="0">
                  <a:pos x="151" y="132"/>
                </a:cxn>
                <a:cxn ang="0">
                  <a:pos x="170" y="115"/>
                </a:cxn>
                <a:cxn ang="0">
                  <a:pos x="191" y="100"/>
                </a:cxn>
                <a:cxn ang="0">
                  <a:pos x="234" y="71"/>
                </a:cxn>
                <a:cxn ang="0">
                  <a:pos x="278" y="41"/>
                </a:cxn>
                <a:cxn ang="0">
                  <a:pos x="300" y="26"/>
                </a:cxn>
                <a:cxn ang="0">
                  <a:pos x="321" y="11"/>
                </a:cxn>
                <a:cxn ang="0">
                  <a:pos x="321" y="11"/>
                </a:cxn>
                <a:cxn ang="0">
                  <a:pos x="322" y="9"/>
                </a:cxn>
                <a:cxn ang="0">
                  <a:pos x="323" y="7"/>
                </a:cxn>
                <a:cxn ang="0">
                  <a:pos x="322" y="3"/>
                </a:cxn>
                <a:cxn ang="0">
                  <a:pos x="321" y="1"/>
                </a:cxn>
                <a:cxn ang="0">
                  <a:pos x="319" y="0"/>
                </a:cxn>
                <a:cxn ang="0">
                  <a:pos x="317" y="0"/>
                </a:cxn>
                <a:cxn ang="0">
                  <a:pos x="314" y="1"/>
                </a:cxn>
                <a:cxn ang="0">
                  <a:pos x="314" y="1"/>
                </a:cxn>
              </a:cxnLst>
              <a:rect l="0" t="0" r="r" b="b"/>
              <a:pathLst>
                <a:path w="323" h="239">
                  <a:moveTo>
                    <a:pt x="314" y="1"/>
                  </a:moveTo>
                  <a:lnTo>
                    <a:pt x="314" y="1"/>
                  </a:lnTo>
                  <a:lnTo>
                    <a:pt x="292" y="17"/>
                  </a:lnTo>
                  <a:lnTo>
                    <a:pt x="270" y="33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179" y="97"/>
                  </a:lnTo>
                  <a:lnTo>
                    <a:pt x="157" y="113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87" y="161"/>
                  </a:lnTo>
                  <a:lnTo>
                    <a:pt x="41" y="195"/>
                  </a:lnTo>
                  <a:lnTo>
                    <a:pt x="41" y="195"/>
                  </a:lnTo>
                  <a:lnTo>
                    <a:pt x="29" y="203"/>
                  </a:lnTo>
                  <a:lnTo>
                    <a:pt x="16" y="211"/>
                  </a:lnTo>
                  <a:lnTo>
                    <a:pt x="11" y="215"/>
                  </a:lnTo>
                  <a:lnTo>
                    <a:pt x="6" y="220"/>
                  </a:lnTo>
                  <a:lnTo>
                    <a:pt x="3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0" y="237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5" y="229"/>
                  </a:lnTo>
                  <a:lnTo>
                    <a:pt x="20" y="222"/>
                  </a:lnTo>
                  <a:lnTo>
                    <a:pt x="28" y="215"/>
                  </a:lnTo>
                  <a:lnTo>
                    <a:pt x="38" y="208"/>
                  </a:lnTo>
                  <a:lnTo>
                    <a:pt x="72" y="186"/>
                  </a:lnTo>
                  <a:lnTo>
                    <a:pt x="72" y="186"/>
                  </a:lnTo>
                  <a:lnTo>
                    <a:pt x="92" y="173"/>
                  </a:lnTo>
                  <a:lnTo>
                    <a:pt x="111" y="160"/>
                  </a:lnTo>
                  <a:lnTo>
                    <a:pt x="131" y="147"/>
                  </a:lnTo>
                  <a:lnTo>
                    <a:pt x="151" y="132"/>
                  </a:lnTo>
                  <a:lnTo>
                    <a:pt x="151" y="132"/>
                  </a:lnTo>
                  <a:lnTo>
                    <a:pt x="170" y="115"/>
                  </a:lnTo>
                  <a:lnTo>
                    <a:pt x="191" y="100"/>
                  </a:lnTo>
                  <a:lnTo>
                    <a:pt x="234" y="71"/>
                  </a:lnTo>
                  <a:lnTo>
                    <a:pt x="278" y="41"/>
                  </a:lnTo>
                  <a:lnTo>
                    <a:pt x="300" y="26"/>
                  </a:lnTo>
                  <a:lnTo>
                    <a:pt x="321" y="11"/>
                  </a:lnTo>
                  <a:lnTo>
                    <a:pt x="321" y="11"/>
                  </a:lnTo>
                  <a:lnTo>
                    <a:pt x="322" y="9"/>
                  </a:lnTo>
                  <a:lnTo>
                    <a:pt x="323" y="7"/>
                  </a:lnTo>
                  <a:lnTo>
                    <a:pt x="322" y="3"/>
                  </a:lnTo>
                  <a:lnTo>
                    <a:pt x="321" y="1"/>
                  </a:lnTo>
                  <a:lnTo>
                    <a:pt x="319" y="0"/>
                  </a:lnTo>
                  <a:lnTo>
                    <a:pt x="317" y="0"/>
                  </a:lnTo>
                  <a:lnTo>
                    <a:pt x="314" y="1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Freeform 1187"/>
            <p:cNvSpPr/>
            <p:nvPr/>
          </p:nvSpPr>
          <p:spPr bwMode="auto">
            <a:xfrm>
              <a:off x="5591176" y="2025650"/>
              <a:ext cx="119063" cy="85725"/>
            </a:xfrm>
            <a:custGeom>
              <a:avLst/>
              <a:gdLst/>
              <a:ahLst/>
              <a:cxnLst>
                <a:cxn ang="0">
                  <a:pos x="288" y="1"/>
                </a:cxn>
                <a:cxn ang="0">
                  <a:pos x="288" y="1"/>
                </a:cxn>
                <a:cxn ang="0">
                  <a:pos x="271" y="17"/>
                </a:cxn>
                <a:cxn ang="0">
                  <a:pos x="253" y="33"/>
                </a:cxn>
                <a:cxn ang="0">
                  <a:pos x="215" y="61"/>
                </a:cxn>
                <a:cxn ang="0">
                  <a:pos x="177" y="89"/>
                </a:cxn>
                <a:cxn ang="0">
                  <a:pos x="137" y="115"/>
                </a:cxn>
                <a:cxn ang="0">
                  <a:pos x="137" y="115"/>
                </a:cxn>
                <a:cxn ang="0">
                  <a:pos x="103" y="137"/>
                </a:cxn>
                <a:cxn ang="0">
                  <a:pos x="68" y="158"/>
                </a:cxn>
                <a:cxn ang="0">
                  <a:pos x="50" y="169"/>
                </a:cxn>
                <a:cxn ang="0">
                  <a:pos x="34" y="180"/>
                </a:cxn>
                <a:cxn ang="0">
                  <a:pos x="17" y="193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9"/>
                </a:cxn>
                <a:cxn ang="0">
                  <a:pos x="0" y="210"/>
                </a:cxn>
                <a:cxn ang="0">
                  <a:pos x="1" y="214"/>
                </a:cxn>
                <a:cxn ang="0">
                  <a:pos x="5" y="217"/>
                </a:cxn>
                <a:cxn ang="0">
                  <a:pos x="8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28" y="200"/>
                </a:cxn>
                <a:cxn ang="0">
                  <a:pos x="45" y="186"/>
                </a:cxn>
                <a:cxn ang="0">
                  <a:pos x="64" y="174"/>
                </a:cxn>
                <a:cxn ang="0">
                  <a:pos x="84" y="161"/>
                </a:cxn>
                <a:cxn ang="0">
                  <a:pos x="123" y="137"/>
                </a:cxn>
                <a:cxn ang="0">
                  <a:pos x="161" y="112"/>
                </a:cxn>
                <a:cxn ang="0">
                  <a:pos x="161" y="112"/>
                </a:cxn>
                <a:cxn ang="0">
                  <a:pos x="196" y="89"/>
                </a:cxn>
                <a:cxn ang="0">
                  <a:pos x="230" y="64"/>
                </a:cxn>
                <a:cxn ang="0">
                  <a:pos x="264" y="38"/>
                </a:cxn>
                <a:cxn ang="0">
                  <a:pos x="280" y="23"/>
                </a:cxn>
                <a:cxn ang="0">
                  <a:pos x="296" y="9"/>
                </a:cxn>
                <a:cxn ang="0">
                  <a:pos x="296" y="9"/>
                </a:cxn>
                <a:cxn ang="0">
                  <a:pos x="297" y="8"/>
                </a:cxn>
                <a:cxn ang="0">
                  <a:pos x="297" y="5"/>
                </a:cxn>
                <a:cxn ang="0">
                  <a:pos x="296" y="1"/>
                </a:cxn>
                <a:cxn ang="0">
                  <a:pos x="292" y="0"/>
                </a:cxn>
                <a:cxn ang="0">
                  <a:pos x="289" y="0"/>
                </a:cxn>
                <a:cxn ang="0">
                  <a:pos x="288" y="1"/>
                </a:cxn>
                <a:cxn ang="0">
                  <a:pos x="288" y="1"/>
                </a:cxn>
              </a:cxnLst>
              <a:rect l="0" t="0" r="r" b="b"/>
              <a:pathLst>
                <a:path w="297" h="217">
                  <a:moveTo>
                    <a:pt x="288" y="1"/>
                  </a:moveTo>
                  <a:lnTo>
                    <a:pt x="288" y="1"/>
                  </a:lnTo>
                  <a:lnTo>
                    <a:pt x="271" y="17"/>
                  </a:lnTo>
                  <a:lnTo>
                    <a:pt x="253" y="33"/>
                  </a:lnTo>
                  <a:lnTo>
                    <a:pt x="215" y="61"/>
                  </a:lnTo>
                  <a:lnTo>
                    <a:pt x="177" y="89"/>
                  </a:lnTo>
                  <a:lnTo>
                    <a:pt x="137" y="115"/>
                  </a:lnTo>
                  <a:lnTo>
                    <a:pt x="137" y="115"/>
                  </a:lnTo>
                  <a:lnTo>
                    <a:pt x="103" y="137"/>
                  </a:lnTo>
                  <a:lnTo>
                    <a:pt x="68" y="158"/>
                  </a:lnTo>
                  <a:lnTo>
                    <a:pt x="50" y="169"/>
                  </a:lnTo>
                  <a:lnTo>
                    <a:pt x="34" y="180"/>
                  </a:lnTo>
                  <a:lnTo>
                    <a:pt x="17" y="193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9"/>
                  </a:lnTo>
                  <a:lnTo>
                    <a:pt x="0" y="210"/>
                  </a:lnTo>
                  <a:lnTo>
                    <a:pt x="1" y="214"/>
                  </a:lnTo>
                  <a:lnTo>
                    <a:pt x="5" y="217"/>
                  </a:lnTo>
                  <a:lnTo>
                    <a:pt x="8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28" y="200"/>
                  </a:lnTo>
                  <a:lnTo>
                    <a:pt x="45" y="186"/>
                  </a:lnTo>
                  <a:lnTo>
                    <a:pt x="64" y="174"/>
                  </a:lnTo>
                  <a:lnTo>
                    <a:pt x="84" y="161"/>
                  </a:lnTo>
                  <a:lnTo>
                    <a:pt x="123" y="137"/>
                  </a:lnTo>
                  <a:lnTo>
                    <a:pt x="161" y="112"/>
                  </a:lnTo>
                  <a:lnTo>
                    <a:pt x="161" y="112"/>
                  </a:lnTo>
                  <a:lnTo>
                    <a:pt x="196" y="89"/>
                  </a:lnTo>
                  <a:lnTo>
                    <a:pt x="230" y="64"/>
                  </a:lnTo>
                  <a:lnTo>
                    <a:pt x="264" y="38"/>
                  </a:lnTo>
                  <a:lnTo>
                    <a:pt x="280" y="23"/>
                  </a:lnTo>
                  <a:lnTo>
                    <a:pt x="296" y="9"/>
                  </a:lnTo>
                  <a:lnTo>
                    <a:pt x="296" y="9"/>
                  </a:lnTo>
                  <a:lnTo>
                    <a:pt x="297" y="8"/>
                  </a:lnTo>
                  <a:lnTo>
                    <a:pt x="297" y="5"/>
                  </a:lnTo>
                  <a:lnTo>
                    <a:pt x="296" y="1"/>
                  </a:lnTo>
                  <a:lnTo>
                    <a:pt x="292" y="0"/>
                  </a:lnTo>
                  <a:lnTo>
                    <a:pt x="289" y="0"/>
                  </a:lnTo>
                  <a:lnTo>
                    <a:pt x="288" y="1"/>
                  </a:lnTo>
                  <a:lnTo>
                    <a:pt x="28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Freeform 1188"/>
            <p:cNvSpPr/>
            <p:nvPr/>
          </p:nvSpPr>
          <p:spPr bwMode="auto">
            <a:xfrm>
              <a:off x="5635626" y="2027238"/>
              <a:ext cx="131763" cy="88900"/>
            </a:xfrm>
            <a:custGeom>
              <a:avLst/>
              <a:gdLst/>
              <a:ahLst/>
              <a:cxnLst>
                <a:cxn ang="0">
                  <a:pos x="322" y="0"/>
                </a:cxn>
                <a:cxn ang="0">
                  <a:pos x="288" y="21"/>
                </a:cxn>
                <a:cxn ang="0">
                  <a:pos x="254" y="42"/>
                </a:cxn>
                <a:cxn ang="0">
                  <a:pos x="242" y="48"/>
                </a:cxn>
                <a:cxn ang="0">
                  <a:pos x="208" y="73"/>
                </a:cxn>
                <a:cxn ang="0">
                  <a:pos x="165" y="107"/>
                </a:cxn>
                <a:cxn ang="0">
                  <a:pos x="126" y="136"/>
                </a:cxn>
                <a:cxn ang="0">
                  <a:pos x="85" y="163"/>
                </a:cxn>
                <a:cxn ang="0">
                  <a:pos x="54" y="184"/>
                </a:cxn>
                <a:cxn ang="0">
                  <a:pos x="43" y="189"/>
                </a:cxn>
                <a:cxn ang="0">
                  <a:pos x="17" y="201"/>
                </a:cxn>
                <a:cxn ang="0">
                  <a:pos x="13" y="205"/>
                </a:cxn>
                <a:cxn ang="0">
                  <a:pos x="9" y="210"/>
                </a:cxn>
                <a:cxn ang="0">
                  <a:pos x="4" y="213"/>
                </a:cxn>
                <a:cxn ang="0">
                  <a:pos x="0" y="216"/>
                </a:cxn>
                <a:cxn ang="0">
                  <a:pos x="3" y="223"/>
                </a:cxn>
                <a:cxn ang="0">
                  <a:pos x="7" y="223"/>
                </a:cxn>
                <a:cxn ang="0">
                  <a:pos x="13" y="221"/>
                </a:cxn>
                <a:cxn ang="0">
                  <a:pos x="24" y="213"/>
                </a:cxn>
                <a:cxn ang="0">
                  <a:pos x="30" y="209"/>
                </a:cxn>
                <a:cxn ang="0">
                  <a:pos x="58" y="196"/>
                </a:cxn>
                <a:cxn ang="0">
                  <a:pos x="66" y="191"/>
                </a:cxn>
                <a:cxn ang="0">
                  <a:pos x="153" y="129"/>
                </a:cxn>
                <a:cxn ang="0">
                  <a:pos x="202" y="94"/>
                </a:cxn>
                <a:cxn ang="0">
                  <a:pos x="250" y="59"/>
                </a:cxn>
                <a:cxn ang="0">
                  <a:pos x="270" y="47"/>
                </a:cxn>
                <a:cxn ang="0">
                  <a:pos x="288" y="35"/>
                </a:cxn>
                <a:cxn ang="0">
                  <a:pos x="317" y="16"/>
                </a:cxn>
                <a:cxn ang="0">
                  <a:pos x="327" y="10"/>
                </a:cxn>
                <a:cxn ang="0">
                  <a:pos x="331" y="6"/>
                </a:cxn>
                <a:cxn ang="0">
                  <a:pos x="330" y="2"/>
                </a:cxn>
                <a:cxn ang="0">
                  <a:pos x="325" y="0"/>
                </a:cxn>
                <a:cxn ang="0">
                  <a:pos x="322" y="0"/>
                </a:cxn>
              </a:cxnLst>
              <a:rect l="0" t="0" r="r" b="b"/>
              <a:pathLst>
                <a:path w="331" h="223">
                  <a:moveTo>
                    <a:pt x="322" y="0"/>
                  </a:moveTo>
                  <a:lnTo>
                    <a:pt x="322" y="0"/>
                  </a:lnTo>
                  <a:lnTo>
                    <a:pt x="304" y="9"/>
                  </a:lnTo>
                  <a:lnTo>
                    <a:pt x="288" y="21"/>
                  </a:lnTo>
                  <a:lnTo>
                    <a:pt x="271" y="31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42" y="48"/>
                  </a:lnTo>
                  <a:lnTo>
                    <a:pt x="230" y="56"/>
                  </a:lnTo>
                  <a:lnTo>
                    <a:pt x="208" y="73"/>
                  </a:lnTo>
                  <a:lnTo>
                    <a:pt x="187" y="90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26" y="136"/>
                  </a:lnTo>
                  <a:lnTo>
                    <a:pt x="85" y="163"/>
                  </a:lnTo>
                  <a:lnTo>
                    <a:pt x="85" y="163"/>
                  </a:lnTo>
                  <a:lnTo>
                    <a:pt x="64" y="178"/>
                  </a:lnTo>
                  <a:lnTo>
                    <a:pt x="54" y="184"/>
                  </a:lnTo>
                  <a:lnTo>
                    <a:pt x="43" y="189"/>
                  </a:lnTo>
                  <a:lnTo>
                    <a:pt x="43" y="189"/>
                  </a:lnTo>
                  <a:lnTo>
                    <a:pt x="30" y="196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3" y="205"/>
                  </a:lnTo>
                  <a:lnTo>
                    <a:pt x="12" y="208"/>
                  </a:lnTo>
                  <a:lnTo>
                    <a:pt x="9" y="210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0" y="220"/>
                  </a:lnTo>
                  <a:lnTo>
                    <a:pt x="3" y="223"/>
                  </a:lnTo>
                  <a:lnTo>
                    <a:pt x="4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13" y="221"/>
                  </a:lnTo>
                  <a:lnTo>
                    <a:pt x="19" y="217"/>
                  </a:lnTo>
                  <a:lnTo>
                    <a:pt x="24" y="213"/>
                  </a:lnTo>
                  <a:lnTo>
                    <a:pt x="30" y="209"/>
                  </a:lnTo>
                  <a:lnTo>
                    <a:pt x="30" y="209"/>
                  </a:lnTo>
                  <a:lnTo>
                    <a:pt x="49" y="201"/>
                  </a:lnTo>
                  <a:lnTo>
                    <a:pt x="58" y="196"/>
                  </a:lnTo>
                  <a:lnTo>
                    <a:pt x="66" y="191"/>
                  </a:lnTo>
                  <a:lnTo>
                    <a:pt x="66" y="191"/>
                  </a:lnTo>
                  <a:lnTo>
                    <a:pt x="110" y="15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202" y="94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9" y="52"/>
                  </a:lnTo>
                  <a:lnTo>
                    <a:pt x="270" y="47"/>
                  </a:lnTo>
                  <a:lnTo>
                    <a:pt x="288" y="35"/>
                  </a:lnTo>
                  <a:lnTo>
                    <a:pt x="288" y="35"/>
                  </a:lnTo>
                  <a:lnTo>
                    <a:pt x="308" y="22"/>
                  </a:lnTo>
                  <a:lnTo>
                    <a:pt x="317" y="16"/>
                  </a:lnTo>
                  <a:lnTo>
                    <a:pt x="327" y="10"/>
                  </a:lnTo>
                  <a:lnTo>
                    <a:pt x="327" y="10"/>
                  </a:lnTo>
                  <a:lnTo>
                    <a:pt x="330" y="9"/>
                  </a:lnTo>
                  <a:lnTo>
                    <a:pt x="331" y="6"/>
                  </a:lnTo>
                  <a:lnTo>
                    <a:pt x="331" y="5"/>
                  </a:lnTo>
                  <a:lnTo>
                    <a:pt x="330" y="2"/>
                  </a:lnTo>
                  <a:lnTo>
                    <a:pt x="327" y="0"/>
                  </a:lnTo>
                  <a:lnTo>
                    <a:pt x="325" y="0"/>
                  </a:lnTo>
                  <a:lnTo>
                    <a:pt x="322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0" name="Freeform 1189"/>
            <p:cNvSpPr/>
            <p:nvPr/>
          </p:nvSpPr>
          <p:spPr bwMode="auto">
            <a:xfrm>
              <a:off x="5692776" y="2025650"/>
              <a:ext cx="123825" cy="88900"/>
            </a:xfrm>
            <a:custGeom>
              <a:avLst/>
              <a:gdLst/>
              <a:ahLst/>
              <a:cxnLst>
                <a:cxn ang="0">
                  <a:pos x="304" y="0"/>
                </a:cxn>
                <a:cxn ang="0">
                  <a:pos x="304" y="0"/>
                </a:cxn>
                <a:cxn ang="0">
                  <a:pos x="287" y="10"/>
                </a:cxn>
                <a:cxn ang="0">
                  <a:pos x="268" y="20"/>
                </a:cxn>
                <a:cxn ang="0">
                  <a:pos x="251" y="29"/>
                </a:cxn>
                <a:cxn ang="0">
                  <a:pos x="233" y="39"/>
                </a:cxn>
                <a:cxn ang="0">
                  <a:pos x="233" y="39"/>
                </a:cxn>
                <a:cxn ang="0">
                  <a:pos x="190" y="69"/>
                </a:cxn>
                <a:cxn ang="0">
                  <a:pos x="145" y="98"/>
                </a:cxn>
                <a:cxn ang="0">
                  <a:pos x="145" y="98"/>
                </a:cxn>
                <a:cxn ang="0">
                  <a:pos x="107" y="124"/>
                </a:cxn>
                <a:cxn ang="0">
                  <a:pos x="71" y="153"/>
                </a:cxn>
                <a:cxn ang="0">
                  <a:pos x="35" y="182"/>
                </a:cxn>
                <a:cxn ang="0">
                  <a:pos x="18" y="197"/>
                </a:cxn>
                <a:cxn ang="0">
                  <a:pos x="1" y="214"/>
                </a:cxn>
                <a:cxn ang="0">
                  <a:pos x="1" y="214"/>
                </a:cxn>
                <a:cxn ang="0">
                  <a:pos x="0" y="217"/>
                </a:cxn>
                <a:cxn ang="0">
                  <a:pos x="0" y="218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8" y="224"/>
                </a:cxn>
                <a:cxn ang="0">
                  <a:pos x="9" y="222"/>
                </a:cxn>
                <a:cxn ang="0">
                  <a:pos x="9" y="222"/>
                </a:cxn>
                <a:cxn ang="0">
                  <a:pos x="28" y="205"/>
                </a:cxn>
                <a:cxn ang="0">
                  <a:pos x="45" y="190"/>
                </a:cxn>
                <a:cxn ang="0">
                  <a:pos x="83" y="158"/>
                </a:cxn>
                <a:cxn ang="0">
                  <a:pos x="121" y="129"/>
                </a:cxn>
                <a:cxn ang="0">
                  <a:pos x="161" y="102"/>
                </a:cxn>
                <a:cxn ang="0">
                  <a:pos x="161" y="102"/>
                </a:cxn>
                <a:cxn ang="0">
                  <a:pos x="240" y="50"/>
                </a:cxn>
                <a:cxn ang="0">
                  <a:pos x="240" y="50"/>
                </a:cxn>
                <a:cxn ang="0">
                  <a:pos x="257" y="39"/>
                </a:cxn>
                <a:cxn ang="0">
                  <a:pos x="275" y="29"/>
                </a:cxn>
                <a:cxn ang="0">
                  <a:pos x="292" y="21"/>
                </a:cxn>
                <a:cxn ang="0">
                  <a:pos x="309" y="10"/>
                </a:cxn>
                <a:cxn ang="0">
                  <a:pos x="309" y="10"/>
                </a:cxn>
                <a:cxn ang="0">
                  <a:pos x="311" y="9"/>
                </a:cxn>
                <a:cxn ang="0">
                  <a:pos x="311" y="6"/>
                </a:cxn>
                <a:cxn ang="0">
                  <a:pos x="311" y="3"/>
                </a:cxn>
                <a:cxn ang="0">
                  <a:pos x="308" y="0"/>
                </a:cxn>
                <a:cxn ang="0">
                  <a:pos x="306" y="0"/>
                </a:cxn>
                <a:cxn ang="0">
                  <a:pos x="304" y="0"/>
                </a:cxn>
                <a:cxn ang="0">
                  <a:pos x="304" y="0"/>
                </a:cxn>
              </a:cxnLst>
              <a:rect l="0" t="0" r="r" b="b"/>
              <a:pathLst>
                <a:path w="311" h="224">
                  <a:moveTo>
                    <a:pt x="304" y="0"/>
                  </a:moveTo>
                  <a:lnTo>
                    <a:pt x="304" y="0"/>
                  </a:lnTo>
                  <a:lnTo>
                    <a:pt x="287" y="10"/>
                  </a:lnTo>
                  <a:lnTo>
                    <a:pt x="268" y="20"/>
                  </a:lnTo>
                  <a:lnTo>
                    <a:pt x="251" y="29"/>
                  </a:lnTo>
                  <a:lnTo>
                    <a:pt x="233" y="39"/>
                  </a:lnTo>
                  <a:lnTo>
                    <a:pt x="233" y="39"/>
                  </a:lnTo>
                  <a:lnTo>
                    <a:pt x="190" y="69"/>
                  </a:lnTo>
                  <a:lnTo>
                    <a:pt x="145" y="98"/>
                  </a:lnTo>
                  <a:lnTo>
                    <a:pt x="145" y="98"/>
                  </a:lnTo>
                  <a:lnTo>
                    <a:pt x="107" y="124"/>
                  </a:lnTo>
                  <a:lnTo>
                    <a:pt x="71" y="153"/>
                  </a:lnTo>
                  <a:lnTo>
                    <a:pt x="35" y="182"/>
                  </a:lnTo>
                  <a:lnTo>
                    <a:pt x="18" y="197"/>
                  </a:lnTo>
                  <a:lnTo>
                    <a:pt x="1" y="214"/>
                  </a:lnTo>
                  <a:lnTo>
                    <a:pt x="1" y="214"/>
                  </a:lnTo>
                  <a:lnTo>
                    <a:pt x="0" y="217"/>
                  </a:lnTo>
                  <a:lnTo>
                    <a:pt x="0" y="218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8" y="224"/>
                  </a:lnTo>
                  <a:lnTo>
                    <a:pt x="9" y="222"/>
                  </a:lnTo>
                  <a:lnTo>
                    <a:pt x="9" y="222"/>
                  </a:lnTo>
                  <a:lnTo>
                    <a:pt x="28" y="205"/>
                  </a:lnTo>
                  <a:lnTo>
                    <a:pt x="45" y="190"/>
                  </a:lnTo>
                  <a:lnTo>
                    <a:pt x="83" y="158"/>
                  </a:lnTo>
                  <a:lnTo>
                    <a:pt x="121" y="129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57" y="39"/>
                  </a:lnTo>
                  <a:lnTo>
                    <a:pt x="275" y="29"/>
                  </a:lnTo>
                  <a:lnTo>
                    <a:pt x="292" y="21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11" y="9"/>
                  </a:lnTo>
                  <a:lnTo>
                    <a:pt x="311" y="6"/>
                  </a:lnTo>
                  <a:lnTo>
                    <a:pt x="311" y="3"/>
                  </a:lnTo>
                  <a:lnTo>
                    <a:pt x="308" y="0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1" name="Freeform 1190"/>
            <p:cNvSpPr/>
            <p:nvPr/>
          </p:nvSpPr>
          <p:spPr bwMode="auto">
            <a:xfrm>
              <a:off x="5734051" y="2032000"/>
              <a:ext cx="127000" cy="87313"/>
            </a:xfrm>
            <a:custGeom>
              <a:avLst/>
              <a:gdLst/>
              <a:ahLst/>
              <a:cxnLst>
                <a:cxn ang="0">
                  <a:pos x="312" y="2"/>
                </a:cxn>
                <a:cxn ang="0">
                  <a:pos x="312" y="2"/>
                </a:cxn>
                <a:cxn ang="0">
                  <a:pos x="270" y="29"/>
                </a:cxn>
                <a:cxn ang="0">
                  <a:pos x="226" y="55"/>
                </a:cxn>
                <a:cxn ang="0">
                  <a:pos x="140" y="107"/>
                </a:cxn>
                <a:cxn ang="0">
                  <a:pos x="140" y="107"/>
                </a:cxn>
                <a:cxn ang="0">
                  <a:pos x="123" y="119"/>
                </a:cxn>
                <a:cxn ang="0">
                  <a:pos x="106" y="132"/>
                </a:cxn>
                <a:cxn ang="0">
                  <a:pos x="72" y="158"/>
                </a:cxn>
                <a:cxn ang="0">
                  <a:pos x="72" y="158"/>
                </a:cxn>
                <a:cxn ang="0">
                  <a:pos x="54" y="170"/>
                </a:cxn>
                <a:cxn ang="0">
                  <a:pos x="37" y="182"/>
                </a:cxn>
                <a:cxn ang="0">
                  <a:pos x="19" y="194"/>
                </a:cxn>
                <a:cxn ang="0">
                  <a:pos x="3" y="208"/>
                </a:cxn>
                <a:cxn ang="0">
                  <a:pos x="3" y="208"/>
                </a:cxn>
                <a:cxn ang="0">
                  <a:pos x="2" y="209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7"/>
                </a:cxn>
                <a:cxn ang="0">
                  <a:pos x="8" y="217"/>
                </a:cxn>
                <a:cxn ang="0">
                  <a:pos x="11" y="216"/>
                </a:cxn>
                <a:cxn ang="0">
                  <a:pos x="11" y="216"/>
                </a:cxn>
                <a:cxn ang="0">
                  <a:pos x="28" y="202"/>
                </a:cxn>
                <a:cxn ang="0">
                  <a:pos x="47" y="189"/>
                </a:cxn>
                <a:cxn ang="0">
                  <a:pos x="66" y="175"/>
                </a:cxn>
                <a:cxn ang="0">
                  <a:pos x="85" y="162"/>
                </a:cxn>
                <a:cxn ang="0">
                  <a:pos x="85" y="162"/>
                </a:cxn>
                <a:cxn ang="0">
                  <a:pos x="119" y="136"/>
                </a:cxn>
                <a:cxn ang="0">
                  <a:pos x="138" y="124"/>
                </a:cxn>
                <a:cxn ang="0">
                  <a:pos x="156" y="113"/>
                </a:cxn>
                <a:cxn ang="0">
                  <a:pos x="156" y="113"/>
                </a:cxn>
                <a:cxn ang="0">
                  <a:pos x="237" y="63"/>
                </a:cxn>
                <a:cxn ang="0">
                  <a:pos x="278" y="37"/>
                </a:cxn>
                <a:cxn ang="0">
                  <a:pos x="318" y="11"/>
                </a:cxn>
                <a:cxn ang="0">
                  <a:pos x="318" y="11"/>
                </a:cxn>
                <a:cxn ang="0">
                  <a:pos x="319" y="9"/>
                </a:cxn>
                <a:cxn ang="0">
                  <a:pos x="321" y="8"/>
                </a:cxn>
                <a:cxn ang="0">
                  <a:pos x="319" y="3"/>
                </a:cxn>
                <a:cxn ang="0">
                  <a:pos x="317" y="0"/>
                </a:cxn>
                <a:cxn ang="0">
                  <a:pos x="314" y="0"/>
                </a:cxn>
                <a:cxn ang="0">
                  <a:pos x="312" y="2"/>
                </a:cxn>
                <a:cxn ang="0">
                  <a:pos x="312" y="2"/>
                </a:cxn>
              </a:cxnLst>
              <a:rect l="0" t="0" r="r" b="b"/>
              <a:pathLst>
                <a:path w="321" h="217">
                  <a:moveTo>
                    <a:pt x="312" y="2"/>
                  </a:moveTo>
                  <a:lnTo>
                    <a:pt x="312" y="2"/>
                  </a:lnTo>
                  <a:lnTo>
                    <a:pt x="270" y="29"/>
                  </a:lnTo>
                  <a:lnTo>
                    <a:pt x="226" y="55"/>
                  </a:lnTo>
                  <a:lnTo>
                    <a:pt x="140" y="107"/>
                  </a:lnTo>
                  <a:lnTo>
                    <a:pt x="140" y="107"/>
                  </a:lnTo>
                  <a:lnTo>
                    <a:pt x="123" y="119"/>
                  </a:lnTo>
                  <a:lnTo>
                    <a:pt x="106" y="132"/>
                  </a:lnTo>
                  <a:lnTo>
                    <a:pt x="72" y="158"/>
                  </a:lnTo>
                  <a:lnTo>
                    <a:pt x="72" y="158"/>
                  </a:lnTo>
                  <a:lnTo>
                    <a:pt x="54" y="170"/>
                  </a:lnTo>
                  <a:lnTo>
                    <a:pt x="37" y="182"/>
                  </a:lnTo>
                  <a:lnTo>
                    <a:pt x="19" y="194"/>
                  </a:lnTo>
                  <a:lnTo>
                    <a:pt x="3" y="208"/>
                  </a:lnTo>
                  <a:lnTo>
                    <a:pt x="3" y="208"/>
                  </a:lnTo>
                  <a:lnTo>
                    <a:pt x="2" y="209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7"/>
                  </a:lnTo>
                  <a:lnTo>
                    <a:pt x="8" y="217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28" y="202"/>
                  </a:lnTo>
                  <a:lnTo>
                    <a:pt x="47" y="189"/>
                  </a:lnTo>
                  <a:lnTo>
                    <a:pt x="66" y="175"/>
                  </a:lnTo>
                  <a:lnTo>
                    <a:pt x="85" y="162"/>
                  </a:lnTo>
                  <a:lnTo>
                    <a:pt x="85" y="162"/>
                  </a:lnTo>
                  <a:lnTo>
                    <a:pt x="119" y="136"/>
                  </a:lnTo>
                  <a:lnTo>
                    <a:pt x="138" y="124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237" y="63"/>
                  </a:lnTo>
                  <a:lnTo>
                    <a:pt x="278" y="37"/>
                  </a:lnTo>
                  <a:lnTo>
                    <a:pt x="318" y="11"/>
                  </a:lnTo>
                  <a:lnTo>
                    <a:pt x="318" y="11"/>
                  </a:lnTo>
                  <a:lnTo>
                    <a:pt x="319" y="9"/>
                  </a:lnTo>
                  <a:lnTo>
                    <a:pt x="321" y="8"/>
                  </a:lnTo>
                  <a:lnTo>
                    <a:pt x="319" y="3"/>
                  </a:lnTo>
                  <a:lnTo>
                    <a:pt x="317" y="0"/>
                  </a:lnTo>
                  <a:lnTo>
                    <a:pt x="314" y="0"/>
                  </a:lnTo>
                  <a:lnTo>
                    <a:pt x="312" y="2"/>
                  </a:lnTo>
                  <a:lnTo>
                    <a:pt x="31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Freeform 1191"/>
            <p:cNvSpPr/>
            <p:nvPr/>
          </p:nvSpPr>
          <p:spPr bwMode="auto">
            <a:xfrm>
              <a:off x="5786438" y="2032000"/>
              <a:ext cx="123825" cy="85725"/>
            </a:xfrm>
            <a:custGeom>
              <a:avLst/>
              <a:gdLst/>
              <a:ahLst/>
              <a:cxnLst>
                <a:cxn ang="0">
                  <a:pos x="303" y="3"/>
                </a:cxn>
                <a:cxn ang="0">
                  <a:pos x="303" y="3"/>
                </a:cxn>
                <a:cxn ang="0">
                  <a:pos x="286" y="16"/>
                </a:cxn>
                <a:cxn ang="0">
                  <a:pos x="269" y="28"/>
                </a:cxn>
                <a:cxn ang="0">
                  <a:pos x="234" y="53"/>
                </a:cxn>
                <a:cxn ang="0">
                  <a:pos x="234" y="53"/>
                </a:cxn>
                <a:cxn ang="0">
                  <a:pos x="193" y="81"/>
                </a:cxn>
                <a:cxn ang="0">
                  <a:pos x="151" y="107"/>
                </a:cxn>
                <a:cxn ang="0">
                  <a:pos x="66" y="160"/>
                </a:cxn>
                <a:cxn ang="0">
                  <a:pos x="66" y="160"/>
                </a:cxn>
                <a:cxn ang="0">
                  <a:pos x="31" y="179"/>
                </a:cxn>
                <a:cxn ang="0">
                  <a:pos x="14" y="191"/>
                </a:cxn>
                <a:cxn ang="0">
                  <a:pos x="7" y="198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9" y="212"/>
                </a:cxn>
                <a:cxn ang="0">
                  <a:pos x="11" y="211"/>
                </a:cxn>
                <a:cxn ang="0">
                  <a:pos x="11" y="211"/>
                </a:cxn>
                <a:cxn ang="0">
                  <a:pos x="18" y="203"/>
                </a:cxn>
                <a:cxn ang="0">
                  <a:pos x="27" y="198"/>
                </a:cxn>
                <a:cxn ang="0">
                  <a:pos x="45" y="186"/>
                </a:cxn>
                <a:cxn ang="0">
                  <a:pos x="45" y="186"/>
                </a:cxn>
                <a:cxn ang="0">
                  <a:pos x="68" y="172"/>
                </a:cxn>
                <a:cxn ang="0">
                  <a:pos x="91" y="157"/>
                </a:cxn>
                <a:cxn ang="0">
                  <a:pos x="91" y="157"/>
                </a:cxn>
                <a:cxn ang="0">
                  <a:pos x="176" y="106"/>
                </a:cxn>
                <a:cxn ang="0">
                  <a:pos x="176" y="106"/>
                </a:cxn>
                <a:cxn ang="0">
                  <a:pos x="195" y="94"/>
                </a:cxn>
                <a:cxn ang="0">
                  <a:pos x="213" y="83"/>
                </a:cxn>
                <a:cxn ang="0">
                  <a:pos x="248" y="56"/>
                </a:cxn>
                <a:cxn ang="0">
                  <a:pos x="248" y="56"/>
                </a:cxn>
                <a:cxn ang="0">
                  <a:pos x="280" y="34"/>
                </a:cxn>
                <a:cxn ang="0">
                  <a:pos x="295" y="22"/>
                </a:cxn>
                <a:cxn ang="0">
                  <a:pos x="311" y="11"/>
                </a:cxn>
                <a:cxn ang="0">
                  <a:pos x="311" y="11"/>
                </a:cxn>
                <a:cxn ang="0">
                  <a:pos x="312" y="8"/>
                </a:cxn>
                <a:cxn ang="0">
                  <a:pos x="312" y="7"/>
                </a:cxn>
                <a:cxn ang="0">
                  <a:pos x="311" y="3"/>
                </a:cxn>
                <a:cxn ang="0">
                  <a:pos x="307" y="0"/>
                </a:cxn>
                <a:cxn ang="0">
                  <a:pos x="304" y="2"/>
                </a:cxn>
                <a:cxn ang="0">
                  <a:pos x="303" y="3"/>
                </a:cxn>
                <a:cxn ang="0">
                  <a:pos x="303" y="3"/>
                </a:cxn>
              </a:cxnLst>
              <a:rect l="0" t="0" r="r" b="b"/>
              <a:pathLst>
                <a:path w="312" h="213">
                  <a:moveTo>
                    <a:pt x="303" y="3"/>
                  </a:moveTo>
                  <a:lnTo>
                    <a:pt x="303" y="3"/>
                  </a:lnTo>
                  <a:lnTo>
                    <a:pt x="286" y="16"/>
                  </a:lnTo>
                  <a:lnTo>
                    <a:pt x="269" y="28"/>
                  </a:lnTo>
                  <a:lnTo>
                    <a:pt x="234" y="53"/>
                  </a:lnTo>
                  <a:lnTo>
                    <a:pt x="234" y="53"/>
                  </a:lnTo>
                  <a:lnTo>
                    <a:pt x="193" y="81"/>
                  </a:lnTo>
                  <a:lnTo>
                    <a:pt x="151" y="107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31" y="179"/>
                  </a:lnTo>
                  <a:lnTo>
                    <a:pt x="14" y="191"/>
                  </a:lnTo>
                  <a:lnTo>
                    <a:pt x="7" y="198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9" y="212"/>
                  </a:lnTo>
                  <a:lnTo>
                    <a:pt x="11" y="211"/>
                  </a:lnTo>
                  <a:lnTo>
                    <a:pt x="11" y="211"/>
                  </a:lnTo>
                  <a:lnTo>
                    <a:pt x="18" y="203"/>
                  </a:lnTo>
                  <a:lnTo>
                    <a:pt x="27" y="198"/>
                  </a:lnTo>
                  <a:lnTo>
                    <a:pt x="45" y="186"/>
                  </a:lnTo>
                  <a:lnTo>
                    <a:pt x="45" y="186"/>
                  </a:lnTo>
                  <a:lnTo>
                    <a:pt x="68" y="172"/>
                  </a:lnTo>
                  <a:lnTo>
                    <a:pt x="91" y="157"/>
                  </a:lnTo>
                  <a:lnTo>
                    <a:pt x="91" y="157"/>
                  </a:lnTo>
                  <a:lnTo>
                    <a:pt x="176" y="106"/>
                  </a:lnTo>
                  <a:lnTo>
                    <a:pt x="176" y="106"/>
                  </a:lnTo>
                  <a:lnTo>
                    <a:pt x="195" y="94"/>
                  </a:lnTo>
                  <a:lnTo>
                    <a:pt x="213" y="83"/>
                  </a:lnTo>
                  <a:lnTo>
                    <a:pt x="248" y="56"/>
                  </a:lnTo>
                  <a:lnTo>
                    <a:pt x="248" y="56"/>
                  </a:lnTo>
                  <a:lnTo>
                    <a:pt x="280" y="34"/>
                  </a:lnTo>
                  <a:lnTo>
                    <a:pt x="295" y="22"/>
                  </a:lnTo>
                  <a:lnTo>
                    <a:pt x="311" y="11"/>
                  </a:lnTo>
                  <a:lnTo>
                    <a:pt x="311" y="11"/>
                  </a:lnTo>
                  <a:lnTo>
                    <a:pt x="312" y="8"/>
                  </a:lnTo>
                  <a:lnTo>
                    <a:pt x="312" y="7"/>
                  </a:lnTo>
                  <a:lnTo>
                    <a:pt x="311" y="3"/>
                  </a:lnTo>
                  <a:lnTo>
                    <a:pt x="307" y="0"/>
                  </a:lnTo>
                  <a:lnTo>
                    <a:pt x="304" y="2"/>
                  </a:lnTo>
                  <a:lnTo>
                    <a:pt x="303" y="3"/>
                  </a:lnTo>
                  <a:lnTo>
                    <a:pt x="30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3" name="Freeform 1192"/>
            <p:cNvSpPr/>
            <p:nvPr/>
          </p:nvSpPr>
          <p:spPr bwMode="auto">
            <a:xfrm>
              <a:off x="5835651" y="2051050"/>
              <a:ext cx="103188" cy="68263"/>
            </a:xfrm>
            <a:custGeom>
              <a:avLst/>
              <a:gdLst/>
              <a:ahLst/>
              <a:cxnLst>
                <a:cxn ang="0">
                  <a:pos x="250" y="1"/>
                </a:cxn>
                <a:cxn ang="0">
                  <a:pos x="250" y="1"/>
                </a:cxn>
                <a:cxn ang="0">
                  <a:pos x="237" y="12"/>
                </a:cxn>
                <a:cxn ang="0">
                  <a:pos x="223" y="21"/>
                </a:cxn>
                <a:cxn ang="0">
                  <a:pos x="192" y="38"/>
                </a:cxn>
                <a:cxn ang="0">
                  <a:pos x="192" y="38"/>
                </a:cxn>
                <a:cxn ang="0">
                  <a:pos x="123" y="84"/>
                </a:cxn>
                <a:cxn ang="0">
                  <a:pos x="123" y="84"/>
                </a:cxn>
                <a:cxn ang="0">
                  <a:pos x="92" y="103"/>
                </a:cxn>
                <a:cxn ang="0">
                  <a:pos x="62" y="120"/>
                </a:cxn>
                <a:cxn ang="0">
                  <a:pos x="30" y="140"/>
                </a:cxn>
                <a:cxn ang="0">
                  <a:pos x="16" y="150"/>
                </a:cxn>
                <a:cxn ang="0">
                  <a:pos x="3" y="162"/>
                </a:cxn>
                <a:cxn ang="0">
                  <a:pos x="3" y="162"/>
                </a:cxn>
                <a:cxn ang="0">
                  <a:pos x="2" y="163"/>
                </a:cxn>
                <a:cxn ang="0">
                  <a:pos x="0" y="166"/>
                </a:cxn>
                <a:cxn ang="0">
                  <a:pos x="2" y="167"/>
                </a:cxn>
                <a:cxn ang="0">
                  <a:pos x="3" y="170"/>
                </a:cxn>
                <a:cxn ang="0">
                  <a:pos x="7" y="171"/>
                </a:cxn>
                <a:cxn ang="0">
                  <a:pos x="8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25" y="158"/>
                </a:cxn>
                <a:cxn ang="0">
                  <a:pos x="41" y="146"/>
                </a:cxn>
                <a:cxn ang="0">
                  <a:pos x="72" y="127"/>
                </a:cxn>
                <a:cxn ang="0">
                  <a:pos x="105" y="107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207" y="42"/>
                </a:cxn>
                <a:cxn ang="0">
                  <a:pos x="207" y="42"/>
                </a:cxn>
                <a:cxn ang="0">
                  <a:pos x="233" y="27"/>
                </a:cxn>
                <a:cxn ang="0">
                  <a:pos x="246" y="20"/>
                </a:cxn>
                <a:cxn ang="0">
                  <a:pos x="258" y="10"/>
                </a:cxn>
                <a:cxn ang="0">
                  <a:pos x="258" y="10"/>
                </a:cxn>
                <a:cxn ang="0">
                  <a:pos x="259" y="8"/>
                </a:cxn>
                <a:cxn ang="0">
                  <a:pos x="259" y="7"/>
                </a:cxn>
                <a:cxn ang="0">
                  <a:pos x="258" y="3"/>
                </a:cxn>
                <a:cxn ang="0">
                  <a:pos x="254" y="0"/>
                </a:cxn>
                <a:cxn ang="0">
                  <a:pos x="251" y="1"/>
                </a:cxn>
                <a:cxn ang="0">
                  <a:pos x="250" y="1"/>
                </a:cxn>
                <a:cxn ang="0">
                  <a:pos x="250" y="1"/>
                </a:cxn>
              </a:cxnLst>
              <a:rect l="0" t="0" r="r" b="b"/>
              <a:pathLst>
                <a:path w="259" h="171">
                  <a:moveTo>
                    <a:pt x="250" y="1"/>
                  </a:moveTo>
                  <a:lnTo>
                    <a:pt x="250" y="1"/>
                  </a:lnTo>
                  <a:lnTo>
                    <a:pt x="237" y="12"/>
                  </a:lnTo>
                  <a:lnTo>
                    <a:pt x="223" y="21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23" y="84"/>
                  </a:lnTo>
                  <a:lnTo>
                    <a:pt x="123" y="84"/>
                  </a:lnTo>
                  <a:lnTo>
                    <a:pt x="92" y="103"/>
                  </a:lnTo>
                  <a:lnTo>
                    <a:pt x="62" y="120"/>
                  </a:lnTo>
                  <a:lnTo>
                    <a:pt x="30" y="140"/>
                  </a:lnTo>
                  <a:lnTo>
                    <a:pt x="16" y="150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2" y="163"/>
                  </a:lnTo>
                  <a:lnTo>
                    <a:pt x="0" y="166"/>
                  </a:lnTo>
                  <a:lnTo>
                    <a:pt x="2" y="167"/>
                  </a:lnTo>
                  <a:lnTo>
                    <a:pt x="3" y="170"/>
                  </a:lnTo>
                  <a:lnTo>
                    <a:pt x="7" y="171"/>
                  </a:lnTo>
                  <a:lnTo>
                    <a:pt x="8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25" y="158"/>
                  </a:lnTo>
                  <a:lnTo>
                    <a:pt x="41" y="146"/>
                  </a:lnTo>
                  <a:lnTo>
                    <a:pt x="72" y="127"/>
                  </a:lnTo>
                  <a:lnTo>
                    <a:pt x="105" y="107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33" y="27"/>
                  </a:lnTo>
                  <a:lnTo>
                    <a:pt x="246" y="20"/>
                  </a:lnTo>
                  <a:lnTo>
                    <a:pt x="258" y="10"/>
                  </a:lnTo>
                  <a:lnTo>
                    <a:pt x="258" y="10"/>
                  </a:lnTo>
                  <a:lnTo>
                    <a:pt x="259" y="8"/>
                  </a:lnTo>
                  <a:lnTo>
                    <a:pt x="259" y="7"/>
                  </a:lnTo>
                  <a:lnTo>
                    <a:pt x="258" y="3"/>
                  </a:lnTo>
                  <a:lnTo>
                    <a:pt x="254" y="0"/>
                  </a:lnTo>
                  <a:lnTo>
                    <a:pt x="251" y="1"/>
                  </a:lnTo>
                  <a:lnTo>
                    <a:pt x="250" y="1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4" name="Freeform 1193"/>
            <p:cNvSpPr/>
            <p:nvPr/>
          </p:nvSpPr>
          <p:spPr bwMode="auto">
            <a:xfrm>
              <a:off x="5853113" y="2078038"/>
              <a:ext cx="101600" cy="65088"/>
            </a:xfrm>
            <a:custGeom>
              <a:avLst/>
              <a:gdLst/>
              <a:ahLst/>
              <a:cxnLst>
                <a:cxn ang="0">
                  <a:pos x="247" y="0"/>
                </a:cxn>
                <a:cxn ang="0">
                  <a:pos x="247" y="0"/>
                </a:cxn>
                <a:cxn ang="0">
                  <a:pos x="229" y="11"/>
                </a:cxn>
                <a:cxn ang="0">
                  <a:pos x="212" y="21"/>
                </a:cxn>
                <a:cxn ang="0">
                  <a:pos x="195" y="33"/>
                </a:cxn>
                <a:cxn ang="0">
                  <a:pos x="177" y="42"/>
                </a:cxn>
                <a:cxn ang="0">
                  <a:pos x="177" y="42"/>
                </a:cxn>
                <a:cxn ang="0">
                  <a:pos x="141" y="60"/>
                </a:cxn>
                <a:cxn ang="0">
                  <a:pos x="106" y="79"/>
                </a:cxn>
                <a:cxn ang="0">
                  <a:pos x="106" y="79"/>
                </a:cxn>
                <a:cxn ang="0">
                  <a:pos x="90" y="89"/>
                </a:cxn>
                <a:cxn ang="0">
                  <a:pos x="73" y="101"/>
                </a:cxn>
                <a:cxn ang="0">
                  <a:pos x="58" y="111"/>
                </a:cxn>
                <a:cxn ang="0">
                  <a:pos x="42" y="122"/>
                </a:cxn>
                <a:cxn ang="0">
                  <a:pos x="42" y="122"/>
                </a:cxn>
                <a:cxn ang="0">
                  <a:pos x="30" y="128"/>
                </a:cxn>
                <a:cxn ang="0">
                  <a:pos x="18" y="135"/>
                </a:cxn>
                <a:cxn ang="0">
                  <a:pos x="9" y="144"/>
                </a:cxn>
                <a:cxn ang="0">
                  <a:pos x="5" y="149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1" y="160"/>
                </a:cxn>
                <a:cxn ang="0">
                  <a:pos x="4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2" y="161"/>
                </a:cxn>
                <a:cxn ang="0">
                  <a:pos x="12" y="161"/>
                </a:cxn>
                <a:cxn ang="0">
                  <a:pos x="16" y="153"/>
                </a:cxn>
                <a:cxn ang="0">
                  <a:pos x="22" y="147"/>
                </a:cxn>
                <a:cxn ang="0">
                  <a:pos x="29" y="142"/>
                </a:cxn>
                <a:cxn ang="0">
                  <a:pos x="35" y="138"/>
                </a:cxn>
                <a:cxn ang="0">
                  <a:pos x="51" y="128"/>
                </a:cxn>
                <a:cxn ang="0">
                  <a:pos x="67" y="121"/>
                </a:cxn>
                <a:cxn ang="0">
                  <a:pos x="67" y="121"/>
                </a:cxn>
                <a:cxn ang="0">
                  <a:pos x="81" y="111"/>
                </a:cxn>
                <a:cxn ang="0">
                  <a:pos x="97" y="101"/>
                </a:cxn>
                <a:cxn ang="0">
                  <a:pos x="111" y="91"/>
                </a:cxn>
                <a:cxn ang="0">
                  <a:pos x="127" y="81"/>
                </a:cxn>
                <a:cxn ang="0">
                  <a:pos x="127" y="81"/>
                </a:cxn>
                <a:cxn ang="0">
                  <a:pos x="160" y="66"/>
                </a:cxn>
                <a:cxn ang="0">
                  <a:pos x="191" y="49"/>
                </a:cxn>
                <a:cxn ang="0">
                  <a:pos x="191" y="49"/>
                </a:cxn>
                <a:cxn ang="0">
                  <a:pos x="207" y="40"/>
                </a:cxn>
                <a:cxn ang="0">
                  <a:pos x="222" y="29"/>
                </a:cxn>
                <a:cxn ang="0">
                  <a:pos x="237" y="20"/>
                </a:cxn>
                <a:cxn ang="0">
                  <a:pos x="253" y="11"/>
                </a:cxn>
                <a:cxn ang="0">
                  <a:pos x="253" y="11"/>
                </a:cxn>
                <a:cxn ang="0">
                  <a:pos x="255" y="8"/>
                </a:cxn>
                <a:cxn ang="0">
                  <a:pos x="255" y="7"/>
                </a:cxn>
                <a:cxn ang="0">
                  <a:pos x="255" y="3"/>
                </a:cxn>
                <a:cxn ang="0">
                  <a:pos x="251" y="0"/>
                </a:cxn>
                <a:cxn ang="0">
                  <a:pos x="250" y="0"/>
                </a:cxn>
                <a:cxn ang="0">
                  <a:pos x="247" y="0"/>
                </a:cxn>
                <a:cxn ang="0">
                  <a:pos x="247" y="0"/>
                </a:cxn>
              </a:cxnLst>
              <a:rect l="0" t="0" r="r" b="b"/>
              <a:pathLst>
                <a:path w="255" h="164">
                  <a:moveTo>
                    <a:pt x="247" y="0"/>
                  </a:moveTo>
                  <a:lnTo>
                    <a:pt x="247" y="0"/>
                  </a:lnTo>
                  <a:lnTo>
                    <a:pt x="229" y="11"/>
                  </a:lnTo>
                  <a:lnTo>
                    <a:pt x="212" y="21"/>
                  </a:lnTo>
                  <a:lnTo>
                    <a:pt x="195" y="33"/>
                  </a:lnTo>
                  <a:lnTo>
                    <a:pt x="177" y="42"/>
                  </a:lnTo>
                  <a:lnTo>
                    <a:pt x="177" y="42"/>
                  </a:lnTo>
                  <a:lnTo>
                    <a:pt x="141" y="60"/>
                  </a:lnTo>
                  <a:lnTo>
                    <a:pt x="106" y="79"/>
                  </a:lnTo>
                  <a:lnTo>
                    <a:pt x="106" y="79"/>
                  </a:lnTo>
                  <a:lnTo>
                    <a:pt x="90" y="89"/>
                  </a:lnTo>
                  <a:lnTo>
                    <a:pt x="73" y="101"/>
                  </a:lnTo>
                  <a:lnTo>
                    <a:pt x="58" y="111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0" y="128"/>
                  </a:lnTo>
                  <a:lnTo>
                    <a:pt x="18" y="135"/>
                  </a:lnTo>
                  <a:lnTo>
                    <a:pt x="9" y="144"/>
                  </a:lnTo>
                  <a:lnTo>
                    <a:pt x="5" y="149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4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6" y="153"/>
                  </a:lnTo>
                  <a:lnTo>
                    <a:pt x="22" y="147"/>
                  </a:lnTo>
                  <a:lnTo>
                    <a:pt x="29" y="142"/>
                  </a:lnTo>
                  <a:lnTo>
                    <a:pt x="35" y="138"/>
                  </a:lnTo>
                  <a:lnTo>
                    <a:pt x="51" y="12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81" y="111"/>
                  </a:lnTo>
                  <a:lnTo>
                    <a:pt x="97" y="101"/>
                  </a:lnTo>
                  <a:lnTo>
                    <a:pt x="111" y="91"/>
                  </a:lnTo>
                  <a:lnTo>
                    <a:pt x="127" y="81"/>
                  </a:lnTo>
                  <a:lnTo>
                    <a:pt x="127" y="81"/>
                  </a:lnTo>
                  <a:lnTo>
                    <a:pt x="160" y="66"/>
                  </a:lnTo>
                  <a:lnTo>
                    <a:pt x="191" y="49"/>
                  </a:lnTo>
                  <a:lnTo>
                    <a:pt x="191" y="49"/>
                  </a:lnTo>
                  <a:lnTo>
                    <a:pt x="207" y="40"/>
                  </a:lnTo>
                  <a:lnTo>
                    <a:pt x="222" y="29"/>
                  </a:lnTo>
                  <a:lnTo>
                    <a:pt x="237" y="20"/>
                  </a:lnTo>
                  <a:lnTo>
                    <a:pt x="253" y="11"/>
                  </a:lnTo>
                  <a:lnTo>
                    <a:pt x="253" y="11"/>
                  </a:lnTo>
                  <a:lnTo>
                    <a:pt x="255" y="8"/>
                  </a:lnTo>
                  <a:lnTo>
                    <a:pt x="255" y="7"/>
                  </a:lnTo>
                  <a:lnTo>
                    <a:pt x="255" y="3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47" y="0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Freeform 1194"/>
            <p:cNvSpPr/>
            <p:nvPr/>
          </p:nvSpPr>
          <p:spPr bwMode="auto">
            <a:xfrm>
              <a:off x="5859463" y="2103438"/>
              <a:ext cx="103188" cy="69850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255" y="0"/>
                </a:cxn>
                <a:cxn ang="0">
                  <a:pos x="238" y="8"/>
                </a:cxn>
                <a:cxn ang="0">
                  <a:pos x="220" y="17"/>
                </a:cxn>
                <a:cxn ang="0">
                  <a:pos x="187" y="38"/>
                </a:cxn>
                <a:cxn ang="0">
                  <a:pos x="187" y="38"/>
                </a:cxn>
                <a:cxn ang="0">
                  <a:pos x="106" y="85"/>
                </a:cxn>
                <a:cxn ang="0">
                  <a:pos x="106" y="85"/>
                </a:cxn>
                <a:cxn ang="0">
                  <a:pos x="87" y="96"/>
                </a:cxn>
                <a:cxn ang="0">
                  <a:pos x="70" y="109"/>
                </a:cxn>
                <a:cxn ang="0">
                  <a:pos x="36" y="134"/>
                </a:cxn>
                <a:cxn ang="0">
                  <a:pos x="36" y="134"/>
                </a:cxn>
                <a:cxn ang="0">
                  <a:pos x="15" y="148"/>
                </a:cxn>
                <a:cxn ang="0">
                  <a:pos x="6" y="157"/>
                </a:cxn>
                <a:cxn ang="0">
                  <a:pos x="2" y="163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3"/>
                </a:cxn>
                <a:cxn ang="0">
                  <a:pos x="2" y="174"/>
                </a:cxn>
                <a:cxn ang="0">
                  <a:pos x="4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2" y="172"/>
                </a:cxn>
                <a:cxn ang="0">
                  <a:pos x="12" y="172"/>
                </a:cxn>
                <a:cxn ang="0">
                  <a:pos x="14" y="166"/>
                </a:cxn>
                <a:cxn ang="0">
                  <a:pos x="19" y="160"/>
                </a:cxn>
                <a:cxn ang="0">
                  <a:pos x="32" y="149"/>
                </a:cxn>
                <a:cxn ang="0">
                  <a:pos x="57" y="132"/>
                </a:cxn>
                <a:cxn ang="0">
                  <a:pos x="57" y="132"/>
                </a:cxn>
                <a:cxn ang="0">
                  <a:pos x="89" y="110"/>
                </a:cxn>
                <a:cxn ang="0">
                  <a:pos x="120" y="89"/>
                </a:cxn>
                <a:cxn ang="0">
                  <a:pos x="120" y="89"/>
                </a:cxn>
                <a:cxn ang="0">
                  <a:pos x="183" y="53"/>
                </a:cxn>
                <a:cxn ang="0">
                  <a:pos x="183" y="53"/>
                </a:cxn>
                <a:cxn ang="0">
                  <a:pos x="220" y="30"/>
                </a:cxn>
                <a:cxn ang="0">
                  <a:pos x="239" y="20"/>
                </a:cxn>
                <a:cxn ang="0">
                  <a:pos x="248" y="16"/>
                </a:cxn>
                <a:cxn ang="0">
                  <a:pos x="259" y="12"/>
                </a:cxn>
                <a:cxn ang="0">
                  <a:pos x="259" y="12"/>
                </a:cxn>
                <a:cxn ang="0">
                  <a:pos x="260" y="11"/>
                </a:cxn>
                <a:cxn ang="0">
                  <a:pos x="261" y="8"/>
                </a:cxn>
                <a:cxn ang="0">
                  <a:pos x="261" y="4"/>
                </a:cxn>
                <a:cxn ang="0">
                  <a:pos x="260" y="2"/>
                </a:cxn>
                <a:cxn ang="0">
                  <a:pos x="257" y="0"/>
                </a:cxn>
                <a:cxn ang="0">
                  <a:pos x="255" y="0"/>
                </a:cxn>
                <a:cxn ang="0">
                  <a:pos x="255" y="0"/>
                </a:cxn>
              </a:cxnLst>
              <a:rect l="0" t="0" r="r" b="b"/>
              <a:pathLst>
                <a:path w="261" h="176">
                  <a:moveTo>
                    <a:pt x="255" y="0"/>
                  </a:moveTo>
                  <a:lnTo>
                    <a:pt x="255" y="0"/>
                  </a:lnTo>
                  <a:lnTo>
                    <a:pt x="238" y="8"/>
                  </a:lnTo>
                  <a:lnTo>
                    <a:pt x="220" y="17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87" y="96"/>
                  </a:lnTo>
                  <a:lnTo>
                    <a:pt x="70" y="109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15" y="148"/>
                  </a:lnTo>
                  <a:lnTo>
                    <a:pt x="6" y="157"/>
                  </a:lnTo>
                  <a:lnTo>
                    <a:pt x="2" y="163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3"/>
                  </a:lnTo>
                  <a:lnTo>
                    <a:pt x="2" y="174"/>
                  </a:lnTo>
                  <a:lnTo>
                    <a:pt x="4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2" y="172"/>
                  </a:lnTo>
                  <a:lnTo>
                    <a:pt x="12" y="172"/>
                  </a:lnTo>
                  <a:lnTo>
                    <a:pt x="14" y="166"/>
                  </a:lnTo>
                  <a:lnTo>
                    <a:pt x="19" y="160"/>
                  </a:lnTo>
                  <a:lnTo>
                    <a:pt x="32" y="149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89" y="110"/>
                  </a:lnTo>
                  <a:lnTo>
                    <a:pt x="120" y="89"/>
                  </a:lnTo>
                  <a:lnTo>
                    <a:pt x="120" y="89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220" y="30"/>
                  </a:lnTo>
                  <a:lnTo>
                    <a:pt x="239" y="20"/>
                  </a:lnTo>
                  <a:lnTo>
                    <a:pt x="248" y="16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60" y="11"/>
                  </a:lnTo>
                  <a:lnTo>
                    <a:pt x="261" y="8"/>
                  </a:lnTo>
                  <a:lnTo>
                    <a:pt x="261" y="4"/>
                  </a:lnTo>
                  <a:lnTo>
                    <a:pt x="260" y="2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6" name="Freeform 1195"/>
            <p:cNvSpPr/>
            <p:nvPr/>
          </p:nvSpPr>
          <p:spPr bwMode="auto">
            <a:xfrm>
              <a:off x="5856288" y="2139950"/>
              <a:ext cx="104775" cy="73025"/>
            </a:xfrm>
            <a:custGeom>
              <a:avLst/>
              <a:gdLst/>
              <a:ahLst/>
              <a:cxnLst>
                <a:cxn ang="0">
                  <a:pos x="256" y="1"/>
                </a:cxn>
                <a:cxn ang="0">
                  <a:pos x="256" y="1"/>
                </a:cxn>
                <a:cxn ang="0">
                  <a:pos x="245" y="13"/>
                </a:cxn>
                <a:cxn ang="0">
                  <a:pos x="230" y="22"/>
                </a:cxn>
                <a:cxn ang="0">
                  <a:pos x="216" y="31"/>
                </a:cxn>
                <a:cxn ang="0">
                  <a:pos x="201" y="39"/>
                </a:cxn>
                <a:cxn ang="0">
                  <a:pos x="201" y="39"/>
                </a:cxn>
                <a:cxn ang="0">
                  <a:pos x="179" y="51"/>
                </a:cxn>
                <a:cxn ang="0">
                  <a:pos x="157" y="65"/>
                </a:cxn>
                <a:cxn ang="0">
                  <a:pos x="135" y="81"/>
                </a:cxn>
                <a:cxn ang="0">
                  <a:pos x="114" y="95"/>
                </a:cxn>
                <a:cxn ang="0">
                  <a:pos x="114" y="95"/>
                </a:cxn>
                <a:cxn ang="0">
                  <a:pos x="95" y="107"/>
                </a:cxn>
                <a:cxn ang="0">
                  <a:pos x="77" y="120"/>
                </a:cxn>
                <a:cxn ang="0">
                  <a:pos x="59" y="132"/>
                </a:cxn>
                <a:cxn ang="0">
                  <a:pos x="40" y="144"/>
                </a:cxn>
                <a:cxn ang="0">
                  <a:pos x="40" y="144"/>
                </a:cxn>
                <a:cxn ang="0">
                  <a:pos x="18" y="156"/>
                </a:cxn>
                <a:cxn ang="0">
                  <a:pos x="13" y="159"/>
                </a:cxn>
                <a:cxn ang="0">
                  <a:pos x="8" y="163"/>
                </a:cxn>
                <a:cxn ang="0">
                  <a:pos x="4" y="169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2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2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14" y="174"/>
                </a:cxn>
                <a:cxn ang="0">
                  <a:pos x="21" y="167"/>
                </a:cxn>
                <a:cxn ang="0">
                  <a:pos x="29" y="162"/>
                </a:cxn>
                <a:cxn ang="0">
                  <a:pos x="37" y="157"/>
                </a:cxn>
                <a:cxn ang="0">
                  <a:pos x="54" y="148"/>
                </a:cxn>
                <a:cxn ang="0">
                  <a:pos x="68" y="139"/>
                </a:cxn>
                <a:cxn ang="0">
                  <a:pos x="68" y="139"/>
                </a:cxn>
                <a:cxn ang="0">
                  <a:pos x="86" y="125"/>
                </a:cxn>
                <a:cxn ang="0">
                  <a:pos x="106" y="112"/>
                </a:cxn>
                <a:cxn ang="0">
                  <a:pos x="145" y="89"/>
                </a:cxn>
                <a:cxn ang="0">
                  <a:pos x="145" y="89"/>
                </a:cxn>
                <a:cxn ang="0">
                  <a:pos x="183" y="63"/>
                </a:cxn>
                <a:cxn ang="0">
                  <a:pos x="203" y="51"/>
                </a:cxn>
                <a:cxn ang="0">
                  <a:pos x="224" y="40"/>
                </a:cxn>
                <a:cxn ang="0">
                  <a:pos x="224" y="40"/>
                </a:cxn>
                <a:cxn ang="0">
                  <a:pos x="234" y="34"/>
                </a:cxn>
                <a:cxn ang="0">
                  <a:pos x="246" y="26"/>
                </a:cxn>
                <a:cxn ang="0">
                  <a:pos x="256" y="18"/>
                </a:cxn>
                <a:cxn ang="0">
                  <a:pos x="265" y="9"/>
                </a:cxn>
                <a:cxn ang="0">
                  <a:pos x="265" y="9"/>
                </a:cxn>
                <a:cxn ang="0">
                  <a:pos x="267" y="8"/>
                </a:cxn>
                <a:cxn ang="0">
                  <a:pos x="267" y="5"/>
                </a:cxn>
                <a:cxn ang="0">
                  <a:pos x="265" y="1"/>
                </a:cxn>
                <a:cxn ang="0">
                  <a:pos x="262" y="0"/>
                </a:cxn>
                <a:cxn ang="0">
                  <a:pos x="259" y="0"/>
                </a:cxn>
                <a:cxn ang="0">
                  <a:pos x="256" y="1"/>
                </a:cxn>
                <a:cxn ang="0">
                  <a:pos x="256" y="1"/>
                </a:cxn>
              </a:cxnLst>
              <a:rect l="0" t="0" r="r" b="b"/>
              <a:pathLst>
                <a:path w="267" h="183">
                  <a:moveTo>
                    <a:pt x="256" y="1"/>
                  </a:moveTo>
                  <a:lnTo>
                    <a:pt x="256" y="1"/>
                  </a:lnTo>
                  <a:lnTo>
                    <a:pt x="245" y="13"/>
                  </a:lnTo>
                  <a:lnTo>
                    <a:pt x="230" y="22"/>
                  </a:lnTo>
                  <a:lnTo>
                    <a:pt x="216" y="31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179" y="51"/>
                  </a:lnTo>
                  <a:lnTo>
                    <a:pt x="157" y="65"/>
                  </a:lnTo>
                  <a:lnTo>
                    <a:pt x="135" y="81"/>
                  </a:lnTo>
                  <a:lnTo>
                    <a:pt x="114" y="95"/>
                  </a:lnTo>
                  <a:lnTo>
                    <a:pt x="114" y="95"/>
                  </a:lnTo>
                  <a:lnTo>
                    <a:pt x="95" y="107"/>
                  </a:lnTo>
                  <a:lnTo>
                    <a:pt x="77" y="120"/>
                  </a:lnTo>
                  <a:lnTo>
                    <a:pt x="59" y="13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18" y="156"/>
                  </a:lnTo>
                  <a:lnTo>
                    <a:pt x="13" y="159"/>
                  </a:lnTo>
                  <a:lnTo>
                    <a:pt x="8" y="163"/>
                  </a:lnTo>
                  <a:lnTo>
                    <a:pt x="4" y="169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2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2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14" y="174"/>
                  </a:lnTo>
                  <a:lnTo>
                    <a:pt x="21" y="167"/>
                  </a:lnTo>
                  <a:lnTo>
                    <a:pt x="29" y="162"/>
                  </a:lnTo>
                  <a:lnTo>
                    <a:pt x="37" y="157"/>
                  </a:lnTo>
                  <a:lnTo>
                    <a:pt x="54" y="148"/>
                  </a:lnTo>
                  <a:lnTo>
                    <a:pt x="68" y="139"/>
                  </a:lnTo>
                  <a:lnTo>
                    <a:pt x="68" y="139"/>
                  </a:lnTo>
                  <a:lnTo>
                    <a:pt x="86" y="125"/>
                  </a:lnTo>
                  <a:lnTo>
                    <a:pt x="106" y="112"/>
                  </a:lnTo>
                  <a:lnTo>
                    <a:pt x="145" y="89"/>
                  </a:lnTo>
                  <a:lnTo>
                    <a:pt x="145" y="89"/>
                  </a:lnTo>
                  <a:lnTo>
                    <a:pt x="183" y="63"/>
                  </a:lnTo>
                  <a:lnTo>
                    <a:pt x="203" y="51"/>
                  </a:lnTo>
                  <a:lnTo>
                    <a:pt x="224" y="40"/>
                  </a:lnTo>
                  <a:lnTo>
                    <a:pt x="224" y="40"/>
                  </a:lnTo>
                  <a:lnTo>
                    <a:pt x="234" y="34"/>
                  </a:lnTo>
                  <a:lnTo>
                    <a:pt x="246" y="26"/>
                  </a:lnTo>
                  <a:lnTo>
                    <a:pt x="256" y="18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67" y="8"/>
                  </a:lnTo>
                  <a:lnTo>
                    <a:pt x="267" y="5"/>
                  </a:lnTo>
                  <a:lnTo>
                    <a:pt x="265" y="1"/>
                  </a:lnTo>
                  <a:lnTo>
                    <a:pt x="262" y="0"/>
                  </a:lnTo>
                  <a:lnTo>
                    <a:pt x="259" y="0"/>
                  </a:lnTo>
                  <a:lnTo>
                    <a:pt x="256" y="1"/>
                  </a:lnTo>
                  <a:lnTo>
                    <a:pt x="25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7" name="Freeform 1196"/>
            <p:cNvSpPr/>
            <p:nvPr/>
          </p:nvSpPr>
          <p:spPr bwMode="auto">
            <a:xfrm>
              <a:off x="5859463" y="2176463"/>
              <a:ext cx="106363" cy="69850"/>
            </a:xfrm>
            <a:custGeom>
              <a:avLst/>
              <a:gdLst/>
              <a:ahLst/>
              <a:cxnLst>
                <a:cxn ang="0">
                  <a:pos x="260" y="2"/>
                </a:cxn>
                <a:cxn ang="0">
                  <a:pos x="260" y="2"/>
                </a:cxn>
                <a:cxn ang="0">
                  <a:pos x="244" y="15"/>
                </a:cxn>
                <a:cxn ang="0">
                  <a:pos x="226" y="27"/>
                </a:cxn>
                <a:cxn ang="0">
                  <a:pos x="208" y="36"/>
                </a:cxn>
                <a:cxn ang="0">
                  <a:pos x="189" y="46"/>
                </a:cxn>
                <a:cxn ang="0">
                  <a:pos x="151" y="63"/>
                </a:cxn>
                <a:cxn ang="0">
                  <a:pos x="133" y="74"/>
                </a:cxn>
                <a:cxn ang="0">
                  <a:pos x="115" y="84"/>
                </a:cxn>
                <a:cxn ang="0">
                  <a:pos x="115" y="84"/>
                </a:cxn>
                <a:cxn ang="0">
                  <a:pos x="86" y="102"/>
                </a:cxn>
                <a:cxn ang="0">
                  <a:pos x="56" y="122"/>
                </a:cxn>
                <a:cxn ang="0">
                  <a:pos x="29" y="143"/>
                </a:cxn>
                <a:cxn ang="0">
                  <a:pos x="14" y="153"/>
                </a:cxn>
                <a:cxn ang="0">
                  <a:pos x="1" y="165"/>
                </a:cxn>
                <a:cxn ang="0">
                  <a:pos x="1" y="165"/>
                </a:cxn>
                <a:cxn ang="0">
                  <a:pos x="0" y="168"/>
                </a:cxn>
                <a:cxn ang="0">
                  <a:pos x="0" y="169"/>
                </a:cxn>
                <a:cxn ang="0">
                  <a:pos x="1" y="173"/>
                </a:cxn>
                <a:cxn ang="0">
                  <a:pos x="5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0" y="173"/>
                </a:cxn>
                <a:cxn ang="0">
                  <a:pos x="25" y="160"/>
                </a:cxn>
                <a:cxn ang="0">
                  <a:pos x="39" y="148"/>
                </a:cxn>
                <a:cxn ang="0">
                  <a:pos x="72" y="125"/>
                </a:cxn>
                <a:cxn ang="0">
                  <a:pos x="104" y="104"/>
                </a:cxn>
                <a:cxn ang="0">
                  <a:pos x="138" y="83"/>
                </a:cxn>
                <a:cxn ang="0">
                  <a:pos x="138" y="83"/>
                </a:cxn>
                <a:cxn ang="0">
                  <a:pos x="154" y="74"/>
                </a:cxn>
                <a:cxn ang="0">
                  <a:pos x="171" y="65"/>
                </a:cxn>
                <a:cxn ang="0">
                  <a:pos x="205" y="49"/>
                </a:cxn>
                <a:cxn ang="0">
                  <a:pos x="221" y="41"/>
                </a:cxn>
                <a:cxn ang="0">
                  <a:pos x="238" y="32"/>
                </a:cxn>
                <a:cxn ang="0">
                  <a:pos x="254" y="21"/>
                </a:cxn>
                <a:cxn ang="0">
                  <a:pos x="268" y="10"/>
                </a:cxn>
                <a:cxn ang="0">
                  <a:pos x="268" y="10"/>
                </a:cxn>
                <a:cxn ang="0">
                  <a:pos x="271" y="8"/>
                </a:cxn>
                <a:cxn ang="0">
                  <a:pos x="271" y="6"/>
                </a:cxn>
                <a:cxn ang="0">
                  <a:pos x="268" y="2"/>
                </a:cxn>
                <a:cxn ang="0">
                  <a:pos x="265" y="0"/>
                </a:cxn>
                <a:cxn ang="0">
                  <a:pos x="263" y="0"/>
                </a:cxn>
                <a:cxn ang="0">
                  <a:pos x="260" y="2"/>
                </a:cxn>
                <a:cxn ang="0">
                  <a:pos x="260" y="2"/>
                </a:cxn>
              </a:cxnLst>
              <a:rect l="0" t="0" r="r" b="b"/>
              <a:pathLst>
                <a:path w="271" h="176">
                  <a:moveTo>
                    <a:pt x="260" y="2"/>
                  </a:moveTo>
                  <a:lnTo>
                    <a:pt x="260" y="2"/>
                  </a:lnTo>
                  <a:lnTo>
                    <a:pt x="244" y="15"/>
                  </a:lnTo>
                  <a:lnTo>
                    <a:pt x="226" y="27"/>
                  </a:lnTo>
                  <a:lnTo>
                    <a:pt x="208" y="36"/>
                  </a:lnTo>
                  <a:lnTo>
                    <a:pt x="189" y="46"/>
                  </a:lnTo>
                  <a:lnTo>
                    <a:pt x="151" y="63"/>
                  </a:lnTo>
                  <a:lnTo>
                    <a:pt x="133" y="7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86" y="102"/>
                  </a:lnTo>
                  <a:lnTo>
                    <a:pt x="56" y="122"/>
                  </a:lnTo>
                  <a:lnTo>
                    <a:pt x="29" y="143"/>
                  </a:lnTo>
                  <a:lnTo>
                    <a:pt x="14" y="153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0" y="168"/>
                  </a:lnTo>
                  <a:lnTo>
                    <a:pt x="0" y="169"/>
                  </a:lnTo>
                  <a:lnTo>
                    <a:pt x="1" y="173"/>
                  </a:lnTo>
                  <a:lnTo>
                    <a:pt x="5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25" y="160"/>
                  </a:lnTo>
                  <a:lnTo>
                    <a:pt x="39" y="148"/>
                  </a:lnTo>
                  <a:lnTo>
                    <a:pt x="72" y="125"/>
                  </a:lnTo>
                  <a:lnTo>
                    <a:pt x="104" y="104"/>
                  </a:lnTo>
                  <a:lnTo>
                    <a:pt x="138" y="83"/>
                  </a:lnTo>
                  <a:lnTo>
                    <a:pt x="138" y="83"/>
                  </a:lnTo>
                  <a:lnTo>
                    <a:pt x="154" y="74"/>
                  </a:lnTo>
                  <a:lnTo>
                    <a:pt x="171" y="65"/>
                  </a:lnTo>
                  <a:lnTo>
                    <a:pt x="205" y="49"/>
                  </a:lnTo>
                  <a:lnTo>
                    <a:pt x="221" y="41"/>
                  </a:lnTo>
                  <a:lnTo>
                    <a:pt x="238" y="32"/>
                  </a:lnTo>
                  <a:lnTo>
                    <a:pt x="254" y="21"/>
                  </a:lnTo>
                  <a:lnTo>
                    <a:pt x="268" y="10"/>
                  </a:lnTo>
                  <a:lnTo>
                    <a:pt x="268" y="10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68" y="2"/>
                  </a:lnTo>
                  <a:lnTo>
                    <a:pt x="265" y="0"/>
                  </a:lnTo>
                  <a:lnTo>
                    <a:pt x="263" y="0"/>
                  </a:lnTo>
                  <a:lnTo>
                    <a:pt x="260" y="2"/>
                  </a:lnTo>
                  <a:lnTo>
                    <a:pt x="26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Freeform 1197"/>
            <p:cNvSpPr/>
            <p:nvPr/>
          </p:nvSpPr>
          <p:spPr bwMode="auto">
            <a:xfrm>
              <a:off x="5861051" y="2211388"/>
              <a:ext cx="111125" cy="73025"/>
            </a:xfrm>
            <a:custGeom>
              <a:avLst/>
              <a:gdLst/>
              <a:ahLst/>
              <a:cxnLst>
                <a:cxn ang="0">
                  <a:pos x="272" y="1"/>
                </a:cxn>
                <a:cxn ang="0">
                  <a:pos x="272" y="1"/>
                </a:cxn>
                <a:cxn ang="0">
                  <a:pos x="255" y="14"/>
                </a:cxn>
                <a:cxn ang="0">
                  <a:pos x="238" y="26"/>
                </a:cxn>
                <a:cxn ang="0">
                  <a:pos x="221" y="37"/>
                </a:cxn>
                <a:cxn ang="0">
                  <a:pos x="202" y="47"/>
                </a:cxn>
                <a:cxn ang="0">
                  <a:pos x="166" y="67"/>
                </a:cxn>
                <a:cxn ang="0">
                  <a:pos x="147" y="77"/>
                </a:cxn>
                <a:cxn ang="0">
                  <a:pos x="130" y="88"/>
                </a:cxn>
                <a:cxn ang="0">
                  <a:pos x="130" y="88"/>
                </a:cxn>
                <a:cxn ang="0">
                  <a:pos x="99" y="110"/>
                </a:cxn>
                <a:cxn ang="0">
                  <a:pos x="68" y="133"/>
                </a:cxn>
                <a:cxn ang="0">
                  <a:pos x="35" y="156"/>
                </a:cxn>
                <a:cxn ang="0">
                  <a:pos x="19" y="166"/>
                </a:cxn>
                <a:cxn ang="0">
                  <a:pos x="2" y="175"/>
                </a:cxn>
                <a:cxn ang="0">
                  <a:pos x="2" y="175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1" y="183"/>
                </a:cxn>
                <a:cxn ang="0">
                  <a:pos x="4" y="186"/>
                </a:cxn>
                <a:cxn ang="0">
                  <a:pos x="6" y="186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26" y="175"/>
                </a:cxn>
                <a:cxn ang="0">
                  <a:pos x="43" y="164"/>
                </a:cxn>
                <a:cxn ang="0">
                  <a:pos x="77" y="140"/>
                </a:cxn>
                <a:cxn ang="0">
                  <a:pos x="111" y="115"/>
                </a:cxn>
                <a:cxn ang="0">
                  <a:pos x="145" y="92"/>
                </a:cxn>
                <a:cxn ang="0">
                  <a:pos x="145" y="92"/>
                </a:cxn>
                <a:cxn ang="0">
                  <a:pos x="162" y="81"/>
                </a:cxn>
                <a:cxn ang="0">
                  <a:pos x="179" y="72"/>
                </a:cxn>
                <a:cxn ang="0">
                  <a:pos x="213" y="52"/>
                </a:cxn>
                <a:cxn ang="0">
                  <a:pos x="231" y="43"/>
                </a:cxn>
                <a:cxn ang="0">
                  <a:pos x="248" y="33"/>
                </a:cxn>
                <a:cxn ang="0">
                  <a:pos x="264" y="22"/>
                </a:cxn>
                <a:cxn ang="0">
                  <a:pos x="280" y="9"/>
                </a:cxn>
                <a:cxn ang="0">
                  <a:pos x="280" y="9"/>
                </a:cxn>
                <a:cxn ang="0">
                  <a:pos x="281" y="8"/>
                </a:cxn>
                <a:cxn ang="0">
                  <a:pos x="281" y="5"/>
                </a:cxn>
                <a:cxn ang="0">
                  <a:pos x="281" y="4"/>
                </a:cxn>
                <a:cxn ang="0">
                  <a:pos x="280" y="1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1"/>
                </a:cxn>
                <a:cxn ang="0">
                  <a:pos x="272" y="1"/>
                </a:cxn>
              </a:cxnLst>
              <a:rect l="0" t="0" r="r" b="b"/>
              <a:pathLst>
                <a:path w="281" h="186">
                  <a:moveTo>
                    <a:pt x="272" y="1"/>
                  </a:moveTo>
                  <a:lnTo>
                    <a:pt x="272" y="1"/>
                  </a:lnTo>
                  <a:lnTo>
                    <a:pt x="255" y="14"/>
                  </a:lnTo>
                  <a:lnTo>
                    <a:pt x="238" y="26"/>
                  </a:lnTo>
                  <a:lnTo>
                    <a:pt x="221" y="37"/>
                  </a:lnTo>
                  <a:lnTo>
                    <a:pt x="202" y="47"/>
                  </a:lnTo>
                  <a:lnTo>
                    <a:pt x="166" y="67"/>
                  </a:lnTo>
                  <a:lnTo>
                    <a:pt x="147" y="77"/>
                  </a:lnTo>
                  <a:lnTo>
                    <a:pt x="130" y="88"/>
                  </a:lnTo>
                  <a:lnTo>
                    <a:pt x="130" y="88"/>
                  </a:lnTo>
                  <a:lnTo>
                    <a:pt x="99" y="110"/>
                  </a:lnTo>
                  <a:lnTo>
                    <a:pt x="68" y="133"/>
                  </a:lnTo>
                  <a:lnTo>
                    <a:pt x="35" y="156"/>
                  </a:lnTo>
                  <a:lnTo>
                    <a:pt x="19" y="166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1" y="183"/>
                  </a:lnTo>
                  <a:lnTo>
                    <a:pt x="4" y="186"/>
                  </a:lnTo>
                  <a:lnTo>
                    <a:pt x="6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26" y="175"/>
                  </a:lnTo>
                  <a:lnTo>
                    <a:pt x="43" y="164"/>
                  </a:lnTo>
                  <a:lnTo>
                    <a:pt x="77" y="140"/>
                  </a:lnTo>
                  <a:lnTo>
                    <a:pt x="111" y="115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62" y="81"/>
                  </a:lnTo>
                  <a:lnTo>
                    <a:pt x="179" y="72"/>
                  </a:lnTo>
                  <a:lnTo>
                    <a:pt x="213" y="52"/>
                  </a:lnTo>
                  <a:lnTo>
                    <a:pt x="231" y="43"/>
                  </a:lnTo>
                  <a:lnTo>
                    <a:pt x="248" y="33"/>
                  </a:lnTo>
                  <a:lnTo>
                    <a:pt x="264" y="22"/>
                  </a:lnTo>
                  <a:lnTo>
                    <a:pt x="280" y="9"/>
                  </a:lnTo>
                  <a:lnTo>
                    <a:pt x="280" y="9"/>
                  </a:lnTo>
                  <a:lnTo>
                    <a:pt x="281" y="8"/>
                  </a:lnTo>
                  <a:lnTo>
                    <a:pt x="281" y="5"/>
                  </a:lnTo>
                  <a:lnTo>
                    <a:pt x="281" y="4"/>
                  </a:lnTo>
                  <a:lnTo>
                    <a:pt x="280" y="1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1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Freeform 1198"/>
            <p:cNvSpPr/>
            <p:nvPr/>
          </p:nvSpPr>
          <p:spPr bwMode="auto">
            <a:xfrm>
              <a:off x="5862638" y="2254250"/>
              <a:ext cx="112713" cy="71438"/>
            </a:xfrm>
            <a:custGeom>
              <a:avLst/>
              <a:gdLst/>
              <a:ahLst/>
              <a:cxnLst>
                <a:cxn ang="0">
                  <a:pos x="277" y="1"/>
                </a:cxn>
                <a:cxn ang="0">
                  <a:pos x="277" y="1"/>
                </a:cxn>
                <a:cxn ang="0">
                  <a:pos x="242" y="20"/>
                </a:cxn>
                <a:cxn ang="0">
                  <a:pos x="205" y="39"/>
                </a:cxn>
                <a:cxn ang="0">
                  <a:pos x="170" y="57"/>
                </a:cxn>
                <a:cxn ang="0">
                  <a:pos x="133" y="76"/>
                </a:cxn>
                <a:cxn ang="0">
                  <a:pos x="98" y="97"/>
                </a:cxn>
                <a:cxn ang="0">
                  <a:pos x="64" y="118"/>
                </a:cxn>
                <a:cxn ang="0">
                  <a:pos x="48" y="129"/>
                </a:cxn>
                <a:cxn ang="0">
                  <a:pos x="32" y="142"/>
                </a:cxn>
                <a:cxn ang="0">
                  <a:pos x="17" y="15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0" y="174"/>
                </a:cxn>
                <a:cxn ang="0">
                  <a:pos x="1" y="177"/>
                </a:cxn>
                <a:cxn ang="0">
                  <a:pos x="5" y="179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4" y="163"/>
                </a:cxn>
                <a:cxn ang="0">
                  <a:pos x="40" y="150"/>
                </a:cxn>
                <a:cxn ang="0">
                  <a:pos x="56" y="139"/>
                </a:cxn>
                <a:cxn ang="0">
                  <a:pos x="72" y="127"/>
                </a:cxn>
                <a:cxn ang="0">
                  <a:pos x="106" y="106"/>
                </a:cxn>
                <a:cxn ang="0">
                  <a:pos x="141" y="85"/>
                </a:cxn>
                <a:cxn ang="0">
                  <a:pos x="212" y="48"/>
                </a:cxn>
                <a:cxn ang="0">
                  <a:pos x="247" y="30"/>
                </a:cxn>
                <a:cxn ang="0">
                  <a:pos x="282" y="10"/>
                </a:cxn>
                <a:cxn ang="0">
                  <a:pos x="282" y="10"/>
                </a:cxn>
                <a:cxn ang="0">
                  <a:pos x="283" y="9"/>
                </a:cxn>
                <a:cxn ang="0">
                  <a:pos x="285" y="6"/>
                </a:cxn>
                <a:cxn ang="0">
                  <a:pos x="283" y="3"/>
                </a:cxn>
                <a:cxn ang="0">
                  <a:pos x="281" y="0"/>
                </a:cxn>
                <a:cxn ang="0">
                  <a:pos x="278" y="0"/>
                </a:cxn>
                <a:cxn ang="0">
                  <a:pos x="277" y="1"/>
                </a:cxn>
                <a:cxn ang="0">
                  <a:pos x="277" y="1"/>
                </a:cxn>
              </a:cxnLst>
              <a:rect l="0" t="0" r="r" b="b"/>
              <a:pathLst>
                <a:path w="285" h="179">
                  <a:moveTo>
                    <a:pt x="277" y="1"/>
                  </a:moveTo>
                  <a:lnTo>
                    <a:pt x="277" y="1"/>
                  </a:lnTo>
                  <a:lnTo>
                    <a:pt x="242" y="20"/>
                  </a:lnTo>
                  <a:lnTo>
                    <a:pt x="205" y="39"/>
                  </a:lnTo>
                  <a:lnTo>
                    <a:pt x="170" y="57"/>
                  </a:lnTo>
                  <a:lnTo>
                    <a:pt x="133" y="76"/>
                  </a:lnTo>
                  <a:lnTo>
                    <a:pt x="98" y="97"/>
                  </a:lnTo>
                  <a:lnTo>
                    <a:pt x="64" y="118"/>
                  </a:lnTo>
                  <a:lnTo>
                    <a:pt x="48" y="129"/>
                  </a:lnTo>
                  <a:lnTo>
                    <a:pt x="32" y="142"/>
                  </a:lnTo>
                  <a:lnTo>
                    <a:pt x="17" y="15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0" y="174"/>
                  </a:lnTo>
                  <a:lnTo>
                    <a:pt x="1" y="177"/>
                  </a:lnTo>
                  <a:lnTo>
                    <a:pt x="5" y="179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4" y="163"/>
                  </a:lnTo>
                  <a:lnTo>
                    <a:pt x="40" y="150"/>
                  </a:lnTo>
                  <a:lnTo>
                    <a:pt x="56" y="139"/>
                  </a:lnTo>
                  <a:lnTo>
                    <a:pt x="72" y="127"/>
                  </a:lnTo>
                  <a:lnTo>
                    <a:pt x="106" y="106"/>
                  </a:lnTo>
                  <a:lnTo>
                    <a:pt x="141" y="85"/>
                  </a:lnTo>
                  <a:lnTo>
                    <a:pt x="212" y="48"/>
                  </a:lnTo>
                  <a:lnTo>
                    <a:pt x="247" y="30"/>
                  </a:lnTo>
                  <a:lnTo>
                    <a:pt x="282" y="10"/>
                  </a:lnTo>
                  <a:lnTo>
                    <a:pt x="282" y="10"/>
                  </a:lnTo>
                  <a:lnTo>
                    <a:pt x="283" y="9"/>
                  </a:lnTo>
                  <a:lnTo>
                    <a:pt x="285" y="6"/>
                  </a:lnTo>
                  <a:lnTo>
                    <a:pt x="283" y="3"/>
                  </a:lnTo>
                  <a:lnTo>
                    <a:pt x="281" y="0"/>
                  </a:lnTo>
                  <a:lnTo>
                    <a:pt x="278" y="0"/>
                  </a:lnTo>
                  <a:lnTo>
                    <a:pt x="277" y="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Freeform 1199"/>
            <p:cNvSpPr/>
            <p:nvPr/>
          </p:nvSpPr>
          <p:spPr bwMode="auto">
            <a:xfrm>
              <a:off x="5862638" y="2293938"/>
              <a:ext cx="107950" cy="666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7"/>
                </a:cxn>
                <a:cxn ang="0">
                  <a:pos x="232" y="15"/>
                </a:cxn>
                <a:cxn ang="0">
                  <a:pos x="215" y="24"/>
                </a:cxn>
                <a:cxn ang="0">
                  <a:pos x="200" y="34"/>
                </a:cxn>
                <a:cxn ang="0">
                  <a:pos x="200" y="34"/>
                </a:cxn>
                <a:cxn ang="0">
                  <a:pos x="180" y="45"/>
                </a:cxn>
                <a:cxn ang="0">
                  <a:pos x="160" y="57"/>
                </a:cxn>
                <a:cxn ang="0">
                  <a:pos x="140" y="67"/>
                </a:cxn>
                <a:cxn ang="0">
                  <a:pos x="120" y="78"/>
                </a:cxn>
                <a:cxn ang="0">
                  <a:pos x="120" y="78"/>
                </a:cxn>
                <a:cxn ang="0">
                  <a:pos x="44" y="122"/>
                </a:cxn>
                <a:cxn ang="0">
                  <a:pos x="44" y="122"/>
                </a:cxn>
                <a:cxn ang="0">
                  <a:pos x="31" y="130"/>
                </a:cxn>
                <a:cxn ang="0">
                  <a:pos x="18" y="138"/>
                </a:cxn>
                <a:cxn ang="0">
                  <a:pos x="13" y="143"/>
                </a:cxn>
                <a:cxn ang="0">
                  <a:pos x="7" y="148"/>
                </a:cxn>
                <a:cxn ang="0">
                  <a:pos x="2" y="153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1" y="166"/>
                </a:cxn>
                <a:cxn ang="0">
                  <a:pos x="4" y="166"/>
                </a:cxn>
                <a:cxn ang="0">
                  <a:pos x="7" y="166"/>
                </a:cxn>
                <a:cxn ang="0">
                  <a:pos x="9" y="165"/>
                </a:cxn>
                <a:cxn ang="0">
                  <a:pos x="10" y="164"/>
                </a:cxn>
                <a:cxn ang="0">
                  <a:pos x="10" y="164"/>
                </a:cxn>
                <a:cxn ang="0">
                  <a:pos x="14" y="157"/>
                </a:cxn>
                <a:cxn ang="0">
                  <a:pos x="21" y="151"/>
                </a:cxn>
                <a:cxn ang="0">
                  <a:pos x="27" y="144"/>
                </a:cxn>
                <a:cxn ang="0">
                  <a:pos x="35" y="139"/>
                </a:cxn>
                <a:cxn ang="0">
                  <a:pos x="52" y="130"/>
                </a:cxn>
                <a:cxn ang="0">
                  <a:pos x="65" y="123"/>
                </a:cxn>
                <a:cxn ang="0">
                  <a:pos x="65" y="123"/>
                </a:cxn>
                <a:cxn ang="0">
                  <a:pos x="100" y="102"/>
                </a:cxn>
                <a:cxn ang="0">
                  <a:pos x="134" y="81"/>
                </a:cxn>
                <a:cxn ang="0">
                  <a:pos x="134" y="81"/>
                </a:cxn>
                <a:cxn ang="0">
                  <a:pos x="166" y="64"/>
                </a:cxn>
                <a:cxn ang="0">
                  <a:pos x="198" y="49"/>
                </a:cxn>
                <a:cxn ang="0">
                  <a:pos x="198" y="49"/>
                </a:cxn>
                <a:cxn ang="0">
                  <a:pos x="215" y="38"/>
                </a:cxn>
                <a:cxn ang="0">
                  <a:pos x="232" y="29"/>
                </a:cxn>
                <a:cxn ang="0">
                  <a:pos x="251" y="19"/>
                </a:cxn>
                <a:cxn ang="0">
                  <a:pos x="260" y="15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9"/>
                </a:cxn>
                <a:cxn ang="0">
                  <a:pos x="273" y="8"/>
                </a:cxn>
                <a:cxn ang="0">
                  <a:pos x="273" y="4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3" h="166">
                  <a:moveTo>
                    <a:pt x="266" y="0"/>
                  </a:moveTo>
                  <a:lnTo>
                    <a:pt x="266" y="0"/>
                  </a:lnTo>
                  <a:lnTo>
                    <a:pt x="249" y="7"/>
                  </a:lnTo>
                  <a:lnTo>
                    <a:pt x="232" y="15"/>
                  </a:lnTo>
                  <a:lnTo>
                    <a:pt x="215" y="24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80" y="45"/>
                  </a:lnTo>
                  <a:lnTo>
                    <a:pt x="160" y="57"/>
                  </a:lnTo>
                  <a:lnTo>
                    <a:pt x="140" y="67"/>
                  </a:lnTo>
                  <a:lnTo>
                    <a:pt x="120" y="78"/>
                  </a:lnTo>
                  <a:lnTo>
                    <a:pt x="120" y="78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31" y="130"/>
                  </a:lnTo>
                  <a:lnTo>
                    <a:pt x="18" y="138"/>
                  </a:lnTo>
                  <a:lnTo>
                    <a:pt x="13" y="143"/>
                  </a:lnTo>
                  <a:lnTo>
                    <a:pt x="7" y="148"/>
                  </a:lnTo>
                  <a:lnTo>
                    <a:pt x="2" y="153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1" y="166"/>
                  </a:lnTo>
                  <a:lnTo>
                    <a:pt x="4" y="166"/>
                  </a:lnTo>
                  <a:lnTo>
                    <a:pt x="7" y="166"/>
                  </a:lnTo>
                  <a:lnTo>
                    <a:pt x="9" y="165"/>
                  </a:lnTo>
                  <a:lnTo>
                    <a:pt x="10" y="164"/>
                  </a:lnTo>
                  <a:lnTo>
                    <a:pt x="10" y="164"/>
                  </a:lnTo>
                  <a:lnTo>
                    <a:pt x="14" y="157"/>
                  </a:lnTo>
                  <a:lnTo>
                    <a:pt x="21" y="151"/>
                  </a:lnTo>
                  <a:lnTo>
                    <a:pt x="27" y="144"/>
                  </a:lnTo>
                  <a:lnTo>
                    <a:pt x="35" y="139"/>
                  </a:lnTo>
                  <a:lnTo>
                    <a:pt x="52" y="130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100" y="102"/>
                  </a:lnTo>
                  <a:lnTo>
                    <a:pt x="134" y="81"/>
                  </a:lnTo>
                  <a:lnTo>
                    <a:pt x="134" y="81"/>
                  </a:lnTo>
                  <a:lnTo>
                    <a:pt x="166" y="64"/>
                  </a:lnTo>
                  <a:lnTo>
                    <a:pt x="198" y="49"/>
                  </a:lnTo>
                  <a:lnTo>
                    <a:pt x="198" y="49"/>
                  </a:lnTo>
                  <a:lnTo>
                    <a:pt x="215" y="38"/>
                  </a:lnTo>
                  <a:lnTo>
                    <a:pt x="232" y="29"/>
                  </a:lnTo>
                  <a:lnTo>
                    <a:pt x="251" y="19"/>
                  </a:lnTo>
                  <a:lnTo>
                    <a:pt x="260" y="15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9"/>
                  </a:lnTo>
                  <a:lnTo>
                    <a:pt x="273" y="8"/>
                  </a:lnTo>
                  <a:lnTo>
                    <a:pt x="273" y="4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1" name="Freeform 1200"/>
            <p:cNvSpPr/>
            <p:nvPr/>
          </p:nvSpPr>
          <p:spPr bwMode="auto">
            <a:xfrm>
              <a:off x="5867401" y="2327275"/>
              <a:ext cx="107950" cy="6032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195" y="30"/>
                </a:cxn>
                <a:cxn ang="0">
                  <a:pos x="160" y="46"/>
                </a:cxn>
                <a:cxn ang="0">
                  <a:pos x="125" y="63"/>
                </a:cxn>
                <a:cxn ang="0">
                  <a:pos x="125" y="63"/>
                </a:cxn>
                <a:cxn ang="0">
                  <a:pos x="92" y="79"/>
                </a:cxn>
                <a:cxn ang="0">
                  <a:pos x="75" y="86"/>
                </a:cxn>
                <a:cxn ang="0">
                  <a:pos x="57" y="96"/>
                </a:cxn>
                <a:cxn ang="0">
                  <a:pos x="41" y="105"/>
                </a:cxn>
                <a:cxn ang="0">
                  <a:pos x="25" y="116"/>
                </a:cxn>
                <a:cxn ang="0">
                  <a:pos x="12" y="128"/>
                </a:cxn>
                <a:cxn ang="0">
                  <a:pos x="6" y="136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5"/>
                </a:cxn>
                <a:cxn ang="0">
                  <a:pos x="0" y="148"/>
                </a:cxn>
                <a:cxn ang="0">
                  <a:pos x="3" y="150"/>
                </a:cxn>
                <a:cxn ang="0">
                  <a:pos x="7" y="152"/>
                </a:cxn>
                <a:cxn ang="0">
                  <a:pos x="8" y="150"/>
                </a:cxn>
                <a:cxn ang="0">
                  <a:pos x="11" y="149"/>
                </a:cxn>
                <a:cxn ang="0">
                  <a:pos x="11" y="149"/>
                </a:cxn>
                <a:cxn ang="0">
                  <a:pos x="16" y="141"/>
                </a:cxn>
                <a:cxn ang="0">
                  <a:pos x="23" y="135"/>
                </a:cxn>
                <a:cxn ang="0">
                  <a:pos x="36" y="122"/>
                </a:cxn>
                <a:cxn ang="0">
                  <a:pos x="53" y="111"/>
                </a:cxn>
                <a:cxn ang="0">
                  <a:pos x="70" y="101"/>
                </a:cxn>
                <a:cxn ang="0">
                  <a:pos x="106" y="84"/>
                </a:cxn>
                <a:cxn ang="0">
                  <a:pos x="140" y="68"/>
                </a:cxn>
                <a:cxn ang="0">
                  <a:pos x="140" y="68"/>
                </a:cxn>
                <a:cxn ang="0">
                  <a:pos x="173" y="52"/>
                </a:cxn>
                <a:cxn ang="0">
                  <a:pos x="206" y="38"/>
                </a:cxn>
                <a:cxn ang="0">
                  <a:pos x="238" y="25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9"/>
                </a:cxn>
                <a:cxn ang="0">
                  <a:pos x="274" y="7"/>
                </a:cxn>
                <a:cxn ang="0">
                  <a:pos x="274" y="5"/>
                </a:cxn>
                <a:cxn ang="0">
                  <a:pos x="274" y="3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152">
                  <a:moveTo>
                    <a:pt x="266" y="0"/>
                  </a:moveTo>
                  <a:lnTo>
                    <a:pt x="266" y="0"/>
                  </a:lnTo>
                  <a:lnTo>
                    <a:pt x="195" y="30"/>
                  </a:lnTo>
                  <a:lnTo>
                    <a:pt x="160" y="46"/>
                  </a:lnTo>
                  <a:lnTo>
                    <a:pt x="125" y="63"/>
                  </a:lnTo>
                  <a:lnTo>
                    <a:pt x="125" y="63"/>
                  </a:lnTo>
                  <a:lnTo>
                    <a:pt x="92" y="79"/>
                  </a:lnTo>
                  <a:lnTo>
                    <a:pt x="75" y="86"/>
                  </a:lnTo>
                  <a:lnTo>
                    <a:pt x="57" y="96"/>
                  </a:lnTo>
                  <a:lnTo>
                    <a:pt x="41" y="105"/>
                  </a:lnTo>
                  <a:lnTo>
                    <a:pt x="25" y="116"/>
                  </a:lnTo>
                  <a:lnTo>
                    <a:pt x="12" y="128"/>
                  </a:lnTo>
                  <a:lnTo>
                    <a:pt x="6" y="136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3" y="150"/>
                  </a:lnTo>
                  <a:lnTo>
                    <a:pt x="7" y="152"/>
                  </a:lnTo>
                  <a:lnTo>
                    <a:pt x="8" y="150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6" y="141"/>
                  </a:lnTo>
                  <a:lnTo>
                    <a:pt x="23" y="135"/>
                  </a:lnTo>
                  <a:lnTo>
                    <a:pt x="36" y="122"/>
                  </a:lnTo>
                  <a:lnTo>
                    <a:pt x="53" y="111"/>
                  </a:lnTo>
                  <a:lnTo>
                    <a:pt x="70" y="101"/>
                  </a:lnTo>
                  <a:lnTo>
                    <a:pt x="106" y="84"/>
                  </a:lnTo>
                  <a:lnTo>
                    <a:pt x="140" y="68"/>
                  </a:lnTo>
                  <a:lnTo>
                    <a:pt x="140" y="68"/>
                  </a:lnTo>
                  <a:lnTo>
                    <a:pt x="173" y="52"/>
                  </a:lnTo>
                  <a:lnTo>
                    <a:pt x="206" y="38"/>
                  </a:lnTo>
                  <a:lnTo>
                    <a:pt x="238" y="25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4" y="5"/>
                  </a:lnTo>
                  <a:lnTo>
                    <a:pt x="274" y="3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2" name="Freeform 1201"/>
            <p:cNvSpPr/>
            <p:nvPr/>
          </p:nvSpPr>
          <p:spPr bwMode="auto">
            <a:xfrm>
              <a:off x="5861051" y="2363788"/>
              <a:ext cx="111125" cy="71438"/>
            </a:xfrm>
            <a:custGeom>
              <a:avLst/>
              <a:gdLst/>
              <a:ahLst/>
              <a:cxnLst>
                <a:cxn ang="0">
                  <a:pos x="273" y="0"/>
                </a:cxn>
                <a:cxn ang="0">
                  <a:pos x="273" y="0"/>
                </a:cxn>
                <a:cxn ang="0">
                  <a:pos x="201" y="36"/>
                </a:cxn>
                <a:cxn ang="0">
                  <a:pos x="166" y="55"/>
                </a:cxn>
                <a:cxn ang="0">
                  <a:pos x="130" y="75"/>
                </a:cxn>
                <a:cxn ang="0">
                  <a:pos x="130" y="75"/>
                </a:cxn>
                <a:cxn ang="0">
                  <a:pos x="64" y="119"/>
                </a:cxn>
                <a:cxn ang="0">
                  <a:pos x="64" y="119"/>
                </a:cxn>
                <a:cxn ang="0">
                  <a:pos x="48" y="132"/>
                </a:cxn>
                <a:cxn ang="0">
                  <a:pos x="34" y="146"/>
                </a:cxn>
                <a:cxn ang="0">
                  <a:pos x="19" y="159"/>
                </a:cxn>
                <a:cxn ang="0">
                  <a:pos x="11" y="166"/>
                </a:cxn>
                <a:cxn ang="0">
                  <a:pos x="2" y="171"/>
                </a:cxn>
                <a:cxn ang="0">
                  <a:pos x="2" y="171"/>
                </a:cxn>
                <a:cxn ang="0">
                  <a:pos x="1" y="172"/>
                </a:cxn>
                <a:cxn ang="0">
                  <a:pos x="0" y="175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15" y="176"/>
                </a:cxn>
                <a:cxn ang="0">
                  <a:pos x="23" y="171"/>
                </a:cxn>
                <a:cxn ang="0">
                  <a:pos x="36" y="158"/>
                </a:cxn>
                <a:cxn ang="0">
                  <a:pos x="48" y="146"/>
                </a:cxn>
                <a:cxn ang="0">
                  <a:pos x="62" y="134"/>
                </a:cxn>
                <a:cxn ang="0">
                  <a:pos x="62" y="134"/>
                </a:cxn>
                <a:cxn ang="0">
                  <a:pos x="78" y="123"/>
                </a:cxn>
                <a:cxn ang="0">
                  <a:pos x="94" y="112"/>
                </a:cxn>
                <a:cxn ang="0">
                  <a:pos x="128" y="91"/>
                </a:cxn>
                <a:cxn ang="0">
                  <a:pos x="128" y="91"/>
                </a:cxn>
                <a:cxn ang="0">
                  <a:pos x="164" y="69"/>
                </a:cxn>
                <a:cxn ang="0">
                  <a:pos x="202" y="48"/>
                </a:cxn>
                <a:cxn ang="0">
                  <a:pos x="240" y="28"/>
                </a:cxn>
                <a:cxn ang="0">
                  <a:pos x="278" y="10"/>
                </a:cxn>
                <a:cxn ang="0">
                  <a:pos x="278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3" y="0"/>
                </a:cxn>
                <a:cxn ang="0">
                  <a:pos x="273" y="0"/>
                </a:cxn>
              </a:cxnLst>
              <a:rect l="0" t="0" r="r" b="b"/>
              <a:pathLst>
                <a:path w="281" h="181">
                  <a:moveTo>
                    <a:pt x="273" y="0"/>
                  </a:moveTo>
                  <a:lnTo>
                    <a:pt x="273" y="0"/>
                  </a:lnTo>
                  <a:lnTo>
                    <a:pt x="201" y="36"/>
                  </a:lnTo>
                  <a:lnTo>
                    <a:pt x="166" y="55"/>
                  </a:lnTo>
                  <a:lnTo>
                    <a:pt x="130" y="75"/>
                  </a:lnTo>
                  <a:lnTo>
                    <a:pt x="130" y="75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48" y="132"/>
                  </a:lnTo>
                  <a:lnTo>
                    <a:pt x="34" y="146"/>
                  </a:lnTo>
                  <a:lnTo>
                    <a:pt x="19" y="159"/>
                  </a:lnTo>
                  <a:lnTo>
                    <a:pt x="11" y="166"/>
                  </a:lnTo>
                  <a:lnTo>
                    <a:pt x="2" y="171"/>
                  </a:lnTo>
                  <a:lnTo>
                    <a:pt x="2" y="171"/>
                  </a:lnTo>
                  <a:lnTo>
                    <a:pt x="1" y="172"/>
                  </a:lnTo>
                  <a:lnTo>
                    <a:pt x="0" y="175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15" y="176"/>
                  </a:lnTo>
                  <a:lnTo>
                    <a:pt x="23" y="171"/>
                  </a:lnTo>
                  <a:lnTo>
                    <a:pt x="36" y="158"/>
                  </a:lnTo>
                  <a:lnTo>
                    <a:pt x="48" y="146"/>
                  </a:lnTo>
                  <a:lnTo>
                    <a:pt x="62" y="134"/>
                  </a:lnTo>
                  <a:lnTo>
                    <a:pt x="62" y="134"/>
                  </a:lnTo>
                  <a:lnTo>
                    <a:pt x="78" y="123"/>
                  </a:lnTo>
                  <a:lnTo>
                    <a:pt x="94" y="112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64" y="69"/>
                  </a:lnTo>
                  <a:lnTo>
                    <a:pt x="202" y="48"/>
                  </a:lnTo>
                  <a:lnTo>
                    <a:pt x="240" y="28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3" y="0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3" name="Freeform 1202"/>
            <p:cNvSpPr/>
            <p:nvPr/>
          </p:nvSpPr>
          <p:spPr bwMode="auto">
            <a:xfrm>
              <a:off x="5853113" y="2405063"/>
              <a:ext cx="122238" cy="71438"/>
            </a:xfrm>
            <a:custGeom>
              <a:avLst/>
              <a:gdLst/>
              <a:ahLst/>
              <a:cxnLst>
                <a:cxn ang="0">
                  <a:pos x="301" y="1"/>
                </a:cxn>
                <a:cxn ang="0">
                  <a:pos x="301" y="1"/>
                </a:cxn>
                <a:cxn ang="0">
                  <a:pos x="262" y="22"/>
                </a:cxn>
                <a:cxn ang="0">
                  <a:pos x="225" y="44"/>
                </a:cxn>
                <a:cxn ang="0">
                  <a:pos x="187" y="65"/>
                </a:cxn>
                <a:cxn ang="0">
                  <a:pos x="169" y="75"/>
                </a:cxn>
                <a:cxn ang="0">
                  <a:pos x="149" y="85"/>
                </a:cxn>
                <a:cxn ang="0">
                  <a:pos x="149" y="85"/>
                </a:cxn>
                <a:cxn ang="0">
                  <a:pos x="110" y="104"/>
                </a:cxn>
                <a:cxn ang="0">
                  <a:pos x="72" y="126"/>
                </a:cxn>
                <a:cxn ang="0">
                  <a:pos x="72" y="126"/>
                </a:cxn>
                <a:cxn ang="0">
                  <a:pos x="38" y="147"/>
                </a:cxn>
                <a:cxn ang="0">
                  <a:pos x="21" y="158"/>
                </a:cxn>
                <a:cxn ang="0">
                  <a:pos x="4" y="168"/>
                </a:cxn>
                <a:cxn ang="0">
                  <a:pos x="4" y="168"/>
                </a:cxn>
                <a:cxn ang="0">
                  <a:pos x="1" y="170"/>
                </a:cxn>
                <a:cxn ang="0">
                  <a:pos x="0" y="171"/>
                </a:cxn>
                <a:cxn ang="0">
                  <a:pos x="0" y="173"/>
                </a:cxn>
                <a:cxn ang="0">
                  <a:pos x="1" y="175"/>
                </a:cxn>
                <a:cxn ang="0">
                  <a:pos x="4" y="177"/>
                </a:cxn>
                <a:cxn ang="0">
                  <a:pos x="7" y="179"/>
                </a:cxn>
                <a:cxn ang="0">
                  <a:pos x="9" y="177"/>
                </a:cxn>
                <a:cxn ang="0">
                  <a:pos x="9" y="177"/>
                </a:cxn>
                <a:cxn ang="0">
                  <a:pos x="25" y="170"/>
                </a:cxn>
                <a:cxn ang="0">
                  <a:pos x="41" y="159"/>
                </a:cxn>
                <a:cxn ang="0">
                  <a:pos x="71" y="139"/>
                </a:cxn>
                <a:cxn ang="0">
                  <a:pos x="71" y="139"/>
                </a:cxn>
                <a:cxn ang="0">
                  <a:pos x="107" y="119"/>
                </a:cxn>
                <a:cxn ang="0">
                  <a:pos x="145" y="99"/>
                </a:cxn>
                <a:cxn ang="0">
                  <a:pos x="145" y="99"/>
                </a:cxn>
                <a:cxn ang="0">
                  <a:pos x="186" y="78"/>
                </a:cxn>
                <a:cxn ang="0">
                  <a:pos x="226" y="54"/>
                </a:cxn>
                <a:cxn ang="0">
                  <a:pos x="266" y="32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7"/>
                </a:cxn>
                <a:cxn ang="0">
                  <a:pos x="309" y="2"/>
                </a:cxn>
                <a:cxn ang="0">
                  <a:pos x="305" y="0"/>
                </a:cxn>
                <a:cxn ang="0">
                  <a:pos x="302" y="0"/>
                </a:cxn>
                <a:cxn ang="0">
                  <a:pos x="301" y="1"/>
                </a:cxn>
                <a:cxn ang="0">
                  <a:pos x="301" y="1"/>
                </a:cxn>
              </a:cxnLst>
              <a:rect l="0" t="0" r="r" b="b"/>
              <a:pathLst>
                <a:path w="309" h="179">
                  <a:moveTo>
                    <a:pt x="301" y="1"/>
                  </a:moveTo>
                  <a:lnTo>
                    <a:pt x="301" y="1"/>
                  </a:lnTo>
                  <a:lnTo>
                    <a:pt x="262" y="22"/>
                  </a:lnTo>
                  <a:lnTo>
                    <a:pt x="225" y="44"/>
                  </a:lnTo>
                  <a:lnTo>
                    <a:pt x="187" y="65"/>
                  </a:lnTo>
                  <a:lnTo>
                    <a:pt x="169" y="75"/>
                  </a:lnTo>
                  <a:lnTo>
                    <a:pt x="149" y="85"/>
                  </a:lnTo>
                  <a:lnTo>
                    <a:pt x="149" y="85"/>
                  </a:lnTo>
                  <a:lnTo>
                    <a:pt x="110" y="104"/>
                  </a:lnTo>
                  <a:lnTo>
                    <a:pt x="72" y="126"/>
                  </a:lnTo>
                  <a:lnTo>
                    <a:pt x="72" y="126"/>
                  </a:lnTo>
                  <a:lnTo>
                    <a:pt x="38" y="147"/>
                  </a:lnTo>
                  <a:lnTo>
                    <a:pt x="21" y="158"/>
                  </a:lnTo>
                  <a:lnTo>
                    <a:pt x="4" y="168"/>
                  </a:lnTo>
                  <a:lnTo>
                    <a:pt x="4" y="168"/>
                  </a:lnTo>
                  <a:lnTo>
                    <a:pt x="1" y="170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1" y="175"/>
                  </a:lnTo>
                  <a:lnTo>
                    <a:pt x="4" y="177"/>
                  </a:lnTo>
                  <a:lnTo>
                    <a:pt x="7" y="179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25" y="170"/>
                  </a:lnTo>
                  <a:lnTo>
                    <a:pt x="41" y="159"/>
                  </a:lnTo>
                  <a:lnTo>
                    <a:pt x="71" y="139"/>
                  </a:lnTo>
                  <a:lnTo>
                    <a:pt x="71" y="139"/>
                  </a:lnTo>
                  <a:lnTo>
                    <a:pt x="107" y="119"/>
                  </a:lnTo>
                  <a:lnTo>
                    <a:pt x="145" y="99"/>
                  </a:lnTo>
                  <a:lnTo>
                    <a:pt x="145" y="99"/>
                  </a:lnTo>
                  <a:lnTo>
                    <a:pt x="186" y="78"/>
                  </a:lnTo>
                  <a:lnTo>
                    <a:pt x="226" y="54"/>
                  </a:lnTo>
                  <a:lnTo>
                    <a:pt x="266" y="32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7"/>
                  </a:lnTo>
                  <a:lnTo>
                    <a:pt x="309" y="2"/>
                  </a:lnTo>
                  <a:lnTo>
                    <a:pt x="305" y="0"/>
                  </a:lnTo>
                  <a:lnTo>
                    <a:pt x="302" y="0"/>
                  </a:lnTo>
                  <a:lnTo>
                    <a:pt x="301" y="1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4" name="Freeform 1203"/>
            <p:cNvSpPr/>
            <p:nvPr/>
          </p:nvSpPr>
          <p:spPr bwMode="auto">
            <a:xfrm>
              <a:off x="5856288" y="2447925"/>
              <a:ext cx="111125" cy="71438"/>
            </a:xfrm>
            <a:custGeom>
              <a:avLst/>
              <a:gdLst/>
              <a:ahLst/>
              <a:cxnLst>
                <a:cxn ang="0">
                  <a:pos x="275" y="2"/>
                </a:cxn>
                <a:cxn ang="0">
                  <a:pos x="275" y="2"/>
                </a:cxn>
                <a:cxn ang="0">
                  <a:pos x="262" y="8"/>
                </a:cxn>
                <a:cxn ang="0">
                  <a:pos x="248" y="15"/>
                </a:cxn>
                <a:cxn ang="0">
                  <a:pos x="235" y="23"/>
                </a:cxn>
                <a:cxn ang="0">
                  <a:pos x="222" y="29"/>
                </a:cxn>
                <a:cxn ang="0">
                  <a:pos x="222" y="29"/>
                </a:cxn>
                <a:cxn ang="0">
                  <a:pos x="201" y="38"/>
                </a:cxn>
                <a:cxn ang="0">
                  <a:pos x="179" y="50"/>
                </a:cxn>
                <a:cxn ang="0">
                  <a:pos x="159" y="61"/>
                </a:cxn>
                <a:cxn ang="0">
                  <a:pos x="139" y="74"/>
                </a:cxn>
                <a:cxn ang="0">
                  <a:pos x="139" y="74"/>
                </a:cxn>
                <a:cxn ang="0">
                  <a:pos x="103" y="96"/>
                </a:cxn>
                <a:cxn ang="0">
                  <a:pos x="68" y="118"/>
                </a:cxn>
                <a:cxn ang="0">
                  <a:pos x="51" y="130"/>
                </a:cxn>
                <a:cxn ang="0">
                  <a:pos x="34" y="143"/>
                </a:cxn>
                <a:cxn ang="0">
                  <a:pos x="17" y="15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0" y="172"/>
                </a:cxn>
                <a:cxn ang="0">
                  <a:pos x="0" y="174"/>
                </a:cxn>
                <a:cxn ang="0">
                  <a:pos x="3" y="178"/>
                </a:cxn>
                <a:cxn ang="0">
                  <a:pos x="5" y="180"/>
                </a:cxn>
                <a:cxn ang="0">
                  <a:pos x="8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25" y="165"/>
                </a:cxn>
                <a:cxn ang="0">
                  <a:pos x="39" y="152"/>
                </a:cxn>
                <a:cxn ang="0">
                  <a:pos x="71" y="130"/>
                </a:cxn>
                <a:cxn ang="0">
                  <a:pos x="103" y="109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67" y="70"/>
                </a:cxn>
                <a:cxn ang="0">
                  <a:pos x="199" y="53"/>
                </a:cxn>
                <a:cxn ang="0">
                  <a:pos x="199" y="53"/>
                </a:cxn>
                <a:cxn ang="0">
                  <a:pos x="222" y="41"/>
                </a:cxn>
                <a:cxn ang="0">
                  <a:pos x="247" y="32"/>
                </a:cxn>
                <a:cxn ang="0">
                  <a:pos x="247" y="32"/>
                </a:cxn>
                <a:cxn ang="0">
                  <a:pos x="255" y="27"/>
                </a:cxn>
                <a:cxn ang="0">
                  <a:pos x="263" y="21"/>
                </a:cxn>
                <a:cxn ang="0">
                  <a:pos x="269" y="16"/>
                </a:cxn>
                <a:cxn ang="0">
                  <a:pos x="277" y="12"/>
                </a:cxn>
                <a:cxn ang="0">
                  <a:pos x="277" y="12"/>
                </a:cxn>
                <a:cxn ang="0">
                  <a:pos x="280" y="11"/>
                </a:cxn>
                <a:cxn ang="0">
                  <a:pos x="281" y="10"/>
                </a:cxn>
                <a:cxn ang="0">
                  <a:pos x="281" y="4"/>
                </a:cxn>
                <a:cxn ang="0">
                  <a:pos x="280" y="3"/>
                </a:cxn>
                <a:cxn ang="0">
                  <a:pos x="279" y="2"/>
                </a:cxn>
                <a:cxn ang="0">
                  <a:pos x="277" y="0"/>
                </a:cxn>
                <a:cxn ang="0">
                  <a:pos x="275" y="2"/>
                </a:cxn>
                <a:cxn ang="0">
                  <a:pos x="275" y="2"/>
                </a:cxn>
              </a:cxnLst>
              <a:rect l="0" t="0" r="r" b="b"/>
              <a:pathLst>
                <a:path w="281" h="180">
                  <a:moveTo>
                    <a:pt x="275" y="2"/>
                  </a:moveTo>
                  <a:lnTo>
                    <a:pt x="275" y="2"/>
                  </a:lnTo>
                  <a:lnTo>
                    <a:pt x="262" y="8"/>
                  </a:lnTo>
                  <a:lnTo>
                    <a:pt x="248" y="15"/>
                  </a:lnTo>
                  <a:lnTo>
                    <a:pt x="235" y="23"/>
                  </a:lnTo>
                  <a:lnTo>
                    <a:pt x="222" y="29"/>
                  </a:lnTo>
                  <a:lnTo>
                    <a:pt x="222" y="29"/>
                  </a:lnTo>
                  <a:lnTo>
                    <a:pt x="201" y="38"/>
                  </a:lnTo>
                  <a:lnTo>
                    <a:pt x="179" y="50"/>
                  </a:lnTo>
                  <a:lnTo>
                    <a:pt x="159" y="61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03" y="96"/>
                  </a:lnTo>
                  <a:lnTo>
                    <a:pt x="68" y="118"/>
                  </a:lnTo>
                  <a:lnTo>
                    <a:pt x="51" y="130"/>
                  </a:lnTo>
                  <a:lnTo>
                    <a:pt x="34" y="143"/>
                  </a:lnTo>
                  <a:lnTo>
                    <a:pt x="17" y="15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3" y="178"/>
                  </a:lnTo>
                  <a:lnTo>
                    <a:pt x="5" y="180"/>
                  </a:lnTo>
                  <a:lnTo>
                    <a:pt x="8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25" y="165"/>
                  </a:lnTo>
                  <a:lnTo>
                    <a:pt x="39" y="152"/>
                  </a:lnTo>
                  <a:lnTo>
                    <a:pt x="71" y="130"/>
                  </a:lnTo>
                  <a:lnTo>
                    <a:pt x="103" y="109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67" y="70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222" y="41"/>
                  </a:lnTo>
                  <a:lnTo>
                    <a:pt x="247" y="32"/>
                  </a:lnTo>
                  <a:lnTo>
                    <a:pt x="247" y="32"/>
                  </a:lnTo>
                  <a:lnTo>
                    <a:pt x="255" y="27"/>
                  </a:lnTo>
                  <a:lnTo>
                    <a:pt x="263" y="21"/>
                  </a:lnTo>
                  <a:lnTo>
                    <a:pt x="269" y="16"/>
                  </a:lnTo>
                  <a:lnTo>
                    <a:pt x="277" y="12"/>
                  </a:lnTo>
                  <a:lnTo>
                    <a:pt x="277" y="12"/>
                  </a:lnTo>
                  <a:lnTo>
                    <a:pt x="280" y="11"/>
                  </a:lnTo>
                  <a:lnTo>
                    <a:pt x="281" y="10"/>
                  </a:lnTo>
                  <a:lnTo>
                    <a:pt x="281" y="4"/>
                  </a:lnTo>
                  <a:lnTo>
                    <a:pt x="280" y="3"/>
                  </a:lnTo>
                  <a:lnTo>
                    <a:pt x="279" y="2"/>
                  </a:lnTo>
                  <a:lnTo>
                    <a:pt x="277" y="0"/>
                  </a:lnTo>
                  <a:lnTo>
                    <a:pt x="275" y="2"/>
                  </a:lnTo>
                  <a:lnTo>
                    <a:pt x="27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5" name="Freeform 1204"/>
            <p:cNvSpPr/>
            <p:nvPr/>
          </p:nvSpPr>
          <p:spPr bwMode="auto">
            <a:xfrm>
              <a:off x="5861051" y="2473325"/>
              <a:ext cx="114300" cy="80963"/>
            </a:xfrm>
            <a:custGeom>
              <a:avLst/>
              <a:gdLst/>
              <a:ahLst/>
              <a:cxnLst>
                <a:cxn ang="0">
                  <a:pos x="281" y="1"/>
                </a:cxn>
                <a:cxn ang="0">
                  <a:pos x="281" y="1"/>
                </a:cxn>
                <a:cxn ang="0">
                  <a:pos x="246" y="25"/>
                </a:cxn>
                <a:cxn ang="0">
                  <a:pos x="229" y="36"/>
                </a:cxn>
                <a:cxn ang="0">
                  <a:pos x="210" y="48"/>
                </a:cxn>
                <a:cxn ang="0">
                  <a:pos x="210" y="48"/>
                </a:cxn>
                <a:cxn ang="0">
                  <a:pos x="189" y="60"/>
                </a:cxn>
                <a:cxn ang="0">
                  <a:pos x="168" y="74"/>
                </a:cxn>
                <a:cxn ang="0">
                  <a:pos x="127" y="102"/>
                </a:cxn>
                <a:cxn ang="0">
                  <a:pos x="127" y="102"/>
                </a:cxn>
                <a:cxn ang="0">
                  <a:pos x="48" y="153"/>
                </a:cxn>
                <a:cxn ang="0">
                  <a:pos x="48" y="153"/>
                </a:cxn>
                <a:cxn ang="0">
                  <a:pos x="35" y="161"/>
                </a:cxn>
                <a:cxn ang="0">
                  <a:pos x="22" y="170"/>
                </a:cxn>
                <a:cxn ang="0">
                  <a:pos x="10" y="180"/>
                </a:cxn>
                <a:cxn ang="0">
                  <a:pos x="5" y="186"/>
                </a:cxn>
                <a:cxn ang="0">
                  <a:pos x="1" y="193"/>
                </a:cxn>
                <a:cxn ang="0">
                  <a:pos x="1" y="193"/>
                </a:cxn>
                <a:cxn ang="0">
                  <a:pos x="0" y="195"/>
                </a:cxn>
                <a:cxn ang="0">
                  <a:pos x="0" y="197"/>
                </a:cxn>
                <a:cxn ang="0">
                  <a:pos x="2" y="200"/>
                </a:cxn>
                <a:cxn ang="0">
                  <a:pos x="6" y="201"/>
                </a:cxn>
                <a:cxn ang="0">
                  <a:pos x="9" y="200"/>
                </a:cxn>
                <a:cxn ang="0">
                  <a:pos x="10" y="199"/>
                </a:cxn>
                <a:cxn ang="0">
                  <a:pos x="10" y="199"/>
                </a:cxn>
                <a:cxn ang="0">
                  <a:pos x="17" y="191"/>
                </a:cxn>
                <a:cxn ang="0">
                  <a:pos x="23" y="184"/>
                </a:cxn>
                <a:cxn ang="0">
                  <a:pos x="30" y="178"/>
                </a:cxn>
                <a:cxn ang="0">
                  <a:pos x="38" y="171"/>
                </a:cxn>
                <a:cxn ang="0">
                  <a:pos x="55" y="161"/>
                </a:cxn>
                <a:cxn ang="0">
                  <a:pos x="72" y="152"/>
                </a:cxn>
                <a:cxn ang="0">
                  <a:pos x="72" y="152"/>
                </a:cxn>
                <a:cxn ang="0">
                  <a:pos x="150" y="101"/>
                </a:cxn>
                <a:cxn ang="0">
                  <a:pos x="150" y="101"/>
                </a:cxn>
                <a:cxn ang="0">
                  <a:pos x="218" y="55"/>
                </a:cxn>
                <a:cxn ang="0">
                  <a:pos x="286" y="10"/>
                </a:cxn>
                <a:cxn ang="0">
                  <a:pos x="286" y="10"/>
                </a:cxn>
                <a:cxn ang="0">
                  <a:pos x="287" y="9"/>
                </a:cxn>
                <a:cxn ang="0">
                  <a:pos x="289" y="6"/>
                </a:cxn>
                <a:cxn ang="0">
                  <a:pos x="287" y="2"/>
                </a:cxn>
                <a:cxn ang="0">
                  <a:pos x="285" y="0"/>
                </a:cxn>
                <a:cxn ang="0">
                  <a:pos x="282" y="0"/>
                </a:cxn>
                <a:cxn ang="0">
                  <a:pos x="281" y="1"/>
                </a:cxn>
                <a:cxn ang="0">
                  <a:pos x="281" y="1"/>
                </a:cxn>
              </a:cxnLst>
              <a:rect l="0" t="0" r="r" b="b"/>
              <a:pathLst>
                <a:path w="289" h="201">
                  <a:moveTo>
                    <a:pt x="281" y="1"/>
                  </a:moveTo>
                  <a:lnTo>
                    <a:pt x="281" y="1"/>
                  </a:lnTo>
                  <a:lnTo>
                    <a:pt x="246" y="25"/>
                  </a:lnTo>
                  <a:lnTo>
                    <a:pt x="229" y="36"/>
                  </a:lnTo>
                  <a:lnTo>
                    <a:pt x="210" y="48"/>
                  </a:lnTo>
                  <a:lnTo>
                    <a:pt x="210" y="48"/>
                  </a:lnTo>
                  <a:lnTo>
                    <a:pt x="189" y="60"/>
                  </a:lnTo>
                  <a:lnTo>
                    <a:pt x="168" y="74"/>
                  </a:lnTo>
                  <a:lnTo>
                    <a:pt x="127" y="102"/>
                  </a:lnTo>
                  <a:lnTo>
                    <a:pt x="127" y="102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35" y="161"/>
                  </a:lnTo>
                  <a:lnTo>
                    <a:pt x="22" y="170"/>
                  </a:lnTo>
                  <a:lnTo>
                    <a:pt x="10" y="180"/>
                  </a:lnTo>
                  <a:lnTo>
                    <a:pt x="5" y="186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195"/>
                  </a:lnTo>
                  <a:lnTo>
                    <a:pt x="0" y="197"/>
                  </a:lnTo>
                  <a:lnTo>
                    <a:pt x="2" y="200"/>
                  </a:lnTo>
                  <a:lnTo>
                    <a:pt x="6" y="201"/>
                  </a:lnTo>
                  <a:lnTo>
                    <a:pt x="9" y="200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7" y="191"/>
                  </a:lnTo>
                  <a:lnTo>
                    <a:pt x="23" y="184"/>
                  </a:lnTo>
                  <a:lnTo>
                    <a:pt x="30" y="178"/>
                  </a:lnTo>
                  <a:lnTo>
                    <a:pt x="38" y="171"/>
                  </a:lnTo>
                  <a:lnTo>
                    <a:pt x="55" y="161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218" y="55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7" y="9"/>
                  </a:lnTo>
                  <a:lnTo>
                    <a:pt x="289" y="6"/>
                  </a:lnTo>
                  <a:lnTo>
                    <a:pt x="287" y="2"/>
                  </a:lnTo>
                  <a:lnTo>
                    <a:pt x="285" y="0"/>
                  </a:lnTo>
                  <a:lnTo>
                    <a:pt x="282" y="0"/>
                  </a:lnTo>
                  <a:lnTo>
                    <a:pt x="281" y="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6" name="Freeform 1205"/>
            <p:cNvSpPr/>
            <p:nvPr/>
          </p:nvSpPr>
          <p:spPr bwMode="auto">
            <a:xfrm>
              <a:off x="5859463" y="2527300"/>
              <a:ext cx="98425" cy="61913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5" y="13"/>
                </a:cxn>
                <a:cxn ang="0">
                  <a:pos x="208" y="24"/>
                </a:cxn>
                <a:cxn ang="0">
                  <a:pos x="171" y="42"/>
                </a:cxn>
                <a:cxn ang="0">
                  <a:pos x="171" y="42"/>
                </a:cxn>
                <a:cxn ang="0">
                  <a:pos x="136" y="62"/>
                </a:cxn>
                <a:cxn ang="0">
                  <a:pos x="102" y="80"/>
                </a:cxn>
                <a:cxn ang="0">
                  <a:pos x="102" y="80"/>
                </a:cxn>
                <a:cxn ang="0">
                  <a:pos x="76" y="94"/>
                </a:cxn>
                <a:cxn ang="0">
                  <a:pos x="47" y="110"/>
                </a:cxn>
                <a:cxn ang="0">
                  <a:pos x="32" y="119"/>
                </a:cxn>
                <a:cxn ang="0">
                  <a:pos x="19" y="128"/>
                </a:cxn>
                <a:cxn ang="0">
                  <a:pos x="9" y="139"/>
                </a:cxn>
                <a:cxn ang="0">
                  <a:pos x="5" y="145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8" y="160"/>
                </a:cxn>
                <a:cxn ang="0">
                  <a:pos x="9" y="158"/>
                </a:cxn>
                <a:cxn ang="0">
                  <a:pos x="10" y="157"/>
                </a:cxn>
                <a:cxn ang="0">
                  <a:pos x="10" y="157"/>
                </a:cxn>
                <a:cxn ang="0">
                  <a:pos x="14" y="151"/>
                </a:cxn>
                <a:cxn ang="0">
                  <a:pos x="19" y="145"/>
                </a:cxn>
                <a:cxn ang="0">
                  <a:pos x="32" y="135"/>
                </a:cxn>
                <a:cxn ang="0">
                  <a:pos x="46" y="126"/>
                </a:cxn>
                <a:cxn ang="0">
                  <a:pos x="57" y="119"/>
                </a:cxn>
                <a:cxn ang="0">
                  <a:pos x="57" y="119"/>
                </a:cxn>
                <a:cxn ang="0">
                  <a:pos x="91" y="100"/>
                </a:cxn>
                <a:cxn ang="0">
                  <a:pos x="124" y="80"/>
                </a:cxn>
                <a:cxn ang="0">
                  <a:pos x="124" y="80"/>
                </a:cxn>
                <a:cxn ang="0">
                  <a:pos x="159" y="62"/>
                </a:cxn>
                <a:cxn ang="0">
                  <a:pos x="195" y="42"/>
                </a:cxn>
                <a:cxn ang="0">
                  <a:pos x="195" y="42"/>
                </a:cxn>
                <a:cxn ang="0">
                  <a:pos x="222" y="28"/>
                </a:cxn>
                <a:cxn ang="0">
                  <a:pos x="237" y="20"/>
                </a:cxn>
                <a:cxn ang="0">
                  <a:pos x="250" y="9"/>
                </a:cxn>
                <a:cxn ang="0">
                  <a:pos x="250" y="9"/>
                </a:cxn>
                <a:cxn ang="0">
                  <a:pos x="251" y="8"/>
                </a:cxn>
                <a:cxn ang="0">
                  <a:pos x="251" y="5"/>
                </a:cxn>
                <a:cxn ang="0">
                  <a:pos x="251" y="4"/>
                </a:cxn>
                <a:cxn ang="0">
                  <a:pos x="250" y="2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60">
                  <a:moveTo>
                    <a:pt x="242" y="2"/>
                  </a:moveTo>
                  <a:lnTo>
                    <a:pt x="242" y="2"/>
                  </a:lnTo>
                  <a:lnTo>
                    <a:pt x="225" y="13"/>
                  </a:lnTo>
                  <a:lnTo>
                    <a:pt x="208" y="24"/>
                  </a:lnTo>
                  <a:lnTo>
                    <a:pt x="171" y="42"/>
                  </a:lnTo>
                  <a:lnTo>
                    <a:pt x="171" y="42"/>
                  </a:lnTo>
                  <a:lnTo>
                    <a:pt x="136" y="62"/>
                  </a:lnTo>
                  <a:lnTo>
                    <a:pt x="102" y="80"/>
                  </a:lnTo>
                  <a:lnTo>
                    <a:pt x="102" y="80"/>
                  </a:lnTo>
                  <a:lnTo>
                    <a:pt x="76" y="94"/>
                  </a:lnTo>
                  <a:lnTo>
                    <a:pt x="47" y="110"/>
                  </a:lnTo>
                  <a:lnTo>
                    <a:pt x="32" y="119"/>
                  </a:lnTo>
                  <a:lnTo>
                    <a:pt x="19" y="128"/>
                  </a:lnTo>
                  <a:lnTo>
                    <a:pt x="9" y="139"/>
                  </a:lnTo>
                  <a:lnTo>
                    <a:pt x="5" y="145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8" y="160"/>
                  </a:lnTo>
                  <a:lnTo>
                    <a:pt x="9" y="158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4" y="151"/>
                  </a:lnTo>
                  <a:lnTo>
                    <a:pt x="19" y="145"/>
                  </a:lnTo>
                  <a:lnTo>
                    <a:pt x="32" y="135"/>
                  </a:lnTo>
                  <a:lnTo>
                    <a:pt x="46" y="126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91" y="100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59" y="6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222" y="28"/>
                  </a:lnTo>
                  <a:lnTo>
                    <a:pt x="237" y="20"/>
                  </a:lnTo>
                  <a:lnTo>
                    <a:pt x="250" y="9"/>
                  </a:lnTo>
                  <a:lnTo>
                    <a:pt x="250" y="9"/>
                  </a:lnTo>
                  <a:lnTo>
                    <a:pt x="251" y="8"/>
                  </a:lnTo>
                  <a:lnTo>
                    <a:pt x="251" y="5"/>
                  </a:lnTo>
                  <a:lnTo>
                    <a:pt x="251" y="4"/>
                  </a:lnTo>
                  <a:lnTo>
                    <a:pt x="250" y="2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7" name="Freeform 1206"/>
            <p:cNvSpPr/>
            <p:nvPr/>
          </p:nvSpPr>
          <p:spPr bwMode="auto">
            <a:xfrm>
              <a:off x="5721351" y="2543175"/>
              <a:ext cx="255588" cy="165100"/>
            </a:xfrm>
            <a:custGeom>
              <a:avLst/>
              <a:gdLst/>
              <a:ahLst/>
              <a:cxnLst>
                <a:cxn ang="0">
                  <a:pos x="637" y="0"/>
                </a:cxn>
                <a:cxn ang="0">
                  <a:pos x="637" y="0"/>
                </a:cxn>
                <a:cxn ang="0">
                  <a:pos x="618" y="8"/>
                </a:cxn>
                <a:cxn ang="0">
                  <a:pos x="598" y="17"/>
                </a:cxn>
                <a:cxn ang="0">
                  <a:pos x="580" y="28"/>
                </a:cxn>
                <a:cxn ang="0">
                  <a:pos x="563" y="39"/>
                </a:cxn>
                <a:cxn ang="0">
                  <a:pos x="529" y="63"/>
                </a:cxn>
                <a:cxn ang="0">
                  <a:pos x="495" y="89"/>
                </a:cxn>
                <a:cxn ang="0">
                  <a:pos x="495" y="89"/>
                </a:cxn>
                <a:cxn ang="0">
                  <a:pos x="453" y="122"/>
                </a:cxn>
                <a:cxn ang="0">
                  <a:pos x="411" y="152"/>
                </a:cxn>
                <a:cxn ang="0">
                  <a:pos x="366" y="181"/>
                </a:cxn>
                <a:cxn ang="0">
                  <a:pos x="321" y="208"/>
                </a:cxn>
                <a:cxn ang="0">
                  <a:pos x="321" y="208"/>
                </a:cxn>
                <a:cxn ang="0">
                  <a:pos x="238" y="255"/>
                </a:cxn>
                <a:cxn ang="0">
                  <a:pos x="156" y="303"/>
                </a:cxn>
                <a:cxn ang="0">
                  <a:pos x="156" y="303"/>
                </a:cxn>
                <a:cxn ang="0">
                  <a:pos x="117" y="327"/>
                </a:cxn>
                <a:cxn ang="0">
                  <a:pos x="77" y="351"/>
                </a:cxn>
                <a:cxn ang="0">
                  <a:pos x="58" y="364"/>
                </a:cxn>
                <a:cxn ang="0">
                  <a:pos x="38" y="377"/>
                </a:cxn>
                <a:cxn ang="0">
                  <a:pos x="20" y="390"/>
                </a:cxn>
                <a:cxn ang="0">
                  <a:pos x="3" y="405"/>
                </a:cxn>
                <a:cxn ang="0">
                  <a:pos x="3" y="405"/>
                </a:cxn>
                <a:cxn ang="0">
                  <a:pos x="0" y="407"/>
                </a:cxn>
                <a:cxn ang="0">
                  <a:pos x="0" y="409"/>
                </a:cxn>
                <a:cxn ang="0">
                  <a:pos x="3" y="412"/>
                </a:cxn>
                <a:cxn ang="0">
                  <a:pos x="5" y="415"/>
                </a:cxn>
                <a:cxn ang="0">
                  <a:pos x="8" y="415"/>
                </a:cxn>
                <a:cxn ang="0">
                  <a:pos x="11" y="413"/>
                </a:cxn>
                <a:cxn ang="0">
                  <a:pos x="11" y="413"/>
                </a:cxn>
                <a:cxn ang="0">
                  <a:pos x="28" y="399"/>
                </a:cxn>
                <a:cxn ang="0">
                  <a:pos x="46" y="385"/>
                </a:cxn>
                <a:cxn ang="0">
                  <a:pos x="64" y="371"/>
                </a:cxn>
                <a:cxn ang="0">
                  <a:pos x="84" y="360"/>
                </a:cxn>
                <a:cxn ang="0">
                  <a:pos x="162" y="314"/>
                </a:cxn>
                <a:cxn ang="0">
                  <a:pos x="162" y="314"/>
                </a:cxn>
                <a:cxn ang="0">
                  <a:pos x="243" y="264"/>
                </a:cxn>
                <a:cxn ang="0">
                  <a:pos x="327" y="217"/>
                </a:cxn>
                <a:cxn ang="0">
                  <a:pos x="327" y="217"/>
                </a:cxn>
                <a:cxn ang="0">
                  <a:pos x="366" y="195"/>
                </a:cxn>
                <a:cxn ang="0">
                  <a:pos x="404" y="170"/>
                </a:cxn>
                <a:cxn ang="0">
                  <a:pos x="441" y="144"/>
                </a:cxn>
                <a:cxn ang="0">
                  <a:pos x="478" y="116"/>
                </a:cxn>
                <a:cxn ang="0">
                  <a:pos x="478" y="116"/>
                </a:cxn>
                <a:cxn ang="0">
                  <a:pos x="517" y="86"/>
                </a:cxn>
                <a:cxn ang="0">
                  <a:pos x="555" y="58"/>
                </a:cxn>
                <a:cxn ang="0">
                  <a:pos x="576" y="45"/>
                </a:cxn>
                <a:cxn ang="0">
                  <a:pos x="595" y="31"/>
                </a:cxn>
                <a:cxn ang="0">
                  <a:pos x="618" y="21"/>
                </a:cxn>
                <a:cxn ang="0">
                  <a:pos x="640" y="11"/>
                </a:cxn>
                <a:cxn ang="0">
                  <a:pos x="640" y="11"/>
                </a:cxn>
                <a:cxn ang="0">
                  <a:pos x="641" y="9"/>
                </a:cxn>
                <a:cxn ang="0">
                  <a:pos x="642" y="8"/>
                </a:cxn>
                <a:cxn ang="0">
                  <a:pos x="644" y="4"/>
                </a:cxn>
                <a:cxn ang="0">
                  <a:pos x="642" y="1"/>
                </a:cxn>
                <a:cxn ang="0">
                  <a:pos x="641" y="0"/>
                </a:cxn>
                <a:cxn ang="0">
                  <a:pos x="638" y="0"/>
                </a:cxn>
                <a:cxn ang="0">
                  <a:pos x="637" y="0"/>
                </a:cxn>
                <a:cxn ang="0">
                  <a:pos x="637" y="0"/>
                </a:cxn>
              </a:cxnLst>
              <a:rect l="0" t="0" r="r" b="b"/>
              <a:pathLst>
                <a:path w="644" h="415">
                  <a:moveTo>
                    <a:pt x="637" y="0"/>
                  </a:moveTo>
                  <a:lnTo>
                    <a:pt x="637" y="0"/>
                  </a:lnTo>
                  <a:lnTo>
                    <a:pt x="618" y="8"/>
                  </a:lnTo>
                  <a:lnTo>
                    <a:pt x="598" y="17"/>
                  </a:lnTo>
                  <a:lnTo>
                    <a:pt x="580" y="28"/>
                  </a:lnTo>
                  <a:lnTo>
                    <a:pt x="563" y="39"/>
                  </a:lnTo>
                  <a:lnTo>
                    <a:pt x="529" y="63"/>
                  </a:lnTo>
                  <a:lnTo>
                    <a:pt x="495" y="89"/>
                  </a:lnTo>
                  <a:lnTo>
                    <a:pt x="495" y="89"/>
                  </a:lnTo>
                  <a:lnTo>
                    <a:pt x="453" y="122"/>
                  </a:lnTo>
                  <a:lnTo>
                    <a:pt x="411" y="152"/>
                  </a:lnTo>
                  <a:lnTo>
                    <a:pt x="366" y="181"/>
                  </a:lnTo>
                  <a:lnTo>
                    <a:pt x="321" y="208"/>
                  </a:lnTo>
                  <a:lnTo>
                    <a:pt x="321" y="208"/>
                  </a:lnTo>
                  <a:lnTo>
                    <a:pt x="238" y="255"/>
                  </a:lnTo>
                  <a:lnTo>
                    <a:pt x="156" y="303"/>
                  </a:lnTo>
                  <a:lnTo>
                    <a:pt x="156" y="303"/>
                  </a:lnTo>
                  <a:lnTo>
                    <a:pt x="117" y="327"/>
                  </a:lnTo>
                  <a:lnTo>
                    <a:pt x="77" y="351"/>
                  </a:lnTo>
                  <a:lnTo>
                    <a:pt x="58" y="364"/>
                  </a:lnTo>
                  <a:lnTo>
                    <a:pt x="38" y="377"/>
                  </a:lnTo>
                  <a:lnTo>
                    <a:pt x="20" y="390"/>
                  </a:lnTo>
                  <a:lnTo>
                    <a:pt x="3" y="405"/>
                  </a:lnTo>
                  <a:lnTo>
                    <a:pt x="3" y="405"/>
                  </a:lnTo>
                  <a:lnTo>
                    <a:pt x="0" y="407"/>
                  </a:lnTo>
                  <a:lnTo>
                    <a:pt x="0" y="409"/>
                  </a:lnTo>
                  <a:lnTo>
                    <a:pt x="3" y="412"/>
                  </a:lnTo>
                  <a:lnTo>
                    <a:pt x="5" y="415"/>
                  </a:lnTo>
                  <a:lnTo>
                    <a:pt x="8" y="415"/>
                  </a:lnTo>
                  <a:lnTo>
                    <a:pt x="11" y="413"/>
                  </a:lnTo>
                  <a:lnTo>
                    <a:pt x="11" y="413"/>
                  </a:lnTo>
                  <a:lnTo>
                    <a:pt x="28" y="399"/>
                  </a:lnTo>
                  <a:lnTo>
                    <a:pt x="46" y="385"/>
                  </a:lnTo>
                  <a:lnTo>
                    <a:pt x="64" y="371"/>
                  </a:lnTo>
                  <a:lnTo>
                    <a:pt x="84" y="360"/>
                  </a:lnTo>
                  <a:lnTo>
                    <a:pt x="162" y="314"/>
                  </a:lnTo>
                  <a:lnTo>
                    <a:pt x="162" y="314"/>
                  </a:lnTo>
                  <a:lnTo>
                    <a:pt x="243" y="264"/>
                  </a:lnTo>
                  <a:lnTo>
                    <a:pt x="327" y="217"/>
                  </a:lnTo>
                  <a:lnTo>
                    <a:pt x="327" y="217"/>
                  </a:lnTo>
                  <a:lnTo>
                    <a:pt x="366" y="195"/>
                  </a:lnTo>
                  <a:lnTo>
                    <a:pt x="404" y="170"/>
                  </a:lnTo>
                  <a:lnTo>
                    <a:pt x="441" y="144"/>
                  </a:lnTo>
                  <a:lnTo>
                    <a:pt x="478" y="116"/>
                  </a:lnTo>
                  <a:lnTo>
                    <a:pt x="478" y="116"/>
                  </a:lnTo>
                  <a:lnTo>
                    <a:pt x="517" y="86"/>
                  </a:lnTo>
                  <a:lnTo>
                    <a:pt x="555" y="58"/>
                  </a:lnTo>
                  <a:lnTo>
                    <a:pt x="576" y="45"/>
                  </a:lnTo>
                  <a:lnTo>
                    <a:pt x="595" y="31"/>
                  </a:lnTo>
                  <a:lnTo>
                    <a:pt x="618" y="21"/>
                  </a:lnTo>
                  <a:lnTo>
                    <a:pt x="640" y="11"/>
                  </a:lnTo>
                  <a:lnTo>
                    <a:pt x="640" y="11"/>
                  </a:lnTo>
                  <a:lnTo>
                    <a:pt x="641" y="9"/>
                  </a:lnTo>
                  <a:lnTo>
                    <a:pt x="642" y="8"/>
                  </a:lnTo>
                  <a:lnTo>
                    <a:pt x="644" y="4"/>
                  </a:lnTo>
                  <a:lnTo>
                    <a:pt x="642" y="1"/>
                  </a:lnTo>
                  <a:lnTo>
                    <a:pt x="641" y="0"/>
                  </a:lnTo>
                  <a:lnTo>
                    <a:pt x="638" y="0"/>
                  </a:lnTo>
                  <a:lnTo>
                    <a:pt x="637" y="0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8" name="Freeform 1207"/>
            <p:cNvSpPr/>
            <p:nvPr/>
          </p:nvSpPr>
          <p:spPr bwMode="auto">
            <a:xfrm>
              <a:off x="5811838" y="2593975"/>
              <a:ext cx="155575" cy="112713"/>
            </a:xfrm>
            <a:custGeom>
              <a:avLst/>
              <a:gdLst/>
              <a:ahLst/>
              <a:cxnLst>
                <a:cxn ang="0">
                  <a:pos x="383" y="0"/>
                </a:cxn>
                <a:cxn ang="0">
                  <a:pos x="338" y="32"/>
                </a:cxn>
                <a:cxn ang="0">
                  <a:pos x="293" y="68"/>
                </a:cxn>
                <a:cxn ang="0">
                  <a:pos x="249" y="102"/>
                </a:cxn>
                <a:cxn ang="0">
                  <a:pos x="232" y="112"/>
                </a:cxn>
                <a:cxn ang="0">
                  <a:pos x="195" y="132"/>
                </a:cxn>
                <a:cxn ang="0">
                  <a:pos x="183" y="139"/>
                </a:cxn>
                <a:cxn ang="0">
                  <a:pos x="153" y="160"/>
                </a:cxn>
                <a:cxn ang="0">
                  <a:pos x="89" y="200"/>
                </a:cxn>
                <a:cxn ang="0">
                  <a:pos x="59" y="219"/>
                </a:cxn>
                <a:cxn ang="0">
                  <a:pos x="43" y="231"/>
                </a:cxn>
                <a:cxn ang="0">
                  <a:pos x="16" y="249"/>
                </a:cxn>
                <a:cxn ang="0">
                  <a:pos x="3" y="265"/>
                </a:cxn>
                <a:cxn ang="0">
                  <a:pos x="0" y="274"/>
                </a:cxn>
                <a:cxn ang="0">
                  <a:pos x="1" y="278"/>
                </a:cxn>
                <a:cxn ang="0">
                  <a:pos x="8" y="281"/>
                </a:cxn>
                <a:cxn ang="0">
                  <a:pos x="10" y="277"/>
                </a:cxn>
                <a:cxn ang="0">
                  <a:pos x="13" y="270"/>
                </a:cxn>
                <a:cxn ang="0">
                  <a:pos x="21" y="260"/>
                </a:cxn>
                <a:cxn ang="0">
                  <a:pos x="39" y="248"/>
                </a:cxn>
                <a:cxn ang="0">
                  <a:pos x="50" y="241"/>
                </a:cxn>
                <a:cxn ang="0">
                  <a:pos x="73" y="226"/>
                </a:cxn>
                <a:cxn ang="0">
                  <a:pos x="96" y="209"/>
                </a:cxn>
                <a:cxn ang="0">
                  <a:pos x="147" y="177"/>
                </a:cxn>
                <a:cxn ang="0">
                  <a:pos x="198" y="143"/>
                </a:cxn>
                <a:cxn ang="0">
                  <a:pos x="242" y="117"/>
                </a:cxn>
                <a:cxn ang="0">
                  <a:pos x="285" y="88"/>
                </a:cxn>
                <a:cxn ang="0">
                  <a:pos x="336" y="48"/>
                </a:cxn>
                <a:cxn ang="0">
                  <a:pos x="389" y="10"/>
                </a:cxn>
                <a:cxn ang="0">
                  <a:pos x="391" y="9"/>
                </a:cxn>
                <a:cxn ang="0">
                  <a:pos x="391" y="2"/>
                </a:cxn>
                <a:cxn ang="0">
                  <a:pos x="386" y="0"/>
                </a:cxn>
                <a:cxn ang="0">
                  <a:pos x="383" y="0"/>
                </a:cxn>
              </a:cxnLst>
              <a:rect l="0" t="0" r="r" b="b"/>
              <a:pathLst>
                <a:path w="391" h="281">
                  <a:moveTo>
                    <a:pt x="383" y="0"/>
                  </a:moveTo>
                  <a:lnTo>
                    <a:pt x="383" y="0"/>
                  </a:lnTo>
                  <a:lnTo>
                    <a:pt x="360" y="15"/>
                  </a:lnTo>
                  <a:lnTo>
                    <a:pt x="338" y="32"/>
                  </a:lnTo>
                  <a:lnTo>
                    <a:pt x="293" y="68"/>
                  </a:lnTo>
                  <a:lnTo>
                    <a:pt x="293" y="68"/>
                  </a:lnTo>
                  <a:lnTo>
                    <a:pt x="263" y="91"/>
                  </a:lnTo>
                  <a:lnTo>
                    <a:pt x="249" y="102"/>
                  </a:lnTo>
                  <a:lnTo>
                    <a:pt x="232" y="112"/>
                  </a:lnTo>
                  <a:lnTo>
                    <a:pt x="232" y="112"/>
                  </a:lnTo>
                  <a:lnTo>
                    <a:pt x="207" y="125"/>
                  </a:lnTo>
                  <a:lnTo>
                    <a:pt x="195" y="132"/>
                  </a:lnTo>
                  <a:lnTo>
                    <a:pt x="183" y="139"/>
                  </a:lnTo>
                  <a:lnTo>
                    <a:pt x="183" y="139"/>
                  </a:lnTo>
                  <a:lnTo>
                    <a:pt x="169" y="151"/>
                  </a:lnTo>
                  <a:lnTo>
                    <a:pt x="153" y="160"/>
                  </a:lnTo>
                  <a:lnTo>
                    <a:pt x="122" y="180"/>
                  </a:lnTo>
                  <a:lnTo>
                    <a:pt x="89" y="200"/>
                  </a:lnTo>
                  <a:lnTo>
                    <a:pt x="73" y="209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43" y="231"/>
                  </a:lnTo>
                  <a:lnTo>
                    <a:pt x="25" y="243"/>
                  </a:lnTo>
                  <a:lnTo>
                    <a:pt x="16" y="249"/>
                  </a:lnTo>
                  <a:lnTo>
                    <a:pt x="9" y="257"/>
                  </a:lnTo>
                  <a:lnTo>
                    <a:pt x="3" y="265"/>
                  </a:lnTo>
                  <a:lnTo>
                    <a:pt x="0" y="274"/>
                  </a:lnTo>
                  <a:lnTo>
                    <a:pt x="0" y="274"/>
                  </a:lnTo>
                  <a:lnTo>
                    <a:pt x="0" y="275"/>
                  </a:lnTo>
                  <a:lnTo>
                    <a:pt x="1" y="278"/>
                  </a:lnTo>
                  <a:lnTo>
                    <a:pt x="4" y="281"/>
                  </a:lnTo>
                  <a:lnTo>
                    <a:pt x="8" y="281"/>
                  </a:lnTo>
                  <a:lnTo>
                    <a:pt x="10" y="279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3" y="270"/>
                  </a:lnTo>
                  <a:lnTo>
                    <a:pt x="17" y="265"/>
                  </a:lnTo>
                  <a:lnTo>
                    <a:pt x="21" y="260"/>
                  </a:lnTo>
                  <a:lnTo>
                    <a:pt x="27" y="256"/>
                  </a:lnTo>
                  <a:lnTo>
                    <a:pt x="39" y="248"/>
                  </a:lnTo>
                  <a:lnTo>
                    <a:pt x="50" y="241"/>
                  </a:lnTo>
                  <a:lnTo>
                    <a:pt x="50" y="241"/>
                  </a:lnTo>
                  <a:lnTo>
                    <a:pt x="62" y="234"/>
                  </a:lnTo>
                  <a:lnTo>
                    <a:pt x="73" y="226"/>
                  </a:lnTo>
                  <a:lnTo>
                    <a:pt x="84" y="217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147" y="177"/>
                  </a:lnTo>
                  <a:lnTo>
                    <a:pt x="198" y="143"/>
                  </a:lnTo>
                  <a:lnTo>
                    <a:pt x="198" y="143"/>
                  </a:lnTo>
                  <a:lnTo>
                    <a:pt x="220" y="130"/>
                  </a:lnTo>
                  <a:lnTo>
                    <a:pt x="242" y="117"/>
                  </a:lnTo>
                  <a:lnTo>
                    <a:pt x="264" y="104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336" y="48"/>
                  </a:lnTo>
                  <a:lnTo>
                    <a:pt x="362" y="28"/>
                  </a:lnTo>
                  <a:lnTo>
                    <a:pt x="389" y="10"/>
                  </a:lnTo>
                  <a:lnTo>
                    <a:pt x="389" y="10"/>
                  </a:lnTo>
                  <a:lnTo>
                    <a:pt x="391" y="9"/>
                  </a:lnTo>
                  <a:lnTo>
                    <a:pt x="391" y="6"/>
                  </a:lnTo>
                  <a:lnTo>
                    <a:pt x="391" y="2"/>
                  </a:lnTo>
                  <a:lnTo>
                    <a:pt x="387" y="0"/>
                  </a:lnTo>
                  <a:lnTo>
                    <a:pt x="386" y="0"/>
                  </a:lnTo>
                  <a:lnTo>
                    <a:pt x="383" y="0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9" name="Freeform 1208"/>
            <p:cNvSpPr/>
            <p:nvPr/>
          </p:nvSpPr>
          <p:spPr bwMode="auto">
            <a:xfrm>
              <a:off x="5253038" y="2143125"/>
              <a:ext cx="104775" cy="82550"/>
            </a:xfrm>
            <a:custGeom>
              <a:avLst/>
              <a:gdLst/>
              <a:ahLst/>
              <a:cxnLst>
                <a:cxn ang="0">
                  <a:pos x="257" y="0"/>
                </a:cxn>
                <a:cxn ang="0">
                  <a:pos x="257" y="0"/>
                </a:cxn>
                <a:cxn ang="0">
                  <a:pos x="249" y="2"/>
                </a:cxn>
                <a:cxn ang="0">
                  <a:pos x="241" y="5"/>
                </a:cxn>
                <a:cxn ang="0">
                  <a:pos x="227" y="15"/>
                </a:cxn>
                <a:cxn ang="0">
                  <a:pos x="213" y="26"/>
                </a:cxn>
                <a:cxn ang="0">
                  <a:pos x="199" y="36"/>
                </a:cxn>
                <a:cxn ang="0">
                  <a:pos x="199" y="36"/>
                </a:cxn>
                <a:cxn ang="0">
                  <a:pos x="179" y="49"/>
                </a:cxn>
                <a:cxn ang="0">
                  <a:pos x="161" y="64"/>
                </a:cxn>
                <a:cxn ang="0">
                  <a:pos x="122" y="91"/>
                </a:cxn>
                <a:cxn ang="0">
                  <a:pos x="122" y="91"/>
                </a:cxn>
                <a:cxn ang="0">
                  <a:pos x="105" y="106"/>
                </a:cxn>
                <a:cxn ang="0">
                  <a:pos x="87" y="120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38" y="159"/>
                </a:cxn>
                <a:cxn ang="0">
                  <a:pos x="24" y="171"/>
                </a:cxn>
                <a:cxn ang="0">
                  <a:pos x="11" y="185"/>
                </a:cxn>
                <a:cxn ang="0">
                  <a:pos x="5" y="192"/>
                </a:cxn>
                <a:cxn ang="0">
                  <a:pos x="2" y="200"/>
                </a:cxn>
                <a:cxn ang="0">
                  <a:pos x="2" y="200"/>
                </a:cxn>
                <a:cxn ang="0">
                  <a:pos x="0" y="202"/>
                </a:cxn>
                <a:cxn ang="0">
                  <a:pos x="2" y="205"/>
                </a:cxn>
                <a:cxn ang="0">
                  <a:pos x="4" y="208"/>
                </a:cxn>
                <a:cxn ang="0">
                  <a:pos x="5" y="209"/>
                </a:cxn>
                <a:cxn ang="0">
                  <a:pos x="8" y="209"/>
                </a:cxn>
                <a:cxn ang="0">
                  <a:pos x="9" y="208"/>
                </a:cxn>
                <a:cxn ang="0">
                  <a:pos x="11" y="206"/>
                </a:cxn>
                <a:cxn ang="0">
                  <a:pos x="11" y="206"/>
                </a:cxn>
                <a:cxn ang="0">
                  <a:pos x="15" y="199"/>
                </a:cxn>
                <a:cxn ang="0">
                  <a:pos x="20" y="192"/>
                </a:cxn>
                <a:cxn ang="0">
                  <a:pos x="33" y="179"/>
                </a:cxn>
                <a:cxn ang="0">
                  <a:pos x="46" y="167"/>
                </a:cxn>
                <a:cxn ang="0">
                  <a:pos x="59" y="157"/>
                </a:cxn>
                <a:cxn ang="0">
                  <a:pos x="59" y="157"/>
                </a:cxn>
                <a:cxn ang="0">
                  <a:pos x="93" y="128"/>
                </a:cxn>
                <a:cxn ang="0">
                  <a:pos x="128" y="102"/>
                </a:cxn>
                <a:cxn ang="0">
                  <a:pos x="128" y="102"/>
                </a:cxn>
                <a:cxn ang="0">
                  <a:pos x="158" y="78"/>
                </a:cxn>
                <a:cxn ang="0">
                  <a:pos x="190" y="56"/>
                </a:cxn>
                <a:cxn ang="0">
                  <a:pos x="190" y="56"/>
                </a:cxn>
                <a:cxn ang="0">
                  <a:pos x="220" y="36"/>
                </a:cxn>
                <a:cxn ang="0">
                  <a:pos x="220" y="36"/>
                </a:cxn>
                <a:cxn ang="0">
                  <a:pos x="229" y="30"/>
                </a:cxn>
                <a:cxn ang="0">
                  <a:pos x="240" y="22"/>
                </a:cxn>
                <a:cxn ang="0">
                  <a:pos x="250" y="14"/>
                </a:cxn>
                <a:cxn ang="0">
                  <a:pos x="254" y="12"/>
                </a:cxn>
                <a:cxn ang="0">
                  <a:pos x="259" y="10"/>
                </a:cxn>
                <a:cxn ang="0">
                  <a:pos x="259" y="10"/>
                </a:cxn>
                <a:cxn ang="0">
                  <a:pos x="262" y="10"/>
                </a:cxn>
                <a:cxn ang="0">
                  <a:pos x="263" y="8"/>
                </a:cxn>
                <a:cxn ang="0">
                  <a:pos x="263" y="6"/>
                </a:cxn>
                <a:cxn ang="0">
                  <a:pos x="263" y="4"/>
                </a:cxn>
                <a:cxn ang="0">
                  <a:pos x="261" y="1"/>
                </a:cxn>
                <a:cxn ang="0">
                  <a:pos x="258" y="0"/>
                </a:cxn>
                <a:cxn ang="0">
                  <a:pos x="257" y="0"/>
                </a:cxn>
                <a:cxn ang="0">
                  <a:pos x="257" y="0"/>
                </a:cxn>
              </a:cxnLst>
              <a:rect l="0" t="0" r="r" b="b"/>
              <a:pathLst>
                <a:path w="263" h="209">
                  <a:moveTo>
                    <a:pt x="257" y="0"/>
                  </a:moveTo>
                  <a:lnTo>
                    <a:pt x="257" y="0"/>
                  </a:lnTo>
                  <a:lnTo>
                    <a:pt x="249" y="2"/>
                  </a:lnTo>
                  <a:lnTo>
                    <a:pt x="241" y="5"/>
                  </a:lnTo>
                  <a:lnTo>
                    <a:pt x="227" y="15"/>
                  </a:lnTo>
                  <a:lnTo>
                    <a:pt x="213" y="26"/>
                  </a:lnTo>
                  <a:lnTo>
                    <a:pt x="199" y="36"/>
                  </a:lnTo>
                  <a:lnTo>
                    <a:pt x="199" y="36"/>
                  </a:lnTo>
                  <a:lnTo>
                    <a:pt x="179" y="49"/>
                  </a:lnTo>
                  <a:lnTo>
                    <a:pt x="161" y="64"/>
                  </a:lnTo>
                  <a:lnTo>
                    <a:pt x="122" y="91"/>
                  </a:lnTo>
                  <a:lnTo>
                    <a:pt x="122" y="91"/>
                  </a:lnTo>
                  <a:lnTo>
                    <a:pt x="105" y="106"/>
                  </a:lnTo>
                  <a:lnTo>
                    <a:pt x="87" y="120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38" y="159"/>
                  </a:lnTo>
                  <a:lnTo>
                    <a:pt x="24" y="171"/>
                  </a:lnTo>
                  <a:lnTo>
                    <a:pt x="11" y="185"/>
                  </a:lnTo>
                  <a:lnTo>
                    <a:pt x="5" y="192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0" y="202"/>
                  </a:lnTo>
                  <a:lnTo>
                    <a:pt x="2" y="205"/>
                  </a:lnTo>
                  <a:lnTo>
                    <a:pt x="4" y="208"/>
                  </a:lnTo>
                  <a:lnTo>
                    <a:pt x="5" y="209"/>
                  </a:lnTo>
                  <a:lnTo>
                    <a:pt x="8" y="209"/>
                  </a:lnTo>
                  <a:lnTo>
                    <a:pt x="9" y="208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5" y="199"/>
                  </a:lnTo>
                  <a:lnTo>
                    <a:pt x="20" y="192"/>
                  </a:lnTo>
                  <a:lnTo>
                    <a:pt x="33" y="179"/>
                  </a:lnTo>
                  <a:lnTo>
                    <a:pt x="46" y="167"/>
                  </a:lnTo>
                  <a:lnTo>
                    <a:pt x="59" y="157"/>
                  </a:lnTo>
                  <a:lnTo>
                    <a:pt x="59" y="157"/>
                  </a:lnTo>
                  <a:lnTo>
                    <a:pt x="93" y="128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58" y="78"/>
                  </a:lnTo>
                  <a:lnTo>
                    <a:pt x="190" y="56"/>
                  </a:lnTo>
                  <a:lnTo>
                    <a:pt x="190" y="56"/>
                  </a:lnTo>
                  <a:lnTo>
                    <a:pt x="220" y="36"/>
                  </a:lnTo>
                  <a:lnTo>
                    <a:pt x="220" y="36"/>
                  </a:lnTo>
                  <a:lnTo>
                    <a:pt x="229" y="30"/>
                  </a:lnTo>
                  <a:lnTo>
                    <a:pt x="240" y="22"/>
                  </a:lnTo>
                  <a:lnTo>
                    <a:pt x="250" y="14"/>
                  </a:lnTo>
                  <a:lnTo>
                    <a:pt x="254" y="12"/>
                  </a:lnTo>
                  <a:lnTo>
                    <a:pt x="259" y="10"/>
                  </a:lnTo>
                  <a:lnTo>
                    <a:pt x="259" y="10"/>
                  </a:lnTo>
                  <a:lnTo>
                    <a:pt x="262" y="10"/>
                  </a:lnTo>
                  <a:lnTo>
                    <a:pt x="263" y="8"/>
                  </a:lnTo>
                  <a:lnTo>
                    <a:pt x="263" y="6"/>
                  </a:lnTo>
                  <a:lnTo>
                    <a:pt x="263" y="4"/>
                  </a:lnTo>
                  <a:lnTo>
                    <a:pt x="261" y="1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0" name="Freeform 1209"/>
            <p:cNvSpPr/>
            <p:nvPr/>
          </p:nvSpPr>
          <p:spPr bwMode="auto">
            <a:xfrm>
              <a:off x="5243513" y="2185988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43" y="7"/>
                </a:cxn>
                <a:cxn ang="0">
                  <a:pos x="237" y="13"/>
                </a:cxn>
                <a:cxn ang="0">
                  <a:pos x="221" y="23"/>
                </a:cxn>
                <a:cxn ang="0">
                  <a:pos x="205" y="32"/>
                </a:cxn>
                <a:cxn ang="0">
                  <a:pos x="190" y="40"/>
                </a:cxn>
                <a:cxn ang="0">
                  <a:pos x="190" y="40"/>
                </a:cxn>
                <a:cxn ang="0">
                  <a:pos x="174" y="52"/>
                </a:cxn>
                <a:cxn ang="0">
                  <a:pos x="158" y="62"/>
                </a:cxn>
                <a:cxn ang="0">
                  <a:pos x="127" y="87"/>
                </a:cxn>
                <a:cxn ang="0">
                  <a:pos x="127" y="87"/>
                </a:cxn>
                <a:cxn ang="0">
                  <a:pos x="63" y="136"/>
                </a:cxn>
                <a:cxn ang="0">
                  <a:pos x="31" y="162"/>
                </a:cxn>
                <a:cxn ang="0">
                  <a:pos x="1" y="188"/>
                </a:cxn>
                <a:cxn ang="0">
                  <a:pos x="1" y="188"/>
                </a:cxn>
                <a:cxn ang="0">
                  <a:pos x="0" y="189"/>
                </a:cxn>
                <a:cxn ang="0">
                  <a:pos x="0" y="192"/>
                </a:cxn>
                <a:cxn ang="0">
                  <a:pos x="1" y="196"/>
                </a:cxn>
                <a:cxn ang="0">
                  <a:pos x="5" y="197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9" y="196"/>
                </a:cxn>
                <a:cxn ang="0">
                  <a:pos x="42" y="168"/>
                </a:cxn>
                <a:cxn ang="0">
                  <a:pos x="75" y="142"/>
                </a:cxn>
                <a:cxn ang="0">
                  <a:pos x="141" y="90"/>
                </a:cxn>
                <a:cxn ang="0">
                  <a:pos x="141" y="90"/>
                </a:cxn>
                <a:cxn ang="0">
                  <a:pos x="173" y="68"/>
                </a:cxn>
                <a:cxn ang="0">
                  <a:pos x="204" y="45"/>
                </a:cxn>
                <a:cxn ang="0">
                  <a:pos x="204" y="45"/>
                </a:cxn>
                <a:cxn ang="0">
                  <a:pos x="218" y="38"/>
                </a:cxn>
                <a:cxn ang="0">
                  <a:pos x="233" y="30"/>
                </a:cxn>
                <a:cxn ang="0">
                  <a:pos x="246" y="21"/>
                </a:cxn>
                <a:cxn ang="0">
                  <a:pos x="251" y="15"/>
                </a:cxn>
                <a:cxn ang="0">
                  <a:pos x="256" y="10"/>
                </a:cxn>
                <a:cxn ang="0">
                  <a:pos x="256" y="10"/>
                </a:cxn>
                <a:cxn ang="0">
                  <a:pos x="258" y="7"/>
                </a:cxn>
                <a:cxn ang="0">
                  <a:pos x="258" y="5"/>
                </a:cxn>
                <a:cxn ang="0">
                  <a:pos x="256" y="1"/>
                </a:cxn>
                <a:cxn ang="0">
                  <a:pos x="255" y="0"/>
                </a:cxn>
                <a:cxn ang="0">
                  <a:pos x="252" y="0"/>
                </a:cxn>
                <a:cxn ang="0">
                  <a:pos x="251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7"/>
                  </a:lnTo>
                  <a:lnTo>
                    <a:pt x="237" y="13"/>
                  </a:lnTo>
                  <a:lnTo>
                    <a:pt x="221" y="23"/>
                  </a:lnTo>
                  <a:lnTo>
                    <a:pt x="205" y="32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74" y="52"/>
                  </a:lnTo>
                  <a:lnTo>
                    <a:pt x="158" y="62"/>
                  </a:lnTo>
                  <a:lnTo>
                    <a:pt x="127" y="87"/>
                  </a:lnTo>
                  <a:lnTo>
                    <a:pt x="127" y="87"/>
                  </a:lnTo>
                  <a:lnTo>
                    <a:pt x="63" y="136"/>
                  </a:lnTo>
                  <a:lnTo>
                    <a:pt x="31" y="162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0" y="189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5" y="197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9" y="196"/>
                  </a:lnTo>
                  <a:lnTo>
                    <a:pt x="42" y="168"/>
                  </a:lnTo>
                  <a:lnTo>
                    <a:pt x="75" y="142"/>
                  </a:lnTo>
                  <a:lnTo>
                    <a:pt x="141" y="90"/>
                  </a:lnTo>
                  <a:lnTo>
                    <a:pt x="141" y="90"/>
                  </a:lnTo>
                  <a:lnTo>
                    <a:pt x="173" y="68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18" y="38"/>
                  </a:lnTo>
                  <a:lnTo>
                    <a:pt x="233" y="30"/>
                  </a:lnTo>
                  <a:lnTo>
                    <a:pt x="246" y="21"/>
                  </a:lnTo>
                  <a:lnTo>
                    <a:pt x="251" y="15"/>
                  </a:lnTo>
                  <a:lnTo>
                    <a:pt x="256" y="10"/>
                  </a:lnTo>
                  <a:lnTo>
                    <a:pt x="256" y="10"/>
                  </a:lnTo>
                  <a:lnTo>
                    <a:pt x="258" y="7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1" name="Freeform 1211"/>
            <p:cNvSpPr/>
            <p:nvPr/>
          </p:nvSpPr>
          <p:spPr bwMode="auto">
            <a:xfrm>
              <a:off x="5237163" y="2224088"/>
              <a:ext cx="107950" cy="793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12"/>
                </a:cxn>
                <a:cxn ang="0">
                  <a:pos x="232" y="22"/>
                </a:cxn>
                <a:cxn ang="0">
                  <a:pos x="197" y="41"/>
                </a:cxn>
                <a:cxn ang="0">
                  <a:pos x="197" y="41"/>
                </a:cxn>
                <a:cxn ang="0">
                  <a:pos x="178" y="51"/>
                </a:cxn>
                <a:cxn ang="0">
                  <a:pos x="161" y="63"/>
                </a:cxn>
                <a:cxn ang="0">
                  <a:pos x="129" y="88"/>
                </a:cxn>
                <a:cxn ang="0">
                  <a:pos x="129" y="88"/>
                </a:cxn>
                <a:cxn ang="0">
                  <a:pos x="98" y="110"/>
                </a:cxn>
                <a:cxn ang="0">
                  <a:pos x="70" y="133"/>
                </a:cxn>
                <a:cxn ang="0">
                  <a:pos x="70" y="133"/>
                </a:cxn>
                <a:cxn ang="0">
                  <a:pos x="54" y="148"/>
                </a:cxn>
                <a:cxn ang="0">
                  <a:pos x="38" y="164"/>
                </a:cxn>
                <a:cxn ang="0">
                  <a:pos x="30" y="170"/>
                </a:cxn>
                <a:cxn ang="0">
                  <a:pos x="23" y="178"/>
                </a:cxn>
                <a:cxn ang="0">
                  <a:pos x="13" y="183"/>
                </a:cxn>
                <a:cxn ang="0">
                  <a:pos x="4" y="187"/>
                </a:cxn>
                <a:cxn ang="0">
                  <a:pos x="4" y="187"/>
                </a:cxn>
                <a:cxn ang="0">
                  <a:pos x="3" y="187"/>
                </a:cxn>
                <a:cxn ang="0">
                  <a:pos x="2" y="190"/>
                </a:cxn>
                <a:cxn ang="0">
                  <a:pos x="0" y="192"/>
                </a:cxn>
                <a:cxn ang="0">
                  <a:pos x="3" y="196"/>
                </a:cxn>
                <a:cxn ang="0">
                  <a:pos x="4" y="198"/>
                </a:cxn>
                <a:cxn ang="0">
                  <a:pos x="7" y="198"/>
                </a:cxn>
                <a:cxn ang="0">
                  <a:pos x="11" y="198"/>
                </a:cxn>
                <a:cxn ang="0">
                  <a:pos x="11" y="198"/>
                </a:cxn>
                <a:cxn ang="0">
                  <a:pos x="13" y="196"/>
                </a:cxn>
                <a:cxn ang="0">
                  <a:pos x="15" y="195"/>
                </a:cxn>
                <a:cxn ang="0">
                  <a:pos x="15" y="195"/>
                </a:cxn>
                <a:cxn ang="0">
                  <a:pos x="25" y="188"/>
                </a:cxn>
                <a:cxn ang="0">
                  <a:pos x="34" y="181"/>
                </a:cxn>
                <a:cxn ang="0">
                  <a:pos x="53" y="164"/>
                </a:cxn>
                <a:cxn ang="0">
                  <a:pos x="53" y="164"/>
                </a:cxn>
                <a:cxn ang="0">
                  <a:pos x="70" y="148"/>
                </a:cxn>
                <a:cxn ang="0">
                  <a:pos x="88" y="132"/>
                </a:cxn>
                <a:cxn ang="0">
                  <a:pos x="126" y="103"/>
                </a:cxn>
                <a:cxn ang="0">
                  <a:pos x="126" y="103"/>
                </a:cxn>
                <a:cxn ang="0">
                  <a:pos x="159" y="79"/>
                </a:cxn>
                <a:cxn ang="0">
                  <a:pos x="176" y="65"/>
                </a:cxn>
                <a:cxn ang="0">
                  <a:pos x="194" y="55"/>
                </a:cxn>
                <a:cxn ang="0">
                  <a:pos x="194" y="55"/>
                </a:cxn>
                <a:cxn ang="0">
                  <a:pos x="233" y="34"/>
                </a:cxn>
                <a:cxn ang="0">
                  <a:pos x="253" y="22"/>
                </a:cxn>
                <a:cxn ang="0">
                  <a:pos x="272" y="11"/>
                </a:cxn>
                <a:cxn ang="0">
                  <a:pos x="272" y="11"/>
                </a:cxn>
                <a:cxn ang="0">
                  <a:pos x="274" y="9"/>
                </a:cxn>
                <a:cxn ang="0">
                  <a:pos x="275" y="7"/>
                </a:cxn>
                <a:cxn ang="0">
                  <a:pos x="274" y="3"/>
                </a:cxn>
                <a:cxn ang="0">
                  <a:pos x="272" y="1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5" h="198">
                  <a:moveTo>
                    <a:pt x="266" y="0"/>
                  </a:moveTo>
                  <a:lnTo>
                    <a:pt x="266" y="0"/>
                  </a:lnTo>
                  <a:lnTo>
                    <a:pt x="249" y="12"/>
                  </a:lnTo>
                  <a:lnTo>
                    <a:pt x="232" y="22"/>
                  </a:lnTo>
                  <a:lnTo>
                    <a:pt x="197" y="41"/>
                  </a:lnTo>
                  <a:lnTo>
                    <a:pt x="197" y="41"/>
                  </a:lnTo>
                  <a:lnTo>
                    <a:pt x="178" y="51"/>
                  </a:lnTo>
                  <a:lnTo>
                    <a:pt x="161" y="63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98" y="110"/>
                  </a:lnTo>
                  <a:lnTo>
                    <a:pt x="70" y="133"/>
                  </a:lnTo>
                  <a:lnTo>
                    <a:pt x="70" y="133"/>
                  </a:lnTo>
                  <a:lnTo>
                    <a:pt x="54" y="148"/>
                  </a:lnTo>
                  <a:lnTo>
                    <a:pt x="38" y="164"/>
                  </a:lnTo>
                  <a:lnTo>
                    <a:pt x="30" y="170"/>
                  </a:lnTo>
                  <a:lnTo>
                    <a:pt x="23" y="178"/>
                  </a:lnTo>
                  <a:lnTo>
                    <a:pt x="13" y="183"/>
                  </a:lnTo>
                  <a:lnTo>
                    <a:pt x="4" y="187"/>
                  </a:lnTo>
                  <a:lnTo>
                    <a:pt x="4" y="187"/>
                  </a:lnTo>
                  <a:lnTo>
                    <a:pt x="3" y="187"/>
                  </a:lnTo>
                  <a:lnTo>
                    <a:pt x="2" y="190"/>
                  </a:lnTo>
                  <a:lnTo>
                    <a:pt x="0" y="192"/>
                  </a:lnTo>
                  <a:lnTo>
                    <a:pt x="3" y="196"/>
                  </a:lnTo>
                  <a:lnTo>
                    <a:pt x="4" y="198"/>
                  </a:lnTo>
                  <a:lnTo>
                    <a:pt x="7" y="198"/>
                  </a:lnTo>
                  <a:lnTo>
                    <a:pt x="11" y="198"/>
                  </a:lnTo>
                  <a:lnTo>
                    <a:pt x="11" y="198"/>
                  </a:lnTo>
                  <a:lnTo>
                    <a:pt x="13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25" y="188"/>
                  </a:lnTo>
                  <a:lnTo>
                    <a:pt x="34" y="181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70" y="148"/>
                  </a:lnTo>
                  <a:lnTo>
                    <a:pt x="88" y="132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59" y="79"/>
                  </a:lnTo>
                  <a:lnTo>
                    <a:pt x="176" y="6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233" y="34"/>
                  </a:lnTo>
                  <a:lnTo>
                    <a:pt x="253" y="22"/>
                  </a:lnTo>
                  <a:lnTo>
                    <a:pt x="272" y="11"/>
                  </a:lnTo>
                  <a:lnTo>
                    <a:pt x="272" y="11"/>
                  </a:lnTo>
                  <a:lnTo>
                    <a:pt x="274" y="9"/>
                  </a:lnTo>
                  <a:lnTo>
                    <a:pt x="275" y="7"/>
                  </a:lnTo>
                  <a:lnTo>
                    <a:pt x="274" y="3"/>
                  </a:lnTo>
                  <a:lnTo>
                    <a:pt x="272" y="1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2" name="Freeform 1212"/>
            <p:cNvSpPr/>
            <p:nvPr/>
          </p:nvSpPr>
          <p:spPr bwMode="auto">
            <a:xfrm>
              <a:off x="5243513" y="2257425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37" y="10"/>
                </a:cxn>
                <a:cxn ang="0">
                  <a:pos x="224" y="15"/>
                </a:cxn>
                <a:cxn ang="0">
                  <a:pos x="211" y="25"/>
                </a:cxn>
                <a:cxn ang="0">
                  <a:pos x="196" y="35"/>
                </a:cxn>
                <a:cxn ang="0">
                  <a:pos x="182" y="43"/>
                </a:cxn>
                <a:cxn ang="0">
                  <a:pos x="141" y="76"/>
                </a:cxn>
                <a:cxn ang="0">
                  <a:pos x="126" y="90"/>
                </a:cxn>
                <a:cxn ang="0">
                  <a:pos x="77" y="132"/>
                </a:cxn>
                <a:cxn ang="0">
                  <a:pos x="60" y="146"/>
                </a:cxn>
                <a:cxn ang="0">
                  <a:pos x="43" y="161"/>
                </a:cxn>
                <a:cxn ang="0">
                  <a:pos x="26" y="176"/>
                </a:cxn>
                <a:cxn ang="0">
                  <a:pos x="16" y="184"/>
                </a:cxn>
                <a:cxn ang="0">
                  <a:pos x="5" y="186"/>
                </a:cxn>
                <a:cxn ang="0">
                  <a:pos x="3" y="187"/>
                </a:cxn>
                <a:cxn ang="0">
                  <a:pos x="0" y="192"/>
                </a:cxn>
                <a:cxn ang="0">
                  <a:pos x="3" y="197"/>
                </a:cxn>
                <a:cxn ang="0">
                  <a:pos x="13" y="197"/>
                </a:cxn>
                <a:cxn ang="0">
                  <a:pos x="16" y="197"/>
                </a:cxn>
                <a:cxn ang="0">
                  <a:pos x="17" y="196"/>
                </a:cxn>
                <a:cxn ang="0">
                  <a:pos x="33" y="186"/>
                </a:cxn>
                <a:cxn ang="0">
                  <a:pos x="47" y="172"/>
                </a:cxn>
                <a:cxn ang="0">
                  <a:pos x="84" y="141"/>
                </a:cxn>
                <a:cxn ang="0">
                  <a:pos x="122" y="108"/>
                </a:cxn>
                <a:cxn ang="0">
                  <a:pos x="140" y="91"/>
                </a:cxn>
                <a:cxn ang="0">
                  <a:pos x="180" y="59"/>
                </a:cxn>
                <a:cxn ang="0">
                  <a:pos x="203" y="44"/>
                </a:cxn>
                <a:cxn ang="0">
                  <a:pos x="230" y="26"/>
                </a:cxn>
                <a:cxn ang="0">
                  <a:pos x="237" y="22"/>
                </a:cxn>
                <a:cxn ang="0">
                  <a:pos x="251" y="14"/>
                </a:cxn>
                <a:cxn ang="0">
                  <a:pos x="256" y="9"/>
                </a:cxn>
                <a:cxn ang="0">
                  <a:pos x="258" y="5"/>
                </a:cxn>
                <a:cxn ang="0">
                  <a:pos x="255" y="0"/>
                </a:cxn>
                <a:cxn ang="0">
                  <a:pos x="251" y="0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6"/>
                  </a:lnTo>
                  <a:lnTo>
                    <a:pt x="237" y="10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17" y="21"/>
                  </a:lnTo>
                  <a:lnTo>
                    <a:pt x="211" y="25"/>
                  </a:lnTo>
                  <a:lnTo>
                    <a:pt x="204" y="30"/>
                  </a:lnTo>
                  <a:lnTo>
                    <a:pt x="196" y="35"/>
                  </a:lnTo>
                  <a:lnTo>
                    <a:pt x="196" y="35"/>
                  </a:lnTo>
                  <a:lnTo>
                    <a:pt x="182" y="43"/>
                  </a:lnTo>
                  <a:lnTo>
                    <a:pt x="169" y="53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26" y="90"/>
                  </a:lnTo>
                  <a:lnTo>
                    <a:pt x="110" y="103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60" y="146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35" y="169"/>
                  </a:lnTo>
                  <a:lnTo>
                    <a:pt x="26" y="176"/>
                  </a:lnTo>
                  <a:lnTo>
                    <a:pt x="21" y="180"/>
                  </a:lnTo>
                  <a:lnTo>
                    <a:pt x="16" y="184"/>
                  </a:lnTo>
                  <a:lnTo>
                    <a:pt x="10" y="186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3" y="187"/>
                  </a:lnTo>
                  <a:lnTo>
                    <a:pt x="1" y="188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3" y="197"/>
                  </a:lnTo>
                  <a:lnTo>
                    <a:pt x="5" y="197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6" y="197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25" y="192"/>
                  </a:lnTo>
                  <a:lnTo>
                    <a:pt x="33" y="186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65" y="157"/>
                  </a:lnTo>
                  <a:lnTo>
                    <a:pt x="84" y="141"/>
                  </a:lnTo>
                  <a:lnTo>
                    <a:pt x="103" y="125"/>
                  </a:lnTo>
                  <a:lnTo>
                    <a:pt x="122" y="108"/>
                  </a:lnTo>
                  <a:lnTo>
                    <a:pt x="122" y="108"/>
                  </a:lnTo>
                  <a:lnTo>
                    <a:pt x="140" y="91"/>
                  </a:lnTo>
                  <a:lnTo>
                    <a:pt x="160" y="74"/>
                  </a:lnTo>
                  <a:lnTo>
                    <a:pt x="180" y="59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17" y="35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7" y="22"/>
                  </a:lnTo>
                  <a:lnTo>
                    <a:pt x="243" y="18"/>
                  </a:lnTo>
                  <a:lnTo>
                    <a:pt x="251" y="14"/>
                  </a:lnTo>
                  <a:lnTo>
                    <a:pt x="256" y="9"/>
                  </a:lnTo>
                  <a:lnTo>
                    <a:pt x="256" y="9"/>
                  </a:lnTo>
                  <a:lnTo>
                    <a:pt x="258" y="8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Freeform 1213"/>
            <p:cNvSpPr/>
            <p:nvPr/>
          </p:nvSpPr>
          <p:spPr bwMode="auto">
            <a:xfrm>
              <a:off x="5240338" y="2293938"/>
              <a:ext cx="104775" cy="80963"/>
            </a:xfrm>
            <a:custGeom>
              <a:avLst/>
              <a:gdLst/>
              <a:ahLst/>
              <a:cxnLst>
                <a:cxn ang="0">
                  <a:pos x="258" y="0"/>
                </a:cxn>
                <a:cxn ang="0">
                  <a:pos x="258" y="0"/>
                </a:cxn>
                <a:cxn ang="0">
                  <a:pos x="241" y="11"/>
                </a:cxn>
                <a:cxn ang="0">
                  <a:pos x="224" y="21"/>
                </a:cxn>
                <a:cxn ang="0">
                  <a:pos x="208" y="34"/>
                </a:cxn>
                <a:cxn ang="0">
                  <a:pos x="192" y="47"/>
                </a:cxn>
                <a:cxn ang="0">
                  <a:pos x="162" y="74"/>
                </a:cxn>
                <a:cxn ang="0">
                  <a:pos x="147" y="87"/>
                </a:cxn>
                <a:cxn ang="0">
                  <a:pos x="131" y="98"/>
                </a:cxn>
                <a:cxn ang="0">
                  <a:pos x="131" y="98"/>
                </a:cxn>
                <a:cxn ang="0">
                  <a:pos x="97" y="121"/>
                </a:cxn>
                <a:cxn ang="0">
                  <a:pos x="64" y="144"/>
                </a:cxn>
                <a:cxn ang="0">
                  <a:pos x="33" y="169"/>
                </a:cxn>
                <a:cxn ang="0">
                  <a:pos x="2" y="195"/>
                </a:cxn>
                <a:cxn ang="0">
                  <a:pos x="2" y="195"/>
                </a:cxn>
                <a:cxn ang="0">
                  <a:pos x="0" y="198"/>
                </a:cxn>
                <a:cxn ang="0">
                  <a:pos x="0" y="199"/>
                </a:cxn>
                <a:cxn ang="0">
                  <a:pos x="2" y="203"/>
                </a:cxn>
                <a:cxn ang="0">
                  <a:pos x="5" y="206"/>
                </a:cxn>
                <a:cxn ang="0">
                  <a:pos x="8" y="206"/>
                </a:cxn>
                <a:cxn ang="0">
                  <a:pos x="11" y="204"/>
                </a:cxn>
                <a:cxn ang="0">
                  <a:pos x="11" y="204"/>
                </a:cxn>
                <a:cxn ang="0">
                  <a:pos x="42" y="177"/>
                </a:cxn>
                <a:cxn ang="0">
                  <a:pos x="76" y="151"/>
                </a:cxn>
                <a:cxn ang="0">
                  <a:pos x="111" y="126"/>
                </a:cxn>
                <a:cxn ang="0">
                  <a:pos x="145" y="102"/>
                </a:cxn>
                <a:cxn ang="0">
                  <a:pos x="145" y="102"/>
                </a:cxn>
                <a:cxn ang="0">
                  <a:pos x="161" y="91"/>
                </a:cxn>
                <a:cxn ang="0">
                  <a:pos x="175" y="79"/>
                </a:cxn>
                <a:cxn ang="0">
                  <a:pos x="203" y="54"/>
                </a:cxn>
                <a:cxn ang="0">
                  <a:pos x="217" y="42"/>
                </a:cxn>
                <a:cxn ang="0">
                  <a:pos x="232" y="30"/>
                </a:cxn>
                <a:cxn ang="0">
                  <a:pos x="247" y="20"/>
                </a:cxn>
                <a:cxn ang="0">
                  <a:pos x="264" y="11"/>
                </a:cxn>
                <a:cxn ang="0">
                  <a:pos x="264" y="11"/>
                </a:cxn>
                <a:cxn ang="0">
                  <a:pos x="266" y="9"/>
                </a:cxn>
                <a:cxn ang="0">
                  <a:pos x="267" y="7"/>
                </a:cxn>
                <a:cxn ang="0">
                  <a:pos x="267" y="6"/>
                </a:cxn>
                <a:cxn ang="0">
                  <a:pos x="266" y="3"/>
                </a:cxn>
                <a:cxn ang="0">
                  <a:pos x="263" y="0"/>
                </a:cxn>
                <a:cxn ang="0">
                  <a:pos x="261" y="0"/>
                </a:cxn>
                <a:cxn ang="0">
                  <a:pos x="258" y="0"/>
                </a:cxn>
                <a:cxn ang="0">
                  <a:pos x="258" y="0"/>
                </a:cxn>
              </a:cxnLst>
              <a:rect l="0" t="0" r="r" b="b"/>
              <a:pathLst>
                <a:path w="267" h="206">
                  <a:moveTo>
                    <a:pt x="258" y="0"/>
                  </a:moveTo>
                  <a:lnTo>
                    <a:pt x="258" y="0"/>
                  </a:lnTo>
                  <a:lnTo>
                    <a:pt x="241" y="11"/>
                  </a:lnTo>
                  <a:lnTo>
                    <a:pt x="224" y="21"/>
                  </a:lnTo>
                  <a:lnTo>
                    <a:pt x="208" y="34"/>
                  </a:lnTo>
                  <a:lnTo>
                    <a:pt x="192" y="47"/>
                  </a:lnTo>
                  <a:lnTo>
                    <a:pt x="162" y="74"/>
                  </a:lnTo>
                  <a:lnTo>
                    <a:pt x="147" y="87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97" y="121"/>
                  </a:lnTo>
                  <a:lnTo>
                    <a:pt x="64" y="144"/>
                  </a:lnTo>
                  <a:lnTo>
                    <a:pt x="33" y="169"/>
                  </a:lnTo>
                  <a:lnTo>
                    <a:pt x="2" y="195"/>
                  </a:lnTo>
                  <a:lnTo>
                    <a:pt x="2" y="195"/>
                  </a:lnTo>
                  <a:lnTo>
                    <a:pt x="0" y="198"/>
                  </a:lnTo>
                  <a:lnTo>
                    <a:pt x="0" y="199"/>
                  </a:lnTo>
                  <a:lnTo>
                    <a:pt x="2" y="203"/>
                  </a:lnTo>
                  <a:lnTo>
                    <a:pt x="5" y="206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1" y="204"/>
                  </a:lnTo>
                  <a:lnTo>
                    <a:pt x="42" y="177"/>
                  </a:lnTo>
                  <a:lnTo>
                    <a:pt x="76" y="151"/>
                  </a:lnTo>
                  <a:lnTo>
                    <a:pt x="111" y="126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61" y="91"/>
                  </a:lnTo>
                  <a:lnTo>
                    <a:pt x="175" y="79"/>
                  </a:lnTo>
                  <a:lnTo>
                    <a:pt x="203" y="54"/>
                  </a:lnTo>
                  <a:lnTo>
                    <a:pt x="217" y="42"/>
                  </a:lnTo>
                  <a:lnTo>
                    <a:pt x="232" y="30"/>
                  </a:lnTo>
                  <a:lnTo>
                    <a:pt x="247" y="20"/>
                  </a:lnTo>
                  <a:lnTo>
                    <a:pt x="264" y="11"/>
                  </a:lnTo>
                  <a:lnTo>
                    <a:pt x="264" y="11"/>
                  </a:lnTo>
                  <a:lnTo>
                    <a:pt x="266" y="9"/>
                  </a:lnTo>
                  <a:lnTo>
                    <a:pt x="267" y="7"/>
                  </a:lnTo>
                  <a:lnTo>
                    <a:pt x="267" y="6"/>
                  </a:lnTo>
                  <a:lnTo>
                    <a:pt x="266" y="3"/>
                  </a:lnTo>
                  <a:lnTo>
                    <a:pt x="263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4" name="Freeform 1214"/>
            <p:cNvSpPr/>
            <p:nvPr/>
          </p:nvSpPr>
          <p:spPr bwMode="auto">
            <a:xfrm>
              <a:off x="5246688" y="2332038"/>
              <a:ext cx="96838" cy="76200"/>
            </a:xfrm>
            <a:custGeom>
              <a:avLst/>
              <a:gdLst/>
              <a:ahLst/>
              <a:cxnLst>
                <a:cxn ang="0">
                  <a:pos x="235" y="1"/>
                </a:cxn>
                <a:cxn ang="0">
                  <a:pos x="235" y="1"/>
                </a:cxn>
                <a:cxn ang="0">
                  <a:pos x="219" y="11"/>
                </a:cxn>
                <a:cxn ang="0">
                  <a:pos x="205" y="23"/>
                </a:cxn>
                <a:cxn ang="0">
                  <a:pos x="189" y="34"/>
                </a:cxn>
                <a:cxn ang="0">
                  <a:pos x="173" y="45"/>
                </a:cxn>
                <a:cxn ang="0">
                  <a:pos x="173" y="45"/>
                </a:cxn>
                <a:cxn ang="0">
                  <a:pos x="139" y="66"/>
                </a:cxn>
                <a:cxn ang="0">
                  <a:pos x="105" y="88"/>
                </a:cxn>
                <a:cxn ang="0">
                  <a:pos x="105" y="88"/>
                </a:cxn>
                <a:cxn ang="0">
                  <a:pos x="92" y="99"/>
                </a:cxn>
                <a:cxn ang="0">
                  <a:pos x="81" y="112"/>
                </a:cxn>
                <a:cxn ang="0">
                  <a:pos x="68" y="124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30" y="160"/>
                </a:cxn>
                <a:cxn ang="0">
                  <a:pos x="15" y="173"/>
                </a:cxn>
                <a:cxn ang="0">
                  <a:pos x="2" y="184"/>
                </a:cxn>
                <a:cxn ang="0">
                  <a:pos x="2" y="184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1" y="190"/>
                </a:cxn>
                <a:cxn ang="0">
                  <a:pos x="2" y="192"/>
                </a:cxn>
                <a:cxn ang="0">
                  <a:pos x="6" y="194"/>
                </a:cxn>
                <a:cxn ang="0">
                  <a:pos x="7" y="193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24" y="181"/>
                </a:cxn>
                <a:cxn ang="0">
                  <a:pos x="37" y="168"/>
                </a:cxn>
                <a:cxn ang="0">
                  <a:pos x="65" y="142"/>
                </a:cxn>
                <a:cxn ang="0">
                  <a:pos x="91" y="116"/>
                </a:cxn>
                <a:cxn ang="0">
                  <a:pos x="105" y="104"/>
                </a:cxn>
                <a:cxn ang="0">
                  <a:pos x="120" y="92"/>
                </a:cxn>
                <a:cxn ang="0">
                  <a:pos x="120" y="92"/>
                </a:cxn>
                <a:cxn ang="0">
                  <a:pos x="149" y="73"/>
                </a:cxn>
                <a:cxn ang="0">
                  <a:pos x="179" y="54"/>
                </a:cxn>
                <a:cxn ang="0">
                  <a:pos x="179" y="54"/>
                </a:cxn>
                <a:cxn ang="0">
                  <a:pos x="194" y="44"/>
                </a:cxn>
                <a:cxn ang="0">
                  <a:pos x="210" y="32"/>
                </a:cxn>
                <a:cxn ang="0">
                  <a:pos x="226" y="20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9"/>
                </a:cxn>
                <a:cxn ang="0">
                  <a:pos x="244" y="7"/>
                </a:cxn>
                <a:cxn ang="0">
                  <a:pos x="243" y="3"/>
                </a:cxn>
                <a:cxn ang="0">
                  <a:pos x="240" y="1"/>
                </a:cxn>
                <a:cxn ang="0">
                  <a:pos x="238" y="0"/>
                </a:cxn>
                <a:cxn ang="0">
                  <a:pos x="235" y="1"/>
                </a:cxn>
                <a:cxn ang="0">
                  <a:pos x="235" y="1"/>
                </a:cxn>
              </a:cxnLst>
              <a:rect l="0" t="0" r="r" b="b"/>
              <a:pathLst>
                <a:path w="244" h="194">
                  <a:moveTo>
                    <a:pt x="235" y="1"/>
                  </a:moveTo>
                  <a:lnTo>
                    <a:pt x="235" y="1"/>
                  </a:lnTo>
                  <a:lnTo>
                    <a:pt x="219" y="11"/>
                  </a:lnTo>
                  <a:lnTo>
                    <a:pt x="205" y="23"/>
                  </a:lnTo>
                  <a:lnTo>
                    <a:pt x="189" y="34"/>
                  </a:lnTo>
                  <a:lnTo>
                    <a:pt x="173" y="45"/>
                  </a:lnTo>
                  <a:lnTo>
                    <a:pt x="173" y="45"/>
                  </a:lnTo>
                  <a:lnTo>
                    <a:pt x="139" y="66"/>
                  </a:lnTo>
                  <a:lnTo>
                    <a:pt x="105" y="88"/>
                  </a:lnTo>
                  <a:lnTo>
                    <a:pt x="105" y="88"/>
                  </a:lnTo>
                  <a:lnTo>
                    <a:pt x="92" y="99"/>
                  </a:lnTo>
                  <a:lnTo>
                    <a:pt x="81" y="112"/>
                  </a:lnTo>
                  <a:lnTo>
                    <a:pt x="68" y="124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30" y="160"/>
                  </a:lnTo>
                  <a:lnTo>
                    <a:pt x="15" y="173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1" y="190"/>
                  </a:lnTo>
                  <a:lnTo>
                    <a:pt x="2" y="192"/>
                  </a:lnTo>
                  <a:lnTo>
                    <a:pt x="6" y="194"/>
                  </a:lnTo>
                  <a:lnTo>
                    <a:pt x="7" y="193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24" y="181"/>
                  </a:lnTo>
                  <a:lnTo>
                    <a:pt x="37" y="168"/>
                  </a:lnTo>
                  <a:lnTo>
                    <a:pt x="65" y="142"/>
                  </a:lnTo>
                  <a:lnTo>
                    <a:pt x="91" y="116"/>
                  </a:lnTo>
                  <a:lnTo>
                    <a:pt x="105" y="104"/>
                  </a:lnTo>
                  <a:lnTo>
                    <a:pt x="120" y="92"/>
                  </a:lnTo>
                  <a:lnTo>
                    <a:pt x="120" y="92"/>
                  </a:lnTo>
                  <a:lnTo>
                    <a:pt x="149" y="73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94" y="44"/>
                  </a:lnTo>
                  <a:lnTo>
                    <a:pt x="210" y="32"/>
                  </a:lnTo>
                  <a:lnTo>
                    <a:pt x="226" y="20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9"/>
                  </a:lnTo>
                  <a:lnTo>
                    <a:pt x="244" y="7"/>
                  </a:lnTo>
                  <a:lnTo>
                    <a:pt x="243" y="3"/>
                  </a:lnTo>
                  <a:lnTo>
                    <a:pt x="240" y="1"/>
                  </a:lnTo>
                  <a:lnTo>
                    <a:pt x="238" y="0"/>
                  </a:lnTo>
                  <a:lnTo>
                    <a:pt x="235" y="1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5" name="Freeform 1215"/>
            <p:cNvSpPr/>
            <p:nvPr/>
          </p:nvSpPr>
          <p:spPr bwMode="auto">
            <a:xfrm>
              <a:off x="5241926" y="2363788"/>
              <a:ext cx="111125" cy="84138"/>
            </a:xfrm>
            <a:custGeom>
              <a:avLst/>
              <a:gdLst/>
              <a:ahLst/>
              <a:cxnLst>
                <a:cxn ang="0">
                  <a:pos x="274" y="0"/>
                </a:cxn>
                <a:cxn ang="0">
                  <a:pos x="274" y="0"/>
                </a:cxn>
                <a:cxn ang="0">
                  <a:pos x="257" y="9"/>
                </a:cxn>
                <a:cxn ang="0">
                  <a:pos x="241" y="21"/>
                </a:cxn>
                <a:cxn ang="0">
                  <a:pos x="209" y="44"/>
                </a:cxn>
                <a:cxn ang="0">
                  <a:pos x="209" y="44"/>
                </a:cxn>
                <a:cxn ang="0">
                  <a:pos x="175" y="69"/>
                </a:cxn>
                <a:cxn ang="0">
                  <a:pos x="160" y="81"/>
                </a:cxn>
                <a:cxn ang="0">
                  <a:pos x="143" y="94"/>
                </a:cxn>
                <a:cxn ang="0">
                  <a:pos x="143" y="94"/>
                </a:cxn>
                <a:cxn ang="0">
                  <a:pos x="110" y="124"/>
                </a:cxn>
                <a:cxn ang="0">
                  <a:pos x="76" y="151"/>
                </a:cxn>
                <a:cxn ang="0">
                  <a:pos x="41" y="177"/>
                </a:cxn>
                <a:cxn ang="0">
                  <a:pos x="22" y="191"/>
                </a:cxn>
                <a:cxn ang="0">
                  <a:pos x="3" y="201"/>
                </a:cxn>
                <a:cxn ang="0">
                  <a:pos x="3" y="201"/>
                </a:cxn>
                <a:cxn ang="0">
                  <a:pos x="1" y="204"/>
                </a:cxn>
                <a:cxn ang="0">
                  <a:pos x="0" y="205"/>
                </a:cxn>
                <a:cxn ang="0">
                  <a:pos x="1" y="209"/>
                </a:cxn>
                <a:cxn ang="0">
                  <a:pos x="4" y="211"/>
                </a:cxn>
                <a:cxn ang="0">
                  <a:pos x="7" y="211"/>
                </a:cxn>
                <a:cxn ang="0">
                  <a:pos x="9" y="211"/>
                </a:cxn>
                <a:cxn ang="0">
                  <a:pos x="9" y="211"/>
                </a:cxn>
                <a:cxn ang="0">
                  <a:pos x="22" y="205"/>
                </a:cxn>
                <a:cxn ang="0">
                  <a:pos x="29" y="202"/>
                </a:cxn>
                <a:cxn ang="0">
                  <a:pos x="34" y="198"/>
                </a:cxn>
                <a:cxn ang="0">
                  <a:pos x="34" y="198"/>
                </a:cxn>
                <a:cxn ang="0">
                  <a:pos x="52" y="185"/>
                </a:cxn>
                <a:cxn ang="0">
                  <a:pos x="69" y="172"/>
                </a:cxn>
                <a:cxn ang="0">
                  <a:pos x="69" y="172"/>
                </a:cxn>
                <a:cxn ang="0">
                  <a:pos x="85" y="160"/>
                </a:cxn>
                <a:cxn ang="0">
                  <a:pos x="101" y="147"/>
                </a:cxn>
                <a:cxn ang="0">
                  <a:pos x="130" y="121"/>
                </a:cxn>
                <a:cxn ang="0">
                  <a:pos x="130" y="121"/>
                </a:cxn>
                <a:cxn ang="0">
                  <a:pos x="149" y="106"/>
                </a:cxn>
                <a:cxn ang="0">
                  <a:pos x="168" y="90"/>
                </a:cxn>
                <a:cxn ang="0">
                  <a:pos x="207" y="60"/>
                </a:cxn>
                <a:cxn ang="0">
                  <a:pos x="207" y="60"/>
                </a:cxn>
                <a:cxn ang="0">
                  <a:pos x="242" y="34"/>
                </a:cxn>
                <a:cxn ang="0">
                  <a:pos x="260" y="21"/>
                </a:cxn>
                <a:cxn ang="0">
                  <a:pos x="279" y="10"/>
                </a:cxn>
                <a:cxn ang="0">
                  <a:pos x="279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4" y="0"/>
                </a:cxn>
              </a:cxnLst>
              <a:rect l="0" t="0" r="r" b="b"/>
              <a:pathLst>
                <a:path w="281" h="211">
                  <a:moveTo>
                    <a:pt x="274" y="0"/>
                  </a:moveTo>
                  <a:lnTo>
                    <a:pt x="274" y="0"/>
                  </a:lnTo>
                  <a:lnTo>
                    <a:pt x="257" y="9"/>
                  </a:lnTo>
                  <a:lnTo>
                    <a:pt x="241" y="21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175" y="69"/>
                  </a:lnTo>
                  <a:lnTo>
                    <a:pt x="160" y="81"/>
                  </a:lnTo>
                  <a:lnTo>
                    <a:pt x="143" y="94"/>
                  </a:lnTo>
                  <a:lnTo>
                    <a:pt x="143" y="94"/>
                  </a:lnTo>
                  <a:lnTo>
                    <a:pt x="110" y="124"/>
                  </a:lnTo>
                  <a:lnTo>
                    <a:pt x="76" y="151"/>
                  </a:lnTo>
                  <a:lnTo>
                    <a:pt x="41" y="177"/>
                  </a:lnTo>
                  <a:lnTo>
                    <a:pt x="22" y="191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1" y="204"/>
                  </a:lnTo>
                  <a:lnTo>
                    <a:pt x="0" y="205"/>
                  </a:lnTo>
                  <a:lnTo>
                    <a:pt x="1" y="209"/>
                  </a:lnTo>
                  <a:lnTo>
                    <a:pt x="4" y="211"/>
                  </a:lnTo>
                  <a:lnTo>
                    <a:pt x="7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22" y="205"/>
                  </a:lnTo>
                  <a:lnTo>
                    <a:pt x="29" y="202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52" y="185"/>
                  </a:lnTo>
                  <a:lnTo>
                    <a:pt x="69" y="172"/>
                  </a:lnTo>
                  <a:lnTo>
                    <a:pt x="69" y="172"/>
                  </a:lnTo>
                  <a:lnTo>
                    <a:pt x="85" y="160"/>
                  </a:lnTo>
                  <a:lnTo>
                    <a:pt x="101" y="147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49" y="106"/>
                  </a:lnTo>
                  <a:lnTo>
                    <a:pt x="168" y="90"/>
                  </a:lnTo>
                  <a:lnTo>
                    <a:pt x="207" y="60"/>
                  </a:lnTo>
                  <a:lnTo>
                    <a:pt x="207" y="60"/>
                  </a:lnTo>
                  <a:lnTo>
                    <a:pt x="242" y="34"/>
                  </a:lnTo>
                  <a:lnTo>
                    <a:pt x="260" y="21"/>
                  </a:lnTo>
                  <a:lnTo>
                    <a:pt x="279" y="10"/>
                  </a:lnTo>
                  <a:lnTo>
                    <a:pt x="279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6" name="Freeform 1216"/>
            <p:cNvSpPr/>
            <p:nvPr/>
          </p:nvSpPr>
          <p:spPr bwMode="auto">
            <a:xfrm>
              <a:off x="5243513" y="2403475"/>
              <a:ext cx="109538" cy="762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267" y="0"/>
                </a:cxn>
                <a:cxn ang="0">
                  <a:pos x="254" y="5"/>
                </a:cxn>
                <a:cxn ang="0">
                  <a:pos x="241" y="13"/>
                </a:cxn>
                <a:cxn ang="0">
                  <a:pos x="218" y="30"/>
                </a:cxn>
                <a:cxn ang="0">
                  <a:pos x="218" y="30"/>
                </a:cxn>
                <a:cxn ang="0">
                  <a:pos x="200" y="41"/>
                </a:cxn>
                <a:cxn ang="0">
                  <a:pos x="182" y="55"/>
                </a:cxn>
                <a:cxn ang="0">
                  <a:pos x="145" y="78"/>
                </a:cxn>
                <a:cxn ang="0">
                  <a:pos x="145" y="78"/>
                </a:cxn>
                <a:cxn ang="0">
                  <a:pos x="107" y="104"/>
                </a:cxn>
                <a:cxn ang="0">
                  <a:pos x="69" y="130"/>
                </a:cxn>
                <a:cxn ang="0">
                  <a:pos x="69" y="130"/>
                </a:cxn>
                <a:cxn ang="0">
                  <a:pos x="54" y="143"/>
                </a:cxn>
                <a:cxn ang="0">
                  <a:pos x="38" y="158"/>
                </a:cxn>
                <a:cxn ang="0">
                  <a:pos x="30" y="166"/>
                </a:cxn>
                <a:cxn ang="0">
                  <a:pos x="21" y="171"/>
                </a:cxn>
                <a:cxn ang="0">
                  <a:pos x="13" y="176"/>
                </a:cxn>
                <a:cxn ang="0">
                  <a:pos x="4" y="179"/>
                </a:cxn>
                <a:cxn ang="0">
                  <a:pos x="4" y="179"/>
                </a:cxn>
                <a:cxn ang="0">
                  <a:pos x="1" y="180"/>
                </a:cxn>
                <a:cxn ang="0">
                  <a:pos x="0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13" y="188"/>
                </a:cxn>
                <a:cxn ang="0">
                  <a:pos x="20" y="185"/>
                </a:cxn>
                <a:cxn ang="0">
                  <a:pos x="31" y="177"/>
                </a:cxn>
                <a:cxn ang="0">
                  <a:pos x="52" y="159"/>
                </a:cxn>
                <a:cxn ang="0">
                  <a:pos x="52" y="159"/>
                </a:cxn>
                <a:cxn ang="0">
                  <a:pos x="72" y="143"/>
                </a:cxn>
                <a:cxn ang="0">
                  <a:pos x="93" y="128"/>
                </a:cxn>
                <a:cxn ang="0">
                  <a:pos x="135" y="99"/>
                </a:cxn>
                <a:cxn ang="0">
                  <a:pos x="135" y="99"/>
                </a:cxn>
                <a:cxn ang="0">
                  <a:pos x="171" y="74"/>
                </a:cxn>
                <a:cxn ang="0">
                  <a:pos x="209" y="49"/>
                </a:cxn>
                <a:cxn ang="0">
                  <a:pos x="209" y="49"/>
                </a:cxn>
                <a:cxn ang="0">
                  <a:pos x="224" y="40"/>
                </a:cxn>
                <a:cxn ang="0">
                  <a:pos x="238" y="28"/>
                </a:cxn>
                <a:cxn ang="0">
                  <a:pos x="254" y="18"/>
                </a:cxn>
                <a:cxn ang="0">
                  <a:pos x="262" y="14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10"/>
                </a:cxn>
                <a:cxn ang="0">
                  <a:pos x="273" y="7"/>
                </a:cxn>
                <a:cxn ang="0">
                  <a:pos x="273" y="4"/>
                </a:cxn>
                <a:cxn ang="0">
                  <a:pos x="271" y="1"/>
                </a:cxn>
                <a:cxn ang="0">
                  <a:pos x="269" y="0"/>
                </a:cxn>
                <a:cxn ang="0">
                  <a:pos x="267" y="0"/>
                </a:cxn>
                <a:cxn ang="0">
                  <a:pos x="267" y="0"/>
                </a:cxn>
              </a:cxnLst>
              <a:rect l="0" t="0" r="r" b="b"/>
              <a:pathLst>
                <a:path w="273" h="189">
                  <a:moveTo>
                    <a:pt x="267" y="0"/>
                  </a:moveTo>
                  <a:lnTo>
                    <a:pt x="267" y="0"/>
                  </a:lnTo>
                  <a:lnTo>
                    <a:pt x="254" y="5"/>
                  </a:lnTo>
                  <a:lnTo>
                    <a:pt x="241" y="13"/>
                  </a:lnTo>
                  <a:lnTo>
                    <a:pt x="218" y="30"/>
                  </a:lnTo>
                  <a:lnTo>
                    <a:pt x="218" y="30"/>
                  </a:lnTo>
                  <a:lnTo>
                    <a:pt x="200" y="41"/>
                  </a:lnTo>
                  <a:lnTo>
                    <a:pt x="182" y="55"/>
                  </a:lnTo>
                  <a:lnTo>
                    <a:pt x="145" y="78"/>
                  </a:lnTo>
                  <a:lnTo>
                    <a:pt x="145" y="78"/>
                  </a:lnTo>
                  <a:lnTo>
                    <a:pt x="107" y="104"/>
                  </a:lnTo>
                  <a:lnTo>
                    <a:pt x="69" y="130"/>
                  </a:lnTo>
                  <a:lnTo>
                    <a:pt x="69" y="130"/>
                  </a:lnTo>
                  <a:lnTo>
                    <a:pt x="54" y="143"/>
                  </a:lnTo>
                  <a:lnTo>
                    <a:pt x="38" y="158"/>
                  </a:lnTo>
                  <a:lnTo>
                    <a:pt x="30" y="166"/>
                  </a:lnTo>
                  <a:lnTo>
                    <a:pt x="21" y="171"/>
                  </a:lnTo>
                  <a:lnTo>
                    <a:pt x="13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1" y="180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13" y="188"/>
                  </a:lnTo>
                  <a:lnTo>
                    <a:pt x="20" y="185"/>
                  </a:lnTo>
                  <a:lnTo>
                    <a:pt x="31" y="177"/>
                  </a:lnTo>
                  <a:lnTo>
                    <a:pt x="52" y="159"/>
                  </a:lnTo>
                  <a:lnTo>
                    <a:pt x="52" y="159"/>
                  </a:lnTo>
                  <a:lnTo>
                    <a:pt x="72" y="143"/>
                  </a:lnTo>
                  <a:lnTo>
                    <a:pt x="93" y="12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71" y="74"/>
                  </a:lnTo>
                  <a:lnTo>
                    <a:pt x="209" y="49"/>
                  </a:lnTo>
                  <a:lnTo>
                    <a:pt x="209" y="49"/>
                  </a:lnTo>
                  <a:lnTo>
                    <a:pt x="224" y="40"/>
                  </a:lnTo>
                  <a:lnTo>
                    <a:pt x="238" y="28"/>
                  </a:lnTo>
                  <a:lnTo>
                    <a:pt x="254" y="18"/>
                  </a:lnTo>
                  <a:lnTo>
                    <a:pt x="262" y="14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10"/>
                  </a:lnTo>
                  <a:lnTo>
                    <a:pt x="273" y="7"/>
                  </a:lnTo>
                  <a:lnTo>
                    <a:pt x="273" y="4"/>
                  </a:lnTo>
                  <a:lnTo>
                    <a:pt x="271" y="1"/>
                  </a:lnTo>
                  <a:lnTo>
                    <a:pt x="269" y="0"/>
                  </a:lnTo>
                  <a:lnTo>
                    <a:pt x="267" y="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7" name="Freeform 1217"/>
            <p:cNvSpPr/>
            <p:nvPr/>
          </p:nvSpPr>
          <p:spPr bwMode="auto">
            <a:xfrm>
              <a:off x="5254626" y="2436813"/>
              <a:ext cx="100013" cy="76200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8" y="13"/>
                </a:cxn>
                <a:cxn ang="0">
                  <a:pos x="215" y="25"/>
                </a:cxn>
                <a:cxn ang="0">
                  <a:pos x="183" y="46"/>
                </a:cxn>
                <a:cxn ang="0">
                  <a:pos x="152" y="66"/>
                </a:cxn>
                <a:cxn ang="0">
                  <a:pos x="122" y="85"/>
                </a:cxn>
                <a:cxn ang="0">
                  <a:pos x="122" y="85"/>
                </a:cxn>
                <a:cxn ang="0">
                  <a:pos x="107" y="94"/>
                </a:cxn>
                <a:cxn ang="0">
                  <a:pos x="93" y="105"/>
                </a:cxn>
                <a:cxn ang="0">
                  <a:pos x="67" y="127"/>
                </a:cxn>
                <a:cxn ang="0">
                  <a:pos x="67" y="127"/>
                </a:cxn>
                <a:cxn ang="0">
                  <a:pos x="34" y="153"/>
                </a:cxn>
                <a:cxn ang="0">
                  <a:pos x="17" y="166"/>
                </a:cxn>
                <a:cxn ang="0">
                  <a:pos x="1" y="181"/>
                </a:cxn>
                <a:cxn ang="0">
                  <a:pos x="1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5" y="191"/>
                </a:cxn>
                <a:cxn ang="0">
                  <a:pos x="8" y="190"/>
                </a:cxn>
                <a:cxn ang="0">
                  <a:pos x="11" y="189"/>
                </a:cxn>
                <a:cxn ang="0">
                  <a:pos x="11" y="189"/>
                </a:cxn>
                <a:cxn ang="0">
                  <a:pos x="38" y="162"/>
                </a:cxn>
                <a:cxn ang="0">
                  <a:pos x="69" y="135"/>
                </a:cxn>
                <a:cxn ang="0">
                  <a:pos x="102" y="111"/>
                </a:cxn>
                <a:cxn ang="0">
                  <a:pos x="136" y="89"/>
                </a:cxn>
                <a:cxn ang="0">
                  <a:pos x="136" y="89"/>
                </a:cxn>
                <a:cxn ang="0">
                  <a:pos x="165" y="72"/>
                </a:cxn>
                <a:cxn ang="0">
                  <a:pos x="195" y="53"/>
                </a:cxn>
                <a:cxn ang="0">
                  <a:pos x="224" y="32"/>
                </a:cxn>
                <a:cxn ang="0">
                  <a:pos x="237" y="21"/>
                </a:cxn>
                <a:cxn ang="0">
                  <a:pos x="250" y="11"/>
                </a:cxn>
                <a:cxn ang="0">
                  <a:pos x="250" y="11"/>
                </a:cxn>
                <a:cxn ang="0">
                  <a:pos x="251" y="8"/>
                </a:cxn>
                <a:cxn ang="0">
                  <a:pos x="251" y="6"/>
                </a:cxn>
                <a:cxn ang="0">
                  <a:pos x="250" y="3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91">
                  <a:moveTo>
                    <a:pt x="242" y="2"/>
                  </a:moveTo>
                  <a:lnTo>
                    <a:pt x="242" y="2"/>
                  </a:lnTo>
                  <a:lnTo>
                    <a:pt x="228" y="13"/>
                  </a:lnTo>
                  <a:lnTo>
                    <a:pt x="215" y="25"/>
                  </a:lnTo>
                  <a:lnTo>
                    <a:pt x="183" y="46"/>
                  </a:lnTo>
                  <a:lnTo>
                    <a:pt x="152" y="6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07" y="94"/>
                  </a:lnTo>
                  <a:lnTo>
                    <a:pt x="93" y="105"/>
                  </a:lnTo>
                  <a:lnTo>
                    <a:pt x="67" y="127"/>
                  </a:lnTo>
                  <a:lnTo>
                    <a:pt x="67" y="127"/>
                  </a:lnTo>
                  <a:lnTo>
                    <a:pt x="34" y="153"/>
                  </a:lnTo>
                  <a:lnTo>
                    <a:pt x="17" y="166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5" y="191"/>
                  </a:lnTo>
                  <a:lnTo>
                    <a:pt x="8" y="190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38" y="162"/>
                  </a:lnTo>
                  <a:lnTo>
                    <a:pt x="69" y="135"/>
                  </a:lnTo>
                  <a:lnTo>
                    <a:pt x="102" y="111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65" y="72"/>
                  </a:lnTo>
                  <a:lnTo>
                    <a:pt x="195" y="53"/>
                  </a:lnTo>
                  <a:lnTo>
                    <a:pt x="224" y="32"/>
                  </a:lnTo>
                  <a:lnTo>
                    <a:pt x="237" y="21"/>
                  </a:lnTo>
                  <a:lnTo>
                    <a:pt x="250" y="11"/>
                  </a:lnTo>
                  <a:lnTo>
                    <a:pt x="250" y="11"/>
                  </a:lnTo>
                  <a:lnTo>
                    <a:pt x="251" y="8"/>
                  </a:lnTo>
                  <a:lnTo>
                    <a:pt x="251" y="6"/>
                  </a:lnTo>
                  <a:lnTo>
                    <a:pt x="250" y="3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8" name="Freeform 1218"/>
            <p:cNvSpPr/>
            <p:nvPr/>
          </p:nvSpPr>
          <p:spPr bwMode="auto">
            <a:xfrm>
              <a:off x="5257801" y="2470150"/>
              <a:ext cx="96838" cy="73025"/>
            </a:xfrm>
            <a:custGeom>
              <a:avLst/>
              <a:gdLst/>
              <a:ahLst/>
              <a:cxnLst>
                <a:cxn ang="0">
                  <a:pos x="234" y="1"/>
                </a:cxn>
                <a:cxn ang="0">
                  <a:pos x="234" y="1"/>
                </a:cxn>
                <a:cxn ang="0">
                  <a:pos x="220" y="16"/>
                </a:cxn>
                <a:cxn ang="0">
                  <a:pos x="204" y="27"/>
                </a:cxn>
                <a:cxn ang="0">
                  <a:pos x="188" y="38"/>
                </a:cxn>
                <a:cxn ang="0">
                  <a:pos x="170" y="47"/>
                </a:cxn>
                <a:cxn ang="0">
                  <a:pos x="170" y="47"/>
                </a:cxn>
                <a:cxn ang="0">
                  <a:pos x="156" y="55"/>
                </a:cxn>
                <a:cxn ang="0">
                  <a:pos x="141" y="64"/>
                </a:cxn>
                <a:cxn ang="0">
                  <a:pos x="116" y="85"/>
                </a:cxn>
                <a:cxn ang="0">
                  <a:pos x="116" y="85"/>
                </a:cxn>
                <a:cxn ang="0">
                  <a:pos x="77" y="118"/>
                </a:cxn>
                <a:cxn ang="0">
                  <a:pos x="58" y="132"/>
                </a:cxn>
                <a:cxn ang="0">
                  <a:pos x="37" y="145"/>
                </a:cxn>
                <a:cxn ang="0">
                  <a:pos x="37" y="145"/>
                </a:cxn>
                <a:cxn ang="0">
                  <a:pos x="30" y="152"/>
                </a:cxn>
                <a:cxn ang="0">
                  <a:pos x="24" y="158"/>
                </a:cxn>
                <a:cxn ang="0">
                  <a:pos x="16" y="165"/>
                </a:cxn>
                <a:cxn ang="0">
                  <a:pos x="12" y="167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5" y="169"/>
                </a:cxn>
                <a:cxn ang="0">
                  <a:pos x="4" y="170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7"/>
                </a:cxn>
                <a:cxn ang="0">
                  <a:pos x="1" y="180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9" y="183"/>
                </a:cxn>
                <a:cxn ang="0">
                  <a:pos x="9" y="183"/>
                </a:cxn>
                <a:cxn ang="0">
                  <a:pos x="12" y="183"/>
                </a:cxn>
                <a:cxn ang="0">
                  <a:pos x="13" y="182"/>
                </a:cxn>
                <a:cxn ang="0">
                  <a:pos x="14" y="178"/>
                </a:cxn>
                <a:cxn ang="0">
                  <a:pos x="14" y="178"/>
                </a:cxn>
                <a:cxn ang="0">
                  <a:pos x="17" y="178"/>
                </a:cxn>
                <a:cxn ang="0">
                  <a:pos x="17" y="178"/>
                </a:cxn>
                <a:cxn ang="0">
                  <a:pos x="38" y="161"/>
                </a:cxn>
                <a:cxn ang="0">
                  <a:pos x="59" y="145"/>
                </a:cxn>
                <a:cxn ang="0">
                  <a:pos x="59" y="145"/>
                </a:cxn>
                <a:cxn ang="0">
                  <a:pos x="77" y="132"/>
                </a:cxn>
                <a:cxn ang="0">
                  <a:pos x="94" y="119"/>
                </a:cxn>
                <a:cxn ang="0">
                  <a:pos x="111" y="105"/>
                </a:cxn>
                <a:cxn ang="0">
                  <a:pos x="128" y="90"/>
                </a:cxn>
                <a:cxn ang="0">
                  <a:pos x="128" y="90"/>
                </a:cxn>
                <a:cxn ang="0">
                  <a:pos x="158" y="68"/>
                </a:cxn>
                <a:cxn ang="0">
                  <a:pos x="174" y="58"/>
                </a:cxn>
                <a:cxn ang="0">
                  <a:pos x="192" y="50"/>
                </a:cxn>
                <a:cxn ang="0">
                  <a:pos x="192" y="50"/>
                </a:cxn>
                <a:cxn ang="0">
                  <a:pos x="205" y="42"/>
                </a:cxn>
                <a:cxn ang="0">
                  <a:pos x="218" y="31"/>
                </a:cxn>
                <a:cxn ang="0">
                  <a:pos x="230" y="21"/>
                </a:cxn>
                <a:cxn ang="0">
                  <a:pos x="242" y="10"/>
                </a:cxn>
                <a:cxn ang="0">
                  <a:pos x="242" y="10"/>
                </a:cxn>
                <a:cxn ang="0">
                  <a:pos x="243" y="8"/>
                </a:cxn>
                <a:cxn ang="0">
                  <a:pos x="243" y="5"/>
                </a:cxn>
                <a:cxn ang="0">
                  <a:pos x="242" y="1"/>
                </a:cxn>
                <a:cxn ang="0">
                  <a:pos x="238" y="0"/>
                </a:cxn>
                <a:cxn ang="0">
                  <a:pos x="235" y="0"/>
                </a:cxn>
                <a:cxn ang="0">
                  <a:pos x="234" y="1"/>
                </a:cxn>
                <a:cxn ang="0">
                  <a:pos x="234" y="1"/>
                </a:cxn>
              </a:cxnLst>
              <a:rect l="0" t="0" r="r" b="b"/>
              <a:pathLst>
                <a:path w="243" h="183">
                  <a:moveTo>
                    <a:pt x="234" y="1"/>
                  </a:moveTo>
                  <a:lnTo>
                    <a:pt x="234" y="1"/>
                  </a:lnTo>
                  <a:lnTo>
                    <a:pt x="220" y="16"/>
                  </a:lnTo>
                  <a:lnTo>
                    <a:pt x="204" y="27"/>
                  </a:lnTo>
                  <a:lnTo>
                    <a:pt x="188" y="38"/>
                  </a:lnTo>
                  <a:lnTo>
                    <a:pt x="170" y="47"/>
                  </a:lnTo>
                  <a:lnTo>
                    <a:pt x="170" y="47"/>
                  </a:lnTo>
                  <a:lnTo>
                    <a:pt x="156" y="55"/>
                  </a:lnTo>
                  <a:lnTo>
                    <a:pt x="141" y="64"/>
                  </a:lnTo>
                  <a:lnTo>
                    <a:pt x="116" y="85"/>
                  </a:lnTo>
                  <a:lnTo>
                    <a:pt x="116" y="85"/>
                  </a:lnTo>
                  <a:lnTo>
                    <a:pt x="77" y="118"/>
                  </a:lnTo>
                  <a:lnTo>
                    <a:pt x="58" y="132"/>
                  </a:lnTo>
                  <a:lnTo>
                    <a:pt x="37" y="145"/>
                  </a:lnTo>
                  <a:lnTo>
                    <a:pt x="37" y="145"/>
                  </a:lnTo>
                  <a:lnTo>
                    <a:pt x="30" y="152"/>
                  </a:lnTo>
                  <a:lnTo>
                    <a:pt x="24" y="158"/>
                  </a:lnTo>
                  <a:lnTo>
                    <a:pt x="16" y="165"/>
                  </a:lnTo>
                  <a:lnTo>
                    <a:pt x="12" y="167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5" y="169"/>
                  </a:lnTo>
                  <a:lnTo>
                    <a:pt x="4" y="170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7"/>
                  </a:lnTo>
                  <a:lnTo>
                    <a:pt x="1" y="180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9" y="183"/>
                  </a:lnTo>
                  <a:lnTo>
                    <a:pt x="9" y="183"/>
                  </a:lnTo>
                  <a:lnTo>
                    <a:pt x="12" y="183"/>
                  </a:lnTo>
                  <a:lnTo>
                    <a:pt x="13" y="18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38" y="161"/>
                  </a:lnTo>
                  <a:lnTo>
                    <a:pt x="59" y="145"/>
                  </a:lnTo>
                  <a:lnTo>
                    <a:pt x="59" y="145"/>
                  </a:lnTo>
                  <a:lnTo>
                    <a:pt x="77" y="132"/>
                  </a:lnTo>
                  <a:lnTo>
                    <a:pt x="94" y="119"/>
                  </a:lnTo>
                  <a:lnTo>
                    <a:pt x="111" y="105"/>
                  </a:lnTo>
                  <a:lnTo>
                    <a:pt x="128" y="90"/>
                  </a:lnTo>
                  <a:lnTo>
                    <a:pt x="128" y="90"/>
                  </a:lnTo>
                  <a:lnTo>
                    <a:pt x="158" y="68"/>
                  </a:lnTo>
                  <a:lnTo>
                    <a:pt x="174" y="58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205" y="42"/>
                  </a:lnTo>
                  <a:lnTo>
                    <a:pt x="218" y="31"/>
                  </a:lnTo>
                  <a:lnTo>
                    <a:pt x="230" y="21"/>
                  </a:lnTo>
                  <a:lnTo>
                    <a:pt x="242" y="10"/>
                  </a:lnTo>
                  <a:lnTo>
                    <a:pt x="242" y="10"/>
                  </a:lnTo>
                  <a:lnTo>
                    <a:pt x="243" y="8"/>
                  </a:lnTo>
                  <a:lnTo>
                    <a:pt x="243" y="5"/>
                  </a:lnTo>
                  <a:lnTo>
                    <a:pt x="242" y="1"/>
                  </a:lnTo>
                  <a:lnTo>
                    <a:pt x="238" y="0"/>
                  </a:lnTo>
                  <a:lnTo>
                    <a:pt x="235" y="0"/>
                  </a:lnTo>
                  <a:lnTo>
                    <a:pt x="234" y="1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9" name="Freeform 1219"/>
            <p:cNvSpPr/>
            <p:nvPr/>
          </p:nvSpPr>
          <p:spPr bwMode="auto">
            <a:xfrm>
              <a:off x="5251451" y="2508250"/>
              <a:ext cx="96838" cy="73025"/>
            </a:xfrm>
            <a:custGeom>
              <a:avLst/>
              <a:gdLst/>
              <a:ahLst/>
              <a:cxnLst>
                <a:cxn ang="0">
                  <a:pos x="233" y="3"/>
                </a:cxn>
                <a:cxn ang="0">
                  <a:pos x="233" y="3"/>
                </a:cxn>
                <a:cxn ang="0">
                  <a:pos x="229" y="8"/>
                </a:cxn>
                <a:cxn ang="0">
                  <a:pos x="224" y="14"/>
                </a:cxn>
                <a:cxn ang="0">
                  <a:pos x="210" y="24"/>
                </a:cxn>
                <a:cxn ang="0">
                  <a:pos x="182" y="41"/>
                </a:cxn>
                <a:cxn ang="0">
                  <a:pos x="182" y="41"/>
                </a:cxn>
                <a:cxn ang="0">
                  <a:pos x="151" y="61"/>
                </a:cxn>
                <a:cxn ang="0">
                  <a:pos x="135" y="71"/>
                </a:cxn>
                <a:cxn ang="0">
                  <a:pos x="121" y="82"/>
                </a:cxn>
                <a:cxn ang="0">
                  <a:pos x="121" y="82"/>
                </a:cxn>
                <a:cxn ang="0">
                  <a:pos x="67" y="122"/>
                </a:cxn>
                <a:cxn ang="0">
                  <a:pos x="67" y="122"/>
                </a:cxn>
                <a:cxn ang="0">
                  <a:pos x="51" y="135"/>
                </a:cxn>
                <a:cxn ang="0">
                  <a:pos x="36" y="148"/>
                </a:cxn>
                <a:cxn ang="0">
                  <a:pos x="20" y="161"/>
                </a:cxn>
                <a:cxn ang="0">
                  <a:pos x="4" y="172"/>
                </a:cxn>
                <a:cxn ang="0">
                  <a:pos x="4" y="172"/>
                </a:cxn>
                <a:cxn ang="0">
                  <a:pos x="2" y="174"/>
                </a:cxn>
                <a:cxn ang="0">
                  <a:pos x="0" y="176"/>
                </a:cxn>
                <a:cxn ang="0">
                  <a:pos x="2" y="180"/>
                </a:cxn>
                <a:cxn ang="0">
                  <a:pos x="4" y="182"/>
                </a:cxn>
                <a:cxn ang="0">
                  <a:pos x="7" y="184"/>
                </a:cxn>
                <a:cxn ang="0">
                  <a:pos x="9" y="182"/>
                </a:cxn>
                <a:cxn ang="0">
                  <a:pos x="9" y="182"/>
                </a:cxn>
                <a:cxn ang="0">
                  <a:pos x="24" y="173"/>
                </a:cxn>
                <a:cxn ang="0">
                  <a:pos x="36" y="164"/>
                </a:cxn>
                <a:cxn ang="0">
                  <a:pos x="60" y="142"/>
                </a:cxn>
                <a:cxn ang="0">
                  <a:pos x="60" y="142"/>
                </a:cxn>
                <a:cxn ang="0">
                  <a:pos x="75" y="130"/>
                </a:cxn>
                <a:cxn ang="0">
                  <a:pos x="91" y="118"/>
                </a:cxn>
                <a:cxn ang="0">
                  <a:pos x="121" y="96"/>
                </a:cxn>
                <a:cxn ang="0">
                  <a:pos x="121" y="96"/>
                </a:cxn>
                <a:cxn ang="0">
                  <a:pos x="139" y="83"/>
                </a:cxn>
                <a:cxn ang="0">
                  <a:pos x="159" y="70"/>
                </a:cxn>
                <a:cxn ang="0">
                  <a:pos x="195" y="45"/>
                </a:cxn>
                <a:cxn ang="0">
                  <a:pos x="195" y="45"/>
                </a:cxn>
                <a:cxn ang="0">
                  <a:pos x="221" y="29"/>
                </a:cxn>
                <a:cxn ang="0">
                  <a:pos x="234" y="20"/>
                </a:cxn>
                <a:cxn ang="0">
                  <a:pos x="240" y="15"/>
                </a:cxn>
                <a:cxn ang="0">
                  <a:pos x="244" y="8"/>
                </a:cxn>
                <a:cxn ang="0">
                  <a:pos x="244" y="8"/>
                </a:cxn>
                <a:cxn ang="0">
                  <a:pos x="245" y="7"/>
                </a:cxn>
                <a:cxn ang="0">
                  <a:pos x="244" y="4"/>
                </a:cxn>
                <a:cxn ang="0">
                  <a:pos x="241" y="2"/>
                </a:cxn>
                <a:cxn ang="0">
                  <a:pos x="237" y="0"/>
                </a:cxn>
                <a:cxn ang="0">
                  <a:pos x="236" y="2"/>
                </a:cxn>
                <a:cxn ang="0">
                  <a:pos x="233" y="3"/>
                </a:cxn>
                <a:cxn ang="0">
                  <a:pos x="233" y="3"/>
                </a:cxn>
              </a:cxnLst>
              <a:rect l="0" t="0" r="r" b="b"/>
              <a:pathLst>
                <a:path w="245" h="184">
                  <a:moveTo>
                    <a:pt x="233" y="3"/>
                  </a:moveTo>
                  <a:lnTo>
                    <a:pt x="233" y="3"/>
                  </a:lnTo>
                  <a:lnTo>
                    <a:pt x="229" y="8"/>
                  </a:lnTo>
                  <a:lnTo>
                    <a:pt x="224" y="14"/>
                  </a:lnTo>
                  <a:lnTo>
                    <a:pt x="210" y="24"/>
                  </a:lnTo>
                  <a:lnTo>
                    <a:pt x="182" y="41"/>
                  </a:lnTo>
                  <a:lnTo>
                    <a:pt x="182" y="41"/>
                  </a:lnTo>
                  <a:lnTo>
                    <a:pt x="151" y="61"/>
                  </a:lnTo>
                  <a:lnTo>
                    <a:pt x="135" y="7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67" y="122"/>
                  </a:lnTo>
                  <a:lnTo>
                    <a:pt x="67" y="122"/>
                  </a:lnTo>
                  <a:lnTo>
                    <a:pt x="51" y="135"/>
                  </a:lnTo>
                  <a:lnTo>
                    <a:pt x="36" y="148"/>
                  </a:lnTo>
                  <a:lnTo>
                    <a:pt x="20" y="161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2" y="174"/>
                  </a:lnTo>
                  <a:lnTo>
                    <a:pt x="0" y="176"/>
                  </a:lnTo>
                  <a:lnTo>
                    <a:pt x="2" y="180"/>
                  </a:lnTo>
                  <a:lnTo>
                    <a:pt x="4" y="182"/>
                  </a:lnTo>
                  <a:lnTo>
                    <a:pt x="7" y="184"/>
                  </a:lnTo>
                  <a:lnTo>
                    <a:pt x="9" y="182"/>
                  </a:lnTo>
                  <a:lnTo>
                    <a:pt x="9" y="182"/>
                  </a:lnTo>
                  <a:lnTo>
                    <a:pt x="24" y="173"/>
                  </a:lnTo>
                  <a:lnTo>
                    <a:pt x="36" y="164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5" y="130"/>
                  </a:lnTo>
                  <a:lnTo>
                    <a:pt x="91" y="118"/>
                  </a:lnTo>
                  <a:lnTo>
                    <a:pt x="121" y="96"/>
                  </a:lnTo>
                  <a:lnTo>
                    <a:pt x="121" y="96"/>
                  </a:lnTo>
                  <a:lnTo>
                    <a:pt x="139" y="83"/>
                  </a:lnTo>
                  <a:lnTo>
                    <a:pt x="159" y="70"/>
                  </a:lnTo>
                  <a:lnTo>
                    <a:pt x="195" y="45"/>
                  </a:lnTo>
                  <a:lnTo>
                    <a:pt x="195" y="45"/>
                  </a:lnTo>
                  <a:lnTo>
                    <a:pt x="221" y="29"/>
                  </a:lnTo>
                  <a:lnTo>
                    <a:pt x="234" y="20"/>
                  </a:lnTo>
                  <a:lnTo>
                    <a:pt x="240" y="15"/>
                  </a:lnTo>
                  <a:lnTo>
                    <a:pt x="244" y="8"/>
                  </a:lnTo>
                  <a:lnTo>
                    <a:pt x="244" y="8"/>
                  </a:lnTo>
                  <a:lnTo>
                    <a:pt x="245" y="7"/>
                  </a:lnTo>
                  <a:lnTo>
                    <a:pt x="244" y="4"/>
                  </a:lnTo>
                  <a:lnTo>
                    <a:pt x="241" y="2"/>
                  </a:lnTo>
                  <a:lnTo>
                    <a:pt x="237" y="0"/>
                  </a:lnTo>
                  <a:lnTo>
                    <a:pt x="236" y="2"/>
                  </a:lnTo>
                  <a:lnTo>
                    <a:pt x="233" y="3"/>
                  </a:lnTo>
                  <a:lnTo>
                    <a:pt x="2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0" name="Freeform 1220"/>
            <p:cNvSpPr/>
            <p:nvPr/>
          </p:nvSpPr>
          <p:spPr bwMode="auto">
            <a:xfrm>
              <a:off x="5256213" y="2546350"/>
              <a:ext cx="82550" cy="63500"/>
            </a:xfrm>
            <a:custGeom>
              <a:avLst/>
              <a:gdLst/>
              <a:ahLst/>
              <a:cxnLst>
                <a:cxn ang="0">
                  <a:pos x="202" y="0"/>
                </a:cxn>
                <a:cxn ang="0">
                  <a:pos x="202" y="0"/>
                </a:cxn>
                <a:cxn ang="0">
                  <a:pos x="147" y="34"/>
                </a:cxn>
                <a:cxn ang="0">
                  <a:pos x="120" y="50"/>
                </a:cxn>
                <a:cxn ang="0">
                  <a:pos x="93" y="68"/>
                </a:cxn>
                <a:cxn ang="0">
                  <a:pos x="93" y="68"/>
                </a:cxn>
                <a:cxn ang="0">
                  <a:pos x="81" y="76"/>
                </a:cxn>
                <a:cxn ang="0">
                  <a:pos x="69" y="86"/>
                </a:cxn>
                <a:cxn ang="0">
                  <a:pos x="46" y="106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7"/>
                </a:cxn>
                <a:cxn ang="0">
                  <a:pos x="5" y="159"/>
                </a:cxn>
                <a:cxn ang="0">
                  <a:pos x="8" y="159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52" y="115"/>
                </a:cxn>
                <a:cxn ang="0">
                  <a:pos x="76" y="95"/>
                </a:cxn>
                <a:cxn ang="0">
                  <a:pos x="99" y="77"/>
                </a:cxn>
                <a:cxn ang="0">
                  <a:pos x="99" y="77"/>
                </a:cxn>
                <a:cxn ang="0">
                  <a:pos x="126" y="60"/>
                </a:cxn>
                <a:cxn ang="0">
                  <a:pos x="153" y="43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8"/>
                </a:cxn>
                <a:cxn ang="0">
                  <a:pos x="209" y="6"/>
                </a:cxn>
                <a:cxn ang="0">
                  <a:pos x="208" y="3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0"/>
                </a:cxn>
                <a:cxn ang="0">
                  <a:pos x="202" y="0"/>
                </a:cxn>
              </a:cxnLst>
              <a:rect l="0" t="0" r="r" b="b"/>
              <a:pathLst>
                <a:path w="209" h="159">
                  <a:moveTo>
                    <a:pt x="202" y="0"/>
                  </a:moveTo>
                  <a:lnTo>
                    <a:pt x="202" y="0"/>
                  </a:lnTo>
                  <a:lnTo>
                    <a:pt x="147" y="34"/>
                  </a:lnTo>
                  <a:lnTo>
                    <a:pt x="120" y="50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81" y="76"/>
                  </a:lnTo>
                  <a:lnTo>
                    <a:pt x="69" y="86"/>
                  </a:lnTo>
                  <a:lnTo>
                    <a:pt x="46" y="106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7"/>
                  </a:lnTo>
                  <a:lnTo>
                    <a:pt x="5" y="159"/>
                  </a:lnTo>
                  <a:lnTo>
                    <a:pt x="8" y="159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52" y="115"/>
                  </a:lnTo>
                  <a:lnTo>
                    <a:pt x="76" y="95"/>
                  </a:lnTo>
                  <a:lnTo>
                    <a:pt x="99" y="77"/>
                  </a:lnTo>
                  <a:lnTo>
                    <a:pt x="99" y="77"/>
                  </a:lnTo>
                  <a:lnTo>
                    <a:pt x="126" y="60"/>
                  </a:lnTo>
                  <a:lnTo>
                    <a:pt x="153" y="43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8"/>
                  </a:lnTo>
                  <a:lnTo>
                    <a:pt x="209" y="6"/>
                  </a:lnTo>
                  <a:lnTo>
                    <a:pt x="208" y="3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1" name="Freeform 1221"/>
            <p:cNvSpPr/>
            <p:nvPr/>
          </p:nvSpPr>
          <p:spPr bwMode="auto">
            <a:xfrm>
              <a:off x="5260976" y="2584450"/>
              <a:ext cx="87313" cy="66675"/>
            </a:xfrm>
            <a:custGeom>
              <a:avLst/>
              <a:gdLst/>
              <a:ahLst/>
              <a:cxnLst>
                <a:cxn ang="0">
                  <a:pos x="212" y="1"/>
                </a:cxn>
                <a:cxn ang="0">
                  <a:pos x="212" y="1"/>
                </a:cxn>
                <a:cxn ang="0">
                  <a:pos x="188" y="16"/>
                </a:cxn>
                <a:cxn ang="0">
                  <a:pos x="163" y="31"/>
                </a:cxn>
                <a:cxn ang="0">
                  <a:pos x="138" y="46"/>
                </a:cxn>
                <a:cxn ang="0">
                  <a:pos x="115" y="63"/>
                </a:cxn>
                <a:cxn ang="0">
                  <a:pos x="115" y="63"/>
                </a:cxn>
                <a:cxn ang="0">
                  <a:pos x="87" y="88"/>
                </a:cxn>
                <a:cxn ang="0">
                  <a:pos x="60" y="111"/>
                </a:cxn>
                <a:cxn ang="0">
                  <a:pos x="33" y="135"/>
                </a:cxn>
                <a:cxn ang="0">
                  <a:pos x="18" y="147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1" y="160"/>
                </a:cxn>
                <a:cxn ang="0">
                  <a:pos x="0" y="161"/>
                </a:cxn>
                <a:cxn ang="0">
                  <a:pos x="1" y="165"/>
                </a:cxn>
                <a:cxn ang="0">
                  <a:pos x="2" y="167"/>
                </a:cxn>
                <a:cxn ang="0">
                  <a:pos x="4" y="167"/>
                </a:cxn>
                <a:cxn ang="0">
                  <a:pos x="6" y="169"/>
                </a:cxn>
                <a:cxn ang="0">
                  <a:pos x="8" y="167"/>
                </a:cxn>
                <a:cxn ang="0">
                  <a:pos x="8" y="167"/>
                </a:cxn>
                <a:cxn ang="0">
                  <a:pos x="35" y="148"/>
                </a:cxn>
                <a:cxn ang="0">
                  <a:pos x="60" y="127"/>
                </a:cxn>
                <a:cxn ang="0">
                  <a:pos x="108" y="84"/>
                </a:cxn>
                <a:cxn ang="0">
                  <a:pos x="108" y="84"/>
                </a:cxn>
                <a:cxn ang="0">
                  <a:pos x="120" y="73"/>
                </a:cxn>
                <a:cxn ang="0">
                  <a:pos x="133" y="64"/>
                </a:cxn>
                <a:cxn ang="0">
                  <a:pos x="161" y="46"/>
                </a:cxn>
                <a:cxn ang="0">
                  <a:pos x="190" y="29"/>
                </a:cxn>
                <a:cxn ang="0">
                  <a:pos x="217" y="11"/>
                </a:cxn>
                <a:cxn ang="0">
                  <a:pos x="217" y="11"/>
                </a:cxn>
                <a:cxn ang="0">
                  <a:pos x="220" y="9"/>
                </a:cxn>
                <a:cxn ang="0">
                  <a:pos x="220" y="8"/>
                </a:cxn>
                <a:cxn ang="0">
                  <a:pos x="220" y="3"/>
                </a:cxn>
                <a:cxn ang="0">
                  <a:pos x="216" y="0"/>
                </a:cxn>
                <a:cxn ang="0">
                  <a:pos x="214" y="0"/>
                </a:cxn>
                <a:cxn ang="0">
                  <a:pos x="212" y="1"/>
                </a:cxn>
                <a:cxn ang="0">
                  <a:pos x="212" y="1"/>
                </a:cxn>
              </a:cxnLst>
              <a:rect l="0" t="0" r="r" b="b"/>
              <a:pathLst>
                <a:path w="220" h="169">
                  <a:moveTo>
                    <a:pt x="212" y="1"/>
                  </a:moveTo>
                  <a:lnTo>
                    <a:pt x="212" y="1"/>
                  </a:lnTo>
                  <a:lnTo>
                    <a:pt x="188" y="16"/>
                  </a:lnTo>
                  <a:lnTo>
                    <a:pt x="163" y="31"/>
                  </a:lnTo>
                  <a:lnTo>
                    <a:pt x="138" y="46"/>
                  </a:lnTo>
                  <a:lnTo>
                    <a:pt x="115" y="63"/>
                  </a:lnTo>
                  <a:lnTo>
                    <a:pt x="115" y="63"/>
                  </a:lnTo>
                  <a:lnTo>
                    <a:pt x="87" y="88"/>
                  </a:lnTo>
                  <a:lnTo>
                    <a:pt x="60" y="111"/>
                  </a:lnTo>
                  <a:lnTo>
                    <a:pt x="33" y="135"/>
                  </a:lnTo>
                  <a:lnTo>
                    <a:pt x="18" y="14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1" y="160"/>
                  </a:lnTo>
                  <a:lnTo>
                    <a:pt x="0" y="161"/>
                  </a:lnTo>
                  <a:lnTo>
                    <a:pt x="1" y="165"/>
                  </a:lnTo>
                  <a:lnTo>
                    <a:pt x="2" y="167"/>
                  </a:lnTo>
                  <a:lnTo>
                    <a:pt x="4" y="167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35" y="148"/>
                  </a:lnTo>
                  <a:lnTo>
                    <a:pt x="60" y="127"/>
                  </a:lnTo>
                  <a:lnTo>
                    <a:pt x="108" y="84"/>
                  </a:lnTo>
                  <a:lnTo>
                    <a:pt x="108" y="84"/>
                  </a:lnTo>
                  <a:lnTo>
                    <a:pt x="120" y="73"/>
                  </a:lnTo>
                  <a:lnTo>
                    <a:pt x="133" y="64"/>
                  </a:lnTo>
                  <a:lnTo>
                    <a:pt x="161" y="46"/>
                  </a:lnTo>
                  <a:lnTo>
                    <a:pt x="190" y="29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20" y="9"/>
                  </a:lnTo>
                  <a:lnTo>
                    <a:pt x="220" y="8"/>
                  </a:lnTo>
                  <a:lnTo>
                    <a:pt x="220" y="3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1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2" name="Freeform 1222"/>
            <p:cNvSpPr/>
            <p:nvPr/>
          </p:nvSpPr>
          <p:spPr bwMode="auto">
            <a:xfrm>
              <a:off x="5287963" y="2590800"/>
              <a:ext cx="111125" cy="87313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9" y="8"/>
                </a:cxn>
                <a:cxn ang="0">
                  <a:pos x="250" y="13"/>
                </a:cxn>
                <a:cxn ang="0">
                  <a:pos x="231" y="23"/>
                </a:cxn>
                <a:cxn ang="0">
                  <a:pos x="231" y="23"/>
                </a:cxn>
                <a:cxn ang="0">
                  <a:pos x="224" y="28"/>
                </a:cxn>
                <a:cxn ang="0">
                  <a:pos x="216" y="36"/>
                </a:cxn>
                <a:cxn ang="0">
                  <a:pos x="208" y="43"/>
                </a:cxn>
                <a:cxn ang="0">
                  <a:pos x="201" y="49"/>
                </a:cxn>
                <a:cxn ang="0">
                  <a:pos x="201" y="49"/>
                </a:cxn>
                <a:cxn ang="0">
                  <a:pos x="169" y="74"/>
                </a:cxn>
                <a:cxn ang="0">
                  <a:pos x="136" y="99"/>
                </a:cxn>
                <a:cxn ang="0">
                  <a:pos x="136" y="99"/>
                </a:cxn>
                <a:cxn ang="0">
                  <a:pos x="101" y="127"/>
                </a:cxn>
                <a:cxn ang="0">
                  <a:pos x="65" y="155"/>
                </a:cxn>
                <a:cxn ang="0">
                  <a:pos x="65" y="155"/>
                </a:cxn>
                <a:cxn ang="0">
                  <a:pos x="50" y="167"/>
                </a:cxn>
                <a:cxn ang="0">
                  <a:pos x="33" y="180"/>
                </a:cxn>
                <a:cxn ang="0">
                  <a:pos x="16" y="192"/>
                </a:cxn>
                <a:cxn ang="0">
                  <a:pos x="9" y="200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1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4" y="217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4"/>
                </a:cxn>
                <a:cxn ang="0">
                  <a:pos x="10" y="214"/>
                </a:cxn>
                <a:cxn ang="0">
                  <a:pos x="16" y="209"/>
                </a:cxn>
                <a:cxn ang="0">
                  <a:pos x="22" y="202"/>
                </a:cxn>
                <a:cxn ang="0">
                  <a:pos x="36" y="191"/>
                </a:cxn>
                <a:cxn ang="0">
                  <a:pos x="52" y="180"/>
                </a:cxn>
                <a:cxn ang="0">
                  <a:pos x="67" y="170"/>
                </a:cxn>
                <a:cxn ang="0">
                  <a:pos x="67" y="170"/>
                </a:cxn>
                <a:cxn ang="0">
                  <a:pos x="101" y="141"/>
                </a:cxn>
                <a:cxn ang="0">
                  <a:pos x="136" y="113"/>
                </a:cxn>
                <a:cxn ang="0">
                  <a:pos x="136" y="113"/>
                </a:cxn>
                <a:cxn ang="0">
                  <a:pos x="154" y="98"/>
                </a:cxn>
                <a:cxn ang="0">
                  <a:pos x="174" y="83"/>
                </a:cxn>
                <a:cxn ang="0">
                  <a:pos x="213" y="55"/>
                </a:cxn>
                <a:cxn ang="0">
                  <a:pos x="213" y="55"/>
                </a:cxn>
                <a:cxn ang="0">
                  <a:pos x="229" y="42"/>
                </a:cxn>
                <a:cxn ang="0">
                  <a:pos x="235" y="35"/>
                </a:cxn>
                <a:cxn ang="0">
                  <a:pos x="244" y="28"/>
                </a:cxn>
                <a:cxn ang="0">
                  <a:pos x="244" y="28"/>
                </a:cxn>
                <a:cxn ang="0">
                  <a:pos x="260" y="19"/>
                </a:cxn>
                <a:cxn ang="0">
                  <a:pos x="268" y="15"/>
                </a:cxn>
                <a:cxn ang="0">
                  <a:pos x="276" y="9"/>
                </a:cxn>
                <a:cxn ang="0">
                  <a:pos x="276" y="9"/>
                </a:cxn>
                <a:cxn ang="0">
                  <a:pos x="277" y="8"/>
                </a:cxn>
                <a:cxn ang="0">
                  <a:pos x="278" y="5"/>
                </a:cxn>
                <a:cxn ang="0">
                  <a:pos x="277" y="4"/>
                </a:cxn>
                <a:cxn ang="0">
                  <a:pos x="276" y="2"/>
                </a:cxn>
                <a:cxn ang="0">
                  <a:pos x="273" y="0"/>
                </a:cxn>
                <a:cxn ang="0">
                  <a:pos x="271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8" h="217">
                  <a:moveTo>
                    <a:pt x="268" y="1"/>
                  </a:moveTo>
                  <a:lnTo>
                    <a:pt x="268" y="1"/>
                  </a:lnTo>
                  <a:lnTo>
                    <a:pt x="259" y="8"/>
                  </a:lnTo>
                  <a:lnTo>
                    <a:pt x="250" y="13"/>
                  </a:lnTo>
                  <a:lnTo>
                    <a:pt x="231" y="23"/>
                  </a:lnTo>
                  <a:lnTo>
                    <a:pt x="231" y="23"/>
                  </a:lnTo>
                  <a:lnTo>
                    <a:pt x="224" y="28"/>
                  </a:lnTo>
                  <a:lnTo>
                    <a:pt x="216" y="36"/>
                  </a:lnTo>
                  <a:lnTo>
                    <a:pt x="208" y="43"/>
                  </a:lnTo>
                  <a:lnTo>
                    <a:pt x="201" y="49"/>
                  </a:lnTo>
                  <a:lnTo>
                    <a:pt x="201" y="49"/>
                  </a:lnTo>
                  <a:lnTo>
                    <a:pt x="169" y="74"/>
                  </a:lnTo>
                  <a:lnTo>
                    <a:pt x="136" y="99"/>
                  </a:lnTo>
                  <a:lnTo>
                    <a:pt x="136" y="99"/>
                  </a:lnTo>
                  <a:lnTo>
                    <a:pt x="101" y="127"/>
                  </a:lnTo>
                  <a:lnTo>
                    <a:pt x="65" y="155"/>
                  </a:lnTo>
                  <a:lnTo>
                    <a:pt x="65" y="155"/>
                  </a:lnTo>
                  <a:lnTo>
                    <a:pt x="50" y="167"/>
                  </a:lnTo>
                  <a:lnTo>
                    <a:pt x="33" y="180"/>
                  </a:lnTo>
                  <a:lnTo>
                    <a:pt x="16" y="192"/>
                  </a:lnTo>
                  <a:lnTo>
                    <a:pt x="9" y="200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1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4" y="217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16" y="209"/>
                  </a:lnTo>
                  <a:lnTo>
                    <a:pt x="22" y="202"/>
                  </a:lnTo>
                  <a:lnTo>
                    <a:pt x="36" y="191"/>
                  </a:lnTo>
                  <a:lnTo>
                    <a:pt x="52" y="180"/>
                  </a:lnTo>
                  <a:lnTo>
                    <a:pt x="67" y="170"/>
                  </a:lnTo>
                  <a:lnTo>
                    <a:pt x="67" y="170"/>
                  </a:lnTo>
                  <a:lnTo>
                    <a:pt x="101" y="141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54" y="98"/>
                  </a:lnTo>
                  <a:lnTo>
                    <a:pt x="174" y="83"/>
                  </a:lnTo>
                  <a:lnTo>
                    <a:pt x="213" y="55"/>
                  </a:lnTo>
                  <a:lnTo>
                    <a:pt x="213" y="55"/>
                  </a:lnTo>
                  <a:lnTo>
                    <a:pt x="229" y="42"/>
                  </a:lnTo>
                  <a:lnTo>
                    <a:pt x="235" y="35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60" y="19"/>
                  </a:lnTo>
                  <a:lnTo>
                    <a:pt x="268" y="15"/>
                  </a:lnTo>
                  <a:lnTo>
                    <a:pt x="276" y="9"/>
                  </a:lnTo>
                  <a:lnTo>
                    <a:pt x="276" y="9"/>
                  </a:lnTo>
                  <a:lnTo>
                    <a:pt x="277" y="8"/>
                  </a:lnTo>
                  <a:lnTo>
                    <a:pt x="278" y="5"/>
                  </a:lnTo>
                  <a:lnTo>
                    <a:pt x="277" y="4"/>
                  </a:lnTo>
                  <a:lnTo>
                    <a:pt x="276" y="2"/>
                  </a:lnTo>
                  <a:lnTo>
                    <a:pt x="273" y="0"/>
                  </a:lnTo>
                  <a:lnTo>
                    <a:pt x="271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3" name="Freeform 1223"/>
            <p:cNvSpPr/>
            <p:nvPr/>
          </p:nvSpPr>
          <p:spPr bwMode="auto">
            <a:xfrm>
              <a:off x="5334001" y="2589213"/>
              <a:ext cx="128588" cy="96838"/>
            </a:xfrm>
            <a:custGeom>
              <a:avLst/>
              <a:gdLst/>
              <a:ahLst/>
              <a:cxnLst>
                <a:cxn ang="0">
                  <a:pos x="317" y="1"/>
                </a:cxn>
                <a:cxn ang="0">
                  <a:pos x="317" y="1"/>
                </a:cxn>
                <a:cxn ang="0">
                  <a:pos x="298" y="18"/>
                </a:cxn>
                <a:cxn ang="0">
                  <a:pos x="277" y="34"/>
                </a:cxn>
                <a:cxn ang="0">
                  <a:pos x="237" y="64"/>
                </a:cxn>
                <a:cxn ang="0">
                  <a:pos x="194" y="93"/>
                </a:cxn>
                <a:cxn ang="0">
                  <a:pos x="152" y="120"/>
                </a:cxn>
                <a:cxn ang="0">
                  <a:pos x="152" y="120"/>
                </a:cxn>
                <a:cxn ang="0">
                  <a:pos x="114" y="148"/>
                </a:cxn>
                <a:cxn ang="0">
                  <a:pos x="77" y="176"/>
                </a:cxn>
                <a:cxn ang="0">
                  <a:pos x="39" y="205"/>
                </a:cxn>
                <a:cxn ang="0">
                  <a:pos x="3" y="233"/>
                </a:cxn>
                <a:cxn ang="0">
                  <a:pos x="3" y="233"/>
                </a:cxn>
                <a:cxn ang="0">
                  <a:pos x="0" y="234"/>
                </a:cxn>
                <a:cxn ang="0">
                  <a:pos x="0" y="236"/>
                </a:cxn>
                <a:cxn ang="0">
                  <a:pos x="0" y="240"/>
                </a:cxn>
                <a:cxn ang="0">
                  <a:pos x="1" y="243"/>
                </a:cxn>
                <a:cxn ang="0">
                  <a:pos x="4" y="243"/>
                </a:cxn>
                <a:cxn ang="0">
                  <a:pos x="5" y="243"/>
                </a:cxn>
                <a:cxn ang="0">
                  <a:pos x="8" y="243"/>
                </a:cxn>
                <a:cxn ang="0">
                  <a:pos x="8" y="243"/>
                </a:cxn>
                <a:cxn ang="0">
                  <a:pos x="47" y="213"/>
                </a:cxn>
                <a:cxn ang="0">
                  <a:pos x="86" y="183"/>
                </a:cxn>
                <a:cxn ang="0">
                  <a:pos x="126" y="153"/>
                </a:cxn>
                <a:cxn ang="0">
                  <a:pos x="166" y="124"/>
                </a:cxn>
                <a:cxn ang="0">
                  <a:pos x="166" y="124"/>
                </a:cxn>
                <a:cxn ang="0">
                  <a:pos x="207" y="97"/>
                </a:cxn>
                <a:cxn ang="0">
                  <a:pos x="247" y="70"/>
                </a:cxn>
                <a:cxn ang="0">
                  <a:pos x="288" y="40"/>
                </a:cxn>
                <a:cxn ang="0">
                  <a:pos x="306" y="26"/>
                </a:cxn>
                <a:cxn ang="0">
                  <a:pos x="324" y="9"/>
                </a:cxn>
                <a:cxn ang="0">
                  <a:pos x="324" y="9"/>
                </a:cxn>
                <a:cxn ang="0">
                  <a:pos x="327" y="8"/>
                </a:cxn>
                <a:cxn ang="0">
                  <a:pos x="327" y="5"/>
                </a:cxn>
                <a:cxn ang="0">
                  <a:pos x="324" y="2"/>
                </a:cxn>
                <a:cxn ang="0">
                  <a:pos x="322" y="0"/>
                </a:cxn>
                <a:cxn ang="0">
                  <a:pos x="319" y="0"/>
                </a:cxn>
                <a:cxn ang="0">
                  <a:pos x="317" y="1"/>
                </a:cxn>
                <a:cxn ang="0">
                  <a:pos x="317" y="1"/>
                </a:cxn>
              </a:cxnLst>
              <a:rect l="0" t="0" r="r" b="b"/>
              <a:pathLst>
                <a:path w="327" h="243">
                  <a:moveTo>
                    <a:pt x="317" y="1"/>
                  </a:moveTo>
                  <a:lnTo>
                    <a:pt x="317" y="1"/>
                  </a:lnTo>
                  <a:lnTo>
                    <a:pt x="298" y="18"/>
                  </a:lnTo>
                  <a:lnTo>
                    <a:pt x="277" y="34"/>
                  </a:lnTo>
                  <a:lnTo>
                    <a:pt x="237" y="64"/>
                  </a:lnTo>
                  <a:lnTo>
                    <a:pt x="194" y="93"/>
                  </a:lnTo>
                  <a:lnTo>
                    <a:pt x="152" y="120"/>
                  </a:lnTo>
                  <a:lnTo>
                    <a:pt x="152" y="120"/>
                  </a:lnTo>
                  <a:lnTo>
                    <a:pt x="114" y="148"/>
                  </a:lnTo>
                  <a:lnTo>
                    <a:pt x="77" y="176"/>
                  </a:lnTo>
                  <a:lnTo>
                    <a:pt x="39" y="205"/>
                  </a:lnTo>
                  <a:lnTo>
                    <a:pt x="3" y="233"/>
                  </a:lnTo>
                  <a:lnTo>
                    <a:pt x="3" y="233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40"/>
                  </a:lnTo>
                  <a:lnTo>
                    <a:pt x="1" y="243"/>
                  </a:lnTo>
                  <a:lnTo>
                    <a:pt x="4" y="243"/>
                  </a:lnTo>
                  <a:lnTo>
                    <a:pt x="5" y="243"/>
                  </a:lnTo>
                  <a:lnTo>
                    <a:pt x="8" y="243"/>
                  </a:lnTo>
                  <a:lnTo>
                    <a:pt x="8" y="243"/>
                  </a:lnTo>
                  <a:lnTo>
                    <a:pt x="47" y="213"/>
                  </a:lnTo>
                  <a:lnTo>
                    <a:pt x="86" y="183"/>
                  </a:lnTo>
                  <a:lnTo>
                    <a:pt x="126" y="153"/>
                  </a:lnTo>
                  <a:lnTo>
                    <a:pt x="166" y="124"/>
                  </a:lnTo>
                  <a:lnTo>
                    <a:pt x="166" y="124"/>
                  </a:lnTo>
                  <a:lnTo>
                    <a:pt x="207" y="97"/>
                  </a:lnTo>
                  <a:lnTo>
                    <a:pt x="247" y="70"/>
                  </a:lnTo>
                  <a:lnTo>
                    <a:pt x="288" y="40"/>
                  </a:lnTo>
                  <a:lnTo>
                    <a:pt x="306" y="26"/>
                  </a:lnTo>
                  <a:lnTo>
                    <a:pt x="324" y="9"/>
                  </a:lnTo>
                  <a:lnTo>
                    <a:pt x="324" y="9"/>
                  </a:lnTo>
                  <a:lnTo>
                    <a:pt x="327" y="8"/>
                  </a:lnTo>
                  <a:lnTo>
                    <a:pt x="327" y="5"/>
                  </a:lnTo>
                  <a:lnTo>
                    <a:pt x="324" y="2"/>
                  </a:lnTo>
                  <a:lnTo>
                    <a:pt x="322" y="0"/>
                  </a:lnTo>
                  <a:lnTo>
                    <a:pt x="319" y="0"/>
                  </a:lnTo>
                  <a:lnTo>
                    <a:pt x="317" y="1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4" name="Freeform 1224"/>
            <p:cNvSpPr/>
            <p:nvPr/>
          </p:nvSpPr>
          <p:spPr bwMode="auto">
            <a:xfrm>
              <a:off x="5372101" y="2603500"/>
              <a:ext cx="123825" cy="93663"/>
            </a:xfrm>
            <a:custGeom>
              <a:avLst/>
              <a:gdLst/>
              <a:ahLst/>
              <a:cxnLst>
                <a:cxn ang="0">
                  <a:pos x="302" y="2"/>
                </a:cxn>
                <a:cxn ang="0">
                  <a:pos x="302" y="2"/>
                </a:cxn>
                <a:cxn ang="0">
                  <a:pos x="294" y="13"/>
                </a:cxn>
                <a:cxn ang="0">
                  <a:pos x="287" y="22"/>
                </a:cxn>
                <a:cxn ang="0">
                  <a:pos x="276" y="31"/>
                </a:cxn>
                <a:cxn ang="0">
                  <a:pos x="266" y="39"/>
                </a:cxn>
                <a:cxn ang="0">
                  <a:pos x="245" y="52"/>
                </a:cxn>
                <a:cxn ang="0">
                  <a:pos x="222" y="66"/>
                </a:cxn>
                <a:cxn ang="0">
                  <a:pos x="222" y="66"/>
                </a:cxn>
                <a:cxn ang="0">
                  <a:pos x="178" y="94"/>
                </a:cxn>
                <a:cxn ang="0">
                  <a:pos x="133" y="121"/>
                </a:cxn>
                <a:cxn ang="0">
                  <a:pos x="133" y="121"/>
                </a:cxn>
                <a:cxn ang="0">
                  <a:pos x="98" y="145"/>
                </a:cxn>
                <a:cxn ang="0">
                  <a:pos x="64" y="170"/>
                </a:cxn>
                <a:cxn ang="0">
                  <a:pos x="33" y="197"/>
                </a:cxn>
                <a:cxn ang="0">
                  <a:pos x="17" y="212"/>
                </a:cxn>
                <a:cxn ang="0">
                  <a:pos x="1" y="226"/>
                </a:cxn>
                <a:cxn ang="0">
                  <a:pos x="1" y="226"/>
                </a:cxn>
                <a:cxn ang="0">
                  <a:pos x="0" y="229"/>
                </a:cxn>
                <a:cxn ang="0">
                  <a:pos x="0" y="230"/>
                </a:cxn>
                <a:cxn ang="0">
                  <a:pos x="3" y="234"/>
                </a:cxn>
                <a:cxn ang="0">
                  <a:pos x="5" y="236"/>
                </a:cxn>
                <a:cxn ang="0">
                  <a:pos x="8" y="235"/>
                </a:cxn>
                <a:cxn ang="0">
                  <a:pos x="11" y="234"/>
                </a:cxn>
                <a:cxn ang="0">
                  <a:pos x="11" y="234"/>
                </a:cxn>
                <a:cxn ang="0">
                  <a:pos x="28" y="217"/>
                </a:cxn>
                <a:cxn ang="0">
                  <a:pos x="46" y="201"/>
                </a:cxn>
                <a:cxn ang="0">
                  <a:pos x="64" y="185"/>
                </a:cxn>
                <a:cxn ang="0">
                  <a:pos x="84" y="171"/>
                </a:cxn>
                <a:cxn ang="0">
                  <a:pos x="123" y="142"/>
                </a:cxn>
                <a:cxn ang="0">
                  <a:pos x="165" y="115"/>
                </a:cxn>
                <a:cxn ang="0">
                  <a:pos x="165" y="115"/>
                </a:cxn>
                <a:cxn ang="0">
                  <a:pos x="211" y="86"/>
                </a:cxn>
                <a:cxn ang="0">
                  <a:pos x="256" y="57"/>
                </a:cxn>
                <a:cxn ang="0">
                  <a:pos x="256" y="57"/>
                </a:cxn>
                <a:cxn ang="0">
                  <a:pos x="272" y="47"/>
                </a:cxn>
                <a:cxn ang="0">
                  <a:pos x="287" y="36"/>
                </a:cxn>
                <a:cxn ang="0">
                  <a:pos x="301" y="23"/>
                </a:cxn>
                <a:cxn ang="0">
                  <a:pos x="306" y="17"/>
                </a:cxn>
                <a:cxn ang="0">
                  <a:pos x="311" y="9"/>
                </a:cxn>
                <a:cxn ang="0">
                  <a:pos x="311" y="9"/>
                </a:cxn>
                <a:cxn ang="0">
                  <a:pos x="313" y="6"/>
                </a:cxn>
                <a:cxn ang="0">
                  <a:pos x="313" y="4"/>
                </a:cxn>
                <a:cxn ang="0">
                  <a:pos x="310" y="1"/>
                </a:cxn>
                <a:cxn ang="0">
                  <a:pos x="305" y="0"/>
                </a:cxn>
                <a:cxn ang="0">
                  <a:pos x="304" y="1"/>
                </a:cxn>
                <a:cxn ang="0">
                  <a:pos x="302" y="2"/>
                </a:cxn>
                <a:cxn ang="0">
                  <a:pos x="302" y="2"/>
                </a:cxn>
              </a:cxnLst>
              <a:rect l="0" t="0" r="r" b="b"/>
              <a:pathLst>
                <a:path w="313" h="236">
                  <a:moveTo>
                    <a:pt x="302" y="2"/>
                  </a:moveTo>
                  <a:lnTo>
                    <a:pt x="302" y="2"/>
                  </a:lnTo>
                  <a:lnTo>
                    <a:pt x="294" y="13"/>
                  </a:lnTo>
                  <a:lnTo>
                    <a:pt x="287" y="22"/>
                  </a:lnTo>
                  <a:lnTo>
                    <a:pt x="276" y="31"/>
                  </a:lnTo>
                  <a:lnTo>
                    <a:pt x="266" y="39"/>
                  </a:lnTo>
                  <a:lnTo>
                    <a:pt x="245" y="52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178" y="94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98" y="145"/>
                  </a:lnTo>
                  <a:lnTo>
                    <a:pt x="64" y="170"/>
                  </a:lnTo>
                  <a:lnTo>
                    <a:pt x="33" y="197"/>
                  </a:lnTo>
                  <a:lnTo>
                    <a:pt x="17" y="212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0" y="229"/>
                  </a:lnTo>
                  <a:lnTo>
                    <a:pt x="0" y="230"/>
                  </a:lnTo>
                  <a:lnTo>
                    <a:pt x="3" y="234"/>
                  </a:lnTo>
                  <a:lnTo>
                    <a:pt x="5" y="236"/>
                  </a:lnTo>
                  <a:lnTo>
                    <a:pt x="8" y="235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28" y="217"/>
                  </a:lnTo>
                  <a:lnTo>
                    <a:pt x="46" y="201"/>
                  </a:lnTo>
                  <a:lnTo>
                    <a:pt x="64" y="185"/>
                  </a:lnTo>
                  <a:lnTo>
                    <a:pt x="84" y="171"/>
                  </a:lnTo>
                  <a:lnTo>
                    <a:pt x="123" y="14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211" y="86"/>
                  </a:lnTo>
                  <a:lnTo>
                    <a:pt x="256" y="57"/>
                  </a:lnTo>
                  <a:lnTo>
                    <a:pt x="256" y="57"/>
                  </a:lnTo>
                  <a:lnTo>
                    <a:pt x="272" y="47"/>
                  </a:lnTo>
                  <a:lnTo>
                    <a:pt x="287" y="36"/>
                  </a:lnTo>
                  <a:lnTo>
                    <a:pt x="301" y="23"/>
                  </a:lnTo>
                  <a:lnTo>
                    <a:pt x="306" y="17"/>
                  </a:lnTo>
                  <a:lnTo>
                    <a:pt x="311" y="9"/>
                  </a:lnTo>
                  <a:lnTo>
                    <a:pt x="311" y="9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0" y="1"/>
                  </a:lnTo>
                  <a:lnTo>
                    <a:pt x="305" y="0"/>
                  </a:lnTo>
                  <a:lnTo>
                    <a:pt x="304" y="1"/>
                  </a:lnTo>
                  <a:lnTo>
                    <a:pt x="302" y="2"/>
                  </a:lnTo>
                  <a:lnTo>
                    <a:pt x="30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5" name="Freeform 1225"/>
            <p:cNvSpPr/>
            <p:nvPr/>
          </p:nvSpPr>
          <p:spPr bwMode="auto">
            <a:xfrm>
              <a:off x="5438776" y="2600325"/>
              <a:ext cx="117475" cy="87313"/>
            </a:xfrm>
            <a:custGeom>
              <a:avLst/>
              <a:gdLst/>
              <a:ahLst/>
              <a:cxnLst>
                <a:cxn ang="0">
                  <a:pos x="286" y="3"/>
                </a:cxn>
                <a:cxn ang="0">
                  <a:pos x="286" y="3"/>
                </a:cxn>
                <a:cxn ang="0">
                  <a:pos x="268" y="17"/>
                </a:cxn>
                <a:cxn ang="0">
                  <a:pos x="251" y="31"/>
                </a:cxn>
                <a:cxn ang="0">
                  <a:pos x="213" y="57"/>
                </a:cxn>
                <a:cxn ang="0">
                  <a:pos x="136" y="106"/>
                </a:cxn>
                <a:cxn ang="0">
                  <a:pos x="136" y="106"/>
                </a:cxn>
                <a:cxn ang="0">
                  <a:pos x="101" y="131"/>
                </a:cxn>
                <a:cxn ang="0">
                  <a:pos x="68" y="157"/>
                </a:cxn>
                <a:cxn ang="0">
                  <a:pos x="35" y="184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1"/>
                </a:cxn>
                <a:cxn ang="0">
                  <a:pos x="5" y="221"/>
                </a:cxn>
                <a:cxn ang="0">
                  <a:pos x="8" y="221"/>
                </a:cxn>
                <a:cxn ang="0">
                  <a:pos x="8" y="221"/>
                </a:cxn>
                <a:cxn ang="0">
                  <a:pos x="43" y="192"/>
                </a:cxn>
                <a:cxn ang="0">
                  <a:pos x="77" y="165"/>
                </a:cxn>
                <a:cxn ang="0">
                  <a:pos x="112" y="137"/>
                </a:cxn>
                <a:cxn ang="0">
                  <a:pos x="149" y="111"/>
                </a:cxn>
                <a:cxn ang="0">
                  <a:pos x="149" y="111"/>
                </a:cxn>
                <a:cxn ang="0">
                  <a:pos x="223" y="63"/>
                </a:cxn>
                <a:cxn ang="0">
                  <a:pos x="260" y="38"/>
                </a:cxn>
                <a:cxn ang="0">
                  <a:pos x="277" y="25"/>
                </a:cxn>
                <a:cxn ang="0">
                  <a:pos x="294" y="10"/>
                </a:cxn>
                <a:cxn ang="0">
                  <a:pos x="294" y="10"/>
                </a:cxn>
                <a:cxn ang="0">
                  <a:pos x="295" y="8"/>
                </a:cxn>
                <a:cxn ang="0">
                  <a:pos x="295" y="6"/>
                </a:cxn>
                <a:cxn ang="0">
                  <a:pos x="294" y="3"/>
                </a:cxn>
                <a:cxn ang="0">
                  <a:pos x="290" y="0"/>
                </a:cxn>
                <a:cxn ang="0">
                  <a:pos x="288" y="1"/>
                </a:cxn>
                <a:cxn ang="0">
                  <a:pos x="286" y="3"/>
                </a:cxn>
                <a:cxn ang="0">
                  <a:pos x="286" y="3"/>
                </a:cxn>
              </a:cxnLst>
              <a:rect l="0" t="0" r="r" b="b"/>
              <a:pathLst>
                <a:path w="295" h="221">
                  <a:moveTo>
                    <a:pt x="286" y="3"/>
                  </a:moveTo>
                  <a:lnTo>
                    <a:pt x="286" y="3"/>
                  </a:lnTo>
                  <a:lnTo>
                    <a:pt x="268" y="17"/>
                  </a:lnTo>
                  <a:lnTo>
                    <a:pt x="251" y="31"/>
                  </a:lnTo>
                  <a:lnTo>
                    <a:pt x="213" y="57"/>
                  </a:lnTo>
                  <a:lnTo>
                    <a:pt x="136" y="106"/>
                  </a:lnTo>
                  <a:lnTo>
                    <a:pt x="136" y="106"/>
                  </a:lnTo>
                  <a:lnTo>
                    <a:pt x="101" y="131"/>
                  </a:lnTo>
                  <a:lnTo>
                    <a:pt x="68" y="157"/>
                  </a:lnTo>
                  <a:lnTo>
                    <a:pt x="35" y="184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1"/>
                  </a:lnTo>
                  <a:lnTo>
                    <a:pt x="5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43" y="192"/>
                  </a:lnTo>
                  <a:lnTo>
                    <a:pt x="77" y="165"/>
                  </a:lnTo>
                  <a:lnTo>
                    <a:pt x="112" y="137"/>
                  </a:lnTo>
                  <a:lnTo>
                    <a:pt x="149" y="111"/>
                  </a:lnTo>
                  <a:lnTo>
                    <a:pt x="149" y="111"/>
                  </a:lnTo>
                  <a:lnTo>
                    <a:pt x="223" y="63"/>
                  </a:lnTo>
                  <a:lnTo>
                    <a:pt x="260" y="38"/>
                  </a:lnTo>
                  <a:lnTo>
                    <a:pt x="277" y="25"/>
                  </a:lnTo>
                  <a:lnTo>
                    <a:pt x="294" y="10"/>
                  </a:lnTo>
                  <a:lnTo>
                    <a:pt x="294" y="10"/>
                  </a:lnTo>
                  <a:lnTo>
                    <a:pt x="295" y="8"/>
                  </a:lnTo>
                  <a:lnTo>
                    <a:pt x="295" y="6"/>
                  </a:lnTo>
                  <a:lnTo>
                    <a:pt x="294" y="3"/>
                  </a:lnTo>
                  <a:lnTo>
                    <a:pt x="290" y="0"/>
                  </a:lnTo>
                  <a:lnTo>
                    <a:pt x="288" y="1"/>
                  </a:lnTo>
                  <a:lnTo>
                    <a:pt x="286" y="3"/>
                  </a:lnTo>
                  <a:lnTo>
                    <a:pt x="2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6" name="Freeform 1226"/>
            <p:cNvSpPr/>
            <p:nvPr/>
          </p:nvSpPr>
          <p:spPr bwMode="auto">
            <a:xfrm>
              <a:off x="5484813" y="2597150"/>
              <a:ext cx="131763" cy="95250"/>
            </a:xfrm>
            <a:custGeom>
              <a:avLst/>
              <a:gdLst/>
              <a:ahLst/>
              <a:cxnLst>
                <a:cxn ang="0">
                  <a:pos x="325" y="1"/>
                </a:cxn>
                <a:cxn ang="0">
                  <a:pos x="325" y="1"/>
                </a:cxn>
                <a:cxn ang="0">
                  <a:pos x="286" y="28"/>
                </a:cxn>
                <a:cxn ang="0">
                  <a:pos x="248" y="56"/>
                </a:cxn>
                <a:cxn ang="0">
                  <a:pos x="209" y="84"/>
                </a:cxn>
                <a:cxn ang="0">
                  <a:pos x="170" y="110"/>
                </a:cxn>
                <a:cxn ang="0">
                  <a:pos x="170" y="110"/>
                </a:cxn>
                <a:cxn ang="0">
                  <a:pos x="129" y="137"/>
                </a:cxn>
                <a:cxn ang="0">
                  <a:pos x="87" y="165"/>
                </a:cxn>
                <a:cxn ang="0">
                  <a:pos x="87" y="165"/>
                </a:cxn>
                <a:cxn ang="0">
                  <a:pos x="53" y="188"/>
                </a:cxn>
                <a:cxn ang="0">
                  <a:pos x="53" y="188"/>
                </a:cxn>
                <a:cxn ang="0">
                  <a:pos x="43" y="200"/>
                </a:cxn>
                <a:cxn ang="0">
                  <a:pos x="31" y="212"/>
                </a:cxn>
                <a:cxn ang="0">
                  <a:pos x="24" y="218"/>
                </a:cxn>
                <a:cxn ang="0">
                  <a:pos x="19" y="224"/>
                </a:cxn>
                <a:cxn ang="0">
                  <a:pos x="11" y="228"/>
                </a:cxn>
                <a:cxn ang="0">
                  <a:pos x="5" y="229"/>
                </a:cxn>
                <a:cxn ang="0">
                  <a:pos x="5" y="229"/>
                </a:cxn>
                <a:cxn ang="0">
                  <a:pos x="2" y="230"/>
                </a:cxn>
                <a:cxn ang="0">
                  <a:pos x="1" y="232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9"/>
                </a:cxn>
                <a:cxn ang="0">
                  <a:pos x="2" y="241"/>
                </a:cxn>
                <a:cxn ang="0">
                  <a:pos x="5" y="241"/>
                </a:cxn>
                <a:cxn ang="0">
                  <a:pos x="5" y="241"/>
                </a:cxn>
                <a:cxn ang="0">
                  <a:pos x="13" y="239"/>
                </a:cxn>
                <a:cxn ang="0">
                  <a:pos x="21" y="235"/>
                </a:cxn>
                <a:cxn ang="0">
                  <a:pos x="27" y="232"/>
                </a:cxn>
                <a:cxn ang="0">
                  <a:pos x="32" y="226"/>
                </a:cxn>
                <a:cxn ang="0">
                  <a:pos x="44" y="215"/>
                </a:cxn>
                <a:cxn ang="0">
                  <a:pos x="56" y="201"/>
                </a:cxn>
                <a:cxn ang="0">
                  <a:pos x="56" y="201"/>
                </a:cxn>
                <a:cxn ang="0">
                  <a:pos x="66" y="192"/>
                </a:cxn>
                <a:cxn ang="0">
                  <a:pos x="79" y="182"/>
                </a:cxn>
                <a:cxn ang="0">
                  <a:pos x="106" y="164"/>
                </a:cxn>
                <a:cxn ang="0">
                  <a:pos x="159" y="131"/>
                </a:cxn>
                <a:cxn ang="0">
                  <a:pos x="159" y="131"/>
                </a:cxn>
                <a:cxn ang="0">
                  <a:pos x="202" y="101"/>
                </a:cxn>
                <a:cxn ang="0">
                  <a:pos x="246" y="71"/>
                </a:cxn>
                <a:cxn ang="0">
                  <a:pos x="287" y="41"/>
                </a:cxn>
                <a:cxn ang="0">
                  <a:pos x="331" y="12"/>
                </a:cxn>
                <a:cxn ang="0">
                  <a:pos x="331" y="12"/>
                </a:cxn>
                <a:cxn ang="0">
                  <a:pos x="333" y="9"/>
                </a:cxn>
                <a:cxn ang="0">
                  <a:pos x="333" y="8"/>
                </a:cxn>
                <a:cxn ang="0">
                  <a:pos x="333" y="4"/>
                </a:cxn>
                <a:cxn ang="0">
                  <a:pos x="329" y="1"/>
                </a:cxn>
                <a:cxn ang="0">
                  <a:pos x="328" y="0"/>
                </a:cxn>
                <a:cxn ang="0">
                  <a:pos x="325" y="1"/>
                </a:cxn>
                <a:cxn ang="0">
                  <a:pos x="325" y="1"/>
                </a:cxn>
              </a:cxnLst>
              <a:rect l="0" t="0" r="r" b="b"/>
              <a:pathLst>
                <a:path w="333" h="241">
                  <a:moveTo>
                    <a:pt x="325" y="1"/>
                  </a:moveTo>
                  <a:lnTo>
                    <a:pt x="325" y="1"/>
                  </a:lnTo>
                  <a:lnTo>
                    <a:pt x="286" y="28"/>
                  </a:lnTo>
                  <a:lnTo>
                    <a:pt x="248" y="56"/>
                  </a:lnTo>
                  <a:lnTo>
                    <a:pt x="209" y="84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29" y="137"/>
                  </a:lnTo>
                  <a:lnTo>
                    <a:pt x="87" y="165"/>
                  </a:lnTo>
                  <a:lnTo>
                    <a:pt x="87" y="165"/>
                  </a:lnTo>
                  <a:lnTo>
                    <a:pt x="53" y="188"/>
                  </a:lnTo>
                  <a:lnTo>
                    <a:pt x="53" y="188"/>
                  </a:lnTo>
                  <a:lnTo>
                    <a:pt x="43" y="200"/>
                  </a:lnTo>
                  <a:lnTo>
                    <a:pt x="31" y="212"/>
                  </a:lnTo>
                  <a:lnTo>
                    <a:pt x="24" y="218"/>
                  </a:lnTo>
                  <a:lnTo>
                    <a:pt x="19" y="224"/>
                  </a:lnTo>
                  <a:lnTo>
                    <a:pt x="11" y="228"/>
                  </a:lnTo>
                  <a:lnTo>
                    <a:pt x="5" y="229"/>
                  </a:lnTo>
                  <a:lnTo>
                    <a:pt x="5" y="229"/>
                  </a:lnTo>
                  <a:lnTo>
                    <a:pt x="2" y="230"/>
                  </a:lnTo>
                  <a:lnTo>
                    <a:pt x="1" y="232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9"/>
                  </a:lnTo>
                  <a:lnTo>
                    <a:pt x="2" y="241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13" y="239"/>
                  </a:lnTo>
                  <a:lnTo>
                    <a:pt x="21" y="235"/>
                  </a:lnTo>
                  <a:lnTo>
                    <a:pt x="27" y="232"/>
                  </a:lnTo>
                  <a:lnTo>
                    <a:pt x="32" y="226"/>
                  </a:lnTo>
                  <a:lnTo>
                    <a:pt x="44" y="215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66" y="192"/>
                  </a:lnTo>
                  <a:lnTo>
                    <a:pt x="79" y="182"/>
                  </a:lnTo>
                  <a:lnTo>
                    <a:pt x="106" y="164"/>
                  </a:lnTo>
                  <a:lnTo>
                    <a:pt x="159" y="131"/>
                  </a:lnTo>
                  <a:lnTo>
                    <a:pt x="159" y="131"/>
                  </a:lnTo>
                  <a:lnTo>
                    <a:pt x="202" y="101"/>
                  </a:lnTo>
                  <a:lnTo>
                    <a:pt x="246" y="71"/>
                  </a:lnTo>
                  <a:lnTo>
                    <a:pt x="287" y="41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33" y="9"/>
                  </a:lnTo>
                  <a:lnTo>
                    <a:pt x="333" y="8"/>
                  </a:lnTo>
                  <a:lnTo>
                    <a:pt x="333" y="4"/>
                  </a:lnTo>
                  <a:lnTo>
                    <a:pt x="329" y="1"/>
                  </a:lnTo>
                  <a:lnTo>
                    <a:pt x="328" y="0"/>
                  </a:lnTo>
                  <a:lnTo>
                    <a:pt x="325" y="1"/>
                  </a:lnTo>
                  <a:lnTo>
                    <a:pt x="3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7" name="Freeform 1227"/>
            <p:cNvSpPr/>
            <p:nvPr/>
          </p:nvSpPr>
          <p:spPr bwMode="auto">
            <a:xfrm>
              <a:off x="5526088" y="2600325"/>
              <a:ext cx="150813" cy="103188"/>
            </a:xfrm>
            <a:custGeom>
              <a:avLst/>
              <a:gdLst/>
              <a:ahLst/>
              <a:cxnLst>
                <a:cxn ang="0">
                  <a:pos x="367" y="1"/>
                </a:cxn>
                <a:cxn ang="0">
                  <a:pos x="367" y="1"/>
                </a:cxn>
                <a:cxn ang="0">
                  <a:pos x="355" y="8"/>
                </a:cxn>
                <a:cxn ang="0">
                  <a:pos x="344" y="16"/>
                </a:cxn>
                <a:cxn ang="0">
                  <a:pos x="323" y="31"/>
                </a:cxn>
                <a:cxn ang="0">
                  <a:pos x="280" y="67"/>
                </a:cxn>
                <a:cxn ang="0">
                  <a:pos x="280" y="67"/>
                </a:cxn>
                <a:cxn ang="0">
                  <a:pos x="257" y="84"/>
                </a:cxn>
                <a:cxn ang="0">
                  <a:pos x="232" y="99"/>
                </a:cxn>
                <a:cxn ang="0">
                  <a:pos x="209" y="114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57" y="142"/>
                </a:cxn>
                <a:cxn ang="0">
                  <a:pos x="129" y="156"/>
                </a:cxn>
                <a:cxn ang="0">
                  <a:pos x="102" y="170"/>
                </a:cxn>
                <a:cxn ang="0">
                  <a:pos x="89" y="178"/>
                </a:cxn>
                <a:cxn ang="0">
                  <a:pos x="77" y="187"/>
                </a:cxn>
                <a:cxn ang="0">
                  <a:pos x="77" y="187"/>
                </a:cxn>
                <a:cxn ang="0">
                  <a:pos x="36" y="216"/>
                </a:cxn>
                <a:cxn ang="0">
                  <a:pos x="26" y="224"/>
                </a:cxn>
                <a:cxn ang="0">
                  <a:pos x="17" y="233"/>
                </a:cxn>
                <a:cxn ang="0">
                  <a:pos x="7" y="241"/>
                </a:cxn>
                <a:cxn ang="0">
                  <a:pos x="1" y="251"/>
                </a:cxn>
                <a:cxn ang="0">
                  <a:pos x="1" y="251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1" y="256"/>
                </a:cxn>
                <a:cxn ang="0">
                  <a:pos x="2" y="258"/>
                </a:cxn>
                <a:cxn ang="0">
                  <a:pos x="6" y="259"/>
                </a:cxn>
                <a:cxn ang="0">
                  <a:pos x="9" y="258"/>
                </a:cxn>
                <a:cxn ang="0">
                  <a:pos x="10" y="256"/>
                </a:cxn>
                <a:cxn ang="0">
                  <a:pos x="10" y="256"/>
                </a:cxn>
                <a:cxn ang="0">
                  <a:pos x="18" y="246"/>
                </a:cxn>
                <a:cxn ang="0">
                  <a:pos x="28" y="237"/>
                </a:cxn>
                <a:cxn ang="0">
                  <a:pos x="39" y="227"/>
                </a:cxn>
                <a:cxn ang="0">
                  <a:pos x="52" y="218"/>
                </a:cxn>
                <a:cxn ang="0">
                  <a:pos x="75" y="201"/>
                </a:cxn>
                <a:cxn ang="0">
                  <a:pos x="99" y="186"/>
                </a:cxn>
                <a:cxn ang="0">
                  <a:pos x="99" y="186"/>
                </a:cxn>
                <a:cxn ang="0">
                  <a:pos x="109" y="178"/>
                </a:cxn>
                <a:cxn ang="0">
                  <a:pos x="123" y="170"/>
                </a:cxn>
                <a:cxn ang="0">
                  <a:pos x="147" y="158"/>
                </a:cxn>
                <a:cxn ang="0">
                  <a:pos x="174" y="145"/>
                </a:cxn>
                <a:cxn ang="0">
                  <a:pos x="198" y="133"/>
                </a:cxn>
                <a:cxn ang="0">
                  <a:pos x="198" y="133"/>
                </a:cxn>
                <a:cxn ang="0">
                  <a:pos x="221" y="120"/>
                </a:cxn>
                <a:cxn ang="0">
                  <a:pos x="243" y="106"/>
                </a:cxn>
                <a:cxn ang="0">
                  <a:pos x="265" y="91"/>
                </a:cxn>
                <a:cxn ang="0">
                  <a:pos x="286" y="76"/>
                </a:cxn>
                <a:cxn ang="0">
                  <a:pos x="286" y="76"/>
                </a:cxn>
                <a:cxn ang="0">
                  <a:pos x="307" y="59"/>
                </a:cxn>
                <a:cxn ang="0">
                  <a:pos x="328" y="42"/>
                </a:cxn>
                <a:cxn ang="0">
                  <a:pos x="350" y="26"/>
                </a:cxn>
                <a:cxn ang="0">
                  <a:pos x="362" y="18"/>
                </a:cxn>
                <a:cxn ang="0">
                  <a:pos x="374" y="10"/>
                </a:cxn>
                <a:cxn ang="0">
                  <a:pos x="374" y="10"/>
                </a:cxn>
                <a:cxn ang="0">
                  <a:pos x="375" y="9"/>
                </a:cxn>
                <a:cxn ang="0">
                  <a:pos x="376" y="8"/>
                </a:cxn>
                <a:cxn ang="0">
                  <a:pos x="375" y="4"/>
                </a:cxn>
                <a:cxn ang="0">
                  <a:pos x="372" y="1"/>
                </a:cxn>
                <a:cxn ang="0">
                  <a:pos x="370" y="0"/>
                </a:cxn>
                <a:cxn ang="0">
                  <a:pos x="367" y="1"/>
                </a:cxn>
                <a:cxn ang="0">
                  <a:pos x="367" y="1"/>
                </a:cxn>
              </a:cxnLst>
              <a:rect l="0" t="0" r="r" b="b"/>
              <a:pathLst>
                <a:path w="376" h="259">
                  <a:moveTo>
                    <a:pt x="367" y="1"/>
                  </a:moveTo>
                  <a:lnTo>
                    <a:pt x="367" y="1"/>
                  </a:lnTo>
                  <a:lnTo>
                    <a:pt x="355" y="8"/>
                  </a:lnTo>
                  <a:lnTo>
                    <a:pt x="344" y="16"/>
                  </a:lnTo>
                  <a:lnTo>
                    <a:pt x="323" y="31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57" y="84"/>
                  </a:lnTo>
                  <a:lnTo>
                    <a:pt x="232" y="99"/>
                  </a:lnTo>
                  <a:lnTo>
                    <a:pt x="209" y="114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57" y="142"/>
                  </a:lnTo>
                  <a:lnTo>
                    <a:pt x="129" y="156"/>
                  </a:lnTo>
                  <a:lnTo>
                    <a:pt x="102" y="170"/>
                  </a:lnTo>
                  <a:lnTo>
                    <a:pt x="89" y="178"/>
                  </a:lnTo>
                  <a:lnTo>
                    <a:pt x="77" y="187"/>
                  </a:lnTo>
                  <a:lnTo>
                    <a:pt x="77" y="187"/>
                  </a:lnTo>
                  <a:lnTo>
                    <a:pt x="36" y="216"/>
                  </a:lnTo>
                  <a:lnTo>
                    <a:pt x="26" y="224"/>
                  </a:lnTo>
                  <a:lnTo>
                    <a:pt x="17" y="233"/>
                  </a:lnTo>
                  <a:lnTo>
                    <a:pt x="7" y="241"/>
                  </a:lnTo>
                  <a:lnTo>
                    <a:pt x="1" y="251"/>
                  </a:lnTo>
                  <a:lnTo>
                    <a:pt x="1" y="251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1" y="256"/>
                  </a:lnTo>
                  <a:lnTo>
                    <a:pt x="2" y="258"/>
                  </a:lnTo>
                  <a:lnTo>
                    <a:pt x="6" y="259"/>
                  </a:lnTo>
                  <a:lnTo>
                    <a:pt x="9" y="258"/>
                  </a:lnTo>
                  <a:lnTo>
                    <a:pt x="10" y="256"/>
                  </a:lnTo>
                  <a:lnTo>
                    <a:pt x="10" y="256"/>
                  </a:lnTo>
                  <a:lnTo>
                    <a:pt x="18" y="246"/>
                  </a:lnTo>
                  <a:lnTo>
                    <a:pt x="28" y="237"/>
                  </a:lnTo>
                  <a:lnTo>
                    <a:pt x="39" y="227"/>
                  </a:lnTo>
                  <a:lnTo>
                    <a:pt x="52" y="218"/>
                  </a:lnTo>
                  <a:lnTo>
                    <a:pt x="75" y="201"/>
                  </a:lnTo>
                  <a:lnTo>
                    <a:pt x="99" y="186"/>
                  </a:lnTo>
                  <a:lnTo>
                    <a:pt x="99" y="186"/>
                  </a:lnTo>
                  <a:lnTo>
                    <a:pt x="109" y="178"/>
                  </a:lnTo>
                  <a:lnTo>
                    <a:pt x="123" y="170"/>
                  </a:lnTo>
                  <a:lnTo>
                    <a:pt x="147" y="158"/>
                  </a:lnTo>
                  <a:lnTo>
                    <a:pt x="174" y="145"/>
                  </a:lnTo>
                  <a:lnTo>
                    <a:pt x="198" y="133"/>
                  </a:lnTo>
                  <a:lnTo>
                    <a:pt x="198" y="133"/>
                  </a:lnTo>
                  <a:lnTo>
                    <a:pt x="221" y="120"/>
                  </a:lnTo>
                  <a:lnTo>
                    <a:pt x="243" y="106"/>
                  </a:lnTo>
                  <a:lnTo>
                    <a:pt x="265" y="91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307" y="59"/>
                  </a:lnTo>
                  <a:lnTo>
                    <a:pt x="328" y="42"/>
                  </a:lnTo>
                  <a:lnTo>
                    <a:pt x="350" y="26"/>
                  </a:lnTo>
                  <a:lnTo>
                    <a:pt x="362" y="18"/>
                  </a:lnTo>
                  <a:lnTo>
                    <a:pt x="374" y="10"/>
                  </a:lnTo>
                  <a:lnTo>
                    <a:pt x="374" y="10"/>
                  </a:lnTo>
                  <a:lnTo>
                    <a:pt x="375" y="9"/>
                  </a:lnTo>
                  <a:lnTo>
                    <a:pt x="376" y="8"/>
                  </a:lnTo>
                  <a:lnTo>
                    <a:pt x="375" y="4"/>
                  </a:lnTo>
                  <a:lnTo>
                    <a:pt x="372" y="1"/>
                  </a:lnTo>
                  <a:lnTo>
                    <a:pt x="370" y="0"/>
                  </a:lnTo>
                  <a:lnTo>
                    <a:pt x="367" y="1"/>
                  </a:lnTo>
                  <a:lnTo>
                    <a:pt x="3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8" name="Freeform 1228"/>
            <p:cNvSpPr/>
            <p:nvPr/>
          </p:nvSpPr>
          <p:spPr bwMode="auto">
            <a:xfrm>
              <a:off x="5594351" y="2605088"/>
              <a:ext cx="133350" cy="90488"/>
            </a:xfrm>
            <a:custGeom>
              <a:avLst/>
              <a:gdLst/>
              <a:ahLst/>
              <a:cxnLst>
                <a:cxn ang="0">
                  <a:pos x="326" y="1"/>
                </a:cxn>
                <a:cxn ang="0">
                  <a:pos x="326" y="1"/>
                </a:cxn>
                <a:cxn ang="0">
                  <a:pos x="309" y="14"/>
                </a:cxn>
                <a:cxn ang="0">
                  <a:pos x="290" y="27"/>
                </a:cxn>
                <a:cxn ang="0">
                  <a:pos x="273" y="42"/>
                </a:cxn>
                <a:cxn ang="0">
                  <a:pos x="255" y="55"/>
                </a:cxn>
                <a:cxn ang="0">
                  <a:pos x="255" y="55"/>
                </a:cxn>
                <a:cxn ang="0">
                  <a:pos x="208" y="87"/>
                </a:cxn>
                <a:cxn ang="0">
                  <a:pos x="160" y="120"/>
                </a:cxn>
                <a:cxn ang="0">
                  <a:pos x="160" y="120"/>
                </a:cxn>
                <a:cxn ang="0">
                  <a:pos x="119" y="146"/>
                </a:cxn>
                <a:cxn ang="0">
                  <a:pos x="98" y="159"/>
                </a:cxn>
                <a:cxn ang="0">
                  <a:pos x="78" y="174"/>
                </a:cxn>
                <a:cxn ang="0">
                  <a:pos x="78" y="174"/>
                </a:cxn>
                <a:cxn ang="0">
                  <a:pos x="60" y="185"/>
                </a:cxn>
                <a:cxn ang="0">
                  <a:pos x="40" y="196"/>
                </a:cxn>
                <a:cxn ang="0">
                  <a:pos x="21" y="206"/>
                </a:cxn>
                <a:cxn ang="0">
                  <a:pos x="3" y="218"/>
                </a:cxn>
                <a:cxn ang="0">
                  <a:pos x="3" y="218"/>
                </a:cxn>
                <a:cxn ang="0">
                  <a:pos x="1" y="219"/>
                </a:cxn>
                <a:cxn ang="0">
                  <a:pos x="0" y="221"/>
                </a:cxn>
                <a:cxn ang="0">
                  <a:pos x="1" y="226"/>
                </a:cxn>
                <a:cxn ang="0">
                  <a:pos x="3" y="227"/>
                </a:cxn>
                <a:cxn ang="0">
                  <a:pos x="4" y="229"/>
                </a:cxn>
                <a:cxn ang="0">
                  <a:pos x="6" y="229"/>
                </a:cxn>
                <a:cxn ang="0">
                  <a:pos x="8" y="227"/>
                </a:cxn>
                <a:cxn ang="0">
                  <a:pos x="8" y="227"/>
                </a:cxn>
                <a:cxn ang="0">
                  <a:pos x="25" y="217"/>
                </a:cxn>
                <a:cxn ang="0">
                  <a:pos x="43" y="209"/>
                </a:cxn>
                <a:cxn ang="0">
                  <a:pos x="60" y="200"/>
                </a:cxn>
                <a:cxn ang="0">
                  <a:pos x="77" y="189"/>
                </a:cxn>
                <a:cxn ang="0">
                  <a:pos x="77" y="189"/>
                </a:cxn>
                <a:cxn ang="0">
                  <a:pos x="122" y="159"/>
                </a:cxn>
                <a:cxn ang="0">
                  <a:pos x="166" y="130"/>
                </a:cxn>
                <a:cxn ang="0">
                  <a:pos x="166" y="130"/>
                </a:cxn>
                <a:cxn ang="0">
                  <a:pos x="209" y="100"/>
                </a:cxn>
                <a:cxn ang="0">
                  <a:pos x="252" y="70"/>
                </a:cxn>
                <a:cxn ang="0">
                  <a:pos x="252" y="70"/>
                </a:cxn>
                <a:cxn ang="0">
                  <a:pos x="272" y="55"/>
                </a:cxn>
                <a:cxn ang="0">
                  <a:pos x="292" y="40"/>
                </a:cxn>
                <a:cxn ang="0">
                  <a:pos x="311" y="25"/>
                </a:cxn>
                <a:cxn ang="0">
                  <a:pos x="332" y="10"/>
                </a:cxn>
                <a:cxn ang="0">
                  <a:pos x="332" y="10"/>
                </a:cxn>
                <a:cxn ang="0">
                  <a:pos x="333" y="9"/>
                </a:cxn>
                <a:cxn ang="0">
                  <a:pos x="335" y="6"/>
                </a:cxn>
                <a:cxn ang="0">
                  <a:pos x="333" y="2"/>
                </a:cxn>
                <a:cxn ang="0">
                  <a:pos x="331" y="0"/>
                </a:cxn>
                <a:cxn ang="0">
                  <a:pos x="328" y="0"/>
                </a:cxn>
                <a:cxn ang="0">
                  <a:pos x="326" y="1"/>
                </a:cxn>
                <a:cxn ang="0">
                  <a:pos x="326" y="1"/>
                </a:cxn>
              </a:cxnLst>
              <a:rect l="0" t="0" r="r" b="b"/>
              <a:pathLst>
                <a:path w="335" h="229">
                  <a:moveTo>
                    <a:pt x="326" y="1"/>
                  </a:moveTo>
                  <a:lnTo>
                    <a:pt x="326" y="1"/>
                  </a:lnTo>
                  <a:lnTo>
                    <a:pt x="309" y="14"/>
                  </a:lnTo>
                  <a:lnTo>
                    <a:pt x="290" y="27"/>
                  </a:lnTo>
                  <a:lnTo>
                    <a:pt x="273" y="42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08" y="87"/>
                  </a:lnTo>
                  <a:lnTo>
                    <a:pt x="160" y="120"/>
                  </a:lnTo>
                  <a:lnTo>
                    <a:pt x="160" y="120"/>
                  </a:lnTo>
                  <a:lnTo>
                    <a:pt x="119" y="146"/>
                  </a:lnTo>
                  <a:lnTo>
                    <a:pt x="98" y="159"/>
                  </a:lnTo>
                  <a:lnTo>
                    <a:pt x="78" y="174"/>
                  </a:lnTo>
                  <a:lnTo>
                    <a:pt x="78" y="174"/>
                  </a:lnTo>
                  <a:lnTo>
                    <a:pt x="60" y="185"/>
                  </a:lnTo>
                  <a:lnTo>
                    <a:pt x="40" y="196"/>
                  </a:lnTo>
                  <a:lnTo>
                    <a:pt x="21" y="206"/>
                  </a:lnTo>
                  <a:lnTo>
                    <a:pt x="3" y="218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0" y="221"/>
                  </a:lnTo>
                  <a:lnTo>
                    <a:pt x="1" y="226"/>
                  </a:lnTo>
                  <a:lnTo>
                    <a:pt x="3" y="227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8" y="227"/>
                  </a:lnTo>
                  <a:lnTo>
                    <a:pt x="8" y="227"/>
                  </a:lnTo>
                  <a:lnTo>
                    <a:pt x="25" y="217"/>
                  </a:lnTo>
                  <a:lnTo>
                    <a:pt x="43" y="209"/>
                  </a:lnTo>
                  <a:lnTo>
                    <a:pt x="60" y="200"/>
                  </a:lnTo>
                  <a:lnTo>
                    <a:pt x="77" y="189"/>
                  </a:lnTo>
                  <a:lnTo>
                    <a:pt x="77" y="189"/>
                  </a:lnTo>
                  <a:lnTo>
                    <a:pt x="122" y="159"/>
                  </a:lnTo>
                  <a:lnTo>
                    <a:pt x="166" y="130"/>
                  </a:lnTo>
                  <a:lnTo>
                    <a:pt x="166" y="130"/>
                  </a:lnTo>
                  <a:lnTo>
                    <a:pt x="209" y="100"/>
                  </a:lnTo>
                  <a:lnTo>
                    <a:pt x="252" y="70"/>
                  </a:lnTo>
                  <a:lnTo>
                    <a:pt x="252" y="70"/>
                  </a:lnTo>
                  <a:lnTo>
                    <a:pt x="272" y="55"/>
                  </a:lnTo>
                  <a:lnTo>
                    <a:pt x="292" y="40"/>
                  </a:lnTo>
                  <a:lnTo>
                    <a:pt x="311" y="25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3" y="9"/>
                  </a:lnTo>
                  <a:lnTo>
                    <a:pt x="335" y="6"/>
                  </a:lnTo>
                  <a:lnTo>
                    <a:pt x="333" y="2"/>
                  </a:lnTo>
                  <a:lnTo>
                    <a:pt x="331" y="0"/>
                  </a:lnTo>
                  <a:lnTo>
                    <a:pt x="328" y="0"/>
                  </a:lnTo>
                  <a:lnTo>
                    <a:pt x="326" y="1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9" name="Freeform 1229"/>
            <p:cNvSpPr/>
            <p:nvPr/>
          </p:nvSpPr>
          <p:spPr bwMode="auto">
            <a:xfrm>
              <a:off x="5651501" y="2605088"/>
              <a:ext cx="144463" cy="103188"/>
            </a:xfrm>
            <a:custGeom>
              <a:avLst/>
              <a:gdLst/>
              <a:ahLst/>
              <a:cxnLst>
                <a:cxn ang="0">
                  <a:pos x="355" y="1"/>
                </a:cxn>
                <a:cxn ang="0">
                  <a:pos x="355" y="1"/>
                </a:cxn>
                <a:cxn ang="0">
                  <a:pos x="335" y="18"/>
                </a:cxn>
                <a:cxn ang="0">
                  <a:pos x="313" y="34"/>
                </a:cxn>
                <a:cxn ang="0">
                  <a:pos x="270" y="65"/>
                </a:cxn>
                <a:cxn ang="0">
                  <a:pos x="270" y="65"/>
                </a:cxn>
                <a:cxn ang="0">
                  <a:pos x="258" y="73"/>
                </a:cxn>
                <a:cxn ang="0">
                  <a:pos x="247" y="83"/>
                </a:cxn>
                <a:cxn ang="0">
                  <a:pos x="225" y="103"/>
                </a:cxn>
                <a:cxn ang="0">
                  <a:pos x="203" y="123"/>
                </a:cxn>
                <a:cxn ang="0">
                  <a:pos x="192" y="132"/>
                </a:cxn>
                <a:cxn ang="0">
                  <a:pos x="179" y="138"/>
                </a:cxn>
                <a:cxn ang="0">
                  <a:pos x="179" y="138"/>
                </a:cxn>
                <a:cxn ang="0">
                  <a:pos x="131" y="164"/>
                </a:cxn>
                <a:cxn ang="0">
                  <a:pos x="107" y="178"/>
                </a:cxn>
                <a:cxn ang="0">
                  <a:pos x="84" y="192"/>
                </a:cxn>
                <a:cxn ang="0">
                  <a:pos x="84" y="192"/>
                </a:cxn>
                <a:cxn ang="0">
                  <a:pos x="63" y="205"/>
                </a:cxn>
                <a:cxn ang="0">
                  <a:pos x="43" y="221"/>
                </a:cxn>
                <a:cxn ang="0">
                  <a:pos x="24" y="235"/>
                </a:cxn>
                <a:cxn ang="0">
                  <a:pos x="13" y="242"/>
                </a:cxn>
                <a:cxn ang="0">
                  <a:pos x="3" y="248"/>
                </a:cxn>
                <a:cxn ang="0">
                  <a:pos x="3" y="248"/>
                </a:cxn>
                <a:cxn ang="0">
                  <a:pos x="0" y="249"/>
                </a:cxn>
                <a:cxn ang="0">
                  <a:pos x="0" y="251"/>
                </a:cxn>
                <a:cxn ang="0">
                  <a:pos x="0" y="253"/>
                </a:cxn>
                <a:cxn ang="0">
                  <a:pos x="0" y="255"/>
                </a:cxn>
                <a:cxn ang="0">
                  <a:pos x="4" y="259"/>
                </a:cxn>
                <a:cxn ang="0">
                  <a:pos x="5" y="259"/>
                </a:cxn>
                <a:cxn ang="0">
                  <a:pos x="8" y="257"/>
                </a:cxn>
                <a:cxn ang="0">
                  <a:pos x="8" y="257"/>
                </a:cxn>
                <a:cxn ang="0">
                  <a:pos x="19" y="252"/>
                </a:cxn>
                <a:cxn ang="0">
                  <a:pos x="29" y="246"/>
                </a:cxn>
                <a:cxn ang="0">
                  <a:pos x="50" y="231"/>
                </a:cxn>
                <a:cxn ang="0">
                  <a:pos x="70" y="215"/>
                </a:cxn>
                <a:cxn ang="0">
                  <a:pos x="89" y="201"/>
                </a:cxn>
                <a:cxn ang="0">
                  <a:pos x="89" y="201"/>
                </a:cxn>
                <a:cxn ang="0">
                  <a:pos x="115" y="185"/>
                </a:cxn>
                <a:cxn ang="0">
                  <a:pos x="141" y="171"/>
                </a:cxn>
                <a:cxn ang="0">
                  <a:pos x="195" y="144"/>
                </a:cxn>
                <a:cxn ang="0">
                  <a:pos x="195" y="144"/>
                </a:cxn>
                <a:cxn ang="0">
                  <a:pos x="204" y="137"/>
                </a:cxn>
                <a:cxn ang="0">
                  <a:pos x="213" y="129"/>
                </a:cxn>
                <a:cxn ang="0">
                  <a:pos x="230" y="112"/>
                </a:cxn>
                <a:cxn ang="0">
                  <a:pos x="230" y="112"/>
                </a:cxn>
                <a:cxn ang="0">
                  <a:pos x="255" y="90"/>
                </a:cxn>
                <a:cxn ang="0">
                  <a:pos x="283" y="69"/>
                </a:cxn>
                <a:cxn ang="0">
                  <a:pos x="283" y="69"/>
                </a:cxn>
                <a:cxn ang="0">
                  <a:pos x="323" y="40"/>
                </a:cxn>
                <a:cxn ang="0">
                  <a:pos x="344" y="26"/>
                </a:cxn>
                <a:cxn ang="0">
                  <a:pos x="364" y="10"/>
                </a:cxn>
                <a:cxn ang="0">
                  <a:pos x="364" y="10"/>
                </a:cxn>
                <a:cxn ang="0">
                  <a:pos x="365" y="8"/>
                </a:cxn>
                <a:cxn ang="0">
                  <a:pos x="365" y="5"/>
                </a:cxn>
                <a:cxn ang="0">
                  <a:pos x="364" y="2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1"/>
                </a:cxn>
                <a:cxn ang="0">
                  <a:pos x="355" y="1"/>
                </a:cxn>
              </a:cxnLst>
              <a:rect l="0" t="0" r="r" b="b"/>
              <a:pathLst>
                <a:path w="365" h="259">
                  <a:moveTo>
                    <a:pt x="355" y="1"/>
                  </a:moveTo>
                  <a:lnTo>
                    <a:pt x="355" y="1"/>
                  </a:lnTo>
                  <a:lnTo>
                    <a:pt x="335" y="18"/>
                  </a:lnTo>
                  <a:lnTo>
                    <a:pt x="313" y="34"/>
                  </a:lnTo>
                  <a:lnTo>
                    <a:pt x="270" y="65"/>
                  </a:lnTo>
                  <a:lnTo>
                    <a:pt x="270" y="65"/>
                  </a:lnTo>
                  <a:lnTo>
                    <a:pt x="258" y="73"/>
                  </a:lnTo>
                  <a:lnTo>
                    <a:pt x="247" y="83"/>
                  </a:lnTo>
                  <a:lnTo>
                    <a:pt x="225" y="103"/>
                  </a:lnTo>
                  <a:lnTo>
                    <a:pt x="203" y="123"/>
                  </a:lnTo>
                  <a:lnTo>
                    <a:pt x="192" y="132"/>
                  </a:lnTo>
                  <a:lnTo>
                    <a:pt x="179" y="138"/>
                  </a:lnTo>
                  <a:lnTo>
                    <a:pt x="179" y="138"/>
                  </a:lnTo>
                  <a:lnTo>
                    <a:pt x="131" y="164"/>
                  </a:lnTo>
                  <a:lnTo>
                    <a:pt x="107" y="178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63" y="205"/>
                  </a:lnTo>
                  <a:lnTo>
                    <a:pt x="43" y="221"/>
                  </a:lnTo>
                  <a:lnTo>
                    <a:pt x="24" y="235"/>
                  </a:lnTo>
                  <a:lnTo>
                    <a:pt x="13" y="242"/>
                  </a:lnTo>
                  <a:lnTo>
                    <a:pt x="3" y="248"/>
                  </a:lnTo>
                  <a:lnTo>
                    <a:pt x="3" y="248"/>
                  </a:lnTo>
                  <a:lnTo>
                    <a:pt x="0" y="249"/>
                  </a:lnTo>
                  <a:lnTo>
                    <a:pt x="0" y="251"/>
                  </a:lnTo>
                  <a:lnTo>
                    <a:pt x="0" y="253"/>
                  </a:lnTo>
                  <a:lnTo>
                    <a:pt x="0" y="255"/>
                  </a:lnTo>
                  <a:lnTo>
                    <a:pt x="4" y="259"/>
                  </a:lnTo>
                  <a:lnTo>
                    <a:pt x="5" y="259"/>
                  </a:lnTo>
                  <a:lnTo>
                    <a:pt x="8" y="257"/>
                  </a:lnTo>
                  <a:lnTo>
                    <a:pt x="8" y="257"/>
                  </a:lnTo>
                  <a:lnTo>
                    <a:pt x="19" y="252"/>
                  </a:lnTo>
                  <a:lnTo>
                    <a:pt x="29" y="246"/>
                  </a:lnTo>
                  <a:lnTo>
                    <a:pt x="50" y="231"/>
                  </a:lnTo>
                  <a:lnTo>
                    <a:pt x="70" y="215"/>
                  </a:lnTo>
                  <a:lnTo>
                    <a:pt x="89" y="201"/>
                  </a:lnTo>
                  <a:lnTo>
                    <a:pt x="89" y="201"/>
                  </a:lnTo>
                  <a:lnTo>
                    <a:pt x="115" y="185"/>
                  </a:lnTo>
                  <a:lnTo>
                    <a:pt x="141" y="171"/>
                  </a:lnTo>
                  <a:lnTo>
                    <a:pt x="195" y="144"/>
                  </a:lnTo>
                  <a:lnTo>
                    <a:pt x="195" y="144"/>
                  </a:lnTo>
                  <a:lnTo>
                    <a:pt x="204" y="137"/>
                  </a:lnTo>
                  <a:lnTo>
                    <a:pt x="213" y="129"/>
                  </a:lnTo>
                  <a:lnTo>
                    <a:pt x="230" y="112"/>
                  </a:lnTo>
                  <a:lnTo>
                    <a:pt x="230" y="112"/>
                  </a:lnTo>
                  <a:lnTo>
                    <a:pt x="255" y="90"/>
                  </a:lnTo>
                  <a:lnTo>
                    <a:pt x="283" y="69"/>
                  </a:lnTo>
                  <a:lnTo>
                    <a:pt x="283" y="69"/>
                  </a:lnTo>
                  <a:lnTo>
                    <a:pt x="323" y="40"/>
                  </a:lnTo>
                  <a:lnTo>
                    <a:pt x="344" y="26"/>
                  </a:lnTo>
                  <a:lnTo>
                    <a:pt x="364" y="10"/>
                  </a:lnTo>
                  <a:lnTo>
                    <a:pt x="364" y="10"/>
                  </a:lnTo>
                  <a:lnTo>
                    <a:pt x="365" y="8"/>
                  </a:lnTo>
                  <a:lnTo>
                    <a:pt x="365" y="5"/>
                  </a:lnTo>
                  <a:lnTo>
                    <a:pt x="364" y="2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1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0" name="Freeform 1230"/>
            <p:cNvSpPr/>
            <p:nvPr/>
          </p:nvSpPr>
          <p:spPr bwMode="auto">
            <a:xfrm>
              <a:off x="5364163" y="2400300"/>
              <a:ext cx="42863" cy="101600"/>
            </a:xfrm>
            <a:custGeom>
              <a:avLst/>
              <a:gdLst/>
              <a:ahLst/>
              <a:cxnLst>
                <a:cxn ang="0">
                  <a:pos x="101" y="2"/>
                </a:cxn>
                <a:cxn ang="0">
                  <a:pos x="101" y="2"/>
                </a:cxn>
                <a:cxn ang="0">
                  <a:pos x="90" y="14"/>
                </a:cxn>
                <a:cxn ang="0">
                  <a:pos x="80" y="29"/>
                </a:cxn>
                <a:cxn ang="0">
                  <a:pos x="72" y="43"/>
                </a:cxn>
                <a:cxn ang="0">
                  <a:pos x="63" y="57"/>
                </a:cxn>
                <a:cxn ang="0">
                  <a:pos x="48" y="89"/>
                </a:cxn>
                <a:cxn ang="0">
                  <a:pos x="35" y="119"/>
                </a:cxn>
                <a:cxn ang="0">
                  <a:pos x="35" y="119"/>
                </a:cxn>
                <a:cxn ang="0">
                  <a:pos x="21" y="150"/>
                </a:cxn>
                <a:cxn ang="0">
                  <a:pos x="10" y="183"/>
                </a:cxn>
                <a:cxn ang="0">
                  <a:pos x="6" y="199"/>
                </a:cxn>
                <a:cxn ang="0">
                  <a:pos x="2" y="214"/>
                </a:cxn>
                <a:cxn ang="0">
                  <a:pos x="0" y="231"/>
                </a:cxn>
                <a:cxn ang="0">
                  <a:pos x="0" y="250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1" y="253"/>
                </a:cxn>
                <a:cxn ang="0">
                  <a:pos x="5" y="255"/>
                </a:cxn>
                <a:cxn ang="0">
                  <a:pos x="9" y="253"/>
                </a:cxn>
                <a:cxn ang="0">
                  <a:pos x="10" y="252"/>
                </a:cxn>
                <a:cxn ang="0">
                  <a:pos x="10" y="250"/>
                </a:cxn>
                <a:cxn ang="0">
                  <a:pos x="10" y="250"/>
                </a:cxn>
                <a:cxn ang="0">
                  <a:pos x="12" y="234"/>
                </a:cxn>
                <a:cxn ang="0">
                  <a:pos x="14" y="218"/>
                </a:cxn>
                <a:cxn ang="0">
                  <a:pos x="17" y="204"/>
                </a:cxn>
                <a:cxn ang="0">
                  <a:pos x="21" y="189"/>
                </a:cxn>
                <a:cxn ang="0">
                  <a:pos x="30" y="162"/>
                </a:cxn>
                <a:cxn ang="0">
                  <a:pos x="42" y="133"/>
                </a:cxn>
                <a:cxn ang="0">
                  <a:pos x="42" y="133"/>
                </a:cxn>
                <a:cxn ang="0">
                  <a:pos x="55" y="102"/>
                </a:cxn>
                <a:cxn ang="0">
                  <a:pos x="69" y="69"/>
                </a:cxn>
                <a:cxn ang="0">
                  <a:pos x="78" y="52"/>
                </a:cxn>
                <a:cxn ang="0">
                  <a:pos x="87" y="38"/>
                </a:cxn>
                <a:cxn ang="0">
                  <a:pos x="98" y="23"/>
                </a:cxn>
                <a:cxn ang="0">
                  <a:pos x="108" y="10"/>
                </a:cxn>
                <a:cxn ang="0">
                  <a:pos x="108" y="10"/>
                </a:cxn>
                <a:cxn ang="0">
                  <a:pos x="110" y="8"/>
                </a:cxn>
                <a:cxn ang="0">
                  <a:pos x="110" y="5"/>
                </a:cxn>
                <a:cxn ang="0">
                  <a:pos x="108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2"/>
                </a:cxn>
                <a:cxn ang="0">
                  <a:pos x="101" y="2"/>
                </a:cxn>
              </a:cxnLst>
              <a:rect l="0" t="0" r="r" b="b"/>
              <a:pathLst>
                <a:path w="110" h="255">
                  <a:moveTo>
                    <a:pt x="101" y="2"/>
                  </a:moveTo>
                  <a:lnTo>
                    <a:pt x="101" y="2"/>
                  </a:lnTo>
                  <a:lnTo>
                    <a:pt x="90" y="14"/>
                  </a:lnTo>
                  <a:lnTo>
                    <a:pt x="80" y="29"/>
                  </a:lnTo>
                  <a:lnTo>
                    <a:pt x="72" y="43"/>
                  </a:lnTo>
                  <a:lnTo>
                    <a:pt x="63" y="57"/>
                  </a:lnTo>
                  <a:lnTo>
                    <a:pt x="48" y="8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1" y="150"/>
                  </a:lnTo>
                  <a:lnTo>
                    <a:pt x="10" y="183"/>
                  </a:lnTo>
                  <a:lnTo>
                    <a:pt x="6" y="199"/>
                  </a:lnTo>
                  <a:lnTo>
                    <a:pt x="2" y="214"/>
                  </a:lnTo>
                  <a:lnTo>
                    <a:pt x="0" y="231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1" y="253"/>
                  </a:lnTo>
                  <a:lnTo>
                    <a:pt x="5" y="255"/>
                  </a:lnTo>
                  <a:lnTo>
                    <a:pt x="9" y="253"/>
                  </a:lnTo>
                  <a:lnTo>
                    <a:pt x="10" y="252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2" y="234"/>
                  </a:lnTo>
                  <a:lnTo>
                    <a:pt x="14" y="218"/>
                  </a:lnTo>
                  <a:lnTo>
                    <a:pt x="17" y="204"/>
                  </a:lnTo>
                  <a:lnTo>
                    <a:pt x="21" y="189"/>
                  </a:lnTo>
                  <a:lnTo>
                    <a:pt x="30" y="162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55" y="102"/>
                  </a:lnTo>
                  <a:lnTo>
                    <a:pt x="69" y="69"/>
                  </a:lnTo>
                  <a:lnTo>
                    <a:pt x="78" y="52"/>
                  </a:lnTo>
                  <a:lnTo>
                    <a:pt x="87" y="38"/>
                  </a:lnTo>
                  <a:lnTo>
                    <a:pt x="98" y="23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10" y="8"/>
                  </a:lnTo>
                  <a:lnTo>
                    <a:pt x="110" y="5"/>
                  </a:lnTo>
                  <a:lnTo>
                    <a:pt x="108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2"/>
                  </a:lnTo>
                  <a:lnTo>
                    <a:pt x="10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1" name="Freeform 1231"/>
            <p:cNvSpPr/>
            <p:nvPr/>
          </p:nvSpPr>
          <p:spPr bwMode="auto">
            <a:xfrm>
              <a:off x="5375276" y="2370138"/>
              <a:ext cx="61913" cy="128588"/>
            </a:xfrm>
            <a:custGeom>
              <a:avLst/>
              <a:gdLst/>
              <a:ahLst/>
              <a:cxnLst>
                <a:cxn ang="0">
                  <a:pos x="145" y="3"/>
                </a:cxn>
                <a:cxn ang="0">
                  <a:pos x="145" y="3"/>
                </a:cxn>
                <a:cxn ang="0">
                  <a:pos x="110" y="86"/>
                </a:cxn>
                <a:cxn ang="0">
                  <a:pos x="90" y="127"/>
                </a:cxn>
                <a:cxn ang="0">
                  <a:pos x="69" y="166"/>
                </a:cxn>
                <a:cxn ang="0">
                  <a:pos x="69" y="166"/>
                </a:cxn>
                <a:cxn ang="0">
                  <a:pos x="50" y="203"/>
                </a:cxn>
                <a:cxn ang="0">
                  <a:pos x="30" y="239"/>
                </a:cxn>
                <a:cxn ang="0">
                  <a:pos x="21" y="259"/>
                </a:cxn>
                <a:cxn ang="0">
                  <a:pos x="13" y="277"/>
                </a:cxn>
                <a:cxn ang="0">
                  <a:pos x="6" y="297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4" y="323"/>
                </a:cxn>
                <a:cxn ang="0">
                  <a:pos x="8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17" y="299"/>
                </a:cxn>
                <a:cxn ang="0">
                  <a:pos x="25" y="280"/>
                </a:cxn>
                <a:cxn ang="0">
                  <a:pos x="33" y="259"/>
                </a:cxn>
                <a:cxn ang="0">
                  <a:pos x="43" y="239"/>
                </a:cxn>
                <a:cxn ang="0">
                  <a:pos x="63" y="201"/>
                </a:cxn>
                <a:cxn ang="0">
                  <a:pos x="84" y="163"/>
                </a:cxn>
                <a:cxn ang="0">
                  <a:pos x="84" y="163"/>
                </a:cxn>
                <a:cxn ang="0">
                  <a:pos x="103" y="125"/>
                </a:cxn>
                <a:cxn ang="0">
                  <a:pos x="122" y="88"/>
                </a:cxn>
                <a:cxn ang="0">
                  <a:pos x="156" y="9"/>
                </a:cxn>
                <a:cxn ang="0">
                  <a:pos x="156" y="9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3" y="1"/>
                </a:cxn>
                <a:cxn ang="0">
                  <a:pos x="150" y="0"/>
                </a:cxn>
                <a:cxn ang="0">
                  <a:pos x="149" y="0"/>
                </a:cxn>
                <a:cxn ang="0">
                  <a:pos x="146" y="1"/>
                </a:cxn>
                <a:cxn ang="0">
                  <a:pos x="145" y="3"/>
                </a:cxn>
                <a:cxn ang="0">
                  <a:pos x="145" y="3"/>
                </a:cxn>
              </a:cxnLst>
              <a:rect l="0" t="0" r="r" b="b"/>
              <a:pathLst>
                <a:path w="156" h="323">
                  <a:moveTo>
                    <a:pt x="145" y="3"/>
                  </a:moveTo>
                  <a:lnTo>
                    <a:pt x="145" y="3"/>
                  </a:lnTo>
                  <a:lnTo>
                    <a:pt x="110" y="86"/>
                  </a:lnTo>
                  <a:lnTo>
                    <a:pt x="90" y="127"/>
                  </a:lnTo>
                  <a:lnTo>
                    <a:pt x="69" y="166"/>
                  </a:lnTo>
                  <a:lnTo>
                    <a:pt x="69" y="166"/>
                  </a:lnTo>
                  <a:lnTo>
                    <a:pt x="50" y="203"/>
                  </a:lnTo>
                  <a:lnTo>
                    <a:pt x="30" y="239"/>
                  </a:lnTo>
                  <a:lnTo>
                    <a:pt x="21" y="259"/>
                  </a:lnTo>
                  <a:lnTo>
                    <a:pt x="13" y="277"/>
                  </a:lnTo>
                  <a:lnTo>
                    <a:pt x="6" y="297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4" y="323"/>
                  </a:lnTo>
                  <a:lnTo>
                    <a:pt x="8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17" y="299"/>
                  </a:lnTo>
                  <a:lnTo>
                    <a:pt x="25" y="280"/>
                  </a:lnTo>
                  <a:lnTo>
                    <a:pt x="33" y="259"/>
                  </a:lnTo>
                  <a:lnTo>
                    <a:pt x="43" y="239"/>
                  </a:lnTo>
                  <a:lnTo>
                    <a:pt x="63" y="201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103" y="125"/>
                  </a:lnTo>
                  <a:lnTo>
                    <a:pt x="122" y="88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3" y="1"/>
                  </a:lnTo>
                  <a:lnTo>
                    <a:pt x="150" y="0"/>
                  </a:lnTo>
                  <a:lnTo>
                    <a:pt x="149" y="0"/>
                  </a:lnTo>
                  <a:lnTo>
                    <a:pt x="146" y="1"/>
                  </a:lnTo>
                  <a:lnTo>
                    <a:pt x="145" y="3"/>
                  </a:lnTo>
                  <a:lnTo>
                    <a:pt x="14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2" name="Freeform 1232"/>
            <p:cNvSpPr/>
            <p:nvPr/>
          </p:nvSpPr>
          <p:spPr bwMode="auto">
            <a:xfrm>
              <a:off x="5416551" y="2376488"/>
              <a:ext cx="33338" cy="74613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63" y="24"/>
                </a:cxn>
                <a:cxn ang="0">
                  <a:pos x="58" y="35"/>
                </a:cxn>
                <a:cxn ang="0">
                  <a:pos x="55" y="47"/>
                </a:cxn>
                <a:cxn ang="0">
                  <a:pos x="55" y="47"/>
                </a:cxn>
                <a:cxn ang="0">
                  <a:pos x="50" y="73"/>
                </a:cxn>
                <a:cxn ang="0">
                  <a:pos x="46" y="87"/>
                </a:cxn>
                <a:cxn ang="0">
                  <a:pos x="42" y="99"/>
                </a:cxn>
                <a:cxn ang="0">
                  <a:pos x="42" y="99"/>
                </a:cxn>
                <a:cxn ang="0">
                  <a:pos x="32" y="120"/>
                </a:cxn>
                <a:cxn ang="0">
                  <a:pos x="21" y="138"/>
                </a:cxn>
                <a:cxn ang="0">
                  <a:pos x="9" y="158"/>
                </a:cxn>
                <a:cxn ang="0">
                  <a:pos x="0" y="179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4"/>
                </a:cxn>
                <a:cxn ang="0">
                  <a:pos x="3" y="185"/>
                </a:cxn>
                <a:cxn ang="0">
                  <a:pos x="5" y="185"/>
                </a:cxn>
                <a:cxn ang="0">
                  <a:pos x="9" y="185"/>
                </a:cxn>
                <a:cxn ang="0">
                  <a:pos x="9" y="185"/>
                </a:cxn>
                <a:cxn ang="0">
                  <a:pos x="12" y="185"/>
                </a:cxn>
                <a:cxn ang="0">
                  <a:pos x="15" y="183"/>
                </a:cxn>
                <a:cxn ang="0">
                  <a:pos x="15" y="179"/>
                </a:cxn>
                <a:cxn ang="0">
                  <a:pos x="13" y="176"/>
                </a:cxn>
                <a:cxn ang="0">
                  <a:pos x="13" y="176"/>
                </a:cxn>
                <a:cxn ang="0">
                  <a:pos x="25" y="157"/>
                </a:cxn>
                <a:cxn ang="0">
                  <a:pos x="37" y="136"/>
                </a:cxn>
                <a:cxn ang="0">
                  <a:pos x="43" y="126"/>
                </a:cxn>
                <a:cxn ang="0">
                  <a:pos x="49" y="116"/>
                </a:cxn>
                <a:cxn ang="0">
                  <a:pos x="54" y="106"/>
                </a:cxn>
                <a:cxn ang="0">
                  <a:pos x="57" y="94"/>
                </a:cxn>
                <a:cxn ang="0">
                  <a:pos x="57" y="94"/>
                </a:cxn>
                <a:cxn ang="0">
                  <a:pos x="62" y="72"/>
                </a:cxn>
                <a:cxn ang="0">
                  <a:pos x="68" y="49"/>
                </a:cxn>
                <a:cxn ang="0">
                  <a:pos x="75" y="28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4" y="4"/>
                </a:cxn>
                <a:cxn ang="0">
                  <a:pos x="83" y="2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185">
                  <a:moveTo>
                    <a:pt x="72" y="4"/>
                  </a:moveTo>
                  <a:lnTo>
                    <a:pt x="72" y="4"/>
                  </a:lnTo>
                  <a:lnTo>
                    <a:pt x="63" y="24"/>
                  </a:lnTo>
                  <a:lnTo>
                    <a:pt x="58" y="35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50" y="73"/>
                  </a:lnTo>
                  <a:lnTo>
                    <a:pt x="46" y="87"/>
                  </a:lnTo>
                  <a:lnTo>
                    <a:pt x="42" y="99"/>
                  </a:lnTo>
                  <a:lnTo>
                    <a:pt x="42" y="99"/>
                  </a:lnTo>
                  <a:lnTo>
                    <a:pt x="32" y="120"/>
                  </a:lnTo>
                  <a:lnTo>
                    <a:pt x="21" y="138"/>
                  </a:lnTo>
                  <a:lnTo>
                    <a:pt x="9" y="158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3" y="185"/>
                  </a:lnTo>
                  <a:lnTo>
                    <a:pt x="5" y="185"/>
                  </a:lnTo>
                  <a:lnTo>
                    <a:pt x="9" y="185"/>
                  </a:lnTo>
                  <a:lnTo>
                    <a:pt x="9" y="185"/>
                  </a:lnTo>
                  <a:lnTo>
                    <a:pt x="12" y="185"/>
                  </a:lnTo>
                  <a:lnTo>
                    <a:pt x="15" y="183"/>
                  </a:lnTo>
                  <a:lnTo>
                    <a:pt x="15" y="179"/>
                  </a:lnTo>
                  <a:lnTo>
                    <a:pt x="13" y="176"/>
                  </a:lnTo>
                  <a:lnTo>
                    <a:pt x="13" y="176"/>
                  </a:lnTo>
                  <a:lnTo>
                    <a:pt x="25" y="157"/>
                  </a:lnTo>
                  <a:lnTo>
                    <a:pt x="37" y="136"/>
                  </a:lnTo>
                  <a:lnTo>
                    <a:pt x="43" y="126"/>
                  </a:lnTo>
                  <a:lnTo>
                    <a:pt x="49" y="116"/>
                  </a:lnTo>
                  <a:lnTo>
                    <a:pt x="54" y="106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72"/>
                  </a:lnTo>
                  <a:lnTo>
                    <a:pt x="68" y="49"/>
                  </a:lnTo>
                  <a:lnTo>
                    <a:pt x="75" y="28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4" y="4"/>
                  </a:lnTo>
                  <a:lnTo>
                    <a:pt x="83" y="2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3" name="Freeform 1233"/>
            <p:cNvSpPr/>
            <p:nvPr/>
          </p:nvSpPr>
          <p:spPr bwMode="auto">
            <a:xfrm>
              <a:off x="5445126" y="2393950"/>
              <a:ext cx="23813" cy="55563"/>
            </a:xfrm>
            <a:custGeom>
              <a:avLst/>
              <a:gdLst/>
              <a:ahLst/>
              <a:cxnLst>
                <a:cxn ang="0">
                  <a:pos x="50" y="3"/>
                </a:cxn>
                <a:cxn ang="0">
                  <a:pos x="50" y="3"/>
                </a:cxn>
                <a:cxn ang="0">
                  <a:pos x="37" y="33"/>
                </a:cxn>
                <a:cxn ang="0">
                  <a:pos x="26" y="65"/>
                </a:cxn>
                <a:cxn ang="0">
                  <a:pos x="26" y="65"/>
                </a:cxn>
                <a:cxn ang="0">
                  <a:pos x="20" y="82"/>
                </a:cxn>
                <a:cxn ang="0">
                  <a:pos x="12" y="99"/>
                </a:cxn>
                <a:cxn ang="0">
                  <a:pos x="5" y="116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38"/>
                </a:cxn>
                <a:cxn ang="0">
                  <a:pos x="4" y="140"/>
                </a:cxn>
                <a:cxn ang="0">
                  <a:pos x="8" y="140"/>
                </a:cxn>
                <a:cxn ang="0">
                  <a:pos x="11" y="139"/>
                </a:cxn>
                <a:cxn ang="0">
                  <a:pos x="11" y="136"/>
                </a:cxn>
                <a:cxn ang="0">
                  <a:pos x="11" y="136"/>
                </a:cxn>
                <a:cxn ang="0">
                  <a:pos x="15" y="123"/>
                </a:cxn>
                <a:cxn ang="0">
                  <a:pos x="20" y="110"/>
                </a:cxn>
                <a:cxn ang="0">
                  <a:pos x="32" y="84"/>
                </a:cxn>
                <a:cxn ang="0">
                  <a:pos x="32" y="84"/>
                </a:cxn>
                <a:cxn ang="0">
                  <a:pos x="38" y="66"/>
                </a:cxn>
                <a:cxn ang="0">
                  <a:pos x="45" y="46"/>
                </a:cxn>
                <a:cxn ang="0">
                  <a:pos x="53" y="28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3"/>
                </a:cxn>
                <a:cxn ang="0">
                  <a:pos x="50" y="3"/>
                </a:cxn>
              </a:cxnLst>
              <a:rect l="0" t="0" r="r" b="b"/>
              <a:pathLst>
                <a:path w="60" h="140">
                  <a:moveTo>
                    <a:pt x="50" y="3"/>
                  </a:moveTo>
                  <a:lnTo>
                    <a:pt x="50" y="3"/>
                  </a:lnTo>
                  <a:lnTo>
                    <a:pt x="37" y="33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0" y="82"/>
                  </a:lnTo>
                  <a:lnTo>
                    <a:pt x="12" y="99"/>
                  </a:lnTo>
                  <a:lnTo>
                    <a:pt x="5" y="116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38"/>
                  </a:lnTo>
                  <a:lnTo>
                    <a:pt x="4" y="140"/>
                  </a:lnTo>
                  <a:lnTo>
                    <a:pt x="8" y="140"/>
                  </a:lnTo>
                  <a:lnTo>
                    <a:pt x="11" y="139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5" y="123"/>
                  </a:lnTo>
                  <a:lnTo>
                    <a:pt x="20" y="110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8" y="66"/>
                  </a:lnTo>
                  <a:lnTo>
                    <a:pt x="45" y="46"/>
                  </a:lnTo>
                  <a:lnTo>
                    <a:pt x="53" y="2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3"/>
                  </a:lnTo>
                  <a:lnTo>
                    <a:pt x="5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4" name="Freeform 1234"/>
            <p:cNvSpPr/>
            <p:nvPr/>
          </p:nvSpPr>
          <p:spPr bwMode="auto">
            <a:xfrm>
              <a:off x="5462588" y="2401888"/>
              <a:ext cx="22225" cy="61913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4" y="37"/>
                </a:cxn>
                <a:cxn ang="0">
                  <a:pos x="24" y="69"/>
                </a:cxn>
                <a:cxn ang="0">
                  <a:pos x="24" y="69"/>
                </a:cxn>
                <a:cxn ang="0">
                  <a:pos x="11" y="109"/>
                </a:cxn>
                <a:cxn ang="0">
                  <a:pos x="4" y="128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0"/>
                </a:cxn>
                <a:cxn ang="0">
                  <a:pos x="1" y="153"/>
                </a:cxn>
                <a:cxn ang="0">
                  <a:pos x="4" y="154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1" y="153"/>
                </a:cxn>
                <a:cxn ang="0">
                  <a:pos x="11" y="150"/>
                </a:cxn>
                <a:cxn ang="0">
                  <a:pos x="11" y="150"/>
                </a:cxn>
                <a:cxn ang="0">
                  <a:pos x="14" y="133"/>
                </a:cxn>
                <a:cxn ang="0">
                  <a:pos x="20" y="116"/>
                </a:cxn>
                <a:cxn ang="0">
                  <a:pos x="31" y="81"/>
                </a:cxn>
                <a:cxn ang="0">
                  <a:pos x="31" y="81"/>
                </a:cxn>
                <a:cxn ang="0">
                  <a:pos x="45" y="45"/>
                </a:cxn>
                <a:cxn ang="0">
                  <a:pos x="50" y="25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8" y="4"/>
                </a:cxn>
                <a:cxn ang="0">
                  <a:pos x="56" y="3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156">
                  <a:moveTo>
                    <a:pt x="46" y="3"/>
                  </a:moveTo>
                  <a:lnTo>
                    <a:pt x="46" y="3"/>
                  </a:lnTo>
                  <a:lnTo>
                    <a:pt x="34" y="3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11" y="109"/>
                  </a:lnTo>
                  <a:lnTo>
                    <a:pt x="4" y="12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4" y="154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1" y="153"/>
                  </a:lnTo>
                  <a:lnTo>
                    <a:pt x="11" y="150"/>
                  </a:lnTo>
                  <a:lnTo>
                    <a:pt x="11" y="150"/>
                  </a:lnTo>
                  <a:lnTo>
                    <a:pt x="14" y="133"/>
                  </a:lnTo>
                  <a:lnTo>
                    <a:pt x="20" y="116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45" y="45"/>
                  </a:lnTo>
                  <a:lnTo>
                    <a:pt x="50" y="25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8" y="4"/>
                  </a:lnTo>
                  <a:lnTo>
                    <a:pt x="56" y="3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5" name="Freeform 1235"/>
            <p:cNvSpPr/>
            <p:nvPr/>
          </p:nvSpPr>
          <p:spPr bwMode="auto">
            <a:xfrm>
              <a:off x="5483226" y="2393950"/>
              <a:ext cx="31750" cy="87313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57" y="31"/>
                </a:cxn>
                <a:cxn ang="0">
                  <a:pos x="45" y="55"/>
                </a:cxn>
                <a:cxn ang="0">
                  <a:pos x="35" y="82"/>
                </a:cxn>
                <a:cxn ang="0">
                  <a:pos x="25" y="106"/>
                </a:cxn>
                <a:cxn ang="0">
                  <a:pos x="14" y="133"/>
                </a:cxn>
                <a:cxn ang="0">
                  <a:pos x="6" y="160"/>
                </a:cxn>
                <a:cxn ang="0">
                  <a:pos x="1" y="186"/>
                </a:cxn>
                <a:cxn ang="0">
                  <a:pos x="0" y="201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8"/>
                </a:cxn>
                <a:cxn ang="0">
                  <a:pos x="1" y="219"/>
                </a:cxn>
                <a:cxn ang="0">
                  <a:pos x="5" y="220"/>
                </a:cxn>
                <a:cxn ang="0">
                  <a:pos x="9" y="219"/>
                </a:cxn>
                <a:cxn ang="0">
                  <a:pos x="10" y="218"/>
                </a:cxn>
                <a:cxn ang="0">
                  <a:pos x="10" y="215"/>
                </a:cxn>
                <a:cxn ang="0">
                  <a:pos x="10" y="215"/>
                </a:cxn>
                <a:cxn ang="0">
                  <a:pos x="11" y="201"/>
                </a:cxn>
                <a:cxn ang="0">
                  <a:pos x="13" y="187"/>
                </a:cxn>
                <a:cxn ang="0">
                  <a:pos x="18" y="160"/>
                </a:cxn>
                <a:cxn ang="0">
                  <a:pos x="26" y="134"/>
                </a:cxn>
                <a:cxn ang="0">
                  <a:pos x="35" y="109"/>
                </a:cxn>
                <a:cxn ang="0">
                  <a:pos x="45" y="83"/>
                </a:cxn>
                <a:cxn ang="0">
                  <a:pos x="57" y="58"/>
                </a:cxn>
                <a:cxn ang="0">
                  <a:pos x="68" y="33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2" y="0"/>
                </a:cxn>
                <a:cxn ang="0">
                  <a:pos x="69" y="2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79" h="220">
                  <a:moveTo>
                    <a:pt x="68" y="4"/>
                  </a:moveTo>
                  <a:lnTo>
                    <a:pt x="68" y="4"/>
                  </a:lnTo>
                  <a:lnTo>
                    <a:pt x="57" y="31"/>
                  </a:lnTo>
                  <a:lnTo>
                    <a:pt x="45" y="55"/>
                  </a:lnTo>
                  <a:lnTo>
                    <a:pt x="35" y="82"/>
                  </a:lnTo>
                  <a:lnTo>
                    <a:pt x="25" y="106"/>
                  </a:lnTo>
                  <a:lnTo>
                    <a:pt x="14" y="133"/>
                  </a:lnTo>
                  <a:lnTo>
                    <a:pt x="6" y="160"/>
                  </a:lnTo>
                  <a:lnTo>
                    <a:pt x="1" y="186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8"/>
                  </a:lnTo>
                  <a:lnTo>
                    <a:pt x="1" y="219"/>
                  </a:lnTo>
                  <a:lnTo>
                    <a:pt x="5" y="220"/>
                  </a:lnTo>
                  <a:lnTo>
                    <a:pt x="9" y="219"/>
                  </a:lnTo>
                  <a:lnTo>
                    <a:pt x="10" y="218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1" y="201"/>
                  </a:lnTo>
                  <a:lnTo>
                    <a:pt x="13" y="187"/>
                  </a:lnTo>
                  <a:lnTo>
                    <a:pt x="18" y="160"/>
                  </a:lnTo>
                  <a:lnTo>
                    <a:pt x="26" y="134"/>
                  </a:lnTo>
                  <a:lnTo>
                    <a:pt x="35" y="109"/>
                  </a:lnTo>
                  <a:lnTo>
                    <a:pt x="45" y="83"/>
                  </a:lnTo>
                  <a:lnTo>
                    <a:pt x="57" y="58"/>
                  </a:lnTo>
                  <a:lnTo>
                    <a:pt x="68" y="33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9" y="2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6" name="Freeform 1236"/>
            <p:cNvSpPr/>
            <p:nvPr/>
          </p:nvSpPr>
          <p:spPr bwMode="auto">
            <a:xfrm>
              <a:off x="5511801" y="2351088"/>
              <a:ext cx="36513" cy="106363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9" y="2"/>
                </a:cxn>
                <a:cxn ang="0">
                  <a:pos x="68" y="37"/>
                </a:cxn>
                <a:cxn ang="0">
                  <a:pos x="57" y="71"/>
                </a:cxn>
                <a:cxn ang="0">
                  <a:pos x="47" y="107"/>
                </a:cxn>
                <a:cxn ang="0">
                  <a:pos x="36" y="142"/>
                </a:cxn>
                <a:cxn ang="0">
                  <a:pos x="36" y="142"/>
                </a:cxn>
                <a:cxn ang="0">
                  <a:pos x="26" y="177"/>
                </a:cxn>
                <a:cxn ang="0">
                  <a:pos x="19" y="194"/>
                </a:cxn>
                <a:cxn ang="0">
                  <a:pos x="13" y="211"/>
                </a:cxn>
                <a:cxn ang="0">
                  <a:pos x="13" y="211"/>
                </a:cxn>
                <a:cxn ang="0">
                  <a:pos x="7" y="223"/>
                </a:cxn>
                <a:cxn ang="0">
                  <a:pos x="4" y="235"/>
                </a:cxn>
                <a:cxn ang="0">
                  <a:pos x="1" y="247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1"/>
                </a:cxn>
                <a:cxn ang="0">
                  <a:pos x="1" y="264"/>
                </a:cxn>
                <a:cxn ang="0">
                  <a:pos x="2" y="265"/>
                </a:cxn>
                <a:cxn ang="0">
                  <a:pos x="5" y="265"/>
                </a:cxn>
                <a:cxn ang="0">
                  <a:pos x="9" y="264"/>
                </a:cxn>
                <a:cxn ang="0">
                  <a:pos x="10" y="261"/>
                </a:cxn>
                <a:cxn ang="0">
                  <a:pos x="11" y="260"/>
                </a:cxn>
                <a:cxn ang="0">
                  <a:pos x="11" y="260"/>
                </a:cxn>
                <a:cxn ang="0">
                  <a:pos x="11" y="251"/>
                </a:cxn>
                <a:cxn ang="0">
                  <a:pos x="14" y="243"/>
                </a:cxn>
                <a:cxn ang="0">
                  <a:pos x="19" y="228"/>
                </a:cxn>
                <a:cxn ang="0">
                  <a:pos x="24" y="215"/>
                </a:cxn>
                <a:cxn ang="0">
                  <a:pos x="30" y="200"/>
                </a:cxn>
                <a:cxn ang="0">
                  <a:pos x="30" y="200"/>
                </a:cxn>
                <a:cxn ang="0">
                  <a:pos x="40" y="167"/>
                </a:cxn>
                <a:cxn ang="0">
                  <a:pos x="51" y="136"/>
                </a:cxn>
                <a:cxn ang="0">
                  <a:pos x="51" y="136"/>
                </a:cxn>
                <a:cxn ang="0">
                  <a:pos x="61" y="103"/>
                </a:cxn>
                <a:cxn ang="0">
                  <a:pos x="70" y="70"/>
                </a:cxn>
                <a:cxn ang="0">
                  <a:pos x="79" y="37"/>
                </a:cxn>
                <a:cxn ang="0">
                  <a:pos x="91" y="6"/>
                </a:cxn>
                <a:cxn ang="0">
                  <a:pos x="91" y="6"/>
                </a:cxn>
                <a:cxn ang="0">
                  <a:pos x="91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1"/>
                </a:cxn>
                <a:cxn ang="0">
                  <a:pos x="79" y="2"/>
                </a:cxn>
                <a:cxn ang="0">
                  <a:pos x="79" y="2"/>
                </a:cxn>
              </a:cxnLst>
              <a:rect l="0" t="0" r="r" b="b"/>
              <a:pathLst>
                <a:path w="91" h="265">
                  <a:moveTo>
                    <a:pt x="79" y="2"/>
                  </a:moveTo>
                  <a:lnTo>
                    <a:pt x="79" y="2"/>
                  </a:lnTo>
                  <a:lnTo>
                    <a:pt x="68" y="37"/>
                  </a:lnTo>
                  <a:lnTo>
                    <a:pt x="57" y="71"/>
                  </a:lnTo>
                  <a:lnTo>
                    <a:pt x="47" y="107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26" y="177"/>
                  </a:lnTo>
                  <a:lnTo>
                    <a:pt x="19" y="194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7" y="223"/>
                  </a:lnTo>
                  <a:lnTo>
                    <a:pt x="4" y="235"/>
                  </a:lnTo>
                  <a:lnTo>
                    <a:pt x="1" y="247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1"/>
                  </a:lnTo>
                  <a:lnTo>
                    <a:pt x="1" y="264"/>
                  </a:lnTo>
                  <a:lnTo>
                    <a:pt x="2" y="265"/>
                  </a:lnTo>
                  <a:lnTo>
                    <a:pt x="5" y="265"/>
                  </a:lnTo>
                  <a:lnTo>
                    <a:pt x="9" y="264"/>
                  </a:lnTo>
                  <a:lnTo>
                    <a:pt x="10" y="261"/>
                  </a:lnTo>
                  <a:lnTo>
                    <a:pt x="11" y="260"/>
                  </a:lnTo>
                  <a:lnTo>
                    <a:pt x="11" y="260"/>
                  </a:lnTo>
                  <a:lnTo>
                    <a:pt x="11" y="251"/>
                  </a:lnTo>
                  <a:lnTo>
                    <a:pt x="14" y="243"/>
                  </a:lnTo>
                  <a:lnTo>
                    <a:pt x="19" y="228"/>
                  </a:lnTo>
                  <a:lnTo>
                    <a:pt x="24" y="215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40" y="167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61" y="103"/>
                  </a:lnTo>
                  <a:lnTo>
                    <a:pt x="70" y="70"/>
                  </a:lnTo>
                  <a:lnTo>
                    <a:pt x="79" y="37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1"/>
                  </a:lnTo>
                  <a:lnTo>
                    <a:pt x="79" y="2"/>
                  </a:lnTo>
                  <a:lnTo>
                    <a:pt x="7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7" name="Freeform 1237"/>
            <p:cNvSpPr/>
            <p:nvPr/>
          </p:nvSpPr>
          <p:spPr bwMode="auto">
            <a:xfrm>
              <a:off x="5543551" y="2314575"/>
              <a:ext cx="33338" cy="10318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55" y="65"/>
                </a:cxn>
                <a:cxn ang="0">
                  <a:pos x="45" y="95"/>
                </a:cxn>
                <a:cxn ang="0">
                  <a:pos x="34" y="126"/>
                </a:cxn>
                <a:cxn ang="0">
                  <a:pos x="34" y="126"/>
                </a:cxn>
                <a:cxn ang="0">
                  <a:pos x="23" y="156"/>
                </a:cxn>
                <a:cxn ang="0">
                  <a:pos x="12" y="187"/>
                </a:cxn>
                <a:cxn ang="0">
                  <a:pos x="8" y="203"/>
                </a:cxn>
                <a:cxn ang="0">
                  <a:pos x="4" y="220"/>
                </a:cxn>
                <a:cxn ang="0">
                  <a:pos x="2" y="235"/>
                </a:cxn>
                <a:cxn ang="0">
                  <a:pos x="0" y="252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2" y="256"/>
                </a:cxn>
                <a:cxn ang="0">
                  <a:pos x="6" y="258"/>
                </a:cxn>
                <a:cxn ang="0">
                  <a:pos x="10" y="256"/>
                </a:cxn>
                <a:cxn ang="0">
                  <a:pos x="11" y="255"/>
                </a:cxn>
                <a:cxn ang="0">
                  <a:pos x="12" y="252"/>
                </a:cxn>
                <a:cxn ang="0">
                  <a:pos x="12" y="252"/>
                </a:cxn>
                <a:cxn ang="0">
                  <a:pos x="14" y="235"/>
                </a:cxn>
                <a:cxn ang="0">
                  <a:pos x="16" y="218"/>
                </a:cxn>
                <a:cxn ang="0">
                  <a:pos x="20" y="201"/>
                </a:cxn>
                <a:cxn ang="0">
                  <a:pos x="24" y="184"/>
                </a:cxn>
                <a:cxn ang="0">
                  <a:pos x="36" y="152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61" y="92"/>
                </a:cxn>
                <a:cxn ang="0">
                  <a:pos x="68" y="64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4"/>
                </a:cxn>
                <a:cxn ang="0">
                  <a:pos x="83" y="3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258">
                  <a:moveTo>
                    <a:pt x="72" y="4"/>
                  </a:moveTo>
                  <a:lnTo>
                    <a:pt x="72" y="4"/>
                  </a:lnTo>
                  <a:lnTo>
                    <a:pt x="55" y="65"/>
                  </a:lnTo>
                  <a:lnTo>
                    <a:pt x="45" y="95"/>
                  </a:lnTo>
                  <a:lnTo>
                    <a:pt x="34" y="126"/>
                  </a:lnTo>
                  <a:lnTo>
                    <a:pt x="34" y="126"/>
                  </a:lnTo>
                  <a:lnTo>
                    <a:pt x="23" y="156"/>
                  </a:lnTo>
                  <a:lnTo>
                    <a:pt x="12" y="187"/>
                  </a:lnTo>
                  <a:lnTo>
                    <a:pt x="8" y="203"/>
                  </a:lnTo>
                  <a:lnTo>
                    <a:pt x="4" y="220"/>
                  </a:lnTo>
                  <a:lnTo>
                    <a:pt x="2" y="235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2" y="256"/>
                  </a:lnTo>
                  <a:lnTo>
                    <a:pt x="6" y="258"/>
                  </a:lnTo>
                  <a:lnTo>
                    <a:pt x="10" y="256"/>
                  </a:lnTo>
                  <a:lnTo>
                    <a:pt x="11" y="255"/>
                  </a:lnTo>
                  <a:lnTo>
                    <a:pt x="12" y="252"/>
                  </a:lnTo>
                  <a:lnTo>
                    <a:pt x="12" y="252"/>
                  </a:lnTo>
                  <a:lnTo>
                    <a:pt x="14" y="235"/>
                  </a:lnTo>
                  <a:lnTo>
                    <a:pt x="16" y="218"/>
                  </a:lnTo>
                  <a:lnTo>
                    <a:pt x="20" y="201"/>
                  </a:lnTo>
                  <a:lnTo>
                    <a:pt x="24" y="184"/>
                  </a:lnTo>
                  <a:lnTo>
                    <a:pt x="36" y="152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61" y="92"/>
                  </a:lnTo>
                  <a:lnTo>
                    <a:pt x="68" y="64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4"/>
                  </a:lnTo>
                  <a:lnTo>
                    <a:pt x="83" y="3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8" name="Freeform 1238"/>
            <p:cNvSpPr/>
            <p:nvPr/>
          </p:nvSpPr>
          <p:spPr bwMode="auto">
            <a:xfrm>
              <a:off x="5575301" y="2312988"/>
              <a:ext cx="30163" cy="825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6" y="25"/>
                </a:cxn>
                <a:cxn ang="0">
                  <a:pos x="49" y="49"/>
                </a:cxn>
                <a:cxn ang="0">
                  <a:pos x="36" y="97"/>
                </a:cxn>
                <a:cxn ang="0">
                  <a:pos x="36" y="97"/>
                </a:cxn>
                <a:cxn ang="0">
                  <a:pos x="26" y="123"/>
                </a:cxn>
                <a:cxn ang="0">
                  <a:pos x="19" y="149"/>
                </a:cxn>
                <a:cxn ang="0">
                  <a:pos x="19" y="149"/>
                </a:cxn>
                <a:cxn ang="0">
                  <a:pos x="12" y="177"/>
                </a:cxn>
                <a:cxn ang="0">
                  <a:pos x="8" y="191"/>
                </a:cxn>
                <a:cxn ang="0">
                  <a:pos x="2" y="204"/>
                </a:cxn>
                <a:cxn ang="0">
                  <a:pos x="2" y="204"/>
                </a:cxn>
                <a:cxn ang="0">
                  <a:pos x="0" y="207"/>
                </a:cxn>
                <a:cxn ang="0">
                  <a:pos x="0" y="208"/>
                </a:cxn>
                <a:cxn ang="0">
                  <a:pos x="3" y="212"/>
                </a:cxn>
                <a:cxn ang="0">
                  <a:pos x="7" y="212"/>
                </a:cxn>
                <a:cxn ang="0">
                  <a:pos x="9" y="212"/>
                </a:cxn>
                <a:cxn ang="0">
                  <a:pos x="11" y="209"/>
                </a:cxn>
                <a:cxn ang="0">
                  <a:pos x="11" y="209"/>
                </a:cxn>
                <a:cxn ang="0">
                  <a:pos x="16" y="200"/>
                </a:cxn>
                <a:cxn ang="0">
                  <a:pos x="20" y="190"/>
                </a:cxn>
                <a:cxn ang="0">
                  <a:pos x="26" y="169"/>
                </a:cxn>
                <a:cxn ang="0">
                  <a:pos x="32" y="148"/>
                </a:cxn>
                <a:cxn ang="0">
                  <a:pos x="37" y="127"/>
                </a:cxn>
                <a:cxn ang="0">
                  <a:pos x="37" y="127"/>
                </a:cxn>
                <a:cxn ang="0">
                  <a:pos x="47" y="97"/>
                </a:cxn>
                <a:cxn ang="0">
                  <a:pos x="55" y="67"/>
                </a:cxn>
                <a:cxn ang="0">
                  <a:pos x="64" y="38"/>
                </a:cxn>
                <a:cxn ang="0">
                  <a:pos x="76" y="8"/>
                </a:cxn>
                <a:cxn ang="0">
                  <a:pos x="76" y="8"/>
                </a:cxn>
                <a:cxn ang="0">
                  <a:pos x="76" y="5"/>
                </a:cxn>
                <a:cxn ang="0">
                  <a:pos x="76" y="4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212">
                  <a:moveTo>
                    <a:pt x="66" y="3"/>
                  </a:moveTo>
                  <a:lnTo>
                    <a:pt x="66" y="3"/>
                  </a:lnTo>
                  <a:lnTo>
                    <a:pt x="56" y="25"/>
                  </a:lnTo>
                  <a:lnTo>
                    <a:pt x="49" y="49"/>
                  </a:lnTo>
                  <a:lnTo>
                    <a:pt x="36" y="97"/>
                  </a:lnTo>
                  <a:lnTo>
                    <a:pt x="36" y="97"/>
                  </a:lnTo>
                  <a:lnTo>
                    <a:pt x="26" y="123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2" y="177"/>
                  </a:lnTo>
                  <a:lnTo>
                    <a:pt x="8" y="191"/>
                  </a:lnTo>
                  <a:lnTo>
                    <a:pt x="2" y="204"/>
                  </a:lnTo>
                  <a:lnTo>
                    <a:pt x="2" y="204"/>
                  </a:lnTo>
                  <a:lnTo>
                    <a:pt x="0" y="207"/>
                  </a:lnTo>
                  <a:lnTo>
                    <a:pt x="0" y="208"/>
                  </a:lnTo>
                  <a:lnTo>
                    <a:pt x="3" y="212"/>
                  </a:lnTo>
                  <a:lnTo>
                    <a:pt x="7" y="212"/>
                  </a:lnTo>
                  <a:lnTo>
                    <a:pt x="9" y="212"/>
                  </a:lnTo>
                  <a:lnTo>
                    <a:pt x="11" y="209"/>
                  </a:lnTo>
                  <a:lnTo>
                    <a:pt x="11" y="209"/>
                  </a:lnTo>
                  <a:lnTo>
                    <a:pt x="16" y="200"/>
                  </a:lnTo>
                  <a:lnTo>
                    <a:pt x="20" y="190"/>
                  </a:lnTo>
                  <a:lnTo>
                    <a:pt x="26" y="169"/>
                  </a:lnTo>
                  <a:lnTo>
                    <a:pt x="32" y="148"/>
                  </a:lnTo>
                  <a:lnTo>
                    <a:pt x="37" y="127"/>
                  </a:lnTo>
                  <a:lnTo>
                    <a:pt x="37" y="127"/>
                  </a:lnTo>
                  <a:lnTo>
                    <a:pt x="47" y="97"/>
                  </a:lnTo>
                  <a:lnTo>
                    <a:pt x="55" y="67"/>
                  </a:lnTo>
                  <a:lnTo>
                    <a:pt x="64" y="38"/>
                  </a:lnTo>
                  <a:lnTo>
                    <a:pt x="76" y="8"/>
                  </a:lnTo>
                  <a:lnTo>
                    <a:pt x="76" y="8"/>
                  </a:lnTo>
                  <a:lnTo>
                    <a:pt x="76" y="5"/>
                  </a:lnTo>
                  <a:lnTo>
                    <a:pt x="76" y="4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9" name="Freeform 1239"/>
            <p:cNvSpPr/>
            <p:nvPr/>
          </p:nvSpPr>
          <p:spPr bwMode="auto">
            <a:xfrm>
              <a:off x="5608638" y="2317750"/>
              <a:ext cx="22225" cy="714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33" y="44"/>
                </a:cxn>
                <a:cxn ang="0">
                  <a:pos x="20" y="86"/>
                </a:cxn>
                <a:cxn ang="0">
                  <a:pos x="8" y="128"/>
                </a:cxn>
                <a:cxn ang="0">
                  <a:pos x="4" y="149"/>
                </a:cxn>
                <a:cxn ang="0">
                  <a:pos x="0" y="170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5"/>
                </a:cxn>
                <a:cxn ang="0">
                  <a:pos x="5" y="178"/>
                </a:cxn>
                <a:cxn ang="0">
                  <a:pos x="6" y="178"/>
                </a:cxn>
                <a:cxn ang="0">
                  <a:pos x="9" y="178"/>
                </a:cxn>
                <a:cxn ang="0">
                  <a:pos x="10" y="176"/>
                </a:cxn>
                <a:cxn ang="0">
                  <a:pos x="12" y="174"/>
                </a:cxn>
                <a:cxn ang="0">
                  <a:pos x="12" y="174"/>
                </a:cxn>
                <a:cxn ang="0">
                  <a:pos x="14" y="152"/>
                </a:cxn>
                <a:cxn ang="0">
                  <a:pos x="20" y="131"/>
                </a:cxn>
                <a:cxn ang="0">
                  <a:pos x="30" y="89"/>
                </a:cxn>
                <a:cxn ang="0">
                  <a:pos x="43" y="47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78">
                  <a:moveTo>
                    <a:pt x="46" y="2"/>
                  </a:moveTo>
                  <a:lnTo>
                    <a:pt x="46" y="2"/>
                  </a:lnTo>
                  <a:lnTo>
                    <a:pt x="33" y="44"/>
                  </a:lnTo>
                  <a:lnTo>
                    <a:pt x="20" y="86"/>
                  </a:lnTo>
                  <a:lnTo>
                    <a:pt x="8" y="128"/>
                  </a:lnTo>
                  <a:lnTo>
                    <a:pt x="4" y="149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5"/>
                  </a:lnTo>
                  <a:lnTo>
                    <a:pt x="5" y="178"/>
                  </a:lnTo>
                  <a:lnTo>
                    <a:pt x="6" y="178"/>
                  </a:lnTo>
                  <a:lnTo>
                    <a:pt x="9" y="178"/>
                  </a:lnTo>
                  <a:lnTo>
                    <a:pt x="10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4" y="152"/>
                  </a:lnTo>
                  <a:lnTo>
                    <a:pt x="20" y="131"/>
                  </a:lnTo>
                  <a:lnTo>
                    <a:pt x="30" y="89"/>
                  </a:lnTo>
                  <a:lnTo>
                    <a:pt x="43" y="47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0" name="Freeform 1240"/>
            <p:cNvSpPr/>
            <p:nvPr/>
          </p:nvSpPr>
          <p:spPr bwMode="auto">
            <a:xfrm>
              <a:off x="5632451" y="2319338"/>
              <a:ext cx="26988" cy="80963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3" y="12"/>
                </a:cxn>
                <a:cxn ang="0">
                  <a:pos x="48" y="23"/>
                </a:cxn>
                <a:cxn ang="0">
                  <a:pos x="42" y="42"/>
                </a:cxn>
                <a:cxn ang="0">
                  <a:pos x="37" y="65"/>
                </a:cxn>
                <a:cxn ang="0">
                  <a:pos x="31" y="84"/>
                </a:cxn>
                <a:cxn ang="0">
                  <a:pos x="31" y="84"/>
                </a:cxn>
                <a:cxn ang="0">
                  <a:pos x="21" y="113"/>
                </a:cxn>
                <a:cxn ang="0">
                  <a:pos x="15" y="142"/>
                </a:cxn>
                <a:cxn ang="0">
                  <a:pos x="7" y="170"/>
                </a:cxn>
                <a:cxn ang="0">
                  <a:pos x="0" y="199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4" y="206"/>
                </a:cxn>
                <a:cxn ang="0">
                  <a:pos x="8" y="206"/>
                </a:cxn>
                <a:cxn ang="0">
                  <a:pos x="10" y="204"/>
                </a:cxn>
                <a:cxn ang="0">
                  <a:pos x="11" y="202"/>
                </a:cxn>
                <a:cxn ang="0">
                  <a:pos x="11" y="202"/>
                </a:cxn>
                <a:cxn ang="0">
                  <a:pos x="25" y="150"/>
                </a:cxn>
                <a:cxn ang="0">
                  <a:pos x="38" y="99"/>
                </a:cxn>
                <a:cxn ang="0">
                  <a:pos x="38" y="99"/>
                </a:cxn>
                <a:cxn ang="0">
                  <a:pos x="46" y="75"/>
                </a:cxn>
                <a:cxn ang="0">
                  <a:pos x="53" y="53"/>
                </a:cxn>
                <a:cxn ang="0">
                  <a:pos x="53" y="53"/>
                </a:cxn>
                <a:cxn ang="0">
                  <a:pos x="58" y="31"/>
                </a:cxn>
                <a:cxn ang="0">
                  <a:pos x="62" y="19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206">
                  <a:moveTo>
                    <a:pt x="58" y="3"/>
                  </a:moveTo>
                  <a:lnTo>
                    <a:pt x="58" y="3"/>
                  </a:lnTo>
                  <a:lnTo>
                    <a:pt x="53" y="12"/>
                  </a:lnTo>
                  <a:lnTo>
                    <a:pt x="48" y="23"/>
                  </a:lnTo>
                  <a:lnTo>
                    <a:pt x="42" y="42"/>
                  </a:lnTo>
                  <a:lnTo>
                    <a:pt x="37" y="65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21" y="113"/>
                  </a:lnTo>
                  <a:lnTo>
                    <a:pt x="15" y="142"/>
                  </a:lnTo>
                  <a:lnTo>
                    <a:pt x="7" y="170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4" y="206"/>
                  </a:lnTo>
                  <a:lnTo>
                    <a:pt x="8" y="206"/>
                  </a:lnTo>
                  <a:lnTo>
                    <a:pt x="10" y="204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25" y="150"/>
                  </a:lnTo>
                  <a:lnTo>
                    <a:pt x="38" y="99"/>
                  </a:lnTo>
                  <a:lnTo>
                    <a:pt x="38" y="99"/>
                  </a:lnTo>
                  <a:lnTo>
                    <a:pt x="46" y="7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8" y="31"/>
                  </a:lnTo>
                  <a:lnTo>
                    <a:pt x="62" y="19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1" name="Freeform 1241"/>
            <p:cNvSpPr/>
            <p:nvPr/>
          </p:nvSpPr>
          <p:spPr bwMode="auto">
            <a:xfrm>
              <a:off x="5661026" y="2282825"/>
              <a:ext cx="31750" cy="127000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68" y="5"/>
                </a:cxn>
                <a:cxn ang="0">
                  <a:pos x="67" y="24"/>
                </a:cxn>
                <a:cxn ang="0">
                  <a:pos x="66" y="42"/>
                </a:cxn>
                <a:cxn ang="0">
                  <a:pos x="62" y="60"/>
                </a:cxn>
                <a:cxn ang="0">
                  <a:pos x="58" y="79"/>
                </a:cxn>
                <a:cxn ang="0">
                  <a:pos x="47" y="114"/>
                </a:cxn>
                <a:cxn ang="0">
                  <a:pos x="37" y="151"/>
                </a:cxn>
                <a:cxn ang="0">
                  <a:pos x="37" y="151"/>
                </a:cxn>
                <a:cxn ang="0">
                  <a:pos x="27" y="191"/>
                </a:cxn>
                <a:cxn ang="0">
                  <a:pos x="16" y="233"/>
                </a:cxn>
                <a:cxn ang="0">
                  <a:pos x="7" y="274"/>
                </a:cxn>
                <a:cxn ang="0">
                  <a:pos x="0" y="315"/>
                </a:cxn>
                <a:cxn ang="0">
                  <a:pos x="0" y="315"/>
                </a:cxn>
                <a:cxn ang="0">
                  <a:pos x="0" y="318"/>
                </a:cxn>
                <a:cxn ang="0">
                  <a:pos x="2" y="321"/>
                </a:cxn>
                <a:cxn ang="0">
                  <a:pos x="6" y="323"/>
                </a:cxn>
                <a:cxn ang="0">
                  <a:pos x="7" y="323"/>
                </a:cxn>
                <a:cxn ang="0">
                  <a:pos x="10" y="322"/>
                </a:cxn>
                <a:cxn ang="0">
                  <a:pos x="11" y="321"/>
                </a:cxn>
                <a:cxn ang="0">
                  <a:pos x="11" y="319"/>
                </a:cxn>
                <a:cxn ang="0">
                  <a:pos x="11" y="319"/>
                </a:cxn>
                <a:cxn ang="0">
                  <a:pos x="19" y="278"/>
                </a:cxn>
                <a:cxn ang="0">
                  <a:pos x="28" y="236"/>
                </a:cxn>
                <a:cxn ang="0">
                  <a:pos x="37" y="195"/>
                </a:cxn>
                <a:cxn ang="0">
                  <a:pos x="47" y="153"/>
                </a:cxn>
                <a:cxn ang="0">
                  <a:pos x="47" y="153"/>
                </a:cxn>
                <a:cxn ang="0">
                  <a:pos x="58" y="117"/>
                </a:cxn>
                <a:cxn ang="0">
                  <a:pos x="68" y="80"/>
                </a:cxn>
                <a:cxn ang="0">
                  <a:pos x="72" y="62"/>
                </a:cxn>
                <a:cxn ang="0">
                  <a:pos x="76" y="43"/>
                </a:cxn>
                <a:cxn ang="0">
                  <a:pos x="79" y="24"/>
                </a:cxn>
                <a:cxn ang="0">
                  <a:pos x="80" y="5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1" y="2"/>
                </a:cxn>
                <a:cxn ang="0">
                  <a:pos x="70" y="3"/>
                </a:cxn>
                <a:cxn ang="0">
                  <a:pos x="68" y="5"/>
                </a:cxn>
                <a:cxn ang="0">
                  <a:pos x="68" y="5"/>
                </a:cxn>
              </a:cxnLst>
              <a:rect l="0" t="0" r="r" b="b"/>
              <a:pathLst>
                <a:path w="80" h="323">
                  <a:moveTo>
                    <a:pt x="68" y="5"/>
                  </a:moveTo>
                  <a:lnTo>
                    <a:pt x="68" y="5"/>
                  </a:lnTo>
                  <a:lnTo>
                    <a:pt x="67" y="24"/>
                  </a:lnTo>
                  <a:lnTo>
                    <a:pt x="66" y="42"/>
                  </a:lnTo>
                  <a:lnTo>
                    <a:pt x="62" y="60"/>
                  </a:lnTo>
                  <a:lnTo>
                    <a:pt x="58" y="79"/>
                  </a:lnTo>
                  <a:lnTo>
                    <a:pt x="47" y="114"/>
                  </a:lnTo>
                  <a:lnTo>
                    <a:pt x="37" y="151"/>
                  </a:lnTo>
                  <a:lnTo>
                    <a:pt x="37" y="151"/>
                  </a:lnTo>
                  <a:lnTo>
                    <a:pt x="27" y="191"/>
                  </a:lnTo>
                  <a:lnTo>
                    <a:pt x="16" y="233"/>
                  </a:lnTo>
                  <a:lnTo>
                    <a:pt x="7" y="274"/>
                  </a:lnTo>
                  <a:lnTo>
                    <a:pt x="0" y="315"/>
                  </a:lnTo>
                  <a:lnTo>
                    <a:pt x="0" y="315"/>
                  </a:lnTo>
                  <a:lnTo>
                    <a:pt x="0" y="318"/>
                  </a:lnTo>
                  <a:lnTo>
                    <a:pt x="2" y="321"/>
                  </a:lnTo>
                  <a:lnTo>
                    <a:pt x="6" y="323"/>
                  </a:lnTo>
                  <a:lnTo>
                    <a:pt x="7" y="323"/>
                  </a:lnTo>
                  <a:lnTo>
                    <a:pt x="10" y="322"/>
                  </a:lnTo>
                  <a:lnTo>
                    <a:pt x="11" y="321"/>
                  </a:lnTo>
                  <a:lnTo>
                    <a:pt x="11" y="319"/>
                  </a:lnTo>
                  <a:lnTo>
                    <a:pt x="11" y="319"/>
                  </a:lnTo>
                  <a:lnTo>
                    <a:pt x="19" y="278"/>
                  </a:lnTo>
                  <a:lnTo>
                    <a:pt x="28" y="236"/>
                  </a:lnTo>
                  <a:lnTo>
                    <a:pt x="37" y="195"/>
                  </a:lnTo>
                  <a:lnTo>
                    <a:pt x="47" y="153"/>
                  </a:lnTo>
                  <a:lnTo>
                    <a:pt x="47" y="153"/>
                  </a:lnTo>
                  <a:lnTo>
                    <a:pt x="58" y="117"/>
                  </a:lnTo>
                  <a:lnTo>
                    <a:pt x="68" y="80"/>
                  </a:lnTo>
                  <a:lnTo>
                    <a:pt x="72" y="62"/>
                  </a:lnTo>
                  <a:lnTo>
                    <a:pt x="76" y="43"/>
                  </a:lnTo>
                  <a:lnTo>
                    <a:pt x="79" y="24"/>
                  </a:lnTo>
                  <a:lnTo>
                    <a:pt x="80" y="5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1" y="2"/>
                  </a:lnTo>
                  <a:lnTo>
                    <a:pt x="70" y="3"/>
                  </a:lnTo>
                  <a:lnTo>
                    <a:pt x="68" y="5"/>
                  </a:lnTo>
                  <a:lnTo>
                    <a:pt x="6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2" name="Freeform 1242"/>
            <p:cNvSpPr/>
            <p:nvPr/>
          </p:nvSpPr>
          <p:spPr bwMode="auto">
            <a:xfrm>
              <a:off x="5707063" y="2260600"/>
              <a:ext cx="19050" cy="1143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3" y="36"/>
                </a:cxn>
                <a:cxn ang="0">
                  <a:pos x="29" y="68"/>
                </a:cxn>
                <a:cxn ang="0">
                  <a:pos x="22" y="133"/>
                </a:cxn>
                <a:cxn ang="0">
                  <a:pos x="22" y="133"/>
                </a:cxn>
                <a:cxn ang="0">
                  <a:pos x="17" y="171"/>
                </a:cxn>
                <a:cxn ang="0">
                  <a:pos x="12" y="208"/>
                </a:cxn>
                <a:cxn ang="0">
                  <a:pos x="5" y="246"/>
                </a:cxn>
                <a:cxn ang="0">
                  <a:pos x="0" y="282"/>
                </a:cxn>
                <a:cxn ang="0">
                  <a:pos x="0" y="282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4" y="287"/>
                </a:cxn>
                <a:cxn ang="0">
                  <a:pos x="5" y="289"/>
                </a:cxn>
                <a:cxn ang="0">
                  <a:pos x="9" y="287"/>
                </a:cxn>
                <a:cxn ang="0">
                  <a:pos x="11" y="285"/>
                </a:cxn>
                <a:cxn ang="0">
                  <a:pos x="12" y="282"/>
                </a:cxn>
                <a:cxn ang="0">
                  <a:pos x="12" y="282"/>
                </a:cxn>
                <a:cxn ang="0">
                  <a:pos x="16" y="248"/>
                </a:cxn>
                <a:cxn ang="0">
                  <a:pos x="21" y="213"/>
                </a:cxn>
                <a:cxn ang="0">
                  <a:pos x="28" y="179"/>
                </a:cxn>
                <a:cxn ang="0">
                  <a:pos x="33" y="145"/>
                </a:cxn>
                <a:cxn ang="0">
                  <a:pos x="33" y="145"/>
                </a:cxn>
                <a:cxn ang="0">
                  <a:pos x="41" y="75"/>
                </a:cxn>
                <a:cxn ang="0">
                  <a:pos x="45" y="40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289">
                  <a:moveTo>
                    <a:pt x="38" y="4"/>
                  </a:moveTo>
                  <a:lnTo>
                    <a:pt x="38" y="4"/>
                  </a:lnTo>
                  <a:lnTo>
                    <a:pt x="33" y="36"/>
                  </a:lnTo>
                  <a:lnTo>
                    <a:pt x="29" y="68"/>
                  </a:lnTo>
                  <a:lnTo>
                    <a:pt x="22" y="133"/>
                  </a:lnTo>
                  <a:lnTo>
                    <a:pt x="22" y="133"/>
                  </a:lnTo>
                  <a:lnTo>
                    <a:pt x="17" y="171"/>
                  </a:lnTo>
                  <a:lnTo>
                    <a:pt x="12" y="208"/>
                  </a:lnTo>
                  <a:lnTo>
                    <a:pt x="5" y="246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4" y="287"/>
                  </a:lnTo>
                  <a:lnTo>
                    <a:pt x="5" y="289"/>
                  </a:lnTo>
                  <a:lnTo>
                    <a:pt x="9" y="287"/>
                  </a:lnTo>
                  <a:lnTo>
                    <a:pt x="11" y="285"/>
                  </a:lnTo>
                  <a:lnTo>
                    <a:pt x="12" y="282"/>
                  </a:lnTo>
                  <a:lnTo>
                    <a:pt x="12" y="282"/>
                  </a:lnTo>
                  <a:lnTo>
                    <a:pt x="16" y="248"/>
                  </a:lnTo>
                  <a:lnTo>
                    <a:pt x="21" y="213"/>
                  </a:lnTo>
                  <a:lnTo>
                    <a:pt x="28" y="179"/>
                  </a:lnTo>
                  <a:lnTo>
                    <a:pt x="33" y="145"/>
                  </a:lnTo>
                  <a:lnTo>
                    <a:pt x="33" y="145"/>
                  </a:lnTo>
                  <a:lnTo>
                    <a:pt x="41" y="75"/>
                  </a:lnTo>
                  <a:lnTo>
                    <a:pt x="45" y="40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3" name="Freeform 1243"/>
            <p:cNvSpPr/>
            <p:nvPr/>
          </p:nvSpPr>
          <p:spPr bwMode="auto">
            <a:xfrm>
              <a:off x="5729288" y="2193925"/>
              <a:ext cx="7938" cy="25400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8" y="19"/>
                </a:cxn>
                <a:cxn ang="0">
                  <a:pos x="8" y="26"/>
                </a:cxn>
                <a:cxn ang="0">
                  <a:pos x="6" y="32"/>
                </a:cxn>
                <a:cxn ang="0">
                  <a:pos x="6" y="32"/>
                </a:cxn>
                <a:cxn ang="0">
                  <a:pos x="2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2" y="53"/>
                </a:cxn>
                <a:cxn ang="0">
                  <a:pos x="14" y="46"/>
                </a:cxn>
                <a:cxn ang="0">
                  <a:pos x="14" y="46"/>
                </a:cxn>
                <a:cxn ang="0">
                  <a:pos x="17" y="39"/>
                </a:cxn>
                <a:cxn ang="0">
                  <a:pos x="18" y="36"/>
                </a:cxn>
                <a:cxn ang="0">
                  <a:pos x="18" y="32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8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8" h="64">
                  <a:moveTo>
                    <a:pt x="8" y="5"/>
                  </a:moveTo>
                  <a:lnTo>
                    <a:pt x="8" y="5"/>
                  </a:lnTo>
                  <a:lnTo>
                    <a:pt x="8" y="19"/>
                  </a:lnTo>
                  <a:lnTo>
                    <a:pt x="8" y="26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2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7" y="39"/>
                  </a:lnTo>
                  <a:lnTo>
                    <a:pt x="18" y="36"/>
                  </a:lnTo>
                  <a:lnTo>
                    <a:pt x="18" y="3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4" name="Freeform 1244"/>
            <p:cNvSpPr/>
            <p:nvPr/>
          </p:nvSpPr>
          <p:spPr bwMode="auto">
            <a:xfrm>
              <a:off x="5741988" y="2182813"/>
              <a:ext cx="26988" cy="149225"/>
            </a:xfrm>
            <a:custGeom>
              <a:avLst/>
              <a:gdLst/>
              <a:ahLst/>
              <a:cxnLst>
                <a:cxn ang="0">
                  <a:pos x="59" y="5"/>
                </a:cxn>
                <a:cxn ang="0">
                  <a:pos x="59" y="5"/>
                </a:cxn>
                <a:cxn ang="0">
                  <a:pos x="58" y="34"/>
                </a:cxn>
                <a:cxn ang="0">
                  <a:pos x="54" y="62"/>
                </a:cxn>
                <a:cxn ang="0">
                  <a:pos x="49" y="89"/>
                </a:cxn>
                <a:cxn ang="0">
                  <a:pos x="44" y="117"/>
                </a:cxn>
                <a:cxn ang="0">
                  <a:pos x="31" y="170"/>
                </a:cxn>
                <a:cxn ang="0">
                  <a:pos x="17" y="225"/>
                </a:cxn>
                <a:cxn ang="0">
                  <a:pos x="17" y="225"/>
                </a:cxn>
                <a:cxn ang="0">
                  <a:pos x="7" y="272"/>
                </a:cxn>
                <a:cxn ang="0">
                  <a:pos x="4" y="297"/>
                </a:cxn>
                <a:cxn ang="0">
                  <a:pos x="2" y="321"/>
                </a:cxn>
                <a:cxn ang="0">
                  <a:pos x="2" y="321"/>
                </a:cxn>
                <a:cxn ang="0">
                  <a:pos x="0" y="348"/>
                </a:cxn>
                <a:cxn ang="0">
                  <a:pos x="2" y="361"/>
                </a:cxn>
                <a:cxn ang="0">
                  <a:pos x="4" y="366"/>
                </a:cxn>
                <a:cxn ang="0">
                  <a:pos x="7" y="373"/>
                </a:cxn>
                <a:cxn ang="0">
                  <a:pos x="7" y="373"/>
                </a:cxn>
                <a:cxn ang="0">
                  <a:pos x="8" y="376"/>
                </a:cxn>
                <a:cxn ang="0">
                  <a:pos x="10" y="376"/>
                </a:cxn>
                <a:cxn ang="0">
                  <a:pos x="12" y="376"/>
                </a:cxn>
                <a:cxn ang="0">
                  <a:pos x="14" y="376"/>
                </a:cxn>
                <a:cxn ang="0">
                  <a:pos x="16" y="372"/>
                </a:cxn>
                <a:cxn ang="0">
                  <a:pos x="17" y="370"/>
                </a:cxn>
                <a:cxn ang="0">
                  <a:pos x="16" y="368"/>
                </a:cxn>
                <a:cxn ang="0">
                  <a:pos x="16" y="368"/>
                </a:cxn>
                <a:cxn ang="0">
                  <a:pos x="12" y="357"/>
                </a:cxn>
                <a:cxn ang="0">
                  <a:pos x="11" y="347"/>
                </a:cxn>
                <a:cxn ang="0">
                  <a:pos x="11" y="336"/>
                </a:cxn>
                <a:cxn ang="0">
                  <a:pos x="12" y="324"/>
                </a:cxn>
                <a:cxn ang="0">
                  <a:pos x="16" y="301"/>
                </a:cxn>
                <a:cxn ang="0">
                  <a:pos x="20" y="280"/>
                </a:cxn>
                <a:cxn ang="0">
                  <a:pos x="20" y="280"/>
                </a:cxn>
                <a:cxn ang="0">
                  <a:pos x="28" y="233"/>
                </a:cxn>
                <a:cxn ang="0">
                  <a:pos x="33" y="209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51" y="143"/>
                </a:cxn>
                <a:cxn ang="0">
                  <a:pos x="61" y="97"/>
                </a:cxn>
                <a:cxn ang="0">
                  <a:pos x="65" y="75"/>
                </a:cxn>
                <a:cxn ang="0">
                  <a:pos x="67" y="51"/>
                </a:cxn>
                <a:cxn ang="0">
                  <a:pos x="70" y="28"/>
                </a:cxn>
                <a:cxn ang="0">
                  <a:pos x="70" y="5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8" y="1"/>
                </a:cxn>
                <a:cxn ang="0">
                  <a:pos x="65" y="0"/>
                </a:cxn>
                <a:cxn ang="0">
                  <a:pos x="61" y="1"/>
                </a:cxn>
                <a:cxn ang="0">
                  <a:pos x="59" y="3"/>
                </a:cxn>
                <a:cxn ang="0">
                  <a:pos x="59" y="5"/>
                </a:cxn>
                <a:cxn ang="0">
                  <a:pos x="59" y="5"/>
                </a:cxn>
              </a:cxnLst>
              <a:rect l="0" t="0" r="r" b="b"/>
              <a:pathLst>
                <a:path w="70" h="376">
                  <a:moveTo>
                    <a:pt x="59" y="5"/>
                  </a:moveTo>
                  <a:lnTo>
                    <a:pt x="59" y="5"/>
                  </a:lnTo>
                  <a:lnTo>
                    <a:pt x="58" y="34"/>
                  </a:lnTo>
                  <a:lnTo>
                    <a:pt x="54" y="62"/>
                  </a:lnTo>
                  <a:lnTo>
                    <a:pt x="49" y="89"/>
                  </a:lnTo>
                  <a:lnTo>
                    <a:pt x="44" y="117"/>
                  </a:lnTo>
                  <a:lnTo>
                    <a:pt x="31" y="170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7" y="272"/>
                  </a:lnTo>
                  <a:lnTo>
                    <a:pt x="4" y="297"/>
                  </a:lnTo>
                  <a:lnTo>
                    <a:pt x="2" y="321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2" y="361"/>
                  </a:lnTo>
                  <a:lnTo>
                    <a:pt x="4" y="366"/>
                  </a:lnTo>
                  <a:lnTo>
                    <a:pt x="7" y="373"/>
                  </a:lnTo>
                  <a:lnTo>
                    <a:pt x="7" y="373"/>
                  </a:lnTo>
                  <a:lnTo>
                    <a:pt x="8" y="376"/>
                  </a:lnTo>
                  <a:lnTo>
                    <a:pt x="10" y="376"/>
                  </a:lnTo>
                  <a:lnTo>
                    <a:pt x="12" y="376"/>
                  </a:lnTo>
                  <a:lnTo>
                    <a:pt x="14" y="376"/>
                  </a:lnTo>
                  <a:lnTo>
                    <a:pt x="16" y="372"/>
                  </a:lnTo>
                  <a:lnTo>
                    <a:pt x="17" y="370"/>
                  </a:lnTo>
                  <a:lnTo>
                    <a:pt x="16" y="368"/>
                  </a:lnTo>
                  <a:lnTo>
                    <a:pt x="16" y="368"/>
                  </a:lnTo>
                  <a:lnTo>
                    <a:pt x="12" y="357"/>
                  </a:lnTo>
                  <a:lnTo>
                    <a:pt x="11" y="347"/>
                  </a:lnTo>
                  <a:lnTo>
                    <a:pt x="11" y="336"/>
                  </a:lnTo>
                  <a:lnTo>
                    <a:pt x="12" y="324"/>
                  </a:lnTo>
                  <a:lnTo>
                    <a:pt x="16" y="301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28" y="233"/>
                  </a:lnTo>
                  <a:lnTo>
                    <a:pt x="33" y="209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51" y="143"/>
                  </a:lnTo>
                  <a:lnTo>
                    <a:pt x="61" y="97"/>
                  </a:lnTo>
                  <a:lnTo>
                    <a:pt x="65" y="75"/>
                  </a:lnTo>
                  <a:lnTo>
                    <a:pt x="67" y="51"/>
                  </a:lnTo>
                  <a:lnTo>
                    <a:pt x="70" y="28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8" y="1"/>
                  </a:lnTo>
                  <a:lnTo>
                    <a:pt x="65" y="0"/>
                  </a:lnTo>
                  <a:lnTo>
                    <a:pt x="61" y="1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5" name="Freeform 1245"/>
            <p:cNvSpPr/>
            <p:nvPr/>
          </p:nvSpPr>
          <p:spPr bwMode="auto">
            <a:xfrm>
              <a:off x="5778501" y="2181225"/>
              <a:ext cx="26988" cy="115888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5" y="11"/>
                </a:cxn>
                <a:cxn ang="0">
                  <a:pos x="51" y="17"/>
                </a:cxn>
                <a:cxn ang="0">
                  <a:pos x="49" y="24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5" y="37"/>
                </a:cxn>
                <a:cxn ang="0">
                  <a:pos x="43" y="45"/>
                </a:cxn>
                <a:cxn ang="0">
                  <a:pos x="43" y="59"/>
                </a:cxn>
                <a:cxn ang="0">
                  <a:pos x="43" y="59"/>
                </a:cxn>
                <a:cxn ang="0">
                  <a:pos x="40" y="101"/>
                </a:cxn>
                <a:cxn ang="0">
                  <a:pos x="36" y="122"/>
                </a:cxn>
                <a:cxn ang="0">
                  <a:pos x="32" y="143"/>
                </a:cxn>
                <a:cxn ang="0">
                  <a:pos x="32" y="143"/>
                </a:cxn>
                <a:cxn ang="0">
                  <a:pos x="16" y="221"/>
                </a:cxn>
                <a:cxn ang="0">
                  <a:pos x="16" y="221"/>
                </a:cxn>
                <a:cxn ang="0">
                  <a:pos x="11" y="237"/>
                </a:cxn>
                <a:cxn ang="0">
                  <a:pos x="7" y="254"/>
                </a:cxn>
                <a:cxn ang="0">
                  <a:pos x="3" y="270"/>
                </a:cxn>
                <a:cxn ang="0">
                  <a:pos x="0" y="287"/>
                </a:cxn>
                <a:cxn ang="0">
                  <a:pos x="0" y="287"/>
                </a:cxn>
                <a:cxn ang="0">
                  <a:pos x="0" y="289"/>
                </a:cxn>
                <a:cxn ang="0">
                  <a:pos x="2" y="291"/>
                </a:cxn>
                <a:cxn ang="0">
                  <a:pos x="6" y="292"/>
                </a:cxn>
                <a:cxn ang="0">
                  <a:pos x="9" y="291"/>
                </a:cxn>
                <a:cxn ang="0">
                  <a:pos x="11" y="289"/>
                </a:cxn>
                <a:cxn ang="0">
                  <a:pos x="12" y="287"/>
                </a:cxn>
                <a:cxn ang="0">
                  <a:pos x="12" y="287"/>
                </a:cxn>
                <a:cxn ang="0">
                  <a:pos x="12" y="277"/>
                </a:cxn>
                <a:cxn ang="0">
                  <a:pos x="13" y="268"/>
                </a:cxn>
                <a:cxn ang="0">
                  <a:pos x="19" y="250"/>
                </a:cxn>
                <a:cxn ang="0">
                  <a:pos x="24" y="232"/>
                </a:cxn>
                <a:cxn ang="0">
                  <a:pos x="29" y="213"/>
                </a:cxn>
                <a:cxn ang="0">
                  <a:pos x="29" y="213"/>
                </a:cxn>
                <a:cxn ang="0">
                  <a:pos x="45" y="136"/>
                </a:cxn>
                <a:cxn ang="0">
                  <a:pos x="45" y="136"/>
                </a:cxn>
                <a:cxn ang="0">
                  <a:pos x="49" y="119"/>
                </a:cxn>
                <a:cxn ang="0">
                  <a:pos x="51" y="102"/>
                </a:cxn>
                <a:cxn ang="0">
                  <a:pos x="54" y="70"/>
                </a:cxn>
                <a:cxn ang="0">
                  <a:pos x="54" y="70"/>
                </a:cxn>
                <a:cxn ang="0">
                  <a:pos x="55" y="49"/>
                </a:cxn>
                <a:cxn ang="0">
                  <a:pos x="57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17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8" h="292">
                  <a:moveTo>
                    <a:pt x="58" y="4"/>
                  </a:moveTo>
                  <a:lnTo>
                    <a:pt x="58" y="4"/>
                  </a:lnTo>
                  <a:lnTo>
                    <a:pt x="55" y="11"/>
                  </a:lnTo>
                  <a:lnTo>
                    <a:pt x="51" y="17"/>
                  </a:lnTo>
                  <a:lnTo>
                    <a:pt x="49" y="24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5" y="37"/>
                  </a:lnTo>
                  <a:lnTo>
                    <a:pt x="43" y="45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0" y="101"/>
                  </a:lnTo>
                  <a:lnTo>
                    <a:pt x="36" y="122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221"/>
                  </a:lnTo>
                  <a:lnTo>
                    <a:pt x="16" y="221"/>
                  </a:lnTo>
                  <a:lnTo>
                    <a:pt x="11" y="237"/>
                  </a:lnTo>
                  <a:lnTo>
                    <a:pt x="7" y="254"/>
                  </a:lnTo>
                  <a:lnTo>
                    <a:pt x="3" y="270"/>
                  </a:lnTo>
                  <a:lnTo>
                    <a:pt x="0" y="287"/>
                  </a:lnTo>
                  <a:lnTo>
                    <a:pt x="0" y="287"/>
                  </a:lnTo>
                  <a:lnTo>
                    <a:pt x="0" y="289"/>
                  </a:lnTo>
                  <a:lnTo>
                    <a:pt x="2" y="291"/>
                  </a:lnTo>
                  <a:lnTo>
                    <a:pt x="6" y="292"/>
                  </a:lnTo>
                  <a:lnTo>
                    <a:pt x="9" y="291"/>
                  </a:lnTo>
                  <a:lnTo>
                    <a:pt x="11" y="289"/>
                  </a:lnTo>
                  <a:lnTo>
                    <a:pt x="12" y="287"/>
                  </a:lnTo>
                  <a:lnTo>
                    <a:pt x="12" y="287"/>
                  </a:lnTo>
                  <a:lnTo>
                    <a:pt x="12" y="277"/>
                  </a:lnTo>
                  <a:lnTo>
                    <a:pt x="13" y="268"/>
                  </a:lnTo>
                  <a:lnTo>
                    <a:pt x="19" y="250"/>
                  </a:lnTo>
                  <a:lnTo>
                    <a:pt x="24" y="232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45" y="136"/>
                  </a:lnTo>
                  <a:lnTo>
                    <a:pt x="45" y="136"/>
                  </a:lnTo>
                  <a:lnTo>
                    <a:pt x="49" y="119"/>
                  </a:lnTo>
                  <a:lnTo>
                    <a:pt x="51" y="102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5" y="49"/>
                  </a:lnTo>
                  <a:lnTo>
                    <a:pt x="57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1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6" name="Freeform 1246"/>
            <p:cNvSpPr/>
            <p:nvPr/>
          </p:nvSpPr>
          <p:spPr bwMode="auto">
            <a:xfrm>
              <a:off x="5808663" y="2216150"/>
              <a:ext cx="11113" cy="63500"/>
            </a:xfrm>
            <a:custGeom>
              <a:avLst/>
              <a:gdLst/>
              <a:ahLst/>
              <a:cxnLst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5" y="24"/>
                </a:cxn>
                <a:cxn ang="0">
                  <a:pos x="12" y="41"/>
                </a:cxn>
                <a:cxn ang="0">
                  <a:pos x="9" y="58"/>
                </a:cxn>
                <a:cxn ang="0">
                  <a:pos x="8" y="75"/>
                </a:cxn>
                <a:cxn ang="0">
                  <a:pos x="8" y="75"/>
                </a:cxn>
                <a:cxn ang="0">
                  <a:pos x="7" y="85"/>
                </a:cxn>
                <a:cxn ang="0">
                  <a:pos x="5" y="96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25"/>
                </a:cxn>
                <a:cxn ang="0">
                  <a:pos x="0" y="134"/>
                </a:cxn>
                <a:cxn ang="0">
                  <a:pos x="1" y="144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3" y="148"/>
                </a:cxn>
                <a:cxn ang="0">
                  <a:pos x="13" y="140"/>
                </a:cxn>
                <a:cxn ang="0">
                  <a:pos x="12" y="125"/>
                </a:cxn>
                <a:cxn ang="0">
                  <a:pos x="12" y="125"/>
                </a:cxn>
                <a:cxn ang="0">
                  <a:pos x="12" y="114"/>
                </a:cxn>
                <a:cxn ang="0">
                  <a:pos x="15" y="104"/>
                </a:cxn>
                <a:cxn ang="0">
                  <a:pos x="16" y="93"/>
                </a:cxn>
                <a:cxn ang="0">
                  <a:pos x="18" y="84"/>
                </a:cxn>
                <a:cxn ang="0">
                  <a:pos x="18" y="84"/>
                </a:cxn>
                <a:cxn ang="0">
                  <a:pos x="24" y="45"/>
                </a:cxn>
                <a:cxn ang="0">
                  <a:pos x="25" y="25"/>
                </a:cxn>
                <a:cxn ang="0">
                  <a:pos x="26" y="7"/>
                </a:cxn>
                <a:cxn ang="0">
                  <a:pos x="26" y="7"/>
                </a:cxn>
              </a:cxnLst>
              <a:rect l="0" t="0" r="r" b="b"/>
              <a:pathLst>
                <a:path w="26" h="160">
                  <a:moveTo>
                    <a:pt x="26" y="7"/>
                  </a:moveTo>
                  <a:lnTo>
                    <a:pt x="26" y="7"/>
                  </a:lnTo>
                  <a:lnTo>
                    <a:pt x="26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24"/>
                  </a:lnTo>
                  <a:lnTo>
                    <a:pt x="12" y="41"/>
                  </a:lnTo>
                  <a:lnTo>
                    <a:pt x="9" y="58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7" y="85"/>
                  </a:lnTo>
                  <a:lnTo>
                    <a:pt x="5" y="9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1" y="144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3" y="148"/>
                  </a:lnTo>
                  <a:lnTo>
                    <a:pt x="13" y="140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14"/>
                  </a:lnTo>
                  <a:lnTo>
                    <a:pt x="15" y="104"/>
                  </a:lnTo>
                  <a:lnTo>
                    <a:pt x="16" y="93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4" y="45"/>
                  </a:lnTo>
                  <a:lnTo>
                    <a:pt x="25" y="25"/>
                  </a:lnTo>
                  <a:lnTo>
                    <a:pt x="26" y="7"/>
                  </a:lnTo>
                  <a:lnTo>
                    <a:pt x="2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7" name="Freeform 1247"/>
            <p:cNvSpPr/>
            <p:nvPr/>
          </p:nvSpPr>
          <p:spPr bwMode="auto">
            <a:xfrm>
              <a:off x="5238751" y="2006600"/>
              <a:ext cx="746125" cy="147638"/>
            </a:xfrm>
            <a:custGeom>
              <a:avLst/>
              <a:gdLst/>
              <a:ahLst/>
              <a:cxnLst>
                <a:cxn ang="0">
                  <a:pos x="1873" y="303"/>
                </a:cxn>
                <a:cxn ang="0">
                  <a:pos x="1865" y="211"/>
                </a:cxn>
                <a:cxn ang="0">
                  <a:pos x="1848" y="155"/>
                </a:cxn>
                <a:cxn ang="0">
                  <a:pos x="1826" y="115"/>
                </a:cxn>
                <a:cxn ang="0">
                  <a:pos x="1807" y="91"/>
                </a:cxn>
                <a:cxn ang="0">
                  <a:pos x="1773" y="62"/>
                </a:cxn>
                <a:cxn ang="0">
                  <a:pos x="1735" y="41"/>
                </a:cxn>
                <a:cxn ang="0">
                  <a:pos x="1665" y="20"/>
                </a:cxn>
                <a:cxn ang="0">
                  <a:pos x="1607" y="15"/>
                </a:cxn>
                <a:cxn ang="0">
                  <a:pos x="1087" y="7"/>
                </a:cxn>
                <a:cxn ang="0">
                  <a:pos x="832" y="7"/>
                </a:cxn>
                <a:cxn ang="0">
                  <a:pos x="502" y="0"/>
                </a:cxn>
                <a:cxn ang="0">
                  <a:pos x="255" y="1"/>
                </a:cxn>
                <a:cxn ang="0">
                  <a:pos x="198" y="5"/>
                </a:cxn>
                <a:cxn ang="0">
                  <a:pos x="132" y="22"/>
                </a:cxn>
                <a:cxn ang="0">
                  <a:pos x="95" y="40"/>
                </a:cxn>
                <a:cxn ang="0">
                  <a:pos x="62" y="65"/>
                </a:cxn>
                <a:cxn ang="0">
                  <a:pos x="41" y="90"/>
                </a:cxn>
                <a:cxn ang="0">
                  <a:pos x="17" y="134"/>
                </a:cxn>
                <a:cxn ang="0">
                  <a:pos x="4" y="181"/>
                </a:cxn>
                <a:cxn ang="0">
                  <a:pos x="0" y="265"/>
                </a:cxn>
                <a:cxn ang="0">
                  <a:pos x="1" y="340"/>
                </a:cxn>
                <a:cxn ang="0">
                  <a:pos x="7" y="351"/>
                </a:cxn>
                <a:cxn ang="0">
                  <a:pos x="23" y="357"/>
                </a:cxn>
                <a:cxn ang="0">
                  <a:pos x="39" y="351"/>
                </a:cxn>
                <a:cxn ang="0">
                  <a:pos x="45" y="340"/>
                </a:cxn>
                <a:cxn ang="0">
                  <a:pos x="45" y="265"/>
                </a:cxn>
                <a:cxn ang="0">
                  <a:pos x="48" y="197"/>
                </a:cxn>
                <a:cxn ang="0">
                  <a:pos x="61" y="149"/>
                </a:cxn>
                <a:cxn ang="0">
                  <a:pos x="86" y="105"/>
                </a:cxn>
                <a:cxn ang="0">
                  <a:pos x="113" y="81"/>
                </a:cxn>
                <a:cxn ang="0">
                  <a:pos x="154" y="60"/>
                </a:cxn>
                <a:cxn ang="0">
                  <a:pos x="201" y="48"/>
                </a:cxn>
                <a:cxn ang="0">
                  <a:pos x="300" y="44"/>
                </a:cxn>
                <a:cxn ang="0">
                  <a:pos x="501" y="47"/>
                </a:cxn>
                <a:cxn ang="0">
                  <a:pos x="914" y="53"/>
                </a:cxn>
                <a:cxn ang="0">
                  <a:pos x="1200" y="57"/>
                </a:cxn>
                <a:cxn ang="0">
                  <a:pos x="1487" y="61"/>
                </a:cxn>
                <a:cxn ang="0">
                  <a:pos x="1609" y="61"/>
                </a:cxn>
                <a:cxn ang="0">
                  <a:pos x="1684" y="73"/>
                </a:cxn>
                <a:cxn ang="0">
                  <a:pos x="1728" y="90"/>
                </a:cxn>
                <a:cxn ang="0">
                  <a:pos x="1760" y="111"/>
                </a:cxn>
                <a:cxn ang="0">
                  <a:pos x="1796" y="153"/>
                </a:cxn>
                <a:cxn ang="0">
                  <a:pos x="1815" y="202"/>
                </a:cxn>
                <a:cxn ang="0">
                  <a:pos x="1824" y="256"/>
                </a:cxn>
                <a:cxn ang="0">
                  <a:pos x="1827" y="350"/>
                </a:cxn>
                <a:cxn ang="0">
                  <a:pos x="1830" y="359"/>
                </a:cxn>
                <a:cxn ang="0">
                  <a:pos x="1837" y="370"/>
                </a:cxn>
                <a:cxn ang="0">
                  <a:pos x="1851" y="374"/>
                </a:cxn>
                <a:cxn ang="0">
                  <a:pos x="1866" y="372"/>
                </a:cxn>
                <a:cxn ang="0">
                  <a:pos x="1879" y="358"/>
                </a:cxn>
                <a:cxn ang="0">
                  <a:pos x="1877" y="338"/>
                </a:cxn>
              </a:cxnLst>
              <a:rect l="0" t="0" r="r" b="b"/>
              <a:pathLst>
                <a:path w="1879" h="374">
                  <a:moveTo>
                    <a:pt x="1873" y="333"/>
                  </a:moveTo>
                  <a:lnTo>
                    <a:pt x="1873" y="333"/>
                  </a:lnTo>
                  <a:lnTo>
                    <a:pt x="1873" y="303"/>
                  </a:lnTo>
                  <a:lnTo>
                    <a:pt x="1871" y="272"/>
                  </a:lnTo>
                  <a:lnTo>
                    <a:pt x="1869" y="241"/>
                  </a:lnTo>
                  <a:lnTo>
                    <a:pt x="1865" y="211"/>
                  </a:lnTo>
                  <a:lnTo>
                    <a:pt x="1857" y="183"/>
                  </a:lnTo>
                  <a:lnTo>
                    <a:pt x="1853" y="168"/>
                  </a:lnTo>
                  <a:lnTo>
                    <a:pt x="1848" y="155"/>
                  </a:lnTo>
                  <a:lnTo>
                    <a:pt x="1841" y="141"/>
                  </a:lnTo>
                  <a:lnTo>
                    <a:pt x="1835" y="128"/>
                  </a:lnTo>
                  <a:lnTo>
                    <a:pt x="1826" y="115"/>
                  </a:lnTo>
                  <a:lnTo>
                    <a:pt x="1817" y="102"/>
                  </a:lnTo>
                  <a:lnTo>
                    <a:pt x="1817" y="102"/>
                  </a:lnTo>
                  <a:lnTo>
                    <a:pt x="1807" y="91"/>
                  </a:lnTo>
                  <a:lnTo>
                    <a:pt x="1797" y="81"/>
                  </a:lnTo>
                  <a:lnTo>
                    <a:pt x="1785" y="71"/>
                  </a:lnTo>
                  <a:lnTo>
                    <a:pt x="1773" y="62"/>
                  </a:lnTo>
                  <a:lnTo>
                    <a:pt x="1762" y="54"/>
                  </a:lnTo>
                  <a:lnTo>
                    <a:pt x="1748" y="48"/>
                  </a:lnTo>
                  <a:lnTo>
                    <a:pt x="1735" y="41"/>
                  </a:lnTo>
                  <a:lnTo>
                    <a:pt x="1721" y="36"/>
                  </a:lnTo>
                  <a:lnTo>
                    <a:pt x="1694" y="27"/>
                  </a:lnTo>
                  <a:lnTo>
                    <a:pt x="1665" y="20"/>
                  </a:lnTo>
                  <a:lnTo>
                    <a:pt x="1635" y="17"/>
                  </a:lnTo>
                  <a:lnTo>
                    <a:pt x="1607" y="15"/>
                  </a:lnTo>
                  <a:lnTo>
                    <a:pt x="1607" y="15"/>
                  </a:lnTo>
                  <a:lnTo>
                    <a:pt x="1433" y="11"/>
                  </a:lnTo>
                  <a:lnTo>
                    <a:pt x="1261" y="9"/>
                  </a:lnTo>
                  <a:lnTo>
                    <a:pt x="1087" y="7"/>
                  </a:lnTo>
                  <a:lnTo>
                    <a:pt x="914" y="7"/>
                  </a:lnTo>
                  <a:lnTo>
                    <a:pt x="914" y="7"/>
                  </a:lnTo>
                  <a:lnTo>
                    <a:pt x="832" y="7"/>
                  </a:lnTo>
                  <a:lnTo>
                    <a:pt x="749" y="6"/>
                  </a:lnTo>
                  <a:lnTo>
                    <a:pt x="584" y="2"/>
                  </a:lnTo>
                  <a:lnTo>
                    <a:pt x="502" y="0"/>
                  </a:lnTo>
                  <a:lnTo>
                    <a:pt x="419" y="0"/>
                  </a:lnTo>
                  <a:lnTo>
                    <a:pt x="337" y="0"/>
                  </a:lnTo>
                  <a:lnTo>
                    <a:pt x="255" y="1"/>
                  </a:lnTo>
                  <a:lnTo>
                    <a:pt x="255" y="1"/>
                  </a:lnTo>
                  <a:lnTo>
                    <a:pt x="226" y="2"/>
                  </a:lnTo>
                  <a:lnTo>
                    <a:pt x="198" y="5"/>
                  </a:lnTo>
                  <a:lnTo>
                    <a:pt x="171" y="10"/>
                  </a:lnTo>
                  <a:lnTo>
                    <a:pt x="145" y="17"/>
                  </a:lnTo>
                  <a:lnTo>
                    <a:pt x="132" y="22"/>
                  </a:lnTo>
                  <a:lnTo>
                    <a:pt x="119" y="27"/>
                  </a:lnTo>
                  <a:lnTo>
                    <a:pt x="107" y="32"/>
                  </a:lnTo>
                  <a:lnTo>
                    <a:pt x="95" y="40"/>
                  </a:lnTo>
                  <a:lnTo>
                    <a:pt x="83" y="47"/>
                  </a:lnTo>
                  <a:lnTo>
                    <a:pt x="73" y="56"/>
                  </a:lnTo>
                  <a:lnTo>
                    <a:pt x="62" y="6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41" y="90"/>
                  </a:lnTo>
                  <a:lnTo>
                    <a:pt x="31" y="104"/>
                  </a:lnTo>
                  <a:lnTo>
                    <a:pt x="23" y="120"/>
                  </a:lnTo>
                  <a:lnTo>
                    <a:pt x="17" y="134"/>
                  </a:lnTo>
                  <a:lnTo>
                    <a:pt x="11" y="150"/>
                  </a:lnTo>
                  <a:lnTo>
                    <a:pt x="7" y="166"/>
                  </a:lnTo>
                  <a:lnTo>
                    <a:pt x="4" y="181"/>
                  </a:lnTo>
                  <a:lnTo>
                    <a:pt x="2" y="198"/>
                  </a:lnTo>
                  <a:lnTo>
                    <a:pt x="0" y="231"/>
                  </a:lnTo>
                  <a:lnTo>
                    <a:pt x="0" y="265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1" y="340"/>
                  </a:lnTo>
                  <a:lnTo>
                    <a:pt x="2" y="345"/>
                  </a:lnTo>
                  <a:lnTo>
                    <a:pt x="5" y="349"/>
                  </a:lnTo>
                  <a:lnTo>
                    <a:pt x="7" y="351"/>
                  </a:lnTo>
                  <a:lnTo>
                    <a:pt x="11" y="354"/>
                  </a:lnTo>
                  <a:lnTo>
                    <a:pt x="15" y="355"/>
                  </a:lnTo>
                  <a:lnTo>
                    <a:pt x="23" y="357"/>
                  </a:lnTo>
                  <a:lnTo>
                    <a:pt x="31" y="355"/>
                  </a:lnTo>
                  <a:lnTo>
                    <a:pt x="35" y="354"/>
                  </a:lnTo>
                  <a:lnTo>
                    <a:pt x="39" y="351"/>
                  </a:lnTo>
                  <a:lnTo>
                    <a:pt x="41" y="349"/>
                  </a:lnTo>
                  <a:lnTo>
                    <a:pt x="44" y="345"/>
                  </a:lnTo>
                  <a:lnTo>
                    <a:pt x="45" y="340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5" y="265"/>
                  </a:lnTo>
                  <a:lnTo>
                    <a:pt x="45" y="231"/>
                  </a:lnTo>
                  <a:lnTo>
                    <a:pt x="47" y="214"/>
                  </a:lnTo>
                  <a:lnTo>
                    <a:pt x="48" y="197"/>
                  </a:lnTo>
                  <a:lnTo>
                    <a:pt x="51" y="180"/>
                  </a:lnTo>
                  <a:lnTo>
                    <a:pt x="56" y="164"/>
                  </a:lnTo>
                  <a:lnTo>
                    <a:pt x="61" y="149"/>
                  </a:lnTo>
                  <a:lnTo>
                    <a:pt x="68" y="134"/>
                  </a:lnTo>
                  <a:lnTo>
                    <a:pt x="75" y="120"/>
                  </a:lnTo>
                  <a:lnTo>
                    <a:pt x="86" y="105"/>
                  </a:lnTo>
                  <a:lnTo>
                    <a:pt x="99" y="92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26" y="73"/>
                  </a:lnTo>
                  <a:lnTo>
                    <a:pt x="140" y="65"/>
                  </a:lnTo>
                  <a:lnTo>
                    <a:pt x="154" y="60"/>
                  </a:lnTo>
                  <a:lnTo>
                    <a:pt x="170" y="54"/>
                  </a:lnTo>
                  <a:lnTo>
                    <a:pt x="185" y="51"/>
                  </a:lnTo>
                  <a:lnTo>
                    <a:pt x="201" y="48"/>
                  </a:lnTo>
                  <a:lnTo>
                    <a:pt x="234" y="45"/>
                  </a:lnTo>
                  <a:lnTo>
                    <a:pt x="268" y="44"/>
                  </a:lnTo>
                  <a:lnTo>
                    <a:pt x="300" y="44"/>
                  </a:lnTo>
                  <a:lnTo>
                    <a:pt x="362" y="45"/>
                  </a:lnTo>
                  <a:lnTo>
                    <a:pt x="362" y="45"/>
                  </a:lnTo>
                  <a:lnTo>
                    <a:pt x="501" y="47"/>
                  </a:lnTo>
                  <a:lnTo>
                    <a:pt x="638" y="49"/>
                  </a:lnTo>
                  <a:lnTo>
                    <a:pt x="777" y="52"/>
                  </a:lnTo>
                  <a:lnTo>
                    <a:pt x="914" y="53"/>
                  </a:lnTo>
                  <a:lnTo>
                    <a:pt x="914" y="53"/>
                  </a:lnTo>
                  <a:lnTo>
                    <a:pt x="1057" y="54"/>
                  </a:lnTo>
                  <a:lnTo>
                    <a:pt x="1200" y="57"/>
                  </a:lnTo>
                  <a:lnTo>
                    <a:pt x="1343" y="60"/>
                  </a:lnTo>
                  <a:lnTo>
                    <a:pt x="1487" y="61"/>
                  </a:lnTo>
                  <a:lnTo>
                    <a:pt x="1487" y="61"/>
                  </a:lnTo>
                  <a:lnTo>
                    <a:pt x="1548" y="60"/>
                  </a:lnTo>
                  <a:lnTo>
                    <a:pt x="1578" y="60"/>
                  </a:lnTo>
                  <a:lnTo>
                    <a:pt x="1609" y="61"/>
                  </a:lnTo>
                  <a:lnTo>
                    <a:pt x="1640" y="64"/>
                  </a:lnTo>
                  <a:lnTo>
                    <a:pt x="1669" y="69"/>
                  </a:lnTo>
                  <a:lnTo>
                    <a:pt x="1684" y="73"/>
                  </a:lnTo>
                  <a:lnTo>
                    <a:pt x="1699" y="78"/>
                  </a:lnTo>
                  <a:lnTo>
                    <a:pt x="1713" y="83"/>
                  </a:lnTo>
                  <a:lnTo>
                    <a:pt x="1728" y="90"/>
                  </a:lnTo>
                  <a:lnTo>
                    <a:pt x="1728" y="90"/>
                  </a:lnTo>
                  <a:lnTo>
                    <a:pt x="1745" y="99"/>
                  </a:lnTo>
                  <a:lnTo>
                    <a:pt x="1760" y="111"/>
                  </a:lnTo>
                  <a:lnTo>
                    <a:pt x="1773" y="124"/>
                  </a:lnTo>
                  <a:lnTo>
                    <a:pt x="1785" y="137"/>
                  </a:lnTo>
                  <a:lnTo>
                    <a:pt x="1796" y="153"/>
                  </a:lnTo>
                  <a:lnTo>
                    <a:pt x="1803" y="168"/>
                  </a:lnTo>
                  <a:lnTo>
                    <a:pt x="1810" y="184"/>
                  </a:lnTo>
                  <a:lnTo>
                    <a:pt x="1815" y="202"/>
                  </a:lnTo>
                  <a:lnTo>
                    <a:pt x="1819" y="219"/>
                  </a:lnTo>
                  <a:lnTo>
                    <a:pt x="1822" y="238"/>
                  </a:lnTo>
                  <a:lnTo>
                    <a:pt x="1824" y="256"/>
                  </a:lnTo>
                  <a:lnTo>
                    <a:pt x="1826" y="275"/>
                  </a:lnTo>
                  <a:lnTo>
                    <a:pt x="1827" y="313"/>
                  </a:lnTo>
                  <a:lnTo>
                    <a:pt x="1827" y="350"/>
                  </a:lnTo>
                  <a:lnTo>
                    <a:pt x="1827" y="350"/>
                  </a:lnTo>
                  <a:lnTo>
                    <a:pt x="1828" y="355"/>
                  </a:lnTo>
                  <a:lnTo>
                    <a:pt x="1830" y="359"/>
                  </a:lnTo>
                  <a:lnTo>
                    <a:pt x="1831" y="363"/>
                  </a:lnTo>
                  <a:lnTo>
                    <a:pt x="1834" y="366"/>
                  </a:lnTo>
                  <a:lnTo>
                    <a:pt x="1837" y="370"/>
                  </a:lnTo>
                  <a:lnTo>
                    <a:pt x="1841" y="371"/>
                  </a:lnTo>
                  <a:lnTo>
                    <a:pt x="1845" y="372"/>
                  </a:lnTo>
                  <a:lnTo>
                    <a:pt x="1851" y="374"/>
                  </a:lnTo>
                  <a:lnTo>
                    <a:pt x="1858" y="374"/>
                  </a:lnTo>
                  <a:lnTo>
                    <a:pt x="1858" y="374"/>
                  </a:lnTo>
                  <a:lnTo>
                    <a:pt x="1866" y="372"/>
                  </a:lnTo>
                  <a:lnTo>
                    <a:pt x="1871" y="368"/>
                  </a:lnTo>
                  <a:lnTo>
                    <a:pt x="1877" y="363"/>
                  </a:lnTo>
                  <a:lnTo>
                    <a:pt x="1879" y="358"/>
                  </a:lnTo>
                  <a:lnTo>
                    <a:pt x="1879" y="351"/>
                  </a:lnTo>
                  <a:lnTo>
                    <a:pt x="1879" y="345"/>
                  </a:lnTo>
                  <a:lnTo>
                    <a:pt x="1877" y="338"/>
                  </a:lnTo>
                  <a:lnTo>
                    <a:pt x="1873" y="333"/>
                  </a:lnTo>
                  <a:lnTo>
                    <a:pt x="1873" y="3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8" name="Freeform 1248"/>
            <p:cNvSpPr/>
            <p:nvPr/>
          </p:nvSpPr>
          <p:spPr bwMode="auto">
            <a:xfrm>
              <a:off x="5240338" y="2549525"/>
              <a:ext cx="742950" cy="166688"/>
            </a:xfrm>
            <a:custGeom>
              <a:avLst/>
              <a:gdLst/>
              <a:ahLst/>
              <a:cxnLst>
                <a:cxn ang="0">
                  <a:pos x="1861" y="22"/>
                </a:cxn>
                <a:cxn ang="0">
                  <a:pos x="1860" y="17"/>
                </a:cxn>
                <a:cxn ang="0">
                  <a:pos x="1849" y="4"/>
                </a:cxn>
                <a:cxn ang="0">
                  <a:pos x="1826" y="4"/>
                </a:cxn>
                <a:cxn ang="0">
                  <a:pos x="1815" y="17"/>
                </a:cxn>
                <a:cxn ang="0">
                  <a:pos x="1817" y="35"/>
                </a:cxn>
                <a:cxn ang="0">
                  <a:pos x="1823" y="71"/>
                </a:cxn>
                <a:cxn ang="0">
                  <a:pos x="1812" y="156"/>
                </a:cxn>
                <a:cxn ang="0">
                  <a:pos x="1788" y="224"/>
                </a:cxn>
                <a:cxn ang="0">
                  <a:pos x="1743" y="288"/>
                </a:cxn>
                <a:cxn ang="0">
                  <a:pos x="1682" y="331"/>
                </a:cxn>
                <a:cxn ang="0">
                  <a:pos x="1607" y="354"/>
                </a:cxn>
                <a:cxn ang="0">
                  <a:pos x="1496" y="360"/>
                </a:cxn>
                <a:cxn ang="0">
                  <a:pos x="1161" y="373"/>
                </a:cxn>
                <a:cxn ang="0">
                  <a:pos x="1027" y="366"/>
                </a:cxn>
                <a:cxn ang="0">
                  <a:pos x="727" y="354"/>
                </a:cxn>
                <a:cxn ang="0">
                  <a:pos x="363" y="357"/>
                </a:cxn>
                <a:cxn ang="0">
                  <a:pos x="280" y="353"/>
                </a:cxn>
                <a:cxn ang="0">
                  <a:pos x="146" y="317"/>
                </a:cxn>
                <a:cxn ang="0">
                  <a:pos x="95" y="289"/>
                </a:cxn>
                <a:cxn ang="0">
                  <a:pos x="59" y="230"/>
                </a:cxn>
                <a:cxn ang="0">
                  <a:pos x="48" y="160"/>
                </a:cxn>
                <a:cxn ang="0">
                  <a:pos x="48" y="68"/>
                </a:cxn>
                <a:cxn ang="0">
                  <a:pos x="42" y="52"/>
                </a:cxn>
                <a:cxn ang="0">
                  <a:pos x="18" y="47"/>
                </a:cxn>
                <a:cxn ang="0">
                  <a:pos x="5" y="59"/>
                </a:cxn>
                <a:cxn ang="0">
                  <a:pos x="0" y="141"/>
                </a:cxn>
                <a:cxn ang="0">
                  <a:pos x="2" y="213"/>
                </a:cxn>
                <a:cxn ang="0">
                  <a:pos x="22" y="263"/>
                </a:cxn>
                <a:cxn ang="0">
                  <a:pos x="60" y="319"/>
                </a:cxn>
                <a:cxn ang="0">
                  <a:pos x="110" y="351"/>
                </a:cxn>
                <a:cxn ang="0">
                  <a:pos x="187" y="375"/>
                </a:cxn>
                <a:cxn ang="0">
                  <a:pos x="299" y="400"/>
                </a:cxn>
                <a:cxn ang="0">
                  <a:pos x="437" y="407"/>
                </a:cxn>
                <a:cxn ang="0">
                  <a:pos x="668" y="403"/>
                </a:cxn>
                <a:cxn ang="0">
                  <a:pos x="897" y="400"/>
                </a:cxn>
                <a:cxn ang="0">
                  <a:pos x="1033" y="413"/>
                </a:cxn>
                <a:cxn ang="0">
                  <a:pos x="1089" y="420"/>
                </a:cxn>
                <a:cxn ang="0">
                  <a:pos x="1274" y="417"/>
                </a:cxn>
                <a:cxn ang="0">
                  <a:pos x="1402" y="411"/>
                </a:cxn>
                <a:cxn ang="0">
                  <a:pos x="1587" y="403"/>
                </a:cxn>
                <a:cxn ang="0">
                  <a:pos x="1677" y="385"/>
                </a:cxn>
                <a:cxn ang="0">
                  <a:pos x="1737" y="356"/>
                </a:cxn>
                <a:cxn ang="0">
                  <a:pos x="1785" y="313"/>
                </a:cxn>
                <a:cxn ang="0">
                  <a:pos x="1822" y="259"/>
                </a:cxn>
                <a:cxn ang="0">
                  <a:pos x="1843" y="212"/>
                </a:cxn>
                <a:cxn ang="0">
                  <a:pos x="1869" y="82"/>
                </a:cxn>
                <a:cxn ang="0">
                  <a:pos x="1868" y="41"/>
                </a:cxn>
              </a:cxnLst>
              <a:rect l="0" t="0" r="r" b="b"/>
              <a:pathLst>
                <a:path w="1870" h="420">
                  <a:moveTo>
                    <a:pt x="1868" y="41"/>
                  </a:moveTo>
                  <a:lnTo>
                    <a:pt x="1868" y="41"/>
                  </a:lnTo>
                  <a:lnTo>
                    <a:pt x="1864" y="28"/>
                  </a:lnTo>
                  <a:lnTo>
                    <a:pt x="1861" y="22"/>
                  </a:lnTo>
                  <a:lnTo>
                    <a:pt x="1861" y="21"/>
                  </a:lnTo>
                  <a:lnTo>
                    <a:pt x="1860" y="22"/>
                  </a:lnTo>
                  <a:lnTo>
                    <a:pt x="1860" y="22"/>
                  </a:lnTo>
                  <a:lnTo>
                    <a:pt x="1860" y="17"/>
                  </a:lnTo>
                  <a:lnTo>
                    <a:pt x="1859" y="13"/>
                  </a:lnTo>
                  <a:lnTo>
                    <a:pt x="1856" y="9"/>
                  </a:lnTo>
                  <a:lnTo>
                    <a:pt x="1853" y="7"/>
                  </a:lnTo>
                  <a:lnTo>
                    <a:pt x="1849" y="4"/>
                  </a:lnTo>
                  <a:lnTo>
                    <a:pt x="1846" y="3"/>
                  </a:lnTo>
                  <a:lnTo>
                    <a:pt x="1838" y="0"/>
                  </a:lnTo>
                  <a:lnTo>
                    <a:pt x="1830" y="3"/>
                  </a:lnTo>
                  <a:lnTo>
                    <a:pt x="1826" y="4"/>
                  </a:lnTo>
                  <a:lnTo>
                    <a:pt x="1822" y="7"/>
                  </a:lnTo>
                  <a:lnTo>
                    <a:pt x="1819" y="9"/>
                  </a:lnTo>
                  <a:lnTo>
                    <a:pt x="1817" y="13"/>
                  </a:lnTo>
                  <a:lnTo>
                    <a:pt x="1815" y="17"/>
                  </a:lnTo>
                  <a:lnTo>
                    <a:pt x="1814" y="22"/>
                  </a:lnTo>
                  <a:lnTo>
                    <a:pt x="1814" y="22"/>
                  </a:lnTo>
                  <a:lnTo>
                    <a:pt x="1815" y="29"/>
                  </a:lnTo>
                  <a:lnTo>
                    <a:pt x="1817" y="35"/>
                  </a:lnTo>
                  <a:lnTo>
                    <a:pt x="1819" y="46"/>
                  </a:lnTo>
                  <a:lnTo>
                    <a:pt x="1823" y="58"/>
                  </a:lnTo>
                  <a:lnTo>
                    <a:pt x="1823" y="64"/>
                  </a:lnTo>
                  <a:lnTo>
                    <a:pt x="1823" y="71"/>
                  </a:lnTo>
                  <a:lnTo>
                    <a:pt x="1823" y="71"/>
                  </a:lnTo>
                  <a:lnTo>
                    <a:pt x="1822" y="99"/>
                  </a:lnTo>
                  <a:lnTo>
                    <a:pt x="1818" y="128"/>
                  </a:lnTo>
                  <a:lnTo>
                    <a:pt x="1812" y="156"/>
                  </a:lnTo>
                  <a:lnTo>
                    <a:pt x="1804" y="183"/>
                  </a:lnTo>
                  <a:lnTo>
                    <a:pt x="1804" y="183"/>
                  </a:lnTo>
                  <a:lnTo>
                    <a:pt x="1796" y="204"/>
                  </a:lnTo>
                  <a:lnTo>
                    <a:pt x="1788" y="224"/>
                  </a:lnTo>
                  <a:lnTo>
                    <a:pt x="1778" y="242"/>
                  </a:lnTo>
                  <a:lnTo>
                    <a:pt x="1767" y="259"/>
                  </a:lnTo>
                  <a:lnTo>
                    <a:pt x="1755" y="273"/>
                  </a:lnTo>
                  <a:lnTo>
                    <a:pt x="1743" y="288"/>
                  </a:lnTo>
                  <a:lnTo>
                    <a:pt x="1729" y="301"/>
                  </a:lnTo>
                  <a:lnTo>
                    <a:pt x="1715" y="313"/>
                  </a:lnTo>
                  <a:lnTo>
                    <a:pt x="1699" y="322"/>
                  </a:lnTo>
                  <a:lnTo>
                    <a:pt x="1682" y="331"/>
                  </a:lnTo>
                  <a:lnTo>
                    <a:pt x="1665" y="339"/>
                  </a:lnTo>
                  <a:lnTo>
                    <a:pt x="1647" y="345"/>
                  </a:lnTo>
                  <a:lnTo>
                    <a:pt x="1627" y="351"/>
                  </a:lnTo>
                  <a:lnTo>
                    <a:pt x="1607" y="354"/>
                  </a:lnTo>
                  <a:lnTo>
                    <a:pt x="1585" y="356"/>
                  </a:lnTo>
                  <a:lnTo>
                    <a:pt x="1563" y="357"/>
                  </a:lnTo>
                  <a:lnTo>
                    <a:pt x="1563" y="357"/>
                  </a:lnTo>
                  <a:lnTo>
                    <a:pt x="1496" y="360"/>
                  </a:lnTo>
                  <a:lnTo>
                    <a:pt x="1430" y="364"/>
                  </a:lnTo>
                  <a:lnTo>
                    <a:pt x="1295" y="370"/>
                  </a:lnTo>
                  <a:lnTo>
                    <a:pt x="1228" y="373"/>
                  </a:lnTo>
                  <a:lnTo>
                    <a:pt x="1161" y="373"/>
                  </a:lnTo>
                  <a:lnTo>
                    <a:pt x="1093" y="371"/>
                  </a:lnTo>
                  <a:lnTo>
                    <a:pt x="1061" y="369"/>
                  </a:lnTo>
                  <a:lnTo>
                    <a:pt x="1027" y="366"/>
                  </a:lnTo>
                  <a:lnTo>
                    <a:pt x="1027" y="366"/>
                  </a:lnTo>
                  <a:lnTo>
                    <a:pt x="952" y="360"/>
                  </a:lnTo>
                  <a:lnTo>
                    <a:pt x="878" y="357"/>
                  </a:lnTo>
                  <a:lnTo>
                    <a:pt x="803" y="354"/>
                  </a:lnTo>
                  <a:lnTo>
                    <a:pt x="727" y="354"/>
                  </a:lnTo>
                  <a:lnTo>
                    <a:pt x="577" y="356"/>
                  </a:lnTo>
                  <a:lnTo>
                    <a:pt x="428" y="357"/>
                  </a:lnTo>
                  <a:lnTo>
                    <a:pt x="428" y="357"/>
                  </a:lnTo>
                  <a:lnTo>
                    <a:pt x="363" y="357"/>
                  </a:lnTo>
                  <a:lnTo>
                    <a:pt x="331" y="357"/>
                  </a:lnTo>
                  <a:lnTo>
                    <a:pt x="299" y="354"/>
                  </a:lnTo>
                  <a:lnTo>
                    <a:pt x="299" y="354"/>
                  </a:lnTo>
                  <a:lnTo>
                    <a:pt x="280" y="353"/>
                  </a:lnTo>
                  <a:lnTo>
                    <a:pt x="260" y="349"/>
                  </a:lnTo>
                  <a:lnTo>
                    <a:pt x="241" y="344"/>
                  </a:lnTo>
                  <a:lnTo>
                    <a:pt x="222" y="339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27" y="309"/>
                  </a:lnTo>
                  <a:lnTo>
                    <a:pt x="110" y="300"/>
                  </a:lnTo>
                  <a:lnTo>
                    <a:pt x="95" y="289"/>
                  </a:lnTo>
                  <a:lnTo>
                    <a:pt x="84" y="276"/>
                  </a:lnTo>
                  <a:lnTo>
                    <a:pt x="73" y="262"/>
                  </a:lnTo>
                  <a:lnTo>
                    <a:pt x="65" y="247"/>
                  </a:lnTo>
                  <a:lnTo>
                    <a:pt x="59" y="230"/>
                  </a:lnTo>
                  <a:lnTo>
                    <a:pt x="55" y="213"/>
                  </a:lnTo>
                  <a:lnTo>
                    <a:pt x="51" y="196"/>
                  </a:lnTo>
                  <a:lnTo>
                    <a:pt x="50" y="178"/>
                  </a:lnTo>
                  <a:lnTo>
                    <a:pt x="48" y="160"/>
                  </a:lnTo>
                  <a:lnTo>
                    <a:pt x="47" y="140"/>
                  </a:lnTo>
                  <a:lnTo>
                    <a:pt x="48" y="103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3"/>
                  </a:lnTo>
                  <a:lnTo>
                    <a:pt x="47" y="59"/>
                  </a:lnTo>
                  <a:lnTo>
                    <a:pt x="44" y="55"/>
                  </a:lnTo>
                  <a:lnTo>
                    <a:pt x="42" y="52"/>
                  </a:lnTo>
                  <a:lnTo>
                    <a:pt x="39" y="50"/>
                  </a:lnTo>
                  <a:lnTo>
                    <a:pt x="35" y="47"/>
                  </a:lnTo>
                  <a:lnTo>
                    <a:pt x="26" y="46"/>
                  </a:lnTo>
                  <a:lnTo>
                    <a:pt x="18" y="47"/>
                  </a:lnTo>
                  <a:lnTo>
                    <a:pt x="14" y="50"/>
                  </a:lnTo>
                  <a:lnTo>
                    <a:pt x="10" y="52"/>
                  </a:lnTo>
                  <a:lnTo>
                    <a:pt x="8" y="55"/>
                  </a:lnTo>
                  <a:lnTo>
                    <a:pt x="5" y="59"/>
                  </a:lnTo>
                  <a:lnTo>
                    <a:pt x="4" y="63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141"/>
                  </a:lnTo>
                  <a:lnTo>
                    <a:pt x="0" y="177"/>
                  </a:lnTo>
                  <a:lnTo>
                    <a:pt x="1" y="19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6" y="226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2" y="263"/>
                  </a:lnTo>
                  <a:lnTo>
                    <a:pt x="38" y="285"/>
                  </a:lnTo>
                  <a:lnTo>
                    <a:pt x="52" y="309"/>
                  </a:lnTo>
                  <a:lnTo>
                    <a:pt x="52" y="309"/>
                  </a:lnTo>
                  <a:lnTo>
                    <a:pt x="60" y="319"/>
                  </a:lnTo>
                  <a:lnTo>
                    <a:pt x="69" y="328"/>
                  </a:lnTo>
                  <a:lnTo>
                    <a:pt x="82" y="337"/>
                  </a:lnTo>
                  <a:lnTo>
                    <a:pt x="95" y="344"/>
                  </a:lnTo>
                  <a:lnTo>
                    <a:pt x="110" y="351"/>
                  </a:lnTo>
                  <a:lnTo>
                    <a:pt x="123" y="356"/>
                  </a:lnTo>
                  <a:lnTo>
                    <a:pt x="149" y="365"/>
                  </a:lnTo>
                  <a:lnTo>
                    <a:pt x="149" y="365"/>
                  </a:lnTo>
                  <a:lnTo>
                    <a:pt x="187" y="375"/>
                  </a:lnTo>
                  <a:lnTo>
                    <a:pt x="224" y="386"/>
                  </a:lnTo>
                  <a:lnTo>
                    <a:pt x="261" y="395"/>
                  </a:lnTo>
                  <a:lnTo>
                    <a:pt x="280" y="398"/>
                  </a:lnTo>
                  <a:lnTo>
                    <a:pt x="299" y="400"/>
                  </a:lnTo>
                  <a:lnTo>
                    <a:pt x="299" y="400"/>
                  </a:lnTo>
                  <a:lnTo>
                    <a:pt x="345" y="404"/>
                  </a:lnTo>
                  <a:lnTo>
                    <a:pt x="391" y="407"/>
                  </a:lnTo>
                  <a:lnTo>
                    <a:pt x="437" y="407"/>
                  </a:lnTo>
                  <a:lnTo>
                    <a:pt x="484" y="407"/>
                  </a:lnTo>
                  <a:lnTo>
                    <a:pt x="575" y="404"/>
                  </a:lnTo>
                  <a:lnTo>
                    <a:pt x="668" y="403"/>
                  </a:lnTo>
                  <a:lnTo>
                    <a:pt x="668" y="403"/>
                  </a:lnTo>
                  <a:lnTo>
                    <a:pt x="713" y="403"/>
                  </a:lnTo>
                  <a:lnTo>
                    <a:pt x="759" y="402"/>
                  </a:lnTo>
                  <a:lnTo>
                    <a:pt x="851" y="399"/>
                  </a:lnTo>
                  <a:lnTo>
                    <a:pt x="897" y="400"/>
                  </a:lnTo>
                  <a:lnTo>
                    <a:pt x="944" y="402"/>
                  </a:lnTo>
                  <a:lnTo>
                    <a:pt x="989" y="407"/>
                  </a:lnTo>
                  <a:lnTo>
                    <a:pt x="1011" y="409"/>
                  </a:lnTo>
                  <a:lnTo>
                    <a:pt x="1033" y="413"/>
                  </a:lnTo>
                  <a:lnTo>
                    <a:pt x="1033" y="413"/>
                  </a:lnTo>
                  <a:lnTo>
                    <a:pt x="1052" y="417"/>
                  </a:lnTo>
                  <a:lnTo>
                    <a:pt x="1070" y="419"/>
                  </a:lnTo>
                  <a:lnTo>
                    <a:pt x="1089" y="420"/>
                  </a:lnTo>
                  <a:lnTo>
                    <a:pt x="1108" y="420"/>
                  </a:lnTo>
                  <a:lnTo>
                    <a:pt x="1182" y="419"/>
                  </a:lnTo>
                  <a:lnTo>
                    <a:pt x="1182" y="419"/>
                  </a:lnTo>
                  <a:lnTo>
                    <a:pt x="1274" y="417"/>
                  </a:lnTo>
                  <a:lnTo>
                    <a:pt x="1320" y="416"/>
                  </a:lnTo>
                  <a:lnTo>
                    <a:pt x="1364" y="412"/>
                  </a:lnTo>
                  <a:lnTo>
                    <a:pt x="1364" y="412"/>
                  </a:lnTo>
                  <a:lnTo>
                    <a:pt x="1402" y="411"/>
                  </a:lnTo>
                  <a:lnTo>
                    <a:pt x="1439" y="409"/>
                  </a:lnTo>
                  <a:lnTo>
                    <a:pt x="1513" y="408"/>
                  </a:lnTo>
                  <a:lnTo>
                    <a:pt x="1550" y="405"/>
                  </a:lnTo>
                  <a:lnTo>
                    <a:pt x="1587" y="403"/>
                  </a:lnTo>
                  <a:lnTo>
                    <a:pt x="1623" y="398"/>
                  </a:lnTo>
                  <a:lnTo>
                    <a:pt x="1660" y="390"/>
                  </a:lnTo>
                  <a:lnTo>
                    <a:pt x="1660" y="390"/>
                  </a:lnTo>
                  <a:lnTo>
                    <a:pt x="1677" y="385"/>
                  </a:lnTo>
                  <a:lnTo>
                    <a:pt x="1692" y="379"/>
                  </a:lnTo>
                  <a:lnTo>
                    <a:pt x="1708" y="373"/>
                  </a:lnTo>
                  <a:lnTo>
                    <a:pt x="1723" y="365"/>
                  </a:lnTo>
                  <a:lnTo>
                    <a:pt x="1737" y="356"/>
                  </a:lnTo>
                  <a:lnTo>
                    <a:pt x="1750" y="347"/>
                  </a:lnTo>
                  <a:lnTo>
                    <a:pt x="1763" y="336"/>
                  </a:lnTo>
                  <a:lnTo>
                    <a:pt x="1775" y="324"/>
                  </a:lnTo>
                  <a:lnTo>
                    <a:pt x="1785" y="313"/>
                  </a:lnTo>
                  <a:lnTo>
                    <a:pt x="1796" y="300"/>
                  </a:lnTo>
                  <a:lnTo>
                    <a:pt x="1806" y="286"/>
                  </a:lnTo>
                  <a:lnTo>
                    <a:pt x="1814" y="273"/>
                  </a:lnTo>
                  <a:lnTo>
                    <a:pt x="1822" y="259"/>
                  </a:lnTo>
                  <a:lnTo>
                    <a:pt x="1830" y="243"/>
                  </a:lnTo>
                  <a:lnTo>
                    <a:pt x="1836" y="228"/>
                  </a:lnTo>
                  <a:lnTo>
                    <a:pt x="1843" y="212"/>
                  </a:lnTo>
                  <a:lnTo>
                    <a:pt x="1843" y="212"/>
                  </a:lnTo>
                  <a:lnTo>
                    <a:pt x="1852" y="179"/>
                  </a:lnTo>
                  <a:lnTo>
                    <a:pt x="1860" y="148"/>
                  </a:lnTo>
                  <a:lnTo>
                    <a:pt x="1865" y="115"/>
                  </a:lnTo>
                  <a:lnTo>
                    <a:pt x="1869" y="82"/>
                  </a:lnTo>
                  <a:lnTo>
                    <a:pt x="1869" y="82"/>
                  </a:lnTo>
                  <a:lnTo>
                    <a:pt x="1870" y="62"/>
                  </a:lnTo>
                  <a:lnTo>
                    <a:pt x="1870" y="50"/>
                  </a:lnTo>
                  <a:lnTo>
                    <a:pt x="1868" y="41"/>
                  </a:lnTo>
                  <a:lnTo>
                    <a:pt x="1868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9" name="Freeform 1249"/>
            <p:cNvSpPr/>
            <p:nvPr/>
          </p:nvSpPr>
          <p:spPr bwMode="auto">
            <a:xfrm>
              <a:off x="5237163" y="2127250"/>
              <a:ext cx="23813" cy="455613"/>
            </a:xfrm>
            <a:custGeom>
              <a:avLst/>
              <a:gdLst/>
              <a:ahLst/>
              <a:cxnLst>
                <a:cxn ang="0">
                  <a:pos x="49" y="290"/>
                </a:cxn>
                <a:cxn ang="0">
                  <a:pos x="51" y="256"/>
                </a:cxn>
                <a:cxn ang="0">
                  <a:pos x="57" y="185"/>
                </a:cxn>
                <a:cxn ang="0">
                  <a:pos x="59" y="150"/>
                </a:cxn>
                <a:cxn ang="0">
                  <a:pos x="55" y="86"/>
                </a:cxn>
                <a:cxn ang="0">
                  <a:pos x="52" y="22"/>
                </a:cxn>
                <a:cxn ang="0">
                  <a:pos x="49" y="11"/>
                </a:cxn>
                <a:cxn ang="0">
                  <a:pos x="44" y="5"/>
                </a:cxn>
                <a:cxn ang="0">
                  <a:pos x="38" y="1"/>
                </a:cxn>
                <a:cxn ang="0">
                  <a:pos x="21" y="1"/>
                </a:cxn>
                <a:cxn ang="0">
                  <a:pos x="13" y="5"/>
                </a:cxn>
                <a:cxn ang="0">
                  <a:pos x="8" y="11"/>
                </a:cxn>
                <a:cxn ang="0">
                  <a:pos x="6" y="22"/>
                </a:cxn>
                <a:cxn ang="0">
                  <a:pos x="9" y="88"/>
                </a:cxn>
                <a:cxn ang="0">
                  <a:pos x="10" y="189"/>
                </a:cxn>
                <a:cxn ang="0">
                  <a:pos x="8" y="256"/>
                </a:cxn>
                <a:cxn ang="0">
                  <a:pos x="4" y="290"/>
                </a:cxn>
                <a:cxn ang="0">
                  <a:pos x="1" y="323"/>
                </a:cxn>
                <a:cxn ang="0">
                  <a:pos x="2" y="391"/>
                </a:cxn>
                <a:cxn ang="0">
                  <a:pos x="1" y="423"/>
                </a:cxn>
                <a:cxn ang="0">
                  <a:pos x="0" y="494"/>
                </a:cxn>
                <a:cxn ang="0">
                  <a:pos x="1" y="565"/>
                </a:cxn>
                <a:cxn ang="0">
                  <a:pos x="2" y="704"/>
                </a:cxn>
                <a:cxn ang="0">
                  <a:pos x="10" y="983"/>
                </a:cxn>
                <a:cxn ang="0">
                  <a:pos x="11" y="1123"/>
                </a:cxn>
                <a:cxn ang="0">
                  <a:pos x="13" y="1128"/>
                </a:cxn>
                <a:cxn ang="0">
                  <a:pos x="17" y="1136"/>
                </a:cxn>
                <a:cxn ang="0">
                  <a:pos x="23" y="1141"/>
                </a:cxn>
                <a:cxn ang="0">
                  <a:pos x="35" y="1145"/>
                </a:cxn>
                <a:cxn ang="0">
                  <a:pos x="47" y="1141"/>
                </a:cxn>
                <a:cxn ang="0">
                  <a:pos x="53" y="1136"/>
                </a:cxn>
                <a:cxn ang="0">
                  <a:pos x="57" y="1128"/>
                </a:cxn>
                <a:cxn ang="0">
                  <a:pos x="57" y="1123"/>
                </a:cxn>
                <a:cxn ang="0">
                  <a:pos x="56" y="983"/>
                </a:cxn>
                <a:cxn ang="0">
                  <a:pos x="48" y="704"/>
                </a:cxn>
                <a:cxn ang="0">
                  <a:pos x="47" y="565"/>
                </a:cxn>
                <a:cxn ang="0">
                  <a:pos x="47" y="495"/>
                </a:cxn>
                <a:cxn ang="0">
                  <a:pos x="49" y="359"/>
                </a:cxn>
                <a:cxn ang="0">
                  <a:pos x="49" y="290"/>
                </a:cxn>
              </a:cxnLst>
              <a:rect l="0" t="0" r="r" b="b"/>
              <a:pathLst>
                <a:path w="59" h="1145">
                  <a:moveTo>
                    <a:pt x="49" y="290"/>
                  </a:moveTo>
                  <a:lnTo>
                    <a:pt x="49" y="290"/>
                  </a:lnTo>
                  <a:lnTo>
                    <a:pt x="49" y="273"/>
                  </a:lnTo>
                  <a:lnTo>
                    <a:pt x="51" y="256"/>
                  </a:lnTo>
                  <a:lnTo>
                    <a:pt x="55" y="221"/>
                  </a:lnTo>
                  <a:lnTo>
                    <a:pt x="57" y="185"/>
                  </a:lnTo>
                  <a:lnTo>
                    <a:pt x="59" y="167"/>
                  </a:lnTo>
                  <a:lnTo>
                    <a:pt x="59" y="150"/>
                  </a:lnTo>
                  <a:lnTo>
                    <a:pt x="59" y="150"/>
                  </a:lnTo>
                  <a:lnTo>
                    <a:pt x="55" y="86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2" y="17"/>
                  </a:lnTo>
                  <a:lnTo>
                    <a:pt x="49" y="11"/>
                  </a:lnTo>
                  <a:lnTo>
                    <a:pt x="48" y="7"/>
                  </a:lnTo>
                  <a:lnTo>
                    <a:pt x="44" y="5"/>
                  </a:lnTo>
                  <a:lnTo>
                    <a:pt x="42" y="2"/>
                  </a:lnTo>
                  <a:lnTo>
                    <a:pt x="38" y="1"/>
                  </a:lnTo>
                  <a:lnTo>
                    <a:pt x="28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3" y="5"/>
                  </a:lnTo>
                  <a:lnTo>
                    <a:pt x="10" y="7"/>
                  </a:lnTo>
                  <a:lnTo>
                    <a:pt x="8" y="11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9" y="88"/>
                  </a:lnTo>
                  <a:lnTo>
                    <a:pt x="10" y="156"/>
                  </a:lnTo>
                  <a:lnTo>
                    <a:pt x="10" y="189"/>
                  </a:lnTo>
                  <a:lnTo>
                    <a:pt x="10" y="223"/>
                  </a:lnTo>
                  <a:lnTo>
                    <a:pt x="8" y="256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" y="307"/>
                  </a:lnTo>
                  <a:lnTo>
                    <a:pt x="1" y="323"/>
                  </a:lnTo>
                  <a:lnTo>
                    <a:pt x="2" y="357"/>
                  </a:lnTo>
                  <a:lnTo>
                    <a:pt x="2" y="391"/>
                  </a:lnTo>
                  <a:lnTo>
                    <a:pt x="1" y="423"/>
                  </a:lnTo>
                  <a:lnTo>
                    <a:pt x="1" y="423"/>
                  </a:lnTo>
                  <a:lnTo>
                    <a:pt x="0" y="459"/>
                  </a:lnTo>
                  <a:lnTo>
                    <a:pt x="0" y="494"/>
                  </a:lnTo>
                  <a:lnTo>
                    <a:pt x="1" y="565"/>
                  </a:lnTo>
                  <a:lnTo>
                    <a:pt x="1" y="565"/>
                  </a:lnTo>
                  <a:lnTo>
                    <a:pt x="1" y="634"/>
                  </a:lnTo>
                  <a:lnTo>
                    <a:pt x="2" y="704"/>
                  </a:lnTo>
                  <a:lnTo>
                    <a:pt x="6" y="843"/>
                  </a:lnTo>
                  <a:lnTo>
                    <a:pt x="10" y="983"/>
                  </a:lnTo>
                  <a:lnTo>
                    <a:pt x="11" y="1054"/>
                  </a:lnTo>
                  <a:lnTo>
                    <a:pt x="11" y="1123"/>
                  </a:lnTo>
                  <a:lnTo>
                    <a:pt x="11" y="1123"/>
                  </a:lnTo>
                  <a:lnTo>
                    <a:pt x="13" y="1128"/>
                  </a:lnTo>
                  <a:lnTo>
                    <a:pt x="14" y="1132"/>
                  </a:lnTo>
                  <a:lnTo>
                    <a:pt x="17" y="1136"/>
                  </a:lnTo>
                  <a:lnTo>
                    <a:pt x="19" y="1140"/>
                  </a:lnTo>
                  <a:lnTo>
                    <a:pt x="23" y="1141"/>
                  </a:lnTo>
                  <a:lnTo>
                    <a:pt x="26" y="1144"/>
                  </a:lnTo>
                  <a:lnTo>
                    <a:pt x="35" y="1145"/>
                  </a:lnTo>
                  <a:lnTo>
                    <a:pt x="43" y="1144"/>
                  </a:lnTo>
                  <a:lnTo>
                    <a:pt x="47" y="1141"/>
                  </a:lnTo>
                  <a:lnTo>
                    <a:pt x="51" y="1140"/>
                  </a:lnTo>
                  <a:lnTo>
                    <a:pt x="53" y="1136"/>
                  </a:lnTo>
                  <a:lnTo>
                    <a:pt x="56" y="1132"/>
                  </a:lnTo>
                  <a:lnTo>
                    <a:pt x="57" y="1128"/>
                  </a:lnTo>
                  <a:lnTo>
                    <a:pt x="57" y="1123"/>
                  </a:lnTo>
                  <a:lnTo>
                    <a:pt x="57" y="1123"/>
                  </a:lnTo>
                  <a:lnTo>
                    <a:pt x="57" y="1054"/>
                  </a:lnTo>
                  <a:lnTo>
                    <a:pt x="56" y="983"/>
                  </a:lnTo>
                  <a:lnTo>
                    <a:pt x="52" y="843"/>
                  </a:lnTo>
                  <a:lnTo>
                    <a:pt x="48" y="704"/>
                  </a:lnTo>
                  <a:lnTo>
                    <a:pt x="47" y="634"/>
                  </a:lnTo>
                  <a:lnTo>
                    <a:pt x="47" y="565"/>
                  </a:lnTo>
                  <a:lnTo>
                    <a:pt x="47" y="565"/>
                  </a:lnTo>
                  <a:lnTo>
                    <a:pt x="47" y="495"/>
                  </a:lnTo>
                  <a:lnTo>
                    <a:pt x="48" y="427"/>
                  </a:lnTo>
                  <a:lnTo>
                    <a:pt x="49" y="359"/>
                  </a:lnTo>
                  <a:lnTo>
                    <a:pt x="49" y="290"/>
                  </a:lnTo>
                  <a:lnTo>
                    <a:pt x="49" y="2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0" name="Freeform 1250"/>
            <p:cNvSpPr/>
            <p:nvPr/>
          </p:nvSpPr>
          <p:spPr bwMode="auto">
            <a:xfrm>
              <a:off x="5959476" y="2141538"/>
              <a:ext cx="26988" cy="444500"/>
            </a:xfrm>
            <a:custGeom>
              <a:avLst/>
              <a:gdLst/>
              <a:ahLst/>
              <a:cxnLst>
                <a:cxn ang="0">
                  <a:pos x="51" y="457"/>
                </a:cxn>
                <a:cxn ang="0">
                  <a:pos x="53" y="422"/>
                </a:cxn>
                <a:cxn ang="0">
                  <a:pos x="57" y="387"/>
                </a:cxn>
                <a:cxn ang="0">
                  <a:pos x="57" y="343"/>
                </a:cxn>
                <a:cxn ang="0">
                  <a:pos x="60" y="312"/>
                </a:cxn>
                <a:cxn ang="0">
                  <a:pos x="61" y="302"/>
                </a:cxn>
                <a:cxn ang="0">
                  <a:pos x="67" y="273"/>
                </a:cxn>
                <a:cxn ang="0">
                  <a:pos x="67" y="241"/>
                </a:cxn>
                <a:cxn ang="0">
                  <a:pos x="63" y="181"/>
                </a:cxn>
                <a:cxn ang="0">
                  <a:pos x="63" y="141"/>
                </a:cxn>
                <a:cxn ang="0">
                  <a:pos x="57" y="22"/>
                </a:cxn>
                <a:cxn ang="0">
                  <a:pos x="56" y="17"/>
                </a:cxn>
                <a:cxn ang="0">
                  <a:pos x="52" y="9"/>
                </a:cxn>
                <a:cxn ang="0">
                  <a:pos x="46" y="2"/>
                </a:cxn>
                <a:cxn ang="0">
                  <a:pos x="33" y="0"/>
                </a:cxn>
                <a:cxn ang="0">
                  <a:pos x="21" y="2"/>
                </a:cxn>
                <a:cxn ang="0">
                  <a:pos x="14" y="9"/>
                </a:cxn>
                <a:cxn ang="0">
                  <a:pos x="12" y="17"/>
                </a:cxn>
                <a:cxn ang="0">
                  <a:pos x="12" y="22"/>
                </a:cxn>
                <a:cxn ang="0">
                  <a:pos x="17" y="115"/>
                </a:cxn>
                <a:cxn ang="0">
                  <a:pos x="17" y="145"/>
                </a:cxn>
                <a:cxn ang="0">
                  <a:pos x="21" y="218"/>
                </a:cxn>
                <a:cxn ang="0">
                  <a:pos x="22" y="255"/>
                </a:cxn>
                <a:cxn ang="0">
                  <a:pos x="18" y="290"/>
                </a:cxn>
                <a:cxn ang="0">
                  <a:pos x="14" y="306"/>
                </a:cxn>
                <a:cxn ang="0">
                  <a:pos x="10" y="355"/>
                </a:cxn>
                <a:cxn ang="0">
                  <a:pos x="8" y="421"/>
                </a:cxn>
                <a:cxn ang="0">
                  <a:pos x="5" y="459"/>
                </a:cxn>
                <a:cxn ang="0">
                  <a:pos x="5" y="570"/>
                </a:cxn>
                <a:cxn ang="0">
                  <a:pos x="6" y="601"/>
                </a:cxn>
                <a:cxn ang="0">
                  <a:pos x="9" y="664"/>
                </a:cxn>
                <a:cxn ang="0">
                  <a:pos x="14" y="694"/>
                </a:cxn>
                <a:cxn ang="0">
                  <a:pos x="18" y="735"/>
                </a:cxn>
                <a:cxn ang="0">
                  <a:pos x="19" y="774"/>
                </a:cxn>
                <a:cxn ang="0">
                  <a:pos x="17" y="854"/>
                </a:cxn>
                <a:cxn ang="0">
                  <a:pos x="17" y="869"/>
                </a:cxn>
                <a:cxn ang="0">
                  <a:pos x="12" y="918"/>
                </a:cxn>
                <a:cxn ang="0">
                  <a:pos x="6" y="965"/>
                </a:cxn>
                <a:cxn ang="0">
                  <a:pos x="5" y="980"/>
                </a:cxn>
                <a:cxn ang="0">
                  <a:pos x="9" y="1035"/>
                </a:cxn>
                <a:cxn ang="0">
                  <a:pos x="9" y="1064"/>
                </a:cxn>
                <a:cxn ang="0">
                  <a:pos x="2" y="1089"/>
                </a:cxn>
                <a:cxn ang="0">
                  <a:pos x="1" y="1094"/>
                </a:cxn>
                <a:cxn ang="0">
                  <a:pos x="1" y="1103"/>
                </a:cxn>
                <a:cxn ang="0">
                  <a:pos x="4" y="1111"/>
                </a:cxn>
                <a:cxn ang="0">
                  <a:pos x="13" y="1120"/>
                </a:cxn>
                <a:cxn ang="0">
                  <a:pos x="25" y="1123"/>
                </a:cxn>
                <a:cxn ang="0">
                  <a:pos x="33" y="1122"/>
                </a:cxn>
                <a:cxn ang="0">
                  <a:pos x="39" y="1116"/>
                </a:cxn>
                <a:cxn ang="0">
                  <a:pos x="43" y="1112"/>
                </a:cxn>
                <a:cxn ang="0">
                  <a:pos x="51" y="1090"/>
                </a:cxn>
                <a:cxn ang="0">
                  <a:pos x="53" y="1067"/>
                </a:cxn>
                <a:cxn ang="0">
                  <a:pos x="51" y="1021"/>
                </a:cxn>
                <a:cxn ang="0">
                  <a:pos x="51" y="990"/>
                </a:cxn>
                <a:cxn ang="0">
                  <a:pos x="55" y="925"/>
                </a:cxn>
                <a:cxn ang="0">
                  <a:pos x="59" y="895"/>
                </a:cxn>
                <a:cxn ang="0">
                  <a:pos x="63" y="861"/>
                </a:cxn>
                <a:cxn ang="0">
                  <a:pos x="64" y="795"/>
                </a:cxn>
                <a:cxn ang="0">
                  <a:pos x="64" y="762"/>
                </a:cxn>
                <a:cxn ang="0">
                  <a:pos x="64" y="723"/>
                </a:cxn>
                <a:cxn ang="0">
                  <a:pos x="53" y="647"/>
                </a:cxn>
                <a:cxn ang="0">
                  <a:pos x="51" y="609"/>
                </a:cxn>
              </a:cxnLst>
              <a:rect l="0" t="0" r="r" b="b"/>
              <a:pathLst>
                <a:path w="67" h="1123">
                  <a:moveTo>
                    <a:pt x="51" y="457"/>
                  </a:moveTo>
                  <a:lnTo>
                    <a:pt x="51" y="457"/>
                  </a:lnTo>
                  <a:lnTo>
                    <a:pt x="52" y="440"/>
                  </a:lnTo>
                  <a:lnTo>
                    <a:pt x="53" y="422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66"/>
                  </a:lnTo>
                  <a:lnTo>
                    <a:pt x="57" y="343"/>
                  </a:lnTo>
                  <a:lnTo>
                    <a:pt x="57" y="323"/>
                  </a:lnTo>
                  <a:lnTo>
                    <a:pt x="60" y="312"/>
                  </a:lnTo>
                  <a:lnTo>
                    <a:pt x="61" y="302"/>
                  </a:lnTo>
                  <a:lnTo>
                    <a:pt x="61" y="302"/>
                  </a:lnTo>
                  <a:lnTo>
                    <a:pt x="65" y="287"/>
                  </a:lnTo>
                  <a:lnTo>
                    <a:pt x="67" y="273"/>
                  </a:lnTo>
                  <a:lnTo>
                    <a:pt x="67" y="257"/>
                  </a:lnTo>
                  <a:lnTo>
                    <a:pt x="67" y="241"/>
                  </a:lnTo>
                  <a:lnTo>
                    <a:pt x="64" y="210"/>
                  </a:lnTo>
                  <a:lnTo>
                    <a:pt x="63" y="181"/>
                  </a:lnTo>
                  <a:lnTo>
                    <a:pt x="63" y="181"/>
                  </a:lnTo>
                  <a:lnTo>
                    <a:pt x="63" y="141"/>
                  </a:lnTo>
                  <a:lnTo>
                    <a:pt x="61" y="10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6" y="17"/>
                  </a:lnTo>
                  <a:lnTo>
                    <a:pt x="55" y="11"/>
                  </a:lnTo>
                  <a:lnTo>
                    <a:pt x="52" y="9"/>
                  </a:lnTo>
                  <a:lnTo>
                    <a:pt x="50" y="5"/>
                  </a:lnTo>
                  <a:lnTo>
                    <a:pt x="46" y="2"/>
                  </a:lnTo>
                  <a:lnTo>
                    <a:pt x="42" y="1"/>
                  </a:lnTo>
                  <a:lnTo>
                    <a:pt x="33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14" y="9"/>
                  </a:lnTo>
                  <a:lnTo>
                    <a:pt x="13" y="11"/>
                  </a:lnTo>
                  <a:lnTo>
                    <a:pt x="12" y="17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6" y="83"/>
                  </a:lnTo>
                  <a:lnTo>
                    <a:pt x="17" y="11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8" y="180"/>
                  </a:lnTo>
                  <a:lnTo>
                    <a:pt x="21" y="218"/>
                  </a:lnTo>
                  <a:lnTo>
                    <a:pt x="22" y="236"/>
                  </a:lnTo>
                  <a:lnTo>
                    <a:pt x="22" y="255"/>
                  </a:lnTo>
                  <a:lnTo>
                    <a:pt x="21" y="273"/>
                  </a:lnTo>
                  <a:lnTo>
                    <a:pt x="18" y="290"/>
                  </a:lnTo>
                  <a:lnTo>
                    <a:pt x="18" y="290"/>
                  </a:lnTo>
                  <a:lnTo>
                    <a:pt x="14" y="306"/>
                  </a:lnTo>
                  <a:lnTo>
                    <a:pt x="13" y="321"/>
                  </a:lnTo>
                  <a:lnTo>
                    <a:pt x="10" y="355"/>
                  </a:lnTo>
                  <a:lnTo>
                    <a:pt x="9" y="388"/>
                  </a:lnTo>
                  <a:lnTo>
                    <a:pt x="8" y="421"/>
                  </a:lnTo>
                  <a:lnTo>
                    <a:pt x="8" y="421"/>
                  </a:lnTo>
                  <a:lnTo>
                    <a:pt x="5" y="459"/>
                  </a:lnTo>
                  <a:lnTo>
                    <a:pt x="5" y="495"/>
                  </a:lnTo>
                  <a:lnTo>
                    <a:pt x="5" y="570"/>
                  </a:lnTo>
                  <a:lnTo>
                    <a:pt x="5" y="570"/>
                  </a:lnTo>
                  <a:lnTo>
                    <a:pt x="6" y="601"/>
                  </a:lnTo>
                  <a:lnTo>
                    <a:pt x="6" y="633"/>
                  </a:lnTo>
                  <a:lnTo>
                    <a:pt x="9" y="664"/>
                  </a:lnTo>
                  <a:lnTo>
                    <a:pt x="14" y="694"/>
                  </a:lnTo>
                  <a:lnTo>
                    <a:pt x="14" y="694"/>
                  </a:lnTo>
                  <a:lnTo>
                    <a:pt x="17" y="714"/>
                  </a:lnTo>
                  <a:lnTo>
                    <a:pt x="18" y="735"/>
                  </a:lnTo>
                  <a:lnTo>
                    <a:pt x="19" y="754"/>
                  </a:lnTo>
                  <a:lnTo>
                    <a:pt x="19" y="774"/>
                  </a:lnTo>
                  <a:lnTo>
                    <a:pt x="18" y="814"/>
                  </a:lnTo>
                  <a:lnTo>
                    <a:pt x="17" y="854"/>
                  </a:lnTo>
                  <a:lnTo>
                    <a:pt x="17" y="854"/>
                  </a:lnTo>
                  <a:lnTo>
                    <a:pt x="17" y="869"/>
                  </a:lnTo>
                  <a:lnTo>
                    <a:pt x="16" y="886"/>
                  </a:lnTo>
                  <a:lnTo>
                    <a:pt x="12" y="918"/>
                  </a:lnTo>
                  <a:lnTo>
                    <a:pt x="8" y="949"/>
                  </a:lnTo>
                  <a:lnTo>
                    <a:pt x="6" y="965"/>
                  </a:lnTo>
                  <a:lnTo>
                    <a:pt x="5" y="980"/>
                  </a:lnTo>
                  <a:lnTo>
                    <a:pt x="5" y="980"/>
                  </a:lnTo>
                  <a:lnTo>
                    <a:pt x="8" y="1007"/>
                  </a:lnTo>
                  <a:lnTo>
                    <a:pt x="9" y="1035"/>
                  </a:lnTo>
                  <a:lnTo>
                    <a:pt x="10" y="1051"/>
                  </a:lnTo>
                  <a:lnTo>
                    <a:pt x="9" y="1064"/>
                  </a:lnTo>
                  <a:lnTo>
                    <a:pt x="8" y="1077"/>
                  </a:lnTo>
                  <a:lnTo>
                    <a:pt x="2" y="1089"/>
                  </a:lnTo>
                  <a:lnTo>
                    <a:pt x="2" y="1089"/>
                  </a:lnTo>
                  <a:lnTo>
                    <a:pt x="1" y="1094"/>
                  </a:lnTo>
                  <a:lnTo>
                    <a:pt x="0" y="1098"/>
                  </a:lnTo>
                  <a:lnTo>
                    <a:pt x="1" y="1103"/>
                  </a:lnTo>
                  <a:lnTo>
                    <a:pt x="1" y="1107"/>
                  </a:lnTo>
                  <a:lnTo>
                    <a:pt x="4" y="1111"/>
                  </a:lnTo>
                  <a:lnTo>
                    <a:pt x="6" y="1115"/>
                  </a:lnTo>
                  <a:lnTo>
                    <a:pt x="13" y="1120"/>
                  </a:lnTo>
                  <a:lnTo>
                    <a:pt x="21" y="1123"/>
                  </a:lnTo>
                  <a:lnTo>
                    <a:pt x="25" y="1123"/>
                  </a:lnTo>
                  <a:lnTo>
                    <a:pt x="29" y="1123"/>
                  </a:lnTo>
                  <a:lnTo>
                    <a:pt x="33" y="1122"/>
                  </a:lnTo>
                  <a:lnTo>
                    <a:pt x="36" y="1119"/>
                  </a:lnTo>
                  <a:lnTo>
                    <a:pt x="39" y="1116"/>
                  </a:lnTo>
                  <a:lnTo>
                    <a:pt x="43" y="1112"/>
                  </a:lnTo>
                  <a:lnTo>
                    <a:pt x="43" y="1112"/>
                  </a:lnTo>
                  <a:lnTo>
                    <a:pt x="47" y="1101"/>
                  </a:lnTo>
                  <a:lnTo>
                    <a:pt x="51" y="1090"/>
                  </a:lnTo>
                  <a:lnTo>
                    <a:pt x="52" y="1078"/>
                  </a:lnTo>
                  <a:lnTo>
                    <a:pt x="53" y="1067"/>
                  </a:lnTo>
                  <a:lnTo>
                    <a:pt x="52" y="1044"/>
                  </a:lnTo>
                  <a:lnTo>
                    <a:pt x="51" y="1021"/>
                  </a:lnTo>
                  <a:lnTo>
                    <a:pt x="51" y="1021"/>
                  </a:lnTo>
                  <a:lnTo>
                    <a:pt x="51" y="990"/>
                  </a:lnTo>
                  <a:lnTo>
                    <a:pt x="52" y="958"/>
                  </a:lnTo>
                  <a:lnTo>
                    <a:pt x="55" y="925"/>
                  </a:lnTo>
                  <a:lnTo>
                    <a:pt x="59" y="895"/>
                  </a:lnTo>
                  <a:lnTo>
                    <a:pt x="59" y="895"/>
                  </a:lnTo>
                  <a:lnTo>
                    <a:pt x="61" y="878"/>
                  </a:lnTo>
                  <a:lnTo>
                    <a:pt x="63" y="861"/>
                  </a:lnTo>
                  <a:lnTo>
                    <a:pt x="64" y="829"/>
                  </a:lnTo>
                  <a:lnTo>
                    <a:pt x="64" y="795"/>
                  </a:lnTo>
                  <a:lnTo>
                    <a:pt x="64" y="762"/>
                  </a:lnTo>
                  <a:lnTo>
                    <a:pt x="64" y="762"/>
                  </a:lnTo>
                  <a:lnTo>
                    <a:pt x="65" y="742"/>
                  </a:lnTo>
                  <a:lnTo>
                    <a:pt x="64" y="723"/>
                  </a:lnTo>
                  <a:lnTo>
                    <a:pt x="59" y="685"/>
                  </a:lnTo>
                  <a:lnTo>
                    <a:pt x="53" y="647"/>
                  </a:lnTo>
                  <a:lnTo>
                    <a:pt x="52" y="627"/>
                  </a:lnTo>
                  <a:lnTo>
                    <a:pt x="51" y="609"/>
                  </a:lnTo>
                  <a:lnTo>
                    <a:pt x="51" y="4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1" name="Freeform 1251"/>
            <p:cNvSpPr>
              <a:spLocks noEditPoints="1"/>
            </p:cNvSpPr>
            <p:nvPr/>
          </p:nvSpPr>
          <p:spPr bwMode="auto">
            <a:xfrm>
              <a:off x="5338763" y="2098675"/>
              <a:ext cx="531813" cy="517525"/>
            </a:xfrm>
            <a:custGeom>
              <a:avLst/>
              <a:gdLst/>
              <a:ahLst/>
              <a:cxnLst>
                <a:cxn ang="0">
                  <a:pos x="1333" y="548"/>
                </a:cxn>
                <a:cxn ang="0">
                  <a:pos x="1328" y="423"/>
                </a:cxn>
                <a:cxn ang="0">
                  <a:pos x="1319" y="340"/>
                </a:cxn>
                <a:cxn ang="0">
                  <a:pos x="1323" y="206"/>
                </a:cxn>
                <a:cxn ang="0">
                  <a:pos x="1309" y="68"/>
                </a:cxn>
                <a:cxn ang="0">
                  <a:pos x="1303" y="32"/>
                </a:cxn>
                <a:cxn ang="0">
                  <a:pos x="1287" y="19"/>
                </a:cxn>
                <a:cxn ang="0">
                  <a:pos x="1227" y="19"/>
                </a:cxn>
                <a:cxn ang="0">
                  <a:pos x="833" y="19"/>
                </a:cxn>
                <a:cxn ang="0">
                  <a:pos x="348" y="11"/>
                </a:cxn>
                <a:cxn ang="0">
                  <a:pos x="209" y="0"/>
                </a:cxn>
                <a:cxn ang="0">
                  <a:pos x="30" y="7"/>
                </a:cxn>
                <a:cxn ang="0">
                  <a:pos x="14" y="14"/>
                </a:cxn>
                <a:cxn ang="0">
                  <a:pos x="7" y="111"/>
                </a:cxn>
                <a:cxn ang="0">
                  <a:pos x="3" y="514"/>
                </a:cxn>
                <a:cxn ang="0">
                  <a:pos x="17" y="673"/>
                </a:cxn>
                <a:cxn ang="0">
                  <a:pos x="28" y="933"/>
                </a:cxn>
                <a:cxn ang="0">
                  <a:pos x="20" y="1120"/>
                </a:cxn>
                <a:cxn ang="0">
                  <a:pos x="18" y="1204"/>
                </a:cxn>
                <a:cxn ang="0">
                  <a:pos x="39" y="1245"/>
                </a:cxn>
                <a:cxn ang="0">
                  <a:pos x="99" y="1264"/>
                </a:cxn>
                <a:cxn ang="0">
                  <a:pos x="135" y="1271"/>
                </a:cxn>
                <a:cxn ang="0">
                  <a:pos x="217" y="1273"/>
                </a:cxn>
                <a:cxn ang="0">
                  <a:pos x="437" y="1284"/>
                </a:cxn>
                <a:cxn ang="0">
                  <a:pos x="617" y="1277"/>
                </a:cxn>
                <a:cxn ang="0">
                  <a:pos x="861" y="1275"/>
                </a:cxn>
                <a:cxn ang="0">
                  <a:pos x="1266" y="1297"/>
                </a:cxn>
                <a:cxn ang="0">
                  <a:pos x="1282" y="1302"/>
                </a:cxn>
                <a:cxn ang="0">
                  <a:pos x="1306" y="1293"/>
                </a:cxn>
                <a:cxn ang="0">
                  <a:pos x="1324" y="1216"/>
                </a:cxn>
                <a:cxn ang="0">
                  <a:pos x="1326" y="844"/>
                </a:cxn>
                <a:cxn ang="0">
                  <a:pos x="1336" y="722"/>
                </a:cxn>
                <a:cxn ang="0">
                  <a:pos x="697" y="1229"/>
                </a:cxn>
                <a:cxn ang="0">
                  <a:pos x="381" y="1235"/>
                </a:cxn>
                <a:cxn ang="0">
                  <a:pos x="92" y="1218"/>
                </a:cxn>
                <a:cxn ang="0">
                  <a:pos x="69" y="1201"/>
                </a:cxn>
                <a:cxn ang="0">
                  <a:pos x="65" y="1124"/>
                </a:cxn>
                <a:cxn ang="0">
                  <a:pos x="72" y="978"/>
                </a:cxn>
                <a:cxn ang="0">
                  <a:pos x="68" y="765"/>
                </a:cxn>
                <a:cxn ang="0">
                  <a:pos x="58" y="631"/>
                </a:cxn>
                <a:cxn ang="0">
                  <a:pos x="50" y="544"/>
                </a:cxn>
                <a:cxn ang="0">
                  <a:pos x="46" y="413"/>
                </a:cxn>
                <a:cxn ang="0">
                  <a:pos x="52" y="52"/>
                </a:cxn>
                <a:cxn ang="0">
                  <a:pos x="276" y="49"/>
                </a:cxn>
                <a:cxn ang="0">
                  <a:pos x="424" y="61"/>
                </a:cxn>
                <a:cxn ang="0">
                  <a:pos x="700" y="65"/>
                </a:cxn>
                <a:cxn ang="0">
                  <a:pos x="1198" y="64"/>
                </a:cxn>
                <a:cxn ang="0">
                  <a:pos x="1232" y="65"/>
                </a:cxn>
                <a:cxn ang="0">
                  <a:pos x="1253" y="69"/>
                </a:cxn>
                <a:cxn ang="0">
                  <a:pos x="1272" y="125"/>
                </a:cxn>
                <a:cxn ang="0">
                  <a:pos x="1277" y="225"/>
                </a:cxn>
                <a:cxn ang="0">
                  <a:pos x="1277" y="417"/>
                </a:cxn>
                <a:cxn ang="0">
                  <a:pos x="1292" y="644"/>
                </a:cxn>
                <a:cxn ang="0">
                  <a:pos x="1281" y="790"/>
                </a:cxn>
                <a:cxn ang="0">
                  <a:pos x="1281" y="1127"/>
                </a:cxn>
                <a:cxn ang="0">
                  <a:pos x="1269" y="1251"/>
                </a:cxn>
                <a:cxn ang="0">
                  <a:pos x="769" y="1230"/>
                </a:cxn>
              </a:cxnLst>
              <a:rect l="0" t="0" r="r" b="b"/>
              <a:pathLst>
                <a:path w="1338" h="1302">
                  <a:moveTo>
                    <a:pt x="1337" y="681"/>
                  </a:moveTo>
                  <a:lnTo>
                    <a:pt x="1337" y="681"/>
                  </a:lnTo>
                  <a:lnTo>
                    <a:pt x="1338" y="614"/>
                  </a:lnTo>
                  <a:lnTo>
                    <a:pt x="1336" y="580"/>
                  </a:lnTo>
                  <a:lnTo>
                    <a:pt x="1333" y="548"/>
                  </a:lnTo>
                  <a:lnTo>
                    <a:pt x="1333" y="548"/>
                  </a:lnTo>
                  <a:lnTo>
                    <a:pt x="1330" y="527"/>
                  </a:lnTo>
                  <a:lnTo>
                    <a:pt x="1329" y="506"/>
                  </a:lnTo>
                  <a:lnTo>
                    <a:pt x="1329" y="464"/>
                  </a:lnTo>
                  <a:lnTo>
                    <a:pt x="1328" y="423"/>
                  </a:lnTo>
                  <a:lnTo>
                    <a:pt x="1326" y="402"/>
                  </a:lnTo>
                  <a:lnTo>
                    <a:pt x="1324" y="383"/>
                  </a:lnTo>
                  <a:lnTo>
                    <a:pt x="1324" y="383"/>
                  </a:lnTo>
                  <a:lnTo>
                    <a:pt x="1320" y="361"/>
                  </a:lnTo>
                  <a:lnTo>
                    <a:pt x="1319" y="340"/>
                  </a:lnTo>
                  <a:lnTo>
                    <a:pt x="1319" y="317"/>
                  </a:lnTo>
                  <a:lnTo>
                    <a:pt x="1319" y="295"/>
                  </a:lnTo>
                  <a:lnTo>
                    <a:pt x="1321" y="249"/>
                  </a:lnTo>
                  <a:lnTo>
                    <a:pt x="1323" y="206"/>
                  </a:lnTo>
                  <a:lnTo>
                    <a:pt x="1323" y="206"/>
                  </a:lnTo>
                  <a:lnTo>
                    <a:pt x="1323" y="185"/>
                  </a:lnTo>
                  <a:lnTo>
                    <a:pt x="1321" y="166"/>
                  </a:lnTo>
                  <a:lnTo>
                    <a:pt x="1316" y="126"/>
                  </a:lnTo>
                  <a:lnTo>
                    <a:pt x="1311" y="87"/>
                  </a:lnTo>
                  <a:lnTo>
                    <a:pt x="1309" y="68"/>
                  </a:lnTo>
                  <a:lnTo>
                    <a:pt x="1309" y="48"/>
                  </a:lnTo>
                  <a:lnTo>
                    <a:pt x="1309" y="48"/>
                  </a:lnTo>
                  <a:lnTo>
                    <a:pt x="1308" y="41"/>
                  </a:lnTo>
                  <a:lnTo>
                    <a:pt x="1306" y="36"/>
                  </a:lnTo>
                  <a:lnTo>
                    <a:pt x="1303" y="32"/>
                  </a:lnTo>
                  <a:lnTo>
                    <a:pt x="1299" y="30"/>
                  </a:lnTo>
                  <a:lnTo>
                    <a:pt x="1299" y="30"/>
                  </a:lnTo>
                  <a:lnTo>
                    <a:pt x="1296" y="24"/>
                  </a:lnTo>
                  <a:lnTo>
                    <a:pt x="1291" y="22"/>
                  </a:lnTo>
                  <a:lnTo>
                    <a:pt x="1287" y="19"/>
                  </a:lnTo>
                  <a:lnTo>
                    <a:pt x="1281" y="19"/>
                  </a:lnTo>
                  <a:lnTo>
                    <a:pt x="1230" y="19"/>
                  </a:lnTo>
                  <a:lnTo>
                    <a:pt x="1230" y="19"/>
                  </a:lnTo>
                  <a:lnTo>
                    <a:pt x="1227" y="19"/>
                  </a:lnTo>
                  <a:lnTo>
                    <a:pt x="1227" y="19"/>
                  </a:lnTo>
                  <a:lnTo>
                    <a:pt x="1202" y="19"/>
                  </a:lnTo>
                  <a:lnTo>
                    <a:pt x="1177" y="19"/>
                  </a:lnTo>
                  <a:lnTo>
                    <a:pt x="1006" y="19"/>
                  </a:lnTo>
                  <a:lnTo>
                    <a:pt x="1006" y="19"/>
                  </a:lnTo>
                  <a:lnTo>
                    <a:pt x="833" y="19"/>
                  </a:lnTo>
                  <a:lnTo>
                    <a:pt x="661" y="19"/>
                  </a:lnTo>
                  <a:lnTo>
                    <a:pt x="661" y="19"/>
                  </a:lnTo>
                  <a:lnTo>
                    <a:pt x="504" y="17"/>
                  </a:lnTo>
                  <a:lnTo>
                    <a:pt x="425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07" y="7"/>
                  </a:lnTo>
                  <a:lnTo>
                    <a:pt x="268" y="4"/>
                  </a:lnTo>
                  <a:lnTo>
                    <a:pt x="229" y="1"/>
                  </a:lnTo>
                  <a:lnTo>
                    <a:pt x="209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49" y="1"/>
                  </a:lnTo>
                  <a:lnTo>
                    <a:pt x="110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4" y="9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4" y="14"/>
                  </a:lnTo>
                  <a:lnTo>
                    <a:pt x="11" y="18"/>
                  </a:lnTo>
                  <a:lnTo>
                    <a:pt x="8" y="24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111"/>
                  </a:lnTo>
                  <a:lnTo>
                    <a:pt x="4" y="192"/>
                  </a:lnTo>
                  <a:lnTo>
                    <a:pt x="3" y="272"/>
                  </a:lnTo>
                  <a:lnTo>
                    <a:pt x="0" y="353"/>
                  </a:lnTo>
                  <a:lnTo>
                    <a:pt x="0" y="434"/>
                  </a:lnTo>
                  <a:lnTo>
                    <a:pt x="3" y="514"/>
                  </a:lnTo>
                  <a:lnTo>
                    <a:pt x="4" y="554"/>
                  </a:lnTo>
                  <a:lnTo>
                    <a:pt x="8" y="595"/>
                  </a:lnTo>
                  <a:lnTo>
                    <a:pt x="12" y="634"/>
                  </a:lnTo>
                  <a:lnTo>
                    <a:pt x="17" y="673"/>
                  </a:lnTo>
                  <a:lnTo>
                    <a:pt x="17" y="673"/>
                  </a:lnTo>
                  <a:lnTo>
                    <a:pt x="22" y="716"/>
                  </a:lnTo>
                  <a:lnTo>
                    <a:pt x="25" y="759"/>
                  </a:lnTo>
                  <a:lnTo>
                    <a:pt x="28" y="803"/>
                  </a:lnTo>
                  <a:lnTo>
                    <a:pt x="28" y="846"/>
                  </a:lnTo>
                  <a:lnTo>
                    <a:pt x="28" y="933"/>
                  </a:lnTo>
                  <a:lnTo>
                    <a:pt x="28" y="1020"/>
                  </a:lnTo>
                  <a:lnTo>
                    <a:pt x="28" y="1020"/>
                  </a:lnTo>
                  <a:lnTo>
                    <a:pt x="26" y="1054"/>
                  </a:lnTo>
                  <a:lnTo>
                    <a:pt x="22" y="1086"/>
                  </a:lnTo>
                  <a:lnTo>
                    <a:pt x="20" y="1120"/>
                  </a:lnTo>
                  <a:lnTo>
                    <a:pt x="18" y="1154"/>
                  </a:lnTo>
                  <a:lnTo>
                    <a:pt x="18" y="1154"/>
                  </a:lnTo>
                  <a:lnTo>
                    <a:pt x="17" y="1179"/>
                  </a:lnTo>
                  <a:lnTo>
                    <a:pt x="17" y="1192"/>
                  </a:lnTo>
                  <a:lnTo>
                    <a:pt x="18" y="1204"/>
                  </a:lnTo>
                  <a:lnTo>
                    <a:pt x="20" y="1215"/>
                  </a:lnTo>
                  <a:lnTo>
                    <a:pt x="24" y="1225"/>
                  </a:lnTo>
                  <a:lnTo>
                    <a:pt x="30" y="1235"/>
                  </a:lnTo>
                  <a:lnTo>
                    <a:pt x="39" y="1245"/>
                  </a:lnTo>
                  <a:lnTo>
                    <a:pt x="39" y="1245"/>
                  </a:lnTo>
                  <a:lnTo>
                    <a:pt x="48" y="1251"/>
                  </a:lnTo>
                  <a:lnTo>
                    <a:pt x="59" y="1256"/>
                  </a:lnTo>
                  <a:lnTo>
                    <a:pt x="68" y="1259"/>
                  </a:lnTo>
                  <a:lnTo>
                    <a:pt x="79" y="1260"/>
                  </a:lnTo>
                  <a:lnTo>
                    <a:pt x="99" y="1264"/>
                  </a:lnTo>
                  <a:lnTo>
                    <a:pt x="110" y="1266"/>
                  </a:lnTo>
                  <a:lnTo>
                    <a:pt x="122" y="1268"/>
                  </a:lnTo>
                  <a:lnTo>
                    <a:pt x="122" y="1268"/>
                  </a:lnTo>
                  <a:lnTo>
                    <a:pt x="127" y="1269"/>
                  </a:lnTo>
                  <a:lnTo>
                    <a:pt x="135" y="1271"/>
                  </a:lnTo>
                  <a:lnTo>
                    <a:pt x="149" y="1271"/>
                  </a:lnTo>
                  <a:lnTo>
                    <a:pt x="178" y="1269"/>
                  </a:lnTo>
                  <a:lnTo>
                    <a:pt x="178" y="1269"/>
                  </a:lnTo>
                  <a:lnTo>
                    <a:pt x="198" y="1271"/>
                  </a:lnTo>
                  <a:lnTo>
                    <a:pt x="217" y="1273"/>
                  </a:lnTo>
                  <a:lnTo>
                    <a:pt x="237" y="1277"/>
                  </a:lnTo>
                  <a:lnTo>
                    <a:pt x="255" y="1280"/>
                  </a:lnTo>
                  <a:lnTo>
                    <a:pt x="255" y="1280"/>
                  </a:lnTo>
                  <a:lnTo>
                    <a:pt x="345" y="1284"/>
                  </a:lnTo>
                  <a:lnTo>
                    <a:pt x="437" y="1284"/>
                  </a:lnTo>
                  <a:lnTo>
                    <a:pt x="481" y="1284"/>
                  </a:lnTo>
                  <a:lnTo>
                    <a:pt x="527" y="1283"/>
                  </a:lnTo>
                  <a:lnTo>
                    <a:pt x="573" y="1280"/>
                  </a:lnTo>
                  <a:lnTo>
                    <a:pt x="617" y="1277"/>
                  </a:lnTo>
                  <a:lnTo>
                    <a:pt x="617" y="1277"/>
                  </a:lnTo>
                  <a:lnTo>
                    <a:pt x="658" y="1275"/>
                  </a:lnTo>
                  <a:lnTo>
                    <a:pt x="699" y="1272"/>
                  </a:lnTo>
                  <a:lnTo>
                    <a:pt x="739" y="1272"/>
                  </a:lnTo>
                  <a:lnTo>
                    <a:pt x="780" y="1272"/>
                  </a:lnTo>
                  <a:lnTo>
                    <a:pt x="861" y="1275"/>
                  </a:lnTo>
                  <a:lnTo>
                    <a:pt x="942" y="1279"/>
                  </a:lnTo>
                  <a:lnTo>
                    <a:pt x="1104" y="1290"/>
                  </a:lnTo>
                  <a:lnTo>
                    <a:pt x="1185" y="1294"/>
                  </a:lnTo>
                  <a:lnTo>
                    <a:pt x="1266" y="1297"/>
                  </a:lnTo>
                  <a:lnTo>
                    <a:pt x="1266" y="1297"/>
                  </a:lnTo>
                  <a:lnTo>
                    <a:pt x="1269" y="1298"/>
                  </a:lnTo>
                  <a:lnTo>
                    <a:pt x="1272" y="1298"/>
                  </a:lnTo>
                  <a:lnTo>
                    <a:pt x="1272" y="1298"/>
                  </a:lnTo>
                  <a:lnTo>
                    <a:pt x="1277" y="1301"/>
                  </a:lnTo>
                  <a:lnTo>
                    <a:pt x="1282" y="1302"/>
                  </a:lnTo>
                  <a:lnTo>
                    <a:pt x="1287" y="1302"/>
                  </a:lnTo>
                  <a:lnTo>
                    <a:pt x="1292" y="1302"/>
                  </a:lnTo>
                  <a:lnTo>
                    <a:pt x="1298" y="1301"/>
                  </a:lnTo>
                  <a:lnTo>
                    <a:pt x="1302" y="1297"/>
                  </a:lnTo>
                  <a:lnTo>
                    <a:pt x="1306" y="1293"/>
                  </a:lnTo>
                  <a:lnTo>
                    <a:pt x="1308" y="1286"/>
                  </a:lnTo>
                  <a:lnTo>
                    <a:pt x="1308" y="1286"/>
                  </a:lnTo>
                  <a:lnTo>
                    <a:pt x="1315" y="1262"/>
                  </a:lnTo>
                  <a:lnTo>
                    <a:pt x="1320" y="1239"/>
                  </a:lnTo>
                  <a:lnTo>
                    <a:pt x="1324" y="1216"/>
                  </a:lnTo>
                  <a:lnTo>
                    <a:pt x="1325" y="1203"/>
                  </a:lnTo>
                  <a:lnTo>
                    <a:pt x="1326" y="1190"/>
                  </a:lnTo>
                  <a:lnTo>
                    <a:pt x="1326" y="1190"/>
                  </a:lnTo>
                  <a:lnTo>
                    <a:pt x="1326" y="1000"/>
                  </a:lnTo>
                  <a:lnTo>
                    <a:pt x="1326" y="844"/>
                  </a:lnTo>
                  <a:lnTo>
                    <a:pt x="1326" y="844"/>
                  </a:lnTo>
                  <a:lnTo>
                    <a:pt x="1326" y="824"/>
                  </a:lnTo>
                  <a:lnTo>
                    <a:pt x="1328" y="803"/>
                  </a:lnTo>
                  <a:lnTo>
                    <a:pt x="1332" y="762"/>
                  </a:lnTo>
                  <a:lnTo>
                    <a:pt x="1336" y="722"/>
                  </a:lnTo>
                  <a:lnTo>
                    <a:pt x="1337" y="702"/>
                  </a:lnTo>
                  <a:lnTo>
                    <a:pt x="1337" y="681"/>
                  </a:lnTo>
                  <a:lnTo>
                    <a:pt x="1337" y="681"/>
                  </a:lnTo>
                  <a:close/>
                  <a:moveTo>
                    <a:pt x="697" y="1229"/>
                  </a:moveTo>
                  <a:lnTo>
                    <a:pt x="697" y="1229"/>
                  </a:lnTo>
                  <a:lnTo>
                    <a:pt x="619" y="1230"/>
                  </a:lnTo>
                  <a:lnTo>
                    <a:pt x="539" y="1232"/>
                  </a:lnTo>
                  <a:lnTo>
                    <a:pt x="460" y="1234"/>
                  </a:lnTo>
                  <a:lnTo>
                    <a:pt x="381" y="1235"/>
                  </a:lnTo>
                  <a:lnTo>
                    <a:pt x="381" y="1235"/>
                  </a:lnTo>
                  <a:lnTo>
                    <a:pt x="345" y="1234"/>
                  </a:lnTo>
                  <a:lnTo>
                    <a:pt x="309" y="1233"/>
                  </a:lnTo>
                  <a:lnTo>
                    <a:pt x="237" y="1228"/>
                  </a:lnTo>
                  <a:lnTo>
                    <a:pt x="165" y="1222"/>
                  </a:lnTo>
                  <a:lnTo>
                    <a:pt x="92" y="1218"/>
                  </a:lnTo>
                  <a:lnTo>
                    <a:pt x="92" y="1218"/>
                  </a:lnTo>
                  <a:lnTo>
                    <a:pt x="84" y="1216"/>
                  </a:lnTo>
                  <a:lnTo>
                    <a:pt x="79" y="1213"/>
                  </a:lnTo>
                  <a:lnTo>
                    <a:pt x="73" y="1208"/>
                  </a:lnTo>
                  <a:lnTo>
                    <a:pt x="69" y="1201"/>
                  </a:lnTo>
                  <a:lnTo>
                    <a:pt x="67" y="1194"/>
                  </a:lnTo>
                  <a:lnTo>
                    <a:pt x="64" y="1184"/>
                  </a:lnTo>
                  <a:lnTo>
                    <a:pt x="63" y="1165"/>
                  </a:lnTo>
                  <a:lnTo>
                    <a:pt x="63" y="1144"/>
                  </a:lnTo>
                  <a:lnTo>
                    <a:pt x="65" y="1124"/>
                  </a:lnTo>
                  <a:lnTo>
                    <a:pt x="68" y="1097"/>
                  </a:lnTo>
                  <a:lnTo>
                    <a:pt x="68" y="1097"/>
                  </a:lnTo>
                  <a:lnTo>
                    <a:pt x="71" y="1058"/>
                  </a:lnTo>
                  <a:lnTo>
                    <a:pt x="72" y="1017"/>
                  </a:lnTo>
                  <a:lnTo>
                    <a:pt x="72" y="978"/>
                  </a:lnTo>
                  <a:lnTo>
                    <a:pt x="71" y="939"/>
                  </a:lnTo>
                  <a:lnTo>
                    <a:pt x="71" y="939"/>
                  </a:lnTo>
                  <a:lnTo>
                    <a:pt x="71" y="869"/>
                  </a:lnTo>
                  <a:lnTo>
                    <a:pt x="69" y="800"/>
                  </a:lnTo>
                  <a:lnTo>
                    <a:pt x="68" y="765"/>
                  </a:lnTo>
                  <a:lnTo>
                    <a:pt x="67" y="731"/>
                  </a:lnTo>
                  <a:lnTo>
                    <a:pt x="64" y="697"/>
                  </a:lnTo>
                  <a:lnTo>
                    <a:pt x="60" y="661"/>
                  </a:lnTo>
                  <a:lnTo>
                    <a:pt x="60" y="661"/>
                  </a:lnTo>
                  <a:lnTo>
                    <a:pt x="58" y="631"/>
                  </a:lnTo>
                  <a:lnTo>
                    <a:pt x="56" y="603"/>
                  </a:lnTo>
                  <a:lnTo>
                    <a:pt x="55" y="574"/>
                  </a:lnTo>
                  <a:lnTo>
                    <a:pt x="52" y="558"/>
                  </a:lnTo>
                  <a:lnTo>
                    <a:pt x="50" y="544"/>
                  </a:lnTo>
                  <a:lnTo>
                    <a:pt x="50" y="544"/>
                  </a:lnTo>
                  <a:lnTo>
                    <a:pt x="46" y="524"/>
                  </a:lnTo>
                  <a:lnTo>
                    <a:pt x="45" y="502"/>
                  </a:lnTo>
                  <a:lnTo>
                    <a:pt x="43" y="480"/>
                  </a:lnTo>
                  <a:lnTo>
                    <a:pt x="43" y="457"/>
                  </a:lnTo>
                  <a:lnTo>
                    <a:pt x="46" y="413"/>
                  </a:lnTo>
                  <a:lnTo>
                    <a:pt x="48" y="370"/>
                  </a:lnTo>
                  <a:lnTo>
                    <a:pt x="48" y="370"/>
                  </a:lnTo>
                  <a:lnTo>
                    <a:pt x="51" y="211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116" y="49"/>
                  </a:lnTo>
                  <a:lnTo>
                    <a:pt x="181" y="47"/>
                  </a:lnTo>
                  <a:lnTo>
                    <a:pt x="212" y="47"/>
                  </a:lnTo>
                  <a:lnTo>
                    <a:pt x="245" y="48"/>
                  </a:lnTo>
                  <a:lnTo>
                    <a:pt x="276" y="49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47" y="57"/>
                  </a:lnTo>
                  <a:lnTo>
                    <a:pt x="386" y="60"/>
                  </a:lnTo>
                  <a:lnTo>
                    <a:pt x="424" y="61"/>
                  </a:lnTo>
                  <a:lnTo>
                    <a:pt x="463" y="62"/>
                  </a:lnTo>
                  <a:lnTo>
                    <a:pt x="542" y="62"/>
                  </a:lnTo>
                  <a:lnTo>
                    <a:pt x="619" y="64"/>
                  </a:lnTo>
                  <a:lnTo>
                    <a:pt x="619" y="64"/>
                  </a:lnTo>
                  <a:lnTo>
                    <a:pt x="700" y="65"/>
                  </a:lnTo>
                  <a:lnTo>
                    <a:pt x="780" y="65"/>
                  </a:lnTo>
                  <a:lnTo>
                    <a:pt x="942" y="65"/>
                  </a:lnTo>
                  <a:lnTo>
                    <a:pt x="1177" y="65"/>
                  </a:lnTo>
                  <a:lnTo>
                    <a:pt x="1177" y="65"/>
                  </a:lnTo>
                  <a:lnTo>
                    <a:pt x="1198" y="64"/>
                  </a:lnTo>
                  <a:lnTo>
                    <a:pt x="1210" y="64"/>
                  </a:lnTo>
                  <a:lnTo>
                    <a:pt x="1220" y="64"/>
                  </a:lnTo>
                  <a:lnTo>
                    <a:pt x="1220" y="64"/>
                  </a:lnTo>
                  <a:lnTo>
                    <a:pt x="1230" y="65"/>
                  </a:lnTo>
                  <a:lnTo>
                    <a:pt x="1232" y="65"/>
                  </a:lnTo>
                  <a:lnTo>
                    <a:pt x="1232" y="65"/>
                  </a:lnTo>
                  <a:lnTo>
                    <a:pt x="1240" y="68"/>
                  </a:lnTo>
                  <a:lnTo>
                    <a:pt x="1240" y="68"/>
                  </a:lnTo>
                  <a:lnTo>
                    <a:pt x="1247" y="69"/>
                  </a:lnTo>
                  <a:lnTo>
                    <a:pt x="1253" y="69"/>
                  </a:lnTo>
                  <a:lnTo>
                    <a:pt x="1258" y="68"/>
                  </a:lnTo>
                  <a:lnTo>
                    <a:pt x="1264" y="65"/>
                  </a:lnTo>
                  <a:lnTo>
                    <a:pt x="1264" y="65"/>
                  </a:lnTo>
                  <a:lnTo>
                    <a:pt x="1268" y="95"/>
                  </a:lnTo>
                  <a:lnTo>
                    <a:pt x="1272" y="125"/>
                  </a:lnTo>
                  <a:lnTo>
                    <a:pt x="1275" y="155"/>
                  </a:lnTo>
                  <a:lnTo>
                    <a:pt x="1277" y="171"/>
                  </a:lnTo>
                  <a:lnTo>
                    <a:pt x="1277" y="187"/>
                  </a:lnTo>
                  <a:lnTo>
                    <a:pt x="1277" y="187"/>
                  </a:lnTo>
                  <a:lnTo>
                    <a:pt x="1277" y="225"/>
                  </a:lnTo>
                  <a:lnTo>
                    <a:pt x="1277" y="264"/>
                  </a:lnTo>
                  <a:lnTo>
                    <a:pt x="1274" y="341"/>
                  </a:lnTo>
                  <a:lnTo>
                    <a:pt x="1274" y="341"/>
                  </a:lnTo>
                  <a:lnTo>
                    <a:pt x="1275" y="379"/>
                  </a:lnTo>
                  <a:lnTo>
                    <a:pt x="1277" y="417"/>
                  </a:lnTo>
                  <a:lnTo>
                    <a:pt x="1283" y="493"/>
                  </a:lnTo>
                  <a:lnTo>
                    <a:pt x="1289" y="569"/>
                  </a:lnTo>
                  <a:lnTo>
                    <a:pt x="1291" y="606"/>
                  </a:lnTo>
                  <a:lnTo>
                    <a:pt x="1292" y="644"/>
                  </a:lnTo>
                  <a:lnTo>
                    <a:pt x="1292" y="644"/>
                  </a:lnTo>
                  <a:lnTo>
                    <a:pt x="1291" y="681"/>
                  </a:lnTo>
                  <a:lnTo>
                    <a:pt x="1287" y="718"/>
                  </a:lnTo>
                  <a:lnTo>
                    <a:pt x="1283" y="753"/>
                  </a:lnTo>
                  <a:lnTo>
                    <a:pt x="1281" y="790"/>
                  </a:lnTo>
                  <a:lnTo>
                    <a:pt x="1281" y="790"/>
                  </a:lnTo>
                  <a:lnTo>
                    <a:pt x="1279" y="831"/>
                  </a:lnTo>
                  <a:lnTo>
                    <a:pt x="1279" y="873"/>
                  </a:lnTo>
                  <a:lnTo>
                    <a:pt x="1281" y="958"/>
                  </a:lnTo>
                  <a:lnTo>
                    <a:pt x="1281" y="1127"/>
                  </a:lnTo>
                  <a:lnTo>
                    <a:pt x="1281" y="1127"/>
                  </a:lnTo>
                  <a:lnTo>
                    <a:pt x="1279" y="1160"/>
                  </a:lnTo>
                  <a:lnTo>
                    <a:pt x="1278" y="1191"/>
                  </a:lnTo>
                  <a:lnTo>
                    <a:pt x="1275" y="1221"/>
                  </a:lnTo>
                  <a:lnTo>
                    <a:pt x="1269" y="1251"/>
                  </a:lnTo>
                  <a:lnTo>
                    <a:pt x="1269" y="1251"/>
                  </a:lnTo>
                  <a:lnTo>
                    <a:pt x="1198" y="1250"/>
                  </a:lnTo>
                  <a:lnTo>
                    <a:pt x="1126" y="1247"/>
                  </a:lnTo>
                  <a:lnTo>
                    <a:pt x="984" y="1239"/>
                  </a:lnTo>
                  <a:lnTo>
                    <a:pt x="841" y="1233"/>
                  </a:lnTo>
                  <a:lnTo>
                    <a:pt x="769" y="1230"/>
                  </a:lnTo>
                  <a:lnTo>
                    <a:pt x="697" y="1229"/>
                  </a:lnTo>
                  <a:lnTo>
                    <a:pt x="697" y="12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2" name="Freeform 1252"/>
            <p:cNvSpPr/>
            <p:nvPr/>
          </p:nvSpPr>
          <p:spPr bwMode="auto">
            <a:xfrm>
              <a:off x="5348288" y="2224088"/>
              <a:ext cx="396875" cy="234950"/>
            </a:xfrm>
            <a:custGeom>
              <a:avLst/>
              <a:gdLst/>
              <a:ahLst/>
              <a:cxnLst>
                <a:cxn ang="0">
                  <a:pos x="929" y="38"/>
                </a:cxn>
                <a:cxn ang="0">
                  <a:pos x="840" y="137"/>
                </a:cxn>
                <a:cxn ang="0">
                  <a:pos x="777" y="200"/>
                </a:cxn>
                <a:cxn ang="0">
                  <a:pos x="748" y="222"/>
                </a:cxn>
                <a:cxn ang="0">
                  <a:pos x="722" y="213"/>
                </a:cxn>
                <a:cxn ang="0">
                  <a:pos x="659" y="173"/>
                </a:cxn>
                <a:cxn ang="0">
                  <a:pos x="609" y="156"/>
                </a:cxn>
                <a:cxn ang="0">
                  <a:pos x="583" y="166"/>
                </a:cxn>
                <a:cxn ang="0">
                  <a:pos x="568" y="188"/>
                </a:cxn>
                <a:cxn ang="0">
                  <a:pos x="540" y="215"/>
                </a:cxn>
                <a:cxn ang="0">
                  <a:pos x="489" y="285"/>
                </a:cxn>
                <a:cxn ang="0">
                  <a:pos x="432" y="353"/>
                </a:cxn>
                <a:cxn ang="0">
                  <a:pos x="395" y="408"/>
                </a:cxn>
                <a:cxn ang="0">
                  <a:pos x="369" y="426"/>
                </a:cxn>
                <a:cxn ang="0">
                  <a:pos x="344" y="421"/>
                </a:cxn>
                <a:cxn ang="0">
                  <a:pos x="279" y="369"/>
                </a:cxn>
                <a:cxn ang="0">
                  <a:pos x="235" y="335"/>
                </a:cxn>
                <a:cxn ang="0">
                  <a:pos x="211" y="332"/>
                </a:cxn>
                <a:cxn ang="0">
                  <a:pos x="171" y="360"/>
                </a:cxn>
                <a:cxn ang="0">
                  <a:pos x="119" y="424"/>
                </a:cxn>
                <a:cxn ang="0">
                  <a:pos x="47" y="497"/>
                </a:cxn>
                <a:cxn ang="0">
                  <a:pos x="9" y="547"/>
                </a:cxn>
                <a:cxn ang="0">
                  <a:pos x="0" y="565"/>
                </a:cxn>
                <a:cxn ang="0">
                  <a:pos x="1" y="579"/>
                </a:cxn>
                <a:cxn ang="0">
                  <a:pos x="18" y="593"/>
                </a:cxn>
                <a:cxn ang="0">
                  <a:pos x="44" y="577"/>
                </a:cxn>
                <a:cxn ang="0">
                  <a:pos x="69" y="543"/>
                </a:cxn>
                <a:cxn ang="0">
                  <a:pos x="137" y="471"/>
                </a:cxn>
                <a:cxn ang="0">
                  <a:pos x="218" y="379"/>
                </a:cxn>
                <a:cxn ang="0">
                  <a:pos x="264" y="417"/>
                </a:cxn>
                <a:cxn ang="0">
                  <a:pos x="335" y="471"/>
                </a:cxn>
                <a:cxn ang="0">
                  <a:pos x="378" y="476"/>
                </a:cxn>
                <a:cxn ang="0">
                  <a:pos x="422" y="442"/>
                </a:cxn>
                <a:cxn ang="0">
                  <a:pos x="504" y="341"/>
                </a:cxn>
                <a:cxn ang="0">
                  <a:pos x="560" y="270"/>
                </a:cxn>
                <a:cxn ang="0">
                  <a:pos x="594" y="229"/>
                </a:cxn>
                <a:cxn ang="0">
                  <a:pos x="607" y="217"/>
                </a:cxn>
                <a:cxn ang="0">
                  <a:pos x="616" y="207"/>
                </a:cxn>
                <a:cxn ang="0">
                  <a:pos x="657" y="229"/>
                </a:cxn>
                <a:cxn ang="0">
                  <a:pos x="734" y="275"/>
                </a:cxn>
                <a:cxn ang="0">
                  <a:pos x="757" y="275"/>
                </a:cxn>
                <a:cxn ang="0">
                  <a:pos x="800" y="247"/>
                </a:cxn>
                <a:cxn ang="0">
                  <a:pos x="861" y="182"/>
                </a:cxn>
                <a:cxn ang="0">
                  <a:pos x="974" y="56"/>
                </a:cxn>
                <a:cxn ang="0">
                  <a:pos x="998" y="30"/>
                </a:cxn>
                <a:cxn ang="0">
                  <a:pos x="997" y="14"/>
                </a:cxn>
                <a:cxn ang="0">
                  <a:pos x="977" y="0"/>
                </a:cxn>
                <a:cxn ang="0">
                  <a:pos x="960" y="7"/>
                </a:cxn>
              </a:cxnLst>
              <a:rect l="0" t="0" r="r" b="b"/>
              <a:pathLst>
                <a:path w="999" h="593">
                  <a:moveTo>
                    <a:pt x="960" y="7"/>
                  </a:moveTo>
                  <a:lnTo>
                    <a:pt x="960" y="7"/>
                  </a:lnTo>
                  <a:lnTo>
                    <a:pt x="943" y="22"/>
                  </a:lnTo>
                  <a:lnTo>
                    <a:pt x="929" y="38"/>
                  </a:lnTo>
                  <a:lnTo>
                    <a:pt x="899" y="72"/>
                  </a:lnTo>
                  <a:lnTo>
                    <a:pt x="870" y="105"/>
                  </a:lnTo>
                  <a:lnTo>
                    <a:pt x="840" y="137"/>
                  </a:lnTo>
                  <a:lnTo>
                    <a:pt x="840" y="137"/>
                  </a:lnTo>
                  <a:lnTo>
                    <a:pt x="807" y="169"/>
                  </a:lnTo>
                  <a:lnTo>
                    <a:pt x="791" y="184"/>
                  </a:lnTo>
                  <a:lnTo>
                    <a:pt x="777" y="200"/>
                  </a:lnTo>
                  <a:lnTo>
                    <a:pt x="777" y="200"/>
                  </a:lnTo>
                  <a:lnTo>
                    <a:pt x="766" y="212"/>
                  </a:lnTo>
                  <a:lnTo>
                    <a:pt x="757" y="220"/>
                  </a:lnTo>
                  <a:lnTo>
                    <a:pt x="752" y="221"/>
                  </a:lnTo>
                  <a:lnTo>
                    <a:pt x="748" y="222"/>
                  </a:lnTo>
                  <a:lnTo>
                    <a:pt x="744" y="222"/>
                  </a:lnTo>
                  <a:lnTo>
                    <a:pt x="739" y="222"/>
                  </a:lnTo>
                  <a:lnTo>
                    <a:pt x="731" y="218"/>
                  </a:lnTo>
                  <a:lnTo>
                    <a:pt x="722" y="213"/>
                  </a:lnTo>
                  <a:lnTo>
                    <a:pt x="700" y="198"/>
                  </a:lnTo>
                  <a:lnTo>
                    <a:pt x="700" y="198"/>
                  </a:lnTo>
                  <a:lnTo>
                    <a:pt x="675" y="182"/>
                  </a:lnTo>
                  <a:lnTo>
                    <a:pt x="659" y="173"/>
                  </a:lnTo>
                  <a:lnTo>
                    <a:pt x="643" y="165"/>
                  </a:lnTo>
                  <a:lnTo>
                    <a:pt x="626" y="158"/>
                  </a:lnTo>
                  <a:lnTo>
                    <a:pt x="619" y="157"/>
                  </a:lnTo>
                  <a:lnTo>
                    <a:pt x="609" y="156"/>
                  </a:lnTo>
                  <a:lnTo>
                    <a:pt x="603" y="157"/>
                  </a:lnTo>
                  <a:lnTo>
                    <a:pt x="595" y="158"/>
                  </a:lnTo>
                  <a:lnTo>
                    <a:pt x="589" y="161"/>
                  </a:lnTo>
                  <a:lnTo>
                    <a:pt x="583" y="166"/>
                  </a:lnTo>
                  <a:lnTo>
                    <a:pt x="583" y="166"/>
                  </a:lnTo>
                  <a:lnTo>
                    <a:pt x="577" y="174"/>
                  </a:lnTo>
                  <a:lnTo>
                    <a:pt x="572" y="181"/>
                  </a:lnTo>
                  <a:lnTo>
                    <a:pt x="568" y="188"/>
                  </a:lnTo>
                  <a:lnTo>
                    <a:pt x="560" y="195"/>
                  </a:lnTo>
                  <a:lnTo>
                    <a:pt x="560" y="195"/>
                  </a:lnTo>
                  <a:lnTo>
                    <a:pt x="549" y="204"/>
                  </a:lnTo>
                  <a:lnTo>
                    <a:pt x="540" y="215"/>
                  </a:lnTo>
                  <a:lnTo>
                    <a:pt x="523" y="238"/>
                  </a:lnTo>
                  <a:lnTo>
                    <a:pt x="506" y="263"/>
                  </a:lnTo>
                  <a:lnTo>
                    <a:pt x="497" y="275"/>
                  </a:lnTo>
                  <a:lnTo>
                    <a:pt x="489" y="285"/>
                  </a:lnTo>
                  <a:lnTo>
                    <a:pt x="489" y="285"/>
                  </a:lnTo>
                  <a:lnTo>
                    <a:pt x="459" y="318"/>
                  </a:lnTo>
                  <a:lnTo>
                    <a:pt x="445" y="335"/>
                  </a:lnTo>
                  <a:lnTo>
                    <a:pt x="432" y="353"/>
                  </a:lnTo>
                  <a:lnTo>
                    <a:pt x="432" y="353"/>
                  </a:lnTo>
                  <a:lnTo>
                    <a:pt x="416" y="378"/>
                  </a:lnTo>
                  <a:lnTo>
                    <a:pt x="405" y="394"/>
                  </a:lnTo>
                  <a:lnTo>
                    <a:pt x="395" y="408"/>
                  </a:lnTo>
                  <a:lnTo>
                    <a:pt x="388" y="415"/>
                  </a:lnTo>
                  <a:lnTo>
                    <a:pt x="382" y="420"/>
                  </a:lnTo>
                  <a:lnTo>
                    <a:pt x="375" y="424"/>
                  </a:lnTo>
                  <a:lnTo>
                    <a:pt x="369" y="426"/>
                  </a:lnTo>
                  <a:lnTo>
                    <a:pt x="364" y="429"/>
                  </a:lnTo>
                  <a:lnTo>
                    <a:pt x="357" y="428"/>
                  </a:lnTo>
                  <a:lnTo>
                    <a:pt x="350" y="426"/>
                  </a:lnTo>
                  <a:lnTo>
                    <a:pt x="344" y="421"/>
                  </a:lnTo>
                  <a:lnTo>
                    <a:pt x="344" y="421"/>
                  </a:lnTo>
                  <a:lnTo>
                    <a:pt x="322" y="404"/>
                  </a:lnTo>
                  <a:lnTo>
                    <a:pt x="301" y="387"/>
                  </a:lnTo>
                  <a:lnTo>
                    <a:pt x="279" y="369"/>
                  </a:lnTo>
                  <a:lnTo>
                    <a:pt x="258" y="351"/>
                  </a:lnTo>
                  <a:lnTo>
                    <a:pt x="258" y="351"/>
                  </a:lnTo>
                  <a:lnTo>
                    <a:pt x="248" y="343"/>
                  </a:lnTo>
                  <a:lnTo>
                    <a:pt x="235" y="335"/>
                  </a:lnTo>
                  <a:lnTo>
                    <a:pt x="229" y="332"/>
                  </a:lnTo>
                  <a:lnTo>
                    <a:pt x="222" y="331"/>
                  </a:lnTo>
                  <a:lnTo>
                    <a:pt x="216" y="331"/>
                  </a:lnTo>
                  <a:lnTo>
                    <a:pt x="211" y="332"/>
                  </a:lnTo>
                  <a:lnTo>
                    <a:pt x="211" y="332"/>
                  </a:lnTo>
                  <a:lnTo>
                    <a:pt x="196" y="339"/>
                  </a:lnTo>
                  <a:lnTo>
                    <a:pt x="183" y="348"/>
                  </a:lnTo>
                  <a:lnTo>
                    <a:pt x="171" y="360"/>
                  </a:lnTo>
                  <a:lnTo>
                    <a:pt x="161" y="373"/>
                  </a:lnTo>
                  <a:lnTo>
                    <a:pt x="139" y="400"/>
                  </a:lnTo>
                  <a:lnTo>
                    <a:pt x="129" y="412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91" y="453"/>
                  </a:lnTo>
                  <a:lnTo>
                    <a:pt x="61" y="483"/>
                  </a:lnTo>
                  <a:lnTo>
                    <a:pt x="47" y="497"/>
                  </a:lnTo>
                  <a:lnTo>
                    <a:pt x="33" y="514"/>
                  </a:lnTo>
                  <a:lnTo>
                    <a:pt x="20" y="530"/>
                  </a:lnTo>
                  <a:lnTo>
                    <a:pt x="9" y="547"/>
                  </a:lnTo>
                  <a:lnTo>
                    <a:pt x="9" y="547"/>
                  </a:lnTo>
                  <a:lnTo>
                    <a:pt x="5" y="549"/>
                  </a:lnTo>
                  <a:lnTo>
                    <a:pt x="3" y="553"/>
                  </a:lnTo>
                  <a:lnTo>
                    <a:pt x="0" y="559"/>
                  </a:lnTo>
                  <a:lnTo>
                    <a:pt x="0" y="565"/>
                  </a:lnTo>
                  <a:lnTo>
                    <a:pt x="0" y="570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1" y="579"/>
                  </a:lnTo>
                  <a:lnTo>
                    <a:pt x="3" y="583"/>
                  </a:lnTo>
                  <a:lnTo>
                    <a:pt x="5" y="586"/>
                  </a:lnTo>
                  <a:lnTo>
                    <a:pt x="12" y="591"/>
                  </a:lnTo>
                  <a:lnTo>
                    <a:pt x="18" y="593"/>
                  </a:lnTo>
                  <a:lnTo>
                    <a:pt x="26" y="593"/>
                  </a:lnTo>
                  <a:lnTo>
                    <a:pt x="33" y="589"/>
                  </a:lnTo>
                  <a:lnTo>
                    <a:pt x="39" y="585"/>
                  </a:lnTo>
                  <a:lnTo>
                    <a:pt x="44" y="577"/>
                  </a:lnTo>
                  <a:lnTo>
                    <a:pt x="44" y="577"/>
                  </a:lnTo>
                  <a:lnTo>
                    <a:pt x="48" y="568"/>
                  </a:lnTo>
                  <a:lnTo>
                    <a:pt x="55" y="560"/>
                  </a:lnTo>
                  <a:lnTo>
                    <a:pt x="69" y="543"/>
                  </a:lnTo>
                  <a:lnTo>
                    <a:pt x="85" y="527"/>
                  </a:lnTo>
                  <a:lnTo>
                    <a:pt x="99" y="513"/>
                  </a:lnTo>
                  <a:lnTo>
                    <a:pt x="99" y="513"/>
                  </a:lnTo>
                  <a:lnTo>
                    <a:pt x="137" y="471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97" y="404"/>
                  </a:lnTo>
                  <a:lnTo>
                    <a:pt x="218" y="379"/>
                  </a:lnTo>
                  <a:lnTo>
                    <a:pt x="218" y="379"/>
                  </a:lnTo>
                  <a:lnTo>
                    <a:pt x="221" y="383"/>
                  </a:lnTo>
                  <a:lnTo>
                    <a:pt x="231" y="391"/>
                  </a:lnTo>
                  <a:lnTo>
                    <a:pt x="264" y="417"/>
                  </a:lnTo>
                  <a:lnTo>
                    <a:pt x="311" y="454"/>
                  </a:lnTo>
                  <a:lnTo>
                    <a:pt x="311" y="454"/>
                  </a:lnTo>
                  <a:lnTo>
                    <a:pt x="324" y="463"/>
                  </a:lnTo>
                  <a:lnTo>
                    <a:pt x="335" y="471"/>
                  </a:lnTo>
                  <a:lnTo>
                    <a:pt x="345" y="476"/>
                  </a:lnTo>
                  <a:lnTo>
                    <a:pt x="357" y="479"/>
                  </a:lnTo>
                  <a:lnTo>
                    <a:pt x="367" y="479"/>
                  </a:lnTo>
                  <a:lnTo>
                    <a:pt x="378" y="476"/>
                  </a:lnTo>
                  <a:lnTo>
                    <a:pt x="391" y="470"/>
                  </a:lnTo>
                  <a:lnTo>
                    <a:pt x="404" y="459"/>
                  </a:lnTo>
                  <a:lnTo>
                    <a:pt x="404" y="459"/>
                  </a:lnTo>
                  <a:lnTo>
                    <a:pt x="422" y="442"/>
                  </a:lnTo>
                  <a:lnTo>
                    <a:pt x="439" y="424"/>
                  </a:lnTo>
                  <a:lnTo>
                    <a:pt x="456" y="403"/>
                  </a:lnTo>
                  <a:lnTo>
                    <a:pt x="472" y="383"/>
                  </a:lnTo>
                  <a:lnTo>
                    <a:pt x="504" y="341"/>
                  </a:lnTo>
                  <a:lnTo>
                    <a:pt x="519" y="321"/>
                  </a:lnTo>
                  <a:lnTo>
                    <a:pt x="535" y="301"/>
                  </a:lnTo>
                  <a:lnTo>
                    <a:pt x="535" y="301"/>
                  </a:lnTo>
                  <a:lnTo>
                    <a:pt x="560" y="270"/>
                  </a:lnTo>
                  <a:lnTo>
                    <a:pt x="585" y="238"/>
                  </a:lnTo>
                  <a:lnTo>
                    <a:pt x="585" y="238"/>
                  </a:lnTo>
                  <a:lnTo>
                    <a:pt x="590" y="232"/>
                  </a:lnTo>
                  <a:lnTo>
                    <a:pt x="594" y="229"/>
                  </a:lnTo>
                  <a:lnTo>
                    <a:pt x="599" y="226"/>
                  </a:lnTo>
                  <a:lnTo>
                    <a:pt x="603" y="221"/>
                  </a:lnTo>
                  <a:lnTo>
                    <a:pt x="603" y="221"/>
                  </a:lnTo>
                  <a:lnTo>
                    <a:pt x="607" y="217"/>
                  </a:lnTo>
                  <a:lnTo>
                    <a:pt x="609" y="213"/>
                  </a:lnTo>
                  <a:lnTo>
                    <a:pt x="612" y="208"/>
                  </a:lnTo>
                  <a:lnTo>
                    <a:pt x="613" y="207"/>
                  </a:lnTo>
                  <a:lnTo>
                    <a:pt x="616" y="207"/>
                  </a:lnTo>
                  <a:lnTo>
                    <a:pt x="628" y="211"/>
                  </a:lnTo>
                  <a:lnTo>
                    <a:pt x="628" y="211"/>
                  </a:lnTo>
                  <a:lnTo>
                    <a:pt x="641" y="218"/>
                  </a:lnTo>
                  <a:lnTo>
                    <a:pt x="657" y="229"/>
                  </a:lnTo>
                  <a:lnTo>
                    <a:pt x="691" y="253"/>
                  </a:lnTo>
                  <a:lnTo>
                    <a:pt x="708" y="264"/>
                  </a:lnTo>
                  <a:lnTo>
                    <a:pt x="726" y="272"/>
                  </a:lnTo>
                  <a:lnTo>
                    <a:pt x="734" y="275"/>
                  </a:lnTo>
                  <a:lnTo>
                    <a:pt x="743" y="276"/>
                  </a:lnTo>
                  <a:lnTo>
                    <a:pt x="751" y="276"/>
                  </a:lnTo>
                  <a:lnTo>
                    <a:pt x="757" y="275"/>
                  </a:lnTo>
                  <a:lnTo>
                    <a:pt x="757" y="275"/>
                  </a:lnTo>
                  <a:lnTo>
                    <a:pt x="765" y="272"/>
                  </a:lnTo>
                  <a:lnTo>
                    <a:pt x="772" y="270"/>
                  </a:lnTo>
                  <a:lnTo>
                    <a:pt x="786" y="259"/>
                  </a:lnTo>
                  <a:lnTo>
                    <a:pt x="800" y="247"/>
                  </a:lnTo>
                  <a:lnTo>
                    <a:pt x="814" y="234"/>
                  </a:lnTo>
                  <a:lnTo>
                    <a:pt x="838" y="207"/>
                  </a:lnTo>
                  <a:lnTo>
                    <a:pt x="861" y="182"/>
                  </a:lnTo>
                  <a:lnTo>
                    <a:pt x="861" y="182"/>
                  </a:lnTo>
                  <a:lnTo>
                    <a:pt x="893" y="147"/>
                  </a:lnTo>
                  <a:lnTo>
                    <a:pt x="926" y="110"/>
                  </a:lnTo>
                  <a:lnTo>
                    <a:pt x="957" y="73"/>
                  </a:lnTo>
                  <a:lnTo>
                    <a:pt x="974" y="56"/>
                  </a:lnTo>
                  <a:lnTo>
                    <a:pt x="991" y="39"/>
                  </a:lnTo>
                  <a:lnTo>
                    <a:pt x="991" y="39"/>
                  </a:lnTo>
                  <a:lnTo>
                    <a:pt x="995" y="35"/>
                  </a:lnTo>
                  <a:lnTo>
                    <a:pt x="998" y="30"/>
                  </a:lnTo>
                  <a:lnTo>
                    <a:pt x="998" y="26"/>
                  </a:lnTo>
                  <a:lnTo>
                    <a:pt x="999" y="22"/>
                  </a:lnTo>
                  <a:lnTo>
                    <a:pt x="998" y="18"/>
                  </a:lnTo>
                  <a:lnTo>
                    <a:pt x="997" y="14"/>
                  </a:lnTo>
                  <a:lnTo>
                    <a:pt x="991" y="8"/>
                  </a:lnTo>
                  <a:lnTo>
                    <a:pt x="985" y="3"/>
                  </a:lnTo>
                  <a:lnTo>
                    <a:pt x="981" y="1"/>
                  </a:lnTo>
                  <a:lnTo>
                    <a:pt x="977" y="0"/>
                  </a:lnTo>
                  <a:lnTo>
                    <a:pt x="972" y="0"/>
                  </a:lnTo>
                  <a:lnTo>
                    <a:pt x="968" y="1"/>
                  </a:lnTo>
                  <a:lnTo>
                    <a:pt x="964" y="3"/>
                  </a:lnTo>
                  <a:lnTo>
                    <a:pt x="960" y="7"/>
                  </a:lnTo>
                  <a:lnTo>
                    <a:pt x="96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3" name="Freeform 1253"/>
            <p:cNvSpPr/>
            <p:nvPr/>
          </p:nvSpPr>
          <p:spPr bwMode="auto">
            <a:xfrm>
              <a:off x="5360988" y="2268538"/>
              <a:ext cx="438150" cy="261938"/>
            </a:xfrm>
            <a:custGeom>
              <a:avLst/>
              <a:gdLst/>
              <a:ahLst/>
              <a:cxnLst>
                <a:cxn ang="0">
                  <a:pos x="980" y="112"/>
                </a:cxn>
                <a:cxn ang="0">
                  <a:pos x="884" y="208"/>
                </a:cxn>
                <a:cxn ang="0">
                  <a:pos x="812" y="278"/>
                </a:cxn>
                <a:cxn ang="0">
                  <a:pos x="777" y="327"/>
                </a:cxn>
                <a:cxn ang="0">
                  <a:pos x="764" y="338"/>
                </a:cxn>
                <a:cxn ang="0">
                  <a:pos x="722" y="329"/>
                </a:cxn>
                <a:cxn ang="0">
                  <a:pos x="651" y="282"/>
                </a:cxn>
                <a:cxn ang="0">
                  <a:pos x="619" y="261"/>
                </a:cxn>
                <a:cxn ang="0">
                  <a:pos x="594" y="260"/>
                </a:cxn>
                <a:cxn ang="0">
                  <a:pos x="560" y="286"/>
                </a:cxn>
                <a:cxn ang="0">
                  <a:pos x="447" y="402"/>
                </a:cxn>
                <a:cxn ang="0">
                  <a:pos x="388" y="472"/>
                </a:cxn>
                <a:cxn ang="0">
                  <a:pos x="344" y="540"/>
                </a:cxn>
                <a:cxn ang="0">
                  <a:pos x="254" y="476"/>
                </a:cxn>
                <a:cxn ang="0">
                  <a:pos x="212" y="429"/>
                </a:cxn>
                <a:cxn ang="0">
                  <a:pos x="192" y="418"/>
                </a:cxn>
                <a:cxn ang="0">
                  <a:pos x="173" y="429"/>
                </a:cxn>
                <a:cxn ang="0">
                  <a:pos x="161" y="438"/>
                </a:cxn>
                <a:cxn ang="0">
                  <a:pos x="149" y="446"/>
                </a:cxn>
                <a:cxn ang="0">
                  <a:pos x="112" y="499"/>
                </a:cxn>
                <a:cxn ang="0">
                  <a:pos x="52" y="575"/>
                </a:cxn>
                <a:cxn ang="0">
                  <a:pos x="9" y="616"/>
                </a:cxn>
                <a:cxn ang="0">
                  <a:pos x="0" y="630"/>
                </a:cxn>
                <a:cxn ang="0">
                  <a:pos x="12" y="656"/>
                </a:cxn>
                <a:cxn ang="0">
                  <a:pos x="27" y="657"/>
                </a:cxn>
                <a:cxn ang="0">
                  <a:pos x="63" y="630"/>
                </a:cxn>
                <a:cxn ang="0">
                  <a:pos x="140" y="540"/>
                </a:cxn>
                <a:cxn ang="0">
                  <a:pos x="174" y="497"/>
                </a:cxn>
                <a:cxn ang="0">
                  <a:pos x="190" y="473"/>
                </a:cxn>
                <a:cxn ang="0">
                  <a:pos x="268" y="544"/>
                </a:cxn>
                <a:cxn ang="0">
                  <a:pos x="319" y="583"/>
                </a:cxn>
                <a:cxn ang="0">
                  <a:pos x="354" y="595"/>
                </a:cxn>
                <a:cxn ang="0">
                  <a:pos x="368" y="588"/>
                </a:cxn>
                <a:cxn ang="0">
                  <a:pos x="404" y="533"/>
                </a:cxn>
                <a:cxn ang="0">
                  <a:pos x="455" y="461"/>
                </a:cxn>
                <a:cxn ang="0">
                  <a:pos x="515" y="395"/>
                </a:cxn>
                <a:cxn ang="0">
                  <a:pos x="566" y="347"/>
                </a:cxn>
                <a:cxn ang="0">
                  <a:pos x="591" y="319"/>
                </a:cxn>
                <a:cxn ang="0">
                  <a:pos x="613" y="312"/>
                </a:cxn>
                <a:cxn ang="0">
                  <a:pos x="654" y="341"/>
                </a:cxn>
                <a:cxn ang="0">
                  <a:pos x="726" y="381"/>
                </a:cxn>
                <a:cxn ang="0">
                  <a:pos x="764" y="389"/>
                </a:cxn>
                <a:cxn ang="0">
                  <a:pos x="794" y="378"/>
                </a:cxn>
                <a:cxn ang="0">
                  <a:pos x="833" y="333"/>
                </a:cxn>
                <a:cxn ang="0">
                  <a:pos x="865" y="291"/>
                </a:cxn>
                <a:cxn ang="0">
                  <a:pos x="965" y="196"/>
                </a:cxn>
                <a:cxn ang="0">
                  <a:pos x="1011" y="147"/>
                </a:cxn>
                <a:cxn ang="0">
                  <a:pos x="1060" y="96"/>
                </a:cxn>
                <a:cxn ang="0">
                  <a:pos x="1099" y="40"/>
                </a:cxn>
                <a:cxn ang="0">
                  <a:pos x="1104" y="22"/>
                </a:cxn>
                <a:cxn ang="0">
                  <a:pos x="1086" y="1"/>
                </a:cxn>
                <a:cxn ang="0">
                  <a:pos x="1070" y="3"/>
                </a:cxn>
              </a:cxnLst>
              <a:rect l="0" t="0" r="r" b="b"/>
              <a:pathLst>
                <a:path w="1104" h="659">
                  <a:moveTo>
                    <a:pt x="1066" y="7"/>
                  </a:moveTo>
                  <a:lnTo>
                    <a:pt x="1066" y="7"/>
                  </a:lnTo>
                  <a:lnTo>
                    <a:pt x="1024" y="61"/>
                  </a:lnTo>
                  <a:lnTo>
                    <a:pt x="980" y="112"/>
                  </a:lnTo>
                  <a:lnTo>
                    <a:pt x="958" y="137"/>
                  </a:lnTo>
                  <a:lnTo>
                    <a:pt x="934" y="162"/>
                  </a:lnTo>
                  <a:lnTo>
                    <a:pt x="909" y="185"/>
                  </a:lnTo>
                  <a:lnTo>
                    <a:pt x="884" y="208"/>
                  </a:lnTo>
                  <a:lnTo>
                    <a:pt x="884" y="208"/>
                  </a:lnTo>
                  <a:lnTo>
                    <a:pt x="854" y="234"/>
                  </a:lnTo>
                  <a:lnTo>
                    <a:pt x="825" y="262"/>
                  </a:lnTo>
                  <a:lnTo>
                    <a:pt x="812" y="278"/>
                  </a:lnTo>
                  <a:lnTo>
                    <a:pt x="799" y="294"/>
                  </a:lnTo>
                  <a:lnTo>
                    <a:pt x="787" y="310"/>
                  </a:lnTo>
                  <a:lnTo>
                    <a:pt x="777" y="327"/>
                  </a:lnTo>
                  <a:lnTo>
                    <a:pt x="777" y="327"/>
                  </a:lnTo>
                  <a:lnTo>
                    <a:pt x="774" y="330"/>
                  </a:lnTo>
                  <a:lnTo>
                    <a:pt x="772" y="333"/>
                  </a:lnTo>
                  <a:lnTo>
                    <a:pt x="768" y="336"/>
                  </a:lnTo>
                  <a:lnTo>
                    <a:pt x="764" y="338"/>
                  </a:lnTo>
                  <a:lnTo>
                    <a:pt x="755" y="340"/>
                  </a:lnTo>
                  <a:lnTo>
                    <a:pt x="744" y="338"/>
                  </a:lnTo>
                  <a:lnTo>
                    <a:pt x="734" y="334"/>
                  </a:lnTo>
                  <a:lnTo>
                    <a:pt x="722" y="329"/>
                  </a:lnTo>
                  <a:lnTo>
                    <a:pt x="710" y="323"/>
                  </a:lnTo>
                  <a:lnTo>
                    <a:pt x="699" y="315"/>
                  </a:lnTo>
                  <a:lnTo>
                    <a:pt x="674" y="298"/>
                  </a:lnTo>
                  <a:lnTo>
                    <a:pt x="651" y="282"/>
                  </a:lnTo>
                  <a:lnTo>
                    <a:pt x="632" y="269"/>
                  </a:lnTo>
                  <a:lnTo>
                    <a:pt x="625" y="264"/>
                  </a:lnTo>
                  <a:lnTo>
                    <a:pt x="619" y="261"/>
                  </a:lnTo>
                  <a:lnTo>
                    <a:pt x="619" y="261"/>
                  </a:lnTo>
                  <a:lnTo>
                    <a:pt x="612" y="260"/>
                  </a:lnTo>
                  <a:lnTo>
                    <a:pt x="606" y="259"/>
                  </a:lnTo>
                  <a:lnTo>
                    <a:pt x="599" y="259"/>
                  </a:lnTo>
                  <a:lnTo>
                    <a:pt x="594" y="260"/>
                  </a:lnTo>
                  <a:lnTo>
                    <a:pt x="585" y="264"/>
                  </a:lnTo>
                  <a:lnTo>
                    <a:pt x="576" y="269"/>
                  </a:lnTo>
                  <a:lnTo>
                    <a:pt x="568" y="277"/>
                  </a:lnTo>
                  <a:lnTo>
                    <a:pt x="560" y="286"/>
                  </a:lnTo>
                  <a:lnTo>
                    <a:pt x="544" y="304"/>
                  </a:lnTo>
                  <a:lnTo>
                    <a:pt x="544" y="304"/>
                  </a:lnTo>
                  <a:lnTo>
                    <a:pt x="480" y="370"/>
                  </a:lnTo>
                  <a:lnTo>
                    <a:pt x="447" y="402"/>
                  </a:lnTo>
                  <a:lnTo>
                    <a:pt x="416" y="436"/>
                  </a:lnTo>
                  <a:lnTo>
                    <a:pt x="416" y="436"/>
                  </a:lnTo>
                  <a:lnTo>
                    <a:pt x="402" y="453"/>
                  </a:lnTo>
                  <a:lnTo>
                    <a:pt x="388" y="472"/>
                  </a:lnTo>
                  <a:lnTo>
                    <a:pt x="364" y="508"/>
                  </a:lnTo>
                  <a:lnTo>
                    <a:pt x="364" y="508"/>
                  </a:lnTo>
                  <a:lnTo>
                    <a:pt x="344" y="540"/>
                  </a:lnTo>
                  <a:lnTo>
                    <a:pt x="344" y="540"/>
                  </a:lnTo>
                  <a:lnTo>
                    <a:pt x="309" y="517"/>
                  </a:lnTo>
                  <a:lnTo>
                    <a:pt x="290" y="504"/>
                  </a:lnTo>
                  <a:lnTo>
                    <a:pt x="272" y="490"/>
                  </a:lnTo>
                  <a:lnTo>
                    <a:pt x="254" y="476"/>
                  </a:lnTo>
                  <a:lnTo>
                    <a:pt x="238" y="460"/>
                  </a:lnTo>
                  <a:lnTo>
                    <a:pt x="224" y="444"/>
                  </a:lnTo>
                  <a:lnTo>
                    <a:pt x="212" y="429"/>
                  </a:lnTo>
                  <a:lnTo>
                    <a:pt x="212" y="429"/>
                  </a:lnTo>
                  <a:lnTo>
                    <a:pt x="208" y="425"/>
                  </a:lnTo>
                  <a:lnTo>
                    <a:pt x="203" y="421"/>
                  </a:lnTo>
                  <a:lnTo>
                    <a:pt x="198" y="418"/>
                  </a:lnTo>
                  <a:lnTo>
                    <a:pt x="192" y="418"/>
                  </a:lnTo>
                  <a:lnTo>
                    <a:pt x="187" y="419"/>
                  </a:lnTo>
                  <a:lnTo>
                    <a:pt x="182" y="421"/>
                  </a:lnTo>
                  <a:lnTo>
                    <a:pt x="177" y="425"/>
                  </a:lnTo>
                  <a:lnTo>
                    <a:pt x="173" y="429"/>
                  </a:lnTo>
                  <a:lnTo>
                    <a:pt x="173" y="429"/>
                  </a:lnTo>
                  <a:lnTo>
                    <a:pt x="170" y="431"/>
                  </a:lnTo>
                  <a:lnTo>
                    <a:pt x="167" y="434"/>
                  </a:lnTo>
                  <a:lnTo>
                    <a:pt x="161" y="438"/>
                  </a:lnTo>
                  <a:lnTo>
                    <a:pt x="154" y="440"/>
                  </a:lnTo>
                  <a:lnTo>
                    <a:pt x="152" y="443"/>
                  </a:lnTo>
                  <a:lnTo>
                    <a:pt x="149" y="446"/>
                  </a:lnTo>
                  <a:lnTo>
                    <a:pt x="149" y="446"/>
                  </a:lnTo>
                  <a:lnTo>
                    <a:pt x="141" y="460"/>
                  </a:lnTo>
                  <a:lnTo>
                    <a:pt x="133" y="473"/>
                  </a:lnTo>
                  <a:lnTo>
                    <a:pt x="123" y="486"/>
                  </a:lnTo>
                  <a:lnTo>
                    <a:pt x="112" y="499"/>
                  </a:lnTo>
                  <a:lnTo>
                    <a:pt x="112" y="499"/>
                  </a:lnTo>
                  <a:lnTo>
                    <a:pt x="89" y="529"/>
                  </a:lnTo>
                  <a:lnTo>
                    <a:pt x="64" y="561"/>
                  </a:lnTo>
                  <a:lnTo>
                    <a:pt x="52" y="575"/>
                  </a:lnTo>
                  <a:lnTo>
                    <a:pt x="39" y="589"/>
                  </a:lnTo>
                  <a:lnTo>
                    <a:pt x="25" y="602"/>
                  </a:lnTo>
                  <a:lnTo>
                    <a:pt x="9" y="616"/>
                  </a:lnTo>
                  <a:lnTo>
                    <a:pt x="9" y="616"/>
                  </a:lnTo>
                  <a:lnTo>
                    <a:pt x="5" y="618"/>
                  </a:lnTo>
                  <a:lnTo>
                    <a:pt x="3" y="622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9"/>
                  </a:lnTo>
                  <a:lnTo>
                    <a:pt x="3" y="647"/>
                  </a:lnTo>
                  <a:lnTo>
                    <a:pt x="8" y="653"/>
                  </a:lnTo>
                  <a:lnTo>
                    <a:pt x="12" y="656"/>
                  </a:lnTo>
                  <a:lnTo>
                    <a:pt x="16" y="657"/>
                  </a:lnTo>
                  <a:lnTo>
                    <a:pt x="20" y="659"/>
                  </a:lnTo>
                  <a:lnTo>
                    <a:pt x="24" y="659"/>
                  </a:lnTo>
                  <a:lnTo>
                    <a:pt x="27" y="657"/>
                  </a:lnTo>
                  <a:lnTo>
                    <a:pt x="33" y="655"/>
                  </a:lnTo>
                  <a:lnTo>
                    <a:pt x="33" y="655"/>
                  </a:lnTo>
                  <a:lnTo>
                    <a:pt x="48" y="643"/>
                  </a:lnTo>
                  <a:lnTo>
                    <a:pt x="63" y="630"/>
                  </a:lnTo>
                  <a:lnTo>
                    <a:pt x="77" y="616"/>
                  </a:lnTo>
                  <a:lnTo>
                    <a:pt x="90" y="601"/>
                  </a:lnTo>
                  <a:lnTo>
                    <a:pt x="116" y="570"/>
                  </a:lnTo>
                  <a:lnTo>
                    <a:pt x="140" y="540"/>
                  </a:lnTo>
                  <a:lnTo>
                    <a:pt x="140" y="540"/>
                  </a:lnTo>
                  <a:lnTo>
                    <a:pt x="150" y="525"/>
                  </a:lnTo>
                  <a:lnTo>
                    <a:pt x="162" y="511"/>
                  </a:lnTo>
                  <a:lnTo>
                    <a:pt x="174" y="497"/>
                  </a:lnTo>
                  <a:lnTo>
                    <a:pt x="183" y="481"/>
                  </a:lnTo>
                  <a:lnTo>
                    <a:pt x="183" y="48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201" y="486"/>
                  </a:lnTo>
                  <a:lnTo>
                    <a:pt x="213" y="499"/>
                  </a:lnTo>
                  <a:lnTo>
                    <a:pt x="241" y="521"/>
                  </a:lnTo>
                  <a:lnTo>
                    <a:pt x="268" y="544"/>
                  </a:lnTo>
                  <a:lnTo>
                    <a:pt x="296" y="565"/>
                  </a:lnTo>
                  <a:lnTo>
                    <a:pt x="296" y="565"/>
                  </a:lnTo>
                  <a:lnTo>
                    <a:pt x="310" y="576"/>
                  </a:lnTo>
                  <a:lnTo>
                    <a:pt x="319" y="583"/>
                  </a:lnTo>
                  <a:lnTo>
                    <a:pt x="330" y="589"/>
                  </a:lnTo>
                  <a:lnTo>
                    <a:pt x="340" y="593"/>
                  </a:lnTo>
                  <a:lnTo>
                    <a:pt x="349" y="595"/>
                  </a:lnTo>
                  <a:lnTo>
                    <a:pt x="354" y="595"/>
                  </a:lnTo>
                  <a:lnTo>
                    <a:pt x="360" y="593"/>
                  </a:lnTo>
                  <a:lnTo>
                    <a:pt x="364" y="592"/>
                  </a:lnTo>
                  <a:lnTo>
                    <a:pt x="368" y="588"/>
                  </a:lnTo>
                  <a:lnTo>
                    <a:pt x="368" y="588"/>
                  </a:lnTo>
                  <a:lnTo>
                    <a:pt x="375" y="580"/>
                  </a:lnTo>
                  <a:lnTo>
                    <a:pt x="381" y="571"/>
                  </a:lnTo>
                  <a:lnTo>
                    <a:pt x="392" y="553"/>
                  </a:lnTo>
                  <a:lnTo>
                    <a:pt x="404" y="533"/>
                  </a:lnTo>
                  <a:lnTo>
                    <a:pt x="415" y="515"/>
                  </a:lnTo>
                  <a:lnTo>
                    <a:pt x="415" y="515"/>
                  </a:lnTo>
                  <a:lnTo>
                    <a:pt x="434" y="487"/>
                  </a:lnTo>
                  <a:lnTo>
                    <a:pt x="455" y="461"/>
                  </a:lnTo>
                  <a:lnTo>
                    <a:pt x="477" y="436"/>
                  </a:lnTo>
                  <a:lnTo>
                    <a:pt x="500" y="412"/>
                  </a:lnTo>
                  <a:lnTo>
                    <a:pt x="500" y="412"/>
                  </a:lnTo>
                  <a:lnTo>
                    <a:pt x="515" y="395"/>
                  </a:lnTo>
                  <a:lnTo>
                    <a:pt x="534" y="380"/>
                  </a:lnTo>
                  <a:lnTo>
                    <a:pt x="551" y="364"/>
                  </a:lnTo>
                  <a:lnTo>
                    <a:pt x="559" y="357"/>
                  </a:lnTo>
                  <a:lnTo>
                    <a:pt x="566" y="347"/>
                  </a:lnTo>
                  <a:lnTo>
                    <a:pt x="566" y="347"/>
                  </a:lnTo>
                  <a:lnTo>
                    <a:pt x="578" y="332"/>
                  </a:lnTo>
                  <a:lnTo>
                    <a:pt x="585" y="324"/>
                  </a:lnTo>
                  <a:lnTo>
                    <a:pt x="591" y="319"/>
                  </a:lnTo>
                  <a:lnTo>
                    <a:pt x="598" y="313"/>
                  </a:lnTo>
                  <a:lnTo>
                    <a:pt x="606" y="312"/>
                  </a:lnTo>
                  <a:lnTo>
                    <a:pt x="610" y="312"/>
                  </a:lnTo>
                  <a:lnTo>
                    <a:pt x="613" y="312"/>
                  </a:lnTo>
                  <a:lnTo>
                    <a:pt x="617" y="315"/>
                  </a:lnTo>
                  <a:lnTo>
                    <a:pt x="623" y="317"/>
                  </a:lnTo>
                  <a:lnTo>
                    <a:pt x="623" y="317"/>
                  </a:lnTo>
                  <a:lnTo>
                    <a:pt x="654" y="341"/>
                  </a:lnTo>
                  <a:lnTo>
                    <a:pt x="671" y="353"/>
                  </a:lnTo>
                  <a:lnTo>
                    <a:pt x="689" y="364"/>
                  </a:lnTo>
                  <a:lnTo>
                    <a:pt x="708" y="374"/>
                  </a:lnTo>
                  <a:lnTo>
                    <a:pt x="726" y="381"/>
                  </a:lnTo>
                  <a:lnTo>
                    <a:pt x="744" y="387"/>
                  </a:lnTo>
                  <a:lnTo>
                    <a:pt x="755" y="389"/>
                  </a:lnTo>
                  <a:lnTo>
                    <a:pt x="764" y="389"/>
                  </a:lnTo>
                  <a:lnTo>
                    <a:pt x="764" y="389"/>
                  </a:lnTo>
                  <a:lnTo>
                    <a:pt x="772" y="389"/>
                  </a:lnTo>
                  <a:lnTo>
                    <a:pt x="780" y="387"/>
                  </a:lnTo>
                  <a:lnTo>
                    <a:pt x="786" y="383"/>
                  </a:lnTo>
                  <a:lnTo>
                    <a:pt x="794" y="378"/>
                  </a:lnTo>
                  <a:lnTo>
                    <a:pt x="801" y="372"/>
                  </a:lnTo>
                  <a:lnTo>
                    <a:pt x="808" y="366"/>
                  </a:lnTo>
                  <a:lnTo>
                    <a:pt x="821" y="350"/>
                  </a:lnTo>
                  <a:lnTo>
                    <a:pt x="833" y="333"/>
                  </a:lnTo>
                  <a:lnTo>
                    <a:pt x="845" y="316"/>
                  </a:lnTo>
                  <a:lnTo>
                    <a:pt x="855" y="302"/>
                  </a:lnTo>
                  <a:lnTo>
                    <a:pt x="865" y="291"/>
                  </a:lnTo>
                  <a:lnTo>
                    <a:pt x="865" y="291"/>
                  </a:lnTo>
                  <a:lnTo>
                    <a:pt x="893" y="264"/>
                  </a:lnTo>
                  <a:lnTo>
                    <a:pt x="923" y="238"/>
                  </a:lnTo>
                  <a:lnTo>
                    <a:pt x="951" y="210"/>
                  </a:lnTo>
                  <a:lnTo>
                    <a:pt x="965" y="196"/>
                  </a:lnTo>
                  <a:lnTo>
                    <a:pt x="978" y="181"/>
                  </a:lnTo>
                  <a:lnTo>
                    <a:pt x="978" y="181"/>
                  </a:lnTo>
                  <a:lnTo>
                    <a:pt x="994" y="163"/>
                  </a:lnTo>
                  <a:lnTo>
                    <a:pt x="1011" y="147"/>
                  </a:lnTo>
                  <a:lnTo>
                    <a:pt x="1028" y="130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60" y="96"/>
                  </a:lnTo>
                  <a:lnTo>
                    <a:pt x="1073" y="77"/>
                  </a:lnTo>
                  <a:lnTo>
                    <a:pt x="1086" y="58"/>
                  </a:lnTo>
                  <a:lnTo>
                    <a:pt x="1099" y="40"/>
                  </a:lnTo>
                  <a:lnTo>
                    <a:pt x="1099" y="40"/>
                  </a:lnTo>
                  <a:lnTo>
                    <a:pt x="1101" y="36"/>
                  </a:lnTo>
                  <a:lnTo>
                    <a:pt x="1103" y="31"/>
                  </a:lnTo>
                  <a:lnTo>
                    <a:pt x="1104" y="27"/>
                  </a:lnTo>
                  <a:lnTo>
                    <a:pt x="1104" y="22"/>
                  </a:lnTo>
                  <a:lnTo>
                    <a:pt x="1101" y="14"/>
                  </a:lnTo>
                  <a:lnTo>
                    <a:pt x="1096" y="6"/>
                  </a:lnTo>
                  <a:lnTo>
                    <a:pt x="1090" y="2"/>
                  </a:lnTo>
                  <a:lnTo>
                    <a:pt x="1086" y="1"/>
                  </a:lnTo>
                  <a:lnTo>
                    <a:pt x="1082" y="0"/>
                  </a:lnTo>
                  <a:lnTo>
                    <a:pt x="1078" y="0"/>
                  </a:lnTo>
                  <a:lnTo>
                    <a:pt x="1074" y="1"/>
                  </a:lnTo>
                  <a:lnTo>
                    <a:pt x="1070" y="3"/>
                  </a:lnTo>
                  <a:lnTo>
                    <a:pt x="1066" y="7"/>
                  </a:lnTo>
                  <a:lnTo>
                    <a:pt x="106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4" name="Freeform 1254"/>
            <p:cNvSpPr/>
            <p:nvPr/>
          </p:nvSpPr>
          <p:spPr bwMode="auto">
            <a:xfrm>
              <a:off x="5692776" y="2171700"/>
              <a:ext cx="147638" cy="136525"/>
            </a:xfrm>
            <a:custGeom>
              <a:avLst/>
              <a:gdLst/>
              <a:ahLst/>
              <a:cxnLst>
                <a:cxn ang="0">
                  <a:pos x="332" y="17"/>
                </a:cxn>
                <a:cxn ang="0">
                  <a:pos x="325" y="4"/>
                </a:cxn>
                <a:cxn ang="0">
                  <a:pos x="310" y="0"/>
                </a:cxn>
                <a:cxn ang="0">
                  <a:pos x="298" y="0"/>
                </a:cxn>
                <a:cxn ang="0">
                  <a:pos x="233" y="3"/>
                </a:cxn>
                <a:cxn ang="0">
                  <a:pos x="130" y="17"/>
                </a:cxn>
                <a:cxn ang="0">
                  <a:pos x="34" y="46"/>
                </a:cxn>
                <a:cxn ang="0">
                  <a:pos x="9" y="62"/>
                </a:cxn>
                <a:cxn ang="0">
                  <a:pos x="1" y="75"/>
                </a:cxn>
                <a:cxn ang="0">
                  <a:pos x="4" y="97"/>
                </a:cxn>
                <a:cxn ang="0">
                  <a:pos x="28" y="123"/>
                </a:cxn>
                <a:cxn ang="0">
                  <a:pos x="81" y="161"/>
                </a:cxn>
                <a:cxn ang="0">
                  <a:pos x="102" y="174"/>
                </a:cxn>
                <a:cxn ang="0">
                  <a:pos x="119" y="172"/>
                </a:cxn>
                <a:cxn ang="0">
                  <a:pos x="131" y="157"/>
                </a:cxn>
                <a:cxn ang="0">
                  <a:pos x="131" y="148"/>
                </a:cxn>
                <a:cxn ang="0">
                  <a:pos x="128" y="135"/>
                </a:cxn>
                <a:cxn ang="0">
                  <a:pos x="111" y="126"/>
                </a:cxn>
                <a:cxn ang="0">
                  <a:pos x="67" y="98"/>
                </a:cxn>
                <a:cxn ang="0">
                  <a:pos x="62" y="93"/>
                </a:cxn>
                <a:cxn ang="0">
                  <a:pos x="69" y="83"/>
                </a:cxn>
                <a:cxn ang="0">
                  <a:pos x="121" y="70"/>
                </a:cxn>
                <a:cxn ang="0">
                  <a:pos x="161" y="59"/>
                </a:cxn>
                <a:cxn ang="0">
                  <a:pos x="288" y="46"/>
                </a:cxn>
                <a:cxn ang="0">
                  <a:pos x="296" y="93"/>
                </a:cxn>
                <a:cxn ang="0">
                  <a:pos x="314" y="187"/>
                </a:cxn>
                <a:cxn ang="0">
                  <a:pos x="318" y="233"/>
                </a:cxn>
                <a:cxn ang="0">
                  <a:pos x="323" y="282"/>
                </a:cxn>
                <a:cxn ang="0">
                  <a:pos x="318" y="289"/>
                </a:cxn>
                <a:cxn ang="0">
                  <a:pos x="311" y="287"/>
                </a:cxn>
                <a:cxn ang="0">
                  <a:pos x="263" y="248"/>
                </a:cxn>
                <a:cxn ang="0">
                  <a:pos x="250" y="242"/>
                </a:cxn>
                <a:cxn ang="0">
                  <a:pos x="238" y="245"/>
                </a:cxn>
                <a:cxn ang="0">
                  <a:pos x="229" y="258"/>
                </a:cxn>
                <a:cxn ang="0">
                  <a:pos x="232" y="279"/>
                </a:cxn>
                <a:cxn ang="0">
                  <a:pos x="243" y="288"/>
                </a:cxn>
                <a:cxn ang="0">
                  <a:pos x="257" y="296"/>
                </a:cxn>
                <a:cxn ang="0">
                  <a:pos x="311" y="336"/>
                </a:cxn>
                <a:cxn ang="0">
                  <a:pos x="339" y="346"/>
                </a:cxn>
                <a:cxn ang="0">
                  <a:pos x="355" y="342"/>
                </a:cxn>
                <a:cxn ang="0">
                  <a:pos x="365" y="325"/>
                </a:cxn>
                <a:cxn ang="0">
                  <a:pos x="370" y="292"/>
                </a:cxn>
                <a:cxn ang="0">
                  <a:pos x="369" y="238"/>
                </a:cxn>
                <a:cxn ang="0">
                  <a:pos x="348" y="130"/>
                </a:cxn>
                <a:cxn ang="0">
                  <a:pos x="334" y="41"/>
                </a:cxn>
              </a:cxnLst>
              <a:rect l="0" t="0" r="r" b="b"/>
              <a:pathLst>
                <a:path w="370" h="346">
                  <a:moveTo>
                    <a:pt x="334" y="23"/>
                  </a:moveTo>
                  <a:lnTo>
                    <a:pt x="334" y="23"/>
                  </a:lnTo>
                  <a:lnTo>
                    <a:pt x="332" y="17"/>
                  </a:lnTo>
                  <a:lnTo>
                    <a:pt x="331" y="12"/>
                  </a:lnTo>
                  <a:lnTo>
                    <a:pt x="328" y="8"/>
                  </a:lnTo>
                  <a:lnTo>
                    <a:pt x="325" y="4"/>
                  </a:lnTo>
                  <a:lnTo>
                    <a:pt x="321" y="3"/>
                  </a:lnTo>
                  <a:lnTo>
                    <a:pt x="315" y="2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6" y="0"/>
                  </a:lnTo>
                  <a:lnTo>
                    <a:pt x="298" y="0"/>
                  </a:lnTo>
                  <a:lnTo>
                    <a:pt x="298" y="0"/>
                  </a:lnTo>
                  <a:lnTo>
                    <a:pt x="267" y="0"/>
                  </a:lnTo>
                  <a:lnTo>
                    <a:pt x="233" y="3"/>
                  </a:lnTo>
                  <a:lnTo>
                    <a:pt x="199" y="6"/>
                  </a:lnTo>
                  <a:lnTo>
                    <a:pt x="164" y="11"/>
                  </a:lnTo>
                  <a:lnTo>
                    <a:pt x="130" y="17"/>
                  </a:lnTo>
                  <a:lnTo>
                    <a:pt x="97" y="25"/>
                  </a:lnTo>
                  <a:lnTo>
                    <a:pt x="64" y="34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20" y="54"/>
                  </a:lnTo>
                  <a:lnTo>
                    <a:pt x="9" y="62"/>
                  </a:lnTo>
                  <a:lnTo>
                    <a:pt x="5" y="66"/>
                  </a:lnTo>
                  <a:lnTo>
                    <a:pt x="3" y="71"/>
                  </a:lnTo>
                  <a:lnTo>
                    <a:pt x="1" y="75"/>
                  </a:lnTo>
                  <a:lnTo>
                    <a:pt x="0" y="79"/>
                  </a:lnTo>
                  <a:lnTo>
                    <a:pt x="1" y="88"/>
                  </a:lnTo>
                  <a:lnTo>
                    <a:pt x="4" y="97"/>
                  </a:lnTo>
                  <a:lnTo>
                    <a:pt x="11" y="106"/>
                  </a:lnTo>
                  <a:lnTo>
                    <a:pt x="18" y="114"/>
                  </a:lnTo>
                  <a:lnTo>
                    <a:pt x="28" y="123"/>
                  </a:lnTo>
                  <a:lnTo>
                    <a:pt x="38" y="132"/>
                  </a:lnTo>
                  <a:lnTo>
                    <a:pt x="60" y="147"/>
                  </a:lnTo>
                  <a:lnTo>
                    <a:pt x="81" y="161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102" y="174"/>
                  </a:lnTo>
                  <a:lnTo>
                    <a:pt x="109" y="176"/>
                  </a:lnTo>
                  <a:lnTo>
                    <a:pt x="114" y="174"/>
                  </a:lnTo>
                  <a:lnTo>
                    <a:pt x="119" y="172"/>
                  </a:lnTo>
                  <a:lnTo>
                    <a:pt x="124" y="168"/>
                  </a:lnTo>
                  <a:lnTo>
                    <a:pt x="128" y="164"/>
                  </a:lnTo>
                  <a:lnTo>
                    <a:pt x="131" y="157"/>
                  </a:lnTo>
                  <a:lnTo>
                    <a:pt x="131" y="152"/>
                  </a:lnTo>
                  <a:lnTo>
                    <a:pt x="131" y="148"/>
                  </a:lnTo>
                  <a:lnTo>
                    <a:pt x="131" y="148"/>
                  </a:lnTo>
                  <a:lnTo>
                    <a:pt x="131" y="143"/>
                  </a:lnTo>
                  <a:lnTo>
                    <a:pt x="130" y="139"/>
                  </a:lnTo>
                  <a:lnTo>
                    <a:pt x="128" y="135"/>
                  </a:lnTo>
                  <a:lnTo>
                    <a:pt x="126" y="132"/>
                  </a:lnTo>
                  <a:lnTo>
                    <a:pt x="119" y="129"/>
                  </a:lnTo>
                  <a:lnTo>
                    <a:pt x="111" y="126"/>
                  </a:lnTo>
                  <a:lnTo>
                    <a:pt x="111" y="126"/>
                  </a:lnTo>
                  <a:lnTo>
                    <a:pt x="89" y="112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3" y="96"/>
                  </a:lnTo>
                  <a:lnTo>
                    <a:pt x="62" y="93"/>
                  </a:lnTo>
                  <a:lnTo>
                    <a:pt x="62" y="91"/>
                  </a:lnTo>
                  <a:lnTo>
                    <a:pt x="63" y="88"/>
                  </a:lnTo>
                  <a:lnTo>
                    <a:pt x="69" y="83"/>
                  </a:lnTo>
                  <a:lnTo>
                    <a:pt x="80" y="79"/>
                  </a:lnTo>
                  <a:lnTo>
                    <a:pt x="105" y="74"/>
                  </a:lnTo>
                  <a:lnTo>
                    <a:pt x="121" y="70"/>
                  </a:lnTo>
                  <a:lnTo>
                    <a:pt x="121" y="70"/>
                  </a:lnTo>
                  <a:lnTo>
                    <a:pt x="140" y="64"/>
                  </a:lnTo>
                  <a:lnTo>
                    <a:pt x="161" y="59"/>
                  </a:lnTo>
                  <a:lnTo>
                    <a:pt x="204" y="53"/>
                  </a:lnTo>
                  <a:lnTo>
                    <a:pt x="246" y="47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92" y="70"/>
                  </a:lnTo>
                  <a:lnTo>
                    <a:pt x="296" y="93"/>
                  </a:lnTo>
                  <a:lnTo>
                    <a:pt x="305" y="140"/>
                  </a:lnTo>
                  <a:lnTo>
                    <a:pt x="310" y="164"/>
                  </a:lnTo>
                  <a:lnTo>
                    <a:pt x="314" y="187"/>
                  </a:lnTo>
                  <a:lnTo>
                    <a:pt x="317" y="210"/>
                  </a:lnTo>
                  <a:lnTo>
                    <a:pt x="318" y="233"/>
                  </a:lnTo>
                  <a:lnTo>
                    <a:pt x="318" y="233"/>
                  </a:lnTo>
                  <a:lnTo>
                    <a:pt x="321" y="251"/>
                  </a:lnTo>
                  <a:lnTo>
                    <a:pt x="323" y="272"/>
                  </a:lnTo>
                  <a:lnTo>
                    <a:pt x="323" y="282"/>
                  </a:lnTo>
                  <a:lnTo>
                    <a:pt x="322" y="288"/>
                  </a:lnTo>
                  <a:lnTo>
                    <a:pt x="321" y="289"/>
                  </a:lnTo>
                  <a:lnTo>
                    <a:pt x="318" y="289"/>
                  </a:lnTo>
                  <a:lnTo>
                    <a:pt x="315" y="289"/>
                  </a:lnTo>
                  <a:lnTo>
                    <a:pt x="311" y="287"/>
                  </a:lnTo>
                  <a:lnTo>
                    <a:pt x="311" y="287"/>
                  </a:lnTo>
                  <a:lnTo>
                    <a:pt x="285" y="263"/>
                  </a:lnTo>
                  <a:lnTo>
                    <a:pt x="271" y="253"/>
                  </a:lnTo>
                  <a:lnTo>
                    <a:pt x="263" y="248"/>
                  </a:lnTo>
                  <a:lnTo>
                    <a:pt x="255" y="244"/>
                  </a:lnTo>
                  <a:lnTo>
                    <a:pt x="255" y="244"/>
                  </a:lnTo>
                  <a:lnTo>
                    <a:pt x="250" y="242"/>
                  </a:lnTo>
                  <a:lnTo>
                    <a:pt x="246" y="242"/>
                  </a:lnTo>
                  <a:lnTo>
                    <a:pt x="242" y="244"/>
                  </a:lnTo>
                  <a:lnTo>
                    <a:pt x="238" y="245"/>
                  </a:lnTo>
                  <a:lnTo>
                    <a:pt x="236" y="248"/>
                  </a:lnTo>
                  <a:lnTo>
                    <a:pt x="233" y="250"/>
                  </a:lnTo>
                  <a:lnTo>
                    <a:pt x="229" y="258"/>
                  </a:lnTo>
                  <a:lnTo>
                    <a:pt x="228" y="267"/>
                  </a:lnTo>
                  <a:lnTo>
                    <a:pt x="230" y="275"/>
                  </a:lnTo>
                  <a:lnTo>
                    <a:pt x="232" y="279"/>
                  </a:lnTo>
                  <a:lnTo>
                    <a:pt x="236" y="283"/>
                  </a:lnTo>
                  <a:lnTo>
                    <a:pt x="238" y="285"/>
                  </a:lnTo>
                  <a:lnTo>
                    <a:pt x="243" y="288"/>
                  </a:lnTo>
                  <a:lnTo>
                    <a:pt x="243" y="288"/>
                  </a:lnTo>
                  <a:lnTo>
                    <a:pt x="250" y="291"/>
                  </a:lnTo>
                  <a:lnTo>
                    <a:pt x="257" y="296"/>
                  </a:lnTo>
                  <a:lnTo>
                    <a:pt x="274" y="309"/>
                  </a:lnTo>
                  <a:lnTo>
                    <a:pt x="292" y="323"/>
                  </a:lnTo>
                  <a:lnTo>
                    <a:pt x="311" y="336"/>
                  </a:lnTo>
                  <a:lnTo>
                    <a:pt x="321" y="342"/>
                  </a:lnTo>
                  <a:lnTo>
                    <a:pt x="331" y="344"/>
                  </a:lnTo>
                  <a:lnTo>
                    <a:pt x="339" y="346"/>
                  </a:lnTo>
                  <a:lnTo>
                    <a:pt x="347" y="346"/>
                  </a:lnTo>
                  <a:lnTo>
                    <a:pt x="351" y="344"/>
                  </a:lnTo>
                  <a:lnTo>
                    <a:pt x="355" y="342"/>
                  </a:lnTo>
                  <a:lnTo>
                    <a:pt x="357" y="339"/>
                  </a:lnTo>
                  <a:lnTo>
                    <a:pt x="360" y="335"/>
                  </a:lnTo>
                  <a:lnTo>
                    <a:pt x="365" y="325"/>
                  </a:lnTo>
                  <a:lnTo>
                    <a:pt x="368" y="310"/>
                  </a:lnTo>
                  <a:lnTo>
                    <a:pt x="368" y="310"/>
                  </a:lnTo>
                  <a:lnTo>
                    <a:pt x="370" y="292"/>
                  </a:lnTo>
                  <a:lnTo>
                    <a:pt x="370" y="275"/>
                  </a:lnTo>
                  <a:lnTo>
                    <a:pt x="370" y="257"/>
                  </a:lnTo>
                  <a:lnTo>
                    <a:pt x="369" y="238"/>
                  </a:lnTo>
                  <a:lnTo>
                    <a:pt x="364" y="202"/>
                  </a:lnTo>
                  <a:lnTo>
                    <a:pt x="356" y="166"/>
                  </a:lnTo>
                  <a:lnTo>
                    <a:pt x="348" y="130"/>
                  </a:lnTo>
                  <a:lnTo>
                    <a:pt x="340" y="95"/>
                  </a:lnTo>
                  <a:lnTo>
                    <a:pt x="335" y="58"/>
                  </a:lnTo>
                  <a:lnTo>
                    <a:pt x="334" y="41"/>
                  </a:lnTo>
                  <a:lnTo>
                    <a:pt x="334" y="23"/>
                  </a:lnTo>
                  <a:lnTo>
                    <a:pt x="334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5" name="Freeform 1255"/>
            <p:cNvSpPr/>
            <p:nvPr/>
          </p:nvSpPr>
          <p:spPr bwMode="auto">
            <a:xfrm>
              <a:off x="5359401" y="2195513"/>
              <a:ext cx="342900" cy="25400"/>
            </a:xfrm>
            <a:custGeom>
              <a:avLst/>
              <a:gdLst/>
              <a:ahLst/>
              <a:cxnLst>
                <a:cxn ang="0">
                  <a:pos x="846" y="31"/>
                </a:cxn>
                <a:cxn ang="0">
                  <a:pos x="846" y="31"/>
                </a:cxn>
                <a:cxn ang="0">
                  <a:pos x="798" y="30"/>
                </a:cxn>
                <a:cxn ang="0">
                  <a:pos x="748" y="29"/>
                </a:cxn>
                <a:cxn ang="0">
                  <a:pos x="649" y="25"/>
                </a:cxn>
                <a:cxn ang="0">
                  <a:pos x="549" y="19"/>
                </a:cxn>
                <a:cxn ang="0">
                  <a:pos x="451" y="16"/>
                </a:cxn>
                <a:cxn ang="0">
                  <a:pos x="451" y="16"/>
                </a:cxn>
                <a:cxn ang="0">
                  <a:pos x="242" y="10"/>
                </a:cxn>
                <a:cxn ang="0">
                  <a:pos x="137" y="9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29" y="4"/>
                </a:cxn>
                <a:cxn ang="0">
                  <a:pos x="24" y="1"/>
                </a:cxn>
                <a:cxn ang="0">
                  <a:pos x="18" y="0"/>
                </a:cxn>
                <a:cxn ang="0">
                  <a:pos x="13" y="0"/>
                </a:cxn>
                <a:cxn ang="0">
                  <a:pos x="8" y="2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" y="33"/>
                </a:cxn>
                <a:cxn ang="0">
                  <a:pos x="5" y="38"/>
                </a:cxn>
                <a:cxn ang="0">
                  <a:pos x="11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26" y="43"/>
                </a:cxn>
                <a:cxn ang="0">
                  <a:pos x="234" y="46"/>
                </a:cxn>
                <a:cxn ang="0">
                  <a:pos x="451" y="50"/>
                </a:cxn>
                <a:cxn ang="0">
                  <a:pos x="451" y="50"/>
                </a:cxn>
                <a:cxn ang="0">
                  <a:pos x="549" y="53"/>
                </a:cxn>
                <a:cxn ang="0">
                  <a:pos x="649" y="59"/>
                </a:cxn>
                <a:cxn ang="0">
                  <a:pos x="748" y="64"/>
                </a:cxn>
                <a:cxn ang="0">
                  <a:pos x="798" y="65"/>
                </a:cxn>
                <a:cxn ang="0">
                  <a:pos x="846" y="65"/>
                </a:cxn>
                <a:cxn ang="0">
                  <a:pos x="846" y="65"/>
                </a:cxn>
                <a:cxn ang="0">
                  <a:pos x="850" y="65"/>
                </a:cxn>
                <a:cxn ang="0">
                  <a:pos x="854" y="64"/>
                </a:cxn>
                <a:cxn ang="0">
                  <a:pos x="859" y="60"/>
                </a:cxn>
                <a:cxn ang="0">
                  <a:pos x="862" y="55"/>
                </a:cxn>
                <a:cxn ang="0">
                  <a:pos x="863" y="48"/>
                </a:cxn>
                <a:cxn ang="0">
                  <a:pos x="862" y="42"/>
                </a:cxn>
                <a:cxn ang="0">
                  <a:pos x="859" y="36"/>
                </a:cxn>
                <a:cxn ang="0">
                  <a:pos x="854" y="33"/>
                </a:cxn>
                <a:cxn ang="0">
                  <a:pos x="850" y="31"/>
                </a:cxn>
                <a:cxn ang="0">
                  <a:pos x="846" y="31"/>
                </a:cxn>
                <a:cxn ang="0">
                  <a:pos x="846" y="31"/>
                </a:cxn>
              </a:cxnLst>
              <a:rect l="0" t="0" r="r" b="b"/>
              <a:pathLst>
                <a:path w="863" h="65">
                  <a:moveTo>
                    <a:pt x="846" y="31"/>
                  </a:moveTo>
                  <a:lnTo>
                    <a:pt x="846" y="31"/>
                  </a:lnTo>
                  <a:lnTo>
                    <a:pt x="798" y="30"/>
                  </a:lnTo>
                  <a:lnTo>
                    <a:pt x="748" y="29"/>
                  </a:lnTo>
                  <a:lnTo>
                    <a:pt x="649" y="25"/>
                  </a:lnTo>
                  <a:lnTo>
                    <a:pt x="549" y="19"/>
                  </a:lnTo>
                  <a:lnTo>
                    <a:pt x="451" y="16"/>
                  </a:lnTo>
                  <a:lnTo>
                    <a:pt x="451" y="16"/>
                  </a:lnTo>
                  <a:lnTo>
                    <a:pt x="242" y="10"/>
                  </a:lnTo>
                  <a:lnTo>
                    <a:pt x="137" y="9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33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26" y="43"/>
                  </a:lnTo>
                  <a:lnTo>
                    <a:pt x="234" y="46"/>
                  </a:lnTo>
                  <a:lnTo>
                    <a:pt x="451" y="50"/>
                  </a:lnTo>
                  <a:lnTo>
                    <a:pt x="451" y="50"/>
                  </a:lnTo>
                  <a:lnTo>
                    <a:pt x="549" y="53"/>
                  </a:lnTo>
                  <a:lnTo>
                    <a:pt x="649" y="59"/>
                  </a:lnTo>
                  <a:lnTo>
                    <a:pt x="748" y="64"/>
                  </a:lnTo>
                  <a:lnTo>
                    <a:pt x="798" y="65"/>
                  </a:lnTo>
                  <a:lnTo>
                    <a:pt x="846" y="65"/>
                  </a:lnTo>
                  <a:lnTo>
                    <a:pt x="846" y="65"/>
                  </a:lnTo>
                  <a:lnTo>
                    <a:pt x="850" y="65"/>
                  </a:lnTo>
                  <a:lnTo>
                    <a:pt x="854" y="64"/>
                  </a:lnTo>
                  <a:lnTo>
                    <a:pt x="859" y="60"/>
                  </a:lnTo>
                  <a:lnTo>
                    <a:pt x="862" y="55"/>
                  </a:lnTo>
                  <a:lnTo>
                    <a:pt x="863" y="48"/>
                  </a:lnTo>
                  <a:lnTo>
                    <a:pt x="862" y="42"/>
                  </a:lnTo>
                  <a:lnTo>
                    <a:pt x="859" y="36"/>
                  </a:lnTo>
                  <a:lnTo>
                    <a:pt x="854" y="33"/>
                  </a:lnTo>
                  <a:lnTo>
                    <a:pt x="850" y="31"/>
                  </a:lnTo>
                  <a:lnTo>
                    <a:pt x="846" y="31"/>
                  </a:lnTo>
                  <a:lnTo>
                    <a:pt x="846" y="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6" name="Freeform 1256"/>
            <p:cNvSpPr/>
            <p:nvPr/>
          </p:nvSpPr>
          <p:spPr bwMode="auto">
            <a:xfrm>
              <a:off x="5349876" y="2282825"/>
              <a:ext cx="327025" cy="17463"/>
            </a:xfrm>
            <a:custGeom>
              <a:avLst/>
              <a:gdLst/>
              <a:ahLst/>
              <a:cxnLst>
                <a:cxn ang="0">
                  <a:pos x="808" y="8"/>
                </a:cxn>
                <a:cxn ang="0">
                  <a:pos x="808" y="8"/>
                </a:cxn>
                <a:cxn ang="0">
                  <a:pos x="715" y="6"/>
                </a:cxn>
                <a:cxn ang="0">
                  <a:pos x="624" y="4"/>
                </a:cxn>
                <a:cxn ang="0">
                  <a:pos x="531" y="1"/>
                </a:cxn>
                <a:cxn ang="0">
                  <a:pos x="43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39" y="34"/>
                </a:cxn>
                <a:cxn ang="0">
                  <a:pos x="439" y="34"/>
                </a:cxn>
                <a:cxn ang="0">
                  <a:pos x="531" y="35"/>
                </a:cxn>
                <a:cxn ang="0">
                  <a:pos x="624" y="38"/>
                </a:cxn>
                <a:cxn ang="0">
                  <a:pos x="715" y="40"/>
                </a:cxn>
                <a:cxn ang="0">
                  <a:pos x="808" y="42"/>
                </a:cxn>
                <a:cxn ang="0">
                  <a:pos x="808" y="42"/>
                </a:cxn>
                <a:cxn ang="0">
                  <a:pos x="812" y="42"/>
                </a:cxn>
                <a:cxn ang="0">
                  <a:pos x="815" y="40"/>
                </a:cxn>
                <a:cxn ang="0">
                  <a:pos x="820" y="36"/>
                </a:cxn>
                <a:cxn ang="0">
                  <a:pos x="824" y="31"/>
                </a:cxn>
                <a:cxn ang="0">
                  <a:pos x="824" y="25"/>
                </a:cxn>
                <a:cxn ang="0">
                  <a:pos x="824" y="18"/>
                </a:cxn>
                <a:cxn ang="0">
                  <a:pos x="820" y="13"/>
                </a:cxn>
                <a:cxn ang="0">
                  <a:pos x="815" y="9"/>
                </a:cxn>
                <a:cxn ang="0">
                  <a:pos x="812" y="8"/>
                </a:cxn>
                <a:cxn ang="0">
                  <a:pos x="808" y="8"/>
                </a:cxn>
                <a:cxn ang="0">
                  <a:pos x="808" y="8"/>
                </a:cxn>
              </a:cxnLst>
              <a:rect l="0" t="0" r="r" b="b"/>
              <a:pathLst>
                <a:path w="824" h="42">
                  <a:moveTo>
                    <a:pt x="808" y="8"/>
                  </a:moveTo>
                  <a:lnTo>
                    <a:pt x="808" y="8"/>
                  </a:lnTo>
                  <a:lnTo>
                    <a:pt x="715" y="6"/>
                  </a:lnTo>
                  <a:lnTo>
                    <a:pt x="624" y="4"/>
                  </a:lnTo>
                  <a:lnTo>
                    <a:pt x="531" y="1"/>
                  </a:lnTo>
                  <a:lnTo>
                    <a:pt x="439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39" y="34"/>
                  </a:lnTo>
                  <a:lnTo>
                    <a:pt x="439" y="34"/>
                  </a:lnTo>
                  <a:lnTo>
                    <a:pt x="531" y="35"/>
                  </a:lnTo>
                  <a:lnTo>
                    <a:pt x="624" y="38"/>
                  </a:lnTo>
                  <a:lnTo>
                    <a:pt x="715" y="40"/>
                  </a:lnTo>
                  <a:lnTo>
                    <a:pt x="808" y="42"/>
                  </a:lnTo>
                  <a:lnTo>
                    <a:pt x="808" y="42"/>
                  </a:lnTo>
                  <a:lnTo>
                    <a:pt x="812" y="42"/>
                  </a:lnTo>
                  <a:lnTo>
                    <a:pt x="815" y="40"/>
                  </a:lnTo>
                  <a:lnTo>
                    <a:pt x="820" y="36"/>
                  </a:lnTo>
                  <a:lnTo>
                    <a:pt x="824" y="31"/>
                  </a:lnTo>
                  <a:lnTo>
                    <a:pt x="824" y="25"/>
                  </a:lnTo>
                  <a:lnTo>
                    <a:pt x="824" y="18"/>
                  </a:lnTo>
                  <a:lnTo>
                    <a:pt x="820" y="13"/>
                  </a:lnTo>
                  <a:lnTo>
                    <a:pt x="815" y="9"/>
                  </a:lnTo>
                  <a:lnTo>
                    <a:pt x="812" y="8"/>
                  </a:lnTo>
                  <a:lnTo>
                    <a:pt x="808" y="8"/>
                  </a:lnTo>
                  <a:lnTo>
                    <a:pt x="808" y="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7" name="Freeform 1257"/>
            <p:cNvSpPr/>
            <p:nvPr/>
          </p:nvSpPr>
          <p:spPr bwMode="auto">
            <a:xfrm>
              <a:off x="5343526" y="2359025"/>
              <a:ext cx="182563" cy="12700"/>
            </a:xfrm>
            <a:custGeom>
              <a:avLst/>
              <a:gdLst/>
              <a:ahLst/>
              <a:cxnLst>
                <a:cxn ang="0">
                  <a:pos x="444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44" y="34"/>
                </a:cxn>
                <a:cxn ang="0">
                  <a:pos x="444" y="34"/>
                </a:cxn>
                <a:cxn ang="0">
                  <a:pos x="447" y="34"/>
                </a:cxn>
                <a:cxn ang="0">
                  <a:pos x="450" y="33"/>
                </a:cxn>
                <a:cxn ang="0">
                  <a:pos x="455" y="29"/>
                </a:cxn>
                <a:cxn ang="0">
                  <a:pos x="459" y="23"/>
                </a:cxn>
                <a:cxn ang="0">
                  <a:pos x="461" y="17"/>
                </a:cxn>
                <a:cxn ang="0">
                  <a:pos x="459" y="10"/>
                </a:cxn>
                <a:cxn ang="0">
                  <a:pos x="455" y="5"/>
                </a:cxn>
                <a:cxn ang="0">
                  <a:pos x="450" y="1"/>
                </a:cxn>
                <a:cxn ang="0">
                  <a:pos x="447" y="0"/>
                </a:cxn>
                <a:cxn ang="0">
                  <a:pos x="444" y="0"/>
                </a:cxn>
                <a:cxn ang="0">
                  <a:pos x="444" y="0"/>
                </a:cxn>
              </a:cxnLst>
              <a:rect l="0" t="0" r="r" b="b"/>
              <a:pathLst>
                <a:path w="461" h="34">
                  <a:moveTo>
                    <a:pt x="444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44" y="34"/>
                  </a:lnTo>
                  <a:lnTo>
                    <a:pt x="444" y="34"/>
                  </a:lnTo>
                  <a:lnTo>
                    <a:pt x="447" y="34"/>
                  </a:lnTo>
                  <a:lnTo>
                    <a:pt x="450" y="33"/>
                  </a:lnTo>
                  <a:lnTo>
                    <a:pt x="455" y="29"/>
                  </a:lnTo>
                  <a:lnTo>
                    <a:pt x="459" y="23"/>
                  </a:lnTo>
                  <a:lnTo>
                    <a:pt x="461" y="17"/>
                  </a:lnTo>
                  <a:lnTo>
                    <a:pt x="459" y="10"/>
                  </a:lnTo>
                  <a:lnTo>
                    <a:pt x="455" y="5"/>
                  </a:lnTo>
                  <a:lnTo>
                    <a:pt x="450" y="1"/>
                  </a:lnTo>
                  <a:lnTo>
                    <a:pt x="447" y="0"/>
                  </a:lnTo>
                  <a:lnTo>
                    <a:pt x="444" y="0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8" name="Freeform 1258"/>
            <p:cNvSpPr/>
            <p:nvPr/>
          </p:nvSpPr>
          <p:spPr bwMode="auto">
            <a:xfrm>
              <a:off x="5703888" y="2362200"/>
              <a:ext cx="139700" cy="19050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338" y="0"/>
                </a:cxn>
                <a:cxn ang="0">
                  <a:pos x="299" y="1"/>
                </a:cxn>
                <a:cxn ang="0">
                  <a:pos x="261" y="4"/>
                </a:cxn>
                <a:cxn ang="0">
                  <a:pos x="223" y="6"/>
                </a:cxn>
                <a:cxn ang="0">
                  <a:pos x="183" y="6"/>
                </a:cxn>
                <a:cxn ang="0">
                  <a:pos x="183" y="6"/>
                </a:cxn>
                <a:cxn ang="0">
                  <a:pos x="143" y="6"/>
                </a:cxn>
                <a:cxn ang="0">
                  <a:pos x="101" y="5"/>
                </a:cxn>
                <a:cxn ang="0">
                  <a:pos x="59" y="4"/>
                </a:cxn>
                <a:cxn ang="0">
                  <a:pos x="38" y="5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11" y="9"/>
                </a:cxn>
                <a:cxn ang="0">
                  <a:pos x="6" y="11"/>
                </a:cxn>
                <a:cxn ang="0">
                  <a:pos x="2" y="17"/>
                </a:cxn>
                <a:cxn ang="0">
                  <a:pos x="0" y="25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2" y="38"/>
                </a:cxn>
                <a:cxn ang="0">
                  <a:pos x="4" y="43"/>
                </a:cxn>
                <a:cxn ang="0">
                  <a:pos x="9" y="45"/>
                </a:cxn>
                <a:cxn ang="0">
                  <a:pos x="15" y="48"/>
                </a:cxn>
                <a:cxn ang="0">
                  <a:pos x="20" y="48"/>
                </a:cxn>
                <a:cxn ang="0">
                  <a:pos x="25" y="47"/>
                </a:cxn>
                <a:cxn ang="0">
                  <a:pos x="29" y="44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71" y="38"/>
                </a:cxn>
                <a:cxn ang="0">
                  <a:pos x="109" y="39"/>
                </a:cxn>
                <a:cxn ang="0">
                  <a:pos x="147" y="40"/>
                </a:cxn>
                <a:cxn ang="0">
                  <a:pos x="183" y="42"/>
                </a:cxn>
                <a:cxn ang="0">
                  <a:pos x="183" y="42"/>
                </a:cxn>
                <a:cxn ang="0">
                  <a:pos x="223" y="40"/>
                </a:cxn>
                <a:cxn ang="0">
                  <a:pos x="261" y="38"/>
                </a:cxn>
                <a:cxn ang="0">
                  <a:pos x="299" y="35"/>
                </a:cxn>
                <a:cxn ang="0">
                  <a:pos x="338" y="34"/>
                </a:cxn>
                <a:cxn ang="0">
                  <a:pos x="338" y="34"/>
                </a:cxn>
                <a:cxn ang="0">
                  <a:pos x="342" y="32"/>
                </a:cxn>
                <a:cxn ang="0">
                  <a:pos x="344" y="31"/>
                </a:cxn>
                <a:cxn ang="0">
                  <a:pos x="350" y="27"/>
                </a:cxn>
                <a:cxn ang="0">
                  <a:pos x="354" y="22"/>
                </a:cxn>
                <a:cxn ang="0">
                  <a:pos x="355" y="15"/>
                </a:cxn>
                <a:cxn ang="0">
                  <a:pos x="354" y="9"/>
                </a:cxn>
                <a:cxn ang="0">
                  <a:pos x="350" y="4"/>
                </a:cxn>
                <a:cxn ang="0">
                  <a:pos x="344" y="1"/>
                </a:cxn>
                <a:cxn ang="0">
                  <a:pos x="342" y="0"/>
                </a:cxn>
                <a:cxn ang="0">
                  <a:pos x="338" y="0"/>
                </a:cxn>
                <a:cxn ang="0">
                  <a:pos x="338" y="0"/>
                </a:cxn>
              </a:cxnLst>
              <a:rect l="0" t="0" r="r" b="b"/>
              <a:pathLst>
                <a:path w="355" h="48">
                  <a:moveTo>
                    <a:pt x="338" y="0"/>
                  </a:moveTo>
                  <a:lnTo>
                    <a:pt x="338" y="0"/>
                  </a:lnTo>
                  <a:lnTo>
                    <a:pt x="299" y="1"/>
                  </a:lnTo>
                  <a:lnTo>
                    <a:pt x="261" y="4"/>
                  </a:lnTo>
                  <a:lnTo>
                    <a:pt x="223" y="6"/>
                  </a:lnTo>
                  <a:lnTo>
                    <a:pt x="183" y="6"/>
                  </a:lnTo>
                  <a:lnTo>
                    <a:pt x="183" y="6"/>
                  </a:lnTo>
                  <a:lnTo>
                    <a:pt x="143" y="6"/>
                  </a:lnTo>
                  <a:lnTo>
                    <a:pt x="101" y="5"/>
                  </a:lnTo>
                  <a:lnTo>
                    <a:pt x="59" y="4"/>
                  </a:lnTo>
                  <a:lnTo>
                    <a:pt x="38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9"/>
                  </a:lnTo>
                  <a:lnTo>
                    <a:pt x="6" y="11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38"/>
                  </a:lnTo>
                  <a:lnTo>
                    <a:pt x="4" y="43"/>
                  </a:lnTo>
                  <a:lnTo>
                    <a:pt x="9" y="45"/>
                  </a:lnTo>
                  <a:lnTo>
                    <a:pt x="15" y="48"/>
                  </a:lnTo>
                  <a:lnTo>
                    <a:pt x="20" y="48"/>
                  </a:lnTo>
                  <a:lnTo>
                    <a:pt x="25" y="47"/>
                  </a:lnTo>
                  <a:lnTo>
                    <a:pt x="29" y="44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71" y="38"/>
                  </a:lnTo>
                  <a:lnTo>
                    <a:pt x="109" y="39"/>
                  </a:lnTo>
                  <a:lnTo>
                    <a:pt x="147" y="40"/>
                  </a:lnTo>
                  <a:lnTo>
                    <a:pt x="183" y="42"/>
                  </a:lnTo>
                  <a:lnTo>
                    <a:pt x="183" y="42"/>
                  </a:lnTo>
                  <a:lnTo>
                    <a:pt x="223" y="40"/>
                  </a:lnTo>
                  <a:lnTo>
                    <a:pt x="261" y="38"/>
                  </a:lnTo>
                  <a:lnTo>
                    <a:pt x="299" y="35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2" y="32"/>
                  </a:lnTo>
                  <a:lnTo>
                    <a:pt x="344" y="31"/>
                  </a:lnTo>
                  <a:lnTo>
                    <a:pt x="350" y="27"/>
                  </a:lnTo>
                  <a:lnTo>
                    <a:pt x="354" y="22"/>
                  </a:lnTo>
                  <a:lnTo>
                    <a:pt x="355" y="15"/>
                  </a:lnTo>
                  <a:lnTo>
                    <a:pt x="354" y="9"/>
                  </a:lnTo>
                  <a:lnTo>
                    <a:pt x="350" y="4"/>
                  </a:lnTo>
                  <a:lnTo>
                    <a:pt x="344" y="1"/>
                  </a:lnTo>
                  <a:lnTo>
                    <a:pt x="342" y="0"/>
                  </a:lnTo>
                  <a:lnTo>
                    <a:pt x="338" y="0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9" name="Freeform 1259"/>
            <p:cNvSpPr/>
            <p:nvPr/>
          </p:nvSpPr>
          <p:spPr bwMode="auto">
            <a:xfrm>
              <a:off x="5527676" y="2443163"/>
              <a:ext cx="331788" cy="17463"/>
            </a:xfrm>
            <a:custGeom>
              <a:avLst/>
              <a:gdLst/>
              <a:ahLst/>
              <a:cxnLst>
                <a:cxn ang="0">
                  <a:pos x="815" y="0"/>
                </a:cxn>
                <a:cxn ang="0">
                  <a:pos x="729" y="0"/>
                </a:cxn>
                <a:cxn ang="0">
                  <a:pos x="729" y="0"/>
                </a:cxn>
                <a:cxn ang="0">
                  <a:pos x="703" y="1"/>
                </a:cxn>
                <a:cxn ang="0">
                  <a:pos x="677" y="4"/>
                </a:cxn>
                <a:cxn ang="0">
                  <a:pos x="652" y="7"/>
                </a:cxn>
                <a:cxn ang="0">
                  <a:pos x="624" y="9"/>
                </a:cxn>
                <a:cxn ang="0">
                  <a:pos x="624" y="9"/>
                </a:cxn>
                <a:cxn ang="0">
                  <a:pos x="579" y="10"/>
                </a:cxn>
                <a:cxn ang="0">
                  <a:pos x="533" y="9"/>
                </a:cxn>
                <a:cxn ang="0">
                  <a:pos x="487" y="8"/>
                </a:cxn>
                <a:cxn ang="0">
                  <a:pos x="441" y="8"/>
                </a:cxn>
                <a:cxn ang="0">
                  <a:pos x="19" y="8"/>
                </a:cxn>
                <a:cxn ang="0">
                  <a:pos x="19" y="8"/>
                </a:cxn>
                <a:cxn ang="0">
                  <a:pos x="15" y="8"/>
                </a:cxn>
                <a:cxn ang="0">
                  <a:pos x="11" y="9"/>
                </a:cxn>
                <a:cxn ang="0">
                  <a:pos x="6" y="13"/>
                </a:cxn>
                <a:cxn ang="0">
                  <a:pos x="2" y="18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6" y="37"/>
                </a:cxn>
                <a:cxn ang="0">
                  <a:pos x="11" y="41"/>
                </a:cxn>
                <a:cxn ang="0">
                  <a:pos x="15" y="41"/>
                </a:cxn>
                <a:cxn ang="0">
                  <a:pos x="19" y="42"/>
                </a:cxn>
                <a:cxn ang="0">
                  <a:pos x="441" y="42"/>
                </a:cxn>
                <a:cxn ang="0">
                  <a:pos x="441" y="42"/>
                </a:cxn>
                <a:cxn ang="0">
                  <a:pos x="533" y="42"/>
                </a:cxn>
                <a:cxn ang="0">
                  <a:pos x="624" y="43"/>
                </a:cxn>
                <a:cxn ang="0">
                  <a:pos x="624" y="43"/>
                </a:cxn>
                <a:cxn ang="0">
                  <a:pos x="645" y="42"/>
                </a:cxn>
                <a:cxn ang="0">
                  <a:pos x="666" y="39"/>
                </a:cxn>
                <a:cxn ang="0">
                  <a:pos x="687" y="35"/>
                </a:cxn>
                <a:cxn ang="0">
                  <a:pos x="708" y="34"/>
                </a:cxn>
                <a:cxn ang="0">
                  <a:pos x="815" y="34"/>
                </a:cxn>
                <a:cxn ang="0">
                  <a:pos x="815" y="34"/>
                </a:cxn>
                <a:cxn ang="0">
                  <a:pos x="819" y="34"/>
                </a:cxn>
                <a:cxn ang="0">
                  <a:pos x="823" y="33"/>
                </a:cxn>
                <a:cxn ang="0">
                  <a:pos x="829" y="29"/>
                </a:cxn>
                <a:cxn ang="0">
                  <a:pos x="832" y="24"/>
                </a:cxn>
                <a:cxn ang="0">
                  <a:pos x="834" y="17"/>
                </a:cxn>
                <a:cxn ang="0">
                  <a:pos x="832" y="10"/>
                </a:cxn>
                <a:cxn ang="0">
                  <a:pos x="829" y="5"/>
                </a:cxn>
                <a:cxn ang="0">
                  <a:pos x="823" y="1"/>
                </a:cxn>
                <a:cxn ang="0">
                  <a:pos x="819" y="0"/>
                </a:cxn>
                <a:cxn ang="0">
                  <a:pos x="815" y="0"/>
                </a:cxn>
                <a:cxn ang="0">
                  <a:pos x="815" y="0"/>
                </a:cxn>
              </a:cxnLst>
              <a:rect l="0" t="0" r="r" b="b"/>
              <a:pathLst>
                <a:path w="834" h="43">
                  <a:moveTo>
                    <a:pt x="815" y="0"/>
                  </a:moveTo>
                  <a:lnTo>
                    <a:pt x="729" y="0"/>
                  </a:lnTo>
                  <a:lnTo>
                    <a:pt x="729" y="0"/>
                  </a:lnTo>
                  <a:lnTo>
                    <a:pt x="703" y="1"/>
                  </a:lnTo>
                  <a:lnTo>
                    <a:pt x="677" y="4"/>
                  </a:lnTo>
                  <a:lnTo>
                    <a:pt x="652" y="7"/>
                  </a:lnTo>
                  <a:lnTo>
                    <a:pt x="624" y="9"/>
                  </a:lnTo>
                  <a:lnTo>
                    <a:pt x="624" y="9"/>
                  </a:lnTo>
                  <a:lnTo>
                    <a:pt x="579" y="10"/>
                  </a:lnTo>
                  <a:lnTo>
                    <a:pt x="533" y="9"/>
                  </a:lnTo>
                  <a:lnTo>
                    <a:pt x="487" y="8"/>
                  </a:lnTo>
                  <a:lnTo>
                    <a:pt x="441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5" y="8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2" y="18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15" y="41"/>
                  </a:lnTo>
                  <a:lnTo>
                    <a:pt x="19" y="42"/>
                  </a:lnTo>
                  <a:lnTo>
                    <a:pt x="441" y="42"/>
                  </a:lnTo>
                  <a:lnTo>
                    <a:pt x="441" y="42"/>
                  </a:lnTo>
                  <a:lnTo>
                    <a:pt x="533" y="42"/>
                  </a:lnTo>
                  <a:lnTo>
                    <a:pt x="624" y="43"/>
                  </a:lnTo>
                  <a:lnTo>
                    <a:pt x="624" y="43"/>
                  </a:lnTo>
                  <a:lnTo>
                    <a:pt x="645" y="42"/>
                  </a:lnTo>
                  <a:lnTo>
                    <a:pt x="666" y="39"/>
                  </a:lnTo>
                  <a:lnTo>
                    <a:pt x="687" y="35"/>
                  </a:lnTo>
                  <a:lnTo>
                    <a:pt x="708" y="34"/>
                  </a:lnTo>
                  <a:lnTo>
                    <a:pt x="815" y="34"/>
                  </a:lnTo>
                  <a:lnTo>
                    <a:pt x="815" y="34"/>
                  </a:lnTo>
                  <a:lnTo>
                    <a:pt x="819" y="34"/>
                  </a:lnTo>
                  <a:lnTo>
                    <a:pt x="823" y="33"/>
                  </a:lnTo>
                  <a:lnTo>
                    <a:pt x="829" y="29"/>
                  </a:lnTo>
                  <a:lnTo>
                    <a:pt x="832" y="24"/>
                  </a:lnTo>
                  <a:lnTo>
                    <a:pt x="834" y="17"/>
                  </a:lnTo>
                  <a:lnTo>
                    <a:pt x="832" y="10"/>
                  </a:lnTo>
                  <a:lnTo>
                    <a:pt x="829" y="5"/>
                  </a:lnTo>
                  <a:lnTo>
                    <a:pt x="823" y="1"/>
                  </a:lnTo>
                  <a:lnTo>
                    <a:pt x="819" y="0"/>
                  </a:lnTo>
                  <a:lnTo>
                    <a:pt x="815" y="0"/>
                  </a:lnTo>
                  <a:lnTo>
                    <a:pt x="81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0" name="Freeform 1260"/>
            <p:cNvSpPr/>
            <p:nvPr/>
          </p:nvSpPr>
          <p:spPr bwMode="auto">
            <a:xfrm>
              <a:off x="5362576" y="2519363"/>
              <a:ext cx="487363" cy="19050"/>
            </a:xfrm>
            <a:custGeom>
              <a:avLst/>
              <a:gdLst/>
              <a:ahLst/>
              <a:cxnLst>
                <a:cxn ang="0">
                  <a:pos x="1211" y="15"/>
                </a:cxn>
                <a:cxn ang="0">
                  <a:pos x="1211" y="15"/>
                </a:cxn>
                <a:cxn ang="0">
                  <a:pos x="1062" y="14"/>
                </a:cxn>
                <a:cxn ang="0">
                  <a:pos x="913" y="13"/>
                </a:cxn>
                <a:cxn ang="0">
                  <a:pos x="615" y="7"/>
                </a:cxn>
                <a:cxn ang="0">
                  <a:pos x="315" y="2"/>
                </a:cxn>
                <a:cxn ang="0">
                  <a:pos x="166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8"/>
                </a:cxn>
                <a:cxn ang="0">
                  <a:pos x="9" y="32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17" y="34"/>
                </a:cxn>
                <a:cxn ang="0">
                  <a:pos x="166" y="35"/>
                </a:cxn>
                <a:cxn ang="0">
                  <a:pos x="315" y="36"/>
                </a:cxn>
                <a:cxn ang="0">
                  <a:pos x="615" y="41"/>
                </a:cxn>
                <a:cxn ang="0">
                  <a:pos x="913" y="47"/>
                </a:cxn>
                <a:cxn ang="0">
                  <a:pos x="1062" y="49"/>
                </a:cxn>
                <a:cxn ang="0">
                  <a:pos x="1211" y="49"/>
                </a:cxn>
                <a:cxn ang="0">
                  <a:pos x="1211" y="49"/>
                </a:cxn>
                <a:cxn ang="0">
                  <a:pos x="1215" y="49"/>
                </a:cxn>
                <a:cxn ang="0">
                  <a:pos x="1219" y="48"/>
                </a:cxn>
                <a:cxn ang="0">
                  <a:pos x="1224" y="44"/>
                </a:cxn>
                <a:cxn ang="0">
                  <a:pos x="1227" y="39"/>
                </a:cxn>
                <a:cxn ang="0">
                  <a:pos x="1228" y="32"/>
                </a:cxn>
                <a:cxn ang="0">
                  <a:pos x="1227" y="26"/>
                </a:cxn>
                <a:cxn ang="0">
                  <a:pos x="1224" y="21"/>
                </a:cxn>
                <a:cxn ang="0">
                  <a:pos x="1219" y="17"/>
                </a:cxn>
                <a:cxn ang="0">
                  <a:pos x="1215" y="15"/>
                </a:cxn>
                <a:cxn ang="0">
                  <a:pos x="1211" y="15"/>
                </a:cxn>
                <a:cxn ang="0">
                  <a:pos x="1211" y="15"/>
                </a:cxn>
              </a:cxnLst>
              <a:rect l="0" t="0" r="r" b="b"/>
              <a:pathLst>
                <a:path w="1228" h="49">
                  <a:moveTo>
                    <a:pt x="1211" y="15"/>
                  </a:moveTo>
                  <a:lnTo>
                    <a:pt x="1211" y="15"/>
                  </a:lnTo>
                  <a:lnTo>
                    <a:pt x="1062" y="14"/>
                  </a:lnTo>
                  <a:lnTo>
                    <a:pt x="913" y="13"/>
                  </a:lnTo>
                  <a:lnTo>
                    <a:pt x="615" y="7"/>
                  </a:lnTo>
                  <a:lnTo>
                    <a:pt x="315" y="2"/>
                  </a:lnTo>
                  <a:lnTo>
                    <a:pt x="166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8"/>
                  </a:lnTo>
                  <a:lnTo>
                    <a:pt x="9" y="32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66" y="35"/>
                  </a:lnTo>
                  <a:lnTo>
                    <a:pt x="315" y="36"/>
                  </a:lnTo>
                  <a:lnTo>
                    <a:pt x="615" y="41"/>
                  </a:lnTo>
                  <a:lnTo>
                    <a:pt x="913" y="47"/>
                  </a:lnTo>
                  <a:lnTo>
                    <a:pt x="1062" y="49"/>
                  </a:lnTo>
                  <a:lnTo>
                    <a:pt x="1211" y="49"/>
                  </a:lnTo>
                  <a:lnTo>
                    <a:pt x="1211" y="49"/>
                  </a:lnTo>
                  <a:lnTo>
                    <a:pt x="1215" y="49"/>
                  </a:lnTo>
                  <a:lnTo>
                    <a:pt x="1219" y="48"/>
                  </a:lnTo>
                  <a:lnTo>
                    <a:pt x="1224" y="44"/>
                  </a:lnTo>
                  <a:lnTo>
                    <a:pt x="1227" y="39"/>
                  </a:lnTo>
                  <a:lnTo>
                    <a:pt x="1228" y="32"/>
                  </a:lnTo>
                  <a:lnTo>
                    <a:pt x="1227" y="26"/>
                  </a:lnTo>
                  <a:lnTo>
                    <a:pt x="1224" y="21"/>
                  </a:lnTo>
                  <a:lnTo>
                    <a:pt x="1219" y="17"/>
                  </a:lnTo>
                  <a:lnTo>
                    <a:pt x="1215" y="15"/>
                  </a:lnTo>
                  <a:lnTo>
                    <a:pt x="1211" y="15"/>
                  </a:lnTo>
                  <a:lnTo>
                    <a:pt x="1211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1" name="Freeform 1261"/>
            <p:cNvSpPr/>
            <p:nvPr/>
          </p:nvSpPr>
          <p:spPr bwMode="auto">
            <a:xfrm>
              <a:off x="5429251" y="2111375"/>
              <a:ext cx="22225" cy="257175"/>
            </a:xfrm>
            <a:custGeom>
              <a:avLst/>
              <a:gdLst/>
              <a:ahLst/>
              <a:cxnLst>
                <a:cxn ang="0">
                  <a:pos x="52" y="524"/>
                </a:cxn>
                <a:cxn ang="0">
                  <a:pos x="52" y="341"/>
                </a:cxn>
                <a:cxn ang="0">
                  <a:pos x="50" y="298"/>
                </a:cxn>
                <a:cxn ang="0">
                  <a:pos x="38" y="211"/>
                </a:cxn>
                <a:cxn ang="0">
                  <a:pos x="35" y="167"/>
                </a:cxn>
                <a:cxn ang="0">
                  <a:pos x="33" y="135"/>
                </a:cxn>
                <a:cxn ang="0">
                  <a:pos x="30" y="75"/>
                </a:cxn>
                <a:cxn ang="0">
                  <a:pos x="34" y="39"/>
                </a:cxn>
                <a:cxn ang="0">
                  <a:pos x="38" y="25"/>
                </a:cxn>
                <a:cxn ang="0">
                  <a:pos x="41" y="22"/>
                </a:cxn>
                <a:cxn ang="0">
                  <a:pos x="39" y="12"/>
                </a:cxn>
                <a:cxn ang="0">
                  <a:pos x="31" y="3"/>
                </a:cxn>
                <a:cxn ang="0">
                  <a:pos x="20" y="0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1" y="29"/>
                </a:cxn>
                <a:cxn ang="0">
                  <a:pos x="0" y="50"/>
                </a:cxn>
                <a:cxn ang="0">
                  <a:pos x="1" y="93"/>
                </a:cxn>
                <a:cxn ang="0">
                  <a:pos x="1" y="132"/>
                </a:cxn>
                <a:cxn ang="0">
                  <a:pos x="4" y="212"/>
                </a:cxn>
                <a:cxn ang="0">
                  <a:pos x="9" y="252"/>
                </a:cxn>
                <a:cxn ang="0">
                  <a:pos x="13" y="276"/>
                </a:cxn>
                <a:cxn ang="0">
                  <a:pos x="17" y="323"/>
                </a:cxn>
                <a:cxn ang="0">
                  <a:pos x="18" y="394"/>
                </a:cxn>
                <a:cxn ang="0">
                  <a:pos x="18" y="524"/>
                </a:cxn>
                <a:cxn ang="0">
                  <a:pos x="20" y="548"/>
                </a:cxn>
                <a:cxn ang="0">
                  <a:pos x="21" y="589"/>
                </a:cxn>
                <a:cxn ang="0">
                  <a:pos x="18" y="613"/>
                </a:cxn>
                <a:cxn ang="0">
                  <a:pos x="14" y="624"/>
                </a:cxn>
                <a:cxn ang="0">
                  <a:pos x="13" y="632"/>
                </a:cxn>
                <a:cxn ang="0">
                  <a:pos x="17" y="643"/>
                </a:cxn>
                <a:cxn ang="0">
                  <a:pos x="27" y="650"/>
                </a:cxn>
                <a:cxn ang="0">
                  <a:pos x="39" y="647"/>
                </a:cxn>
                <a:cxn ang="0">
                  <a:pos x="44" y="642"/>
                </a:cxn>
                <a:cxn ang="0">
                  <a:pos x="50" y="628"/>
                </a:cxn>
                <a:cxn ang="0">
                  <a:pos x="55" y="599"/>
                </a:cxn>
                <a:cxn ang="0">
                  <a:pos x="54" y="555"/>
                </a:cxn>
                <a:cxn ang="0">
                  <a:pos x="52" y="524"/>
                </a:cxn>
              </a:cxnLst>
              <a:rect l="0" t="0" r="r" b="b"/>
              <a:pathLst>
                <a:path w="55" h="650">
                  <a:moveTo>
                    <a:pt x="52" y="524"/>
                  </a:moveTo>
                  <a:lnTo>
                    <a:pt x="52" y="524"/>
                  </a:lnTo>
                  <a:lnTo>
                    <a:pt x="52" y="341"/>
                  </a:lnTo>
                  <a:lnTo>
                    <a:pt x="52" y="341"/>
                  </a:lnTo>
                  <a:lnTo>
                    <a:pt x="51" y="319"/>
                  </a:lnTo>
                  <a:lnTo>
                    <a:pt x="50" y="298"/>
                  </a:lnTo>
                  <a:lnTo>
                    <a:pt x="43" y="254"/>
                  </a:lnTo>
                  <a:lnTo>
                    <a:pt x="38" y="211"/>
                  </a:lnTo>
                  <a:lnTo>
                    <a:pt x="35" y="190"/>
                  </a:lnTo>
                  <a:lnTo>
                    <a:pt x="35" y="167"/>
                  </a:lnTo>
                  <a:lnTo>
                    <a:pt x="35" y="167"/>
                  </a:lnTo>
                  <a:lnTo>
                    <a:pt x="33" y="135"/>
                  </a:lnTo>
                  <a:lnTo>
                    <a:pt x="30" y="95"/>
                  </a:lnTo>
                  <a:lnTo>
                    <a:pt x="30" y="75"/>
                  </a:lnTo>
                  <a:lnTo>
                    <a:pt x="30" y="56"/>
                  </a:lnTo>
                  <a:lnTo>
                    <a:pt x="34" y="39"/>
                  </a:lnTo>
                  <a:lnTo>
                    <a:pt x="35" y="31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1" y="22"/>
                  </a:lnTo>
                  <a:lnTo>
                    <a:pt x="41" y="18"/>
                  </a:lnTo>
                  <a:lnTo>
                    <a:pt x="39" y="12"/>
                  </a:lnTo>
                  <a:lnTo>
                    <a:pt x="37" y="7"/>
                  </a:lnTo>
                  <a:lnTo>
                    <a:pt x="31" y="3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4" y="18"/>
                  </a:lnTo>
                  <a:lnTo>
                    <a:pt x="1" y="29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0" y="7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132"/>
                  </a:lnTo>
                  <a:lnTo>
                    <a:pt x="1" y="173"/>
                  </a:lnTo>
                  <a:lnTo>
                    <a:pt x="4" y="212"/>
                  </a:lnTo>
                  <a:lnTo>
                    <a:pt x="5" y="231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13" y="276"/>
                  </a:lnTo>
                  <a:lnTo>
                    <a:pt x="16" y="299"/>
                  </a:lnTo>
                  <a:lnTo>
                    <a:pt x="17" y="323"/>
                  </a:lnTo>
                  <a:lnTo>
                    <a:pt x="18" y="347"/>
                  </a:lnTo>
                  <a:lnTo>
                    <a:pt x="18" y="394"/>
                  </a:lnTo>
                  <a:lnTo>
                    <a:pt x="18" y="442"/>
                  </a:lnTo>
                  <a:lnTo>
                    <a:pt x="18" y="524"/>
                  </a:lnTo>
                  <a:lnTo>
                    <a:pt x="18" y="524"/>
                  </a:lnTo>
                  <a:lnTo>
                    <a:pt x="20" y="548"/>
                  </a:lnTo>
                  <a:lnTo>
                    <a:pt x="21" y="575"/>
                  </a:lnTo>
                  <a:lnTo>
                    <a:pt x="21" y="589"/>
                  </a:lnTo>
                  <a:lnTo>
                    <a:pt x="21" y="602"/>
                  </a:lnTo>
                  <a:lnTo>
                    <a:pt x="18" y="613"/>
                  </a:lnTo>
                  <a:lnTo>
                    <a:pt x="14" y="624"/>
                  </a:lnTo>
                  <a:lnTo>
                    <a:pt x="14" y="624"/>
                  </a:lnTo>
                  <a:lnTo>
                    <a:pt x="13" y="628"/>
                  </a:lnTo>
                  <a:lnTo>
                    <a:pt x="13" y="632"/>
                  </a:lnTo>
                  <a:lnTo>
                    <a:pt x="13" y="638"/>
                  </a:lnTo>
                  <a:lnTo>
                    <a:pt x="17" y="643"/>
                  </a:lnTo>
                  <a:lnTo>
                    <a:pt x="22" y="647"/>
                  </a:lnTo>
                  <a:lnTo>
                    <a:pt x="27" y="650"/>
                  </a:lnTo>
                  <a:lnTo>
                    <a:pt x="34" y="650"/>
                  </a:lnTo>
                  <a:lnTo>
                    <a:pt x="39" y="647"/>
                  </a:lnTo>
                  <a:lnTo>
                    <a:pt x="42" y="645"/>
                  </a:lnTo>
                  <a:lnTo>
                    <a:pt x="44" y="642"/>
                  </a:lnTo>
                  <a:lnTo>
                    <a:pt x="44" y="642"/>
                  </a:lnTo>
                  <a:lnTo>
                    <a:pt x="50" y="628"/>
                  </a:lnTo>
                  <a:lnTo>
                    <a:pt x="52" y="615"/>
                  </a:lnTo>
                  <a:lnTo>
                    <a:pt x="55" y="599"/>
                  </a:lnTo>
                  <a:lnTo>
                    <a:pt x="55" y="585"/>
                  </a:lnTo>
                  <a:lnTo>
                    <a:pt x="54" y="555"/>
                  </a:lnTo>
                  <a:lnTo>
                    <a:pt x="52" y="524"/>
                  </a:lnTo>
                  <a:lnTo>
                    <a:pt x="52" y="5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2" name="Freeform 1262"/>
            <p:cNvSpPr/>
            <p:nvPr/>
          </p:nvSpPr>
          <p:spPr bwMode="auto">
            <a:xfrm>
              <a:off x="5519738" y="2112963"/>
              <a:ext cx="17463" cy="258763"/>
            </a:xfrm>
            <a:custGeom>
              <a:avLst/>
              <a:gdLst/>
              <a:ahLst/>
              <a:cxnLst>
                <a:cxn ang="0">
                  <a:pos x="42" y="629"/>
                </a:cxn>
                <a:cxn ang="0">
                  <a:pos x="42" y="629"/>
                </a:cxn>
                <a:cxn ang="0">
                  <a:pos x="38" y="594"/>
                </a:cxn>
                <a:cxn ang="0">
                  <a:pos x="36" y="557"/>
                </a:cxn>
                <a:cxn ang="0">
                  <a:pos x="34" y="521"/>
                </a:cxn>
                <a:cxn ang="0">
                  <a:pos x="34" y="484"/>
                </a:cxn>
                <a:cxn ang="0">
                  <a:pos x="36" y="410"/>
                </a:cxn>
                <a:cxn ang="0">
                  <a:pos x="37" y="336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2" y="5"/>
                </a:cxn>
                <a:cxn ang="0">
                  <a:pos x="26" y="2"/>
                </a:cxn>
                <a:cxn ang="0">
                  <a:pos x="20" y="0"/>
                </a:cxn>
                <a:cxn ang="0">
                  <a:pos x="15" y="2"/>
                </a:cxn>
                <a:cxn ang="0">
                  <a:pos x="8" y="5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3" y="17"/>
                </a:cxn>
                <a:cxn ang="0">
                  <a:pos x="3" y="336"/>
                </a:cxn>
                <a:cxn ang="0">
                  <a:pos x="3" y="336"/>
                </a:cxn>
                <a:cxn ang="0">
                  <a:pos x="2" y="412"/>
                </a:cxn>
                <a:cxn ang="0">
                  <a:pos x="0" y="488"/>
                </a:cxn>
                <a:cxn ang="0">
                  <a:pos x="0" y="526"/>
                </a:cxn>
                <a:cxn ang="0">
                  <a:pos x="2" y="564"/>
                </a:cxn>
                <a:cxn ang="0">
                  <a:pos x="4" y="602"/>
                </a:cxn>
                <a:cxn ang="0">
                  <a:pos x="9" y="638"/>
                </a:cxn>
                <a:cxn ang="0">
                  <a:pos x="9" y="638"/>
                </a:cxn>
                <a:cxn ang="0">
                  <a:pos x="11" y="642"/>
                </a:cxn>
                <a:cxn ang="0">
                  <a:pos x="12" y="645"/>
                </a:cxn>
                <a:cxn ang="0">
                  <a:pos x="17" y="649"/>
                </a:cxn>
                <a:cxn ang="0">
                  <a:pos x="22" y="650"/>
                </a:cxn>
                <a:cxn ang="0">
                  <a:pos x="29" y="650"/>
                </a:cxn>
                <a:cxn ang="0">
                  <a:pos x="34" y="648"/>
                </a:cxn>
                <a:cxn ang="0">
                  <a:pos x="40" y="642"/>
                </a:cxn>
                <a:cxn ang="0">
                  <a:pos x="42" y="637"/>
                </a:cxn>
                <a:cxn ang="0">
                  <a:pos x="43" y="633"/>
                </a:cxn>
                <a:cxn ang="0">
                  <a:pos x="42" y="629"/>
                </a:cxn>
                <a:cxn ang="0">
                  <a:pos x="42" y="629"/>
                </a:cxn>
              </a:cxnLst>
              <a:rect l="0" t="0" r="r" b="b"/>
              <a:pathLst>
                <a:path w="43" h="650">
                  <a:moveTo>
                    <a:pt x="42" y="629"/>
                  </a:moveTo>
                  <a:lnTo>
                    <a:pt x="42" y="629"/>
                  </a:lnTo>
                  <a:lnTo>
                    <a:pt x="38" y="594"/>
                  </a:lnTo>
                  <a:lnTo>
                    <a:pt x="36" y="557"/>
                  </a:lnTo>
                  <a:lnTo>
                    <a:pt x="34" y="521"/>
                  </a:lnTo>
                  <a:lnTo>
                    <a:pt x="34" y="484"/>
                  </a:lnTo>
                  <a:lnTo>
                    <a:pt x="36" y="410"/>
                  </a:lnTo>
                  <a:lnTo>
                    <a:pt x="37" y="336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2" y="5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8" y="5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3" y="17"/>
                  </a:lnTo>
                  <a:lnTo>
                    <a:pt x="3" y="336"/>
                  </a:lnTo>
                  <a:lnTo>
                    <a:pt x="3" y="336"/>
                  </a:lnTo>
                  <a:lnTo>
                    <a:pt x="2" y="412"/>
                  </a:lnTo>
                  <a:lnTo>
                    <a:pt x="0" y="488"/>
                  </a:lnTo>
                  <a:lnTo>
                    <a:pt x="0" y="526"/>
                  </a:lnTo>
                  <a:lnTo>
                    <a:pt x="2" y="564"/>
                  </a:lnTo>
                  <a:lnTo>
                    <a:pt x="4" y="602"/>
                  </a:lnTo>
                  <a:lnTo>
                    <a:pt x="9" y="638"/>
                  </a:lnTo>
                  <a:lnTo>
                    <a:pt x="9" y="638"/>
                  </a:lnTo>
                  <a:lnTo>
                    <a:pt x="11" y="642"/>
                  </a:lnTo>
                  <a:lnTo>
                    <a:pt x="12" y="645"/>
                  </a:lnTo>
                  <a:lnTo>
                    <a:pt x="17" y="649"/>
                  </a:lnTo>
                  <a:lnTo>
                    <a:pt x="22" y="650"/>
                  </a:lnTo>
                  <a:lnTo>
                    <a:pt x="29" y="650"/>
                  </a:lnTo>
                  <a:lnTo>
                    <a:pt x="34" y="648"/>
                  </a:lnTo>
                  <a:lnTo>
                    <a:pt x="40" y="642"/>
                  </a:lnTo>
                  <a:lnTo>
                    <a:pt x="42" y="637"/>
                  </a:lnTo>
                  <a:lnTo>
                    <a:pt x="43" y="633"/>
                  </a:lnTo>
                  <a:lnTo>
                    <a:pt x="42" y="629"/>
                  </a:lnTo>
                  <a:lnTo>
                    <a:pt x="42" y="6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3" name="Freeform 1263"/>
            <p:cNvSpPr/>
            <p:nvPr/>
          </p:nvSpPr>
          <p:spPr bwMode="auto">
            <a:xfrm>
              <a:off x="5602288" y="2112963"/>
              <a:ext cx="22225" cy="193675"/>
            </a:xfrm>
            <a:custGeom>
              <a:avLst/>
              <a:gdLst/>
              <a:ahLst/>
              <a:cxnLst>
                <a:cxn ang="0">
                  <a:pos x="56" y="17"/>
                </a:cxn>
                <a:cxn ang="0">
                  <a:pos x="56" y="17"/>
                </a:cxn>
                <a:cxn ang="0">
                  <a:pos x="56" y="13"/>
                </a:cxn>
                <a:cxn ang="0">
                  <a:pos x="54" y="11"/>
                </a:cxn>
                <a:cxn ang="0">
                  <a:pos x="51" y="5"/>
                </a:cxn>
                <a:cxn ang="0">
                  <a:pos x="45" y="2"/>
                </a:cxn>
                <a:cxn ang="0">
                  <a:pos x="39" y="0"/>
                </a:cxn>
                <a:cxn ang="0">
                  <a:pos x="32" y="2"/>
                </a:cxn>
                <a:cxn ang="0">
                  <a:pos x="27" y="5"/>
                </a:cxn>
                <a:cxn ang="0">
                  <a:pos x="23" y="11"/>
                </a:cxn>
                <a:cxn ang="0">
                  <a:pos x="22" y="13"/>
                </a:cxn>
                <a:cxn ang="0">
                  <a:pos x="22" y="17"/>
                </a:cxn>
                <a:cxn ang="0">
                  <a:pos x="22" y="17"/>
                </a:cxn>
                <a:cxn ang="0">
                  <a:pos x="22" y="128"/>
                </a:cxn>
                <a:cxn ang="0">
                  <a:pos x="22" y="185"/>
                </a:cxn>
                <a:cxn ang="0">
                  <a:pos x="20" y="241"/>
                </a:cxn>
                <a:cxn ang="0">
                  <a:pos x="19" y="298"/>
                </a:cxn>
                <a:cxn ang="0">
                  <a:pos x="15" y="355"/>
                </a:cxn>
                <a:cxn ang="0">
                  <a:pos x="9" y="410"/>
                </a:cxn>
                <a:cxn ang="0">
                  <a:pos x="5" y="437"/>
                </a:cxn>
                <a:cxn ang="0">
                  <a:pos x="0" y="463"/>
                </a:cxn>
                <a:cxn ang="0">
                  <a:pos x="0" y="463"/>
                </a:cxn>
                <a:cxn ang="0">
                  <a:pos x="0" y="467"/>
                </a:cxn>
                <a:cxn ang="0">
                  <a:pos x="0" y="471"/>
                </a:cxn>
                <a:cxn ang="0">
                  <a:pos x="2" y="478"/>
                </a:cxn>
                <a:cxn ang="0">
                  <a:pos x="7" y="481"/>
                </a:cxn>
                <a:cxn ang="0">
                  <a:pos x="13" y="484"/>
                </a:cxn>
                <a:cxn ang="0">
                  <a:pos x="19" y="485"/>
                </a:cxn>
                <a:cxn ang="0">
                  <a:pos x="24" y="484"/>
                </a:cxn>
                <a:cxn ang="0">
                  <a:pos x="30" y="479"/>
                </a:cxn>
                <a:cxn ang="0">
                  <a:pos x="31" y="476"/>
                </a:cxn>
                <a:cxn ang="0">
                  <a:pos x="32" y="472"/>
                </a:cxn>
                <a:cxn ang="0">
                  <a:pos x="32" y="472"/>
                </a:cxn>
                <a:cxn ang="0">
                  <a:pos x="37" y="445"/>
                </a:cxn>
                <a:cxn ang="0">
                  <a:pos x="41" y="417"/>
                </a:cxn>
                <a:cxn ang="0">
                  <a:pos x="48" y="361"/>
                </a:cxn>
                <a:cxn ang="0">
                  <a:pos x="52" y="304"/>
                </a:cxn>
                <a:cxn ang="0">
                  <a:pos x="54" y="246"/>
                </a:cxn>
                <a:cxn ang="0">
                  <a:pos x="56" y="189"/>
                </a:cxn>
                <a:cxn ang="0">
                  <a:pos x="56" y="131"/>
                </a:cxn>
                <a:cxn ang="0">
                  <a:pos x="56" y="17"/>
                </a:cxn>
                <a:cxn ang="0">
                  <a:pos x="56" y="17"/>
                </a:cxn>
              </a:cxnLst>
              <a:rect l="0" t="0" r="r" b="b"/>
              <a:pathLst>
                <a:path w="56" h="485">
                  <a:moveTo>
                    <a:pt x="56" y="17"/>
                  </a:moveTo>
                  <a:lnTo>
                    <a:pt x="56" y="17"/>
                  </a:lnTo>
                  <a:lnTo>
                    <a:pt x="56" y="13"/>
                  </a:lnTo>
                  <a:lnTo>
                    <a:pt x="54" y="11"/>
                  </a:lnTo>
                  <a:lnTo>
                    <a:pt x="51" y="5"/>
                  </a:lnTo>
                  <a:lnTo>
                    <a:pt x="45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7" y="5"/>
                  </a:lnTo>
                  <a:lnTo>
                    <a:pt x="23" y="11"/>
                  </a:lnTo>
                  <a:lnTo>
                    <a:pt x="22" y="13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28"/>
                  </a:lnTo>
                  <a:lnTo>
                    <a:pt x="22" y="185"/>
                  </a:lnTo>
                  <a:lnTo>
                    <a:pt x="20" y="241"/>
                  </a:lnTo>
                  <a:lnTo>
                    <a:pt x="19" y="298"/>
                  </a:lnTo>
                  <a:lnTo>
                    <a:pt x="15" y="355"/>
                  </a:lnTo>
                  <a:lnTo>
                    <a:pt x="9" y="410"/>
                  </a:lnTo>
                  <a:lnTo>
                    <a:pt x="5" y="437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0" y="467"/>
                  </a:lnTo>
                  <a:lnTo>
                    <a:pt x="0" y="471"/>
                  </a:lnTo>
                  <a:lnTo>
                    <a:pt x="2" y="478"/>
                  </a:lnTo>
                  <a:lnTo>
                    <a:pt x="7" y="481"/>
                  </a:lnTo>
                  <a:lnTo>
                    <a:pt x="13" y="484"/>
                  </a:lnTo>
                  <a:lnTo>
                    <a:pt x="19" y="485"/>
                  </a:lnTo>
                  <a:lnTo>
                    <a:pt x="24" y="484"/>
                  </a:lnTo>
                  <a:lnTo>
                    <a:pt x="30" y="479"/>
                  </a:lnTo>
                  <a:lnTo>
                    <a:pt x="31" y="476"/>
                  </a:lnTo>
                  <a:lnTo>
                    <a:pt x="32" y="472"/>
                  </a:lnTo>
                  <a:lnTo>
                    <a:pt x="32" y="472"/>
                  </a:lnTo>
                  <a:lnTo>
                    <a:pt x="37" y="445"/>
                  </a:lnTo>
                  <a:lnTo>
                    <a:pt x="41" y="417"/>
                  </a:lnTo>
                  <a:lnTo>
                    <a:pt x="48" y="361"/>
                  </a:lnTo>
                  <a:lnTo>
                    <a:pt x="52" y="304"/>
                  </a:lnTo>
                  <a:lnTo>
                    <a:pt x="54" y="246"/>
                  </a:lnTo>
                  <a:lnTo>
                    <a:pt x="56" y="189"/>
                  </a:lnTo>
                  <a:lnTo>
                    <a:pt x="56" y="131"/>
                  </a:lnTo>
                  <a:lnTo>
                    <a:pt x="56" y="17"/>
                  </a:lnTo>
                  <a:lnTo>
                    <a:pt x="56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4" name="Freeform 1264"/>
            <p:cNvSpPr/>
            <p:nvPr/>
          </p:nvSpPr>
          <p:spPr bwMode="auto">
            <a:xfrm>
              <a:off x="5707063" y="2112963"/>
              <a:ext cx="12700" cy="936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21"/>
                </a:cxn>
                <a:cxn ang="0">
                  <a:pos x="1" y="224"/>
                </a:cxn>
                <a:cxn ang="0">
                  <a:pos x="5" y="229"/>
                </a:cxn>
                <a:cxn ang="0">
                  <a:pos x="11" y="233"/>
                </a:cxn>
                <a:cxn ang="0">
                  <a:pos x="17" y="233"/>
                </a:cxn>
                <a:cxn ang="0">
                  <a:pos x="24" y="233"/>
                </a:cxn>
                <a:cxn ang="0">
                  <a:pos x="29" y="229"/>
                </a:cxn>
                <a:cxn ang="0">
                  <a:pos x="33" y="224"/>
                </a:cxn>
                <a:cxn ang="0">
                  <a:pos x="34" y="221"/>
                </a:cxn>
                <a:cxn ang="0">
                  <a:pos x="34" y="217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11"/>
                </a:cxn>
                <a:cxn ang="0">
                  <a:pos x="29" y="5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5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233">
                  <a:moveTo>
                    <a:pt x="0" y="17"/>
                  </a:moveTo>
                  <a:lnTo>
                    <a:pt x="0" y="217"/>
                  </a:lnTo>
                  <a:lnTo>
                    <a:pt x="0" y="217"/>
                  </a:lnTo>
                  <a:lnTo>
                    <a:pt x="0" y="221"/>
                  </a:lnTo>
                  <a:lnTo>
                    <a:pt x="1" y="224"/>
                  </a:lnTo>
                  <a:lnTo>
                    <a:pt x="5" y="229"/>
                  </a:lnTo>
                  <a:lnTo>
                    <a:pt x="11" y="233"/>
                  </a:lnTo>
                  <a:lnTo>
                    <a:pt x="17" y="233"/>
                  </a:lnTo>
                  <a:lnTo>
                    <a:pt x="24" y="233"/>
                  </a:lnTo>
                  <a:lnTo>
                    <a:pt x="29" y="229"/>
                  </a:lnTo>
                  <a:lnTo>
                    <a:pt x="33" y="224"/>
                  </a:lnTo>
                  <a:lnTo>
                    <a:pt x="34" y="221"/>
                  </a:lnTo>
                  <a:lnTo>
                    <a:pt x="34" y="217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5" name="Freeform 1265"/>
            <p:cNvSpPr/>
            <p:nvPr/>
          </p:nvSpPr>
          <p:spPr bwMode="auto">
            <a:xfrm>
              <a:off x="5776913" y="2111375"/>
              <a:ext cx="14288" cy="682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1" y="157"/>
                </a:cxn>
                <a:cxn ang="0">
                  <a:pos x="2" y="161"/>
                </a:cxn>
                <a:cxn ang="0">
                  <a:pos x="6" y="166"/>
                </a:cxn>
                <a:cxn ang="0">
                  <a:pos x="12" y="169"/>
                </a:cxn>
                <a:cxn ang="0">
                  <a:pos x="18" y="170"/>
                </a:cxn>
                <a:cxn ang="0">
                  <a:pos x="23" y="169"/>
                </a:cxn>
                <a:cxn ang="0">
                  <a:pos x="30" y="166"/>
                </a:cxn>
                <a:cxn ang="0">
                  <a:pos x="34" y="161"/>
                </a:cxn>
                <a:cxn ang="0">
                  <a:pos x="34" y="157"/>
                </a:cxn>
                <a:cxn ang="0">
                  <a:pos x="35" y="153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0" y="4"/>
                </a:cxn>
                <a:cxn ang="0">
                  <a:pos x="23" y="1"/>
                </a:cxn>
                <a:cxn ang="0">
                  <a:pos x="18" y="0"/>
                </a:cxn>
                <a:cxn ang="0">
                  <a:pos x="12" y="1"/>
                </a:cxn>
                <a:cxn ang="0">
                  <a:pos x="6" y="4"/>
                </a:cxn>
                <a:cxn ang="0">
                  <a:pos x="2" y="9"/>
                </a:cxn>
                <a:cxn ang="0">
                  <a:pos x="1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5" h="170">
                  <a:moveTo>
                    <a:pt x="0" y="17"/>
                  </a:moveTo>
                  <a:lnTo>
                    <a:pt x="0" y="153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61"/>
                  </a:lnTo>
                  <a:lnTo>
                    <a:pt x="6" y="166"/>
                  </a:lnTo>
                  <a:lnTo>
                    <a:pt x="12" y="169"/>
                  </a:lnTo>
                  <a:lnTo>
                    <a:pt x="18" y="170"/>
                  </a:lnTo>
                  <a:lnTo>
                    <a:pt x="23" y="169"/>
                  </a:lnTo>
                  <a:lnTo>
                    <a:pt x="30" y="166"/>
                  </a:lnTo>
                  <a:lnTo>
                    <a:pt x="34" y="161"/>
                  </a:lnTo>
                  <a:lnTo>
                    <a:pt x="34" y="157"/>
                  </a:lnTo>
                  <a:lnTo>
                    <a:pt x="35" y="15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4" y="13"/>
                  </a:lnTo>
                  <a:lnTo>
                    <a:pt x="34" y="9"/>
                  </a:lnTo>
                  <a:lnTo>
                    <a:pt x="30" y="4"/>
                  </a:lnTo>
                  <a:lnTo>
                    <a:pt x="23" y="1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6" name="Freeform 1266"/>
            <p:cNvSpPr/>
            <p:nvPr/>
          </p:nvSpPr>
          <p:spPr bwMode="auto">
            <a:xfrm>
              <a:off x="5427663" y="2451100"/>
              <a:ext cx="20638" cy="149225"/>
            </a:xfrm>
            <a:custGeom>
              <a:avLst/>
              <a:gdLst/>
              <a:ahLst/>
              <a:cxnLst>
                <a:cxn ang="0">
                  <a:pos x="54" y="15"/>
                </a:cxn>
                <a:cxn ang="0">
                  <a:pos x="54" y="15"/>
                </a:cxn>
                <a:cxn ang="0">
                  <a:pos x="54" y="11"/>
                </a:cxn>
                <a:cxn ang="0">
                  <a:pos x="53" y="9"/>
                </a:cxn>
                <a:cxn ang="0">
                  <a:pos x="49" y="4"/>
                </a:cxn>
                <a:cxn ang="0">
                  <a:pos x="44" y="1"/>
                </a:cxn>
                <a:cxn ang="0">
                  <a:pos x="37" y="0"/>
                </a:cxn>
                <a:cxn ang="0">
                  <a:pos x="31" y="1"/>
                </a:cxn>
                <a:cxn ang="0">
                  <a:pos x="25" y="4"/>
                </a:cxn>
                <a:cxn ang="0">
                  <a:pos x="21" y="9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56"/>
                </a:cxn>
                <a:cxn ang="0">
                  <a:pos x="11" y="96"/>
                </a:cxn>
                <a:cxn ang="0">
                  <a:pos x="6" y="136"/>
                </a:cxn>
                <a:cxn ang="0">
                  <a:pos x="2" y="176"/>
                </a:cxn>
                <a:cxn ang="0">
                  <a:pos x="2" y="176"/>
                </a:cxn>
                <a:cxn ang="0">
                  <a:pos x="0" y="222"/>
                </a:cxn>
                <a:cxn ang="0">
                  <a:pos x="0" y="266"/>
                </a:cxn>
                <a:cxn ang="0">
                  <a:pos x="2" y="358"/>
                </a:cxn>
                <a:cxn ang="0">
                  <a:pos x="2" y="358"/>
                </a:cxn>
                <a:cxn ang="0">
                  <a:pos x="3" y="362"/>
                </a:cxn>
                <a:cxn ang="0">
                  <a:pos x="4" y="366"/>
                </a:cxn>
                <a:cxn ang="0">
                  <a:pos x="8" y="371"/>
                </a:cxn>
                <a:cxn ang="0">
                  <a:pos x="14" y="374"/>
                </a:cxn>
                <a:cxn ang="0">
                  <a:pos x="20" y="375"/>
                </a:cxn>
                <a:cxn ang="0">
                  <a:pos x="25" y="374"/>
                </a:cxn>
                <a:cxn ang="0">
                  <a:pos x="32" y="371"/>
                </a:cxn>
                <a:cxn ang="0">
                  <a:pos x="34" y="366"/>
                </a:cxn>
                <a:cxn ang="0">
                  <a:pos x="36" y="362"/>
                </a:cxn>
                <a:cxn ang="0">
                  <a:pos x="37" y="358"/>
                </a:cxn>
                <a:cxn ang="0">
                  <a:pos x="37" y="358"/>
                </a:cxn>
                <a:cxn ang="0">
                  <a:pos x="34" y="308"/>
                </a:cxn>
                <a:cxn ang="0">
                  <a:pos x="33" y="259"/>
                </a:cxn>
                <a:cxn ang="0">
                  <a:pos x="33" y="234"/>
                </a:cxn>
                <a:cxn ang="0">
                  <a:pos x="34" y="209"/>
                </a:cxn>
                <a:cxn ang="0">
                  <a:pos x="36" y="184"/>
                </a:cxn>
                <a:cxn ang="0">
                  <a:pos x="40" y="159"/>
                </a:cxn>
                <a:cxn ang="0">
                  <a:pos x="40" y="159"/>
                </a:cxn>
                <a:cxn ang="0">
                  <a:pos x="45" y="124"/>
                </a:cxn>
                <a:cxn ang="0">
                  <a:pos x="49" y="89"/>
                </a:cxn>
                <a:cxn ang="0">
                  <a:pos x="54" y="15"/>
                </a:cxn>
                <a:cxn ang="0">
                  <a:pos x="54" y="15"/>
                </a:cxn>
              </a:cxnLst>
              <a:rect l="0" t="0" r="r" b="b"/>
              <a:pathLst>
                <a:path w="54" h="375">
                  <a:moveTo>
                    <a:pt x="54" y="15"/>
                  </a:moveTo>
                  <a:lnTo>
                    <a:pt x="54" y="15"/>
                  </a:lnTo>
                  <a:lnTo>
                    <a:pt x="54" y="11"/>
                  </a:lnTo>
                  <a:lnTo>
                    <a:pt x="53" y="9"/>
                  </a:lnTo>
                  <a:lnTo>
                    <a:pt x="49" y="4"/>
                  </a:lnTo>
                  <a:lnTo>
                    <a:pt x="44" y="1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5" y="4"/>
                  </a:lnTo>
                  <a:lnTo>
                    <a:pt x="21" y="9"/>
                  </a:lnTo>
                  <a:lnTo>
                    <a:pt x="20" y="11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56"/>
                  </a:lnTo>
                  <a:lnTo>
                    <a:pt x="11" y="96"/>
                  </a:lnTo>
                  <a:lnTo>
                    <a:pt x="6" y="136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0" y="222"/>
                  </a:lnTo>
                  <a:lnTo>
                    <a:pt x="0" y="266"/>
                  </a:lnTo>
                  <a:lnTo>
                    <a:pt x="2" y="358"/>
                  </a:lnTo>
                  <a:lnTo>
                    <a:pt x="2" y="358"/>
                  </a:lnTo>
                  <a:lnTo>
                    <a:pt x="3" y="362"/>
                  </a:lnTo>
                  <a:lnTo>
                    <a:pt x="4" y="366"/>
                  </a:lnTo>
                  <a:lnTo>
                    <a:pt x="8" y="371"/>
                  </a:lnTo>
                  <a:lnTo>
                    <a:pt x="14" y="374"/>
                  </a:lnTo>
                  <a:lnTo>
                    <a:pt x="20" y="375"/>
                  </a:lnTo>
                  <a:lnTo>
                    <a:pt x="25" y="374"/>
                  </a:lnTo>
                  <a:lnTo>
                    <a:pt x="32" y="371"/>
                  </a:lnTo>
                  <a:lnTo>
                    <a:pt x="34" y="366"/>
                  </a:lnTo>
                  <a:lnTo>
                    <a:pt x="36" y="362"/>
                  </a:lnTo>
                  <a:lnTo>
                    <a:pt x="37" y="358"/>
                  </a:lnTo>
                  <a:lnTo>
                    <a:pt x="37" y="358"/>
                  </a:lnTo>
                  <a:lnTo>
                    <a:pt x="34" y="308"/>
                  </a:lnTo>
                  <a:lnTo>
                    <a:pt x="33" y="259"/>
                  </a:lnTo>
                  <a:lnTo>
                    <a:pt x="33" y="234"/>
                  </a:lnTo>
                  <a:lnTo>
                    <a:pt x="34" y="209"/>
                  </a:lnTo>
                  <a:lnTo>
                    <a:pt x="36" y="184"/>
                  </a:lnTo>
                  <a:lnTo>
                    <a:pt x="40" y="159"/>
                  </a:lnTo>
                  <a:lnTo>
                    <a:pt x="40" y="159"/>
                  </a:lnTo>
                  <a:lnTo>
                    <a:pt x="45" y="124"/>
                  </a:lnTo>
                  <a:lnTo>
                    <a:pt x="49" y="89"/>
                  </a:lnTo>
                  <a:lnTo>
                    <a:pt x="54" y="15"/>
                  </a:lnTo>
                  <a:lnTo>
                    <a:pt x="54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7" name="Freeform 1267"/>
            <p:cNvSpPr/>
            <p:nvPr/>
          </p:nvSpPr>
          <p:spPr bwMode="auto">
            <a:xfrm>
              <a:off x="5519738" y="2439988"/>
              <a:ext cx="23813" cy="161925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3" y="12"/>
                </a:cxn>
                <a:cxn ang="0">
                  <a:pos x="19" y="27"/>
                </a:cxn>
                <a:cxn ang="0">
                  <a:pos x="17" y="42"/>
                </a:cxn>
                <a:cxn ang="0">
                  <a:pos x="17" y="57"/>
                </a:cxn>
                <a:cxn ang="0">
                  <a:pos x="17" y="73"/>
                </a:cxn>
                <a:cxn ang="0">
                  <a:pos x="17" y="73"/>
                </a:cxn>
                <a:cxn ang="0">
                  <a:pos x="17" y="103"/>
                </a:cxn>
                <a:cxn ang="0">
                  <a:pos x="16" y="133"/>
                </a:cxn>
                <a:cxn ang="0">
                  <a:pos x="13" y="163"/>
                </a:cxn>
                <a:cxn ang="0">
                  <a:pos x="9" y="193"/>
                </a:cxn>
                <a:cxn ang="0">
                  <a:pos x="9" y="193"/>
                </a:cxn>
                <a:cxn ang="0">
                  <a:pos x="4" y="243"/>
                </a:cxn>
                <a:cxn ang="0">
                  <a:pos x="1" y="293"/>
                </a:cxn>
                <a:cxn ang="0">
                  <a:pos x="0" y="344"/>
                </a:cxn>
                <a:cxn ang="0">
                  <a:pos x="0" y="393"/>
                </a:cxn>
                <a:cxn ang="0">
                  <a:pos x="0" y="393"/>
                </a:cxn>
                <a:cxn ang="0">
                  <a:pos x="1" y="397"/>
                </a:cxn>
                <a:cxn ang="0">
                  <a:pos x="1" y="400"/>
                </a:cxn>
                <a:cxn ang="0">
                  <a:pos x="5" y="405"/>
                </a:cxn>
                <a:cxn ang="0">
                  <a:pos x="12" y="409"/>
                </a:cxn>
                <a:cxn ang="0">
                  <a:pos x="17" y="409"/>
                </a:cxn>
                <a:cxn ang="0">
                  <a:pos x="23" y="409"/>
                </a:cxn>
                <a:cxn ang="0">
                  <a:pos x="29" y="405"/>
                </a:cxn>
                <a:cxn ang="0">
                  <a:pos x="33" y="400"/>
                </a:cxn>
                <a:cxn ang="0">
                  <a:pos x="34" y="397"/>
                </a:cxn>
                <a:cxn ang="0">
                  <a:pos x="34" y="393"/>
                </a:cxn>
                <a:cxn ang="0">
                  <a:pos x="34" y="393"/>
                </a:cxn>
                <a:cxn ang="0">
                  <a:pos x="35" y="348"/>
                </a:cxn>
                <a:cxn ang="0">
                  <a:pos x="37" y="303"/>
                </a:cxn>
                <a:cxn ang="0">
                  <a:pos x="42" y="213"/>
                </a:cxn>
                <a:cxn ang="0">
                  <a:pos x="42" y="213"/>
                </a:cxn>
                <a:cxn ang="0">
                  <a:pos x="43" y="186"/>
                </a:cxn>
                <a:cxn ang="0">
                  <a:pos x="47" y="161"/>
                </a:cxn>
                <a:cxn ang="0">
                  <a:pos x="51" y="135"/>
                </a:cxn>
                <a:cxn ang="0">
                  <a:pos x="52" y="107"/>
                </a:cxn>
                <a:cxn ang="0">
                  <a:pos x="52" y="107"/>
                </a:cxn>
                <a:cxn ang="0">
                  <a:pos x="50" y="64"/>
                </a:cxn>
                <a:cxn ang="0">
                  <a:pos x="51" y="52"/>
                </a:cxn>
                <a:cxn ang="0">
                  <a:pos x="51" y="42"/>
                </a:cxn>
                <a:cxn ang="0">
                  <a:pos x="54" y="31"/>
                </a:cxn>
                <a:cxn ang="0">
                  <a:pos x="56" y="21"/>
                </a:cxn>
                <a:cxn ang="0">
                  <a:pos x="56" y="21"/>
                </a:cxn>
                <a:cxn ang="0">
                  <a:pos x="57" y="17"/>
                </a:cxn>
                <a:cxn ang="0">
                  <a:pos x="57" y="14"/>
                </a:cxn>
                <a:cxn ang="0">
                  <a:pos x="56" y="8"/>
                </a:cxn>
                <a:cxn ang="0">
                  <a:pos x="52" y="4"/>
                </a:cxn>
                <a:cxn ang="0">
                  <a:pos x="47" y="1"/>
                </a:cxn>
                <a:cxn ang="0">
                  <a:pos x="40" y="0"/>
                </a:cxn>
                <a:cxn ang="0">
                  <a:pos x="34" y="1"/>
                </a:cxn>
                <a:cxn ang="0">
                  <a:pos x="27" y="5"/>
                </a:cxn>
                <a:cxn ang="0">
                  <a:pos x="26" y="8"/>
                </a:cxn>
                <a:cxn ang="0">
                  <a:pos x="23" y="12"/>
                </a:cxn>
                <a:cxn ang="0">
                  <a:pos x="23" y="12"/>
                </a:cxn>
              </a:cxnLst>
              <a:rect l="0" t="0" r="r" b="b"/>
              <a:pathLst>
                <a:path w="57" h="409">
                  <a:moveTo>
                    <a:pt x="23" y="12"/>
                  </a:moveTo>
                  <a:lnTo>
                    <a:pt x="23" y="12"/>
                  </a:lnTo>
                  <a:lnTo>
                    <a:pt x="19" y="27"/>
                  </a:lnTo>
                  <a:lnTo>
                    <a:pt x="17" y="42"/>
                  </a:lnTo>
                  <a:lnTo>
                    <a:pt x="17" y="57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103"/>
                  </a:lnTo>
                  <a:lnTo>
                    <a:pt x="16" y="133"/>
                  </a:lnTo>
                  <a:lnTo>
                    <a:pt x="13" y="163"/>
                  </a:lnTo>
                  <a:lnTo>
                    <a:pt x="9" y="193"/>
                  </a:lnTo>
                  <a:lnTo>
                    <a:pt x="9" y="193"/>
                  </a:lnTo>
                  <a:lnTo>
                    <a:pt x="4" y="243"/>
                  </a:lnTo>
                  <a:lnTo>
                    <a:pt x="1" y="293"/>
                  </a:lnTo>
                  <a:lnTo>
                    <a:pt x="0" y="344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1" y="397"/>
                  </a:lnTo>
                  <a:lnTo>
                    <a:pt x="1" y="400"/>
                  </a:lnTo>
                  <a:lnTo>
                    <a:pt x="5" y="405"/>
                  </a:lnTo>
                  <a:lnTo>
                    <a:pt x="12" y="409"/>
                  </a:lnTo>
                  <a:lnTo>
                    <a:pt x="17" y="409"/>
                  </a:lnTo>
                  <a:lnTo>
                    <a:pt x="23" y="409"/>
                  </a:lnTo>
                  <a:lnTo>
                    <a:pt x="29" y="405"/>
                  </a:lnTo>
                  <a:lnTo>
                    <a:pt x="33" y="400"/>
                  </a:lnTo>
                  <a:lnTo>
                    <a:pt x="34" y="397"/>
                  </a:lnTo>
                  <a:lnTo>
                    <a:pt x="34" y="393"/>
                  </a:lnTo>
                  <a:lnTo>
                    <a:pt x="34" y="393"/>
                  </a:lnTo>
                  <a:lnTo>
                    <a:pt x="35" y="348"/>
                  </a:lnTo>
                  <a:lnTo>
                    <a:pt x="37" y="303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3" y="186"/>
                  </a:lnTo>
                  <a:lnTo>
                    <a:pt x="47" y="161"/>
                  </a:lnTo>
                  <a:lnTo>
                    <a:pt x="51" y="135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0" y="64"/>
                  </a:lnTo>
                  <a:lnTo>
                    <a:pt x="51" y="52"/>
                  </a:lnTo>
                  <a:lnTo>
                    <a:pt x="51" y="42"/>
                  </a:lnTo>
                  <a:lnTo>
                    <a:pt x="54" y="3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7" y="17"/>
                  </a:lnTo>
                  <a:lnTo>
                    <a:pt x="57" y="14"/>
                  </a:lnTo>
                  <a:lnTo>
                    <a:pt x="56" y="8"/>
                  </a:lnTo>
                  <a:lnTo>
                    <a:pt x="52" y="4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5"/>
                  </a:lnTo>
                  <a:lnTo>
                    <a:pt x="26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8" name="Freeform 1268"/>
            <p:cNvSpPr/>
            <p:nvPr/>
          </p:nvSpPr>
          <p:spPr bwMode="auto">
            <a:xfrm>
              <a:off x="5592763" y="2381250"/>
              <a:ext cx="25400" cy="212725"/>
            </a:xfrm>
            <a:custGeom>
              <a:avLst/>
              <a:gdLst/>
              <a:ahLst/>
              <a:cxnLst>
                <a:cxn ang="0">
                  <a:pos x="52" y="250"/>
                </a:cxn>
                <a:cxn ang="0">
                  <a:pos x="52" y="250"/>
                </a:cxn>
                <a:cxn ang="0">
                  <a:pos x="51" y="219"/>
                </a:cxn>
                <a:cxn ang="0">
                  <a:pos x="50" y="189"/>
                </a:cxn>
                <a:cxn ang="0">
                  <a:pos x="48" y="131"/>
                </a:cxn>
                <a:cxn ang="0">
                  <a:pos x="46" y="100"/>
                </a:cxn>
                <a:cxn ang="0">
                  <a:pos x="43" y="70"/>
                </a:cxn>
                <a:cxn ang="0">
                  <a:pos x="39" y="42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30" y="6"/>
                </a:cxn>
                <a:cxn ang="0">
                  <a:pos x="25" y="1"/>
                </a:cxn>
                <a:cxn ang="0">
                  <a:pos x="20" y="0"/>
                </a:cxn>
                <a:cxn ang="0">
                  <a:pos x="13" y="1"/>
                </a:cxn>
                <a:cxn ang="0">
                  <a:pos x="8" y="4"/>
                </a:cxn>
                <a:cxn ang="0">
                  <a:pos x="3" y="8"/>
                </a:cxn>
                <a:cxn ang="0">
                  <a:pos x="0" y="14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7" y="49"/>
                </a:cxn>
                <a:cxn ang="0">
                  <a:pos x="10" y="77"/>
                </a:cxn>
                <a:cxn ang="0">
                  <a:pos x="13" y="106"/>
                </a:cxn>
                <a:cxn ang="0">
                  <a:pos x="16" y="134"/>
                </a:cxn>
                <a:cxn ang="0">
                  <a:pos x="17" y="192"/>
                </a:cxn>
                <a:cxn ang="0">
                  <a:pos x="18" y="250"/>
                </a:cxn>
                <a:cxn ang="0">
                  <a:pos x="18" y="250"/>
                </a:cxn>
                <a:cxn ang="0">
                  <a:pos x="25" y="384"/>
                </a:cxn>
                <a:cxn ang="0">
                  <a:pos x="27" y="452"/>
                </a:cxn>
                <a:cxn ang="0">
                  <a:pos x="29" y="519"/>
                </a:cxn>
                <a:cxn ang="0">
                  <a:pos x="29" y="519"/>
                </a:cxn>
                <a:cxn ang="0">
                  <a:pos x="29" y="523"/>
                </a:cxn>
                <a:cxn ang="0">
                  <a:pos x="30" y="527"/>
                </a:cxn>
                <a:cxn ang="0">
                  <a:pos x="34" y="532"/>
                </a:cxn>
                <a:cxn ang="0">
                  <a:pos x="39" y="535"/>
                </a:cxn>
                <a:cxn ang="0">
                  <a:pos x="46" y="536"/>
                </a:cxn>
                <a:cxn ang="0">
                  <a:pos x="52" y="535"/>
                </a:cxn>
                <a:cxn ang="0">
                  <a:pos x="58" y="532"/>
                </a:cxn>
                <a:cxn ang="0">
                  <a:pos x="61" y="527"/>
                </a:cxn>
                <a:cxn ang="0">
                  <a:pos x="63" y="523"/>
                </a:cxn>
                <a:cxn ang="0">
                  <a:pos x="63" y="519"/>
                </a:cxn>
                <a:cxn ang="0">
                  <a:pos x="63" y="519"/>
                </a:cxn>
                <a:cxn ang="0">
                  <a:pos x="63" y="452"/>
                </a:cxn>
                <a:cxn ang="0">
                  <a:pos x="60" y="384"/>
                </a:cxn>
                <a:cxn ang="0">
                  <a:pos x="58" y="318"/>
                </a:cxn>
                <a:cxn ang="0">
                  <a:pos x="52" y="250"/>
                </a:cxn>
                <a:cxn ang="0">
                  <a:pos x="52" y="250"/>
                </a:cxn>
              </a:cxnLst>
              <a:rect l="0" t="0" r="r" b="b"/>
              <a:pathLst>
                <a:path w="63" h="536">
                  <a:moveTo>
                    <a:pt x="52" y="250"/>
                  </a:moveTo>
                  <a:lnTo>
                    <a:pt x="52" y="250"/>
                  </a:lnTo>
                  <a:lnTo>
                    <a:pt x="51" y="219"/>
                  </a:lnTo>
                  <a:lnTo>
                    <a:pt x="50" y="189"/>
                  </a:lnTo>
                  <a:lnTo>
                    <a:pt x="48" y="131"/>
                  </a:lnTo>
                  <a:lnTo>
                    <a:pt x="46" y="100"/>
                  </a:lnTo>
                  <a:lnTo>
                    <a:pt x="43" y="70"/>
                  </a:lnTo>
                  <a:lnTo>
                    <a:pt x="39" y="42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3" y="8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7" y="49"/>
                  </a:lnTo>
                  <a:lnTo>
                    <a:pt x="10" y="77"/>
                  </a:lnTo>
                  <a:lnTo>
                    <a:pt x="13" y="106"/>
                  </a:lnTo>
                  <a:lnTo>
                    <a:pt x="16" y="134"/>
                  </a:lnTo>
                  <a:lnTo>
                    <a:pt x="17" y="192"/>
                  </a:lnTo>
                  <a:lnTo>
                    <a:pt x="18" y="250"/>
                  </a:lnTo>
                  <a:lnTo>
                    <a:pt x="18" y="250"/>
                  </a:lnTo>
                  <a:lnTo>
                    <a:pt x="25" y="384"/>
                  </a:lnTo>
                  <a:lnTo>
                    <a:pt x="27" y="452"/>
                  </a:lnTo>
                  <a:lnTo>
                    <a:pt x="29" y="519"/>
                  </a:lnTo>
                  <a:lnTo>
                    <a:pt x="29" y="519"/>
                  </a:lnTo>
                  <a:lnTo>
                    <a:pt x="29" y="523"/>
                  </a:lnTo>
                  <a:lnTo>
                    <a:pt x="30" y="527"/>
                  </a:lnTo>
                  <a:lnTo>
                    <a:pt x="34" y="532"/>
                  </a:lnTo>
                  <a:lnTo>
                    <a:pt x="39" y="535"/>
                  </a:lnTo>
                  <a:lnTo>
                    <a:pt x="46" y="536"/>
                  </a:lnTo>
                  <a:lnTo>
                    <a:pt x="52" y="535"/>
                  </a:lnTo>
                  <a:lnTo>
                    <a:pt x="58" y="532"/>
                  </a:lnTo>
                  <a:lnTo>
                    <a:pt x="61" y="527"/>
                  </a:lnTo>
                  <a:lnTo>
                    <a:pt x="63" y="523"/>
                  </a:lnTo>
                  <a:lnTo>
                    <a:pt x="63" y="519"/>
                  </a:lnTo>
                  <a:lnTo>
                    <a:pt x="63" y="519"/>
                  </a:lnTo>
                  <a:lnTo>
                    <a:pt x="63" y="452"/>
                  </a:lnTo>
                  <a:lnTo>
                    <a:pt x="60" y="384"/>
                  </a:lnTo>
                  <a:lnTo>
                    <a:pt x="58" y="318"/>
                  </a:lnTo>
                  <a:lnTo>
                    <a:pt x="52" y="250"/>
                  </a:lnTo>
                  <a:lnTo>
                    <a:pt x="52" y="2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9" name="Freeform 1269"/>
            <p:cNvSpPr/>
            <p:nvPr/>
          </p:nvSpPr>
          <p:spPr bwMode="auto">
            <a:xfrm>
              <a:off x="5700713" y="2366963"/>
              <a:ext cx="17463" cy="228600"/>
            </a:xfrm>
            <a:custGeom>
              <a:avLst/>
              <a:gdLst/>
              <a:ahLst/>
              <a:cxnLst>
                <a:cxn ang="0">
                  <a:pos x="42" y="17"/>
                </a:cxn>
                <a:cxn ang="0">
                  <a:pos x="42" y="17"/>
                </a:cxn>
                <a:cxn ang="0">
                  <a:pos x="42" y="13"/>
                </a:cxn>
                <a:cxn ang="0">
                  <a:pos x="41" y="9"/>
                </a:cxn>
                <a:cxn ang="0">
                  <a:pos x="37" y="4"/>
                </a:cxn>
                <a:cxn ang="0">
                  <a:pos x="31" y="1"/>
                </a:cxn>
                <a:cxn ang="0">
                  <a:pos x="25" y="0"/>
                </a:cxn>
                <a:cxn ang="0">
                  <a:pos x="18" y="1"/>
                </a:cxn>
                <a:cxn ang="0">
                  <a:pos x="13" y="4"/>
                </a:cxn>
                <a:cxn ang="0">
                  <a:pos x="9" y="9"/>
                </a:cxn>
                <a:cxn ang="0">
                  <a:pos x="8" y="13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7" y="85"/>
                </a:cxn>
                <a:cxn ang="0">
                  <a:pos x="5" y="153"/>
                </a:cxn>
                <a:cxn ang="0">
                  <a:pos x="1" y="287"/>
                </a:cxn>
                <a:cxn ang="0">
                  <a:pos x="0" y="355"/>
                </a:cxn>
                <a:cxn ang="0">
                  <a:pos x="0" y="423"/>
                </a:cxn>
                <a:cxn ang="0">
                  <a:pos x="0" y="490"/>
                </a:cxn>
                <a:cxn ang="0">
                  <a:pos x="1" y="559"/>
                </a:cxn>
                <a:cxn ang="0">
                  <a:pos x="1" y="559"/>
                </a:cxn>
                <a:cxn ang="0">
                  <a:pos x="3" y="562"/>
                </a:cxn>
                <a:cxn ang="0">
                  <a:pos x="4" y="566"/>
                </a:cxn>
                <a:cxn ang="0">
                  <a:pos x="8" y="571"/>
                </a:cxn>
                <a:cxn ang="0">
                  <a:pos x="13" y="574"/>
                </a:cxn>
                <a:cxn ang="0">
                  <a:pos x="20" y="575"/>
                </a:cxn>
                <a:cxn ang="0">
                  <a:pos x="26" y="574"/>
                </a:cxn>
                <a:cxn ang="0">
                  <a:pos x="31" y="571"/>
                </a:cxn>
                <a:cxn ang="0">
                  <a:pos x="35" y="566"/>
                </a:cxn>
                <a:cxn ang="0">
                  <a:pos x="35" y="562"/>
                </a:cxn>
                <a:cxn ang="0">
                  <a:pos x="37" y="559"/>
                </a:cxn>
                <a:cxn ang="0">
                  <a:pos x="37" y="559"/>
                </a:cxn>
                <a:cxn ang="0">
                  <a:pos x="34" y="490"/>
                </a:cxn>
                <a:cxn ang="0">
                  <a:pos x="34" y="423"/>
                </a:cxn>
                <a:cxn ang="0">
                  <a:pos x="34" y="355"/>
                </a:cxn>
                <a:cxn ang="0">
                  <a:pos x="37" y="287"/>
                </a:cxn>
                <a:cxn ang="0">
                  <a:pos x="39" y="153"/>
                </a:cxn>
                <a:cxn ang="0">
                  <a:pos x="42" y="85"/>
                </a:cxn>
                <a:cxn ang="0">
                  <a:pos x="42" y="17"/>
                </a:cxn>
                <a:cxn ang="0">
                  <a:pos x="42" y="17"/>
                </a:cxn>
              </a:cxnLst>
              <a:rect l="0" t="0" r="r" b="b"/>
              <a:pathLst>
                <a:path w="42" h="575">
                  <a:moveTo>
                    <a:pt x="42" y="17"/>
                  </a:moveTo>
                  <a:lnTo>
                    <a:pt x="42" y="17"/>
                  </a:lnTo>
                  <a:lnTo>
                    <a:pt x="42" y="13"/>
                  </a:lnTo>
                  <a:lnTo>
                    <a:pt x="41" y="9"/>
                  </a:lnTo>
                  <a:lnTo>
                    <a:pt x="37" y="4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3" y="4"/>
                  </a:lnTo>
                  <a:lnTo>
                    <a:pt x="9" y="9"/>
                  </a:lnTo>
                  <a:lnTo>
                    <a:pt x="8" y="13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7" y="85"/>
                  </a:lnTo>
                  <a:lnTo>
                    <a:pt x="5" y="153"/>
                  </a:lnTo>
                  <a:lnTo>
                    <a:pt x="1" y="287"/>
                  </a:lnTo>
                  <a:lnTo>
                    <a:pt x="0" y="355"/>
                  </a:lnTo>
                  <a:lnTo>
                    <a:pt x="0" y="423"/>
                  </a:lnTo>
                  <a:lnTo>
                    <a:pt x="0" y="490"/>
                  </a:lnTo>
                  <a:lnTo>
                    <a:pt x="1" y="559"/>
                  </a:lnTo>
                  <a:lnTo>
                    <a:pt x="1" y="559"/>
                  </a:lnTo>
                  <a:lnTo>
                    <a:pt x="3" y="562"/>
                  </a:lnTo>
                  <a:lnTo>
                    <a:pt x="4" y="566"/>
                  </a:lnTo>
                  <a:lnTo>
                    <a:pt x="8" y="571"/>
                  </a:lnTo>
                  <a:lnTo>
                    <a:pt x="13" y="574"/>
                  </a:lnTo>
                  <a:lnTo>
                    <a:pt x="20" y="575"/>
                  </a:lnTo>
                  <a:lnTo>
                    <a:pt x="26" y="574"/>
                  </a:lnTo>
                  <a:lnTo>
                    <a:pt x="31" y="571"/>
                  </a:lnTo>
                  <a:lnTo>
                    <a:pt x="35" y="566"/>
                  </a:lnTo>
                  <a:lnTo>
                    <a:pt x="35" y="562"/>
                  </a:lnTo>
                  <a:lnTo>
                    <a:pt x="37" y="559"/>
                  </a:lnTo>
                  <a:lnTo>
                    <a:pt x="37" y="559"/>
                  </a:lnTo>
                  <a:lnTo>
                    <a:pt x="34" y="490"/>
                  </a:lnTo>
                  <a:lnTo>
                    <a:pt x="34" y="423"/>
                  </a:lnTo>
                  <a:lnTo>
                    <a:pt x="34" y="355"/>
                  </a:lnTo>
                  <a:lnTo>
                    <a:pt x="37" y="287"/>
                  </a:lnTo>
                  <a:lnTo>
                    <a:pt x="39" y="153"/>
                  </a:lnTo>
                  <a:lnTo>
                    <a:pt x="42" y="85"/>
                  </a:lnTo>
                  <a:lnTo>
                    <a:pt x="42" y="17"/>
                  </a:lnTo>
                  <a:lnTo>
                    <a:pt x="42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0" name="Freeform 1270"/>
            <p:cNvSpPr/>
            <p:nvPr/>
          </p:nvSpPr>
          <p:spPr bwMode="auto">
            <a:xfrm>
              <a:off x="5765801" y="2274888"/>
              <a:ext cx="33338" cy="330200"/>
            </a:xfrm>
            <a:custGeom>
              <a:avLst/>
              <a:gdLst/>
              <a:ahLst/>
              <a:cxnLst>
                <a:cxn ang="0">
                  <a:pos x="51" y="17"/>
                </a:cxn>
                <a:cxn ang="0">
                  <a:pos x="45" y="117"/>
                </a:cxn>
                <a:cxn ang="0">
                  <a:pos x="37" y="268"/>
                </a:cxn>
                <a:cxn ang="0">
                  <a:pos x="26" y="368"/>
                </a:cxn>
                <a:cxn ang="0">
                  <a:pos x="19" y="418"/>
                </a:cxn>
                <a:cxn ang="0">
                  <a:pos x="13" y="465"/>
                </a:cxn>
                <a:cxn ang="0">
                  <a:pos x="13" y="514"/>
                </a:cxn>
                <a:cxn ang="0">
                  <a:pos x="17" y="610"/>
                </a:cxn>
                <a:cxn ang="0">
                  <a:pos x="17" y="712"/>
                </a:cxn>
                <a:cxn ang="0">
                  <a:pos x="15" y="740"/>
                </a:cxn>
                <a:cxn ang="0">
                  <a:pos x="3" y="790"/>
                </a:cxn>
                <a:cxn ang="0">
                  <a:pos x="0" y="816"/>
                </a:cxn>
                <a:cxn ang="0">
                  <a:pos x="0" y="820"/>
                </a:cxn>
                <a:cxn ang="0">
                  <a:pos x="6" y="827"/>
                </a:cxn>
                <a:cxn ang="0">
                  <a:pos x="17" y="833"/>
                </a:cxn>
                <a:cxn ang="0">
                  <a:pos x="29" y="827"/>
                </a:cxn>
                <a:cxn ang="0">
                  <a:pos x="34" y="820"/>
                </a:cxn>
                <a:cxn ang="0">
                  <a:pos x="34" y="816"/>
                </a:cxn>
                <a:cxn ang="0">
                  <a:pos x="37" y="793"/>
                </a:cxn>
                <a:cxn ang="0">
                  <a:pos x="49" y="752"/>
                </a:cxn>
                <a:cxn ang="0">
                  <a:pos x="51" y="731"/>
                </a:cxn>
                <a:cxn ang="0">
                  <a:pos x="51" y="631"/>
                </a:cxn>
                <a:cxn ang="0">
                  <a:pos x="49" y="514"/>
                </a:cxn>
                <a:cxn ang="0">
                  <a:pos x="50" y="455"/>
                </a:cxn>
                <a:cxn ang="0">
                  <a:pos x="58" y="397"/>
                </a:cxn>
                <a:cxn ang="0">
                  <a:pos x="62" y="375"/>
                </a:cxn>
                <a:cxn ang="0">
                  <a:pos x="67" y="331"/>
                </a:cxn>
                <a:cxn ang="0">
                  <a:pos x="68" y="264"/>
                </a:cxn>
                <a:cxn ang="0">
                  <a:pos x="70" y="219"/>
                </a:cxn>
                <a:cxn ang="0">
                  <a:pos x="76" y="117"/>
                </a:cxn>
                <a:cxn ang="0">
                  <a:pos x="85" y="17"/>
                </a:cxn>
                <a:cxn ang="0">
                  <a:pos x="85" y="9"/>
                </a:cxn>
                <a:cxn ang="0">
                  <a:pos x="76" y="1"/>
                </a:cxn>
                <a:cxn ang="0">
                  <a:pos x="63" y="1"/>
                </a:cxn>
                <a:cxn ang="0">
                  <a:pos x="54" y="9"/>
                </a:cxn>
                <a:cxn ang="0">
                  <a:pos x="51" y="17"/>
                </a:cxn>
              </a:cxnLst>
              <a:rect l="0" t="0" r="r" b="b"/>
              <a:pathLst>
                <a:path w="85" h="833">
                  <a:moveTo>
                    <a:pt x="51" y="17"/>
                  </a:moveTo>
                  <a:lnTo>
                    <a:pt x="51" y="17"/>
                  </a:lnTo>
                  <a:lnTo>
                    <a:pt x="47" y="66"/>
                  </a:lnTo>
                  <a:lnTo>
                    <a:pt x="45" y="117"/>
                  </a:lnTo>
                  <a:lnTo>
                    <a:pt x="40" y="218"/>
                  </a:lnTo>
                  <a:lnTo>
                    <a:pt x="37" y="268"/>
                  </a:lnTo>
                  <a:lnTo>
                    <a:pt x="32" y="319"/>
                  </a:lnTo>
                  <a:lnTo>
                    <a:pt x="26" y="36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6" y="442"/>
                  </a:lnTo>
                  <a:lnTo>
                    <a:pt x="13" y="465"/>
                  </a:lnTo>
                  <a:lnTo>
                    <a:pt x="13" y="489"/>
                  </a:lnTo>
                  <a:lnTo>
                    <a:pt x="13" y="514"/>
                  </a:lnTo>
                  <a:lnTo>
                    <a:pt x="16" y="563"/>
                  </a:lnTo>
                  <a:lnTo>
                    <a:pt x="17" y="610"/>
                  </a:lnTo>
                  <a:lnTo>
                    <a:pt x="17" y="712"/>
                  </a:lnTo>
                  <a:lnTo>
                    <a:pt x="17" y="712"/>
                  </a:lnTo>
                  <a:lnTo>
                    <a:pt x="16" y="727"/>
                  </a:lnTo>
                  <a:lnTo>
                    <a:pt x="15" y="740"/>
                  </a:lnTo>
                  <a:lnTo>
                    <a:pt x="8" y="765"/>
                  </a:lnTo>
                  <a:lnTo>
                    <a:pt x="3" y="790"/>
                  </a:lnTo>
                  <a:lnTo>
                    <a:pt x="0" y="803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20"/>
                  </a:lnTo>
                  <a:lnTo>
                    <a:pt x="2" y="824"/>
                  </a:lnTo>
                  <a:lnTo>
                    <a:pt x="6" y="827"/>
                  </a:lnTo>
                  <a:lnTo>
                    <a:pt x="11" y="831"/>
                  </a:lnTo>
                  <a:lnTo>
                    <a:pt x="17" y="833"/>
                  </a:lnTo>
                  <a:lnTo>
                    <a:pt x="24" y="831"/>
                  </a:lnTo>
                  <a:lnTo>
                    <a:pt x="29" y="827"/>
                  </a:lnTo>
                  <a:lnTo>
                    <a:pt x="33" y="824"/>
                  </a:lnTo>
                  <a:lnTo>
                    <a:pt x="34" y="820"/>
                  </a:lnTo>
                  <a:lnTo>
                    <a:pt x="34" y="816"/>
                  </a:lnTo>
                  <a:lnTo>
                    <a:pt x="34" y="816"/>
                  </a:lnTo>
                  <a:lnTo>
                    <a:pt x="34" y="804"/>
                  </a:lnTo>
                  <a:lnTo>
                    <a:pt x="37" y="793"/>
                  </a:lnTo>
                  <a:lnTo>
                    <a:pt x="42" y="773"/>
                  </a:lnTo>
                  <a:lnTo>
                    <a:pt x="49" y="752"/>
                  </a:lnTo>
                  <a:lnTo>
                    <a:pt x="50" y="741"/>
                  </a:lnTo>
                  <a:lnTo>
                    <a:pt x="51" y="731"/>
                  </a:lnTo>
                  <a:lnTo>
                    <a:pt x="51" y="631"/>
                  </a:lnTo>
                  <a:lnTo>
                    <a:pt x="51" y="631"/>
                  </a:lnTo>
                  <a:lnTo>
                    <a:pt x="50" y="574"/>
                  </a:lnTo>
                  <a:lnTo>
                    <a:pt x="49" y="514"/>
                  </a:lnTo>
                  <a:lnTo>
                    <a:pt x="49" y="484"/>
                  </a:lnTo>
                  <a:lnTo>
                    <a:pt x="50" y="455"/>
                  </a:lnTo>
                  <a:lnTo>
                    <a:pt x="53" y="425"/>
                  </a:lnTo>
                  <a:lnTo>
                    <a:pt x="58" y="397"/>
                  </a:lnTo>
                  <a:lnTo>
                    <a:pt x="58" y="397"/>
                  </a:lnTo>
                  <a:lnTo>
                    <a:pt x="62" y="375"/>
                  </a:lnTo>
                  <a:lnTo>
                    <a:pt x="66" y="353"/>
                  </a:lnTo>
                  <a:lnTo>
                    <a:pt x="67" y="331"/>
                  </a:lnTo>
                  <a:lnTo>
                    <a:pt x="68" y="308"/>
                  </a:lnTo>
                  <a:lnTo>
                    <a:pt x="68" y="264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71" y="168"/>
                  </a:lnTo>
                  <a:lnTo>
                    <a:pt x="76" y="1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3"/>
                  </a:lnTo>
                  <a:lnTo>
                    <a:pt x="85" y="9"/>
                  </a:lnTo>
                  <a:lnTo>
                    <a:pt x="81" y="5"/>
                  </a:lnTo>
                  <a:lnTo>
                    <a:pt x="76" y="1"/>
                  </a:lnTo>
                  <a:lnTo>
                    <a:pt x="70" y="0"/>
                  </a:lnTo>
                  <a:lnTo>
                    <a:pt x="63" y="1"/>
                  </a:lnTo>
                  <a:lnTo>
                    <a:pt x="58" y="5"/>
                  </a:lnTo>
                  <a:lnTo>
                    <a:pt x="54" y="9"/>
                  </a:lnTo>
                  <a:lnTo>
                    <a:pt x="53" y="13"/>
                  </a:lnTo>
                  <a:lnTo>
                    <a:pt x="51" y="17"/>
                  </a:lnTo>
                  <a:lnTo>
                    <a:pt x="51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1" name="Freeform 1271"/>
            <p:cNvSpPr/>
            <p:nvPr/>
          </p:nvSpPr>
          <p:spPr bwMode="auto">
            <a:xfrm>
              <a:off x="5819776" y="2200275"/>
              <a:ext cx="38100" cy="12700"/>
            </a:xfrm>
            <a:custGeom>
              <a:avLst/>
              <a:gdLst/>
              <a:ahLst/>
              <a:cxnLst>
                <a:cxn ang="0">
                  <a:pos x="7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4" y="6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79" y="34"/>
                </a:cxn>
                <a:cxn ang="0">
                  <a:pos x="79" y="34"/>
                </a:cxn>
                <a:cxn ang="0">
                  <a:pos x="82" y="34"/>
                </a:cxn>
                <a:cxn ang="0">
                  <a:pos x="86" y="33"/>
                </a:cxn>
                <a:cxn ang="0">
                  <a:pos x="91" y="29"/>
                </a:cxn>
                <a:cxn ang="0">
                  <a:pos x="94" y="24"/>
                </a:cxn>
                <a:cxn ang="0">
                  <a:pos x="95" y="17"/>
                </a:cxn>
                <a:cxn ang="0">
                  <a:pos x="94" y="11"/>
                </a:cxn>
                <a:cxn ang="0">
                  <a:pos x="91" y="6"/>
                </a:cxn>
                <a:cxn ang="0">
                  <a:pos x="86" y="2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9" y="0"/>
                </a:cxn>
              </a:cxnLst>
              <a:rect l="0" t="0" r="r" b="b"/>
              <a:pathLst>
                <a:path w="95" h="34">
                  <a:moveTo>
                    <a:pt x="79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82" y="34"/>
                  </a:lnTo>
                  <a:lnTo>
                    <a:pt x="86" y="33"/>
                  </a:lnTo>
                  <a:lnTo>
                    <a:pt x="91" y="29"/>
                  </a:lnTo>
                  <a:lnTo>
                    <a:pt x="94" y="24"/>
                  </a:lnTo>
                  <a:lnTo>
                    <a:pt x="95" y="17"/>
                  </a:lnTo>
                  <a:lnTo>
                    <a:pt x="94" y="11"/>
                  </a:lnTo>
                  <a:lnTo>
                    <a:pt x="91" y="6"/>
                  </a:lnTo>
                  <a:lnTo>
                    <a:pt x="86" y="2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172" name="组合 1362"/>
          <p:cNvGrpSpPr/>
          <p:nvPr/>
        </p:nvGrpSpPr>
        <p:grpSpPr>
          <a:xfrm>
            <a:off x="5715526" y="4373848"/>
            <a:ext cx="760949" cy="973926"/>
            <a:chOff x="6256338" y="4065588"/>
            <a:chExt cx="544513" cy="696913"/>
          </a:xfrm>
        </p:grpSpPr>
        <p:sp>
          <p:nvSpPr>
            <p:cNvPr id="173" name="Freeform 576"/>
            <p:cNvSpPr/>
            <p:nvPr/>
          </p:nvSpPr>
          <p:spPr bwMode="auto">
            <a:xfrm>
              <a:off x="6296026" y="4081463"/>
              <a:ext cx="69850" cy="96838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1" y="7"/>
                </a:cxn>
                <a:cxn ang="0">
                  <a:pos x="121" y="7"/>
                </a:cxn>
                <a:cxn ang="0">
                  <a:pos x="120" y="9"/>
                </a:cxn>
                <a:cxn ang="0">
                  <a:pos x="120" y="9"/>
                </a:cxn>
                <a:cxn ang="0">
                  <a:pos x="111" y="19"/>
                </a:cxn>
                <a:cxn ang="0">
                  <a:pos x="104" y="29"/>
                </a:cxn>
                <a:cxn ang="0">
                  <a:pos x="90" y="51"/>
                </a:cxn>
                <a:cxn ang="0">
                  <a:pos x="75" y="73"/>
                </a:cxn>
                <a:cxn ang="0">
                  <a:pos x="67" y="83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42" y="113"/>
                </a:cxn>
                <a:cxn ang="0">
                  <a:pos x="25" y="132"/>
                </a:cxn>
                <a:cxn ang="0">
                  <a:pos x="18" y="142"/>
                </a:cxn>
                <a:cxn ang="0">
                  <a:pos x="11" y="153"/>
                </a:cxn>
                <a:cxn ang="0">
                  <a:pos x="5" y="163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2" y="179"/>
                </a:cxn>
                <a:cxn ang="0">
                  <a:pos x="3" y="181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8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15" y="165"/>
                </a:cxn>
                <a:cxn ang="0">
                  <a:pos x="20" y="154"/>
                </a:cxn>
                <a:cxn ang="0">
                  <a:pos x="28" y="143"/>
                </a:cxn>
                <a:cxn ang="0">
                  <a:pos x="37" y="133"/>
                </a:cxn>
                <a:cxn ang="0">
                  <a:pos x="54" y="113"/>
                </a:cxn>
                <a:cxn ang="0">
                  <a:pos x="71" y="94"/>
                </a:cxn>
                <a:cxn ang="0">
                  <a:pos x="71" y="94"/>
                </a:cxn>
                <a:cxn ang="0">
                  <a:pos x="79" y="83"/>
                </a:cxn>
                <a:cxn ang="0">
                  <a:pos x="88" y="73"/>
                </a:cxn>
                <a:cxn ang="0">
                  <a:pos x="101" y="51"/>
                </a:cxn>
                <a:cxn ang="0">
                  <a:pos x="116" y="29"/>
                </a:cxn>
                <a:cxn ang="0">
                  <a:pos x="124" y="19"/>
                </a:cxn>
                <a:cxn ang="0">
                  <a:pos x="132" y="9"/>
                </a:cxn>
                <a:cxn ang="0">
                  <a:pos x="132" y="9"/>
                </a:cxn>
                <a:cxn ang="0">
                  <a:pos x="133" y="7"/>
                </a:cxn>
                <a:cxn ang="0">
                  <a:pos x="133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3" h="181">
                  <a:moveTo>
                    <a:pt x="126" y="1"/>
                  </a:moveTo>
                  <a:lnTo>
                    <a:pt x="121" y="7"/>
                  </a:lnTo>
                  <a:lnTo>
                    <a:pt x="121" y="7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111" y="19"/>
                  </a:lnTo>
                  <a:lnTo>
                    <a:pt x="104" y="29"/>
                  </a:lnTo>
                  <a:lnTo>
                    <a:pt x="90" y="51"/>
                  </a:lnTo>
                  <a:lnTo>
                    <a:pt x="75" y="73"/>
                  </a:lnTo>
                  <a:lnTo>
                    <a:pt x="67" y="83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42" y="113"/>
                  </a:lnTo>
                  <a:lnTo>
                    <a:pt x="25" y="132"/>
                  </a:lnTo>
                  <a:lnTo>
                    <a:pt x="18" y="142"/>
                  </a:lnTo>
                  <a:lnTo>
                    <a:pt x="11" y="153"/>
                  </a:lnTo>
                  <a:lnTo>
                    <a:pt x="5" y="16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2" y="179"/>
                  </a:lnTo>
                  <a:lnTo>
                    <a:pt x="3" y="181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15" y="165"/>
                  </a:lnTo>
                  <a:lnTo>
                    <a:pt x="20" y="154"/>
                  </a:lnTo>
                  <a:lnTo>
                    <a:pt x="28" y="143"/>
                  </a:lnTo>
                  <a:lnTo>
                    <a:pt x="37" y="133"/>
                  </a:lnTo>
                  <a:lnTo>
                    <a:pt x="54" y="113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79" y="83"/>
                  </a:lnTo>
                  <a:lnTo>
                    <a:pt x="88" y="73"/>
                  </a:lnTo>
                  <a:lnTo>
                    <a:pt x="101" y="51"/>
                  </a:lnTo>
                  <a:lnTo>
                    <a:pt x="116" y="29"/>
                  </a:lnTo>
                  <a:lnTo>
                    <a:pt x="124" y="1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3" y="7"/>
                  </a:lnTo>
                  <a:lnTo>
                    <a:pt x="133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4" name="Freeform 577"/>
            <p:cNvSpPr/>
            <p:nvPr/>
          </p:nvSpPr>
          <p:spPr bwMode="auto">
            <a:xfrm>
              <a:off x="6296026" y="4162425"/>
              <a:ext cx="42863" cy="7620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64" y="18"/>
                </a:cxn>
                <a:cxn ang="0">
                  <a:pos x="53" y="35"/>
                </a:cxn>
                <a:cxn ang="0">
                  <a:pos x="34" y="68"/>
                </a:cxn>
                <a:cxn ang="0">
                  <a:pos x="24" y="85"/>
                </a:cxn>
                <a:cxn ang="0">
                  <a:pos x="15" y="101"/>
                </a:cxn>
                <a:cxn ang="0">
                  <a:pos x="7" y="119"/>
                </a:cxn>
                <a:cxn ang="0">
                  <a:pos x="0" y="137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2" y="140"/>
                </a:cxn>
                <a:cxn ang="0">
                  <a:pos x="3" y="142"/>
                </a:cxn>
                <a:cxn ang="0">
                  <a:pos x="4" y="142"/>
                </a:cxn>
                <a:cxn ang="0">
                  <a:pos x="6" y="143"/>
                </a:cxn>
                <a:cxn ang="0">
                  <a:pos x="8" y="142"/>
                </a:cxn>
                <a:cxn ang="0">
                  <a:pos x="9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3" y="130"/>
                </a:cxn>
                <a:cxn ang="0">
                  <a:pos x="17" y="121"/>
                </a:cxn>
                <a:cxn ang="0">
                  <a:pos x="25" y="104"/>
                </a:cxn>
                <a:cxn ang="0">
                  <a:pos x="35" y="87"/>
                </a:cxn>
                <a:cxn ang="0">
                  <a:pos x="44" y="70"/>
                </a:cxn>
                <a:cxn ang="0">
                  <a:pos x="44" y="70"/>
                </a:cxn>
                <a:cxn ang="0">
                  <a:pos x="52" y="54"/>
                </a:cxn>
                <a:cxn ang="0">
                  <a:pos x="63" y="38"/>
                </a:cxn>
                <a:cxn ang="0">
                  <a:pos x="72" y="23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43">
                  <a:moveTo>
                    <a:pt x="73" y="2"/>
                  </a:moveTo>
                  <a:lnTo>
                    <a:pt x="73" y="2"/>
                  </a:lnTo>
                  <a:lnTo>
                    <a:pt x="64" y="18"/>
                  </a:lnTo>
                  <a:lnTo>
                    <a:pt x="53" y="35"/>
                  </a:lnTo>
                  <a:lnTo>
                    <a:pt x="34" y="68"/>
                  </a:lnTo>
                  <a:lnTo>
                    <a:pt x="24" y="85"/>
                  </a:lnTo>
                  <a:lnTo>
                    <a:pt x="15" y="101"/>
                  </a:lnTo>
                  <a:lnTo>
                    <a:pt x="7" y="119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2" y="140"/>
                  </a:lnTo>
                  <a:lnTo>
                    <a:pt x="3" y="142"/>
                  </a:lnTo>
                  <a:lnTo>
                    <a:pt x="4" y="142"/>
                  </a:lnTo>
                  <a:lnTo>
                    <a:pt x="6" y="143"/>
                  </a:lnTo>
                  <a:lnTo>
                    <a:pt x="8" y="142"/>
                  </a:lnTo>
                  <a:lnTo>
                    <a:pt x="9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3" y="130"/>
                  </a:lnTo>
                  <a:lnTo>
                    <a:pt x="17" y="121"/>
                  </a:lnTo>
                  <a:lnTo>
                    <a:pt x="25" y="104"/>
                  </a:lnTo>
                  <a:lnTo>
                    <a:pt x="35" y="87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52" y="54"/>
                  </a:lnTo>
                  <a:lnTo>
                    <a:pt x="63" y="38"/>
                  </a:lnTo>
                  <a:lnTo>
                    <a:pt x="72" y="23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5" name="Freeform 578"/>
            <p:cNvSpPr/>
            <p:nvPr/>
          </p:nvSpPr>
          <p:spPr bwMode="auto">
            <a:xfrm>
              <a:off x="6296026" y="4216400"/>
              <a:ext cx="42863" cy="6985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54" y="32"/>
                </a:cxn>
                <a:cxn ang="0">
                  <a:pos x="36" y="64"/>
                </a:cxn>
                <a:cxn ang="0">
                  <a:pos x="17" y="94"/>
                </a:cxn>
                <a:cxn ang="0">
                  <a:pos x="9" y="110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0" y="128"/>
                </a:cxn>
                <a:cxn ang="0">
                  <a:pos x="2" y="130"/>
                </a:cxn>
                <a:cxn ang="0">
                  <a:pos x="4" y="132"/>
                </a:cxn>
                <a:cxn ang="0">
                  <a:pos x="5" y="133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10" y="131"/>
                </a:cxn>
                <a:cxn ang="0">
                  <a:pos x="10" y="131"/>
                </a:cxn>
                <a:cxn ang="0">
                  <a:pos x="17" y="114"/>
                </a:cxn>
                <a:cxn ang="0">
                  <a:pos x="25" y="99"/>
                </a:cxn>
                <a:cxn ang="0">
                  <a:pos x="44" y="68"/>
                </a:cxn>
                <a:cxn ang="0">
                  <a:pos x="63" y="38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4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33">
                  <a:moveTo>
                    <a:pt x="73" y="2"/>
                  </a:moveTo>
                  <a:lnTo>
                    <a:pt x="73" y="2"/>
                  </a:lnTo>
                  <a:lnTo>
                    <a:pt x="54" y="32"/>
                  </a:lnTo>
                  <a:lnTo>
                    <a:pt x="36" y="64"/>
                  </a:lnTo>
                  <a:lnTo>
                    <a:pt x="17" y="94"/>
                  </a:lnTo>
                  <a:lnTo>
                    <a:pt x="9" y="110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0" y="128"/>
                  </a:lnTo>
                  <a:lnTo>
                    <a:pt x="2" y="130"/>
                  </a:lnTo>
                  <a:lnTo>
                    <a:pt x="4" y="132"/>
                  </a:lnTo>
                  <a:lnTo>
                    <a:pt x="5" y="133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17" y="114"/>
                  </a:lnTo>
                  <a:lnTo>
                    <a:pt x="25" y="99"/>
                  </a:lnTo>
                  <a:lnTo>
                    <a:pt x="44" y="68"/>
                  </a:lnTo>
                  <a:lnTo>
                    <a:pt x="63" y="38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4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6" name="Freeform 579"/>
            <p:cNvSpPr/>
            <p:nvPr/>
          </p:nvSpPr>
          <p:spPr bwMode="auto">
            <a:xfrm>
              <a:off x="6288088" y="4273550"/>
              <a:ext cx="41275" cy="60325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3" y="30"/>
                </a:cxn>
                <a:cxn ang="0">
                  <a:pos x="36" y="56"/>
                </a:cxn>
                <a:cxn ang="0">
                  <a:pos x="19" y="82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27" y="86"/>
                </a:cxn>
                <a:cxn ang="0">
                  <a:pos x="45" y="61"/>
                </a:cxn>
                <a:cxn ang="0">
                  <a:pos x="61" y="34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14">
                  <a:moveTo>
                    <a:pt x="67" y="2"/>
                  </a:moveTo>
                  <a:lnTo>
                    <a:pt x="67" y="2"/>
                  </a:lnTo>
                  <a:lnTo>
                    <a:pt x="53" y="30"/>
                  </a:lnTo>
                  <a:lnTo>
                    <a:pt x="36" y="56"/>
                  </a:lnTo>
                  <a:lnTo>
                    <a:pt x="19" y="82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27" y="86"/>
                  </a:lnTo>
                  <a:lnTo>
                    <a:pt x="45" y="61"/>
                  </a:lnTo>
                  <a:lnTo>
                    <a:pt x="61" y="34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7" name="Freeform 580"/>
            <p:cNvSpPr/>
            <p:nvPr/>
          </p:nvSpPr>
          <p:spPr bwMode="auto">
            <a:xfrm>
              <a:off x="6281738" y="4319588"/>
              <a:ext cx="49213" cy="69850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78" y="10"/>
                </a:cxn>
                <a:cxn ang="0">
                  <a:pos x="72" y="18"/>
                </a:cxn>
                <a:cxn ang="0">
                  <a:pos x="60" y="34"/>
                </a:cxn>
                <a:cxn ang="0">
                  <a:pos x="47" y="52"/>
                </a:cxn>
                <a:cxn ang="0">
                  <a:pos x="35" y="69"/>
                </a:cxn>
                <a:cxn ang="0">
                  <a:pos x="35" y="69"/>
                </a:cxn>
                <a:cxn ang="0">
                  <a:pos x="23" y="82"/>
                </a:cxn>
                <a:cxn ang="0">
                  <a:pos x="14" y="97"/>
                </a:cxn>
                <a:cxn ang="0">
                  <a:pos x="6" y="111"/>
                </a:cxn>
                <a:cxn ang="0">
                  <a:pos x="2" y="118"/>
                </a:cxn>
                <a:cxn ang="0">
                  <a:pos x="0" y="127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5" y="133"/>
                </a:cxn>
                <a:cxn ang="0">
                  <a:pos x="6" y="133"/>
                </a:cxn>
                <a:cxn ang="0">
                  <a:pos x="8" y="132"/>
                </a:cxn>
                <a:cxn ang="0">
                  <a:pos x="9" y="130"/>
                </a:cxn>
                <a:cxn ang="0">
                  <a:pos x="9" y="130"/>
                </a:cxn>
                <a:cxn ang="0">
                  <a:pos x="12" y="120"/>
                </a:cxn>
                <a:cxn ang="0">
                  <a:pos x="15" y="111"/>
                </a:cxn>
                <a:cxn ang="0">
                  <a:pos x="20" y="103"/>
                </a:cxn>
                <a:cxn ang="0">
                  <a:pos x="25" y="96"/>
                </a:cxn>
                <a:cxn ang="0">
                  <a:pos x="38" y="80"/>
                </a:cxn>
                <a:cxn ang="0">
                  <a:pos x="50" y="65"/>
                </a:cxn>
                <a:cxn ang="0">
                  <a:pos x="50" y="65"/>
                </a:cxn>
                <a:cxn ang="0">
                  <a:pos x="61" y="51"/>
                </a:cxn>
                <a:cxn ang="0">
                  <a:pos x="70" y="35"/>
                </a:cxn>
                <a:cxn ang="0">
                  <a:pos x="80" y="22"/>
                </a:cxn>
                <a:cxn ang="0">
                  <a:pos x="93" y="7"/>
                </a:cxn>
                <a:cxn ang="0">
                  <a:pos x="93" y="7"/>
                </a:cxn>
                <a:cxn ang="0">
                  <a:pos x="94" y="6"/>
                </a:cxn>
                <a:cxn ang="0">
                  <a:pos x="94" y="4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90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4" h="133">
                  <a:moveTo>
                    <a:pt x="86" y="1"/>
                  </a:moveTo>
                  <a:lnTo>
                    <a:pt x="86" y="1"/>
                  </a:lnTo>
                  <a:lnTo>
                    <a:pt x="78" y="10"/>
                  </a:lnTo>
                  <a:lnTo>
                    <a:pt x="72" y="18"/>
                  </a:lnTo>
                  <a:lnTo>
                    <a:pt x="60" y="34"/>
                  </a:lnTo>
                  <a:lnTo>
                    <a:pt x="47" y="52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23" y="82"/>
                  </a:lnTo>
                  <a:lnTo>
                    <a:pt x="14" y="97"/>
                  </a:lnTo>
                  <a:lnTo>
                    <a:pt x="6" y="111"/>
                  </a:lnTo>
                  <a:lnTo>
                    <a:pt x="2" y="118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6" y="133"/>
                  </a:lnTo>
                  <a:lnTo>
                    <a:pt x="8" y="132"/>
                  </a:lnTo>
                  <a:lnTo>
                    <a:pt x="9" y="130"/>
                  </a:lnTo>
                  <a:lnTo>
                    <a:pt x="9" y="130"/>
                  </a:lnTo>
                  <a:lnTo>
                    <a:pt x="12" y="120"/>
                  </a:lnTo>
                  <a:lnTo>
                    <a:pt x="15" y="111"/>
                  </a:lnTo>
                  <a:lnTo>
                    <a:pt x="20" y="103"/>
                  </a:lnTo>
                  <a:lnTo>
                    <a:pt x="25" y="96"/>
                  </a:lnTo>
                  <a:lnTo>
                    <a:pt x="38" y="80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61" y="51"/>
                  </a:lnTo>
                  <a:lnTo>
                    <a:pt x="70" y="35"/>
                  </a:lnTo>
                  <a:lnTo>
                    <a:pt x="80" y="22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8" name="Freeform 581"/>
            <p:cNvSpPr/>
            <p:nvPr/>
          </p:nvSpPr>
          <p:spPr bwMode="auto">
            <a:xfrm>
              <a:off x="6280151" y="4367213"/>
              <a:ext cx="39688" cy="65088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4" y="3"/>
                </a:cxn>
                <a:cxn ang="0">
                  <a:pos x="63" y="6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11"/>
                </a:cxn>
                <a:cxn ang="0">
                  <a:pos x="62" y="17"/>
                </a:cxn>
                <a:cxn ang="0">
                  <a:pos x="59" y="23"/>
                </a:cxn>
                <a:cxn ang="0">
                  <a:pos x="54" y="29"/>
                </a:cxn>
                <a:cxn ang="0">
                  <a:pos x="45" y="43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29" y="68"/>
                </a:cxn>
                <a:cxn ang="0">
                  <a:pos x="19" y="84"/>
                </a:cxn>
                <a:cxn ang="0">
                  <a:pos x="9" y="101"/>
                </a:cxn>
                <a:cxn ang="0">
                  <a:pos x="5" y="109"/>
                </a:cxn>
                <a:cxn ang="0">
                  <a:pos x="2" y="117"/>
                </a:cxn>
                <a:cxn ang="0">
                  <a:pos x="2" y="117"/>
                </a:cxn>
                <a:cxn ang="0">
                  <a:pos x="0" y="120"/>
                </a:cxn>
                <a:cxn ang="0">
                  <a:pos x="2" y="122"/>
                </a:cxn>
                <a:cxn ang="0">
                  <a:pos x="3" y="123"/>
                </a:cxn>
                <a:cxn ang="0">
                  <a:pos x="5" y="124"/>
                </a:cxn>
                <a:cxn ang="0">
                  <a:pos x="8" y="124"/>
                </a:cxn>
                <a:cxn ang="0">
                  <a:pos x="9" y="122"/>
                </a:cxn>
                <a:cxn ang="0">
                  <a:pos x="11" y="121"/>
                </a:cxn>
                <a:cxn ang="0">
                  <a:pos x="11" y="121"/>
                </a:cxn>
                <a:cxn ang="0">
                  <a:pos x="15" y="110"/>
                </a:cxn>
                <a:cxn ang="0">
                  <a:pos x="19" y="100"/>
                </a:cxn>
                <a:cxn ang="0">
                  <a:pos x="31" y="79"/>
                </a:cxn>
                <a:cxn ang="0">
                  <a:pos x="43" y="59"/>
                </a:cxn>
                <a:cxn ang="0">
                  <a:pos x="56" y="41"/>
                </a:cxn>
                <a:cxn ang="0">
                  <a:pos x="56" y="41"/>
                </a:cxn>
                <a:cxn ang="0">
                  <a:pos x="62" y="34"/>
                </a:cxn>
                <a:cxn ang="0">
                  <a:pos x="69" y="23"/>
                </a:cxn>
                <a:cxn ang="0">
                  <a:pos x="71" y="18"/>
                </a:cxn>
                <a:cxn ang="0">
                  <a:pos x="72" y="13"/>
                </a:cxn>
                <a:cxn ang="0">
                  <a:pos x="73" y="8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73" h="124">
                  <a:moveTo>
                    <a:pt x="72" y="2"/>
                  </a:move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3"/>
                  </a:lnTo>
                  <a:lnTo>
                    <a:pt x="63" y="6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11"/>
                  </a:lnTo>
                  <a:lnTo>
                    <a:pt x="62" y="17"/>
                  </a:lnTo>
                  <a:lnTo>
                    <a:pt x="59" y="23"/>
                  </a:lnTo>
                  <a:lnTo>
                    <a:pt x="54" y="29"/>
                  </a:lnTo>
                  <a:lnTo>
                    <a:pt x="45" y="43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9" y="68"/>
                  </a:lnTo>
                  <a:lnTo>
                    <a:pt x="19" y="84"/>
                  </a:lnTo>
                  <a:lnTo>
                    <a:pt x="9" y="101"/>
                  </a:lnTo>
                  <a:lnTo>
                    <a:pt x="5" y="10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0" y="120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5" y="124"/>
                  </a:lnTo>
                  <a:lnTo>
                    <a:pt x="8" y="124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5" y="110"/>
                  </a:lnTo>
                  <a:lnTo>
                    <a:pt x="19" y="100"/>
                  </a:lnTo>
                  <a:lnTo>
                    <a:pt x="31" y="79"/>
                  </a:lnTo>
                  <a:lnTo>
                    <a:pt x="43" y="59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62" y="34"/>
                  </a:lnTo>
                  <a:lnTo>
                    <a:pt x="69" y="23"/>
                  </a:lnTo>
                  <a:lnTo>
                    <a:pt x="71" y="18"/>
                  </a:lnTo>
                  <a:lnTo>
                    <a:pt x="72" y="13"/>
                  </a:lnTo>
                  <a:lnTo>
                    <a:pt x="73" y="8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9" name="Freeform 582"/>
            <p:cNvSpPr/>
            <p:nvPr/>
          </p:nvSpPr>
          <p:spPr bwMode="auto">
            <a:xfrm>
              <a:off x="6292851" y="4405313"/>
              <a:ext cx="36513" cy="650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7"/>
                </a:cxn>
                <a:cxn ang="0">
                  <a:pos x="49" y="13"/>
                </a:cxn>
                <a:cxn ang="0">
                  <a:pos x="40" y="27"/>
                </a:cxn>
                <a:cxn ang="0">
                  <a:pos x="32" y="41"/>
                </a:cxn>
                <a:cxn ang="0">
                  <a:pos x="27" y="56"/>
                </a:cxn>
                <a:cxn ang="0">
                  <a:pos x="16" y="87"/>
                </a:cxn>
                <a:cxn ang="0">
                  <a:pos x="9" y="101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8"/>
                </a:cxn>
                <a:cxn ang="0">
                  <a:pos x="1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7" y="123"/>
                </a:cxn>
                <a:cxn ang="0">
                  <a:pos x="9" y="122"/>
                </a:cxn>
                <a:cxn ang="0">
                  <a:pos x="10" y="121"/>
                </a:cxn>
                <a:cxn ang="0">
                  <a:pos x="10" y="121"/>
                </a:cxn>
                <a:cxn ang="0">
                  <a:pos x="17" y="107"/>
                </a:cxn>
                <a:cxn ang="0">
                  <a:pos x="23" y="92"/>
                </a:cxn>
                <a:cxn ang="0">
                  <a:pos x="35" y="62"/>
                </a:cxn>
                <a:cxn ang="0">
                  <a:pos x="41" y="48"/>
                </a:cxn>
                <a:cxn ang="0">
                  <a:pos x="47" y="33"/>
                </a:cxn>
                <a:cxn ang="0">
                  <a:pos x="55" y="20"/>
                </a:cxn>
                <a:cxn ang="0">
                  <a:pos x="60" y="13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8" h="123">
                  <a:moveTo>
                    <a:pt x="59" y="1"/>
                  </a:moveTo>
                  <a:lnTo>
                    <a:pt x="59" y="1"/>
                  </a:lnTo>
                  <a:lnTo>
                    <a:pt x="53" y="7"/>
                  </a:lnTo>
                  <a:lnTo>
                    <a:pt x="49" y="13"/>
                  </a:lnTo>
                  <a:lnTo>
                    <a:pt x="40" y="27"/>
                  </a:lnTo>
                  <a:lnTo>
                    <a:pt x="32" y="41"/>
                  </a:lnTo>
                  <a:lnTo>
                    <a:pt x="27" y="56"/>
                  </a:lnTo>
                  <a:lnTo>
                    <a:pt x="16" y="87"/>
                  </a:lnTo>
                  <a:lnTo>
                    <a:pt x="9" y="101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7" y="123"/>
                  </a:lnTo>
                  <a:lnTo>
                    <a:pt x="9" y="122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7" y="107"/>
                  </a:lnTo>
                  <a:lnTo>
                    <a:pt x="23" y="92"/>
                  </a:lnTo>
                  <a:lnTo>
                    <a:pt x="35" y="62"/>
                  </a:lnTo>
                  <a:lnTo>
                    <a:pt x="41" y="48"/>
                  </a:lnTo>
                  <a:lnTo>
                    <a:pt x="47" y="33"/>
                  </a:lnTo>
                  <a:lnTo>
                    <a:pt x="55" y="20"/>
                  </a:lnTo>
                  <a:lnTo>
                    <a:pt x="60" y="13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0" name="Freeform 583"/>
            <p:cNvSpPr/>
            <p:nvPr/>
          </p:nvSpPr>
          <p:spPr bwMode="auto">
            <a:xfrm>
              <a:off x="6291263" y="4448175"/>
              <a:ext cx="47625" cy="77788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6" y="7"/>
                </a:cxn>
                <a:cxn ang="0">
                  <a:pos x="71" y="13"/>
                </a:cxn>
                <a:cxn ang="0">
                  <a:pos x="65" y="20"/>
                </a:cxn>
                <a:cxn ang="0">
                  <a:pos x="61" y="28"/>
                </a:cxn>
                <a:cxn ang="0">
                  <a:pos x="53" y="42"/>
                </a:cxn>
                <a:cxn ang="0">
                  <a:pos x="46" y="58"/>
                </a:cxn>
                <a:cxn ang="0">
                  <a:pos x="46" y="58"/>
                </a:cxn>
                <a:cxn ang="0">
                  <a:pos x="35" y="78"/>
                </a:cxn>
                <a:cxn ang="0">
                  <a:pos x="24" y="99"/>
                </a:cxn>
                <a:cxn ang="0">
                  <a:pos x="12" y="119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4" y="147"/>
                </a:cxn>
                <a:cxn ang="0">
                  <a:pos x="6" y="147"/>
                </a:cxn>
                <a:cxn ang="0">
                  <a:pos x="7" y="146"/>
                </a:cxn>
                <a:cxn ang="0">
                  <a:pos x="8" y="145"/>
                </a:cxn>
                <a:cxn ang="0">
                  <a:pos x="8" y="145"/>
                </a:cxn>
                <a:cxn ang="0">
                  <a:pos x="18" y="127"/>
                </a:cxn>
                <a:cxn ang="0">
                  <a:pos x="28" y="111"/>
                </a:cxn>
                <a:cxn ang="0">
                  <a:pos x="48" y="76"/>
                </a:cxn>
                <a:cxn ang="0">
                  <a:pos x="48" y="76"/>
                </a:cxn>
                <a:cxn ang="0">
                  <a:pos x="56" y="58"/>
                </a:cxn>
                <a:cxn ang="0">
                  <a:pos x="65" y="40"/>
                </a:cxn>
                <a:cxn ang="0">
                  <a:pos x="70" y="31"/>
                </a:cxn>
                <a:cxn ang="0">
                  <a:pos x="76" y="23"/>
                </a:cxn>
                <a:cxn ang="0">
                  <a:pos x="82" y="14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47">
                  <a:moveTo>
                    <a:pt x="82" y="1"/>
                  </a:moveTo>
                  <a:lnTo>
                    <a:pt x="82" y="1"/>
                  </a:lnTo>
                  <a:lnTo>
                    <a:pt x="76" y="7"/>
                  </a:lnTo>
                  <a:lnTo>
                    <a:pt x="71" y="13"/>
                  </a:lnTo>
                  <a:lnTo>
                    <a:pt x="65" y="20"/>
                  </a:lnTo>
                  <a:lnTo>
                    <a:pt x="61" y="28"/>
                  </a:lnTo>
                  <a:lnTo>
                    <a:pt x="53" y="42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99"/>
                  </a:lnTo>
                  <a:lnTo>
                    <a:pt x="12" y="119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4" y="147"/>
                  </a:lnTo>
                  <a:lnTo>
                    <a:pt x="6" y="147"/>
                  </a:lnTo>
                  <a:lnTo>
                    <a:pt x="7" y="146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18" y="127"/>
                  </a:lnTo>
                  <a:lnTo>
                    <a:pt x="28" y="111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6" y="58"/>
                  </a:lnTo>
                  <a:lnTo>
                    <a:pt x="65" y="40"/>
                  </a:lnTo>
                  <a:lnTo>
                    <a:pt x="70" y="31"/>
                  </a:lnTo>
                  <a:lnTo>
                    <a:pt x="76" y="23"/>
                  </a:lnTo>
                  <a:lnTo>
                    <a:pt x="82" y="14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1" name="Freeform 584"/>
            <p:cNvSpPr/>
            <p:nvPr/>
          </p:nvSpPr>
          <p:spPr bwMode="auto">
            <a:xfrm>
              <a:off x="6286501" y="4502150"/>
              <a:ext cx="39688" cy="71438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62" y="7"/>
                </a:cxn>
                <a:cxn ang="0">
                  <a:pos x="58" y="12"/>
                </a:cxn>
                <a:cxn ang="0">
                  <a:pos x="55" y="18"/>
                </a:cxn>
                <a:cxn ang="0">
                  <a:pos x="52" y="24"/>
                </a:cxn>
                <a:cxn ang="0">
                  <a:pos x="48" y="38"/>
                </a:cxn>
                <a:cxn ang="0">
                  <a:pos x="43" y="51"/>
                </a:cxn>
                <a:cxn ang="0">
                  <a:pos x="43" y="51"/>
                </a:cxn>
                <a:cxn ang="0">
                  <a:pos x="40" y="62"/>
                </a:cxn>
                <a:cxn ang="0">
                  <a:pos x="36" y="71"/>
                </a:cxn>
                <a:cxn ang="0">
                  <a:pos x="31" y="81"/>
                </a:cxn>
                <a:cxn ang="0">
                  <a:pos x="25" y="90"/>
                </a:cxn>
                <a:cxn ang="0">
                  <a:pos x="12" y="108"/>
                </a:cxn>
                <a:cxn ang="0">
                  <a:pos x="6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4" y="133"/>
                </a:cxn>
                <a:cxn ang="0">
                  <a:pos x="5" y="133"/>
                </a:cxn>
                <a:cxn ang="0">
                  <a:pos x="7" y="132"/>
                </a:cxn>
                <a:cxn ang="0">
                  <a:pos x="8" y="131"/>
                </a:cxn>
                <a:cxn ang="0">
                  <a:pos x="8" y="131"/>
                </a:cxn>
                <a:cxn ang="0">
                  <a:pos x="13" y="124"/>
                </a:cxn>
                <a:cxn ang="0">
                  <a:pos x="17" y="118"/>
                </a:cxn>
                <a:cxn ang="0">
                  <a:pos x="23" y="111"/>
                </a:cxn>
                <a:cxn ang="0">
                  <a:pos x="27" y="104"/>
                </a:cxn>
                <a:cxn ang="0">
                  <a:pos x="27" y="104"/>
                </a:cxn>
                <a:cxn ang="0">
                  <a:pos x="37" y="85"/>
                </a:cxn>
                <a:cxn ang="0">
                  <a:pos x="48" y="68"/>
                </a:cxn>
                <a:cxn ang="0">
                  <a:pos x="48" y="68"/>
                </a:cxn>
                <a:cxn ang="0">
                  <a:pos x="51" y="59"/>
                </a:cxn>
                <a:cxn ang="0">
                  <a:pos x="54" y="52"/>
                </a:cxn>
                <a:cxn ang="0">
                  <a:pos x="58" y="37"/>
                </a:cxn>
                <a:cxn ang="0">
                  <a:pos x="60" y="28"/>
                </a:cxn>
                <a:cxn ang="0">
                  <a:pos x="64" y="21"/>
                </a:cxn>
                <a:cxn ang="0">
                  <a:pos x="68" y="15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5" y="7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5" h="133">
                  <a:moveTo>
                    <a:pt x="67" y="1"/>
                  </a:moveTo>
                  <a:lnTo>
                    <a:pt x="67" y="1"/>
                  </a:lnTo>
                  <a:lnTo>
                    <a:pt x="62" y="7"/>
                  </a:lnTo>
                  <a:lnTo>
                    <a:pt x="58" y="12"/>
                  </a:lnTo>
                  <a:lnTo>
                    <a:pt x="55" y="18"/>
                  </a:lnTo>
                  <a:lnTo>
                    <a:pt x="52" y="24"/>
                  </a:lnTo>
                  <a:lnTo>
                    <a:pt x="48" y="38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0" y="62"/>
                  </a:lnTo>
                  <a:lnTo>
                    <a:pt x="36" y="71"/>
                  </a:lnTo>
                  <a:lnTo>
                    <a:pt x="31" y="81"/>
                  </a:lnTo>
                  <a:lnTo>
                    <a:pt x="25" y="90"/>
                  </a:lnTo>
                  <a:lnTo>
                    <a:pt x="12" y="108"/>
                  </a:lnTo>
                  <a:lnTo>
                    <a:pt x="6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4" y="133"/>
                  </a:lnTo>
                  <a:lnTo>
                    <a:pt x="5" y="133"/>
                  </a:lnTo>
                  <a:lnTo>
                    <a:pt x="7" y="132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13" y="124"/>
                  </a:lnTo>
                  <a:lnTo>
                    <a:pt x="17" y="118"/>
                  </a:lnTo>
                  <a:lnTo>
                    <a:pt x="23" y="111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37" y="85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51" y="59"/>
                  </a:lnTo>
                  <a:lnTo>
                    <a:pt x="54" y="52"/>
                  </a:lnTo>
                  <a:lnTo>
                    <a:pt x="58" y="37"/>
                  </a:lnTo>
                  <a:lnTo>
                    <a:pt x="60" y="28"/>
                  </a:lnTo>
                  <a:lnTo>
                    <a:pt x="64" y="21"/>
                  </a:lnTo>
                  <a:lnTo>
                    <a:pt x="68" y="15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5" y="7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2" name="Freeform 585"/>
            <p:cNvSpPr/>
            <p:nvPr/>
          </p:nvSpPr>
          <p:spPr bwMode="auto">
            <a:xfrm>
              <a:off x="6273801" y="4562475"/>
              <a:ext cx="61913" cy="84138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79" y="35"/>
                </a:cxn>
                <a:cxn ang="0">
                  <a:pos x="62" y="52"/>
                </a:cxn>
                <a:cxn ang="0">
                  <a:pos x="48" y="71"/>
                </a:cxn>
                <a:cxn ang="0">
                  <a:pos x="33" y="91"/>
                </a:cxn>
                <a:cxn ang="0">
                  <a:pos x="21" y="110"/>
                </a:cxn>
                <a:cxn ang="0">
                  <a:pos x="9" y="130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3" y="157"/>
                </a:cxn>
                <a:cxn ang="0">
                  <a:pos x="6" y="157"/>
                </a:cxn>
                <a:cxn ang="0">
                  <a:pos x="8" y="156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3" y="143"/>
                </a:cxn>
                <a:cxn ang="0">
                  <a:pos x="18" y="134"/>
                </a:cxn>
                <a:cxn ang="0">
                  <a:pos x="29" y="115"/>
                </a:cxn>
                <a:cxn ang="0">
                  <a:pos x="41" y="99"/>
                </a:cxn>
                <a:cxn ang="0">
                  <a:pos x="54" y="81"/>
                </a:cxn>
                <a:cxn ang="0">
                  <a:pos x="54" y="81"/>
                </a:cxn>
                <a:cxn ang="0">
                  <a:pos x="69" y="62"/>
                </a:cxn>
                <a:cxn ang="0">
                  <a:pos x="85" y="44"/>
                </a:cxn>
                <a:cxn ang="0">
                  <a:pos x="101" y="25"/>
                </a:cxn>
                <a:cxn ang="0">
                  <a:pos x="117" y="9"/>
                </a:cxn>
                <a:cxn ang="0">
                  <a:pos x="117" y="9"/>
                </a:cxn>
                <a:cxn ang="0">
                  <a:pos x="118" y="7"/>
                </a:cxn>
                <a:cxn ang="0">
                  <a:pos x="118" y="5"/>
                </a:cxn>
                <a:cxn ang="0">
                  <a:pos x="118" y="4"/>
                </a:cxn>
                <a:cxn ang="0">
                  <a:pos x="117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8" h="157">
                  <a:moveTo>
                    <a:pt x="111" y="1"/>
                  </a:moveTo>
                  <a:lnTo>
                    <a:pt x="111" y="1"/>
                  </a:lnTo>
                  <a:lnTo>
                    <a:pt x="79" y="35"/>
                  </a:lnTo>
                  <a:lnTo>
                    <a:pt x="62" y="52"/>
                  </a:lnTo>
                  <a:lnTo>
                    <a:pt x="48" y="71"/>
                  </a:lnTo>
                  <a:lnTo>
                    <a:pt x="33" y="91"/>
                  </a:lnTo>
                  <a:lnTo>
                    <a:pt x="21" y="110"/>
                  </a:lnTo>
                  <a:lnTo>
                    <a:pt x="9" y="130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3" y="157"/>
                  </a:lnTo>
                  <a:lnTo>
                    <a:pt x="6" y="157"/>
                  </a:lnTo>
                  <a:lnTo>
                    <a:pt x="8" y="156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3" y="143"/>
                  </a:lnTo>
                  <a:lnTo>
                    <a:pt x="18" y="134"/>
                  </a:lnTo>
                  <a:lnTo>
                    <a:pt x="29" y="115"/>
                  </a:lnTo>
                  <a:lnTo>
                    <a:pt x="41" y="99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69" y="62"/>
                  </a:lnTo>
                  <a:lnTo>
                    <a:pt x="85" y="44"/>
                  </a:lnTo>
                  <a:lnTo>
                    <a:pt x="101" y="25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8" y="7"/>
                  </a:lnTo>
                  <a:lnTo>
                    <a:pt x="118" y="5"/>
                  </a:lnTo>
                  <a:lnTo>
                    <a:pt x="118" y="4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3" name="Freeform 586"/>
            <p:cNvSpPr/>
            <p:nvPr/>
          </p:nvSpPr>
          <p:spPr bwMode="auto">
            <a:xfrm>
              <a:off x="6280151" y="4586288"/>
              <a:ext cx="65088" cy="103188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14" y="0"/>
                </a:cxn>
                <a:cxn ang="0">
                  <a:pos x="112" y="1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10" y="5"/>
                </a:cxn>
                <a:cxn ang="0">
                  <a:pos x="111" y="7"/>
                </a:cxn>
                <a:cxn ang="0">
                  <a:pos x="112" y="8"/>
                </a:cxn>
                <a:cxn ang="0">
                  <a:pos x="113" y="9"/>
                </a:cxn>
                <a:cxn ang="0">
                  <a:pos x="113" y="9"/>
                </a:cxn>
                <a:cxn ang="0">
                  <a:pos x="92" y="43"/>
                </a:cxn>
                <a:cxn ang="0">
                  <a:pos x="69" y="80"/>
                </a:cxn>
                <a:cxn ang="0">
                  <a:pos x="69" y="80"/>
                </a:cxn>
                <a:cxn ang="0">
                  <a:pos x="31" y="136"/>
                </a:cxn>
                <a:cxn ang="0">
                  <a:pos x="31" y="136"/>
                </a:cxn>
                <a:cxn ang="0">
                  <a:pos x="23" y="147"/>
                </a:cxn>
                <a:cxn ang="0">
                  <a:pos x="17" y="160"/>
                </a:cxn>
                <a:cxn ang="0">
                  <a:pos x="12" y="171"/>
                </a:cxn>
                <a:cxn ang="0">
                  <a:pos x="5" y="182"/>
                </a:cxn>
                <a:cxn ang="0">
                  <a:pos x="5" y="182"/>
                </a:cxn>
                <a:cxn ang="0">
                  <a:pos x="3" y="185"/>
                </a:cxn>
                <a:cxn ang="0">
                  <a:pos x="2" y="190"/>
                </a:cxn>
                <a:cxn ang="0">
                  <a:pos x="2" y="190"/>
                </a:cxn>
                <a:cxn ang="0">
                  <a:pos x="0" y="191"/>
                </a:cxn>
                <a:cxn ang="0">
                  <a:pos x="2" y="193"/>
                </a:cxn>
                <a:cxn ang="0">
                  <a:pos x="4" y="195"/>
                </a:cxn>
                <a:cxn ang="0">
                  <a:pos x="7" y="195"/>
                </a:cxn>
                <a:cxn ang="0">
                  <a:pos x="9" y="194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11" y="191"/>
                </a:cxn>
                <a:cxn ang="0">
                  <a:pos x="12" y="191"/>
                </a:cxn>
                <a:cxn ang="0">
                  <a:pos x="12" y="191"/>
                </a:cxn>
                <a:cxn ang="0">
                  <a:pos x="14" y="190"/>
                </a:cxn>
                <a:cxn ang="0">
                  <a:pos x="15" y="189"/>
                </a:cxn>
                <a:cxn ang="0">
                  <a:pos x="15" y="186"/>
                </a:cxn>
                <a:cxn ang="0">
                  <a:pos x="15" y="185"/>
                </a:cxn>
                <a:cxn ang="0">
                  <a:pos x="15" y="185"/>
                </a:cxn>
                <a:cxn ang="0">
                  <a:pos x="23" y="171"/>
                </a:cxn>
                <a:cxn ang="0">
                  <a:pos x="31" y="155"/>
                </a:cxn>
                <a:cxn ang="0">
                  <a:pos x="39" y="141"/>
                </a:cxn>
                <a:cxn ang="0">
                  <a:pos x="47" y="127"/>
                </a:cxn>
                <a:cxn ang="0">
                  <a:pos x="47" y="127"/>
                </a:cxn>
                <a:cxn ang="0">
                  <a:pos x="73" y="87"/>
                </a:cxn>
                <a:cxn ang="0">
                  <a:pos x="86" y="68"/>
                </a:cxn>
                <a:cxn ang="0">
                  <a:pos x="101" y="50"/>
                </a:cxn>
                <a:cxn ang="0">
                  <a:pos x="101" y="50"/>
                </a:cxn>
                <a:cxn ang="0">
                  <a:pos x="108" y="40"/>
                </a:cxn>
                <a:cxn ang="0">
                  <a:pos x="112" y="33"/>
                </a:cxn>
                <a:cxn ang="0">
                  <a:pos x="118" y="25"/>
                </a:cxn>
                <a:cxn ang="0">
                  <a:pos x="121" y="16"/>
                </a:cxn>
                <a:cxn ang="0">
                  <a:pos x="122" y="9"/>
                </a:cxn>
                <a:cxn ang="0">
                  <a:pos x="122" y="6"/>
                </a:cxn>
                <a:cxn ang="0">
                  <a:pos x="121" y="4"/>
                </a:cxn>
                <a:cxn ang="0">
                  <a:pos x="120" y="2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2" h="195">
                  <a:moveTo>
                    <a:pt x="117" y="0"/>
                  </a:moveTo>
                  <a:lnTo>
                    <a:pt x="117" y="0"/>
                  </a:lnTo>
                  <a:lnTo>
                    <a:pt x="114" y="0"/>
                  </a:lnTo>
                  <a:lnTo>
                    <a:pt x="112" y="1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10" y="5"/>
                  </a:lnTo>
                  <a:lnTo>
                    <a:pt x="111" y="7"/>
                  </a:lnTo>
                  <a:lnTo>
                    <a:pt x="112" y="8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92" y="4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23" y="147"/>
                  </a:lnTo>
                  <a:lnTo>
                    <a:pt x="17" y="160"/>
                  </a:lnTo>
                  <a:lnTo>
                    <a:pt x="12" y="171"/>
                  </a:lnTo>
                  <a:lnTo>
                    <a:pt x="5" y="182"/>
                  </a:lnTo>
                  <a:lnTo>
                    <a:pt x="5" y="182"/>
                  </a:lnTo>
                  <a:lnTo>
                    <a:pt x="3" y="185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0" y="191"/>
                  </a:lnTo>
                  <a:lnTo>
                    <a:pt x="2" y="193"/>
                  </a:lnTo>
                  <a:lnTo>
                    <a:pt x="4" y="195"/>
                  </a:lnTo>
                  <a:lnTo>
                    <a:pt x="7" y="195"/>
                  </a:lnTo>
                  <a:lnTo>
                    <a:pt x="9" y="194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11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4" y="190"/>
                  </a:lnTo>
                  <a:lnTo>
                    <a:pt x="15" y="189"/>
                  </a:lnTo>
                  <a:lnTo>
                    <a:pt x="15" y="186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23" y="171"/>
                  </a:lnTo>
                  <a:lnTo>
                    <a:pt x="31" y="155"/>
                  </a:lnTo>
                  <a:lnTo>
                    <a:pt x="39" y="141"/>
                  </a:lnTo>
                  <a:lnTo>
                    <a:pt x="47" y="127"/>
                  </a:lnTo>
                  <a:lnTo>
                    <a:pt x="47" y="127"/>
                  </a:lnTo>
                  <a:lnTo>
                    <a:pt x="73" y="87"/>
                  </a:lnTo>
                  <a:lnTo>
                    <a:pt x="86" y="68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108" y="40"/>
                  </a:lnTo>
                  <a:lnTo>
                    <a:pt x="112" y="33"/>
                  </a:lnTo>
                  <a:lnTo>
                    <a:pt x="118" y="25"/>
                  </a:lnTo>
                  <a:lnTo>
                    <a:pt x="121" y="16"/>
                  </a:lnTo>
                  <a:lnTo>
                    <a:pt x="122" y="9"/>
                  </a:lnTo>
                  <a:lnTo>
                    <a:pt x="122" y="6"/>
                  </a:lnTo>
                  <a:lnTo>
                    <a:pt x="121" y="4"/>
                  </a:lnTo>
                  <a:lnTo>
                    <a:pt x="120" y="2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4" name="Freeform 587"/>
            <p:cNvSpPr/>
            <p:nvPr/>
          </p:nvSpPr>
          <p:spPr bwMode="auto">
            <a:xfrm>
              <a:off x="6299201" y="4586288"/>
              <a:ext cx="87313" cy="122238"/>
            </a:xfrm>
            <a:custGeom>
              <a:avLst/>
              <a:gdLst/>
              <a:ahLst/>
              <a:cxnLst>
                <a:cxn ang="0">
                  <a:pos x="157" y="2"/>
                </a:cxn>
                <a:cxn ang="0">
                  <a:pos x="157" y="2"/>
                </a:cxn>
                <a:cxn ang="0">
                  <a:pos x="147" y="12"/>
                </a:cxn>
                <a:cxn ang="0">
                  <a:pos x="136" y="24"/>
                </a:cxn>
                <a:cxn ang="0">
                  <a:pos x="118" y="48"/>
                </a:cxn>
                <a:cxn ang="0">
                  <a:pos x="83" y="97"/>
                </a:cxn>
                <a:cxn ang="0">
                  <a:pos x="83" y="97"/>
                </a:cxn>
                <a:cxn ang="0">
                  <a:pos x="61" y="12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32" y="174"/>
                </a:cxn>
                <a:cxn ang="0">
                  <a:pos x="22" y="190"/>
                </a:cxn>
                <a:cxn ang="0">
                  <a:pos x="22" y="190"/>
                </a:cxn>
                <a:cxn ang="0">
                  <a:pos x="14" y="208"/>
                </a:cxn>
                <a:cxn ang="0">
                  <a:pos x="9" y="218"/>
                </a:cxn>
                <a:cxn ang="0">
                  <a:pos x="6" y="221"/>
                </a:cxn>
                <a:cxn ang="0">
                  <a:pos x="2" y="225"/>
                </a:cxn>
                <a:cxn ang="0">
                  <a:pos x="2" y="225"/>
                </a:cxn>
                <a:cxn ang="0">
                  <a:pos x="1" y="226"/>
                </a:cxn>
                <a:cxn ang="0">
                  <a:pos x="0" y="228"/>
                </a:cxn>
                <a:cxn ang="0">
                  <a:pos x="1" y="231"/>
                </a:cxn>
                <a:cxn ang="0">
                  <a:pos x="2" y="232"/>
                </a:cxn>
                <a:cxn ang="0">
                  <a:pos x="3" y="233"/>
                </a:cxn>
                <a:cxn ang="0">
                  <a:pos x="5" y="233"/>
                </a:cxn>
                <a:cxn ang="0">
                  <a:pos x="7" y="232"/>
                </a:cxn>
                <a:cxn ang="0">
                  <a:pos x="7" y="232"/>
                </a:cxn>
                <a:cxn ang="0">
                  <a:pos x="13" y="226"/>
                </a:cxn>
                <a:cxn ang="0">
                  <a:pos x="18" y="219"/>
                </a:cxn>
                <a:cxn ang="0">
                  <a:pos x="24" y="211"/>
                </a:cxn>
                <a:cxn ang="0">
                  <a:pos x="28" y="202"/>
                </a:cxn>
                <a:cxn ang="0">
                  <a:pos x="28" y="202"/>
                </a:cxn>
                <a:cxn ang="0">
                  <a:pos x="37" y="184"/>
                </a:cxn>
                <a:cxn ang="0">
                  <a:pos x="47" y="167"/>
                </a:cxn>
                <a:cxn ang="0">
                  <a:pos x="69" y="133"/>
                </a:cxn>
                <a:cxn ang="0">
                  <a:pos x="69" y="133"/>
                </a:cxn>
                <a:cxn ang="0">
                  <a:pos x="91" y="99"/>
                </a:cxn>
                <a:cxn ang="0">
                  <a:pos x="114" y="67"/>
                </a:cxn>
                <a:cxn ang="0">
                  <a:pos x="126" y="52"/>
                </a:cxn>
                <a:cxn ang="0">
                  <a:pos x="139" y="37"/>
                </a:cxn>
                <a:cxn ang="0">
                  <a:pos x="151" y="23"/>
                </a:cxn>
                <a:cxn ang="0">
                  <a:pos x="164" y="8"/>
                </a:cxn>
                <a:cxn ang="0">
                  <a:pos x="164" y="8"/>
                </a:cxn>
                <a:cxn ang="0">
                  <a:pos x="166" y="6"/>
                </a:cxn>
                <a:cxn ang="0">
                  <a:pos x="166" y="5"/>
                </a:cxn>
                <a:cxn ang="0">
                  <a:pos x="166" y="3"/>
                </a:cxn>
                <a:cxn ang="0">
                  <a:pos x="164" y="2"/>
                </a:cxn>
                <a:cxn ang="0">
                  <a:pos x="162" y="1"/>
                </a:cxn>
                <a:cxn ang="0">
                  <a:pos x="161" y="0"/>
                </a:cxn>
                <a:cxn ang="0">
                  <a:pos x="159" y="0"/>
                </a:cxn>
                <a:cxn ang="0">
                  <a:pos x="157" y="2"/>
                </a:cxn>
                <a:cxn ang="0">
                  <a:pos x="157" y="2"/>
                </a:cxn>
              </a:cxnLst>
              <a:rect l="0" t="0" r="r" b="b"/>
              <a:pathLst>
                <a:path w="166" h="233">
                  <a:moveTo>
                    <a:pt x="157" y="2"/>
                  </a:moveTo>
                  <a:lnTo>
                    <a:pt x="157" y="2"/>
                  </a:lnTo>
                  <a:lnTo>
                    <a:pt x="147" y="12"/>
                  </a:lnTo>
                  <a:lnTo>
                    <a:pt x="136" y="24"/>
                  </a:lnTo>
                  <a:lnTo>
                    <a:pt x="118" y="48"/>
                  </a:lnTo>
                  <a:lnTo>
                    <a:pt x="83" y="97"/>
                  </a:lnTo>
                  <a:lnTo>
                    <a:pt x="83" y="97"/>
                  </a:lnTo>
                  <a:lnTo>
                    <a:pt x="61" y="12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2" y="174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14" y="208"/>
                  </a:lnTo>
                  <a:lnTo>
                    <a:pt x="9" y="218"/>
                  </a:lnTo>
                  <a:lnTo>
                    <a:pt x="6" y="221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1" y="226"/>
                  </a:lnTo>
                  <a:lnTo>
                    <a:pt x="0" y="228"/>
                  </a:lnTo>
                  <a:lnTo>
                    <a:pt x="1" y="231"/>
                  </a:lnTo>
                  <a:lnTo>
                    <a:pt x="2" y="232"/>
                  </a:lnTo>
                  <a:lnTo>
                    <a:pt x="3" y="233"/>
                  </a:lnTo>
                  <a:lnTo>
                    <a:pt x="5" y="233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13" y="226"/>
                  </a:lnTo>
                  <a:lnTo>
                    <a:pt x="18" y="219"/>
                  </a:lnTo>
                  <a:lnTo>
                    <a:pt x="24" y="211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7" y="184"/>
                  </a:lnTo>
                  <a:lnTo>
                    <a:pt x="47" y="167"/>
                  </a:lnTo>
                  <a:lnTo>
                    <a:pt x="69" y="133"/>
                  </a:lnTo>
                  <a:lnTo>
                    <a:pt x="69" y="133"/>
                  </a:lnTo>
                  <a:lnTo>
                    <a:pt x="91" y="99"/>
                  </a:lnTo>
                  <a:lnTo>
                    <a:pt x="114" y="67"/>
                  </a:lnTo>
                  <a:lnTo>
                    <a:pt x="126" y="52"/>
                  </a:lnTo>
                  <a:lnTo>
                    <a:pt x="139" y="37"/>
                  </a:lnTo>
                  <a:lnTo>
                    <a:pt x="151" y="23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66" y="6"/>
                  </a:lnTo>
                  <a:lnTo>
                    <a:pt x="166" y="5"/>
                  </a:lnTo>
                  <a:lnTo>
                    <a:pt x="166" y="3"/>
                  </a:lnTo>
                  <a:lnTo>
                    <a:pt x="164" y="2"/>
                  </a:lnTo>
                  <a:lnTo>
                    <a:pt x="162" y="1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7" y="2"/>
                  </a:lnTo>
                  <a:lnTo>
                    <a:pt x="1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5" name="Freeform 588"/>
            <p:cNvSpPr/>
            <p:nvPr/>
          </p:nvSpPr>
          <p:spPr bwMode="auto">
            <a:xfrm>
              <a:off x="6329363" y="4578350"/>
              <a:ext cx="98425" cy="141288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3" y="17"/>
                </a:cxn>
                <a:cxn ang="0">
                  <a:pos x="150" y="31"/>
                </a:cxn>
                <a:cxn ang="0">
                  <a:pos x="126" y="63"/>
                </a:cxn>
                <a:cxn ang="0">
                  <a:pos x="102" y="94"/>
                </a:cxn>
                <a:cxn ang="0">
                  <a:pos x="81" y="126"/>
                </a:cxn>
                <a:cxn ang="0">
                  <a:pos x="81" y="126"/>
                </a:cxn>
                <a:cxn ang="0">
                  <a:pos x="69" y="143"/>
                </a:cxn>
                <a:cxn ang="0">
                  <a:pos x="58" y="161"/>
                </a:cxn>
                <a:cxn ang="0">
                  <a:pos x="36" y="197"/>
                </a:cxn>
                <a:cxn ang="0">
                  <a:pos x="36" y="197"/>
                </a:cxn>
                <a:cxn ang="0">
                  <a:pos x="16" y="228"/>
                </a:cxn>
                <a:cxn ang="0">
                  <a:pos x="7" y="245"/>
                </a:cxn>
                <a:cxn ang="0">
                  <a:pos x="0" y="262"/>
                </a:cxn>
                <a:cxn ang="0">
                  <a:pos x="0" y="262"/>
                </a:cxn>
                <a:cxn ang="0">
                  <a:pos x="0" y="264"/>
                </a:cxn>
                <a:cxn ang="0">
                  <a:pos x="0" y="265"/>
                </a:cxn>
                <a:cxn ang="0">
                  <a:pos x="1" y="266"/>
                </a:cxn>
                <a:cxn ang="0">
                  <a:pos x="3" y="267"/>
                </a:cxn>
                <a:cxn ang="0">
                  <a:pos x="6" y="267"/>
                </a:cxn>
                <a:cxn ang="0">
                  <a:pos x="8" y="266"/>
                </a:cxn>
                <a:cxn ang="0">
                  <a:pos x="9" y="264"/>
                </a:cxn>
                <a:cxn ang="0">
                  <a:pos x="9" y="264"/>
                </a:cxn>
                <a:cxn ang="0">
                  <a:pos x="16" y="248"/>
                </a:cxn>
                <a:cxn ang="0">
                  <a:pos x="26" y="233"/>
                </a:cxn>
                <a:cxn ang="0">
                  <a:pos x="44" y="201"/>
                </a:cxn>
                <a:cxn ang="0">
                  <a:pos x="44" y="201"/>
                </a:cxn>
                <a:cxn ang="0">
                  <a:pos x="64" y="169"/>
                </a:cxn>
                <a:cxn ang="0">
                  <a:pos x="73" y="154"/>
                </a:cxn>
                <a:cxn ang="0">
                  <a:pos x="84" y="137"/>
                </a:cxn>
                <a:cxn ang="0">
                  <a:pos x="84" y="137"/>
                </a:cxn>
                <a:cxn ang="0">
                  <a:pos x="107" y="104"/>
                </a:cxn>
                <a:cxn ang="0">
                  <a:pos x="131" y="71"/>
                </a:cxn>
                <a:cxn ang="0">
                  <a:pos x="156" y="39"/>
                </a:cxn>
                <a:cxn ang="0">
                  <a:pos x="170" y="24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4" y="8"/>
                </a:cxn>
                <a:cxn ang="0">
                  <a:pos x="185" y="6"/>
                </a:cxn>
                <a:cxn ang="0">
                  <a:pos x="184" y="4"/>
                </a:cxn>
                <a:cxn ang="0">
                  <a:pos x="183" y="2"/>
                </a:cxn>
                <a:cxn ang="0">
                  <a:pos x="182" y="1"/>
                </a:cxn>
                <a:cxn ang="0">
                  <a:pos x="180" y="0"/>
                </a:cxn>
                <a:cxn ang="0">
                  <a:pos x="179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67">
                  <a:moveTo>
                    <a:pt x="177" y="2"/>
                  </a:moveTo>
                  <a:lnTo>
                    <a:pt x="177" y="2"/>
                  </a:lnTo>
                  <a:lnTo>
                    <a:pt x="163" y="17"/>
                  </a:lnTo>
                  <a:lnTo>
                    <a:pt x="150" y="31"/>
                  </a:lnTo>
                  <a:lnTo>
                    <a:pt x="126" y="63"/>
                  </a:lnTo>
                  <a:lnTo>
                    <a:pt x="102" y="94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69" y="143"/>
                  </a:lnTo>
                  <a:lnTo>
                    <a:pt x="58" y="161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16" y="228"/>
                  </a:lnTo>
                  <a:lnTo>
                    <a:pt x="7" y="245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1" y="266"/>
                  </a:lnTo>
                  <a:lnTo>
                    <a:pt x="3" y="267"/>
                  </a:lnTo>
                  <a:lnTo>
                    <a:pt x="6" y="267"/>
                  </a:lnTo>
                  <a:lnTo>
                    <a:pt x="8" y="266"/>
                  </a:lnTo>
                  <a:lnTo>
                    <a:pt x="9" y="264"/>
                  </a:lnTo>
                  <a:lnTo>
                    <a:pt x="9" y="264"/>
                  </a:lnTo>
                  <a:lnTo>
                    <a:pt x="16" y="248"/>
                  </a:lnTo>
                  <a:lnTo>
                    <a:pt x="26" y="233"/>
                  </a:lnTo>
                  <a:lnTo>
                    <a:pt x="44" y="201"/>
                  </a:lnTo>
                  <a:lnTo>
                    <a:pt x="44" y="201"/>
                  </a:lnTo>
                  <a:lnTo>
                    <a:pt x="64" y="169"/>
                  </a:lnTo>
                  <a:lnTo>
                    <a:pt x="73" y="154"/>
                  </a:lnTo>
                  <a:lnTo>
                    <a:pt x="84" y="137"/>
                  </a:lnTo>
                  <a:lnTo>
                    <a:pt x="84" y="137"/>
                  </a:lnTo>
                  <a:lnTo>
                    <a:pt x="107" y="104"/>
                  </a:lnTo>
                  <a:lnTo>
                    <a:pt x="131" y="71"/>
                  </a:lnTo>
                  <a:lnTo>
                    <a:pt x="156" y="39"/>
                  </a:lnTo>
                  <a:lnTo>
                    <a:pt x="170" y="24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4" y="8"/>
                  </a:lnTo>
                  <a:lnTo>
                    <a:pt x="185" y="6"/>
                  </a:lnTo>
                  <a:lnTo>
                    <a:pt x="184" y="4"/>
                  </a:lnTo>
                  <a:lnTo>
                    <a:pt x="183" y="2"/>
                  </a:lnTo>
                  <a:lnTo>
                    <a:pt x="182" y="1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6" name="Freeform 589"/>
            <p:cNvSpPr/>
            <p:nvPr/>
          </p:nvSpPr>
          <p:spPr bwMode="auto">
            <a:xfrm>
              <a:off x="6346826" y="4591050"/>
              <a:ext cx="119063" cy="160338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216" y="0"/>
                </a:cxn>
                <a:cxn ang="0">
                  <a:pos x="208" y="4"/>
                </a:cxn>
                <a:cxn ang="0">
                  <a:pos x="201" y="10"/>
                </a:cxn>
                <a:cxn ang="0">
                  <a:pos x="195" y="16"/>
                </a:cxn>
                <a:cxn ang="0">
                  <a:pos x="188" y="23"/>
                </a:cxn>
                <a:cxn ang="0">
                  <a:pos x="177" y="39"/>
                </a:cxn>
                <a:cxn ang="0">
                  <a:pos x="168" y="53"/>
                </a:cxn>
                <a:cxn ang="0">
                  <a:pos x="168" y="53"/>
                </a:cxn>
                <a:cxn ang="0">
                  <a:pos x="142" y="96"/>
                </a:cxn>
                <a:cxn ang="0">
                  <a:pos x="128" y="116"/>
                </a:cxn>
                <a:cxn ang="0">
                  <a:pos x="114" y="137"/>
                </a:cxn>
                <a:cxn ang="0">
                  <a:pos x="114" y="137"/>
                </a:cxn>
                <a:cxn ang="0">
                  <a:pos x="84" y="180"/>
                </a:cxn>
                <a:cxn ang="0">
                  <a:pos x="54" y="222"/>
                </a:cxn>
                <a:cxn ang="0">
                  <a:pos x="54" y="222"/>
                </a:cxn>
                <a:cxn ang="0">
                  <a:pos x="40" y="240"/>
                </a:cxn>
                <a:cxn ang="0">
                  <a:pos x="25" y="258"/>
                </a:cxn>
                <a:cxn ang="0">
                  <a:pos x="11" y="277"/>
                </a:cxn>
                <a:cxn ang="0">
                  <a:pos x="5" y="286"/>
                </a:cxn>
                <a:cxn ang="0">
                  <a:pos x="0" y="297"/>
                </a:cxn>
                <a:cxn ang="0">
                  <a:pos x="0" y="297"/>
                </a:cxn>
                <a:cxn ang="0">
                  <a:pos x="0" y="300"/>
                </a:cxn>
                <a:cxn ang="0">
                  <a:pos x="1" y="302"/>
                </a:cxn>
                <a:cxn ang="0">
                  <a:pos x="2" y="303"/>
                </a:cxn>
                <a:cxn ang="0">
                  <a:pos x="4" y="304"/>
                </a:cxn>
                <a:cxn ang="0">
                  <a:pos x="9" y="304"/>
                </a:cxn>
                <a:cxn ang="0">
                  <a:pos x="9" y="304"/>
                </a:cxn>
                <a:cxn ang="0">
                  <a:pos x="11" y="304"/>
                </a:cxn>
                <a:cxn ang="0">
                  <a:pos x="12" y="303"/>
                </a:cxn>
                <a:cxn ang="0">
                  <a:pos x="13" y="301"/>
                </a:cxn>
                <a:cxn ang="0">
                  <a:pos x="13" y="298"/>
                </a:cxn>
                <a:cxn ang="0">
                  <a:pos x="11" y="296"/>
                </a:cxn>
                <a:cxn ang="0">
                  <a:pos x="11" y="296"/>
                </a:cxn>
                <a:cxn ang="0">
                  <a:pos x="21" y="281"/>
                </a:cxn>
                <a:cxn ang="0">
                  <a:pos x="31" y="267"/>
                </a:cxn>
                <a:cxn ang="0">
                  <a:pos x="52" y="241"/>
                </a:cxn>
                <a:cxn ang="0">
                  <a:pos x="52" y="241"/>
                </a:cxn>
                <a:cxn ang="0">
                  <a:pos x="80" y="201"/>
                </a:cxn>
                <a:cxn ang="0">
                  <a:pos x="108" y="163"/>
                </a:cxn>
                <a:cxn ang="0">
                  <a:pos x="108" y="163"/>
                </a:cxn>
                <a:cxn ang="0">
                  <a:pos x="134" y="125"/>
                </a:cxn>
                <a:cxn ang="0">
                  <a:pos x="158" y="86"/>
                </a:cxn>
                <a:cxn ang="0">
                  <a:pos x="158" y="86"/>
                </a:cxn>
                <a:cxn ang="0">
                  <a:pos x="171" y="65"/>
                </a:cxn>
                <a:cxn ang="0">
                  <a:pos x="184" y="43"/>
                </a:cxn>
                <a:cxn ang="0">
                  <a:pos x="193" y="32"/>
                </a:cxn>
                <a:cxn ang="0">
                  <a:pos x="201" y="22"/>
                </a:cxn>
                <a:cxn ang="0">
                  <a:pos x="210" y="15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4" y="4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9" y="0"/>
                </a:cxn>
                <a:cxn ang="0">
                  <a:pos x="216" y="0"/>
                </a:cxn>
                <a:cxn ang="0">
                  <a:pos x="216" y="0"/>
                </a:cxn>
              </a:cxnLst>
              <a:rect l="0" t="0" r="r" b="b"/>
              <a:pathLst>
                <a:path w="224" h="304">
                  <a:moveTo>
                    <a:pt x="216" y="0"/>
                  </a:moveTo>
                  <a:lnTo>
                    <a:pt x="216" y="0"/>
                  </a:lnTo>
                  <a:lnTo>
                    <a:pt x="208" y="4"/>
                  </a:lnTo>
                  <a:lnTo>
                    <a:pt x="201" y="10"/>
                  </a:lnTo>
                  <a:lnTo>
                    <a:pt x="195" y="16"/>
                  </a:lnTo>
                  <a:lnTo>
                    <a:pt x="188" y="23"/>
                  </a:lnTo>
                  <a:lnTo>
                    <a:pt x="177" y="39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42" y="96"/>
                  </a:lnTo>
                  <a:lnTo>
                    <a:pt x="128" y="116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84" y="180"/>
                  </a:lnTo>
                  <a:lnTo>
                    <a:pt x="54" y="222"/>
                  </a:lnTo>
                  <a:lnTo>
                    <a:pt x="54" y="222"/>
                  </a:lnTo>
                  <a:lnTo>
                    <a:pt x="40" y="240"/>
                  </a:lnTo>
                  <a:lnTo>
                    <a:pt x="25" y="258"/>
                  </a:lnTo>
                  <a:lnTo>
                    <a:pt x="11" y="277"/>
                  </a:lnTo>
                  <a:lnTo>
                    <a:pt x="5" y="286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300"/>
                  </a:lnTo>
                  <a:lnTo>
                    <a:pt x="1" y="302"/>
                  </a:lnTo>
                  <a:lnTo>
                    <a:pt x="2" y="303"/>
                  </a:lnTo>
                  <a:lnTo>
                    <a:pt x="4" y="304"/>
                  </a:lnTo>
                  <a:lnTo>
                    <a:pt x="9" y="304"/>
                  </a:lnTo>
                  <a:lnTo>
                    <a:pt x="9" y="304"/>
                  </a:lnTo>
                  <a:lnTo>
                    <a:pt x="11" y="304"/>
                  </a:lnTo>
                  <a:lnTo>
                    <a:pt x="12" y="303"/>
                  </a:lnTo>
                  <a:lnTo>
                    <a:pt x="13" y="301"/>
                  </a:lnTo>
                  <a:lnTo>
                    <a:pt x="13" y="298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21" y="281"/>
                  </a:lnTo>
                  <a:lnTo>
                    <a:pt x="31" y="267"/>
                  </a:lnTo>
                  <a:lnTo>
                    <a:pt x="52" y="241"/>
                  </a:lnTo>
                  <a:lnTo>
                    <a:pt x="52" y="241"/>
                  </a:lnTo>
                  <a:lnTo>
                    <a:pt x="80" y="201"/>
                  </a:lnTo>
                  <a:lnTo>
                    <a:pt x="108" y="163"/>
                  </a:lnTo>
                  <a:lnTo>
                    <a:pt x="108" y="163"/>
                  </a:lnTo>
                  <a:lnTo>
                    <a:pt x="134" y="125"/>
                  </a:lnTo>
                  <a:lnTo>
                    <a:pt x="158" y="86"/>
                  </a:lnTo>
                  <a:lnTo>
                    <a:pt x="158" y="86"/>
                  </a:lnTo>
                  <a:lnTo>
                    <a:pt x="171" y="65"/>
                  </a:lnTo>
                  <a:lnTo>
                    <a:pt x="184" y="43"/>
                  </a:lnTo>
                  <a:lnTo>
                    <a:pt x="193" y="32"/>
                  </a:lnTo>
                  <a:lnTo>
                    <a:pt x="201" y="22"/>
                  </a:lnTo>
                  <a:lnTo>
                    <a:pt x="210" y="15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5"/>
                  </a:lnTo>
                  <a:lnTo>
                    <a:pt x="224" y="4"/>
                  </a:lnTo>
                  <a:lnTo>
                    <a:pt x="223" y="2"/>
                  </a:lnTo>
                  <a:lnTo>
                    <a:pt x="220" y="0"/>
                  </a:lnTo>
                  <a:lnTo>
                    <a:pt x="219" y="0"/>
                  </a:lnTo>
                  <a:lnTo>
                    <a:pt x="216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7" name="Freeform 590"/>
            <p:cNvSpPr/>
            <p:nvPr/>
          </p:nvSpPr>
          <p:spPr bwMode="auto">
            <a:xfrm>
              <a:off x="6391276" y="4581525"/>
              <a:ext cx="119063" cy="157163"/>
            </a:xfrm>
            <a:custGeom>
              <a:avLst/>
              <a:gdLst/>
              <a:ahLst/>
              <a:cxnLst>
                <a:cxn ang="0">
                  <a:pos x="217" y="0"/>
                </a:cxn>
                <a:cxn ang="0">
                  <a:pos x="205" y="7"/>
                </a:cxn>
                <a:cxn ang="0">
                  <a:pos x="194" y="16"/>
                </a:cxn>
                <a:cxn ang="0">
                  <a:pos x="177" y="40"/>
                </a:cxn>
                <a:cxn ang="0">
                  <a:pos x="145" y="90"/>
                </a:cxn>
                <a:cxn ang="0">
                  <a:pos x="115" y="140"/>
                </a:cxn>
                <a:cxn ang="0">
                  <a:pos x="99" y="163"/>
                </a:cxn>
                <a:cxn ang="0">
                  <a:pos x="45" y="230"/>
                </a:cxn>
                <a:cxn ang="0">
                  <a:pos x="33" y="244"/>
                </a:cxn>
                <a:cxn ang="0">
                  <a:pos x="14" y="268"/>
                </a:cxn>
                <a:cxn ang="0">
                  <a:pos x="4" y="285"/>
                </a:cxn>
                <a:cxn ang="0">
                  <a:pos x="1" y="293"/>
                </a:cxn>
                <a:cxn ang="0">
                  <a:pos x="1" y="297"/>
                </a:cxn>
                <a:cxn ang="0">
                  <a:pos x="4" y="299"/>
                </a:cxn>
                <a:cxn ang="0">
                  <a:pos x="7" y="299"/>
                </a:cxn>
                <a:cxn ang="0">
                  <a:pos x="9" y="296"/>
                </a:cxn>
                <a:cxn ang="0">
                  <a:pos x="13" y="287"/>
                </a:cxn>
                <a:cxn ang="0">
                  <a:pos x="24" y="270"/>
                </a:cxn>
                <a:cxn ang="0">
                  <a:pos x="44" y="245"/>
                </a:cxn>
                <a:cxn ang="0">
                  <a:pos x="58" y="231"/>
                </a:cxn>
                <a:cxn ang="0">
                  <a:pos x="109" y="164"/>
                </a:cxn>
                <a:cxn ang="0">
                  <a:pos x="122" y="145"/>
                </a:cxn>
                <a:cxn ang="0">
                  <a:pos x="159" y="84"/>
                </a:cxn>
                <a:cxn ang="0">
                  <a:pos x="171" y="63"/>
                </a:cxn>
                <a:cxn ang="0">
                  <a:pos x="193" y="31"/>
                </a:cxn>
                <a:cxn ang="0">
                  <a:pos x="210" y="14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7" y="0"/>
                </a:cxn>
              </a:cxnLst>
              <a:rect l="0" t="0" r="r" b="b"/>
              <a:pathLst>
                <a:path w="224" h="299">
                  <a:moveTo>
                    <a:pt x="217" y="0"/>
                  </a:moveTo>
                  <a:lnTo>
                    <a:pt x="217" y="0"/>
                  </a:lnTo>
                  <a:lnTo>
                    <a:pt x="211" y="3"/>
                  </a:lnTo>
                  <a:lnTo>
                    <a:pt x="205" y="7"/>
                  </a:lnTo>
                  <a:lnTo>
                    <a:pt x="199" y="11"/>
                  </a:lnTo>
                  <a:lnTo>
                    <a:pt x="194" y="16"/>
                  </a:lnTo>
                  <a:lnTo>
                    <a:pt x="185" y="28"/>
                  </a:lnTo>
                  <a:lnTo>
                    <a:pt x="177" y="40"/>
                  </a:lnTo>
                  <a:lnTo>
                    <a:pt x="177" y="40"/>
                  </a:lnTo>
                  <a:lnTo>
                    <a:pt x="145" y="90"/>
                  </a:lnTo>
                  <a:lnTo>
                    <a:pt x="115" y="140"/>
                  </a:lnTo>
                  <a:lnTo>
                    <a:pt x="115" y="140"/>
                  </a:lnTo>
                  <a:lnTo>
                    <a:pt x="108" y="152"/>
                  </a:lnTo>
                  <a:lnTo>
                    <a:pt x="99" y="163"/>
                  </a:lnTo>
                  <a:lnTo>
                    <a:pt x="83" y="186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33" y="244"/>
                  </a:lnTo>
                  <a:lnTo>
                    <a:pt x="21" y="260"/>
                  </a:lnTo>
                  <a:lnTo>
                    <a:pt x="14" y="268"/>
                  </a:lnTo>
                  <a:lnTo>
                    <a:pt x="9" y="276"/>
                  </a:lnTo>
                  <a:lnTo>
                    <a:pt x="4" y="285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13" y="287"/>
                  </a:lnTo>
                  <a:lnTo>
                    <a:pt x="18" y="278"/>
                  </a:lnTo>
                  <a:lnTo>
                    <a:pt x="24" y="270"/>
                  </a:lnTo>
                  <a:lnTo>
                    <a:pt x="31" y="262"/>
                  </a:lnTo>
                  <a:lnTo>
                    <a:pt x="44" y="245"/>
                  </a:lnTo>
                  <a:lnTo>
                    <a:pt x="58" y="231"/>
                  </a:lnTo>
                  <a:lnTo>
                    <a:pt x="58" y="231"/>
                  </a:lnTo>
                  <a:lnTo>
                    <a:pt x="84" y="198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22" y="145"/>
                  </a:lnTo>
                  <a:lnTo>
                    <a:pt x="135" y="124"/>
                  </a:lnTo>
                  <a:lnTo>
                    <a:pt x="159" y="84"/>
                  </a:lnTo>
                  <a:lnTo>
                    <a:pt x="159" y="84"/>
                  </a:lnTo>
                  <a:lnTo>
                    <a:pt x="171" y="63"/>
                  </a:lnTo>
                  <a:lnTo>
                    <a:pt x="185" y="41"/>
                  </a:lnTo>
                  <a:lnTo>
                    <a:pt x="193" y="31"/>
                  </a:lnTo>
                  <a:lnTo>
                    <a:pt x="202" y="21"/>
                  </a:lnTo>
                  <a:lnTo>
                    <a:pt x="210" y="14"/>
                  </a:lnTo>
                  <a:lnTo>
                    <a:pt x="215" y="11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7"/>
                  </a:lnTo>
                  <a:lnTo>
                    <a:pt x="224" y="5"/>
                  </a:lnTo>
                  <a:lnTo>
                    <a:pt x="224" y="3"/>
                  </a:lnTo>
                  <a:lnTo>
                    <a:pt x="223" y="2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8" name="Freeform 591"/>
            <p:cNvSpPr/>
            <p:nvPr/>
          </p:nvSpPr>
          <p:spPr bwMode="auto">
            <a:xfrm>
              <a:off x="6423026" y="4586288"/>
              <a:ext cx="109538" cy="157163"/>
            </a:xfrm>
            <a:custGeom>
              <a:avLst/>
              <a:gdLst/>
              <a:ahLst/>
              <a:cxnLst>
                <a:cxn ang="0">
                  <a:pos x="201" y="2"/>
                </a:cxn>
                <a:cxn ang="0">
                  <a:pos x="167" y="40"/>
                </a:cxn>
                <a:cxn ang="0">
                  <a:pos x="137" y="83"/>
                </a:cxn>
                <a:cxn ang="0">
                  <a:pos x="81" y="171"/>
                </a:cxn>
                <a:cxn ang="0">
                  <a:pos x="51" y="217"/>
                </a:cxn>
                <a:cxn ang="0">
                  <a:pos x="43" y="228"/>
                </a:cxn>
                <a:cxn ang="0">
                  <a:pos x="27" y="250"/>
                </a:cxn>
                <a:cxn ang="0">
                  <a:pos x="21" y="262"/>
                </a:cxn>
                <a:cxn ang="0">
                  <a:pos x="19" y="266"/>
                </a:cxn>
                <a:cxn ang="0">
                  <a:pos x="8" y="279"/>
                </a:cxn>
                <a:cxn ang="0">
                  <a:pos x="0" y="291"/>
                </a:cxn>
                <a:cxn ang="0">
                  <a:pos x="0" y="295"/>
                </a:cxn>
                <a:cxn ang="0">
                  <a:pos x="1" y="298"/>
                </a:cxn>
                <a:cxn ang="0">
                  <a:pos x="4" y="299"/>
                </a:cxn>
                <a:cxn ang="0">
                  <a:pos x="7" y="298"/>
                </a:cxn>
                <a:cxn ang="0">
                  <a:pos x="9" y="295"/>
                </a:cxn>
                <a:cxn ang="0">
                  <a:pos x="11" y="294"/>
                </a:cxn>
                <a:cxn ang="0">
                  <a:pos x="13" y="291"/>
                </a:cxn>
                <a:cxn ang="0">
                  <a:pos x="21" y="281"/>
                </a:cxn>
                <a:cxn ang="0">
                  <a:pos x="28" y="269"/>
                </a:cxn>
                <a:cxn ang="0">
                  <a:pos x="33" y="259"/>
                </a:cxn>
                <a:cxn ang="0">
                  <a:pos x="54" y="229"/>
                </a:cxn>
                <a:cxn ang="0">
                  <a:pos x="79" y="192"/>
                </a:cxn>
                <a:cxn ang="0">
                  <a:pos x="104" y="153"/>
                </a:cxn>
                <a:cxn ang="0">
                  <a:pos x="151" y="78"/>
                </a:cxn>
                <a:cxn ang="0">
                  <a:pos x="178" y="41"/>
                </a:cxn>
                <a:cxn ang="0">
                  <a:pos x="207" y="8"/>
                </a:cxn>
                <a:cxn ang="0">
                  <a:pos x="208" y="6"/>
                </a:cxn>
                <a:cxn ang="0">
                  <a:pos x="208" y="3"/>
                </a:cxn>
                <a:cxn ang="0">
                  <a:pos x="206" y="1"/>
                </a:cxn>
                <a:cxn ang="0">
                  <a:pos x="202" y="0"/>
                </a:cxn>
                <a:cxn ang="0">
                  <a:pos x="201" y="2"/>
                </a:cxn>
              </a:cxnLst>
              <a:rect l="0" t="0" r="r" b="b"/>
              <a:pathLst>
                <a:path w="208" h="299">
                  <a:moveTo>
                    <a:pt x="201" y="2"/>
                  </a:moveTo>
                  <a:lnTo>
                    <a:pt x="201" y="2"/>
                  </a:lnTo>
                  <a:lnTo>
                    <a:pt x="183" y="21"/>
                  </a:lnTo>
                  <a:lnTo>
                    <a:pt x="167" y="40"/>
                  </a:lnTo>
                  <a:lnTo>
                    <a:pt x="151" y="61"/>
                  </a:lnTo>
                  <a:lnTo>
                    <a:pt x="137" y="83"/>
                  </a:lnTo>
                  <a:lnTo>
                    <a:pt x="109" y="126"/>
                  </a:lnTo>
                  <a:lnTo>
                    <a:pt x="81" y="171"/>
                  </a:lnTo>
                  <a:lnTo>
                    <a:pt x="81" y="171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3" y="228"/>
                  </a:lnTo>
                  <a:lnTo>
                    <a:pt x="34" y="238"/>
                  </a:lnTo>
                  <a:lnTo>
                    <a:pt x="27" y="250"/>
                  </a:lnTo>
                  <a:lnTo>
                    <a:pt x="24" y="256"/>
                  </a:lnTo>
                  <a:lnTo>
                    <a:pt x="21" y="262"/>
                  </a:lnTo>
                  <a:lnTo>
                    <a:pt x="21" y="262"/>
                  </a:lnTo>
                  <a:lnTo>
                    <a:pt x="19" y="266"/>
                  </a:lnTo>
                  <a:lnTo>
                    <a:pt x="15" y="270"/>
                  </a:lnTo>
                  <a:lnTo>
                    <a:pt x="8" y="279"/>
                  </a:lnTo>
                  <a:lnTo>
                    <a:pt x="2" y="287"/>
                  </a:lnTo>
                  <a:lnTo>
                    <a:pt x="0" y="291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299"/>
                  </a:lnTo>
                  <a:lnTo>
                    <a:pt x="6" y="299"/>
                  </a:lnTo>
                  <a:lnTo>
                    <a:pt x="7" y="298"/>
                  </a:lnTo>
                  <a:lnTo>
                    <a:pt x="8" y="297"/>
                  </a:lnTo>
                  <a:lnTo>
                    <a:pt x="9" y="295"/>
                  </a:lnTo>
                  <a:lnTo>
                    <a:pt x="9" y="295"/>
                  </a:lnTo>
                  <a:lnTo>
                    <a:pt x="11" y="294"/>
                  </a:lnTo>
                  <a:lnTo>
                    <a:pt x="13" y="291"/>
                  </a:lnTo>
                  <a:lnTo>
                    <a:pt x="13" y="291"/>
                  </a:lnTo>
                  <a:lnTo>
                    <a:pt x="16" y="286"/>
                  </a:lnTo>
                  <a:lnTo>
                    <a:pt x="21" y="281"/>
                  </a:lnTo>
                  <a:lnTo>
                    <a:pt x="25" y="276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33" y="259"/>
                  </a:lnTo>
                  <a:lnTo>
                    <a:pt x="39" y="249"/>
                  </a:lnTo>
                  <a:lnTo>
                    <a:pt x="54" y="229"/>
                  </a:lnTo>
                  <a:lnTo>
                    <a:pt x="54" y="229"/>
                  </a:lnTo>
                  <a:lnTo>
                    <a:pt x="79" y="192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127" y="115"/>
                  </a:lnTo>
                  <a:lnTo>
                    <a:pt x="151" y="78"/>
                  </a:lnTo>
                  <a:lnTo>
                    <a:pt x="165" y="59"/>
                  </a:lnTo>
                  <a:lnTo>
                    <a:pt x="178" y="41"/>
                  </a:lnTo>
                  <a:lnTo>
                    <a:pt x="192" y="25"/>
                  </a:lnTo>
                  <a:lnTo>
                    <a:pt x="207" y="8"/>
                  </a:lnTo>
                  <a:lnTo>
                    <a:pt x="207" y="8"/>
                  </a:lnTo>
                  <a:lnTo>
                    <a:pt x="208" y="6"/>
                  </a:lnTo>
                  <a:lnTo>
                    <a:pt x="208" y="5"/>
                  </a:lnTo>
                  <a:lnTo>
                    <a:pt x="208" y="3"/>
                  </a:lnTo>
                  <a:lnTo>
                    <a:pt x="207" y="2"/>
                  </a:lnTo>
                  <a:lnTo>
                    <a:pt x="206" y="1"/>
                  </a:lnTo>
                  <a:lnTo>
                    <a:pt x="204" y="0"/>
                  </a:lnTo>
                  <a:lnTo>
                    <a:pt x="202" y="0"/>
                  </a:lnTo>
                  <a:lnTo>
                    <a:pt x="201" y="2"/>
                  </a:lnTo>
                  <a:lnTo>
                    <a:pt x="20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9" name="Freeform 592"/>
            <p:cNvSpPr/>
            <p:nvPr/>
          </p:nvSpPr>
          <p:spPr bwMode="auto">
            <a:xfrm>
              <a:off x="6462713" y="4678363"/>
              <a:ext cx="46038" cy="71438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32"/>
                </a:cxn>
                <a:cxn ang="0">
                  <a:pos x="36" y="63"/>
                </a:cxn>
                <a:cxn ang="0">
                  <a:pos x="17" y="94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4" y="133"/>
                </a:cxn>
                <a:cxn ang="0">
                  <a:pos x="6" y="133"/>
                </a:cxn>
                <a:cxn ang="0">
                  <a:pos x="7" y="133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25" y="99"/>
                </a:cxn>
                <a:cxn ang="0">
                  <a:pos x="44" y="67"/>
                </a:cxn>
                <a:cxn ang="0">
                  <a:pos x="64" y="37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6" h="133">
                  <a:moveTo>
                    <a:pt x="76" y="2"/>
                  </a:moveTo>
                  <a:lnTo>
                    <a:pt x="76" y="2"/>
                  </a:lnTo>
                  <a:lnTo>
                    <a:pt x="55" y="32"/>
                  </a:lnTo>
                  <a:lnTo>
                    <a:pt x="36" y="63"/>
                  </a:lnTo>
                  <a:lnTo>
                    <a:pt x="17" y="94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4" y="133"/>
                  </a:lnTo>
                  <a:lnTo>
                    <a:pt x="6" y="133"/>
                  </a:lnTo>
                  <a:lnTo>
                    <a:pt x="7" y="133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25" y="99"/>
                  </a:lnTo>
                  <a:lnTo>
                    <a:pt x="44" y="67"/>
                  </a:lnTo>
                  <a:lnTo>
                    <a:pt x="64" y="3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0" name="Freeform 593"/>
            <p:cNvSpPr/>
            <p:nvPr/>
          </p:nvSpPr>
          <p:spPr bwMode="auto">
            <a:xfrm>
              <a:off x="6505576" y="4681538"/>
              <a:ext cx="47625" cy="6985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1" y="17"/>
                </a:cxn>
                <a:cxn ang="0">
                  <a:pos x="59" y="31"/>
                </a:cxn>
                <a:cxn ang="0">
                  <a:pos x="49" y="47"/>
                </a:cxn>
                <a:cxn ang="0">
                  <a:pos x="39" y="62"/>
                </a:cxn>
                <a:cxn ang="0">
                  <a:pos x="20" y="95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5" y="134"/>
                </a:cxn>
                <a:cxn ang="0">
                  <a:pos x="7" y="134"/>
                </a:cxn>
                <a:cxn ang="0">
                  <a:pos x="8" y="133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27" y="101"/>
                </a:cxn>
                <a:cxn ang="0">
                  <a:pos x="46" y="69"/>
                </a:cxn>
                <a:cxn ang="0">
                  <a:pos x="56" y="53"/>
                </a:cxn>
                <a:cxn ang="0">
                  <a:pos x="67" y="38"/>
                </a:cxn>
                <a:cxn ang="0">
                  <a:pos x="78" y="23"/>
                </a:cxn>
                <a:cxn ang="0">
                  <a:pos x="90" y="9"/>
                </a:cxn>
                <a:cxn ang="0">
                  <a:pos x="90" y="9"/>
                </a:cxn>
                <a:cxn ang="0">
                  <a:pos x="91" y="8"/>
                </a:cxn>
                <a:cxn ang="0">
                  <a:pos x="91" y="5"/>
                </a:cxn>
                <a:cxn ang="0">
                  <a:pos x="91" y="3"/>
                </a:cxn>
                <a:cxn ang="0">
                  <a:pos x="90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1" h="134">
                  <a:moveTo>
                    <a:pt x="82" y="2"/>
                  </a:moveTo>
                  <a:lnTo>
                    <a:pt x="82" y="2"/>
                  </a:lnTo>
                  <a:lnTo>
                    <a:pt x="71" y="17"/>
                  </a:lnTo>
                  <a:lnTo>
                    <a:pt x="59" y="31"/>
                  </a:lnTo>
                  <a:lnTo>
                    <a:pt x="49" y="47"/>
                  </a:lnTo>
                  <a:lnTo>
                    <a:pt x="39" y="62"/>
                  </a:lnTo>
                  <a:lnTo>
                    <a:pt x="20" y="95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2" y="133"/>
                  </a:lnTo>
                  <a:lnTo>
                    <a:pt x="5" y="134"/>
                  </a:lnTo>
                  <a:lnTo>
                    <a:pt x="7" y="134"/>
                  </a:lnTo>
                  <a:lnTo>
                    <a:pt x="8" y="133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27" y="101"/>
                  </a:lnTo>
                  <a:lnTo>
                    <a:pt x="46" y="69"/>
                  </a:lnTo>
                  <a:lnTo>
                    <a:pt x="56" y="53"/>
                  </a:lnTo>
                  <a:lnTo>
                    <a:pt x="67" y="38"/>
                  </a:lnTo>
                  <a:lnTo>
                    <a:pt x="78" y="23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8"/>
                  </a:lnTo>
                  <a:lnTo>
                    <a:pt x="91" y="5"/>
                  </a:lnTo>
                  <a:lnTo>
                    <a:pt x="91" y="3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1" name="Freeform 594"/>
            <p:cNvSpPr/>
            <p:nvPr/>
          </p:nvSpPr>
          <p:spPr bwMode="auto">
            <a:xfrm>
              <a:off x="6532563" y="4587875"/>
              <a:ext cx="28575" cy="34925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8" y="9"/>
                </a:cxn>
                <a:cxn ang="0">
                  <a:pos x="31" y="17"/>
                </a:cxn>
                <a:cxn ang="0">
                  <a:pos x="19" y="30"/>
                </a:cxn>
                <a:cxn ang="0">
                  <a:pos x="13" y="36"/>
                </a:cxn>
                <a:cxn ang="0">
                  <a:pos x="7" y="44"/>
                </a:cxn>
                <a:cxn ang="0">
                  <a:pos x="3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2" y="55"/>
                </a:cxn>
                <a:cxn ang="0">
                  <a:pos x="16" y="47"/>
                </a:cxn>
                <a:cxn ang="0">
                  <a:pos x="22" y="41"/>
                </a:cxn>
                <a:cxn ang="0">
                  <a:pos x="27" y="33"/>
                </a:cxn>
                <a:cxn ang="0">
                  <a:pos x="41" y="21"/>
                </a:cxn>
                <a:cxn ang="0">
                  <a:pos x="46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2" h="66">
                  <a:moveTo>
                    <a:pt x="43" y="2"/>
                  </a:moveTo>
                  <a:lnTo>
                    <a:pt x="43" y="2"/>
                  </a:lnTo>
                  <a:lnTo>
                    <a:pt x="38" y="9"/>
                  </a:lnTo>
                  <a:lnTo>
                    <a:pt x="31" y="17"/>
                  </a:lnTo>
                  <a:lnTo>
                    <a:pt x="19" y="30"/>
                  </a:lnTo>
                  <a:lnTo>
                    <a:pt x="13" y="36"/>
                  </a:lnTo>
                  <a:lnTo>
                    <a:pt x="7" y="44"/>
                  </a:lnTo>
                  <a:lnTo>
                    <a:pt x="3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2" y="55"/>
                  </a:lnTo>
                  <a:lnTo>
                    <a:pt x="16" y="47"/>
                  </a:lnTo>
                  <a:lnTo>
                    <a:pt x="22" y="41"/>
                  </a:lnTo>
                  <a:lnTo>
                    <a:pt x="27" y="33"/>
                  </a:lnTo>
                  <a:lnTo>
                    <a:pt x="41" y="21"/>
                  </a:lnTo>
                  <a:lnTo>
                    <a:pt x="46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2" name="Freeform 595"/>
            <p:cNvSpPr/>
            <p:nvPr/>
          </p:nvSpPr>
          <p:spPr bwMode="auto">
            <a:xfrm>
              <a:off x="6553201" y="4595813"/>
              <a:ext cx="34925" cy="523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4"/>
                </a:cxn>
                <a:cxn ang="0">
                  <a:pos x="50" y="8"/>
                </a:cxn>
                <a:cxn ang="0">
                  <a:pos x="46" y="12"/>
                </a:cxn>
                <a:cxn ang="0">
                  <a:pos x="43" y="16"/>
                </a:cxn>
                <a:cxn ang="0">
                  <a:pos x="38" y="27"/>
                </a:cxn>
                <a:cxn ang="0">
                  <a:pos x="34" y="38"/>
                </a:cxn>
                <a:cxn ang="0">
                  <a:pos x="34" y="38"/>
                </a:cxn>
                <a:cxn ang="0">
                  <a:pos x="30" y="47"/>
                </a:cxn>
                <a:cxn ang="0">
                  <a:pos x="26" y="56"/>
                </a:cxn>
                <a:cxn ang="0">
                  <a:pos x="21" y="63"/>
                </a:cxn>
                <a:cxn ang="0">
                  <a:pos x="15" y="71"/>
                </a:cxn>
                <a:cxn ang="0">
                  <a:pos x="15" y="71"/>
                </a:cxn>
                <a:cxn ang="0">
                  <a:pos x="7" y="81"/>
                </a:cxn>
                <a:cxn ang="0">
                  <a:pos x="3" y="8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2" y="99"/>
                </a:cxn>
                <a:cxn ang="0">
                  <a:pos x="3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2" y="92"/>
                </a:cxn>
                <a:cxn ang="0">
                  <a:pos x="15" y="87"/>
                </a:cxn>
                <a:cxn ang="0">
                  <a:pos x="24" y="77"/>
                </a:cxn>
                <a:cxn ang="0">
                  <a:pos x="33" y="68"/>
                </a:cxn>
                <a:cxn ang="0">
                  <a:pos x="36" y="64"/>
                </a:cxn>
                <a:cxn ang="0">
                  <a:pos x="38" y="59"/>
                </a:cxn>
                <a:cxn ang="0">
                  <a:pos x="38" y="59"/>
                </a:cxn>
                <a:cxn ang="0">
                  <a:pos x="41" y="44"/>
                </a:cxn>
                <a:cxn ang="0">
                  <a:pos x="46" y="31"/>
                </a:cxn>
                <a:cxn ang="0">
                  <a:pos x="49" y="24"/>
                </a:cxn>
                <a:cxn ang="0">
                  <a:pos x="53" y="18"/>
                </a:cxn>
                <a:cxn ang="0">
                  <a:pos x="58" y="1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99">
                  <a:moveTo>
                    <a:pt x="60" y="1"/>
                  </a:moveTo>
                  <a:lnTo>
                    <a:pt x="60" y="1"/>
                  </a:lnTo>
                  <a:lnTo>
                    <a:pt x="54" y="4"/>
                  </a:lnTo>
                  <a:lnTo>
                    <a:pt x="50" y="8"/>
                  </a:lnTo>
                  <a:lnTo>
                    <a:pt x="46" y="12"/>
                  </a:lnTo>
                  <a:lnTo>
                    <a:pt x="43" y="16"/>
                  </a:lnTo>
                  <a:lnTo>
                    <a:pt x="38" y="27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0" y="47"/>
                  </a:lnTo>
                  <a:lnTo>
                    <a:pt x="26" y="56"/>
                  </a:lnTo>
                  <a:lnTo>
                    <a:pt x="21" y="6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7" y="81"/>
                  </a:lnTo>
                  <a:lnTo>
                    <a:pt x="3" y="8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2" y="99"/>
                  </a:lnTo>
                  <a:lnTo>
                    <a:pt x="3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2" y="92"/>
                  </a:lnTo>
                  <a:lnTo>
                    <a:pt x="15" y="87"/>
                  </a:lnTo>
                  <a:lnTo>
                    <a:pt x="24" y="77"/>
                  </a:lnTo>
                  <a:lnTo>
                    <a:pt x="33" y="68"/>
                  </a:lnTo>
                  <a:lnTo>
                    <a:pt x="36" y="64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1" y="44"/>
                  </a:lnTo>
                  <a:lnTo>
                    <a:pt x="46" y="31"/>
                  </a:lnTo>
                  <a:lnTo>
                    <a:pt x="49" y="24"/>
                  </a:lnTo>
                  <a:lnTo>
                    <a:pt x="53" y="18"/>
                  </a:lnTo>
                  <a:lnTo>
                    <a:pt x="58" y="1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3" name="Freeform 596"/>
            <p:cNvSpPr/>
            <p:nvPr/>
          </p:nvSpPr>
          <p:spPr bwMode="auto">
            <a:xfrm>
              <a:off x="6548438" y="4591050"/>
              <a:ext cx="85725" cy="146050"/>
            </a:xfrm>
            <a:custGeom>
              <a:avLst/>
              <a:gdLst/>
              <a:ahLst/>
              <a:cxnLst>
                <a:cxn ang="0">
                  <a:pos x="153" y="3"/>
                </a:cxn>
                <a:cxn ang="0">
                  <a:pos x="147" y="10"/>
                </a:cxn>
                <a:cxn ang="0">
                  <a:pos x="141" y="17"/>
                </a:cxn>
                <a:cxn ang="0">
                  <a:pos x="137" y="25"/>
                </a:cxn>
                <a:cxn ang="0">
                  <a:pos x="119" y="49"/>
                </a:cxn>
                <a:cxn ang="0">
                  <a:pos x="106" y="69"/>
                </a:cxn>
                <a:cxn ang="0">
                  <a:pos x="69" y="129"/>
                </a:cxn>
                <a:cxn ang="0">
                  <a:pos x="57" y="148"/>
                </a:cxn>
                <a:cxn ang="0">
                  <a:pos x="28" y="209"/>
                </a:cxn>
                <a:cxn ang="0">
                  <a:pos x="20" y="224"/>
                </a:cxn>
                <a:cxn ang="0">
                  <a:pos x="7" y="246"/>
                </a:cxn>
                <a:cxn ang="0">
                  <a:pos x="1" y="261"/>
                </a:cxn>
                <a:cxn ang="0">
                  <a:pos x="0" y="271"/>
                </a:cxn>
                <a:cxn ang="0">
                  <a:pos x="1" y="274"/>
                </a:cxn>
                <a:cxn ang="0">
                  <a:pos x="4" y="275"/>
                </a:cxn>
                <a:cxn ang="0">
                  <a:pos x="10" y="273"/>
                </a:cxn>
                <a:cxn ang="0">
                  <a:pos x="10" y="271"/>
                </a:cxn>
                <a:cxn ang="0">
                  <a:pos x="13" y="258"/>
                </a:cxn>
                <a:cxn ang="0">
                  <a:pos x="22" y="237"/>
                </a:cxn>
                <a:cxn ang="0">
                  <a:pos x="29" y="226"/>
                </a:cxn>
                <a:cxn ang="0">
                  <a:pos x="39" y="210"/>
                </a:cxn>
                <a:cxn ang="0">
                  <a:pos x="46" y="191"/>
                </a:cxn>
                <a:cxn ang="0">
                  <a:pos x="64" y="156"/>
                </a:cxn>
                <a:cxn ang="0">
                  <a:pos x="85" y="121"/>
                </a:cxn>
                <a:cxn ang="0">
                  <a:pos x="108" y="83"/>
                </a:cxn>
                <a:cxn ang="0">
                  <a:pos x="133" y="47"/>
                </a:cxn>
                <a:cxn ang="0">
                  <a:pos x="142" y="34"/>
                </a:cxn>
                <a:cxn ang="0">
                  <a:pos x="149" y="21"/>
                </a:cxn>
                <a:cxn ang="0">
                  <a:pos x="153" y="17"/>
                </a:cxn>
                <a:cxn ang="0">
                  <a:pos x="159" y="10"/>
                </a:cxn>
                <a:cxn ang="0">
                  <a:pos x="162" y="5"/>
                </a:cxn>
                <a:cxn ang="0">
                  <a:pos x="162" y="2"/>
                </a:cxn>
                <a:cxn ang="0">
                  <a:pos x="159" y="0"/>
                </a:cxn>
                <a:cxn ang="0">
                  <a:pos x="154" y="1"/>
                </a:cxn>
                <a:cxn ang="0">
                  <a:pos x="153" y="3"/>
                </a:cxn>
              </a:cxnLst>
              <a:rect l="0" t="0" r="r" b="b"/>
              <a:pathLst>
                <a:path w="162" h="275">
                  <a:moveTo>
                    <a:pt x="153" y="3"/>
                  </a:moveTo>
                  <a:lnTo>
                    <a:pt x="153" y="3"/>
                  </a:lnTo>
                  <a:lnTo>
                    <a:pt x="150" y="6"/>
                  </a:lnTo>
                  <a:lnTo>
                    <a:pt x="147" y="10"/>
                  </a:lnTo>
                  <a:lnTo>
                    <a:pt x="144" y="13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37" y="25"/>
                  </a:lnTo>
                  <a:lnTo>
                    <a:pt x="131" y="33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06" y="69"/>
                  </a:lnTo>
                  <a:lnTo>
                    <a:pt x="93" y="88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57" y="148"/>
                  </a:lnTo>
                  <a:lnTo>
                    <a:pt x="47" y="168"/>
                  </a:lnTo>
                  <a:lnTo>
                    <a:pt x="28" y="209"/>
                  </a:lnTo>
                  <a:lnTo>
                    <a:pt x="28" y="209"/>
                  </a:lnTo>
                  <a:lnTo>
                    <a:pt x="20" y="224"/>
                  </a:lnTo>
                  <a:lnTo>
                    <a:pt x="12" y="239"/>
                  </a:lnTo>
                  <a:lnTo>
                    <a:pt x="7" y="246"/>
                  </a:lnTo>
                  <a:lnTo>
                    <a:pt x="4" y="254"/>
                  </a:lnTo>
                  <a:lnTo>
                    <a:pt x="1" y="26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3"/>
                  </a:lnTo>
                  <a:lnTo>
                    <a:pt x="1" y="274"/>
                  </a:lnTo>
                  <a:lnTo>
                    <a:pt x="3" y="275"/>
                  </a:lnTo>
                  <a:lnTo>
                    <a:pt x="4" y="275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5"/>
                  </a:lnTo>
                  <a:lnTo>
                    <a:pt x="13" y="258"/>
                  </a:lnTo>
                  <a:lnTo>
                    <a:pt x="17" y="247"/>
                  </a:lnTo>
                  <a:lnTo>
                    <a:pt x="22" y="237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34" y="218"/>
                  </a:lnTo>
                  <a:lnTo>
                    <a:pt x="39" y="210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55" y="173"/>
                  </a:lnTo>
                  <a:lnTo>
                    <a:pt x="64" y="156"/>
                  </a:lnTo>
                  <a:lnTo>
                    <a:pt x="75" y="138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108" y="83"/>
                  </a:lnTo>
                  <a:lnTo>
                    <a:pt x="120" y="65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42" y="34"/>
                  </a:lnTo>
                  <a:lnTo>
                    <a:pt x="146" y="28"/>
                  </a:lnTo>
                  <a:lnTo>
                    <a:pt x="149" y="21"/>
                  </a:lnTo>
                  <a:lnTo>
                    <a:pt x="149" y="21"/>
                  </a:lnTo>
                  <a:lnTo>
                    <a:pt x="153" y="17"/>
                  </a:lnTo>
                  <a:lnTo>
                    <a:pt x="156" y="14"/>
                  </a:lnTo>
                  <a:lnTo>
                    <a:pt x="159" y="10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3"/>
                  </a:lnTo>
                  <a:lnTo>
                    <a:pt x="15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4" name="Freeform 597"/>
            <p:cNvSpPr/>
            <p:nvPr/>
          </p:nvSpPr>
          <p:spPr bwMode="auto">
            <a:xfrm>
              <a:off x="6573838" y="4587875"/>
              <a:ext cx="95250" cy="158750"/>
            </a:xfrm>
            <a:custGeom>
              <a:avLst/>
              <a:gdLst/>
              <a:ahLst/>
              <a:cxnLst>
                <a:cxn ang="0">
                  <a:pos x="171" y="3"/>
                </a:cxn>
                <a:cxn ang="0">
                  <a:pos x="171" y="3"/>
                </a:cxn>
                <a:cxn ang="0">
                  <a:pos x="168" y="13"/>
                </a:cxn>
                <a:cxn ang="0">
                  <a:pos x="164" y="22"/>
                </a:cxn>
                <a:cxn ang="0">
                  <a:pos x="152" y="38"/>
                </a:cxn>
                <a:cxn ang="0">
                  <a:pos x="141" y="56"/>
                </a:cxn>
                <a:cxn ang="0">
                  <a:pos x="130" y="73"/>
                </a:cxn>
                <a:cxn ang="0">
                  <a:pos x="130" y="73"/>
                </a:cxn>
                <a:cxn ang="0">
                  <a:pos x="111" y="111"/>
                </a:cxn>
                <a:cxn ang="0">
                  <a:pos x="91" y="149"/>
                </a:cxn>
                <a:cxn ang="0">
                  <a:pos x="91" y="149"/>
                </a:cxn>
                <a:cxn ang="0">
                  <a:pos x="81" y="167"/>
                </a:cxn>
                <a:cxn ang="0">
                  <a:pos x="69" y="185"/>
                </a:cxn>
                <a:cxn ang="0">
                  <a:pos x="47" y="219"/>
                </a:cxn>
                <a:cxn ang="0">
                  <a:pos x="47" y="219"/>
                </a:cxn>
                <a:cxn ang="0">
                  <a:pos x="35" y="234"/>
                </a:cxn>
                <a:cxn ang="0">
                  <a:pos x="30" y="242"/>
                </a:cxn>
                <a:cxn ang="0">
                  <a:pos x="25" y="250"/>
                </a:cxn>
                <a:cxn ang="0">
                  <a:pos x="25" y="250"/>
                </a:cxn>
                <a:cxn ang="0">
                  <a:pos x="12" y="27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2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53" y="225"/>
                </a:cxn>
                <a:cxn ang="0">
                  <a:pos x="76" y="190"/>
                </a:cxn>
                <a:cxn ang="0">
                  <a:pos x="99" y="155"/>
                </a:cxn>
                <a:cxn ang="0">
                  <a:pos x="99" y="155"/>
                </a:cxn>
                <a:cxn ang="0">
                  <a:pos x="106" y="144"/>
                </a:cxn>
                <a:cxn ang="0">
                  <a:pos x="112" y="135"/>
                </a:cxn>
                <a:cxn ang="0">
                  <a:pos x="122" y="113"/>
                </a:cxn>
                <a:cxn ang="0">
                  <a:pos x="133" y="91"/>
                </a:cxn>
                <a:cxn ang="0">
                  <a:pos x="143" y="70"/>
                </a:cxn>
                <a:cxn ang="0">
                  <a:pos x="143" y="70"/>
                </a:cxn>
                <a:cxn ang="0">
                  <a:pos x="152" y="54"/>
                </a:cxn>
                <a:cxn ang="0">
                  <a:pos x="164" y="38"/>
                </a:cxn>
                <a:cxn ang="0">
                  <a:pos x="173" y="23"/>
                </a:cxn>
                <a:cxn ang="0">
                  <a:pos x="177" y="15"/>
                </a:cxn>
                <a:cxn ang="0">
                  <a:pos x="180" y="6"/>
                </a:cxn>
                <a:cxn ang="0">
                  <a:pos x="180" y="6"/>
                </a:cxn>
                <a:cxn ang="0">
                  <a:pos x="180" y="4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0"/>
                </a:cxn>
                <a:cxn ang="0">
                  <a:pos x="175" y="0"/>
                </a:cxn>
                <a:cxn ang="0">
                  <a:pos x="174" y="0"/>
                </a:cxn>
                <a:cxn ang="0">
                  <a:pos x="172" y="1"/>
                </a:cxn>
                <a:cxn ang="0">
                  <a:pos x="171" y="3"/>
                </a:cxn>
                <a:cxn ang="0">
                  <a:pos x="171" y="3"/>
                </a:cxn>
              </a:cxnLst>
              <a:rect l="0" t="0" r="r" b="b"/>
              <a:pathLst>
                <a:path w="180" h="300">
                  <a:moveTo>
                    <a:pt x="171" y="3"/>
                  </a:moveTo>
                  <a:lnTo>
                    <a:pt x="171" y="3"/>
                  </a:lnTo>
                  <a:lnTo>
                    <a:pt x="168" y="13"/>
                  </a:lnTo>
                  <a:lnTo>
                    <a:pt x="164" y="22"/>
                  </a:lnTo>
                  <a:lnTo>
                    <a:pt x="152" y="38"/>
                  </a:lnTo>
                  <a:lnTo>
                    <a:pt x="141" y="56"/>
                  </a:lnTo>
                  <a:lnTo>
                    <a:pt x="130" y="73"/>
                  </a:lnTo>
                  <a:lnTo>
                    <a:pt x="130" y="73"/>
                  </a:lnTo>
                  <a:lnTo>
                    <a:pt x="111" y="111"/>
                  </a:lnTo>
                  <a:lnTo>
                    <a:pt x="91" y="149"/>
                  </a:lnTo>
                  <a:lnTo>
                    <a:pt x="91" y="149"/>
                  </a:lnTo>
                  <a:lnTo>
                    <a:pt x="81" y="167"/>
                  </a:lnTo>
                  <a:lnTo>
                    <a:pt x="69" y="18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35" y="234"/>
                  </a:lnTo>
                  <a:lnTo>
                    <a:pt x="30" y="242"/>
                  </a:lnTo>
                  <a:lnTo>
                    <a:pt x="25" y="250"/>
                  </a:lnTo>
                  <a:lnTo>
                    <a:pt x="25" y="250"/>
                  </a:lnTo>
                  <a:lnTo>
                    <a:pt x="12" y="27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53" y="225"/>
                  </a:lnTo>
                  <a:lnTo>
                    <a:pt x="76" y="190"/>
                  </a:lnTo>
                  <a:lnTo>
                    <a:pt x="99" y="155"/>
                  </a:lnTo>
                  <a:lnTo>
                    <a:pt x="99" y="155"/>
                  </a:lnTo>
                  <a:lnTo>
                    <a:pt x="106" y="144"/>
                  </a:lnTo>
                  <a:lnTo>
                    <a:pt x="112" y="135"/>
                  </a:lnTo>
                  <a:lnTo>
                    <a:pt x="122" y="113"/>
                  </a:lnTo>
                  <a:lnTo>
                    <a:pt x="133" y="91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52" y="54"/>
                  </a:lnTo>
                  <a:lnTo>
                    <a:pt x="164" y="38"/>
                  </a:lnTo>
                  <a:lnTo>
                    <a:pt x="173" y="23"/>
                  </a:lnTo>
                  <a:lnTo>
                    <a:pt x="177" y="15"/>
                  </a:lnTo>
                  <a:lnTo>
                    <a:pt x="180" y="6"/>
                  </a:lnTo>
                  <a:lnTo>
                    <a:pt x="180" y="6"/>
                  </a:lnTo>
                  <a:lnTo>
                    <a:pt x="180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1" y="3"/>
                  </a:lnTo>
                  <a:lnTo>
                    <a:pt x="1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5" name="Freeform 598"/>
            <p:cNvSpPr/>
            <p:nvPr/>
          </p:nvSpPr>
          <p:spPr bwMode="auto">
            <a:xfrm>
              <a:off x="6618288" y="4578350"/>
              <a:ext cx="93663" cy="158750"/>
            </a:xfrm>
            <a:custGeom>
              <a:avLst/>
              <a:gdLst/>
              <a:ahLst/>
              <a:cxnLst>
                <a:cxn ang="0">
                  <a:pos x="167" y="4"/>
                </a:cxn>
                <a:cxn ang="0">
                  <a:pos x="156" y="20"/>
                </a:cxn>
                <a:cxn ang="0">
                  <a:pos x="143" y="36"/>
                </a:cxn>
                <a:cxn ang="0">
                  <a:pos x="138" y="43"/>
                </a:cxn>
                <a:cxn ang="0">
                  <a:pos x="125" y="65"/>
                </a:cxn>
                <a:cxn ang="0">
                  <a:pos x="105" y="102"/>
                </a:cxn>
                <a:cxn ang="0">
                  <a:pos x="86" y="141"/>
                </a:cxn>
                <a:cxn ang="0">
                  <a:pos x="69" y="179"/>
                </a:cxn>
                <a:cxn ang="0">
                  <a:pos x="50" y="215"/>
                </a:cxn>
                <a:cxn ang="0">
                  <a:pos x="39" y="232"/>
                </a:cxn>
                <a:cxn ang="0">
                  <a:pos x="28" y="249"/>
                </a:cxn>
                <a:cxn ang="0">
                  <a:pos x="15" y="271"/>
                </a:cxn>
                <a:cxn ang="0">
                  <a:pos x="1" y="293"/>
                </a:cxn>
                <a:cxn ang="0">
                  <a:pos x="0" y="294"/>
                </a:cxn>
                <a:cxn ang="0">
                  <a:pos x="0" y="298"/>
                </a:cxn>
                <a:cxn ang="0">
                  <a:pos x="3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19" y="285"/>
                </a:cxn>
                <a:cxn ang="0">
                  <a:pos x="36" y="255"/>
                </a:cxn>
                <a:cxn ang="0">
                  <a:pos x="46" y="241"/>
                </a:cxn>
                <a:cxn ang="0">
                  <a:pos x="68" y="201"/>
                </a:cxn>
                <a:cxn ang="0">
                  <a:pos x="88" y="160"/>
                </a:cxn>
                <a:cxn ang="0">
                  <a:pos x="108" y="119"/>
                </a:cxn>
                <a:cxn ang="0">
                  <a:pos x="128" y="77"/>
                </a:cxn>
                <a:cxn ang="0">
                  <a:pos x="141" y="56"/>
                </a:cxn>
                <a:cxn ang="0">
                  <a:pos x="154" y="38"/>
                </a:cxn>
                <a:cxn ang="0">
                  <a:pos x="161" y="30"/>
                </a:cxn>
                <a:cxn ang="0">
                  <a:pos x="171" y="16"/>
                </a:cxn>
                <a:cxn ang="0">
                  <a:pos x="175" y="8"/>
                </a:cxn>
                <a:cxn ang="0">
                  <a:pos x="175" y="5"/>
                </a:cxn>
                <a:cxn ang="0">
                  <a:pos x="171" y="0"/>
                </a:cxn>
                <a:cxn ang="0">
                  <a:pos x="168" y="1"/>
                </a:cxn>
                <a:cxn ang="0">
                  <a:pos x="167" y="4"/>
                </a:cxn>
              </a:cxnLst>
              <a:rect l="0" t="0" r="r" b="b"/>
              <a:pathLst>
                <a:path w="175" h="301">
                  <a:moveTo>
                    <a:pt x="167" y="4"/>
                  </a:moveTo>
                  <a:lnTo>
                    <a:pt x="167" y="4"/>
                  </a:lnTo>
                  <a:lnTo>
                    <a:pt x="162" y="12"/>
                  </a:lnTo>
                  <a:lnTo>
                    <a:pt x="156" y="20"/>
                  </a:lnTo>
                  <a:lnTo>
                    <a:pt x="150" y="28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38" y="43"/>
                  </a:lnTo>
                  <a:lnTo>
                    <a:pt x="134" y="49"/>
                  </a:lnTo>
                  <a:lnTo>
                    <a:pt x="125" y="65"/>
                  </a:lnTo>
                  <a:lnTo>
                    <a:pt x="125" y="65"/>
                  </a:lnTo>
                  <a:lnTo>
                    <a:pt x="105" y="102"/>
                  </a:lnTo>
                  <a:lnTo>
                    <a:pt x="95" y="122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69" y="179"/>
                  </a:lnTo>
                  <a:lnTo>
                    <a:pt x="60" y="196"/>
                  </a:lnTo>
                  <a:lnTo>
                    <a:pt x="50" y="215"/>
                  </a:lnTo>
                  <a:lnTo>
                    <a:pt x="50" y="215"/>
                  </a:lnTo>
                  <a:lnTo>
                    <a:pt x="39" y="232"/>
                  </a:lnTo>
                  <a:lnTo>
                    <a:pt x="28" y="249"/>
                  </a:lnTo>
                  <a:lnTo>
                    <a:pt x="28" y="249"/>
                  </a:lnTo>
                  <a:lnTo>
                    <a:pt x="22" y="260"/>
                  </a:lnTo>
                  <a:lnTo>
                    <a:pt x="15" y="271"/>
                  </a:lnTo>
                  <a:lnTo>
                    <a:pt x="9" y="282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1" y="299"/>
                  </a:lnTo>
                  <a:lnTo>
                    <a:pt x="3" y="300"/>
                  </a:lnTo>
                  <a:lnTo>
                    <a:pt x="4" y="301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7" y="299"/>
                  </a:lnTo>
                  <a:lnTo>
                    <a:pt x="13" y="293"/>
                  </a:lnTo>
                  <a:lnTo>
                    <a:pt x="19" y="285"/>
                  </a:lnTo>
                  <a:lnTo>
                    <a:pt x="28" y="271"/>
                  </a:lnTo>
                  <a:lnTo>
                    <a:pt x="36" y="255"/>
                  </a:lnTo>
                  <a:lnTo>
                    <a:pt x="46" y="241"/>
                  </a:lnTo>
                  <a:lnTo>
                    <a:pt x="46" y="241"/>
                  </a:lnTo>
                  <a:lnTo>
                    <a:pt x="57" y="221"/>
                  </a:lnTo>
                  <a:lnTo>
                    <a:pt x="68" y="201"/>
                  </a:lnTo>
                  <a:lnTo>
                    <a:pt x="79" y="181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108" y="119"/>
                  </a:lnTo>
                  <a:lnTo>
                    <a:pt x="118" y="98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41" y="56"/>
                  </a:lnTo>
                  <a:lnTo>
                    <a:pt x="147" y="47"/>
                  </a:lnTo>
                  <a:lnTo>
                    <a:pt x="154" y="38"/>
                  </a:lnTo>
                  <a:lnTo>
                    <a:pt x="154" y="38"/>
                  </a:lnTo>
                  <a:lnTo>
                    <a:pt x="161" y="30"/>
                  </a:lnTo>
                  <a:lnTo>
                    <a:pt x="166" y="24"/>
                  </a:lnTo>
                  <a:lnTo>
                    <a:pt x="171" y="1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6"/>
                  </a:lnTo>
                  <a:lnTo>
                    <a:pt x="175" y="5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7" y="4"/>
                  </a:lnTo>
                  <a:lnTo>
                    <a:pt x="16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6" name="Freeform 599"/>
            <p:cNvSpPr/>
            <p:nvPr/>
          </p:nvSpPr>
          <p:spPr bwMode="auto">
            <a:xfrm>
              <a:off x="6648451" y="4540250"/>
              <a:ext cx="128588" cy="206375"/>
            </a:xfrm>
            <a:custGeom>
              <a:avLst/>
              <a:gdLst/>
              <a:ahLst/>
              <a:cxnLst>
                <a:cxn ang="0">
                  <a:pos x="233" y="4"/>
                </a:cxn>
                <a:cxn ang="0">
                  <a:pos x="233" y="4"/>
                </a:cxn>
                <a:cxn ang="0">
                  <a:pos x="231" y="11"/>
                </a:cxn>
                <a:cxn ang="0">
                  <a:pos x="229" y="18"/>
                </a:cxn>
                <a:cxn ang="0">
                  <a:pos x="227" y="23"/>
                </a:cxn>
                <a:cxn ang="0">
                  <a:pos x="223" y="29"/>
                </a:cxn>
                <a:cxn ang="0">
                  <a:pos x="214" y="39"/>
                </a:cxn>
                <a:cxn ang="0">
                  <a:pos x="205" y="49"/>
                </a:cxn>
                <a:cxn ang="0">
                  <a:pos x="205" y="49"/>
                </a:cxn>
                <a:cxn ang="0">
                  <a:pos x="199" y="57"/>
                </a:cxn>
                <a:cxn ang="0">
                  <a:pos x="193" y="68"/>
                </a:cxn>
                <a:cxn ang="0">
                  <a:pos x="181" y="89"/>
                </a:cxn>
                <a:cxn ang="0">
                  <a:pos x="181" y="89"/>
                </a:cxn>
                <a:cxn ang="0">
                  <a:pos x="119" y="192"/>
                </a:cxn>
                <a:cxn ang="0">
                  <a:pos x="119" y="192"/>
                </a:cxn>
                <a:cxn ang="0">
                  <a:pos x="90" y="239"/>
                </a:cxn>
                <a:cxn ang="0">
                  <a:pos x="62" y="288"/>
                </a:cxn>
                <a:cxn ang="0">
                  <a:pos x="62" y="288"/>
                </a:cxn>
                <a:cxn ang="0">
                  <a:pos x="49" y="313"/>
                </a:cxn>
                <a:cxn ang="0">
                  <a:pos x="35" y="337"/>
                </a:cxn>
                <a:cxn ang="0">
                  <a:pos x="27" y="348"/>
                </a:cxn>
                <a:cxn ang="0">
                  <a:pos x="20" y="360"/>
                </a:cxn>
                <a:cxn ang="0">
                  <a:pos x="10" y="371"/>
                </a:cxn>
                <a:cxn ang="0">
                  <a:pos x="1" y="381"/>
                </a:cxn>
                <a:cxn ang="0">
                  <a:pos x="1" y="381"/>
                </a:cxn>
                <a:cxn ang="0">
                  <a:pos x="0" y="383"/>
                </a:cxn>
                <a:cxn ang="0">
                  <a:pos x="0" y="385"/>
                </a:cxn>
                <a:cxn ang="0">
                  <a:pos x="0" y="387"/>
                </a:cxn>
                <a:cxn ang="0">
                  <a:pos x="1" y="389"/>
                </a:cxn>
                <a:cxn ang="0">
                  <a:pos x="3" y="390"/>
                </a:cxn>
                <a:cxn ang="0">
                  <a:pos x="4" y="390"/>
                </a:cxn>
                <a:cxn ang="0">
                  <a:pos x="6" y="390"/>
                </a:cxn>
                <a:cxn ang="0">
                  <a:pos x="7" y="389"/>
                </a:cxn>
                <a:cxn ang="0">
                  <a:pos x="7" y="389"/>
                </a:cxn>
                <a:cxn ang="0">
                  <a:pos x="16" y="378"/>
                </a:cxn>
                <a:cxn ang="0">
                  <a:pos x="25" y="368"/>
                </a:cxn>
                <a:cxn ang="0">
                  <a:pos x="40" y="346"/>
                </a:cxn>
                <a:cxn ang="0">
                  <a:pos x="54" y="323"/>
                </a:cxn>
                <a:cxn ang="0">
                  <a:pos x="66" y="300"/>
                </a:cxn>
                <a:cxn ang="0">
                  <a:pos x="66" y="300"/>
                </a:cxn>
                <a:cxn ang="0">
                  <a:pos x="81" y="274"/>
                </a:cxn>
                <a:cxn ang="0">
                  <a:pos x="96" y="248"/>
                </a:cxn>
                <a:cxn ang="0">
                  <a:pos x="127" y="197"/>
                </a:cxn>
                <a:cxn ang="0">
                  <a:pos x="127" y="197"/>
                </a:cxn>
                <a:cxn ang="0">
                  <a:pos x="194" y="86"/>
                </a:cxn>
                <a:cxn ang="0">
                  <a:pos x="194" y="86"/>
                </a:cxn>
                <a:cxn ang="0">
                  <a:pos x="210" y="61"/>
                </a:cxn>
                <a:cxn ang="0">
                  <a:pos x="228" y="37"/>
                </a:cxn>
                <a:cxn ang="0">
                  <a:pos x="228" y="37"/>
                </a:cxn>
                <a:cxn ang="0">
                  <a:pos x="233" y="30"/>
                </a:cxn>
                <a:cxn ang="0">
                  <a:pos x="237" y="22"/>
                </a:cxn>
                <a:cxn ang="0">
                  <a:pos x="240" y="13"/>
                </a:cxn>
                <a:cxn ang="0">
                  <a:pos x="242" y="4"/>
                </a:cxn>
                <a:cxn ang="0">
                  <a:pos x="242" y="4"/>
                </a:cxn>
                <a:cxn ang="0">
                  <a:pos x="242" y="2"/>
                </a:cxn>
                <a:cxn ang="0">
                  <a:pos x="241" y="1"/>
                </a:cxn>
                <a:cxn ang="0">
                  <a:pos x="239" y="0"/>
                </a:cxn>
                <a:cxn ang="0">
                  <a:pos x="238" y="0"/>
                </a:cxn>
                <a:cxn ang="0">
                  <a:pos x="234" y="1"/>
                </a:cxn>
                <a:cxn ang="0">
                  <a:pos x="233" y="2"/>
                </a:cxn>
                <a:cxn ang="0">
                  <a:pos x="233" y="4"/>
                </a:cxn>
                <a:cxn ang="0">
                  <a:pos x="233" y="4"/>
                </a:cxn>
              </a:cxnLst>
              <a:rect l="0" t="0" r="r" b="b"/>
              <a:pathLst>
                <a:path w="242" h="390">
                  <a:moveTo>
                    <a:pt x="233" y="4"/>
                  </a:moveTo>
                  <a:lnTo>
                    <a:pt x="233" y="4"/>
                  </a:lnTo>
                  <a:lnTo>
                    <a:pt x="231" y="11"/>
                  </a:lnTo>
                  <a:lnTo>
                    <a:pt x="229" y="18"/>
                  </a:lnTo>
                  <a:lnTo>
                    <a:pt x="227" y="23"/>
                  </a:lnTo>
                  <a:lnTo>
                    <a:pt x="223" y="29"/>
                  </a:lnTo>
                  <a:lnTo>
                    <a:pt x="214" y="3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199" y="57"/>
                  </a:lnTo>
                  <a:lnTo>
                    <a:pt x="193" y="68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90" y="239"/>
                  </a:lnTo>
                  <a:lnTo>
                    <a:pt x="62" y="288"/>
                  </a:lnTo>
                  <a:lnTo>
                    <a:pt x="62" y="288"/>
                  </a:lnTo>
                  <a:lnTo>
                    <a:pt x="49" y="313"/>
                  </a:lnTo>
                  <a:lnTo>
                    <a:pt x="35" y="337"/>
                  </a:lnTo>
                  <a:lnTo>
                    <a:pt x="27" y="348"/>
                  </a:lnTo>
                  <a:lnTo>
                    <a:pt x="20" y="360"/>
                  </a:lnTo>
                  <a:lnTo>
                    <a:pt x="10" y="371"/>
                  </a:lnTo>
                  <a:lnTo>
                    <a:pt x="1" y="381"/>
                  </a:lnTo>
                  <a:lnTo>
                    <a:pt x="1" y="381"/>
                  </a:lnTo>
                  <a:lnTo>
                    <a:pt x="0" y="383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1" y="389"/>
                  </a:lnTo>
                  <a:lnTo>
                    <a:pt x="3" y="390"/>
                  </a:lnTo>
                  <a:lnTo>
                    <a:pt x="4" y="390"/>
                  </a:lnTo>
                  <a:lnTo>
                    <a:pt x="6" y="390"/>
                  </a:lnTo>
                  <a:lnTo>
                    <a:pt x="7" y="389"/>
                  </a:lnTo>
                  <a:lnTo>
                    <a:pt x="7" y="389"/>
                  </a:lnTo>
                  <a:lnTo>
                    <a:pt x="16" y="378"/>
                  </a:lnTo>
                  <a:lnTo>
                    <a:pt x="25" y="368"/>
                  </a:lnTo>
                  <a:lnTo>
                    <a:pt x="40" y="346"/>
                  </a:lnTo>
                  <a:lnTo>
                    <a:pt x="54" y="323"/>
                  </a:lnTo>
                  <a:lnTo>
                    <a:pt x="66" y="300"/>
                  </a:lnTo>
                  <a:lnTo>
                    <a:pt x="66" y="300"/>
                  </a:lnTo>
                  <a:lnTo>
                    <a:pt x="81" y="274"/>
                  </a:lnTo>
                  <a:lnTo>
                    <a:pt x="96" y="248"/>
                  </a:lnTo>
                  <a:lnTo>
                    <a:pt x="127" y="197"/>
                  </a:lnTo>
                  <a:lnTo>
                    <a:pt x="127" y="197"/>
                  </a:lnTo>
                  <a:lnTo>
                    <a:pt x="194" y="86"/>
                  </a:lnTo>
                  <a:lnTo>
                    <a:pt x="194" y="86"/>
                  </a:lnTo>
                  <a:lnTo>
                    <a:pt x="210" y="61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33" y="30"/>
                  </a:lnTo>
                  <a:lnTo>
                    <a:pt x="237" y="22"/>
                  </a:lnTo>
                  <a:lnTo>
                    <a:pt x="240" y="13"/>
                  </a:lnTo>
                  <a:lnTo>
                    <a:pt x="242" y="4"/>
                  </a:lnTo>
                  <a:lnTo>
                    <a:pt x="242" y="4"/>
                  </a:lnTo>
                  <a:lnTo>
                    <a:pt x="242" y="2"/>
                  </a:lnTo>
                  <a:lnTo>
                    <a:pt x="241" y="1"/>
                  </a:lnTo>
                  <a:lnTo>
                    <a:pt x="239" y="0"/>
                  </a:lnTo>
                  <a:lnTo>
                    <a:pt x="238" y="0"/>
                  </a:lnTo>
                  <a:lnTo>
                    <a:pt x="234" y="1"/>
                  </a:lnTo>
                  <a:lnTo>
                    <a:pt x="233" y="2"/>
                  </a:lnTo>
                  <a:lnTo>
                    <a:pt x="233" y="4"/>
                  </a:lnTo>
                  <a:lnTo>
                    <a:pt x="2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7" name="Freeform 600"/>
            <p:cNvSpPr/>
            <p:nvPr/>
          </p:nvSpPr>
          <p:spPr bwMode="auto">
            <a:xfrm>
              <a:off x="6696076" y="4583113"/>
              <a:ext cx="93663" cy="158750"/>
            </a:xfrm>
            <a:custGeom>
              <a:avLst/>
              <a:gdLst/>
              <a:ahLst/>
              <a:cxnLst>
                <a:cxn ang="0">
                  <a:pos x="168" y="2"/>
                </a:cxn>
                <a:cxn ang="0">
                  <a:pos x="168" y="2"/>
                </a:cxn>
                <a:cxn ang="0">
                  <a:pos x="156" y="17"/>
                </a:cxn>
                <a:cxn ang="0">
                  <a:pos x="145" y="35"/>
                </a:cxn>
                <a:cxn ang="0">
                  <a:pos x="135" y="53"/>
                </a:cxn>
                <a:cxn ang="0">
                  <a:pos x="127" y="70"/>
                </a:cxn>
                <a:cxn ang="0">
                  <a:pos x="109" y="108"/>
                </a:cxn>
                <a:cxn ang="0">
                  <a:pos x="101" y="125"/>
                </a:cxn>
                <a:cxn ang="0">
                  <a:pos x="92" y="144"/>
                </a:cxn>
                <a:cxn ang="0">
                  <a:pos x="92" y="144"/>
                </a:cxn>
                <a:cxn ang="0">
                  <a:pos x="81" y="162"/>
                </a:cxn>
                <a:cxn ang="0">
                  <a:pos x="70" y="180"/>
                </a:cxn>
                <a:cxn ang="0">
                  <a:pos x="46" y="216"/>
                </a:cxn>
                <a:cxn ang="0">
                  <a:pos x="46" y="216"/>
                </a:cxn>
                <a:cxn ang="0">
                  <a:pos x="40" y="226"/>
                </a:cxn>
                <a:cxn ang="0">
                  <a:pos x="35" y="235"/>
                </a:cxn>
                <a:cxn ang="0">
                  <a:pos x="25" y="255"/>
                </a:cxn>
                <a:cxn ang="0">
                  <a:pos x="15" y="274"/>
                </a:cxn>
                <a:cxn ang="0">
                  <a:pos x="8" y="284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3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15" y="291"/>
                </a:cxn>
                <a:cxn ang="0">
                  <a:pos x="20" y="284"/>
                </a:cxn>
                <a:cxn ang="0">
                  <a:pos x="29" y="267"/>
                </a:cxn>
                <a:cxn ang="0">
                  <a:pos x="37" y="251"/>
                </a:cxn>
                <a:cxn ang="0">
                  <a:pos x="46" y="234"/>
                </a:cxn>
                <a:cxn ang="0">
                  <a:pos x="46" y="234"/>
                </a:cxn>
                <a:cxn ang="0">
                  <a:pos x="57" y="216"/>
                </a:cxn>
                <a:cxn ang="0">
                  <a:pos x="68" y="198"/>
                </a:cxn>
                <a:cxn ang="0">
                  <a:pos x="81" y="180"/>
                </a:cxn>
                <a:cxn ang="0">
                  <a:pos x="92" y="162"/>
                </a:cxn>
                <a:cxn ang="0">
                  <a:pos x="92" y="162"/>
                </a:cxn>
                <a:cxn ang="0">
                  <a:pos x="103" y="144"/>
                </a:cxn>
                <a:cxn ang="0">
                  <a:pos x="112" y="124"/>
                </a:cxn>
                <a:cxn ang="0">
                  <a:pos x="131" y="84"/>
                </a:cxn>
                <a:cxn ang="0">
                  <a:pos x="140" y="64"/>
                </a:cxn>
                <a:cxn ang="0">
                  <a:pos x="150" y="44"/>
                </a:cxn>
                <a:cxn ang="0">
                  <a:pos x="162" y="26"/>
                </a:cxn>
                <a:cxn ang="0">
                  <a:pos x="174" y="8"/>
                </a:cxn>
                <a:cxn ang="0">
                  <a:pos x="174" y="8"/>
                </a:cxn>
                <a:cxn ang="0">
                  <a:pos x="175" y="7"/>
                </a:cxn>
                <a:cxn ang="0">
                  <a:pos x="175" y="5"/>
                </a:cxn>
                <a:cxn ang="0">
                  <a:pos x="174" y="2"/>
                </a:cxn>
                <a:cxn ang="0">
                  <a:pos x="173" y="1"/>
                </a:cxn>
                <a:cxn ang="0">
                  <a:pos x="171" y="0"/>
                </a:cxn>
                <a:cxn ang="0">
                  <a:pos x="169" y="1"/>
                </a:cxn>
                <a:cxn ang="0">
                  <a:pos x="168" y="2"/>
                </a:cxn>
                <a:cxn ang="0">
                  <a:pos x="168" y="2"/>
                </a:cxn>
              </a:cxnLst>
              <a:rect l="0" t="0" r="r" b="b"/>
              <a:pathLst>
                <a:path w="175" h="300">
                  <a:moveTo>
                    <a:pt x="168" y="2"/>
                  </a:moveTo>
                  <a:lnTo>
                    <a:pt x="168" y="2"/>
                  </a:lnTo>
                  <a:lnTo>
                    <a:pt x="156" y="17"/>
                  </a:lnTo>
                  <a:lnTo>
                    <a:pt x="145" y="35"/>
                  </a:lnTo>
                  <a:lnTo>
                    <a:pt x="135" y="53"/>
                  </a:lnTo>
                  <a:lnTo>
                    <a:pt x="127" y="70"/>
                  </a:lnTo>
                  <a:lnTo>
                    <a:pt x="109" y="108"/>
                  </a:lnTo>
                  <a:lnTo>
                    <a:pt x="101" y="125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81" y="162"/>
                  </a:lnTo>
                  <a:lnTo>
                    <a:pt x="70" y="180"/>
                  </a:lnTo>
                  <a:lnTo>
                    <a:pt x="46" y="216"/>
                  </a:lnTo>
                  <a:lnTo>
                    <a:pt x="46" y="216"/>
                  </a:lnTo>
                  <a:lnTo>
                    <a:pt x="40" y="226"/>
                  </a:lnTo>
                  <a:lnTo>
                    <a:pt x="35" y="235"/>
                  </a:lnTo>
                  <a:lnTo>
                    <a:pt x="25" y="255"/>
                  </a:lnTo>
                  <a:lnTo>
                    <a:pt x="15" y="274"/>
                  </a:lnTo>
                  <a:lnTo>
                    <a:pt x="8" y="284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3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15" y="291"/>
                  </a:lnTo>
                  <a:lnTo>
                    <a:pt x="20" y="284"/>
                  </a:lnTo>
                  <a:lnTo>
                    <a:pt x="29" y="267"/>
                  </a:lnTo>
                  <a:lnTo>
                    <a:pt x="37" y="25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57" y="216"/>
                  </a:lnTo>
                  <a:lnTo>
                    <a:pt x="68" y="198"/>
                  </a:lnTo>
                  <a:lnTo>
                    <a:pt x="81" y="180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103" y="144"/>
                  </a:lnTo>
                  <a:lnTo>
                    <a:pt x="112" y="124"/>
                  </a:lnTo>
                  <a:lnTo>
                    <a:pt x="131" y="84"/>
                  </a:lnTo>
                  <a:lnTo>
                    <a:pt x="140" y="64"/>
                  </a:lnTo>
                  <a:lnTo>
                    <a:pt x="150" y="44"/>
                  </a:lnTo>
                  <a:lnTo>
                    <a:pt x="162" y="26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5" y="7"/>
                  </a:lnTo>
                  <a:lnTo>
                    <a:pt x="175" y="5"/>
                  </a:lnTo>
                  <a:lnTo>
                    <a:pt x="174" y="2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8" y="2"/>
                  </a:lnTo>
                  <a:lnTo>
                    <a:pt x="16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8" name="Freeform 601"/>
            <p:cNvSpPr/>
            <p:nvPr/>
          </p:nvSpPr>
          <p:spPr bwMode="auto">
            <a:xfrm>
              <a:off x="6726238" y="4641850"/>
              <a:ext cx="60325" cy="96838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93" y="24"/>
                </a:cxn>
                <a:cxn ang="0">
                  <a:pos x="82" y="47"/>
                </a:cxn>
                <a:cxn ang="0">
                  <a:pos x="58" y="93"/>
                </a:cxn>
                <a:cxn ang="0">
                  <a:pos x="46" y="116"/>
                </a:cxn>
                <a:cxn ang="0">
                  <a:pos x="32" y="137"/>
                </a:cxn>
                <a:cxn ang="0">
                  <a:pos x="18" y="158"/>
                </a:cxn>
                <a:cxn ang="0">
                  <a:pos x="9" y="168"/>
                </a:cxn>
                <a:cxn ang="0">
                  <a:pos x="1" y="177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2"/>
                </a:cxn>
                <a:cxn ang="0">
                  <a:pos x="1" y="184"/>
                </a:cxn>
                <a:cxn ang="0">
                  <a:pos x="3" y="185"/>
                </a:cxn>
                <a:cxn ang="0">
                  <a:pos x="4" y="185"/>
                </a:cxn>
                <a:cxn ang="0">
                  <a:pos x="6" y="185"/>
                </a:cxn>
                <a:cxn ang="0">
                  <a:pos x="8" y="184"/>
                </a:cxn>
                <a:cxn ang="0">
                  <a:pos x="8" y="184"/>
                </a:cxn>
                <a:cxn ang="0">
                  <a:pos x="17" y="175"/>
                </a:cxn>
                <a:cxn ang="0">
                  <a:pos x="25" y="164"/>
                </a:cxn>
                <a:cxn ang="0">
                  <a:pos x="39" y="144"/>
                </a:cxn>
                <a:cxn ang="0">
                  <a:pos x="53" y="122"/>
                </a:cxn>
                <a:cxn ang="0">
                  <a:pos x="65" y="99"/>
                </a:cxn>
                <a:cxn ang="0">
                  <a:pos x="89" y="52"/>
                </a:cxn>
                <a:cxn ang="0">
                  <a:pos x="102" y="30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7" y="1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185">
                  <a:moveTo>
                    <a:pt x="106" y="2"/>
                  </a:moveTo>
                  <a:lnTo>
                    <a:pt x="106" y="2"/>
                  </a:lnTo>
                  <a:lnTo>
                    <a:pt x="93" y="24"/>
                  </a:lnTo>
                  <a:lnTo>
                    <a:pt x="82" y="47"/>
                  </a:lnTo>
                  <a:lnTo>
                    <a:pt x="58" y="93"/>
                  </a:lnTo>
                  <a:lnTo>
                    <a:pt x="46" y="116"/>
                  </a:lnTo>
                  <a:lnTo>
                    <a:pt x="32" y="137"/>
                  </a:lnTo>
                  <a:lnTo>
                    <a:pt x="18" y="158"/>
                  </a:lnTo>
                  <a:lnTo>
                    <a:pt x="9" y="168"/>
                  </a:lnTo>
                  <a:lnTo>
                    <a:pt x="1" y="177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2"/>
                  </a:lnTo>
                  <a:lnTo>
                    <a:pt x="1" y="184"/>
                  </a:lnTo>
                  <a:lnTo>
                    <a:pt x="3" y="185"/>
                  </a:lnTo>
                  <a:lnTo>
                    <a:pt x="4" y="185"/>
                  </a:lnTo>
                  <a:lnTo>
                    <a:pt x="6" y="185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17" y="175"/>
                  </a:lnTo>
                  <a:lnTo>
                    <a:pt x="25" y="164"/>
                  </a:lnTo>
                  <a:lnTo>
                    <a:pt x="39" y="144"/>
                  </a:lnTo>
                  <a:lnTo>
                    <a:pt x="53" y="122"/>
                  </a:lnTo>
                  <a:lnTo>
                    <a:pt x="65" y="99"/>
                  </a:lnTo>
                  <a:lnTo>
                    <a:pt x="89" y="52"/>
                  </a:lnTo>
                  <a:lnTo>
                    <a:pt x="102" y="30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9" name="Freeform 602"/>
            <p:cNvSpPr/>
            <p:nvPr/>
          </p:nvSpPr>
          <p:spPr bwMode="auto">
            <a:xfrm>
              <a:off x="6364288" y="4087813"/>
              <a:ext cx="30163" cy="44450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37" y="22"/>
                </a:cxn>
                <a:cxn ang="0">
                  <a:pos x="27" y="41"/>
                </a:cxn>
                <a:cxn ang="0">
                  <a:pos x="16" y="60"/>
                </a:cxn>
                <a:cxn ang="0">
                  <a:pos x="8" y="69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8" y="85"/>
                </a:cxn>
                <a:cxn ang="0">
                  <a:pos x="8" y="85"/>
                </a:cxn>
                <a:cxn ang="0">
                  <a:pos x="16" y="75"/>
                </a:cxn>
                <a:cxn ang="0">
                  <a:pos x="23" y="66"/>
                </a:cxn>
                <a:cxn ang="0">
                  <a:pos x="34" y="47"/>
                </a:cxn>
                <a:cxn ang="0">
                  <a:pos x="46" y="27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86">
                  <a:moveTo>
                    <a:pt x="48" y="3"/>
                  </a:moveTo>
                  <a:lnTo>
                    <a:pt x="48" y="3"/>
                  </a:lnTo>
                  <a:lnTo>
                    <a:pt x="37" y="22"/>
                  </a:lnTo>
                  <a:lnTo>
                    <a:pt x="27" y="41"/>
                  </a:lnTo>
                  <a:lnTo>
                    <a:pt x="16" y="60"/>
                  </a:lnTo>
                  <a:lnTo>
                    <a:pt x="8" y="69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16" y="75"/>
                  </a:lnTo>
                  <a:lnTo>
                    <a:pt x="23" y="66"/>
                  </a:lnTo>
                  <a:lnTo>
                    <a:pt x="34" y="47"/>
                  </a:lnTo>
                  <a:lnTo>
                    <a:pt x="46" y="27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0" name="Freeform 603"/>
            <p:cNvSpPr/>
            <p:nvPr/>
          </p:nvSpPr>
          <p:spPr bwMode="auto">
            <a:xfrm>
              <a:off x="6400801" y="4079875"/>
              <a:ext cx="39688" cy="50800"/>
            </a:xfrm>
            <a:custGeom>
              <a:avLst/>
              <a:gdLst/>
              <a:ahLst/>
              <a:cxnLst>
                <a:cxn ang="0">
                  <a:pos x="64" y="3"/>
                </a:cxn>
                <a:cxn ang="0">
                  <a:pos x="64" y="3"/>
                </a:cxn>
                <a:cxn ang="0">
                  <a:pos x="61" y="9"/>
                </a:cxn>
                <a:cxn ang="0">
                  <a:pos x="59" y="13"/>
                </a:cxn>
                <a:cxn ang="0">
                  <a:pos x="52" y="21"/>
                </a:cxn>
                <a:cxn ang="0">
                  <a:pos x="45" y="28"/>
                </a:cxn>
                <a:cxn ang="0">
                  <a:pos x="39" y="37"/>
                </a:cxn>
                <a:cxn ang="0">
                  <a:pos x="39" y="37"/>
                </a:cxn>
                <a:cxn ang="0">
                  <a:pos x="36" y="43"/>
                </a:cxn>
                <a:cxn ang="0">
                  <a:pos x="32" y="48"/>
                </a:cxn>
                <a:cxn ang="0">
                  <a:pos x="22" y="58"/>
                </a:cxn>
                <a:cxn ang="0">
                  <a:pos x="22" y="58"/>
                </a:cxn>
                <a:cxn ang="0">
                  <a:pos x="10" y="73"/>
                </a:cxn>
                <a:cxn ang="0">
                  <a:pos x="4" y="82"/>
                </a:cxn>
                <a:cxn ang="0">
                  <a:pos x="2" y="86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2" y="93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3"/>
                </a:cxn>
                <a:cxn ang="0">
                  <a:pos x="11" y="90"/>
                </a:cxn>
                <a:cxn ang="0">
                  <a:pos x="11" y="89"/>
                </a:cxn>
                <a:cxn ang="0">
                  <a:pos x="10" y="87"/>
                </a:cxn>
                <a:cxn ang="0">
                  <a:pos x="9" y="86"/>
                </a:cxn>
                <a:cxn ang="0">
                  <a:pos x="9" y="86"/>
                </a:cxn>
                <a:cxn ang="0">
                  <a:pos x="11" y="87"/>
                </a:cxn>
                <a:cxn ang="0">
                  <a:pos x="12" y="88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2" y="74"/>
                </a:cxn>
                <a:cxn ang="0">
                  <a:pos x="22" y="7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57" y="30"/>
                </a:cxn>
                <a:cxn ang="0">
                  <a:pos x="66" y="19"/>
                </a:cxn>
                <a:cxn ang="0">
                  <a:pos x="70" y="13"/>
                </a:cxn>
                <a:cxn ang="0">
                  <a:pos x="73" y="5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4" y="3"/>
                </a:cxn>
                <a:cxn ang="0">
                  <a:pos x="64" y="3"/>
                </a:cxn>
              </a:cxnLst>
              <a:rect l="0" t="0" r="r" b="b"/>
              <a:pathLst>
                <a:path w="73" h="95">
                  <a:moveTo>
                    <a:pt x="64" y="3"/>
                  </a:moveTo>
                  <a:lnTo>
                    <a:pt x="64" y="3"/>
                  </a:lnTo>
                  <a:lnTo>
                    <a:pt x="61" y="9"/>
                  </a:lnTo>
                  <a:lnTo>
                    <a:pt x="59" y="13"/>
                  </a:lnTo>
                  <a:lnTo>
                    <a:pt x="52" y="21"/>
                  </a:lnTo>
                  <a:lnTo>
                    <a:pt x="45" y="2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6" y="43"/>
                  </a:lnTo>
                  <a:lnTo>
                    <a:pt x="32" y="48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10" y="73"/>
                  </a:lnTo>
                  <a:lnTo>
                    <a:pt x="4" y="82"/>
                  </a:lnTo>
                  <a:lnTo>
                    <a:pt x="2" y="86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93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3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0" y="87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7"/>
                  </a:lnTo>
                  <a:lnTo>
                    <a:pt x="12" y="88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57" y="30"/>
                  </a:lnTo>
                  <a:lnTo>
                    <a:pt x="66" y="19"/>
                  </a:lnTo>
                  <a:lnTo>
                    <a:pt x="70" y="13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4" y="3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1" name="Freeform 604"/>
            <p:cNvSpPr/>
            <p:nvPr/>
          </p:nvSpPr>
          <p:spPr bwMode="auto">
            <a:xfrm>
              <a:off x="6442076" y="4076700"/>
              <a:ext cx="42863" cy="46038"/>
            </a:xfrm>
            <a:custGeom>
              <a:avLst/>
              <a:gdLst/>
              <a:ahLst/>
              <a:cxnLst>
                <a:cxn ang="0">
                  <a:pos x="72" y="5"/>
                </a:cxn>
                <a:cxn ang="0">
                  <a:pos x="72" y="5"/>
                </a:cxn>
                <a:cxn ang="0">
                  <a:pos x="71" y="9"/>
                </a:cxn>
                <a:cxn ang="0">
                  <a:pos x="69" y="14"/>
                </a:cxn>
                <a:cxn ang="0">
                  <a:pos x="65" y="18"/>
                </a:cxn>
                <a:cxn ang="0">
                  <a:pos x="61" y="21"/>
                </a:cxn>
                <a:cxn ang="0">
                  <a:pos x="53" y="28"/>
                </a:cxn>
                <a:cxn ang="0">
                  <a:pos x="46" y="34"/>
                </a:cxn>
                <a:cxn ang="0">
                  <a:pos x="46" y="34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18" y="66"/>
                </a:cxn>
                <a:cxn ang="0">
                  <a:pos x="12" y="73"/>
                </a:cxn>
                <a:cxn ang="0">
                  <a:pos x="7" y="75"/>
                </a:cxn>
                <a:cxn ang="0">
                  <a:pos x="4" y="77"/>
                </a:cxn>
                <a:cxn ang="0">
                  <a:pos x="4" y="77"/>
                </a:cxn>
                <a:cxn ang="0">
                  <a:pos x="2" y="77"/>
                </a:cxn>
                <a:cxn ang="0">
                  <a:pos x="1" y="79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6" y="85"/>
                </a:cxn>
                <a:cxn ang="0">
                  <a:pos x="12" y="84"/>
                </a:cxn>
                <a:cxn ang="0">
                  <a:pos x="16" y="81"/>
                </a:cxn>
                <a:cxn ang="0">
                  <a:pos x="20" y="78"/>
                </a:cxn>
                <a:cxn ang="0">
                  <a:pos x="24" y="74"/>
                </a:cxn>
                <a:cxn ang="0">
                  <a:pos x="24" y="74"/>
                </a:cxn>
                <a:cxn ang="0">
                  <a:pos x="30" y="65"/>
                </a:cxn>
                <a:cxn ang="0">
                  <a:pos x="37" y="57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5"/>
                </a:cxn>
                <a:cxn ang="0">
                  <a:pos x="74" y="21"/>
                </a:cxn>
                <a:cxn ang="0">
                  <a:pos x="78" y="17"/>
                </a:cxn>
                <a:cxn ang="0">
                  <a:pos x="80" y="12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4" y="1"/>
                </a:cxn>
                <a:cxn ang="0">
                  <a:pos x="73" y="3"/>
                </a:cxn>
                <a:cxn ang="0">
                  <a:pos x="72" y="5"/>
                </a:cxn>
                <a:cxn ang="0">
                  <a:pos x="72" y="5"/>
                </a:cxn>
              </a:cxnLst>
              <a:rect l="0" t="0" r="r" b="b"/>
              <a:pathLst>
                <a:path w="81" h="85">
                  <a:moveTo>
                    <a:pt x="72" y="5"/>
                  </a:moveTo>
                  <a:lnTo>
                    <a:pt x="72" y="5"/>
                  </a:lnTo>
                  <a:lnTo>
                    <a:pt x="71" y="9"/>
                  </a:lnTo>
                  <a:lnTo>
                    <a:pt x="69" y="14"/>
                  </a:lnTo>
                  <a:lnTo>
                    <a:pt x="65" y="18"/>
                  </a:lnTo>
                  <a:lnTo>
                    <a:pt x="61" y="21"/>
                  </a:lnTo>
                  <a:lnTo>
                    <a:pt x="53" y="28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18" y="66"/>
                  </a:lnTo>
                  <a:lnTo>
                    <a:pt x="12" y="73"/>
                  </a:lnTo>
                  <a:lnTo>
                    <a:pt x="7" y="75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77"/>
                  </a:lnTo>
                  <a:lnTo>
                    <a:pt x="1" y="79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12" y="84"/>
                  </a:lnTo>
                  <a:lnTo>
                    <a:pt x="16" y="81"/>
                  </a:lnTo>
                  <a:lnTo>
                    <a:pt x="20" y="78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65"/>
                  </a:lnTo>
                  <a:lnTo>
                    <a:pt x="37" y="57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5"/>
                  </a:lnTo>
                  <a:lnTo>
                    <a:pt x="74" y="21"/>
                  </a:lnTo>
                  <a:lnTo>
                    <a:pt x="78" y="17"/>
                  </a:lnTo>
                  <a:lnTo>
                    <a:pt x="80" y="1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1"/>
                  </a:lnTo>
                  <a:lnTo>
                    <a:pt x="73" y="3"/>
                  </a:lnTo>
                  <a:lnTo>
                    <a:pt x="72" y="5"/>
                  </a:lnTo>
                  <a:lnTo>
                    <a:pt x="7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2" name="Freeform 605"/>
            <p:cNvSpPr/>
            <p:nvPr/>
          </p:nvSpPr>
          <p:spPr bwMode="auto">
            <a:xfrm>
              <a:off x="6483351" y="4075113"/>
              <a:ext cx="42863" cy="492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8" y="10"/>
                </a:cxn>
                <a:cxn ang="0">
                  <a:pos x="64" y="17"/>
                </a:cxn>
                <a:cxn ang="0">
                  <a:pos x="56" y="30"/>
                </a:cxn>
                <a:cxn ang="0">
                  <a:pos x="47" y="41"/>
                </a:cxn>
                <a:cxn ang="0">
                  <a:pos x="36" y="54"/>
                </a:cxn>
                <a:cxn ang="0">
                  <a:pos x="36" y="54"/>
                </a:cxn>
                <a:cxn ang="0">
                  <a:pos x="30" y="62"/>
                </a:cxn>
                <a:cxn ang="0">
                  <a:pos x="22" y="71"/>
                </a:cxn>
                <a:cxn ang="0">
                  <a:pos x="12" y="80"/>
                </a:cxn>
                <a:cxn ang="0">
                  <a:pos x="7" y="83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1" y="86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6" y="94"/>
                </a:cxn>
                <a:cxn ang="0">
                  <a:pos x="11" y="92"/>
                </a:cxn>
                <a:cxn ang="0">
                  <a:pos x="16" y="89"/>
                </a:cxn>
                <a:cxn ang="0">
                  <a:pos x="22" y="85"/>
                </a:cxn>
                <a:cxn ang="0">
                  <a:pos x="26" y="80"/>
                </a:cxn>
                <a:cxn ang="0">
                  <a:pos x="35" y="69"/>
                </a:cxn>
                <a:cxn ang="0">
                  <a:pos x="43" y="60"/>
                </a:cxn>
                <a:cxn ang="0">
                  <a:pos x="43" y="60"/>
                </a:cxn>
                <a:cxn ang="0">
                  <a:pos x="54" y="48"/>
                </a:cxn>
                <a:cxn ang="0">
                  <a:pos x="64" y="34"/>
                </a:cxn>
                <a:cxn ang="0">
                  <a:pos x="73" y="21"/>
                </a:cxn>
                <a:cxn ang="0">
                  <a:pos x="77" y="13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1" h="94">
                  <a:moveTo>
                    <a:pt x="71" y="3"/>
                  </a:moveTo>
                  <a:lnTo>
                    <a:pt x="71" y="3"/>
                  </a:lnTo>
                  <a:lnTo>
                    <a:pt x="68" y="10"/>
                  </a:lnTo>
                  <a:lnTo>
                    <a:pt x="64" y="17"/>
                  </a:lnTo>
                  <a:lnTo>
                    <a:pt x="56" y="30"/>
                  </a:lnTo>
                  <a:lnTo>
                    <a:pt x="47" y="41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0" y="62"/>
                  </a:lnTo>
                  <a:lnTo>
                    <a:pt x="22" y="71"/>
                  </a:lnTo>
                  <a:lnTo>
                    <a:pt x="12" y="80"/>
                  </a:lnTo>
                  <a:lnTo>
                    <a:pt x="7" y="83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1" y="86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11" y="92"/>
                  </a:lnTo>
                  <a:lnTo>
                    <a:pt x="16" y="89"/>
                  </a:lnTo>
                  <a:lnTo>
                    <a:pt x="22" y="85"/>
                  </a:lnTo>
                  <a:lnTo>
                    <a:pt x="26" y="80"/>
                  </a:lnTo>
                  <a:lnTo>
                    <a:pt x="35" y="69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54" y="48"/>
                  </a:lnTo>
                  <a:lnTo>
                    <a:pt x="64" y="34"/>
                  </a:lnTo>
                  <a:lnTo>
                    <a:pt x="73" y="21"/>
                  </a:lnTo>
                  <a:lnTo>
                    <a:pt x="77" y="1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3" name="Freeform 606"/>
            <p:cNvSpPr/>
            <p:nvPr/>
          </p:nvSpPr>
          <p:spPr bwMode="auto">
            <a:xfrm>
              <a:off x="6523038" y="4079875"/>
              <a:ext cx="38100" cy="50800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4" y="13"/>
                </a:cxn>
                <a:cxn ang="0">
                  <a:pos x="46" y="24"/>
                </a:cxn>
                <a:cxn ang="0">
                  <a:pos x="33" y="48"/>
                </a:cxn>
                <a:cxn ang="0">
                  <a:pos x="33" y="48"/>
                </a:cxn>
                <a:cxn ang="0">
                  <a:pos x="18" y="71"/>
                </a:cxn>
                <a:cxn ang="0">
                  <a:pos x="18" y="71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7" y="86"/>
                </a:cxn>
                <a:cxn ang="0">
                  <a:pos x="7" y="87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7" y="87"/>
                </a:cxn>
                <a:cxn ang="0">
                  <a:pos x="5" y="87"/>
                </a:cxn>
                <a:cxn ang="0">
                  <a:pos x="2" y="87"/>
                </a:cxn>
                <a:cxn ang="0">
                  <a:pos x="1" y="88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2" y="96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12" y="95"/>
                </a:cxn>
                <a:cxn ang="0">
                  <a:pos x="15" y="91"/>
                </a:cxn>
                <a:cxn ang="0">
                  <a:pos x="22" y="83"/>
                </a:cxn>
                <a:cxn ang="0">
                  <a:pos x="26" y="76"/>
                </a:cxn>
                <a:cxn ang="0">
                  <a:pos x="26" y="76"/>
                </a:cxn>
                <a:cxn ang="0">
                  <a:pos x="37" y="59"/>
                </a:cxn>
                <a:cxn ang="0">
                  <a:pos x="47" y="42"/>
                </a:cxn>
                <a:cxn ang="0">
                  <a:pos x="58" y="24"/>
                </a:cxn>
                <a:cxn ang="0">
                  <a:pos x="63" y="17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1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1" h="97">
                  <a:moveTo>
                    <a:pt x="63" y="2"/>
                  </a:moveTo>
                  <a:lnTo>
                    <a:pt x="63" y="2"/>
                  </a:lnTo>
                  <a:lnTo>
                    <a:pt x="54" y="13"/>
                  </a:lnTo>
                  <a:lnTo>
                    <a:pt x="46" y="24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7" y="87"/>
                  </a:lnTo>
                  <a:lnTo>
                    <a:pt x="5" y="87"/>
                  </a:lnTo>
                  <a:lnTo>
                    <a:pt x="2" y="87"/>
                  </a:lnTo>
                  <a:lnTo>
                    <a:pt x="1" y="88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2" y="96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12" y="95"/>
                  </a:lnTo>
                  <a:lnTo>
                    <a:pt x="15" y="91"/>
                  </a:lnTo>
                  <a:lnTo>
                    <a:pt x="22" y="83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7" y="59"/>
                  </a:lnTo>
                  <a:lnTo>
                    <a:pt x="47" y="42"/>
                  </a:lnTo>
                  <a:lnTo>
                    <a:pt x="58" y="24"/>
                  </a:lnTo>
                  <a:lnTo>
                    <a:pt x="63" y="17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1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4" name="Freeform 608"/>
            <p:cNvSpPr/>
            <p:nvPr/>
          </p:nvSpPr>
          <p:spPr bwMode="auto">
            <a:xfrm>
              <a:off x="6553200" y="4079875"/>
              <a:ext cx="39688" cy="52388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5" y="11"/>
                </a:cxn>
                <a:cxn ang="0">
                  <a:pos x="61" y="17"/>
                </a:cxn>
                <a:cxn ang="0">
                  <a:pos x="52" y="28"/>
                </a:cxn>
                <a:cxn ang="0">
                  <a:pos x="52" y="28"/>
                </a:cxn>
                <a:cxn ang="0">
                  <a:pos x="44" y="41"/>
                </a:cxn>
                <a:cxn ang="0">
                  <a:pos x="36" y="53"/>
                </a:cxn>
                <a:cxn ang="0">
                  <a:pos x="36" y="53"/>
                </a:cxn>
                <a:cxn ang="0">
                  <a:pos x="20" y="70"/>
                </a:cxn>
                <a:cxn ang="0">
                  <a:pos x="15" y="75"/>
                </a:cxn>
                <a:cxn ang="0">
                  <a:pos x="12" y="80"/>
                </a:cxn>
                <a:cxn ang="0">
                  <a:pos x="10" y="85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9" y="87"/>
                </a:cxn>
                <a:cxn ang="0">
                  <a:pos x="7" y="86"/>
                </a:cxn>
                <a:cxn ang="0">
                  <a:pos x="6" y="85"/>
                </a:cxn>
                <a:cxn ang="0">
                  <a:pos x="4" y="85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5" y="99"/>
                </a:cxn>
                <a:cxn ang="0">
                  <a:pos x="8" y="100"/>
                </a:cxn>
                <a:cxn ang="0">
                  <a:pos x="8" y="100"/>
                </a:cxn>
                <a:cxn ang="0">
                  <a:pos x="11" y="100"/>
                </a:cxn>
                <a:cxn ang="0">
                  <a:pos x="13" y="99"/>
                </a:cxn>
                <a:cxn ang="0">
                  <a:pos x="13" y="99"/>
                </a:cxn>
                <a:cxn ang="0">
                  <a:pos x="30" y="77"/>
                </a:cxn>
                <a:cxn ang="0">
                  <a:pos x="46" y="55"/>
                </a:cxn>
                <a:cxn ang="0">
                  <a:pos x="46" y="55"/>
                </a:cxn>
                <a:cxn ang="0">
                  <a:pos x="54" y="43"/>
                </a:cxn>
                <a:cxn ang="0">
                  <a:pos x="63" y="29"/>
                </a:cxn>
                <a:cxn ang="0">
                  <a:pos x="63" y="29"/>
                </a:cxn>
                <a:cxn ang="0">
                  <a:pos x="71" y="18"/>
                </a:cxn>
                <a:cxn ang="0">
                  <a:pos x="74" y="13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3"/>
                </a:cxn>
                <a:cxn ang="0">
                  <a:pos x="75" y="2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5" h="100">
                  <a:moveTo>
                    <a:pt x="67" y="3"/>
                  </a:moveTo>
                  <a:lnTo>
                    <a:pt x="67" y="3"/>
                  </a:lnTo>
                  <a:lnTo>
                    <a:pt x="65" y="11"/>
                  </a:lnTo>
                  <a:lnTo>
                    <a:pt x="61" y="17"/>
                  </a:lnTo>
                  <a:lnTo>
                    <a:pt x="52" y="28"/>
                  </a:lnTo>
                  <a:lnTo>
                    <a:pt x="52" y="28"/>
                  </a:lnTo>
                  <a:lnTo>
                    <a:pt x="44" y="41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20" y="70"/>
                  </a:lnTo>
                  <a:lnTo>
                    <a:pt x="15" y="75"/>
                  </a:lnTo>
                  <a:lnTo>
                    <a:pt x="12" y="80"/>
                  </a:lnTo>
                  <a:lnTo>
                    <a:pt x="10" y="85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7" y="86"/>
                  </a:lnTo>
                  <a:lnTo>
                    <a:pt x="6" y="85"/>
                  </a:lnTo>
                  <a:lnTo>
                    <a:pt x="4" y="85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5" y="99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11" y="100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30" y="77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54" y="43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71" y="18"/>
                  </a:lnTo>
                  <a:lnTo>
                    <a:pt x="74" y="13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5" name="Freeform 609"/>
            <p:cNvSpPr/>
            <p:nvPr/>
          </p:nvSpPr>
          <p:spPr bwMode="auto">
            <a:xfrm>
              <a:off x="6588125" y="4081463"/>
              <a:ext cx="46038" cy="460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9" y="13"/>
                </a:cxn>
                <a:cxn ang="0">
                  <a:pos x="62" y="22"/>
                </a:cxn>
                <a:cxn ang="0">
                  <a:pos x="54" y="32"/>
                </a:cxn>
                <a:cxn ang="0">
                  <a:pos x="44" y="40"/>
                </a:cxn>
                <a:cxn ang="0">
                  <a:pos x="25" y="56"/>
                </a:cxn>
                <a:cxn ang="0">
                  <a:pos x="6" y="73"/>
                </a:cxn>
                <a:cxn ang="0">
                  <a:pos x="6" y="73"/>
                </a:cxn>
                <a:cxn ang="0">
                  <a:pos x="5" y="74"/>
                </a:cxn>
                <a:cxn ang="0">
                  <a:pos x="5" y="74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2" y="82"/>
                </a:cxn>
                <a:cxn ang="0">
                  <a:pos x="13" y="79"/>
                </a:cxn>
                <a:cxn ang="0">
                  <a:pos x="13" y="79"/>
                </a:cxn>
                <a:cxn ang="0">
                  <a:pos x="32" y="63"/>
                </a:cxn>
                <a:cxn ang="0">
                  <a:pos x="52" y="46"/>
                </a:cxn>
                <a:cxn ang="0">
                  <a:pos x="61" y="37"/>
                </a:cxn>
                <a:cxn ang="0">
                  <a:pos x="69" y="28"/>
                </a:cxn>
                <a:cxn ang="0">
                  <a:pos x="78" y="1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3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5" h="86">
                  <a:moveTo>
                    <a:pt x="77" y="3"/>
                  </a:moveTo>
                  <a:lnTo>
                    <a:pt x="77" y="3"/>
                  </a:lnTo>
                  <a:lnTo>
                    <a:pt x="69" y="13"/>
                  </a:lnTo>
                  <a:lnTo>
                    <a:pt x="62" y="22"/>
                  </a:lnTo>
                  <a:lnTo>
                    <a:pt x="54" y="32"/>
                  </a:lnTo>
                  <a:lnTo>
                    <a:pt x="44" y="40"/>
                  </a:lnTo>
                  <a:lnTo>
                    <a:pt x="25" y="56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32" y="63"/>
                  </a:lnTo>
                  <a:lnTo>
                    <a:pt x="52" y="46"/>
                  </a:lnTo>
                  <a:lnTo>
                    <a:pt x="61" y="37"/>
                  </a:lnTo>
                  <a:lnTo>
                    <a:pt x="69" y="28"/>
                  </a:lnTo>
                  <a:lnTo>
                    <a:pt x="78" y="1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3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6" name="Freeform 610"/>
            <p:cNvSpPr/>
            <p:nvPr/>
          </p:nvSpPr>
          <p:spPr bwMode="auto">
            <a:xfrm>
              <a:off x="6634163" y="4084638"/>
              <a:ext cx="36513" cy="39688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3" y="14"/>
                </a:cxn>
                <a:cxn ang="0">
                  <a:pos x="41" y="26"/>
                </a:cxn>
                <a:cxn ang="0">
                  <a:pos x="20" y="47"/>
                </a:cxn>
                <a:cxn ang="0">
                  <a:pos x="20" y="47"/>
                </a:cxn>
                <a:cxn ang="0">
                  <a:pos x="13" y="52"/>
                </a:cxn>
                <a:cxn ang="0">
                  <a:pos x="5" y="61"/>
                </a:cxn>
                <a:cxn ang="0">
                  <a:pos x="2" y="65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3" y="75"/>
                </a:cxn>
                <a:cxn ang="0">
                  <a:pos x="3" y="75"/>
                </a:cxn>
                <a:cxn ang="0">
                  <a:pos x="6" y="75"/>
                </a:cxn>
                <a:cxn ang="0">
                  <a:pos x="7" y="75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38" y="42"/>
                </a:cxn>
                <a:cxn ang="0">
                  <a:pos x="38" y="42"/>
                </a:cxn>
                <a:cxn ang="0">
                  <a:pos x="55" y="24"/>
                </a:cxn>
                <a:cxn ang="0">
                  <a:pos x="63" y="16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75">
                  <a:moveTo>
                    <a:pt x="62" y="2"/>
                  </a:moveTo>
                  <a:lnTo>
                    <a:pt x="62" y="2"/>
                  </a:lnTo>
                  <a:lnTo>
                    <a:pt x="53" y="14"/>
                  </a:lnTo>
                  <a:lnTo>
                    <a:pt x="41" y="26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3" y="52"/>
                  </a:lnTo>
                  <a:lnTo>
                    <a:pt x="5" y="61"/>
                  </a:lnTo>
                  <a:lnTo>
                    <a:pt x="2" y="65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6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55" y="24"/>
                  </a:lnTo>
                  <a:lnTo>
                    <a:pt x="63" y="16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7" name="Freeform 611"/>
            <p:cNvSpPr/>
            <p:nvPr/>
          </p:nvSpPr>
          <p:spPr bwMode="auto">
            <a:xfrm>
              <a:off x="6665913" y="4081463"/>
              <a:ext cx="38100" cy="4286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6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19" y="46"/>
                </a:cxn>
                <a:cxn ang="0">
                  <a:pos x="11" y="54"/>
                </a:cxn>
                <a:cxn ang="0">
                  <a:pos x="4" y="65"/>
                </a:cxn>
                <a:cxn ang="0">
                  <a:pos x="2" y="70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2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1" y="72"/>
                </a:cxn>
                <a:cxn ang="0">
                  <a:pos x="14" y="67"/>
                </a:cxn>
                <a:cxn ang="0">
                  <a:pos x="21" y="57"/>
                </a:cxn>
                <a:cxn ang="0">
                  <a:pos x="28" y="49"/>
                </a:cxn>
                <a:cxn ang="0">
                  <a:pos x="37" y="41"/>
                </a:cxn>
                <a:cxn ang="0">
                  <a:pos x="37" y="41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2" y="7"/>
                </a:cxn>
                <a:cxn ang="0">
                  <a:pos x="71" y="4"/>
                </a:cxn>
                <a:cxn ang="0">
                  <a:pos x="70" y="1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2" h="81">
                  <a:moveTo>
                    <a:pt x="66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6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19" y="46"/>
                  </a:lnTo>
                  <a:lnTo>
                    <a:pt x="11" y="54"/>
                  </a:lnTo>
                  <a:lnTo>
                    <a:pt x="4" y="65"/>
                  </a:lnTo>
                  <a:lnTo>
                    <a:pt x="2" y="7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2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1" y="72"/>
                  </a:lnTo>
                  <a:lnTo>
                    <a:pt x="14" y="67"/>
                  </a:lnTo>
                  <a:lnTo>
                    <a:pt x="21" y="57"/>
                  </a:lnTo>
                  <a:lnTo>
                    <a:pt x="28" y="49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1" y="4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8" name="Freeform 612"/>
            <p:cNvSpPr/>
            <p:nvPr/>
          </p:nvSpPr>
          <p:spPr bwMode="auto">
            <a:xfrm>
              <a:off x="6689725" y="4089400"/>
              <a:ext cx="34925" cy="46038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6" y="9"/>
                </a:cxn>
                <a:cxn ang="0">
                  <a:pos x="54" y="12"/>
                </a:cxn>
                <a:cxn ang="0">
                  <a:pos x="50" y="19"/>
                </a:cxn>
                <a:cxn ang="0">
                  <a:pos x="45" y="25"/>
                </a:cxn>
                <a:cxn ang="0">
                  <a:pos x="39" y="30"/>
                </a:cxn>
                <a:cxn ang="0">
                  <a:pos x="39" y="30"/>
                </a:cxn>
                <a:cxn ang="0">
                  <a:pos x="33" y="37"/>
                </a:cxn>
                <a:cxn ang="0">
                  <a:pos x="25" y="43"/>
                </a:cxn>
                <a:cxn ang="0">
                  <a:pos x="25" y="43"/>
                </a:cxn>
                <a:cxn ang="0">
                  <a:pos x="17" y="52"/>
                </a:cxn>
                <a:cxn ang="0">
                  <a:pos x="10" y="60"/>
                </a:cxn>
                <a:cxn ang="0">
                  <a:pos x="4" y="69"/>
                </a:cxn>
                <a:cxn ang="0">
                  <a:pos x="2" y="7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1" y="76"/>
                </a:cxn>
                <a:cxn ang="0">
                  <a:pos x="14" y="70"/>
                </a:cxn>
                <a:cxn ang="0">
                  <a:pos x="17" y="65"/>
                </a:cxn>
                <a:cxn ang="0">
                  <a:pos x="21" y="61"/>
                </a:cxn>
                <a:cxn ang="0">
                  <a:pos x="30" y="53"/>
                </a:cxn>
                <a:cxn ang="0">
                  <a:pos x="39" y="45"/>
                </a:cxn>
                <a:cxn ang="0">
                  <a:pos x="48" y="36"/>
                </a:cxn>
                <a:cxn ang="0">
                  <a:pos x="57" y="27"/>
                </a:cxn>
                <a:cxn ang="0">
                  <a:pos x="61" y="22"/>
                </a:cxn>
                <a:cxn ang="0">
                  <a:pos x="63" y="17"/>
                </a:cxn>
                <a:cxn ang="0">
                  <a:pos x="65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85">
                  <a:moveTo>
                    <a:pt x="57" y="5"/>
                  </a:moveTo>
                  <a:lnTo>
                    <a:pt x="57" y="5"/>
                  </a:lnTo>
                  <a:lnTo>
                    <a:pt x="56" y="9"/>
                  </a:lnTo>
                  <a:lnTo>
                    <a:pt x="54" y="12"/>
                  </a:lnTo>
                  <a:lnTo>
                    <a:pt x="50" y="19"/>
                  </a:lnTo>
                  <a:lnTo>
                    <a:pt x="45" y="25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3" y="37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17" y="52"/>
                  </a:lnTo>
                  <a:lnTo>
                    <a:pt x="10" y="60"/>
                  </a:lnTo>
                  <a:lnTo>
                    <a:pt x="4" y="69"/>
                  </a:lnTo>
                  <a:lnTo>
                    <a:pt x="2" y="7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1" y="76"/>
                  </a:lnTo>
                  <a:lnTo>
                    <a:pt x="14" y="70"/>
                  </a:lnTo>
                  <a:lnTo>
                    <a:pt x="17" y="65"/>
                  </a:lnTo>
                  <a:lnTo>
                    <a:pt x="21" y="61"/>
                  </a:lnTo>
                  <a:lnTo>
                    <a:pt x="30" y="53"/>
                  </a:lnTo>
                  <a:lnTo>
                    <a:pt x="39" y="45"/>
                  </a:lnTo>
                  <a:lnTo>
                    <a:pt x="48" y="36"/>
                  </a:lnTo>
                  <a:lnTo>
                    <a:pt x="57" y="27"/>
                  </a:lnTo>
                  <a:lnTo>
                    <a:pt x="61" y="22"/>
                  </a:lnTo>
                  <a:lnTo>
                    <a:pt x="63" y="17"/>
                  </a:lnTo>
                  <a:lnTo>
                    <a:pt x="65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9" name="Freeform 613"/>
            <p:cNvSpPr/>
            <p:nvPr/>
          </p:nvSpPr>
          <p:spPr bwMode="auto">
            <a:xfrm>
              <a:off x="6707188" y="4097338"/>
              <a:ext cx="39688" cy="50800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7" y="5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12"/>
                </a:cxn>
                <a:cxn ang="0">
                  <a:pos x="65" y="17"/>
                </a:cxn>
                <a:cxn ang="0">
                  <a:pos x="61" y="22"/>
                </a:cxn>
                <a:cxn ang="0">
                  <a:pos x="57" y="28"/>
                </a:cxn>
                <a:cxn ang="0">
                  <a:pos x="46" y="38"/>
                </a:cxn>
                <a:cxn ang="0">
                  <a:pos x="38" y="46"/>
                </a:cxn>
                <a:cxn ang="0">
                  <a:pos x="38" y="46"/>
                </a:cxn>
                <a:cxn ang="0">
                  <a:pos x="20" y="67"/>
                </a:cxn>
                <a:cxn ang="0">
                  <a:pos x="2" y="88"/>
                </a:cxn>
                <a:cxn ang="0">
                  <a:pos x="2" y="88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2" y="94"/>
                </a:cxn>
                <a:cxn ang="0">
                  <a:pos x="3" y="95"/>
                </a:cxn>
                <a:cxn ang="0">
                  <a:pos x="5" y="96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20" y="81"/>
                </a:cxn>
                <a:cxn ang="0">
                  <a:pos x="32" y="68"/>
                </a:cxn>
                <a:cxn ang="0">
                  <a:pos x="43" y="54"/>
                </a:cxn>
                <a:cxn ang="0">
                  <a:pos x="56" y="42"/>
                </a:cxn>
                <a:cxn ang="0">
                  <a:pos x="56" y="42"/>
                </a:cxn>
                <a:cxn ang="0">
                  <a:pos x="64" y="34"/>
                </a:cxn>
                <a:cxn ang="0">
                  <a:pos x="71" y="24"/>
                </a:cxn>
                <a:cxn ang="0">
                  <a:pos x="74" y="20"/>
                </a:cxn>
                <a:cxn ang="0">
                  <a:pos x="75" y="15"/>
                </a:cxn>
                <a:cxn ang="0">
                  <a:pos x="76" y="10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76" h="96">
                  <a:moveTo>
                    <a:pt x="75" y="4"/>
                  </a:moveTo>
                  <a:lnTo>
                    <a:pt x="75" y="4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12"/>
                  </a:lnTo>
                  <a:lnTo>
                    <a:pt x="65" y="17"/>
                  </a:lnTo>
                  <a:lnTo>
                    <a:pt x="61" y="22"/>
                  </a:lnTo>
                  <a:lnTo>
                    <a:pt x="57" y="28"/>
                  </a:lnTo>
                  <a:lnTo>
                    <a:pt x="46" y="38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20" y="67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2" y="94"/>
                  </a:lnTo>
                  <a:lnTo>
                    <a:pt x="3" y="95"/>
                  </a:lnTo>
                  <a:lnTo>
                    <a:pt x="5" y="96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20" y="81"/>
                  </a:lnTo>
                  <a:lnTo>
                    <a:pt x="32" y="68"/>
                  </a:lnTo>
                  <a:lnTo>
                    <a:pt x="43" y="54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64" y="34"/>
                  </a:lnTo>
                  <a:lnTo>
                    <a:pt x="71" y="24"/>
                  </a:lnTo>
                  <a:lnTo>
                    <a:pt x="74" y="20"/>
                  </a:lnTo>
                  <a:lnTo>
                    <a:pt x="75" y="15"/>
                  </a:lnTo>
                  <a:lnTo>
                    <a:pt x="76" y="10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0" name="Freeform 614"/>
            <p:cNvSpPr/>
            <p:nvPr/>
          </p:nvSpPr>
          <p:spPr bwMode="auto">
            <a:xfrm>
              <a:off x="6711950" y="4110038"/>
              <a:ext cx="57150" cy="76200"/>
            </a:xfrm>
            <a:custGeom>
              <a:avLst/>
              <a:gdLst/>
              <a:ahLst/>
              <a:cxnLst>
                <a:cxn ang="0">
                  <a:pos x="104" y="0"/>
                </a:cxn>
                <a:cxn ang="0">
                  <a:pos x="100" y="0"/>
                </a:cxn>
                <a:cxn ang="0">
                  <a:pos x="100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7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86" y="25"/>
                </a:cxn>
                <a:cxn ang="0">
                  <a:pos x="75" y="42"/>
                </a:cxn>
                <a:cxn ang="0">
                  <a:pos x="51" y="74"/>
                </a:cxn>
                <a:cxn ang="0">
                  <a:pos x="25" y="109"/>
                </a:cxn>
                <a:cxn ang="0">
                  <a:pos x="25" y="109"/>
                </a:cxn>
                <a:cxn ang="0">
                  <a:pos x="15" y="123"/>
                </a:cxn>
                <a:cxn ang="0">
                  <a:pos x="9" y="129"/>
                </a:cxn>
                <a:cxn ang="0">
                  <a:pos x="6" y="132"/>
                </a:cxn>
                <a:cxn ang="0">
                  <a:pos x="3" y="133"/>
                </a:cxn>
                <a:cxn ang="0">
                  <a:pos x="3" y="133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1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1" y="139"/>
                </a:cxn>
                <a:cxn ang="0">
                  <a:pos x="17" y="135"/>
                </a:cxn>
                <a:cxn ang="0">
                  <a:pos x="22" y="130"/>
                </a:cxn>
                <a:cxn ang="0">
                  <a:pos x="27" y="124"/>
                </a:cxn>
                <a:cxn ang="0">
                  <a:pos x="35" y="111"/>
                </a:cxn>
                <a:cxn ang="0">
                  <a:pos x="44" y="100"/>
                </a:cxn>
                <a:cxn ang="0">
                  <a:pos x="44" y="100"/>
                </a:cxn>
                <a:cxn ang="0">
                  <a:pos x="78" y="54"/>
                </a:cxn>
                <a:cxn ang="0">
                  <a:pos x="93" y="31"/>
                </a:cxn>
                <a:cxn ang="0">
                  <a:pos x="102" y="19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0"/>
                </a:cxn>
                <a:cxn ang="0">
                  <a:pos x="104" y="0"/>
                </a:cxn>
                <a:cxn ang="0">
                  <a:pos x="104" y="0"/>
                </a:cxn>
              </a:cxnLst>
              <a:rect l="0" t="0" r="r" b="b"/>
              <a:pathLst>
                <a:path w="109" h="143">
                  <a:moveTo>
                    <a:pt x="104" y="0"/>
                  </a:moveTo>
                  <a:lnTo>
                    <a:pt x="100" y="0"/>
                  </a:lnTo>
                  <a:lnTo>
                    <a:pt x="100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7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86" y="25"/>
                  </a:lnTo>
                  <a:lnTo>
                    <a:pt x="75" y="42"/>
                  </a:lnTo>
                  <a:lnTo>
                    <a:pt x="51" y="74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15" y="123"/>
                  </a:lnTo>
                  <a:lnTo>
                    <a:pt x="9" y="129"/>
                  </a:lnTo>
                  <a:lnTo>
                    <a:pt x="6" y="132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1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1" y="139"/>
                  </a:lnTo>
                  <a:lnTo>
                    <a:pt x="17" y="135"/>
                  </a:lnTo>
                  <a:lnTo>
                    <a:pt x="22" y="130"/>
                  </a:lnTo>
                  <a:lnTo>
                    <a:pt x="27" y="124"/>
                  </a:lnTo>
                  <a:lnTo>
                    <a:pt x="35" y="111"/>
                  </a:lnTo>
                  <a:lnTo>
                    <a:pt x="44" y="100"/>
                  </a:lnTo>
                  <a:lnTo>
                    <a:pt x="44" y="100"/>
                  </a:lnTo>
                  <a:lnTo>
                    <a:pt x="78" y="54"/>
                  </a:lnTo>
                  <a:lnTo>
                    <a:pt x="93" y="31"/>
                  </a:lnTo>
                  <a:lnTo>
                    <a:pt x="102" y="19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0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1" name="Freeform 615"/>
            <p:cNvSpPr/>
            <p:nvPr/>
          </p:nvSpPr>
          <p:spPr bwMode="auto">
            <a:xfrm>
              <a:off x="6724650" y="4137025"/>
              <a:ext cx="57150" cy="80963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76" y="43"/>
                </a:cxn>
                <a:cxn ang="0">
                  <a:pos x="50" y="83"/>
                </a:cxn>
                <a:cxn ang="0">
                  <a:pos x="50" y="83"/>
                </a:cxn>
                <a:cxn ang="0">
                  <a:pos x="43" y="93"/>
                </a:cxn>
                <a:cxn ang="0">
                  <a:pos x="36" y="103"/>
                </a:cxn>
                <a:cxn ang="0">
                  <a:pos x="21" y="120"/>
                </a:cxn>
                <a:cxn ang="0">
                  <a:pos x="21" y="120"/>
                </a:cxn>
                <a:cxn ang="0">
                  <a:pos x="16" y="127"/>
                </a:cxn>
                <a:cxn ang="0">
                  <a:pos x="12" y="133"/>
                </a:cxn>
                <a:cxn ang="0">
                  <a:pos x="8" y="139"/>
                </a:cxn>
                <a:cxn ang="0">
                  <a:pos x="5" y="142"/>
                </a:cxn>
                <a:cxn ang="0">
                  <a:pos x="3" y="143"/>
                </a:cxn>
                <a:cxn ang="0">
                  <a:pos x="3" y="143"/>
                </a:cxn>
                <a:cxn ang="0">
                  <a:pos x="1" y="145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5" y="152"/>
                </a:cxn>
                <a:cxn ang="0">
                  <a:pos x="7" y="151"/>
                </a:cxn>
                <a:cxn ang="0">
                  <a:pos x="7" y="151"/>
                </a:cxn>
                <a:cxn ang="0">
                  <a:pos x="11" y="149"/>
                </a:cxn>
                <a:cxn ang="0">
                  <a:pos x="14" y="145"/>
                </a:cxn>
                <a:cxn ang="0">
                  <a:pos x="21" y="138"/>
                </a:cxn>
                <a:cxn ang="0">
                  <a:pos x="21" y="138"/>
                </a:cxn>
                <a:cxn ang="0">
                  <a:pos x="27" y="129"/>
                </a:cxn>
                <a:cxn ang="0">
                  <a:pos x="34" y="119"/>
                </a:cxn>
                <a:cxn ang="0">
                  <a:pos x="49" y="102"/>
                </a:cxn>
                <a:cxn ang="0">
                  <a:pos x="49" y="102"/>
                </a:cxn>
                <a:cxn ang="0">
                  <a:pos x="65" y="79"/>
                </a:cxn>
                <a:cxn ang="0">
                  <a:pos x="80" y="55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8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10" h="152">
                  <a:moveTo>
                    <a:pt x="100" y="2"/>
                  </a:moveTo>
                  <a:lnTo>
                    <a:pt x="100" y="2"/>
                  </a:lnTo>
                  <a:lnTo>
                    <a:pt x="76" y="43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3" y="93"/>
                  </a:lnTo>
                  <a:lnTo>
                    <a:pt x="36" y="103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6" y="127"/>
                  </a:lnTo>
                  <a:lnTo>
                    <a:pt x="12" y="133"/>
                  </a:lnTo>
                  <a:lnTo>
                    <a:pt x="8" y="139"/>
                  </a:lnTo>
                  <a:lnTo>
                    <a:pt x="5" y="142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45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11" y="149"/>
                  </a:lnTo>
                  <a:lnTo>
                    <a:pt x="14" y="145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7" y="129"/>
                  </a:lnTo>
                  <a:lnTo>
                    <a:pt x="34" y="119"/>
                  </a:lnTo>
                  <a:lnTo>
                    <a:pt x="49" y="102"/>
                  </a:lnTo>
                  <a:lnTo>
                    <a:pt x="49" y="102"/>
                  </a:lnTo>
                  <a:lnTo>
                    <a:pt x="65" y="79"/>
                  </a:lnTo>
                  <a:lnTo>
                    <a:pt x="80" y="55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2" name="Freeform 616"/>
            <p:cNvSpPr/>
            <p:nvPr/>
          </p:nvSpPr>
          <p:spPr bwMode="auto">
            <a:xfrm>
              <a:off x="6726238" y="4184650"/>
              <a:ext cx="58738" cy="80963"/>
            </a:xfrm>
            <a:custGeom>
              <a:avLst/>
              <a:gdLst/>
              <a:ahLst/>
              <a:cxnLst>
                <a:cxn ang="0">
                  <a:pos x="102" y="2"/>
                </a:cxn>
                <a:cxn ang="0">
                  <a:pos x="102" y="2"/>
                </a:cxn>
                <a:cxn ang="0">
                  <a:pos x="88" y="16"/>
                </a:cxn>
                <a:cxn ang="0">
                  <a:pos x="82" y="23"/>
                </a:cxn>
                <a:cxn ang="0">
                  <a:pos x="77" y="31"/>
                </a:cxn>
                <a:cxn ang="0">
                  <a:pos x="77" y="31"/>
                </a:cxn>
                <a:cxn ang="0">
                  <a:pos x="61" y="58"/>
                </a:cxn>
                <a:cxn ang="0">
                  <a:pos x="53" y="72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6" y="94"/>
                </a:cxn>
                <a:cxn ang="0">
                  <a:pos x="30" y="105"/>
                </a:cxn>
                <a:cxn ang="0">
                  <a:pos x="23" y="115"/>
                </a:cxn>
                <a:cxn ang="0">
                  <a:pos x="16" y="126"/>
                </a:cxn>
                <a:cxn ang="0">
                  <a:pos x="16" y="126"/>
                </a:cxn>
                <a:cxn ang="0">
                  <a:pos x="7" y="135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2"/>
                </a:cxn>
                <a:cxn ang="0">
                  <a:pos x="4" y="153"/>
                </a:cxn>
                <a:cxn ang="0">
                  <a:pos x="5" y="153"/>
                </a:cxn>
                <a:cxn ang="0">
                  <a:pos x="7" y="152"/>
                </a:cxn>
                <a:cxn ang="0">
                  <a:pos x="8" y="151"/>
                </a:cxn>
                <a:cxn ang="0">
                  <a:pos x="8" y="151"/>
                </a:cxn>
                <a:cxn ang="0">
                  <a:pos x="28" y="124"/>
                </a:cxn>
                <a:cxn ang="0">
                  <a:pos x="38" y="109"/>
                </a:cxn>
                <a:cxn ang="0">
                  <a:pos x="47" y="96"/>
                </a:cxn>
                <a:cxn ang="0">
                  <a:pos x="47" y="96"/>
                </a:cxn>
                <a:cxn ang="0">
                  <a:pos x="61" y="73"/>
                </a:cxn>
                <a:cxn ang="0">
                  <a:pos x="76" y="50"/>
                </a:cxn>
                <a:cxn ang="0">
                  <a:pos x="90" y="28"/>
                </a:cxn>
                <a:cxn ang="0">
                  <a:pos x="100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2" y="2"/>
                </a:cxn>
                <a:cxn ang="0">
                  <a:pos x="102" y="2"/>
                </a:cxn>
              </a:cxnLst>
              <a:rect l="0" t="0" r="r" b="b"/>
              <a:pathLst>
                <a:path w="109" h="153">
                  <a:moveTo>
                    <a:pt x="102" y="2"/>
                  </a:moveTo>
                  <a:lnTo>
                    <a:pt x="102" y="2"/>
                  </a:lnTo>
                  <a:lnTo>
                    <a:pt x="88" y="16"/>
                  </a:lnTo>
                  <a:lnTo>
                    <a:pt x="82" y="23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61" y="58"/>
                  </a:lnTo>
                  <a:lnTo>
                    <a:pt x="53" y="72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6" y="94"/>
                  </a:lnTo>
                  <a:lnTo>
                    <a:pt x="30" y="105"/>
                  </a:lnTo>
                  <a:lnTo>
                    <a:pt x="23" y="115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7" y="13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2"/>
                  </a:lnTo>
                  <a:lnTo>
                    <a:pt x="4" y="153"/>
                  </a:lnTo>
                  <a:lnTo>
                    <a:pt x="5" y="153"/>
                  </a:lnTo>
                  <a:lnTo>
                    <a:pt x="7" y="152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28" y="124"/>
                  </a:lnTo>
                  <a:lnTo>
                    <a:pt x="38" y="109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61" y="73"/>
                  </a:lnTo>
                  <a:lnTo>
                    <a:pt x="76" y="50"/>
                  </a:lnTo>
                  <a:lnTo>
                    <a:pt x="90" y="28"/>
                  </a:lnTo>
                  <a:lnTo>
                    <a:pt x="100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3" y="1"/>
                  </a:lnTo>
                  <a:lnTo>
                    <a:pt x="102" y="2"/>
                  </a:lnTo>
                  <a:lnTo>
                    <a:pt x="10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3" name="Freeform 617"/>
            <p:cNvSpPr/>
            <p:nvPr/>
          </p:nvSpPr>
          <p:spPr bwMode="auto">
            <a:xfrm>
              <a:off x="6726238" y="4238625"/>
              <a:ext cx="50800" cy="73025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75" y="20"/>
                </a:cxn>
                <a:cxn ang="0">
                  <a:pos x="63" y="37"/>
                </a:cxn>
                <a:cxn ang="0">
                  <a:pos x="38" y="71"/>
                </a:cxn>
                <a:cxn ang="0">
                  <a:pos x="38" y="71"/>
                </a:cxn>
                <a:cxn ang="0">
                  <a:pos x="28" y="85"/>
                </a:cxn>
                <a:cxn ang="0">
                  <a:pos x="16" y="100"/>
                </a:cxn>
                <a:cxn ang="0">
                  <a:pos x="10" y="108"/>
                </a:cxn>
                <a:cxn ang="0">
                  <a:pos x="5" y="116"/>
                </a:cxn>
                <a:cxn ang="0">
                  <a:pos x="2" y="12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5"/>
                </a:cxn>
                <a:cxn ang="0">
                  <a:pos x="1" y="137"/>
                </a:cxn>
                <a:cxn ang="0">
                  <a:pos x="2" y="137"/>
                </a:cxn>
                <a:cxn ang="0">
                  <a:pos x="4" y="138"/>
                </a:cxn>
                <a:cxn ang="0">
                  <a:pos x="7" y="137"/>
                </a:cxn>
                <a:cxn ang="0">
                  <a:pos x="8" y="135"/>
                </a:cxn>
                <a:cxn ang="0">
                  <a:pos x="9" y="132"/>
                </a:cxn>
                <a:cxn ang="0">
                  <a:pos x="9" y="132"/>
                </a:cxn>
                <a:cxn ang="0">
                  <a:pos x="11" y="124"/>
                </a:cxn>
                <a:cxn ang="0">
                  <a:pos x="16" y="116"/>
                </a:cxn>
                <a:cxn ang="0">
                  <a:pos x="21" y="108"/>
                </a:cxn>
                <a:cxn ang="0">
                  <a:pos x="27" y="99"/>
                </a:cxn>
                <a:cxn ang="0">
                  <a:pos x="41" y="83"/>
                </a:cxn>
                <a:cxn ang="0">
                  <a:pos x="52" y="68"/>
                </a:cxn>
                <a:cxn ang="0">
                  <a:pos x="52" y="68"/>
                </a:cxn>
                <a:cxn ang="0">
                  <a:pos x="74" y="38"/>
                </a:cxn>
                <a:cxn ang="0">
                  <a:pos x="84" y="23"/>
                </a:cxn>
                <a:cxn ang="0">
                  <a:pos x="94" y="7"/>
                </a:cxn>
                <a:cxn ang="0">
                  <a:pos x="94" y="7"/>
                </a:cxn>
                <a:cxn ang="0">
                  <a:pos x="95" y="5"/>
                </a:cxn>
                <a:cxn ang="0">
                  <a:pos x="95" y="3"/>
                </a:cxn>
                <a:cxn ang="0">
                  <a:pos x="94" y="2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5" h="138">
                  <a:moveTo>
                    <a:pt x="86" y="2"/>
                  </a:moveTo>
                  <a:lnTo>
                    <a:pt x="86" y="2"/>
                  </a:lnTo>
                  <a:lnTo>
                    <a:pt x="75" y="20"/>
                  </a:lnTo>
                  <a:lnTo>
                    <a:pt x="63" y="37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28" y="85"/>
                  </a:lnTo>
                  <a:lnTo>
                    <a:pt x="16" y="100"/>
                  </a:lnTo>
                  <a:lnTo>
                    <a:pt x="10" y="108"/>
                  </a:lnTo>
                  <a:lnTo>
                    <a:pt x="5" y="116"/>
                  </a:lnTo>
                  <a:lnTo>
                    <a:pt x="2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1" y="137"/>
                  </a:lnTo>
                  <a:lnTo>
                    <a:pt x="2" y="137"/>
                  </a:lnTo>
                  <a:lnTo>
                    <a:pt x="4" y="138"/>
                  </a:lnTo>
                  <a:lnTo>
                    <a:pt x="7" y="137"/>
                  </a:lnTo>
                  <a:lnTo>
                    <a:pt x="8" y="13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1" y="124"/>
                  </a:lnTo>
                  <a:lnTo>
                    <a:pt x="16" y="116"/>
                  </a:lnTo>
                  <a:lnTo>
                    <a:pt x="21" y="108"/>
                  </a:lnTo>
                  <a:lnTo>
                    <a:pt x="27" y="99"/>
                  </a:lnTo>
                  <a:lnTo>
                    <a:pt x="41" y="83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74" y="38"/>
                  </a:lnTo>
                  <a:lnTo>
                    <a:pt x="84" y="23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5" y="5"/>
                  </a:lnTo>
                  <a:lnTo>
                    <a:pt x="95" y="3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4" name="Freeform 618"/>
            <p:cNvSpPr/>
            <p:nvPr/>
          </p:nvSpPr>
          <p:spPr bwMode="auto">
            <a:xfrm>
              <a:off x="6721475" y="4275138"/>
              <a:ext cx="58738" cy="8413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1"/>
                </a:cxn>
                <a:cxn ang="0">
                  <a:pos x="88" y="19"/>
                </a:cxn>
                <a:cxn ang="0">
                  <a:pos x="75" y="38"/>
                </a:cxn>
                <a:cxn ang="0">
                  <a:pos x="65" y="56"/>
                </a:cxn>
                <a:cxn ang="0">
                  <a:pos x="53" y="75"/>
                </a:cxn>
                <a:cxn ang="0">
                  <a:pos x="53" y="75"/>
                </a:cxn>
                <a:cxn ang="0">
                  <a:pos x="39" y="94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20" y="123"/>
                </a:cxn>
                <a:cxn ang="0">
                  <a:pos x="13" y="132"/>
                </a:cxn>
                <a:cxn ang="0">
                  <a:pos x="6" y="141"/>
                </a:cxn>
                <a:cxn ang="0">
                  <a:pos x="0" y="151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2" y="157"/>
                </a:cxn>
                <a:cxn ang="0">
                  <a:pos x="4" y="158"/>
                </a:cxn>
                <a:cxn ang="0">
                  <a:pos x="5" y="158"/>
                </a:cxn>
                <a:cxn ang="0">
                  <a:pos x="7" y="157"/>
                </a:cxn>
                <a:cxn ang="0">
                  <a:pos x="8" y="156"/>
                </a:cxn>
                <a:cxn ang="0">
                  <a:pos x="8" y="156"/>
                </a:cxn>
                <a:cxn ang="0">
                  <a:pos x="13" y="150"/>
                </a:cxn>
                <a:cxn ang="0">
                  <a:pos x="18" y="143"/>
                </a:cxn>
                <a:cxn ang="0">
                  <a:pos x="24" y="138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39" y="111"/>
                </a:cxn>
                <a:cxn ang="0">
                  <a:pos x="53" y="90"/>
                </a:cxn>
                <a:cxn ang="0">
                  <a:pos x="53" y="90"/>
                </a:cxn>
                <a:cxn ang="0">
                  <a:pos x="66" y="71"/>
                </a:cxn>
                <a:cxn ang="0">
                  <a:pos x="79" y="49"/>
                </a:cxn>
                <a:cxn ang="0">
                  <a:pos x="92" y="28"/>
                </a:cxn>
                <a:cxn ang="0">
                  <a:pos x="99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5" y="1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9" h="158">
                  <a:moveTo>
                    <a:pt x="100" y="2"/>
                  </a:moveTo>
                  <a:lnTo>
                    <a:pt x="100" y="2"/>
                  </a:lnTo>
                  <a:lnTo>
                    <a:pt x="94" y="11"/>
                  </a:lnTo>
                  <a:lnTo>
                    <a:pt x="88" y="19"/>
                  </a:lnTo>
                  <a:lnTo>
                    <a:pt x="75" y="38"/>
                  </a:lnTo>
                  <a:lnTo>
                    <a:pt x="65" y="56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39" y="94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20" y="123"/>
                  </a:lnTo>
                  <a:lnTo>
                    <a:pt x="13" y="132"/>
                  </a:lnTo>
                  <a:lnTo>
                    <a:pt x="6" y="14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5" y="158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13" y="150"/>
                  </a:lnTo>
                  <a:lnTo>
                    <a:pt x="18" y="143"/>
                  </a:lnTo>
                  <a:lnTo>
                    <a:pt x="24" y="138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39" y="111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66" y="71"/>
                  </a:lnTo>
                  <a:lnTo>
                    <a:pt x="79" y="49"/>
                  </a:lnTo>
                  <a:lnTo>
                    <a:pt x="92" y="28"/>
                  </a:lnTo>
                  <a:lnTo>
                    <a:pt x="99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5" y="1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5" name="Freeform 619"/>
            <p:cNvSpPr/>
            <p:nvPr/>
          </p:nvSpPr>
          <p:spPr bwMode="auto">
            <a:xfrm>
              <a:off x="6726238" y="4329113"/>
              <a:ext cx="47625" cy="8890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7" y="11"/>
                </a:cxn>
                <a:cxn ang="0">
                  <a:pos x="72" y="21"/>
                </a:cxn>
                <a:cxn ang="0">
                  <a:pos x="60" y="39"/>
                </a:cxn>
                <a:cxn ang="0">
                  <a:pos x="50" y="58"/>
                </a:cxn>
                <a:cxn ang="0">
                  <a:pos x="45" y="67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32" y="97"/>
                </a:cxn>
                <a:cxn ang="0">
                  <a:pos x="22" y="118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2"/>
                </a:cxn>
                <a:cxn ang="0">
                  <a:pos x="0" y="163"/>
                </a:cxn>
                <a:cxn ang="0">
                  <a:pos x="1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6" y="167"/>
                </a:cxn>
                <a:cxn ang="0">
                  <a:pos x="7" y="166"/>
                </a:cxn>
                <a:cxn ang="0">
                  <a:pos x="8" y="164"/>
                </a:cxn>
                <a:cxn ang="0">
                  <a:pos x="8" y="164"/>
                </a:cxn>
                <a:cxn ang="0">
                  <a:pos x="27" y="128"/>
                </a:cxn>
                <a:cxn ang="0">
                  <a:pos x="36" y="111"/>
                </a:cxn>
                <a:cxn ang="0">
                  <a:pos x="45" y="93"/>
                </a:cxn>
                <a:cxn ang="0">
                  <a:pos x="45" y="93"/>
                </a:cxn>
                <a:cxn ang="0">
                  <a:pos x="49" y="82"/>
                </a:cxn>
                <a:cxn ang="0">
                  <a:pos x="55" y="71"/>
                </a:cxn>
                <a:cxn ang="0">
                  <a:pos x="66" y="50"/>
                </a:cxn>
                <a:cxn ang="0">
                  <a:pos x="79" y="29"/>
                </a:cxn>
                <a:cxn ang="0">
                  <a:pos x="85" y="19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67">
                  <a:moveTo>
                    <a:pt x="82" y="2"/>
                  </a:moveTo>
                  <a:lnTo>
                    <a:pt x="82" y="2"/>
                  </a:lnTo>
                  <a:lnTo>
                    <a:pt x="77" y="11"/>
                  </a:lnTo>
                  <a:lnTo>
                    <a:pt x="72" y="21"/>
                  </a:lnTo>
                  <a:lnTo>
                    <a:pt x="60" y="39"/>
                  </a:lnTo>
                  <a:lnTo>
                    <a:pt x="50" y="58"/>
                  </a:lnTo>
                  <a:lnTo>
                    <a:pt x="45" y="6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32" y="97"/>
                  </a:lnTo>
                  <a:lnTo>
                    <a:pt x="22" y="118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2"/>
                  </a:lnTo>
                  <a:lnTo>
                    <a:pt x="0" y="163"/>
                  </a:lnTo>
                  <a:lnTo>
                    <a:pt x="1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6" y="167"/>
                  </a:lnTo>
                  <a:lnTo>
                    <a:pt x="7" y="166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27" y="128"/>
                  </a:lnTo>
                  <a:lnTo>
                    <a:pt x="36" y="111"/>
                  </a:lnTo>
                  <a:lnTo>
                    <a:pt x="45" y="93"/>
                  </a:lnTo>
                  <a:lnTo>
                    <a:pt x="45" y="93"/>
                  </a:lnTo>
                  <a:lnTo>
                    <a:pt x="49" y="82"/>
                  </a:lnTo>
                  <a:lnTo>
                    <a:pt x="55" y="71"/>
                  </a:lnTo>
                  <a:lnTo>
                    <a:pt x="66" y="50"/>
                  </a:lnTo>
                  <a:lnTo>
                    <a:pt x="79" y="29"/>
                  </a:lnTo>
                  <a:lnTo>
                    <a:pt x="85" y="19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6" name="Freeform 620"/>
            <p:cNvSpPr/>
            <p:nvPr/>
          </p:nvSpPr>
          <p:spPr bwMode="auto">
            <a:xfrm>
              <a:off x="6731000" y="4384675"/>
              <a:ext cx="41275" cy="68263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1" y="14"/>
                </a:cxn>
                <a:cxn ang="0">
                  <a:pos x="52" y="26"/>
                </a:cxn>
                <a:cxn ang="0">
                  <a:pos x="45" y="38"/>
                </a:cxn>
                <a:cxn ang="0">
                  <a:pos x="39" y="50"/>
                </a:cxn>
                <a:cxn ang="0">
                  <a:pos x="39" y="50"/>
                </a:cxn>
                <a:cxn ang="0">
                  <a:pos x="30" y="69"/>
                </a:cxn>
                <a:cxn ang="0">
                  <a:pos x="21" y="87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7" y="128"/>
                </a:cxn>
                <a:cxn ang="0">
                  <a:pos x="8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44" y="67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6" h="128">
                  <a:moveTo>
                    <a:pt x="68" y="2"/>
                  </a:moveTo>
                  <a:lnTo>
                    <a:pt x="68" y="2"/>
                  </a:lnTo>
                  <a:lnTo>
                    <a:pt x="61" y="14"/>
                  </a:lnTo>
                  <a:lnTo>
                    <a:pt x="52" y="26"/>
                  </a:lnTo>
                  <a:lnTo>
                    <a:pt x="45" y="38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0" y="69"/>
                  </a:lnTo>
                  <a:lnTo>
                    <a:pt x="21" y="87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7" y="128"/>
                  </a:lnTo>
                  <a:lnTo>
                    <a:pt x="8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44" y="67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7" name="Freeform 621"/>
            <p:cNvSpPr/>
            <p:nvPr/>
          </p:nvSpPr>
          <p:spPr bwMode="auto">
            <a:xfrm>
              <a:off x="6737350" y="4427538"/>
              <a:ext cx="42863" cy="69850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8" y="8"/>
                </a:cxn>
                <a:cxn ang="0">
                  <a:pos x="64" y="14"/>
                </a:cxn>
                <a:cxn ang="0">
                  <a:pos x="57" y="26"/>
                </a:cxn>
                <a:cxn ang="0">
                  <a:pos x="52" y="40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38" y="72"/>
                </a:cxn>
                <a:cxn ang="0">
                  <a:pos x="27" y="92"/>
                </a:cxn>
                <a:cxn ang="0">
                  <a:pos x="14" y="109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3" y="133"/>
                </a:cxn>
                <a:cxn ang="0">
                  <a:pos x="5" y="134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8" y="132"/>
                </a:cxn>
                <a:cxn ang="0">
                  <a:pos x="18" y="120"/>
                </a:cxn>
                <a:cxn ang="0">
                  <a:pos x="28" y="105"/>
                </a:cxn>
                <a:cxn ang="0">
                  <a:pos x="44" y="76"/>
                </a:cxn>
                <a:cxn ang="0">
                  <a:pos x="44" y="76"/>
                </a:cxn>
                <a:cxn ang="0">
                  <a:pos x="53" y="58"/>
                </a:cxn>
                <a:cxn ang="0">
                  <a:pos x="60" y="41"/>
                </a:cxn>
                <a:cxn ang="0">
                  <a:pos x="68" y="24"/>
                </a:cxn>
                <a:cxn ang="0">
                  <a:pos x="73" y="16"/>
                </a:cxn>
                <a:cxn ang="0">
                  <a:pos x="80" y="9"/>
                </a:cxn>
                <a:cxn ang="0">
                  <a:pos x="80" y="9"/>
                </a:cxn>
                <a:cxn ang="0">
                  <a:pos x="81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1" h="134">
                  <a:moveTo>
                    <a:pt x="72" y="1"/>
                  </a:moveTo>
                  <a:lnTo>
                    <a:pt x="72" y="1"/>
                  </a:lnTo>
                  <a:lnTo>
                    <a:pt x="68" y="8"/>
                  </a:lnTo>
                  <a:lnTo>
                    <a:pt x="64" y="14"/>
                  </a:lnTo>
                  <a:lnTo>
                    <a:pt x="57" y="26"/>
                  </a:lnTo>
                  <a:lnTo>
                    <a:pt x="52" y="40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38" y="72"/>
                  </a:lnTo>
                  <a:lnTo>
                    <a:pt x="27" y="92"/>
                  </a:lnTo>
                  <a:lnTo>
                    <a:pt x="14" y="109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3" y="133"/>
                  </a:lnTo>
                  <a:lnTo>
                    <a:pt x="5" y="134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18" y="120"/>
                  </a:lnTo>
                  <a:lnTo>
                    <a:pt x="28" y="105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53" y="58"/>
                  </a:lnTo>
                  <a:lnTo>
                    <a:pt x="60" y="41"/>
                  </a:lnTo>
                  <a:lnTo>
                    <a:pt x="68" y="24"/>
                  </a:lnTo>
                  <a:lnTo>
                    <a:pt x="73" y="16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8" name="Freeform 622"/>
            <p:cNvSpPr/>
            <p:nvPr/>
          </p:nvSpPr>
          <p:spPr bwMode="auto">
            <a:xfrm>
              <a:off x="6742113" y="4470400"/>
              <a:ext cx="39688" cy="68263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8" y="17"/>
                </a:cxn>
                <a:cxn ang="0">
                  <a:pos x="51" y="32"/>
                </a:cxn>
                <a:cxn ang="0">
                  <a:pos x="44" y="47"/>
                </a:cxn>
                <a:cxn ang="0">
                  <a:pos x="35" y="62"/>
                </a:cxn>
                <a:cxn ang="0">
                  <a:pos x="35" y="62"/>
                </a:cxn>
                <a:cxn ang="0">
                  <a:pos x="18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9"/>
                </a:cxn>
                <a:cxn ang="0">
                  <a:pos x="8" y="128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43" y="67"/>
                </a:cxn>
                <a:cxn ang="0">
                  <a:pos x="43" y="67"/>
                </a:cxn>
                <a:cxn ang="0">
                  <a:pos x="58" y="36"/>
                </a:cxn>
                <a:cxn ang="0">
                  <a:pos x="66" y="22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29">
                  <a:moveTo>
                    <a:pt x="67" y="2"/>
                  </a:moveTo>
                  <a:lnTo>
                    <a:pt x="67" y="2"/>
                  </a:lnTo>
                  <a:lnTo>
                    <a:pt x="58" y="17"/>
                  </a:lnTo>
                  <a:lnTo>
                    <a:pt x="51" y="32"/>
                  </a:lnTo>
                  <a:lnTo>
                    <a:pt x="44" y="47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18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8" y="128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58" y="36"/>
                  </a:lnTo>
                  <a:lnTo>
                    <a:pt x="66" y="22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9" name="Freeform 623"/>
            <p:cNvSpPr>
              <a:spLocks noEditPoints="1"/>
            </p:cNvSpPr>
            <p:nvPr/>
          </p:nvSpPr>
          <p:spPr bwMode="auto">
            <a:xfrm>
              <a:off x="6256338" y="4065588"/>
              <a:ext cx="544513" cy="696913"/>
            </a:xfrm>
            <a:custGeom>
              <a:avLst/>
              <a:gdLst/>
              <a:ahLst/>
              <a:cxnLst>
                <a:cxn ang="0">
                  <a:pos x="117" y="1301"/>
                </a:cxn>
                <a:cxn ang="0">
                  <a:pos x="41" y="1242"/>
                </a:cxn>
                <a:cxn ang="0">
                  <a:pos x="6" y="1151"/>
                </a:cxn>
                <a:cxn ang="0">
                  <a:pos x="3" y="1060"/>
                </a:cxn>
                <a:cxn ang="0">
                  <a:pos x="8" y="908"/>
                </a:cxn>
                <a:cxn ang="0">
                  <a:pos x="17" y="676"/>
                </a:cxn>
                <a:cxn ang="0">
                  <a:pos x="20" y="219"/>
                </a:cxn>
                <a:cxn ang="0">
                  <a:pos x="27" y="195"/>
                </a:cxn>
                <a:cxn ang="0">
                  <a:pos x="44" y="84"/>
                </a:cxn>
                <a:cxn ang="0">
                  <a:pos x="130" y="15"/>
                </a:cxn>
                <a:cxn ang="0">
                  <a:pos x="297" y="1"/>
                </a:cxn>
                <a:cxn ang="0">
                  <a:pos x="482" y="2"/>
                </a:cxn>
                <a:cxn ang="0">
                  <a:pos x="620" y="6"/>
                </a:cxn>
                <a:cxn ang="0">
                  <a:pos x="794" y="9"/>
                </a:cxn>
                <a:cxn ang="0">
                  <a:pos x="923" y="31"/>
                </a:cxn>
                <a:cxn ang="0">
                  <a:pos x="1003" y="106"/>
                </a:cxn>
                <a:cxn ang="0">
                  <a:pos x="1014" y="195"/>
                </a:cxn>
                <a:cxn ang="0">
                  <a:pos x="1019" y="237"/>
                </a:cxn>
                <a:cxn ang="0">
                  <a:pos x="1016" y="335"/>
                </a:cxn>
                <a:cxn ang="0">
                  <a:pos x="1016" y="426"/>
                </a:cxn>
                <a:cxn ang="0">
                  <a:pos x="1019" y="541"/>
                </a:cxn>
                <a:cxn ang="0">
                  <a:pos x="1020" y="650"/>
                </a:cxn>
                <a:cxn ang="0">
                  <a:pos x="1014" y="735"/>
                </a:cxn>
                <a:cxn ang="0">
                  <a:pos x="1020" y="897"/>
                </a:cxn>
                <a:cxn ang="0">
                  <a:pos x="1026" y="1044"/>
                </a:cxn>
                <a:cxn ang="0">
                  <a:pos x="1026" y="1132"/>
                </a:cxn>
                <a:cxn ang="0">
                  <a:pos x="1017" y="1204"/>
                </a:cxn>
                <a:cxn ang="0">
                  <a:pos x="946" y="1287"/>
                </a:cxn>
                <a:cxn ang="0">
                  <a:pos x="847" y="1313"/>
                </a:cxn>
                <a:cxn ang="0">
                  <a:pos x="837" y="1313"/>
                </a:cxn>
                <a:cxn ang="0">
                  <a:pos x="803" y="1309"/>
                </a:cxn>
                <a:cxn ang="0">
                  <a:pos x="719" y="1311"/>
                </a:cxn>
                <a:cxn ang="0">
                  <a:pos x="267" y="1318"/>
                </a:cxn>
                <a:cxn ang="0">
                  <a:pos x="457" y="1282"/>
                </a:cxn>
                <a:cxn ang="0">
                  <a:pos x="675" y="1278"/>
                </a:cxn>
                <a:cxn ang="0">
                  <a:pos x="822" y="1274"/>
                </a:cxn>
                <a:cxn ang="0">
                  <a:pos x="881" y="1273"/>
                </a:cxn>
                <a:cxn ang="0">
                  <a:pos x="949" y="1240"/>
                </a:cxn>
                <a:cxn ang="0">
                  <a:pos x="988" y="1178"/>
                </a:cxn>
                <a:cxn ang="0">
                  <a:pos x="993" y="1096"/>
                </a:cxn>
                <a:cxn ang="0">
                  <a:pos x="978" y="963"/>
                </a:cxn>
                <a:cxn ang="0">
                  <a:pos x="981" y="753"/>
                </a:cxn>
                <a:cxn ang="0">
                  <a:pos x="978" y="509"/>
                </a:cxn>
                <a:cxn ang="0">
                  <a:pos x="982" y="371"/>
                </a:cxn>
                <a:cxn ang="0">
                  <a:pos x="975" y="291"/>
                </a:cxn>
                <a:cxn ang="0">
                  <a:pos x="980" y="198"/>
                </a:cxn>
                <a:cxn ang="0">
                  <a:pos x="965" y="115"/>
                </a:cxn>
                <a:cxn ang="0">
                  <a:pos x="909" y="64"/>
                </a:cxn>
                <a:cxn ang="0">
                  <a:pos x="764" y="47"/>
                </a:cxn>
                <a:cxn ang="0">
                  <a:pos x="428" y="37"/>
                </a:cxn>
                <a:cxn ang="0">
                  <a:pos x="260" y="38"/>
                </a:cxn>
                <a:cxn ang="0">
                  <a:pos x="123" y="53"/>
                </a:cxn>
                <a:cxn ang="0">
                  <a:pos x="78" y="97"/>
                </a:cxn>
                <a:cxn ang="0">
                  <a:pos x="63" y="189"/>
                </a:cxn>
                <a:cxn ang="0">
                  <a:pos x="54" y="283"/>
                </a:cxn>
                <a:cxn ang="0">
                  <a:pos x="52" y="699"/>
                </a:cxn>
                <a:cxn ang="0">
                  <a:pos x="43" y="895"/>
                </a:cxn>
                <a:cxn ang="0">
                  <a:pos x="36" y="1076"/>
                </a:cxn>
                <a:cxn ang="0">
                  <a:pos x="41" y="1123"/>
                </a:cxn>
                <a:cxn ang="0">
                  <a:pos x="68" y="1214"/>
                </a:cxn>
                <a:cxn ang="0">
                  <a:pos x="159" y="1274"/>
                </a:cxn>
                <a:cxn ang="0">
                  <a:pos x="316" y="1281"/>
                </a:cxn>
              </a:cxnLst>
              <a:rect l="0" t="0" r="r" b="b"/>
              <a:pathLst>
                <a:path w="1029" h="1318">
                  <a:moveTo>
                    <a:pt x="249" y="1318"/>
                  </a:moveTo>
                  <a:lnTo>
                    <a:pt x="249" y="1318"/>
                  </a:lnTo>
                  <a:lnTo>
                    <a:pt x="226" y="1318"/>
                  </a:lnTo>
                  <a:lnTo>
                    <a:pt x="203" y="1317"/>
                  </a:lnTo>
                  <a:lnTo>
                    <a:pt x="180" y="1315"/>
                  </a:lnTo>
                  <a:lnTo>
                    <a:pt x="158" y="1311"/>
                  </a:lnTo>
                  <a:lnTo>
                    <a:pt x="137" y="1307"/>
                  </a:lnTo>
                  <a:lnTo>
                    <a:pt x="117" y="1301"/>
                  </a:lnTo>
                  <a:lnTo>
                    <a:pt x="107" y="1297"/>
                  </a:lnTo>
                  <a:lnTo>
                    <a:pt x="98" y="1292"/>
                  </a:lnTo>
                  <a:lnTo>
                    <a:pt x="89" y="1288"/>
                  </a:lnTo>
                  <a:lnTo>
                    <a:pt x="81" y="1281"/>
                  </a:lnTo>
                  <a:lnTo>
                    <a:pt x="81" y="1281"/>
                  </a:lnTo>
                  <a:lnTo>
                    <a:pt x="66" y="1270"/>
                  </a:lnTo>
                  <a:lnTo>
                    <a:pt x="54" y="1257"/>
                  </a:lnTo>
                  <a:lnTo>
                    <a:pt x="41" y="1242"/>
                  </a:lnTo>
                  <a:lnTo>
                    <a:pt x="31" y="1225"/>
                  </a:lnTo>
                  <a:lnTo>
                    <a:pt x="23" y="1209"/>
                  </a:lnTo>
                  <a:lnTo>
                    <a:pt x="15" y="1190"/>
                  </a:lnTo>
                  <a:lnTo>
                    <a:pt x="10" y="1172"/>
                  </a:lnTo>
                  <a:lnTo>
                    <a:pt x="7" y="1153"/>
                  </a:lnTo>
                  <a:lnTo>
                    <a:pt x="7" y="1152"/>
                  </a:lnTo>
                  <a:lnTo>
                    <a:pt x="6" y="1151"/>
                  </a:lnTo>
                  <a:lnTo>
                    <a:pt x="6" y="1151"/>
                  </a:lnTo>
                  <a:lnTo>
                    <a:pt x="5" y="1147"/>
                  </a:lnTo>
                  <a:lnTo>
                    <a:pt x="5" y="1147"/>
                  </a:lnTo>
                  <a:lnTo>
                    <a:pt x="3" y="1136"/>
                  </a:lnTo>
                  <a:lnTo>
                    <a:pt x="1" y="1126"/>
                  </a:lnTo>
                  <a:lnTo>
                    <a:pt x="0" y="1104"/>
                  </a:lnTo>
                  <a:lnTo>
                    <a:pt x="1" y="1082"/>
                  </a:lnTo>
                  <a:lnTo>
                    <a:pt x="3" y="1060"/>
                  </a:lnTo>
                  <a:lnTo>
                    <a:pt x="3" y="1060"/>
                  </a:lnTo>
                  <a:lnTo>
                    <a:pt x="5" y="1031"/>
                  </a:lnTo>
                  <a:lnTo>
                    <a:pt x="5" y="1031"/>
                  </a:lnTo>
                  <a:lnTo>
                    <a:pt x="6" y="1001"/>
                  </a:lnTo>
                  <a:lnTo>
                    <a:pt x="6" y="1001"/>
                  </a:lnTo>
                  <a:lnTo>
                    <a:pt x="9" y="955"/>
                  </a:lnTo>
                  <a:lnTo>
                    <a:pt x="9" y="932"/>
                  </a:lnTo>
                  <a:lnTo>
                    <a:pt x="8" y="908"/>
                  </a:lnTo>
                  <a:lnTo>
                    <a:pt x="8" y="908"/>
                  </a:lnTo>
                  <a:lnTo>
                    <a:pt x="7" y="889"/>
                  </a:lnTo>
                  <a:lnTo>
                    <a:pt x="7" y="868"/>
                  </a:lnTo>
                  <a:lnTo>
                    <a:pt x="8" y="827"/>
                  </a:lnTo>
                  <a:lnTo>
                    <a:pt x="10" y="786"/>
                  </a:lnTo>
                  <a:lnTo>
                    <a:pt x="12" y="745"/>
                  </a:lnTo>
                  <a:lnTo>
                    <a:pt x="12" y="745"/>
                  </a:lnTo>
                  <a:lnTo>
                    <a:pt x="17" y="676"/>
                  </a:lnTo>
                  <a:lnTo>
                    <a:pt x="17" y="676"/>
                  </a:lnTo>
                  <a:lnTo>
                    <a:pt x="18" y="619"/>
                  </a:lnTo>
                  <a:lnTo>
                    <a:pt x="20" y="561"/>
                  </a:lnTo>
                  <a:lnTo>
                    <a:pt x="18" y="448"/>
                  </a:lnTo>
                  <a:lnTo>
                    <a:pt x="18" y="448"/>
                  </a:lnTo>
                  <a:lnTo>
                    <a:pt x="17" y="334"/>
                  </a:lnTo>
                  <a:lnTo>
                    <a:pt x="17" y="277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4"/>
                  </a:lnTo>
                  <a:lnTo>
                    <a:pt x="24" y="209"/>
                  </a:lnTo>
                  <a:lnTo>
                    <a:pt x="25" y="208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1"/>
                  </a:lnTo>
                  <a:lnTo>
                    <a:pt x="27" y="195"/>
                  </a:lnTo>
                  <a:lnTo>
                    <a:pt x="27" y="195"/>
                  </a:lnTo>
                  <a:lnTo>
                    <a:pt x="28" y="167"/>
                  </a:lnTo>
                  <a:lnTo>
                    <a:pt x="28" y="167"/>
                  </a:lnTo>
                  <a:lnTo>
                    <a:pt x="29" y="143"/>
                  </a:lnTo>
                  <a:lnTo>
                    <a:pt x="30" y="13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8" y="101"/>
                  </a:lnTo>
                  <a:lnTo>
                    <a:pt x="44" y="84"/>
                  </a:lnTo>
                  <a:lnTo>
                    <a:pt x="53" y="70"/>
                  </a:lnTo>
                  <a:lnTo>
                    <a:pt x="61" y="56"/>
                  </a:lnTo>
                  <a:lnTo>
                    <a:pt x="72" y="45"/>
                  </a:lnTo>
                  <a:lnTo>
                    <a:pt x="84" y="36"/>
                  </a:lnTo>
                  <a:lnTo>
                    <a:pt x="96" y="27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30" y="15"/>
                  </a:lnTo>
                  <a:lnTo>
                    <a:pt x="151" y="11"/>
                  </a:lnTo>
                  <a:lnTo>
                    <a:pt x="171" y="7"/>
                  </a:lnTo>
                  <a:lnTo>
                    <a:pt x="192" y="4"/>
                  </a:lnTo>
                  <a:lnTo>
                    <a:pt x="213" y="3"/>
                  </a:lnTo>
                  <a:lnTo>
                    <a:pt x="234" y="2"/>
                  </a:lnTo>
                  <a:lnTo>
                    <a:pt x="277" y="1"/>
                  </a:lnTo>
                  <a:lnTo>
                    <a:pt x="277" y="1"/>
                  </a:lnTo>
                  <a:lnTo>
                    <a:pt x="297" y="1"/>
                  </a:lnTo>
                  <a:lnTo>
                    <a:pt x="297" y="1"/>
                  </a:lnTo>
                  <a:lnTo>
                    <a:pt x="322" y="1"/>
                  </a:lnTo>
                  <a:lnTo>
                    <a:pt x="322" y="1"/>
                  </a:lnTo>
                  <a:lnTo>
                    <a:pt x="384" y="1"/>
                  </a:lnTo>
                  <a:lnTo>
                    <a:pt x="384" y="1"/>
                  </a:lnTo>
                  <a:lnTo>
                    <a:pt x="448" y="2"/>
                  </a:lnTo>
                  <a:lnTo>
                    <a:pt x="448" y="2"/>
                  </a:lnTo>
                  <a:lnTo>
                    <a:pt x="482" y="2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36" y="0"/>
                  </a:lnTo>
                  <a:lnTo>
                    <a:pt x="536" y="0"/>
                  </a:lnTo>
                  <a:lnTo>
                    <a:pt x="556" y="0"/>
                  </a:lnTo>
                  <a:lnTo>
                    <a:pt x="577" y="1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61" y="9"/>
                  </a:lnTo>
                  <a:lnTo>
                    <a:pt x="683" y="11"/>
                  </a:lnTo>
                  <a:lnTo>
                    <a:pt x="705" y="11"/>
                  </a:lnTo>
                  <a:lnTo>
                    <a:pt x="705" y="11"/>
                  </a:lnTo>
                  <a:lnTo>
                    <a:pt x="748" y="10"/>
                  </a:lnTo>
                  <a:lnTo>
                    <a:pt x="748" y="10"/>
                  </a:lnTo>
                  <a:lnTo>
                    <a:pt x="794" y="9"/>
                  </a:lnTo>
                  <a:lnTo>
                    <a:pt x="794" y="9"/>
                  </a:lnTo>
                  <a:lnTo>
                    <a:pt x="815" y="10"/>
                  </a:lnTo>
                  <a:lnTo>
                    <a:pt x="839" y="11"/>
                  </a:lnTo>
                  <a:lnTo>
                    <a:pt x="865" y="14"/>
                  </a:lnTo>
                  <a:lnTo>
                    <a:pt x="878" y="17"/>
                  </a:lnTo>
                  <a:lnTo>
                    <a:pt x="890" y="20"/>
                  </a:lnTo>
                  <a:lnTo>
                    <a:pt x="890" y="20"/>
                  </a:lnTo>
                  <a:lnTo>
                    <a:pt x="908" y="25"/>
                  </a:lnTo>
                  <a:lnTo>
                    <a:pt x="923" y="31"/>
                  </a:lnTo>
                  <a:lnTo>
                    <a:pt x="937" y="39"/>
                  </a:lnTo>
                  <a:lnTo>
                    <a:pt x="950" y="47"/>
                  </a:lnTo>
                  <a:lnTo>
                    <a:pt x="963" y="57"/>
                  </a:lnTo>
                  <a:lnTo>
                    <a:pt x="975" y="69"/>
                  </a:lnTo>
                  <a:lnTo>
                    <a:pt x="987" y="82"/>
                  </a:lnTo>
                  <a:lnTo>
                    <a:pt x="997" y="97"/>
                  </a:lnTo>
                  <a:lnTo>
                    <a:pt x="997" y="97"/>
                  </a:lnTo>
                  <a:lnTo>
                    <a:pt x="1003" y="106"/>
                  </a:lnTo>
                  <a:lnTo>
                    <a:pt x="1007" y="115"/>
                  </a:lnTo>
                  <a:lnTo>
                    <a:pt x="1010" y="125"/>
                  </a:lnTo>
                  <a:lnTo>
                    <a:pt x="1012" y="134"/>
                  </a:lnTo>
                  <a:lnTo>
                    <a:pt x="1013" y="143"/>
                  </a:lnTo>
                  <a:lnTo>
                    <a:pt x="1014" y="153"/>
                  </a:lnTo>
                  <a:lnTo>
                    <a:pt x="1014" y="172"/>
                  </a:lnTo>
                  <a:lnTo>
                    <a:pt x="1014" y="172"/>
                  </a:lnTo>
                  <a:lnTo>
                    <a:pt x="1014" y="195"/>
                  </a:lnTo>
                  <a:lnTo>
                    <a:pt x="1016" y="207"/>
                  </a:lnTo>
                  <a:lnTo>
                    <a:pt x="1018" y="218"/>
                  </a:lnTo>
                  <a:lnTo>
                    <a:pt x="1018" y="219"/>
                  </a:lnTo>
                  <a:lnTo>
                    <a:pt x="1018" y="220"/>
                  </a:lnTo>
                  <a:lnTo>
                    <a:pt x="1018" y="220"/>
                  </a:lnTo>
                  <a:lnTo>
                    <a:pt x="1020" y="225"/>
                  </a:lnTo>
                  <a:lnTo>
                    <a:pt x="1020" y="231"/>
                  </a:lnTo>
                  <a:lnTo>
                    <a:pt x="1019" y="237"/>
                  </a:lnTo>
                  <a:lnTo>
                    <a:pt x="1017" y="242"/>
                  </a:lnTo>
                  <a:lnTo>
                    <a:pt x="1016" y="243"/>
                  </a:lnTo>
                  <a:lnTo>
                    <a:pt x="1016" y="245"/>
                  </a:lnTo>
                  <a:lnTo>
                    <a:pt x="1016" y="245"/>
                  </a:lnTo>
                  <a:lnTo>
                    <a:pt x="1013" y="268"/>
                  </a:lnTo>
                  <a:lnTo>
                    <a:pt x="1012" y="291"/>
                  </a:lnTo>
                  <a:lnTo>
                    <a:pt x="1013" y="312"/>
                  </a:lnTo>
                  <a:lnTo>
                    <a:pt x="1016" y="335"/>
                  </a:lnTo>
                  <a:lnTo>
                    <a:pt x="1016" y="335"/>
                  </a:lnTo>
                  <a:lnTo>
                    <a:pt x="1018" y="353"/>
                  </a:lnTo>
                  <a:lnTo>
                    <a:pt x="1019" y="370"/>
                  </a:lnTo>
                  <a:lnTo>
                    <a:pt x="1019" y="387"/>
                  </a:lnTo>
                  <a:lnTo>
                    <a:pt x="1018" y="405"/>
                  </a:lnTo>
                  <a:lnTo>
                    <a:pt x="1018" y="405"/>
                  </a:lnTo>
                  <a:lnTo>
                    <a:pt x="1016" y="426"/>
                  </a:lnTo>
                  <a:lnTo>
                    <a:pt x="1016" y="426"/>
                  </a:lnTo>
                  <a:lnTo>
                    <a:pt x="1013" y="461"/>
                  </a:lnTo>
                  <a:lnTo>
                    <a:pt x="1012" y="478"/>
                  </a:lnTo>
                  <a:lnTo>
                    <a:pt x="1013" y="496"/>
                  </a:lnTo>
                  <a:lnTo>
                    <a:pt x="1013" y="496"/>
                  </a:lnTo>
                  <a:lnTo>
                    <a:pt x="1014" y="510"/>
                  </a:lnTo>
                  <a:lnTo>
                    <a:pt x="1017" y="524"/>
                  </a:lnTo>
                  <a:lnTo>
                    <a:pt x="1017" y="524"/>
                  </a:lnTo>
                  <a:lnTo>
                    <a:pt x="1019" y="541"/>
                  </a:lnTo>
                  <a:lnTo>
                    <a:pt x="1020" y="552"/>
                  </a:lnTo>
                  <a:lnTo>
                    <a:pt x="1020" y="561"/>
                  </a:lnTo>
                  <a:lnTo>
                    <a:pt x="1020" y="561"/>
                  </a:lnTo>
                  <a:lnTo>
                    <a:pt x="1019" y="586"/>
                  </a:lnTo>
                  <a:lnTo>
                    <a:pt x="1020" y="610"/>
                  </a:lnTo>
                  <a:lnTo>
                    <a:pt x="1020" y="610"/>
                  </a:lnTo>
                  <a:lnTo>
                    <a:pt x="1020" y="629"/>
                  </a:lnTo>
                  <a:lnTo>
                    <a:pt x="1020" y="650"/>
                  </a:lnTo>
                  <a:lnTo>
                    <a:pt x="1020" y="650"/>
                  </a:lnTo>
                  <a:lnTo>
                    <a:pt x="1019" y="667"/>
                  </a:lnTo>
                  <a:lnTo>
                    <a:pt x="1017" y="684"/>
                  </a:lnTo>
                  <a:lnTo>
                    <a:pt x="1017" y="684"/>
                  </a:lnTo>
                  <a:lnTo>
                    <a:pt x="1014" y="709"/>
                  </a:lnTo>
                  <a:lnTo>
                    <a:pt x="1014" y="723"/>
                  </a:lnTo>
                  <a:lnTo>
                    <a:pt x="1014" y="735"/>
                  </a:lnTo>
                  <a:lnTo>
                    <a:pt x="1014" y="735"/>
                  </a:lnTo>
                  <a:lnTo>
                    <a:pt x="1017" y="775"/>
                  </a:lnTo>
                  <a:lnTo>
                    <a:pt x="1017" y="775"/>
                  </a:lnTo>
                  <a:lnTo>
                    <a:pt x="1020" y="805"/>
                  </a:lnTo>
                  <a:lnTo>
                    <a:pt x="1021" y="836"/>
                  </a:lnTo>
                  <a:lnTo>
                    <a:pt x="1021" y="867"/>
                  </a:lnTo>
                  <a:lnTo>
                    <a:pt x="1021" y="881"/>
                  </a:lnTo>
                  <a:lnTo>
                    <a:pt x="1020" y="897"/>
                  </a:lnTo>
                  <a:lnTo>
                    <a:pt x="1020" y="897"/>
                  </a:lnTo>
                  <a:lnTo>
                    <a:pt x="1018" y="918"/>
                  </a:lnTo>
                  <a:lnTo>
                    <a:pt x="1017" y="937"/>
                  </a:lnTo>
                  <a:lnTo>
                    <a:pt x="1016" y="956"/>
                  </a:lnTo>
                  <a:lnTo>
                    <a:pt x="1017" y="975"/>
                  </a:lnTo>
                  <a:lnTo>
                    <a:pt x="1018" y="992"/>
                  </a:lnTo>
                  <a:lnTo>
                    <a:pt x="1020" y="1010"/>
                  </a:lnTo>
                  <a:lnTo>
                    <a:pt x="1023" y="1027"/>
                  </a:lnTo>
                  <a:lnTo>
                    <a:pt x="1026" y="1044"/>
                  </a:lnTo>
                  <a:lnTo>
                    <a:pt x="1026" y="1044"/>
                  </a:lnTo>
                  <a:lnTo>
                    <a:pt x="1028" y="1059"/>
                  </a:lnTo>
                  <a:lnTo>
                    <a:pt x="1029" y="1073"/>
                  </a:lnTo>
                  <a:lnTo>
                    <a:pt x="1028" y="1089"/>
                  </a:lnTo>
                  <a:lnTo>
                    <a:pt x="1027" y="1103"/>
                  </a:lnTo>
                  <a:lnTo>
                    <a:pt x="1027" y="1103"/>
                  </a:lnTo>
                  <a:lnTo>
                    <a:pt x="1026" y="1118"/>
                  </a:lnTo>
                  <a:lnTo>
                    <a:pt x="1026" y="1132"/>
                  </a:lnTo>
                  <a:lnTo>
                    <a:pt x="1026" y="1132"/>
                  </a:lnTo>
                  <a:lnTo>
                    <a:pt x="1026" y="1146"/>
                  </a:lnTo>
                  <a:lnTo>
                    <a:pt x="1026" y="1146"/>
                  </a:lnTo>
                  <a:lnTo>
                    <a:pt x="1026" y="1168"/>
                  </a:lnTo>
                  <a:lnTo>
                    <a:pt x="1024" y="1179"/>
                  </a:lnTo>
                  <a:lnTo>
                    <a:pt x="1022" y="1189"/>
                  </a:lnTo>
                  <a:lnTo>
                    <a:pt x="1022" y="1189"/>
                  </a:lnTo>
                  <a:lnTo>
                    <a:pt x="1017" y="1204"/>
                  </a:lnTo>
                  <a:lnTo>
                    <a:pt x="1010" y="1217"/>
                  </a:lnTo>
                  <a:lnTo>
                    <a:pt x="1003" y="1230"/>
                  </a:lnTo>
                  <a:lnTo>
                    <a:pt x="996" y="1241"/>
                  </a:lnTo>
                  <a:lnTo>
                    <a:pt x="988" y="1252"/>
                  </a:lnTo>
                  <a:lnTo>
                    <a:pt x="978" y="1262"/>
                  </a:lnTo>
                  <a:lnTo>
                    <a:pt x="968" y="1271"/>
                  </a:lnTo>
                  <a:lnTo>
                    <a:pt x="957" y="1279"/>
                  </a:lnTo>
                  <a:lnTo>
                    <a:pt x="946" y="1287"/>
                  </a:lnTo>
                  <a:lnTo>
                    <a:pt x="935" y="1293"/>
                  </a:lnTo>
                  <a:lnTo>
                    <a:pt x="921" y="1298"/>
                  </a:lnTo>
                  <a:lnTo>
                    <a:pt x="908" y="1303"/>
                  </a:lnTo>
                  <a:lnTo>
                    <a:pt x="894" y="1306"/>
                  </a:lnTo>
                  <a:lnTo>
                    <a:pt x="879" y="1309"/>
                  </a:lnTo>
                  <a:lnTo>
                    <a:pt x="863" y="1311"/>
                  </a:lnTo>
                  <a:lnTo>
                    <a:pt x="847" y="1313"/>
                  </a:lnTo>
                  <a:lnTo>
                    <a:pt x="847" y="1313"/>
                  </a:lnTo>
                  <a:lnTo>
                    <a:pt x="846" y="1313"/>
                  </a:lnTo>
                  <a:lnTo>
                    <a:pt x="846" y="1313"/>
                  </a:lnTo>
                  <a:lnTo>
                    <a:pt x="842" y="1313"/>
                  </a:lnTo>
                  <a:lnTo>
                    <a:pt x="842" y="1313"/>
                  </a:lnTo>
                  <a:lnTo>
                    <a:pt x="840" y="1313"/>
                  </a:lnTo>
                  <a:lnTo>
                    <a:pt x="838" y="1313"/>
                  </a:lnTo>
                  <a:lnTo>
                    <a:pt x="837" y="1313"/>
                  </a:lnTo>
                  <a:lnTo>
                    <a:pt x="837" y="1313"/>
                  </a:lnTo>
                  <a:lnTo>
                    <a:pt x="833" y="1311"/>
                  </a:lnTo>
                  <a:lnTo>
                    <a:pt x="829" y="1310"/>
                  </a:lnTo>
                  <a:lnTo>
                    <a:pt x="828" y="1310"/>
                  </a:lnTo>
                  <a:lnTo>
                    <a:pt x="827" y="1309"/>
                  </a:lnTo>
                  <a:lnTo>
                    <a:pt x="827" y="1309"/>
                  </a:lnTo>
                  <a:lnTo>
                    <a:pt x="817" y="1309"/>
                  </a:lnTo>
                  <a:lnTo>
                    <a:pt x="817" y="1309"/>
                  </a:lnTo>
                  <a:lnTo>
                    <a:pt x="803" y="1309"/>
                  </a:lnTo>
                  <a:lnTo>
                    <a:pt x="790" y="1311"/>
                  </a:lnTo>
                  <a:lnTo>
                    <a:pt x="790" y="1311"/>
                  </a:lnTo>
                  <a:lnTo>
                    <a:pt x="769" y="1313"/>
                  </a:lnTo>
                  <a:lnTo>
                    <a:pt x="769" y="1313"/>
                  </a:lnTo>
                  <a:lnTo>
                    <a:pt x="744" y="1313"/>
                  </a:lnTo>
                  <a:lnTo>
                    <a:pt x="744" y="1313"/>
                  </a:lnTo>
                  <a:lnTo>
                    <a:pt x="719" y="1311"/>
                  </a:lnTo>
                  <a:lnTo>
                    <a:pt x="719" y="1311"/>
                  </a:lnTo>
                  <a:lnTo>
                    <a:pt x="694" y="1313"/>
                  </a:lnTo>
                  <a:lnTo>
                    <a:pt x="666" y="1314"/>
                  </a:lnTo>
                  <a:lnTo>
                    <a:pt x="666" y="1314"/>
                  </a:lnTo>
                  <a:lnTo>
                    <a:pt x="609" y="1316"/>
                  </a:lnTo>
                  <a:lnTo>
                    <a:pt x="552" y="1317"/>
                  </a:lnTo>
                  <a:lnTo>
                    <a:pt x="552" y="1317"/>
                  </a:lnTo>
                  <a:lnTo>
                    <a:pt x="413" y="1318"/>
                  </a:lnTo>
                  <a:lnTo>
                    <a:pt x="267" y="1318"/>
                  </a:lnTo>
                  <a:lnTo>
                    <a:pt x="267" y="1318"/>
                  </a:lnTo>
                  <a:lnTo>
                    <a:pt x="249" y="1318"/>
                  </a:lnTo>
                  <a:lnTo>
                    <a:pt x="249" y="1318"/>
                  </a:lnTo>
                  <a:close/>
                  <a:moveTo>
                    <a:pt x="368" y="1281"/>
                  </a:moveTo>
                  <a:lnTo>
                    <a:pt x="368" y="1281"/>
                  </a:lnTo>
                  <a:lnTo>
                    <a:pt x="412" y="1281"/>
                  </a:lnTo>
                  <a:lnTo>
                    <a:pt x="457" y="1282"/>
                  </a:lnTo>
                  <a:lnTo>
                    <a:pt x="457" y="1282"/>
                  </a:lnTo>
                  <a:lnTo>
                    <a:pt x="502" y="1283"/>
                  </a:lnTo>
                  <a:lnTo>
                    <a:pt x="549" y="1285"/>
                  </a:lnTo>
                  <a:lnTo>
                    <a:pt x="549" y="1285"/>
                  </a:lnTo>
                  <a:lnTo>
                    <a:pt x="601" y="1283"/>
                  </a:lnTo>
                  <a:lnTo>
                    <a:pt x="625" y="1282"/>
                  </a:lnTo>
                  <a:lnTo>
                    <a:pt x="648" y="1280"/>
                  </a:lnTo>
                  <a:lnTo>
                    <a:pt x="648" y="1280"/>
                  </a:lnTo>
                  <a:lnTo>
                    <a:pt x="675" y="1278"/>
                  </a:lnTo>
                  <a:lnTo>
                    <a:pt x="703" y="1277"/>
                  </a:lnTo>
                  <a:lnTo>
                    <a:pt x="762" y="1276"/>
                  </a:lnTo>
                  <a:lnTo>
                    <a:pt x="771" y="1276"/>
                  </a:lnTo>
                  <a:lnTo>
                    <a:pt x="771" y="1276"/>
                  </a:lnTo>
                  <a:lnTo>
                    <a:pt x="796" y="1275"/>
                  </a:lnTo>
                  <a:lnTo>
                    <a:pt x="796" y="1275"/>
                  </a:lnTo>
                  <a:lnTo>
                    <a:pt x="809" y="1274"/>
                  </a:lnTo>
                  <a:lnTo>
                    <a:pt x="822" y="1274"/>
                  </a:lnTo>
                  <a:lnTo>
                    <a:pt x="822" y="1274"/>
                  </a:lnTo>
                  <a:lnTo>
                    <a:pt x="834" y="1274"/>
                  </a:lnTo>
                  <a:lnTo>
                    <a:pt x="845" y="1276"/>
                  </a:lnTo>
                  <a:lnTo>
                    <a:pt x="846" y="1276"/>
                  </a:lnTo>
                  <a:lnTo>
                    <a:pt x="847" y="1276"/>
                  </a:lnTo>
                  <a:lnTo>
                    <a:pt x="847" y="1276"/>
                  </a:lnTo>
                  <a:lnTo>
                    <a:pt x="869" y="1274"/>
                  </a:lnTo>
                  <a:lnTo>
                    <a:pt x="881" y="1273"/>
                  </a:lnTo>
                  <a:lnTo>
                    <a:pt x="890" y="1271"/>
                  </a:lnTo>
                  <a:lnTo>
                    <a:pt x="900" y="1268"/>
                  </a:lnTo>
                  <a:lnTo>
                    <a:pt x="910" y="1265"/>
                  </a:lnTo>
                  <a:lnTo>
                    <a:pt x="918" y="1262"/>
                  </a:lnTo>
                  <a:lnTo>
                    <a:pt x="926" y="1257"/>
                  </a:lnTo>
                  <a:lnTo>
                    <a:pt x="935" y="1252"/>
                  </a:lnTo>
                  <a:lnTo>
                    <a:pt x="942" y="1246"/>
                  </a:lnTo>
                  <a:lnTo>
                    <a:pt x="949" y="1240"/>
                  </a:lnTo>
                  <a:lnTo>
                    <a:pt x="955" y="1234"/>
                  </a:lnTo>
                  <a:lnTo>
                    <a:pt x="963" y="1225"/>
                  </a:lnTo>
                  <a:lnTo>
                    <a:pt x="968" y="1218"/>
                  </a:lnTo>
                  <a:lnTo>
                    <a:pt x="979" y="1200"/>
                  </a:lnTo>
                  <a:lnTo>
                    <a:pt x="979" y="1200"/>
                  </a:lnTo>
                  <a:lnTo>
                    <a:pt x="982" y="1192"/>
                  </a:lnTo>
                  <a:lnTo>
                    <a:pt x="985" y="1185"/>
                  </a:lnTo>
                  <a:lnTo>
                    <a:pt x="988" y="1178"/>
                  </a:lnTo>
                  <a:lnTo>
                    <a:pt x="989" y="1171"/>
                  </a:lnTo>
                  <a:lnTo>
                    <a:pt x="990" y="1156"/>
                  </a:lnTo>
                  <a:lnTo>
                    <a:pt x="990" y="1140"/>
                  </a:lnTo>
                  <a:lnTo>
                    <a:pt x="990" y="1140"/>
                  </a:lnTo>
                  <a:lnTo>
                    <a:pt x="990" y="1128"/>
                  </a:lnTo>
                  <a:lnTo>
                    <a:pt x="991" y="1116"/>
                  </a:lnTo>
                  <a:lnTo>
                    <a:pt x="991" y="1116"/>
                  </a:lnTo>
                  <a:lnTo>
                    <a:pt x="993" y="1096"/>
                  </a:lnTo>
                  <a:lnTo>
                    <a:pt x="993" y="1077"/>
                  </a:lnTo>
                  <a:lnTo>
                    <a:pt x="991" y="1060"/>
                  </a:lnTo>
                  <a:lnTo>
                    <a:pt x="988" y="1042"/>
                  </a:lnTo>
                  <a:lnTo>
                    <a:pt x="988" y="1042"/>
                  </a:lnTo>
                  <a:lnTo>
                    <a:pt x="983" y="1022"/>
                  </a:lnTo>
                  <a:lnTo>
                    <a:pt x="981" y="1003"/>
                  </a:lnTo>
                  <a:lnTo>
                    <a:pt x="979" y="983"/>
                  </a:lnTo>
                  <a:lnTo>
                    <a:pt x="978" y="963"/>
                  </a:lnTo>
                  <a:lnTo>
                    <a:pt x="979" y="924"/>
                  </a:lnTo>
                  <a:lnTo>
                    <a:pt x="980" y="883"/>
                  </a:lnTo>
                  <a:lnTo>
                    <a:pt x="980" y="883"/>
                  </a:lnTo>
                  <a:lnTo>
                    <a:pt x="982" y="839"/>
                  </a:lnTo>
                  <a:lnTo>
                    <a:pt x="982" y="817"/>
                  </a:lnTo>
                  <a:lnTo>
                    <a:pt x="981" y="794"/>
                  </a:lnTo>
                  <a:lnTo>
                    <a:pt x="981" y="794"/>
                  </a:lnTo>
                  <a:lnTo>
                    <a:pt x="981" y="753"/>
                  </a:lnTo>
                  <a:lnTo>
                    <a:pt x="982" y="711"/>
                  </a:lnTo>
                  <a:lnTo>
                    <a:pt x="982" y="711"/>
                  </a:lnTo>
                  <a:lnTo>
                    <a:pt x="983" y="673"/>
                  </a:lnTo>
                  <a:lnTo>
                    <a:pt x="983" y="635"/>
                  </a:lnTo>
                  <a:lnTo>
                    <a:pt x="983" y="635"/>
                  </a:lnTo>
                  <a:lnTo>
                    <a:pt x="981" y="577"/>
                  </a:lnTo>
                  <a:lnTo>
                    <a:pt x="978" y="521"/>
                  </a:lnTo>
                  <a:lnTo>
                    <a:pt x="978" y="509"/>
                  </a:lnTo>
                  <a:lnTo>
                    <a:pt x="978" y="509"/>
                  </a:lnTo>
                  <a:lnTo>
                    <a:pt x="977" y="492"/>
                  </a:lnTo>
                  <a:lnTo>
                    <a:pt x="978" y="474"/>
                  </a:lnTo>
                  <a:lnTo>
                    <a:pt x="980" y="440"/>
                  </a:lnTo>
                  <a:lnTo>
                    <a:pt x="980" y="440"/>
                  </a:lnTo>
                  <a:lnTo>
                    <a:pt x="982" y="406"/>
                  </a:lnTo>
                  <a:lnTo>
                    <a:pt x="982" y="389"/>
                  </a:lnTo>
                  <a:lnTo>
                    <a:pt x="982" y="371"/>
                  </a:lnTo>
                  <a:lnTo>
                    <a:pt x="982" y="371"/>
                  </a:lnTo>
                  <a:lnTo>
                    <a:pt x="981" y="355"/>
                  </a:lnTo>
                  <a:lnTo>
                    <a:pt x="978" y="338"/>
                  </a:lnTo>
                  <a:lnTo>
                    <a:pt x="978" y="338"/>
                  </a:lnTo>
                  <a:lnTo>
                    <a:pt x="976" y="314"/>
                  </a:lnTo>
                  <a:lnTo>
                    <a:pt x="975" y="303"/>
                  </a:lnTo>
                  <a:lnTo>
                    <a:pt x="975" y="291"/>
                  </a:lnTo>
                  <a:lnTo>
                    <a:pt x="975" y="291"/>
                  </a:lnTo>
                  <a:lnTo>
                    <a:pt x="978" y="257"/>
                  </a:lnTo>
                  <a:lnTo>
                    <a:pt x="978" y="257"/>
                  </a:lnTo>
                  <a:lnTo>
                    <a:pt x="980" y="224"/>
                  </a:lnTo>
                  <a:lnTo>
                    <a:pt x="981" y="222"/>
                  </a:lnTo>
                  <a:lnTo>
                    <a:pt x="981" y="221"/>
                  </a:lnTo>
                  <a:lnTo>
                    <a:pt x="981" y="221"/>
                  </a:lnTo>
                  <a:lnTo>
                    <a:pt x="980" y="210"/>
                  </a:lnTo>
                  <a:lnTo>
                    <a:pt x="980" y="198"/>
                  </a:lnTo>
                  <a:lnTo>
                    <a:pt x="980" y="180"/>
                  </a:lnTo>
                  <a:lnTo>
                    <a:pt x="980" y="180"/>
                  </a:lnTo>
                  <a:lnTo>
                    <a:pt x="980" y="161"/>
                  </a:lnTo>
                  <a:lnTo>
                    <a:pt x="979" y="154"/>
                  </a:lnTo>
                  <a:lnTo>
                    <a:pt x="978" y="146"/>
                  </a:lnTo>
                  <a:lnTo>
                    <a:pt x="973" y="134"/>
                  </a:lnTo>
                  <a:lnTo>
                    <a:pt x="967" y="120"/>
                  </a:lnTo>
                  <a:lnTo>
                    <a:pt x="965" y="115"/>
                  </a:lnTo>
                  <a:lnTo>
                    <a:pt x="965" y="115"/>
                  </a:lnTo>
                  <a:lnTo>
                    <a:pt x="960" y="105"/>
                  </a:lnTo>
                  <a:lnTo>
                    <a:pt x="953" y="96"/>
                  </a:lnTo>
                  <a:lnTo>
                    <a:pt x="946" y="87"/>
                  </a:lnTo>
                  <a:lnTo>
                    <a:pt x="938" y="80"/>
                  </a:lnTo>
                  <a:lnTo>
                    <a:pt x="928" y="74"/>
                  </a:lnTo>
                  <a:lnTo>
                    <a:pt x="919" y="69"/>
                  </a:lnTo>
                  <a:lnTo>
                    <a:pt x="909" y="64"/>
                  </a:lnTo>
                  <a:lnTo>
                    <a:pt x="897" y="59"/>
                  </a:lnTo>
                  <a:lnTo>
                    <a:pt x="887" y="56"/>
                  </a:lnTo>
                  <a:lnTo>
                    <a:pt x="876" y="53"/>
                  </a:lnTo>
                  <a:lnTo>
                    <a:pt x="853" y="50"/>
                  </a:lnTo>
                  <a:lnTo>
                    <a:pt x="829" y="48"/>
                  </a:lnTo>
                  <a:lnTo>
                    <a:pt x="807" y="47"/>
                  </a:lnTo>
                  <a:lnTo>
                    <a:pt x="807" y="47"/>
                  </a:lnTo>
                  <a:lnTo>
                    <a:pt x="764" y="47"/>
                  </a:lnTo>
                  <a:lnTo>
                    <a:pt x="721" y="45"/>
                  </a:lnTo>
                  <a:lnTo>
                    <a:pt x="635" y="42"/>
                  </a:lnTo>
                  <a:lnTo>
                    <a:pt x="635" y="42"/>
                  </a:lnTo>
                  <a:lnTo>
                    <a:pt x="556" y="39"/>
                  </a:lnTo>
                  <a:lnTo>
                    <a:pt x="476" y="38"/>
                  </a:lnTo>
                  <a:lnTo>
                    <a:pt x="476" y="38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358" y="37"/>
                  </a:lnTo>
                  <a:lnTo>
                    <a:pt x="358" y="37"/>
                  </a:lnTo>
                  <a:lnTo>
                    <a:pt x="295" y="38"/>
                  </a:lnTo>
                  <a:lnTo>
                    <a:pt x="295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60" y="38"/>
                  </a:lnTo>
                  <a:lnTo>
                    <a:pt x="260" y="38"/>
                  </a:lnTo>
                  <a:lnTo>
                    <a:pt x="236" y="37"/>
                  </a:lnTo>
                  <a:lnTo>
                    <a:pt x="236" y="37"/>
                  </a:lnTo>
                  <a:lnTo>
                    <a:pt x="202" y="38"/>
                  </a:lnTo>
                  <a:lnTo>
                    <a:pt x="185" y="39"/>
                  </a:lnTo>
                  <a:lnTo>
                    <a:pt x="169" y="41"/>
                  </a:lnTo>
                  <a:lnTo>
                    <a:pt x="153" y="44"/>
                  </a:lnTo>
                  <a:lnTo>
                    <a:pt x="138" y="48"/>
                  </a:lnTo>
                  <a:lnTo>
                    <a:pt x="123" y="53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3" y="66"/>
                  </a:lnTo>
                  <a:lnTo>
                    <a:pt x="96" y="71"/>
                  </a:lnTo>
                  <a:lnTo>
                    <a:pt x="90" y="77"/>
                  </a:lnTo>
                  <a:lnTo>
                    <a:pt x="85" y="83"/>
                  </a:lnTo>
                  <a:lnTo>
                    <a:pt x="81" y="89"/>
                  </a:lnTo>
                  <a:lnTo>
                    <a:pt x="78" y="97"/>
                  </a:lnTo>
                  <a:lnTo>
                    <a:pt x="71" y="110"/>
                  </a:lnTo>
                  <a:lnTo>
                    <a:pt x="68" y="126"/>
                  </a:lnTo>
                  <a:lnTo>
                    <a:pt x="66" y="141"/>
                  </a:lnTo>
                  <a:lnTo>
                    <a:pt x="65" y="157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3" y="189"/>
                  </a:lnTo>
                  <a:lnTo>
                    <a:pt x="63" y="189"/>
                  </a:lnTo>
                  <a:lnTo>
                    <a:pt x="63" y="199"/>
                  </a:lnTo>
                  <a:lnTo>
                    <a:pt x="62" y="210"/>
                  </a:lnTo>
                  <a:lnTo>
                    <a:pt x="60" y="219"/>
                  </a:lnTo>
                  <a:lnTo>
                    <a:pt x="56" y="227"/>
                  </a:lnTo>
                  <a:lnTo>
                    <a:pt x="56" y="228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54" y="283"/>
                  </a:lnTo>
                  <a:lnTo>
                    <a:pt x="54" y="336"/>
                  </a:lnTo>
                  <a:lnTo>
                    <a:pt x="55" y="441"/>
                  </a:lnTo>
                  <a:lnTo>
                    <a:pt x="55" y="441"/>
                  </a:lnTo>
                  <a:lnTo>
                    <a:pt x="56" y="551"/>
                  </a:lnTo>
                  <a:lnTo>
                    <a:pt x="56" y="606"/>
                  </a:lnTo>
                  <a:lnTo>
                    <a:pt x="54" y="662"/>
                  </a:lnTo>
                  <a:lnTo>
                    <a:pt x="54" y="662"/>
                  </a:lnTo>
                  <a:lnTo>
                    <a:pt x="52" y="699"/>
                  </a:lnTo>
                  <a:lnTo>
                    <a:pt x="49" y="736"/>
                  </a:lnTo>
                  <a:lnTo>
                    <a:pt x="49" y="736"/>
                  </a:lnTo>
                  <a:lnTo>
                    <a:pt x="45" y="776"/>
                  </a:lnTo>
                  <a:lnTo>
                    <a:pt x="43" y="816"/>
                  </a:lnTo>
                  <a:lnTo>
                    <a:pt x="42" y="855"/>
                  </a:lnTo>
                  <a:lnTo>
                    <a:pt x="42" y="875"/>
                  </a:lnTo>
                  <a:lnTo>
                    <a:pt x="43" y="895"/>
                  </a:lnTo>
                  <a:lnTo>
                    <a:pt x="43" y="895"/>
                  </a:lnTo>
                  <a:lnTo>
                    <a:pt x="44" y="922"/>
                  </a:lnTo>
                  <a:lnTo>
                    <a:pt x="44" y="948"/>
                  </a:lnTo>
                  <a:lnTo>
                    <a:pt x="42" y="1002"/>
                  </a:lnTo>
                  <a:lnTo>
                    <a:pt x="42" y="1012"/>
                  </a:lnTo>
                  <a:lnTo>
                    <a:pt x="42" y="1012"/>
                  </a:lnTo>
                  <a:lnTo>
                    <a:pt x="39" y="1045"/>
                  </a:lnTo>
                  <a:lnTo>
                    <a:pt x="39" y="1045"/>
                  </a:lnTo>
                  <a:lnTo>
                    <a:pt x="36" y="1076"/>
                  </a:lnTo>
                  <a:lnTo>
                    <a:pt x="36" y="1093"/>
                  </a:lnTo>
                  <a:lnTo>
                    <a:pt x="36" y="1107"/>
                  </a:lnTo>
                  <a:lnTo>
                    <a:pt x="36" y="1109"/>
                  </a:lnTo>
                  <a:lnTo>
                    <a:pt x="37" y="1111"/>
                  </a:lnTo>
                  <a:lnTo>
                    <a:pt x="37" y="1111"/>
                  </a:lnTo>
                  <a:lnTo>
                    <a:pt x="39" y="1114"/>
                  </a:lnTo>
                  <a:lnTo>
                    <a:pt x="40" y="1117"/>
                  </a:lnTo>
                  <a:lnTo>
                    <a:pt x="41" y="1123"/>
                  </a:lnTo>
                  <a:lnTo>
                    <a:pt x="41" y="1123"/>
                  </a:lnTo>
                  <a:lnTo>
                    <a:pt x="41" y="1137"/>
                  </a:lnTo>
                  <a:lnTo>
                    <a:pt x="43" y="1152"/>
                  </a:lnTo>
                  <a:lnTo>
                    <a:pt x="45" y="1165"/>
                  </a:lnTo>
                  <a:lnTo>
                    <a:pt x="50" y="1179"/>
                  </a:lnTo>
                  <a:lnTo>
                    <a:pt x="55" y="1191"/>
                  </a:lnTo>
                  <a:lnTo>
                    <a:pt x="61" y="1203"/>
                  </a:lnTo>
                  <a:lnTo>
                    <a:pt x="68" y="1214"/>
                  </a:lnTo>
                  <a:lnTo>
                    <a:pt x="77" y="1224"/>
                  </a:lnTo>
                  <a:lnTo>
                    <a:pt x="86" y="1235"/>
                  </a:lnTo>
                  <a:lnTo>
                    <a:pt x="96" y="1243"/>
                  </a:lnTo>
                  <a:lnTo>
                    <a:pt x="108" y="1251"/>
                  </a:lnTo>
                  <a:lnTo>
                    <a:pt x="119" y="1259"/>
                  </a:lnTo>
                  <a:lnTo>
                    <a:pt x="131" y="1265"/>
                  </a:lnTo>
                  <a:lnTo>
                    <a:pt x="145" y="1270"/>
                  </a:lnTo>
                  <a:lnTo>
                    <a:pt x="159" y="1274"/>
                  </a:lnTo>
                  <a:lnTo>
                    <a:pt x="175" y="1277"/>
                  </a:lnTo>
                  <a:lnTo>
                    <a:pt x="175" y="1277"/>
                  </a:lnTo>
                  <a:lnTo>
                    <a:pt x="195" y="1279"/>
                  </a:lnTo>
                  <a:lnTo>
                    <a:pt x="215" y="1281"/>
                  </a:lnTo>
                  <a:lnTo>
                    <a:pt x="238" y="1282"/>
                  </a:lnTo>
                  <a:lnTo>
                    <a:pt x="264" y="1282"/>
                  </a:lnTo>
                  <a:lnTo>
                    <a:pt x="264" y="1282"/>
                  </a:lnTo>
                  <a:lnTo>
                    <a:pt x="316" y="1281"/>
                  </a:lnTo>
                  <a:lnTo>
                    <a:pt x="316" y="1281"/>
                  </a:lnTo>
                  <a:lnTo>
                    <a:pt x="368" y="1281"/>
                  </a:lnTo>
                  <a:lnTo>
                    <a:pt x="368" y="128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0" name="Freeform 624"/>
            <p:cNvSpPr>
              <a:spLocks noEditPoints="1"/>
            </p:cNvSpPr>
            <p:nvPr/>
          </p:nvSpPr>
          <p:spPr bwMode="auto">
            <a:xfrm>
              <a:off x="6318250" y="4124325"/>
              <a:ext cx="425450" cy="479425"/>
            </a:xfrm>
            <a:custGeom>
              <a:avLst/>
              <a:gdLst/>
              <a:ahLst/>
              <a:cxnLst>
                <a:cxn ang="0">
                  <a:pos x="516" y="903"/>
                </a:cxn>
                <a:cxn ang="0">
                  <a:pos x="391" y="894"/>
                </a:cxn>
                <a:cxn ang="0">
                  <a:pos x="317" y="888"/>
                </a:cxn>
                <a:cxn ang="0">
                  <a:pos x="228" y="887"/>
                </a:cxn>
                <a:cxn ang="0">
                  <a:pos x="130" y="884"/>
                </a:cxn>
                <a:cxn ang="0">
                  <a:pos x="77" y="878"/>
                </a:cxn>
                <a:cxn ang="0">
                  <a:pos x="31" y="862"/>
                </a:cxn>
                <a:cxn ang="0">
                  <a:pos x="5" y="825"/>
                </a:cxn>
                <a:cxn ang="0">
                  <a:pos x="0" y="758"/>
                </a:cxn>
                <a:cxn ang="0">
                  <a:pos x="9" y="579"/>
                </a:cxn>
                <a:cxn ang="0">
                  <a:pos x="7" y="239"/>
                </a:cxn>
                <a:cxn ang="0">
                  <a:pos x="14" y="76"/>
                </a:cxn>
                <a:cxn ang="0">
                  <a:pos x="34" y="29"/>
                </a:cxn>
                <a:cxn ang="0">
                  <a:pos x="78" y="6"/>
                </a:cxn>
                <a:cxn ang="0">
                  <a:pos x="126" y="3"/>
                </a:cxn>
                <a:cxn ang="0">
                  <a:pos x="249" y="2"/>
                </a:cxn>
                <a:cxn ang="0">
                  <a:pos x="586" y="11"/>
                </a:cxn>
                <a:cxn ang="0">
                  <a:pos x="665" y="11"/>
                </a:cxn>
                <a:cxn ang="0">
                  <a:pos x="704" y="24"/>
                </a:cxn>
                <a:cxn ang="0">
                  <a:pos x="739" y="45"/>
                </a:cxn>
                <a:cxn ang="0">
                  <a:pos x="761" y="102"/>
                </a:cxn>
                <a:cxn ang="0">
                  <a:pos x="766" y="166"/>
                </a:cxn>
                <a:cxn ang="0">
                  <a:pos x="775" y="262"/>
                </a:cxn>
                <a:cxn ang="0">
                  <a:pos x="774" y="472"/>
                </a:cxn>
                <a:cxn ang="0">
                  <a:pos x="777" y="519"/>
                </a:cxn>
                <a:cxn ang="0">
                  <a:pos x="781" y="581"/>
                </a:cxn>
                <a:cxn ang="0">
                  <a:pos x="797" y="684"/>
                </a:cxn>
                <a:cxn ang="0">
                  <a:pos x="798" y="782"/>
                </a:cxn>
                <a:cxn ang="0">
                  <a:pos x="801" y="842"/>
                </a:cxn>
                <a:cxn ang="0">
                  <a:pos x="778" y="875"/>
                </a:cxn>
                <a:cxn ang="0">
                  <a:pos x="708" y="904"/>
                </a:cxn>
                <a:cxn ang="0">
                  <a:pos x="656" y="908"/>
                </a:cxn>
                <a:cxn ang="0">
                  <a:pos x="322" y="852"/>
                </a:cxn>
                <a:cxn ang="0">
                  <a:pos x="500" y="867"/>
                </a:cxn>
                <a:cxn ang="0">
                  <a:pos x="714" y="867"/>
                </a:cxn>
                <a:cxn ang="0">
                  <a:pos x="757" y="840"/>
                </a:cxn>
                <a:cxn ang="0">
                  <a:pos x="766" y="807"/>
                </a:cxn>
                <a:cxn ang="0">
                  <a:pos x="761" y="746"/>
                </a:cxn>
                <a:cxn ang="0">
                  <a:pos x="748" y="616"/>
                </a:cxn>
                <a:cxn ang="0">
                  <a:pos x="740" y="524"/>
                </a:cxn>
                <a:cxn ang="0">
                  <a:pos x="737" y="453"/>
                </a:cxn>
                <a:cxn ang="0">
                  <a:pos x="738" y="355"/>
                </a:cxn>
                <a:cxn ang="0">
                  <a:pos x="733" y="191"/>
                </a:cxn>
                <a:cxn ang="0">
                  <a:pos x="723" y="95"/>
                </a:cxn>
                <a:cxn ang="0">
                  <a:pos x="699" y="62"/>
                </a:cxn>
                <a:cxn ang="0">
                  <a:pos x="625" y="45"/>
                </a:cxn>
                <a:cxn ang="0">
                  <a:pos x="526" y="45"/>
                </a:cxn>
                <a:cxn ang="0">
                  <a:pos x="306" y="42"/>
                </a:cxn>
                <a:cxn ang="0">
                  <a:pos x="162" y="39"/>
                </a:cxn>
                <a:cxn ang="0">
                  <a:pos x="112" y="43"/>
                </a:cxn>
                <a:cxn ang="0">
                  <a:pos x="63" y="63"/>
                </a:cxn>
                <a:cxn ang="0">
                  <a:pos x="48" y="119"/>
                </a:cxn>
                <a:cxn ang="0">
                  <a:pos x="46" y="425"/>
                </a:cxn>
                <a:cxn ang="0">
                  <a:pos x="36" y="731"/>
                </a:cxn>
                <a:cxn ang="0">
                  <a:pos x="41" y="819"/>
                </a:cxn>
                <a:cxn ang="0">
                  <a:pos x="66" y="841"/>
                </a:cxn>
                <a:cxn ang="0">
                  <a:pos x="122" y="845"/>
                </a:cxn>
                <a:cxn ang="0">
                  <a:pos x="211" y="850"/>
                </a:cxn>
                <a:cxn ang="0">
                  <a:pos x="306" y="851"/>
                </a:cxn>
              </a:cxnLst>
              <a:rect l="0" t="0" r="r" b="b"/>
              <a:pathLst>
                <a:path w="803" h="908">
                  <a:moveTo>
                    <a:pt x="614" y="908"/>
                  </a:moveTo>
                  <a:lnTo>
                    <a:pt x="614" y="908"/>
                  </a:lnTo>
                  <a:lnTo>
                    <a:pt x="564" y="907"/>
                  </a:lnTo>
                  <a:lnTo>
                    <a:pt x="564" y="907"/>
                  </a:lnTo>
                  <a:lnTo>
                    <a:pt x="540" y="905"/>
                  </a:lnTo>
                  <a:lnTo>
                    <a:pt x="516" y="903"/>
                  </a:lnTo>
                  <a:lnTo>
                    <a:pt x="516" y="903"/>
                  </a:lnTo>
                  <a:lnTo>
                    <a:pt x="488" y="900"/>
                  </a:lnTo>
                  <a:lnTo>
                    <a:pt x="459" y="898"/>
                  </a:lnTo>
                  <a:lnTo>
                    <a:pt x="459" y="898"/>
                  </a:lnTo>
                  <a:lnTo>
                    <a:pt x="425" y="897"/>
                  </a:lnTo>
                  <a:lnTo>
                    <a:pt x="391" y="894"/>
                  </a:lnTo>
                  <a:lnTo>
                    <a:pt x="391" y="894"/>
                  </a:lnTo>
                  <a:lnTo>
                    <a:pt x="365" y="891"/>
                  </a:lnTo>
                  <a:lnTo>
                    <a:pt x="337" y="889"/>
                  </a:lnTo>
                  <a:lnTo>
                    <a:pt x="337" y="889"/>
                  </a:lnTo>
                  <a:lnTo>
                    <a:pt x="317" y="888"/>
                  </a:lnTo>
                  <a:lnTo>
                    <a:pt x="317" y="888"/>
                  </a:lnTo>
                  <a:lnTo>
                    <a:pt x="291" y="889"/>
                  </a:lnTo>
                  <a:lnTo>
                    <a:pt x="291" y="889"/>
                  </a:lnTo>
                  <a:lnTo>
                    <a:pt x="264" y="889"/>
                  </a:lnTo>
                  <a:lnTo>
                    <a:pt x="264" y="889"/>
                  </a:lnTo>
                  <a:lnTo>
                    <a:pt x="245" y="889"/>
                  </a:lnTo>
                  <a:lnTo>
                    <a:pt x="228" y="887"/>
                  </a:lnTo>
                  <a:lnTo>
                    <a:pt x="228" y="887"/>
                  </a:lnTo>
                  <a:lnTo>
                    <a:pt x="202" y="886"/>
                  </a:lnTo>
                  <a:lnTo>
                    <a:pt x="177" y="885"/>
                  </a:lnTo>
                  <a:lnTo>
                    <a:pt x="177" y="885"/>
                  </a:lnTo>
                  <a:lnTo>
                    <a:pt x="145" y="885"/>
                  </a:lnTo>
                  <a:lnTo>
                    <a:pt x="130" y="884"/>
                  </a:lnTo>
                  <a:lnTo>
                    <a:pt x="114" y="881"/>
                  </a:lnTo>
                  <a:lnTo>
                    <a:pt x="114" y="881"/>
                  </a:lnTo>
                  <a:lnTo>
                    <a:pt x="101" y="880"/>
                  </a:lnTo>
                  <a:lnTo>
                    <a:pt x="87" y="879"/>
                  </a:lnTo>
                  <a:lnTo>
                    <a:pt x="87" y="879"/>
                  </a:lnTo>
                  <a:lnTo>
                    <a:pt x="77" y="878"/>
                  </a:lnTo>
                  <a:lnTo>
                    <a:pt x="66" y="877"/>
                  </a:lnTo>
                  <a:lnTo>
                    <a:pt x="56" y="875"/>
                  </a:lnTo>
                  <a:lnTo>
                    <a:pt x="47" y="872"/>
                  </a:lnTo>
                  <a:lnTo>
                    <a:pt x="47" y="872"/>
                  </a:lnTo>
                  <a:lnTo>
                    <a:pt x="38" y="867"/>
                  </a:lnTo>
                  <a:lnTo>
                    <a:pt x="31" y="862"/>
                  </a:lnTo>
                  <a:lnTo>
                    <a:pt x="25" y="856"/>
                  </a:lnTo>
                  <a:lnTo>
                    <a:pt x="20" y="851"/>
                  </a:lnTo>
                  <a:lnTo>
                    <a:pt x="14" y="845"/>
                  </a:lnTo>
                  <a:lnTo>
                    <a:pt x="11" y="839"/>
                  </a:lnTo>
                  <a:lnTo>
                    <a:pt x="8" y="832"/>
                  </a:lnTo>
                  <a:lnTo>
                    <a:pt x="5" y="825"/>
                  </a:lnTo>
                  <a:lnTo>
                    <a:pt x="2" y="811"/>
                  </a:lnTo>
                  <a:lnTo>
                    <a:pt x="0" y="795"/>
                  </a:lnTo>
                  <a:lnTo>
                    <a:pt x="0" y="778"/>
                  </a:lnTo>
                  <a:lnTo>
                    <a:pt x="0" y="760"/>
                  </a:lnTo>
                  <a:lnTo>
                    <a:pt x="0" y="758"/>
                  </a:lnTo>
                  <a:lnTo>
                    <a:pt x="0" y="758"/>
                  </a:lnTo>
                  <a:lnTo>
                    <a:pt x="0" y="732"/>
                  </a:lnTo>
                  <a:lnTo>
                    <a:pt x="1" y="706"/>
                  </a:lnTo>
                  <a:lnTo>
                    <a:pt x="4" y="655"/>
                  </a:lnTo>
                  <a:lnTo>
                    <a:pt x="4" y="655"/>
                  </a:lnTo>
                  <a:lnTo>
                    <a:pt x="7" y="604"/>
                  </a:lnTo>
                  <a:lnTo>
                    <a:pt x="9" y="579"/>
                  </a:lnTo>
                  <a:lnTo>
                    <a:pt x="9" y="553"/>
                  </a:lnTo>
                  <a:lnTo>
                    <a:pt x="9" y="299"/>
                  </a:lnTo>
                  <a:lnTo>
                    <a:pt x="9" y="299"/>
                  </a:lnTo>
                  <a:lnTo>
                    <a:pt x="8" y="270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6" y="191"/>
                  </a:lnTo>
                  <a:lnTo>
                    <a:pt x="6" y="167"/>
                  </a:lnTo>
                  <a:lnTo>
                    <a:pt x="6" y="143"/>
                  </a:lnTo>
                  <a:lnTo>
                    <a:pt x="8" y="120"/>
                  </a:lnTo>
                  <a:lnTo>
                    <a:pt x="10" y="98"/>
                  </a:lnTo>
                  <a:lnTo>
                    <a:pt x="14" y="76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6" y="41"/>
                  </a:lnTo>
                  <a:lnTo>
                    <a:pt x="30" y="34"/>
                  </a:lnTo>
                  <a:lnTo>
                    <a:pt x="34" y="29"/>
                  </a:lnTo>
                  <a:lnTo>
                    <a:pt x="38" y="25"/>
                  </a:lnTo>
                  <a:lnTo>
                    <a:pt x="42" y="21"/>
                  </a:lnTo>
                  <a:lnTo>
                    <a:pt x="48" y="17"/>
                  </a:lnTo>
                  <a:lnTo>
                    <a:pt x="53" y="14"/>
                  </a:lnTo>
                  <a:lnTo>
                    <a:pt x="65" y="10"/>
                  </a:lnTo>
                  <a:lnTo>
                    <a:pt x="78" y="6"/>
                  </a:lnTo>
                  <a:lnTo>
                    <a:pt x="93" y="5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22" y="5"/>
                  </a:lnTo>
                  <a:lnTo>
                    <a:pt x="124" y="5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31" y="1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93" y="1"/>
                  </a:lnTo>
                  <a:lnTo>
                    <a:pt x="249" y="2"/>
                  </a:lnTo>
                  <a:lnTo>
                    <a:pt x="361" y="5"/>
                  </a:lnTo>
                  <a:lnTo>
                    <a:pt x="361" y="5"/>
                  </a:lnTo>
                  <a:lnTo>
                    <a:pt x="473" y="8"/>
                  </a:lnTo>
                  <a:lnTo>
                    <a:pt x="529" y="10"/>
                  </a:lnTo>
                  <a:lnTo>
                    <a:pt x="586" y="11"/>
                  </a:lnTo>
                  <a:lnTo>
                    <a:pt x="586" y="11"/>
                  </a:lnTo>
                  <a:lnTo>
                    <a:pt x="607" y="10"/>
                  </a:lnTo>
                  <a:lnTo>
                    <a:pt x="607" y="10"/>
                  </a:lnTo>
                  <a:lnTo>
                    <a:pt x="634" y="8"/>
                  </a:lnTo>
                  <a:lnTo>
                    <a:pt x="634" y="8"/>
                  </a:lnTo>
                  <a:lnTo>
                    <a:pt x="650" y="10"/>
                  </a:lnTo>
                  <a:lnTo>
                    <a:pt x="665" y="11"/>
                  </a:lnTo>
                  <a:lnTo>
                    <a:pt x="674" y="13"/>
                  </a:lnTo>
                  <a:lnTo>
                    <a:pt x="681" y="14"/>
                  </a:lnTo>
                  <a:lnTo>
                    <a:pt x="688" y="17"/>
                  </a:lnTo>
                  <a:lnTo>
                    <a:pt x="695" y="20"/>
                  </a:lnTo>
                  <a:lnTo>
                    <a:pt x="695" y="20"/>
                  </a:lnTo>
                  <a:lnTo>
                    <a:pt x="704" y="24"/>
                  </a:lnTo>
                  <a:lnTo>
                    <a:pt x="712" y="28"/>
                  </a:lnTo>
                  <a:lnTo>
                    <a:pt x="712" y="28"/>
                  </a:lnTo>
                  <a:lnTo>
                    <a:pt x="722" y="33"/>
                  </a:lnTo>
                  <a:lnTo>
                    <a:pt x="732" y="39"/>
                  </a:lnTo>
                  <a:lnTo>
                    <a:pt x="736" y="42"/>
                  </a:lnTo>
                  <a:lnTo>
                    <a:pt x="739" y="45"/>
                  </a:lnTo>
                  <a:lnTo>
                    <a:pt x="742" y="48"/>
                  </a:lnTo>
                  <a:lnTo>
                    <a:pt x="744" y="53"/>
                  </a:lnTo>
                  <a:lnTo>
                    <a:pt x="744" y="53"/>
                  </a:lnTo>
                  <a:lnTo>
                    <a:pt x="752" y="74"/>
                  </a:lnTo>
                  <a:lnTo>
                    <a:pt x="759" y="92"/>
                  </a:lnTo>
                  <a:lnTo>
                    <a:pt x="761" y="102"/>
                  </a:lnTo>
                  <a:lnTo>
                    <a:pt x="763" y="112"/>
                  </a:lnTo>
                  <a:lnTo>
                    <a:pt x="764" y="123"/>
                  </a:lnTo>
                  <a:lnTo>
                    <a:pt x="764" y="134"/>
                  </a:lnTo>
                  <a:lnTo>
                    <a:pt x="764" y="134"/>
                  </a:lnTo>
                  <a:lnTo>
                    <a:pt x="764" y="150"/>
                  </a:lnTo>
                  <a:lnTo>
                    <a:pt x="766" y="166"/>
                  </a:lnTo>
                  <a:lnTo>
                    <a:pt x="770" y="198"/>
                  </a:lnTo>
                  <a:lnTo>
                    <a:pt x="770" y="198"/>
                  </a:lnTo>
                  <a:lnTo>
                    <a:pt x="773" y="219"/>
                  </a:lnTo>
                  <a:lnTo>
                    <a:pt x="773" y="219"/>
                  </a:lnTo>
                  <a:lnTo>
                    <a:pt x="775" y="241"/>
                  </a:lnTo>
                  <a:lnTo>
                    <a:pt x="775" y="262"/>
                  </a:lnTo>
                  <a:lnTo>
                    <a:pt x="774" y="306"/>
                  </a:lnTo>
                  <a:lnTo>
                    <a:pt x="774" y="306"/>
                  </a:lnTo>
                  <a:lnTo>
                    <a:pt x="773" y="348"/>
                  </a:lnTo>
                  <a:lnTo>
                    <a:pt x="773" y="460"/>
                  </a:lnTo>
                  <a:lnTo>
                    <a:pt x="773" y="460"/>
                  </a:lnTo>
                  <a:lnTo>
                    <a:pt x="774" y="472"/>
                  </a:lnTo>
                  <a:lnTo>
                    <a:pt x="775" y="484"/>
                  </a:lnTo>
                  <a:lnTo>
                    <a:pt x="775" y="484"/>
                  </a:lnTo>
                  <a:lnTo>
                    <a:pt x="777" y="497"/>
                  </a:lnTo>
                  <a:lnTo>
                    <a:pt x="778" y="508"/>
                  </a:lnTo>
                  <a:lnTo>
                    <a:pt x="778" y="508"/>
                  </a:lnTo>
                  <a:lnTo>
                    <a:pt x="777" y="519"/>
                  </a:lnTo>
                  <a:lnTo>
                    <a:pt x="777" y="519"/>
                  </a:lnTo>
                  <a:lnTo>
                    <a:pt x="776" y="534"/>
                  </a:lnTo>
                  <a:lnTo>
                    <a:pt x="776" y="550"/>
                  </a:lnTo>
                  <a:lnTo>
                    <a:pt x="778" y="564"/>
                  </a:lnTo>
                  <a:lnTo>
                    <a:pt x="781" y="581"/>
                  </a:lnTo>
                  <a:lnTo>
                    <a:pt x="781" y="581"/>
                  </a:lnTo>
                  <a:lnTo>
                    <a:pt x="786" y="598"/>
                  </a:lnTo>
                  <a:lnTo>
                    <a:pt x="790" y="618"/>
                  </a:lnTo>
                  <a:lnTo>
                    <a:pt x="793" y="641"/>
                  </a:lnTo>
                  <a:lnTo>
                    <a:pt x="796" y="667"/>
                  </a:lnTo>
                  <a:lnTo>
                    <a:pt x="796" y="667"/>
                  </a:lnTo>
                  <a:lnTo>
                    <a:pt x="797" y="684"/>
                  </a:lnTo>
                  <a:lnTo>
                    <a:pt x="797" y="703"/>
                  </a:lnTo>
                  <a:lnTo>
                    <a:pt x="797" y="739"/>
                  </a:lnTo>
                  <a:lnTo>
                    <a:pt x="797" y="739"/>
                  </a:lnTo>
                  <a:lnTo>
                    <a:pt x="797" y="766"/>
                  </a:lnTo>
                  <a:lnTo>
                    <a:pt x="797" y="766"/>
                  </a:lnTo>
                  <a:lnTo>
                    <a:pt x="798" y="782"/>
                  </a:lnTo>
                  <a:lnTo>
                    <a:pt x="800" y="796"/>
                  </a:lnTo>
                  <a:lnTo>
                    <a:pt x="800" y="796"/>
                  </a:lnTo>
                  <a:lnTo>
                    <a:pt x="802" y="808"/>
                  </a:lnTo>
                  <a:lnTo>
                    <a:pt x="803" y="819"/>
                  </a:lnTo>
                  <a:lnTo>
                    <a:pt x="803" y="830"/>
                  </a:lnTo>
                  <a:lnTo>
                    <a:pt x="801" y="842"/>
                  </a:lnTo>
                  <a:lnTo>
                    <a:pt x="801" y="842"/>
                  </a:lnTo>
                  <a:lnTo>
                    <a:pt x="799" y="848"/>
                  </a:lnTo>
                  <a:lnTo>
                    <a:pt x="796" y="854"/>
                  </a:lnTo>
                  <a:lnTo>
                    <a:pt x="793" y="859"/>
                  </a:lnTo>
                  <a:lnTo>
                    <a:pt x="788" y="865"/>
                  </a:lnTo>
                  <a:lnTo>
                    <a:pt x="778" y="875"/>
                  </a:lnTo>
                  <a:lnTo>
                    <a:pt x="766" y="883"/>
                  </a:lnTo>
                  <a:lnTo>
                    <a:pt x="752" y="891"/>
                  </a:lnTo>
                  <a:lnTo>
                    <a:pt x="738" y="896"/>
                  </a:lnTo>
                  <a:lnTo>
                    <a:pt x="723" y="901"/>
                  </a:lnTo>
                  <a:lnTo>
                    <a:pt x="709" y="904"/>
                  </a:lnTo>
                  <a:lnTo>
                    <a:pt x="708" y="904"/>
                  </a:lnTo>
                  <a:lnTo>
                    <a:pt x="708" y="905"/>
                  </a:lnTo>
                  <a:lnTo>
                    <a:pt x="708" y="905"/>
                  </a:lnTo>
                  <a:lnTo>
                    <a:pt x="703" y="907"/>
                  </a:lnTo>
                  <a:lnTo>
                    <a:pt x="699" y="907"/>
                  </a:lnTo>
                  <a:lnTo>
                    <a:pt x="699" y="907"/>
                  </a:lnTo>
                  <a:lnTo>
                    <a:pt x="656" y="908"/>
                  </a:lnTo>
                  <a:lnTo>
                    <a:pt x="656" y="908"/>
                  </a:lnTo>
                  <a:lnTo>
                    <a:pt x="614" y="908"/>
                  </a:lnTo>
                  <a:lnTo>
                    <a:pt x="614" y="908"/>
                  </a:lnTo>
                  <a:close/>
                  <a:moveTo>
                    <a:pt x="306" y="851"/>
                  </a:moveTo>
                  <a:lnTo>
                    <a:pt x="306" y="851"/>
                  </a:lnTo>
                  <a:lnTo>
                    <a:pt x="322" y="852"/>
                  </a:lnTo>
                  <a:lnTo>
                    <a:pt x="336" y="853"/>
                  </a:lnTo>
                  <a:lnTo>
                    <a:pt x="336" y="853"/>
                  </a:lnTo>
                  <a:lnTo>
                    <a:pt x="375" y="857"/>
                  </a:lnTo>
                  <a:lnTo>
                    <a:pt x="416" y="860"/>
                  </a:lnTo>
                  <a:lnTo>
                    <a:pt x="457" y="864"/>
                  </a:lnTo>
                  <a:lnTo>
                    <a:pt x="500" y="867"/>
                  </a:lnTo>
                  <a:lnTo>
                    <a:pt x="589" y="870"/>
                  </a:lnTo>
                  <a:lnTo>
                    <a:pt x="685" y="871"/>
                  </a:lnTo>
                  <a:lnTo>
                    <a:pt x="685" y="871"/>
                  </a:lnTo>
                  <a:lnTo>
                    <a:pt x="694" y="871"/>
                  </a:lnTo>
                  <a:lnTo>
                    <a:pt x="704" y="869"/>
                  </a:lnTo>
                  <a:lnTo>
                    <a:pt x="714" y="867"/>
                  </a:lnTo>
                  <a:lnTo>
                    <a:pt x="723" y="863"/>
                  </a:lnTo>
                  <a:lnTo>
                    <a:pt x="733" y="858"/>
                  </a:lnTo>
                  <a:lnTo>
                    <a:pt x="742" y="853"/>
                  </a:lnTo>
                  <a:lnTo>
                    <a:pt x="749" y="847"/>
                  </a:lnTo>
                  <a:lnTo>
                    <a:pt x="757" y="840"/>
                  </a:lnTo>
                  <a:lnTo>
                    <a:pt x="757" y="840"/>
                  </a:lnTo>
                  <a:lnTo>
                    <a:pt x="760" y="835"/>
                  </a:lnTo>
                  <a:lnTo>
                    <a:pt x="762" y="829"/>
                  </a:lnTo>
                  <a:lnTo>
                    <a:pt x="764" y="824"/>
                  </a:lnTo>
                  <a:lnTo>
                    <a:pt x="765" y="819"/>
                  </a:lnTo>
                  <a:lnTo>
                    <a:pt x="766" y="813"/>
                  </a:lnTo>
                  <a:lnTo>
                    <a:pt x="766" y="807"/>
                  </a:lnTo>
                  <a:lnTo>
                    <a:pt x="764" y="794"/>
                  </a:lnTo>
                  <a:lnTo>
                    <a:pt x="764" y="794"/>
                  </a:lnTo>
                  <a:lnTo>
                    <a:pt x="762" y="783"/>
                  </a:lnTo>
                  <a:lnTo>
                    <a:pt x="761" y="770"/>
                  </a:lnTo>
                  <a:lnTo>
                    <a:pt x="761" y="746"/>
                  </a:lnTo>
                  <a:lnTo>
                    <a:pt x="761" y="746"/>
                  </a:lnTo>
                  <a:lnTo>
                    <a:pt x="761" y="733"/>
                  </a:lnTo>
                  <a:lnTo>
                    <a:pt x="761" y="733"/>
                  </a:lnTo>
                  <a:lnTo>
                    <a:pt x="760" y="703"/>
                  </a:lnTo>
                  <a:lnTo>
                    <a:pt x="758" y="674"/>
                  </a:lnTo>
                  <a:lnTo>
                    <a:pt x="753" y="645"/>
                  </a:lnTo>
                  <a:lnTo>
                    <a:pt x="748" y="616"/>
                  </a:lnTo>
                  <a:lnTo>
                    <a:pt x="748" y="616"/>
                  </a:lnTo>
                  <a:lnTo>
                    <a:pt x="742" y="570"/>
                  </a:lnTo>
                  <a:lnTo>
                    <a:pt x="742" y="570"/>
                  </a:lnTo>
                  <a:lnTo>
                    <a:pt x="741" y="558"/>
                  </a:lnTo>
                  <a:lnTo>
                    <a:pt x="740" y="546"/>
                  </a:lnTo>
                  <a:lnTo>
                    <a:pt x="740" y="524"/>
                  </a:lnTo>
                  <a:lnTo>
                    <a:pt x="740" y="524"/>
                  </a:lnTo>
                  <a:lnTo>
                    <a:pt x="739" y="504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37" y="468"/>
                  </a:lnTo>
                  <a:lnTo>
                    <a:pt x="737" y="453"/>
                  </a:lnTo>
                  <a:lnTo>
                    <a:pt x="737" y="423"/>
                  </a:lnTo>
                  <a:lnTo>
                    <a:pt x="737" y="423"/>
                  </a:lnTo>
                  <a:lnTo>
                    <a:pt x="737" y="401"/>
                  </a:lnTo>
                  <a:lnTo>
                    <a:pt x="737" y="401"/>
                  </a:lnTo>
                  <a:lnTo>
                    <a:pt x="738" y="355"/>
                  </a:lnTo>
                  <a:lnTo>
                    <a:pt x="738" y="355"/>
                  </a:lnTo>
                  <a:lnTo>
                    <a:pt x="738" y="317"/>
                  </a:lnTo>
                  <a:lnTo>
                    <a:pt x="738" y="279"/>
                  </a:lnTo>
                  <a:lnTo>
                    <a:pt x="736" y="242"/>
                  </a:lnTo>
                  <a:lnTo>
                    <a:pt x="734" y="204"/>
                  </a:lnTo>
                  <a:lnTo>
                    <a:pt x="734" y="204"/>
                  </a:lnTo>
                  <a:lnTo>
                    <a:pt x="733" y="191"/>
                  </a:lnTo>
                  <a:lnTo>
                    <a:pt x="733" y="174"/>
                  </a:lnTo>
                  <a:lnTo>
                    <a:pt x="733" y="174"/>
                  </a:lnTo>
                  <a:lnTo>
                    <a:pt x="732" y="141"/>
                  </a:lnTo>
                  <a:lnTo>
                    <a:pt x="731" y="125"/>
                  </a:lnTo>
                  <a:lnTo>
                    <a:pt x="728" y="109"/>
                  </a:lnTo>
                  <a:lnTo>
                    <a:pt x="723" y="95"/>
                  </a:lnTo>
                  <a:lnTo>
                    <a:pt x="720" y="87"/>
                  </a:lnTo>
                  <a:lnTo>
                    <a:pt x="717" y="81"/>
                  </a:lnTo>
                  <a:lnTo>
                    <a:pt x="713" y="76"/>
                  </a:lnTo>
                  <a:lnTo>
                    <a:pt x="709" y="71"/>
                  </a:lnTo>
                  <a:lnTo>
                    <a:pt x="704" y="67"/>
                  </a:lnTo>
                  <a:lnTo>
                    <a:pt x="699" y="62"/>
                  </a:lnTo>
                  <a:lnTo>
                    <a:pt x="699" y="62"/>
                  </a:lnTo>
                  <a:lnTo>
                    <a:pt x="684" y="56"/>
                  </a:lnTo>
                  <a:lnTo>
                    <a:pt x="670" y="52"/>
                  </a:lnTo>
                  <a:lnTo>
                    <a:pt x="655" y="49"/>
                  </a:lnTo>
                  <a:lnTo>
                    <a:pt x="639" y="46"/>
                  </a:lnTo>
                  <a:lnTo>
                    <a:pt x="625" y="45"/>
                  </a:lnTo>
                  <a:lnTo>
                    <a:pt x="611" y="44"/>
                  </a:lnTo>
                  <a:lnTo>
                    <a:pt x="586" y="43"/>
                  </a:lnTo>
                  <a:lnTo>
                    <a:pt x="586" y="43"/>
                  </a:lnTo>
                  <a:lnTo>
                    <a:pt x="556" y="44"/>
                  </a:lnTo>
                  <a:lnTo>
                    <a:pt x="526" y="45"/>
                  </a:lnTo>
                  <a:lnTo>
                    <a:pt x="526" y="45"/>
                  </a:lnTo>
                  <a:lnTo>
                    <a:pt x="500" y="46"/>
                  </a:lnTo>
                  <a:lnTo>
                    <a:pt x="475" y="47"/>
                  </a:lnTo>
                  <a:lnTo>
                    <a:pt x="475" y="47"/>
                  </a:lnTo>
                  <a:lnTo>
                    <a:pt x="432" y="46"/>
                  </a:lnTo>
                  <a:lnTo>
                    <a:pt x="390" y="45"/>
                  </a:lnTo>
                  <a:lnTo>
                    <a:pt x="306" y="42"/>
                  </a:lnTo>
                  <a:lnTo>
                    <a:pt x="306" y="42"/>
                  </a:lnTo>
                  <a:lnTo>
                    <a:pt x="236" y="39"/>
                  </a:lnTo>
                  <a:lnTo>
                    <a:pt x="165" y="38"/>
                  </a:lnTo>
                  <a:lnTo>
                    <a:pt x="164" y="38"/>
                  </a:lnTo>
                  <a:lnTo>
                    <a:pt x="162" y="39"/>
                  </a:lnTo>
                  <a:lnTo>
                    <a:pt x="162" y="39"/>
                  </a:lnTo>
                  <a:lnTo>
                    <a:pt x="156" y="41"/>
                  </a:lnTo>
                  <a:lnTo>
                    <a:pt x="151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24" y="42"/>
                  </a:lnTo>
                  <a:lnTo>
                    <a:pt x="112" y="43"/>
                  </a:lnTo>
                  <a:lnTo>
                    <a:pt x="98" y="45"/>
                  </a:lnTo>
                  <a:lnTo>
                    <a:pt x="85" y="48"/>
                  </a:lnTo>
                  <a:lnTo>
                    <a:pt x="79" y="51"/>
                  </a:lnTo>
                  <a:lnTo>
                    <a:pt x="74" y="54"/>
                  </a:lnTo>
                  <a:lnTo>
                    <a:pt x="68" y="58"/>
                  </a:lnTo>
                  <a:lnTo>
                    <a:pt x="63" y="63"/>
                  </a:lnTo>
                  <a:lnTo>
                    <a:pt x="59" y="70"/>
                  </a:lnTo>
                  <a:lnTo>
                    <a:pt x="56" y="77"/>
                  </a:lnTo>
                  <a:lnTo>
                    <a:pt x="53" y="8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48" y="119"/>
                  </a:lnTo>
                  <a:lnTo>
                    <a:pt x="46" y="143"/>
                  </a:lnTo>
                  <a:lnTo>
                    <a:pt x="46" y="168"/>
                  </a:lnTo>
                  <a:lnTo>
                    <a:pt x="46" y="192"/>
                  </a:lnTo>
                  <a:lnTo>
                    <a:pt x="46" y="209"/>
                  </a:lnTo>
                  <a:lnTo>
                    <a:pt x="46" y="425"/>
                  </a:lnTo>
                  <a:lnTo>
                    <a:pt x="46" y="425"/>
                  </a:lnTo>
                  <a:lnTo>
                    <a:pt x="45" y="470"/>
                  </a:lnTo>
                  <a:lnTo>
                    <a:pt x="44" y="513"/>
                  </a:lnTo>
                  <a:lnTo>
                    <a:pt x="40" y="600"/>
                  </a:lnTo>
                  <a:lnTo>
                    <a:pt x="40" y="600"/>
                  </a:lnTo>
                  <a:lnTo>
                    <a:pt x="37" y="686"/>
                  </a:lnTo>
                  <a:lnTo>
                    <a:pt x="36" y="731"/>
                  </a:lnTo>
                  <a:lnTo>
                    <a:pt x="36" y="774"/>
                  </a:lnTo>
                  <a:lnTo>
                    <a:pt x="36" y="774"/>
                  </a:lnTo>
                  <a:lnTo>
                    <a:pt x="36" y="785"/>
                  </a:lnTo>
                  <a:lnTo>
                    <a:pt x="36" y="796"/>
                  </a:lnTo>
                  <a:lnTo>
                    <a:pt x="38" y="808"/>
                  </a:lnTo>
                  <a:lnTo>
                    <a:pt x="41" y="819"/>
                  </a:lnTo>
                  <a:lnTo>
                    <a:pt x="44" y="823"/>
                  </a:lnTo>
                  <a:lnTo>
                    <a:pt x="47" y="828"/>
                  </a:lnTo>
                  <a:lnTo>
                    <a:pt x="51" y="832"/>
                  </a:lnTo>
                  <a:lnTo>
                    <a:pt x="55" y="836"/>
                  </a:lnTo>
                  <a:lnTo>
                    <a:pt x="60" y="839"/>
                  </a:lnTo>
                  <a:lnTo>
                    <a:pt x="66" y="841"/>
                  </a:lnTo>
                  <a:lnTo>
                    <a:pt x="74" y="842"/>
                  </a:lnTo>
                  <a:lnTo>
                    <a:pt x="81" y="843"/>
                  </a:lnTo>
                  <a:lnTo>
                    <a:pt x="81" y="843"/>
                  </a:lnTo>
                  <a:lnTo>
                    <a:pt x="102" y="844"/>
                  </a:lnTo>
                  <a:lnTo>
                    <a:pt x="122" y="845"/>
                  </a:lnTo>
                  <a:lnTo>
                    <a:pt x="122" y="845"/>
                  </a:lnTo>
                  <a:lnTo>
                    <a:pt x="144" y="847"/>
                  </a:lnTo>
                  <a:lnTo>
                    <a:pt x="167" y="847"/>
                  </a:lnTo>
                  <a:lnTo>
                    <a:pt x="167" y="847"/>
                  </a:lnTo>
                  <a:lnTo>
                    <a:pt x="190" y="848"/>
                  </a:lnTo>
                  <a:lnTo>
                    <a:pt x="211" y="850"/>
                  </a:lnTo>
                  <a:lnTo>
                    <a:pt x="211" y="850"/>
                  </a:lnTo>
                  <a:lnTo>
                    <a:pt x="234" y="851"/>
                  </a:lnTo>
                  <a:lnTo>
                    <a:pt x="258" y="852"/>
                  </a:lnTo>
                  <a:lnTo>
                    <a:pt x="258" y="852"/>
                  </a:lnTo>
                  <a:lnTo>
                    <a:pt x="282" y="852"/>
                  </a:lnTo>
                  <a:lnTo>
                    <a:pt x="282" y="852"/>
                  </a:lnTo>
                  <a:lnTo>
                    <a:pt x="306" y="851"/>
                  </a:lnTo>
                  <a:lnTo>
                    <a:pt x="306" y="8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1" name="Freeform 625"/>
            <p:cNvSpPr>
              <a:spLocks noEditPoints="1"/>
            </p:cNvSpPr>
            <p:nvPr/>
          </p:nvSpPr>
          <p:spPr bwMode="auto">
            <a:xfrm>
              <a:off x="6481763" y="4614863"/>
              <a:ext cx="82550" cy="74613"/>
            </a:xfrm>
            <a:custGeom>
              <a:avLst/>
              <a:gdLst/>
              <a:ahLst/>
              <a:cxnLst>
                <a:cxn ang="0">
                  <a:pos x="61" y="141"/>
                </a:cxn>
                <a:cxn ang="0">
                  <a:pos x="56" y="141"/>
                </a:cxn>
                <a:cxn ang="0">
                  <a:pos x="35" y="135"/>
                </a:cxn>
                <a:cxn ang="0">
                  <a:pos x="20" y="126"/>
                </a:cxn>
                <a:cxn ang="0">
                  <a:pos x="15" y="122"/>
                </a:cxn>
                <a:cxn ang="0">
                  <a:pos x="6" y="109"/>
                </a:cxn>
                <a:cxn ang="0">
                  <a:pos x="2" y="94"/>
                </a:cxn>
                <a:cxn ang="0">
                  <a:pos x="0" y="79"/>
                </a:cxn>
                <a:cxn ang="0">
                  <a:pos x="0" y="61"/>
                </a:cxn>
                <a:cxn ang="0">
                  <a:pos x="2" y="46"/>
                </a:cxn>
                <a:cxn ang="0">
                  <a:pos x="6" y="35"/>
                </a:cxn>
                <a:cxn ang="0">
                  <a:pos x="12" y="26"/>
                </a:cxn>
                <a:cxn ang="0">
                  <a:pos x="22" y="19"/>
                </a:cxn>
                <a:cxn ang="0">
                  <a:pos x="37" y="10"/>
                </a:cxn>
                <a:cxn ang="0">
                  <a:pos x="65" y="1"/>
                </a:cxn>
                <a:cxn ang="0">
                  <a:pos x="77" y="0"/>
                </a:cxn>
                <a:cxn ang="0">
                  <a:pos x="83" y="0"/>
                </a:cxn>
                <a:cxn ang="0">
                  <a:pos x="100" y="4"/>
                </a:cxn>
                <a:cxn ang="0">
                  <a:pos x="116" y="12"/>
                </a:cxn>
                <a:cxn ang="0">
                  <a:pos x="130" y="23"/>
                </a:cxn>
                <a:cxn ang="0">
                  <a:pos x="143" y="37"/>
                </a:cxn>
                <a:cxn ang="0">
                  <a:pos x="147" y="43"/>
                </a:cxn>
                <a:cxn ang="0">
                  <a:pos x="152" y="57"/>
                </a:cxn>
                <a:cxn ang="0">
                  <a:pos x="155" y="70"/>
                </a:cxn>
                <a:cxn ang="0">
                  <a:pos x="155" y="85"/>
                </a:cxn>
                <a:cxn ang="0">
                  <a:pos x="154" y="92"/>
                </a:cxn>
                <a:cxn ang="0">
                  <a:pos x="149" y="106"/>
                </a:cxn>
                <a:cxn ang="0">
                  <a:pos x="142" y="117"/>
                </a:cxn>
                <a:cxn ang="0">
                  <a:pos x="134" y="125"/>
                </a:cxn>
                <a:cxn ang="0">
                  <a:pos x="123" y="131"/>
                </a:cxn>
                <a:cxn ang="0">
                  <a:pos x="97" y="140"/>
                </a:cxn>
                <a:cxn ang="0">
                  <a:pos x="66" y="141"/>
                </a:cxn>
                <a:cxn ang="0">
                  <a:pos x="61" y="101"/>
                </a:cxn>
                <a:cxn ang="0">
                  <a:pos x="67" y="102"/>
                </a:cxn>
                <a:cxn ang="0">
                  <a:pos x="73" y="106"/>
                </a:cxn>
                <a:cxn ang="0">
                  <a:pos x="75" y="106"/>
                </a:cxn>
                <a:cxn ang="0">
                  <a:pos x="83" y="106"/>
                </a:cxn>
                <a:cxn ang="0">
                  <a:pos x="96" y="106"/>
                </a:cxn>
                <a:cxn ang="0">
                  <a:pos x="107" y="101"/>
                </a:cxn>
                <a:cxn ang="0">
                  <a:pos x="115" y="94"/>
                </a:cxn>
                <a:cxn ang="0">
                  <a:pos x="117" y="88"/>
                </a:cxn>
                <a:cxn ang="0">
                  <a:pos x="118" y="79"/>
                </a:cxn>
                <a:cxn ang="0">
                  <a:pos x="114" y="58"/>
                </a:cxn>
                <a:cxn ang="0">
                  <a:pos x="108" y="50"/>
                </a:cxn>
                <a:cxn ang="0">
                  <a:pos x="96" y="39"/>
                </a:cxn>
                <a:cxn ang="0">
                  <a:pos x="84" y="36"/>
                </a:cxn>
                <a:cxn ang="0">
                  <a:pos x="73" y="37"/>
                </a:cxn>
                <a:cxn ang="0">
                  <a:pos x="54" y="42"/>
                </a:cxn>
                <a:cxn ang="0">
                  <a:pos x="45" y="46"/>
                </a:cxn>
                <a:cxn ang="0">
                  <a:pos x="37" y="54"/>
                </a:cxn>
                <a:cxn ang="0">
                  <a:pos x="36" y="63"/>
                </a:cxn>
                <a:cxn ang="0">
                  <a:pos x="36" y="68"/>
                </a:cxn>
                <a:cxn ang="0">
                  <a:pos x="36" y="79"/>
                </a:cxn>
                <a:cxn ang="0">
                  <a:pos x="40" y="92"/>
                </a:cxn>
                <a:cxn ang="0">
                  <a:pos x="45" y="99"/>
                </a:cxn>
                <a:cxn ang="0">
                  <a:pos x="53" y="102"/>
                </a:cxn>
                <a:cxn ang="0">
                  <a:pos x="55" y="102"/>
                </a:cxn>
                <a:cxn ang="0">
                  <a:pos x="61" y="101"/>
                </a:cxn>
              </a:cxnLst>
              <a:rect l="0" t="0" r="r" b="b"/>
              <a:pathLst>
                <a:path w="155" h="141">
                  <a:moveTo>
                    <a:pt x="61" y="141"/>
                  </a:moveTo>
                  <a:lnTo>
                    <a:pt x="61" y="141"/>
                  </a:lnTo>
                  <a:lnTo>
                    <a:pt x="56" y="141"/>
                  </a:lnTo>
                  <a:lnTo>
                    <a:pt x="56" y="141"/>
                  </a:lnTo>
                  <a:lnTo>
                    <a:pt x="45" y="139"/>
                  </a:lnTo>
                  <a:lnTo>
                    <a:pt x="35" y="135"/>
                  </a:lnTo>
                  <a:lnTo>
                    <a:pt x="25" y="129"/>
                  </a:lnTo>
                  <a:lnTo>
                    <a:pt x="20" y="126"/>
                  </a:lnTo>
                  <a:lnTo>
                    <a:pt x="15" y="122"/>
                  </a:lnTo>
                  <a:lnTo>
                    <a:pt x="15" y="122"/>
                  </a:lnTo>
                  <a:lnTo>
                    <a:pt x="10" y="115"/>
                  </a:lnTo>
                  <a:lnTo>
                    <a:pt x="6" y="109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2" y="46"/>
                  </a:lnTo>
                  <a:lnTo>
                    <a:pt x="3" y="40"/>
                  </a:lnTo>
                  <a:lnTo>
                    <a:pt x="6" y="35"/>
                  </a:lnTo>
                  <a:lnTo>
                    <a:pt x="9" y="30"/>
                  </a:lnTo>
                  <a:lnTo>
                    <a:pt x="12" y="26"/>
                  </a:lnTo>
                  <a:lnTo>
                    <a:pt x="17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37" y="10"/>
                  </a:lnTo>
                  <a:lnTo>
                    <a:pt x="52" y="4"/>
                  </a:lnTo>
                  <a:lnTo>
                    <a:pt x="65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2"/>
                  </a:lnTo>
                  <a:lnTo>
                    <a:pt x="100" y="4"/>
                  </a:lnTo>
                  <a:lnTo>
                    <a:pt x="109" y="7"/>
                  </a:lnTo>
                  <a:lnTo>
                    <a:pt x="116" y="12"/>
                  </a:lnTo>
                  <a:lnTo>
                    <a:pt x="124" y="16"/>
                  </a:lnTo>
                  <a:lnTo>
                    <a:pt x="130" y="23"/>
                  </a:lnTo>
                  <a:lnTo>
                    <a:pt x="138" y="30"/>
                  </a:lnTo>
                  <a:lnTo>
                    <a:pt x="143" y="37"/>
                  </a:lnTo>
                  <a:lnTo>
                    <a:pt x="143" y="37"/>
                  </a:lnTo>
                  <a:lnTo>
                    <a:pt x="147" y="43"/>
                  </a:lnTo>
                  <a:lnTo>
                    <a:pt x="150" y="50"/>
                  </a:lnTo>
                  <a:lnTo>
                    <a:pt x="152" y="57"/>
                  </a:lnTo>
                  <a:lnTo>
                    <a:pt x="154" y="64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2"/>
                  </a:lnTo>
                  <a:lnTo>
                    <a:pt x="142" y="117"/>
                  </a:lnTo>
                  <a:lnTo>
                    <a:pt x="138" y="121"/>
                  </a:lnTo>
                  <a:lnTo>
                    <a:pt x="134" y="125"/>
                  </a:lnTo>
                  <a:lnTo>
                    <a:pt x="128" y="129"/>
                  </a:lnTo>
                  <a:lnTo>
                    <a:pt x="123" y="131"/>
                  </a:lnTo>
                  <a:lnTo>
                    <a:pt x="111" y="137"/>
                  </a:lnTo>
                  <a:lnTo>
                    <a:pt x="97" y="140"/>
                  </a:lnTo>
                  <a:lnTo>
                    <a:pt x="83" y="141"/>
                  </a:lnTo>
                  <a:lnTo>
                    <a:pt x="66" y="141"/>
                  </a:lnTo>
                  <a:lnTo>
                    <a:pt x="61" y="141"/>
                  </a:lnTo>
                  <a:close/>
                  <a:moveTo>
                    <a:pt x="61" y="101"/>
                  </a:moveTo>
                  <a:lnTo>
                    <a:pt x="61" y="101"/>
                  </a:lnTo>
                  <a:lnTo>
                    <a:pt x="67" y="102"/>
                  </a:lnTo>
                  <a:lnTo>
                    <a:pt x="72" y="105"/>
                  </a:lnTo>
                  <a:lnTo>
                    <a:pt x="73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91" y="106"/>
                  </a:lnTo>
                  <a:lnTo>
                    <a:pt x="96" y="106"/>
                  </a:lnTo>
                  <a:lnTo>
                    <a:pt x="101" y="103"/>
                  </a:lnTo>
                  <a:lnTo>
                    <a:pt x="107" y="101"/>
                  </a:lnTo>
                  <a:lnTo>
                    <a:pt x="111" y="98"/>
                  </a:lnTo>
                  <a:lnTo>
                    <a:pt x="115" y="94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8" y="84"/>
                  </a:lnTo>
                  <a:lnTo>
                    <a:pt x="118" y="79"/>
                  </a:lnTo>
                  <a:lnTo>
                    <a:pt x="117" y="68"/>
                  </a:lnTo>
                  <a:lnTo>
                    <a:pt x="114" y="58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2" y="43"/>
                  </a:lnTo>
                  <a:lnTo>
                    <a:pt x="96" y="39"/>
                  </a:lnTo>
                  <a:lnTo>
                    <a:pt x="90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73" y="37"/>
                  </a:lnTo>
                  <a:lnTo>
                    <a:pt x="63" y="39"/>
                  </a:lnTo>
                  <a:lnTo>
                    <a:pt x="54" y="42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0" y="51"/>
                  </a:lnTo>
                  <a:lnTo>
                    <a:pt x="37" y="54"/>
                  </a:lnTo>
                  <a:lnTo>
                    <a:pt x="36" y="58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79"/>
                  </a:lnTo>
                  <a:lnTo>
                    <a:pt x="38" y="88"/>
                  </a:lnTo>
                  <a:lnTo>
                    <a:pt x="40" y="92"/>
                  </a:lnTo>
                  <a:lnTo>
                    <a:pt x="42" y="96"/>
                  </a:lnTo>
                  <a:lnTo>
                    <a:pt x="45" y="99"/>
                  </a:lnTo>
                  <a:lnTo>
                    <a:pt x="51" y="101"/>
                  </a:lnTo>
                  <a:lnTo>
                    <a:pt x="53" y="102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61" y="101"/>
                  </a:lnTo>
                  <a:lnTo>
                    <a:pt x="61" y="10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2" name="Freeform 626"/>
            <p:cNvSpPr>
              <a:spLocks noEditPoints="1"/>
            </p:cNvSpPr>
            <p:nvPr/>
          </p:nvSpPr>
          <p:spPr bwMode="auto">
            <a:xfrm>
              <a:off x="6372225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2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1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3" y="17"/>
                </a:cxn>
                <a:cxn ang="0">
                  <a:pos x="4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6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4" y="0"/>
                </a:cxn>
                <a:cxn ang="0">
                  <a:pos x="57" y="0"/>
                </a:cxn>
                <a:cxn ang="0">
                  <a:pos x="80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5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59" y="51"/>
                </a:cxn>
                <a:cxn ang="0">
                  <a:pos x="160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3" y="130"/>
                </a:cxn>
                <a:cxn ang="0">
                  <a:pos x="143" y="141"/>
                </a:cxn>
                <a:cxn ang="0">
                  <a:pos x="141" y="142"/>
                </a:cxn>
                <a:cxn ang="0">
                  <a:pos x="138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19" y="107"/>
                </a:cxn>
                <a:cxn ang="0">
                  <a:pos x="123" y="105"/>
                </a:cxn>
                <a:cxn ang="0">
                  <a:pos x="126" y="100"/>
                </a:cxn>
                <a:cxn ang="0">
                  <a:pos x="123" y="61"/>
                </a:cxn>
                <a:cxn ang="0">
                  <a:pos x="121" y="44"/>
                </a:cxn>
                <a:cxn ang="0">
                  <a:pos x="116" y="36"/>
                </a:cxn>
                <a:cxn ang="0">
                  <a:pos x="105" y="37"/>
                </a:cxn>
                <a:cxn ang="0">
                  <a:pos x="84" y="36"/>
                </a:cxn>
                <a:cxn ang="0">
                  <a:pos x="60" y="35"/>
                </a:cxn>
                <a:cxn ang="0">
                  <a:pos x="42" y="36"/>
                </a:cxn>
                <a:cxn ang="0">
                  <a:pos x="38" y="41"/>
                </a:cxn>
                <a:cxn ang="0">
                  <a:pos x="36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39" y="99"/>
                </a:cxn>
                <a:cxn ang="0">
                  <a:pos x="43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2" y="143"/>
                  </a:lnTo>
                  <a:lnTo>
                    <a:pt x="23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3" y="104"/>
                  </a:lnTo>
                  <a:lnTo>
                    <a:pt x="1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10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4" y="1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1" y="6"/>
                  </a:lnTo>
                  <a:lnTo>
                    <a:pt x="145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59" y="51"/>
                  </a:lnTo>
                  <a:lnTo>
                    <a:pt x="160" y="67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3" y="130"/>
                  </a:lnTo>
                  <a:lnTo>
                    <a:pt x="149" y="135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1" y="142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34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19" y="107"/>
                  </a:lnTo>
                  <a:lnTo>
                    <a:pt x="119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1" y="44"/>
                  </a:lnTo>
                  <a:lnTo>
                    <a:pt x="123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6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41" y="104"/>
                  </a:lnTo>
                  <a:lnTo>
                    <a:pt x="43" y="109"/>
                  </a:lnTo>
                  <a:lnTo>
                    <a:pt x="48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3" name="Freeform 627"/>
            <p:cNvSpPr>
              <a:spLocks noEditPoints="1"/>
            </p:cNvSpPr>
            <p:nvPr/>
          </p:nvSpPr>
          <p:spPr bwMode="auto">
            <a:xfrm>
              <a:off x="6477000" y="4175125"/>
              <a:ext cx="84138" cy="77788"/>
            </a:xfrm>
            <a:custGeom>
              <a:avLst/>
              <a:gdLst/>
              <a:ahLst/>
              <a:cxnLst>
                <a:cxn ang="0">
                  <a:pos x="54" y="146"/>
                </a:cxn>
                <a:cxn ang="0">
                  <a:pos x="33" y="143"/>
                </a:cxn>
                <a:cxn ang="0">
                  <a:pos x="18" y="134"/>
                </a:cxn>
                <a:cxn ang="0">
                  <a:pos x="14" y="130"/>
                </a:cxn>
                <a:cxn ang="0">
                  <a:pos x="7" y="116"/>
                </a:cxn>
                <a:cxn ang="0">
                  <a:pos x="2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5" y="2"/>
                </a:cxn>
                <a:cxn ang="0">
                  <a:pos x="45" y="0"/>
                </a:cxn>
                <a:cxn ang="0">
                  <a:pos x="57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5" y="1"/>
                </a:cxn>
                <a:cxn ang="0">
                  <a:pos x="136" y="3"/>
                </a:cxn>
                <a:cxn ang="0">
                  <a:pos x="146" y="9"/>
                </a:cxn>
                <a:cxn ang="0">
                  <a:pos x="153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1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2" y="145"/>
                </a:cxn>
                <a:cxn ang="0">
                  <a:pos x="94" y="144"/>
                </a:cxn>
                <a:cxn ang="0">
                  <a:pos x="65" y="145"/>
                </a:cxn>
                <a:cxn ang="0">
                  <a:pos x="54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70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4" y="105"/>
                </a:cxn>
                <a:cxn ang="0">
                  <a:pos x="127" y="100"/>
                </a:cxn>
                <a:cxn ang="0">
                  <a:pos x="124" y="61"/>
                </a:cxn>
                <a:cxn ang="0">
                  <a:pos x="122" y="44"/>
                </a:cxn>
                <a:cxn ang="0">
                  <a:pos x="116" y="36"/>
                </a:cxn>
                <a:cxn ang="0">
                  <a:pos x="106" y="37"/>
                </a:cxn>
                <a:cxn ang="0">
                  <a:pos x="84" y="36"/>
                </a:cxn>
                <a:cxn ang="0">
                  <a:pos x="61" y="35"/>
                </a:cxn>
                <a:cxn ang="0">
                  <a:pos x="43" y="36"/>
                </a:cxn>
                <a:cxn ang="0">
                  <a:pos x="38" y="42"/>
                </a:cxn>
                <a:cxn ang="0">
                  <a:pos x="37" y="60"/>
                </a:cxn>
                <a:cxn ang="0">
                  <a:pos x="38" y="81"/>
                </a:cxn>
                <a:cxn ang="0">
                  <a:pos x="39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4" y="146"/>
                  </a:moveTo>
                  <a:lnTo>
                    <a:pt x="54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7" y="116"/>
                  </a:lnTo>
                  <a:lnTo>
                    <a:pt x="4" y="104"/>
                  </a:lnTo>
                  <a:lnTo>
                    <a:pt x="2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5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5" y="1"/>
                  </a:lnTo>
                  <a:lnTo>
                    <a:pt x="130" y="2"/>
                  </a:lnTo>
                  <a:lnTo>
                    <a:pt x="136" y="3"/>
                  </a:lnTo>
                  <a:lnTo>
                    <a:pt x="140" y="6"/>
                  </a:lnTo>
                  <a:lnTo>
                    <a:pt x="146" y="9"/>
                  </a:lnTo>
                  <a:lnTo>
                    <a:pt x="149" y="13"/>
                  </a:lnTo>
                  <a:lnTo>
                    <a:pt x="153" y="18"/>
                  </a:lnTo>
                  <a:lnTo>
                    <a:pt x="153" y="18"/>
                  </a:lnTo>
                  <a:lnTo>
                    <a:pt x="155" y="26"/>
                  </a:lnTo>
                  <a:lnTo>
                    <a:pt x="158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1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50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1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65" y="145"/>
                  </a:lnTo>
                  <a:lnTo>
                    <a:pt x="65" y="145"/>
                  </a:lnTo>
                  <a:lnTo>
                    <a:pt x="54" y="146"/>
                  </a:lnTo>
                  <a:lnTo>
                    <a:pt x="54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81" y="108"/>
                  </a:lnTo>
                  <a:lnTo>
                    <a:pt x="119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4" y="105"/>
                  </a:lnTo>
                  <a:lnTo>
                    <a:pt x="128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2" y="44"/>
                  </a:lnTo>
                  <a:lnTo>
                    <a:pt x="124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1" y="35"/>
                  </a:lnTo>
                  <a:lnTo>
                    <a:pt x="61" y="35"/>
                  </a:lnTo>
                  <a:lnTo>
                    <a:pt x="43" y="36"/>
                  </a:lnTo>
                  <a:lnTo>
                    <a:pt x="39" y="36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7" y="60"/>
                  </a:lnTo>
                  <a:lnTo>
                    <a:pt x="38" y="77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4" name="Freeform 628"/>
            <p:cNvSpPr>
              <a:spLocks noEditPoints="1"/>
            </p:cNvSpPr>
            <p:nvPr/>
          </p:nvSpPr>
          <p:spPr bwMode="auto">
            <a:xfrm>
              <a:off x="6580188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3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0" y="93"/>
                </a:cxn>
                <a:cxn ang="0">
                  <a:pos x="0" y="68"/>
                </a:cxn>
                <a:cxn ang="0">
                  <a:pos x="1" y="44"/>
                </a:cxn>
                <a:cxn ang="0">
                  <a:pos x="2" y="21"/>
                </a:cxn>
                <a:cxn ang="0">
                  <a:pos x="4" y="17"/>
                </a:cxn>
                <a:cxn ang="0">
                  <a:pos x="5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5" y="0"/>
                </a:cxn>
                <a:cxn ang="0">
                  <a:pos x="56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4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0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3" y="105"/>
                </a:cxn>
                <a:cxn ang="0">
                  <a:pos x="127" y="100"/>
                </a:cxn>
                <a:cxn ang="0">
                  <a:pos x="123" y="61"/>
                </a:cxn>
                <a:cxn ang="0">
                  <a:pos x="122" y="44"/>
                </a:cxn>
                <a:cxn ang="0">
                  <a:pos x="115" y="36"/>
                </a:cxn>
                <a:cxn ang="0">
                  <a:pos x="106" y="37"/>
                </a:cxn>
                <a:cxn ang="0">
                  <a:pos x="83" y="36"/>
                </a:cxn>
                <a:cxn ang="0">
                  <a:pos x="59" y="35"/>
                </a:cxn>
                <a:cxn ang="0">
                  <a:pos x="43" y="36"/>
                </a:cxn>
                <a:cxn ang="0">
                  <a:pos x="38" y="41"/>
                </a:cxn>
                <a:cxn ang="0">
                  <a:pos x="37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0" y="6"/>
                  </a:lnTo>
                  <a:lnTo>
                    <a:pt x="144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49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0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2" y="44"/>
                  </a:lnTo>
                  <a:lnTo>
                    <a:pt x="123" y="37"/>
                  </a:lnTo>
                  <a:lnTo>
                    <a:pt x="115" y="36"/>
                  </a:lnTo>
                  <a:lnTo>
                    <a:pt x="115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43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7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5" name="Freeform 629"/>
            <p:cNvSpPr>
              <a:spLocks noEditPoints="1"/>
            </p:cNvSpPr>
            <p:nvPr/>
          </p:nvSpPr>
          <p:spPr bwMode="auto">
            <a:xfrm>
              <a:off x="6375400" y="427196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8"/>
                </a:cxn>
                <a:cxn ang="0">
                  <a:pos x="4" y="105"/>
                </a:cxn>
                <a:cxn ang="0">
                  <a:pos x="1" y="80"/>
                </a:cxn>
                <a:cxn ang="0">
                  <a:pos x="1" y="76"/>
                </a:cxn>
                <a:cxn ang="0">
                  <a:pos x="0" y="49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8"/>
                </a:cxn>
                <a:cxn ang="0">
                  <a:pos x="22" y="3"/>
                </a:cxn>
                <a:cxn ang="0">
                  <a:pos x="35" y="1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4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9"/>
                </a:cxn>
                <a:cxn ang="0">
                  <a:pos x="143" y="114"/>
                </a:cxn>
                <a:cxn ang="0">
                  <a:pos x="140" y="121"/>
                </a:cxn>
                <a:cxn ang="0">
                  <a:pos x="129" y="132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80"/>
                </a:cxn>
                <a:cxn ang="0">
                  <a:pos x="39" y="94"/>
                </a:cxn>
                <a:cxn ang="0">
                  <a:pos x="40" y="96"/>
                </a:cxn>
                <a:cxn ang="0">
                  <a:pos x="47" y="102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2"/>
                </a:cxn>
                <a:cxn ang="0">
                  <a:pos x="99" y="101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2"/>
                </a:cxn>
                <a:cxn ang="0">
                  <a:pos x="69" y="41"/>
                </a:cxn>
                <a:cxn ang="0">
                  <a:pos x="37" y="37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3"/>
                  </a:lnTo>
                  <a:lnTo>
                    <a:pt x="10" y="118"/>
                  </a:lnTo>
                  <a:lnTo>
                    <a:pt x="7" y="112"/>
                  </a:lnTo>
                  <a:lnTo>
                    <a:pt x="4" y="105"/>
                  </a:lnTo>
                  <a:lnTo>
                    <a:pt x="3" y="96"/>
                  </a:lnTo>
                  <a:lnTo>
                    <a:pt x="1" y="8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8"/>
                  </a:lnTo>
                  <a:lnTo>
                    <a:pt x="16" y="5"/>
                  </a:lnTo>
                  <a:lnTo>
                    <a:pt x="22" y="3"/>
                  </a:lnTo>
                  <a:lnTo>
                    <a:pt x="28" y="2"/>
                  </a:lnTo>
                  <a:lnTo>
                    <a:pt x="35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5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5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1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6"/>
                  </a:lnTo>
                  <a:lnTo>
                    <a:pt x="147" y="89"/>
                  </a:lnTo>
                  <a:lnTo>
                    <a:pt x="146" y="103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1"/>
                  </a:lnTo>
                  <a:lnTo>
                    <a:pt x="134" y="128"/>
                  </a:lnTo>
                  <a:lnTo>
                    <a:pt x="129" y="132"/>
                  </a:lnTo>
                  <a:lnTo>
                    <a:pt x="123" y="135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80"/>
                  </a:lnTo>
                  <a:lnTo>
                    <a:pt x="38" y="87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6"/>
                  </a:lnTo>
                  <a:lnTo>
                    <a:pt x="42" y="99"/>
                  </a:lnTo>
                  <a:lnTo>
                    <a:pt x="47" y="102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2"/>
                  </a:lnTo>
                  <a:lnTo>
                    <a:pt x="100" y="102"/>
                  </a:lnTo>
                  <a:lnTo>
                    <a:pt x="99" y="101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69" y="41"/>
                  </a:lnTo>
                  <a:lnTo>
                    <a:pt x="43" y="38"/>
                  </a:lnTo>
                  <a:lnTo>
                    <a:pt x="37" y="37"/>
                  </a:lnTo>
                  <a:lnTo>
                    <a:pt x="37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6" name="Freeform 630"/>
            <p:cNvSpPr>
              <a:spLocks noEditPoints="1"/>
            </p:cNvSpPr>
            <p:nvPr/>
          </p:nvSpPr>
          <p:spPr bwMode="auto">
            <a:xfrm>
              <a:off x="6477000" y="4275138"/>
              <a:ext cx="80963" cy="71438"/>
            </a:xfrm>
            <a:custGeom>
              <a:avLst/>
              <a:gdLst/>
              <a:ahLst/>
              <a:cxnLst>
                <a:cxn ang="0">
                  <a:pos x="89" y="136"/>
                </a:cxn>
                <a:cxn ang="0">
                  <a:pos x="76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5" y="109"/>
                </a:cxn>
                <a:cxn ang="0">
                  <a:pos x="0" y="93"/>
                </a:cxn>
                <a:cxn ang="0">
                  <a:pos x="0" y="67"/>
                </a:cxn>
                <a:cxn ang="0">
                  <a:pos x="2" y="48"/>
                </a:cxn>
                <a:cxn ang="0">
                  <a:pos x="3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10"/>
                </a:cxn>
                <a:cxn ang="0">
                  <a:pos x="144" y="15"/>
                </a:cxn>
                <a:cxn ang="0">
                  <a:pos x="146" y="18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3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9" y="136"/>
                </a:cxn>
                <a:cxn ang="0">
                  <a:pos x="85" y="38"/>
                </a:cxn>
                <a:cxn ang="0">
                  <a:pos x="61" y="39"/>
                </a:cxn>
                <a:cxn ang="0">
                  <a:pos x="41" y="39"/>
                </a:cxn>
                <a:cxn ang="0">
                  <a:pos x="39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7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9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8" y="97"/>
                </a:cxn>
                <a:cxn ang="0">
                  <a:pos x="118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6" y="41"/>
                </a:cxn>
                <a:cxn ang="0">
                  <a:pos x="89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9" y="136"/>
                  </a:moveTo>
                  <a:lnTo>
                    <a:pt x="89" y="136"/>
                  </a:lnTo>
                  <a:lnTo>
                    <a:pt x="76" y="136"/>
                  </a:lnTo>
                  <a:lnTo>
                    <a:pt x="76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2" y="128"/>
                  </a:lnTo>
                  <a:lnTo>
                    <a:pt x="17" y="125"/>
                  </a:lnTo>
                  <a:lnTo>
                    <a:pt x="12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5" y="109"/>
                  </a:lnTo>
                  <a:lnTo>
                    <a:pt x="3" y="101"/>
                  </a:lnTo>
                  <a:lnTo>
                    <a:pt x="0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4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4" y="93"/>
                  </a:lnTo>
                  <a:lnTo>
                    <a:pt x="153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5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1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9" y="136"/>
                  </a:lnTo>
                  <a:lnTo>
                    <a:pt x="89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41" y="39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8" y="98"/>
                  </a:lnTo>
                  <a:lnTo>
                    <a:pt x="59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8" y="97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8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2" y="41"/>
                  </a:lnTo>
                  <a:lnTo>
                    <a:pt x="89" y="39"/>
                  </a:lnTo>
                  <a:lnTo>
                    <a:pt x="88" y="38"/>
                  </a:lnTo>
                  <a:lnTo>
                    <a:pt x="85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7" name="Freeform 631"/>
            <p:cNvSpPr>
              <a:spLocks noEditPoints="1"/>
            </p:cNvSpPr>
            <p:nvPr/>
          </p:nvSpPr>
          <p:spPr bwMode="auto">
            <a:xfrm>
              <a:off x="6580188" y="4275138"/>
              <a:ext cx="80963" cy="71438"/>
            </a:xfrm>
            <a:custGeom>
              <a:avLst/>
              <a:gdLst/>
              <a:ahLst/>
              <a:cxnLst>
                <a:cxn ang="0">
                  <a:pos x="88" y="136"/>
                </a:cxn>
                <a:cxn ang="0">
                  <a:pos x="77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6" y="109"/>
                </a:cxn>
                <a:cxn ang="0">
                  <a:pos x="1" y="93"/>
                </a:cxn>
                <a:cxn ang="0">
                  <a:pos x="0" y="67"/>
                </a:cxn>
                <a:cxn ang="0">
                  <a:pos x="1" y="48"/>
                </a:cxn>
                <a:cxn ang="0">
                  <a:pos x="2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10"/>
                </a:cxn>
                <a:cxn ang="0">
                  <a:pos x="143" y="15"/>
                </a:cxn>
                <a:cxn ang="0">
                  <a:pos x="146" y="18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4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8" y="136"/>
                </a:cxn>
                <a:cxn ang="0">
                  <a:pos x="85" y="38"/>
                </a:cxn>
                <a:cxn ang="0">
                  <a:pos x="60" y="39"/>
                </a:cxn>
                <a:cxn ang="0">
                  <a:pos x="41" y="39"/>
                </a:cxn>
                <a:cxn ang="0">
                  <a:pos x="40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8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8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7" y="97"/>
                </a:cxn>
                <a:cxn ang="0">
                  <a:pos x="117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7" y="41"/>
                </a:cxn>
                <a:cxn ang="0">
                  <a:pos x="88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8" y="136"/>
                  </a:moveTo>
                  <a:lnTo>
                    <a:pt x="88" y="136"/>
                  </a:lnTo>
                  <a:lnTo>
                    <a:pt x="77" y="136"/>
                  </a:lnTo>
                  <a:lnTo>
                    <a:pt x="77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3" y="128"/>
                  </a:lnTo>
                  <a:lnTo>
                    <a:pt x="17" y="125"/>
                  </a:lnTo>
                  <a:lnTo>
                    <a:pt x="13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6" y="109"/>
                  </a:lnTo>
                  <a:lnTo>
                    <a:pt x="2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2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3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5" y="93"/>
                  </a:lnTo>
                  <a:lnTo>
                    <a:pt x="154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4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2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8" y="136"/>
                  </a:lnTo>
                  <a:lnTo>
                    <a:pt x="88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41" y="39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9" y="98"/>
                  </a:lnTo>
                  <a:lnTo>
                    <a:pt x="58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7" y="97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7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7" y="41"/>
                  </a:lnTo>
                  <a:lnTo>
                    <a:pt x="97" y="41"/>
                  </a:lnTo>
                  <a:lnTo>
                    <a:pt x="93" y="41"/>
                  </a:lnTo>
                  <a:lnTo>
                    <a:pt x="88" y="39"/>
                  </a:lnTo>
                  <a:lnTo>
                    <a:pt x="87" y="38"/>
                  </a:lnTo>
                  <a:lnTo>
                    <a:pt x="85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8" name="Freeform 632"/>
            <p:cNvSpPr>
              <a:spLocks noEditPoints="1"/>
            </p:cNvSpPr>
            <p:nvPr/>
          </p:nvSpPr>
          <p:spPr bwMode="auto">
            <a:xfrm>
              <a:off x="6375400" y="436721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6"/>
                </a:cxn>
                <a:cxn ang="0">
                  <a:pos x="28" y="132"/>
                </a:cxn>
                <a:cxn ang="0">
                  <a:pos x="20" y="128"/>
                </a:cxn>
                <a:cxn ang="0">
                  <a:pos x="10" y="117"/>
                </a:cxn>
                <a:cxn ang="0">
                  <a:pos x="4" y="104"/>
                </a:cxn>
                <a:cxn ang="0">
                  <a:pos x="1" y="79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3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2"/>
                </a:cxn>
                <a:cxn ang="0">
                  <a:pos x="88" y="5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7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8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7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79"/>
                </a:cxn>
                <a:cxn ang="0">
                  <a:pos x="39" y="94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7"/>
                  </a:lnTo>
                  <a:lnTo>
                    <a:pt x="48" y="136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4" y="124"/>
                  </a:lnTo>
                  <a:lnTo>
                    <a:pt x="10" y="117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6"/>
                  </a:lnTo>
                  <a:lnTo>
                    <a:pt x="1" y="79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2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88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6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4"/>
                  </a:lnTo>
                  <a:lnTo>
                    <a:pt x="134" y="17"/>
                  </a:lnTo>
                  <a:lnTo>
                    <a:pt x="139" y="21"/>
                  </a:lnTo>
                  <a:lnTo>
                    <a:pt x="142" y="26"/>
                  </a:lnTo>
                  <a:lnTo>
                    <a:pt x="145" y="30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5"/>
                  </a:lnTo>
                  <a:lnTo>
                    <a:pt x="147" y="88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79"/>
                  </a:lnTo>
                  <a:lnTo>
                    <a:pt x="38" y="86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2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8"/>
                  </a:lnTo>
                  <a:lnTo>
                    <a:pt x="37" y="38"/>
                  </a:lnTo>
                  <a:lnTo>
                    <a:pt x="37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9" name="Freeform 633"/>
            <p:cNvSpPr>
              <a:spLocks noEditPoints="1"/>
            </p:cNvSpPr>
            <p:nvPr/>
          </p:nvSpPr>
          <p:spPr bwMode="auto">
            <a:xfrm>
              <a:off x="6477000" y="4370388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5" y="107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7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8" y="96"/>
                </a:cxn>
                <a:cxn ang="0">
                  <a:pos x="118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3"/>
                  </a:lnTo>
                  <a:lnTo>
                    <a:pt x="12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3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9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1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7"/>
                  </a:lnTo>
                  <a:lnTo>
                    <a:pt x="61" y="37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2"/>
                  </a:lnTo>
                  <a:lnTo>
                    <a:pt x="118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7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0" name="Freeform 634"/>
            <p:cNvSpPr>
              <a:spLocks noEditPoints="1"/>
            </p:cNvSpPr>
            <p:nvPr/>
          </p:nvSpPr>
          <p:spPr bwMode="auto">
            <a:xfrm>
              <a:off x="6580188" y="4370388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6" y="107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7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7" y="96"/>
                </a:cxn>
                <a:cxn ang="0">
                  <a:pos x="117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3"/>
                  </a:lnTo>
                  <a:lnTo>
                    <a:pt x="13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7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8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2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2"/>
                  </a:lnTo>
                  <a:lnTo>
                    <a:pt x="117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7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1" name="Freeform 635"/>
            <p:cNvSpPr>
              <a:spLocks noEditPoints="1"/>
            </p:cNvSpPr>
            <p:nvPr/>
          </p:nvSpPr>
          <p:spPr bwMode="auto">
            <a:xfrm>
              <a:off x="6375400" y="4459288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9"/>
                </a:cxn>
                <a:cxn ang="0">
                  <a:pos x="4" y="104"/>
                </a:cxn>
                <a:cxn ang="0">
                  <a:pos x="1" y="80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4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5"/>
                </a:cxn>
                <a:cxn ang="0">
                  <a:pos x="99" y="6"/>
                </a:cxn>
                <a:cxn ang="0">
                  <a:pos x="109" y="8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2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3"/>
                </a:cxn>
                <a:cxn ang="0">
                  <a:pos x="147" y="90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5"/>
                </a:cxn>
                <a:cxn ang="0">
                  <a:pos x="37" y="79"/>
                </a:cxn>
                <a:cxn ang="0">
                  <a:pos x="39" y="95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4"/>
                  </a:lnTo>
                  <a:lnTo>
                    <a:pt x="10" y="119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7"/>
                  </a:lnTo>
                  <a:lnTo>
                    <a:pt x="1" y="80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2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5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104" y="6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2"/>
                  </a:lnTo>
                  <a:lnTo>
                    <a:pt x="129" y="14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2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3"/>
                  </a:lnTo>
                  <a:lnTo>
                    <a:pt x="147" y="63"/>
                  </a:lnTo>
                  <a:lnTo>
                    <a:pt x="147" y="76"/>
                  </a:lnTo>
                  <a:lnTo>
                    <a:pt x="147" y="90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5"/>
                  </a:moveTo>
                  <a:lnTo>
                    <a:pt x="37" y="65"/>
                  </a:lnTo>
                  <a:lnTo>
                    <a:pt x="37" y="79"/>
                  </a:lnTo>
                  <a:lnTo>
                    <a:pt x="38" y="88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9"/>
                  </a:lnTo>
                  <a:lnTo>
                    <a:pt x="37" y="38"/>
                  </a:lnTo>
                  <a:lnTo>
                    <a:pt x="37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2" name="Freeform 636"/>
            <p:cNvSpPr>
              <a:spLocks noEditPoints="1"/>
            </p:cNvSpPr>
            <p:nvPr/>
          </p:nvSpPr>
          <p:spPr bwMode="auto">
            <a:xfrm>
              <a:off x="6477000" y="4462463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5" y="108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8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8" y="96"/>
                </a:cxn>
                <a:cxn ang="0">
                  <a:pos x="118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4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8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3" name="Freeform 637"/>
            <p:cNvSpPr>
              <a:spLocks noEditPoints="1"/>
            </p:cNvSpPr>
            <p:nvPr/>
          </p:nvSpPr>
          <p:spPr bwMode="auto">
            <a:xfrm>
              <a:off x="6580188" y="4462463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6" y="108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8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7" y="96"/>
                </a:cxn>
                <a:cxn ang="0">
                  <a:pos x="117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4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236" name="矩形 235"/>
          <p:cNvSpPr/>
          <p:nvPr/>
        </p:nvSpPr>
        <p:spPr>
          <a:xfrm>
            <a:off x="806967" y="1286663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37" name="矩形 236"/>
          <p:cNvSpPr/>
          <p:nvPr/>
        </p:nvSpPr>
        <p:spPr>
          <a:xfrm>
            <a:off x="7519210" y="1286663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40" name="矩形 239"/>
          <p:cNvSpPr/>
          <p:nvPr/>
        </p:nvSpPr>
        <p:spPr>
          <a:xfrm>
            <a:off x="806967" y="2868167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41" name="矩形 240"/>
          <p:cNvSpPr/>
          <p:nvPr/>
        </p:nvSpPr>
        <p:spPr>
          <a:xfrm>
            <a:off x="7519210" y="2868167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43" name="矩形 242"/>
          <p:cNvSpPr/>
          <p:nvPr/>
        </p:nvSpPr>
        <p:spPr>
          <a:xfrm>
            <a:off x="806967" y="4449671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44" name="矩形 243"/>
          <p:cNvSpPr/>
          <p:nvPr/>
        </p:nvSpPr>
        <p:spPr>
          <a:xfrm>
            <a:off x="7519210" y="4449671"/>
            <a:ext cx="386582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399364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6" grpId="0"/>
      <p:bldP spid="237" grpId="0"/>
      <p:bldP spid="240" grpId="0"/>
      <p:bldP spid="241" grpId="0"/>
      <p:bldP spid="243" grpId="0"/>
      <p:bldP spid="24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1830487" y="1202871"/>
            <a:ext cx="1636452" cy="1592227"/>
            <a:chOff x="1614749" y="1431471"/>
            <a:chExt cx="1636452" cy="1592227"/>
          </a:xfrm>
        </p:grpSpPr>
        <p:sp>
          <p:nvSpPr>
            <p:cNvPr id="2" name="Freeform 86"/>
            <p:cNvSpPr>
              <a:spLocks noEditPoints="1"/>
            </p:cNvSpPr>
            <p:nvPr/>
          </p:nvSpPr>
          <p:spPr bwMode="auto">
            <a:xfrm>
              <a:off x="1614749" y="1431471"/>
              <a:ext cx="1636452" cy="1592227"/>
            </a:xfrm>
            <a:custGeom>
              <a:avLst/>
              <a:gdLst/>
              <a:ahLst/>
              <a:cxnLst>
                <a:cxn ang="0">
                  <a:pos x="303" y="104"/>
                </a:cxn>
                <a:cxn ang="0">
                  <a:pos x="288" y="65"/>
                </a:cxn>
                <a:cxn ang="0">
                  <a:pos x="259" y="35"/>
                </a:cxn>
                <a:cxn ang="0">
                  <a:pos x="223" y="13"/>
                </a:cxn>
                <a:cxn ang="0">
                  <a:pos x="182" y="2"/>
                </a:cxn>
                <a:cxn ang="0">
                  <a:pos x="141" y="2"/>
                </a:cxn>
                <a:cxn ang="0">
                  <a:pos x="113" y="9"/>
                </a:cxn>
                <a:cxn ang="0">
                  <a:pos x="72" y="29"/>
                </a:cxn>
                <a:cxn ang="0">
                  <a:pos x="36" y="61"/>
                </a:cxn>
                <a:cxn ang="0">
                  <a:pos x="11" y="98"/>
                </a:cxn>
                <a:cxn ang="0">
                  <a:pos x="0" y="141"/>
                </a:cxn>
                <a:cxn ang="0">
                  <a:pos x="4" y="171"/>
                </a:cxn>
                <a:cxn ang="0">
                  <a:pos x="28" y="208"/>
                </a:cxn>
                <a:cxn ang="0">
                  <a:pos x="65" y="237"/>
                </a:cxn>
                <a:cxn ang="0">
                  <a:pos x="93" y="250"/>
                </a:cxn>
                <a:cxn ang="0">
                  <a:pos x="141" y="256"/>
                </a:cxn>
                <a:cxn ang="0">
                  <a:pos x="167" y="261"/>
                </a:cxn>
                <a:cxn ang="0">
                  <a:pos x="168" y="262"/>
                </a:cxn>
                <a:cxn ang="0">
                  <a:pos x="190" y="265"/>
                </a:cxn>
                <a:cxn ang="0">
                  <a:pos x="225" y="252"/>
                </a:cxn>
                <a:cxn ang="0">
                  <a:pos x="255" y="233"/>
                </a:cxn>
                <a:cxn ang="0">
                  <a:pos x="285" y="196"/>
                </a:cxn>
                <a:cxn ang="0">
                  <a:pos x="303" y="150"/>
                </a:cxn>
                <a:cxn ang="0">
                  <a:pos x="306" y="119"/>
                </a:cxn>
                <a:cxn ang="0">
                  <a:pos x="266" y="212"/>
                </a:cxn>
                <a:cxn ang="0">
                  <a:pos x="240" y="237"/>
                </a:cxn>
                <a:cxn ang="0">
                  <a:pos x="207" y="254"/>
                </a:cxn>
                <a:cxn ang="0">
                  <a:pos x="203" y="254"/>
                </a:cxn>
                <a:cxn ang="0">
                  <a:pos x="211" y="248"/>
                </a:cxn>
                <a:cxn ang="0">
                  <a:pos x="208" y="245"/>
                </a:cxn>
                <a:cxn ang="0">
                  <a:pos x="196" y="251"/>
                </a:cxn>
                <a:cxn ang="0">
                  <a:pos x="150" y="250"/>
                </a:cxn>
                <a:cxn ang="0">
                  <a:pos x="128" y="247"/>
                </a:cxn>
                <a:cxn ang="0">
                  <a:pos x="97" y="241"/>
                </a:cxn>
                <a:cxn ang="0">
                  <a:pos x="65" y="226"/>
                </a:cxn>
                <a:cxn ang="0">
                  <a:pos x="29" y="197"/>
                </a:cxn>
                <a:cxn ang="0">
                  <a:pos x="13" y="174"/>
                </a:cxn>
                <a:cxn ang="0">
                  <a:pos x="7" y="149"/>
                </a:cxn>
                <a:cxn ang="0">
                  <a:pos x="13" y="115"/>
                </a:cxn>
                <a:cxn ang="0">
                  <a:pos x="39" y="69"/>
                </a:cxn>
                <a:cxn ang="0">
                  <a:pos x="59" y="47"/>
                </a:cxn>
                <a:cxn ang="0">
                  <a:pos x="97" y="22"/>
                </a:cxn>
                <a:cxn ang="0">
                  <a:pos x="139" y="9"/>
                </a:cxn>
                <a:cxn ang="0">
                  <a:pos x="161" y="7"/>
                </a:cxn>
                <a:cxn ang="0">
                  <a:pos x="193" y="11"/>
                </a:cxn>
                <a:cxn ang="0">
                  <a:pos x="244" y="35"/>
                </a:cxn>
                <a:cxn ang="0">
                  <a:pos x="269" y="55"/>
                </a:cxn>
                <a:cxn ang="0">
                  <a:pos x="287" y="83"/>
                </a:cxn>
                <a:cxn ang="0">
                  <a:pos x="296" y="115"/>
                </a:cxn>
                <a:cxn ang="0">
                  <a:pos x="292" y="160"/>
                </a:cxn>
                <a:cxn ang="0">
                  <a:pos x="273" y="204"/>
                </a:cxn>
              </a:cxnLst>
              <a:rect l="0" t="0" r="r" b="b"/>
              <a:pathLst>
                <a:path w="306" h="265">
                  <a:moveTo>
                    <a:pt x="306" y="119"/>
                  </a:moveTo>
                  <a:lnTo>
                    <a:pt x="306" y="119"/>
                  </a:lnTo>
                  <a:lnTo>
                    <a:pt x="303" y="104"/>
                  </a:lnTo>
                  <a:lnTo>
                    <a:pt x="299" y="90"/>
                  </a:lnTo>
                  <a:lnTo>
                    <a:pt x="295" y="78"/>
                  </a:lnTo>
                  <a:lnTo>
                    <a:pt x="288" y="65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9" y="35"/>
                  </a:lnTo>
                  <a:lnTo>
                    <a:pt x="248" y="27"/>
                  </a:lnTo>
                  <a:lnTo>
                    <a:pt x="236" y="20"/>
                  </a:lnTo>
                  <a:lnTo>
                    <a:pt x="223" y="13"/>
                  </a:lnTo>
                  <a:lnTo>
                    <a:pt x="209" y="9"/>
                  </a:lnTo>
                  <a:lnTo>
                    <a:pt x="196" y="5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4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27" y="5"/>
                  </a:lnTo>
                  <a:lnTo>
                    <a:pt x="113" y="9"/>
                  </a:lnTo>
                  <a:lnTo>
                    <a:pt x="99" y="14"/>
                  </a:lnTo>
                  <a:lnTo>
                    <a:pt x="86" y="21"/>
                  </a:lnTo>
                  <a:lnTo>
                    <a:pt x="72" y="29"/>
                  </a:lnTo>
                  <a:lnTo>
                    <a:pt x="59" y="39"/>
                  </a:lnTo>
                  <a:lnTo>
                    <a:pt x="47" y="49"/>
                  </a:lnTo>
                  <a:lnTo>
                    <a:pt x="36" y="61"/>
                  </a:lnTo>
                  <a:lnTo>
                    <a:pt x="26" y="72"/>
                  </a:lnTo>
                  <a:lnTo>
                    <a:pt x="18" y="86"/>
                  </a:lnTo>
                  <a:lnTo>
                    <a:pt x="11" y="98"/>
                  </a:lnTo>
                  <a:lnTo>
                    <a:pt x="6" y="113"/>
                  </a:lnTo>
                  <a:lnTo>
                    <a:pt x="2" y="127"/>
                  </a:lnTo>
                  <a:lnTo>
                    <a:pt x="0" y="141"/>
                  </a:lnTo>
                  <a:lnTo>
                    <a:pt x="0" y="156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10" y="184"/>
                  </a:lnTo>
                  <a:lnTo>
                    <a:pt x="17" y="196"/>
                  </a:lnTo>
                  <a:lnTo>
                    <a:pt x="28" y="208"/>
                  </a:lnTo>
                  <a:lnTo>
                    <a:pt x="39" y="219"/>
                  </a:lnTo>
                  <a:lnTo>
                    <a:pt x="51" y="229"/>
                  </a:lnTo>
                  <a:lnTo>
                    <a:pt x="65" y="237"/>
                  </a:lnTo>
                  <a:lnTo>
                    <a:pt x="79" y="244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108" y="252"/>
                  </a:lnTo>
                  <a:lnTo>
                    <a:pt x="124" y="255"/>
                  </a:lnTo>
                  <a:lnTo>
                    <a:pt x="141" y="256"/>
                  </a:lnTo>
                  <a:lnTo>
                    <a:pt x="156" y="259"/>
                  </a:lnTo>
                  <a:lnTo>
                    <a:pt x="156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2"/>
                  </a:lnTo>
                  <a:lnTo>
                    <a:pt x="168" y="262"/>
                  </a:lnTo>
                  <a:lnTo>
                    <a:pt x="168" y="262"/>
                  </a:lnTo>
                  <a:lnTo>
                    <a:pt x="179" y="265"/>
                  </a:lnTo>
                  <a:lnTo>
                    <a:pt x="190" y="265"/>
                  </a:lnTo>
                  <a:lnTo>
                    <a:pt x="203" y="262"/>
                  </a:lnTo>
                  <a:lnTo>
                    <a:pt x="214" y="258"/>
                  </a:lnTo>
                  <a:lnTo>
                    <a:pt x="225" y="252"/>
                  </a:lnTo>
                  <a:lnTo>
                    <a:pt x="236" y="247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66" y="222"/>
                  </a:lnTo>
                  <a:lnTo>
                    <a:pt x="277" y="210"/>
                  </a:lnTo>
                  <a:lnTo>
                    <a:pt x="285" y="196"/>
                  </a:lnTo>
                  <a:lnTo>
                    <a:pt x="293" y="182"/>
                  </a:lnTo>
                  <a:lnTo>
                    <a:pt x="299" y="166"/>
                  </a:lnTo>
                  <a:lnTo>
                    <a:pt x="303" y="150"/>
                  </a:lnTo>
                  <a:lnTo>
                    <a:pt x="306" y="134"/>
                  </a:lnTo>
                  <a:lnTo>
                    <a:pt x="306" y="119"/>
                  </a:lnTo>
                  <a:lnTo>
                    <a:pt x="306" y="119"/>
                  </a:lnTo>
                  <a:close/>
                  <a:moveTo>
                    <a:pt x="273" y="204"/>
                  </a:moveTo>
                  <a:lnTo>
                    <a:pt x="273" y="204"/>
                  </a:lnTo>
                  <a:lnTo>
                    <a:pt x="266" y="212"/>
                  </a:lnTo>
                  <a:lnTo>
                    <a:pt x="259" y="221"/>
                  </a:lnTo>
                  <a:lnTo>
                    <a:pt x="249" y="229"/>
                  </a:lnTo>
                  <a:lnTo>
                    <a:pt x="240" y="237"/>
                  </a:lnTo>
                  <a:lnTo>
                    <a:pt x="229" y="244"/>
                  </a:lnTo>
                  <a:lnTo>
                    <a:pt x="218" y="250"/>
                  </a:lnTo>
                  <a:lnTo>
                    <a:pt x="207" y="254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3" y="254"/>
                  </a:lnTo>
                  <a:lnTo>
                    <a:pt x="209" y="250"/>
                  </a:lnTo>
                  <a:lnTo>
                    <a:pt x="209" y="250"/>
                  </a:lnTo>
                  <a:lnTo>
                    <a:pt x="211" y="248"/>
                  </a:lnTo>
                  <a:lnTo>
                    <a:pt x="211" y="247"/>
                  </a:lnTo>
                  <a:lnTo>
                    <a:pt x="209" y="245"/>
                  </a:lnTo>
                  <a:lnTo>
                    <a:pt x="208" y="245"/>
                  </a:lnTo>
                  <a:lnTo>
                    <a:pt x="208" y="245"/>
                  </a:lnTo>
                  <a:lnTo>
                    <a:pt x="203" y="248"/>
                  </a:lnTo>
                  <a:lnTo>
                    <a:pt x="196" y="251"/>
                  </a:lnTo>
                  <a:lnTo>
                    <a:pt x="179" y="252"/>
                  </a:lnTo>
                  <a:lnTo>
                    <a:pt x="163" y="252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39" y="248"/>
                  </a:lnTo>
                  <a:lnTo>
                    <a:pt x="128" y="247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97" y="241"/>
                  </a:lnTo>
                  <a:lnTo>
                    <a:pt x="86" y="239"/>
                  </a:lnTo>
                  <a:lnTo>
                    <a:pt x="75" y="233"/>
                  </a:lnTo>
                  <a:lnTo>
                    <a:pt x="65" y="226"/>
                  </a:lnTo>
                  <a:lnTo>
                    <a:pt x="47" y="212"/>
                  </a:lnTo>
                  <a:lnTo>
                    <a:pt x="29" y="197"/>
                  </a:lnTo>
                  <a:lnTo>
                    <a:pt x="29" y="197"/>
                  </a:lnTo>
                  <a:lnTo>
                    <a:pt x="22" y="190"/>
                  </a:lnTo>
                  <a:lnTo>
                    <a:pt x="17" y="182"/>
                  </a:lnTo>
                  <a:lnTo>
                    <a:pt x="13" y="174"/>
                  </a:lnTo>
                  <a:lnTo>
                    <a:pt x="10" y="167"/>
                  </a:lnTo>
                  <a:lnTo>
                    <a:pt x="7" y="159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9" y="133"/>
                  </a:lnTo>
                  <a:lnTo>
                    <a:pt x="13" y="115"/>
                  </a:lnTo>
                  <a:lnTo>
                    <a:pt x="20" y="98"/>
                  </a:lnTo>
                  <a:lnTo>
                    <a:pt x="29" y="83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48" y="58"/>
                  </a:lnTo>
                  <a:lnTo>
                    <a:pt x="59" y="47"/>
                  </a:lnTo>
                  <a:lnTo>
                    <a:pt x="72" y="39"/>
                  </a:lnTo>
                  <a:lnTo>
                    <a:pt x="84" y="31"/>
                  </a:lnTo>
                  <a:lnTo>
                    <a:pt x="97" y="22"/>
                  </a:lnTo>
                  <a:lnTo>
                    <a:pt x="110" y="17"/>
                  </a:lnTo>
                  <a:lnTo>
                    <a:pt x="124" y="13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50" y="7"/>
                  </a:lnTo>
                  <a:lnTo>
                    <a:pt x="161" y="7"/>
                  </a:lnTo>
                  <a:lnTo>
                    <a:pt x="172" y="7"/>
                  </a:lnTo>
                  <a:lnTo>
                    <a:pt x="183" y="9"/>
                  </a:lnTo>
                  <a:lnTo>
                    <a:pt x="193" y="11"/>
                  </a:lnTo>
                  <a:lnTo>
                    <a:pt x="204" y="14"/>
                  </a:lnTo>
                  <a:lnTo>
                    <a:pt x="225" y="22"/>
                  </a:lnTo>
                  <a:lnTo>
                    <a:pt x="244" y="35"/>
                  </a:lnTo>
                  <a:lnTo>
                    <a:pt x="252" y="40"/>
                  </a:lnTo>
                  <a:lnTo>
                    <a:pt x="260" y="49"/>
                  </a:lnTo>
                  <a:lnTo>
                    <a:pt x="269" y="55"/>
                  </a:lnTo>
                  <a:lnTo>
                    <a:pt x="276" y="65"/>
                  </a:lnTo>
                  <a:lnTo>
                    <a:pt x="281" y="73"/>
                  </a:lnTo>
                  <a:lnTo>
                    <a:pt x="287" y="83"/>
                  </a:lnTo>
                  <a:lnTo>
                    <a:pt x="287" y="83"/>
                  </a:lnTo>
                  <a:lnTo>
                    <a:pt x="293" y="98"/>
                  </a:lnTo>
                  <a:lnTo>
                    <a:pt x="296" y="115"/>
                  </a:lnTo>
                  <a:lnTo>
                    <a:pt x="298" y="130"/>
                  </a:lnTo>
                  <a:lnTo>
                    <a:pt x="296" y="145"/>
                  </a:lnTo>
                  <a:lnTo>
                    <a:pt x="292" y="160"/>
                  </a:lnTo>
                  <a:lnTo>
                    <a:pt x="288" y="175"/>
                  </a:lnTo>
                  <a:lnTo>
                    <a:pt x="281" y="189"/>
                  </a:lnTo>
                  <a:lnTo>
                    <a:pt x="273" y="204"/>
                  </a:lnTo>
                  <a:lnTo>
                    <a:pt x="273" y="2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Freeform 49"/>
            <p:cNvSpPr>
              <a:spLocks noEditPoints="1"/>
            </p:cNvSpPr>
            <p:nvPr/>
          </p:nvSpPr>
          <p:spPr bwMode="auto">
            <a:xfrm>
              <a:off x="2100997" y="1762052"/>
              <a:ext cx="663957" cy="931065"/>
            </a:xfrm>
            <a:custGeom>
              <a:avLst/>
              <a:gdLst/>
              <a:ahLst/>
              <a:cxnLst>
                <a:cxn ang="0">
                  <a:pos x="261" y="280"/>
                </a:cxn>
                <a:cxn ang="0">
                  <a:pos x="72" y="364"/>
                </a:cxn>
                <a:cxn ang="0">
                  <a:pos x="24" y="246"/>
                </a:cxn>
                <a:cxn ang="0">
                  <a:pos x="116" y="124"/>
                </a:cxn>
                <a:cxn ang="0">
                  <a:pos x="68" y="137"/>
                </a:cxn>
                <a:cxn ang="0">
                  <a:pos x="2" y="82"/>
                </a:cxn>
                <a:cxn ang="0">
                  <a:pos x="95" y="4"/>
                </a:cxn>
                <a:cxn ang="0">
                  <a:pos x="213" y="42"/>
                </a:cxn>
                <a:cxn ang="0">
                  <a:pos x="215" y="172"/>
                </a:cxn>
                <a:cxn ang="0">
                  <a:pos x="120" y="265"/>
                </a:cxn>
                <a:cxn ang="0">
                  <a:pos x="217" y="75"/>
                </a:cxn>
                <a:cxn ang="0">
                  <a:pos x="91" y="16"/>
                </a:cxn>
                <a:cxn ang="0">
                  <a:pos x="85" y="111"/>
                </a:cxn>
                <a:cxn ang="0">
                  <a:pos x="162" y="92"/>
                </a:cxn>
                <a:cxn ang="0">
                  <a:pos x="95" y="197"/>
                </a:cxn>
                <a:cxn ang="0">
                  <a:pos x="204" y="324"/>
                </a:cxn>
                <a:cxn ang="0">
                  <a:pos x="108" y="273"/>
                </a:cxn>
                <a:cxn ang="0">
                  <a:pos x="213" y="164"/>
                </a:cxn>
                <a:cxn ang="0">
                  <a:pos x="59" y="29"/>
                </a:cxn>
                <a:cxn ang="0">
                  <a:pos x="45" y="50"/>
                </a:cxn>
                <a:cxn ang="0">
                  <a:pos x="21" y="82"/>
                </a:cxn>
                <a:cxn ang="0">
                  <a:pos x="106" y="92"/>
                </a:cxn>
                <a:cxn ang="0">
                  <a:pos x="21" y="103"/>
                </a:cxn>
                <a:cxn ang="0">
                  <a:pos x="24" y="96"/>
                </a:cxn>
                <a:cxn ang="0">
                  <a:pos x="135" y="92"/>
                </a:cxn>
                <a:cxn ang="0">
                  <a:pos x="148" y="99"/>
                </a:cxn>
                <a:cxn ang="0">
                  <a:pos x="19" y="117"/>
                </a:cxn>
                <a:cxn ang="0">
                  <a:pos x="122" y="149"/>
                </a:cxn>
                <a:cxn ang="0">
                  <a:pos x="104" y="174"/>
                </a:cxn>
                <a:cxn ang="0">
                  <a:pos x="150" y="113"/>
                </a:cxn>
                <a:cxn ang="0">
                  <a:pos x="122" y="149"/>
                </a:cxn>
                <a:cxn ang="0">
                  <a:pos x="47" y="128"/>
                </a:cxn>
                <a:cxn ang="0">
                  <a:pos x="21" y="137"/>
                </a:cxn>
                <a:cxn ang="0">
                  <a:pos x="84" y="164"/>
                </a:cxn>
                <a:cxn ang="0">
                  <a:pos x="38" y="233"/>
                </a:cxn>
                <a:cxn ang="0">
                  <a:pos x="64" y="197"/>
                </a:cxn>
                <a:cxn ang="0">
                  <a:pos x="42" y="218"/>
                </a:cxn>
                <a:cxn ang="0">
                  <a:pos x="74" y="212"/>
                </a:cxn>
                <a:cxn ang="0">
                  <a:pos x="38" y="252"/>
                </a:cxn>
                <a:cxn ang="0">
                  <a:pos x="51" y="252"/>
                </a:cxn>
                <a:cxn ang="0">
                  <a:pos x="28" y="269"/>
                </a:cxn>
                <a:cxn ang="0">
                  <a:pos x="36" y="267"/>
                </a:cxn>
                <a:cxn ang="0">
                  <a:pos x="53" y="271"/>
                </a:cxn>
                <a:cxn ang="0">
                  <a:pos x="26" y="303"/>
                </a:cxn>
                <a:cxn ang="0">
                  <a:pos x="42" y="299"/>
                </a:cxn>
                <a:cxn ang="0">
                  <a:pos x="40" y="328"/>
                </a:cxn>
                <a:cxn ang="0">
                  <a:pos x="225" y="336"/>
                </a:cxn>
                <a:cxn ang="0">
                  <a:pos x="24" y="338"/>
                </a:cxn>
                <a:cxn ang="0">
                  <a:pos x="68" y="340"/>
                </a:cxn>
                <a:cxn ang="0">
                  <a:pos x="120" y="347"/>
                </a:cxn>
                <a:cxn ang="0">
                  <a:pos x="152" y="345"/>
                </a:cxn>
                <a:cxn ang="0">
                  <a:pos x="186" y="343"/>
                </a:cxn>
                <a:cxn ang="0">
                  <a:pos x="26" y="351"/>
                </a:cxn>
                <a:cxn ang="0">
                  <a:pos x="38" y="343"/>
                </a:cxn>
                <a:cxn ang="0">
                  <a:pos x="89" y="338"/>
                </a:cxn>
                <a:cxn ang="0">
                  <a:pos x="114" y="340"/>
                </a:cxn>
                <a:cxn ang="0">
                  <a:pos x="204" y="347"/>
                </a:cxn>
                <a:cxn ang="0">
                  <a:pos x="68" y="357"/>
                </a:cxn>
                <a:cxn ang="0">
                  <a:pos x="57" y="355"/>
                </a:cxn>
                <a:cxn ang="0">
                  <a:pos x="150" y="359"/>
                </a:cxn>
                <a:cxn ang="0">
                  <a:pos x="122" y="360"/>
                </a:cxn>
              </a:cxnLst>
              <a:rect l="0" t="0" r="r" b="b"/>
              <a:pathLst>
                <a:path w="261" h="366">
                  <a:moveTo>
                    <a:pt x="120" y="265"/>
                  </a:moveTo>
                  <a:lnTo>
                    <a:pt x="120" y="265"/>
                  </a:lnTo>
                  <a:lnTo>
                    <a:pt x="137" y="267"/>
                  </a:lnTo>
                  <a:lnTo>
                    <a:pt x="156" y="269"/>
                  </a:lnTo>
                  <a:lnTo>
                    <a:pt x="190" y="267"/>
                  </a:lnTo>
                  <a:lnTo>
                    <a:pt x="225" y="267"/>
                  </a:lnTo>
                  <a:lnTo>
                    <a:pt x="242" y="267"/>
                  </a:lnTo>
                  <a:lnTo>
                    <a:pt x="257" y="269"/>
                  </a:lnTo>
                  <a:lnTo>
                    <a:pt x="257" y="269"/>
                  </a:lnTo>
                  <a:lnTo>
                    <a:pt x="261" y="275"/>
                  </a:lnTo>
                  <a:lnTo>
                    <a:pt x="261" y="280"/>
                  </a:lnTo>
                  <a:lnTo>
                    <a:pt x="261" y="296"/>
                  </a:lnTo>
                  <a:lnTo>
                    <a:pt x="261" y="296"/>
                  </a:lnTo>
                  <a:lnTo>
                    <a:pt x="261" y="315"/>
                  </a:lnTo>
                  <a:lnTo>
                    <a:pt x="257" y="328"/>
                  </a:lnTo>
                  <a:lnTo>
                    <a:pt x="251" y="338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19" y="364"/>
                  </a:lnTo>
                  <a:lnTo>
                    <a:pt x="219" y="364"/>
                  </a:lnTo>
                  <a:lnTo>
                    <a:pt x="122" y="366"/>
                  </a:lnTo>
                  <a:lnTo>
                    <a:pt x="72" y="364"/>
                  </a:lnTo>
                  <a:lnTo>
                    <a:pt x="49" y="362"/>
                  </a:lnTo>
                  <a:lnTo>
                    <a:pt x="24" y="360"/>
                  </a:lnTo>
                  <a:lnTo>
                    <a:pt x="24" y="360"/>
                  </a:lnTo>
                  <a:lnTo>
                    <a:pt x="21" y="357"/>
                  </a:lnTo>
                  <a:lnTo>
                    <a:pt x="17" y="355"/>
                  </a:lnTo>
                  <a:lnTo>
                    <a:pt x="15" y="351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05"/>
                  </a:lnTo>
                  <a:lnTo>
                    <a:pt x="21" y="265"/>
                  </a:lnTo>
                  <a:lnTo>
                    <a:pt x="24" y="246"/>
                  </a:lnTo>
                  <a:lnTo>
                    <a:pt x="28" y="229"/>
                  </a:lnTo>
                  <a:lnTo>
                    <a:pt x="34" y="212"/>
                  </a:lnTo>
                  <a:lnTo>
                    <a:pt x="42" y="197"/>
                  </a:lnTo>
                  <a:lnTo>
                    <a:pt x="42" y="197"/>
                  </a:lnTo>
                  <a:lnTo>
                    <a:pt x="57" y="17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89" y="151"/>
                  </a:lnTo>
                  <a:lnTo>
                    <a:pt x="99" y="141"/>
                  </a:lnTo>
                  <a:lnTo>
                    <a:pt x="108" y="134"/>
                  </a:lnTo>
                  <a:lnTo>
                    <a:pt x="116" y="124"/>
                  </a:lnTo>
                  <a:lnTo>
                    <a:pt x="118" y="118"/>
                  </a:lnTo>
                  <a:lnTo>
                    <a:pt x="118" y="115"/>
                  </a:lnTo>
                  <a:lnTo>
                    <a:pt x="118" y="111"/>
                  </a:lnTo>
                  <a:lnTo>
                    <a:pt x="114" y="107"/>
                  </a:lnTo>
                  <a:lnTo>
                    <a:pt x="110" y="101"/>
                  </a:lnTo>
                  <a:lnTo>
                    <a:pt x="103" y="99"/>
                  </a:lnTo>
                  <a:lnTo>
                    <a:pt x="103" y="99"/>
                  </a:lnTo>
                  <a:lnTo>
                    <a:pt x="99" y="107"/>
                  </a:lnTo>
                  <a:lnTo>
                    <a:pt x="95" y="115"/>
                  </a:lnTo>
                  <a:lnTo>
                    <a:pt x="82" y="126"/>
                  </a:lnTo>
                  <a:lnTo>
                    <a:pt x="68" y="137"/>
                  </a:lnTo>
                  <a:lnTo>
                    <a:pt x="53" y="147"/>
                  </a:lnTo>
                  <a:lnTo>
                    <a:pt x="53" y="147"/>
                  </a:lnTo>
                  <a:lnTo>
                    <a:pt x="28" y="145"/>
                  </a:lnTo>
                  <a:lnTo>
                    <a:pt x="17" y="143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3" y="132"/>
                  </a:lnTo>
                  <a:lnTo>
                    <a:pt x="0" y="120"/>
                  </a:lnTo>
                  <a:lnTo>
                    <a:pt x="0" y="107"/>
                  </a:lnTo>
                  <a:lnTo>
                    <a:pt x="0" y="94"/>
                  </a:lnTo>
                  <a:lnTo>
                    <a:pt x="2" y="82"/>
                  </a:lnTo>
                  <a:lnTo>
                    <a:pt x="3" y="69"/>
                  </a:lnTo>
                  <a:lnTo>
                    <a:pt x="9" y="59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9" y="46"/>
                  </a:lnTo>
                  <a:lnTo>
                    <a:pt x="28" y="4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64" y="19"/>
                  </a:lnTo>
                  <a:lnTo>
                    <a:pt x="85" y="8"/>
                  </a:lnTo>
                  <a:lnTo>
                    <a:pt x="95" y="4"/>
                  </a:lnTo>
                  <a:lnTo>
                    <a:pt x="106" y="2"/>
                  </a:lnTo>
                  <a:lnTo>
                    <a:pt x="118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52" y="4"/>
                  </a:lnTo>
                  <a:lnTo>
                    <a:pt x="169" y="8"/>
                  </a:lnTo>
                  <a:lnTo>
                    <a:pt x="185" y="16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7" y="33"/>
                  </a:lnTo>
                  <a:lnTo>
                    <a:pt x="213" y="42"/>
                  </a:lnTo>
                  <a:lnTo>
                    <a:pt x="219" y="52"/>
                  </a:lnTo>
                  <a:lnTo>
                    <a:pt x="225" y="63"/>
                  </a:lnTo>
                  <a:lnTo>
                    <a:pt x="230" y="77"/>
                  </a:lnTo>
                  <a:lnTo>
                    <a:pt x="232" y="90"/>
                  </a:lnTo>
                  <a:lnTo>
                    <a:pt x="234" y="103"/>
                  </a:lnTo>
                  <a:lnTo>
                    <a:pt x="234" y="117"/>
                  </a:lnTo>
                  <a:lnTo>
                    <a:pt x="234" y="117"/>
                  </a:lnTo>
                  <a:lnTo>
                    <a:pt x="232" y="134"/>
                  </a:lnTo>
                  <a:lnTo>
                    <a:pt x="228" y="147"/>
                  </a:lnTo>
                  <a:lnTo>
                    <a:pt x="223" y="160"/>
                  </a:lnTo>
                  <a:lnTo>
                    <a:pt x="215" y="172"/>
                  </a:lnTo>
                  <a:lnTo>
                    <a:pt x="207" y="183"/>
                  </a:lnTo>
                  <a:lnTo>
                    <a:pt x="198" y="193"/>
                  </a:lnTo>
                  <a:lnTo>
                    <a:pt x="188" y="200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60" y="219"/>
                  </a:lnTo>
                  <a:lnTo>
                    <a:pt x="143" y="231"/>
                  </a:lnTo>
                  <a:lnTo>
                    <a:pt x="135" y="237"/>
                  </a:lnTo>
                  <a:lnTo>
                    <a:pt x="129" y="244"/>
                  </a:lnTo>
                  <a:lnTo>
                    <a:pt x="124" y="254"/>
                  </a:lnTo>
                  <a:lnTo>
                    <a:pt x="120" y="265"/>
                  </a:lnTo>
                  <a:lnTo>
                    <a:pt x="120" y="265"/>
                  </a:lnTo>
                  <a:close/>
                  <a:moveTo>
                    <a:pt x="213" y="164"/>
                  </a:moveTo>
                  <a:lnTo>
                    <a:pt x="213" y="164"/>
                  </a:lnTo>
                  <a:lnTo>
                    <a:pt x="219" y="153"/>
                  </a:lnTo>
                  <a:lnTo>
                    <a:pt x="223" y="139"/>
                  </a:lnTo>
                  <a:lnTo>
                    <a:pt x="226" y="126"/>
                  </a:lnTo>
                  <a:lnTo>
                    <a:pt x="226" y="113"/>
                  </a:lnTo>
                  <a:lnTo>
                    <a:pt x="226" y="113"/>
                  </a:lnTo>
                  <a:lnTo>
                    <a:pt x="226" y="103"/>
                  </a:lnTo>
                  <a:lnTo>
                    <a:pt x="225" y="94"/>
                  </a:lnTo>
                  <a:lnTo>
                    <a:pt x="217" y="75"/>
                  </a:lnTo>
                  <a:lnTo>
                    <a:pt x="205" y="56"/>
                  </a:lnTo>
                  <a:lnTo>
                    <a:pt x="192" y="38"/>
                  </a:lnTo>
                  <a:lnTo>
                    <a:pt x="175" y="25"/>
                  </a:lnTo>
                  <a:lnTo>
                    <a:pt x="164" y="19"/>
                  </a:lnTo>
                  <a:lnTo>
                    <a:pt x="154" y="16"/>
                  </a:lnTo>
                  <a:lnTo>
                    <a:pt x="143" y="12"/>
                  </a:lnTo>
                  <a:lnTo>
                    <a:pt x="131" y="10"/>
                  </a:lnTo>
                  <a:lnTo>
                    <a:pt x="120" y="8"/>
                  </a:lnTo>
                  <a:lnTo>
                    <a:pt x="106" y="10"/>
                  </a:lnTo>
                  <a:lnTo>
                    <a:pt x="106" y="10"/>
                  </a:lnTo>
                  <a:lnTo>
                    <a:pt x="91" y="16"/>
                  </a:lnTo>
                  <a:lnTo>
                    <a:pt x="78" y="21"/>
                  </a:lnTo>
                  <a:lnTo>
                    <a:pt x="66" y="31"/>
                  </a:lnTo>
                  <a:lnTo>
                    <a:pt x="57" y="42"/>
                  </a:lnTo>
                  <a:lnTo>
                    <a:pt x="49" y="57"/>
                  </a:lnTo>
                  <a:lnTo>
                    <a:pt x="45" y="71"/>
                  </a:lnTo>
                  <a:lnTo>
                    <a:pt x="42" y="88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51" y="111"/>
                  </a:lnTo>
                  <a:lnTo>
                    <a:pt x="63" y="111"/>
                  </a:lnTo>
                  <a:lnTo>
                    <a:pt x="85" y="111"/>
                  </a:lnTo>
                  <a:lnTo>
                    <a:pt x="85" y="111"/>
                  </a:lnTo>
                  <a:lnTo>
                    <a:pt x="93" y="96"/>
                  </a:lnTo>
                  <a:lnTo>
                    <a:pt x="99" y="86"/>
                  </a:lnTo>
                  <a:lnTo>
                    <a:pt x="104" y="80"/>
                  </a:lnTo>
                  <a:lnTo>
                    <a:pt x="110" y="75"/>
                  </a:lnTo>
                  <a:lnTo>
                    <a:pt x="120" y="71"/>
                  </a:lnTo>
                  <a:lnTo>
                    <a:pt x="129" y="71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56" y="86"/>
                  </a:lnTo>
                  <a:lnTo>
                    <a:pt x="162" y="92"/>
                  </a:lnTo>
                  <a:lnTo>
                    <a:pt x="164" y="101"/>
                  </a:lnTo>
                  <a:lnTo>
                    <a:pt x="164" y="101"/>
                  </a:lnTo>
                  <a:lnTo>
                    <a:pt x="164" y="117"/>
                  </a:lnTo>
                  <a:lnTo>
                    <a:pt x="160" y="130"/>
                  </a:lnTo>
                  <a:lnTo>
                    <a:pt x="154" y="141"/>
                  </a:lnTo>
                  <a:lnTo>
                    <a:pt x="146" y="151"/>
                  </a:lnTo>
                  <a:lnTo>
                    <a:pt x="137" y="160"/>
                  </a:lnTo>
                  <a:lnTo>
                    <a:pt x="125" y="168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95" y="197"/>
                  </a:lnTo>
                  <a:lnTo>
                    <a:pt x="85" y="210"/>
                  </a:lnTo>
                  <a:lnTo>
                    <a:pt x="76" y="225"/>
                  </a:lnTo>
                  <a:lnTo>
                    <a:pt x="70" y="244"/>
                  </a:lnTo>
                  <a:lnTo>
                    <a:pt x="64" y="261"/>
                  </a:lnTo>
                  <a:lnTo>
                    <a:pt x="61" y="280"/>
                  </a:lnTo>
                  <a:lnTo>
                    <a:pt x="61" y="301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106" y="324"/>
                  </a:lnTo>
                  <a:lnTo>
                    <a:pt x="154" y="324"/>
                  </a:lnTo>
                  <a:lnTo>
                    <a:pt x="204" y="324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298"/>
                  </a:lnTo>
                  <a:lnTo>
                    <a:pt x="251" y="277"/>
                  </a:lnTo>
                  <a:lnTo>
                    <a:pt x="251" y="277"/>
                  </a:lnTo>
                  <a:lnTo>
                    <a:pt x="223" y="280"/>
                  </a:lnTo>
                  <a:lnTo>
                    <a:pt x="179" y="280"/>
                  </a:lnTo>
                  <a:lnTo>
                    <a:pt x="137" y="279"/>
                  </a:lnTo>
                  <a:lnTo>
                    <a:pt x="120" y="277"/>
                  </a:lnTo>
                  <a:lnTo>
                    <a:pt x="108" y="273"/>
                  </a:lnTo>
                  <a:lnTo>
                    <a:pt x="108" y="273"/>
                  </a:lnTo>
                  <a:lnTo>
                    <a:pt x="110" y="259"/>
                  </a:lnTo>
                  <a:lnTo>
                    <a:pt x="114" y="250"/>
                  </a:lnTo>
                  <a:lnTo>
                    <a:pt x="120" y="239"/>
                  </a:lnTo>
                  <a:lnTo>
                    <a:pt x="125" y="231"/>
                  </a:lnTo>
                  <a:lnTo>
                    <a:pt x="133" y="223"/>
                  </a:lnTo>
                  <a:lnTo>
                    <a:pt x="141" y="216"/>
                  </a:lnTo>
                  <a:lnTo>
                    <a:pt x="156" y="204"/>
                  </a:lnTo>
                  <a:lnTo>
                    <a:pt x="190" y="185"/>
                  </a:lnTo>
                  <a:lnTo>
                    <a:pt x="204" y="176"/>
                  </a:lnTo>
                  <a:lnTo>
                    <a:pt x="209" y="170"/>
                  </a:lnTo>
                  <a:lnTo>
                    <a:pt x="213" y="164"/>
                  </a:lnTo>
                  <a:lnTo>
                    <a:pt x="213" y="164"/>
                  </a:lnTo>
                  <a:close/>
                  <a:moveTo>
                    <a:pt x="51" y="31"/>
                  </a:moveTo>
                  <a:lnTo>
                    <a:pt x="51" y="31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3"/>
                  </a:lnTo>
                  <a:lnTo>
                    <a:pt x="55" y="31"/>
                  </a:lnTo>
                  <a:lnTo>
                    <a:pt x="57" y="31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57" y="29"/>
                  </a:lnTo>
                  <a:lnTo>
                    <a:pt x="55" y="31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close/>
                  <a:moveTo>
                    <a:pt x="23" y="63"/>
                  </a:moveTo>
                  <a:lnTo>
                    <a:pt x="23" y="63"/>
                  </a:lnTo>
                  <a:lnTo>
                    <a:pt x="32" y="61"/>
                  </a:lnTo>
                  <a:lnTo>
                    <a:pt x="40" y="56"/>
                  </a:lnTo>
                  <a:lnTo>
                    <a:pt x="45" y="50"/>
                  </a:lnTo>
                  <a:lnTo>
                    <a:pt x="47" y="46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0" y="48"/>
                  </a:lnTo>
                  <a:lnTo>
                    <a:pt x="32" y="52"/>
                  </a:lnTo>
                  <a:lnTo>
                    <a:pt x="26" y="56"/>
                  </a:lnTo>
                  <a:lnTo>
                    <a:pt x="24" y="59"/>
                  </a:lnTo>
                  <a:lnTo>
                    <a:pt x="23" y="63"/>
                  </a:lnTo>
                  <a:lnTo>
                    <a:pt x="23" y="63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6" y="80"/>
                  </a:lnTo>
                  <a:lnTo>
                    <a:pt x="32" y="78"/>
                  </a:lnTo>
                  <a:lnTo>
                    <a:pt x="36" y="75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4" y="69"/>
                  </a:lnTo>
                  <a:lnTo>
                    <a:pt x="28" y="73"/>
                  </a:lnTo>
                  <a:lnTo>
                    <a:pt x="24" y="77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106" y="92"/>
                  </a:moveTo>
                  <a:lnTo>
                    <a:pt x="106" y="92"/>
                  </a:lnTo>
                  <a:lnTo>
                    <a:pt x="120" y="88"/>
                  </a:lnTo>
                  <a:lnTo>
                    <a:pt x="125" y="84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22" y="80"/>
                  </a:lnTo>
                  <a:lnTo>
                    <a:pt x="116" y="82"/>
                  </a:lnTo>
                  <a:lnTo>
                    <a:pt x="110" y="86"/>
                  </a:lnTo>
                  <a:lnTo>
                    <a:pt x="106" y="92"/>
                  </a:lnTo>
                  <a:lnTo>
                    <a:pt x="106" y="92"/>
                  </a:lnTo>
                  <a:close/>
                  <a:moveTo>
                    <a:pt x="21" y="103"/>
                  </a:moveTo>
                  <a:lnTo>
                    <a:pt x="21" y="103"/>
                  </a:lnTo>
                  <a:lnTo>
                    <a:pt x="26" y="97"/>
                  </a:lnTo>
                  <a:lnTo>
                    <a:pt x="28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2"/>
                  </a:lnTo>
                  <a:lnTo>
                    <a:pt x="34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8" y="92"/>
                  </a:lnTo>
                  <a:lnTo>
                    <a:pt x="24" y="96"/>
                  </a:lnTo>
                  <a:lnTo>
                    <a:pt x="21" y="97"/>
                  </a:lnTo>
                  <a:lnTo>
                    <a:pt x="21" y="99"/>
                  </a:lnTo>
                  <a:lnTo>
                    <a:pt x="21" y="103"/>
                  </a:lnTo>
                  <a:lnTo>
                    <a:pt x="21" y="103"/>
                  </a:lnTo>
                  <a:close/>
                  <a:moveTo>
                    <a:pt x="116" y="96"/>
                  </a:moveTo>
                  <a:lnTo>
                    <a:pt x="116" y="96"/>
                  </a:lnTo>
                  <a:lnTo>
                    <a:pt x="120" y="101"/>
                  </a:lnTo>
                  <a:lnTo>
                    <a:pt x="125" y="103"/>
                  </a:lnTo>
                  <a:lnTo>
                    <a:pt x="125" y="103"/>
                  </a:lnTo>
                  <a:lnTo>
                    <a:pt x="131" y="96"/>
                  </a:lnTo>
                  <a:lnTo>
                    <a:pt x="135" y="92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31" y="90"/>
                  </a:lnTo>
                  <a:lnTo>
                    <a:pt x="127" y="92"/>
                  </a:lnTo>
                  <a:lnTo>
                    <a:pt x="116" y="96"/>
                  </a:lnTo>
                  <a:lnTo>
                    <a:pt x="116" y="96"/>
                  </a:lnTo>
                  <a:close/>
                  <a:moveTo>
                    <a:pt x="137" y="103"/>
                  </a:moveTo>
                  <a:lnTo>
                    <a:pt x="137" y="103"/>
                  </a:lnTo>
                  <a:lnTo>
                    <a:pt x="143" y="103"/>
                  </a:lnTo>
                  <a:lnTo>
                    <a:pt x="145" y="101"/>
                  </a:lnTo>
                  <a:lnTo>
                    <a:pt x="148" y="99"/>
                  </a:lnTo>
                  <a:lnTo>
                    <a:pt x="152" y="99"/>
                  </a:lnTo>
                  <a:lnTo>
                    <a:pt x="152" y="99"/>
                  </a:lnTo>
                  <a:lnTo>
                    <a:pt x="150" y="94"/>
                  </a:lnTo>
                  <a:lnTo>
                    <a:pt x="150" y="92"/>
                  </a:lnTo>
                  <a:lnTo>
                    <a:pt x="146" y="90"/>
                  </a:lnTo>
                  <a:lnTo>
                    <a:pt x="146" y="90"/>
                  </a:lnTo>
                  <a:lnTo>
                    <a:pt x="141" y="96"/>
                  </a:lnTo>
                  <a:lnTo>
                    <a:pt x="139" y="99"/>
                  </a:lnTo>
                  <a:lnTo>
                    <a:pt x="137" y="103"/>
                  </a:lnTo>
                  <a:lnTo>
                    <a:pt x="137" y="103"/>
                  </a:lnTo>
                  <a:close/>
                  <a:moveTo>
                    <a:pt x="19" y="117"/>
                  </a:moveTo>
                  <a:lnTo>
                    <a:pt x="19" y="117"/>
                  </a:lnTo>
                  <a:lnTo>
                    <a:pt x="23" y="117"/>
                  </a:lnTo>
                  <a:lnTo>
                    <a:pt x="26" y="115"/>
                  </a:lnTo>
                  <a:lnTo>
                    <a:pt x="32" y="111"/>
                  </a:lnTo>
                  <a:lnTo>
                    <a:pt x="34" y="105"/>
                  </a:lnTo>
                  <a:lnTo>
                    <a:pt x="34" y="105"/>
                  </a:lnTo>
                  <a:lnTo>
                    <a:pt x="28" y="107"/>
                  </a:lnTo>
                  <a:lnTo>
                    <a:pt x="24" y="109"/>
                  </a:lnTo>
                  <a:lnTo>
                    <a:pt x="19" y="117"/>
                  </a:lnTo>
                  <a:lnTo>
                    <a:pt x="19" y="117"/>
                  </a:lnTo>
                  <a:close/>
                  <a:moveTo>
                    <a:pt x="122" y="149"/>
                  </a:moveTo>
                  <a:lnTo>
                    <a:pt x="122" y="149"/>
                  </a:lnTo>
                  <a:lnTo>
                    <a:pt x="120" y="157"/>
                  </a:lnTo>
                  <a:lnTo>
                    <a:pt x="116" y="162"/>
                  </a:lnTo>
                  <a:lnTo>
                    <a:pt x="108" y="166"/>
                  </a:lnTo>
                  <a:lnTo>
                    <a:pt x="101" y="168"/>
                  </a:lnTo>
                  <a:lnTo>
                    <a:pt x="101" y="168"/>
                  </a:lnTo>
                  <a:lnTo>
                    <a:pt x="101" y="170"/>
                  </a:lnTo>
                  <a:lnTo>
                    <a:pt x="103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12" y="170"/>
                  </a:lnTo>
                  <a:lnTo>
                    <a:pt x="118" y="166"/>
                  </a:lnTo>
                  <a:lnTo>
                    <a:pt x="129" y="155"/>
                  </a:lnTo>
                  <a:lnTo>
                    <a:pt x="141" y="143"/>
                  </a:lnTo>
                  <a:lnTo>
                    <a:pt x="150" y="134"/>
                  </a:lnTo>
                  <a:lnTo>
                    <a:pt x="150" y="134"/>
                  </a:lnTo>
                  <a:lnTo>
                    <a:pt x="152" y="120"/>
                  </a:lnTo>
                  <a:lnTo>
                    <a:pt x="154" y="115"/>
                  </a:lnTo>
                  <a:lnTo>
                    <a:pt x="152" y="109"/>
                  </a:lnTo>
                  <a:lnTo>
                    <a:pt x="152" y="109"/>
                  </a:lnTo>
                  <a:lnTo>
                    <a:pt x="150" y="113"/>
                  </a:lnTo>
                  <a:lnTo>
                    <a:pt x="148" y="115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5" y="120"/>
                  </a:lnTo>
                  <a:lnTo>
                    <a:pt x="146" y="122"/>
                  </a:lnTo>
                  <a:lnTo>
                    <a:pt x="148" y="124"/>
                  </a:lnTo>
                  <a:lnTo>
                    <a:pt x="150" y="128"/>
                  </a:lnTo>
                  <a:lnTo>
                    <a:pt x="150" y="128"/>
                  </a:lnTo>
                  <a:lnTo>
                    <a:pt x="145" y="136"/>
                  </a:lnTo>
                  <a:lnTo>
                    <a:pt x="139" y="141"/>
                  </a:lnTo>
                  <a:lnTo>
                    <a:pt x="122" y="149"/>
                  </a:lnTo>
                  <a:lnTo>
                    <a:pt x="122" y="149"/>
                  </a:lnTo>
                  <a:close/>
                  <a:moveTo>
                    <a:pt x="47" y="128"/>
                  </a:moveTo>
                  <a:lnTo>
                    <a:pt x="47" y="128"/>
                  </a:lnTo>
                  <a:lnTo>
                    <a:pt x="53" y="126"/>
                  </a:lnTo>
                  <a:lnTo>
                    <a:pt x="55" y="124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1" y="120"/>
                  </a:lnTo>
                  <a:lnTo>
                    <a:pt x="49" y="120"/>
                  </a:lnTo>
                  <a:lnTo>
                    <a:pt x="47" y="124"/>
                  </a:lnTo>
                  <a:lnTo>
                    <a:pt x="47" y="128"/>
                  </a:lnTo>
                  <a:lnTo>
                    <a:pt x="47" y="128"/>
                  </a:lnTo>
                  <a:close/>
                  <a:moveTo>
                    <a:pt x="21" y="137"/>
                  </a:moveTo>
                  <a:lnTo>
                    <a:pt x="21" y="137"/>
                  </a:lnTo>
                  <a:lnTo>
                    <a:pt x="24" y="137"/>
                  </a:lnTo>
                  <a:lnTo>
                    <a:pt x="28" y="137"/>
                  </a:lnTo>
                  <a:lnTo>
                    <a:pt x="32" y="134"/>
                  </a:lnTo>
                  <a:lnTo>
                    <a:pt x="34" y="130"/>
                  </a:lnTo>
                  <a:lnTo>
                    <a:pt x="34" y="130"/>
                  </a:lnTo>
                  <a:lnTo>
                    <a:pt x="26" y="134"/>
                  </a:lnTo>
                  <a:lnTo>
                    <a:pt x="23" y="136"/>
                  </a:lnTo>
                  <a:lnTo>
                    <a:pt x="21" y="137"/>
                  </a:lnTo>
                  <a:lnTo>
                    <a:pt x="21" y="137"/>
                  </a:lnTo>
                  <a:close/>
                  <a:moveTo>
                    <a:pt x="106" y="147"/>
                  </a:moveTo>
                  <a:lnTo>
                    <a:pt x="106" y="147"/>
                  </a:lnTo>
                  <a:lnTo>
                    <a:pt x="120" y="143"/>
                  </a:lnTo>
                  <a:lnTo>
                    <a:pt x="129" y="134"/>
                  </a:lnTo>
                  <a:lnTo>
                    <a:pt x="129" y="134"/>
                  </a:lnTo>
                  <a:lnTo>
                    <a:pt x="118" y="139"/>
                  </a:lnTo>
                  <a:lnTo>
                    <a:pt x="112" y="143"/>
                  </a:lnTo>
                  <a:lnTo>
                    <a:pt x="106" y="147"/>
                  </a:lnTo>
                  <a:lnTo>
                    <a:pt x="106" y="147"/>
                  </a:lnTo>
                  <a:close/>
                  <a:moveTo>
                    <a:pt x="84" y="164"/>
                  </a:moveTo>
                  <a:lnTo>
                    <a:pt x="84" y="164"/>
                  </a:lnTo>
                  <a:lnTo>
                    <a:pt x="82" y="168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87" y="168"/>
                  </a:lnTo>
                  <a:lnTo>
                    <a:pt x="95" y="162"/>
                  </a:lnTo>
                  <a:lnTo>
                    <a:pt x="95" y="162"/>
                  </a:lnTo>
                  <a:lnTo>
                    <a:pt x="89" y="162"/>
                  </a:lnTo>
                  <a:lnTo>
                    <a:pt x="84" y="164"/>
                  </a:lnTo>
                  <a:lnTo>
                    <a:pt x="84" y="164"/>
                  </a:lnTo>
                  <a:close/>
                  <a:moveTo>
                    <a:pt x="38" y="233"/>
                  </a:moveTo>
                  <a:lnTo>
                    <a:pt x="38" y="233"/>
                  </a:lnTo>
                  <a:lnTo>
                    <a:pt x="51" y="221"/>
                  </a:lnTo>
                  <a:lnTo>
                    <a:pt x="59" y="216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55" y="212"/>
                  </a:lnTo>
                  <a:lnTo>
                    <a:pt x="51" y="210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57" y="200"/>
                  </a:lnTo>
                  <a:lnTo>
                    <a:pt x="64" y="197"/>
                  </a:lnTo>
                  <a:lnTo>
                    <a:pt x="72" y="19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80" y="183"/>
                  </a:lnTo>
                  <a:lnTo>
                    <a:pt x="78" y="183"/>
                  </a:lnTo>
                  <a:lnTo>
                    <a:pt x="78" y="183"/>
                  </a:lnTo>
                  <a:lnTo>
                    <a:pt x="68" y="185"/>
                  </a:lnTo>
                  <a:lnTo>
                    <a:pt x="61" y="189"/>
                  </a:lnTo>
                  <a:lnTo>
                    <a:pt x="55" y="195"/>
                  </a:lnTo>
                  <a:lnTo>
                    <a:pt x="49" y="202"/>
                  </a:lnTo>
                  <a:lnTo>
                    <a:pt x="42" y="218"/>
                  </a:lnTo>
                  <a:lnTo>
                    <a:pt x="38" y="233"/>
                  </a:lnTo>
                  <a:lnTo>
                    <a:pt x="38" y="233"/>
                  </a:lnTo>
                  <a:close/>
                  <a:moveTo>
                    <a:pt x="64" y="221"/>
                  </a:moveTo>
                  <a:lnTo>
                    <a:pt x="64" y="221"/>
                  </a:lnTo>
                  <a:lnTo>
                    <a:pt x="68" y="221"/>
                  </a:lnTo>
                  <a:lnTo>
                    <a:pt x="70" y="221"/>
                  </a:lnTo>
                  <a:lnTo>
                    <a:pt x="70" y="221"/>
                  </a:lnTo>
                  <a:lnTo>
                    <a:pt x="70" y="218"/>
                  </a:lnTo>
                  <a:lnTo>
                    <a:pt x="72" y="216"/>
                  </a:lnTo>
                  <a:lnTo>
                    <a:pt x="74" y="214"/>
                  </a:lnTo>
                  <a:lnTo>
                    <a:pt x="74" y="212"/>
                  </a:lnTo>
                  <a:lnTo>
                    <a:pt x="74" y="212"/>
                  </a:lnTo>
                  <a:lnTo>
                    <a:pt x="70" y="216"/>
                  </a:lnTo>
                  <a:lnTo>
                    <a:pt x="64" y="221"/>
                  </a:lnTo>
                  <a:lnTo>
                    <a:pt x="64" y="221"/>
                  </a:lnTo>
                  <a:close/>
                  <a:moveTo>
                    <a:pt x="34" y="239"/>
                  </a:moveTo>
                  <a:lnTo>
                    <a:pt x="34" y="239"/>
                  </a:lnTo>
                  <a:lnTo>
                    <a:pt x="30" y="248"/>
                  </a:lnTo>
                  <a:lnTo>
                    <a:pt x="30" y="254"/>
                  </a:lnTo>
                  <a:lnTo>
                    <a:pt x="32" y="258"/>
                  </a:lnTo>
                  <a:lnTo>
                    <a:pt x="32" y="258"/>
                  </a:lnTo>
                  <a:lnTo>
                    <a:pt x="38" y="252"/>
                  </a:lnTo>
                  <a:lnTo>
                    <a:pt x="43" y="246"/>
                  </a:lnTo>
                  <a:lnTo>
                    <a:pt x="49" y="240"/>
                  </a:lnTo>
                  <a:lnTo>
                    <a:pt x="53" y="233"/>
                  </a:lnTo>
                  <a:lnTo>
                    <a:pt x="53" y="233"/>
                  </a:lnTo>
                  <a:lnTo>
                    <a:pt x="47" y="235"/>
                  </a:lnTo>
                  <a:lnTo>
                    <a:pt x="43" y="239"/>
                  </a:lnTo>
                  <a:lnTo>
                    <a:pt x="40" y="240"/>
                  </a:lnTo>
                  <a:lnTo>
                    <a:pt x="34" y="239"/>
                  </a:lnTo>
                  <a:lnTo>
                    <a:pt x="34" y="239"/>
                  </a:lnTo>
                  <a:close/>
                  <a:moveTo>
                    <a:pt x="51" y="252"/>
                  </a:moveTo>
                  <a:lnTo>
                    <a:pt x="51" y="252"/>
                  </a:lnTo>
                  <a:lnTo>
                    <a:pt x="55" y="250"/>
                  </a:lnTo>
                  <a:lnTo>
                    <a:pt x="59" y="250"/>
                  </a:lnTo>
                  <a:lnTo>
                    <a:pt x="59" y="250"/>
                  </a:lnTo>
                  <a:lnTo>
                    <a:pt x="61" y="246"/>
                  </a:lnTo>
                  <a:lnTo>
                    <a:pt x="63" y="240"/>
                  </a:lnTo>
                  <a:lnTo>
                    <a:pt x="63" y="240"/>
                  </a:lnTo>
                  <a:lnTo>
                    <a:pt x="59" y="242"/>
                  </a:lnTo>
                  <a:lnTo>
                    <a:pt x="55" y="244"/>
                  </a:lnTo>
                  <a:lnTo>
                    <a:pt x="51" y="252"/>
                  </a:lnTo>
                  <a:lnTo>
                    <a:pt x="51" y="252"/>
                  </a:lnTo>
                  <a:close/>
                  <a:moveTo>
                    <a:pt x="28" y="269"/>
                  </a:moveTo>
                  <a:lnTo>
                    <a:pt x="28" y="269"/>
                  </a:lnTo>
                  <a:lnTo>
                    <a:pt x="28" y="277"/>
                  </a:lnTo>
                  <a:lnTo>
                    <a:pt x="28" y="280"/>
                  </a:lnTo>
                  <a:lnTo>
                    <a:pt x="28" y="282"/>
                  </a:lnTo>
                  <a:lnTo>
                    <a:pt x="28" y="282"/>
                  </a:lnTo>
                  <a:lnTo>
                    <a:pt x="32" y="279"/>
                  </a:lnTo>
                  <a:lnTo>
                    <a:pt x="36" y="275"/>
                  </a:lnTo>
                  <a:lnTo>
                    <a:pt x="40" y="269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36" y="267"/>
                  </a:lnTo>
                  <a:lnTo>
                    <a:pt x="32" y="267"/>
                  </a:lnTo>
                  <a:lnTo>
                    <a:pt x="28" y="269"/>
                  </a:lnTo>
                  <a:lnTo>
                    <a:pt x="28" y="269"/>
                  </a:lnTo>
                  <a:close/>
                  <a:moveTo>
                    <a:pt x="45" y="277"/>
                  </a:moveTo>
                  <a:lnTo>
                    <a:pt x="45" y="277"/>
                  </a:lnTo>
                  <a:lnTo>
                    <a:pt x="49" y="277"/>
                  </a:lnTo>
                  <a:lnTo>
                    <a:pt x="51" y="279"/>
                  </a:lnTo>
                  <a:lnTo>
                    <a:pt x="51" y="279"/>
                  </a:lnTo>
                  <a:lnTo>
                    <a:pt x="53" y="277"/>
                  </a:lnTo>
                  <a:lnTo>
                    <a:pt x="53" y="275"/>
                  </a:lnTo>
                  <a:lnTo>
                    <a:pt x="53" y="271"/>
                  </a:lnTo>
                  <a:lnTo>
                    <a:pt x="55" y="269"/>
                  </a:lnTo>
                  <a:lnTo>
                    <a:pt x="55" y="269"/>
                  </a:lnTo>
                  <a:lnTo>
                    <a:pt x="51" y="269"/>
                  </a:lnTo>
                  <a:lnTo>
                    <a:pt x="47" y="271"/>
                  </a:lnTo>
                  <a:lnTo>
                    <a:pt x="45" y="277"/>
                  </a:lnTo>
                  <a:lnTo>
                    <a:pt x="45" y="277"/>
                  </a:lnTo>
                  <a:close/>
                  <a:moveTo>
                    <a:pt x="26" y="294"/>
                  </a:moveTo>
                  <a:lnTo>
                    <a:pt x="26" y="294"/>
                  </a:lnTo>
                  <a:lnTo>
                    <a:pt x="26" y="298"/>
                  </a:lnTo>
                  <a:lnTo>
                    <a:pt x="26" y="301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30" y="299"/>
                  </a:lnTo>
                  <a:lnTo>
                    <a:pt x="34" y="296"/>
                  </a:lnTo>
                  <a:lnTo>
                    <a:pt x="36" y="292"/>
                  </a:lnTo>
                  <a:lnTo>
                    <a:pt x="36" y="290"/>
                  </a:lnTo>
                  <a:lnTo>
                    <a:pt x="36" y="290"/>
                  </a:lnTo>
                  <a:lnTo>
                    <a:pt x="30" y="292"/>
                  </a:lnTo>
                  <a:lnTo>
                    <a:pt x="26" y="294"/>
                  </a:lnTo>
                  <a:lnTo>
                    <a:pt x="26" y="294"/>
                  </a:lnTo>
                  <a:close/>
                  <a:moveTo>
                    <a:pt x="42" y="299"/>
                  </a:moveTo>
                  <a:lnTo>
                    <a:pt x="42" y="299"/>
                  </a:lnTo>
                  <a:lnTo>
                    <a:pt x="47" y="299"/>
                  </a:lnTo>
                  <a:lnTo>
                    <a:pt x="51" y="299"/>
                  </a:lnTo>
                  <a:lnTo>
                    <a:pt x="51" y="299"/>
                  </a:lnTo>
                  <a:lnTo>
                    <a:pt x="51" y="294"/>
                  </a:lnTo>
                  <a:lnTo>
                    <a:pt x="51" y="294"/>
                  </a:lnTo>
                  <a:lnTo>
                    <a:pt x="45" y="296"/>
                  </a:lnTo>
                  <a:lnTo>
                    <a:pt x="42" y="299"/>
                  </a:lnTo>
                  <a:lnTo>
                    <a:pt x="42" y="299"/>
                  </a:lnTo>
                  <a:close/>
                  <a:moveTo>
                    <a:pt x="40" y="328"/>
                  </a:moveTo>
                  <a:lnTo>
                    <a:pt x="40" y="328"/>
                  </a:lnTo>
                  <a:lnTo>
                    <a:pt x="45" y="326"/>
                  </a:lnTo>
                  <a:lnTo>
                    <a:pt x="49" y="322"/>
                  </a:lnTo>
                  <a:lnTo>
                    <a:pt x="51" y="317"/>
                  </a:lnTo>
                  <a:lnTo>
                    <a:pt x="51" y="311"/>
                  </a:lnTo>
                  <a:lnTo>
                    <a:pt x="51" y="311"/>
                  </a:lnTo>
                  <a:lnTo>
                    <a:pt x="45" y="313"/>
                  </a:lnTo>
                  <a:lnTo>
                    <a:pt x="43" y="317"/>
                  </a:lnTo>
                  <a:lnTo>
                    <a:pt x="40" y="320"/>
                  </a:lnTo>
                  <a:lnTo>
                    <a:pt x="40" y="328"/>
                  </a:lnTo>
                  <a:lnTo>
                    <a:pt x="40" y="328"/>
                  </a:lnTo>
                  <a:close/>
                  <a:moveTo>
                    <a:pt x="225" y="336"/>
                  </a:moveTo>
                  <a:lnTo>
                    <a:pt x="225" y="336"/>
                  </a:lnTo>
                  <a:lnTo>
                    <a:pt x="230" y="334"/>
                  </a:lnTo>
                  <a:lnTo>
                    <a:pt x="232" y="332"/>
                  </a:lnTo>
                  <a:lnTo>
                    <a:pt x="234" y="330"/>
                  </a:lnTo>
                  <a:lnTo>
                    <a:pt x="234" y="330"/>
                  </a:lnTo>
                  <a:lnTo>
                    <a:pt x="230" y="330"/>
                  </a:lnTo>
                  <a:lnTo>
                    <a:pt x="228" y="332"/>
                  </a:lnTo>
                  <a:lnTo>
                    <a:pt x="225" y="336"/>
                  </a:lnTo>
                  <a:lnTo>
                    <a:pt x="225" y="336"/>
                  </a:lnTo>
                  <a:close/>
                  <a:moveTo>
                    <a:pt x="24" y="338"/>
                  </a:moveTo>
                  <a:lnTo>
                    <a:pt x="24" y="338"/>
                  </a:lnTo>
                  <a:lnTo>
                    <a:pt x="30" y="336"/>
                  </a:lnTo>
                  <a:lnTo>
                    <a:pt x="36" y="332"/>
                  </a:lnTo>
                  <a:lnTo>
                    <a:pt x="36" y="332"/>
                  </a:lnTo>
                  <a:lnTo>
                    <a:pt x="28" y="334"/>
                  </a:lnTo>
                  <a:lnTo>
                    <a:pt x="26" y="336"/>
                  </a:lnTo>
                  <a:lnTo>
                    <a:pt x="24" y="338"/>
                  </a:lnTo>
                  <a:lnTo>
                    <a:pt x="24" y="338"/>
                  </a:lnTo>
                  <a:close/>
                  <a:moveTo>
                    <a:pt x="61" y="341"/>
                  </a:moveTo>
                  <a:lnTo>
                    <a:pt x="61" y="341"/>
                  </a:lnTo>
                  <a:lnTo>
                    <a:pt x="64" y="340"/>
                  </a:lnTo>
                  <a:lnTo>
                    <a:pt x="68" y="340"/>
                  </a:lnTo>
                  <a:lnTo>
                    <a:pt x="72" y="338"/>
                  </a:lnTo>
                  <a:lnTo>
                    <a:pt x="74" y="334"/>
                  </a:lnTo>
                  <a:lnTo>
                    <a:pt x="74" y="334"/>
                  </a:lnTo>
                  <a:lnTo>
                    <a:pt x="68" y="332"/>
                  </a:lnTo>
                  <a:lnTo>
                    <a:pt x="63" y="334"/>
                  </a:lnTo>
                  <a:lnTo>
                    <a:pt x="61" y="338"/>
                  </a:lnTo>
                  <a:lnTo>
                    <a:pt x="61" y="340"/>
                  </a:lnTo>
                  <a:lnTo>
                    <a:pt x="61" y="341"/>
                  </a:lnTo>
                  <a:lnTo>
                    <a:pt x="61" y="341"/>
                  </a:lnTo>
                  <a:close/>
                  <a:moveTo>
                    <a:pt x="120" y="347"/>
                  </a:moveTo>
                  <a:lnTo>
                    <a:pt x="120" y="347"/>
                  </a:lnTo>
                  <a:lnTo>
                    <a:pt x="133" y="341"/>
                  </a:lnTo>
                  <a:lnTo>
                    <a:pt x="141" y="338"/>
                  </a:lnTo>
                  <a:lnTo>
                    <a:pt x="146" y="334"/>
                  </a:lnTo>
                  <a:lnTo>
                    <a:pt x="146" y="334"/>
                  </a:lnTo>
                  <a:lnTo>
                    <a:pt x="137" y="334"/>
                  </a:lnTo>
                  <a:lnTo>
                    <a:pt x="129" y="336"/>
                  </a:lnTo>
                  <a:lnTo>
                    <a:pt x="124" y="341"/>
                  </a:lnTo>
                  <a:lnTo>
                    <a:pt x="120" y="347"/>
                  </a:lnTo>
                  <a:lnTo>
                    <a:pt x="120" y="347"/>
                  </a:lnTo>
                  <a:close/>
                  <a:moveTo>
                    <a:pt x="152" y="345"/>
                  </a:moveTo>
                  <a:lnTo>
                    <a:pt x="152" y="345"/>
                  </a:lnTo>
                  <a:lnTo>
                    <a:pt x="162" y="341"/>
                  </a:lnTo>
                  <a:lnTo>
                    <a:pt x="165" y="338"/>
                  </a:lnTo>
                  <a:lnTo>
                    <a:pt x="169" y="334"/>
                  </a:lnTo>
                  <a:lnTo>
                    <a:pt x="169" y="334"/>
                  </a:lnTo>
                  <a:lnTo>
                    <a:pt x="165" y="334"/>
                  </a:lnTo>
                  <a:lnTo>
                    <a:pt x="162" y="334"/>
                  </a:lnTo>
                  <a:lnTo>
                    <a:pt x="162" y="334"/>
                  </a:lnTo>
                  <a:lnTo>
                    <a:pt x="156" y="340"/>
                  </a:lnTo>
                  <a:lnTo>
                    <a:pt x="152" y="345"/>
                  </a:lnTo>
                  <a:lnTo>
                    <a:pt x="152" y="345"/>
                  </a:lnTo>
                  <a:close/>
                  <a:moveTo>
                    <a:pt x="186" y="343"/>
                  </a:moveTo>
                  <a:lnTo>
                    <a:pt x="186" y="343"/>
                  </a:lnTo>
                  <a:lnTo>
                    <a:pt x="196" y="340"/>
                  </a:lnTo>
                  <a:lnTo>
                    <a:pt x="204" y="334"/>
                  </a:lnTo>
                  <a:lnTo>
                    <a:pt x="204" y="334"/>
                  </a:lnTo>
                  <a:lnTo>
                    <a:pt x="196" y="332"/>
                  </a:lnTo>
                  <a:lnTo>
                    <a:pt x="192" y="334"/>
                  </a:lnTo>
                  <a:lnTo>
                    <a:pt x="188" y="338"/>
                  </a:lnTo>
                  <a:lnTo>
                    <a:pt x="186" y="343"/>
                  </a:lnTo>
                  <a:lnTo>
                    <a:pt x="186" y="343"/>
                  </a:lnTo>
                  <a:close/>
                  <a:moveTo>
                    <a:pt x="26" y="351"/>
                  </a:moveTo>
                  <a:lnTo>
                    <a:pt x="26" y="351"/>
                  </a:lnTo>
                  <a:lnTo>
                    <a:pt x="36" y="353"/>
                  </a:lnTo>
                  <a:lnTo>
                    <a:pt x="47" y="353"/>
                  </a:lnTo>
                  <a:lnTo>
                    <a:pt x="47" y="353"/>
                  </a:lnTo>
                  <a:lnTo>
                    <a:pt x="45" y="349"/>
                  </a:lnTo>
                  <a:lnTo>
                    <a:pt x="47" y="347"/>
                  </a:lnTo>
                  <a:lnTo>
                    <a:pt x="49" y="341"/>
                  </a:lnTo>
                  <a:lnTo>
                    <a:pt x="51" y="338"/>
                  </a:lnTo>
                  <a:lnTo>
                    <a:pt x="51" y="33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38" y="343"/>
                  </a:lnTo>
                  <a:lnTo>
                    <a:pt x="26" y="351"/>
                  </a:lnTo>
                  <a:lnTo>
                    <a:pt x="26" y="351"/>
                  </a:lnTo>
                  <a:close/>
                  <a:moveTo>
                    <a:pt x="89" y="341"/>
                  </a:moveTo>
                  <a:lnTo>
                    <a:pt x="89" y="341"/>
                  </a:lnTo>
                  <a:lnTo>
                    <a:pt x="91" y="341"/>
                  </a:lnTo>
                  <a:lnTo>
                    <a:pt x="93" y="340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5" y="334"/>
                  </a:lnTo>
                  <a:lnTo>
                    <a:pt x="91" y="336"/>
                  </a:lnTo>
                  <a:lnTo>
                    <a:pt x="89" y="338"/>
                  </a:lnTo>
                  <a:lnTo>
                    <a:pt x="89" y="341"/>
                  </a:lnTo>
                  <a:lnTo>
                    <a:pt x="89" y="341"/>
                  </a:lnTo>
                  <a:close/>
                  <a:moveTo>
                    <a:pt x="82" y="359"/>
                  </a:moveTo>
                  <a:lnTo>
                    <a:pt x="82" y="359"/>
                  </a:lnTo>
                  <a:lnTo>
                    <a:pt x="95" y="359"/>
                  </a:lnTo>
                  <a:lnTo>
                    <a:pt x="101" y="357"/>
                  </a:lnTo>
                  <a:lnTo>
                    <a:pt x="106" y="359"/>
                  </a:lnTo>
                  <a:lnTo>
                    <a:pt x="106" y="359"/>
                  </a:lnTo>
                  <a:lnTo>
                    <a:pt x="106" y="353"/>
                  </a:lnTo>
                  <a:lnTo>
                    <a:pt x="108" y="349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06" y="341"/>
                  </a:lnTo>
                  <a:lnTo>
                    <a:pt x="97" y="347"/>
                  </a:lnTo>
                  <a:lnTo>
                    <a:pt x="89" y="353"/>
                  </a:lnTo>
                  <a:lnTo>
                    <a:pt x="82" y="359"/>
                  </a:lnTo>
                  <a:lnTo>
                    <a:pt x="82" y="359"/>
                  </a:lnTo>
                  <a:close/>
                  <a:moveTo>
                    <a:pt x="185" y="357"/>
                  </a:moveTo>
                  <a:lnTo>
                    <a:pt x="185" y="357"/>
                  </a:lnTo>
                  <a:lnTo>
                    <a:pt x="196" y="357"/>
                  </a:lnTo>
                  <a:lnTo>
                    <a:pt x="196" y="357"/>
                  </a:lnTo>
                  <a:lnTo>
                    <a:pt x="204" y="347"/>
                  </a:lnTo>
                  <a:lnTo>
                    <a:pt x="207" y="343"/>
                  </a:lnTo>
                  <a:lnTo>
                    <a:pt x="207" y="338"/>
                  </a:lnTo>
                  <a:lnTo>
                    <a:pt x="207" y="338"/>
                  </a:lnTo>
                  <a:lnTo>
                    <a:pt x="202" y="343"/>
                  </a:lnTo>
                  <a:lnTo>
                    <a:pt x="196" y="347"/>
                  </a:lnTo>
                  <a:lnTo>
                    <a:pt x="190" y="353"/>
                  </a:lnTo>
                  <a:lnTo>
                    <a:pt x="185" y="357"/>
                  </a:lnTo>
                  <a:lnTo>
                    <a:pt x="185" y="357"/>
                  </a:lnTo>
                  <a:close/>
                  <a:moveTo>
                    <a:pt x="57" y="355"/>
                  </a:moveTo>
                  <a:lnTo>
                    <a:pt x="57" y="355"/>
                  </a:lnTo>
                  <a:lnTo>
                    <a:pt x="68" y="357"/>
                  </a:lnTo>
                  <a:lnTo>
                    <a:pt x="78" y="359"/>
                  </a:lnTo>
                  <a:lnTo>
                    <a:pt x="78" y="359"/>
                  </a:lnTo>
                  <a:lnTo>
                    <a:pt x="76" y="355"/>
                  </a:lnTo>
                  <a:lnTo>
                    <a:pt x="74" y="351"/>
                  </a:lnTo>
                  <a:lnTo>
                    <a:pt x="74" y="345"/>
                  </a:lnTo>
                  <a:lnTo>
                    <a:pt x="72" y="343"/>
                  </a:lnTo>
                  <a:lnTo>
                    <a:pt x="72" y="343"/>
                  </a:lnTo>
                  <a:lnTo>
                    <a:pt x="70" y="347"/>
                  </a:lnTo>
                  <a:lnTo>
                    <a:pt x="64" y="349"/>
                  </a:lnTo>
                  <a:lnTo>
                    <a:pt x="61" y="351"/>
                  </a:lnTo>
                  <a:lnTo>
                    <a:pt x="57" y="355"/>
                  </a:lnTo>
                  <a:lnTo>
                    <a:pt x="57" y="355"/>
                  </a:lnTo>
                  <a:close/>
                  <a:moveTo>
                    <a:pt x="150" y="359"/>
                  </a:moveTo>
                  <a:lnTo>
                    <a:pt x="150" y="359"/>
                  </a:lnTo>
                  <a:lnTo>
                    <a:pt x="160" y="359"/>
                  </a:lnTo>
                  <a:lnTo>
                    <a:pt x="165" y="357"/>
                  </a:lnTo>
                  <a:lnTo>
                    <a:pt x="169" y="351"/>
                  </a:lnTo>
                  <a:lnTo>
                    <a:pt x="173" y="343"/>
                  </a:lnTo>
                  <a:lnTo>
                    <a:pt x="173" y="343"/>
                  </a:lnTo>
                  <a:lnTo>
                    <a:pt x="165" y="345"/>
                  </a:lnTo>
                  <a:lnTo>
                    <a:pt x="160" y="349"/>
                  </a:lnTo>
                  <a:lnTo>
                    <a:pt x="150" y="359"/>
                  </a:lnTo>
                  <a:lnTo>
                    <a:pt x="150" y="359"/>
                  </a:lnTo>
                  <a:close/>
                  <a:moveTo>
                    <a:pt x="122" y="360"/>
                  </a:moveTo>
                  <a:lnTo>
                    <a:pt x="122" y="360"/>
                  </a:lnTo>
                  <a:lnTo>
                    <a:pt x="127" y="359"/>
                  </a:lnTo>
                  <a:lnTo>
                    <a:pt x="131" y="357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1" y="351"/>
                  </a:lnTo>
                  <a:lnTo>
                    <a:pt x="127" y="353"/>
                  </a:lnTo>
                  <a:lnTo>
                    <a:pt x="122" y="360"/>
                  </a:lnTo>
                  <a:lnTo>
                    <a:pt x="122" y="3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5420289" y="1202871"/>
            <a:ext cx="1636452" cy="1592227"/>
            <a:chOff x="3690274" y="1431471"/>
            <a:chExt cx="1636452" cy="1592227"/>
          </a:xfrm>
        </p:grpSpPr>
        <p:sp>
          <p:nvSpPr>
            <p:cNvPr id="4" name="Freeform 38"/>
            <p:cNvSpPr>
              <a:spLocks noEditPoints="1"/>
            </p:cNvSpPr>
            <p:nvPr/>
          </p:nvSpPr>
          <p:spPr bwMode="auto">
            <a:xfrm>
              <a:off x="4126615" y="1768550"/>
              <a:ext cx="763771" cy="918069"/>
            </a:xfrm>
            <a:custGeom>
              <a:avLst/>
              <a:gdLst/>
              <a:ahLst/>
              <a:cxnLst>
                <a:cxn ang="0">
                  <a:pos x="198" y="137"/>
                </a:cxn>
                <a:cxn ang="0">
                  <a:pos x="123" y="130"/>
                </a:cxn>
                <a:cxn ang="0">
                  <a:pos x="219" y="94"/>
                </a:cxn>
                <a:cxn ang="0">
                  <a:pos x="255" y="21"/>
                </a:cxn>
                <a:cxn ang="0">
                  <a:pos x="123" y="10"/>
                </a:cxn>
                <a:cxn ang="0">
                  <a:pos x="22" y="101"/>
                </a:cxn>
                <a:cxn ang="0">
                  <a:pos x="1" y="242"/>
                </a:cxn>
                <a:cxn ang="0">
                  <a:pos x="59" y="340"/>
                </a:cxn>
                <a:cxn ang="0">
                  <a:pos x="198" y="349"/>
                </a:cxn>
                <a:cxn ang="0">
                  <a:pos x="285" y="284"/>
                </a:cxn>
                <a:cxn ang="0">
                  <a:pos x="280" y="181"/>
                </a:cxn>
                <a:cxn ang="0">
                  <a:pos x="160" y="88"/>
                </a:cxn>
                <a:cxn ang="0">
                  <a:pos x="186" y="94"/>
                </a:cxn>
                <a:cxn ang="0">
                  <a:pos x="190" y="75"/>
                </a:cxn>
                <a:cxn ang="0">
                  <a:pos x="221" y="80"/>
                </a:cxn>
                <a:cxn ang="0">
                  <a:pos x="114" y="31"/>
                </a:cxn>
                <a:cxn ang="0">
                  <a:pos x="99" y="31"/>
                </a:cxn>
                <a:cxn ang="0">
                  <a:pos x="95" y="31"/>
                </a:cxn>
                <a:cxn ang="0">
                  <a:pos x="102" y="44"/>
                </a:cxn>
                <a:cxn ang="0">
                  <a:pos x="51" y="71"/>
                </a:cxn>
                <a:cxn ang="0">
                  <a:pos x="66" y="92"/>
                </a:cxn>
                <a:cxn ang="0">
                  <a:pos x="60" y="109"/>
                </a:cxn>
                <a:cxn ang="0">
                  <a:pos x="60" y="109"/>
                </a:cxn>
                <a:cxn ang="0">
                  <a:pos x="43" y="141"/>
                </a:cxn>
                <a:cxn ang="0">
                  <a:pos x="22" y="149"/>
                </a:cxn>
                <a:cxn ang="0">
                  <a:pos x="41" y="166"/>
                </a:cxn>
                <a:cxn ang="0">
                  <a:pos x="11" y="197"/>
                </a:cxn>
                <a:cxn ang="0">
                  <a:pos x="38" y="214"/>
                </a:cxn>
                <a:cxn ang="0">
                  <a:pos x="36" y="198"/>
                </a:cxn>
                <a:cxn ang="0">
                  <a:pos x="7" y="227"/>
                </a:cxn>
                <a:cxn ang="0">
                  <a:pos x="40" y="231"/>
                </a:cxn>
                <a:cxn ang="0">
                  <a:pos x="38" y="225"/>
                </a:cxn>
                <a:cxn ang="0">
                  <a:pos x="26" y="261"/>
                </a:cxn>
                <a:cxn ang="0">
                  <a:pos x="53" y="275"/>
                </a:cxn>
                <a:cxn ang="0">
                  <a:pos x="41" y="279"/>
                </a:cxn>
                <a:cxn ang="0">
                  <a:pos x="72" y="305"/>
                </a:cxn>
                <a:cxn ang="0">
                  <a:pos x="60" y="290"/>
                </a:cxn>
                <a:cxn ang="0">
                  <a:pos x="85" y="326"/>
                </a:cxn>
                <a:cxn ang="0">
                  <a:pos x="99" y="322"/>
                </a:cxn>
                <a:cxn ang="0">
                  <a:pos x="232" y="326"/>
                </a:cxn>
                <a:cxn ang="0">
                  <a:pos x="80" y="296"/>
                </a:cxn>
                <a:cxn ang="0">
                  <a:pos x="57" y="145"/>
                </a:cxn>
                <a:cxn ang="0">
                  <a:pos x="154" y="21"/>
                </a:cxn>
                <a:cxn ang="0">
                  <a:pos x="255" y="31"/>
                </a:cxn>
                <a:cxn ang="0">
                  <a:pos x="234" y="75"/>
                </a:cxn>
                <a:cxn ang="0">
                  <a:pos x="165" y="71"/>
                </a:cxn>
                <a:cxn ang="0">
                  <a:pos x="118" y="176"/>
                </a:cxn>
                <a:cxn ang="0">
                  <a:pos x="234" y="155"/>
                </a:cxn>
                <a:cxn ang="0">
                  <a:pos x="280" y="263"/>
                </a:cxn>
                <a:cxn ang="0">
                  <a:pos x="144" y="210"/>
                </a:cxn>
                <a:cxn ang="0">
                  <a:pos x="144" y="277"/>
                </a:cxn>
                <a:cxn ang="0">
                  <a:pos x="221" y="267"/>
                </a:cxn>
                <a:cxn ang="0">
                  <a:pos x="202" y="202"/>
                </a:cxn>
                <a:cxn ang="0">
                  <a:pos x="177" y="210"/>
                </a:cxn>
                <a:cxn ang="0">
                  <a:pos x="184" y="263"/>
                </a:cxn>
                <a:cxn ang="0">
                  <a:pos x="135" y="237"/>
                </a:cxn>
                <a:cxn ang="0">
                  <a:pos x="181" y="219"/>
                </a:cxn>
                <a:cxn ang="0">
                  <a:pos x="205" y="221"/>
                </a:cxn>
                <a:cxn ang="0">
                  <a:pos x="211" y="219"/>
                </a:cxn>
                <a:cxn ang="0">
                  <a:pos x="222" y="233"/>
                </a:cxn>
              </a:cxnLst>
              <a:rect l="0" t="0" r="r" b="b"/>
              <a:pathLst>
                <a:path w="297" h="357">
                  <a:moveTo>
                    <a:pt x="280" y="181"/>
                  </a:moveTo>
                  <a:lnTo>
                    <a:pt x="280" y="181"/>
                  </a:lnTo>
                  <a:lnTo>
                    <a:pt x="268" y="168"/>
                  </a:lnTo>
                  <a:lnTo>
                    <a:pt x="255" y="157"/>
                  </a:lnTo>
                  <a:lnTo>
                    <a:pt x="238" y="145"/>
                  </a:lnTo>
                  <a:lnTo>
                    <a:pt x="228" y="141"/>
                  </a:lnTo>
                  <a:lnTo>
                    <a:pt x="219" y="139"/>
                  </a:lnTo>
                  <a:lnTo>
                    <a:pt x="219" y="139"/>
                  </a:lnTo>
                  <a:lnTo>
                    <a:pt x="198" y="137"/>
                  </a:lnTo>
                  <a:lnTo>
                    <a:pt x="179" y="136"/>
                  </a:lnTo>
                  <a:lnTo>
                    <a:pt x="163" y="137"/>
                  </a:lnTo>
                  <a:lnTo>
                    <a:pt x="150" y="141"/>
                  </a:lnTo>
                  <a:lnTo>
                    <a:pt x="141" y="145"/>
                  </a:lnTo>
                  <a:lnTo>
                    <a:pt x="131" y="149"/>
                  </a:lnTo>
                  <a:lnTo>
                    <a:pt x="118" y="160"/>
                  </a:lnTo>
                  <a:lnTo>
                    <a:pt x="118" y="160"/>
                  </a:lnTo>
                  <a:lnTo>
                    <a:pt x="120" y="145"/>
                  </a:lnTo>
                  <a:lnTo>
                    <a:pt x="123" y="130"/>
                  </a:lnTo>
                  <a:lnTo>
                    <a:pt x="131" y="118"/>
                  </a:lnTo>
                  <a:lnTo>
                    <a:pt x="141" y="109"/>
                  </a:lnTo>
                  <a:lnTo>
                    <a:pt x="152" y="103"/>
                  </a:lnTo>
                  <a:lnTo>
                    <a:pt x="165" y="99"/>
                  </a:lnTo>
                  <a:lnTo>
                    <a:pt x="181" y="101"/>
                  </a:lnTo>
                  <a:lnTo>
                    <a:pt x="196" y="105"/>
                  </a:lnTo>
                  <a:lnTo>
                    <a:pt x="196" y="105"/>
                  </a:lnTo>
                  <a:lnTo>
                    <a:pt x="207" y="99"/>
                  </a:lnTo>
                  <a:lnTo>
                    <a:pt x="219" y="94"/>
                  </a:lnTo>
                  <a:lnTo>
                    <a:pt x="243" y="84"/>
                  </a:lnTo>
                  <a:lnTo>
                    <a:pt x="257" y="78"/>
                  </a:lnTo>
                  <a:lnTo>
                    <a:pt x="266" y="71"/>
                  </a:lnTo>
                  <a:lnTo>
                    <a:pt x="276" y="61"/>
                  </a:lnTo>
                  <a:lnTo>
                    <a:pt x="282" y="52"/>
                  </a:lnTo>
                  <a:lnTo>
                    <a:pt x="282" y="52"/>
                  </a:lnTo>
                  <a:lnTo>
                    <a:pt x="278" y="42"/>
                  </a:lnTo>
                  <a:lnTo>
                    <a:pt x="270" y="35"/>
                  </a:lnTo>
                  <a:lnTo>
                    <a:pt x="255" y="21"/>
                  </a:lnTo>
                  <a:lnTo>
                    <a:pt x="238" y="12"/>
                  </a:lnTo>
                  <a:lnTo>
                    <a:pt x="217" y="4"/>
                  </a:lnTo>
                  <a:lnTo>
                    <a:pt x="217" y="4"/>
                  </a:lnTo>
                  <a:lnTo>
                    <a:pt x="202" y="2"/>
                  </a:lnTo>
                  <a:lnTo>
                    <a:pt x="184" y="0"/>
                  </a:lnTo>
                  <a:lnTo>
                    <a:pt x="169" y="0"/>
                  </a:lnTo>
                  <a:lnTo>
                    <a:pt x="154" y="2"/>
                  </a:lnTo>
                  <a:lnTo>
                    <a:pt x="139" y="6"/>
                  </a:lnTo>
                  <a:lnTo>
                    <a:pt x="123" y="10"/>
                  </a:lnTo>
                  <a:lnTo>
                    <a:pt x="110" y="16"/>
                  </a:lnTo>
                  <a:lnTo>
                    <a:pt x="97" y="21"/>
                  </a:lnTo>
                  <a:lnTo>
                    <a:pt x="97" y="21"/>
                  </a:lnTo>
                  <a:lnTo>
                    <a:pt x="85" y="29"/>
                  </a:lnTo>
                  <a:lnTo>
                    <a:pt x="74" y="36"/>
                  </a:lnTo>
                  <a:lnTo>
                    <a:pt x="55" y="52"/>
                  </a:lnTo>
                  <a:lnTo>
                    <a:pt x="41" y="69"/>
                  </a:lnTo>
                  <a:lnTo>
                    <a:pt x="30" y="86"/>
                  </a:lnTo>
                  <a:lnTo>
                    <a:pt x="22" y="101"/>
                  </a:lnTo>
                  <a:lnTo>
                    <a:pt x="17" y="115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7" y="151"/>
                  </a:lnTo>
                  <a:lnTo>
                    <a:pt x="3" y="170"/>
                  </a:lnTo>
                  <a:lnTo>
                    <a:pt x="1" y="189"/>
                  </a:lnTo>
                  <a:lnTo>
                    <a:pt x="0" y="206"/>
                  </a:lnTo>
                  <a:lnTo>
                    <a:pt x="0" y="225"/>
                  </a:lnTo>
                  <a:lnTo>
                    <a:pt x="1" y="242"/>
                  </a:lnTo>
                  <a:lnTo>
                    <a:pt x="5" y="259"/>
                  </a:lnTo>
                  <a:lnTo>
                    <a:pt x="9" y="277"/>
                  </a:lnTo>
                  <a:lnTo>
                    <a:pt x="9" y="277"/>
                  </a:lnTo>
                  <a:lnTo>
                    <a:pt x="15" y="290"/>
                  </a:lnTo>
                  <a:lnTo>
                    <a:pt x="20" y="301"/>
                  </a:lnTo>
                  <a:lnTo>
                    <a:pt x="28" y="313"/>
                  </a:lnTo>
                  <a:lnTo>
                    <a:pt x="38" y="322"/>
                  </a:lnTo>
                  <a:lnTo>
                    <a:pt x="47" y="332"/>
                  </a:lnTo>
                  <a:lnTo>
                    <a:pt x="59" y="340"/>
                  </a:lnTo>
                  <a:lnTo>
                    <a:pt x="70" y="345"/>
                  </a:lnTo>
                  <a:lnTo>
                    <a:pt x="83" y="349"/>
                  </a:lnTo>
                  <a:lnTo>
                    <a:pt x="83" y="349"/>
                  </a:lnTo>
                  <a:lnTo>
                    <a:pt x="99" y="353"/>
                  </a:lnTo>
                  <a:lnTo>
                    <a:pt x="112" y="355"/>
                  </a:lnTo>
                  <a:lnTo>
                    <a:pt x="129" y="357"/>
                  </a:lnTo>
                  <a:lnTo>
                    <a:pt x="150" y="357"/>
                  </a:lnTo>
                  <a:lnTo>
                    <a:pt x="173" y="355"/>
                  </a:lnTo>
                  <a:lnTo>
                    <a:pt x="198" y="349"/>
                  </a:lnTo>
                  <a:lnTo>
                    <a:pt x="226" y="340"/>
                  </a:lnTo>
                  <a:lnTo>
                    <a:pt x="226" y="340"/>
                  </a:lnTo>
                  <a:lnTo>
                    <a:pt x="238" y="336"/>
                  </a:lnTo>
                  <a:lnTo>
                    <a:pt x="247" y="328"/>
                  </a:lnTo>
                  <a:lnTo>
                    <a:pt x="257" y="322"/>
                  </a:lnTo>
                  <a:lnTo>
                    <a:pt x="264" y="313"/>
                  </a:lnTo>
                  <a:lnTo>
                    <a:pt x="272" y="303"/>
                  </a:lnTo>
                  <a:lnTo>
                    <a:pt x="280" y="294"/>
                  </a:lnTo>
                  <a:lnTo>
                    <a:pt x="285" y="284"/>
                  </a:lnTo>
                  <a:lnTo>
                    <a:pt x="291" y="273"/>
                  </a:lnTo>
                  <a:lnTo>
                    <a:pt x="295" y="261"/>
                  </a:lnTo>
                  <a:lnTo>
                    <a:pt x="297" y="250"/>
                  </a:lnTo>
                  <a:lnTo>
                    <a:pt x="297" y="239"/>
                  </a:lnTo>
                  <a:lnTo>
                    <a:pt x="297" y="225"/>
                  </a:lnTo>
                  <a:lnTo>
                    <a:pt x="295" y="214"/>
                  </a:lnTo>
                  <a:lnTo>
                    <a:pt x="291" y="202"/>
                  </a:lnTo>
                  <a:lnTo>
                    <a:pt x="287" y="191"/>
                  </a:lnTo>
                  <a:lnTo>
                    <a:pt x="280" y="181"/>
                  </a:lnTo>
                  <a:lnTo>
                    <a:pt x="280" y="181"/>
                  </a:lnTo>
                  <a:close/>
                  <a:moveTo>
                    <a:pt x="158" y="94"/>
                  </a:moveTo>
                  <a:lnTo>
                    <a:pt x="158" y="94"/>
                  </a:lnTo>
                  <a:lnTo>
                    <a:pt x="154" y="92"/>
                  </a:lnTo>
                  <a:lnTo>
                    <a:pt x="156" y="90"/>
                  </a:lnTo>
                  <a:lnTo>
                    <a:pt x="158" y="84"/>
                  </a:lnTo>
                  <a:lnTo>
                    <a:pt x="158" y="84"/>
                  </a:lnTo>
                  <a:lnTo>
                    <a:pt x="162" y="86"/>
                  </a:lnTo>
                  <a:lnTo>
                    <a:pt x="160" y="88"/>
                  </a:lnTo>
                  <a:lnTo>
                    <a:pt x="158" y="94"/>
                  </a:lnTo>
                  <a:lnTo>
                    <a:pt x="158" y="94"/>
                  </a:lnTo>
                  <a:close/>
                  <a:moveTo>
                    <a:pt x="184" y="88"/>
                  </a:moveTo>
                  <a:lnTo>
                    <a:pt x="184" y="88"/>
                  </a:lnTo>
                  <a:lnTo>
                    <a:pt x="190" y="90"/>
                  </a:lnTo>
                  <a:lnTo>
                    <a:pt x="192" y="92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86" y="94"/>
                  </a:lnTo>
                  <a:lnTo>
                    <a:pt x="184" y="92"/>
                  </a:lnTo>
                  <a:lnTo>
                    <a:pt x="184" y="88"/>
                  </a:lnTo>
                  <a:lnTo>
                    <a:pt x="184" y="88"/>
                  </a:lnTo>
                  <a:close/>
                  <a:moveTo>
                    <a:pt x="196" y="84"/>
                  </a:moveTo>
                  <a:lnTo>
                    <a:pt x="196" y="84"/>
                  </a:lnTo>
                  <a:lnTo>
                    <a:pt x="192" y="80"/>
                  </a:lnTo>
                  <a:lnTo>
                    <a:pt x="192" y="78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4" y="77"/>
                  </a:lnTo>
                  <a:lnTo>
                    <a:pt x="196" y="78"/>
                  </a:lnTo>
                  <a:lnTo>
                    <a:pt x="196" y="80"/>
                  </a:lnTo>
                  <a:lnTo>
                    <a:pt x="196" y="84"/>
                  </a:lnTo>
                  <a:lnTo>
                    <a:pt x="196" y="84"/>
                  </a:lnTo>
                  <a:close/>
                  <a:moveTo>
                    <a:pt x="213" y="77"/>
                  </a:moveTo>
                  <a:lnTo>
                    <a:pt x="213" y="77"/>
                  </a:lnTo>
                  <a:lnTo>
                    <a:pt x="219" y="78"/>
                  </a:lnTo>
                  <a:lnTo>
                    <a:pt x="221" y="80"/>
                  </a:lnTo>
                  <a:lnTo>
                    <a:pt x="222" y="84"/>
                  </a:lnTo>
                  <a:lnTo>
                    <a:pt x="222" y="84"/>
                  </a:lnTo>
                  <a:lnTo>
                    <a:pt x="219" y="82"/>
                  </a:lnTo>
                  <a:lnTo>
                    <a:pt x="217" y="82"/>
                  </a:lnTo>
                  <a:lnTo>
                    <a:pt x="213" y="77"/>
                  </a:lnTo>
                  <a:lnTo>
                    <a:pt x="213" y="77"/>
                  </a:lnTo>
                  <a:close/>
                  <a:moveTo>
                    <a:pt x="116" y="29"/>
                  </a:moveTo>
                  <a:lnTo>
                    <a:pt x="116" y="29"/>
                  </a:lnTo>
                  <a:lnTo>
                    <a:pt x="114" y="31"/>
                  </a:lnTo>
                  <a:lnTo>
                    <a:pt x="110" y="31"/>
                  </a:lnTo>
                  <a:lnTo>
                    <a:pt x="104" y="31"/>
                  </a:lnTo>
                  <a:lnTo>
                    <a:pt x="104" y="29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10" y="27"/>
                  </a:lnTo>
                  <a:lnTo>
                    <a:pt x="116" y="29"/>
                  </a:lnTo>
                  <a:lnTo>
                    <a:pt x="116" y="29"/>
                  </a:lnTo>
                  <a:close/>
                  <a:moveTo>
                    <a:pt x="99" y="31"/>
                  </a:moveTo>
                  <a:lnTo>
                    <a:pt x="99" y="31"/>
                  </a:lnTo>
                  <a:lnTo>
                    <a:pt x="97" y="36"/>
                  </a:lnTo>
                  <a:lnTo>
                    <a:pt x="95" y="38"/>
                  </a:lnTo>
                  <a:lnTo>
                    <a:pt x="91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9" y="35"/>
                  </a:lnTo>
                  <a:lnTo>
                    <a:pt x="91" y="33"/>
                  </a:lnTo>
                  <a:lnTo>
                    <a:pt x="95" y="31"/>
                  </a:lnTo>
                  <a:lnTo>
                    <a:pt x="99" y="31"/>
                  </a:lnTo>
                  <a:lnTo>
                    <a:pt x="99" y="31"/>
                  </a:lnTo>
                  <a:close/>
                  <a:moveTo>
                    <a:pt x="72" y="56"/>
                  </a:moveTo>
                  <a:lnTo>
                    <a:pt x="72" y="56"/>
                  </a:lnTo>
                  <a:lnTo>
                    <a:pt x="80" y="54"/>
                  </a:lnTo>
                  <a:lnTo>
                    <a:pt x="87" y="50"/>
                  </a:lnTo>
                  <a:lnTo>
                    <a:pt x="93" y="46"/>
                  </a:lnTo>
                  <a:lnTo>
                    <a:pt x="102" y="44"/>
                  </a:lnTo>
                  <a:lnTo>
                    <a:pt x="102" y="44"/>
                  </a:lnTo>
                  <a:lnTo>
                    <a:pt x="97" y="52"/>
                  </a:lnTo>
                  <a:lnTo>
                    <a:pt x="91" y="57"/>
                  </a:lnTo>
                  <a:lnTo>
                    <a:pt x="78" y="67"/>
                  </a:lnTo>
                  <a:lnTo>
                    <a:pt x="60" y="75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45" y="78"/>
                  </a:lnTo>
                  <a:lnTo>
                    <a:pt x="47" y="75"/>
                  </a:lnTo>
                  <a:lnTo>
                    <a:pt x="51" y="71"/>
                  </a:lnTo>
                  <a:lnTo>
                    <a:pt x="55" y="67"/>
                  </a:lnTo>
                  <a:lnTo>
                    <a:pt x="64" y="63"/>
                  </a:lnTo>
                  <a:lnTo>
                    <a:pt x="68" y="59"/>
                  </a:lnTo>
                  <a:lnTo>
                    <a:pt x="72" y="56"/>
                  </a:lnTo>
                  <a:lnTo>
                    <a:pt x="72" y="56"/>
                  </a:lnTo>
                  <a:close/>
                  <a:moveTo>
                    <a:pt x="72" y="82"/>
                  </a:moveTo>
                  <a:lnTo>
                    <a:pt x="72" y="82"/>
                  </a:lnTo>
                  <a:lnTo>
                    <a:pt x="70" y="88"/>
                  </a:lnTo>
                  <a:lnTo>
                    <a:pt x="66" y="92"/>
                  </a:lnTo>
                  <a:lnTo>
                    <a:pt x="55" y="96"/>
                  </a:lnTo>
                  <a:lnTo>
                    <a:pt x="55" y="96"/>
                  </a:lnTo>
                  <a:lnTo>
                    <a:pt x="57" y="90"/>
                  </a:lnTo>
                  <a:lnTo>
                    <a:pt x="62" y="86"/>
                  </a:lnTo>
                  <a:lnTo>
                    <a:pt x="68" y="82"/>
                  </a:lnTo>
                  <a:lnTo>
                    <a:pt x="72" y="82"/>
                  </a:lnTo>
                  <a:lnTo>
                    <a:pt x="72" y="82"/>
                  </a:lnTo>
                  <a:close/>
                  <a:moveTo>
                    <a:pt x="60" y="109"/>
                  </a:moveTo>
                  <a:lnTo>
                    <a:pt x="60" y="109"/>
                  </a:lnTo>
                  <a:lnTo>
                    <a:pt x="57" y="115"/>
                  </a:lnTo>
                  <a:lnTo>
                    <a:pt x="53" y="120"/>
                  </a:lnTo>
                  <a:lnTo>
                    <a:pt x="41" y="126"/>
                  </a:lnTo>
                  <a:lnTo>
                    <a:pt x="41" y="126"/>
                  </a:lnTo>
                  <a:lnTo>
                    <a:pt x="43" y="120"/>
                  </a:lnTo>
                  <a:lnTo>
                    <a:pt x="47" y="113"/>
                  </a:lnTo>
                  <a:lnTo>
                    <a:pt x="53" y="109"/>
                  </a:lnTo>
                  <a:lnTo>
                    <a:pt x="57" y="107"/>
                  </a:lnTo>
                  <a:lnTo>
                    <a:pt x="60" y="109"/>
                  </a:lnTo>
                  <a:lnTo>
                    <a:pt x="60" y="109"/>
                  </a:lnTo>
                  <a:close/>
                  <a:moveTo>
                    <a:pt x="47" y="149"/>
                  </a:moveTo>
                  <a:lnTo>
                    <a:pt x="47" y="149"/>
                  </a:lnTo>
                  <a:lnTo>
                    <a:pt x="40" y="155"/>
                  </a:lnTo>
                  <a:lnTo>
                    <a:pt x="32" y="158"/>
                  </a:lnTo>
                  <a:lnTo>
                    <a:pt x="32" y="158"/>
                  </a:lnTo>
                  <a:lnTo>
                    <a:pt x="36" y="151"/>
                  </a:lnTo>
                  <a:lnTo>
                    <a:pt x="41" y="143"/>
                  </a:lnTo>
                  <a:lnTo>
                    <a:pt x="43" y="141"/>
                  </a:lnTo>
                  <a:lnTo>
                    <a:pt x="47" y="141"/>
                  </a:lnTo>
                  <a:lnTo>
                    <a:pt x="47" y="143"/>
                  </a:lnTo>
                  <a:lnTo>
                    <a:pt x="47" y="149"/>
                  </a:lnTo>
                  <a:lnTo>
                    <a:pt x="47" y="149"/>
                  </a:lnTo>
                  <a:close/>
                  <a:moveTo>
                    <a:pt x="19" y="147"/>
                  </a:moveTo>
                  <a:lnTo>
                    <a:pt x="19" y="147"/>
                  </a:lnTo>
                  <a:lnTo>
                    <a:pt x="20" y="147"/>
                  </a:lnTo>
                  <a:lnTo>
                    <a:pt x="22" y="149"/>
                  </a:lnTo>
                  <a:lnTo>
                    <a:pt x="22" y="149"/>
                  </a:lnTo>
                  <a:lnTo>
                    <a:pt x="19" y="157"/>
                  </a:lnTo>
                  <a:lnTo>
                    <a:pt x="19" y="157"/>
                  </a:lnTo>
                  <a:lnTo>
                    <a:pt x="19" y="155"/>
                  </a:lnTo>
                  <a:lnTo>
                    <a:pt x="17" y="153"/>
                  </a:lnTo>
                  <a:lnTo>
                    <a:pt x="19" y="147"/>
                  </a:lnTo>
                  <a:lnTo>
                    <a:pt x="19" y="147"/>
                  </a:lnTo>
                  <a:close/>
                  <a:moveTo>
                    <a:pt x="40" y="164"/>
                  </a:moveTo>
                  <a:lnTo>
                    <a:pt x="40" y="164"/>
                  </a:lnTo>
                  <a:lnTo>
                    <a:pt x="41" y="166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1" y="178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32" y="189"/>
                  </a:lnTo>
                  <a:lnTo>
                    <a:pt x="26" y="193"/>
                  </a:lnTo>
                  <a:lnTo>
                    <a:pt x="19" y="197"/>
                  </a:lnTo>
                  <a:lnTo>
                    <a:pt x="11" y="197"/>
                  </a:lnTo>
                  <a:lnTo>
                    <a:pt x="11" y="197"/>
                  </a:lnTo>
                  <a:lnTo>
                    <a:pt x="13" y="193"/>
                  </a:lnTo>
                  <a:lnTo>
                    <a:pt x="17" y="189"/>
                  </a:lnTo>
                  <a:lnTo>
                    <a:pt x="24" y="181"/>
                  </a:lnTo>
                  <a:lnTo>
                    <a:pt x="32" y="174"/>
                  </a:lnTo>
                  <a:lnTo>
                    <a:pt x="36" y="170"/>
                  </a:lnTo>
                  <a:lnTo>
                    <a:pt x="40" y="164"/>
                  </a:lnTo>
                  <a:lnTo>
                    <a:pt x="40" y="164"/>
                  </a:lnTo>
                  <a:close/>
                  <a:moveTo>
                    <a:pt x="38" y="214"/>
                  </a:moveTo>
                  <a:lnTo>
                    <a:pt x="38" y="214"/>
                  </a:lnTo>
                  <a:lnTo>
                    <a:pt x="30" y="216"/>
                  </a:lnTo>
                  <a:lnTo>
                    <a:pt x="26" y="218"/>
                  </a:lnTo>
                  <a:lnTo>
                    <a:pt x="22" y="218"/>
                  </a:lnTo>
                  <a:lnTo>
                    <a:pt x="22" y="218"/>
                  </a:lnTo>
                  <a:lnTo>
                    <a:pt x="24" y="212"/>
                  </a:lnTo>
                  <a:lnTo>
                    <a:pt x="28" y="206"/>
                  </a:lnTo>
                  <a:lnTo>
                    <a:pt x="36" y="198"/>
                  </a:lnTo>
                  <a:lnTo>
                    <a:pt x="36" y="198"/>
                  </a:lnTo>
                  <a:lnTo>
                    <a:pt x="38" y="200"/>
                  </a:lnTo>
                  <a:lnTo>
                    <a:pt x="38" y="204"/>
                  </a:lnTo>
                  <a:lnTo>
                    <a:pt x="38" y="214"/>
                  </a:lnTo>
                  <a:lnTo>
                    <a:pt x="38" y="214"/>
                  </a:lnTo>
                  <a:close/>
                  <a:moveTo>
                    <a:pt x="13" y="237"/>
                  </a:moveTo>
                  <a:lnTo>
                    <a:pt x="13" y="237"/>
                  </a:lnTo>
                  <a:lnTo>
                    <a:pt x="9" y="235"/>
                  </a:lnTo>
                  <a:lnTo>
                    <a:pt x="9" y="233"/>
                  </a:lnTo>
                  <a:lnTo>
                    <a:pt x="7" y="227"/>
                  </a:lnTo>
                  <a:lnTo>
                    <a:pt x="7" y="227"/>
                  </a:lnTo>
                  <a:lnTo>
                    <a:pt x="13" y="231"/>
                  </a:lnTo>
                  <a:lnTo>
                    <a:pt x="13" y="235"/>
                  </a:lnTo>
                  <a:lnTo>
                    <a:pt x="13" y="237"/>
                  </a:lnTo>
                  <a:lnTo>
                    <a:pt x="13" y="237"/>
                  </a:lnTo>
                  <a:close/>
                  <a:moveTo>
                    <a:pt x="38" y="225"/>
                  </a:moveTo>
                  <a:lnTo>
                    <a:pt x="38" y="225"/>
                  </a:lnTo>
                  <a:lnTo>
                    <a:pt x="40" y="227"/>
                  </a:lnTo>
                  <a:lnTo>
                    <a:pt x="40" y="231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30" y="244"/>
                  </a:lnTo>
                  <a:lnTo>
                    <a:pt x="22" y="246"/>
                  </a:lnTo>
                  <a:lnTo>
                    <a:pt x="17" y="248"/>
                  </a:lnTo>
                  <a:lnTo>
                    <a:pt x="17" y="248"/>
                  </a:lnTo>
                  <a:lnTo>
                    <a:pt x="19" y="240"/>
                  </a:lnTo>
                  <a:lnTo>
                    <a:pt x="24" y="235"/>
                  </a:lnTo>
                  <a:lnTo>
                    <a:pt x="38" y="225"/>
                  </a:lnTo>
                  <a:lnTo>
                    <a:pt x="38" y="225"/>
                  </a:lnTo>
                  <a:close/>
                  <a:moveTo>
                    <a:pt x="45" y="261"/>
                  </a:moveTo>
                  <a:lnTo>
                    <a:pt x="45" y="261"/>
                  </a:lnTo>
                  <a:lnTo>
                    <a:pt x="38" y="263"/>
                  </a:lnTo>
                  <a:lnTo>
                    <a:pt x="34" y="265"/>
                  </a:lnTo>
                  <a:lnTo>
                    <a:pt x="28" y="269"/>
                  </a:lnTo>
                  <a:lnTo>
                    <a:pt x="22" y="269"/>
                  </a:lnTo>
                  <a:lnTo>
                    <a:pt x="22" y="269"/>
                  </a:lnTo>
                  <a:lnTo>
                    <a:pt x="26" y="261"/>
                  </a:lnTo>
                  <a:lnTo>
                    <a:pt x="34" y="254"/>
                  </a:lnTo>
                  <a:lnTo>
                    <a:pt x="38" y="252"/>
                  </a:lnTo>
                  <a:lnTo>
                    <a:pt x="41" y="252"/>
                  </a:lnTo>
                  <a:lnTo>
                    <a:pt x="43" y="254"/>
                  </a:lnTo>
                  <a:lnTo>
                    <a:pt x="45" y="261"/>
                  </a:lnTo>
                  <a:lnTo>
                    <a:pt x="45" y="261"/>
                  </a:lnTo>
                  <a:close/>
                  <a:moveTo>
                    <a:pt x="49" y="271"/>
                  </a:moveTo>
                  <a:lnTo>
                    <a:pt x="49" y="271"/>
                  </a:lnTo>
                  <a:lnTo>
                    <a:pt x="53" y="275"/>
                  </a:lnTo>
                  <a:lnTo>
                    <a:pt x="55" y="282"/>
                  </a:lnTo>
                  <a:lnTo>
                    <a:pt x="55" y="282"/>
                  </a:lnTo>
                  <a:lnTo>
                    <a:pt x="45" y="284"/>
                  </a:lnTo>
                  <a:lnTo>
                    <a:pt x="41" y="286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6" y="284"/>
                  </a:lnTo>
                  <a:lnTo>
                    <a:pt x="38" y="282"/>
                  </a:lnTo>
                  <a:lnTo>
                    <a:pt x="41" y="279"/>
                  </a:lnTo>
                  <a:lnTo>
                    <a:pt x="45" y="275"/>
                  </a:lnTo>
                  <a:lnTo>
                    <a:pt x="47" y="273"/>
                  </a:lnTo>
                  <a:lnTo>
                    <a:pt x="49" y="271"/>
                  </a:lnTo>
                  <a:lnTo>
                    <a:pt x="49" y="271"/>
                  </a:lnTo>
                  <a:close/>
                  <a:moveTo>
                    <a:pt x="68" y="317"/>
                  </a:moveTo>
                  <a:lnTo>
                    <a:pt x="68" y="317"/>
                  </a:lnTo>
                  <a:lnTo>
                    <a:pt x="68" y="313"/>
                  </a:lnTo>
                  <a:lnTo>
                    <a:pt x="68" y="311"/>
                  </a:lnTo>
                  <a:lnTo>
                    <a:pt x="72" y="305"/>
                  </a:lnTo>
                  <a:lnTo>
                    <a:pt x="72" y="305"/>
                  </a:lnTo>
                  <a:lnTo>
                    <a:pt x="70" y="303"/>
                  </a:lnTo>
                  <a:lnTo>
                    <a:pt x="66" y="301"/>
                  </a:lnTo>
                  <a:lnTo>
                    <a:pt x="60" y="301"/>
                  </a:lnTo>
                  <a:lnTo>
                    <a:pt x="49" y="303"/>
                  </a:lnTo>
                  <a:lnTo>
                    <a:pt x="49" y="303"/>
                  </a:lnTo>
                  <a:lnTo>
                    <a:pt x="51" y="298"/>
                  </a:lnTo>
                  <a:lnTo>
                    <a:pt x="53" y="296"/>
                  </a:lnTo>
                  <a:lnTo>
                    <a:pt x="60" y="290"/>
                  </a:lnTo>
                  <a:lnTo>
                    <a:pt x="60" y="290"/>
                  </a:lnTo>
                  <a:lnTo>
                    <a:pt x="74" y="299"/>
                  </a:lnTo>
                  <a:lnTo>
                    <a:pt x="80" y="305"/>
                  </a:lnTo>
                  <a:lnTo>
                    <a:pt x="83" y="311"/>
                  </a:lnTo>
                  <a:lnTo>
                    <a:pt x="83" y="311"/>
                  </a:lnTo>
                  <a:lnTo>
                    <a:pt x="76" y="313"/>
                  </a:lnTo>
                  <a:lnTo>
                    <a:pt x="68" y="317"/>
                  </a:lnTo>
                  <a:lnTo>
                    <a:pt x="68" y="317"/>
                  </a:lnTo>
                  <a:close/>
                  <a:moveTo>
                    <a:pt x="85" y="326"/>
                  </a:moveTo>
                  <a:lnTo>
                    <a:pt x="85" y="326"/>
                  </a:lnTo>
                  <a:lnTo>
                    <a:pt x="87" y="324"/>
                  </a:lnTo>
                  <a:lnTo>
                    <a:pt x="89" y="322"/>
                  </a:lnTo>
                  <a:lnTo>
                    <a:pt x="91" y="320"/>
                  </a:lnTo>
                  <a:lnTo>
                    <a:pt x="91" y="319"/>
                  </a:lnTo>
                  <a:lnTo>
                    <a:pt x="91" y="319"/>
                  </a:lnTo>
                  <a:lnTo>
                    <a:pt x="95" y="319"/>
                  </a:lnTo>
                  <a:lnTo>
                    <a:pt x="99" y="322"/>
                  </a:lnTo>
                  <a:lnTo>
                    <a:pt x="99" y="322"/>
                  </a:lnTo>
                  <a:lnTo>
                    <a:pt x="97" y="324"/>
                  </a:lnTo>
                  <a:lnTo>
                    <a:pt x="93" y="326"/>
                  </a:lnTo>
                  <a:lnTo>
                    <a:pt x="85" y="326"/>
                  </a:lnTo>
                  <a:lnTo>
                    <a:pt x="85" y="326"/>
                  </a:lnTo>
                  <a:close/>
                  <a:moveTo>
                    <a:pt x="263" y="303"/>
                  </a:moveTo>
                  <a:lnTo>
                    <a:pt x="263" y="303"/>
                  </a:lnTo>
                  <a:lnTo>
                    <a:pt x="257" y="309"/>
                  </a:lnTo>
                  <a:lnTo>
                    <a:pt x="249" y="317"/>
                  </a:lnTo>
                  <a:lnTo>
                    <a:pt x="232" y="326"/>
                  </a:lnTo>
                  <a:lnTo>
                    <a:pt x="211" y="332"/>
                  </a:lnTo>
                  <a:lnTo>
                    <a:pt x="188" y="336"/>
                  </a:lnTo>
                  <a:lnTo>
                    <a:pt x="165" y="336"/>
                  </a:lnTo>
                  <a:lnTo>
                    <a:pt x="142" y="332"/>
                  </a:lnTo>
                  <a:lnTo>
                    <a:pt x="120" y="324"/>
                  </a:lnTo>
                  <a:lnTo>
                    <a:pt x="101" y="315"/>
                  </a:lnTo>
                  <a:lnTo>
                    <a:pt x="101" y="315"/>
                  </a:lnTo>
                  <a:lnTo>
                    <a:pt x="89" y="305"/>
                  </a:lnTo>
                  <a:lnTo>
                    <a:pt x="80" y="296"/>
                  </a:lnTo>
                  <a:lnTo>
                    <a:pt x="68" y="284"/>
                  </a:lnTo>
                  <a:lnTo>
                    <a:pt x="60" y="271"/>
                  </a:lnTo>
                  <a:lnTo>
                    <a:pt x="55" y="254"/>
                  </a:lnTo>
                  <a:lnTo>
                    <a:pt x="49" y="237"/>
                  </a:lnTo>
                  <a:lnTo>
                    <a:pt x="47" y="218"/>
                  </a:lnTo>
                  <a:lnTo>
                    <a:pt x="47" y="197"/>
                  </a:lnTo>
                  <a:lnTo>
                    <a:pt x="47" y="197"/>
                  </a:lnTo>
                  <a:lnTo>
                    <a:pt x="51" y="172"/>
                  </a:lnTo>
                  <a:lnTo>
                    <a:pt x="57" y="145"/>
                  </a:lnTo>
                  <a:lnTo>
                    <a:pt x="64" y="122"/>
                  </a:lnTo>
                  <a:lnTo>
                    <a:pt x="74" y="99"/>
                  </a:lnTo>
                  <a:lnTo>
                    <a:pt x="85" y="78"/>
                  </a:lnTo>
                  <a:lnTo>
                    <a:pt x="101" y="59"/>
                  </a:lnTo>
                  <a:lnTo>
                    <a:pt x="116" y="42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42" y="25"/>
                  </a:lnTo>
                  <a:lnTo>
                    <a:pt x="154" y="21"/>
                  </a:lnTo>
                  <a:lnTo>
                    <a:pt x="165" y="17"/>
                  </a:lnTo>
                  <a:lnTo>
                    <a:pt x="179" y="14"/>
                  </a:lnTo>
                  <a:lnTo>
                    <a:pt x="194" y="12"/>
                  </a:lnTo>
                  <a:lnTo>
                    <a:pt x="207" y="12"/>
                  </a:lnTo>
                  <a:lnTo>
                    <a:pt x="221" y="14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43" y="25"/>
                  </a:lnTo>
                  <a:lnTo>
                    <a:pt x="255" y="31"/>
                  </a:lnTo>
                  <a:lnTo>
                    <a:pt x="264" y="40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61" y="67"/>
                  </a:lnTo>
                  <a:lnTo>
                    <a:pt x="251" y="73"/>
                  </a:lnTo>
                  <a:lnTo>
                    <a:pt x="247" y="75"/>
                  </a:lnTo>
                  <a:lnTo>
                    <a:pt x="242" y="77"/>
                  </a:lnTo>
                  <a:lnTo>
                    <a:pt x="242" y="77"/>
                  </a:lnTo>
                  <a:lnTo>
                    <a:pt x="234" y="75"/>
                  </a:lnTo>
                  <a:lnTo>
                    <a:pt x="226" y="73"/>
                  </a:lnTo>
                  <a:lnTo>
                    <a:pt x="219" y="69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196" y="65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73" y="69"/>
                  </a:lnTo>
                  <a:lnTo>
                    <a:pt x="165" y="71"/>
                  </a:lnTo>
                  <a:lnTo>
                    <a:pt x="150" y="78"/>
                  </a:lnTo>
                  <a:lnTo>
                    <a:pt x="137" y="92"/>
                  </a:lnTo>
                  <a:lnTo>
                    <a:pt x="125" y="107"/>
                  </a:lnTo>
                  <a:lnTo>
                    <a:pt x="116" y="124"/>
                  </a:lnTo>
                  <a:lnTo>
                    <a:pt x="110" y="143"/>
                  </a:lnTo>
                  <a:lnTo>
                    <a:pt x="108" y="162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18" y="176"/>
                  </a:lnTo>
                  <a:lnTo>
                    <a:pt x="125" y="168"/>
                  </a:lnTo>
                  <a:lnTo>
                    <a:pt x="133" y="160"/>
                  </a:lnTo>
                  <a:lnTo>
                    <a:pt x="142" y="155"/>
                  </a:lnTo>
                  <a:lnTo>
                    <a:pt x="142" y="155"/>
                  </a:lnTo>
                  <a:lnTo>
                    <a:pt x="162" y="149"/>
                  </a:lnTo>
                  <a:lnTo>
                    <a:pt x="179" y="145"/>
                  </a:lnTo>
                  <a:lnTo>
                    <a:pt x="198" y="147"/>
                  </a:lnTo>
                  <a:lnTo>
                    <a:pt x="217" y="149"/>
                  </a:lnTo>
                  <a:lnTo>
                    <a:pt x="234" y="155"/>
                  </a:lnTo>
                  <a:lnTo>
                    <a:pt x="251" y="164"/>
                  </a:lnTo>
                  <a:lnTo>
                    <a:pt x="263" y="174"/>
                  </a:lnTo>
                  <a:lnTo>
                    <a:pt x="272" y="187"/>
                  </a:lnTo>
                  <a:lnTo>
                    <a:pt x="272" y="187"/>
                  </a:lnTo>
                  <a:lnTo>
                    <a:pt x="278" y="200"/>
                  </a:lnTo>
                  <a:lnTo>
                    <a:pt x="282" y="216"/>
                  </a:lnTo>
                  <a:lnTo>
                    <a:pt x="283" y="231"/>
                  </a:lnTo>
                  <a:lnTo>
                    <a:pt x="283" y="248"/>
                  </a:lnTo>
                  <a:lnTo>
                    <a:pt x="280" y="263"/>
                  </a:lnTo>
                  <a:lnTo>
                    <a:pt x="276" y="279"/>
                  </a:lnTo>
                  <a:lnTo>
                    <a:pt x="270" y="292"/>
                  </a:lnTo>
                  <a:lnTo>
                    <a:pt x="263" y="303"/>
                  </a:lnTo>
                  <a:lnTo>
                    <a:pt x="263" y="303"/>
                  </a:lnTo>
                  <a:close/>
                  <a:moveTo>
                    <a:pt x="173" y="197"/>
                  </a:moveTo>
                  <a:lnTo>
                    <a:pt x="173" y="197"/>
                  </a:lnTo>
                  <a:lnTo>
                    <a:pt x="165" y="198"/>
                  </a:lnTo>
                  <a:lnTo>
                    <a:pt x="158" y="202"/>
                  </a:lnTo>
                  <a:lnTo>
                    <a:pt x="144" y="210"/>
                  </a:lnTo>
                  <a:lnTo>
                    <a:pt x="135" y="221"/>
                  </a:lnTo>
                  <a:lnTo>
                    <a:pt x="131" y="227"/>
                  </a:lnTo>
                  <a:lnTo>
                    <a:pt x="129" y="233"/>
                  </a:lnTo>
                  <a:lnTo>
                    <a:pt x="129" y="233"/>
                  </a:lnTo>
                  <a:lnTo>
                    <a:pt x="127" y="244"/>
                  </a:lnTo>
                  <a:lnTo>
                    <a:pt x="129" y="254"/>
                  </a:lnTo>
                  <a:lnTo>
                    <a:pt x="133" y="263"/>
                  </a:lnTo>
                  <a:lnTo>
                    <a:pt x="139" y="271"/>
                  </a:lnTo>
                  <a:lnTo>
                    <a:pt x="144" y="277"/>
                  </a:lnTo>
                  <a:lnTo>
                    <a:pt x="152" y="280"/>
                  </a:lnTo>
                  <a:lnTo>
                    <a:pt x="160" y="282"/>
                  </a:lnTo>
                  <a:lnTo>
                    <a:pt x="167" y="284"/>
                  </a:lnTo>
                  <a:lnTo>
                    <a:pt x="167" y="284"/>
                  </a:lnTo>
                  <a:lnTo>
                    <a:pt x="179" y="284"/>
                  </a:lnTo>
                  <a:lnTo>
                    <a:pt x="190" y="282"/>
                  </a:lnTo>
                  <a:lnTo>
                    <a:pt x="202" y="279"/>
                  </a:lnTo>
                  <a:lnTo>
                    <a:pt x="211" y="273"/>
                  </a:lnTo>
                  <a:lnTo>
                    <a:pt x="221" y="267"/>
                  </a:lnTo>
                  <a:lnTo>
                    <a:pt x="226" y="259"/>
                  </a:lnTo>
                  <a:lnTo>
                    <a:pt x="232" y="250"/>
                  </a:lnTo>
                  <a:lnTo>
                    <a:pt x="234" y="239"/>
                  </a:lnTo>
                  <a:lnTo>
                    <a:pt x="234" y="239"/>
                  </a:lnTo>
                  <a:lnTo>
                    <a:pt x="232" y="229"/>
                  </a:lnTo>
                  <a:lnTo>
                    <a:pt x="226" y="221"/>
                  </a:lnTo>
                  <a:lnTo>
                    <a:pt x="221" y="214"/>
                  </a:lnTo>
                  <a:lnTo>
                    <a:pt x="211" y="208"/>
                  </a:lnTo>
                  <a:lnTo>
                    <a:pt x="202" y="202"/>
                  </a:lnTo>
                  <a:lnTo>
                    <a:pt x="192" y="198"/>
                  </a:lnTo>
                  <a:lnTo>
                    <a:pt x="181" y="197"/>
                  </a:lnTo>
                  <a:lnTo>
                    <a:pt x="173" y="197"/>
                  </a:lnTo>
                  <a:lnTo>
                    <a:pt x="173" y="197"/>
                  </a:lnTo>
                  <a:close/>
                  <a:moveTo>
                    <a:pt x="188" y="208"/>
                  </a:moveTo>
                  <a:lnTo>
                    <a:pt x="188" y="208"/>
                  </a:lnTo>
                  <a:lnTo>
                    <a:pt x="184" y="210"/>
                  </a:lnTo>
                  <a:lnTo>
                    <a:pt x="181" y="212"/>
                  </a:lnTo>
                  <a:lnTo>
                    <a:pt x="177" y="210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82" y="204"/>
                  </a:lnTo>
                  <a:lnTo>
                    <a:pt x="186" y="206"/>
                  </a:lnTo>
                  <a:lnTo>
                    <a:pt x="188" y="208"/>
                  </a:lnTo>
                  <a:lnTo>
                    <a:pt x="188" y="208"/>
                  </a:lnTo>
                  <a:close/>
                  <a:moveTo>
                    <a:pt x="188" y="258"/>
                  </a:moveTo>
                  <a:lnTo>
                    <a:pt x="188" y="258"/>
                  </a:lnTo>
                  <a:lnTo>
                    <a:pt x="184" y="263"/>
                  </a:lnTo>
                  <a:lnTo>
                    <a:pt x="182" y="267"/>
                  </a:lnTo>
                  <a:lnTo>
                    <a:pt x="173" y="273"/>
                  </a:lnTo>
                  <a:lnTo>
                    <a:pt x="163" y="273"/>
                  </a:lnTo>
                  <a:lnTo>
                    <a:pt x="154" y="271"/>
                  </a:lnTo>
                  <a:lnTo>
                    <a:pt x="144" y="265"/>
                  </a:lnTo>
                  <a:lnTo>
                    <a:pt x="139" y="258"/>
                  </a:lnTo>
                  <a:lnTo>
                    <a:pt x="135" y="248"/>
                  </a:lnTo>
                  <a:lnTo>
                    <a:pt x="133" y="242"/>
                  </a:lnTo>
                  <a:lnTo>
                    <a:pt x="135" y="237"/>
                  </a:lnTo>
                  <a:lnTo>
                    <a:pt x="135" y="237"/>
                  </a:lnTo>
                  <a:lnTo>
                    <a:pt x="139" y="227"/>
                  </a:lnTo>
                  <a:lnTo>
                    <a:pt x="144" y="219"/>
                  </a:lnTo>
                  <a:lnTo>
                    <a:pt x="154" y="216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9" y="212"/>
                  </a:lnTo>
                  <a:lnTo>
                    <a:pt x="175" y="214"/>
                  </a:lnTo>
                  <a:lnTo>
                    <a:pt x="181" y="219"/>
                  </a:lnTo>
                  <a:lnTo>
                    <a:pt x="184" y="225"/>
                  </a:lnTo>
                  <a:lnTo>
                    <a:pt x="188" y="233"/>
                  </a:lnTo>
                  <a:lnTo>
                    <a:pt x="190" y="242"/>
                  </a:lnTo>
                  <a:lnTo>
                    <a:pt x="190" y="250"/>
                  </a:lnTo>
                  <a:lnTo>
                    <a:pt x="188" y="258"/>
                  </a:lnTo>
                  <a:lnTo>
                    <a:pt x="188" y="258"/>
                  </a:lnTo>
                  <a:close/>
                  <a:moveTo>
                    <a:pt x="211" y="219"/>
                  </a:moveTo>
                  <a:lnTo>
                    <a:pt x="211" y="219"/>
                  </a:lnTo>
                  <a:lnTo>
                    <a:pt x="205" y="221"/>
                  </a:lnTo>
                  <a:lnTo>
                    <a:pt x="198" y="221"/>
                  </a:lnTo>
                  <a:lnTo>
                    <a:pt x="198" y="221"/>
                  </a:lnTo>
                  <a:lnTo>
                    <a:pt x="198" y="218"/>
                  </a:lnTo>
                  <a:lnTo>
                    <a:pt x="200" y="216"/>
                  </a:lnTo>
                  <a:lnTo>
                    <a:pt x="203" y="214"/>
                  </a:lnTo>
                  <a:lnTo>
                    <a:pt x="209" y="216"/>
                  </a:lnTo>
                  <a:lnTo>
                    <a:pt x="211" y="218"/>
                  </a:lnTo>
                  <a:lnTo>
                    <a:pt x="211" y="219"/>
                  </a:lnTo>
                  <a:lnTo>
                    <a:pt x="211" y="219"/>
                  </a:lnTo>
                  <a:close/>
                  <a:moveTo>
                    <a:pt x="209" y="239"/>
                  </a:moveTo>
                  <a:lnTo>
                    <a:pt x="209" y="239"/>
                  </a:lnTo>
                  <a:lnTo>
                    <a:pt x="211" y="233"/>
                  </a:lnTo>
                  <a:lnTo>
                    <a:pt x="217" y="229"/>
                  </a:lnTo>
                  <a:lnTo>
                    <a:pt x="219" y="227"/>
                  </a:lnTo>
                  <a:lnTo>
                    <a:pt x="221" y="227"/>
                  </a:lnTo>
                  <a:lnTo>
                    <a:pt x="222" y="229"/>
                  </a:lnTo>
                  <a:lnTo>
                    <a:pt x="222" y="233"/>
                  </a:lnTo>
                  <a:lnTo>
                    <a:pt x="222" y="233"/>
                  </a:lnTo>
                  <a:lnTo>
                    <a:pt x="222" y="237"/>
                  </a:lnTo>
                  <a:lnTo>
                    <a:pt x="219" y="239"/>
                  </a:lnTo>
                  <a:lnTo>
                    <a:pt x="209" y="239"/>
                  </a:lnTo>
                  <a:lnTo>
                    <a:pt x="209" y="23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3690274" y="1431471"/>
              <a:ext cx="1636452" cy="1592227"/>
            </a:xfrm>
            <a:custGeom>
              <a:avLst/>
              <a:gdLst/>
              <a:ahLst/>
              <a:cxnLst>
                <a:cxn ang="0">
                  <a:pos x="303" y="104"/>
                </a:cxn>
                <a:cxn ang="0">
                  <a:pos x="288" y="65"/>
                </a:cxn>
                <a:cxn ang="0">
                  <a:pos x="259" y="35"/>
                </a:cxn>
                <a:cxn ang="0">
                  <a:pos x="223" y="13"/>
                </a:cxn>
                <a:cxn ang="0">
                  <a:pos x="182" y="2"/>
                </a:cxn>
                <a:cxn ang="0">
                  <a:pos x="141" y="2"/>
                </a:cxn>
                <a:cxn ang="0">
                  <a:pos x="113" y="9"/>
                </a:cxn>
                <a:cxn ang="0">
                  <a:pos x="72" y="29"/>
                </a:cxn>
                <a:cxn ang="0">
                  <a:pos x="36" y="61"/>
                </a:cxn>
                <a:cxn ang="0">
                  <a:pos x="11" y="98"/>
                </a:cxn>
                <a:cxn ang="0">
                  <a:pos x="0" y="141"/>
                </a:cxn>
                <a:cxn ang="0">
                  <a:pos x="4" y="171"/>
                </a:cxn>
                <a:cxn ang="0">
                  <a:pos x="28" y="208"/>
                </a:cxn>
                <a:cxn ang="0">
                  <a:pos x="65" y="237"/>
                </a:cxn>
                <a:cxn ang="0">
                  <a:pos x="93" y="250"/>
                </a:cxn>
                <a:cxn ang="0">
                  <a:pos x="141" y="256"/>
                </a:cxn>
                <a:cxn ang="0">
                  <a:pos x="167" y="261"/>
                </a:cxn>
                <a:cxn ang="0">
                  <a:pos x="168" y="262"/>
                </a:cxn>
                <a:cxn ang="0">
                  <a:pos x="190" y="265"/>
                </a:cxn>
                <a:cxn ang="0">
                  <a:pos x="225" y="252"/>
                </a:cxn>
                <a:cxn ang="0">
                  <a:pos x="255" y="233"/>
                </a:cxn>
                <a:cxn ang="0">
                  <a:pos x="285" y="196"/>
                </a:cxn>
                <a:cxn ang="0">
                  <a:pos x="303" y="150"/>
                </a:cxn>
                <a:cxn ang="0">
                  <a:pos x="306" y="119"/>
                </a:cxn>
                <a:cxn ang="0">
                  <a:pos x="266" y="212"/>
                </a:cxn>
                <a:cxn ang="0">
                  <a:pos x="240" y="237"/>
                </a:cxn>
                <a:cxn ang="0">
                  <a:pos x="207" y="254"/>
                </a:cxn>
                <a:cxn ang="0">
                  <a:pos x="203" y="254"/>
                </a:cxn>
                <a:cxn ang="0">
                  <a:pos x="211" y="248"/>
                </a:cxn>
                <a:cxn ang="0">
                  <a:pos x="208" y="245"/>
                </a:cxn>
                <a:cxn ang="0">
                  <a:pos x="196" y="251"/>
                </a:cxn>
                <a:cxn ang="0">
                  <a:pos x="150" y="250"/>
                </a:cxn>
                <a:cxn ang="0">
                  <a:pos x="128" y="247"/>
                </a:cxn>
                <a:cxn ang="0">
                  <a:pos x="97" y="241"/>
                </a:cxn>
                <a:cxn ang="0">
                  <a:pos x="65" y="226"/>
                </a:cxn>
                <a:cxn ang="0">
                  <a:pos x="29" y="197"/>
                </a:cxn>
                <a:cxn ang="0">
                  <a:pos x="13" y="174"/>
                </a:cxn>
                <a:cxn ang="0">
                  <a:pos x="7" y="149"/>
                </a:cxn>
                <a:cxn ang="0">
                  <a:pos x="13" y="115"/>
                </a:cxn>
                <a:cxn ang="0">
                  <a:pos x="39" y="69"/>
                </a:cxn>
                <a:cxn ang="0">
                  <a:pos x="59" y="47"/>
                </a:cxn>
                <a:cxn ang="0">
                  <a:pos x="97" y="22"/>
                </a:cxn>
                <a:cxn ang="0">
                  <a:pos x="139" y="9"/>
                </a:cxn>
                <a:cxn ang="0">
                  <a:pos x="161" y="7"/>
                </a:cxn>
                <a:cxn ang="0">
                  <a:pos x="193" y="11"/>
                </a:cxn>
                <a:cxn ang="0">
                  <a:pos x="244" y="35"/>
                </a:cxn>
                <a:cxn ang="0">
                  <a:pos x="269" y="55"/>
                </a:cxn>
                <a:cxn ang="0">
                  <a:pos x="287" y="83"/>
                </a:cxn>
                <a:cxn ang="0">
                  <a:pos x="296" y="115"/>
                </a:cxn>
                <a:cxn ang="0">
                  <a:pos x="292" y="160"/>
                </a:cxn>
                <a:cxn ang="0">
                  <a:pos x="273" y="204"/>
                </a:cxn>
              </a:cxnLst>
              <a:rect l="0" t="0" r="r" b="b"/>
              <a:pathLst>
                <a:path w="306" h="265">
                  <a:moveTo>
                    <a:pt x="306" y="119"/>
                  </a:moveTo>
                  <a:lnTo>
                    <a:pt x="306" y="119"/>
                  </a:lnTo>
                  <a:lnTo>
                    <a:pt x="303" y="104"/>
                  </a:lnTo>
                  <a:lnTo>
                    <a:pt x="299" y="90"/>
                  </a:lnTo>
                  <a:lnTo>
                    <a:pt x="295" y="78"/>
                  </a:lnTo>
                  <a:lnTo>
                    <a:pt x="288" y="65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9" y="35"/>
                  </a:lnTo>
                  <a:lnTo>
                    <a:pt x="248" y="27"/>
                  </a:lnTo>
                  <a:lnTo>
                    <a:pt x="236" y="20"/>
                  </a:lnTo>
                  <a:lnTo>
                    <a:pt x="223" y="13"/>
                  </a:lnTo>
                  <a:lnTo>
                    <a:pt x="209" y="9"/>
                  </a:lnTo>
                  <a:lnTo>
                    <a:pt x="196" y="5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4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27" y="5"/>
                  </a:lnTo>
                  <a:lnTo>
                    <a:pt x="113" y="9"/>
                  </a:lnTo>
                  <a:lnTo>
                    <a:pt x="99" y="14"/>
                  </a:lnTo>
                  <a:lnTo>
                    <a:pt x="86" y="21"/>
                  </a:lnTo>
                  <a:lnTo>
                    <a:pt x="72" y="29"/>
                  </a:lnTo>
                  <a:lnTo>
                    <a:pt x="59" y="39"/>
                  </a:lnTo>
                  <a:lnTo>
                    <a:pt x="47" y="49"/>
                  </a:lnTo>
                  <a:lnTo>
                    <a:pt x="36" y="61"/>
                  </a:lnTo>
                  <a:lnTo>
                    <a:pt x="26" y="72"/>
                  </a:lnTo>
                  <a:lnTo>
                    <a:pt x="18" y="86"/>
                  </a:lnTo>
                  <a:lnTo>
                    <a:pt x="11" y="98"/>
                  </a:lnTo>
                  <a:lnTo>
                    <a:pt x="6" y="113"/>
                  </a:lnTo>
                  <a:lnTo>
                    <a:pt x="2" y="127"/>
                  </a:lnTo>
                  <a:lnTo>
                    <a:pt x="0" y="141"/>
                  </a:lnTo>
                  <a:lnTo>
                    <a:pt x="0" y="156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10" y="184"/>
                  </a:lnTo>
                  <a:lnTo>
                    <a:pt x="17" y="196"/>
                  </a:lnTo>
                  <a:lnTo>
                    <a:pt x="28" y="208"/>
                  </a:lnTo>
                  <a:lnTo>
                    <a:pt x="39" y="219"/>
                  </a:lnTo>
                  <a:lnTo>
                    <a:pt x="51" y="229"/>
                  </a:lnTo>
                  <a:lnTo>
                    <a:pt x="65" y="237"/>
                  </a:lnTo>
                  <a:lnTo>
                    <a:pt x="79" y="244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108" y="252"/>
                  </a:lnTo>
                  <a:lnTo>
                    <a:pt x="124" y="255"/>
                  </a:lnTo>
                  <a:lnTo>
                    <a:pt x="141" y="256"/>
                  </a:lnTo>
                  <a:lnTo>
                    <a:pt x="156" y="259"/>
                  </a:lnTo>
                  <a:lnTo>
                    <a:pt x="156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2"/>
                  </a:lnTo>
                  <a:lnTo>
                    <a:pt x="168" y="262"/>
                  </a:lnTo>
                  <a:lnTo>
                    <a:pt x="168" y="262"/>
                  </a:lnTo>
                  <a:lnTo>
                    <a:pt x="179" y="265"/>
                  </a:lnTo>
                  <a:lnTo>
                    <a:pt x="190" y="265"/>
                  </a:lnTo>
                  <a:lnTo>
                    <a:pt x="203" y="262"/>
                  </a:lnTo>
                  <a:lnTo>
                    <a:pt x="214" y="258"/>
                  </a:lnTo>
                  <a:lnTo>
                    <a:pt x="225" y="252"/>
                  </a:lnTo>
                  <a:lnTo>
                    <a:pt x="236" y="247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66" y="222"/>
                  </a:lnTo>
                  <a:lnTo>
                    <a:pt x="277" y="210"/>
                  </a:lnTo>
                  <a:lnTo>
                    <a:pt x="285" y="196"/>
                  </a:lnTo>
                  <a:lnTo>
                    <a:pt x="293" y="182"/>
                  </a:lnTo>
                  <a:lnTo>
                    <a:pt x="299" y="166"/>
                  </a:lnTo>
                  <a:lnTo>
                    <a:pt x="303" y="150"/>
                  </a:lnTo>
                  <a:lnTo>
                    <a:pt x="306" y="134"/>
                  </a:lnTo>
                  <a:lnTo>
                    <a:pt x="306" y="119"/>
                  </a:lnTo>
                  <a:lnTo>
                    <a:pt x="306" y="119"/>
                  </a:lnTo>
                  <a:close/>
                  <a:moveTo>
                    <a:pt x="273" y="204"/>
                  </a:moveTo>
                  <a:lnTo>
                    <a:pt x="273" y="204"/>
                  </a:lnTo>
                  <a:lnTo>
                    <a:pt x="266" y="212"/>
                  </a:lnTo>
                  <a:lnTo>
                    <a:pt x="259" y="221"/>
                  </a:lnTo>
                  <a:lnTo>
                    <a:pt x="249" y="229"/>
                  </a:lnTo>
                  <a:lnTo>
                    <a:pt x="240" y="237"/>
                  </a:lnTo>
                  <a:lnTo>
                    <a:pt x="229" y="244"/>
                  </a:lnTo>
                  <a:lnTo>
                    <a:pt x="218" y="250"/>
                  </a:lnTo>
                  <a:lnTo>
                    <a:pt x="207" y="254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3" y="254"/>
                  </a:lnTo>
                  <a:lnTo>
                    <a:pt x="209" y="250"/>
                  </a:lnTo>
                  <a:lnTo>
                    <a:pt x="209" y="250"/>
                  </a:lnTo>
                  <a:lnTo>
                    <a:pt x="211" y="248"/>
                  </a:lnTo>
                  <a:lnTo>
                    <a:pt x="211" y="247"/>
                  </a:lnTo>
                  <a:lnTo>
                    <a:pt x="209" y="245"/>
                  </a:lnTo>
                  <a:lnTo>
                    <a:pt x="208" y="245"/>
                  </a:lnTo>
                  <a:lnTo>
                    <a:pt x="208" y="245"/>
                  </a:lnTo>
                  <a:lnTo>
                    <a:pt x="203" y="248"/>
                  </a:lnTo>
                  <a:lnTo>
                    <a:pt x="196" y="251"/>
                  </a:lnTo>
                  <a:lnTo>
                    <a:pt x="179" y="252"/>
                  </a:lnTo>
                  <a:lnTo>
                    <a:pt x="163" y="252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39" y="248"/>
                  </a:lnTo>
                  <a:lnTo>
                    <a:pt x="128" y="247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97" y="241"/>
                  </a:lnTo>
                  <a:lnTo>
                    <a:pt x="86" y="239"/>
                  </a:lnTo>
                  <a:lnTo>
                    <a:pt x="75" y="233"/>
                  </a:lnTo>
                  <a:lnTo>
                    <a:pt x="65" y="226"/>
                  </a:lnTo>
                  <a:lnTo>
                    <a:pt x="47" y="212"/>
                  </a:lnTo>
                  <a:lnTo>
                    <a:pt x="29" y="197"/>
                  </a:lnTo>
                  <a:lnTo>
                    <a:pt x="29" y="197"/>
                  </a:lnTo>
                  <a:lnTo>
                    <a:pt x="22" y="190"/>
                  </a:lnTo>
                  <a:lnTo>
                    <a:pt x="17" y="182"/>
                  </a:lnTo>
                  <a:lnTo>
                    <a:pt x="13" y="174"/>
                  </a:lnTo>
                  <a:lnTo>
                    <a:pt x="10" y="167"/>
                  </a:lnTo>
                  <a:lnTo>
                    <a:pt x="7" y="159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9" y="133"/>
                  </a:lnTo>
                  <a:lnTo>
                    <a:pt x="13" y="115"/>
                  </a:lnTo>
                  <a:lnTo>
                    <a:pt x="20" y="98"/>
                  </a:lnTo>
                  <a:lnTo>
                    <a:pt x="29" y="83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48" y="58"/>
                  </a:lnTo>
                  <a:lnTo>
                    <a:pt x="59" y="47"/>
                  </a:lnTo>
                  <a:lnTo>
                    <a:pt x="72" y="39"/>
                  </a:lnTo>
                  <a:lnTo>
                    <a:pt x="84" y="31"/>
                  </a:lnTo>
                  <a:lnTo>
                    <a:pt x="97" y="22"/>
                  </a:lnTo>
                  <a:lnTo>
                    <a:pt x="110" y="17"/>
                  </a:lnTo>
                  <a:lnTo>
                    <a:pt x="124" y="13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50" y="7"/>
                  </a:lnTo>
                  <a:lnTo>
                    <a:pt x="161" y="7"/>
                  </a:lnTo>
                  <a:lnTo>
                    <a:pt x="172" y="7"/>
                  </a:lnTo>
                  <a:lnTo>
                    <a:pt x="183" y="9"/>
                  </a:lnTo>
                  <a:lnTo>
                    <a:pt x="193" y="11"/>
                  </a:lnTo>
                  <a:lnTo>
                    <a:pt x="204" y="14"/>
                  </a:lnTo>
                  <a:lnTo>
                    <a:pt x="225" y="22"/>
                  </a:lnTo>
                  <a:lnTo>
                    <a:pt x="244" y="35"/>
                  </a:lnTo>
                  <a:lnTo>
                    <a:pt x="252" y="40"/>
                  </a:lnTo>
                  <a:lnTo>
                    <a:pt x="260" y="49"/>
                  </a:lnTo>
                  <a:lnTo>
                    <a:pt x="269" y="55"/>
                  </a:lnTo>
                  <a:lnTo>
                    <a:pt x="276" y="65"/>
                  </a:lnTo>
                  <a:lnTo>
                    <a:pt x="281" y="73"/>
                  </a:lnTo>
                  <a:lnTo>
                    <a:pt x="287" y="83"/>
                  </a:lnTo>
                  <a:lnTo>
                    <a:pt x="287" y="83"/>
                  </a:lnTo>
                  <a:lnTo>
                    <a:pt x="293" y="98"/>
                  </a:lnTo>
                  <a:lnTo>
                    <a:pt x="296" y="115"/>
                  </a:lnTo>
                  <a:lnTo>
                    <a:pt x="298" y="130"/>
                  </a:lnTo>
                  <a:lnTo>
                    <a:pt x="296" y="145"/>
                  </a:lnTo>
                  <a:lnTo>
                    <a:pt x="292" y="160"/>
                  </a:lnTo>
                  <a:lnTo>
                    <a:pt x="288" y="175"/>
                  </a:lnTo>
                  <a:lnTo>
                    <a:pt x="281" y="189"/>
                  </a:lnTo>
                  <a:lnTo>
                    <a:pt x="273" y="204"/>
                  </a:lnTo>
                  <a:lnTo>
                    <a:pt x="273" y="2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9" name="组合 8"/>
          <p:cNvGrpSpPr/>
          <p:nvPr/>
        </p:nvGrpSpPr>
        <p:grpSpPr>
          <a:xfrm>
            <a:off x="8725061" y="1202871"/>
            <a:ext cx="1636452" cy="1592227"/>
            <a:chOff x="6134423" y="1431471"/>
            <a:chExt cx="1636452" cy="1592227"/>
          </a:xfrm>
        </p:grpSpPr>
        <p:sp>
          <p:nvSpPr>
            <p:cNvPr id="3" name="Freeform 36"/>
            <p:cNvSpPr>
              <a:spLocks noEditPoints="1"/>
            </p:cNvSpPr>
            <p:nvPr/>
          </p:nvSpPr>
          <p:spPr bwMode="auto">
            <a:xfrm>
              <a:off x="6592318" y="1750599"/>
              <a:ext cx="720663" cy="953971"/>
            </a:xfrm>
            <a:custGeom>
              <a:avLst/>
              <a:gdLst/>
              <a:ahLst/>
              <a:cxnLst>
                <a:cxn ang="0">
                  <a:pos x="116" y="274"/>
                </a:cxn>
                <a:cxn ang="0">
                  <a:pos x="179" y="310"/>
                </a:cxn>
                <a:cxn ang="0">
                  <a:pos x="212" y="250"/>
                </a:cxn>
                <a:cxn ang="0">
                  <a:pos x="153" y="307"/>
                </a:cxn>
                <a:cxn ang="0">
                  <a:pos x="134" y="229"/>
                </a:cxn>
                <a:cxn ang="0">
                  <a:pos x="170" y="286"/>
                </a:cxn>
                <a:cxn ang="0">
                  <a:pos x="191" y="232"/>
                </a:cxn>
                <a:cxn ang="0">
                  <a:pos x="187" y="291"/>
                </a:cxn>
                <a:cxn ang="0">
                  <a:pos x="202" y="251"/>
                </a:cxn>
                <a:cxn ang="0">
                  <a:pos x="202" y="244"/>
                </a:cxn>
                <a:cxn ang="0">
                  <a:pos x="202" y="270"/>
                </a:cxn>
                <a:cxn ang="0">
                  <a:pos x="248" y="147"/>
                </a:cxn>
                <a:cxn ang="0">
                  <a:pos x="219" y="19"/>
                </a:cxn>
                <a:cxn ang="0">
                  <a:pos x="97" y="9"/>
                </a:cxn>
                <a:cxn ang="0">
                  <a:pos x="23" y="108"/>
                </a:cxn>
                <a:cxn ang="0">
                  <a:pos x="13" y="179"/>
                </a:cxn>
                <a:cxn ang="0">
                  <a:pos x="19" y="316"/>
                </a:cxn>
                <a:cxn ang="0">
                  <a:pos x="154" y="368"/>
                </a:cxn>
                <a:cxn ang="0">
                  <a:pos x="273" y="295"/>
                </a:cxn>
                <a:cxn ang="0">
                  <a:pos x="34" y="95"/>
                </a:cxn>
                <a:cxn ang="0">
                  <a:pos x="36" y="95"/>
                </a:cxn>
                <a:cxn ang="0">
                  <a:pos x="97" y="19"/>
                </a:cxn>
                <a:cxn ang="0">
                  <a:pos x="65" y="40"/>
                </a:cxn>
                <a:cxn ang="0">
                  <a:pos x="74" y="141"/>
                </a:cxn>
                <a:cxn ang="0">
                  <a:pos x="86" y="162"/>
                </a:cxn>
                <a:cxn ang="0">
                  <a:pos x="61" y="131"/>
                </a:cxn>
                <a:cxn ang="0">
                  <a:pos x="67" y="129"/>
                </a:cxn>
                <a:cxn ang="0">
                  <a:pos x="65" y="78"/>
                </a:cxn>
                <a:cxn ang="0">
                  <a:pos x="63" y="57"/>
                </a:cxn>
                <a:cxn ang="0">
                  <a:pos x="59" y="99"/>
                </a:cxn>
                <a:cxn ang="0">
                  <a:pos x="50" y="108"/>
                </a:cxn>
                <a:cxn ang="0">
                  <a:pos x="25" y="217"/>
                </a:cxn>
                <a:cxn ang="0">
                  <a:pos x="33" y="257"/>
                </a:cxn>
                <a:cxn ang="0">
                  <a:pos x="42" y="253"/>
                </a:cxn>
                <a:cxn ang="0">
                  <a:pos x="33" y="284"/>
                </a:cxn>
                <a:cxn ang="0">
                  <a:pos x="44" y="295"/>
                </a:cxn>
                <a:cxn ang="0">
                  <a:pos x="34" y="221"/>
                </a:cxn>
                <a:cxn ang="0">
                  <a:pos x="25" y="234"/>
                </a:cxn>
                <a:cxn ang="0">
                  <a:pos x="34" y="171"/>
                </a:cxn>
                <a:cxn ang="0">
                  <a:pos x="10" y="229"/>
                </a:cxn>
                <a:cxn ang="0">
                  <a:pos x="10" y="251"/>
                </a:cxn>
                <a:cxn ang="0">
                  <a:pos x="36" y="192"/>
                </a:cxn>
                <a:cxn ang="0">
                  <a:pos x="31" y="293"/>
                </a:cxn>
                <a:cxn ang="0">
                  <a:pos x="52" y="326"/>
                </a:cxn>
                <a:cxn ang="0">
                  <a:pos x="246" y="320"/>
                </a:cxn>
                <a:cxn ang="0">
                  <a:pos x="135" y="358"/>
                </a:cxn>
                <a:cxn ang="0">
                  <a:pos x="52" y="291"/>
                </a:cxn>
                <a:cxn ang="0">
                  <a:pos x="93" y="169"/>
                </a:cxn>
                <a:cxn ang="0">
                  <a:pos x="71" y="112"/>
                </a:cxn>
                <a:cxn ang="0">
                  <a:pos x="147" y="6"/>
                </a:cxn>
                <a:cxn ang="0">
                  <a:pos x="238" y="53"/>
                </a:cxn>
                <a:cxn ang="0">
                  <a:pos x="229" y="162"/>
                </a:cxn>
                <a:cxn ang="0">
                  <a:pos x="263" y="223"/>
                </a:cxn>
                <a:cxn ang="0">
                  <a:pos x="246" y="320"/>
                </a:cxn>
                <a:cxn ang="0">
                  <a:pos x="92" y="162"/>
                </a:cxn>
                <a:cxn ang="0">
                  <a:pos x="177" y="131"/>
                </a:cxn>
                <a:cxn ang="0">
                  <a:pos x="170" y="55"/>
                </a:cxn>
                <a:cxn ang="0">
                  <a:pos x="126" y="105"/>
                </a:cxn>
                <a:cxn ang="0">
                  <a:pos x="175" y="88"/>
                </a:cxn>
                <a:cxn ang="0">
                  <a:pos x="177" y="67"/>
                </a:cxn>
                <a:cxn ang="0">
                  <a:pos x="177" y="65"/>
                </a:cxn>
                <a:cxn ang="0">
                  <a:pos x="166" y="118"/>
                </a:cxn>
                <a:cxn ang="0">
                  <a:pos x="135" y="82"/>
                </a:cxn>
              </a:cxnLst>
              <a:rect l="0" t="0" r="r" b="b"/>
              <a:pathLst>
                <a:path w="278" h="368">
                  <a:moveTo>
                    <a:pt x="147" y="213"/>
                  </a:moveTo>
                  <a:lnTo>
                    <a:pt x="147" y="213"/>
                  </a:lnTo>
                  <a:lnTo>
                    <a:pt x="139" y="215"/>
                  </a:lnTo>
                  <a:lnTo>
                    <a:pt x="132" y="219"/>
                  </a:lnTo>
                  <a:lnTo>
                    <a:pt x="128" y="225"/>
                  </a:lnTo>
                  <a:lnTo>
                    <a:pt x="122" y="230"/>
                  </a:lnTo>
                  <a:lnTo>
                    <a:pt x="120" y="236"/>
                  </a:lnTo>
                  <a:lnTo>
                    <a:pt x="116" y="244"/>
                  </a:lnTo>
                  <a:lnTo>
                    <a:pt x="114" y="259"/>
                  </a:lnTo>
                  <a:lnTo>
                    <a:pt x="116" y="274"/>
                  </a:lnTo>
                  <a:lnTo>
                    <a:pt x="120" y="290"/>
                  </a:lnTo>
                  <a:lnTo>
                    <a:pt x="128" y="303"/>
                  </a:lnTo>
                  <a:lnTo>
                    <a:pt x="134" y="307"/>
                  </a:lnTo>
                  <a:lnTo>
                    <a:pt x="137" y="310"/>
                  </a:lnTo>
                  <a:lnTo>
                    <a:pt x="137" y="310"/>
                  </a:lnTo>
                  <a:lnTo>
                    <a:pt x="145" y="312"/>
                  </a:lnTo>
                  <a:lnTo>
                    <a:pt x="154" y="314"/>
                  </a:lnTo>
                  <a:lnTo>
                    <a:pt x="162" y="314"/>
                  </a:lnTo>
                  <a:lnTo>
                    <a:pt x="172" y="312"/>
                  </a:lnTo>
                  <a:lnTo>
                    <a:pt x="179" y="310"/>
                  </a:lnTo>
                  <a:lnTo>
                    <a:pt x="187" y="307"/>
                  </a:lnTo>
                  <a:lnTo>
                    <a:pt x="195" y="303"/>
                  </a:lnTo>
                  <a:lnTo>
                    <a:pt x="200" y="297"/>
                  </a:lnTo>
                  <a:lnTo>
                    <a:pt x="200" y="297"/>
                  </a:lnTo>
                  <a:lnTo>
                    <a:pt x="204" y="293"/>
                  </a:lnTo>
                  <a:lnTo>
                    <a:pt x="208" y="286"/>
                  </a:lnTo>
                  <a:lnTo>
                    <a:pt x="210" y="278"/>
                  </a:lnTo>
                  <a:lnTo>
                    <a:pt x="212" y="269"/>
                  </a:lnTo>
                  <a:lnTo>
                    <a:pt x="212" y="259"/>
                  </a:lnTo>
                  <a:lnTo>
                    <a:pt x="212" y="250"/>
                  </a:lnTo>
                  <a:lnTo>
                    <a:pt x="208" y="24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195" y="227"/>
                  </a:lnTo>
                  <a:lnTo>
                    <a:pt x="181" y="219"/>
                  </a:lnTo>
                  <a:lnTo>
                    <a:pt x="164" y="215"/>
                  </a:lnTo>
                  <a:lnTo>
                    <a:pt x="156" y="213"/>
                  </a:lnTo>
                  <a:lnTo>
                    <a:pt x="147" y="213"/>
                  </a:lnTo>
                  <a:lnTo>
                    <a:pt x="147" y="213"/>
                  </a:lnTo>
                  <a:close/>
                  <a:moveTo>
                    <a:pt x="153" y="307"/>
                  </a:moveTo>
                  <a:lnTo>
                    <a:pt x="153" y="307"/>
                  </a:lnTo>
                  <a:lnTo>
                    <a:pt x="147" y="305"/>
                  </a:lnTo>
                  <a:lnTo>
                    <a:pt x="141" y="303"/>
                  </a:lnTo>
                  <a:lnTo>
                    <a:pt x="134" y="297"/>
                  </a:lnTo>
                  <a:lnTo>
                    <a:pt x="128" y="286"/>
                  </a:lnTo>
                  <a:lnTo>
                    <a:pt x="124" y="274"/>
                  </a:lnTo>
                  <a:lnTo>
                    <a:pt x="122" y="261"/>
                  </a:lnTo>
                  <a:lnTo>
                    <a:pt x="122" y="250"/>
                  </a:lnTo>
                  <a:lnTo>
                    <a:pt x="126" y="238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9" y="225"/>
                  </a:lnTo>
                  <a:lnTo>
                    <a:pt x="145" y="223"/>
                  </a:lnTo>
                  <a:lnTo>
                    <a:pt x="153" y="223"/>
                  </a:lnTo>
                  <a:lnTo>
                    <a:pt x="156" y="227"/>
                  </a:lnTo>
                  <a:lnTo>
                    <a:pt x="162" y="230"/>
                  </a:lnTo>
                  <a:lnTo>
                    <a:pt x="166" y="236"/>
                  </a:lnTo>
                  <a:lnTo>
                    <a:pt x="170" y="251"/>
                  </a:lnTo>
                  <a:lnTo>
                    <a:pt x="172" y="269"/>
                  </a:lnTo>
                  <a:lnTo>
                    <a:pt x="170" y="286"/>
                  </a:lnTo>
                  <a:lnTo>
                    <a:pt x="168" y="293"/>
                  </a:lnTo>
                  <a:lnTo>
                    <a:pt x="164" y="299"/>
                  </a:lnTo>
                  <a:lnTo>
                    <a:pt x="158" y="303"/>
                  </a:lnTo>
                  <a:lnTo>
                    <a:pt x="153" y="307"/>
                  </a:lnTo>
                  <a:lnTo>
                    <a:pt x="153" y="307"/>
                  </a:lnTo>
                  <a:close/>
                  <a:moveTo>
                    <a:pt x="170" y="225"/>
                  </a:moveTo>
                  <a:lnTo>
                    <a:pt x="170" y="225"/>
                  </a:lnTo>
                  <a:lnTo>
                    <a:pt x="175" y="225"/>
                  </a:lnTo>
                  <a:lnTo>
                    <a:pt x="181" y="227"/>
                  </a:lnTo>
                  <a:lnTo>
                    <a:pt x="191" y="232"/>
                  </a:lnTo>
                  <a:lnTo>
                    <a:pt x="191" y="232"/>
                  </a:lnTo>
                  <a:lnTo>
                    <a:pt x="183" y="236"/>
                  </a:lnTo>
                  <a:lnTo>
                    <a:pt x="177" y="234"/>
                  </a:lnTo>
                  <a:lnTo>
                    <a:pt x="172" y="230"/>
                  </a:lnTo>
                  <a:lnTo>
                    <a:pt x="170" y="229"/>
                  </a:lnTo>
                  <a:lnTo>
                    <a:pt x="170" y="225"/>
                  </a:lnTo>
                  <a:lnTo>
                    <a:pt x="170" y="225"/>
                  </a:lnTo>
                  <a:close/>
                  <a:moveTo>
                    <a:pt x="187" y="297"/>
                  </a:moveTo>
                  <a:lnTo>
                    <a:pt x="187" y="297"/>
                  </a:lnTo>
                  <a:lnTo>
                    <a:pt x="187" y="291"/>
                  </a:lnTo>
                  <a:lnTo>
                    <a:pt x="193" y="291"/>
                  </a:lnTo>
                  <a:lnTo>
                    <a:pt x="193" y="291"/>
                  </a:lnTo>
                  <a:lnTo>
                    <a:pt x="191" y="295"/>
                  </a:lnTo>
                  <a:lnTo>
                    <a:pt x="187" y="297"/>
                  </a:lnTo>
                  <a:lnTo>
                    <a:pt x="187" y="297"/>
                  </a:lnTo>
                  <a:close/>
                  <a:moveTo>
                    <a:pt x="202" y="244"/>
                  </a:moveTo>
                  <a:lnTo>
                    <a:pt x="202" y="244"/>
                  </a:lnTo>
                  <a:lnTo>
                    <a:pt x="202" y="248"/>
                  </a:lnTo>
                  <a:lnTo>
                    <a:pt x="202" y="250"/>
                  </a:lnTo>
                  <a:lnTo>
                    <a:pt x="202" y="251"/>
                  </a:lnTo>
                  <a:lnTo>
                    <a:pt x="202" y="251"/>
                  </a:lnTo>
                  <a:lnTo>
                    <a:pt x="200" y="251"/>
                  </a:lnTo>
                  <a:lnTo>
                    <a:pt x="198" y="253"/>
                  </a:lnTo>
                  <a:lnTo>
                    <a:pt x="196" y="253"/>
                  </a:lnTo>
                  <a:lnTo>
                    <a:pt x="195" y="253"/>
                  </a:lnTo>
                  <a:lnTo>
                    <a:pt x="195" y="253"/>
                  </a:lnTo>
                  <a:lnTo>
                    <a:pt x="195" y="250"/>
                  </a:lnTo>
                  <a:lnTo>
                    <a:pt x="196" y="248"/>
                  </a:lnTo>
                  <a:lnTo>
                    <a:pt x="198" y="246"/>
                  </a:lnTo>
                  <a:lnTo>
                    <a:pt x="202" y="244"/>
                  </a:lnTo>
                  <a:lnTo>
                    <a:pt x="202" y="244"/>
                  </a:lnTo>
                  <a:close/>
                  <a:moveTo>
                    <a:pt x="198" y="270"/>
                  </a:moveTo>
                  <a:lnTo>
                    <a:pt x="198" y="270"/>
                  </a:lnTo>
                  <a:lnTo>
                    <a:pt x="198" y="269"/>
                  </a:lnTo>
                  <a:lnTo>
                    <a:pt x="198" y="267"/>
                  </a:lnTo>
                  <a:lnTo>
                    <a:pt x="200" y="263"/>
                  </a:lnTo>
                  <a:lnTo>
                    <a:pt x="200" y="263"/>
                  </a:lnTo>
                  <a:lnTo>
                    <a:pt x="202" y="265"/>
                  </a:lnTo>
                  <a:lnTo>
                    <a:pt x="202" y="269"/>
                  </a:lnTo>
                  <a:lnTo>
                    <a:pt x="202" y="270"/>
                  </a:lnTo>
                  <a:lnTo>
                    <a:pt x="200" y="270"/>
                  </a:lnTo>
                  <a:lnTo>
                    <a:pt x="198" y="270"/>
                  </a:lnTo>
                  <a:lnTo>
                    <a:pt x="198" y="270"/>
                  </a:lnTo>
                  <a:close/>
                  <a:moveTo>
                    <a:pt x="254" y="189"/>
                  </a:moveTo>
                  <a:lnTo>
                    <a:pt x="254" y="189"/>
                  </a:lnTo>
                  <a:lnTo>
                    <a:pt x="242" y="179"/>
                  </a:lnTo>
                  <a:lnTo>
                    <a:pt x="231" y="173"/>
                  </a:lnTo>
                  <a:lnTo>
                    <a:pt x="231" y="173"/>
                  </a:lnTo>
                  <a:lnTo>
                    <a:pt x="240" y="160"/>
                  </a:lnTo>
                  <a:lnTo>
                    <a:pt x="248" y="147"/>
                  </a:lnTo>
                  <a:lnTo>
                    <a:pt x="254" y="133"/>
                  </a:lnTo>
                  <a:lnTo>
                    <a:pt x="257" y="120"/>
                  </a:lnTo>
                  <a:lnTo>
                    <a:pt x="259" y="105"/>
                  </a:lnTo>
                  <a:lnTo>
                    <a:pt x="259" y="91"/>
                  </a:lnTo>
                  <a:lnTo>
                    <a:pt x="257" y="76"/>
                  </a:lnTo>
                  <a:lnTo>
                    <a:pt x="252" y="63"/>
                  </a:lnTo>
                  <a:lnTo>
                    <a:pt x="246" y="51"/>
                  </a:lnTo>
                  <a:lnTo>
                    <a:pt x="238" y="40"/>
                  </a:lnTo>
                  <a:lnTo>
                    <a:pt x="231" y="28"/>
                  </a:lnTo>
                  <a:lnTo>
                    <a:pt x="219" y="19"/>
                  </a:lnTo>
                  <a:lnTo>
                    <a:pt x="208" y="11"/>
                  </a:lnTo>
                  <a:lnTo>
                    <a:pt x="193" y="6"/>
                  </a:lnTo>
                  <a:lnTo>
                    <a:pt x="177" y="2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37" y="0"/>
                  </a:lnTo>
                  <a:lnTo>
                    <a:pt x="124" y="2"/>
                  </a:lnTo>
                  <a:lnTo>
                    <a:pt x="113" y="4"/>
                  </a:lnTo>
                  <a:lnTo>
                    <a:pt x="113" y="4"/>
                  </a:lnTo>
                  <a:lnTo>
                    <a:pt x="97" y="9"/>
                  </a:lnTo>
                  <a:lnTo>
                    <a:pt x="84" y="17"/>
                  </a:lnTo>
                  <a:lnTo>
                    <a:pt x="69" y="25"/>
                  </a:lnTo>
                  <a:lnTo>
                    <a:pt x="55" y="36"/>
                  </a:lnTo>
                  <a:lnTo>
                    <a:pt x="44" y="47"/>
                  </a:lnTo>
                  <a:lnTo>
                    <a:pt x="34" y="61"/>
                  </a:lnTo>
                  <a:lnTo>
                    <a:pt x="29" y="74"/>
                  </a:lnTo>
                  <a:lnTo>
                    <a:pt x="25" y="88"/>
                  </a:lnTo>
                  <a:lnTo>
                    <a:pt x="25" y="88"/>
                  </a:lnTo>
                  <a:lnTo>
                    <a:pt x="23" y="97"/>
                  </a:lnTo>
                  <a:lnTo>
                    <a:pt x="23" y="108"/>
                  </a:lnTo>
                  <a:lnTo>
                    <a:pt x="25" y="116"/>
                  </a:lnTo>
                  <a:lnTo>
                    <a:pt x="29" y="126"/>
                  </a:lnTo>
                  <a:lnTo>
                    <a:pt x="34" y="141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31" y="162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17" y="173"/>
                  </a:lnTo>
                  <a:lnTo>
                    <a:pt x="13" y="179"/>
                  </a:lnTo>
                  <a:lnTo>
                    <a:pt x="8" y="194"/>
                  </a:lnTo>
                  <a:lnTo>
                    <a:pt x="2" y="209"/>
                  </a:lnTo>
                  <a:lnTo>
                    <a:pt x="0" y="229"/>
                  </a:lnTo>
                  <a:lnTo>
                    <a:pt x="0" y="248"/>
                  </a:lnTo>
                  <a:lnTo>
                    <a:pt x="2" y="267"/>
                  </a:lnTo>
                  <a:lnTo>
                    <a:pt x="6" y="284"/>
                  </a:lnTo>
                  <a:lnTo>
                    <a:pt x="10" y="299"/>
                  </a:lnTo>
                  <a:lnTo>
                    <a:pt x="10" y="299"/>
                  </a:lnTo>
                  <a:lnTo>
                    <a:pt x="15" y="309"/>
                  </a:lnTo>
                  <a:lnTo>
                    <a:pt x="19" y="316"/>
                  </a:lnTo>
                  <a:lnTo>
                    <a:pt x="33" y="330"/>
                  </a:lnTo>
                  <a:lnTo>
                    <a:pt x="44" y="341"/>
                  </a:lnTo>
                  <a:lnTo>
                    <a:pt x="53" y="347"/>
                  </a:lnTo>
                  <a:lnTo>
                    <a:pt x="53" y="347"/>
                  </a:lnTo>
                  <a:lnTo>
                    <a:pt x="63" y="352"/>
                  </a:lnTo>
                  <a:lnTo>
                    <a:pt x="74" y="358"/>
                  </a:lnTo>
                  <a:lnTo>
                    <a:pt x="101" y="364"/>
                  </a:lnTo>
                  <a:lnTo>
                    <a:pt x="130" y="368"/>
                  </a:lnTo>
                  <a:lnTo>
                    <a:pt x="154" y="368"/>
                  </a:lnTo>
                  <a:lnTo>
                    <a:pt x="154" y="368"/>
                  </a:lnTo>
                  <a:lnTo>
                    <a:pt x="174" y="366"/>
                  </a:lnTo>
                  <a:lnTo>
                    <a:pt x="191" y="362"/>
                  </a:lnTo>
                  <a:lnTo>
                    <a:pt x="206" y="356"/>
                  </a:lnTo>
                  <a:lnTo>
                    <a:pt x="221" y="349"/>
                  </a:lnTo>
                  <a:lnTo>
                    <a:pt x="235" y="341"/>
                  </a:lnTo>
                  <a:lnTo>
                    <a:pt x="246" y="331"/>
                  </a:lnTo>
                  <a:lnTo>
                    <a:pt x="257" y="320"/>
                  </a:lnTo>
                  <a:lnTo>
                    <a:pt x="265" y="309"/>
                  </a:lnTo>
                  <a:lnTo>
                    <a:pt x="265" y="309"/>
                  </a:lnTo>
                  <a:lnTo>
                    <a:pt x="273" y="295"/>
                  </a:lnTo>
                  <a:lnTo>
                    <a:pt x="278" y="278"/>
                  </a:lnTo>
                  <a:lnTo>
                    <a:pt x="278" y="263"/>
                  </a:lnTo>
                  <a:lnTo>
                    <a:pt x="278" y="246"/>
                  </a:lnTo>
                  <a:lnTo>
                    <a:pt x="275" y="229"/>
                  </a:lnTo>
                  <a:lnTo>
                    <a:pt x="269" y="213"/>
                  </a:lnTo>
                  <a:lnTo>
                    <a:pt x="263" y="200"/>
                  </a:lnTo>
                  <a:lnTo>
                    <a:pt x="254" y="189"/>
                  </a:lnTo>
                  <a:lnTo>
                    <a:pt x="254" y="189"/>
                  </a:lnTo>
                  <a:close/>
                  <a:moveTo>
                    <a:pt x="34" y="95"/>
                  </a:moveTo>
                  <a:lnTo>
                    <a:pt x="34" y="95"/>
                  </a:lnTo>
                  <a:lnTo>
                    <a:pt x="33" y="91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8" y="82"/>
                  </a:lnTo>
                  <a:lnTo>
                    <a:pt x="40" y="88"/>
                  </a:lnTo>
                  <a:lnTo>
                    <a:pt x="38" y="93"/>
                  </a:lnTo>
                  <a:lnTo>
                    <a:pt x="36" y="95"/>
                  </a:lnTo>
                  <a:lnTo>
                    <a:pt x="34" y="95"/>
                  </a:lnTo>
                  <a:lnTo>
                    <a:pt x="34" y="95"/>
                  </a:lnTo>
                  <a:close/>
                  <a:moveTo>
                    <a:pt x="99" y="19"/>
                  </a:moveTo>
                  <a:lnTo>
                    <a:pt x="99" y="19"/>
                  </a:lnTo>
                  <a:lnTo>
                    <a:pt x="97" y="25"/>
                  </a:lnTo>
                  <a:lnTo>
                    <a:pt x="93" y="27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3" y="21"/>
                  </a:lnTo>
                  <a:lnTo>
                    <a:pt x="97" y="19"/>
                  </a:lnTo>
                  <a:lnTo>
                    <a:pt x="99" y="19"/>
                  </a:lnTo>
                  <a:lnTo>
                    <a:pt x="99" y="19"/>
                  </a:lnTo>
                  <a:close/>
                  <a:moveTo>
                    <a:pt x="84" y="28"/>
                  </a:moveTo>
                  <a:lnTo>
                    <a:pt x="84" y="28"/>
                  </a:lnTo>
                  <a:lnTo>
                    <a:pt x="69" y="44"/>
                  </a:lnTo>
                  <a:lnTo>
                    <a:pt x="59" y="51"/>
                  </a:lnTo>
                  <a:lnTo>
                    <a:pt x="50" y="57"/>
                  </a:lnTo>
                  <a:lnTo>
                    <a:pt x="50" y="57"/>
                  </a:lnTo>
                  <a:lnTo>
                    <a:pt x="55" y="47"/>
                  </a:lnTo>
                  <a:lnTo>
                    <a:pt x="65" y="40"/>
                  </a:lnTo>
                  <a:lnTo>
                    <a:pt x="74" y="32"/>
                  </a:lnTo>
                  <a:lnTo>
                    <a:pt x="84" y="28"/>
                  </a:lnTo>
                  <a:lnTo>
                    <a:pt x="84" y="28"/>
                  </a:lnTo>
                  <a:close/>
                  <a:moveTo>
                    <a:pt x="59" y="154"/>
                  </a:moveTo>
                  <a:lnTo>
                    <a:pt x="59" y="154"/>
                  </a:lnTo>
                  <a:lnTo>
                    <a:pt x="59" y="148"/>
                  </a:lnTo>
                  <a:lnTo>
                    <a:pt x="63" y="145"/>
                  </a:lnTo>
                  <a:lnTo>
                    <a:pt x="67" y="141"/>
                  </a:lnTo>
                  <a:lnTo>
                    <a:pt x="71" y="141"/>
                  </a:lnTo>
                  <a:lnTo>
                    <a:pt x="74" y="141"/>
                  </a:lnTo>
                  <a:lnTo>
                    <a:pt x="78" y="143"/>
                  </a:lnTo>
                  <a:lnTo>
                    <a:pt x="82" y="147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74" y="152"/>
                  </a:lnTo>
                  <a:lnTo>
                    <a:pt x="69" y="154"/>
                  </a:lnTo>
                  <a:lnTo>
                    <a:pt x="63" y="154"/>
                  </a:lnTo>
                  <a:lnTo>
                    <a:pt x="59" y="154"/>
                  </a:lnTo>
                  <a:lnTo>
                    <a:pt x="59" y="154"/>
                  </a:lnTo>
                  <a:close/>
                  <a:moveTo>
                    <a:pt x="86" y="162"/>
                  </a:moveTo>
                  <a:lnTo>
                    <a:pt x="86" y="162"/>
                  </a:lnTo>
                  <a:lnTo>
                    <a:pt x="86" y="168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2" y="164"/>
                  </a:lnTo>
                  <a:lnTo>
                    <a:pt x="86" y="162"/>
                  </a:lnTo>
                  <a:lnTo>
                    <a:pt x="86" y="162"/>
                  </a:lnTo>
                  <a:close/>
                  <a:moveTo>
                    <a:pt x="67" y="129"/>
                  </a:moveTo>
                  <a:lnTo>
                    <a:pt x="67" y="129"/>
                  </a:lnTo>
                  <a:lnTo>
                    <a:pt x="61" y="131"/>
                  </a:lnTo>
                  <a:lnTo>
                    <a:pt x="57" y="133"/>
                  </a:lnTo>
                  <a:lnTo>
                    <a:pt x="53" y="133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5" y="128"/>
                  </a:lnTo>
                  <a:lnTo>
                    <a:pt x="61" y="122"/>
                  </a:lnTo>
                  <a:lnTo>
                    <a:pt x="63" y="122"/>
                  </a:lnTo>
                  <a:lnTo>
                    <a:pt x="65" y="122"/>
                  </a:lnTo>
                  <a:lnTo>
                    <a:pt x="67" y="126"/>
                  </a:lnTo>
                  <a:lnTo>
                    <a:pt x="67" y="129"/>
                  </a:lnTo>
                  <a:lnTo>
                    <a:pt x="67" y="129"/>
                  </a:lnTo>
                  <a:close/>
                  <a:moveTo>
                    <a:pt x="52" y="91"/>
                  </a:moveTo>
                  <a:lnTo>
                    <a:pt x="52" y="91"/>
                  </a:lnTo>
                  <a:lnTo>
                    <a:pt x="53" y="88"/>
                  </a:lnTo>
                  <a:lnTo>
                    <a:pt x="55" y="84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5" y="78"/>
                  </a:lnTo>
                  <a:lnTo>
                    <a:pt x="65" y="84"/>
                  </a:lnTo>
                  <a:lnTo>
                    <a:pt x="61" y="89"/>
                  </a:lnTo>
                  <a:lnTo>
                    <a:pt x="55" y="91"/>
                  </a:lnTo>
                  <a:lnTo>
                    <a:pt x="52" y="91"/>
                  </a:lnTo>
                  <a:lnTo>
                    <a:pt x="52" y="91"/>
                  </a:lnTo>
                  <a:close/>
                  <a:moveTo>
                    <a:pt x="50" y="72"/>
                  </a:moveTo>
                  <a:lnTo>
                    <a:pt x="50" y="72"/>
                  </a:lnTo>
                  <a:lnTo>
                    <a:pt x="53" y="67"/>
                  </a:lnTo>
                  <a:lnTo>
                    <a:pt x="57" y="61"/>
                  </a:lnTo>
                  <a:lnTo>
                    <a:pt x="63" y="57"/>
                  </a:lnTo>
                  <a:lnTo>
                    <a:pt x="69" y="53"/>
                  </a:lnTo>
                  <a:lnTo>
                    <a:pt x="69" y="53"/>
                  </a:lnTo>
                  <a:lnTo>
                    <a:pt x="69" y="55"/>
                  </a:lnTo>
                  <a:lnTo>
                    <a:pt x="69" y="59"/>
                  </a:lnTo>
                  <a:lnTo>
                    <a:pt x="65" y="67"/>
                  </a:lnTo>
                  <a:lnTo>
                    <a:pt x="57" y="70"/>
                  </a:lnTo>
                  <a:lnTo>
                    <a:pt x="50" y="72"/>
                  </a:lnTo>
                  <a:lnTo>
                    <a:pt x="50" y="72"/>
                  </a:lnTo>
                  <a:close/>
                  <a:moveTo>
                    <a:pt x="59" y="99"/>
                  </a:moveTo>
                  <a:lnTo>
                    <a:pt x="59" y="99"/>
                  </a:lnTo>
                  <a:lnTo>
                    <a:pt x="63" y="103"/>
                  </a:lnTo>
                  <a:lnTo>
                    <a:pt x="63" y="107"/>
                  </a:lnTo>
                  <a:lnTo>
                    <a:pt x="61" y="110"/>
                  </a:lnTo>
                  <a:lnTo>
                    <a:pt x="59" y="112"/>
                  </a:lnTo>
                  <a:lnTo>
                    <a:pt x="52" y="118"/>
                  </a:lnTo>
                  <a:lnTo>
                    <a:pt x="48" y="118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46" y="114"/>
                  </a:lnTo>
                  <a:lnTo>
                    <a:pt x="50" y="108"/>
                  </a:lnTo>
                  <a:lnTo>
                    <a:pt x="55" y="105"/>
                  </a:lnTo>
                  <a:lnTo>
                    <a:pt x="59" y="99"/>
                  </a:lnTo>
                  <a:lnTo>
                    <a:pt x="59" y="99"/>
                  </a:lnTo>
                  <a:close/>
                  <a:moveTo>
                    <a:pt x="59" y="192"/>
                  </a:moveTo>
                  <a:lnTo>
                    <a:pt x="59" y="192"/>
                  </a:lnTo>
                  <a:lnTo>
                    <a:pt x="55" y="196"/>
                  </a:lnTo>
                  <a:lnTo>
                    <a:pt x="52" y="200"/>
                  </a:lnTo>
                  <a:lnTo>
                    <a:pt x="42" y="206"/>
                  </a:lnTo>
                  <a:lnTo>
                    <a:pt x="33" y="211"/>
                  </a:lnTo>
                  <a:lnTo>
                    <a:pt x="25" y="217"/>
                  </a:lnTo>
                  <a:lnTo>
                    <a:pt x="25" y="217"/>
                  </a:lnTo>
                  <a:lnTo>
                    <a:pt x="27" y="211"/>
                  </a:lnTo>
                  <a:lnTo>
                    <a:pt x="29" y="208"/>
                  </a:lnTo>
                  <a:lnTo>
                    <a:pt x="36" y="200"/>
                  </a:lnTo>
                  <a:lnTo>
                    <a:pt x="48" y="196"/>
                  </a:lnTo>
                  <a:lnTo>
                    <a:pt x="59" y="192"/>
                  </a:lnTo>
                  <a:lnTo>
                    <a:pt x="59" y="192"/>
                  </a:lnTo>
                  <a:close/>
                  <a:moveTo>
                    <a:pt x="42" y="253"/>
                  </a:moveTo>
                  <a:lnTo>
                    <a:pt x="42" y="253"/>
                  </a:lnTo>
                  <a:lnTo>
                    <a:pt x="33" y="257"/>
                  </a:lnTo>
                  <a:lnTo>
                    <a:pt x="27" y="259"/>
                  </a:lnTo>
                  <a:lnTo>
                    <a:pt x="19" y="261"/>
                  </a:lnTo>
                  <a:lnTo>
                    <a:pt x="19" y="261"/>
                  </a:lnTo>
                  <a:lnTo>
                    <a:pt x="23" y="255"/>
                  </a:lnTo>
                  <a:lnTo>
                    <a:pt x="27" y="248"/>
                  </a:lnTo>
                  <a:lnTo>
                    <a:pt x="40" y="236"/>
                  </a:lnTo>
                  <a:lnTo>
                    <a:pt x="40" y="236"/>
                  </a:lnTo>
                  <a:lnTo>
                    <a:pt x="42" y="238"/>
                  </a:lnTo>
                  <a:lnTo>
                    <a:pt x="42" y="244"/>
                  </a:lnTo>
                  <a:lnTo>
                    <a:pt x="42" y="253"/>
                  </a:lnTo>
                  <a:lnTo>
                    <a:pt x="42" y="253"/>
                  </a:lnTo>
                  <a:close/>
                  <a:moveTo>
                    <a:pt x="40" y="263"/>
                  </a:moveTo>
                  <a:lnTo>
                    <a:pt x="40" y="263"/>
                  </a:lnTo>
                  <a:lnTo>
                    <a:pt x="42" y="267"/>
                  </a:lnTo>
                  <a:lnTo>
                    <a:pt x="44" y="272"/>
                  </a:lnTo>
                  <a:lnTo>
                    <a:pt x="42" y="278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36" y="282"/>
                  </a:lnTo>
                  <a:lnTo>
                    <a:pt x="33" y="284"/>
                  </a:lnTo>
                  <a:lnTo>
                    <a:pt x="29" y="284"/>
                  </a:lnTo>
                  <a:lnTo>
                    <a:pt x="25" y="282"/>
                  </a:lnTo>
                  <a:lnTo>
                    <a:pt x="25" y="282"/>
                  </a:lnTo>
                  <a:lnTo>
                    <a:pt x="27" y="278"/>
                  </a:lnTo>
                  <a:lnTo>
                    <a:pt x="33" y="272"/>
                  </a:lnTo>
                  <a:lnTo>
                    <a:pt x="36" y="269"/>
                  </a:lnTo>
                  <a:lnTo>
                    <a:pt x="40" y="263"/>
                  </a:lnTo>
                  <a:lnTo>
                    <a:pt x="40" y="263"/>
                  </a:lnTo>
                  <a:close/>
                  <a:moveTo>
                    <a:pt x="40" y="295"/>
                  </a:moveTo>
                  <a:lnTo>
                    <a:pt x="44" y="295"/>
                  </a:lnTo>
                  <a:lnTo>
                    <a:pt x="44" y="303"/>
                  </a:lnTo>
                  <a:lnTo>
                    <a:pt x="44" y="303"/>
                  </a:lnTo>
                  <a:lnTo>
                    <a:pt x="40" y="301"/>
                  </a:lnTo>
                  <a:lnTo>
                    <a:pt x="40" y="299"/>
                  </a:lnTo>
                  <a:lnTo>
                    <a:pt x="40" y="295"/>
                  </a:lnTo>
                  <a:lnTo>
                    <a:pt x="40" y="295"/>
                  </a:lnTo>
                  <a:close/>
                  <a:moveTo>
                    <a:pt x="25" y="234"/>
                  </a:moveTo>
                  <a:lnTo>
                    <a:pt x="25" y="234"/>
                  </a:lnTo>
                  <a:lnTo>
                    <a:pt x="27" y="227"/>
                  </a:lnTo>
                  <a:lnTo>
                    <a:pt x="34" y="221"/>
                  </a:lnTo>
                  <a:lnTo>
                    <a:pt x="40" y="219"/>
                  </a:lnTo>
                  <a:lnTo>
                    <a:pt x="48" y="219"/>
                  </a:lnTo>
                  <a:lnTo>
                    <a:pt x="48" y="219"/>
                  </a:lnTo>
                  <a:lnTo>
                    <a:pt x="46" y="223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0" y="229"/>
                  </a:lnTo>
                  <a:lnTo>
                    <a:pt x="34" y="230"/>
                  </a:lnTo>
                  <a:lnTo>
                    <a:pt x="31" y="232"/>
                  </a:lnTo>
                  <a:lnTo>
                    <a:pt x="25" y="234"/>
                  </a:lnTo>
                  <a:lnTo>
                    <a:pt x="25" y="234"/>
                  </a:lnTo>
                  <a:close/>
                  <a:moveTo>
                    <a:pt x="38" y="171"/>
                  </a:moveTo>
                  <a:lnTo>
                    <a:pt x="38" y="171"/>
                  </a:lnTo>
                  <a:lnTo>
                    <a:pt x="38" y="175"/>
                  </a:lnTo>
                  <a:lnTo>
                    <a:pt x="36" y="175"/>
                  </a:lnTo>
                  <a:lnTo>
                    <a:pt x="33" y="177"/>
                  </a:lnTo>
                  <a:lnTo>
                    <a:pt x="33" y="177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4" y="171"/>
                  </a:lnTo>
                  <a:lnTo>
                    <a:pt x="38" y="171"/>
                  </a:lnTo>
                  <a:lnTo>
                    <a:pt x="38" y="171"/>
                  </a:lnTo>
                  <a:close/>
                  <a:moveTo>
                    <a:pt x="12" y="225"/>
                  </a:moveTo>
                  <a:lnTo>
                    <a:pt x="12" y="225"/>
                  </a:lnTo>
                  <a:lnTo>
                    <a:pt x="13" y="227"/>
                  </a:lnTo>
                  <a:lnTo>
                    <a:pt x="13" y="229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0" y="232"/>
                  </a:lnTo>
                  <a:lnTo>
                    <a:pt x="10" y="229"/>
                  </a:lnTo>
                  <a:lnTo>
                    <a:pt x="12" y="225"/>
                  </a:lnTo>
                  <a:lnTo>
                    <a:pt x="12" y="225"/>
                  </a:lnTo>
                  <a:close/>
                  <a:moveTo>
                    <a:pt x="10" y="251"/>
                  </a:moveTo>
                  <a:lnTo>
                    <a:pt x="10" y="244"/>
                  </a:lnTo>
                  <a:lnTo>
                    <a:pt x="10" y="244"/>
                  </a:lnTo>
                  <a:lnTo>
                    <a:pt x="13" y="244"/>
                  </a:lnTo>
                  <a:lnTo>
                    <a:pt x="13" y="248"/>
                  </a:lnTo>
                  <a:lnTo>
                    <a:pt x="13" y="250"/>
                  </a:lnTo>
                  <a:lnTo>
                    <a:pt x="10" y="251"/>
                  </a:lnTo>
                  <a:lnTo>
                    <a:pt x="10" y="251"/>
                  </a:lnTo>
                  <a:close/>
                  <a:moveTo>
                    <a:pt x="13" y="213"/>
                  </a:moveTo>
                  <a:lnTo>
                    <a:pt x="13" y="213"/>
                  </a:lnTo>
                  <a:lnTo>
                    <a:pt x="15" y="202"/>
                  </a:lnTo>
                  <a:lnTo>
                    <a:pt x="21" y="192"/>
                  </a:lnTo>
                  <a:lnTo>
                    <a:pt x="25" y="189"/>
                  </a:lnTo>
                  <a:lnTo>
                    <a:pt x="31" y="185"/>
                  </a:lnTo>
                  <a:lnTo>
                    <a:pt x="34" y="185"/>
                  </a:lnTo>
                  <a:lnTo>
                    <a:pt x="40" y="185"/>
                  </a:lnTo>
                  <a:lnTo>
                    <a:pt x="40" y="185"/>
                  </a:lnTo>
                  <a:lnTo>
                    <a:pt x="36" y="192"/>
                  </a:lnTo>
                  <a:lnTo>
                    <a:pt x="29" y="200"/>
                  </a:lnTo>
                  <a:lnTo>
                    <a:pt x="19" y="206"/>
                  </a:lnTo>
                  <a:lnTo>
                    <a:pt x="13" y="213"/>
                  </a:lnTo>
                  <a:lnTo>
                    <a:pt x="13" y="213"/>
                  </a:lnTo>
                  <a:close/>
                  <a:moveTo>
                    <a:pt x="19" y="297"/>
                  </a:moveTo>
                  <a:lnTo>
                    <a:pt x="19" y="297"/>
                  </a:lnTo>
                  <a:lnTo>
                    <a:pt x="23" y="293"/>
                  </a:lnTo>
                  <a:lnTo>
                    <a:pt x="25" y="293"/>
                  </a:lnTo>
                  <a:lnTo>
                    <a:pt x="31" y="293"/>
                  </a:lnTo>
                  <a:lnTo>
                    <a:pt x="31" y="293"/>
                  </a:lnTo>
                  <a:lnTo>
                    <a:pt x="31" y="299"/>
                  </a:lnTo>
                  <a:lnTo>
                    <a:pt x="31" y="303"/>
                  </a:lnTo>
                  <a:lnTo>
                    <a:pt x="33" y="305"/>
                  </a:lnTo>
                  <a:lnTo>
                    <a:pt x="34" y="307"/>
                  </a:lnTo>
                  <a:lnTo>
                    <a:pt x="42" y="310"/>
                  </a:lnTo>
                  <a:lnTo>
                    <a:pt x="50" y="310"/>
                  </a:lnTo>
                  <a:lnTo>
                    <a:pt x="50" y="310"/>
                  </a:lnTo>
                  <a:lnTo>
                    <a:pt x="48" y="316"/>
                  </a:lnTo>
                  <a:lnTo>
                    <a:pt x="50" y="322"/>
                  </a:lnTo>
                  <a:lnTo>
                    <a:pt x="52" y="326"/>
                  </a:lnTo>
                  <a:lnTo>
                    <a:pt x="55" y="330"/>
                  </a:lnTo>
                  <a:lnTo>
                    <a:pt x="61" y="335"/>
                  </a:lnTo>
                  <a:lnTo>
                    <a:pt x="65" y="337"/>
                  </a:lnTo>
                  <a:lnTo>
                    <a:pt x="65" y="341"/>
                  </a:lnTo>
                  <a:lnTo>
                    <a:pt x="65" y="341"/>
                  </a:lnTo>
                  <a:lnTo>
                    <a:pt x="52" y="333"/>
                  </a:lnTo>
                  <a:lnTo>
                    <a:pt x="40" y="322"/>
                  </a:lnTo>
                  <a:lnTo>
                    <a:pt x="19" y="297"/>
                  </a:lnTo>
                  <a:lnTo>
                    <a:pt x="19" y="297"/>
                  </a:lnTo>
                  <a:close/>
                  <a:moveTo>
                    <a:pt x="246" y="320"/>
                  </a:moveTo>
                  <a:lnTo>
                    <a:pt x="246" y="320"/>
                  </a:lnTo>
                  <a:lnTo>
                    <a:pt x="227" y="335"/>
                  </a:lnTo>
                  <a:lnTo>
                    <a:pt x="208" y="347"/>
                  </a:lnTo>
                  <a:lnTo>
                    <a:pt x="196" y="351"/>
                  </a:lnTo>
                  <a:lnTo>
                    <a:pt x="185" y="354"/>
                  </a:lnTo>
                  <a:lnTo>
                    <a:pt x="174" y="356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47" y="358"/>
                  </a:lnTo>
                  <a:lnTo>
                    <a:pt x="135" y="358"/>
                  </a:lnTo>
                  <a:lnTo>
                    <a:pt x="120" y="356"/>
                  </a:lnTo>
                  <a:lnTo>
                    <a:pt x="107" y="352"/>
                  </a:lnTo>
                  <a:lnTo>
                    <a:pt x="95" y="349"/>
                  </a:lnTo>
                  <a:lnTo>
                    <a:pt x="84" y="343"/>
                  </a:lnTo>
                  <a:lnTo>
                    <a:pt x="74" y="337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1" y="322"/>
                  </a:lnTo>
                  <a:lnTo>
                    <a:pt x="57" y="312"/>
                  </a:lnTo>
                  <a:lnTo>
                    <a:pt x="52" y="291"/>
                  </a:lnTo>
                  <a:lnTo>
                    <a:pt x="50" y="269"/>
                  </a:lnTo>
                  <a:lnTo>
                    <a:pt x="52" y="246"/>
                  </a:lnTo>
                  <a:lnTo>
                    <a:pt x="55" y="223"/>
                  </a:lnTo>
                  <a:lnTo>
                    <a:pt x="63" y="202"/>
                  </a:lnTo>
                  <a:lnTo>
                    <a:pt x="69" y="194"/>
                  </a:lnTo>
                  <a:lnTo>
                    <a:pt x="74" y="185"/>
                  </a:lnTo>
                  <a:lnTo>
                    <a:pt x="80" y="179"/>
                  </a:lnTo>
                  <a:lnTo>
                    <a:pt x="88" y="173"/>
                  </a:lnTo>
                  <a:lnTo>
                    <a:pt x="88" y="173"/>
                  </a:lnTo>
                  <a:lnTo>
                    <a:pt x="93" y="169"/>
                  </a:lnTo>
                  <a:lnTo>
                    <a:pt x="99" y="168"/>
                  </a:lnTo>
                  <a:lnTo>
                    <a:pt x="113" y="164"/>
                  </a:lnTo>
                  <a:lnTo>
                    <a:pt x="113" y="164"/>
                  </a:lnTo>
                  <a:lnTo>
                    <a:pt x="101" y="152"/>
                  </a:lnTo>
                  <a:lnTo>
                    <a:pt x="92" y="143"/>
                  </a:lnTo>
                  <a:lnTo>
                    <a:pt x="82" y="133"/>
                  </a:lnTo>
                  <a:lnTo>
                    <a:pt x="76" y="128"/>
                  </a:lnTo>
                  <a:lnTo>
                    <a:pt x="74" y="122"/>
                  </a:lnTo>
                  <a:lnTo>
                    <a:pt x="74" y="122"/>
                  </a:lnTo>
                  <a:lnTo>
                    <a:pt x="71" y="112"/>
                  </a:lnTo>
                  <a:lnTo>
                    <a:pt x="71" y="105"/>
                  </a:lnTo>
                  <a:lnTo>
                    <a:pt x="71" y="88"/>
                  </a:lnTo>
                  <a:lnTo>
                    <a:pt x="74" y="68"/>
                  </a:lnTo>
                  <a:lnTo>
                    <a:pt x="82" y="53"/>
                  </a:lnTo>
                  <a:lnTo>
                    <a:pt x="93" y="38"/>
                  </a:lnTo>
                  <a:lnTo>
                    <a:pt x="105" y="25"/>
                  </a:lnTo>
                  <a:lnTo>
                    <a:pt x="120" y="15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47" y="6"/>
                  </a:lnTo>
                  <a:lnTo>
                    <a:pt x="158" y="6"/>
                  </a:lnTo>
                  <a:lnTo>
                    <a:pt x="170" y="7"/>
                  </a:lnTo>
                  <a:lnTo>
                    <a:pt x="181" y="9"/>
                  </a:lnTo>
                  <a:lnTo>
                    <a:pt x="193" y="11"/>
                  </a:lnTo>
                  <a:lnTo>
                    <a:pt x="202" y="17"/>
                  </a:lnTo>
                  <a:lnTo>
                    <a:pt x="210" y="21"/>
                  </a:lnTo>
                  <a:lnTo>
                    <a:pt x="217" y="28"/>
                  </a:lnTo>
                  <a:lnTo>
                    <a:pt x="217" y="28"/>
                  </a:lnTo>
                  <a:lnTo>
                    <a:pt x="227" y="40"/>
                  </a:lnTo>
                  <a:lnTo>
                    <a:pt x="238" y="53"/>
                  </a:lnTo>
                  <a:lnTo>
                    <a:pt x="246" y="70"/>
                  </a:lnTo>
                  <a:lnTo>
                    <a:pt x="248" y="80"/>
                  </a:lnTo>
                  <a:lnTo>
                    <a:pt x="250" y="88"/>
                  </a:lnTo>
                  <a:lnTo>
                    <a:pt x="250" y="88"/>
                  </a:lnTo>
                  <a:lnTo>
                    <a:pt x="250" y="103"/>
                  </a:lnTo>
                  <a:lnTo>
                    <a:pt x="248" y="118"/>
                  </a:lnTo>
                  <a:lnTo>
                    <a:pt x="246" y="129"/>
                  </a:lnTo>
                  <a:lnTo>
                    <a:pt x="240" y="143"/>
                  </a:lnTo>
                  <a:lnTo>
                    <a:pt x="235" y="152"/>
                  </a:lnTo>
                  <a:lnTo>
                    <a:pt x="229" y="162"/>
                  </a:lnTo>
                  <a:lnTo>
                    <a:pt x="221" y="171"/>
                  </a:lnTo>
                  <a:lnTo>
                    <a:pt x="212" y="179"/>
                  </a:lnTo>
                  <a:lnTo>
                    <a:pt x="212" y="179"/>
                  </a:lnTo>
                  <a:lnTo>
                    <a:pt x="227" y="183"/>
                  </a:lnTo>
                  <a:lnTo>
                    <a:pt x="238" y="190"/>
                  </a:lnTo>
                  <a:lnTo>
                    <a:pt x="238" y="190"/>
                  </a:lnTo>
                  <a:lnTo>
                    <a:pt x="246" y="196"/>
                  </a:lnTo>
                  <a:lnTo>
                    <a:pt x="254" y="206"/>
                  </a:lnTo>
                  <a:lnTo>
                    <a:pt x="259" y="215"/>
                  </a:lnTo>
                  <a:lnTo>
                    <a:pt x="263" y="223"/>
                  </a:lnTo>
                  <a:lnTo>
                    <a:pt x="263" y="223"/>
                  </a:lnTo>
                  <a:lnTo>
                    <a:pt x="267" y="236"/>
                  </a:lnTo>
                  <a:lnTo>
                    <a:pt x="269" y="250"/>
                  </a:lnTo>
                  <a:lnTo>
                    <a:pt x="269" y="263"/>
                  </a:lnTo>
                  <a:lnTo>
                    <a:pt x="267" y="276"/>
                  </a:lnTo>
                  <a:lnTo>
                    <a:pt x="263" y="290"/>
                  </a:lnTo>
                  <a:lnTo>
                    <a:pt x="259" y="301"/>
                  </a:lnTo>
                  <a:lnTo>
                    <a:pt x="252" y="312"/>
                  </a:lnTo>
                  <a:lnTo>
                    <a:pt x="246" y="320"/>
                  </a:lnTo>
                  <a:lnTo>
                    <a:pt x="246" y="320"/>
                  </a:lnTo>
                  <a:close/>
                  <a:moveTo>
                    <a:pt x="88" y="160"/>
                  </a:moveTo>
                  <a:lnTo>
                    <a:pt x="88" y="160"/>
                  </a:lnTo>
                  <a:lnTo>
                    <a:pt x="90" y="156"/>
                  </a:lnTo>
                  <a:lnTo>
                    <a:pt x="93" y="156"/>
                  </a:lnTo>
                  <a:lnTo>
                    <a:pt x="93" y="156"/>
                  </a:lnTo>
                  <a:lnTo>
                    <a:pt x="93" y="158"/>
                  </a:lnTo>
                  <a:lnTo>
                    <a:pt x="93" y="158"/>
                  </a:lnTo>
                  <a:lnTo>
                    <a:pt x="93" y="160"/>
                  </a:lnTo>
                  <a:lnTo>
                    <a:pt x="93" y="160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88" y="160"/>
                  </a:lnTo>
                  <a:lnTo>
                    <a:pt x="88" y="160"/>
                  </a:lnTo>
                  <a:close/>
                  <a:moveTo>
                    <a:pt x="154" y="131"/>
                  </a:moveTo>
                  <a:lnTo>
                    <a:pt x="154" y="131"/>
                  </a:lnTo>
                  <a:lnTo>
                    <a:pt x="160" y="133"/>
                  </a:lnTo>
                  <a:lnTo>
                    <a:pt x="166" y="135"/>
                  </a:lnTo>
                  <a:lnTo>
                    <a:pt x="172" y="133"/>
                  </a:lnTo>
                  <a:lnTo>
                    <a:pt x="177" y="131"/>
                  </a:lnTo>
                  <a:lnTo>
                    <a:pt x="185" y="124"/>
                  </a:lnTo>
                  <a:lnTo>
                    <a:pt x="193" y="116"/>
                  </a:lnTo>
                  <a:lnTo>
                    <a:pt x="193" y="116"/>
                  </a:lnTo>
                  <a:lnTo>
                    <a:pt x="200" y="107"/>
                  </a:lnTo>
                  <a:lnTo>
                    <a:pt x="202" y="95"/>
                  </a:lnTo>
                  <a:lnTo>
                    <a:pt x="202" y="86"/>
                  </a:lnTo>
                  <a:lnTo>
                    <a:pt x="196" y="74"/>
                  </a:lnTo>
                  <a:lnTo>
                    <a:pt x="191" y="67"/>
                  </a:lnTo>
                  <a:lnTo>
                    <a:pt x="181" y="59"/>
                  </a:lnTo>
                  <a:lnTo>
                    <a:pt x="170" y="55"/>
                  </a:lnTo>
                  <a:lnTo>
                    <a:pt x="158" y="55"/>
                  </a:lnTo>
                  <a:lnTo>
                    <a:pt x="158" y="55"/>
                  </a:lnTo>
                  <a:lnTo>
                    <a:pt x="145" y="61"/>
                  </a:lnTo>
                  <a:lnTo>
                    <a:pt x="134" y="70"/>
                  </a:lnTo>
                  <a:lnTo>
                    <a:pt x="130" y="76"/>
                  </a:lnTo>
                  <a:lnTo>
                    <a:pt x="126" y="84"/>
                  </a:lnTo>
                  <a:lnTo>
                    <a:pt x="124" y="89"/>
                  </a:lnTo>
                  <a:lnTo>
                    <a:pt x="124" y="97"/>
                  </a:lnTo>
                  <a:lnTo>
                    <a:pt x="124" y="97"/>
                  </a:lnTo>
                  <a:lnTo>
                    <a:pt x="126" y="105"/>
                  </a:lnTo>
                  <a:lnTo>
                    <a:pt x="128" y="108"/>
                  </a:lnTo>
                  <a:lnTo>
                    <a:pt x="135" y="118"/>
                  </a:lnTo>
                  <a:lnTo>
                    <a:pt x="145" y="126"/>
                  </a:lnTo>
                  <a:lnTo>
                    <a:pt x="154" y="131"/>
                  </a:lnTo>
                  <a:lnTo>
                    <a:pt x="154" y="131"/>
                  </a:lnTo>
                  <a:close/>
                  <a:moveTo>
                    <a:pt x="193" y="80"/>
                  </a:moveTo>
                  <a:lnTo>
                    <a:pt x="193" y="80"/>
                  </a:lnTo>
                  <a:lnTo>
                    <a:pt x="191" y="84"/>
                  </a:lnTo>
                  <a:lnTo>
                    <a:pt x="185" y="86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7" y="82"/>
                  </a:lnTo>
                  <a:lnTo>
                    <a:pt x="183" y="78"/>
                  </a:lnTo>
                  <a:lnTo>
                    <a:pt x="187" y="76"/>
                  </a:lnTo>
                  <a:lnTo>
                    <a:pt x="191" y="78"/>
                  </a:lnTo>
                  <a:lnTo>
                    <a:pt x="193" y="80"/>
                  </a:lnTo>
                  <a:lnTo>
                    <a:pt x="193" y="80"/>
                  </a:lnTo>
                  <a:close/>
                  <a:moveTo>
                    <a:pt x="177" y="65"/>
                  </a:moveTo>
                  <a:lnTo>
                    <a:pt x="177" y="65"/>
                  </a:lnTo>
                  <a:lnTo>
                    <a:pt x="177" y="67"/>
                  </a:lnTo>
                  <a:lnTo>
                    <a:pt x="175" y="68"/>
                  </a:lnTo>
                  <a:lnTo>
                    <a:pt x="170" y="70"/>
                  </a:lnTo>
                  <a:lnTo>
                    <a:pt x="164" y="70"/>
                  </a:lnTo>
                  <a:lnTo>
                    <a:pt x="160" y="68"/>
                  </a:lnTo>
                  <a:lnTo>
                    <a:pt x="160" y="68"/>
                  </a:lnTo>
                  <a:lnTo>
                    <a:pt x="162" y="65"/>
                  </a:lnTo>
                  <a:lnTo>
                    <a:pt x="168" y="63"/>
                  </a:lnTo>
                  <a:lnTo>
                    <a:pt x="174" y="63"/>
                  </a:lnTo>
                  <a:lnTo>
                    <a:pt x="177" y="65"/>
                  </a:lnTo>
                  <a:lnTo>
                    <a:pt x="177" y="65"/>
                  </a:lnTo>
                  <a:close/>
                  <a:moveTo>
                    <a:pt x="139" y="74"/>
                  </a:moveTo>
                  <a:lnTo>
                    <a:pt x="139" y="74"/>
                  </a:lnTo>
                  <a:lnTo>
                    <a:pt x="143" y="72"/>
                  </a:lnTo>
                  <a:lnTo>
                    <a:pt x="147" y="72"/>
                  </a:lnTo>
                  <a:lnTo>
                    <a:pt x="154" y="76"/>
                  </a:lnTo>
                  <a:lnTo>
                    <a:pt x="160" y="84"/>
                  </a:lnTo>
                  <a:lnTo>
                    <a:pt x="166" y="91"/>
                  </a:lnTo>
                  <a:lnTo>
                    <a:pt x="168" y="103"/>
                  </a:lnTo>
                  <a:lnTo>
                    <a:pt x="170" y="110"/>
                  </a:lnTo>
                  <a:lnTo>
                    <a:pt x="166" y="118"/>
                  </a:lnTo>
                  <a:lnTo>
                    <a:pt x="164" y="120"/>
                  </a:lnTo>
                  <a:lnTo>
                    <a:pt x="162" y="122"/>
                  </a:lnTo>
                  <a:lnTo>
                    <a:pt x="162" y="122"/>
                  </a:lnTo>
                  <a:lnTo>
                    <a:pt x="154" y="122"/>
                  </a:lnTo>
                  <a:lnTo>
                    <a:pt x="149" y="120"/>
                  </a:lnTo>
                  <a:lnTo>
                    <a:pt x="143" y="114"/>
                  </a:lnTo>
                  <a:lnTo>
                    <a:pt x="137" y="107"/>
                  </a:lnTo>
                  <a:lnTo>
                    <a:pt x="134" y="97"/>
                  </a:lnTo>
                  <a:lnTo>
                    <a:pt x="134" y="89"/>
                  </a:lnTo>
                  <a:lnTo>
                    <a:pt x="135" y="82"/>
                  </a:lnTo>
                  <a:lnTo>
                    <a:pt x="139" y="74"/>
                  </a:lnTo>
                  <a:lnTo>
                    <a:pt x="139" y="7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6134423" y="1431471"/>
              <a:ext cx="1636452" cy="1592227"/>
            </a:xfrm>
            <a:custGeom>
              <a:avLst/>
              <a:gdLst/>
              <a:ahLst/>
              <a:cxnLst>
                <a:cxn ang="0">
                  <a:pos x="303" y="104"/>
                </a:cxn>
                <a:cxn ang="0">
                  <a:pos x="288" y="65"/>
                </a:cxn>
                <a:cxn ang="0">
                  <a:pos x="259" y="35"/>
                </a:cxn>
                <a:cxn ang="0">
                  <a:pos x="223" y="13"/>
                </a:cxn>
                <a:cxn ang="0">
                  <a:pos x="182" y="2"/>
                </a:cxn>
                <a:cxn ang="0">
                  <a:pos x="141" y="2"/>
                </a:cxn>
                <a:cxn ang="0">
                  <a:pos x="113" y="9"/>
                </a:cxn>
                <a:cxn ang="0">
                  <a:pos x="72" y="29"/>
                </a:cxn>
                <a:cxn ang="0">
                  <a:pos x="36" y="61"/>
                </a:cxn>
                <a:cxn ang="0">
                  <a:pos x="11" y="98"/>
                </a:cxn>
                <a:cxn ang="0">
                  <a:pos x="0" y="141"/>
                </a:cxn>
                <a:cxn ang="0">
                  <a:pos x="4" y="171"/>
                </a:cxn>
                <a:cxn ang="0">
                  <a:pos x="28" y="208"/>
                </a:cxn>
                <a:cxn ang="0">
                  <a:pos x="65" y="237"/>
                </a:cxn>
                <a:cxn ang="0">
                  <a:pos x="93" y="250"/>
                </a:cxn>
                <a:cxn ang="0">
                  <a:pos x="141" y="256"/>
                </a:cxn>
                <a:cxn ang="0">
                  <a:pos x="167" y="261"/>
                </a:cxn>
                <a:cxn ang="0">
                  <a:pos x="168" y="262"/>
                </a:cxn>
                <a:cxn ang="0">
                  <a:pos x="190" y="265"/>
                </a:cxn>
                <a:cxn ang="0">
                  <a:pos x="225" y="252"/>
                </a:cxn>
                <a:cxn ang="0">
                  <a:pos x="255" y="233"/>
                </a:cxn>
                <a:cxn ang="0">
                  <a:pos x="285" y="196"/>
                </a:cxn>
                <a:cxn ang="0">
                  <a:pos x="303" y="150"/>
                </a:cxn>
                <a:cxn ang="0">
                  <a:pos x="306" y="119"/>
                </a:cxn>
                <a:cxn ang="0">
                  <a:pos x="266" y="212"/>
                </a:cxn>
                <a:cxn ang="0">
                  <a:pos x="240" y="237"/>
                </a:cxn>
                <a:cxn ang="0">
                  <a:pos x="207" y="254"/>
                </a:cxn>
                <a:cxn ang="0">
                  <a:pos x="203" y="254"/>
                </a:cxn>
                <a:cxn ang="0">
                  <a:pos x="211" y="248"/>
                </a:cxn>
                <a:cxn ang="0">
                  <a:pos x="208" y="245"/>
                </a:cxn>
                <a:cxn ang="0">
                  <a:pos x="196" y="251"/>
                </a:cxn>
                <a:cxn ang="0">
                  <a:pos x="150" y="250"/>
                </a:cxn>
                <a:cxn ang="0">
                  <a:pos x="128" y="247"/>
                </a:cxn>
                <a:cxn ang="0">
                  <a:pos x="97" y="241"/>
                </a:cxn>
                <a:cxn ang="0">
                  <a:pos x="65" y="226"/>
                </a:cxn>
                <a:cxn ang="0">
                  <a:pos x="29" y="197"/>
                </a:cxn>
                <a:cxn ang="0">
                  <a:pos x="13" y="174"/>
                </a:cxn>
                <a:cxn ang="0">
                  <a:pos x="7" y="149"/>
                </a:cxn>
                <a:cxn ang="0">
                  <a:pos x="13" y="115"/>
                </a:cxn>
                <a:cxn ang="0">
                  <a:pos x="39" y="69"/>
                </a:cxn>
                <a:cxn ang="0">
                  <a:pos x="59" y="47"/>
                </a:cxn>
                <a:cxn ang="0">
                  <a:pos x="97" y="22"/>
                </a:cxn>
                <a:cxn ang="0">
                  <a:pos x="139" y="9"/>
                </a:cxn>
                <a:cxn ang="0">
                  <a:pos x="161" y="7"/>
                </a:cxn>
                <a:cxn ang="0">
                  <a:pos x="193" y="11"/>
                </a:cxn>
                <a:cxn ang="0">
                  <a:pos x="244" y="35"/>
                </a:cxn>
                <a:cxn ang="0">
                  <a:pos x="269" y="55"/>
                </a:cxn>
                <a:cxn ang="0">
                  <a:pos x="287" y="83"/>
                </a:cxn>
                <a:cxn ang="0">
                  <a:pos x="296" y="115"/>
                </a:cxn>
                <a:cxn ang="0">
                  <a:pos x="292" y="160"/>
                </a:cxn>
                <a:cxn ang="0">
                  <a:pos x="273" y="204"/>
                </a:cxn>
              </a:cxnLst>
              <a:rect l="0" t="0" r="r" b="b"/>
              <a:pathLst>
                <a:path w="306" h="265">
                  <a:moveTo>
                    <a:pt x="306" y="119"/>
                  </a:moveTo>
                  <a:lnTo>
                    <a:pt x="306" y="119"/>
                  </a:lnTo>
                  <a:lnTo>
                    <a:pt x="303" y="104"/>
                  </a:lnTo>
                  <a:lnTo>
                    <a:pt x="299" y="90"/>
                  </a:lnTo>
                  <a:lnTo>
                    <a:pt x="295" y="78"/>
                  </a:lnTo>
                  <a:lnTo>
                    <a:pt x="288" y="65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9" y="35"/>
                  </a:lnTo>
                  <a:lnTo>
                    <a:pt x="248" y="27"/>
                  </a:lnTo>
                  <a:lnTo>
                    <a:pt x="236" y="20"/>
                  </a:lnTo>
                  <a:lnTo>
                    <a:pt x="223" y="13"/>
                  </a:lnTo>
                  <a:lnTo>
                    <a:pt x="209" y="9"/>
                  </a:lnTo>
                  <a:lnTo>
                    <a:pt x="196" y="5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4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27" y="5"/>
                  </a:lnTo>
                  <a:lnTo>
                    <a:pt x="113" y="9"/>
                  </a:lnTo>
                  <a:lnTo>
                    <a:pt x="99" y="14"/>
                  </a:lnTo>
                  <a:lnTo>
                    <a:pt x="86" y="21"/>
                  </a:lnTo>
                  <a:lnTo>
                    <a:pt x="72" y="29"/>
                  </a:lnTo>
                  <a:lnTo>
                    <a:pt x="59" y="39"/>
                  </a:lnTo>
                  <a:lnTo>
                    <a:pt x="47" y="49"/>
                  </a:lnTo>
                  <a:lnTo>
                    <a:pt x="36" y="61"/>
                  </a:lnTo>
                  <a:lnTo>
                    <a:pt x="26" y="72"/>
                  </a:lnTo>
                  <a:lnTo>
                    <a:pt x="18" y="86"/>
                  </a:lnTo>
                  <a:lnTo>
                    <a:pt x="11" y="98"/>
                  </a:lnTo>
                  <a:lnTo>
                    <a:pt x="6" y="113"/>
                  </a:lnTo>
                  <a:lnTo>
                    <a:pt x="2" y="127"/>
                  </a:lnTo>
                  <a:lnTo>
                    <a:pt x="0" y="141"/>
                  </a:lnTo>
                  <a:lnTo>
                    <a:pt x="0" y="156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10" y="184"/>
                  </a:lnTo>
                  <a:lnTo>
                    <a:pt x="17" y="196"/>
                  </a:lnTo>
                  <a:lnTo>
                    <a:pt x="28" y="208"/>
                  </a:lnTo>
                  <a:lnTo>
                    <a:pt x="39" y="219"/>
                  </a:lnTo>
                  <a:lnTo>
                    <a:pt x="51" y="229"/>
                  </a:lnTo>
                  <a:lnTo>
                    <a:pt x="65" y="237"/>
                  </a:lnTo>
                  <a:lnTo>
                    <a:pt x="79" y="244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108" y="252"/>
                  </a:lnTo>
                  <a:lnTo>
                    <a:pt x="124" y="255"/>
                  </a:lnTo>
                  <a:lnTo>
                    <a:pt x="141" y="256"/>
                  </a:lnTo>
                  <a:lnTo>
                    <a:pt x="156" y="259"/>
                  </a:lnTo>
                  <a:lnTo>
                    <a:pt x="156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2"/>
                  </a:lnTo>
                  <a:lnTo>
                    <a:pt x="168" y="262"/>
                  </a:lnTo>
                  <a:lnTo>
                    <a:pt x="168" y="262"/>
                  </a:lnTo>
                  <a:lnTo>
                    <a:pt x="179" y="265"/>
                  </a:lnTo>
                  <a:lnTo>
                    <a:pt x="190" y="265"/>
                  </a:lnTo>
                  <a:lnTo>
                    <a:pt x="203" y="262"/>
                  </a:lnTo>
                  <a:lnTo>
                    <a:pt x="214" y="258"/>
                  </a:lnTo>
                  <a:lnTo>
                    <a:pt x="225" y="252"/>
                  </a:lnTo>
                  <a:lnTo>
                    <a:pt x="236" y="247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66" y="222"/>
                  </a:lnTo>
                  <a:lnTo>
                    <a:pt x="277" y="210"/>
                  </a:lnTo>
                  <a:lnTo>
                    <a:pt x="285" y="196"/>
                  </a:lnTo>
                  <a:lnTo>
                    <a:pt x="293" y="182"/>
                  </a:lnTo>
                  <a:lnTo>
                    <a:pt x="299" y="166"/>
                  </a:lnTo>
                  <a:lnTo>
                    <a:pt x="303" y="150"/>
                  </a:lnTo>
                  <a:lnTo>
                    <a:pt x="306" y="134"/>
                  </a:lnTo>
                  <a:lnTo>
                    <a:pt x="306" y="119"/>
                  </a:lnTo>
                  <a:lnTo>
                    <a:pt x="306" y="119"/>
                  </a:lnTo>
                  <a:close/>
                  <a:moveTo>
                    <a:pt x="273" y="204"/>
                  </a:moveTo>
                  <a:lnTo>
                    <a:pt x="273" y="204"/>
                  </a:lnTo>
                  <a:lnTo>
                    <a:pt x="266" y="212"/>
                  </a:lnTo>
                  <a:lnTo>
                    <a:pt x="259" y="221"/>
                  </a:lnTo>
                  <a:lnTo>
                    <a:pt x="249" y="229"/>
                  </a:lnTo>
                  <a:lnTo>
                    <a:pt x="240" y="237"/>
                  </a:lnTo>
                  <a:lnTo>
                    <a:pt x="229" y="244"/>
                  </a:lnTo>
                  <a:lnTo>
                    <a:pt x="218" y="250"/>
                  </a:lnTo>
                  <a:lnTo>
                    <a:pt x="207" y="254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3" y="254"/>
                  </a:lnTo>
                  <a:lnTo>
                    <a:pt x="209" y="250"/>
                  </a:lnTo>
                  <a:lnTo>
                    <a:pt x="209" y="250"/>
                  </a:lnTo>
                  <a:lnTo>
                    <a:pt x="211" y="248"/>
                  </a:lnTo>
                  <a:lnTo>
                    <a:pt x="211" y="247"/>
                  </a:lnTo>
                  <a:lnTo>
                    <a:pt x="209" y="245"/>
                  </a:lnTo>
                  <a:lnTo>
                    <a:pt x="208" y="245"/>
                  </a:lnTo>
                  <a:lnTo>
                    <a:pt x="208" y="245"/>
                  </a:lnTo>
                  <a:lnTo>
                    <a:pt x="203" y="248"/>
                  </a:lnTo>
                  <a:lnTo>
                    <a:pt x="196" y="251"/>
                  </a:lnTo>
                  <a:lnTo>
                    <a:pt x="179" y="252"/>
                  </a:lnTo>
                  <a:lnTo>
                    <a:pt x="163" y="252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39" y="248"/>
                  </a:lnTo>
                  <a:lnTo>
                    <a:pt x="128" y="247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97" y="241"/>
                  </a:lnTo>
                  <a:lnTo>
                    <a:pt x="86" y="239"/>
                  </a:lnTo>
                  <a:lnTo>
                    <a:pt x="75" y="233"/>
                  </a:lnTo>
                  <a:lnTo>
                    <a:pt x="65" y="226"/>
                  </a:lnTo>
                  <a:lnTo>
                    <a:pt x="47" y="212"/>
                  </a:lnTo>
                  <a:lnTo>
                    <a:pt x="29" y="197"/>
                  </a:lnTo>
                  <a:lnTo>
                    <a:pt x="29" y="197"/>
                  </a:lnTo>
                  <a:lnTo>
                    <a:pt x="22" y="190"/>
                  </a:lnTo>
                  <a:lnTo>
                    <a:pt x="17" y="182"/>
                  </a:lnTo>
                  <a:lnTo>
                    <a:pt x="13" y="174"/>
                  </a:lnTo>
                  <a:lnTo>
                    <a:pt x="10" y="167"/>
                  </a:lnTo>
                  <a:lnTo>
                    <a:pt x="7" y="159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9" y="133"/>
                  </a:lnTo>
                  <a:lnTo>
                    <a:pt x="13" y="115"/>
                  </a:lnTo>
                  <a:lnTo>
                    <a:pt x="20" y="98"/>
                  </a:lnTo>
                  <a:lnTo>
                    <a:pt x="29" y="83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48" y="58"/>
                  </a:lnTo>
                  <a:lnTo>
                    <a:pt x="59" y="47"/>
                  </a:lnTo>
                  <a:lnTo>
                    <a:pt x="72" y="39"/>
                  </a:lnTo>
                  <a:lnTo>
                    <a:pt x="84" y="31"/>
                  </a:lnTo>
                  <a:lnTo>
                    <a:pt x="97" y="22"/>
                  </a:lnTo>
                  <a:lnTo>
                    <a:pt x="110" y="17"/>
                  </a:lnTo>
                  <a:lnTo>
                    <a:pt x="124" y="13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50" y="7"/>
                  </a:lnTo>
                  <a:lnTo>
                    <a:pt x="161" y="7"/>
                  </a:lnTo>
                  <a:lnTo>
                    <a:pt x="172" y="7"/>
                  </a:lnTo>
                  <a:lnTo>
                    <a:pt x="183" y="9"/>
                  </a:lnTo>
                  <a:lnTo>
                    <a:pt x="193" y="11"/>
                  </a:lnTo>
                  <a:lnTo>
                    <a:pt x="204" y="14"/>
                  </a:lnTo>
                  <a:lnTo>
                    <a:pt x="225" y="22"/>
                  </a:lnTo>
                  <a:lnTo>
                    <a:pt x="244" y="35"/>
                  </a:lnTo>
                  <a:lnTo>
                    <a:pt x="252" y="40"/>
                  </a:lnTo>
                  <a:lnTo>
                    <a:pt x="260" y="49"/>
                  </a:lnTo>
                  <a:lnTo>
                    <a:pt x="269" y="55"/>
                  </a:lnTo>
                  <a:lnTo>
                    <a:pt x="276" y="65"/>
                  </a:lnTo>
                  <a:lnTo>
                    <a:pt x="281" y="73"/>
                  </a:lnTo>
                  <a:lnTo>
                    <a:pt x="287" y="83"/>
                  </a:lnTo>
                  <a:lnTo>
                    <a:pt x="287" y="83"/>
                  </a:lnTo>
                  <a:lnTo>
                    <a:pt x="293" y="98"/>
                  </a:lnTo>
                  <a:lnTo>
                    <a:pt x="296" y="115"/>
                  </a:lnTo>
                  <a:lnTo>
                    <a:pt x="298" y="130"/>
                  </a:lnTo>
                  <a:lnTo>
                    <a:pt x="296" y="145"/>
                  </a:lnTo>
                  <a:lnTo>
                    <a:pt x="292" y="160"/>
                  </a:lnTo>
                  <a:lnTo>
                    <a:pt x="288" y="175"/>
                  </a:lnTo>
                  <a:lnTo>
                    <a:pt x="281" y="189"/>
                  </a:lnTo>
                  <a:lnTo>
                    <a:pt x="273" y="204"/>
                  </a:lnTo>
                  <a:lnTo>
                    <a:pt x="273" y="2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2" name="Freeform 44"/>
          <p:cNvSpPr>
            <a:spLocks noEditPoints="1"/>
          </p:cNvSpPr>
          <p:nvPr/>
        </p:nvSpPr>
        <p:spPr bwMode="auto">
          <a:xfrm>
            <a:off x="3939854" y="1530974"/>
            <a:ext cx="1007520" cy="936020"/>
          </a:xfrm>
          <a:custGeom>
            <a:avLst/>
            <a:gdLst/>
            <a:ahLst/>
            <a:cxnLst>
              <a:cxn ang="0">
                <a:pos x="105" y="40"/>
              </a:cxn>
              <a:cxn ang="0">
                <a:pos x="149" y="40"/>
              </a:cxn>
              <a:cxn ang="0">
                <a:pos x="155" y="64"/>
              </a:cxn>
              <a:cxn ang="0">
                <a:pos x="145" y="85"/>
              </a:cxn>
              <a:cxn ang="0">
                <a:pos x="118" y="99"/>
              </a:cxn>
              <a:cxn ang="0">
                <a:pos x="120" y="116"/>
              </a:cxn>
              <a:cxn ang="0">
                <a:pos x="115" y="127"/>
              </a:cxn>
              <a:cxn ang="0">
                <a:pos x="94" y="143"/>
              </a:cxn>
              <a:cxn ang="0">
                <a:pos x="48" y="144"/>
              </a:cxn>
              <a:cxn ang="0">
                <a:pos x="40" y="110"/>
              </a:cxn>
              <a:cxn ang="0">
                <a:pos x="16" y="110"/>
              </a:cxn>
              <a:cxn ang="0">
                <a:pos x="0" y="83"/>
              </a:cxn>
              <a:cxn ang="0">
                <a:pos x="6" y="64"/>
              </a:cxn>
              <a:cxn ang="0">
                <a:pos x="25" y="55"/>
              </a:cxn>
              <a:cxn ang="0">
                <a:pos x="46" y="53"/>
              </a:cxn>
              <a:cxn ang="0">
                <a:pos x="40" y="15"/>
              </a:cxn>
              <a:cxn ang="0">
                <a:pos x="98" y="2"/>
              </a:cxn>
              <a:cxn ang="0">
                <a:pos x="65" y="34"/>
              </a:cxn>
              <a:cxn ang="0">
                <a:pos x="44" y="61"/>
              </a:cxn>
              <a:cxn ang="0">
                <a:pos x="19" y="76"/>
              </a:cxn>
              <a:cxn ang="0">
                <a:pos x="42" y="89"/>
              </a:cxn>
              <a:cxn ang="0">
                <a:pos x="65" y="95"/>
              </a:cxn>
              <a:cxn ang="0">
                <a:pos x="78" y="120"/>
              </a:cxn>
              <a:cxn ang="0">
                <a:pos x="113" y="104"/>
              </a:cxn>
              <a:cxn ang="0">
                <a:pos x="109" y="80"/>
              </a:cxn>
              <a:cxn ang="0">
                <a:pos x="145" y="72"/>
              </a:cxn>
              <a:cxn ang="0">
                <a:pos x="147" y="57"/>
              </a:cxn>
              <a:cxn ang="0">
                <a:pos x="103" y="45"/>
              </a:cxn>
              <a:cxn ang="0">
                <a:pos x="96" y="28"/>
              </a:cxn>
              <a:cxn ang="0">
                <a:pos x="84" y="5"/>
              </a:cxn>
              <a:cxn ang="0">
                <a:pos x="61" y="9"/>
              </a:cxn>
              <a:cxn ang="0">
                <a:pos x="58" y="22"/>
              </a:cxn>
              <a:cxn ang="0">
                <a:pos x="56" y="17"/>
              </a:cxn>
              <a:cxn ang="0">
                <a:pos x="54" y="22"/>
              </a:cxn>
              <a:cxn ang="0">
                <a:pos x="59" y="32"/>
              </a:cxn>
              <a:cxn ang="0">
                <a:pos x="59" y="36"/>
              </a:cxn>
              <a:cxn ang="0">
                <a:pos x="58" y="53"/>
              </a:cxn>
              <a:cxn ang="0">
                <a:pos x="61" y="43"/>
              </a:cxn>
              <a:cxn ang="0">
                <a:pos x="58" y="45"/>
              </a:cxn>
              <a:cxn ang="0">
                <a:pos x="16" y="82"/>
              </a:cxn>
              <a:cxn ang="0">
                <a:pos x="12" y="78"/>
              </a:cxn>
              <a:cxn ang="0">
                <a:pos x="16" y="82"/>
              </a:cxn>
              <a:cxn ang="0">
                <a:pos x="120" y="82"/>
              </a:cxn>
              <a:cxn ang="0">
                <a:pos x="115" y="85"/>
              </a:cxn>
              <a:cxn ang="0">
                <a:pos x="96" y="122"/>
              </a:cxn>
              <a:cxn ang="0">
                <a:pos x="94" y="125"/>
              </a:cxn>
              <a:cxn ang="0">
                <a:pos x="103" y="125"/>
              </a:cxn>
              <a:cxn ang="0">
                <a:pos x="105" y="122"/>
              </a:cxn>
              <a:cxn ang="0">
                <a:pos x="103" y="125"/>
              </a:cxn>
              <a:cxn ang="0">
                <a:pos x="69" y="137"/>
              </a:cxn>
              <a:cxn ang="0">
                <a:pos x="69" y="127"/>
              </a:cxn>
              <a:cxn ang="0">
                <a:pos x="61" y="135"/>
              </a:cxn>
            </a:cxnLst>
            <a:rect l="0" t="0" r="r" b="b"/>
            <a:pathLst>
              <a:path w="155" h="144">
                <a:moveTo>
                  <a:pt x="98" y="2"/>
                </a:moveTo>
                <a:lnTo>
                  <a:pt x="98" y="2"/>
                </a:lnTo>
                <a:lnTo>
                  <a:pt x="99" y="21"/>
                </a:lnTo>
                <a:lnTo>
                  <a:pt x="105" y="40"/>
                </a:lnTo>
                <a:lnTo>
                  <a:pt x="105" y="40"/>
                </a:lnTo>
                <a:lnTo>
                  <a:pt x="128" y="40"/>
                </a:lnTo>
                <a:lnTo>
                  <a:pt x="138" y="40"/>
                </a:lnTo>
                <a:lnTo>
                  <a:pt x="149" y="40"/>
                </a:lnTo>
                <a:lnTo>
                  <a:pt x="149" y="40"/>
                </a:lnTo>
                <a:lnTo>
                  <a:pt x="149" y="47"/>
                </a:lnTo>
                <a:lnTo>
                  <a:pt x="153" y="57"/>
                </a:lnTo>
                <a:lnTo>
                  <a:pt x="155" y="64"/>
                </a:lnTo>
                <a:lnTo>
                  <a:pt x="155" y="74"/>
                </a:lnTo>
                <a:lnTo>
                  <a:pt x="155" y="74"/>
                </a:lnTo>
                <a:lnTo>
                  <a:pt x="151" y="78"/>
                </a:lnTo>
                <a:lnTo>
                  <a:pt x="145" y="85"/>
                </a:lnTo>
                <a:lnTo>
                  <a:pt x="134" y="97"/>
                </a:lnTo>
                <a:lnTo>
                  <a:pt x="134" y="97"/>
                </a:lnTo>
                <a:lnTo>
                  <a:pt x="126" y="97"/>
                </a:lnTo>
                <a:lnTo>
                  <a:pt x="118" y="99"/>
                </a:lnTo>
                <a:lnTo>
                  <a:pt x="118" y="99"/>
                </a:lnTo>
                <a:lnTo>
                  <a:pt x="118" y="104"/>
                </a:lnTo>
                <a:lnTo>
                  <a:pt x="118" y="110"/>
                </a:lnTo>
                <a:lnTo>
                  <a:pt x="120" y="116"/>
                </a:lnTo>
                <a:lnTo>
                  <a:pt x="120" y="120"/>
                </a:lnTo>
                <a:lnTo>
                  <a:pt x="120" y="120"/>
                </a:lnTo>
                <a:lnTo>
                  <a:pt x="118" y="123"/>
                </a:lnTo>
                <a:lnTo>
                  <a:pt x="115" y="127"/>
                </a:lnTo>
                <a:lnTo>
                  <a:pt x="107" y="131"/>
                </a:lnTo>
                <a:lnTo>
                  <a:pt x="107" y="131"/>
                </a:lnTo>
                <a:lnTo>
                  <a:pt x="94" y="143"/>
                </a:lnTo>
                <a:lnTo>
                  <a:pt x="94" y="143"/>
                </a:lnTo>
                <a:lnTo>
                  <a:pt x="82" y="143"/>
                </a:lnTo>
                <a:lnTo>
                  <a:pt x="71" y="143"/>
                </a:lnTo>
                <a:lnTo>
                  <a:pt x="59" y="143"/>
                </a:lnTo>
                <a:lnTo>
                  <a:pt x="48" y="144"/>
                </a:lnTo>
                <a:lnTo>
                  <a:pt x="48" y="144"/>
                </a:lnTo>
                <a:lnTo>
                  <a:pt x="44" y="137"/>
                </a:lnTo>
                <a:lnTo>
                  <a:pt x="42" y="127"/>
                </a:lnTo>
                <a:lnTo>
                  <a:pt x="40" y="110"/>
                </a:lnTo>
                <a:lnTo>
                  <a:pt x="40" y="110"/>
                </a:lnTo>
                <a:lnTo>
                  <a:pt x="33" y="110"/>
                </a:lnTo>
                <a:lnTo>
                  <a:pt x="25" y="110"/>
                </a:lnTo>
                <a:lnTo>
                  <a:pt x="16" y="110"/>
                </a:lnTo>
                <a:lnTo>
                  <a:pt x="8" y="110"/>
                </a:lnTo>
                <a:lnTo>
                  <a:pt x="8" y="110"/>
                </a:lnTo>
                <a:lnTo>
                  <a:pt x="2" y="93"/>
                </a:lnTo>
                <a:lnTo>
                  <a:pt x="0" y="83"/>
                </a:lnTo>
                <a:lnTo>
                  <a:pt x="0" y="76"/>
                </a:lnTo>
                <a:lnTo>
                  <a:pt x="0" y="76"/>
                </a:lnTo>
                <a:lnTo>
                  <a:pt x="2" y="70"/>
                </a:lnTo>
                <a:lnTo>
                  <a:pt x="6" y="64"/>
                </a:lnTo>
                <a:lnTo>
                  <a:pt x="12" y="59"/>
                </a:lnTo>
                <a:lnTo>
                  <a:pt x="17" y="57"/>
                </a:lnTo>
                <a:lnTo>
                  <a:pt x="17" y="57"/>
                </a:lnTo>
                <a:lnTo>
                  <a:pt x="25" y="55"/>
                </a:lnTo>
                <a:lnTo>
                  <a:pt x="33" y="57"/>
                </a:lnTo>
                <a:lnTo>
                  <a:pt x="38" y="57"/>
                </a:lnTo>
                <a:lnTo>
                  <a:pt x="46" y="53"/>
                </a:lnTo>
                <a:lnTo>
                  <a:pt x="46" y="53"/>
                </a:lnTo>
                <a:lnTo>
                  <a:pt x="44" y="34"/>
                </a:lnTo>
                <a:lnTo>
                  <a:pt x="44" y="24"/>
                </a:lnTo>
                <a:lnTo>
                  <a:pt x="40" y="15"/>
                </a:lnTo>
                <a:lnTo>
                  <a:pt x="40" y="15"/>
                </a:lnTo>
                <a:lnTo>
                  <a:pt x="52" y="7"/>
                </a:lnTo>
                <a:lnTo>
                  <a:pt x="65" y="2"/>
                </a:lnTo>
                <a:lnTo>
                  <a:pt x="80" y="0"/>
                </a:lnTo>
                <a:lnTo>
                  <a:pt x="98" y="2"/>
                </a:lnTo>
                <a:lnTo>
                  <a:pt x="98" y="2"/>
                </a:lnTo>
                <a:close/>
                <a:moveTo>
                  <a:pt x="61" y="9"/>
                </a:moveTo>
                <a:lnTo>
                  <a:pt x="61" y="9"/>
                </a:lnTo>
                <a:lnTo>
                  <a:pt x="65" y="34"/>
                </a:lnTo>
                <a:lnTo>
                  <a:pt x="69" y="57"/>
                </a:lnTo>
                <a:lnTo>
                  <a:pt x="69" y="57"/>
                </a:lnTo>
                <a:lnTo>
                  <a:pt x="58" y="61"/>
                </a:lnTo>
                <a:lnTo>
                  <a:pt x="44" y="61"/>
                </a:lnTo>
                <a:lnTo>
                  <a:pt x="31" y="61"/>
                </a:lnTo>
                <a:lnTo>
                  <a:pt x="17" y="63"/>
                </a:lnTo>
                <a:lnTo>
                  <a:pt x="17" y="63"/>
                </a:lnTo>
                <a:lnTo>
                  <a:pt x="19" y="76"/>
                </a:lnTo>
                <a:lnTo>
                  <a:pt x="25" y="87"/>
                </a:lnTo>
                <a:lnTo>
                  <a:pt x="25" y="87"/>
                </a:lnTo>
                <a:lnTo>
                  <a:pt x="35" y="91"/>
                </a:lnTo>
                <a:lnTo>
                  <a:pt x="42" y="89"/>
                </a:lnTo>
                <a:lnTo>
                  <a:pt x="52" y="89"/>
                </a:lnTo>
                <a:lnTo>
                  <a:pt x="61" y="87"/>
                </a:lnTo>
                <a:lnTo>
                  <a:pt x="61" y="87"/>
                </a:lnTo>
                <a:lnTo>
                  <a:pt x="65" y="95"/>
                </a:lnTo>
                <a:lnTo>
                  <a:pt x="65" y="103"/>
                </a:lnTo>
                <a:lnTo>
                  <a:pt x="67" y="118"/>
                </a:lnTo>
                <a:lnTo>
                  <a:pt x="67" y="118"/>
                </a:lnTo>
                <a:lnTo>
                  <a:pt x="78" y="120"/>
                </a:lnTo>
                <a:lnTo>
                  <a:pt x="90" y="118"/>
                </a:lnTo>
                <a:lnTo>
                  <a:pt x="113" y="114"/>
                </a:lnTo>
                <a:lnTo>
                  <a:pt x="113" y="114"/>
                </a:lnTo>
                <a:lnTo>
                  <a:pt x="113" y="104"/>
                </a:lnTo>
                <a:lnTo>
                  <a:pt x="111" y="97"/>
                </a:lnTo>
                <a:lnTo>
                  <a:pt x="109" y="87"/>
                </a:lnTo>
                <a:lnTo>
                  <a:pt x="109" y="80"/>
                </a:lnTo>
                <a:lnTo>
                  <a:pt x="109" y="80"/>
                </a:lnTo>
                <a:lnTo>
                  <a:pt x="118" y="76"/>
                </a:lnTo>
                <a:lnTo>
                  <a:pt x="130" y="76"/>
                </a:lnTo>
                <a:lnTo>
                  <a:pt x="139" y="74"/>
                </a:lnTo>
                <a:lnTo>
                  <a:pt x="145" y="72"/>
                </a:lnTo>
                <a:lnTo>
                  <a:pt x="147" y="70"/>
                </a:lnTo>
                <a:lnTo>
                  <a:pt x="147" y="70"/>
                </a:lnTo>
                <a:lnTo>
                  <a:pt x="147" y="64"/>
                </a:lnTo>
                <a:lnTo>
                  <a:pt x="147" y="57"/>
                </a:lnTo>
                <a:lnTo>
                  <a:pt x="143" y="45"/>
                </a:lnTo>
                <a:lnTo>
                  <a:pt x="143" y="45"/>
                </a:lnTo>
                <a:lnTo>
                  <a:pt x="122" y="45"/>
                </a:lnTo>
                <a:lnTo>
                  <a:pt x="103" y="45"/>
                </a:lnTo>
                <a:lnTo>
                  <a:pt x="103" y="45"/>
                </a:lnTo>
                <a:lnTo>
                  <a:pt x="99" y="43"/>
                </a:lnTo>
                <a:lnTo>
                  <a:pt x="98" y="38"/>
                </a:lnTo>
                <a:lnTo>
                  <a:pt x="96" y="28"/>
                </a:lnTo>
                <a:lnTo>
                  <a:pt x="94" y="17"/>
                </a:lnTo>
                <a:lnTo>
                  <a:pt x="90" y="7"/>
                </a:lnTo>
                <a:lnTo>
                  <a:pt x="90" y="7"/>
                </a:lnTo>
                <a:lnTo>
                  <a:pt x="84" y="5"/>
                </a:lnTo>
                <a:lnTo>
                  <a:pt x="75" y="5"/>
                </a:lnTo>
                <a:lnTo>
                  <a:pt x="67" y="7"/>
                </a:lnTo>
                <a:lnTo>
                  <a:pt x="61" y="9"/>
                </a:lnTo>
                <a:lnTo>
                  <a:pt x="61" y="9"/>
                </a:lnTo>
                <a:close/>
                <a:moveTo>
                  <a:pt x="54" y="22"/>
                </a:moveTo>
                <a:lnTo>
                  <a:pt x="54" y="22"/>
                </a:lnTo>
                <a:lnTo>
                  <a:pt x="56" y="22"/>
                </a:lnTo>
                <a:lnTo>
                  <a:pt x="58" y="22"/>
                </a:lnTo>
                <a:lnTo>
                  <a:pt x="58" y="22"/>
                </a:lnTo>
                <a:lnTo>
                  <a:pt x="58" y="19"/>
                </a:lnTo>
                <a:lnTo>
                  <a:pt x="58" y="17"/>
                </a:lnTo>
                <a:lnTo>
                  <a:pt x="56" y="17"/>
                </a:lnTo>
                <a:lnTo>
                  <a:pt x="56" y="17"/>
                </a:lnTo>
                <a:lnTo>
                  <a:pt x="54" y="21"/>
                </a:lnTo>
                <a:lnTo>
                  <a:pt x="54" y="22"/>
                </a:lnTo>
                <a:lnTo>
                  <a:pt x="54" y="22"/>
                </a:lnTo>
                <a:close/>
                <a:moveTo>
                  <a:pt x="59" y="36"/>
                </a:moveTo>
                <a:lnTo>
                  <a:pt x="59" y="36"/>
                </a:lnTo>
                <a:lnTo>
                  <a:pt x="59" y="32"/>
                </a:lnTo>
                <a:lnTo>
                  <a:pt x="59" y="32"/>
                </a:lnTo>
                <a:lnTo>
                  <a:pt x="58" y="34"/>
                </a:lnTo>
                <a:lnTo>
                  <a:pt x="58" y="34"/>
                </a:lnTo>
                <a:lnTo>
                  <a:pt x="58" y="36"/>
                </a:lnTo>
                <a:lnTo>
                  <a:pt x="59" y="36"/>
                </a:lnTo>
                <a:lnTo>
                  <a:pt x="59" y="36"/>
                </a:lnTo>
                <a:close/>
                <a:moveTo>
                  <a:pt x="54" y="51"/>
                </a:moveTo>
                <a:lnTo>
                  <a:pt x="54" y="51"/>
                </a:lnTo>
                <a:lnTo>
                  <a:pt x="58" y="53"/>
                </a:lnTo>
                <a:lnTo>
                  <a:pt x="61" y="53"/>
                </a:lnTo>
                <a:lnTo>
                  <a:pt x="61" y="53"/>
                </a:lnTo>
                <a:lnTo>
                  <a:pt x="61" y="47"/>
                </a:lnTo>
                <a:lnTo>
                  <a:pt x="61" y="43"/>
                </a:lnTo>
                <a:lnTo>
                  <a:pt x="61" y="42"/>
                </a:lnTo>
                <a:lnTo>
                  <a:pt x="61" y="42"/>
                </a:lnTo>
                <a:lnTo>
                  <a:pt x="59" y="43"/>
                </a:lnTo>
                <a:lnTo>
                  <a:pt x="58" y="45"/>
                </a:lnTo>
                <a:lnTo>
                  <a:pt x="56" y="49"/>
                </a:lnTo>
                <a:lnTo>
                  <a:pt x="54" y="51"/>
                </a:lnTo>
                <a:lnTo>
                  <a:pt x="54" y="51"/>
                </a:lnTo>
                <a:close/>
                <a:moveTo>
                  <a:pt x="16" y="82"/>
                </a:moveTo>
                <a:lnTo>
                  <a:pt x="16" y="82"/>
                </a:lnTo>
                <a:lnTo>
                  <a:pt x="16" y="78"/>
                </a:lnTo>
                <a:lnTo>
                  <a:pt x="16" y="78"/>
                </a:lnTo>
                <a:lnTo>
                  <a:pt x="12" y="78"/>
                </a:lnTo>
                <a:lnTo>
                  <a:pt x="12" y="78"/>
                </a:lnTo>
                <a:lnTo>
                  <a:pt x="12" y="80"/>
                </a:lnTo>
                <a:lnTo>
                  <a:pt x="16" y="82"/>
                </a:lnTo>
                <a:lnTo>
                  <a:pt x="16" y="82"/>
                </a:lnTo>
                <a:close/>
                <a:moveTo>
                  <a:pt x="115" y="87"/>
                </a:moveTo>
                <a:lnTo>
                  <a:pt x="115" y="87"/>
                </a:lnTo>
                <a:lnTo>
                  <a:pt x="118" y="85"/>
                </a:lnTo>
                <a:lnTo>
                  <a:pt x="120" y="82"/>
                </a:lnTo>
                <a:lnTo>
                  <a:pt x="120" y="82"/>
                </a:lnTo>
                <a:lnTo>
                  <a:pt x="117" y="82"/>
                </a:lnTo>
                <a:lnTo>
                  <a:pt x="115" y="83"/>
                </a:lnTo>
                <a:lnTo>
                  <a:pt x="115" y="85"/>
                </a:lnTo>
                <a:lnTo>
                  <a:pt x="115" y="87"/>
                </a:lnTo>
                <a:lnTo>
                  <a:pt x="115" y="87"/>
                </a:lnTo>
                <a:close/>
                <a:moveTo>
                  <a:pt x="96" y="122"/>
                </a:moveTo>
                <a:lnTo>
                  <a:pt x="96" y="122"/>
                </a:lnTo>
                <a:lnTo>
                  <a:pt x="92" y="122"/>
                </a:lnTo>
                <a:lnTo>
                  <a:pt x="92" y="122"/>
                </a:lnTo>
                <a:lnTo>
                  <a:pt x="92" y="123"/>
                </a:lnTo>
                <a:lnTo>
                  <a:pt x="94" y="125"/>
                </a:lnTo>
                <a:lnTo>
                  <a:pt x="96" y="123"/>
                </a:lnTo>
                <a:lnTo>
                  <a:pt x="96" y="122"/>
                </a:lnTo>
                <a:lnTo>
                  <a:pt x="96" y="122"/>
                </a:lnTo>
                <a:close/>
                <a:moveTo>
                  <a:pt x="103" y="125"/>
                </a:moveTo>
                <a:lnTo>
                  <a:pt x="103" y="125"/>
                </a:lnTo>
                <a:lnTo>
                  <a:pt x="105" y="123"/>
                </a:lnTo>
                <a:lnTo>
                  <a:pt x="105" y="122"/>
                </a:lnTo>
                <a:lnTo>
                  <a:pt x="105" y="122"/>
                </a:lnTo>
                <a:lnTo>
                  <a:pt x="101" y="122"/>
                </a:lnTo>
                <a:lnTo>
                  <a:pt x="101" y="122"/>
                </a:lnTo>
                <a:lnTo>
                  <a:pt x="103" y="125"/>
                </a:lnTo>
                <a:lnTo>
                  <a:pt x="103" y="125"/>
                </a:lnTo>
                <a:close/>
                <a:moveTo>
                  <a:pt x="61" y="135"/>
                </a:moveTo>
                <a:lnTo>
                  <a:pt x="61" y="135"/>
                </a:lnTo>
                <a:lnTo>
                  <a:pt x="69" y="137"/>
                </a:lnTo>
                <a:lnTo>
                  <a:pt x="69" y="137"/>
                </a:lnTo>
                <a:lnTo>
                  <a:pt x="69" y="133"/>
                </a:lnTo>
                <a:lnTo>
                  <a:pt x="71" y="127"/>
                </a:lnTo>
                <a:lnTo>
                  <a:pt x="71" y="127"/>
                </a:lnTo>
                <a:lnTo>
                  <a:pt x="69" y="127"/>
                </a:lnTo>
                <a:lnTo>
                  <a:pt x="65" y="129"/>
                </a:lnTo>
                <a:lnTo>
                  <a:pt x="63" y="131"/>
                </a:lnTo>
                <a:lnTo>
                  <a:pt x="61" y="135"/>
                </a:lnTo>
                <a:lnTo>
                  <a:pt x="61" y="13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529656" y="1618389"/>
            <a:ext cx="722489" cy="761191"/>
            <a:chOff x="7212732" y="5878987"/>
            <a:chExt cx="216304" cy="227891"/>
          </a:xfrm>
        </p:grpSpPr>
        <p:sp>
          <p:nvSpPr>
            <p:cNvPr id="14" name="Freeform 45"/>
            <p:cNvSpPr>
              <a:spLocks noEditPoints="1"/>
            </p:cNvSpPr>
            <p:nvPr/>
          </p:nvSpPr>
          <p:spPr bwMode="auto">
            <a:xfrm>
              <a:off x="7212732" y="5878987"/>
              <a:ext cx="204717" cy="106222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6" y="25"/>
                </a:cxn>
                <a:cxn ang="0">
                  <a:pos x="104" y="32"/>
                </a:cxn>
                <a:cxn ang="0">
                  <a:pos x="85" y="49"/>
                </a:cxn>
                <a:cxn ang="0">
                  <a:pos x="68" y="51"/>
                </a:cxn>
                <a:cxn ang="0">
                  <a:pos x="30" y="55"/>
                </a:cxn>
                <a:cxn ang="0">
                  <a:pos x="11" y="53"/>
                </a:cxn>
                <a:cxn ang="0">
                  <a:pos x="2" y="42"/>
                </a:cxn>
                <a:cxn ang="0">
                  <a:pos x="0" y="28"/>
                </a:cxn>
                <a:cxn ang="0">
                  <a:pos x="3" y="15"/>
                </a:cxn>
                <a:cxn ang="0">
                  <a:pos x="11" y="4"/>
                </a:cxn>
                <a:cxn ang="0">
                  <a:pos x="32" y="2"/>
                </a:cxn>
                <a:cxn ang="0">
                  <a:pos x="82" y="0"/>
                </a:cxn>
                <a:cxn ang="0">
                  <a:pos x="104" y="2"/>
                </a:cxn>
                <a:cxn ang="0">
                  <a:pos x="17" y="9"/>
                </a:cxn>
                <a:cxn ang="0">
                  <a:pos x="24" y="28"/>
                </a:cxn>
                <a:cxn ang="0">
                  <a:pos x="42" y="30"/>
                </a:cxn>
                <a:cxn ang="0">
                  <a:pos x="82" y="28"/>
                </a:cxn>
                <a:cxn ang="0">
                  <a:pos x="99" y="25"/>
                </a:cxn>
                <a:cxn ang="0">
                  <a:pos x="101" y="15"/>
                </a:cxn>
                <a:cxn ang="0">
                  <a:pos x="99" y="5"/>
                </a:cxn>
                <a:cxn ang="0">
                  <a:pos x="17" y="9"/>
                </a:cxn>
                <a:cxn ang="0">
                  <a:pos x="7" y="28"/>
                </a:cxn>
                <a:cxn ang="0">
                  <a:pos x="11" y="25"/>
                </a:cxn>
                <a:cxn ang="0">
                  <a:pos x="13" y="19"/>
                </a:cxn>
                <a:cxn ang="0">
                  <a:pos x="11" y="17"/>
                </a:cxn>
                <a:cxn ang="0">
                  <a:pos x="7" y="23"/>
                </a:cxn>
                <a:cxn ang="0">
                  <a:pos x="7" y="28"/>
                </a:cxn>
                <a:cxn ang="0">
                  <a:pos x="11" y="42"/>
                </a:cxn>
                <a:cxn ang="0">
                  <a:pos x="15" y="36"/>
                </a:cxn>
                <a:cxn ang="0">
                  <a:pos x="17" y="28"/>
                </a:cxn>
                <a:cxn ang="0">
                  <a:pos x="15" y="28"/>
                </a:cxn>
                <a:cxn ang="0">
                  <a:pos x="11" y="34"/>
                </a:cxn>
                <a:cxn ang="0">
                  <a:pos x="11" y="42"/>
                </a:cxn>
                <a:cxn ang="0">
                  <a:pos x="72" y="34"/>
                </a:cxn>
                <a:cxn ang="0">
                  <a:pos x="72" y="38"/>
                </a:cxn>
                <a:cxn ang="0">
                  <a:pos x="70" y="42"/>
                </a:cxn>
                <a:cxn ang="0">
                  <a:pos x="76" y="40"/>
                </a:cxn>
                <a:cxn ang="0">
                  <a:pos x="80" y="34"/>
                </a:cxn>
                <a:cxn ang="0">
                  <a:pos x="72" y="34"/>
                </a:cxn>
                <a:cxn ang="0">
                  <a:pos x="53" y="46"/>
                </a:cxn>
                <a:cxn ang="0">
                  <a:pos x="57" y="46"/>
                </a:cxn>
                <a:cxn ang="0">
                  <a:pos x="64" y="38"/>
                </a:cxn>
                <a:cxn ang="0">
                  <a:pos x="61" y="38"/>
                </a:cxn>
                <a:cxn ang="0">
                  <a:pos x="53" y="46"/>
                </a:cxn>
                <a:cxn ang="0">
                  <a:pos x="24" y="46"/>
                </a:cxn>
                <a:cxn ang="0">
                  <a:pos x="32" y="44"/>
                </a:cxn>
                <a:cxn ang="0">
                  <a:pos x="34" y="38"/>
                </a:cxn>
                <a:cxn ang="0">
                  <a:pos x="30" y="38"/>
                </a:cxn>
                <a:cxn ang="0">
                  <a:pos x="24" y="46"/>
                </a:cxn>
                <a:cxn ang="0">
                  <a:pos x="38" y="47"/>
                </a:cxn>
                <a:cxn ang="0">
                  <a:pos x="42" y="46"/>
                </a:cxn>
                <a:cxn ang="0">
                  <a:pos x="49" y="38"/>
                </a:cxn>
                <a:cxn ang="0">
                  <a:pos x="45" y="38"/>
                </a:cxn>
                <a:cxn ang="0">
                  <a:pos x="38" y="44"/>
                </a:cxn>
                <a:cxn ang="0">
                  <a:pos x="38" y="47"/>
                </a:cxn>
              </a:cxnLst>
              <a:rect l="0" t="0" r="r" b="b"/>
              <a:pathLst>
                <a:path w="106" h="55">
                  <a:moveTo>
                    <a:pt x="104" y="2"/>
                  </a:moveTo>
                  <a:lnTo>
                    <a:pt x="104" y="2"/>
                  </a:lnTo>
                  <a:lnTo>
                    <a:pt x="106" y="17"/>
                  </a:lnTo>
                  <a:lnTo>
                    <a:pt x="106" y="25"/>
                  </a:lnTo>
                  <a:lnTo>
                    <a:pt x="104" y="32"/>
                  </a:lnTo>
                  <a:lnTo>
                    <a:pt x="104" y="32"/>
                  </a:lnTo>
                  <a:lnTo>
                    <a:pt x="95" y="40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68" y="51"/>
                  </a:lnTo>
                  <a:lnTo>
                    <a:pt x="49" y="53"/>
                  </a:lnTo>
                  <a:lnTo>
                    <a:pt x="30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5" y="49"/>
                  </a:lnTo>
                  <a:lnTo>
                    <a:pt x="2" y="42"/>
                  </a:lnTo>
                  <a:lnTo>
                    <a:pt x="2" y="36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3" y="15"/>
                  </a:lnTo>
                  <a:lnTo>
                    <a:pt x="5" y="9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32" y="2"/>
                  </a:lnTo>
                  <a:lnTo>
                    <a:pt x="57" y="0"/>
                  </a:lnTo>
                  <a:lnTo>
                    <a:pt x="82" y="0"/>
                  </a:lnTo>
                  <a:lnTo>
                    <a:pt x="104" y="2"/>
                  </a:lnTo>
                  <a:lnTo>
                    <a:pt x="104" y="2"/>
                  </a:lnTo>
                  <a:close/>
                  <a:moveTo>
                    <a:pt x="17" y="9"/>
                  </a:moveTo>
                  <a:lnTo>
                    <a:pt x="17" y="9"/>
                  </a:lnTo>
                  <a:lnTo>
                    <a:pt x="19" y="21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42" y="30"/>
                  </a:lnTo>
                  <a:lnTo>
                    <a:pt x="61" y="30"/>
                  </a:lnTo>
                  <a:lnTo>
                    <a:pt x="82" y="28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101" y="21"/>
                  </a:lnTo>
                  <a:lnTo>
                    <a:pt x="101" y="1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57" y="5"/>
                  </a:lnTo>
                  <a:lnTo>
                    <a:pt x="17" y="9"/>
                  </a:lnTo>
                  <a:lnTo>
                    <a:pt x="17" y="9"/>
                  </a:lnTo>
                  <a:close/>
                  <a:moveTo>
                    <a:pt x="7" y="28"/>
                  </a:moveTo>
                  <a:lnTo>
                    <a:pt x="7" y="28"/>
                  </a:lnTo>
                  <a:lnTo>
                    <a:pt x="11" y="25"/>
                  </a:lnTo>
                  <a:lnTo>
                    <a:pt x="13" y="23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7" y="23"/>
                  </a:lnTo>
                  <a:lnTo>
                    <a:pt x="5" y="26"/>
                  </a:lnTo>
                  <a:lnTo>
                    <a:pt x="7" y="28"/>
                  </a:lnTo>
                  <a:lnTo>
                    <a:pt x="7" y="28"/>
                  </a:lnTo>
                  <a:close/>
                  <a:moveTo>
                    <a:pt x="11" y="42"/>
                  </a:moveTo>
                  <a:lnTo>
                    <a:pt x="11" y="42"/>
                  </a:lnTo>
                  <a:lnTo>
                    <a:pt x="15" y="36"/>
                  </a:lnTo>
                  <a:lnTo>
                    <a:pt x="17" y="3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1" y="34"/>
                  </a:lnTo>
                  <a:lnTo>
                    <a:pt x="9" y="38"/>
                  </a:lnTo>
                  <a:lnTo>
                    <a:pt x="11" y="42"/>
                  </a:lnTo>
                  <a:lnTo>
                    <a:pt x="11" y="42"/>
                  </a:lnTo>
                  <a:close/>
                  <a:moveTo>
                    <a:pt x="72" y="34"/>
                  </a:moveTo>
                  <a:lnTo>
                    <a:pt x="72" y="34"/>
                  </a:lnTo>
                  <a:lnTo>
                    <a:pt x="72" y="38"/>
                  </a:lnTo>
                  <a:lnTo>
                    <a:pt x="72" y="40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76" y="40"/>
                  </a:lnTo>
                  <a:lnTo>
                    <a:pt x="80" y="34"/>
                  </a:lnTo>
                  <a:lnTo>
                    <a:pt x="80" y="34"/>
                  </a:lnTo>
                  <a:lnTo>
                    <a:pt x="76" y="34"/>
                  </a:lnTo>
                  <a:lnTo>
                    <a:pt x="72" y="34"/>
                  </a:lnTo>
                  <a:lnTo>
                    <a:pt x="72" y="34"/>
                  </a:lnTo>
                  <a:close/>
                  <a:moveTo>
                    <a:pt x="53" y="46"/>
                  </a:moveTo>
                  <a:lnTo>
                    <a:pt x="53" y="46"/>
                  </a:lnTo>
                  <a:lnTo>
                    <a:pt x="57" y="46"/>
                  </a:lnTo>
                  <a:lnTo>
                    <a:pt x="61" y="44"/>
                  </a:lnTo>
                  <a:lnTo>
                    <a:pt x="64" y="38"/>
                  </a:lnTo>
                  <a:lnTo>
                    <a:pt x="64" y="38"/>
                  </a:lnTo>
                  <a:lnTo>
                    <a:pt x="61" y="38"/>
                  </a:lnTo>
                  <a:lnTo>
                    <a:pt x="57" y="40"/>
                  </a:lnTo>
                  <a:lnTo>
                    <a:pt x="53" y="46"/>
                  </a:lnTo>
                  <a:lnTo>
                    <a:pt x="53" y="46"/>
                  </a:lnTo>
                  <a:close/>
                  <a:moveTo>
                    <a:pt x="24" y="46"/>
                  </a:moveTo>
                  <a:lnTo>
                    <a:pt x="24" y="46"/>
                  </a:lnTo>
                  <a:lnTo>
                    <a:pt x="32" y="44"/>
                  </a:lnTo>
                  <a:lnTo>
                    <a:pt x="34" y="40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0" y="38"/>
                  </a:lnTo>
                  <a:lnTo>
                    <a:pt x="28" y="40"/>
                  </a:lnTo>
                  <a:lnTo>
                    <a:pt x="24" y="46"/>
                  </a:lnTo>
                  <a:lnTo>
                    <a:pt x="24" y="46"/>
                  </a:lnTo>
                  <a:close/>
                  <a:moveTo>
                    <a:pt x="38" y="47"/>
                  </a:moveTo>
                  <a:lnTo>
                    <a:pt x="38" y="47"/>
                  </a:lnTo>
                  <a:lnTo>
                    <a:pt x="42" y="46"/>
                  </a:lnTo>
                  <a:lnTo>
                    <a:pt x="45" y="46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45" y="38"/>
                  </a:lnTo>
                  <a:lnTo>
                    <a:pt x="42" y="40"/>
                  </a:lnTo>
                  <a:lnTo>
                    <a:pt x="38" y="44"/>
                  </a:lnTo>
                  <a:lnTo>
                    <a:pt x="38" y="47"/>
                  </a:lnTo>
                  <a:lnTo>
                    <a:pt x="38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" name="Freeform 46"/>
            <p:cNvSpPr>
              <a:spLocks noEditPoints="1"/>
            </p:cNvSpPr>
            <p:nvPr/>
          </p:nvSpPr>
          <p:spPr bwMode="auto">
            <a:xfrm>
              <a:off x="7212732" y="6010314"/>
              <a:ext cx="216304" cy="96564"/>
            </a:xfrm>
            <a:custGeom>
              <a:avLst/>
              <a:gdLst/>
              <a:ahLst/>
              <a:cxnLst>
                <a:cxn ang="0">
                  <a:pos x="108" y="2"/>
                </a:cxn>
                <a:cxn ang="0">
                  <a:pos x="112" y="16"/>
                </a:cxn>
                <a:cxn ang="0">
                  <a:pos x="112" y="29"/>
                </a:cxn>
                <a:cxn ang="0">
                  <a:pos x="104" y="38"/>
                </a:cxn>
                <a:cxn ang="0">
                  <a:pos x="95" y="46"/>
                </a:cxn>
                <a:cxn ang="0">
                  <a:pos x="89" y="46"/>
                </a:cxn>
                <a:cxn ang="0">
                  <a:pos x="68" y="46"/>
                </a:cxn>
                <a:cxn ang="0">
                  <a:pos x="55" y="50"/>
                </a:cxn>
                <a:cxn ang="0">
                  <a:pos x="28" y="50"/>
                </a:cxn>
                <a:cxn ang="0">
                  <a:pos x="9" y="46"/>
                </a:cxn>
                <a:cxn ang="0">
                  <a:pos x="5" y="42"/>
                </a:cxn>
                <a:cxn ang="0">
                  <a:pos x="0" y="25"/>
                </a:cxn>
                <a:cxn ang="0">
                  <a:pos x="2" y="19"/>
                </a:cxn>
                <a:cxn ang="0">
                  <a:pos x="19" y="4"/>
                </a:cxn>
                <a:cxn ang="0">
                  <a:pos x="42" y="4"/>
                </a:cxn>
                <a:cxn ang="0">
                  <a:pos x="85" y="0"/>
                </a:cxn>
                <a:cxn ang="0">
                  <a:pos x="108" y="2"/>
                </a:cxn>
                <a:cxn ang="0">
                  <a:pos x="23" y="10"/>
                </a:cxn>
                <a:cxn ang="0">
                  <a:pos x="24" y="21"/>
                </a:cxn>
                <a:cxn ang="0">
                  <a:pos x="30" y="29"/>
                </a:cxn>
                <a:cxn ang="0">
                  <a:pos x="49" y="31"/>
                </a:cxn>
                <a:cxn ang="0">
                  <a:pos x="89" y="29"/>
                </a:cxn>
                <a:cxn ang="0">
                  <a:pos x="106" y="25"/>
                </a:cxn>
                <a:cxn ang="0">
                  <a:pos x="106" y="10"/>
                </a:cxn>
                <a:cxn ang="0">
                  <a:pos x="103" y="6"/>
                </a:cxn>
                <a:cxn ang="0">
                  <a:pos x="23" y="10"/>
                </a:cxn>
                <a:cxn ang="0">
                  <a:pos x="11" y="21"/>
                </a:cxn>
                <a:cxn ang="0">
                  <a:pos x="15" y="16"/>
                </a:cxn>
                <a:cxn ang="0">
                  <a:pos x="15" y="14"/>
                </a:cxn>
                <a:cxn ang="0">
                  <a:pos x="11" y="19"/>
                </a:cxn>
                <a:cxn ang="0">
                  <a:pos x="11" y="21"/>
                </a:cxn>
                <a:cxn ang="0">
                  <a:pos x="23" y="42"/>
                </a:cxn>
                <a:cxn ang="0">
                  <a:pos x="28" y="42"/>
                </a:cxn>
                <a:cxn ang="0">
                  <a:pos x="32" y="35"/>
                </a:cxn>
                <a:cxn ang="0">
                  <a:pos x="28" y="35"/>
                </a:cxn>
                <a:cxn ang="0">
                  <a:pos x="23" y="38"/>
                </a:cxn>
                <a:cxn ang="0">
                  <a:pos x="23" y="42"/>
                </a:cxn>
                <a:cxn ang="0">
                  <a:pos x="53" y="42"/>
                </a:cxn>
                <a:cxn ang="0">
                  <a:pos x="59" y="42"/>
                </a:cxn>
                <a:cxn ang="0">
                  <a:pos x="61" y="38"/>
                </a:cxn>
                <a:cxn ang="0">
                  <a:pos x="57" y="40"/>
                </a:cxn>
                <a:cxn ang="0">
                  <a:pos x="53" y="42"/>
                </a:cxn>
                <a:cxn ang="0">
                  <a:pos x="40" y="40"/>
                </a:cxn>
                <a:cxn ang="0">
                  <a:pos x="40" y="42"/>
                </a:cxn>
                <a:cxn ang="0">
                  <a:pos x="42" y="42"/>
                </a:cxn>
                <a:cxn ang="0">
                  <a:pos x="42" y="40"/>
                </a:cxn>
                <a:cxn ang="0">
                  <a:pos x="40" y="40"/>
                </a:cxn>
              </a:cxnLst>
              <a:rect l="0" t="0" r="r" b="b"/>
              <a:pathLst>
                <a:path w="112" h="50">
                  <a:moveTo>
                    <a:pt x="108" y="2"/>
                  </a:moveTo>
                  <a:lnTo>
                    <a:pt x="108" y="2"/>
                  </a:lnTo>
                  <a:lnTo>
                    <a:pt x="112" y="10"/>
                  </a:lnTo>
                  <a:lnTo>
                    <a:pt x="112" y="16"/>
                  </a:lnTo>
                  <a:lnTo>
                    <a:pt x="112" y="23"/>
                  </a:lnTo>
                  <a:lnTo>
                    <a:pt x="112" y="29"/>
                  </a:lnTo>
                  <a:lnTo>
                    <a:pt x="108" y="35"/>
                  </a:lnTo>
                  <a:lnTo>
                    <a:pt x="104" y="38"/>
                  </a:lnTo>
                  <a:lnTo>
                    <a:pt x="101" y="42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89" y="46"/>
                  </a:lnTo>
                  <a:lnTo>
                    <a:pt x="84" y="46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28" y="50"/>
                  </a:lnTo>
                  <a:lnTo>
                    <a:pt x="17" y="50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5" y="42"/>
                  </a:lnTo>
                  <a:lnTo>
                    <a:pt x="3" y="3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19"/>
                  </a:lnTo>
                  <a:lnTo>
                    <a:pt x="7" y="1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42" y="4"/>
                  </a:lnTo>
                  <a:lnTo>
                    <a:pt x="64" y="2"/>
                  </a:lnTo>
                  <a:lnTo>
                    <a:pt x="85" y="0"/>
                  </a:lnTo>
                  <a:lnTo>
                    <a:pt x="108" y="2"/>
                  </a:lnTo>
                  <a:lnTo>
                    <a:pt x="108" y="2"/>
                  </a:lnTo>
                  <a:close/>
                  <a:moveTo>
                    <a:pt x="23" y="10"/>
                  </a:moveTo>
                  <a:lnTo>
                    <a:pt x="23" y="10"/>
                  </a:lnTo>
                  <a:lnTo>
                    <a:pt x="23" y="16"/>
                  </a:lnTo>
                  <a:lnTo>
                    <a:pt x="24" y="21"/>
                  </a:lnTo>
                  <a:lnTo>
                    <a:pt x="26" y="25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49" y="31"/>
                  </a:lnTo>
                  <a:lnTo>
                    <a:pt x="68" y="31"/>
                  </a:lnTo>
                  <a:lnTo>
                    <a:pt x="89" y="29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6" y="14"/>
                  </a:lnTo>
                  <a:lnTo>
                    <a:pt x="106" y="10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23" y="10"/>
                  </a:lnTo>
                  <a:lnTo>
                    <a:pt x="23" y="10"/>
                  </a:lnTo>
                  <a:close/>
                  <a:moveTo>
                    <a:pt x="11" y="21"/>
                  </a:moveTo>
                  <a:lnTo>
                    <a:pt x="11" y="21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3" y="18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close/>
                  <a:moveTo>
                    <a:pt x="23" y="42"/>
                  </a:moveTo>
                  <a:lnTo>
                    <a:pt x="23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32" y="38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28" y="35"/>
                  </a:lnTo>
                  <a:lnTo>
                    <a:pt x="24" y="37"/>
                  </a:lnTo>
                  <a:lnTo>
                    <a:pt x="23" y="38"/>
                  </a:lnTo>
                  <a:lnTo>
                    <a:pt x="23" y="42"/>
                  </a:lnTo>
                  <a:lnTo>
                    <a:pt x="23" y="42"/>
                  </a:lnTo>
                  <a:close/>
                  <a:moveTo>
                    <a:pt x="53" y="42"/>
                  </a:moveTo>
                  <a:lnTo>
                    <a:pt x="53" y="42"/>
                  </a:lnTo>
                  <a:lnTo>
                    <a:pt x="55" y="44"/>
                  </a:lnTo>
                  <a:lnTo>
                    <a:pt x="59" y="42"/>
                  </a:lnTo>
                  <a:lnTo>
                    <a:pt x="63" y="40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57" y="40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53" y="42"/>
                  </a:lnTo>
                  <a:close/>
                  <a:moveTo>
                    <a:pt x="40" y="40"/>
                  </a:moveTo>
                  <a:lnTo>
                    <a:pt x="40" y="40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0"/>
                  </a:lnTo>
                  <a:lnTo>
                    <a:pt x="40" y="4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16" name="矩形 15"/>
          <p:cNvSpPr/>
          <p:nvPr/>
        </p:nvSpPr>
        <p:spPr>
          <a:xfrm>
            <a:off x="1817820" y="3778340"/>
            <a:ext cx="8556361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1060105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5140625" y="2210366"/>
            <a:ext cx="1887981" cy="1188697"/>
            <a:chOff x="5140625" y="2210366"/>
            <a:chExt cx="1887981" cy="1188697"/>
          </a:xfrm>
        </p:grpSpPr>
        <p:sp>
          <p:nvSpPr>
            <p:cNvPr id="5" name="Freeform 48"/>
            <p:cNvSpPr>
              <a:spLocks noEditPoints="1"/>
            </p:cNvSpPr>
            <p:nvPr/>
          </p:nvSpPr>
          <p:spPr bwMode="auto">
            <a:xfrm>
              <a:off x="6297848" y="2210366"/>
              <a:ext cx="730758" cy="1188697"/>
            </a:xfrm>
            <a:custGeom>
              <a:avLst/>
              <a:gdLst/>
              <a:ahLst/>
              <a:cxnLst>
                <a:cxn ang="0">
                  <a:pos x="225" y="242"/>
                </a:cxn>
                <a:cxn ang="0">
                  <a:pos x="185" y="338"/>
                </a:cxn>
                <a:cxn ang="0">
                  <a:pos x="15" y="351"/>
                </a:cxn>
                <a:cxn ang="0">
                  <a:pos x="69" y="257"/>
                </a:cxn>
                <a:cxn ang="0">
                  <a:pos x="112" y="252"/>
                </a:cxn>
                <a:cxn ang="0">
                  <a:pos x="70" y="225"/>
                </a:cxn>
                <a:cxn ang="0">
                  <a:pos x="34" y="170"/>
                </a:cxn>
                <a:cxn ang="0">
                  <a:pos x="90" y="134"/>
                </a:cxn>
                <a:cxn ang="0">
                  <a:pos x="78" y="80"/>
                </a:cxn>
                <a:cxn ang="0">
                  <a:pos x="34" y="116"/>
                </a:cxn>
                <a:cxn ang="0">
                  <a:pos x="15" y="34"/>
                </a:cxn>
                <a:cxn ang="0">
                  <a:pos x="120" y="4"/>
                </a:cxn>
                <a:cxn ang="0">
                  <a:pos x="179" y="97"/>
                </a:cxn>
                <a:cxn ang="0">
                  <a:pos x="160" y="33"/>
                </a:cxn>
                <a:cxn ang="0">
                  <a:pos x="72" y="17"/>
                </a:cxn>
                <a:cxn ang="0">
                  <a:pos x="59" y="82"/>
                </a:cxn>
                <a:cxn ang="0">
                  <a:pos x="110" y="59"/>
                </a:cxn>
                <a:cxn ang="0">
                  <a:pos x="130" y="118"/>
                </a:cxn>
                <a:cxn ang="0">
                  <a:pos x="72" y="151"/>
                </a:cxn>
                <a:cxn ang="0">
                  <a:pos x="109" y="191"/>
                </a:cxn>
                <a:cxn ang="0">
                  <a:pos x="160" y="259"/>
                </a:cxn>
                <a:cxn ang="0">
                  <a:pos x="95" y="275"/>
                </a:cxn>
                <a:cxn ang="0">
                  <a:pos x="51" y="313"/>
                </a:cxn>
                <a:cxn ang="0">
                  <a:pos x="128" y="345"/>
                </a:cxn>
                <a:cxn ang="0">
                  <a:pos x="202" y="305"/>
                </a:cxn>
                <a:cxn ang="0">
                  <a:pos x="200" y="196"/>
                </a:cxn>
                <a:cxn ang="0">
                  <a:pos x="135" y="151"/>
                </a:cxn>
                <a:cxn ang="0">
                  <a:pos x="170" y="50"/>
                </a:cxn>
                <a:cxn ang="0">
                  <a:pos x="36" y="36"/>
                </a:cxn>
                <a:cxn ang="0">
                  <a:pos x="40" y="71"/>
                </a:cxn>
                <a:cxn ang="0">
                  <a:pos x="21" y="82"/>
                </a:cxn>
                <a:cxn ang="0">
                  <a:pos x="84" y="71"/>
                </a:cxn>
                <a:cxn ang="0">
                  <a:pos x="11" y="80"/>
                </a:cxn>
                <a:cxn ang="0">
                  <a:pos x="103" y="75"/>
                </a:cxn>
                <a:cxn ang="0">
                  <a:pos x="122" y="82"/>
                </a:cxn>
                <a:cxn ang="0">
                  <a:pos x="42" y="86"/>
                </a:cxn>
                <a:cxn ang="0">
                  <a:pos x="105" y="101"/>
                </a:cxn>
                <a:cxn ang="0">
                  <a:pos x="34" y="101"/>
                </a:cxn>
                <a:cxn ang="0">
                  <a:pos x="44" y="170"/>
                </a:cxn>
                <a:cxn ang="0">
                  <a:pos x="67" y="160"/>
                </a:cxn>
                <a:cxn ang="0">
                  <a:pos x="51" y="189"/>
                </a:cxn>
                <a:cxn ang="0">
                  <a:pos x="65" y="172"/>
                </a:cxn>
                <a:cxn ang="0">
                  <a:pos x="67" y="193"/>
                </a:cxn>
                <a:cxn ang="0">
                  <a:pos x="103" y="200"/>
                </a:cxn>
                <a:cxn ang="0">
                  <a:pos x="69" y="214"/>
                </a:cxn>
                <a:cxn ang="0">
                  <a:pos x="69" y="214"/>
                </a:cxn>
                <a:cxn ang="0">
                  <a:pos x="135" y="221"/>
                </a:cxn>
                <a:cxn ang="0">
                  <a:pos x="145" y="233"/>
                </a:cxn>
                <a:cxn ang="0">
                  <a:pos x="152" y="244"/>
                </a:cxn>
                <a:cxn ang="0">
                  <a:pos x="124" y="217"/>
                </a:cxn>
                <a:cxn ang="0">
                  <a:pos x="107" y="275"/>
                </a:cxn>
                <a:cxn ang="0">
                  <a:pos x="114" y="267"/>
                </a:cxn>
                <a:cxn ang="0">
                  <a:pos x="147" y="259"/>
                </a:cxn>
                <a:cxn ang="0">
                  <a:pos x="63" y="271"/>
                </a:cxn>
                <a:cxn ang="0">
                  <a:pos x="30" y="343"/>
                </a:cxn>
                <a:cxn ang="0">
                  <a:pos x="21" y="345"/>
                </a:cxn>
                <a:cxn ang="0">
                  <a:pos x="50" y="330"/>
                </a:cxn>
                <a:cxn ang="0">
                  <a:pos x="72" y="349"/>
                </a:cxn>
                <a:cxn ang="0">
                  <a:pos x="65" y="349"/>
                </a:cxn>
                <a:cxn ang="0">
                  <a:pos x="93" y="349"/>
                </a:cxn>
                <a:cxn ang="0">
                  <a:pos x="42" y="353"/>
                </a:cxn>
                <a:cxn ang="0">
                  <a:pos x="46" y="349"/>
                </a:cxn>
              </a:cxnLst>
              <a:rect l="0" t="0" r="r" b="b"/>
              <a:pathLst>
                <a:path w="225" h="366">
                  <a:moveTo>
                    <a:pt x="149" y="147"/>
                  </a:moveTo>
                  <a:lnTo>
                    <a:pt x="149" y="147"/>
                  </a:lnTo>
                  <a:lnTo>
                    <a:pt x="164" y="155"/>
                  </a:lnTo>
                  <a:lnTo>
                    <a:pt x="179" y="164"/>
                  </a:lnTo>
                  <a:lnTo>
                    <a:pt x="192" y="176"/>
                  </a:lnTo>
                  <a:lnTo>
                    <a:pt x="206" y="189"/>
                  </a:lnTo>
                  <a:lnTo>
                    <a:pt x="215" y="204"/>
                  </a:lnTo>
                  <a:lnTo>
                    <a:pt x="221" y="221"/>
                  </a:lnTo>
                  <a:lnTo>
                    <a:pt x="225" y="242"/>
                  </a:lnTo>
                  <a:lnTo>
                    <a:pt x="225" y="263"/>
                  </a:lnTo>
                  <a:lnTo>
                    <a:pt x="225" y="263"/>
                  </a:lnTo>
                  <a:lnTo>
                    <a:pt x="223" y="277"/>
                  </a:lnTo>
                  <a:lnTo>
                    <a:pt x="221" y="286"/>
                  </a:lnTo>
                  <a:lnTo>
                    <a:pt x="215" y="297"/>
                  </a:lnTo>
                  <a:lnTo>
                    <a:pt x="210" y="309"/>
                  </a:lnTo>
                  <a:lnTo>
                    <a:pt x="210" y="309"/>
                  </a:lnTo>
                  <a:lnTo>
                    <a:pt x="200" y="324"/>
                  </a:lnTo>
                  <a:lnTo>
                    <a:pt x="185" y="338"/>
                  </a:lnTo>
                  <a:lnTo>
                    <a:pt x="166" y="349"/>
                  </a:lnTo>
                  <a:lnTo>
                    <a:pt x="143" y="357"/>
                  </a:lnTo>
                  <a:lnTo>
                    <a:pt x="120" y="364"/>
                  </a:lnTo>
                  <a:lnTo>
                    <a:pt x="95" y="366"/>
                  </a:lnTo>
                  <a:lnTo>
                    <a:pt x="70" y="366"/>
                  </a:lnTo>
                  <a:lnTo>
                    <a:pt x="46" y="362"/>
                  </a:lnTo>
                  <a:lnTo>
                    <a:pt x="46" y="362"/>
                  </a:lnTo>
                  <a:lnTo>
                    <a:pt x="25" y="355"/>
                  </a:lnTo>
                  <a:lnTo>
                    <a:pt x="15" y="351"/>
                  </a:lnTo>
                  <a:lnTo>
                    <a:pt x="6" y="345"/>
                  </a:lnTo>
                  <a:lnTo>
                    <a:pt x="6" y="345"/>
                  </a:lnTo>
                  <a:lnTo>
                    <a:pt x="13" y="322"/>
                  </a:lnTo>
                  <a:lnTo>
                    <a:pt x="23" y="303"/>
                  </a:lnTo>
                  <a:lnTo>
                    <a:pt x="36" y="284"/>
                  </a:lnTo>
                  <a:lnTo>
                    <a:pt x="51" y="269"/>
                  </a:lnTo>
                  <a:lnTo>
                    <a:pt x="51" y="269"/>
                  </a:lnTo>
                  <a:lnTo>
                    <a:pt x="63" y="261"/>
                  </a:lnTo>
                  <a:lnTo>
                    <a:pt x="69" y="257"/>
                  </a:lnTo>
                  <a:lnTo>
                    <a:pt x="76" y="257"/>
                  </a:lnTo>
                  <a:lnTo>
                    <a:pt x="82" y="257"/>
                  </a:lnTo>
                  <a:lnTo>
                    <a:pt x="88" y="259"/>
                  </a:lnTo>
                  <a:lnTo>
                    <a:pt x="93" y="263"/>
                  </a:lnTo>
                  <a:lnTo>
                    <a:pt x="99" y="269"/>
                  </a:lnTo>
                  <a:lnTo>
                    <a:pt x="99" y="269"/>
                  </a:lnTo>
                  <a:lnTo>
                    <a:pt x="105" y="265"/>
                  </a:lnTo>
                  <a:lnTo>
                    <a:pt x="110" y="259"/>
                  </a:lnTo>
                  <a:lnTo>
                    <a:pt x="112" y="252"/>
                  </a:lnTo>
                  <a:lnTo>
                    <a:pt x="114" y="244"/>
                  </a:lnTo>
                  <a:lnTo>
                    <a:pt x="114" y="237"/>
                  </a:lnTo>
                  <a:lnTo>
                    <a:pt x="110" y="231"/>
                  </a:lnTo>
                  <a:lnTo>
                    <a:pt x="107" y="225"/>
                  </a:lnTo>
                  <a:lnTo>
                    <a:pt x="99" y="221"/>
                  </a:lnTo>
                  <a:lnTo>
                    <a:pt x="99" y="221"/>
                  </a:lnTo>
                  <a:lnTo>
                    <a:pt x="91" y="221"/>
                  </a:lnTo>
                  <a:lnTo>
                    <a:pt x="84" y="221"/>
                  </a:lnTo>
                  <a:lnTo>
                    <a:pt x="70" y="225"/>
                  </a:lnTo>
                  <a:lnTo>
                    <a:pt x="55" y="227"/>
                  </a:lnTo>
                  <a:lnTo>
                    <a:pt x="48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0" y="221"/>
                  </a:lnTo>
                  <a:lnTo>
                    <a:pt x="38" y="214"/>
                  </a:lnTo>
                  <a:lnTo>
                    <a:pt x="36" y="198"/>
                  </a:lnTo>
                  <a:lnTo>
                    <a:pt x="36" y="183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40" y="162"/>
                  </a:lnTo>
                  <a:lnTo>
                    <a:pt x="46" y="155"/>
                  </a:lnTo>
                  <a:lnTo>
                    <a:pt x="53" y="147"/>
                  </a:lnTo>
                  <a:lnTo>
                    <a:pt x="63" y="141"/>
                  </a:lnTo>
                  <a:lnTo>
                    <a:pt x="63" y="141"/>
                  </a:lnTo>
                  <a:lnTo>
                    <a:pt x="70" y="139"/>
                  </a:lnTo>
                  <a:lnTo>
                    <a:pt x="80" y="137"/>
                  </a:lnTo>
                  <a:lnTo>
                    <a:pt x="90" y="134"/>
                  </a:lnTo>
                  <a:lnTo>
                    <a:pt x="93" y="132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7" y="111"/>
                  </a:lnTo>
                  <a:lnTo>
                    <a:pt x="95" y="95"/>
                  </a:lnTo>
                  <a:lnTo>
                    <a:pt x="93" y="88"/>
                  </a:lnTo>
                  <a:lnTo>
                    <a:pt x="90" y="84"/>
                  </a:lnTo>
                  <a:lnTo>
                    <a:pt x="84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0" y="86"/>
                  </a:lnTo>
                  <a:lnTo>
                    <a:pt x="67" y="92"/>
                  </a:lnTo>
                  <a:lnTo>
                    <a:pt x="63" y="95"/>
                  </a:lnTo>
                  <a:lnTo>
                    <a:pt x="63" y="95"/>
                  </a:lnTo>
                  <a:lnTo>
                    <a:pt x="48" y="107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25" y="109"/>
                  </a:lnTo>
                  <a:lnTo>
                    <a:pt x="17" y="99"/>
                  </a:lnTo>
                  <a:lnTo>
                    <a:pt x="9" y="8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67"/>
                  </a:lnTo>
                  <a:lnTo>
                    <a:pt x="6" y="55"/>
                  </a:lnTo>
                  <a:lnTo>
                    <a:pt x="9" y="44"/>
                  </a:lnTo>
                  <a:lnTo>
                    <a:pt x="15" y="34"/>
                  </a:lnTo>
                  <a:lnTo>
                    <a:pt x="23" y="25"/>
                  </a:lnTo>
                  <a:lnTo>
                    <a:pt x="30" y="17"/>
                  </a:lnTo>
                  <a:lnTo>
                    <a:pt x="40" y="12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3" y="0"/>
                  </a:lnTo>
                  <a:lnTo>
                    <a:pt x="120" y="4"/>
                  </a:lnTo>
                  <a:lnTo>
                    <a:pt x="137" y="8"/>
                  </a:lnTo>
                  <a:lnTo>
                    <a:pt x="151" y="15"/>
                  </a:lnTo>
                  <a:lnTo>
                    <a:pt x="164" y="25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7" y="52"/>
                  </a:lnTo>
                  <a:lnTo>
                    <a:pt x="181" y="67"/>
                  </a:lnTo>
                  <a:lnTo>
                    <a:pt x="181" y="82"/>
                  </a:lnTo>
                  <a:lnTo>
                    <a:pt x="179" y="97"/>
                  </a:lnTo>
                  <a:lnTo>
                    <a:pt x="175" y="113"/>
                  </a:lnTo>
                  <a:lnTo>
                    <a:pt x="168" y="126"/>
                  </a:lnTo>
                  <a:lnTo>
                    <a:pt x="158" y="139"/>
                  </a:lnTo>
                  <a:lnTo>
                    <a:pt x="149" y="147"/>
                  </a:lnTo>
                  <a:lnTo>
                    <a:pt x="149" y="147"/>
                  </a:lnTo>
                  <a:close/>
                  <a:moveTo>
                    <a:pt x="170" y="50"/>
                  </a:moveTo>
                  <a:lnTo>
                    <a:pt x="170" y="50"/>
                  </a:lnTo>
                  <a:lnTo>
                    <a:pt x="166" y="40"/>
                  </a:lnTo>
                  <a:lnTo>
                    <a:pt x="160" y="33"/>
                  </a:lnTo>
                  <a:lnTo>
                    <a:pt x="152" y="25"/>
                  </a:lnTo>
                  <a:lnTo>
                    <a:pt x="145" y="19"/>
                  </a:lnTo>
                  <a:lnTo>
                    <a:pt x="135" y="15"/>
                  </a:lnTo>
                  <a:lnTo>
                    <a:pt x="124" y="12"/>
                  </a:lnTo>
                  <a:lnTo>
                    <a:pt x="114" y="10"/>
                  </a:lnTo>
                  <a:lnTo>
                    <a:pt x="103" y="10"/>
                  </a:lnTo>
                  <a:lnTo>
                    <a:pt x="93" y="12"/>
                  </a:lnTo>
                  <a:lnTo>
                    <a:pt x="82" y="14"/>
                  </a:lnTo>
                  <a:lnTo>
                    <a:pt x="72" y="17"/>
                  </a:lnTo>
                  <a:lnTo>
                    <a:pt x="63" y="21"/>
                  </a:lnTo>
                  <a:lnTo>
                    <a:pt x="55" y="27"/>
                  </a:lnTo>
                  <a:lnTo>
                    <a:pt x="48" y="34"/>
                  </a:lnTo>
                  <a:lnTo>
                    <a:pt x="42" y="44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8" y="69"/>
                  </a:lnTo>
                  <a:lnTo>
                    <a:pt x="53" y="76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69" y="71"/>
                  </a:lnTo>
                  <a:lnTo>
                    <a:pt x="78" y="63"/>
                  </a:lnTo>
                  <a:lnTo>
                    <a:pt x="84" y="59"/>
                  </a:lnTo>
                  <a:lnTo>
                    <a:pt x="90" y="57"/>
                  </a:lnTo>
                  <a:lnTo>
                    <a:pt x="97" y="57"/>
                  </a:lnTo>
                  <a:lnTo>
                    <a:pt x="105" y="57"/>
                  </a:lnTo>
                  <a:lnTo>
                    <a:pt x="105" y="57"/>
                  </a:lnTo>
                  <a:lnTo>
                    <a:pt x="110" y="59"/>
                  </a:lnTo>
                  <a:lnTo>
                    <a:pt x="116" y="61"/>
                  </a:lnTo>
                  <a:lnTo>
                    <a:pt x="126" y="71"/>
                  </a:lnTo>
                  <a:lnTo>
                    <a:pt x="133" y="82"/>
                  </a:lnTo>
                  <a:lnTo>
                    <a:pt x="135" y="88"/>
                  </a:lnTo>
                  <a:lnTo>
                    <a:pt x="135" y="94"/>
                  </a:lnTo>
                  <a:lnTo>
                    <a:pt x="135" y="94"/>
                  </a:lnTo>
                  <a:lnTo>
                    <a:pt x="135" y="99"/>
                  </a:lnTo>
                  <a:lnTo>
                    <a:pt x="133" y="107"/>
                  </a:lnTo>
                  <a:lnTo>
                    <a:pt x="130" y="118"/>
                  </a:lnTo>
                  <a:lnTo>
                    <a:pt x="122" y="126"/>
                  </a:lnTo>
                  <a:lnTo>
                    <a:pt x="112" y="134"/>
                  </a:lnTo>
                  <a:lnTo>
                    <a:pt x="112" y="134"/>
                  </a:lnTo>
                  <a:lnTo>
                    <a:pt x="101" y="137"/>
                  </a:lnTo>
                  <a:lnTo>
                    <a:pt x="90" y="141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2" y="151"/>
                  </a:lnTo>
                  <a:lnTo>
                    <a:pt x="72" y="151"/>
                  </a:lnTo>
                  <a:lnTo>
                    <a:pt x="76" y="174"/>
                  </a:lnTo>
                  <a:lnTo>
                    <a:pt x="78" y="185"/>
                  </a:lnTo>
                  <a:lnTo>
                    <a:pt x="80" y="196"/>
                  </a:lnTo>
                  <a:lnTo>
                    <a:pt x="80" y="196"/>
                  </a:lnTo>
                  <a:lnTo>
                    <a:pt x="90" y="195"/>
                  </a:lnTo>
                  <a:lnTo>
                    <a:pt x="97" y="193"/>
                  </a:lnTo>
                  <a:lnTo>
                    <a:pt x="103" y="191"/>
                  </a:lnTo>
                  <a:lnTo>
                    <a:pt x="109" y="191"/>
                  </a:lnTo>
                  <a:lnTo>
                    <a:pt x="109" y="191"/>
                  </a:lnTo>
                  <a:lnTo>
                    <a:pt x="120" y="193"/>
                  </a:lnTo>
                  <a:lnTo>
                    <a:pt x="131" y="196"/>
                  </a:lnTo>
                  <a:lnTo>
                    <a:pt x="141" y="204"/>
                  </a:lnTo>
                  <a:lnTo>
                    <a:pt x="149" y="214"/>
                  </a:lnTo>
                  <a:lnTo>
                    <a:pt x="156" y="223"/>
                  </a:lnTo>
                  <a:lnTo>
                    <a:pt x="160" y="237"/>
                  </a:lnTo>
                  <a:lnTo>
                    <a:pt x="162" y="248"/>
                  </a:lnTo>
                  <a:lnTo>
                    <a:pt x="160" y="259"/>
                  </a:lnTo>
                  <a:lnTo>
                    <a:pt x="160" y="259"/>
                  </a:lnTo>
                  <a:lnTo>
                    <a:pt x="156" y="269"/>
                  </a:lnTo>
                  <a:lnTo>
                    <a:pt x="151" y="278"/>
                  </a:lnTo>
                  <a:lnTo>
                    <a:pt x="143" y="286"/>
                  </a:lnTo>
                  <a:lnTo>
                    <a:pt x="131" y="288"/>
                  </a:lnTo>
                  <a:lnTo>
                    <a:pt x="131" y="288"/>
                  </a:lnTo>
                  <a:lnTo>
                    <a:pt x="124" y="290"/>
                  </a:lnTo>
                  <a:lnTo>
                    <a:pt x="116" y="288"/>
                  </a:lnTo>
                  <a:lnTo>
                    <a:pt x="105" y="282"/>
                  </a:lnTo>
                  <a:lnTo>
                    <a:pt x="95" y="275"/>
                  </a:lnTo>
                  <a:lnTo>
                    <a:pt x="84" y="269"/>
                  </a:lnTo>
                  <a:lnTo>
                    <a:pt x="84" y="269"/>
                  </a:lnTo>
                  <a:lnTo>
                    <a:pt x="78" y="273"/>
                  </a:lnTo>
                  <a:lnTo>
                    <a:pt x="74" y="278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57" y="301"/>
                  </a:lnTo>
                  <a:lnTo>
                    <a:pt x="53" y="307"/>
                  </a:lnTo>
                  <a:lnTo>
                    <a:pt x="51" y="313"/>
                  </a:lnTo>
                  <a:lnTo>
                    <a:pt x="51" y="313"/>
                  </a:lnTo>
                  <a:lnTo>
                    <a:pt x="51" y="318"/>
                  </a:lnTo>
                  <a:lnTo>
                    <a:pt x="57" y="326"/>
                  </a:lnTo>
                  <a:lnTo>
                    <a:pt x="63" y="332"/>
                  </a:lnTo>
                  <a:lnTo>
                    <a:pt x="67" y="336"/>
                  </a:lnTo>
                  <a:lnTo>
                    <a:pt x="67" y="336"/>
                  </a:lnTo>
                  <a:lnTo>
                    <a:pt x="80" y="339"/>
                  </a:lnTo>
                  <a:lnTo>
                    <a:pt x="95" y="343"/>
                  </a:lnTo>
                  <a:lnTo>
                    <a:pt x="128" y="345"/>
                  </a:lnTo>
                  <a:lnTo>
                    <a:pt x="128" y="345"/>
                  </a:lnTo>
                  <a:lnTo>
                    <a:pt x="139" y="345"/>
                  </a:lnTo>
                  <a:lnTo>
                    <a:pt x="151" y="343"/>
                  </a:lnTo>
                  <a:lnTo>
                    <a:pt x="162" y="339"/>
                  </a:lnTo>
                  <a:lnTo>
                    <a:pt x="171" y="334"/>
                  </a:lnTo>
                  <a:lnTo>
                    <a:pt x="181" y="328"/>
                  </a:lnTo>
                  <a:lnTo>
                    <a:pt x="189" y="320"/>
                  </a:lnTo>
                  <a:lnTo>
                    <a:pt x="196" y="313"/>
                  </a:lnTo>
                  <a:lnTo>
                    <a:pt x="202" y="305"/>
                  </a:lnTo>
                  <a:lnTo>
                    <a:pt x="202" y="305"/>
                  </a:lnTo>
                  <a:lnTo>
                    <a:pt x="208" y="296"/>
                  </a:lnTo>
                  <a:lnTo>
                    <a:pt x="212" y="284"/>
                  </a:lnTo>
                  <a:lnTo>
                    <a:pt x="215" y="273"/>
                  </a:lnTo>
                  <a:lnTo>
                    <a:pt x="215" y="261"/>
                  </a:lnTo>
                  <a:lnTo>
                    <a:pt x="215" y="250"/>
                  </a:lnTo>
                  <a:lnTo>
                    <a:pt x="215" y="238"/>
                  </a:lnTo>
                  <a:lnTo>
                    <a:pt x="210" y="217"/>
                  </a:lnTo>
                  <a:lnTo>
                    <a:pt x="200" y="196"/>
                  </a:lnTo>
                  <a:lnTo>
                    <a:pt x="187" y="179"/>
                  </a:lnTo>
                  <a:lnTo>
                    <a:pt x="179" y="172"/>
                  </a:lnTo>
                  <a:lnTo>
                    <a:pt x="171" y="166"/>
                  </a:lnTo>
                  <a:lnTo>
                    <a:pt x="162" y="162"/>
                  </a:lnTo>
                  <a:lnTo>
                    <a:pt x="152" y="158"/>
                  </a:lnTo>
                  <a:lnTo>
                    <a:pt x="152" y="158"/>
                  </a:lnTo>
                  <a:lnTo>
                    <a:pt x="141" y="156"/>
                  </a:lnTo>
                  <a:lnTo>
                    <a:pt x="137" y="155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43" y="141"/>
                  </a:lnTo>
                  <a:lnTo>
                    <a:pt x="152" y="134"/>
                  </a:lnTo>
                  <a:lnTo>
                    <a:pt x="160" y="122"/>
                  </a:lnTo>
                  <a:lnTo>
                    <a:pt x="168" y="111"/>
                  </a:lnTo>
                  <a:lnTo>
                    <a:pt x="171" y="97"/>
                  </a:lnTo>
                  <a:lnTo>
                    <a:pt x="173" y="84"/>
                  </a:lnTo>
                  <a:lnTo>
                    <a:pt x="173" y="67"/>
                  </a:lnTo>
                  <a:lnTo>
                    <a:pt x="170" y="50"/>
                  </a:lnTo>
                  <a:lnTo>
                    <a:pt x="170" y="50"/>
                  </a:lnTo>
                  <a:close/>
                  <a:moveTo>
                    <a:pt x="30" y="40"/>
                  </a:moveTo>
                  <a:lnTo>
                    <a:pt x="3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6" y="36"/>
                  </a:lnTo>
                  <a:lnTo>
                    <a:pt x="30" y="40"/>
                  </a:lnTo>
                  <a:lnTo>
                    <a:pt x="30" y="40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7" y="80"/>
                  </a:lnTo>
                  <a:lnTo>
                    <a:pt x="32" y="78"/>
                  </a:lnTo>
                  <a:lnTo>
                    <a:pt x="36" y="75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6" y="67"/>
                  </a:lnTo>
                  <a:lnTo>
                    <a:pt x="36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0" y="69"/>
                  </a:lnTo>
                  <a:lnTo>
                    <a:pt x="27" y="73"/>
                  </a:lnTo>
                  <a:lnTo>
                    <a:pt x="23" y="76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84" y="71"/>
                  </a:moveTo>
                  <a:lnTo>
                    <a:pt x="84" y="71"/>
                  </a:lnTo>
                  <a:lnTo>
                    <a:pt x="93" y="69"/>
                  </a:lnTo>
                  <a:lnTo>
                    <a:pt x="99" y="67"/>
                  </a:lnTo>
                  <a:lnTo>
                    <a:pt x="99" y="67"/>
                  </a:lnTo>
                  <a:lnTo>
                    <a:pt x="90" y="67"/>
                  </a:lnTo>
                  <a:lnTo>
                    <a:pt x="86" y="67"/>
                  </a:lnTo>
                  <a:lnTo>
                    <a:pt x="84" y="71"/>
                  </a:lnTo>
                  <a:lnTo>
                    <a:pt x="84" y="71"/>
                  </a:lnTo>
                  <a:close/>
                  <a:moveTo>
                    <a:pt x="11" y="80"/>
                  </a:moveTo>
                  <a:lnTo>
                    <a:pt x="11" y="80"/>
                  </a:lnTo>
                  <a:lnTo>
                    <a:pt x="13" y="80"/>
                  </a:lnTo>
                  <a:lnTo>
                    <a:pt x="15" y="78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3" y="75"/>
                  </a:lnTo>
                  <a:lnTo>
                    <a:pt x="11" y="76"/>
                  </a:lnTo>
                  <a:lnTo>
                    <a:pt x="11" y="80"/>
                  </a:lnTo>
                  <a:lnTo>
                    <a:pt x="11" y="80"/>
                  </a:lnTo>
                  <a:close/>
                  <a:moveTo>
                    <a:pt x="97" y="76"/>
                  </a:moveTo>
                  <a:lnTo>
                    <a:pt x="97" y="76"/>
                  </a:lnTo>
                  <a:lnTo>
                    <a:pt x="99" y="80"/>
                  </a:lnTo>
                  <a:lnTo>
                    <a:pt x="99" y="80"/>
                  </a:lnTo>
                  <a:lnTo>
                    <a:pt x="101" y="80"/>
                  </a:lnTo>
                  <a:lnTo>
                    <a:pt x="103" y="78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99" y="75"/>
                  </a:lnTo>
                  <a:lnTo>
                    <a:pt x="97" y="76"/>
                  </a:lnTo>
                  <a:lnTo>
                    <a:pt x="97" y="76"/>
                  </a:lnTo>
                  <a:close/>
                  <a:moveTo>
                    <a:pt x="110" y="86"/>
                  </a:moveTo>
                  <a:lnTo>
                    <a:pt x="110" y="86"/>
                  </a:lnTo>
                  <a:lnTo>
                    <a:pt x="112" y="84"/>
                  </a:lnTo>
                  <a:lnTo>
                    <a:pt x="116" y="84"/>
                  </a:lnTo>
                  <a:lnTo>
                    <a:pt x="122" y="82"/>
                  </a:lnTo>
                  <a:lnTo>
                    <a:pt x="122" y="82"/>
                  </a:lnTo>
                  <a:lnTo>
                    <a:pt x="120" y="78"/>
                  </a:lnTo>
                  <a:lnTo>
                    <a:pt x="118" y="76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09" y="82"/>
                  </a:lnTo>
                  <a:lnTo>
                    <a:pt x="109" y="84"/>
                  </a:lnTo>
                  <a:lnTo>
                    <a:pt x="110" y="86"/>
                  </a:lnTo>
                  <a:lnTo>
                    <a:pt x="110" y="86"/>
                  </a:lnTo>
                  <a:close/>
                  <a:moveTo>
                    <a:pt x="42" y="86"/>
                  </a:moveTo>
                  <a:lnTo>
                    <a:pt x="42" y="86"/>
                  </a:lnTo>
                  <a:lnTo>
                    <a:pt x="46" y="84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2" y="86"/>
                  </a:lnTo>
                  <a:close/>
                  <a:moveTo>
                    <a:pt x="105" y="101"/>
                  </a:moveTo>
                  <a:lnTo>
                    <a:pt x="105" y="101"/>
                  </a:lnTo>
                  <a:lnTo>
                    <a:pt x="110" y="97"/>
                  </a:lnTo>
                  <a:lnTo>
                    <a:pt x="114" y="92"/>
                  </a:lnTo>
                  <a:lnTo>
                    <a:pt x="114" y="92"/>
                  </a:lnTo>
                  <a:lnTo>
                    <a:pt x="107" y="95"/>
                  </a:lnTo>
                  <a:lnTo>
                    <a:pt x="105" y="97"/>
                  </a:lnTo>
                  <a:lnTo>
                    <a:pt x="105" y="101"/>
                  </a:lnTo>
                  <a:lnTo>
                    <a:pt x="105" y="101"/>
                  </a:lnTo>
                  <a:close/>
                  <a:moveTo>
                    <a:pt x="34" y="101"/>
                  </a:moveTo>
                  <a:lnTo>
                    <a:pt x="34" y="101"/>
                  </a:lnTo>
                  <a:lnTo>
                    <a:pt x="36" y="101"/>
                  </a:lnTo>
                  <a:lnTo>
                    <a:pt x="38" y="101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36" y="97"/>
                  </a:lnTo>
                  <a:lnTo>
                    <a:pt x="34" y="101"/>
                  </a:lnTo>
                  <a:lnTo>
                    <a:pt x="34" y="101"/>
                  </a:lnTo>
                  <a:close/>
                  <a:moveTo>
                    <a:pt x="44" y="170"/>
                  </a:moveTo>
                  <a:lnTo>
                    <a:pt x="44" y="170"/>
                  </a:lnTo>
                  <a:lnTo>
                    <a:pt x="44" y="177"/>
                  </a:lnTo>
                  <a:lnTo>
                    <a:pt x="44" y="181"/>
                  </a:lnTo>
                  <a:lnTo>
                    <a:pt x="48" y="183"/>
                  </a:lnTo>
                  <a:lnTo>
                    <a:pt x="48" y="183"/>
                  </a:lnTo>
                  <a:lnTo>
                    <a:pt x="51" y="177"/>
                  </a:lnTo>
                  <a:lnTo>
                    <a:pt x="57" y="172"/>
                  </a:lnTo>
                  <a:lnTo>
                    <a:pt x="61" y="166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5" y="158"/>
                  </a:lnTo>
                  <a:lnTo>
                    <a:pt x="65" y="156"/>
                  </a:lnTo>
                  <a:lnTo>
                    <a:pt x="65" y="156"/>
                  </a:lnTo>
                  <a:lnTo>
                    <a:pt x="59" y="158"/>
                  </a:lnTo>
                  <a:lnTo>
                    <a:pt x="53" y="162"/>
                  </a:lnTo>
                  <a:lnTo>
                    <a:pt x="50" y="166"/>
                  </a:lnTo>
                  <a:lnTo>
                    <a:pt x="44" y="170"/>
                  </a:lnTo>
                  <a:lnTo>
                    <a:pt x="44" y="170"/>
                  </a:lnTo>
                  <a:close/>
                  <a:moveTo>
                    <a:pt x="51" y="189"/>
                  </a:moveTo>
                  <a:lnTo>
                    <a:pt x="51" y="189"/>
                  </a:lnTo>
                  <a:lnTo>
                    <a:pt x="61" y="185"/>
                  </a:lnTo>
                  <a:lnTo>
                    <a:pt x="69" y="181"/>
                  </a:lnTo>
                  <a:lnTo>
                    <a:pt x="69" y="181"/>
                  </a:lnTo>
                  <a:lnTo>
                    <a:pt x="69" y="179"/>
                  </a:lnTo>
                  <a:lnTo>
                    <a:pt x="69" y="176"/>
                  </a:lnTo>
                  <a:lnTo>
                    <a:pt x="67" y="174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57" y="181"/>
                  </a:lnTo>
                  <a:lnTo>
                    <a:pt x="53" y="185"/>
                  </a:lnTo>
                  <a:lnTo>
                    <a:pt x="51" y="189"/>
                  </a:lnTo>
                  <a:lnTo>
                    <a:pt x="51" y="189"/>
                  </a:lnTo>
                  <a:close/>
                  <a:moveTo>
                    <a:pt x="59" y="208"/>
                  </a:moveTo>
                  <a:lnTo>
                    <a:pt x="59" y="208"/>
                  </a:lnTo>
                  <a:lnTo>
                    <a:pt x="65" y="200"/>
                  </a:lnTo>
                  <a:lnTo>
                    <a:pt x="67" y="196"/>
                  </a:lnTo>
                  <a:lnTo>
                    <a:pt x="67" y="193"/>
                  </a:lnTo>
                  <a:lnTo>
                    <a:pt x="67" y="193"/>
                  </a:lnTo>
                  <a:lnTo>
                    <a:pt x="61" y="200"/>
                  </a:lnTo>
                  <a:lnTo>
                    <a:pt x="59" y="204"/>
                  </a:lnTo>
                  <a:lnTo>
                    <a:pt x="59" y="208"/>
                  </a:lnTo>
                  <a:lnTo>
                    <a:pt x="59" y="208"/>
                  </a:lnTo>
                  <a:close/>
                  <a:moveTo>
                    <a:pt x="120" y="202"/>
                  </a:moveTo>
                  <a:lnTo>
                    <a:pt x="120" y="202"/>
                  </a:lnTo>
                  <a:lnTo>
                    <a:pt x="112" y="200"/>
                  </a:lnTo>
                  <a:lnTo>
                    <a:pt x="103" y="200"/>
                  </a:lnTo>
                  <a:lnTo>
                    <a:pt x="103" y="200"/>
                  </a:lnTo>
                  <a:lnTo>
                    <a:pt x="105" y="202"/>
                  </a:lnTo>
                  <a:lnTo>
                    <a:pt x="107" y="204"/>
                  </a:lnTo>
                  <a:lnTo>
                    <a:pt x="110" y="206"/>
                  </a:lnTo>
                  <a:lnTo>
                    <a:pt x="116" y="204"/>
                  </a:lnTo>
                  <a:lnTo>
                    <a:pt x="120" y="202"/>
                  </a:lnTo>
                  <a:lnTo>
                    <a:pt x="120" y="202"/>
                  </a:lnTo>
                  <a:close/>
                  <a:moveTo>
                    <a:pt x="69" y="214"/>
                  </a:moveTo>
                  <a:lnTo>
                    <a:pt x="69" y="214"/>
                  </a:lnTo>
                  <a:lnTo>
                    <a:pt x="84" y="212"/>
                  </a:lnTo>
                  <a:lnTo>
                    <a:pt x="91" y="212"/>
                  </a:lnTo>
                  <a:lnTo>
                    <a:pt x="93" y="210"/>
                  </a:lnTo>
                  <a:lnTo>
                    <a:pt x="95" y="208"/>
                  </a:lnTo>
                  <a:lnTo>
                    <a:pt x="95" y="208"/>
                  </a:lnTo>
                  <a:lnTo>
                    <a:pt x="82" y="208"/>
                  </a:lnTo>
                  <a:lnTo>
                    <a:pt x="74" y="210"/>
                  </a:lnTo>
                  <a:lnTo>
                    <a:pt x="70" y="212"/>
                  </a:lnTo>
                  <a:lnTo>
                    <a:pt x="69" y="214"/>
                  </a:lnTo>
                  <a:lnTo>
                    <a:pt x="69" y="214"/>
                  </a:lnTo>
                  <a:close/>
                  <a:moveTo>
                    <a:pt x="124" y="217"/>
                  </a:moveTo>
                  <a:lnTo>
                    <a:pt x="124" y="217"/>
                  </a:lnTo>
                  <a:lnTo>
                    <a:pt x="130" y="217"/>
                  </a:lnTo>
                  <a:lnTo>
                    <a:pt x="131" y="217"/>
                  </a:lnTo>
                  <a:lnTo>
                    <a:pt x="135" y="219"/>
                  </a:lnTo>
                  <a:lnTo>
                    <a:pt x="135" y="219"/>
                  </a:lnTo>
                  <a:lnTo>
                    <a:pt x="135" y="221"/>
                  </a:lnTo>
                  <a:lnTo>
                    <a:pt x="135" y="221"/>
                  </a:lnTo>
                  <a:lnTo>
                    <a:pt x="135" y="225"/>
                  </a:lnTo>
                  <a:lnTo>
                    <a:pt x="131" y="227"/>
                  </a:lnTo>
                  <a:lnTo>
                    <a:pt x="130" y="231"/>
                  </a:lnTo>
                  <a:lnTo>
                    <a:pt x="131" y="233"/>
                  </a:lnTo>
                  <a:lnTo>
                    <a:pt x="131" y="233"/>
                  </a:lnTo>
                  <a:lnTo>
                    <a:pt x="137" y="231"/>
                  </a:lnTo>
                  <a:lnTo>
                    <a:pt x="143" y="229"/>
                  </a:lnTo>
                  <a:lnTo>
                    <a:pt x="143" y="229"/>
                  </a:lnTo>
                  <a:lnTo>
                    <a:pt x="145" y="233"/>
                  </a:lnTo>
                  <a:lnTo>
                    <a:pt x="145" y="233"/>
                  </a:lnTo>
                  <a:lnTo>
                    <a:pt x="145" y="237"/>
                  </a:lnTo>
                  <a:lnTo>
                    <a:pt x="141" y="240"/>
                  </a:lnTo>
                  <a:lnTo>
                    <a:pt x="135" y="248"/>
                  </a:lnTo>
                  <a:lnTo>
                    <a:pt x="135" y="248"/>
                  </a:lnTo>
                  <a:lnTo>
                    <a:pt x="139" y="246"/>
                  </a:lnTo>
                  <a:lnTo>
                    <a:pt x="143" y="244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49" y="233"/>
                  </a:lnTo>
                  <a:lnTo>
                    <a:pt x="145" y="223"/>
                  </a:lnTo>
                  <a:lnTo>
                    <a:pt x="139" y="216"/>
                  </a:lnTo>
                  <a:lnTo>
                    <a:pt x="131" y="208"/>
                  </a:lnTo>
                  <a:lnTo>
                    <a:pt x="131" y="208"/>
                  </a:lnTo>
                  <a:lnTo>
                    <a:pt x="128" y="210"/>
                  </a:lnTo>
                  <a:lnTo>
                    <a:pt x="126" y="212"/>
                  </a:lnTo>
                  <a:lnTo>
                    <a:pt x="124" y="217"/>
                  </a:lnTo>
                  <a:lnTo>
                    <a:pt x="124" y="217"/>
                  </a:lnTo>
                  <a:close/>
                  <a:moveTo>
                    <a:pt x="120" y="248"/>
                  </a:moveTo>
                  <a:lnTo>
                    <a:pt x="120" y="248"/>
                  </a:lnTo>
                  <a:lnTo>
                    <a:pt x="124" y="24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4"/>
                  </a:lnTo>
                  <a:lnTo>
                    <a:pt x="120" y="248"/>
                  </a:lnTo>
                  <a:lnTo>
                    <a:pt x="120" y="248"/>
                  </a:lnTo>
                  <a:close/>
                  <a:moveTo>
                    <a:pt x="107" y="275"/>
                  </a:moveTo>
                  <a:lnTo>
                    <a:pt x="107" y="275"/>
                  </a:lnTo>
                  <a:lnTo>
                    <a:pt x="112" y="275"/>
                  </a:lnTo>
                  <a:lnTo>
                    <a:pt x="118" y="273"/>
                  </a:lnTo>
                  <a:lnTo>
                    <a:pt x="126" y="267"/>
                  </a:lnTo>
                  <a:lnTo>
                    <a:pt x="141" y="254"/>
                  </a:lnTo>
                  <a:lnTo>
                    <a:pt x="141" y="254"/>
                  </a:lnTo>
                  <a:lnTo>
                    <a:pt x="131" y="257"/>
                  </a:lnTo>
                  <a:lnTo>
                    <a:pt x="122" y="261"/>
                  </a:lnTo>
                  <a:lnTo>
                    <a:pt x="114" y="267"/>
                  </a:lnTo>
                  <a:lnTo>
                    <a:pt x="107" y="275"/>
                  </a:lnTo>
                  <a:lnTo>
                    <a:pt x="107" y="275"/>
                  </a:lnTo>
                  <a:close/>
                  <a:moveTo>
                    <a:pt x="139" y="265"/>
                  </a:moveTo>
                  <a:lnTo>
                    <a:pt x="139" y="265"/>
                  </a:lnTo>
                  <a:lnTo>
                    <a:pt x="147" y="263"/>
                  </a:lnTo>
                  <a:lnTo>
                    <a:pt x="149" y="261"/>
                  </a:lnTo>
                  <a:lnTo>
                    <a:pt x="151" y="259"/>
                  </a:lnTo>
                  <a:lnTo>
                    <a:pt x="151" y="259"/>
                  </a:lnTo>
                  <a:lnTo>
                    <a:pt x="147" y="259"/>
                  </a:lnTo>
                  <a:lnTo>
                    <a:pt x="145" y="261"/>
                  </a:lnTo>
                  <a:lnTo>
                    <a:pt x="139" y="265"/>
                  </a:lnTo>
                  <a:lnTo>
                    <a:pt x="139" y="265"/>
                  </a:lnTo>
                  <a:close/>
                  <a:moveTo>
                    <a:pt x="65" y="277"/>
                  </a:moveTo>
                  <a:lnTo>
                    <a:pt x="65" y="27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5" y="269"/>
                  </a:lnTo>
                  <a:lnTo>
                    <a:pt x="63" y="271"/>
                  </a:lnTo>
                  <a:lnTo>
                    <a:pt x="63" y="275"/>
                  </a:lnTo>
                  <a:lnTo>
                    <a:pt x="65" y="277"/>
                  </a:lnTo>
                  <a:lnTo>
                    <a:pt x="65" y="277"/>
                  </a:lnTo>
                  <a:close/>
                  <a:moveTo>
                    <a:pt x="21" y="345"/>
                  </a:moveTo>
                  <a:lnTo>
                    <a:pt x="21" y="345"/>
                  </a:lnTo>
                  <a:lnTo>
                    <a:pt x="25" y="347"/>
                  </a:lnTo>
                  <a:lnTo>
                    <a:pt x="30" y="347"/>
                  </a:lnTo>
                  <a:lnTo>
                    <a:pt x="30" y="347"/>
                  </a:lnTo>
                  <a:lnTo>
                    <a:pt x="30" y="343"/>
                  </a:lnTo>
                  <a:lnTo>
                    <a:pt x="32" y="339"/>
                  </a:lnTo>
                  <a:lnTo>
                    <a:pt x="36" y="334"/>
                  </a:lnTo>
                  <a:lnTo>
                    <a:pt x="40" y="328"/>
                  </a:lnTo>
                  <a:lnTo>
                    <a:pt x="42" y="326"/>
                  </a:lnTo>
                  <a:lnTo>
                    <a:pt x="40" y="324"/>
                  </a:lnTo>
                  <a:lnTo>
                    <a:pt x="40" y="324"/>
                  </a:lnTo>
                  <a:lnTo>
                    <a:pt x="29" y="334"/>
                  </a:lnTo>
                  <a:lnTo>
                    <a:pt x="25" y="338"/>
                  </a:lnTo>
                  <a:lnTo>
                    <a:pt x="21" y="345"/>
                  </a:lnTo>
                  <a:lnTo>
                    <a:pt x="21" y="345"/>
                  </a:lnTo>
                  <a:close/>
                  <a:moveTo>
                    <a:pt x="38" y="343"/>
                  </a:moveTo>
                  <a:lnTo>
                    <a:pt x="38" y="343"/>
                  </a:lnTo>
                  <a:lnTo>
                    <a:pt x="59" y="338"/>
                  </a:lnTo>
                  <a:lnTo>
                    <a:pt x="59" y="338"/>
                  </a:lnTo>
                  <a:lnTo>
                    <a:pt x="57" y="336"/>
                  </a:lnTo>
                  <a:lnTo>
                    <a:pt x="55" y="332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46" y="334"/>
                  </a:lnTo>
                  <a:lnTo>
                    <a:pt x="44" y="336"/>
                  </a:lnTo>
                  <a:lnTo>
                    <a:pt x="40" y="339"/>
                  </a:lnTo>
                  <a:lnTo>
                    <a:pt x="38" y="343"/>
                  </a:lnTo>
                  <a:lnTo>
                    <a:pt x="38" y="343"/>
                  </a:lnTo>
                  <a:close/>
                  <a:moveTo>
                    <a:pt x="65" y="349"/>
                  </a:moveTo>
                  <a:lnTo>
                    <a:pt x="65" y="349"/>
                  </a:lnTo>
                  <a:lnTo>
                    <a:pt x="69" y="349"/>
                  </a:lnTo>
                  <a:lnTo>
                    <a:pt x="72" y="349"/>
                  </a:lnTo>
                  <a:lnTo>
                    <a:pt x="74" y="347"/>
                  </a:lnTo>
                  <a:lnTo>
                    <a:pt x="78" y="347"/>
                  </a:lnTo>
                  <a:lnTo>
                    <a:pt x="78" y="347"/>
                  </a:lnTo>
                  <a:lnTo>
                    <a:pt x="76" y="345"/>
                  </a:lnTo>
                  <a:lnTo>
                    <a:pt x="76" y="343"/>
                  </a:lnTo>
                  <a:lnTo>
                    <a:pt x="70" y="343"/>
                  </a:lnTo>
                  <a:lnTo>
                    <a:pt x="67" y="345"/>
                  </a:lnTo>
                  <a:lnTo>
                    <a:pt x="65" y="347"/>
                  </a:lnTo>
                  <a:lnTo>
                    <a:pt x="65" y="349"/>
                  </a:lnTo>
                  <a:lnTo>
                    <a:pt x="65" y="349"/>
                  </a:lnTo>
                  <a:close/>
                  <a:moveTo>
                    <a:pt x="88" y="353"/>
                  </a:moveTo>
                  <a:lnTo>
                    <a:pt x="88" y="353"/>
                  </a:lnTo>
                  <a:lnTo>
                    <a:pt x="90" y="353"/>
                  </a:lnTo>
                  <a:lnTo>
                    <a:pt x="91" y="353"/>
                  </a:lnTo>
                  <a:lnTo>
                    <a:pt x="91" y="353"/>
                  </a:lnTo>
                  <a:lnTo>
                    <a:pt x="95" y="353"/>
                  </a:lnTo>
                  <a:lnTo>
                    <a:pt x="95" y="353"/>
                  </a:lnTo>
                  <a:lnTo>
                    <a:pt x="93" y="349"/>
                  </a:lnTo>
                  <a:lnTo>
                    <a:pt x="91" y="349"/>
                  </a:lnTo>
                  <a:lnTo>
                    <a:pt x="88" y="347"/>
                  </a:lnTo>
                  <a:lnTo>
                    <a:pt x="88" y="347"/>
                  </a:lnTo>
                  <a:lnTo>
                    <a:pt x="88" y="351"/>
                  </a:lnTo>
                  <a:lnTo>
                    <a:pt x="88" y="353"/>
                  </a:lnTo>
                  <a:lnTo>
                    <a:pt x="88" y="353"/>
                  </a:lnTo>
                  <a:lnTo>
                    <a:pt x="88" y="353"/>
                  </a:lnTo>
                  <a:close/>
                  <a:moveTo>
                    <a:pt x="42" y="353"/>
                  </a:moveTo>
                  <a:lnTo>
                    <a:pt x="42" y="353"/>
                  </a:lnTo>
                  <a:lnTo>
                    <a:pt x="48" y="353"/>
                  </a:lnTo>
                  <a:lnTo>
                    <a:pt x="50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0" y="349"/>
                  </a:lnTo>
                  <a:lnTo>
                    <a:pt x="46" y="349"/>
                  </a:lnTo>
                  <a:lnTo>
                    <a:pt x="44" y="351"/>
                  </a:lnTo>
                  <a:lnTo>
                    <a:pt x="42" y="353"/>
                  </a:lnTo>
                  <a:lnTo>
                    <a:pt x="42" y="3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5140625" y="2269210"/>
              <a:ext cx="983160" cy="1129853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0" name="文本框 9"/>
          <p:cNvSpPr txBox="1"/>
          <p:nvPr/>
        </p:nvSpPr>
        <p:spPr>
          <a:xfrm>
            <a:off x="2605951" y="3819350"/>
            <a:ext cx="698009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</a:t>
            </a:r>
          </a:p>
        </p:txBody>
      </p:sp>
    </p:spTree>
    <p:extLst>
      <p:ext uri="{BB962C8B-B14F-4D97-AF65-F5344CB8AC3E}">
        <p14:creationId xmlns:p14="http://schemas.microsoft.com/office/powerpoint/2010/main" val="228838058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3808506" y="2550160"/>
            <a:ext cx="4574988" cy="3888740"/>
            <a:chOff x="4013201" y="2550160"/>
            <a:chExt cx="4574988" cy="3888740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013201" y="2550160"/>
              <a:ext cx="4574988" cy="3888740"/>
            </a:xfrm>
            <a:prstGeom prst="rect">
              <a:avLst/>
            </a:prstGeom>
          </p:spPr>
        </p:pic>
        <p:sp>
          <p:nvSpPr>
            <p:cNvPr id="3" name="Freeform 107"/>
            <p:cNvSpPr>
              <a:spLocks noEditPoints="1"/>
            </p:cNvSpPr>
            <p:nvPr/>
          </p:nvSpPr>
          <p:spPr bwMode="auto">
            <a:xfrm>
              <a:off x="4178300" y="3777755"/>
              <a:ext cx="608186" cy="577178"/>
            </a:xfrm>
            <a:custGeom>
              <a:avLst/>
              <a:gdLst>
                <a:gd name="T0" fmla="*/ 146 w 376"/>
                <a:gd name="T1" fmla="*/ 367 h 371"/>
                <a:gd name="T2" fmla="*/ 72 w 376"/>
                <a:gd name="T3" fmla="*/ 26 h 371"/>
                <a:gd name="T4" fmla="*/ 150 w 376"/>
                <a:gd name="T5" fmla="*/ 60 h 371"/>
                <a:gd name="T6" fmla="*/ 81 w 376"/>
                <a:gd name="T7" fmla="*/ 206 h 371"/>
                <a:gd name="T8" fmla="*/ 177 w 376"/>
                <a:gd name="T9" fmla="*/ 228 h 371"/>
                <a:gd name="T10" fmla="*/ 298 w 376"/>
                <a:gd name="T11" fmla="*/ 199 h 371"/>
                <a:gd name="T12" fmla="*/ 238 w 376"/>
                <a:gd name="T13" fmla="*/ 208 h 371"/>
                <a:gd name="T14" fmla="*/ 315 w 376"/>
                <a:gd name="T15" fmla="*/ 279 h 371"/>
                <a:gd name="T16" fmla="*/ 292 w 376"/>
                <a:gd name="T17" fmla="*/ 285 h 371"/>
                <a:gd name="T18" fmla="*/ 234 w 376"/>
                <a:gd name="T19" fmla="*/ 269 h 371"/>
                <a:gd name="T20" fmla="*/ 253 w 376"/>
                <a:gd name="T21" fmla="*/ 232 h 371"/>
                <a:gd name="T22" fmla="*/ 179 w 376"/>
                <a:gd name="T23" fmla="*/ 341 h 371"/>
                <a:gd name="T24" fmla="*/ 281 w 376"/>
                <a:gd name="T25" fmla="*/ 184 h 371"/>
                <a:gd name="T26" fmla="*/ 346 w 376"/>
                <a:gd name="T27" fmla="*/ 240 h 371"/>
                <a:gd name="T28" fmla="*/ 287 w 376"/>
                <a:gd name="T29" fmla="*/ 186 h 371"/>
                <a:gd name="T30" fmla="*/ 341 w 376"/>
                <a:gd name="T31" fmla="*/ 152 h 371"/>
                <a:gd name="T32" fmla="*/ 370 w 376"/>
                <a:gd name="T33" fmla="*/ 221 h 371"/>
                <a:gd name="T34" fmla="*/ 280 w 376"/>
                <a:gd name="T35" fmla="*/ 239 h 371"/>
                <a:gd name="T36" fmla="*/ 261 w 376"/>
                <a:gd name="T37" fmla="*/ 245 h 371"/>
                <a:gd name="T38" fmla="*/ 240 w 376"/>
                <a:gd name="T39" fmla="*/ 277 h 371"/>
                <a:gd name="T40" fmla="*/ 244 w 376"/>
                <a:gd name="T41" fmla="*/ 276 h 371"/>
                <a:gd name="T42" fmla="*/ 301 w 376"/>
                <a:gd name="T43" fmla="*/ 290 h 371"/>
                <a:gd name="T44" fmla="*/ 224 w 376"/>
                <a:gd name="T45" fmla="*/ 105 h 371"/>
                <a:gd name="T46" fmla="*/ 167 w 376"/>
                <a:gd name="T47" fmla="*/ 323 h 371"/>
                <a:gd name="T48" fmla="*/ 12 w 376"/>
                <a:gd name="T49" fmla="*/ 238 h 371"/>
                <a:gd name="T50" fmla="*/ 146 w 376"/>
                <a:gd name="T51" fmla="*/ 260 h 371"/>
                <a:gd name="T52" fmla="*/ 38 w 376"/>
                <a:gd name="T53" fmla="*/ 297 h 371"/>
                <a:gd name="T54" fmla="*/ 122 w 376"/>
                <a:gd name="T55" fmla="*/ 329 h 371"/>
                <a:gd name="T56" fmla="*/ 31 w 376"/>
                <a:gd name="T57" fmla="*/ 320 h 371"/>
                <a:gd name="T58" fmla="*/ 38 w 376"/>
                <a:gd name="T59" fmla="*/ 259 h 371"/>
                <a:gd name="T60" fmla="*/ 167 w 376"/>
                <a:gd name="T61" fmla="*/ 243 h 371"/>
                <a:gd name="T62" fmla="*/ 280 w 376"/>
                <a:gd name="T63" fmla="*/ 279 h 371"/>
                <a:gd name="T64" fmla="*/ 261 w 376"/>
                <a:gd name="T65" fmla="*/ 117 h 371"/>
                <a:gd name="T66" fmla="*/ 156 w 376"/>
                <a:gd name="T67" fmla="*/ 306 h 371"/>
                <a:gd name="T68" fmla="*/ 277 w 376"/>
                <a:gd name="T69" fmla="*/ 189 h 371"/>
                <a:gd name="T70" fmla="*/ 99 w 376"/>
                <a:gd name="T71" fmla="*/ 290 h 371"/>
                <a:gd name="T72" fmla="*/ 133 w 376"/>
                <a:gd name="T73" fmla="*/ 219 h 371"/>
                <a:gd name="T74" fmla="*/ 255 w 376"/>
                <a:gd name="T75" fmla="*/ 181 h 371"/>
                <a:gd name="T76" fmla="*/ 250 w 376"/>
                <a:gd name="T77" fmla="*/ 223 h 371"/>
                <a:gd name="T78" fmla="*/ 278 w 376"/>
                <a:gd name="T79" fmla="*/ 208 h 371"/>
                <a:gd name="T80" fmla="*/ 12 w 376"/>
                <a:gd name="T81" fmla="*/ 265 h 371"/>
                <a:gd name="T82" fmla="*/ 69 w 376"/>
                <a:gd name="T83" fmla="*/ 258 h 371"/>
                <a:gd name="T84" fmla="*/ 19 w 376"/>
                <a:gd name="T85" fmla="*/ 321 h 371"/>
                <a:gd name="T86" fmla="*/ 91 w 376"/>
                <a:gd name="T87" fmla="*/ 287 h 371"/>
                <a:gd name="T88" fmla="*/ 116 w 376"/>
                <a:gd name="T89" fmla="*/ 212 h 371"/>
                <a:gd name="T90" fmla="*/ 315 w 376"/>
                <a:gd name="T91" fmla="*/ 134 h 371"/>
                <a:gd name="T92" fmla="*/ 199 w 376"/>
                <a:gd name="T93" fmla="*/ 127 h 371"/>
                <a:gd name="T94" fmla="*/ 272 w 376"/>
                <a:gd name="T95" fmla="*/ 175 h 371"/>
                <a:gd name="T96" fmla="*/ 277 w 376"/>
                <a:gd name="T97" fmla="*/ 113 h 371"/>
                <a:gd name="T98" fmla="*/ 25 w 376"/>
                <a:gd name="T99" fmla="*/ 245 h 371"/>
                <a:gd name="T100" fmla="*/ 153 w 376"/>
                <a:gd name="T101" fmla="*/ 226 h 371"/>
                <a:gd name="T102" fmla="*/ 338 w 376"/>
                <a:gd name="T103" fmla="*/ 231 h 371"/>
                <a:gd name="T104" fmla="*/ 95 w 376"/>
                <a:gd name="T105" fmla="*/ 320 h 371"/>
                <a:gd name="T106" fmla="*/ 287 w 376"/>
                <a:gd name="T107" fmla="*/ 115 h 371"/>
                <a:gd name="T108" fmla="*/ 210 w 376"/>
                <a:gd name="T109" fmla="*/ 167 h 371"/>
                <a:gd name="T110" fmla="*/ 58 w 376"/>
                <a:gd name="T111" fmla="*/ 222 h 371"/>
                <a:gd name="T112" fmla="*/ 207 w 376"/>
                <a:gd name="T113" fmla="*/ 222 h 371"/>
                <a:gd name="T114" fmla="*/ 154 w 376"/>
                <a:gd name="T115" fmla="*/ 159 h 371"/>
                <a:gd name="T116" fmla="*/ 180 w 376"/>
                <a:gd name="T117" fmla="*/ 177 h 371"/>
                <a:gd name="T118" fmla="*/ 237 w 376"/>
                <a:gd name="T119" fmla="*/ 223 h 371"/>
                <a:gd name="T120" fmla="*/ 130 w 376"/>
                <a:gd name="T121" fmla="*/ 172 h 371"/>
                <a:gd name="T122" fmla="*/ 152 w 376"/>
                <a:gd name="T123" fmla="*/ 206 h 371"/>
                <a:gd name="T124" fmla="*/ 177 w 376"/>
                <a:gd name="T125" fmla="*/ 19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6" h="371">
                  <a:moveTo>
                    <a:pt x="164" y="97"/>
                  </a:moveTo>
                  <a:lnTo>
                    <a:pt x="164" y="97"/>
                  </a:lnTo>
                  <a:lnTo>
                    <a:pt x="170" y="94"/>
                  </a:lnTo>
                  <a:lnTo>
                    <a:pt x="17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3" y="94"/>
                  </a:lnTo>
                  <a:lnTo>
                    <a:pt x="184" y="96"/>
                  </a:lnTo>
                  <a:lnTo>
                    <a:pt x="184" y="96"/>
                  </a:lnTo>
                  <a:lnTo>
                    <a:pt x="191" y="105"/>
                  </a:lnTo>
                  <a:lnTo>
                    <a:pt x="191" y="105"/>
                  </a:lnTo>
                  <a:lnTo>
                    <a:pt x="194" y="111"/>
                  </a:lnTo>
                  <a:lnTo>
                    <a:pt x="194" y="111"/>
                  </a:lnTo>
                  <a:lnTo>
                    <a:pt x="196" y="111"/>
                  </a:lnTo>
                  <a:lnTo>
                    <a:pt x="196" y="111"/>
                  </a:lnTo>
                  <a:lnTo>
                    <a:pt x="233" y="98"/>
                  </a:lnTo>
                  <a:lnTo>
                    <a:pt x="233" y="98"/>
                  </a:lnTo>
                  <a:lnTo>
                    <a:pt x="244" y="96"/>
                  </a:lnTo>
                  <a:lnTo>
                    <a:pt x="255" y="94"/>
                  </a:lnTo>
                  <a:lnTo>
                    <a:pt x="255" y="94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77" y="94"/>
                  </a:lnTo>
                  <a:lnTo>
                    <a:pt x="277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3"/>
                  </a:lnTo>
                  <a:lnTo>
                    <a:pt x="282" y="93"/>
                  </a:lnTo>
                  <a:lnTo>
                    <a:pt x="285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301" y="96"/>
                  </a:lnTo>
                  <a:lnTo>
                    <a:pt x="314" y="100"/>
                  </a:lnTo>
                  <a:lnTo>
                    <a:pt x="314" y="100"/>
                  </a:lnTo>
                  <a:lnTo>
                    <a:pt x="325" y="104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41" y="117"/>
                  </a:lnTo>
                  <a:lnTo>
                    <a:pt x="341" y="117"/>
                  </a:lnTo>
                  <a:lnTo>
                    <a:pt x="349" y="12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61" y="142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6" y="157"/>
                  </a:lnTo>
                  <a:lnTo>
                    <a:pt x="366" y="157"/>
                  </a:lnTo>
                  <a:lnTo>
                    <a:pt x="366" y="158"/>
                  </a:lnTo>
                  <a:lnTo>
                    <a:pt x="366" y="158"/>
                  </a:lnTo>
                  <a:lnTo>
                    <a:pt x="370" y="171"/>
                  </a:lnTo>
                  <a:lnTo>
                    <a:pt x="373" y="185"/>
                  </a:lnTo>
                  <a:lnTo>
                    <a:pt x="373" y="185"/>
                  </a:lnTo>
                  <a:lnTo>
                    <a:pt x="375" y="188"/>
                  </a:lnTo>
                  <a:lnTo>
                    <a:pt x="375" y="188"/>
                  </a:lnTo>
                  <a:lnTo>
                    <a:pt x="376" y="195"/>
                  </a:lnTo>
                  <a:lnTo>
                    <a:pt x="376" y="202"/>
                  </a:lnTo>
                  <a:lnTo>
                    <a:pt x="376" y="202"/>
                  </a:lnTo>
                  <a:lnTo>
                    <a:pt x="376" y="211"/>
                  </a:lnTo>
                  <a:lnTo>
                    <a:pt x="375" y="218"/>
                  </a:lnTo>
                  <a:lnTo>
                    <a:pt x="375" y="218"/>
                  </a:lnTo>
                  <a:lnTo>
                    <a:pt x="370" y="232"/>
                  </a:lnTo>
                  <a:lnTo>
                    <a:pt x="366" y="246"/>
                  </a:lnTo>
                  <a:lnTo>
                    <a:pt x="366" y="246"/>
                  </a:lnTo>
                  <a:lnTo>
                    <a:pt x="362" y="258"/>
                  </a:lnTo>
                  <a:lnTo>
                    <a:pt x="362" y="258"/>
                  </a:lnTo>
                  <a:lnTo>
                    <a:pt x="355" y="266"/>
                  </a:lnTo>
                  <a:lnTo>
                    <a:pt x="346" y="275"/>
                  </a:lnTo>
                  <a:lnTo>
                    <a:pt x="346" y="275"/>
                  </a:lnTo>
                  <a:lnTo>
                    <a:pt x="336" y="282"/>
                  </a:lnTo>
                  <a:lnTo>
                    <a:pt x="326" y="287"/>
                  </a:lnTo>
                  <a:lnTo>
                    <a:pt x="326" y="287"/>
                  </a:lnTo>
                  <a:lnTo>
                    <a:pt x="315" y="292"/>
                  </a:lnTo>
                  <a:lnTo>
                    <a:pt x="302" y="294"/>
                  </a:lnTo>
                  <a:lnTo>
                    <a:pt x="302" y="294"/>
                  </a:lnTo>
                  <a:lnTo>
                    <a:pt x="285" y="296"/>
                  </a:lnTo>
                  <a:lnTo>
                    <a:pt x="285" y="296"/>
                  </a:lnTo>
                  <a:lnTo>
                    <a:pt x="267" y="296"/>
                  </a:lnTo>
                  <a:lnTo>
                    <a:pt x="267" y="296"/>
                  </a:lnTo>
                  <a:lnTo>
                    <a:pt x="258" y="296"/>
                  </a:lnTo>
                  <a:lnTo>
                    <a:pt x="250" y="297"/>
                  </a:lnTo>
                  <a:lnTo>
                    <a:pt x="250" y="297"/>
                  </a:lnTo>
                  <a:lnTo>
                    <a:pt x="247" y="300"/>
                  </a:lnTo>
                  <a:lnTo>
                    <a:pt x="247" y="300"/>
                  </a:lnTo>
                  <a:lnTo>
                    <a:pt x="245" y="300"/>
                  </a:lnTo>
                  <a:lnTo>
                    <a:pt x="243" y="300"/>
                  </a:lnTo>
                  <a:lnTo>
                    <a:pt x="243" y="300"/>
                  </a:lnTo>
                  <a:lnTo>
                    <a:pt x="243" y="300"/>
                  </a:lnTo>
                  <a:lnTo>
                    <a:pt x="243" y="300"/>
                  </a:lnTo>
                  <a:lnTo>
                    <a:pt x="234" y="304"/>
                  </a:lnTo>
                  <a:lnTo>
                    <a:pt x="226" y="309"/>
                  </a:lnTo>
                  <a:lnTo>
                    <a:pt x="226" y="309"/>
                  </a:lnTo>
                  <a:lnTo>
                    <a:pt x="220" y="314"/>
                  </a:lnTo>
                  <a:lnTo>
                    <a:pt x="214" y="321"/>
                  </a:lnTo>
                  <a:lnTo>
                    <a:pt x="214" y="321"/>
                  </a:lnTo>
                  <a:lnTo>
                    <a:pt x="207" y="330"/>
                  </a:lnTo>
                  <a:lnTo>
                    <a:pt x="199" y="339"/>
                  </a:lnTo>
                  <a:lnTo>
                    <a:pt x="199" y="339"/>
                  </a:lnTo>
                  <a:lnTo>
                    <a:pt x="186" y="347"/>
                  </a:lnTo>
                  <a:lnTo>
                    <a:pt x="186" y="347"/>
                  </a:lnTo>
                  <a:lnTo>
                    <a:pt x="181" y="350"/>
                  </a:lnTo>
                  <a:lnTo>
                    <a:pt x="181" y="350"/>
                  </a:lnTo>
                  <a:lnTo>
                    <a:pt x="169" y="357"/>
                  </a:lnTo>
                  <a:lnTo>
                    <a:pt x="169" y="357"/>
                  </a:lnTo>
                  <a:lnTo>
                    <a:pt x="146" y="367"/>
                  </a:lnTo>
                  <a:lnTo>
                    <a:pt x="146" y="367"/>
                  </a:lnTo>
                  <a:lnTo>
                    <a:pt x="139" y="368"/>
                  </a:lnTo>
                  <a:lnTo>
                    <a:pt x="132" y="371"/>
                  </a:lnTo>
                  <a:lnTo>
                    <a:pt x="123" y="371"/>
                  </a:lnTo>
                  <a:lnTo>
                    <a:pt x="116" y="371"/>
                  </a:lnTo>
                  <a:lnTo>
                    <a:pt x="116" y="371"/>
                  </a:lnTo>
                  <a:lnTo>
                    <a:pt x="95" y="370"/>
                  </a:lnTo>
                  <a:lnTo>
                    <a:pt x="95" y="370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71" y="364"/>
                  </a:lnTo>
                  <a:lnTo>
                    <a:pt x="71" y="364"/>
                  </a:lnTo>
                  <a:lnTo>
                    <a:pt x="65" y="363"/>
                  </a:lnTo>
                  <a:lnTo>
                    <a:pt x="65" y="363"/>
                  </a:lnTo>
                  <a:lnTo>
                    <a:pt x="55" y="360"/>
                  </a:lnTo>
                  <a:lnTo>
                    <a:pt x="55" y="360"/>
                  </a:lnTo>
                  <a:lnTo>
                    <a:pt x="45" y="356"/>
                  </a:lnTo>
                  <a:lnTo>
                    <a:pt x="35" y="350"/>
                  </a:lnTo>
                  <a:lnTo>
                    <a:pt x="35" y="350"/>
                  </a:lnTo>
                  <a:lnTo>
                    <a:pt x="22" y="339"/>
                  </a:lnTo>
                  <a:lnTo>
                    <a:pt x="22" y="339"/>
                  </a:lnTo>
                  <a:lnTo>
                    <a:pt x="14" y="329"/>
                  </a:lnTo>
                  <a:lnTo>
                    <a:pt x="14" y="329"/>
                  </a:lnTo>
                  <a:lnTo>
                    <a:pt x="7" y="316"/>
                  </a:lnTo>
                  <a:lnTo>
                    <a:pt x="7" y="316"/>
                  </a:lnTo>
                  <a:lnTo>
                    <a:pt x="2" y="307"/>
                  </a:lnTo>
                  <a:lnTo>
                    <a:pt x="1" y="297"/>
                  </a:lnTo>
                  <a:lnTo>
                    <a:pt x="1" y="297"/>
                  </a:lnTo>
                  <a:lnTo>
                    <a:pt x="1" y="283"/>
                  </a:lnTo>
                  <a:lnTo>
                    <a:pt x="1" y="283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0"/>
                  </a:lnTo>
                  <a:lnTo>
                    <a:pt x="1" y="255"/>
                  </a:lnTo>
                  <a:lnTo>
                    <a:pt x="1" y="255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5" y="233"/>
                  </a:lnTo>
                  <a:lnTo>
                    <a:pt x="10" y="223"/>
                  </a:lnTo>
                  <a:lnTo>
                    <a:pt x="10" y="223"/>
                  </a:lnTo>
                  <a:lnTo>
                    <a:pt x="15" y="209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32" y="186"/>
                  </a:lnTo>
                  <a:lnTo>
                    <a:pt x="32" y="186"/>
                  </a:lnTo>
                  <a:lnTo>
                    <a:pt x="32" y="185"/>
                  </a:lnTo>
                  <a:lnTo>
                    <a:pt x="32" y="185"/>
                  </a:lnTo>
                  <a:lnTo>
                    <a:pt x="34" y="184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46" y="174"/>
                  </a:lnTo>
                  <a:lnTo>
                    <a:pt x="58" y="167"/>
                  </a:lnTo>
                  <a:lnTo>
                    <a:pt x="58" y="167"/>
                  </a:lnTo>
                  <a:lnTo>
                    <a:pt x="59" y="167"/>
                  </a:lnTo>
                  <a:lnTo>
                    <a:pt x="59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62" y="162"/>
                  </a:lnTo>
                  <a:lnTo>
                    <a:pt x="62" y="162"/>
                  </a:lnTo>
                  <a:lnTo>
                    <a:pt x="68" y="161"/>
                  </a:lnTo>
                  <a:lnTo>
                    <a:pt x="68" y="161"/>
                  </a:lnTo>
                  <a:lnTo>
                    <a:pt x="79" y="154"/>
                  </a:lnTo>
                  <a:lnTo>
                    <a:pt x="89" y="150"/>
                  </a:lnTo>
                  <a:lnTo>
                    <a:pt x="89" y="150"/>
                  </a:lnTo>
                  <a:lnTo>
                    <a:pt x="118" y="138"/>
                  </a:lnTo>
                  <a:lnTo>
                    <a:pt x="118" y="138"/>
                  </a:lnTo>
                  <a:lnTo>
                    <a:pt x="123" y="137"/>
                  </a:lnTo>
                  <a:lnTo>
                    <a:pt x="123" y="137"/>
                  </a:lnTo>
                  <a:lnTo>
                    <a:pt x="122" y="135"/>
                  </a:lnTo>
                  <a:lnTo>
                    <a:pt x="122" y="135"/>
                  </a:lnTo>
                  <a:lnTo>
                    <a:pt x="119" y="130"/>
                  </a:lnTo>
                  <a:lnTo>
                    <a:pt x="119" y="130"/>
                  </a:lnTo>
                  <a:lnTo>
                    <a:pt x="118" y="124"/>
                  </a:lnTo>
                  <a:lnTo>
                    <a:pt x="118" y="124"/>
                  </a:lnTo>
                  <a:lnTo>
                    <a:pt x="118" y="123"/>
                  </a:lnTo>
                  <a:lnTo>
                    <a:pt x="118" y="123"/>
                  </a:lnTo>
                  <a:lnTo>
                    <a:pt x="119" y="118"/>
                  </a:lnTo>
                  <a:lnTo>
                    <a:pt x="122" y="114"/>
                  </a:lnTo>
                  <a:lnTo>
                    <a:pt x="122" y="114"/>
                  </a:lnTo>
                  <a:lnTo>
                    <a:pt x="130" y="111"/>
                  </a:lnTo>
                  <a:lnTo>
                    <a:pt x="130" y="111"/>
                  </a:lnTo>
                  <a:lnTo>
                    <a:pt x="140" y="105"/>
                  </a:lnTo>
                  <a:lnTo>
                    <a:pt x="140" y="105"/>
                  </a:lnTo>
                  <a:lnTo>
                    <a:pt x="143" y="104"/>
                  </a:lnTo>
                  <a:lnTo>
                    <a:pt x="143" y="103"/>
                  </a:lnTo>
                  <a:lnTo>
                    <a:pt x="143" y="103"/>
                  </a:lnTo>
                  <a:lnTo>
                    <a:pt x="143" y="97"/>
                  </a:lnTo>
                  <a:lnTo>
                    <a:pt x="143" y="97"/>
                  </a:lnTo>
                  <a:lnTo>
                    <a:pt x="140" y="88"/>
                  </a:lnTo>
                  <a:lnTo>
                    <a:pt x="137" y="81"/>
                  </a:lnTo>
                  <a:lnTo>
                    <a:pt x="137" y="81"/>
                  </a:lnTo>
                  <a:lnTo>
                    <a:pt x="135" y="74"/>
                  </a:lnTo>
                  <a:lnTo>
                    <a:pt x="130" y="69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12" y="47"/>
                  </a:lnTo>
                  <a:lnTo>
                    <a:pt x="102" y="39"/>
                  </a:lnTo>
                  <a:lnTo>
                    <a:pt x="102" y="39"/>
                  </a:lnTo>
                  <a:lnTo>
                    <a:pt x="92" y="33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72" y="26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52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4" y="22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2" y="16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72" y="20"/>
                  </a:lnTo>
                  <a:lnTo>
                    <a:pt x="82" y="23"/>
                  </a:lnTo>
                  <a:lnTo>
                    <a:pt x="92" y="27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109" y="37"/>
                  </a:lnTo>
                  <a:lnTo>
                    <a:pt x="115" y="43"/>
                  </a:lnTo>
                  <a:lnTo>
                    <a:pt x="127" y="56"/>
                  </a:lnTo>
                  <a:lnTo>
                    <a:pt x="127" y="56"/>
                  </a:lnTo>
                  <a:lnTo>
                    <a:pt x="135" y="66"/>
                  </a:lnTo>
                  <a:lnTo>
                    <a:pt x="140" y="77"/>
                  </a:lnTo>
                  <a:lnTo>
                    <a:pt x="140" y="77"/>
                  </a:lnTo>
                  <a:lnTo>
                    <a:pt x="143" y="84"/>
                  </a:lnTo>
                  <a:lnTo>
                    <a:pt x="143" y="84"/>
                  </a:lnTo>
                  <a:lnTo>
                    <a:pt x="146" y="91"/>
                  </a:lnTo>
                  <a:lnTo>
                    <a:pt x="147" y="100"/>
                  </a:lnTo>
                  <a:lnTo>
                    <a:pt x="147" y="100"/>
                  </a:lnTo>
                  <a:lnTo>
                    <a:pt x="147" y="103"/>
                  </a:lnTo>
                  <a:lnTo>
                    <a:pt x="147" y="103"/>
                  </a:lnTo>
                  <a:lnTo>
                    <a:pt x="149" y="103"/>
                  </a:lnTo>
                  <a:lnTo>
                    <a:pt x="149" y="103"/>
                  </a:lnTo>
                  <a:lnTo>
                    <a:pt x="157" y="100"/>
                  </a:lnTo>
                  <a:lnTo>
                    <a:pt x="157" y="100"/>
                  </a:lnTo>
                  <a:lnTo>
                    <a:pt x="159" y="98"/>
                  </a:lnTo>
                  <a:lnTo>
                    <a:pt x="159" y="97"/>
                  </a:lnTo>
                  <a:lnTo>
                    <a:pt x="159" y="97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54" y="83"/>
                  </a:lnTo>
                  <a:lnTo>
                    <a:pt x="154" y="83"/>
                  </a:lnTo>
                  <a:lnTo>
                    <a:pt x="150" y="70"/>
                  </a:lnTo>
                  <a:lnTo>
                    <a:pt x="145" y="57"/>
                  </a:lnTo>
                  <a:lnTo>
                    <a:pt x="145" y="57"/>
                  </a:lnTo>
                  <a:lnTo>
                    <a:pt x="143" y="56"/>
                  </a:lnTo>
                  <a:lnTo>
                    <a:pt x="143" y="56"/>
                  </a:lnTo>
                  <a:lnTo>
                    <a:pt x="137" y="47"/>
                  </a:lnTo>
                  <a:lnTo>
                    <a:pt x="130" y="39"/>
                  </a:lnTo>
                  <a:lnTo>
                    <a:pt x="130" y="3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10" y="23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85" y="13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4" y="7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8" y="2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68" y="3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105" y="15"/>
                  </a:lnTo>
                  <a:lnTo>
                    <a:pt x="118" y="22"/>
                  </a:lnTo>
                  <a:lnTo>
                    <a:pt x="118" y="22"/>
                  </a:lnTo>
                  <a:lnTo>
                    <a:pt x="130" y="30"/>
                  </a:lnTo>
                  <a:lnTo>
                    <a:pt x="135" y="36"/>
                  </a:lnTo>
                  <a:lnTo>
                    <a:pt x="139" y="42"/>
                  </a:lnTo>
                  <a:lnTo>
                    <a:pt x="139" y="42"/>
                  </a:lnTo>
                  <a:lnTo>
                    <a:pt x="145" y="51"/>
                  </a:lnTo>
                  <a:lnTo>
                    <a:pt x="145" y="51"/>
                  </a:lnTo>
                  <a:lnTo>
                    <a:pt x="150" y="60"/>
                  </a:lnTo>
                  <a:lnTo>
                    <a:pt x="154" y="70"/>
                  </a:lnTo>
                  <a:lnTo>
                    <a:pt x="154" y="70"/>
                  </a:lnTo>
                  <a:lnTo>
                    <a:pt x="157" y="83"/>
                  </a:lnTo>
                  <a:lnTo>
                    <a:pt x="157" y="83"/>
                  </a:lnTo>
                  <a:lnTo>
                    <a:pt x="160" y="90"/>
                  </a:lnTo>
                  <a:lnTo>
                    <a:pt x="164" y="96"/>
                  </a:lnTo>
                  <a:lnTo>
                    <a:pt x="164" y="96"/>
                  </a:lnTo>
                  <a:lnTo>
                    <a:pt x="164" y="97"/>
                  </a:lnTo>
                  <a:lnTo>
                    <a:pt x="164" y="97"/>
                  </a:lnTo>
                  <a:close/>
                  <a:moveTo>
                    <a:pt x="139" y="276"/>
                  </a:moveTo>
                  <a:lnTo>
                    <a:pt x="139" y="276"/>
                  </a:lnTo>
                  <a:lnTo>
                    <a:pt x="140" y="277"/>
                  </a:lnTo>
                  <a:lnTo>
                    <a:pt x="140" y="277"/>
                  </a:lnTo>
                  <a:lnTo>
                    <a:pt x="140" y="277"/>
                  </a:lnTo>
                  <a:lnTo>
                    <a:pt x="140" y="277"/>
                  </a:lnTo>
                  <a:lnTo>
                    <a:pt x="139" y="276"/>
                  </a:lnTo>
                  <a:lnTo>
                    <a:pt x="139" y="276"/>
                  </a:lnTo>
                  <a:lnTo>
                    <a:pt x="139" y="276"/>
                  </a:lnTo>
                  <a:lnTo>
                    <a:pt x="139" y="276"/>
                  </a:lnTo>
                  <a:lnTo>
                    <a:pt x="135" y="270"/>
                  </a:lnTo>
                  <a:lnTo>
                    <a:pt x="135" y="270"/>
                  </a:lnTo>
                  <a:lnTo>
                    <a:pt x="133" y="267"/>
                  </a:lnTo>
                  <a:lnTo>
                    <a:pt x="133" y="267"/>
                  </a:lnTo>
                  <a:lnTo>
                    <a:pt x="133" y="270"/>
                  </a:lnTo>
                  <a:lnTo>
                    <a:pt x="133" y="270"/>
                  </a:lnTo>
                  <a:lnTo>
                    <a:pt x="139" y="276"/>
                  </a:lnTo>
                  <a:lnTo>
                    <a:pt x="139" y="276"/>
                  </a:lnTo>
                  <a:lnTo>
                    <a:pt x="139" y="276"/>
                  </a:lnTo>
                  <a:lnTo>
                    <a:pt x="139" y="276"/>
                  </a:lnTo>
                  <a:close/>
                  <a:moveTo>
                    <a:pt x="309" y="101"/>
                  </a:moveTo>
                  <a:lnTo>
                    <a:pt x="309" y="101"/>
                  </a:lnTo>
                  <a:lnTo>
                    <a:pt x="311" y="101"/>
                  </a:lnTo>
                  <a:lnTo>
                    <a:pt x="311" y="101"/>
                  </a:lnTo>
                  <a:lnTo>
                    <a:pt x="311" y="101"/>
                  </a:lnTo>
                  <a:lnTo>
                    <a:pt x="311" y="101"/>
                  </a:lnTo>
                  <a:lnTo>
                    <a:pt x="309" y="101"/>
                  </a:lnTo>
                  <a:lnTo>
                    <a:pt x="309" y="101"/>
                  </a:lnTo>
                  <a:lnTo>
                    <a:pt x="308" y="100"/>
                  </a:lnTo>
                  <a:lnTo>
                    <a:pt x="308" y="100"/>
                  </a:lnTo>
                  <a:lnTo>
                    <a:pt x="297" y="98"/>
                  </a:lnTo>
                  <a:lnTo>
                    <a:pt x="297" y="98"/>
                  </a:lnTo>
                  <a:lnTo>
                    <a:pt x="297" y="98"/>
                  </a:lnTo>
                  <a:lnTo>
                    <a:pt x="297" y="98"/>
                  </a:lnTo>
                  <a:lnTo>
                    <a:pt x="299" y="98"/>
                  </a:lnTo>
                  <a:lnTo>
                    <a:pt x="299" y="98"/>
                  </a:lnTo>
                  <a:lnTo>
                    <a:pt x="309" y="101"/>
                  </a:lnTo>
                  <a:lnTo>
                    <a:pt x="309" y="101"/>
                  </a:lnTo>
                  <a:close/>
                  <a:moveTo>
                    <a:pt x="297" y="142"/>
                  </a:moveTo>
                  <a:lnTo>
                    <a:pt x="297" y="142"/>
                  </a:lnTo>
                  <a:lnTo>
                    <a:pt x="297" y="141"/>
                  </a:lnTo>
                  <a:lnTo>
                    <a:pt x="297" y="141"/>
                  </a:lnTo>
                  <a:lnTo>
                    <a:pt x="299" y="135"/>
                  </a:lnTo>
                  <a:lnTo>
                    <a:pt x="299" y="135"/>
                  </a:lnTo>
                  <a:lnTo>
                    <a:pt x="299" y="134"/>
                  </a:lnTo>
                  <a:lnTo>
                    <a:pt x="298" y="134"/>
                  </a:lnTo>
                  <a:lnTo>
                    <a:pt x="298" y="134"/>
                  </a:lnTo>
                  <a:lnTo>
                    <a:pt x="297" y="138"/>
                  </a:lnTo>
                  <a:lnTo>
                    <a:pt x="297" y="142"/>
                  </a:lnTo>
                  <a:lnTo>
                    <a:pt x="297" y="142"/>
                  </a:lnTo>
                  <a:lnTo>
                    <a:pt x="295" y="147"/>
                  </a:lnTo>
                  <a:lnTo>
                    <a:pt x="295" y="147"/>
                  </a:lnTo>
                  <a:lnTo>
                    <a:pt x="295" y="147"/>
                  </a:lnTo>
                  <a:lnTo>
                    <a:pt x="295" y="147"/>
                  </a:lnTo>
                  <a:lnTo>
                    <a:pt x="297" y="142"/>
                  </a:lnTo>
                  <a:lnTo>
                    <a:pt x="297" y="142"/>
                  </a:lnTo>
                  <a:close/>
                  <a:moveTo>
                    <a:pt x="139" y="248"/>
                  </a:moveTo>
                  <a:lnTo>
                    <a:pt x="139" y="248"/>
                  </a:lnTo>
                  <a:lnTo>
                    <a:pt x="145" y="245"/>
                  </a:lnTo>
                  <a:lnTo>
                    <a:pt x="149" y="240"/>
                  </a:lnTo>
                  <a:lnTo>
                    <a:pt x="149" y="240"/>
                  </a:lnTo>
                  <a:lnTo>
                    <a:pt x="150" y="240"/>
                  </a:lnTo>
                  <a:lnTo>
                    <a:pt x="149" y="239"/>
                  </a:lnTo>
                  <a:lnTo>
                    <a:pt x="149" y="239"/>
                  </a:lnTo>
                  <a:lnTo>
                    <a:pt x="146" y="232"/>
                  </a:lnTo>
                  <a:lnTo>
                    <a:pt x="146" y="232"/>
                  </a:lnTo>
                  <a:lnTo>
                    <a:pt x="143" y="223"/>
                  </a:lnTo>
                  <a:lnTo>
                    <a:pt x="143" y="223"/>
                  </a:lnTo>
                  <a:lnTo>
                    <a:pt x="142" y="222"/>
                  </a:lnTo>
                  <a:lnTo>
                    <a:pt x="142" y="222"/>
                  </a:lnTo>
                  <a:lnTo>
                    <a:pt x="136" y="223"/>
                  </a:lnTo>
                  <a:lnTo>
                    <a:pt x="136" y="223"/>
                  </a:lnTo>
                  <a:lnTo>
                    <a:pt x="130" y="225"/>
                  </a:lnTo>
                  <a:lnTo>
                    <a:pt x="130" y="225"/>
                  </a:lnTo>
                  <a:lnTo>
                    <a:pt x="123" y="228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2" y="233"/>
                  </a:lnTo>
                  <a:lnTo>
                    <a:pt x="109" y="231"/>
                  </a:lnTo>
                  <a:lnTo>
                    <a:pt x="109" y="231"/>
                  </a:lnTo>
                  <a:lnTo>
                    <a:pt x="109" y="231"/>
                  </a:lnTo>
                  <a:lnTo>
                    <a:pt x="109" y="231"/>
                  </a:lnTo>
                  <a:lnTo>
                    <a:pt x="103" y="221"/>
                  </a:lnTo>
                  <a:lnTo>
                    <a:pt x="103" y="221"/>
                  </a:lnTo>
                  <a:lnTo>
                    <a:pt x="95" y="208"/>
                  </a:lnTo>
                  <a:lnTo>
                    <a:pt x="95" y="208"/>
                  </a:lnTo>
                  <a:lnTo>
                    <a:pt x="92" y="201"/>
                  </a:lnTo>
                  <a:lnTo>
                    <a:pt x="92" y="201"/>
                  </a:lnTo>
                  <a:lnTo>
                    <a:pt x="89" y="201"/>
                  </a:lnTo>
                  <a:lnTo>
                    <a:pt x="89" y="201"/>
                  </a:lnTo>
                  <a:lnTo>
                    <a:pt x="88" y="204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1" y="206"/>
                  </a:lnTo>
                  <a:lnTo>
                    <a:pt x="81" y="206"/>
                  </a:lnTo>
                  <a:lnTo>
                    <a:pt x="66" y="209"/>
                  </a:lnTo>
                  <a:lnTo>
                    <a:pt x="66" y="209"/>
                  </a:lnTo>
                  <a:lnTo>
                    <a:pt x="66" y="211"/>
                  </a:lnTo>
                  <a:lnTo>
                    <a:pt x="65" y="212"/>
                  </a:lnTo>
                  <a:lnTo>
                    <a:pt x="65" y="212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6" y="219"/>
                  </a:lnTo>
                  <a:lnTo>
                    <a:pt x="68" y="222"/>
                  </a:lnTo>
                  <a:lnTo>
                    <a:pt x="68" y="222"/>
                  </a:lnTo>
                  <a:lnTo>
                    <a:pt x="73" y="235"/>
                  </a:lnTo>
                  <a:lnTo>
                    <a:pt x="73" y="23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8"/>
                  </a:lnTo>
                  <a:lnTo>
                    <a:pt x="79" y="248"/>
                  </a:lnTo>
                  <a:lnTo>
                    <a:pt x="79" y="249"/>
                  </a:lnTo>
                  <a:lnTo>
                    <a:pt x="79" y="249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2"/>
                  </a:lnTo>
                  <a:lnTo>
                    <a:pt x="78" y="255"/>
                  </a:lnTo>
                  <a:lnTo>
                    <a:pt x="76" y="256"/>
                  </a:lnTo>
                  <a:lnTo>
                    <a:pt x="76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65" y="263"/>
                  </a:lnTo>
                  <a:lnTo>
                    <a:pt x="65" y="263"/>
                  </a:lnTo>
                  <a:lnTo>
                    <a:pt x="61" y="266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70"/>
                  </a:lnTo>
                  <a:lnTo>
                    <a:pt x="54" y="270"/>
                  </a:lnTo>
                  <a:lnTo>
                    <a:pt x="66" y="290"/>
                  </a:lnTo>
                  <a:lnTo>
                    <a:pt x="66" y="290"/>
                  </a:lnTo>
                  <a:lnTo>
                    <a:pt x="69" y="290"/>
                  </a:lnTo>
                  <a:lnTo>
                    <a:pt x="72" y="292"/>
                  </a:lnTo>
                  <a:lnTo>
                    <a:pt x="72" y="292"/>
                  </a:lnTo>
                  <a:lnTo>
                    <a:pt x="72" y="294"/>
                  </a:lnTo>
                  <a:lnTo>
                    <a:pt x="72" y="294"/>
                  </a:lnTo>
                  <a:lnTo>
                    <a:pt x="75" y="293"/>
                  </a:lnTo>
                  <a:lnTo>
                    <a:pt x="75" y="293"/>
                  </a:lnTo>
                  <a:lnTo>
                    <a:pt x="89" y="283"/>
                  </a:lnTo>
                  <a:lnTo>
                    <a:pt x="89" y="283"/>
                  </a:lnTo>
                  <a:lnTo>
                    <a:pt x="96" y="279"/>
                  </a:lnTo>
                  <a:lnTo>
                    <a:pt x="96" y="279"/>
                  </a:lnTo>
                  <a:lnTo>
                    <a:pt x="99" y="277"/>
                  </a:lnTo>
                  <a:lnTo>
                    <a:pt x="102" y="277"/>
                  </a:lnTo>
                  <a:lnTo>
                    <a:pt x="102" y="277"/>
                  </a:lnTo>
                  <a:lnTo>
                    <a:pt x="106" y="282"/>
                  </a:lnTo>
                  <a:lnTo>
                    <a:pt x="106" y="282"/>
                  </a:lnTo>
                  <a:lnTo>
                    <a:pt x="112" y="289"/>
                  </a:lnTo>
                  <a:lnTo>
                    <a:pt x="112" y="289"/>
                  </a:lnTo>
                  <a:lnTo>
                    <a:pt x="116" y="296"/>
                  </a:lnTo>
                  <a:lnTo>
                    <a:pt x="116" y="296"/>
                  </a:lnTo>
                  <a:lnTo>
                    <a:pt x="120" y="302"/>
                  </a:lnTo>
                  <a:lnTo>
                    <a:pt x="120" y="302"/>
                  </a:lnTo>
                  <a:lnTo>
                    <a:pt x="126" y="300"/>
                  </a:lnTo>
                  <a:lnTo>
                    <a:pt x="126" y="300"/>
                  </a:lnTo>
                  <a:lnTo>
                    <a:pt x="129" y="299"/>
                  </a:lnTo>
                  <a:lnTo>
                    <a:pt x="129" y="299"/>
                  </a:lnTo>
                  <a:lnTo>
                    <a:pt x="137" y="294"/>
                  </a:lnTo>
                  <a:lnTo>
                    <a:pt x="137" y="294"/>
                  </a:lnTo>
                  <a:lnTo>
                    <a:pt x="142" y="292"/>
                  </a:lnTo>
                  <a:lnTo>
                    <a:pt x="142" y="292"/>
                  </a:lnTo>
                  <a:lnTo>
                    <a:pt x="139" y="285"/>
                  </a:lnTo>
                  <a:lnTo>
                    <a:pt x="139" y="285"/>
                  </a:lnTo>
                  <a:lnTo>
                    <a:pt x="135" y="276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5" y="265"/>
                  </a:lnTo>
                  <a:lnTo>
                    <a:pt x="125" y="265"/>
                  </a:lnTo>
                  <a:lnTo>
                    <a:pt x="123" y="263"/>
                  </a:lnTo>
                  <a:lnTo>
                    <a:pt x="123" y="263"/>
                  </a:lnTo>
                  <a:lnTo>
                    <a:pt x="122" y="262"/>
                  </a:lnTo>
                  <a:lnTo>
                    <a:pt x="122" y="262"/>
                  </a:lnTo>
                  <a:lnTo>
                    <a:pt x="120" y="259"/>
                  </a:lnTo>
                  <a:lnTo>
                    <a:pt x="122" y="256"/>
                  </a:lnTo>
                  <a:lnTo>
                    <a:pt x="122" y="256"/>
                  </a:lnTo>
                  <a:lnTo>
                    <a:pt x="125" y="255"/>
                  </a:lnTo>
                  <a:lnTo>
                    <a:pt x="125" y="255"/>
                  </a:lnTo>
                  <a:lnTo>
                    <a:pt x="126" y="253"/>
                  </a:lnTo>
                  <a:lnTo>
                    <a:pt x="126" y="253"/>
                  </a:lnTo>
                  <a:lnTo>
                    <a:pt x="135" y="246"/>
                  </a:lnTo>
                  <a:lnTo>
                    <a:pt x="135" y="246"/>
                  </a:lnTo>
                  <a:lnTo>
                    <a:pt x="137" y="246"/>
                  </a:lnTo>
                  <a:lnTo>
                    <a:pt x="139" y="246"/>
                  </a:lnTo>
                  <a:lnTo>
                    <a:pt x="139" y="246"/>
                  </a:lnTo>
                  <a:lnTo>
                    <a:pt x="139" y="248"/>
                  </a:lnTo>
                  <a:lnTo>
                    <a:pt x="139" y="248"/>
                  </a:lnTo>
                  <a:close/>
                  <a:moveTo>
                    <a:pt x="163" y="206"/>
                  </a:moveTo>
                  <a:lnTo>
                    <a:pt x="163" y="206"/>
                  </a:lnTo>
                  <a:lnTo>
                    <a:pt x="164" y="206"/>
                  </a:lnTo>
                  <a:lnTo>
                    <a:pt x="164" y="206"/>
                  </a:lnTo>
                  <a:lnTo>
                    <a:pt x="166" y="206"/>
                  </a:lnTo>
                  <a:lnTo>
                    <a:pt x="166" y="206"/>
                  </a:lnTo>
                  <a:lnTo>
                    <a:pt x="167" y="208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12"/>
                  </a:lnTo>
                  <a:lnTo>
                    <a:pt x="167" y="212"/>
                  </a:lnTo>
                  <a:lnTo>
                    <a:pt x="173" y="225"/>
                  </a:lnTo>
                  <a:lnTo>
                    <a:pt x="173" y="225"/>
                  </a:lnTo>
                  <a:lnTo>
                    <a:pt x="174" y="228"/>
                  </a:lnTo>
                  <a:lnTo>
                    <a:pt x="177" y="228"/>
                  </a:lnTo>
                  <a:lnTo>
                    <a:pt x="177" y="228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93" y="225"/>
                  </a:lnTo>
                  <a:lnTo>
                    <a:pt x="193" y="225"/>
                  </a:lnTo>
                  <a:lnTo>
                    <a:pt x="207" y="218"/>
                  </a:lnTo>
                  <a:lnTo>
                    <a:pt x="207" y="218"/>
                  </a:lnTo>
                  <a:lnTo>
                    <a:pt x="208" y="216"/>
                  </a:lnTo>
                  <a:lnTo>
                    <a:pt x="208" y="216"/>
                  </a:lnTo>
                  <a:lnTo>
                    <a:pt x="208" y="216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04" y="194"/>
                  </a:lnTo>
                  <a:lnTo>
                    <a:pt x="204" y="194"/>
                  </a:lnTo>
                  <a:lnTo>
                    <a:pt x="203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191" y="194"/>
                  </a:lnTo>
                  <a:lnTo>
                    <a:pt x="184" y="196"/>
                  </a:lnTo>
                  <a:lnTo>
                    <a:pt x="184" y="196"/>
                  </a:lnTo>
                  <a:lnTo>
                    <a:pt x="176" y="199"/>
                  </a:lnTo>
                  <a:lnTo>
                    <a:pt x="176" y="199"/>
                  </a:lnTo>
                  <a:lnTo>
                    <a:pt x="167" y="205"/>
                  </a:lnTo>
                  <a:lnTo>
                    <a:pt x="167" y="205"/>
                  </a:lnTo>
                  <a:lnTo>
                    <a:pt x="164" y="205"/>
                  </a:lnTo>
                  <a:lnTo>
                    <a:pt x="163" y="202"/>
                  </a:lnTo>
                  <a:lnTo>
                    <a:pt x="163" y="202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3" y="206"/>
                  </a:lnTo>
                  <a:lnTo>
                    <a:pt x="163" y="206"/>
                  </a:lnTo>
                  <a:close/>
                  <a:moveTo>
                    <a:pt x="186" y="115"/>
                  </a:moveTo>
                  <a:lnTo>
                    <a:pt x="186" y="115"/>
                  </a:lnTo>
                  <a:lnTo>
                    <a:pt x="184" y="111"/>
                  </a:lnTo>
                  <a:lnTo>
                    <a:pt x="184" y="111"/>
                  </a:lnTo>
                  <a:lnTo>
                    <a:pt x="184" y="110"/>
                  </a:lnTo>
                  <a:lnTo>
                    <a:pt x="184" y="110"/>
                  </a:lnTo>
                  <a:lnTo>
                    <a:pt x="180" y="103"/>
                  </a:lnTo>
                  <a:lnTo>
                    <a:pt x="180" y="103"/>
                  </a:lnTo>
                  <a:lnTo>
                    <a:pt x="179" y="101"/>
                  </a:lnTo>
                  <a:lnTo>
                    <a:pt x="176" y="101"/>
                  </a:lnTo>
                  <a:lnTo>
                    <a:pt x="176" y="101"/>
                  </a:lnTo>
                  <a:lnTo>
                    <a:pt x="170" y="103"/>
                  </a:lnTo>
                  <a:lnTo>
                    <a:pt x="170" y="103"/>
                  </a:lnTo>
                  <a:lnTo>
                    <a:pt x="153" y="108"/>
                  </a:lnTo>
                  <a:lnTo>
                    <a:pt x="153" y="108"/>
                  </a:lnTo>
                  <a:lnTo>
                    <a:pt x="132" y="118"/>
                  </a:lnTo>
                  <a:lnTo>
                    <a:pt x="132" y="118"/>
                  </a:lnTo>
                  <a:lnTo>
                    <a:pt x="127" y="121"/>
                  </a:lnTo>
                  <a:lnTo>
                    <a:pt x="127" y="121"/>
                  </a:lnTo>
                  <a:lnTo>
                    <a:pt x="126" y="123"/>
                  </a:lnTo>
                  <a:lnTo>
                    <a:pt x="126" y="124"/>
                  </a:lnTo>
                  <a:lnTo>
                    <a:pt x="126" y="124"/>
                  </a:lnTo>
                  <a:lnTo>
                    <a:pt x="126" y="128"/>
                  </a:lnTo>
                  <a:lnTo>
                    <a:pt x="126" y="128"/>
                  </a:lnTo>
                  <a:lnTo>
                    <a:pt x="129" y="134"/>
                  </a:lnTo>
                  <a:lnTo>
                    <a:pt x="129" y="134"/>
                  </a:lnTo>
                  <a:lnTo>
                    <a:pt x="157" y="125"/>
                  </a:lnTo>
                  <a:lnTo>
                    <a:pt x="186" y="115"/>
                  </a:lnTo>
                  <a:lnTo>
                    <a:pt x="186" y="115"/>
                  </a:lnTo>
                  <a:close/>
                  <a:moveTo>
                    <a:pt x="302" y="157"/>
                  </a:moveTo>
                  <a:lnTo>
                    <a:pt x="302" y="157"/>
                  </a:lnTo>
                  <a:lnTo>
                    <a:pt x="301" y="162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2" y="171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9" y="178"/>
                  </a:lnTo>
                  <a:lnTo>
                    <a:pt x="314" y="179"/>
                  </a:lnTo>
                  <a:lnTo>
                    <a:pt x="314" y="179"/>
                  </a:lnTo>
                  <a:lnTo>
                    <a:pt x="321" y="181"/>
                  </a:lnTo>
                  <a:lnTo>
                    <a:pt x="326" y="179"/>
                  </a:lnTo>
                  <a:lnTo>
                    <a:pt x="326" y="179"/>
                  </a:lnTo>
                  <a:lnTo>
                    <a:pt x="331" y="177"/>
                  </a:lnTo>
                  <a:lnTo>
                    <a:pt x="332" y="174"/>
                  </a:lnTo>
                  <a:lnTo>
                    <a:pt x="332" y="174"/>
                  </a:lnTo>
                  <a:lnTo>
                    <a:pt x="334" y="169"/>
                  </a:lnTo>
                  <a:lnTo>
                    <a:pt x="335" y="165"/>
                  </a:lnTo>
                  <a:lnTo>
                    <a:pt x="335" y="165"/>
                  </a:lnTo>
                  <a:lnTo>
                    <a:pt x="335" y="162"/>
                  </a:lnTo>
                  <a:lnTo>
                    <a:pt x="334" y="159"/>
                  </a:lnTo>
                  <a:lnTo>
                    <a:pt x="334" y="159"/>
                  </a:lnTo>
                  <a:lnTo>
                    <a:pt x="331" y="155"/>
                  </a:lnTo>
                  <a:lnTo>
                    <a:pt x="326" y="152"/>
                  </a:lnTo>
                  <a:lnTo>
                    <a:pt x="326" y="152"/>
                  </a:lnTo>
                  <a:lnTo>
                    <a:pt x="321" y="151"/>
                  </a:lnTo>
                  <a:lnTo>
                    <a:pt x="321" y="151"/>
                  </a:lnTo>
                  <a:lnTo>
                    <a:pt x="316" y="151"/>
                  </a:lnTo>
                  <a:lnTo>
                    <a:pt x="314" y="152"/>
                  </a:lnTo>
                  <a:lnTo>
                    <a:pt x="314" y="152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8" y="157"/>
                  </a:lnTo>
                  <a:lnTo>
                    <a:pt x="308" y="157"/>
                  </a:lnTo>
                  <a:lnTo>
                    <a:pt x="305" y="158"/>
                  </a:lnTo>
                  <a:lnTo>
                    <a:pt x="304" y="158"/>
                  </a:lnTo>
                  <a:lnTo>
                    <a:pt x="304" y="158"/>
                  </a:lnTo>
                  <a:lnTo>
                    <a:pt x="302" y="157"/>
                  </a:lnTo>
                  <a:lnTo>
                    <a:pt x="302" y="157"/>
                  </a:lnTo>
                  <a:close/>
                  <a:moveTo>
                    <a:pt x="298" y="198"/>
                  </a:moveTo>
                  <a:lnTo>
                    <a:pt x="298" y="198"/>
                  </a:lnTo>
                  <a:lnTo>
                    <a:pt x="298" y="199"/>
                  </a:lnTo>
                  <a:lnTo>
                    <a:pt x="298" y="199"/>
                  </a:lnTo>
                  <a:lnTo>
                    <a:pt x="295" y="201"/>
                  </a:lnTo>
                  <a:lnTo>
                    <a:pt x="295" y="201"/>
                  </a:lnTo>
                  <a:lnTo>
                    <a:pt x="294" y="201"/>
                  </a:lnTo>
                  <a:lnTo>
                    <a:pt x="294" y="201"/>
                  </a:lnTo>
                  <a:lnTo>
                    <a:pt x="294" y="201"/>
                  </a:lnTo>
                  <a:lnTo>
                    <a:pt x="292" y="199"/>
                  </a:lnTo>
                  <a:lnTo>
                    <a:pt x="292" y="199"/>
                  </a:lnTo>
                  <a:lnTo>
                    <a:pt x="289" y="198"/>
                  </a:lnTo>
                  <a:lnTo>
                    <a:pt x="287" y="199"/>
                  </a:lnTo>
                  <a:lnTo>
                    <a:pt x="287" y="199"/>
                  </a:lnTo>
                  <a:lnTo>
                    <a:pt x="284" y="204"/>
                  </a:lnTo>
                  <a:lnTo>
                    <a:pt x="282" y="206"/>
                  </a:lnTo>
                  <a:lnTo>
                    <a:pt x="281" y="215"/>
                  </a:lnTo>
                  <a:lnTo>
                    <a:pt x="281" y="215"/>
                  </a:lnTo>
                  <a:lnTo>
                    <a:pt x="281" y="219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7" y="225"/>
                  </a:lnTo>
                  <a:lnTo>
                    <a:pt x="291" y="226"/>
                  </a:lnTo>
                  <a:lnTo>
                    <a:pt x="291" y="226"/>
                  </a:lnTo>
                  <a:lnTo>
                    <a:pt x="295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304" y="225"/>
                  </a:lnTo>
                  <a:lnTo>
                    <a:pt x="307" y="222"/>
                  </a:lnTo>
                  <a:lnTo>
                    <a:pt x="309" y="215"/>
                  </a:lnTo>
                  <a:lnTo>
                    <a:pt x="309" y="215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09" y="209"/>
                  </a:lnTo>
                  <a:lnTo>
                    <a:pt x="309" y="206"/>
                  </a:lnTo>
                  <a:lnTo>
                    <a:pt x="309" y="206"/>
                  </a:lnTo>
                  <a:lnTo>
                    <a:pt x="309" y="205"/>
                  </a:lnTo>
                  <a:lnTo>
                    <a:pt x="309" y="205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298" y="198"/>
                  </a:lnTo>
                  <a:lnTo>
                    <a:pt x="298" y="198"/>
                  </a:lnTo>
                  <a:close/>
                  <a:moveTo>
                    <a:pt x="257" y="134"/>
                  </a:moveTo>
                  <a:lnTo>
                    <a:pt x="257" y="134"/>
                  </a:lnTo>
                  <a:lnTo>
                    <a:pt x="251" y="140"/>
                  </a:lnTo>
                  <a:lnTo>
                    <a:pt x="248" y="145"/>
                  </a:lnTo>
                  <a:lnTo>
                    <a:pt x="248" y="145"/>
                  </a:lnTo>
                  <a:lnTo>
                    <a:pt x="247" y="150"/>
                  </a:lnTo>
                  <a:lnTo>
                    <a:pt x="247" y="154"/>
                  </a:lnTo>
                  <a:lnTo>
                    <a:pt x="247" y="154"/>
                  </a:lnTo>
                  <a:lnTo>
                    <a:pt x="247" y="157"/>
                  </a:lnTo>
                  <a:lnTo>
                    <a:pt x="247" y="157"/>
                  </a:lnTo>
                  <a:lnTo>
                    <a:pt x="251" y="161"/>
                  </a:lnTo>
                  <a:lnTo>
                    <a:pt x="251" y="161"/>
                  </a:lnTo>
                  <a:lnTo>
                    <a:pt x="255" y="162"/>
                  </a:lnTo>
                  <a:lnTo>
                    <a:pt x="260" y="164"/>
                  </a:lnTo>
                  <a:lnTo>
                    <a:pt x="260" y="164"/>
                  </a:lnTo>
                  <a:lnTo>
                    <a:pt x="262" y="164"/>
                  </a:lnTo>
                  <a:lnTo>
                    <a:pt x="262" y="164"/>
                  </a:lnTo>
                  <a:lnTo>
                    <a:pt x="268" y="159"/>
                  </a:lnTo>
                  <a:lnTo>
                    <a:pt x="268" y="159"/>
                  </a:lnTo>
                  <a:lnTo>
                    <a:pt x="272" y="155"/>
                  </a:lnTo>
                  <a:lnTo>
                    <a:pt x="275" y="150"/>
                  </a:lnTo>
                  <a:lnTo>
                    <a:pt x="277" y="145"/>
                  </a:lnTo>
                  <a:lnTo>
                    <a:pt x="278" y="140"/>
                  </a:lnTo>
                  <a:lnTo>
                    <a:pt x="278" y="140"/>
                  </a:lnTo>
                  <a:lnTo>
                    <a:pt x="277" y="137"/>
                  </a:lnTo>
                  <a:lnTo>
                    <a:pt x="277" y="137"/>
                  </a:lnTo>
                  <a:lnTo>
                    <a:pt x="275" y="135"/>
                  </a:lnTo>
                  <a:lnTo>
                    <a:pt x="272" y="134"/>
                  </a:lnTo>
                  <a:lnTo>
                    <a:pt x="272" y="134"/>
                  </a:lnTo>
                  <a:lnTo>
                    <a:pt x="267" y="134"/>
                  </a:lnTo>
                  <a:lnTo>
                    <a:pt x="264" y="134"/>
                  </a:lnTo>
                  <a:lnTo>
                    <a:pt x="261" y="135"/>
                  </a:lnTo>
                  <a:lnTo>
                    <a:pt x="261" y="135"/>
                  </a:lnTo>
                  <a:lnTo>
                    <a:pt x="260" y="137"/>
                  </a:lnTo>
                  <a:lnTo>
                    <a:pt x="257" y="135"/>
                  </a:lnTo>
                  <a:lnTo>
                    <a:pt x="257" y="135"/>
                  </a:lnTo>
                  <a:lnTo>
                    <a:pt x="257" y="134"/>
                  </a:lnTo>
                  <a:lnTo>
                    <a:pt x="257" y="134"/>
                  </a:lnTo>
                  <a:close/>
                  <a:moveTo>
                    <a:pt x="253" y="191"/>
                  </a:moveTo>
                  <a:lnTo>
                    <a:pt x="253" y="191"/>
                  </a:lnTo>
                  <a:lnTo>
                    <a:pt x="248" y="185"/>
                  </a:lnTo>
                  <a:lnTo>
                    <a:pt x="243" y="182"/>
                  </a:lnTo>
                  <a:lnTo>
                    <a:pt x="243" y="182"/>
                  </a:lnTo>
                  <a:lnTo>
                    <a:pt x="241" y="182"/>
                  </a:lnTo>
                  <a:lnTo>
                    <a:pt x="241" y="182"/>
                  </a:lnTo>
                  <a:lnTo>
                    <a:pt x="240" y="182"/>
                  </a:lnTo>
                  <a:lnTo>
                    <a:pt x="238" y="182"/>
                  </a:lnTo>
                  <a:lnTo>
                    <a:pt x="238" y="182"/>
                  </a:lnTo>
                  <a:lnTo>
                    <a:pt x="235" y="182"/>
                  </a:lnTo>
                  <a:lnTo>
                    <a:pt x="234" y="184"/>
                  </a:lnTo>
                  <a:lnTo>
                    <a:pt x="234" y="184"/>
                  </a:lnTo>
                  <a:lnTo>
                    <a:pt x="231" y="186"/>
                  </a:lnTo>
                  <a:lnTo>
                    <a:pt x="230" y="191"/>
                  </a:lnTo>
                  <a:lnTo>
                    <a:pt x="230" y="191"/>
                  </a:lnTo>
                  <a:lnTo>
                    <a:pt x="230" y="201"/>
                  </a:lnTo>
                  <a:lnTo>
                    <a:pt x="230" y="201"/>
                  </a:lnTo>
                  <a:lnTo>
                    <a:pt x="230" y="204"/>
                  </a:lnTo>
                  <a:lnTo>
                    <a:pt x="231" y="206"/>
                  </a:lnTo>
                  <a:lnTo>
                    <a:pt x="231" y="206"/>
                  </a:lnTo>
                  <a:lnTo>
                    <a:pt x="233" y="206"/>
                  </a:lnTo>
                  <a:lnTo>
                    <a:pt x="233" y="206"/>
                  </a:lnTo>
                  <a:lnTo>
                    <a:pt x="238" y="208"/>
                  </a:lnTo>
                  <a:lnTo>
                    <a:pt x="238" y="208"/>
                  </a:lnTo>
                  <a:lnTo>
                    <a:pt x="238" y="208"/>
                  </a:lnTo>
                  <a:lnTo>
                    <a:pt x="238" y="208"/>
                  </a:lnTo>
                  <a:lnTo>
                    <a:pt x="238" y="206"/>
                  </a:lnTo>
                  <a:lnTo>
                    <a:pt x="238" y="206"/>
                  </a:lnTo>
                  <a:lnTo>
                    <a:pt x="240" y="205"/>
                  </a:lnTo>
                  <a:lnTo>
                    <a:pt x="243" y="205"/>
                  </a:lnTo>
                  <a:lnTo>
                    <a:pt x="244" y="206"/>
                  </a:lnTo>
                  <a:lnTo>
                    <a:pt x="245" y="208"/>
                  </a:lnTo>
                  <a:lnTo>
                    <a:pt x="245" y="208"/>
                  </a:lnTo>
                  <a:lnTo>
                    <a:pt x="245" y="208"/>
                  </a:lnTo>
                  <a:lnTo>
                    <a:pt x="245" y="208"/>
                  </a:lnTo>
                  <a:lnTo>
                    <a:pt x="248" y="206"/>
                  </a:lnTo>
                  <a:lnTo>
                    <a:pt x="248" y="206"/>
                  </a:lnTo>
                  <a:lnTo>
                    <a:pt x="251" y="204"/>
                  </a:lnTo>
                  <a:lnTo>
                    <a:pt x="253" y="201"/>
                  </a:lnTo>
                  <a:lnTo>
                    <a:pt x="253" y="201"/>
                  </a:lnTo>
                  <a:lnTo>
                    <a:pt x="253" y="195"/>
                  </a:lnTo>
                  <a:lnTo>
                    <a:pt x="253" y="195"/>
                  </a:lnTo>
                  <a:lnTo>
                    <a:pt x="251" y="192"/>
                  </a:lnTo>
                  <a:lnTo>
                    <a:pt x="253" y="191"/>
                  </a:lnTo>
                  <a:lnTo>
                    <a:pt x="253" y="191"/>
                  </a:lnTo>
                  <a:close/>
                  <a:moveTo>
                    <a:pt x="261" y="128"/>
                  </a:moveTo>
                  <a:lnTo>
                    <a:pt x="261" y="128"/>
                  </a:lnTo>
                  <a:lnTo>
                    <a:pt x="253" y="130"/>
                  </a:lnTo>
                  <a:lnTo>
                    <a:pt x="253" y="130"/>
                  </a:lnTo>
                  <a:lnTo>
                    <a:pt x="251" y="130"/>
                  </a:lnTo>
                  <a:lnTo>
                    <a:pt x="251" y="130"/>
                  </a:lnTo>
                  <a:lnTo>
                    <a:pt x="247" y="134"/>
                  </a:lnTo>
                  <a:lnTo>
                    <a:pt x="247" y="134"/>
                  </a:lnTo>
                  <a:lnTo>
                    <a:pt x="244" y="137"/>
                  </a:lnTo>
                  <a:lnTo>
                    <a:pt x="244" y="137"/>
                  </a:lnTo>
                  <a:lnTo>
                    <a:pt x="241" y="144"/>
                  </a:lnTo>
                  <a:lnTo>
                    <a:pt x="241" y="152"/>
                  </a:lnTo>
                  <a:lnTo>
                    <a:pt x="241" y="152"/>
                  </a:lnTo>
                  <a:lnTo>
                    <a:pt x="241" y="154"/>
                  </a:lnTo>
                  <a:lnTo>
                    <a:pt x="241" y="154"/>
                  </a:lnTo>
                  <a:lnTo>
                    <a:pt x="244" y="158"/>
                  </a:lnTo>
                  <a:lnTo>
                    <a:pt x="244" y="158"/>
                  </a:lnTo>
                  <a:lnTo>
                    <a:pt x="244" y="157"/>
                  </a:lnTo>
                  <a:lnTo>
                    <a:pt x="244" y="157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4" y="147"/>
                  </a:lnTo>
                  <a:lnTo>
                    <a:pt x="247" y="141"/>
                  </a:lnTo>
                  <a:lnTo>
                    <a:pt x="247" y="141"/>
                  </a:lnTo>
                  <a:lnTo>
                    <a:pt x="253" y="134"/>
                  </a:lnTo>
                  <a:lnTo>
                    <a:pt x="257" y="131"/>
                  </a:lnTo>
                  <a:lnTo>
                    <a:pt x="261" y="128"/>
                  </a:lnTo>
                  <a:lnTo>
                    <a:pt x="261" y="128"/>
                  </a:lnTo>
                  <a:lnTo>
                    <a:pt x="261" y="128"/>
                  </a:lnTo>
                  <a:lnTo>
                    <a:pt x="261" y="128"/>
                  </a:lnTo>
                  <a:close/>
                  <a:moveTo>
                    <a:pt x="199" y="317"/>
                  </a:moveTo>
                  <a:lnTo>
                    <a:pt x="199" y="317"/>
                  </a:lnTo>
                  <a:lnTo>
                    <a:pt x="199" y="317"/>
                  </a:lnTo>
                  <a:lnTo>
                    <a:pt x="199" y="317"/>
                  </a:lnTo>
                  <a:lnTo>
                    <a:pt x="206" y="310"/>
                  </a:lnTo>
                  <a:lnTo>
                    <a:pt x="206" y="310"/>
                  </a:lnTo>
                  <a:lnTo>
                    <a:pt x="207" y="309"/>
                  </a:lnTo>
                  <a:lnTo>
                    <a:pt x="207" y="309"/>
                  </a:lnTo>
                  <a:lnTo>
                    <a:pt x="208" y="287"/>
                  </a:lnTo>
                  <a:lnTo>
                    <a:pt x="208" y="287"/>
                  </a:lnTo>
                  <a:lnTo>
                    <a:pt x="208" y="286"/>
                  </a:lnTo>
                  <a:lnTo>
                    <a:pt x="208" y="286"/>
                  </a:lnTo>
                  <a:lnTo>
                    <a:pt x="207" y="289"/>
                  </a:lnTo>
                  <a:lnTo>
                    <a:pt x="206" y="292"/>
                  </a:lnTo>
                  <a:lnTo>
                    <a:pt x="206" y="292"/>
                  </a:lnTo>
                  <a:lnTo>
                    <a:pt x="203" y="300"/>
                  </a:lnTo>
                  <a:lnTo>
                    <a:pt x="203" y="300"/>
                  </a:lnTo>
                  <a:lnTo>
                    <a:pt x="199" y="317"/>
                  </a:lnTo>
                  <a:lnTo>
                    <a:pt x="199" y="317"/>
                  </a:lnTo>
                  <a:close/>
                  <a:moveTo>
                    <a:pt x="196" y="304"/>
                  </a:moveTo>
                  <a:lnTo>
                    <a:pt x="196" y="304"/>
                  </a:lnTo>
                  <a:lnTo>
                    <a:pt x="196" y="304"/>
                  </a:lnTo>
                  <a:lnTo>
                    <a:pt x="196" y="304"/>
                  </a:lnTo>
                  <a:lnTo>
                    <a:pt x="194" y="306"/>
                  </a:lnTo>
                  <a:lnTo>
                    <a:pt x="194" y="306"/>
                  </a:lnTo>
                  <a:lnTo>
                    <a:pt x="191" y="309"/>
                  </a:lnTo>
                  <a:lnTo>
                    <a:pt x="191" y="309"/>
                  </a:lnTo>
                  <a:lnTo>
                    <a:pt x="190" y="312"/>
                  </a:lnTo>
                  <a:lnTo>
                    <a:pt x="190" y="312"/>
                  </a:lnTo>
                  <a:lnTo>
                    <a:pt x="186" y="327"/>
                  </a:lnTo>
                  <a:lnTo>
                    <a:pt x="186" y="327"/>
                  </a:lnTo>
                  <a:lnTo>
                    <a:pt x="186" y="329"/>
                  </a:lnTo>
                  <a:lnTo>
                    <a:pt x="186" y="329"/>
                  </a:lnTo>
                  <a:lnTo>
                    <a:pt x="187" y="327"/>
                  </a:lnTo>
                  <a:lnTo>
                    <a:pt x="187" y="327"/>
                  </a:lnTo>
                  <a:lnTo>
                    <a:pt x="193" y="321"/>
                  </a:lnTo>
                  <a:lnTo>
                    <a:pt x="193" y="321"/>
                  </a:lnTo>
                  <a:lnTo>
                    <a:pt x="194" y="320"/>
                  </a:lnTo>
                  <a:lnTo>
                    <a:pt x="196" y="317"/>
                  </a:lnTo>
                  <a:lnTo>
                    <a:pt x="196" y="317"/>
                  </a:lnTo>
                  <a:lnTo>
                    <a:pt x="196" y="306"/>
                  </a:lnTo>
                  <a:lnTo>
                    <a:pt x="196" y="306"/>
                  </a:lnTo>
                  <a:lnTo>
                    <a:pt x="196" y="304"/>
                  </a:lnTo>
                  <a:lnTo>
                    <a:pt x="196" y="304"/>
                  </a:lnTo>
                  <a:close/>
                  <a:moveTo>
                    <a:pt x="314" y="265"/>
                  </a:moveTo>
                  <a:lnTo>
                    <a:pt x="314" y="265"/>
                  </a:lnTo>
                  <a:lnTo>
                    <a:pt x="311" y="265"/>
                  </a:lnTo>
                  <a:lnTo>
                    <a:pt x="311" y="265"/>
                  </a:lnTo>
                  <a:lnTo>
                    <a:pt x="309" y="267"/>
                  </a:lnTo>
                  <a:lnTo>
                    <a:pt x="309" y="267"/>
                  </a:lnTo>
                  <a:lnTo>
                    <a:pt x="305" y="280"/>
                  </a:lnTo>
                  <a:lnTo>
                    <a:pt x="305" y="280"/>
                  </a:lnTo>
                  <a:lnTo>
                    <a:pt x="305" y="280"/>
                  </a:lnTo>
                  <a:lnTo>
                    <a:pt x="305" y="280"/>
                  </a:lnTo>
                  <a:lnTo>
                    <a:pt x="309" y="280"/>
                  </a:lnTo>
                  <a:lnTo>
                    <a:pt x="315" y="279"/>
                  </a:lnTo>
                  <a:lnTo>
                    <a:pt x="315" y="279"/>
                  </a:lnTo>
                  <a:lnTo>
                    <a:pt x="314" y="265"/>
                  </a:lnTo>
                  <a:lnTo>
                    <a:pt x="314" y="265"/>
                  </a:lnTo>
                  <a:close/>
                  <a:moveTo>
                    <a:pt x="214" y="293"/>
                  </a:moveTo>
                  <a:lnTo>
                    <a:pt x="214" y="293"/>
                  </a:lnTo>
                  <a:lnTo>
                    <a:pt x="216" y="292"/>
                  </a:lnTo>
                  <a:lnTo>
                    <a:pt x="216" y="292"/>
                  </a:lnTo>
                  <a:lnTo>
                    <a:pt x="223" y="286"/>
                  </a:lnTo>
                  <a:lnTo>
                    <a:pt x="223" y="286"/>
                  </a:lnTo>
                  <a:lnTo>
                    <a:pt x="224" y="285"/>
                  </a:lnTo>
                  <a:lnTo>
                    <a:pt x="224" y="285"/>
                  </a:lnTo>
                  <a:lnTo>
                    <a:pt x="224" y="272"/>
                  </a:lnTo>
                  <a:lnTo>
                    <a:pt x="224" y="272"/>
                  </a:lnTo>
                  <a:lnTo>
                    <a:pt x="224" y="270"/>
                  </a:lnTo>
                  <a:lnTo>
                    <a:pt x="224" y="270"/>
                  </a:lnTo>
                  <a:lnTo>
                    <a:pt x="221" y="270"/>
                  </a:lnTo>
                  <a:lnTo>
                    <a:pt x="221" y="273"/>
                  </a:lnTo>
                  <a:lnTo>
                    <a:pt x="221" y="273"/>
                  </a:lnTo>
                  <a:lnTo>
                    <a:pt x="214" y="292"/>
                  </a:lnTo>
                  <a:lnTo>
                    <a:pt x="214" y="292"/>
                  </a:lnTo>
                  <a:lnTo>
                    <a:pt x="214" y="293"/>
                  </a:lnTo>
                  <a:lnTo>
                    <a:pt x="214" y="293"/>
                  </a:lnTo>
                  <a:close/>
                  <a:moveTo>
                    <a:pt x="207" y="323"/>
                  </a:moveTo>
                  <a:lnTo>
                    <a:pt x="207" y="323"/>
                  </a:lnTo>
                  <a:lnTo>
                    <a:pt x="206" y="321"/>
                  </a:lnTo>
                  <a:lnTo>
                    <a:pt x="206" y="319"/>
                  </a:lnTo>
                  <a:lnTo>
                    <a:pt x="206" y="319"/>
                  </a:lnTo>
                  <a:lnTo>
                    <a:pt x="204" y="320"/>
                  </a:lnTo>
                  <a:lnTo>
                    <a:pt x="204" y="320"/>
                  </a:lnTo>
                  <a:lnTo>
                    <a:pt x="200" y="324"/>
                  </a:lnTo>
                  <a:lnTo>
                    <a:pt x="200" y="324"/>
                  </a:lnTo>
                  <a:lnTo>
                    <a:pt x="197" y="327"/>
                  </a:lnTo>
                  <a:lnTo>
                    <a:pt x="197" y="329"/>
                  </a:lnTo>
                  <a:lnTo>
                    <a:pt x="197" y="329"/>
                  </a:lnTo>
                  <a:lnTo>
                    <a:pt x="196" y="330"/>
                  </a:lnTo>
                  <a:lnTo>
                    <a:pt x="194" y="330"/>
                  </a:lnTo>
                  <a:lnTo>
                    <a:pt x="194" y="330"/>
                  </a:lnTo>
                  <a:lnTo>
                    <a:pt x="194" y="330"/>
                  </a:lnTo>
                  <a:lnTo>
                    <a:pt x="194" y="330"/>
                  </a:lnTo>
                  <a:lnTo>
                    <a:pt x="183" y="339"/>
                  </a:lnTo>
                  <a:lnTo>
                    <a:pt x="183" y="339"/>
                  </a:lnTo>
                  <a:lnTo>
                    <a:pt x="181" y="340"/>
                  </a:lnTo>
                  <a:lnTo>
                    <a:pt x="181" y="340"/>
                  </a:lnTo>
                  <a:lnTo>
                    <a:pt x="181" y="344"/>
                  </a:lnTo>
                  <a:lnTo>
                    <a:pt x="181" y="344"/>
                  </a:lnTo>
                  <a:lnTo>
                    <a:pt x="194" y="333"/>
                  </a:lnTo>
                  <a:lnTo>
                    <a:pt x="207" y="323"/>
                  </a:lnTo>
                  <a:lnTo>
                    <a:pt x="207" y="323"/>
                  </a:lnTo>
                  <a:close/>
                  <a:moveTo>
                    <a:pt x="351" y="250"/>
                  </a:moveTo>
                  <a:lnTo>
                    <a:pt x="351" y="250"/>
                  </a:lnTo>
                  <a:lnTo>
                    <a:pt x="355" y="246"/>
                  </a:lnTo>
                  <a:lnTo>
                    <a:pt x="359" y="243"/>
                  </a:lnTo>
                  <a:lnTo>
                    <a:pt x="359" y="243"/>
                  </a:lnTo>
                  <a:lnTo>
                    <a:pt x="356" y="225"/>
                  </a:lnTo>
                  <a:lnTo>
                    <a:pt x="356" y="225"/>
                  </a:lnTo>
                  <a:lnTo>
                    <a:pt x="353" y="238"/>
                  </a:lnTo>
                  <a:lnTo>
                    <a:pt x="351" y="250"/>
                  </a:lnTo>
                  <a:lnTo>
                    <a:pt x="351" y="250"/>
                  </a:lnTo>
                  <a:close/>
                  <a:moveTo>
                    <a:pt x="113" y="367"/>
                  </a:moveTo>
                  <a:lnTo>
                    <a:pt x="113" y="367"/>
                  </a:lnTo>
                  <a:lnTo>
                    <a:pt x="125" y="367"/>
                  </a:lnTo>
                  <a:lnTo>
                    <a:pt x="135" y="364"/>
                  </a:lnTo>
                  <a:lnTo>
                    <a:pt x="135" y="364"/>
                  </a:lnTo>
                  <a:lnTo>
                    <a:pt x="135" y="363"/>
                  </a:lnTo>
                  <a:lnTo>
                    <a:pt x="135" y="363"/>
                  </a:lnTo>
                  <a:lnTo>
                    <a:pt x="136" y="360"/>
                  </a:lnTo>
                  <a:lnTo>
                    <a:pt x="136" y="360"/>
                  </a:lnTo>
                  <a:lnTo>
                    <a:pt x="127" y="361"/>
                  </a:lnTo>
                  <a:lnTo>
                    <a:pt x="127" y="361"/>
                  </a:lnTo>
                  <a:lnTo>
                    <a:pt x="126" y="361"/>
                  </a:lnTo>
                  <a:lnTo>
                    <a:pt x="126" y="363"/>
                  </a:lnTo>
                  <a:lnTo>
                    <a:pt x="126" y="363"/>
                  </a:lnTo>
                  <a:lnTo>
                    <a:pt x="125" y="366"/>
                  </a:lnTo>
                  <a:lnTo>
                    <a:pt x="125" y="366"/>
                  </a:lnTo>
                  <a:lnTo>
                    <a:pt x="123" y="366"/>
                  </a:lnTo>
                  <a:lnTo>
                    <a:pt x="123" y="367"/>
                  </a:lnTo>
                  <a:lnTo>
                    <a:pt x="123" y="367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22" y="363"/>
                  </a:lnTo>
                  <a:lnTo>
                    <a:pt x="122" y="363"/>
                  </a:lnTo>
                  <a:lnTo>
                    <a:pt x="122" y="363"/>
                  </a:lnTo>
                  <a:lnTo>
                    <a:pt x="122" y="363"/>
                  </a:lnTo>
                  <a:lnTo>
                    <a:pt x="116" y="363"/>
                  </a:lnTo>
                  <a:lnTo>
                    <a:pt x="116" y="363"/>
                  </a:lnTo>
                  <a:lnTo>
                    <a:pt x="115" y="364"/>
                  </a:lnTo>
                  <a:lnTo>
                    <a:pt x="115" y="364"/>
                  </a:lnTo>
                  <a:lnTo>
                    <a:pt x="113" y="367"/>
                  </a:lnTo>
                  <a:lnTo>
                    <a:pt x="113" y="367"/>
                  </a:lnTo>
                  <a:close/>
                  <a:moveTo>
                    <a:pt x="302" y="267"/>
                  </a:moveTo>
                  <a:lnTo>
                    <a:pt x="302" y="267"/>
                  </a:lnTo>
                  <a:lnTo>
                    <a:pt x="299" y="267"/>
                  </a:lnTo>
                  <a:lnTo>
                    <a:pt x="299" y="267"/>
                  </a:lnTo>
                  <a:lnTo>
                    <a:pt x="298" y="269"/>
                  </a:lnTo>
                  <a:lnTo>
                    <a:pt x="298" y="270"/>
                  </a:lnTo>
                  <a:lnTo>
                    <a:pt x="298" y="270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2" y="282"/>
                  </a:lnTo>
                  <a:lnTo>
                    <a:pt x="292" y="282"/>
                  </a:lnTo>
                  <a:lnTo>
                    <a:pt x="294" y="282"/>
                  </a:lnTo>
                  <a:lnTo>
                    <a:pt x="294" y="282"/>
                  </a:lnTo>
                  <a:lnTo>
                    <a:pt x="295" y="283"/>
                  </a:lnTo>
                  <a:lnTo>
                    <a:pt x="295" y="283"/>
                  </a:lnTo>
                  <a:lnTo>
                    <a:pt x="294" y="285"/>
                  </a:lnTo>
                  <a:lnTo>
                    <a:pt x="294" y="285"/>
                  </a:lnTo>
                  <a:lnTo>
                    <a:pt x="292" y="285"/>
                  </a:lnTo>
                  <a:lnTo>
                    <a:pt x="292" y="285"/>
                  </a:lnTo>
                  <a:lnTo>
                    <a:pt x="291" y="286"/>
                  </a:lnTo>
                  <a:lnTo>
                    <a:pt x="291" y="286"/>
                  </a:lnTo>
                  <a:lnTo>
                    <a:pt x="291" y="286"/>
                  </a:lnTo>
                  <a:lnTo>
                    <a:pt x="298" y="286"/>
                  </a:lnTo>
                  <a:lnTo>
                    <a:pt x="298" y="286"/>
                  </a:lnTo>
                  <a:lnTo>
                    <a:pt x="298" y="282"/>
                  </a:lnTo>
                  <a:lnTo>
                    <a:pt x="299" y="280"/>
                  </a:lnTo>
                  <a:lnTo>
                    <a:pt x="299" y="280"/>
                  </a:lnTo>
                  <a:lnTo>
                    <a:pt x="302" y="267"/>
                  </a:lnTo>
                  <a:lnTo>
                    <a:pt x="302" y="267"/>
                  </a:lnTo>
                  <a:close/>
                  <a:moveTo>
                    <a:pt x="366" y="195"/>
                  </a:moveTo>
                  <a:lnTo>
                    <a:pt x="366" y="195"/>
                  </a:lnTo>
                  <a:lnTo>
                    <a:pt x="366" y="195"/>
                  </a:lnTo>
                  <a:lnTo>
                    <a:pt x="366" y="195"/>
                  </a:lnTo>
                  <a:lnTo>
                    <a:pt x="366" y="195"/>
                  </a:lnTo>
                  <a:lnTo>
                    <a:pt x="366" y="195"/>
                  </a:lnTo>
                  <a:lnTo>
                    <a:pt x="363" y="205"/>
                  </a:lnTo>
                  <a:lnTo>
                    <a:pt x="361" y="215"/>
                  </a:lnTo>
                  <a:lnTo>
                    <a:pt x="361" y="215"/>
                  </a:lnTo>
                  <a:lnTo>
                    <a:pt x="359" y="221"/>
                  </a:lnTo>
                  <a:lnTo>
                    <a:pt x="359" y="221"/>
                  </a:lnTo>
                  <a:lnTo>
                    <a:pt x="361" y="236"/>
                  </a:lnTo>
                  <a:lnTo>
                    <a:pt x="361" y="236"/>
                  </a:lnTo>
                  <a:lnTo>
                    <a:pt x="362" y="238"/>
                  </a:lnTo>
                  <a:lnTo>
                    <a:pt x="362" y="238"/>
                  </a:lnTo>
                  <a:lnTo>
                    <a:pt x="362" y="238"/>
                  </a:lnTo>
                  <a:lnTo>
                    <a:pt x="362" y="238"/>
                  </a:lnTo>
                  <a:lnTo>
                    <a:pt x="362" y="222"/>
                  </a:lnTo>
                  <a:lnTo>
                    <a:pt x="362" y="222"/>
                  </a:lnTo>
                  <a:lnTo>
                    <a:pt x="365" y="204"/>
                  </a:lnTo>
                  <a:lnTo>
                    <a:pt x="365" y="204"/>
                  </a:lnTo>
                  <a:lnTo>
                    <a:pt x="365" y="202"/>
                  </a:lnTo>
                  <a:lnTo>
                    <a:pt x="368" y="201"/>
                  </a:lnTo>
                  <a:lnTo>
                    <a:pt x="368" y="201"/>
                  </a:lnTo>
                  <a:lnTo>
                    <a:pt x="366" y="195"/>
                  </a:lnTo>
                  <a:lnTo>
                    <a:pt x="366" y="195"/>
                  </a:lnTo>
                  <a:close/>
                  <a:moveTo>
                    <a:pt x="265" y="280"/>
                  </a:moveTo>
                  <a:lnTo>
                    <a:pt x="265" y="280"/>
                  </a:lnTo>
                  <a:lnTo>
                    <a:pt x="275" y="280"/>
                  </a:lnTo>
                  <a:lnTo>
                    <a:pt x="275" y="280"/>
                  </a:lnTo>
                  <a:lnTo>
                    <a:pt x="277" y="270"/>
                  </a:lnTo>
                  <a:lnTo>
                    <a:pt x="277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65" y="280"/>
                  </a:lnTo>
                  <a:lnTo>
                    <a:pt x="265" y="280"/>
                  </a:lnTo>
                  <a:close/>
                  <a:moveTo>
                    <a:pt x="181" y="319"/>
                  </a:moveTo>
                  <a:lnTo>
                    <a:pt x="181" y="319"/>
                  </a:lnTo>
                  <a:lnTo>
                    <a:pt x="181" y="319"/>
                  </a:lnTo>
                  <a:lnTo>
                    <a:pt x="181" y="319"/>
                  </a:lnTo>
                  <a:lnTo>
                    <a:pt x="180" y="320"/>
                  </a:lnTo>
                  <a:lnTo>
                    <a:pt x="180" y="320"/>
                  </a:lnTo>
                  <a:lnTo>
                    <a:pt x="177" y="323"/>
                  </a:lnTo>
                  <a:lnTo>
                    <a:pt x="177" y="323"/>
                  </a:lnTo>
                  <a:lnTo>
                    <a:pt x="173" y="337"/>
                  </a:lnTo>
                  <a:lnTo>
                    <a:pt x="173" y="337"/>
                  </a:lnTo>
                  <a:lnTo>
                    <a:pt x="173" y="339"/>
                  </a:lnTo>
                  <a:lnTo>
                    <a:pt x="173" y="339"/>
                  </a:lnTo>
                  <a:lnTo>
                    <a:pt x="180" y="333"/>
                  </a:lnTo>
                  <a:lnTo>
                    <a:pt x="180" y="333"/>
                  </a:lnTo>
                  <a:lnTo>
                    <a:pt x="180" y="331"/>
                  </a:lnTo>
                  <a:lnTo>
                    <a:pt x="180" y="331"/>
                  </a:lnTo>
                  <a:lnTo>
                    <a:pt x="180" y="330"/>
                  </a:lnTo>
                  <a:lnTo>
                    <a:pt x="180" y="330"/>
                  </a:lnTo>
                  <a:lnTo>
                    <a:pt x="181" y="319"/>
                  </a:lnTo>
                  <a:lnTo>
                    <a:pt x="181" y="319"/>
                  </a:lnTo>
                  <a:close/>
                  <a:moveTo>
                    <a:pt x="248" y="289"/>
                  </a:moveTo>
                  <a:lnTo>
                    <a:pt x="248" y="289"/>
                  </a:lnTo>
                  <a:lnTo>
                    <a:pt x="250" y="279"/>
                  </a:lnTo>
                  <a:lnTo>
                    <a:pt x="250" y="279"/>
                  </a:lnTo>
                  <a:lnTo>
                    <a:pt x="244" y="280"/>
                  </a:lnTo>
                  <a:lnTo>
                    <a:pt x="244" y="280"/>
                  </a:lnTo>
                  <a:lnTo>
                    <a:pt x="243" y="282"/>
                  </a:lnTo>
                  <a:lnTo>
                    <a:pt x="243" y="282"/>
                  </a:lnTo>
                  <a:lnTo>
                    <a:pt x="240" y="289"/>
                  </a:lnTo>
                  <a:lnTo>
                    <a:pt x="240" y="289"/>
                  </a:lnTo>
                  <a:lnTo>
                    <a:pt x="240" y="290"/>
                  </a:lnTo>
                  <a:lnTo>
                    <a:pt x="240" y="290"/>
                  </a:lnTo>
                  <a:lnTo>
                    <a:pt x="248" y="289"/>
                  </a:lnTo>
                  <a:lnTo>
                    <a:pt x="248" y="289"/>
                  </a:lnTo>
                  <a:close/>
                  <a:moveTo>
                    <a:pt x="153" y="334"/>
                  </a:moveTo>
                  <a:lnTo>
                    <a:pt x="153" y="334"/>
                  </a:lnTo>
                  <a:lnTo>
                    <a:pt x="152" y="334"/>
                  </a:lnTo>
                  <a:lnTo>
                    <a:pt x="152" y="336"/>
                  </a:lnTo>
                  <a:lnTo>
                    <a:pt x="152" y="336"/>
                  </a:lnTo>
                  <a:lnTo>
                    <a:pt x="145" y="351"/>
                  </a:lnTo>
                  <a:lnTo>
                    <a:pt x="145" y="351"/>
                  </a:lnTo>
                  <a:lnTo>
                    <a:pt x="145" y="353"/>
                  </a:lnTo>
                  <a:lnTo>
                    <a:pt x="145" y="353"/>
                  </a:lnTo>
                  <a:lnTo>
                    <a:pt x="145" y="353"/>
                  </a:lnTo>
                  <a:lnTo>
                    <a:pt x="145" y="353"/>
                  </a:lnTo>
                  <a:lnTo>
                    <a:pt x="152" y="351"/>
                  </a:lnTo>
                  <a:lnTo>
                    <a:pt x="152" y="351"/>
                  </a:lnTo>
                  <a:lnTo>
                    <a:pt x="152" y="350"/>
                  </a:lnTo>
                  <a:lnTo>
                    <a:pt x="152" y="350"/>
                  </a:lnTo>
                  <a:lnTo>
                    <a:pt x="153" y="343"/>
                  </a:lnTo>
                  <a:lnTo>
                    <a:pt x="153" y="343"/>
                  </a:lnTo>
                  <a:lnTo>
                    <a:pt x="153" y="334"/>
                  </a:lnTo>
                  <a:lnTo>
                    <a:pt x="153" y="334"/>
                  </a:lnTo>
                  <a:close/>
                  <a:moveTo>
                    <a:pt x="227" y="283"/>
                  </a:moveTo>
                  <a:lnTo>
                    <a:pt x="227" y="283"/>
                  </a:lnTo>
                  <a:lnTo>
                    <a:pt x="228" y="282"/>
                  </a:lnTo>
                  <a:lnTo>
                    <a:pt x="230" y="280"/>
                  </a:lnTo>
                  <a:lnTo>
                    <a:pt x="230" y="280"/>
                  </a:lnTo>
                  <a:lnTo>
                    <a:pt x="234" y="269"/>
                  </a:lnTo>
                  <a:lnTo>
                    <a:pt x="234" y="269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27" y="269"/>
                  </a:lnTo>
                  <a:lnTo>
                    <a:pt x="227" y="269"/>
                  </a:lnTo>
                  <a:lnTo>
                    <a:pt x="227" y="283"/>
                  </a:lnTo>
                  <a:lnTo>
                    <a:pt x="227" y="283"/>
                  </a:lnTo>
                  <a:close/>
                  <a:moveTo>
                    <a:pt x="149" y="336"/>
                  </a:moveTo>
                  <a:lnTo>
                    <a:pt x="149" y="336"/>
                  </a:lnTo>
                  <a:lnTo>
                    <a:pt x="142" y="337"/>
                  </a:lnTo>
                  <a:lnTo>
                    <a:pt x="142" y="337"/>
                  </a:lnTo>
                  <a:lnTo>
                    <a:pt x="140" y="339"/>
                  </a:lnTo>
                  <a:lnTo>
                    <a:pt x="140" y="340"/>
                  </a:lnTo>
                  <a:lnTo>
                    <a:pt x="140" y="340"/>
                  </a:lnTo>
                  <a:lnTo>
                    <a:pt x="140" y="348"/>
                  </a:lnTo>
                  <a:lnTo>
                    <a:pt x="140" y="348"/>
                  </a:lnTo>
                  <a:lnTo>
                    <a:pt x="139" y="351"/>
                  </a:lnTo>
                  <a:lnTo>
                    <a:pt x="139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9" y="336"/>
                  </a:lnTo>
                  <a:lnTo>
                    <a:pt x="149" y="336"/>
                  </a:lnTo>
                  <a:close/>
                  <a:moveTo>
                    <a:pt x="343" y="245"/>
                  </a:moveTo>
                  <a:lnTo>
                    <a:pt x="343" y="245"/>
                  </a:lnTo>
                  <a:lnTo>
                    <a:pt x="342" y="245"/>
                  </a:lnTo>
                  <a:lnTo>
                    <a:pt x="342" y="245"/>
                  </a:lnTo>
                  <a:lnTo>
                    <a:pt x="339" y="249"/>
                  </a:lnTo>
                  <a:lnTo>
                    <a:pt x="339" y="249"/>
                  </a:lnTo>
                  <a:lnTo>
                    <a:pt x="338" y="250"/>
                  </a:lnTo>
                  <a:lnTo>
                    <a:pt x="338" y="250"/>
                  </a:lnTo>
                  <a:lnTo>
                    <a:pt x="336" y="256"/>
                  </a:lnTo>
                  <a:lnTo>
                    <a:pt x="336" y="256"/>
                  </a:lnTo>
                  <a:lnTo>
                    <a:pt x="336" y="259"/>
                  </a:lnTo>
                  <a:lnTo>
                    <a:pt x="336" y="259"/>
                  </a:lnTo>
                  <a:lnTo>
                    <a:pt x="343" y="256"/>
                  </a:lnTo>
                  <a:lnTo>
                    <a:pt x="343" y="256"/>
                  </a:lnTo>
                  <a:lnTo>
                    <a:pt x="343" y="245"/>
                  </a:lnTo>
                  <a:lnTo>
                    <a:pt x="343" y="245"/>
                  </a:lnTo>
                  <a:close/>
                  <a:moveTo>
                    <a:pt x="221" y="306"/>
                  </a:moveTo>
                  <a:lnTo>
                    <a:pt x="221" y="306"/>
                  </a:lnTo>
                  <a:lnTo>
                    <a:pt x="220" y="306"/>
                  </a:lnTo>
                  <a:lnTo>
                    <a:pt x="220" y="306"/>
                  </a:lnTo>
                  <a:lnTo>
                    <a:pt x="210" y="314"/>
                  </a:lnTo>
                  <a:lnTo>
                    <a:pt x="210" y="314"/>
                  </a:lnTo>
                  <a:lnTo>
                    <a:pt x="208" y="316"/>
                  </a:lnTo>
                  <a:lnTo>
                    <a:pt x="208" y="316"/>
                  </a:lnTo>
                  <a:lnTo>
                    <a:pt x="208" y="321"/>
                  </a:lnTo>
                  <a:lnTo>
                    <a:pt x="208" y="321"/>
                  </a:lnTo>
                  <a:lnTo>
                    <a:pt x="216" y="314"/>
                  </a:lnTo>
                  <a:lnTo>
                    <a:pt x="221" y="309"/>
                  </a:lnTo>
                  <a:lnTo>
                    <a:pt x="221" y="309"/>
                  </a:lnTo>
                  <a:lnTo>
                    <a:pt x="221" y="306"/>
                  </a:lnTo>
                  <a:lnTo>
                    <a:pt x="221" y="306"/>
                  </a:lnTo>
                  <a:close/>
                  <a:moveTo>
                    <a:pt x="152" y="354"/>
                  </a:moveTo>
                  <a:lnTo>
                    <a:pt x="152" y="354"/>
                  </a:lnTo>
                  <a:lnTo>
                    <a:pt x="145" y="357"/>
                  </a:lnTo>
                  <a:lnTo>
                    <a:pt x="145" y="357"/>
                  </a:lnTo>
                  <a:lnTo>
                    <a:pt x="142" y="358"/>
                  </a:lnTo>
                  <a:lnTo>
                    <a:pt x="142" y="358"/>
                  </a:lnTo>
                  <a:lnTo>
                    <a:pt x="140" y="364"/>
                  </a:lnTo>
                  <a:lnTo>
                    <a:pt x="140" y="364"/>
                  </a:lnTo>
                  <a:lnTo>
                    <a:pt x="152" y="358"/>
                  </a:lnTo>
                  <a:lnTo>
                    <a:pt x="152" y="358"/>
                  </a:lnTo>
                  <a:lnTo>
                    <a:pt x="152" y="357"/>
                  </a:lnTo>
                  <a:lnTo>
                    <a:pt x="152" y="354"/>
                  </a:lnTo>
                  <a:lnTo>
                    <a:pt x="152" y="354"/>
                  </a:lnTo>
                  <a:close/>
                  <a:moveTo>
                    <a:pt x="285" y="270"/>
                  </a:moveTo>
                  <a:lnTo>
                    <a:pt x="285" y="270"/>
                  </a:lnTo>
                  <a:lnTo>
                    <a:pt x="281" y="280"/>
                  </a:lnTo>
                  <a:lnTo>
                    <a:pt x="281" y="280"/>
                  </a:lnTo>
                  <a:lnTo>
                    <a:pt x="288" y="280"/>
                  </a:lnTo>
                  <a:lnTo>
                    <a:pt x="288" y="280"/>
                  </a:lnTo>
                  <a:lnTo>
                    <a:pt x="289" y="269"/>
                  </a:lnTo>
                  <a:lnTo>
                    <a:pt x="289" y="269"/>
                  </a:lnTo>
                  <a:lnTo>
                    <a:pt x="285" y="270"/>
                  </a:lnTo>
                  <a:lnTo>
                    <a:pt x="285" y="270"/>
                  </a:lnTo>
                  <a:close/>
                  <a:moveTo>
                    <a:pt x="261" y="270"/>
                  </a:moveTo>
                  <a:lnTo>
                    <a:pt x="261" y="270"/>
                  </a:lnTo>
                  <a:lnTo>
                    <a:pt x="258" y="270"/>
                  </a:lnTo>
                  <a:lnTo>
                    <a:pt x="258" y="270"/>
                  </a:lnTo>
                  <a:lnTo>
                    <a:pt x="254" y="282"/>
                  </a:lnTo>
                  <a:lnTo>
                    <a:pt x="254" y="282"/>
                  </a:lnTo>
                  <a:lnTo>
                    <a:pt x="261" y="282"/>
                  </a:lnTo>
                  <a:lnTo>
                    <a:pt x="261" y="282"/>
                  </a:lnTo>
                  <a:lnTo>
                    <a:pt x="261" y="270"/>
                  </a:lnTo>
                  <a:lnTo>
                    <a:pt x="261" y="270"/>
                  </a:lnTo>
                  <a:close/>
                  <a:moveTo>
                    <a:pt x="160" y="344"/>
                  </a:moveTo>
                  <a:lnTo>
                    <a:pt x="160" y="344"/>
                  </a:lnTo>
                  <a:lnTo>
                    <a:pt x="160" y="344"/>
                  </a:lnTo>
                  <a:lnTo>
                    <a:pt x="160" y="344"/>
                  </a:lnTo>
                  <a:lnTo>
                    <a:pt x="166" y="343"/>
                  </a:lnTo>
                  <a:lnTo>
                    <a:pt x="166" y="343"/>
                  </a:lnTo>
                  <a:lnTo>
                    <a:pt x="166" y="341"/>
                  </a:lnTo>
                  <a:lnTo>
                    <a:pt x="166" y="341"/>
                  </a:lnTo>
                  <a:lnTo>
                    <a:pt x="167" y="329"/>
                  </a:lnTo>
                  <a:lnTo>
                    <a:pt x="167" y="329"/>
                  </a:lnTo>
                  <a:lnTo>
                    <a:pt x="167" y="329"/>
                  </a:lnTo>
                  <a:lnTo>
                    <a:pt x="167" y="329"/>
                  </a:lnTo>
                  <a:lnTo>
                    <a:pt x="167" y="329"/>
                  </a:lnTo>
                  <a:lnTo>
                    <a:pt x="167" y="329"/>
                  </a:lnTo>
                  <a:lnTo>
                    <a:pt x="160" y="344"/>
                  </a:lnTo>
                  <a:lnTo>
                    <a:pt x="160" y="344"/>
                  </a:lnTo>
                  <a:close/>
                  <a:moveTo>
                    <a:pt x="253" y="232"/>
                  </a:moveTo>
                  <a:lnTo>
                    <a:pt x="253" y="232"/>
                  </a:lnTo>
                  <a:lnTo>
                    <a:pt x="253" y="232"/>
                  </a:lnTo>
                  <a:lnTo>
                    <a:pt x="253" y="232"/>
                  </a:lnTo>
                  <a:lnTo>
                    <a:pt x="253" y="233"/>
                  </a:lnTo>
                  <a:lnTo>
                    <a:pt x="253" y="233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3" y="238"/>
                  </a:lnTo>
                  <a:lnTo>
                    <a:pt x="253" y="238"/>
                  </a:lnTo>
                  <a:lnTo>
                    <a:pt x="255" y="236"/>
                  </a:lnTo>
                  <a:lnTo>
                    <a:pt x="257" y="236"/>
                  </a:lnTo>
                  <a:lnTo>
                    <a:pt x="257" y="2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60" y="231"/>
                  </a:lnTo>
                  <a:lnTo>
                    <a:pt x="260" y="231"/>
                  </a:lnTo>
                  <a:lnTo>
                    <a:pt x="257" y="226"/>
                  </a:lnTo>
                  <a:lnTo>
                    <a:pt x="257" y="226"/>
                  </a:lnTo>
                  <a:lnTo>
                    <a:pt x="253" y="232"/>
                  </a:lnTo>
                  <a:lnTo>
                    <a:pt x="253" y="232"/>
                  </a:lnTo>
                  <a:close/>
                  <a:moveTo>
                    <a:pt x="216" y="235"/>
                  </a:moveTo>
                  <a:lnTo>
                    <a:pt x="216" y="235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04" y="240"/>
                  </a:lnTo>
                  <a:lnTo>
                    <a:pt x="204" y="240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193" y="249"/>
                  </a:lnTo>
                  <a:lnTo>
                    <a:pt x="193" y="249"/>
                  </a:lnTo>
                  <a:lnTo>
                    <a:pt x="193" y="250"/>
                  </a:lnTo>
                  <a:lnTo>
                    <a:pt x="193" y="250"/>
                  </a:lnTo>
                  <a:lnTo>
                    <a:pt x="196" y="249"/>
                  </a:lnTo>
                  <a:lnTo>
                    <a:pt x="196" y="249"/>
                  </a:lnTo>
                  <a:lnTo>
                    <a:pt x="200" y="246"/>
                  </a:lnTo>
                  <a:lnTo>
                    <a:pt x="200" y="246"/>
                  </a:lnTo>
                  <a:lnTo>
                    <a:pt x="203" y="245"/>
                  </a:lnTo>
                  <a:lnTo>
                    <a:pt x="203" y="245"/>
                  </a:lnTo>
                  <a:lnTo>
                    <a:pt x="207" y="240"/>
                  </a:lnTo>
                  <a:lnTo>
                    <a:pt x="207" y="240"/>
                  </a:lnTo>
                  <a:lnTo>
                    <a:pt x="208" y="239"/>
                  </a:lnTo>
                  <a:lnTo>
                    <a:pt x="210" y="240"/>
                  </a:lnTo>
                  <a:lnTo>
                    <a:pt x="210" y="240"/>
                  </a:lnTo>
                  <a:lnTo>
                    <a:pt x="216" y="238"/>
                  </a:lnTo>
                  <a:lnTo>
                    <a:pt x="216" y="238"/>
                  </a:lnTo>
                  <a:lnTo>
                    <a:pt x="216" y="235"/>
                  </a:lnTo>
                  <a:lnTo>
                    <a:pt x="216" y="235"/>
                  </a:lnTo>
                  <a:close/>
                  <a:moveTo>
                    <a:pt x="156" y="348"/>
                  </a:moveTo>
                  <a:lnTo>
                    <a:pt x="156" y="348"/>
                  </a:lnTo>
                  <a:lnTo>
                    <a:pt x="156" y="348"/>
                  </a:lnTo>
                  <a:lnTo>
                    <a:pt x="156" y="348"/>
                  </a:lnTo>
                  <a:lnTo>
                    <a:pt x="163" y="330"/>
                  </a:lnTo>
                  <a:lnTo>
                    <a:pt x="163" y="330"/>
                  </a:lnTo>
                  <a:lnTo>
                    <a:pt x="157" y="333"/>
                  </a:lnTo>
                  <a:lnTo>
                    <a:pt x="157" y="333"/>
                  </a:lnTo>
                  <a:lnTo>
                    <a:pt x="156" y="334"/>
                  </a:lnTo>
                  <a:lnTo>
                    <a:pt x="156" y="334"/>
                  </a:lnTo>
                  <a:lnTo>
                    <a:pt x="156" y="337"/>
                  </a:lnTo>
                  <a:lnTo>
                    <a:pt x="156" y="337"/>
                  </a:lnTo>
                  <a:lnTo>
                    <a:pt x="156" y="348"/>
                  </a:lnTo>
                  <a:lnTo>
                    <a:pt x="156" y="348"/>
                  </a:lnTo>
                  <a:close/>
                  <a:moveTo>
                    <a:pt x="156" y="171"/>
                  </a:moveTo>
                  <a:lnTo>
                    <a:pt x="156" y="171"/>
                  </a:lnTo>
                  <a:lnTo>
                    <a:pt x="156" y="171"/>
                  </a:lnTo>
                  <a:lnTo>
                    <a:pt x="156" y="171"/>
                  </a:lnTo>
                  <a:lnTo>
                    <a:pt x="157" y="171"/>
                  </a:lnTo>
                  <a:lnTo>
                    <a:pt x="157" y="171"/>
                  </a:lnTo>
                  <a:lnTo>
                    <a:pt x="163" y="167"/>
                  </a:lnTo>
                  <a:lnTo>
                    <a:pt x="163" y="167"/>
                  </a:lnTo>
                  <a:lnTo>
                    <a:pt x="166" y="164"/>
                  </a:lnTo>
                  <a:lnTo>
                    <a:pt x="166" y="164"/>
                  </a:lnTo>
                  <a:lnTo>
                    <a:pt x="167" y="161"/>
                  </a:lnTo>
                  <a:lnTo>
                    <a:pt x="167" y="161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56" y="171"/>
                  </a:lnTo>
                  <a:lnTo>
                    <a:pt x="156" y="171"/>
                  </a:lnTo>
                  <a:close/>
                  <a:moveTo>
                    <a:pt x="322" y="275"/>
                  </a:moveTo>
                  <a:lnTo>
                    <a:pt x="322" y="275"/>
                  </a:lnTo>
                  <a:lnTo>
                    <a:pt x="322" y="276"/>
                  </a:lnTo>
                  <a:lnTo>
                    <a:pt x="322" y="276"/>
                  </a:lnTo>
                  <a:lnTo>
                    <a:pt x="331" y="272"/>
                  </a:lnTo>
                  <a:lnTo>
                    <a:pt x="331" y="272"/>
                  </a:lnTo>
                  <a:lnTo>
                    <a:pt x="331" y="270"/>
                  </a:lnTo>
                  <a:lnTo>
                    <a:pt x="331" y="270"/>
                  </a:lnTo>
                  <a:lnTo>
                    <a:pt x="331" y="266"/>
                  </a:lnTo>
                  <a:lnTo>
                    <a:pt x="331" y="266"/>
                  </a:lnTo>
                  <a:lnTo>
                    <a:pt x="325" y="269"/>
                  </a:lnTo>
                  <a:lnTo>
                    <a:pt x="325" y="269"/>
                  </a:lnTo>
                  <a:lnTo>
                    <a:pt x="324" y="269"/>
                  </a:lnTo>
                  <a:lnTo>
                    <a:pt x="324" y="269"/>
                  </a:lnTo>
                  <a:lnTo>
                    <a:pt x="322" y="275"/>
                  </a:lnTo>
                  <a:lnTo>
                    <a:pt x="322" y="275"/>
                  </a:lnTo>
                  <a:close/>
                  <a:moveTo>
                    <a:pt x="179" y="341"/>
                  </a:moveTo>
                  <a:lnTo>
                    <a:pt x="179" y="341"/>
                  </a:lnTo>
                  <a:lnTo>
                    <a:pt x="179" y="341"/>
                  </a:lnTo>
                  <a:lnTo>
                    <a:pt x="179" y="341"/>
                  </a:lnTo>
                  <a:lnTo>
                    <a:pt x="170" y="346"/>
                  </a:lnTo>
                  <a:lnTo>
                    <a:pt x="170" y="346"/>
                  </a:lnTo>
                  <a:lnTo>
                    <a:pt x="170" y="347"/>
                  </a:lnTo>
                  <a:lnTo>
                    <a:pt x="170" y="347"/>
                  </a:lnTo>
                  <a:lnTo>
                    <a:pt x="169" y="351"/>
                  </a:lnTo>
                  <a:lnTo>
                    <a:pt x="169" y="351"/>
                  </a:lnTo>
                  <a:lnTo>
                    <a:pt x="174" y="348"/>
                  </a:lnTo>
                  <a:lnTo>
                    <a:pt x="180" y="344"/>
                  </a:lnTo>
                  <a:lnTo>
                    <a:pt x="180" y="344"/>
                  </a:lnTo>
                  <a:lnTo>
                    <a:pt x="179" y="343"/>
                  </a:lnTo>
                  <a:lnTo>
                    <a:pt x="179" y="341"/>
                  </a:lnTo>
                  <a:lnTo>
                    <a:pt x="179" y="341"/>
                  </a:lnTo>
                  <a:close/>
                  <a:moveTo>
                    <a:pt x="46" y="181"/>
                  </a:moveTo>
                  <a:lnTo>
                    <a:pt x="46" y="181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39" y="18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5" y="199"/>
                  </a:lnTo>
                  <a:lnTo>
                    <a:pt x="35" y="199"/>
                  </a:lnTo>
                  <a:lnTo>
                    <a:pt x="39" y="194"/>
                  </a:lnTo>
                  <a:lnTo>
                    <a:pt x="39" y="194"/>
                  </a:lnTo>
                  <a:lnTo>
                    <a:pt x="44" y="188"/>
                  </a:lnTo>
                  <a:lnTo>
                    <a:pt x="44" y="188"/>
                  </a:lnTo>
                  <a:lnTo>
                    <a:pt x="45" y="185"/>
                  </a:lnTo>
                  <a:lnTo>
                    <a:pt x="45" y="185"/>
                  </a:lnTo>
                  <a:lnTo>
                    <a:pt x="46" y="181"/>
                  </a:lnTo>
                  <a:lnTo>
                    <a:pt x="46" y="181"/>
                  </a:lnTo>
                  <a:close/>
                  <a:moveTo>
                    <a:pt x="316" y="233"/>
                  </a:moveTo>
                  <a:lnTo>
                    <a:pt x="316" y="233"/>
                  </a:lnTo>
                  <a:lnTo>
                    <a:pt x="316" y="233"/>
                  </a:lnTo>
                  <a:lnTo>
                    <a:pt x="316" y="233"/>
                  </a:lnTo>
                  <a:lnTo>
                    <a:pt x="318" y="232"/>
                  </a:lnTo>
                  <a:lnTo>
                    <a:pt x="318" y="232"/>
                  </a:lnTo>
                  <a:lnTo>
                    <a:pt x="328" y="221"/>
                  </a:lnTo>
                  <a:lnTo>
                    <a:pt x="336" y="208"/>
                  </a:lnTo>
                  <a:lnTo>
                    <a:pt x="336" y="208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6" y="206"/>
                  </a:lnTo>
                  <a:lnTo>
                    <a:pt x="335" y="209"/>
                  </a:lnTo>
                  <a:lnTo>
                    <a:pt x="335" y="209"/>
                  </a:lnTo>
                  <a:lnTo>
                    <a:pt x="331" y="213"/>
                  </a:lnTo>
                  <a:lnTo>
                    <a:pt x="331" y="213"/>
                  </a:lnTo>
                  <a:lnTo>
                    <a:pt x="325" y="223"/>
                  </a:lnTo>
                  <a:lnTo>
                    <a:pt x="318" y="232"/>
                  </a:lnTo>
                  <a:lnTo>
                    <a:pt x="318" y="232"/>
                  </a:lnTo>
                  <a:lnTo>
                    <a:pt x="316" y="233"/>
                  </a:lnTo>
                  <a:lnTo>
                    <a:pt x="316" y="233"/>
                  </a:lnTo>
                  <a:close/>
                  <a:moveTo>
                    <a:pt x="110" y="343"/>
                  </a:moveTo>
                  <a:lnTo>
                    <a:pt x="110" y="343"/>
                  </a:lnTo>
                  <a:lnTo>
                    <a:pt x="105" y="343"/>
                  </a:lnTo>
                  <a:lnTo>
                    <a:pt x="105" y="343"/>
                  </a:lnTo>
                  <a:lnTo>
                    <a:pt x="102" y="351"/>
                  </a:lnTo>
                  <a:lnTo>
                    <a:pt x="102" y="351"/>
                  </a:lnTo>
                  <a:lnTo>
                    <a:pt x="105" y="353"/>
                  </a:lnTo>
                  <a:lnTo>
                    <a:pt x="105" y="353"/>
                  </a:lnTo>
                  <a:lnTo>
                    <a:pt x="110" y="343"/>
                  </a:lnTo>
                  <a:lnTo>
                    <a:pt x="110" y="343"/>
                  </a:lnTo>
                  <a:close/>
                  <a:moveTo>
                    <a:pt x="73" y="198"/>
                  </a:moveTo>
                  <a:lnTo>
                    <a:pt x="73" y="198"/>
                  </a:lnTo>
                  <a:lnTo>
                    <a:pt x="75" y="196"/>
                  </a:lnTo>
                  <a:lnTo>
                    <a:pt x="75" y="196"/>
                  </a:lnTo>
                  <a:lnTo>
                    <a:pt x="82" y="194"/>
                  </a:lnTo>
                  <a:lnTo>
                    <a:pt x="82" y="194"/>
                  </a:lnTo>
                  <a:lnTo>
                    <a:pt x="83" y="192"/>
                  </a:lnTo>
                  <a:lnTo>
                    <a:pt x="83" y="191"/>
                  </a:lnTo>
                  <a:lnTo>
                    <a:pt x="83" y="191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82" y="188"/>
                  </a:lnTo>
                  <a:lnTo>
                    <a:pt x="82" y="188"/>
                  </a:lnTo>
                  <a:lnTo>
                    <a:pt x="79" y="189"/>
                  </a:lnTo>
                  <a:lnTo>
                    <a:pt x="78" y="189"/>
                  </a:lnTo>
                  <a:lnTo>
                    <a:pt x="78" y="189"/>
                  </a:lnTo>
                  <a:lnTo>
                    <a:pt x="76" y="191"/>
                  </a:lnTo>
                  <a:lnTo>
                    <a:pt x="76" y="191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3" y="198"/>
                  </a:lnTo>
                  <a:lnTo>
                    <a:pt x="73" y="198"/>
                  </a:lnTo>
                  <a:close/>
                  <a:moveTo>
                    <a:pt x="59" y="341"/>
                  </a:moveTo>
                  <a:lnTo>
                    <a:pt x="59" y="341"/>
                  </a:lnTo>
                  <a:lnTo>
                    <a:pt x="55" y="348"/>
                  </a:lnTo>
                  <a:lnTo>
                    <a:pt x="55" y="348"/>
                  </a:lnTo>
                  <a:lnTo>
                    <a:pt x="62" y="351"/>
                  </a:lnTo>
                  <a:lnTo>
                    <a:pt x="62" y="351"/>
                  </a:lnTo>
                  <a:lnTo>
                    <a:pt x="64" y="347"/>
                  </a:lnTo>
                  <a:lnTo>
                    <a:pt x="64" y="347"/>
                  </a:lnTo>
                  <a:lnTo>
                    <a:pt x="64" y="346"/>
                  </a:lnTo>
                  <a:lnTo>
                    <a:pt x="64" y="346"/>
                  </a:lnTo>
                  <a:lnTo>
                    <a:pt x="59" y="341"/>
                  </a:lnTo>
                  <a:lnTo>
                    <a:pt x="59" y="341"/>
                  </a:lnTo>
                  <a:close/>
                  <a:moveTo>
                    <a:pt x="211" y="292"/>
                  </a:move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7" y="273"/>
                  </a:lnTo>
                  <a:lnTo>
                    <a:pt x="217" y="273"/>
                  </a:lnTo>
                  <a:lnTo>
                    <a:pt x="216" y="275"/>
                  </a:lnTo>
                  <a:lnTo>
                    <a:pt x="216" y="275"/>
                  </a:lnTo>
                  <a:lnTo>
                    <a:pt x="211" y="279"/>
                  </a:lnTo>
                  <a:lnTo>
                    <a:pt x="211" y="279"/>
                  </a:lnTo>
                  <a:lnTo>
                    <a:pt x="211" y="282"/>
                  </a:lnTo>
                  <a:lnTo>
                    <a:pt x="211" y="282"/>
                  </a:lnTo>
                  <a:lnTo>
                    <a:pt x="211" y="290"/>
                  </a:lnTo>
                  <a:lnTo>
                    <a:pt x="211" y="290"/>
                  </a:lnTo>
                  <a:lnTo>
                    <a:pt x="211" y="292"/>
                  </a:lnTo>
                  <a:lnTo>
                    <a:pt x="211" y="292"/>
                  </a:lnTo>
                  <a:close/>
                  <a:moveTo>
                    <a:pt x="281" y="172"/>
                  </a:moveTo>
                  <a:lnTo>
                    <a:pt x="281" y="172"/>
                  </a:lnTo>
                  <a:lnTo>
                    <a:pt x="275" y="186"/>
                  </a:lnTo>
                  <a:lnTo>
                    <a:pt x="275" y="186"/>
                  </a:lnTo>
                  <a:lnTo>
                    <a:pt x="278" y="184"/>
                  </a:lnTo>
                  <a:lnTo>
                    <a:pt x="281" y="184"/>
                  </a:lnTo>
                  <a:lnTo>
                    <a:pt x="281" y="18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2"/>
                  </a:lnTo>
                  <a:lnTo>
                    <a:pt x="281" y="172"/>
                  </a:lnTo>
                  <a:close/>
                  <a:moveTo>
                    <a:pt x="137" y="339"/>
                  </a:moveTo>
                  <a:lnTo>
                    <a:pt x="137" y="339"/>
                  </a:lnTo>
                  <a:lnTo>
                    <a:pt x="136" y="340"/>
                  </a:lnTo>
                  <a:lnTo>
                    <a:pt x="135" y="340"/>
                  </a:lnTo>
                  <a:lnTo>
                    <a:pt x="135" y="340"/>
                  </a:lnTo>
                  <a:lnTo>
                    <a:pt x="132" y="347"/>
                  </a:lnTo>
                  <a:lnTo>
                    <a:pt x="132" y="347"/>
                  </a:lnTo>
                  <a:lnTo>
                    <a:pt x="132" y="348"/>
                  </a:lnTo>
                  <a:lnTo>
                    <a:pt x="132" y="348"/>
                  </a:lnTo>
                  <a:lnTo>
                    <a:pt x="136" y="351"/>
                  </a:lnTo>
                  <a:lnTo>
                    <a:pt x="136" y="351"/>
                  </a:lnTo>
                  <a:lnTo>
                    <a:pt x="137" y="339"/>
                  </a:lnTo>
                  <a:lnTo>
                    <a:pt x="137" y="339"/>
                  </a:lnTo>
                  <a:close/>
                  <a:moveTo>
                    <a:pt x="98" y="353"/>
                  </a:moveTo>
                  <a:lnTo>
                    <a:pt x="98" y="353"/>
                  </a:lnTo>
                  <a:lnTo>
                    <a:pt x="93" y="351"/>
                  </a:lnTo>
                  <a:lnTo>
                    <a:pt x="93" y="351"/>
                  </a:lnTo>
                  <a:lnTo>
                    <a:pt x="89" y="358"/>
                  </a:lnTo>
                  <a:lnTo>
                    <a:pt x="89" y="358"/>
                  </a:lnTo>
                  <a:lnTo>
                    <a:pt x="96" y="358"/>
                  </a:lnTo>
                  <a:lnTo>
                    <a:pt x="96" y="358"/>
                  </a:lnTo>
                  <a:lnTo>
                    <a:pt x="98" y="353"/>
                  </a:lnTo>
                  <a:lnTo>
                    <a:pt x="98" y="353"/>
                  </a:lnTo>
                  <a:close/>
                  <a:moveTo>
                    <a:pt x="17" y="302"/>
                  </a:moveTo>
                  <a:lnTo>
                    <a:pt x="17" y="302"/>
                  </a:lnTo>
                  <a:lnTo>
                    <a:pt x="24" y="293"/>
                  </a:lnTo>
                  <a:lnTo>
                    <a:pt x="24" y="293"/>
                  </a:lnTo>
                  <a:lnTo>
                    <a:pt x="21" y="287"/>
                  </a:lnTo>
                  <a:lnTo>
                    <a:pt x="21" y="287"/>
                  </a:lnTo>
                  <a:lnTo>
                    <a:pt x="19" y="289"/>
                  </a:lnTo>
                  <a:lnTo>
                    <a:pt x="19" y="289"/>
                  </a:lnTo>
                  <a:lnTo>
                    <a:pt x="17" y="297"/>
                  </a:lnTo>
                  <a:lnTo>
                    <a:pt x="17" y="297"/>
                  </a:lnTo>
                  <a:lnTo>
                    <a:pt x="15" y="299"/>
                  </a:lnTo>
                  <a:lnTo>
                    <a:pt x="17" y="302"/>
                  </a:lnTo>
                  <a:lnTo>
                    <a:pt x="17" y="302"/>
                  </a:lnTo>
                  <a:close/>
                  <a:moveTo>
                    <a:pt x="217" y="164"/>
                  </a:moveTo>
                  <a:lnTo>
                    <a:pt x="217" y="164"/>
                  </a:lnTo>
                  <a:lnTo>
                    <a:pt x="216" y="165"/>
                  </a:lnTo>
                  <a:lnTo>
                    <a:pt x="216" y="165"/>
                  </a:lnTo>
                  <a:lnTo>
                    <a:pt x="216" y="165"/>
                  </a:lnTo>
                  <a:lnTo>
                    <a:pt x="216" y="165"/>
                  </a:lnTo>
                  <a:lnTo>
                    <a:pt x="217" y="177"/>
                  </a:lnTo>
                  <a:lnTo>
                    <a:pt x="217" y="177"/>
                  </a:lnTo>
                  <a:lnTo>
                    <a:pt x="217" y="181"/>
                  </a:lnTo>
                  <a:lnTo>
                    <a:pt x="217" y="181"/>
                  </a:lnTo>
                  <a:lnTo>
                    <a:pt x="216" y="188"/>
                  </a:lnTo>
                  <a:lnTo>
                    <a:pt x="216" y="188"/>
                  </a:lnTo>
                  <a:lnTo>
                    <a:pt x="216" y="189"/>
                  </a:lnTo>
                  <a:lnTo>
                    <a:pt x="216" y="189"/>
                  </a:lnTo>
                  <a:lnTo>
                    <a:pt x="217" y="188"/>
                  </a:lnTo>
                  <a:lnTo>
                    <a:pt x="217" y="188"/>
                  </a:lnTo>
                  <a:lnTo>
                    <a:pt x="220" y="178"/>
                  </a:lnTo>
                  <a:lnTo>
                    <a:pt x="220" y="178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3" y="172"/>
                  </a:lnTo>
                  <a:lnTo>
                    <a:pt x="223" y="172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18" y="174"/>
                  </a:lnTo>
                  <a:lnTo>
                    <a:pt x="217" y="171"/>
                  </a:lnTo>
                  <a:lnTo>
                    <a:pt x="217" y="171"/>
                  </a:lnTo>
                  <a:lnTo>
                    <a:pt x="217" y="169"/>
                  </a:lnTo>
                  <a:lnTo>
                    <a:pt x="217" y="169"/>
                  </a:lnTo>
                  <a:lnTo>
                    <a:pt x="217" y="164"/>
                  </a:lnTo>
                  <a:lnTo>
                    <a:pt x="217" y="164"/>
                  </a:lnTo>
                  <a:close/>
                  <a:moveTo>
                    <a:pt x="109" y="188"/>
                  </a:moveTo>
                  <a:lnTo>
                    <a:pt x="109" y="188"/>
                  </a:lnTo>
                  <a:lnTo>
                    <a:pt x="116" y="178"/>
                  </a:lnTo>
                  <a:lnTo>
                    <a:pt x="116" y="178"/>
                  </a:lnTo>
                  <a:lnTo>
                    <a:pt x="113" y="175"/>
                  </a:lnTo>
                  <a:lnTo>
                    <a:pt x="113" y="175"/>
                  </a:lnTo>
                  <a:lnTo>
                    <a:pt x="112" y="177"/>
                  </a:lnTo>
                  <a:lnTo>
                    <a:pt x="112" y="177"/>
                  </a:lnTo>
                  <a:lnTo>
                    <a:pt x="110" y="178"/>
                  </a:lnTo>
                  <a:lnTo>
                    <a:pt x="110" y="178"/>
                  </a:lnTo>
                  <a:lnTo>
                    <a:pt x="109" y="185"/>
                  </a:lnTo>
                  <a:lnTo>
                    <a:pt x="109" y="185"/>
                  </a:lnTo>
                  <a:lnTo>
                    <a:pt x="109" y="186"/>
                  </a:lnTo>
                  <a:lnTo>
                    <a:pt x="109" y="186"/>
                  </a:lnTo>
                  <a:lnTo>
                    <a:pt x="109" y="188"/>
                  </a:lnTo>
                  <a:lnTo>
                    <a:pt x="109" y="188"/>
                  </a:lnTo>
                  <a:close/>
                  <a:moveTo>
                    <a:pt x="166" y="348"/>
                  </a:moveTo>
                  <a:lnTo>
                    <a:pt x="166" y="348"/>
                  </a:lnTo>
                  <a:lnTo>
                    <a:pt x="160" y="351"/>
                  </a:lnTo>
                  <a:lnTo>
                    <a:pt x="160" y="351"/>
                  </a:lnTo>
                  <a:lnTo>
                    <a:pt x="157" y="353"/>
                  </a:lnTo>
                  <a:lnTo>
                    <a:pt x="156" y="356"/>
                  </a:lnTo>
                  <a:lnTo>
                    <a:pt x="156" y="356"/>
                  </a:lnTo>
                  <a:lnTo>
                    <a:pt x="154" y="357"/>
                  </a:lnTo>
                  <a:lnTo>
                    <a:pt x="154" y="357"/>
                  </a:lnTo>
                  <a:lnTo>
                    <a:pt x="164" y="353"/>
                  </a:lnTo>
                  <a:lnTo>
                    <a:pt x="164" y="353"/>
                  </a:lnTo>
                  <a:lnTo>
                    <a:pt x="166" y="348"/>
                  </a:lnTo>
                  <a:lnTo>
                    <a:pt x="166" y="348"/>
                  </a:lnTo>
                  <a:close/>
                  <a:moveTo>
                    <a:pt x="351" y="236"/>
                  </a:moveTo>
                  <a:lnTo>
                    <a:pt x="351" y="236"/>
                  </a:lnTo>
                  <a:lnTo>
                    <a:pt x="351" y="236"/>
                  </a:lnTo>
                  <a:lnTo>
                    <a:pt x="351" y="236"/>
                  </a:lnTo>
                  <a:lnTo>
                    <a:pt x="346" y="240"/>
                  </a:lnTo>
                  <a:lnTo>
                    <a:pt x="346" y="240"/>
                  </a:lnTo>
                  <a:lnTo>
                    <a:pt x="346" y="242"/>
                  </a:lnTo>
                  <a:lnTo>
                    <a:pt x="346" y="242"/>
                  </a:lnTo>
                  <a:lnTo>
                    <a:pt x="346" y="253"/>
                  </a:lnTo>
                  <a:lnTo>
                    <a:pt x="346" y="253"/>
                  </a:lnTo>
                  <a:lnTo>
                    <a:pt x="346" y="253"/>
                  </a:lnTo>
                  <a:lnTo>
                    <a:pt x="346" y="253"/>
                  </a:lnTo>
                  <a:lnTo>
                    <a:pt x="348" y="253"/>
                  </a:lnTo>
                  <a:lnTo>
                    <a:pt x="348" y="253"/>
                  </a:lnTo>
                  <a:lnTo>
                    <a:pt x="351" y="236"/>
                  </a:lnTo>
                  <a:lnTo>
                    <a:pt x="351" y="236"/>
                  </a:lnTo>
                  <a:close/>
                  <a:moveTo>
                    <a:pt x="193" y="232"/>
                  </a:moveTo>
                  <a:lnTo>
                    <a:pt x="193" y="232"/>
                  </a:lnTo>
                  <a:lnTo>
                    <a:pt x="186" y="236"/>
                  </a:lnTo>
                  <a:lnTo>
                    <a:pt x="177" y="238"/>
                  </a:lnTo>
                  <a:lnTo>
                    <a:pt x="177" y="238"/>
                  </a:lnTo>
                  <a:lnTo>
                    <a:pt x="177" y="239"/>
                  </a:lnTo>
                  <a:lnTo>
                    <a:pt x="176" y="240"/>
                  </a:lnTo>
                  <a:lnTo>
                    <a:pt x="176" y="240"/>
                  </a:lnTo>
                  <a:lnTo>
                    <a:pt x="179" y="242"/>
                  </a:lnTo>
                  <a:lnTo>
                    <a:pt x="179" y="242"/>
                  </a:lnTo>
                  <a:lnTo>
                    <a:pt x="193" y="232"/>
                  </a:lnTo>
                  <a:lnTo>
                    <a:pt x="193" y="232"/>
                  </a:lnTo>
                  <a:close/>
                  <a:moveTo>
                    <a:pt x="243" y="296"/>
                  </a:moveTo>
                  <a:lnTo>
                    <a:pt x="243" y="296"/>
                  </a:lnTo>
                  <a:lnTo>
                    <a:pt x="243" y="294"/>
                  </a:lnTo>
                  <a:lnTo>
                    <a:pt x="243" y="294"/>
                  </a:lnTo>
                  <a:lnTo>
                    <a:pt x="240" y="296"/>
                  </a:lnTo>
                  <a:lnTo>
                    <a:pt x="240" y="296"/>
                  </a:lnTo>
                  <a:lnTo>
                    <a:pt x="237" y="296"/>
                  </a:lnTo>
                  <a:lnTo>
                    <a:pt x="235" y="297"/>
                  </a:lnTo>
                  <a:lnTo>
                    <a:pt x="235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3" y="299"/>
                  </a:lnTo>
                  <a:lnTo>
                    <a:pt x="233" y="299"/>
                  </a:lnTo>
                  <a:lnTo>
                    <a:pt x="227" y="302"/>
                  </a:lnTo>
                  <a:lnTo>
                    <a:pt x="227" y="302"/>
                  </a:lnTo>
                  <a:lnTo>
                    <a:pt x="226" y="303"/>
                  </a:lnTo>
                  <a:lnTo>
                    <a:pt x="226" y="303"/>
                  </a:lnTo>
                  <a:lnTo>
                    <a:pt x="224" y="306"/>
                  </a:lnTo>
                  <a:lnTo>
                    <a:pt x="224" y="306"/>
                  </a:lnTo>
                  <a:lnTo>
                    <a:pt x="226" y="306"/>
                  </a:lnTo>
                  <a:lnTo>
                    <a:pt x="226" y="306"/>
                  </a:lnTo>
                  <a:lnTo>
                    <a:pt x="233" y="300"/>
                  </a:lnTo>
                  <a:lnTo>
                    <a:pt x="241" y="297"/>
                  </a:lnTo>
                  <a:lnTo>
                    <a:pt x="241" y="297"/>
                  </a:lnTo>
                  <a:lnTo>
                    <a:pt x="243" y="296"/>
                  </a:lnTo>
                  <a:lnTo>
                    <a:pt x="243" y="296"/>
                  </a:lnTo>
                  <a:close/>
                  <a:moveTo>
                    <a:pt x="359" y="165"/>
                  </a:moveTo>
                  <a:lnTo>
                    <a:pt x="359" y="165"/>
                  </a:lnTo>
                  <a:lnTo>
                    <a:pt x="359" y="165"/>
                  </a:lnTo>
                  <a:lnTo>
                    <a:pt x="359" y="165"/>
                  </a:lnTo>
                  <a:lnTo>
                    <a:pt x="359" y="164"/>
                  </a:lnTo>
                  <a:lnTo>
                    <a:pt x="359" y="164"/>
                  </a:lnTo>
                  <a:lnTo>
                    <a:pt x="356" y="152"/>
                  </a:lnTo>
                  <a:lnTo>
                    <a:pt x="352" y="142"/>
                  </a:lnTo>
                  <a:lnTo>
                    <a:pt x="352" y="142"/>
                  </a:lnTo>
                  <a:lnTo>
                    <a:pt x="349" y="140"/>
                  </a:lnTo>
                  <a:lnTo>
                    <a:pt x="349" y="140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5" y="152"/>
                  </a:lnTo>
                  <a:lnTo>
                    <a:pt x="355" y="152"/>
                  </a:lnTo>
                  <a:lnTo>
                    <a:pt x="358" y="161"/>
                  </a:lnTo>
                  <a:lnTo>
                    <a:pt x="358" y="161"/>
                  </a:lnTo>
                  <a:lnTo>
                    <a:pt x="359" y="165"/>
                  </a:lnTo>
                  <a:lnTo>
                    <a:pt x="359" y="165"/>
                  </a:lnTo>
                  <a:close/>
                  <a:moveTo>
                    <a:pt x="247" y="212"/>
                  </a:moveTo>
                  <a:lnTo>
                    <a:pt x="247" y="212"/>
                  </a:lnTo>
                  <a:lnTo>
                    <a:pt x="248" y="212"/>
                  </a:lnTo>
                  <a:lnTo>
                    <a:pt x="248" y="212"/>
                  </a:lnTo>
                  <a:lnTo>
                    <a:pt x="250" y="211"/>
                  </a:lnTo>
                  <a:lnTo>
                    <a:pt x="250" y="211"/>
                  </a:lnTo>
                  <a:lnTo>
                    <a:pt x="253" y="209"/>
                  </a:lnTo>
                  <a:lnTo>
                    <a:pt x="255" y="206"/>
                  </a:lnTo>
                  <a:lnTo>
                    <a:pt x="255" y="206"/>
                  </a:lnTo>
                  <a:lnTo>
                    <a:pt x="258" y="198"/>
                  </a:lnTo>
                  <a:lnTo>
                    <a:pt x="258" y="198"/>
                  </a:lnTo>
                  <a:lnTo>
                    <a:pt x="260" y="194"/>
                  </a:lnTo>
                  <a:lnTo>
                    <a:pt x="258" y="189"/>
                  </a:lnTo>
                  <a:lnTo>
                    <a:pt x="255" y="185"/>
                  </a:lnTo>
                  <a:lnTo>
                    <a:pt x="251" y="182"/>
                  </a:lnTo>
                  <a:lnTo>
                    <a:pt x="251" y="182"/>
                  </a:lnTo>
                  <a:lnTo>
                    <a:pt x="251" y="182"/>
                  </a:lnTo>
                  <a:lnTo>
                    <a:pt x="251" y="182"/>
                  </a:lnTo>
                  <a:lnTo>
                    <a:pt x="255" y="189"/>
                  </a:lnTo>
                  <a:lnTo>
                    <a:pt x="255" y="189"/>
                  </a:lnTo>
                  <a:lnTo>
                    <a:pt x="257" y="191"/>
                  </a:lnTo>
                  <a:lnTo>
                    <a:pt x="257" y="191"/>
                  </a:lnTo>
                  <a:lnTo>
                    <a:pt x="258" y="192"/>
                  </a:lnTo>
                  <a:lnTo>
                    <a:pt x="258" y="192"/>
                  </a:lnTo>
                  <a:lnTo>
                    <a:pt x="258" y="198"/>
                  </a:lnTo>
                  <a:lnTo>
                    <a:pt x="255" y="205"/>
                  </a:lnTo>
                  <a:lnTo>
                    <a:pt x="255" y="205"/>
                  </a:lnTo>
                  <a:lnTo>
                    <a:pt x="254" y="205"/>
                  </a:lnTo>
                  <a:lnTo>
                    <a:pt x="254" y="205"/>
                  </a:lnTo>
                  <a:lnTo>
                    <a:pt x="253" y="209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7" y="212"/>
                  </a:lnTo>
                  <a:lnTo>
                    <a:pt x="247" y="212"/>
                  </a:lnTo>
                  <a:close/>
                  <a:moveTo>
                    <a:pt x="284" y="186"/>
                  </a:moveTo>
                  <a:lnTo>
                    <a:pt x="284" y="186"/>
                  </a:lnTo>
                  <a:lnTo>
                    <a:pt x="285" y="186"/>
                  </a:lnTo>
                  <a:lnTo>
                    <a:pt x="285" y="186"/>
                  </a:lnTo>
                  <a:lnTo>
                    <a:pt x="287" y="186"/>
                  </a:lnTo>
                  <a:lnTo>
                    <a:pt x="288" y="185"/>
                  </a:lnTo>
                  <a:lnTo>
                    <a:pt x="288" y="185"/>
                  </a:lnTo>
                  <a:lnTo>
                    <a:pt x="289" y="174"/>
                  </a:lnTo>
                  <a:lnTo>
                    <a:pt x="289" y="174"/>
                  </a:lnTo>
                  <a:lnTo>
                    <a:pt x="289" y="172"/>
                  </a:lnTo>
                  <a:lnTo>
                    <a:pt x="289" y="172"/>
                  </a:lnTo>
                  <a:lnTo>
                    <a:pt x="287" y="179"/>
                  </a:lnTo>
                  <a:lnTo>
                    <a:pt x="284" y="186"/>
                  </a:lnTo>
                  <a:lnTo>
                    <a:pt x="284" y="186"/>
                  </a:lnTo>
                  <a:close/>
                  <a:moveTo>
                    <a:pt x="115" y="343"/>
                  </a:moveTo>
                  <a:lnTo>
                    <a:pt x="115" y="343"/>
                  </a:lnTo>
                  <a:lnTo>
                    <a:pt x="113" y="343"/>
                  </a:lnTo>
                  <a:lnTo>
                    <a:pt x="113" y="344"/>
                  </a:lnTo>
                  <a:lnTo>
                    <a:pt x="113" y="344"/>
                  </a:lnTo>
                  <a:lnTo>
                    <a:pt x="108" y="353"/>
                  </a:lnTo>
                  <a:lnTo>
                    <a:pt x="108" y="353"/>
                  </a:lnTo>
                  <a:lnTo>
                    <a:pt x="108" y="354"/>
                  </a:lnTo>
                  <a:lnTo>
                    <a:pt x="108" y="354"/>
                  </a:lnTo>
                  <a:lnTo>
                    <a:pt x="110" y="354"/>
                  </a:lnTo>
                  <a:lnTo>
                    <a:pt x="110" y="354"/>
                  </a:lnTo>
                  <a:lnTo>
                    <a:pt x="112" y="354"/>
                  </a:lnTo>
                  <a:lnTo>
                    <a:pt x="112" y="353"/>
                  </a:lnTo>
                  <a:lnTo>
                    <a:pt x="112" y="353"/>
                  </a:lnTo>
                  <a:lnTo>
                    <a:pt x="115" y="344"/>
                  </a:lnTo>
                  <a:lnTo>
                    <a:pt x="115" y="344"/>
                  </a:lnTo>
                  <a:lnTo>
                    <a:pt x="115" y="343"/>
                  </a:lnTo>
                  <a:lnTo>
                    <a:pt x="115" y="343"/>
                  </a:lnTo>
                  <a:close/>
                  <a:moveTo>
                    <a:pt x="304" y="111"/>
                  </a:moveTo>
                  <a:lnTo>
                    <a:pt x="304" y="111"/>
                  </a:lnTo>
                  <a:lnTo>
                    <a:pt x="304" y="115"/>
                  </a:lnTo>
                  <a:lnTo>
                    <a:pt x="304" y="115"/>
                  </a:lnTo>
                  <a:lnTo>
                    <a:pt x="304" y="115"/>
                  </a:lnTo>
                  <a:lnTo>
                    <a:pt x="304" y="115"/>
                  </a:lnTo>
                  <a:lnTo>
                    <a:pt x="308" y="120"/>
                  </a:lnTo>
                  <a:lnTo>
                    <a:pt x="308" y="120"/>
                  </a:lnTo>
                  <a:lnTo>
                    <a:pt x="311" y="115"/>
                  </a:lnTo>
                  <a:lnTo>
                    <a:pt x="311" y="115"/>
                  </a:lnTo>
                  <a:lnTo>
                    <a:pt x="304" y="111"/>
                  </a:lnTo>
                  <a:lnTo>
                    <a:pt x="304" y="111"/>
                  </a:lnTo>
                  <a:close/>
                  <a:moveTo>
                    <a:pt x="147" y="165"/>
                  </a:moveTo>
                  <a:lnTo>
                    <a:pt x="147" y="165"/>
                  </a:lnTo>
                  <a:lnTo>
                    <a:pt x="146" y="167"/>
                  </a:lnTo>
                  <a:lnTo>
                    <a:pt x="145" y="168"/>
                  </a:lnTo>
                  <a:lnTo>
                    <a:pt x="145" y="168"/>
                  </a:lnTo>
                  <a:lnTo>
                    <a:pt x="142" y="178"/>
                  </a:lnTo>
                  <a:lnTo>
                    <a:pt x="142" y="178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5" y="178"/>
                  </a:lnTo>
                  <a:lnTo>
                    <a:pt x="146" y="175"/>
                  </a:lnTo>
                  <a:lnTo>
                    <a:pt x="146" y="175"/>
                  </a:lnTo>
                  <a:lnTo>
                    <a:pt x="147" y="168"/>
                  </a:lnTo>
                  <a:lnTo>
                    <a:pt x="147" y="168"/>
                  </a:lnTo>
                  <a:lnTo>
                    <a:pt x="147" y="165"/>
                  </a:lnTo>
                  <a:lnTo>
                    <a:pt x="147" y="165"/>
                  </a:lnTo>
                  <a:close/>
                  <a:moveTo>
                    <a:pt x="332" y="198"/>
                  </a:moveTo>
                  <a:lnTo>
                    <a:pt x="332" y="198"/>
                  </a:lnTo>
                  <a:lnTo>
                    <a:pt x="328" y="205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26" y="212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2" y="201"/>
                  </a:lnTo>
                  <a:lnTo>
                    <a:pt x="332" y="198"/>
                  </a:lnTo>
                  <a:lnTo>
                    <a:pt x="332" y="198"/>
                  </a:lnTo>
                  <a:close/>
                  <a:moveTo>
                    <a:pt x="230" y="221"/>
                  </a:moveTo>
                  <a:lnTo>
                    <a:pt x="230" y="221"/>
                  </a:lnTo>
                  <a:lnTo>
                    <a:pt x="230" y="219"/>
                  </a:lnTo>
                  <a:lnTo>
                    <a:pt x="228" y="218"/>
                  </a:lnTo>
                  <a:lnTo>
                    <a:pt x="228" y="218"/>
                  </a:lnTo>
                  <a:lnTo>
                    <a:pt x="226" y="216"/>
                  </a:lnTo>
                  <a:lnTo>
                    <a:pt x="226" y="216"/>
                  </a:lnTo>
                  <a:lnTo>
                    <a:pt x="223" y="212"/>
                  </a:lnTo>
                  <a:lnTo>
                    <a:pt x="223" y="212"/>
                  </a:lnTo>
                  <a:lnTo>
                    <a:pt x="223" y="215"/>
                  </a:lnTo>
                  <a:lnTo>
                    <a:pt x="223" y="215"/>
                  </a:lnTo>
                  <a:lnTo>
                    <a:pt x="224" y="221"/>
                  </a:lnTo>
                  <a:lnTo>
                    <a:pt x="224" y="221"/>
                  </a:lnTo>
                  <a:lnTo>
                    <a:pt x="226" y="221"/>
                  </a:lnTo>
                  <a:lnTo>
                    <a:pt x="226" y="221"/>
                  </a:lnTo>
                  <a:lnTo>
                    <a:pt x="230" y="221"/>
                  </a:lnTo>
                  <a:lnTo>
                    <a:pt x="230" y="221"/>
                  </a:lnTo>
                  <a:close/>
                  <a:moveTo>
                    <a:pt x="65" y="240"/>
                  </a:moveTo>
                  <a:lnTo>
                    <a:pt x="65" y="240"/>
                  </a:lnTo>
                  <a:lnTo>
                    <a:pt x="65" y="243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62" y="245"/>
                  </a:lnTo>
                  <a:lnTo>
                    <a:pt x="62" y="246"/>
                  </a:lnTo>
                  <a:lnTo>
                    <a:pt x="62" y="246"/>
                  </a:lnTo>
                  <a:lnTo>
                    <a:pt x="64" y="248"/>
                  </a:lnTo>
                  <a:lnTo>
                    <a:pt x="62" y="249"/>
                  </a:lnTo>
                  <a:lnTo>
                    <a:pt x="62" y="249"/>
                  </a:lnTo>
                  <a:lnTo>
                    <a:pt x="62" y="250"/>
                  </a:lnTo>
                  <a:lnTo>
                    <a:pt x="62" y="250"/>
                  </a:lnTo>
                  <a:lnTo>
                    <a:pt x="65" y="248"/>
                  </a:lnTo>
                  <a:lnTo>
                    <a:pt x="69" y="246"/>
                  </a:lnTo>
                  <a:lnTo>
                    <a:pt x="69" y="246"/>
                  </a:lnTo>
                  <a:lnTo>
                    <a:pt x="68" y="243"/>
                  </a:lnTo>
                  <a:lnTo>
                    <a:pt x="68" y="243"/>
                  </a:lnTo>
                  <a:lnTo>
                    <a:pt x="66" y="242"/>
                  </a:lnTo>
                  <a:lnTo>
                    <a:pt x="65" y="240"/>
                  </a:lnTo>
                  <a:lnTo>
                    <a:pt x="65" y="240"/>
                  </a:lnTo>
                  <a:close/>
                  <a:moveTo>
                    <a:pt x="341" y="152"/>
                  </a:moveTo>
                  <a:lnTo>
                    <a:pt x="341" y="152"/>
                  </a:lnTo>
                  <a:lnTo>
                    <a:pt x="341" y="152"/>
                  </a:lnTo>
                  <a:lnTo>
                    <a:pt x="341" y="152"/>
                  </a:lnTo>
                  <a:lnTo>
                    <a:pt x="342" y="157"/>
                  </a:lnTo>
                  <a:lnTo>
                    <a:pt x="342" y="162"/>
                  </a:lnTo>
                  <a:lnTo>
                    <a:pt x="341" y="171"/>
                  </a:lnTo>
                  <a:lnTo>
                    <a:pt x="341" y="171"/>
                  </a:lnTo>
                  <a:lnTo>
                    <a:pt x="342" y="169"/>
                  </a:lnTo>
                  <a:lnTo>
                    <a:pt x="342" y="169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5" y="164"/>
                  </a:lnTo>
                  <a:lnTo>
                    <a:pt x="345" y="162"/>
                  </a:lnTo>
                  <a:lnTo>
                    <a:pt x="345" y="162"/>
                  </a:lnTo>
                  <a:lnTo>
                    <a:pt x="345" y="162"/>
                  </a:lnTo>
                  <a:lnTo>
                    <a:pt x="345" y="162"/>
                  </a:lnTo>
                  <a:lnTo>
                    <a:pt x="342" y="161"/>
                  </a:lnTo>
                  <a:lnTo>
                    <a:pt x="342" y="159"/>
                  </a:lnTo>
                  <a:lnTo>
                    <a:pt x="342" y="159"/>
                  </a:lnTo>
                  <a:lnTo>
                    <a:pt x="343" y="157"/>
                  </a:lnTo>
                  <a:lnTo>
                    <a:pt x="343" y="157"/>
                  </a:lnTo>
                  <a:lnTo>
                    <a:pt x="343" y="155"/>
                  </a:lnTo>
                  <a:lnTo>
                    <a:pt x="342" y="154"/>
                  </a:lnTo>
                  <a:lnTo>
                    <a:pt x="342" y="154"/>
                  </a:lnTo>
                  <a:lnTo>
                    <a:pt x="341" y="152"/>
                  </a:lnTo>
                  <a:lnTo>
                    <a:pt x="341" y="152"/>
                  </a:lnTo>
                  <a:close/>
                  <a:moveTo>
                    <a:pt x="28" y="309"/>
                  </a:moveTo>
                  <a:lnTo>
                    <a:pt x="28" y="309"/>
                  </a:lnTo>
                  <a:lnTo>
                    <a:pt x="22" y="316"/>
                  </a:lnTo>
                  <a:lnTo>
                    <a:pt x="22" y="316"/>
                  </a:lnTo>
                  <a:lnTo>
                    <a:pt x="25" y="320"/>
                  </a:lnTo>
                  <a:lnTo>
                    <a:pt x="25" y="320"/>
                  </a:lnTo>
                  <a:lnTo>
                    <a:pt x="27" y="319"/>
                  </a:lnTo>
                  <a:lnTo>
                    <a:pt x="27" y="319"/>
                  </a:lnTo>
                  <a:lnTo>
                    <a:pt x="28" y="313"/>
                  </a:lnTo>
                  <a:lnTo>
                    <a:pt x="28" y="313"/>
                  </a:lnTo>
                  <a:lnTo>
                    <a:pt x="29" y="310"/>
                  </a:lnTo>
                  <a:lnTo>
                    <a:pt x="28" y="309"/>
                  </a:lnTo>
                  <a:lnTo>
                    <a:pt x="28" y="309"/>
                  </a:lnTo>
                  <a:close/>
                  <a:moveTo>
                    <a:pt x="228" y="294"/>
                  </a:moveTo>
                  <a:lnTo>
                    <a:pt x="228" y="294"/>
                  </a:lnTo>
                  <a:lnTo>
                    <a:pt x="234" y="292"/>
                  </a:lnTo>
                  <a:lnTo>
                    <a:pt x="234" y="292"/>
                  </a:lnTo>
                  <a:lnTo>
                    <a:pt x="235" y="285"/>
                  </a:lnTo>
                  <a:lnTo>
                    <a:pt x="235" y="285"/>
                  </a:lnTo>
                  <a:lnTo>
                    <a:pt x="230" y="287"/>
                  </a:lnTo>
                  <a:lnTo>
                    <a:pt x="230" y="287"/>
                  </a:lnTo>
                  <a:lnTo>
                    <a:pt x="230" y="289"/>
                  </a:lnTo>
                  <a:lnTo>
                    <a:pt x="230" y="289"/>
                  </a:lnTo>
                  <a:lnTo>
                    <a:pt x="228" y="294"/>
                  </a:lnTo>
                  <a:lnTo>
                    <a:pt x="228" y="294"/>
                  </a:lnTo>
                  <a:close/>
                  <a:moveTo>
                    <a:pt x="123" y="351"/>
                  </a:moveTo>
                  <a:lnTo>
                    <a:pt x="123" y="351"/>
                  </a:lnTo>
                  <a:lnTo>
                    <a:pt x="123" y="351"/>
                  </a:lnTo>
                  <a:lnTo>
                    <a:pt x="123" y="351"/>
                  </a:lnTo>
                  <a:lnTo>
                    <a:pt x="120" y="354"/>
                  </a:lnTo>
                  <a:lnTo>
                    <a:pt x="120" y="354"/>
                  </a:lnTo>
                  <a:lnTo>
                    <a:pt x="118" y="360"/>
                  </a:lnTo>
                  <a:lnTo>
                    <a:pt x="118" y="360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3" y="351"/>
                  </a:lnTo>
                  <a:lnTo>
                    <a:pt x="123" y="351"/>
                  </a:lnTo>
                  <a:close/>
                  <a:moveTo>
                    <a:pt x="181" y="231"/>
                  </a:moveTo>
                  <a:lnTo>
                    <a:pt x="181" y="231"/>
                  </a:lnTo>
                  <a:lnTo>
                    <a:pt x="180" y="231"/>
                  </a:lnTo>
                  <a:lnTo>
                    <a:pt x="180" y="231"/>
                  </a:lnTo>
                  <a:lnTo>
                    <a:pt x="174" y="231"/>
                  </a:lnTo>
                  <a:lnTo>
                    <a:pt x="174" y="231"/>
                  </a:lnTo>
                  <a:lnTo>
                    <a:pt x="172" y="231"/>
                  </a:lnTo>
                  <a:lnTo>
                    <a:pt x="170" y="228"/>
                  </a:lnTo>
                  <a:lnTo>
                    <a:pt x="170" y="228"/>
                  </a:lnTo>
                  <a:lnTo>
                    <a:pt x="167" y="218"/>
                  </a:lnTo>
                  <a:lnTo>
                    <a:pt x="167" y="218"/>
                  </a:lnTo>
                  <a:lnTo>
                    <a:pt x="164" y="212"/>
                  </a:lnTo>
                  <a:lnTo>
                    <a:pt x="164" y="212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70" y="229"/>
                  </a:lnTo>
                  <a:lnTo>
                    <a:pt x="170" y="229"/>
                  </a:lnTo>
                  <a:lnTo>
                    <a:pt x="173" y="235"/>
                  </a:lnTo>
                  <a:lnTo>
                    <a:pt x="173" y="235"/>
                  </a:lnTo>
                  <a:lnTo>
                    <a:pt x="181" y="231"/>
                  </a:lnTo>
                  <a:lnTo>
                    <a:pt x="181" y="231"/>
                  </a:lnTo>
                  <a:close/>
                  <a:moveTo>
                    <a:pt x="268" y="177"/>
                  </a:moveTo>
                  <a:lnTo>
                    <a:pt x="268" y="177"/>
                  </a:lnTo>
                  <a:lnTo>
                    <a:pt x="265" y="178"/>
                  </a:lnTo>
                  <a:lnTo>
                    <a:pt x="265" y="178"/>
                  </a:lnTo>
                  <a:lnTo>
                    <a:pt x="264" y="178"/>
                  </a:lnTo>
                  <a:lnTo>
                    <a:pt x="264" y="178"/>
                  </a:lnTo>
                  <a:lnTo>
                    <a:pt x="262" y="177"/>
                  </a:lnTo>
                  <a:lnTo>
                    <a:pt x="262" y="177"/>
                  </a:lnTo>
                  <a:lnTo>
                    <a:pt x="262" y="175"/>
                  </a:lnTo>
                  <a:lnTo>
                    <a:pt x="262" y="175"/>
                  </a:lnTo>
                  <a:lnTo>
                    <a:pt x="262" y="175"/>
                  </a:lnTo>
                  <a:lnTo>
                    <a:pt x="262" y="175"/>
                  </a:lnTo>
                  <a:lnTo>
                    <a:pt x="261" y="178"/>
                  </a:lnTo>
                  <a:lnTo>
                    <a:pt x="258" y="179"/>
                  </a:lnTo>
                  <a:lnTo>
                    <a:pt x="258" y="179"/>
                  </a:lnTo>
                  <a:lnTo>
                    <a:pt x="265" y="184"/>
                  </a:lnTo>
                  <a:lnTo>
                    <a:pt x="265" y="184"/>
                  </a:lnTo>
                  <a:lnTo>
                    <a:pt x="268" y="177"/>
                  </a:lnTo>
                  <a:lnTo>
                    <a:pt x="268" y="177"/>
                  </a:lnTo>
                  <a:close/>
                  <a:moveTo>
                    <a:pt x="370" y="221"/>
                  </a:moveTo>
                  <a:lnTo>
                    <a:pt x="370" y="221"/>
                  </a:lnTo>
                  <a:lnTo>
                    <a:pt x="370" y="221"/>
                  </a:lnTo>
                  <a:lnTo>
                    <a:pt x="370" y="221"/>
                  </a:lnTo>
                  <a:lnTo>
                    <a:pt x="372" y="218"/>
                  </a:lnTo>
                  <a:lnTo>
                    <a:pt x="372" y="218"/>
                  </a:lnTo>
                  <a:lnTo>
                    <a:pt x="372" y="213"/>
                  </a:lnTo>
                  <a:lnTo>
                    <a:pt x="372" y="213"/>
                  </a:lnTo>
                  <a:lnTo>
                    <a:pt x="373" y="204"/>
                  </a:lnTo>
                  <a:lnTo>
                    <a:pt x="372" y="195"/>
                  </a:lnTo>
                  <a:lnTo>
                    <a:pt x="372" y="195"/>
                  </a:lnTo>
                  <a:lnTo>
                    <a:pt x="372" y="194"/>
                  </a:lnTo>
                  <a:lnTo>
                    <a:pt x="372" y="194"/>
                  </a:lnTo>
                  <a:lnTo>
                    <a:pt x="372" y="195"/>
                  </a:lnTo>
                  <a:lnTo>
                    <a:pt x="372" y="195"/>
                  </a:lnTo>
                  <a:lnTo>
                    <a:pt x="370" y="209"/>
                  </a:lnTo>
                  <a:lnTo>
                    <a:pt x="370" y="209"/>
                  </a:lnTo>
                  <a:lnTo>
                    <a:pt x="370" y="221"/>
                  </a:lnTo>
                  <a:lnTo>
                    <a:pt x="370" y="221"/>
                  </a:lnTo>
                  <a:close/>
                  <a:moveTo>
                    <a:pt x="73" y="350"/>
                  </a:moveTo>
                  <a:lnTo>
                    <a:pt x="73" y="35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1" y="348"/>
                  </a:lnTo>
                  <a:lnTo>
                    <a:pt x="71" y="348"/>
                  </a:lnTo>
                  <a:lnTo>
                    <a:pt x="73" y="350"/>
                  </a:lnTo>
                  <a:lnTo>
                    <a:pt x="73" y="350"/>
                  </a:lnTo>
                  <a:close/>
                  <a:moveTo>
                    <a:pt x="214" y="228"/>
                  </a:moveTo>
                  <a:lnTo>
                    <a:pt x="214" y="228"/>
                  </a:lnTo>
                  <a:lnTo>
                    <a:pt x="214" y="226"/>
                  </a:lnTo>
                  <a:lnTo>
                    <a:pt x="216" y="226"/>
                  </a:lnTo>
                  <a:lnTo>
                    <a:pt x="216" y="226"/>
                  </a:lnTo>
                  <a:lnTo>
                    <a:pt x="216" y="213"/>
                  </a:lnTo>
                  <a:lnTo>
                    <a:pt x="216" y="213"/>
                  </a:lnTo>
                  <a:lnTo>
                    <a:pt x="214" y="212"/>
                  </a:lnTo>
                  <a:lnTo>
                    <a:pt x="214" y="212"/>
                  </a:lnTo>
                  <a:lnTo>
                    <a:pt x="214" y="209"/>
                  </a:lnTo>
                  <a:lnTo>
                    <a:pt x="214" y="209"/>
                  </a:lnTo>
                  <a:lnTo>
                    <a:pt x="213" y="206"/>
                  </a:lnTo>
                  <a:lnTo>
                    <a:pt x="213" y="206"/>
                  </a:lnTo>
                  <a:lnTo>
                    <a:pt x="214" y="228"/>
                  </a:lnTo>
                  <a:lnTo>
                    <a:pt x="214" y="228"/>
                  </a:lnTo>
                  <a:close/>
                  <a:moveTo>
                    <a:pt x="292" y="246"/>
                  </a:moveTo>
                  <a:lnTo>
                    <a:pt x="292" y="246"/>
                  </a:lnTo>
                  <a:lnTo>
                    <a:pt x="294" y="245"/>
                  </a:lnTo>
                  <a:lnTo>
                    <a:pt x="294" y="245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8" y="242"/>
                  </a:lnTo>
                  <a:lnTo>
                    <a:pt x="298" y="242"/>
                  </a:lnTo>
                  <a:lnTo>
                    <a:pt x="291" y="242"/>
                  </a:lnTo>
                  <a:lnTo>
                    <a:pt x="285" y="243"/>
                  </a:lnTo>
                  <a:lnTo>
                    <a:pt x="285" y="243"/>
                  </a:lnTo>
                  <a:lnTo>
                    <a:pt x="287" y="246"/>
                  </a:lnTo>
                  <a:lnTo>
                    <a:pt x="287" y="246"/>
                  </a:lnTo>
                  <a:lnTo>
                    <a:pt x="288" y="245"/>
                  </a:lnTo>
                  <a:lnTo>
                    <a:pt x="288" y="245"/>
                  </a:lnTo>
                  <a:lnTo>
                    <a:pt x="291" y="243"/>
                  </a:lnTo>
                  <a:lnTo>
                    <a:pt x="292" y="246"/>
                  </a:lnTo>
                  <a:lnTo>
                    <a:pt x="292" y="246"/>
                  </a:lnTo>
                  <a:close/>
                  <a:moveTo>
                    <a:pt x="349" y="151"/>
                  </a:moveTo>
                  <a:lnTo>
                    <a:pt x="349" y="151"/>
                  </a:lnTo>
                  <a:lnTo>
                    <a:pt x="349" y="151"/>
                  </a:lnTo>
                  <a:lnTo>
                    <a:pt x="349" y="151"/>
                  </a:lnTo>
                  <a:lnTo>
                    <a:pt x="348" y="154"/>
                  </a:lnTo>
                  <a:lnTo>
                    <a:pt x="348" y="154"/>
                  </a:lnTo>
                  <a:lnTo>
                    <a:pt x="348" y="157"/>
                  </a:lnTo>
                  <a:lnTo>
                    <a:pt x="349" y="158"/>
                  </a:lnTo>
                  <a:lnTo>
                    <a:pt x="349" y="158"/>
                  </a:lnTo>
                  <a:lnTo>
                    <a:pt x="351" y="159"/>
                  </a:lnTo>
                  <a:lnTo>
                    <a:pt x="351" y="159"/>
                  </a:lnTo>
                  <a:lnTo>
                    <a:pt x="351" y="162"/>
                  </a:lnTo>
                  <a:lnTo>
                    <a:pt x="351" y="162"/>
                  </a:lnTo>
                  <a:lnTo>
                    <a:pt x="352" y="167"/>
                  </a:lnTo>
                  <a:lnTo>
                    <a:pt x="352" y="167"/>
                  </a:lnTo>
                  <a:lnTo>
                    <a:pt x="352" y="165"/>
                  </a:lnTo>
                  <a:lnTo>
                    <a:pt x="352" y="165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49" y="151"/>
                  </a:lnTo>
                  <a:lnTo>
                    <a:pt x="349" y="151"/>
                  </a:lnTo>
                  <a:close/>
                  <a:moveTo>
                    <a:pt x="285" y="140"/>
                  </a:moveTo>
                  <a:lnTo>
                    <a:pt x="285" y="140"/>
                  </a:lnTo>
                  <a:lnTo>
                    <a:pt x="287" y="135"/>
                  </a:lnTo>
                  <a:lnTo>
                    <a:pt x="287" y="135"/>
                  </a:lnTo>
                  <a:lnTo>
                    <a:pt x="285" y="131"/>
                  </a:lnTo>
                  <a:lnTo>
                    <a:pt x="285" y="131"/>
                  </a:lnTo>
                  <a:lnTo>
                    <a:pt x="284" y="128"/>
                  </a:lnTo>
                  <a:lnTo>
                    <a:pt x="282" y="127"/>
                  </a:lnTo>
                  <a:lnTo>
                    <a:pt x="282" y="127"/>
                  </a:lnTo>
                  <a:lnTo>
                    <a:pt x="281" y="127"/>
                  </a:lnTo>
                  <a:lnTo>
                    <a:pt x="281" y="127"/>
                  </a:lnTo>
                  <a:lnTo>
                    <a:pt x="282" y="130"/>
                  </a:lnTo>
                  <a:lnTo>
                    <a:pt x="282" y="132"/>
                  </a:lnTo>
                  <a:lnTo>
                    <a:pt x="282" y="132"/>
                  </a:lnTo>
                  <a:lnTo>
                    <a:pt x="282" y="132"/>
                  </a:lnTo>
                  <a:lnTo>
                    <a:pt x="282" y="132"/>
                  </a:lnTo>
                  <a:lnTo>
                    <a:pt x="285" y="140"/>
                  </a:lnTo>
                  <a:lnTo>
                    <a:pt x="285" y="140"/>
                  </a:lnTo>
                  <a:close/>
                  <a:moveTo>
                    <a:pt x="272" y="229"/>
                  </a:moveTo>
                  <a:lnTo>
                    <a:pt x="272" y="229"/>
                  </a:lnTo>
                  <a:lnTo>
                    <a:pt x="271" y="229"/>
                  </a:lnTo>
                  <a:lnTo>
                    <a:pt x="271" y="229"/>
                  </a:lnTo>
                  <a:lnTo>
                    <a:pt x="275" y="236"/>
                  </a:lnTo>
                  <a:lnTo>
                    <a:pt x="275" y="236"/>
                  </a:lnTo>
                  <a:lnTo>
                    <a:pt x="277" y="238"/>
                  </a:lnTo>
                  <a:lnTo>
                    <a:pt x="280" y="239"/>
                  </a:lnTo>
                  <a:lnTo>
                    <a:pt x="280" y="239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78" y="235"/>
                  </a:lnTo>
                  <a:lnTo>
                    <a:pt x="274" y="231"/>
                  </a:lnTo>
                  <a:lnTo>
                    <a:pt x="274" y="231"/>
                  </a:lnTo>
                  <a:lnTo>
                    <a:pt x="272" y="229"/>
                  </a:lnTo>
                  <a:lnTo>
                    <a:pt x="272" y="229"/>
                  </a:lnTo>
                  <a:close/>
                  <a:moveTo>
                    <a:pt x="98" y="206"/>
                  </a:moveTo>
                  <a:lnTo>
                    <a:pt x="98" y="206"/>
                  </a:lnTo>
                  <a:lnTo>
                    <a:pt x="99" y="206"/>
                  </a:lnTo>
                  <a:lnTo>
                    <a:pt x="99" y="206"/>
                  </a:lnTo>
                  <a:lnTo>
                    <a:pt x="105" y="218"/>
                  </a:lnTo>
                  <a:lnTo>
                    <a:pt x="105" y="218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13" y="229"/>
                  </a:lnTo>
                  <a:lnTo>
                    <a:pt x="113" y="229"/>
                  </a:lnTo>
                  <a:lnTo>
                    <a:pt x="106" y="218"/>
                  </a:lnTo>
                  <a:lnTo>
                    <a:pt x="98" y="206"/>
                  </a:lnTo>
                  <a:lnTo>
                    <a:pt x="98" y="206"/>
                  </a:lnTo>
                  <a:close/>
                  <a:moveTo>
                    <a:pt x="216" y="306"/>
                  </a:moveTo>
                  <a:lnTo>
                    <a:pt x="216" y="306"/>
                  </a:lnTo>
                  <a:lnTo>
                    <a:pt x="221" y="302"/>
                  </a:lnTo>
                  <a:lnTo>
                    <a:pt x="221" y="302"/>
                  </a:lnTo>
                  <a:lnTo>
                    <a:pt x="221" y="300"/>
                  </a:lnTo>
                  <a:lnTo>
                    <a:pt x="221" y="300"/>
                  </a:lnTo>
                  <a:lnTo>
                    <a:pt x="216" y="300"/>
                  </a:lnTo>
                  <a:lnTo>
                    <a:pt x="216" y="300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4" y="302"/>
                  </a:lnTo>
                  <a:lnTo>
                    <a:pt x="211" y="303"/>
                  </a:lnTo>
                  <a:lnTo>
                    <a:pt x="211" y="303"/>
                  </a:lnTo>
                  <a:lnTo>
                    <a:pt x="211" y="304"/>
                  </a:lnTo>
                  <a:lnTo>
                    <a:pt x="211" y="304"/>
                  </a:lnTo>
                  <a:lnTo>
                    <a:pt x="214" y="303"/>
                  </a:lnTo>
                  <a:lnTo>
                    <a:pt x="216" y="306"/>
                  </a:lnTo>
                  <a:lnTo>
                    <a:pt x="216" y="306"/>
                  </a:lnTo>
                  <a:close/>
                  <a:moveTo>
                    <a:pt x="21" y="333"/>
                  </a:moveTo>
                  <a:lnTo>
                    <a:pt x="21" y="333"/>
                  </a:lnTo>
                  <a:lnTo>
                    <a:pt x="22" y="333"/>
                  </a:lnTo>
                  <a:lnTo>
                    <a:pt x="22" y="333"/>
                  </a:lnTo>
                  <a:lnTo>
                    <a:pt x="17" y="324"/>
                  </a:lnTo>
                  <a:lnTo>
                    <a:pt x="17" y="324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10" y="317"/>
                  </a:lnTo>
                  <a:lnTo>
                    <a:pt x="10" y="317"/>
                  </a:lnTo>
                  <a:lnTo>
                    <a:pt x="15" y="326"/>
                  </a:lnTo>
                  <a:lnTo>
                    <a:pt x="21" y="333"/>
                  </a:lnTo>
                  <a:lnTo>
                    <a:pt x="21" y="333"/>
                  </a:lnTo>
                  <a:close/>
                  <a:moveTo>
                    <a:pt x="172" y="141"/>
                  </a:moveTo>
                  <a:lnTo>
                    <a:pt x="172" y="141"/>
                  </a:lnTo>
                  <a:lnTo>
                    <a:pt x="174" y="141"/>
                  </a:lnTo>
                  <a:lnTo>
                    <a:pt x="176" y="140"/>
                  </a:lnTo>
                  <a:lnTo>
                    <a:pt x="176" y="140"/>
                  </a:lnTo>
                  <a:lnTo>
                    <a:pt x="179" y="137"/>
                  </a:lnTo>
                  <a:lnTo>
                    <a:pt x="179" y="137"/>
                  </a:lnTo>
                  <a:lnTo>
                    <a:pt x="180" y="137"/>
                  </a:lnTo>
                  <a:lnTo>
                    <a:pt x="180" y="134"/>
                  </a:lnTo>
                  <a:lnTo>
                    <a:pt x="180" y="134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6" y="135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3" y="138"/>
                  </a:lnTo>
                  <a:lnTo>
                    <a:pt x="172" y="141"/>
                  </a:lnTo>
                  <a:lnTo>
                    <a:pt x="172" y="141"/>
                  </a:lnTo>
                  <a:close/>
                  <a:moveTo>
                    <a:pt x="335" y="269"/>
                  </a:moveTo>
                  <a:lnTo>
                    <a:pt x="335" y="269"/>
                  </a:lnTo>
                  <a:lnTo>
                    <a:pt x="335" y="269"/>
                  </a:lnTo>
                  <a:lnTo>
                    <a:pt x="335" y="269"/>
                  </a:lnTo>
                  <a:lnTo>
                    <a:pt x="343" y="262"/>
                  </a:lnTo>
                  <a:lnTo>
                    <a:pt x="343" y="262"/>
                  </a:lnTo>
                  <a:lnTo>
                    <a:pt x="343" y="260"/>
                  </a:lnTo>
                  <a:lnTo>
                    <a:pt x="343" y="260"/>
                  </a:lnTo>
                  <a:lnTo>
                    <a:pt x="336" y="263"/>
                  </a:lnTo>
                  <a:lnTo>
                    <a:pt x="336" y="263"/>
                  </a:lnTo>
                  <a:lnTo>
                    <a:pt x="335" y="265"/>
                  </a:lnTo>
                  <a:lnTo>
                    <a:pt x="335" y="265"/>
                  </a:lnTo>
                  <a:lnTo>
                    <a:pt x="335" y="269"/>
                  </a:lnTo>
                  <a:lnTo>
                    <a:pt x="335" y="269"/>
                  </a:lnTo>
                  <a:close/>
                  <a:moveTo>
                    <a:pt x="261" y="245"/>
                  </a:moveTo>
                  <a:lnTo>
                    <a:pt x="261" y="245"/>
                  </a:lnTo>
                  <a:lnTo>
                    <a:pt x="257" y="245"/>
                  </a:lnTo>
                  <a:lnTo>
                    <a:pt x="257" y="245"/>
                  </a:lnTo>
                  <a:lnTo>
                    <a:pt x="254" y="243"/>
                  </a:lnTo>
                  <a:lnTo>
                    <a:pt x="253" y="246"/>
                  </a:lnTo>
                  <a:lnTo>
                    <a:pt x="253" y="246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8" y="248"/>
                  </a:lnTo>
                  <a:lnTo>
                    <a:pt x="261" y="245"/>
                  </a:lnTo>
                  <a:lnTo>
                    <a:pt x="261" y="245"/>
                  </a:lnTo>
                  <a:close/>
                  <a:moveTo>
                    <a:pt x="48" y="326"/>
                  </a:moveTo>
                  <a:lnTo>
                    <a:pt x="48" y="326"/>
                  </a:lnTo>
                  <a:lnTo>
                    <a:pt x="45" y="334"/>
                  </a:lnTo>
                  <a:lnTo>
                    <a:pt x="45" y="334"/>
                  </a:lnTo>
                  <a:lnTo>
                    <a:pt x="46" y="336"/>
                  </a:lnTo>
                  <a:lnTo>
                    <a:pt x="46" y="336"/>
                  </a:lnTo>
                  <a:lnTo>
                    <a:pt x="51" y="329"/>
                  </a:lnTo>
                  <a:lnTo>
                    <a:pt x="51" y="329"/>
                  </a:lnTo>
                  <a:lnTo>
                    <a:pt x="48" y="326"/>
                  </a:lnTo>
                  <a:lnTo>
                    <a:pt x="48" y="326"/>
                  </a:lnTo>
                  <a:close/>
                  <a:moveTo>
                    <a:pt x="342" y="124"/>
                  </a:moveTo>
                  <a:lnTo>
                    <a:pt x="342" y="124"/>
                  </a:lnTo>
                  <a:lnTo>
                    <a:pt x="339" y="120"/>
                  </a:lnTo>
                  <a:lnTo>
                    <a:pt x="335" y="117"/>
                  </a:lnTo>
                  <a:lnTo>
                    <a:pt x="331" y="113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42" y="124"/>
                  </a:lnTo>
                  <a:lnTo>
                    <a:pt x="342" y="124"/>
                  </a:lnTo>
                  <a:close/>
                  <a:moveTo>
                    <a:pt x="120" y="310"/>
                  </a:moveTo>
                  <a:lnTo>
                    <a:pt x="120" y="310"/>
                  </a:lnTo>
                  <a:lnTo>
                    <a:pt x="133" y="302"/>
                  </a:lnTo>
                  <a:lnTo>
                    <a:pt x="133" y="302"/>
                  </a:lnTo>
                  <a:lnTo>
                    <a:pt x="133" y="302"/>
                  </a:lnTo>
                  <a:lnTo>
                    <a:pt x="133" y="302"/>
                  </a:lnTo>
                  <a:lnTo>
                    <a:pt x="126" y="304"/>
                  </a:lnTo>
                  <a:lnTo>
                    <a:pt x="126" y="304"/>
                  </a:lnTo>
                  <a:lnTo>
                    <a:pt x="123" y="306"/>
                  </a:lnTo>
                  <a:lnTo>
                    <a:pt x="119" y="307"/>
                  </a:lnTo>
                  <a:lnTo>
                    <a:pt x="119" y="307"/>
                  </a:lnTo>
                  <a:lnTo>
                    <a:pt x="120" y="310"/>
                  </a:lnTo>
                  <a:lnTo>
                    <a:pt x="120" y="310"/>
                  </a:lnTo>
                  <a:close/>
                  <a:moveTo>
                    <a:pt x="75" y="361"/>
                  </a:moveTo>
                  <a:lnTo>
                    <a:pt x="75" y="361"/>
                  </a:lnTo>
                  <a:lnTo>
                    <a:pt x="75" y="361"/>
                  </a:lnTo>
                  <a:lnTo>
                    <a:pt x="75" y="361"/>
                  </a:lnTo>
                  <a:lnTo>
                    <a:pt x="69" y="358"/>
                  </a:lnTo>
                  <a:lnTo>
                    <a:pt x="69" y="358"/>
                  </a:lnTo>
                  <a:lnTo>
                    <a:pt x="65" y="357"/>
                  </a:lnTo>
                  <a:lnTo>
                    <a:pt x="65" y="357"/>
                  </a:lnTo>
                  <a:lnTo>
                    <a:pt x="61" y="356"/>
                  </a:lnTo>
                  <a:lnTo>
                    <a:pt x="61" y="356"/>
                  </a:lnTo>
                  <a:lnTo>
                    <a:pt x="54" y="354"/>
                  </a:lnTo>
                  <a:lnTo>
                    <a:pt x="54" y="354"/>
                  </a:lnTo>
                  <a:lnTo>
                    <a:pt x="52" y="353"/>
                  </a:lnTo>
                  <a:lnTo>
                    <a:pt x="52" y="353"/>
                  </a:lnTo>
                  <a:lnTo>
                    <a:pt x="58" y="357"/>
                  </a:lnTo>
                  <a:lnTo>
                    <a:pt x="65" y="358"/>
                  </a:lnTo>
                  <a:lnTo>
                    <a:pt x="65" y="358"/>
                  </a:lnTo>
                  <a:lnTo>
                    <a:pt x="69" y="360"/>
                  </a:lnTo>
                  <a:lnTo>
                    <a:pt x="69" y="360"/>
                  </a:lnTo>
                  <a:lnTo>
                    <a:pt x="75" y="361"/>
                  </a:lnTo>
                  <a:lnTo>
                    <a:pt x="75" y="361"/>
                  </a:lnTo>
                  <a:close/>
                  <a:moveTo>
                    <a:pt x="145" y="219"/>
                  </a:moveTo>
                  <a:lnTo>
                    <a:pt x="145" y="219"/>
                  </a:lnTo>
                  <a:lnTo>
                    <a:pt x="146" y="213"/>
                  </a:lnTo>
                  <a:lnTo>
                    <a:pt x="146" y="213"/>
                  </a:lnTo>
                  <a:lnTo>
                    <a:pt x="145" y="213"/>
                  </a:lnTo>
                  <a:lnTo>
                    <a:pt x="145" y="213"/>
                  </a:lnTo>
                  <a:lnTo>
                    <a:pt x="143" y="212"/>
                  </a:lnTo>
                  <a:lnTo>
                    <a:pt x="143" y="211"/>
                  </a:lnTo>
                  <a:lnTo>
                    <a:pt x="143" y="211"/>
                  </a:lnTo>
                  <a:lnTo>
                    <a:pt x="143" y="211"/>
                  </a:lnTo>
                  <a:lnTo>
                    <a:pt x="143" y="211"/>
                  </a:lnTo>
                  <a:lnTo>
                    <a:pt x="140" y="212"/>
                  </a:lnTo>
                  <a:lnTo>
                    <a:pt x="140" y="212"/>
                  </a:lnTo>
                  <a:lnTo>
                    <a:pt x="142" y="213"/>
                  </a:lnTo>
                  <a:lnTo>
                    <a:pt x="142" y="216"/>
                  </a:lnTo>
                  <a:lnTo>
                    <a:pt x="142" y="216"/>
                  </a:lnTo>
                  <a:lnTo>
                    <a:pt x="143" y="218"/>
                  </a:lnTo>
                  <a:lnTo>
                    <a:pt x="145" y="219"/>
                  </a:lnTo>
                  <a:lnTo>
                    <a:pt x="145" y="219"/>
                  </a:lnTo>
                  <a:close/>
                  <a:moveTo>
                    <a:pt x="115" y="353"/>
                  </a:moveTo>
                  <a:lnTo>
                    <a:pt x="115" y="353"/>
                  </a:lnTo>
                  <a:lnTo>
                    <a:pt x="118" y="351"/>
                  </a:lnTo>
                  <a:lnTo>
                    <a:pt x="118" y="350"/>
                  </a:lnTo>
                  <a:lnTo>
                    <a:pt x="118" y="350"/>
                  </a:lnTo>
                  <a:lnTo>
                    <a:pt x="120" y="346"/>
                  </a:lnTo>
                  <a:lnTo>
                    <a:pt x="120" y="346"/>
                  </a:lnTo>
                  <a:lnTo>
                    <a:pt x="122" y="341"/>
                  </a:lnTo>
                  <a:lnTo>
                    <a:pt x="122" y="341"/>
                  </a:lnTo>
                  <a:lnTo>
                    <a:pt x="119" y="343"/>
                  </a:lnTo>
                  <a:lnTo>
                    <a:pt x="119" y="343"/>
                  </a:lnTo>
                  <a:lnTo>
                    <a:pt x="115" y="353"/>
                  </a:lnTo>
                  <a:lnTo>
                    <a:pt x="115" y="353"/>
                  </a:lnTo>
                  <a:close/>
                  <a:moveTo>
                    <a:pt x="204" y="140"/>
                  </a:moveTo>
                  <a:lnTo>
                    <a:pt x="204" y="140"/>
                  </a:lnTo>
                  <a:lnTo>
                    <a:pt x="210" y="135"/>
                  </a:lnTo>
                  <a:lnTo>
                    <a:pt x="210" y="135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4" y="130"/>
                  </a:lnTo>
                  <a:lnTo>
                    <a:pt x="214" y="130"/>
                  </a:lnTo>
                  <a:lnTo>
                    <a:pt x="214" y="130"/>
                  </a:lnTo>
                  <a:lnTo>
                    <a:pt x="214" y="130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6" y="137"/>
                  </a:lnTo>
                  <a:lnTo>
                    <a:pt x="206" y="137"/>
                  </a:lnTo>
                  <a:lnTo>
                    <a:pt x="204" y="140"/>
                  </a:lnTo>
                  <a:lnTo>
                    <a:pt x="204" y="140"/>
                  </a:lnTo>
                  <a:close/>
                  <a:moveTo>
                    <a:pt x="241" y="267"/>
                  </a:moveTo>
                  <a:lnTo>
                    <a:pt x="241" y="267"/>
                  </a:lnTo>
                  <a:lnTo>
                    <a:pt x="240" y="277"/>
                  </a:lnTo>
                  <a:lnTo>
                    <a:pt x="240" y="277"/>
                  </a:lnTo>
                  <a:lnTo>
                    <a:pt x="241" y="277"/>
                  </a:lnTo>
                  <a:lnTo>
                    <a:pt x="241" y="277"/>
                  </a:lnTo>
                  <a:lnTo>
                    <a:pt x="243" y="275"/>
                  </a:lnTo>
                  <a:lnTo>
                    <a:pt x="243" y="275"/>
                  </a:lnTo>
                  <a:lnTo>
                    <a:pt x="245" y="269"/>
                  </a:lnTo>
                  <a:lnTo>
                    <a:pt x="245" y="269"/>
                  </a:lnTo>
                  <a:lnTo>
                    <a:pt x="241" y="267"/>
                  </a:lnTo>
                  <a:lnTo>
                    <a:pt x="241" y="267"/>
                  </a:lnTo>
                  <a:close/>
                  <a:moveTo>
                    <a:pt x="190" y="167"/>
                  </a:moveTo>
                  <a:lnTo>
                    <a:pt x="190" y="167"/>
                  </a:lnTo>
                  <a:lnTo>
                    <a:pt x="190" y="168"/>
                  </a:lnTo>
                  <a:lnTo>
                    <a:pt x="190" y="169"/>
                  </a:lnTo>
                  <a:lnTo>
                    <a:pt x="189" y="171"/>
                  </a:lnTo>
                  <a:lnTo>
                    <a:pt x="189" y="171"/>
                  </a:lnTo>
                  <a:lnTo>
                    <a:pt x="191" y="171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8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4" y="164"/>
                  </a:lnTo>
                  <a:lnTo>
                    <a:pt x="194" y="164"/>
                  </a:lnTo>
                  <a:lnTo>
                    <a:pt x="191" y="165"/>
                  </a:lnTo>
                  <a:lnTo>
                    <a:pt x="190" y="167"/>
                  </a:lnTo>
                  <a:lnTo>
                    <a:pt x="190" y="167"/>
                  </a:lnTo>
                  <a:close/>
                  <a:moveTo>
                    <a:pt x="106" y="357"/>
                  </a:moveTo>
                  <a:lnTo>
                    <a:pt x="106" y="357"/>
                  </a:lnTo>
                  <a:lnTo>
                    <a:pt x="105" y="360"/>
                  </a:lnTo>
                  <a:lnTo>
                    <a:pt x="105" y="360"/>
                  </a:lnTo>
                  <a:lnTo>
                    <a:pt x="105" y="361"/>
                  </a:lnTo>
                  <a:lnTo>
                    <a:pt x="105" y="361"/>
                  </a:lnTo>
                  <a:lnTo>
                    <a:pt x="110" y="361"/>
                  </a:lnTo>
                  <a:lnTo>
                    <a:pt x="110" y="361"/>
                  </a:lnTo>
                  <a:lnTo>
                    <a:pt x="110" y="357"/>
                  </a:lnTo>
                  <a:lnTo>
                    <a:pt x="110" y="357"/>
                  </a:lnTo>
                  <a:lnTo>
                    <a:pt x="106" y="357"/>
                  </a:lnTo>
                  <a:lnTo>
                    <a:pt x="106" y="357"/>
                  </a:lnTo>
                  <a:close/>
                  <a:moveTo>
                    <a:pt x="304" y="150"/>
                  </a:moveTo>
                  <a:lnTo>
                    <a:pt x="304" y="150"/>
                  </a:lnTo>
                  <a:lnTo>
                    <a:pt x="299" y="154"/>
                  </a:lnTo>
                  <a:lnTo>
                    <a:pt x="298" y="158"/>
                  </a:lnTo>
                  <a:lnTo>
                    <a:pt x="298" y="158"/>
                  </a:lnTo>
                  <a:lnTo>
                    <a:pt x="297" y="161"/>
                  </a:lnTo>
                  <a:lnTo>
                    <a:pt x="297" y="161"/>
                  </a:lnTo>
                  <a:lnTo>
                    <a:pt x="297" y="165"/>
                  </a:lnTo>
                  <a:lnTo>
                    <a:pt x="297" y="165"/>
                  </a:lnTo>
                  <a:lnTo>
                    <a:pt x="297" y="167"/>
                  </a:lnTo>
                  <a:lnTo>
                    <a:pt x="298" y="168"/>
                  </a:lnTo>
                  <a:lnTo>
                    <a:pt x="298" y="168"/>
                  </a:lnTo>
                  <a:lnTo>
                    <a:pt x="299" y="158"/>
                  </a:lnTo>
                  <a:lnTo>
                    <a:pt x="301" y="154"/>
                  </a:lnTo>
                  <a:lnTo>
                    <a:pt x="304" y="150"/>
                  </a:lnTo>
                  <a:lnTo>
                    <a:pt x="304" y="150"/>
                  </a:lnTo>
                  <a:close/>
                  <a:moveTo>
                    <a:pt x="142" y="208"/>
                  </a:moveTo>
                  <a:lnTo>
                    <a:pt x="142" y="208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43" y="208"/>
                  </a:lnTo>
                  <a:lnTo>
                    <a:pt x="143" y="208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2" y="198"/>
                  </a:lnTo>
                  <a:lnTo>
                    <a:pt x="152" y="198"/>
                  </a:lnTo>
                  <a:lnTo>
                    <a:pt x="150" y="198"/>
                  </a:lnTo>
                  <a:lnTo>
                    <a:pt x="149" y="199"/>
                  </a:lnTo>
                  <a:lnTo>
                    <a:pt x="149" y="199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142" y="208"/>
                  </a:lnTo>
                  <a:lnTo>
                    <a:pt x="142" y="208"/>
                  </a:lnTo>
                  <a:close/>
                  <a:moveTo>
                    <a:pt x="18" y="240"/>
                  </a:moveTo>
                  <a:lnTo>
                    <a:pt x="18" y="240"/>
                  </a:lnTo>
                  <a:lnTo>
                    <a:pt x="18" y="238"/>
                  </a:lnTo>
                  <a:lnTo>
                    <a:pt x="18" y="238"/>
                  </a:lnTo>
                  <a:lnTo>
                    <a:pt x="19" y="236"/>
                  </a:lnTo>
                  <a:lnTo>
                    <a:pt x="21" y="235"/>
                  </a:lnTo>
                  <a:lnTo>
                    <a:pt x="21" y="235"/>
                  </a:lnTo>
                  <a:lnTo>
                    <a:pt x="21" y="233"/>
                  </a:lnTo>
                  <a:lnTo>
                    <a:pt x="21" y="233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5" y="246"/>
                  </a:lnTo>
                  <a:lnTo>
                    <a:pt x="15" y="246"/>
                  </a:lnTo>
                  <a:lnTo>
                    <a:pt x="15" y="246"/>
                  </a:lnTo>
                  <a:lnTo>
                    <a:pt x="15" y="246"/>
                  </a:lnTo>
                  <a:lnTo>
                    <a:pt x="17" y="246"/>
                  </a:lnTo>
                  <a:lnTo>
                    <a:pt x="17" y="246"/>
                  </a:lnTo>
                  <a:lnTo>
                    <a:pt x="17" y="246"/>
                  </a:lnTo>
                  <a:lnTo>
                    <a:pt x="17" y="246"/>
                  </a:lnTo>
                  <a:lnTo>
                    <a:pt x="17" y="243"/>
                  </a:lnTo>
                  <a:lnTo>
                    <a:pt x="17" y="243"/>
                  </a:lnTo>
                  <a:lnTo>
                    <a:pt x="17" y="242"/>
                  </a:lnTo>
                  <a:lnTo>
                    <a:pt x="18" y="240"/>
                  </a:lnTo>
                  <a:lnTo>
                    <a:pt x="18" y="240"/>
                  </a:lnTo>
                  <a:close/>
                  <a:moveTo>
                    <a:pt x="244" y="276"/>
                  </a:moveTo>
                  <a:lnTo>
                    <a:pt x="244" y="276"/>
                  </a:lnTo>
                  <a:lnTo>
                    <a:pt x="250" y="275"/>
                  </a:lnTo>
                  <a:lnTo>
                    <a:pt x="250" y="275"/>
                  </a:lnTo>
                  <a:lnTo>
                    <a:pt x="251" y="270"/>
                  </a:lnTo>
                  <a:lnTo>
                    <a:pt x="251" y="270"/>
                  </a:lnTo>
                  <a:lnTo>
                    <a:pt x="248" y="270"/>
                  </a:lnTo>
                  <a:lnTo>
                    <a:pt x="248" y="270"/>
                  </a:lnTo>
                  <a:lnTo>
                    <a:pt x="244" y="276"/>
                  </a:lnTo>
                  <a:lnTo>
                    <a:pt x="244" y="276"/>
                  </a:lnTo>
                  <a:close/>
                  <a:moveTo>
                    <a:pt x="85" y="353"/>
                  </a:moveTo>
                  <a:lnTo>
                    <a:pt x="85" y="353"/>
                  </a:lnTo>
                  <a:lnTo>
                    <a:pt x="81" y="354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6" y="357"/>
                  </a:lnTo>
                  <a:lnTo>
                    <a:pt x="76" y="357"/>
                  </a:lnTo>
                  <a:lnTo>
                    <a:pt x="83" y="358"/>
                  </a:lnTo>
                  <a:lnTo>
                    <a:pt x="83" y="358"/>
                  </a:lnTo>
                  <a:lnTo>
                    <a:pt x="85" y="353"/>
                  </a:lnTo>
                  <a:lnTo>
                    <a:pt x="85" y="353"/>
                  </a:lnTo>
                  <a:close/>
                  <a:moveTo>
                    <a:pt x="319" y="186"/>
                  </a:moveTo>
                  <a:lnTo>
                    <a:pt x="319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8" y="185"/>
                  </a:lnTo>
                  <a:lnTo>
                    <a:pt x="328" y="185"/>
                  </a:lnTo>
                  <a:lnTo>
                    <a:pt x="334" y="184"/>
                  </a:lnTo>
                  <a:lnTo>
                    <a:pt x="334" y="184"/>
                  </a:lnTo>
                  <a:lnTo>
                    <a:pt x="334" y="182"/>
                  </a:lnTo>
                  <a:lnTo>
                    <a:pt x="334" y="182"/>
                  </a:lnTo>
                  <a:lnTo>
                    <a:pt x="335" y="178"/>
                  </a:lnTo>
                  <a:lnTo>
                    <a:pt x="335" y="178"/>
                  </a:lnTo>
                  <a:lnTo>
                    <a:pt x="335" y="178"/>
                  </a:lnTo>
                  <a:lnTo>
                    <a:pt x="335" y="178"/>
                  </a:lnTo>
                  <a:lnTo>
                    <a:pt x="335" y="179"/>
                  </a:lnTo>
                  <a:lnTo>
                    <a:pt x="335" y="179"/>
                  </a:lnTo>
                  <a:lnTo>
                    <a:pt x="329" y="184"/>
                  </a:lnTo>
                  <a:lnTo>
                    <a:pt x="324" y="185"/>
                  </a:lnTo>
                  <a:lnTo>
                    <a:pt x="324" y="185"/>
                  </a:lnTo>
                  <a:lnTo>
                    <a:pt x="321" y="185"/>
                  </a:lnTo>
                  <a:lnTo>
                    <a:pt x="321" y="185"/>
                  </a:lnTo>
                  <a:lnTo>
                    <a:pt x="319" y="185"/>
                  </a:lnTo>
                  <a:lnTo>
                    <a:pt x="319" y="186"/>
                  </a:lnTo>
                  <a:lnTo>
                    <a:pt x="319" y="186"/>
                  </a:lnTo>
                  <a:close/>
                  <a:moveTo>
                    <a:pt x="238" y="267"/>
                  </a:moveTo>
                  <a:lnTo>
                    <a:pt x="238" y="267"/>
                  </a:lnTo>
                  <a:lnTo>
                    <a:pt x="238" y="267"/>
                  </a:lnTo>
                  <a:lnTo>
                    <a:pt x="238" y="267"/>
                  </a:lnTo>
                  <a:lnTo>
                    <a:pt x="233" y="280"/>
                  </a:lnTo>
                  <a:lnTo>
                    <a:pt x="233" y="280"/>
                  </a:lnTo>
                  <a:lnTo>
                    <a:pt x="235" y="280"/>
                  </a:lnTo>
                  <a:lnTo>
                    <a:pt x="235" y="280"/>
                  </a:lnTo>
                  <a:lnTo>
                    <a:pt x="237" y="279"/>
                  </a:lnTo>
                  <a:lnTo>
                    <a:pt x="237" y="279"/>
                  </a:lnTo>
                  <a:lnTo>
                    <a:pt x="238" y="267"/>
                  </a:lnTo>
                  <a:lnTo>
                    <a:pt x="238" y="267"/>
                  </a:lnTo>
                  <a:close/>
                  <a:moveTo>
                    <a:pt x="207" y="196"/>
                  </a:moveTo>
                  <a:lnTo>
                    <a:pt x="207" y="196"/>
                  </a:lnTo>
                  <a:lnTo>
                    <a:pt x="207" y="191"/>
                  </a:lnTo>
                  <a:lnTo>
                    <a:pt x="206" y="186"/>
                  </a:lnTo>
                  <a:lnTo>
                    <a:pt x="206" y="186"/>
                  </a:lnTo>
                  <a:lnTo>
                    <a:pt x="197" y="189"/>
                  </a:lnTo>
                  <a:lnTo>
                    <a:pt x="197" y="189"/>
                  </a:lnTo>
                  <a:lnTo>
                    <a:pt x="197" y="189"/>
                  </a:lnTo>
                  <a:lnTo>
                    <a:pt x="197" y="189"/>
                  </a:lnTo>
                  <a:lnTo>
                    <a:pt x="201" y="189"/>
                  </a:lnTo>
                  <a:lnTo>
                    <a:pt x="201" y="189"/>
                  </a:lnTo>
                  <a:lnTo>
                    <a:pt x="204" y="189"/>
                  </a:lnTo>
                  <a:lnTo>
                    <a:pt x="206" y="192"/>
                  </a:lnTo>
                  <a:lnTo>
                    <a:pt x="206" y="192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7" y="196"/>
                  </a:lnTo>
                  <a:close/>
                  <a:moveTo>
                    <a:pt x="79" y="351"/>
                  </a:moveTo>
                  <a:lnTo>
                    <a:pt x="79" y="351"/>
                  </a:lnTo>
                  <a:lnTo>
                    <a:pt x="81" y="351"/>
                  </a:lnTo>
                  <a:lnTo>
                    <a:pt x="81" y="351"/>
                  </a:lnTo>
                  <a:lnTo>
                    <a:pt x="81" y="351"/>
                  </a:lnTo>
                  <a:lnTo>
                    <a:pt x="81" y="351"/>
                  </a:lnTo>
                  <a:lnTo>
                    <a:pt x="83" y="350"/>
                  </a:lnTo>
                  <a:lnTo>
                    <a:pt x="85" y="347"/>
                  </a:lnTo>
                  <a:lnTo>
                    <a:pt x="85" y="347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8" y="343"/>
                  </a:lnTo>
                  <a:lnTo>
                    <a:pt x="88" y="343"/>
                  </a:lnTo>
                  <a:lnTo>
                    <a:pt x="85" y="343"/>
                  </a:lnTo>
                  <a:lnTo>
                    <a:pt x="85" y="343"/>
                  </a:lnTo>
                  <a:lnTo>
                    <a:pt x="79" y="351"/>
                  </a:lnTo>
                  <a:lnTo>
                    <a:pt x="79" y="351"/>
                  </a:lnTo>
                  <a:close/>
                  <a:moveTo>
                    <a:pt x="109" y="367"/>
                  </a:moveTo>
                  <a:lnTo>
                    <a:pt x="109" y="367"/>
                  </a:lnTo>
                  <a:lnTo>
                    <a:pt x="109" y="364"/>
                  </a:lnTo>
                  <a:lnTo>
                    <a:pt x="109" y="364"/>
                  </a:lnTo>
                  <a:lnTo>
                    <a:pt x="103" y="366"/>
                  </a:lnTo>
                  <a:lnTo>
                    <a:pt x="103" y="366"/>
                  </a:lnTo>
                  <a:lnTo>
                    <a:pt x="102" y="366"/>
                  </a:lnTo>
                  <a:lnTo>
                    <a:pt x="102" y="366"/>
                  </a:lnTo>
                  <a:lnTo>
                    <a:pt x="100" y="366"/>
                  </a:lnTo>
                  <a:lnTo>
                    <a:pt x="100" y="367"/>
                  </a:lnTo>
                  <a:lnTo>
                    <a:pt x="100" y="367"/>
                  </a:lnTo>
                  <a:lnTo>
                    <a:pt x="109" y="367"/>
                  </a:lnTo>
                  <a:lnTo>
                    <a:pt x="109" y="367"/>
                  </a:lnTo>
                  <a:close/>
                  <a:moveTo>
                    <a:pt x="315" y="286"/>
                  </a:moveTo>
                  <a:lnTo>
                    <a:pt x="315" y="286"/>
                  </a:lnTo>
                  <a:lnTo>
                    <a:pt x="315" y="286"/>
                  </a:lnTo>
                  <a:lnTo>
                    <a:pt x="315" y="286"/>
                  </a:lnTo>
                  <a:lnTo>
                    <a:pt x="302" y="289"/>
                  </a:lnTo>
                  <a:lnTo>
                    <a:pt x="302" y="289"/>
                  </a:lnTo>
                  <a:lnTo>
                    <a:pt x="301" y="290"/>
                  </a:lnTo>
                  <a:lnTo>
                    <a:pt x="301" y="290"/>
                  </a:lnTo>
                  <a:lnTo>
                    <a:pt x="301" y="290"/>
                  </a:lnTo>
                  <a:lnTo>
                    <a:pt x="301" y="290"/>
                  </a:lnTo>
                  <a:lnTo>
                    <a:pt x="308" y="289"/>
                  </a:lnTo>
                  <a:lnTo>
                    <a:pt x="308" y="289"/>
                  </a:lnTo>
                  <a:lnTo>
                    <a:pt x="315" y="287"/>
                  </a:lnTo>
                  <a:lnTo>
                    <a:pt x="315" y="287"/>
                  </a:lnTo>
                  <a:lnTo>
                    <a:pt x="315" y="287"/>
                  </a:lnTo>
                  <a:lnTo>
                    <a:pt x="315" y="286"/>
                  </a:lnTo>
                  <a:lnTo>
                    <a:pt x="315" y="286"/>
                  </a:lnTo>
                  <a:close/>
                  <a:moveTo>
                    <a:pt x="196" y="155"/>
                  </a:moveTo>
                  <a:lnTo>
                    <a:pt x="196" y="155"/>
                  </a:lnTo>
                  <a:lnTo>
                    <a:pt x="190" y="158"/>
                  </a:lnTo>
                  <a:lnTo>
                    <a:pt x="187" y="162"/>
                  </a:lnTo>
                  <a:lnTo>
                    <a:pt x="187" y="162"/>
                  </a:lnTo>
                  <a:lnTo>
                    <a:pt x="193" y="159"/>
                  </a:lnTo>
                  <a:lnTo>
                    <a:pt x="196" y="155"/>
                  </a:lnTo>
                  <a:lnTo>
                    <a:pt x="196" y="155"/>
                  </a:lnTo>
                  <a:close/>
                  <a:moveTo>
                    <a:pt x="34" y="320"/>
                  </a:moveTo>
                  <a:lnTo>
                    <a:pt x="34" y="320"/>
                  </a:lnTo>
                  <a:lnTo>
                    <a:pt x="29" y="326"/>
                  </a:lnTo>
                  <a:lnTo>
                    <a:pt x="29" y="326"/>
                  </a:lnTo>
                  <a:lnTo>
                    <a:pt x="34" y="329"/>
                  </a:lnTo>
                  <a:lnTo>
                    <a:pt x="34" y="329"/>
                  </a:lnTo>
                  <a:lnTo>
                    <a:pt x="35" y="324"/>
                  </a:lnTo>
                  <a:lnTo>
                    <a:pt x="35" y="324"/>
                  </a:lnTo>
                  <a:lnTo>
                    <a:pt x="35" y="323"/>
                  </a:lnTo>
                  <a:lnTo>
                    <a:pt x="34" y="320"/>
                  </a:lnTo>
                  <a:lnTo>
                    <a:pt x="34" y="320"/>
                  </a:lnTo>
                  <a:close/>
                  <a:moveTo>
                    <a:pt x="21" y="313"/>
                  </a:moveTo>
                  <a:lnTo>
                    <a:pt x="21" y="313"/>
                  </a:lnTo>
                  <a:lnTo>
                    <a:pt x="21" y="313"/>
                  </a:lnTo>
                  <a:lnTo>
                    <a:pt x="21" y="313"/>
                  </a:lnTo>
                  <a:lnTo>
                    <a:pt x="27" y="306"/>
                  </a:lnTo>
                  <a:lnTo>
                    <a:pt x="27" y="306"/>
                  </a:lnTo>
                  <a:lnTo>
                    <a:pt x="27" y="304"/>
                  </a:lnTo>
                  <a:lnTo>
                    <a:pt x="27" y="304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1" y="313"/>
                  </a:lnTo>
                  <a:lnTo>
                    <a:pt x="21" y="313"/>
                  </a:lnTo>
                  <a:close/>
                  <a:moveTo>
                    <a:pt x="163" y="174"/>
                  </a:moveTo>
                  <a:lnTo>
                    <a:pt x="163" y="174"/>
                  </a:lnTo>
                  <a:lnTo>
                    <a:pt x="156" y="177"/>
                  </a:lnTo>
                  <a:lnTo>
                    <a:pt x="156" y="177"/>
                  </a:lnTo>
                  <a:lnTo>
                    <a:pt x="152" y="179"/>
                  </a:lnTo>
                  <a:lnTo>
                    <a:pt x="152" y="179"/>
                  </a:lnTo>
                  <a:lnTo>
                    <a:pt x="152" y="181"/>
                  </a:lnTo>
                  <a:lnTo>
                    <a:pt x="152" y="181"/>
                  </a:lnTo>
                  <a:lnTo>
                    <a:pt x="154" y="181"/>
                  </a:lnTo>
                  <a:lnTo>
                    <a:pt x="154" y="181"/>
                  </a:lnTo>
                  <a:lnTo>
                    <a:pt x="163" y="175"/>
                  </a:lnTo>
                  <a:lnTo>
                    <a:pt x="163" y="175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4"/>
                  </a:lnTo>
                  <a:close/>
                  <a:moveTo>
                    <a:pt x="72" y="165"/>
                  </a:moveTo>
                  <a:lnTo>
                    <a:pt x="72" y="165"/>
                  </a:lnTo>
                  <a:lnTo>
                    <a:pt x="72" y="165"/>
                  </a:lnTo>
                  <a:lnTo>
                    <a:pt x="72" y="165"/>
                  </a:lnTo>
                  <a:lnTo>
                    <a:pt x="65" y="169"/>
                  </a:lnTo>
                  <a:lnTo>
                    <a:pt x="65" y="169"/>
                  </a:lnTo>
                  <a:lnTo>
                    <a:pt x="66" y="171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68" y="169"/>
                  </a:lnTo>
                  <a:lnTo>
                    <a:pt x="68" y="169"/>
                  </a:lnTo>
                  <a:lnTo>
                    <a:pt x="68" y="168"/>
                  </a:lnTo>
                  <a:lnTo>
                    <a:pt x="69" y="168"/>
                  </a:lnTo>
                  <a:lnTo>
                    <a:pt x="69" y="168"/>
                  </a:lnTo>
                  <a:lnTo>
                    <a:pt x="71" y="168"/>
                  </a:lnTo>
                  <a:lnTo>
                    <a:pt x="71" y="171"/>
                  </a:lnTo>
                  <a:lnTo>
                    <a:pt x="71" y="171"/>
                  </a:lnTo>
                  <a:lnTo>
                    <a:pt x="73" y="169"/>
                  </a:lnTo>
                  <a:lnTo>
                    <a:pt x="73" y="169"/>
                  </a:lnTo>
                  <a:lnTo>
                    <a:pt x="75" y="169"/>
                  </a:lnTo>
                  <a:lnTo>
                    <a:pt x="75" y="169"/>
                  </a:lnTo>
                  <a:lnTo>
                    <a:pt x="73" y="168"/>
                  </a:lnTo>
                  <a:lnTo>
                    <a:pt x="73" y="168"/>
                  </a:lnTo>
                  <a:lnTo>
                    <a:pt x="72" y="167"/>
                  </a:lnTo>
                  <a:lnTo>
                    <a:pt x="72" y="165"/>
                  </a:lnTo>
                  <a:lnTo>
                    <a:pt x="72" y="165"/>
                  </a:lnTo>
                  <a:lnTo>
                    <a:pt x="72" y="165"/>
                  </a:lnTo>
                  <a:lnTo>
                    <a:pt x="72" y="165"/>
                  </a:lnTo>
                  <a:close/>
                  <a:moveTo>
                    <a:pt x="99" y="350"/>
                  </a:moveTo>
                  <a:lnTo>
                    <a:pt x="99" y="350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99" y="343"/>
                  </a:lnTo>
                  <a:lnTo>
                    <a:pt x="99" y="343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9" y="350"/>
                  </a:lnTo>
                  <a:lnTo>
                    <a:pt x="99" y="350"/>
                  </a:lnTo>
                  <a:close/>
                  <a:moveTo>
                    <a:pt x="196" y="184"/>
                  </a:moveTo>
                  <a:lnTo>
                    <a:pt x="196" y="184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3" y="178"/>
                  </a:lnTo>
                  <a:lnTo>
                    <a:pt x="203" y="178"/>
                  </a:lnTo>
                  <a:lnTo>
                    <a:pt x="200" y="181"/>
                  </a:lnTo>
                  <a:lnTo>
                    <a:pt x="196" y="184"/>
                  </a:lnTo>
                  <a:lnTo>
                    <a:pt x="196" y="184"/>
                  </a:lnTo>
                  <a:close/>
                  <a:moveTo>
                    <a:pt x="251" y="97"/>
                  </a:moveTo>
                  <a:lnTo>
                    <a:pt x="251" y="97"/>
                  </a:lnTo>
                  <a:lnTo>
                    <a:pt x="237" y="100"/>
                  </a:lnTo>
                  <a:lnTo>
                    <a:pt x="224" y="105"/>
                  </a:lnTo>
                  <a:lnTo>
                    <a:pt x="224" y="105"/>
                  </a:lnTo>
                  <a:lnTo>
                    <a:pt x="251" y="97"/>
                  </a:lnTo>
                  <a:lnTo>
                    <a:pt x="251" y="97"/>
                  </a:lnTo>
                  <a:close/>
                  <a:moveTo>
                    <a:pt x="339" y="141"/>
                  </a:moveTo>
                  <a:lnTo>
                    <a:pt x="339" y="141"/>
                  </a:lnTo>
                  <a:lnTo>
                    <a:pt x="342" y="144"/>
                  </a:lnTo>
                  <a:lnTo>
                    <a:pt x="342" y="144"/>
                  </a:lnTo>
                  <a:lnTo>
                    <a:pt x="345" y="142"/>
                  </a:lnTo>
                  <a:lnTo>
                    <a:pt x="345" y="142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39" y="141"/>
                  </a:lnTo>
                  <a:lnTo>
                    <a:pt x="339" y="141"/>
                  </a:lnTo>
                  <a:close/>
                  <a:moveTo>
                    <a:pt x="69" y="339"/>
                  </a:moveTo>
                  <a:lnTo>
                    <a:pt x="69" y="339"/>
                  </a:lnTo>
                  <a:lnTo>
                    <a:pt x="66" y="344"/>
                  </a:lnTo>
                  <a:lnTo>
                    <a:pt x="66" y="344"/>
                  </a:lnTo>
                  <a:lnTo>
                    <a:pt x="66" y="346"/>
                  </a:lnTo>
                  <a:lnTo>
                    <a:pt x="68" y="346"/>
                  </a:lnTo>
                  <a:lnTo>
                    <a:pt x="68" y="346"/>
                  </a:lnTo>
                  <a:lnTo>
                    <a:pt x="72" y="339"/>
                  </a:lnTo>
                  <a:lnTo>
                    <a:pt x="72" y="339"/>
                  </a:lnTo>
                  <a:lnTo>
                    <a:pt x="71" y="339"/>
                  </a:lnTo>
                  <a:lnTo>
                    <a:pt x="71" y="339"/>
                  </a:lnTo>
                  <a:lnTo>
                    <a:pt x="69" y="339"/>
                  </a:lnTo>
                  <a:lnTo>
                    <a:pt x="69" y="339"/>
                  </a:lnTo>
                  <a:close/>
                  <a:moveTo>
                    <a:pt x="287" y="192"/>
                  </a:moveTo>
                  <a:lnTo>
                    <a:pt x="287" y="192"/>
                  </a:lnTo>
                  <a:lnTo>
                    <a:pt x="284" y="192"/>
                  </a:lnTo>
                  <a:lnTo>
                    <a:pt x="282" y="194"/>
                  </a:lnTo>
                  <a:lnTo>
                    <a:pt x="282" y="194"/>
                  </a:lnTo>
                  <a:lnTo>
                    <a:pt x="288" y="194"/>
                  </a:lnTo>
                  <a:lnTo>
                    <a:pt x="288" y="194"/>
                  </a:lnTo>
                  <a:lnTo>
                    <a:pt x="289" y="194"/>
                  </a:lnTo>
                  <a:lnTo>
                    <a:pt x="289" y="194"/>
                  </a:lnTo>
                  <a:lnTo>
                    <a:pt x="297" y="192"/>
                  </a:lnTo>
                  <a:lnTo>
                    <a:pt x="297" y="192"/>
                  </a:lnTo>
                  <a:lnTo>
                    <a:pt x="295" y="192"/>
                  </a:lnTo>
                  <a:lnTo>
                    <a:pt x="295" y="192"/>
                  </a:lnTo>
                  <a:lnTo>
                    <a:pt x="289" y="191"/>
                  </a:lnTo>
                  <a:lnTo>
                    <a:pt x="289" y="191"/>
                  </a:lnTo>
                  <a:lnTo>
                    <a:pt x="289" y="192"/>
                  </a:lnTo>
                  <a:lnTo>
                    <a:pt x="289" y="192"/>
                  </a:lnTo>
                  <a:lnTo>
                    <a:pt x="287" y="192"/>
                  </a:lnTo>
                  <a:lnTo>
                    <a:pt x="287" y="192"/>
                  </a:lnTo>
                  <a:lnTo>
                    <a:pt x="287" y="192"/>
                  </a:lnTo>
                  <a:lnTo>
                    <a:pt x="287" y="192"/>
                  </a:lnTo>
                  <a:close/>
                  <a:moveTo>
                    <a:pt x="31" y="240"/>
                  </a:moveTo>
                  <a:lnTo>
                    <a:pt x="31" y="240"/>
                  </a:lnTo>
                  <a:lnTo>
                    <a:pt x="29" y="246"/>
                  </a:lnTo>
                  <a:lnTo>
                    <a:pt x="29" y="252"/>
                  </a:lnTo>
                  <a:lnTo>
                    <a:pt x="29" y="252"/>
                  </a:lnTo>
                  <a:lnTo>
                    <a:pt x="31" y="246"/>
                  </a:lnTo>
                  <a:lnTo>
                    <a:pt x="31" y="240"/>
                  </a:lnTo>
                  <a:lnTo>
                    <a:pt x="31" y="240"/>
                  </a:lnTo>
                  <a:close/>
                  <a:moveTo>
                    <a:pt x="62" y="174"/>
                  </a:moveTo>
                  <a:lnTo>
                    <a:pt x="62" y="174"/>
                  </a:lnTo>
                  <a:lnTo>
                    <a:pt x="56" y="179"/>
                  </a:lnTo>
                  <a:lnTo>
                    <a:pt x="56" y="179"/>
                  </a:lnTo>
                  <a:lnTo>
                    <a:pt x="55" y="181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62" y="177"/>
                  </a:lnTo>
                  <a:lnTo>
                    <a:pt x="62" y="177"/>
                  </a:lnTo>
                  <a:lnTo>
                    <a:pt x="62" y="174"/>
                  </a:lnTo>
                  <a:lnTo>
                    <a:pt x="62" y="174"/>
                  </a:lnTo>
                  <a:close/>
                  <a:moveTo>
                    <a:pt x="66" y="337"/>
                  </a:moveTo>
                  <a:lnTo>
                    <a:pt x="66" y="337"/>
                  </a:lnTo>
                  <a:lnTo>
                    <a:pt x="64" y="336"/>
                  </a:lnTo>
                  <a:lnTo>
                    <a:pt x="64" y="336"/>
                  </a:lnTo>
                  <a:lnTo>
                    <a:pt x="61" y="340"/>
                  </a:lnTo>
                  <a:lnTo>
                    <a:pt x="61" y="340"/>
                  </a:lnTo>
                  <a:lnTo>
                    <a:pt x="65" y="343"/>
                  </a:lnTo>
                  <a:lnTo>
                    <a:pt x="65" y="343"/>
                  </a:lnTo>
                  <a:lnTo>
                    <a:pt x="66" y="337"/>
                  </a:lnTo>
                  <a:lnTo>
                    <a:pt x="66" y="337"/>
                  </a:lnTo>
                  <a:close/>
                  <a:moveTo>
                    <a:pt x="12" y="285"/>
                  </a:moveTo>
                  <a:lnTo>
                    <a:pt x="12" y="285"/>
                  </a:lnTo>
                  <a:lnTo>
                    <a:pt x="17" y="280"/>
                  </a:lnTo>
                  <a:lnTo>
                    <a:pt x="17" y="280"/>
                  </a:lnTo>
                  <a:lnTo>
                    <a:pt x="17" y="280"/>
                  </a:lnTo>
                  <a:lnTo>
                    <a:pt x="17" y="280"/>
                  </a:lnTo>
                  <a:lnTo>
                    <a:pt x="15" y="276"/>
                  </a:lnTo>
                  <a:lnTo>
                    <a:pt x="15" y="276"/>
                  </a:lnTo>
                  <a:lnTo>
                    <a:pt x="14" y="280"/>
                  </a:lnTo>
                  <a:lnTo>
                    <a:pt x="14" y="280"/>
                  </a:lnTo>
                  <a:lnTo>
                    <a:pt x="12" y="283"/>
                  </a:lnTo>
                  <a:lnTo>
                    <a:pt x="12" y="285"/>
                  </a:lnTo>
                  <a:lnTo>
                    <a:pt x="12" y="285"/>
                  </a:lnTo>
                  <a:close/>
                  <a:moveTo>
                    <a:pt x="39" y="243"/>
                  </a:moveTo>
                  <a:lnTo>
                    <a:pt x="39" y="243"/>
                  </a:lnTo>
                  <a:lnTo>
                    <a:pt x="39" y="242"/>
                  </a:lnTo>
                  <a:lnTo>
                    <a:pt x="39" y="242"/>
                  </a:lnTo>
                  <a:lnTo>
                    <a:pt x="39" y="242"/>
                  </a:lnTo>
                  <a:lnTo>
                    <a:pt x="41" y="235"/>
                  </a:lnTo>
                  <a:lnTo>
                    <a:pt x="41" y="235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39" y="232"/>
                  </a:lnTo>
                  <a:lnTo>
                    <a:pt x="39" y="232"/>
                  </a:lnTo>
                  <a:lnTo>
                    <a:pt x="39" y="243"/>
                  </a:lnTo>
                  <a:lnTo>
                    <a:pt x="39" y="243"/>
                  </a:lnTo>
                  <a:close/>
                  <a:moveTo>
                    <a:pt x="177" y="316"/>
                  </a:moveTo>
                  <a:lnTo>
                    <a:pt x="177" y="316"/>
                  </a:lnTo>
                  <a:lnTo>
                    <a:pt x="167" y="323"/>
                  </a:lnTo>
                  <a:lnTo>
                    <a:pt x="167" y="323"/>
                  </a:lnTo>
                  <a:lnTo>
                    <a:pt x="170" y="323"/>
                  </a:lnTo>
                  <a:lnTo>
                    <a:pt x="170" y="323"/>
                  </a:lnTo>
                  <a:lnTo>
                    <a:pt x="174" y="320"/>
                  </a:lnTo>
                  <a:lnTo>
                    <a:pt x="174" y="320"/>
                  </a:lnTo>
                  <a:lnTo>
                    <a:pt x="176" y="319"/>
                  </a:lnTo>
                  <a:lnTo>
                    <a:pt x="177" y="316"/>
                  </a:lnTo>
                  <a:lnTo>
                    <a:pt x="177" y="316"/>
                  </a:lnTo>
                  <a:close/>
                  <a:moveTo>
                    <a:pt x="42" y="204"/>
                  </a:moveTo>
                  <a:lnTo>
                    <a:pt x="42" y="204"/>
                  </a:lnTo>
                  <a:lnTo>
                    <a:pt x="42" y="204"/>
                  </a:lnTo>
                  <a:lnTo>
                    <a:pt x="42" y="204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49" y="196"/>
                  </a:lnTo>
                  <a:lnTo>
                    <a:pt x="49" y="192"/>
                  </a:lnTo>
                  <a:lnTo>
                    <a:pt x="49" y="192"/>
                  </a:lnTo>
                  <a:lnTo>
                    <a:pt x="42" y="204"/>
                  </a:lnTo>
                  <a:lnTo>
                    <a:pt x="42" y="204"/>
                  </a:lnTo>
                  <a:close/>
                  <a:moveTo>
                    <a:pt x="234" y="120"/>
                  </a:moveTo>
                  <a:lnTo>
                    <a:pt x="234" y="120"/>
                  </a:lnTo>
                  <a:lnTo>
                    <a:pt x="233" y="120"/>
                  </a:lnTo>
                  <a:lnTo>
                    <a:pt x="231" y="121"/>
                  </a:lnTo>
                  <a:lnTo>
                    <a:pt x="231" y="121"/>
                  </a:lnTo>
                  <a:lnTo>
                    <a:pt x="228" y="124"/>
                  </a:lnTo>
                  <a:lnTo>
                    <a:pt x="228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30" y="125"/>
                  </a:lnTo>
                  <a:lnTo>
                    <a:pt x="230" y="128"/>
                  </a:lnTo>
                  <a:lnTo>
                    <a:pt x="230" y="128"/>
                  </a:lnTo>
                  <a:lnTo>
                    <a:pt x="231" y="127"/>
                  </a:lnTo>
                  <a:lnTo>
                    <a:pt x="231" y="127"/>
                  </a:lnTo>
                  <a:lnTo>
                    <a:pt x="233" y="127"/>
                  </a:lnTo>
                  <a:lnTo>
                    <a:pt x="233" y="127"/>
                  </a:lnTo>
                  <a:lnTo>
                    <a:pt x="231" y="125"/>
                  </a:lnTo>
                  <a:lnTo>
                    <a:pt x="231" y="125"/>
                  </a:lnTo>
                  <a:lnTo>
                    <a:pt x="230" y="124"/>
                  </a:lnTo>
                  <a:lnTo>
                    <a:pt x="231" y="123"/>
                  </a:lnTo>
                  <a:lnTo>
                    <a:pt x="231" y="123"/>
                  </a:lnTo>
                  <a:lnTo>
                    <a:pt x="233" y="123"/>
                  </a:lnTo>
                  <a:lnTo>
                    <a:pt x="233" y="123"/>
                  </a:lnTo>
                  <a:lnTo>
                    <a:pt x="234" y="121"/>
                  </a:lnTo>
                  <a:lnTo>
                    <a:pt x="234" y="120"/>
                  </a:lnTo>
                  <a:lnTo>
                    <a:pt x="234" y="120"/>
                  </a:lnTo>
                  <a:close/>
                  <a:moveTo>
                    <a:pt x="194" y="324"/>
                  </a:moveTo>
                  <a:lnTo>
                    <a:pt x="194" y="324"/>
                  </a:lnTo>
                  <a:lnTo>
                    <a:pt x="194" y="324"/>
                  </a:lnTo>
                  <a:lnTo>
                    <a:pt x="194" y="324"/>
                  </a:lnTo>
                  <a:lnTo>
                    <a:pt x="184" y="333"/>
                  </a:lnTo>
                  <a:lnTo>
                    <a:pt x="184" y="333"/>
                  </a:lnTo>
                  <a:lnTo>
                    <a:pt x="183" y="334"/>
                  </a:lnTo>
                  <a:lnTo>
                    <a:pt x="183" y="334"/>
                  </a:lnTo>
                  <a:lnTo>
                    <a:pt x="184" y="334"/>
                  </a:lnTo>
                  <a:lnTo>
                    <a:pt x="184" y="334"/>
                  </a:lnTo>
                  <a:lnTo>
                    <a:pt x="194" y="326"/>
                  </a:lnTo>
                  <a:lnTo>
                    <a:pt x="194" y="326"/>
                  </a:lnTo>
                  <a:lnTo>
                    <a:pt x="194" y="324"/>
                  </a:lnTo>
                  <a:lnTo>
                    <a:pt x="194" y="324"/>
                  </a:lnTo>
                  <a:close/>
                  <a:moveTo>
                    <a:pt x="193" y="177"/>
                  </a:moveTo>
                  <a:lnTo>
                    <a:pt x="193" y="177"/>
                  </a:lnTo>
                  <a:lnTo>
                    <a:pt x="193" y="178"/>
                  </a:lnTo>
                  <a:lnTo>
                    <a:pt x="191" y="179"/>
                  </a:lnTo>
                  <a:lnTo>
                    <a:pt x="191" y="179"/>
                  </a:lnTo>
                  <a:lnTo>
                    <a:pt x="199" y="178"/>
                  </a:lnTo>
                  <a:lnTo>
                    <a:pt x="199" y="178"/>
                  </a:lnTo>
                  <a:lnTo>
                    <a:pt x="200" y="178"/>
                  </a:lnTo>
                  <a:lnTo>
                    <a:pt x="200" y="177"/>
                  </a:lnTo>
                  <a:lnTo>
                    <a:pt x="200" y="177"/>
                  </a:lnTo>
                  <a:lnTo>
                    <a:pt x="193" y="177"/>
                  </a:lnTo>
                  <a:lnTo>
                    <a:pt x="193" y="177"/>
                  </a:lnTo>
                  <a:close/>
                  <a:moveTo>
                    <a:pt x="14" y="293"/>
                  </a:moveTo>
                  <a:lnTo>
                    <a:pt x="14" y="293"/>
                  </a:lnTo>
                  <a:lnTo>
                    <a:pt x="15" y="293"/>
                  </a:lnTo>
                  <a:lnTo>
                    <a:pt x="15" y="293"/>
                  </a:lnTo>
                  <a:lnTo>
                    <a:pt x="18" y="285"/>
                  </a:lnTo>
                  <a:lnTo>
                    <a:pt x="18" y="285"/>
                  </a:lnTo>
                  <a:lnTo>
                    <a:pt x="18" y="283"/>
                  </a:lnTo>
                  <a:lnTo>
                    <a:pt x="18" y="283"/>
                  </a:lnTo>
                  <a:lnTo>
                    <a:pt x="15" y="286"/>
                  </a:lnTo>
                  <a:lnTo>
                    <a:pt x="15" y="286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93"/>
                  </a:lnTo>
                  <a:lnTo>
                    <a:pt x="14" y="293"/>
                  </a:lnTo>
                  <a:lnTo>
                    <a:pt x="14" y="293"/>
                  </a:lnTo>
                  <a:lnTo>
                    <a:pt x="14" y="293"/>
                  </a:lnTo>
                  <a:close/>
                  <a:moveTo>
                    <a:pt x="72" y="356"/>
                  </a:moveTo>
                  <a:lnTo>
                    <a:pt x="72" y="356"/>
                  </a:lnTo>
                  <a:lnTo>
                    <a:pt x="72" y="353"/>
                  </a:lnTo>
                  <a:lnTo>
                    <a:pt x="72" y="353"/>
                  </a:lnTo>
                  <a:lnTo>
                    <a:pt x="69" y="351"/>
                  </a:lnTo>
                  <a:lnTo>
                    <a:pt x="69" y="351"/>
                  </a:lnTo>
                  <a:lnTo>
                    <a:pt x="66" y="354"/>
                  </a:lnTo>
                  <a:lnTo>
                    <a:pt x="66" y="354"/>
                  </a:lnTo>
                  <a:lnTo>
                    <a:pt x="69" y="356"/>
                  </a:lnTo>
                  <a:lnTo>
                    <a:pt x="72" y="356"/>
                  </a:lnTo>
                  <a:lnTo>
                    <a:pt x="72" y="356"/>
                  </a:lnTo>
                  <a:close/>
                  <a:moveTo>
                    <a:pt x="14" y="228"/>
                  </a:moveTo>
                  <a:lnTo>
                    <a:pt x="14" y="228"/>
                  </a:lnTo>
                  <a:lnTo>
                    <a:pt x="11" y="235"/>
                  </a:lnTo>
                  <a:lnTo>
                    <a:pt x="8" y="243"/>
                  </a:lnTo>
                  <a:lnTo>
                    <a:pt x="8" y="243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12" y="238"/>
                  </a:lnTo>
                  <a:lnTo>
                    <a:pt x="12" y="238"/>
                  </a:lnTo>
                  <a:lnTo>
                    <a:pt x="12" y="232"/>
                  </a:lnTo>
                  <a:lnTo>
                    <a:pt x="12" y="232"/>
                  </a:lnTo>
                  <a:lnTo>
                    <a:pt x="14" y="228"/>
                  </a:lnTo>
                  <a:lnTo>
                    <a:pt x="14" y="228"/>
                  </a:lnTo>
                  <a:close/>
                  <a:moveTo>
                    <a:pt x="324" y="145"/>
                  </a:moveTo>
                  <a:lnTo>
                    <a:pt x="324" y="145"/>
                  </a:lnTo>
                  <a:lnTo>
                    <a:pt x="325" y="148"/>
                  </a:lnTo>
                  <a:lnTo>
                    <a:pt x="325" y="148"/>
                  </a:lnTo>
                  <a:lnTo>
                    <a:pt x="329" y="151"/>
                  </a:lnTo>
                  <a:lnTo>
                    <a:pt x="334" y="155"/>
                  </a:lnTo>
                  <a:lnTo>
                    <a:pt x="334" y="155"/>
                  </a:lnTo>
                  <a:lnTo>
                    <a:pt x="335" y="155"/>
                  </a:lnTo>
                  <a:lnTo>
                    <a:pt x="335" y="155"/>
                  </a:lnTo>
                  <a:lnTo>
                    <a:pt x="331" y="150"/>
                  </a:lnTo>
                  <a:lnTo>
                    <a:pt x="328" y="147"/>
                  </a:lnTo>
                  <a:lnTo>
                    <a:pt x="324" y="145"/>
                  </a:lnTo>
                  <a:lnTo>
                    <a:pt x="324" y="145"/>
                  </a:lnTo>
                  <a:close/>
                  <a:moveTo>
                    <a:pt x="272" y="123"/>
                  </a:moveTo>
                  <a:lnTo>
                    <a:pt x="272" y="123"/>
                  </a:lnTo>
                  <a:lnTo>
                    <a:pt x="277" y="123"/>
                  </a:lnTo>
                  <a:lnTo>
                    <a:pt x="277" y="123"/>
                  </a:lnTo>
                  <a:lnTo>
                    <a:pt x="280" y="124"/>
                  </a:lnTo>
                  <a:lnTo>
                    <a:pt x="280" y="124"/>
                  </a:lnTo>
                  <a:lnTo>
                    <a:pt x="278" y="123"/>
                  </a:lnTo>
                  <a:lnTo>
                    <a:pt x="278" y="123"/>
                  </a:lnTo>
                  <a:lnTo>
                    <a:pt x="278" y="120"/>
                  </a:lnTo>
                  <a:lnTo>
                    <a:pt x="278" y="120"/>
                  </a:lnTo>
                  <a:lnTo>
                    <a:pt x="280" y="120"/>
                  </a:lnTo>
                  <a:lnTo>
                    <a:pt x="280" y="120"/>
                  </a:lnTo>
                  <a:lnTo>
                    <a:pt x="281" y="120"/>
                  </a:lnTo>
                  <a:lnTo>
                    <a:pt x="281" y="120"/>
                  </a:lnTo>
                  <a:lnTo>
                    <a:pt x="281" y="118"/>
                  </a:lnTo>
                  <a:lnTo>
                    <a:pt x="281" y="118"/>
                  </a:lnTo>
                  <a:lnTo>
                    <a:pt x="275" y="118"/>
                  </a:lnTo>
                  <a:lnTo>
                    <a:pt x="275" y="118"/>
                  </a:lnTo>
                  <a:lnTo>
                    <a:pt x="275" y="120"/>
                  </a:lnTo>
                  <a:lnTo>
                    <a:pt x="275" y="120"/>
                  </a:lnTo>
                  <a:lnTo>
                    <a:pt x="272" y="123"/>
                  </a:lnTo>
                  <a:lnTo>
                    <a:pt x="272" y="123"/>
                  </a:lnTo>
                  <a:close/>
                  <a:moveTo>
                    <a:pt x="274" y="287"/>
                  </a:moveTo>
                  <a:lnTo>
                    <a:pt x="274" y="287"/>
                  </a:lnTo>
                  <a:lnTo>
                    <a:pt x="275" y="286"/>
                  </a:lnTo>
                  <a:lnTo>
                    <a:pt x="275" y="286"/>
                  </a:lnTo>
                  <a:lnTo>
                    <a:pt x="275" y="286"/>
                  </a:lnTo>
                  <a:lnTo>
                    <a:pt x="275" y="286"/>
                  </a:lnTo>
                  <a:lnTo>
                    <a:pt x="260" y="286"/>
                  </a:lnTo>
                  <a:lnTo>
                    <a:pt x="260" y="286"/>
                  </a:lnTo>
                  <a:lnTo>
                    <a:pt x="274" y="287"/>
                  </a:lnTo>
                  <a:lnTo>
                    <a:pt x="274" y="287"/>
                  </a:lnTo>
                  <a:close/>
                  <a:moveTo>
                    <a:pt x="127" y="341"/>
                  </a:moveTo>
                  <a:lnTo>
                    <a:pt x="127" y="341"/>
                  </a:lnTo>
                  <a:lnTo>
                    <a:pt x="127" y="347"/>
                  </a:lnTo>
                  <a:lnTo>
                    <a:pt x="127" y="347"/>
                  </a:lnTo>
                  <a:lnTo>
                    <a:pt x="129" y="347"/>
                  </a:lnTo>
                  <a:lnTo>
                    <a:pt x="129" y="347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27" y="341"/>
                  </a:lnTo>
                  <a:lnTo>
                    <a:pt x="127" y="341"/>
                  </a:lnTo>
                  <a:close/>
                  <a:moveTo>
                    <a:pt x="46" y="213"/>
                  </a:moveTo>
                  <a:lnTo>
                    <a:pt x="46" y="213"/>
                  </a:lnTo>
                  <a:lnTo>
                    <a:pt x="44" y="215"/>
                  </a:lnTo>
                  <a:lnTo>
                    <a:pt x="41" y="215"/>
                  </a:lnTo>
                  <a:lnTo>
                    <a:pt x="41" y="215"/>
                  </a:lnTo>
                  <a:lnTo>
                    <a:pt x="42" y="222"/>
                  </a:lnTo>
                  <a:lnTo>
                    <a:pt x="42" y="222"/>
                  </a:lnTo>
                  <a:lnTo>
                    <a:pt x="42" y="222"/>
                  </a:lnTo>
                  <a:lnTo>
                    <a:pt x="42" y="222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6"/>
                  </a:lnTo>
                  <a:lnTo>
                    <a:pt x="45" y="216"/>
                  </a:lnTo>
                  <a:lnTo>
                    <a:pt x="46" y="215"/>
                  </a:lnTo>
                  <a:lnTo>
                    <a:pt x="46" y="213"/>
                  </a:lnTo>
                  <a:lnTo>
                    <a:pt x="46" y="213"/>
                  </a:lnTo>
                  <a:close/>
                  <a:moveTo>
                    <a:pt x="163" y="144"/>
                  </a:moveTo>
                  <a:lnTo>
                    <a:pt x="163" y="144"/>
                  </a:lnTo>
                  <a:lnTo>
                    <a:pt x="159" y="144"/>
                  </a:lnTo>
                  <a:lnTo>
                    <a:pt x="159" y="144"/>
                  </a:lnTo>
                  <a:lnTo>
                    <a:pt x="152" y="148"/>
                  </a:lnTo>
                  <a:lnTo>
                    <a:pt x="152" y="148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3" y="148"/>
                  </a:lnTo>
                  <a:lnTo>
                    <a:pt x="156" y="147"/>
                  </a:lnTo>
                  <a:lnTo>
                    <a:pt x="156" y="147"/>
                  </a:lnTo>
                  <a:lnTo>
                    <a:pt x="157" y="147"/>
                  </a:lnTo>
                  <a:lnTo>
                    <a:pt x="159" y="147"/>
                  </a:lnTo>
                  <a:lnTo>
                    <a:pt x="159" y="147"/>
                  </a:lnTo>
                  <a:lnTo>
                    <a:pt x="160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3" y="144"/>
                  </a:lnTo>
                  <a:lnTo>
                    <a:pt x="163" y="144"/>
                  </a:lnTo>
                  <a:close/>
                  <a:moveTo>
                    <a:pt x="127" y="358"/>
                  </a:moveTo>
                  <a:lnTo>
                    <a:pt x="127" y="358"/>
                  </a:lnTo>
                  <a:lnTo>
                    <a:pt x="135" y="356"/>
                  </a:lnTo>
                  <a:lnTo>
                    <a:pt x="135" y="356"/>
                  </a:lnTo>
                  <a:lnTo>
                    <a:pt x="129" y="353"/>
                  </a:lnTo>
                  <a:lnTo>
                    <a:pt x="129" y="353"/>
                  </a:lnTo>
                  <a:lnTo>
                    <a:pt x="127" y="358"/>
                  </a:lnTo>
                  <a:lnTo>
                    <a:pt x="127" y="358"/>
                  </a:lnTo>
                  <a:close/>
                  <a:moveTo>
                    <a:pt x="146" y="262"/>
                  </a:moveTo>
                  <a:lnTo>
                    <a:pt x="146" y="262"/>
                  </a:lnTo>
                  <a:lnTo>
                    <a:pt x="146" y="260"/>
                  </a:lnTo>
                  <a:lnTo>
                    <a:pt x="146" y="260"/>
                  </a:lnTo>
                  <a:lnTo>
                    <a:pt x="136" y="266"/>
                  </a:lnTo>
                  <a:lnTo>
                    <a:pt x="136" y="266"/>
                  </a:lnTo>
                  <a:lnTo>
                    <a:pt x="136" y="267"/>
                  </a:lnTo>
                  <a:lnTo>
                    <a:pt x="136" y="267"/>
                  </a:lnTo>
                  <a:lnTo>
                    <a:pt x="139" y="266"/>
                  </a:lnTo>
                  <a:lnTo>
                    <a:pt x="139" y="266"/>
                  </a:lnTo>
                  <a:lnTo>
                    <a:pt x="140" y="267"/>
                  </a:lnTo>
                  <a:lnTo>
                    <a:pt x="140" y="267"/>
                  </a:lnTo>
                  <a:lnTo>
                    <a:pt x="146" y="262"/>
                  </a:lnTo>
                  <a:lnTo>
                    <a:pt x="146" y="262"/>
                  </a:lnTo>
                  <a:close/>
                  <a:moveTo>
                    <a:pt x="39" y="326"/>
                  </a:moveTo>
                  <a:lnTo>
                    <a:pt x="39" y="326"/>
                  </a:lnTo>
                  <a:lnTo>
                    <a:pt x="42" y="320"/>
                  </a:lnTo>
                  <a:lnTo>
                    <a:pt x="42" y="320"/>
                  </a:lnTo>
                  <a:lnTo>
                    <a:pt x="41" y="317"/>
                  </a:lnTo>
                  <a:lnTo>
                    <a:pt x="41" y="317"/>
                  </a:lnTo>
                  <a:lnTo>
                    <a:pt x="38" y="321"/>
                  </a:lnTo>
                  <a:lnTo>
                    <a:pt x="38" y="321"/>
                  </a:lnTo>
                  <a:lnTo>
                    <a:pt x="38" y="323"/>
                  </a:lnTo>
                  <a:lnTo>
                    <a:pt x="39" y="326"/>
                  </a:lnTo>
                  <a:lnTo>
                    <a:pt x="39" y="326"/>
                  </a:lnTo>
                  <a:close/>
                  <a:moveTo>
                    <a:pt x="355" y="186"/>
                  </a:moveTo>
                  <a:lnTo>
                    <a:pt x="355" y="186"/>
                  </a:lnTo>
                  <a:lnTo>
                    <a:pt x="355" y="185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5" y="178"/>
                  </a:lnTo>
                  <a:lnTo>
                    <a:pt x="355" y="178"/>
                  </a:lnTo>
                  <a:lnTo>
                    <a:pt x="356" y="172"/>
                  </a:lnTo>
                  <a:lnTo>
                    <a:pt x="356" y="172"/>
                  </a:lnTo>
                  <a:lnTo>
                    <a:pt x="356" y="171"/>
                  </a:lnTo>
                  <a:lnTo>
                    <a:pt x="356" y="171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86"/>
                  </a:lnTo>
                  <a:lnTo>
                    <a:pt x="355" y="186"/>
                  </a:lnTo>
                  <a:close/>
                  <a:moveTo>
                    <a:pt x="346" y="125"/>
                  </a:moveTo>
                  <a:lnTo>
                    <a:pt x="346" y="125"/>
                  </a:lnTo>
                  <a:lnTo>
                    <a:pt x="351" y="132"/>
                  </a:lnTo>
                  <a:lnTo>
                    <a:pt x="355" y="138"/>
                  </a:lnTo>
                  <a:lnTo>
                    <a:pt x="355" y="138"/>
                  </a:lnTo>
                  <a:lnTo>
                    <a:pt x="351" y="131"/>
                  </a:lnTo>
                  <a:lnTo>
                    <a:pt x="346" y="125"/>
                  </a:lnTo>
                  <a:lnTo>
                    <a:pt x="346" y="125"/>
                  </a:lnTo>
                  <a:close/>
                  <a:moveTo>
                    <a:pt x="52" y="340"/>
                  </a:moveTo>
                  <a:lnTo>
                    <a:pt x="52" y="340"/>
                  </a:lnTo>
                  <a:lnTo>
                    <a:pt x="54" y="336"/>
                  </a:lnTo>
                  <a:lnTo>
                    <a:pt x="54" y="336"/>
                  </a:lnTo>
                  <a:lnTo>
                    <a:pt x="54" y="336"/>
                  </a:lnTo>
                  <a:lnTo>
                    <a:pt x="54" y="336"/>
                  </a:lnTo>
                  <a:lnTo>
                    <a:pt x="52" y="333"/>
                  </a:lnTo>
                  <a:lnTo>
                    <a:pt x="52" y="333"/>
                  </a:lnTo>
                  <a:lnTo>
                    <a:pt x="49" y="337"/>
                  </a:lnTo>
                  <a:lnTo>
                    <a:pt x="49" y="337"/>
                  </a:lnTo>
                  <a:lnTo>
                    <a:pt x="52" y="340"/>
                  </a:lnTo>
                  <a:lnTo>
                    <a:pt x="52" y="340"/>
                  </a:lnTo>
                  <a:close/>
                  <a:moveTo>
                    <a:pt x="25" y="259"/>
                  </a:moveTo>
                  <a:lnTo>
                    <a:pt x="25" y="259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7" y="252"/>
                  </a:lnTo>
                  <a:lnTo>
                    <a:pt x="27" y="252"/>
                  </a:lnTo>
                  <a:lnTo>
                    <a:pt x="24" y="256"/>
                  </a:lnTo>
                  <a:lnTo>
                    <a:pt x="24" y="256"/>
                  </a:lnTo>
                  <a:lnTo>
                    <a:pt x="24" y="258"/>
                  </a:lnTo>
                  <a:lnTo>
                    <a:pt x="25" y="259"/>
                  </a:lnTo>
                  <a:lnTo>
                    <a:pt x="25" y="259"/>
                  </a:lnTo>
                  <a:close/>
                  <a:moveTo>
                    <a:pt x="41" y="275"/>
                  </a:moveTo>
                  <a:lnTo>
                    <a:pt x="41" y="275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8" y="273"/>
                  </a:lnTo>
                  <a:lnTo>
                    <a:pt x="38" y="273"/>
                  </a:lnTo>
                  <a:lnTo>
                    <a:pt x="38" y="275"/>
                  </a:lnTo>
                  <a:lnTo>
                    <a:pt x="39" y="275"/>
                  </a:lnTo>
                  <a:lnTo>
                    <a:pt x="39" y="275"/>
                  </a:lnTo>
                  <a:lnTo>
                    <a:pt x="41" y="275"/>
                  </a:lnTo>
                  <a:lnTo>
                    <a:pt x="41" y="275"/>
                  </a:lnTo>
                  <a:close/>
                  <a:moveTo>
                    <a:pt x="4" y="299"/>
                  </a:moveTo>
                  <a:lnTo>
                    <a:pt x="4" y="299"/>
                  </a:lnTo>
                  <a:lnTo>
                    <a:pt x="5" y="306"/>
                  </a:lnTo>
                  <a:lnTo>
                    <a:pt x="8" y="312"/>
                  </a:lnTo>
                  <a:lnTo>
                    <a:pt x="8" y="312"/>
                  </a:lnTo>
                  <a:lnTo>
                    <a:pt x="8" y="309"/>
                  </a:lnTo>
                  <a:lnTo>
                    <a:pt x="8" y="307"/>
                  </a:lnTo>
                  <a:lnTo>
                    <a:pt x="8" y="307"/>
                  </a:lnTo>
                  <a:lnTo>
                    <a:pt x="5" y="300"/>
                  </a:lnTo>
                  <a:lnTo>
                    <a:pt x="5" y="300"/>
                  </a:lnTo>
                  <a:lnTo>
                    <a:pt x="4" y="299"/>
                  </a:lnTo>
                  <a:lnTo>
                    <a:pt x="4" y="299"/>
                  </a:lnTo>
                  <a:close/>
                  <a:moveTo>
                    <a:pt x="41" y="329"/>
                  </a:moveTo>
                  <a:lnTo>
                    <a:pt x="41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5" y="323"/>
                  </a:lnTo>
                  <a:lnTo>
                    <a:pt x="45" y="323"/>
                  </a:lnTo>
                  <a:lnTo>
                    <a:pt x="45" y="321"/>
                  </a:lnTo>
                  <a:lnTo>
                    <a:pt x="45" y="321"/>
                  </a:lnTo>
                  <a:lnTo>
                    <a:pt x="41" y="329"/>
                  </a:lnTo>
                  <a:lnTo>
                    <a:pt x="41" y="329"/>
                  </a:lnTo>
                  <a:close/>
                  <a:moveTo>
                    <a:pt x="38" y="297"/>
                  </a:moveTo>
                  <a:lnTo>
                    <a:pt x="38" y="297"/>
                  </a:lnTo>
                  <a:lnTo>
                    <a:pt x="38" y="294"/>
                  </a:lnTo>
                  <a:lnTo>
                    <a:pt x="38" y="294"/>
                  </a:lnTo>
                  <a:lnTo>
                    <a:pt x="37" y="287"/>
                  </a:lnTo>
                  <a:lnTo>
                    <a:pt x="37" y="287"/>
                  </a:lnTo>
                  <a:lnTo>
                    <a:pt x="35" y="285"/>
                  </a:lnTo>
                  <a:lnTo>
                    <a:pt x="35" y="285"/>
                  </a:lnTo>
                  <a:lnTo>
                    <a:pt x="35" y="290"/>
                  </a:lnTo>
                  <a:lnTo>
                    <a:pt x="38" y="297"/>
                  </a:lnTo>
                  <a:lnTo>
                    <a:pt x="38" y="297"/>
                  </a:lnTo>
                  <a:close/>
                  <a:moveTo>
                    <a:pt x="38" y="334"/>
                  </a:moveTo>
                  <a:lnTo>
                    <a:pt x="38" y="334"/>
                  </a:lnTo>
                  <a:lnTo>
                    <a:pt x="41" y="337"/>
                  </a:lnTo>
                  <a:lnTo>
                    <a:pt x="41" y="337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42" y="334"/>
                  </a:lnTo>
                  <a:lnTo>
                    <a:pt x="39" y="330"/>
                  </a:lnTo>
                  <a:lnTo>
                    <a:pt x="39" y="330"/>
                  </a:lnTo>
                  <a:lnTo>
                    <a:pt x="38" y="334"/>
                  </a:lnTo>
                  <a:lnTo>
                    <a:pt x="38" y="334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91" y="343"/>
                  </a:lnTo>
                  <a:lnTo>
                    <a:pt x="91" y="343"/>
                  </a:lnTo>
                  <a:lnTo>
                    <a:pt x="91" y="344"/>
                  </a:lnTo>
                  <a:lnTo>
                    <a:pt x="91" y="344"/>
                  </a:lnTo>
                  <a:lnTo>
                    <a:pt x="93" y="347"/>
                  </a:lnTo>
                  <a:lnTo>
                    <a:pt x="93" y="34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105" y="158"/>
                  </a:moveTo>
                  <a:lnTo>
                    <a:pt x="105" y="158"/>
                  </a:lnTo>
                  <a:lnTo>
                    <a:pt x="95" y="164"/>
                  </a:lnTo>
                  <a:lnTo>
                    <a:pt x="95" y="164"/>
                  </a:lnTo>
                  <a:lnTo>
                    <a:pt x="95" y="165"/>
                  </a:lnTo>
                  <a:lnTo>
                    <a:pt x="95" y="165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103" y="161"/>
                  </a:lnTo>
                  <a:lnTo>
                    <a:pt x="105" y="158"/>
                  </a:lnTo>
                  <a:lnTo>
                    <a:pt x="105" y="158"/>
                  </a:lnTo>
                  <a:close/>
                  <a:moveTo>
                    <a:pt x="284" y="158"/>
                  </a:moveTo>
                  <a:lnTo>
                    <a:pt x="284" y="158"/>
                  </a:lnTo>
                  <a:lnTo>
                    <a:pt x="285" y="157"/>
                  </a:lnTo>
                  <a:lnTo>
                    <a:pt x="287" y="155"/>
                  </a:lnTo>
                  <a:lnTo>
                    <a:pt x="287" y="155"/>
                  </a:lnTo>
                  <a:lnTo>
                    <a:pt x="287" y="152"/>
                  </a:lnTo>
                  <a:lnTo>
                    <a:pt x="288" y="150"/>
                  </a:lnTo>
                  <a:lnTo>
                    <a:pt x="288" y="150"/>
                  </a:lnTo>
                  <a:lnTo>
                    <a:pt x="288" y="147"/>
                  </a:lnTo>
                  <a:lnTo>
                    <a:pt x="288" y="147"/>
                  </a:lnTo>
                  <a:lnTo>
                    <a:pt x="284" y="158"/>
                  </a:lnTo>
                  <a:lnTo>
                    <a:pt x="284" y="158"/>
                  </a:lnTo>
                  <a:close/>
                  <a:moveTo>
                    <a:pt x="37" y="312"/>
                  </a:moveTo>
                  <a:lnTo>
                    <a:pt x="37" y="312"/>
                  </a:lnTo>
                  <a:lnTo>
                    <a:pt x="34" y="309"/>
                  </a:lnTo>
                  <a:lnTo>
                    <a:pt x="34" y="309"/>
                  </a:lnTo>
                  <a:lnTo>
                    <a:pt x="32" y="312"/>
                  </a:lnTo>
                  <a:lnTo>
                    <a:pt x="34" y="316"/>
                  </a:lnTo>
                  <a:lnTo>
                    <a:pt x="34" y="316"/>
                  </a:lnTo>
                  <a:lnTo>
                    <a:pt x="37" y="312"/>
                  </a:lnTo>
                  <a:lnTo>
                    <a:pt x="37" y="312"/>
                  </a:lnTo>
                  <a:close/>
                  <a:moveTo>
                    <a:pt x="19" y="309"/>
                  </a:moveTo>
                  <a:lnTo>
                    <a:pt x="19" y="309"/>
                  </a:lnTo>
                  <a:lnTo>
                    <a:pt x="24" y="297"/>
                  </a:lnTo>
                  <a:lnTo>
                    <a:pt x="24" y="297"/>
                  </a:lnTo>
                  <a:lnTo>
                    <a:pt x="19" y="303"/>
                  </a:lnTo>
                  <a:lnTo>
                    <a:pt x="19" y="303"/>
                  </a:lnTo>
                  <a:lnTo>
                    <a:pt x="18" y="306"/>
                  </a:lnTo>
                  <a:lnTo>
                    <a:pt x="19" y="307"/>
                  </a:lnTo>
                  <a:lnTo>
                    <a:pt x="19" y="307"/>
                  </a:lnTo>
                  <a:lnTo>
                    <a:pt x="19" y="309"/>
                  </a:lnTo>
                  <a:lnTo>
                    <a:pt x="19" y="309"/>
                  </a:lnTo>
                  <a:close/>
                  <a:moveTo>
                    <a:pt x="156" y="330"/>
                  </a:moveTo>
                  <a:lnTo>
                    <a:pt x="156" y="330"/>
                  </a:lnTo>
                  <a:lnTo>
                    <a:pt x="157" y="330"/>
                  </a:lnTo>
                  <a:lnTo>
                    <a:pt x="157" y="330"/>
                  </a:lnTo>
                  <a:lnTo>
                    <a:pt x="164" y="326"/>
                  </a:lnTo>
                  <a:lnTo>
                    <a:pt x="164" y="326"/>
                  </a:lnTo>
                  <a:lnTo>
                    <a:pt x="164" y="326"/>
                  </a:lnTo>
                  <a:lnTo>
                    <a:pt x="164" y="326"/>
                  </a:lnTo>
                  <a:lnTo>
                    <a:pt x="167" y="323"/>
                  </a:lnTo>
                  <a:lnTo>
                    <a:pt x="167" y="323"/>
                  </a:lnTo>
                  <a:lnTo>
                    <a:pt x="160" y="326"/>
                  </a:lnTo>
                  <a:lnTo>
                    <a:pt x="160" y="326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6" y="329"/>
                  </a:lnTo>
                  <a:lnTo>
                    <a:pt x="156" y="330"/>
                  </a:lnTo>
                  <a:lnTo>
                    <a:pt x="156" y="330"/>
                  </a:lnTo>
                  <a:close/>
                  <a:moveTo>
                    <a:pt x="113" y="333"/>
                  </a:moveTo>
                  <a:lnTo>
                    <a:pt x="113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8" y="331"/>
                  </a:lnTo>
                  <a:lnTo>
                    <a:pt x="118" y="331"/>
                  </a:lnTo>
                  <a:lnTo>
                    <a:pt x="120" y="331"/>
                  </a:lnTo>
                  <a:lnTo>
                    <a:pt x="120" y="331"/>
                  </a:lnTo>
                  <a:lnTo>
                    <a:pt x="123" y="330"/>
                  </a:lnTo>
                  <a:lnTo>
                    <a:pt x="123" y="330"/>
                  </a:lnTo>
                  <a:lnTo>
                    <a:pt x="126" y="329"/>
                  </a:lnTo>
                  <a:lnTo>
                    <a:pt x="126" y="329"/>
                  </a:lnTo>
                  <a:lnTo>
                    <a:pt x="126" y="329"/>
                  </a:lnTo>
                  <a:lnTo>
                    <a:pt x="126" y="329"/>
                  </a:lnTo>
                  <a:lnTo>
                    <a:pt x="122" y="329"/>
                  </a:lnTo>
                  <a:lnTo>
                    <a:pt x="122" y="329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3"/>
                  </a:lnTo>
                  <a:lnTo>
                    <a:pt x="113" y="333"/>
                  </a:lnTo>
                  <a:close/>
                  <a:moveTo>
                    <a:pt x="180" y="150"/>
                  </a:moveTo>
                  <a:lnTo>
                    <a:pt x="180" y="150"/>
                  </a:lnTo>
                  <a:lnTo>
                    <a:pt x="180" y="150"/>
                  </a:lnTo>
                  <a:lnTo>
                    <a:pt x="180" y="150"/>
                  </a:lnTo>
                  <a:lnTo>
                    <a:pt x="174" y="152"/>
                  </a:lnTo>
                  <a:lnTo>
                    <a:pt x="174" y="152"/>
                  </a:lnTo>
                  <a:lnTo>
                    <a:pt x="173" y="152"/>
                  </a:lnTo>
                  <a:lnTo>
                    <a:pt x="173" y="155"/>
                  </a:lnTo>
                  <a:lnTo>
                    <a:pt x="173" y="155"/>
                  </a:lnTo>
                  <a:lnTo>
                    <a:pt x="176" y="154"/>
                  </a:lnTo>
                  <a:lnTo>
                    <a:pt x="176" y="154"/>
                  </a:lnTo>
                  <a:lnTo>
                    <a:pt x="177" y="154"/>
                  </a:lnTo>
                  <a:lnTo>
                    <a:pt x="177" y="154"/>
                  </a:lnTo>
                  <a:lnTo>
                    <a:pt x="180" y="150"/>
                  </a:lnTo>
                  <a:lnTo>
                    <a:pt x="180" y="150"/>
                  </a:lnTo>
                  <a:close/>
                  <a:moveTo>
                    <a:pt x="214" y="179"/>
                  </a:moveTo>
                  <a:lnTo>
                    <a:pt x="214" y="179"/>
                  </a:lnTo>
                  <a:lnTo>
                    <a:pt x="211" y="185"/>
                  </a:lnTo>
                  <a:lnTo>
                    <a:pt x="213" y="191"/>
                  </a:lnTo>
                  <a:lnTo>
                    <a:pt x="213" y="191"/>
                  </a:lnTo>
                  <a:lnTo>
                    <a:pt x="214" y="179"/>
                  </a:lnTo>
                  <a:lnTo>
                    <a:pt x="214" y="179"/>
                  </a:lnTo>
                  <a:close/>
                  <a:moveTo>
                    <a:pt x="265" y="107"/>
                  </a:moveTo>
                  <a:lnTo>
                    <a:pt x="265" y="107"/>
                  </a:lnTo>
                  <a:lnTo>
                    <a:pt x="258" y="108"/>
                  </a:lnTo>
                  <a:lnTo>
                    <a:pt x="258" y="108"/>
                  </a:lnTo>
                  <a:lnTo>
                    <a:pt x="257" y="110"/>
                  </a:lnTo>
                  <a:lnTo>
                    <a:pt x="257" y="111"/>
                  </a:lnTo>
                  <a:lnTo>
                    <a:pt x="257" y="111"/>
                  </a:lnTo>
                  <a:lnTo>
                    <a:pt x="261" y="110"/>
                  </a:lnTo>
                  <a:lnTo>
                    <a:pt x="261" y="110"/>
                  </a:lnTo>
                  <a:lnTo>
                    <a:pt x="262" y="108"/>
                  </a:lnTo>
                  <a:lnTo>
                    <a:pt x="265" y="107"/>
                  </a:lnTo>
                  <a:lnTo>
                    <a:pt x="265" y="107"/>
                  </a:lnTo>
                  <a:close/>
                  <a:moveTo>
                    <a:pt x="261" y="216"/>
                  </a:moveTo>
                  <a:lnTo>
                    <a:pt x="261" y="216"/>
                  </a:lnTo>
                  <a:lnTo>
                    <a:pt x="265" y="209"/>
                  </a:lnTo>
                  <a:lnTo>
                    <a:pt x="268" y="201"/>
                  </a:lnTo>
                  <a:lnTo>
                    <a:pt x="268" y="201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64" y="212"/>
                  </a:lnTo>
                  <a:lnTo>
                    <a:pt x="264" y="212"/>
                  </a:lnTo>
                  <a:lnTo>
                    <a:pt x="262" y="213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6"/>
                  </a:lnTo>
                  <a:lnTo>
                    <a:pt x="261" y="216"/>
                  </a:lnTo>
                  <a:close/>
                  <a:moveTo>
                    <a:pt x="326" y="135"/>
                  </a:moveTo>
                  <a:lnTo>
                    <a:pt x="326" y="135"/>
                  </a:lnTo>
                  <a:lnTo>
                    <a:pt x="322" y="134"/>
                  </a:lnTo>
                  <a:lnTo>
                    <a:pt x="322" y="134"/>
                  </a:lnTo>
                  <a:lnTo>
                    <a:pt x="321" y="134"/>
                  </a:lnTo>
                  <a:lnTo>
                    <a:pt x="321" y="134"/>
                  </a:lnTo>
                  <a:lnTo>
                    <a:pt x="322" y="135"/>
                  </a:lnTo>
                  <a:lnTo>
                    <a:pt x="321" y="138"/>
                  </a:lnTo>
                  <a:lnTo>
                    <a:pt x="321" y="138"/>
                  </a:lnTo>
                  <a:lnTo>
                    <a:pt x="326" y="138"/>
                  </a:lnTo>
                  <a:lnTo>
                    <a:pt x="326" y="138"/>
                  </a:lnTo>
                  <a:lnTo>
                    <a:pt x="326" y="135"/>
                  </a:lnTo>
                  <a:lnTo>
                    <a:pt x="326" y="135"/>
                  </a:lnTo>
                  <a:close/>
                  <a:moveTo>
                    <a:pt x="227" y="142"/>
                  </a:moveTo>
                  <a:lnTo>
                    <a:pt x="227" y="142"/>
                  </a:lnTo>
                  <a:lnTo>
                    <a:pt x="234" y="134"/>
                  </a:lnTo>
                  <a:lnTo>
                    <a:pt x="234" y="134"/>
                  </a:lnTo>
                  <a:lnTo>
                    <a:pt x="233" y="134"/>
                  </a:lnTo>
                  <a:lnTo>
                    <a:pt x="233" y="134"/>
                  </a:lnTo>
                  <a:lnTo>
                    <a:pt x="233" y="134"/>
                  </a:lnTo>
                  <a:lnTo>
                    <a:pt x="233" y="134"/>
                  </a:lnTo>
                  <a:lnTo>
                    <a:pt x="230" y="138"/>
                  </a:lnTo>
                  <a:lnTo>
                    <a:pt x="227" y="142"/>
                  </a:lnTo>
                  <a:lnTo>
                    <a:pt x="227" y="142"/>
                  </a:lnTo>
                  <a:close/>
                  <a:moveTo>
                    <a:pt x="294" y="181"/>
                  </a:moveTo>
                  <a:lnTo>
                    <a:pt x="294" y="181"/>
                  </a:lnTo>
                  <a:lnTo>
                    <a:pt x="291" y="186"/>
                  </a:lnTo>
                  <a:lnTo>
                    <a:pt x="291" y="186"/>
                  </a:lnTo>
                  <a:lnTo>
                    <a:pt x="295" y="185"/>
                  </a:lnTo>
                  <a:lnTo>
                    <a:pt x="295" y="185"/>
                  </a:lnTo>
                  <a:lnTo>
                    <a:pt x="295" y="182"/>
                  </a:lnTo>
                  <a:lnTo>
                    <a:pt x="294" y="181"/>
                  </a:lnTo>
                  <a:lnTo>
                    <a:pt x="294" y="181"/>
                  </a:lnTo>
                  <a:close/>
                  <a:moveTo>
                    <a:pt x="299" y="239"/>
                  </a:moveTo>
                  <a:lnTo>
                    <a:pt x="299" y="239"/>
                  </a:lnTo>
                  <a:lnTo>
                    <a:pt x="302" y="239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8" y="238"/>
                  </a:lnTo>
                  <a:lnTo>
                    <a:pt x="308" y="238"/>
                  </a:lnTo>
                  <a:lnTo>
                    <a:pt x="309" y="236"/>
                  </a:lnTo>
                  <a:lnTo>
                    <a:pt x="309" y="233"/>
                  </a:lnTo>
                  <a:lnTo>
                    <a:pt x="309" y="233"/>
                  </a:lnTo>
                  <a:lnTo>
                    <a:pt x="299" y="239"/>
                  </a:lnTo>
                  <a:lnTo>
                    <a:pt x="299" y="239"/>
                  </a:lnTo>
                  <a:close/>
                  <a:moveTo>
                    <a:pt x="31" y="314"/>
                  </a:moveTo>
                  <a:lnTo>
                    <a:pt x="31" y="314"/>
                  </a:lnTo>
                  <a:lnTo>
                    <a:pt x="28" y="323"/>
                  </a:lnTo>
                  <a:lnTo>
                    <a:pt x="28" y="323"/>
                  </a:lnTo>
                  <a:lnTo>
                    <a:pt x="28" y="323"/>
                  </a:lnTo>
                  <a:lnTo>
                    <a:pt x="28" y="323"/>
                  </a:lnTo>
                  <a:lnTo>
                    <a:pt x="31" y="320"/>
                  </a:lnTo>
                  <a:lnTo>
                    <a:pt x="31" y="320"/>
                  </a:lnTo>
                  <a:lnTo>
                    <a:pt x="32" y="317"/>
                  </a:lnTo>
                  <a:lnTo>
                    <a:pt x="31" y="314"/>
                  </a:lnTo>
                  <a:lnTo>
                    <a:pt x="31" y="314"/>
                  </a:lnTo>
                  <a:lnTo>
                    <a:pt x="31" y="314"/>
                  </a:lnTo>
                  <a:lnTo>
                    <a:pt x="31" y="314"/>
                  </a:lnTo>
                  <a:close/>
                  <a:moveTo>
                    <a:pt x="346" y="168"/>
                  </a:moveTo>
                  <a:lnTo>
                    <a:pt x="346" y="168"/>
                  </a:lnTo>
                  <a:lnTo>
                    <a:pt x="339" y="182"/>
                  </a:lnTo>
                  <a:lnTo>
                    <a:pt x="339" y="182"/>
                  </a:lnTo>
                  <a:lnTo>
                    <a:pt x="341" y="181"/>
                  </a:lnTo>
                  <a:lnTo>
                    <a:pt x="341" y="181"/>
                  </a:lnTo>
                  <a:lnTo>
                    <a:pt x="343" y="174"/>
                  </a:lnTo>
                  <a:lnTo>
                    <a:pt x="346" y="168"/>
                  </a:lnTo>
                  <a:lnTo>
                    <a:pt x="346" y="168"/>
                  </a:lnTo>
                  <a:close/>
                  <a:moveTo>
                    <a:pt x="89" y="348"/>
                  </a:moveTo>
                  <a:lnTo>
                    <a:pt x="89" y="348"/>
                  </a:lnTo>
                  <a:lnTo>
                    <a:pt x="86" y="357"/>
                  </a:lnTo>
                  <a:lnTo>
                    <a:pt x="86" y="357"/>
                  </a:lnTo>
                  <a:lnTo>
                    <a:pt x="88" y="357"/>
                  </a:lnTo>
                  <a:lnTo>
                    <a:pt x="88" y="357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1" y="348"/>
                  </a:lnTo>
                  <a:lnTo>
                    <a:pt x="91" y="348"/>
                  </a:lnTo>
                  <a:lnTo>
                    <a:pt x="89" y="348"/>
                  </a:lnTo>
                  <a:lnTo>
                    <a:pt x="89" y="348"/>
                  </a:lnTo>
                  <a:close/>
                  <a:moveTo>
                    <a:pt x="110" y="201"/>
                  </a:moveTo>
                  <a:lnTo>
                    <a:pt x="110" y="201"/>
                  </a:lnTo>
                  <a:lnTo>
                    <a:pt x="115" y="195"/>
                  </a:lnTo>
                  <a:lnTo>
                    <a:pt x="115" y="189"/>
                  </a:lnTo>
                  <a:lnTo>
                    <a:pt x="115" y="189"/>
                  </a:lnTo>
                  <a:lnTo>
                    <a:pt x="115" y="189"/>
                  </a:lnTo>
                  <a:lnTo>
                    <a:pt x="115" y="189"/>
                  </a:lnTo>
                  <a:lnTo>
                    <a:pt x="110" y="201"/>
                  </a:lnTo>
                  <a:lnTo>
                    <a:pt x="110" y="201"/>
                  </a:lnTo>
                  <a:close/>
                  <a:moveTo>
                    <a:pt x="170" y="334"/>
                  </a:moveTo>
                  <a:lnTo>
                    <a:pt x="170" y="334"/>
                  </a:lnTo>
                  <a:lnTo>
                    <a:pt x="170" y="334"/>
                  </a:lnTo>
                  <a:lnTo>
                    <a:pt x="170" y="334"/>
                  </a:lnTo>
                  <a:lnTo>
                    <a:pt x="174" y="324"/>
                  </a:lnTo>
                  <a:lnTo>
                    <a:pt x="174" y="324"/>
                  </a:lnTo>
                  <a:lnTo>
                    <a:pt x="172" y="326"/>
                  </a:lnTo>
                  <a:lnTo>
                    <a:pt x="172" y="326"/>
                  </a:lnTo>
                  <a:lnTo>
                    <a:pt x="170" y="327"/>
                  </a:lnTo>
                  <a:lnTo>
                    <a:pt x="170" y="327"/>
                  </a:lnTo>
                  <a:lnTo>
                    <a:pt x="170" y="334"/>
                  </a:lnTo>
                  <a:lnTo>
                    <a:pt x="170" y="334"/>
                  </a:lnTo>
                  <a:close/>
                  <a:moveTo>
                    <a:pt x="174" y="98"/>
                  </a:moveTo>
                  <a:lnTo>
                    <a:pt x="174" y="98"/>
                  </a:lnTo>
                  <a:lnTo>
                    <a:pt x="179" y="98"/>
                  </a:lnTo>
                  <a:lnTo>
                    <a:pt x="183" y="101"/>
                  </a:lnTo>
                  <a:lnTo>
                    <a:pt x="183" y="101"/>
                  </a:lnTo>
                  <a:lnTo>
                    <a:pt x="183" y="98"/>
                  </a:lnTo>
                  <a:lnTo>
                    <a:pt x="183" y="98"/>
                  </a:lnTo>
                  <a:lnTo>
                    <a:pt x="180" y="97"/>
                  </a:lnTo>
                  <a:lnTo>
                    <a:pt x="180" y="97"/>
                  </a:lnTo>
                  <a:lnTo>
                    <a:pt x="176" y="97"/>
                  </a:lnTo>
                  <a:lnTo>
                    <a:pt x="176" y="97"/>
                  </a:lnTo>
                  <a:lnTo>
                    <a:pt x="174" y="97"/>
                  </a:lnTo>
                  <a:lnTo>
                    <a:pt x="174" y="97"/>
                  </a:lnTo>
                  <a:lnTo>
                    <a:pt x="174" y="98"/>
                  </a:lnTo>
                  <a:lnTo>
                    <a:pt x="174" y="98"/>
                  </a:lnTo>
                  <a:close/>
                  <a:moveTo>
                    <a:pt x="150" y="260"/>
                  </a:moveTo>
                  <a:lnTo>
                    <a:pt x="150" y="260"/>
                  </a:lnTo>
                  <a:lnTo>
                    <a:pt x="153" y="262"/>
                  </a:lnTo>
                  <a:lnTo>
                    <a:pt x="153" y="262"/>
                  </a:lnTo>
                  <a:lnTo>
                    <a:pt x="156" y="260"/>
                  </a:lnTo>
                  <a:lnTo>
                    <a:pt x="156" y="258"/>
                  </a:lnTo>
                  <a:lnTo>
                    <a:pt x="156" y="258"/>
                  </a:lnTo>
                  <a:lnTo>
                    <a:pt x="154" y="258"/>
                  </a:lnTo>
                  <a:lnTo>
                    <a:pt x="154" y="258"/>
                  </a:lnTo>
                  <a:lnTo>
                    <a:pt x="150" y="260"/>
                  </a:lnTo>
                  <a:lnTo>
                    <a:pt x="150" y="260"/>
                  </a:lnTo>
                  <a:close/>
                  <a:moveTo>
                    <a:pt x="271" y="113"/>
                  </a:moveTo>
                  <a:lnTo>
                    <a:pt x="271" y="113"/>
                  </a:lnTo>
                  <a:lnTo>
                    <a:pt x="270" y="117"/>
                  </a:lnTo>
                  <a:lnTo>
                    <a:pt x="270" y="117"/>
                  </a:lnTo>
                  <a:lnTo>
                    <a:pt x="272" y="115"/>
                  </a:lnTo>
                  <a:lnTo>
                    <a:pt x="272" y="115"/>
                  </a:lnTo>
                  <a:lnTo>
                    <a:pt x="274" y="115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1" y="113"/>
                  </a:lnTo>
                  <a:lnTo>
                    <a:pt x="271" y="113"/>
                  </a:lnTo>
                  <a:close/>
                  <a:moveTo>
                    <a:pt x="173" y="175"/>
                  </a:moveTo>
                  <a:lnTo>
                    <a:pt x="173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0" y="177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7" y="177"/>
                  </a:lnTo>
                  <a:lnTo>
                    <a:pt x="166" y="177"/>
                  </a:lnTo>
                  <a:lnTo>
                    <a:pt x="166" y="177"/>
                  </a:lnTo>
                  <a:lnTo>
                    <a:pt x="164" y="178"/>
                  </a:lnTo>
                  <a:lnTo>
                    <a:pt x="164" y="178"/>
                  </a:lnTo>
                  <a:lnTo>
                    <a:pt x="162" y="179"/>
                  </a:lnTo>
                  <a:lnTo>
                    <a:pt x="162" y="179"/>
                  </a:lnTo>
                  <a:lnTo>
                    <a:pt x="169" y="178"/>
                  </a:lnTo>
                  <a:lnTo>
                    <a:pt x="173" y="175"/>
                  </a:lnTo>
                  <a:lnTo>
                    <a:pt x="173" y="175"/>
                  </a:lnTo>
                  <a:close/>
                  <a:moveTo>
                    <a:pt x="39" y="258"/>
                  </a:moveTo>
                  <a:lnTo>
                    <a:pt x="39" y="258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7" y="259"/>
                  </a:lnTo>
                  <a:lnTo>
                    <a:pt x="37" y="259"/>
                  </a:lnTo>
                  <a:lnTo>
                    <a:pt x="37" y="265"/>
                  </a:lnTo>
                  <a:lnTo>
                    <a:pt x="37" y="265"/>
                  </a:lnTo>
                  <a:lnTo>
                    <a:pt x="38" y="262"/>
                  </a:lnTo>
                  <a:lnTo>
                    <a:pt x="38" y="262"/>
                  </a:lnTo>
                  <a:lnTo>
                    <a:pt x="39" y="260"/>
                  </a:lnTo>
                  <a:lnTo>
                    <a:pt x="39" y="258"/>
                  </a:lnTo>
                  <a:lnTo>
                    <a:pt x="39" y="258"/>
                  </a:lnTo>
                  <a:close/>
                  <a:moveTo>
                    <a:pt x="345" y="204"/>
                  </a:moveTo>
                  <a:lnTo>
                    <a:pt x="345" y="204"/>
                  </a:lnTo>
                  <a:lnTo>
                    <a:pt x="346" y="199"/>
                  </a:lnTo>
                  <a:lnTo>
                    <a:pt x="348" y="196"/>
                  </a:lnTo>
                  <a:lnTo>
                    <a:pt x="348" y="196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5" y="204"/>
                  </a:lnTo>
                  <a:lnTo>
                    <a:pt x="345" y="204"/>
                  </a:lnTo>
                  <a:close/>
                  <a:moveTo>
                    <a:pt x="189" y="127"/>
                  </a:moveTo>
                  <a:lnTo>
                    <a:pt x="189" y="127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3" y="132"/>
                  </a:lnTo>
                  <a:lnTo>
                    <a:pt x="183" y="132"/>
                  </a:lnTo>
                  <a:lnTo>
                    <a:pt x="186" y="132"/>
                  </a:lnTo>
                  <a:lnTo>
                    <a:pt x="186" y="132"/>
                  </a:lnTo>
                  <a:lnTo>
                    <a:pt x="187" y="130"/>
                  </a:lnTo>
                  <a:lnTo>
                    <a:pt x="189" y="127"/>
                  </a:lnTo>
                  <a:lnTo>
                    <a:pt x="189" y="127"/>
                  </a:lnTo>
                  <a:close/>
                  <a:moveTo>
                    <a:pt x="5" y="292"/>
                  </a:moveTo>
                  <a:lnTo>
                    <a:pt x="5" y="292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5" y="283"/>
                  </a:lnTo>
                  <a:lnTo>
                    <a:pt x="5" y="283"/>
                  </a:lnTo>
                  <a:lnTo>
                    <a:pt x="4" y="283"/>
                  </a:lnTo>
                  <a:lnTo>
                    <a:pt x="4" y="283"/>
                  </a:lnTo>
                  <a:lnTo>
                    <a:pt x="4" y="283"/>
                  </a:lnTo>
                  <a:lnTo>
                    <a:pt x="4" y="289"/>
                  </a:lnTo>
                  <a:lnTo>
                    <a:pt x="4" y="289"/>
                  </a:lnTo>
                  <a:lnTo>
                    <a:pt x="5" y="292"/>
                  </a:lnTo>
                  <a:lnTo>
                    <a:pt x="5" y="292"/>
                  </a:lnTo>
                  <a:close/>
                  <a:moveTo>
                    <a:pt x="228" y="179"/>
                  </a:moveTo>
                  <a:lnTo>
                    <a:pt x="228" y="179"/>
                  </a:lnTo>
                  <a:lnTo>
                    <a:pt x="228" y="179"/>
                  </a:lnTo>
                  <a:lnTo>
                    <a:pt x="228" y="179"/>
                  </a:lnTo>
                  <a:lnTo>
                    <a:pt x="226" y="184"/>
                  </a:lnTo>
                  <a:lnTo>
                    <a:pt x="226" y="184"/>
                  </a:lnTo>
                  <a:lnTo>
                    <a:pt x="224" y="186"/>
                  </a:lnTo>
                  <a:lnTo>
                    <a:pt x="224" y="189"/>
                  </a:lnTo>
                  <a:lnTo>
                    <a:pt x="224" y="189"/>
                  </a:lnTo>
                  <a:lnTo>
                    <a:pt x="228" y="179"/>
                  </a:lnTo>
                  <a:lnTo>
                    <a:pt x="228" y="179"/>
                  </a:lnTo>
                  <a:close/>
                  <a:moveTo>
                    <a:pt x="287" y="286"/>
                  </a:moveTo>
                  <a:lnTo>
                    <a:pt x="287" y="286"/>
                  </a:lnTo>
                  <a:lnTo>
                    <a:pt x="280" y="286"/>
                  </a:lnTo>
                  <a:lnTo>
                    <a:pt x="280" y="286"/>
                  </a:lnTo>
                  <a:lnTo>
                    <a:pt x="278" y="287"/>
                  </a:lnTo>
                  <a:lnTo>
                    <a:pt x="278" y="287"/>
                  </a:lnTo>
                  <a:lnTo>
                    <a:pt x="287" y="287"/>
                  </a:lnTo>
                  <a:lnTo>
                    <a:pt x="287" y="287"/>
                  </a:lnTo>
                  <a:lnTo>
                    <a:pt x="287" y="286"/>
                  </a:lnTo>
                  <a:lnTo>
                    <a:pt x="287" y="286"/>
                  </a:lnTo>
                  <a:close/>
                  <a:moveTo>
                    <a:pt x="318" y="130"/>
                  </a:moveTo>
                  <a:lnTo>
                    <a:pt x="318" y="130"/>
                  </a:lnTo>
                  <a:lnTo>
                    <a:pt x="319" y="125"/>
                  </a:lnTo>
                  <a:lnTo>
                    <a:pt x="319" y="125"/>
                  </a:lnTo>
                  <a:lnTo>
                    <a:pt x="318" y="124"/>
                  </a:lnTo>
                  <a:lnTo>
                    <a:pt x="318" y="124"/>
                  </a:lnTo>
                  <a:lnTo>
                    <a:pt x="314" y="128"/>
                  </a:lnTo>
                  <a:lnTo>
                    <a:pt x="314" y="128"/>
                  </a:lnTo>
                  <a:lnTo>
                    <a:pt x="318" y="130"/>
                  </a:lnTo>
                  <a:lnTo>
                    <a:pt x="318" y="130"/>
                  </a:lnTo>
                  <a:close/>
                  <a:moveTo>
                    <a:pt x="143" y="182"/>
                  </a:moveTo>
                  <a:lnTo>
                    <a:pt x="143" y="182"/>
                  </a:lnTo>
                  <a:lnTo>
                    <a:pt x="143" y="182"/>
                  </a:lnTo>
                  <a:lnTo>
                    <a:pt x="143" y="182"/>
                  </a:lnTo>
                  <a:lnTo>
                    <a:pt x="140" y="184"/>
                  </a:lnTo>
                  <a:lnTo>
                    <a:pt x="140" y="184"/>
                  </a:lnTo>
                  <a:lnTo>
                    <a:pt x="139" y="185"/>
                  </a:lnTo>
                  <a:lnTo>
                    <a:pt x="139" y="185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43" y="182"/>
                  </a:lnTo>
                  <a:lnTo>
                    <a:pt x="143" y="182"/>
                  </a:lnTo>
                  <a:close/>
                  <a:moveTo>
                    <a:pt x="167" y="243"/>
                  </a:moveTo>
                  <a:lnTo>
                    <a:pt x="167" y="243"/>
                  </a:lnTo>
                  <a:lnTo>
                    <a:pt x="166" y="240"/>
                  </a:lnTo>
                  <a:lnTo>
                    <a:pt x="166" y="240"/>
                  </a:lnTo>
                  <a:lnTo>
                    <a:pt x="163" y="236"/>
                  </a:lnTo>
                  <a:lnTo>
                    <a:pt x="163" y="236"/>
                  </a:lnTo>
                  <a:lnTo>
                    <a:pt x="163" y="238"/>
                  </a:lnTo>
                  <a:lnTo>
                    <a:pt x="163" y="238"/>
                  </a:lnTo>
                  <a:lnTo>
                    <a:pt x="166" y="245"/>
                  </a:lnTo>
                  <a:lnTo>
                    <a:pt x="166" y="245"/>
                  </a:lnTo>
                  <a:lnTo>
                    <a:pt x="167" y="243"/>
                  </a:lnTo>
                  <a:lnTo>
                    <a:pt x="167" y="243"/>
                  </a:lnTo>
                  <a:close/>
                  <a:moveTo>
                    <a:pt x="159" y="272"/>
                  </a:moveTo>
                  <a:lnTo>
                    <a:pt x="159" y="272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7"/>
                  </a:lnTo>
                  <a:lnTo>
                    <a:pt x="157" y="266"/>
                  </a:lnTo>
                  <a:lnTo>
                    <a:pt x="157" y="266"/>
                  </a:lnTo>
                  <a:lnTo>
                    <a:pt x="156" y="267"/>
                  </a:lnTo>
                  <a:lnTo>
                    <a:pt x="156" y="269"/>
                  </a:lnTo>
                  <a:lnTo>
                    <a:pt x="156" y="269"/>
                  </a:lnTo>
                  <a:lnTo>
                    <a:pt x="157" y="272"/>
                  </a:lnTo>
                  <a:lnTo>
                    <a:pt x="157" y="272"/>
                  </a:lnTo>
                  <a:lnTo>
                    <a:pt x="157" y="272"/>
                  </a:lnTo>
                  <a:lnTo>
                    <a:pt x="159" y="272"/>
                  </a:lnTo>
                  <a:lnTo>
                    <a:pt x="159" y="272"/>
                  </a:lnTo>
                  <a:close/>
                  <a:moveTo>
                    <a:pt x="254" y="215"/>
                  </a:moveTo>
                  <a:lnTo>
                    <a:pt x="254" y="215"/>
                  </a:lnTo>
                  <a:lnTo>
                    <a:pt x="257" y="215"/>
                  </a:lnTo>
                  <a:lnTo>
                    <a:pt x="257" y="215"/>
                  </a:lnTo>
                  <a:lnTo>
                    <a:pt x="258" y="212"/>
                  </a:lnTo>
                  <a:lnTo>
                    <a:pt x="260" y="208"/>
                  </a:lnTo>
                  <a:lnTo>
                    <a:pt x="260" y="208"/>
                  </a:lnTo>
                  <a:lnTo>
                    <a:pt x="257" y="212"/>
                  </a:lnTo>
                  <a:lnTo>
                    <a:pt x="254" y="215"/>
                  </a:lnTo>
                  <a:lnTo>
                    <a:pt x="254" y="215"/>
                  </a:lnTo>
                  <a:close/>
                  <a:moveTo>
                    <a:pt x="206" y="168"/>
                  </a:moveTo>
                  <a:lnTo>
                    <a:pt x="206" y="168"/>
                  </a:lnTo>
                  <a:lnTo>
                    <a:pt x="206" y="161"/>
                  </a:lnTo>
                  <a:lnTo>
                    <a:pt x="206" y="161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6" y="168"/>
                  </a:lnTo>
                  <a:lnTo>
                    <a:pt x="206" y="168"/>
                  </a:lnTo>
                  <a:close/>
                  <a:moveTo>
                    <a:pt x="308" y="123"/>
                  </a:moveTo>
                  <a:lnTo>
                    <a:pt x="308" y="123"/>
                  </a:lnTo>
                  <a:lnTo>
                    <a:pt x="305" y="127"/>
                  </a:lnTo>
                  <a:lnTo>
                    <a:pt x="305" y="127"/>
                  </a:lnTo>
                  <a:lnTo>
                    <a:pt x="309" y="127"/>
                  </a:lnTo>
                  <a:lnTo>
                    <a:pt x="309" y="127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08" y="123"/>
                  </a:lnTo>
                  <a:lnTo>
                    <a:pt x="308" y="123"/>
                  </a:lnTo>
                  <a:close/>
                  <a:moveTo>
                    <a:pt x="318" y="277"/>
                  </a:moveTo>
                  <a:lnTo>
                    <a:pt x="318" y="277"/>
                  </a:lnTo>
                  <a:lnTo>
                    <a:pt x="319" y="277"/>
                  </a:lnTo>
                  <a:lnTo>
                    <a:pt x="319" y="277"/>
                  </a:lnTo>
                  <a:lnTo>
                    <a:pt x="321" y="270"/>
                  </a:lnTo>
                  <a:lnTo>
                    <a:pt x="321" y="270"/>
                  </a:lnTo>
                  <a:lnTo>
                    <a:pt x="318" y="270"/>
                  </a:lnTo>
                  <a:lnTo>
                    <a:pt x="318" y="270"/>
                  </a:lnTo>
                  <a:lnTo>
                    <a:pt x="318" y="277"/>
                  </a:lnTo>
                  <a:lnTo>
                    <a:pt x="318" y="277"/>
                  </a:lnTo>
                  <a:close/>
                  <a:moveTo>
                    <a:pt x="260" y="177"/>
                  </a:moveTo>
                  <a:lnTo>
                    <a:pt x="260" y="177"/>
                  </a:lnTo>
                  <a:lnTo>
                    <a:pt x="258" y="175"/>
                  </a:lnTo>
                  <a:lnTo>
                    <a:pt x="257" y="174"/>
                  </a:lnTo>
                  <a:lnTo>
                    <a:pt x="257" y="174"/>
                  </a:lnTo>
                  <a:lnTo>
                    <a:pt x="255" y="174"/>
                  </a:lnTo>
                  <a:lnTo>
                    <a:pt x="255" y="174"/>
                  </a:lnTo>
                  <a:lnTo>
                    <a:pt x="253" y="174"/>
                  </a:lnTo>
                  <a:lnTo>
                    <a:pt x="253" y="174"/>
                  </a:lnTo>
                  <a:lnTo>
                    <a:pt x="255" y="175"/>
                  </a:lnTo>
                  <a:lnTo>
                    <a:pt x="255" y="175"/>
                  </a:lnTo>
                  <a:lnTo>
                    <a:pt x="257" y="177"/>
                  </a:lnTo>
                  <a:lnTo>
                    <a:pt x="260" y="177"/>
                  </a:lnTo>
                  <a:lnTo>
                    <a:pt x="260" y="177"/>
                  </a:lnTo>
                  <a:close/>
                  <a:moveTo>
                    <a:pt x="365" y="175"/>
                  </a:moveTo>
                  <a:lnTo>
                    <a:pt x="365" y="175"/>
                  </a:lnTo>
                  <a:lnTo>
                    <a:pt x="365" y="175"/>
                  </a:lnTo>
                  <a:lnTo>
                    <a:pt x="365" y="175"/>
                  </a:lnTo>
                  <a:lnTo>
                    <a:pt x="363" y="164"/>
                  </a:lnTo>
                  <a:lnTo>
                    <a:pt x="363" y="164"/>
                  </a:lnTo>
                  <a:lnTo>
                    <a:pt x="363" y="161"/>
                  </a:lnTo>
                  <a:lnTo>
                    <a:pt x="362" y="158"/>
                  </a:lnTo>
                  <a:lnTo>
                    <a:pt x="362" y="158"/>
                  </a:lnTo>
                  <a:lnTo>
                    <a:pt x="365" y="175"/>
                  </a:lnTo>
                  <a:lnTo>
                    <a:pt x="365" y="175"/>
                  </a:lnTo>
                  <a:close/>
                  <a:moveTo>
                    <a:pt x="325" y="262"/>
                  </a:moveTo>
                  <a:lnTo>
                    <a:pt x="325" y="262"/>
                  </a:lnTo>
                  <a:lnTo>
                    <a:pt x="331" y="260"/>
                  </a:lnTo>
                  <a:lnTo>
                    <a:pt x="331" y="260"/>
                  </a:lnTo>
                  <a:lnTo>
                    <a:pt x="331" y="256"/>
                  </a:lnTo>
                  <a:lnTo>
                    <a:pt x="331" y="256"/>
                  </a:lnTo>
                  <a:lnTo>
                    <a:pt x="326" y="259"/>
                  </a:lnTo>
                  <a:lnTo>
                    <a:pt x="326" y="259"/>
                  </a:lnTo>
                  <a:lnTo>
                    <a:pt x="325" y="262"/>
                  </a:lnTo>
                  <a:lnTo>
                    <a:pt x="325" y="262"/>
                  </a:lnTo>
                  <a:close/>
                  <a:moveTo>
                    <a:pt x="91" y="309"/>
                  </a:moveTo>
                  <a:lnTo>
                    <a:pt x="91" y="309"/>
                  </a:lnTo>
                  <a:lnTo>
                    <a:pt x="85" y="314"/>
                  </a:lnTo>
                  <a:lnTo>
                    <a:pt x="85" y="314"/>
                  </a:lnTo>
                  <a:lnTo>
                    <a:pt x="86" y="314"/>
                  </a:lnTo>
                  <a:lnTo>
                    <a:pt x="86" y="314"/>
                  </a:lnTo>
                  <a:lnTo>
                    <a:pt x="91" y="313"/>
                  </a:lnTo>
                  <a:lnTo>
                    <a:pt x="91" y="313"/>
                  </a:lnTo>
                  <a:lnTo>
                    <a:pt x="91" y="312"/>
                  </a:lnTo>
                  <a:lnTo>
                    <a:pt x="91" y="309"/>
                  </a:lnTo>
                  <a:lnTo>
                    <a:pt x="91" y="309"/>
                  </a:lnTo>
                  <a:close/>
                  <a:moveTo>
                    <a:pt x="280" y="270"/>
                  </a:moveTo>
                  <a:lnTo>
                    <a:pt x="280" y="270"/>
                  </a:lnTo>
                  <a:lnTo>
                    <a:pt x="278" y="279"/>
                  </a:lnTo>
                  <a:lnTo>
                    <a:pt x="278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0"/>
                  </a:lnTo>
                  <a:lnTo>
                    <a:pt x="282" y="270"/>
                  </a:lnTo>
                  <a:lnTo>
                    <a:pt x="280" y="270"/>
                  </a:lnTo>
                  <a:lnTo>
                    <a:pt x="280" y="270"/>
                  </a:lnTo>
                  <a:close/>
                  <a:moveTo>
                    <a:pt x="157" y="151"/>
                  </a:moveTo>
                  <a:lnTo>
                    <a:pt x="157" y="151"/>
                  </a:lnTo>
                  <a:lnTo>
                    <a:pt x="156" y="151"/>
                  </a:lnTo>
                  <a:lnTo>
                    <a:pt x="156" y="151"/>
                  </a:lnTo>
                  <a:lnTo>
                    <a:pt x="153" y="154"/>
                  </a:lnTo>
                  <a:lnTo>
                    <a:pt x="153" y="154"/>
                  </a:lnTo>
                  <a:lnTo>
                    <a:pt x="153" y="157"/>
                  </a:lnTo>
                  <a:lnTo>
                    <a:pt x="153" y="157"/>
                  </a:lnTo>
                  <a:lnTo>
                    <a:pt x="156" y="154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7" y="151"/>
                  </a:lnTo>
                  <a:close/>
                  <a:moveTo>
                    <a:pt x="56" y="191"/>
                  </a:moveTo>
                  <a:lnTo>
                    <a:pt x="56" y="191"/>
                  </a:lnTo>
                  <a:lnTo>
                    <a:pt x="59" y="188"/>
                  </a:lnTo>
                  <a:lnTo>
                    <a:pt x="61" y="184"/>
                  </a:lnTo>
                  <a:lnTo>
                    <a:pt x="61" y="184"/>
                  </a:lnTo>
                  <a:lnTo>
                    <a:pt x="56" y="186"/>
                  </a:lnTo>
                  <a:lnTo>
                    <a:pt x="56" y="186"/>
                  </a:lnTo>
                  <a:lnTo>
                    <a:pt x="56" y="191"/>
                  </a:lnTo>
                  <a:lnTo>
                    <a:pt x="56" y="191"/>
                  </a:lnTo>
                  <a:close/>
                  <a:moveTo>
                    <a:pt x="34" y="339"/>
                  </a:moveTo>
                  <a:lnTo>
                    <a:pt x="34" y="339"/>
                  </a:lnTo>
                  <a:lnTo>
                    <a:pt x="39" y="343"/>
                  </a:lnTo>
                  <a:lnTo>
                    <a:pt x="39" y="343"/>
                  </a:lnTo>
                  <a:lnTo>
                    <a:pt x="39" y="341"/>
                  </a:lnTo>
                  <a:lnTo>
                    <a:pt x="39" y="341"/>
                  </a:lnTo>
                  <a:lnTo>
                    <a:pt x="35" y="337"/>
                  </a:lnTo>
                  <a:lnTo>
                    <a:pt x="35" y="337"/>
                  </a:lnTo>
                  <a:lnTo>
                    <a:pt x="34" y="339"/>
                  </a:lnTo>
                  <a:lnTo>
                    <a:pt x="34" y="339"/>
                  </a:lnTo>
                  <a:close/>
                  <a:moveTo>
                    <a:pt x="282" y="246"/>
                  </a:moveTo>
                  <a:lnTo>
                    <a:pt x="282" y="246"/>
                  </a:lnTo>
                  <a:lnTo>
                    <a:pt x="281" y="245"/>
                  </a:lnTo>
                  <a:lnTo>
                    <a:pt x="278" y="245"/>
                  </a:lnTo>
                  <a:lnTo>
                    <a:pt x="278" y="245"/>
                  </a:lnTo>
                  <a:lnTo>
                    <a:pt x="278" y="246"/>
                  </a:lnTo>
                  <a:lnTo>
                    <a:pt x="277" y="248"/>
                  </a:lnTo>
                  <a:lnTo>
                    <a:pt x="277" y="248"/>
                  </a:lnTo>
                  <a:lnTo>
                    <a:pt x="282" y="246"/>
                  </a:lnTo>
                  <a:lnTo>
                    <a:pt x="282" y="246"/>
                  </a:lnTo>
                  <a:close/>
                  <a:moveTo>
                    <a:pt x="275" y="206"/>
                  </a:moveTo>
                  <a:lnTo>
                    <a:pt x="275" y="206"/>
                  </a:lnTo>
                  <a:lnTo>
                    <a:pt x="278" y="202"/>
                  </a:lnTo>
                  <a:lnTo>
                    <a:pt x="282" y="198"/>
                  </a:lnTo>
                  <a:lnTo>
                    <a:pt x="282" y="198"/>
                  </a:lnTo>
                  <a:lnTo>
                    <a:pt x="280" y="198"/>
                  </a:lnTo>
                  <a:lnTo>
                    <a:pt x="277" y="201"/>
                  </a:lnTo>
                  <a:lnTo>
                    <a:pt x="275" y="204"/>
                  </a:lnTo>
                  <a:lnTo>
                    <a:pt x="275" y="206"/>
                  </a:lnTo>
                  <a:lnTo>
                    <a:pt x="275" y="206"/>
                  </a:lnTo>
                  <a:close/>
                  <a:moveTo>
                    <a:pt x="172" y="253"/>
                  </a:moveTo>
                  <a:lnTo>
                    <a:pt x="172" y="253"/>
                  </a:lnTo>
                  <a:lnTo>
                    <a:pt x="170" y="253"/>
                  </a:lnTo>
                  <a:lnTo>
                    <a:pt x="170" y="253"/>
                  </a:lnTo>
                  <a:lnTo>
                    <a:pt x="169" y="255"/>
                  </a:lnTo>
                  <a:lnTo>
                    <a:pt x="169" y="255"/>
                  </a:lnTo>
                  <a:lnTo>
                    <a:pt x="169" y="260"/>
                  </a:lnTo>
                  <a:lnTo>
                    <a:pt x="169" y="260"/>
                  </a:lnTo>
                  <a:lnTo>
                    <a:pt x="169" y="260"/>
                  </a:lnTo>
                  <a:lnTo>
                    <a:pt x="169" y="260"/>
                  </a:lnTo>
                  <a:lnTo>
                    <a:pt x="170" y="259"/>
                  </a:lnTo>
                  <a:lnTo>
                    <a:pt x="170" y="259"/>
                  </a:lnTo>
                  <a:lnTo>
                    <a:pt x="172" y="253"/>
                  </a:lnTo>
                  <a:lnTo>
                    <a:pt x="172" y="253"/>
                  </a:lnTo>
                  <a:close/>
                  <a:moveTo>
                    <a:pt x="241" y="165"/>
                  </a:moveTo>
                  <a:lnTo>
                    <a:pt x="241" y="165"/>
                  </a:lnTo>
                  <a:lnTo>
                    <a:pt x="241" y="167"/>
                  </a:lnTo>
                  <a:lnTo>
                    <a:pt x="243" y="168"/>
                  </a:lnTo>
                  <a:lnTo>
                    <a:pt x="243" y="168"/>
                  </a:lnTo>
                  <a:lnTo>
                    <a:pt x="245" y="171"/>
                  </a:lnTo>
                  <a:lnTo>
                    <a:pt x="245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3" y="167"/>
                  </a:lnTo>
                  <a:lnTo>
                    <a:pt x="243" y="167"/>
                  </a:lnTo>
                  <a:lnTo>
                    <a:pt x="241" y="165"/>
                  </a:lnTo>
                  <a:lnTo>
                    <a:pt x="241" y="165"/>
                  </a:lnTo>
                  <a:close/>
                  <a:moveTo>
                    <a:pt x="319" y="198"/>
                  </a:moveTo>
                  <a:lnTo>
                    <a:pt x="319" y="198"/>
                  </a:lnTo>
                  <a:lnTo>
                    <a:pt x="318" y="199"/>
                  </a:lnTo>
                  <a:lnTo>
                    <a:pt x="318" y="202"/>
                  </a:lnTo>
                  <a:lnTo>
                    <a:pt x="318" y="202"/>
                  </a:lnTo>
                  <a:lnTo>
                    <a:pt x="321" y="201"/>
                  </a:lnTo>
                  <a:lnTo>
                    <a:pt x="321" y="201"/>
                  </a:lnTo>
                  <a:lnTo>
                    <a:pt x="321" y="199"/>
                  </a:lnTo>
                  <a:lnTo>
                    <a:pt x="319" y="198"/>
                  </a:lnTo>
                  <a:lnTo>
                    <a:pt x="319" y="198"/>
                  </a:lnTo>
                  <a:close/>
                  <a:moveTo>
                    <a:pt x="261" y="117"/>
                  </a:moveTo>
                  <a:lnTo>
                    <a:pt x="261" y="117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62" y="115"/>
                  </a:lnTo>
                  <a:lnTo>
                    <a:pt x="262" y="115"/>
                  </a:lnTo>
                  <a:lnTo>
                    <a:pt x="261" y="115"/>
                  </a:lnTo>
                  <a:lnTo>
                    <a:pt x="261" y="117"/>
                  </a:lnTo>
                  <a:lnTo>
                    <a:pt x="261" y="117"/>
                  </a:lnTo>
                  <a:close/>
                  <a:moveTo>
                    <a:pt x="245" y="245"/>
                  </a:moveTo>
                  <a:lnTo>
                    <a:pt x="245" y="245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243" y="245"/>
                  </a:lnTo>
                  <a:lnTo>
                    <a:pt x="243" y="245"/>
                  </a:lnTo>
                  <a:lnTo>
                    <a:pt x="240" y="248"/>
                  </a:lnTo>
                  <a:lnTo>
                    <a:pt x="240" y="248"/>
                  </a:lnTo>
                  <a:lnTo>
                    <a:pt x="243" y="248"/>
                  </a:lnTo>
                  <a:lnTo>
                    <a:pt x="244" y="248"/>
                  </a:lnTo>
                  <a:lnTo>
                    <a:pt x="244" y="248"/>
                  </a:lnTo>
                  <a:lnTo>
                    <a:pt x="245" y="245"/>
                  </a:lnTo>
                  <a:lnTo>
                    <a:pt x="245" y="245"/>
                  </a:lnTo>
                  <a:close/>
                  <a:moveTo>
                    <a:pt x="126" y="117"/>
                  </a:moveTo>
                  <a:lnTo>
                    <a:pt x="126" y="117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2" y="120"/>
                  </a:lnTo>
                  <a:lnTo>
                    <a:pt x="122" y="120"/>
                  </a:lnTo>
                  <a:lnTo>
                    <a:pt x="122" y="120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122" y="128"/>
                  </a:lnTo>
                  <a:lnTo>
                    <a:pt x="122" y="128"/>
                  </a:lnTo>
                  <a:lnTo>
                    <a:pt x="123" y="130"/>
                  </a:lnTo>
                  <a:lnTo>
                    <a:pt x="123" y="130"/>
                  </a:lnTo>
                  <a:lnTo>
                    <a:pt x="122" y="125"/>
                  </a:lnTo>
                  <a:lnTo>
                    <a:pt x="122" y="125"/>
                  </a:lnTo>
                  <a:lnTo>
                    <a:pt x="122" y="121"/>
                  </a:lnTo>
                  <a:lnTo>
                    <a:pt x="125" y="120"/>
                  </a:lnTo>
                  <a:lnTo>
                    <a:pt x="125" y="120"/>
                  </a:lnTo>
                  <a:lnTo>
                    <a:pt x="126" y="117"/>
                  </a:lnTo>
                  <a:lnTo>
                    <a:pt x="126" y="117"/>
                  </a:lnTo>
                  <a:close/>
                  <a:moveTo>
                    <a:pt x="83" y="164"/>
                  </a:moveTo>
                  <a:lnTo>
                    <a:pt x="83" y="164"/>
                  </a:lnTo>
                  <a:lnTo>
                    <a:pt x="88" y="162"/>
                  </a:lnTo>
                  <a:lnTo>
                    <a:pt x="88" y="162"/>
                  </a:lnTo>
                  <a:lnTo>
                    <a:pt x="91" y="161"/>
                  </a:lnTo>
                  <a:lnTo>
                    <a:pt x="91" y="159"/>
                  </a:lnTo>
                  <a:lnTo>
                    <a:pt x="91" y="159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85" y="162"/>
                  </a:lnTo>
                  <a:lnTo>
                    <a:pt x="83" y="164"/>
                  </a:lnTo>
                  <a:lnTo>
                    <a:pt x="83" y="164"/>
                  </a:lnTo>
                  <a:close/>
                  <a:moveTo>
                    <a:pt x="345" y="209"/>
                  </a:moveTo>
                  <a:lnTo>
                    <a:pt x="345" y="209"/>
                  </a:lnTo>
                  <a:lnTo>
                    <a:pt x="349" y="205"/>
                  </a:lnTo>
                  <a:lnTo>
                    <a:pt x="349" y="199"/>
                  </a:lnTo>
                  <a:lnTo>
                    <a:pt x="349" y="199"/>
                  </a:lnTo>
                  <a:lnTo>
                    <a:pt x="345" y="209"/>
                  </a:lnTo>
                  <a:lnTo>
                    <a:pt x="345" y="209"/>
                  </a:lnTo>
                  <a:close/>
                  <a:moveTo>
                    <a:pt x="227" y="167"/>
                  </a:moveTo>
                  <a:lnTo>
                    <a:pt x="227" y="167"/>
                  </a:lnTo>
                  <a:lnTo>
                    <a:pt x="228" y="168"/>
                  </a:lnTo>
                  <a:lnTo>
                    <a:pt x="228" y="168"/>
                  </a:lnTo>
                  <a:lnTo>
                    <a:pt x="231" y="167"/>
                  </a:lnTo>
                  <a:lnTo>
                    <a:pt x="231" y="167"/>
                  </a:lnTo>
                  <a:lnTo>
                    <a:pt x="230" y="165"/>
                  </a:lnTo>
                  <a:lnTo>
                    <a:pt x="228" y="164"/>
                  </a:lnTo>
                  <a:lnTo>
                    <a:pt x="228" y="164"/>
                  </a:lnTo>
                  <a:lnTo>
                    <a:pt x="227" y="167"/>
                  </a:lnTo>
                  <a:lnTo>
                    <a:pt x="227" y="167"/>
                  </a:lnTo>
                  <a:close/>
                  <a:moveTo>
                    <a:pt x="220" y="189"/>
                  </a:moveTo>
                  <a:lnTo>
                    <a:pt x="220" y="189"/>
                  </a:lnTo>
                  <a:lnTo>
                    <a:pt x="220" y="189"/>
                  </a:lnTo>
                  <a:lnTo>
                    <a:pt x="220" y="189"/>
                  </a:lnTo>
                  <a:lnTo>
                    <a:pt x="218" y="194"/>
                  </a:lnTo>
                  <a:lnTo>
                    <a:pt x="218" y="198"/>
                  </a:lnTo>
                  <a:lnTo>
                    <a:pt x="218" y="198"/>
                  </a:lnTo>
                  <a:lnTo>
                    <a:pt x="220" y="198"/>
                  </a:lnTo>
                  <a:lnTo>
                    <a:pt x="220" y="198"/>
                  </a:lnTo>
                  <a:lnTo>
                    <a:pt x="220" y="189"/>
                  </a:lnTo>
                  <a:lnTo>
                    <a:pt x="220" y="189"/>
                  </a:lnTo>
                  <a:close/>
                  <a:moveTo>
                    <a:pt x="113" y="221"/>
                  </a:moveTo>
                  <a:lnTo>
                    <a:pt x="113" y="221"/>
                  </a:lnTo>
                  <a:lnTo>
                    <a:pt x="116" y="215"/>
                  </a:lnTo>
                  <a:lnTo>
                    <a:pt x="116" y="215"/>
                  </a:lnTo>
                  <a:lnTo>
                    <a:pt x="115" y="215"/>
                  </a:lnTo>
                  <a:lnTo>
                    <a:pt x="113" y="216"/>
                  </a:lnTo>
                  <a:lnTo>
                    <a:pt x="112" y="218"/>
                  </a:lnTo>
                  <a:lnTo>
                    <a:pt x="112" y="218"/>
                  </a:lnTo>
                  <a:lnTo>
                    <a:pt x="113" y="221"/>
                  </a:lnTo>
                  <a:lnTo>
                    <a:pt x="113" y="221"/>
                  </a:lnTo>
                  <a:close/>
                  <a:moveTo>
                    <a:pt x="86" y="178"/>
                  </a:moveTo>
                  <a:lnTo>
                    <a:pt x="86" y="178"/>
                  </a:lnTo>
                  <a:lnTo>
                    <a:pt x="85" y="178"/>
                  </a:lnTo>
                  <a:lnTo>
                    <a:pt x="83" y="179"/>
                  </a:lnTo>
                  <a:lnTo>
                    <a:pt x="83" y="179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3" y="181"/>
                  </a:lnTo>
                  <a:lnTo>
                    <a:pt x="86" y="178"/>
                  </a:lnTo>
                  <a:lnTo>
                    <a:pt x="86" y="178"/>
                  </a:lnTo>
                  <a:close/>
                  <a:moveTo>
                    <a:pt x="156" y="306"/>
                  </a:moveTo>
                  <a:lnTo>
                    <a:pt x="156" y="306"/>
                  </a:lnTo>
                  <a:lnTo>
                    <a:pt x="156" y="306"/>
                  </a:lnTo>
                  <a:lnTo>
                    <a:pt x="156" y="306"/>
                  </a:lnTo>
                  <a:lnTo>
                    <a:pt x="149" y="309"/>
                  </a:lnTo>
                  <a:lnTo>
                    <a:pt x="149" y="309"/>
                  </a:lnTo>
                  <a:lnTo>
                    <a:pt x="150" y="310"/>
                  </a:lnTo>
                  <a:lnTo>
                    <a:pt x="150" y="310"/>
                  </a:lnTo>
                  <a:lnTo>
                    <a:pt x="156" y="306"/>
                  </a:lnTo>
                  <a:lnTo>
                    <a:pt x="156" y="306"/>
                  </a:lnTo>
                  <a:close/>
                  <a:moveTo>
                    <a:pt x="233" y="107"/>
                  </a:moveTo>
                  <a:lnTo>
                    <a:pt x="233" y="107"/>
                  </a:lnTo>
                  <a:lnTo>
                    <a:pt x="223" y="110"/>
                  </a:lnTo>
                  <a:lnTo>
                    <a:pt x="223" y="110"/>
                  </a:lnTo>
                  <a:lnTo>
                    <a:pt x="221" y="110"/>
                  </a:lnTo>
                  <a:lnTo>
                    <a:pt x="223" y="111"/>
                  </a:lnTo>
                  <a:lnTo>
                    <a:pt x="223" y="111"/>
                  </a:lnTo>
                  <a:lnTo>
                    <a:pt x="228" y="110"/>
                  </a:lnTo>
                  <a:lnTo>
                    <a:pt x="233" y="107"/>
                  </a:lnTo>
                  <a:lnTo>
                    <a:pt x="233" y="107"/>
                  </a:lnTo>
                  <a:close/>
                  <a:moveTo>
                    <a:pt x="321" y="216"/>
                  </a:moveTo>
                  <a:lnTo>
                    <a:pt x="321" y="216"/>
                  </a:lnTo>
                  <a:lnTo>
                    <a:pt x="319" y="216"/>
                  </a:lnTo>
                  <a:lnTo>
                    <a:pt x="319" y="216"/>
                  </a:lnTo>
                  <a:lnTo>
                    <a:pt x="315" y="225"/>
                  </a:lnTo>
                  <a:lnTo>
                    <a:pt x="315" y="225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21" y="216"/>
                  </a:lnTo>
                  <a:lnTo>
                    <a:pt x="321" y="216"/>
                  </a:lnTo>
                  <a:close/>
                  <a:moveTo>
                    <a:pt x="295" y="269"/>
                  </a:moveTo>
                  <a:lnTo>
                    <a:pt x="295" y="269"/>
                  </a:lnTo>
                  <a:lnTo>
                    <a:pt x="292" y="269"/>
                  </a:lnTo>
                  <a:lnTo>
                    <a:pt x="292" y="269"/>
                  </a:lnTo>
                  <a:lnTo>
                    <a:pt x="291" y="276"/>
                  </a:lnTo>
                  <a:lnTo>
                    <a:pt x="291" y="276"/>
                  </a:lnTo>
                  <a:lnTo>
                    <a:pt x="291" y="276"/>
                  </a:lnTo>
                  <a:lnTo>
                    <a:pt x="291" y="276"/>
                  </a:lnTo>
                  <a:lnTo>
                    <a:pt x="295" y="269"/>
                  </a:lnTo>
                  <a:lnTo>
                    <a:pt x="295" y="269"/>
                  </a:lnTo>
                  <a:close/>
                  <a:moveTo>
                    <a:pt x="203" y="115"/>
                  </a:moveTo>
                  <a:lnTo>
                    <a:pt x="203" y="115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13" y="114"/>
                  </a:lnTo>
                  <a:lnTo>
                    <a:pt x="213" y="114"/>
                  </a:lnTo>
                  <a:lnTo>
                    <a:pt x="214" y="113"/>
                  </a:lnTo>
                  <a:lnTo>
                    <a:pt x="214" y="113"/>
                  </a:lnTo>
                  <a:lnTo>
                    <a:pt x="203" y="115"/>
                  </a:lnTo>
                  <a:lnTo>
                    <a:pt x="203" y="115"/>
                  </a:lnTo>
                  <a:close/>
                  <a:moveTo>
                    <a:pt x="348" y="189"/>
                  </a:move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1" y="188"/>
                  </a:lnTo>
                  <a:lnTo>
                    <a:pt x="352" y="182"/>
                  </a:lnTo>
                  <a:lnTo>
                    <a:pt x="352" y="182"/>
                  </a:lnTo>
                  <a:lnTo>
                    <a:pt x="351" y="182"/>
                  </a:lnTo>
                  <a:lnTo>
                    <a:pt x="351" y="182"/>
                  </a:lnTo>
                  <a:lnTo>
                    <a:pt x="348" y="189"/>
                  </a:lnTo>
                  <a:lnTo>
                    <a:pt x="348" y="189"/>
                  </a:lnTo>
                  <a:close/>
                  <a:moveTo>
                    <a:pt x="172" y="270"/>
                  </a:moveTo>
                  <a:lnTo>
                    <a:pt x="172" y="270"/>
                  </a:lnTo>
                  <a:lnTo>
                    <a:pt x="174" y="269"/>
                  </a:lnTo>
                  <a:lnTo>
                    <a:pt x="176" y="267"/>
                  </a:lnTo>
                  <a:lnTo>
                    <a:pt x="176" y="266"/>
                  </a:lnTo>
                  <a:lnTo>
                    <a:pt x="176" y="266"/>
                  </a:lnTo>
                  <a:lnTo>
                    <a:pt x="173" y="267"/>
                  </a:lnTo>
                  <a:lnTo>
                    <a:pt x="172" y="270"/>
                  </a:lnTo>
                  <a:lnTo>
                    <a:pt x="172" y="270"/>
                  </a:lnTo>
                  <a:close/>
                  <a:moveTo>
                    <a:pt x="355" y="219"/>
                  </a:moveTo>
                  <a:lnTo>
                    <a:pt x="355" y="219"/>
                  </a:lnTo>
                  <a:lnTo>
                    <a:pt x="352" y="222"/>
                  </a:lnTo>
                  <a:lnTo>
                    <a:pt x="352" y="222"/>
                  </a:lnTo>
                  <a:lnTo>
                    <a:pt x="351" y="226"/>
                  </a:lnTo>
                  <a:lnTo>
                    <a:pt x="351" y="226"/>
                  </a:lnTo>
                  <a:lnTo>
                    <a:pt x="349" y="229"/>
                  </a:lnTo>
                  <a:lnTo>
                    <a:pt x="349" y="229"/>
                  </a:lnTo>
                  <a:lnTo>
                    <a:pt x="346" y="232"/>
                  </a:lnTo>
                  <a:lnTo>
                    <a:pt x="346" y="232"/>
                  </a:lnTo>
                  <a:lnTo>
                    <a:pt x="346" y="233"/>
                  </a:lnTo>
                  <a:lnTo>
                    <a:pt x="345" y="235"/>
                  </a:lnTo>
                  <a:lnTo>
                    <a:pt x="345" y="235"/>
                  </a:lnTo>
                  <a:lnTo>
                    <a:pt x="351" y="228"/>
                  </a:lnTo>
                  <a:lnTo>
                    <a:pt x="355" y="219"/>
                  </a:lnTo>
                  <a:lnTo>
                    <a:pt x="355" y="219"/>
                  </a:lnTo>
                  <a:close/>
                  <a:moveTo>
                    <a:pt x="82" y="341"/>
                  </a:moveTo>
                  <a:lnTo>
                    <a:pt x="82" y="341"/>
                  </a:lnTo>
                  <a:lnTo>
                    <a:pt x="81" y="341"/>
                  </a:lnTo>
                  <a:lnTo>
                    <a:pt x="81" y="341"/>
                  </a:lnTo>
                  <a:lnTo>
                    <a:pt x="78" y="348"/>
                  </a:lnTo>
                  <a:lnTo>
                    <a:pt x="78" y="348"/>
                  </a:lnTo>
                  <a:lnTo>
                    <a:pt x="78" y="348"/>
                  </a:lnTo>
                  <a:lnTo>
                    <a:pt x="78" y="348"/>
                  </a:lnTo>
                  <a:lnTo>
                    <a:pt x="82" y="341"/>
                  </a:lnTo>
                  <a:lnTo>
                    <a:pt x="82" y="341"/>
                  </a:lnTo>
                  <a:close/>
                  <a:moveTo>
                    <a:pt x="291" y="134"/>
                  </a:moveTo>
                  <a:lnTo>
                    <a:pt x="291" y="134"/>
                  </a:lnTo>
                  <a:lnTo>
                    <a:pt x="291" y="137"/>
                  </a:lnTo>
                  <a:lnTo>
                    <a:pt x="291" y="137"/>
                  </a:lnTo>
                  <a:lnTo>
                    <a:pt x="291" y="138"/>
                  </a:lnTo>
                  <a:lnTo>
                    <a:pt x="291" y="138"/>
                  </a:lnTo>
                  <a:lnTo>
                    <a:pt x="292" y="138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291" y="134"/>
                  </a:lnTo>
                  <a:lnTo>
                    <a:pt x="291" y="134"/>
                  </a:lnTo>
                  <a:close/>
                  <a:moveTo>
                    <a:pt x="272" y="196"/>
                  </a:moveTo>
                  <a:lnTo>
                    <a:pt x="272" y="196"/>
                  </a:lnTo>
                  <a:lnTo>
                    <a:pt x="275" y="194"/>
                  </a:lnTo>
                  <a:lnTo>
                    <a:pt x="277" y="189"/>
                  </a:lnTo>
                  <a:lnTo>
                    <a:pt x="277" y="189"/>
                  </a:lnTo>
                  <a:lnTo>
                    <a:pt x="275" y="191"/>
                  </a:lnTo>
                  <a:lnTo>
                    <a:pt x="275" y="191"/>
                  </a:lnTo>
                  <a:lnTo>
                    <a:pt x="275" y="191"/>
                  </a:lnTo>
                  <a:lnTo>
                    <a:pt x="272" y="196"/>
                  </a:lnTo>
                  <a:lnTo>
                    <a:pt x="272" y="196"/>
                  </a:lnTo>
                  <a:close/>
                  <a:moveTo>
                    <a:pt x="69" y="303"/>
                  </a:moveTo>
                  <a:lnTo>
                    <a:pt x="69" y="303"/>
                  </a:lnTo>
                  <a:lnTo>
                    <a:pt x="73" y="300"/>
                  </a:lnTo>
                  <a:lnTo>
                    <a:pt x="73" y="300"/>
                  </a:lnTo>
                  <a:lnTo>
                    <a:pt x="82" y="293"/>
                  </a:lnTo>
                  <a:lnTo>
                    <a:pt x="82" y="293"/>
                  </a:lnTo>
                  <a:lnTo>
                    <a:pt x="82" y="293"/>
                  </a:lnTo>
                  <a:lnTo>
                    <a:pt x="82" y="293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9"/>
                  </a:lnTo>
                  <a:lnTo>
                    <a:pt x="75" y="299"/>
                  </a:lnTo>
                  <a:lnTo>
                    <a:pt x="71" y="302"/>
                  </a:lnTo>
                  <a:lnTo>
                    <a:pt x="71" y="302"/>
                  </a:lnTo>
                  <a:lnTo>
                    <a:pt x="69" y="303"/>
                  </a:lnTo>
                  <a:lnTo>
                    <a:pt x="69" y="303"/>
                  </a:lnTo>
                  <a:close/>
                  <a:moveTo>
                    <a:pt x="51" y="228"/>
                  </a:moveTo>
                  <a:lnTo>
                    <a:pt x="51" y="228"/>
                  </a:lnTo>
                  <a:lnTo>
                    <a:pt x="49" y="232"/>
                  </a:lnTo>
                  <a:lnTo>
                    <a:pt x="49" y="235"/>
                  </a:lnTo>
                  <a:lnTo>
                    <a:pt x="49" y="235"/>
                  </a:lnTo>
                  <a:lnTo>
                    <a:pt x="52" y="233"/>
                  </a:lnTo>
                  <a:lnTo>
                    <a:pt x="52" y="233"/>
                  </a:lnTo>
                  <a:lnTo>
                    <a:pt x="51" y="228"/>
                  </a:lnTo>
                  <a:lnTo>
                    <a:pt x="51" y="228"/>
                  </a:lnTo>
                  <a:close/>
                  <a:moveTo>
                    <a:pt x="28" y="201"/>
                  </a:moveTo>
                  <a:lnTo>
                    <a:pt x="28" y="201"/>
                  </a:lnTo>
                  <a:lnTo>
                    <a:pt x="24" y="209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8" y="201"/>
                  </a:lnTo>
                  <a:lnTo>
                    <a:pt x="28" y="201"/>
                  </a:lnTo>
                  <a:close/>
                  <a:moveTo>
                    <a:pt x="294" y="157"/>
                  </a:moveTo>
                  <a:lnTo>
                    <a:pt x="294" y="157"/>
                  </a:lnTo>
                  <a:lnTo>
                    <a:pt x="297" y="152"/>
                  </a:lnTo>
                  <a:lnTo>
                    <a:pt x="297" y="152"/>
                  </a:lnTo>
                  <a:lnTo>
                    <a:pt x="294" y="152"/>
                  </a:lnTo>
                  <a:lnTo>
                    <a:pt x="294" y="152"/>
                  </a:lnTo>
                  <a:lnTo>
                    <a:pt x="294" y="154"/>
                  </a:lnTo>
                  <a:lnTo>
                    <a:pt x="294" y="157"/>
                  </a:lnTo>
                  <a:lnTo>
                    <a:pt x="294" y="157"/>
                  </a:lnTo>
                  <a:close/>
                  <a:moveTo>
                    <a:pt x="332" y="221"/>
                  </a:moveTo>
                  <a:lnTo>
                    <a:pt x="332" y="221"/>
                  </a:lnTo>
                  <a:lnTo>
                    <a:pt x="332" y="221"/>
                  </a:lnTo>
                  <a:lnTo>
                    <a:pt x="332" y="221"/>
                  </a:lnTo>
                  <a:lnTo>
                    <a:pt x="326" y="228"/>
                  </a:lnTo>
                  <a:lnTo>
                    <a:pt x="326" y="228"/>
                  </a:lnTo>
                  <a:lnTo>
                    <a:pt x="328" y="229"/>
                  </a:lnTo>
                  <a:lnTo>
                    <a:pt x="328" y="229"/>
                  </a:lnTo>
                  <a:lnTo>
                    <a:pt x="331" y="225"/>
                  </a:lnTo>
                  <a:lnTo>
                    <a:pt x="332" y="221"/>
                  </a:lnTo>
                  <a:lnTo>
                    <a:pt x="332" y="221"/>
                  </a:lnTo>
                  <a:close/>
                  <a:moveTo>
                    <a:pt x="230" y="223"/>
                  </a:moveTo>
                  <a:lnTo>
                    <a:pt x="230" y="223"/>
                  </a:lnTo>
                  <a:lnTo>
                    <a:pt x="227" y="223"/>
                  </a:lnTo>
                  <a:lnTo>
                    <a:pt x="227" y="223"/>
                  </a:lnTo>
                  <a:lnTo>
                    <a:pt x="228" y="226"/>
                  </a:lnTo>
                  <a:lnTo>
                    <a:pt x="231" y="228"/>
                  </a:lnTo>
                  <a:lnTo>
                    <a:pt x="231" y="228"/>
                  </a:lnTo>
                  <a:lnTo>
                    <a:pt x="230" y="223"/>
                  </a:lnTo>
                  <a:lnTo>
                    <a:pt x="230" y="223"/>
                  </a:lnTo>
                  <a:close/>
                  <a:moveTo>
                    <a:pt x="264" y="240"/>
                  </a:moveTo>
                  <a:lnTo>
                    <a:pt x="264" y="240"/>
                  </a:lnTo>
                  <a:lnTo>
                    <a:pt x="264" y="240"/>
                  </a:lnTo>
                  <a:lnTo>
                    <a:pt x="264" y="240"/>
                  </a:lnTo>
                  <a:lnTo>
                    <a:pt x="261" y="235"/>
                  </a:lnTo>
                  <a:lnTo>
                    <a:pt x="261" y="235"/>
                  </a:lnTo>
                  <a:lnTo>
                    <a:pt x="260" y="238"/>
                  </a:lnTo>
                  <a:lnTo>
                    <a:pt x="260" y="238"/>
                  </a:lnTo>
                  <a:lnTo>
                    <a:pt x="260" y="239"/>
                  </a:lnTo>
                  <a:lnTo>
                    <a:pt x="260" y="239"/>
                  </a:lnTo>
                  <a:lnTo>
                    <a:pt x="264" y="240"/>
                  </a:lnTo>
                  <a:lnTo>
                    <a:pt x="264" y="240"/>
                  </a:lnTo>
                  <a:close/>
                  <a:moveTo>
                    <a:pt x="220" y="245"/>
                  </a:moveTo>
                  <a:lnTo>
                    <a:pt x="220" y="245"/>
                  </a:lnTo>
                  <a:lnTo>
                    <a:pt x="214" y="250"/>
                  </a:lnTo>
                  <a:lnTo>
                    <a:pt x="214" y="250"/>
                  </a:lnTo>
                  <a:lnTo>
                    <a:pt x="217" y="249"/>
                  </a:lnTo>
                  <a:lnTo>
                    <a:pt x="217" y="249"/>
                  </a:lnTo>
                  <a:lnTo>
                    <a:pt x="217" y="249"/>
                  </a:lnTo>
                  <a:lnTo>
                    <a:pt x="217" y="249"/>
                  </a:lnTo>
                  <a:lnTo>
                    <a:pt x="220" y="245"/>
                  </a:lnTo>
                  <a:lnTo>
                    <a:pt x="220" y="245"/>
                  </a:lnTo>
                  <a:close/>
                  <a:moveTo>
                    <a:pt x="156" y="202"/>
                  </a:moveTo>
                  <a:lnTo>
                    <a:pt x="156" y="202"/>
                  </a:lnTo>
                  <a:lnTo>
                    <a:pt x="160" y="215"/>
                  </a:lnTo>
                  <a:lnTo>
                    <a:pt x="160" y="215"/>
                  </a:lnTo>
                  <a:lnTo>
                    <a:pt x="159" y="209"/>
                  </a:lnTo>
                  <a:lnTo>
                    <a:pt x="156" y="202"/>
                  </a:lnTo>
                  <a:lnTo>
                    <a:pt x="156" y="202"/>
                  </a:lnTo>
                  <a:close/>
                  <a:moveTo>
                    <a:pt x="353" y="196"/>
                  </a:moveTo>
                  <a:lnTo>
                    <a:pt x="353" y="196"/>
                  </a:lnTo>
                  <a:lnTo>
                    <a:pt x="355" y="192"/>
                  </a:lnTo>
                  <a:lnTo>
                    <a:pt x="356" y="189"/>
                  </a:lnTo>
                  <a:lnTo>
                    <a:pt x="356" y="189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6"/>
                  </a:lnTo>
                  <a:lnTo>
                    <a:pt x="353" y="196"/>
                  </a:lnTo>
                  <a:close/>
                  <a:moveTo>
                    <a:pt x="99" y="290"/>
                  </a:moveTo>
                  <a:lnTo>
                    <a:pt x="99" y="290"/>
                  </a:lnTo>
                  <a:lnTo>
                    <a:pt x="95" y="286"/>
                  </a:lnTo>
                  <a:lnTo>
                    <a:pt x="95" y="286"/>
                  </a:lnTo>
                  <a:lnTo>
                    <a:pt x="95" y="289"/>
                  </a:lnTo>
                  <a:lnTo>
                    <a:pt x="95" y="289"/>
                  </a:lnTo>
                  <a:lnTo>
                    <a:pt x="96" y="289"/>
                  </a:lnTo>
                  <a:lnTo>
                    <a:pt x="96" y="289"/>
                  </a:lnTo>
                  <a:lnTo>
                    <a:pt x="96" y="289"/>
                  </a:lnTo>
                  <a:lnTo>
                    <a:pt x="99" y="289"/>
                  </a:lnTo>
                  <a:lnTo>
                    <a:pt x="99" y="289"/>
                  </a:lnTo>
                  <a:lnTo>
                    <a:pt x="99" y="290"/>
                  </a:lnTo>
                  <a:lnTo>
                    <a:pt x="99" y="290"/>
                  </a:lnTo>
                  <a:close/>
                  <a:moveTo>
                    <a:pt x="167" y="130"/>
                  </a:moveTo>
                  <a:lnTo>
                    <a:pt x="167" y="130"/>
                  </a:lnTo>
                  <a:lnTo>
                    <a:pt x="167" y="130"/>
                  </a:lnTo>
                  <a:lnTo>
                    <a:pt x="167" y="130"/>
                  </a:lnTo>
                  <a:lnTo>
                    <a:pt x="167" y="130"/>
                  </a:lnTo>
                  <a:lnTo>
                    <a:pt x="167" y="130"/>
                  </a:lnTo>
                  <a:lnTo>
                    <a:pt x="172" y="130"/>
                  </a:lnTo>
                  <a:lnTo>
                    <a:pt x="172" y="130"/>
                  </a:lnTo>
                  <a:lnTo>
                    <a:pt x="174" y="128"/>
                  </a:lnTo>
                  <a:lnTo>
                    <a:pt x="174" y="128"/>
                  </a:lnTo>
                  <a:lnTo>
                    <a:pt x="176" y="127"/>
                  </a:lnTo>
                  <a:lnTo>
                    <a:pt x="176" y="127"/>
                  </a:lnTo>
                  <a:lnTo>
                    <a:pt x="167" y="130"/>
                  </a:lnTo>
                  <a:lnTo>
                    <a:pt x="167" y="130"/>
                  </a:lnTo>
                  <a:close/>
                  <a:moveTo>
                    <a:pt x="227" y="208"/>
                  </a:moveTo>
                  <a:lnTo>
                    <a:pt x="227" y="208"/>
                  </a:lnTo>
                  <a:lnTo>
                    <a:pt x="230" y="211"/>
                  </a:lnTo>
                  <a:lnTo>
                    <a:pt x="233" y="213"/>
                  </a:lnTo>
                  <a:lnTo>
                    <a:pt x="233" y="213"/>
                  </a:lnTo>
                  <a:lnTo>
                    <a:pt x="234" y="213"/>
                  </a:lnTo>
                  <a:lnTo>
                    <a:pt x="234" y="213"/>
                  </a:lnTo>
                  <a:lnTo>
                    <a:pt x="227" y="208"/>
                  </a:lnTo>
                  <a:lnTo>
                    <a:pt x="227" y="208"/>
                  </a:lnTo>
                  <a:close/>
                  <a:moveTo>
                    <a:pt x="338" y="154"/>
                  </a:moveTo>
                  <a:lnTo>
                    <a:pt x="338" y="154"/>
                  </a:lnTo>
                  <a:lnTo>
                    <a:pt x="336" y="151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1" y="145"/>
                  </a:lnTo>
                  <a:lnTo>
                    <a:pt x="331" y="145"/>
                  </a:lnTo>
                  <a:lnTo>
                    <a:pt x="329" y="144"/>
                  </a:lnTo>
                  <a:lnTo>
                    <a:pt x="329" y="144"/>
                  </a:lnTo>
                  <a:lnTo>
                    <a:pt x="334" y="148"/>
                  </a:lnTo>
                  <a:lnTo>
                    <a:pt x="334" y="148"/>
                  </a:lnTo>
                  <a:lnTo>
                    <a:pt x="338" y="154"/>
                  </a:lnTo>
                  <a:lnTo>
                    <a:pt x="338" y="154"/>
                  </a:lnTo>
                  <a:close/>
                  <a:moveTo>
                    <a:pt x="167" y="152"/>
                  </a:moveTo>
                  <a:lnTo>
                    <a:pt x="167" y="152"/>
                  </a:lnTo>
                  <a:lnTo>
                    <a:pt x="167" y="152"/>
                  </a:lnTo>
                  <a:lnTo>
                    <a:pt x="167" y="152"/>
                  </a:lnTo>
                  <a:lnTo>
                    <a:pt x="164" y="157"/>
                  </a:lnTo>
                  <a:lnTo>
                    <a:pt x="164" y="157"/>
                  </a:lnTo>
                  <a:lnTo>
                    <a:pt x="164" y="157"/>
                  </a:lnTo>
                  <a:lnTo>
                    <a:pt x="164" y="157"/>
                  </a:lnTo>
                  <a:lnTo>
                    <a:pt x="167" y="157"/>
                  </a:lnTo>
                  <a:lnTo>
                    <a:pt x="167" y="157"/>
                  </a:lnTo>
                  <a:lnTo>
                    <a:pt x="167" y="152"/>
                  </a:lnTo>
                  <a:lnTo>
                    <a:pt x="167" y="152"/>
                  </a:lnTo>
                  <a:close/>
                  <a:moveTo>
                    <a:pt x="56" y="240"/>
                  </a:moveTo>
                  <a:lnTo>
                    <a:pt x="56" y="240"/>
                  </a:lnTo>
                  <a:lnTo>
                    <a:pt x="55" y="233"/>
                  </a:lnTo>
                  <a:lnTo>
                    <a:pt x="55" y="233"/>
                  </a:lnTo>
                  <a:lnTo>
                    <a:pt x="55" y="240"/>
                  </a:lnTo>
                  <a:lnTo>
                    <a:pt x="55" y="240"/>
                  </a:lnTo>
                  <a:lnTo>
                    <a:pt x="56" y="240"/>
                  </a:lnTo>
                  <a:lnTo>
                    <a:pt x="56" y="240"/>
                  </a:lnTo>
                  <a:close/>
                  <a:moveTo>
                    <a:pt x="298" y="127"/>
                  </a:moveTo>
                  <a:lnTo>
                    <a:pt x="298" y="127"/>
                  </a:lnTo>
                  <a:lnTo>
                    <a:pt x="298" y="127"/>
                  </a:lnTo>
                  <a:lnTo>
                    <a:pt x="298" y="127"/>
                  </a:lnTo>
                  <a:lnTo>
                    <a:pt x="295" y="128"/>
                  </a:lnTo>
                  <a:lnTo>
                    <a:pt x="294" y="128"/>
                  </a:lnTo>
                  <a:lnTo>
                    <a:pt x="294" y="128"/>
                  </a:lnTo>
                  <a:lnTo>
                    <a:pt x="295" y="131"/>
                  </a:lnTo>
                  <a:lnTo>
                    <a:pt x="295" y="131"/>
                  </a:lnTo>
                  <a:lnTo>
                    <a:pt x="298" y="128"/>
                  </a:lnTo>
                  <a:lnTo>
                    <a:pt x="298" y="128"/>
                  </a:lnTo>
                  <a:lnTo>
                    <a:pt x="298" y="127"/>
                  </a:lnTo>
                  <a:lnTo>
                    <a:pt x="298" y="127"/>
                  </a:lnTo>
                  <a:close/>
                  <a:moveTo>
                    <a:pt x="311" y="201"/>
                  </a:move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2" y="205"/>
                  </a:lnTo>
                  <a:lnTo>
                    <a:pt x="312" y="205"/>
                  </a:lnTo>
                  <a:lnTo>
                    <a:pt x="314" y="205"/>
                  </a:lnTo>
                  <a:lnTo>
                    <a:pt x="314" y="205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15" y="204"/>
                  </a:lnTo>
                  <a:lnTo>
                    <a:pt x="315" y="204"/>
                  </a:lnTo>
                  <a:lnTo>
                    <a:pt x="315" y="204"/>
                  </a:lnTo>
                  <a:lnTo>
                    <a:pt x="311" y="201"/>
                  </a:lnTo>
                  <a:lnTo>
                    <a:pt x="311" y="201"/>
                  </a:lnTo>
                  <a:close/>
                  <a:moveTo>
                    <a:pt x="133" y="219"/>
                  </a:moveTo>
                  <a:lnTo>
                    <a:pt x="133" y="219"/>
                  </a:lnTo>
                  <a:lnTo>
                    <a:pt x="133" y="221"/>
                  </a:lnTo>
                  <a:lnTo>
                    <a:pt x="133" y="221"/>
                  </a:lnTo>
                  <a:lnTo>
                    <a:pt x="136" y="219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139" y="218"/>
                  </a:lnTo>
                  <a:lnTo>
                    <a:pt x="139" y="218"/>
                  </a:lnTo>
                  <a:lnTo>
                    <a:pt x="133" y="219"/>
                  </a:lnTo>
                  <a:lnTo>
                    <a:pt x="133" y="219"/>
                  </a:lnTo>
                  <a:close/>
                  <a:moveTo>
                    <a:pt x="78" y="182"/>
                  </a:moveTo>
                  <a:lnTo>
                    <a:pt x="78" y="182"/>
                  </a:lnTo>
                  <a:lnTo>
                    <a:pt x="78" y="181"/>
                  </a:lnTo>
                  <a:lnTo>
                    <a:pt x="78" y="181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6" y="185"/>
                  </a:lnTo>
                  <a:lnTo>
                    <a:pt x="78" y="182"/>
                  </a:lnTo>
                  <a:lnTo>
                    <a:pt x="78" y="182"/>
                  </a:lnTo>
                  <a:close/>
                  <a:moveTo>
                    <a:pt x="76" y="334"/>
                  </a:moveTo>
                  <a:lnTo>
                    <a:pt x="76" y="334"/>
                  </a:lnTo>
                  <a:lnTo>
                    <a:pt x="71" y="333"/>
                  </a:lnTo>
                  <a:lnTo>
                    <a:pt x="71" y="333"/>
                  </a:lnTo>
                  <a:lnTo>
                    <a:pt x="71" y="334"/>
                  </a:lnTo>
                  <a:lnTo>
                    <a:pt x="71" y="334"/>
                  </a:lnTo>
                  <a:lnTo>
                    <a:pt x="75" y="336"/>
                  </a:lnTo>
                  <a:lnTo>
                    <a:pt x="75" y="336"/>
                  </a:lnTo>
                  <a:lnTo>
                    <a:pt x="76" y="334"/>
                  </a:lnTo>
                  <a:lnTo>
                    <a:pt x="76" y="334"/>
                  </a:lnTo>
                  <a:close/>
                  <a:moveTo>
                    <a:pt x="203" y="287"/>
                  </a:moveTo>
                  <a:lnTo>
                    <a:pt x="203" y="287"/>
                  </a:lnTo>
                  <a:lnTo>
                    <a:pt x="203" y="287"/>
                  </a:lnTo>
                  <a:lnTo>
                    <a:pt x="203" y="287"/>
                  </a:lnTo>
                  <a:lnTo>
                    <a:pt x="199" y="293"/>
                  </a:lnTo>
                  <a:lnTo>
                    <a:pt x="199" y="293"/>
                  </a:lnTo>
                  <a:lnTo>
                    <a:pt x="199" y="296"/>
                  </a:lnTo>
                  <a:lnTo>
                    <a:pt x="199" y="296"/>
                  </a:lnTo>
                  <a:lnTo>
                    <a:pt x="203" y="287"/>
                  </a:lnTo>
                  <a:lnTo>
                    <a:pt x="203" y="287"/>
                  </a:lnTo>
                  <a:close/>
                  <a:moveTo>
                    <a:pt x="187" y="178"/>
                  </a:moveTo>
                  <a:lnTo>
                    <a:pt x="187" y="178"/>
                  </a:lnTo>
                  <a:lnTo>
                    <a:pt x="183" y="179"/>
                  </a:lnTo>
                  <a:lnTo>
                    <a:pt x="180" y="182"/>
                  </a:lnTo>
                  <a:lnTo>
                    <a:pt x="180" y="182"/>
                  </a:lnTo>
                  <a:lnTo>
                    <a:pt x="187" y="178"/>
                  </a:lnTo>
                  <a:lnTo>
                    <a:pt x="187" y="178"/>
                  </a:lnTo>
                  <a:close/>
                  <a:moveTo>
                    <a:pt x="152" y="243"/>
                  </a:moveTo>
                  <a:lnTo>
                    <a:pt x="152" y="243"/>
                  </a:lnTo>
                  <a:lnTo>
                    <a:pt x="145" y="248"/>
                  </a:lnTo>
                  <a:lnTo>
                    <a:pt x="145" y="248"/>
                  </a:lnTo>
                  <a:lnTo>
                    <a:pt x="149" y="246"/>
                  </a:lnTo>
                  <a:lnTo>
                    <a:pt x="152" y="245"/>
                  </a:lnTo>
                  <a:lnTo>
                    <a:pt x="152" y="245"/>
                  </a:lnTo>
                  <a:lnTo>
                    <a:pt x="152" y="243"/>
                  </a:lnTo>
                  <a:lnTo>
                    <a:pt x="152" y="243"/>
                  </a:lnTo>
                  <a:close/>
                  <a:moveTo>
                    <a:pt x="217" y="157"/>
                  </a:moveTo>
                  <a:lnTo>
                    <a:pt x="217" y="157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16" y="161"/>
                  </a:lnTo>
                  <a:lnTo>
                    <a:pt x="216" y="161"/>
                  </a:lnTo>
                  <a:lnTo>
                    <a:pt x="216" y="162"/>
                  </a:lnTo>
                  <a:lnTo>
                    <a:pt x="216" y="162"/>
                  </a:lnTo>
                  <a:lnTo>
                    <a:pt x="217" y="161"/>
                  </a:lnTo>
                  <a:lnTo>
                    <a:pt x="217" y="161"/>
                  </a:lnTo>
                  <a:lnTo>
                    <a:pt x="217" y="157"/>
                  </a:lnTo>
                  <a:lnTo>
                    <a:pt x="217" y="157"/>
                  </a:lnTo>
                  <a:close/>
                  <a:moveTo>
                    <a:pt x="275" y="242"/>
                  </a:moveTo>
                  <a:lnTo>
                    <a:pt x="275" y="242"/>
                  </a:lnTo>
                  <a:lnTo>
                    <a:pt x="274" y="240"/>
                  </a:lnTo>
                  <a:lnTo>
                    <a:pt x="271" y="240"/>
                  </a:lnTo>
                  <a:lnTo>
                    <a:pt x="271" y="240"/>
                  </a:lnTo>
                  <a:lnTo>
                    <a:pt x="270" y="242"/>
                  </a:lnTo>
                  <a:lnTo>
                    <a:pt x="270" y="242"/>
                  </a:lnTo>
                  <a:lnTo>
                    <a:pt x="272" y="242"/>
                  </a:lnTo>
                  <a:lnTo>
                    <a:pt x="275" y="242"/>
                  </a:lnTo>
                  <a:lnTo>
                    <a:pt x="275" y="242"/>
                  </a:lnTo>
                  <a:close/>
                  <a:moveTo>
                    <a:pt x="228" y="150"/>
                  </a:moveTo>
                  <a:lnTo>
                    <a:pt x="228" y="150"/>
                  </a:lnTo>
                  <a:lnTo>
                    <a:pt x="227" y="152"/>
                  </a:lnTo>
                  <a:lnTo>
                    <a:pt x="227" y="157"/>
                  </a:lnTo>
                  <a:lnTo>
                    <a:pt x="227" y="157"/>
                  </a:lnTo>
                  <a:lnTo>
                    <a:pt x="228" y="152"/>
                  </a:lnTo>
                  <a:lnTo>
                    <a:pt x="228" y="150"/>
                  </a:lnTo>
                  <a:lnTo>
                    <a:pt x="228" y="150"/>
                  </a:lnTo>
                  <a:close/>
                  <a:moveTo>
                    <a:pt x="189" y="304"/>
                  </a:moveTo>
                  <a:lnTo>
                    <a:pt x="189" y="304"/>
                  </a:lnTo>
                  <a:lnTo>
                    <a:pt x="187" y="307"/>
                  </a:lnTo>
                  <a:lnTo>
                    <a:pt x="187" y="307"/>
                  </a:lnTo>
                  <a:lnTo>
                    <a:pt x="186" y="309"/>
                  </a:lnTo>
                  <a:lnTo>
                    <a:pt x="186" y="310"/>
                  </a:lnTo>
                  <a:lnTo>
                    <a:pt x="186" y="310"/>
                  </a:lnTo>
                  <a:lnTo>
                    <a:pt x="189" y="307"/>
                  </a:lnTo>
                  <a:lnTo>
                    <a:pt x="189" y="304"/>
                  </a:lnTo>
                  <a:lnTo>
                    <a:pt x="189" y="304"/>
                  </a:lnTo>
                  <a:close/>
                  <a:moveTo>
                    <a:pt x="98" y="300"/>
                  </a:moveTo>
                  <a:lnTo>
                    <a:pt x="98" y="300"/>
                  </a:lnTo>
                  <a:lnTo>
                    <a:pt x="95" y="293"/>
                  </a:lnTo>
                  <a:lnTo>
                    <a:pt x="95" y="293"/>
                  </a:lnTo>
                  <a:lnTo>
                    <a:pt x="95" y="293"/>
                  </a:lnTo>
                  <a:lnTo>
                    <a:pt x="95" y="293"/>
                  </a:lnTo>
                  <a:lnTo>
                    <a:pt x="95" y="297"/>
                  </a:lnTo>
                  <a:lnTo>
                    <a:pt x="95" y="297"/>
                  </a:lnTo>
                  <a:lnTo>
                    <a:pt x="96" y="297"/>
                  </a:lnTo>
                  <a:lnTo>
                    <a:pt x="96" y="299"/>
                  </a:lnTo>
                  <a:lnTo>
                    <a:pt x="98" y="300"/>
                  </a:lnTo>
                  <a:lnTo>
                    <a:pt x="98" y="300"/>
                  </a:lnTo>
                  <a:close/>
                  <a:moveTo>
                    <a:pt x="260" y="184"/>
                  </a:moveTo>
                  <a:lnTo>
                    <a:pt x="260" y="184"/>
                  </a:lnTo>
                  <a:lnTo>
                    <a:pt x="255" y="181"/>
                  </a:lnTo>
                  <a:lnTo>
                    <a:pt x="251" y="179"/>
                  </a:lnTo>
                  <a:lnTo>
                    <a:pt x="251" y="179"/>
                  </a:lnTo>
                  <a:lnTo>
                    <a:pt x="255" y="181"/>
                  </a:lnTo>
                  <a:lnTo>
                    <a:pt x="255" y="181"/>
                  </a:lnTo>
                  <a:lnTo>
                    <a:pt x="260" y="185"/>
                  </a:lnTo>
                  <a:lnTo>
                    <a:pt x="260" y="185"/>
                  </a:lnTo>
                  <a:lnTo>
                    <a:pt x="260" y="184"/>
                  </a:lnTo>
                  <a:lnTo>
                    <a:pt x="260" y="184"/>
                  </a:lnTo>
                  <a:close/>
                  <a:moveTo>
                    <a:pt x="264" y="276"/>
                  </a:moveTo>
                  <a:lnTo>
                    <a:pt x="264" y="276"/>
                  </a:lnTo>
                  <a:lnTo>
                    <a:pt x="264" y="276"/>
                  </a:lnTo>
                  <a:lnTo>
                    <a:pt x="264" y="276"/>
                  </a:lnTo>
                  <a:lnTo>
                    <a:pt x="267" y="270"/>
                  </a:lnTo>
                  <a:lnTo>
                    <a:pt x="267" y="270"/>
                  </a:lnTo>
                  <a:lnTo>
                    <a:pt x="264" y="270"/>
                  </a:lnTo>
                  <a:lnTo>
                    <a:pt x="264" y="270"/>
                  </a:lnTo>
                  <a:lnTo>
                    <a:pt x="264" y="276"/>
                  </a:lnTo>
                  <a:lnTo>
                    <a:pt x="264" y="276"/>
                  </a:lnTo>
                  <a:close/>
                  <a:moveTo>
                    <a:pt x="304" y="108"/>
                  </a:move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4" y="113"/>
                  </a:lnTo>
                  <a:lnTo>
                    <a:pt x="314" y="113"/>
                  </a:lnTo>
                  <a:lnTo>
                    <a:pt x="304" y="108"/>
                  </a:lnTo>
                  <a:lnTo>
                    <a:pt x="304" y="108"/>
                  </a:lnTo>
                  <a:close/>
                  <a:moveTo>
                    <a:pt x="95" y="364"/>
                  </a:moveTo>
                  <a:lnTo>
                    <a:pt x="95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95" y="366"/>
                  </a:lnTo>
                  <a:lnTo>
                    <a:pt x="95" y="366"/>
                  </a:lnTo>
                  <a:lnTo>
                    <a:pt x="95" y="364"/>
                  </a:lnTo>
                  <a:lnTo>
                    <a:pt x="95" y="364"/>
                  </a:lnTo>
                  <a:close/>
                  <a:moveTo>
                    <a:pt x="156" y="141"/>
                  </a:moveTo>
                  <a:lnTo>
                    <a:pt x="156" y="141"/>
                  </a:lnTo>
                  <a:lnTo>
                    <a:pt x="160" y="141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59" y="140"/>
                  </a:lnTo>
                  <a:lnTo>
                    <a:pt x="156" y="141"/>
                  </a:lnTo>
                  <a:lnTo>
                    <a:pt x="156" y="141"/>
                  </a:lnTo>
                  <a:close/>
                  <a:moveTo>
                    <a:pt x="109" y="194"/>
                  </a:moveTo>
                  <a:lnTo>
                    <a:pt x="109" y="194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109" y="195"/>
                  </a:lnTo>
                  <a:lnTo>
                    <a:pt x="109" y="195"/>
                  </a:lnTo>
                  <a:lnTo>
                    <a:pt x="106" y="198"/>
                  </a:lnTo>
                  <a:lnTo>
                    <a:pt x="106" y="198"/>
                  </a:lnTo>
                  <a:lnTo>
                    <a:pt x="106" y="199"/>
                  </a:lnTo>
                  <a:lnTo>
                    <a:pt x="108" y="202"/>
                  </a:lnTo>
                  <a:lnTo>
                    <a:pt x="108" y="202"/>
                  </a:lnTo>
                  <a:lnTo>
                    <a:pt x="109" y="194"/>
                  </a:lnTo>
                  <a:lnTo>
                    <a:pt x="109" y="194"/>
                  </a:lnTo>
                  <a:close/>
                  <a:moveTo>
                    <a:pt x="204" y="265"/>
                  </a:moveTo>
                  <a:lnTo>
                    <a:pt x="204" y="265"/>
                  </a:lnTo>
                  <a:lnTo>
                    <a:pt x="207" y="263"/>
                  </a:lnTo>
                  <a:lnTo>
                    <a:pt x="210" y="260"/>
                  </a:lnTo>
                  <a:lnTo>
                    <a:pt x="210" y="260"/>
                  </a:lnTo>
                  <a:lnTo>
                    <a:pt x="208" y="260"/>
                  </a:lnTo>
                  <a:lnTo>
                    <a:pt x="207" y="260"/>
                  </a:lnTo>
                  <a:lnTo>
                    <a:pt x="207" y="260"/>
                  </a:lnTo>
                  <a:lnTo>
                    <a:pt x="204" y="265"/>
                  </a:lnTo>
                  <a:lnTo>
                    <a:pt x="204" y="265"/>
                  </a:lnTo>
                  <a:close/>
                  <a:moveTo>
                    <a:pt x="89" y="181"/>
                  </a:moveTo>
                  <a:lnTo>
                    <a:pt x="89" y="181"/>
                  </a:lnTo>
                  <a:lnTo>
                    <a:pt x="92" y="179"/>
                  </a:lnTo>
                  <a:lnTo>
                    <a:pt x="93" y="178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89" y="181"/>
                  </a:lnTo>
                  <a:lnTo>
                    <a:pt x="89" y="181"/>
                  </a:lnTo>
                  <a:close/>
                  <a:moveTo>
                    <a:pt x="146" y="302"/>
                  </a:moveTo>
                  <a:lnTo>
                    <a:pt x="146" y="302"/>
                  </a:lnTo>
                  <a:lnTo>
                    <a:pt x="139" y="306"/>
                  </a:lnTo>
                  <a:lnTo>
                    <a:pt x="139" y="306"/>
                  </a:lnTo>
                  <a:lnTo>
                    <a:pt x="143" y="304"/>
                  </a:lnTo>
                  <a:lnTo>
                    <a:pt x="146" y="302"/>
                  </a:lnTo>
                  <a:lnTo>
                    <a:pt x="146" y="302"/>
                  </a:lnTo>
                  <a:close/>
                  <a:moveTo>
                    <a:pt x="262" y="195"/>
                  </a:moveTo>
                  <a:lnTo>
                    <a:pt x="262" y="195"/>
                  </a:lnTo>
                  <a:lnTo>
                    <a:pt x="262" y="195"/>
                  </a:lnTo>
                  <a:lnTo>
                    <a:pt x="262" y="195"/>
                  </a:lnTo>
                  <a:lnTo>
                    <a:pt x="265" y="191"/>
                  </a:lnTo>
                  <a:lnTo>
                    <a:pt x="265" y="191"/>
                  </a:lnTo>
                  <a:lnTo>
                    <a:pt x="262" y="189"/>
                  </a:lnTo>
                  <a:lnTo>
                    <a:pt x="262" y="189"/>
                  </a:lnTo>
                  <a:lnTo>
                    <a:pt x="262" y="195"/>
                  </a:lnTo>
                  <a:lnTo>
                    <a:pt x="262" y="195"/>
                  </a:lnTo>
                  <a:close/>
                  <a:moveTo>
                    <a:pt x="248" y="223"/>
                  </a:moveTo>
                  <a:lnTo>
                    <a:pt x="248" y="223"/>
                  </a:lnTo>
                  <a:lnTo>
                    <a:pt x="248" y="225"/>
                  </a:lnTo>
                  <a:lnTo>
                    <a:pt x="248" y="228"/>
                  </a:lnTo>
                  <a:lnTo>
                    <a:pt x="248" y="228"/>
                  </a:lnTo>
                  <a:lnTo>
                    <a:pt x="251" y="226"/>
                  </a:lnTo>
                  <a:lnTo>
                    <a:pt x="251" y="226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close/>
                  <a:moveTo>
                    <a:pt x="96" y="179"/>
                  </a:moveTo>
                  <a:lnTo>
                    <a:pt x="96" y="179"/>
                  </a:lnTo>
                  <a:lnTo>
                    <a:pt x="95" y="181"/>
                  </a:lnTo>
                  <a:lnTo>
                    <a:pt x="93" y="182"/>
                  </a:lnTo>
                  <a:lnTo>
                    <a:pt x="93" y="182"/>
                  </a:lnTo>
                  <a:lnTo>
                    <a:pt x="98" y="184"/>
                  </a:lnTo>
                  <a:lnTo>
                    <a:pt x="98" y="184"/>
                  </a:lnTo>
                  <a:lnTo>
                    <a:pt x="98" y="184"/>
                  </a:lnTo>
                  <a:lnTo>
                    <a:pt x="98" y="184"/>
                  </a:lnTo>
                  <a:lnTo>
                    <a:pt x="96" y="182"/>
                  </a:lnTo>
                  <a:lnTo>
                    <a:pt x="96" y="179"/>
                  </a:lnTo>
                  <a:lnTo>
                    <a:pt x="96" y="179"/>
                  </a:lnTo>
                  <a:close/>
                  <a:moveTo>
                    <a:pt x="341" y="188"/>
                  </a:moveTo>
                  <a:lnTo>
                    <a:pt x="341" y="188"/>
                  </a:lnTo>
                  <a:lnTo>
                    <a:pt x="342" y="184"/>
                  </a:lnTo>
                  <a:lnTo>
                    <a:pt x="342" y="184"/>
                  </a:lnTo>
                  <a:lnTo>
                    <a:pt x="342" y="184"/>
                  </a:lnTo>
                  <a:lnTo>
                    <a:pt x="342" y="184"/>
                  </a:lnTo>
                  <a:lnTo>
                    <a:pt x="338" y="185"/>
                  </a:lnTo>
                  <a:lnTo>
                    <a:pt x="338" y="185"/>
                  </a:lnTo>
                  <a:lnTo>
                    <a:pt x="341" y="188"/>
                  </a:lnTo>
                  <a:lnTo>
                    <a:pt x="341" y="188"/>
                  </a:lnTo>
                  <a:close/>
                  <a:moveTo>
                    <a:pt x="85" y="339"/>
                  </a:moveTo>
                  <a:lnTo>
                    <a:pt x="85" y="339"/>
                  </a:lnTo>
                  <a:lnTo>
                    <a:pt x="86" y="336"/>
                  </a:lnTo>
                  <a:lnTo>
                    <a:pt x="86" y="336"/>
                  </a:lnTo>
                  <a:lnTo>
                    <a:pt x="82" y="336"/>
                  </a:lnTo>
                  <a:lnTo>
                    <a:pt x="82" y="336"/>
                  </a:lnTo>
                  <a:lnTo>
                    <a:pt x="81" y="337"/>
                  </a:lnTo>
                  <a:lnTo>
                    <a:pt x="81" y="337"/>
                  </a:lnTo>
                  <a:lnTo>
                    <a:pt x="85" y="339"/>
                  </a:lnTo>
                  <a:lnTo>
                    <a:pt x="85" y="339"/>
                  </a:lnTo>
                  <a:close/>
                  <a:moveTo>
                    <a:pt x="316" y="118"/>
                  </a:moveTo>
                  <a:lnTo>
                    <a:pt x="316" y="118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1"/>
                  </a:lnTo>
                  <a:lnTo>
                    <a:pt x="316" y="121"/>
                  </a:lnTo>
                  <a:lnTo>
                    <a:pt x="318" y="120"/>
                  </a:lnTo>
                  <a:lnTo>
                    <a:pt x="318" y="120"/>
                  </a:lnTo>
                  <a:lnTo>
                    <a:pt x="319" y="120"/>
                  </a:lnTo>
                  <a:lnTo>
                    <a:pt x="319" y="120"/>
                  </a:lnTo>
                  <a:lnTo>
                    <a:pt x="316" y="118"/>
                  </a:lnTo>
                  <a:lnTo>
                    <a:pt x="316" y="118"/>
                  </a:lnTo>
                  <a:close/>
                  <a:moveTo>
                    <a:pt x="319" y="239"/>
                  </a:moveTo>
                  <a:lnTo>
                    <a:pt x="319" y="239"/>
                  </a:lnTo>
                  <a:lnTo>
                    <a:pt x="322" y="238"/>
                  </a:lnTo>
                  <a:lnTo>
                    <a:pt x="324" y="235"/>
                  </a:lnTo>
                  <a:lnTo>
                    <a:pt x="324" y="235"/>
                  </a:lnTo>
                  <a:lnTo>
                    <a:pt x="321" y="236"/>
                  </a:lnTo>
                  <a:lnTo>
                    <a:pt x="319" y="239"/>
                  </a:lnTo>
                  <a:lnTo>
                    <a:pt x="319" y="239"/>
                  </a:lnTo>
                  <a:close/>
                  <a:moveTo>
                    <a:pt x="100" y="354"/>
                  </a:moveTo>
                  <a:lnTo>
                    <a:pt x="100" y="354"/>
                  </a:lnTo>
                  <a:lnTo>
                    <a:pt x="99" y="358"/>
                  </a:lnTo>
                  <a:lnTo>
                    <a:pt x="99" y="358"/>
                  </a:lnTo>
                  <a:lnTo>
                    <a:pt x="102" y="358"/>
                  </a:lnTo>
                  <a:lnTo>
                    <a:pt x="102" y="358"/>
                  </a:lnTo>
                  <a:lnTo>
                    <a:pt x="103" y="356"/>
                  </a:lnTo>
                  <a:lnTo>
                    <a:pt x="103" y="356"/>
                  </a:lnTo>
                  <a:lnTo>
                    <a:pt x="100" y="354"/>
                  </a:lnTo>
                  <a:lnTo>
                    <a:pt x="100" y="354"/>
                  </a:lnTo>
                  <a:close/>
                  <a:moveTo>
                    <a:pt x="8" y="297"/>
                  </a:moveTo>
                  <a:lnTo>
                    <a:pt x="8" y="297"/>
                  </a:lnTo>
                  <a:lnTo>
                    <a:pt x="7" y="297"/>
                  </a:lnTo>
                  <a:lnTo>
                    <a:pt x="7" y="299"/>
                  </a:lnTo>
                  <a:lnTo>
                    <a:pt x="7" y="299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0" y="304"/>
                  </a:lnTo>
                  <a:lnTo>
                    <a:pt x="10" y="304"/>
                  </a:lnTo>
                  <a:lnTo>
                    <a:pt x="10" y="304"/>
                  </a:lnTo>
                  <a:lnTo>
                    <a:pt x="10" y="304"/>
                  </a:lnTo>
                  <a:lnTo>
                    <a:pt x="8" y="297"/>
                  </a:lnTo>
                  <a:lnTo>
                    <a:pt x="8" y="297"/>
                  </a:lnTo>
                  <a:close/>
                  <a:moveTo>
                    <a:pt x="326" y="282"/>
                  </a:moveTo>
                  <a:lnTo>
                    <a:pt x="326" y="282"/>
                  </a:lnTo>
                  <a:lnTo>
                    <a:pt x="334" y="276"/>
                  </a:lnTo>
                  <a:lnTo>
                    <a:pt x="334" y="276"/>
                  </a:lnTo>
                  <a:lnTo>
                    <a:pt x="329" y="279"/>
                  </a:lnTo>
                  <a:lnTo>
                    <a:pt x="329" y="279"/>
                  </a:lnTo>
                  <a:lnTo>
                    <a:pt x="328" y="280"/>
                  </a:lnTo>
                  <a:lnTo>
                    <a:pt x="326" y="282"/>
                  </a:lnTo>
                  <a:lnTo>
                    <a:pt x="326" y="282"/>
                  </a:lnTo>
                  <a:close/>
                  <a:moveTo>
                    <a:pt x="150" y="327"/>
                  </a:moveTo>
                  <a:lnTo>
                    <a:pt x="150" y="327"/>
                  </a:lnTo>
                  <a:lnTo>
                    <a:pt x="150" y="329"/>
                  </a:lnTo>
                  <a:lnTo>
                    <a:pt x="150" y="329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7" y="324"/>
                  </a:lnTo>
                  <a:lnTo>
                    <a:pt x="157" y="323"/>
                  </a:lnTo>
                  <a:lnTo>
                    <a:pt x="157" y="323"/>
                  </a:lnTo>
                  <a:lnTo>
                    <a:pt x="150" y="327"/>
                  </a:lnTo>
                  <a:lnTo>
                    <a:pt x="150" y="327"/>
                  </a:lnTo>
                  <a:close/>
                  <a:moveTo>
                    <a:pt x="278" y="218"/>
                  </a:moveTo>
                  <a:lnTo>
                    <a:pt x="278" y="218"/>
                  </a:lnTo>
                  <a:lnTo>
                    <a:pt x="278" y="212"/>
                  </a:lnTo>
                  <a:lnTo>
                    <a:pt x="278" y="212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7" y="212"/>
                  </a:lnTo>
                  <a:lnTo>
                    <a:pt x="277" y="215"/>
                  </a:lnTo>
                  <a:lnTo>
                    <a:pt x="278" y="218"/>
                  </a:lnTo>
                  <a:lnTo>
                    <a:pt x="278" y="218"/>
                  </a:lnTo>
                  <a:close/>
                  <a:moveTo>
                    <a:pt x="329" y="121"/>
                  </a:moveTo>
                  <a:lnTo>
                    <a:pt x="329" y="121"/>
                  </a:lnTo>
                  <a:lnTo>
                    <a:pt x="325" y="118"/>
                  </a:lnTo>
                  <a:lnTo>
                    <a:pt x="325" y="118"/>
                  </a:lnTo>
                  <a:lnTo>
                    <a:pt x="325" y="120"/>
                  </a:lnTo>
                  <a:lnTo>
                    <a:pt x="325" y="120"/>
                  </a:lnTo>
                  <a:lnTo>
                    <a:pt x="328" y="123"/>
                  </a:lnTo>
                  <a:lnTo>
                    <a:pt x="328" y="123"/>
                  </a:lnTo>
                  <a:lnTo>
                    <a:pt x="328" y="123"/>
                  </a:lnTo>
                  <a:lnTo>
                    <a:pt x="329" y="121"/>
                  </a:lnTo>
                  <a:lnTo>
                    <a:pt x="329" y="121"/>
                  </a:lnTo>
                  <a:close/>
                  <a:moveTo>
                    <a:pt x="5" y="272"/>
                  </a:moveTo>
                  <a:lnTo>
                    <a:pt x="5" y="272"/>
                  </a:lnTo>
                  <a:lnTo>
                    <a:pt x="7" y="260"/>
                  </a:lnTo>
                  <a:lnTo>
                    <a:pt x="7" y="260"/>
                  </a:lnTo>
                  <a:lnTo>
                    <a:pt x="5" y="266"/>
                  </a:lnTo>
                  <a:lnTo>
                    <a:pt x="5" y="272"/>
                  </a:lnTo>
                  <a:lnTo>
                    <a:pt x="5" y="272"/>
                  </a:lnTo>
                  <a:close/>
                  <a:moveTo>
                    <a:pt x="275" y="177"/>
                  </a:moveTo>
                  <a:lnTo>
                    <a:pt x="275" y="177"/>
                  </a:lnTo>
                  <a:lnTo>
                    <a:pt x="277" y="177"/>
                  </a:lnTo>
                  <a:lnTo>
                    <a:pt x="277" y="177"/>
                  </a:lnTo>
                  <a:lnTo>
                    <a:pt x="277" y="172"/>
                  </a:lnTo>
                  <a:lnTo>
                    <a:pt x="277" y="172"/>
                  </a:lnTo>
                  <a:lnTo>
                    <a:pt x="278" y="171"/>
                  </a:lnTo>
                  <a:lnTo>
                    <a:pt x="278" y="169"/>
                  </a:lnTo>
                  <a:lnTo>
                    <a:pt x="278" y="169"/>
                  </a:lnTo>
                  <a:lnTo>
                    <a:pt x="277" y="171"/>
                  </a:lnTo>
                  <a:lnTo>
                    <a:pt x="277" y="171"/>
                  </a:lnTo>
                  <a:lnTo>
                    <a:pt x="277" y="171"/>
                  </a:lnTo>
                  <a:lnTo>
                    <a:pt x="275" y="177"/>
                  </a:lnTo>
                  <a:lnTo>
                    <a:pt x="275" y="177"/>
                  </a:lnTo>
                  <a:close/>
                  <a:moveTo>
                    <a:pt x="309" y="231"/>
                  </a:moveTo>
                  <a:lnTo>
                    <a:pt x="309" y="231"/>
                  </a:lnTo>
                  <a:lnTo>
                    <a:pt x="305" y="232"/>
                  </a:lnTo>
                  <a:lnTo>
                    <a:pt x="305" y="232"/>
                  </a:lnTo>
                  <a:lnTo>
                    <a:pt x="302" y="235"/>
                  </a:lnTo>
                  <a:lnTo>
                    <a:pt x="302" y="235"/>
                  </a:lnTo>
                  <a:lnTo>
                    <a:pt x="308" y="232"/>
                  </a:lnTo>
                  <a:lnTo>
                    <a:pt x="308" y="232"/>
                  </a:lnTo>
                  <a:lnTo>
                    <a:pt x="309" y="231"/>
                  </a:lnTo>
                  <a:lnTo>
                    <a:pt x="309" y="231"/>
                  </a:lnTo>
                  <a:lnTo>
                    <a:pt x="309" y="231"/>
                  </a:lnTo>
                  <a:close/>
                  <a:moveTo>
                    <a:pt x="172" y="248"/>
                  </a:moveTo>
                  <a:lnTo>
                    <a:pt x="172" y="248"/>
                  </a:lnTo>
                  <a:lnTo>
                    <a:pt x="169" y="246"/>
                  </a:lnTo>
                  <a:lnTo>
                    <a:pt x="169" y="246"/>
                  </a:lnTo>
                  <a:lnTo>
                    <a:pt x="167" y="249"/>
                  </a:lnTo>
                  <a:lnTo>
                    <a:pt x="167" y="250"/>
                  </a:lnTo>
                  <a:lnTo>
                    <a:pt x="167" y="250"/>
                  </a:lnTo>
                  <a:lnTo>
                    <a:pt x="172" y="248"/>
                  </a:lnTo>
                  <a:lnTo>
                    <a:pt x="172" y="248"/>
                  </a:lnTo>
                  <a:close/>
                  <a:moveTo>
                    <a:pt x="307" y="121"/>
                  </a:moveTo>
                  <a:lnTo>
                    <a:pt x="307" y="121"/>
                  </a:lnTo>
                  <a:lnTo>
                    <a:pt x="302" y="120"/>
                  </a:lnTo>
                  <a:lnTo>
                    <a:pt x="302" y="120"/>
                  </a:lnTo>
                  <a:lnTo>
                    <a:pt x="302" y="123"/>
                  </a:lnTo>
                  <a:lnTo>
                    <a:pt x="304" y="124"/>
                  </a:lnTo>
                  <a:lnTo>
                    <a:pt x="304" y="124"/>
                  </a:lnTo>
                  <a:lnTo>
                    <a:pt x="307" y="121"/>
                  </a:lnTo>
                  <a:lnTo>
                    <a:pt x="307" y="121"/>
                  </a:lnTo>
                  <a:close/>
                  <a:moveTo>
                    <a:pt x="92" y="191"/>
                  </a:moveTo>
                  <a:lnTo>
                    <a:pt x="92" y="191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5" y="191"/>
                  </a:lnTo>
                  <a:lnTo>
                    <a:pt x="95" y="191"/>
                  </a:lnTo>
                  <a:lnTo>
                    <a:pt x="96" y="188"/>
                  </a:lnTo>
                  <a:lnTo>
                    <a:pt x="96" y="188"/>
                  </a:lnTo>
                  <a:lnTo>
                    <a:pt x="95" y="188"/>
                  </a:lnTo>
                  <a:lnTo>
                    <a:pt x="95" y="188"/>
                  </a:lnTo>
                  <a:lnTo>
                    <a:pt x="92" y="191"/>
                  </a:lnTo>
                  <a:lnTo>
                    <a:pt x="92" y="191"/>
                  </a:lnTo>
                  <a:close/>
                  <a:moveTo>
                    <a:pt x="324" y="131"/>
                  </a:moveTo>
                  <a:lnTo>
                    <a:pt x="324" y="131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1"/>
                  </a:lnTo>
                  <a:lnTo>
                    <a:pt x="325" y="130"/>
                  </a:lnTo>
                  <a:lnTo>
                    <a:pt x="325" y="130"/>
                  </a:lnTo>
                  <a:lnTo>
                    <a:pt x="324" y="131"/>
                  </a:lnTo>
                  <a:lnTo>
                    <a:pt x="324" y="131"/>
                  </a:lnTo>
                  <a:close/>
                  <a:moveTo>
                    <a:pt x="201" y="127"/>
                  </a:moveTo>
                  <a:lnTo>
                    <a:pt x="201" y="127"/>
                  </a:lnTo>
                  <a:lnTo>
                    <a:pt x="203" y="127"/>
                  </a:lnTo>
                  <a:lnTo>
                    <a:pt x="203" y="127"/>
                  </a:lnTo>
                  <a:lnTo>
                    <a:pt x="204" y="125"/>
                  </a:lnTo>
                  <a:lnTo>
                    <a:pt x="207" y="123"/>
                  </a:lnTo>
                  <a:lnTo>
                    <a:pt x="207" y="123"/>
                  </a:lnTo>
                  <a:lnTo>
                    <a:pt x="203" y="125"/>
                  </a:lnTo>
                  <a:lnTo>
                    <a:pt x="203" y="125"/>
                  </a:lnTo>
                  <a:lnTo>
                    <a:pt x="201" y="127"/>
                  </a:lnTo>
                  <a:lnTo>
                    <a:pt x="201" y="127"/>
                  </a:lnTo>
                  <a:close/>
                  <a:moveTo>
                    <a:pt x="12" y="267"/>
                  </a:moveTo>
                  <a:lnTo>
                    <a:pt x="12" y="267"/>
                  </a:lnTo>
                  <a:lnTo>
                    <a:pt x="12" y="267"/>
                  </a:lnTo>
                  <a:lnTo>
                    <a:pt x="12" y="267"/>
                  </a:lnTo>
                  <a:lnTo>
                    <a:pt x="14" y="266"/>
                  </a:lnTo>
                  <a:lnTo>
                    <a:pt x="14" y="266"/>
                  </a:lnTo>
                  <a:lnTo>
                    <a:pt x="12" y="262"/>
                  </a:lnTo>
                  <a:lnTo>
                    <a:pt x="12" y="262"/>
                  </a:lnTo>
                  <a:lnTo>
                    <a:pt x="12" y="265"/>
                  </a:lnTo>
                  <a:lnTo>
                    <a:pt x="12" y="267"/>
                  </a:lnTo>
                  <a:lnTo>
                    <a:pt x="12" y="267"/>
                  </a:lnTo>
                  <a:close/>
                  <a:moveTo>
                    <a:pt x="163" y="259"/>
                  </a:moveTo>
                  <a:lnTo>
                    <a:pt x="163" y="259"/>
                  </a:lnTo>
                  <a:lnTo>
                    <a:pt x="162" y="262"/>
                  </a:lnTo>
                  <a:lnTo>
                    <a:pt x="162" y="265"/>
                  </a:lnTo>
                  <a:lnTo>
                    <a:pt x="162" y="265"/>
                  </a:lnTo>
                  <a:lnTo>
                    <a:pt x="163" y="263"/>
                  </a:lnTo>
                  <a:lnTo>
                    <a:pt x="163" y="263"/>
                  </a:lnTo>
                  <a:lnTo>
                    <a:pt x="163" y="259"/>
                  </a:lnTo>
                  <a:lnTo>
                    <a:pt x="163" y="259"/>
                  </a:lnTo>
                  <a:close/>
                  <a:moveTo>
                    <a:pt x="247" y="239"/>
                  </a:moveTo>
                  <a:lnTo>
                    <a:pt x="247" y="239"/>
                  </a:lnTo>
                  <a:lnTo>
                    <a:pt x="245" y="240"/>
                  </a:lnTo>
                  <a:lnTo>
                    <a:pt x="245" y="240"/>
                  </a:lnTo>
                  <a:lnTo>
                    <a:pt x="248" y="243"/>
                  </a:lnTo>
                  <a:lnTo>
                    <a:pt x="248" y="243"/>
                  </a:lnTo>
                  <a:lnTo>
                    <a:pt x="248" y="242"/>
                  </a:lnTo>
                  <a:lnTo>
                    <a:pt x="248" y="242"/>
                  </a:lnTo>
                  <a:lnTo>
                    <a:pt x="247" y="239"/>
                  </a:lnTo>
                  <a:lnTo>
                    <a:pt x="247" y="239"/>
                  </a:lnTo>
                  <a:close/>
                  <a:moveTo>
                    <a:pt x="335" y="198"/>
                  </a:moveTo>
                  <a:lnTo>
                    <a:pt x="335" y="198"/>
                  </a:lnTo>
                  <a:lnTo>
                    <a:pt x="335" y="196"/>
                  </a:lnTo>
                  <a:lnTo>
                    <a:pt x="335" y="194"/>
                  </a:lnTo>
                  <a:lnTo>
                    <a:pt x="335" y="194"/>
                  </a:lnTo>
                  <a:lnTo>
                    <a:pt x="334" y="194"/>
                  </a:lnTo>
                  <a:lnTo>
                    <a:pt x="331" y="195"/>
                  </a:lnTo>
                  <a:lnTo>
                    <a:pt x="331" y="195"/>
                  </a:lnTo>
                  <a:lnTo>
                    <a:pt x="334" y="195"/>
                  </a:lnTo>
                  <a:lnTo>
                    <a:pt x="335" y="198"/>
                  </a:lnTo>
                  <a:lnTo>
                    <a:pt x="335" y="198"/>
                  </a:lnTo>
                  <a:close/>
                  <a:moveTo>
                    <a:pt x="319" y="110"/>
                  </a:moveTo>
                  <a:lnTo>
                    <a:pt x="319" y="110"/>
                  </a:lnTo>
                  <a:lnTo>
                    <a:pt x="314" y="107"/>
                  </a:lnTo>
                  <a:lnTo>
                    <a:pt x="307" y="104"/>
                  </a:lnTo>
                  <a:lnTo>
                    <a:pt x="307" y="104"/>
                  </a:lnTo>
                  <a:lnTo>
                    <a:pt x="319" y="110"/>
                  </a:lnTo>
                  <a:lnTo>
                    <a:pt x="319" y="110"/>
                  </a:lnTo>
                  <a:close/>
                  <a:moveTo>
                    <a:pt x="127" y="191"/>
                  </a:moveTo>
                  <a:lnTo>
                    <a:pt x="127" y="191"/>
                  </a:lnTo>
                  <a:lnTo>
                    <a:pt x="127" y="188"/>
                  </a:lnTo>
                  <a:lnTo>
                    <a:pt x="127" y="188"/>
                  </a:lnTo>
                  <a:lnTo>
                    <a:pt x="125" y="189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7" y="191"/>
                  </a:lnTo>
                  <a:lnTo>
                    <a:pt x="127" y="191"/>
                  </a:lnTo>
                  <a:close/>
                  <a:moveTo>
                    <a:pt x="58" y="333"/>
                  </a:moveTo>
                  <a:lnTo>
                    <a:pt x="58" y="333"/>
                  </a:lnTo>
                  <a:lnTo>
                    <a:pt x="58" y="334"/>
                  </a:lnTo>
                  <a:lnTo>
                    <a:pt x="59" y="337"/>
                  </a:lnTo>
                  <a:lnTo>
                    <a:pt x="59" y="337"/>
                  </a:lnTo>
                  <a:lnTo>
                    <a:pt x="61" y="334"/>
                  </a:lnTo>
                  <a:lnTo>
                    <a:pt x="61" y="334"/>
                  </a:lnTo>
                  <a:lnTo>
                    <a:pt x="58" y="333"/>
                  </a:lnTo>
                  <a:lnTo>
                    <a:pt x="58" y="333"/>
                  </a:lnTo>
                  <a:close/>
                  <a:moveTo>
                    <a:pt x="105" y="304"/>
                  </a:moveTo>
                  <a:lnTo>
                    <a:pt x="105" y="304"/>
                  </a:lnTo>
                  <a:lnTo>
                    <a:pt x="105" y="306"/>
                  </a:lnTo>
                  <a:lnTo>
                    <a:pt x="105" y="306"/>
                  </a:lnTo>
                  <a:lnTo>
                    <a:pt x="106" y="310"/>
                  </a:lnTo>
                  <a:lnTo>
                    <a:pt x="106" y="310"/>
                  </a:lnTo>
                  <a:lnTo>
                    <a:pt x="106" y="312"/>
                  </a:lnTo>
                  <a:lnTo>
                    <a:pt x="106" y="312"/>
                  </a:lnTo>
                  <a:lnTo>
                    <a:pt x="105" y="304"/>
                  </a:lnTo>
                  <a:lnTo>
                    <a:pt x="105" y="304"/>
                  </a:lnTo>
                  <a:close/>
                  <a:moveTo>
                    <a:pt x="123" y="179"/>
                  </a:moveTo>
                  <a:lnTo>
                    <a:pt x="123" y="179"/>
                  </a:lnTo>
                  <a:lnTo>
                    <a:pt x="125" y="178"/>
                  </a:lnTo>
                  <a:lnTo>
                    <a:pt x="126" y="177"/>
                  </a:lnTo>
                  <a:lnTo>
                    <a:pt x="126" y="174"/>
                  </a:lnTo>
                  <a:lnTo>
                    <a:pt x="126" y="174"/>
                  </a:lnTo>
                  <a:lnTo>
                    <a:pt x="125" y="177"/>
                  </a:lnTo>
                  <a:lnTo>
                    <a:pt x="123" y="179"/>
                  </a:lnTo>
                  <a:lnTo>
                    <a:pt x="123" y="179"/>
                  </a:lnTo>
                  <a:close/>
                  <a:moveTo>
                    <a:pt x="304" y="144"/>
                  </a:moveTo>
                  <a:lnTo>
                    <a:pt x="304" y="144"/>
                  </a:lnTo>
                  <a:lnTo>
                    <a:pt x="301" y="145"/>
                  </a:lnTo>
                  <a:lnTo>
                    <a:pt x="298" y="148"/>
                  </a:lnTo>
                  <a:lnTo>
                    <a:pt x="298" y="148"/>
                  </a:lnTo>
                  <a:lnTo>
                    <a:pt x="301" y="147"/>
                  </a:lnTo>
                  <a:lnTo>
                    <a:pt x="304" y="144"/>
                  </a:lnTo>
                  <a:lnTo>
                    <a:pt x="304" y="144"/>
                  </a:lnTo>
                  <a:close/>
                  <a:moveTo>
                    <a:pt x="106" y="339"/>
                  </a:moveTo>
                  <a:lnTo>
                    <a:pt x="106" y="339"/>
                  </a:lnTo>
                  <a:lnTo>
                    <a:pt x="112" y="339"/>
                  </a:lnTo>
                  <a:lnTo>
                    <a:pt x="112" y="339"/>
                  </a:lnTo>
                  <a:lnTo>
                    <a:pt x="112" y="337"/>
                  </a:lnTo>
                  <a:lnTo>
                    <a:pt x="112" y="337"/>
                  </a:lnTo>
                  <a:lnTo>
                    <a:pt x="106" y="337"/>
                  </a:lnTo>
                  <a:lnTo>
                    <a:pt x="106" y="337"/>
                  </a:lnTo>
                  <a:lnTo>
                    <a:pt x="106" y="339"/>
                  </a:lnTo>
                  <a:lnTo>
                    <a:pt x="106" y="339"/>
                  </a:lnTo>
                  <a:close/>
                  <a:moveTo>
                    <a:pt x="82" y="174"/>
                  </a:moveTo>
                  <a:lnTo>
                    <a:pt x="82" y="174"/>
                  </a:lnTo>
                  <a:lnTo>
                    <a:pt x="83" y="172"/>
                  </a:lnTo>
                  <a:lnTo>
                    <a:pt x="85" y="171"/>
                  </a:lnTo>
                  <a:lnTo>
                    <a:pt x="85" y="171"/>
                  </a:lnTo>
                  <a:lnTo>
                    <a:pt x="82" y="172"/>
                  </a:lnTo>
                  <a:lnTo>
                    <a:pt x="81" y="174"/>
                  </a:lnTo>
                  <a:lnTo>
                    <a:pt x="81" y="174"/>
                  </a:lnTo>
                  <a:lnTo>
                    <a:pt x="82" y="174"/>
                  </a:lnTo>
                  <a:lnTo>
                    <a:pt x="82" y="174"/>
                  </a:lnTo>
                  <a:close/>
                  <a:moveTo>
                    <a:pt x="69" y="258"/>
                  </a:moveTo>
                  <a:lnTo>
                    <a:pt x="69" y="258"/>
                  </a:lnTo>
                  <a:lnTo>
                    <a:pt x="73" y="255"/>
                  </a:lnTo>
                  <a:lnTo>
                    <a:pt x="75" y="252"/>
                  </a:lnTo>
                  <a:lnTo>
                    <a:pt x="75" y="252"/>
                  </a:lnTo>
                  <a:lnTo>
                    <a:pt x="69" y="258"/>
                  </a:lnTo>
                  <a:lnTo>
                    <a:pt x="69" y="258"/>
                  </a:lnTo>
                  <a:close/>
                  <a:moveTo>
                    <a:pt x="187" y="148"/>
                  </a:moveTo>
                  <a:lnTo>
                    <a:pt x="187" y="148"/>
                  </a:lnTo>
                  <a:lnTo>
                    <a:pt x="189" y="147"/>
                  </a:lnTo>
                  <a:lnTo>
                    <a:pt x="189" y="144"/>
                  </a:lnTo>
                  <a:lnTo>
                    <a:pt x="189" y="144"/>
                  </a:lnTo>
                  <a:lnTo>
                    <a:pt x="187" y="145"/>
                  </a:lnTo>
                  <a:lnTo>
                    <a:pt x="186" y="147"/>
                  </a:lnTo>
                  <a:lnTo>
                    <a:pt x="186" y="147"/>
                  </a:lnTo>
                  <a:lnTo>
                    <a:pt x="187" y="148"/>
                  </a:lnTo>
                  <a:lnTo>
                    <a:pt x="187" y="148"/>
                  </a:lnTo>
                  <a:close/>
                  <a:moveTo>
                    <a:pt x="308" y="130"/>
                  </a:moveTo>
                  <a:lnTo>
                    <a:pt x="308" y="130"/>
                  </a:lnTo>
                  <a:lnTo>
                    <a:pt x="304" y="130"/>
                  </a:lnTo>
                  <a:lnTo>
                    <a:pt x="304" y="130"/>
                  </a:lnTo>
                  <a:lnTo>
                    <a:pt x="305" y="132"/>
                  </a:lnTo>
                  <a:lnTo>
                    <a:pt x="307" y="134"/>
                  </a:lnTo>
                  <a:lnTo>
                    <a:pt x="307" y="134"/>
                  </a:lnTo>
                  <a:lnTo>
                    <a:pt x="308" y="130"/>
                  </a:lnTo>
                  <a:lnTo>
                    <a:pt x="308" y="130"/>
                  </a:lnTo>
                  <a:close/>
                  <a:moveTo>
                    <a:pt x="38" y="309"/>
                  </a:moveTo>
                  <a:lnTo>
                    <a:pt x="38" y="309"/>
                  </a:lnTo>
                  <a:lnTo>
                    <a:pt x="38" y="309"/>
                  </a:lnTo>
                  <a:lnTo>
                    <a:pt x="38" y="309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5" y="303"/>
                  </a:lnTo>
                  <a:lnTo>
                    <a:pt x="35" y="303"/>
                  </a:lnTo>
                  <a:lnTo>
                    <a:pt x="35" y="303"/>
                  </a:lnTo>
                  <a:lnTo>
                    <a:pt x="35" y="303"/>
                  </a:lnTo>
                  <a:lnTo>
                    <a:pt x="35" y="304"/>
                  </a:lnTo>
                  <a:lnTo>
                    <a:pt x="35" y="304"/>
                  </a:lnTo>
                  <a:lnTo>
                    <a:pt x="38" y="309"/>
                  </a:lnTo>
                  <a:lnTo>
                    <a:pt x="38" y="309"/>
                  </a:lnTo>
                  <a:close/>
                  <a:moveTo>
                    <a:pt x="264" y="104"/>
                  </a:moveTo>
                  <a:lnTo>
                    <a:pt x="264" y="104"/>
                  </a:lnTo>
                  <a:lnTo>
                    <a:pt x="264" y="104"/>
                  </a:lnTo>
                  <a:lnTo>
                    <a:pt x="264" y="104"/>
                  </a:lnTo>
                  <a:lnTo>
                    <a:pt x="257" y="104"/>
                  </a:lnTo>
                  <a:lnTo>
                    <a:pt x="257" y="104"/>
                  </a:lnTo>
                  <a:lnTo>
                    <a:pt x="258" y="105"/>
                  </a:lnTo>
                  <a:lnTo>
                    <a:pt x="258" y="105"/>
                  </a:lnTo>
                  <a:lnTo>
                    <a:pt x="264" y="104"/>
                  </a:lnTo>
                  <a:lnTo>
                    <a:pt x="264" y="104"/>
                  </a:lnTo>
                  <a:close/>
                  <a:moveTo>
                    <a:pt x="261" y="98"/>
                  </a:moveTo>
                  <a:lnTo>
                    <a:pt x="261" y="98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1"/>
                  </a:lnTo>
                  <a:lnTo>
                    <a:pt x="253" y="101"/>
                  </a:lnTo>
                  <a:lnTo>
                    <a:pt x="257" y="100"/>
                  </a:lnTo>
                  <a:lnTo>
                    <a:pt x="261" y="98"/>
                  </a:lnTo>
                  <a:lnTo>
                    <a:pt x="261" y="98"/>
                  </a:lnTo>
                  <a:close/>
                  <a:moveTo>
                    <a:pt x="179" y="161"/>
                  </a:moveTo>
                  <a:lnTo>
                    <a:pt x="179" y="161"/>
                  </a:lnTo>
                  <a:lnTo>
                    <a:pt x="181" y="159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180" y="158"/>
                  </a:lnTo>
                  <a:lnTo>
                    <a:pt x="179" y="161"/>
                  </a:lnTo>
                  <a:lnTo>
                    <a:pt x="179" y="161"/>
                  </a:lnTo>
                  <a:close/>
                  <a:moveTo>
                    <a:pt x="49" y="348"/>
                  </a:moveTo>
                  <a:lnTo>
                    <a:pt x="49" y="348"/>
                  </a:lnTo>
                  <a:lnTo>
                    <a:pt x="49" y="348"/>
                  </a:lnTo>
                  <a:lnTo>
                    <a:pt x="49" y="348"/>
                  </a:lnTo>
                  <a:lnTo>
                    <a:pt x="44" y="344"/>
                  </a:lnTo>
                  <a:lnTo>
                    <a:pt x="44" y="344"/>
                  </a:lnTo>
                  <a:lnTo>
                    <a:pt x="44" y="346"/>
                  </a:lnTo>
                  <a:lnTo>
                    <a:pt x="44" y="346"/>
                  </a:lnTo>
                  <a:lnTo>
                    <a:pt x="49" y="348"/>
                  </a:lnTo>
                  <a:lnTo>
                    <a:pt x="49" y="348"/>
                  </a:lnTo>
                  <a:close/>
                  <a:moveTo>
                    <a:pt x="31" y="334"/>
                  </a:moveTo>
                  <a:lnTo>
                    <a:pt x="31" y="334"/>
                  </a:lnTo>
                  <a:lnTo>
                    <a:pt x="28" y="330"/>
                  </a:lnTo>
                  <a:lnTo>
                    <a:pt x="28" y="330"/>
                  </a:lnTo>
                  <a:lnTo>
                    <a:pt x="31" y="334"/>
                  </a:lnTo>
                  <a:lnTo>
                    <a:pt x="31" y="334"/>
                  </a:lnTo>
                  <a:lnTo>
                    <a:pt x="31" y="334"/>
                  </a:lnTo>
                  <a:lnTo>
                    <a:pt x="31" y="334"/>
                  </a:lnTo>
                  <a:close/>
                  <a:moveTo>
                    <a:pt x="322" y="117"/>
                  </a:moveTo>
                  <a:lnTo>
                    <a:pt x="322" y="117"/>
                  </a:lnTo>
                  <a:lnTo>
                    <a:pt x="318" y="114"/>
                  </a:lnTo>
                  <a:lnTo>
                    <a:pt x="318" y="114"/>
                  </a:lnTo>
                  <a:lnTo>
                    <a:pt x="318" y="115"/>
                  </a:lnTo>
                  <a:lnTo>
                    <a:pt x="318" y="115"/>
                  </a:lnTo>
                  <a:lnTo>
                    <a:pt x="321" y="117"/>
                  </a:lnTo>
                  <a:lnTo>
                    <a:pt x="321" y="117"/>
                  </a:lnTo>
                  <a:lnTo>
                    <a:pt x="322" y="117"/>
                  </a:lnTo>
                  <a:lnTo>
                    <a:pt x="322" y="117"/>
                  </a:lnTo>
                  <a:close/>
                  <a:moveTo>
                    <a:pt x="92" y="340"/>
                  </a:moveTo>
                  <a:lnTo>
                    <a:pt x="92" y="340"/>
                  </a:lnTo>
                  <a:lnTo>
                    <a:pt x="95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2" y="339"/>
                  </a:lnTo>
                  <a:lnTo>
                    <a:pt x="92" y="339"/>
                  </a:lnTo>
                  <a:lnTo>
                    <a:pt x="92" y="340"/>
                  </a:lnTo>
                  <a:lnTo>
                    <a:pt x="92" y="340"/>
                  </a:lnTo>
                  <a:close/>
                  <a:moveTo>
                    <a:pt x="24" y="330"/>
                  </a:moveTo>
                  <a:lnTo>
                    <a:pt x="24" y="330"/>
                  </a:lnTo>
                  <a:lnTo>
                    <a:pt x="19" y="321"/>
                  </a:lnTo>
                  <a:lnTo>
                    <a:pt x="19" y="321"/>
                  </a:lnTo>
                  <a:lnTo>
                    <a:pt x="21" y="326"/>
                  </a:lnTo>
                  <a:lnTo>
                    <a:pt x="24" y="330"/>
                  </a:lnTo>
                  <a:lnTo>
                    <a:pt x="24" y="330"/>
                  </a:lnTo>
                  <a:close/>
                  <a:moveTo>
                    <a:pt x="177" y="252"/>
                  </a:moveTo>
                  <a:lnTo>
                    <a:pt x="177" y="252"/>
                  </a:lnTo>
                  <a:lnTo>
                    <a:pt x="179" y="249"/>
                  </a:lnTo>
                  <a:lnTo>
                    <a:pt x="180" y="250"/>
                  </a:lnTo>
                  <a:lnTo>
                    <a:pt x="180" y="250"/>
                  </a:lnTo>
                  <a:lnTo>
                    <a:pt x="181" y="249"/>
                  </a:lnTo>
                  <a:lnTo>
                    <a:pt x="181" y="249"/>
                  </a:lnTo>
                  <a:lnTo>
                    <a:pt x="179" y="249"/>
                  </a:lnTo>
                  <a:lnTo>
                    <a:pt x="176" y="249"/>
                  </a:lnTo>
                  <a:lnTo>
                    <a:pt x="176" y="249"/>
                  </a:lnTo>
                  <a:lnTo>
                    <a:pt x="177" y="252"/>
                  </a:lnTo>
                  <a:lnTo>
                    <a:pt x="177" y="252"/>
                  </a:lnTo>
                  <a:close/>
                  <a:moveTo>
                    <a:pt x="343" y="266"/>
                  </a:moveTo>
                  <a:lnTo>
                    <a:pt x="343" y="266"/>
                  </a:lnTo>
                  <a:lnTo>
                    <a:pt x="335" y="272"/>
                  </a:lnTo>
                  <a:lnTo>
                    <a:pt x="335" y="272"/>
                  </a:lnTo>
                  <a:lnTo>
                    <a:pt x="334" y="273"/>
                  </a:lnTo>
                  <a:lnTo>
                    <a:pt x="334" y="273"/>
                  </a:lnTo>
                  <a:lnTo>
                    <a:pt x="334" y="273"/>
                  </a:lnTo>
                  <a:lnTo>
                    <a:pt x="334" y="273"/>
                  </a:lnTo>
                  <a:lnTo>
                    <a:pt x="334" y="273"/>
                  </a:lnTo>
                  <a:lnTo>
                    <a:pt x="334" y="273"/>
                  </a:lnTo>
                  <a:lnTo>
                    <a:pt x="339" y="270"/>
                  </a:lnTo>
                  <a:lnTo>
                    <a:pt x="343" y="266"/>
                  </a:lnTo>
                  <a:lnTo>
                    <a:pt x="343" y="266"/>
                  </a:lnTo>
                  <a:close/>
                  <a:moveTo>
                    <a:pt x="51" y="344"/>
                  </a:moveTo>
                  <a:lnTo>
                    <a:pt x="51" y="344"/>
                  </a:lnTo>
                  <a:lnTo>
                    <a:pt x="51" y="343"/>
                  </a:lnTo>
                  <a:lnTo>
                    <a:pt x="51" y="343"/>
                  </a:lnTo>
                  <a:lnTo>
                    <a:pt x="49" y="341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6" y="341"/>
                  </a:lnTo>
                  <a:lnTo>
                    <a:pt x="51" y="344"/>
                  </a:lnTo>
                  <a:lnTo>
                    <a:pt x="51" y="344"/>
                  </a:lnTo>
                  <a:close/>
                  <a:moveTo>
                    <a:pt x="56" y="339"/>
                  </a:moveTo>
                  <a:lnTo>
                    <a:pt x="56" y="339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8" y="340"/>
                  </a:lnTo>
                  <a:lnTo>
                    <a:pt x="58" y="340"/>
                  </a:lnTo>
                  <a:lnTo>
                    <a:pt x="56" y="339"/>
                  </a:lnTo>
                  <a:lnTo>
                    <a:pt x="56" y="339"/>
                  </a:lnTo>
                  <a:close/>
                  <a:moveTo>
                    <a:pt x="322" y="212"/>
                  </a:moveTo>
                  <a:lnTo>
                    <a:pt x="322" y="212"/>
                  </a:lnTo>
                  <a:lnTo>
                    <a:pt x="324" y="209"/>
                  </a:lnTo>
                  <a:lnTo>
                    <a:pt x="322" y="206"/>
                  </a:lnTo>
                  <a:lnTo>
                    <a:pt x="322" y="206"/>
                  </a:lnTo>
                  <a:lnTo>
                    <a:pt x="322" y="206"/>
                  </a:lnTo>
                  <a:lnTo>
                    <a:pt x="322" y="206"/>
                  </a:lnTo>
                  <a:lnTo>
                    <a:pt x="322" y="212"/>
                  </a:lnTo>
                  <a:lnTo>
                    <a:pt x="322" y="212"/>
                  </a:lnTo>
                  <a:close/>
                  <a:moveTo>
                    <a:pt x="268" y="259"/>
                  </a:moveTo>
                  <a:lnTo>
                    <a:pt x="268" y="259"/>
                  </a:lnTo>
                  <a:lnTo>
                    <a:pt x="270" y="259"/>
                  </a:lnTo>
                  <a:lnTo>
                    <a:pt x="272" y="258"/>
                  </a:lnTo>
                  <a:lnTo>
                    <a:pt x="272" y="258"/>
                  </a:lnTo>
                  <a:lnTo>
                    <a:pt x="270" y="256"/>
                  </a:lnTo>
                  <a:lnTo>
                    <a:pt x="268" y="259"/>
                  </a:lnTo>
                  <a:lnTo>
                    <a:pt x="268" y="259"/>
                  </a:lnTo>
                  <a:close/>
                  <a:moveTo>
                    <a:pt x="247" y="113"/>
                  </a:moveTo>
                  <a:lnTo>
                    <a:pt x="247" y="113"/>
                  </a:lnTo>
                  <a:lnTo>
                    <a:pt x="245" y="113"/>
                  </a:lnTo>
                  <a:lnTo>
                    <a:pt x="245" y="113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45" y="114"/>
                  </a:lnTo>
                  <a:lnTo>
                    <a:pt x="245" y="114"/>
                  </a:lnTo>
                  <a:lnTo>
                    <a:pt x="247" y="113"/>
                  </a:lnTo>
                  <a:lnTo>
                    <a:pt x="247" y="113"/>
                  </a:lnTo>
                  <a:close/>
                  <a:moveTo>
                    <a:pt x="10" y="277"/>
                  </a:moveTo>
                  <a:lnTo>
                    <a:pt x="10" y="277"/>
                  </a:lnTo>
                  <a:lnTo>
                    <a:pt x="8" y="280"/>
                  </a:lnTo>
                  <a:lnTo>
                    <a:pt x="8" y="283"/>
                  </a:lnTo>
                  <a:lnTo>
                    <a:pt x="8" y="283"/>
                  </a:lnTo>
                  <a:lnTo>
                    <a:pt x="10" y="280"/>
                  </a:lnTo>
                  <a:lnTo>
                    <a:pt x="10" y="277"/>
                  </a:lnTo>
                  <a:lnTo>
                    <a:pt x="10" y="277"/>
                  </a:lnTo>
                  <a:close/>
                  <a:moveTo>
                    <a:pt x="146" y="276"/>
                  </a:moveTo>
                  <a:lnTo>
                    <a:pt x="146" y="276"/>
                  </a:lnTo>
                  <a:lnTo>
                    <a:pt x="146" y="276"/>
                  </a:lnTo>
                  <a:lnTo>
                    <a:pt x="146" y="276"/>
                  </a:lnTo>
                  <a:lnTo>
                    <a:pt x="145" y="272"/>
                  </a:lnTo>
                  <a:lnTo>
                    <a:pt x="145" y="272"/>
                  </a:lnTo>
                  <a:lnTo>
                    <a:pt x="143" y="272"/>
                  </a:lnTo>
                  <a:lnTo>
                    <a:pt x="143" y="272"/>
                  </a:lnTo>
                  <a:lnTo>
                    <a:pt x="146" y="276"/>
                  </a:lnTo>
                  <a:lnTo>
                    <a:pt x="146" y="276"/>
                  </a:lnTo>
                  <a:close/>
                  <a:moveTo>
                    <a:pt x="91" y="287"/>
                  </a:moveTo>
                  <a:lnTo>
                    <a:pt x="91" y="287"/>
                  </a:lnTo>
                  <a:lnTo>
                    <a:pt x="91" y="289"/>
                  </a:lnTo>
                  <a:lnTo>
                    <a:pt x="89" y="290"/>
                  </a:lnTo>
                  <a:lnTo>
                    <a:pt x="89" y="290"/>
                  </a:lnTo>
                  <a:lnTo>
                    <a:pt x="92" y="290"/>
                  </a:lnTo>
                  <a:lnTo>
                    <a:pt x="92" y="290"/>
                  </a:lnTo>
                  <a:lnTo>
                    <a:pt x="92" y="286"/>
                  </a:lnTo>
                  <a:lnTo>
                    <a:pt x="92" y="286"/>
                  </a:lnTo>
                  <a:lnTo>
                    <a:pt x="91" y="287"/>
                  </a:lnTo>
                  <a:lnTo>
                    <a:pt x="91" y="287"/>
                  </a:lnTo>
                  <a:close/>
                  <a:moveTo>
                    <a:pt x="267" y="121"/>
                  </a:moveTo>
                  <a:lnTo>
                    <a:pt x="267" y="121"/>
                  </a:lnTo>
                  <a:lnTo>
                    <a:pt x="270" y="121"/>
                  </a:lnTo>
                  <a:lnTo>
                    <a:pt x="270" y="121"/>
                  </a:lnTo>
                  <a:lnTo>
                    <a:pt x="271" y="120"/>
                  </a:lnTo>
                  <a:lnTo>
                    <a:pt x="271" y="120"/>
                  </a:lnTo>
                  <a:lnTo>
                    <a:pt x="268" y="120"/>
                  </a:lnTo>
                  <a:lnTo>
                    <a:pt x="267" y="121"/>
                  </a:lnTo>
                  <a:lnTo>
                    <a:pt x="267" y="121"/>
                  </a:lnTo>
                  <a:close/>
                  <a:moveTo>
                    <a:pt x="243" y="108"/>
                  </a:moveTo>
                  <a:lnTo>
                    <a:pt x="243" y="108"/>
                  </a:lnTo>
                  <a:lnTo>
                    <a:pt x="244" y="108"/>
                  </a:lnTo>
                  <a:lnTo>
                    <a:pt x="244" y="108"/>
                  </a:lnTo>
                  <a:lnTo>
                    <a:pt x="250" y="107"/>
                  </a:lnTo>
                  <a:lnTo>
                    <a:pt x="250" y="107"/>
                  </a:lnTo>
                  <a:lnTo>
                    <a:pt x="251" y="105"/>
                  </a:lnTo>
                  <a:lnTo>
                    <a:pt x="251" y="105"/>
                  </a:lnTo>
                  <a:lnTo>
                    <a:pt x="243" y="108"/>
                  </a:lnTo>
                  <a:lnTo>
                    <a:pt x="243" y="108"/>
                  </a:lnTo>
                  <a:close/>
                  <a:moveTo>
                    <a:pt x="181" y="155"/>
                  </a:moveTo>
                  <a:lnTo>
                    <a:pt x="181" y="155"/>
                  </a:lnTo>
                  <a:lnTo>
                    <a:pt x="186" y="154"/>
                  </a:lnTo>
                  <a:lnTo>
                    <a:pt x="186" y="152"/>
                  </a:lnTo>
                  <a:lnTo>
                    <a:pt x="186" y="152"/>
                  </a:lnTo>
                  <a:lnTo>
                    <a:pt x="181" y="155"/>
                  </a:lnTo>
                  <a:lnTo>
                    <a:pt x="181" y="155"/>
                  </a:lnTo>
                  <a:close/>
                  <a:moveTo>
                    <a:pt x="326" y="194"/>
                  </a:moveTo>
                  <a:lnTo>
                    <a:pt x="326" y="194"/>
                  </a:lnTo>
                  <a:lnTo>
                    <a:pt x="325" y="196"/>
                  </a:lnTo>
                  <a:lnTo>
                    <a:pt x="325" y="196"/>
                  </a:lnTo>
                  <a:lnTo>
                    <a:pt x="325" y="198"/>
                  </a:lnTo>
                  <a:lnTo>
                    <a:pt x="325" y="198"/>
                  </a:lnTo>
                  <a:lnTo>
                    <a:pt x="328" y="194"/>
                  </a:lnTo>
                  <a:lnTo>
                    <a:pt x="328" y="194"/>
                  </a:lnTo>
                  <a:lnTo>
                    <a:pt x="326" y="194"/>
                  </a:lnTo>
                  <a:lnTo>
                    <a:pt x="326" y="194"/>
                  </a:lnTo>
                  <a:close/>
                  <a:moveTo>
                    <a:pt x="363" y="249"/>
                  </a:moveTo>
                  <a:lnTo>
                    <a:pt x="363" y="249"/>
                  </a:lnTo>
                  <a:lnTo>
                    <a:pt x="358" y="258"/>
                  </a:lnTo>
                  <a:lnTo>
                    <a:pt x="358" y="258"/>
                  </a:lnTo>
                  <a:lnTo>
                    <a:pt x="363" y="249"/>
                  </a:lnTo>
                  <a:lnTo>
                    <a:pt x="363" y="249"/>
                  </a:lnTo>
                  <a:close/>
                  <a:moveTo>
                    <a:pt x="29" y="269"/>
                  </a:moveTo>
                  <a:lnTo>
                    <a:pt x="29" y="269"/>
                  </a:lnTo>
                  <a:lnTo>
                    <a:pt x="28" y="273"/>
                  </a:lnTo>
                  <a:lnTo>
                    <a:pt x="28" y="273"/>
                  </a:lnTo>
                  <a:lnTo>
                    <a:pt x="31" y="272"/>
                  </a:lnTo>
                  <a:lnTo>
                    <a:pt x="29" y="269"/>
                  </a:lnTo>
                  <a:lnTo>
                    <a:pt x="29" y="269"/>
                  </a:lnTo>
                  <a:close/>
                  <a:moveTo>
                    <a:pt x="81" y="9"/>
                  </a:moveTo>
                  <a:lnTo>
                    <a:pt x="81" y="9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86" y="10"/>
                  </a:lnTo>
                  <a:lnTo>
                    <a:pt x="81" y="9"/>
                  </a:lnTo>
                  <a:lnTo>
                    <a:pt x="81" y="9"/>
                  </a:lnTo>
                  <a:close/>
                  <a:moveTo>
                    <a:pt x="55" y="319"/>
                  </a:moveTo>
                  <a:lnTo>
                    <a:pt x="55" y="319"/>
                  </a:lnTo>
                  <a:lnTo>
                    <a:pt x="56" y="320"/>
                  </a:lnTo>
                  <a:lnTo>
                    <a:pt x="58" y="320"/>
                  </a:lnTo>
                  <a:lnTo>
                    <a:pt x="58" y="320"/>
                  </a:lnTo>
                  <a:lnTo>
                    <a:pt x="56" y="317"/>
                  </a:lnTo>
                  <a:lnTo>
                    <a:pt x="56" y="317"/>
                  </a:lnTo>
                  <a:lnTo>
                    <a:pt x="55" y="319"/>
                  </a:lnTo>
                  <a:lnTo>
                    <a:pt x="55" y="319"/>
                  </a:lnTo>
                  <a:close/>
                  <a:moveTo>
                    <a:pt x="207" y="142"/>
                  </a:moveTo>
                  <a:lnTo>
                    <a:pt x="207" y="142"/>
                  </a:lnTo>
                  <a:lnTo>
                    <a:pt x="204" y="142"/>
                  </a:lnTo>
                  <a:lnTo>
                    <a:pt x="203" y="144"/>
                  </a:lnTo>
                  <a:lnTo>
                    <a:pt x="203" y="144"/>
                  </a:lnTo>
                  <a:lnTo>
                    <a:pt x="204" y="145"/>
                  </a:lnTo>
                  <a:lnTo>
                    <a:pt x="204" y="145"/>
                  </a:lnTo>
                  <a:lnTo>
                    <a:pt x="207" y="142"/>
                  </a:lnTo>
                  <a:lnTo>
                    <a:pt x="207" y="142"/>
                  </a:lnTo>
                  <a:close/>
                  <a:moveTo>
                    <a:pt x="189" y="248"/>
                  </a:moveTo>
                  <a:lnTo>
                    <a:pt x="189" y="248"/>
                  </a:lnTo>
                  <a:lnTo>
                    <a:pt x="189" y="248"/>
                  </a:lnTo>
                  <a:lnTo>
                    <a:pt x="189" y="248"/>
                  </a:lnTo>
                  <a:lnTo>
                    <a:pt x="186" y="249"/>
                  </a:lnTo>
                  <a:lnTo>
                    <a:pt x="186" y="249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9" y="248"/>
                  </a:lnTo>
                  <a:lnTo>
                    <a:pt x="189" y="248"/>
                  </a:lnTo>
                  <a:close/>
                  <a:moveTo>
                    <a:pt x="240" y="229"/>
                  </a:moveTo>
                  <a:lnTo>
                    <a:pt x="240" y="229"/>
                  </a:lnTo>
                  <a:lnTo>
                    <a:pt x="240" y="228"/>
                  </a:lnTo>
                  <a:lnTo>
                    <a:pt x="241" y="226"/>
                  </a:lnTo>
                  <a:lnTo>
                    <a:pt x="241" y="226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25"/>
                  </a:lnTo>
                  <a:lnTo>
                    <a:pt x="240" y="229"/>
                  </a:lnTo>
                  <a:lnTo>
                    <a:pt x="240" y="229"/>
                  </a:lnTo>
                  <a:close/>
                  <a:moveTo>
                    <a:pt x="120" y="206"/>
                  </a:moveTo>
                  <a:lnTo>
                    <a:pt x="120" y="206"/>
                  </a:lnTo>
                  <a:lnTo>
                    <a:pt x="119" y="208"/>
                  </a:lnTo>
                  <a:lnTo>
                    <a:pt x="118" y="209"/>
                  </a:lnTo>
                  <a:lnTo>
                    <a:pt x="118" y="209"/>
                  </a:lnTo>
                  <a:lnTo>
                    <a:pt x="116" y="212"/>
                  </a:lnTo>
                  <a:lnTo>
                    <a:pt x="116" y="212"/>
                  </a:lnTo>
                  <a:lnTo>
                    <a:pt x="116" y="212"/>
                  </a:lnTo>
                  <a:lnTo>
                    <a:pt x="116" y="212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20" y="206"/>
                  </a:lnTo>
                  <a:lnTo>
                    <a:pt x="120" y="206"/>
                  </a:lnTo>
                  <a:close/>
                  <a:moveTo>
                    <a:pt x="241" y="177"/>
                  </a:moveTo>
                  <a:lnTo>
                    <a:pt x="241" y="177"/>
                  </a:lnTo>
                  <a:lnTo>
                    <a:pt x="248" y="178"/>
                  </a:lnTo>
                  <a:lnTo>
                    <a:pt x="248" y="178"/>
                  </a:lnTo>
                  <a:lnTo>
                    <a:pt x="244" y="177"/>
                  </a:lnTo>
                  <a:lnTo>
                    <a:pt x="244" y="177"/>
                  </a:lnTo>
                  <a:lnTo>
                    <a:pt x="243" y="177"/>
                  </a:lnTo>
                  <a:lnTo>
                    <a:pt x="241" y="177"/>
                  </a:lnTo>
                  <a:lnTo>
                    <a:pt x="241" y="177"/>
                  </a:lnTo>
                  <a:close/>
                  <a:moveTo>
                    <a:pt x="147" y="265"/>
                  </a:moveTo>
                  <a:lnTo>
                    <a:pt x="147" y="265"/>
                  </a:lnTo>
                  <a:lnTo>
                    <a:pt x="143" y="269"/>
                  </a:lnTo>
                  <a:lnTo>
                    <a:pt x="143" y="269"/>
                  </a:lnTo>
                  <a:lnTo>
                    <a:pt x="143" y="269"/>
                  </a:lnTo>
                  <a:lnTo>
                    <a:pt x="143" y="269"/>
                  </a:lnTo>
                  <a:lnTo>
                    <a:pt x="145" y="267"/>
                  </a:lnTo>
                  <a:lnTo>
                    <a:pt x="145" y="267"/>
                  </a:lnTo>
                  <a:lnTo>
                    <a:pt x="147" y="266"/>
                  </a:lnTo>
                  <a:lnTo>
                    <a:pt x="147" y="266"/>
                  </a:lnTo>
                  <a:lnTo>
                    <a:pt x="147" y="266"/>
                  </a:lnTo>
                  <a:lnTo>
                    <a:pt x="147" y="266"/>
                  </a:lnTo>
                  <a:lnTo>
                    <a:pt x="147" y="265"/>
                  </a:lnTo>
                  <a:lnTo>
                    <a:pt x="147" y="265"/>
                  </a:lnTo>
                  <a:close/>
                  <a:moveTo>
                    <a:pt x="139" y="262"/>
                  </a:moveTo>
                  <a:lnTo>
                    <a:pt x="139" y="262"/>
                  </a:lnTo>
                  <a:lnTo>
                    <a:pt x="139" y="259"/>
                  </a:lnTo>
                  <a:lnTo>
                    <a:pt x="139" y="259"/>
                  </a:lnTo>
                  <a:lnTo>
                    <a:pt x="135" y="263"/>
                  </a:lnTo>
                  <a:lnTo>
                    <a:pt x="135" y="263"/>
                  </a:lnTo>
                  <a:lnTo>
                    <a:pt x="139" y="262"/>
                  </a:lnTo>
                  <a:lnTo>
                    <a:pt x="139" y="262"/>
                  </a:lnTo>
                  <a:close/>
                  <a:moveTo>
                    <a:pt x="307" y="267"/>
                  </a:moveTo>
                  <a:lnTo>
                    <a:pt x="307" y="267"/>
                  </a:lnTo>
                  <a:lnTo>
                    <a:pt x="305" y="267"/>
                  </a:lnTo>
                  <a:lnTo>
                    <a:pt x="305" y="267"/>
                  </a:lnTo>
                  <a:lnTo>
                    <a:pt x="305" y="267"/>
                  </a:lnTo>
                  <a:lnTo>
                    <a:pt x="304" y="272"/>
                  </a:lnTo>
                  <a:lnTo>
                    <a:pt x="304" y="272"/>
                  </a:lnTo>
                  <a:lnTo>
                    <a:pt x="304" y="272"/>
                  </a:lnTo>
                  <a:lnTo>
                    <a:pt x="304" y="272"/>
                  </a:lnTo>
                  <a:lnTo>
                    <a:pt x="307" y="267"/>
                  </a:lnTo>
                  <a:lnTo>
                    <a:pt x="307" y="267"/>
                  </a:lnTo>
                  <a:close/>
                  <a:moveTo>
                    <a:pt x="147" y="312"/>
                  </a:moveTo>
                  <a:lnTo>
                    <a:pt x="147" y="312"/>
                  </a:lnTo>
                  <a:lnTo>
                    <a:pt x="142" y="313"/>
                  </a:lnTo>
                  <a:lnTo>
                    <a:pt x="142" y="313"/>
                  </a:lnTo>
                  <a:lnTo>
                    <a:pt x="145" y="313"/>
                  </a:lnTo>
                  <a:lnTo>
                    <a:pt x="145" y="313"/>
                  </a:lnTo>
                  <a:lnTo>
                    <a:pt x="146" y="313"/>
                  </a:lnTo>
                  <a:lnTo>
                    <a:pt x="147" y="312"/>
                  </a:lnTo>
                  <a:lnTo>
                    <a:pt x="147" y="312"/>
                  </a:lnTo>
                  <a:close/>
                  <a:moveTo>
                    <a:pt x="196" y="297"/>
                  </a:moveTo>
                  <a:lnTo>
                    <a:pt x="196" y="297"/>
                  </a:lnTo>
                  <a:lnTo>
                    <a:pt x="193" y="302"/>
                  </a:lnTo>
                  <a:lnTo>
                    <a:pt x="193" y="302"/>
                  </a:lnTo>
                  <a:lnTo>
                    <a:pt x="194" y="300"/>
                  </a:lnTo>
                  <a:lnTo>
                    <a:pt x="196" y="297"/>
                  </a:lnTo>
                  <a:lnTo>
                    <a:pt x="196" y="297"/>
                  </a:lnTo>
                  <a:close/>
                  <a:moveTo>
                    <a:pt x="370" y="225"/>
                  </a:moveTo>
                  <a:lnTo>
                    <a:pt x="370" y="225"/>
                  </a:lnTo>
                  <a:lnTo>
                    <a:pt x="369" y="225"/>
                  </a:lnTo>
                  <a:lnTo>
                    <a:pt x="369" y="226"/>
                  </a:lnTo>
                  <a:lnTo>
                    <a:pt x="369" y="226"/>
                  </a:lnTo>
                  <a:lnTo>
                    <a:pt x="368" y="231"/>
                  </a:lnTo>
                  <a:lnTo>
                    <a:pt x="368" y="231"/>
                  </a:lnTo>
                  <a:lnTo>
                    <a:pt x="368" y="231"/>
                  </a:lnTo>
                  <a:lnTo>
                    <a:pt x="368" y="231"/>
                  </a:lnTo>
                  <a:lnTo>
                    <a:pt x="370" y="225"/>
                  </a:lnTo>
                  <a:lnTo>
                    <a:pt x="370" y="225"/>
                  </a:lnTo>
                  <a:close/>
                  <a:moveTo>
                    <a:pt x="271" y="236"/>
                  </a:moveTo>
                  <a:lnTo>
                    <a:pt x="271" y="236"/>
                  </a:lnTo>
                  <a:lnTo>
                    <a:pt x="271" y="236"/>
                  </a:lnTo>
                  <a:lnTo>
                    <a:pt x="271" y="236"/>
                  </a:lnTo>
                  <a:lnTo>
                    <a:pt x="268" y="233"/>
                  </a:lnTo>
                  <a:lnTo>
                    <a:pt x="268" y="233"/>
                  </a:lnTo>
                  <a:lnTo>
                    <a:pt x="268" y="235"/>
                  </a:lnTo>
                  <a:lnTo>
                    <a:pt x="268" y="235"/>
                  </a:lnTo>
                  <a:lnTo>
                    <a:pt x="271" y="236"/>
                  </a:lnTo>
                  <a:lnTo>
                    <a:pt x="271" y="236"/>
                  </a:lnTo>
                  <a:close/>
                  <a:moveTo>
                    <a:pt x="125" y="347"/>
                  </a:moveTo>
                  <a:lnTo>
                    <a:pt x="125" y="347"/>
                  </a:lnTo>
                  <a:lnTo>
                    <a:pt x="125" y="343"/>
                  </a:lnTo>
                  <a:lnTo>
                    <a:pt x="125" y="343"/>
                  </a:lnTo>
                  <a:lnTo>
                    <a:pt x="125" y="343"/>
                  </a:lnTo>
                  <a:lnTo>
                    <a:pt x="125" y="343"/>
                  </a:lnTo>
                  <a:lnTo>
                    <a:pt x="122" y="348"/>
                  </a:lnTo>
                  <a:lnTo>
                    <a:pt x="122" y="348"/>
                  </a:lnTo>
                  <a:lnTo>
                    <a:pt x="123" y="348"/>
                  </a:lnTo>
                  <a:lnTo>
                    <a:pt x="123" y="348"/>
                  </a:lnTo>
                  <a:lnTo>
                    <a:pt x="125" y="347"/>
                  </a:lnTo>
                  <a:lnTo>
                    <a:pt x="125" y="347"/>
                  </a:lnTo>
                  <a:close/>
                  <a:moveTo>
                    <a:pt x="315" y="134"/>
                  </a:moveTo>
                  <a:lnTo>
                    <a:pt x="315" y="134"/>
                  </a:lnTo>
                  <a:lnTo>
                    <a:pt x="316" y="132"/>
                  </a:lnTo>
                  <a:lnTo>
                    <a:pt x="316" y="132"/>
                  </a:lnTo>
                  <a:lnTo>
                    <a:pt x="315" y="131"/>
                  </a:lnTo>
                  <a:lnTo>
                    <a:pt x="315" y="131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5" y="134"/>
                  </a:lnTo>
                  <a:lnTo>
                    <a:pt x="315" y="134"/>
                  </a:lnTo>
                  <a:close/>
                  <a:moveTo>
                    <a:pt x="302" y="135"/>
                  </a:moveTo>
                  <a:lnTo>
                    <a:pt x="302" y="135"/>
                  </a:lnTo>
                  <a:lnTo>
                    <a:pt x="301" y="140"/>
                  </a:lnTo>
                  <a:lnTo>
                    <a:pt x="301" y="140"/>
                  </a:lnTo>
                  <a:lnTo>
                    <a:pt x="304" y="135"/>
                  </a:lnTo>
                  <a:lnTo>
                    <a:pt x="304" y="135"/>
                  </a:lnTo>
                  <a:lnTo>
                    <a:pt x="302" y="135"/>
                  </a:lnTo>
                  <a:lnTo>
                    <a:pt x="302" y="135"/>
                  </a:lnTo>
                  <a:close/>
                  <a:moveTo>
                    <a:pt x="302" y="252"/>
                  </a:moveTo>
                  <a:lnTo>
                    <a:pt x="302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299" y="252"/>
                  </a:lnTo>
                  <a:lnTo>
                    <a:pt x="298" y="253"/>
                  </a:lnTo>
                  <a:lnTo>
                    <a:pt x="298" y="253"/>
                  </a:lnTo>
                  <a:lnTo>
                    <a:pt x="302" y="252"/>
                  </a:lnTo>
                  <a:lnTo>
                    <a:pt x="302" y="252"/>
                  </a:lnTo>
                  <a:close/>
                  <a:moveTo>
                    <a:pt x="174" y="340"/>
                  </a:moveTo>
                  <a:lnTo>
                    <a:pt x="174" y="340"/>
                  </a:lnTo>
                  <a:lnTo>
                    <a:pt x="174" y="340"/>
                  </a:lnTo>
                  <a:lnTo>
                    <a:pt x="174" y="340"/>
                  </a:lnTo>
                  <a:lnTo>
                    <a:pt x="179" y="337"/>
                  </a:lnTo>
                  <a:lnTo>
                    <a:pt x="179" y="337"/>
                  </a:lnTo>
                  <a:lnTo>
                    <a:pt x="180" y="336"/>
                  </a:lnTo>
                  <a:lnTo>
                    <a:pt x="180" y="336"/>
                  </a:lnTo>
                  <a:lnTo>
                    <a:pt x="179" y="336"/>
                  </a:lnTo>
                  <a:lnTo>
                    <a:pt x="179" y="336"/>
                  </a:lnTo>
                  <a:lnTo>
                    <a:pt x="174" y="340"/>
                  </a:lnTo>
                  <a:lnTo>
                    <a:pt x="174" y="340"/>
                  </a:lnTo>
                  <a:close/>
                  <a:moveTo>
                    <a:pt x="309" y="196"/>
                  </a:moveTo>
                  <a:lnTo>
                    <a:pt x="309" y="196"/>
                  </a:lnTo>
                  <a:lnTo>
                    <a:pt x="305" y="195"/>
                  </a:lnTo>
                  <a:lnTo>
                    <a:pt x="305" y="195"/>
                  </a:lnTo>
                  <a:lnTo>
                    <a:pt x="305" y="195"/>
                  </a:lnTo>
                  <a:lnTo>
                    <a:pt x="305" y="195"/>
                  </a:lnTo>
                  <a:lnTo>
                    <a:pt x="307" y="196"/>
                  </a:lnTo>
                  <a:lnTo>
                    <a:pt x="309" y="196"/>
                  </a:lnTo>
                  <a:lnTo>
                    <a:pt x="309" y="196"/>
                  </a:lnTo>
                  <a:close/>
                  <a:moveTo>
                    <a:pt x="230" y="171"/>
                  </a:moveTo>
                  <a:lnTo>
                    <a:pt x="230" y="171"/>
                  </a:lnTo>
                  <a:lnTo>
                    <a:pt x="228" y="172"/>
                  </a:lnTo>
                  <a:lnTo>
                    <a:pt x="227" y="177"/>
                  </a:lnTo>
                  <a:lnTo>
                    <a:pt x="227" y="177"/>
                  </a:lnTo>
                  <a:lnTo>
                    <a:pt x="230" y="171"/>
                  </a:lnTo>
                  <a:lnTo>
                    <a:pt x="230" y="171"/>
                  </a:lnTo>
                  <a:close/>
                  <a:moveTo>
                    <a:pt x="52" y="240"/>
                  </a:moveTo>
                  <a:lnTo>
                    <a:pt x="52" y="240"/>
                  </a:lnTo>
                  <a:lnTo>
                    <a:pt x="49" y="246"/>
                  </a:lnTo>
                  <a:lnTo>
                    <a:pt x="49" y="246"/>
                  </a:lnTo>
                  <a:lnTo>
                    <a:pt x="52" y="243"/>
                  </a:lnTo>
                  <a:lnTo>
                    <a:pt x="52" y="240"/>
                  </a:lnTo>
                  <a:lnTo>
                    <a:pt x="52" y="240"/>
                  </a:lnTo>
                  <a:close/>
                  <a:moveTo>
                    <a:pt x="86" y="326"/>
                  </a:moveTo>
                  <a:lnTo>
                    <a:pt x="86" y="326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86" y="323"/>
                  </a:lnTo>
                  <a:lnTo>
                    <a:pt x="86" y="323"/>
                  </a:lnTo>
                  <a:lnTo>
                    <a:pt x="85" y="323"/>
                  </a:lnTo>
                  <a:lnTo>
                    <a:pt x="85" y="323"/>
                  </a:lnTo>
                  <a:lnTo>
                    <a:pt x="85" y="326"/>
                  </a:lnTo>
                  <a:lnTo>
                    <a:pt x="86" y="326"/>
                  </a:lnTo>
                  <a:lnTo>
                    <a:pt x="86" y="326"/>
                  </a:lnTo>
                  <a:close/>
                  <a:moveTo>
                    <a:pt x="204" y="228"/>
                  </a:moveTo>
                  <a:lnTo>
                    <a:pt x="204" y="228"/>
                  </a:lnTo>
                  <a:lnTo>
                    <a:pt x="207" y="228"/>
                  </a:lnTo>
                  <a:lnTo>
                    <a:pt x="210" y="226"/>
                  </a:lnTo>
                  <a:lnTo>
                    <a:pt x="210" y="226"/>
                  </a:lnTo>
                  <a:lnTo>
                    <a:pt x="210" y="225"/>
                  </a:lnTo>
                  <a:lnTo>
                    <a:pt x="210" y="225"/>
                  </a:lnTo>
                  <a:lnTo>
                    <a:pt x="204" y="228"/>
                  </a:lnTo>
                  <a:lnTo>
                    <a:pt x="204" y="228"/>
                  </a:lnTo>
                  <a:close/>
                  <a:moveTo>
                    <a:pt x="287" y="100"/>
                  </a:moveTo>
                  <a:lnTo>
                    <a:pt x="287" y="100"/>
                  </a:lnTo>
                  <a:lnTo>
                    <a:pt x="284" y="98"/>
                  </a:lnTo>
                  <a:lnTo>
                    <a:pt x="280" y="100"/>
                  </a:lnTo>
                  <a:lnTo>
                    <a:pt x="280" y="100"/>
                  </a:lnTo>
                  <a:lnTo>
                    <a:pt x="287" y="100"/>
                  </a:lnTo>
                  <a:lnTo>
                    <a:pt x="287" y="100"/>
                  </a:lnTo>
                  <a:close/>
                  <a:moveTo>
                    <a:pt x="116" y="159"/>
                  </a:moveTo>
                  <a:lnTo>
                    <a:pt x="116" y="159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110" y="162"/>
                  </a:lnTo>
                  <a:lnTo>
                    <a:pt x="110" y="162"/>
                  </a:lnTo>
                  <a:lnTo>
                    <a:pt x="116" y="159"/>
                  </a:lnTo>
                  <a:lnTo>
                    <a:pt x="116" y="159"/>
                  </a:lnTo>
                  <a:close/>
                  <a:moveTo>
                    <a:pt x="200" y="238"/>
                  </a:moveTo>
                  <a:lnTo>
                    <a:pt x="200" y="238"/>
                  </a:lnTo>
                  <a:lnTo>
                    <a:pt x="200" y="238"/>
                  </a:lnTo>
                  <a:lnTo>
                    <a:pt x="200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4" y="236"/>
                  </a:lnTo>
                  <a:lnTo>
                    <a:pt x="204" y="236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0" y="238"/>
                  </a:lnTo>
                  <a:lnTo>
                    <a:pt x="200" y="238"/>
                  </a:lnTo>
                  <a:close/>
                  <a:moveTo>
                    <a:pt x="199" y="127"/>
                  </a:moveTo>
                  <a:lnTo>
                    <a:pt x="199" y="127"/>
                  </a:lnTo>
                  <a:lnTo>
                    <a:pt x="199" y="127"/>
                  </a:lnTo>
                  <a:lnTo>
                    <a:pt x="199" y="127"/>
                  </a:lnTo>
                  <a:lnTo>
                    <a:pt x="194" y="130"/>
                  </a:lnTo>
                  <a:lnTo>
                    <a:pt x="194" y="130"/>
                  </a:lnTo>
                  <a:lnTo>
                    <a:pt x="194" y="130"/>
                  </a:lnTo>
                  <a:lnTo>
                    <a:pt x="194" y="130"/>
                  </a:lnTo>
                  <a:lnTo>
                    <a:pt x="199" y="128"/>
                  </a:lnTo>
                  <a:lnTo>
                    <a:pt x="199" y="128"/>
                  </a:lnTo>
                  <a:lnTo>
                    <a:pt x="199" y="127"/>
                  </a:lnTo>
                  <a:lnTo>
                    <a:pt x="199" y="127"/>
                  </a:lnTo>
                  <a:close/>
                  <a:moveTo>
                    <a:pt x="254" y="270"/>
                  </a:moveTo>
                  <a:lnTo>
                    <a:pt x="254" y="270"/>
                  </a:lnTo>
                  <a:lnTo>
                    <a:pt x="254" y="275"/>
                  </a:lnTo>
                  <a:lnTo>
                    <a:pt x="254" y="275"/>
                  </a:lnTo>
                  <a:lnTo>
                    <a:pt x="255" y="270"/>
                  </a:lnTo>
                  <a:lnTo>
                    <a:pt x="255" y="270"/>
                  </a:lnTo>
                  <a:lnTo>
                    <a:pt x="254" y="270"/>
                  </a:lnTo>
                  <a:lnTo>
                    <a:pt x="254" y="270"/>
                  </a:lnTo>
                  <a:close/>
                  <a:moveTo>
                    <a:pt x="27" y="267"/>
                  </a:moveTo>
                  <a:lnTo>
                    <a:pt x="27" y="267"/>
                  </a:lnTo>
                  <a:lnTo>
                    <a:pt x="27" y="266"/>
                  </a:lnTo>
                  <a:lnTo>
                    <a:pt x="25" y="265"/>
                  </a:lnTo>
                  <a:lnTo>
                    <a:pt x="25" y="265"/>
                  </a:lnTo>
                  <a:lnTo>
                    <a:pt x="27" y="267"/>
                  </a:lnTo>
                  <a:lnTo>
                    <a:pt x="27" y="267"/>
                  </a:lnTo>
                  <a:close/>
                  <a:moveTo>
                    <a:pt x="366" y="216"/>
                  </a:moveTo>
                  <a:lnTo>
                    <a:pt x="366" y="216"/>
                  </a:lnTo>
                  <a:lnTo>
                    <a:pt x="366" y="223"/>
                  </a:lnTo>
                  <a:lnTo>
                    <a:pt x="366" y="223"/>
                  </a:lnTo>
                  <a:lnTo>
                    <a:pt x="366" y="221"/>
                  </a:lnTo>
                  <a:lnTo>
                    <a:pt x="366" y="216"/>
                  </a:lnTo>
                  <a:lnTo>
                    <a:pt x="366" y="216"/>
                  </a:lnTo>
                  <a:close/>
                  <a:moveTo>
                    <a:pt x="312" y="121"/>
                  </a:moveTo>
                  <a:lnTo>
                    <a:pt x="312" y="121"/>
                  </a:lnTo>
                  <a:lnTo>
                    <a:pt x="314" y="117"/>
                  </a:lnTo>
                  <a:lnTo>
                    <a:pt x="314" y="117"/>
                  </a:lnTo>
                  <a:lnTo>
                    <a:pt x="311" y="121"/>
                  </a:lnTo>
                  <a:lnTo>
                    <a:pt x="311" y="121"/>
                  </a:lnTo>
                  <a:lnTo>
                    <a:pt x="312" y="121"/>
                  </a:lnTo>
                  <a:lnTo>
                    <a:pt x="312" y="121"/>
                  </a:lnTo>
                  <a:close/>
                  <a:moveTo>
                    <a:pt x="135" y="198"/>
                  </a:moveTo>
                  <a:lnTo>
                    <a:pt x="135" y="198"/>
                  </a:lnTo>
                  <a:lnTo>
                    <a:pt x="137" y="198"/>
                  </a:lnTo>
                  <a:lnTo>
                    <a:pt x="139" y="196"/>
                  </a:lnTo>
                  <a:lnTo>
                    <a:pt x="139" y="196"/>
                  </a:lnTo>
                  <a:lnTo>
                    <a:pt x="136" y="196"/>
                  </a:lnTo>
                  <a:lnTo>
                    <a:pt x="135" y="198"/>
                  </a:lnTo>
                  <a:lnTo>
                    <a:pt x="135" y="198"/>
                  </a:lnTo>
                  <a:close/>
                  <a:moveTo>
                    <a:pt x="282" y="107"/>
                  </a:moveTo>
                  <a:lnTo>
                    <a:pt x="282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81" y="107"/>
                  </a:lnTo>
                  <a:lnTo>
                    <a:pt x="281" y="107"/>
                  </a:lnTo>
                  <a:lnTo>
                    <a:pt x="282" y="107"/>
                  </a:lnTo>
                  <a:lnTo>
                    <a:pt x="282" y="107"/>
                  </a:lnTo>
                  <a:close/>
                  <a:moveTo>
                    <a:pt x="307" y="249"/>
                  </a:moveTo>
                  <a:lnTo>
                    <a:pt x="307" y="249"/>
                  </a:lnTo>
                  <a:lnTo>
                    <a:pt x="308" y="250"/>
                  </a:lnTo>
                  <a:lnTo>
                    <a:pt x="308" y="250"/>
                  </a:lnTo>
                  <a:lnTo>
                    <a:pt x="311" y="249"/>
                  </a:lnTo>
                  <a:lnTo>
                    <a:pt x="311" y="249"/>
                  </a:lnTo>
                  <a:lnTo>
                    <a:pt x="309" y="249"/>
                  </a:lnTo>
                  <a:lnTo>
                    <a:pt x="309" y="249"/>
                  </a:lnTo>
                  <a:lnTo>
                    <a:pt x="309" y="249"/>
                  </a:lnTo>
                  <a:lnTo>
                    <a:pt x="307" y="249"/>
                  </a:lnTo>
                  <a:lnTo>
                    <a:pt x="307" y="249"/>
                  </a:lnTo>
                  <a:close/>
                  <a:moveTo>
                    <a:pt x="58" y="243"/>
                  </a:moveTo>
                  <a:lnTo>
                    <a:pt x="58" y="243"/>
                  </a:lnTo>
                  <a:lnTo>
                    <a:pt x="56" y="245"/>
                  </a:lnTo>
                  <a:lnTo>
                    <a:pt x="55" y="246"/>
                  </a:lnTo>
                  <a:lnTo>
                    <a:pt x="55" y="246"/>
                  </a:lnTo>
                  <a:lnTo>
                    <a:pt x="58" y="245"/>
                  </a:lnTo>
                  <a:lnTo>
                    <a:pt x="58" y="245"/>
                  </a:lnTo>
                  <a:lnTo>
                    <a:pt x="58" y="243"/>
                  </a:lnTo>
                  <a:lnTo>
                    <a:pt x="58" y="243"/>
                  </a:lnTo>
                  <a:close/>
                  <a:moveTo>
                    <a:pt x="288" y="108"/>
                  </a:moveTo>
                  <a:lnTo>
                    <a:pt x="288" y="108"/>
                  </a:lnTo>
                  <a:lnTo>
                    <a:pt x="291" y="110"/>
                  </a:lnTo>
                  <a:lnTo>
                    <a:pt x="292" y="108"/>
                  </a:lnTo>
                  <a:lnTo>
                    <a:pt x="292" y="108"/>
                  </a:lnTo>
                  <a:lnTo>
                    <a:pt x="289" y="108"/>
                  </a:lnTo>
                  <a:lnTo>
                    <a:pt x="289" y="108"/>
                  </a:lnTo>
                  <a:lnTo>
                    <a:pt x="288" y="108"/>
                  </a:lnTo>
                  <a:lnTo>
                    <a:pt x="288" y="108"/>
                  </a:lnTo>
                  <a:lnTo>
                    <a:pt x="288" y="108"/>
                  </a:lnTo>
                  <a:close/>
                  <a:moveTo>
                    <a:pt x="261" y="225"/>
                  </a:moveTo>
                  <a:lnTo>
                    <a:pt x="261" y="225"/>
                  </a:lnTo>
                  <a:lnTo>
                    <a:pt x="262" y="221"/>
                  </a:lnTo>
                  <a:lnTo>
                    <a:pt x="262" y="221"/>
                  </a:lnTo>
                  <a:lnTo>
                    <a:pt x="261" y="222"/>
                  </a:lnTo>
                  <a:lnTo>
                    <a:pt x="261" y="222"/>
                  </a:lnTo>
                  <a:lnTo>
                    <a:pt x="260" y="223"/>
                  </a:lnTo>
                  <a:lnTo>
                    <a:pt x="261" y="225"/>
                  </a:lnTo>
                  <a:lnTo>
                    <a:pt x="261" y="225"/>
                  </a:lnTo>
                  <a:lnTo>
                    <a:pt x="261" y="225"/>
                  </a:lnTo>
                  <a:lnTo>
                    <a:pt x="261" y="225"/>
                  </a:lnTo>
                  <a:close/>
                  <a:moveTo>
                    <a:pt x="223" y="132"/>
                  </a:moveTo>
                  <a:lnTo>
                    <a:pt x="223" y="132"/>
                  </a:lnTo>
                  <a:lnTo>
                    <a:pt x="223" y="132"/>
                  </a:lnTo>
                  <a:lnTo>
                    <a:pt x="223" y="132"/>
                  </a:lnTo>
                  <a:lnTo>
                    <a:pt x="218" y="137"/>
                  </a:lnTo>
                  <a:lnTo>
                    <a:pt x="218" y="137"/>
                  </a:lnTo>
                  <a:lnTo>
                    <a:pt x="220" y="137"/>
                  </a:lnTo>
                  <a:lnTo>
                    <a:pt x="220" y="137"/>
                  </a:lnTo>
                  <a:lnTo>
                    <a:pt x="223" y="132"/>
                  </a:lnTo>
                  <a:lnTo>
                    <a:pt x="223" y="132"/>
                  </a:lnTo>
                  <a:close/>
                  <a:moveTo>
                    <a:pt x="272" y="175"/>
                  </a:moveTo>
                  <a:lnTo>
                    <a:pt x="272" y="175"/>
                  </a:lnTo>
                  <a:lnTo>
                    <a:pt x="272" y="175"/>
                  </a:lnTo>
                  <a:lnTo>
                    <a:pt x="272" y="175"/>
                  </a:lnTo>
                  <a:lnTo>
                    <a:pt x="271" y="181"/>
                  </a:lnTo>
                  <a:lnTo>
                    <a:pt x="271" y="181"/>
                  </a:lnTo>
                  <a:lnTo>
                    <a:pt x="272" y="181"/>
                  </a:lnTo>
                  <a:lnTo>
                    <a:pt x="272" y="179"/>
                  </a:lnTo>
                  <a:lnTo>
                    <a:pt x="272" y="179"/>
                  </a:lnTo>
                  <a:lnTo>
                    <a:pt x="272" y="175"/>
                  </a:lnTo>
                  <a:lnTo>
                    <a:pt x="272" y="175"/>
                  </a:lnTo>
                  <a:close/>
                  <a:moveTo>
                    <a:pt x="322" y="196"/>
                  </a:moveTo>
                  <a:lnTo>
                    <a:pt x="322" y="196"/>
                  </a:lnTo>
                  <a:lnTo>
                    <a:pt x="324" y="194"/>
                  </a:lnTo>
                  <a:lnTo>
                    <a:pt x="322" y="192"/>
                  </a:lnTo>
                  <a:lnTo>
                    <a:pt x="322" y="192"/>
                  </a:lnTo>
                  <a:lnTo>
                    <a:pt x="321" y="195"/>
                  </a:lnTo>
                  <a:lnTo>
                    <a:pt x="321" y="195"/>
                  </a:lnTo>
                  <a:lnTo>
                    <a:pt x="322" y="196"/>
                  </a:lnTo>
                  <a:lnTo>
                    <a:pt x="322" y="196"/>
                  </a:lnTo>
                  <a:close/>
                  <a:moveTo>
                    <a:pt x="119" y="152"/>
                  </a:moveTo>
                  <a:lnTo>
                    <a:pt x="119" y="152"/>
                  </a:lnTo>
                  <a:lnTo>
                    <a:pt x="120" y="154"/>
                  </a:lnTo>
                  <a:lnTo>
                    <a:pt x="120" y="154"/>
                  </a:lnTo>
                  <a:lnTo>
                    <a:pt x="123" y="151"/>
                  </a:lnTo>
                  <a:lnTo>
                    <a:pt x="123" y="151"/>
                  </a:lnTo>
                  <a:lnTo>
                    <a:pt x="123" y="151"/>
                  </a:lnTo>
                  <a:lnTo>
                    <a:pt x="123" y="151"/>
                  </a:lnTo>
                  <a:lnTo>
                    <a:pt x="119" y="152"/>
                  </a:lnTo>
                  <a:lnTo>
                    <a:pt x="119" y="152"/>
                  </a:lnTo>
                  <a:close/>
                  <a:moveTo>
                    <a:pt x="218" y="297"/>
                  </a:moveTo>
                  <a:lnTo>
                    <a:pt x="218" y="297"/>
                  </a:lnTo>
                  <a:lnTo>
                    <a:pt x="218" y="297"/>
                  </a:lnTo>
                  <a:lnTo>
                    <a:pt x="218" y="297"/>
                  </a:lnTo>
                  <a:lnTo>
                    <a:pt x="223" y="296"/>
                  </a:lnTo>
                  <a:lnTo>
                    <a:pt x="223" y="296"/>
                  </a:lnTo>
                  <a:lnTo>
                    <a:pt x="223" y="294"/>
                  </a:lnTo>
                  <a:lnTo>
                    <a:pt x="223" y="294"/>
                  </a:lnTo>
                  <a:lnTo>
                    <a:pt x="223" y="294"/>
                  </a:lnTo>
                  <a:lnTo>
                    <a:pt x="223" y="294"/>
                  </a:lnTo>
                  <a:lnTo>
                    <a:pt x="218" y="297"/>
                  </a:lnTo>
                  <a:lnTo>
                    <a:pt x="218" y="297"/>
                  </a:lnTo>
                  <a:close/>
                  <a:moveTo>
                    <a:pt x="27" y="233"/>
                  </a:moveTo>
                  <a:lnTo>
                    <a:pt x="27" y="233"/>
                  </a:lnTo>
                  <a:lnTo>
                    <a:pt x="25" y="238"/>
                  </a:lnTo>
                  <a:lnTo>
                    <a:pt x="25" y="238"/>
                  </a:lnTo>
                  <a:lnTo>
                    <a:pt x="27" y="236"/>
                  </a:lnTo>
                  <a:lnTo>
                    <a:pt x="27" y="233"/>
                  </a:lnTo>
                  <a:lnTo>
                    <a:pt x="27" y="233"/>
                  </a:lnTo>
                  <a:close/>
                  <a:moveTo>
                    <a:pt x="352" y="209"/>
                  </a:moveTo>
                  <a:lnTo>
                    <a:pt x="352" y="209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355" y="204"/>
                  </a:lnTo>
                  <a:lnTo>
                    <a:pt x="355" y="204"/>
                  </a:lnTo>
                  <a:lnTo>
                    <a:pt x="352" y="206"/>
                  </a:lnTo>
                  <a:lnTo>
                    <a:pt x="352" y="209"/>
                  </a:lnTo>
                  <a:lnTo>
                    <a:pt x="352" y="209"/>
                  </a:lnTo>
                  <a:close/>
                  <a:moveTo>
                    <a:pt x="125" y="205"/>
                  </a:moveTo>
                  <a:lnTo>
                    <a:pt x="125" y="205"/>
                  </a:lnTo>
                  <a:lnTo>
                    <a:pt x="123" y="208"/>
                  </a:lnTo>
                  <a:lnTo>
                    <a:pt x="123" y="209"/>
                  </a:lnTo>
                  <a:lnTo>
                    <a:pt x="123" y="209"/>
                  </a:lnTo>
                  <a:lnTo>
                    <a:pt x="126" y="208"/>
                  </a:lnTo>
                  <a:lnTo>
                    <a:pt x="126" y="208"/>
                  </a:lnTo>
                  <a:lnTo>
                    <a:pt x="125" y="205"/>
                  </a:lnTo>
                  <a:lnTo>
                    <a:pt x="125" y="205"/>
                  </a:lnTo>
                  <a:close/>
                  <a:moveTo>
                    <a:pt x="116" y="226"/>
                  </a:moveTo>
                  <a:lnTo>
                    <a:pt x="116" y="226"/>
                  </a:lnTo>
                  <a:lnTo>
                    <a:pt x="115" y="225"/>
                  </a:lnTo>
                  <a:lnTo>
                    <a:pt x="113" y="225"/>
                  </a:lnTo>
                  <a:lnTo>
                    <a:pt x="113" y="225"/>
                  </a:lnTo>
                  <a:lnTo>
                    <a:pt x="115" y="226"/>
                  </a:lnTo>
                  <a:lnTo>
                    <a:pt x="115" y="226"/>
                  </a:lnTo>
                  <a:lnTo>
                    <a:pt x="116" y="226"/>
                  </a:lnTo>
                  <a:lnTo>
                    <a:pt x="116" y="226"/>
                  </a:lnTo>
                  <a:close/>
                  <a:moveTo>
                    <a:pt x="265" y="233"/>
                  </a:moveTo>
                  <a:lnTo>
                    <a:pt x="265" y="233"/>
                  </a:lnTo>
                  <a:lnTo>
                    <a:pt x="265" y="231"/>
                  </a:lnTo>
                  <a:lnTo>
                    <a:pt x="262" y="231"/>
                  </a:lnTo>
                  <a:lnTo>
                    <a:pt x="262" y="231"/>
                  </a:lnTo>
                  <a:lnTo>
                    <a:pt x="264" y="232"/>
                  </a:lnTo>
                  <a:lnTo>
                    <a:pt x="265" y="233"/>
                  </a:lnTo>
                  <a:lnTo>
                    <a:pt x="265" y="233"/>
                  </a:lnTo>
                  <a:close/>
                  <a:moveTo>
                    <a:pt x="183" y="312"/>
                  </a:moveTo>
                  <a:lnTo>
                    <a:pt x="183" y="312"/>
                  </a:lnTo>
                  <a:lnTo>
                    <a:pt x="181" y="313"/>
                  </a:lnTo>
                  <a:lnTo>
                    <a:pt x="181" y="316"/>
                  </a:lnTo>
                  <a:lnTo>
                    <a:pt x="181" y="316"/>
                  </a:lnTo>
                  <a:lnTo>
                    <a:pt x="183" y="314"/>
                  </a:lnTo>
                  <a:lnTo>
                    <a:pt x="183" y="312"/>
                  </a:lnTo>
                  <a:lnTo>
                    <a:pt x="183" y="312"/>
                  </a:lnTo>
                  <a:close/>
                  <a:moveTo>
                    <a:pt x="31" y="228"/>
                  </a:moveTo>
                  <a:lnTo>
                    <a:pt x="31" y="228"/>
                  </a:lnTo>
                  <a:lnTo>
                    <a:pt x="31" y="231"/>
                  </a:lnTo>
                  <a:lnTo>
                    <a:pt x="31" y="231"/>
                  </a:lnTo>
                  <a:lnTo>
                    <a:pt x="32" y="229"/>
                  </a:lnTo>
                  <a:lnTo>
                    <a:pt x="32" y="228"/>
                  </a:lnTo>
                  <a:lnTo>
                    <a:pt x="32" y="228"/>
                  </a:lnTo>
                  <a:lnTo>
                    <a:pt x="31" y="228"/>
                  </a:lnTo>
                  <a:lnTo>
                    <a:pt x="31" y="228"/>
                  </a:lnTo>
                  <a:close/>
                  <a:moveTo>
                    <a:pt x="278" y="111"/>
                  </a:moveTo>
                  <a:lnTo>
                    <a:pt x="278" y="111"/>
                  </a:lnTo>
                  <a:lnTo>
                    <a:pt x="277" y="11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8" y="111"/>
                  </a:lnTo>
                  <a:lnTo>
                    <a:pt x="278" y="111"/>
                  </a:lnTo>
                  <a:close/>
                  <a:moveTo>
                    <a:pt x="368" y="178"/>
                  </a:moveTo>
                  <a:lnTo>
                    <a:pt x="368" y="178"/>
                  </a:lnTo>
                  <a:lnTo>
                    <a:pt x="368" y="178"/>
                  </a:lnTo>
                  <a:lnTo>
                    <a:pt x="368" y="178"/>
                  </a:lnTo>
                  <a:lnTo>
                    <a:pt x="368" y="182"/>
                  </a:lnTo>
                  <a:lnTo>
                    <a:pt x="368" y="182"/>
                  </a:lnTo>
                  <a:lnTo>
                    <a:pt x="368" y="182"/>
                  </a:lnTo>
                  <a:lnTo>
                    <a:pt x="369" y="182"/>
                  </a:lnTo>
                  <a:lnTo>
                    <a:pt x="369" y="182"/>
                  </a:lnTo>
                  <a:lnTo>
                    <a:pt x="368" y="178"/>
                  </a:lnTo>
                  <a:lnTo>
                    <a:pt x="368" y="178"/>
                  </a:lnTo>
                  <a:close/>
                  <a:moveTo>
                    <a:pt x="299" y="179"/>
                  </a:moveTo>
                  <a:lnTo>
                    <a:pt x="299" y="179"/>
                  </a:lnTo>
                  <a:lnTo>
                    <a:pt x="299" y="181"/>
                  </a:lnTo>
                  <a:lnTo>
                    <a:pt x="299" y="182"/>
                  </a:lnTo>
                  <a:lnTo>
                    <a:pt x="299" y="182"/>
                  </a:lnTo>
                  <a:lnTo>
                    <a:pt x="301" y="181"/>
                  </a:lnTo>
                  <a:lnTo>
                    <a:pt x="301" y="181"/>
                  </a:lnTo>
                  <a:lnTo>
                    <a:pt x="299" y="179"/>
                  </a:lnTo>
                  <a:lnTo>
                    <a:pt x="299" y="179"/>
                  </a:lnTo>
                  <a:close/>
                  <a:moveTo>
                    <a:pt x="267" y="218"/>
                  </a:moveTo>
                  <a:lnTo>
                    <a:pt x="267" y="218"/>
                  </a:lnTo>
                  <a:lnTo>
                    <a:pt x="267" y="215"/>
                  </a:lnTo>
                  <a:lnTo>
                    <a:pt x="267" y="215"/>
                  </a:lnTo>
                  <a:lnTo>
                    <a:pt x="267" y="213"/>
                  </a:lnTo>
                  <a:lnTo>
                    <a:pt x="267" y="213"/>
                  </a:lnTo>
                  <a:lnTo>
                    <a:pt x="265" y="216"/>
                  </a:lnTo>
                  <a:lnTo>
                    <a:pt x="265" y="216"/>
                  </a:lnTo>
                  <a:lnTo>
                    <a:pt x="267" y="216"/>
                  </a:lnTo>
                  <a:lnTo>
                    <a:pt x="267" y="218"/>
                  </a:lnTo>
                  <a:lnTo>
                    <a:pt x="267" y="218"/>
                  </a:lnTo>
                  <a:close/>
                  <a:moveTo>
                    <a:pt x="129" y="259"/>
                  </a:moveTo>
                  <a:lnTo>
                    <a:pt x="129" y="259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0" y="259"/>
                  </a:lnTo>
                  <a:lnTo>
                    <a:pt x="130" y="259"/>
                  </a:lnTo>
                  <a:lnTo>
                    <a:pt x="129" y="259"/>
                  </a:lnTo>
                  <a:lnTo>
                    <a:pt x="129" y="259"/>
                  </a:lnTo>
                  <a:close/>
                  <a:moveTo>
                    <a:pt x="12" y="275"/>
                  </a:moveTo>
                  <a:lnTo>
                    <a:pt x="12" y="275"/>
                  </a:lnTo>
                  <a:lnTo>
                    <a:pt x="14" y="273"/>
                  </a:lnTo>
                  <a:lnTo>
                    <a:pt x="14" y="270"/>
                  </a:lnTo>
                  <a:lnTo>
                    <a:pt x="14" y="270"/>
                  </a:lnTo>
                  <a:lnTo>
                    <a:pt x="12" y="273"/>
                  </a:lnTo>
                  <a:lnTo>
                    <a:pt x="12" y="275"/>
                  </a:lnTo>
                  <a:lnTo>
                    <a:pt x="12" y="275"/>
                  </a:lnTo>
                  <a:close/>
                  <a:moveTo>
                    <a:pt x="281" y="114"/>
                  </a:moveTo>
                  <a:lnTo>
                    <a:pt x="281" y="114"/>
                  </a:lnTo>
                  <a:lnTo>
                    <a:pt x="281" y="114"/>
                  </a:lnTo>
                  <a:lnTo>
                    <a:pt x="281" y="114"/>
                  </a:lnTo>
                  <a:lnTo>
                    <a:pt x="284" y="113"/>
                  </a:lnTo>
                  <a:lnTo>
                    <a:pt x="284" y="113"/>
                  </a:lnTo>
                  <a:lnTo>
                    <a:pt x="281" y="113"/>
                  </a:lnTo>
                  <a:lnTo>
                    <a:pt x="281" y="114"/>
                  </a:lnTo>
                  <a:lnTo>
                    <a:pt x="281" y="114"/>
                  </a:lnTo>
                  <a:close/>
                  <a:moveTo>
                    <a:pt x="180" y="258"/>
                  </a:moveTo>
                  <a:lnTo>
                    <a:pt x="180" y="258"/>
                  </a:lnTo>
                  <a:lnTo>
                    <a:pt x="181" y="256"/>
                  </a:lnTo>
                  <a:lnTo>
                    <a:pt x="181" y="253"/>
                  </a:lnTo>
                  <a:lnTo>
                    <a:pt x="181" y="253"/>
                  </a:lnTo>
                  <a:lnTo>
                    <a:pt x="180" y="255"/>
                  </a:lnTo>
                  <a:lnTo>
                    <a:pt x="180" y="258"/>
                  </a:lnTo>
                  <a:lnTo>
                    <a:pt x="180" y="258"/>
                  </a:lnTo>
                  <a:close/>
                  <a:moveTo>
                    <a:pt x="44" y="276"/>
                  </a:moveTo>
                  <a:lnTo>
                    <a:pt x="44" y="276"/>
                  </a:lnTo>
                  <a:lnTo>
                    <a:pt x="45" y="275"/>
                  </a:lnTo>
                  <a:lnTo>
                    <a:pt x="45" y="275"/>
                  </a:lnTo>
                  <a:lnTo>
                    <a:pt x="45" y="275"/>
                  </a:lnTo>
                  <a:lnTo>
                    <a:pt x="44" y="273"/>
                  </a:lnTo>
                  <a:lnTo>
                    <a:pt x="44" y="273"/>
                  </a:lnTo>
                  <a:lnTo>
                    <a:pt x="44" y="276"/>
                  </a:lnTo>
                  <a:lnTo>
                    <a:pt x="44" y="276"/>
                  </a:lnTo>
                  <a:close/>
                  <a:moveTo>
                    <a:pt x="200" y="299"/>
                  </a:moveTo>
                  <a:lnTo>
                    <a:pt x="200" y="299"/>
                  </a:lnTo>
                  <a:lnTo>
                    <a:pt x="199" y="300"/>
                  </a:lnTo>
                  <a:lnTo>
                    <a:pt x="199" y="303"/>
                  </a:lnTo>
                  <a:lnTo>
                    <a:pt x="199" y="303"/>
                  </a:lnTo>
                  <a:lnTo>
                    <a:pt x="199" y="303"/>
                  </a:lnTo>
                  <a:lnTo>
                    <a:pt x="199" y="303"/>
                  </a:lnTo>
                  <a:lnTo>
                    <a:pt x="200" y="299"/>
                  </a:lnTo>
                  <a:lnTo>
                    <a:pt x="200" y="299"/>
                  </a:lnTo>
                  <a:close/>
                  <a:moveTo>
                    <a:pt x="324" y="240"/>
                  </a:moveTo>
                  <a:lnTo>
                    <a:pt x="324" y="240"/>
                  </a:lnTo>
                  <a:lnTo>
                    <a:pt x="326" y="239"/>
                  </a:lnTo>
                  <a:lnTo>
                    <a:pt x="328" y="236"/>
                  </a:lnTo>
                  <a:lnTo>
                    <a:pt x="328" y="236"/>
                  </a:lnTo>
                  <a:lnTo>
                    <a:pt x="324" y="240"/>
                  </a:lnTo>
                  <a:lnTo>
                    <a:pt x="324" y="240"/>
                  </a:lnTo>
                  <a:close/>
                  <a:moveTo>
                    <a:pt x="295" y="113"/>
                  </a:moveTo>
                  <a:lnTo>
                    <a:pt x="295" y="113"/>
                  </a:lnTo>
                  <a:lnTo>
                    <a:pt x="294" y="113"/>
                  </a:lnTo>
                  <a:lnTo>
                    <a:pt x="292" y="114"/>
                  </a:lnTo>
                  <a:lnTo>
                    <a:pt x="292" y="114"/>
                  </a:lnTo>
                  <a:lnTo>
                    <a:pt x="295" y="114"/>
                  </a:lnTo>
                  <a:lnTo>
                    <a:pt x="295" y="113"/>
                  </a:lnTo>
                  <a:lnTo>
                    <a:pt x="295" y="113"/>
                  </a:lnTo>
                  <a:close/>
                  <a:moveTo>
                    <a:pt x="27" y="242"/>
                  </a:moveTo>
                  <a:lnTo>
                    <a:pt x="27" y="242"/>
                  </a:lnTo>
                  <a:lnTo>
                    <a:pt x="24" y="243"/>
                  </a:lnTo>
                  <a:lnTo>
                    <a:pt x="25" y="245"/>
                  </a:lnTo>
                  <a:lnTo>
                    <a:pt x="25" y="245"/>
                  </a:lnTo>
                  <a:lnTo>
                    <a:pt x="27" y="243"/>
                  </a:lnTo>
                  <a:lnTo>
                    <a:pt x="27" y="242"/>
                  </a:lnTo>
                  <a:lnTo>
                    <a:pt x="27" y="242"/>
                  </a:lnTo>
                  <a:close/>
                  <a:moveTo>
                    <a:pt x="38" y="316"/>
                  </a:moveTo>
                  <a:lnTo>
                    <a:pt x="38" y="316"/>
                  </a:lnTo>
                  <a:lnTo>
                    <a:pt x="38" y="316"/>
                  </a:lnTo>
                  <a:lnTo>
                    <a:pt x="38" y="316"/>
                  </a:lnTo>
                  <a:lnTo>
                    <a:pt x="37" y="317"/>
                  </a:lnTo>
                  <a:lnTo>
                    <a:pt x="37" y="317"/>
                  </a:lnTo>
                  <a:lnTo>
                    <a:pt x="35" y="319"/>
                  </a:lnTo>
                  <a:lnTo>
                    <a:pt x="37" y="320"/>
                  </a:lnTo>
                  <a:lnTo>
                    <a:pt x="37" y="320"/>
                  </a:lnTo>
                  <a:lnTo>
                    <a:pt x="38" y="316"/>
                  </a:lnTo>
                  <a:lnTo>
                    <a:pt x="38" y="316"/>
                  </a:lnTo>
                  <a:close/>
                  <a:moveTo>
                    <a:pt x="153" y="270"/>
                  </a:moveTo>
                  <a:lnTo>
                    <a:pt x="153" y="270"/>
                  </a:lnTo>
                  <a:lnTo>
                    <a:pt x="153" y="273"/>
                  </a:lnTo>
                  <a:lnTo>
                    <a:pt x="154" y="275"/>
                  </a:lnTo>
                  <a:lnTo>
                    <a:pt x="154" y="275"/>
                  </a:lnTo>
                  <a:lnTo>
                    <a:pt x="154" y="273"/>
                  </a:lnTo>
                  <a:lnTo>
                    <a:pt x="153" y="270"/>
                  </a:lnTo>
                  <a:lnTo>
                    <a:pt x="153" y="270"/>
                  </a:lnTo>
                  <a:close/>
                  <a:moveTo>
                    <a:pt x="291" y="104"/>
                  </a:moveTo>
                  <a:lnTo>
                    <a:pt x="291" y="104"/>
                  </a:lnTo>
                  <a:lnTo>
                    <a:pt x="291" y="105"/>
                  </a:lnTo>
                  <a:lnTo>
                    <a:pt x="291" y="105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5"/>
                  </a:lnTo>
                  <a:lnTo>
                    <a:pt x="295" y="105"/>
                  </a:lnTo>
                  <a:lnTo>
                    <a:pt x="291" y="104"/>
                  </a:lnTo>
                  <a:lnTo>
                    <a:pt x="291" y="104"/>
                  </a:lnTo>
                  <a:close/>
                  <a:moveTo>
                    <a:pt x="99" y="198"/>
                  </a:moveTo>
                  <a:lnTo>
                    <a:pt x="99" y="198"/>
                  </a:lnTo>
                  <a:lnTo>
                    <a:pt x="98" y="199"/>
                  </a:lnTo>
                  <a:lnTo>
                    <a:pt x="98" y="199"/>
                  </a:lnTo>
                  <a:lnTo>
                    <a:pt x="99" y="202"/>
                  </a:lnTo>
                  <a:lnTo>
                    <a:pt x="99" y="202"/>
                  </a:lnTo>
                  <a:lnTo>
                    <a:pt x="99" y="202"/>
                  </a:lnTo>
                  <a:lnTo>
                    <a:pt x="99" y="202"/>
                  </a:lnTo>
                  <a:lnTo>
                    <a:pt x="99" y="198"/>
                  </a:lnTo>
                  <a:lnTo>
                    <a:pt x="99" y="198"/>
                  </a:lnTo>
                  <a:close/>
                  <a:moveTo>
                    <a:pt x="257" y="289"/>
                  </a:moveTo>
                  <a:lnTo>
                    <a:pt x="257" y="289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60" y="289"/>
                  </a:lnTo>
                  <a:lnTo>
                    <a:pt x="260" y="289"/>
                  </a:lnTo>
                  <a:lnTo>
                    <a:pt x="257" y="289"/>
                  </a:lnTo>
                  <a:lnTo>
                    <a:pt x="257" y="289"/>
                  </a:lnTo>
                  <a:close/>
                  <a:moveTo>
                    <a:pt x="103" y="303"/>
                  </a:moveTo>
                  <a:lnTo>
                    <a:pt x="103" y="303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102" y="302"/>
                  </a:lnTo>
                  <a:lnTo>
                    <a:pt x="103" y="303"/>
                  </a:lnTo>
                  <a:lnTo>
                    <a:pt x="103" y="303"/>
                  </a:lnTo>
                  <a:close/>
                  <a:moveTo>
                    <a:pt x="234" y="248"/>
                  </a:moveTo>
                  <a:lnTo>
                    <a:pt x="234" y="248"/>
                  </a:lnTo>
                  <a:lnTo>
                    <a:pt x="234" y="245"/>
                  </a:lnTo>
                  <a:lnTo>
                    <a:pt x="234" y="245"/>
                  </a:lnTo>
                  <a:lnTo>
                    <a:pt x="233" y="246"/>
                  </a:lnTo>
                  <a:lnTo>
                    <a:pt x="233" y="246"/>
                  </a:lnTo>
                  <a:lnTo>
                    <a:pt x="233" y="246"/>
                  </a:lnTo>
                  <a:lnTo>
                    <a:pt x="233" y="248"/>
                  </a:lnTo>
                  <a:lnTo>
                    <a:pt x="233" y="248"/>
                  </a:lnTo>
                  <a:lnTo>
                    <a:pt x="234" y="248"/>
                  </a:lnTo>
                  <a:lnTo>
                    <a:pt x="234" y="248"/>
                  </a:lnTo>
                  <a:close/>
                  <a:moveTo>
                    <a:pt x="197" y="321"/>
                  </a:moveTo>
                  <a:lnTo>
                    <a:pt x="197" y="321"/>
                  </a:lnTo>
                  <a:lnTo>
                    <a:pt x="201" y="319"/>
                  </a:lnTo>
                  <a:lnTo>
                    <a:pt x="201" y="319"/>
                  </a:lnTo>
                  <a:lnTo>
                    <a:pt x="199" y="320"/>
                  </a:lnTo>
                  <a:lnTo>
                    <a:pt x="197" y="321"/>
                  </a:lnTo>
                  <a:lnTo>
                    <a:pt x="197" y="321"/>
                  </a:lnTo>
                  <a:close/>
                  <a:moveTo>
                    <a:pt x="4" y="250"/>
                  </a:moveTo>
                  <a:lnTo>
                    <a:pt x="4" y="250"/>
                  </a:lnTo>
                  <a:lnTo>
                    <a:pt x="5" y="243"/>
                  </a:lnTo>
                  <a:lnTo>
                    <a:pt x="5" y="243"/>
                  </a:lnTo>
                  <a:lnTo>
                    <a:pt x="4" y="248"/>
                  </a:lnTo>
                  <a:lnTo>
                    <a:pt x="4" y="250"/>
                  </a:lnTo>
                  <a:lnTo>
                    <a:pt x="4" y="250"/>
                  </a:lnTo>
                  <a:close/>
                  <a:moveTo>
                    <a:pt x="318" y="144"/>
                  </a:moveTo>
                  <a:lnTo>
                    <a:pt x="318" y="144"/>
                  </a:lnTo>
                  <a:lnTo>
                    <a:pt x="314" y="144"/>
                  </a:lnTo>
                  <a:lnTo>
                    <a:pt x="311" y="145"/>
                  </a:lnTo>
                  <a:lnTo>
                    <a:pt x="311" y="145"/>
                  </a:lnTo>
                  <a:lnTo>
                    <a:pt x="318" y="144"/>
                  </a:lnTo>
                  <a:lnTo>
                    <a:pt x="318" y="144"/>
                  </a:lnTo>
                  <a:close/>
                  <a:moveTo>
                    <a:pt x="265" y="223"/>
                  </a:moveTo>
                  <a:lnTo>
                    <a:pt x="265" y="223"/>
                  </a:lnTo>
                  <a:lnTo>
                    <a:pt x="264" y="223"/>
                  </a:lnTo>
                  <a:lnTo>
                    <a:pt x="264" y="223"/>
                  </a:lnTo>
                  <a:lnTo>
                    <a:pt x="264" y="226"/>
                  </a:lnTo>
                  <a:lnTo>
                    <a:pt x="264" y="226"/>
                  </a:lnTo>
                  <a:lnTo>
                    <a:pt x="265" y="228"/>
                  </a:lnTo>
                  <a:lnTo>
                    <a:pt x="265" y="228"/>
                  </a:lnTo>
                  <a:lnTo>
                    <a:pt x="265" y="223"/>
                  </a:lnTo>
                  <a:lnTo>
                    <a:pt x="265" y="223"/>
                  </a:lnTo>
                  <a:close/>
                  <a:moveTo>
                    <a:pt x="153" y="229"/>
                  </a:moveTo>
                  <a:lnTo>
                    <a:pt x="153" y="229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53" y="226"/>
                  </a:lnTo>
                  <a:lnTo>
                    <a:pt x="152" y="225"/>
                  </a:lnTo>
                  <a:lnTo>
                    <a:pt x="152" y="225"/>
                  </a:lnTo>
                  <a:lnTo>
                    <a:pt x="152" y="225"/>
                  </a:lnTo>
                  <a:lnTo>
                    <a:pt x="152" y="225"/>
                  </a:lnTo>
                  <a:lnTo>
                    <a:pt x="153" y="229"/>
                  </a:lnTo>
                  <a:lnTo>
                    <a:pt x="153" y="229"/>
                  </a:lnTo>
                  <a:close/>
                  <a:moveTo>
                    <a:pt x="238" y="177"/>
                  </a:moveTo>
                  <a:lnTo>
                    <a:pt x="238" y="177"/>
                  </a:lnTo>
                  <a:lnTo>
                    <a:pt x="238" y="177"/>
                  </a:lnTo>
                  <a:lnTo>
                    <a:pt x="237" y="177"/>
                  </a:lnTo>
                  <a:lnTo>
                    <a:pt x="237" y="177"/>
                  </a:lnTo>
                  <a:lnTo>
                    <a:pt x="234" y="178"/>
                  </a:lnTo>
                  <a:lnTo>
                    <a:pt x="234" y="178"/>
                  </a:lnTo>
                  <a:lnTo>
                    <a:pt x="238" y="177"/>
                  </a:lnTo>
                  <a:lnTo>
                    <a:pt x="238" y="177"/>
                  </a:lnTo>
                  <a:close/>
                  <a:moveTo>
                    <a:pt x="62" y="289"/>
                  </a:moveTo>
                  <a:lnTo>
                    <a:pt x="62" y="289"/>
                  </a:lnTo>
                  <a:lnTo>
                    <a:pt x="64" y="292"/>
                  </a:lnTo>
                  <a:lnTo>
                    <a:pt x="66" y="294"/>
                  </a:lnTo>
                  <a:lnTo>
                    <a:pt x="66" y="294"/>
                  </a:lnTo>
                  <a:lnTo>
                    <a:pt x="62" y="289"/>
                  </a:lnTo>
                  <a:lnTo>
                    <a:pt x="62" y="289"/>
                  </a:lnTo>
                  <a:close/>
                  <a:moveTo>
                    <a:pt x="211" y="157"/>
                  </a:moveTo>
                  <a:lnTo>
                    <a:pt x="211" y="157"/>
                  </a:lnTo>
                  <a:lnTo>
                    <a:pt x="211" y="159"/>
                  </a:lnTo>
                  <a:lnTo>
                    <a:pt x="211" y="159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1" y="157"/>
                  </a:lnTo>
                  <a:lnTo>
                    <a:pt x="211" y="157"/>
                  </a:lnTo>
                  <a:close/>
                  <a:moveTo>
                    <a:pt x="338" y="137"/>
                  </a:moveTo>
                  <a:lnTo>
                    <a:pt x="338" y="137"/>
                  </a:lnTo>
                  <a:lnTo>
                    <a:pt x="339" y="134"/>
                  </a:lnTo>
                  <a:lnTo>
                    <a:pt x="339" y="134"/>
                  </a:lnTo>
                  <a:lnTo>
                    <a:pt x="339" y="134"/>
                  </a:lnTo>
                  <a:lnTo>
                    <a:pt x="339" y="134"/>
                  </a:lnTo>
                  <a:lnTo>
                    <a:pt x="336" y="135"/>
                  </a:lnTo>
                  <a:lnTo>
                    <a:pt x="336" y="135"/>
                  </a:lnTo>
                  <a:lnTo>
                    <a:pt x="338" y="137"/>
                  </a:lnTo>
                  <a:lnTo>
                    <a:pt x="338" y="137"/>
                  </a:lnTo>
                  <a:close/>
                  <a:moveTo>
                    <a:pt x="102" y="155"/>
                  </a:moveTo>
                  <a:lnTo>
                    <a:pt x="102" y="155"/>
                  </a:lnTo>
                  <a:lnTo>
                    <a:pt x="100" y="154"/>
                  </a:lnTo>
                  <a:lnTo>
                    <a:pt x="100" y="154"/>
                  </a:lnTo>
                  <a:lnTo>
                    <a:pt x="99" y="155"/>
                  </a:lnTo>
                  <a:lnTo>
                    <a:pt x="96" y="157"/>
                  </a:lnTo>
                  <a:lnTo>
                    <a:pt x="96" y="157"/>
                  </a:lnTo>
                  <a:lnTo>
                    <a:pt x="96" y="157"/>
                  </a:lnTo>
                  <a:lnTo>
                    <a:pt x="96" y="157"/>
                  </a:lnTo>
                  <a:lnTo>
                    <a:pt x="102" y="155"/>
                  </a:lnTo>
                  <a:lnTo>
                    <a:pt x="102" y="155"/>
                  </a:lnTo>
                  <a:close/>
                  <a:moveTo>
                    <a:pt x="297" y="192"/>
                  </a:moveTo>
                  <a:lnTo>
                    <a:pt x="297" y="192"/>
                  </a:lnTo>
                  <a:lnTo>
                    <a:pt x="302" y="194"/>
                  </a:lnTo>
                  <a:lnTo>
                    <a:pt x="302" y="194"/>
                  </a:lnTo>
                  <a:lnTo>
                    <a:pt x="299" y="192"/>
                  </a:lnTo>
                  <a:lnTo>
                    <a:pt x="297" y="192"/>
                  </a:lnTo>
                  <a:lnTo>
                    <a:pt x="297" y="192"/>
                  </a:lnTo>
                  <a:close/>
                  <a:moveTo>
                    <a:pt x="253" y="110"/>
                  </a:moveTo>
                  <a:lnTo>
                    <a:pt x="253" y="110"/>
                  </a:lnTo>
                  <a:lnTo>
                    <a:pt x="251" y="111"/>
                  </a:lnTo>
                  <a:lnTo>
                    <a:pt x="251" y="113"/>
                  </a:lnTo>
                  <a:lnTo>
                    <a:pt x="251" y="113"/>
                  </a:lnTo>
                  <a:lnTo>
                    <a:pt x="253" y="111"/>
                  </a:lnTo>
                  <a:lnTo>
                    <a:pt x="253" y="110"/>
                  </a:lnTo>
                  <a:lnTo>
                    <a:pt x="253" y="110"/>
                  </a:lnTo>
                  <a:close/>
                  <a:moveTo>
                    <a:pt x="17" y="255"/>
                  </a:moveTo>
                  <a:lnTo>
                    <a:pt x="17" y="255"/>
                  </a:lnTo>
                  <a:lnTo>
                    <a:pt x="15" y="256"/>
                  </a:lnTo>
                  <a:lnTo>
                    <a:pt x="17" y="260"/>
                  </a:lnTo>
                  <a:lnTo>
                    <a:pt x="17" y="260"/>
                  </a:lnTo>
                  <a:lnTo>
                    <a:pt x="17" y="255"/>
                  </a:lnTo>
                  <a:lnTo>
                    <a:pt x="17" y="255"/>
                  </a:lnTo>
                  <a:close/>
                  <a:moveTo>
                    <a:pt x="214" y="147"/>
                  </a:moveTo>
                  <a:lnTo>
                    <a:pt x="214" y="147"/>
                  </a:lnTo>
                  <a:lnTo>
                    <a:pt x="216" y="145"/>
                  </a:lnTo>
                  <a:lnTo>
                    <a:pt x="216" y="142"/>
                  </a:lnTo>
                  <a:lnTo>
                    <a:pt x="216" y="142"/>
                  </a:lnTo>
                  <a:lnTo>
                    <a:pt x="214" y="144"/>
                  </a:lnTo>
                  <a:lnTo>
                    <a:pt x="214" y="147"/>
                  </a:lnTo>
                  <a:lnTo>
                    <a:pt x="214" y="147"/>
                  </a:lnTo>
                  <a:close/>
                  <a:moveTo>
                    <a:pt x="324" y="127"/>
                  </a:moveTo>
                  <a:lnTo>
                    <a:pt x="324" y="127"/>
                  </a:lnTo>
                  <a:lnTo>
                    <a:pt x="322" y="127"/>
                  </a:lnTo>
                  <a:lnTo>
                    <a:pt x="322" y="127"/>
                  </a:lnTo>
                  <a:lnTo>
                    <a:pt x="321" y="130"/>
                  </a:lnTo>
                  <a:lnTo>
                    <a:pt x="321" y="130"/>
                  </a:lnTo>
                  <a:lnTo>
                    <a:pt x="324" y="127"/>
                  </a:lnTo>
                  <a:lnTo>
                    <a:pt x="324" y="127"/>
                  </a:lnTo>
                  <a:close/>
                  <a:moveTo>
                    <a:pt x="341" y="212"/>
                  </a:moveTo>
                  <a:lnTo>
                    <a:pt x="341" y="212"/>
                  </a:lnTo>
                  <a:lnTo>
                    <a:pt x="342" y="209"/>
                  </a:lnTo>
                  <a:lnTo>
                    <a:pt x="342" y="209"/>
                  </a:lnTo>
                  <a:lnTo>
                    <a:pt x="342" y="208"/>
                  </a:lnTo>
                  <a:lnTo>
                    <a:pt x="342" y="208"/>
                  </a:lnTo>
                  <a:lnTo>
                    <a:pt x="341" y="212"/>
                  </a:lnTo>
                  <a:lnTo>
                    <a:pt x="341" y="212"/>
                  </a:lnTo>
                  <a:close/>
                  <a:moveTo>
                    <a:pt x="338" y="231"/>
                  </a:moveTo>
                  <a:lnTo>
                    <a:pt x="338" y="231"/>
                  </a:lnTo>
                  <a:lnTo>
                    <a:pt x="338" y="231"/>
                  </a:lnTo>
                  <a:lnTo>
                    <a:pt x="338" y="231"/>
                  </a:lnTo>
                  <a:lnTo>
                    <a:pt x="339" y="228"/>
                  </a:lnTo>
                  <a:lnTo>
                    <a:pt x="341" y="226"/>
                  </a:lnTo>
                  <a:lnTo>
                    <a:pt x="341" y="226"/>
                  </a:lnTo>
                  <a:lnTo>
                    <a:pt x="338" y="231"/>
                  </a:lnTo>
                  <a:lnTo>
                    <a:pt x="338" y="231"/>
                  </a:lnTo>
                  <a:close/>
                  <a:moveTo>
                    <a:pt x="336" y="245"/>
                  </a:moveTo>
                  <a:lnTo>
                    <a:pt x="336" y="245"/>
                  </a:lnTo>
                  <a:lnTo>
                    <a:pt x="334" y="246"/>
                  </a:lnTo>
                  <a:lnTo>
                    <a:pt x="334" y="248"/>
                  </a:lnTo>
                  <a:lnTo>
                    <a:pt x="334" y="248"/>
                  </a:lnTo>
                  <a:lnTo>
                    <a:pt x="336" y="245"/>
                  </a:lnTo>
                  <a:lnTo>
                    <a:pt x="336" y="245"/>
                  </a:lnTo>
                  <a:close/>
                  <a:moveTo>
                    <a:pt x="331" y="275"/>
                  </a:moveTo>
                  <a:lnTo>
                    <a:pt x="331" y="275"/>
                  </a:lnTo>
                  <a:lnTo>
                    <a:pt x="331" y="275"/>
                  </a:lnTo>
                  <a:lnTo>
                    <a:pt x="331" y="275"/>
                  </a:lnTo>
                  <a:lnTo>
                    <a:pt x="325" y="277"/>
                  </a:lnTo>
                  <a:lnTo>
                    <a:pt x="325" y="277"/>
                  </a:lnTo>
                  <a:lnTo>
                    <a:pt x="331" y="275"/>
                  </a:lnTo>
                  <a:lnTo>
                    <a:pt x="331" y="275"/>
                  </a:lnTo>
                  <a:close/>
                  <a:moveTo>
                    <a:pt x="37" y="330"/>
                  </a:moveTo>
                  <a:lnTo>
                    <a:pt x="37" y="330"/>
                  </a:lnTo>
                  <a:lnTo>
                    <a:pt x="37" y="330"/>
                  </a:lnTo>
                  <a:lnTo>
                    <a:pt x="37" y="330"/>
                  </a:lnTo>
                  <a:lnTo>
                    <a:pt x="38" y="327"/>
                  </a:lnTo>
                  <a:lnTo>
                    <a:pt x="38" y="327"/>
                  </a:lnTo>
                  <a:lnTo>
                    <a:pt x="37" y="326"/>
                  </a:lnTo>
                  <a:lnTo>
                    <a:pt x="37" y="326"/>
                  </a:lnTo>
                  <a:lnTo>
                    <a:pt x="37" y="330"/>
                  </a:lnTo>
                  <a:lnTo>
                    <a:pt x="37" y="330"/>
                  </a:lnTo>
                  <a:close/>
                  <a:moveTo>
                    <a:pt x="297" y="175"/>
                  </a:moveTo>
                  <a:lnTo>
                    <a:pt x="297" y="175"/>
                  </a:lnTo>
                  <a:lnTo>
                    <a:pt x="295" y="177"/>
                  </a:lnTo>
                  <a:lnTo>
                    <a:pt x="297" y="178"/>
                  </a:lnTo>
                  <a:lnTo>
                    <a:pt x="297" y="178"/>
                  </a:lnTo>
                  <a:lnTo>
                    <a:pt x="297" y="177"/>
                  </a:lnTo>
                  <a:lnTo>
                    <a:pt x="297" y="175"/>
                  </a:lnTo>
                  <a:lnTo>
                    <a:pt x="297" y="175"/>
                  </a:lnTo>
                  <a:close/>
                  <a:moveTo>
                    <a:pt x="207" y="182"/>
                  </a:moveTo>
                  <a:lnTo>
                    <a:pt x="207" y="182"/>
                  </a:lnTo>
                  <a:lnTo>
                    <a:pt x="208" y="184"/>
                  </a:lnTo>
                  <a:lnTo>
                    <a:pt x="208" y="184"/>
                  </a:lnTo>
                  <a:lnTo>
                    <a:pt x="210" y="181"/>
                  </a:lnTo>
                  <a:lnTo>
                    <a:pt x="210" y="181"/>
                  </a:lnTo>
                  <a:lnTo>
                    <a:pt x="207" y="182"/>
                  </a:lnTo>
                  <a:lnTo>
                    <a:pt x="207" y="182"/>
                  </a:lnTo>
                  <a:close/>
                  <a:moveTo>
                    <a:pt x="142" y="161"/>
                  </a:moveTo>
                  <a:lnTo>
                    <a:pt x="142" y="161"/>
                  </a:lnTo>
                  <a:lnTo>
                    <a:pt x="142" y="161"/>
                  </a:lnTo>
                  <a:lnTo>
                    <a:pt x="142" y="161"/>
                  </a:lnTo>
                  <a:lnTo>
                    <a:pt x="143" y="162"/>
                  </a:lnTo>
                  <a:lnTo>
                    <a:pt x="143" y="162"/>
                  </a:lnTo>
                  <a:lnTo>
                    <a:pt x="145" y="161"/>
                  </a:lnTo>
                  <a:lnTo>
                    <a:pt x="145" y="161"/>
                  </a:lnTo>
                  <a:lnTo>
                    <a:pt x="145" y="159"/>
                  </a:lnTo>
                  <a:lnTo>
                    <a:pt x="145" y="159"/>
                  </a:lnTo>
                  <a:lnTo>
                    <a:pt x="142" y="161"/>
                  </a:lnTo>
                  <a:lnTo>
                    <a:pt x="142" y="161"/>
                  </a:lnTo>
                  <a:close/>
                  <a:moveTo>
                    <a:pt x="261" y="258"/>
                  </a:moveTo>
                  <a:lnTo>
                    <a:pt x="261" y="258"/>
                  </a:lnTo>
                  <a:lnTo>
                    <a:pt x="264" y="258"/>
                  </a:lnTo>
                  <a:lnTo>
                    <a:pt x="265" y="256"/>
                  </a:lnTo>
                  <a:lnTo>
                    <a:pt x="265" y="256"/>
                  </a:lnTo>
                  <a:lnTo>
                    <a:pt x="262" y="256"/>
                  </a:lnTo>
                  <a:lnTo>
                    <a:pt x="261" y="258"/>
                  </a:lnTo>
                  <a:lnTo>
                    <a:pt x="261" y="258"/>
                  </a:lnTo>
                  <a:close/>
                  <a:moveTo>
                    <a:pt x="112" y="157"/>
                  </a:moveTo>
                  <a:lnTo>
                    <a:pt x="112" y="157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13" y="155"/>
                  </a:lnTo>
                  <a:lnTo>
                    <a:pt x="112" y="157"/>
                  </a:lnTo>
                  <a:lnTo>
                    <a:pt x="112" y="157"/>
                  </a:lnTo>
                  <a:close/>
                  <a:moveTo>
                    <a:pt x="220" y="167"/>
                  </a:moveTo>
                  <a:lnTo>
                    <a:pt x="220" y="167"/>
                  </a:lnTo>
                  <a:lnTo>
                    <a:pt x="220" y="169"/>
                  </a:lnTo>
                  <a:lnTo>
                    <a:pt x="220" y="169"/>
                  </a:lnTo>
                  <a:lnTo>
                    <a:pt x="221" y="168"/>
                  </a:lnTo>
                  <a:lnTo>
                    <a:pt x="221" y="168"/>
                  </a:lnTo>
                  <a:lnTo>
                    <a:pt x="220" y="167"/>
                  </a:lnTo>
                  <a:lnTo>
                    <a:pt x="220" y="167"/>
                  </a:lnTo>
                  <a:close/>
                  <a:moveTo>
                    <a:pt x="292" y="117"/>
                  </a:moveTo>
                  <a:lnTo>
                    <a:pt x="292" y="117"/>
                  </a:lnTo>
                  <a:lnTo>
                    <a:pt x="292" y="118"/>
                  </a:lnTo>
                  <a:lnTo>
                    <a:pt x="292" y="118"/>
                  </a:lnTo>
                  <a:lnTo>
                    <a:pt x="294" y="118"/>
                  </a:lnTo>
                  <a:lnTo>
                    <a:pt x="294" y="118"/>
                  </a:lnTo>
                  <a:lnTo>
                    <a:pt x="295" y="117"/>
                  </a:lnTo>
                  <a:lnTo>
                    <a:pt x="295" y="117"/>
                  </a:lnTo>
                  <a:lnTo>
                    <a:pt x="292" y="117"/>
                  </a:lnTo>
                  <a:lnTo>
                    <a:pt x="292" y="117"/>
                  </a:lnTo>
                  <a:close/>
                  <a:moveTo>
                    <a:pt x="44" y="259"/>
                  </a:moveTo>
                  <a:lnTo>
                    <a:pt x="44" y="259"/>
                  </a:lnTo>
                  <a:lnTo>
                    <a:pt x="45" y="259"/>
                  </a:lnTo>
                  <a:lnTo>
                    <a:pt x="46" y="259"/>
                  </a:lnTo>
                  <a:lnTo>
                    <a:pt x="46" y="259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4" y="259"/>
                  </a:lnTo>
                  <a:lnTo>
                    <a:pt x="44" y="259"/>
                  </a:lnTo>
                  <a:close/>
                  <a:moveTo>
                    <a:pt x="120" y="213"/>
                  </a:moveTo>
                  <a:lnTo>
                    <a:pt x="120" y="213"/>
                  </a:lnTo>
                  <a:lnTo>
                    <a:pt x="119" y="218"/>
                  </a:lnTo>
                  <a:lnTo>
                    <a:pt x="119" y="218"/>
                  </a:lnTo>
                  <a:lnTo>
                    <a:pt x="120" y="216"/>
                  </a:lnTo>
                  <a:lnTo>
                    <a:pt x="120" y="213"/>
                  </a:lnTo>
                  <a:lnTo>
                    <a:pt x="120" y="213"/>
                  </a:lnTo>
                  <a:close/>
                  <a:moveTo>
                    <a:pt x="93" y="319"/>
                  </a:moveTo>
                  <a:lnTo>
                    <a:pt x="93" y="319"/>
                  </a:lnTo>
                  <a:lnTo>
                    <a:pt x="95" y="320"/>
                  </a:lnTo>
                  <a:lnTo>
                    <a:pt x="95" y="320"/>
                  </a:lnTo>
                  <a:lnTo>
                    <a:pt x="95" y="316"/>
                  </a:lnTo>
                  <a:lnTo>
                    <a:pt x="95" y="316"/>
                  </a:lnTo>
                  <a:lnTo>
                    <a:pt x="93" y="319"/>
                  </a:lnTo>
                  <a:lnTo>
                    <a:pt x="93" y="319"/>
                  </a:lnTo>
                  <a:close/>
                  <a:moveTo>
                    <a:pt x="127" y="182"/>
                  </a:moveTo>
                  <a:lnTo>
                    <a:pt x="127" y="182"/>
                  </a:lnTo>
                  <a:lnTo>
                    <a:pt x="129" y="181"/>
                  </a:lnTo>
                  <a:lnTo>
                    <a:pt x="129" y="178"/>
                  </a:lnTo>
                  <a:lnTo>
                    <a:pt x="129" y="178"/>
                  </a:lnTo>
                  <a:lnTo>
                    <a:pt x="127" y="179"/>
                  </a:lnTo>
                  <a:lnTo>
                    <a:pt x="127" y="182"/>
                  </a:lnTo>
                  <a:lnTo>
                    <a:pt x="127" y="182"/>
                  </a:lnTo>
                  <a:close/>
                  <a:moveTo>
                    <a:pt x="213" y="121"/>
                  </a:moveTo>
                  <a:lnTo>
                    <a:pt x="213" y="121"/>
                  </a:lnTo>
                  <a:lnTo>
                    <a:pt x="216" y="118"/>
                  </a:lnTo>
                  <a:lnTo>
                    <a:pt x="216" y="118"/>
                  </a:lnTo>
                  <a:lnTo>
                    <a:pt x="214" y="120"/>
                  </a:lnTo>
                  <a:lnTo>
                    <a:pt x="213" y="121"/>
                  </a:lnTo>
                  <a:lnTo>
                    <a:pt x="213" y="121"/>
                  </a:lnTo>
                  <a:close/>
                  <a:moveTo>
                    <a:pt x="58" y="304"/>
                  </a:moveTo>
                  <a:lnTo>
                    <a:pt x="58" y="304"/>
                  </a:lnTo>
                  <a:lnTo>
                    <a:pt x="58" y="303"/>
                  </a:lnTo>
                  <a:lnTo>
                    <a:pt x="56" y="302"/>
                  </a:lnTo>
                  <a:lnTo>
                    <a:pt x="56" y="302"/>
                  </a:lnTo>
                  <a:lnTo>
                    <a:pt x="56" y="304"/>
                  </a:lnTo>
                  <a:lnTo>
                    <a:pt x="58" y="304"/>
                  </a:lnTo>
                  <a:lnTo>
                    <a:pt x="58" y="304"/>
                  </a:lnTo>
                  <a:close/>
                  <a:moveTo>
                    <a:pt x="143" y="296"/>
                  </a:moveTo>
                  <a:lnTo>
                    <a:pt x="143" y="296"/>
                  </a:lnTo>
                  <a:lnTo>
                    <a:pt x="147" y="293"/>
                  </a:lnTo>
                  <a:lnTo>
                    <a:pt x="147" y="293"/>
                  </a:lnTo>
                  <a:lnTo>
                    <a:pt x="146" y="294"/>
                  </a:lnTo>
                  <a:lnTo>
                    <a:pt x="143" y="296"/>
                  </a:lnTo>
                  <a:lnTo>
                    <a:pt x="143" y="296"/>
                  </a:lnTo>
                  <a:close/>
                  <a:moveTo>
                    <a:pt x="341" y="240"/>
                  </a:moveTo>
                  <a:lnTo>
                    <a:pt x="341" y="240"/>
                  </a:lnTo>
                  <a:lnTo>
                    <a:pt x="342" y="239"/>
                  </a:lnTo>
                  <a:lnTo>
                    <a:pt x="342" y="238"/>
                  </a:lnTo>
                  <a:lnTo>
                    <a:pt x="342" y="238"/>
                  </a:lnTo>
                  <a:lnTo>
                    <a:pt x="341" y="239"/>
                  </a:lnTo>
                  <a:lnTo>
                    <a:pt x="341" y="240"/>
                  </a:lnTo>
                  <a:lnTo>
                    <a:pt x="341" y="240"/>
                  </a:lnTo>
                  <a:close/>
                  <a:moveTo>
                    <a:pt x="28" y="262"/>
                  </a:moveTo>
                  <a:lnTo>
                    <a:pt x="28" y="262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close/>
                  <a:moveTo>
                    <a:pt x="174" y="164"/>
                  </a:moveTo>
                  <a:lnTo>
                    <a:pt x="174" y="164"/>
                  </a:lnTo>
                  <a:lnTo>
                    <a:pt x="172" y="168"/>
                  </a:lnTo>
                  <a:lnTo>
                    <a:pt x="172" y="168"/>
                  </a:lnTo>
                  <a:lnTo>
                    <a:pt x="174" y="164"/>
                  </a:lnTo>
                  <a:lnTo>
                    <a:pt x="174" y="164"/>
                  </a:lnTo>
                  <a:close/>
                  <a:moveTo>
                    <a:pt x="71" y="242"/>
                  </a:moveTo>
                  <a:lnTo>
                    <a:pt x="71" y="242"/>
                  </a:lnTo>
                  <a:lnTo>
                    <a:pt x="72" y="246"/>
                  </a:lnTo>
                  <a:lnTo>
                    <a:pt x="72" y="246"/>
                  </a:lnTo>
                  <a:lnTo>
                    <a:pt x="72" y="246"/>
                  </a:lnTo>
                  <a:lnTo>
                    <a:pt x="72" y="246"/>
                  </a:lnTo>
                  <a:lnTo>
                    <a:pt x="72" y="245"/>
                  </a:lnTo>
                  <a:lnTo>
                    <a:pt x="71" y="242"/>
                  </a:lnTo>
                  <a:lnTo>
                    <a:pt x="71" y="242"/>
                  </a:lnTo>
                  <a:close/>
                  <a:moveTo>
                    <a:pt x="150" y="140"/>
                  </a:moveTo>
                  <a:lnTo>
                    <a:pt x="150" y="140"/>
                  </a:lnTo>
                  <a:lnTo>
                    <a:pt x="154" y="138"/>
                  </a:lnTo>
                  <a:lnTo>
                    <a:pt x="154" y="138"/>
                  </a:lnTo>
                  <a:lnTo>
                    <a:pt x="152" y="138"/>
                  </a:lnTo>
                  <a:lnTo>
                    <a:pt x="150" y="140"/>
                  </a:lnTo>
                  <a:lnTo>
                    <a:pt x="150" y="140"/>
                  </a:lnTo>
                  <a:close/>
                  <a:moveTo>
                    <a:pt x="95" y="195"/>
                  </a:moveTo>
                  <a:lnTo>
                    <a:pt x="95" y="195"/>
                  </a:lnTo>
                  <a:lnTo>
                    <a:pt x="93" y="195"/>
                  </a:lnTo>
                  <a:lnTo>
                    <a:pt x="92" y="196"/>
                  </a:lnTo>
                  <a:lnTo>
                    <a:pt x="92" y="196"/>
                  </a:lnTo>
                  <a:lnTo>
                    <a:pt x="95" y="195"/>
                  </a:lnTo>
                  <a:lnTo>
                    <a:pt x="95" y="195"/>
                  </a:lnTo>
                  <a:close/>
                  <a:moveTo>
                    <a:pt x="132" y="320"/>
                  </a:moveTo>
                  <a:lnTo>
                    <a:pt x="132" y="320"/>
                  </a:lnTo>
                  <a:lnTo>
                    <a:pt x="132" y="321"/>
                  </a:lnTo>
                  <a:lnTo>
                    <a:pt x="132" y="321"/>
                  </a:lnTo>
                  <a:lnTo>
                    <a:pt x="135" y="320"/>
                  </a:lnTo>
                  <a:lnTo>
                    <a:pt x="135" y="320"/>
                  </a:lnTo>
                  <a:lnTo>
                    <a:pt x="133" y="320"/>
                  </a:lnTo>
                  <a:lnTo>
                    <a:pt x="132" y="320"/>
                  </a:lnTo>
                  <a:lnTo>
                    <a:pt x="132" y="320"/>
                  </a:lnTo>
                  <a:close/>
                  <a:moveTo>
                    <a:pt x="75" y="307"/>
                  </a:moveTo>
                  <a:lnTo>
                    <a:pt x="75" y="307"/>
                  </a:lnTo>
                  <a:lnTo>
                    <a:pt x="72" y="306"/>
                  </a:lnTo>
                  <a:lnTo>
                    <a:pt x="72" y="306"/>
                  </a:lnTo>
                  <a:lnTo>
                    <a:pt x="72" y="306"/>
                  </a:lnTo>
                  <a:lnTo>
                    <a:pt x="72" y="306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75" y="307"/>
                  </a:lnTo>
                  <a:close/>
                  <a:moveTo>
                    <a:pt x="287" y="114"/>
                  </a:moveTo>
                  <a:lnTo>
                    <a:pt x="287" y="114"/>
                  </a:lnTo>
                  <a:lnTo>
                    <a:pt x="287" y="115"/>
                  </a:lnTo>
                  <a:lnTo>
                    <a:pt x="287" y="115"/>
                  </a:lnTo>
                  <a:lnTo>
                    <a:pt x="287" y="115"/>
                  </a:lnTo>
                  <a:lnTo>
                    <a:pt x="288" y="114"/>
                  </a:lnTo>
                  <a:lnTo>
                    <a:pt x="288" y="114"/>
                  </a:lnTo>
                  <a:lnTo>
                    <a:pt x="287" y="114"/>
                  </a:lnTo>
                  <a:lnTo>
                    <a:pt x="287" y="114"/>
                  </a:lnTo>
                  <a:close/>
                  <a:moveTo>
                    <a:pt x="235" y="259"/>
                  </a:moveTo>
                  <a:lnTo>
                    <a:pt x="235" y="259"/>
                  </a:lnTo>
                  <a:lnTo>
                    <a:pt x="238" y="259"/>
                  </a:lnTo>
                  <a:lnTo>
                    <a:pt x="238" y="259"/>
                  </a:lnTo>
                  <a:lnTo>
                    <a:pt x="237" y="259"/>
                  </a:lnTo>
                  <a:lnTo>
                    <a:pt x="237" y="259"/>
                  </a:lnTo>
                  <a:lnTo>
                    <a:pt x="237" y="259"/>
                  </a:lnTo>
                  <a:lnTo>
                    <a:pt x="235" y="259"/>
                  </a:lnTo>
                  <a:lnTo>
                    <a:pt x="235" y="259"/>
                  </a:lnTo>
                  <a:close/>
                  <a:moveTo>
                    <a:pt x="72" y="185"/>
                  </a:moveTo>
                  <a:lnTo>
                    <a:pt x="72" y="185"/>
                  </a:lnTo>
                  <a:lnTo>
                    <a:pt x="71" y="185"/>
                  </a:lnTo>
                  <a:lnTo>
                    <a:pt x="71" y="186"/>
                  </a:lnTo>
                  <a:lnTo>
                    <a:pt x="71" y="186"/>
                  </a:lnTo>
                  <a:lnTo>
                    <a:pt x="72" y="186"/>
                  </a:lnTo>
                  <a:lnTo>
                    <a:pt x="72" y="186"/>
                  </a:lnTo>
                  <a:lnTo>
                    <a:pt x="72" y="185"/>
                  </a:lnTo>
                  <a:lnTo>
                    <a:pt x="72" y="185"/>
                  </a:lnTo>
                  <a:close/>
                  <a:moveTo>
                    <a:pt x="181" y="120"/>
                  </a:moveTo>
                  <a:lnTo>
                    <a:pt x="181" y="120"/>
                  </a:lnTo>
                  <a:lnTo>
                    <a:pt x="183" y="120"/>
                  </a:lnTo>
                  <a:lnTo>
                    <a:pt x="183" y="120"/>
                  </a:lnTo>
                  <a:lnTo>
                    <a:pt x="187" y="118"/>
                  </a:lnTo>
                  <a:lnTo>
                    <a:pt x="187" y="118"/>
                  </a:lnTo>
                  <a:lnTo>
                    <a:pt x="187" y="118"/>
                  </a:lnTo>
                  <a:lnTo>
                    <a:pt x="187" y="118"/>
                  </a:lnTo>
                  <a:lnTo>
                    <a:pt x="181" y="120"/>
                  </a:lnTo>
                  <a:lnTo>
                    <a:pt x="181" y="120"/>
                  </a:lnTo>
                  <a:close/>
                  <a:moveTo>
                    <a:pt x="73" y="249"/>
                  </a:moveTo>
                  <a:lnTo>
                    <a:pt x="73" y="249"/>
                  </a:lnTo>
                  <a:lnTo>
                    <a:pt x="72" y="250"/>
                  </a:lnTo>
                  <a:lnTo>
                    <a:pt x="72" y="250"/>
                  </a:lnTo>
                  <a:lnTo>
                    <a:pt x="73" y="250"/>
                  </a:lnTo>
                  <a:lnTo>
                    <a:pt x="73" y="249"/>
                  </a:lnTo>
                  <a:lnTo>
                    <a:pt x="73" y="249"/>
                  </a:lnTo>
                  <a:close/>
                  <a:moveTo>
                    <a:pt x="8" y="273"/>
                  </a:moveTo>
                  <a:lnTo>
                    <a:pt x="8" y="273"/>
                  </a:lnTo>
                  <a:lnTo>
                    <a:pt x="10" y="272"/>
                  </a:lnTo>
                  <a:lnTo>
                    <a:pt x="8" y="270"/>
                  </a:lnTo>
                  <a:lnTo>
                    <a:pt x="8" y="270"/>
                  </a:lnTo>
                  <a:lnTo>
                    <a:pt x="8" y="273"/>
                  </a:lnTo>
                  <a:lnTo>
                    <a:pt x="8" y="273"/>
                  </a:lnTo>
                  <a:close/>
                  <a:moveTo>
                    <a:pt x="71" y="309"/>
                  </a:moveTo>
                  <a:lnTo>
                    <a:pt x="71" y="309"/>
                  </a:lnTo>
                  <a:lnTo>
                    <a:pt x="72" y="310"/>
                  </a:lnTo>
                  <a:lnTo>
                    <a:pt x="73" y="312"/>
                  </a:lnTo>
                  <a:lnTo>
                    <a:pt x="73" y="312"/>
                  </a:lnTo>
                  <a:lnTo>
                    <a:pt x="71" y="309"/>
                  </a:lnTo>
                  <a:lnTo>
                    <a:pt x="71" y="309"/>
                  </a:lnTo>
                  <a:close/>
                  <a:moveTo>
                    <a:pt x="257" y="117"/>
                  </a:moveTo>
                  <a:lnTo>
                    <a:pt x="257" y="117"/>
                  </a:lnTo>
                  <a:lnTo>
                    <a:pt x="254" y="118"/>
                  </a:lnTo>
                  <a:lnTo>
                    <a:pt x="254" y="118"/>
                  </a:lnTo>
                  <a:lnTo>
                    <a:pt x="255" y="118"/>
                  </a:lnTo>
                  <a:lnTo>
                    <a:pt x="257" y="117"/>
                  </a:lnTo>
                  <a:lnTo>
                    <a:pt x="257" y="117"/>
                  </a:lnTo>
                  <a:close/>
                  <a:moveTo>
                    <a:pt x="244" y="236"/>
                  </a:moveTo>
                  <a:lnTo>
                    <a:pt x="244" y="236"/>
                  </a:lnTo>
                  <a:lnTo>
                    <a:pt x="245" y="236"/>
                  </a:lnTo>
                  <a:lnTo>
                    <a:pt x="245" y="236"/>
                  </a:lnTo>
                  <a:lnTo>
                    <a:pt x="243" y="235"/>
                  </a:lnTo>
                  <a:lnTo>
                    <a:pt x="243" y="235"/>
                  </a:lnTo>
                  <a:lnTo>
                    <a:pt x="244" y="236"/>
                  </a:lnTo>
                  <a:lnTo>
                    <a:pt x="244" y="236"/>
                  </a:lnTo>
                  <a:close/>
                  <a:moveTo>
                    <a:pt x="86" y="300"/>
                  </a:moveTo>
                  <a:lnTo>
                    <a:pt x="86" y="300"/>
                  </a:lnTo>
                  <a:lnTo>
                    <a:pt x="83" y="303"/>
                  </a:lnTo>
                  <a:lnTo>
                    <a:pt x="83" y="303"/>
                  </a:lnTo>
                  <a:lnTo>
                    <a:pt x="85" y="303"/>
                  </a:lnTo>
                  <a:lnTo>
                    <a:pt x="86" y="300"/>
                  </a:lnTo>
                  <a:lnTo>
                    <a:pt x="86" y="300"/>
                  </a:lnTo>
                  <a:close/>
                  <a:moveTo>
                    <a:pt x="127" y="331"/>
                  </a:moveTo>
                  <a:lnTo>
                    <a:pt x="127" y="331"/>
                  </a:lnTo>
                  <a:lnTo>
                    <a:pt x="127" y="331"/>
                  </a:lnTo>
                  <a:lnTo>
                    <a:pt x="127" y="331"/>
                  </a:lnTo>
                  <a:lnTo>
                    <a:pt x="132" y="330"/>
                  </a:lnTo>
                  <a:lnTo>
                    <a:pt x="132" y="330"/>
                  </a:lnTo>
                  <a:lnTo>
                    <a:pt x="132" y="330"/>
                  </a:lnTo>
                  <a:lnTo>
                    <a:pt x="132" y="330"/>
                  </a:lnTo>
                  <a:lnTo>
                    <a:pt x="127" y="331"/>
                  </a:lnTo>
                  <a:lnTo>
                    <a:pt x="127" y="331"/>
                  </a:lnTo>
                  <a:close/>
                  <a:moveTo>
                    <a:pt x="118" y="168"/>
                  </a:moveTo>
                  <a:lnTo>
                    <a:pt x="118" y="168"/>
                  </a:lnTo>
                  <a:lnTo>
                    <a:pt x="118" y="169"/>
                  </a:lnTo>
                  <a:lnTo>
                    <a:pt x="118" y="169"/>
                  </a:lnTo>
                  <a:lnTo>
                    <a:pt x="122" y="167"/>
                  </a:lnTo>
                  <a:lnTo>
                    <a:pt x="122" y="167"/>
                  </a:lnTo>
                  <a:lnTo>
                    <a:pt x="118" y="168"/>
                  </a:lnTo>
                  <a:lnTo>
                    <a:pt x="118" y="168"/>
                  </a:lnTo>
                  <a:close/>
                  <a:moveTo>
                    <a:pt x="22" y="248"/>
                  </a:moveTo>
                  <a:lnTo>
                    <a:pt x="22" y="248"/>
                  </a:lnTo>
                  <a:lnTo>
                    <a:pt x="22" y="250"/>
                  </a:lnTo>
                  <a:lnTo>
                    <a:pt x="22" y="250"/>
                  </a:lnTo>
                  <a:lnTo>
                    <a:pt x="24" y="250"/>
                  </a:lnTo>
                  <a:lnTo>
                    <a:pt x="24" y="250"/>
                  </a:lnTo>
                  <a:lnTo>
                    <a:pt x="24" y="249"/>
                  </a:lnTo>
                  <a:lnTo>
                    <a:pt x="24" y="249"/>
                  </a:lnTo>
                  <a:lnTo>
                    <a:pt x="22" y="248"/>
                  </a:lnTo>
                  <a:lnTo>
                    <a:pt x="22" y="248"/>
                  </a:lnTo>
                  <a:close/>
                  <a:moveTo>
                    <a:pt x="210" y="167"/>
                  </a:moveTo>
                  <a:lnTo>
                    <a:pt x="210" y="167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10" y="167"/>
                  </a:lnTo>
                  <a:lnTo>
                    <a:pt x="210" y="167"/>
                  </a:lnTo>
                  <a:lnTo>
                    <a:pt x="210" y="167"/>
                  </a:lnTo>
                  <a:close/>
                  <a:moveTo>
                    <a:pt x="149" y="287"/>
                  </a:moveTo>
                  <a:lnTo>
                    <a:pt x="149" y="287"/>
                  </a:lnTo>
                  <a:lnTo>
                    <a:pt x="149" y="287"/>
                  </a:lnTo>
                  <a:lnTo>
                    <a:pt x="149" y="287"/>
                  </a:lnTo>
                  <a:lnTo>
                    <a:pt x="150" y="290"/>
                  </a:lnTo>
                  <a:lnTo>
                    <a:pt x="150" y="290"/>
                  </a:lnTo>
                  <a:lnTo>
                    <a:pt x="150" y="289"/>
                  </a:lnTo>
                  <a:lnTo>
                    <a:pt x="149" y="287"/>
                  </a:lnTo>
                  <a:lnTo>
                    <a:pt x="149" y="287"/>
                  </a:lnTo>
                  <a:close/>
                  <a:moveTo>
                    <a:pt x="113" y="360"/>
                  </a:moveTo>
                  <a:lnTo>
                    <a:pt x="113" y="360"/>
                  </a:lnTo>
                  <a:lnTo>
                    <a:pt x="115" y="356"/>
                  </a:lnTo>
                  <a:lnTo>
                    <a:pt x="115" y="356"/>
                  </a:lnTo>
                  <a:lnTo>
                    <a:pt x="115" y="357"/>
                  </a:lnTo>
                  <a:lnTo>
                    <a:pt x="113" y="360"/>
                  </a:lnTo>
                  <a:lnTo>
                    <a:pt x="113" y="360"/>
                  </a:lnTo>
                  <a:close/>
                  <a:moveTo>
                    <a:pt x="287" y="127"/>
                  </a:moveTo>
                  <a:lnTo>
                    <a:pt x="287" y="127"/>
                  </a:lnTo>
                  <a:lnTo>
                    <a:pt x="287" y="124"/>
                  </a:lnTo>
                  <a:lnTo>
                    <a:pt x="287" y="124"/>
                  </a:lnTo>
                  <a:lnTo>
                    <a:pt x="287" y="124"/>
                  </a:lnTo>
                  <a:lnTo>
                    <a:pt x="287" y="127"/>
                  </a:lnTo>
                  <a:lnTo>
                    <a:pt x="287" y="127"/>
                  </a:lnTo>
                  <a:close/>
                  <a:moveTo>
                    <a:pt x="123" y="259"/>
                  </a:moveTo>
                  <a:lnTo>
                    <a:pt x="123" y="259"/>
                  </a:lnTo>
                  <a:lnTo>
                    <a:pt x="125" y="259"/>
                  </a:lnTo>
                  <a:lnTo>
                    <a:pt x="125" y="259"/>
                  </a:lnTo>
                  <a:lnTo>
                    <a:pt x="125" y="259"/>
                  </a:lnTo>
                  <a:lnTo>
                    <a:pt x="125" y="259"/>
                  </a:lnTo>
                  <a:lnTo>
                    <a:pt x="125" y="258"/>
                  </a:lnTo>
                  <a:lnTo>
                    <a:pt x="125" y="258"/>
                  </a:lnTo>
                  <a:lnTo>
                    <a:pt x="123" y="259"/>
                  </a:lnTo>
                  <a:lnTo>
                    <a:pt x="123" y="259"/>
                  </a:lnTo>
                  <a:close/>
                  <a:moveTo>
                    <a:pt x="174" y="253"/>
                  </a:moveTo>
                  <a:lnTo>
                    <a:pt x="174" y="253"/>
                  </a:lnTo>
                  <a:lnTo>
                    <a:pt x="173" y="256"/>
                  </a:lnTo>
                  <a:lnTo>
                    <a:pt x="173" y="256"/>
                  </a:lnTo>
                  <a:lnTo>
                    <a:pt x="174" y="255"/>
                  </a:lnTo>
                  <a:lnTo>
                    <a:pt x="174" y="253"/>
                  </a:lnTo>
                  <a:lnTo>
                    <a:pt x="174" y="253"/>
                  </a:lnTo>
                  <a:close/>
                  <a:moveTo>
                    <a:pt x="98" y="283"/>
                  </a:moveTo>
                  <a:lnTo>
                    <a:pt x="98" y="283"/>
                  </a:lnTo>
                  <a:lnTo>
                    <a:pt x="100" y="286"/>
                  </a:lnTo>
                  <a:lnTo>
                    <a:pt x="100" y="286"/>
                  </a:lnTo>
                  <a:lnTo>
                    <a:pt x="99" y="285"/>
                  </a:lnTo>
                  <a:lnTo>
                    <a:pt x="98" y="283"/>
                  </a:lnTo>
                  <a:lnTo>
                    <a:pt x="98" y="283"/>
                  </a:lnTo>
                  <a:close/>
                  <a:moveTo>
                    <a:pt x="241" y="128"/>
                  </a:moveTo>
                  <a:lnTo>
                    <a:pt x="241" y="128"/>
                  </a:lnTo>
                  <a:lnTo>
                    <a:pt x="243" y="130"/>
                  </a:lnTo>
                  <a:lnTo>
                    <a:pt x="243" y="130"/>
                  </a:lnTo>
                  <a:lnTo>
                    <a:pt x="244" y="127"/>
                  </a:lnTo>
                  <a:lnTo>
                    <a:pt x="244" y="127"/>
                  </a:lnTo>
                  <a:lnTo>
                    <a:pt x="243" y="128"/>
                  </a:lnTo>
                  <a:lnTo>
                    <a:pt x="241" y="128"/>
                  </a:lnTo>
                  <a:lnTo>
                    <a:pt x="241" y="128"/>
                  </a:lnTo>
                  <a:close/>
                  <a:moveTo>
                    <a:pt x="62" y="236"/>
                  </a:moveTo>
                  <a:lnTo>
                    <a:pt x="62" y="236"/>
                  </a:lnTo>
                  <a:lnTo>
                    <a:pt x="61" y="235"/>
                  </a:lnTo>
                  <a:lnTo>
                    <a:pt x="61" y="235"/>
                  </a:lnTo>
                  <a:lnTo>
                    <a:pt x="61" y="235"/>
                  </a:lnTo>
                  <a:lnTo>
                    <a:pt x="62" y="236"/>
                  </a:lnTo>
                  <a:lnTo>
                    <a:pt x="62" y="236"/>
                  </a:lnTo>
                  <a:close/>
                  <a:moveTo>
                    <a:pt x="52" y="260"/>
                  </a:move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5" y="260"/>
                  </a:lnTo>
                  <a:lnTo>
                    <a:pt x="55" y="260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52" y="260"/>
                  </a:lnTo>
                  <a:lnTo>
                    <a:pt x="52" y="260"/>
                  </a:lnTo>
                  <a:close/>
                  <a:moveTo>
                    <a:pt x="218" y="130"/>
                  </a:moveTo>
                  <a:lnTo>
                    <a:pt x="218" y="130"/>
                  </a:lnTo>
                  <a:lnTo>
                    <a:pt x="220" y="127"/>
                  </a:lnTo>
                  <a:lnTo>
                    <a:pt x="220" y="127"/>
                  </a:lnTo>
                  <a:lnTo>
                    <a:pt x="218" y="128"/>
                  </a:lnTo>
                  <a:lnTo>
                    <a:pt x="218" y="130"/>
                  </a:lnTo>
                  <a:lnTo>
                    <a:pt x="218" y="130"/>
                  </a:lnTo>
                  <a:close/>
                  <a:moveTo>
                    <a:pt x="98" y="321"/>
                  </a:moveTo>
                  <a:lnTo>
                    <a:pt x="98" y="321"/>
                  </a:lnTo>
                  <a:lnTo>
                    <a:pt x="98" y="323"/>
                  </a:lnTo>
                  <a:lnTo>
                    <a:pt x="98" y="323"/>
                  </a:lnTo>
                  <a:lnTo>
                    <a:pt x="99" y="323"/>
                  </a:lnTo>
                  <a:lnTo>
                    <a:pt x="99" y="323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98" y="321"/>
                  </a:lnTo>
                  <a:lnTo>
                    <a:pt x="98" y="321"/>
                  </a:lnTo>
                  <a:close/>
                  <a:moveTo>
                    <a:pt x="56" y="221"/>
                  </a:moveTo>
                  <a:lnTo>
                    <a:pt x="56" y="221"/>
                  </a:lnTo>
                  <a:lnTo>
                    <a:pt x="56" y="221"/>
                  </a:lnTo>
                  <a:lnTo>
                    <a:pt x="56" y="221"/>
                  </a:lnTo>
                  <a:lnTo>
                    <a:pt x="56" y="223"/>
                  </a:lnTo>
                  <a:lnTo>
                    <a:pt x="56" y="223"/>
                  </a:lnTo>
                  <a:lnTo>
                    <a:pt x="58" y="222"/>
                  </a:lnTo>
                  <a:lnTo>
                    <a:pt x="58" y="222"/>
                  </a:lnTo>
                  <a:lnTo>
                    <a:pt x="56" y="221"/>
                  </a:lnTo>
                  <a:lnTo>
                    <a:pt x="56" y="221"/>
                  </a:lnTo>
                  <a:close/>
                  <a:moveTo>
                    <a:pt x="160" y="150"/>
                  </a:moveTo>
                  <a:lnTo>
                    <a:pt x="160" y="150"/>
                  </a:lnTo>
                  <a:lnTo>
                    <a:pt x="160" y="151"/>
                  </a:lnTo>
                  <a:lnTo>
                    <a:pt x="160" y="151"/>
                  </a:lnTo>
                  <a:lnTo>
                    <a:pt x="162" y="150"/>
                  </a:lnTo>
                  <a:lnTo>
                    <a:pt x="162" y="150"/>
                  </a:lnTo>
                  <a:lnTo>
                    <a:pt x="162" y="150"/>
                  </a:lnTo>
                  <a:lnTo>
                    <a:pt x="162" y="150"/>
                  </a:lnTo>
                  <a:lnTo>
                    <a:pt x="160" y="150"/>
                  </a:lnTo>
                  <a:lnTo>
                    <a:pt x="160" y="150"/>
                  </a:lnTo>
                  <a:close/>
                  <a:moveTo>
                    <a:pt x="294" y="290"/>
                  </a:moveTo>
                  <a:lnTo>
                    <a:pt x="294" y="290"/>
                  </a:lnTo>
                  <a:lnTo>
                    <a:pt x="297" y="290"/>
                  </a:lnTo>
                  <a:lnTo>
                    <a:pt x="298" y="290"/>
                  </a:lnTo>
                  <a:lnTo>
                    <a:pt x="298" y="290"/>
                  </a:lnTo>
                  <a:lnTo>
                    <a:pt x="294" y="290"/>
                  </a:lnTo>
                  <a:lnTo>
                    <a:pt x="294" y="290"/>
                  </a:lnTo>
                  <a:close/>
                  <a:moveTo>
                    <a:pt x="315" y="194"/>
                  </a:moveTo>
                  <a:lnTo>
                    <a:pt x="315" y="194"/>
                  </a:lnTo>
                  <a:lnTo>
                    <a:pt x="315" y="192"/>
                  </a:lnTo>
                  <a:lnTo>
                    <a:pt x="314" y="192"/>
                  </a:lnTo>
                  <a:lnTo>
                    <a:pt x="314" y="192"/>
                  </a:lnTo>
                  <a:lnTo>
                    <a:pt x="314" y="192"/>
                  </a:lnTo>
                  <a:lnTo>
                    <a:pt x="315" y="194"/>
                  </a:lnTo>
                  <a:lnTo>
                    <a:pt x="315" y="194"/>
                  </a:lnTo>
                  <a:close/>
                  <a:moveTo>
                    <a:pt x="220" y="123"/>
                  </a:moveTo>
                  <a:lnTo>
                    <a:pt x="220" y="123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1" y="121"/>
                  </a:lnTo>
                  <a:lnTo>
                    <a:pt x="220" y="123"/>
                  </a:lnTo>
                  <a:lnTo>
                    <a:pt x="220" y="123"/>
                  </a:lnTo>
                  <a:close/>
                  <a:moveTo>
                    <a:pt x="335" y="253"/>
                  </a:moveTo>
                  <a:lnTo>
                    <a:pt x="335" y="253"/>
                  </a:lnTo>
                  <a:lnTo>
                    <a:pt x="334" y="255"/>
                  </a:lnTo>
                  <a:lnTo>
                    <a:pt x="334" y="256"/>
                  </a:lnTo>
                  <a:lnTo>
                    <a:pt x="334" y="256"/>
                  </a:lnTo>
                  <a:lnTo>
                    <a:pt x="335" y="253"/>
                  </a:lnTo>
                  <a:lnTo>
                    <a:pt x="335" y="253"/>
                  </a:lnTo>
                  <a:close/>
                  <a:moveTo>
                    <a:pt x="129" y="162"/>
                  </a:moveTo>
                  <a:lnTo>
                    <a:pt x="129" y="162"/>
                  </a:lnTo>
                  <a:lnTo>
                    <a:pt x="126" y="164"/>
                  </a:lnTo>
                  <a:lnTo>
                    <a:pt x="126" y="165"/>
                  </a:lnTo>
                  <a:lnTo>
                    <a:pt x="126" y="165"/>
                  </a:lnTo>
                  <a:lnTo>
                    <a:pt x="127" y="164"/>
                  </a:lnTo>
                  <a:lnTo>
                    <a:pt x="129" y="162"/>
                  </a:lnTo>
                  <a:lnTo>
                    <a:pt x="129" y="162"/>
                  </a:lnTo>
                  <a:close/>
                  <a:moveTo>
                    <a:pt x="233" y="152"/>
                  </a:moveTo>
                  <a:lnTo>
                    <a:pt x="233" y="152"/>
                  </a:lnTo>
                  <a:lnTo>
                    <a:pt x="233" y="151"/>
                  </a:lnTo>
                  <a:lnTo>
                    <a:pt x="233" y="151"/>
                  </a:lnTo>
                  <a:lnTo>
                    <a:pt x="233" y="151"/>
                  </a:lnTo>
                  <a:lnTo>
                    <a:pt x="233" y="151"/>
                  </a:lnTo>
                  <a:lnTo>
                    <a:pt x="233" y="152"/>
                  </a:lnTo>
                  <a:lnTo>
                    <a:pt x="233" y="152"/>
                  </a:lnTo>
                  <a:close/>
                  <a:moveTo>
                    <a:pt x="31" y="304"/>
                  </a:moveTo>
                  <a:lnTo>
                    <a:pt x="31" y="304"/>
                  </a:lnTo>
                  <a:lnTo>
                    <a:pt x="29" y="306"/>
                  </a:lnTo>
                  <a:lnTo>
                    <a:pt x="31" y="307"/>
                  </a:lnTo>
                  <a:lnTo>
                    <a:pt x="31" y="307"/>
                  </a:lnTo>
                  <a:lnTo>
                    <a:pt x="31" y="304"/>
                  </a:lnTo>
                  <a:lnTo>
                    <a:pt x="31" y="304"/>
                  </a:lnTo>
                  <a:close/>
                  <a:moveTo>
                    <a:pt x="143" y="287"/>
                  </a:moveTo>
                  <a:lnTo>
                    <a:pt x="143" y="287"/>
                  </a:lnTo>
                  <a:lnTo>
                    <a:pt x="145" y="290"/>
                  </a:lnTo>
                  <a:lnTo>
                    <a:pt x="145" y="290"/>
                  </a:lnTo>
                  <a:lnTo>
                    <a:pt x="145" y="289"/>
                  </a:lnTo>
                  <a:lnTo>
                    <a:pt x="143" y="287"/>
                  </a:lnTo>
                  <a:lnTo>
                    <a:pt x="143" y="287"/>
                  </a:lnTo>
                  <a:close/>
                  <a:moveTo>
                    <a:pt x="199" y="142"/>
                  </a:moveTo>
                  <a:lnTo>
                    <a:pt x="199" y="142"/>
                  </a:lnTo>
                  <a:lnTo>
                    <a:pt x="200" y="141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9" y="142"/>
                  </a:lnTo>
                  <a:lnTo>
                    <a:pt x="199" y="142"/>
                  </a:lnTo>
                  <a:close/>
                  <a:moveTo>
                    <a:pt x="136" y="171"/>
                  </a:moveTo>
                  <a:lnTo>
                    <a:pt x="136" y="171"/>
                  </a:lnTo>
                  <a:lnTo>
                    <a:pt x="135" y="174"/>
                  </a:lnTo>
                  <a:lnTo>
                    <a:pt x="135" y="174"/>
                  </a:lnTo>
                  <a:lnTo>
                    <a:pt x="136" y="171"/>
                  </a:lnTo>
                  <a:lnTo>
                    <a:pt x="136" y="171"/>
                  </a:lnTo>
                  <a:close/>
                  <a:moveTo>
                    <a:pt x="251" y="115"/>
                  </a:moveTo>
                  <a:lnTo>
                    <a:pt x="251" y="115"/>
                  </a:lnTo>
                  <a:lnTo>
                    <a:pt x="248" y="115"/>
                  </a:lnTo>
                  <a:lnTo>
                    <a:pt x="247" y="117"/>
                  </a:lnTo>
                  <a:lnTo>
                    <a:pt x="247" y="117"/>
                  </a:lnTo>
                  <a:lnTo>
                    <a:pt x="251" y="115"/>
                  </a:lnTo>
                  <a:lnTo>
                    <a:pt x="251" y="115"/>
                  </a:lnTo>
                  <a:close/>
                  <a:moveTo>
                    <a:pt x="21" y="226"/>
                  </a:moveTo>
                  <a:lnTo>
                    <a:pt x="21" y="226"/>
                  </a:lnTo>
                  <a:lnTo>
                    <a:pt x="19" y="229"/>
                  </a:lnTo>
                  <a:lnTo>
                    <a:pt x="19" y="229"/>
                  </a:lnTo>
                  <a:lnTo>
                    <a:pt x="21" y="229"/>
                  </a:lnTo>
                  <a:lnTo>
                    <a:pt x="21" y="229"/>
                  </a:lnTo>
                  <a:lnTo>
                    <a:pt x="21" y="228"/>
                  </a:lnTo>
                  <a:lnTo>
                    <a:pt x="21" y="226"/>
                  </a:lnTo>
                  <a:lnTo>
                    <a:pt x="21" y="226"/>
                  </a:lnTo>
                  <a:close/>
                  <a:moveTo>
                    <a:pt x="208" y="221"/>
                  </a:moveTo>
                  <a:lnTo>
                    <a:pt x="208" y="221"/>
                  </a:lnTo>
                  <a:lnTo>
                    <a:pt x="208" y="221"/>
                  </a:lnTo>
                  <a:lnTo>
                    <a:pt x="208" y="221"/>
                  </a:lnTo>
                  <a:lnTo>
                    <a:pt x="207" y="222"/>
                  </a:lnTo>
                  <a:lnTo>
                    <a:pt x="207" y="222"/>
                  </a:lnTo>
                  <a:lnTo>
                    <a:pt x="208" y="221"/>
                  </a:lnTo>
                  <a:lnTo>
                    <a:pt x="208" y="221"/>
                  </a:lnTo>
                  <a:lnTo>
                    <a:pt x="208" y="221"/>
                  </a:lnTo>
                  <a:close/>
                  <a:moveTo>
                    <a:pt x="267" y="171"/>
                  </a:moveTo>
                  <a:lnTo>
                    <a:pt x="267" y="171"/>
                  </a:lnTo>
                  <a:lnTo>
                    <a:pt x="270" y="169"/>
                  </a:lnTo>
                  <a:lnTo>
                    <a:pt x="270" y="169"/>
                  </a:lnTo>
                  <a:lnTo>
                    <a:pt x="268" y="169"/>
                  </a:lnTo>
                  <a:lnTo>
                    <a:pt x="267" y="171"/>
                  </a:lnTo>
                  <a:lnTo>
                    <a:pt x="267" y="171"/>
                  </a:lnTo>
                  <a:close/>
                  <a:moveTo>
                    <a:pt x="99" y="167"/>
                  </a:moveTo>
                  <a:lnTo>
                    <a:pt x="99" y="167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99" y="168"/>
                  </a:lnTo>
                  <a:lnTo>
                    <a:pt x="99" y="167"/>
                  </a:lnTo>
                  <a:lnTo>
                    <a:pt x="99" y="167"/>
                  </a:lnTo>
                  <a:close/>
                  <a:moveTo>
                    <a:pt x="172" y="182"/>
                  </a:moveTo>
                  <a:lnTo>
                    <a:pt x="172" y="182"/>
                  </a:lnTo>
                  <a:lnTo>
                    <a:pt x="172" y="182"/>
                  </a:lnTo>
                  <a:lnTo>
                    <a:pt x="172" y="182"/>
                  </a:lnTo>
                  <a:lnTo>
                    <a:pt x="174" y="181"/>
                  </a:lnTo>
                  <a:lnTo>
                    <a:pt x="174" y="181"/>
                  </a:lnTo>
                  <a:lnTo>
                    <a:pt x="174" y="181"/>
                  </a:lnTo>
                  <a:lnTo>
                    <a:pt x="174" y="181"/>
                  </a:lnTo>
                  <a:lnTo>
                    <a:pt x="172" y="182"/>
                  </a:lnTo>
                  <a:lnTo>
                    <a:pt x="172" y="182"/>
                  </a:lnTo>
                  <a:close/>
                  <a:moveTo>
                    <a:pt x="120" y="198"/>
                  </a:moveTo>
                  <a:lnTo>
                    <a:pt x="120" y="198"/>
                  </a:lnTo>
                  <a:lnTo>
                    <a:pt x="120" y="196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0" y="198"/>
                  </a:lnTo>
                  <a:lnTo>
                    <a:pt x="120" y="198"/>
                  </a:lnTo>
                  <a:close/>
                  <a:moveTo>
                    <a:pt x="351" y="192"/>
                  </a:moveTo>
                  <a:lnTo>
                    <a:pt x="351" y="192"/>
                  </a:lnTo>
                  <a:lnTo>
                    <a:pt x="349" y="192"/>
                  </a:lnTo>
                  <a:lnTo>
                    <a:pt x="349" y="192"/>
                  </a:lnTo>
                  <a:lnTo>
                    <a:pt x="351" y="194"/>
                  </a:lnTo>
                  <a:lnTo>
                    <a:pt x="351" y="194"/>
                  </a:lnTo>
                  <a:lnTo>
                    <a:pt x="351" y="192"/>
                  </a:lnTo>
                  <a:lnTo>
                    <a:pt x="351" y="192"/>
                  </a:lnTo>
                  <a:close/>
                  <a:moveTo>
                    <a:pt x="235" y="165"/>
                  </a:moveTo>
                  <a:lnTo>
                    <a:pt x="235" y="165"/>
                  </a:lnTo>
                  <a:lnTo>
                    <a:pt x="237" y="164"/>
                  </a:lnTo>
                  <a:lnTo>
                    <a:pt x="235" y="162"/>
                  </a:lnTo>
                  <a:lnTo>
                    <a:pt x="235" y="162"/>
                  </a:lnTo>
                  <a:lnTo>
                    <a:pt x="235" y="165"/>
                  </a:lnTo>
                  <a:lnTo>
                    <a:pt x="235" y="165"/>
                  </a:lnTo>
                  <a:close/>
                  <a:moveTo>
                    <a:pt x="10" y="287"/>
                  </a:moveTo>
                  <a:lnTo>
                    <a:pt x="10" y="287"/>
                  </a:lnTo>
                  <a:lnTo>
                    <a:pt x="10" y="287"/>
                  </a:lnTo>
                  <a:lnTo>
                    <a:pt x="10" y="287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0" y="289"/>
                  </a:lnTo>
                  <a:lnTo>
                    <a:pt x="10" y="287"/>
                  </a:lnTo>
                  <a:lnTo>
                    <a:pt x="10" y="287"/>
                  </a:lnTo>
                  <a:close/>
                  <a:moveTo>
                    <a:pt x="7" y="255"/>
                  </a:moveTo>
                  <a:lnTo>
                    <a:pt x="7" y="255"/>
                  </a:lnTo>
                  <a:lnTo>
                    <a:pt x="7" y="255"/>
                  </a:lnTo>
                  <a:lnTo>
                    <a:pt x="7" y="255"/>
                  </a:lnTo>
                  <a:lnTo>
                    <a:pt x="7" y="252"/>
                  </a:lnTo>
                  <a:lnTo>
                    <a:pt x="7" y="252"/>
                  </a:lnTo>
                  <a:lnTo>
                    <a:pt x="7" y="255"/>
                  </a:lnTo>
                  <a:lnTo>
                    <a:pt x="7" y="255"/>
                  </a:lnTo>
                  <a:close/>
                  <a:moveTo>
                    <a:pt x="194" y="140"/>
                  </a:moveTo>
                  <a:lnTo>
                    <a:pt x="194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4" y="140"/>
                  </a:lnTo>
                  <a:lnTo>
                    <a:pt x="194" y="140"/>
                  </a:lnTo>
                  <a:close/>
                  <a:moveTo>
                    <a:pt x="123" y="158"/>
                  </a:moveTo>
                  <a:lnTo>
                    <a:pt x="123" y="158"/>
                  </a:lnTo>
                  <a:lnTo>
                    <a:pt x="125" y="157"/>
                  </a:lnTo>
                  <a:lnTo>
                    <a:pt x="125" y="157"/>
                  </a:lnTo>
                  <a:lnTo>
                    <a:pt x="125" y="157"/>
                  </a:lnTo>
                  <a:lnTo>
                    <a:pt x="125" y="157"/>
                  </a:lnTo>
                  <a:lnTo>
                    <a:pt x="123" y="157"/>
                  </a:lnTo>
                  <a:lnTo>
                    <a:pt x="123" y="158"/>
                  </a:lnTo>
                  <a:lnTo>
                    <a:pt x="123" y="158"/>
                  </a:lnTo>
                  <a:close/>
                  <a:moveTo>
                    <a:pt x="28" y="216"/>
                  </a:moveTo>
                  <a:lnTo>
                    <a:pt x="28" y="216"/>
                  </a:lnTo>
                  <a:lnTo>
                    <a:pt x="27" y="216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8" y="216"/>
                  </a:lnTo>
                  <a:lnTo>
                    <a:pt x="28" y="216"/>
                  </a:lnTo>
                  <a:close/>
                  <a:moveTo>
                    <a:pt x="66" y="316"/>
                  </a:moveTo>
                  <a:lnTo>
                    <a:pt x="66" y="316"/>
                  </a:lnTo>
                  <a:lnTo>
                    <a:pt x="66" y="316"/>
                  </a:lnTo>
                  <a:lnTo>
                    <a:pt x="66" y="316"/>
                  </a:lnTo>
                  <a:lnTo>
                    <a:pt x="68" y="317"/>
                  </a:lnTo>
                  <a:lnTo>
                    <a:pt x="68" y="317"/>
                  </a:lnTo>
                  <a:lnTo>
                    <a:pt x="69" y="317"/>
                  </a:lnTo>
                  <a:lnTo>
                    <a:pt x="69" y="317"/>
                  </a:lnTo>
                  <a:lnTo>
                    <a:pt x="66" y="316"/>
                  </a:lnTo>
                  <a:lnTo>
                    <a:pt x="66" y="316"/>
                  </a:lnTo>
                  <a:close/>
                  <a:moveTo>
                    <a:pt x="153" y="159"/>
                  </a:moveTo>
                  <a:lnTo>
                    <a:pt x="153" y="159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4" y="161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3" y="159"/>
                  </a:lnTo>
                  <a:lnTo>
                    <a:pt x="153" y="159"/>
                  </a:lnTo>
                  <a:close/>
                  <a:moveTo>
                    <a:pt x="116" y="204"/>
                  </a:moveTo>
                  <a:lnTo>
                    <a:pt x="116" y="204"/>
                  </a:lnTo>
                  <a:lnTo>
                    <a:pt x="116" y="206"/>
                  </a:lnTo>
                  <a:lnTo>
                    <a:pt x="116" y="206"/>
                  </a:lnTo>
                  <a:lnTo>
                    <a:pt x="116" y="205"/>
                  </a:lnTo>
                  <a:lnTo>
                    <a:pt x="116" y="204"/>
                  </a:lnTo>
                  <a:lnTo>
                    <a:pt x="116" y="204"/>
                  </a:lnTo>
                  <a:close/>
                  <a:moveTo>
                    <a:pt x="253" y="219"/>
                  </a:moveTo>
                  <a:lnTo>
                    <a:pt x="253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1" y="221"/>
                  </a:lnTo>
                  <a:lnTo>
                    <a:pt x="253" y="219"/>
                  </a:lnTo>
                  <a:lnTo>
                    <a:pt x="253" y="219"/>
                  </a:lnTo>
                  <a:close/>
                  <a:moveTo>
                    <a:pt x="233" y="159"/>
                  </a:moveTo>
                  <a:lnTo>
                    <a:pt x="233" y="159"/>
                  </a:lnTo>
                  <a:lnTo>
                    <a:pt x="233" y="161"/>
                  </a:lnTo>
                  <a:lnTo>
                    <a:pt x="233" y="162"/>
                  </a:lnTo>
                  <a:lnTo>
                    <a:pt x="233" y="162"/>
                  </a:lnTo>
                  <a:lnTo>
                    <a:pt x="234" y="161"/>
                  </a:lnTo>
                  <a:lnTo>
                    <a:pt x="233" y="159"/>
                  </a:lnTo>
                  <a:lnTo>
                    <a:pt x="233" y="159"/>
                  </a:lnTo>
                  <a:close/>
                  <a:moveTo>
                    <a:pt x="130" y="256"/>
                  </a:moveTo>
                  <a:lnTo>
                    <a:pt x="130" y="256"/>
                  </a:lnTo>
                  <a:lnTo>
                    <a:pt x="130" y="255"/>
                  </a:lnTo>
                  <a:lnTo>
                    <a:pt x="130" y="255"/>
                  </a:lnTo>
                  <a:lnTo>
                    <a:pt x="127" y="256"/>
                  </a:lnTo>
                  <a:lnTo>
                    <a:pt x="127" y="256"/>
                  </a:lnTo>
                  <a:lnTo>
                    <a:pt x="127" y="258"/>
                  </a:lnTo>
                  <a:lnTo>
                    <a:pt x="127" y="258"/>
                  </a:lnTo>
                  <a:lnTo>
                    <a:pt x="130" y="256"/>
                  </a:lnTo>
                  <a:lnTo>
                    <a:pt x="130" y="256"/>
                  </a:lnTo>
                  <a:close/>
                  <a:moveTo>
                    <a:pt x="244" y="231"/>
                  </a:moveTo>
                  <a:lnTo>
                    <a:pt x="244" y="231"/>
                  </a:lnTo>
                  <a:lnTo>
                    <a:pt x="245" y="232"/>
                  </a:lnTo>
                  <a:lnTo>
                    <a:pt x="245" y="232"/>
                  </a:lnTo>
                  <a:lnTo>
                    <a:pt x="245" y="232"/>
                  </a:lnTo>
                  <a:lnTo>
                    <a:pt x="245" y="232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4" y="231"/>
                  </a:lnTo>
                  <a:lnTo>
                    <a:pt x="244" y="231"/>
                  </a:lnTo>
                  <a:close/>
                  <a:moveTo>
                    <a:pt x="240" y="238"/>
                  </a:moveTo>
                  <a:lnTo>
                    <a:pt x="240" y="238"/>
                  </a:lnTo>
                  <a:lnTo>
                    <a:pt x="238" y="238"/>
                  </a:lnTo>
                  <a:lnTo>
                    <a:pt x="238" y="239"/>
                  </a:lnTo>
                  <a:lnTo>
                    <a:pt x="238" y="239"/>
                  </a:lnTo>
                  <a:lnTo>
                    <a:pt x="240" y="238"/>
                  </a:lnTo>
                  <a:lnTo>
                    <a:pt x="240" y="238"/>
                  </a:lnTo>
                  <a:close/>
                  <a:moveTo>
                    <a:pt x="146" y="189"/>
                  </a:moveTo>
                  <a:lnTo>
                    <a:pt x="146" y="189"/>
                  </a:lnTo>
                  <a:lnTo>
                    <a:pt x="146" y="189"/>
                  </a:lnTo>
                  <a:lnTo>
                    <a:pt x="146" y="189"/>
                  </a:lnTo>
                  <a:lnTo>
                    <a:pt x="149" y="188"/>
                  </a:lnTo>
                  <a:lnTo>
                    <a:pt x="149" y="188"/>
                  </a:lnTo>
                  <a:lnTo>
                    <a:pt x="146" y="189"/>
                  </a:lnTo>
                  <a:lnTo>
                    <a:pt x="146" y="189"/>
                  </a:lnTo>
                  <a:close/>
                  <a:moveTo>
                    <a:pt x="224" y="246"/>
                  </a:moveTo>
                  <a:lnTo>
                    <a:pt x="224" y="246"/>
                  </a:lnTo>
                  <a:lnTo>
                    <a:pt x="227" y="245"/>
                  </a:lnTo>
                  <a:lnTo>
                    <a:pt x="227" y="245"/>
                  </a:lnTo>
                  <a:lnTo>
                    <a:pt x="226" y="245"/>
                  </a:lnTo>
                  <a:lnTo>
                    <a:pt x="224" y="246"/>
                  </a:lnTo>
                  <a:lnTo>
                    <a:pt x="224" y="246"/>
                  </a:lnTo>
                  <a:close/>
                  <a:moveTo>
                    <a:pt x="240" y="218"/>
                  </a:moveTo>
                  <a:lnTo>
                    <a:pt x="240" y="218"/>
                  </a:lnTo>
                  <a:lnTo>
                    <a:pt x="243" y="219"/>
                  </a:lnTo>
                  <a:lnTo>
                    <a:pt x="243" y="219"/>
                  </a:lnTo>
                  <a:lnTo>
                    <a:pt x="241" y="218"/>
                  </a:lnTo>
                  <a:lnTo>
                    <a:pt x="240" y="218"/>
                  </a:lnTo>
                  <a:lnTo>
                    <a:pt x="240" y="218"/>
                  </a:lnTo>
                  <a:close/>
                  <a:moveTo>
                    <a:pt x="52" y="201"/>
                  </a:moveTo>
                  <a:lnTo>
                    <a:pt x="52" y="201"/>
                  </a:lnTo>
                  <a:lnTo>
                    <a:pt x="52" y="201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52" y="201"/>
                  </a:lnTo>
                  <a:lnTo>
                    <a:pt x="52" y="201"/>
                  </a:lnTo>
                  <a:close/>
                  <a:moveTo>
                    <a:pt x="211" y="178"/>
                  </a:moveTo>
                  <a:lnTo>
                    <a:pt x="211" y="178"/>
                  </a:lnTo>
                  <a:lnTo>
                    <a:pt x="213" y="177"/>
                  </a:lnTo>
                  <a:lnTo>
                    <a:pt x="211" y="175"/>
                  </a:lnTo>
                  <a:lnTo>
                    <a:pt x="211" y="175"/>
                  </a:lnTo>
                  <a:lnTo>
                    <a:pt x="211" y="178"/>
                  </a:lnTo>
                  <a:lnTo>
                    <a:pt x="211" y="178"/>
                  </a:lnTo>
                  <a:close/>
                  <a:moveTo>
                    <a:pt x="200" y="172"/>
                  </a:moveTo>
                  <a:lnTo>
                    <a:pt x="200" y="172"/>
                  </a:lnTo>
                  <a:lnTo>
                    <a:pt x="200" y="172"/>
                  </a:lnTo>
                  <a:lnTo>
                    <a:pt x="200" y="172"/>
                  </a:lnTo>
                  <a:lnTo>
                    <a:pt x="201" y="172"/>
                  </a:lnTo>
                  <a:lnTo>
                    <a:pt x="201" y="172"/>
                  </a:lnTo>
                  <a:lnTo>
                    <a:pt x="201" y="172"/>
                  </a:lnTo>
                  <a:lnTo>
                    <a:pt x="200" y="172"/>
                  </a:lnTo>
                  <a:lnTo>
                    <a:pt x="200" y="172"/>
                  </a:lnTo>
                  <a:close/>
                  <a:moveTo>
                    <a:pt x="65" y="326"/>
                  </a:moveTo>
                  <a:lnTo>
                    <a:pt x="65" y="326"/>
                  </a:lnTo>
                  <a:lnTo>
                    <a:pt x="66" y="326"/>
                  </a:lnTo>
                  <a:lnTo>
                    <a:pt x="66" y="326"/>
                  </a:lnTo>
                  <a:lnTo>
                    <a:pt x="66" y="326"/>
                  </a:lnTo>
                  <a:lnTo>
                    <a:pt x="65" y="326"/>
                  </a:lnTo>
                  <a:lnTo>
                    <a:pt x="65" y="326"/>
                  </a:lnTo>
                  <a:close/>
                  <a:moveTo>
                    <a:pt x="180" y="177"/>
                  </a:moveTo>
                  <a:lnTo>
                    <a:pt x="180" y="177"/>
                  </a:lnTo>
                  <a:lnTo>
                    <a:pt x="180" y="177"/>
                  </a:lnTo>
                  <a:lnTo>
                    <a:pt x="180" y="177"/>
                  </a:lnTo>
                  <a:lnTo>
                    <a:pt x="183" y="175"/>
                  </a:lnTo>
                  <a:lnTo>
                    <a:pt x="183" y="175"/>
                  </a:lnTo>
                  <a:lnTo>
                    <a:pt x="183" y="175"/>
                  </a:lnTo>
                  <a:lnTo>
                    <a:pt x="183" y="175"/>
                  </a:lnTo>
                  <a:lnTo>
                    <a:pt x="180" y="177"/>
                  </a:lnTo>
                  <a:lnTo>
                    <a:pt x="180" y="177"/>
                  </a:lnTo>
                  <a:close/>
                  <a:moveTo>
                    <a:pt x="81" y="324"/>
                  </a:moveTo>
                  <a:lnTo>
                    <a:pt x="81" y="324"/>
                  </a:lnTo>
                  <a:lnTo>
                    <a:pt x="82" y="326"/>
                  </a:lnTo>
                  <a:lnTo>
                    <a:pt x="82" y="326"/>
                  </a:lnTo>
                  <a:lnTo>
                    <a:pt x="81" y="324"/>
                  </a:lnTo>
                  <a:lnTo>
                    <a:pt x="81" y="324"/>
                  </a:lnTo>
                  <a:lnTo>
                    <a:pt x="81" y="324"/>
                  </a:lnTo>
                  <a:close/>
                  <a:moveTo>
                    <a:pt x="237" y="233"/>
                  </a:moveTo>
                  <a:lnTo>
                    <a:pt x="237" y="233"/>
                  </a:lnTo>
                  <a:lnTo>
                    <a:pt x="237" y="232"/>
                  </a:lnTo>
                  <a:lnTo>
                    <a:pt x="237" y="232"/>
                  </a:lnTo>
                  <a:lnTo>
                    <a:pt x="237" y="232"/>
                  </a:lnTo>
                  <a:lnTo>
                    <a:pt x="237" y="232"/>
                  </a:lnTo>
                  <a:lnTo>
                    <a:pt x="237" y="233"/>
                  </a:lnTo>
                  <a:lnTo>
                    <a:pt x="237" y="233"/>
                  </a:lnTo>
                  <a:close/>
                  <a:moveTo>
                    <a:pt x="58" y="228"/>
                  </a:moveTo>
                  <a:lnTo>
                    <a:pt x="58" y="228"/>
                  </a:lnTo>
                  <a:lnTo>
                    <a:pt x="59" y="228"/>
                  </a:lnTo>
                  <a:lnTo>
                    <a:pt x="59" y="228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6"/>
                  </a:lnTo>
                  <a:lnTo>
                    <a:pt x="58" y="228"/>
                  </a:lnTo>
                  <a:lnTo>
                    <a:pt x="58" y="228"/>
                  </a:lnTo>
                  <a:close/>
                  <a:moveTo>
                    <a:pt x="216" y="124"/>
                  </a:moveTo>
                  <a:lnTo>
                    <a:pt x="216" y="124"/>
                  </a:lnTo>
                  <a:lnTo>
                    <a:pt x="216" y="123"/>
                  </a:lnTo>
                  <a:lnTo>
                    <a:pt x="216" y="123"/>
                  </a:lnTo>
                  <a:lnTo>
                    <a:pt x="214" y="124"/>
                  </a:lnTo>
                  <a:lnTo>
                    <a:pt x="214" y="124"/>
                  </a:lnTo>
                  <a:lnTo>
                    <a:pt x="214" y="124"/>
                  </a:lnTo>
                  <a:lnTo>
                    <a:pt x="214" y="124"/>
                  </a:lnTo>
                  <a:lnTo>
                    <a:pt x="216" y="124"/>
                  </a:lnTo>
                  <a:lnTo>
                    <a:pt x="216" y="124"/>
                  </a:lnTo>
                  <a:close/>
                  <a:moveTo>
                    <a:pt x="133" y="216"/>
                  </a:move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5" y="215"/>
                  </a:lnTo>
                  <a:lnTo>
                    <a:pt x="135" y="215"/>
                  </a:lnTo>
                  <a:lnTo>
                    <a:pt x="135" y="215"/>
                  </a:lnTo>
                  <a:lnTo>
                    <a:pt x="135" y="215"/>
                  </a:lnTo>
                  <a:lnTo>
                    <a:pt x="133" y="216"/>
                  </a:lnTo>
                  <a:lnTo>
                    <a:pt x="133" y="216"/>
                  </a:lnTo>
                  <a:close/>
                  <a:moveTo>
                    <a:pt x="282" y="189"/>
                  </a:moveTo>
                  <a:lnTo>
                    <a:pt x="282" y="189"/>
                  </a:lnTo>
                  <a:lnTo>
                    <a:pt x="281" y="189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2" y="189"/>
                  </a:lnTo>
                  <a:lnTo>
                    <a:pt x="282" y="189"/>
                  </a:lnTo>
                  <a:close/>
                  <a:moveTo>
                    <a:pt x="95" y="309"/>
                  </a:moveTo>
                  <a:lnTo>
                    <a:pt x="95" y="309"/>
                  </a:lnTo>
                  <a:lnTo>
                    <a:pt x="95" y="306"/>
                  </a:lnTo>
                  <a:lnTo>
                    <a:pt x="95" y="306"/>
                  </a:lnTo>
                  <a:lnTo>
                    <a:pt x="95" y="307"/>
                  </a:lnTo>
                  <a:lnTo>
                    <a:pt x="95" y="309"/>
                  </a:lnTo>
                  <a:lnTo>
                    <a:pt x="95" y="309"/>
                  </a:lnTo>
                  <a:close/>
                  <a:moveTo>
                    <a:pt x="129" y="209"/>
                  </a:moveTo>
                  <a:lnTo>
                    <a:pt x="129" y="209"/>
                  </a:lnTo>
                  <a:lnTo>
                    <a:pt x="130" y="209"/>
                  </a:lnTo>
                  <a:lnTo>
                    <a:pt x="130" y="208"/>
                  </a:lnTo>
                  <a:lnTo>
                    <a:pt x="130" y="208"/>
                  </a:lnTo>
                  <a:lnTo>
                    <a:pt x="129" y="208"/>
                  </a:lnTo>
                  <a:lnTo>
                    <a:pt x="129" y="209"/>
                  </a:lnTo>
                  <a:lnTo>
                    <a:pt x="129" y="209"/>
                  </a:lnTo>
                  <a:close/>
                  <a:moveTo>
                    <a:pt x="91" y="297"/>
                  </a:moveTo>
                  <a:lnTo>
                    <a:pt x="91" y="297"/>
                  </a:lnTo>
                  <a:lnTo>
                    <a:pt x="91" y="297"/>
                  </a:lnTo>
                  <a:lnTo>
                    <a:pt x="92" y="296"/>
                  </a:lnTo>
                  <a:lnTo>
                    <a:pt x="92" y="296"/>
                  </a:lnTo>
                  <a:lnTo>
                    <a:pt x="91" y="297"/>
                  </a:lnTo>
                  <a:lnTo>
                    <a:pt x="91" y="297"/>
                  </a:lnTo>
                  <a:close/>
                  <a:moveTo>
                    <a:pt x="88" y="339"/>
                  </a:moveTo>
                  <a:lnTo>
                    <a:pt x="88" y="339"/>
                  </a:lnTo>
                  <a:lnTo>
                    <a:pt x="89" y="339"/>
                  </a:lnTo>
                  <a:lnTo>
                    <a:pt x="89" y="337"/>
                  </a:lnTo>
                  <a:lnTo>
                    <a:pt x="89" y="337"/>
                  </a:lnTo>
                  <a:lnTo>
                    <a:pt x="88" y="339"/>
                  </a:lnTo>
                  <a:lnTo>
                    <a:pt x="88" y="339"/>
                  </a:lnTo>
                  <a:close/>
                  <a:moveTo>
                    <a:pt x="156" y="238"/>
                  </a:moveTo>
                  <a:lnTo>
                    <a:pt x="156" y="238"/>
                  </a:lnTo>
                  <a:lnTo>
                    <a:pt x="156" y="235"/>
                  </a:lnTo>
                  <a:lnTo>
                    <a:pt x="156" y="235"/>
                  </a:lnTo>
                  <a:lnTo>
                    <a:pt x="156" y="236"/>
                  </a:lnTo>
                  <a:lnTo>
                    <a:pt x="156" y="236"/>
                  </a:lnTo>
                  <a:lnTo>
                    <a:pt x="156" y="238"/>
                  </a:lnTo>
                  <a:lnTo>
                    <a:pt x="156" y="238"/>
                  </a:lnTo>
                  <a:close/>
                  <a:moveTo>
                    <a:pt x="254" y="287"/>
                  </a:moveTo>
                  <a:lnTo>
                    <a:pt x="254" y="287"/>
                  </a:lnTo>
                  <a:lnTo>
                    <a:pt x="253" y="287"/>
                  </a:lnTo>
                  <a:lnTo>
                    <a:pt x="253" y="287"/>
                  </a:lnTo>
                  <a:lnTo>
                    <a:pt x="253" y="287"/>
                  </a:lnTo>
                  <a:lnTo>
                    <a:pt x="254" y="287"/>
                  </a:lnTo>
                  <a:lnTo>
                    <a:pt x="254" y="287"/>
                  </a:lnTo>
                  <a:close/>
                  <a:moveTo>
                    <a:pt x="237" y="223"/>
                  </a:moveTo>
                  <a:lnTo>
                    <a:pt x="237" y="223"/>
                  </a:lnTo>
                  <a:lnTo>
                    <a:pt x="235" y="223"/>
                  </a:lnTo>
                  <a:lnTo>
                    <a:pt x="235" y="225"/>
                  </a:lnTo>
                  <a:lnTo>
                    <a:pt x="235" y="225"/>
                  </a:lnTo>
                  <a:lnTo>
                    <a:pt x="237" y="223"/>
                  </a:lnTo>
                  <a:lnTo>
                    <a:pt x="237" y="223"/>
                  </a:lnTo>
                  <a:close/>
                  <a:moveTo>
                    <a:pt x="146" y="141"/>
                  </a:moveTo>
                  <a:lnTo>
                    <a:pt x="146" y="141"/>
                  </a:lnTo>
                  <a:lnTo>
                    <a:pt x="146" y="141"/>
                  </a:lnTo>
                  <a:lnTo>
                    <a:pt x="147" y="140"/>
                  </a:lnTo>
                  <a:lnTo>
                    <a:pt x="147" y="140"/>
                  </a:lnTo>
                  <a:lnTo>
                    <a:pt x="146" y="141"/>
                  </a:lnTo>
                  <a:lnTo>
                    <a:pt x="146" y="141"/>
                  </a:lnTo>
                  <a:close/>
                  <a:moveTo>
                    <a:pt x="91" y="188"/>
                  </a:moveTo>
                  <a:lnTo>
                    <a:pt x="91" y="188"/>
                  </a:lnTo>
                  <a:lnTo>
                    <a:pt x="91" y="188"/>
                  </a:lnTo>
                  <a:lnTo>
                    <a:pt x="91" y="188"/>
                  </a:lnTo>
                  <a:lnTo>
                    <a:pt x="92" y="186"/>
                  </a:lnTo>
                  <a:lnTo>
                    <a:pt x="92" y="186"/>
                  </a:lnTo>
                  <a:lnTo>
                    <a:pt x="92" y="186"/>
                  </a:lnTo>
                  <a:lnTo>
                    <a:pt x="92" y="186"/>
                  </a:lnTo>
                  <a:lnTo>
                    <a:pt x="91" y="188"/>
                  </a:lnTo>
                  <a:lnTo>
                    <a:pt x="91" y="188"/>
                  </a:lnTo>
                  <a:close/>
                  <a:moveTo>
                    <a:pt x="112" y="208"/>
                  </a:moveTo>
                  <a:lnTo>
                    <a:pt x="112" y="208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2" y="208"/>
                  </a:lnTo>
                  <a:lnTo>
                    <a:pt x="112" y="208"/>
                  </a:lnTo>
                  <a:close/>
                  <a:moveTo>
                    <a:pt x="305" y="185"/>
                  </a:moveTo>
                  <a:lnTo>
                    <a:pt x="305" y="185"/>
                  </a:lnTo>
                  <a:lnTo>
                    <a:pt x="307" y="186"/>
                  </a:lnTo>
                  <a:lnTo>
                    <a:pt x="307" y="186"/>
                  </a:lnTo>
                  <a:lnTo>
                    <a:pt x="307" y="185"/>
                  </a:lnTo>
                  <a:lnTo>
                    <a:pt x="305" y="185"/>
                  </a:lnTo>
                  <a:lnTo>
                    <a:pt x="305" y="185"/>
                  </a:lnTo>
                  <a:close/>
                  <a:moveTo>
                    <a:pt x="183" y="273"/>
                  </a:moveTo>
                  <a:lnTo>
                    <a:pt x="183" y="273"/>
                  </a:lnTo>
                  <a:lnTo>
                    <a:pt x="183" y="273"/>
                  </a:lnTo>
                  <a:lnTo>
                    <a:pt x="183" y="273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3" y="273"/>
                  </a:lnTo>
                  <a:lnTo>
                    <a:pt x="183" y="273"/>
                  </a:lnTo>
                  <a:close/>
                  <a:moveTo>
                    <a:pt x="339" y="144"/>
                  </a:moveTo>
                  <a:lnTo>
                    <a:pt x="339" y="144"/>
                  </a:lnTo>
                  <a:lnTo>
                    <a:pt x="339" y="145"/>
                  </a:lnTo>
                  <a:lnTo>
                    <a:pt x="339" y="145"/>
                  </a:lnTo>
                  <a:lnTo>
                    <a:pt x="339" y="145"/>
                  </a:lnTo>
                  <a:lnTo>
                    <a:pt x="339" y="144"/>
                  </a:lnTo>
                  <a:lnTo>
                    <a:pt x="339" y="144"/>
                  </a:lnTo>
                  <a:close/>
                  <a:moveTo>
                    <a:pt x="150" y="249"/>
                  </a:moveTo>
                  <a:lnTo>
                    <a:pt x="150" y="249"/>
                  </a:lnTo>
                  <a:lnTo>
                    <a:pt x="150" y="249"/>
                  </a:lnTo>
                  <a:lnTo>
                    <a:pt x="152" y="249"/>
                  </a:lnTo>
                  <a:lnTo>
                    <a:pt x="152" y="249"/>
                  </a:lnTo>
                  <a:lnTo>
                    <a:pt x="150" y="249"/>
                  </a:lnTo>
                  <a:lnTo>
                    <a:pt x="150" y="249"/>
                  </a:lnTo>
                  <a:close/>
                  <a:moveTo>
                    <a:pt x="106" y="164"/>
                  </a:moveTo>
                  <a:lnTo>
                    <a:pt x="106" y="164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5" y="165"/>
                  </a:lnTo>
                  <a:lnTo>
                    <a:pt x="105" y="165"/>
                  </a:lnTo>
                  <a:lnTo>
                    <a:pt x="105" y="165"/>
                  </a:lnTo>
                  <a:lnTo>
                    <a:pt x="105" y="165"/>
                  </a:lnTo>
                  <a:lnTo>
                    <a:pt x="106" y="164"/>
                  </a:lnTo>
                  <a:lnTo>
                    <a:pt x="106" y="164"/>
                  </a:lnTo>
                  <a:close/>
                  <a:moveTo>
                    <a:pt x="334" y="127"/>
                  </a:moveTo>
                  <a:lnTo>
                    <a:pt x="334" y="127"/>
                  </a:lnTo>
                  <a:lnTo>
                    <a:pt x="334" y="127"/>
                  </a:lnTo>
                  <a:lnTo>
                    <a:pt x="334" y="127"/>
                  </a:lnTo>
                  <a:lnTo>
                    <a:pt x="334" y="125"/>
                  </a:lnTo>
                  <a:lnTo>
                    <a:pt x="334" y="125"/>
                  </a:lnTo>
                  <a:lnTo>
                    <a:pt x="332" y="125"/>
                  </a:lnTo>
                  <a:lnTo>
                    <a:pt x="332" y="125"/>
                  </a:lnTo>
                  <a:lnTo>
                    <a:pt x="334" y="127"/>
                  </a:lnTo>
                  <a:lnTo>
                    <a:pt x="334" y="127"/>
                  </a:lnTo>
                  <a:close/>
                  <a:moveTo>
                    <a:pt x="197" y="114"/>
                  </a:moveTo>
                  <a:lnTo>
                    <a:pt x="197" y="114"/>
                  </a:lnTo>
                  <a:lnTo>
                    <a:pt x="197" y="114"/>
                  </a:lnTo>
                  <a:lnTo>
                    <a:pt x="197" y="114"/>
                  </a:lnTo>
                  <a:lnTo>
                    <a:pt x="196" y="114"/>
                  </a:lnTo>
                  <a:lnTo>
                    <a:pt x="196" y="114"/>
                  </a:lnTo>
                  <a:lnTo>
                    <a:pt x="196" y="114"/>
                  </a:lnTo>
                  <a:lnTo>
                    <a:pt x="196" y="114"/>
                  </a:lnTo>
                  <a:lnTo>
                    <a:pt x="197" y="114"/>
                  </a:lnTo>
                  <a:lnTo>
                    <a:pt x="197" y="114"/>
                  </a:lnTo>
                  <a:close/>
                  <a:moveTo>
                    <a:pt x="75" y="317"/>
                  </a:moveTo>
                  <a:lnTo>
                    <a:pt x="75" y="317"/>
                  </a:lnTo>
                  <a:lnTo>
                    <a:pt x="75" y="316"/>
                  </a:lnTo>
                  <a:lnTo>
                    <a:pt x="75" y="316"/>
                  </a:lnTo>
                  <a:lnTo>
                    <a:pt x="75" y="316"/>
                  </a:lnTo>
                  <a:lnTo>
                    <a:pt x="75" y="317"/>
                  </a:lnTo>
                  <a:lnTo>
                    <a:pt x="75" y="317"/>
                  </a:lnTo>
                  <a:close/>
                  <a:moveTo>
                    <a:pt x="130" y="172"/>
                  </a:move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30" y="172"/>
                  </a:lnTo>
                  <a:close/>
                  <a:moveTo>
                    <a:pt x="69" y="191"/>
                  </a:moveTo>
                  <a:lnTo>
                    <a:pt x="69" y="191"/>
                  </a:lnTo>
                  <a:lnTo>
                    <a:pt x="69" y="191"/>
                  </a:lnTo>
                  <a:lnTo>
                    <a:pt x="69" y="191"/>
                  </a:lnTo>
                  <a:lnTo>
                    <a:pt x="68" y="191"/>
                  </a:lnTo>
                  <a:lnTo>
                    <a:pt x="68" y="191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9" y="191"/>
                  </a:lnTo>
                  <a:lnTo>
                    <a:pt x="69" y="191"/>
                  </a:lnTo>
                  <a:close/>
                  <a:moveTo>
                    <a:pt x="98" y="327"/>
                  </a:moveTo>
                  <a:lnTo>
                    <a:pt x="98" y="327"/>
                  </a:lnTo>
                  <a:lnTo>
                    <a:pt x="96" y="326"/>
                  </a:lnTo>
                  <a:lnTo>
                    <a:pt x="96" y="327"/>
                  </a:lnTo>
                  <a:lnTo>
                    <a:pt x="96" y="327"/>
                  </a:lnTo>
                  <a:lnTo>
                    <a:pt x="98" y="327"/>
                  </a:lnTo>
                  <a:lnTo>
                    <a:pt x="98" y="327"/>
                  </a:lnTo>
                  <a:close/>
                  <a:moveTo>
                    <a:pt x="206" y="131"/>
                  </a:moveTo>
                  <a:lnTo>
                    <a:pt x="206" y="131"/>
                  </a:lnTo>
                  <a:lnTo>
                    <a:pt x="206" y="131"/>
                  </a:lnTo>
                  <a:lnTo>
                    <a:pt x="206" y="131"/>
                  </a:lnTo>
                  <a:lnTo>
                    <a:pt x="207" y="131"/>
                  </a:lnTo>
                  <a:lnTo>
                    <a:pt x="207" y="131"/>
                  </a:lnTo>
                  <a:lnTo>
                    <a:pt x="207" y="131"/>
                  </a:lnTo>
                  <a:lnTo>
                    <a:pt x="207" y="131"/>
                  </a:lnTo>
                  <a:lnTo>
                    <a:pt x="206" y="131"/>
                  </a:lnTo>
                  <a:lnTo>
                    <a:pt x="206" y="131"/>
                  </a:lnTo>
                  <a:close/>
                  <a:moveTo>
                    <a:pt x="68" y="297"/>
                  </a:moveTo>
                  <a:lnTo>
                    <a:pt x="68" y="297"/>
                  </a:lnTo>
                  <a:lnTo>
                    <a:pt x="69" y="297"/>
                  </a:lnTo>
                  <a:lnTo>
                    <a:pt x="69" y="297"/>
                  </a:lnTo>
                  <a:lnTo>
                    <a:pt x="68" y="297"/>
                  </a:lnTo>
                  <a:lnTo>
                    <a:pt x="68" y="297"/>
                  </a:lnTo>
                  <a:close/>
                  <a:moveTo>
                    <a:pt x="65" y="350"/>
                  </a:moveTo>
                  <a:lnTo>
                    <a:pt x="65" y="350"/>
                  </a:lnTo>
                  <a:lnTo>
                    <a:pt x="65" y="350"/>
                  </a:lnTo>
                  <a:lnTo>
                    <a:pt x="65" y="350"/>
                  </a:lnTo>
                  <a:lnTo>
                    <a:pt x="66" y="348"/>
                  </a:lnTo>
                  <a:lnTo>
                    <a:pt x="66" y="348"/>
                  </a:lnTo>
                  <a:lnTo>
                    <a:pt x="66" y="348"/>
                  </a:lnTo>
                  <a:lnTo>
                    <a:pt x="66" y="348"/>
                  </a:lnTo>
                  <a:lnTo>
                    <a:pt x="65" y="350"/>
                  </a:lnTo>
                  <a:lnTo>
                    <a:pt x="65" y="350"/>
                  </a:lnTo>
                  <a:close/>
                  <a:moveTo>
                    <a:pt x="103" y="204"/>
                  </a:moveTo>
                  <a:lnTo>
                    <a:pt x="103" y="204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3" y="205"/>
                  </a:lnTo>
                  <a:lnTo>
                    <a:pt x="103" y="205"/>
                  </a:lnTo>
                  <a:lnTo>
                    <a:pt x="103" y="205"/>
                  </a:lnTo>
                  <a:lnTo>
                    <a:pt x="103" y="205"/>
                  </a:lnTo>
                  <a:lnTo>
                    <a:pt x="103" y="204"/>
                  </a:lnTo>
                  <a:lnTo>
                    <a:pt x="103" y="204"/>
                  </a:lnTo>
                  <a:close/>
                  <a:moveTo>
                    <a:pt x="174" y="238"/>
                  </a:moveTo>
                  <a:lnTo>
                    <a:pt x="174" y="238"/>
                  </a:lnTo>
                  <a:lnTo>
                    <a:pt x="174" y="238"/>
                  </a:lnTo>
                  <a:lnTo>
                    <a:pt x="174" y="238"/>
                  </a:lnTo>
                  <a:lnTo>
                    <a:pt x="174" y="238"/>
                  </a:lnTo>
                  <a:lnTo>
                    <a:pt x="174" y="238"/>
                  </a:lnTo>
                  <a:lnTo>
                    <a:pt x="174" y="236"/>
                  </a:lnTo>
                  <a:lnTo>
                    <a:pt x="174" y="236"/>
                  </a:lnTo>
                  <a:lnTo>
                    <a:pt x="174" y="238"/>
                  </a:lnTo>
                  <a:lnTo>
                    <a:pt x="174" y="238"/>
                  </a:lnTo>
                  <a:close/>
                  <a:moveTo>
                    <a:pt x="82" y="307"/>
                  </a:moveTo>
                  <a:lnTo>
                    <a:pt x="82" y="307"/>
                  </a:lnTo>
                  <a:lnTo>
                    <a:pt x="82" y="307"/>
                  </a:lnTo>
                  <a:lnTo>
                    <a:pt x="82" y="307"/>
                  </a:lnTo>
                  <a:lnTo>
                    <a:pt x="81" y="307"/>
                  </a:lnTo>
                  <a:lnTo>
                    <a:pt x="81" y="307"/>
                  </a:lnTo>
                  <a:lnTo>
                    <a:pt x="81" y="309"/>
                  </a:lnTo>
                  <a:lnTo>
                    <a:pt x="81" y="309"/>
                  </a:lnTo>
                  <a:lnTo>
                    <a:pt x="82" y="307"/>
                  </a:lnTo>
                  <a:lnTo>
                    <a:pt x="82" y="307"/>
                  </a:lnTo>
                  <a:close/>
                  <a:moveTo>
                    <a:pt x="49" y="270"/>
                  </a:moveTo>
                  <a:lnTo>
                    <a:pt x="49" y="270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49" y="272"/>
                  </a:lnTo>
                  <a:lnTo>
                    <a:pt x="49" y="272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49" y="270"/>
                  </a:lnTo>
                  <a:lnTo>
                    <a:pt x="49" y="270"/>
                  </a:lnTo>
                  <a:close/>
                  <a:moveTo>
                    <a:pt x="28" y="303"/>
                  </a:moveTo>
                  <a:lnTo>
                    <a:pt x="28" y="303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3"/>
                  </a:lnTo>
                  <a:lnTo>
                    <a:pt x="28" y="303"/>
                  </a:lnTo>
                  <a:close/>
                  <a:moveTo>
                    <a:pt x="152" y="206"/>
                  </a:moveTo>
                  <a:lnTo>
                    <a:pt x="152" y="206"/>
                  </a:lnTo>
                  <a:lnTo>
                    <a:pt x="152" y="206"/>
                  </a:lnTo>
                  <a:lnTo>
                    <a:pt x="152" y="206"/>
                  </a:lnTo>
                  <a:lnTo>
                    <a:pt x="153" y="206"/>
                  </a:lnTo>
                  <a:lnTo>
                    <a:pt x="153" y="206"/>
                  </a:lnTo>
                  <a:lnTo>
                    <a:pt x="153" y="206"/>
                  </a:lnTo>
                  <a:lnTo>
                    <a:pt x="153" y="206"/>
                  </a:lnTo>
                  <a:lnTo>
                    <a:pt x="152" y="206"/>
                  </a:lnTo>
                  <a:lnTo>
                    <a:pt x="152" y="206"/>
                  </a:lnTo>
                  <a:close/>
                  <a:moveTo>
                    <a:pt x="348" y="179"/>
                  </a:moveTo>
                  <a:lnTo>
                    <a:pt x="348" y="179"/>
                  </a:lnTo>
                  <a:lnTo>
                    <a:pt x="349" y="179"/>
                  </a:lnTo>
                  <a:lnTo>
                    <a:pt x="349" y="178"/>
                  </a:lnTo>
                  <a:lnTo>
                    <a:pt x="349" y="178"/>
                  </a:lnTo>
                  <a:lnTo>
                    <a:pt x="348" y="179"/>
                  </a:lnTo>
                  <a:lnTo>
                    <a:pt x="348" y="179"/>
                  </a:lnTo>
                  <a:close/>
                  <a:moveTo>
                    <a:pt x="127" y="205"/>
                  </a:moveTo>
                  <a:lnTo>
                    <a:pt x="127" y="205"/>
                  </a:lnTo>
                  <a:lnTo>
                    <a:pt x="127" y="205"/>
                  </a:lnTo>
                  <a:lnTo>
                    <a:pt x="127" y="205"/>
                  </a:lnTo>
                  <a:lnTo>
                    <a:pt x="127" y="205"/>
                  </a:lnTo>
                  <a:lnTo>
                    <a:pt x="127" y="205"/>
                  </a:lnTo>
                  <a:lnTo>
                    <a:pt x="129" y="205"/>
                  </a:lnTo>
                  <a:lnTo>
                    <a:pt x="129" y="205"/>
                  </a:lnTo>
                  <a:lnTo>
                    <a:pt x="127" y="205"/>
                  </a:lnTo>
                  <a:lnTo>
                    <a:pt x="127" y="205"/>
                  </a:lnTo>
                  <a:close/>
                  <a:moveTo>
                    <a:pt x="112" y="168"/>
                  </a:moveTo>
                  <a:lnTo>
                    <a:pt x="112" y="168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68"/>
                  </a:lnTo>
                  <a:lnTo>
                    <a:pt x="112" y="167"/>
                  </a:lnTo>
                  <a:lnTo>
                    <a:pt x="112" y="167"/>
                  </a:lnTo>
                  <a:lnTo>
                    <a:pt x="112" y="167"/>
                  </a:lnTo>
                  <a:lnTo>
                    <a:pt x="112" y="167"/>
                  </a:lnTo>
                  <a:lnTo>
                    <a:pt x="112" y="168"/>
                  </a:lnTo>
                  <a:lnTo>
                    <a:pt x="112" y="168"/>
                  </a:lnTo>
                  <a:close/>
                  <a:moveTo>
                    <a:pt x="250" y="231"/>
                  </a:moveTo>
                  <a:lnTo>
                    <a:pt x="250" y="231"/>
                  </a:lnTo>
                  <a:lnTo>
                    <a:pt x="248" y="231"/>
                  </a:lnTo>
                  <a:lnTo>
                    <a:pt x="248" y="232"/>
                  </a:lnTo>
                  <a:lnTo>
                    <a:pt x="248" y="232"/>
                  </a:lnTo>
                  <a:lnTo>
                    <a:pt x="250" y="231"/>
                  </a:lnTo>
                  <a:lnTo>
                    <a:pt x="250" y="231"/>
                  </a:lnTo>
                  <a:close/>
                  <a:moveTo>
                    <a:pt x="235" y="174"/>
                  </a:moveTo>
                  <a:lnTo>
                    <a:pt x="235" y="174"/>
                  </a:lnTo>
                  <a:lnTo>
                    <a:pt x="237" y="172"/>
                  </a:lnTo>
                  <a:lnTo>
                    <a:pt x="237" y="172"/>
                  </a:lnTo>
                  <a:lnTo>
                    <a:pt x="237" y="172"/>
                  </a:lnTo>
                  <a:lnTo>
                    <a:pt x="235" y="174"/>
                  </a:lnTo>
                  <a:lnTo>
                    <a:pt x="235" y="174"/>
                  </a:lnTo>
                  <a:close/>
                  <a:moveTo>
                    <a:pt x="294" y="174"/>
                  </a:moveTo>
                  <a:lnTo>
                    <a:pt x="294" y="174"/>
                  </a:lnTo>
                  <a:lnTo>
                    <a:pt x="294" y="172"/>
                  </a:lnTo>
                  <a:lnTo>
                    <a:pt x="294" y="172"/>
                  </a:lnTo>
                  <a:lnTo>
                    <a:pt x="294" y="172"/>
                  </a:lnTo>
                  <a:lnTo>
                    <a:pt x="294" y="174"/>
                  </a:lnTo>
                  <a:lnTo>
                    <a:pt x="294" y="174"/>
                  </a:lnTo>
                  <a:close/>
                  <a:moveTo>
                    <a:pt x="45" y="337"/>
                  </a:moveTo>
                  <a:lnTo>
                    <a:pt x="45" y="337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4" y="339"/>
                  </a:lnTo>
                  <a:lnTo>
                    <a:pt x="44" y="339"/>
                  </a:lnTo>
                  <a:lnTo>
                    <a:pt x="44" y="339"/>
                  </a:lnTo>
                  <a:lnTo>
                    <a:pt x="44" y="339"/>
                  </a:lnTo>
                  <a:lnTo>
                    <a:pt x="45" y="339"/>
                  </a:lnTo>
                  <a:lnTo>
                    <a:pt x="45" y="339"/>
                  </a:lnTo>
                  <a:lnTo>
                    <a:pt x="45" y="337"/>
                  </a:lnTo>
                  <a:lnTo>
                    <a:pt x="45" y="337"/>
                  </a:lnTo>
                  <a:close/>
                  <a:moveTo>
                    <a:pt x="331" y="189"/>
                  </a:moveTo>
                  <a:lnTo>
                    <a:pt x="331" y="189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29" y="188"/>
                  </a:lnTo>
                  <a:lnTo>
                    <a:pt x="329" y="188"/>
                  </a:lnTo>
                  <a:lnTo>
                    <a:pt x="329" y="189"/>
                  </a:lnTo>
                  <a:lnTo>
                    <a:pt x="329" y="189"/>
                  </a:lnTo>
                  <a:lnTo>
                    <a:pt x="331" y="189"/>
                  </a:lnTo>
                  <a:lnTo>
                    <a:pt x="331" y="189"/>
                  </a:lnTo>
                  <a:close/>
                  <a:moveTo>
                    <a:pt x="66" y="331"/>
                  </a:moveTo>
                  <a:lnTo>
                    <a:pt x="66" y="331"/>
                  </a:lnTo>
                  <a:lnTo>
                    <a:pt x="68" y="333"/>
                  </a:lnTo>
                  <a:lnTo>
                    <a:pt x="68" y="333"/>
                  </a:lnTo>
                  <a:lnTo>
                    <a:pt x="68" y="333"/>
                  </a:lnTo>
                  <a:lnTo>
                    <a:pt x="66" y="331"/>
                  </a:lnTo>
                  <a:lnTo>
                    <a:pt x="66" y="331"/>
                  </a:lnTo>
                  <a:close/>
                  <a:moveTo>
                    <a:pt x="106" y="175"/>
                  </a:moveTo>
                  <a:lnTo>
                    <a:pt x="106" y="175"/>
                  </a:lnTo>
                  <a:lnTo>
                    <a:pt x="106" y="174"/>
                  </a:lnTo>
                  <a:lnTo>
                    <a:pt x="106" y="174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6" y="175"/>
                  </a:lnTo>
                  <a:close/>
                  <a:moveTo>
                    <a:pt x="243" y="118"/>
                  </a:moveTo>
                  <a:lnTo>
                    <a:pt x="243" y="118"/>
                  </a:lnTo>
                  <a:lnTo>
                    <a:pt x="243" y="117"/>
                  </a:lnTo>
                  <a:lnTo>
                    <a:pt x="243" y="117"/>
                  </a:lnTo>
                  <a:lnTo>
                    <a:pt x="243" y="117"/>
                  </a:lnTo>
                  <a:lnTo>
                    <a:pt x="243" y="118"/>
                  </a:lnTo>
                  <a:lnTo>
                    <a:pt x="243" y="118"/>
                  </a:lnTo>
                  <a:close/>
                  <a:moveTo>
                    <a:pt x="177" y="196"/>
                  </a:move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177" y="196"/>
                  </a:lnTo>
                  <a:close/>
                  <a:moveTo>
                    <a:pt x="48" y="253"/>
                  </a:moveTo>
                  <a:lnTo>
                    <a:pt x="48" y="253"/>
                  </a:lnTo>
                  <a:lnTo>
                    <a:pt x="48" y="252"/>
                  </a:lnTo>
                  <a:lnTo>
                    <a:pt x="48" y="252"/>
                  </a:lnTo>
                  <a:lnTo>
                    <a:pt x="48" y="253"/>
                  </a:lnTo>
                  <a:lnTo>
                    <a:pt x="48" y="253"/>
                  </a:lnTo>
                  <a:lnTo>
                    <a:pt x="48" y="253"/>
                  </a:lnTo>
                  <a:lnTo>
                    <a:pt x="48" y="253"/>
                  </a:lnTo>
                  <a:lnTo>
                    <a:pt x="48" y="253"/>
                  </a:lnTo>
                  <a:lnTo>
                    <a:pt x="48" y="253"/>
                  </a:lnTo>
                  <a:close/>
                  <a:moveTo>
                    <a:pt x="127" y="351"/>
                  </a:moveTo>
                  <a:lnTo>
                    <a:pt x="127" y="351"/>
                  </a:lnTo>
                  <a:lnTo>
                    <a:pt x="126" y="351"/>
                  </a:lnTo>
                  <a:lnTo>
                    <a:pt x="126" y="351"/>
                  </a:lnTo>
                  <a:lnTo>
                    <a:pt x="126" y="351"/>
                  </a:lnTo>
                  <a:lnTo>
                    <a:pt x="126" y="351"/>
                  </a:lnTo>
                  <a:lnTo>
                    <a:pt x="126" y="351"/>
                  </a:lnTo>
                  <a:lnTo>
                    <a:pt x="126" y="351"/>
                  </a:lnTo>
                  <a:lnTo>
                    <a:pt x="127" y="351"/>
                  </a:lnTo>
                  <a:lnTo>
                    <a:pt x="127" y="351"/>
                  </a:lnTo>
                  <a:close/>
                  <a:moveTo>
                    <a:pt x="46" y="263"/>
                  </a:moveTo>
                  <a:lnTo>
                    <a:pt x="46" y="263"/>
                  </a:lnTo>
                  <a:lnTo>
                    <a:pt x="46" y="262"/>
                  </a:lnTo>
                  <a:lnTo>
                    <a:pt x="46" y="262"/>
                  </a:lnTo>
                  <a:lnTo>
                    <a:pt x="45" y="263"/>
                  </a:lnTo>
                  <a:lnTo>
                    <a:pt x="45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close/>
                  <a:moveTo>
                    <a:pt x="336" y="142"/>
                  </a:moveTo>
                  <a:lnTo>
                    <a:pt x="336" y="142"/>
                  </a:lnTo>
                  <a:lnTo>
                    <a:pt x="336" y="142"/>
                  </a:lnTo>
                  <a:lnTo>
                    <a:pt x="336" y="142"/>
                  </a:lnTo>
                  <a:lnTo>
                    <a:pt x="335" y="142"/>
                  </a:lnTo>
                  <a:lnTo>
                    <a:pt x="335" y="142"/>
                  </a:lnTo>
                  <a:lnTo>
                    <a:pt x="335" y="142"/>
                  </a:lnTo>
                  <a:lnTo>
                    <a:pt x="335" y="142"/>
                  </a:lnTo>
                  <a:lnTo>
                    <a:pt x="336" y="142"/>
                  </a:lnTo>
                  <a:lnTo>
                    <a:pt x="336" y="142"/>
                  </a:lnTo>
                  <a:close/>
                  <a:moveTo>
                    <a:pt x="287" y="169"/>
                  </a:moveTo>
                  <a:lnTo>
                    <a:pt x="287" y="169"/>
                  </a:lnTo>
                  <a:lnTo>
                    <a:pt x="287" y="169"/>
                  </a:lnTo>
                  <a:lnTo>
                    <a:pt x="287" y="169"/>
                  </a:lnTo>
                  <a:lnTo>
                    <a:pt x="287" y="168"/>
                  </a:lnTo>
                  <a:lnTo>
                    <a:pt x="287" y="168"/>
                  </a:lnTo>
                  <a:lnTo>
                    <a:pt x="287" y="168"/>
                  </a:lnTo>
                  <a:lnTo>
                    <a:pt x="287" y="168"/>
                  </a:lnTo>
                  <a:lnTo>
                    <a:pt x="287" y="169"/>
                  </a:lnTo>
                  <a:lnTo>
                    <a:pt x="287" y="169"/>
                  </a:lnTo>
                  <a:close/>
                  <a:moveTo>
                    <a:pt x="157" y="132"/>
                  </a:moveTo>
                  <a:lnTo>
                    <a:pt x="157" y="132"/>
                  </a:lnTo>
                  <a:lnTo>
                    <a:pt x="157" y="132"/>
                  </a:lnTo>
                  <a:lnTo>
                    <a:pt x="157" y="132"/>
                  </a:lnTo>
                  <a:lnTo>
                    <a:pt x="156" y="132"/>
                  </a:lnTo>
                  <a:lnTo>
                    <a:pt x="156" y="132"/>
                  </a:lnTo>
                  <a:lnTo>
                    <a:pt x="156" y="132"/>
                  </a:lnTo>
                  <a:lnTo>
                    <a:pt x="156" y="132"/>
                  </a:lnTo>
                  <a:lnTo>
                    <a:pt x="157" y="132"/>
                  </a:lnTo>
                  <a:lnTo>
                    <a:pt x="157" y="132"/>
                  </a:lnTo>
                  <a:close/>
                  <a:moveTo>
                    <a:pt x="44" y="211"/>
                  </a:moveTo>
                  <a:lnTo>
                    <a:pt x="44" y="211"/>
                  </a:lnTo>
                  <a:lnTo>
                    <a:pt x="44" y="212"/>
                  </a:lnTo>
                  <a:lnTo>
                    <a:pt x="44" y="212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44" y="211"/>
                  </a:lnTo>
                  <a:close/>
                  <a:moveTo>
                    <a:pt x="108" y="294"/>
                  </a:moveTo>
                  <a:lnTo>
                    <a:pt x="108" y="294"/>
                  </a:lnTo>
                  <a:lnTo>
                    <a:pt x="108" y="294"/>
                  </a:lnTo>
                  <a:lnTo>
                    <a:pt x="108" y="294"/>
                  </a:lnTo>
                  <a:lnTo>
                    <a:pt x="108" y="296"/>
                  </a:lnTo>
                  <a:lnTo>
                    <a:pt x="108" y="296"/>
                  </a:lnTo>
                  <a:lnTo>
                    <a:pt x="109" y="296"/>
                  </a:lnTo>
                  <a:lnTo>
                    <a:pt x="109" y="296"/>
                  </a:lnTo>
                  <a:lnTo>
                    <a:pt x="108" y="294"/>
                  </a:lnTo>
                  <a:lnTo>
                    <a:pt x="108" y="294"/>
                  </a:lnTo>
                  <a:close/>
                  <a:moveTo>
                    <a:pt x="186" y="124"/>
                  </a:moveTo>
                  <a:lnTo>
                    <a:pt x="186" y="124"/>
                  </a:lnTo>
                  <a:lnTo>
                    <a:pt x="186" y="124"/>
                  </a:lnTo>
                  <a:lnTo>
                    <a:pt x="186" y="124"/>
                  </a:lnTo>
                  <a:lnTo>
                    <a:pt x="184" y="124"/>
                  </a:lnTo>
                  <a:lnTo>
                    <a:pt x="184" y="124"/>
                  </a:lnTo>
                  <a:lnTo>
                    <a:pt x="184" y="125"/>
                  </a:lnTo>
                  <a:lnTo>
                    <a:pt x="184" y="125"/>
                  </a:lnTo>
                  <a:lnTo>
                    <a:pt x="186" y="124"/>
                  </a:lnTo>
                  <a:lnTo>
                    <a:pt x="186" y="12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5837292" y="2962090"/>
              <a:ext cx="689705" cy="527981"/>
              <a:chOff x="2941692" y="3660590"/>
              <a:chExt cx="689705" cy="527981"/>
            </a:xfrm>
            <a:solidFill>
              <a:schemeClr val="tx1"/>
            </a:solidFill>
          </p:grpSpPr>
          <p:sp>
            <p:nvSpPr>
              <p:cNvPr id="5" name="Freeform 52"/>
              <p:cNvSpPr>
                <a:spLocks noEditPoints="1"/>
              </p:cNvSpPr>
              <p:nvPr/>
            </p:nvSpPr>
            <p:spPr bwMode="auto">
              <a:xfrm>
                <a:off x="3346366" y="3660590"/>
                <a:ext cx="285031" cy="401063"/>
              </a:xfrm>
              <a:custGeom>
                <a:avLst/>
                <a:gdLst>
                  <a:gd name="T0" fmla="*/ 130 w 162"/>
                  <a:gd name="T1" fmla="*/ 222 h 237"/>
                  <a:gd name="T2" fmla="*/ 20 w 162"/>
                  <a:gd name="T3" fmla="*/ 204 h 237"/>
                  <a:gd name="T4" fmla="*/ 53 w 162"/>
                  <a:gd name="T5" fmla="*/ 183 h 237"/>
                  <a:gd name="T6" fmla="*/ 121 w 162"/>
                  <a:gd name="T7" fmla="*/ 179 h 237"/>
                  <a:gd name="T8" fmla="*/ 79 w 162"/>
                  <a:gd name="T9" fmla="*/ 156 h 237"/>
                  <a:gd name="T10" fmla="*/ 74 w 162"/>
                  <a:gd name="T11" fmla="*/ 118 h 237"/>
                  <a:gd name="T12" fmla="*/ 49 w 162"/>
                  <a:gd name="T13" fmla="*/ 42 h 237"/>
                  <a:gd name="T14" fmla="*/ 0 w 162"/>
                  <a:gd name="T15" fmla="*/ 50 h 237"/>
                  <a:gd name="T16" fmla="*/ 135 w 162"/>
                  <a:gd name="T17" fmla="*/ 15 h 237"/>
                  <a:gd name="T18" fmla="*/ 60 w 162"/>
                  <a:gd name="T19" fmla="*/ 202 h 237"/>
                  <a:gd name="T20" fmla="*/ 49 w 162"/>
                  <a:gd name="T21" fmla="*/ 212 h 237"/>
                  <a:gd name="T22" fmla="*/ 114 w 162"/>
                  <a:gd name="T23" fmla="*/ 65 h 237"/>
                  <a:gd name="T24" fmla="*/ 140 w 162"/>
                  <a:gd name="T25" fmla="*/ 25 h 237"/>
                  <a:gd name="T26" fmla="*/ 60 w 162"/>
                  <a:gd name="T27" fmla="*/ 193 h 237"/>
                  <a:gd name="T28" fmla="*/ 29 w 162"/>
                  <a:gd name="T29" fmla="*/ 229 h 237"/>
                  <a:gd name="T30" fmla="*/ 87 w 162"/>
                  <a:gd name="T31" fmla="*/ 123 h 237"/>
                  <a:gd name="T32" fmla="*/ 34 w 162"/>
                  <a:gd name="T33" fmla="*/ 202 h 237"/>
                  <a:gd name="T34" fmla="*/ 134 w 162"/>
                  <a:gd name="T35" fmla="*/ 57 h 237"/>
                  <a:gd name="T36" fmla="*/ 91 w 162"/>
                  <a:gd name="T37" fmla="*/ 126 h 237"/>
                  <a:gd name="T38" fmla="*/ 61 w 162"/>
                  <a:gd name="T39" fmla="*/ 222 h 237"/>
                  <a:gd name="T40" fmla="*/ 84 w 162"/>
                  <a:gd name="T41" fmla="*/ 223 h 237"/>
                  <a:gd name="T42" fmla="*/ 73 w 162"/>
                  <a:gd name="T43" fmla="*/ 226 h 237"/>
                  <a:gd name="T44" fmla="*/ 125 w 162"/>
                  <a:gd name="T45" fmla="*/ 125 h 237"/>
                  <a:gd name="T46" fmla="*/ 140 w 162"/>
                  <a:gd name="T47" fmla="*/ 77 h 237"/>
                  <a:gd name="T48" fmla="*/ 135 w 162"/>
                  <a:gd name="T49" fmla="*/ 68 h 237"/>
                  <a:gd name="T50" fmla="*/ 110 w 162"/>
                  <a:gd name="T51" fmla="*/ 204 h 237"/>
                  <a:gd name="T52" fmla="*/ 94 w 162"/>
                  <a:gd name="T53" fmla="*/ 27 h 237"/>
                  <a:gd name="T54" fmla="*/ 123 w 162"/>
                  <a:gd name="T55" fmla="*/ 18 h 237"/>
                  <a:gd name="T56" fmla="*/ 12 w 162"/>
                  <a:gd name="T57" fmla="*/ 54 h 237"/>
                  <a:gd name="T58" fmla="*/ 150 w 162"/>
                  <a:gd name="T59" fmla="*/ 168 h 237"/>
                  <a:gd name="T60" fmla="*/ 108 w 162"/>
                  <a:gd name="T61" fmla="*/ 81 h 237"/>
                  <a:gd name="T62" fmla="*/ 30 w 162"/>
                  <a:gd name="T63" fmla="*/ 50 h 237"/>
                  <a:gd name="T64" fmla="*/ 140 w 162"/>
                  <a:gd name="T65" fmla="*/ 189 h 237"/>
                  <a:gd name="T66" fmla="*/ 127 w 162"/>
                  <a:gd name="T67" fmla="*/ 87 h 237"/>
                  <a:gd name="T68" fmla="*/ 34 w 162"/>
                  <a:gd name="T69" fmla="*/ 220 h 237"/>
                  <a:gd name="T70" fmla="*/ 145 w 162"/>
                  <a:gd name="T71" fmla="*/ 159 h 237"/>
                  <a:gd name="T72" fmla="*/ 103 w 162"/>
                  <a:gd name="T73" fmla="*/ 135 h 237"/>
                  <a:gd name="T74" fmla="*/ 131 w 162"/>
                  <a:gd name="T75" fmla="*/ 96 h 237"/>
                  <a:gd name="T76" fmla="*/ 100 w 162"/>
                  <a:gd name="T77" fmla="*/ 8 h 237"/>
                  <a:gd name="T78" fmla="*/ 88 w 162"/>
                  <a:gd name="T79" fmla="*/ 17 h 237"/>
                  <a:gd name="T80" fmla="*/ 27 w 162"/>
                  <a:gd name="T81" fmla="*/ 55 h 237"/>
                  <a:gd name="T82" fmla="*/ 124 w 162"/>
                  <a:gd name="T83" fmla="*/ 69 h 237"/>
                  <a:gd name="T84" fmla="*/ 150 w 162"/>
                  <a:gd name="T85" fmla="*/ 156 h 237"/>
                  <a:gd name="T86" fmla="*/ 148 w 162"/>
                  <a:gd name="T87" fmla="*/ 148 h 237"/>
                  <a:gd name="T88" fmla="*/ 111 w 162"/>
                  <a:gd name="T89" fmla="*/ 98 h 237"/>
                  <a:gd name="T90" fmla="*/ 110 w 162"/>
                  <a:gd name="T91" fmla="*/ 104 h 237"/>
                  <a:gd name="T92" fmla="*/ 69 w 162"/>
                  <a:gd name="T93" fmla="*/ 213 h 237"/>
                  <a:gd name="T94" fmla="*/ 22 w 162"/>
                  <a:gd name="T95" fmla="*/ 209 h 237"/>
                  <a:gd name="T96" fmla="*/ 91 w 162"/>
                  <a:gd name="T97" fmla="*/ 207 h 237"/>
                  <a:gd name="T98" fmla="*/ 101 w 162"/>
                  <a:gd name="T99" fmla="*/ 104 h 237"/>
                  <a:gd name="T100" fmla="*/ 42 w 162"/>
                  <a:gd name="T101" fmla="*/ 34 h 237"/>
                  <a:gd name="T102" fmla="*/ 40 w 162"/>
                  <a:gd name="T103" fmla="*/ 17 h 237"/>
                  <a:gd name="T104" fmla="*/ 47 w 162"/>
                  <a:gd name="T105" fmla="*/ 31 h 237"/>
                  <a:gd name="T106" fmla="*/ 124 w 162"/>
                  <a:gd name="T107" fmla="*/ 79 h 237"/>
                  <a:gd name="T108" fmla="*/ 137 w 162"/>
                  <a:gd name="T109" fmla="*/ 160 h 237"/>
                  <a:gd name="T110" fmla="*/ 20 w 162"/>
                  <a:gd name="T111" fmla="*/ 42 h 237"/>
                  <a:gd name="T112" fmla="*/ 5 w 162"/>
                  <a:gd name="T113" fmla="*/ 48 h 237"/>
                  <a:gd name="T114" fmla="*/ 47 w 162"/>
                  <a:gd name="T115" fmla="*/ 21 h 237"/>
                  <a:gd name="T116" fmla="*/ 32 w 162"/>
                  <a:gd name="T117" fmla="*/ 52 h 237"/>
                  <a:gd name="T118" fmla="*/ 111 w 162"/>
                  <a:gd name="T119" fmla="*/ 8 h 237"/>
                  <a:gd name="T120" fmla="*/ 37 w 162"/>
                  <a:gd name="T121" fmla="*/ 55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2" h="237">
                    <a:moveTo>
                      <a:pt x="114" y="121"/>
                    </a:moveTo>
                    <a:lnTo>
                      <a:pt x="114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31" y="122"/>
                    </a:lnTo>
                    <a:lnTo>
                      <a:pt x="131" y="122"/>
                    </a:lnTo>
                    <a:lnTo>
                      <a:pt x="137" y="125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4" y="139"/>
                    </a:lnTo>
                    <a:lnTo>
                      <a:pt x="154" y="139"/>
                    </a:lnTo>
                    <a:lnTo>
                      <a:pt x="157" y="146"/>
                    </a:lnTo>
                    <a:lnTo>
                      <a:pt x="160" y="152"/>
                    </a:lnTo>
                    <a:lnTo>
                      <a:pt x="161" y="159"/>
                    </a:lnTo>
                    <a:lnTo>
                      <a:pt x="162" y="166"/>
                    </a:lnTo>
                    <a:lnTo>
                      <a:pt x="162" y="166"/>
                    </a:lnTo>
                    <a:lnTo>
                      <a:pt x="162" y="176"/>
                    </a:lnTo>
                    <a:lnTo>
                      <a:pt x="158" y="186"/>
                    </a:lnTo>
                    <a:lnTo>
                      <a:pt x="158" y="186"/>
                    </a:lnTo>
                    <a:lnTo>
                      <a:pt x="158" y="187"/>
                    </a:lnTo>
                    <a:lnTo>
                      <a:pt x="158" y="187"/>
                    </a:lnTo>
                    <a:lnTo>
                      <a:pt x="155" y="195"/>
                    </a:lnTo>
                    <a:lnTo>
                      <a:pt x="151" y="203"/>
                    </a:lnTo>
                    <a:lnTo>
                      <a:pt x="151" y="203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38" y="216"/>
                    </a:lnTo>
                    <a:lnTo>
                      <a:pt x="130" y="222"/>
                    </a:lnTo>
                    <a:lnTo>
                      <a:pt x="130" y="222"/>
                    </a:lnTo>
                    <a:lnTo>
                      <a:pt x="114" y="229"/>
                    </a:lnTo>
                    <a:lnTo>
                      <a:pt x="114" y="229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96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60" y="237"/>
                    </a:lnTo>
                    <a:lnTo>
                      <a:pt x="60" y="237"/>
                    </a:lnTo>
                    <a:lnTo>
                      <a:pt x="46" y="237"/>
                    </a:lnTo>
                    <a:lnTo>
                      <a:pt x="32" y="233"/>
                    </a:lnTo>
                    <a:lnTo>
                      <a:pt x="32" y="233"/>
                    </a:lnTo>
                    <a:lnTo>
                      <a:pt x="26" y="230"/>
                    </a:lnTo>
                    <a:lnTo>
                      <a:pt x="19" y="226"/>
                    </a:lnTo>
                    <a:lnTo>
                      <a:pt x="19" y="226"/>
                    </a:lnTo>
                    <a:lnTo>
                      <a:pt x="19" y="224"/>
                    </a:lnTo>
                    <a:lnTo>
                      <a:pt x="19" y="224"/>
                    </a:lnTo>
                    <a:lnTo>
                      <a:pt x="17" y="222"/>
                    </a:lnTo>
                    <a:lnTo>
                      <a:pt x="16" y="220"/>
                    </a:lnTo>
                    <a:lnTo>
                      <a:pt x="16" y="217"/>
                    </a:lnTo>
                    <a:lnTo>
                      <a:pt x="17" y="214"/>
                    </a:lnTo>
                    <a:lnTo>
                      <a:pt x="17" y="214"/>
                    </a:lnTo>
                    <a:lnTo>
                      <a:pt x="19" y="213"/>
                    </a:lnTo>
                    <a:lnTo>
                      <a:pt x="19" y="213"/>
                    </a:lnTo>
                    <a:lnTo>
                      <a:pt x="19" y="209"/>
                    </a:lnTo>
                    <a:lnTo>
                      <a:pt x="20" y="204"/>
                    </a:lnTo>
                    <a:lnTo>
                      <a:pt x="20" y="204"/>
                    </a:lnTo>
                    <a:lnTo>
                      <a:pt x="26" y="196"/>
                    </a:lnTo>
                    <a:lnTo>
                      <a:pt x="26" y="19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42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5"/>
                    </a:lnTo>
                    <a:lnTo>
                      <a:pt x="44" y="173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50" y="173"/>
                    </a:lnTo>
                    <a:lnTo>
                      <a:pt x="50" y="173"/>
                    </a:lnTo>
                    <a:lnTo>
                      <a:pt x="52" y="172"/>
                    </a:lnTo>
                    <a:lnTo>
                      <a:pt x="53" y="173"/>
                    </a:lnTo>
                    <a:lnTo>
                      <a:pt x="53" y="173"/>
                    </a:lnTo>
                    <a:lnTo>
                      <a:pt x="53" y="176"/>
                    </a:lnTo>
                    <a:lnTo>
                      <a:pt x="53" y="176"/>
                    </a:lnTo>
                    <a:lnTo>
                      <a:pt x="52" y="177"/>
                    </a:lnTo>
                    <a:lnTo>
                      <a:pt x="52" y="177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3" y="183"/>
                    </a:lnTo>
                    <a:lnTo>
                      <a:pt x="53" y="183"/>
                    </a:lnTo>
                    <a:lnTo>
                      <a:pt x="53" y="183"/>
                    </a:lnTo>
                    <a:lnTo>
                      <a:pt x="53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75"/>
                    </a:lnTo>
                    <a:lnTo>
                      <a:pt x="54" y="175"/>
                    </a:lnTo>
                    <a:lnTo>
                      <a:pt x="54" y="173"/>
                    </a:lnTo>
                    <a:lnTo>
                      <a:pt x="54" y="173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9" y="173"/>
                    </a:lnTo>
                    <a:lnTo>
                      <a:pt x="59" y="173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63" y="183"/>
                    </a:lnTo>
                    <a:lnTo>
                      <a:pt x="67" y="190"/>
                    </a:lnTo>
                    <a:lnTo>
                      <a:pt x="74" y="195"/>
                    </a:lnTo>
                    <a:lnTo>
                      <a:pt x="81" y="197"/>
                    </a:lnTo>
                    <a:lnTo>
                      <a:pt x="81" y="197"/>
                    </a:lnTo>
                    <a:lnTo>
                      <a:pt x="86" y="199"/>
                    </a:lnTo>
                    <a:lnTo>
                      <a:pt x="91" y="197"/>
                    </a:lnTo>
                    <a:lnTo>
                      <a:pt x="91" y="197"/>
                    </a:lnTo>
                    <a:lnTo>
                      <a:pt x="100" y="196"/>
                    </a:lnTo>
                    <a:lnTo>
                      <a:pt x="108" y="193"/>
                    </a:lnTo>
                    <a:lnTo>
                      <a:pt x="108" y="193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5" y="187"/>
                    </a:lnTo>
                    <a:lnTo>
                      <a:pt x="115" y="187"/>
                    </a:lnTo>
                    <a:lnTo>
                      <a:pt x="121" y="179"/>
                    </a:lnTo>
                    <a:lnTo>
                      <a:pt x="124" y="170"/>
                    </a:lnTo>
                    <a:lnTo>
                      <a:pt x="124" y="170"/>
                    </a:lnTo>
                    <a:lnTo>
                      <a:pt x="123" y="166"/>
                    </a:lnTo>
                    <a:lnTo>
                      <a:pt x="123" y="163"/>
                    </a:lnTo>
                    <a:lnTo>
                      <a:pt x="123" y="163"/>
                    </a:lnTo>
                    <a:lnTo>
                      <a:pt x="120" y="158"/>
                    </a:lnTo>
                    <a:lnTo>
                      <a:pt x="117" y="153"/>
                    </a:lnTo>
                    <a:lnTo>
                      <a:pt x="113" y="150"/>
                    </a:lnTo>
                    <a:lnTo>
                      <a:pt x="108" y="148"/>
                    </a:lnTo>
                    <a:lnTo>
                      <a:pt x="108" y="148"/>
                    </a:lnTo>
                    <a:lnTo>
                      <a:pt x="107" y="146"/>
                    </a:lnTo>
                    <a:lnTo>
                      <a:pt x="107" y="146"/>
                    </a:lnTo>
                    <a:lnTo>
                      <a:pt x="97" y="146"/>
                    </a:lnTo>
                    <a:lnTo>
                      <a:pt x="87" y="145"/>
                    </a:lnTo>
                    <a:lnTo>
                      <a:pt x="87" y="145"/>
                    </a:lnTo>
                    <a:lnTo>
                      <a:pt x="83" y="146"/>
                    </a:lnTo>
                    <a:lnTo>
                      <a:pt x="83" y="146"/>
                    </a:lnTo>
                    <a:lnTo>
                      <a:pt x="83" y="148"/>
                    </a:lnTo>
                    <a:lnTo>
                      <a:pt x="83" y="148"/>
                    </a:lnTo>
                    <a:lnTo>
                      <a:pt x="80" y="150"/>
                    </a:lnTo>
                    <a:lnTo>
                      <a:pt x="80" y="150"/>
                    </a:lnTo>
                    <a:lnTo>
                      <a:pt x="79" y="150"/>
                    </a:lnTo>
                    <a:lnTo>
                      <a:pt x="79" y="150"/>
                    </a:lnTo>
                    <a:lnTo>
                      <a:pt x="80" y="153"/>
                    </a:lnTo>
                    <a:lnTo>
                      <a:pt x="80" y="153"/>
                    </a:lnTo>
                    <a:lnTo>
                      <a:pt x="80" y="155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7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6" y="155"/>
                    </a:lnTo>
                    <a:lnTo>
                      <a:pt x="71" y="145"/>
                    </a:lnTo>
                    <a:lnTo>
                      <a:pt x="66" y="138"/>
                    </a:lnTo>
                    <a:lnTo>
                      <a:pt x="66" y="138"/>
                    </a:lnTo>
                    <a:lnTo>
                      <a:pt x="63" y="132"/>
                    </a:lnTo>
                    <a:lnTo>
                      <a:pt x="63" y="132"/>
                    </a:lnTo>
                    <a:lnTo>
                      <a:pt x="61" y="131"/>
                    </a:lnTo>
                    <a:lnTo>
                      <a:pt x="63" y="128"/>
                    </a:lnTo>
                    <a:lnTo>
                      <a:pt x="63" y="128"/>
                    </a:lnTo>
                    <a:lnTo>
                      <a:pt x="61" y="128"/>
                    </a:lnTo>
                    <a:lnTo>
                      <a:pt x="61" y="128"/>
                    </a:lnTo>
                    <a:lnTo>
                      <a:pt x="61" y="125"/>
                    </a:lnTo>
                    <a:lnTo>
                      <a:pt x="63" y="123"/>
                    </a:lnTo>
                    <a:lnTo>
                      <a:pt x="63" y="123"/>
                    </a:lnTo>
                    <a:lnTo>
                      <a:pt x="66" y="122"/>
                    </a:lnTo>
                    <a:lnTo>
                      <a:pt x="69" y="122"/>
                    </a:lnTo>
                    <a:lnTo>
                      <a:pt x="69" y="122"/>
                    </a:lnTo>
                    <a:lnTo>
                      <a:pt x="70" y="122"/>
                    </a:lnTo>
                    <a:lnTo>
                      <a:pt x="70" y="122"/>
                    </a:lnTo>
                    <a:lnTo>
                      <a:pt x="70" y="119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4" y="118"/>
                    </a:lnTo>
                    <a:lnTo>
                      <a:pt x="74" y="118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8" y="91"/>
                    </a:lnTo>
                    <a:lnTo>
                      <a:pt x="103" y="81"/>
                    </a:lnTo>
                    <a:lnTo>
                      <a:pt x="103" y="81"/>
                    </a:lnTo>
                    <a:lnTo>
                      <a:pt x="104" y="72"/>
                    </a:lnTo>
                    <a:lnTo>
                      <a:pt x="106" y="65"/>
                    </a:lnTo>
                    <a:lnTo>
                      <a:pt x="106" y="65"/>
                    </a:lnTo>
                    <a:lnTo>
                      <a:pt x="104" y="58"/>
                    </a:lnTo>
                    <a:lnTo>
                      <a:pt x="100" y="51"/>
                    </a:lnTo>
                    <a:lnTo>
                      <a:pt x="100" y="51"/>
                    </a:lnTo>
                    <a:lnTo>
                      <a:pt x="94" y="45"/>
                    </a:lnTo>
                    <a:lnTo>
                      <a:pt x="88" y="40"/>
                    </a:lnTo>
                    <a:lnTo>
                      <a:pt x="88" y="40"/>
                    </a:lnTo>
                    <a:lnTo>
                      <a:pt x="81" y="37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5"/>
                    </a:lnTo>
                    <a:lnTo>
                      <a:pt x="61" y="37"/>
                    </a:lnTo>
                    <a:lnTo>
                      <a:pt x="54" y="40"/>
                    </a:lnTo>
                    <a:lnTo>
                      <a:pt x="54" y="40"/>
                    </a:lnTo>
                    <a:lnTo>
                      <a:pt x="49" y="42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7" y="64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6" y="68"/>
                    </a:lnTo>
                    <a:lnTo>
                      <a:pt x="34" y="68"/>
                    </a:lnTo>
                    <a:lnTo>
                      <a:pt x="34" y="68"/>
                    </a:lnTo>
                    <a:lnTo>
                      <a:pt x="33" y="69"/>
                    </a:lnTo>
                    <a:lnTo>
                      <a:pt x="33" y="69"/>
                    </a:lnTo>
                    <a:lnTo>
                      <a:pt x="30" y="71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8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2" y="61"/>
                    </a:lnTo>
                    <a:lnTo>
                      <a:pt x="7" y="58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3" y="40"/>
                    </a:lnTo>
                    <a:lnTo>
                      <a:pt x="3" y="40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3" y="27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36" y="13"/>
                    </a:lnTo>
                    <a:lnTo>
                      <a:pt x="36" y="13"/>
                    </a:lnTo>
                    <a:lnTo>
                      <a:pt x="47" y="6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11" y="3"/>
                    </a:lnTo>
                    <a:lnTo>
                      <a:pt x="111" y="3"/>
                    </a:lnTo>
                    <a:lnTo>
                      <a:pt x="118" y="4"/>
                    </a:lnTo>
                    <a:lnTo>
                      <a:pt x="124" y="7"/>
                    </a:lnTo>
                    <a:lnTo>
                      <a:pt x="130" y="11"/>
                    </a:lnTo>
                    <a:lnTo>
                      <a:pt x="135" y="15"/>
                    </a:lnTo>
                    <a:lnTo>
                      <a:pt x="135" y="15"/>
                    </a:lnTo>
                    <a:lnTo>
                      <a:pt x="142" y="24"/>
                    </a:lnTo>
                    <a:lnTo>
                      <a:pt x="147" y="35"/>
                    </a:lnTo>
                    <a:lnTo>
                      <a:pt x="147" y="35"/>
                    </a:lnTo>
                    <a:lnTo>
                      <a:pt x="150" y="48"/>
                    </a:lnTo>
                    <a:lnTo>
                      <a:pt x="150" y="61"/>
                    </a:lnTo>
                    <a:lnTo>
                      <a:pt x="150" y="61"/>
                    </a:lnTo>
                    <a:lnTo>
                      <a:pt x="147" y="74"/>
                    </a:lnTo>
                    <a:lnTo>
                      <a:pt x="147" y="74"/>
                    </a:lnTo>
                    <a:lnTo>
                      <a:pt x="140" y="89"/>
                    </a:lnTo>
                    <a:lnTo>
                      <a:pt x="131" y="105"/>
                    </a:lnTo>
                    <a:lnTo>
                      <a:pt x="131" y="105"/>
                    </a:lnTo>
                    <a:lnTo>
                      <a:pt x="124" y="114"/>
                    </a:lnTo>
                    <a:lnTo>
                      <a:pt x="115" y="121"/>
                    </a:lnTo>
                    <a:lnTo>
                      <a:pt x="115" y="121"/>
                    </a:lnTo>
                    <a:lnTo>
                      <a:pt x="114" y="121"/>
                    </a:lnTo>
                    <a:lnTo>
                      <a:pt x="114" y="121"/>
                    </a:lnTo>
                    <a:lnTo>
                      <a:pt x="114" y="121"/>
                    </a:lnTo>
                    <a:lnTo>
                      <a:pt x="114" y="121"/>
                    </a:lnTo>
                    <a:close/>
                    <a:moveTo>
                      <a:pt x="53" y="212"/>
                    </a:moveTo>
                    <a:lnTo>
                      <a:pt x="53" y="212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7" y="206"/>
                    </a:lnTo>
                    <a:lnTo>
                      <a:pt x="57" y="206"/>
                    </a:lnTo>
                    <a:lnTo>
                      <a:pt x="61" y="202"/>
                    </a:lnTo>
                    <a:lnTo>
                      <a:pt x="61" y="202"/>
                    </a:lnTo>
                    <a:lnTo>
                      <a:pt x="60" y="202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3" y="210"/>
                    </a:lnTo>
                    <a:lnTo>
                      <a:pt x="53" y="210"/>
                    </a:lnTo>
                    <a:lnTo>
                      <a:pt x="53" y="212"/>
                    </a:lnTo>
                    <a:lnTo>
                      <a:pt x="53" y="212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3" y="212"/>
                    </a:lnTo>
                    <a:lnTo>
                      <a:pt x="53" y="212"/>
                    </a:lnTo>
                    <a:close/>
                    <a:moveTo>
                      <a:pt x="49" y="212"/>
                    </a:moveTo>
                    <a:lnTo>
                      <a:pt x="49" y="212"/>
                    </a:lnTo>
                    <a:lnTo>
                      <a:pt x="47" y="212"/>
                    </a:lnTo>
                    <a:lnTo>
                      <a:pt x="47" y="212"/>
                    </a:lnTo>
                    <a:lnTo>
                      <a:pt x="40" y="220"/>
                    </a:lnTo>
                    <a:lnTo>
                      <a:pt x="40" y="220"/>
                    </a:lnTo>
                    <a:lnTo>
                      <a:pt x="39" y="222"/>
                    </a:lnTo>
                    <a:lnTo>
                      <a:pt x="39" y="222"/>
                    </a:lnTo>
                    <a:lnTo>
                      <a:pt x="42" y="222"/>
                    </a:lnTo>
                    <a:lnTo>
                      <a:pt x="42" y="220"/>
                    </a:lnTo>
                    <a:lnTo>
                      <a:pt x="42" y="220"/>
                    </a:lnTo>
                    <a:lnTo>
                      <a:pt x="47" y="213"/>
                    </a:lnTo>
                    <a:lnTo>
                      <a:pt x="47" y="213"/>
                    </a:lnTo>
                    <a:lnTo>
                      <a:pt x="49" y="212"/>
                    </a:lnTo>
                    <a:lnTo>
                      <a:pt x="49" y="212"/>
                    </a:lnTo>
                    <a:lnTo>
                      <a:pt x="49" y="210"/>
                    </a:lnTo>
                    <a:lnTo>
                      <a:pt x="49" y="210"/>
                    </a:lnTo>
                    <a:lnTo>
                      <a:pt x="49" y="210"/>
                    </a:lnTo>
                    <a:lnTo>
                      <a:pt x="49" y="210"/>
                    </a:lnTo>
                    <a:lnTo>
                      <a:pt x="49" y="212"/>
                    </a:lnTo>
                    <a:lnTo>
                      <a:pt x="49" y="212"/>
                    </a:lnTo>
                    <a:close/>
                    <a:moveTo>
                      <a:pt x="110" y="48"/>
                    </a:moveTo>
                    <a:lnTo>
                      <a:pt x="110" y="48"/>
                    </a:lnTo>
                    <a:lnTo>
                      <a:pt x="110" y="45"/>
                    </a:lnTo>
                    <a:lnTo>
                      <a:pt x="111" y="44"/>
                    </a:lnTo>
                    <a:lnTo>
                      <a:pt x="111" y="44"/>
                    </a:lnTo>
                    <a:lnTo>
                      <a:pt x="114" y="40"/>
                    </a:lnTo>
                    <a:lnTo>
                      <a:pt x="114" y="40"/>
                    </a:lnTo>
                    <a:lnTo>
                      <a:pt x="113" y="40"/>
                    </a:lnTo>
                    <a:lnTo>
                      <a:pt x="113" y="40"/>
                    </a:lnTo>
                    <a:lnTo>
                      <a:pt x="113" y="38"/>
                    </a:lnTo>
                    <a:lnTo>
                      <a:pt x="113" y="38"/>
                    </a:lnTo>
                    <a:lnTo>
                      <a:pt x="107" y="44"/>
                    </a:lnTo>
                    <a:lnTo>
                      <a:pt x="107" y="44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1" y="48"/>
                    </a:lnTo>
                    <a:lnTo>
                      <a:pt x="114" y="55"/>
                    </a:lnTo>
                    <a:lnTo>
                      <a:pt x="114" y="62"/>
                    </a:lnTo>
                    <a:lnTo>
                      <a:pt x="114" y="62"/>
                    </a:lnTo>
                    <a:lnTo>
                      <a:pt x="114" y="65"/>
                    </a:lnTo>
                    <a:lnTo>
                      <a:pt x="114" y="65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0"/>
                    </a:lnTo>
                    <a:lnTo>
                      <a:pt x="118" y="57"/>
                    </a:lnTo>
                    <a:lnTo>
                      <a:pt x="118" y="57"/>
                    </a:lnTo>
                    <a:lnTo>
                      <a:pt x="117" y="55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18" y="51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7" y="47"/>
                    </a:lnTo>
                    <a:lnTo>
                      <a:pt x="114" y="48"/>
                    </a:lnTo>
                    <a:lnTo>
                      <a:pt x="113" y="48"/>
                    </a:lnTo>
                    <a:lnTo>
                      <a:pt x="110" y="48"/>
                    </a:lnTo>
                    <a:lnTo>
                      <a:pt x="110" y="48"/>
                    </a:lnTo>
                    <a:close/>
                    <a:moveTo>
                      <a:pt x="147" y="61"/>
                    </a:moveTo>
                    <a:lnTo>
                      <a:pt x="147" y="61"/>
                    </a:lnTo>
                    <a:lnTo>
                      <a:pt x="147" y="61"/>
                    </a:lnTo>
                    <a:lnTo>
                      <a:pt x="147" y="61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2" y="33"/>
                    </a:lnTo>
                    <a:lnTo>
                      <a:pt x="142" y="33"/>
                    </a:lnTo>
                    <a:lnTo>
                      <a:pt x="140" y="25"/>
                    </a:lnTo>
                    <a:lnTo>
                      <a:pt x="135" y="20"/>
                    </a:lnTo>
                    <a:lnTo>
                      <a:pt x="130" y="15"/>
                    </a:lnTo>
                    <a:lnTo>
                      <a:pt x="124" y="11"/>
                    </a:lnTo>
                    <a:lnTo>
                      <a:pt x="124" y="11"/>
                    </a:lnTo>
                    <a:lnTo>
                      <a:pt x="123" y="10"/>
                    </a:lnTo>
                    <a:lnTo>
                      <a:pt x="123" y="10"/>
                    </a:lnTo>
                    <a:lnTo>
                      <a:pt x="128" y="15"/>
                    </a:lnTo>
                    <a:lnTo>
                      <a:pt x="131" y="20"/>
                    </a:lnTo>
                    <a:lnTo>
                      <a:pt x="131" y="20"/>
                    </a:lnTo>
                    <a:lnTo>
                      <a:pt x="137" y="28"/>
                    </a:lnTo>
                    <a:lnTo>
                      <a:pt x="137" y="28"/>
                    </a:lnTo>
                    <a:lnTo>
                      <a:pt x="142" y="37"/>
                    </a:lnTo>
                    <a:lnTo>
                      <a:pt x="145" y="47"/>
                    </a:lnTo>
                    <a:lnTo>
                      <a:pt x="145" y="47"/>
                    </a:lnTo>
                    <a:lnTo>
                      <a:pt x="147" y="61"/>
                    </a:lnTo>
                    <a:lnTo>
                      <a:pt x="147" y="61"/>
                    </a:lnTo>
                    <a:close/>
                    <a:moveTo>
                      <a:pt x="83" y="202"/>
                    </a:moveTo>
                    <a:lnTo>
                      <a:pt x="83" y="202"/>
                    </a:lnTo>
                    <a:lnTo>
                      <a:pt x="74" y="199"/>
                    </a:lnTo>
                    <a:lnTo>
                      <a:pt x="67" y="195"/>
                    </a:lnTo>
                    <a:lnTo>
                      <a:pt x="61" y="189"/>
                    </a:lnTo>
                    <a:lnTo>
                      <a:pt x="57" y="182"/>
                    </a:lnTo>
                    <a:lnTo>
                      <a:pt x="57" y="182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92"/>
                    </a:lnTo>
                    <a:lnTo>
                      <a:pt x="60" y="193"/>
                    </a:lnTo>
                    <a:lnTo>
                      <a:pt x="60" y="193"/>
                    </a:lnTo>
                    <a:lnTo>
                      <a:pt x="61" y="195"/>
                    </a:lnTo>
                    <a:lnTo>
                      <a:pt x="61" y="195"/>
                    </a:lnTo>
                    <a:lnTo>
                      <a:pt x="63" y="196"/>
                    </a:lnTo>
                    <a:lnTo>
                      <a:pt x="64" y="196"/>
                    </a:lnTo>
                    <a:lnTo>
                      <a:pt x="64" y="196"/>
                    </a:lnTo>
                    <a:lnTo>
                      <a:pt x="67" y="197"/>
                    </a:lnTo>
                    <a:lnTo>
                      <a:pt x="67" y="197"/>
                    </a:lnTo>
                    <a:lnTo>
                      <a:pt x="69" y="199"/>
                    </a:lnTo>
                    <a:lnTo>
                      <a:pt x="69" y="199"/>
                    </a:lnTo>
                    <a:lnTo>
                      <a:pt x="73" y="200"/>
                    </a:lnTo>
                    <a:lnTo>
                      <a:pt x="73" y="200"/>
                    </a:lnTo>
                    <a:lnTo>
                      <a:pt x="83" y="202"/>
                    </a:lnTo>
                    <a:lnTo>
                      <a:pt x="83" y="202"/>
                    </a:lnTo>
                    <a:close/>
                    <a:moveTo>
                      <a:pt x="49" y="234"/>
                    </a:moveTo>
                    <a:lnTo>
                      <a:pt x="49" y="234"/>
                    </a:lnTo>
                    <a:lnTo>
                      <a:pt x="34" y="227"/>
                    </a:lnTo>
                    <a:lnTo>
                      <a:pt x="34" y="227"/>
                    </a:lnTo>
                    <a:lnTo>
                      <a:pt x="29" y="224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2" y="220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9" y="220"/>
                    </a:lnTo>
                    <a:lnTo>
                      <a:pt x="20" y="222"/>
                    </a:lnTo>
                    <a:lnTo>
                      <a:pt x="20" y="222"/>
                    </a:lnTo>
                    <a:lnTo>
                      <a:pt x="25" y="224"/>
                    </a:lnTo>
                    <a:lnTo>
                      <a:pt x="29" y="229"/>
                    </a:lnTo>
                    <a:lnTo>
                      <a:pt x="29" y="229"/>
                    </a:lnTo>
                    <a:lnTo>
                      <a:pt x="36" y="231"/>
                    </a:lnTo>
                    <a:lnTo>
                      <a:pt x="44" y="233"/>
                    </a:lnTo>
                    <a:lnTo>
                      <a:pt x="44" y="233"/>
                    </a:lnTo>
                    <a:lnTo>
                      <a:pt x="49" y="234"/>
                    </a:lnTo>
                    <a:lnTo>
                      <a:pt x="49" y="234"/>
                    </a:lnTo>
                    <a:close/>
                    <a:moveTo>
                      <a:pt x="107" y="55"/>
                    </a:moveTo>
                    <a:lnTo>
                      <a:pt x="107" y="55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6" y="48"/>
                    </a:lnTo>
                    <a:lnTo>
                      <a:pt x="103" y="44"/>
                    </a:lnTo>
                    <a:lnTo>
                      <a:pt x="100" y="41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8" y="37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101" y="48"/>
                    </a:lnTo>
                    <a:lnTo>
                      <a:pt x="107" y="55"/>
                    </a:lnTo>
                    <a:lnTo>
                      <a:pt x="107" y="55"/>
                    </a:lnTo>
                    <a:close/>
                    <a:moveTo>
                      <a:pt x="87" y="123"/>
                    </a:moveTo>
                    <a:lnTo>
                      <a:pt x="87" y="123"/>
                    </a:lnTo>
                    <a:lnTo>
                      <a:pt x="90" y="123"/>
                    </a:lnTo>
                    <a:lnTo>
                      <a:pt x="93" y="122"/>
                    </a:lnTo>
                    <a:lnTo>
                      <a:pt x="93" y="122"/>
                    </a:lnTo>
                    <a:lnTo>
                      <a:pt x="91" y="121"/>
                    </a:lnTo>
                    <a:lnTo>
                      <a:pt x="93" y="118"/>
                    </a:lnTo>
                    <a:lnTo>
                      <a:pt x="93" y="118"/>
                    </a:lnTo>
                    <a:lnTo>
                      <a:pt x="94" y="116"/>
                    </a:lnTo>
                    <a:lnTo>
                      <a:pt x="94" y="116"/>
                    </a:lnTo>
                    <a:lnTo>
                      <a:pt x="103" y="111"/>
                    </a:lnTo>
                    <a:lnTo>
                      <a:pt x="103" y="111"/>
                    </a:lnTo>
                    <a:lnTo>
                      <a:pt x="104" y="111"/>
                    </a:lnTo>
                    <a:lnTo>
                      <a:pt x="104" y="111"/>
                    </a:lnTo>
                    <a:lnTo>
                      <a:pt x="103" y="111"/>
                    </a:lnTo>
                    <a:lnTo>
                      <a:pt x="103" y="111"/>
                    </a:lnTo>
                    <a:lnTo>
                      <a:pt x="98" y="112"/>
                    </a:lnTo>
                    <a:lnTo>
                      <a:pt x="98" y="112"/>
                    </a:lnTo>
                    <a:lnTo>
                      <a:pt x="97" y="112"/>
                    </a:lnTo>
                    <a:lnTo>
                      <a:pt x="94" y="112"/>
                    </a:lnTo>
                    <a:lnTo>
                      <a:pt x="94" y="112"/>
                    </a:lnTo>
                    <a:lnTo>
                      <a:pt x="86" y="118"/>
                    </a:lnTo>
                    <a:lnTo>
                      <a:pt x="86" y="118"/>
                    </a:lnTo>
                    <a:lnTo>
                      <a:pt x="88" y="121"/>
                    </a:lnTo>
                    <a:lnTo>
                      <a:pt x="87" y="123"/>
                    </a:lnTo>
                    <a:lnTo>
                      <a:pt x="87" y="123"/>
                    </a:lnTo>
                    <a:close/>
                    <a:moveTo>
                      <a:pt x="34" y="202"/>
                    </a:moveTo>
                    <a:lnTo>
                      <a:pt x="34" y="202"/>
                    </a:lnTo>
                    <a:lnTo>
                      <a:pt x="34" y="202"/>
                    </a:lnTo>
                    <a:lnTo>
                      <a:pt x="34" y="202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49" y="185"/>
                    </a:lnTo>
                    <a:lnTo>
                      <a:pt x="49" y="185"/>
                    </a:lnTo>
                    <a:lnTo>
                      <a:pt x="40" y="193"/>
                    </a:lnTo>
                    <a:lnTo>
                      <a:pt x="34" y="202"/>
                    </a:lnTo>
                    <a:lnTo>
                      <a:pt x="34" y="202"/>
                    </a:lnTo>
                    <a:close/>
                    <a:moveTo>
                      <a:pt x="128" y="25"/>
                    </a:move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18" y="40"/>
                    </a:lnTo>
                    <a:lnTo>
                      <a:pt x="118" y="40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18" y="41"/>
                    </a:lnTo>
                    <a:lnTo>
                      <a:pt x="131" y="31"/>
                    </a:lnTo>
                    <a:lnTo>
                      <a:pt x="131" y="31"/>
                    </a:lnTo>
                    <a:lnTo>
                      <a:pt x="128" y="25"/>
                    </a:lnTo>
                    <a:lnTo>
                      <a:pt x="128" y="25"/>
                    </a:lnTo>
                    <a:close/>
                    <a:moveTo>
                      <a:pt x="124" y="62"/>
                    </a:moveTo>
                    <a:lnTo>
                      <a:pt x="124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34" y="57"/>
                    </a:lnTo>
                    <a:lnTo>
                      <a:pt x="134" y="57"/>
                    </a:lnTo>
                    <a:lnTo>
                      <a:pt x="137" y="55"/>
                    </a:lnTo>
                    <a:lnTo>
                      <a:pt x="137" y="52"/>
                    </a:lnTo>
                    <a:lnTo>
                      <a:pt x="137" y="52"/>
                    </a:lnTo>
                    <a:lnTo>
                      <a:pt x="135" y="50"/>
                    </a:lnTo>
                    <a:lnTo>
                      <a:pt x="135" y="50"/>
                    </a:lnTo>
                    <a:lnTo>
                      <a:pt x="124" y="61"/>
                    </a:lnTo>
                    <a:lnTo>
                      <a:pt x="124" y="61"/>
                    </a:lnTo>
                    <a:lnTo>
                      <a:pt x="124" y="62"/>
                    </a:lnTo>
                    <a:lnTo>
                      <a:pt x="124" y="62"/>
                    </a:lnTo>
                    <a:close/>
                    <a:moveTo>
                      <a:pt x="115" y="14"/>
                    </a:moveTo>
                    <a:lnTo>
                      <a:pt x="115" y="14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20" y="17"/>
                    </a:lnTo>
                    <a:lnTo>
                      <a:pt x="120" y="17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5" y="14"/>
                    </a:lnTo>
                    <a:lnTo>
                      <a:pt x="115" y="14"/>
                    </a:lnTo>
                    <a:close/>
                    <a:moveTo>
                      <a:pt x="98" y="123"/>
                    </a:moveTo>
                    <a:lnTo>
                      <a:pt x="98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1" y="126"/>
                    </a:lnTo>
                    <a:lnTo>
                      <a:pt x="91" y="126"/>
                    </a:lnTo>
                    <a:lnTo>
                      <a:pt x="90" y="128"/>
                    </a:lnTo>
                    <a:lnTo>
                      <a:pt x="90" y="128"/>
                    </a:lnTo>
                    <a:lnTo>
                      <a:pt x="84" y="133"/>
                    </a:lnTo>
                    <a:lnTo>
                      <a:pt x="84" y="133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8" y="133"/>
                    </a:lnTo>
                    <a:lnTo>
                      <a:pt x="88" y="133"/>
                    </a:lnTo>
                    <a:lnTo>
                      <a:pt x="91" y="132"/>
                    </a:lnTo>
                    <a:lnTo>
                      <a:pt x="91" y="132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4" y="132"/>
                    </a:lnTo>
                    <a:lnTo>
                      <a:pt x="93" y="129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98" y="123"/>
                    </a:lnTo>
                    <a:lnTo>
                      <a:pt x="98" y="123"/>
                    </a:lnTo>
                    <a:close/>
                    <a:moveTo>
                      <a:pt x="52" y="229"/>
                    </a:moveTo>
                    <a:lnTo>
                      <a:pt x="52" y="229"/>
                    </a:lnTo>
                    <a:lnTo>
                      <a:pt x="57" y="229"/>
                    </a:lnTo>
                    <a:lnTo>
                      <a:pt x="57" y="229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4" y="214"/>
                    </a:lnTo>
                    <a:lnTo>
                      <a:pt x="64" y="214"/>
                    </a:lnTo>
                    <a:lnTo>
                      <a:pt x="64" y="213"/>
                    </a:lnTo>
                    <a:lnTo>
                      <a:pt x="64" y="213"/>
                    </a:lnTo>
                    <a:lnTo>
                      <a:pt x="59" y="222"/>
                    </a:lnTo>
                    <a:lnTo>
                      <a:pt x="52" y="229"/>
                    </a:lnTo>
                    <a:lnTo>
                      <a:pt x="52" y="229"/>
                    </a:lnTo>
                    <a:close/>
                    <a:moveTo>
                      <a:pt x="64" y="230"/>
                    </a:moveTo>
                    <a:lnTo>
                      <a:pt x="64" y="230"/>
                    </a:lnTo>
                    <a:lnTo>
                      <a:pt x="66" y="229"/>
                    </a:lnTo>
                    <a:lnTo>
                      <a:pt x="66" y="227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4"/>
                    </a:lnTo>
                    <a:lnTo>
                      <a:pt x="69" y="224"/>
                    </a:lnTo>
                    <a:lnTo>
                      <a:pt x="74" y="213"/>
                    </a:lnTo>
                    <a:lnTo>
                      <a:pt x="74" y="213"/>
                    </a:lnTo>
                    <a:lnTo>
                      <a:pt x="76" y="212"/>
                    </a:lnTo>
                    <a:lnTo>
                      <a:pt x="76" y="212"/>
                    </a:lnTo>
                    <a:lnTo>
                      <a:pt x="74" y="212"/>
                    </a:lnTo>
                    <a:lnTo>
                      <a:pt x="74" y="212"/>
                    </a:lnTo>
                    <a:lnTo>
                      <a:pt x="61" y="230"/>
                    </a:lnTo>
                    <a:lnTo>
                      <a:pt x="61" y="230"/>
                    </a:lnTo>
                    <a:lnTo>
                      <a:pt x="64" y="230"/>
                    </a:lnTo>
                    <a:lnTo>
                      <a:pt x="64" y="230"/>
                    </a:lnTo>
                    <a:close/>
                    <a:moveTo>
                      <a:pt x="84" y="223"/>
                    </a:moveTo>
                    <a:lnTo>
                      <a:pt x="84" y="223"/>
                    </a:lnTo>
                    <a:lnTo>
                      <a:pt x="84" y="223"/>
                    </a:lnTo>
                    <a:lnTo>
                      <a:pt x="84" y="223"/>
                    </a:lnTo>
                    <a:lnTo>
                      <a:pt x="88" y="223"/>
                    </a:lnTo>
                    <a:lnTo>
                      <a:pt x="88" y="223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96" y="209"/>
                    </a:lnTo>
                    <a:lnTo>
                      <a:pt x="96" y="209"/>
                    </a:lnTo>
                    <a:lnTo>
                      <a:pt x="96" y="207"/>
                    </a:lnTo>
                    <a:lnTo>
                      <a:pt x="96" y="207"/>
                    </a:lnTo>
                    <a:lnTo>
                      <a:pt x="96" y="207"/>
                    </a:lnTo>
                    <a:lnTo>
                      <a:pt x="96" y="207"/>
                    </a:lnTo>
                    <a:lnTo>
                      <a:pt x="84" y="223"/>
                    </a:lnTo>
                    <a:lnTo>
                      <a:pt x="84" y="223"/>
                    </a:lnTo>
                    <a:close/>
                    <a:moveTo>
                      <a:pt x="73" y="226"/>
                    </a:moveTo>
                    <a:lnTo>
                      <a:pt x="73" y="226"/>
                    </a:lnTo>
                    <a:lnTo>
                      <a:pt x="77" y="224"/>
                    </a:lnTo>
                    <a:lnTo>
                      <a:pt x="77" y="224"/>
                    </a:lnTo>
                    <a:lnTo>
                      <a:pt x="79" y="223"/>
                    </a:lnTo>
                    <a:lnTo>
                      <a:pt x="79" y="223"/>
                    </a:lnTo>
                    <a:lnTo>
                      <a:pt x="84" y="212"/>
                    </a:lnTo>
                    <a:lnTo>
                      <a:pt x="84" y="212"/>
                    </a:lnTo>
                    <a:lnTo>
                      <a:pt x="84" y="210"/>
                    </a:lnTo>
                    <a:lnTo>
                      <a:pt x="84" y="210"/>
                    </a:lnTo>
                    <a:lnTo>
                      <a:pt x="84" y="210"/>
                    </a:lnTo>
                    <a:lnTo>
                      <a:pt x="84" y="210"/>
                    </a:lnTo>
                    <a:lnTo>
                      <a:pt x="73" y="226"/>
                    </a:lnTo>
                    <a:lnTo>
                      <a:pt x="73" y="226"/>
                    </a:lnTo>
                    <a:close/>
                    <a:moveTo>
                      <a:pt x="115" y="142"/>
                    </a:moveTo>
                    <a:lnTo>
                      <a:pt x="115" y="142"/>
                    </a:lnTo>
                    <a:lnTo>
                      <a:pt x="117" y="142"/>
                    </a:lnTo>
                    <a:lnTo>
                      <a:pt x="117" y="142"/>
                    </a:lnTo>
                    <a:lnTo>
                      <a:pt x="118" y="142"/>
                    </a:lnTo>
                    <a:lnTo>
                      <a:pt x="120" y="141"/>
                    </a:lnTo>
                    <a:lnTo>
                      <a:pt x="120" y="141"/>
                    </a:lnTo>
                    <a:lnTo>
                      <a:pt x="124" y="139"/>
                    </a:lnTo>
                    <a:lnTo>
                      <a:pt x="124" y="139"/>
                    </a:lnTo>
                    <a:lnTo>
                      <a:pt x="128" y="138"/>
                    </a:lnTo>
                    <a:lnTo>
                      <a:pt x="128" y="138"/>
                    </a:lnTo>
                    <a:lnTo>
                      <a:pt x="131" y="136"/>
                    </a:lnTo>
                    <a:lnTo>
                      <a:pt x="131" y="136"/>
                    </a:lnTo>
                    <a:lnTo>
                      <a:pt x="127" y="132"/>
                    </a:lnTo>
                    <a:lnTo>
                      <a:pt x="127" y="132"/>
                    </a:lnTo>
                    <a:lnTo>
                      <a:pt x="115" y="142"/>
                    </a:lnTo>
                    <a:lnTo>
                      <a:pt x="115" y="142"/>
                    </a:lnTo>
                    <a:close/>
                    <a:moveTo>
                      <a:pt x="124" y="51"/>
                    </a:move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35" y="42"/>
                    </a:lnTo>
                    <a:lnTo>
                      <a:pt x="135" y="42"/>
                    </a:lnTo>
                    <a:lnTo>
                      <a:pt x="134" y="37"/>
                    </a:lnTo>
                    <a:lnTo>
                      <a:pt x="134" y="37"/>
                    </a:lnTo>
                    <a:lnTo>
                      <a:pt x="124" y="51"/>
                    </a:lnTo>
                    <a:lnTo>
                      <a:pt x="124" y="51"/>
                    </a:lnTo>
                    <a:close/>
                    <a:moveTo>
                      <a:pt x="125" y="125"/>
                    </a:moveTo>
                    <a:lnTo>
                      <a:pt x="125" y="125"/>
                    </a:lnTo>
                    <a:lnTo>
                      <a:pt x="127" y="126"/>
                    </a:lnTo>
                    <a:lnTo>
                      <a:pt x="127" y="126"/>
                    </a:lnTo>
                    <a:lnTo>
                      <a:pt x="137" y="131"/>
                    </a:lnTo>
                    <a:lnTo>
                      <a:pt x="144" y="136"/>
                    </a:lnTo>
                    <a:lnTo>
                      <a:pt x="144" y="136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51" y="143"/>
                    </a:lnTo>
                    <a:lnTo>
                      <a:pt x="151" y="143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48" y="138"/>
                    </a:lnTo>
                    <a:lnTo>
                      <a:pt x="141" y="131"/>
                    </a:lnTo>
                    <a:lnTo>
                      <a:pt x="133" y="128"/>
                    </a:lnTo>
                    <a:lnTo>
                      <a:pt x="125" y="125"/>
                    </a:lnTo>
                    <a:lnTo>
                      <a:pt x="125" y="125"/>
                    </a:lnTo>
                    <a:close/>
                    <a:moveTo>
                      <a:pt x="141" y="42"/>
                    </a:moveTo>
                    <a:lnTo>
                      <a:pt x="141" y="42"/>
                    </a:lnTo>
                    <a:lnTo>
                      <a:pt x="140" y="45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41" y="61"/>
                    </a:lnTo>
                    <a:lnTo>
                      <a:pt x="141" y="61"/>
                    </a:lnTo>
                    <a:lnTo>
                      <a:pt x="141" y="71"/>
                    </a:lnTo>
                    <a:lnTo>
                      <a:pt x="141" y="71"/>
                    </a:lnTo>
                    <a:lnTo>
                      <a:pt x="140" y="77"/>
                    </a:lnTo>
                    <a:lnTo>
                      <a:pt x="140" y="77"/>
                    </a:lnTo>
                    <a:lnTo>
                      <a:pt x="142" y="68"/>
                    </a:lnTo>
                    <a:lnTo>
                      <a:pt x="142" y="60"/>
                    </a:lnTo>
                    <a:lnTo>
                      <a:pt x="142" y="51"/>
                    </a:lnTo>
                    <a:lnTo>
                      <a:pt x="141" y="42"/>
                    </a:lnTo>
                    <a:lnTo>
                      <a:pt x="141" y="42"/>
                    </a:lnTo>
                    <a:close/>
                    <a:moveTo>
                      <a:pt x="145" y="179"/>
                    </a:moveTo>
                    <a:lnTo>
                      <a:pt x="145" y="179"/>
                    </a:lnTo>
                    <a:lnTo>
                      <a:pt x="133" y="186"/>
                    </a:lnTo>
                    <a:lnTo>
                      <a:pt x="133" y="186"/>
                    </a:lnTo>
                    <a:lnTo>
                      <a:pt x="144" y="185"/>
                    </a:lnTo>
                    <a:lnTo>
                      <a:pt x="144" y="185"/>
                    </a:lnTo>
                    <a:lnTo>
                      <a:pt x="144" y="183"/>
                    </a:lnTo>
                    <a:lnTo>
                      <a:pt x="144" y="183"/>
                    </a:lnTo>
                    <a:lnTo>
                      <a:pt x="145" y="182"/>
                    </a:lnTo>
                    <a:lnTo>
                      <a:pt x="145" y="179"/>
                    </a:lnTo>
                    <a:lnTo>
                      <a:pt x="145" y="179"/>
                    </a:lnTo>
                    <a:close/>
                    <a:moveTo>
                      <a:pt x="135" y="62"/>
                    </a:moveTo>
                    <a:lnTo>
                      <a:pt x="135" y="62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5" y="68"/>
                    </a:lnTo>
                    <a:lnTo>
                      <a:pt x="135" y="68"/>
                    </a:lnTo>
                    <a:lnTo>
                      <a:pt x="135" y="62"/>
                    </a:lnTo>
                    <a:lnTo>
                      <a:pt x="135" y="62"/>
                    </a:lnTo>
                    <a:close/>
                    <a:moveTo>
                      <a:pt x="67" y="20"/>
                    </a:moveTo>
                    <a:lnTo>
                      <a:pt x="67" y="20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73" y="7"/>
                    </a:lnTo>
                    <a:lnTo>
                      <a:pt x="73" y="7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67" y="20"/>
                    </a:lnTo>
                    <a:lnTo>
                      <a:pt x="67" y="20"/>
                    </a:lnTo>
                    <a:close/>
                    <a:moveTo>
                      <a:pt x="74" y="23"/>
                    </a:moveTo>
                    <a:lnTo>
                      <a:pt x="74" y="23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0" y="24"/>
                    </a:lnTo>
                    <a:lnTo>
                      <a:pt x="70" y="24"/>
                    </a:lnTo>
                    <a:lnTo>
                      <a:pt x="74" y="23"/>
                    </a:lnTo>
                    <a:lnTo>
                      <a:pt x="74" y="23"/>
                    </a:lnTo>
                    <a:close/>
                    <a:moveTo>
                      <a:pt x="107" y="202"/>
                    </a:moveTo>
                    <a:lnTo>
                      <a:pt x="107" y="202"/>
                    </a:lnTo>
                    <a:lnTo>
                      <a:pt x="107" y="207"/>
                    </a:lnTo>
                    <a:lnTo>
                      <a:pt x="104" y="212"/>
                    </a:lnTo>
                    <a:lnTo>
                      <a:pt x="104" y="212"/>
                    </a:lnTo>
                    <a:lnTo>
                      <a:pt x="110" y="204"/>
                    </a:lnTo>
                    <a:lnTo>
                      <a:pt x="115" y="199"/>
                    </a:lnTo>
                    <a:lnTo>
                      <a:pt x="115" y="199"/>
                    </a:lnTo>
                    <a:lnTo>
                      <a:pt x="115" y="197"/>
                    </a:lnTo>
                    <a:lnTo>
                      <a:pt x="115" y="197"/>
                    </a:lnTo>
                    <a:lnTo>
                      <a:pt x="115" y="197"/>
                    </a:lnTo>
                    <a:lnTo>
                      <a:pt x="115" y="197"/>
                    </a:lnTo>
                    <a:lnTo>
                      <a:pt x="115" y="197"/>
                    </a:lnTo>
                    <a:lnTo>
                      <a:pt x="115" y="197"/>
                    </a:lnTo>
                    <a:lnTo>
                      <a:pt x="107" y="202"/>
                    </a:lnTo>
                    <a:lnTo>
                      <a:pt x="107" y="202"/>
                    </a:lnTo>
                    <a:close/>
                    <a:moveTo>
                      <a:pt x="15" y="34"/>
                    </a:moveTo>
                    <a:lnTo>
                      <a:pt x="15" y="34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7" y="44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5" y="34"/>
                    </a:lnTo>
                    <a:lnTo>
                      <a:pt x="15" y="34"/>
                    </a:lnTo>
                    <a:close/>
                    <a:moveTo>
                      <a:pt x="94" y="27"/>
                    </a:moveTo>
                    <a:lnTo>
                      <a:pt x="94" y="27"/>
                    </a:lnTo>
                    <a:lnTo>
                      <a:pt x="94" y="25"/>
                    </a:lnTo>
                    <a:lnTo>
                      <a:pt x="94" y="25"/>
                    </a:lnTo>
                    <a:lnTo>
                      <a:pt x="91" y="30"/>
                    </a:lnTo>
                    <a:lnTo>
                      <a:pt x="91" y="30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1" y="28"/>
                    </a:lnTo>
                    <a:lnTo>
                      <a:pt x="101" y="28"/>
                    </a:lnTo>
                    <a:lnTo>
                      <a:pt x="97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0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4" y="27"/>
                    </a:lnTo>
                    <a:lnTo>
                      <a:pt x="94" y="27"/>
                    </a:lnTo>
                    <a:close/>
                    <a:moveTo>
                      <a:pt x="123" y="18"/>
                    </a:moveTo>
                    <a:lnTo>
                      <a:pt x="123" y="18"/>
                    </a:lnTo>
                    <a:lnTo>
                      <a:pt x="113" y="33"/>
                    </a:lnTo>
                    <a:lnTo>
                      <a:pt x="113" y="33"/>
                    </a:lnTo>
                    <a:lnTo>
                      <a:pt x="125" y="21"/>
                    </a:lnTo>
                    <a:lnTo>
                      <a:pt x="125" y="21"/>
                    </a:lnTo>
                    <a:lnTo>
                      <a:pt x="123" y="18"/>
                    </a:lnTo>
                    <a:lnTo>
                      <a:pt x="123" y="18"/>
                    </a:lnTo>
                    <a:close/>
                    <a:moveTo>
                      <a:pt x="87" y="8"/>
                    </a:moveTo>
                    <a:lnTo>
                      <a:pt x="87" y="8"/>
                    </a:lnTo>
                    <a:lnTo>
                      <a:pt x="84" y="14"/>
                    </a:lnTo>
                    <a:lnTo>
                      <a:pt x="80" y="23"/>
                    </a:lnTo>
                    <a:lnTo>
                      <a:pt x="80" y="23"/>
                    </a:lnTo>
                    <a:lnTo>
                      <a:pt x="83" y="21"/>
                    </a:lnTo>
                    <a:lnTo>
                      <a:pt x="83" y="21"/>
                    </a:lnTo>
                    <a:lnTo>
                      <a:pt x="87" y="8"/>
                    </a:lnTo>
                    <a:lnTo>
                      <a:pt x="87" y="8"/>
                    </a:lnTo>
                    <a:close/>
                    <a:moveTo>
                      <a:pt x="107" y="11"/>
                    </a:moveTo>
                    <a:lnTo>
                      <a:pt x="107" y="11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11" y="13"/>
                    </a:lnTo>
                    <a:lnTo>
                      <a:pt x="111" y="13"/>
                    </a:lnTo>
                    <a:lnTo>
                      <a:pt x="108" y="11"/>
                    </a:lnTo>
                    <a:lnTo>
                      <a:pt x="108" y="11"/>
                    </a:lnTo>
                    <a:lnTo>
                      <a:pt x="107" y="11"/>
                    </a:lnTo>
                    <a:lnTo>
                      <a:pt x="107" y="11"/>
                    </a:lnTo>
                    <a:close/>
                    <a:moveTo>
                      <a:pt x="7" y="54"/>
                    </a:moveTo>
                    <a:lnTo>
                      <a:pt x="7" y="54"/>
                    </a:lnTo>
                    <a:lnTo>
                      <a:pt x="15" y="60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22" y="62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7" y="54"/>
                    </a:lnTo>
                    <a:lnTo>
                      <a:pt x="7" y="54"/>
                    </a:lnTo>
                    <a:close/>
                    <a:moveTo>
                      <a:pt x="125" y="176"/>
                    </a:moveTo>
                    <a:lnTo>
                      <a:pt x="125" y="176"/>
                    </a:lnTo>
                    <a:lnTo>
                      <a:pt x="127" y="173"/>
                    </a:lnTo>
                    <a:lnTo>
                      <a:pt x="128" y="169"/>
                    </a:lnTo>
                    <a:lnTo>
                      <a:pt x="128" y="169"/>
                    </a:lnTo>
                    <a:lnTo>
                      <a:pt x="127" y="160"/>
                    </a:lnTo>
                    <a:lnTo>
                      <a:pt x="127" y="160"/>
                    </a:lnTo>
                    <a:lnTo>
                      <a:pt x="124" y="156"/>
                    </a:lnTo>
                    <a:lnTo>
                      <a:pt x="120" y="152"/>
                    </a:lnTo>
                    <a:lnTo>
                      <a:pt x="120" y="152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4" y="158"/>
                    </a:lnTo>
                    <a:lnTo>
                      <a:pt x="125" y="163"/>
                    </a:lnTo>
                    <a:lnTo>
                      <a:pt x="127" y="170"/>
                    </a:lnTo>
                    <a:lnTo>
                      <a:pt x="125" y="176"/>
                    </a:lnTo>
                    <a:lnTo>
                      <a:pt x="125" y="176"/>
                    </a:lnTo>
                    <a:close/>
                    <a:moveTo>
                      <a:pt x="152" y="165"/>
                    </a:moveTo>
                    <a:lnTo>
                      <a:pt x="152" y="165"/>
                    </a:lnTo>
                    <a:lnTo>
                      <a:pt x="151" y="166"/>
                    </a:lnTo>
                    <a:lnTo>
                      <a:pt x="151" y="166"/>
                    </a:lnTo>
                    <a:lnTo>
                      <a:pt x="150" y="168"/>
                    </a:lnTo>
                    <a:lnTo>
                      <a:pt x="150" y="168"/>
                    </a:lnTo>
                    <a:lnTo>
                      <a:pt x="150" y="168"/>
                    </a:lnTo>
                    <a:lnTo>
                      <a:pt x="150" y="172"/>
                    </a:lnTo>
                    <a:lnTo>
                      <a:pt x="150" y="172"/>
                    </a:lnTo>
                    <a:lnTo>
                      <a:pt x="150" y="173"/>
                    </a:lnTo>
                    <a:lnTo>
                      <a:pt x="150" y="173"/>
                    </a:lnTo>
                    <a:lnTo>
                      <a:pt x="151" y="175"/>
                    </a:lnTo>
                    <a:lnTo>
                      <a:pt x="150" y="176"/>
                    </a:lnTo>
                    <a:lnTo>
                      <a:pt x="150" y="176"/>
                    </a:lnTo>
                    <a:lnTo>
                      <a:pt x="150" y="177"/>
                    </a:lnTo>
                    <a:lnTo>
                      <a:pt x="150" y="179"/>
                    </a:lnTo>
                    <a:lnTo>
                      <a:pt x="150" y="179"/>
                    </a:lnTo>
                    <a:lnTo>
                      <a:pt x="152" y="173"/>
                    </a:lnTo>
                    <a:lnTo>
                      <a:pt x="152" y="173"/>
                    </a:lnTo>
                    <a:lnTo>
                      <a:pt x="152" y="173"/>
                    </a:lnTo>
                    <a:lnTo>
                      <a:pt x="152" y="173"/>
                    </a:lnTo>
                    <a:lnTo>
                      <a:pt x="152" y="165"/>
                    </a:lnTo>
                    <a:lnTo>
                      <a:pt x="152" y="165"/>
                    </a:lnTo>
                    <a:close/>
                    <a:moveTo>
                      <a:pt x="141" y="145"/>
                    </a:moveTo>
                    <a:lnTo>
                      <a:pt x="141" y="145"/>
                    </a:lnTo>
                    <a:lnTo>
                      <a:pt x="131" y="152"/>
                    </a:lnTo>
                    <a:lnTo>
                      <a:pt x="131" y="152"/>
                    </a:lnTo>
                    <a:lnTo>
                      <a:pt x="137" y="150"/>
                    </a:lnTo>
                    <a:lnTo>
                      <a:pt x="142" y="148"/>
                    </a:lnTo>
                    <a:lnTo>
                      <a:pt x="142" y="148"/>
                    </a:lnTo>
                    <a:lnTo>
                      <a:pt x="141" y="145"/>
                    </a:lnTo>
                    <a:lnTo>
                      <a:pt x="141" y="145"/>
                    </a:lnTo>
                    <a:close/>
                    <a:moveTo>
                      <a:pt x="108" y="81"/>
                    </a:moveTo>
                    <a:lnTo>
                      <a:pt x="108" y="81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94" y="106"/>
                    </a:lnTo>
                    <a:lnTo>
                      <a:pt x="94" y="106"/>
                    </a:lnTo>
                    <a:lnTo>
                      <a:pt x="96" y="105"/>
                    </a:lnTo>
                    <a:lnTo>
                      <a:pt x="96" y="105"/>
                    </a:lnTo>
                    <a:lnTo>
                      <a:pt x="100" y="99"/>
                    </a:lnTo>
                    <a:lnTo>
                      <a:pt x="104" y="94"/>
                    </a:lnTo>
                    <a:lnTo>
                      <a:pt x="104" y="94"/>
                    </a:lnTo>
                    <a:lnTo>
                      <a:pt x="107" y="88"/>
                    </a:lnTo>
                    <a:lnTo>
                      <a:pt x="108" y="81"/>
                    </a:lnTo>
                    <a:lnTo>
                      <a:pt x="108" y="81"/>
                    </a:lnTo>
                    <a:close/>
                    <a:moveTo>
                      <a:pt x="46" y="209"/>
                    </a:moveTo>
                    <a:lnTo>
                      <a:pt x="46" y="209"/>
                    </a:lnTo>
                    <a:lnTo>
                      <a:pt x="46" y="209"/>
                    </a:lnTo>
                    <a:lnTo>
                      <a:pt x="46" y="209"/>
                    </a:lnTo>
                    <a:lnTo>
                      <a:pt x="56" y="196"/>
                    </a:lnTo>
                    <a:lnTo>
                      <a:pt x="56" y="196"/>
                    </a:lnTo>
                    <a:lnTo>
                      <a:pt x="54" y="193"/>
                    </a:lnTo>
                    <a:lnTo>
                      <a:pt x="54" y="193"/>
                    </a:lnTo>
                    <a:lnTo>
                      <a:pt x="46" y="209"/>
                    </a:lnTo>
                    <a:lnTo>
                      <a:pt x="46" y="209"/>
                    </a:lnTo>
                    <a:close/>
                    <a:moveTo>
                      <a:pt x="23" y="45"/>
                    </a:moveTo>
                    <a:lnTo>
                      <a:pt x="23" y="45"/>
                    </a:lnTo>
                    <a:lnTo>
                      <a:pt x="29" y="51"/>
                    </a:lnTo>
                    <a:lnTo>
                      <a:pt x="29" y="51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3" y="45"/>
                    </a:lnTo>
                    <a:lnTo>
                      <a:pt x="23" y="45"/>
                    </a:lnTo>
                    <a:close/>
                    <a:moveTo>
                      <a:pt x="121" y="47"/>
                    </a:moveTo>
                    <a:lnTo>
                      <a:pt x="121" y="47"/>
                    </a:lnTo>
                    <a:lnTo>
                      <a:pt x="128" y="37"/>
                    </a:lnTo>
                    <a:lnTo>
                      <a:pt x="128" y="37"/>
                    </a:lnTo>
                    <a:lnTo>
                      <a:pt x="120" y="44"/>
                    </a:lnTo>
                    <a:lnTo>
                      <a:pt x="120" y="44"/>
                    </a:lnTo>
                    <a:lnTo>
                      <a:pt x="121" y="47"/>
                    </a:lnTo>
                    <a:lnTo>
                      <a:pt x="121" y="47"/>
                    </a:lnTo>
                    <a:close/>
                    <a:moveTo>
                      <a:pt x="133" y="192"/>
                    </a:moveTo>
                    <a:lnTo>
                      <a:pt x="133" y="192"/>
                    </a:lnTo>
                    <a:lnTo>
                      <a:pt x="133" y="195"/>
                    </a:lnTo>
                    <a:lnTo>
                      <a:pt x="133" y="195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35" y="195"/>
                    </a:lnTo>
                    <a:lnTo>
                      <a:pt x="137" y="193"/>
                    </a:lnTo>
                    <a:lnTo>
                      <a:pt x="137" y="193"/>
                    </a:lnTo>
                    <a:lnTo>
                      <a:pt x="137" y="193"/>
                    </a:lnTo>
                    <a:lnTo>
                      <a:pt x="137" y="193"/>
                    </a:lnTo>
                    <a:lnTo>
                      <a:pt x="140" y="189"/>
                    </a:lnTo>
                    <a:lnTo>
                      <a:pt x="140" y="189"/>
                    </a:lnTo>
                    <a:lnTo>
                      <a:pt x="140" y="189"/>
                    </a:lnTo>
                    <a:lnTo>
                      <a:pt x="140" y="189"/>
                    </a:lnTo>
                    <a:lnTo>
                      <a:pt x="133" y="192"/>
                    </a:lnTo>
                    <a:lnTo>
                      <a:pt x="133" y="192"/>
                    </a:lnTo>
                    <a:close/>
                    <a:moveTo>
                      <a:pt x="54" y="219"/>
                    </a:moveTo>
                    <a:lnTo>
                      <a:pt x="54" y="219"/>
                    </a:lnTo>
                    <a:lnTo>
                      <a:pt x="54" y="220"/>
                    </a:lnTo>
                    <a:lnTo>
                      <a:pt x="54" y="220"/>
                    </a:lnTo>
                    <a:lnTo>
                      <a:pt x="67" y="204"/>
                    </a:lnTo>
                    <a:lnTo>
                      <a:pt x="67" y="204"/>
                    </a:lnTo>
                    <a:lnTo>
                      <a:pt x="66" y="204"/>
                    </a:lnTo>
                    <a:lnTo>
                      <a:pt x="66" y="204"/>
                    </a:lnTo>
                    <a:lnTo>
                      <a:pt x="54" y="219"/>
                    </a:lnTo>
                    <a:lnTo>
                      <a:pt x="54" y="219"/>
                    </a:lnTo>
                    <a:close/>
                    <a:moveTo>
                      <a:pt x="120" y="129"/>
                    </a:moveTo>
                    <a:lnTo>
                      <a:pt x="120" y="129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10" y="138"/>
                    </a:lnTo>
                    <a:lnTo>
                      <a:pt x="123" y="131"/>
                    </a:lnTo>
                    <a:lnTo>
                      <a:pt x="123" y="131"/>
                    </a:lnTo>
                    <a:lnTo>
                      <a:pt x="123" y="131"/>
                    </a:lnTo>
                    <a:lnTo>
                      <a:pt x="123" y="131"/>
                    </a:lnTo>
                    <a:lnTo>
                      <a:pt x="120" y="129"/>
                    </a:lnTo>
                    <a:lnTo>
                      <a:pt x="120" y="129"/>
                    </a:lnTo>
                    <a:close/>
                    <a:moveTo>
                      <a:pt x="127" y="87"/>
                    </a:moveTo>
                    <a:lnTo>
                      <a:pt x="127" y="87"/>
                    </a:lnTo>
                    <a:lnTo>
                      <a:pt x="130" y="79"/>
                    </a:lnTo>
                    <a:lnTo>
                      <a:pt x="130" y="79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4" y="85"/>
                    </a:lnTo>
                    <a:lnTo>
                      <a:pt x="123" y="87"/>
                    </a:lnTo>
                    <a:lnTo>
                      <a:pt x="123" y="87"/>
                    </a:lnTo>
                    <a:lnTo>
                      <a:pt x="127" y="87"/>
                    </a:lnTo>
                    <a:lnTo>
                      <a:pt x="127" y="87"/>
                    </a:lnTo>
                    <a:close/>
                    <a:moveTo>
                      <a:pt x="147" y="169"/>
                    </a:moveTo>
                    <a:lnTo>
                      <a:pt x="147" y="169"/>
                    </a:lnTo>
                    <a:lnTo>
                      <a:pt x="138" y="175"/>
                    </a:lnTo>
                    <a:lnTo>
                      <a:pt x="138" y="175"/>
                    </a:lnTo>
                    <a:lnTo>
                      <a:pt x="147" y="173"/>
                    </a:lnTo>
                    <a:lnTo>
                      <a:pt x="147" y="173"/>
                    </a:lnTo>
                    <a:lnTo>
                      <a:pt x="147" y="169"/>
                    </a:lnTo>
                    <a:lnTo>
                      <a:pt x="147" y="169"/>
                    </a:lnTo>
                    <a:close/>
                    <a:moveTo>
                      <a:pt x="96" y="141"/>
                    </a:moveTo>
                    <a:lnTo>
                      <a:pt x="96" y="141"/>
                    </a:lnTo>
                    <a:lnTo>
                      <a:pt x="97" y="136"/>
                    </a:lnTo>
                    <a:lnTo>
                      <a:pt x="100" y="133"/>
                    </a:lnTo>
                    <a:lnTo>
                      <a:pt x="100" y="133"/>
                    </a:lnTo>
                    <a:lnTo>
                      <a:pt x="88" y="141"/>
                    </a:lnTo>
                    <a:lnTo>
                      <a:pt x="88" y="141"/>
                    </a:lnTo>
                    <a:lnTo>
                      <a:pt x="96" y="141"/>
                    </a:lnTo>
                    <a:lnTo>
                      <a:pt x="96" y="141"/>
                    </a:lnTo>
                    <a:close/>
                    <a:moveTo>
                      <a:pt x="34" y="220"/>
                    </a:moveTo>
                    <a:lnTo>
                      <a:pt x="34" y="220"/>
                    </a:lnTo>
                    <a:lnTo>
                      <a:pt x="42" y="209"/>
                    </a:lnTo>
                    <a:lnTo>
                      <a:pt x="42" y="209"/>
                    </a:lnTo>
                    <a:lnTo>
                      <a:pt x="42" y="209"/>
                    </a:lnTo>
                    <a:lnTo>
                      <a:pt x="42" y="209"/>
                    </a:lnTo>
                    <a:lnTo>
                      <a:pt x="33" y="217"/>
                    </a:lnTo>
                    <a:lnTo>
                      <a:pt x="33" y="217"/>
                    </a:lnTo>
                    <a:lnTo>
                      <a:pt x="34" y="220"/>
                    </a:lnTo>
                    <a:lnTo>
                      <a:pt x="34" y="220"/>
                    </a:lnTo>
                    <a:close/>
                    <a:moveTo>
                      <a:pt x="79" y="17"/>
                    </a:moveTo>
                    <a:lnTo>
                      <a:pt x="79" y="17"/>
                    </a:lnTo>
                    <a:lnTo>
                      <a:pt x="79" y="17"/>
                    </a:lnTo>
                    <a:lnTo>
                      <a:pt x="79" y="17"/>
                    </a:lnTo>
                    <a:lnTo>
                      <a:pt x="83" y="7"/>
                    </a:lnTo>
                    <a:lnTo>
                      <a:pt x="83" y="7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79" y="17"/>
                    </a:lnTo>
                    <a:lnTo>
                      <a:pt x="79" y="17"/>
                    </a:lnTo>
                    <a:close/>
                    <a:moveTo>
                      <a:pt x="145" y="159"/>
                    </a:moveTo>
                    <a:lnTo>
                      <a:pt x="145" y="159"/>
                    </a:lnTo>
                    <a:lnTo>
                      <a:pt x="137" y="165"/>
                    </a:lnTo>
                    <a:lnTo>
                      <a:pt x="137" y="165"/>
                    </a:lnTo>
                    <a:lnTo>
                      <a:pt x="137" y="166"/>
                    </a:lnTo>
                    <a:lnTo>
                      <a:pt x="137" y="166"/>
                    </a:lnTo>
                    <a:lnTo>
                      <a:pt x="145" y="162"/>
                    </a:lnTo>
                    <a:lnTo>
                      <a:pt x="145" y="162"/>
                    </a:lnTo>
                    <a:lnTo>
                      <a:pt x="145" y="159"/>
                    </a:lnTo>
                    <a:lnTo>
                      <a:pt x="145" y="159"/>
                    </a:lnTo>
                    <a:close/>
                    <a:moveTo>
                      <a:pt x="94" y="220"/>
                    </a:moveTo>
                    <a:lnTo>
                      <a:pt x="94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100" y="214"/>
                    </a:lnTo>
                    <a:lnTo>
                      <a:pt x="100" y="214"/>
                    </a:lnTo>
                    <a:lnTo>
                      <a:pt x="103" y="209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9"/>
                    </a:lnTo>
                    <a:lnTo>
                      <a:pt x="94" y="220"/>
                    </a:lnTo>
                    <a:lnTo>
                      <a:pt x="94" y="220"/>
                    </a:lnTo>
                    <a:close/>
                    <a:moveTo>
                      <a:pt x="103" y="135"/>
                    </a:moveTo>
                    <a:lnTo>
                      <a:pt x="103" y="135"/>
                    </a:lnTo>
                    <a:lnTo>
                      <a:pt x="103" y="136"/>
                    </a:lnTo>
                    <a:lnTo>
                      <a:pt x="103" y="136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08" y="129"/>
                    </a:lnTo>
                    <a:lnTo>
                      <a:pt x="108" y="129"/>
                    </a:lnTo>
                    <a:lnTo>
                      <a:pt x="107" y="131"/>
                    </a:lnTo>
                    <a:lnTo>
                      <a:pt x="107" y="131"/>
                    </a:lnTo>
                    <a:lnTo>
                      <a:pt x="103" y="135"/>
                    </a:lnTo>
                    <a:lnTo>
                      <a:pt x="103" y="135"/>
                    </a:lnTo>
                    <a:close/>
                    <a:moveTo>
                      <a:pt x="87" y="28"/>
                    </a:moveTo>
                    <a:lnTo>
                      <a:pt x="87" y="28"/>
                    </a:lnTo>
                    <a:lnTo>
                      <a:pt x="88" y="25"/>
                    </a:lnTo>
                    <a:lnTo>
                      <a:pt x="88" y="25"/>
                    </a:lnTo>
                    <a:lnTo>
                      <a:pt x="87" y="25"/>
                    </a:lnTo>
                    <a:lnTo>
                      <a:pt x="87" y="25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4" y="28"/>
                    </a:lnTo>
                    <a:lnTo>
                      <a:pt x="83" y="25"/>
                    </a:lnTo>
                    <a:lnTo>
                      <a:pt x="83" y="25"/>
                    </a:lnTo>
                    <a:lnTo>
                      <a:pt x="79" y="25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87" y="28"/>
                    </a:lnTo>
                    <a:lnTo>
                      <a:pt x="87" y="28"/>
                    </a:lnTo>
                    <a:close/>
                    <a:moveTo>
                      <a:pt x="115" y="71"/>
                    </a:moveTo>
                    <a:lnTo>
                      <a:pt x="115" y="71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3" y="84"/>
                    </a:lnTo>
                    <a:lnTo>
                      <a:pt x="113" y="84"/>
                    </a:lnTo>
                    <a:lnTo>
                      <a:pt x="115" y="77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5" y="71"/>
                    </a:lnTo>
                    <a:lnTo>
                      <a:pt x="115" y="71"/>
                    </a:lnTo>
                    <a:close/>
                    <a:moveTo>
                      <a:pt x="131" y="96"/>
                    </a:moveTo>
                    <a:lnTo>
                      <a:pt x="131" y="96"/>
                    </a:lnTo>
                    <a:lnTo>
                      <a:pt x="118" y="112"/>
                    </a:lnTo>
                    <a:lnTo>
                      <a:pt x="118" y="112"/>
                    </a:lnTo>
                    <a:lnTo>
                      <a:pt x="125" y="105"/>
                    </a:lnTo>
                    <a:lnTo>
                      <a:pt x="131" y="96"/>
                    </a:lnTo>
                    <a:lnTo>
                      <a:pt x="131" y="96"/>
                    </a:lnTo>
                    <a:close/>
                    <a:moveTo>
                      <a:pt x="123" y="206"/>
                    </a:moveTo>
                    <a:lnTo>
                      <a:pt x="123" y="206"/>
                    </a:lnTo>
                    <a:lnTo>
                      <a:pt x="118" y="212"/>
                    </a:lnTo>
                    <a:lnTo>
                      <a:pt x="118" y="212"/>
                    </a:lnTo>
                    <a:lnTo>
                      <a:pt x="118" y="212"/>
                    </a:lnTo>
                    <a:lnTo>
                      <a:pt x="118" y="212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3" y="206"/>
                    </a:lnTo>
                    <a:lnTo>
                      <a:pt x="123" y="206"/>
                    </a:lnTo>
                    <a:close/>
                    <a:moveTo>
                      <a:pt x="100" y="8"/>
                    </a:moveTo>
                    <a:lnTo>
                      <a:pt x="100" y="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103" y="10"/>
                    </a:lnTo>
                    <a:lnTo>
                      <a:pt x="103" y="10"/>
                    </a:lnTo>
                    <a:lnTo>
                      <a:pt x="100" y="8"/>
                    </a:lnTo>
                    <a:lnTo>
                      <a:pt x="100" y="8"/>
                    </a:lnTo>
                    <a:close/>
                    <a:moveTo>
                      <a:pt x="124" y="148"/>
                    </a:moveTo>
                    <a:lnTo>
                      <a:pt x="124" y="148"/>
                    </a:lnTo>
                    <a:lnTo>
                      <a:pt x="125" y="143"/>
                    </a:lnTo>
                    <a:lnTo>
                      <a:pt x="128" y="141"/>
                    </a:lnTo>
                    <a:lnTo>
                      <a:pt x="128" y="141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4" y="148"/>
                    </a:lnTo>
                    <a:lnTo>
                      <a:pt x="124" y="148"/>
                    </a:lnTo>
                    <a:close/>
                    <a:moveTo>
                      <a:pt x="106" y="217"/>
                    </a:moveTo>
                    <a:lnTo>
                      <a:pt x="106" y="217"/>
                    </a:lnTo>
                    <a:lnTo>
                      <a:pt x="108" y="216"/>
                    </a:lnTo>
                    <a:lnTo>
                      <a:pt x="110" y="213"/>
                    </a:lnTo>
                    <a:lnTo>
                      <a:pt x="110" y="213"/>
                    </a:lnTo>
                    <a:lnTo>
                      <a:pt x="111" y="210"/>
                    </a:lnTo>
                    <a:lnTo>
                      <a:pt x="111" y="210"/>
                    </a:lnTo>
                    <a:lnTo>
                      <a:pt x="113" y="207"/>
                    </a:lnTo>
                    <a:lnTo>
                      <a:pt x="113" y="207"/>
                    </a:lnTo>
                    <a:lnTo>
                      <a:pt x="113" y="207"/>
                    </a:lnTo>
                    <a:lnTo>
                      <a:pt x="113" y="207"/>
                    </a:lnTo>
                    <a:lnTo>
                      <a:pt x="106" y="217"/>
                    </a:lnTo>
                    <a:lnTo>
                      <a:pt x="106" y="217"/>
                    </a:lnTo>
                    <a:close/>
                    <a:moveTo>
                      <a:pt x="91" y="8"/>
                    </a:moveTo>
                    <a:lnTo>
                      <a:pt x="91" y="8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1" y="8"/>
                    </a:lnTo>
                    <a:lnTo>
                      <a:pt x="91" y="8"/>
                    </a:lnTo>
                    <a:close/>
                    <a:moveTo>
                      <a:pt x="63" y="15"/>
                    </a:moveTo>
                    <a:lnTo>
                      <a:pt x="63" y="15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4" y="25"/>
                    </a:lnTo>
                    <a:lnTo>
                      <a:pt x="64" y="25"/>
                    </a:lnTo>
                    <a:lnTo>
                      <a:pt x="63" y="15"/>
                    </a:lnTo>
                    <a:lnTo>
                      <a:pt x="63" y="15"/>
                    </a:lnTo>
                    <a:close/>
                    <a:moveTo>
                      <a:pt x="108" y="33"/>
                    </a:moveTo>
                    <a:lnTo>
                      <a:pt x="108" y="33"/>
                    </a:lnTo>
                    <a:lnTo>
                      <a:pt x="103" y="38"/>
                    </a:lnTo>
                    <a:lnTo>
                      <a:pt x="103" y="38"/>
                    </a:lnTo>
                    <a:lnTo>
                      <a:pt x="104" y="40"/>
                    </a:lnTo>
                    <a:lnTo>
                      <a:pt x="104" y="40"/>
                    </a:lnTo>
                    <a:lnTo>
                      <a:pt x="107" y="35"/>
                    </a:lnTo>
                    <a:lnTo>
                      <a:pt x="108" y="33"/>
                    </a:lnTo>
                    <a:lnTo>
                      <a:pt x="108" y="33"/>
                    </a:lnTo>
                    <a:close/>
                    <a:moveTo>
                      <a:pt x="20" y="52"/>
                    </a:moveTo>
                    <a:lnTo>
                      <a:pt x="20" y="52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3" y="51"/>
                    </a:lnTo>
                    <a:lnTo>
                      <a:pt x="23" y="51"/>
                    </a:lnTo>
                    <a:lnTo>
                      <a:pt x="20" y="52"/>
                    </a:lnTo>
                    <a:lnTo>
                      <a:pt x="20" y="52"/>
                    </a:lnTo>
                    <a:close/>
                    <a:moveTo>
                      <a:pt x="34" y="207"/>
                    </a:moveTo>
                    <a:lnTo>
                      <a:pt x="34" y="207"/>
                    </a:lnTo>
                    <a:lnTo>
                      <a:pt x="34" y="206"/>
                    </a:lnTo>
                    <a:lnTo>
                      <a:pt x="34" y="206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30" y="214"/>
                    </a:lnTo>
                    <a:lnTo>
                      <a:pt x="30" y="214"/>
                    </a:lnTo>
                    <a:lnTo>
                      <a:pt x="34" y="207"/>
                    </a:lnTo>
                    <a:lnTo>
                      <a:pt x="34" y="207"/>
                    </a:lnTo>
                    <a:close/>
                    <a:moveTo>
                      <a:pt x="103" y="226"/>
                    </a:move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10" y="224"/>
                    </a:lnTo>
                    <a:lnTo>
                      <a:pt x="117" y="222"/>
                    </a:lnTo>
                    <a:lnTo>
                      <a:pt x="117" y="222"/>
                    </a:lnTo>
                    <a:lnTo>
                      <a:pt x="115" y="220"/>
                    </a:lnTo>
                    <a:lnTo>
                      <a:pt x="115" y="220"/>
                    </a:lnTo>
                    <a:lnTo>
                      <a:pt x="103" y="226"/>
                    </a:lnTo>
                    <a:lnTo>
                      <a:pt x="103" y="226"/>
                    </a:lnTo>
                    <a:close/>
                    <a:moveTo>
                      <a:pt x="124" y="69"/>
                    </a:moveTo>
                    <a:lnTo>
                      <a:pt x="124" y="69"/>
                    </a:lnTo>
                    <a:lnTo>
                      <a:pt x="124" y="69"/>
                    </a:lnTo>
                    <a:lnTo>
                      <a:pt x="124" y="69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25" y="65"/>
                    </a:lnTo>
                    <a:lnTo>
                      <a:pt x="125" y="65"/>
                    </a:lnTo>
                    <a:lnTo>
                      <a:pt x="124" y="67"/>
                    </a:lnTo>
                    <a:lnTo>
                      <a:pt x="124" y="68"/>
                    </a:lnTo>
                    <a:lnTo>
                      <a:pt x="124" y="68"/>
                    </a:lnTo>
                    <a:lnTo>
                      <a:pt x="124" y="69"/>
                    </a:lnTo>
                    <a:lnTo>
                      <a:pt x="124" y="69"/>
                    </a:lnTo>
                    <a:close/>
                    <a:moveTo>
                      <a:pt x="19" y="35"/>
                    </a:moveTo>
                    <a:lnTo>
                      <a:pt x="19" y="35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3" y="30"/>
                    </a:lnTo>
                    <a:lnTo>
                      <a:pt x="19" y="35"/>
                    </a:lnTo>
                    <a:lnTo>
                      <a:pt x="19" y="35"/>
                    </a:lnTo>
                    <a:close/>
                    <a:moveTo>
                      <a:pt x="151" y="160"/>
                    </a:moveTo>
                    <a:lnTo>
                      <a:pt x="151" y="160"/>
                    </a:lnTo>
                    <a:lnTo>
                      <a:pt x="150" y="156"/>
                    </a:lnTo>
                    <a:lnTo>
                      <a:pt x="150" y="156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0" y="162"/>
                    </a:lnTo>
                    <a:lnTo>
                      <a:pt x="150" y="162"/>
                    </a:lnTo>
                    <a:lnTo>
                      <a:pt x="151" y="160"/>
                    </a:lnTo>
                    <a:lnTo>
                      <a:pt x="151" y="160"/>
                    </a:lnTo>
                    <a:close/>
                    <a:moveTo>
                      <a:pt x="140" y="41"/>
                    </a:moveTo>
                    <a:lnTo>
                      <a:pt x="140" y="41"/>
                    </a:lnTo>
                    <a:lnTo>
                      <a:pt x="138" y="35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40" y="41"/>
                    </a:lnTo>
                    <a:lnTo>
                      <a:pt x="140" y="41"/>
                    </a:lnTo>
                    <a:close/>
                    <a:moveTo>
                      <a:pt x="50" y="220"/>
                    </a:moveTo>
                    <a:lnTo>
                      <a:pt x="50" y="220"/>
                    </a:lnTo>
                    <a:lnTo>
                      <a:pt x="50" y="220"/>
                    </a:lnTo>
                    <a:lnTo>
                      <a:pt x="50" y="220"/>
                    </a:lnTo>
                    <a:lnTo>
                      <a:pt x="44" y="226"/>
                    </a:lnTo>
                    <a:lnTo>
                      <a:pt x="44" y="226"/>
                    </a:lnTo>
                    <a:lnTo>
                      <a:pt x="47" y="226"/>
                    </a:lnTo>
                    <a:lnTo>
                      <a:pt x="47" y="226"/>
                    </a:lnTo>
                    <a:lnTo>
                      <a:pt x="50" y="220"/>
                    </a:lnTo>
                    <a:lnTo>
                      <a:pt x="50" y="220"/>
                    </a:lnTo>
                    <a:close/>
                    <a:moveTo>
                      <a:pt x="150" y="152"/>
                    </a:moveTo>
                    <a:lnTo>
                      <a:pt x="150" y="152"/>
                    </a:lnTo>
                    <a:lnTo>
                      <a:pt x="148" y="148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7" y="152"/>
                    </a:lnTo>
                    <a:lnTo>
                      <a:pt x="148" y="153"/>
                    </a:lnTo>
                    <a:lnTo>
                      <a:pt x="148" y="153"/>
                    </a:lnTo>
                    <a:lnTo>
                      <a:pt x="150" y="152"/>
                    </a:lnTo>
                    <a:lnTo>
                      <a:pt x="150" y="152"/>
                    </a:lnTo>
                    <a:close/>
                    <a:moveTo>
                      <a:pt x="135" y="139"/>
                    </a:moveTo>
                    <a:lnTo>
                      <a:pt x="135" y="139"/>
                    </a:lnTo>
                    <a:lnTo>
                      <a:pt x="131" y="143"/>
                    </a:lnTo>
                    <a:lnTo>
                      <a:pt x="131" y="143"/>
                    </a:lnTo>
                    <a:lnTo>
                      <a:pt x="131" y="143"/>
                    </a:lnTo>
                    <a:lnTo>
                      <a:pt x="131" y="143"/>
                    </a:lnTo>
                    <a:lnTo>
                      <a:pt x="138" y="141"/>
                    </a:lnTo>
                    <a:lnTo>
                      <a:pt x="138" y="141"/>
                    </a:lnTo>
                    <a:lnTo>
                      <a:pt x="135" y="139"/>
                    </a:lnTo>
                    <a:lnTo>
                      <a:pt x="135" y="139"/>
                    </a:lnTo>
                    <a:close/>
                    <a:moveTo>
                      <a:pt x="118" y="92"/>
                    </a:moveTo>
                    <a:lnTo>
                      <a:pt x="118" y="92"/>
                    </a:lnTo>
                    <a:lnTo>
                      <a:pt x="118" y="92"/>
                    </a:lnTo>
                    <a:lnTo>
                      <a:pt x="118" y="92"/>
                    </a:lnTo>
                    <a:lnTo>
                      <a:pt x="114" y="95"/>
                    </a:lnTo>
                    <a:lnTo>
                      <a:pt x="113" y="96"/>
                    </a:lnTo>
                    <a:lnTo>
                      <a:pt x="111" y="98"/>
                    </a:lnTo>
                    <a:lnTo>
                      <a:pt x="111" y="98"/>
                    </a:lnTo>
                    <a:lnTo>
                      <a:pt x="118" y="92"/>
                    </a:lnTo>
                    <a:lnTo>
                      <a:pt x="118" y="92"/>
                    </a:lnTo>
                    <a:close/>
                    <a:moveTo>
                      <a:pt x="56" y="17"/>
                    </a:moveTo>
                    <a:lnTo>
                      <a:pt x="56" y="17"/>
                    </a:lnTo>
                    <a:lnTo>
                      <a:pt x="56" y="11"/>
                    </a:lnTo>
                    <a:lnTo>
                      <a:pt x="56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3" y="15"/>
                    </a:lnTo>
                    <a:lnTo>
                      <a:pt x="53" y="15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6" y="17"/>
                    </a:lnTo>
                    <a:lnTo>
                      <a:pt x="56" y="17"/>
                    </a:lnTo>
                    <a:close/>
                    <a:moveTo>
                      <a:pt x="110" y="104"/>
                    </a:move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0" y="104"/>
                    </a:lnTo>
                    <a:lnTo>
                      <a:pt x="110" y="104"/>
                    </a:lnTo>
                    <a:close/>
                    <a:moveTo>
                      <a:pt x="128" y="150"/>
                    </a:moveTo>
                    <a:lnTo>
                      <a:pt x="128" y="150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27" y="149"/>
                    </a:lnTo>
                    <a:lnTo>
                      <a:pt x="127" y="149"/>
                    </a:lnTo>
                    <a:lnTo>
                      <a:pt x="128" y="150"/>
                    </a:lnTo>
                    <a:lnTo>
                      <a:pt x="128" y="150"/>
                    </a:lnTo>
                    <a:close/>
                    <a:moveTo>
                      <a:pt x="137" y="156"/>
                    </a:moveTo>
                    <a:lnTo>
                      <a:pt x="137" y="156"/>
                    </a:lnTo>
                    <a:lnTo>
                      <a:pt x="137" y="158"/>
                    </a:lnTo>
                    <a:lnTo>
                      <a:pt x="137" y="158"/>
                    </a:lnTo>
                    <a:lnTo>
                      <a:pt x="144" y="155"/>
                    </a:lnTo>
                    <a:lnTo>
                      <a:pt x="144" y="155"/>
                    </a:lnTo>
                    <a:lnTo>
                      <a:pt x="144" y="152"/>
                    </a:lnTo>
                    <a:lnTo>
                      <a:pt x="144" y="152"/>
                    </a:lnTo>
                    <a:lnTo>
                      <a:pt x="137" y="156"/>
                    </a:lnTo>
                    <a:lnTo>
                      <a:pt x="137" y="156"/>
                    </a:lnTo>
                    <a:close/>
                    <a:moveTo>
                      <a:pt x="69" y="213"/>
                    </a:moveTo>
                    <a:lnTo>
                      <a:pt x="69" y="213"/>
                    </a:lnTo>
                    <a:lnTo>
                      <a:pt x="71" y="210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1" y="207"/>
                    </a:lnTo>
                    <a:lnTo>
                      <a:pt x="71" y="207"/>
                    </a:lnTo>
                    <a:lnTo>
                      <a:pt x="69" y="213"/>
                    </a:lnTo>
                    <a:lnTo>
                      <a:pt x="69" y="213"/>
                    </a:lnTo>
                    <a:close/>
                    <a:moveTo>
                      <a:pt x="135" y="172"/>
                    </a:moveTo>
                    <a:lnTo>
                      <a:pt x="135" y="172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5" y="172"/>
                    </a:lnTo>
                    <a:lnTo>
                      <a:pt x="135" y="172"/>
                    </a:lnTo>
                    <a:close/>
                    <a:moveTo>
                      <a:pt x="74" y="27"/>
                    </a:moveTo>
                    <a:lnTo>
                      <a:pt x="74" y="27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4" y="27"/>
                    </a:lnTo>
                    <a:lnTo>
                      <a:pt x="74" y="27"/>
                    </a:lnTo>
                    <a:close/>
                    <a:moveTo>
                      <a:pt x="22" y="209"/>
                    </a:moveTo>
                    <a:lnTo>
                      <a:pt x="22" y="209"/>
                    </a:lnTo>
                    <a:lnTo>
                      <a:pt x="27" y="199"/>
                    </a:lnTo>
                    <a:lnTo>
                      <a:pt x="27" y="199"/>
                    </a:lnTo>
                    <a:lnTo>
                      <a:pt x="25" y="203"/>
                    </a:lnTo>
                    <a:lnTo>
                      <a:pt x="22" y="209"/>
                    </a:lnTo>
                    <a:lnTo>
                      <a:pt x="22" y="209"/>
                    </a:lnTo>
                    <a:close/>
                    <a:moveTo>
                      <a:pt x="100" y="4"/>
                    </a:moveTo>
                    <a:lnTo>
                      <a:pt x="100" y="4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106" y="6"/>
                    </a:lnTo>
                    <a:lnTo>
                      <a:pt x="106" y="6"/>
                    </a:lnTo>
                    <a:lnTo>
                      <a:pt x="100" y="4"/>
                    </a:lnTo>
                    <a:lnTo>
                      <a:pt x="100" y="4"/>
                    </a:lnTo>
                    <a:close/>
                    <a:moveTo>
                      <a:pt x="79" y="135"/>
                    </a:moveTo>
                    <a:lnTo>
                      <a:pt x="79" y="135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81" y="131"/>
                    </a:lnTo>
                    <a:lnTo>
                      <a:pt x="81" y="131"/>
                    </a:lnTo>
                    <a:lnTo>
                      <a:pt x="81" y="131"/>
                    </a:lnTo>
                    <a:lnTo>
                      <a:pt x="81" y="131"/>
                    </a:lnTo>
                    <a:lnTo>
                      <a:pt x="77" y="132"/>
                    </a:lnTo>
                    <a:lnTo>
                      <a:pt x="77" y="132"/>
                    </a:lnTo>
                    <a:lnTo>
                      <a:pt x="79" y="135"/>
                    </a:lnTo>
                    <a:lnTo>
                      <a:pt x="79" y="135"/>
                    </a:lnTo>
                    <a:close/>
                    <a:moveTo>
                      <a:pt x="87" y="212"/>
                    </a:moveTo>
                    <a:lnTo>
                      <a:pt x="87" y="212"/>
                    </a:lnTo>
                    <a:lnTo>
                      <a:pt x="87" y="212"/>
                    </a:lnTo>
                    <a:lnTo>
                      <a:pt x="87" y="212"/>
                    </a:lnTo>
                    <a:lnTo>
                      <a:pt x="91" y="207"/>
                    </a:lnTo>
                    <a:lnTo>
                      <a:pt x="91" y="207"/>
                    </a:lnTo>
                    <a:lnTo>
                      <a:pt x="88" y="207"/>
                    </a:lnTo>
                    <a:lnTo>
                      <a:pt x="88" y="207"/>
                    </a:lnTo>
                    <a:lnTo>
                      <a:pt x="87" y="212"/>
                    </a:lnTo>
                    <a:lnTo>
                      <a:pt x="87" y="212"/>
                    </a:lnTo>
                    <a:close/>
                    <a:moveTo>
                      <a:pt x="135" y="180"/>
                    </a:moveTo>
                    <a:lnTo>
                      <a:pt x="135" y="180"/>
                    </a:lnTo>
                    <a:lnTo>
                      <a:pt x="140" y="179"/>
                    </a:lnTo>
                    <a:lnTo>
                      <a:pt x="140" y="179"/>
                    </a:lnTo>
                    <a:lnTo>
                      <a:pt x="140" y="177"/>
                    </a:lnTo>
                    <a:lnTo>
                      <a:pt x="140" y="177"/>
                    </a:lnTo>
                    <a:lnTo>
                      <a:pt x="135" y="177"/>
                    </a:lnTo>
                    <a:lnTo>
                      <a:pt x="135" y="177"/>
                    </a:lnTo>
                    <a:lnTo>
                      <a:pt x="135" y="180"/>
                    </a:lnTo>
                    <a:lnTo>
                      <a:pt x="135" y="180"/>
                    </a:lnTo>
                    <a:close/>
                    <a:moveTo>
                      <a:pt x="91" y="4"/>
                    </a:moveTo>
                    <a:lnTo>
                      <a:pt x="91" y="4"/>
                    </a:lnTo>
                    <a:lnTo>
                      <a:pt x="91" y="4"/>
                    </a:lnTo>
                    <a:lnTo>
                      <a:pt x="91" y="4"/>
                    </a:lnTo>
                    <a:lnTo>
                      <a:pt x="97" y="6"/>
                    </a:lnTo>
                    <a:lnTo>
                      <a:pt x="97" y="6"/>
                    </a:lnTo>
                    <a:lnTo>
                      <a:pt x="97" y="4"/>
                    </a:lnTo>
                    <a:lnTo>
                      <a:pt x="97" y="4"/>
                    </a:lnTo>
                    <a:lnTo>
                      <a:pt x="97" y="4"/>
                    </a:lnTo>
                    <a:lnTo>
                      <a:pt x="97" y="4"/>
                    </a:lnTo>
                    <a:lnTo>
                      <a:pt x="91" y="4"/>
                    </a:lnTo>
                    <a:lnTo>
                      <a:pt x="91" y="4"/>
                    </a:lnTo>
                    <a:close/>
                    <a:moveTo>
                      <a:pt x="101" y="104"/>
                    </a:moveTo>
                    <a:lnTo>
                      <a:pt x="101" y="104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3" y="104"/>
                    </a:lnTo>
                    <a:lnTo>
                      <a:pt x="103" y="104"/>
                    </a:lnTo>
                    <a:lnTo>
                      <a:pt x="106" y="99"/>
                    </a:lnTo>
                    <a:lnTo>
                      <a:pt x="106" y="99"/>
                    </a:lnTo>
                    <a:lnTo>
                      <a:pt x="107" y="98"/>
                    </a:lnTo>
                    <a:lnTo>
                      <a:pt x="107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1" y="104"/>
                    </a:lnTo>
                    <a:lnTo>
                      <a:pt x="101" y="104"/>
                    </a:lnTo>
                    <a:close/>
                    <a:moveTo>
                      <a:pt x="33" y="41"/>
                    </a:moveTo>
                    <a:lnTo>
                      <a:pt x="33" y="41"/>
                    </a:lnTo>
                    <a:lnTo>
                      <a:pt x="34" y="41"/>
                    </a:lnTo>
                    <a:lnTo>
                      <a:pt x="34" y="41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2"/>
                    </a:lnTo>
                    <a:lnTo>
                      <a:pt x="36" y="40"/>
                    </a:lnTo>
                    <a:lnTo>
                      <a:pt x="36" y="40"/>
                    </a:lnTo>
                    <a:lnTo>
                      <a:pt x="33" y="41"/>
                    </a:lnTo>
                    <a:lnTo>
                      <a:pt x="33" y="41"/>
                    </a:lnTo>
                    <a:close/>
                    <a:moveTo>
                      <a:pt x="40" y="31"/>
                    </a:moveTo>
                    <a:lnTo>
                      <a:pt x="40" y="31"/>
                    </a:lnTo>
                    <a:lnTo>
                      <a:pt x="40" y="33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0" y="31"/>
                    </a:lnTo>
                    <a:lnTo>
                      <a:pt x="40" y="31"/>
                    </a:lnTo>
                    <a:close/>
                    <a:moveTo>
                      <a:pt x="60" y="10"/>
                    </a:moveTo>
                    <a:lnTo>
                      <a:pt x="60" y="10"/>
                    </a:lnTo>
                    <a:lnTo>
                      <a:pt x="60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0" y="10"/>
                    </a:lnTo>
                    <a:lnTo>
                      <a:pt x="60" y="10"/>
                    </a:lnTo>
                    <a:close/>
                    <a:moveTo>
                      <a:pt x="114" y="112"/>
                    </a:moveTo>
                    <a:lnTo>
                      <a:pt x="114" y="112"/>
                    </a:lnTo>
                    <a:lnTo>
                      <a:pt x="113" y="111"/>
                    </a:lnTo>
                    <a:lnTo>
                      <a:pt x="113" y="111"/>
                    </a:lnTo>
                    <a:lnTo>
                      <a:pt x="108" y="115"/>
                    </a:lnTo>
                    <a:lnTo>
                      <a:pt x="108" y="115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4" y="112"/>
                    </a:lnTo>
                    <a:lnTo>
                      <a:pt x="114" y="112"/>
                    </a:lnTo>
                    <a:close/>
                    <a:moveTo>
                      <a:pt x="33" y="21"/>
                    </a:moveTo>
                    <a:lnTo>
                      <a:pt x="33" y="21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36" y="20"/>
                    </a:lnTo>
                    <a:lnTo>
                      <a:pt x="33" y="21"/>
                    </a:lnTo>
                    <a:lnTo>
                      <a:pt x="33" y="21"/>
                    </a:lnTo>
                    <a:close/>
                    <a:moveTo>
                      <a:pt x="123" y="57"/>
                    </a:moveTo>
                    <a:lnTo>
                      <a:pt x="123" y="57"/>
                    </a:lnTo>
                    <a:lnTo>
                      <a:pt x="127" y="52"/>
                    </a:lnTo>
                    <a:lnTo>
                      <a:pt x="127" y="52"/>
                    </a:lnTo>
                    <a:lnTo>
                      <a:pt x="124" y="55"/>
                    </a:lnTo>
                    <a:lnTo>
                      <a:pt x="124" y="55"/>
                    </a:lnTo>
                    <a:lnTo>
                      <a:pt x="123" y="55"/>
                    </a:lnTo>
                    <a:lnTo>
                      <a:pt x="123" y="57"/>
                    </a:lnTo>
                    <a:lnTo>
                      <a:pt x="123" y="57"/>
                    </a:lnTo>
                    <a:close/>
                    <a:moveTo>
                      <a:pt x="76" y="146"/>
                    </a:moveTo>
                    <a:lnTo>
                      <a:pt x="76" y="146"/>
                    </a:lnTo>
                    <a:lnTo>
                      <a:pt x="76" y="143"/>
                    </a:lnTo>
                    <a:lnTo>
                      <a:pt x="74" y="141"/>
                    </a:lnTo>
                    <a:lnTo>
                      <a:pt x="74" y="141"/>
                    </a:lnTo>
                    <a:lnTo>
                      <a:pt x="76" y="146"/>
                    </a:lnTo>
                    <a:lnTo>
                      <a:pt x="76" y="146"/>
                    </a:lnTo>
                    <a:close/>
                    <a:moveTo>
                      <a:pt x="46" y="28"/>
                    </a:moveTo>
                    <a:lnTo>
                      <a:pt x="46" y="28"/>
                    </a:lnTo>
                    <a:lnTo>
                      <a:pt x="44" y="28"/>
                    </a:lnTo>
                    <a:lnTo>
                      <a:pt x="44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6" y="28"/>
                    </a:lnTo>
                    <a:lnTo>
                      <a:pt x="46" y="28"/>
                    </a:lnTo>
                    <a:close/>
                    <a:moveTo>
                      <a:pt x="34" y="37"/>
                    </a:moveTo>
                    <a:lnTo>
                      <a:pt x="34" y="37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3" y="37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34" y="37"/>
                    </a:lnTo>
                    <a:lnTo>
                      <a:pt x="34" y="37"/>
                    </a:lnTo>
                    <a:close/>
                    <a:moveTo>
                      <a:pt x="56" y="21"/>
                    </a:moveTo>
                    <a:lnTo>
                      <a:pt x="56" y="21"/>
                    </a:lnTo>
                    <a:lnTo>
                      <a:pt x="54" y="21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6" y="21"/>
                    </a:lnTo>
                    <a:lnTo>
                      <a:pt x="56" y="21"/>
                    </a:lnTo>
                    <a:close/>
                    <a:moveTo>
                      <a:pt x="115" y="37"/>
                    </a:moveTo>
                    <a:lnTo>
                      <a:pt x="115" y="37"/>
                    </a:lnTo>
                    <a:lnTo>
                      <a:pt x="118" y="33"/>
                    </a:lnTo>
                    <a:lnTo>
                      <a:pt x="118" y="33"/>
                    </a:lnTo>
                    <a:lnTo>
                      <a:pt x="115" y="35"/>
                    </a:lnTo>
                    <a:lnTo>
                      <a:pt x="115" y="37"/>
                    </a:lnTo>
                    <a:lnTo>
                      <a:pt x="115" y="37"/>
                    </a:lnTo>
                    <a:close/>
                    <a:moveTo>
                      <a:pt x="124" y="79"/>
                    </a:moveTo>
                    <a:lnTo>
                      <a:pt x="124" y="79"/>
                    </a:lnTo>
                    <a:lnTo>
                      <a:pt x="124" y="79"/>
                    </a:lnTo>
                    <a:lnTo>
                      <a:pt x="124" y="79"/>
                    </a:lnTo>
                    <a:lnTo>
                      <a:pt x="127" y="77"/>
                    </a:lnTo>
                    <a:lnTo>
                      <a:pt x="127" y="77"/>
                    </a:lnTo>
                    <a:lnTo>
                      <a:pt x="125" y="78"/>
                    </a:lnTo>
                    <a:lnTo>
                      <a:pt x="124" y="79"/>
                    </a:lnTo>
                    <a:lnTo>
                      <a:pt x="124" y="79"/>
                    </a:lnTo>
                    <a:close/>
                    <a:moveTo>
                      <a:pt x="77" y="125"/>
                    </a:moveTo>
                    <a:lnTo>
                      <a:pt x="77" y="125"/>
                    </a:lnTo>
                    <a:lnTo>
                      <a:pt x="80" y="125"/>
                    </a:lnTo>
                    <a:lnTo>
                      <a:pt x="83" y="123"/>
                    </a:lnTo>
                    <a:lnTo>
                      <a:pt x="83" y="123"/>
                    </a:lnTo>
                    <a:lnTo>
                      <a:pt x="77" y="125"/>
                    </a:lnTo>
                    <a:lnTo>
                      <a:pt x="77" y="125"/>
                    </a:lnTo>
                    <a:close/>
                    <a:moveTo>
                      <a:pt x="158" y="163"/>
                    </a:moveTo>
                    <a:lnTo>
                      <a:pt x="158" y="163"/>
                    </a:lnTo>
                    <a:lnTo>
                      <a:pt x="158" y="163"/>
                    </a:lnTo>
                    <a:lnTo>
                      <a:pt x="158" y="163"/>
                    </a:lnTo>
                    <a:lnTo>
                      <a:pt x="158" y="166"/>
                    </a:lnTo>
                    <a:lnTo>
                      <a:pt x="158" y="166"/>
                    </a:lnTo>
                    <a:lnTo>
                      <a:pt x="160" y="169"/>
                    </a:lnTo>
                    <a:lnTo>
                      <a:pt x="160" y="169"/>
                    </a:lnTo>
                    <a:lnTo>
                      <a:pt x="160" y="169"/>
                    </a:lnTo>
                    <a:lnTo>
                      <a:pt x="160" y="169"/>
                    </a:lnTo>
                    <a:lnTo>
                      <a:pt x="158" y="163"/>
                    </a:lnTo>
                    <a:lnTo>
                      <a:pt x="158" y="163"/>
                    </a:lnTo>
                    <a:close/>
                    <a:moveTo>
                      <a:pt x="137" y="162"/>
                    </a:moveTo>
                    <a:lnTo>
                      <a:pt x="137" y="162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7" y="162"/>
                    </a:lnTo>
                    <a:lnTo>
                      <a:pt x="137" y="162"/>
                    </a:lnTo>
                    <a:close/>
                    <a:moveTo>
                      <a:pt x="123" y="94"/>
                    </a:moveTo>
                    <a:lnTo>
                      <a:pt x="123" y="94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3" y="94"/>
                    </a:lnTo>
                    <a:lnTo>
                      <a:pt x="123" y="94"/>
                    </a:lnTo>
                    <a:close/>
                    <a:moveTo>
                      <a:pt x="120" y="87"/>
                    </a:moveTo>
                    <a:lnTo>
                      <a:pt x="120" y="87"/>
                    </a:lnTo>
                    <a:lnTo>
                      <a:pt x="115" y="89"/>
                    </a:lnTo>
                    <a:lnTo>
                      <a:pt x="115" y="89"/>
                    </a:lnTo>
                    <a:lnTo>
                      <a:pt x="118" y="88"/>
                    </a:lnTo>
                    <a:lnTo>
                      <a:pt x="120" y="87"/>
                    </a:lnTo>
                    <a:lnTo>
                      <a:pt x="120" y="87"/>
                    </a:lnTo>
                    <a:close/>
                    <a:moveTo>
                      <a:pt x="22" y="40"/>
                    </a:moveTo>
                    <a:lnTo>
                      <a:pt x="22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close/>
                    <a:moveTo>
                      <a:pt x="103" y="25"/>
                    </a:moveTo>
                    <a:lnTo>
                      <a:pt x="103" y="25"/>
                    </a:lnTo>
                    <a:lnTo>
                      <a:pt x="104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3" y="25"/>
                    </a:lnTo>
                    <a:lnTo>
                      <a:pt x="103" y="25"/>
                    </a:lnTo>
                    <a:close/>
                    <a:moveTo>
                      <a:pt x="53" y="30"/>
                    </a:moveTo>
                    <a:lnTo>
                      <a:pt x="53" y="30"/>
                    </a:lnTo>
                    <a:lnTo>
                      <a:pt x="53" y="28"/>
                    </a:lnTo>
                    <a:lnTo>
                      <a:pt x="52" y="25"/>
                    </a:lnTo>
                    <a:lnTo>
                      <a:pt x="52" y="25"/>
                    </a:lnTo>
                    <a:lnTo>
                      <a:pt x="53" y="30"/>
                    </a:lnTo>
                    <a:lnTo>
                      <a:pt x="53" y="30"/>
                    </a:lnTo>
                    <a:close/>
                    <a:moveTo>
                      <a:pt x="5" y="48"/>
                    </a:moveTo>
                    <a:lnTo>
                      <a:pt x="5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5" y="51"/>
                    </a:lnTo>
                    <a:lnTo>
                      <a:pt x="5" y="51"/>
                    </a:lnTo>
                    <a:lnTo>
                      <a:pt x="5" y="48"/>
                    </a:lnTo>
                    <a:lnTo>
                      <a:pt x="5" y="48"/>
                    </a:lnTo>
                    <a:close/>
                    <a:moveTo>
                      <a:pt x="101" y="116"/>
                    </a:moveTo>
                    <a:lnTo>
                      <a:pt x="101" y="116"/>
                    </a:lnTo>
                    <a:lnTo>
                      <a:pt x="101" y="116"/>
                    </a:lnTo>
                    <a:lnTo>
                      <a:pt x="101" y="116"/>
                    </a:lnTo>
                    <a:lnTo>
                      <a:pt x="98" y="119"/>
                    </a:lnTo>
                    <a:lnTo>
                      <a:pt x="98" y="119"/>
                    </a:lnTo>
                    <a:lnTo>
                      <a:pt x="100" y="118"/>
                    </a:lnTo>
                    <a:lnTo>
                      <a:pt x="101" y="116"/>
                    </a:lnTo>
                    <a:lnTo>
                      <a:pt x="101" y="116"/>
                    </a:lnTo>
                    <a:close/>
                    <a:moveTo>
                      <a:pt x="40" y="38"/>
                    </a:moveTo>
                    <a:lnTo>
                      <a:pt x="40" y="38"/>
                    </a:lnTo>
                    <a:lnTo>
                      <a:pt x="40" y="38"/>
                    </a:lnTo>
                    <a:lnTo>
                      <a:pt x="39" y="38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40" y="38"/>
                    </a:lnTo>
                    <a:lnTo>
                      <a:pt x="40" y="38"/>
                    </a:lnTo>
                    <a:close/>
                    <a:moveTo>
                      <a:pt x="91" y="202"/>
                    </a:moveTo>
                    <a:lnTo>
                      <a:pt x="91" y="202"/>
                    </a:lnTo>
                    <a:lnTo>
                      <a:pt x="87" y="202"/>
                    </a:lnTo>
                    <a:lnTo>
                      <a:pt x="87" y="202"/>
                    </a:lnTo>
                    <a:lnTo>
                      <a:pt x="88" y="202"/>
                    </a:lnTo>
                    <a:lnTo>
                      <a:pt x="91" y="202"/>
                    </a:lnTo>
                    <a:lnTo>
                      <a:pt x="91" y="202"/>
                    </a:lnTo>
                    <a:close/>
                    <a:moveTo>
                      <a:pt x="47" y="21"/>
                    </a:moveTo>
                    <a:lnTo>
                      <a:pt x="47" y="21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7" y="21"/>
                    </a:lnTo>
                    <a:close/>
                    <a:moveTo>
                      <a:pt x="36" y="50"/>
                    </a:moveTo>
                    <a:lnTo>
                      <a:pt x="36" y="50"/>
                    </a:lnTo>
                    <a:lnTo>
                      <a:pt x="36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36" y="50"/>
                    </a:lnTo>
                    <a:lnTo>
                      <a:pt x="36" y="50"/>
                    </a:lnTo>
                    <a:close/>
                    <a:moveTo>
                      <a:pt x="32" y="52"/>
                    </a:moveTo>
                    <a:lnTo>
                      <a:pt x="32" y="52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4"/>
                    </a:lnTo>
                    <a:lnTo>
                      <a:pt x="32" y="52"/>
                    </a:lnTo>
                    <a:lnTo>
                      <a:pt x="32" y="52"/>
                    </a:lnTo>
                    <a:close/>
                    <a:moveTo>
                      <a:pt x="120" y="204"/>
                    </a:moveTo>
                    <a:lnTo>
                      <a:pt x="120" y="204"/>
                    </a:lnTo>
                    <a:lnTo>
                      <a:pt x="118" y="204"/>
                    </a:lnTo>
                    <a:lnTo>
                      <a:pt x="117" y="206"/>
                    </a:lnTo>
                    <a:lnTo>
                      <a:pt x="117" y="206"/>
                    </a:lnTo>
                    <a:lnTo>
                      <a:pt x="120" y="204"/>
                    </a:lnTo>
                    <a:lnTo>
                      <a:pt x="120" y="204"/>
                    </a:lnTo>
                    <a:close/>
                    <a:moveTo>
                      <a:pt x="32" y="44"/>
                    </a:moveTo>
                    <a:lnTo>
                      <a:pt x="32" y="44"/>
                    </a:lnTo>
                    <a:lnTo>
                      <a:pt x="32" y="47"/>
                    </a:lnTo>
                    <a:lnTo>
                      <a:pt x="32" y="47"/>
                    </a:lnTo>
                    <a:lnTo>
                      <a:pt x="33" y="45"/>
                    </a:lnTo>
                    <a:lnTo>
                      <a:pt x="32" y="44"/>
                    </a:lnTo>
                    <a:lnTo>
                      <a:pt x="32" y="44"/>
                    </a:lnTo>
                    <a:close/>
                    <a:moveTo>
                      <a:pt x="100" y="207"/>
                    </a:moveTo>
                    <a:lnTo>
                      <a:pt x="100" y="207"/>
                    </a:lnTo>
                    <a:lnTo>
                      <a:pt x="101" y="204"/>
                    </a:lnTo>
                    <a:lnTo>
                      <a:pt x="101" y="204"/>
                    </a:lnTo>
                    <a:lnTo>
                      <a:pt x="100" y="204"/>
                    </a:lnTo>
                    <a:lnTo>
                      <a:pt x="100" y="207"/>
                    </a:lnTo>
                    <a:lnTo>
                      <a:pt x="100" y="207"/>
                    </a:lnTo>
                    <a:close/>
                    <a:moveTo>
                      <a:pt x="111" y="8"/>
                    </a:moveTo>
                    <a:lnTo>
                      <a:pt x="111" y="8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08" y="7"/>
                    </a:lnTo>
                    <a:lnTo>
                      <a:pt x="111" y="8"/>
                    </a:lnTo>
                    <a:lnTo>
                      <a:pt x="111" y="8"/>
                    </a:lnTo>
                    <a:close/>
                    <a:moveTo>
                      <a:pt x="120" y="82"/>
                    </a:moveTo>
                    <a:lnTo>
                      <a:pt x="120" y="82"/>
                    </a:lnTo>
                    <a:lnTo>
                      <a:pt x="120" y="82"/>
                    </a:lnTo>
                    <a:lnTo>
                      <a:pt x="120" y="81"/>
                    </a:lnTo>
                    <a:lnTo>
                      <a:pt x="120" y="81"/>
                    </a:lnTo>
                    <a:lnTo>
                      <a:pt x="120" y="82"/>
                    </a:lnTo>
                    <a:lnTo>
                      <a:pt x="120" y="82"/>
                    </a:lnTo>
                    <a:close/>
                    <a:moveTo>
                      <a:pt x="49" y="27"/>
                    </a:moveTo>
                    <a:lnTo>
                      <a:pt x="49" y="27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49" y="27"/>
                    </a:lnTo>
                    <a:lnTo>
                      <a:pt x="49" y="27"/>
                    </a:lnTo>
                    <a:close/>
                    <a:moveTo>
                      <a:pt x="125" y="196"/>
                    </a:moveTo>
                    <a:lnTo>
                      <a:pt x="125" y="196"/>
                    </a:lnTo>
                    <a:lnTo>
                      <a:pt x="125" y="195"/>
                    </a:lnTo>
                    <a:lnTo>
                      <a:pt x="125" y="195"/>
                    </a:lnTo>
                    <a:lnTo>
                      <a:pt x="124" y="196"/>
                    </a:lnTo>
                    <a:lnTo>
                      <a:pt x="124" y="196"/>
                    </a:lnTo>
                    <a:lnTo>
                      <a:pt x="124" y="196"/>
                    </a:lnTo>
                    <a:lnTo>
                      <a:pt x="124" y="196"/>
                    </a:lnTo>
                    <a:lnTo>
                      <a:pt x="125" y="196"/>
                    </a:lnTo>
                    <a:lnTo>
                      <a:pt x="125" y="196"/>
                    </a:lnTo>
                    <a:close/>
                    <a:moveTo>
                      <a:pt x="37" y="52"/>
                    </a:moveTo>
                    <a:lnTo>
                      <a:pt x="37" y="52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7" y="52"/>
                    </a:lnTo>
                    <a:lnTo>
                      <a:pt x="37" y="52"/>
                    </a:lnTo>
                    <a:close/>
                    <a:moveTo>
                      <a:pt x="81" y="209"/>
                    </a:moveTo>
                    <a:lnTo>
                      <a:pt x="81" y="209"/>
                    </a:lnTo>
                    <a:lnTo>
                      <a:pt x="80" y="209"/>
                    </a:lnTo>
                    <a:lnTo>
                      <a:pt x="80" y="210"/>
                    </a:lnTo>
                    <a:lnTo>
                      <a:pt x="80" y="210"/>
                    </a:lnTo>
                    <a:lnTo>
                      <a:pt x="81" y="209"/>
                    </a:lnTo>
                    <a:lnTo>
                      <a:pt x="81" y="209"/>
                    </a:lnTo>
                    <a:close/>
                    <a:moveTo>
                      <a:pt x="103" y="141"/>
                    </a:moveTo>
                    <a:lnTo>
                      <a:pt x="103" y="141"/>
                    </a:lnTo>
                    <a:lnTo>
                      <a:pt x="103" y="141"/>
                    </a:lnTo>
                    <a:lnTo>
                      <a:pt x="103" y="141"/>
                    </a:lnTo>
                    <a:lnTo>
                      <a:pt x="103" y="141"/>
                    </a:lnTo>
                    <a:lnTo>
                      <a:pt x="103" y="141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3" y="141"/>
                    </a:lnTo>
                    <a:lnTo>
                      <a:pt x="103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6" name="Freeform 53"/>
              <p:cNvSpPr>
                <a:spLocks noEditPoints="1"/>
              </p:cNvSpPr>
              <p:nvPr/>
            </p:nvSpPr>
            <p:spPr bwMode="auto">
              <a:xfrm>
                <a:off x="3200331" y="3833199"/>
                <a:ext cx="175945" cy="355372"/>
              </a:xfrm>
              <a:custGeom>
                <a:avLst/>
                <a:gdLst>
                  <a:gd name="T0" fmla="*/ 42 w 100"/>
                  <a:gd name="T1" fmla="*/ 198 h 210"/>
                  <a:gd name="T2" fmla="*/ 9 w 100"/>
                  <a:gd name="T3" fmla="*/ 210 h 210"/>
                  <a:gd name="T4" fmla="*/ 4 w 100"/>
                  <a:gd name="T5" fmla="*/ 158 h 210"/>
                  <a:gd name="T6" fmla="*/ 12 w 100"/>
                  <a:gd name="T7" fmla="*/ 0 h 210"/>
                  <a:gd name="T8" fmla="*/ 41 w 100"/>
                  <a:gd name="T9" fmla="*/ 4 h 210"/>
                  <a:gd name="T10" fmla="*/ 96 w 100"/>
                  <a:gd name="T11" fmla="*/ 29 h 210"/>
                  <a:gd name="T12" fmla="*/ 49 w 100"/>
                  <a:gd name="T13" fmla="*/ 104 h 210"/>
                  <a:gd name="T14" fmla="*/ 52 w 100"/>
                  <a:gd name="T15" fmla="*/ 7 h 210"/>
                  <a:gd name="T16" fmla="*/ 66 w 100"/>
                  <a:gd name="T17" fmla="*/ 63 h 210"/>
                  <a:gd name="T18" fmla="*/ 44 w 100"/>
                  <a:gd name="T19" fmla="*/ 37 h 210"/>
                  <a:gd name="T20" fmla="*/ 61 w 100"/>
                  <a:gd name="T21" fmla="*/ 100 h 210"/>
                  <a:gd name="T22" fmla="*/ 76 w 100"/>
                  <a:gd name="T23" fmla="*/ 90 h 210"/>
                  <a:gd name="T24" fmla="*/ 18 w 100"/>
                  <a:gd name="T25" fmla="*/ 164 h 210"/>
                  <a:gd name="T26" fmla="*/ 61 w 100"/>
                  <a:gd name="T27" fmla="*/ 68 h 210"/>
                  <a:gd name="T28" fmla="*/ 11 w 100"/>
                  <a:gd name="T29" fmla="*/ 67 h 210"/>
                  <a:gd name="T30" fmla="*/ 73 w 100"/>
                  <a:gd name="T31" fmla="*/ 71 h 210"/>
                  <a:gd name="T32" fmla="*/ 61 w 100"/>
                  <a:gd name="T33" fmla="*/ 91 h 210"/>
                  <a:gd name="T34" fmla="*/ 72 w 100"/>
                  <a:gd name="T35" fmla="*/ 66 h 210"/>
                  <a:gd name="T36" fmla="*/ 35 w 100"/>
                  <a:gd name="T37" fmla="*/ 33 h 210"/>
                  <a:gd name="T38" fmla="*/ 31 w 100"/>
                  <a:gd name="T39" fmla="*/ 195 h 210"/>
                  <a:gd name="T40" fmla="*/ 12 w 100"/>
                  <a:gd name="T41" fmla="*/ 26 h 210"/>
                  <a:gd name="T42" fmla="*/ 31 w 100"/>
                  <a:gd name="T43" fmla="*/ 98 h 210"/>
                  <a:gd name="T44" fmla="*/ 27 w 100"/>
                  <a:gd name="T45" fmla="*/ 139 h 210"/>
                  <a:gd name="T46" fmla="*/ 22 w 100"/>
                  <a:gd name="T47" fmla="*/ 95 h 210"/>
                  <a:gd name="T48" fmla="*/ 24 w 100"/>
                  <a:gd name="T49" fmla="*/ 94 h 210"/>
                  <a:gd name="T50" fmla="*/ 24 w 100"/>
                  <a:gd name="T51" fmla="*/ 114 h 210"/>
                  <a:gd name="T52" fmla="*/ 82 w 100"/>
                  <a:gd name="T53" fmla="*/ 37 h 210"/>
                  <a:gd name="T54" fmla="*/ 28 w 100"/>
                  <a:gd name="T55" fmla="*/ 179 h 210"/>
                  <a:gd name="T56" fmla="*/ 83 w 100"/>
                  <a:gd name="T57" fmla="*/ 50 h 210"/>
                  <a:gd name="T58" fmla="*/ 63 w 100"/>
                  <a:gd name="T59" fmla="*/ 17 h 210"/>
                  <a:gd name="T60" fmla="*/ 29 w 100"/>
                  <a:gd name="T61" fmla="*/ 161 h 210"/>
                  <a:gd name="T62" fmla="*/ 61 w 100"/>
                  <a:gd name="T63" fmla="*/ 13 h 210"/>
                  <a:gd name="T64" fmla="*/ 32 w 100"/>
                  <a:gd name="T65" fmla="*/ 78 h 210"/>
                  <a:gd name="T66" fmla="*/ 14 w 100"/>
                  <a:gd name="T67" fmla="*/ 6 h 210"/>
                  <a:gd name="T68" fmla="*/ 78 w 100"/>
                  <a:gd name="T69" fmla="*/ 50 h 210"/>
                  <a:gd name="T70" fmla="*/ 27 w 100"/>
                  <a:gd name="T71" fmla="*/ 51 h 210"/>
                  <a:gd name="T72" fmla="*/ 39 w 100"/>
                  <a:gd name="T73" fmla="*/ 81 h 210"/>
                  <a:gd name="T74" fmla="*/ 25 w 100"/>
                  <a:gd name="T75" fmla="*/ 149 h 210"/>
                  <a:gd name="T76" fmla="*/ 83 w 100"/>
                  <a:gd name="T77" fmla="*/ 43 h 210"/>
                  <a:gd name="T78" fmla="*/ 11 w 100"/>
                  <a:gd name="T79" fmla="*/ 51 h 210"/>
                  <a:gd name="T80" fmla="*/ 25 w 100"/>
                  <a:gd name="T81" fmla="*/ 132 h 210"/>
                  <a:gd name="T82" fmla="*/ 36 w 100"/>
                  <a:gd name="T83" fmla="*/ 97 h 210"/>
                  <a:gd name="T84" fmla="*/ 21 w 100"/>
                  <a:gd name="T85" fmla="*/ 63 h 210"/>
                  <a:gd name="T86" fmla="*/ 12 w 100"/>
                  <a:gd name="T87" fmla="*/ 16 h 210"/>
                  <a:gd name="T88" fmla="*/ 48 w 100"/>
                  <a:gd name="T89" fmla="*/ 23 h 210"/>
                  <a:gd name="T90" fmla="*/ 61 w 100"/>
                  <a:gd name="T91" fmla="*/ 85 h 210"/>
                  <a:gd name="T92" fmla="*/ 52 w 100"/>
                  <a:gd name="T93" fmla="*/ 74 h 210"/>
                  <a:gd name="T94" fmla="*/ 15 w 100"/>
                  <a:gd name="T95" fmla="*/ 48 h 210"/>
                  <a:gd name="T96" fmla="*/ 17 w 100"/>
                  <a:gd name="T97" fmla="*/ 33 h 210"/>
                  <a:gd name="T98" fmla="*/ 12 w 100"/>
                  <a:gd name="T99" fmla="*/ 199 h 210"/>
                  <a:gd name="T100" fmla="*/ 51 w 100"/>
                  <a:gd name="T101" fmla="*/ 91 h 210"/>
                  <a:gd name="T102" fmla="*/ 21 w 100"/>
                  <a:gd name="T103" fmla="*/ 41 h 210"/>
                  <a:gd name="T104" fmla="*/ 44 w 100"/>
                  <a:gd name="T105" fmla="*/ 14 h 210"/>
                  <a:gd name="T106" fmla="*/ 29 w 100"/>
                  <a:gd name="T107" fmla="*/ 66 h 210"/>
                  <a:gd name="T108" fmla="*/ 24 w 100"/>
                  <a:gd name="T109" fmla="*/ 88 h 210"/>
                  <a:gd name="T110" fmla="*/ 17 w 100"/>
                  <a:gd name="T111" fmla="*/ 87 h 210"/>
                  <a:gd name="T112" fmla="*/ 17 w 100"/>
                  <a:gd name="T113" fmla="*/ 105 h 210"/>
                  <a:gd name="T114" fmla="*/ 89 w 100"/>
                  <a:gd name="T115" fmla="*/ 33 h 210"/>
                  <a:gd name="T116" fmla="*/ 24 w 100"/>
                  <a:gd name="T117" fmla="*/ 128 h 210"/>
                  <a:gd name="T118" fmla="*/ 22 w 100"/>
                  <a:gd name="T119" fmla="*/ 23 h 210"/>
                  <a:gd name="T120" fmla="*/ 34 w 100"/>
                  <a:gd name="T121" fmla="*/ 107 h 210"/>
                  <a:gd name="T122" fmla="*/ 27 w 100"/>
                  <a:gd name="T123" fmla="*/ 60 h 210"/>
                  <a:gd name="T124" fmla="*/ 35 w 100"/>
                  <a:gd name="T125" fmla="*/ 102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210">
                    <a:moveTo>
                      <a:pt x="38" y="102"/>
                    </a:moveTo>
                    <a:lnTo>
                      <a:pt x="38" y="102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6" y="159"/>
                    </a:lnTo>
                    <a:lnTo>
                      <a:pt x="36" y="159"/>
                    </a:lnTo>
                    <a:lnTo>
                      <a:pt x="38" y="181"/>
                    </a:lnTo>
                    <a:lnTo>
                      <a:pt x="38" y="181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41" y="193"/>
                    </a:lnTo>
                    <a:lnTo>
                      <a:pt x="42" y="193"/>
                    </a:lnTo>
                    <a:lnTo>
                      <a:pt x="42" y="195"/>
                    </a:lnTo>
                    <a:lnTo>
                      <a:pt x="42" y="198"/>
                    </a:lnTo>
                    <a:lnTo>
                      <a:pt x="42" y="198"/>
                    </a:lnTo>
                    <a:lnTo>
                      <a:pt x="41" y="202"/>
                    </a:lnTo>
                    <a:lnTo>
                      <a:pt x="41" y="202"/>
                    </a:lnTo>
                    <a:lnTo>
                      <a:pt x="39" y="203"/>
                    </a:lnTo>
                    <a:lnTo>
                      <a:pt x="38" y="205"/>
                    </a:lnTo>
                    <a:lnTo>
                      <a:pt x="38" y="205"/>
                    </a:lnTo>
                    <a:lnTo>
                      <a:pt x="35" y="205"/>
                    </a:lnTo>
                    <a:lnTo>
                      <a:pt x="35" y="205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2" y="209"/>
                    </a:lnTo>
                    <a:lnTo>
                      <a:pt x="9" y="206"/>
                    </a:lnTo>
                    <a:lnTo>
                      <a:pt x="9" y="206"/>
                    </a:lnTo>
                    <a:lnTo>
                      <a:pt x="9" y="209"/>
                    </a:lnTo>
                    <a:lnTo>
                      <a:pt x="9" y="209"/>
                    </a:lnTo>
                    <a:lnTo>
                      <a:pt x="9" y="210"/>
                    </a:lnTo>
                    <a:lnTo>
                      <a:pt x="9" y="210"/>
                    </a:lnTo>
                    <a:lnTo>
                      <a:pt x="8" y="210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7" y="210"/>
                    </a:lnTo>
                    <a:lnTo>
                      <a:pt x="5" y="209"/>
                    </a:lnTo>
                    <a:lnTo>
                      <a:pt x="5" y="209"/>
                    </a:lnTo>
                    <a:lnTo>
                      <a:pt x="5" y="203"/>
                    </a:lnTo>
                    <a:lnTo>
                      <a:pt x="4" y="198"/>
                    </a:lnTo>
                    <a:lnTo>
                      <a:pt x="4" y="198"/>
                    </a:lnTo>
                    <a:lnTo>
                      <a:pt x="4" y="198"/>
                    </a:lnTo>
                    <a:lnTo>
                      <a:pt x="4" y="198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4" y="186"/>
                    </a:lnTo>
                    <a:lnTo>
                      <a:pt x="4" y="186"/>
                    </a:lnTo>
                    <a:lnTo>
                      <a:pt x="4" y="158"/>
                    </a:lnTo>
                    <a:lnTo>
                      <a:pt x="4" y="158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1" y="2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9" y="3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68" y="3"/>
                    </a:lnTo>
                    <a:lnTo>
                      <a:pt x="68" y="3"/>
                    </a:lnTo>
                    <a:lnTo>
                      <a:pt x="73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5" y="12"/>
                    </a:lnTo>
                    <a:lnTo>
                      <a:pt x="89" y="17"/>
                    </a:lnTo>
                    <a:lnTo>
                      <a:pt x="93" y="23"/>
                    </a:lnTo>
                    <a:lnTo>
                      <a:pt x="96" y="29"/>
                    </a:lnTo>
                    <a:lnTo>
                      <a:pt x="96" y="29"/>
                    </a:lnTo>
                    <a:lnTo>
                      <a:pt x="99" y="37"/>
                    </a:lnTo>
                    <a:lnTo>
                      <a:pt x="100" y="46"/>
                    </a:lnTo>
                    <a:lnTo>
                      <a:pt x="100" y="46"/>
                    </a:lnTo>
                    <a:lnTo>
                      <a:pt x="99" y="57"/>
                    </a:lnTo>
                    <a:lnTo>
                      <a:pt x="98" y="68"/>
                    </a:lnTo>
                    <a:lnTo>
                      <a:pt x="98" y="68"/>
                    </a:lnTo>
                    <a:lnTo>
                      <a:pt x="95" y="75"/>
                    </a:lnTo>
                    <a:lnTo>
                      <a:pt x="92" y="83"/>
                    </a:lnTo>
                    <a:lnTo>
                      <a:pt x="86" y="8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3" y="100"/>
                    </a:lnTo>
                    <a:lnTo>
                      <a:pt x="63" y="102"/>
                    </a:lnTo>
                    <a:lnTo>
                      <a:pt x="63" y="102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49" y="104"/>
                    </a:lnTo>
                    <a:lnTo>
                      <a:pt x="49" y="104"/>
                    </a:lnTo>
                    <a:lnTo>
                      <a:pt x="46" y="104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38" y="102"/>
                    </a:lnTo>
                    <a:lnTo>
                      <a:pt x="38" y="102"/>
                    </a:lnTo>
                    <a:close/>
                    <a:moveTo>
                      <a:pt x="51" y="7"/>
                    </a:moveTo>
                    <a:lnTo>
                      <a:pt x="51" y="7"/>
                    </a:lnTo>
                    <a:lnTo>
                      <a:pt x="54" y="9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8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49" y="7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1" y="7"/>
                    </a:lnTo>
                    <a:lnTo>
                      <a:pt x="51" y="7"/>
                    </a:lnTo>
                    <a:close/>
                    <a:moveTo>
                      <a:pt x="35" y="67"/>
                    </a:moveTo>
                    <a:lnTo>
                      <a:pt x="35" y="67"/>
                    </a:lnTo>
                    <a:lnTo>
                      <a:pt x="38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49" y="67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3"/>
                    </a:lnTo>
                    <a:lnTo>
                      <a:pt x="66" y="63"/>
                    </a:lnTo>
                    <a:lnTo>
                      <a:pt x="69" y="60"/>
                    </a:lnTo>
                    <a:lnTo>
                      <a:pt x="71" y="57"/>
                    </a:lnTo>
                    <a:lnTo>
                      <a:pt x="71" y="57"/>
                    </a:lnTo>
                    <a:lnTo>
                      <a:pt x="73" y="53"/>
                    </a:lnTo>
                    <a:lnTo>
                      <a:pt x="73" y="47"/>
                    </a:lnTo>
                    <a:lnTo>
                      <a:pt x="73" y="47"/>
                    </a:lnTo>
                    <a:lnTo>
                      <a:pt x="73" y="41"/>
                    </a:lnTo>
                    <a:lnTo>
                      <a:pt x="71" y="36"/>
                    </a:lnTo>
                    <a:lnTo>
                      <a:pt x="71" y="36"/>
                    </a:lnTo>
                    <a:lnTo>
                      <a:pt x="69" y="34"/>
                    </a:lnTo>
                    <a:lnTo>
                      <a:pt x="66" y="33"/>
                    </a:lnTo>
                    <a:lnTo>
                      <a:pt x="66" y="33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48" y="34"/>
                    </a:lnTo>
                    <a:lnTo>
                      <a:pt x="44" y="37"/>
                    </a:lnTo>
                    <a:lnTo>
                      <a:pt x="39" y="40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5" y="44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4" y="56"/>
                    </a:lnTo>
                    <a:lnTo>
                      <a:pt x="35" y="67"/>
                    </a:lnTo>
                    <a:lnTo>
                      <a:pt x="35" y="67"/>
                    </a:lnTo>
                    <a:close/>
                    <a:moveTo>
                      <a:pt x="56" y="100"/>
                    </a:moveTo>
                    <a:lnTo>
                      <a:pt x="56" y="100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1" y="100"/>
                    </a:lnTo>
                    <a:lnTo>
                      <a:pt x="61" y="100"/>
                    </a:lnTo>
                    <a:lnTo>
                      <a:pt x="65" y="98"/>
                    </a:lnTo>
                    <a:lnTo>
                      <a:pt x="71" y="97"/>
                    </a:lnTo>
                    <a:lnTo>
                      <a:pt x="79" y="91"/>
                    </a:lnTo>
                    <a:lnTo>
                      <a:pt x="79" y="91"/>
                    </a:lnTo>
                    <a:lnTo>
                      <a:pt x="86" y="84"/>
                    </a:lnTo>
                    <a:lnTo>
                      <a:pt x="90" y="77"/>
                    </a:lnTo>
                    <a:lnTo>
                      <a:pt x="93" y="68"/>
                    </a:lnTo>
                    <a:lnTo>
                      <a:pt x="96" y="60"/>
                    </a:lnTo>
                    <a:lnTo>
                      <a:pt x="96" y="60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0" y="68"/>
                    </a:lnTo>
                    <a:lnTo>
                      <a:pt x="90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85" y="80"/>
                    </a:lnTo>
                    <a:lnTo>
                      <a:pt x="76" y="90"/>
                    </a:lnTo>
                    <a:lnTo>
                      <a:pt x="76" y="90"/>
                    </a:lnTo>
                    <a:lnTo>
                      <a:pt x="69" y="95"/>
                    </a:lnTo>
                    <a:lnTo>
                      <a:pt x="59" y="100"/>
                    </a:lnTo>
                    <a:lnTo>
                      <a:pt x="59" y="100"/>
                    </a:lnTo>
                    <a:lnTo>
                      <a:pt x="56" y="100"/>
                    </a:lnTo>
                    <a:lnTo>
                      <a:pt x="56" y="100"/>
                    </a:lnTo>
                    <a:close/>
                    <a:moveTo>
                      <a:pt x="15" y="182"/>
                    </a:moveTo>
                    <a:lnTo>
                      <a:pt x="15" y="182"/>
                    </a:lnTo>
                    <a:lnTo>
                      <a:pt x="18" y="179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7" y="174"/>
                    </a:lnTo>
                    <a:lnTo>
                      <a:pt x="17" y="171"/>
                    </a:lnTo>
                    <a:lnTo>
                      <a:pt x="17" y="171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66"/>
                    </a:lnTo>
                    <a:lnTo>
                      <a:pt x="18" y="164"/>
                    </a:lnTo>
                    <a:lnTo>
                      <a:pt x="18" y="164"/>
                    </a:lnTo>
                    <a:lnTo>
                      <a:pt x="15" y="165"/>
                    </a:lnTo>
                    <a:lnTo>
                      <a:pt x="15" y="165"/>
                    </a:lnTo>
                    <a:lnTo>
                      <a:pt x="15" y="182"/>
                    </a:lnTo>
                    <a:lnTo>
                      <a:pt x="15" y="182"/>
                    </a:lnTo>
                    <a:close/>
                    <a:moveTo>
                      <a:pt x="39" y="73"/>
                    </a:moveTo>
                    <a:lnTo>
                      <a:pt x="39" y="73"/>
                    </a:lnTo>
                    <a:lnTo>
                      <a:pt x="41" y="74"/>
                    </a:lnTo>
                    <a:lnTo>
                      <a:pt x="41" y="74"/>
                    </a:lnTo>
                    <a:lnTo>
                      <a:pt x="42" y="74"/>
                    </a:lnTo>
                    <a:lnTo>
                      <a:pt x="42" y="74"/>
                    </a:lnTo>
                    <a:lnTo>
                      <a:pt x="54" y="70"/>
                    </a:lnTo>
                    <a:lnTo>
                      <a:pt x="65" y="67"/>
                    </a:lnTo>
                    <a:lnTo>
                      <a:pt x="65" y="67"/>
                    </a:lnTo>
                    <a:lnTo>
                      <a:pt x="68" y="67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1" y="68"/>
                    </a:lnTo>
                    <a:lnTo>
                      <a:pt x="61" y="68"/>
                    </a:lnTo>
                    <a:lnTo>
                      <a:pt x="45" y="71"/>
                    </a:lnTo>
                    <a:lnTo>
                      <a:pt x="45" y="71"/>
                    </a:lnTo>
                    <a:lnTo>
                      <a:pt x="39" y="73"/>
                    </a:lnTo>
                    <a:lnTo>
                      <a:pt x="39" y="73"/>
                    </a:lnTo>
                    <a:close/>
                    <a:moveTo>
                      <a:pt x="9" y="81"/>
                    </a:moveTo>
                    <a:lnTo>
                      <a:pt x="9" y="81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9" y="71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9" y="81"/>
                    </a:lnTo>
                    <a:lnTo>
                      <a:pt x="9" y="81"/>
                    </a:lnTo>
                    <a:close/>
                    <a:moveTo>
                      <a:pt x="69" y="81"/>
                    </a:moveTo>
                    <a:lnTo>
                      <a:pt x="69" y="81"/>
                    </a:lnTo>
                    <a:lnTo>
                      <a:pt x="72" y="80"/>
                    </a:lnTo>
                    <a:lnTo>
                      <a:pt x="75" y="77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6" y="68"/>
                    </a:lnTo>
                    <a:lnTo>
                      <a:pt x="76" y="68"/>
                    </a:lnTo>
                    <a:lnTo>
                      <a:pt x="73" y="71"/>
                    </a:lnTo>
                    <a:lnTo>
                      <a:pt x="72" y="73"/>
                    </a:lnTo>
                    <a:lnTo>
                      <a:pt x="72" y="73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1" y="78"/>
                    </a:lnTo>
                    <a:lnTo>
                      <a:pt x="71" y="78"/>
                    </a:lnTo>
                    <a:lnTo>
                      <a:pt x="69" y="81"/>
                    </a:lnTo>
                    <a:lnTo>
                      <a:pt x="69" y="81"/>
                    </a:lnTo>
                    <a:close/>
                    <a:moveTo>
                      <a:pt x="62" y="91"/>
                    </a:moveTo>
                    <a:lnTo>
                      <a:pt x="62" y="91"/>
                    </a:lnTo>
                    <a:lnTo>
                      <a:pt x="61" y="91"/>
                    </a:lnTo>
                    <a:lnTo>
                      <a:pt x="61" y="91"/>
                    </a:lnTo>
                    <a:lnTo>
                      <a:pt x="54" y="94"/>
                    </a:lnTo>
                    <a:lnTo>
                      <a:pt x="45" y="95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52" y="95"/>
                    </a:lnTo>
                    <a:lnTo>
                      <a:pt x="62" y="91"/>
                    </a:lnTo>
                    <a:lnTo>
                      <a:pt x="62" y="91"/>
                    </a:lnTo>
                    <a:close/>
                    <a:moveTo>
                      <a:pt x="73" y="67"/>
                    </a:moveTo>
                    <a:lnTo>
                      <a:pt x="73" y="67"/>
                    </a:lnTo>
                    <a:lnTo>
                      <a:pt x="76" y="61"/>
                    </a:lnTo>
                    <a:lnTo>
                      <a:pt x="79" y="57"/>
                    </a:lnTo>
                    <a:lnTo>
                      <a:pt x="79" y="57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2" y="66"/>
                    </a:lnTo>
                    <a:lnTo>
                      <a:pt x="72" y="66"/>
                    </a:lnTo>
                    <a:lnTo>
                      <a:pt x="73" y="67"/>
                    </a:lnTo>
                    <a:lnTo>
                      <a:pt x="73" y="67"/>
                    </a:lnTo>
                    <a:close/>
                    <a:moveTo>
                      <a:pt x="35" y="84"/>
                    </a:moveTo>
                    <a:lnTo>
                      <a:pt x="35" y="84"/>
                    </a:lnTo>
                    <a:lnTo>
                      <a:pt x="34" y="91"/>
                    </a:lnTo>
                    <a:lnTo>
                      <a:pt x="34" y="91"/>
                    </a:lnTo>
                    <a:lnTo>
                      <a:pt x="34" y="93"/>
                    </a:lnTo>
                    <a:lnTo>
                      <a:pt x="34" y="93"/>
                    </a:lnTo>
                    <a:lnTo>
                      <a:pt x="39" y="87"/>
                    </a:lnTo>
                    <a:lnTo>
                      <a:pt x="39" y="87"/>
                    </a:lnTo>
                    <a:lnTo>
                      <a:pt x="36" y="85"/>
                    </a:lnTo>
                    <a:lnTo>
                      <a:pt x="35" y="84"/>
                    </a:lnTo>
                    <a:lnTo>
                      <a:pt x="35" y="84"/>
                    </a:lnTo>
                    <a:close/>
                    <a:moveTo>
                      <a:pt x="31" y="40"/>
                    </a:moveTo>
                    <a:lnTo>
                      <a:pt x="31" y="40"/>
                    </a:lnTo>
                    <a:lnTo>
                      <a:pt x="32" y="39"/>
                    </a:lnTo>
                    <a:lnTo>
                      <a:pt x="32" y="39"/>
                    </a:lnTo>
                    <a:lnTo>
                      <a:pt x="35" y="33"/>
                    </a:lnTo>
                    <a:lnTo>
                      <a:pt x="39" y="29"/>
                    </a:lnTo>
                    <a:lnTo>
                      <a:pt x="39" y="29"/>
                    </a:lnTo>
                    <a:lnTo>
                      <a:pt x="42" y="26"/>
                    </a:lnTo>
                    <a:lnTo>
                      <a:pt x="42" y="26"/>
                    </a:lnTo>
                    <a:lnTo>
                      <a:pt x="41" y="26"/>
                    </a:lnTo>
                    <a:lnTo>
                      <a:pt x="41" y="26"/>
                    </a:lnTo>
                    <a:lnTo>
                      <a:pt x="32" y="36"/>
                    </a:lnTo>
                    <a:lnTo>
                      <a:pt x="32" y="36"/>
                    </a:lnTo>
                    <a:lnTo>
                      <a:pt x="29" y="37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9" y="39"/>
                    </a:lnTo>
                    <a:lnTo>
                      <a:pt x="31" y="40"/>
                    </a:lnTo>
                    <a:lnTo>
                      <a:pt x="31" y="40"/>
                    </a:lnTo>
                    <a:close/>
                    <a:moveTo>
                      <a:pt x="31" y="195"/>
                    </a:moveTo>
                    <a:lnTo>
                      <a:pt x="31" y="195"/>
                    </a:lnTo>
                    <a:lnTo>
                      <a:pt x="29" y="191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5" y="191"/>
                    </a:lnTo>
                    <a:lnTo>
                      <a:pt x="25" y="193"/>
                    </a:lnTo>
                    <a:lnTo>
                      <a:pt x="25" y="193"/>
                    </a:lnTo>
                    <a:lnTo>
                      <a:pt x="28" y="193"/>
                    </a:lnTo>
                    <a:lnTo>
                      <a:pt x="31" y="195"/>
                    </a:lnTo>
                    <a:lnTo>
                      <a:pt x="31" y="195"/>
                    </a:lnTo>
                    <a:close/>
                    <a:moveTo>
                      <a:pt x="9" y="31"/>
                    </a:moveTo>
                    <a:lnTo>
                      <a:pt x="9" y="31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2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31"/>
                    </a:lnTo>
                    <a:lnTo>
                      <a:pt x="9" y="31"/>
                    </a:lnTo>
                    <a:close/>
                    <a:moveTo>
                      <a:pt x="31" y="95"/>
                    </a:moveTo>
                    <a:lnTo>
                      <a:pt x="31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27" y="100"/>
                    </a:lnTo>
                    <a:lnTo>
                      <a:pt x="27" y="100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27" y="104"/>
                    </a:lnTo>
                    <a:lnTo>
                      <a:pt x="27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29" y="101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95"/>
                    </a:lnTo>
                    <a:lnTo>
                      <a:pt x="31" y="95"/>
                    </a:lnTo>
                    <a:close/>
                    <a:moveTo>
                      <a:pt x="27" y="135"/>
                    </a:moveTo>
                    <a:lnTo>
                      <a:pt x="27" y="135"/>
                    </a:lnTo>
                    <a:lnTo>
                      <a:pt x="27" y="135"/>
                    </a:lnTo>
                    <a:lnTo>
                      <a:pt x="27" y="135"/>
                    </a:lnTo>
                    <a:lnTo>
                      <a:pt x="24" y="139"/>
                    </a:lnTo>
                    <a:lnTo>
                      <a:pt x="24" y="139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22" y="144"/>
                    </a:lnTo>
                    <a:lnTo>
                      <a:pt x="24" y="142"/>
                    </a:lnTo>
                    <a:lnTo>
                      <a:pt x="24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9"/>
                    </a:lnTo>
                    <a:lnTo>
                      <a:pt x="27" y="135"/>
                    </a:lnTo>
                    <a:lnTo>
                      <a:pt x="27" y="135"/>
                    </a:lnTo>
                    <a:close/>
                    <a:moveTo>
                      <a:pt x="19" y="189"/>
                    </a:moveTo>
                    <a:lnTo>
                      <a:pt x="19" y="189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7" y="198"/>
                    </a:lnTo>
                    <a:lnTo>
                      <a:pt x="17" y="198"/>
                    </a:lnTo>
                    <a:lnTo>
                      <a:pt x="17" y="198"/>
                    </a:lnTo>
                    <a:lnTo>
                      <a:pt x="18" y="198"/>
                    </a:lnTo>
                    <a:lnTo>
                      <a:pt x="18" y="198"/>
                    </a:lnTo>
                    <a:lnTo>
                      <a:pt x="18" y="195"/>
                    </a:lnTo>
                    <a:lnTo>
                      <a:pt x="19" y="193"/>
                    </a:lnTo>
                    <a:lnTo>
                      <a:pt x="19" y="193"/>
                    </a:lnTo>
                    <a:lnTo>
                      <a:pt x="19" y="192"/>
                    </a:lnTo>
                    <a:lnTo>
                      <a:pt x="19" y="189"/>
                    </a:lnTo>
                    <a:lnTo>
                      <a:pt x="19" y="189"/>
                    </a:lnTo>
                    <a:close/>
                    <a:moveTo>
                      <a:pt x="22" y="95"/>
                    </a:moveTo>
                    <a:lnTo>
                      <a:pt x="22" y="95"/>
                    </a:lnTo>
                    <a:lnTo>
                      <a:pt x="24" y="95"/>
                    </a:lnTo>
                    <a:lnTo>
                      <a:pt x="24" y="95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29" y="91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28" y="88"/>
                    </a:lnTo>
                    <a:lnTo>
                      <a:pt x="28" y="91"/>
                    </a:lnTo>
                    <a:lnTo>
                      <a:pt x="28" y="91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5" y="93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close/>
                    <a:moveTo>
                      <a:pt x="11" y="37"/>
                    </a:moveTo>
                    <a:lnTo>
                      <a:pt x="11" y="37"/>
                    </a:lnTo>
                    <a:lnTo>
                      <a:pt x="12" y="41"/>
                    </a:lnTo>
                    <a:lnTo>
                      <a:pt x="12" y="41"/>
                    </a:lnTo>
                    <a:lnTo>
                      <a:pt x="15" y="40"/>
                    </a:lnTo>
                    <a:lnTo>
                      <a:pt x="15" y="40"/>
                    </a:lnTo>
                    <a:lnTo>
                      <a:pt x="17" y="39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1" y="37"/>
                    </a:lnTo>
                    <a:lnTo>
                      <a:pt x="11" y="37"/>
                    </a:lnTo>
                    <a:close/>
                    <a:moveTo>
                      <a:pt x="25" y="115"/>
                    </a:moveTo>
                    <a:lnTo>
                      <a:pt x="25" y="115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2" y="117"/>
                    </a:lnTo>
                    <a:lnTo>
                      <a:pt x="22" y="117"/>
                    </a:lnTo>
                    <a:lnTo>
                      <a:pt x="21" y="118"/>
                    </a:lnTo>
                    <a:lnTo>
                      <a:pt x="21" y="121"/>
                    </a:lnTo>
                    <a:lnTo>
                      <a:pt x="21" y="121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5" y="115"/>
                    </a:lnTo>
                    <a:lnTo>
                      <a:pt x="25" y="115"/>
                    </a:lnTo>
                    <a:close/>
                    <a:moveTo>
                      <a:pt x="86" y="37"/>
                    </a:moveTo>
                    <a:lnTo>
                      <a:pt x="86" y="37"/>
                    </a:lnTo>
                    <a:lnTo>
                      <a:pt x="85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5" y="34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7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6" y="37"/>
                    </a:lnTo>
                    <a:lnTo>
                      <a:pt x="86" y="37"/>
                    </a:lnTo>
                    <a:close/>
                    <a:moveTo>
                      <a:pt x="28" y="179"/>
                    </a:moveTo>
                    <a:lnTo>
                      <a:pt x="28" y="179"/>
                    </a:lnTo>
                    <a:lnTo>
                      <a:pt x="29" y="178"/>
                    </a:lnTo>
                    <a:lnTo>
                      <a:pt x="29" y="178"/>
                    </a:lnTo>
                    <a:lnTo>
                      <a:pt x="29" y="178"/>
                    </a:lnTo>
                    <a:lnTo>
                      <a:pt x="29" y="175"/>
                    </a:lnTo>
                    <a:lnTo>
                      <a:pt x="29" y="175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27" y="175"/>
                    </a:lnTo>
                    <a:lnTo>
                      <a:pt x="28" y="178"/>
                    </a:lnTo>
                    <a:lnTo>
                      <a:pt x="28" y="178"/>
                    </a:lnTo>
                    <a:lnTo>
                      <a:pt x="28" y="179"/>
                    </a:lnTo>
                    <a:lnTo>
                      <a:pt x="28" y="179"/>
                    </a:lnTo>
                    <a:close/>
                    <a:moveTo>
                      <a:pt x="81" y="61"/>
                    </a:moveTo>
                    <a:lnTo>
                      <a:pt x="81" y="61"/>
                    </a:lnTo>
                    <a:lnTo>
                      <a:pt x="83" y="58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1" y="61"/>
                    </a:lnTo>
                    <a:lnTo>
                      <a:pt x="81" y="61"/>
                    </a:lnTo>
                    <a:close/>
                    <a:moveTo>
                      <a:pt x="86" y="51"/>
                    </a:moveTo>
                    <a:lnTo>
                      <a:pt x="86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51"/>
                    </a:lnTo>
                    <a:lnTo>
                      <a:pt x="83" y="53"/>
                    </a:lnTo>
                    <a:lnTo>
                      <a:pt x="83" y="53"/>
                    </a:lnTo>
                    <a:lnTo>
                      <a:pt x="86" y="51"/>
                    </a:lnTo>
                    <a:lnTo>
                      <a:pt x="86" y="51"/>
                    </a:lnTo>
                    <a:close/>
                    <a:moveTo>
                      <a:pt x="63" y="17"/>
                    </a:moveTo>
                    <a:lnTo>
                      <a:pt x="63" y="17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61" y="20"/>
                    </a:lnTo>
                    <a:lnTo>
                      <a:pt x="63" y="17"/>
                    </a:lnTo>
                    <a:lnTo>
                      <a:pt x="63" y="17"/>
                    </a:lnTo>
                    <a:close/>
                    <a:moveTo>
                      <a:pt x="18" y="90"/>
                    </a:moveTo>
                    <a:lnTo>
                      <a:pt x="18" y="90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7" y="95"/>
                    </a:lnTo>
                    <a:lnTo>
                      <a:pt x="17" y="95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18" y="90"/>
                    </a:lnTo>
                    <a:close/>
                    <a:moveTo>
                      <a:pt x="27" y="168"/>
                    </a:moveTo>
                    <a:lnTo>
                      <a:pt x="27" y="168"/>
                    </a:lnTo>
                    <a:lnTo>
                      <a:pt x="28" y="166"/>
                    </a:lnTo>
                    <a:lnTo>
                      <a:pt x="29" y="165"/>
                    </a:lnTo>
                    <a:lnTo>
                      <a:pt x="29" y="165"/>
                    </a:lnTo>
                    <a:lnTo>
                      <a:pt x="29" y="161"/>
                    </a:lnTo>
                    <a:lnTo>
                      <a:pt x="29" y="161"/>
                    </a:lnTo>
                    <a:lnTo>
                      <a:pt x="28" y="161"/>
                    </a:lnTo>
                    <a:lnTo>
                      <a:pt x="28" y="161"/>
                    </a:lnTo>
                    <a:lnTo>
                      <a:pt x="28" y="162"/>
                    </a:lnTo>
                    <a:lnTo>
                      <a:pt x="28" y="162"/>
                    </a:lnTo>
                    <a:lnTo>
                      <a:pt x="27" y="168"/>
                    </a:lnTo>
                    <a:lnTo>
                      <a:pt x="27" y="168"/>
                    </a:lnTo>
                    <a:close/>
                    <a:moveTo>
                      <a:pt x="22" y="50"/>
                    </a:moveTo>
                    <a:lnTo>
                      <a:pt x="22" y="50"/>
                    </a:lnTo>
                    <a:lnTo>
                      <a:pt x="19" y="51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2" y="51"/>
                    </a:lnTo>
                    <a:lnTo>
                      <a:pt x="22" y="51"/>
                    </a:lnTo>
                    <a:lnTo>
                      <a:pt x="22" y="50"/>
                    </a:lnTo>
                    <a:lnTo>
                      <a:pt x="22" y="50"/>
                    </a:lnTo>
                    <a:close/>
                    <a:moveTo>
                      <a:pt x="61" y="13"/>
                    </a:moveTo>
                    <a:lnTo>
                      <a:pt x="61" y="13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8" y="13"/>
                    </a:lnTo>
                    <a:lnTo>
                      <a:pt x="68" y="13"/>
                    </a:lnTo>
                    <a:lnTo>
                      <a:pt x="65" y="12"/>
                    </a:lnTo>
                    <a:lnTo>
                      <a:pt x="61" y="13"/>
                    </a:lnTo>
                    <a:lnTo>
                      <a:pt x="61" y="13"/>
                    </a:lnTo>
                    <a:close/>
                    <a:moveTo>
                      <a:pt x="32" y="74"/>
                    </a:moveTo>
                    <a:lnTo>
                      <a:pt x="32" y="74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4" y="75"/>
                    </a:lnTo>
                    <a:lnTo>
                      <a:pt x="32" y="74"/>
                    </a:lnTo>
                    <a:lnTo>
                      <a:pt x="32" y="74"/>
                    </a:lnTo>
                    <a:close/>
                    <a:moveTo>
                      <a:pt x="15" y="156"/>
                    </a:moveTo>
                    <a:lnTo>
                      <a:pt x="15" y="156"/>
                    </a:lnTo>
                    <a:lnTo>
                      <a:pt x="17" y="154"/>
                    </a:lnTo>
                    <a:lnTo>
                      <a:pt x="18" y="151"/>
                    </a:lnTo>
                    <a:lnTo>
                      <a:pt x="18" y="151"/>
                    </a:lnTo>
                    <a:lnTo>
                      <a:pt x="15" y="152"/>
                    </a:lnTo>
                    <a:lnTo>
                      <a:pt x="15" y="152"/>
                    </a:lnTo>
                    <a:lnTo>
                      <a:pt x="15" y="154"/>
                    </a:lnTo>
                    <a:lnTo>
                      <a:pt x="15" y="154"/>
                    </a:lnTo>
                    <a:lnTo>
                      <a:pt x="15" y="156"/>
                    </a:lnTo>
                    <a:lnTo>
                      <a:pt x="15" y="156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14" y="6"/>
                    </a:lnTo>
                    <a:close/>
                    <a:moveTo>
                      <a:pt x="95" y="44"/>
                    </a:moveTo>
                    <a:lnTo>
                      <a:pt x="95" y="44"/>
                    </a:lnTo>
                    <a:lnTo>
                      <a:pt x="93" y="48"/>
                    </a:lnTo>
                    <a:lnTo>
                      <a:pt x="95" y="54"/>
                    </a:lnTo>
                    <a:lnTo>
                      <a:pt x="95" y="54"/>
                    </a:lnTo>
                    <a:lnTo>
                      <a:pt x="95" y="48"/>
                    </a:lnTo>
                    <a:lnTo>
                      <a:pt x="95" y="44"/>
                    </a:lnTo>
                    <a:lnTo>
                      <a:pt x="95" y="44"/>
                    </a:lnTo>
                    <a:close/>
                    <a:moveTo>
                      <a:pt x="78" y="50"/>
                    </a:moveTo>
                    <a:lnTo>
                      <a:pt x="78" y="50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81" y="48"/>
                    </a:lnTo>
                    <a:lnTo>
                      <a:pt x="81" y="48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8" y="50"/>
                    </a:lnTo>
                    <a:lnTo>
                      <a:pt x="78" y="50"/>
                    </a:lnTo>
                    <a:close/>
                    <a:moveTo>
                      <a:pt x="27" y="44"/>
                    </a:moveTo>
                    <a:lnTo>
                      <a:pt x="27" y="44"/>
                    </a:lnTo>
                    <a:lnTo>
                      <a:pt x="25" y="46"/>
                    </a:lnTo>
                    <a:lnTo>
                      <a:pt x="25" y="46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50"/>
                    </a:lnTo>
                    <a:lnTo>
                      <a:pt x="27" y="47"/>
                    </a:lnTo>
                    <a:lnTo>
                      <a:pt x="27" y="44"/>
                    </a:lnTo>
                    <a:lnTo>
                      <a:pt x="27" y="44"/>
                    </a:lnTo>
                    <a:close/>
                    <a:moveTo>
                      <a:pt x="28" y="110"/>
                    </a:moveTo>
                    <a:lnTo>
                      <a:pt x="28" y="110"/>
                    </a:lnTo>
                    <a:lnTo>
                      <a:pt x="28" y="111"/>
                    </a:lnTo>
                    <a:lnTo>
                      <a:pt x="28" y="11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2"/>
                    </a:lnTo>
                    <a:lnTo>
                      <a:pt x="28" y="110"/>
                    </a:lnTo>
                    <a:lnTo>
                      <a:pt x="28" y="110"/>
                    </a:lnTo>
                    <a:close/>
                    <a:moveTo>
                      <a:pt x="39" y="81"/>
                    </a:moveTo>
                    <a:lnTo>
                      <a:pt x="39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49" y="83"/>
                    </a:lnTo>
                    <a:lnTo>
                      <a:pt x="49" y="83"/>
                    </a:lnTo>
                    <a:lnTo>
                      <a:pt x="48" y="81"/>
                    </a:lnTo>
                    <a:lnTo>
                      <a:pt x="48" y="81"/>
                    </a:lnTo>
                    <a:lnTo>
                      <a:pt x="41" y="80"/>
                    </a:lnTo>
                    <a:lnTo>
                      <a:pt x="41" y="80"/>
                    </a:lnTo>
                    <a:lnTo>
                      <a:pt x="39" y="81"/>
                    </a:lnTo>
                    <a:lnTo>
                      <a:pt x="39" y="81"/>
                    </a:lnTo>
                    <a:close/>
                    <a:moveTo>
                      <a:pt x="24" y="156"/>
                    </a:moveTo>
                    <a:lnTo>
                      <a:pt x="24" y="156"/>
                    </a:lnTo>
                    <a:lnTo>
                      <a:pt x="25" y="154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51"/>
                    </a:lnTo>
                    <a:lnTo>
                      <a:pt x="24" y="151"/>
                    </a:lnTo>
                    <a:lnTo>
                      <a:pt x="24" y="156"/>
                    </a:lnTo>
                    <a:lnTo>
                      <a:pt x="24" y="156"/>
                    </a:lnTo>
                    <a:close/>
                    <a:moveTo>
                      <a:pt x="24" y="10"/>
                    </a:move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2" y="9"/>
                    </a:lnTo>
                    <a:lnTo>
                      <a:pt x="24" y="10"/>
                    </a:lnTo>
                    <a:lnTo>
                      <a:pt x="24" y="10"/>
                    </a:lnTo>
                    <a:close/>
                    <a:moveTo>
                      <a:pt x="86" y="41"/>
                    </a:moveTo>
                    <a:lnTo>
                      <a:pt x="86" y="41"/>
                    </a:lnTo>
                    <a:lnTo>
                      <a:pt x="83" y="43"/>
                    </a:lnTo>
                    <a:lnTo>
                      <a:pt x="83" y="43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5" y="44"/>
                    </a:lnTo>
                    <a:lnTo>
                      <a:pt x="86" y="41"/>
                    </a:lnTo>
                    <a:lnTo>
                      <a:pt x="86" y="41"/>
                    </a:lnTo>
                    <a:close/>
                    <a:moveTo>
                      <a:pt x="12" y="21"/>
                    </a:moveTo>
                    <a:lnTo>
                      <a:pt x="12" y="21"/>
                    </a:lnTo>
                    <a:lnTo>
                      <a:pt x="15" y="20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2" y="21"/>
                    </a:lnTo>
                    <a:lnTo>
                      <a:pt x="12" y="21"/>
                    </a:lnTo>
                    <a:close/>
                    <a:moveTo>
                      <a:pt x="9" y="57"/>
                    </a:moveTo>
                    <a:lnTo>
                      <a:pt x="9" y="57"/>
                    </a:lnTo>
                    <a:lnTo>
                      <a:pt x="11" y="56"/>
                    </a:lnTo>
                    <a:lnTo>
                      <a:pt x="11" y="54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9" y="51"/>
                    </a:lnTo>
                    <a:lnTo>
                      <a:pt x="9" y="51"/>
                    </a:lnTo>
                    <a:lnTo>
                      <a:pt x="9" y="57"/>
                    </a:lnTo>
                    <a:lnTo>
                      <a:pt x="9" y="57"/>
                    </a:lnTo>
                    <a:close/>
                    <a:moveTo>
                      <a:pt x="11" y="155"/>
                    </a:moveTo>
                    <a:lnTo>
                      <a:pt x="11" y="15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1" y="162"/>
                    </a:lnTo>
                    <a:lnTo>
                      <a:pt x="11" y="161"/>
                    </a:lnTo>
                    <a:lnTo>
                      <a:pt x="11" y="161"/>
                    </a:lnTo>
                    <a:lnTo>
                      <a:pt x="11" y="155"/>
                    </a:lnTo>
                    <a:lnTo>
                      <a:pt x="11" y="155"/>
                    </a:lnTo>
                    <a:close/>
                    <a:moveTo>
                      <a:pt x="25" y="132"/>
                    </a:moveTo>
                    <a:lnTo>
                      <a:pt x="25" y="132"/>
                    </a:lnTo>
                    <a:lnTo>
                      <a:pt x="25" y="132"/>
                    </a:lnTo>
                    <a:lnTo>
                      <a:pt x="25" y="132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1" y="135"/>
                    </a:lnTo>
                    <a:lnTo>
                      <a:pt x="21" y="137"/>
                    </a:lnTo>
                    <a:lnTo>
                      <a:pt x="21" y="137"/>
                    </a:lnTo>
                    <a:lnTo>
                      <a:pt x="25" y="132"/>
                    </a:lnTo>
                    <a:lnTo>
                      <a:pt x="25" y="132"/>
                    </a:lnTo>
                    <a:close/>
                    <a:moveTo>
                      <a:pt x="56" y="83"/>
                    </a:moveTo>
                    <a:lnTo>
                      <a:pt x="56" y="83"/>
                    </a:lnTo>
                    <a:lnTo>
                      <a:pt x="59" y="81"/>
                    </a:lnTo>
                    <a:lnTo>
                      <a:pt x="61" y="78"/>
                    </a:lnTo>
                    <a:lnTo>
                      <a:pt x="61" y="78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6" y="81"/>
                    </a:lnTo>
                    <a:lnTo>
                      <a:pt x="56" y="83"/>
                    </a:lnTo>
                    <a:lnTo>
                      <a:pt x="56" y="83"/>
                    </a:lnTo>
                    <a:close/>
                    <a:moveTo>
                      <a:pt x="36" y="97"/>
                    </a:moveTo>
                    <a:lnTo>
                      <a:pt x="36" y="97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5" y="95"/>
                    </a:lnTo>
                    <a:lnTo>
                      <a:pt x="35" y="95"/>
                    </a:lnTo>
                    <a:lnTo>
                      <a:pt x="34" y="97"/>
                    </a:lnTo>
                    <a:lnTo>
                      <a:pt x="34" y="97"/>
                    </a:lnTo>
                    <a:lnTo>
                      <a:pt x="36" y="97"/>
                    </a:lnTo>
                    <a:lnTo>
                      <a:pt x="36" y="97"/>
                    </a:lnTo>
                    <a:close/>
                    <a:moveTo>
                      <a:pt x="19" y="67"/>
                    </a:moveTo>
                    <a:lnTo>
                      <a:pt x="19" y="67"/>
                    </a:lnTo>
                    <a:lnTo>
                      <a:pt x="21" y="66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19" y="67"/>
                    </a:lnTo>
                    <a:close/>
                    <a:moveTo>
                      <a:pt x="9" y="83"/>
                    </a:moveTo>
                    <a:lnTo>
                      <a:pt x="9" y="83"/>
                    </a:lnTo>
                    <a:lnTo>
                      <a:pt x="9" y="83"/>
                    </a:lnTo>
                    <a:lnTo>
                      <a:pt x="9" y="83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11" y="84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9" y="83"/>
                    </a:lnTo>
                    <a:close/>
                    <a:moveTo>
                      <a:pt x="9" y="20"/>
                    </a:moveTo>
                    <a:lnTo>
                      <a:pt x="9" y="20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20"/>
                    </a:lnTo>
                    <a:lnTo>
                      <a:pt x="9" y="20"/>
                    </a:lnTo>
                    <a:close/>
                    <a:moveTo>
                      <a:pt x="48" y="23"/>
                    </a:moveTo>
                    <a:lnTo>
                      <a:pt x="48" y="23"/>
                    </a:lnTo>
                    <a:lnTo>
                      <a:pt x="48" y="23"/>
                    </a:lnTo>
                    <a:lnTo>
                      <a:pt x="48" y="23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8" y="23"/>
                    </a:lnTo>
                    <a:lnTo>
                      <a:pt x="48" y="23"/>
                    </a:lnTo>
                    <a:close/>
                    <a:moveTo>
                      <a:pt x="19" y="183"/>
                    </a:moveTo>
                    <a:lnTo>
                      <a:pt x="19" y="183"/>
                    </a:lnTo>
                    <a:lnTo>
                      <a:pt x="17" y="188"/>
                    </a:lnTo>
                    <a:lnTo>
                      <a:pt x="17" y="188"/>
                    </a:lnTo>
                    <a:lnTo>
                      <a:pt x="17" y="188"/>
                    </a:lnTo>
                    <a:lnTo>
                      <a:pt x="17" y="188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9" y="185"/>
                    </a:lnTo>
                    <a:lnTo>
                      <a:pt x="19" y="183"/>
                    </a:lnTo>
                    <a:lnTo>
                      <a:pt x="19" y="183"/>
                    </a:lnTo>
                    <a:close/>
                    <a:moveTo>
                      <a:pt x="65" y="83"/>
                    </a:moveTo>
                    <a:lnTo>
                      <a:pt x="65" y="83"/>
                    </a:lnTo>
                    <a:lnTo>
                      <a:pt x="65" y="83"/>
                    </a:lnTo>
                    <a:lnTo>
                      <a:pt x="65" y="83"/>
                    </a:lnTo>
                    <a:lnTo>
                      <a:pt x="61" y="85"/>
                    </a:lnTo>
                    <a:lnTo>
                      <a:pt x="61" y="85"/>
                    </a:lnTo>
                    <a:lnTo>
                      <a:pt x="62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3"/>
                    </a:lnTo>
                    <a:lnTo>
                      <a:pt x="65" y="83"/>
                    </a:lnTo>
                    <a:close/>
                    <a:moveTo>
                      <a:pt x="82" y="23"/>
                    </a:moveTo>
                    <a:lnTo>
                      <a:pt x="82" y="23"/>
                    </a:lnTo>
                    <a:lnTo>
                      <a:pt x="82" y="24"/>
                    </a:lnTo>
                    <a:lnTo>
                      <a:pt x="82" y="24"/>
                    </a:lnTo>
                    <a:lnTo>
                      <a:pt x="82" y="26"/>
                    </a:lnTo>
                    <a:lnTo>
                      <a:pt x="82" y="29"/>
                    </a:lnTo>
                    <a:lnTo>
                      <a:pt x="82" y="29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2" y="23"/>
                    </a:lnTo>
                    <a:lnTo>
                      <a:pt x="82" y="23"/>
                    </a:lnTo>
                    <a:close/>
                    <a:moveTo>
                      <a:pt x="52" y="74"/>
                    </a:moveTo>
                    <a:lnTo>
                      <a:pt x="52" y="74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56" y="74"/>
                    </a:lnTo>
                    <a:lnTo>
                      <a:pt x="59" y="73"/>
                    </a:lnTo>
                    <a:lnTo>
                      <a:pt x="59" y="73"/>
                    </a:lnTo>
                    <a:lnTo>
                      <a:pt x="52" y="74"/>
                    </a:lnTo>
                    <a:lnTo>
                      <a:pt x="52" y="74"/>
                    </a:lnTo>
                    <a:close/>
                    <a:moveTo>
                      <a:pt x="19" y="74"/>
                    </a:moveTo>
                    <a:lnTo>
                      <a:pt x="19" y="74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7"/>
                    </a:lnTo>
                    <a:lnTo>
                      <a:pt x="19" y="74"/>
                    </a:lnTo>
                    <a:lnTo>
                      <a:pt x="19" y="74"/>
                    </a:lnTo>
                    <a:close/>
                    <a:moveTo>
                      <a:pt x="15" y="48"/>
                    </a:moveTo>
                    <a:lnTo>
                      <a:pt x="15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1"/>
                    </a:lnTo>
                    <a:lnTo>
                      <a:pt x="15" y="48"/>
                    </a:lnTo>
                    <a:lnTo>
                      <a:pt x="15" y="48"/>
                    </a:lnTo>
                    <a:close/>
                    <a:moveTo>
                      <a:pt x="71" y="21"/>
                    </a:moveTo>
                    <a:lnTo>
                      <a:pt x="71" y="21"/>
                    </a:lnTo>
                    <a:lnTo>
                      <a:pt x="72" y="23"/>
                    </a:lnTo>
                    <a:lnTo>
                      <a:pt x="73" y="21"/>
                    </a:lnTo>
                    <a:lnTo>
                      <a:pt x="73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1" y="21"/>
                    </a:lnTo>
                    <a:lnTo>
                      <a:pt x="71" y="21"/>
                    </a:lnTo>
                    <a:close/>
                    <a:moveTo>
                      <a:pt x="17" y="33"/>
                    </a:moveTo>
                    <a:lnTo>
                      <a:pt x="17" y="33"/>
                    </a:lnTo>
                    <a:lnTo>
                      <a:pt x="17" y="30"/>
                    </a:lnTo>
                    <a:lnTo>
                      <a:pt x="17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7" y="33"/>
                    </a:lnTo>
                    <a:lnTo>
                      <a:pt x="17" y="33"/>
                    </a:lnTo>
                    <a:close/>
                    <a:moveTo>
                      <a:pt x="11" y="193"/>
                    </a:moveTo>
                    <a:lnTo>
                      <a:pt x="11" y="193"/>
                    </a:lnTo>
                    <a:lnTo>
                      <a:pt x="11" y="196"/>
                    </a:lnTo>
                    <a:lnTo>
                      <a:pt x="11" y="196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1" y="193"/>
                    </a:lnTo>
                    <a:lnTo>
                      <a:pt x="11" y="193"/>
                    </a:lnTo>
                    <a:close/>
                    <a:moveTo>
                      <a:pt x="12" y="46"/>
                    </a:moveTo>
                    <a:lnTo>
                      <a:pt x="12" y="46"/>
                    </a:lnTo>
                    <a:lnTo>
                      <a:pt x="15" y="46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2" y="46"/>
                    </a:lnTo>
                    <a:lnTo>
                      <a:pt x="12" y="46"/>
                    </a:lnTo>
                    <a:close/>
                    <a:moveTo>
                      <a:pt x="46" y="91"/>
                    </a:moveTo>
                    <a:lnTo>
                      <a:pt x="46" y="91"/>
                    </a:lnTo>
                    <a:lnTo>
                      <a:pt x="49" y="91"/>
                    </a:lnTo>
                    <a:lnTo>
                      <a:pt x="49" y="91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51" y="91"/>
                    </a:lnTo>
                    <a:lnTo>
                      <a:pt x="48" y="90"/>
                    </a:lnTo>
                    <a:lnTo>
                      <a:pt x="48" y="91"/>
                    </a:lnTo>
                    <a:lnTo>
                      <a:pt x="46" y="91"/>
                    </a:lnTo>
                    <a:lnTo>
                      <a:pt x="46" y="91"/>
                    </a:lnTo>
                    <a:close/>
                    <a:moveTo>
                      <a:pt x="31" y="31"/>
                    </a:moveTo>
                    <a:lnTo>
                      <a:pt x="31" y="31"/>
                    </a:lnTo>
                    <a:lnTo>
                      <a:pt x="32" y="31"/>
                    </a:lnTo>
                    <a:lnTo>
                      <a:pt x="32" y="31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1" y="31"/>
                    </a:lnTo>
                    <a:lnTo>
                      <a:pt x="31" y="31"/>
                    </a:lnTo>
                    <a:close/>
                    <a:moveTo>
                      <a:pt x="19" y="43"/>
                    </a:moveTo>
                    <a:lnTo>
                      <a:pt x="19" y="43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19" y="43"/>
                    </a:lnTo>
                    <a:close/>
                    <a:moveTo>
                      <a:pt x="18" y="114"/>
                    </a:moveTo>
                    <a:lnTo>
                      <a:pt x="18" y="114"/>
                    </a:lnTo>
                    <a:lnTo>
                      <a:pt x="17" y="115"/>
                    </a:lnTo>
                    <a:lnTo>
                      <a:pt x="17" y="118"/>
                    </a:lnTo>
                    <a:lnTo>
                      <a:pt x="17" y="118"/>
                    </a:lnTo>
                    <a:lnTo>
                      <a:pt x="18" y="117"/>
                    </a:lnTo>
                    <a:lnTo>
                      <a:pt x="18" y="114"/>
                    </a:lnTo>
                    <a:lnTo>
                      <a:pt x="18" y="114"/>
                    </a:lnTo>
                    <a:close/>
                    <a:moveTo>
                      <a:pt x="44" y="14"/>
                    </a:moveTo>
                    <a:lnTo>
                      <a:pt x="44" y="14"/>
                    </a:lnTo>
                    <a:lnTo>
                      <a:pt x="41" y="14"/>
                    </a:lnTo>
                    <a:lnTo>
                      <a:pt x="39" y="16"/>
                    </a:lnTo>
                    <a:lnTo>
                      <a:pt x="39" y="16"/>
                    </a:lnTo>
                    <a:lnTo>
                      <a:pt x="44" y="14"/>
                    </a:lnTo>
                    <a:lnTo>
                      <a:pt x="44" y="14"/>
                    </a:lnTo>
                    <a:close/>
                    <a:moveTo>
                      <a:pt x="22" y="84"/>
                    </a:moveTo>
                    <a:lnTo>
                      <a:pt x="22" y="84"/>
                    </a:lnTo>
                    <a:lnTo>
                      <a:pt x="24" y="83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2" y="81"/>
                    </a:lnTo>
                    <a:lnTo>
                      <a:pt x="22" y="84"/>
                    </a:lnTo>
                    <a:lnTo>
                      <a:pt x="22" y="84"/>
                    </a:lnTo>
                    <a:close/>
                    <a:moveTo>
                      <a:pt x="24" y="124"/>
                    </a:moveTo>
                    <a:lnTo>
                      <a:pt x="24" y="124"/>
                    </a:lnTo>
                    <a:lnTo>
                      <a:pt x="21" y="125"/>
                    </a:lnTo>
                    <a:lnTo>
                      <a:pt x="21" y="127"/>
                    </a:lnTo>
                    <a:lnTo>
                      <a:pt x="21" y="127"/>
                    </a:lnTo>
                    <a:lnTo>
                      <a:pt x="24" y="124"/>
                    </a:lnTo>
                    <a:lnTo>
                      <a:pt x="24" y="124"/>
                    </a:lnTo>
                    <a:close/>
                    <a:moveTo>
                      <a:pt x="29" y="66"/>
                    </a:moveTo>
                    <a:lnTo>
                      <a:pt x="29" y="66"/>
                    </a:lnTo>
                    <a:lnTo>
                      <a:pt x="29" y="71"/>
                    </a:lnTo>
                    <a:lnTo>
                      <a:pt x="29" y="71"/>
                    </a:lnTo>
                    <a:lnTo>
                      <a:pt x="29" y="70"/>
                    </a:lnTo>
                    <a:lnTo>
                      <a:pt x="29" y="66"/>
                    </a:lnTo>
                    <a:lnTo>
                      <a:pt x="29" y="66"/>
                    </a:lnTo>
                    <a:close/>
                    <a:moveTo>
                      <a:pt x="90" y="44"/>
                    </a:moveTo>
                    <a:lnTo>
                      <a:pt x="90" y="44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90" y="48"/>
                    </a:lnTo>
                    <a:lnTo>
                      <a:pt x="90" y="48"/>
                    </a:lnTo>
                    <a:lnTo>
                      <a:pt x="90" y="48"/>
                    </a:lnTo>
                    <a:lnTo>
                      <a:pt x="90" y="48"/>
                    </a:lnTo>
                    <a:lnTo>
                      <a:pt x="90" y="44"/>
                    </a:lnTo>
                    <a:lnTo>
                      <a:pt x="90" y="44"/>
                    </a:lnTo>
                    <a:close/>
                    <a:moveTo>
                      <a:pt x="22" y="90"/>
                    </a:moveTo>
                    <a:lnTo>
                      <a:pt x="22" y="90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4" y="87"/>
                    </a:lnTo>
                    <a:lnTo>
                      <a:pt x="22" y="88"/>
                    </a:lnTo>
                    <a:lnTo>
                      <a:pt x="22" y="90"/>
                    </a:lnTo>
                    <a:lnTo>
                      <a:pt x="22" y="90"/>
                    </a:lnTo>
                    <a:close/>
                    <a:moveTo>
                      <a:pt x="15" y="161"/>
                    </a:moveTo>
                    <a:lnTo>
                      <a:pt x="15" y="161"/>
                    </a:lnTo>
                    <a:lnTo>
                      <a:pt x="18" y="161"/>
                    </a:lnTo>
                    <a:lnTo>
                      <a:pt x="18" y="158"/>
                    </a:lnTo>
                    <a:lnTo>
                      <a:pt x="18" y="158"/>
                    </a:lnTo>
                    <a:lnTo>
                      <a:pt x="17" y="159"/>
                    </a:lnTo>
                    <a:lnTo>
                      <a:pt x="17" y="159"/>
                    </a:lnTo>
                    <a:lnTo>
                      <a:pt x="15" y="161"/>
                    </a:lnTo>
                    <a:lnTo>
                      <a:pt x="15" y="161"/>
                    </a:lnTo>
                    <a:close/>
                    <a:moveTo>
                      <a:pt x="19" y="84"/>
                    </a:moveTo>
                    <a:lnTo>
                      <a:pt x="19" y="84"/>
                    </a:lnTo>
                    <a:lnTo>
                      <a:pt x="17" y="87"/>
                    </a:lnTo>
                    <a:lnTo>
                      <a:pt x="17" y="87"/>
                    </a:lnTo>
                    <a:lnTo>
                      <a:pt x="17" y="87"/>
                    </a:lnTo>
                    <a:lnTo>
                      <a:pt x="17" y="87"/>
                    </a:lnTo>
                    <a:lnTo>
                      <a:pt x="18" y="87"/>
                    </a:lnTo>
                    <a:lnTo>
                      <a:pt x="19" y="84"/>
                    </a:lnTo>
                    <a:lnTo>
                      <a:pt x="19" y="84"/>
                    </a:lnTo>
                    <a:close/>
                    <a:moveTo>
                      <a:pt x="65" y="20"/>
                    </a:moveTo>
                    <a:lnTo>
                      <a:pt x="65" y="20"/>
                    </a:lnTo>
                    <a:lnTo>
                      <a:pt x="68" y="20"/>
                    </a:lnTo>
                    <a:lnTo>
                      <a:pt x="68" y="19"/>
                    </a:lnTo>
                    <a:lnTo>
                      <a:pt x="68" y="19"/>
                    </a:lnTo>
                    <a:lnTo>
                      <a:pt x="68" y="19"/>
                    </a:lnTo>
                    <a:lnTo>
                      <a:pt x="68" y="19"/>
                    </a:lnTo>
                    <a:lnTo>
                      <a:pt x="65" y="20"/>
                    </a:lnTo>
                    <a:lnTo>
                      <a:pt x="65" y="20"/>
                    </a:lnTo>
                    <a:close/>
                    <a:moveTo>
                      <a:pt x="18" y="102"/>
                    </a:moveTo>
                    <a:lnTo>
                      <a:pt x="18" y="102"/>
                    </a:lnTo>
                    <a:lnTo>
                      <a:pt x="17" y="104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2"/>
                    </a:lnTo>
                    <a:lnTo>
                      <a:pt x="18" y="102"/>
                    </a:lnTo>
                    <a:close/>
                    <a:moveTo>
                      <a:pt x="9" y="95"/>
                    </a:moveTo>
                    <a:lnTo>
                      <a:pt x="9" y="95"/>
                    </a:lnTo>
                    <a:lnTo>
                      <a:pt x="11" y="94"/>
                    </a:lnTo>
                    <a:lnTo>
                      <a:pt x="9" y="93"/>
                    </a:lnTo>
                    <a:lnTo>
                      <a:pt x="9" y="93"/>
                    </a:lnTo>
                    <a:lnTo>
                      <a:pt x="9" y="95"/>
                    </a:lnTo>
                    <a:lnTo>
                      <a:pt x="9" y="95"/>
                    </a:lnTo>
                    <a:close/>
                    <a:moveTo>
                      <a:pt x="65" y="23"/>
                    </a:moveTo>
                    <a:lnTo>
                      <a:pt x="65" y="23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63" y="24"/>
                    </a:lnTo>
                    <a:lnTo>
                      <a:pt x="65" y="23"/>
                    </a:lnTo>
                    <a:lnTo>
                      <a:pt x="65" y="23"/>
                    </a:lnTo>
                    <a:close/>
                    <a:moveTo>
                      <a:pt x="89" y="33"/>
                    </a:moveTo>
                    <a:lnTo>
                      <a:pt x="89" y="33"/>
                    </a:lnTo>
                    <a:lnTo>
                      <a:pt x="89" y="36"/>
                    </a:lnTo>
                    <a:lnTo>
                      <a:pt x="89" y="36"/>
                    </a:lnTo>
                    <a:lnTo>
                      <a:pt x="89" y="34"/>
                    </a:lnTo>
                    <a:lnTo>
                      <a:pt x="89" y="33"/>
                    </a:lnTo>
                    <a:lnTo>
                      <a:pt x="89" y="33"/>
                    </a:lnTo>
                    <a:close/>
                    <a:moveTo>
                      <a:pt x="15" y="60"/>
                    </a:moveTo>
                    <a:lnTo>
                      <a:pt x="15" y="60"/>
                    </a:lnTo>
                    <a:lnTo>
                      <a:pt x="15" y="61"/>
                    </a:lnTo>
                    <a:lnTo>
                      <a:pt x="15" y="63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5" y="60"/>
                    </a:lnTo>
                    <a:close/>
                    <a:moveTo>
                      <a:pt x="25" y="125"/>
                    </a:moveTo>
                    <a:lnTo>
                      <a:pt x="25" y="125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8"/>
                    </a:lnTo>
                    <a:lnTo>
                      <a:pt x="25" y="125"/>
                    </a:lnTo>
                    <a:lnTo>
                      <a:pt x="25" y="125"/>
                    </a:lnTo>
                    <a:close/>
                    <a:moveTo>
                      <a:pt x="71" y="24"/>
                    </a:moveTo>
                    <a:lnTo>
                      <a:pt x="71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71" y="24"/>
                    </a:lnTo>
                    <a:lnTo>
                      <a:pt x="71" y="24"/>
                    </a:lnTo>
                    <a:close/>
                    <a:moveTo>
                      <a:pt x="22" y="23"/>
                    </a:moveTo>
                    <a:lnTo>
                      <a:pt x="22" y="23"/>
                    </a:lnTo>
                    <a:lnTo>
                      <a:pt x="22" y="26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3"/>
                    </a:lnTo>
                    <a:lnTo>
                      <a:pt x="22" y="23"/>
                    </a:lnTo>
                    <a:close/>
                    <a:moveTo>
                      <a:pt x="22" y="107"/>
                    </a:moveTo>
                    <a:lnTo>
                      <a:pt x="22" y="107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4"/>
                    </a:lnTo>
                    <a:lnTo>
                      <a:pt x="22" y="107"/>
                    </a:lnTo>
                    <a:lnTo>
                      <a:pt x="22" y="107"/>
                    </a:lnTo>
                    <a:close/>
                    <a:moveTo>
                      <a:pt x="17" y="111"/>
                    </a:move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close/>
                    <a:moveTo>
                      <a:pt x="34" y="107"/>
                    </a:moveTo>
                    <a:lnTo>
                      <a:pt x="34" y="107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4" y="107"/>
                    </a:lnTo>
                    <a:lnTo>
                      <a:pt x="34" y="107"/>
                    </a:lnTo>
                    <a:close/>
                    <a:moveTo>
                      <a:pt x="27" y="60"/>
                    </a:moveTo>
                    <a:lnTo>
                      <a:pt x="27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7" y="60"/>
                    </a:lnTo>
                    <a:lnTo>
                      <a:pt x="27" y="60"/>
                    </a:lnTo>
                    <a:close/>
                    <a:moveTo>
                      <a:pt x="68" y="75"/>
                    </a:moveTo>
                    <a:lnTo>
                      <a:pt x="68" y="75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6" y="77"/>
                    </a:lnTo>
                    <a:lnTo>
                      <a:pt x="68" y="75"/>
                    </a:lnTo>
                    <a:lnTo>
                      <a:pt x="68" y="75"/>
                    </a:lnTo>
                    <a:close/>
                    <a:moveTo>
                      <a:pt x="35" y="101"/>
                    </a:moveTo>
                    <a:lnTo>
                      <a:pt x="35" y="101"/>
                    </a:lnTo>
                    <a:lnTo>
                      <a:pt x="34" y="101"/>
                    </a:lnTo>
                    <a:lnTo>
                      <a:pt x="34" y="101"/>
                    </a:lnTo>
                    <a:lnTo>
                      <a:pt x="34" y="102"/>
                    </a:lnTo>
                    <a:lnTo>
                      <a:pt x="34" y="102"/>
                    </a:lnTo>
                    <a:lnTo>
                      <a:pt x="35" y="102"/>
                    </a:lnTo>
                    <a:lnTo>
                      <a:pt x="35" y="102"/>
                    </a:lnTo>
                    <a:lnTo>
                      <a:pt x="35" y="101"/>
                    </a:lnTo>
                    <a:lnTo>
                      <a:pt x="35" y="101"/>
                    </a:lnTo>
                    <a:close/>
                    <a:moveTo>
                      <a:pt x="52" y="84"/>
                    </a:moveTo>
                    <a:lnTo>
                      <a:pt x="52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2" y="83"/>
                    </a:lnTo>
                    <a:lnTo>
                      <a:pt x="52" y="83"/>
                    </a:lnTo>
                    <a:lnTo>
                      <a:pt x="52" y="84"/>
                    </a:lnTo>
                    <a:lnTo>
                      <a:pt x="52" y="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" name="Freeform 54"/>
              <p:cNvSpPr>
                <a:spLocks noEditPoints="1"/>
              </p:cNvSpPr>
              <p:nvPr/>
            </p:nvSpPr>
            <p:spPr bwMode="auto">
              <a:xfrm>
                <a:off x="2941692" y="3839968"/>
                <a:ext cx="235766" cy="186147"/>
              </a:xfrm>
              <a:custGeom>
                <a:avLst/>
                <a:gdLst>
                  <a:gd name="T0" fmla="*/ 33 w 134"/>
                  <a:gd name="T1" fmla="*/ 60 h 110"/>
                  <a:gd name="T2" fmla="*/ 30 w 134"/>
                  <a:gd name="T3" fmla="*/ 104 h 110"/>
                  <a:gd name="T4" fmla="*/ 2 w 134"/>
                  <a:gd name="T5" fmla="*/ 91 h 110"/>
                  <a:gd name="T6" fmla="*/ 6 w 134"/>
                  <a:gd name="T7" fmla="*/ 2 h 110"/>
                  <a:gd name="T8" fmla="*/ 31 w 134"/>
                  <a:gd name="T9" fmla="*/ 2 h 110"/>
                  <a:gd name="T10" fmla="*/ 47 w 134"/>
                  <a:gd name="T11" fmla="*/ 10 h 110"/>
                  <a:gd name="T12" fmla="*/ 95 w 134"/>
                  <a:gd name="T13" fmla="*/ 3 h 110"/>
                  <a:gd name="T14" fmla="*/ 134 w 134"/>
                  <a:gd name="T15" fmla="*/ 73 h 110"/>
                  <a:gd name="T16" fmla="*/ 124 w 134"/>
                  <a:gd name="T17" fmla="*/ 107 h 110"/>
                  <a:gd name="T18" fmla="*/ 101 w 134"/>
                  <a:gd name="T19" fmla="*/ 50 h 110"/>
                  <a:gd name="T20" fmla="*/ 83 w 134"/>
                  <a:gd name="T21" fmla="*/ 91 h 110"/>
                  <a:gd name="T22" fmla="*/ 74 w 134"/>
                  <a:gd name="T23" fmla="*/ 104 h 110"/>
                  <a:gd name="T24" fmla="*/ 57 w 134"/>
                  <a:gd name="T25" fmla="*/ 90 h 110"/>
                  <a:gd name="T26" fmla="*/ 117 w 134"/>
                  <a:gd name="T27" fmla="*/ 70 h 110"/>
                  <a:gd name="T28" fmla="*/ 14 w 134"/>
                  <a:gd name="T29" fmla="*/ 32 h 110"/>
                  <a:gd name="T30" fmla="*/ 78 w 134"/>
                  <a:gd name="T31" fmla="*/ 19 h 110"/>
                  <a:gd name="T32" fmla="*/ 74 w 134"/>
                  <a:gd name="T33" fmla="*/ 16 h 110"/>
                  <a:gd name="T34" fmla="*/ 75 w 134"/>
                  <a:gd name="T35" fmla="*/ 87 h 110"/>
                  <a:gd name="T36" fmla="*/ 107 w 134"/>
                  <a:gd name="T37" fmla="*/ 53 h 110"/>
                  <a:gd name="T38" fmla="*/ 102 w 134"/>
                  <a:gd name="T39" fmla="*/ 23 h 110"/>
                  <a:gd name="T40" fmla="*/ 111 w 134"/>
                  <a:gd name="T41" fmla="*/ 100 h 110"/>
                  <a:gd name="T42" fmla="*/ 108 w 134"/>
                  <a:gd name="T43" fmla="*/ 84 h 110"/>
                  <a:gd name="T44" fmla="*/ 19 w 134"/>
                  <a:gd name="T45" fmla="*/ 39 h 110"/>
                  <a:gd name="T46" fmla="*/ 112 w 134"/>
                  <a:gd name="T47" fmla="*/ 46 h 110"/>
                  <a:gd name="T48" fmla="*/ 118 w 134"/>
                  <a:gd name="T49" fmla="*/ 26 h 110"/>
                  <a:gd name="T50" fmla="*/ 102 w 134"/>
                  <a:gd name="T51" fmla="*/ 27 h 110"/>
                  <a:gd name="T52" fmla="*/ 21 w 134"/>
                  <a:gd name="T53" fmla="*/ 81 h 110"/>
                  <a:gd name="T54" fmla="*/ 24 w 134"/>
                  <a:gd name="T55" fmla="*/ 9 h 110"/>
                  <a:gd name="T56" fmla="*/ 57 w 134"/>
                  <a:gd name="T57" fmla="*/ 20 h 110"/>
                  <a:gd name="T58" fmla="*/ 10 w 134"/>
                  <a:gd name="T59" fmla="*/ 32 h 110"/>
                  <a:gd name="T60" fmla="*/ 66 w 134"/>
                  <a:gd name="T61" fmla="*/ 30 h 110"/>
                  <a:gd name="T62" fmla="*/ 19 w 134"/>
                  <a:gd name="T63" fmla="*/ 96 h 110"/>
                  <a:gd name="T64" fmla="*/ 102 w 134"/>
                  <a:gd name="T65" fmla="*/ 9 h 110"/>
                  <a:gd name="T66" fmla="*/ 102 w 134"/>
                  <a:gd name="T67" fmla="*/ 9 h 110"/>
                  <a:gd name="T68" fmla="*/ 97 w 134"/>
                  <a:gd name="T69" fmla="*/ 25 h 110"/>
                  <a:gd name="T70" fmla="*/ 127 w 134"/>
                  <a:gd name="T71" fmla="*/ 50 h 110"/>
                  <a:gd name="T72" fmla="*/ 111 w 134"/>
                  <a:gd name="T73" fmla="*/ 42 h 110"/>
                  <a:gd name="T74" fmla="*/ 125 w 134"/>
                  <a:gd name="T75" fmla="*/ 97 h 110"/>
                  <a:gd name="T76" fmla="*/ 61 w 134"/>
                  <a:gd name="T77" fmla="*/ 12 h 110"/>
                  <a:gd name="T78" fmla="*/ 4 w 134"/>
                  <a:gd name="T79" fmla="*/ 98 h 110"/>
                  <a:gd name="T80" fmla="*/ 20 w 134"/>
                  <a:gd name="T81" fmla="*/ 77 h 110"/>
                  <a:gd name="T82" fmla="*/ 14 w 134"/>
                  <a:gd name="T83" fmla="*/ 37 h 110"/>
                  <a:gd name="T84" fmla="*/ 68 w 134"/>
                  <a:gd name="T85" fmla="*/ 8 h 110"/>
                  <a:gd name="T86" fmla="*/ 78 w 134"/>
                  <a:gd name="T87" fmla="*/ 56 h 110"/>
                  <a:gd name="T88" fmla="*/ 111 w 134"/>
                  <a:gd name="T89" fmla="*/ 56 h 110"/>
                  <a:gd name="T90" fmla="*/ 64 w 134"/>
                  <a:gd name="T91" fmla="*/ 37 h 110"/>
                  <a:gd name="T92" fmla="*/ 40 w 134"/>
                  <a:gd name="T93" fmla="*/ 26 h 110"/>
                  <a:gd name="T94" fmla="*/ 77 w 134"/>
                  <a:gd name="T95" fmla="*/ 73 h 110"/>
                  <a:gd name="T96" fmla="*/ 102 w 134"/>
                  <a:gd name="T97" fmla="*/ 44 h 110"/>
                  <a:gd name="T98" fmla="*/ 63 w 134"/>
                  <a:gd name="T99" fmla="*/ 25 h 110"/>
                  <a:gd name="T100" fmla="*/ 14 w 134"/>
                  <a:gd name="T101" fmla="*/ 91 h 110"/>
                  <a:gd name="T102" fmla="*/ 74 w 134"/>
                  <a:gd name="T103" fmla="*/ 40 h 110"/>
                  <a:gd name="T104" fmla="*/ 127 w 134"/>
                  <a:gd name="T105" fmla="*/ 30 h 110"/>
                  <a:gd name="T106" fmla="*/ 118 w 134"/>
                  <a:gd name="T107" fmla="*/ 47 h 110"/>
                  <a:gd name="T108" fmla="*/ 105 w 134"/>
                  <a:gd name="T109" fmla="*/ 35 h 110"/>
                  <a:gd name="T110" fmla="*/ 16 w 134"/>
                  <a:gd name="T111" fmla="*/ 59 h 110"/>
                  <a:gd name="T112" fmla="*/ 33 w 134"/>
                  <a:gd name="T113" fmla="*/ 100 h 110"/>
                  <a:gd name="T114" fmla="*/ 73 w 134"/>
                  <a:gd name="T115" fmla="*/ 101 h 110"/>
                  <a:gd name="T116" fmla="*/ 108 w 134"/>
                  <a:gd name="T117" fmla="*/ 5 h 110"/>
                  <a:gd name="T118" fmla="*/ 120 w 134"/>
                  <a:gd name="T119" fmla="*/ 59 h 110"/>
                  <a:gd name="T120" fmla="*/ 33 w 134"/>
                  <a:gd name="T121" fmla="*/ 44 h 110"/>
                  <a:gd name="T122" fmla="*/ 129 w 134"/>
                  <a:gd name="T123" fmla="*/ 100 h 110"/>
                  <a:gd name="T124" fmla="*/ 114 w 134"/>
                  <a:gd name="T125" fmla="*/ 8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4" h="110">
                    <a:moveTo>
                      <a:pt x="56" y="46"/>
                    </a:moveTo>
                    <a:lnTo>
                      <a:pt x="56" y="46"/>
                    </a:lnTo>
                    <a:lnTo>
                      <a:pt x="51" y="44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31" y="53"/>
                    </a:lnTo>
                    <a:lnTo>
                      <a:pt x="31" y="53"/>
                    </a:lnTo>
                    <a:lnTo>
                      <a:pt x="31" y="54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3" y="57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1" y="73"/>
                    </a:lnTo>
                    <a:lnTo>
                      <a:pt x="33" y="81"/>
                    </a:lnTo>
                    <a:lnTo>
                      <a:pt x="33" y="81"/>
                    </a:lnTo>
                    <a:lnTo>
                      <a:pt x="34" y="93"/>
                    </a:lnTo>
                    <a:lnTo>
                      <a:pt x="34" y="93"/>
                    </a:lnTo>
                    <a:lnTo>
                      <a:pt x="37" y="101"/>
                    </a:lnTo>
                    <a:lnTo>
                      <a:pt x="37" y="101"/>
                    </a:lnTo>
                    <a:lnTo>
                      <a:pt x="36" y="104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6"/>
                    </a:lnTo>
                    <a:lnTo>
                      <a:pt x="29" y="106"/>
                    </a:lnTo>
                    <a:lnTo>
                      <a:pt x="29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8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6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3" y="86"/>
                    </a:lnTo>
                    <a:lnTo>
                      <a:pt x="3" y="8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9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3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4" y="12"/>
                    </a:lnTo>
                    <a:lnTo>
                      <a:pt x="44" y="12"/>
                    </a:lnTo>
                    <a:lnTo>
                      <a:pt x="47" y="10"/>
                    </a:lnTo>
                    <a:lnTo>
                      <a:pt x="47" y="10"/>
                    </a:lnTo>
                    <a:lnTo>
                      <a:pt x="53" y="6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7" y="8"/>
                    </a:lnTo>
                    <a:lnTo>
                      <a:pt x="80" y="12"/>
                    </a:lnTo>
                    <a:lnTo>
                      <a:pt x="80" y="12"/>
                    </a:lnTo>
                    <a:lnTo>
                      <a:pt x="83" y="19"/>
                    </a:lnTo>
                    <a:lnTo>
                      <a:pt x="83" y="19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7" y="12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5" y="3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7" y="0"/>
                    </a:lnTo>
                    <a:lnTo>
                      <a:pt x="112" y="2"/>
                    </a:lnTo>
                    <a:lnTo>
                      <a:pt x="118" y="5"/>
                    </a:lnTo>
                    <a:lnTo>
                      <a:pt x="122" y="9"/>
                    </a:lnTo>
                    <a:lnTo>
                      <a:pt x="122" y="9"/>
                    </a:lnTo>
                    <a:lnTo>
                      <a:pt x="127" y="15"/>
                    </a:lnTo>
                    <a:lnTo>
                      <a:pt x="128" y="22"/>
                    </a:lnTo>
                    <a:lnTo>
                      <a:pt x="128" y="22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31" y="32"/>
                    </a:lnTo>
                    <a:lnTo>
                      <a:pt x="132" y="40"/>
                    </a:lnTo>
                    <a:lnTo>
                      <a:pt x="132" y="40"/>
                    </a:lnTo>
                    <a:lnTo>
                      <a:pt x="134" y="57"/>
                    </a:lnTo>
                    <a:lnTo>
                      <a:pt x="134" y="73"/>
                    </a:lnTo>
                    <a:lnTo>
                      <a:pt x="134" y="73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4" y="100"/>
                    </a:lnTo>
                    <a:lnTo>
                      <a:pt x="134" y="100"/>
                    </a:lnTo>
                    <a:lnTo>
                      <a:pt x="132" y="103"/>
                    </a:lnTo>
                    <a:lnTo>
                      <a:pt x="131" y="103"/>
                    </a:lnTo>
                    <a:lnTo>
                      <a:pt x="131" y="103"/>
                    </a:lnTo>
                    <a:lnTo>
                      <a:pt x="128" y="104"/>
                    </a:lnTo>
                    <a:lnTo>
                      <a:pt x="128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5" y="106"/>
                    </a:lnTo>
                    <a:lnTo>
                      <a:pt x="124" y="107"/>
                    </a:lnTo>
                    <a:lnTo>
                      <a:pt x="124" y="107"/>
                    </a:lnTo>
                    <a:lnTo>
                      <a:pt x="114" y="107"/>
                    </a:lnTo>
                    <a:lnTo>
                      <a:pt x="114" y="107"/>
                    </a:lnTo>
                    <a:lnTo>
                      <a:pt x="104" y="106"/>
                    </a:lnTo>
                    <a:lnTo>
                      <a:pt x="104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1" y="104"/>
                    </a:lnTo>
                    <a:lnTo>
                      <a:pt x="100" y="103"/>
                    </a:lnTo>
                    <a:lnTo>
                      <a:pt x="100" y="103"/>
                    </a:lnTo>
                    <a:lnTo>
                      <a:pt x="101" y="94"/>
                    </a:lnTo>
                    <a:lnTo>
                      <a:pt x="101" y="84"/>
                    </a:lnTo>
                    <a:lnTo>
                      <a:pt x="101" y="84"/>
                    </a:lnTo>
                    <a:lnTo>
                      <a:pt x="102" y="69"/>
                    </a:lnTo>
                    <a:lnTo>
                      <a:pt x="102" y="69"/>
                    </a:lnTo>
                    <a:lnTo>
                      <a:pt x="102" y="56"/>
                    </a:lnTo>
                    <a:lnTo>
                      <a:pt x="102" y="56"/>
                    </a:lnTo>
                    <a:lnTo>
                      <a:pt x="101" y="50"/>
                    </a:lnTo>
                    <a:lnTo>
                      <a:pt x="98" y="44"/>
                    </a:lnTo>
                    <a:lnTo>
                      <a:pt x="98" y="44"/>
                    </a:lnTo>
                    <a:lnTo>
                      <a:pt x="95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4"/>
                    </a:lnTo>
                    <a:lnTo>
                      <a:pt x="91" y="44"/>
                    </a:lnTo>
                    <a:lnTo>
                      <a:pt x="87" y="50"/>
                    </a:lnTo>
                    <a:lnTo>
                      <a:pt x="84" y="54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1" y="77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3" y="91"/>
                    </a:lnTo>
                    <a:lnTo>
                      <a:pt x="83" y="91"/>
                    </a:lnTo>
                    <a:lnTo>
                      <a:pt x="83" y="93"/>
                    </a:lnTo>
                    <a:lnTo>
                      <a:pt x="83" y="93"/>
                    </a:lnTo>
                    <a:lnTo>
                      <a:pt x="83" y="96"/>
                    </a:lnTo>
                    <a:lnTo>
                      <a:pt x="83" y="98"/>
                    </a:lnTo>
                    <a:lnTo>
                      <a:pt x="83" y="98"/>
                    </a:lnTo>
                    <a:lnTo>
                      <a:pt x="83" y="100"/>
                    </a:lnTo>
                    <a:lnTo>
                      <a:pt x="83" y="101"/>
                    </a:lnTo>
                    <a:lnTo>
                      <a:pt x="83" y="101"/>
                    </a:lnTo>
                    <a:lnTo>
                      <a:pt x="81" y="103"/>
                    </a:lnTo>
                    <a:lnTo>
                      <a:pt x="80" y="103"/>
                    </a:lnTo>
                    <a:lnTo>
                      <a:pt x="80" y="103"/>
                    </a:lnTo>
                    <a:lnTo>
                      <a:pt x="78" y="103"/>
                    </a:lnTo>
                    <a:lnTo>
                      <a:pt x="78" y="103"/>
                    </a:lnTo>
                    <a:lnTo>
                      <a:pt x="75" y="104"/>
                    </a:lnTo>
                    <a:lnTo>
                      <a:pt x="74" y="104"/>
                    </a:lnTo>
                    <a:lnTo>
                      <a:pt x="74" y="104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63" y="104"/>
                    </a:lnTo>
                    <a:lnTo>
                      <a:pt x="58" y="103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7" y="100"/>
                    </a:lnTo>
                    <a:lnTo>
                      <a:pt x="56" y="100"/>
                    </a:lnTo>
                    <a:lnTo>
                      <a:pt x="56" y="100"/>
                    </a:lnTo>
                    <a:lnTo>
                      <a:pt x="54" y="100"/>
                    </a:lnTo>
                    <a:lnTo>
                      <a:pt x="54" y="98"/>
                    </a:lnTo>
                    <a:lnTo>
                      <a:pt x="54" y="98"/>
                    </a:lnTo>
                    <a:lnTo>
                      <a:pt x="57" y="90"/>
                    </a:lnTo>
                    <a:lnTo>
                      <a:pt x="57" y="90"/>
                    </a:lnTo>
                    <a:lnTo>
                      <a:pt x="57" y="87"/>
                    </a:lnTo>
                    <a:lnTo>
                      <a:pt x="57" y="87"/>
                    </a:lnTo>
                    <a:lnTo>
                      <a:pt x="57" y="50"/>
                    </a:lnTo>
                    <a:lnTo>
                      <a:pt x="57" y="50"/>
                    </a:lnTo>
                    <a:lnTo>
                      <a:pt x="57" y="47"/>
                    </a:lnTo>
                    <a:lnTo>
                      <a:pt x="56" y="46"/>
                    </a:lnTo>
                    <a:lnTo>
                      <a:pt x="56" y="46"/>
                    </a:lnTo>
                    <a:close/>
                    <a:moveTo>
                      <a:pt x="112" y="69"/>
                    </a:moveTo>
                    <a:lnTo>
                      <a:pt x="112" y="69"/>
                    </a:lnTo>
                    <a:lnTo>
                      <a:pt x="111" y="69"/>
                    </a:lnTo>
                    <a:lnTo>
                      <a:pt x="111" y="69"/>
                    </a:lnTo>
                    <a:lnTo>
                      <a:pt x="111" y="77"/>
                    </a:lnTo>
                    <a:lnTo>
                      <a:pt x="111" y="77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7" y="70"/>
                    </a:lnTo>
                    <a:lnTo>
                      <a:pt x="117" y="70"/>
                    </a:lnTo>
                    <a:lnTo>
                      <a:pt x="114" y="70"/>
                    </a:lnTo>
                    <a:lnTo>
                      <a:pt x="112" y="69"/>
                    </a:lnTo>
                    <a:lnTo>
                      <a:pt x="112" y="69"/>
                    </a:lnTo>
                    <a:lnTo>
                      <a:pt x="112" y="67"/>
                    </a:lnTo>
                    <a:lnTo>
                      <a:pt x="112" y="67"/>
                    </a:lnTo>
                    <a:lnTo>
                      <a:pt x="115" y="64"/>
                    </a:lnTo>
                    <a:lnTo>
                      <a:pt x="115" y="64"/>
                    </a:lnTo>
                    <a:lnTo>
                      <a:pt x="115" y="62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2" y="62"/>
                    </a:lnTo>
                    <a:lnTo>
                      <a:pt x="112" y="62"/>
                    </a:lnTo>
                    <a:lnTo>
                      <a:pt x="112" y="64"/>
                    </a:lnTo>
                    <a:lnTo>
                      <a:pt x="112" y="64"/>
                    </a:lnTo>
                    <a:lnTo>
                      <a:pt x="112" y="69"/>
                    </a:lnTo>
                    <a:lnTo>
                      <a:pt x="112" y="69"/>
                    </a:lnTo>
                    <a:close/>
                    <a:moveTo>
                      <a:pt x="14" y="32"/>
                    </a:moveTo>
                    <a:lnTo>
                      <a:pt x="14" y="32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17"/>
                    </a:lnTo>
                    <a:lnTo>
                      <a:pt x="29" y="17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14" y="32"/>
                    </a:lnTo>
                    <a:lnTo>
                      <a:pt x="14" y="32"/>
                    </a:lnTo>
                    <a:close/>
                    <a:moveTo>
                      <a:pt x="75" y="23"/>
                    </a:moveTo>
                    <a:lnTo>
                      <a:pt x="75" y="23"/>
                    </a:lnTo>
                    <a:lnTo>
                      <a:pt x="78" y="22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8" y="19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5" y="12"/>
                    </a:lnTo>
                    <a:lnTo>
                      <a:pt x="71" y="12"/>
                    </a:lnTo>
                    <a:lnTo>
                      <a:pt x="71" y="12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73" y="17"/>
                    </a:lnTo>
                    <a:lnTo>
                      <a:pt x="73" y="17"/>
                    </a:lnTo>
                    <a:lnTo>
                      <a:pt x="73" y="16"/>
                    </a:lnTo>
                    <a:lnTo>
                      <a:pt x="73" y="16"/>
                    </a:lnTo>
                    <a:lnTo>
                      <a:pt x="74" y="16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17"/>
                    </a:lnTo>
                    <a:lnTo>
                      <a:pt x="75" y="19"/>
                    </a:lnTo>
                    <a:lnTo>
                      <a:pt x="75" y="19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5" y="23"/>
                    </a:lnTo>
                    <a:lnTo>
                      <a:pt x="75" y="23"/>
                    </a:lnTo>
                    <a:close/>
                    <a:moveTo>
                      <a:pt x="70" y="97"/>
                    </a:moveTo>
                    <a:lnTo>
                      <a:pt x="70" y="97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7" y="84"/>
                    </a:lnTo>
                    <a:lnTo>
                      <a:pt x="77" y="84"/>
                    </a:lnTo>
                    <a:lnTo>
                      <a:pt x="75" y="86"/>
                    </a:lnTo>
                    <a:lnTo>
                      <a:pt x="75" y="87"/>
                    </a:lnTo>
                    <a:lnTo>
                      <a:pt x="75" y="87"/>
                    </a:lnTo>
                    <a:lnTo>
                      <a:pt x="75" y="91"/>
                    </a:lnTo>
                    <a:lnTo>
                      <a:pt x="75" y="91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3" y="93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1"/>
                    </a:lnTo>
                    <a:lnTo>
                      <a:pt x="73" y="94"/>
                    </a:lnTo>
                    <a:lnTo>
                      <a:pt x="70" y="97"/>
                    </a:lnTo>
                    <a:lnTo>
                      <a:pt x="70" y="97"/>
                    </a:lnTo>
                    <a:close/>
                    <a:moveTo>
                      <a:pt x="107" y="53"/>
                    </a:moveTo>
                    <a:lnTo>
                      <a:pt x="107" y="53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56"/>
                    </a:lnTo>
                    <a:lnTo>
                      <a:pt x="107" y="56"/>
                    </a:lnTo>
                    <a:lnTo>
                      <a:pt x="107" y="66"/>
                    </a:lnTo>
                    <a:lnTo>
                      <a:pt x="107" y="74"/>
                    </a:lnTo>
                    <a:lnTo>
                      <a:pt x="107" y="74"/>
                    </a:lnTo>
                    <a:lnTo>
                      <a:pt x="105" y="79"/>
                    </a:lnTo>
                    <a:lnTo>
                      <a:pt x="105" y="79"/>
                    </a:lnTo>
                    <a:lnTo>
                      <a:pt x="108" y="66"/>
                    </a:lnTo>
                    <a:lnTo>
                      <a:pt x="108" y="60"/>
                    </a:lnTo>
                    <a:lnTo>
                      <a:pt x="107" y="53"/>
                    </a:lnTo>
                    <a:lnTo>
                      <a:pt x="107" y="53"/>
                    </a:lnTo>
                    <a:close/>
                    <a:moveTo>
                      <a:pt x="102" y="23"/>
                    </a:moveTo>
                    <a:lnTo>
                      <a:pt x="102" y="23"/>
                    </a:lnTo>
                    <a:lnTo>
                      <a:pt x="111" y="16"/>
                    </a:lnTo>
                    <a:lnTo>
                      <a:pt x="111" y="16"/>
                    </a:lnTo>
                    <a:lnTo>
                      <a:pt x="108" y="15"/>
                    </a:lnTo>
                    <a:lnTo>
                      <a:pt x="108" y="15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4" y="17"/>
                    </a:lnTo>
                    <a:lnTo>
                      <a:pt x="104" y="19"/>
                    </a:lnTo>
                    <a:lnTo>
                      <a:pt x="104" y="19"/>
                    </a:lnTo>
                    <a:lnTo>
                      <a:pt x="104" y="20"/>
                    </a:lnTo>
                    <a:lnTo>
                      <a:pt x="101" y="22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2" y="23"/>
                    </a:lnTo>
                    <a:close/>
                    <a:moveTo>
                      <a:pt x="111" y="100"/>
                    </a:moveTo>
                    <a:lnTo>
                      <a:pt x="111" y="100"/>
                    </a:lnTo>
                    <a:lnTo>
                      <a:pt x="111" y="98"/>
                    </a:lnTo>
                    <a:lnTo>
                      <a:pt x="111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8" y="97"/>
                    </a:lnTo>
                    <a:lnTo>
                      <a:pt x="108" y="96"/>
                    </a:lnTo>
                    <a:lnTo>
                      <a:pt x="108" y="96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08" y="93"/>
                    </a:lnTo>
                    <a:lnTo>
                      <a:pt x="108" y="93"/>
                    </a:lnTo>
                    <a:lnTo>
                      <a:pt x="110" y="84"/>
                    </a:lnTo>
                    <a:lnTo>
                      <a:pt x="110" y="84"/>
                    </a:lnTo>
                    <a:lnTo>
                      <a:pt x="110" y="84"/>
                    </a:lnTo>
                    <a:lnTo>
                      <a:pt x="108" y="84"/>
                    </a:lnTo>
                    <a:lnTo>
                      <a:pt x="108" y="84"/>
                    </a:lnTo>
                    <a:lnTo>
                      <a:pt x="105" y="96"/>
                    </a:lnTo>
                    <a:lnTo>
                      <a:pt x="105" y="96"/>
                    </a:lnTo>
                    <a:lnTo>
                      <a:pt x="105" y="98"/>
                    </a:lnTo>
                    <a:lnTo>
                      <a:pt x="105" y="98"/>
                    </a:lnTo>
                    <a:lnTo>
                      <a:pt x="111" y="100"/>
                    </a:lnTo>
                    <a:lnTo>
                      <a:pt x="111" y="100"/>
                    </a:lnTo>
                    <a:close/>
                    <a:moveTo>
                      <a:pt x="31" y="10"/>
                    </a:moveTo>
                    <a:lnTo>
                      <a:pt x="31" y="10"/>
                    </a:lnTo>
                    <a:lnTo>
                      <a:pt x="31" y="17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4" y="25"/>
                    </a:lnTo>
                    <a:lnTo>
                      <a:pt x="31" y="10"/>
                    </a:lnTo>
                    <a:lnTo>
                      <a:pt x="31" y="10"/>
                    </a:lnTo>
                    <a:close/>
                    <a:moveTo>
                      <a:pt x="19" y="39"/>
                    </a:moveTo>
                    <a:lnTo>
                      <a:pt x="19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9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19" y="39"/>
                    </a:lnTo>
                    <a:lnTo>
                      <a:pt x="19" y="39"/>
                    </a:lnTo>
                    <a:close/>
                    <a:moveTo>
                      <a:pt x="121" y="37"/>
                    </a:moveTo>
                    <a:lnTo>
                      <a:pt x="121" y="37"/>
                    </a:lnTo>
                    <a:lnTo>
                      <a:pt x="120" y="37"/>
                    </a:lnTo>
                    <a:lnTo>
                      <a:pt x="120" y="37"/>
                    </a:lnTo>
                    <a:lnTo>
                      <a:pt x="112" y="46"/>
                    </a:lnTo>
                    <a:lnTo>
                      <a:pt x="112" y="46"/>
                    </a:lnTo>
                    <a:lnTo>
                      <a:pt x="114" y="46"/>
                    </a:lnTo>
                    <a:lnTo>
                      <a:pt x="114" y="46"/>
                    </a:lnTo>
                    <a:lnTo>
                      <a:pt x="121" y="43"/>
                    </a:lnTo>
                    <a:lnTo>
                      <a:pt x="121" y="43"/>
                    </a:lnTo>
                    <a:lnTo>
                      <a:pt x="121" y="37"/>
                    </a:lnTo>
                    <a:lnTo>
                      <a:pt x="121" y="37"/>
                    </a:lnTo>
                    <a:close/>
                    <a:moveTo>
                      <a:pt x="117" y="22"/>
                    </a:moveTo>
                    <a:lnTo>
                      <a:pt x="117" y="22"/>
                    </a:lnTo>
                    <a:lnTo>
                      <a:pt x="115" y="19"/>
                    </a:lnTo>
                    <a:lnTo>
                      <a:pt x="115" y="19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17" y="22"/>
                    </a:lnTo>
                    <a:lnTo>
                      <a:pt x="117" y="22"/>
                    </a:lnTo>
                    <a:close/>
                    <a:moveTo>
                      <a:pt x="118" y="26"/>
                    </a:moveTo>
                    <a:lnTo>
                      <a:pt x="118" y="26"/>
                    </a:lnTo>
                    <a:lnTo>
                      <a:pt x="114" y="32"/>
                    </a:lnTo>
                    <a:lnTo>
                      <a:pt x="110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8" y="32"/>
                    </a:lnTo>
                    <a:lnTo>
                      <a:pt x="118" y="32"/>
                    </a:lnTo>
                    <a:lnTo>
                      <a:pt x="120" y="30"/>
                    </a:lnTo>
                    <a:lnTo>
                      <a:pt x="118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8" y="26"/>
                    </a:lnTo>
                    <a:close/>
                    <a:moveTo>
                      <a:pt x="102" y="29"/>
                    </a:moveTo>
                    <a:lnTo>
                      <a:pt x="102" y="29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1" y="29"/>
                    </a:lnTo>
                    <a:lnTo>
                      <a:pt x="101" y="29"/>
                    </a:lnTo>
                    <a:lnTo>
                      <a:pt x="95" y="33"/>
                    </a:lnTo>
                    <a:lnTo>
                      <a:pt x="95" y="33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7"/>
                    </a:lnTo>
                    <a:lnTo>
                      <a:pt x="94" y="37"/>
                    </a:lnTo>
                    <a:lnTo>
                      <a:pt x="95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101" y="29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close/>
                    <a:moveTo>
                      <a:pt x="21" y="81"/>
                    </a:moveTo>
                    <a:lnTo>
                      <a:pt x="21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19" y="86"/>
                    </a:lnTo>
                    <a:lnTo>
                      <a:pt x="19" y="86"/>
                    </a:lnTo>
                    <a:lnTo>
                      <a:pt x="19" y="91"/>
                    </a:lnTo>
                    <a:lnTo>
                      <a:pt x="19" y="91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1"/>
                    </a:lnTo>
                    <a:lnTo>
                      <a:pt x="21" y="81"/>
                    </a:lnTo>
                    <a:close/>
                    <a:moveTo>
                      <a:pt x="26" y="6"/>
                    </a:moveTo>
                    <a:lnTo>
                      <a:pt x="26" y="6"/>
                    </a:lnTo>
                    <a:lnTo>
                      <a:pt x="26" y="8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17" y="16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21" y="13"/>
                    </a:lnTo>
                    <a:lnTo>
                      <a:pt x="27" y="10"/>
                    </a:lnTo>
                    <a:lnTo>
                      <a:pt x="27" y="10"/>
                    </a:lnTo>
                    <a:lnTo>
                      <a:pt x="26" y="6"/>
                    </a:lnTo>
                    <a:lnTo>
                      <a:pt x="26" y="6"/>
                    </a:lnTo>
                    <a:close/>
                    <a:moveTo>
                      <a:pt x="56" y="17"/>
                    </a:moveTo>
                    <a:lnTo>
                      <a:pt x="56" y="17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7" y="20"/>
                    </a:lnTo>
                    <a:lnTo>
                      <a:pt x="57" y="20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6" y="17"/>
                    </a:lnTo>
                    <a:lnTo>
                      <a:pt x="56" y="17"/>
                    </a:lnTo>
                    <a:close/>
                    <a:moveTo>
                      <a:pt x="10" y="32"/>
                    </a:moveTo>
                    <a:lnTo>
                      <a:pt x="10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0" y="27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10" y="29"/>
                    </a:lnTo>
                    <a:lnTo>
                      <a:pt x="10" y="32"/>
                    </a:lnTo>
                    <a:lnTo>
                      <a:pt x="10" y="32"/>
                    </a:lnTo>
                    <a:close/>
                    <a:moveTo>
                      <a:pt x="21" y="101"/>
                    </a:moveTo>
                    <a:lnTo>
                      <a:pt x="21" y="101"/>
                    </a:lnTo>
                    <a:lnTo>
                      <a:pt x="26" y="101"/>
                    </a:lnTo>
                    <a:lnTo>
                      <a:pt x="26" y="101"/>
                    </a:lnTo>
                    <a:lnTo>
                      <a:pt x="26" y="94"/>
                    </a:lnTo>
                    <a:lnTo>
                      <a:pt x="26" y="94"/>
                    </a:lnTo>
                    <a:lnTo>
                      <a:pt x="21" y="101"/>
                    </a:lnTo>
                    <a:lnTo>
                      <a:pt x="21" y="101"/>
                    </a:lnTo>
                    <a:close/>
                    <a:moveTo>
                      <a:pt x="70" y="29"/>
                    </a:moveTo>
                    <a:lnTo>
                      <a:pt x="70" y="29"/>
                    </a:lnTo>
                    <a:lnTo>
                      <a:pt x="70" y="27"/>
                    </a:lnTo>
                    <a:lnTo>
                      <a:pt x="70" y="27"/>
                    </a:lnTo>
                    <a:lnTo>
                      <a:pt x="68" y="27"/>
                    </a:lnTo>
                    <a:lnTo>
                      <a:pt x="68" y="27"/>
                    </a:lnTo>
                    <a:lnTo>
                      <a:pt x="67" y="29"/>
                    </a:lnTo>
                    <a:lnTo>
                      <a:pt x="66" y="30"/>
                    </a:lnTo>
                    <a:lnTo>
                      <a:pt x="66" y="30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70" y="29"/>
                    </a:lnTo>
                    <a:lnTo>
                      <a:pt x="70" y="29"/>
                    </a:lnTo>
                    <a:close/>
                    <a:moveTo>
                      <a:pt x="12" y="100"/>
                    </a:moveTo>
                    <a:lnTo>
                      <a:pt x="12" y="100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6" y="100"/>
                    </a:lnTo>
                    <a:lnTo>
                      <a:pt x="16" y="100"/>
                    </a:lnTo>
                    <a:lnTo>
                      <a:pt x="19" y="96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2" y="100"/>
                    </a:lnTo>
                    <a:lnTo>
                      <a:pt x="12" y="100"/>
                    </a:lnTo>
                    <a:close/>
                    <a:moveTo>
                      <a:pt x="73" y="52"/>
                    </a:moveTo>
                    <a:lnTo>
                      <a:pt x="73" y="52"/>
                    </a:lnTo>
                    <a:lnTo>
                      <a:pt x="70" y="52"/>
                    </a:lnTo>
                    <a:lnTo>
                      <a:pt x="67" y="52"/>
                    </a:lnTo>
                    <a:lnTo>
                      <a:pt x="67" y="52"/>
                    </a:lnTo>
                    <a:lnTo>
                      <a:pt x="67" y="57"/>
                    </a:lnTo>
                    <a:lnTo>
                      <a:pt x="67" y="57"/>
                    </a:lnTo>
                    <a:lnTo>
                      <a:pt x="73" y="52"/>
                    </a:lnTo>
                    <a:lnTo>
                      <a:pt x="73" y="52"/>
                    </a:lnTo>
                    <a:close/>
                    <a:moveTo>
                      <a:pt x="102" y="9"/>
                    </a:moveTo>
                    <a:lnTo>
                      <a:pt x="102" y="9"/>
                    </a:lnTo>
                    <a:lnTo>
                      <a:pt x="105" y="10"/>
                    </a:lnTo>
                    <a:lnTo>
                      <a:pt x="108" y="9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5" y="8"/>
                    </a:lnTo>
                    <a:lnTo>
                      <a:pt x="104" y="9"/>
                    </a:lnTo>
                    <a:lnTo>
                      <a:pt x="102" y="9"/>
                    </a:lnTo>
                    <a:lnTo>
                      <a:pt x="102" y="9"/>
                    </a:lnTo>
                    <a:close/>
                    <a:moveTo>
                      <a:pt x="124" y="71"/>
                    </a:moveTo>
                    <a:lnTo>
                      <a:pt x="124" y="71"/>
                    </a:lnTo>
                    <a:lnTo>
                      <a:pt x="125" y="71"/>
                    </a:lnTo>
                    <a:lnTo>
                      <a:pt x="127" y="70"/>
                    </a:lnTo>
                    <a:lnTo>
                      <a:pt x="127" y="70"/>
                    </a:lnTo>
                    <a:lnTo>
                      <a:pt x="127" y="66"/>
                    </a:lnTo>
                    <a:lnTo>
                      <a:pt x="127" y="66"/>
                    </a:lnTo>
                    <a:lnTo>
                      <a:pt x="124" y="69"/>
                    </a:lnTo>
                    <a:lnTo>
                      <a:pt x="124" y="71"/>
                    </a:lnTo>
                    <a:lnTo>
                      <a:pt x="124" y="71"/>
                    </a:lnTo>
                    <a:close/>
                    <a:moveTo>
                      <a:pt x="93" y="30"/>
                    </a:moveTo>
                    <a:lnTo>
                      <a:pt x="93" y="30"/>
                    </a:lnTo>
                    <a:lnTo>
                      <a:pt x="93" y="30"/>
                    </a:lnTo>
                    <a:lnTo>
                      <a:pt x="93" y="30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3" y="30"/>
                    </a:lnTo>
                    <a:lnTo>
                      <a:pt x="93" y="30"/>
                    </a:lnTo>
                    <a:close/>
                    <a:moveTo>
                      <a:pt x="124" y="62"/>
                    </a:moveTo>
                    <a:lnTo>
                      <a:pt x="124" y="62"/>
                    </a:lnTo>
                    <a:lnTo>
                      <a:pt x="127" y="60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7" y="59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4" y="57"/>
                    </a:lnTo>
                    <a:lnTo>
                      <a:pt x="124" y="59"/>
                    </a:lnTo>
                    <a:lnTo>
                      <a:pt x="124" y="62"/>
                    </a:lnTo>
                    <a:lnTo>
                      <a:pt x="124" y="62"/>
                    </a:lnTo>
                    <a:close/>
                    <a:moveTo>
                      <a:pt x="127" y="50"/>
                    </a:moveTo>
                    <a:lnTo>
                      <a:pt x="127" y="50"/>
                    </a:lnTo>
                    <a:lnTo>
                      <a:pt x="125" y="44"/>
                    </a:lnTo>
                    <a:lnTo>
                      <a:pt x="125" y="44"/>
                    </a:lnTo>
                    <a:lnTo>
                      <a:pt x="124" y="47"/>
                    </a:lnTo>
                    <a:lnTo>
                      <a:pt x="124" y="50"/>
                    </a:lnTo>
                    <a:lnTo>
                      <a:pt x="124" y="50"/>
                    </a:lnTo>
                    <a:lnTo>
                      <a:pt x="127" y="50"/>
                    </a:lnTo>
                    <a:lnTo>
                      <a:pt x="127" y="50"/>
                    </a:lnTo>
                    <a:close/>
                    <a:moveTo>
                      <a:pt x="117" y="36"/>
                    </a:moveTo>
                    <a:lnTo>
                      <a:pt x="117" y="36"/>
                    </a:lnTo>
                    <a:lnTo>
                      <a:pt x="117" y="36"/>
                    </a:lnTo>
                    <a:lnTo>
                      <a:pt x="117" y="36"/>
                    </a:lnTo>
                    <a:lnTo>
                      <a:pt x="111" y="39"/>
                    </a:lnTo>
                    <a:lnTo>
                      <a:pt x="111" y="39"/>
                    </a:lnTo>
                    <a:lnTo>
                      <a:pt x="111" y="40"/>
                    </a:lnTo>
                    <a:lnTo>
                      <a:pt x="111" y="40"/>
                    </a:lnTo>
                    <a:lnTo>
                      <a:pt x="111" y="42"/>
                    </a:lnTo>
                    <a:lnTo>
                      <a:pt x="111" y="42"/>
                    </a:lnTo>
                    <a:lnTo>
                      <a:pt x="117" y="36"/>
                    </a:lnTo>
                    <a:lnTo>
                      <a:pt x="117" y="36"/>
                    </a:lnTo>
                    <a:close/>
                    <a:moveTo>
                      <a:pt x="77" y="33"/>
                    </a:moveTo>
                    <a:lnTo>
                      <a:pt x="77" y="33"/>
                    </a:lnTo>
                    <a:lnTo>
                      <a:pt x="83" y="29"/>
                    </a:lnTo>
                    <a:lnTo>
                      <a:pt x="83" y="29"/>
                    </a:lnTo>
                    <a:lnTo>
                      <a:pt x="81" y="29"/>
                    </a:lnTo>
                    <a:lnTo>
                      <a:pt x="81" y="29"/>
                    </a:lnTo>
                    <a:lnTo>
                      <a:pt x="80" y="30"/>
                    </a:lnTo>
                    <a:lnTo>
                      <a:pt x="77" y="30"/>
                    </a:lnTo>
                    <a:lnTo>
                      <a:pt x="77" y="30"/>
                    </a:lnTo>
                    <a:lnTo>
                      <a:pt x="77" y="33"/>
                    </a:lnTo>
                    <a:lnTo>
                      <a:pt x="77" y="33"/>
                    </a:lnTo>
                    <a:close/>
                    <a:moveTo>
                      <a:pt x="129" y="93"/>
                    </a:moveTo>
                    <a:lnTo>
                      <a:pt x="129" y="93"/>
                    </a:lnTo>
                    <a:lnTo>
                      <a:pt x="127" y="94"/>
                    </a:lnTo>
                    <a:lnTo>
                      <a:pt x="125" y="97"/>
                    </a:lnTo>
                    <a:lnTo>
                      <a:pt x="125" y="97"/>
                    </a:lnTo>
                    <a:lnTo>
                      <a:pt x="127" y="97"/>
                    </a:lnTo>
                    <a:lnTo>
                      <a:pt x="128" y="97"/>
                    </a:lnTo>
                    <a:lnTo>
                      <a:pt x="128" y="97"/>
                    </a:lnTo>
                    <a:lnTo>
                      <a:pt x="129" y="96"/>
                    </a:lnTo>
                    <a:lnTo>
                      <a:pt x="129" y="93"/>
                    </a:lnTo>
                    <a:lnTo>
                      <a:pt x="129" y="93"/>
                    </a:lnTo>
                    <a:close/>
                    <a:moveTo>
                      <a:pt x="94" y="17"/>
                    </a:moveTo>
                    <a:lnTo>
                      <a:pt x="94" y="17"/>
                    </a:lnTo>
                    <a:lnTo>
                      <a:pt x="88" y="25"/>
                    </a:lnTo>
                    <a:lnTo>
                      <a:pt x="88" y="25"/>
                    </a:lnTo>
                    <a:lnTo>
                      <a:pt x="91" y="22"/>
                    </a:lnTo>
                    <a:lnTo>
                      <a:pt x="94" y="17"/>
                    </a:lnTo>
                    <a:lnTo>
                      <a:pt x="94" y="17"/>
                    </a:lnTo>
                    <a:close/>
                    <a:moveTo>
                      <a:pt x="64" y="13"/>
                    </a:moveTo>
                    <a:lnTo>
                      <a:pt x="64" y="13"/>
                    </a:lnTo>
                    <a:lnTo>
                      <a:pt x="61" y="12"/>
                    </a:lnTo>
                    <a:lnTo>
                      <a:pt x="60" y="13"/>
                    </a:lnTo>
                    <a:lnTo>
                      <a:pt x="60" y="13"/>
                    </a:lnTo>
                    <a:lnTo>
                      <a:pt x="58" y="13"/>
                    </a:lnTo>
                    <a:lnTo>
                      <a:pt x="58" y="13"/>
                    </a:lnTo>
                    <a:lnTo>
                      <a:pt x="63" y="15"/>
                    </a:lnTo>
                    <a:lnTo>
                      <a:pt x="63" y="15"/>
                    </a:lnTo>
                    <a:lnTo>
                      <a:pt x="64" y="13"/>
                    </a:lnTo>
                    <a:lnTo>
                      <a:pt x="64" y="13"/>
                    </a:lnTo>
                    <a:close/>
                    <a:moveTo>
                      <a:pt x="7" y="107"/>
                    </a:move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6" y="103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4" y="107"/>
                    </a:lnTo>
                    <a:lnTo>
                      <a:pt x="4" y="107"/>
                    </a:lnTo>
                    <a:lnTo>
                      <a:pt x="7" y="107"/>
                    </a:lnTo>
                    <a:lnTo>
                      <a:pt x="7" y="107"/>
                    </a:lnTo>
                    <a:close/>
                    <a:moveTo>
                      <a:pt x="63" y="46"/>
                    </a:moveTo>
                    <a:lnTo>
                      <a:pt x="63" y="46"/>
                    </a:lnTo>
                    <a:lnTo>
                      <a:pt x="63" y="42"/>
                    </a:lnTo>
                    <a:lnTo>
                      <a:pt x="61" y="40"/>
                    </a:lnTo>
                    <a:lnTo>
                      <a:pt x="61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3" y="46"/>
                    </a:lnTo>
                    <a:lnTo>
                      <a:pt x="63" y="46"/>
                    </a:lnTo>
                    <a:close/>
                    <a:moveTo>
                      <a:pt x="20" y="77"/>
                    </a:moveTo>
                    <a:lnTo>
                      <a:pt x="20" y="77"/>
                    </a:lnTo>
                    <a:lnTo>
                      <a:pt x="21" y="76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1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7"/>
                    </a:lnTo>
                    <a:lnTo>
                      <a:pt x="20" y="77"/>
                    </a:lnTo>
                    <a:close/>
                    <a:moveTo>
                      <a:pt x="20" y="33"/>
                    </a:moveTo>
                    <a:lnTo>
                      <a:pt x="20" y="33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4" y="37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20" y="33"/>
                    </a:lnTo>
                    <a:lnTo>
                      <a:pt x="20" y="33"/>
                    </a:lnTo>
                    <a:close/>
                    <a:moveTo>
                      <a:pt x="19" y="6"/>
                    </a:moveTo>
                    <a:lnTo>
                      <a:pt x="19" y="6"/>
                    </a:lnTo>
                    <a:lnTo>
                      <a:pt x="17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9" y="6"/>
                    </a:lnTo>
                    <a:close/>
                    <a:moveTo>
                      <a:pt x="68" y="8"/>
                    </a:move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1" y="8"/>
                    </a:lnTo>
                    <a:lnTo>
                      <a:pt x="58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61" y="8"/>
                    </a:lnTo>
                    <a:lnTo>
                      <a:pt x="61" y="8"/>
                    </a:lnTo>
                    <a:lnTo>
                      <a:pt x="68" y="8"/>
                    </a:lnTo>
                    <a:lnTo>
                      <a:pt x="68" y="8"/>
                    </a:lnTo>
                    <a:close/>
                    <a:moveTo>
                      <a:pt x="81" y="49"/>
                    </a:moveTo>
                    <a:lnTo>
                      <a:pt x="81" y="49"/>
                    </a:lnTo>
                    <a:lnTo>
                      <a:pt x="81" y="49"/>
                    </a:lnTo>
                    <a:lnTo>
                      <a:pt x="81" y="49"/>
                    </a:lnTo>
                    <a:lnTo>
                      <a:pt x="80" y="50"/>
                    </a:lnTo>
                    <a:lnTo>
                      <a:pt x="80" y="50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78" y="56"/>
                    </a:lnTo>
                    <a:lnTo>
                      <a:pt x="81" y="49"/>
                    </a:lnTo>
                    <a:lnTo>
                      <a:pt x="81" y="49"/>
                    </a:lnTo>
                    <a:close/>
                    <a:moveTo>
                      <a:pt x="20" y="106"/>
                    </a:moveTo>
                    <a:lnTo>
                      <a:pt x="20" y="106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23" y="106"/>
                    </a:lnTo>
                    <a:lnTo>
                      <a:pt x="26" y="106"/>
                    </a:lnTo>
                    <a:lnTo>
                      <a:pt x="26" y="106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6"/>
                    </a:lnTo>
                    <a:close/>
                    <a:moveTo>
                      <a:pt x="111" y="56"/>
                    </a:moveTo>
                    <a:lnTo>
                      <a:pt x="111" y="56"/>
                    </a:lnTo>
                    <a:lnTo>
                      <a:pt x="114" y="53"/>
                    </a:lnTo>
                    <a:lnTo>
                      <a:pt x="114" y="53"/>
                    </a:lnTo>
                    <a:lnTo>
                      <a:pt x="112" y="52"/>
                    </a:lnTo>
                    <a:lnTo>
                      <a:pt x="112" y="52"/>
                    </a:lnTo>
                    <a:lnTo>
                      <a:pt x="111" y="52"/>
                    </a:lnTo>
                    <a:lnTo>
                      <a:pt x="111" y="53"/>
                    </a:lnTo>
                    <a:lnTo>
                      <a:pt x="111" y="53"/>
                    </a:lnTo>
                    <a:lnTo>
                      <a:pt x="111" y="56"/>
                    </a:lnTo>
                    <a:lnTo>
                      <a:pt x="111" y="56"/>
                    </a:lnTo>
                    <a:close/>
                    <a:moveTo>
                      <a:pt x="64" y="37"/>
                    </a:moveTo>
                    <a:lnTo>
                      <a:pt x="64" y="37"/>
                    </a:lnTo>
                    <a:lnTo>
                      <a:pt x="66" y="37"/>
                    </a:lnTo>
                    <a:lnTo>
                      <a:pt x="66" y="37"/>
                    </a:lnTo>
                    <a:lnTo>
                      <a:pt x="70" y="33"/>
                    </a:lnTo>
                    <a:lnTo>
                      <a:pt x="70" y="33"/>
                    </a:lnTo>
                    <a:lnTo>
                      <a:pt x="64" y="37"/>
                    </a:lnTo>
                    <a:lnTo>
                      <a:pt x="64" y="37"/>
                    </a:lnTo>
                    <a:close/>
                    <a:moveTo>
                      <a:pt x="74" y="33"/>
                    </a:moveTo>
                    <a:lnTo>
                      <a:pt x="74" y="33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0" y="39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4" y="36"/>
                    </a:lnTo>
                    <a:lnTo>
                      <a:pt x="74" y="33"/>
                    </a:lnTo>
                    <a:lnTo>
                      <a:pt x="74" y="33"/>
                    </a:lnTo>
                    <a:close/>
                    <a:moveTo>
                      <a:pt x="36" y="32"/>
                    </a:moveTo>
                    <a:lnTo>
                      <a:pt x="36" y="32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39" y="29"/>
                    </a:lnTo>
                    <a:lnTo>
                      <a:pt x="36" y="32"/>
                    </a:lnTo>
                    <a:lnTo>
                      <a:pt x="36" y="32"/>
                    </a:lnTo>
                    <a:close/>
                    <a:moveTo>
                      <a:pt x="14" y="50"/>
                    </a:moveTo>
                    <a:lnTo>
                      <a:pt x="14" y="50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close/>
                    <a:moveTo>
                      <a:pt x="77" y="81"/>
                    </a:moveTo>
                    <a:lnTo>
                      <a:pt x="77" y="81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5" y="81"/>
                    </a:lnTo>
                    <a:lnTo>
                      <a:pt x="77" y="81"/>
                    </a:lnTo>
                    <a:lnTo>
                      <a:pt x="77" y="81"/>
                    </a:lnTo>
                    <a:close/>
                    <a:moveTo>
                      <a:pt x="102" y="44"/>
                    </a:moveTo>
                    <a:lnTo>
                      <a:pt x="102" y="44"/>
                    </a:lnTo>
                    <a:lnTo>
                      <a:pt x="102" y="44"/>
                    </a:lnTo>
                    <a:lnTo>
                      <a:pt x="102" y="44"/>
                    </a:lnTo>
                    <a:lnTo>
                      <a:pt x="105" y="49"/>
                    </a:lnTo>
                    <a:lnTo>
                      <a:pt x="105" y="49"/>
                    </a:lnTo>
                    <a:lnTo>
                      <a:pt x="105" y="49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4" y="46"/>
                    </a:lnTo>
                    <a:lnTo>
                      <a:pt x="102" y="44"/>
                    </a:lnTo>
                    <a:lnTo>
                      <a:pt x="102" y="44"/>
                    </a:lnTo>
                    <a:close/>
                    <a:moveTo>
                      <a:pt x="117" y="54"/>
                    </a:moveTo>
                    <a:lnTo>
                      <a:pt x="117" y="54"/>
                    </a:lnTo>
                    <a:lnTo>
                      <a:pt x="120" y="53"/>
                    </a:lnTo>
                    <a:lnTo>
                      <a:pt x="120" y="53"/>
                    </a:lnTo>
                    <a:lnTo>
                      <a:pt x="121" y="53"/>
                    </a:lnTo>
                    <a:lnTo>
                      <a:pt x="121" y="50"/>
                    </a:lnTo>
                    <a:lnTo>
                      <a:pt x="121" y="50"/>
                    </a:lnTo>
                    <a:lnTo>
                      <a:pt x="118" y="53"/>
                    </a:lnTo>
                    <a:lnTo>
                      <a:pt x="117" y="54"/>
                    </a:lnTo>
                    <a:lnTo>
                      <a:pt x="117" y="54"/>
                    </a:lnTo>
                    <a:close/>
                    <a:moveTo>
                      <a:pt x="66" y="23"/>
                    </a:moveTo>
                    <a:lnTo>
                      <a:pt x="66" y="23"/>
                    </a:lnTo>
                    <a:lnTo>
                      <a:pt x="63" y="22"/>
                    </a:lnTo>
                    <a:lnTo>
                      <a:pt x="63" y="22"/>
                    </a:lnTo>
                    <a:lnTo>
                      <a:pt x="61" y="25"/>
                    </a:lnTo>
                    <a:lnTo>
                      <a:pt x="61" y="25"/>
                    </a:lnTo>
                    <a:lnTo>
                      <a:pt x="63" y="25"/>
                    </a:lnTo>
                    <a:lnTo>
                      <a:pt x="66" y="23"/>
                    </a:lnTo>
                    <a:lnTo>
                      <a:pt x="66" y="23"/>
                    </a:lnTo>
                    <a:close/>
                    <a:moveTo>
                      <a:pt x="9" y="67"/>
                    </a:moveTo>
                    <a:lnTo>
                      <a:pt x="9" y="67"/>
                    </a:lnTo>
                    <a:lnTo>
                      <a:pt x="10" y="64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7"/>
                    </a:lnTo>
                    <a:lnTo>
                      <a:pt x="9" y="67"/>
                    </a:lnTo>
                    <a:close/>
                    <a:moveTo>
                      <a:pt x="9" y="57"/>
                    </a:moveTo>
                    <a:lnTo>
                      <a:pt x="9" y="57"/>
                    </a:lnTo>
                    <a:lnTo>
                      <a:pt x="10" y="54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7"/>
                    </a:lnTo>
                    <a:lnTo>
                      <a:pt x="9" y="57"/>
                    </a:lnTo>
                    <a:close/>
                    <a:moveTo>
                      <a:pt x="14" y="91"/>
                    </a:moveTo>
                    <a:lnTo>
                      <a:pt x="14" y="91"/>
                    </a:lnTo>
                    <a:lnTo>
                      <a:pt x="13" y="96"/>
                    </a:lnTo>
                    <a:lnTo>
                      <a:pt x="13" y="96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4" y="91"/>
                    </a:lnTo>
                    <a:lnTo>
                      <a:pt x="14" y="91"/>
                    </a:lnTo>
                    <a:close/>
                    <a:moveTo>
                      <a:pt x="111" y="96"/>
                    </a:moveTo>
                    <a:lnTo>
                      <a:pt x="111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1" y="96"/>
                    </a:lnTo>
                    <a:lnTo>
                      <a:pt x="111" y="96"/>
                    </a:lnTo>
                    <a:close/>
                    <a:moveTo>
                      <a:pt x="74" y="40"/>
                    </a:moveTo>
                    <a:lnTo>
                      <a:pt x="74" y="40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3"/>
                    </a:lnTo>
                    <a:lnTo>
                      <a:pt x="73" y="42"/>
                    </a:lnTo>
                    <a:lnTo>
                      <a:pt x="74" y="40"/>
                    </a:lnTo>
                    <a:lnTo>
                      <a:pt x="74" y="40"/>
                    </a:lnTo>
                    <a:close/>
                    <a:moveTo>
                      <a:pt x="127" y="30"/>
                    </a:moveTo>
                    <a:lnTo>
                      <a:pt x="127" y="30"/>
                    </a:lnTo>
                    <a:lnTo>
                      <a:pt x="127" y="30"/>
                    </a:lnTo>
                    <a:lnTo>
                      <a:pt x="127" y="30"/>
                    </a:lnTo>
                    <a:lnTo>
                      <a:pt x="127" y="36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28" y="36"/>
                    </a:lnTo>
                    <a:lnTo>
                      <a:pt x="127" y="30"/>
                    </a:lnTo>
                    <a:lnTo>
                      <a:pt x="127" y="30"/>
                    </a:lnTo>
                    <a:close/>
                    <a:moveTo>
                      <a:pt x="120" y="87"/>
                    </a:moveTo>
                    <a:lnTo>
                      <a:pt x="120" y="87"/>
                    </a:lnTo>
                    <a:lnTo>
                      <a:pt x="120" y="86"/>
                    </a:lnTo>
                    <a:lnTo>
                      <a:pt x="120" y="84"/>
                    </a:lnTo>
                    <a:lnTo>
                      <a:pt x="120" y="84"/>
                    </a:lnTo>
                    <a:lnTo>
                      <a:pt x="120" y="86"/>
                    </a:lnTo>
                    <a:lnTo>
                      <a:pt x="120" y="87"/>
                    </a:lnTo>
                    <a:lnTo>
                      <a:pt x="120" y="87"/>
                    </a:lnTo>
                    <a:close/>
                    <a:moveTo>
                      <a:pt x="71" y="83"/>
                    </a:moveTo>
                    <a:lnTo>
                      <a:pt x="71" y="83"/>
                    </a:lnTo>
                    <a:lnTo>
                      <a:pt x="73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1" y="83"/>
                    </a:lnTo>
                    <a:lnTo>
                      <a:pt x="71" y="83"/>
                    </a:lnTo>
                    <a:close/>
                    <a:moveTo>
                      <a:pt x="118" y="47"/>
                    </a:moveTo>
                    <a:lnTo>
                      <a:pt x="118" y="47"/>
                    </a:lnTo>
                    <a:lnTo>
                      <a:pt x="118" y="47"/>
                    </a:lnTo>
                    <a:lnTo>
                      <a:pt x="118" y="47"/>
                    </a:lnTo>
                    <a:lnTo>
                      <a:pt x="115" y="49"/>
                    </a:lnTo>
                    <a:lnTo>
                      <a:pt x="115" y="49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7" y="50"/>
                    </a:lnTo>
                    <a:lnTo>
                      <a:pt x="118" y="47"/>
                    </a:lnTo>
                    <a:lnTo>
                      <a:pt x="118" y="47"/>
                    </a:lnTo>
                    <a:close/>
                    <a:moveTo>
                      <a:pt x="105" y="35"/>
                    </a:moveTo>
                    <a:lnTo>
                      <a:pt x="105" y="35"/>
                    </a:lnTo>
                    <a:lnTo>
                      <a:pt x="104" y="36"/>
                    </a:lnTo>
                    <a:lnTo>
                      <a:pt x="102" y="37"/>
                    </a:lnTo>
                    <a:lnTo>
                      <a:pt x="102" y="37"/>
                    </a:lnTo>
                    <a:lnTo>
                      <a:pt x="104" y="37"/>
                    </a:lnTo>
                    <a:lnTo>
                      <a:pt x="105" y="35"/>
                    </a:lnTo>
                    <a:lnTo>
                      <a:pt x="105" y="35"/>
                    </a:lnTo>
                    <a:close/>
                    <a:moveTo>
                      <a:pt x="78" y="40"/>
                    </a:moveTo>
                    <a:lnTo>
                      <a:pt x="78" y="40"/>
                    </a:lnTo>
                    <a:lnTo>
                      <a:pt x="77" y="42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8" y="43"/>
                    </a:lnTo>
                    <a:lnTo>
                      <a:pt x="78" y="40"/>
                    </a:lnTo>
                    <a:lnTo>
                      <a:pt x="78" y="40"/>
                    </a:lnTo>
                    <a:close/>
                    <a:moveTo>
                      <a:pt x="13" y="79"/>
                    </a:moveTo>
                    <a:lnTo>
                      <a:pt x="13" y="79"/>
                    </a:lnTo>
                    <a:lnTo>
                      <a:pt x="13" y="81"/>
                    </a:lnTo>
                    <a:lnTo>
                      <a:pt x="13" y="83"/>
                    </a:lnTo>
                    <a:lnTo>
                      <a:pt x="13" y="83"/>
                    </a:lnTo>
                    <a:lnTo>
                      <a:pt x="14" y="81"/>
                    </a:lnTo>
                    <a:lnTo>
                      <a:pt x="13" y="79"/>
                    </a:lnTo>
                    <a:lnTo>
                      <a:pt x="13" y="79"/>
                    </a:lnTo>
                    <a:close/>
                    <a:moveTo>
                      <a:pt x="16" y="59"/>
                    </a:moveTo>
                    <a:lnTo>
                      <a:pt x="16" y="59"/>
                    </a:lnTo>
                    <a:lnTo>
                      <a:pt x="17" y="56"/>
                    </a:lnTo>
                    <a:lnTo>
                      <a:pt x="17" y="56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close/>
                    <a:moveTo>
                      <a:pt x="66" y="19"/>
                    </a:moveTo>
                    <a:lnTo>
                      <a:pt x="66" y="19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6" y="19"/>
                    </a:lnTo>
                    <a:close/>
                    <a:moveTo>
                      <a:pt x="33" y="98"/>
                    </a:moveTo>
                    <a:lnTo>
                      <a:pt x="33" y="98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1"/>
                    </a:lnTo>
                    <a:lnTo>
                      <a:pt x="33" y="98"/>
                    </a:lnTo>
                    <a:lnTo>
                      <a:pt x="33" y="98"/>
                    </a:lnTo>
                    <a:close/>
                    <a:moveTo>
                      <a:pt x="10" y="40"/>
                    </a:moveTo>
                    <a:lnTo>
                      <a:pt x="10" y="40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  <a:moveTo>
                      <a:pt x="75" y="100"/>
                    </a:moveTo>
                    <a:lnTo>
                      <a:pt x="75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3" y="101"/>
                    </a:lnTo>
                    <a:lnTo>
                      <a:pt x="73" y="101"/>
                    </a:lnTo>
                    <a:lnTo>
                      <a:pt x="75" y="100"/>
                    </a:lnTo>
                    <a:lnTo>
                      <a:pt x="75" y="100"/>
                    </a:lnTo>
                    <a:close/>
                    <a:moveTo>
                      <a:pt x="124" y="83"/>
                    </a:moveTo>
                    <a:lnTo>
                      <a:pt x="124" y="83"/>
                    </a:lnTo>
                    <a:lnTo>
                      <a:pt x="124" y="81"/>
                    </a:lnTo>
                    <a:lnTo>
                      <a:pt x="124" y="79"/>
                    </a:lnTo>
                    <a:lnTo>
                      <a:pt x="124" y="79"/>
                    </a:lnTo>
                    <a:lnTo>
                      <a:pt x="124" y="81"/>
                    </a:lnTo>
                    <a:lnTo>
                      <a:pt x="124" y="83"/>
                    </a:lnTo>
                    <a:lnTo>
                      <a:pt x="124" y="83"/>
                    </a:lnTo>
                    <a:close/>
                    <a:moveTo>
                      <a:pt x="105" y="3"/>
                    </a:moveTo>
                    <a:lnTo>
                      <a:pt x="105" y="3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8" y="5"/>
                    </a:lnTo>
                    <a:lnTo>
                      <a:pt x="105" y="3"/>
                    </a:lnTo>
                    <a:lnTo>
                      <a:pt x="105" y="3"/>
                    </a:lnTo>
                    <a:close/>
                    <a:moveTo>
                      <a:pt x="121" y="94"/>
                    </a:moveTo>
                    <a:lnTo>
                      <a:pt x="121" y="94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4"/>
                    </a:lnTo>
                    <a:lnTo>
                      <a:pt x="121" y="94"/>
                    </a:lnTo>
                    <a:close/>
                    <a:moveTo>
                      <a:pt x="121" y="57"/>
                    </a:moveTo>
                    <a:lnTo>
                      <a:pt x="121" y="57"/>
                    </a:lnTo>
                    <a:lnTo>
                      <a:pt x="118" y="57"/>
                    </a:lnTo>
                    <a:lnTo>
                      <a:pt x="120" y="59"/>
                    </a:lnTo>
                    <a:lnTo>
                      <a:pt x="120" y="59"/>
                    </a:lnTo>
                    <a:lnTo>
                      <a:pt x="121" y="57"/>
                    </a:lnTo>
                    <a:lnTo>
                      <a:pt x="121" y="57"/>
                    </a:lnTo>
                    <a:close/>
                    <a:moveTo>
                      <a:pt x="14" y="87"/>
                    </a:moveTo>
                    <a:lnTo>
                      <a:pt x="14" y="87"/>
                    </a:lnTo>
                    <a:lnTo>
                      <a:pt x="13" y="87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7"/>
                    </a:lnTo>
                    <a:lnTo>
                      <a:pt x="14" y="87"/>
                    </a:lnTo>
                    <a:close/>
                    <a:moveTo>
                      <a:pt x="83" y="42"/>
                    </a:moveTo>
                    <a:lnTo>
                      <a:pt x="83" y="42"/>
                    </a:lnTo>
                    <a:lnTo>
                      <a:pt x="84" y="40"/>
                    </a:lnTo>
                    <a:lnTo>
                      <a:pt x="84" y="39"/>
                    </a:lnTo>
                    <a:lnTo>
                      <a:pt x="84" y="39"/>
                    </a:lnTo>
                    <a:lnTo>
                      <a:pt x="83" y="42"/>
                    </a:lnTo>
                    <a:lnTo>
                      <a:pt x="83" y="42"/>
                    </a:lnTo>
                    <a:close/>
                    <a:moveTo>
                      <a:pt x="33" y="44"/>
                    </a:moveTo>
                    <a:lnTo>
                      <a:pt x="33" y="44"/>
                    </a:lnTo>
                    <a:lnTo>
                      <a:pt x="31" y="44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3" y="44"/>
                    </a:lnTo>
                    <a:lnTo>
                      <a:pt x="33" y="44"/>
                    </a:lnTo>
                    <a:close/>
                    <a:moveTo>
                      <a:pt x="23" y="44"/>
                    </a:moveTo>
                    <a:lnTo>
                      <a:pt x="23" y="44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23" y="44"/>
                    </a:lnTo>
                    <a:lnTo>
                      <a:pt x="23" y="44"/>
                    </a:lnTo>
                    <a:close/>
                    <a:moveTo>
                      <a:pt x="129" y="100"/>
                    </a:moveTo>
                    <a:lnTo>
                      <a:pt x="129" y="100"/>
                    </a:lnTo>
                    <a:lnTo>
                      <a:pt x="129" y="100"/>
                    </a:lnTo>
                    <a:lnTo>
                      <a:pt x="129" y="100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28" y="100"/>
                    </a:lnTo>
                    <a:lnTo>
                      <a:pt x="129" y="100"/>
                    </a:lnTo>
                    <a:lnTo>
                      <a:pt x="129" y="100"/>
                    </a:lnTo>
                    <a:close/>
                    <a:moveTo>
                      <a:pt x="121" y="63"/>
                    </a:moveTo>
                    <a:lnTo>
                      <a:pt x="121" y="63"/>
                    </a:lnTo>
                    <a:lnTo>
                      <a:pt x="120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1" y="63"/>
                    </a:lnTo>
                    <a:close/>
                    <a:moveTo>
                      <a:pt x="114" y="86"/>
                    </a:moveTo>
                    <a:lnTo>
                      <a:pt x="114" y="86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4" y="84"/>
                    </a:lnTo>
                    <a:lnTo>
                      <a:pt x="114" y="84"/>
                    </a:lnTo>
                    <a:lnTo>
                      <a:pt x="114" y="84"/>
                    </a:lnTo>
                    <a:lnTo>
                      <a:pt x="114" y="84"/>
                    </a:lnTo>
                    <a:lnTo>
                      <a:pt x="114" y="86"/>
                    </a:lnTo>
                    <a:lnTo>
                      <a:pt x="114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</p:grpSp>
        <p:sp>
          <p:nvSpPr>
            <p:cNvPr id="8" name="Freeform 245"/>
            <p:cNvSpPr>
              <a:spLocks noEditPoints="1"/>
            </p:cNvSpPr>
            <p:nvPr/>
          </p:nvSpPr>
          <p:spPr bwMode="auto">
            <a:xfrm>
              <a:off x="7699171" y="3536670"/>
              <a:ext cx="686186" cy="529674"/>
            </a:xfrm>
            <a:custGeom>
              <a:avLst/>
              <a:gdLst>
                <a:gd name="T0" fmla="*/ 351 w 390"/>
                <a:gd name="T1" fmla="*/ 54 h 313"/>
                <a:gd name="T2" fmla="*/ 62 w 390"/>
                <a:gd name="T3" fmla="*/ 303 h 313"/>
                <a:gd name="T4" fmla="*/ 319 w 390"/>
                <a:gd name="T5" fmla="*/ 290 h 313"/>
                <a:gd name="T6" fmla="*/ 193 w 390"/>
                <a:gd name="T7" fmla="*/ 192 h 313"/>
                <a:gd name="T8" fmla="*/ 201 w 390"/>
                <a:gd name="T9" fmla="*/ 155 h 313"/>
                <a:gd name="T10" fmla="*/ 199 w 390"/>
                <a:gd name="T11" fmla="*/ 104 h 313"/>
                <a:gd name="T12" fmla="*/ 157 w 390"/>
                <a:gd name="T13" fmla="*/ 105 h 313"/>
                <a:gd name="T14" fmla="*/ 138 w 390"/>
                <a:gd name="T15" fmla="*/ 158 h 313"/>
                <a:gd name="T16" fmla="*/ 93 w 390"/>
                <a:gd name="T17" fmla="*/ 100 h 313"/>
                <a:gd name="T18" fmla="*/ 92 w 390"/>
                <a:gd name="T19" fmla="*/ 118 h 313"/>
                <a:gd name="T20" fmla="*/ 189 w 390"/>
                <a:gd name="T21" fmla="*/ 232 h 313"/>
                <a:gd name="T22" fmla="*/ 267 w 390"/>
                <a:gd name="T23" fmla="*/ 274 h 313"/>
                <a:gd name="T24" fmla="*/ 111 w 390"/>
                <a:gd name="T25" fmla="*/ 227 h 313"/>
                <a:gd name="T26" fmla="*/ 74 w 390"/>
                <a:gd name="T27" fmla="*/ 215 h 313"/>
                <a:gd name="T28" fmla="*/ 22 w 390"/>
                <a:gd name="T29" fmla="*/ 240 h 313"/>
                <a:gd name="T30" fmla="*/ 314 w 390"/>
                <a:gd name="T31" fmla="*/ 266 h 313"/>
                <a:gd name="T32" fmla="*/ 297 w 390"/>
                <a:gd name="T33" fmla="*/ 44 h 313"/>
                <a:gd name="T34" fmla="*/ 295 w 390"/>
                <a:gd name="T35" fmla="*/ 254 h 313"/>
                <a:gd name="T36" fmla="*/ 349 w 390"/>
                <a:gd name="T37" fmla="*/ 254 h 313"/>
                <a:gd name="T38" fmla="*/ 345 w 390"/>
                <a:gd name="T39" fmla="*/ 208 h 313"/>
                <a:gd name="T40" fmla="*/ 315 w 390"/>
                <a:gd name="T41" fmla="*/ 61 h 313"/>
                <a:gd name="T42" fmla="*/ 341 w 390"/>
                <a:gd name="T43" fmla="*/ 101 h 313"/>
                <a:gd name="T44" fmla="*/ 345 w 390"/>
                <a:gd name="T45" fmla="*/ 74 h 313"/>
                <a:gd name="T46" fmla="*/ 247 w 390"/>
                <a:gd name="T47" fmla="*/ 75 h 313"/>
                <a:gd name="T48" fmla="*/ 335 w 390"/>
                <a:gd name="T49" fmla="*/ 85 h 313"/>
                <a:gd name="T50" fmla="*/ 93 w 390"/>
                <a:gd name="T51" fmla="*/ 175 h 313"/>
                <a:gd name="T52" fmla="*/ 253 w 390"/>
                <a:gd name="T53" fmla="*/ 117 h 313"/>
                <a:gd name="T54" fmla="*/ 243 w 390"/>
                <a:gd name="T55" fmla="*/ 105 h 313"/>
                <a:gd name="T56" fmla="*/ 362 w 390"/>
                <a:gd name="T57" fmla="*/ 266 h 313"/>
                <a:gd name="T58" fmla="*/ 385 w 390"/>
                <a:gd name="T59" fmla="*/ 242 h 313"/>
                <a:gd name="T60" fmla="*/ 307 w 390"/>
                <a:gd name="T61" fmla="*/ 244 h 313"/>
                <a:gd name="T62" fmla="*/ 157 w 390"/>
                <a:gd name="T63" fmla="*/ 84 h 313"/>
                <a:gd name="T64" fmla="*/ 105 w 390"/>
                <a:gd name="T65" fmla="*/ 304 h 313"/>
                <a:gd name="T66" fmla="*/ 85 w 390"/>
                <a:gd name="T67" fmla="*/ 48 h 313"/>
                <a:gd name="T68" fmla="*/ 96 w 390"/>
                <a:gd name="T69" fmla="*/ 68 h 313"/>
                <a:gd name="T70" fmla="*/ 231 w 390"/>
                <a:gd name="T71" fmla="*/ 230 h 313"/>
                <a:gd name="T72" fmla="*/ 270 w 390"/>
                <a:gd name="T73" fmla="*/ 100 h 313"/>
                <a:gd name="T74" fmla="*/ 223 w 390"/>
                <a:gd name="T75" fmla="*/ 181 h 313"/>
                <a:gd name="T76" fmla="*/ 275 w 390"/>
                <a:gd name="T77" fmla="*/ 209 h 313"/>
                <a:gd name="T78" fmla="*/ 237 w 390"/>
                <a:gd name="T79" fmla="*/ 142 h 313"/>
                <a:gd name="T80" fmla="*/ 271 w 390"/>
                <a:gd name="T81" fmla="*/ 67 h 313"/>
                <a:gd name="T82" fmla="*/ 273 w 390"/>
                <a:gd name="T83" fmla="*/ 257 h 313"/>
                <a:gd name="T84" fmla="*/ 240 w 390"/>
                <a:gd name="T85" fmla="*/ 155 h 313"/>
                <a:gd name="T86" fmla="*/ 136 w 390"/>
                <a:gd name="T87" fmla="*/ 90 h 313"/>
                <a:gd name="T88" fmla="*/ 258 w 390"/>
                <a:gd name="T89" fmla="*/ 132 h 313"/>
                <a:gd name="T90" fmla="*/ 233 w 390"/>
                <a:gd name="T91" fmla="*/ 182 h 313"/>
                <a:gd name="T92" fmla="*/ 263 w 390"/>
                <a:gd name="T93" fmla="*/ 156 h 313"/>
                <a:gd name="T94" fmla="*/ 241 w 390"/>
                <a:gd name="T95" fmla="*/ 166 h 313"/>
                <a:gd name="T96" fmla="*/ 125 w 390"/>
                <a:gd name="T97" fmla="*/ 73 h 313"/>
                <a:gd name="T98" fmla="*/ 241 w 390"/>
                <a:gd name="T99" fmla="*/ 178 h 313"/>
                <a:gd name="T100" fmla="*/ 231 w 390"/>
                <a:gd name="T101" fmla="*/ 188 h 313"/>
                <a:gd name="T102" fmla="*/ 132 w 390"/>
                <a:gd name="T103" fmla="*/ 77 h 313"/>
                <a:gd name="T104" fmla="*/ 254 w 390"/>
                <a:gd name="T105" fmla="*/ 178 h 313"/>
                <a:gd name="T106" fmla="*/ 258 w 390"/>
                <a:gd name="T107" fmla="*/ 252 h 313"/>
                <a:gd name="T108" fmla="*/ 274 w 390"/>
                <a:gd name="T109" fmla="*/ 81 h 313"/>
                <a:gd name="T110" fmla="*/ 250 w 390"/>
                <a:gd name="T111" fmla="*/ 183 h 313"/>
                <a:gd name="T112" fmla="*/ 274 w 390"/>
                <a:gd name="T113" fmla="*/ 139 h 313"/>
                <a:gd name="T114" fmla="*/ 290 w 390"/>
                <a:gd name="T115" fmla="*/ 254 h 313"/>
                <a:gd name="T116" fmla="*/ 295 w 390"/>
                <a:gd name="T117" fmla="*/ 227 h 313"/>
                <a:gd name="T118" fmla="*/ 226 w 390"/>
                <a:gd name="T119" fmla="*/ 68 h 313"/>
                <a:gd name="T120" fmla="*/ 324 w 390"/>
                <a:gd name="T121" fmla="*/ 68 h 313"/>
                <a:gd name="T122" fmla="*/ 231 w 390"/>
                <a:gd name="T123" fmla="*/ 68 h 313"/>
                <a:gd name="T124" fmla="*/ 261 w 390"/>
                <a:gd name="T125" fmla="*/ 165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0" h="313">
                  <a:moveTo>
                    <a:pt x="92" y="165"/>
                  </a:moveTo>
                  <a:lnTo>
                    <a:pt x="92" y="165"/>
                  </a:lnTo>
                  <a:lnTo>
                    <a:pt x="88" y="156"/>
                  </a:lnTo>
                  <a:lnTo>
                    <a:pt x="88" y="156"/>
                  </a:lnTo>
                  <a:lnTo>
                    <a:pt x="81" y="138"/>
                  </a:lnTo>
                  <a:lnTo>
                    <a:pt x="81" y="138"/>
                  </a:lnTo>
                  <a:lnTo>
                    <a:pt x="78" y="12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4" y="111"/>
                  </a:lnTo>
                  <a:lnTo>
                    <a:pt x="74" y="111"/>
                  </a:lnTo>
                  <a:lnTo>
                    <a:pt x="71" y="101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68" y="81"/>
                  </a:lnTo>
                  <a:lnTo>
                    <a:pt x="66" y="73"/>
                  </a:lnTo>
                  <a:lnTo>
                    <a:pt x="66" y="73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9" y="41"/>
                  </a:lnTo>
                  <a:lnTo>
                    <a:pt x="69" y="41"/>
                  </a:lnTo>
                  <a:lnTo>
                    <a:pt x="71" y="34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9" y="24"/>
                  </a:lnTo>
                  <a:lnTo>
                    <a:pt x="79" y="24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92" y="14"/>
                  </a:lnTo>
                  <a:lnTo>
                    <a:pt x="99" y="11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56" y="1"/>
                  </a:lnTo>
                  <a:lnTo>
                    <a:pt x="156" y="1"/>
                  </a:lnTo>
                  <a:lnTo>
                    <a:pt x="182" y="0"/>
                  </a:lnTo>
                  <a:lnTo>
                    <a:pt x="209" y="1"/>
                  </a:lnTo>
                  <a:lnTo>
                    <a:pt x="209" y="1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51" y="4"/>
                  </a:lnTo>
                  <a:lnTo>
                    <a:pt x="271" y="9"/>
                  </a:lnTo>
                  <a:lnTo>
                    <a:pt x="271" y="9"/>
                  </a:lnTo>
                  <a:lnTo>
                    <a:pt x="282" y="11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8" y="19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5" y="26"/>
                  </a:lnTo>
                  <a:lnTo>
                    <a:pt x="308" y="28"/>
                  </a:lnTo>
                  <a:lnTo>
                    <a:pt x="308" y="28"/>
                  </a:lnTo>
                  <a:lnTo>
                    <a:pt x="308" y="30"/>
                  </a:lnTo>
                  <a:lnTo>
                    <a:pt x="308" y="30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2" y="36"/>
                  </a:lnTo>
                  <a:lnTo>
                    <a:pt x="312" y="36"/>
                  </a:lnTo>
                  <a:lnTo>
                    <a:pt x="314" y="37"/>
                  </a:lnTo>
                  <a:lnTo>
                    <a:pt x="314" y="38"/>
                  </a:lnTo>
                  <a:lnTo>
                    <a:pt x="314" y="38"/>
                  </a:lnTo>
                  <a:lnTo>
                    <a:pt x="314" y="40"/>
                  </a:lnTo>
                  <a:lnTo>
                    <a:pt x="312" y="40"/>
                  </a:lnTo>
                  <a:lnTo>
                    <a:pt x="312" y="40"/>
                  </a:lnTo>
                  <a:lnTo>
                    <a:pt x="314" y="46"/>
                  </a:lnTo>
                  <a:lnTo>
                    <a:pt x="315" y="53"/>
                  </a:lnTo>
                  <a:lnTo>
                    <a:pt x="315" y="53"/>
                  </a:lnTo>
                  <a:lnTo>
                    <a:pt x="317" y="53"/>
                  </a:lnTo>
                  <a:lnTo>
                    <a:pt x="317" y="53"/>
                  </a:lnTo>
                  <a:lnTo>
                    <a:pt x="32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44" y="51"/>
                  </a:lnTo>
                  <a:lnTo>
                    <a:pt x="344" y="51"/>
                  </a:lnTo>
                  <a:lnTo>
                    <a:pt x="351" y="54"/>
                  </a:lnTo>
                  <a:lnTo>
                    <a:pt x="358" y="58"/>
                  </a:lnTo>
                  <a:lnTo>
                    <a:pt x="358" y="58"/>
                  </a:lnTo>
                  <a:lnTo>
                    <a:pt x="362" y="63"/>
                  </a:lnTo>
                  <a:lnTo>
                    <a:pt x="365" y="68"/>
                  </a:lnTo>
                  <a:lnTo>
                    <a:pt x="365" y="68"/>
                  </a:lnTo>
                  <a:lnTo>
                    <a:pt x="368" y="78"/>
                  </a:lnTo>
                  <a:lnTo>
                    <a:pt x="369" y="88"/>
                  </a:lnTo>
                  <a:lnTo>
                    <a:pt x="369" y="88"/>
                  </a:lnTo>
                  <a:lnTo>
                    <a:pt x="368" y="101"/>
                  </a:lnTo>
                  <a:lnTo>
                    <a:pt x="363" y="112"/>
                  </a:lnTo>
                  <a:lnTo>
                    <a:pt x="363" y="112"/>
                  </a:lnTo>
                  <a:lnTo>
                    <a:pt x="358" y="122"/>
                  </a:lnTo>
                  <a:lnTo>
                    <a:pt x="351" y="132"/>
                  </a:lnTo>
                  <a:lnTo>
                    <a:pt x="351" y="132"/>
                  </a:lnTo>
                  <a:lnTo>
                    <a:pt x="346" y="138"/>
                  </a:lnTo>
                  <a:lnTo>
                    <a:pt x="346" y="138"/>
                  </a:lnTo>
                  <a:lnTo>
                    <a:pt x="338" y="146"/>
                  </a:lnTo>
                  <a:lnTo>
                    <a:pt x="328" y="155"/>
                  </a:lnTo>
                  <a:lnTo>
                    <a:pt x="328" y="155"/>
                  </a:lnTo>
                  <a:lnTo>
                    <a:pt x="318" y="165"/>
                  </a:lnTo>
                  <a:lnTo>
                    <a:pt x="308" y="176"/>
                  </a:lnTo>
                  <a:lnTo>
                    <a:pt x="308" y="176"/>
                  </a:lnTo>
                  <a:lnTo>
                    <a:pt x="308" y="178"/>
                  </a:lnTo>
                  <a:lnTo>
                    <a:pt x="308" y="178"/>
                  </a:lnTo>
                  <a:lnTo>
                    <a:pt x="311" y="178"/>
                  </a:lnTo>
                  <a:lnTo>
                    <a:pt x="311" y="178"/>
                  </a:lnTo>
                  <a:lnTo>
                    <a:pt x="321" y="178"/>
                  </a:lnTo>
                  <a:lnTo>
                    <a:pt x="321" y="178"/>
                  </a:lnTo>
                  <a:lnTo>
                    <a:pt x="328" y="178"/>
                  </a:lnTo>
                  <a:lnTo>
                    <a:pt x="336" y="181"/>
                  </a:lnTo>
                  <a:lnTo>
                    <a:pt x="345" y="182"/>
                  </a:lnTo>
                  <a:lnTo>
                    <a:pt x="352" y="186"/>
                  </a:lnTo>
                  <a:lnTo>
                    <a:pt x="352" y="186"/>
                  </a:lnTo>
                  <a:lnTo>
                    <a:pt x="359" y="189"/>
                  </a:lnTo>
                  <a:lnTo>
                    <a:pt x="359" y="189"/>
                  </a:lnTo>
                  <a:lnTo>
                    <a:pt x="369" y="196"/>
                  </a:lnTo>
                  <a:lnTo>
                    <a:pt x="379" y="206"/>
                  </a:lnTo>
                  <a:lnTo>
                    <a:pt x="379" y="206"/>
                  </a:lnTo>
                  <a:lnTo>
                    <a:pt x="385" y="213"/>
                  </a:lnTo>
                  <a:lnTo>
                    <a:pt x="385" y="213"/>
                  </a:lnTo>
                  <a:lnTo>
                    <a:pt x="389" y="220"/>
                  </a:lnTo>
                  <a:lnTo>
                    <a:pt x="390" y="229"/>
                  </a:lnTo>
                  <a:lnTo>
                    <a:pt x="390" y="229"/>
                  </a:lnTo>
                  <a:lnTo>
                    <a:pt x="390" y="235"/>
                  </a:lnTo>
                  <a:lnTo>
                    <a:pt x="389" y="240"/>
                  </a:lnTo>
                  <a:lnTo>
                    <a:pt x="388" y="246"/>
                  </a:lnTo>
                  <a:lnTo>
                    <a:pt x="385" y="250"/>
                  </a:lnTo>
                  <a:lnTo>
                    <a:pt x="385" y="250"/>
                  </a:lnTo>
                  <a:lnTo>
                    <a:pt x="381" y="256"/>
                  </a:lnTo>
                  <a:lnTo>
                    <a:pt x="381" y="256"/>
                  </a:lnTo>
                  <a:lnTo>
                    <a:pt x="376" y="264"/>
                  </a:lnTo>
                  <a:lnTo>
                    <a:pt x="369" y="271"/>
                  </a:lnTo>
                  <a:lnTo>
                    <a:pt x="369" y="271"/>
                  </a:lnTo>
                  <a:lnTo>
                    <a:pt x="358" y="281"/>
                  </a:lnTo>
                  <a:lnTo>
                    <a:pt x="345" y="289"/>
                  </a:lnTo>
                  <a:lnTo>
                    <a:pt x="345" y="289"/>
                  </a:lnTo>
                  <a:lnTo>
                    <a:pt x="334" y="294"/>
                  </a:lnTo>
                  <a:lnTo>
                    <a:pt x="324" y="297"/>
                  </a:lnTo>
                  <a:lnTo>
                    <a:pt x="324" y="297"/>
                  </a:lnTo>
                  <a:lnTo>
                    <a:pt x="295" y="306"/>
                  </a:lnTo>
                  <a:lnTo>
                    <a:pt x="295" y="306"/>
                  </a:lnTo>
                  <a:lnTo>
                    <a:pt x="274" y="310"/>
                  </a:lnTo>
                  <a:lnTo>
                    <a:pt x="274" y="310"/>
                  </a:lnTo>
                  <a:lnTo>
                    <a:pt x="254" y="313"/>
                  </a:lnTo>
                  <a:lnTo>
                    <a:pt x="233" y="313"/>
                  </a:lnTo>
                  <a:lnTo>
                    <a:pt x="233" y="313"/>
                  </a:lnTo>
                  <a:lnTo>
                    <a:pt x="206" y="313"/>
                  </a:lnTo>
                  <a:lnTo>
                    <a:pt x="206" y="313"/>
                  </a:lnTo>
                  <a:lnTo>
                    <a:pt x="172" y="311"/>
                  </a:lnTo>
                  <a:lnTo>
                    <a:pt x="172" y="311"/>
                  </a:lnTo>
                  <a:lnTo>
                    <a:pt x="163" y="310"/>
                  </a:lnTo>
                  <a:lnTo>
                    <a:pt x="163" y="310"/>
                  </a:lnTo>
                  <a:lnTo>
                    <a:pt x="132" y="308"/>
                  </a:lnTo>
                  <a:lnTo>
                    <a:pt x="132" y="308"/>
                  </a:lnTo>
                  <a:lnTo>
                    <a:pt x="129" y="308"/>
                  </a:lnTo>
                  <a:lnTo>
                    <a:pt x="129" y="308"/>
                  </a:lnTo>
                  <a:lnTo>
                    <a:pt x="106" y="308"/>
                  </a:lnTo>
                  <a:lnTo>
                    <a:pt x="106" y="308"/>
                  </a:lnTo>
                  <a:lnTo>
                    <a:pt x="92" y="307"/>
                  </a:lnTo>
                  <a:lnTo>
                    <a:pt x="79" y="306"/>
                  </a:lnTo>
                  <a:lnTo>
                    <a:pt x="79" y="306"/>
                  </a:lnTo>
                  <a:lnTo>
                    <a:pt x="62" y="303"/>
                  </a:lnTo>
                  <a:lnTo>
                    <a:pt x="48" y="296"/>
                  </a:lnTo>
                  <a:lnTo>
                    <a:pt x="48" y="296"/>
                  </a:lnTo>
                  <a:lnTo>
                    <a:pt x="37" y="291"/>
                  </a:lnTo>
                  <a:lnTo>
                    <a:pt x="27" y="284"/>
                  </a:lnTo>
                  <a:lnTo>
                    <a:pt x="27" y="284"/>
                  </a:lnTo>
                  <a:lnTo>
                    <a:pt x="18" y="277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7" y="263"/>
                  </a:lnTo>
                  <a:lnTo>
                    <a:pt x="4" y="256"/>
                  </a:lnTo>
                  <a:lnTo>
                    <a:pt x="4" y="256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3" y="222"/>
                  </a:lnTo>
                  <a:lnTo>
                    <a:pt x="5" y="215"/>
                  </a:lnTo>
                  <a:lnTo>
                    <a:pt x="10" y="209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25" y="193"/>
                  </a:lnTo>
                  <a:lnTo>
                    <a:pt x="25" y="193"/>
                  </a:lnTo>
                  <a:lnTo>
                    <a:pt x="37" y="185"/>
                  </a:lnTo>
                  <a:lnTo>
                    <a:pt x="37" y="185"/>
                  </a:lnTo>
                  <a:lnTo>
                    <a:pt x="48" y="178"/>
                  </a:lnTo>
                  <a:lnTo>
                    <a:pt x="59" y="173"/>
                  </a:lnTo>
                  <a:lnTo>
                    <a:pt x="59" y="173"/>
                  </a:lnTo>
                  <a:lnTo>
                    <a:pt x="66" y="171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86" y="166"/>
                  </a:lnTo>
                  <a:lnTo>
                    <a:pt x="86" y="166"/>
                  </a:lnTo>
                  <a:lnTo>
                    <a:pt x="89" y="166"/>
                  </a:lnTo>
                  <a:lnTo>
                    <a:pt x="89" y="166"/>
                  </a:lnTo>
                  <a:lnTo>
                    <a:pt x="91" y="166"/>
                  </a:lnTo>
                  <a:lnTo>
                    <a:pt x="91" y="166"/>
                  </a:lnTo>
                  <a:lnTo>
                    <a:pt x="92" y="165"/>
                  </a:lnTo>
                  <a:lnTo>
                    <a:pt x="92" y="165"/>
                  </a:lnTo>
                  <a:close/>
                  <a:moveTo>
                    <a:pt x="15" y="209"/>
                  </a:moveTo>
                  <a:lnTo>
                    <a:pt x="15" y="209"/>
                  </a:lnTo>
                  <a:lnTo>
                    <a:pt x="15" y="210"/>
                  </a:lnTo>
                  <a:lnTo>
                    <a:pt x="15" y="210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8"/>
                  </a:lnTo>
                  <a:lnTo>
                    <a:pt x="17" y="208"/>
                  </a:lnTo>
                  <a:lnTo>
                    <a:pt x="17" y="208"/>
                  </a:lnTo>
                  <a:lnTo>
                    <a:pt x="17" y="208"/>
                  </a:lnTo>
                  <a:lnTo>
                    <a:pt x="15" y="209"/>
                  </a:lnTo>
                  <a:lnTo>
                    <a:pt x="15" y="209"/>
                  </a:lnTo>
                  <a:close/>
                  <a:moveTo>
                    <a:pt x="71" y="173"/>
                  </a:moveTo>
                  <a:lnTo>
                    <a:pt x="71" y="173"/>
                  </a:lnTo>
                  <a:lnTo>
                    <a:pt x="75" y="172"/>
                  </a:lnTo>
                  <a:lnTo>
                    <a:pt x="75" y="172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1" y="173"/>
                  </a:lnTo>
                  <a:lnTo>
                    <a:pt x="71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71" y="173"/>
                  </a:lnTo>
                  <a:lnTo>
                    <a:pt x="71" y="173"/>
                  </a:lnTo>
                  <a:close/>
                  <a:moveTo>
                    <a:pt x="322" y="290"/>
                  </a:moveTo>
                  <a:lnTo>
                    <a:pt x="322" y="290"/>
                  </a:lnTo>
                  <a:lnTo>
                    <a:pt x="324" y="290"/>
                  </a:lnTo>
                  <a:lnTo>
                    <a:pt x="324" y="290"/>
                  </a:lnTo>
                  <a:lnTo>
                    <a:pt x="334" y="286"/>
                  </a:lnTo>
                  <a:lnTo>
                    <a:pt x="345" y="281"/>
                  </a:lnTo>
                  <a:lnTo>
                    <a:pt x="345" y="281"/>
                  </a:lnTo>
                  <a:lnTo>
                    <a:pt x="348" y="280"/>
                  </a:lnTo>
                  <a:lnTo>
                    <a:pt x="348" y="280"/>
                  </a:lnTo>
                  <a:lnTo>
                    <a:pt x="346" y="280"/>
                  </a:lnTo>
                  <a:lnTo>
                    <a:pt x="346" y="280"/>
                  </a:lnTo>
                  <a:lnTo>
                    <a:pt x="335" y="284"/>
                  </a:lnTo>
                  <a:lnTo>
                    <a:pt x="324" y="289"/>
                  </a:lnTo>
                  <a:lnTo>
                    <a:pt x="324" y="289"/>
                  </a:lnTo>
                  <a:lnTo>
                    <a:pt x="322" y="290"/>
                  </a:lnTo>
                  <a:lnTo>
                    <a:pt x="322" y="290"/>
                  </a:lnTo>
                  <a:lnTo>
                    <a:pt x="319" y="290"/>
                  </a:lnTo>
                  <a:lnTo>
                    <a:pt x="319" y="290"/>
                  </a:lnTo>
                  <a:lnTo>
                    <a:pt x="308" y="293"/>
                  </a:lnTo>
                  <a:lnTo>
                    <a:pt x="308" y="293"/>
                  </a:lnTo>
                  <a:lnTo>
                    <a:pt x="307" y="293"/>
                  </a:lnTo>
                  <a:lnTo>
                    <a:pt x="307" y="293"/>
                  </a:lnTo>
                  <a:lnTo>
                    <a:pt x="275" y="298"/>
                  </a:lnTo>
                  <a:lnTo>
                    <a:pt x="275" y="298"/>
                  </a:lnTo>
                  <a:lnTo>
                    <a:pt x="243" y="301"/>
                  </a:lnTo>
                  <a:lnTo>
                    <a:pt x="243" y="301"/>
                  </a:lnTo>
                  <a:lnTo>
                    <a:pt x="234" y="301"/>
                  </a:lnTo>
                  <a:lnTo>
                    <a:pt x="234" y="301"/>
                  </a:lnTo>
                  <a:lnTo>
                    <a:pt x="237" y="301"/>
                  </a:lnTo>
                  <a:lnTo>
                    <a:pt x="237" y="301"/>
                  </a:lnTo>
                  <a:lnTo>
                    <a:pt x="271" y="300"/>
                  </a:lnTo>
                  <a:lnTo>
                    <a:pt x="271" y="300"/>
                  </a:lnTo>
                  <a:lnTo>
                    <a:pt x="281" y="298"/>
                  </a:lnTo>
                  <a:lnTo>
                    <a:pt x="281" y="298"/>
                  </a:lnTo>
                  <a:lnTo>
                    <a:pt x="307" y="294"/>
                  </a:lnTo>
                  <a:lnTo>
                    <a:pt x="307" y="294"/>
                  </a:lnTo>
                  <a:lnTo>
                    <a:pt x="308" y="293"/>
                  </a:lnTo>
                  <a:lnTo>
                    <a:pt x="308" y="293"/>
                  </a:lnTo>
                  <a:lnTo>
                    <a:pt x="309" y="293"/>
                  </a:lnTo>
                  <a:lnTo>
                    <a:pt x="309" y="293"/>
                  </a:lnTo>
                  <a:lnTo>
                    <a:pt x="319" y="290"/>
                  </a:lnTo>
                  <a:lnTo>
                    <a:pt x="319" y="290"/>
                  </a:lnTo>
                  <a:lnTo>
                    <a:pt x="322" y="290"/>
                  </a:lnTo>
                  <a:lnTo>
                    <a:pt x="322" y="290"/>
                  </a:lnTo>
                  <a:close/>
                  <a:moveTo>
                    <a:pt x="187" y="226"/>
                  </a:moveTo>
                  <a:lnTo>
                    <a:pt x="187" y="226"/>
                  </a:lnTo>
                  <a:lnTo>
                    <a:pt x="183" y="226"/>
                  </a:lnTo>
                  <a:lnTo>
                    <a:pt x="183" y="226"/>
                  </a:lnTo>
                  <a:lnTo>
                    <a:pt x="184" y="233"/>
                  </a:lnTo>
                  <a:lnTo>
                    <a:pt x="184" y="233"/>
                  </a:lnTo>
                  <a:lnTo>
                    <a:pt x="187" y="226"/>
                  </a:lnTo>
                  <a:lnTo>
                    <a:pt x="187" y="226"/>
                  </a:lnTo>
                  <a:lnTo>
                    <a:pt x="187" y="225"/>
                  </a:lnTo>
                  <a:lnTo>
                    <a:pt x="187" y="225"/>
                  </a:lnTo>
                  <a:lnTo>
                    <a:pt x="190" y="212"/>
                  </a:lnTo>
                  <a:lnTo>
                    <a:pt x="190" y="212"/>
                  </a:lnTo>
                  <a:lnTo>
                    <a:pt x="192" y="206"/>
                  </a:lnTo>
                  <a:lnTo>
                    <a:pt x="192" y="206"/>
                  </a:lnTo>
                  <a:lnTo>
                    <a:pt x="192" y="205"/>
                  </a:lnTo>
                  <a:lnTo>
                    <a:pt x="193" y="205"/>
                  </a:lnTo>
                  <a:lnTo>
                    <a:pt x="193" y="205"/>
                  </a:lnTo>
                  <a:lnTo>
                    <a:pt x="194" y="205"/>
                  </a:lnTo>
                  <a:lnTo>
                    <a:pt x="196" y="206"/>
                  </a:lnTo>
                  <a:lnTo>
                    <a:pt x="196" y="206"/>
                  </a:lnTo>
                  <a:lnTo>
                    <a:pt x="197" y="209"/>
                  </a:lnTo>
                  <a:lnTo>
                    <a:pt x="197" y="209"/>
                  </a:lnTo>
                  <a:lnTo>
                    <a:pt x="199" y="222"/>
                  </a:lnTo>
                  <a:lnTo>
                    <a:pt x="199" y="222"/>
                  </a:lnTo>
                  <a:lnTo>
                    <a:pt x="200" y="225"/>
                  </a:lnTo>
                  <a:lnTo>
                    <a:pt x="200" y="225"/>
                  </a:lnTo>
                  <a:lnTo>
                    <a:pt x="204" y="225"/>
                  </a:lnTo>
                  <a:lnTo>
                    <a:pt x="204" y="225"/>
                  </a:lnTo>
                  <a:lnTo>
                    <a:pt x="206" y="223"/>
                  </a:lnTo>
                  <a:lnTo>
                    <a:pt x="206" y="223"/>
                  </a:lnTo>
                  <a:lnTo>
                    <a:pt x="207" y="223"/>
                  </a:lnTo>
                  <a:lnTo>
                    <a:pt x="207" y="223"/>
                  </a:lnTo>
                  <a:lnTo>
                    <a:pt x="207" y="223"/>
                  </a:lnTo>
                  <a:lnTo>
                    <a:pt x="206" y="223"/>
                  </a:lnTo>
                  <a:lnTo>
                    <a:pt x="206" y="223"/>
                  </a:lnTo>
                  <a:lnTo>
                    <a:pt x="206" y="223"/>
                  </a:lnTo>
                  <a:lnTo>
                    <a:pt x="206" y="223"/>
                  </a:lnTo>
                  <a:lnTo>
                    <a:pt x="204" y="223"/>
                  </a:lnTo>
                  <a:lnTo>
                    <a:pt x="203" y="222"/>
                  </a:lnTo>
                  <a:lnTo>
                    <a:pt x="203" y="222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197" y="202"/>
                  </a:lnTo>
                  <a:lnTo>
                    <a:pt x="197" y="202"/>
                  </a:lnTo>
                  <a:lnTo>
                    <a:pt x="196" y="200"/>
                  </a:lnTo>
                  <a:lnTo>
                    <a:pt x="196" y="200"/>
                  </a:lnTo>
                  <a:lnTo>
                    <a:pt x="196" y="200"/>
                  </a:lnTo>
                  <a:lnTo>
                    <a:pt x="194" y="199"/>
                  </a:lnTo>
                  <a:lnTo>
                    <a:pt x="194" y="199"/>
                  </a:lnTo>
                  <a:lnTo>
                    <a:pt x="193" y="198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3" y="192"/>
                  </a:lnTo>
                  <a:lnTo>
                    <a:pt x="193" y="192"/>
                  </a:lnTo>
                  <a:lnTo>
                    <a:pt x="193" y="190"/>
                  </a:lnTo>
                  <a:lnTo>
                    <a:pt x="193" y="189"/>
                  </a:lnTo>
                  <a:lnTo>
                    <a:pt x="193" y="189"/>
                  </a:lnTo>
                  <a:lnTo>
                    <a:pt x="194" y="188"/>
                  </a:lnTo>
                  <a:lnTo>
                    <a:pt x="196" y="188"/>
                  </a:lnTo>
                  <a:lnTo>
                    <a:pt x="196" y="188"/>
                  </a:lnTo>
                  <a:lnTo>
                    <a:pt x="199" y="188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95"/>
                  </a:lnTo>
                  <a:lnTo>
                    <a:pt x="200" y="195"/>
                  </a:lnTo>
                  <a:lnTo>
                    <a:pt x="200" y="200"/>
                  </a:lnTo>
                  <a:lnTo>
                    <a:pt x="200" y="200"/>
                  </a:lnTo>
                  <a:lnTo>
                    <a:pt x="206" y="200"/>
                  </a:lnTo>
                  <a:lnTo>
                    <a:pt x="206" y="200"/>
                  </a:lnTo>
                  <a:lnTo>
                    <a:pt x="206" y="199"/>
                  </a:lnTo>
                  <a:lnTo>
                    <a:pt x="206" y="199"/>
                  </a:lnTo>
                  <a:lnTo>
                    <a:pt x="206" y="192"/>
                  </a:lnTo>
                  <a:lnTo>
                    <a:pt x="206" y="192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9" y="185"/>
                  </a:lnTo>
                  <a:lnTo>
                    <a:pt x="211" y="186"/>
                  </a:lnTo>
                  <a:lnTo>
                    <a:pt x="211" y="186"/>
                  </a:lnTo>
                  <a:lnTo>
                    <a:pt x="213" y="189"/>
                  </a:lnTo>
                  <a:lnTo>
                    <a:pt x="213" y="189"/>
                  </a:lnTo>
                  <a:lnTo>
                    <a:pt x="216" y="199"/>
                  </a:lnTo>
                  <a:lnTo>
                    <a:pt x="216" y="199"/>
                  </a:lnTo>
                  <a:lnTo>
                    <a:pt x="216" y="200"/>
                  </a:lnTo>
                  <a:lnTo>
                    <a:pt x="216" y="200"/>
                  </a:lnTo>
                  <a:lnTo>
                    <a:pt x="217" y="200"/>
                  </a:lnTo>
                  <a:lnTo>
                    <a:pt x="217" y="200"/>
                  </a:lnTo>
                  <a:lnTo>
                    <a:pt x="217" y="200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14" y="182"/>
                  </a:lnTo>
                  <a:lnTo>
                    <a:pt x="214" y="182"/>
                  </a:lnTo>
                  <a:lnTo>
                    <a:pt x="204" y="182"/>
                  </a:lnTo>
                  <a:lnTo>
                    <a:pt x="194" y="182"/>
                  </a:lnTo>
                  <a:lnTo>
                    <a:pt x="194" y="182"/>
                  </a:lnTo>
                  <a:lnTo>
                    <a:pt x="193" y="182"/>
                  </a:lnTo>
                  <a:lnTo>
                    <a:pt x="193" y="182"/>
                  </a:lnTo>
                  <a:lnTo>
                    <a:pt x="190" y="182"/>
                  </a:lnTo>
                  <a:lnTo>
                    <a:pt x="190" y="182"/>
                  </a:lnTo>
                  <a:lnTo>
                    <a:pt x="189" y="182"/>
                  </a:lnTo>
                  <a:lnTo>
                    <a:pt x="189" y="181"/>
                  </a:lnTo>
                  <a:lnTo>
                    <a:pt x="189" y="181"/>
                  </a:lnTo>
                  <a:lnTo>
                    <a:pt x="189" y="179"/>
                  </a:lnTo>
                  <a:lnTo>
                    <a:pt x="190" y="178"/>
                  </a:lnTo>
                  <a:lnTo>
                    <a:pt x="190" y="178"/>
                  </a:lnTo>
                  <a:lnTo>
                    <a:pt x="192" y="178"/>
                  </a:lnTo>
                  <a:lnTo>
                    <a:pt x="192" y="179"/>
                  </a:lnTo>
                  <a:lnTo>
                    <a:pt x="192" y="179"/>
                  </a:lnTo>
                  <a:lnTo>
                    <a:pt x="193" y="179"/>
                  </a:lnTo>
                  <a:lnTo>
                    <a:pt x="193" y="179"/>
                  </a:lnTo>
                  <a:lnTo>
                    <a:pt x="201" y="181"/>
                  </a:lnTo>
                  <a:lnTo>
                    <a:pt x="201" y="181"/>
                  </a:lnTo>
                  <a:lnTo>
                    <a:pt x="213" y="179"/>
                  </a:lnTo>
                  <a:lnTo>
                    <a:pt x="213" y="179"/>
                  </a:lnTo>
                  <a:lnTo>
                    <a:pt x="220" y="179"/>
                  </a:lnTo>
                  <a:lnTo>
                    <a:pt x="220" y="179"/>
                  </a:lnTo>
                  <a:lnTo>
                    <a:pt x="220" y="175"/>
                  </a:lnTo>
                  <a:lnTo>
                    <a:pt x="220" y="175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2"/>
                  </a:lnTo>
                  <a:lnTo>
                    <a:pt x="217" y="162"/>
                  </a:lnTo>
                  <a:lnTo>
                    <a:pt x="217" y="162"/>
                  </a:lnTo>
                  <a:lnTo>
                    <a:pt x="217" y="162"/>
                  </a:lnTo>
                  <a:lnTo>
                    <a:pt x="204" y="162"/>
                  </a:lnTo>
                  <a:lnTo>
                    <a:pt x="204" y="162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199" y="161"/>
                  </a:lnTo>
                  <a:lnTo>
                    <a:pt x="199" y="159"/>
                  </a:lnTo>
                  <a:lnTo>
                    <a:pt x="199" y="159"/>
                  </a:lnTo>
                  <a:lnTo>
                    <a:pt x="201" y="155"/>
                  </a:lnTo>
                  <a:lnTo>
                    <a:pt x="201" y="155"/>
                  </a:lnTo>
                  <a:lnTo>
                    <a:pt x="201" y="155"/>
                  </a:lnTo>
                  <a:lnTo>
                    <a:pt x="201" y="155"/>
                  </a:lnTo>
                  <a:lnTo>
                    <a:pt x="204" y="156"/>
                  </a:lnTo>
                  <a:lnTo>
                    <a:pt x="204" y="159"/>
                  </a:lnTo>
                  <a:lnTo>
                    <a:pt x="204" y="159"/>
                  </a:lnTo>
                  <a:lnTo>
                    <a:pt x="204" y="159"/>
                  </a:lnTo>
                  <a:lnTo>
                    <a:pt x="204" y="159"/>
                  </a:lnTo>
                  <a:lnTo>
                    <a:pt x="211" y="161"/>
                  </a:lnTo>
                  <a:lnTo>
                    <a:pt x="217" y="159"/>
                  </a:lnTo>
                  <a:lnTo>
                    <a:pt x="217" y="159"/>
                  </a:lnTo>
                  <a:lnTo>
                    <a:pt x="216" y="158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5"/>
                  </a:lnTo>
                  <a:lnTo>
                    <a:pt x="214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20" y="151"/>
                  </a:lnTo>
                  <a:lnTo>
                    <a:pt x="220" y="154"/>
                  </a:lnTo>
                  <a:lnTo>
                    <a:pt x="220" y="154"/>
                  </a:lnTo>
                  <a:lnTo>
                    <a:pt x="220" y="155"/>
                  </a:lnTo>
                  <a:lnTo>
                    <a:pt x="220" y="155"/>
                  </a:lnTo>
                  <a:lnTo>
                    <a:pt x="220" y="159"/>
                  </a:lnTo>
                  <a:lnTo>
                    <a:pt x="220" y="159"/>
                  </a:lnTo>
                  <a:lnTo>
                    <a:pt x="224" y="159"/>
                  </a:lnTo>
                  <a:lnTo>
                    <a:pt x="224" y="159"/>
                  </a:lnTo>
                  <a:lnTo>
                    <a:pt x="227" y="141"/>
                  </a:lnTo>
                  <a:lnTo>
                    <a:pt x="227" y="141"/>
                  </a:lnTo>
                  <a:lnTo>
                    <a:pt x="223" y="142"/>
                  </a:lnTo>
                  <a:lnTo>
                    <a:pt x="223" y="142"/>
                  </a:lnTo>
                  <a:lnTo>
                    <a:pt x="210" y="142"/>
                  </a:lnTo>
                  <a:lnTo>
                    <a:pt x="210" y="142"/>
                  </a:lnTo>
                  <a:lnTo>
                    <a:pt x="206" y="141"/>
                  </a:lnTo>
                  <a:lnTo>
                    <a:pt x="206" y="141"/>
                  </a:lnTo>
                  <a:lnTo>
                    <a:pt x="204" y="141"/>
                  </a:lnTo>
                  <a:lnTo>
                    <a:pt x="203" y="139"/>
                  </a:lnTo>
                  <a:lnTo>
                    <a:pt x="203" y="139"/>
                  </a:lnTo>
                  <a:lnTo>
                    <a:pt x="204" y="136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11" y="132"/>
                  </a:lnTo>
                  <a:lnTo>
                    <a:pt x="211" y="132"/>
                  </a:lnTo>
                  <a:lnTo>
                    <a:pt x="228" y="124"/>
                  </a:lnTo>
                  <a:lnTo>
                    <a:pt x="228" y="124"/>
                  </a:lnTo>
                  <a:lnTo>
                    <a:pt x="231" y="124"/>
                  </a:lnTo>
                  <a:lnTo>
                    <a:pt x="231" y="124"/>
                  </a:lnTo>
                  <a:lnTo>
                    <a:pt x="230" y="124"/>
                  </a:lnTo>
                  <a:lnTo>
                    <a:pt x="230" y="124"/>
                  </a:lnTo>
                  <a:lnTo>
                    <a:pt x="216" y="125"/>
                  </a:lnTo>
                  <a:lnTo>
                    <a:pt x="216" y="125"/>
                  </a:lnTo>
                  <a:lnTo>
                    <a:pt x="211" y="125"/>
                  </a:lnTo>
                  <a:lnTo>
                    <a:pt x="206" y="125"/>
                  </a:lnTo>
                  <a:lnTo>
                    <a:pt x="206" y="125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1" y="122"/>
                  </a:lnTo>
                  <a:lnTo>
                    <a:pt x="203" y="121"/>
                  </a:lnTo>
                  <a:lnTo>
                    <a:pt x="203" y="121"/>
                  </a:lnTo>
                  <a:lnTo>
                    <a:pt x="204" y="119"/>
                  </a:lnTo>
                  <a:lnTo>
                    <a:pt x="204" y="119"/>
                  </a:lnTo>
                  <a:lnTo>
                    <a:pt x="209" y="117"/>
                  </a:lnTo>
                  <a:lnTo>
                    <a:pt x="209" y="117"/>
                  </a:lnTo>
                  <a:lnTo>
                    <a:pt x="234" y="104"/>
                  </a:lnTo>
                  <a:lnTo>
                    <a:pt x="234" y="104"/>
                  </a:lnTo>
                  <a:lnTo>
                    <a:pt x="236" y="104"/>
                  </a:lnTo>
                  <a:lnTo>
                    <a:pt x="236" y="104"/>
                  </a:lnTo>
                  <a:lnTo>
                    <a:pt x="236" y="104"/>
                  </a:lnTo>
                  <a:lnTo>
                    <a:pt x="236" y="104"/>
                  </a:lnTo>
                  <a:lnTo>
                    <a:pt x="217" y="105"/>
                  </a:lnTo>
                  <a:lnTo>
                    <a:pt x="217" y="105"/>
                  </a:lnTo>
                  <a:lnTo>
                    <a:pt x="203" y="107"/>
                  </a:lnTo>
                  <a:lnTo>
                    <a:pt x="203" y="107"/>
                  </a:lnTo>
                  <a:lnTo>
                    <a:pt x="201" y="107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199" y="104"/>
                  </a:lnTo>
                  <a:lnTo>
                    <a:pt x="199" y="104"/>
                  </a:lnTo>
                  <a:lnTo>
                    <a:pt x="192" y="104"/>
                  </a:lnTo>
                  <a:lnTo>
                    <a:pt x="192" y="104"/>
                  </a:lnTo>
                  <a:lnTo>
                    <a:pt x="190" y="104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93" y="97"/>
                  </a:lnTo>
                  <a:lnTo>
                    <a:pt x="193" y="97"/>
                  </a:lnTo>
                  <a:lnTo>
                    <a:pt x="199" y="87"/>
                  </a:lnTo>
                  <a:lnTo>
                    <a:pt x="199" y="87"/>
                  </a:lnTo>
                  <a:lnTo>
                    <a:pt x="200" y="85"/>
                  </a:lnTo>
                  <a:lnTo>
                    <a:pt x="200" y="85"/>
                  </a:lnTo>
                  <a:lnTo>
                    <a:pt x="199" y="85"/>
                  </a:lnTo>
                  <a:lnTo>
                    <a:pt x="199" y="85"/>
                  </a:lnTo>
                  <a:lnTo>
                    <a:pt x="189" y="92"/>
                  </a:lnTo>
                  <a:lnTo>
                    <a:pt x="189" y="92"/>
                  </a:lnTo>
                  <a:lnTo>
                    <a:pt x="176" y="102"/>
                  </a:lnTo>
                  <a:lnTo>
                    <a:pt x="176" y="102"/>
                  </a:lnTo>
                  <a:lnTo>
                    <a:pt x="170" y="107"/>
                  </a:lnTo>
                  <a:lnTo>
                    <a:pt x="170" y="107"/>
                  </a:lnTo>
                  <a:lnTo>
                    <a:pt x="167" y="108"/>
                  </a:lnTo>
                  <a:lnTo>
                    <a:pt x="167" y="108"/>
                  </a:lnTo>
                  <a:lnTo>
                    <a:pt x="165" y="107"/>
                  </a:lnTo>
                  <a:lnTo>
                    <a:pt x="165" y="105"/>
                  </a:lnTo>
                  <a:lnTo>
                    <a:pt x="165" y="105"/>
                  </a:lnTo>
                  <a:lnTo>
                    <a:pt x="165" y="102"/>
                  </a:lnTo>
                  <a:lnTo>
                    <a:pt x="165" y="102"/>
                  </a:lnTo>
                  <a:lnTo>
                    <a:pt x="167" y="100"/>
                  </a:lnTo>
                  <a:lnTo>
                    <a:pt x="167" y="100"/>
                  </a:lnTo>
                  <a:lnTo>
                    <a:pt x="177" y="85"/>
                  </a:lnTo>
                  <a:lnTo>
                    <a:pt x="177" y="85"/>
                  </a:lnTo>
                  <a:lnTo>
                    <a:pt x="177" y="84"/>
                  </a:lnTo>
                  <a:lnTo>
                    <a:pt x="177" y="84"/>
                  </a:lnTo>
                  <a:lnTo>
                    <a:pt x="176" y="84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57" y="97"/>
                  </a:lnTo>
                  <a:lnTo>
                    <a:pt x="157" y="97"/>
                  </a:lnTo>
                  <a:lnTo>
                    <a:pt x="146" y="105"/>
                  </a:lnTo>
                  <a:lnTo>
                    <a:pt x="146" y="105"/>
                  </a:lnTo>
                  <a:lnTo>
                    <a:pt x="140" y="109"/>
                  </a:lnTo>
                  <a:lnTo>
                    <a:pt x="140" y="109"/>
                  </a:lnTo>
                  <a:lnTo>
                    <a:pt x="139" y="111"/>
                  </a:lnTo>
                  <a:lnTo>
                    <a:pt x="138" y="109"/>
                  </a:lnTo>
                  <a:lnTo>
                    <a:pt x="138" y="109"/>
                  </a:lnTo>
                  <a:lnTo>
                    <a:pt x="136" y="108"/>
                  </a:lnTo>
                  <a:lnTo>
                    <a:pt x="136" y="107"/>
                  </a:lnTo>
                  <a:lnTo>
                    <a:pt x="136" y="107"/>
                  </a:lnTo>
                  <a:lnTo>
                    <a:pt x="138" y="105"/>
                  </a:lnTo>
                  <a:lnTo>
                    <a:pt x="138" y="105"/>
                  </a:lnTo>
                  <a:lnTo>
                    <a:pt x="139" y="102"/>
                  </a:lnTo>
                  <a:lnTo>
                    <a:pt x="139" y="102"/>
                  </a:lnTo>
                  <a:lnTo>
                    <a:pt x="152" y="85"/>
                  </a:lnTo>
                  <a:lnTo>
                    <a:pt x="152" y="85"/>
                  </a:lnTo>
                  <a:lnTo>
                    <a:pt x="152" y="84"/>
                  </a:lnTo>
                  <a:lnTo>
                    <a:pt x="152" y="84"/>
                  </a:lnTo>
                  <a:lnTo>
                    <a:pt x="152" y="84"/>
                  </a:lnTo>
                  <a:lnTo>
                    <a:pt x="150" y="84"/>
                  </a:lnTo>
                  <a:lnTo>
                    <a:pt x="150" y="84"/>
                  </a:lnTo>
                  <a:lnTo>
                    <a:pt x="140" y="92"/>
                  </a:lnTo>
                  <a:lnTo>
                    <a:pt x="140" y="92"/>
                  </a:lnTo>
                  <a:lnTo>
                    <a:pt x="135" y="98"/>
                  </a:lnTo>
                  <a:lnTo>
                    <a:pt x="135" y="98"/>
                  </a:lnTo>
                  <a:lnTo>
                    <a:pt x="118" y="117"/>
                  </a:lnTo>
                  <a:lnTo>
                    <a:pt x="118" y="117"/>
                  </a:lnTo>
                  <a:lnTo>
                    <a:pt x="111" y="125"/>
                  </a:lnTo>
                  <a:lnTo>
                    <a:pt x="111" y="125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12" y="125"/>
                  </a:lnTo>
                  <a:lnTo>
                    <a:pt x="112" y="125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140" y="109"/>
                  </a:lnTo>
                  <a:lnTo>
                    <a:pt x="140" y="109"/>
                  </a:lnTo>
                  <a:lnTo>
                    <a:pt x="152" y="105"/>
                  </a:lnTo>
                  <a:lnTo>
                    <a:pt x="152" y="105"/>
                  </a:lnTo>
                  <a:lnTo>
                    <a:pt x="155" y="104"/>
                  </a:lnTo>
                  <a:lnTo>
                    <a:pt x="155" y="104"/>
                  </a:lnTo>
                  <a:lnTo>
                    <a:pt x="157" y="105"/>
                  </a:lnTo>
                  <a:lnTo>
                    <a:pt x="157" y="108"/>
                  </a:lnTo>
                  <a:lnTo>
                    <a:pt x="157" y="108"/>
                  </a:lnTo>
                  <a:lnTo>
                    <a:pt x="156" y="109"/>
                  </a:lnTo>
                  <a:lnTo>
                    <a:pt x="156" y="109"/>
                  </a:lnTo>
                  <a:lnTo>
                    <a:pt x="149" y="118"/>
                  </a:lnTo>
                  <a:lnTo>
                    <a:pt x="149" y="118"/>
                  </a:lnTo>
                  <a:lnTo>
                    <a:pt x="132" y="136"/>
                  </a:lnTo>
                  <a:lnTo>
                    <a:pt x="132" y="136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28" y="144"/>
                  </a:lnTo>
                  <a:lnTo>
                    <a:pt x="128" y="144"/>
                  </a:lnTo>
                  <a:lnTo>
                    <a:pt x="140" y="138"/>
                  </a:lnTo>
                  <a:lnTo>
                    <a:pt x="140" y="138"/>
                  </a:lnTo>
                  <a:lnTo>
                    <a:pt x="162" y="129"/>
                  </a:lnTo>
                  <a:lnTo>
                    <a:pt x="162" y="129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7" y="131"/>
                  </a:lnTo>
                  <a:lnTo>
                    <a:pt x="167" y="132"/>
                  </a:lnTo>
                  <a:lnTo>
                    <a:pt x="167" y="132"/>
                  </a:lnTo>
                  <a:lnTo>
                    <a:pt x="166" y="135"/>
                  </a:lnTo>
                  <a:lnTo>
                    <a:pt x="166" y="135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42" y="158"/>
                  </a:lnTo>
                  <a:lnTo>
                    <a:pt x="133" y="166"/>
                  </a:lnTo>
                  <a:lnTo>
                    <a:pt x="133" y="166"/>
                  </a:lnTo>
                  <a:lnTo>
                    <a:pt x="132" y="168"/>
                  </a:lnTo>
                  <a:lnTo>
                    <a:pt x="132" y="168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50" y="161"/>
                  </a:lnTo>
                  <a:lnTo>
                    <a:pt x="150" y="161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65" y="155"/>
                  </a:lnTo>
                  <a:lnTo>
                    <a:pt x="165" y="155"/>
                  </a:lnTo>
                  <a:lnTo>
                    <a:pt x="167" y="156"/>
                  </a:lnTo>
                  <a:lnTo>
                    <a:pt x="167" y="159"/>
                  </a:lnTo>
                  <a:lnTo>
                    <a:pt x="167" y="159"/>
                  </a:lnTo>
                  <a:lnTo>
                    <a:pt x="166" y="162"/>
                  </a:lnTo>
                  <a:lnTo>
                    <a:pt x="166" y="162"/>
                  </a:lnTo>
                  <a:lnTo>
                    <a:pt x="162" y="168"/>
                  </a:lnTo>
                  <a:lnTo>
                    <a:pt x="162" y="168"/>
                  </a:lnTo>
                  <a:lnTo>
                    <a:pt x="152" y="182"/>
                  </a:lnTo>
                  <a:lnTo>
                    <a:pt x="152" y="182"/>
                  </a:lnTo>
                  <a:lnTo>
                    <a:pt x="150" y="183"/>
                  </a:lnTo>
                  <a:lnTo>
                    <a:pt x="150" y="183"/>
                  </a:lnTo>
                  <a:lnTo>
                    <a:pt x="149" y="185"/>
                  </a:lnTo>
                  <a:lnTo>
                    <a:pt x="146" y="183"/>
                  </a:lnTo>
                  <a:lnTo>
                    <a:pt x="146" y="183"/>
                  </a:lnTo>
                  <a:lnTo>
                    <a:pt x="145" y="181"/>
                  </a:lnTo>
                  <a:lnTo>
                    <a:pt x="146" y="179"/>
                  </a:lnTo>
                  <a:lnTo>
                    <a:pt x="146" y="179"/>
                  </a:lnTo>
                  <a:lnTo>
                    <a:pt x="157" y="166"/>
                  </a:lnTo>
                  <a:lnTo>
                    <a:pt x="157" y="166"/>
                  </a:lnTo>
                  <a:lnTo>
                    <a:pt x="162" y="161"/>
                  </a:lnTo>
                  <a:lnTo>
                    <a:pt x="162" y="161"/>
                  </a:lnTo>
                  <a:lnTo>
                    <a:pt x="163" y="159"/>
                  </a:lnTo>
                  <a:lnTo>
                    <a:pt x="163" y="159"/>
                  </a:lnTo>
                  <a:lnTo>
                    <a:pt x="162" y="159"/>
                  </a:lnTo>
                  <a:lnTo>
                    <a:pt x="162" y="159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33" y="171"/>
                  </a:lnTo>
                  <a:lnTo>
                    <a:pt x="133" y="171"/>
                  </a:lnTo>
                  <a:lnTo>
                    <a:pt x="130" y="172"/>
                  </a:lnTo>
                  <a:lnTo>
                    <a:pt x="130" y="172"/>
                  </a:lnTo>
                  <a:lnTo>
                    <a:pt x="128" y="171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9" y="166"/>
                  </a:lnTo>
                  <a:lnTo>
                    <a:pt x="129" y="166"/>
                  </a:lnTo>
                  <a:lnTo>
                    <a:pt x="138" y="158"/>
                  </a:lnTo>
                  <a:lnTo>
                    <a:pt x="138" y="158"/>
                  </a:lnTo>
                  <a:lnTo>
                    <a:pt x="153" y="142"/>
                  </a:lnTo>
                  <a:lnTo>
                    <a:pt x="153" y="142"/>
                  </a:lnTo>
                  <a:lnTo>
                    <a:pt x="163" y="134"/>
                  </a:lnTo>
                  <a:lnTo>
                    <a:pt x="163" y="134"/>
                  </a:lnTo>
                  <a:lnTo>
                    <a:pt x="163" y="132"/>
                  </a:lnTo>
                  <a:lnTo>
                    <a:pt x="163" y="132"/>
                  </a:lnTo>
                  <a:lnTo>
                    <a:pt x="162" y="134"/>
                  </a:lnTo>
                  <a:lnTo>
                    <a:pt x="162" y="134"/>
                  </a:lnTo>
                  <a:lnTo>
                    <a:pt x="153" y="136"/>
                  </a:lnTo>
                  <a:lnTo>
                    <a:pt x="153" y="136"/>
                  </a:lnTo>
                  <a:lnTo>
                    <a:pt x="133" y="145"/>
                  </a:lnTo>
                  <a:lnTo>
                    <a:pt x="133" y="145"/>
                  </a:lnTo>
                  <a:lnTo>
                    <a:pt x="125" y="148"/>
                  </a:lnTo>
                  <a:lnTo>
                    <a:pt x="125" y="148"/>
                  </a:lnTo>
                  <a:lnTo>
                    <a:pt x="122" y="149"/>
                  </a:lnTo>
                  <a:lnTo>
                    <a:pt x="122" y="149"/>
                  </a:lnTo>
                  <a:lnTo>
                    <a:pt x="120" y="148"/>
                  </a:lnTo>
                  <a:lnTo>
                    <a:pt x="120" y="146"/>
                  </a:lnTo>
                  <a:lnTo>
                    <a:pt x="120" y="146"/>
                  </a:lnTo>
                  <a:lnTo>
                    <a:pt x="120" y="144"/>
                  </a:lnTo>
                  <a:lnTo>
                    <a:pt x="120" y="144"/>
                  </a:lnTo>
                  <a:lnTo>
                    <a:pt x="125" y="139"/>
                  </a:lnTo>
                  <a:lnTo>
                    <a:pt x="125" y="139"/>
                  </a:lnTo>
                  <a:lnTo>
                    <a:pt x="146" y="117"/>
                  </a:lnTo>
                  <a:lnTo>
                    <a:pt x="146" y="117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8"/>
                  </a:lnTo>
                  <a:lnTo>
                    <a:pt x="153" y="108"/>
                  </a:lnTo>
                  <a:lnTo>
                    <a:pt x="143" y="112"/>
                  </a:lnTo>
                  <a:lnTo>
                    <a:pt x="143" y="112"/>
                  </a:lnTo>
                  <a:lnTo>
                    <a:pt x="125" y="122"/>
                  </a:lnTo>
                  <a:lnTo>
                    <a:pt x="125" y="122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09" y="129"/>
                  </a:lnTo>
                  <a:lnTo>
                    <a:pt x="109" y="129"/>
                  </a:lnTo>
                  <a:lnTo>
                    <a:pt x="106" y="12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08" y="124"/>
                  </a:lnTo>
                  <a:lnTo>
                    <a:pt x="108" y="124"/>
                  </a:lnTo>
                  <a:lnTo>
                    <a:pt x="112" y="118"/>
                  </a:lnTo>
                  <a:lnTo>
                    <a:pt x="112" y="118"/>
                  </a:lnTo>
                  <a:lnTo>
                    <a:pt x="125" y="105"/>
                  </a:lnTo>
                  <a:lnTo>
                    <a:pt x="125" y="105"/>
                  </a:lnTo>
                  <a:lnTo>
                    <a:pt x="126" y="104"/>
                  </a:lnTo>
                  <a:lnTo>
                    <a:pt x="126" y="104"/>
                  </a:lnTo>
                  <a:lnTo>
                    <a:pt x="123" y="102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3" y="98"/>
                  </a:lnTo>
                  <a:lnTo>
                    <a:pt x="123" y="98"/>
                  </a:lnTo>
                  <a:lnTo>
                    <a:pt x="123" y="97"/>
                  </a:lnTo>
                  <a:lnTo>
                    <a:pt x="123" y="97"/>
                  </a:lnTo>
                  <a:lnTo>
                    <a:pt x="122" y="98"/>
                  </a:lnTo>
                  <a:lnTo>
                    <a:pt x="122" y="98"/>
                  </a:lnTo>
                  <a:lnTo>
                    <a:pt x="115" y="102"/>
                  </a:lnTo>
                  <a:lnTo>
                    <a:pt x="115" y="102"/>
                  </a:lnTo>
                  <a:lnTo>
                    <a:pt x="103" y="109"/>
                  </a:lnTo>
                  <a:lnTo>
                    <a:pt x="103" y="109"/>
                  </a:lnTo>
                  <a:lnTo>
                    <a:pt x="99" y="111"/>
                  </a:lnTo>
                  <a:lnTo>
                    <a:pt x="99" y="111"/>
                  </a:lnTo>
                  <a:lnTo>
                    <a:pt x="98" y="111"/>
                  </a:lnTo>
                  <a:lnTo>
                    <a:pt x="96" y="108"/>
                  </a:lnTo>
                  <a:lnTo>
                    <a:pt x="96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4"/>
                  </a:lnTo>
                  <a:lnTo>
                    <a:pt x="99" y="104"/>
                  </a:lnTo>
                  <a:lnTo>
                    <a:pt x="106" y="94"/>
                  </a:lnTo>
                  <a:lnTo>
                    <a:pt x="113" y="85"/>
                  </a:lnTo>
                  <a:lnTo>
                    <a:pt x="113" y="85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103" y="91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5"/>
                  </a:lnTo>
                  <a:lnTo>
                    <a:pt x="96" y="107"/>
                  </a:lnTo>
                  <a:lnTo>
                    <a:pt x="96" y="107"/>
                  </a:lnTo>
                  <a:lnTo>
                    <a:pt x="95" y="107"/>
                  </a:lnTo>
                  <a:lnTo>
                    <a:pt x="93" y="105"/>
                  </a:lnTo>
                  <a:lnTo>
                    <a:pt x="93" y="105"/>
                  </a:lnTo>
                  <a:lnTo>
                    <a:pt x="92" y="104"/>
                  </a:lnTo>
                  <a:lnTo>
                    <a:pt x="92" y="104"/>
                  </a:lnTo>
                  <a:lnTo>
                    <a:pt x="91" y="100"/>
                  </a:lnTo>
                  <a:lnTo>
                    <a:pt x="91" y="100"/>
                  </a:lnTo>
                  <a:lnTo>
                    <a:pt x="88" y="101"/>
                  </a:lnTo>
                  <a:lnTo>
                    <a:pt x="88" y="101"/>
                  </a:lnTo>
                  <a:lnTo>
                    <a:pt x="85" y="100"/>
                  </a:lnTo>
                  <a:lnTo>
                    <a:pt x="85" y="97"/>
                  </a:lnTo>
                  <a:lnTo>
                    <a:pt x="85" y="97"/>
                  </a:lnTo>
                  <a:lnTo>
                    <a:pt x="85" y="95"/>
                  </a:lnTo>
                  <a:lnTo>
                    <a:pt x="85" y="95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1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5" y="91"/>
                  </a:lnTo>
                  <a:lnTo>
                    <a:pt x="85" y="91"/>
                  </a:lnTo>
                  <a:lnTo>
                    <a:pt x="84" y="91"/>
                  </a:lnTo>
                  <a:lnTo>
                    <a:pt x="82" y="91"/>
                  </a:lnTo>
                  <a:lnTo>
                    <a:pt x="82" y="91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2" y="88"/>
                  </a:lnTo>
                  <a:lnTo>
                    <a:pt x="82" y="87"/>
                  </a:lnTo>
                  <a:lnTo>
                    <a:pt x="82" y="87"/>
                  </a:lnTo>
                  <a:lnTo>
                    <a:pt x="85" y="81"/>
                  </a:lnTo>
                  <a:lnTo>
                    <a:pt x="85" y="81"/>
                  </a:lnTo>
                  <a:lnTo>
                    <a:pt x="86" y="78"/>
                  </a:lnTo>
                  <a:lnTo>
                    <a:pt x="86" y="75"/>
                  </a:lnTo>
                  <a:lnTo>
                    <a:pt x="86" y="75"/>
                  </a:lnTo>
                  <a:lnTo>
                    <a:pt x="85" y="77"/>
                  </a:lnTo>
                  <a:lnTo>
                    <a:pt x="85" y="77"/>
                  </a:lnTo>
                  <a:lnTo>
                    <a:pt x="82" y="80"/>
                  </a:lnTo>
                  <a:lnTo>
                    <a:pt x="82" y="80"/>
                  </a:lnTo>
                  <a:lnTo>
                    <a:pt x="81" y="80"/>
                  </a:lnTo>
                  <a:lnTo>
                    <a:pt x="81" y="80"/>
                  </a:lnTo>
                  <a:lnTo>
                    <a:pt x="79" y="77"/>
                  </a:lnTo>
                  <a:lnTo>
                    <a:pt x="79" y="77"/>
                  </a:lnTo>
                  <a:lnTo>
                    <a:pt x="81" y="75"/>
                  </a:lnTo>
                  <a:lnTo>
                    <a:pt x="81" y="75"/>
                  </a:lnTo>
                  <a:lnTo>
                    <a:pt x="89" y="68"/>
                  </a:lnTo>
                  <a:lnTo>
                    <a:pt x="89" y="68"/>
                  </a:lnTo>
                  <a:lnTo>
                    <a:pt x="92" y="65"/>
                  </a:lnTo>
                  <a:lnTo>
                    <a:pt x="92" y="65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81" y="63"/>
                  </a:lnTo>
                  <a:lnTo>
                    <a:pt x="82" y="64"/>
                  </a:lnTo>
                  <a:lnTo>
                    <a:pt x="82" y="64"/>
                  </a:lnTo>
                  <a:lnTo>
                    <a:pt x="84" y="65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1" y="68"/>
                  </a:lnTo>
                  <a:lnTo>
                    <a:pt x="78" y="68"/>
                  </a:lnTo>
                  <a:lnTo>
                    <a:pt x="78" y="68"/>
                  </a:lnTo>
                  <a:lnTo>
                    <a:pt x="76" y="67"/>
                  </a:lnTo>
                  <a:lnTo>
                    <a:pt x="76" y="67"/>
                  </a:lnTo>
                  <a:lnTo>
                    <a:pt x="76" y="73"/>
                  </a:lnTo>
                  <a:lnTo>
                    <a:pt x="76" y="73"/>
                  </a:lnTo>
                  <a:lnTo>
                    <a:pt x="78" y="75"/>
                  </a:lnTo>
                  <a:lnTo>
                    <a:pt x="78" y="75"/>
                  </a:lnTo>
                  <a:lnTo>
                    <a:pt x="78" y="77"/>
                  </a:lnTo>
                  <a:lnTo>
                    <a:pt x="78" y="78"/>
                  </a:lnTo>
                  <a:lnTo>
                    <a:pt x="78" y="78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79" y="94"/>
                  </a:lnTo>
                  <a:lnTo>
                    <a:pt x="84" y="102"/>
                  </a:lnTo>
                  <a:lnTo>
                    <a:pt x="84" y="102"/>
                  </a:lnTo>
                  <a:lnTo>
                    <a:pt x="88" y="111"/>
                  </a:lnTo>
                  <a:lnTo>
                    <a:pt x="92" y="118"/>
                  </a:lnTo>
                  <a:lnTo>
                    <a:pt x="92" y="11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3" y="121"/>
                  </a:lnTo>
                  <a:lnTo>
                    <a:pt x="93" y="121"/>
                  </a:lnTo>
                  <a:lnTo>
                    <a:pt x="92" y="122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88" y="124"/>
                  </a:lnTo>
                  <a:lnTo>
                    <a:pt x="88" y="121"/>
                  </a:lnTo>
                  <a:lnTo>
                    <a:pt x="88" y="121"/>
                  </a:lnTo>
                  <a:lnTo>
                    <a:pt x="82" y="112"/>
                  </a:lnTo>
                  <a:lnTo>
                    <a:pt x="82" y="112"/>
                  </a:lnTo>
                  <a:lnTo>
                    <a:pt x="76" y="92"/>
                  </a:lnTo>
                  <a:lnTo>
                    <a:pt x="76" y="92"/>
                  </a:lnTo>
                  <a:lnTo>
                    <a:pt x="76" y="91"/>
                  </a:lnTo>
                  <a:lnTo>
                    <a:pt x="76" y="91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6" y="100"/>
                  </a:lnTo>
                  <a:lnTo>
                    <a:pt x="76" y="100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88" y="129"/>
                  </a:lnTo>
                  <a:lnTo>
                    <a:pt x="88" y="129"/>
                  </a:lnTo>
                  <a:lnTo>
                    <a:pt x="93" y="142"/>
                  </a:lnTo>
                  <a:lnTo>
                    <a:pt x="99" y="156"/>
                  </a:lnTo>
                  <a:lnTo>
                    <a:pt x="99" y="156"/>
                  </a:lnTo>
                  <a:lnTo>
                    <a:pt x="105" y="176"/>
                  </a:lnTo>
                  <a:lnTo>
                    <a:pt x="105" y="176"/>
                  </a:lnTo>
                  <a:lnTo>
                    <a:pt x="105" y="179"/>
                  </a:lnTo>
                  <a:lnTo>
                    <a:pt x="105" y="179"/>
                  </a:lnTo>
                  <a:lnTo>
                    <a:pt x="109" y="183"/>
                  </a:lnTo>
                  <a:lnTo>
                    <a:pt x="109" y="183"/>
                  </a:lnTo>
                  <a:lnTo>
                    <a:pt x="112" y="189"/>
                  </a:lnTo>
                  <a:lnTo>
                    <a:pt x="113" y="196"/>
                  </a:lnTo>
                  <a:lnTo>
                    <a:pt x="113" y="196"/>
                  </a:lnTo>
                  <a:lnTo>
                    <a:pt x="115" y="203"/>
                  </a:lnTo>
                  <a:lnTo>
                    <a:pt x="115" y="203"/>
                  </a:lnTo>
                  <a:lnTo>
                    <a:pt x="118" y="209"/>
                  </a:lnTo>
                  <a:lnTo>
                    <a:pt x="118" y="209"/>
                  </a:lnTo>
                  <a:lnTo>
                    <a:pt x="119" y="210"/>
                  </a:lnTo>
                  <a:lnTo>
                    <a:pt x="119" y="210"/>
                  </a:lnTo>
                  <a:lnTo>
                    <a:pt x="128" y="220"/>
                  </a:lnTo>
                  <a:lnTo>
                    <a:pt x="128" y="220"/>
                  </a:lnTo>
                  <a:lnTo>
                    <a:pt x="133" y="225"/>
                  </a:lnTo>
                  <a:lnTo>
                    <a:pt x="133" y="225"/>
                  </a:lnTo>
                  <a:lnTo>
                    <a:pt x="147" y="233"/>
                  </a:lnTo>
                  <a:lnTo>
                    <a:pt x="147" y="233"/>
                  </a:lnTo>
                  <a:lnTo>
                    <a:pt x="150" y="235"/>
                  </a:lnTo>
                  <a:lnTo>
                    <a:pt x="150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70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99" y="239"/>
                  </a:lnTo>
                  <a:lnTo>
                    <a:pt x="199" y="239"/>
                  </a:lnTo>
                  <a:lnTo>
                    <a:pt x="200" y="239"/>
                  </a:lnTo>
                  <a:lnTo>
                    <a:pt x="200" y="239"/>
                  </a:lnTo>
                  <a:lnTo>
                    <a:pt x="199" y="235"/>
                  </a:lnTo>
                  <a:lnTo>
                    <a:pt x="199" y="235"/>
                  </a:lnTo>
                  <a:lnTo>
                    <a:pt x="199" y="232"/>
                  </a:lnTo>
                  <a:lnTo>
                    <a:pt x="199" y="232"/>
                  </a:lnTo>
                  <a:lnTo>
                    <a:pt x="196" y="230"/>
                  </a:lnTo>
                  <a:lnTo>
                    <a:pt x="194" y="229"/>
                  </a:lnTo>
                  <a:lnTo>
                    <a:pt x="194" y="229"/>
                  </a:lnTo>
                  <a:lnTo>
                    <a:pt x="194" y="226"/>
                  </a:lnTo>
                  <a:lnTo>
                    <a:pt x="197" y="225"/>
                  </a:lnTo>
                  <a:lnTo>
                    <a:pt x="197" y="225"/>
                  </a:lnTo>
                  <a:lnTo>
                    <a:pt x="194" y="210"/>
                  </a:lnTo>
                  <a:lnTo>
                    <a:pt x="194" y="210"/>
                  </a:lnTo>
                  <a:lnTo>
                    <a:pt x="193" y="210"/>
                  </a:lnTo>
                  <a:lnTo>
                    <a:pt x="193" y="210"/>
                  </a:lnTo>
                  <a:lnTo>
                    <a:pt x="190" y="225"/>
                  </a:lnTo>
                  <a:lnTo>
                    <a:pt x="190" y="225"/>
                  </a:lnTo>
                  <a:lnTo>
                    <a:pt x="192" y="225"/>
                  </a:lnTo>
                  <a:lnTo>
                    <a:pt x="192" y="225"/>
                  </a:lnTo>
                  <a:lnTo>
                    <a:pt x="190" y="226"/>
                  </a:lnTo>
                  <a:lnTo>
                    <a:pt x="190" y="229"/>
                  </a:lnTo>
                  <a:lnTo>
                    <a:pt x="190" y="229"/>
                  </a:lnTo>
                  <a:lnTo>
                    <a:pt x="189" y="232"/>
                  </a:lnTo>
                  <a:lnTo>
                    <a:pt x="189" y="232"/>
                  </a:lnTo>
                  <a:lnTo>
                    <a:pt x="187" y="235"/>
                  </a:lnTo>
                  <a:lnTo>
                    <a:pt x="187" y="235"/>
                  </a:lnTo>
                  <a:lnTo>
                    <a:pt x="184" y="236"/>
                  </a:lnTo>
                  <a:lnTo>
                    <a:pt x="183" y="235"/>
                  </a:lnTo>
                  <a:lnTo>
                    <a:pt x="183" y="235"/>
                  </a:lnTo>
                  <a:lnTo>
                    <a:pt x="182" y="232"/>
                  </a:lnTo>
                  <a:lnTo>
                    <a:pt x="182" y="232"/>
                  </a:lnTo>
                  <a:lnTo>
                    <a:pt x="176" y="216"/>
                  </a:lnTo>
                  <a:lnTo>
                    <a:pt x="176" y="216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4" y="216"/>
                  </a:lnTo>
                  <a:lnTo>
                    <a:pt x="174" y="216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69" y="232"/>
                  </a:lnTo>
                  <a:lnTo>
                    <a:pt x="169" y="232"/>
                  </a:lnTo>
                  <a:lnTo>
                    <a:pt x="167" y="233"/>
                  </a:lnTo>
                  <a:lnTo>
                    <a:pt x="166" y="235"/>
                  </a:lnTo>
                  <a:lnTo>
                    <a:pt x="165" y="233"/>
                  </a:lnTo>
                  <a:lnTo>
                    <a:pt x="163" y="233"/>
                  </a:lnTo>
                  <a:lnTo>
                    <a:pt x="163" y="233"/>
                  </a:lnTo>
                  <a:lnTo>
                    <a:pt x="162" y="229"/>
                  </a:lnTo>
                  <a:lnTo>
                    <a:pt x="162" y="229"/>
                  </a:lnTo>
                  <a:lnTo>
                    <a:pt x="159" y="222"/>
                  </a:lnTo>
                  <a:lnTo>
                    <a:pt x="159" y="222"/>
                  </a:lnTo>
                  <a:lnTo>
                    <a:pt x="157" y="220"/>
                  </a:lnTo>
                  <a:lnTo>
                    <a:pt x="157" y="220"/>
                  </a:lnTo>
                  <a:lnTo>
                    <a:pt x="157" y="222"/>
                  </a:lnTo>
                  <a:lnTo>
                    <a:pt x="157" y="222"/>
                  </a:lnTo>
                  <a:lnTo>
                    <a:pt x="155" y="226"/>
                  </a:lnTo>
                  <a:lnTo>
                    <a:pt x="155" y="226"/>
                  </a:lnTo>
                  <a:lnTo>
                    <a:pt x="153" y="229"/>
                  </a:lnTo>
                  <a:lnTo>
                    <a:pt x="150" y="227"/>
                  </a:lnTo>
                  <a:lnTo>
                    <a:pt x="150" y="227"/>
                  </a:lnTo>
                  <a:lnTo>
                    <a:pt x="149" y="226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7" y="213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59" y="216"/>
                  </a:lnTo>
                  <a:lnTo>
                    <a:pt x="159" y="216"/>
                  </a:lnTo>
                  <a:lnTo>
                    <a:pt x="162" y="222"/>
                  </a:lnTo>
                  <a:lnTo>
                    <a:pt x="162" y="222"/>
                  </a:lnTo>
                  <a:lnTo>
                    <a:pt x="165" y="229"/>
                  </a:lnTo>
                  <a:lnTo>
                    <a:pt x="165" y="229"/>
                  </a:lnTo>
                  <a:lnTo>
                    <a:pt x="166" y="232"/>
                  </a:lnTo>
                  <a:lnTo>
                    <a:pt x="166" y="232"/>
                  </a:lnTo>
                  <a:lnTo>
                    <a:pt x="169" y="227"/>
                  </a:lnTo>
                  <a:lnTo>
                    <a:pt x="169" y="227"/>
                  </a:lnTo>
                  <a:lnTo>
                    <a:pt x="170" y="220"/>
                  </a:lnTo>
                  <a:lnTo>
                    <a:pt x="170" y="220"/>
                  </a:lnTo>
                  <a:lnTo>
                    <a:pt x="173" y="212"/>
                  </a:lnTo>
                  <a:lnTo>
                    <a:pt x="173" y="212"/>
                  </a:lnTo>
                  <a:lnTo>
                    <a:pt x="173" y="210"/>
                  </a:lnTo>
                  <a:lnTo>
                    <a:pt x="174" y="209"/>
                  </a:lnTo>
                  <a:lnTo>
                    <a:pt x="174" y="209"/>
                  </a:lnTo>
                  <a:lnTo>
                    <a:pt x="176" y="210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9" y="215"/>
                  </a:lnTo>
                  <a:lnTo>
                    <a:pt x="179" y="215"/>
                  </a:lnTo>
                  <a:lnTo>
                    <a:pt x="182" y="225"/>
                  </a:lnTo>
                  <a:lnTo>
                    <a:pt x="182" y="225"/>
                  </a:lnTo>
                  <a:lnTo>
                    <a:pt x="183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7" y="226"/>
                  </a:lnTo>
                  <a:lnTo>
                    <a:pt x="187" y="226"/>
                  </a:lnTo>
                  <a:close/>
                  <a:moveTo>
                    <a:pt x="294" y="277"/>
                  </a:moveTo>
                  <a:lnTo>
                    <a:pt x="294" y="277"/>
                  </a:lnTo>
                  <a:lnTo>
                    <a:pt x="294" y="277"/>
                  </a:lnTo>
                  <a:lnTo>
                    <a:pt x="294" y="277"/>
                  </a:lnTo>
                  <a:lnTo>
                    <a:pt x="288" y="276"/>
                  </a:lnTo>
                  <a:lnTo>
                    <a:pt x="288" y="276"/>
                  </a:lnTo>
                  <a:lnTo>
                    <a:pt x="267" y="274"/>
                  </a:lnTo>
                  <a:lnTo>
                    <a:pt x="267" y="274"/>
                  </a:lnTo>
                  <a:lnTo>
                    <a:pt x="261" y="274"/>
                  </a:lnTo>
                  <a:lnTo>
                    <a:pt x="254" y="276"/>
                  </a:lnTo>
                  <a:lnTo>
                    <a:pt x="254" y="276"/>
                  </a:lnTo>
                  <a:lnTo>
                    <a:pt x="250" y="276"/>
                  </a:lnTo>
                  <a:lnTo>
                    <a:pt x="250" y="276"/>
                  </a:lnTo>
                  <a:lnTo>
                    <a:pt x="247" y="277"/>
                  </a:lnTo>
                  <a:lnTo>
                    <a:pt x="243" y="277"/>
                  </a:lnTo>
                  <a:lnTo>
                    <a:pt x="236" y="276"/>
                  </a:lnTo>
                  <a:lnTo>
                    <a:pt x="236" y="276"/>
                  </a:lnTo>
                  <a:lnTo>
                    <a:pt x="234" y="274"/>
                  </a:lnTo>
                  <a:lnTo>
                    <a:pt x="233" y="271"/>
                  </a:lnTo>
                  <a:lnTo>
                    <a:pt x="233" y="271"/>
                  </a:lnTo>
                  <a:lnTo>
                    <a:pt x="233" y="270"/>
                  </a:lnTo>
                  <a:lnTo>
                    <a:pt x="234" y="269"/>
                  </a:lnTo>
                  <a:lnTo>
                    <a:pt x="234" y="269"/>
                  </a:lnTo>
                  <a:lnTo>
                    <a:pt x="236" y="269"/>
                  </a:lnTo>
                  <a:lnTo>
                    <a:pt x="236" y="269"/>
                  </a:lnTo>
                  <a:lnTo>
                    <a:pt x="240" y="269"/>
                  </a:lnTo>
                  <a:lnTo>
                    <a:pt x="240" y="269"/>
                  </a:lnTo>
                  <a:lnTo>
                    <a:pt x="251" y="270"/>
                  </a:lnTo>
                  <a:lnTo>
                    <a:pt x="251" y="270"/>
                  </a:lnTo>
                  <a:lnTo>
                    <a:pt x="257" y="270"/>
                  </a:lnTo>
                  <a:lnTo>
                    <a:pt x="263" y="270"/>
                  </a:lnTo>
                  <a:lnTo>
                    <a:pt x="263" y="270"/>
                  </a:lnTo>
                  <a:lnTo>
                    <a:pt x="274" y="267"/>
                  </a:lnTo>
                  <a:lnTo>
                    <a:pt x="274" y="267"/>
                  </a:lnTo>
                  <a:lnTo>
                    <a:pt x="275" y="267"/>
                  </a:lnTo>
                  <a:lnTo>
                    <a:pt x="275" y="267"/>
                  </a:lnTo>
                  <a:lnTo>
                    <a:pt x="274" y="266"/>
                  </a:lnTo>
                  <a:lnTo>
                    <a:pt x="274" y="266"/>
                  </a:lnTo>
                  <a:lnTo>
                    <a:pt x="271" y="266"/>
                  </a:lnTo>
                  <a:lnTo>
                    <a:pt x="271" y="266"/>
                  </a:lnTo>
                  <a:lnTo>
                    <a:pt x="247" y="266"/>
                  </a:lnTo>
                  <a:lnTo>
                    <a:pt x="247" y="266"/>
                  </a:lnTo>
                  <a:lnTo>
                    <a:pt x="236" y="266"/>
                  </a:lnTo>
                  <a:lnTo>
                    <a:pt x="236" y="266"/>
                  </a:lnTo>
                  <a:lnTo>
                    <a:pt x="233" y="264"/>
                  </a:lnTo>
                  <a:lnTo>
                    <a:pt x="233" y="264"/>
                  </a:lnTo>
                  <a:lnTo>
                    <a:pt x="231" y="263"/>
                  </a:lnTo>
                  <a:lnTo>
                    <a:pt x="233" y="262"/>
                  </a:lnTo>
                  <a:lnTo>
                    <a:pt x="233" y="262"/>
                  </a:lnTo>
                  <a:lnTo>
                    <a:pt x="234" y="260"/>
                  </a:lnTo>
                  <a:lnTo>
                    <a:pt x="234" y="260"/>
                  </a:lnTo>
                  <a:lnTo>
                    <a:pt x="240" y="259"/>
                  </a:lnTo>
                  <a:lnTo>
                    <a:pt x="240" y="259"/>
                  </a:lnTo>
                  <a:lnTo>
                    <a:pt x="247" y="257"/>
                  </a:lnTo>
                  <a:lnTo>
                    <a:pt x="247" y="257"/>
                  </a:lnTo>
                  <a:lnTo>
                    <a:pt x="244" y="253"/>
                  </a:lnTo>
                  <a:lnTo>
                    <a:pt x="244" y="253"/>
                  </a:lnTo>
                  <a:lnTo>
                    <a:pt x="244" y="252"/>
                  </a:lnTo>
                  <a:lnTo>
                    <a:pt x="243" y="252"/>
                  </a:lnTo>
                  <a:lnTo>
                    <a:pt x="243" y="252"/>
                  </a:lnTo>
                  <a:lnTo>
                    <a:pt x="237" y="250"/>
                  </a:lnTo>
                  <a:lnTo>
                    <a:pt x="237" y="250"/>
                  </a:lnTo>
                  <a:lnTo>
                    <a:pt x="234" y="250"/>
                  </a:lnTo>
                  <a:lnTo>
                    <a:pt x="233" y="249"/>
                  </a:lnTo>
                  <a:lnTo>
                    <a:pt x="233" y="249"/>
                  </a:lnTo>
                  <a:lnTo>
                    <a:pt x="231" y="249"/>
                  </a:lnTo>
                  <a:lnTo>
                    <a:pt x="231" y="249"/>
                  </a:lnTo>
                  <a:lnTo>
                    <a:pt x="204" y="249"/>
                  </a:lnTo>
                  <a:lnTo>
                    <a:pt x="179" y="246"/>
                  </a:lnTo>
                  <a:lnTo>
                    <a:pt x="179" y="246"/>
                  </a:lnTo>
                  <a:lnTo>
                    <a:pt x="166" y="244"/>
                  </a:lnTo>
                  <a:lnTo>
                    <a:pt x="166" y="244"/>
                  </a:lnTo>
                  <a:lnTo>
                    <a:pt x="147" y="243"/>
                  </a:lnTo>
                  <a:lnTo>
                    <a:pt x="147" y="243"/>
                  </a:lnTo>
                  <a:lnTo>
                    <a:pt x="135" y="240"/>
                  </a:lnTo>
                  <a:lnTo>
                    <a:pt x="135" y="240"/>
                  </a:lnTo>
                  <a:lnTo>
                    <a:pt x="126" y="237"/>
                  </a:lnTo>
                  <a:lnTo>
                    <a:pt x="118" y="233"/>
                  </a:lnTo>
                  <a:lnTo>
                    <a:pt x="118" y="233"/>
                  </a:lnTo>
                  <a:lnTo>
                    <a:pt x="116" y="233"/>
                  </a:lnTo>
                  <a:lnTo>
                    <a:pt x="116" y="233"/>
                  </a:lnTo>
                  <a:lnTo>
                    <a:pt x="116" y="233"/>
                  </a:lnTo>
                  <a:lnTo>
                    <a:pt x="115" y="232"/>
                  </a:lnTo>
                  <a:lnTo>
                    <a:pt x="115" y="232"/>
                  </a:lnTo>
                  <a:lnTo>
                    <a:pt x="113" y="227"/>
                  </a:lnTo>
                  <a:lnTo>
                    <a:pt x="113" y="227"/>
                  </a:lnTo>
                  <a:lnTo>
                    <a:pt x="113" y="227"/>
                  </a:lnTo>
                  <a:lnTo>
                    <a:pt x="113" y="227"/>
                  </a:lnTo>
                  <a:lnTo>
                    <a:pt x="111" y="227"/>
                  </a:lnTo>
                  <a:lnTo>
                    <a:pt x="109" y="225"/>
                  </a:lnTo>
                  <a:lnTo>
                    <a:pt x="109" y="225"/>
                  </a:lnTo>
                  <a:lnTo>
                    <a:pt x="109" y="222"/>
                  </a:lnTo>
                  <a:lnTo>
                    <a:pt x="109" y="222"/>
                  </a:lnTo>
                  <a:lnTo>
                    <a:pt x="108" y="220"/>
                  </a:lnTo>
                  <a:lnTo>
                    <a:pt x="109" y="217"/>
                  </a:lnTo>
                  <a:lnTo>
                    <a:pt x="109" y="217"/>
                  </a:lnTo>
                  <a:lnTo>
                    <a:pt x="108" y="212"/>
                  </a:lnTo>
                  <a:lnTo>
                    <a:pt x="108" y="212"/>
                  </a:lnTo>
                  <a:lnTo>
                    <a:pt x="105" y="199"/>
                  </a:lnTo>
                  <a:lnTo>
                    <a:pt x="101" y="188"/>
                  </a:lnTo>
                  <a:lnTo>
                    <a:pt x="101" y="188"/>
                  </a:lnTo>
                  <a:lnTo>
                    <a:pt x="101" y="186"/>
                  </a:lnTo>
                  <a:lnTo>
                    <a:pt x="99" y="186"/>
                  </a:lnTo>
                  <a:lnTo>
                    <a:pt x="99" y="186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88"/>
                  </a:lnTo>
                  <a:lnTo>
                    <a:pt x="88" y="188"/>
                  </a:lnTo>
                  <a:lnTo>
                    <a:pt x="86" y="188"/>
                  </a:lnTo>
                  <a:lnTo>
                    <a:pt x="84" y="188"/>
                  </a:lnTo>
                  <a:lnTo>
                    <a:pt x="84" y="188"/>
                  </a:lnTo>
                  <a:lnTo>
                    <a:pt x="81" y="188"/>
                  </a:lnTo>
                  <a:lnTo>
                    <a:pt x="81" y="188"/>
                  </a:lnTo>
                  <a:lnTo>
                    <a:pt x="68" y="189"/>
                  </a:lnTo>
                  <a:lnTo>
                    <a:pt x="55" y="193"/>
                  </a:lnTo>
                  <a:lnTo>
                    <a:pt x="55" y="193"/>
                  </a:lnTo>
                  <a:lnTo>
                    <a:pt x="52" y="195"/>
                  </a:lnTo>
                  <a:lnTo>
                    <a:pt x="52" y="195"/>
                  </a:lnTo>
                  <a:lnTo>
                    <a:pt x="45" y="200"/>
                  </a:lnTo>
                  <a:lnTo>
                    <a:pt x="45" y="200"/>
                  </a:lnTo>
                  <a:lnTo>
                    <a:pt x="38" y="208"/>
                  </a:lnTo>
                  <a:lnTo>
                    <a:pt x="34" y="215"/>
                  </a:lnTo>
                  <a:lnTo>
                    <a:pt x="34" y="215"/>
                  </a:lnTo>
                  <a:lnTo>
                    <a:pt x="30" y="223"/>
                  </a:lnTo>
                  <a:lnTo>
                    <a:pt x="27" y="233"/>
                  </a:lnTo>
                  <a:lnTo>
                    <a:pt x="27" y="233"/>
                  </a:lnTo>
                  <a:lnTo>
                    <a:pt x="27" y="235"/>
                  </a:lnTo>
                  <a:lnTo>
                    <a:pt x="27" y="235"/>
                  </a:lnTo>
                  <a:lnTo>
                    <a:pt x="28" y="232"/>
                  </a:lnTo>
                  <a:lnTo>
                    <a:pt x="28" y="232"/>
                  </a:lnTo>
                  <a:lnTo>
                    <a:pt x="35" y="222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51" y="206"/>
                  </a:lnTo>
                  <a:lnTo>
                    <a:pt x="59" y="200"/>
                  </a:lnTo>
                  <a:lnTo>
                    <a:pt x="69" y="195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82" y="190"/>
                  </a:lnTo>
                  <a:lnTo>
                    <a:pt x="82" y="190"/>
                  </a:lnTo>
                  <a:lnTo>
                    <a:pt x="82" y="193"/>
                  </a:lnTo>
                  <a:lnTo>
                    <a:pt x="82" y="193"/>
                  </a:lnTo>
                  <a:lnTo>
                    <a:pt x="81" y="195"/>
                  </a:lnTo>
                  <a:lnTo>
                    <a:pt x="81" y="195"/>
                  </a:lnTo>
                  <a:lnTo>
                    <a:pt x="66" y="203"/>
                  </a:lnTo>
                  <a:lnTo>
                    <a:pt x="54" y="215"/>
                  </a:lnTo>
                  <a:lnTo>
                    <a:pt x="54" y="215"/>
                  </a:lnTo>
                  <a:lnTo>
                    <a:pt x="49" y="222"/>
                  </a:lnTo>
                  <a:lnTo>
                    <a:pt x="45" y="227"/>
                  </a:lnTo>
                  <a:lnTo>
                    <a:pt x="42" y="235"/>
                  </a:lnTo>
                  <a:lnTo>
                    <a:pt x="39" y="243"/>
                  </a:lnTo>
                  <a:lnTo>
                    <a:pt x="39" y="243"/>
                  </a:lnTo>
                  <a:lnTo>
                    <a:pt x="39" y="247"/>
                  </a:lnTo>
                  <a:lnTo>
                    <a:pt x="39" y="247"/>
                  </a:lnTo>
                  <a:lnTo>
                    <a:pt x="39" y="250"/>
                  </a:lnTo>
                  <a:lnTo>
                    <a:pt x="39" y="250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44" y="244"/>
                  </a:lnTo>
                  <a:lnTo>
                    <a:pt x="44" y="244"/>
                  </a:lnTo>
                  <a:lnTo>
                    <a:pt x="55" y="229"/>
                  </a:lnTo>
                  <a:lnTo>
                    <a:pt x="55" y="229"/>
                  </a:lnTo>
                  <a:lnTo>
                    <a:pt x="62" y="222"/>
                  </a:lnTo>
                  <a:lnTo>
                    <a:pt x="62" y="222"/>
                  </a:lnTo>
                  <a:lnTo>
                    <a:pt x="69" y="215"/>
                  </a:lnTo>
                  <a:lnTo>
                    <a:pt x="69" y="215"/>
                  </a:lnTo>
                  <a:lnTo>
                    <a:pt x="72" y="215"/>
                  </a:lnTo>
                  <a:lnTo>
                    <a:pt x="74" y="215"/>
                  </a:lnTo>
                  <a:lnTo>
                    <a:pt x="74" y="215"/>
                  </a:lnTo>
                  <a:lnTo>
                    <a:pt x="74" y="216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71" y="225"/>
                  </a:lnTo>
                  <a:lnTo>
                    <a:pt x="71" y="225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1" y="239"/>
                  </a:lnTo>
                  <a:lnTo>
                    <a:pt x="59" y="247"/>
                  </a:lnTo>
                  <a:lnTo>
                    <a:pt x="59" y="247"/>
                  </a:lnTo>
                  <a:lnTo>
                    <a:pt x="59" y="250"/>
                  </a:lnTo>
                  <a:lnTo>
                    <a:pt x="59" y="253"/>
                  </a:lnTo>
                  <a:lnTo>
                    <a:pt x="59" y="253"/>
                  </a:lnTo>
                  <a:lnTo>
                    <a:pt x="61" y="254"/>
                  </a:lnTo>
                  <a:lnTo>
                    <a:pt x="62" y="254"/>
                  </a:lnTo>
                  <a:lnTo>
                    <a:pt x="62" y="254"/>
                  </a:lnTo>
                  <a:lnTo>
                    <a:pt x="65" y="256"/>
                  </a:lnTo>
                  <a:lnTo>
                    <a:pt x="65" y="256"/>
                  </a:lnTo>
                  <a:lnTo>
                    <a:pt x="65" y="257"/>
                  </a:lnTo>
                  <a:lnTo>
                    <a:pt x="65" y="260"/>
                  </a:lnTo>
                  <a:lnTo>
                    <a:pt x="65" y="260"/>
                  </a:lnTo>
                  <a:lnTo>
                    <a:pt x="62" y="262"/>
                  </a:lnTo>
                  <a:lnTo>
                    <a:pt x="61" y="260"/>
                  </a:lnTo>
                  <a:lnTo>
                    <a:pt x="61" y="260"/>
                  </a:lnTo>
                  <a:lnTo>
                    <a:pt x="58" y="259"/>
                  </a:lnTo>
                  <a:lnTo>
                    <a:pt x="57" y="254"/>
                  </a:lnTo>
                  <a:lnTo>
                    <a:pt x="57" y="254"/>
                  </a:lnTo>
                  <a:lnTo>
                    <a:pt x="55" y="252"/>
                  </a:lnTo>
                  <a:lnTo>
                    <a:pt x="55" y="247"/>
                  </a:lnTo>
                  <a:lnTo>
                    <a:pt x="55" y="247"/>
                  </a:lnTo>
                  <a:lnTo>
                    <a:pt x="58" y="240"/>
                  </a:lnTo>
                  <a:lnTo>
                    <a:pt x="61" y="235"/>
                  </a:lnTo>
                  <a:lnTo>
                    <a:pt x="61" y="235"/>
                  </a:lnTo>
                  <a:lnTo>
                    <a:pt x="68" y="223"/>
                  </a:lnTo>
                  <a:lnTo>
                    <a:pt x="68" y="223"/>
                  </a:lnTo>
                  <a:lnTo>
                    <a:pt x="68" y="220"/>
                  </a:lnTo>
                  <a:lnTo>
                    <a:pt x="68" y="220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54" y="237"/>
                  </a:lnTo>
                  <a:lnTo>
                    <a:pt x="47" y="247"/>
                  </a:lnTo>
                  <a:lnTo>
                    <a:pt x="47" y="247"/>
                  </a:lnTo>
                  <a:lnTo>
                    <a:pt x="44" y="250"/>
                  </a:lnTo>
                  <a:lnTo>
                    <a:pt x="44" y="250"/>
                  </a:lnTo>
                  <a:lnTo>
                    <a:pt x="41" y="253"/>
                  </a:lnTo>
                  <a:lnTo>
                    <a:pt x="41" y="253"/>
                  </a:lnTo>
                  <a:lnTo>
                    <a:pt x="39" y="253"/>
                  </a:lnTo>
                  <a:lnTo>
                    <a:pt x="38" y="252"/>
                  </a:lnTo>
                  <a:lnTo>
                    <a:pt x="38" y="252"/>
                  </a:lnTo>
                  <a:lnTo>
                    <a:pt x="37" y="250"/>
                  </a:lnTo>
                  <a:lnTo>
                    <a:pt x="37" y="250"/>
                  </a:lnTo>
                  <a:lnTo>
                    <a:pt x="37" y="246"/>
                  </a:lnTo>
                  <a:lnTo>
                    <a:pt x="37" y="246"/>
                  </a:lnTo>
                  <a:lnTo>
                    <a:pt x="38" y="237"/>
                  </a:lnTo>
                  <a:lnTo>
                    <a:pt x="39" y="232"/>
                  </a:lnTo>
                  <a:lnTo>
                    <a:pt x="42" y="22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55" y="210"/>
                  </a:lnTo>
                  <a:lnTo>
                    <a:pt x="62" y="203"/>
                  </a:lnTo>
                  <a:lnTo>
                    <a:pt x="62" y="203"/>
                  </a:lnTo>
                  <a:lnTo>
                    <a:pt x="64" y="202"/>
                  </a:lnTo>
                  <a:lnTo>
                    <a:pt x="64" y="202"/>
                  </a:lnTo>
                  <a:lnTo>
                    <a:pt x="64" y="202"/>
                  </a:lnTo>
                  <a:lnTo>
                    <a:pt x="64" y="202"/>
                  </a:lnTo>
                  <a:lnTo>
                    <a:pt x="62" y="202"/>
                  </a:lnTo>
                  <a:lnTo>
                    <a:pt x="62" y="202"/>
                  </a:lnTo>
                  <a:lnTo>
                    <a:pt x="51" y="210"/>
                  </a:lnTo>
                  <a:lnTo>
                    <a:pt x="41" y="220"/>
                  </a:lnTo>
                  <a:lnTo>
                    <a:pt x="41" y="220"/>
                  </a:lnTo>
                  <a:lnTo>
                    <a:pt x="31" y="235"/>
                  </a:lnTo>
                  <a:lnTo>
                    <a:pt x="31" y="235"/>
                  </a:lnTo>
                  <a:lnTo>
                    <a:pt x="27" y="239"/>
                  </a:lnTo>
                  <a:lnTo>
                    <a:pt x="27" y="239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4" y="242"/>
                  </a:lnTo>
                  <a:lnTo>
                    <a:pt x="24" y="242"/>
                  </a:lnTo>
                  <a:lnTo>
                    <a:pt x="22" y="240"/>
                  </a:lnTo>
                  <a:lnTo>
                    <a:pt x="22" y="240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7" y="222"/>
                  </a:lnTo>
                  <a:lnTo>
                    <a:pt x="27" y="222"/>
                  </a:lnTo>
                  <a:lnTo>
                    <a:pt x="30" y="216"/>
                  </a:lnTo>
                  <a:lnTo>
                    <a:pt x="32" y="210"/>
                  </a:lnTo>
                  <a:lnTo>
                    <a:pt x="41" y="199"/>
                  </a:lnTo>
                  <a:lnTo>
                    <a:pt x="41" y="199"/>
                  </a:lnTo>
                  <a:lnTo>
                    <a:pt x="42" y="199"/>
                  </a:lnTo>
                  <a:lnTo>
                    <a:pt x="42" y="199"/>
                  </a:lnTo>
                  <a:lnTo>
                    <a:pt x="35" y="202"/>
                  </a:lnTo>
                  <a:lnTo>
                    <a:pt x="35" y="202"/>
                  </a:lnTo>
                  <a:lnTo>
                    <a:pt x="24" y="209"/>
                  </a:lnTo>
                  <a:lnTo>
                    <a:pt x="14" y="219"/>
                  </a:lnTo>
                  <a:lnTo>
                    <a:pt x="14" y="219"/>
                  </a:lnTo>
                  <a:lnTo>
                    <a:pt x="11" y="223"/>
                  </a:lnTo>
                  <a:lnTo>
                    <a:pt x="8" y="229"/>
                  </a:lnTo>
                  <a:lnTo>
                    <a:pt x="8" y="229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7" y="237"/>
                  </a:lnTo>
                  <a:lnTo>
                    <a:pt x="7" y="244"/>
                  </a:lnTo>
                  <a:lnTo>
                    <a:pt x="7" y="244"/>
                  </a:lnTo>
                  <a:lnTo>
                    <a:pt x="10" y="253"/>
                  </a:lnTo>
                  <a:lnTo>
                    <a:pt x="14" y="262"/>
                  </a:lnTo>
                  <a:lnTo>
                    <a:pt x="14" y="262"/>
                  </a:lnTo>
                  <a:lnTo>
                    <a:pt x="20" y="269"/>
                  </a:lnTo>
                  <a:lnTo>
                    <a:pt x="28" y="276"/>
                  </a:lnTo>
                  <a:lnTo>
                    <a:pt x="28" y="276"/>
                  </a:lnTo>
                  <a:lnTo>
                    <a:pt x="41" y="284"/>
                  </a:lnTo>
                  <a:lnTo>
                    <a:pt x="49" y="287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78" y="294"/>
                  </a:lnTo>
                  <a:lnTo>
                    <a:pt x="78" y="294"/>
                  </a:lnTo>
                  <a:lnTo>
                    <a:pt x="101" y="297"/>
                  </a:lnTo>
                  <a:lnTo>
                    <a:pt x="101" y="297"/>
                  </a:lnTo>
                  <a:lnTo>
                    <a:pt x="120" y="297"/>
                  </a:lnTo>
                  <a:lnTo>
                    <a:pt x="120" y="297"/>
                  </a:lnTo>
                  <a:lnTo>
                    <a:pt x="143" y="298"/>
                  </a:lnTo>
                  <a:lnTo>
                    <a:pt x="143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41" y="297"/>
                  </a:lnTo>
                  <a:lnTo>
                    <a:pt x="241" y="297"/>
                  </a:lnTo>
                  <a:lnTo>
                    <a:pt x="258" y="296"/>
                  </a:lnTo>
                  <a:lnTo>
                    <a:pt x="258" y="296"/>
                  </a:lnTo>
                  <a:lnTo>
                    <a:pt x="292" y="290"/>
                  </a:lnTo>
                  <a:lnTo>
                    <a:pt x="292" y="290"/>
                  </a:lnTo>
                  <a:lnTo>
                    <a:pt x="300" y="289"/>
                  </a:lnTo>
                  <a:lnTo>
                    <a:pt x="300" y="289"/>
                  </a:lnTo>
                  <a:lnTo>
                    <a:pt x="300" y="287"/>
                  </a:lnTo>
                  <a:lnTo>
                    <a:pt x="300" y="287"/>
                  </a:lnTo>
                  <a:lnTo>
                    <a:pt x="300" y="284"/>
                  </a:lnTo>
                  <a:lnTo>
                    <a:pt x="301" y="281"/>
                  </a:lnTo>
                  <a:lnTo>
                    <a:pt x="301" y="281"/>
                  </a:lnTo>
                  <a:lnTo>
                    <a:pt x="304" y="280"/>
                  </a:lnTo>
                  <a:lnTo>
                    <a:pt x="304" y="280"/>
                  </a:lnTo>
                  <a:lnTo>
                    <a:pt x="318" y="274"/>
                  </a:lnTo>
                  <a:lnTo>
                    <a:pt x="331" y="264"/>
                  </a:lnTo>
                  <a:lnTo>
                    <a:pt x="331" y="264"/>
                  </a:lnTo>
                  <a:lnTo>
                    <a:pt x="335" y="259"/>
                  </a:lnTo>
                  <a:lnTo>
                    <a:pt x="335" y="259"/>
                  </a:lnTo>
                  <a:lnTo>
                    <a:pt x="335" y="257"/>
                  </a:lnTo>
                  <a:lnTo>
                    <a:pt x="335" y="257"/>
                  </a:lnTo>
                  <a:lnTo>
                    <a:pt x="334" y="259"/>
                  </a:lnTo>
                  <a:lnTo>
                    <a:pt x="334" y="259"/>
                  </a:lnTo>
                  <a:lnTo>
                    <a:pt x="328" y="263"/>
                  </a:lnTo>
                  <a:lnTo>
                    <a:pt x="328" y="263"/>
                  </a:lnTo>
                  <a:lnTo>
                    <a:pt x="315" y="271"/>
                  </a:lnTo>
                  <a:lnTo>
                    <a:pt x="315" y="271"/>
                  </a:lnTo>
                  <a:lnTo>
                    <a:pt x="312" y="273"/>
                  </a:lnTo>
                  <a:lnTo>
                    <a:pt x="312" y="273"/>
                  </a:lnTo>
                  <a:lnTo>
                    <a:pt x="309" y="273"/>
                  </a:lnTo>
                  <a:lnTo>
                    <a:pt x="309" y="270"/>
                  </a:lnTo>
                  <a:lnTo>
                    <a:pt x="309" y="270"/>
                  </a:lnTo>
                  <a:lnTo>
                    <a:pt x="311" y="269"/>
                  </a:lnTo>
                  <a:lnTo>
                    <a:pt x="311" y="269"/>
                  </a:lnTo>
                  <a:lnTo>
                    <a:pt x="314" y="266"/>
                  </a:lnTo>
                  <a:lnTo>
                    <a:pt x="314" y="266"/>
                  </a:lnTo>
                  <a:lnTo>
                    <a:pt x="315" y="264"/>
                  </a:lnTo>
                  <a:lnTo>
                    <a:pt x="315" y="264"/>
                  </a:lnTo>
                  <a:lnTo>
                    <a:pt x="298" y="267"/>
                  </a:lnTo>
                  <a:lnTo>
                    <a:pt x="281" y="270"/>
                  </a:lnTo>
                  <a:lnTo>
                    <a:pt x="281" y="270"/>
                  </a:lnTo>
                  <a:lnTo>
                    <a:pt x="281" y="273"/>
                  </a:lnTo>
                  <a:lnTo>
                    <a:pt x="281" y="273"/>
                  </a:lnTo>
                  <a:lnTo>
                    <a:pt x="282" y="273"/>
                  </a:lnTo>
                  <a:lnTo>
                    <a:pt x="282" y="273"/>
                  </a:lnTo>
                  <a:lnTo>
                    <a:pt x="301" y="274"/>
                  </a:lnTo>
                  <a:lnTo>
                    <a:pt x="301" y="274"/>
                  </a:lnTo>
                  <a:lnTo>
                    <a:pt x="302" y="274"/>
                  </a:lnTo>
                  <a:lnTo>
                    <a:pt x="302" y="274"/>
                  </a:lnTo>
                  <a:lnTo>
                    <a:pt x="304" y="277"/>
                  </a:lnTo>
                  <a:lnTo>
                    <a:pt x="304" y="277"/>
                  </a:lnTo>
                  <a:lnTo>
                    <a:pt x="304" y="279"/>
                  </a:lnTo>
                  <a:lnTo>
                    <a:pt x="304" y="279"/>
                  </a:lnTo>
                  <a:lnTo>
                    <a:pt x="301" y="279"/>
                  </a:lnTo>
                  <a:lnTo>
                    <a:pt x="301" y="279"/>
                  </a:lnTo>
                  <a:lnTo>
                    <a:pt x="290" y="281"/>
                  </a:lnTo>
                  <a:lnTo>
                    <a:pt x="290" y="281"/>
                  </a:lnTo>
                  <a:lnTo>
                    <a:pt x="271" y="287"/>
                  </a:lnTo>
                  <a:lnTo>
                    <a:pt x="271" y="287"/>
                  </a:lnTo>
                  <a:lnTo>
                    <a:pt x="267" y="287"/>
                  </a:lnTo>
                  <a:lnTo>
                    <a:pt x="263" y="286"/>
                  </a:lnTo>
                  <a:lnTo>
                    <a:pt x="263" y="286"/>
                  </a:lnTo>
                  <a:lnTo>
                    <a:pt x="261" y="284"/>
                  </a:lnTo>
                  <a:lnTo>
                    <a:pt x="261" y="283"/>
                  </a:lnTo>
                  <a:lnTo>
                    <a:pt x="261" y="283"/>
                  </a:lnTo>
                  <a:lnTo>
                    <a:pt x="263" y="281"/>
                  </a:lnTo>
                  <a:lnTo>
                    <a:pt x="264" y="280"/>
                  </a:lnTo>
                  <a:lnTo>
                    <a:pt x="264" y="280"/>
                  </a:lnTo>
                  <a:lnTo>
                    <a:pt x="268" y="279"/>
                  </a:lnTo>
                  <a:lnTo>
                    <a:pt x="268" y="279"/>
                  </a:lnTo>
                  <a:lnTo>
                    <a:pt x="270" y="279"/>
                  </a:lnTo>
                  <a:lnTo>
                    <a:pt x="271" y="280"/>
                  </a:lnTo>
                  <a:lnTo>
                    <a:pt x="271" y="280"/>
                  </a:lnTo>
                  <a:lnTo>
                    <a:pt x="273" y="281"/>
                  </a:lnTo>
                  <a:lnTo>
                    <a:pt x="273" y="281"/>
                  </a:lnTo>
                  <a:lnTo>
                    <a:pt x="294" y="277"/>
                  </a:lnTo>
                  <a:lnTo>
                    <a:pt x="294" y="277"/>
                  </a:lnTo>
                  <a:close/>
                  <a:moveTo>
                    <a:pt x="176" y="11"/>
                  </a:moveTo>
                  <a:lnTo>
                    <a:pt x="176" y="11"/>
                  </a:lnTo>
                  <a:lnTo>
                    <a:pt x="159" y="11"/>
                  </a:lnTo>
                  <a:lnTo>
                    <a:pt x="140" y="14"/>
                  </a:lnTo>
                  <a:lnTo>
                    <a:pt x="140" y="14"/>
                  </a:lnTo>
                  <a:lnTo>
                    <a:pt x="129" y="16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08" y="23"/>
                  </a:lnTo>
                  <a:lnTo>
                    <a:pt x="99" y="28"/>
                  </a:lnTo>
                  <a:lnTo>
                    <a:pt x="99" y="28"/>
                  </a:lnTo>
                  <a:lnTo>
                    <a:pt x="93" y="33"/>
                  </a:lnTo>
                  <a:lnTo>
                    <a:pt x="91" y="37"/>
                  </a:lnTo>
                  <a:lnTo>
                    <a:pt x="88" y="43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1"/>
                  </a:lnTo>
                  <a:lnTo>
                    <a:pt x="89" y="51"/>
                  </a:lnTo>
                  <a:lnTo>
                    <a:pt x="89" y="51"/>
                  </a:lnTo>
                  <a:lnTo>
                    <a:pt x="93" y="54"/>
                  </a:lnTo>
                  <a:lnTo>
                    <a:pt x="93" y="54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113" y="60"/>
                  </a:lnTo>
                  <a:lnTo>
                    <a:pt x="128" y="63"/>
                  </a:lnTo>
                  <a:lnTo>
                    <a:pt x="128" y="63"/>
                  </a:lnTo>
                  <a:lnTo>
                    <a:pt x="136" y="63"/>
                  </a:lnTo>
                  <a:lnTo>
                    <a:pt x="136" y="63"/>
                  </a:lnTo>
                  <a:lnTo>
                    <a:pt x="167" y="60"/>
                  </a:lnTo>
                  <a:lnTo>
                    <a:pt x="167" y="60"/>
                  </a:lnTo>
                  <a:lnTo>
                    <a:pt x="194" y="60"/>
                  </a:lnTo>
                  <a:lnTo>
                    <a:pt x="194" y="60"/>
                  </a:lnTo>
                  <a:lnTo>
                    <a:pt x="221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65" y="57"/>
                  </a:lnTo>
                  <a:lnTo>
                    <a:pt x="265" y="57"/>
                  </a:lnTo>
                  <a:lnTo>
                    <a:pt x="278" y="53"/>
                  </a:lnTo>
                  <a:lnTo>
                    <a:pt x="291" y="47"/>
                  </a:lnTo>
                  <a:lnTo>
                    <a:pt x="291" y="47"/>
                  </a:lnTo>
                  <a:lnTo>
                    <a:pt x="297" y="44"/>
                  </a:lnTo>
                  <a:lnTo>
                    <a:pt x="297" y="44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0" y="38"/>
                  </a:lnTo>
                  <a:lnTo>
                    <a:pt x="301" y="36"/>
                  </a:lnTo>
                  <a:lnTo>
                    <a:pt x="301" y="36"/>
                  </a:lnTo>
                  <a:lnTo>
                    <a:pt x="300" y="33"/>
                  </a:lnTo>
                  <a:lnTo>
                    <a:pt x="300" y="33"/>
                  </a:lnTo>
                  <a:lnTo>
                    <a:pt x="298" y="30"/>
                  </a:lnTo>
                  <a:lnTo>
                    <a:pt x="298" y="30"/>
                  </a:lnTo>
                  <a:lnTo>
                    <a:pt x="288" y="24"/>
                  </a:lnTo>
                  <a:lnTo>
                    <a:pt x="278" y="21"/>
                  </a:lnTo>
                  <a:lnTo>
                    <a:pt x="278" y="21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47" y="13"/>
                  </a:lnTo>
                  <a:lnTo>
                    <a:pt x="247" y="13"/>
                  </a:lnTo>
                  <a:lnTo>
                    <a:pt x="234" y="11"/>
                  </a:lnTo>
                  <a:lnTo>
                    <a:pt x="234" y="11"/>
                  </a:lnTo>
                  <a:lnTo>
                    <a:pt x="221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6" y="11"/>
                  </a:lnTo>
                  <a:lnTo>
                    <a:pt x="206" y="11"/>
                  </a:lnTo>
                  <a:lnTo>
                    <a:pt x="204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87" y="11"/>
                  </a:lnTo>
                  <a:lnTo>
                    <a:pt x="187" y="11"/>
                  </a:lnTo>
                  <a:lnTo>
                    <a:pt x="176" y="11"/>
                  </a:lnTo>
                  <a:lnTo>
                    <a:pt x="176" y="11"/>
                  </a:lnTo>
                  <a:close/>
                  <a:moveTo>
                    <a:pt x="328" y="230"/>
                  </a:moveTo>
                  <a:lnTo>
                    <a:pt x="328" y="230"/>
                  </a:lnTo>
                  <a:lnTo>
                    <a:pt x="331" y="230"/>
                  </a:lnTo>
                  <a:lnTo>
                    <a:pt x="331" y="230"/>
                  </a:lnTo>
                  <a:lnTo>
                    <a:pt x="341" y="230"/>
                  </a:lnTo>
                  <a:lnTo>
                    <a:pt x="341" y="230"/>
                  </a:lnTo>
                  <a:lnTo>
                    <a:pt x="342" y="232"/>
                  </a:lnTo>
                  <a:lnTo>
                    <a:pt x="344" y="233"/>
                  </a:lnTo>
                  <a:lnTo>
                    <a:pt x="344" y="233"/>
                  </a:lnTo>
                  <a:lnTo>
                    <a:pt x="342" y="235"/>
                  </a:lnTo>
                  <a:lnTo>
                    <a:pt x="341" y="235"/>
                  </a:lnTo>
                  <a:lnTo>
                    <a:pt x="341" y="235"/>
                  </a:lnTo>
                  <a:lnTo>
                    <a:pt x="335" y="235"/>
                  </a:lnTo>
                  <a:lnTo>
                    <a:pt x="335" y="235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8" y="237"/>
                  </a:lnTo>
                  <a:lnTo>
                    <a:pt x="318" y="237"/>
                  </a:lnTo>
                  <a:lnTo>
                    <a:pt x="317" y="239"/>
                  </a:lnTo>
                  <a:lnTo>
                    <a:pt x="317" y="239"/>
                  </a:lnTo>
                  <a:lnTo>
                    <a:pt x="312" y="244"/>
                  </a:lnTo>
                  <a:lnTo>
                    <a:pt x="312" y="244"/>
                  </a:lnTo>
                  <a:lnTo>
                    <a:pt x="309" y="247"/>
                  </a:lnTo>
                  <a:lnTo>
                    <a:pt x="308" y="247"/>
                  </a:lnTo>
                  <a:lnTo>
                    <a:pt x="308" y="247"/>
                  </a:lnTo>
                  <a:lnTo>
                    <a:pt x="307" y="247"/>
                  </a:lnTo>
                  <a:lnTo>
                    <a:pt x="307" y="247"/>
                  </a:lnTo>
                  <a:lnTo>
                    <a:pt x="305" y="247"/>
                  </a:lnTo>
                  <a:lnTo>
                    <a:pt x="305" y="250"/>
                  </a:lnTo>
                  <a:lnTo>
                    <a:pt x="305" y="250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18" y="250"/>
                  </a:lnTo>
                  <a:lnTo>
                    <a:pt x="318" y="250"/>
                  </a:lnTo>
                  <a:lnTo>
                    <a:pt x="321" y="250"/>
                  </a:lnTo>
                  <a:lnTo>
                    <a:pt x="321" y="250"/>
                  </a:lnTo>
                  <a:lnTo>
                    <a:pt x="321" y="252"/>
                  </a:lnTo>
                  <a:lnTo>
                    <a:pt x="321" y="252"/>
                  </a:lnTo>
                  <a:lnTo>
                    <a:pt x="321" y="253"/>
                  </a:lnTo>
                  <a:lnTo>
                    <a:pt x="321" y="253"/>
                  </a:lnTo>
                  <a:lnTo>
                    <a:pt x="318" y="253"/>
                  </a:lnTo>
                  <a:lnTo>
                    <a:pt x="318" y="253"/>
                  </a:lnTo>
                  <a:lnTo>
                    <a:pt x="304" y="253"/>
                  </a:lnTo>
                  <a:lnTo>
                    <a:pt x="304" y="253"/>
                  </a:lnTo>
                  <a:lnTo>
                    <a:pt x="302" y="253"/>
                  </a:lnTo>
                  <a:lnTo>
                    <a:pt x="302" y="253"/>
                  </a:lnTo>
                  <a:lnTo>
                    <a:pt x="301" y="253"/>
                  </a:lnTo>
                  <a:lnTo>
                    <a:pt x="301" y="253"/>
                  </a:lnTo>
                  <a:lnTo>
                    <a:pt x="295" y="254"/>
                  </a:lnTo>
                  <a:lnTo>
                    <a:pt x="295" y="254"/>
                  </a:lnTo>
                  <a:lnTo>
                    <a:pt x="294" y="262"/>
                  </a:lnTo>
                  <a:lnTo>
                    <a:pt x="294" y="262"/>
                  </a:lnTo>
                  <a:lnTo>
                    <a:pt x="295" y="262"/>
                  </a:lnTo>
                  <a:lnTo>
                    <a:pt x="295" y="262"/>
                  </a:lnTo>
                  <a:lnTo>
                    <a:pt x="305" y="262"/>
                  </a:lnTo>
                  <a:lnTo>
                    <a:pt x="305" y="262"/>
                  </a:lnTo>
                  <a:lnTo>
                    <a:pt x="318" y="262"/>
                  </a:lnTo>
                  <a:lnTo>
                    <a:pt x="318" y="262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32" y="254"/>
                  </a:lnTo>
                  <a:lnTo>
                    <a:pt x="332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9" y="249"/>
                  </a:lnTo>
                  <a:lnTo>
                    <a:pt x="339" y="249"/>
                  </a:lnTo>
                  <a:lnTo>
                    <a:pt x="345" y="243"/>
                  </a:lnTo>
                  <a:lnTo>
                    <a:pt x="348" y="236"/>
                  </a:lnTo>
                  <a:lnTo>
                    <a:pt x="348" y="236"/>
                  </a:lnTo>
                  <a:lnTo>
                    <a:pt x="349" y="233"/>
                  </a:lnTo>
                  <a:lnTo>
                    <a:pt x="349" y="233"/>
                  </a:lnTo>
                  <a:lnTo>
                    <a:pt x="349" y="230"/>
                  </a:lnTo>
                  <a:lnTo>
                    <a:pt x="352" y="229"/>
                  </a:lnTo>
                  <a:lnTo>
                    <a:pt x="352" y="229"/>
                  </a:lnTo>
                  <a:lnTo>
                    <a:pt x="354" y="229"/>
                  </a:lnTo>
                  <a:lnTo>
                    <a:pt x="355" y="230"/>
                  </a:lnTo>
                  <a:lnTo>
                    <a:pt x="355" y="230"/>
                  </a:lnTo>
                  <a:lnTo>
                    <a:pt x="355" y="232"/>
                  </a:lnTo>
                  <a:lnTo>
                    <a:pt x="355" y="233"/>
                  </a:lnTo>
                  <a:lnTo>
                    <a:pt x="355" y="233"/>
                  </a:lnTo>
                  <a:lnTo>
                    <a:pt x="354" y="237"/>
                  </a:lnTo>
                  <a:lnTo>
                    <a:pt x="354" y="237"/>
                  </a:lnTo>
                  <a:lnTo>
                    <a:pt x="346" y="246"/>
                  </a:lnTo>
                  <a:lnTo>
                    <a:pt x="338" y="254"/>
                  </a:lnTo>
                  <a:lnTo>
                    <a:pt x="338" y="254"/>
                  </a:lnTo>
                  <a:lnTo>
                    <a:pt x="338" y="254"/>
                  </a:lnTo>
                  <a:lnTo>
                    <a:pt x="338" y="254"/>
                  </a:lnTo>
                  <a:lnTo>
                    <a:pt x="339" y="257"/>
                  </a:lnTo>
                  <a:lnTo>
                    <a:pt x="338" y="260"/>
                  </a:lnTo>
                  <a:lnTo>
                    <a:pt x="338" y="260"/>
                  </a:lnTo>
                  <a:lnTo>
                    <a:pt x="336" y="262"/>
                  </a:lnTo>
                  <a:lnTo>
                    <a:pt x="336" y="262"/>
                  </a:lnTo>
                  <a:lnTo>
                    <a:pt x="331" y="270"/>
                  </a:lnTo>
                  <a:lnTo>
                    <a:pt x="331" y="270"/>
                  </a:lnTo>
                  <a:lnTo>
                    <a:pt x="321" y="279"/>
                  </a:lnTo>
                  <a:lnTo>
                    <a:pt x="309" y="286"/>
                  </a:lnTo>
                  <a:lnTo>
                    <a:pt x="309" y="286"/>
                  </a:lnTo>
                  <a:lnTo>
                    <a:pt x="308" y="286"/>
                  </a:lnTo>
                  <a:lnTo>
                    <a:pt x="308" y="286"/>
                  </a:lnTo>
                  <a:lnTo>
                    <a:pt x="309" y="286"/>
                  </a:lnTo>
                  <a:lnTo>
                    <a:pt x="309" y="286"/>
                  </a:lnTo>
                  <a:lnTo>
                    <a:pt x="327" y="280"/>
                  </a:lnTo>
                  <a:lnTo>
                    <a:pt x="327" y="280"/>
                  </a:lnTo>
                  <a:lnTo>
                    <a:pt x="336" y="276"/>
                  </a:lnTo>
                  <a:lnTo>
                    <a:pt x="345" y="269"/>
                  </a:lnTo>
                  <a:lnTo>
                    <a:pt x="345" y="269"/>
                  </a:lnTo>
                  <a:lnTo>
                    <a:pt x="348" y="267"/>
                  </a:lnTo>
                  <a:lnTo>
                    <a:pt x="348" y="267"/>
                  </a:lnTo>
                  <a:lnTo>
                    <a:pt x="349" y="266"/>
                  </a:lnTo>
                  <a:lnTo>
                    <a:pt x="349" y="266"/>
                  </a:lnTo>
                  <a:lnTo>
                    <a:pt x="349" y="264"/>
                  </a:lnTo>
                  <a:lnTo>
                    <a:pt x="349" y="264"/>
                  </a:lnTo>
                  <a:lnTo>
                    <a:pt x="355" y="256"/>
                  </a:lnTo>
                  <a:lnTo>
                    <a:pt x="355" y="256"/>
                  </a:lnTo>
                  <a:lnTo>
                    <a:pt x="354" y="257"/>
                  </a:lnTo>
                  <a:lnTo>
                    <a:pt x="354" y="257"/>
                  </a:lnTo>
                  <a:lnTo>
                    <a:pt x="338" y="271"/>
                  </a:lnTo>
                  <a:lnTo>
                    <a:pt x="338" y="271"/>
                  </a:lnTo>
                  <a:lnTo>
                    <a:pt x="335" y="274"/>
                  </a:lnTo>
                  <a:lnTo>
                    <a:pt x="335" y="274"/>
                  </a:lnTo>
                  <a:lnTo>
                    <a:pt x="332" y="276"/>
                  </a:lnTo>
                  <a:lnTo>
                    <a:pt x="332" y="276"/>
                  </a:lnTo>
                  <a:lnTo>
                    <a:pt x="329" y="274"/>
                  </a:lnTo>
                  <a:lnTo>
                    <a:pt x="329" y="274"/>
                  </a:lnTo>
                  <a:lnTo>
                    <a:pt x="329" y="273"/>
                  </a:lnTo>
                  <a:lnTo>
                    <a:pt x="329" y="273"/>
                  </a:lnTo>
                  <a:lnTo>
                    <a:pt x="332" y="270"/>
                  </a:lnTo>
                  <a:lnTo>
                    <a:pt x="332" y="270"/>
                  </a:lnTo>
                  <a:lnTo>
                    <a:pt x="338" y="264"/>
                  </a:lnTo>
                  <a:lnTo>
                    <a:pt x="338" y="264"/>
                  </a:lnTo>
                  <a:lnTo>
                    <a:pt x="349" y="254"/>
                  </a:lnTo>
                  <a:lnTo>
                    <a:pt x="349" y="254"/>
                  </a:lnTo>
                  <a:lnTo>
                    <a:pt x="356" y="247"/>
                  </a:lnTo>
                  <a:lnTo>
                    <a:pt x="362" y="240"/>
                  </a:lnTo>
                  <a:lnTo>
                    <a:pt x="362" y="240"/>
                  </a:lnTo>
                  <a:lnTo>
                    <a:pt x="363" y="237"/>
                  </a:lnTo>
                  <a:lnTo>
                    <a:pt x="363" y="237"/>
                  </a:lnTo>
                  <a:lnTo>
                    <a:pt x="365" y="232"/>
                  </a:lnTo>
                  <a:lnTo>
                    <a:pt x="363" y="225"/>
                  </a:lnTo>
                  <a:lnTo>
                    <a:pt x="363" y="225"/>
                  </a:lnTo>
                  <a:lnTo>
                    <a:pt x="363" y="225"/>
                  </a:lnTo>
                  <a:lnTo>
                    <a:pt x="363" y="225"/>
                  </a:lnTo>
                  <a:lnTo>
                    <a:pt x="361" y="220"/>
                  </a:lnTo>
                  <a:lnTo>
                    <a:pt x="358" y="219"/>
                  </a:lnTo>
                  <a:lnTo>
                    <a:pt x="358" y="219"/>
                  </a:lnTo>
                  <a:lnTo>
                    <a:pt x="356" y="217"/>
                  </a:lnTo>
                  <a:lnTo>
                    <a:pt x="356" y="217"/>
                  </a:lnTo>
                  <a:lnTo>
                    <a:pt x="356" y="213"/>
                  </a:lnTo>
                  <a:lnTo>
                    <a:pt x="359" y="213"/>
                  </a:lnTo>
                  <a:lnTo>
                    <a:pt x="359" y="213"/>
                  </a:lnTo>
                  <a:lnTo>
                    <a:pt x="361" y="213"/>
                  </a:lnTo>
                  <a:lnTo>
                    <a:pt x="361" y="213"/>
                  </a:lnTo>
                  <a:lnTo>
                    <a:pt x="361" y="212"/>
                  </a:lnTo>
                  <a:lnTo>
                    <a:pt x="361" y="212"/>
                  </a:lnTo>
                  <a:lnTo>
                    <a:pt x="356" y="206"/>
                  </a:lnTo>
                  <a:lnTo>
                    <a:pt x="351" y="202"/>
                  </a:lnTo>
                  <a:lnTo>
                    <a:pt x="351" y="202"/>
                  </a:lnTo>
                  <a:lnTo>
                    <a:pt x="346" y="198"/>
                  </a:lnTo>
                  <a:lnTo>
                    <a:pt x="339" y="196"/>
                  </a:lnTo>
                  <a:lnTo>
                    <a:pt x="339" y="196"/>
                  </a:lnTo>
                  <a:lnTo>
                    <a:pt x="335" y="195"/>
                  </a:lnTo>
                  <a:lnTo>
                    <a:pt x="335" y="195"/>
                  </a:lnTo>
                  <a:lnTo>
                    <a:pt x="324" y="192"/>
                  </a:lnTo>
                  <a:lnTo>
                    <a:pt x="324" y="192"/>
                  </a:lnTo>
                  <a:lnTo>
                    <a:pt x="322" y="190"/>
                  </a:lnTo>
                  <a:lnTo>
                    <a:pt x="321" y="189"/>
                  </a:lnTo>
                  <a:lnTo>
                    <a:pt x="321" y="189"/>
                  </a:lnTo>
                  <a:lnTo>
                    <a:pt x="321" y="188"/>
                  </a:lnTo>
                  <a:lnTo>
                    <a:pt x="321" y="188"/>
                  </a:lnTo>
                  <a:lnTo>
                    <a:pt x="319" y="188"/>
                  </a:lnTo>
                  <a:lnTo>
                    <a:pt x="319" y="188"/>
                  </a:lnTo>
                  <a:lnTo>
                    <a:pt x="308" y="186"/>
                  </a:lnTo>
                  <a:lnTo>
                    <a:pt x="308" y="186"/>
                  </a:lnTo>
                  <a:lnTo>
                    <a:pt x="300" y="186"/>
                  </a:lnTo>
                  <a:lnTo>
                    <a:pt x="300" y="186"/>
                  </a:lnTo>
                  <a:lnTo>
                    <a:pt x="297" y="186"/>
                  </a:lnTo>
                  <a:lnTo>
                    <a:pt x="295" y="188"/>
                  </a:lnTo>
                  <a:lnTo>
                    <a:pt x="295" y="188"/>
                  </a:lnTo>
                  <a:lnTo>
                    <a:pt x="292" y="192"/>
                  </a:lnTo>
                  <a:lnTo>
                    <a:pt x="292" y="192"/>
                  </a:lnTo>
                  <a:lnTo>
                    <a:pt x="292" y="193"/>
                  </a:lnTo>
                  <a:lnTo>
                    <a:pt x="292" y="193"/>
                  </a:lnTo>
                  <a:lnTo>
                    <a:pt x="291" y="199"/>
                  </a:lnTo>
                  <a:lnTo>
                    <a:pt x="291" y="199"/>
                  </a:lnTo>
                  <a:lnTo>
                    <a:pt x="292" y="199"/>
                  </a:lnTo>
                  <a:lnTo>
                    <a:pt x="292" y="199"/>
                  </a:lnTo>
                  <a:lnTo>
                    <a:pt x="302" y="199"/>
                  </a:lnTo>
                  <a:lnTo>
                    <a:pt x="302" y="199"/>
                  </a:lnTo>
                  <a:lnTo>
                    <a:pt x="325" y="198"/>
                  </a:lnTo>
                  <a:lnTo>
                    <a:pt x="325" y="198"/>
                  </a:lnTo>
                  <a:lnTo>
                    <a:pt x="327" y="198"/>
                  </a:lnTo>
                  <a:lnTo>
                    <a:pt x="327" y="198"/>
                  </a:lnTo>
                  <a:lnTo>
                    <a:pt x="328" y="199"/>
                  </a:lnTo>
                  <a:lnTo>
                    <a:pt x="328" y="199"/>
                  </a:lnTo>
                  <a:lnTo>
                    <a:pt x="327" y="200"/>
                  </a:lnTo>
                  <a:lnTo>
                    <a:pt x="327" y="200"/>
                  </a:lnTo>
                  <a:lnTo>
                    <a:pt x="325" y="202"/>
                  </a:lnTo>
                  <a:lnTo>
                    <a:pt x="325" y="202"/>
                  </a:lnTo>
                  <a:lnTo>
                    <a:pt x="317" y="203"/>
                  </a:lnTo>
                  <a:lnTo>
                    <a:pt x="317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2" y="205"/>
                  </a:lnTo>
                  <a:lnTo>
                    <a:pt x="312" y="205"/>
                  </a:lnTo>
                  <a:lnTo>
                    <a:pt x="331" y="205"/>
                  </a:lnTo>
                  <a:lnTo>
                    <a:pt x="331" y="205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5" y="208"/>
                  </a:lnTo>
                  <a:lnTo>
                    <a:pt x="344" y="209"/>
                  </a:lnTo>
                  <a:lnTo>
                    <a:pt x="344" y="209"/>
                  </a:lnTo>
                  <a:lnTo>
                    <a:pt x="342" y="210"/>
                  </a:lnTo>
                  <a:lnTo>
                    <a:pt x="342" y="210"/>
                  </a:lnTo>
                  <a:lnTo>
                    <a:pt x="338" y="212"/>
                  </a:lnTo>
                  <a:lnTo>
                    <a:pt x="338" y="212"/>
                  </a:lnTo>
                  <a:lnTo>
                    <a:pt x="319" y="213"/>
                  </a:lnTo>
                  <a:lnTo>
                    <a:pt x="319" y="213"/>
                  </a:lnTo>
                  <a:lnTo>
                    <a:pt x="319" y="215"/>
                  </a:lnTo>
                  <a:lnTo>
                    <a:pt x="319" y="215"/>
                  </a:lnTo>
                  <a:lnTo>
                    <a:pt x="322" y="216"/>
                  </a:lnTo>
                  <a:lnTo>
                    <a:pt x="322" y="216"/>
                  </a:lnTo>
                  <a:lnTo>
                    <a:pt x="325" y="216"/>
                  </a:lnTo>
                  <a:lnTo>
                    <a:pt x="325" y="216"/>
                  </a:lnTo>
                  <a:lnTo>
                    <a:pt x="336" y="217"/>
                  </a:lnTo>
                  <a:lnTo>
                    <a:pt x="336" y="217"/>
                  </a:lnTo>
                  <a:lnTo>
                    <a:pt x="341" y="217"/>
                  </a:lnTo>
                  <a:lnTo>
                    <a:pt x="341" y="217"/>
                  </a:lnTo>
                  <a:lnTo>
                    <a:pt x="342" y="219"/>
                  </a:lnTo>
                  <a:lnTo>
                    <a:pt x="344" y="219"/>
                  </a:lnTo>
                  <a:lnTo>
                    <a:pt x="344" y="219"/>
                  </a:lnTo>
                  <a:lnTo>
                    <a:pt x="342" y="220"/>
                  </a:lnTo>
                  <a:lnTo>
                    <a:pt x="341" y="222"/>
                  </a:lnTo>
                  <a:lnTo>
                    <a:pt x="341" y="222"/>
                  </a:lnTo>
                  <a:lnTo>
                    <a:pt x="339" y="222"/>
                  </a:lnTo>
                  <a:lnTo>
                    <a:pt x="339" y="222"/>
                  </a:lnTo>
                  <a:lnTo>
                    <a:pt x="335" y="223"/>
                  </a:lnTo>
                  <a:lnTo>
                    <a:pt x="335" y="223"/>
                  </a:lnTo>
                  <a:lnTo>
                    <a:pt x="305" y="226"/>
                  </a:lnTo>
                  <a:lnTo>
                    <a:pt x="305" y="226"/>
                  </a:lnTo>
                  <a:lnTo>
                    <a:pt x="301" y="226"/>
                  </a:lnTo>
                  <a:lnTo>
                    <a:pt x="301" y="226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17" y="230"/>
                  </a:lnTo>
                  <a:lnTo>
                    <a:pt x="317" y="230"/>
                  </a:lnTo>
                  <a:lnTo>
                    <a:pt x="318" y="229"/>
                  </a:lnTo>
                  <a:lnTo>
                    <a:pt x="318" y="229"/>
                  </a:lnTo>
                  <a:lnTo>
                    <a:pt x="324" y="226"/>
                  </a:lnTo>
                  <a:lnTo>
                    <a:pt x="324" y="226"/>
                  </a:lnTo>
                  <a:lnTo>
                    <a:pt x="327" y="226"/>
                  </a:lnTo>
                  <a:lnTo>
                    <a:pt x="328" y="229"/>
                  </a:lnTo>
                  <a:lnTo>
                    <a:pt x="328" y="229"/>
                  </a:lnTo>
                  <a:lnTo>
                    <a:pt x="328" y="230"/>
                  </a:lnTo>
                  <a:lnTo>
                    <a:pt x="328" y="230"/>
                  </a:lnTo>
                  <a:close/>
                  <a:moveTo>
                    <a:pt x="325" y="151"/>
                  </a:moveTo>
                  <a:lnTo>
                    <a:pt x="325" y="151"/>
                  </a:lnTo>
                  <a:lnTo>
                    <a:pt x="325" y="151"/>
                  </a:lnTo>
                  <a:lnTo>
                    <a:pt x="325" y="151"/>
                  </a:lnTo>
                  <a:lnTo>
                    <a:pt x="327" y="149"/>
                  </a:lnTo>
                  <a:lnTo>
                    <a:pt x="327" y="149"/>
                  </a:lnTo>
                  <a:lnTo>
                    <a:pt x="339" y="139"/>
                  </a:lnTo>
                  <a:lnTo>
                    <a:pt x="339" y="139"/>
                  </a:lnTo>
                  <a:lnTo>
                    <a:pt x="342" y="135"/>
                  </a:lnTo>
                  <a:lnTo>
                    <a:pt x="342" y="135"/>
                  </a:lnTo>
                  <a:lnTo>
                    <a:pt x="349" y="127"/>
                  </a:lnTo>
                  <a:lnTo>
                    <a:pt x="349" y="127"/>
                  </a:lnTo>
                  <a:lnTo>
                    <a:pt x="355" y="118"/>
                  </a:lnTo>
                  <a:lnTo>
                    <a:pt x="359" y="108"/>
                  </a:lnTo>
                  <a:lnTo>
                    <a:pt x="359" y="108"/>
                  </a:lnTo>
                  <a:lnTo>
                    <a:pt x="361" y="100"/>
                  </a:lnTo>
                  <a:lnTo>
                    <a:pt x="361" y="100"/>
                  </a:lnTo>
                  <a:lnTo>
                    <a:pt x="361" y="88"/>
                  </a:lnTo>
                  <a:lnTo>
                    <a:pt x="361" y="78"/>
                  </a:lnTo>
                  <a:lnTo>
                    <a:pt x="361" y="78"/>
                  </a:lnTo>
                  <a:lnTo>
                    <a:pt x="358" y="68"/>
                  </a:lnTo>
                  <a:lnTo>
                    <a:pt x="352" y="60"/>
                  </a:lnTo>
                  <a:lnTo>
                    <a:pt x="352" y="60"/>
                  </a:lnTo>
                  <a:lnTo>
                    <a:pt x="348" y="57"/>
                  </a:lnTo>
                  <a:lnTo>
                    <a:pt x="342" y="55"/>
                  </a:lnTo>
                  <a:lnTo>
                    <a:pt x="342" y="55"/>
                  </a:lnTo>
                  <a:lnTo>
                    <a:pt x="334" y="55"/>
                  </a:lnTo>
                  <a:lnTo>
                    <a:pt x="334" y="55"/>
                  </a:lnTo>
                  <a:lnTo>
                    <a:pt x="327" y="55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18" y="58"/>
                  </a:lnTo>
                  <a:lnTo>
                    <a:pt x="315" y="60"/>
                  </a:lnTo>
                  <a:lnTo>
                    <a:pt x="315" y="60"/>
                  </a:lnTo>
                  <a:lnTo>
                    <a:pt x="315" y="61"/>
                  </a:lnTo>
                  <a:lnTo>
                    <a:pt x="315" y="61"/>
                  </a:lnTo>
                  <a:lnTo>
                    <a:pt x="315" y="63"/>
                  </a:lnTo>
                  <a:lnTo>
                    <a:pt x="315" y="63"/>
                  </a:lnTo>
                  <a:lnTo>
                    <a:pt x="315" y="68"/>
                  </a:lnTo>
                  <a:lnTo>
                    <a:pt x="315" y="68"/>
                  </a:lnTo>
                  <a:lnTo>
                    <a:pt x="315" y="70"/>
                  </a:lnTo>
                  <a:lnTo>
                    <a:pt x="315" y="70"/>
                  </a:lnTo>
                  <a:lnTo>
                    <a:pt x="315" y="70"/>
                  </a:lnTo>
                  <a:lnTo>
                    <a:pt x="315" y="68"/>
                  </a:lnTo>
                  <a:lnTo>
                    <a:pt x="315" y="68"/>
                  </a:lnTo>
                  <a:lnTo>
                    <a:pt x="317" y="61"/>
                  </a:lnTo>
                  <a:lnTo>
                    <a:pt x="317" y="61"/>
                  </a:lnTo>
                  <a:lnTo>
                    <a:pt x="318" y="60"/>
                  </a:lnTo>
                  <a:lnTo>
                    <a:pt x="318" y="60"/>
                  </a:lnTo>
                  <a:lnTo>
                    <a:pt x="321" y="60"/>
                  </a:lnTo>
                  <a:lnTo>
                    <a:pt x="322" y="61"/>
                  </a:lnTo>
                  <a:lnTo>
                    <a:pt x="322" y="61"/>
                  </a:lnTo>
                  <a:lnTo>
                    <a:pt x="322" y="63"/>
                  </a:lnTo>
                  <a:lnTo>
                    <a:pt x="322" y="63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8" y="64"/>
                  </a:lnTo>
                  <a:lnTo>
                    <a:pt x="328" y="64"/>
                  </a:lnTo>
                  <a:lnTo>
                    <a:pt x="329" y="64"/>
                  </a:lnTo>
                  <a:lnTo>
                    <a:pt x="331" y="65"/>
                  </a:lnTo>
                  <a:lnTo>
                    <a:pt x="331" y="65"/>
                  </a:lnTo>
                  <a:lnTo>
                    <a:pt x="332" y="67"/>
                  </a:lnTo>
                  <a:lnTo>
                    <a:pt x="332" y="67"/>
                  </a:lnTo>
                  <a:lnTo>
                    <a:pt x="335" y="68"/>
                  </a:lnTo>
                  <a:lnTo>
                    <a:pt x="335" y="68"/>
                  </a:lnTo>
                  <a:lnTo>
                    <a:pt x="336" y="67"/>
                  </a:lnTo>
                  <a:lnTo>
                    <a:pt x="336" y="67"/>
                  </a:lnTo>
                  <a:lnTo>
                    <a:pt x="338" y="67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70"/>
                  </a:lnTo>
                  <a:lnTo>
                    <a:pt x="341" y="70"/>
                  </a:lnTo>
                  <a:lnTo>
                    <a:pt x="342" y="73"/>
                  </a:lnTo>
                  <a:lnTo>
                    <a:pt x="341" y="74"/>
                  </a:lnTo>
                  <a:lnTo>
                    <a:pt x="341" y="74"/>
                  </a:lnTo>
                  <a:lnTo>
                    <a:pt x="339" y="75"/>
                  </a:lnTo>
                  <a:lnTo>
                    <a:pt x="336" y="74"/>
                  </a:lnTo>
                  <a:lnTo>
                    <a:pt x="336" y="74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1" y="75"/>
                  </a:lnTo>
                  <a:lnTo>
                    <a:pt x="329" y="73"/>
                  </a:lnTo>
                  <a:lnTo>
                    <a:pt x="329" y="73"/>
                  </a:lnTo>
                  <a:lnTo>
                    <a:pt x="329" y="71"/>
                  </a:lnTo>
                  <a:lnTo>
                    <a:pt x="329" y="71"/>
                  </a:lnTo>
                  <a:lnTo>
                    <a:pt x="329" y="70"/>
                  </a:lnTo>
                  <a:lnTo>
                    <a:pt x="329" y="70"/>
                  </a:lnTo>
                  <a:lnTo>
                    <a:pt x="328" y="70"/>
                  </a:lnTo>
                  <a:lnTo>
                    <a:pt x="327" y="71"/>
                  </a:lnTo>
                  <a:lnTo>
                    <a:pt x="327" y="71"/>
                  </a:lnTo>
                  <a:lnTo>
                    <a:pt x="324" y="74"/>
                  </a:lnTo>
                  <a:lnTo>
                    <a:pt x="324" y="74"/>
                  </a:lnTo>
                  <a:lnTo>
                    <a:pt x="322" y="75"/>
                  </a:lnTo>
                  <a:lnTo>
                    <a:pt x="321" y="74"/>
                  </a:lnTo>
                  <a:lnTo>
                    <a:pt x="321" y="74"/>
                  </a:lnTo>
                  <a:lnTo>
                    <a:pt x="321" y="73"/>
                  </a:lnTo>
                  <a:lnTo>
                    <a:pt x="321" y="73"/>
                  </a:lnTo>
                  <a:lnTo>
                    <a:pt x="318" y="78"/>
                  </a:lnTo>
                  <a:lnTo>
                    <a:pt x="318" y="78"/>
                  </a:lnTo>
                  <a:lnTo>
                    <a:pt x="319" y="78"/>
                  </a:lnTo>
                  <a:lnTo>
                    <a:pt x="319" y="78"/>
                  </a:lnTo>
                  <a:lnTo>
                    <a:pt x="325" y="78"/>
                  </a:lnTo>
                  <a:lnTo>
                    <a:pt x="331" y="78"/>
                  </a:lnTo>
                  <a:lnTo>
                    <a:pt x="331" y="78"/>
                  </a:lnTo>
                  <a:lnTo>
                    <a:pt x="336" y="81"/>
                  </a:lnTo>
                  <a:lnTo>
                    <a:pt x="336" y="81"/>
                  </a:lnTo>
                  <a:lnTo>
                    <a:pt x="339" y="82"/>
                  </a:lnTo>
                  <a:lnTo>
                    <a:pt x="341" y="85"/>
                  </a:lnTo>
                  <a:lnTo>
                    <a:pt x="342" y="88"/>
                  </a:lnTo>
                  <a:lnTo>
                    <a:pt x="342" y="91"/>
                  </a:lnTo>
                  <a:lnTo>
                    <a:pt x="342" y="91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1"/>
                  </a:lnTo>
                  <a:lnTo>
                    <a:pt x="341" y="101"/>
                  </a:lnTo>
                  <a:lnTo>
                    <a:pt x="339" y="105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2" y="118"/>
                  </a:lnTo>
                  <a:lnTo>
                    <a:pt x="327" y="125"/>
                  </a:lnTo>
                  <a:lnTo>
                    <a:pt x="327" y="125"/>
                  </a:lnTo>
                  <a:lnTo>
                    <a:pt x="318" y="134"/>
                  </a:lnTo>
                  <a:lnTo>
                    <a:pt x="318" y="134"/>
                  </a:lnTo>
                  <a:lnTo>
                    <a:pt x="309" y="141"/>
                  </a:lnTo>
                  <a:lnTo>
                    <a:pt x="304" y="148"/>
                  </a:lnTo>
                  <a:lnTo>
                    <a:pt x="304" y="148"/>
                  </a:lnTo>
                  <a:lnTo>
                    <a:pt x="302" y="151"/>
                  </a:lnTo>
                  <a:lnTo>
                    <a:pt x="302" y="151"/>
                  </a:lnTo>
                  <a:lnTo>
                    <a:pt x="301" y="151"/>
                  </a:lnTo>
                  <a:lnTo>
                    <a:pt x="301" y="151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8" y="162"/>
                  </a:lnTo>
                  <a:lnTo>
                    <a:pt x="298" y="163"/>
                  </a:lnTo>
                  <a:lnTo>
                    <a:pt x="298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2" y="156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9" y="149"/>
                  </a:lnTo>
                  <a:lnTo>
                    <a:pt x="311" y="151"/>
                  </a:lnTo>
                  <a:lnTo>
                    <a:pt x="311" y="151"/>
                  </a:lnTo>
                  <a:lnTo>
                    <a:pt x="312" y="152"/>
                  </a:lnTo>
                  <a:lnTo>
                    <a:pt x="312" y="152"/>
                  </a:lnTo>
                  <a:lnTo>
                    <a:pt x="314" y="149"/>
                  </a:lnTo>
                  <a:lnTo>
                    <a:pt x="314" y="149"/>
                  </a:lnTo>
                  <a:lnTo>
                    <a:pt x="315" y="145"/>
                  </a:lnTo>
                  <a:lnTo>
                    <a:pt x="318" y="141"/>
                  </a:lnTo>
                  <a:lnTo>
                    <a:pt x="318" y="141"/>
                  </a:lnTo>
                  <a:lnTo>
                    <a:pt x="319" y="139"/>
                  </a:lnTo>
                  <a:lnTo>
                    <a:pt x="322" y="141"/>
                  </a:lnTo>
                  <a:lnTo>
                    <a:pt x="322" y="141"/>
                  </a:lnTo>
                  <a:lnTo>
                    <a:pt x="322" y="141"/>
                  </a:lnTo>
                  <a:lnTo>
                    <a:pt x="322" y="141"/>
                  </a:lnTo>
                  <a:lnTo>
                    <a:pt x="325" y="139"/>
                  </a:lnTo>
                  <a:lnTo>
                    <a:pt x="325" y="139"/>
                  </a:lnTo>
                  <a:lnTo>
                    <a:pt x="327" y="136"/>
                  </a:lnTo>
                  <a:lnTo>
                    <a:pt x="327" y="136"/>
                  </a:lnTo>
                  <a:lnTo>
                    <a:pt x="331" y="131"/>
                  </a:lnTo>
                  <a:lnTo>
                    <a:pt x="331" y="131"/>
                  </a:lnTo>
                  <a:lnTo>
                    <a:pt x="332" y="129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6" y="127"/>
                  </a:lnTo>
                  <a:lnTo>
                    <a:pt x="338" y="124"/>
                  </a:lnTo>
                  <a:lnTo>
                    <a:pt x="338" y="124"/>
                  </a:lnTo>
                  <a:lnTo>
                    <a:pt x="339" y="119"/>
                  </a:lnTo>
                  <a:lnTo>
                    <a:pt x="339" y="119"/>
                  </a:lnTo>
                  <a:lnTo>
                    <a:pt x="341" y="118"/>
                  </a:lnTo>
                  <a:lnTo>
                    <a:pt x="342" y="118"/>
                  </a:lnTo>
                  <a:lnTo>
                    <a:pt x="342" y="118"/>
                  </a:lnTo>
                  <a:lnTo>
                    <a:pt x="344" y="118"/>
                  </a:lnTo>
                  <a:lnTo>
                    <a:pt x="344" y="118"/>
                  </a:lnTo>
                  <a:lnTo>
                    <a:pt x="344" y="115"/>
                  </a:lnTo>
                  <a:lnTo>
                    <a:pt x="344" y="115"/>
                  </a:lnTo>
                  <a:lnTo>
                    <a:pt x="348" y="104"/>
                  </a:lnTo>
                  <a:lnTo>
                    <a:pt x="348" y="104"/>
                  </a:lnTo>
                  <a:lnTo>
                    <a:pt x="349" y="101"/>
                  </a:lnTo>
                  <a:lnTo>
                    <a:pt x="349" y="101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2" y="94"/>
                  </a:lnTo>
                  <a:lnTo>
                    <a:pt x="352" y="90"/>
                  </a:lnTo>
                  <a:lnTo>
                    <a:pt x="351" y="78"/>
                  </a:lnTo>
                  <a:lnTo>
                    <a:pt x="351" y="78"/>
                  </a:lnTo>
                  <a:lnTo>
                    <a:pt x="348" y="77"/>
                  </a:lnTo>
                  <a:lnTo>
                    <a:pt x="348" y="77"/>
                  </a:lnTo>
                  <a:lnTo>
                    <a:pt x="346" y="75"/>
                  </a:lnTo>
                  <a:lnTo>
                    <a:pt x="346" y="75"/>
                  </a:lnTo>
                  <a:lnTo>
                    <a:pt x="346" y="75"/>
                  </a:lnTo>
                  <a:lnTo>
                    <a:pt x="346" y="75"/>
                  </a:lnTo>
                  <a:lnTo>
                    <a:pt x="345" y="74"/>
                  </a:lnTo>
                  <a:lnTo>
                    <a:pt x="345" y="73"/>
                  </a:lnTo>
                  <a:lnTo>
                    <a:pt x="345" y="73"/>
                  </a:lnTo>
                  <a:lnTo>
                    <a:pt x="346" y="70"/>
                  </a:lnTo>
                  <a:lnTo>
                    <a:pt x="348" y="70"/>
                  </a:lnTo>
                  <a:lnTo>
                    <a:pt x="348" y="70"/>
                  </a:lnTo>
                  <a:lnTo>
                    <a:pt x="349" y="70"/>
                  </a:lnTo>
                  <a:lnTo>
                    <a:pt x="349" y="70"/>
                  </a:lnTo>
                  <a:lnTo>
                    <a:pt x="352" y="74"/>
                  </a:lnTo>
                  <a:lnTo>
                    <a:pt x="352" y="74"/>
                  </a:lnTo>
                  <a:lnTo>
                    <a:pt x="355" y="84"/>
                  </a:lnTo>
                  <a:lnTo>
                    <a:pt x="355" y="92"/>
                  </a:lnTo>
                  <a:lnTo>
                    <a:pt x="355" y="92"/>
                  </a:lnTo>
                  <a:lnTo>
                    <a:pt x="354" y="100"/>
                  </a:lnTo>
                  <a:lnTo>
                    <a:pt x="354" y="100"/>
                  </a:lnTo>
                  <a:lnTo>
                    <a:pt x="354" y="101"/>
                  </a:lnTo>
                  <a:lnTo>
                    <a:pt x="355" y="102"/>
                  </a:lnTo>
                  <a:lnTo>
                    <a:pt x="355" y="102"/>
                  </a:lnTo>
                  <a:lnTo>
                    <a:pt x="356" y="102"/>
                  </a:lnTo>
                  <a:lnTo>
                    <a:pt x="358" y="104"/>
                  </a:lnTo>
                  <a:lnTo>
                    <a:pt x="358" y="104"/>
                  </a:lnTo>
                  <a:lnTo>
                    <a:pt x="358" y="107"/>
                  </a:lnTo>
                  <a:lnTo>
                    <a:pt x="356" y="109"/>
                  </a:lnTo>
                  <a:lnTo>
                    <a:pt x="356" y="109"/>
                  </a:lnTo>
                  <a:lnTo>
                    <a:pt x="354" y="115"/>
                  </a:lnTo>
                  <a:lnTo>
                    <a:pt x="354" y="115"/>
                  </a:lnTo>
                  <a:lnTo>
                    <a:pt x="348" y="125"/>
                  </a:lnTo>
                  <a:lnTo>
                    <a:pt x="339" y="132"/>
                  </a:lnTo>
                  <a:lnTo>
                    <a:pt x="339" y="132"/>
                  </a:lnTo>
                  <a:lnTo>
                    <a:pt x="338" y="134"/>
                  </a:lnTo>
                  <a:lnTo>
                    <a:pt x="338" y="135"/>
                  </a:lnTo>
                  <a:lnTo>
                    <a:pt x="338" y="135"/>
                  </a:lnTo>
                  <a:lnTo>
                    <a:pt x="338" y="136"/>
                  </a:lnTo>
                  <a:lnTo>
                    <a:pt x="338" y="136"/>
                  </a:lnTo>
                  <a:lnTo>
                    <a:pt x="332" y="141"/>
                  </a:lnTo>
                  <a:lnTo>
                    <a:pt x="332" y="141"/>
                  </a:lnTo>
                  <a:lnTo>
                    <a:pt x="328" y="144"/>
                  </a:lnTo>
                  <a:lnTo>
                    <a:pt x="328" y="144"/>
                  </a:lnTo>
                  <a:lnTo>
                    <a:pt x="327" y="145"/>
                  </a:lnTo>
                  <a:lnTo>
                    <a:pt x="327" y="145"/>
                  </a:lnTo>
                  <a:lnTo>
                    <a:pt x="325" y="151"/>
                  </a:lnTo>
                  <a:lnTo>
                    <a:pt x="325" y="151"/>
                  </a:lnTo>
                  <a:close/>
                  <a:moveTo>
                    <a:pt x="253" y="85"/>
                  </a:move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1" y="85"/>
                  </a:lnTo>
                  <a:lnTo>
                    <a:pt x="251" y="85"/>
                  </a:lnTo>
                  <a:lnTo>
                    <a:pt x="233" y="87"/>
                  </a:lnTo>
                  <a:lnTo>
                    <a:pt x="233" y="87"/>
                  </a:lnTo>
                  <a:lnTo>
                    <a:pt x="216" y="90"/>
                  </a:lnTo>
                  <a:lnTo>
                    <a:pt x="216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6" y="90"/>
                  </a:lnTo>
                  <a:lnTo>
                    <a:pt x="206" y="90"/>
                  </a:lnTo>
                  <a:lnTo>
                    <a:pt x="206" y="87"/>
                  </a:lnTo>
                  <a:lnTo>
                    <a:pt x="206" y="87"/>
                  </a:lnTo>
                  <a:lnTo>
                    <a:pt x="209" y="87"/>
                  </a:lnTo>
                  <a:lnTo>
                    <a:pt x="209" y="87"/>
                  </a:lnTo>
                  <a:lnTo>
                    <a:pt x="213" y="87"/>
                  </a:lnTo>
                  <a:lnTo>
                    <a:pt x="213" y="87"/>
                  </a:lnTo>
                  <a:lnTo>
                    <a:pt x="223" y="87"/>
                  </a:lnTo>
                  <a:lnTo>
                    <a:pt x="223" y="87"/>
                  </a:lnTo>
                  <a:lnTo>
                    <a:pt x="240" y="84"/>
                  </a:lnTo>
                  <a:lnTo>
                    <a:pt x="240" y="84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4" y="81"/>
                  </a:lnTo>
                  <a:lnTo>
                    <a:pt x="255" y="82"/>
                  </a:lnTo>
                  <a:lnTo>
                    <a:pt x="255" y="82"/>
                  </a:lnTo>
                  <a:lnTo>
                    <a:pt x="255" y="82"/>
                  </a:lnTo>
                  <a:lnTo>
                    <a:pt x="255" y="82"/>
                  </a:lnTo>
                  <a:lnTo>
                    <a:pt x="260" y="77"/>
                  </a:lnTo>
                  <a:lnTo>
                    <a:pt x="260" y="77"/>
                  </a:lnTo>
                  <a:lnTo>
                    <a:pt x="255" y="74"/>
                  </a:lnTo>
                  <a:lnTo>
                    <a:pt x="255" y="74"/>
                  </a:lnTo>
                  <a:lnTo>
                    <a:pt x="250" y="75"/>
                  </a:lnTo>
                  <a:lnTo>
                    <a:pt x="250" y="75"/>
                  </a:lnTo>
                  <a:lnTo>
                    <a:pt x="248" y="77"/>
                  </a:lnTo>
                  <a:lnTo>
                    <a:pt x="247" y="75"/>
                  </a:lnTo>
                  <a:lnTo>
                    <a:pt x="247" y="75"/>
                  </a:lnTo>
                  <a:lnTo>
                    <a:pt x="246" y="74"/>
                  </a:lnTo>
                  <a:lnTo>
                    <a:pt x="246" y="73"/>
                  </a:lnTo>
                  <a:lnTo>
                    <a:pt x="246" y="73"/>
                  </a:lnTo>
                  <a:lnTo>
                    <a:pt x="247" y="71"/>
                  </a:lnTo>
                  <a:lnTo>
                    <a:pt x="247" y="71"/>
                  </a:lnTo>
                  <a:lnTo>
                    <a:pt x="233" y="73"/>
                  </a:lnTo>
                  <a:lnTo>
                    <a:pt x="219" y="73"/>
                  </a:lnTo>
                  <a:lnTo>
                    <a:pt x="219" y="73"/>
                  </a:lnTo>
                  <a:lnTo>
                    <a:pt x="219" y="75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20" y="80"/>
                  </a:lnTo>
                  <a:lnTo>
                    <a:pt x="220" y="80"/>
                  </a:lnTo>
                  <a:lnTo>
                    <a:pt x="219" y="81"/>
                  </a:lnTo>
                  <a:lnTo>
                    <a:pt x="219" y="81"/>
                  </a:lnTo>
                  <a:lnTo>
                    <a:pt x="217" y="81"/>
                  </a:lnTo>
                  <a:lnTo>
                    <a:pt x="217" y="81"/>
                  </a:lnTo>
                  <a:lnTo>
                    <a:pt x="206" y="82"/>
                  </a:lnTo>
                  <a:lnTo>
                    <a:pt x="206" y="82"/>
                  </a:lnTo>
                  <a:lnTo>
                    <a:pt x="204" y="82"/>
                  </a:lnTo>
                  <a:lnTo>
                    <a:pt x="204" y="82"/>
                  </a:lnTo>
                  <a:lnTo>
                    <a:pt x="204" y="84"/>
                  </a:lnTo>
                  <a:lnTo>
                    <a:pt x="203" y="87"/>
                  </a:lnTo>
                  <a:lnTo>
                    <a:pt x="203" y="87"/>
                  </a:lnTo>
                  <a:lnTo>
                    <a:pt x="200" y="91"/>
                  </a:lnTo>
                  <a:lnTo>
                    <a:pt x="200" y="91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3" y="101"/>
                  </a:lnTo>
                  <a:lnTo>
                    <a:pt x="193" y="101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204" y="100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6" y="100"/>
                  </a:lnTo>
                  <a:lnTo>
                    <a:pt x="216" y="101"/>
                  </a:lnTo>
                  <a:lnTo>
                    <a:pt x="216" y="101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9" y="102"/>
                  </a:lnTo>
                  <a:lnTo>
                    <a:pt x="219" y="102"/>
                  </a:lnTo>
                  <a:lnTo>
                    <a:pt x="243" y="100"/>
                  </a:lnTo>
                  <a:lnTo>
                    <a:pt x="243" y="100"/>
                  </a:lnTo>
                  <a:lnTo>
                    <a:pt x="244" y="100"/>
                  </a:lnTo>
                  <a:lnTo>
                    <a:pt x="244" y="100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1" y="95"/>
                  </a:lnTo>
                  <a:lnTo>
                    <a:pt x="241" y="95"/>
                  </a:lnTo>
                  <a:lnTo>
                    <a:pt x="238" y="95"/>
                  </a:lnTo>
                  <a:lnTo>
                    <a:pt x="238" y="95"/>
                  </a:lnTo>
                  <a:lnTo>
                    <a:pt x="237" y="94"/>
                  </a:lnTo>
                  <a:lnTo>
                    <a:pt x="237" y="94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1"/>
                  </a:lnTo>
                  <a:lnTo>
                    <a:pt x="240" y="91"/>
                  </a:lnTo>
                  <a:lnTo>
                    <a:pt x="251" y="85"/>
                  </a:lnTo>
                  <a:lnTo>
                    <a:pt x="251" y="85"/>
                  </a:lnTo>
                  <a:lnTo>
                    <a:pt x="253" y="85"/>
                  </a:lnTo>
                  <a:lnTo>
                    <a:pt x="253" y="85"/>
                  </a:lnTo>
                  <a:close/>
                  <a:moveTo>
                    <a:pt x="304" y="141"/>
                  </a:moveTo>
                  <a:lnTo>
                    <a:pt x="304" y="141"/>
                  </a:lnTo>
                  <a:lnTo>
                    <a:pt x="308" y="138"/>
                  </a:lnTo>
                  <a:lnTo>
                    <a:pt x="308" y="138"/>
                  </a:lnTo>
                  <a:lnTo>
                    <a:pt x="321" y="122"/>
                  </a:lnTo>
                  <a:lnTo>
                    <a:pt x="321" y="122"/>
                  </a:lnTo>
                  <a:lnTo>
                    <a:pt x="332" y="108"/>
                  </a:lnTo>
                  <a:lnTo>
                    <a:pt x="332" y="108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0"/>
                  </a:lnTo>
                  <a:lnTo>
                    <a:pt x="338" y="97"/>
                  </a:lnTo>
                  <a:lnTo>
                    <a:pt x="338" y="97"/>
                  </a:lnTo>
                  <a:lnTo>
                    <a:pt x="336" y="91"/>
                  </a:lnTo>
                  <a:lnTo>
                    <a:pt x="336" y="91"/>
                  </a:lnTo>
                  <a:lnTo>
                    <a:pt x="335" y="85"/>
                  </a:lnTo>
                  <a:lnTo>
                    <a:pt x="335" y="85"/>
                  </a:lnTo>
                  <a:lnTo>
                    <a:pt x="332" y="84"/>
                  </a:lnTo>
                  <a:lnTo>
                    <a:pt x="332" y="84"/>
                  </a:lnTo>
                  <a:lnTo>
                    <a:pt x="328" y="85"/>
                  </a:lnTo>
                  <a:lnTo>
                    <a:pt x="328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2" y="87"/>
                  </a:lnTo>
                  <a:lnTo>
                    <a:pt x="321" y="85"/>
                  </a:lnTo>
                  <a:lnTo>
                    <a:pt x="321" y="84"/>
                  </a:lnTo>
                  <a:lnTo>
                    <a:pt x="319" y="82"/>
                  </a:lnTo>
                  <a:lnTo>
                    <a:pt x="319" y="82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15" y="84"/>
                  </a:lnTo>
                  <a:lnTo>
                    <a:pt x="315" y="84"/>
                  </a:lnTo>
                  <a:lnTo>
                    <a:pt x="317" y="87"/>
                  </a:lnTo>
                  <a:lnTo>
                    <a:pt x="317" y="87"/>
                  </a:lnTo>
                  <a:lnTo>
                    <a:pt x="315" y="88"/>
                  </a:lnTo>
                  <a:lnTo>
                    <a:pt x="312" y="88"/>
                  </a:lnTo>
                  <a:lnTo>
                    <a:pt x="312" y="88"/>
                  </a:lnTo>
                  <a:lnTo>
                    <a:pt x="312" y="94"/>
                  </a:lnTo>
                  <a:lnTo>
                    <a:pt x="312" y="94"/>
                  </a:lnTo>
                  <a:lnTo>
                    <a:pt x="311" y="107"/>
                  </a:lnTo>
                  <a:lnTo>
                    <a:pt x="311" y="10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7" y="129"/>
                  </a:lnTo>
                  <a:lnTo>
                    <a:pt x="307" y="129"/>
                  </a:lnTo>
                  <a:lnTo>
                    <a:pt x="304" y="141"/>
                  </a:lnTo>
                  <a:lnTo>
                    <a:pt x="304" y="141"/>
                  </a:lnTo>
                  <a:close/>
                  <a:moveTo>
                    <a:pt x="346" y="284"/>
                  </a:moveTo>
                  <a:lnTo>
                    <a:pt x="346" y="284"/>
                  </a:lnTo>
                  <a:lnTo>
                    <a:pt x="346" y="284"/>
                  </a:lnTo>
                  <a:lnTo>
                    <a:pt x="346" y="284"/>
                  </a:lnTo>
                  <a:lnTo>
                    <a:pt x="345" y="284"/>
                  </a:lnTo>
                  <a:lnTo>
                    <a:pt x="345" y="284"/>
                  </a:lnTo>
                  <a:lnTo>
                    <a:pt x="334" y="290"/>
                  </a:lnTo>
                  <a:lnTo>
                    <a:pt x="334" y="290"/>
                  </a:lnTo>
                  <a:lnTo>
                    <a:pt x="322" y="293"/>
                  </a:lnTo>
                  <a:lnTo>
                    <a:pt x="311" y="296"/>
                  </a:lnTo>
                  <a:lnTo>
                    <a:pt x="311" y="296"/>
                  </a:lnTo>
                  <a:lnTo>
                    <a:pt x="290" y="300"/>
                  </a:lnTo>
                  <a:lnTo>
                    <a:pt x="290" y="300"/>
                  </a:lnTo>
                  <a:lnTo>
                    <a:pt x="275" y="303"/>
                  </a:lnTo>
                  <a:lnTo>
                    <a:pt x="263" y="304"/>
                  </a:lnTo>
                  <a:lnTo>
                    <a:pt x="263" y="304"/>
                  </a:lnTo>
                  <a:lnTo>
                    <a:pt x="230" y="306"/>
                  </a:lnTo>
                  <a:lnTo>
                    <a:pt x="230" y="306"/>
                  </a:lnTo>
                  <a:lnTo>
                    <a:pt x="204" y="306"/>
                  </a:lnTo>
                  <a:lnTo>
                    <a:pt x="204" y="306"/>
                  </a:lnTo>
                  <a:lnTo>
                    <a:pt x="200" y="306"/>
                  </a:lnTo>
                  <a:lnTo>
                    <a:pt x="200" y="306"/>
                  </a:lnTo>
                  <a:lnTo>
                    <a:pt x="177" y="307"/>
                  </a:lnTo>
                  <a:lnTo>
                    <a:pt x="177" y="307"/>
                  </a:lnTo>
                  <a:lnTo>
                    <a:pt x="172" y="307"/>
                  </a:lnTo>
                  <a:lnTo>
                    <a:pt x="172" y="307"/>
                  </a:lnTo>
                  <a:lnTo>
                    <a:pt x="173" y="308"/>
                  </a:lnTo>
                  <a:lnTo>
                    <a:pt x="173" y="308"/>
                  </a:lnTo>
                  <a:lnTo>
                    <a:pt x="196" y="308"/>
                  </a:lnTo>
                  <a:lnTo>
                    <a:pt x="196" y="308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54" y="308"/>
                  </a:lnTo>
                  <a:lnTo>
                    <a:pt x="275" y="307"/>
                  </a:lnTo>
                  <a:lnTo>
                    <a:pt x="275" y="307"/>
                  </a:lnTo>
                  <a:lnTo>
                    <a:pt x="295" y="303"/>
                  </a:lnTo>
                  <a:lnTo>
                    <a:pt x="295" y="303"/>
                  </a:lnTo>
                  <a:lnTo>
                    <a:pt x="311" y="298"/>
                  </a:lnTo>
                  <a:lnTo>
                    <a:pt x="327" y="293"/>
                  </a:lnTo>
                  <a:lnTo>
                    <a:pt x="327" y="293"/>
                  </a:lnTo>
                  <a:lnTo>
                    <a:pt x="335" y="290"/>
                  </a:lnTo>
                  <a:lnTo>
                    <a:pt x="345" y="286"/>
                  </a:lnTo>
                  <a:lnTo>
                    <a:pt x="345" y="286"/>
                  </a:lnTo>
                  <a:lnTo>
                    <a:pt x="346" y="284"/>
                  </a:lnTo>
                  <a:lnTo>
                    <a:pt x="346" y="284"/>
                  </a:lnTo>
                  <a:close/>
                  <a:moveTo>
                    <a:pt x="99" y="182"/>
                  </a:moveTo>
                  <a:lnTo>
                    <a:pt x="99" y="182"/>
                  </a:lnTo>
                  <a:lnTo>
                    <a:pt x="96" y="178"/>
                  </a:lnTo>
                  <a:lnTo>
                    <a:pt x="96" y="178"/>
                  </a:lnTo>
                  <a:lnTo>
                    <a:pt x="95" y="176"/>
                  </a:lnTo>
                  <a:lnTo>
                    <a:pt x="93" y="175"/>
                  </a:lnTo>
                  <a:lnTo>
                    <a:pt x="93" y="175"/>
                  </a:lnTo>
                  <a:lnTo>
                    <a:pt x="85" y="175"/>
                  </a:lnTo>
                  <a:lnTo>
                    <a:pt x="76" y="176"/>
                  </a:lnTo>
                  <a:lnTo>
                    <a:pt x="76" y="176"/>
                  </a:lnTo>
                  <a:lnTo>
                    <a:pt x="65" y="179"/>
                  </a:lnTo>
                  <a:lnTo>
                    <a:pt x="55" y="183"/>
                  </a:lnTo>
                  <a:lnTo>
                    <a:pt x="55" y="183"/>
                  </a:lnTo>
                  <a:lnTo>
                    <a:pt x="47" y="188"/>
                  </a:lnTo>
                  <a:lnTo>
                    <a:pt x="37" y="193"/>
                  </a:lnTo>
                  <a:lnTo>
                    <a:pt x="37" y="193"/>
                  </a:lnTo>
                  <a:lnTo>
                    <a:pt x="32" y="196"/>
                  </a:lnTo>
                  <a:lnTo>
                    <a:pt x="32" y="196"/>
                  </a:lnTo>
                  <a:lnTo>
                    <a:pt x="27" y="202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0" y="209"/>
                  </a:lnTo>
                  <a:lnTo>
                    <a:pt x="20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32" y="200"/>
                  </a:lnTo>
                  <a:lnTo>
                    <a:pt x="45" y="193"/>
                  </a:lnTo>
                  <a:lnTo>
                    <a:pt x="45" y="193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9" y="188"/>
                  </a:lnTo>
                  <a:lnTo>
                    <a:pt x="59" y="188"/>
                  </a:lnTo>
                  <a:lnTo>
                    <a:pt x="65" y="185"/>
                  </a:lnTo>
                  <a:lnTo>
                    <a:pt x="72" y="183"/>
                  </a:lnTo>
                  <a:lnTo>
                    <a:pt x="72" y="183"/>
                  </a:lnTo>
                  <a:lnTo>
                    <a:pt x="85" y="182"/>
                  </a:lnTo>
                  <a:lnTo>
                    <a:pt x="85" y="182"/>
                  </a:lnTo>
                  <a:lnTo>
                    <a:pt x="86" y="182"/>
                  </a:lnTo>
                  <a:lnTo>
                    <a:pt x="88" y="183"/>
                  </a:lnTo>
                  <a:lnTo>
                    <a:pt x="88" y="183"/>
                  </a:lnTo>
                  <a:lnTo>
                    <a:pt x="89" y="183"/>
                  </a:lnTo>
                  <a:lnTo>
                    <a:pt x="89" y="183"/>
                  </a:lnTo>
                  <a:lnTo>
                    <a:pt x="96" y="182"/>
                  </a:lnTo>
                  <a:lnTo>
                    <a:pt x="96" y="182"/>
                  </a:lnTo>
                  <a:lnTo>
                    <a:pt x="99" y="182"/>
                  </a:lnTo>
                  <a:lnTo>
                    <a:pt x="99" y="182"/>
                  </a:lnTo>
                  <a:close/>
                  <a:moveTo>
                    <a:pt x="260" y="108"/>
                  </a:moveTo>
                  <a:lnTo>
                    <a:pt x="260" y="108"/>
                  </a:lnTo>
                  <a:lnTo>
                    <a:pt x="253" y="109"/>
                  </a:lnTo>
                  <a:lnTo>
                    <a:pt x="253" y="109"/>
                  </a:lnTo>
                  <a:lnTo>
                    <a:pt x="251" y="111"/>
                  </a:lnTo>
                  <a:lnTo>
                    <a:pt x="251" y="111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47" y="122"/>
                  </a:lnTo>
                  <a:lnTo>
                    <a:pt x="246" y="122"/>
                  </a:lnTo>
                  <a:lnTo>
                    <a:pt x="246" y="122"/>
                  </a:lnTo>
                  <a:lnTo>
                    <a:pt x="243" y="122"/>
                  </a:lnTo>
                  <a:lnTo>
                    <a:pt x="243" y="122"/>
                  </a:lnTo>
                  <a:lnTo>
                    <a:pt x="224" y="129"/>
                  </a:lnTo>
                  <a:lnTo>
                    <a:pt x="224" y="129"/>
                  </a:lnTo>
                  <a:lnTo>
                    <a:pt x="210" y="136"/>
                  </a:lnTo>
                  <a:lnTo>
                    <a:pt x="210" y="136"/>
                  </a:lnTo>
                  <a:lnTo>
                    <a:pt x="207" y="138"/>
                  </a:lnTo>
                  <a:lnTo>
                    <a:pt x="207" y="138"/>
                  </a:lnTo>
                  <a:lnTo>
                    <a:pt x="207" y="138"/>
                  </a:lnTo>
                  <a:lnTo>
                    <a:pt x="207" y="138"/>
                  </a:lnTo>
                  <a:lnTo>
                    <a:pt x="209" y="139"/>
                  </a:lnTo>
                  <a:lnTo>
                    <a:pt x="209" y="139"/>
                  </a:lnTo>
                  <a:lnTo>
                    <a:pt x="214" y="139"/>
                  </a:lnTo>
                  <a:lnTo>
                    <a:pt x="219" y="138"/>
                  </a:lnTo>
                  <a:lnTo>
                    <a:pt x="219" y="138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40" y="134"/>
                  </a:lnTo>
                  <a:lnTo>
                    <a:pt x="240" y="134"/>
                  </a:lnTo>
                  <a:lnTo>
                    <a:pt x="240" y="134"/>
                  </a:lnTo>
                  <a:lnTo>
                    <a:pt x="240" y="134"/>
                  </a:lnTo>
                  <a:lnTo>
                    <a:pt x="237" y="132"/>
                  </a:lnTo>
                  <a:lnTo>
                    <a:pt x="238" y="129"/>
                  </a:lnTo>
                  <a:lnTo>
                    <a:pt x="238" y="129"/>
                  </a:lnTo>
                  <a:lnTo>
                    <a:pt x="240" y="128"/>
                  </a:lnTo>
                  <a:lnTo>
                    <a:pt x="240" y="128"/>
                  </a:lnTo>
                  <a:lnTo>
                    <a:pt x="248" y="124"/>
                  </a:lnTo>
                  <a:lnTo>
                    <a:pt x="248" y="124"/>
                  </a:lnTo>
                  <a:lnTo>
                    <a:pt x="251" y="121"/>
                  </a:lnTo>
                  <a:lnTo>
                    <a:pt x="251" y="121"/>
                  </a:lnTo>
                  <a:lnTo>
                    <a:pt x="253" y="117"/>
                  </a:lnTo>
                  <a:lnTo>
                    <a:pt x="253" y="117"/>
                  </a:lnTo>
                  <a:lnTo>
                    <a:pt x="254" y="114"/>
                  </a:lnTo>
                  <a:lnTo>
                    <a:pt x="254" y="114"/>
                  </a:lnTo>
                  <a:lnTo>
                    <a:pt x="255" y="111"/>
                  </a:lnTo>
                  <a:lnTo>
                    <a:pt x="255" y="111"/>
                  </a:lnTo>
                  <a:lnTo>
                    <a:pt x="255" y="111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60" y="109"/>
                  </a:lnTo>
                  <a:lnTo>
                    <a:pt x="260" y="108"/>
                  </a:lnTo>
                  <a:lnTo>
                    <a:pt x="260" y="108"/>
                  </a:lnTo>
                  <a:close/>
                  <a:moveTo>
                    <a:pt x="277" y="171"/>
                  </a:moveTo>
                  <a:lnTo>
                    <a:pt x="277" y="171"/>
                  </a:lnTo>
                  <a:lnTo>
                    <a:pt x="275" y="172"/>
                  </a:lnTo>
                  <a:lnTo>
                    <a:pt x="275" y="173"/>
                  </a:lnTo>
                  <a:lnTo>
                    <a:pt x="275" y="173"/>
                  </a:lnTo>
                  <a:lnTo>
                    <a:pt x="275" y="176"/>
                  </a:lnTo>
                  <a:lnTo>
                    <a:pt x="274" y="179"/>
                  </a:lnTo>
                  <a:lnTo>
                    <a:pt x="274" y="179"/>
                  </a:lnTo>
                  <a:lnTo>
                    <a:pt x="278" y="179"/>
                  </a:lnTo>
                  <a:lnTo>
                    <a:pt x="281" y="178"/>
                  </a:lnTo>
                  <a:lnTo>
                    <a:pt x="281" y="178"/>
                  </a:lnTo>
                  <a:lnTo>
                    <a:pt x="282" y="178"/>
                  </a:lnTo>
                  <a:lnTo>
                    <a:pt x="282" y="176"/>
                  </a:lnTo>
                  <a:lnTo>
                    <a:pt x="282" y="176"/>
                  </a:lnTo>
                  <a:lnTo>
                    <a:pt x="285" y="169"/>
                  </a:lnTo>
                  <a:lnTo>
                    <a:pt x="285" y="169"/>
                  </a:lnTo>
                  <a:lnTo>
                    <a:pt x="288" y="161"/>
                  </a:lnTo>
                  <a:lnTo>
                    <a:pt x="288" y="161"/>
                  </a:lnTo>
                  <a:lnTo>
                    <a:pt x="288" y="159"/>
                  </a:lnTo>
                  <a:lnTo>
                    <a:pt x="288" y="159"/>
                  </a:lnTo>
                  <a:lnTo>
                    <a:pt x="288" y="159"/>
                  </a:lnTo>
                  <a:lnTo>
                    <a:pt x="288" y="159"/>
                  </a:lnTo>
                  <a:lnTo>
                    <a:pt x="280" y="159"/>
                  </a:lnTo>
                  <a:lnTo>
                    <a:pt x="280" y="159"/>
                  </a:lnTo>
                  <a:lnTo>
                    <a:pt x="280" y="161"/>
                  </a:lnTo>
                  <a:lnTo>
                    <a:pt x="280" y="161"/>
                  </a:lnTo>
                  <a:lnTo>
                    <a:pt x="277" y="161"/>
                  </a:lnTo>
                  <a:lnTo>
                    <a:pt x="277" y="161"/>
                  </a:lnTo>
                  <a:lnTo>
                    <a:pt x="275" y="162"/>
                  </a:lnTo>
                  <a:lnTo>
                    <a:pt x="275" y="162"/>
                  </a:lnTo>
                  <a:lnTo>
                    <a:pt x="273" y="165"/>
                  </a:lnTo>
                  <a:lnTo>
                    <a:pt x="273" y="165"/>
                  </a:lnTo>
                  <a:lnTo>
                    <a:pt x="264" y="171"/>
                  </a:lnTo>
                  <a:lnTo>
                    <a:pt x="264" y="171"/>
                  </a:lnTo>
                  <a:lnTo>
                    <a:pt x="263" y="172"/>
                  </a:lnTo>
                  <a:lnTo>
                    <a:pt x="263" y="172"/>
                  </a:lnTo>
                  <a:lnTo>
                    <a:pt x="261" y="175"/>
                  </a:lnTo>
                  <a:lnTo>
                    <a:pt x="261" y="175"/>
                  </a:lnTo>
                  <a:lnTo>
                    <a:pt x="263" y="176"/>
                  </a:lnTo>
                  <a:lnTo>
                    <a:pt x="264" y="176"/>
                  </a:lnTo>
                  <a:lnTo>
                    <a:pt x="264" y="176"/>
                  </a:lnTo>
                  <a:lnTo>
                    <a:pt x="273" y="175"/>
                  </a:lnTo>
                  <a:lnTo>
                    <a:pt x="273" y="175"/>
                  </a:lnTo>
                  <a:lnTo>
                    <a:pt x="273" y="173"/>
                  </a:lnTo>
                  <a:lnTo>
                    <a:pt x="271" y="171"/>
                  </a:lnTo>
                  <a:lnTo>
                    <a:pt x="271" y="171"/>
                  </a:lnTo>
                  <a:lnTo>
                    <a:pt x="273" y="169"/>
                  </a:lnTo>
                  <a:lnTo>
                    <a:pt x="274" y="169"/>
                  </a:lnTo>
                  <a:lnTo>
                    <a:pt x="274" y="169"/>
                  </a:lnTo>
                  <a:lnTo>
                    <a:pt x="275" y="169"/>
                  </a:lnTo>
                  <a:lnTo>
                    <a:pt x="277" y="171"/>
                  </a:lnTo>
                  <a:lnTo>
                    <a:pt x="277" y="171"/>
                  </a:lnTo>
                  <a:close/>
                  <a:moveTo>
                    <a:pt x="248" y="112"/>
                  </a:moveTo>
                  <a:lnTo>
                    <a:pt x="248" y="112"/>
                  </a:lnTo>
                  <a:lnTo>
                    <a:pt x="247" y="112"/>
                  </a:lnTo>
                  <a:lnTo>
                    <a:pt x="247" y="112"/>
                  </a:lnTo>
                  <a:lnTo>
                    <a:pt x="246" y="112"/>
                  </a:lnTo>
                  <a:lnTo>
                    <a:pt x="246" y="112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6" y="114"/>
                  </a:lnTo>
                  <a:lnTo>
                    <a:pt x="236" y="114"/>
                  </a:lnTo>
                  <a:lnTo>
                    <a:pt x="234" y="112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43" y="105"/>
                  </a:lnTo>
                  <a:lnTo>
                    <a:pt x="243" y="105"/>
                  </a:lnTo>
                  <a:lnTo>
                    <a:pt x="244" y="104"/>
                  </a:lnTo>
                  <a:lnTo>
                    <a:pt x="244" y="104"/>
                  </a:lnTo>
                  <a:lnTo>
                    <a:pt x="243" y="104"/>
                  </a:lnTo>
                  <a:lnTo>
                    <a:pt x="243" y="104"/>
                  </a:lnTo>
                  <a:lnTo>
                    <a:pt x="224" y="112"/>
                  </a:lnTo>
                  <a:lnTo>
                    <a:pt x="207" y="122"/>
                  </a:lnTo>
                  <a:lnTo>
                    <a:pt x="207" y="122"/>
                  </a:lnTo>
                  <a:lnTo>
                    <a:pt x="207" y="122"/>
                  </a:lnTo>
                  <a:lnTo>
                    <a:pt x="207" y="122"/>
                  </a:lnTo>
                  <a:lnTo>
                    <a:pt x="214" y="122"/>
                  </a:lnTo>
                  <a:lnTo>
                    <a:pt x="214" y="122"/>
                  </a:lnTo>
                  <a:lnTo>
                    <a:pt x="228" y="119"/>
                  </a:lnTo>
                  <a:lnTo>
                    <a:pt x="228" y="119"/>
                  </a:lnTo>
                  <a:lnTo>
                    <a:pt x="243" y="118"/>
                  </a:lnTo>
                  <a:lnTo>
                    <a:pt x="243" y="118"/>
                  </a:lnTo>
                  <a:lnTo>
                    <a:pt x="244" y="117"/>
                  </a:lnTo>
                  <a:lnTo>
                    <a:pt x="244" y="117"/>
                  </a:lnTo>
                  <a:lnTo>
                    <a:pt x="248" y="112"/>
                  </a:lnTo>
                  <a:lnTo>
                    <a:pt x="248" y="112"/>
                  </a:lnTo>
                  <a:close/>
                  <a:moveTo>
                    <a:pt x="292" y="124"/>
                  </a:moveTo>
                  <a:lnTo>
                    <a:pt x="292" y="124"/>
                  </a:lnTo>
                  <a:lnTo>
                    <a:pt x="294" y="124"/>
                  </a:lnTo>
                  <a:lnTo>
                    <a:pt x="294" y="124"/>
                  </a:lnTo>
                  <a:lnTo>
                    <a:pt x="298" y="124"/>
                  </a:lnTo>
                  <a:lnTo>
                    <a:pt x="298" y="124"/>
                  </a:lnTo>
                  <a:lnTo>
                    <a:pt x="300" y="124"/>
                  </a:lnTo>
                  <a:lnTo>
                    <a:pt x="301" y="124"/>
                  </a:lnTo>
                  <a:lnTo>
                    <a:pt x="301" y="124"/>
                  </a:lnTo>
                  <a:lnTo>
                    <a:pt x="301" y="125"/>
                  </a:lnTo>
                  <a:lnTo>
                    <a:pt x="300" y="127"/>
                  </a:lnTo>
                  <a:lnTo>
                    <a:pt x="300" y="127"/>
                  </a:lnTo>
                  <a:lnTo>
                    <a:pt x="298" y="128"/>
                  </a:lnTo>
                  <a:lnTo>
                    <a:pt x="298" y="128"/>
                  </a:lnTo>
                  <a:lnTo>
                    <a:pt x="292" y="131"/>
                  </a:lnTo>
                  <a:lnTo>
                    <a:pt x="292" y="131"/>
                  </a:lnTo>
                  <a:lnTo>
                    <a:pt x="291" y="132"/>
                  </a:lnTo>
                  <a:lnTo>
                    <a:pt x="291" y="134"/>
                  </a:lnTo>
                  <a:lnTo>
                    <a:pt x="291" y="134"/>
                  </a:lnTo>
                  <a:lnTo>
                    <a:pt x="291" y="138"/>
                  </a:lnTo>
                  <a:lnTo>
                    <a:pt x="291" y="138"/>
                  </a:lnTo>
                  <a:lnTo>
                    <a:pt x="290" y="139"/>
                  </a:lnTo>
                  <a:lnTo>
                    <a:pt x="288" y="139"/>
                  </a:lnTo>
                  <a:lnTo>
                    <a:pt x="288" y="139"/>
                  </a:lnTo>
                  <a:lnTo>
                    <a:pt x="287" y="138"/>
                  </a:lnTo>
                  <a:lnTo>
                    <a:pt x="287" y="136"/>
                  </a:lnTo>
                  <a:lnTo>
                    <a:pt x="287" y="136"/>
                  </a:lnTo>
                  <a:lnTo>
                    <a:pt x="287" y="136"/>
                  </a:lnTo>
                  <a:lnTo>
                    <a:pt x="287" y="136"/>
                  </a:lnTo>
                  <a:lnTo>
                    <a:pt x="285" y="138"/>
                  </a:lnTo>
                  <a:lnTo>
                    <a:pt x="284" y="142"/>
                  </a:lnTo>
                  <a:lnTo>
                    <a:pt x="284" y="142"/>
                  </a:lnTo>
                  <a:lnTo>
                    <a:pt x="291" y="141"/>
                  </a:lnTo>
                  <a:lnTo>
                    <a:pt x="297" y="139"/>
                  </a:lnTo>
                  <a:lnTo>
                    <a:pt x="297" y="139"/>
                  </a:lnTo>
                  <a:lnTo>
                    <a:pt x="301" y="128"/>
                  </a:lnTo>
                  <a:lnTo>
                    <a:pt x="301" y="128"/>
                  </a:lnTo>
                  <a:lnTo>
                    <a:pt x="304" y="112"/>
                  </a:lnTo>
                  <a:lnTo>
                    <a:pt x="304" y="112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4" y="105"/>
                  </a:lnTo>
                  <a:lnTo>
                    <a:pt x="304" y="105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4" y="114"/>
                  </a:lnTo>
                  <a:lnTo>
                    <a:pt x="294" y="114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2" y="124"/>
                  </a:lnTo>
                  <a:lnTo>
                    <a:pt x="292" y="124"/>
                  </a:lnTo>
                  <a:close/>
                  <a:moveTo>
                    <a:pt x="309" y="289"/>
                  </a:moveTo>
                  <a:lnTo>
                    <a:pt x="309" y="289"/>
                  </a:lnTo>
                  <a:lnTo>
                    <a:pt x="309" y="290"/>
                  </a:lnTo>
                  <a:lnTo>
                    <a:pt x="309" y="290"/>
                  </a:lnTo>
                  <a:lnTo>
                    <a:pt x="309" y="290"/>
                  </a:lnTo>
                  <a:lnTo>
                    <a:pt x="309" y="290"/>
                  </a:lnTo>
                  <a:lnTo>
                    <a:pt x="322" y="286"/>
                  </a:lnTo>
                  <a:lnTo>
                    <a:pt x="335" y="281"/>
                  </a:lnTo>
                  <a:lnTo>
                    <a:pt x="346" y="276"/>
                  </a:lnTo>
                  <a:lnTo>
                    <a:pt x="359" y="269"/>
                  </a:lnTo>
                  <a:lnTo>
                    <a:pt x="359" y="269"/>
                  </a:lnTo>
                  <a:lnTo>
                    <a:pt x="362" y="266"/>
                  </a:lnTo>
                  <a:lnTo>
                    <a:pt x="365" y="262"/>
                  </a:lnTo>
                  <a:lnTo>
                    <a:pt x="365" y="262"/>
                  </a:lnTo>
                  <a:lnTo>
                    <a:pt x="365" y="262"/>
                  </a:lnTo>
                  <a:lnTo>
                    <a:pt x="365" y="262"/>
                  </a:lnTo>
                  <a:lnTo>
                    <a:pt x="371" y="247"/>
                  </a:lnTo>
                  <a:lnTo>
                    <a:pt x="373" y="232"/>
                  </a:lnTo>
                  <a:lnTo>
                    <a:pt x="373" y="232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71" y="220"/>
                  </a:lnTo>
                  <a:lnTo>
                    <a:pt x="366" y="212"/>
                  </a:lnTo>
                  <a:lnTo>
                    <a:pt x="366" y="212"/>
                  </a:lnTo>
                  <a:lnTo>
                    <a:pt x="362" y="209"/>
                  </a:lnTo>
                  <a:lnTo>
                    <a:pt x="362" y="209"/>
                  </a:lnTo>
                  <a:lnTo>
                    <a:pt x="365" y="213"/>
                  </a:lnTo>
                  <a:lnTo>
                    <a:pt x="368" y="217"/>
                  </a:lnTo>
                  <a:lnTo>
                    <a:pt x="368" y="223"/>
                  </a:lnTo>
                  <a:lnTo>
                    <a:pt x="368" y="229"/>
                  </a:lnTo>
                  <a:lnTo>
                    <a:pt x="368" y="229"/>
                  </a:lnTo>
                  <a:lnTo>
                    <a:pt x="371" y="229"/>
                  </a:lnTo>
                  <a:lnTo>
                    <a:pt x="371" y="230"/>
                  </a:lnTo>
                  <a:lnTo>
                    <a:pt x="371" y="230"/>
                  </a:lnTo>
                  <a:lnTo>
                    <a:pt x="372" y="235"/>
                  </a:lnTo>
                  <a:lnTo>
                    <a:pt x="372" y="235"/>
                  </a:lnTo>
                  <a:lnTo>
                    <a:pt x="371" y="243"/>
                  </a:lnTo>
                  <a:lnTo>
                    <a:pt x="368" y="250"/>
                  </a:lnTo>
                  <a:lnTo>
                    <a:pt x="368" y="250"/>
                  </a:lnTo>
                  <a:lnTo>
                    <a:pt x="363" y="259"/>
                  </a:lnTo>
                  <a:lnTo>
                    <a:pt x="358" y="267"/>
                  </a:lnTo>
                  <a:lnTo>
                    <a:pt x="358" y="267"/>
                  </a:lnTo>
                  <a:lnTo>
                    <a:pt x="354" y="270"/>
                  </a:lnTo>
                  <a:lnTo>
                    <a:pt x="354" y="270"/>
                  </a:lnTo>
                  <a:lnTo>
                    <a:pt x="351" y="271"/>
                  </a:lnTo>
                  <a:lnTo>
                    <a:pt x="348" y="271"/>
                  </a:lnTo>
                  <a:lnTo>
                    <a:pt x="348" y="271"/>
                  </a:lnTo>
                  <a:lnTo>
                    <a:pt x="348" y="271"/>
                  </a:lnTo>
                  <a:lnTo>
                    <a:pt x="348" y="271"/>
                  </a:lnTo>
                  <a:lnTo>
                    <a:pt x="336" y="279"/>
                  </a:lnTo>
                  <a:lnTo>
                    <a:pt x="325" y="284"/>
                  </a:lnTo>
                  <a:lnTo>
                    <a:pt x="325" y="284"/>
                  </a:lnTo>
                  <a:lnTo>
                    <a:pt x="309" y="289"/>
                  </a:lnTo>
                  <a:lnTo>
                    <a:pt x="309" y="289"/>
                  </a:lnTo>
                  <a:close/>
                  <a:moveTo>
                    <a:pt x="385" y="242"/>
                  </a:moveTo>
                  <a:lnTo>
                    <a:pt x="385" y="242"/>
                  </a:lnTo>
                  <a:lnTo>
                    <a:pt x="386" y="242"/>
                  </a:lnTo>
                  <a:lnTo>
                    <a:pt x="386" y="242"/>
                  </a:lnTo>
                  <a:lnTo>
                    <a:pt x="386" y="242"/>
                  </a:lnTo>
                  <a:lnTo>
                    <a:pt x="386" y="242"/>
                  </a:lnTo>
                  <a:lnTo>
                    <a:pt x="388" y="233"/>
                  </a:lnTo>
                  <a:lnTo>
                    <a:pt x="388" y="233"/>
                  </a:lnTo>
                  <a:lnTo>
                    <a:pt x="386" y="223"/>
                  </a:lnTo>
                  <a:lnTo>
                    <a:pt x="382" y="215"/>
                  </a:lnTo>
                  <a:lnTo>
                    <a:pt x="382" y="215"/>
                  </a:lnTo>
                  <a:lnTo>
                    <a:pt x="378" y="208"/>
                  </a:lnTo>
                  <a:lnTo>
                    <a:pt x="378" y="208"/>
                  </a:lnTo>
                  <a:lnTo>
                    <a:pt x="368" y="199"/>
                  </a:lnTo>
                  <a:lnTo>
                    <a:pt x="358" y="193"/>
                  </a:lnTo>
                  <a:lnTo>
                    <a:pt x="358" y="193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2" y="185"/>
                  </a:lnTo>
                  <a:lnTo>
                    <a:pt x="332" y="182"/>
                  </a:lnTo>
                  <a:lnTo>
                    <a:pt x="332" y="182"/>
                  </a:lnTo>
                  <a:lnTo>
                    <a:pt x="322" y="181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2" y="181"/>
                  </a:lnTo>
                  <a:lnTo>
                    <a:pt x="312" y="181"/>
                  </a:lnTo>
                  <a:lnTo>
                    <a:pt x="325" y="183"/>
                  </a:lnTo>
                  <a:lnTo>
                    <a:pt x="325" y="183"/>
                  </a:lnTo>
                  <a:lnTo>
                    <a:pt x="342" y="188"/>
                  </a:lnTo>
                  <a:lnTo>
                    <a:pt x="359" y="196"/>
                  </a:lnTo>
                  <a:lnTo>
                    <a:pt x="359" y="196"/>
                  </a:lnTo>
                  <a:lnTo>
                    <a:pt x="372" y="205"/>
                  </a:lnTo>
                  <a:lnTo>
                    <a:pt x="376" y="210"/>
                  </a:lnTo>
                  <a:lnTo>
                    <a:pt x="381" y="216"/>
                  </a:lnTo>
                  <a:lnTo>
                    <a:pt x="381" y="216"/>
                  </a:lnTo>
                  <a:lnTo>
                    <a:pt x="385" y="226"/>
                  </a:lnTo>
                  <a:lnTo>
                    <a:pt x="386" y="232"/>
                  </a:lnTo>
                  <a:lnTo>
                    <a:pt x="386" y="237"/>
                  </a:lnTo>
                  <a:lnTo>
                    <a:pt x="386" y="237"/>
                  </a:lnTo>
                  <a:lnTo>
                    <a:pt x="385" y="242"/>
                  </a:lnTo>
                  <a:lnTo>
                    <a:pt x="385" y="242"/>
                  </a:lnTo>
                  <a:close/>
                  <a:moveTo>
                    <a:pt x="355" y="198"/>
                  </a:moveTo>
                  <a:lnTo>
                    <a:pt x="355" y="198"/>
                  </a:lnTo>
                  <a:lnTo>
                    <a:pt x="355" y="198"/>
                  </a:lnTo>
                  <a:lnTo>
                    <a:pt x="355" y="198"/>
                  </a:lnTo>
                  <a:lnTo>
                    <a:pt x="356" y="199"/>
                  </a:lnTo>
                  <a:lnTo>
                    <a:pt x="356" y="199"/>
                  </a:lnTo>
                  <a:lnTo>
                    <a:pt x="362" y="203"/>
                  </a:lnTo>
                  <a:lnTo>
                    <a:pt x="362" y="203"/>
                  </a:lnTo>
                  <a:lnTo>
                    <a:pt x="368" y="208"/>
                  </a:lnTo>
                  <a:lnTo>
                    <a:pt x="372" y="213"/>
                  </a:lnTo>
                  <a:lnTo>
                    <a:pt x="376" y="220"/>
                  </a:lnTo>
                  <a:lnTo>
                    <a:pt x="381" y="227"/>
                  </a:lnTo>
                  <a:lnTo>
                    <a:pt x="381" y="227"/>
                  </a:lnTo>
                  <a:lnTo>
                    <a:pt x="381" y="232"/>
                  </a:lnTo>
                  <a:lnTo>
                    <a:pt x="381" y="232"/>
                  </a:lnTo>
                  <a:lnTo>
                    <a:pt x="382" y="235"/>
                  </a:lnTo>
                  <a:lnTo>
                    <a:pt x="381" y="236"/>
                  </a:lnTo>
                  <a:lnTo>
                    <a:pt x="379" y="236"/>
                  </a:lnTo>
                  <a:lnTo>
                    <a:pt x="378" y="236"/>
                  </a:lnTo>
                  <a:lnTo>
                    <a:pt x="378" y="236"/>
                  </a:lnTo>
                  <a:lnTo>
                    <a:pt x="376" y="236"/>
                  </a:lnTo>
                  <a:lnTo>
                    <a:pt x="376" y="236"/>
                  </a:lnTo>
                  <a:lnTo>
                    <a:pt x="373" y="249"/>
                  </a:lnTo>
                  <a:lnTo>
                    <a:pt x="369" y="262"/>
                  </a:lnTo>
                  <a:lnTo>
                    <a:pt x="369" y="262"/>
                  </a:lnTo>
                  <a:lnTo>
                    <a:pt x="379" y="253"/>
                  </a:lnTo>
                  <a:lnTo>
                    <a:pt x="379" y="253"/>
                  </a:lnTo>
                  <a:lnTo>
                    <a:pt x="381" y="250"/>
                  </a:lnTo>
                  <a:lnTo>
                    <a:pt x="381" y="250"/>
                  </a:lnTo>
                  <a:lnTo>
                    <a:pt x="382" y="243"/>
                  </a:lnTo>
                  <a:lnTo>
                    <a:pt x="383" y="236"/>
                  </a:lnTo>
                  <a:lnTo>
                    <a:pt x="383" y="236"/>
                  </a:lnTo>
                  <a:lnTo>
                    <a:pt x="382" y="229"/>
                  </a:lnTo>
                  <a:lnTo>
                    <a:pt x="382" y="229"/>
                  </a:lnTo>
                  <a:lnTo>
                    <a:pt x="381" y="223"/>
                  </a:lnTo>
                  <a:lnTo>
                    <a:pt x="378" y="217"/>
                  </a:lnTo>
                  <a:lnTo>
                    <a:pt x="371" y="209"/>
                  </a:lnTo>
                  <a:lnTo>
                    <a:pt x="371" y="209"/>
                  </a:lnTo>
                  <a:lnTo>
                    <a:pt x="365" y="203"/>
                  </a:lnTo>
                  <a:lnTo>
                    <a:pt x="356" y="199"/>
                  </a:lnTo>
                  <a:lnTo>
                    <a:pt x="356" y="199"/>
                  </a:lnTo>
                  <a:lnTo>
                    <a:pt x="355" y="198"/>
                  </a:lnTo>
                  <a:lnTo>
                    <a:pt x="355" y="198"/>
                  </a:lnTo>
                  <a:close/>
                  <a:moveTo>
                    <a:pt x="291" y="240"/>
                  </a:moveTo>
                  <a:lnTo>
                    <a:pt x="291" y="240"/>
                  </a:lnTo>
                  <a:lnTo>
                    <a:pt x="291" y="244"/>
                  </a:lnTo>
                  <a:lnTo>
                    <a:pt x="291" y="244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88" y="249"/>
                  </a:lnTo>
                  <a:lnTo>
                    <a:pt x="287" y="247"/>
                  </a:lnTo>
                  <a:lnTo>
                    <a:pt x="287" y="247"/>
                  </a:lnTo>
                  <a:lnTo>
                    <a:pt x="287" y="246"/>
                  </a:lnTo>
                  <a:lnTo>
                    <a:pt x="287" y="246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78" y="242"/>
                  </a:lnTo>
                  <a:lnTo>
                    <a:pt x="278" y="242"/>
                  </a:lnTo>
                  <a:lnTo>
                    <a:pt x="278" y="249"/>
                  </a:lnTo>
                  <a:lnTo>
                    <a:pt x="278" y="249"/>
                  </a:lnTo>
                  <a:lnTo>
                    <a:pt x="281" y="250"/>
                  </a:lnTo>
                  <a:lnTo>
                    <a:pt x="284" y="249"/>
                  </a:lnTo>
                  <a:lnTo>
                    <a:pt x="284" y="249"/>
                  </a:lnTo>
                  <a:lnTo>
                    <a:pt x="285" y="249"/>
                  </a:lnTo>
                  <a:lnTo>
                    <a:pt x="285" y="249"/>
                  </a:lnTo>
                  <a:lnTo>
                    <a:pt x="292" y="250"/>
                  </a:lnTo>
                  <a:lnTo>
                    <a:pt x="292" y="250"/>
                  </a:lnTo>
                  <a:lnTo>
                    <a:pt x="294" y="246"/>
                  </a:lnTo>
                  <a:lnTo>
                    <a:pt x="294" y="246"/>
                  </a:lnTo>
                  <a:lnTo>
                    <a:pt x="295" y="244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0" y="247"/>
                  </a:lnTo>
                  <a:lnTo>
                    <a:pt x="300" y="247"/>
                  </a:lnTo>
                  <a:lnTo>
                    <a:pt x="301" y="250"/>
                  </a:lnTo>
                  <a:lnTo>
                    <a:pt x="301" y="250"/>
                  </a:lnTo>
                  <a:lnTo>
                    <a:pt x="302" y="246"/>
                  </a:lnTo>
                  <a:lnTo>
                    <a:pt x="302" y="246"/>
                  </a:lnTo>
                  <a:lnTo>
                    <a:pt x="304" y="244"/>
                  </a:lnTo>
                  <a:lnTo>
                    <a:pt x="307" y="244"/>
                  </a:lnTo>
                  <a:lnTo>
                    <a:pt x="307" y="244"/>
                  </a:lnTo>
                  <a:lnTo>
                    <a:pt x="308" y="244"/>
                  </a:lnTo>
                  <a:lnTo>
                    <a:pt x="308" y="244"/>
                  </a:lnTo>
                  <a:lnTo>
                    <a:pt x="309" y="244"/>
                  </a:lnTo>
                  <a:lnTo>
                    <a:pt x="309" y="244"/>
                  </a:lnTo>
                  <a:lnTo>
                    <a:pt x="312" y="237"/>
                  </a:lnTo>
                  <a:lnTo>
                    <a:pt x="312" y="237"/>
                  </a:lnTo>
                  <a:lnTo>
                    <a:pt x="291" y="240"/>
                  </a:lnTo>
                  <a:lnTo>
                    <a:pt x="291" y="240"/>
                  </a:lnTo>
                  <a:close/>
                  <a:moveTo>
                    <a:pt x="298" y="213"/>
                  </a:moveTo>
                  <a:lnTo>
                    <a:pt x="298" y="213"/>
                  </a:lnTo>
                  <a:lnTo>
                    <a:pt x="298" y="210"/>
                  </a:lnTo>
                  <a:lnTo>
                    <a:pt x="298" y="210"/>
                  </a:lnTo>
                  <a:lnTo>
                    <a:pt x="301" y="209"/>
                  </a:lnTo>
                  <a:lnTo>
                    <a:pt x="302" y="209"/>
                  </a:lnTo>
                  <a:lnTo>
                    <a:pt x="302" y="209"/>
                  </a:lnTo>
                  <a:lnTo>
                    <a:pt x="304" y="212"/>
                  </a:lnTo>
                  <a:lnTo>
                    <a:pt x="304" y="212"/>
                  </a:lnTo>
                  <a:lnTo>
                    <a:pt x="305" y="212"/>
                  </a:lnTo>
                  <a:lnTo>
                    <a:pt x="307" y="212"/>
                  </a:lnTo>
                  <a:lnTo>
                    <a:pt x="307" y="212"/>
                  </a:lnTo>
                  <a:lnTo>
                    <a:pt x="327" y="210"/>
                  </a:lnTo>
                  <a:lnTo>
                    <a:pt x="327" y="210"/>
                  </a:lnTo>
                  <a:lnTo>
                    <a:pt x="334" y="209"/>
                  </a:lnTo>
                  <a:lnTo>
                    <a:pt x="334" y="209"/>
                  </a:lnTo>
                  <a:lnTo>
                    <a:pt x="332" y="209"/>
                  </a:lnTo>
                  <a:lnTo>
                    <a:pt x="332" y="209"/>
                  </a:lnTo>
                  <a:lnTo>
                    <a:pt x="324" y="209"/>
                  </a:lnTo>
                  <a:lnTo>
                    <a:pt x="324" y="209"/>
                  </a:lnTo>
                  <a:lnTo>
                    <a:pt x="304" y="208"/>
                  </a:lnTo>
                  <a:lnTo>
                    <a:pt x="304" y="208"/>
                  </a:lnTo>
                  <a:lnTo>
                    <a:pt x="301" y="208"/>
                  </a:lnTo>
                  <a:lnTo>
                    <a:pt x="301" y="208"/>
                  </a:lnTo>
                  <a:lnTo>
                    <a:pt x="300" y="208"/>
                  </a:lnTo>
                  <a:lnTo>
                    <a:pt x="300" y="206"/>
                  </a:lnTo>
                  <a:lnTo>
                    <a:pt x="300" y="206"/>
                  </a:lnTo>
                  <a:lnTo>
                    <a:pt x="300" y="205"/>
                  </a:lnTo>
                  <a:lnTo>
                    <a:pt x="300" y="205"/>
                  </a:lnTo>
                  <a:lnTo>
                    <a:pt x="302" y="203"/>
                  </a:lnTo>
                  <a:lnTo>
                    <a:pt x="302" y="203"/>
                  </a:lnTo>
                  <a:lnTo>
                    <a:pt x="307" y="202"/>
                  </a:lnTo>
                  <a:lnTo>
                    <a:pt x="307" y="202"/>
                  </a:lnTo>
                  <a:lnTo>
                    <a:pt x="291" y="205"/>
                  </a:lnTo>
                  <a:lnTo>
                    <a:pt x="291" y="205"/>
                  </a:lnTo>
                  <a:lnTo>
                    <a:pt x="288" y="215"/>
                  </a:lnTo>
                  <a:lnTo>
                    <a:pt x="288" y="215"/>
                  </a:lnTo>
                  <a:lnTo>
                    <a:pt x="298" y="213"/>
                  </a:lnTo>
                  <a:lnTo>
                    <a:pt x="298" y="213"/>
                  </a:lnTo>
                  <a:close/>
                  <a:moveTo>
                    <a:pt x="197" y="82"/>
                  </a:moveTo>
                  <a:lnTo>
                    <a:pt x="197" y="82"/>
                  </a:lnTo>
                  <a:lnTo>
                    <a:pt x="196" y="82"/>
                  </a:lnTo>
                  <a:lnTo>
                    <a:pt x="196" y="82"/>
                  </a:lnTo>
                  <a:lnTo>
                    <a:pt x="184" y="84"/>
                  </a:lnTo>
                  <a:lnTo>
                    <a:pt x="184" y="84"/>
                  </a:lnTo>
                  <a:lnTo>
                    <a:pt x="183" y="84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69" y="102"/>
                  </a:lnTo>
                  <a:lnTo>
                    <a:pt x="169" y="102"/>
                  </a:lnTo>
                  <a:lnTo>
                    <a:pt x="167" y="104"/>
                  </a:lnTo>
                  <a:lnTo>
                    <a:pt x="167" y="104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86" y="91"/>
                  </a:lnTo>
                  <a:lnTo>
                    <a:pt x="197" y="84"/>
                  </a:lnTo>
                  <a:lnTo>
                    <a:pt x="197" y="84"/>
                  </a:lnTo>
                  <a:lnTo>
                    <a:pt x="197" y="82"/>
                  </a:lnTo>
                  <a:lnTo>
                    <a:pt x="197" y="82"/>
                  </a:lnTo>
                  <a:close/>
                  <a:moveTo>
                    <a:pt x="140" y="105"/>
                  </a:moveTo>
                  <a:lnTo>
                    <a:pt x="140" y="105"/>
                  </a:lnTo>
                  <a:lnTo>
                    <a:pt x="140" y="105"/>
                  </a:lnTo>
                  <a:lnTo>
                    <a:pt x="140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6" y="101"/>
                  </a:lnTo>
                  <a:lnTo>
                    <a:pt x="146" y="101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57" y="84"/>
                  </a:lnTo>
                  <a:lnTo>
                    <a:pt x="157" y="84"/>
                  </a:lnTo>
                  <a:lnTo>
                    <a:pt x="156" y="85"/>
                  </a:lnTo>
                  <a:lnTo>
                    <a:pt x="156" y="85"/>
                  </a:lnTo>
                  <a:lnTo>
                    <a:pt x="147" y="95"/>
                  </a:lnTo>
                  <a:lnTo>
                    <a:pt x="147" y="95"/>
                  </a:lnTo>
                  <a:lnTo>
                    <a:pt x="140" y="105"/>
                  </a:lnTo>
                  <a:lnTo>
                    <a:pt x="140" y="105"/>
                  </a:lnTo>
                  <a:close/>
                  <a:moveTo>
                    <a:pt x="159" y="64"/>
                  </a:moveTo>
                  <a:lnTo>
                    <a:pt x="159" y="64"/>
                  </a:lnTo>
                  <a:lnTo>
                    <a:pt x="196" y="65"/>
                  </a:lnTo>
                  <a:lnTo>
                    <a:pt x="213" y="64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194" y="63"/>
                  </a:lnTo>
                  <a:lnTo>
                    <a:pt x="159" y="64"/>
                  </a:lnTo>
                  <a:lnTo>
                    <a:pt x="159" y="64"/>
                  </a:lnTo>
                  <a:close/>
                  <a:moveTo>
                    <a:pt x="301" y="87"/>
                  </a:moveTo>
                  <a:lnTo>
                    <a:pt x="301" y="87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5" y="104"/>
                  </a:lnTo>
                  <a:lnTo>
                    <a:pt x="295" y="104"/>
                  </a:lnTo>
                  <a:lnTo>
                    <a:pt x="297" y="104"/>
                  </a:lnTo>
                  <a:lnTo>
                    <a:pt x="297" y="104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7" y="100"/>
                  </a:lnTo>
                  <a:lnTo>
                    <a:pt x="307" y="100"/>
                  </a:lnTo>
                  <a:lnTo>
                    <a:pt x="308" y="90"/>
                  </a:lnTo>
                  <a:lnTo>
                    <a:pt x="308" y="90"/>
                  </a:lnTo>
                  <a:lnTo>
                    <a:pt x="308" y="88"/>
                  </a:lnTo>
                  <a:lnTo>
                    <a:pt x="308" y="88"/>
                  </a:lnTo>
                  <a:lnTo>
                    <a:pt x="307" y="90"/>
                  </a:lnTo>
                  <a:lnTo>
                    <a:pt x="307" y="90"/>
                  </a:lnTo>
                  <a:lnTo>
                    <a:pt x="304" y="90"/>
                  </a:lnTo>
                  <a:lnTo>
                    <a:pt x="302" y="88"/>
                  </a:lnTo>
                  <a:lnTo>
                    <a:pt x="302" y="88"/>
                  </a:lnTo>
                  <a:lnTo>
                    <a:pt x="301" y="87"/>
                  </a:lnTo>
                  <a:lnTo>
                    <a:pt x="301" y="87"/>
                  </a:lnTo>
                  <a:close/>
                  <a:moveTo>
                    <a:pt x="274" y="182"/>
                  </a:move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1" y="192"/>
                  </a:lnTo>
                  <a:lnTo>
                    <a:pt x="271" y="192"/>
                  </a:lnTo>
                  <a:lnTo>
                    <a:pt x="271" y="193"/>
                  </a:lnTo>
                  <a:lnTo>
                    <a:pt x="271" y="193"/>
                  </a:lnTo>
                  <a:lnTo>
                    <a:pt x="273" y="195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0" y="202"/>
                  </a:lnTo>
                  <a:lnTo>
                    <a:pt x="270" y="202"/>
                  </a:lnTo>
                  <a:lnTo>
                    <a:pt x="275" y="202"/>
                  </a:lnTo>
                  <a:lnTo>
                    <a:pt x="275" y="202"/>
                  </a:lnTo>
                  <a:lnTo>
                    <a:pt x="277" y="202"/>
                  </a:lnTo>
                  <a:lnTo>
                    <a:pt x="277" y="202"/>
                  </a:lnTo>
                  <a:lnTo>
                    <a:pt x="278" y="192"/>
                  </a:lnTo>
                  <a:lnTo>
                    <a:pt x="278" y="192"/>
                  </a:lnTo>
                  <a:lnTo>
                    <a:pt x="281" y="182"/>
                  </a:lnTo>
                  <a:lnTo>
                    <a:pt x="281" y="182"/>
                  </a:lnTo>
                  <a:lnTo>
                    <a:pt x="281" y="181"/>
                  </a:lnTo>
                  <a:lnTo>
                    <a:pt x="280" y="181"/>
                  </a:lnTo>
                  <a:lnTo>
                    <a:pt x="280" y="181"/>
                  </a:lnTo>
                  <a:lnTo>
                    <a:pt x="274" y="182"/>
                  </a:lnTo>
                  <a:lnTo>
                    <a:pt x="274" y="182"/>
                  </a:lnTo>
                  <a:close/>
                  <a:moveTo>
                    <a:pt x="105" y="304"/>
                  </a:moveTo>
                  <a:lnTo>
                    <a:pt x="105" y="304"/>
                  </a:lnTo>
                  <a:lnTo>
                    <a:pt x="75" y="298"/>
                  </a:lnTo>
                  <a:lnTo>
                    <a:pt x="45" y="291"/>
                  </a:lnTo>
                  <a:lnTo>
                    <a:pt x="45" y="291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55" y="296"/>
                  </a:lnTo>
                  <a:lnTo>
                    <a:pt x="64" y="298"/>
                  </a:lnTo>
                  <a:lnTo>
                    <a:pt x="82" y="303"/>
                  </a:lnTo>
                  <a:lnTo>
                    <a:pt x="82" y="303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105" y="304"/>
                  </a:lnTo>
                  <a:lnTo>
                    <a:pt x="105" y="304"/>
                  </a:lnTo>
                  <a:close/>
                  <a:moveTo>
                    <a:pt x="91" y="95"/>
                  </a:moveTo>
                  <a:lnTo>
                    <a:pt x="91" y="95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115" y="80"/>
                  </a:lnTo>
                  <a:lnTo>
                    <a:pt x="115" y="80"/>
                  </a:lnTo>
                  <a:lnTo>
                    <a:pt x="115" y="80"/>
                  </a:lnTo>
                  <a:lnTo>
                    <a:pt x="115" y="80"/>
                  </a:lnTo>
                  <a:lnTo>
                    <a:pt x="106" y="78"/>
                  </a:lnTo>
                  <a:lnTo>
                    <a:pt x="106" y="78"/>
                  </a:lnTo>
                  <a:lnTo>
                    <a:pt x="103" y="80"/>
                  </a:lnTo>
                  <a:lnTo>
                    <a:pt x="103" y="80"/>
                  </a:lnTo>
                  <a:lnTo>
                    <a:pt x="99" y="84"/>
                  </a:lnTo>
                  <a:lnTo>
                    <a:pt x="99" y="84"/>
                  </a:lnTo>
                  <a:lnTo>
                    <a:pt x="91" y="94"/>
                  </a:lnTo>
                  <a:lnTo>
                    <a:pt x="91" y="94"/>
                  </a:lnTo>
                  <a:lnTo>
                    <a:pt x="91" y="94"/>
                  </a:lnTo>
                  <a:lnTo>
                    <a:pt x="91" y="95"/>
                  </a:lnTo>
                  <a:lnTo>
                    <a:pt x="91" y="95"/>
                  </a:lnTo>
                  <a:close/>
                  <a:moveTo>
                    <a:pt x="101" y="300"/>
                  </a:moveTo>
                  <a:lnTo>
                    <a:pt x="101" y="300"/>
                  </a:lnTo>
                  <a:lnTo>
                    <a:pt x="101" y="301"/>
                  </a:lnTo>
                  <a:lnTo>
                    <a:pt x="101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18" y="304"/>
                  </a:lnTo>
                  <a:lnTo>
                    <a:pt x="118" y="304"/>
                  </a:lnTo>
                  <a:lnTo>
                    <a:pt x="128" y="306"/>
                  </a:lnTo>
                  <a:lnTo>
                    <a:pt x="136" y="306"/>
                  </a:lnTo>
                  <a:lnTo>
                    <a:pt x="136" y="306"/>
                  </a:lnTo>
                  <a:lnTo>
                    <a:pt x="156" y="306"/>
                  </a:lnTo>
                  <a:lnTo>
                    <a:pt x="156" y="306"/>
                  </a:lnTo>
                  <a:lnTo>
                    <a:pt x="165" y="304"/>
                  </a:lnTo>
                  <a:lnTo>
                    <a:pt x="165" y="304"/>
                  </a:lnTo>
                  <a:lnTo>
                    <a:pt x="153" y="304"/>
                  </a:lnTo>
                  <a:lnTo>
                    <a:pt x="153" y="304"/>
                  </a:lnTo>
                  <a:lnTo>
                    <a:pt x="138" y="303"/>
                  </a:lnTo>
                  <a:lnTo>
                    <a:pt x="138" y="303"/>
                  </a:lnTo>
                  <a:lnTo>
                    <a:pt x="128" y="301"/>
                  </a:lnTo>
                  <a:lnTo>
                    <a:pt x="128" y="301"/>
                  </a:lnTo>
                  <a:lnTo>
                    <a:pt x="108" y="301"/>
                  </a:lnTo>
                  <a:lnTo>
                    <a:pt x="108" y="301"/>
                  </a:lnTo>
                  <a:lnTo>
                    <a:pt x="101" y="300"/>
                  </a:lnTo>
                  <a:lnTo>
                    <a:pt x="101" y="300"/>
                  </a:lnTo>
                  <a:close/>
                  <a:moveTo>
                    <a:pt x="302" y="70"/>
                  </a:moveTo>
                  <a:lnTo>
                    <a:pt x="302" y="70"/>
                  </a:lnTo>
                  <a:lnTo>
                    <a:pt x="300" y="70"/>
                  </a:lnTo>
                  <a:lnTo>
                    <a:pt x="300" y="71"/>
                  </a:lnTo>
                  <a:lnTo>
                    <a:pt x="300" y="71"/>
                  </a:lnTo>
                  <a:lnTo>
                    <a:pt x="300" y="74"/>
                  </a:lnTo>
                  <a:lnTo>
                    <a:pt x="297" y="75"/>
                  </a:lnTo>
                  <a:lnTo>
                    <a:pt x="297" y="75"/>
                  </a:lnTo>
                  <a:lnTo>
                    <a:pt x="297" y="87"/>
                  </a:lnTo>
                  <a:lnTo>
                    <a:pt x="297" y="87"/>
                  </a:lnTo>
                  <a:lnTo>
                    <a:pt x="297" y="87"/>
                  </a:lnTo>
                  <a:lnTo>
                    <a:pt x="297" y="87"/>
                  </a:lnTo>
                  <a:lnTo>
                    <a:pt x="297" y="87"/>
                  </a:lnTo>
                  <a:lnTo>
                    <a:pt x="297" y="87"/>
                  </a:lnTo>
                  <a:lnTo>
                    <a:pt x="305" y="84"/>
                  </a:lnTo>
                  <a:lnTo>
                    <a:pt x="305" y="84"/>
                  </a:lnTo>
                  <a:lnTo>
                    <a:pt x="308" y="82"/>
                  </a:lnTo>
                  <a:lnTo>
                    <a:pt x="308" y="82"/>
                  </a:lnTo>
                  <a:lnTo>
                    <a:pt x="308" y="68"/>
                  </a:lnTo>
                  <a:lnTo>
                    <a:pt x="308" y="68"/>
                  </a:lnTo>
                  <a:lnTo>
                    <a:pt x="305" y="70"/>
                  </a:lnTo>
                  <a:lnTo>
                    <a:pt x="305" y="70"/>
                  </a:lnTo>
                  <a:lnTo>
                    <a:pt x="302" y="77"/>
                  </a:lnTo>
                  <a:lnTo>
                    <a:pt x="302" y="77"/>
                  </a:lnTo>
                  <a:lnTo>
                    <a:pt x="302" y="81"/>
                  </a:lnTo>
                  <a:lnTo>
                    <a:pt x="302" y="81"/>
                  </a:lnTo>
                  <a:lnTo>
                    <a:pt x="301" y="82"/>
                  </a:lnTo>
                  <a:lnTo>
                    <a:pt x="300" y="82"/>
                  </a:lnTo>
                  <a:lnTo>
                    <a:pt x="300" y="82"/>
                  </a:lnTo>
                  <a:lnTo>
                    <a:pt x="300" y="81"/>
                  </a:lnTo>
                  <a:lnTo>
                    <a:pt x="300" y="80"/>
                  </a:lnTo>
                  <a:lnTo>
                    <a:pt x="300" y="80"/>
                  </a:lnTo>
                  <a:lnTo>
                    <a:pt x="300" y="78"/>
                  </a:lnTo>
                  <a:lnTo>
                    <a:pt x="300" y="78"/>
                  </a:lnTo>
                  <a:lnTo>
                    <a:pt x="302" y="70"/>
                  </a:lnTo>
                  <a:lnTo>
                    <a:pt x="302" y="70"/>
                  </a:lnTo>
                  <a:close/>
                  <a:moveTo>
                    <a:pt x="85" y="48"/>
                  </a:moveTo>
                  <a:lnTo>
                    <a:pt x="85" y="48"/>
                  </a:lnTo>
                  <a:lnTo>
                    <a:pt x="85" y="46"/>
                  </a:lnTo>
                  <a:lnTo>
                    <a:pt x="85" y="46"/>
                  </a:lnTo>
                  <a:lnTo>
                    <a:pt x="86" y="38"/>
                  </a:lnTo>
                  <a:lnTo>
                    <a:pt x="89" y="33"/>
                  </a:lnTo>
                  <a:lnTo>
                    <a:pt x="89" y="33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111" y="19"/>
                  </a:lnTo>
                  <a:lnTo>
                    <a:pt x="111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92" y="27"/>
                  </a:lnTo>
                  <a:lnTo>
                    <a:pt x="85" y="34"/>
                  </a:lnTo>
                  <a:lnTo>
                    <a:pt x="85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82" y="34"/>
                  </a:lnTo>
                  <a:lnTo>
                    <a:pt x="81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40"/>
                  </a:lnTo>
                  <a:lnTo>
                    <a:pt x="79" y="43"/>
                  </a:lnTo>
                  <a:lnTo>
                    <a:pt x="79" y="43"/>
                  </a:lnTo>
                  <a:lnTo>
                    <a:pt x="82" y="46"/>
                  </a:lnTo>
                  <a:lnTo>
                    <a:pt x="85" y="48"/>
                  </a:lnTo>
                  <a:lnTo>
                    <a:pt x="85" y="48"/>
                  </a:lnTo>
                  <a:close/>
                  <a:moveTo>
                    <a:pt x="233" y="176"/>
                  </a:moveTo>
                  <a:lnTo>
                    <a:pt x="233" y="176"/>
                  </a:lnTo>
                  <a:lnTo>
                    <a:pt x="236" y="168"/>
                  </a:lnTo>
                  <a:lnTo>
                    <a:pt x="236" y="168"/>
                  </a:lnTo>
                  <a:lnTo>
                    <a:pt x="233" y="168"/>
                  </a:lnTo>
                  <a:lnTo>
                    <a:pt x="233" y="168"/>
                  </a:lnTo>
                  <a:lnTo>
                    <a:pt x="231" y="168"/>
                  </a:lnTo>
                  <a:lnTo>
                    <a:pt x="230" y="166"/>
                  </a:lnTo>
                  <a:lnTo>
                    <a:pt x="230" y="166"/>
                  </a:lnTo>
                  <a:lnTo>
                    <a:pt x="230" y="165"/>
                  </a:lnTo>
                  <a:lnTo>
                    <a:pt x="231" y="165"/>
                  </a:lnTo>
                  <a:lnTo>
                    <a:pt x="231" y="165"/>
                  </a:lnTo>
                  <a:lnTo>
                    <a:pt x="234" y="162"/>
                  </a:lnTo>
                  <a:lnTo>
                    <a:pt x="234" y="162"/>
                  </a:lnTo>
                  <a:lnTo>
                    <a:pt x="233" y="161"/>
                  </a:lnTo>
                  <a:lnTo>
                    <a:pt x="233" y="161"/>
                  </a:lnTo>
                  <a:lnTo>
                    <a:pt x="227" y="161"/>
                  </a:lnTo>
                  <a:lnTo>
                    <a:pt x="227" y="161"/>
                  </a:lnTo>
                  <a:lnTo>
                    <a:pt x="227" y="162"/>
                  </a:lnTo>
                  <a:lnTo>
                    <a:pt x="227" y="162"/>
                  </a:lnTo>
                  <a:lnTo>
                    <a:pt x="226" y="173"/>
                  </a:lnTo>
                  <a:lnTo>
                    <a:pt x="226" y="173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8"/>
                  </a:lnTo>
                  <a:lnTo>
                    <a:pt x="226" y="178"/>
                  </a:lnTo>
                  <a:lnTo>
                    <a:pt x="233" y="176"/>
                  </a:lnTo>
                  <a:lnTo>
                    <a:pt x="233" y="176"/>
                  </a:lnTo>
                  <a:close/>
                  <a:moveTo>
                    <a:pt x="108" y="75"/>
                  </a:moveTo>
                  <a:lnTo>
                    <a:pt x="108" y="75"/>
                  </a:lnTo>
                  <a:lnTo>
                    <a:pt x="119" y="77"/>
                  </a:lnTo>
                  <a:lnTo>
                    <a:pt x="119" y="77"/>
                  </a:lnTo>
                  <a:lnTo>
                    <a:pt x="119" y="77"/>
                  </a:lnTo>
                  <a:lnTo>
                    <a:pt x="119" y="77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2" y="75"/>
                  </a:lnTo>
                  <a:lnTo>
                    <a:pt x="122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5" y="70"/>
                  </a:lnTo>
                  <a:lnTo>
                    <a:pt x="105" y="68"/>
                  </a:lnTo>
                  <a:lnTo>
                    <a:pt x="105" y="68"/>
                  </a:lnTo>
                  <a:lnTo>
                    <a:pt x="105" y="68"/>
                  </a:lnTo>
                  <a:lnTo>
                    <a:pt x="105" y="68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5" y="71"/>
                  </a:lnTo>
                  <a:lnTo>
                    <a:pt x="95" y="71"/>
                  </a:lnTo>
                  <a:lnTo>
                    <a:pt x="95" y="73"/>
                  </a:lnTo>
                  <a:lnTo>
                    <a:pt x="95" y="73"/>
                  </a:lnTo>
                  <a:lnTo>
                    <a:pt x="93" y="74"/>
                  </a:lnTo>
                  <a:lnTo>
                    <a:pt x="93" y="74"/>
                  </a:lnTo>
                  <a:lnTo>
                    <a:pt x="95" y="74"/>
                  </a:lnTo>
                  <a:lnTo>
                    <a:pt x="95" y="74"/>
                  </a:lnTo>
                  <a:lnTo>
                    <a:pt x="99" y="75"/>
                  </a:lnTo>
                  <a:lnTo>
                    <a:pt x="99" y="75"/>
                  </a:lnTo>
                  <a:lnTo>
                    <a:pt x="102" y="75"/>
                  </a:lnTo>
                  <a:lnTo>
                    <a:pt x="103" y="74"/>
                  </a:lnTo>
                  <a:lnTo>
                    <a:pt x="103" y="74"/>
                  </a:lnTo>
                  <a:lnTo>
                    <a:pt x="105" y="73"/>
                  </a:lnTo>
                  <a:lnTo>
                    <a:pt x="105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4"/>
                  </a:lnTo>
                  <a:lnTo>
                    <a:pt x="108" y="74"/>
                  </a:lnTo>
                  <a:lnTo>
                    <a:pt x="108" y="75"/>
                  </a:lnTo>
                  <a:lnTo>
                    <a:pt x="108" y="75"/>
                  </a:lnTo>
                  <a:close/>
                  <a:moveTo>
                    <a:pt x="111" y="94"/>
                  </a:moveTo>
                  <a:lnTo>
                    <a:pt x="111" y="94"/>
                  </a:lnTo>
                  <a:lnTo>
                    <a:pt x="105" y="101"/>
                  </a:lnTo>
                  <a:lnTo>
                    <a:pt x="101" y="108"/>
                  </a:lnTo>
                  <a:lnTo>
                    <a:pt x="101" y="108"/>
                  </a:lnTo>
                  <a:lnTo>
                    <a:pt x="102" y="107"/>
                  </a:lnTo>
                  <a:lnTo>
                    <a:pt x="102" y="107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26" y="92"/>
                  </a:lnTo>
                  <a:lnTo>
                    <a:pt x="126" y="92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2" y="84"/>
                  </a:lnTo>
                  <a:lnTo>
                    <a:pt x="132" y="84"/>
                  </a:lnTo>
                  <a:lnTo>
                    <a:pt x="132" y="82"/>
                  </a:lnTo>
                  <a:lnTo>
                    <a:pt x="132" y="82"/>
                  </a:lnTo>
                  <a:lnTo>
                    <a:pt x="132" y="82"/>
                  </a:lnTo>
                  <a:lnTo>
                    <a:pt x="132" y="82"/>
                  </a:lnTo>
                  <a:lnTo>
                    <a:pt x="130" y="82"/>
                  </a:lnTo>
                  <a:lnTo>
                    <a:pt x="130" y="82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15" y="97"/>
                  </a:lnTo>
                  <a:lnTo>
                    <a:pt x="115" y="97"/>
                  </a:lnTo>
                  <a:lnTo>
                    <a:pt x="113" y="98"/>
                  </a:lnTo>
                  <a:lnTo>
                    <a:pt x="113" y="98"/>
                  </a:lnTo>
                  <a:lnTo>
                    <a:pt x="111" y="98"/>
                  </a:lnTo>
                  <a:lnTo>
                    <a:pt x="111" y="98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4"/>
                  </a:lnTo>
                  <a:lnTo>
                    <a:pt x="111" y="94"/>
                  </a:lnTo>
                  <a:close/>
                  <a:moveTo>
                    <a:pt x="129" y="73"/>
                  </a:moveTo>
                  <a:lnTo>
                    <a:pt x="129" y="73"/>
                  </a:lnTo>
                  <a:lnTo>
                    <a:pt x="130" y="74"/>
                  </a:lnTo>
                  <a:lnTo>
                    <a:pt x="130" y="74"/>
                  </a:lnTo>
                  <a:lnTo>
                    <a:pt x="136" y="74"/>
                  </a:lnTo>
                  <a:lnTo>
                    <a:pt x="136" y="74"/>
                  </a:lnTo>
                  <a:lnTo>
                    <a:pt x="153" y="77"/>
                  </a:lnTo>
                  <a:lnTo>
                    <a:pt x="153" y="77"/>
                  </a:lnTo>
                  <a:lnTo>
                    <a:pt x="155" y="77"/>
                  </a:lnTo>
                  <a:lnTo>
                    <a:pt x="155" y="77"/>
                  </a:lnTo>
                  <a:lnTo>
                    <a:pt x="159" y="74"/>
                  </a:lnTo>
                  <a:lnTo>
                    <a:pt x="159" y="74"/>
                  </a:lnTo>
                  <a:lnTo>
                    <a:pt x="145" y="71"/>
                  </a:lnTo>
                  <a:lnTo>
                    <a:pt x="130" y="71"/>
                  </a:lnTo>
                  <a:lnTo>
                    <a:pt x="130" y="71"/>
                  </a:lnTo>
                  <a:lnTo>
                    <a:pt x="129" y="73"/>
                  </a:lnTo>
                  <a:lnTo>
                    <a:pt x="129" y="73"/>
                  </a:lnTo>
                  <a:close/>
                  <a:moveTo>
                    <a:pt x="244" y="227"/>
                  </a:move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36" y="230"/>
                  </a:lnTo>
                  <a:lnTo>
                    <a:pt x="236" y="230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1" y="230"/>
                  </a:lnTo>
                  <a:lnTo>
                    <a:pt x="231" y="230"/>
                  </a:lnTo>
                  <a:lnTo>
                    <a:pt x="233" y="227"/>
                  </a:lnTo>
                  <a:lnTo>
                    <a:pt x="233" y="227"/>
                  </a:lnTo>
                  <a:lnTo>
                    <a:pt x="233" y="227"/>
                  </a:lnTo>
                  <a:lnTo>
                    <a:pt x="233" y="227"/>
                  </a:lnTo>
                  <a:lnTo>
                    <a:pt x="231" y="227"/>
                  </a:lnTo>
                  <a:lnTo>
                    <a:pt x="231" y="227"/>
                  </a:lnTo>
                  <a:lnTo>
                    <a:pt x="227" y="230"/>
                  </a:lnTo>
                  <a:lnTo>
                    <a:pt x="227" y="230"/>
                  </a:lnTo>
                  <a:lnTo>
                    <a:pt x="224" y="232"/>
                  </a:lnTo>
                  <a:lnTo>
                    <a:pt x="224" y="232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0" y="236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9"/>
                  </a:lnTo>
                  <a:lnTo>
                    <a:pt x="207" y="239"/>
                  </a:lnTo>
                  <a:lnTo>
                    <a:pt x="207" y="239"/>
                  </a:lnTo>
                  <a:lnTo>
                    <a:pt x="207" y="239"/>
                  </a:lnTo>
                  <a:lnTo>
                    <a:pt x="219" y="237"/>
                  </a:lnTo>
                  <a:lnTo>
                    <a:pt x="219" y="237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38" y="230"/>
                  </a:lnTo>
                  <a:lnTo>
                    <a:pt x="238" y="230"/>
                  </a:lnTo>
                  <a:lnTo>
                    <a:pt x="244" y="227"/>
                  </a:lnTo>
                  <a:lnTo>
                    <a:pt x="244" y="227"/>
                  </a:lnTo>
                  <a:close/>
                  <a:moveTo>
                    <a:pt x="267" y="210"/>
                  </a:moveTo>
                  <a:lnTo>
                    <a:pt x="267" y="210"/>
                  </a:lnTo>
                  <a:lnTo>
                    <a:pt x="268" y="203"/>
                  </a:lnTo>
                  <a:lnTo>
                    <a:pt x="268" y="203"/>
                  </a:lnTo>
                  <a:lnTo>
                    <a:pt x="265" y="203"/>
                  </a:lnTo>
                  <a:lnTo>
                    <a:pt x="265" y="203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57" y="208"/>
                  </a:lnTo>
                  <a:lnTo>
                    <a:pt x="257" y="208"/>
                  </a:lnTo>
                  <a:lnTo>
                    <a:pt x="255" y="209"/>
                  </a:lnTo>
                  <a:lnTo>
                    <a:pt x="255" y="209"/>
                  </a:lnTo>
                  <a:lnTo>
                    <a:pt x="254" y="213"/>
                  </a:lnTo>
                  <a:lnTo>
                    <a:pt x="254" y="213"/>
                  </a:lnTo>
                  <a:lnTo>
                    <a:pt x="255" y="213"/>
                  </a:lnTo>
                  <a:lnTo>
                    <a:pt x="255" y="213"/>
                  </a:lnTo>
                  <a:lnTo>
                    <a:pt x="267" y="210"/>
                  </a:lnTo>
                  <a:lnTo>
                    <a:pt x="267" y="210"/>
                  </a:lnTo>
                  <a:close/>
                  <a:moveTo>
                    <a:pt x="270" y="100"/>
                  </a:moveTo>
                  <a:lnTo>
                    <a:pt x="270" y="100"/>
                  </a:lnTo>
                  <a:lnTo>
                    <a:pt x="277" y="97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0" y="92"/>
                  </a:lnTo>
                  <a:lnTo>
                    <a:pt x="280" y="91"/>
                  </a:lnTo>
                  <a:lnTo>
                    <a:pt x="280" y="91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1" y="87"/>
                  </a:lnTo>
                  <a:lnTo>
                    <a:pt x="281" y="87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90"/>
                  </a:lnTo>
                  <a:lnTo>
                    <a:pt x="284" y="90"/>
                  </a:lnTo>
                  <a:lnTo>
                    <a:pt x="284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5" y="90"/>
                  </a:lnTo>
                  <a:lnTo>
                    <a:pt x="285" y="90"/>
                  </a:lnTo>
                  <a:lnTo>
                    <a:pt x="287" y="82"/>
                  </a:lnTo>
                  <a:lnTo>
                    <a:pt x="287" y="82"/>
                  </a:lnTo>
                  <a:lnTo>
                    <a:pt x="287" y="81"/>
                  </a:lnTo>
                  <a:lnTo>
                    <a:pt x="287" y="81"/>
                  </a:lnTo>
                  <a:lnTo>
                    <a:pt x="282" y="85"/>
                  </a:lnTo>
                  <a:lnTo>
                    <a:pt x="282" y="85"/>
                  </a:lnTo>
                  <a:lnTo>
                    <a:pt x="277" y="90"/>
                  </a:lnTo>
                  <a:lnTo>
                    <a:pt x="277" y="90"/>
                  </a:lnTo>
                  <a:lnTo>
                    <a:pt x="270" y="100"/>
                  </a:lnTo>
                  <a:lnTo>
                    <a:pt x="270" y="100"/>
                  </a:lnTo>
                  <a:close/>
                  <a:moveTo>
                    <a:pt x="277" y="142"/>
                  </a:moveTo>
                  <a:lnTo>
                    <a:pt x="277" y="142"/>
                  </a:lnTo>
                  <a:lnTo>
                    <a:pt x="273" y="145"/>
                  </a:lnTo>
                  <a:lnTo>
                    <a:pt x="273" y="145"/>
                  </a:lnTo>
                  <a:lnTo>
                    <a:pt x="271" y="146"/>
                  </a:lnTo>
                  <a:lnTo>
                    <a:pt x="271" y="146"/>
                  </a:lnTo>
                  <a:lnTo>
                    <a:pt x="268" y="155"/>
                  </a:lnTo>
                  <a:lnTo>
                    <a:pt x="268" y="155"/>
                  </a:lnTo>
                  <a:lnTo>
                    <a:pt x="268" y="156"/>
                  </a:lnTo>
                  <a:lnTo>
                    <a:pt x="268" y="156"/>
                  </a:lnTo>
                  <a:lnTo>
                    <a:pt x="271" y="155"/>
                  </a:lnTo>
                  <a:lnTo>
                    <a:pt x="271" y="155"/>
                  </a:lnTo>
                  <a:lnTo>
                    <a:pt x="273" y="155"/>
                  </a:lnTo>
                  <a:lnTo>
                    <a:pt x="273" y="155"/>
                  </a:lnTo>
                  <a:lnTo>
                    <a:pt x="275" y="151"/>
                  </a:lnTo>
                  <a:lnTo>
                    <a:pt x="275" y="151"/>
                  </a:lnTo>
                  <a:lnTo>
                    <a:pt x="275" y="151"/>
                  </a:lnTo>
                  <a:lnTo>
                    <a:pt x="275" y="151"/>
                  </a:lnTo>
                  <a:lnTo>
                    <a:pt x="278" y="144"/>
                  </a:lnTo>
                  <a:lnTo>
                    <a:pt x="278" y="144"/>
                  </a:lnTo>
                  <a:lnTo>
                    <a:pt x="277" y="142"/>
                  </a:lnTo>
                  <a:lnTo>
                    <a:pt x="277" y="142"/>
                  </a:lnTo>
                  <a:close/>
                  <a:moveTo>
                    <a:pt x="295" y="144"/>
                  </a:moveTo>
                  <a:lnTo>
                    <a:pt x="295" y="144"/>
                  </a:lnTo>
                  <a:lnTo>
                    <a:pt x="295" y="144"/>
                  </a:lnTo>
                  <a:lnTo>
                    <a:pt x="295" y="144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2" y="151"/>
                  </a:lnTo>
                  <a:lnTo>
                    <a:pt x="282" y="151"/>
                  </a:lnTo>
                  <a:lnTo>
                    <a:pt x="281" y="155"/>
                  </a:lnTo>
                  <a:lnTo>
                    <a:pt x="281" y="155"/>
                  </a:lnTo>
                  <a:lnTo>
                    <a:pt x="282" y="155"/>
                  </a:lnTo>
                  <a:lnTo>
                    <a:pt x="282" y="155"/>
                  </a:lnTo>
                  <a:lnTo>
                    <a:pt x="287" y="154"/>
                  </a:lnTo>
                  <a:lnTo>
                    <a:pt x="287" y="154"/>
                  </a:lnTo>
                  <a:lnTo>
                    <a:pt x="290" y="154"/>
                  </a:lnTo>
                  <a:lnTo>
                    <a:pt x="291" y="154"/>
                  </a:lnTo>
                  <a:lnTo>
                    <a:pt x="291" y="154"/>
                  </a:lnTo>
                  <a:lnTo>
                    <a:pt x="291" y="154"/>
                  </a:lnTo>
                  <a:lnTo>
                    <a:pt x="291" y="154"/>
                  </a:lnTo>
                  <a:lnTo>
                    <a:pt x="292" y="148"/>
                  </a:lnTo>
                  <a:lnTo>
                    <a:pt x="292" y="148"/>
                  </a:lnTo>
                  <a:lnTo>
                    <a:pt x="294" y="145"/>
                  </a:lnTo>
                  <a:lnTo>
                    <a:pt x="294" y="145"/>
                  </a:lnTo>
                  <a:lnTo>
                    <a:pt x="295" y="144"/>
                  </a:lnTo>
                  <a:lnTo>
                    <a:pt x="295" y="144"/>
                  </a:lnTo>
                  <a:close/>
                  <a:moveTo>
                    <a:pt x="248" y="155"/>
                  </a:moveTo>
                  <a:lnTo>
                    <a:pt x="248" y="155"/>
                  </a:lnTo>
                  <a:lnTo>
                    <a:pt x="250" y="154"/>
                  </a:lnTo>
                  <a:lnTo>
                    <a:pt x="250" y="154"/>
                  </a:lnTo>
                  <a:lnTo>
                    <a:pt x="258" y="149"/>
                  </a:lnTo>
                  <a:lnTo>
                    <a:pt x="258" y="149"/>
                  </a:lnTo>
                  <a:lnTo>
                    <a:pt x="260" y="148"/>
                  </a:lnTo>
                  <a:lnTo>
                    <a:pt x="260" y="148"/>
                  </a:lnTo>
                  <a:lnTo>
                    <a:pt x="260" y="142"/>
                  </a:lnTo>
                  <a:lnTo>
                    <a:pt x="260" y="142"/>
                  </a:lnTo>
                  <a:lnTo>
                    <a:pt x="255" y="144"/>
                  </a:lnTo>
                  <a:lnTo>
                    <a:pt x="255" y="144"/>
                  </a:lnTo>
                  <a:lnTo>
                    <a:pt x="253" y="145"/>
                  </a:lnTo>
                  <a:lnTo>
                    <a:pt x="253" y="145"/>
                  </a:lnTo>
                  <a:lnTo>
                    <a:pt x="251" y="148"/>
                  </a:lnTo>
                  <a:lnTo>
                    <a:pt x="251" y="151"/>
                  </a:lnTo>
                  <a:lnTo>
                    <a:pt x="251" y="151"/>
                  </a:lnTo>
                  <a:lnTo>
                    <a:pt x="250" y="152"/>
                  </a:lnTo>
                  <a:lnTo>
                    <a:pt x="248" y="152"/>
                  </a:lnTo>
                  <a:lnTo>
                    <a:pt x="248" y="152"/>
                  </a:lnTo>
                  <a:lnTo>
                    <a:pt x="247" y="154"/>
                  </a:lnTo>
                  <a:lnTo>
                    <a:pt x="247" y="154"/>
                  </a:lnTo>
                  <a:lnTo>
                    <a:pt x="248" y="155"/>
                  </a:lnTo>
                  <a:lnTo>
                    <a:pt x="248" y="155"/>
                  </a:lnTo>
                  <a:close/>
                  <a:moveTo>
                    <a:pt x="220" y="199"/>
                  </a:moveTo>
                  <a:lnTo>
                    <a:pt x="220" y="199"/>
                  </a:lnTo>
                  <a:lnTo>
                    <a:pt x="226" y="196"/>
                  </a:lnTo>
                  <a:lnTo>
                    <a:pt x="226" y="196"/>
                  </a:lnTo>
                  <a:lnTo>
                    <a:pt x="226" y="196"/>
                  </a:lnTo>
                  <a:lnTo>
                    <a:pt x="226" y="196"/>
                  </a:lnTo>
                  <a:lnTo>
                    <a:pt x="224" y="181"/>
                  </a:lnTo>
                  <a:lnTo>
                    <a:pt x="224" y="181"/>
                  </a:lnTo>
                  <a:lnTo>
                    <a:pt x="223" y="181"/>
                  </a:lnTo>
                  <a:lnTo>
                    <a:pt x="223" y="181"/>
                  </a:lnTo>
                  <a:lnTo>
                    <a:pt x="223" y="181"/>
                  </a:lnTo>
                  <a:lnTo>
                    <a:pt x="223" y="181"/>
                  </a:lnTo>
                  <a:lnTo>
                    <a:pt x="220" y="199"/>
                  </a:lnTo>
                  <a:lnTo>
                    <a:pt x="220" y="199"/>
                  </a:lnTo>
                  <a:close/>
                  <a:moveTo>
                    <a:pt x="258" y="91"/>
                  </a:moveTo>
                  <a:lnTo>
                    <a:pt x="258" y="91"/>
                  </a:lnTo>
                  <a:lnTo>
                    <a:pt x="253" y="92"/>
                  </a:lnTo>
                  <a:lnTo>
                    <a:pt x="253" y="92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47" y="101"/>
                  </a:lnTo>
                  <a:lnTo>
                    <a:pt x="247" y="101"/>
                  </a:lnTo>
                  <a:lnTo>
                    <a:pt x="246" y="102"/>
                  </a:lnTo>
                  <a:lnTo>
                    <a:pt x="246" y="102"/>
                  </a:lnTo>
                  <a:lnTo>
                    <a:pt x="257" y="97"/>
                  </a:lnTo>
                  <a:lnTo>
                    <a:pt x="257" y="97"/>
                  </a:lnTo>
                  <a:lnTo>
                    <a:pt x="258" y="95"/>
                  </a:lnTo>
                  <a:lnTo>
                    <a:pt x="258" y="95"/>
                  </a:lnTo>
                  <a:lnTo>
                    <a:pt x="258" y="91"/>
                  </a:lnTo>
                  <a:lnTo>
                    <a:pt x="258" y="91"/>
                  </a:lnTo>
                  <a:close/>
                  <a:moveTo>
                    <a:pt x="301" y="223"/>
                  </a:moveTo>
                  <a:lnTo>
                    <a:pt x="301" y="223"/>
                  </a:lnTo>
                  <a:lnTo>
                    <a:pt x="318" y="222"/>
                  </a:lnTo>
                  <a:lnTo>
                    <a:pt x="318" y="222"/>
                  </a:lnTo>
                  <a:lnTo>
                    <a:pt x="317" y="220"/>
                  </a:lnTo>
                  <a:lnTo>
                    <a:pt x="317" y="220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02" y="219"/>
                  </a:lnTo>
                  <a:lnTo>
                    <a:pt x="302" y="219"/>
                  </a:lnTo>
                  <a:lnTo>
                    <a:pt x="301" y="219"/>
                  </a:lnTo>
                  <a:lnTo>
                    <a:pt x="301" y="219"/>
                  </a:lnTo>
                  <a:lnTo>
                    <a:pt x="301" y="223"/>
                  </a:lnTo>
                  <a:lnTo>
                    <a:pt x="301" y="223"/>
                  </a:lnTo>
                  <a:close/>
                  <a:moveTo>
                    <a:pt x="217" y="232"/>
                  </a:moveTo>
                  <a:lnTo>
                    <a:pt x="217" y="232"/>
                  </a:lnTo>
                  <a:lnTo>
                    <a:pt x="216" y="225"/>
                  </a:lnTo>
                  <a:lnTo>
                    <a:pt x="216" y="225"/>
                  </a:lnTo>
                  <a:lnTo>
                    <a:pt x="213" y="226"/>
                  </a:lnTo>
                  <a:lnTo>
                    <a:pt x="213" y="226"/>
                  </a:lnTo>
                  <a:lnTo>
                    <a:pt x="210" y="227"/>
                  </a:lnTo>
                  <a:lnTo>
                    <a:pt x="210" y="227"/>
                  </a:lnTo>
                  <a:lnTo>
                    <a:pt x="210" y="230"/>
                  </a:lnTo>
                  <a:lnTo>
                    <a:pt x="210" y="230"/>
                  </a:lnTo>
                  <a:lnTo>
                    <a:pt x="209" y="236"/>
                  </a:lnTo>
                  <a:lnTo>
                    <a:pt x="209" y="236"/>
                  </a:lnTo>
                  <a:lnTo>
                    <a:pt x="217" y="232"/>
                  </a:lnTo>
                  <a:lnTo>
                    <a:pt x="217" y="232"/>
                  </a:lnTo>
                  <a:close/>
                  <a:moveTo>
                    <a:pt x="284" y="98"/>
                  </a:moveTo>
                  <a:lnTo>
                    <a:pt x="284" y="98"/>
                  </a:lnTo>
                  <a:lnTo>
                    <a:pt x="284" y="98"/>
                  </a:lnTo>
                  <a:lnTo>
                    <a:pt x="284" y="98"/>
                  </a:lnTo>
                  <a:lnTo>
                    <a:pt x="282" y="98"/>
                  </a:lnTo>
                  <a:lnTo>
                    <a:pt x="282" y="98"/>
                  </a:lnTo>
                  <a:lnTo>
                    <a:pt x="271" y="102"/>
                  </a:lnTo>
                  <a:lnTo>
                    <a:pt x="271" y="102"/>
                  </a:lnTo>
                  <a:lnTo>
                    <a:pt x="268" y="105"/>
                  </a:lnTo>
                  <a:lnTo>
                    <a:pt x="268" y="105"/>
                  </a:lnTo>
                  <a:lnTo>
                    <a:pt x="267" y="108"/>
                  </a:lnTo>
                  <a:lnTo>
                    <a:pt x="267" y="108"/>
                  </a:lnTo>
                  <a:lnTo>
                    <a:pt x="267" y="111"/>
                  </a:lnTo>
                  <a:lnTo>
                    <a:pt x="267" y="111"/>
                  </a:lnTo>
                  <a:lnTo>
                    <a:pt x="271" y="108"/>
                  </a:lnTo>
                  <a:lnTo>
                    <a:pt x="271" y="108"/>
                  </a:lnTo>
                  <a:lnTo>
                    <a:pt x="273" y="107"/>
                  </a:lnTo>
                  <a:lnTo>
                    <a:pt x="274" y="104"/>
                  </a:lnTo>
                  <a:lnTo>
                    <a:pt x="274" y="104"/>
                  </a:lnTo>
                  <a:lnTo>
                    <a:pt x="275" y="102"/>
                  </a:lnTo>
                  <a:lnTo>
                    <a:pt x="277" y="102"/>
                  </a:lnTo>
                  <a:lnTo>
                    <a:pt x="277" y="102"/>
                  </a:lnTo>
                  <a:lnTo>
                    <a:pt x="278" y="102"/>
                  </a:lnTo>
                  <a:lnTo>
                    <a:pt x="278" y="102"/>
                  </a:lnTo>
                  <a:lnTo>
                    <a:pt x="284" y="98"/>
                  </a:lnTo>
                  <a:lnTo>
                    <a:pt x="284" y="98"/>
                  </a:lnTo>
                  <a:lnTo>
                    <a:pt x="284" y="98"/>
                  </a:lnTo>
                  <a:lnTo>
                    <a:pt x="284" y="98"/>
                  </a:lnTo>
                  <a:close/>
                  <a:moveTo>
                    <a:pt x="270" y="217"/>
                  </a:moveTo>
                  <a:lnTo>
                    <a:pt x="270" y="217"/>
                  </a:lnTo>
                  <a:lnTo>
                    <a:pt x="273" y="215"/>
                  </a:lnTo>
                  <a:lnTo>
                    <a:pt x="273" y="215"/>
                  </a:lnTo>
                  <a:lnTo>
                    <a:pt x="274" y="212"/>
                  </a:lnTo>
                  <a:lnTo>
                    <a:pt x="275" y="209"/>
                  </a:lnTo>
                  <a:lnTo>
                    <a:pt x="275" y="209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70" y="217"/>
                  </a:lnTo>
                  <a:lnTo>
                    <a:pt x="270" y="217"/>
                  </a:lnTo>
                  <a:close/>
                  <a:moveTo>
                    <a:pt x="217" y="209"/>
                  </a:moveTo>
                  <a:lnTo>
                    <a:pt x="217" y="209"/>
                  </a:lnTo>
                  <a:lnTo>
                    <a:pt x="217" y="212"/>
                  </a:lnTo>
                  <a:lnTo>
                    <a:pt x="217" y="212"/>
                  </a:lnTo>
                  <a:lnTo>
                    <a:pt x="227" y="209"/>
                  </a:lnTo>
                  <a:lnTo>
                    <a:pt x="227" y="209"/>
                  </a:lnTo>
                  <a:lnTo>
                    <a:pt x="228" y="208"/>
                  </a:lnTo>
                  <a:lnTo>
                    <a:pt x="228" y="206"/>
                  </a:lnTo>
                  <a:lnTo>
                    <a:pt x="228" y="206"/>
                  </a:lnTo>
                  <a:lnTo>
                    <a:pt x="226" y="206"/>
                  </a:lnTo>
                  <a:lnTo>
                    <a:pt x="226" y="206"/>
                  </a:lnTo>
                  <a:lnTo>
                    <a:pt x="226" y="205"/>
                  </a:lnTo>
                  <a:lnTo>
                    <a:pt x="226" y="203"/>
                  </a:lnTo>
                  <a:lnTo>
                    <a:pt x="226" y="203"/>
                  </a:lnTo>
                  <a:lnTo>
                    <a:pt x="226" y="203"/>
                  </a:lnTo>
                  <a:lnTo>
                    <a:pt x="226" y="203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20" y="205"/>
                  </a:lnTo>
                  <a:lnTo>
                    <a:pt x="220" y="208"/>
                  </a:lnTo>
                  <a:lnTo>
                    <a:pt x="220" y="208"/>
                  </a:lnTo>
                  <a:lnTo>
                    <a:pt x="219" y="209"/>
                  </a:lnTo>
                  <a:lnTo>
                    <a:pt x="217" y="209"/>
                  </a:lnTo>
                  <a:lnTo>
                    <a:pt x="217" y="209"/>
                  </a:lnTo>
                  <a:close/>
                  <a:moveTo>
                    <a:pt x="264" y="185"/>
                  </a:moveTo>
                  <a:lnTo>
                    <a:pt x="264" y="185"/>
                  </a:lnTo>
                  <a:lnTo>
                    <a:pt x="265" y="185"/>
                  </a:lnTo>
                  <a:lnTo>
                    <a:pt x="265" y="185"/>
                  </a:lnTo>
                  <a:lnTo>
                    <a:pt x="267" y="186"/>
                  </a:lnTo>
                  <a:lnTo>
                    <a:pt x="265" y="188"/>
                  </a:lnTo>
                  <a:lnTo>
                    <a:pt x="265" y="188"/>
                  </a:lnTo>
                  <a:lnTo>
                    <a:pt x="263" y="193"/>
                  </a:lnTo>
                  <a:lnTo>
                    <a:pt x="263" y="193"/>
                  </a:lnTo>
                  <a:lnTo>
                    <a:pt x="261" y="195"/>
                  </a:lnTo>
                  <a:lnTo>
                    <a:pt x="261" y="195"/>
                  </a:lnTo>
                  <a:lnTo>
                    <a:pt x="270" y="192"/>
                  </a:lnTo>
                  <a:lnTo>
                    <a:pt x="270" y="19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68" y="183"/>
                  </a:lnTo>
                  <a:lnTo>
                    <a:pt x="264" y="185"/>
                  </a:lnTo>
                  <a:lnTo>
                    <a:pt x="264" y="185"/>
                  </a:lnTo>
                  <a:close/>
                  <a:moveTo>
                    <a:pt x="95" y="156"/>
                  </a:moveTo>
                  <a:lnTo>
                    <a:pt x="95" y="156"/>
                  </a:lnTo>
                  <a:lnTo>
                    <a:pt x="95" y="156"/>
                  </a:lnTo>
                  <a:lnTo>
                    <a:pt x="95" y="156"/>
                  </a:lnTo>
                  <a:lnTo>
                    <a:pt x="95" y="156"/>
                  </a:lnTo>
                  <a:lnTo>
                    <a:pt x="95" y="156"/>
                  </a:lnTo>
                  <a:lnTo>
                    <a:pt x="91" y="144"/>
                  </a:lnTo>
                  <a:lnTo>
                    <a:pt x="91" y="144"/>
                  </a:lnTo>
                  <a:lnTo>
                    <a:pt x="81" y="122"/>
                  </a:lnTo>
                  <a:lnTo>
                    <a:pt x="81" y="122"/>
                  </a:lnTo>
                  <a:lnTo>
                    <a:pt x="81" y="122"/>
                  </a:lnTo>
                  <a:lnTo>
                    <a:pt x="81" y="122"/>
                  </a:lnTo>
                  <a:lnTo>
                    <a:pt x="81" y="122"/>
                  </a:lnTo>
                  <a:lnTo>
                    <a:pt x="81" y="122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93" y="154"/>
                  </a:lnTo>
                  <a:lnTo>
                    <a:pt x="93" y="154"/>
                  </a:lnTo>
                  <a:lnTo>
                    <a:pt x="95" y="156"/>
                  </a:lnTo>
                  <a:lnTo>
                    <a:pt x="95" y="156"/>
                  </a:lnTo>
                  <a:close/>
                  <a:moveTo>
                    <a:pt x="236" y="156"/>
                  </a:moveTo>
                  <a:lnTo>
                    <a:pt x="236" y="156"/>
                  </a:lnTo>
                  <a:lnTo>
                    <a:pt x="237" y="156"/>
                  </a:lnTo>
                  <a:lnTo>
                    <a:pt x="237" y="156"/>
                  </a:lnTo>
                  <a:lnTo>
                    <a:pt x="237" y="149"/>
                  </a:lnTo>
                  <a:lnTo>
                    <a:pt x="237" y="149"/>
                  </a:lnTo>
                  <a:lnTo>
                    <a:pt x="236" y="149"/>
                  </a:lnTo>
                  <a:lnTo>
                    <a:pt x="236" y="146"/>
                  </a:lnTo>
                  <a:lnTo>
                    <a:pt x="236" y="146"/>
                  </a:lnTo>
                  <a:lnTo>
                    <a:pt x="237" y="145"/>
                  </a:lnTo>
                  <a:lnTo>
                    <a:pt x="237" y="145"/>
                  </a:lnTo>
                  <a:lnTo>
                    <a:pt x="237" y="142"/>
                  </a:lnTo>
                  <a:lnTo>
                    <a:pt x="237" y="142"/>
                  </a:lnTo>
                  <a:lnTo>
                    <a:pt x="237" y="141"/>
                  </a:lnTo>
                  <a:lnTo>
                    <a:pt x="237" y="141"/>
                  </a:lnTo>
                  <a:lnTo>
                    <a:pt x="231" y="141"/>
                  </a:lnTo>
                  <a:lnTo>
                    <a:pt x="231" y="141"/>
                  </a:lnTo>
                  <a:lnTo>
                    <a:pt x="236" y="156"/>
                  </a:lnTo>
                  <a:lnTo>
                    <a:pt x="236" y="156"/>
                  </a:lnTo>
                  <a:close/>
                  <a:moveTo>
                    <a:pt x="273" y="74"/>
                  </a:moveTo>
                  <a:lnTo>
                    <a:pt x="273" y="74"/>
                  </a:lnTo>
                  <a:lnTo>
                    <a:pt x="271" y="74"/>
                  </a:lnTo>
                  <a:lnTo>
                    <a:pt x="271" y="74"/>
                  </a:lnTo>
                  <a:lnTo>
                    <a:pt x="263" y="77"/>
                  </a:lnTo>
                  <a:lnTo>
                    <a:pt x="263" y="77"/>
                  </a:lnTo>
                  <a:lnTo>
                    <a:pt x="261" y="77"/>
                  </a:lnTo>
                  <a:lnTo>
                    <a:pt x="261" y="77"/>
                  </a:lnTo>
                  <a:lnTo>
                    <a:pt x="261" y="82"/>
                  </a:lnTo>
                  <a:lnTo>
                    <a:pt x="261" y="82"/>
                  </a:lnTo>
                  <a:lnTo>
                    <a:pt x="268" y="80"/>
                  </a:lnTo>
                  <a:lnTo>
                    <a:pt x="268" y="80"/>
                  </a:lnTo>
                  <a:lnTo>
                    <a:pt x="270" y="78"/>
                  </a:lnTo>
                  <a:lnTo>
                    <a:pt x="270" y="78"/>
                  </a:lnTo>
                  <a:lnTo>
                    <a:pt x="271" y="75"/>
                  </a:lnTo>
                  <a:lnTo>
                    <a:pt x="271" y="75"/>
                  </a:lnTo>
                  <a:lnTo>
                    <a:pt x="273" y="74"/>
                  </a:lnTo>
                  <a:lnTo>
                    <a:pt x="273" y="74"/>
                  </a:lnTo>
                  <a:close/>
                  <a:moveTo>
                    <a:pt x="291" y="262"/>
                  </a:moveTo>
                  <a:lnTo>
                    <a:pt x="291" y="262"/>
                  </a:lnTo>
                  <a:lnTo>
                    <a:pt x="288" y="257"/>
                  </a:lnTo>
                  <a:lnTo>
                    <a:pt x="288" y="257"/>
                  </a:lnTo>
                  <a:lnTo>
                    <a:pt x="287" y="254"/>
                  </a:lnTo>
                  <a:lnTo>
                    <a:pt x="284" y="254"/>
                  </a:lnTo>
                  <a:lnTo>
                    <a:pt x="284" y="254"/>
                  </a:lnTo>
                  <a:lnTo>
                    <a:pt x="282" y="256"/>
                  </a:lnTo>
                  <a:lnTo>
                    <a:pt x="282" y="256"/>
                  </a:lnTo>
                  <a:lnTo>
                    <a:pt x="282" y="262"/>
                  </a:lnTo>
                  <a:lnTo>
                    <a:pt x="282" y="262"/>
                  </a:lnTo>
                  <a:lnTo>
                    <a:pt x="282" y="262"/>
                  </a:lnTo>
                  <a:lnTo>
                    <a:pt x="282" y="262"/>
                  </a:lnTo>
                  <a:lnTo>
                    <a:pt x="291" y="262"/>
                  </a:lnTo>
                  <a:lnTo>
                    <a:pt x="291" y="262"/>
                  </a:lnTo>
                  <a:close/>
                  <a:moveTo>
                    <a:pt x="295" y="88"/>
                  </a:moveTo>
                  <a:lnTo>
                    <a:pt x="295" y="88"/>
                  </a:lnTo>
                  <a:lnTo>
                    <a:pt x="295" y="75"/>
                  </a:lnTo>
                  <a:lnTo>
                    <a:pt x="295" y="75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1" y="80"/>
                  </a:lnTo>
                  <a:lnTo>
                    <a:pt x="291" y="80"/>
                  </a:lnTo>
                  <a:lnTo>
                    <a:pt x="291" y="88"/>
                  </a:lnTo>
                  <a:lnTo>
                    <a:pt x="291" y="88"/>
                  </a:lnTo>
                  <a:lnTo>
                    <a:pt x="291" y="90"/>
                  </a:lnTo>
                  <a:lnTo>
                    <a:pt x="291" y="90"/>
                  </a:lnTo>
                  <a:lnTo>
                    <a:pt x="295" y="88"/>
                  </a:lnTo>
                  <a:lnTo>
                    <a:pt x="295" y="88"/>
                  </a:lnTo>
                  <a:close/>
                  <a:moveTo>
                    <a:pt x="213" y="244"/>
                  </a:moveTo>
                  <a:lnTo>
                    <a:pt x="213" y="244"/>
                  </a:lnTo>
                  <a:lnTo>
                    <a:pt x="226" y="246"/>
                  </a:lnTo>
                  <a:lnTo>
                    <a:pt x="240" y="244"/>
                  </a:lnTo>
                  <a:lnTo>
                    <a:pt x="240" y="244"/>
                  </a:lnTo>
                  <a:lnTo>
                    <a:pt x="238" y="242"/>
                  </a:lnTo>
                  <a:lnTo>
                    <a:pt x="237" y="242"/>
                  </a:lnTo>
                  <a:lnTo>
                    <a:pt x="237" y="242"/>
                  </a:lnTo>
                  <a:lnTo>
                    <a:pt x="233" y="242"/>
                  </a:lnTo>
                  <a:lnTo>
                    <a:pt x="233" y="242"/>
                  </a:lnTo>
                  <a:lnTo>
                    <a:pt x="217" y="244"/>
                  </a:lnTo>
                  <a:lnTo>
                    <a:pt x="217" y="244"/>
                  </a:lnTo>
                  <a:lnTo>
                    <a:pt x="213" y="244"/>
                  </a:lnTo>
                  <a:lnTo>
                    <a:pt x="213" y="244"/>
                  </a:lnTo>
                  <a:close/>
                  <a:moveTo>
                    <a:pt x="281" y="60"/>
                  </a:moveTo>
                  <a:lnTo>
                    <a:pt x="281" y="60"/>
                  </a:lnTo>
                  <a:lnTo>
                    <a:pt x="280" y="60"/>
                  </a:lnTo>
                  <a:lnTo>
                    <a:pt x="280" y="60"/>
                  </a:lnTo>
                  <a:lnTo>
                    <a:pt x="280" y="61"/>
                  </a:lnTo>
                  <a:lnTo>
                    <a:pt x="280" y="61"/>
                  </a:lnTo>
                  <a:lnTo>
                    <a:pt x="274" y="63"/>
                  </a:lnTo>
                  <a:lnTo>
                    <a:pt x="270" y="65"/>
                  </a:lnTo>
                  <a:lnTo>
                    <a:pt x="270" y="65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73" y="68"/>
                  </a:lnTo>
                  <a:lnTo>
                    <a:pt x="273" y="68"/>
                  </a:lnTo>
                  <a:lnTo>
                    <a:pt x="271" y="67"/>
                  </a:lnTo>
                  <a:lnTo>
                    <a:pt x="271" y="67"/>
                  </a:lnTo>
                  <a:lnTo>
                    <a:pt x="271" y="67"/>
                  </a:lnTo>
                  <a:lnTo>
                    <a:pt x="271" y="67"/>
                  </a:lnTo>
                  <a:lnTo>
                    <a:pt x="273" y="65"/>
                  </a:lnTo>
                  <a:lnTo>
                    <a:pt x="273" y="64"/>
                  </a:lnTo>
                  <a:lnTo>
                    <a:pt x="273" y="64"/>
                  </a:lnTo>
                  <a:lnTo>
                    <a:pt x="275" y="65"/>
                  </a:lnTo>
                  <a:lnTo>
                    <a:pt x="275" y="67"/>
                  </a:lnTo>
                  <a:lnTo>
                    <a:pt x="275" y="67"/>
                  </a:lnTo>
                  <a:lnTo>
                    <a:pt x="280" y="64"/>
                  </a:lnTo>
                  <a:lnTo>
                    <a:pt x="281" y="60"/>
                  </a:lnTo>
                  <a:lnTo>
                    <a:pt x="281" y="60"/>
                  </a:lnTo>
                  <a:close/>
                  <a:moveTo>
                    <a:pt x="294" y="92"/>
                  </a:moveTo>
                  <a:lnTo>
                    <a:pt x="294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1" y="95"/>
                  </a:lnTo>
                  <a:lnTo>
                    <a:pt x="291" y="95"/>
                  </a:lnTo>
                  <a:lnTo>
                    <a:pt x="291" y="97"/>
                  </a:lnTo>
                  <a:lnTo>
                    <a:pt x="291" y="97"/>
                  </a:lnTo>
                  <a:lnTo>
                    <a:pt x="290" y="105"/>
                  </a:lnTo>
                  <a:lnTo>
                    <a:pt x="290" y="105"/>
                  </a:lnTo>
                  <a:lnTo>
                    <a:pt x="290" y="107"/>
                  </a:lnTo>
                  <a:lnTo>
                    <a:pt x="290" y="107"/>
                  </a:lnTo>
                  <a:lnTo>
                    <a:pt x="294" y="105"/>
                  </a:lnTo>
                  <a:lnTo>
                    <a:pt x="294" y="105"/>
                  </a:lnTo>
                  <a:lnTo>
                    <a:pt x="294" y="92"/>
                  </a:lnTo>
                  <a:lnTo>
                    <a:pt x="294" y="92"/>
                  </a:lnTo>
                  <a:close/>
                  <a:moveTo>
                    <a:pt x="288" y="226"/>
                  </a:moveTo>
                  <a:lnTo>
                    <a:pt x="288" y="226"/>
                  </a:lnTo>
                  <a:lnTo>
                    <a:pt x="288" y="223"/>
                  </a:lnTo>
                  <a:lnTo>
                    <a:pt x="288" y="223"/>
                  </a:lnTo>
                  <a:lnTo>
                    <a:pt x="288" y="220"/>
                  </a:lnTo>
                  <a:lnTo>
                    <a:pt x="288" y="220"/>
                  </a:lnTo>
                  <a:lnTo>
                    <a:pt x="290" y="219"/>
                  </a:lnTo>
                  <a:lnTo>
                    <a:pt x="290" y="219"/>
                  </a:lnTo>
                  <a:lnTo>
                    <a:pt x="291" y="219"/>
                  </a:lnTo>
                  <a:lnTo>
                    <a:pt x="292" y="220"/>
                  </a:lnTo>
                  <a:lnTo>
                    <a:pt x="292" y="220"/>
                  </a:lnTo>
                  <a:lnTo>
                    <a:pt x="292" y="222"/>
                  </a:lnTo>
                  <a:lnTo>
                    <a:pt x="292" y="222"/>
                  </a:lnTo>
                  <a:lnTo>
                    <a:pt x="294" y="225"/>
                  </a:lnTo>
                  <a:lnTo>
                    <a:pt x="294" y="225"/>
                  </a:lnTo>
                  <a:lnTo>
                    <a:pt x="298" y="223"/>
                  </a:lnTo>
                  <a:lnTo>
                    <a:pt x="298" y="223"/>
                  </a:lnTo>
                  <a:lnTo>
                    <a:pt x="298" y="219"/>
                  </a:lnTo>
                  <a:lnTo>
                    <a:pt x="298" y="219"/>
                  </a:lnTo>
                  <a:lnTo>
                    <a:pt x="288" y="219"/>
                  </a:lnTo>
                  <a:lnTo>
                    <a:pt x="288" y="219"/>
                  </a:lnTo>
                  <a:lnTo>
                    <a:pt x="287" y="223"/>
                  </a:lnTo>
                  <a:lnTo>
                    <a:pt x="287" y="223"/>
                  </a:lnTo>
                  <a:lnTo>
                    <a:pt x="282" y="226"/>
                  </a:lnTo>
                  <a:lnTo>
                    <a:pt x="282" y="226"/>
                  </a:lnTo>
                  <a:lnTo>
                    <a:pt x="288" y="226"/>
                  </a:lnTo>
                  <a:lnTo>
                    <a:pt x="288" y="226"/>
                  </a:lnTo>
                  <a:close/>
                  <a:moveTo>
                    <a:pt x="140" y="88"/>
                  </a:moveTo>
                  <a:lnTo>
                    <a:pt x="140" y="88"/>
                  </a:lnTo>
                  <a:lnTo>
                    <a:pt x="143" y="85"/>
                  </a:lnTo>
                  <a:lnTo>
                    <a:pt x="143" y="85"/>
                  </a:lnTo>
                  <a:lnTo>
                    <a:pt x="146" y="84"/>
                  </a:lnTo>
                  <a:lnTo>
                    <a:pt x="146" y="84"/>
                  </a:lnTo>
                  <a:lnTo>
                    <a:pt x="136" y="82"/>
                  </a:lnTo>
                  <a:lnTo>
                    <a:pt x="136" y="82"/>
                  </a:lnTo>
                  <a:lnTo>
                    <a:pt x="135" y="84"/>
                  </a:lnTo>
                  <a:lnTo>
                    <a:pt x="135" y="84"/>
                  </a:lnTo>
                  <a:lnTo>
                    <a:pt x="133" y="87"/>
                  </a:lnTo>
                  <a:lnTo>
                    <a:pt x="133" y="87"/>
                  </a:lnTo>
                  <a:lnTo>
                    <a:pt x="133" y="88"/>
                  </a:lnTo>
                  <a:lnTo>
                    <a:pt x="133" y="88"/>
                  </a:lnTo>
                  <a:lnTo>
                    <a:pt x="136" y="87"/>
                  </a:lnTo>
                  <a:lnTo>
                    <a:pt x="136" y="87"/>
                  </a:lnTo>
                  <a:lnTo>
                    <a:pt x="139" y="87"/>
                  </a:lnTo>
                  <a:lnTo>
                    <a:pt x="140" y="88"/>
                  </a:lnTo>
                  <a:lnTo>
                    <a:pt x="140" y="88"/>
                  </a:lnTo>
                  <a:close/>
                  <a:moveTo>
                    <a:pt x="267" y="257"/>
                  </a:moveTo>
                  <a:lnTo>
                    <a:pt x="267" y="257"/>
                  </a:lnTo>
                  <a:lnTo>
                    <a:pt x="267" y="260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74" y="263"/>
                  </a:lnTo>
                  <a:lnTo>
                    <a:pt x="274" y="263"/>
                  </a:lnTo>
                  <a:lnTo>
                    <a:pt x="273" y="257"/>
                  </a:lnTo>
                  <a:lnTo>
                    <a:pt x="273" y="257"/>
                  </a:lnTo>
                  <a:lnTo>
                    <a:pt x="270" y="257"/>
                  </a:lnTo>
                  <a:lnTo>
                    <a:pt x="267" y="257"/>
                  </a:lnTo>
                  <a:lnTo>
                    <a:pt x="267" y="257"/>
                  </a:lnTo>
                  <a:close/>
                  <a:moveTo>
                    <a:pt x="179" y="77"/>
                  </a:moveTo>
                  <a:lnTo>
                    <a:pt x="179" y="77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62" y="77"/>
                  </a:lnTo>
                  <a:lnTo>
                    <a:pt x="162" y="77"/>
                  </a:lnTo>
                  <a:lnTo>
                    <a:pt x="176" y="78"/>
                  </a:lnTo>
                  <a:lnTo>
                    <a:pt x="176" y="78"/>
                  </a:lnTo>
                  <a:lnTo>
                    <a:pt x="177" y="78"/>
                  </a:lnTo>
                  <a:lnTo>
                    <a:pt x="179" y="77"/>
                  </a:lnTo>
                  <a:lnTo>
                    <a:pt x="179" y="77"/>
                  </a:lnTo>
                  <a:close/>
                  <a:moveTo>
                    <a:pt x="230" y="145"/>
                  </a:moveTo>
                  <a:lnTo>
                    <a:pt x="230" y="145"/>
                  </a:lnTo>
                  <a:lnTo>
                    <a:pt x="230" y="145"/>
                  </a:lnTo>
                  <a:lnTo>
                    <a:pt x="230" y="145"/>
                  </a:lnTo>
                  <a:lnTo>
                    <a:pt x="227" y="158"/>
                  </a:lnTo>
                  <a:lnTo>
                    <a:pt x="227" y="158"/>
                  </a:lnTo>
                  <a:lnTo>
                    <a:pt x="233" y="158"/>
                  </a:lnTo>
                  <a:lnTo>
                    <a:pt x="233" y="158"/>
                  </a:lnTo>
                  <a:lnTo>
                    <a:pt x="230" y="145"/>
                  </a:lnTo>
                  <a:lnTo>
                    <a:pt x="230" y="145"/>
                  </a:lnTo>
                  <a:close/>
                  <a:moveTo>
                    <a:pt x="209" y="203"/>
                  </a:moveTo>
                  <a:lnTo>
                    <a:pt x="209" y="203"/>
                  </a:lnTo>
                  <a:lnTo>
                    <a:pt x="207" y="217"/>
                  </a:lnTo>
                  <a:lnTo>
                    <a:pt x="207" y="217"/>
                  </a:lnTo>
                  <a:lnTo>
                    <a:pt x="210" y="216"/>
                  </a:lnTo>
                  <a:lnTo>
                    <a:pt x="210" y="216"/>
                  </a:lnTo>
                  <a:lnTo>
                    <a:pt x="211" y="208"/>
                  </a:lnTo>
                  <a:lnTo>
                    <a:pt x="211" y="208"/>
                  </a:lnTo>
                  <a:lnTo>
                    <a:pt x="210" y="205"/>
                  </a:lnTo>
                  <a:lnTo>
                    <a:pt x="211" y="203"/>
                  </a:lnTo>
                  <a:lnTo>
                    <a:pt x="211" y="203"/>
                  </a:lnTo>
                  <a:lnTo>
                    <a:pt x="209" y="203"/>
                  </a:lnTo>
                  <a:lnTo>
                    <a:pt x="209" y="203"/>
                  </a:lnTo>
                  <a:close/>
                  <a:moveTo>
                    <a:pt x="220" y="230"/>
                  </a:moveTo>
                  <a:lnTo>
                    <a:pt x="220" y="230"/>
                  </a:lnTo>
                  <a:lnTo>
                    <a:pt x="221" y="230"/>
                  </a:lnTo>
                  <a:lnTo>
                    <a:pt x="223" y="229"/>
                  </a:lnTo>
                  <a:lnTo>
                    <a:pt x="223" y="229"/>
                  </a:lnTo>
                  <a:lnTo>
                    <a:pt x="224" y="223"/>
                  </a:lnTo>
                  <a:lnTo>
                    <a:pt x="224" y="223"/>
                  </a:lnTo>
                  <a:lnTo>
                    <a:pt x="226" y="222"/>
                  </a:lnTo>
                  <a:lnTo>
                    <a:pt x="226" y="222"/>
                  </a:lnTo>
                  <a:lnTo>
                    <a:pt x="224" y="222"/>
                  </a:lnTo>
                  <a:lnTo>
                    <a:pt x="224" y="222"/>
                  </a:lnTo>
                  <a:lnTo>
                    <a:pt x="224" y="222"/>
                  </a:lnTo>
                  <a:lnTo>
                    <a:pt x="224" y="222"/>
                  </a:lnTo>
                  <a:lnTo>
                    <a:pt x="223" y="223"/>
                  </a:lnTo>
                  <a:lnTo>
                    <a:pt x="221" y="223"/>
                  </a:lnTo>
                  <a:lnTo>
                    <a:pt x="221" y="223"/>
                  </a:lnTo>
                  <a:lnTo>
                    <a:pt x="219" y="225"/>
                  </a:lnTo>
                  <a:lnTo>
                    <a:pt x="219" y="225"/>
                  </a:lnTo>
                  <a:lnTo>
                    <a:pt x="220" y="230"/>
                  </a:lnTo>
                  <a:lnTo>
                    <a:pt x="220" y="230"/>
                  </a:lnTo>
                  <a:close/>
                  <a:moveTo>
                    <a:pt x="247" y="200"/>
                  </a:moveTo>
                  <a:lnTo>
                    <a:pt x="247" y="200"/>
                  </a:lnTo>
                  <a:lnTo>
                    <a:pt x="247" y="202"/>
                  </a:lnTo>
                  <a:lnTo>
                    <a:pt x="247" y="202"/>
                  </a:lnTo>
                  <a:lnTo>
                    <a:pt x="246" y="202"/>
                  </a:lnTo>
                  <a:lnTo>
                    <a:pt x="244" y="203"/>
                  </a:lnTo>
                  <a:lnTo>
                    <a:pt x="244" y="203"/>
                  </a:lnTo>
                  <a:lnTo>
                    <a:pt x="243" y="210"/>
                  </a:lnTo>
                  <a:lnTo>
                    <a:pt x="243" y="210"/>
                  </a:lnTo>
                  <a:lnTo>
                    <a:pt x="243" y="212"/>
                  </a:lnTo>
                  <a:lnTo>
                    <a:pt x="243" y="212"/>
                  </a:lnTo>
                  <a:lnTo>
                    <a:pt x="247" y="209"/>
                  </a:lnTo>
                  <a:lnTo>
                    <a:pt x="247" y="209"/>
                  </a:lnTo>
                  <a:lnTo>
                    <a:pt x="247" y="200"/>
                  </a:lnTo>
                  <a:lnTo>
                    <a:pt x="247" y="200"/>
                  </a:lnTo>
                  <a:close/>
                  <a:moveTo>
                    <a:pt x="246" y="148"/>
                  </a:moveTo>
                  <a:lnTo>
                    <a:pt x="246" y="148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41" y="149"/>
                  </a:lnTo>
                  <a:lnTo>
                    <a:pt x="241" y="149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40" y="155"/>
                  </a:lnTo>
                  <a:lnTo>
                    <a:pt x="243" y="155"/>
                  </a:lnTo>
                  <a:lnTo>
                    <a:pt x="244" y="154"/>
                  </a:lnTo>
                  <a:lnTo>
                    <a:pt x="244" y="154"/>
                  </a:lnTo>
                  <a:lnTo>
                    <a:pt x="244" y="152"/>
                  </a:lnTo>
                  <a:lnTo>
                    <a:pt x="244" y="152"/>
                  </a:lnTo>
                  <a:lnTo>
                    <a:pt x="246" y="151"/>
                  </a:lnTo>
                  <a:lnTo>
                    <a:pt x="246" y="148"/>
                  </a:lnTo>
                  <a:lnTo>
                    <a:pt x="246" y="148"/>
                  </a:lnTo>
                  <a:close/>
                  <a:moveTo>
                    <a:pt x="317" y="158"/>
                  </a:moveTo>
                  <a:lnTo>
                    <a:pt x="317" y="158"/>
                  </a:lnTo>
                  <a:lnTo>
                    <a:pt x="322" y="152"/>
                  </a:lnTo>
                  <a:lnTo>
                    <a:pt x="322" y="152"/>
                  </a:lnTo>
                  <a:lnTo>
                    <a:pt x="321" y="152"/>
                  </a:lnTo>
                  <a:lnTo>
                    <a:pt x="321" y="151"/>
                  </a:lnTo>
                  <a:lnTo>
                    <a:pt x="321" y="149"/>
                  </a:lnTo>
                  <a:lnTo>
                    <a:pt x="321" y="149"/>
                  </a:lnTo>
                  <a:lnTo>
                    <a:pt x="315" y="152"/>
                  </a:lnTo>
                  <a:lnTo>
                    <a:pt x="315" y="152"/>
                  </a:lnTo>
                  <a:lnTo>
                    <a:pt x="314" y="155"/>
                  </a:lnTo>
                  <a:lnTo>
                    <a:pt x="314" y="155"/>
                  </a:lnTo>
                  <a:lnTo>
                    <a:pt x="317" y="156"/>
                  </a:lnTo>
                  <a:lnTo>
                    <a:pt x="317" y="158"/>
                  </a:lnTo>
                  <a:lnTo>
                    <a:pt x="317" y="158"/>
                  </a:lnTo>
                  <a:close/>
                  <a:moveTo>
                    <a:pt x="234" y="186"/>
                  </a:moveTo>
                  <a:lnTo>
                    <a:pt x="234" y="186"/>
                  </a:lnTo>
                  <a:lnTo>
                    <a:pt x="234" y="192"/>
                  </a:lnTo>
                  <a:lnTo>
                    <a:pt x="234" y="192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240" y="190"/>
                  </a:lnTo>
                  <a:lnTo>
                    <a:pt x="243" y="192"/>
                  </a:lnTo>
                  <a:lnTo>
                    <a:pt x="243" y="192"/>
                  </a:lnTo>
                  <a:lnTo>
                    <a:pt x="243" y="190"/>
                  </a:lnTo>
                  <a:lnTo>
                    <a:pt x="243" y="190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1" y="186"/>
                  </a:lnTo>
                  <a:lnTo>
                    <a:pt x="240" y="188"/>
                  </a:lnTo>
                  <a:lnTo>
                    <a:pt x="240" y="188"/>
                  </a:lnTo>
                  <a:lnTo>
                    <a:pt x="238" y="188"/>
                  </a:lnTo>
                  <a:lnTo>
                    <a:pt x="237" y="186"/>
                  </a:lnTo>
                  <a:lnTo>
                    <a:pt x="237" y="186"/>
                  </a:lnTo>
                  <a:lnTo>
                    <a:pt x="237" y="186"/>
                  </a:lnTo>
                  <a:lnTo>
                    <a:pt x="237" y="186"/>
                  </a:lnTo>
                  <a:lnTo>
                    <a:pt x="234" y="186"/>
                  </a:lnTo>
                  <a:lnTo>
                    <a:pt x="234" y="186"/>
                  </a:lnTo>
                  <a:close/>
                  <a:moveTo>
                    <a:pt x="373" y="263"/>
                  </a:moveTo>
                  <a:lnTo>
                    <a:pt x="373" y="263"/>
                  </a:lnTo>
                  <a:lnTo>
                    <a:pt x="373" y="263"/>
                  </a:lnTo>
                  <a:lnTo>
                    <a:pt x="373" y="263"/>
                  </a:lnTo>
                  <a:lnTo>
                    <a:pt x="365" y="269"/>
                  </a:lnTo>
                  <a:lnTo>
                    <a:pt x="365" y="269"/>
                  </a:lnTo>
                  <a:lnTo>
                    <a:pt x="363" y="270"/>
                  </a:lnTo>
                  <a:lnTo>
                    <a:pt x="363" y="270"/>
                  </a:lnTo>
                  <a:lnTo>
                    <a:pt x="358" y="276"/>
                  </a:lnTo>
                  <a:lnTo>
                    <a:pt x="358" y="276"/>
                  </a:lnTo>
                  <a:lnTo>
                    <a:pt x="355" y="279"/>
                  </a:lnTo>
                  <a:lnTo>
                    <a:pt x="355" y="279"/>
                  </a:lnTo>
                  <a:lnTo>
                    <a:pt x="365" y="271"/>
                  </a:lnTo>
                  <a:lnTo>
                    <a:pt x="373" y="263"/>
                  </a:lnTo>
                  <a:lnTo>
                    <a:pt x="373" y="263"/>
                  </a:lnTo>
                  <a:close/>
                  <a:moveTo>
                    <a:pt x="255" y="263"/>
                  </a:moveTo>
                  <a:lnTo>
                    <a:pt x="255" y="263"/>
                  </a:lnTo>
                  <a:lnTo>
                    <a:pt x="263" y="263"/>
                  </a:lnTo>
                  <a:lnTo>
                    <a:pt x="263" y="263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55" y="259"/>
                  </a:lnTo>
                  <a:lnTo>
                    <a:pt x="255" y="259"/>
                  </a:lnTo>
                  <a:lnTo>
                    <a:pt x="255" y="263"/>
                  </a:lnTo>
                  <a:lnTo>
                    <a:pt x="255" y="263"/>
                  </a:lnTo>
                  <a:close/>
                  <a:moveTo>
                    <a:pt x="204" y="203"/>
                  </a:moveTo>
                  <a:lnTo>
                    <a:pt x="204" y="203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3" y="209"/>
                  </a:lnTo>
                  <a:lnTo>
                    <a:pt x="204" y="215"/>
                  </a:lnTo>
                  <a:lnTo>
                    <a:pt x="204" y="215"/>
                  </a:lnTo>
                  <a:lnTo>
                    <a:pt x="204" y="203"/>
                  </a:lnTo>
                  <a:lnTo>
                    <a:pt x="204" y="203"/>
                  </a:lnTo>
                  <a:close/>
                  <a:moveTo>
                    <a:pt x="136" y="90"/>
                  </a:moveTo>
                  <a:lnTo>
                    <a:pt x="136" y="90"/>
                  </a:lnTo>
                  <a:lnTo>
                    <a:pt x="133" y="91"/>
                  </a:lnTo>
                  <a:lnTo>
                    <a:pt x="133" y="91"/>
                  </a:lnTo>
                  <a:lnTo>
                    <a:pt x="129" y="94"/>
                  </a:lnTo>
                  <a:lnTo>
                    <a:pt x="128" y="97"/>
                  </a:lnTo>
                  <a:lnTo>
                    <a:pt x="128" y="97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32" y="95"/>
                  </a:lnTo>
                  <a:lnTo>
                    <a:pt x="136" y="90"/>
                  </a:lnTo>
                  <a:lnTo>
                    <a:pt x="136" y="90"/>
                  </a:lnTo>
                  <a:close/>
                  <a:moveTo>
                    <a:pt x="274" y="121"/>
                  </a:moveTo>
                  <a:lnTo>
                    <a:pt x="274" y="121"/>
                  </a:lnTo>
                  <a:lnTo>
                    <a:pt x="268" y="124"/>
                  </a:lnTo>
                  <a:lnTo>
                    <a:pt x="268" y="124"/>
                  </a:lnTo>
                  <a:lnTo>
                    <a:pt x="267" y="124"/>
                  </a:lnTo>
                  <a:lnTo>
                    <a:pt x="267" y="124"/>
                  </a:lnTo>
                  <a:lnTo>
                    <a:pt x="265" y="128"/>
                  </a:lnTo>
                  <a:lnTo>
                    <a:pt x="265" y="128"/>
                  </a:lnTo>
                  <a:lnTo>
                    <a:pt x="264" y="129"/>
                  </a:lnTo>
                  <a:lnTo>
                    <a:pt x="264" y="129"/>
                  </a:lnTo>
                  <a:lnTo>
                    <a:pt x="271" y="125"/>
                  </a:lnTo>
                  <a:lnTo>
                    <a:pt x="271" y="125"/>
                  </a:lnTo>
                  <a:lnTo>
                    <a:pt x="274" y="124"/>
                  </a:lnTo>
                  <a:lnTo>
                    <a:pt x="274" y="121"/>
                  </a:lnTo>
                  <a:lnTo>
                    <a:pt x="274" y="121"/>
                  </a:lnTo>
                  <a:lnTo>
                    <a:pt x="274" y="121"/>
                  </a:lnTo>
                  <a:lnTo>
                    <a:pt x="274" y="121"/>
                  </a:lnTo>
                  <a:close/>
                  <a:moveTo>
                    <a:pt x="254" y="102"/>
                  </a:moveTo>
                  <a:lnTo>
                    <a:pt x="254" y="102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1" y="111"/>
                  </a:lnTo>
                  <a:lnTo>
                    <a:pt x="241" y="111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1" y="107"/>
                  </a:lnTo>
                  <a:lnTo>
                    <a:pt x="251" y="107"/>
                  </a:lnTo>
                  <a:lnTo>
                    <a:pt x="254" y="102"/>
                  </a:lnTo>
                  <a:lnTo>
                    <a:pt x="254" y="102"/>
                  </a:lnTo>
                  <a:close/>
                  <a:moveTo>
                    <a:pt x="128" y="81"/>
                  </a:moveTo>
                  <a:lnTo>
                    <a:pt x="128" y="81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123" y="82"/>
                  </a:lnTo>
                  <a:lnTo>
                    <a:pt x="123" y="82"/>
                  </a:lnTo>
                  <a:lnTo>
                    <a:pt x="118" y="91"/>
                  </a:lnTo>
                  <a:lnTo>
                    <a:pt x="118" y="91"/>
                  </a:lnTo>
                  <a:lnTo>
                    <a:pt x="116" y="91"/>
                  </a:lnTo>
                  <a:lnTo>
                    <a:pt x="116" y="91"/>
                  </a:lnTo>
                  <a:lnTo>
                    <a:pt x="116" y="92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28" y="81"/>
                  </a:lnTo>
                  <a:close/>
                  <a:moveTo>
                    <a:pt x="213" y="202"/>
                  </a:moveTo>
                  <a:lnTo>
                    <a:pt x="213" y="202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200"/>
                  </a:lnTo>
                  <a:lnTo>
                    <a:pt x="209" y="200"/>
                  </a:lnTo>
                  <a:lnTo>
                    <a:pt x="213" y="202"/>
                  </a:lnTo>
                  <a:lnTo>
                    <a:pt x="213" y="202"/>
                  </a:lnTo>
                  <a:close/>
                  <a:moveTo>
                    <a:pt x="358" y="257"/>
                  </a:moveTo>
                  <a:lnTo>
                    <a:pt x="358" y="257"/>
                  </a:lnTo>
                  <a:lnTo>
                    <a:pt x="362" y="253"/>
                  </a:lnTo>
                  <a:lnTo>
                    <a:pt x="365" y="247"/>
                  </a:lnTo>
                  <a:lnTo>
                    <a:pt x="368" y="242"/>
                  </a:lnTo>
                  <a:lnTo>
                    <a:pt x="368" y="236"/>
                  </a:lnTo>
                  <a:lnTo>
                    <a:pt x="368" y="236"/>
                  </a:lnTo>
                  <a:lnTo>
                    <a:pt x="366" y="239"/>
                  </a:lnTo>
                  <a:lnTo>
                    <a:pt x="366" y="239"/>
                  </a:lnTo>
                  <a:lnTo>
                    <a:pt x="363" y="247"/>
                  </a:lnTo>
                  <a:lnTo>
                    <a:pt x="361" y="256"/>
                  </a:lnTo>
                  <a:lnTo>
                    <a:pt x="361" y="256"/>
                  </a:lnTo>
                  <a:lnTo>
                    <a:pt x="358" y="257"/>
                  </a:lnTo>
                  <a:lnTo>
                    <a:pt x="358" y="257"/>
                  </a:lnTo>
                  <a:close/>
                  <a:moveTo>
                    <a:pt x="253" y="136"/>
                  </a:moveTo>
                  <a:lnTo>
                    <a:pt x="253" y="136"/>
                  </a:lnTo>
                  <a:lnTo>
                    <a:pt x="258" y="132"/>
                  </a:lnTo>
                  <a:lnTo>
                    <a:pt x="258" y="132"/>
                  </a:lnTo>
                  <a:lnTo>
                    <a:pt x="258" y="132"/>
                  </a:lnTo>
                  <a:lnTo>
                    <a:pt x="258" y="132"/>
                  </a:lnTo>
                  <a:lnTo>
                    <a:pt x="258" y="128"/>
                  </a:lnTo>
                  <a:lnTo>
                    <a:pt x="258" y="128"/>
                  </a:lnTo>
                  <a:lnTo>
                    <a:pt x="254" y="129"/>
                  </a:lnTo>
                  <a:lnTo>
                    <a:pt x="254" y="129"/>
                  </a:lnTo>
                  <a:lnTo>
                    <a:pt x="254" y="131"/>
                  </a:lnTo>
                  <a:lnTo>
                    <a:pt x="254" y="131"/>
                  </a:lnTo>
                  <a:lnTo>
                    <a:pt x="253" y="136"/>
                  </a:lnTo>
                  <a:lnTo>
                    <a:pt x="253" y="136"/>
                  </a:lnTo>
                  <a:close/>
                  <a:moveTo>
                    <a:pt x="301" y="68"/>
                  </a:moveTo>
                  <a:lnTo>
                    <a:pt x="301" y="68"/>
                  </a:lnTo>
                  <a:lnTo>
                    <a:pt x="302" y="67"/>
                  </a:lnTo>
                  <a:lnTo>
                    <a:pt x="304" y="65"/>
                  </a:lnTo>
                  <a:lnTo>
                    <a:pt x="304" y="65"/>
                  </a:lnTo>
                  <a:lnTo>
                    <a:pt x="305" y="58"/>
                  </a:lnTo>
                  <a:lnTo>
                    <a:pt x="305" y="58"/>
                  </a:lnTo>
                  <a:lnTo>
                    <a:pt x="305" y="57"/>
                  </a:lnTo>
                  <a:lnTo>
                    <a:pt x="305" y="57"/>
                  </a:lnTo>
                  <a:lnTo>
                    <a:pt x="302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1" y="67"/>
                  </a:lnTo>
                  <a:lnTo>
                    <a:pt x="301" y="67"/>
                  </a:lnTo>
                  <a:lnTo>
                    <a:pt x="301" y="68"/>
                  </a:lnTo>
                  <a:lnTo>
                    <a:pt x="301" y="68"/>
                  </a:lnTo>
                  <a:close/>
                  <a:moveTo>
                    <a:pt x="297" y="57"/>
                  </a:moveTo>
                  <a:lnTo>
                    <a:pt x="297" y="57"/>
                  </a:lnTo>
                  <a:lnTo>
                    <a:pt x="295" y="57"/>
                  </a:lnTo>
                  <a:lnTo>
                    <a:pt x="295" y="57"/>
                  </a:lnTo>
                  <a:lnTo>
                    <a:pt x="287" y="58"/>
                  </a:lnTo>
                  <a:lnTo>
                    <a:pt x="287" y="58"/>
                  </a:lnTo>
                  <a:lnTo>
                    <a:pt x="285" y="60"/>
                  </a:lnTo>
                  <a:lnTo>
                    <a:pt x="285" y="61"/>
                  </a:lnTo>
                  <a:lnTo>
                    <a:pt x="285" y="61"/>
                  </a:lnTo>
                  <a:lnTo>
                    <a:pt x="285" y="63"/>
                  </a:lnTo>
                  <a:lnTo>
                    <a:pt x="285" y="63"/>
                  </a:lnTo>
                  <a:lnTo>
                    <a:pt x="287" y="63"/>
                  </a:lnTo>
                  <a:lnTo>
                    <a:pt x="288" y="61"/>
                  </a:lnTo>
                  <a:lnTo>
                    <a:pt x="288" y="61"/>
                  </a:lnTo>
                  <a:lnTo>
                    <a:pt x="290" y="60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7" y="57"/>
                  </a:lnTo>
                  <a:lnTo>
                    <a:pt x="297" y="57"/>
                  </a:lnTo>
                  <a:close/>
                  <a:moveTo>
                    <a:pt x="300" y="236"/>
                  </a:moveTo>
                  <a:lnTo>
                    <a:pt x="300" y="236"/>
                  </a:lnTo>
                  <a:lnTo>
                    <a:pt x="305" y="235"/>
                  </a:lnTo>
                  <a:lnTo>
                    <a:pt x="305" y="235"/>
                  </a:lnTo>
                  <a:lnTo>
                    <a:pt x="314" y="235"/>
                  </a:lnTo>
                  <a:lnTo>
                    <a:pt x="314" y="235"/>
                  </a:lnTo>
                  <a:lnTo>
                    <a:pt x="314" y="235"/>
                  </a:lnTo>
                  <a:lnTo>
                    <a:pt x="315" y="233"/>
                  </a:lnTo>
                  <a:lnTo>
                    <a:pt x="315" y="233"/>
                  </a:lnTo>
                  <a:lnTo>
                    <a:pt x="301" y="233"/>
                  </a:lnTo>
                  <a:lnTo>
                    <a:pt x="301" y="233"/>
                  </a:lnTo>
                  <a:lnTo>
                    <a:pt x="300" y="236"/>
                  </a:lnTo>
                  <a:lnTo>
                    <a:pt x="300" y="236"/>
                  </a:lnTo>
                  <a:close/>
                  <a:moveTo>
                    <a:pt x="201" y="230"/>
                  </a:moveTo>
                  <a:lnTo>
                    <a:pt x="201" y="230"/>
                  </a:lnTo>
                  <a:lnTo>
                    <a:pt x="203" y="236"/>
                  </a:lnTo>
                  <a:lnTo>
                    <a:pt x="203" y="236"/>
                  </a:lnTo>
                  <a:lnTo>
                    <a:pt x="204" y="236"/>
                  </a:lnTo>
                  <a:lnTo>
                    <a:pt x="204" y="236"/>
                  </a:lnTo>
                  <a:lnTo>
                    <a:pt x="204" y="236"/>
                  </a:lnTo>
                  <a:lnTo>
                    <a:pt x="204" y="236"/>
                  </a:lnTo>
                  <a:lnTo>
                    <a:pt x="206" y="230"/>
                  </a:lnTo>
                  <a:lnTo>
                    <a:pt x="206" y="230"/>
                  </a:lnTo>
                  <a:lnTo>
                    <a:pt x="207" y="229"/>
                  </a:lnTo>
                  <a:lnTo>
                    <a:pt x="207" y="229"/>
                  </a:lnTo>
                  <a:lnTo>
                    <a:pt x="201" y="230"/>
                  </a:lnTo>
                  <a:lnTo>
                    <a:pt x="201" y="230"/>
                  </a:lnTo>
                  <a:close/>
                  <a:moveTo>
                    <a:pt x="227" y="181"/>
                  </a:moveTo>
                  <a:lnTo>
                    <a:pt x="227" y="181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31" y="183"/>
                  </a:lnTo>
                  <a:lnTo>
                    <a:pt x="231" y="183"/>
                  </a:lnTo>
                  <a:lnTo>
                    <a:pt x="233" y="182"/>
                  </a:lnTo>
                  <a:lnTo>
                    <a:pt x="233" y="182"/>
                  </a:lnTo>
                  <a:lnTo>
                    <a:pt x="233" y="181"/>
                  </a:lnTo>
                  <a:lnTo>
                    <a:pt x="233" y="181"/>
                  </a:lnTo>
                  <a:lnTo>
                    <a:pt x="227" y="181"/>
                  </a:lnTo>
                  <a:lnTo>
                    <a:pt x="227" y="181"/>
                  </a:lnTo>
                  <a:close/>
                  <a:moveTo>
                    <a:pt x="172" y="73"/>
                  </a:moveTo>
                  <a:lnTo>
                    <a:pt x="172" y="73"/>
                  </a:lnTo>
                  <a:lnTo>
                    <a:pt x="189" y="73"/>
                  </a:lnTo>
                  <a:lnTo>
                    <a:pt x="206" y="73"/>
                  </a:lnTo>
                  <a:lnTo>
                    <a:pt x="206" y="73"/>
                  </a:lnTo>
                  <a:lnTo>
                    <a:pt x="172" y="73"/>
                  </a:lnTo>
                  <a:lnTo>
                    <a:pt x="172" y="73"/>
                  </a:lnTo>
                  <a:close/>
                  <a:moveTo>
                    <a:pt x="78" y="54"/>
                  </a:moveTo>
                  <a:lnTo>
                    <a:pt x="78" y="54"/>
                  </a:lnTo>
                  <a:lnTo>
                    <a:pt x="81" y="57"/>
                  </a:lnTo>
                  <a:lnTo>
                    <a:pt x="85" y="58"/>
                  </a:lnTo>
                  <a:lnTo>
                    <a:pt x="92" y="61"/>
                  </a:lnTo>
                  <a:lnTo>
                    <a:pt x="92" y="61"/>
                  </a:lnTo>
                  <a:lnTo>
                    <a:pt x="92" y="61"/>
                  </a:lnTo>
                  <a:lnTo>
                    <a:pt x="92" y="61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6" y="57"/>
                  </a:lnTo>
                  <a:lnTo>
                    <a:pt x="86" y="57"/>
                  </a:lnTo>
                  <a:lnTo>
                    <a:pt x="78" y="54"/>
                  </a:lnTo>
                  <a:lnTo>
                    <a:pt x="78" y="54"/>
                  </a:lnTo>
                  <a:close/>
                  <a:moveTo>
                    <a:pt x="227" y="213"/>
                  </a:moveTo>
                  <a:lnTo>
                    <a:pt x="227" y="213"/>
                  </a:lnTo>
                  <a:lnTo>
                    <a:pt x="226" y="213"/>
                  </a:lnTo>
                  <a:lnTo>
                    <a:pt x="226" y="213"/>
                  </a:lnTo>
                  <a:lnTo>
                    <a:pt x="220" y="219"/>
                  </a:lnTo>
                  <a:lnTo>
                    <a:pt x="220" y="219"/>
                  </a:lnTo>
                  <a:lnTo>
                    <a:pt x="219" y="219"/>
                  </a:lnTo>
                  <a:lnTo>
                    <a:pt x="219" y="219"/>
                  </a:lnTo>
                  <a:lnTo>
                    <a:pt x="219" y="220"/>
                  </a:lnTo>
                  <a:lnTo>
                    <a:pt x="219" y="220"/>
                  </a:lnTo>
                  <a:lnTo>
                    <a:pt x="226" y="217"/>
                  </a:lnTo>
                  <a:lnTo>
                    <a:pt x="226" y="217"/>
                  </a:lnTo>
                  <a:lnTo>
                    <a:pt x="227" y="216"/>
                  </a:lnTo>
                  <a:lnTo>
                    <a:pt x="227" y="216"/>
                  </a:lnTo>
                  <a:lnTo>
                    <a:pt x="227" y="213"/>
                  </a:lnTo>
                  <a:lnTo>
                    <a:pt x="227" y="213"/>
                  </a:lnTo>
                  <a:close/>
                  <a:moveTo>
                    <a:pt x="238" y="263"/>
                  </a:moveTo>
                  <a:lnTo>
                    <a:pt x="238" y="263"/>
                  </a:lnTo>
                  <a:lnTo>
                    <a:pt x="238" y="263"/>
                  </a:lnTo>
                  <a:lnTo>
                    <a:pt x="238" y="263"/>
                  </a:lnTo>
                  <a:lnTo>
                    <a:pt x="250" y="263"/>
                  </a:lnTo>
                  <a:lnTo>
                    <a:pt x="250" y="263"/>
                  </a:lnTo>
                  <a:lnTo>
                    <a:pt x="248" y="260"/>
                  </a:lnTo>
                  <a:lnTo>
                    <a:pt x="248" y="260"/>
                  </a:lnTo>
                  <a:lnTo>
                    <a:pt x="238" y="263"/>
                  </a:lnTo>
                  <a:lnTo>
                    <a:pt x="238" y="263"/>
                  </a:lnTo>
                  <a:close/>
                  <a:moveTo>
                    <a:pt x="275" y="233"/>
                  </a:moveTo>
                  <a:lnTo>
                    <a:pt x="275" y="233"/>
                  </a:lnTo>
                  <a:lnTo>
                    <a:pt x="270" y="237"/>
                  </a:lnTo>
                  <a:lnTo>
                    <a:pt x="270" y="237"/>
                  </a:lnTo>
                  <a:lnTo>
                    <a:pt x="271" y="239"/>
                  </a:lnTo>
                  <a:lnTo>
                    <a:pt x="271" y="239"/>
                  </a:lnTo>
                  <a:lnTo>
                    <a:pt x="275" y="239"/>
                  </a:lnTo>
                  <a:lnTo>
                    <a:pt x="275" y="239"/>
                  </a:lnTo>
                  <a:lnTo>
                    <a:pt x="275" y="233"/>
                  </a:lnTo>
                  <a:lnTo>
                    <a:pt x="275" y="233"/>
                  </a:lnTo>
                  <a:close/>
                  <a:moveTo>
                    <a:pt x="263" y="186"/>
                  </a:moveTo>
                  <a:lnTo>
                    <a:pt x="263" y="186"/>
                  </a:lnTo>
                  <a:lnTo>
                    <a:pt x="260" y="188"/>
                  </a:lnTo>
                  <a:lnTo>
                    <a:pt x="260" y="188"/>
                  </a:lnTo>
                  <a:lnTo>
                    <a:pt x="260" y="189"/>
                  </a:lnTo>
                  <a:lnTo>
                    <a:pt x="260" y="189"/>
                  </a:lnTo>
                  <a:lnTo>
                    <a:pt x="258" y="193"/>
                  </a:lnTo>
                  <a:lnTo>
                    <a:pt x="258" y="193"/>
                  </a:lnTo>
                  <a:lnTo>
                    <a:pt x="258" y="195"/>
                  </a:lnTo>
                  <a:lnTo>
                    <a:pt x="258" y="195"/>
                  </a:lnTo>
                  <a:lnTo>
                    <a:pt x="261" y="190"/>
                  </a:lnTo>
                  <a:lnTo>
                    <a:pt x="263" y="186"/>
                  </a:lnTo>
                  <a:lnTo>
                    <a:pt x="263" y="186"/>
                  </a:lnTo>
                  <a:close/>
                  <a:moveTo>
                    <a:pt x="267" y="148"/>
                  </a:moveTo>
                  <a:lnTo>
                    <a:pt x="267" y="148"/>
                  </a:lnTo>
                  <a:lnTo>
                    <a:pt x="264" y="149"/>
                  </a:lnTo>
                  <a:lnTo>
                    <a:pt x="263" y="152"/>
                  </a:lnTo>
                  <a:lnTo>
                    <a:pt x="263" y="155"/>
                  </a:lnTo>
                  <a:lnTo>
                    <a:pt x="263" y="156"/>
                  </a:lnTo>
                  <a:lnTo>
                    <a:pt x="263" y="156"/>
                  </a:lnTo>
                  <a:lnTo>
                    <a:pt x="264" y="156"/>
                  </a:lnTo>
                  <a:lnTo>
                    <a:pt x="264" y="156"/>
                  </a:lnTo>
                  <a:lnTo>
                    <a:pt x="264" y="156"/>
                  </a:lnTo>
                  <a:lnTo>
                    <a:pt x="267" y="148"/>
                  </a:lnTo>
                  <a:lnTo>
                    <a:pt x="267" y="148"/>
                  </a:lnTo>
                  <a:close/>
                  <a:moveTo>
                    <a:pt x="265" y="100"/>
                  </a:moveTo>
                  <a:lnTo>
                    <a:pt x="265" y="100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64" y="97"/>
                  </a:lnTo>
                  <a:lnTo>
                    <a:pt x="264" y="97"/>
                  </a:lnTo>
                  <a:lnTo>
                    <a:pt x="265" y="100"/>
                  </a:lnTo>
                  <a:lnTo>
                    <a:pt x="265" y="100"/>
                  </a:lnTo>
                  <a:close/>
                  <a:moveTo>
                    <a:pt x="247" y="139"/>
                  </a:moveTo>
                  <a:lnTo>
                    <a:pt x="247" y="139"/>
                  </a:lnTo>
                  <a:lnTo>
                    <a:pt x="250" y="138"/>
                  </a:lnTo>
                  <a:lnTo>
                    <a:pt x="250" y="136"/>
                  </a:lnTo>
                  <a:lnTo>
                    <a:pt x="250" y="136"/>
                  </a:lnTo>
                  <a:lnTo>
                    <a:pt x="250" y="134"/>
                  </a:lnTo>
                  <a:lnTo>
                    <a:pt x="250" y="134"/>
                  </a:lnTo>
                  <a:lnTo>
                    <a:pt x="250" y="131"/>
                  </a:lnTo>
                  <a:lnTo>
                    <a:pt x="250" y="131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7" y="132"/>
                  </a:lnTo>
                  <a:lnTo>
                    <a:pt x="247" y="135"/>
                  </a:lnTo>
                  <a:lnTo>
                    <a:pt x="247" y="135"/>
                  </a:lnTo>
                  <a:lnTo>
                    <a:pt x="247" y="139"/>
                  </a:lnTo>
                  <a:lnTo>
                    <a:pt x="247" y="139"/>
                  </a:lnTo>
                  <a:close/>
                  <a:moveTo>
                    <a:pt x="247" y="246"/>
                  </a:moveTo>
                  <a:lnTo>
                    <a:pt x="247" y="246"/>
                  </a:lnTo>
                  <a:lnTo>
                    <a:pt x="247" y="249"/>
                  </a:lnTo>
                  <a:lnTo>
                    <a:pt x="247" y="249"/>
                  </a:lnTo>
                  <a:lnTo>
                    <a:pt x="254" y="249"/>
                  </a:lnTo>
                  <a:lnTo>
                    <a:pt x="254" y="249"/>
                  </a:lnTo>
                  <a:lnTo>
                    <a:pt x="254" y="244"/>
                  </a:lnTo>
                  <a:lnTo>
                    <a:pt x="254" y="244"/>
                  </a:lnTo>
                  <a:lnTo>
                    <a:pt x="247" y="246"/>
                  </a:lnTo>
                  <a:lnTo>
                    <a:pt x="247" y="246"/>
                  </a:lnTo>
                  <a:close/>
                  <a:moveTo>
                    <a:pt x="246" y="243"/>
                  </a:moveTo>
                  <a:lnTo>
                    <a:pt x="246" y="243"/>
                  </a:lnTo>
                  <a:lnTo>
                    <a:pt x="253" y="240"/>
                  </a:lnTo>
                  <a:lnTo>
                    <a:pt x="260" y="237"/>
                  </a:lnTo>
                  <a:lnTo>
                    <a:pt x="260" y="237"/>
                  </a:lnTo>
                  <a:lnTo>
                    <a:pt x="246" y="240"/>
                  </a:lnTo>
                  <a:lnTo>
                    <a:pt x="246" y="240"/>
                  </a:lnTo>
                  <a:lnTo>
                    <a:pt x="246" y="243"/>
                  </a:lnTo>
                  <a:lnTo>
                    <a:pt x="246" y="243"/>
                  </a:lnTo>
                  <a:close/>
                  <a:moveTo>
                    <a:pt x="250" y="273"/>
                  </a:moveTo>
                  <a:lnTo>
                    <a:pt x="250" y="273"/>
                  </a:lnTo>
                  <a:lnTo>
                    <a:pt x="241" y="271"/>
                  </a:lnTo>
                  <a:lnTo>
                    <a:pt x="241" y="271"/>
                  </a:lnTo>
                  <a:lnTo>
                    <a:pt x="237" y="271"/>
                  </a:lnTo>
                  <a:lnTo>
                    <a:pt x="237" y="271"/>
                  </a:lnTo>
                  <a:lnTo>
                    <a:pt x="236" y="271"/>
                  </a:lnTo>
                  <a:lnTo>
                    <a:pt x="236" y="271"/>
                  </a:lnTo>
                  <a:lnTo>
                    <a:pt x="238" y="273"/>
                  </a:lnTo>
                  <a:lnTo>
                    <a:pt x="243" y="274"/>
                  </a:lnTo>
                  <a:lnTo>
                    <a:pt x="247" y="274"/>
                  </a:lnTo>
                  <a:lnTo>
                    <a:pt x="250" y="273"/>
                  </a:lnTo>
                  <a:lnTo>
                    <a:pt x="250" y="273"/>
                  </a:lnTo>
                  <a:close/>
                  <a:moveTo>
                    <a:pt x="267" y="131"/>
                  </a:moveTo>
                  <a:lnTo>
                    <a:pt x="267" y="131"/>
                  </a:lnTo>
                  <a:lnTo>
                    <a:pt x="264" y="132"/>
                  </a:lnTo>
                  <a:lnTo>
                    <a:pt x="264" y="132"/>
                  </a:lnTo>
                  <a:lnTo>
                    <a:pt x="264" y="134"/>
                  </a:lnTo>
                  <a:lnTo>
                    <a:pt x="264" y="134"/>
                  </a:lnTo>
                  <a:lnTo>
                    <a:pt x="264" y="136"/>
                  </a:lnTo>
                  <a:lnTo>
                    <a:pt x="264" y="136"/>
                  </a:lnTo>
                  <a:lnTo>
                    <a:pt x="267" y="136"/>
                  </a:lnTo>
                  <a:lnTo>
                    <a:pt x="267" y="136"/>
                  </a:lnTo>
                  <a:lnTo>
                    <a:pt x="268" y="135"/>
                  </a:lnTo>
                  <a:lnTo>
                    <a:pt x="268" y="134"/>
                  </a:lnTo>
                  <a:lnTo>
                    <a:pt x="268" y="134"/>
                  </a:lnTo>
                  <a:lnTo>
                    <a:pt x="267" y="131"/>
                  </a:lnTo>
                  <a:lnTo>
                    <a:pt x="267" y="131"/>
                  </a:lnTo>
                  <a:close/>
                  <a:moveTo>
                    <a:pt x="241" y="166"/>
                  </a:moveTo>
                  <a:lnTo>
                    <a:pt x="241" y="166"/>
                  </a:lnTo>
                  <a:lnTo>
                    <a:pt x="243" y="173"/>
                  </a:lnTo>
                  <a:lnTo>
                    <a:pt x="243" y="173"/>
                  </a:lnTo>
                  <a:lnTo>
                    <a:pt x="244" y="172"/>
                  </a:lnTo>
                  <a:lnTo>
                    <a:pt x="244" y="172"/>
                  </a:lnTo>
                  <a:lnTo>
                    <a:pt x="246" y="166"/>
                  </a:lnTo>
                  <a:lnTo>
                    <a:pt x="246" y="166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1" y="166"/>
                  </a:lnTo>
                  <a:lnTo>
                    <a:pt x="241" y="166"/>
                  </a:lnTo>
                  <a:close/>
                  <a:moveTo>
                    <a:pt x="267" y="243"/>
                  </a:moveTo>
                  <a:lnTo>
                    <a:pt x="267" y="243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8" y="243"/>
                  </a:lnTo>
                  <a:lnTo>
                    <a:pt x="268" y="243"/>
                  </a:lnTo>
                  <a:lnTo>
                    <a:pt x="267" y="243"/>
                  </a:lnTo>
                  <a:lnTo>
                    <a:pt x="267" y="243"/>
                  </a:lnTo>
                  <a:close/>
                  <a:moveTo>
                    <a:pt x="264" y="249"/>
                  </a:moveTo>
                  <a:lnTo>
                    <a:pt x="264" y="249"/>
                  </a:lnTo>
                  <a:lnTo>
                    <a:pt x="264" y="243"/>
                  </a:lnTo>
                  <a:lnTo>
                    <a:pt x="264" y="243"/>
                  </a:lnTo>
                  <a:lnTo>
                    <a:pt x="260" y="244"/>
                  </a:lnTo>
                  <a:lnTo>
                    <a:pt x="260" y="244"/>
                  </a:lnTo>
                  <a:lnTo>
                    <a:pt x="261" y="249"/>
                  </a:lnTo>
                  <a:lnTo>
                    <a:pt x="261" y="249"/>
                  </a:lnTo>
                  <a:lnTo>
                    <a:pt x="264" y="249"/>
                  </a:lnTo>
                  <a:lnTo>
                    <a:pt x="264" y="249"/>
                  </a:lnTo>
                  <a:close/>
                  <a:moveTo>
                    <a:pt x="91" y="78"/>
                  </a:moveTo>
                  <a:lnTo>
                    <a:pt x="91" y="78"/>
                  </a:lnTo>
                  <a:lnTo>
                    <a:pt x="88" y="82"/>
                  </a:lnTo>
                  <a:lnTo>
                    <a:pt x="88" y="82"/>
                  </a:lnTo>
                  <a:lnTo>
                    <a:pt x="88" y="85"/>
                  </a:lnTo>
                  <a:lnTo>
                    <a:pt x="88" y="85"/>
                  </a:lnTo>
                  <a:lnTo>
                    <a:pt x="95" y="80"/>
                  </a:lnTo>
                  <a:lnTo>
                    <a:pt x="95" y="80"/>
                  </a:lnTo>
                  <a:lnTo>
                    <a:pt x="92" y="80"/>
                  </a:lnTo>
                  <a:lnTo>
                    <a:pt x="91" y="78"/>
                  </a:lnTo>
                  <a:lnTo>
                    <a:pt x="91" y="78"/>
                  </a:lnTo>
                  <a:close/>
                  <a:moveTo>
                    <a:pt x="288" y="237"/>
                  </a:moveTo>
                  <a:lnTo>
                    <a:pt x="288" y="237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2" y="232"/>
                  </a:lnTo>
                  <a:lnTo>
                    <a:pt x="282" y="232"/>
                  </a:lnTo>
                  <a:lnTo>
                    <a:pt x="285" y="237"/>
                  </a:lnTo>
                  <a:lnTo>
                    <a:pt x="285" y="237"/>
                  </a:lnTo>
                  <a:lnTo>
                    <a:pt x="288" y="237"/>
                  </a:lnTo>
                  <a:lnTo>
                    <a:pt x="288" y="237"/>
                  </a:lnTo>
                  <a:close/>
                  <a:moveTo>
                    <a:pt x="291" y="115"/>
                  </a:moveTo>
                  <a:lnTo>
                    <a:pt x="291" y="115"/>
                  </a:lnTo>
                  <a:lnTo>
                    <a:pt x="290" y="117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22"/>
                  </a:lnTo>
                  <a:lnTo>
                    <a:pt x="288" y="122"/>
                  </a:lnTo>
                  <a:lnTo>
                    <a:pt x="288" y="124"/>
                  </a:lnTo>
                  <a:lnTo>
                    <a:pt x="288" y="124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1" y="115"/>
                  </a:lnTo>
                  <a:lnTo>
                    <a:pt x="291" y="115"/>
                  </a:lnTo>
                  <a:close/>
                  <a:moveTo>
                    <a:pt x="248" y="219"/>
                  </a:moveTo>
                  <a:lnTo>
                    <a:pt x="248" y="219"/>
                  </a:lnTo>
                  <a:lnTo>
                    <a:pt x="247" y="219"/>
                  </a:lnTo>
                  <a:lnTo>
                    <a:pt x="247" y="219"/>
                  </a:lnTo>
                  <a:lnTo>
                    <a:pt x="243" y="220"/>
                  </a:lnTo>
                  <a:lnTo>
                    <a:pt x="243" y="220"/>
                  </a:lnTo>
                  <a:lnTo>
                    <a:pt x="241" y="222"/>
                  </a:lnTo>
                  <a:lnTo>
                    <a:pt x="240" y="223"/>
                  </a:lnTo>
                  <a:lnTo>
                    <a:pt x="240" y="223"/>
                  </a:lnTo>
                  <a:lnTo>
                    <a:pt x="248" y="220"/>
                  </a:lnTo>
                  <a:lnTo>
                    <a:pt x="248" y="220"/>
                  </a:lnTo>
                  <a:lnTo>
                    <a:pt x="248" y="219"/>
                  </a:lnTo>
                  <a:lnTo>
                    <a:pt x="248" y="219"/>
                  </a:lnTo>
                  <a:close/>
                  <a:moveTo>
                    <a:pt x="113" y="70"/>
                  </a:moveTo>
                  <a:lnTo>
                    <a:pt x="113" y="70"/>
                  </a:lnTo>
                  <a:lnTo>
                    <a:pt x="113" y="70"/>
                  </a:lnTo>
                  <a:lnTo>
                    <a:pt x="113" y="70"/>
                  </a:lnTo>
                  <a:lnTo>
                    <a:pt x="125" y="73"/>
                  </a:lnTo>
                  <a:lnTo>
                    <a:pt x="125" y="73"/>
                  </a:lnTo>
                  <a:lnTo>
                    <a:pt x="125" y="70"/>
                  </a:lnTo>
                  <a:lnTo>
                    <a:pt x="125" y="70"/>
                  </a:lnTo>
                  <a:lnTo>
                    <a:pt x="119" y="70"/>
                  </a:lnTo>
                  <a:lnTo>
                    <a:pt x="113" y="70"/>
                  </a:lnTo>
                  <a:lnTo>
                    <a:pt x="113" y="70"/>
                  </a:lnTo>
                  <a:close/>
                  <a:moveTo>
                    <a:pt x="250" y="257"/>
                  </a:moveTo>
                  <a:lnTo>
                    <a:pt x="250" y="257"/>
                  </a:lnTo>
                  <a:lnTo>
                    <a:pt x="253" y="256"/>
                  </a:lnTo>
                  <a:lnTo>
                    <a:pt x="253" y="256"/>
                  </a:lnTo>
                  <a:lnTo>
                    <a:pt x="253" y="256"/>
                  </a:lnTo>
                  <a:lnTo>
                    <a:pt x="253" y="256"/>
                  </a:lnTo>
                  <a:lnTo>
                    <a:pt x="253" y="252"/>
                  </a:lnTo>
                  <a:lnTo>
                    <a:pt x="253" y="252"/>
                  </a:lnTo>
                  <a:lnTo>
                    <a:pt x="248" y="252"/>
                  </a:lnTo>
                  <a:lnTo>
                    <a:pt x="248" y="252"/>
                  </a:lnTo>
                  <a:lnTo>
                    <a:pt x="250" y="257"/>
                  </a:lnTo>
                  <a:lnTo>
                    <a:pt x="250" y="257"/>
                  </a:lnTo>
                  <a:close/>
                  <a:moveTo>
                    <a:pt x="139" y="78"/>
                  </a:moveTo>
                  <a:lnTo>
                    <a:pt x="139" y="78"/>
                  </a:lnTo>
                  <a:lnTo>
                    <a:pt x="138" y="80"/>
                  </a:lnTo>
                  <a:lnTo>
                    <a:pt x="138" y="80"/>
                  </a:lnTo>
                  <a:lnTo>
                    <a:pt x="150" y="80"/>
                  </a:lnTo>
                  <a:lnTo>
                    <a:pt x="150" y="80"/>
                  </a:lnTo>
                  <a:lnTo>
                    <a:pt x="150" y="80"/>
                  </a:lnTo>
                  <a:lnTo>
                    <a:pt x="150" y="80"/>
                  </a:lnTo>
                  <a:lnTo>
                    <a:pt x="139" y="78"/>
                  </a:lnTo>
                  <a:lnTo>
                    <a:pt x="139" y="78"/>
                  </a:lnTo>
                  <a:close/>
                  <a:moveTo>
                    <a:pt x="263" y="92"/>
                  </a:moveTo>
                  <a:lnTo>
                    <a:pt x="263" y="92"/>
                  </a:lnTo>
                  <a:lnTo>
                    <a:pt x="263" y="94"/>
                  </a:lnTo>
                  <a:lnTo>
                    <a:pt x="263" y="94"/>
                  </a:lnTo>
                  <a:lnTo>
                    <a:pt x="268" y="91"/>
                  </a:lnTo>
                  <a:lnTo>
                    <a:pt x="268" y="91"/>
                  </a:lnTo>
                  <a:lnTo>
                    <a:pt x="270" y="88"/>
                  </a:lnTo>
                  <a:lnTo>
                    <a:pt x="270" y="87"/>
                  </a:lnTo>
                  <a:lnTo>
                    <a:pt x="270" y="87"/>
                  </a:lnTo>
                  <a:lnTo>
                    <a:pt x="265" y="88"/>
                  </a:lnTo>
                  <a:lnTo>
                    <a:pt x="265" y="88"/>
                  </a:lnTo>
                  <a:lnTo>
                    <a:pt x="265" y="90"/>
                  </a:lnTo>
                  <a:lnTo>
                    <a:pt x="265" y="90"/>
                  </a:lnTo>
                  <a:lnTo>
                    <a:pt x="263" y="92"/>
                  </a:lnTo>
                  <a:lnTo>
                    <a:pt x="263" y="92"/>
                  </a:lnTo>
                  <a:close/>
                  <a:moveTo>
                    <a:pt x="241" y="203"/>
                  </a:moveTo>
                  <a:lnTo>
                    <a:pt x="241" y="203"/>
                  </a:lnTo>
                  <a:lnTo>
                    <a:pt x="237" y="205"/>
                  </a:lnTo>
                  <a:lnTo>
                    <a:pt x="237" y="205"/>
                  </a:lnTo>
                  <a:lnTo>
                    <a:pt x="236" y="206"/>
                  </a:lnTo>
                  <a:lnTo>
                    <a:pt x="234" y="208"/>
                  </a:lnTo>
                  <a:lnTo>
                    <a:pt x="234" y="208"/>
                  </a:lnTo>
                  <a:lnTo>
                    <a:pt x="240" y="209"/>
                  </a:lnTo>
                  <a:lnTo>
                    <a:pt x="240" y="209"/>
                  </a:lnTo>
                  <a:lnTo>
                    <a:pt x="241" y="203"/>
                  </a:lnTo>
                  <a:lnTo>
                    <a:pt x="241" y="203"/>
                  </a:lnTo>
                  <a:close/>
                  <a:moveTo>
                    <a:pt x="275" y="256"/>
                  </a:moveTo>
                  <a:lnTo>
                    <a:pt x="275" y="256"/>
                  </a:lnTo>
                  <a:lnTo>
                    <a:pt x="277" y="263"/>
                  </a:lnTo>
                  <a:lnTo>
                    <a:pt x="277" y="263"/>
                  </a:lnTo>
                  <a:lnTo>
                    <a:pt x="278" y="263"/>
                  </a:lnTo>
                  <a:lnTo>
                    <a:pt x="278" y="263"/>
                  </a:lnTo>
                  <a:lnTo>
                    <a:pt x="278" y="262"/>
                  </a:lnTo>
                  <a:lnTo>
                    <a:pt x="278" y="262"/>
                  </a:lnTo>
                  <a:lnTo>
                    <a:pt x="280" y="256"/>
                  </a:lnTo>
                  <a:lnTo>
                    <a:pt x="280" y="256"/>
                  </a:lnTo>
                  <a:lnTo>
                    <a:pt x="275" y="256"/>
                  </a:lnTo>
                  <a:lnTo>
                    <a:pt x="275" y="256"/>
                  </a:lnTo>
                  <a:close/>
                  <a:moveTo>
                    <a:pt x="291" y="236"/>
                  </a:moveTo>
                  <a:lnTo>
                    <a:pt x="291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4" y="233"/>
                  </a:lnTo>
                  <a:lnTo>
                    <a:pt x="294" y="233"/>
                  </a:lnTo>
                  <a:lnTo>
                    <a:pt x="291" y="233"/>
                  </a:lnTo>
                  <a:lnTo>
                    <a:pt x="291" y="233"/>
                  </a:lnTo>
                  <a:lnTo>
                    <a:pt x="291" y="236"/>
                  </a:lnTo>
                  <a:lnTo>
                    <a:pt x="291" y="236"/>
                  </a:lnTo>
                  <a:close/>
                  <a:moveTo>
                    <a:pt x="240" y="179"/>
                  </a:moveTo>
                  <a:lnTo>
                    <a:pt x="240" y="179"/>
                  </a:lnTo>
                  <a:lnTo>
                    <a:pt x="241" y="179"/>
                  </a:lnTo>
                  <a:lnTo>
                    <a:pt x="241" y="178"/>
                  </a:lnTo>
                  <a:lnTo>
                    <a:pt x="241" y="178"/>
                  </a:lnTo>
                  <a:lnTo>
                    <a:pt x="240" y="172"/>
                  </a:lnTo>
                  <a:lnTo>
                    <a:pt x="240" y="172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7" y="176"/>
                  </a:lnTo>
                  <a:lnTo>
                    <a:pt x="237" y="176"/>
                  </a:lnTo>
                  <a:lnTo>
                    <a:pt x="240" y="176"/>
                  </a:lnTo>
                  <a:lnTo>
                    <a:pt x="240" y="179"/>
                  </a:lnTo>
                  <a:lnTo>
                    <a:pt x="240" y="179"/>
                  </a:lnTo>
                  <a:close/>
                  <a:moveTo>
                    <a:pt x="278" y="132"/>
                  </a:moveTo>
                  <a:lnTo>
                    <a:pt x="278" y="132"/>
                  </a:lnTo>
                  <a:lnTo>
                    <a:pt x="281" y="131"/>
                  </a:lnTo>
                  <a:lnTo>
                    <a:pt x="281" y="131"/>
                  </a:lnTo>
                  <a:lnTo>
                    <a:pt x="281" y="131"/>
                  </a:lnTo>
                  <a:lnTo>
                    <a:pt x="281" y="131"/>
                  </a:lnTo>
                  <a:lnTo>
                    <a:pt x="282" y="127"/>
                  </a:lnTo>
                  <a:lnTo>
                    <a:pt x="282" y="127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78" y="132"/>
                  </a:lnTo>
                  <a:lnTo>
                    <a:pt x="278" y="132"/>
                  </a:lnTo>
                  <a:close/>
                  <a:moveTo>
                    <a:pt x="251" y="7"/>
                  </a:moveTo>
                  <a:lnTo>
                    <a:pt x="251" y="7"/>
                  </a:lnTo>
                  <a:lnTo>
                    <a:pt x="238" y="6"/>
                  </a:lnTo>
                  <a:lnTo>
                    <a:pt x="227" y="4"/>
                  </a:lnTo>
                  <a:lnTo>
                    <a:pt x="227" y="4"/>
                  </a:lnTo>
                  <a:lnTo>
                    <a:pt x="238" y="6"/>
                  </a:lnTo>
                  <a:lnTo>
                    <a:pt x="251" y="7"/>
                  </a:lnTo>
                  <a:lnTo>
                    <a:pt x="251" y="7"/>
                  </a:lnTo>
                  <a:close/>
                  <a:moveTo>
                    <a:pt x="268" y="163"/>
                  </a:moveTo>
                  <a:lnTo>
                    <a:pt x="268" y="163"/>
                  </a:lnTo>
                  <a:lnTo>
                    <a:pt x="274" y="159"/>
                  </a:lnTo>
                  <a:lnTo>
                    <a:pt x="274" y="159"/>
                  </a:lnTo>
                  <a:lnTo>
                    <a:pt x="273" y="158"/>
                  </a:lnTo>
                  <a:lnTo>
                    <a:pt x="273" y="158"/>
                  </a:lnTo>
                  <a:lnTo>
                    <a:pt x="270" y="159"/>
                  </a:lnTo>
                  <a:lnTo>
                    <a:pt x="270" y="159"/>
                  </a:lnTo>
                  <a:lnTo>
                    <a:pt x="268" y="163"/>
                  </a:lnTo>
                  <a:lnTo>
                    <a:pt x="268" y="163"/>
                  </a:lnTo>
                  <a:close/>
                  <a:moveTo>
                    <a:pt x="220" y="162"/>
                  </a:moveTo>
                  <a:lnTo>
                    <a:pt x="220" y="162"/>
                  </a:lnTo>
                  <a:lnTo>
                    <a:pt x="223" y="171"/>
                  </a:lnTo>
                  <a:lnTo>
                    <a:pt x="223" y="171"/>
                  </a:lnTo>
                  <a:lnTo>
                    <a:pt x="223" y="162"/>
                  </a:lnTo>
                  <a:lnTo>
                    <a:pt x="223" y="162"/>
                  </a:lnTo>
                  <a:lnTo>
                    <a:pt x="220" y="162"/>
                  </a:lnTo>
                  <a:lnTo>
                    <a:pt x="220" y="162"/>
                  </a:lnTo>
                  <a:close/>
                  <a:moveTo>
                    <a:pt x="298" y="165"/>
                  </a:moveTo>
                  <a:lnTo>
                    <a:pt x="298" y="165"/>
                  </a:lnTo>
                  <a:lnTo>
                    <a:pt x="298" y="165"/>
                  </a:lnTo>
                  <a:lnTo>
                    <a:pt x="298" y="165"/>
                  </a:lnTo>
                  <a:lnTo>
                    <a:pt x="297" y="166"/>
                  </a:lnTo>
                  <a:lnTo>
                    <a:pt x="297" y="166"/>
                  </a:lnTo>
                  <a:lnTo>
                    <a:pt x="295" y="178"/>
                  </a:lnTo>
                  <a:lnTo>
                    <a:pt x="295" y="178"/>
                  </a:lnTo>
                  <a:lnTo>
                    <a:pt x="295" y="178"/>
                  </a:lnTo>
                  <a:lnTo>
                    <a:pt x="295" y="178"/>
                  </a:lnTo>
                  <a:lnTo>
                    <a:pt x="297" y="178"/>
                  </a:lnTo>
                  <a:lnTo>
                    <a:pt x="297" y="178"/>
                  </a:lnTo>
                  <a:lnTo>
                    <a:pt x="298" y="165"/>
                  </a:lnTo>
                  <a:lnTo>
                    <a:pt x="298" y="165"/>
                  </a:lnTo>
                  <a:close/>
                  <a:moveTo>
                    <a:pt x="274" y="77"/>
                  </a:move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8" y="74"/>
                  </a:lnTo>
                  <a:lnTo>
                    <a:pt x="278" y="74"/>
                  </a:lnTo>
                  <a:lnTo>
                    <a:pt x="280" y="74"/>
                  </a:lnTo>
                  <a:lnTo>
                    <a:pt x="280" y="74"/>
                  </a:lnTo>
                  <a:lnTo>
                    <a:pt x="280" y="71"/>
                  </a:lnTo>
                  <a:lnTo>
                    <a:pt x="280" y="71"/>
                  </a:lnTo>
                  <a:lnTo>
                    <a:pt x="275" y="73"/>
                  </a:lnTo>
                  <a:lnTo>
                    <a:pt x="274" y="77"/>
                  </a:lnTo>
                  <a:lnTo>
                    <a:pt x="274" y="77"/>
                  </a:lnTo>
                  <a:close/>
                  <a:moveTo>
                    <a:pt x="230" y="195"/>
                  </a:moveTo>
                  <a:lnTo>
                    <a:pt x="230" y="195"/>
                  </a:lnTo>
                  <a:lnTo>
                    <a:pt x="230" y="193"/>
                  </a:lnTo>
                  <a:lnTo>
                    <a:pt x="230" y="193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28" y="189"/>
                  </a:lnTo>
                  <a:lnTo>
                    <a:pt x="228" y="189"/>
                  </a:lnTo>
                  <a:lnTo>
                    <a:pt x="230" y="195"/>
                  </a:lnTo>
                  <a:lnTo>
                    <a:pt x="230" y="195"/>
                  </a:lnTo>
                  <a:close/>
                  <a:moveTo>
                    <a:pt x="227" y="227"/>
                  </a:move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30" y="226"/>
                  </a:lnTo>
                  <a:lnTo>
                    <a:pt x="230" y="226"/>
                  </a:lnTo>
                  <a:lnTo>
                    <a:pt x="233" y="222"/>
                  </a:lnTo>
                  <a:lnTo>
                    <a:pt x="233" y="222"/>
                  </a:lnTo>
                  <a:lnTo>
                    <a:pt x="228" y="223"/>
                  </a:lnTo>
                  <a:lnTo>
                    <a:pt x="228" y="223"/>
                  </a:lnTo>
                  <a:lnTo>
                    <a:pt x="227" y="227"/>
                  </a:lnTo>
                  <a:lnTo>
                    <a:pt x="227" y="227"/>
                  </a:lnTo>
                  <a:close/>
                  <a:moveTo>
                    <a:pt x="305" y="159"/>
                  </a:moveTo>
                  <a:lnTo>
                    <a:pt x="305" y="159"/>
                  </a:lnTo>
                  <a:lnTo>
                    <a:pt x="302" y="165"/>
                  </a:lnTo>
                  <a:lnTo>
                    <a:pt x="301" y="172"/>
                  </a:lnTo>
                  <a:lnTo>
                    <a:pt x="301" y="172"/>
                  </a:lnTo>
                  <a:lnTo>
                    <a:pt x="305" y="159"/>
                  </a:lnTo>
                  <a:lnTo>
                    <a:pt x="305" y="159"/>
                  </a:lnTo>
                  <a:close/>
                  <a:moveTo>
                    <a:pt x="254" y="190"/>
                  </a:moveTo>
                  <a:lnTo>
                    <a:pt x="254" y="190"/>
                  </a:lnTo>
                  <a:lnTo>
                    <a:pt x="251" y="192"/>
                  </a:lnTo>
                  <a:lnTo>
                    <a:pt x="251" y="192"/>
                  </a:lnTo>
                  <a:lnTo>
                    <a:pt x="251" y="198"/>
                  </a:lnTo>
                  <a:lnTo>
                    <a:pt x="251" y="198"/>
                  </a:lnTo>
                  <a:lnTo>
                    <a:pt x="253" y="196"/>
                  </a:lnTo>
                  <a:lnTo>
                    <a:pt x="253" y="196"/>
                  </a:lnTo>
                  <a:lnTo>
                    <a:pt x="254" y="190"/>
                  </a:lnTo>
                  <a:lnTo>
                    <a:pt x="254" y="190"/>
                  </a:lnTo>
                  <a:close/>
                  <a:moveTo>
                    <a:pt x="257" y="203"/>
                  </a:moveTo>
                  <a:lnTo>
                    <a:pt x="257" y="203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58" y="198"/>
                  </a:lnTo>
                  <a:lnTo>
                    <a:pt x="258" y="198"/>
                  </a:lnTo>
                  <a:lnTo>
                    <a:pt x="257" y="200"/>
                  </a:lnTo>
                  <a:lnTo>
                    <a:pt x="257" y="203"/>
                  </a:lnTo>
                  <a:lnTo>
                    <a:pt x="257" y="203"/>
                  </a:lnTo>
                  <a:close/>
                  <a:moveTo>
                    <a:pt x="305" y="65"/>
                  </a:moveTo>
                  <a:lnTo>
                    <a:pt x="305" y="65"/>
                  </a:lnTo>
                  <a:lnTo>
                    <a:pt x="308" y="65"/>
                  </a:lnTo>
                  <a:lnTo>
                    <a:pt x="308" y="65"/>
                  </a:lnTo>
                  <a:lnTo>
                    <a:pt x="308" y="60"/>
                  </a:lnTo>
                  <a:lnTo>
                    <a:pt x="308" y="60"/>
                  </a:lnTo>
                  <a:lnTo>
                    <a:pt x="307" y="57"/>
                  </a:lnTo>
                  <a:lnTo>
                    <a:pt x="307" y="57"/>
                  </a:lnTo>
                  <a:lnTo>
                    <a:pt x="307" y="57"/>
                  </a:lnTo>
                  <a:lnTo>
                    <a:pt x="307" y="57"/>
                  </a:lnTo>
                  <a:lnTo>
                    <a:pt x="305" y="65"/>
                  </a:lnTo>
                  <a:lnTo>
                    <a:pt x="305" y="65"/>
                  </a:lnTo>
                  <a:close/>
                  <a:moveTo>
                    <a:pt x="270" y="114"/>
                  </a:moveTo>
                  <a:lnTo>
                    <a:pt x="270" y="114"/>
                  </a:lnTo>
                  <a:lnTo>
                    <a:pt x="267" y="115"/>
                  </a:lnTo>
                  <a:lnTo>
                    <a:pt x="267" y="115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21"/>
                  </a:lnTo>
                  <a:lnTo>
                    <a:pt x="265" y="121"/>
                  </a:lnTo>
                  <a:lnTo>
                    <a:pt x="268" y="118"/>
                  </a:lnTo>
                  <a:lnTo>
                    <a:pt x="270" y="114"/>
                  </a:lnTo>
                  <a:lnTo>
                    <a:pt x="270" y="114"/>
                  </a:lnTo>
                  <a:close/>
                  <a:moveTo>
                    <a:pt x="281" y="237"/>
                  </a:moveTo>
                  <a:lnTo>
                    <a:pt x="281" y="237"/>
                  </a:lnTo>
                  <a:lnTo>
                    <a:pt x="281" y="235"/>
                  </a:lnTo>
                  <a:lnTo>
                    <a:pt x="278" y="233"/>
                  </a:lnTo>
                  <a:lnTo>
                    <a:pt x="278" y="233"/>
                  </a:lnTo>
                  <a:lnTo>
                    <a:pt x="278" y="239"/>
                  </a:lnTo>
                  <a:lnTo>
                    <a:pt x="278" y="239"/>
                  </a:lnTo>
                  <a:lnTo>
                    <a:pt x="281" y="237"/>
                  </a:lnTo>
                  <a:lnTo>
                    <a:pt x="281" y="237"/>
                  </a:lnTo>
                  <a:close/>
                  <a:moveTo>
                    <a:pt x="126" y="78"/>
                  </a:moveTo>
                  <a:lnTo>
                    <a:pt x="126" y="78"/>
                  </a:lnTo>
                  <a:lnTo>
                    <a:pt x="129" y="78"/>
                  </a:lnTo>
                  <a:lnTo>
                    <a:pt x="129" y="78"/>
                  </a:lnTo>
                  <a:lnTo>
                    <a:pt x="130" y="78"/>
                  </a:lnTo>
                  <a:lnTo>
                    <a:pt x="132" y="77"/>
                  </a:lnTo>
                  <a:lnTo>
                    <a:pt x="132" y="77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26" y="77"/>
                  </a:lnTo>
                  <a:lnTo>
                    <a:pt x="126" y="78"/>
                  </a:lnTo>
                  <a:lnTo>
                    <a:pt x="126" y="78"/>
                  </a:lnTo>
                  <a:close/>
                  <a:moveTo>
                    <a:pt x="271" y="118"/>
                  </a:moveTo>
                  <a:lnTo>
                    <a:pt x="271" y="118"/>
                  </a:lnTo>
                  <a:lnTo>
                    <a:pt x="271" y="118"/>
                  </a:lnTo>
                  <a:lnTo>
                    <a:pt x="271" y="118"/>
                  </a:lnTo>
                  <a:lnTo>
                    <a:pt x="275" y="117"/>
                  </a:lnTo>
                  <a:lnTo>
                    <a:pt x="275" y="117"/>
                  </a:lnTo>
                  <a:lnTo>
                    <a:pt x="275" y="115"/>
                  </a:lnTo>
                  <a:lnTo>
                    <a:pt x="275" y="115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271" y="118"/>
                  </a:lnTo>
                  <a:lnTo>
                    <a:pt x="271" y="118"/>
                  </a:lnTo>
                  <a:close/>
                  <a:moveTo>
                    <a:pt x="253" y="188"/>
                  </a:moveTo>
                  <a:lnTo>
                    <a:pt x="253" y="188"/>
                  </a:lnTo>
                  <a:lnTo>
                    <a:pt x="253" y="185"/>
                  </a:lnTo>
                  <a:lnTo>
                    <a:pt x="254" y="183"/>
                  </a:lnTo>
                  <a:lnTo>
                    <a:pt x="254" y="183"/>
                  </a:lnTo>
                  <a:lnTo>
                    <a:pt x="255" y="182"/>
                  </a:lnTo>
                  <a:lnTo>
                    <a:pt x="255" y="182"/>
                  </a:lnTo>
                  <a:lnTo>
                    <a:pt x="254" y="182"/>
                  </a:lnTo>
                  <a:lnTo>
                    <a:pt x="254" y="182"/>
                  </a:lnTo>
                  <a:lnTo>
                    <a:pt x="250" y="188"/>
                  </a:lnTo>
                  <a:lnTo>
                    <a:pt x="250" y="188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3" y="188"/>
                  </a:lnTo>
                  <a:lnTo>
                    <a:pt x="253" y="188"/>
                  </a:lnTo>
                  <a:close/>
                  <a:moveTo>
                    <a:pt x="261" y="70"/>
                  </a:moveTo>
                  <a:lnTo>
                    <a:pt x="261" y="70"/>
                  </a:lnTo>
                  <a:lnTo>
                    <a:pt x="264" y="70"/>
                  </a:lnTo>
                  <a:lnTo>
                    <a:pt x="264" y="70"/>
                  </a:lnTo>
                  <a:lnTo>
                    <a:pt x="267" y="67"/>
                  </a:lnTo>
                  <a:lnTo>
                    <a:pt x="267" y="67"/>
                  </a:lnTo>
                  <a:lnTo>
                    <a:pt x="263" y="67"/>
                  </a:lnTo>
                  <a:lnTo>
                    <a:pt x="263" y="67"/>
                  </a:lnTo>
                  <a:lnTo>
                    <a:pt x="261" y="68"/>
                  </a:lnTo>
                  <a:lnTo>
                    <a:pt x="261" y="68"/>
                  </a:lnTo>
                  <a:lnTo>
                    <a:pt x="261" y="70"/>
                  </a:lnTo>
                  <a:lnTo>
                    <a:pt x="261" y="70"/>
                  </a:lnTo>
                  <a:close/>
                  <a:moveTo>
                    <a:pt x="254" y="105"/>
                  </a:moveTo>
                  <a:lnTo>
                    <a:pt x="254" y="105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60" y="104"/>
                  </a:lnTo>
                  <a:lnTo>
                    <a:pt x="260" y="104"/>
                  </a:lnTo>
                  <a:lnTo>
                    <a:pt x="260" y="102"/>
                  </a:lnTo>
                  <a:lnTo>
                    <a:pt x="260" y="102"/>
                  </a:lnTo>
                  <a:lnTo>
                    <a:pt x="257" y="102"/>
                  </a:lnTo>
                  <a:lnTo>
                    <a:pt x="257" y="102"/>
                  </a:lnTo>
                  <a:lnTo>
                    <a:pt x="254" y="105"/>
                  </a:lnTo>
                  <a:lnTo>
                    <a:pt x="254" y="105"/>
                  </a:lnTo>
                  <a:close/>
                  <a:moveTo>
                    <a:pt x="274" y="249"/>
                  </a:moveTo>
                  <a:lnTo>
                    <a:pt x="274" y="249"/>
                  </a:lnTo>
                  <a:lnTo>
                    <a:pt x="274" y="249"/>
                  </a:lnTo>
                  <a:lnTo>
                    <a:pt x="274" y="249"/>
                  </a:lnTo>
                  <a:lnTo>
                    <a:pt x="275" y="242"/>
                  </a:lnTo>
                  <a:lnTo>
                    <a:pt x="275" y="242"/>
                  </a:lnTo>
                  <a:lnTo>
                    <a:pt x="273" y="242"/>
                  </a:lnTo>
                  <a:lnTo>
                    <a:pt x="273" y="242"/>
                  </a:lnTo>
                  <a:lnTo>
                    <a:pt x="274" y="249"/>
                  </a:lnTo>
                  <a:lnTo>
                    <a:pt x="274" y="249"/>
                  </a:lnTo>
                  <a:close/>
                  <a:moveTo>
                    <a:pt x="255" y="175"/>
                  </a:moveTo>
                  <a:lnTo>
                    <a:pt x="255" y="175"/>
                  </a:lnTo>
                  <a:lnTo>
                    <a:pt x="255" y="175"/>
                  </a:lnTo>
                  <a:lnTo>
                    <a:pt x="255" y="175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47" y="179"/>
                  </a:lnTo>
                  <a:lnTo>
                    <a:pt x="253" y="179"/>
                  </a:lnTo>
                  <a:lnTo>
                    <a:pt x="253" y="179"/>
                  </a:lnTo>
                  <a:lnTo>
                    <a:pt x="254" y="178"/>
                  </a:lnTo>
                  <a:lnTo>
                    <a:pt x="254" y="178"/>
                  </a:lnTo>
                  <a:lnTo>
                    <a:pt x="255" y="175"/>
                  </a:lnTo>
                  <a:lnTo>
                    <a:pt x="255" y="175"/>
                  </a:lnTo>
                  <a:close/>
                  <a:moveTo>
                    <a:pt x="260" y="68"/>
                  </a:moveTo>
                  <a:lnTo>
                    <a:pt x="260" y="68"/>
                  </a:lnTo>
                  <a:lnTo>
                    <a:pt x="251" y="70"/>
                  </a:lnTo>
                  <a:lnTo>
                    <a:pt x="251" y="70"/>
                  </a:lnTo>
                  <a:lnTo>
                    <a:pt x="260" y="70"/>
                  </a:lnTo>
                  <a:lnTo>
                    <a:pt x="260" y="70"/>
                  </a:lnTo>
                  <a:lnTo>
                    <a:pt x="260" y="68"/>
                  </a:lnTo>
                  <a:lnTo>
                    <a:pt x="260" y="68"/>
                  </a:lnTo>
                  <a:close/>
                  <a:moveTo>
                    <a:pt x="321" y="220"/>
                  </a:moveTo>
                  <a:lnTo>
                    <a:pt x="321" y="220"/>
                  </a:lnTo>
                  <a:lnTo>
                    <a:pt x="331" y="220"/>
                  </a:lnTo>
                  <a:lnTo>
                    <a:pt x="331" y="220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2" y="219"/>
                  </a:lnTo>
                  <a:lnTo>
                    <a:pt x="321" y="220"/>
                  </a:lnTo>
                  <a:lnTo>
                    <a:pt x="321" y="220"/>
                  </a:lnTo>
                  <a:close/>
                  <a:moveTo>
                    <a:pt x="354" y="108"/>
                  </a:moveTo>
                  <a:lnTo>
                    <a:pt x="354" y="108"/>
                  </a:lnTo>
                  <a:lnTo>
                    <a:pt x="351" y="112"/>
                  </a:lnTo>
                  <a:lnTo>
                    <a:pt x="349" y="118"/>
                  </a:lnTo>
                  <a:lnTo>
                    <a:pt x="349" y="118"/>
                  </a:lnTo>
                  <a:lnTo>
                    <a:pt x="352" y="112"/>
                  </a:lnTo>
                  <a:lnTo>
                    <a:pt x="354" y="108"/>
                  </a:lnTo>
                  <a:lnTo>
                    <a:pt x="354" y="108"/>
                  </a:lnTo>
                  <a:close/>
                  <a:moveTo>
                    <a:pt x="263" y="145"/>
                  </a:moveTo>
                  <a:lnTo>
                    <a:pt x="263" y="145"/>
                  </a:lnTo>
                  <a:lnTo>
                    <a:pt x="263" y="145"/>
                  </a:lnTo>
                  <a:lnTo>
                    <a:pt x="263" y="145"/>
                  </a:lnTo>
                  <a:lnTo>
                    <a:pt x="267" y="139"/>
                  </a:lnTo>
                  <a:lnTo>
                    <a:pt x="267" y="139"/>
                  </a:lnTo>
                  <a:lnTo>
                    <a:pt x="267" y="139"/>
                  </a:lnTo>
                  <a:lnTo>
                    <a:pt x="267" y="139"/>
                  </a:lnTo>
                  <a:lnTo>
                    <a:pt x="263" y="141"/>
                  </a:lnTo>
                  <a:lnTo>
                    <a:pt x="263" y="141"/>
                  </a:lnTo>
                  <a:lnTo>
                    <a:pt x="263" y="145"/>
                  </a:lnTo>
                  <a:lnTo>
                    <a:pt x="263" y="145"/>
                  </a:lnTo>
                  <a:close/>
                  <a:moveTo>
                    <a:pt x="258" y="183"/>
                  </a:moveTo>
                  <a:lnTo>
                    <a:pt x="258" y="183"/>
                  </a:lnTo>
                  <a:lnTo>
                    <a:pt x="260" y="185"/>
                  </a:lnTo>
                  <a:lnTo>
                    <a:pt x="260" y="185"/>
                  </a:lnTo>
                  <a:lnTo>
                    <a:pt x="264" y="182"/>
                  </a:lnTo>
                  <a:lnTo>
                    <a:pt x="264" y="182"/>
                  </a:lnTo>
                  <a:lnTo>
                    <a:pt x="264" y="181"/>
                  </a:lnTo>
                  <a:lnTo>
                    <a:pt x="264" y="181"/>
                  </a:lnTo>
                  <a:lnTo>
                    <a:pt x="260" y="181"/>
                  </a:lnTo>
                  <a:lnTo>
                    <a:pt x="260" y="181"/>
                  </a:lnTo>
                  <a:lnTo>
                    <a:pt x="258" y="183"/>
                  </a:lnTo>
                  <a:lnTo>
                    <a:pt x="258" y="183"/>
                  </a:lnTo>
                  <a:close/>
                  <a:moveTo>
                    <a:pt x="284" y="185"/>
                  </a:moveTo>
                  <a:lnTo>
                    <a:pt x="284" y="185"/>
                  </a:lnTo>
                  <a:lnTo>
                    <a:pt x="285" y="179"/>
                  </a:lnTo>
                  <a:lnTo>
                    <a:pt x="287" y="172"/>
                  </a:lnTo>
                  <a:lnTo>
                    <a:pt x="287" y="172"/>
                  </a:lnTo>
                  <a:lnTo>
                    <a:pt x="284" y="185"/>
                  </a:lnTo>
                  <a:lnTo>
                    <a:pt x="284" y="185"/>
                  </a:lnTo>
                  <a:close/>
                  <a:moveTo>
                    <a:pt x="287" y="107"/>
                  </a:moveTo>
                  <a:lnTo>
                    <a:pt x="287" y="107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84" y="108"/>
                  </a:lnTo>
                  <a:lnTo>
                    <a:pt x="284" y="108"/>
                  </a:lnTo>
                  <a:lnTo>
                    <a:pt x="287" y="107"/>
                  </a:lnTo>
                  <a:lnTo>
                    <a:pt x="287" y="107"/>
                  </a:lnTo>
                  <a:close/>
                  <a:moveTo>
                    <a:pt x="254" y="165"/>
                  </a:moveTo>
                  <a:lnTo>
                    <a:pt x="254" y="165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4" y="166"/>
                  </a:lnTo>
                  <a:lnTo>
                    <a:pt x="254" y="165"/>
                  </a:lnTo>
                  <a:lnTo>
                    <a:pt x="254" y="165"/>
                  </a:lnTo>
                  <a:close/>
                  <a:moveTo>
                    <a:pt x="257" y="256"/>
                  </a:moveTo>
                  <a:lnTo>
                    <a:pt x="257" y="256"/>
                  </a:lnTo>
                  <a:lnTo>
                    <a:pt x="260" y="254"/>
                  </a:lnTo>
                  <a:lnTo>
                    <a:pt x="260" y="254"/>
                  </a:lnTo>
                  <a:lnTo>
                    <a:pt x="258" y="252"/>
                  </a:lnTo>
                  <a:lnTo>
                    <a:pt x="258" y="252"/>
                  </a:lnTo>
                  <a:lnTo>
                    <a:pt x="257" y="252"/>
                  </a:lnTo>
                  <a:lnTo>
                    <a:pt x="257" y="252"/>
                  </a:lnTo>
                  <a:lnTo>
                    <a:pt x="257" y="256"/>
                  </a:lnTo>
                  <a:lnTo>
                    <a:pt x="257" y="256"/>
                  </a:lnTo>
                  <a:close/>
                  <a:moveTo>
                    <a:pt x="288" y="19"/>
                  </a:moveTo>
                  <a:lnTo>
                    <a:pt x="288" y="19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2" y="16"/>
                  </a:lnTo>
                  <a:lnTo>
                    <a:pt x="277" y="14"/>
                  </a:lnTo>
                  <a:lnTo>
                    <a:pt x="277" y="14"/>
                  </a:lnTo>
                  <a:lnTo>
                    <a:pt x="288" y="19"/>
                  </a:lnTo>
                  <a:lnTo>
                    <a:pt x="288" y="19"/>
                  </a:lnTo>
                  <a:close/>
                  <a:moveTo>
                    <a:pt x="263" y="198"/>
                  </a:moveTo>
                  <a:lnTo>
                    <a:pt x="263" y="198"/>
                  </a:lnTo>
                  <a:lnTo>
                    <a:pt x="263" y="199"/>
                  </a:lnTo>
                  <a:lnTo>
                    <a:pt x="263" y="199"/>
                  </a:lnTo>
                  <a:lnTo>
                    <a:pt x="263" y="199"/>
                  </a:lnTo>
                  <a:lnTo>
                    <a:pt x="267" y="196"/>
                  </a:lnTo>
                  <a:lnTo>
                    <a:pt x="267" y="196"/>
                  </a:lnTo>
                  <a:lnTo>
                    <a:pt x="267" y="196"/>
                  </a:lnTo>
                  <a:lnTo>
                    <a:pt x="267" y="196"/>
                  </a:lnTo>
                  <a:lnTo>
                    <a:pt x="263" y="198"/>
                  </a:lnTo>
                  <a:lnTo>
                    <a:pt x="263" y="198"/>
                  </a:lnTo>
                  <a:close/>
                  <a:moveTo>
                    <a:pt x="285" y="77"/>
                  </a:moveTo>
                  <a:lnTo>
                    <a:pt x="285" y="77"/>
                  </a:lnTo>
                  <a:lnTo>
                    <a:pt x="288" y="75"/>
                  </a:lnTo>
                  <a:lnTo>
                    <a:pt x="288" y="73"/>
                  </a:lnTo>
                  <a:lnTo>
                    <a:pt x="288" y="73"/>
                  </a:lnTo>
                  <a:lnTo>
                    <a:pt x="285" y="74"/>
                  </a:lnTo>
                  <a:lnTo>
                    <a:pt x="285" y="77"/>
                  </a:lnTo>
                  <a:lnTo>
                    <a:pt x="285" y="77"/>
                  </a:lnTo>
                  <a:close/>
                  <a:moveTo>
                    <a:pt x="186" y="78"/>
                  </a:moveTo>
                  <a:lnTo>
                    <a:pt x="186" y="78"/>
                  </a:lnTo>
                  <a:lnTo>
                    <a:pt x="193" y="78"/>
                  </a:lnTo>
                  <a:lnTo>
                    <a:pt x="193" y="78"/>
                  </a:lnTo>
                  <a:lnTo>
                    <a:pt x="186" y="78"/>
                  </a:lnTo>
                  <a:lnTo>
                    <a:pt x="186" y="78"/>
                  </a:lnTo>
                  <a:lnTo>
                    <a:pt x="186" y="78"/>
                  </a:lnTo>
                  <a:lnTo>
                    <a:pt x="186" y="78"/>
                  </a:lnTo>
                  <a:lnTo>
                    <a:pt x="186" y="78"/>
                  </a:lnTo>
                  <a:close/>
                  <a:moveTo>
                    <a:pt x="257" y="122"/>
                  </a:moveTo>
                  <a:lnTo>
                    <a:pt x="257" y="122"/>
                  </a:lnTo>
                  <a:lnTo>
                    <a:pt x="255" y="124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8" y="124"/>
                  </a:lnTo>
                  <a:lnTo>
                    <a:pt x="258" y="124"/>
                  </a:lnTo>
                  <a:lnTo>
                    <a:pt x="257" y="122"/>
                  </a:lnTo>
                  <a:lnTo>
                    <a:pt x="257" y="122"/>
                  </a:lnTo>
                  <a:close/>
                  <a:moveTo>
                    <a:pt x="129" y="236"/>
                  </a:moveTo>
                  <a:lnTo>
                    <a:pt x="129" y="236"/>
                  </a:lnTo>
                  <a:lnTo>
                    <a:pt x="119" y="230"/>
                  </a:lnTo>
                  <a:lnTo>
                    <a:pt x="119" y="230"/>
                  </a:lnTo>
                  <a:lnTo>
                    <a:pt x="119" y="230"/>
                  </a:lnTo>
                  <a:lnTo>
                    <a:pt x="119" y="230"/>
                  </a:lnTo>
                  <a:lnTo>
                    <a:pt x="123" y="233"/>
                  </a:lnTo>
                  <a:lnTo>
                    <a:pt x="129" y="236"/>
                  </a:lnTo>
                  <a:lnTo>
                    <a:pt x="129" y="236"/>
                  </a:lnTo>
                  <a:close/>
                  <a:moveTo>
                    <a:pt x="280" y="219"/>
                  </a:moveTo>
                  <a:lnTo>
                    <a:pt x="280" y="219"/>
                  </a:lnTo>
                  <a:lnTo>
                    <a:pt x="277" y="220"/>
                  </a:lnTo>
                  <a:lnTo>
                    <a:pt x="277" y="223"/>
                  </a:lnTo>
                  <a:lnTo>
                    <a:pt x="277" y="223"/>
                  </a:lnTo>
                  <a:lnTo>
                    <a:pt x="278" y="222"/>
                  </a:lnTo>
                  <a:lnTo>
                    <a:pt x="281" y="222"/>
                  </a:lnTo>
                  <a:lnTo>
                    <a:pt x="281" y="222"/>
                  </a:lnTo>
                  <a:lnTo>
                    <a:pt x="280" y="222"/>
                  </a:lnTo>
                  <a:lnTo>
                    <a:pt x="280" y="219"/>
                  </a:lnTo>
                  <a:lnTo>
                    <a:pt x="280" y="219"/>
                  </a:lnTo>
                  <a:close/>
                  <a:moveTo>
                    <a:pt x="274" y="81"/>
                  </a:moveTo>
                  <a:lnTo>
                    <a:pt x="274" y="81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74" y="80"/>
                  </a:lnTo>
                  <a:lnTo>
                    <a:pt x="274" y="80"/>
                  </a:lnTo>
                  <a:lnTo>
                    <a:pt x="274" y="81"/>
                  </a:lnTo>
                  <a:lnTo>
                    <a:pt x="274" y="81"/>
                  </a:lnTo>
                  <a:close/>
                  <a:moveTo>
                    <a:pt x="47" y="182"/>
                  </a:moveTo>
                  <a:lnTo>
                    <a:pt x="47" y="182"/>
                  </a:lnTo>
                  <a:lnTo>
                    <a:pt x="47" y="182"/>
                  </a:lnTo>
                  <a:lnTo>
                    <a:pt x="47" y="182"/>
                  </a:lnTo>
                  <a:lnTo>
                    <a:pt x="38" y="188"/>
                  </a:lnTo>
                  <a:lnTo>
                    <a:pt x="38" y="188"/>
                  </a:lnTo>
                  <a:lnTo>
                    <a:pt x="38" y="188"/>
                  </a:lnTo>
                  <a:lnTo>
                    <a:pt x="38" y="188"/>
                  </a:lnTo>
                  <a:lnTo>
                    <a:pt x="42" y="185"/>
                  </a:lnTo>
                  <a:lnTo>
                    <a:pt x="47" y="182"/>
                  </a:lnTo>
                  <a:lnTo>
                    <a:pt x="47" y="182"/>
                  </a:lnTo>
                  <a:close/>
                  <a:moveTo>
                    <a:pt x="265" y="220"/>
                  </a:moveTo>
                  <a:lnTo>
                    <a:pt x="265" y="220"/>
                  </a:lnTo>
                  <a:lnTo>
                    <a:pt x="263" y="222"/>
                  </a:lnTo>
                  <a:lnTo>
                    <a:pt x="261" y="225"/>
                  </a:lnTo>
                  <a:lnTo>
                    <a:pt x="261" y="225"/>
                  </a:lnTo>
                  <a:lnTo>
                    <a:pt x="264" y="222"/>
                  </a:lnTo>
                  <a:lnTo>
                    <a:pt x="264" y="222"/>
                  </a:lnTo>
                  <a:lnTo>
                    <a:pt x="265" y="222"/>
                  </a:lnTo>
                  <a:lnTo>
                    <a:pt x="265" y="220"/>
                  </a:lnTo>
                  <a:lnTo>
                    <a:pt x="265" y="220"/>
                  </a:lnTo>
                  <a:close/>
                  <a:moveTo>
                    <a:pt x="275" y="270"/>
                  </a:moveTo>
                  <a:lnTo>
                    <a:pt x="275" y="270"/>
                  </a:lnTo>
                  <a:lnTo>
                    <a:pt x="271" y="271"/>
                  </a:lnTo>
                  <a:lnTo>
                    <a:pt x="271" y="271"/>
                  </a:lnTo>
                  <a:lnTo>
                    <a:pt x="274" y="271"/>
                  </a:lnTo>
                  <a:lnTo>
                    <a:pt x="274" y="271"/>
                  </a:lnTo>
                  <a:lnTo>
                    <a:pt x="277" y="273"/>
                  </a:lnTo>
                  <a:lnTo>
                    <a:pt x="277" y="273"/>
                  </a:lnTo>
                  <a:lnTo>
                    <a:pt x="275" y="270"/>
                  </a:lnTo>
                  <a:lnTo>
                    <a:pt x="275" y="270"/>
                  </a:lnTo>
                  <a:close/>
                  <a:moveTo>
                    <a:pt x="304" y="53"/>
                  </a:moveTo>
                  <a:lnTo>
                    <a:pt x="304" y="53"/>
                  </a:lnTo>
                  <a:lnTo>
                    <a:pt x="304" y="51"/>
                  </a:lnTo>
                  <a:lnTo>
                    <a:pt x="304" y="51"/>
                  </a:lnTo>
                  <a:lnTo>
                    <a:pt x="304" y="51"/>
                  </a:lnTo>
                  <a:lnTo>
                    <a:pt x="304" y="51"/>
                  </a:lnTo>
                  <a:lnTo>
                    <a:pt x="301" y="51"/>
                  </a:lnTo>
                  <a:lnTo>
                    <a:pt x="300" y="53"/>
                  </a:lnTo>
                  <a:lnTo>
                    <a:pt x="300" y="53"/>
                  </a:lnTo>
                  <a:lnTo>
                    <a:pt x="301" y="53"/>
                  </a:lnTo>
                  <a:lnTo>
                    <a:pt x="302" y="53"/>
                  </a:lnTo>
                  <a:lnTo>
                    <a:pt x="302" y="53"/>
                  </a:lnTo>
                  <a:lnTo>
                    <a:pt x="304" y="53"/>
                  </a:lnTo>
                  <a:lnTo>
                    <a:pt x="304" y="53"/>
                  </a:lnTo>
                  <a:close/>
                  <a:moveTo>
                    <a:pt x="287" y="127"/>
                  </a:moveTo>
                  <a:lnTo>
                    <a:pt x="287" y="127"/>
                  </a:lnTo>
                  <a:lnTo>
                    <a:pt x="287" y="131"/>
                  </a:lnTo>
                  <a:lnTo>
                    <a:pt x="287" y="131"/>
                  </a:lnTo>
                  <a:lnTo>
                    <a:pt x="288" y="131"/>
                  </a:lnTo>
                  <a:lnTo>
                    <a:pt x="288" y="128"/>
                  </a:lnTo>
                  <a:lnTo>
                    <a:pt x="288" y="128"/>
                  </a:lnTo>
                  <a:lnTo>
                    <a:pt x="288" y="127"/>
                  </a:lnTo>
                  <a:lnTo>
                    <a:pt x="288" y="127"/>
                  </a:lnTo>
                  <a:lnTo>
                    <a:pt x="287" y="127"/>
                  </a:lnTo>
                  <a:lnTo>
                    <a:pt x="287" y="127"/>
                  </a:lnTo>
                  <a:close/>
                  <a:moveTo>
                    <a:pt x="233" y="215"/>
                  </a:moveTo>
                  <a:lnTo>
                    <a:pt x="233" y="215"/>
                  </a:lnTo>
                  <a:lnTo>
                    <a:pt x="233" y="212"/>
                  </a:lnTo>
                  <a:lnTo>
                    <a:pt x="233" y="212"/>
                  </a:lnTo>
                  <a:lnTo>
                    <a:pt x="231" y="212"/>
                  </a:lnTo>
                  <a:lnTo>
                    <a:pt x="231" y="213"/>
                  </a:lnTo>
                  <a:lnTo>
                    <a:pt x="231" y="213"/>
                  </a:lnTo>
                  <a:lnTo>
                    <a:pt x="230" y="216"/>
                  </a:lnTo>
                  <a:lnTo>
                    <a:pt x="230" y="216"/>
                  </a:lnTo>
                  <a:lnTo>
                    <a:pt x="233" y="215"/>
                  </a:lnTo>
                  <a:lnTo>
                    <a:pt x="233" y="215"/>
                  </a:lnTo>
                  <a:close/>
                  <a:moveTo>
                    <a:pt x="304" y="50"/>
                  </a:moveTo>
                  <a:lnTo>
                    <a:pt x="304" y="50"/>
                  </a:lnTo>
                  <a:lnTo>
                    <a:pt x="305" y="53"/>
                  </a:lnTo>
                  <a:lnTo>
                    <a:pt x="305" y="54"/>
                  </a:lnTo>
                  <a:lnTo>
                    <a:pt x="305" y="54"/>
                  </a:lnTo>
                  <a:lnTo>
                    <a:pt x="305" y="50"/>
                  </a:lnTo>
                  <a:lnTo>
                    <a:pt x="305" y="50"/>
                  </a:lnTo>
                  <a:lnTo>
                    <a:pt x="304" y="50"/>
                  </a:lnTo>
                  <a:lnTo>
                    <a:pt x="304" y="50"/>
                  </a:lnTo>
                  <a:close/>
                  <a:moveTo>
                    <a:pt x="247" y="186"/>
                  </a:moveTo>
                  <a:lnTo>
                    <a:pt x="247" y="186"/>
                  </a:lnTo>
                  <a:lnTo>
                    <a:pt x="247" y="186"/>
                  </a:lnTo>
                  <a:lnTo>
                    <a:pt x="247" y="186"/>
                  </a:lnTo>
                  <a:lnTo>
                    <a:pt x="250" y="183"/>
                  </a:lnTo>
                  <a:lnTo>
                    <a:pt x="250" y="183"/>
                  </a:lnTo>
                  <a:lnTo>
                    <a:pt x="250" y="182"/>
                  </a:lnTo>
                  <a:lnTo>
                    <a:pt x="250" y="182"/>
                  </a:lnTo>
                  <a:lnTo>
                    <a:pt x="247" y="183"/>
                  </a:lnTo>
                  <a:lnTo>
                    <a:pt x="247" y="183"/>
                  </a:lnTo>
                  <a:lnTo>
                    <a:pt x="247" y="186"/>
                  </a:lnTo>
                  <a:lnTo>
                    <a:pt x="247" y="186"/>
                  </a:lnTo>
                  <a:close/>
                  <a:moveTo>
                    <a:pt x="88" y="77"/>
                  </a:moveTo>
                  <a:lnTo>
                    <a:pt x="88" y="77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89" y="74"/>
                  </a:lnTo>
                  <a:lnTo>
                    <a:pt x="88" y="77"/>
                  </a:lnTo>
                  <a:lnTo>
                    <a:pt x="88" y="77"/>
                  </a:lnTo>
                  <a:close/>
                  <a:moveTo>
                    <a:pt x="270" y="229"/>
                  </a:moveTo>
                  <a:lnTo>
                    <a:pt x="270" y="229"/>
                  </a:lnTo>
                  <a:lnTo>
                    <a:pt x="273" y="227"/>
                  </a:lnTo>
                  <a:lnTo>
                    <a:pt x="273" y="227"/>
                  </a:lnTo>
                  <a:lnTo>
                    <a:pt x="273" y="226"/>
                  </a:lnTo>
                  <a:lnTo>
                    <a:pt x="273" y="226"/>
                  </a:lnTo>
                  <a:lnTo>
                    <a:pt x="271" y="227"/>
                  </a:lnTo>
                  <a:lnTo>
                    <a:pt x="270" y="227"/>
                  </a:lnTo>
                  <a:lnTo>
                    <a:pt x="270" y="229"/>
                  </a:lnTo>
                  <a:lnTo>
                    <a:pt x="270" y="229"/>
                  </a:lnTo>
                  <a:close/>
                  <a:moveTo>
                    <a:pt x="247" y="159"/>
                  </a:moveTo>
                  <a:lnTo>
                    <a:pt x="247" y="159"/>
                  </a:lnTo>
                  <a:lnTo>
                    <a:pt x="244" y="161"/>
                  </a:lnTo>
                  <a:lnTo>
                    <a:pt x="243" y="162"/>
                  </a:lnTo>
                  <a:lnTo>
                    <a:pt x="243" y="162"/>
                  </a:lnTo>
                  <a:lnTo>
                    <a:pt x="244" y="162"/>
                  </a:lnTo>
                  <a:lnTo>
                    <a:pt x="244" y="162"/>
                  </a:lnTo>
                  <a:lnTo>
                    <a:pt x="246" y="162"/>
                  </a:lnTo>
                  <a:lnTo>
                    <a:pt x="247" y="159"/>
                  </a:lnTo>
                  <a:lnTo>
                    <a:pt x="247" y="159"/>
                  </a:lnTo>
                  <a:close/>
                  <a:moveTo>
                    <a:pt x="277" y="84"/>
                  </a:moveTo>
                  <a:lnTo>
                    <a:pt x="277" y="84"/>
                  </a:lnTo>
                  <a:lnTo>
                    <a:pt x="273" y="85"/>
                  </a:lnTo>
                  <a:lnTo>
                    <a:pt x="273" y="85"/>
                  </a:lnTo>
                  <a:lnTo>
                    <a:pt x="273" y="87"/>
                  </a:lnTo>
                  <a:lnTo>
                    <a:pt x="273" y="87"/>
                  </a:lnTo>
                  <a:lnTo>
                    <a:pt x="275" y="85"/>
                  </a:lnTo>
                  <a:lnTo>
                    <a:pt x="277" y="84"/>
                  </a:lnTo>
                  <a:lnTo>
                    <a:pt x="277" y="84"/>
                  </a:lnTo>
                  <a:close/>
                  <a:moveTo>
                    <a:pt x="260" y="136"/>
                  </a:moveTo>
                  <a:lnTo>
                    <a:pt x="260" y="136"/>
                  </a:lnTo>
                  <a:lnTo>
                    <a:pt x="257" y="139"/>
                  </a:lnTo>
                  <a:lnTo>
                    <a:pt x="257" y="139"/>
                  </a:lnTo>
                  <a:lnTo>
                    <a:pt x="257" y="139"/>
                  </a:lnTo>
                  <a:lnTo>
                    <a:pt x="257" y="139"/>
                  </a:lnTo>
                  <a:lnTo>
                    <a:pt x="260" y="138"/>
                  </a:lnTo>
                  <a:lnTo>
                    <a:pt x="260" y="138"/>
                  </a:lnTo>
                  <a:lnTo>
                    <a:pt x="260" y="138"/>
                  </a:lnTo>
                  <a:lnTo>
                    <a:pt x="260" y="136"/>
                  </a:lnTo>
                  <a:lnTo>
                    <a:pt x="260" y="136"/>
                  </a:lnTo>
                  <a:close/>
                  <a:moveTo>
                    <a:pt x="261" y="87"/>
                  </a:moveTo>
                  <a:lnTo>
                    <a:pt x="261" y="87"/>
                  </a:lnTo>
                  <a:lnTo>
                    <a:pt x="261" y="87"/>
                  </a:lnTo>
                  <a:lnTo>
                    <a:pt x="261" y="87"/>
                  </a:lnTo>
                  <a:lnTo>
                    <a:pt x="263" y="85"/>
                  </a:lnTo>
                  <a:lnTo>
                    <a:pt x="265" y="84"/>
                  </a:lnTo>
                  <a:lnTo>
                    <a:pt x="265" y="84"/>
                  </a:lnTo>
                  <a:lnTo>
                    <a:pt x="261" y="85"/>
                  </a:lnTo>
                  <a:lnTo>
                    <a:pt x="261" y="85"/>
                  </a:lnTo>
                  <a:lnTo>
                    <a:pt x="261" y="87"/>
                  </a:lnTo>
                  <a:lnTo>
                    <a:pt x="261" y="87"/>
                  </a:lnTo>
                  <a:close/>
                  <a:moveTo>
                    <a:pt x="261" y="216"/>
                  </a:moveTo>
                  <a:lnTo>
                    <a:pt x="261" y="216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61" y="216"/>
                  </a:lnTo>
                  <a:lnTo>
                    <a:pt x="261" y="216"/>
                  </a:lnTo>
                  <a:close/>
                  <a:moveTo>
                    <a:pt x="275" y="136"/>
                  </a:moveTo>
                  <a:lnTo>
                    <a:pt x="275" y="136"/>
                  </a:lnTo>
                  <a:lnTo>
                    <a:pt x="273" y="138"/>
                  </a:lnTo>
                  <a:lnTo>
                    <a:pt x="273" y="139"/>
                  </a:lnTo>
                  <a:lnTo>
                    <a:pt x="273" y="139"/>
                  </a:lnTo>
                  <a:lnTo>
                    <a:pt x="274" y="139"/>
                  </a:lnTo>
                  <a:lnTo>
                    <a:pt x="275" y="136"/>
                  </a:lnTo>
                  <a:lnTo>
                    <a:pt x="275" y="136"/>
                  </a:lnTo>
                  <a:close/>
                  <a:moveTo>
                    <a:pt x="247" y="213"/>
                  </a:moveTo>
                  <a:lnTo>
                    <a:pt x="247" y="213"/>
                  </a:lnTo>
                  <a:lnTo>
                    <a:pt x="246" y="215"/>
                  </a:lnTo>
                  <a:lnTo>
                    <a:pt x="244" y="216"/>
                  </a:lnTo>
                  <a:lnTo>
                    <a:pt x="244" y="216"/>
                  </a:lnTo>
                  <a:lnTo>
                    <a:pt x="247" y="215"/>
                  </a:lnTo>
                  <a:lnTo>
                    <a:pt x="247" y="215"/>
                  </a:lnTo>
                  <a:lnTo>
                    <a:pt x="247" y="213"/>
                  </a:lnTo>
                  <a:lnTo>
                    <a:pt x="247" y="213"/>
                  </a:lnTo>
                  <a:close/>
                  <a:moveTo>
                    <a:pt x="260" y="87"/>
                  </a:moveTo>
                  <a:lnTo>
                    <a:pt x="260" y="87"/>
                  </a:lnTo>
                  <a:lnTo>
                    <a:pt x="255" y="88"/>
                  </a:lnTo>
                  <a:lnTo>
                    <a:pt x="254" y="90"/>
                  </a:lnTo>
                  <a:lnTo>
                    <a:pt x="254" y="90"/>
                  </a:lnTo>
                  <a:lnTo>
                    <a:pt x="258" y="87"/>
                  </a:lnTo>
                  <a:lnTo>
                    <a:pt x="258" y="87"/>
                  </a:lnTo>
                  <a:lnTo>
                    <a:pt x="260" y="87"/>
                  </a:lnTo>
                  <a:lnTo>
                    <a:pt x="260" y="87"/>
                  </a:lnTo>
                  <a:close/>
                  <a:moveTo>
                    <a:pt x="89" y="91"/>
                  </a:moveTo>
                  <a:lnTo>
                    <a:pt x="89" y="91"/>
                  </a:lnTo>
                  <a:lnTo>
                    <a:pt x="93" y="87"/>
                  </a:lnTo>
                  <a:lnTo>
                    <a:pt x="93" y="87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9" y="91"/>
                  </a:lnTo>
                  <a:lnTo>
                    <a:pt x="89" y="91"/>
                  </a:lnTo>
                  <a:close/>
                  <a:moveTo>
                    <a:pt x="250" y="161"/>
                  </a:moveTo>
                  <a:lnTo>
                    <a:pt x="250" y="161"/>
                  </a:lnTo>
                  <a:lnTo>
                    <a:pt x="250" y="161"/>
                  </a:lnTo>
                  <a:lnTo>
                    <a:pt x="250" y="161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1" y="158"/>
                  </a:lnTo>
                  <a:lnTo>
                    <a:pt x="251" y="158"/>
                  </a:lnTo>
                  <a:lnTo>
                    <a:pt x="251" y="158"/>
                  </a:lnTo>
                  <a:lnTo>
                    <a:pt x="251" y="158"/>
                  </a:lnTo>
                  <a:lnTo>
                    <a:pt x="250" y="161"/>
                  </a:lnTo>
                  <a:lnTo>
                    <a:pt x="250" y="161"/>
                  </a:lnTo>
                  <a:close/>
                  <a:moveTo>
                    <a:pt x="267" y="253"/>
                  </a:moveTo>
                  <a:lnTo>
                    <a:pt x="267" y="253"/>
                  </a:lnTo>
                  <a:lnTo>
                    <a:pt x="270" y="253"/>
                  </a:lnTo>
                  <a:lnTo>
                    <a:pt x="270" y="253"/>
                  </a:lnTo>
                  <a:lnTo>
                    <a:pt x="270" y="253"/>
                  </a:lnTo>
                  <a:lnTo>
                    <a:pt x="267" y="253"/>
                  </a:lnTo>
                  <a:lnTo>
                    <a:pt x="267" y="253"/>
                  </a:lnTo>
                  <a:lnTo>
                    <a:pt x="267" y="253"/>
                  </a:lnTo>
                  <a:lnTo>
                    <a:pt x="267" y="253"/>
                  </a:lnTo>
                  <a:close/>
                  <a:moveTo>
                    <a:pt x="135" y="235"/>
                  </a:moveTo>
                  <a:lnTo>
                    <a:pt x="135" y="235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38" y="235"/>
                  </a:lnTo>
                  <a:lnTo>
                    <a:pt x="135" y="235"/>
                  </a:lnTo>
                  <a:lnTo>
                    <a:pt x="135" y="235"/>
                  </a:lnTo>
                  <a:close/>
                  <a:moveTo>
                    <a:pt x="197" y="301"/>
                  </a:moveTo>
                  <a:lnTo>
                    <a:pt x="197" y="301"/>
                  </a:lnTo>
                  <a:lnTo>
                    <a:pt x="197" y="301"/>
                  </a:lnTo>
                  <a:lnTo>
                    <a:pt x="197" y="301"/>
                  </a:lnTo>
                  <a:lnTo>
                    <a:pt x="203" y="301"/>
                  </a:lnTo>
                  <a:lnTo>
                    <a:pt x="203" y="301"/>
                  </a:lnTo>
                  <a:lnTo>
                    <a:pt x="203" y="301"/>
                  </a:lnTo>
                  <a:lnTo>
                    <a:pt x="203" y="301"/>
                  </a:lnTo>
                  <a:lnTo>
                    <a:pt x="197" y="301"/>
                  </a:lnTo>
                  <a:lnTo>
                    <a:pt x="197" y="301"/>
                  </a:lnTo>
                  <a:close/>
                  <a:moveTo>
                    <a:pt x="255" y="156"/>
                  </a:moveTo>
                  <a:lnTo>
                    <a:pt x="255" y="156"/>
                  </a:lnTo>
                  <a:lnTo>
                    <a:pt x="257" y="154"/>
                  </a:lnTo>
                  <a:lnTo>
                    <a:pt x="257" y="154"/>
                  </a:lnTo>
                  <a:lnTo>
                    <a:pt x="254" y="155"/>
                  </a:lnTo>
                  <a:lnTo>
                    <a:pt x="254" y="155"/>
                  </a:lnTo>
                  <a:lnTo>
                    <a:pt x="255" y="156"/>
                  </a:lnTo>
                  <a:lnTo>
                    <a:pt x="255" y="156"/>
                  </a:lnTo>
                  <a:close/>
                  <a:moveTo>
                    <a:pt x="260" y="81"/>
                  </a:moveTo>
                  <a:lnTo>
                    <a:pt x="260" y="81"/>
                  </a:lnTo>
                  <a:lnTo>
                    <a:pt x="257" y="84"/>
                  </a:lnTo>
                  <a:lnTo>
                    <a:pt x="257" y="84"/>
                  </a:lnTo>
                  <a:lnTo>
                    <a:pt x="260" y="82"/>
                  </a:lnTo>
                  <a:lnTo>
                    <a:pt x="260" y="81"/>
                  </a:lnTo>
                  <a:lnTo>
                    <a:pt x="260" y="81"/>
                  </a:lnTo>
                  <a:close/>
                  <a:moveTo>
                    <a:pt x="290" y="254"/>
                  </a:moveTo>
                  <a:lnTo>
                    <a:pt x="290" y="254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2" y="254"/>
                  </a:lnTo>
                  <a:lnTo>
                    <a:pt x="292" y="254"/>
                  </a:lnTo>
                  <a:lnTo>
                    <a:pt x="290" y="254"/>
                  </a:lnTo>
                  <a:lnTo>
                    <a:pt x="290" y="254"/>
                  </a:lnTo>
                  <a:close/>
                  <a:moveTo>
                    <a:pt x="292" y="227"/>
                  </a:moveTo>
                  <a:lnTo>
                    <a:pt x="292" y="227"/>
                  </a:lnTo>
                  <a:lnTo>
                    <a:pt x="291" y="227"/>
                  </a:lnTo>
                  <a:lnTo>
                    <a:pt x="291" y="229"/>
                  </a:lnTo>
                  <a:lnTo>
                    <a:pt x="291" y="229"/>
                  </a:lnTo>
                  <a:lnTo>
                    <a:pt x="291" y="229"/>
                  </a:lnTo>
                  <a:lnTo>
                    <a:pt x="291" y="229"/>
                  </a:lnTo>
                  <a:lnTo>
                    <a:pt x="292" y="229"/>
                  </a:lnTo>
                  <a:lnTo>
                    <a:pt x="292" y="229"/>
                  </a:lnTo>
                  <a:lnTo>
                    <a:pt x="292" y="227"/>
                  </a:lnTo>
                  <a:lnTo>
                    <a:pt x="292" y="227"/>
                  </a:lnTo>
                  <a:close/>
                  <a:moveTo>
                    <a:pt x="314" y="81"/>
                  </a:moveTo>
                  <a:lnTo>
                    <a:pt x="314" y="81"/>
                  </a:lnTo>
                  <a:lnTo>
                    <a:pt x="315" y="80"/>
                  </a:lnTo>
                  <a:lnTo>
                    <a:pt x="315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4" y="81"/>
                  </a:lnTo>
                  <a:lnTo>
                    <a:pt x="314" y="81"/>
                  </a:lnTo>
                  <a:close/>
                  <a:moveTo>
                    <a:pt x="251" y="200"/>
                  </a:moveTo>
                  <a:lnTo>
                    <a:pt x="251" y="200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0" y="202"/>
                  </a:lnTo>
                  <a:lnTo>
                    <a:pt x="250" y="202"/>
                  </a:lnTo>
                  <a:lnTo>
                    <a:pt x="251" y="203"/>
                  </a:lnTo>
                  <a:lnTo>
                    <a:pt x="251" y="203"/>
                  </a:lnTo>
                  <a:lnTo>
                    <a:pt x="251" y="203"/>
                  </a:lnTo>
                  <a:lnTo>
                    <a:pt x="251" y="203"/>
                  </a:lnTo>
                  <a:lnTo>
                    <a:pt x="251" y="200"/>
                  </a:lnTo>
                  <a:lnTo>
                    <a:pt x="251" y="200"/>
                  </a:lnTo>
                  <a:close/>
                  <a:moveTo>
                    <a:pt x="282" y="73"/>
                  </a:moveTo>
                  <a:lnTo>
                    <a:pt x="282" y="73"/>
                  </a:lnTo>
                  <a:lnTo>
                    <a:pt x="284" y="68"/>
                  </a:lnTo>
                  <a:lnTo>
                    <a:pt x="284" y="68"/>
                  </a:lnTo>
                  <a:lnTo>
                    <a:pt x="282" y="70"/>
                  </a:lnTo>
                  <a:lnTo>
                    <a:pt x="282" y="73"/>
                  </a:lnTo>
                  <a:lnTo>
                    <a:pt x="282" y="73"/>
                  </a:lnTo>
                  <a:close/>
                  <a:moveTo>
                    <a:pt x="268" y="84"/>
                  </a:moveTo>
                  <a:lnTo>
                    <a:pt x="268" y="84"/>
                  </a:lnTo>
                  <a:lnTo>
                    <a:pt x="271" y="82"/>
                  </a:lnTo>
                  <a:lnTo>
                    <a:pt x="271" y="81"/>
                  </a:lnTo>
                  <a:lnTo>
                    <a:pt x="271" y="81"/>
                  </a:lnTo>
                  <a:lnTo>
                    <a:pt x="270" y="82"/>
                  </a:lnTo>
                  <a:lnTo>
                    <a:pt x="268" y="84"/>
                  </a:lnTo>
                  <a:lnTo>
                    <a:pt x="268" y="84"/>
                  </a:lnTo>
                  <a:close/>
                  <a:moveTo>
                    <a:pt x="282" y="118"/>
                  </a:moveTo>
                  <a:lnTo>
                    <a:pt x="282" y="118"/>
                  </a:lnTo>
                  <a:lnTo>
                    <a:pt x="285" y="115"/>
                  </a:lnTo>
                  <a:lnTo>
                    <a:pt x="285" y="115"/>
                  </a:lnTo>
                  <a:lnTo>
                    <a:pt x="284" y="115"/>
                  </a:lnTo>
                  <a:lnTo>
                    <a:pt x="284" y="115"/>
                  </a:lnTo>
                  <a:lnTo>
                    <a:pt x="282" y="117"/>
                  </a:lnTo>
                  <a:lnTo>
                    <a:pt x="282" y="118"/>
                  </a:lnTo>
                  <a:lnTo>
                    <a:pt x="282" y="118"/>
                  </a:lnTo>
                  <a:close/>
                  <a:moveTo>
                    <a:pt x="264" y="254"/>
                  </a:moveTo>
                  <a:lnTo>
                    <a:pt x="264" y="254"/>
                  </a:lnTo>
                  <a:lnTo>
                    <a:pt x="264" y="252"/>
                  </a:lnTo>
                  <a:lnTo>
                    <a:pt x="264" y="252"/>
                  </a:lnTo>
                  <a:lnTo>
                    <a:pt x="263" y="253"/>
                  </a:lnTo>
                  <a:lnTo>
                    <a:pt x="263" y="253"/>
                  </a:lnTo>
                  <a:lnTo>
                    <a:pt x="263" y="253"/>
                  </a:lnTo>
                  <a:lnTo>
                    <a:pt x="264" y="254"/>
                  </a:lnTo>
                  <a:lnTo>
                    <a:pt x="264" y="254"/>
                  </a:lnTo>
                  <a:close/>
                  <a:moveTo>
                    <a:pt x="295" y="227"/>
                  </a:moveTo>
                  <a:lnTo>
                    <a:pt x="295" y="227"/>
                  </a:lnTo>
                  <a:lnTo>
                    <a:pt x="297" y="230"/>
                  </a:lnTo>
                  <a:lnTo>
                    <a:pt x="297" y="230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7"/>
                  </a:lnTo>
                  <a:lnTo>
                    <a:pt x="297" y="227"/>
                  </a:lnTo>
                  <a:lnTo>
                    <a:pt x="295" y="227"/>
                  </a:lnTo>
                  <a:lnTo>
                    <a:pt x="295" y="227"/>
                  </a:lnTo>
                  <a:close/>
                  <a:moveTo>
                    <a:pt x="236" y="213"/>
                  </a:moveTo>
                  <a:lnTo>
                    <a:pt x="236" y="213"/>
                  </a:lnTo>
                  <a:lnTo>
                    <a:pt x="237" y="212"/>
                  </a:lnTo>
                  <a:lnTo>
                    <a:pt x="237" y="212"/>
                  </a:lnTo>
                  <a:lnTo>
                    <a:pt x="237" y="212"/>
                  </a:lnTo>
                  <a:lnTo>
                    <a:pt x="237" y="212"/>
                  </a:lnTo>
                  <a:lnTo>
                    <a:pt x="236" y="212"/>
                  </a:lnTo>
                  <a:lnTo>
                    <a:pt x="236" y="212"/>
                  </a:lnTo>
                  <a:lnTo>
                    <a:pt x="236" y="213"/>
                  </a:lnTo>
                  <a:lnTo>
                    <a:pt x="236" y="213"/>
                  </a:lnTo>
                  <a:close/>
                  <a:moveTo>
                    <a:pt x="268" y="202"/>
                  </a:moveTo>
                  <a:lnTo>
                    <a:pt x="268" y="202"/>
                  </a:lnTo>
                  <a:lnTo>
                    <a:pt x="268" y="199"/>
                  </a:lnTo>
                  <a:lnTo>
                    <a:pt x="268" y="199"/>
                  </a:lnTo>
                  <a:lnTo>
                    <a:pt x="265" y="202"/>
                  </a:lnTo>
                  <a:lnTo>
                    <a:pt x="265" y="202"/>
                  </a:lnTo>
                  <a:lnTo>
                    <a:pt x="268" y="202"/>
                  </a:lnTo>
                  <a:lnTo>
                    <a:pt x="268" y="202"/>
                  </a:lnTo>
                  <a:close/>
                  <a:moveTo>
                    <a:pt x="363" y="91"/>
                  </a:moveTo>
                  <a:lnTo>
                    <a:pt x="363" y="91"/>
                  </a:lnTo>
                  <a:lnTo>
                    <a:pt x="365" y="91"/>
                  </a:lnTo>
                  <a:lnTo>
                    <a:pt x="365" y="91"/>
                  </a:lnTo>
                  <a:lnTo>
                    <a:pt x="365" y="85"/>
                  </a:lnTo>
                  <a:lnTo>
                    <a:pt x="365" y="85"/>
                  </a:lnTo>
                  <a:lnTo>
                    <a:pt x="363" y="85"/>
                  </a:lnTo>
                  <a:lnTo>
                    <a:pt x="363" y="85"/>
                  </a:lnTo>
                  <a:lnTo>
                    <a:pt x="363" y="91"/>
                  </a:lnTo>
                  <a:lnTo>
                    <a:pt x="363" y="91"/>
                  </a:lnTo>
                  <a:close/>
                  <a:moveTo>
                    <a:pt x="332" y="70"/>
                  </a:moveTo>
                  <a:lnTo>
                    <a:pt x="332" y="70"/>
                  </a:lnTo>
                  <a:lnTo>
                    <a:pt x="332" y="73"/>
                  </a:lnTo>
                  <a:lnTo>
                    <a:pt x="332" y="73"/>
                  </a:lnTo>
                  <a:lnTo>
                    <a:pt x="334" y="70"/>
                  </a:lnTo>
                  <a:lnTo>
                    <a:pt x="334" y="70"/>
                  </a:lnTo>
                  <a:lnTo>
                    <a:pt x="332" y="70"/>
                  </a:lnTo>
                  <a:lnTo>
                    <a:pt x="332" y="70"/>
                  </a:lnTo>
                  <a:close/>
                  <a:moveTo>
                    <a:pt x="236" y="181"/>
                  </a:moveTo>
                  <a:lnTo>
                    <a:pt x="236" y="181"/>
                  </a:lnTo>
                  <a:lnTo>
                    <a:pt x="238" y="181"/>
                  </a:lnTo>
                  <a:lnTo>
                    <a:pt x="238" y="181"/>
                  </a:lnTo>
                  <a:lnTo>
                    <a:pt x="236" y="181"/>
                  </a:lnTo>
                  <a:lnTo>
                    <a:pt x="236" y="181"/>
                  </a:lnTo>
                  <a:lnTo>
                    <a:pt x="236" y="181"/>
                  </a:lnTo>
                  <a:close/>
                  <a:moveTo>
                    <a:pt x="254" y="172"/>
                  </a:moveTo>
                  <a:lnTo>
                    <a:pt x="254" y="172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7" y="171"/>
                  </a:lnTo>
                  <a:lnTo>
                    <a:pt x="257" y="171"/>
                  </a:lnTo>
                  <a:lnTo>
                    <a:pt x="255" y="171"/>
                  </a:lnTo>
                  <a:lnTo>
                    <a:pt x="255" y="171"/>
                  </a:lnTo>
                  <a:lnTo>
                    <a:pt x="254" y="172"/>
                  </a:lnTo>
                  <a:lnTo>
                    <a:pt x="254" y="172"/>
                  </a:lnTo>
                  <a:close/>
                  <a:moveTo>
                    <a:pt x="267" y="230"/>
                  </a:moveTo>
                  <a:lnTo>
                    <a:pt x="267" y="230"/>
                  </a:lnTo>
                  <a:lnTo>
                    <a:pt x="267" y="230"/>
                  </a:lnTo>
                  <a:lnTo>
                    <a:pt x="267" y="230"/>
                  </a:lnTo>
                  <a:lnTo>
                    <a:pt x="265" y="230"/>
                  </a:lnTo>
                  <a:lnTo>
                    <a:pt x="264" y="232"/>
                  </a:lnTo>
                  <a:lnTo>
                    <a:pt x="264" y="232"/>
                  </a:lnTo>
                  <a:lnTo>
                    <a:pt x="267" y="230"/>
                  </a:lnTo>
                  <a:lnTo>
                    <a:pt x="267" y="230"/>
                  </a:lnTo>
                  <a:close/>
                  <a:moveTo>
                    <a:pt x="74" y="68"/>
                  </a:moveTo>
                  <a:lnTo>
                    <a:pt x="74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3"/>
                  </a:lnTo>
                  <a:lnTo>
                    <a:pt x="74" y="63"/>
                  </a:lnTo>
                  <a:lnTo>
                    <a:pt x="74" y="63"/>
                  </a:lnTo>
                  <a:lnTo>
                    <a:pt x="74" y="63"/>
                  </a:lnTo>
                  <a:lnTo>
                    <a:pt x="74" y="68"/>
                  </a:lnTo>
                  <a:lnTo>
                    <a:pt x="74" y="68"/>
                  </a:lnTo>
                  <a:close/>
                  <a:moveTo>
                    <a:pt x="226" y="68"/>
                  </a:moveTo>
                  <a:lnTo>
                    <a:pt x="226" y="68"/>
                  </a:lnTo>
                  <a:lnTo>
                    <a:pt x="226" y="70"/>
                  </a:lnTo>
                  <a:lnTo>
                    <a:pt x="226" y="70"/>
                  </a:lnTo>
                  <a:lnTo>
                    <a:pt x="230" y="70"/>
                  </a:lnTo>
                  <a:lnTo>
                    <a:pt x="230" y="70"/>
                  </a:lnTo>
                  <a:lnTo>
                    <a:pt x="230" y="68"/>
                  </a:lnTo>
                  <a:lnTo>
                    <a:pt x="230" y="68"/>
                  </a:lnTo>
                  <a:lnTo>
                    <a:pt x="226" y="68"/>
                  </a:lnTo>
                  <a:lnTo>
                    <a:pt x="226" y="68"/>
                  </a:lnTo>
                  <a:close/>
                  <a:moveTo>
                    <a:pt x="253" y="142"/>
                  </a:moveTo>
                  <a:lnTo>
                    <a:pt x="253" y="142"/>
                  </a:lnTo>
                  <a:lnTo>
                    <a:pt x="254" y="139"/>
                  </a:lnTo>
                  <a:lnTo>
                    <a:pt x="254" y="139"/>
                  </a:lnTo>
                  <a:lnTo>
                    <a:pt x="253" y="139"/>
                  </a:lnTo>
                  <a:lnTo>
                    <a:pt x="253" y="142"/>
                  </a:lnTo>
                  <a:lnTo>
                    <a:pt x="253" y="142"/>
                  </a:lnTo>
                  <a:close/>
                  <a:moveTo>
                    <a:pt x="284" y="266"/>
                  </a:moveTo>
                  <a:lnTo>
                    <a:pt x="284" y="266"/>
                  </a:lnTo>
                  <a:lnTo>
                    <a:pt x="281" y="266"/>
                  </a:lnTo>
                  <a:lnTo>
                    <a:pt x="281" y="266"/>
                  </a:lnTo>
                  <a:lnTo>
                    <a:pt x="281" y="266"/>
                  </a:lnTo>
                  <a:lnTo>
                    <a:pt x="281" y="266"/>
                  </a:lnTo>
                  <a:lnTo>
                    <a:pt x="284" y="266"/>
                  </a:lnTo>
                  <a:lnTo>
                    <a:pt x="284" y="266"/>
                  </a:lnTo>
                  <a:close/>
                  <a:moveTo>
                    <a:pt x="275" y="131"/>
                  </a:moveTo>
                  <a:lnTo>
                    <a:pt x="275" y="131"/>
                  </a:lnTo>
                  <a:lnTo>
                    <a:pt x="275" y="134"/>
                  </a:lnTo>
                  <a:lnTo>
                    <a:pt x="275" y="134"/>
                  </a:lnTo>
                  <a:lnTo>
                    <a:pt x="275" y="131"/>
                  </a:lnTo>
                  <a:lnTo>
                    <a:pt x="275" y="131"/>
                  </a:lnTo>
                  <a:close/>
                  <a:moveTo>
                    <a:pt x="248" y="166"/>
                  </a:moveTo>
                  <a:lnTo>
                    <a:pt x="248" y="166"/>
                  </a:lnTo>
                  <a:lnTo>
                    <a:pt x="250" y="163"/>
                  </a:lnTo>
                  <a:lnTo>
                    <a:pt x="250" y="163"/>
                  </a:lnTo>
                  <a:lnTo>
                    <a:pt x="248" y="165"/>
                  </a:lnTo>
                  <a:lnTo>
                    <a:pt x="248" y="166"/>
                  </a:lnTo>
                  <a:lnTo>
                    <a:pt x="248" y="166"/>
                  </a:lnTo>
                  <a:close/>
                  <a:moveTo>
                    <a:pt x="304" y="31"/>
                  </a:moveTo>
                  <a:lnTo>
                    <a:pt x="304" y="31"/>
                  </a:lnTo>
                  <a:lnTo>
                    <a:pt x="304" y="30"/>
                  </a:lnTo>
                  <a:lnTo>
                    <a:pt x="302" y="28"/>
                  </a:lnTo>
                  <a:lnTo>
                    <a:pt x="302" y="28"/>
                  </a:lnTo>
                  <a:lnTo>
                    <a:pt x="304" y="31"/>
                  </a:lnTo>
                  <a:lnTo>
                    <a:pt x="304" y="31"/>
                  </a:lnTo>
                  <a:close/>
                  <a:moveTo>
                    <a:pt x="264" y="239"/>
                  </a:moveTo>
                  <a:lnTo>
                    <a:pt x="264" y="239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4" y="240"/>
                  </a:lnTo>
                  <a:lnTo>
                    <a:pt x="264" y="239"/>
                  </a:lnTo>
                  <a:lnTo>
                    <a:pt x="264" y="239"/>
                  </a:lnTo>
                  <a:close/>
                  <a:moveTo>
                    <a:pt x="318" y="146"/>
                  </a:moveTo>
                  <a:lnTo>
                    <a:pt x="318" y="146"/>
                  </a:lnTo>
                  <a:lnTo>
                    <a:pt x="319" y="145"/>
                  </a:lnTo>
                  <a:lnTo>
                    <a:pt x="319" y="144"/>
                  </a:lnTo>
                  <a:lnTo>
                    <a:pt x="319" y="144"/>
                  </a:lnTo>
                  <a:lnTo>
                    <a:pt x="318" y="146"/>
                  </a:lnTo>
                  <a:lnTo>
                    <a:pt x="318" y="146"/>
                  </a:lnTo>
                  <a:close/>
                  <a:moveTo>
                    <a:pt x="282" y="122"/>
                  </a:moveTo>
                  <a:lnTo>
                    <a:pt x="282" y="122"/>
                  </a:lnTo>
                  <a:lnTo>
                    <a:pt x="284" y="122"/>
                  </a:lnTo>
                  <a:lnTo>
                    <a:pt x="284" y="121"/>
                  </a:lnTo>
                  <a:lnTo>
                    <a:pt x="284" y="121"/>
                  </a:lnTo>
                  <a:lnTo>
                    <a:pt x="282" y="122"/>
                  </a:lnTo>
                  <a:lnTo>
                    <a:pt x="282" y="122"/>
                  </a:lnTo>
                  <a:close/>
                  <a:moveTo>
                    <a:pt x="295" y="247"/>
                  </a:moveTo>
                  <a:lnTo>
                    <a:pt x="295" y="247"/>
                  </a:lnTo>
                  <a:lnTo>
                    <a:pt x="295" y="250"/>
                  </a:lnTo>
                  <a:lnTo>
                    <a:pt x="295" y="250"/>
                  </a:lnTo>
                  <a:lnTo>
                    <a:pt x="297" y="250"/>
                  </a:lnTo>
                  <a:lnTo>
                    <a:pt x="297" y="250"/>
                  </a:lnTo>
                  <a:lnTo>
                    <a:pt x="295" y="247"/>
                  </a:lnTo>
                  <a:lnTo>
                    <a:pt x="295" y="247"/>
                  </a:lnTo>
                  <a:close/>
                  <a:moveTo>
                    <a:pt x="284" y="112"/>
                  </a:moveTo>
                  <a:lnTo>
                    <a:pt x="284" y="112"/>
                  </a:lnTo>
                  <a:lnTo>
                    <a:pt x="285" y="111"/>
                  </a:lnTo>
                  <a:lnTo>
                    <a:pt x="285" y="111"/>
                  </a:lnTo>
                  <a:lnTo>
                    <a:pt x="284" y="111"/>
                  </a:lnTo>
                  <a:lnTo>
                    <a:pt x="284" y="112"/>
                  </a:lnTo>
                  <a:lnTo>
                    <a:pt x="284" y="112"/>
                  </a:lnTo>
                  <a:close/>
                  <a:moveTo>
                    <a:pt x="76" y="65"/>
                  </a:moveTo>
                  <a:lnTo>
                    <a:pt x="76" y="65"/>
                  </a:lnTo>
                  <a:lnTo>
                    <a:pt x="78" y="65"/>
                  </a:lnTo>
                  <a:lnTo>
                    <a:pt x="78" y="65"/>
                  </a:lnTo>
                  <a:lnTo>
                    <a:pt x="78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6" y="65"/>
                  </a:lnTo>
                  <a:close/>
                  <a:moveTo>
                    <a:pt x="324" y="68"/>
                  </a:moveTo>
                  <a:lnTo>
                    <a:pt x="324" y="68"/>
                  </a:lnTo>
                  <a:lnTo>
                    <a:pt x="325" y="67"/>
                  </a:lnTo>
                  <a:lnTo>
                    <a:pt x="325" y="67"/>
                  </a:lnTo>
                  <a:lnTo>
                    <a:pt x="324" y="67"/>
                  </a:lnTo>
                  <a:lnTo>
                    <a:pt x="324" y="68"/>
                  </a:lnTo>
                  <a:lnTo>
                    <a:pt x="324" y="68"/>
                  </a:lnTo>
                  <a:close/>
                  <a:moveTo>
                    <a:pt x="253" y="262"/>
                  </a:moveTo>
                  <a:lnTo>
                    <a:pt x="253" y="262"/>
                  </a:lnTo>
                  <a:lnTo>
                    <a:pt x="253" y="260"/>
                  </a:lnTo>
                  <a:lnTo>
                    <a:pt x="253" y="260"/>
                  </a:lnTo>
                  <a:lnTo>
                    <a:pt x="253" y="259"/>
                  </a:lnTo>
                  <a:lnTo>
                    <a:pt x="253" y="259"/>
                  </a:lnTo>
                  <a:lnTo>
                    <a:pt x="251" y="260"/>
                  </a:lnTo>
                  <a:lnTo>
                    <a:pt x="251" y="260"/>
                  </a:lnTo>
                  <a:lnTo>
                    <a:pt x="253" y="262"/>
                  </a:lnTo>
                  <a:lnTo>
                    <a:pt x="253" y="262"/>
                  </a:lnTo>
                  <a:close/>
                  <a:moveTo>
                    <a:pt x="240" y="247"/>
                  </a:moveTo>
                  <a:lnTo>
                    <a:pt x="240" y="247"/>
                  </a:lnTo>
                  <a:lnTo>
                    <a:pt x="243" y="247"/>
                  </a:lnTo>
                  <a:lnTo>
                    <a:pt x="243" y="247"/>
                  </a:lnTo>
                  <a:lnTo>
                    <a:pt x="241" y="247"/>
                  </a:lnTo>
                  <a:lnTo>
                    <a:pt x="240" y="247"/>
                  </a:lnTo>
                  <a:lnTo>
                    <a:pt x="240" y="247"/>
                  </a:lnTo>
                  <a:close/>
                  <a:moveTo>
                    <a:pt x="21" y="202"/>
                  </a:moveTo>
                  <a:lnTo>
                    <a:pt x="21" y="202"/>
                  </a:lnTo>
                  <a:lnTo>
                    <a:pt x="21" y="202"/>
                  </a:lnTo>
                  <a:lnTo>
                    <a:pt x="21" y="202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1" y="202"/>
                  </a:lnTo>
                  <a:lnTo>
                    <a:pt x="21" y="202"/>
                  </a:lnTo>
                  <a:close/>
                  <a:moveTo>
                    <a:pt x="282" y="104"/>
                  </a:moveTo>
                  <a:lnTo>
                    <a:pt x="282" y="104"/>
                  </a:lnTo>
                  <a:lnTo>
                    <a:pt x="281" y="105"/>
                  </a:lnTo>
                  <a:lnTo>
                    <a:pt x="281" y="105"/>
                  </a:lnTo>
                  <a:lnTo>
                    <a:pt x="281" y="105"/>
                  </a:lnTo>
                  <a:lnTo>
                    <a:pt x="282" y="104"/>
                  </a:lnTo>
                  <a:lnTo>
                    <a:pt x="282" y="104"/>
                  </a:lnTo>
                  <a:close/>
                  <a:moveTo>
                    <a:pt x="213" y="222"/>
                  </a:moveTo>
                  <a:lnTo>
                    <a:pt x="213" y="222"/>
                  </a:lnTo>
                  <a:lnTo>
                    <a:pt x="214" y="222"/>
                  </a:lnTo>
                  <a:lnTo>
                    <a:pt x="214" y="222"/>
                  </a:lnTo>
                  <a:lnTo>
                    <a:pt x="214" y="222"/>
                  </a:lnTo>
                  <a:lnTo>
                    <a:pt x="214" y="222"/>
                  </a:lnTo>
                  <a:lnTo>
                    <a:pt x="213" y="222"/>
                  </a:lnTo>
                  <a:lnTo>
                    <a:pt x="213" y="222"/>
                  </a:lnTo>
                  <a:close/>
                  <a:moveTo>
                    <a:pt x="162" y="81"/>
                  </a:moveTo>
                  <a:lnTo>
                    <a:pt x="162" y="81"/>
                  </a:lnTo>
                  <a:lnTo>
                    <a:pt x="162" y="80"/>
                  </a:lnTo>
                  <a:lnTo>
                    <a:pt x="162" y="80"/>
                  </a:lnTo>
                  <a:lnTo>
                    <a:pt x="159" y="80"/>
                  </a:lnTo>
                  <a:lnTo>
                    <a:pt x="159" y="80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62" y="81"/>
                  </a:lnTo>
                  <a:lnTo>
                    <a:pt x="162" y="81"/>
                  </a:lnTo>
                  <a:close/>
                  <a:moveTo>
                    <a:pt x="122" y="219"/>
                  </a:moveTo>
                  <a:lnTo>
                    <a:pt x="122" y="219"/>
                  </a:lnTo>
                  <a:lnTo>
                    <a:pt x="122" y="219"/>
                  </a:lnTo>
                  <a:lnTo>
                    <a:pt x="122" y="219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0" y="217"/>
                  </a:lnTo>
                  <a:lnTo>
                    <a:pt x="122" y="219"/>
                  </a:lnTo>
                  <a:lnTo>
                    <a:pt x="122" y="219"/>
                  </a:lnTo>
                  <a:close/>
                  <a:moveTo>
                    <a:pt x="223" y="70"/>
                  </a:moveTo>
                  <a:lnTo>
                    <a:pt x="223" y="70"/>
                  </a:lnTo>
                  <a:lnTo>
                    <a:pt x="221" y="70"/>
                  </a:lnTo>
                  <a:lnTo>
                    <a:pt x="221" y="70"/>
                  </a:lnTo>
                  <a:lnTo>
                    <a:pt x="223" y="70"/>
                  </a:lnTo>
                  <a:lnTo>
                    <a:pt x="223" y="70"/>
                  </a:lnTo>
                  <a:close/>
                  <a:moveTo>
                    <a:pt x="233" y="68"/>
                  </a:moveTo>
                  <a:lnTo>
                    <a:pt x="233" y="68"/>
                  </a:lnTo>
                  <a:lnTo>
                    <a:pt x="233" y="68"/>
                  </a:lnTo>
                  <a:lnTo>
                    <a:pt x="233" y="68"/>
                  </a:lnTo>
                  <a:lnTo>
                    <a:pt x="231" y="68"/>
                  </a:lnTo>
                  <a:lnTo>
                    <a:pt x="231" y="68"/>
                  </a:lnTo>
                  <a:lnTo>
                    <a:pt x="231" y="68"/>
                  </a:lnTo>
                  <a:lnTo>
                    <a:pt x="231" y="68"/>
                  </a:lnTo>
                  <a:lnTo>
                    <a:pt x="233" y="68"/>
                  </a:lnTo>
                  <a:lnTo>
                    <a:pt x="233" y="68"/>
                  </a:lnTo>
                  <a:close/>
                  <a:moveTo>
                    <a:pt x="287" y="242"/>
                  </a:moveTo>
                  <a:lnTo>
                    <a:pt x="287" y="242"/>
                  </a:lnTo>
                  <a:lnTo>
                    <a:pt x="288" y="242"/>
                  </a:lnTo>
                  <a:lnTo>
                    <a:pt x="288" y="242"/>
                  </a:lnTo>
                  <a:lnTo>
                    <a:pt x="287" y="240"/>
                  </a:lnTo>
                  <a:lnTo>
                    <a:pt x="287" y="240"/>
                  </a:lnTo>
                  <a:lnTo>
                    <a:pt x="287" y="240"/>
                  </a:lnTo>
                  <a:lnTo>
                    <a:pt x="287" y="240"/>
                  </a:lnTo>
                  <a:lnTo>
                    <a:pt x="287" y="242"/>
                  </a:lnTo>
                  <a:lnTo>
                    <a:pt x="287" y="242"/>
                  </a:lnTo>
                  <a:close/>
                  <a:moveTo>
                    <a:pt x="213" y="213"/>
                  </a:moveTo>
                  <a:lnTo>
                    <a:pt x="213" y="213"/>
                  </a:lnTo>
                  <a:lnTo>
                    <a:pt x="214" y="213"/>
                  </a:lnTo>
                  <a:lnTo>
                    <a:pt x="213" y="212"/>
                  </a:lnTo>
                  <a:lnTo>
                    <a:pt x="213" y="212"/>
                  </a:lnTo>
                  <a:lnTo>
                    <a:pt x="213" y="213"/>
                  </a:lnTo>
                  <a:lnTo>
                    <a:pt x="213" y="213"/>
                  </a:lnTo>
                  <a:close/>
                  <a:moveTo>
                    <a:pt x="75" y="40"/>
                  </a:moveTo>
                  <a:lnTo>
                    <a:pt x="75" y="40"/>
                  </a:lnTo>
                  <a:lnTo>
                    <a:pt x="75" y="40"/>
                  </a:lnTo>
                  <a:lnTo>
                    <a:pt x="75" y="40"/>
                  </a:lnTo>
                  <a:lnTo>
                    <a:pt x="75" y="41"/>
                  </a:lnTo>
                  <a:lnTo>
                    <a:pt x="75" y="41"/>
                  </a:lnTo>
                  <a:lnTo>
                    <a:pt x="75" y="41"/>
                  </a:lnTo>
                  <a:lnTo>
                    <a:pt x="75" y="41"/>
                  </a:lnTo>
                  <a:lnTo>
                    <a:pt x="75" y="40"/>
                  </a:lnTo>
                  <a:lnTo>
                    <a:pt x="75" y="40"/>
                  </a:lnTo>
                  <a:close/>
                  <a:moveTo>
                    <a:pt x="288" y="229"/>
                  </a:moveTo>
                  <a:lnTo>
                    <a:pt x="288" y="229"/>
                  </a:lnTo>
                  <a:lnTo>
                    <a:pt x="288" y="229"/>
                  </a:lnTo>
                  <a:lnTo>
                    <a:pt x="288" y="229"/>
                  </a:lnTo>
                  <a:lnTo>
                    <a:pt x="287" y="229"/>
                  </a:lnTo>
                  <a:lnTo>
                    <a:pt x="287" y="229"/>
                  </a:lnTo>
                  <a:lnTo>
                    <a:pt x="287" y="229"/>
                  </a:lnTo>
                  <a:lnTo>
                    <a:pt x="287" y="229"/>
                  </a:lnTo>
                  <a:lnTo>
                    <a:pt x="288" y="229"/>
                  </a:lnTo>
                  <a:lnTo>
                    <a:pt x="288" y="229"/>
                  </a:lnTo>
                  <a:close/>
                  <a:moveTo>
                    <a:pt x="260" y="91"/>
                  </a:moveTo>
                  <a:lnTo>
                    <a:pt x="260" y="91"/>
                  </a:lnTo>
                  <a:lnTo>
                    <a:pt x="261" y="91"/>
                  </a:lnTo>
                  <a:lnTo>
                    <a:pt x="261" y="91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0" y="91"/>
                  </a:lnTo>
                  <a:lnTo>
                    <a:pt x="260" y="91"/>
                  </a:lnTo>
                  <a:close/>
                  <a:moveTo>
                    <a:pt x="294" y="127"/>
                  </a:moveTo>
                  <a:lnTo>
                    <a:pt x="294" y="127"/>
                  </a:lnTo>
                  <a:lnTo>
                    <a:pt x="292" y="127"/>
                  </a:lnTo>
                  <a:lnTo>
                    <a:pt x="292" y="128"/>
                  </a:lnTo>
                  <a:lnTo>
                    <a:pt x="292" y="128"/>
                  </a:lnTo>
                  <a:lnTo>
                    <a:pt x="294" y="127"/>
                  </a:lnTo>
                  <a:lnTo>
                    <a:pt x="294" y="127"/>
                  </a:lnTo>
                  <a:close/>
                  <a:moveTo>
                    <a:pt x="247" y="195"/>
                  </a:moveTo>
                  <a:lnTo>
                    <a:pt x="247" y="195"/>
                  </a:lnTo>
                  <a:lnTo>
                    <a:pt x="247" y="195"/>
                  </a:lnTo>
                  <a:lnTo>
                    <a:pt x="247" y="195"/>
                  </a:lnTo>
                  <a:lnTo>
                    <a:pt x="247" y="195"/>
                  </a:lnTo>
                  <a:lnTo>
                    <a:pt x="247" y="196"/>
                  </a:lnTo>
                  <a:lnTo>
                    <a:pt x="247" y="196"/>
                  </a:lnTo>
                  <a:lnTo>
                    <a:pt x="247" y="195"/>
                  </a:lnTo>
                  <a:lnTo>
                    <a:pt x="247" y="195"/>
                  </a:lnTo>
                  <a:close/>
                  <a:moveTo>
                    <a:pt x="257" y="249"/>
                  </a:moveTo>
                  <a:lnTo>
                    <a:pt x="257" y="249"/>
                  </a:lnTo>
                  <a:lnTo>
                    <a:pt x="257" y="249"/>
                  </a:lnTo>
                  <a:lnTo>
                    <a:pt x="257" y="249"/>
                  </a:lnTo>
                  <a:lnTo>
                    <a:pt x="257" y="247"/>
                  </a:lnTo>
                  <a:lnTo>
                    <a:pt x="257" y="247"/>
                  </a:lnTo>
                  <a:lnTo>
                    <a:pt x="257" y="247"/>
                  </a:lnTo>
                  <a:lnTo>
                    <a:pt x="257" y="247"/>
                  </a:lnTo>
                  <a:lnTo>
                    <a:pt x="257" y="249"/>
                  </a:lnTo>
                  <a:lnTo>
                    <a:pt x="257" y="249"/>
                  </a:lnTo>
                  <a:close/>
                  <a:moveTo>
                    <a:pt x="261" y="166"/>
                  </a:moveTo>
                  <a:lnTo>
                    <a:pt x="261" y="166"/>
                  </a:lnTo>
                  <a:lnTo>
                    <a:pt x="261" y="166"/>
                  </a:lnTo>
                  <a:lnTo>
                    <a:pt x="261" y="166"/>
                  </a:lnTo>
                  <a:lnTo>
                    <a:pt x="261" y="165"/>
                  </a:lnTo>
                  <a:lnTo>
                    <a:pt x="261" y="165"/>
                  </a:lnTo>
                  <a:lnTo>
                    <a:pt x="261" y="165"/>
                  </a:lnTo>
                  <a:lnTo>
                    <a:pt x="261" y="165"/>
                  </a:lnTo>
                  <a:lnTo>
                    <a:pt x="261" y="166"/>
                  </a:lnTo>
                  <a:lnTo>
                    <a:pt x="261" y="166"/>
                  </a:lnTo>
                  <a:close/>
                  <a:moveTo>
                    <a:pt x="260" y="114"/>
                  </a:moveTo>
                  <a:lnTo>
                    <a:pt x="260" y="114"/>
                  </a:lnTo>
                  <a:lnTo>
                    <a:pt x="260" y="114"/>
                  </a:lnTo>
                  <a:lnTo>
                    <a:pt x="260" y="114"/>
                  </a:lnTo>
                  <a:lnTo>
                    <a:pt x="260" y="115"/>
                  </a:lnTo>
                  <a:lnTo>
                    <a:pt x="260" y="115"/>
                  </a:lnTo>
                  <a:lnTo>
                    <a:pt x="260" y="115"/>
                  </a:lnTo>
                  <a:lnTo>
                    <a:pt x="260" y="115"/>
                  </a:lnTo>
                  <a:lnTo>
                    <a:pt x="260" y="114"/>
                  </a:lnTo>
                  <a:lnTo>
                    <a:pt x="260" y="114"/>
                  </a:lnTo>
                  <a:close/>
                  <a:moveTo>
                    <a:pt x="214" y="217"/>
                  </a:moveTo>
                  <a:lnTo>
                    <a:pt x="214" y="217"/>
                  </a:lnTo>
                  <a:lnTo>
                    <a:pt x="214" y="217"/>
                  </a:lnTo>
                  <a:lnTo>
                    <a:pt x="214" y="217"/>
                  </a:lnTo>
                  <a:lnTo>
                    <a:pt x="213" y="217"/>
                  </a:lnTo>
                  <a:lnTo>
                    <a:pt x="213" y="217"/>
                  </a:lnTo>
                  <a:lnTo>
                    <a:pt x="213" y="217"/>
                  </a:lnTo>
                  <a:lnTo>
                    <a:pt x="213" y="217"/>
                  </a:lnTo>
                  <a:lnTo>
                    <a:pt x="214" y="217"/>
                  </a:lnTo>
                  <a:lnTo>
                    <a:pt x="214" y="21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11" name="矩形 10"/>
          <p:cNvSpPr/>
          <p:nvPr/>
        </p:nvSpPr>
        <p:spPr>
          <a:xfrm>
            <a:off x="4482393" y="945914"/>
            <a:ext cx="3433107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793044" y="2361835"/>
            <a:ext cx="2832451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509707" y="2361835"/>
            <a:ext cx="2889249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9537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" grpId="0"/>
      <p:bldP spid="1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276"/>
          <p:cNvGrpSpPr/>
          <p:nvPr/>
        </p:nvGrpSpPr>
        <p:grpSpPr>
          <a:xfrm>
            <a:off x="4556567" y="2000244"/>
            <a:ext cx="3078867" cy="2857513"/>
            <a:chOff x="3119438" y="984250"/>
            <a:chExt cx="728663" cy="676276"/>
          </a:xfrm>
        </p:grpSpPr>
        <p:sp>
          <p:nvSpPr>
            <p:cNvPr id="3" name="Freeform 463"/>
            <p:cNvSpPr/>
            <p:nvPr/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" name="Freeform 464"/>
            <p:cNvSpPr/>
            <p:nvPr/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Freeform 465"/>
            <p:cNvSpPr/>
            <p:nvPr/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Freeform 466"/>
            <p:cNvSpPr/>
            <p:nvPr/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" name="Freeform 467"/>
            <p:cNvSpPr/>
            <p:nvPr/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" name="Freeform 468"/>
            <p:cNvSpPr/>
            <p:nvPr/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Freeform 469"/>
            <p:cNvSpPr/>
            <p:nvPr/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Freeform 470"/>
            <p:cNvSpPr/>
            <p:nvPr/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" name="Freeform 471"/>
            <p:cNvSpPr/>
            <p:nvPr/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" name="Freeform 472"/>
            <p:cNvSpPr/>
            <p:nvPr/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Freeform 473"/>
            <p:cNvSpPr/>
            <p:nvPr/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" name="Freeform 474"/>
            <p:cNvSpPr/>
            <p:nvPr/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" name="Freeform 475"/>
            <p:cNvSpPr/>
            <p:nvPr/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" name="Freeform 476"/>
            <p:cNvSpPr/>
            <p:nvPr/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Freeform 477"/>
            <p:cNvSpPr/>
            <p:nvPr/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Freeform 478"/>
            <p:cNvSpPr/>
            <p:nvPr/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Freeform 479"/>
            <p:cNvSpPr/>
            <p:nvPr/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Freeform 480"/>
            <p:cNvSpPr/>
            <p:nvPr/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Freeform 481"/>
            <p:cNvSpPr/>
            <p:nvPr/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Freeform 482"/>
            <p:cNvSpPr/>
            <p:nvPr/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Freeform 483"/>
            <p:cNvSpPr/>
            <p:nvPr/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Freeform 484"/>
            <p:cNvSpPr/>
            <p:nvPr/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Freeform 485"/>
            <p:cNvSpPr/>
            <p:nvPr/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Freeform 486"/>
            <p:cNvSpPr/>
            <p:nvPr/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Freeform 487"/>
            <p:cNvSpPr/>
            <p:nvPr/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Freeform 488"/>
            <p:cNvSpPr/>
            <p:nvPr/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Freeform 489"/>
            <p:cNvSpPr/>
            <p:nvPr/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Freeform 490"/>
            <p:cNvSpPr/>
            <p:nvPr/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Freeform 491"/>
            <p:cNvSpPr/>
            <p:nvPr/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Freeform 492"/>
            <p:cNvSpPr/>
            <p:nvPr/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Freeform 493"/>
            <p:cNvSpPr/>
            <p:nvPr/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Freeform 494"/>
            <p:cNvSpPr/>
            <p:nvPr/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Freeform 495"/>
            <p:cNvSpPr/>
            <p:nvPr/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Freeform 496"/>
            <p:cNvSpPr/>
            <p:nvPr/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Freeform 497"/>
            <p:cNvSpPr/>
            <p:nvPr/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Freeform 498"/>
            <p:cNvSpPr/>
            <p:nvPr/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9" name="Freeform 499"/>
            <p:cNvSpPr/>
            <p:nvPr/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Freeform 500"/>
            <p:cNvSpPr/>
            <p:nvPr/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1" name="Freeform 501"/>
            <p:cNvSpPr/>
            <p:nvPr/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2" name="Freeform 502"/>
            <p:cNvSpPr/>
            <p:nvPr/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3" name="Freeform 503"/>
            <p:cNvSpPr/>
            <p:nvPr/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Freeform 504"/>
            <p:cNvSpPr/>
            <p:nvPr/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Freeform 505"/>
            <p:cNvSpPr/>
            <p:nvPr/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Freeform 506"/>
            <p:cNvSpPr/>
            <p:nvPr/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Freeform 507"/>
            <p:cNvSpPr/>
            <p:nvPr/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Freeform 508"/>
            <p:cNvSpPr/>
            <p:nvPr/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Freeform 509"/>
            <p:cNvSpPr/>
            <p:nvPr/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Freeform 510"/>
            <p:cNvSpPr/>
            <p:nvPr/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1" name="Freeform 511"/>
            <p:cNvSpPr/>
            <p:nvPr/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2" name="Freeform 512"/>
            <p:cNvSpPr>
              <a:spLocks noEditPoints="1"/>
            </p:cNvSpPr>
            <p:nvPr/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Freeform 513"/>
            <p:cNvSpPr>
              <a:spLocks noEditPoints="1"/>
            </p:cNvSpPr>
            <p:nvPr/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Freeform 514"/>
            <p:cNvSpPr>
              <a:spLocks noEditPoints="1"/>
            </p:cNvSpPr>
            <p:nvPr/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5" name="Freeform 515"/>
            <p:cNvSpPr/>
            <p:nvPr/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6" name="Freeform 516"/>
            <p:cNvSpPr/>
            <p:nvPr/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7" name="Freeform 517"/>
            <p:cNvSpPr/>
            <p:nvPr/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8" name="Freeform 518"/>
            <p:cNvSpPr/>
            <p:nvPr/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9" name="Freeform 519"/>
            <p:cNvSpPr/>
            <p:nvPr/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0" name="Freeform 520"/>
            <p:cNvSpPr/>
            <p:nvPr/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Freeform 521"/>
            <p:cNvSpPr/>
            <p:nvPr/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Freeform 522"/>
            <p:cNvSpPr>
              <a:spLocks noEditPoints="1"/>
            </p:cNvSpPr>
            <p:nvPr/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102" name="组合 101"/>
          <p:cNvGrpSpPr/>
          <p:nvPr/>
        </p:nvGrpSpPr>
        <p:grpSpPr>
          <a:xfrm>
            <a:off x="3787997" y="2291010"/>
            <a:ext cx="849690" cy="563501"/>
            <a:chOff x="2629139" y="2512536"/>
            <a:chExt cx="849690" cy="563501"/>
          </a:xfrm>
        </p:grpSpPr>
        <p:sp>
          <p:nvSpPr>
            <p:cNvPr id="75" name="Freeform 534"/>
            <p:cNvSpPr/>
            <p:nvPr/>
          </p:nvSpPr>
          <p:spPr bwMode="auto">
            <a:xfrm>
              <a:off x="2682383" y="2787631"/>
              <a:ext cx="31059" cy="57681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6" name="Freeform 535"/>
            <p:cNvSpPr/>
            <p:nvPr/>
          </p:nvSpPr>
          <p:spPr bwMode="auto">
            <a:xfrm>
              <a:off x="2724536" y="2834220"/>
              <a:ext cx="31059" cy="64337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7" name="Freeform 536"/>
            <p:cNvSpPr/>
            <p:nvPr/>
          </p:nvSpPr>
          <p:spPr bwMode="auto">
            <a:xfrm>
              <a:off x="2757813" y="2887464"/>
              <a:ext cx="33278" cy="48807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Freeform 537"/>
            <p:cNvSpPr/>
            <p:nvPr/>
          </p:nvSpPr>
          <p:spPr bwMode="auto">
            <a:xfrm>
              <a:off x="2791091" y="2938489"/>
              <a:ext cx="37715" cy="51026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Freeform 538"/>
            <p:cNvSpPr/>
            <p:nvPr/>
          </p:nvSpPr>
          <p:spPr bwMode="auto">
            <a:xfrm>
              <a:off x="2831024" y="2980642"/>
              <a:ext cx="26622" cy="53244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0" name="Freeform 539"/>
            <p:cNvSpPr/>
            <p:nvPr/>
          </p:nvSpPr>
          <p:spPr bwMode="auto">
            <a:xfrm>
              <a:off x="2870957" y="2996171"/>
              <a:ext cx="28841" cy="5990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1" name="Freeform 540"/>
            <p:cNvSpPr/>
            <p:nvPr/>
          </p:nvSpPr>
          <p:spPr bwMode="auto">
            <a:xfrm>
              <a:off x="2913108" y="3005045"/>
              <a:ext cx="17748" cy="39933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2" name="Freeform 541"/>
            <p:cNvSpPr/>
            <p:nvPr/>
          </p:nvSpPr>
          <p:spPr bwMode="auto">
            <a:xfrm>
              <a:off x="2970789" y="2854186"/>
              <a:ext cx="26622" cy="53244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3" name="Freeform 542"/>
            <p:cNvSpPr/>
            <p:nvPr/>
          </p:nvSpPr>
          <p:spPr bwMode="auto">
            <a:xfrm>
              <a:off x="3026253" y="2860842"/>
              <a:ext cx="37715" cy="48807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4" name="Freeform 543"/>
            <p:cNvSpPr/>
            <p:nvPr/>
          </p:nvSpPr>
          <p:spPr bwMode="auto">
            <a:xfrm>
              <a:off x="3086152" y="2867497"/>
              <a:ext cx="26622" cy="48807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5" name="Freeform 544"/>
            <p:cNvSpPr/>
            <p:nvPr/>
          </p:nvSpPr>
          <p:spPr bwMode="auto">
            <a:xfrm>
              <a:off x="3152707" y="2865279"/>
              <a:ext cx="28841" cy="4437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6" name="Freeform 545"/>
            <p:cNvSpPr/>
            <p:nvPr/>
          </p:nvSpPr>
          <p:spPr bwMode="auto">
            <a:xfrm>
              <a:off x="3203734" y="2865279"/>
              <a:ext cx="33278" cy="4437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7" name="Freeform 546"/>
            <p:cNvSpPr/>
            <p:nvPr/>
          </p:nvSpPr>
          <p:spPr bwMode="auto">
            <a:xfrm>
              <a:off x="3268070" y="2865279"/>
              <a:ext cx="24404" cy="39933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Freeform 547"/>
            <p:cNvSpPr/>
            <p:nvPr/>
          </p:nvSpPr>
          <p:spPr bwMode="auto">
            <a:xfrm>
              <a:off x="3323533" y="2863060"/>
              <a:ext cx="35496" cy="4437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Freeform 548"/>
            <p:cNvSpPr/>
            <p:nvPr/>
          </p:nvSpPr>
          <p:spPr bwMode="auto">
            <a:xfrm>
              <a:off x="3378995" y="2858623"/>
              <a:ext cx="24404" cy="39933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0" name="Freeform 549"/>
            <p:cNvSpPr/>
            <p:nvPr/>
          </p:nvSpPr>
          <p:spPr bwMode="auto">
            <a:xfrm>
              <a:off x="2879831" y="2716639"/>
              <a:ext cx="31059" cy="554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1" name="Freeform 550"/>
            <p:cNvSpPr/>
            <p:nvPr/>
          </p:nvSpPr>
          <p:spPr bwMode="auto">
            <a:xfrm>
              <a:off x="2955261" y="2729950"/>
              <a:ext cx="19967" cy="48807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Freeform 551"/>
            <p:cNvSpPr/>
            <p:nvPr/>
          </p:nvSpPr>
          <p:spPr bwMode="auto">
            <a:xfrm>
              <a:off x="3228137" y="2709984"/>
              <a:ext cx="17748" cy="4437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3" name="Freeform 552"/>
            <p:cNvSpPr/>
            <p:nvPr/>
          </p:nvSpPr>
          <p:spPr bwMode="auto">
            <a:xfrm>
              <a:off x="3283600" y="2709984"/>
              <a:ext cx="19967" cy="4437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4" name="Freeform 553"/>
            <p:cNvSpPr/>
            <p:nvPr/>
          </p:nvSpPr>
          <p:spPr bwMode="auto">
            <a:xfrm>
              <a:off x="3347936" y="2736606"/>
              <a:ext cx="17748" cy="5546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Freeform 554"/>
            <p:cNvSpPr/>
            <p:nvPr/>
          </p:nvSpPr>
          <p:spPr bwMode="auto">
            <a:xfrm>
              <a:off x="2950824" y="2630117"/>
              <a:ext cx="528005" cy="295062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6" name="Freeform 555"/>
            <p:cNvSpPr/>
            <p:nvPr/>
          </p:nvSpPr>
          <p:spPr bwMode="auto">
            <a:xfrm>
              <a:off x="2631358" y="2512536"/>
              <a:ext cx="352744" cy="283969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7" name="Freeform 556"/>
            <p:cNvSpPr/>
            <p:nvPr/>
          </p:nvSpPr>
          <p:spPr bwMode="auto">
            <a:xfrm>
              <a:off x="2629139" y="2774320"/>
              <a:ext cx="350524" cy="301717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101" name="组合 100"/>
          <p:cNvGrpSpPr/>
          <p:nvPr/>
        </p:nvGrpSpPr>
        <p:grpSpPr>
          <a:xfrm>
            <a:off x="7554315" y="2289900"/>
            <a:ext cx="849688" cy="565720"/>
            <a:chOff x="2715662" y="2037775"/>
            <a:chExt cx="849688" cy="565720"/>
          </a:xfrm>
        </p:grpSpPr>
        <p:sp>
          <p:nvSpPr>
            <p:cNvPr id="64" name="Freeform 523"/>
            <p:cNvSpPr/>
            <p:nvPr/>
          </p:nvSpPr>
          <p:spPr bwMode="auto">
            <a:xfrm>
              <a:off x="2742284" y="2168668"/>
              <a:ext cx="119800" cy="164170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5" name="Freeform 524"/>
            <p:cNvSpPr/>
            <p:nvPr/>
          </p:nvSpPr>
          <p:spPr bwMode="auto">
            <a:xfrm>
              <a:off x="2753376" y="2177542"/>
              <a:ext cx="170826" cy="217414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Freeform 525"/>
            <p:cNvSpPr/>
            <p:nvPr/>
          </p:nvSpPr>
          <p:spPr bwMode="auto">
            <a:xfrm>
              <a:off x="2815494" y="2175323"/>
              <a:ext cx="186355" cy="255129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Freeform 526"/>
            <p:cNvSpPr/>
            <p:nvPr/>
          </p:nvSpPr>
          <p:spPr bwMode="auto">
            <a:xfrm>
              <a:off x="2884268" y="2173105"/>
              <a:ext cx="197448" cy="26400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8" name="Freeform 527"/>
            <p:cNvSpPr/>
            <p:nvPr/>
          </p:nvSpPr>
          <p:spPr bwMode="auto">
            <a:xfrm>
              <a:off x="2968572" y="2173105"/>
              <a:ext cx="188574" cy="255129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9" name="Freeform 528"/>
            <p:cNvSpPr/>
            <p:nvPr/>
          </p:nvSpPr>
          <p:spPr bwMode="auto">
            <a:xfrm>
              <a:off x="3057312" y="2181979"/>
              <a:ext cx="155296" cy="237381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0" name="Freeform 529"/>
            <p:cNvSpPr/>
            <p:nvPr/>
          </p:nvSpPr>
          <p:spPr bwMode="auto">
            <a:xfrm>
              <a:off x="3234793" y="2062179"/>
              <a:ext cx="82086" cy="104271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1" name="Freeform 530"/>
            <p:cNvSpPr/>
            <p:nvPr/>
          </p:nvSpPr>
          <p:spPr bwMode="auto">
            <a:xfrm>
              <a:off x="3146052" y="2084364"/>
              <a:ext cx="221851" cy="337213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2" name="Freeform 531"/>
            <p:cNvSpPr/>
            <p:nvPr/>
          </p:nvSpPr>
          <p:spPr bwMode="auto">
            <a:xfrm>
              <a:off x="3223700" y="2150920"/>
              <a:ext cx="186355" cy="272877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3" name="Freeform 532"/>
            <p:cNvSpPr/>
            <p:nvPr/>
          </p:nvSpPr>
          <p:spPr bwMode="auto">
            <a:xfrm>
              <a:off x="3248104" y="2197508"/>
              <a:ext cx="212977" cy="310591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4" name="Freeform 533"/>
            <p:cNvSpPr/>
            <p:nvPr/>
          </p:nvSpPr>
          <p:spPr bwMode="auto">
            <a:xfrm>
              <a:off x="3274726" y="2244097"/>
              <a:ext cx="241818" cy="350524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Freeform 557"/>
            <p:cNvSpPr/>
            <p:nvPr/>
          </p:nvSpPr>
          <p:spPr bwMode="auto">
            <a:xfrm>
              <a:off x="2715662" y="2155357"/>
              <a:ext cx="528005" cy="297280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Freeform 558"/>
            <p:cNvSpPr/>
            <p:nvPr/>
          </p:nvSpPr>
          <p:spPr bwMode="auto">
            <a:xfrm>
              <a:off x="3212608" y="2037775"/>
              <a:ext cx="350524" cy="283969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Freeform 559"/>
            <p:cNvSpPr/>
            <p:nvPr/>
          </p:nvSpPr>
          <p:spPr bwMode="auto">
            <a:xfrm>
              <a:off x="3214826" y="2299559"/>
              <a:ext cx="350524" cy="303936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106" name="组合 105"/>
          <p:cNvGrpSpPr/>
          <p:nvPr/>
        </p:nvGrpSpPr>
        <p:grpSpPr>
          <a:xfrm>
            <a:off x="889020" y="2061743"/>
            <a:ext cx="2883392" cy="2138555"/>
            <a:chOff x="676639" y="2061743"/>
            <a:chExt cx="2883392" cy="2138555"/>
          </a:xfrm>
        </p:grpSpPr>
        <p:sp>
          <p:nvSpPr>
            <p:cNvPr id="104" name="文本框 103"/>
            <p:cNvSpPr txBox="1"/>
            <p:nvPr/>
          </p:nvSpPr>
          <p:spPr>
            <a:xfrm>
              <a:off x="676639" y="2061743"/>
              <a:ext cx="28833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ea"/>
                  <a:sym typeface="+mn-lt"/>
                </a:rPr>
                <a:t>点击此处输入标题</a:t>
              </a:r>
            </a:p>
          </p:txBody>
        </p:sp>
        <p:sp>
          <p:nvSpPr>
            <p:cNvPr id="105" name="矩形 104"/>
            <p:cNvSpPr/>
            <p:nvPr/>
          </p:nvSpPr>
          <p:spPr>
            <a:xfrm>
              <a:off x="679516" y="2630638"/>
              <a:ext cx="287763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ea"/>
                  <a:sym typeface="+mn-lt"/>
                </a:rPr>
  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  </a:r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8419588" y="2061743"/>
            <a:ext cx="2883392" cy="2138555"/>
            <a:chOff x="676639" y="2061743"/>
            <a:chExt cx="2883392" cy="2138555"/>
          </a:xfrm>
        </p:grpSpPr>
        <p:sp>
          <p:nvSpPr>
            <p:cNvPr id="108" name="文本框 107"/>
            <p:cNvSpPr txBox="1"/>
            <p:nvPr/>
          </p:nvSpPr>
          <p:spPr>
            <a:xfrm>
              <a:off x="676639" y="2061743"/>
              <a:ext cx="28833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ea"/>
                  <a:sym typeface="+mn-lt"/>
                </a:rPr>
                <a:t>点击此处输入标题</a:t>
              </a:r>
            </a:p>
          </p:txBody>
        </p:sp>
        <p:sp>
          <p:nvSpPr>
            <p:cNvPr id="109" name="矩形 108"/>
            <p:cNvSpPr/>
            <p:nvPr/>
          </p:nvSpPr>
          <p:spPr>
            <a:xfrm>
              <a:off x="679516" y="2630638"/>
              <a:ext cx="287763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+mn-ea"/>
                  <a:sym typeface="+mn-lt"/>
                </a:rPr>
  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847581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5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00952" y="1474534"/>
            <a:ext cx="1194486" cy="1194486"/>
          </a:xfrm>
          <a:prstGeom prst="rect">
            <a:avLst/>
          </a:prstGeom>
        </p:spPr>
      </p:pic>
      <p:pic>
        <p:nvPicPr>
          <p:cNvPr id="8" name="Picture 5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296562" y="1474534"/>
            <a:ext cx="1194486" cy="1194486"/>
          </a:xfrm>
          <a:prstGeom prst="rect">
            <a:avLst/>
          </a:prstGeom>
        </p:spPr>
      </p:pic>
      <p:pic>
        <p:nvPicPr>
          <p:cNvPr id="9" name="Picture 5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64692" y="1474534"/>
            <a:ext cx="1194486" cy="1194486"/>
          </a:xfrm>
          <a:prstGeom prst="rect">
            <a:avLst/>
          </a:prstGeom>
        </p:spPr>
      </p:pic>
      <p:pic>
        <p:nvPicPr>
          <p:cNvPr id="10" name="Picture 5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32822" y="1474534"/>
            <a:ext cx="1194486" cy="1194486"/>
          </a:xfrm>
          <a:prstGeom prst="rect">
            <a:avLst/>
          </a:prstGeom>
        </p:spPr>
      </p:pic>
      <p:pic>
        <p:nvPicPr>
          <p:cNvPr id="16" name="Picture 63"/>
          <p:cNvPicPr>
            <a:picLocks noChangeAspect="1"/>
          </p:cNvPicPr>
          <p:nvPr/>
        </p:nvPicPr>
        <p:blipFill>
          <a:blip r:embed="rId7">
            <a:lum bright="70000" contrast="-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193493">
            <a:off x="3069988" y="1810787"/>
            <a:ext cx="988284" cy="521981"/>
          </a:xfrm>
          <a:prstGeom prst="rect">
            <a:avLst/>
          </a:prstGeom>
        </p:spPr>
      </p:pic>
      <p:pic>
        <p:nvPicPr>
          <p:cNvPr id="17" name="Picture 63"/>
          <p:cNvPicPr>
            <a:picLocks noChangeAspect="1"/>
          </p:cNvPicPr>
          <p:nvPr/>
        </p:nvPicPr>
        <p:blipFill>
          <a:blip r:embed="rId7">
            <a:lum bright="70000" contrast="-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193493">
            <a:off x="5601858" y="1810787"/>
            <a:ext cx="988284" cy="521981"/>
          </a:xfrm>
          <a:prstGeom prst="rect">
            <a:avLst/>
          </a:prstGeom>
        </p:spPr>
      </p:pic>
      <p:pic>
        <p:nvPicPr>
          <p:cNvPr id="18" name="Picture 63"/>
          <p:cNvPicPr>
            <a:picLocks noChangeAspect="1"/>
          </p:cNvPicPr>
          <p:nvPr/>
        </p:nvPicPr>
        <p:blipFill>
          <a:blip r:embed="rId7">
            <a:lum bright="70000" contrast="-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193493">
            <a:off x="8133728" y="1810787"/>
            <a:ext cx="988284" cy="521981"/>
          </a:xfrm>
          <a:prstGeom prst="rect">
            <a:avLst/>
          </a:prstGeom>
        </p:spPr>
      </p:pic>
      <p:sp>
        <p:nvSpPr>
          <p:cNvPr id="19" name="矩形 18"/>
          <p:cNvSpPr/>
          <p:nvPr/>
        </p:nvSpPr>
        <p:spPr>
          <a:xfrm>
            <a:off x="1149386" y="2669020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sp>
        <p:nvSpPr>
          <p:cNvPr id="27" name="矩形 26"/>
          <p:cNvSpPr/>
          <p:nvPr/>
        </p:nvSpPr>
        <p:spPr>
          <a:xfrm>
            <a:off x="3681256" y="2669020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sp>
        <p:nvSpPr>
          <p:cNvPr id="28" name="矩形 27"/>
          <p:cNvSpPr/>
          <p:nvPr/>
        </p:nvSpPr>
        <p:spPr>
          <a:xfrm>
            <a:off x="6213126" y="2669020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  <p:sp>
        <p:nvSpPr>
          <p:cNvPr id="29" name="矩形 28"/>
          <p:cNvSpPr/>
          <p:nvPr/>
        </p:nvSpPr>
        <p:spPr>
          <a:xfrm>
            <a:off x="8744996" y="2669020"/>
            <a:ext cx="2297617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</a:t>
            </a:r>
          </a:p>
        </p:txBody>
      </p:sp>
    </p:spTree>
    <p:extLst>
      <p:ext uri="{BB962C8B-B14F-4D97-AF65-F5344CB8AC3E}">
        <p14:creationId xmlns:p14="http://schemas.microsoft.com/office/powerpoint/2010/main" val="3572245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hred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500"/>
                            </p:stCondLst>
                            <p:childTnLst>
                              <p:par>
                                <p:cTn id="5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7" grpId="0"/>
      <p:bldP spid="28" grpId="0"/>
      <p:bldP spid="2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5140625" y="2269210"/>
            <a:ext cx="1968098" cy="1193423"/>
            <a:chOff x="5140625" y="2269210"/>
            <a:chExt cx="1968098" cy="1193423"/>
          </a:xfrm>
        </p:grpSpPr>
        <p:sp>
          <p:nvSpPr>
            <p:cNvPr id="7" name="Freeform 50"/>
            <p:cNvSpPr>
              <a:spLocks noEditPoints="1"/>
            </p:cNvSpPr>
            <p:nvPr/>
          </p:nvSpPr>
          <p:spPr bwMode="auto">
            <a:xfrm>
              <a:off x="6340481" y="2284661"/>
              <a:ext cx="768242" cy="1177972"/>
            </a:xfrm>
            <a:custGeom>
              <a:avLst/>
              <a:gdLst/>
              <a:ahLst/>
              <a:cxnLst>
                <a:cxn ang="0">
                  <a:pos x="137" y="113"/>
                </a:cxn>
                <a:cxn ang="0">
                  <a:pos x="165" y="25"/>
                </a:cxn>
                <a:cxn ang="0">
                  <a:pos x="238" y="101"/>
                </a:cxn>
                <a:cxn ang="0">
                  <a:pos x="230" y="322"/>
                </a:cxn>
                <a:cxn ang="0">
                  <a:pos x="123" y="349"/>
                </a:cxn>
                <a:cxn ang="0">
                  <a:pos x="59" y="214"/>
                </a:cxn>
                <a:cxn ang="0">
                  <a:pos x="19" y="77"/>
                </a:cxn>
                <a:cxn ang="0">
                  <a:pos x="85" y="0"/>
                </a:cxn>
                <a:cxn ang="0">
                  <a:pos x="57" y="134"/>
                </a:cxn>
                <a:cxn ang="0">
                  <a:pos x="167" y="174"/>
                </a:cxn>
                <a:cxn ang="0">
                  <a:pos x="181" y="322"/>
                </a:cxn>
                <a:cxn ang="0">
                  <a:pos x="224" y="185"/>
                </a:cxn>
                <a:cxn ang="0">
                  <a:pos x="188" y="23"/>
                </a:cxn>
                <a:cxn ang="0">
                  <a:pos x="122" y="124"/>
                </a:cxn>
                <a:cxn ang="0">
                  <a:pos x="85" y="12"/>
                </a:cxn>
                <a:cxn ang="0">
                  <a:pos x="70" y="19"/>
                </a:cxn>
                <a:cxn ang="0">
                  <a:pos x="51" y="57"/>
                </a:cxn>
                <a:cxn ang="0">
                  <a:pos x="43" y="54"/>
                </a:cxn>
                <a:cxn ang="0">
                  <a:pos x="162" y="38"/>
                </a:cxn>
                <a:cxn ang="0">
                  <a:pos x="175" y="52"/>
                </a:cxn>
                <a:cxn ang="0">
                  <a:pos x="162" y="57"/>
                </a:cxn>
                <a:cxn ang="0">
                  <a:pos x="173" y="63"/>
                </a:cxn>
                <a:cxn ang="0">
                  <a:pos x="49" y="75"/>
                </a:cxn>
                <a:cxn ang="0">
                  <a:pos x="32" y="78"/>
                </a:cxn>
                <a:cxn ang="0">
                  <a:pos x="30" y="82"/>
                </a:cxn>
                <a:cxn ang="0">
                  <a:pos x="173" y="82"/>
                </a:cxn>
                <a:cxn ang="0">
                  <a:pos x="40" y="109"/>
                </a:cxn>
                <a:cxn ang="0">
                  <a:pos x="22" y="115"/>
                </a:cxn>
                <a:cxn ang="0">
                  <a:pos x="150" y="84"/>
                </a:cxn>
                <a:cxn ang="0">
                  <a:pos x="28" y="96"/>
                </a:cxn>
                <a:cxn ang="0">
                  <a:pos x="164" y="111"/>
                </a:cxn>
                <a:cxn ang="0">
                  <a:pos x="164" y="111"/>
                </a:cxn>
                <a:cxn ang="0">
                  <a:pos x="49" y="117"/>
                </a:cxn>
                <a:cxn ang="0">
                  <a:pos x="17" y="124"/>
                </a:cxn>
                <a:cxn ang="0">
                  <a:pos x="22" y="168"/>
                </a:cxn>
                <a:cxn ang="0">
                  <a:pos x="17" y="162"/>
                </a:cxn>
                <a:cxn ang="0">
                  <a:pos x="17" y="153"/>
                </a:cxn>
                <a:cxn ang="0">
                  <a:pos x="9" y="191"/>
                </a:cxn>
                <a:cxn ang="0">
                  <a:pos x="7" y="187"/>
                </a:cxn>
                <a:cxn ang="0">
                  <a:pos x="59" y="181"/>
                </a:cxn>
                <a:cxn ang="0">
                  <a:pos x="74" y="198"/>
                </a:cxn>
                <a:cxn ang="0">
                  <a:pos x="83" y="181"/>
                </a:cxn>
                <a:cxn ang="0">
                  <a:pos x="116" y="183"/>
                </a:cxn>
                <a:cxn ang="0">
                  <a:pos x="144" y="198"/>
                </a:cxn>
                <a:cxn ang="0">
                  <a:pos x="125" y="208"/>
                </a:cxn>
                <a:cxn ang="0">
                  <a:pos x="49" y="202"/>
                </a:cxn>
                <a:cxn ang="0">
                  <a:pos x="162" y="202"/>
                </a:cxn>
                <a:cxn ang="0">
                  <a:pos x="133" y="219"/>
                </a:cxn>
                <a:cxn ang="0">
                  <a:pos x="137" y="244"/>
                </a:cxn>
                <a:cxn ang="0">
                  <a:pos x="160" y="219"/>
                </a:cxn>
                <a:cxn ang="0">
                  <a:pos x="158" y="259"/>
                </a:cxn>
                <a:cxn ang="0">
                  <a:pos x="141" y="290"/>
                </a:cxn>
                <a:cxn ang="0">
                  <a:pos x="150" y="279"/>
                </a:cxn>
                <a:cxn ang="0">
                  <a:pos x="137" y="277"/>
                </a:cxn>
                <a:cxn ang="0">
                  <a:pos x="141" y="311"/>
                </a:cxn>
                <a:cxn ang="0">
                  <a:pos x="141" y="311"/>
                </a:cxn>
                <a:cxn ang="0">
                  <a:pos x="160" y="311"/>
                </a:cxn>
                <a:cxn ang="0">
                  <a:pos x="152" y="330"/>
                </a:cxn>
                <a:cxn ang="0">
                  <a:pos x="169" y="349"/>
                </a:cxn>
                <a:cxn ang="0">
                  <a:pos x="177" y="334"/>
                </a:cxn>
                <a:cxn ang="0">
                  <a:pos x="202" y="334"/>
                </a:cxn>
                <a:cxn ang="0">
                  <a:pos x="144" y="359"/>
                </a:cxn>
                <a:cxn ang="0">
                  <a:pos x="143" y="351"/>
                </a:cxn>
              </a:cxnLst>
              <a:rect l="0" t="0" r="r" b="b"/>
              <a:pathLst>
                <a:path w="240" h="368">
                  <a:moveTo>
                    <a:pt x="137" y="12"/>
                  </a:moveTo>
                  <a:lnTo>
                    <a:pt x="137" y="12"/>
                  </a:lnTo>
                  <a:lnTo>
                    <a:pt x="127" y="61"/>
                  </a:lnTo>
                  <a:lnTo>
                    <a:pt x="116" y="111"/>
                  </a:lnTo>
                  <a:lnTo>
                    <a:pt x="116" y="111"/>
                  </a:lnTo>
                  <a:lnTo>
                    <a:pt x="122" y="113"/>
                  </a:lnTo>
                  <a:lnTo>
                    <a:pt x="125" y="113"/>
                  </a:lnTo>
                  <a:lnTo>
                    <a:pt x="131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9" y="103"/>
                  </a:lnTo>
                  <a:lnTo>
                    <a:pt x="141" y="94"/>
                  </a:lnTo>
                  <a:lnTo>
                    <a:pt x="141" y="73"/>
                  </a:lnTo>
                  <a:lnTo>
                    <a:pt x="143" y="52"/>
                  </a:lnTo>
                  <a:lnTo>
                    <a:pt x="143" y="42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65" y="25"/>
                  </a:lnTo>
                  <a:lnTo>
                    <a:pt x="183" y="16"/>
                  </a:lnTo>
                  <a:lnTo>
                    <a:pt x="183" y="16"/>
                  </a:lnTo>
                  <a:lnTo>
                    <a:pt x="198" y="14"/>
                  </a:lnTo>
                  <a:lnTo>
                    <a:pt x="211" y="14"/>
                  </a:lnTo>
                  <a:lnTo>
                    <a:pt x="224" y="16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59"/>
                  </a:lnTo>
                  <a:lnTo>
                    <a:pt x="238" y="101"/>
                  </a:lnTo>
                  <a:lnTo>
                    <a:pt x="234" y="145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219"/>
                  </a:lnTo>
                  <a:lnTo>
                    <a:pt x="234" y="248"/>
                  </a:lnTo>
                  <a:lnTo>
                    <a:pt x="234" y="277"/>
                  </a:lnTo>
                  <a:lnTo>
                    <a:pt x="234" y="303"/>
                  </a:lnTo>
                  <a:lnTo>
                    <a:pt x="234" y="303"/>
                  </a:lnTo>
                  <a:lnTo>
                    <a:pt x="230" y="322"/>
                  </a:lnTo>
                  <a:lnTo>
                    <a:pt x="223" y="338"/>
                  </a:lnTo>
                  <a:lnTo>
                    <a:pt x="211" y="353"/>
                  </a:lnTo>
                  <a:lnTo>
                    <a:pt x="200" y="366"/>
                  </a:lnTo>
                  <a:lnTo>
                    <a:pt x="200" y="366"/>
                  </a:lnTo>
                  <a:lnTo>
                    <a:pt x="164" y="368"/>
                  </a:lnTo>
                  <a:lnTo>
                    <a:pt x="144" y="366"/>
                  </a:lnTo>
                  <a:lnTo>
                    <a:pt x="127" y="364"/>
                  </a:lnTo>
                  <a:lnTo>
                    <a:pt x="127" y="364"/>
                  </a:lnTo>
                  <a:lnTo>
                    <a:pt x="123" y="349"/>
                  </a:lnTo>
                  <a:lnTo>
                    <a:pt x="123" y="332"/>
                  </a:lnTo>
                  <a:lnTo>
                    <a:pt x="122" y="298"/>
                  </a:lnTo>
                  <a:lnTo>
                    <a:pt x="123" y="259"/>
                  </a:lnTo>
                  <a:lnTo>
                    <a:pt x="122" y="242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06" y="219"/>
                  </a:lnTo>
                  <a:lnTo>
                    <a:pt x="91" y="218"/>
                  </a:lnTo>
                  <a:lnTo>
                    <a:pt x="59" y="214"/>
                  </a:lnTo>
                  <a:lnTo>
                    <a:pt x="28" y="210"/>
                  </a:lnTo>
                  <a:lnTo>
                    <a:pt x="13" y="208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85"/>
                  </a:lnTo>
                  <a:lnTo>
                    <a:pt x="1" y="168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19" y="77"/>
                  </a:lnTo>
                  <a:lnTo>
                    <a:pt x="24" y="50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4" y="29"/>
                  </a:lnTo>
                  <a:lnTo>
                    <a:pt x="42" y="23"/>
                  </a:lnTo>
                  <a:lnTo>
                    <a:pt x="55" y="16"/>
                  </a:lnTo>
                  <a:lnTo>
                    <a:pt x="72" y="8"/>
                  </a:lnTo>
                  <a:lnTo>
                    <a:pt x="78" y="4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110" y="6"/>
                  </a:lnTo>
                  <a:lnTo>
                    <a:pt x="137" y="12"/>
                  </a:lnTo>
                  <a:lnTo>
                    <a:pt x="137" y="12"/>
                  </a:lnTo>
                  <a:close/>
                  <a:moveTo>
                    <a:pt x="80" y="16"/>
                  </a:moveTo>
                  <a:lnTo>
                    <a:pt x="80" y="16"/>
                  </a:lnTo>
                  <a:lnTo>
                    <a:pt x="72" y="54"/>
                  </a:lnTo>
                  <a:lnTo>
                    <a:pt x="64" y="94"/>
                  </a:lnTo>
                  <a:lnTo>
                    <a:pt x="57" y="134"/>
                  </a:lnTo>
                  <a:lnTo>
                    <a:pt x="45" y="170"/>
                  </a:lnTo>
                  <a:lnTo>
                    <a:pt x="45" y="170"/>
                  </a:lnTo>
                  <a:lnTo>
                    <a:pt x="70" y="170"/>
                  </a:lnTo>
                  <a:lnTo>
                    <a:pt x="97" y="172"/>
                  </a:lnTo>
                  <a:lnTo>
                    <a:pt x="122" y="176"/>
                  </a:lnTo>
                  <a:lnTo>
                    <a:pt x="144" y="176"/>
                  </a:lnTo>
                  <a:lnTo>
                    <a:pt x="144" y="176"/>
                  </a:lnTo>
                  <a:lnTo>
                    <a:pt x="162" y="174"/>
                  </a:lnTo>
                  <a:lnTo>
                    <a:pt x="167" y="174"/>
                  </a:lnTo>
                  <a:lnTo>
                    <a:pt x="175" y="178"/>
                  </a:lnTo>
                  <a:lnTo>
                    <a:pt x="175" y="178"/>
                  </a:lnTo>
                  <a:lnTo>
                    <a:pt x="173" y="212"/>
                  </a:lnTo>
                  <a:lnTo>
                    <a:pt x="171" y="246"/>
                  </a:lnTo>
                  <a:lnTo>
                    <a:pt x="171" y="280"/>
                  </a:lnTo>
                  <a:lnTo>
                    <a:pt x="169" y="319"/>
                  </a:lnTo>
                  <a:lnTo>
                    <a:pt x="169" y="319"/>
                  </a:lnTo>
                  <a:lnTo>
                    <a:pt x="175" y="320"/>
                  </a:lnTo>
                  <a:lnTo>
                    <a:pt x="181" y="322"/>
                  </a:lnTo>
                  <a:lnTo>
                    <a:pt x="194" y="322"/>
                  </a:lnTo>
                  <a:lnTo>
                    <a:pt x="207" y="320"/>
                  </a:lnTo>
                  <a:lnTo>
                    <a:pt x="221" y="320"/>
                  </a:lnTo>
                  <a:lnTo>
                    <a:pt x="221" y="320"/>
                  </a:lnTo>
                  <a:lnTo>
                    <a:pt x="224" y="301"/>
                  </a:lnTo>
                  <a:lnTo>
                    <a:pt x="224" y="280"/>
                  </a:lnTo>
                  <a:lnTo>
                    <a:pt x="223" y="242"/>
                  </a:lnTo>
                  <a:lnTo>
                    <a:pt x="223" y="242"/>
                  </a:lnTo>
                  <a:lnTo>
                    <a:pt x="224" y="185"/>
                  </a:lnTo>
                  <a:lnTo>
                    <a:pt x="226" y="134"/>
                  </a:lnTo>
                  <a:lnTo>
                    <a:pt x="228" y="80"/>
                  </a:lnTo>
                  <a:lnTo>
                    <a:pt x="228" y="54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17" y="25"/>
                  </a:lnTo>
                  <a:lnTo>
                    <a:pt x="205" y="23"/>
                  </a:lnTo>
                  <a:lnTo>
                    <a:pt x="19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4" y="50"/>
                  </a:lnTo>
                  <a:lnTo>
                    <a:pt x="184" y="77"/>
                  </a:lnTo>
                  <a:lnTo>
                    <a:pt x="181" y="103"/>
                  </a:lnTo>
                  <a:lnTo>
                    <a:pt x="179" y="115"/>
                  </a:lnTo>
                  <a:lnTo>
                    <a:pt x="175" y="124"/>
                  </a:lnTo>
                  <a:lnTo>
                    <a:pt x="175" y="124"/>
                  </a:lnTo>
                  <a:lnTo>
                    <a:pt x="139" y="126"/>
                  </a:lnTo>
                  <a:lnTo>
                    <a:pt x="122" y="124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16" y="6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12" y="16"/>
                  </a:lnTo>
                  <a:lnTo>
                    <a:pt x="101" y="14"/>
                  </a:lnTo>
                  <a:lnTo>
                    <a:pt x="89" y="12"/>
                  </a:lnTo>
                  <a:lnTo>
                    <a:pt x="85" y="12"/>
                  </a:lnTo>
                  <a:lnTo>
                    <a:pt x="80" y="16"/>
                  </a:lnTo>
                  <a:lnTo>
                    <a:pt x="80" y="16"/>
                  </a:lnTo>
                  <a:close/>
                  <a:moveTo>
                    <a:pt x="36" y="50"/>
                  </a:moveTo>
                  <a:lnTo>
                    <a:pt x="36" y="50"/>
                  </a:lnTo>
                  <a:lnTo>
                    <a:pt x="43" y="42"/>
                  </a:lnTo>
                  <a:lnTo>
                    <a:pt x="53" y="35"/>
                  </a:lnTo>
                  <a:lnTo>
                    <a:pt x="62" y="27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61" y="23"/>
                  </a:lnTo>
                  <a:lnTo>
                    <a:pt x="49" y="29"/>
                  </a:lnTo>
                  <a:lnTo>
                    <a:pt x="40" y="38"/>
                  </a:lnTo>
                  <a:lnTo>
                    <a:pt x="38" y="44"/>
                  </a:lnTo>
                  <a:lnTo>
                    <a:pt x="36" y="50"/>
                  </a:lnTo>
                  <a:lnTo>
                    <a:pt x="36" y="50"/>
                  </a:lnTo>
                  <a:close/>
                  <a:moveTo>
                    <a:pt x="42" y="61"/>
                  </a:moveTo>
                  <a:lnTo>
                    <a:pt x="42" y="61"/>
                  </a:lnTo>
                  <a:lnTo>
                    <a:pt x="51" y="57"/>
                  </a:lnTo>
                  <a:lnTo>
                    <a:pt x="61" y="52"/>
                  </a:lnTo>
                  <a:lnTo>
                    <a:pt x="62" y="50"/>
                  </a:lnTo>
                  <a:lnTo>
                    <a:pt x="64" y="46"/>
                  </a:lnTo>
                  <a:lnTo>
                    <a:pt x="64" y="40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57" y="42"/>
                  </a:lnTo>
                  <a:lnTo>
                    <a:pt x="49" y="48"/>
                  </a:lnTo>
                  <a:lnTo>
                    <a:pt x="43" y="54"/>
                  </a:lnTo>
                  <a:lnTo>
                    <a:pt x="42" y="57"/>
                  </a:lnTo>
                  <a:lnTo>
                    <a:pt x="42" y="61"/>
                  </a:lnTo>
                  <a:lnTo>
                    <a:pt x="42" y="61"/>
                  </a:lnTo>
                  <a:close/>
                  <a:moveTo>
                    <a:pt x="152" y="56"/>
                  </a:moveTo>
                  <a:lnTo>
                    <a:pt x="152" y="56"/>
                  </a:lnTo>
                  <a:lnTo>
                    <a:pt x="158" y="46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62" y="38"/>
                  </a:lnTo>
                  <a:lnTo>
                    <a:pt x="158" y="38"/>
                  </a:lnTo>
                  <a:lnTo>
                    <a:pt x="152" y="42"/>
                  </a:lnTo>
                  <a:lnTo>
                    <a:pt x="150" y="48"/>
                  </a:lnTo>
                  <a:lnTo>
                    <a:pt x="152" y="56"/>
                  </a:lnTo>
                  <a:lnTo>
                    <a:pt x="152" y="56"/>
                  </a:lnTo>
                  <a:close/>
                  <a:moveTo>
                    <a:pt x="162" y="57"/>
                  </a:moveTo>
                  <a:lnTo>
                    <a:pt x="162" y="57"/>
                  </a:lnTo>
                  <a:lnTo>
                    <a:pt x="167" y="56"/>
                  </a:lnTo>
                  <a:lnTo>
                    <a:pt x="175" y="52"/>
                  </a:lnTo>
                  <a:lnTo>
                    <a:pt x="179" y="46"/>
                  </a:lnTo>
                  <a:lnTo>
                    <a:pt x="179" y="42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3" y="44"/>
                  </a:lnTo>
                  <a:lnTo>
                    <a:pt x="167" y="48"/>
                  </a:lnTo>
                  <a:lnTo>
                    <a:pt x="162" y="54"/>
                  </a:lnTo>
                  <a:lnTo>
                    <a:pt x="162" y="56"/>
                  </a:lnTo>
                  <a:lnTo>
                    <a:pt x="162" y="57"/>
                  </a:lnTo>
                  <a:lnTo>
                    <a:pt x="162" y="57"/>
                  </a:lnTo>
                  <a:close/>
                  <a:moveTo>
                    <a:pt x="167" y="71"/>
                  </a:moveTo>
                  <a:lnTo>
                    <a:pt x="167" y="71"/>
                  </a:lnTo>
                  <a:lnTo>
                    <a:pt x="169" y="69"/>
                  </a:lnTo>
                  <a:lnTo>
                    <a:pt x="171" y="69"/>
                  </a:lnTo>
                  <a:lnTo>
                    <a:pt x="173" y="69"/>
                  </a:lnTo>
                  <a:lnTo>
                    <a:pt x="173" y="69"/>
                  </a:lnTo>
                  <a:lnTo>
                    <a:pt x="173" y="65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1" y="65"/>
                  </a:lnTo>
                  <a:lnTo>
                    <a:pt x="169" y="67"/>
                  </a:lnTo>
                  <a:lnTo>
                    <a:pt x="167" y="67"/>
                  </a:lnTo>
                  <a:lnTo>
                    <a:pt x="167" y="71"/>
                  </a:lnTo>
                  <a:lnTo>
                    <a:pt x="167" y="71"/>
                  </a:lnTo>
                  <a:close/>
                  <a:moveTo>
                    <a:pt x="49" y="75"/>
                  </a:moveTo>
                  <a:lnTo>
                    <a:pt x="49" y="75"/>
                  </a:lnTo>
                  <a:lnTo>
                    <a:pt x="57" y="73"/>
                  </a:lnTo>
                  <a:lnTo>
                    <a:pt x="61" y="67"/>
                  </a:lnTo>
                  <a:lnTo>
                    <a:pt x="61" y="67"/>
                  </a:lnTo>
                  <a:lnTo>
                    <a:pt x="55" y="69"/>
                  </a:lnTo>
                  <a:lnTo>
                    <a:pt x="49" y="75"/>
                  </a:lnTo>
                  <a:lnTo>
                    <a:pt x="49" y="75"/>
                  </a:lnTo>
                  <a:close/>
                  <a:moveTo>
                    <a:pt x="30" y="82"/>
                  </a:moveTo>
                  <a:lnTo>
                    <a:pt x="30" y="82"/>
                  </a:lnTo>
                  <a:lnTo>
                    <a:pt x="32" y="78"/>
                  </a:lnTo>
                  <a:lnTo>
                    <a:pt x="34" y="77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28" y="77"/>
                  </a:lnTo>
                  <a:lnTo>
                    <a:pt x="28" y="80"/>
                  </a:lnTo>
                  <a:lnTo>
                    <a:pt x="30" y="82"/>
                  </a:lnTo>
                  <a:lnTo>
                    <a:pt x="30" y="82"/>
                  </a:lnTo>
                  <a:close/>
                  <a:moveTo>
                    <a:pt x="160" y="96"/>
                  </a:moveTo>
                  <a:lnTo>
                    <a:pt x="160" y="96"/>
                  </a:lnTo>
                  <a:lnTo>
                    <a:pt x="164" y="94"/>
                  </a:lnTo>
                  <a:lnTo>
                    <a:pt x="169" y="92"/>
                  </a:lnTo>
                  <a:lnTo>
                    <a:pt x="173" y="88"/>
                  </a:lnTo>
                  <a:lnTo>
                    <a:pt x="173" y="86"/>
                  </a:lnTo>
                  <a:lnTo>
                    <a:pt x="173" y="82"/>
                  </a:lnTo>
                  <a:lnTo>
                    <a:pt x="173" y="82"/>
                  </a:lnTo>
                  <a:lnTo>
                    <a:pt x="169" y="88"/>
                  </a:lnTo>
                  <a:lnTo>
                    <a:pt x="165" y="90"/>
                  </a:lnTo>
                  <a:lnTo>
                    <a:pt x="162" y="94"/>
                  </a:lnTo>
                  <a:lnTo>
                    <a:pt x="160" y="96"/>
                  </a:lnTo>
                  <a:lnTo>
                    <a:pt x="160" y="96"/>
                  </a:lnTo>
                  <a:close/>
                  <a:moveTo>
                    <a:pt x="22" y="115"/>
                  </a:moveTo>
                  <a:lnTo>
                    <a:pt x="22" y="115"/>
                  </a:lnTo>
                  <a:lnTo>
                    <a:pt x="32" y="113"/>
                  </a:lnTo>
                  <a:lnTo>
                    <a:pt x="40" y="109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7" y="9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40" y="99"/>
                  </a:lnTo>
                  <a:lnTo>
                    <a:pt x="30" y="107"/>
                  </a:lnTo>
                  <a:lnTo>
                    <a:pt x="22" y="115"/>
                  </a:lnTo>
                  <a:lnTo>
                    <a:pt x="22" y="115"/>
                  </a:lnTo>
                  <a:close/>
                  <a:moveTo>
                    <a:pt x="152" y="92"/>
                  </a:moveTo>
                  <a:lnTo>
                    <a:pt x="152" y="92"/>
                  </a:lnTo>
                  <a:lnTo>
                    <a:pt x="152" y="88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0" y="84"/>
                  </a:lnTo>
                  <a:lnTo>
                    <a:pt x="150" y="84"/>
                  </a:lnTo>
                  <a:lnTo>
                    <a:pt x="150" y="88"/>
                  </a:lnTo>
                  <a:lnTo>
                    <a:pt x="150" y="90"/>
                  </a:lnTo>
                  <a:lnTo>
                    <a:pt x="152" y="92"/>
                  </a:lnTo>
                  <a:lnTo>
                    <a:pt x="152" y="92"/>
                  </a:lnTo>
                  <a:close/>
                  <a:moveTo>
                    <a:pt x="22" y="99"/>
                  </a:moveTo>
                  <a:lnTo>
                    <a:pt x="22" y="99"/>
                  </a:lnTo>
                  <a:lnTo>
                    <a:pt x="26" y="97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2"/>
                  </a:lnTo>
                  <a:lnTo>
                    <a:pt x="24" y="92"/>
                  </a:lnTo>
                  <a:lnTo>
                    <a:pt x="24" y="94"/>
                  </a:lnTo>
                  <a:lnTo>
                    <a:pt x="24" y="96"/>
                  </a:lnTo>
                  <a:lnTo>
                    <a:pt x="22" y="99"/>
                  </a:lnTo>
                  <a:lnTo>
                    <a:pt x="22" y="99"/>
                  </a:lnTo>
                  <a:close/>
                  <a:moveTo>
                    <a:pt x="164" y="111"/>
                  </a:moveTo>
                  <a:lnTo>
                    <a:pt x="164" y="111"/>
                  </a:lnTo>
                  <a:lnTo>
                    <a:pt x="167" y="111"/>
                  </a:lnTo>
                  <a:lnTo>
                    <a:pt x="171" y="109"/>
                  </a:lnTo>
                  <a:lnTo>
                    <a:pt x="173" y="107"/>
                  </a:lnTo>
                  <a:lnTo>
                    <a:pt x="173" y="101"/>
                  </a:lnTo>
                  <a:lnTo>
                    <a:pt x="173" y="101"/>
                  </a:lnTo>
                  <a:lnTo>
                    <a:pt x="169" y="103"/>
                  </a:lnTo>
                  <a:lnTo>
                    <a:pt x="167" y="105"/>
                  </a:lnTo>
                  <a:lnTo>
                    <a:pt x="164" y="111"/>
                  </a:lnTo>
                  <a:lnTo>
                    <a:pt x="164" y="111"/>
                  </a:lnTo>
                  <a:close/>
                  <a:moveTo>
                    <a:pt x="26" y="136"/>
                  </a:moveTo>
                  <a:lnTo>
                    <a:pt x="26" y="136"/>
                  </a:lnTo>
                  <a:lnTo>
                    <a:pt x="30" y="136"/>
                  </a:lnTo>
                  <a:lnTo>
                    <a:pt x="34" y="136"/>
                  </a:lnTo>
                  <a:lnTo>
                    <a:pt x="42" y="132"/>
                  </a:lnTo>
                  <a:lnTo>
                    <a:pt x="47" y="124"/>
                  </a:lnTo>
                  <a:lnTo>
                    <a:pt x="49" y="120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26" y="136"/>
                  </a:lnTo>
                  <a:lnTo>
                    <a:pt x="26" y="136"/>
                  </a:lnTo>
                  <a:close/>
                  <a:moveTo>
                    <a:pt x="17" y="139"/>
                  </a:moveTo>
                  <a:lnTo>
                    <a:pt x="17" y="139"/>
                  </a:lnTo>
                  <a:lnTo>
                    <a:pt x="21" y="132"/>
                  </a:lnTo>
                  <a:lnTo>
                    <a:pt x="26" y="124"/>
                  </a:lnTo>
                  <a:lnTo>
                    <a:pt x="26" y="124"/>
                  </a:lnTo>
                  <a:lnTo>
                    <a:pt x="21" y="124"/>
                  </a:lnTo>
                  <a:lnTo>
                    <a:pt x="17" y="124"/>
                  </a:lnTo>
                  <a:lnTo>
                    <a:pt x="17" y="124"/>
                  </a:lnTo>
                  <a:lnTo>
                    <a:pt x="17" y="128"/>
                  </a:lnTo>
                  <a:lnTo>
                    <a:pt x="15" y="132"/>
                  </a:lnTo>
                  <a:lnTo>
                    <a:pt x="15" y="136"/>
                  </a:lnTo>
                  <a:lnTo>
                    <a:pt x="17" y="139"/>
                  </a:lnTo>
                  <a:lnTo>
                    <a:pt x="17" y="139"/>
                  </a:lnTo>
                  <a:close/>
                  <a:moveTo>
                    <a:pt x="9" y="172"/>
                  </a:moveTo>
                  <a:lnTo>
                    <a:pt x="9" y="172"/>
                  </a:lnTo>
                  <a:lnTo>
                    <a:pt x="22" y="168"/>
                  </a:lnTo>
                  <a:lnTo>
                    <a:pt x="32" y="160"/>
                  </a:lnTo>
                  <a:lnTo>
                    <a:pt x="38" y="157"/>
                  </a:lnTo>
                  <a:lnTo>
                    <a:pt x="42" y="151"/>
                  </a:lnTo>
                  <a:lnTo>
                    <a:pt x="43" y="14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36" y="147"/>
                  </a:lnTo>
                  <a:lnTo>
                    <a:pt x="26" y="155"/>
                  </a:lnTo>
                  <a:lnTo>
                    <a:pt x="17" y="162"/>
                  </a:lnTo>
                  <a:lnTo>
                    <a:pt x="9" y="172"/>
                  </a:lnTo>
                  <a:lnTo>
                    <a:pt x="9" y="172"/>
                  </a:lnTo>
                  <a:close/>
                  <a:moveTo>
                    <a:pt x="11" y="155"/>
                  </a:moveTo>
                  <a:lnTo>
                    <a:pt x="11" y="155"/>
                  </a:lnTo>
                  <a:lnTo>
                    <a:pt x="13" y="155"/>
                  </a:lnTo>
                  <a:lnTo>
                    <a:pt x="13" y="155"/>
                  </a:lnTo>
                  <a:lnTo>
                    <a:pt x="15" y="153"/>
                  </a:lnTo>
                  <a:lnTo>
                    <a:pt x="17" y="153"/>
                  </a:lnTo>
                  <a:lnTo>
                    <a:pt x="17" y="153"/>
                  </a:lnTo>
                  <a:lnTo>
                    <a:pt x="15" y="149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3" y="149"/>
                  </a:lnTo>
                  <a:lnTo>
                    <a:pt x="11" y="151"/>
                  </a:lnTo>
                  <a:lnTo>
                    <a:pt x="11" y="153"/>
                  </a:lnTo>
                  <a:lnTo>
                    <a:pt x="11" y="155"/>
                  </a:lnTo>
                  <a:lnTo>
                    <a:pt x="11" y="155"/>
                  </a:lnTo>
                  <a:close/>
                  <a:moveTo>
                    <a:pt x="9" y="191"/>
                  </a:moveTo>
                  <a:lnTo>
                    <a:pt x="9" y="191"/>
                  </a:lnTo>
                  <a:lnTo>
                    <a:pt x="11" y="187"/>
                  </a:lnTo>
                  <a:lnTo>
                    <a:pt x="13" y="185"/>
                  </a:lnTo>
                  <a:lnTo>
                    <a:pt x="17" y="183"/>
                  </a:lnTo>
                  <a:lnTo>
                    <a:pt x="17" y="179"/>
                  </a:lnTo>
                  <a:lnTo>
                    <a:pt x="17" y="179"/>
                  </a:lnTo>
                  <a:lnTo>
                    <a:pt x="13" y="179"/>
                  </a:lnTo>
                  <a:lnTo>
                    <a:pt x="9" y="183"/>
                  </a:lnTo>
                  <a:lnTo>
                    <a:pt x="7" y="187"/>
                  </a:lnTo>
                  <a:lnTo>
                    <a:pt x="9" y="191"/>
                  </a:lnTo>
                  <a:lnTo>
                    <a:pt x="9" y="191"/>
                  </a:lnTo>
                  <a:close/>
                  <a:moveTo>
                    <a:pt x="42" y="195"/>
                  </a:moveTo>
                  <a:lnTo>
                    <a:pt x="42" y="195"/>
                  </a:lnTo>
                  <a:lnTo>
                    <a:pt x="57" y="189"/>
                  </a:lnTo>
                  <a:lnTo>
                    <a:pt x="62" y="185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59" y="181"/>
                  </a:lnTo>
                  <a:lnTo>
                    <a:pt x="51" y="183"/>
                  </a:lnTo>
                  <a:lnTo>
                    <a:pt x="45" y="187"/>
                  </a:lnTo>
                  <a:lnTo>
                    <a:pt x="42" y="195"/>
                  </a:lnTo>
                  <a:lnTo>
                    <a:pt x="42" y="195"/>
                  </a:lnTo>
                  <a:close/>
                  <a:moveTo>
                    <a:pt x="83" y="181"/>
                  </a:moveTo>
                  <a:lnTo>
                    <a:pt x="83" y="181"/>
                  </a:lnTo>
                  <a:lnTo>
                    <a:pt x="82" y="187"/>
                  </a:lnTo>
                  <a:lnTo>
                    <a:pt x="78" y="191"/>
                  </a:lnTo>
                  <a:lnTo>
                    <a:pt x="74" y="198"/>
                  </a:lnTo>
                  <a:lnTo>
                    <a:pt x="74" y="198"/>
                  </a:lnTo>
                  <a:lnTo>
                    <a:pt x="93" y="193"/>
                  </a:lnTo>
                  <a:lnTo>
                    <a:pt x="103" y="189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3" y="181"/>
                  </a:lnTo>
                  <a:lnTo>
                    <a:pt x="97" y="181"/>
                  </a:lnTo>
                  <a:lnTo>
                    <a:pt x="91" y="181"/>
                  </a:lnTo>
                  <a:lnTo>
                    <a:pt x="83" y="181"/>
                  </a:lnTo>
                  <a:lnTo>
                    <a:pt x="83" y="181"/>
                  </a:lnTo>
                  <a:close/>
                  <a:moveTo>
                    <a:pt x="104" y="200"/>
                  </a:moveTo>
                  <a:lnTo>
                    <a:pt x="104" y="200"/>
                  </a:lnTo>
                  <a:lnTo>
                    <a:pt x="120" y="193"/>
                  </a:lnTo>
                  <a:lnTo>
                    <a:pt x="133" y="185"/>
                  </a:lnTo>
                  <a:lnTo>
                    <a:pt x="133" y="185"/>
                  </a:lnTo>
                  <a:lnTo>
                    <a:pt x="125" y="183"/>
                  </a:lnTo>
                  <a:lnTo>
                    <a:pt x="116" y="183"/>
                  </a:lnTo>
                  <a:lnTo>
                    <a:pt x="116" y="183"/>
                  </a:lnTo>
                  <a:lnTo>
                    <a:pt x="116" y="187"/>
                  </a:lnTo>
                  <a:lnTo>
                    <a:pt x="116" y="189"/>
                  </a:lnTo>
                  <a:lnTo>
                    <a:pt x="112" y="193"/>
                  </a:lnTo>
                  <a:lnTo>
                    <a:pt x="106" y="195"/>
                  </a:lnTo>
                  <a:lnTo>
                    <a:pt x="104" y="200"/>
                  </a:lnTo>
                  <a:lnTo>
                    <a:pt x="104" y="200"/>
                  </a:lnTo>
                  <a:close/>
                  <a:moveTo>
                    <a:pt x="125" y="208"/>
                  </a:moveTo>
                  <a:lnTo>
                    <a:pt x="125" y="208"/>
                  </a:lnTo>
                  <a:lnTo>
                    <a:pt x="144" y="198"/>
                  </a:lnTo>
                  <a:lnTo>
                    <a:pt x="154" y="191"/>
                  </a:lnTo>
                  <a:lnTo>
                    <a:pt x="160" y="183"/>
                  </a:lnTo>
                  <a:lnTo>
                    <a:pt x="160" y="183"/>
                  </a:lnTo>
                  <a:lnTo>
                    <a:pt x="154" y="183"/>
                  </a:lnTo>
                  <a:lnTo>
                    <a:pt x="148" y="185"/>
                  </a:lnTo>
                  <a:lnTo>
                    <a:pt x="139" y="191"/>
                  </a:lnTo>
                  <a:lnTo>
                    <a:pt x="131" y="200"/>
                  </a:lnTo>
                  <a:lnTo>
                    <a:pt x="125" y="208"/>
                  </a:lnTo>
                  <a:lnTo>
                    <a:pt x="125" y="208"/>
                  </a:lnTo>
                  <a:close/>
                  <a:moveTo>
                    <a:pt x="49" y="202"/>
                  </a:moveTo>
                  <a:lnTo>
                    <a:pt x="49" y="202"/>
                  </a:lnTo>
                  <a:lnTo>
                    <a:pt x="57" y="202"/>
                  </a:lnTo>
                  <a:lnTo>
                    <a:pt x="57" y="202"/>
                  </a:lnTo>
                  <a:lnTo>
                    <a:pt x="59" y="198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55" y="198"/>
                  </a:lnTo>
                  <a:lnTo>
                    <a:pt x="49" y="202"/>
                  </a:lnTo>
                  <a:lnTo>
                    <a:pt x="49" y="202"/>
                  </a:lnTo>
                  <a:close/>
                  <a:moveTo>
                    <a:pt x="144" y="216"/>
                  </a:moveTo>
                  <a:lnTo>
                    <a:pt x="144" y="216"/>
                  </a:lnTo>
                  <a:lnTo>
                    <a:pt x="148" y="214"/>
                  </a:lnTo>
                  <a:lnTo>
                    <a:pt x="152" y="212"/>
                  </a:lnTo>
                  <a:lnTo>
                    <a:pt x="156" y="208"/>
                  </a:lnTo>
                  <a:lnTo>
                    <a:pt x="162" y="206"/>
                  </a:lnTo>
                  <a:lnTo>
                    <a:pt x="162" y="206"/>
                  </a:lnTo>
                  <a:lnTo>
                    <a:pt x="162" y="202"/>
                  </a:lnTo>
                  <a:lnTo>
                    <a:pt x="160" y="200"/>
                  </a:lnTo>
                  <a:lnTo>
                    <a:pt x="158" y="200"/>
                  </a:lnTo>
                  <a:lnTo>
                    <a:pt x="158" y="200"/>
                  </a:lnTo>
                  <a:lnTo>
                    <a:pt x="156" y="206"/>
                  </a:lnTo>
                  <a:lnTo>
                    <a:pt x="152" y="210"/>
                  </a:lnTo>
                  <a:lnTo>
                    <a:pt x="144" y="216"/>
                  </a:lnTo>
                  <a:lnTo>
                    <a:pt x="144" y="216"/>
                  </a:lnTo>
                  <a:close/>
                  <a:moveTo>
                    <a:pt x="133" y="219"/>
                  </a:moveTo>
                  <a:lnTo>
                    <a:pt x="133" y="219"/>
                  </a:lnTo>
                  <a:lnTo>
                    <a:pt x="135" y="214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35" y="212"/>
                  </a:lnTo>
                  <a:lnTo>
                    <a:pt x="131" y="214"/>
                  </a:lnTo>
                  <a:lnTo>
                    <a:pt x="131" y="216"/>
                  </a:lnTo>
                  <a:lnTo>
                    <a:pt x="133" y="219"/>
                  </a:lnTo>
                  <a:lnTo>
                    <a:pt x="133" y="219"/>
                  </a:lnTo>
                  <a:close/>
                  <a:moveTo>
                    <a:pt x="137" y="244"/>
                  </a:moveTo>
                  <a:lnTo>
                    <a:pt x="137" y="244"/>
                  </a:lnTo>
                  <a:lnTo>
                    <a:pt x="144" y="240"/>
                  </a:lnTo>
                  <a:lnTo>
                    <a:pt x="148" y="239"/>
                  </a:lnTo>
                  <a:lnTo>
                    <a:pt x="160" y="233"/>
                  </a:lnTo>
                  <a:lnTo>
                    <a:pt x="160" y="233"/>
                  </a:lnTo>
                  <a:lnTo>
                    <a:pt x="162" y="225"/>
                  </a:lnTo>
                  <a:lnTo>
                    <a:pt x="162" y="223"/>
                  </a:lnTo>
                  <a:lnTo>
                    <a:pt x="160" y="219"/>
                  </a:lnTo>
                  <a:lnTo>
                    <a:pt x="160" y="219"/>
                  </a:lnTo>
                  <a:lnTo>
                    <a:pt x="154" y="225"/>
                  </a:lnTo>
                  <a:lnTo>
                    <a:pt x="148" y="231"/>
                  </a:lnTo>
                  <a:lnTo>
                    <a:pt x="141" y="237"/>
                  </a:lnTo>
                  <a:lnTo>
                    <a:pt x="137" y="244"/>
                  </a:lnTo>
                  <a:lnTo>
                    <a:pt x="137" y="244"/>
                  </a:lnTo>
                  <a:close/>
                  <a:moveTo>
                    <a:pt x="139" y="267"/>
                  </a:moveTo>
                  <a:lnTo>
                    <a:pt x="139" y="267"/>
                  </a:lnTo>
                  <a:lnTo>
                    <a:pt x="148" y="263"/>
                  </a:lnTo>
                  <a:lnTo>
                    <a:pt x="158" y="259"/>
                  </a:lnTo>
                  <a:lnTo>
                    <a:pt x="160" y="256"/>
                  </a:lnTo>
                  <a:lnTo>
                    <a:pt x="162" y="252"/>
                  </a:lnTo>
                  <a:lnTo>
                    <a:pt x="162" y="248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48" y="254"/>
                  </a:lnTo>
                  <a:lnTo>
                    <a:pt x="139" y="267"/>
                  </a:lnTo>
                  <a:lnTo>
                    <a:pt x="139" y="267"/>
                  </a:lnTo>
                  <a:close/>
                  <a:moveTo>
                    <a:pt x="141" y="290"/>
                  </a:moveTo>
                  <a:lnTo>
                    <a:pt x="141" y="290"/>
                  </a:lnTo>
                  <a:lnTo>
                    <a:pt x="164" y="280"/>
                  </a:lnTo>
                  <a:lnTo>
                    <a:pt x="164" y="280"/>
                  </a:lnTo>
                  <a:lnTo>
                    <a:pt x="162" y="273"/>
                  </a:lnTo>
                  <a:lnTo>
                    <a:pt x="162" y="269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4" y="275"/>
                  </a:lnTo>
                  <a:lnTo>
                    <a:pt x="150" y="279"/>
                  </a:lnTo>
                  <a:lnTo>
                    <a:pt x="144" y="284"/>
                  </a:lnTo>
                  <a:lnTo>
                    <a:pt x="141" y="290"/>
                  </a:lnTo>
                  <a:lnTo>
                    <a:pt x="141" y="290"/>
                  </a:lnTo>
                  <a:close/>
                  <a:moveTo>
                    <a:pt x="133" y="284"/>
                  </a:moveTo>
                  <a:lnTo>
                    <a:pt x="133" y="284"/>
                  </a:lnTo>
                  <a:lnTo>
                    <a:pt x="135" y="282"/>
                  </a:lnTo>
                  <a:lnTo>
                    <a:pt x="135" y="280"/>
                  </a:lnTo>
                  <a:lnTo>
                    <a:pt x="137" y="279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35" y="275"/>
                  </a:lnTo>
                  <a:lnTo>
                    <a:pt x="131" y="275"/>
                  </a:lnTo>
                  <a:lnTo>
                    <a:pt x="131" y="275"/>
                  </a:lnTo>
                  <a:lnTo>
                    <a:pt x="131" y="280"/>
                  </a:lnTo>
                  <a:lnTo>
                    <a:pt x="131" y="282"/>
                  </a:lnTo>
                  <a:lnTo>
                    <a:pt x="133" y="284"/>
                  </a:lnTo>
                  <a:lnTo>
                    <a:pt x="133" y="284"/>
                  </a:lnTo>
                  <a:close/>
                  <a:moveTo>
                    <a:pt x="141" y="311"/>
                  </a:moveTo>
                  <a:lnTo>
                    <a:pt x="141" y="311"/>
                  </a:lnTo>
                  <a:lnTo>
                    <a:pt x="148" y="305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294"/>
                  </a:lnTo>
                  <a:lnTo>
                    <a:pt x="160" y="294"/>
                  </a:lnTo>
                  <a:lnTo>
                    <a:pt x="148" y="301"/>
                  </a:lnTo>
                  <a:lnTo>
                    <a:pt x="143" y="307"/>
                  </a:lnTo>
                  <a:lnTo>
                    <a:pt x="141" y="311"/>
                  </a:lnTo>
                  <a:lnTo>
                    <a:pt x="141" y="311"/>
                  </a:lnTo>
                  <a:close/>
                  <a:moveTo>
                    <a:pt x="150" y="334"/>
                  </a:moveTo>
                  <a:lnTo>
                    <a:pt x="150" y="334"/>
                  </a:lnTo>
                  <a:lnTo>
                    <a:pt x="154" y="330"/>
                  </a:lnTo>
                  <a:lnTo>
                    <a:pt x="156" y="328"/>
                  </a:lnTo>
                  <a:lnTo>
                    <a:pt x="160" y="328"/>
                  </a:lnTo>
                  <a:lnTo>
                    <a:pt x="160" y="328"/>
                  </a:lnTo>
                  <a:lnTo>
                    <a:pt x="160" y="311"/>
                  </a:lnTo>
                  <a:lnTo>
                    <a:pt x="160" y="311"/>
                  </a:lnTo>
                  <a:lnTo>
                    <a:pt x="154" y="315"/>
                  </a:lnTo>
                  <a:lnTo>
                    <a:pt x="152" y="319"/>
                  </a:lnTo>
                  <a:lnTo>
                    <a:pt x="152" y="319"/>
                  </a:lnTo>
                  <a:lnTo>
                    <a:pt x="156" y="320"/>
                  </a:lnTo>
                  <a:lnTo>
                    <a:pt x="158" y="320"/>
                  </a:lnTo>
                  <a:lnTo>
                    <a:pt x="158" y="324"/>
                  </a:lnTo>
                  <a:lnTo>
                    <a:pt x="158" y="324"/>
                  </a:lnTo>
                  <a:lnTo>
                    <a:pt x="156" y="326"/>
                  </a:lnTo>
                  <a:lnTo>
                    <a:pt x="152" y="330"/>
                  </a:lnTo>
                  <a:lnTo>
                    <a:pt x="150" y="332"/>
                  </a:lnTo>
                  <a:lnTo>
                    <a:pt x="150" y="334"/>
                  </a:lnTo>
                  <a:lnTo>
                    <a:pt x="150" y="334"/>
                  </a:lnTo>
                  <a:close/>
                  <a:moveTo>
                    <a:pt x="177" y="334"/>
                  </a:moveTo>
                  <a:lnTo>
                    <a:pt x="177" y="334"/>
                  </a:lnTo>
                  <a:lnTo>
                    <a:pt x="177" y="338"/>
                  </a:lnTo>
                  <a:lnTo>
                    <a:pt x="173" y="341"/>
                  </a:lnTo>
                  <a:lnTo>
                    <a:pt x="169" y="345"/>
                  </a:lnTo>
                  <a:lnTo>
                    <a:pt x="169" y="349"/>
                  </a:lnTo>
                  <a:lnTo>
                    <a:pt x="169" y="349"/>
                  </a:lnTo>
                  <a:lnTo>
                    <a:pt x="183" y="343"/>
                  </a:lnTo>
                  <a:lnTo>
                    <a:pt x="188" y="338"/>
                  </a:lnTo>
                  <a:lnTo>
                    <a:pt x="192" y="334"/>
                  </a:lnTo>
                  <a:lnTo>
                    <a:pt x="192" y="334"/>
                  </a:lnTo>
                  <a:lnTo>
                    <a:pt x="190" y="332"/>
                  </a:lnTo>
                  <a:lnTo>
                    <a:pt x="186" y="332"/>
                  </a:lnTo>
                  <a:lnTo>
                    <a:pt x="177" y="334"/>
                  </a:lnTo>
                  <a:lnTo>
                    <a:pt x="177" y="334"/>
                  </a:lnTo>
                  <a:close/>
                  <a:moveTo>
                    <a:pt x="204" y="338"/>
                  </a:moveTo>
                  <a:lnTo>
                    <a:pt x="204" y="338"/>
                  </a:lnTo>
                  <a:lnTo>
                    <a:pt x="207" y="336"/>
                  </a:lnTo>
                  <a:lnTo>
                    <a:pt x="207" y="334"/>
                  </a:lnTo>
                  <a:lnTo>
                    <a:pt x="209" y="332"/>
                  </a:lnTo>
                  <a:lnTo>
                    <a:pt x="209" y="332"/>
                  </a:lnTo>
                  <a:lnTo>
                    <a:pt x="204" y="332"/>
                  </a:lnTo>
                  <a:lnTo>
                    <a:pt x="202" y="332"/>
                  </a:lnTo>
                  <a:lnTo>
                    <a:pt x="202" y="334"/>
                  </a:lnTo>
                  <a:lnTo>
                    <a:pt x="202" y="334"/>
                  </a:lnTo>
                  <a:lnTo>
                    <a:pt x="202" y="334"/>
                  </a:lnTo>
                  <a:lnTo>
                    <a:pt x="202" y="336"/>
                  </a:lnTo>
                  <a:lnTo>
                    <a:pt x="202" y="338"/>
                  </a:lnTo>
                  <a:lnTo>
                    <a:pt x="204" y="338"/>
                  </a:lnTo>
                  <a:lnTo>
                    <a:pt x="204" y="338"/>
                  </a:lnTo>
                  <a:close/>
                  <a:moveTo>
                    <a:pt x="137" y="359"/>
                  </a:moveTo>
                  <a:lnTo>
                    <a:pt x="137" y="359"/>
                  </a:lnTo>
                  <a:lnTo>
                    <a:pt x="144" y="359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8" y="347"/>
                  </a:lnTo>
                  <a:lnTo>
                    <a:pt x="164" y="340"/>
                  </a:lnTo>
                  <a:lnTo>
                    <a:pt x="169" y="334"/>
                  </a:lnTo>
                  <a:lnTo>
                    <a:pt x="169" y="334"/>
                  </a:lnTo>
                  <a:lnTo>
                    <a:pt x="160" y="340"/>
                  </a:lnTo>
                  <a:lnTo>
                    <a:pt x="152" y="345"/>
                  </a:lnTo>
                  <a:lnTo>
                    <a:pt x="143" y="351"/>
                  </a:lnTo>
                  <a:lnTo>
                    <a:pt x="137" y="359"/>
                  </a:lnTo>
                  <a:lnTo>
                    <a:pt x="137" y="3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5140625" y="2269210"/>
              <a:ext cx="983160" cy="1129853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0" name="文本框 9"/>
          <p:cNvSpPr txBox="1"/>
          <p:nvPr/>
        </p:nvSpPr>
        <p:spPr>
          <a:xfrm>
            <a:off x="2605951" y="3819350"/>
            <a:ext cx="698009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</a:t>
            </a:r>
          </a:p>
        </p:txBody>
      </p:sp>
    </p:spTree>
    <p:extLst>
      <p:ext uri="{BB962C8B-B14F-4D97-AF65-F5344CB8AC3E}">
        <p14:creationId xmlns:p14="http://schemas.microsoft.com/office/powerpoint/2010/main" val="30472785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56"/>
          <p:cNvSpPr>
            <a:spLocks noEditPoints="1"/>
          </p:cNvSpPr>
          <p:nvPr/>
        </p:nvSpPr>
        <p:spPr bwMode="auto">
          <a:xfrm>
            <a:off x="1734186" y="966745"/>
            <a:ext cx="1349776" cy="1686344"/>
          </a:xfrm>
          <a:custGeom>
            <a:avLst/>
            <a:gdLst>
              <a:gd name="T0" fmla="*/ 76 w 291"/>
              <a:gd name="T1" fmla="*/ 2 h 378"/>
              <a:gd name="T2" fmla="*/ 207 w 291"/>
              <a:gd name="T3" fmla="*/ 23 h 378"/>
              <a:gd name="T4" fmla="*/ 270 w 291"/>
              <a:gd name="T5" fmla="*/ 209 h 378"/>
              <a:gd name="T6" fmla="*/ 68 w 291"/>
              <a:gd name="T7" fmla="*/ 357 h 378"/>
              <a:gd name="T8" fmla="*/ 27 w 291"/>
              <a:gd name="T9" fmla="*/ 154 h 378"/>
              <a:gd name="T10" fmla="*/ 96 w 291"/>
              <a:gd name="T11" fmla="*/ 359 h 378"/>
              <a:gd name="T12" fmla="*/ 29 w 291"/>
              <a:gd name="T13" fmla="*/ 46 h 378"/>
              <a:gd name="T14" fmla="*/ 280 w 291"/>
              <a:gd name="T15" fmla="*/ 64 h 378"/>
              <a:gd name="T16" fmla="*/ 98 w 291"/>
              <a:gd name="T17" fmla="*/ 89 h 378"/>
              <a:gd name="T18" fmla="*/ 137 w 291"/>
              <a:gd name="T19" fmla="*/ 64 h 378"/>
              <a:gd name="T20" fmla="*/ 204 w 291"/>
              <a:gd name="T21" fmla="*/ 30 h 378"/>
              <a:gd name="T22" fmla="*/ 186 w 291"/>
              <a:gd name="T23" fmla="*/ 39 h 378"/>
              <a:gd name="T24" fmla="*/ 220 w 291"/>
              <a:gd name="T25" fmla="*/ 89 h 378"/>
              <a:gd name="T26" fmla="*/ 81 w 291"/>
              <a:gd name="T27" fmla="*/ 155 h 378"/>
              <a:gd name="T28" fmla="*/ 41 w 291"/>
              <a:gd name="T29" fmla="*/ 140 h 378"/>
              <a:gd name="T30" fmla="*/ 147 w 291"/>
              <a:gd name="T31" fmla="*/ 164 h 378"/>
              <a:gd name="T32" fmla="*/ 69 w 291"/>
              <a:gd name="T33" fmla="*/ 44 h 378"/>
              <a:gd name="T34" fmla="*/ 54 w 291"/>
              <a:gd name="T35" fmla="*/ 42 h 378"/>
              <a:gd name="T36" fmla="*/ 86 w 291"/>
              <a:gd name="T37" fmla="*/ 182 h 378"/>
              <a:gd name="T38" fmla="*/ 136 w 291"/>
              <a:gd name="T39" fmla="*/ 167 h 378"/>
              <a:gd name="T40" fmla="*/ 120 w 291"/>
              <a:gd name="T41" fmla="*/ 228 h 378"/>
              <a:gd name="T42" fmla="*/ 226 w 291"/>
              <a:gd name="T43" fmla="*/ 138 h 378"/>
              <a:gd name="T44" fmla="*/ 247 w 291"/>
              <a:gd name="T45" fmla="*/ 170 h 378"/>
              <a:gd name="T46" fmla="*/ 227 w 291"/>
              <a:gd name="T47" fmla="*/ 42 h 378"/>
              <a:gd name="T48" fmla="*/ 218 w 291"/>
              <a:gd name="T49" fmla="*/ 333 h 378"/>
              <a:gd name="T50" fmla="*/ 280 w 291"/>
              <a:gd name="T51" fmla="*/ 101 h 378"/>
              <a:gd name="T52" fmla="*/ 210 w 291"/>
              <a:gd name="T53" fmla="*/ 333 h 378"/>
              <a:gd name="T54" fmla="*/ 160 w 291"/>
              <a:gd name="T55" fmla="*/ 151 h 378"/>
              <a:gd name="T56" fmla="*/ 211 w 291"/>
              <a:gd name="T57" fmla="*/ 206 h 378"/>
              <a:gd name="T58" fmla="*/ 237 w 291"/>
              <a:gd name="T59" fmla="*/ 160 h 378"/>
              <a:gd name="T60" fmla="*/ 186 w 291"/>
              <a:gd name="T61" fmla="*/ 299 h 378"/>
              <a:gd name="T62" fmla="*/ 214 w 291"/>
              <a:gd name="T63" fmla="*/ 90 h 378"/>
              <a:gd name="T64" fmla="*/ 54 w 291"/>
              <a:gd name="T65" fmla="*/ 339 h 378"/>
              <a:gd name="T66" fmla="*/ 251 w 291"/>
              <a:gd name="T67" fmla="*/ 269 h 378"/>
              <a:gd name="T68" fmla="*/ 261 w 291"/>
              <a:gd name="T69" fmla="*/ 148 h 378"/>
              <a:gd name="T70" fmla="*/ 166 w 291"/>
              <a:gd name="T71" fmla="*/ 248 h 378"/>
              <a:gd name="T72" fmla="*/ 116 w 291"/>
              <a:gd name="T73" fmla="*/ 76 h 378"/>
              <a:gd name="T74" fmla="*/ 96 w 291"/>
              <a:gd name="T75" fmla="*/ 353 h 378"/>
              <a:gd name="T76" fmla="*/ 275 w 291"/>
              <a:gd name="T77" fmla="*/ 80 h 378"/>
              <a:gd name="T78" fmla="*/ 95 w 291"/>
              <a:gd name="T79" fmla="*/ 179 h 378"/>
              <a:gd name="T80" fmla="*/ 244 w 291"/>
              <a:gd name="T81" fmla="*/ 140 h 378"/>
              <a:gd name="T82" fmla="*/ 157 w 291"/>
              <a:gd name="T83" fmla="*/ 100 h 378"/>
              <a:gd name="T84" fmla="*/ 164 w 291"/>
              <a:gd name="T85" fmla="*/ 297 h 378"/>
              <a:gd name="T86" fmla="*/ 133 w 291"/>
              <a:gd name="T87" fmla="*/ 283 h 378"/>
              <a:gd name="T88" fmla="*/ 99 w 291"/>
              <a:gd name="T89" fmla="*/ 256 h 378"/>
              <a:gd name="T90" fmla="*/ 44 w 291"/>
              <a:gd name="T91" fmla="*/ 235 h 378"/>
              <a:gd name="T92" fmla="*/ 260 w 291"/>
              <a:gd name="T93" fmla="*/ 231 h 378"/>
              <a:gd name="T94" fmla="*/ 103 w 291"/>
              <a:gd name="T95" fmla="*/ 236 h 378"/>
              <a:gd name="T96" fmla="*/ 69 w 291"/>
              <a:gd name="T97" fmla="*/ 181 h 378"/>
              <a:gd name="T98" fmla="*/ 92 w 291"/>
              <a:gd name="T99" fmla="*/ 262 h 378"/>
              <a:gd name="T100" fmla="*/ 38 w 291"/>
              <a:gd name="T101" fmla="*/ 189 h 378"/>
              <a:gd name="T102" fmla="*/ 52 w 291"/>
              <a:gd name="T103" fmla="*/ 175 h 378"/>
              <a:gd name="T104" fmla="*/ 166 w 291"/>
              <a:gd name="T105" fmla="*/ 172 h 378"/>
              <a:gd name="T106" fmla="*/ 73 w 291"/>
              <a:gd name="T107" fmla="*/ 84 h 378"/>
              <a:gd name="T108" fmla="*/ 174 w 291"/>
              <a:gd name="T109" fmla="*/ 17 h 378"/>
              <a:gd name="T110" fmla="*/ 41 w 291"/>
              <a:gd name="T111" fmla="*/ 167 h 378"/>
              <a:gd name="T112" fmla="*/ 145 w 291"/>
              <a:gd name="T113" fmla="*/ 340 h 378"/>
              <a:gd name="T114" fmla="*/ 71 w 291"/>
              <a:gd name="T115" fmla="*/ 53 h 378"/>
              <a:gd name="T116" fmla="*/ 72 w 291"/>
              <a:gd name="T117" fmla="*/ 346 h 378"/>
              <a:gd name="T118" fmla="*/ 139 w 291"/>
              <a:gd name="T119" fmla="*/ 292 h 378"/>
              <a:gd name="T120" fmla="*/ 253 w 291"/>
              <a:gd name="T121" fmla="*/ 32 h 378"/>
              <a:gd name="T122" fmla="*/ 31 w 291"/>
              <a:gd name="T123" fmla="*/ 120 h 378"/>
              <a:gd name="T124" fmla="*/ 220 w 291"/>
              <a:gd name="T125" fmla="*/ 141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1" h="378">
                <a:moveTo>
                  <a:pt x="18" y="155"/>
                </a:moveTo>
                <a:lnTo>
                  <a:pt x="18" y="155"/>
                </a:lnTo>
                <a:lnTo>
                  <a:pt x="18" y="152"/>
                </a:lnTo>
                <a:lnTo>
                  <a:pt x="18" y="152"/>
                </a:lnTo>
                <a:lnTo>
                  <a:pt x="17" y="152"/>
                </a:lnTo>
                <a:lnTo>
                  <a:pt x="17" y="152"/>
                </a:lnTo>
                <a:lnTo>
                  <a:pt x="14" y="152"/>
                </a:lnTo>
                <a:lnTo>
                  <a:pt x="12" y="151"/>
                </a:lnTo>
                <a:lnTo>
                  <a:pt x="12" y="151"/>
                </a:lnTo>
                <a:lnTo>
                  <a:pt x="12" y="150"/>
                </a:lnTo>
                <a:lnTo>
                  <a:pt x="12" y="150"/>
                </a:lnTo>
                <a:lnTo>
                  <a:pt x="10" y="147"/>
                </a:lnTo>
                <a:lnTo>
                  <a:pt x="7" y="145"/>
                </a:lnTo>
                <a:lnTo>
                  <a:pt x="7" y="145"/>
                </a:lnTo>
                <a:lnTo>
                  <a:pt x="5" y="145"/>
                </a:lnTo>
                <a:lnTo>
                  <a:pt x="5" y="145"/>
                </a:lnTo>
                <a:lnTo>
                  <a:pt x="4" y="143"/>
                </a:lnTo>
                <a:lnTo>
                  <a:pt x="4" y="140"/>
                </a:lnTo>
                <a:lnTo>
                  <a:pt x="4" y="140"/>
                </a:lnTo>
                <a:lnTo>
                  <a:pt x="5" y="138"/>
                </a:lnTo>
                <a:lnTo>
                  <a:pt x="5" y="138"/>
                </a:lnTo>
                <a:lnTo>
                  <a:pt x="4" y="130"/>
                </a:lnTo>
                <a:lnTo>
                  <a:pt x="4" y="130"/>
                </a:lnTo>
                <a:lnTo>
                  <a:pt x="1" y="116"/>
                </a:lnTo>
                <a:lnTo>
                  <a:pt x="1" y="116"/>
                </a:lnTo>
                <a:lnTo>
                  <a:pt x="0" y="113"/>
                </a:lnTo>
                <a:lnTo>
                  <a:pt x="0" y="113"/>
                </a:lnTo>
                <a:lnTo>
                  <a:pt x="1" y="93"/>
                </a:lnTo>
                <a:lnTo>
                  <a:pt x="1" y="93"/>
                </a:lnTo>
                <a:lnTo>
                  <a:pt x="1" y="90"/>
                </a:lnTo>
                <a:lnTo>
                  <a:pt x="1" y="90"/>
                </a:lnTo>
                <a:lnTo>
                  <a:pt x="0" y="84"/>
                </a:lnTo>
                <a:lnTo>
                  <a:pt x="0" y="77"/>
                </a:lnTo>
                <a:lnTo>
                  <a:pt x="0" y="77"/>
                </a:lnTo>
                <a:lnTo>
                  <a:pt x="1" y="67"/>
                </a:lnTo>
                <a:lnTo>
                  <a:pt x="1" y="67"/>
                </a:lnTo>
                <a:lnTo>
                  <a:pt x="1" y="66"/>
                </a:lnTo>
                <a:lnTo>
                  <a:pt x="1" y="66"/>
                </a:lnTo>
                <a:lnTo>
                  <a:pt x="1" y="63"/>
                </a:lnTo>
                <a:lnTo>
                  <a:pt x="1" y="63"/>
                </a:lnTo>
                <a:lnTo>
                  <a:pt x="4" y="59"/>
                </a:lnTo>
                <a:lnTo>
                  <a:pt x="7" y="54"/>
                </a:lnTo>
                <a:lnTo>
                  <a:pt x="7" y="54"/>
                </a:lnTo>
                <a:lnTo>
                  <a:pt x="11" y="49"/>
                </a:lnTo>
                <a:lnTo>
                  <a:pt x="17" y="44"/>
                </a:lnTo>
                <a:lnTo>
                  <a:pt x="17" y="44"/>
                </a:lnTo>
                <a:lnTo>
                  <a:pt x="27" y="39"/>
                </a:lnTo>
                <a:lnTo>
                  <a:pt x="27" y="39"/>
                </a:lnTo>
                <a:lnTo>
                  <a:pt x="28" y="39"/>
                </a:lnTo>
                <a:lnTo>
                  <a:pt x="28" y="39"/>
                </a:lnTo>
                <a:lnTo>
                  <a:pt x="29" y="33"/>
                </a:lnTo>
                <a:lnTo>
                  <a:pt x="34" y="30"/>
                </a:lnTo>
                <a:lnTo>
                  <a:pt x="34" y="30"/>
                </a:lnTo>
                <a:lnTo>
                  <a:pt x="45" y="20"/>
                </a:lnTo>
                <a:lnTo>
                  <a:pt x="45" y="20"/>
                </a:lnTo>
                <a:lnTo>
                  <a:pt x="58" y="10"/>
                </a:lnTo>
                <a:lnTo>
                  <a:pt x="58" y="10"/>
                </a:lnTo>
                <a:lnTo>
                  <a:pt x="62" y="6"/>
                </a:lnTo>
                <a:lnTo>
                  <a:pt x="62" y="6"/>
                </a:lnTo>
                <a:lnTo>
                  <a:pt x="65" y="3"/>
                </a:lnTo>
                <a:lnTo>
                  <a:pt x="69" y="2"/>
                </a:lnTo>
                <a:lnTo>
                  <a:pt x="72" y="2"/>
                </a:lnTo>
                <a:lnTo>
                  <a:pt x="76" y="2"/>
                </a:lnTo>
                <a:lnTo>
                  <a:pt x="76" y="2"/>
                </a:lnTo>
                <a:lnTo>
                  <a:pt x="83" y="5"/>
                </a:lnTo>
                <a:lnTo>
                  <a:pt x="89" y="8"/>
                </a:lnTo>
                <a:lnTo>
                  <a:pt x="89" y="8"/>
                </a:lnTo>
                <a:lnTo>
                  <a:pt x="93" y="10"/>
                </a:lnTo>
                <a:lnTo>
                  <a:pt x="93" y="10"/>
                </a:lnTo>
                <a:lnTo>
                  <a:pt x="98" y="12"/>
                </a:lnTo>
                <a:lnTo>
                  <a:pt x="98" y="12"/>
                </a:lnTo>
                <a:lnTo>
                  <a:pt x="99" y="12"/>
                </a:lnTo>
                <a:lnTo>
                  <a:pt x="100" y="13"/>
                </a:lnTo>
                <a:lnTo>
                  <a:pt x="100" y="13"/>
                </a:lnTo>
                <a:lnTo>
                  <a:pt x="99" y="16"/>
                </a:lnTo>
                <a:lnTo>
                  <a:pt x="99" y="17"/>
                </a:lnTo>
                <a:lnTo>
                  <a:pt x="99" y="17"/>
                </a:lnTo>
                <a:lnTo>
                  <a:pt x="98" y="19"/>
                </a:lnTo>
                <a:lnTo>
                  <a:pt x="98" y="19"/>
                </a:lnTo>
                <a:lnTo>
                  <a:pt x="98" y="19"/>
                </a:lnTo>
                <a:lnTo>
                  <a:pt x="98" y="19"/>
                </a:lnTo>
                <a:lnTo>
                  <a:pt x="103" y="16"/>
                </a:lnTo>
                <a:lnTo>
                  <a:pt x="108" y="13"/>
                </a:lnTo>
                <a:lnTo>
                  <a:pt x="108" y="13"/>
                </a:lnTo>
                <a:lnTo>
                  <a:pt x="116" y="6"/>
                </a:lnTo>
                <a:lnTo>
                  <a:pt x="116" y="6"/>
                </a:lnTo>
                <a:lnTo>
                  <a:pt x="120" y="5"/>
                </a:lnTo>
                <a:lnTo>
                  <a:pt x="123" y="5"/>
                </a:lnTo>
                <a:lnTo>
                  <a:pt x="126" y="6"/>
                </a:lnTo>
                <a:lnTo>
                  <a:pt x="129" y="8"/>
                </a:lnTo>
                <a:lnTo>
                  <a:pt x="129" y="8"/>
                </a:lnTo>
                <a:lnTo>
                  <a:pt x="132" y="10"/>
                </a:lnTo>
                <a:lnTo>
                  <a:pt x="132" y="10"/>
                </a:lnTo>
                <a:lnTo>
                  <a:pt x="137" y="5"/>
                </a:lnTo>
                <a:lnTo>
                  <a:pt x="137" y="5"/>
                </a:lnTo>
                <a:lnTo>
                  <a:pt x="140" y="3"/>
                </a:lnTo>
                <a:lnTo>
                  <a:pt x="140" y="3"/>
                </a:lnTo>
                <a:lnTo>
                  <a:pt x="143" y="0"/>
                </a:lnTo>
                <a:lnTo>
                  <a:pt x="146" y="0"/>
                </a:lnTo>
                <a:lnTo>
                  <a:pt x="146" y="0"/>
                </a:lnTo>
                <a:lnTo>
                  <a:pt x="152" y="2"/>
                </a:lnTo>
                <a:lnTo>
                  <a:pt x="156" y="3"/>
                </a:lnTo>
                <a:lnTo>
                  <a:pt x="156" y="3"/>
                </a:lnTo>
                <a:lnTo>
                  <a:pt x="162" y="8"/>
                </a:lnTo>
                <a:lnTo>
                  <a:pt x="167" y="12"/>
                </a:lnTo>
                <a:lnTo>
                  <a:pt x="167" y="12"/>
                </a:lnTo>
                <a:lnTo>
                  <a:pt x="167" y="13"/>
                </a:lnTo>
                <a:lnTo>
                  <a:pt x="167" y="13"/>
                </a:lnTo>
                <a:lnTo>
                  <a:pt x="170" y="12"/>
                </a:lnTo>
                <a:lnTo>
                  <a:pt x="170" y="12"/>
                </a:lnTo>
                <a:lnTo>
                  <a:pt x="174" y="10"/>
                </a:lnTo>
                <a:lnTo>
                  <a:pt x="180" y="10"/>
                </a:lnTo>
                <a:lnTo>
                  <a:pt x="180" y="10"/>
                </a:lnTo>
                <a:lnTo>
                  <a:pt x="183" y="10"/>
                </a:lnTo>
                <a:lnTo>
                  <a:pt x="183" y="10"/>
                </a:lnTo>
                <a:lnTo>
                  <a:pt x="189" y="10"/>
                </a:lnTo>
                <a:lnTo>
                  <a:pt x="193" y="12"/>
                </a:lnTo>
                <a:lnTo>
                  <a:pt x="193" y="12"/>
                </a:lnTo>
                <a:lnTo>
                  <a:pt x="197" y="17"/>
                </a:lnTo>
                <a:lnTo>
                  <a:pt x="197" y="17"/>
                </a:lnTo>
                <a:lnTo>
                  <a:pt x="203" y="22"/>
                </a:lnTo>
                <a:lnTo>
                  <a:pt x="203" y="22"/>
                </a:lnTo>
                <a:lnTo>
                  <a:pt x="207" y="25"/>
                </a:lnTo>
                <a:lnTo>
                  <a:pt x="207" y="25"/>
                </a:lnTo>
                <a:lnTo>
                  <a:pt x="207" y="23"/>
                </a:lnTo>
                <a:lnTo>
                  <a:pt x="207" y="23"/>
                </a:lnTo>
                <a:lnTo>
                  <a:pt x="208" y="22"/>
                </a:lnTo>
                <a:lnTo>
                  <a:pt x="210" y="20"/>
                </a:lnTo>
                <a:lnTo>
                  <a:pt x="210" y="20"/>
                </a:lnTo>
                <a:lnTo>
                  <a:pt x="224" y="13"/>
                </a:lnTo>
                <a:lnTo>
                  <a:pt x="224" y="13"/>
                </a:lnTo>
                <a:lnTo>
                  <a:pt x="233" y="10"/>
                </a:lnTo>
                <a:lnTo>
                  <a:pt x="241" y="9"/>
                </a:lnTo>
                <a:lnTo>
                  <a:pt x="241" y="9"/>
                </a:lnTo>
                <a:lnTo>
                  <a:pt x="244" y="10"/>
                </a:lnTo>
                <a:lnTo>
                  <a:pt x="247" y="13"/>
                </a:lnTo>
                <a:lnTo>
                  <a:pt x="247" y="13"/>
                </a:lnTo>
                <a:lnTo>
                  <a:pt x="250" y="19"/>
                </a:lnTo>
                <a:lnTo>
                  <a:pt x="250" y="19"/>
                </a:lnTo>
                <a:lnTo>
                  <a:pt x="254" y="25"/>
                </a:lnTo>
                <a:lnTo>
                  <a:pt x="255" y="32"/>
                </a:lnTo>
                <a:lnTo>
                  <a:pt x="255" y="32"/>
                </a:lnTo>
                <a:lnTo>
                  <a:pt x="257" y="36"/>
                </a:lnTo>
                <a:lnTo>
                  <a:pt x="257" y="36"/>
                </a:lnTo>
                <a:lnTo>
                  <a:pt x="258" y="36"/>
                </a:lnTo>
                <a:lnTo>
                  <a:pt x="261" y="36"/>
                </a:lnTo>
                <a:lnTo>
                  <a:pt x="261" y="36"/>
                </a:lnTo>
                <a:lnTo>
                  <a:pt x="267" y="39"/>
                </a:lnTo>
                <a:lnTo>
                  <a:pt x="267" y="39"/>
                </a:lnTo>
                <a:lnTo>
                  <a:pt x="272" y="42"/>
                </a:lnTo>
                <a:lnTo>
                  <a:pt x="272" y="42"/>
                </a:lnTo>
                <a:lnTo>
                  <a:pt x="281" y="49"/>
                </a:lnTo>
                <a:lnTo>
                  <a:pt x="281" y="49"/>
                </a:lnTo>
                <a:lnTo>
                  <a:pt x="284" y="53"/>
                </a:lnTo>
                <a:lnTo>
                  <a:pt x="287" y="57"/>
                </a:lnTo>
                <a:lnTo>
                  <a:pt x="287" y="57"/>
                </a:lnTo>
                <a:lnTo>
                  <a:pt x="288" y="59"/>
                </a:lnTo>
                <a:lnTo>
                  <a:pt x="288" y="59"/>
                </a:lnTo>
                <a:lnTo>
                  <a:pt x="289" y="60"/>
                </a:lnTo>
                <a:lnTo>
                  <a:pt x="289" y="60"/>
                </a:lnTo>
                <a:lnTo>
                  <a:pt x="289" y="66"/>
                </a:lnTo>
                <a:lnTo>
                  <a:pt x="289" y="66"/>
                </a:lnTo>
                <a:lnTo>
                  <a:pt x="289" y="77"/>
                </a:lnTo>
                <a:lnTo>
                  <a:pt x="289" y="77"/>
                </a:lnTo>
                <a:lnTo>
                  <a:pt x="291" y="97"/>
                </a:lnTo>
                <a:lnTo>
                  <a:pt x="291" y="97"/>
                </a:lnTo>
                <a:lnTo>
                  <a:pt x="291" y="110"/>
                </a:lnTo>
                <a:lnTo>
                  <a:pt x="291" y="124"/>
                </a:lnTo>
                <a:lnTo>
                  <a:pt x="291" y="124"/>
                </a:lnTo>
                <a:lnTo>
                  <a:pt x="288" y="134"/>
                </a:lnTo>
                <a:lnTo>
                  <a:pt x="288" y="134"/>
                </a:lnTo>
                <a:lnTo>
                  <a:pt x="285" y="141"/>
                </a:lnTo>
                <a:lnTo>
                  <a:pt x="285" y="141"/>
                </a:lnTo>
                <a:lnTo>
                  <a:pt x="285" y="144"/>
                </a:lnTo>
                <a:lnTo>
                  <a:pt x="285" y="144"/>
                </a:lnTo>
                <a:lnTo>
                  <a:pt x="284" y="145"/>
                </a:lnTo>
                <a:lnTo>
                  <a:pt x="284" y="145"/>
                </a:lnTo>
                <a:lnTo>
                  <a:pt x="284" y="145"/>
                </a:lnTo>
                <a:lnTo>
                  <a:pt x="281" y="148"/>
                </a:lnTo>
                <a:lnTo>
                  <a:pt x="281" y="148"/>
                </a:lnTo>
                <a:lnTo>
                  <a:pt x="277" y="152"/>
                </a:lnTo>
                <a:lnTo>
                  <a:pt x="277" y="152"/>
                </a:lnTo>
                <a:lnTo>
                  <a:pt x="275" y="154"/>
                </a:lnTo>
                <a:lnTo>
                  <a:pt x="275" y="154"/>
                </a:lnTo>
                <a:lnTo>
                  <a:pt x="272" y="178"/>
                </a:lnTo>
                <a:lnTo>
                  <a:pt x="272" y="178"/>
                </a:lnTo>
                <a:lnTo>
                  <a:pt x="271" y="197"/>
                </a:lnTo>
                <a:lnTo>
                  <a:pt x="271" y="197"/>
                </a:lnTo>
                <a:lnTo>
                  <a:pt x="270" y="209"/>
                </a:lnTo>
                <a:lnTo>
                  <a:pt x="270" y="209"/>
                </a:lnTo>
                <a:lnTo>
                  <a:pt x="268" y="229"/>
                </a:lnTo>
                <a:lnTo>
                  <a:pt x="268" y="229"/>
                </a:lnTo>
                <a:lnTo>
                  <a:pt x="264" y="253"/>
                </a:lnTo>
                <a:lnTo>
                  <a:pt x="264" y="253"/>
                </a:lnTo>
                <a:lnTo>
                  <a:pt x="260" y="279"/>
                </a:lnTo>
                <a:lnTo>
                  <a:pt x="260" y="279"/>
                </a:lnTo>
                <a:lnTo>
                  <a:pt x="258" y="287"/>
                </a:lnTo>
                <a:lnTo>
                  <a:pt x="258" y="287"/>
                </a:lnTo>
                <a:lnTo>
                  <a:pt x="255" y="305"/>
                </a:lnTo>
                <a:lnTo>
                  <a:pt x="255" y="305"/>
                </a:lnTo>
                <a:lnTo>
                  <a:pt x="253" y="323"/>
                </a:lnTo>
                <a:lnTo>
                  <a:pt x="253" y="323"/>
                </a:lnTo>
                <a:lnTo>
                  <a:pt x="250" y="332"/>
                </a:lnTo>
                <a:lnTo>
                  <a:pt x="250" y="332"/>
                </a:lnTo>
                <a:lnTo>
                  <a:pt x="248" y="334"/>
                </a:lnTo>
                <a:lnTo>
                  <a:pt x="248" y="334"/>
                </a:lnTo>
                <a:lnTo>
                  <a:pt x="248" y="339"/>
                </a:lnTo>
                <a:lnTo>
                  <a:pt x="248" y="339"/>
                </a:lnTo>
                <a:lnTo>
                  <a:pt x="248" y="340"/>
                </a:lnTo>
                <a:lnTo>
                  <a:pt x="248" y="340"/>
                </a:lnTo>
                <a:lnTo>
                  <a:pt x="248" y="344"/>
                </a:lnTo>
                <a:lnTo>
                  <a:pt x="247" y="349"/>
                </a:lnTo>
                <a:lnTo>
                  <a:pt x="247" y="349"/>
                </a:lnTo>
                <a:lnTo>
                  <a:pt x="247" y="350"/>
                </a:lnTo>
                <a:lnTo>
                  <a:pt x="247" y="350"/>
                </a:lnTo>
                <a:lnTo>
                  <a:pt x="247" y="351"/>
                </a:lnTo>
                <a:lnTo>
                  <a:pt x="245" y="353"/>
                </a:lnTo>
                <a:lnTo>
                  <a:pt x="245" y="353"/>
                </a:lnTo>
                <a:lnTo>
                  <a:pt x="237" y="360"/>
                </a:lnTo>
                <a:lnTo>
                  <a:pt x="237" y="360"/>
                </a:lnTo>
                <a:lnTo>
                  <a:pt x="227" y="366"/>
                </a:lnTo>
                <a:lnTo>
                  <a:pt x="216" y="370"/>
                </a:lnTo>
                <a:lnTo>
                  <a:pt x="216" y="370"/>
                </a:lnTo>
                <a:lnTo>
                  <a:pt x="204" y="374"/>
                </a:lnTo>
                <a:lnTo>
                  <a:pt x="193" y="377"/>
                </a:lnTo>
                <a:lnTo>
                  <a:pt x="193" y="377"/>
                </a:lnTo>
                <a:lnTo>
                  <a:pt x="179" y="378"/>
                </a:lnTo>
                <a:lnTo>
                  <a:pt x="164" y="378"/>
                </a:lnTo>
                <a:lnTo>
                  <a:pt x="164" y="378"/>
                </a:lnTo>
                <a:lnTo>
                  <a:pt x="145" y="378"/>
                </a:lnTo>
                <a:lnTo>
                  <a:pt x="145" y="378"/>
                </a:lnTo>
                <a:lnTo>
                  <a:pt x="136" y="377"/>
                </a:lnTo>
                <a:lnTo>
                  <a:pt x="136" y="377"/>
                </a:lnTo>
                <a:lnTo>
                  <a:pt x="133" y="378"/>
                </a:lnTo>
                <a:lnTo>
                  <a:pt x="133" y="378"/>
                </a:lnTo>
                <a:lnTo>
                  <a:pt x="130" y="378"/>
                </a:lnTo>
                <a:lnTo>
                  <a:pt x="129" y="377"/>
                </a:lnTo>
                <a:lnTo>
                  <a:pt x="129" y="377"/>
                </a:lnTo>
                <a:lnTo>
                  <a:pt x="126" y="376"/>
                </a:lnTo>
                <a:lnTo>
                  <a:pt x="126" y="376"/>
                </a:lnTo>
                <a:lnTo>
                  <a:pt x="119" y="374"/>
                </a:lnTo>
                <a:lnTo>
                  <a:pt x="110" y="374"/>
                </a:lnTo>
                <a:lnTo>
                  <a:pt x="110" y="374"/>
                </a:lnTo>
                <a:lnTo>
                  <a:pt x="102" y="373"/>
                </a:lnTo>
                <a:lnTo>
                  <a:pt x="95" y="370"/>
                </a:lnTo>
                <a:lnTo>
                  <a:pt x="86" y="367"/>
                </a:lnTo>
                <a:lnTo>
                  <a:pt x="79" y="363"/>
                </a:lnTo>
                <a:lnTo>
                  <a:pt x="79" y="363"/>
                </a:lnTo>
                <a:lnTo>
                  <a:pt x="79" y="363"/>
                </a:lnTo>
                <a:lnTo>
                  <a:pt x="79" y="363"/>
                </a:lnTo>
                <a:lnTo>
                  <a:pt x="73" y="360"/>
                </a:lnTo>
                <a:lnTo>
                  <a:pt x="68" y="357"/>
                </a:lnTo>
                <a:lnTo>
                  <a:pt x="68" y="357"/>
                </a:lnTo>
                <a:lnTo>
                  <a:pt x="59" y="354"/>
                </a:lnTo>
                <a:lnTo>
                  <a:pt x="52" y="350"/>
                </a:lnTo>
                <a:lnTo>
                  <a:pt x="52" y="350"/>
                </a:lnTo>
                <a:lnTo>
                  <a:pt x="49" y="347"/>
                </a:lnTo>
                <a:lnTo>
                  <a:pt x="49" y="343"/>
                </a:lnTo>
                <a:lnTo>
                  <a:pt x="49" y="343"/>
                </a:lnTo>
                <a:lnTo>
                  <a:pt x="45" y="317"/>
                </a:lnTo>
                <a:lnTo>
                  <a:pt x="45" y="317"/>
                </a:lnTo>
                <a:lnTo>
                  <a:pt x="42" y="300"/>
                </a:lnTo>
                <a:lnTo>
                  <a:pt x="42" y="300"/>
                </a:lnTo>
                <a:lnTo>
                  <a:pt x="39" y="283"/>
                </a:lnTo>
                <a:lnTo>
                  <a:pt x="39" y="283"/>
                </a:lnTo>
                <a:lnTo>
                  <a:pt x="35" y="262"/>
                </a:lnTo>
                <a:lnTo>
                  <a:pt x="35" y="262"/>
                </a:lnTo>
                <a:lnTo>
                  <a:pt x="34" y="246"/>
                </a:lnTo>
                <a:lnTo>
                  <a:pt x="34" y="246"/>
                </a:lnTo>
                <a:lnTo>
                  <a:pt x="34" y="239"/>
                </a:lnTo>
                <a:lnTo>
                  <a:pt x="34" y="239"/>
                </a:lnTo>
                <a:lnTo>
                  <a:pt x="31" y="218"/>
                </a:lnTo>
                <a:lnTo>
                  <a:pt x="31" y="218"/>
                </a:lnTo>
                <a:lnTo>
                  <a:pt x="28" y="197"/>
                </a:lnTo>
                <a:lnTo>
                  <a:pt x="28" y="197"/>
                </a:lnTo>
                <a:lnTo>
                  <a:pt x="27" y="182"/>
                </a:lnTo>
                <a:lnTo>
                  <a:pt x="27" y="182"/>
                </a:lnTo>
                <a:lnTo>
                  <a:pt x="21" y="161"/>
                </a:lnTo>
                <a:lnTo>
                  <a:pt x="21" y="161"/>
                </a:lnTo>
                <a:lnTo>
                  <a:pt x="19" y="158"/>
                </a:lnTo>
                <a:lnTo>
                  <a:pt x="18" y="155"/>
                </a:lnTo>
                <a:lnTo>
                  <a:pt x="18" y="155"/>
                </a:lnTo>
                <a:close/>
                <a:moveTo>
                  <a:pt x="15" y="98"/>
                </a:moveTo>
                <a:lnTo>
                  <a:pt x="15" y="98"/>
                </a:lnTo>
                <a:lnTo>
                  <a:pt x="17" y="100"/>
                </a:lnTo>
                <a:lnTo>
                  <a:pt x="17" y="100"/>
                </a:lnTo>
                <a:lnTo>
                  <a:pt x="17" y="100"/>
                </a:lnTo>
                <a:lnTo>
                  <a:pt x="17" y="100"/>
                </a:lnTo>
                <a:lnTo>
                  <a:pt x="15" y="98"/>
                </a:lnTo>
                <a:lnTo>
                  <a:pt x="15" y="98"/>
                </a:lnTo>
                <a:lnTo>
                  <a:pt x="14" y="97"/>
                </a:lnTo>
                <a:lnTo>
                  <a:pt x="14" y="97"/>
                </a:lnTo>
                <a:lnTo>
                  <a:pt x="14" y="97"/>
                </a:lnTo>
                <a:lnTo>
                  <a:pt x="14" y="97"/>
                </a:lnTo>
                <a:lnTo>
                  <a:pt x="15" y="98"/>
                </a:lnTo>
                <a:lnTo>
                  <a:pt x="15" y="98"/>
                </a:lnTo>
                <a:close/>
                <a:moveTo>
                  <a:pt x="38" y="248"/>
                </a:moveTo>
                <a:lnTo>
                  <a:pt x="38" y="248"/>
                </a:lnTo>
                <a:lnTo>
                  <a:pt x="38" y="249"/>
                </a:lnTo>
                <a:lnTo>
                  <a:pt x="38" y="249"/>
                </a:lnTo>
                <a:lnTo>
                  <a:pt x="38" y="249"/>
                </a:lnTo>
                <a:lnTo>
                  <a:pt x="38" y="249"/>
                </a:lnTo>
                <a:lnTo>
                  <a:pt x="38" y="248"/>
                </a:lnTo>
                <a:lnTo>
                  <a:pt x="38" y="248"/>
                </a:lnTo>
                <a:lnTo>
                  <a:pt x="37" y="242"/>
                </a:lnTo>
                <a:lnTo>
                  <a:pt x="37" y="242"/>
                </a:lnTo>
                <a:lnTo>
                  <a:pt x="37" y="245"/>
                </a:lnTo>
                <a:lnTo>
                  <a:pt x="37" y="245"/>
                </a:lnTo>
                <a:lnTo>
                  <a:pt x="38" y="246"/>
                </a:lnTo>
                <a:lnTo>
                  <a:pt x="38" y="248"/>
                </a:lnTo>
                <a:lnTo>
                  <a:pt x="38" y="248"/>
                </a:lnTo>
                <a:close/>
                <a:moveTo>
                  <a:pt x="24" y="152"/>
                </a:moveTo>
                <a:lnTo>
                  <a:pt x="24" y="152"/>
                </a:lnTo>
                <a:lnTo>
                  <a:pt x="25" y="152"/>
                </a:lnTo>
                <a:lnTo>
                  <a:pt x="27" y="154"/>
                </a:lnTo>
                <a:lnTo>
                  <a:pt x="27" y="154"/>
                </a:lnTo>
                <a:lnTo>
                  <a:pt x="27" y="154"/>
                </a:lnTo>
                <a:lnTo>
                  <a:pt x="27" y="154"/>
                </a:lnTo>
                <a:lnTo>
                  <a:pt x="24" y="152"/>
                </a:lnTo>
                <a:lnTo>
                  <a:pt x="24" y="152"/>
                </a:lnTo>
                <a:lnTo>
                  <a:pt x="21" y="150"/>
                </a:lnTo>
                <a:lnTo>
                  <a:pt x="21" y="150"/>
                </a:lnTo>
                <a:lnTo>
                  <a:pt x="24" y="152"/>
                </a:lnTo>
                <a:lnTo>
                  <a:pt x="24" y="152"/>
                </a:lnTo>
                <a:close/>
                <a:moveTo>
                  <a:pt x="184" y="93"/>
                </a:moveTo>
                <a:lnTo>
                  <a:pt x="184" y="93"/>
                </a:lnTo>
                <a:lnTo>
                  <a:pt x="184" y="91"/>
                </a:lnTo>
                <a:lnTo>
                  <a:pt x="184" y="91"/>
                </a:lnTo>
                <a:lnTo>
                  <a:pt x="184" y="91"/>
                </a:lnTo>
                <a:lnTo>
                  <a:pt x="184" y="91"/>
                </a:lnTo>
                <a:lnTo>
                  <a:pt x="184" y="93"/>
                </a:lnTo>
                <a:lnTo>
                  <a:pt x="184" y="93"/>
                </a:lnTo>
                <a:lnTo>
                  <a:pt x="187" y="98"/>
                </a:lnTo>
                <a:lnTo>
                  <a:pt x="187" y="98"/>
                </a:lnTo>
                <a:lnTo>
                  <a:pt x="190" y="97"/>
                </a:lnTo>
                <a:lnTo>
                  <a:pt x="190" y="97"/>
                </a:lnTo>
                <a:lnTo>
                  <a:pt x="184" y="93"/>
                </a:lnTo>
                <a:lnTo>
                  <a:pt x="184" y="93"/>
                </a:lnTo>
                <a:close/>
                <a:moveTo>
                  <a:pt x="64" y="233"/>
                </a:moveTo>
                <a:lnTo>
                  <a:pt x="64" y="233"/>
                </a:lnTo>
                <a:lnTo>
                  <a:pt x="64" y="233"/>
                </a:lnTo>
                <a:lnTo>
                  <a:pt x="64" y="233"/>
                </a:lnTo>
                <a:lnTo>
                  <a:pt x="62" y="233"/>
                </a:lnTo>
                <a:lnTo>
                  <a:pt x="62" y="233"/>
                </a:lnTo>
                <a:lnTo>
                  <a:pt x="64" y="233"/>
                </a:lnTo>
                <a:lnTo>
                  <a:pt x="64" y="233"/>
                </a:lnTo>
                <a:lnTo>
                  <a:pt x="65" y="236"/>
                </a:lnTo>
                <a:lnTo>
                  <a:pt x="65" y="236"/>
                </a:lnTo>
                <a:lnTo>
                  <a:pt x="71" y="243"/>
                </a:lnTo>
                <a:lnTo>
                  <a:pt x="71" y="243"/>
                </a:lnTo>
                <a:lnTo>
                  <a:pt x="71" y="242"/>
                </a:lnTo>
                <a:lnTo>
                  <a:pt x="71" y="241"/>
                </a:lnTo>
                <a:lnTo>
                  <a:pt x="71" y="241"/>
                </a:lnTo>
                <a:lnTo>
                  <a:pt x="65" y="235"/>
                </a:lnTo>
                <a:lnTo>
                  <a:pt x="65" y="235"/>
                </a:lnTo>
                <a:lnTo>
                  <a:pt x="64" y="233"/>
                </a:lnTo>
                <a:lnTo>
                  <a:pt x="64" y="233"/>
                </a:lnTo>
                <a:close/>
                <a:moveTo>
                  <a:pt x="96" y="359"/>
                </a:moveTo>
                <a:lnTo>
                  <a:pt x="96" y="359"/>
                </a:lnTo>
                <a:lnTo>
                  <a:pt x="105" y="360"/>
                </a:lnTo>
                <a:lnTo>
                  <a:pt x="105" y="360"/>
                </a:lnTo>
                <a:lnTo>
                  <a:pt x="105" y="359"/>
                </a:lnTo>
                <a:lnTo>
                  <a:pt x="105" y="359"/>
                </a:lnTo>
                <a:lnTo>
                  <a:pt x="100" y="357"/>
                </a:lnTo>
                <a:lnTo>
                  <a:pt x="100" y="357"/>
                </a:lnTo>
                <a:lnTo>
                  <a:pt x="99" y="357"/>
                </a:lnTo>
                <a:lnTo>
                  <a:pt x="99" y="357"/>
                </a:lnTo>
                <a:lnTo>
                  <a:pt x="98" y="359"/>
                </a:lnTo>
                <a:lnTo>
                  <a:pt x="96" y="359"/>
                </a:lnTo>
                <a:lnTo>
                  <a:pt x="96" y="359"/>
                </a:lnTo>
                <a:lnTo>
                  <a:pt x="95" y="356"/>
                </a:lnTo>
                <a:lnTo>
                  <a:pt x="95" y="356"/>
                </a:lnTo>
                <a:lnTo>
                  <a:pt x="89" y="353"/>
                </a:lnTo>
                <a:lnTo>
                  <a:pt x="89" y="353"/>
                </a:lnTo>
                <a:lnTo>
                  <a:pt x="88" y="356"/>
                </a:lnTo>
                <a:lnTo>
                  <a:pt x="88" y="356"/>
                </a:lnTo>
                <a:lnTo>
                  <a:pt x="96" y="359"/>
                </a:lnTo>
                <a:lnTo>
                  <a:pt x="96" y="359"/>
                </a:lnTo>
                <a:close/>
                <a:moveTo>
                  <a:pt x="264" y="44"/>
                </a:moveTo>
                <a:lnTo>
                  <a:pt x="264" y="44"/>
                </a:lnTo>
                <a:lnTo>
                  <a:pt x="264" y="47"/>
                </a:lnTo>
                <a:lnTo>
                  <a:pt x="264" y="47"/>
                </a:lnTo>
                <a:lnTo>
                  <a:pt x="262" y="57"/>
                </a:lnTo>
                <a:lnTo>
                  <a:pt x="262" y="57"/>
                </a:lnTo>
                <a:lnTo>
                  <a:pt x="264" y="62"/>
                </a:lnTo>
                <a:lnTo>
                  <a:pt x="264" y="62"/>
                </a:lnTo>
                <a:lnTo>
                  <a:pt x="265" y="64"/>
                </a:lnTo>
                <a:lnTo>
                  <a:pt x="265" y="69"/>
                </a:lnTo>
                <a:lnTo>
                  <a:pt x="265" y="69"/>
                </a:lnTo>
                <a:lnTo>
                  <a:pt x="265" y="70"/>
                </a:lnTo>
                <a:lnTo>
                  <a:pt x="265" y="70"/>
                </a:lnTo>
                <a:lnTo>
                  <a:pt x="262" y="76"/>
                </a:lnTo>
                <a:lnTo>
                  <a:pt x="260" y="81"/>
                </a:lnTo>
                <a:lnTo>
                  <a:pt x="260" y="81"/>
                </a:lnTo>
                <a:lnTo>
                  <a:pt x="250" y="89"/>
                </a:lnTo>
                <a:lnTo>
                  <a:pt x="250" y="89"/>
                </a:lnTo>
                <a:lnTo>
                  <a:pt x="235" y="96"/>
                </a:lnTo>
                <a:lnTo>
                  <a:pt x="235" y="96"/>
                </a:lnTo>
                <a:lnTo>
                  <a:pt x="233" y="97"/>
                </a:lnTo>
                <a:lnTo>
                  <a:pt x="233" y="97"/>
                </a:lnTo>
                <a:lnTo>
                  <a:pt x="223" y="101"/>
                </a:lnTo>
                <a:lnTo>
                  <a:pt x="213" y="104"/>
                </a:lnTo>
                <a:lnTo>
                  <a:pt x="213" y="104"/>
                </a:lnTo>
                <a:lnTo>
                  <a:pt x="204" y="106"/>
                </a:lnTo>
                <a:lnTo>
                  <a:pt x="204" y="106"/>
                </a:lnTo>
                <a:lnTo>
                  <a:pt x="187" y="108"/>
                </a:lnTo>
                <a:lnTo>
                  <a:pt x="187" y="108"/>
                </a:lnTo>
                <a:lnTo>
                  <a:pt x="173" y="108"/>
                </a:lnTo>
                <a:lnTo>
                  <a:pt x="173" y="108"/>
                </a:lnTo>
                <a:lnTo>
                  <a:pt x="153" y="110"/>
                </a:lnTo>
                <a:lnTo>
                  <a:pt x="153" y="110"/>
                </a:lnTo>
                <a:lnTo>
                  <a:pt x="132" y="110"/>
                </a:lnTo>
                <a:lnTo>
                  <a:pt x="132" y="110"/>
                </a:lnTo>
                <a:lnTo>
                  <a:pt x="115" y="110"/>
                </a:lnTo>
                <a:lnTo>
                  <a:pt x="98" y="108"/>
                </a:lnTo>
                <a:lnTo>
                  <a:pt x="98" y="108"/>
                </a:lnTo>
                <a:lnTo>
                  <a:pt x="81" y="107"/>
                </a:lnTo>
                <a:lnTo>
                  <a:pt x="81" y="107"/>
                </a:lnTo>
                <a:lnTo>
                  <a:pt x="66" y="104"/>
                </a:lnTo>
                <a:lnTo>
                  <a:pt x="54" y="101"/>
                </a:lnTo>
                <a:lnTo>
                  <a:pt x="54" y="101"/>
                </a:lnTo>
                <a:lnTo>
                  <a:pt x="45" y="97"/>
                </a:lnTo>
                <a:lnTo>
                  <a:pt x="38" y="91"/>
                </a:lnTo>
                <a:lnTo>
                  <a:pt x="38" y="91"/>
                </a:lnTo>
                <a:lnTo>
                  <a:pt x="31" y="81"/>
                </a:lnTo>
                <a:lnTo>
                  <a:pt x="31" y="81"/>
                </a:lnTo>
                <a:lnTo>
                  <a:pt x="29" y="81"/>
                </a:lnTo>
                <a:lnTo>
                  <a:pt x="29" y="81"/>
                </a:lnTo>
                <a:lnTo>
                  <a:pt x="28" y="79"/>
                </a:lnTo>
                <a:lnTo>
                  <a:pt x="28" y="76"/>
                </a:lnTo>
                <a:lnTo>
                  <a:pt x="28" y="76"/>
                </a:lnTo>
                <a:lnTo>
                  <a:pt x="28" y="71"/>
                </a:lnTo>
                <a:lnTo>
                  <a:pt x="28" y="71"/>
                </a:lnTo>
                <a:lnTo>
                  <a:pt x="32" y="66"/>
                </a:lnTo>
                <a:lnTo>
                  <a:pt x="32" y="66"/>
                </a:lnTo>
                <a:lnTo>
                  <a:pt x="35" y="62"/>
                </a:lnTo>
                <a:lnTo>
                  <a:pt x="39" y="57"/>
                </a:lnTo>
                <a:lnTo>
                  <a:pt x="39" y="57"/>
                </a:lnTo>
                <a:lnTo>
                  <a:pt x="41" y="57"/>
                </a:lnTo>
                <a:lnTo>
                  <a:pt x="41" y="57"/>
                </a:lnTo>
                <a:lnTo>
                  <a:pt x="29" y="46"/>
                </a:lnTo>
                <a:lnTo>
                  <a:pt x="29" y="46"/>
                </a:lnTo>
                <a:lnTo>
                  <a:pt x="24" y="47"/>
                </a:lnTo>
                <a:lnTo>
                  <a:pt x="24" y="47"/>
                </a:lnTo>
                <a:lnTo>
                  <a:pt x="25" y="49"/>
                </a:lnTo>
                <a:lnTo>
                  <a:pt x="24" y="50"/>
                </a:lnTo>
                <a:lnTo>
                  <a:pt x="24" y="50"/>
                </a:lnTo>
                <a:lnTo>
                  <a:pt x="22" y="52"/>
                </a:lnTo>
                <a:lnTo>
                  <a:pt x="21" y="52"/>
                </a:lnTo>
                <a:lnTo>
                  <a:pt x="21" y="52"/>
                </a:lnTo>
                <a:lnTo>
                  <a:pt x="19" y="52"/>
                </a:lnTo>
                <a:lnTo>
                  <a:pt x="18" y="53"/>
                </a:lnTo>
                <a:lnTo>
                  <a:pt x="18" y="53"/>
                </a:lnTo>
                <a:lnTo>
                  <a:pt x="12" y="59"/>
                </a:lnTo>
                <a:lnTo>
                  <a:pt x="12" y="59"/>
                </a:lnTo>
                <a:lnTo>
                  <a:pt x="12" y="63"/>
                </a:lnTo>
                <a:lnTo>
                  <a:pt x="12" y="63"/>
                </a:lnTo>
                <a:lnTo>
                  <a:pt x="12" y="74"/>
                </a:lnTo>
                <a:lnTo>
                  <a:pt x="15" y="84"/>
                </a:lnTo>
                <a:lnTo>
                  <a:pt x="15" y="84"/>
                </a:lnTo>
                <a:lnTo>
                  <a:pt x="18" y="93"/>
                </a:lnTo>
                <a:lnTo>
                  <a:pt x="21" y="97"/>
                </a:lnTo>
                <a:lnTo>
                  <a:pt x="25" y="100"/>
                </a:lnTo>
                <a:lnTo>
                  <a:pt x="25" y="100"/>
                </a:lnTo>
                <a:lnTo>
                  <a:pt x="39" y="108"/>
                </a:lnTo>
                <a:lnTo>
                  <a:pt x="39" y="108"/>
                </a:lnTo>
                <a:lnTo>
                  <a:pt x="46" y="113"/>
                </a:lnTo>
                <a:lnTo>
                  <a:pt x="55" y="114"/>
                </a:lnTo>
                <a:lnTo>
                  <a:pt x="55" y="114"/>
                </a:lnTo>
                <a:lnTo>
                  <a:pt x="66" y="117"/>
                </a:lnTo>
                <a:lnTo>
                  <a:pt x="78" y="118"/>
                </a:lnTo>
                <a:lnTo>
                  <a:pt x="78" y="118"/>
                </a:lnTo>
                <a:lnTo>
                  <a:pt x="88" y="118"/>
                </a:lnTo>
                <a:lnTo>
                  <a:pt x="88" y="118"/>
                </a:lnTo>
                <a:lnTo>
                  <a:pt x="91" y="120"/>
                </a:lnTo>
                <a:lnTo>
                  <a:pt x="91" y="120"/>
                </a:lnTo>
                <a:lnTo>
                  <a:pt x="93" y="121"/>
                </a:lnTo>
                <a:lnTo>
                  <a:pt x="93" y="121"/>
                </a:lnTo>
                <a:lnTo>
                  <a:pt x="99" y="121"/>
                </a:lnTo>
                <a:lnTo>
                  <a:pt x="99" y="121"/>
                </a:lnTo>
                <a:lnTo>
                  <a:pt x="129" y="123"/>
                </a:lnTo>
                <a:lnTo>
                  <a:pt x="129" y="123"/>
                </a:lnTo>
                <a:lnTo>
                  <a:pt x="147" y="123"/>
                </a:lnTo>
                <a:lnTo>
                  <a:pt x="167" y="121"/>
                </a:lnTo>
                <a:lnTo>
                  <a:pt x="167" y="121"/>
                </a:lnTo>
                <a:lnTo>
                  <a:pt x="190" y="118"/>
                </a:lnTo>
                <a:lnTo>
                  <a:pt x="190" y="118"/>
                </a:lnTo>
                <a:lnTo>
                  <a:pt x="220" y="114"/>
                </a:lnTo>
                <a:lnTo>
                  <a:pt x="220" y="114"/>
                </a:lnTo>
                <a:lnTo>
                  <a:pt x="235" y="111"/>
                </a:lnTo>
                <a:lnTo>
                  <a:pt x="250" y="106"/>
                </a:lnTo>
                <a:lnTo>
                  <a:pt x="250" y="106"/>
                </a:lnTo>
                <a:lnTo>
                  <a:pt x="253" y="104"/>
                </a:lnTo>
                <a:lnTo>
                  <a:pt x="253" y="104"/>
                </a:lnTo>
                <a:lnTo>
                  <a:pt x="258" y="100"/>
                </a:lnTo>
                <a:lnTo>
                  <a:pt x="264" y="94"/>
                </a:lnTo>
                <a:lnTo>
                  <a:pt x="264" y="94"/>
                </a:lnTo>
                <a:lnTo>
                  <a:pt x="268" y="90"/>
                </a:lnTo>
                <a:lnTo>
                  <a:pt x="271" y="84"/>
                </a:lnTo>
                <a:lnTo>
                  <a:pt x="271" y="84"/>
                </a:lnTo>
                <a:lnTo>
                  <a:pt x="275" y="69"/>
                </a:lnTo>
                <a:lnTo>
                  <a:pt x="275" y="69"/>
                </a:lnTo>
                <a:lnTo>
                  <a:pt x="277" y="66"/>
                </a:lnTo>
                <a:lnTo>
                  <a:pt x="280" y="64"/>
                </a:lnTo>
                <a:lnTo>
                  <a:pt x="280" y="64"/>
                </a:lnTo>
                <a:lnTo>
                  <a:pt x="281" y="64"/>
                </a:lnTo>
                <a:lnTo>
                  <a:pt x="281" y="64"/>
                </a:lnTo>
                <a:lnTo>
                  <a:pt x="281" y="63"/>
                </a:lnTo>
                <a:lnTo>
                  <a:pt x="281" y="63"/>
                </a:lnTo>
                <a:lnTo>
                  <a:pt x="280" y="56"/>
                </a:lnTo>
                <a:lnTo>
                  <a:pt x="275" y="50"/>
                </a:lnTo>
                <a:lnTo>
                  <a:pt x="275" y="50"/>
                </a:lnTo>
                <a:lnTo>
                  <a:pt x="274" y="49"/>
                </a:lnTo>
                <a:lnTo>
                  <a:pt x="274" y="49"/>
                </a:lnTo>
                <a:lnTo>
                  <a:pt x="270" y="47"/>
                </a:lnTo>
                <a:lnTo>
                  <a:pt x="264" y="44"/>
                </a:lnTo>
                <a:lnTo>
                  <a:pt x="264" y="44"/>
                </a:lnTo>
                <a:close/>
                <a:moveTo>
                  <a:pt x="160" y="98"/>
                </a:moveTo>
                <a:lnTo>
                  <a:pt x="160" y="98"/>
                </a:lnTo>
                <a:lnTo>
                  <a:pt x="164" y="98"/>
                </a:lnTo>
                <a:lnTo>
                  <a:pt x="164" y="98"/>
                </a:lnTo>
                <a:lnTo>
                  <a:pt x="176" y="98"/>
                </a:lnTo>
                <a:lnTo>
                  <a:pt x="176" y="98"/>
                </a:lnTo>
                <a:lnTo>
                  <a:pt x="181" y="98"/>
                </a:lnTo>
                <a:lnTo>
                  <a:pt x="181" y="98"/>
                </a:lnTo>
                <a:lnTo>
                  <a:pt x="181" y="97"/>
                </a:lnTo>
                <a:lnTo>
                  <a:pt x="181" y="97"/>
                </a:lnTo>
                <a:lnTo>
                  <a:pt x="176" y="90"/>
                </a:lnTo>
                <a:lnTo>
                  <a:pt x="176" y="90"/>
                </a:lnTo>
                <a:lnTo>
                  <a:pt x="166" y="77"/>
                </a:lnTo>
                <a:lnTo>
                  <a:pt x="166" y="77"/>
                </a:lnTo>
                <a:lnTo>
                  <a:pt x="159" y="70"/>
                </a:lnTo>
                <a:lnTo>
                  <a:pt x="153" y="62"/>
                </a:lnTo>
                <a:lnTo>
                  <a:pt x="153" y="62"/>
                </a:lnTo>
                <a:lnTo>
                  <a:pt x="143" y="47"/>
                </a:lnTo>
                <a:lnTo>
                  <a:pt x="143" y="47"/>
                </a:lnTo>
                <a:lnTo>
                  <a:pt x="133" y="32"/>
                </a:lnTo>
                <a:lnTo>
                  <a:pt x="123" y="16"/>
                </a:lnTo>
                <a:lnTo>
                  <a:pt x="123" y="16"/>
                </a:lnTo>
                <a:lnTo>
                  <a:pt x="122" y="13"/>
                </a:lnTo>
                <a:lnTo>
                  <a:pt x="122" y="13"/>
                </a:lnTo>
                <a:lnTo>
                  <a:pt x="119" y="15"/>
                </a:lnTo>
                <a:lnTo>
                  <a:pt x="118" y="16"/>
                </a:lnTo>
                <a:lnTo>
                  <a:pt x="118" y="16"/>
                </a:lnTo>
                <a:lnTo>
                  <a:pt x="113" y="20"/>
                </a:lnTo>
                <a:lnTo>
                  <a:pt x="113" y="20"/>
                </a:lnTo>
                <a:lnTo>
                  <a:pt x="89" y="36"/>
                </a:lnTo>
                <a:lnTo>
                  <a:pt x="89" y="36"/>
                </a:lnTo>
                <a:lnTo>
                  <a:pt x="83" y="40"/>
                </a:lnTo>
                <a:lnTo>
                  <a:pt x="78" y="46"/>
                </a:lnTo>
                <a:lnTo>
                  <a:pt x="78" y="46"/>
                </a:lnTo>
                <a:lnTo>
                  <a:pt x="76" y="50"/>
                </a:lnTo>
                <a:lnTo>
                  <a:pt x="75" y="54"/>
                </a:lnTo>
                <a:lnTo>
                  <a:pt x="75" y="54"/>
                </a:lnTo>
                <a:lnTo>
                  <a:pt x="79" y="54"/>
                </a:lnTo>
                <a:lnTo>
                  <a:pt x="81" y="57"/>
                </a:lnTo>
                <a:lnTo>
                  <a:pt x="81" y="57"/>
                </a:lnTo>
                <a:lnTo>
                  <a:pt x="79" y="60"/>
                </a:lnTo>
                <a:lnTo>
                  <a:pt x="78" y="62"/>
                </a:lnTo>
                <a:lnTo>
                  <a:pt x="78" y="62"/>
                </a:lnTo>
                <a:lnTo>
                  <a:pt x="81" y="70"/>
                </a:lnTo>
                <a:lnTo>
                  <a:pt x="85" y="79"/>
                </a:lnTo>
                <a:lnTo>
                  <a:pt x="89" y="87"/>
                </a:lnTo>
                <a:lnTo>
                  <a:pt x="96" y="94"/>
                </a:lnTo>
                <a:lnTo>
                  <a:pt x="96" y="94"/>
                </a:lnTo>
                <a:lnTo>
                  <a:pt x="98" y="89"/>
                </a:lnTo>
                <a:lnTo>
                  <a:pt x="98" y="89"/>
                </a:lnTo>
                <a:lnTo>
                  <a:pt x="110" y="66"/>
                </a:lnTo>
                <a:lnTo>
                  <a:pt x="110" y="66"/>
                </a:lnTo>
                <a:lnTo>
                  <a:pt x="113" y="56"/>
                </a:lnTo>
                <a:lnTo>
                  <a:pt x="113" y="56"/>
                </a:lnTo>
                <a:lnTo>
                  <a:pt x="113" y="54"/>
                </a:lnTo>
                <a:lnTo>
                  <a:pt x="113" y="54"/>
                </a:lnTo>
                <a:lnTo>
                  <a:pt x="113" y="53"/>
                </a:lnTo>
                <a:lnTo>
                  <a:pt x="113" y="53"/>
                </a:lnTo>
                <a:lnTo>
                  <a:pt x="115" y="52"/>
                </a:lnTo>
                <a:lnTo>
                  <a:pt x="118" y="50"/>
                </a:lnTo>
                <a:lnTo>
                  <a:pt x="118" y="50"/>
                </a:lnTo>
                <a:lnTo>
                  <a:pt x="119" y="52"/>
                </a:lnTo>
                <a:lnTo>
                  <a:pt x="120" y="53"/>
                </a:lnTo>
                <a:lnTo>
                  <a:pt x="120" y="53"/>
                </a:lnTo>
                <a:lnTo>
                  <a:pt x="120" y="54"/>
                </a:lnTo>
                <a:lnTo>
                  <a:pt x="120" y="56"/>
                </a:lnTo>
                <a:lnTo>
                  <a:pt x="120" y="56"/>
                </a:lnTo>
                <a:lnTo>
                  <a:pt x="119" y="59"/>
                </a:lnTo>
                <a:lnTo>
                  <a:pt x="119" y="59"/>
                </a:lnTo>
                <a:lnTo>
                  <a:pt x="113" y="67"/>
                </a:lnTo>
                <a:lnTo>
                  <a:pt x="113" y="67"/>
                </a:lnTo>
                <a:lnTo>
                  <a:pt x="105" y="81"/>
                </a:lnTo>
                <a:lnTo>
                  <a:pt x="105" y="81"/>
                </a:lnTo>
                <a:lnTo>
                  <a:pt x="105" y="83"/>
                </a:lnTo>
                <a:lnTo>
                  <a:pt x="105" y="83"/>
                </a:lnTo>
                <a:lnTo>
                  <a:pt x="106" y="81"/>
                </a:lnTo>
                <a:lnTo>
                  <a:pt x="106" y="81"/>
                </a:lnTo>
                <a:lnTo>
                  <a:pt x="118" y="67"/>
                </a:lnTo>
                <a:lnTo>
                  <a:pt x="118" y="67"/>
                </a:lnTo>
                <a:lnTo>
                  <a:pt x="120" y="66"/>
                </a:lnTo>
                <a:lnTo>
                  <a:pt x="120" y="66"/>
                </a:lnTo>
                <a:lnTo>
                  <a:pt x="123" y="66"/>
                </a:lnTo>
                <a:lnTo>
                  <a:pt x="123" y="66"/>
                </a:lnTo>
                <a:lnTo>
                  <a:pt x="125" y="66"/>
                </a:lnTo>
                <a:lnTo>
                  <a:pt x="125" y="67"/>
                </a:lnTo>
                <a:lnTo>
                  <a:pt x="125" y="67"/>
                </a:lnTo>
                <a:lnTo>
                  <a:pt x="123" y="69"/>
                </a:lnTo>
                <a:lnTo>
                  <a:pt x="123" y="69"/>
                </a:lnTo>
                <a:lnTo>
                  <a:pt x="122" y="73"/>
                </a:lnTo>
                <a:lnTo>
                  <a:pt x="122" y="73"/>
                </a:lnTo>
                <a:lnTo>
                  <a:pt x="116" y="86"/>
                </a:lnTo>
                <a:lnTo>
                  <a:pt x="116" y="86"/>
                </a:lnTo>
                <a:lnTo>
                  <a:pt x="115" y="94"/>
                </a:lnTo>
                <a:lnTo>
                  <a:pt x="115" y="94"/>
                </a:lnTo>
                <a:lnTo>
                  <a:pt x="113" y="97"/>
                </a:lnTo>
                <a:lnTo>
                  <a:pt x="113" y="97"/>
                </a:lnTo>
                <a:lnTo>
                  <a:pt x="112" y="100"/>
                </a:lnTo>
                <a:lnTo>
                  <a:pt x="112" y="100"/>
                </a:lnTo>
                <a:lnTo>
                  <a:pt x="120" y="100"/>
                </a:lnTo>
                <a:lnTo>
                  <a:pt x="120" y="100"/>
                </a:lnTo>
                <a:lnTo>
                  <a:pt x="122" y="98"/>
                </a:lnTo>
                <a:lnTo>
                  <a:pt x="122" y="98"/>
                </a:lnTo>
                <a:lnTo>
                  <a:pt x="127" y="84"/>
                </a:lnTo>
                <a:lnTo>
                  <a:pt x="127" y="84"/>
                </a:lnTo>
                <a:lnTo>
                  <a:pt x="133" y="71"/>
                </a:lnTo>
                <a:lnTo>
                  <a:pt x="133" y="71"/>
                </a:lnTo>
                <a:lnTo>
                  <a:pt x="133" y="67"/>
                </a:lnTo>
                <a:lnTo>
                  <a:pt x="133" y="67"/>
                </a:lnTo>
                <a:lnTo>
                  <a:pt x="133" y="66"/>
                </a:lnTo>
                <a:lnTo>
                  <a:pt x="133" y="66"/>
                </a:lnTo>
                <a:lnTo>
                  <a:pt x="136" y="64"/>
                </a:lnTo>
                <a:lnTo>
                  <a:pt x="137" y="64"/>
                </a:lnTo>
                <a:lnTo>
                  <a:pt x="137" y="64"/>
                </a:lnTo>
                <a:lnTo>
                  <a:pt x="140" y="66"/>
                </a:lnTo>
                <a:lnTo>
                  <a:pt x="140" y="69"/>
                </a:lnTo>
                <a:lnTo>
                  <a:pt x="140" y="69"/>
                </a:lnTo>
                <a:lnTo>
                  <a:pt x="140" y="70"/>
                </a:lnTo>
                <a:lnTo>
                  <a:pt x="140" y="70"/>
                </a:lnTo>
                <a:lnTo>
                  <a:pt x="133" y="81"/>
                </a:lnTo>
                <a:lnTo>
                  <a:pt x="127" y="93"/>
                </a:lnTo>
                <a:lnTo>
                  <a:pt x="127" y="93"/>
                </a:lnTo>
                <a:lnTo>
                  <a:pt x="127" y="96"/>
                </a:lnTo>
                <a:lnTo>
                  <a:pt x="127" y="96"/>
                </a:lnTo>
                <a:lnTo>
                  <a:pt x="127" y="96"/>
                </a:lnTo>
                <a:lnTo>
                  <a:pt x="127" y="96"/>
                </a:lnTo>
                <a:lnTo>
                  <a:pt x="129" y="94"/>
                </a:lnTo>
                <a:lnTo>
                  <a:pt x="129" y="94"/>
                </a:lnTo>
                <a:lnTo>
                  <a:pt x="140" y="81"/>
                </a:lnTo>
                <a:lnTo>
                  <a:pt x="140" y="81"/>
                </a:lnTo>
                <a:lnTo>
                  <a:pt x="143" y="79"/>
                </a:lnTo>
                <a:lnTo>
                  <a:pt x="143" y="79"/>
                </a:lnTo>
                <a:lnTo>
                  <a:pt x="143" y="79"/>
                </a:lnTo>
                <a:lnTo>
                  <a:pt x="145" y="79"/>
                </a:lnTo>
                <a:lnTo>
                  <a:pt x="145" y="79"/>
                </a:lnTo>
                <a:lnTo>
                  <a:pt x="146" y="80"/>
                </a:lnTo>
                <a:lnTo>
                  <a:pt x="146" y="81"/>
                </a:lnTo>
                <a:lnTo>
                  <a:pt x="146" y="81"/>
                </a:lnTo>
                <a:lnTo>
                  <a:pt x="145" y="86"/>
                </a:lnTo>
                <a:lnTo>
                  <a:pt x="145" y="86"/>
                </a:lnTo>
                <a:lnTo>
                  <a:pt x="142" y="96"/>
                </a:lnTo>
                <a:lnTo>
                  <a:pt x="142" y="96"/>
                </a:lnTo>
                <a:lnTo>
                  <a:pt x="142" y="100"/>
                </a:lnTo>
                <a:lnTo>
                  <a:pt x="142" y="100"/>
                </a:lnTo>
                <a:lnTo>
                  <a:pt x="143" y="100"/>
                </a:lnTo>
                <a:lnTo>
                  <a:pt x="143" y="100"/>
                </a:lnTo>
                <a:lnTo>
                  <a:pt x="143" y="100"/>
                </a:lnTo>
                <a:lnTo>
                  <a:pt x="156" y="90"/>
                </a:lnTo>
                <a:lnTo>
                  <a:pt x="156" y="90"/>
                </a:lnTo>
                <a:lnTo>
                  <a:pt x="157" y="87"/>
                </a:lnTo>
                <a:lnTo>
                  <a:pt x="157" y="87"/>
                </a:lnTo>
                <a:lnTo>
                  <a:pt x="159" y="87"/>
                </a:lnTo>
                <a:lnTo>
                  <a:pt x="162" y="87"/>
                </a:lnTo>
                <a:lnTo>
                  <a:pt x="162" y="87"/>
                </a:lnTo>
                <a:lnTo>
                  <a:pt x="162" y="89"/>
                </a:lnTo>
                <a:lnTo>
                  <a:pt x="162" y="90"/>
                </a:lnTo>
                <a:lnTo>
                  <a:pt x="162" y="90"/>
                </a:lnTo>
                <a:lnTo>
                  <a:pt x="162" y="93"/>
                </a:lnTo>
                <a:lnTo>
                  <a:pt x="162" y="93"/>
                </a:lnTo>
                <a:lnTo>
                  <a:pt x="160" y="98"/>
                </a:lnTo>
                <a:lnTo>
                  <a:pt x="160" y="98"/>
                </a:lnTo>
                <a:close/>
                <a:moveTo>
                  <a:pt x="247" y="76"/>
                </a:moveTo>
                <a:lnTo>
                  <a:pt x="247" y="76"/>
                </a:lnTo>
                <a:lnTo>
                  <a:pt x="244" y="73"/>
                </a:lnTo>
                <a:lnTo>
                  <a:pt x="244" y="73"/>
                </a:lnTo>
                <a:lnTo>
                  <a:pt x="241" y="70"/>
                </a:lnTo>
                <a:lnTo>
                  <a:pt x="241" y="70"/>
                </a:lnTo>
                <a:lnTo>
                  <a:pt x="238" y="66"/>
                </a:lnTo>
                <a:lnTo>
                  <a:pt x="238" y="66"/>
                </a:lnTo>
                <a:lnTo>
                  <a:pt x="227" y="56"/>
                </a:lnTo>
                <a:lnTo>
                  <a:pt x="227" y="56"/>
                </a:lnTo>
                <a:lnTo>
                  <a:pt x="221" y="50"/>
                </a:lnTo>
                <a:lnTo>
                  <a:pt x="214" y="43"/>
                </a:lnTo>
                <a:lnTo>
                  <a:pt x="214" y="43"/>
                </a:lnTo>
                <a:lnTo>
                  <a:pt x="208" y="35"/>
                </a:lnTo>
                <a:lnTo>
                  <a:pt x="208" y="35"/>
                </a:lnTo>
                <a:lnTo>
                  <a:pt x="204" y="30"/>
                </a:lnTo>
                <a:lnTo>
                  <a:pt x="204" y="30"/>
                </a:lnTo>
                <a:lnTo>
                  <a:pt x="201" y="27"/>
                </a:lnTo>
                <a:lnTo>
                  <a:pt x="201" y="27"/>
                </a:lnTo>
                <a:lnTo>
                  <a:pt x="189" y="19"/>
                </a:lnTo>
                <a:lnTo>
                  <a:pt x="189" y="19"/>
                </a:lnTo>
                <a:lnTo>
                  <a:pt x="186" y="16"/>
                </a:lnTo>
                <a:lnTo>
                  <a:pt x="181" y="19"/>
                </a:lnTo>
                <a:lnTo>
                  <a:pt x="181" y="19"/>
                </a:lnTo>
                <a:lnTo>
                  <a:pt x="181" y="19"/>
                </a:lnTo>
                <a:lnTo>
                  <a:pt x="181" y="19"/>
                </a:lnTo>
                <a:lnTo>
                  <a:pt x="173" y="25"/>
                </a:lnTo>
                <a:lnTo>
                  <a:pt x="173" y="25"/>
                </a:lnTo>
                <a:lnTo>
                  <a:pt x="163" y="30"/>
                </a:lnTo>
                <a:lnTo>
                  <a:pt x="153" y="37"/>
                </a:lnTo>
                <a:lnTo>
                  <a:pt x="153" y="37"/>
                </a:lnTo>
                <a:lnTo>
                  <a:pt x="152" y="39"/>
                </a:lnTo>
                <a:lnTo>
                  <a:pt x="152" y="39"/>
                </a:lnTo>
                <a:lnTo>
                  <a:pt x="162" y="57"/>
                </a:lnTo>
                <a:lnTo>
                  <a:pt x="162" y="57"/>
                </a:lnTo>
                <a:lnTo>
                  <a:pt x="164" y="53"/>
                </a:lnTo>
                <a:lnTo>
                  <a:pt x="164" y="53"/>
                </a:lnTo>
                <a:lnTo>
                  <a:pt x="170" y="36"/>
                </a:lnTo>
                <a:lnTo>
                  <a:pt x="170" y="36"/>
                </a:lnTo>
                <a:lnTo>
                  <a:pt x="170" y="35"/>
                </a:lnTo>
                <a:lnTo>
                  <a:pt x="170" y="35"/>
                </a:lnTo>
                <a:lnTo>
                  <a:pt x="173" y="35"/>
                </a:lnTo>
                <a:lnTo>
                  <a:pt x="174" y="37"/>
                </a:lnTo>
                <a:lnTo>
                  <a:pt x="174" y="37"/>
                </a:lnTo>
                <a:lnTo>
                  <a:pt x="174" y="39"/>
                </a:lnTo>
                <a:lnTo>
                  <a:pt x="173" y="39"/>
                </a:lnTo>
                <a:lnTo>
                  <a:pt x="173" y="39"/>
                </a:lnTo>
                <a:lnTo>
                  <a:pt x="172" y="42"/>
                </a:lnTo>
                <a:lnTo>
                  <a:pt x="172" y="42"/>
                </a:lnTo>
                <a:lnTo>
                  <a:pt x="167" y="53"/>
                </a:lnTo>
                <a:lnTo>
                  <a:pt x="167" y="53"/>
                </a:lnTo>
                <a:lnTo>
                  <a:pt x="166" y="56"/>
                </a:lnTo>
                <a:lnTo>
                  <a:pt x="167" y="57"/>
                </a:lnTo>
                <a:lnTo>
                  <a:pt x="167" y="57"/>
                </a:lnTo>
                <a:lnTo>
                  <a:pt x="167" y="59"/>
                </a:lnTo>
                <a:lnTo>
                  <a:pt x="167" y="60"/>
                </a:lnTo>
                <a:lnTo>
                  <a:pt x="167" y="60"/>
                </a:lnTo>
                <a:lnTo>
                  <a:pt x="167" y="60"/>
                </a:lnTo>
                <a:lnTo>
                  <a:pt x="166" y="62"/>
                </a:lnTo>
                <a:lnTo>
                  <a:pt x="166" y="62"/>
                </a:lnTo>
                <a:lnTo>
                  <a:pt x="163" y="62"/>
                </a:lnTo>
                <a:lnTo>
                  <a:pt x="163" y="62"/>
                </a:lnTo>
                <a:lnTo>
                  <a:pt x="167" y="67"/>
                </a:lnTo>
                <a:lnTo>
                  <a:pt x="172" y="71"/>
                </a:lnTo>
                <a:lnTo>
                  <a:pt x="172" y="71"/>
                </a:lnTo>
                <a:lnTo>
                  <a:pt x="172" y="71"/>
                </a:lnTo>
                <a:lnTo>
                  <a:pt x="172" y="71"/>
                </a:lnTo>
                <a:lnTo>
                  <a:pt x="179" y="54"/>
                </a:lnTo>
                <a:lnTo>
                  <a:pt x="179" y="54"/>
                </a:lnTo>
                <a:lnTo>
                  <a:pt x="181" y="47"/>
                </a:lnTo>
                <a:lnTo>
                  <a:pt x="181" y="47"/>
                </a:lnTo>
                <a:lnTo>
                  <a:pt x="181" y="46"/>
                </a:lnTo>
                <a:lnTo>
                  <a:pt x="181" y="44"/>
                </a:lnTo>
                <a:lnTo>
                  <a:pt x="181" y="44"/>
                </a:lnTo>
                <a:lnTo>
                  <a:pt x="181" y="43"/>
                </a:lnTo>
                <a:lnTo>
                  <a:pt x="181" y="43"/>
                </a:lnTo>
                <a:lnTo>
                  <a:pt x="183" y="40"/>
                </a:lnTo>
                <a:lnTo>
                  <a:pt x="186" y="39"/>
                </a:lnTo>
                <a:lnTo>
                  <a:pt x="186" y="39"/>
                </a:lnTo>
                <a:lnTo>
                  <a:pt x="187" y="40"/>
                </a:lnTo>
                <a:lnTo>
                  <a:pt x="189" y="43"/>
                </a:lnTo>
                <a:lnTo>
                  <a:pt x="189" y="43"/>
                </a:lnTo>
                <a:lnTo>
                  <a:pt x="187" y="47"/>
                </a:lnTo>
                <a:lnTo>
                  <a:pt x="187" y="47"/>
                </a:lnTo>
                <a:lnTo>
                  <a:pt x="177" y="70"/>
                </a:lnTo>
                <a:lnTo>
                  <a:pt x="177" y="70"/>
                </a:lnTo>
                <a:lnTo>
                  <a:pt x="176" y="71"/>
                </a:lnTo>
                <a:lnTo>
                  <a:pt x="176" y="71"/>
                </a:lnTo>
                <a:lnTo>
                  <a:pt x="179" y="70"/>
                </a:lnTo>
                <a:lnTo>
                  <a:pt x="179" y="70"/>
                </a:lnTo>
                <a:lnTo>
                  <a:pt x="186" y="63"/>
                </a:lnTo>
                <a:lnTo>
                  <a:pt x="186" y="63"/>
                </a:lnTo>
                <a:lnTo>
                  <a:pt x="189" y="60"/>
                </a:lnTo>
                <a:lnTo>
                  <a:pt x="189" y="60"/>
                </a:lnTo>
                <a:lnTo>
                  <a:pt x="191" y="60"/>
                </a:lnTo>
                <a:lnTo>
                  <a:pt x="191" y="60"/>
                </a:lnTo>
                <a:lnTo>
                  <a:pt x="191" y="62"/>
                </a:lnTo>
                <a:lnTo>
                  <a:pt x="191" y="63"/>
                </a:lnTo>
                <a:lnTo>
                  <a:pt x="191" y="63"/>
                </a:lnTo>
                <a:lnTo>
                  <a:pt x="191" y="66"/>
                </a:lnTo>
                <a:lnTo>
                  <a:pt x="191" y="66"/>
                </a:lnTo>
                <a:lnTo>
                  <a:pt x="187" y="80"/>
                </a:lnTo>
                <a:lnTo>
                  <a:pt x="187" y="80"/>
                </a:lnTo>
                <a:lnTo>
                  <a:pt x="187" y="83"/>
                </a:lnTo>
                <a:lnTo>
                  <a:pt x="187" y="83"/>
                </a:lnTo>
                <a:lnTo>
                  <a:pt x="189" y="81"/>
                </a:lnTo>
                <a:lnTo>
                  <a:pt x="189" y="81"/>
                </a:lnTo>
                <a:lnTo>
                  <a:pt x="200" y="71"/>
                </a:lnTo>
                <a:lnTo>
                  <a:pt x="200" y="71"/>
                </a:lnTo>
                <a:lnTo>
                  <a:pt x="203" y="69"/>
                </a:lnTo>
                <a:lnTo>
                  <a:pt x="203" y="69"/>
                </a:lnTo>
                <a:lnTo>
                  <a:pt x="204" y="69"/>
                </a:lnTo>
                <a:lnTo>
                  <a:pt x="206" y="69"/>
                </a:lnTo>
                <a:lnTo>
                  <a:pt x="206" y="69"/>
                </a:lnTo>
                <a:lnTo>
                  <a:pt x="207" y="70"/>
                </a:lnTo>
                <a:lnTo>
                  <a:pt x="207" y="71"/>
                </a:lnTo>
                <a:lnTo>
                  <a:pt x="207" y="71"/>
                </a:lnTo>
                <a:lnTo>
                  <a:pt x="206" y="76"/>
                </a:lnTo>
                <a:lnTo>
                  <a:pt x="206" y="76"/>
                </a:lnTo>
                <a:lnTo>
                  <a:pt x="200" y="89"/>
                </a:lnTo>
                <a:lnTo>
                  <a:pt x="200" y="89"/>
                </a:lnTo>
                <a:lnTo>
                  <a:pt x="200" y="91"/>
                </a:lnTo>
                <a:lnTo>
                  <a:pt x="200" y="91"/>
                </a:lnTo>
                <a:lnTo>
                  <a:pt x="203" y="90"/>
                </a:lnTo>
                <a:lnTo>
                  <a:pt x="203" y="90"/>
                </a:lnTo>
                <a:lnTo>
                  <a:pt x="210" y="83"/>
                </a:lnTo>
                <a:lnTo>
                  <a:pt x="210" y="83"/>
                </a:lnTo>
                <a:lnTo>
                  <a:pt x="217" y="77"/>
                </a:lnTo>
                <a:lnTo>
                  <a:pt x="217" y="77"/>
                </a:lnTo>
                <a:lnTo>
                  <a:pt x="220" y="76"/>
                </a:lnTo>
                <a:lnTo>
                  <a:pt x="220" y="76"/>
                </a:lnTo>
                <a:lnTo>
                  <a:pt x="221" y="76"/>
                </a:lnTo>
                <a:lnTo>
                  <a:pt x="223" y="76"/>
                </a:lnTo>
                <a:lnTo>
                  <a:pt x="223" y="76"/>
                </a:lnTo>
                <a:lnTo>
                  <a:pt x="224" y="77"/>
                </a:lnTo>
                <a:lnTo>
                  <a:pt x="224" y="79"/>
                </a:lnTo>
                <a:lnTo>
                  <a:pt x="224" y="79"/>
                </a:lnTo>
                <a:lnTo>
                  <a:pt x="223" y="81"/>
                </a:lnTo>
                <a:lnTo>
                  <a:pt x="223" y="81"/>
                </a:lnTo>
                <a:lnTo>
                  <a:pt x="220" y="87"/>
                </a:lnTo>
                <a:lnTo>
                  <a:pt x="220" y="87"/>
                </a:lnTo>
                <a:lnTo>
                  <a:pt x="220" y="89"/>
                </a:lnTo>
                <a:lnTo>
                  <a:pt x="220" y="89"/>
                </a:lnTo>
                <a:lnTo>
                  <a:pt x="221" y="89"/>
                </a:lnTo>
                <a:lnTo>
                  <a:pt x="221" y="89"/>
                </a:lnTo>
                <a:lnTo>
                  <a:pt x="228" y="83"/>
                </a:lnTo>
                <a:lnTo>
                  <a:pt x="228" y="83"/>
                </a:lnTo>
                <a:lnTo>
                  <a:pt x="230" y="83"/>
                </a:lnTo>
                <a:lnTo>
                  <a:pt x="231" y="83"/>
                </a:lnTo>
                <a:lnTo>
                  <a:pt x="233" y="86"/>
                </a:lnTo>
                <a:lnTo>
                  <a:pt x="233" y="86"/>
                </a:lnTo>
                <a:lnTo>
                  <a:pt x="233" y="89"/>
                </a:lnTo>
                <a:lnTo>
                  <a:pt x="233" y="89"/>
                </a:lnTo>
                <a:lnTo>
                  <a:pt x="235" y="87"/>
                </a:lnTo>
                <a:lnTo>
                  <a:pt x="238" y="86"/>
                </a:lnTo>
                <a:lnTo>
                  <a:pt x="238" y="86"/>
                </a:lnTo>
                <a:lnTo>
                  <a:pt x="247" y="77"/>
                </a:lnTo>
                <a:lnTo>
                  <a:pt x="247" y="77"/>
                </a:lnTo>
                <a:lnTo>
                  <a:pt x="247" y="76"/>
                </a:lnTo>
                <a:lnTo>
                  <a:pt x="247" y="76"/>
                </a:lnTo>
                <a:close/>
                <a:moveTo>
                  <a:pt x="78" y="152"/>
                </a:moveTo>
                <a:lnTo>
                  <a:pt x="78" y="152"/>
                </a:lnTo>
                <a:lnTo>
                  <a:pt x="75" y="152"/>
                </a:lnTo>
                <a:lnTo>
                  <a:pt x="75" y="152"/>
                </a:lnTo>
                <a:lnTo>
                  <a:pt x="68" y="157"/>
                </a:lnTo>
                <a:lnTo>
                  <a:pt x="68" y="157"/>
                </a:lnTo>
                <a:lnTo>
                  <a:pt x="62" y="158"/>
                </a:lnTo>
                <a:lnTo>
                  <a:pt x="62" y="158"/>
                </a:lnTo>
                <a:lnTo>
                  <a:pt x="59" y="158"/>
                </a:lnTo>
                <a:lnTo>
                  <a:pt x="58" y="157"/>
                </a:lnTo>
                <a:lnTo>
                  <a:pt x="58" y="157"/>
                </a:lnTo>
                <a:lnTo>
                  <a:pt x="56" y="155"/>
                </a:lnTo>
                <a:lnTo>
                  <a:pt x="58" y="152"/>
                </a:lnTo>
                <a:lnTo>
                  <a:pt x="58" y="152"/>
                </a:lnTo>
                <a:lnTo>
                  <a:pt x="61" y="148"/>
                </a:lnTo>
                <a:lnTo>
                  <a:pt x="61" y="148"/>
                </a:lnTo>
                <a:lnTo>
                  <a:pt x="64" y="145"/>
                </a:lnTo>
                <a:lnTo>
                  <a:pt x="68" y="144"/>
                </a:lnTo>
                <a:lnTo>
                  <a:pt x="68" y="144"/>
                </a:lnTo>
                <a:lnTo>
                  <a:pt x="69" y="144"/>
                </a:lnTo>
                <a:lnTo>
                  <a:pt x="69" y="144"/>
                </a:lnTo>
                <a:lnTo>
                  <a:pt x="71" y="145"/>
                </a:lnTo>
                <a:lnTo>
                  <a:pt x="72" y="148"/>
                </a:lnTo>
                <a:lnTo>
                  <a:pt x="72" y="148"/>
                </a:lnTo>
                <a:lnTo>
                  <a:pt x="71" y="150"/>
                </a:lnTo>
                <a:lnTo>
                  <a:pt x="69" y="151"/>
                </a:lnTo>
                <a:lnTo>
                  <a:pt x="69" y="151"/>
                </a:lnTo>
                <a:lnTo>
                  <a:pt x="68" y="151"/>
                </a:lnTo>
                <a:lnTo>
                  <a:pt x="68" y="151"/>
                </a:lnTo>
                <a:lnTo>
                  <a:pt x="65" y="151"/>
                </a:lnTo>
                <a:lnTo>
                  <a:pt x="65" y="151"/>
                </a:lnTo>
                <a:lnTo>
                  <a:pt x="62" y="152"/>
                </a:lnTo>
                <a:lnTo>
                  <a:pt x="61" y="155"/>
                </a:lnTo>
                <a:lnTo>
                  <a:pt x="61" y="155"/>
                </a:lnTo>
                <a:lnTo>
                  <a:pt x="65" y="154"/>
                </a:lnTo>
                <a:lnTo>
                  <a:pt x="65" y="154"/>
                </a:lnTo>
                <a:lnTo>
                  <a:pt x="73" y="150"/>
                </a:lnTo>
                <a:lnTo>
                  <a:pt x="73" y="150"/>
                </a:lnTo>
                <a:lnTo>
                  <a:pt x="76" y="148"/>
                </a:lnTo>
                <a:lnTo>
                  <a:pt x="76" y="148"/>
                </a:lnTo>
                <a:lnTo>
                  <a:pt x="79" y="148"/>
                </a:lnTo>
                <a:lnTo>
                  <a:pt x="81" y="151"/>
                </a:lnTo>
                <a:lnTo>
                  <a:pt x="81" y="151"/>
                </a:lnTo>
                <a:lnTo>
                  <a:pt x="81" y="155"/>
                </a:lnTo>
                <a:lnTo>
                  <a:pt x="81" y="155"/>
                </a:lnTo>
                <a:lnTo>
                  <a:pt x="85" y="155"/>
                </a:lnTo>
                <a:lnTo>
                  <a:pt x="85" y="155"/>
                </a:lnTo>
                <a:lnTo>
                  <a:pt x="91" y="152"/>
                </a:lnTo>
                <a:lnTo>
                  <a:pt x="91" y="152"/>
                </a:lnTo>
                <a:lnTo>
                  <a:pt x="93" y="151"/>
                </a:lnTo>
                <a:lnTo>
                  <a:pt x="93" y="151"/>
                </a:lnTo>
                <a:lnTo>
                  <a:pt x="96" y="151"/>
                </a:lnTo>
                <a:lnTo>
                  <a:pt x="96" y="152"/>
                </a:lnTo>
                <a:lnTo>
                  <a:pt x="96" y="152"/>
                </a:lnTo>
                <a:lnTo>
                  <a:pt x="96" y="155"/>
                </a:lnTo>
                <a:lnTo>
                  <a:pt x="96" y="155"/>
                </a:lnTo>
                <a:lnTo>
                  <a:pt x="96" y="160"/>
                </a:lnTo>
                <a:lnTo>
                  <a:pt x="96" y="160"/>
                </a:lnTo>
                <a:lnTo>
                  <a:pt x="100" y="160"/>
                </a:lnTo>
                <a:lnTo>
                  <a:pt x="100" y="160"/>
                </a:lnTo>
                <a:lnTo>
                  <a:pt x="103" y="160"/>
                </a:lnTo>
                <a:lnTo>
                  <a:pt x="103" y="160"/>
                </a:lnTo>
                <a:lnTo>
                  <a:pt x="108" y="158"/>
                </a:lnTo>
                <a:lnTo>
                  <a:pt x="108" y="158"/>
                </a:lnTo>
                <a:lnTo>
                  <a:pt x="110" y="157"/>
                </a:lnTo>
                <a:lnTo>
                  <a:pt x="110" y="157"/>
                </a:lnTo>
                <a:lnTo>
                  <a:pt x="126" y="135"/>
                </a:lnTo>
                <a:lnTo>
                  <a:pt x="126" y="135"/>
                </a:lnTo>
                <a:lnTo>
                  <a:pt x="127" y="134"/>
                </a:lnTo>
                <a:lnTo>
                  <a:pt x="127" y="134"/>
                </a:lnTo>
                <a:lnTo>
                  <a:pt x="126" y="134"/>
                </a:lnTo>
                <a:lnTo>
                  <a:pt x="126" y="134"/>
                </a:lnTo>
                <a:lnTo>
                  <a:pt x="108" y="133"/>
                </a:lnTo>
                <a:lnTo>
                  <a:pt x="108" y="133"/>
                </a:lnTo>
                <a:lnTo>
                  <a:pt x="91" y="131"/>
                </a:lnTo>
                <a:lnTo>
                  <a:pt x="91" y="131"/>
                </a:lnTo>
                <a:lnTo>
                  <a:pt x="69" y="128"/>
                </a:lnTo>
                <a:lnTo>
                  <a:pt x="69" y="128"/>
                </a:lnTo>
                <a:lnTo>
                  <a:pt x="52" y="124"/>
                </a:lnTo>
                <a:lnTo>
                  <a:pt x="37" y="118"/>
                </a:lnTo>
                <a:lnTo>
                  <a:pt x="37" y="118"/>
                </a:lnTo>
                <a:lnTo>
                  <a:pt x="35" y="118"/>
                </a:lnTo>
                <a:lnTo>
                  <a:pt x="35" y="118"/>
                </a:lnTo>
                <a:lnTo>
                  <a:pt x="32" y="125"/>
                </a:lnTo>
                <a:lnTo>
                  <a:pt x="32" y="125"/>
                </a:lnTo>
                <a:lnTo>
                  <a:pt x="32" y="127"/>
                </a:lnTo>
                <a:lnTo>
                  <a:pt x="32" y="127"/>
                </a:lnTo>
                <a:lnTo>
                  <a:pt x="31" y="128"/>
                </a:lnTo>
                <a:lnTo>
                  <a:pt x="29" y="131"/>
                </a:lnTo>
                <a:lnTo>
                  <a:pt x="29" y="131"/>
                </a:lnTo>
                <a:lnTo>
                  <a:pt x="28" y="134"/>
                </a:lnTo>
                <a:lnTo>
                  <a:pt x="28" y="134"/>
                </a:lnTo>
                <a:lnTo>
                  <a:pt x="31" y="134"/>
                </a:lnTo>
                <a:lnTo>
                  <a:pt x="31" y="134"/>
                </a:lnTo>
                <a:lnTo>
                  <a:pt x="35" y="131"/>
                </a:lnTo>
                <a:lnTo>
                  <a:pt x="35" y="131"/>
                </a:lnTo>
                <a:lnTo>
                  <a:pt x="37" y="130"/>
                </a:lnTo>
                <a:lnTo>
                  <a:pt x="38" y="127"/>
                </a:lnTo>
                <a:lnTo>
                  <a:pt x="38" y="127"/>
                </a:lnTo>
                <a:lnTo>
                  <a:pt x="39" y="125"/>
                </a:lnTo>
                <a:lnTo>
                  <a:pt x="42" y="125"/>
                </a:lnTo>
                <a:lnTo>
                  <a:pt x="42" y="125"/>
                </a:lnTo>
                <a:lnTo>
                  <a:pt x="45" y="128"/>
                </a:lnTo>
                <a:lnTo>
                  <a:pt x="45" y="131"/>
                </a:lnTo>
                <a:lnTo>
                  <a:pt x="45" y="131"/>
                </a:lnTo>
                <a:lnTo>
                  <a:pt x="44" y="134"/>
                </a:lnTo>
                <a:lnTo>
                  <a:pt x="44" y="134"/>
                </a:lnTo>
                <a:lnTo>
                  <a:pt x="41" y="140"/>
                </a:lnTo>
                <a:lnTo>
                  <a:pt x="41" y="140"/>
                </a:lnTo>
                <a:lnTo>
                  <a:pt x="39" y="144"/>
                </a:lnTo>
                <a:lnTo>
                  <a:pt x="39" y="144"/>
                </a:lnTo>
                <a:lnTo>
                  <a:pt x="42" y="143"/>
                </a:lnTo>
                <a:lnTo>
                  <a:pt x="42" y="143"/>
                </a:lnTo>
                <a:lnTo>
                  <a:pt x="45" y="143"/>
                </a:lnTo>
                <a:lnTo>
                  <a:pt x="45" y="144"/>
                </a:lnTo>
                <a:lnTo>
                  <a:pt x="45" y="144"/>
                </a:lnTo>
                <a:lnTo>
                  <a:pt x="45" y="145"/>
                </a:lnTo>
                <a:lnTo>
                  <a:pt x="45" y="145"/>
                </a:lnTo>
                <a:lnTo>
                  <a:pt x="48" y="147"/>
                </a:lnTo>
                <a:lnTo>
                  <a:pt x="51" y="148"/>
                </a:lnTo>
                <a:lnTo>
                  <a:pt x="51" y="148"/>
                </a:lnTo>
                <a:lnTo>
                  <a:pt x="52" y="148"/>
                </a:lnTo>
                <a:lnTo>
                  <a:pt x="52" y="148"/>
                </a:lnTo>
                <a:lnTo>
                  <a:pt x="55" y="148"/>
                </a:lnTo>
                <a:lnTo>
                  <a:pt x="56" y="151"/>
                </a:lnTo>
                <a:lnTo>
                  <a:pt x="56" y="151"/>
                </a:lnTo>
                <a:lnTo>
                  <a:pt x="55" y="157"/>
                </a:lnTo>
                <a:lnTo>
                  <a:pt x="55" y="157"/>
                </a:lnTo>
                <a:lnTo>
                  <a:pt x="52" y="162"/>
                </a:lnTo>
                <a:lnTo>
                  <a:pt x="52" y="162"/>
                </a:lnTo>
                <a:lnTo>
                  <a:pt x="54" y="162"/>
                </a:lnTo>
                <a:lnTo>
                  <a:pt x="54" y="162"/>
                </a:lnTo>
                <a:lnTo>
                  <a:pt x="75" y="170"/>
                </a:lnTo>
                <a:lnTo>
                  <a:pt x="75" y="170"/>
                </a:lnTo>
                <a:lnTo>
                  <a:pt x="93" y="172"/>
                </a:lnTo>
                <a:lnTo>
                  <a:pt x="112" y="174"/>
                </a:lnTo>
                <a:lnTo>
                  <a:pt x="112" y="174"/>
                </a:lnTo>
                <a:lnTo>
                  <a:pt x="120" y="174"/>
                </a:lnTo>
                <a:lnTo>
                  <a:pt x="120" y="174"/>
                </a:lnTo>
                <a:lnTo>
                  <a:pt x="129" y="175"/>
                </a:lnTo>
                <a:lnTo>
                  <a:pt x="136" y="175"/>
                </a:lnTo>
                <a:lnTo>
                  <a:pt x="136" y="175"/>
                </a:lnTo>
                <a:lnTo>
                  <a:pt x="160" y="175"/>
                </a:lnTo>
                <a:lnTo>
                  <a:pt x="160" y="175"/>
                </a:lnTo>
                <a:lnTo>
                  <a:pt x="162" y="175"/>
                </a:lnTo>
                <a:lnTo>
                  <a:pt x="162" y="175"/>
                </a:lnTo>
                <a:lnTo>
                  <a:pt x="163" y="168"/>
                </a:lnTo>
                <a:lnTo>
                  <a:pt x="163" y="168"/>
                </a:lnTo>
                <a:lnTo>
                  <a:pt x="160" y="165"/>
                </a:lnTo>
                <a:lnTo>
                  <a:pt x="160" y="162"/>
                </a:lnTo>
                <a:lnTo>
                  <a:pt x="160" y="162"/>
                </a:lnTo>
                <a:lnTo>
                  <a:pt x="160" y="158"/>
                </a:lnTo>
                <a:lnTo>
                  <a:pt x="160" y="158"/>
                </a:lnTo>
                <a:lnTo>
                  <a:pt x="156" y="162"/>
                </a:lnTo>
                <a:lnTo>
                  <a:pt x="156" y="162"/>
                </a:lnTo>
                <a:lnTo>
                  <a:pt x="149" y="171"/>
                </a:lnTo>
                <a:lnTo>
                  <a:pt x="149" y="171"/>
                </a:lnTo>
                <a:lnTo>
                  <a:pt x="147" y="172"/>
                </a:lnTo>
                <a:lnTo>
                  <a:pt x="146" y="172"/>
                </a:lnTo>
                <a:lnTo>
                  <a:pt x="146" y="172"/>
                </a:lnTo>
                <a:lnTo>
                  <a:pt x="145" y="171"/>
                </a:lnTo>
                <a:lnTo>
                  <a:pt x="145" y="170"/>
                </a:lnTo>
                <a:lnTo>
                  <a:pt x="145" y="170"/>
                </a:lnTo>
                <a:lnTo>
                  <a:pt x="147" y="167"/>
                </a:lnTo>
                <a:lnTo>
                  <a:pt x="147" y="167"/>
                </a:lnTo>
                <a:lnTo>
                  <a:pt x="149" y="164"/>
                </a:lnTo>
                <a:lnTo>
                  <a:pt x="149" y="164"/>
                </a:lnTo>
                <a:lnTo>
                  <a:pt x="149" y="162"/>
                </a:lnTo>
                <a:lnTo>
                  <a:pt x="149" y="162"/>
                </a:lnTo>
                <a:lnTo>
                  <a:pt x="147" y="164"/>
                </a:lnTo>
                <a:lnTo>
                  <a:pt x="147" y="164"/>
                </a:lnTo>
                <a:lnTo>
                  <a:pt x="135" y="171"/>
                </a:lnTo>
                <a:lnTo>
                  <a:pt x="135" y="171"/>
                </a:lnTo>
                <a:lnTo>
                  <a:pt x="130" y="172"/>
                </a:lnTo>
                <a:lnTo>
                  <a:pt x="130" y="172"/>
                </a:lnTo>
                <a:lnTo>
                  <a:pt x="127" y="171"/>
                </a:lnTo>
                <a:lnTo>
                  <a:pt x="126" y="168"/>
                </a:lnTo>
                <a:lnTo>
                  <a:pt x="126" y="168"/>
                </a:lnTo>
                <a:lnTo>
                  <a:pt x="126" y="168"/>
                </a:lnTo>
                <a:lnTo>
                  <a:pt x="126" y="168"/>
                </a:lnTo>
                <a:lnTo>
                  <a:pt x="125" y="170"/>
                </a:lnTo>
                <a:lnTo>
                  <a:pt x="122" y="170"/>
                </a:lnTo>
                <a:lnTo>
                  <a:pt x="122" y="170"/>
                </a:lnTo>
                <a:lnTo>
                  <a:pt x="115" y="168"/>
                </a:lnTo>
                <a:lnTo>
                  <a:pt x="115" y="168"/>
                </a:lnTo>
                <a:lnTo>
                  <a:pt x="109" y="167"/>
                </a:lnTo>
                <a:lnTo>
                  <a:pt x="106" y="162"/>
                </a:lnTo>
                <a:lnTo>
                  <a:pt x="106" y="162"/>
                </a:lnTo>
                <a:lnTo>
                  <a:pt x="103" y="162"/>
                </a:lnTo>
                <a:lnTo>
                  <a:pt x="103" y="162"/>
                </a:lnTo>
                <a:lnTo>
                  <a:pt x="99" y="164"/>
                </a:lnTo>
                <a:lnTo>
                  <a:pt x="96" y="162"/>
                </a:lnTo>
                <a:lnTo>
                  <a:pt x="96" y="162"/>
                </a:lnTo>
                <a:lnTo>
                  <a:pt x="93" y="161"/>
                </a:lnTo>
                <a:lnTo>
                  <a:pt x="92" y="158"/>
                </a:lnTo>
                <a:lnTo>
                  <a:pt x="92" y="158"/>
                </a:lnTo>
                <a:lnTo>
                  <a:pt x="93" y="155"/>
                </a:lnTo>
                <a:lnTo>
                  <a:pt x="93" y="155"/>
                </a:lnTo>
                <a:lnTo>
                  <a:pt x="86" y="158"/>
                </a:lnTo>
                <a:lnTo>
                  <a:pt x="86" y="158"/>
                </a:lnTo>
                <a:lnTo>
                  <a:pt x="83" y="160"/>
                </a:lnTo>
                <a:lnTo>
                  <a:pt x="83" y="160"/>
                </a:lnTo>
                <a:lnTo>
                  <a:pt x="81" y="160"/>
                </a:lnTo>
                <a:lnTo>
                  <a:pt x="79" y="158"/>
                </a:lnTo>
                <a:lnTo>
                  <a:pt x="78" y="157"/>
                </a:lnTo>
                <a:lnTo>
                  <a:pt x="78" y="154"/>
                </a:lnTo>
                <a:lnTo>
                  <a:pt x="78" y="154"/>
                </a:lnTo>
                <a:lnTo>
                  <a:pt x="78" y="152"/>
                </a:lnTo>
                <a:lnTo>
                  <a:pt x="78" y="152"/>
                </a:lnTo>
                <a:close/>
                <a:moveTo>
                  <a:pt x="191" y="290"/>
                </a:moveTo>
                <a:lnTo>
                  <a:pt x="191" y="290"/>
                </a:lnTo>
                <a:lnTo>
                  <a:pt x="206" y="265"/>
                </a:lnTo>
                <a:lnTo>
                  <a:pt x="221" y="239"/>
                </a:lnTo>
                <a:lnTo>
                  <a:pt x="221" y="239"/>
                </a:lnTo>
                <a:lnTo>
                  <a:pt x="208" y="224"/>
                </a:lnTo>
                <a:lnTo>
                  <a:pt x="208" y="224"/>
                </a:lnTo>
                <a:lnTo>
                  <a:pt x="206" y="231"/>
                </a:lnTo>
                <a:lnTo>
                  <a:pt x="206" y="231"/>
                </a:lnTo>
                <a:lnTo>
                  <a:pt x="200" y="241"/>
                </a:lnTo>
                <a:lnTo>
                  <a:pt x="200" y="241"/>
                </a:lnTo>
                <a:lnTo>
                  <a:pt x="193" y="255"/>
                </a:lnTo>
                <a:lnTo>
                  <a:pt x="193" y="255"/>
                </a:lnTo>
                <a:lnTo>
                  <a:pt x="183" y="273"/>
                </a:lnTo>
                <a:lnTo>
                  <a:pt x="183" y="273"/>
                </a:lnTo>
                <a:lnTo>
                  <a:pt x="183" y="276"/>
                </a:lnTo>
                <a:lnTo>
                  <a:pt x="183" y="278"/>
                </a:lnTo>
                <a:lnTo>
                  <a:pt x="183" y="278"/>
                </a:lnTo>
                <a:lnTo>
                  <a:pt x="189" y="287"/>
                </a:lnTo>
                <a:lnTo>
                  <a:pt x="189" y="287"/>
                </a:lnTo>
                <a:lnTo>
                  <a:pt x="191" y="290"/>
                </a:lnTo>
                <a:lnTo>
                  <a:pt x="191" y="290"/>
                </a:lnTo>
                <a:close/>
                <a:moveTo>
                  <a:pt x="68" y="44"/>
                </a:moveTo>
                <a:lnTo>
                  <a:pt x="68" y="44"/>
                </a:lnTo>
                <a:lnTo>
                  <a:pt x="69" y="44"/>
                </a:lnTo>
                <a:lnTo>
                  <a:pt x="69" y="44"/>
                </a:lnTo>
                <a:lnTo>
                  <a:pt x="71" y="40"/>
                </a:lnTo>
                <a:lnTo>
                  <a:pt x="71" y="40"/>
                </a:lnTo>
                <a:lnTo>
                  <a:pt x="75" y="35"/>
                </a:lnTo>
                <a:lnTo>
                  <a:pt x="81" y="29"/>
                </a:lnTo>
                <a:lnTo>
                  <a:pt x="81" y="29"/>
                </a:lnTo>
                <a:lnTo>
                  <a:pt x="92" y="22"/>
                </a:lnTo>
                <a:lnTo>
                  <a:pt x="92" y="22"/>
                </a:lnTo>
                <a:lnTo>
                  <a:pt x="93" y="22"/>
                </a:lnTo>
                <a:lnTo>
                  <a:pt x="93" y="22"/>
                </a:lnTo>
                <a:lnTo>
                  <a:pt x="91" y="19"/>
                </a:lnTo>
                <a:lnTo>
                  <a:pt x="91" y="19"/>
                </a:lnTo>
                <a:lnTo>
                  <a:pt x="82" y="10"/>
                </a:lnTo>
                <a:lnTo>
                  <a:pt x="82" y="10"/>
                </a:lnTo>
                <a:lnTo>
                  <a:pt x="78" y="8"/>
                </a:lnTo>
                <a:lnTo>
                  <a:pt x="75" y="10"/>
                </a:lnTo>
                <a:lnTo>
                  <a:pt x="75" y="10"/>
                </a:lnTo>
                <a:lnTo>
                  <a:pt x="66" y="17"/>
                </a:lnTo>
                <a:lnTo>
                  <a:pt x="66" y="17"/>
                </a:lnTo>
                <a:lnTo>
                  <a:pt x="49" y="30"/>
                </a:lnTo>
                <a:lnTo>
                  <a:pt x="49" y="30"/>
                </a:lnTo>
                <a:lnTo>
                  <a:pt x="44" y="35"/>
                </a:lnTo>
                <a:lnTo>
                  <a:pt x="44" y="35"/>
                </a:lnTo>
                <a:lnTo>
                  <a:pt x="45" y="37"/>
                </a:lnTo>
                <a:lnTo>
                  <a:pt x="45" y="39"/>
                </a:lnTo>
                <a:lnTo>
                  <a:pt x="45" y="39"/>
                </a:lnTo>
                <a:lnTo>
                  <a:pt x="44" y="42"/>
                </a:lnTo>
                <a:lnTo>
                  <a:pt x="44" y="42"/>
                </a:lnTo>
                <a:lnTo>
                  <a:pt x="44" y="46"/>
                </a:lnTo>
                <a:lnTo>
                  <a:pt x="46" y="50"/>
                </a:lnTo>
                <a:lnTo>
                  <a:pt x="46" y="50"/>
                </a:lnTo>
                <a:lnTo>
                  <a:pt x="48" y="52"/>
                </a:lnTo>
                <a:lnTo>
                  <a:pt x="48" y="52"/>
                </a:lnTo>
                <a:lnTo>
                  <a:pt x="49" y="52"/>
                </a:lnTo>
                <a:lnTo>
                  <a:pt x="51" y="53"/>
                </a:lnTo>
                <a:lnTo>
                  <a:pt x="51" y="53"/>
                </a:lnTo>
                <a:lnTo>
                  <a:pt x="52" y="56"/>
                </a:lnTo>
                <a:lnTo>
                  <a:pt x="54" y="56"/>
                </a:lnTo>
                <a:lnTo>
                  <a:pt x="54" y="56"/>
                </a:lnTo>
                <a:lnTo>
                  <a:pt x="56" y="57"/>
                </a:lnTo>
                <a:lnTo>
                  <a:pt x="56" y="57"/>
                </a:lnTo>
                <a:lnTo>
                  <a:pt x="65" y="57"/>
                </a:lnTo>
                <a:lnTo>
                  <a:pt x="65" y="57"/>
                </a:lnTo>
                <a:lnTo>
                  <a:pt x="66" y="57"/>
                </a:lnTo>
                <a:lnTo>
                  <a:pt x="66" y="57"/>
                </a:lnTo>
                <a:lnTo>
                  <a:pt x="66" y="53"/>
                </a:lnTo>
                <a:lnTo>
                  <a:pt x="66" y="53"/>
                </a:lnTo>
                <a:lnTo>
                  <a:pt x="65" y="52"/>
                </a:lnTo>
                <a:lnTo>
                  <a:pt x="64" y="47"/>
                </a:lnTo>
                <a:lnTo>
                  <a:pt x="64" y="47"/>
                </a:lnTo>
                <a:lnTo>
                  <a:pt x="64" y="49"/>
                </a:lnTo>
                <a:lnTo>
                  <a:pt x="64" y="49"/>
                </a:lnTo>
                <a:lnTo>
                  <a:pt x="59" y="53"/>
                </a:lnTo>
                <a:lnTo>
                  <a:pt x="59" y="53"/>
                </a:lnTo>
                <a:lnTo>
                  <a:pt x="58" y="54"/>
                </a:lnTo>
                <a:lnTo>
                  <a:pt x="55" y="54"/>
                </a:lnTo>
                <a:lnTo>
                  <a:pt x="54" y="53"/>
                </a:lnTo>
                <a:lnTo>
                  <a:pt x="54" y="52"/>
                </a:lnTo>
                <a:lnTo>
                  <a:pt x="54" y="52"/>
                </a:lnTo>
                <a:lnTo>
                  <a:pt x="54" y="49"/>
                </a:lnTo>
                <a:lnTo>
                  <a:pt x="54" y="49"/>
                </a:lnTo>
                <a:lnTo>
                  <a:pt x="54" y="42"/>
                </a:lnTo>
                <a:lnTo>
                  <a:pt x="54" y="42"/>
                </a:lnTo>
                <a:lnTo>
                  <a:pt x="54" y="33"/>
                </a:lnTo>
                <a:lnTo>
                  <a:pt x="54" y="33"/>
                </a:lnTo>
                <a:lnTo>
                  <a:pt x="55" y="30"/>
                </a:lnTo>
                <a:lnTo>
                  <a:pt x="56" y="30"/>
                </a:lnTo>
                <a:lnTo>
                  <a:pt x="56" y="30"/>
                </a:lnTo>
                <a:lnTo>
                  <a:pt x="59" y="30"/>
                </a:lnTo>
                <a:lnTo>
                  <a:pt x="61" y="32"/>
                </a:lnTo>
                <a:lnTo>
                  <a:pt x="61" y="32"/>
                </a:lnTo>
                <a:lnTo>
                  <a:pt x="61" y="33"/>
                </a:lnTo>
                <a:lnTo>
                  <a:pt x="61" y="36"/>
                </a:lnTo>
                <a:lnTo>
                  <a:pt x="61" y="36"/>
                </a:lnTo>
                <a:lnTo>
                  <a:pt x="59" y="37"/>
                </a:lnTo>
                <a:lnTo>
                  <a:pt x="59" y="37"/>
                </a:lnTo>
                <a:lnTo>
                  <a:pt x="58" y="44"/>
                </a:lnTo>
                <a:lnTo>
                  <a:pt x="58" y="44"/>
                </a:lnTo>
                <a:lnTo>
                  <a:pt x="56" y="50"/>
                </a:lnTo>
                <a:lnTo>
                  <a:pt x="56" y="50"/>
                </a:lnTo>
                <a:lnTo>
                  <a:pt x="59" y="49"/>
                </a:lnTo>
                <a:lnTo>
                  <a:pt x="59" y="49"/>
                </a:lnTo>
                <a:lnTo>
                  <a:pt x="62" y="42"/>
                </a:lnTo>
                <a:lnTo>
                  <a:pt x="62" y="42"/>
                </a:lnTo>
                <a:lnTo>
                  <a:pt x="66" y="33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69" y="33"/>
                </a:lnTo>
                <a:lnTo>
                  <a:pt x="69" y="33"/>
                </a:lnTo>
                <a:lnTo>
                  <a:pt x="69" y="35"/>
                </a:lnTo>
                <a:lnTo>
                  <a:pt x="69" y="35"/>
                </a:lnTo>
                <a:lnTo>
                  <a:pt x="69" y="37"/>
                </a:lnTo>
                <a:lnTo>
                  <a:pt x="69" y="37"/>
                </a:lnTo>
                <a:lnTo>
                  <a:pt x="68" y="44"/>
                </a:lnTo>
                <a:lnTo>
                  <a:pt x="68" y="44"/>
                </a:lnTo>
                <a:close/>
                <a:moveTo>
                  <a:pt x="82" y="184"/>
                </a:moveTo>
                <a:lnTo>
                  <a:pt x="82" y="184"/>
                </a:lnTo>
                <a:lnTo>
                  <a:pt x="81" y="185"/>
                </a:lnTo>
                <a:lnTo>
                  <a:pt x="81" y="185"/>
                </a:lnTo>
                <a:lnTo>
                  <a:pt x="78" y="189"/>
                </a:lnTo>
                <a:lnTo>
                  <a:pt x="78" y="189"/>
                </a:lnTo>
                <a:lnTo>
                  <a:pt x="69" y="204"/>
                </a:lnTo>
                <a:lnTo>
                  <a:pt x="62" y="219"/>
                </a:lnTo>
                <a:lnTo>
                  <a:pt x="62" y="219"/>
                </a:lnTo>
                <a:lnTo>
                  <a:pt x="62" y="221"/>
                </a:lnTo>
                <a:lnTo>
                  <a:pt x="62" y="221"/>
                </a:lnTo>
                <a:lnTo>
                  <a:pt x="72" y="236"/>
                </a:lnTo>
                <a:lnTo>
                  <a:pt x="72" y="236"/>
                </a:lnTo>
                <a:lnTo>
                  <a:pt x="72" y="238"/>
                </a:lnTo>
                <a:lnTo>
                  <a:pt x="72" y="238"/>
                </a:lnTo>
                <a:lnTo>
                  <a:pt x="76" y="229"/>
                </a:lnTo>
                <a:lnTo>
                  <a:pt x="76" y="229"/>
                </a:lnTo>
                <a:lnTo>
                  <a:pt x="92" y="199"/>
                </a:lnTo>
                <a:lnTo>
                  <a:pt x="92" y="199"/>
                </a:lnTo>
                <a:lnTo>
                  <a:pt x="92" y="198"/>
                </a:lnTo>
                <a:lnTo>
                  <a:pt x="92" y="198"/>
                </a:lnTo>
                <a:lnTo>
                  <a:pt x="91" y="194"/>
                </a:lnTo>
                <a:lnTo>
                  <a:pt x="89" y="192"/>
                </a:lnTo>
                <a:lnTo>
                  <a:pt x="89" y="192"/>
                </a:lnTo>
                <a:lnTo>
                  <a:pt x="86" y="189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6" y="182"/>
                </a:lnTo>
                <a:lnTo>
                  <a:pt x="86" y="182"/>
                </a:lnTo>
                <a:lnTo>
                  <a:pt x="85" y="184"/>
                </a:lnTo>
                <a:lnTo>
                  <a:pt x="82" y="184"/>
                </a:lnTo>
                <a:lnTo>
                  <a:pt x="82" y="184"/>
                </a:lnTo>
                <a:close/>
                <a:moveTo>
                  <a:pt x="153" y="228"/>
                </a:moveTo>
                <a:lnTo>
                  <a:pt x="153" y="228"/>
                </a:lnTo>
                <a:lnTo>
                  <a:pt x="169" y="205"/>
                </a:lnTo>
                <a:lnTo>
                  <a:pt x="184" y="182"/>
                </a:lnTo>
                <a:lnTo>
                  <a:pt x="184" y="182"/>
                </a:lnTo>
                <a:lnTo>
                  <a:pt x="181" y="182"/>
                </a:lnTo>
                <a:lnTo>
                  <a:pt x="181" y="182"/>
                </a:lnTo>
                <a:lnTo>
                  <a:pt x="170" y="182"/>
                </a:lnTo>
                <a:lnTo>
                  <a:pt x="170" y="182"/>
                </a:lnTo>
                <a:lnTo>
                  <a:pt x="163" y="182"/>
                </a:lnTo>
                <a:lnTo>
                  <a:pt x="163" y="182"/>
                </a:lnTo>
                <a:lnTo>
                  <a:pt x="162" y="184"/>
                </a:lnTo>
                <a:lnTo>
                  <a:pt x="160" y="185"/>
                </a:lnTo>
                <a:lnTo>
                  <a:pt x="160" y="185"/>
                </a:lnTo>
                <a:lnTo>
                  <a:pt x="157" y="191"/>
                </a:lnTo>
                <a:lnTo>
                  <a:pt x="157" y="191"/>
                </a:lnTo>
                <a:lnTo>
                  <a:pt x="145" y="211"/>
                </a:lnTo>
                <a:lnTo>
                  <a:pt x="145" y="211"/>
                </a:lnTo>
                <a:lnTo>
                  <a:pt x="143" y="212"/>
                </a:lnTo>
                <a:lnTo>
                  <a:pt x="143" y="212"/>
                </a:lnTo>
                <a:lnTo>
                  <a:pt x="153" y="228"/>
                </a:lnTo>
                <a:lnTo>
                  <a:pt x="153" y="228"/>
                </a:lnTo>
                <a:close/>
                <a:moveTo>
                  <a:pt x="132" y="134"/>
                </a:moveTo>
                <a:lnTo>
                  <a:pt x="132" y="134"/>
                </a:lnTo>
                <a:lnTo>
                  <a:pt x="133" y="135"/>
                </a:lnTo>
                <a:lnTo>
                  <a:pt x="133" y="135"/>
                </a:lnTo>
                <a:lnTo>
                  <a:pt x="133" y="138"/>
                </a:lnTo>
                <a:lnTo>
                  <a:pt x="132" y="140"/>
                </a:lnTo>
                <a:lnTo>
                  <a:pt x="132" y="140"/>
                </a:lnTo>
                <a:lnTo>
                  <a:pt x="126" y="145"/>
                </a:lnTo>
                <a:lnTo>
                  <a:pt x="126" y="145"/>
                </a:lnTo>
                <a:lnTo>
                  <a:pt x="119" y="152"/>
                </a:lnTo>
                <a:lnTo>
                  <a:pt x="113" y="160"/>
                </a:lnTo>
                <a:lnTo>
                  <a:pt x="113" y="160"/>
                </a:lnTo>
                <a:lnTo>
                  <a:pt x="112" y="160"/>
                </a:lnTo>
                <a:lnTo>
                  <a:pt x="112" y="161"/>
                </a:lnTo>
                <a:lnTo>
                  <a:pt x="112" y="161"/>
                </a:lnTo>
                <a:lnTo>
                  <a:pt x="119" y="158"/>
                </a:lnTo>
                <a:lnTo>
                  <a:pt x="119" y="158"/>
                </a:lnTo>
                <a:lnTo>
                  <a:pt x="132" y="151"/>
                </a:lnTo>
                <a:lnTo>
                  <a:pt x="132" y="151"/>
                </a:lnTo>
                <a:lnTo>
                  <a:pt x="135" y="150"/>
                </a:lnTo>
                <a:lnTo>
                  <a:pt x="135" y="150"/>
                </a:lnTo>
                <a:lnTo>
                  <a:pt x="136" y="148"/>
                </a:lnTo>
                <a:lnTo>
                  <a:pt x="137" y="150"/>
                </a:lnTo>
                <a:lnTo>
                  <a:pt x="137" y="150"/>
                </a:lnTo>
                <a:lnTo>
                  <a:pt x="139" y="151"/>
                </a:lnTo>
                <a:lnTo>
                  <a:pt x="139" y="152"/>
                </a:lnTo>
                <a:lnTo>
                  <a:pt x="139" y="152"/>
                </a:lnTo>
                <a:lnTo>
                  <a:pt x="136" y="157"/>
                </a:lnTo>
                <a:lnTo>
                  <a:pt x="136" y="157"/>
                </a:lnTo>
                <a:lnTo>
                  <a:pt x="132" y="167"/>
                </a:lnTo>
                <a:lnTo>
                  <a:pt x="132" y="167"/>
                </a:lnTo>
                <a:lnTo>
                  <a:pt x="130" y="168"/>
                </a:lnTo>
                <a:lnTo>
                  <a:pt x="130" y="168"/>
                </a:lnTo>
                <a:lnTo>
                  <a:pt x="132" y="168"/>
                </a:lnTo>
                <a:lnTo>
                  <a:pt x="132" y="168"/>
                </a:lnTo>
                <a:lnTo>
                  <a:pt x="136" y="167"/>
                </a:lnTo>
                <a:lnTo>
                  <a:pt x="136" y="167"/>
                </a:lnTo>
                <a:lnTo>
                  <a:pt x="153" y="155"/>
                </a:lnTo>
                <a:lnTo>
                  <a:pt x="153" y="155"/>
                </a:lnTo>
                <a:lnTo>
                  <a:pt x="154" y="154"/>
                </a:lnTo>
                <a:lnTo>
                  <a:pt x="154" y="154"/>
                </a:lnTo>
                <a:lnTo>
                  <a:pt x="160" y="144"/>
                </a:lnTo>
                <a:lnTo>
                  <a:pt x="160" y="144"/>
                </a:lnTo>
                <a:lnTo>
                  <a:pt x="163" y="135"/>
                </a:lnTo>
                <a:lnTo>
                  <a:pt x="163" y="135"/>
                </a:lnTo>
                <a:lnTo>
                  <a:pt x="163" y="134"/>
                </a:lnTo>
                <a:lnTo>
                  <a:pt x="163" y="134"/>
                </a:lnTo>
                <a:lnTo>
                  <a:pt x="132" y="134"/>
                </a:lnTo>
                <a:lnTo>
                  <a:pt x="132" y="134"/>
                </a:lnTo>
                <a:close/>
                <a:moveTo>
                  <a:pt x="123" y="357"/>
                </a:moveTo>
                <a:lnTo>
                  <a:pt x="123" y="357"/>
                </a:lnTo>
                <a:lnTo>
                  <a:pt x="125" y="356"/>
                </a:lnTo>
                <a:lnTo>
                  <a:pt x="125" y="356"/>
                </a:lnTo>
                <a:lnTo>
                  <a:pt x="130" y="349"/>
                </a:lnTo>
                <a:lnTo>
                  <a:pt x="135" y="340"/>
                </a:lnTo>
                <a:lnTo>
                  <a:pt x="135" y="340"/>
                </a:lnTo>
                <a:lnTo>
                  <a:pt x="135" y="339"/>
                </a:lnTo>
                <a:lnTo>
                  <a:pt x="135" y="339"/>
                </a:lnTo>
                <a:lnTo>
                  <a:pt x="132" y="334"/>
                </a:lnTo>
                <a:lnTo>
                  <a:pt x="132" y="334"/>
                </a:lnTo>
                <a:lnTo>
                  <a:pt x="125" y="323"/>
                </a:lnTo>
                <a:lnTo>
                  <a:pt x="125" y="323"/>
                </a:lnTo>
                <a:lnTo>
                  <a:pt x="113" y="307"/>
                </a:lnTo>
                <a:lnTo>
                  <a:pt x="113" y="307"/>
                </a:lnTo>
                <a:lnTo>
                  <a:pt x="112" y="306"/>
                </a:lnTo>
                <a:lnTo>
                  <a:pt x="112" y="306"/>
                </a:lnTo>
                <a:lnTo>
                  <a:pt x="102" y="323"/>
                </a:lnTo>
                <a:lnTo>
                  <a:pt x="102" y="323"/>
                </a:lnTo>
                <a:lnTo>
                  <a:pt x="103" y="326"/>
                </a:lnTo>
                <a:lnTo>
                  <a:pt x="103" y="326"/>
                </a:lnTo>
                <a:lnTo>
                  <a:pt x="106" y="327"/>
                </a:lnTo>
                <a:lnTo>
                  <a:pt x="106" y="329"/>
                </a:lnTo>
                <a:lnTo>
                  <a:pt x="106" y="329"/>
                </a:lnTo>
                <a:lnTo>
                  <a:pt x="106" y="332"/>
                </a:lnTo>
                <a:lnTo>
                  <a:pt x="106" y="332"/>
                </a:lnTo>
                <a:lnTo>
                  <a:pt x="113" y="340"/>
                </a:lnTo>
                <a:lnTo>
                  <a:pt x="113" y="340"/>
                </a:lnTo>
                <a:lnTo>
                  <a:pt x="119" y="349"/>
                </a:lnTo>
                <a:lnTo>
                  <a:pt x="122" y="353"/>
                </a:lnTo>
                <a:lnTo>
                  <a:pt x="123" y="357"/>
                </a:lnTo>
                <a:lnTo>
                  <a:pt x="123" y="357"/>
                </a:lnTo>
                <a:close/>
                <a:moveTo>
                  <a:pt x="113" y="184"/>
                </a:moveTo>
                <a:lnTo>
                  <a:pt x="113" y="184"/>
                </a:lnTo>
                <a:lnTo>
                  <a:pt x="108" y="187"/>
                </a:lnTo>
                <a:lnTo>
                  <a:pt x="108" y="187"/>
                </a:lnTo>
                <a:lnTo>
                  <a:pt x="105" y="189"/>
                </a:lnTo>
                <a:lnTo>
                  <a:pt x="105" y="189"/>
                </a:lnTo>
                <a:lnTo>
                  <a:pt x="102" y="197"/>
                </a:lnTo>
                <a:lnTo>
                  <a:pt x="102" y="197"/>
                </a:lnTo>
                <a:lnTo>
                  <a:pt x="102" y="198"/>
                </a:lnTo>
                <a:lnTo>
                  <a:pt x="103" y="199"/>
                </a:lnTo>
                <a:lnTo>
                  <a:pt x="103" y="199"/>
                </a:lnTo>
                <a:lnTo>
                  <a:pt x="105" y="201"/>
                </a:lnTo>
                <a:lnTo>
                  <a:pt x="105" y="201"/>
                </a:lnTo>
                <a:lnTo>
                  <a:pt x="108" y="205"/>
                </a:lnTo>
                <a:lnTo>
                  <a:pt x="108" y="205"/>
                </a:lnTo>
                <a:lnTo>
                  <a:pt x="108" y="206"/>
                </a:lnTo>
                <a:lnTo>
                  <a:pt x="108" y="206"/>
                </a:lnTo>
                <a:lnTo>
                  <a:pt x="120" y="228"/>
                </a:lnTo>
                <a:lnTo>
                  <a:pt x="120" y="228"/>
                </a:lnTo>
                <a:lnTo>
                  <a:pt x="122" y="231"/>
                </a:lnTo>
                <a:lnTo>
                  <a:pt x="122" y="231"/>
                </a:lnTo>
                <a:lnTo>
                  <a:pt x="133" y="212"/>
                </a:lnTo>
                <a:lnTo>
                  <a:pt x="133" y="212"/>
                </a:lnTo>
                <a:lnTo>
                  <a:pt x="120" y="191"/>
                </a:lnTo>
                <a:lnTo>
                  <a:pt x="120" y="191"/>
                </a:lnTo>
                <a:lnTo>
                  <a:pt x="119" y="188"/>
                </a:lnTo>
                <a:lnTo>
                  <a:pt x="116" y="188"/>
                </a:lnTo>
                <a:lnTo>
                  <a:pt x="116" y="188"/>
                </a:lnTo>
                <a:lnTo>
                  <a:pt x="115" y="187"/>
                </a:lnTo>
                <a:lnTo>
                  <a:pt x="113" y="187"/>
                </a:lnTo>
                <a:lnTo>
                  <a:pt x="113" y="187"/>
                </a:lnTo>
                <a:lnTo>
                  <a:pt x="113" y="184"/>
                </a:lnTo>
                <a:lnTo>
                  <a:pt x="113" y="184"/>
                </a:lnTo>
                <a:close/>
                <a:moveTo>
                  <a:pt x="153" y="243"/>
                </a:moveTo>
                <a:lnTo>
                  <a:pt x="153" y="243"/>
                </a:lnTo>
                <a:lnTo>
                  <a:pt x="140" y="262"/>
                </a:lnTo>
                <a:lnTo>
                  <a:pt x="140" y="262"/>
                </a:lnTo>
                <a:lnTo>
                  <a:pt x="143" y="268"/>
                </a:lnTo>
                <a:lnTo>
                  <a:pt x="143" y="268"/>
                </a:lnTo>
                <a:lnTo>
                  <a:pt x="147" y="273"/>
                </a:lnTo>
                <a:lnTo>
                  <a:pt x="152" y="279"/>
                </a:lnTo>
                <a:lnTo>
                  <a:pt x="152" y="279"/>
                </a:lnTo>
                <a:lnTo>
                  <a:pt x="159" y="290"/>
                </a:lnTo>
                <a:lnTo>
                  <a:pt x="159" y="290"/>
                </a:lnTo>
                <a:lnTo>
                  <a:pt x="160" y="292"/>
                </a:lnTo>
                <a:lnTo>
                  <a:pt x="160" y="292"/>
                </a:lnTo>
                <a:lnTo>
                  <a:pt x="170" y="275"/>
                </a:lnTo>
                <a:lnTo>
                  <a:pt x="170" y="275"/>
                </a:lnTo>
                <a:lnTo>
                  <a:pt x="170" y="275"/>
                </a:lnTo>
                <a:lnTo>
                  <a:pt x="170" y="275"/>
                </a:lnTo>
                <a:lnTo>
                  <a:pt x="160" y="256"/>
                </a:lnTo>
                <a:lnTo>
                  <a:pt x="160" y="256"/>
                </a:lnTo>
                <a:lnTo>
                  <a:pt x="159" y="255"/>
                </a:lnTo>
                <a:lnTo>
                  <a:pt x="159" y="255"/>
                </a:lnTo>
                <a:lnTo>
                  <a:pt x="157" y="255"/>
                </a:lnTo>
                <a:lnTo>
                  <a:pt x="157" y="253"/>
                </a:lnTo>
                <a:lnTo>
                  <a:pt x="157" y="253"/>
                </a:lnTo>
                <a:lnTo>
                  <a:pt x="157" y="251"/>
                </a:lnTo>
                <a:lnTo>
                  <a:pt x="157" y="251"/>
                </a:lnTo>
                <a:lnTo>
                  <a:pt x="154" y="246"/>
                </a:lnTo>
                <a:lnTo>
                  <a:pt x="154" y="246"/>
                </a:lnTo>
                <a:lnTo>
                  <a:pt x="153" y="243"/>
                </a:lnTo>
                <a:lnTo>
                  <a:pt x="153" y="243"/>
                </a:lnTo>
                <a:close/>
                <a:moveTo>
                  <a:pt x="197" y="147"/>
                </a:moveTo>
                <a:lnTo>
                  <a:pt x="197" y="147"/>
                </a:lnTo>
                <a:lnTo>
                  <a:pt x="199" y="147"/>
                </a:lnTo>
                <a:lnTo>
                  <a:pt x="199" y="147"/>
                </a:lnTo>
                <a:lnTo>
                  <a:pt x="207" y="145"/>
                </a:lnTo>
                <a:lnTo>
                  <a:pt x="207" y="145"/>
                </a:lnTo>
                <a:lnTo>
                  <a:pt x="210" y="144"/>
                </a:lnTo>
                <a:lnTo>
                  <a:pt x="210" y="144"/>
                </a:lnTo>
                <a:lnTo>
                  <a:pt x="226" y="133"/>
                </a:lnTo>
                <a:lnTo>
                  <a:pt x="226" y="133"/>
                </a:lnTo>
                <a:lnTo>
                  <a:pt x="227" y="131"/>
                </a:lnTo>
                <a:lnTo>
                  <a:pt x="227" y="131"/>
                </a:lnTo>
                <a:lnTo>
                  <a:pt x="228" y="131"/>
                </a:lnTo>
                <a:lnTo>
                  <a:pt x="230" y="134"/>
                </a:lnTo>
                <a:lnTo>
                  <a:pt x="230" y="134"/>
                </a:lnTo>
                <a:lnTo>
                  <a:pt x="228" y="135"/>
                </a:lnTo>
                <a:lnTo>
                  <a:pt x="228" y="135"/>
                </a:lnTo>
                <a:lnTo>
                  <a:pt x="226" y="138"/>
                </a:lnTo>
                <a:lnTo>
                  <a:pt x="226" y="138"/>
                </a:lnTo>
                <a:lnTo>
                  <a:pt x="228" y="138"/>
                </a:lnTo>
                <a:lnTo>
                  <a:pt x="228" y="138"/>
                </a:lnTo>
                <a:lnTo>
                  <a:pt x="235" y="135"/>
                </a:lnTo>
                <a:lnTo>
                  <a:pt x="235" y="135"/>
                </a:lnTo>
                <a:lnTo>
                  <a:pt x="238" y="135"/>
                </a:lnTo>
                <a:lnTo>
                  <a:pt x="241" y="135"/>
                </a:lnTo>
                <a:lnTo>
                  <a:pt x="241" y="135"/>
                </a:lnTo>
                <a:lnTo>
                  <a:pt x="243" y="134"/>
                </a:lnTo>
                <a:lnTo>
                  <a:pt x="243" y="134"/>
                </a:lnTo>
                <a:lnTo>
                  <a:pt x="245" y="133"/>
                </a:lnTo>
                <a:lnTo>
                  <a:pt x="245" y="133"/>
                </a:lnTo>
                <a:lnTo>
                  <a:pt x="247" y="131"/>
                </a:lnTo>
                <a:lnTo>
                  <a:pt x="247" y="131"/>
                </a:lnTo>
                <a:lnTo>
                  <a:pt x="248" y="131"/>
                </a:lnTo>
                <a:lnTo>
                  <a:pt x="250" y="131"/>
                </a:lnTo>
                <a:lnTo>
                  <a:pt x="250" y="131"/>
                </a:lnTo>
                <a:lnTo>
                  <a:pt x="250" y="134"/>
                </a:lnTo>
                <a:lnTo>
                  <a:pt x="250" y="134"/>
                </a:lnTo>
                <a:lnTo>
                  <a:pt x="248" y="135"/>
                </a:lnTo>
                <a:lnTo>
                  <a:pt x="248" y="135"/>
                </a:lnTo>
                <a:lnTo>
                  <a:pt x="245" y="143"/>
                </a:lnTo>
                <a:lnTo>
                  <a:pt x="245" y="143"/>
                </a:lnTo>
                <a:lnTo>
                  <a:pt x="245" y="144"/>
                </a:lnTo>
                <a:lnTo>
                  <a:pt x="245" y="144"/>
                </a:lnTo>
                <a:lnTo>
                  <a:pt x="248" y="143"/>
                </a:lnTo>
                <a:lnTo>
                  <a:pt x="248" y="143"/>
                </a:lnTo>
                <a:lnTo>
                  <a:pt x="250" y="135"/>
                </a:lnTo>
                <a:lnTo>
                  <a:pt x="251" y="128"/>
                </a:lnTo>
                <a:lnTo>
                  <a:pt x="251" y="128"/>
                </a:lnTo>
                <a:lnTo>
                  <a:pt x="250" y="120"/>
                </a:lnTo>
                <a:lnTo>
                  <a:pt x="250" y="120"/>
                </a:lnTo>
                <a:lnTo>
                  <a:pt x="248" y="118"/>
                </a:lnTo>
                <a:lnTo>
                  <a:pt x="248" y="118"/>
                </a:lnTo>
                <a:lnTo>
                  <a:pt x="248" y="118"/>
                </a:lnTo>
                <a:lnTo>
                  <a:pt x="248" y="118"/>
                </a:lnTo>
                <a:lnTo>
                  <a:pt x="240" y="120"/>
                </a:lnTo>
                <a:lnTo>
                  <a:pt x="240" y="120"/>
                </a:lnTo>
                <a:lnTo>
                  <a:pt x="221" y="125"/>
                </a:lnTo>
                <a:lnTo>
                  <a:pt x="221" y="125"/>
                </a:lnTo>
                <a:lnTo>
                  <a:pt x="208" y="128"/>
                </a:lnTo>
                <a:lnTo>
                  <a:pt x="208" y="128"/>
                </a:lnTo>
                <a:lnTo>
                  <a:pt x="207" y="130"/>
                </a:lnTo>
                <a:lnTo>
                  <a:pt x="207" y="130"/>
                </a:lnTo>
                <a:lnTo>
                  <a:pt x="197" y="145"/>
                </a:lnTo>
                <a:lnTo>
                  <a:pt x="197" y="145"/>
                </a:lnTo>
                <a:lnTo>
                  <a:pt x="197" y="147"/>
                </a:lnTo>
                <a:lnTo>
                  <a:pt x="197" y="147"/>
                </a:lnTo>
                <a:close/>
                <a:moveTo>
                  <a:pt x="254" y="188"/>
                </a:moveTo>
                <a:lnTo>
                  <a:pt x="254" y="188"/>
                </a:lnTo>
                <a:lnTo>
                  <a:pt x="257" y="182"/>
                </a:lnTo>
                <a:lnTo>
                  <a:pt x="260" y="178"/>
                </a:lnTo>
                <a:lnTo>
                  <a:pt x="260" y="178"/>
                </a:lnTo>
                <a:lnTo>
                  <a:pt x="260" y="175"/>
                </a:lnTo>
                <a:lnTo>
                  <a:pt x="260" y="175"/>
                </a:lnTo>
                <a:lnTo>
                  <a:pt x="264" y="162"/>
                </a:lnTo>
                <a:lnTo>
                  <a:pt x="264" y="162"/>
                </a:lnTo>
                <a:lnTo>
                  <a:pt x="264" y="160"/>
                </a:lnTo>
                <a:lnTo>
                  <a:pt x="264" y="160"/>
                </a:lnTo>
                <a:lnTo>
                  <a:pt x="262" y="160"/>
                </a:lnTo>
                <a:lnTo>
                  <a:pt x="262" y="160"/>
                </a:lnTo>
                <a:lnTo>
                  <a:pt x="257" y="162"/>
                </a:lnTo>
                <a:lnTo>
                  <a:pt x="257" y="162"/>
                </a:lnTo>
                <a:lnTo>
                  <a:pt x="247" y="170"/>
                </a:lnTo>
                <a:lnTo>
                  <a:pt x="237" y="174"/>
                </a:lnTo>
                <a:lnTo>
                  <a:pt x="237" y="174"/>
                </a:lnTo>
                <a:lnTo>
                  <a:pt x="234" y="175"/>
                </a:lnTo>
                <a:lnTo>
                  <a:pt x="233" y="178"/>
                </a:lnTo>
                <a:lnTo>
                  <a:pt x="233" y="178"/>
                </a:lnTo>
                <a:lnTo>
                  <a:pt x="233" y="178"/>
                </a:lnTo>
                <a:lnTo>
                  <a:pt x="233" y="178"/>
                </a:lnTo>
                <a:lnTo>
                  <a:pt x="233" y="181"/>
                </a:lnTo>
                <a:lnTo>
                  <a:pt x="231" y="182"/>
                </a:lnTo>
                <a:lnTo>
                  <a:pt x="231" y="182"/>
                </a:lnTo>
                <a:lnTo>
                  <a:pt x="230" y="184"/>
                </a:lnTo>
                <a:lnTo>
                  <a:pt x="230" y="184"/>
                </a:lnTo>
                <a:lnTo>
                  <a:pt x="244" y="202"/>
                </a:lnTo>
                <a:lnTo>
                  <a:pt x="244" y="202"/>
                </a:lnTo>
                <a:lnTo>
                  <a:pt x="247" y="198"/>
                </a:lnTo>
                <a:lnTo>
                  <a:pt x="250" y="192"/>
                </a:lnTo>
                <a:lnTo>
                  <a:pt x="250" y="192"/>
                </a:lnTo>
                <a:lnTo>
                  <a:pt x="248" y="191"/>
                </a:lnTo>
                <a:lnTo>
                  <a:pt x="248" y="191"/>
                </a:lnTo>
                <a:lnTo>
                  <a:pt x="248" y="191"/>
                </a:lnTo>
                <a:lnTo>
                  <a:pt x="251" y="188"/>
                </a:lnTo>
                <a:lnTo>
                  <a:pt x="254" y="188"/>
                </a:lnTo>
                <a:lnTo>
                  <a:pt x="254" y="188"/>
                </a:lnTo>
                <a:close/>
                <a:moveTo>
                  <a:pt x="250" y="67"/>
                </a:moveTo>
                <a:lnTo>
                  <a:pt x="250" y="67"/>
                </a:lnTo>
                <a:lnTo>
                  <a:pt x="251" y="64"/>
                </a:lnTo>
                <a:lnTo>
                  <a:pt x="251" y="64"/>
                </a:lnTo>
                <a:lnTo>
                  <a:pt x="251" y="57"/>
                </a:lnTo>
                <a:lnTo>
                  <a:pt x="251" y="57"/>
                </a:lnTo>
                <a:lnTo>
                  <a:pt x="251" y="47"/>
                </a:lnTo>
                <a:lnTo>
                  <a:pt x="251" y="47"/>
                </a:lnTo>
                <a:lnTo>
                  <a:pt x="247" y="30"/>
                </a:lnTo>
                <a:lnTo>
                  <a:pt x="247" y="30"/>
                </a:lnTo>
                <a:lnTo>
                  <a:pt x="244" y="23"/>
                </a:lnTo>
                <a:lnTo>
                  <a:pt x="240" y="17"/>
                </a:lnTo>
                <a:lnTo>
                  <a:pt x="240" y="17"/>
                </a:lnTo>
                <a:lnTo>
                  <a:pt x="238" y="17"/>
                </a:lnTo>
                <a:lnTo>
                  <a:pt x="238" y="17"/>
                </a:lnTo>
                <a:lnTo>
                  <a:pt x="237" y="17"/>
                </a:lnTo>
                <a:lnTo>
                  <a:pt x="237" y="17"/>
                </a:lnTo>
                <a:lnTo>
                  <a:pt x="227" y="23"/>
                </a:lnTo>
                <a:lnTo>
                  <a:pt x="217" y="26"/>
                </a:lnTo>
                <a:lnTo>
                  <a:pt x="217" y="26"/>
                </a:lnTo>
                <a:lnTo>
                  <a:pt x="214" y="27"/>
                </a:lnTo>
                <a:lnTo>
                  <a:pt x="214" y="27"/>
                </a:lnTo>
                <a:lnTo>
                  <a:pt x="224" y="39"/>
                </a:lnTo>
                <a:lnTo>
                  <a:pt x="224" y="39"/>
                </a:lnTo>
                <a:lnTo>
                  <a:pt x="226" y="30"/>
                </a:lnTo>
                <a:lnTo>
                  <a:pt x="226" y="30"/>
                </a:lnTo>
                <a:lnTo>
                  <a:pt x="226" y="27"/>
                </a:lnTo>
                <a:lnTo>
                  <a:pt x="226" y="27"/>
                </a:lnTo>
                <a:lnTo>
                  <a:pt x="227" y="26"/>
                </a:lnTo>
                <a:lnTo>
                  <a:pt x="228" y="25"/>
                </a:lnTo>
                <a:lnTo>
                  <a:pt x="228" y="25"/>
                </a:lnTo>
                <a:lnTo>
                  <a:pt x="231" y="25"/>
                </a:lnTo>
                <a:lnTo>
                  <a:pt x="233" y="26"/>
                </a:lnTo>
                <a:lnTo>
                  <a:pt x="233" y="26"/>
                </a:lnTo>
                <a:lnTo>
                  <a:pt x="234" y="27"/>
                </a:lnTo>
                <a:lnTo>
                  <a:pt x="233" y="29"/>
                </a:lnTo>
                <a:lnTo>
                  <a:pt x="233" y="29"/>
                </a:lnTo>
                <a:lnTo>
                  <a:pt x="228" y="39"/>
                </a:lnTo>
                <a:lnTo>
                  <a:pt x="228" y="39"/>
                </a:lnTo>
                <a:lnTo>
                  <a:pt x="227" y="42"/>
                </a:lnTo>
                <a:lnTo>
                  <a:pt x="227" y="42"/>
                </a:lnTo>
                <a:lnTo>
                  <a:pt x="227" y="43"/>
                </a:lnTo>
                <a:lnTo>
                  <a:pt x="227" y="43"/>
                </a:lnTo>
                <a:lnTo>
                  <a:pt x="228" y="44"/>
                </a:lnTo>
                <a:lnTo>
                  <a:pt x="228" y="44"/>
                </a:lnTo>
                <a:lnTo>
                  <a:pt x="235" y="39"/>
                </a:lnTo>
                <a:lnTo>
                  <a:pt x="235" y="39"/>
                </a:lnTo>
                <a:lnTo>
                  <a:pt x="237" y="37"/>
                </a:lnTo>
                <a:lnTo>
                  <a:pt x="237" y="37"/>
                </a:lnTo>
                <a:lnTo>
                  <a:pt x="238" y="37"/>
                </a:lnTo>
                <a:lnTo>
                  <a:pt x="240" y="39"/>
                </a:lnTo>
                <a:lnTo>
                  <a:pt x="240" y="39"/>
                </a:lnTo>
                <a:lnTo>
                  <a:pt x="240" y="42"/>
                </a:lnTo>
                <a:lnTo>
                  <a:pt x="240" y="42"/>
                </a:lnTo>
                <a:lnTo>
                  <a:pt x="238" y="47"/>
                </a:lnTo>
                <a:lnTo>
                  <a:pt x="238" y="47"/>
                </a:lnTo>
                <a:lnTo>
                  <a:pt x="238" y="49"/>
                </a:lnTo>
                <a:lnTo>
                  <a:pt x="240" y="49"/>
                </a:lnTo>
                <a:lnTo>
                  <a:pt x="240" y="49"/>
                </a:lnTo>
                <a:lnTo>
                  <a:pt x="241" y="49"/>
                </a:lnTo>
                <a:lnTo>
                  <a:pt x="241" y="49"/>
                </a:lnTo>
                <a:lnTo>
                  <a:pt x="243" y="49"/>
                </a:lnTo>
                <a:lnTo>
                  <a:pt x="245" y="50"/>
                </a:lnTo>
                <a:lnTo>
                  <a:pt x="245" y="50"/>
                </a:lnTo>
                <a:lnTo>
                  <a:pt x="245" y="53"/>
                </a:lnTo>
                <a:lnTo>
                  <a:pt x="245" y="53"/>
                </a:lnTo>
                <a:lnTo>
                  <a:pt x="247" y="57"/>
                </a:lnTo>
                <a:lnTo>
                  <a:pt x="247" y="57"/>
                </a:lnTo>
                <a:lnTo>
                  <a:pt x="247" y="60"/>
                </a:lnTo>
                <a:lnTo>
                  <a:pt x="245" y="63"/>
                </a:lnTo>
                <a:lnTo>
                  <a:pt x="245" y="63"/>
                </a:lnTo>
                <a:lnTo>
                  <a:pt x="250" y="67"/>
                </a:lnTo>
                <a:lnTo>
                  <a:pt x="250" y="67"/>
                </a:lnTo>
                <a:close/>
                <a:moveTo>
                  <a:pt x="156" y="357"/>
                </a:moveTo>
                <a:lnTo>
                  <a:pt x="156" y="357"/>
                </a:lnTo>
                <a:lnTo>
                  <a:pt x="164" y="340"/>
                </a:lnTo>
                <a:lnTo>
                  <a:pt x="174" y="322"/>
                </a:lnTo>
                <a:lnTo>
                  <a:pt x="174" y="322"/>
                </a:lnTo>
                <a:lnTo>
                  <a:pt x="166" y="309"/>
                </a:lnTo>
                <a:lnTo>
                  <a:pt x="166" y="309"/>
                </a:lnTo>
                <a:lnTo>
                  <a:pt x="164" y="309"/>
                </a:lnTo>
                <a:lnTo>
                  <a:pt x="164" y="309"/>
                </a:lnTo>
                <a:lnTo>
                  <a:pt x="153" y="329"/>
                </a:lnTo>
                <a:lnTo>
                  <a:pt x="153" y="329"/>
                </a:lnTo>
                <a:lnTo>
                  <a:pt x="146" y="343"/>
                </a:lnTo>
                <a:lnTo>
                  <a:pt x="146" y="343"/>
                </a:lnTo>
                <a:lnTo>
                  <a:pt x="147" y="344"/>
                </a:lnTo>
                <a:lnTo>
                  <a:pt x="147" y="344"/>
                </a:lnTo>
                <a:lnTo>
                  <a:pt x="153" y="354"/>
                </a:lnTo>
                <a:lnTo>
                  <a:pt x="153" y="354"/>
                </a:lnTo>
                <a:lnTo>
                  <a:pt x="156" y="357"/>
                </a:lnTo>
                <a:lnTo>
                  <a:pt x="156" y="357"/>
                </a:lnTo>
                <a:close/>
                <a:moveTo>
                  <a:pt x="241" y="296"/>
                </a:moveTo>
                <a:lnTo>
                  <a:pt x="241" y="296"/>
                </a:lnTo>
                <a:lnTo>
                  <a:pt x="240" y="296"/>
                </a:lnTo>
                <a:lnTo>
                  <a:pt x="240" y="296"/>
                </a:lnTo>
                <a:lnTo>
                  <a:pt x="240" y="296"/>
                </a:lnTo>
                <a:lnTo>
                  <a:pt x="240" y="296"/>
                </a:lnTo>
                <a:lnTo>
                  <a:pt x="228" y="314"/>
                </a:lnTo>
                <a:lnTo>
                  <a:pt x="228" y="314"/>
                </a:lnTo>
                <a:lnTo>
                  <a:pt x="218" y="332"/>
                </a:lnTo>
                <a:lnTo>
                  <a:pt x="218" y="332"/>
                </a:lnTo>
                <a:lnTo>
                  <a:pt x="218" y="333"/>
                </a:lnTo>
                <a:lnTo>
                  <a:pt x="218" y="336"/>
                </a:lnTo>
                <a:lnTo>
                  <a:pt x="218" y="336"/>
                </a:lnTo>
                <a:lnTo>
                  <a:pt x="223" y="343"/>
                </a:lnTo>
                <a:lnTo>
                  <a:pt x="223" y="343"/>
                </a:lnTo>
                <a:lnTo>
                  <a:pt x="224" y="344"/>
                </a:lnTo>
                <a:lnTo>
                  <a:pt x="223" y="347"/>
                </a:lnTo>
                <a:lnTo>
                  <a:pt x="223" y="347"/>
                </a:lnTo>
                <a:lnTo>
                  <a:pt x="227" y="353"/>
                </a:lnTo>
                <a:lnTo>
                  <a:pt x="227" y="353"/>
                </a:lnTo>
                <a:lnTo>
                  <a:pt x="231" y="350"/>
                </a:lnTo>
                <a:lnTo>
                  <a:pt x="231" y="350"/>
                </a:lnTo>
                <a:lnTo>
                  <a:pt x="231" y="349"/>
                </a:lnTo>
                <a:lnTo>
                  <a:pt x="231" y="349"/>
                </a:lnTo>
                <a:lnTo>
                  <a:pt x="231" y="346"/>
                </a:lnTo>
                <a:lnTo>
                  <a:pt x="233" y="344"/>
                </a:lnTo>
                <a:lnTo>
                  <a:pt x="233" y="344"/>
                </a:lnTo>
                <a:lnTo>
                  <a:pt x="234" y="343"/>
                </a:lnTo>
                <a:lnTo>
                  <a:pt x="234" y="343"/>
                </a:lnTo>
                <a:lnTo>
                  <a:pt x="237" y="339"/>
                </a:lnTo>
                <a:lnTo>
                  <a:pt x="237" y="334"/>
                </a:lnTo>
                <a:lnTo>
                  <a:pt x="237" y="334"/>
                </a:lnTo>
                <a:lnTo>
                  <a:pt x="237" y="330"/>
                </a:lnTo>
                <a:lnTo>
                  <a:pt x="237" y="330"/>
                </a:lnTo>
                <a:lnTo>
                  <a:pt x="237" y="317"/>
                </a:lnTo>
                <a:lnTo>
                  <a:pt x="240" y="306"/>
                </a:lnTo>
                <a:lnTo>
                  <a:pt x="240" y="306"/>
                </a:lnTo>
                <a:lnTo>
                  <a:pt x="241" y="296"/>
                </a:lnTo>
                <a:lnTo>
                  <a:pt x="241" y="296"/>
                </a:lnTo>
                <a:close/>
                <a:moveTo>
                  <a:pt x="110" y="293"/>
                </a:moveTo>
                <a:lnTo>
                  <a:pt x="110" y="293"/>
                </a:lnTo>
                <a:lnTo>
                  <a:pt x="132" y="260"/>
                </a:lnTo>
                <a:lnTo>
                  <a:pt x="132" y="260"/>
                </a:lnTo>
                <a:lnTo>
                  <a:pt x="123" y="249"/>
                </a:lnTo>
                <a:lnTo>
                  <a:pt x="123" y="249"/>
                </a:lnTo>
                <a:lnTo>
                  <a:pt x="120" y="252"/>
                </a:lnTo>
                <a:lnTo>
                  <a:pt x="120" y="252"/>
                </a:lnTo>
                <a:lnTo>
                  <a:pt x="118" y="255"/>
                </a:lnTo>
                <a:lnTo>
                  <a:pt x="118" y="255"/>
                </a:lnTo>
                <a:lnTo>
                  <a:pt x="106" y="275"/>
                </a:lnTo>
                <a:lnTo>
                  <a:pt x="106" y="275"/>
                </a:lnTo>
                <a:lnTo>
                  <a:pt x="103" y="280"/>
                </a:lnTo>
                <a:lnTo>
                  <a:pt x="103" y="280"/>
                </a:lnTo>
                <a:lnTo>
                  <a:pt x="103" y="282"/>
                </a:lnTo>
                <a:lnTo>
                  <a:pt x="103" y="282"/>
                </a:lnTo>
                <a:lnTo>
                  <a:pt x="110" y="293"/>
                </a:lnTo>
                <a:lnTo>
                  <a:pt x="110" y="293"/>
                </a:lnTo>
                <a:close/>
                <a:moveTo>
                  <a:pt x="265" y="135"/>
                </a:moveTo>
                <a:lnTo>
                  <a:pt x="265" y="135"/>
                </a:lnTo>
                <a:lnTo>
                  <a:pt x="268" y="134"/>
                </a:lnTo>
                <a:lnTo>
                  <a:pt x="271" y="133"/>
                </a:lnTo>
                <a:lnTo>
                  <a:pt x="271" y="133"/>
                </a:lnTo>
                <a:lnTo>
                  <a:pt x="274" y="130"/>
                </a:lnTo>
                <a:lnTo>
                  <a:pt x="277" y="127"/>
                </a:lnTo>
                <a:lnTo>
                  <a:pt x="277" y="127"/>
                </a:lnTo>
                <a:lnTo>
                  <a:pt x="278" y="127"/>
                </a:lnTo>
                <a:lnTo>
                  <a:pt x="278" y="124"/>
                </a:lnTo>
                <a:lnTo>
                  <a:pt x="278" y="124"/>
                </a:lnTo>
                <a:lnTo>
                  <a:pt x="280" y="116"/>
                </a:lnTo>
                <a:lnTo>
                  <a:pt x="280" y="116"/>
                </a:lnTo>
                <a:lnTo>
                  <a:pt x="280" y="111"/>
                </a:lnTo>
                <a:lnTo>
                  <a:pt x="280" y="111"/>
                </a:lnTo>
                <a:lnTo>
                  <a:pt x="280" y="101"/>
                </a:lnTo>
                <a:lnTo>
                  <a:pt x="280" y="101"/>
                </a:lnTo>
                <a:lnTo>
                  <a:pt x="280" y="98"/>
                </a:lnTo>
                <a:lnTo>
                  <a:pt x="280" y="98"/>
                </a:lnTo>
                <a:lnTo>
                  <a:pt x="274" y="104"/>
                </a:lnTo>
                <a:lnTo>
                  <a:pt x="268" y="110"/>
                </a:lnTo>
                <a:lnTo>
                  <a:pt x="261" y="113"/>
                </a:lnTo>
                <a:lnTo>
                  <a:pt x="254" y="116"/>
                </a:lnTo>
                <a:lnTo>
                  <a:pt x="254" y="116"/>
                </a:lnTo>
                <a:lnTo>
                  <a:pt x="255" y="117"/>
                </a:lnTo>
                <a:lnTo>
                  <a:pt x="255" y="117"/>
                </a:lnTo>
                <a:lnTo>
                  <a:pt x="257" y="118"/>
                </a:lnTo>
                <a:lnTo>
                  <a:pt x="255" y="120"/>
                </a:lnTo>
                <a:lnTo>
                  <a:pt x="255" y="120"/>
                </a:lnTo>
                <a:lnTo>
                  <a:pt x="255" y="123"/>
                </a:lnTo>
                <a:lnTo>
                  <a:pt x="255" y="123"/>
                </a:lnTo>
                <a:lnTo>
                  <a:pt x="254" y="131"/>
                </a:lnTo>
                <a:lnTo>
                  <a:pt x="254" y="131"/>
                </a:lnTo>
                <a:lnTo>
                  <a:pt x="253" y="140"/>
                </a:lnTo>
                <a:lnTo>
                  <a:pt x="253" y="140"/>
                </a:lnTo>
                <a:lnTo>
                  <a:pt x="254" y="138"/>
                </a:lnTo>
                <a:lnTo>
                  <a:pt x="254" y="138"/>
                </a:lnTo>
                <a:lnTo>
                  <a:pt x="260" y="130"/>
                </a:lnTo>
                <a:lnTo>
                  <a:pt x="260" y="130"/>
                </a:lnTo>
                <a:lnTo>
                  <a:pt x="261" y="128"/>
                </a:lnTo>
                <a:lnTo>
                  <a:pt x="261" y="128"/>
                </a:lnTo>
                <a:lnTo>
                  <a:pt x="264" y="128"/>
                </a:lnTo>
                <a:lnTo>
                  <a:pt x="265" y="130"/>
                </a:lnTo>
                <a:lnTo>
                  <a:pt x="265" y="130"/>
                </a:lnTo>
                <a:lnTo>
                  <a:pt x="265" y="133"/>
                </a:lnTo>
                <a:lnTo>
                  <a:pt x="265" y="133"/>
                </a:lnTo>
                <a:lnTo>
                  <a:pt x="265" y="135"/>
                </a:lnTo>
                <a:lnTo>
                  <a:pt x="265" y="135"/>
                </a:lnTo>
                <a:close/>
                <a:moveTo>
                  <a:pt x="245" y="265"/>
                </a:moveTo>
                <a:lnTo>
                  <a:pt x="245" y="265"/>
                </a:lnTo>
                <a:lnTo>
                  <a:pt x="247" y="263"/>
                </a:lnTo>
                <a:lnTo>
                  <a:pt x="247" y="263"/>
                </a:lnTo>
                <a:lnTo>
                  <a:pt x="250" y="249"/>
                </a:lnTo>
                <a:lnTo>
                  <a:pt x="250" y="249"/>
                </a:lnTo>
                <a:lnTo>
                  <a:pt x="253" y="241"/>
                </a:lnTo>
                <a:lnTo>
                  <a:pt x="253" y="241"/>
                </a:lnTo>
                <a:lnTo>
                  <a:pt x="253" y="239"/>
                </a:lnTo>
                <a:lnTo>
                  <a:pt x="253" y="239"/>
                </a:lnTo>
                <a:lnTo>
                  <a:pt x="250" y="233"/>
                </a:lnTo>
                <a:lnTo>
                  <a:pt x="250" y="233"/>
                </a:lnTo>
                <a:lnTo>
                  <a:pt x="250" y="232"/>
                </a:lnTo>
                <a:lnTo>
                  <a:pt x="250" y="232"/>
                </a:lnTo>
                <a:lnTo>
                  <a:pt x="247" y="231"/>
                </a:lnTo>
                <a:lnTo>
                  <a:pt x="247" y="231"/>
                </a:lnTo>
                <a:lnTo>
                  <a:pt x="241" y="222"/>
                </a:lnTo>
                <a:lnTo>
                  <a:pt x="241" y="222"/>
                </a:lnTo>
                <a:lnTo>
                  <a:pt x="240" y="221"/>
                </a:lnTo>
                <a:lnTo>
                  <a:pt x="240" y="221"/>
                </a:lnTo>
                <a:lnTo>
                  <a:pt x="230" y="238"/>
                </a:lnTo>
                <a:lnTo>
                  <a:pt x="230" y="238"/>
                </a:lnTo>
                <a:lnTo>
                  <a:pt x="230" y="239"/>
                </a:lnTo>
                <a:lnTo>
                  <a:pt x="230" y="239"/>
                </a:lnTo>
                <a:lnTo>
                  <a:pt x="233" y="245"/>
                </a:lnTo>
                <a:lnTo>
                  <a:pt x="233" y="245"/>
                </a:lnTo>
                <a:lnTo>
                  <a:pt x="241" y="259"/>
                </a:lnTo>
                <a:lnTo>
                  <a:pt x="241" y="259"/>
                </a:lnTo>
                <a:lnTo>
                  <a:pt x="245" y="265"/>
                </a:lnTo>
                <a:lnTo>
                  <a:pt x="245" y="265"/>
                </a:lnTo>
                <a:close/>
                <a:moveTo>
                  <a:pt x="210" y="333"/>
                </a:moveTo>
                <a:lnTo>
                  <a:pt x="210" y="333"/>
                </a:lnTo>
                <a:lnTo>
                  <a:pt x="201" y="320"/>
                </a:lnTo>
                <a:lnTo>
                  <a:pt x="191" y="306"/>
                </a:lnTo>
                <a:lnTo>
                  <a:pt x="191" y="306"/>
                </a:lnTo>
                <a:lnTo>
                  <a:pt x="183" y="322"/>
                </a:lnTo>
                <a:lnTo>
                  <a:pt x="183" y="322"/>
                </a:lnTo>
                <a:lnTo>
                  <a:pt x="201" y="347"/>
                </a:lnTo>
                <a:lnTo>
                  <a:pt x="201" y="347"/>
                </a:lnTo>
                <a:lnTo>
                  <a:pt x="210" y="333"/>
                </a:lnTo>
                <a:lnTo>
                  <a:pt x="210" y="333"/>
                </a:lnTo>
                <a:close/>
                <a:moveTo>
                  <a:pt x="71" y="255"/>
                </a:moveTo>
                <a:lnTo>
                  <a:pt x="71" y="255"/>
                </a:lnTo>
                <a:lnTo>
                  <a:pt x="66" y="262"/>
                </a:lnTo>
                <a:lnTo>
                  <a:pt x="62" y="269"/>
                </a:lnTo>
                <a:lnTo>
                  <a:pt x="62" y="269"/>
                </a:lnTo>
                <a:lnTo>
                  <a:pt x="69" y="279"/>
                </a:lnTo>
                <a:lnTo>
                  <a:pt x="69" y="279"/>
                </a:lnTo>
                <a:lnTo>
                  <a:pt x="71" y="279"/>
                </a:lnTo>
                <a:lnTo>
                  <a:pt x="71" y="279"/>
                </a:lnTo>
                <a:lnTo>
                  <a:pt x="72" y="282"/>
                </a:lnTo>
                <a:lnTo>
                  <a:pt x="73" y="285"/>
                </a:lnTo>
                <a:lnTo>
                  <a:pt x="73" y="285"/>
                </a:lnTo>
                <a:lnTo>
                  <a:pt x="78" y="289"/>
                </a:lnTo>
                <a:lnTo>
                  <a:pt x="81" y="295"/>
                </a:lnTo>
                <a:lnTo>
                  <a:pt x="81" y="295"/>
                </a:lnTo>
                <a:lnTo>
                  <a:pt x="82" y="296"/>
                </a:lnTo>
                <a:lnTo>
                  <a:pt x="82" y="296"/>
                </a:lnTo>
                <a:lnTo>
                  <a:pt x="91" y="282"/>
                </a:lnTo>
                <a:lnTo>
                  <a:pt x="91" y="282"/>
                </a:lnTo>
                <a:lnTo>
                  <a:pt x="79" y="269"/>
                </a:lnTo>
                <a:lnTo>
                  <a:pt x="71" y="255"/>
                </a:lnTo>
                <a:lnTo>
                  <a:pt x="71" y="255"/>
                </a:lnTo>
                <a:close/>
                <a:moveTo>
                  <a:pt x="65" y="339"/>
                </a:moveTo>
                <a:lnTo>
                  <a:pt x="65" y="339"/>
                </a:lnTo>
                <a:lnTo>
                  <a:pt x="68" y="340"/>
                </a:lnTo>
                <a:lnTo>
                  <a:pt x="68" y="340"/>
                </a:lnTo>
                <a:lnTo>
                  <a:pt x="76" y="344"/>
                </a:lnTo>
                <a:lnTo>
                  <a:pt x="76" y="344"/>
                </a:lnTo>
                <a:lnTo>
                  <a:pt x="79" y="344"/>
                </a:lnTo>
                <a:lnTo>
                  <a:pt x="82" y="343"/>
                </a:lnTo>
                <a:lnTo>
                  <a:pt x="82" y="343"/>
                </a:lnTo>
                <a:lnTo>
                  <a:pt x="82" y="341"/>
                </a:lnTo>
                <a:lnTo>
                  <a:pt x="82" y="341"/>
                </a:lnTo>
                <a:lnTo>
                  <a:pt x="89" y="332"/>
                </a:lnTo>
                <a:lnTo>
                  <a:pt x="89" y="332"/>
                </a:lnTo>
                <a:lnTo>
                  <a:pt x="92" y="327"/>
                </a:lnTo>
                <a:lnTo>
                  <a:pt x="92" y="327"/>
                </a:lnTo>
                <a:lnTo>
                  <a:pt x="82" y="312"/>
                </a:lnTo>
                <a:lnTo>
                  <a:pt x="82" y="312"/>
                </a:lnTo>
                <a:lnTo>
                  <a:pt x="65" y="339"/>
                </a:lnTo>
                <a:lnTo>
                  <a:pt x="65" y="339"/>
                </a:lnTo>
                <a:close/>
                <a:moveTo>
                  <a:pt x="203" y="130"/>
                </a:moveTo>
                <a:lnTo>
                  <a:pt x="203" y="130"/>
                </a:lnTo>
                <a:lnTo>
                  <a:pt x="197" y="131"/>
                </a:lnTo>
                <a:lnTo>
                  <a:pt x="197" y="131"/>
                </a:lnTo>
                <a:lnTo>
                  <a:pt x="173" y="134"/>
                </a:lnTo>
                <a:lnTo>
                  <a:pt x="173" y="134"/>
                </a:lnTo>
                <a:lnTo>
                  <a:pt x="170" y="134"/>
                </a:lnTo>
                <a:lnTo>
                  <a:pt x="169" y="137"/>
                </a:lnTo>
                <a:lnTo>
                  <a:pt x="169" y="137"/>
                </a:lnTo>
                <a:lnTo>
                  <a:pt x="160" y="151"/>
                </a:lnTo>
                <a:lnTo>
                  <a:pt x="160" y="151"/>
                </a:lnTo>
                <a:lnTo>
                  <a:pt x="160" y="151"/>
                </a:lnTo>
                <a:lnTo>
                  <a:pt x="160" y="151"/>
                </a:lnTo>
                <a:lnTo>
                  <a:pt x="166" y="145"/>
                </a:lnTo>
                <a:lnTo>
                  <a:pt x="166" y="145"/>
                </a:lnTo>
                <a:lnTo>
                  <a:pt x="169" y="143"/>
                </a:lnTo>
                <a:lnTo>
                  <a:pt x="172" y="141"/>
                </a:lnTo>
                <a:lnTo>
                  <a:pt x="172" y="141"/>
                </a:lnTo>
                <a:lnTo>
                  <a:pt x="173" y="141"/>
                </a:lnTo>
                <a:lnTo>
                  <a:pt x="174" y="144"/>
                </a:lnTo>
                <a:lnTo>
                  <a:pt x="174" y="144"/>
                </a:lnTo>
                <a:lnTo>
                  <a:pt x="174" y="145"/>
                </a:lnTo>
                <a:lnTo>
                  <a:pt x="174" y="145"/>
                </a:lnTo>
                <a:lnTo>
                  <a:pt x="177" y="147"/>
                </a:lnTo>
                <a:lnTo>
                  <a:pt x="177" y="147"/>
                </a:lnTo>
                <a:lnTo>
                  <a:pt x="187" y="147"/>
                </a:lnTo>
                <a:lnTo>
                  <a:pt x="187" y="147"/>
                </a:lnTo>
                <a:lnTo>
                  <a:pt x="190" y="147"/>
                </a:lnTo>
                <a:lnTo>
                  <a:pt x="190" y="147"/>
                </a:lnTo>
                <a:lnTo>
                  <a:pt x="191" y="145"/>
                </a:lnTo>
                <a:lnTo>
                  <a:pt x="194" y="144"/>
                </a:lnTo>
                <a:lnTo>
                  <a:pt x="194" y="144"/>
                </a:lnTo>
                <a:lnTo>
                  <a:pt x="203" y="130"/>
                </a:lnTo>
                <a:lnTo>
                  <a:pt x="203" y="130"/>
                </a:lnTo>
                <a:close/>
                <a:moveTo>
                  <a:pt x="227" y="232"/>
                </a:moveTo>
                <a:lnTo>
                  <a:pt x="227" y="232"/>
                </a:lnTo>
                <a:lnTo>
                  <a:pt x="237" y="216"/>
                </a:lnTo>
                <a:lnTo>
                  <a:pt x="237" y="216"/>
                </a:lnTo>
                <a:lnTo>
                  <a:pt x="223" y="197"/>
                </a:lnTo>
                <a:lnTo>
                  <a:pt x="223" y="197"/>
                </a:lnTo>
                <a:lnTo>
                  <a:pt x="214" y="211"/>
                </a:lnTo>
                <a:lnTo>
                  <a:pt x="214" y="211"/>
                </a:lnTo>
                <a:lnTo>
                  <a:pt x="216" y="212"/>
                </a:lnTo>
                <a:lnTo>
                  <a:pt x="216" y="212"/>
                </a:lnTo>
                <a:lnTo>
                  <a:pt x="216" y="214"/>
                </a:lnTo>
                <a:lnTo>
                  <a:pt x="216" y="214"/>
                </a:lnTo>
                <a:lnTo>
                  <a:pt x="224" y="228"/>
                </a:lnTo>
                <a:lnTo>
                  <a:pt x="224" y="228"/>
                </a:lnTo>
                <a:lnTo>
                  <a:pt x="227" y="232"/>
                </a:lnTo>
                <a:lnTo>
                  <a:pt x="227" y="232"/>
                </a:lnTo>
                <a:close/>
                <a:moveTo>
                  <a:pt x="136" y="255"/>
                </a:moveTo>
                <a:lnTo>
                  <a:pt x="136" y="255"/>
                </a:lnTo>
                <a:lnTo>
                  <a:pt x="149" y="236"/>
                </a:lnTo>
                <a:lnTo>
                  <a:pt x="149" y="236"/>
                </a:lnTo>
                <a:lnTo>
                  <a:pt x="139" y="221"/>
                </a:lnTo>
                <a:lnTo>
                  <a:pt x="139" y="221"/>
                </a:lnTo>
                <a:lnTo>
                  <a:pt x="126" y="239"/>
                </a:lnTo>
                <a:lnTo>
                  <a:pt x="126" y="239"/>
                </a:lnTo>
                <a:lnTo>
                  <a:pt x="136" y="255"/>
                </a:lnTo>
                <a:lnTo>
                  <a:pt x="136" y="255"/>
                </a:lnTo>
                <a:close/>
                <a:moveTo>
                  <a:pt x="216" y="181"/>
                </a:moveTo>
                <a:lnTo>
                  <a:pt x="216" y="181"/>
                </a:lnTo>
                <a:lnTo>
                  <a:pt x="213" y="181"/>
                </a:lnTo>
                <a:lnTo>
                  <a:pt x="211" y="181"/>
                </a:lnTo>
                <a:lnTo>
                  <a:pt x="211" y="181"/>
                </a:lnTo>
                <a:lnTo>
                  <a:pt x="210" y="179"/>
                </a:lnTo>
                <a:lnTo>
                  <a:pt x="210" y="179"/>
                </a:lnTo>
                <a:lnTo>
                  <a:pt x="194" y="181"/>
                </a:lnTo>
                <a:lnTo>
                  <a:pt x="194" y="181"/>
                </a:lnTo>
                <a:lnTo>
                  <a:pt x="193" y="181"/>
                </a:lnTo>
                <a:lnTo>
                  <a:pt x="193" y="181"/>
                </a:lnTo>
                <a:lnTo>
                  <a:pt x="199" y="187"/>
                </a:lnTo>
                <a:lnTo>
                  <a:pt x="199" y="187"/>
                </a:lnTo>
                <a:lnTo>
                  <a:pt x="210" y="204"/>
                </a:lnTo>
                <a:lnTo>
                  <a:pt x="210" y="204"/>
                </a:lnTo>
                <a:lnTo>
                  <a:pt x="211" y="206"/>
                </a:lnTo>
                <a:lnTo>
                  <a:pt x="211" y="206"/>
                </a:lnTo>
                <a:lnTo>
                  <a:pt x="211" y="206"/>
                </a:lnTo>
                <a:lnTo>
                  <a:pt x="211" y="206"/>
                </a:lnTo>
                <a:lnTo>
                  <a:pt x="220" y="194"/>
                </a:lnTo>
                <a:lnTo>
                  <a:pt x="220" y="194"/>
                </a:lnTo>
                <a:lnTo>
                  <a:pt x="220" y="191"/>
                </a:lnTo>
                <a:lnTo>
                  <a:pt x="220" y="191"/>
                </a:lnTo>
                <a:lnTo>
                  <a:pt x="217" y="187"/>
                </a:lnTo>
                <a:lnTo>
                  <a:pt x="217" y="187"/>
                </a:lnTo>
                <a:lnTo>
                  <a:pt x="216" y="184"/>
                </a:lnTo>
                <a:lnTo>
                  <a:pt x="216" y="181"/>
                </a:lnTo>
                <a:lnTo>
                  <a:pt x="216" y="181"/>
                </a:lnTo>
                <a:close/>
                <a:moveTo>
                  <a:pt x="230" y="158"/>
                </a:moveTo>
                <a:lnTo>
                  <a:pt x="230" y="158"/>
                </a:lnTo>
                <a:lnTo>
                  <a:pt x="228" y="161"/>
                </a:lnTo>
                <a:lnTo>
                  <a:pt x="227" y="162"/>
                </a:lnTo>
                <a:lnTo>
                  <a:pt x="227" y="162"/>
                </a:lnTo>
                <a:lnTo>
                  <a:pt x="217" y="165"/>
                </a:lnTo>
                <a:lnTo>
                  <a:pt x="206" y="167"/>
                </a:lnTo>
                <a:lnTo>
                  <a:pt x="206" y="167"/>
                </a:lnTo>
                <a:lnTo>
                  <a:pt x="200" y="167"/>
                </a:lnTo>
                <a:lnTo>
                  <a:pt x="197" y="167"/>
                </a:lnTo>
                <a:lnTo>
                  <a:pt x="196" y="164"/>
                </a:lnTo>
                <a:lnTo>
                  <a:pt x="196" y="164"/>
                </a:lnTo>
                <a:lnTo>
                  <a:pt x="190" y="170"/>
                </a:lnTo>
                <a:lnTo>
                  <a:pt x="190" y="170"/>
                </a:lnTo>
                <a:lnTo>
                  <a:pt x="184" y="174"/>
                </a:lnTo>
                <a:lnTo>
                  <a:pt x="184" y="174"/>
                </a:lnTo>
                <a:lnTo>
                  <a:pt x="183" y="174"/>
                </a:lnTo>
                <a:lnTo>
                  <a:pt x="181" y="171"/>
                </a:lnTo>
                <a:lnTo>
                  <a:pt x="181" y="171"/>
                </a:lnTo>
                <a:lnTo>
                  <a:pt x="183" y="168"/>
                </a:lnTo>
                <a:lnTo>
                  <a:pt x="183" y="168"/>
                </a:lnTo>
                <a:lnTo>
                  <a:pt x="186" y="161"/>
                </a:lnTo>
                <a:lnTo>
                  <a:pt x="186" y="161"/>
                </a:lnTo>
                <a:lnTo>
                  <a:pt x="186" y="158"/>
                </a:lnTo>
                <a:lnTo>
                  <a:pt x="186" y="158"/>
                </a:lnTo>
                <a:lnTo>
                  <a:pt x="183" y="160"/>
                </a:lnTo>
                <a:lnTo>
                  <a:pt x="180" y="162"/>
                </a:lnTo>
                <a:lnTo>
                  <a:pt x="180" y="162"/>
                </a:lnTo>
                <a:lnTo>
                  <a:pt x="169" y="174"/>
                </a:lnTo>
                <a:lnTo>
                  <a:pt x="169" y="174"/>
                </a:lnTo>
                <a:lnTo>
                  <a:pt x="167" y="175"/>
                </a:lnTo>
                <a:lnTo>
                  <a:pt x="167" y="175"/>
                </a:lnTo>
                <a:lnTo>
                  <a:pt x="180" y="175"/>
                </a:lnTo>
                <a:lnTo>
                  <a:pt x="180" y="175"/>
                </a:lnTo>
                <a:lnTo>
                  <a:pt x="183" y="174"/>
                </a:lnTo>
                <a:lnTo>
                  <a:pt x="183" y="174"/>
                </a:lnTo>
                <a:lnTo>
                  <a:pt x="186" y="174"/>
                </a:lnTo>
                <a:lnTo>
                  <a:pt x="186" y="174"/>
                </a:lnTo>
                <a:lnTo>
                  <a:pt x="190" y="174"/>
                </a:lnTo>
                <a:lnTo>
                  <a:pt x="190" y="174"/>
                </a:lnTo>
                <a:lnTo>
                  <a:pt x="206" y="171"/>
                </a:lnTo>
                <a:lnTo>
                  <a:pt x="206" y="171"/>
                </a:lnTo>
                <a:lnTo>
                  <a:pt x="208" y="170"/>
                </a:lnTo>
                <a:lnTo>
                  <a:pt x="208" y="170"/>
                </a:lnTo>
                <a:lnTo>
                  <a:pt x="211" y="168"/>
                </a:lnTo>
                <a:lnTo>
                  <a:pt x="214" y="168"/>
                </a:lnTo>
                <a:lnTo>
                  <a:pt x="214" y="168"/>
                </a:lnTo>
                <a:lnTo>
                  <a:pt x="228" y="165"/>
                </a:lnTo>
                <a:lnTo>
                  <a:pt x="244" y="160"/>
                </a:lnTo>
                <a:lnTo>
                  <a:pt x="244" y="160"/>
                </a:lnTo>
                <a:lnTo>
                  <a:pt x="237" y="160"/>
                </a:lnTo>
                <a:lnTo>
                  <a:pt x="230" y="158"/>
                </a:lnTo>
                <a:lnTo>
                  <a:pt x="230" y="158"/>
                </a:lnTo>
                <a:close/>
                <a:moveTo>
                  <a:pt x="135" y="15"/>
                </a:moveTo>
                <a:lnTo>
                  <a:pt x="135" y="15"/>
                </a:lnTo>
                <a:lnTo>
                  <a:pt x="139" y="22"/>
                </a:lnTo>
                <a:lnTo>
                  <a:pt x="145" y="29"/>
                </a:lnTo>
                <a:lnTo>
                  <a:pt x="145" y="29"/>
                </a:lnTo>
                <a:lnTo>
                  <a:pt x="146" y="29"/>
                </a:lnTo>
                <a:lnTo>
                  <a:pt x="146" y="29"/>
                </a:lnTo>
                <a:lnTo>
                  <a:pt x="159" y="19"/>
                </a:lnTo>
                <a:lnTo>
                  <a:pt x="159" y="19"/>
                </a:lnTo>
                <a:lnTo>
                  <a:pt x="160" y="16"/>
                </a:lnTo>
                <a:lnTo>
                  <a:pt x="160" y="15"/>
                </a:lnTo>
                <a:lnTo>
                  <a:pt x="160" y="15"/>
                </a:lnTo>
                <a:lnTo>
                  <a:pt x="160" y="13"/>
                </a:lnTo>
                <a:lnTo>
                  <a:pt x="160" y="13"/>
                </a:lnTo>
                <a:lnTo>
                  <a:pt x="157" y="10"/>
                </a:lnTo>
                <a:lnTo>
                  <a:pt x="157" y="10"/>
                </a:lnTo>
                <a:lnTo>
                  <a:pt x="156" y="9"/>
                </a:lnTo>
                <a:lnTo>
                  <a:pt x="153" y="9"/>
                </a:lnTo>
                <a:lnTo>
                  <a:pt x="153" y="9"/>
                </a:lnTo>
                <a:lnTo>
                  <a:pt x="146" y="10"/>
                </a:lnTo>
                <a:lnTo>
                  <a:pt x="146" y="10"/>
                </a:lnTo>
                <a:lnTo>
                  <a:pt x="140" y="12"/>
                </a:lnTo>
                <a:lnTo>
                  <a:pt x="135" y="15"/>
                </a:lnTo>
                <a:lnTo>
                  <a:pt x="135" y="15"/>
                </a:lnTo>
                <a:close/>
                <a:moveTo>
                  <a:pt x="56" y="231"/>
                </a:moveTo>
                <a:lnTo>
                  <a:pt x="56" y="231"/>
                </a:lnTo>
                <a:lnTo>
                  <a:pt x="54" y="239"/>
                </a:lnTo>
                <a:lnTo>
                  <a:pt x="54" y="239"/>
                </a:lnTo>
                <a:lnTo>
                  <a:pt x="52" y="243"/>
                </a:lnTo>
                <a:lnTo>
                  <a:pt x="52" y="249"/>
                </a:lnTo>
                <a:lnTo>
                  <a:pt x="52" y="249"/>
                </a:lnTo>
                <a:lnTo>
                  <a:pt x="54" y="255"/>
                </a:lnTo>
                <a:lnTo>
                  <a:pt x="56" y="260"/>
                </a:lnTo>
                <a:lnTo>
                  <a:pt x="56" y="260"/>
                </a:lnTo>
                <a:lnTo>
                  <a:pt x="59" y="265"/>
                </a:lnTo>
                <a:lnTo>
                  <a:pt x="59" y="265"/>
                </a:lnTo>
                <a:lnTo>
                  <a:pt x="66" y="251"/>
                </a:lnTo>
                <a:lnTo>
                  <a:pt x="66" y="251"/>
                </a:lnTo>
                <a:lnTo>
                  <a:pt x="66" y="249"/>
                </a:lnTo>
                <a:lnTo>
                  <a:pt x="66" y="249"/>
                </a:lnTo>
                <a:lnTo>
                  <a:pt x="65" y="245"/>
                </a:lnTo>
                <a:lnTo>
                  <a:pt x="65" y="245"/>
                </a:lnTo>
                <a:lnTo>
                  <a:pt x="56" y="231"/>
                </a:lnTo>
                <a:lnTo>
                  <a:pt x="56" y="231"/>
                </a:lnTo>
                <a:close/>
                <a:moveTo>
                  <a:pt x="108" y="300"/>
                </a:moveTo>
                <a:lnTo>
                  <a:pt x="108" y="300"/>
                </a:lnTo>
                <a:lnTo>
                  <a:pt x="96" y="289"/>
                </a:lnTo>
                <a:lnTo>
                  <a:pt x="96" y="289"/>
                </a:lnTo>
                <a:lnTo>
                  <a:pt x="88" y="303"/>
                </a:lnTo>
                <a:lnTo>
                  <a:pt x="88" y="303"/>
                </a:lnTo>
                <a:lnTo>
                  <a:pt x="98" y="317"/>
                </a:lnTo>
                <a:lnTo>
                  <a:pt x="98" y="317"/>
                </a:lnTo>
                <a:lnTo>
                  <a:pt x="108" y="300"/>
                </a:lnTo>
                <a:lnTo>
                  <a:pt x="108" y="300"/>
                </a:lnTo>
                <a:close/>
                <a:moveTo>
                  <a:pt x="177" y="286"/>
                </a:moveTo>
                <a:lnTo>
                  <a:pt x="177" y="286"/>
                </a:lnTo>
                <a:lnTo>
                  <a:pt x="169" y="303"/>
                </a:lnTo>
                <a:lnTo>
                  <a:pt x="169" y="303"/>
                </a:lnTo>
                <a:lnTo>
                  <a:pt x="177" y="314"/>
                </a:lnTo>
                <a:lnTo>
                  <a:pt x="177" y="314"/>
                </a:lnTo>
                <a:lnTo>
                  <a:pt x="186" y="299"/>
                </a:lnTo>
                <a:lnTo>
                  <a:pt x="186" y="299"/>
                </a:lnTo>
                <a:lnTo>
                  <a:pt x="177" y="286"/>
                </a:lnTo>
                <a:lnTo>
                  <a:pt x="177" y="286"/>
                </a:lnTo>
                <a:close/>
                <a:moveTo>
                  <a:pt x="44" y="79"/>
                </a:moveTo>
                <a:lnTo>
                  <a:pt x="44" y="79"/>
                </a:lnTo>
                <a:lnTo>
                  <a:pt x="45" y="77"/>
                </a:lnTo>
                <a:lnTo>
                  <a:pt x="45" y="77"/>
                </a:lnTo>
                <a:lnTo>
                  <a:pt x="46" y="67"/>
                </a:lnTo>
                <a:lnTo>
                  <a:pt x="46" y="67"/>
                </a:lnTo>
                <a:lnTo>
                  <a:pt x="48" y="64"/>
                </a:lnTo>
                <a:lnTo>
                  <a:pt x="52" y="64"/>
                </a:lnTo>
                <a:lnTo>
                  <a:pt x="52" y="64"/>
                </a:lnTo>
                <a:lnTo>
                  <a:pt x="54" y="64"/>
                </a:lnTo>
                <a:lnTo>
                  <a:pt x="54" y="67"/>
                </a:lnTo>
                <a:lnTo>
                  <a:pt x="54" y="69"/>
                </a:lnTo>
                <a:lnTo>
                  <a:pt x="52" y="70"/>
                </a:lnTo>
                <a:lnTo>
                  <a:pt x="52" y="70"/>
                </a:lnTo>
                <a:lnTo>
                  <a:pt x="51" y="73"/>
                </a:lnTo>
                <a:lnTo>
                  <a:pt x="48" y="77"/>
                </a:lnTo>
                <a:lnTo>
                  <a:pt x="48" y="77"/>
                </a:lnTo>
                <a:lnTo>
                  <a:pt x="48" y="79"/>
                </a:lnTo>
                <a:lnTo>
                  <a:pt x="48" y="79"/>
                </a:lnTo>
                <a:lnTo>
                  <a:pt x="54" y="71"/>
                </a:lnTo>
                <a:lnTo>
                  <a:pt x="54" y="71"/>
                </a:lnTo>
                <a:lnTo>
                  <a:pt x="55" y="69"/>
                </a:lnTo>
                <a:lnTo>
                  <a:pt x="55" y="69"/>
                </a:lnTo>
                <a:lnTo>
                  <a:pt x="58" y="69"/>
                </a:lnTo>
                <a:lnTo>
                  <a:pt x="58" y="69"/>
                </a:lnTo>
                <a:lnTo>
                  <a:pt x="59" y="70"/>
                </a:lnTo>
                <a:lnTo>
                  <a:pt x="59" y="70"/>
                </a:lnTo>
                <a:lnTo>
                  <a:pt x="58" y="73"/>
                </a:lnTo>
                <a:lnTo>
                  <a:pt x="58" y="73"/>
                </a:lnTo>
                <a:lnTo>
                  <a:pt x="55" y="84"/>
                </a:lnTo>
                <a:lnTo>
                  <a:pt x="55" y="84"/>
                </a:lnTo>
                <a:lnTo>
                  <a:pt x="55" y="86"/>
                </a:lnTo>
                <a:lnTo>
                  <a:pt x="55" y="86"/>
                </a:lnTo>
                <a:lnTo>
                  <a:pt x="62" y="80"/>
                </a:lnTo>
                <a:lnTo>
                  <a:pt x="69" y="73"/>
                </a:lnTo>
                <a:lnTo>
                  <a:pt x="69" y="73"/>
                </a:lnTo>
                <a:lnTo>
                  <a:pt x="66" y="64"/>
                </a:lnTo>
                <a:lnTo>
                  <a:pt x="66" y="64"/>
                </a:lnTo>
                <a:lnTo>
                  <a:pt x="61" y="64"/>
                </a:lnTo>
                <a:lnTo>
                  <a:pt x="61" y="64"/>
                </a:lnTo>
                <a:lnTo>
                  <a:pt x="54" y="64"/>
                </a:lnTo>
                <a:lnTo>
                  <a:pt x="49" y="60"/>
                </a:lnTo>
                <a:lnTo>
                  <a:pt x="49" y="60"/>
                </a:lnTo>
                <a:lnTo>
                  <a:pt x="46" y="59"/>
                </a:lnTo>
                <a:lnTo>
                  <a:pt x="46" y="59"/>
                </a:lnTo>
                <a:lnTo>
                  <a:pt x="46" y="63"/>
                </a:lnTo>
                <a:lnTo>
                  <a:pt x="46" y="63"/>
                </a:lnTo>
                <a:lnTo>
                  <a:pt x="44" y="67"/>
                </a:lnTo>
                <a:lnTo>
                  <a:pt x="44" y="67"/>
                </a:lnTo>
                <a:lnTo>
                  <a:pt x="42" y="71"/>
                </a:lnTo>
                <a:lnTo>
                  <a:pt x="42" y="71"/>
                </a:lnTo>
                <a:lnTo>
                  <a:pt x="42" y="73"/>
                </a:lnTo>
                <a:lnTo>
                  <a:pt x="42" y="73"/>
                </a:lnTo>
                <a:lnTo>
                  <a:pt x="42" y="76"/>
                </a:lnTo>
                <a:lnTo>
                  <a:pt x="44" y="79"/>
                </a:lnTo>
                <a:lnTo>
                  <a:pt x="44" y="79"/>
                </a:lnTo>
                <a:close/>
                <a:moveTo>
                  <a:pt x="214" y="94"/>
                </a:moveTo>
                <a:lnTo>
                  <a:pt x="214" y="94"/>
                </a:lnTo>
                <a:lnTo>
                  <a:pt x="214" y="91"/>
                </a:lnTo>
                <a:lnTo>
                  <a:pt x="214" y="90"/>
                </a:lnTo>
                <a:lnTo>
                  <a:pt x="214" y="90"/>
                </a:lnTo>
                <a:lnTo>
                  <a:pt x="218" y="83"/>
                </a:lnTo>
                <a:lnTo>
                  <a:pt x="218" y="83"/>
                </a:lnTo>
                <a:lnTo>
                  <a:pt x="218" y="80"/>
                </a:lnTo>
                <a:lnTo>
                  <a:pt x="218" y="80"/>
                </a:lnTo>
                <a:lnTo>
                  <a:pt x="217" y="81"/>
                </a:lnTo>
                <a:lnTo>
                  <a:pt x="217" y="81"/>
                </a:lnTo>
                <a:lnTo>
                  <a:pt x="211" y="86"/>
                </a:lnTo>
                <a:lnTo>
                  <a:pt x="211" y="86"/>
                </a:lnTo>
                <a:lnTo>
                  <a:pt x="204" y="93"/>
                </a:lnTo>
                <a:lnTo>
                  <a:pt x="204" y="93"/>
                </a:lnTo>
                <a:lnTo>
                  <a:pt x="199" y="94"/>
                </a:lnTo>
                <a:lnTo>
                  <a:pt x="199" y="94"/>
                </a:lnTo>
                <a:lnTo>
                  <a:pt x="196" y="94"/>
                </a:lnTo>
                <a:lnTo>
                  <a:pt x="196" y="91"/>
                </a:lnTo>
                <a:lnTo>
                  <a:pt x="196" y="91"/>
                </a:lnTo>
                <a:lnTo>
                  <a:pt x="197" y="89"/>
                </a:lnTo>
                <a:lnTo>
                  <a:pt x="197" y="89"/>
                </a:lnTo>
                <a:lnTo>
                  <a:pt x="201" y="77"/>
                </a:lnTo>
                <a:lnTo>
                  <a:pt x="201" y="77"/>
                </a:lnTo>
                <a:lnTo>
                  <a:pt x="203" y="74"/>
                </a:lnTo>
                <a:lnTo>
                  <a:pt x="203" y="74"/>
                </a:lnTo>
                <a:lnTo>
                  <a:pt x="200" y="76"/>
                </a:lnTo>
                <a:lnTo>
                  <a:pt x="200" y="76"/>
                </a:lnTo>
                <a:lnTo>
                  <a:pt x="190" y="84"/>
                </a:lnTo>
                <a:lnTo>
                  <a:pt x="190" y="84"/>
                </a:lnTo>
                <a:lnTo>
                  <a:pt x="187" y="86"/>
                </a:lnTo>
                <a:lnTo>
                  <a:pt x="184" y="87"/>
                </a:lnTo>
                <a:lnTo>
                  <a:pt x="184" y="87"/>
                </a:lnTo>
                <a:lnTo>
                  <a:pt x="189" y="91"/>
                </a:lnTo>
                <a:lnTo>
                  <a:pt x="189" y="91"/>
                </a:lnTo>
                <a:lnTo>
                  <a:pt x="191" y="94"/>
                </a:lnTo>
                <a:lnTo>
                  <a:pt x="194" y="94"/>
                </a:lnTo>
                <a:lnTo>
                  <a:pt x="194" y="94"/>
                </a:lnTo>
                <a:lnTo>
                  <a:pt x="194" y="96"/>
                </a:lnTo>
                <a:lnTo>
                  <a:pt x="194" y="96"/>
                </a:lnTo>
                <a:lnTo>
                  <a:pt x="197" y="97"/>
                </a:lnTo>
                <a:lnTo>
                  <a:pt x="200" y="97"/>
                </a:lnTo>
                <a:lnTo>
                  <a:pt x="200" y="97"/>
                </a:lnTo>
                <a:lnTo>
                  <a:pt x="201" y="97"/>
                </a:lnTo>
                <a:lnTo>
                  <a:pt x="201" y="97"/>
                </a:lnTo>
                <a:lnTo>
                  <a:pt x="214" y="94"/>
                </a:lnTo>
                <a:lnTo>
                  <a:pt x="214" y="94"/>
                </a:lnTo>
                <a:close/>
                <a:moveTo>
                  <a:pt x="39" y="259"/>
                </a:moveTo>
                <a:lnTo>
                  <a:pt x="39" y="259"/>
                </a:lnTo>
                <a:lnTo>
                  <a:pt x="39" y="259"/>
                </a:lnTo>
                <a:lnTo>
                  <a:pt x="39" y="259"/>
                </a:lnTo>
                <a:lnTo>
                  <a:pt x="39" y="260"/>
                </a:lnTo>
                <a:lnTo>
                  <a:pt x="39" y="260"/>
                </a:lnTo>
                <a:lnTo>
                  <a:pt x="42" y="283"/>
                </a:lnTo>
                <a:lnTo>
                  <a:pt x="42" y="283"/>
                </a:lnTo>
                <a:lnTo>
                  <a:pt x="46" y="299"/>
                </a:lnTo>
                <a:lnTo>
                  <a:pt x="46" y="299"/>
                </a:lnTo>
                <a:lnTo>
                  <a:pt x="49" y="317"/>
                </a:lnTo>
                <a:lnTo>
                  <a:pt x="49" y="317"/>
                </a:lnTo>
                <a:lnTo>
                  <a:pt x="52" y="343"/>
                </a:lnTo>
                <a:lnTo>
                  <a:pt x="52" y="343"/>
                </a:lnTo>
                <a:lnTo>
                  <a:pt x="54" y="346"/>
                </a:lnTo>
                <a:lnTo>
                  <a:pt x="54" y="346"/>
                </a:lnTo>
                <a:lnTo>
                  <a:pt x="56" y="341"/>
                </a:lnTo>
                <a:lnTo>
                  <a:pt x="56" y="341"/>
                </a:lnTo>
                <a:lnTo>
                  <a:pt x="54" y="340"/>
                </a:lnTo>
                <a:lnTo>
                  <a:pt x="54" y="339"/>
                </a:lnTo>
                <a:lnTo>
                  <a:pt x="54" y="337"/>
                </a:lnTo>
                <a:lnTo>
                  <a:pt x="56" y="334"/>
                </a:lnTo>
                <a:lnTo>
                  <a:pt x="56" y="334"/>
                </a:lnTo>
                <a:lnTo>
                  <a:pt x="54" y="330"/>
                </a:lnTo>
                <a:lnTo>
                  <a:pt x="54" y="330"/>
                </a:lnTo>
                <a:lnTo>
                  <a:pt x="49" y="312"/>
                </a:lnTo>
                <a:lnTo>
                  <a:pt x="49" y="312"/>
                </a:lnTo>
                <a:lnTo>
                  <a:pt x="45" y="292"/>
                </a:lnTo>
                <a:lnTo>
                  <a:pt x="45" y="292"/>
                </a:lnTo>
                <a:lnTo>
                  <a:pt x="41" y="268"/>
                </a:lnTo>
                <a:lnTo>
                  <a:pt x="41" y="268"/>
                </a:lnTo>
                <a:lnTo>
                  <a:pt x="39" y="259"/>
                </a:lnTo>
                <a:lnTo>
                  <a:pt x="39" y="259"/>
                </a:lnTo>
                <a:close/>
                <a:moveTo>
                  <a:pt x="227" y="251"/>
                </a:moveTo>
                <a:lnTo>
                  <a:pt x="227" y="251"/>
                </a:lnTo>
                <a:lnTo>
                  <a:pt x="226" y="252"/>
                </a:lnTo>
                <a:lnTo>
                  <a:pt x="226" y="252"/>
                </a:lnTo>
                <a:lnTo>
                  <a:pt x="224" y="258"/>
                </a:lnTo>
                <a:lnTo>
                  <a:pt x="224" y="258"/>
                </a:lnTo>
                <a:lnTo>
                  <a:pt x="213" y="282"/>
                </a:lnTo>
                <a:lnTo>
                  <a:pt x="213" y="282"/>
                </a:lnTo>
                <a:lnTo>
                  <a:pt x="211" y="283"/>
                </a:lnTo>
                <a:lnTo>
                  <a:pt x="211" y="283"/>
                </a:lnTo>
                <a:lnTo>
                  <a:pt x="211" y="287"/>
                </a:lnTo>
                <a:lnTo>
                  <a:pt x="211" y="287"/>
                </a:lnTo>
                <a:lnTo>
                  <a:pt x="211" y="292"/>
                </a:lnTo>
                <a:lnTo>
                  <a:pt x="211" y="292"/>
                </a:lnTo>
                <a:lnTo>
                  <a:pt x="214" y="286"/>
                </a:lnTo>
                <a:lnTo>
                  <a:pt x="218" y="279"/>
                </a:lnTo>
                <a:lnTo>
                  <a:pt x="218" y="279"/>
                </a:lnTo>
                <a:lnTo>
                  <a:pt x="224" y="265"/>
                </a:lnTo>
                <a:lnTo>
                  <a:pt x="224" y="265"/>
                </a:lnTo>
                <a:lnTo>
                  <a:pt x="226" y="263"/>
                </a:lnTo>
                <a:lnTo>
                  <a:pt x="226" y="263"/>
                </a:lnTo>
                <a:lnTo>
                  <a:pt x="230" y="259"/>
                </a:lnTo>
                <a:lnTo>
                  <a:pt x="230" y="259"/>
                </a:lnTo>
                <a:lnTo>
                  <a:pt x="227" y="251"/>
                </a:lnTo>
                <a:lnTo>
                  <a:pt x="227" y="251"/>
                </a:lnTo>
                <a:close/>
                <a:moveTo>
                  <a:pt x="251" y="269"/>
                </a:moveTo>
                <a:lnTo>
                  <a:pt x="251" y="269"/>
                </a:lnTo>
                <a:lnTo>
                  <a:pt x="251" y="269"/>
                </a:lnTo>
                <a:lnTo>
                  <a:pt x="251" y="269"/>
                </a:lnTo>
                <a:lnTo>
                  <a:pt x="251" y="270"/>
                </a:lnTo>
                <a:lnTo>
                  <a:pt x="251" y="270"/>
                </a:lnTo>
                <a:lnTo>
                  <a:pt x="250" y="273"/>
                </a:lnTo>
                <a:lnTo>
                  <a:pt x="248" y="276"/>
                </a:lnTo>
                <a:lnTo>
                  <a:pt x="248" y="276"/>
                </a:lnTo>
                <a:lnTo>
                  <a:pt x="245" y="293"/>
                </a:lnTo>
                <a:lnTo>
                  <a:pt x="245" y="293"/>
                </a:lnTo>
                <a:lnTo>
                  <a:pt x="243" y="324"/>
                </a:lnTo>
                <a:lnTo>
                  <a:pt x="243" y="324"/>
                </a:lnTo>
                <a:lnTo>
                  <a:pt x="241" y="329"/>
                </a:lnTo>
                <a:lnTo>
                  <a:pt x="241" y="329"/>
                </a:lnTo>
                <a:lnTo>
                  <a:pt x="244" y="319"/>
                </a:lnTo>
                <a:lnTo>
                  <a:pt x="244" y="319"/>
                </a:lnTo>
                <a:lnTo>
                  <a:pt x="247" y="307"/>
                </a:lnTo>
                <a:lnTo>
                  <a:pt x="247" y="307"/>
                </a:lnTo>
                <a:lnTo>
                  <a:pt x="250" y="292"/>
                </a:lnTo>
                <a:lnTo>
                  <a:pt x="250" y="292"/>
                </a:lnTo>
                <a:lnTo>
                  <a:pt x="251" y="275"/>
                </a:lnTo>
                <a:lnTo>
                  <a:pt x="251" y="275"/>
                </a:lnTo>
                <a:lnTo>
                  <a:pt x="251" y="269"/>
                </a:lnTo>
                <a:lnTo>
                  <a:pt x="251" y="269"/>
                </a:lnTo>
                <a:close/>
                <a:moveTo>
                  <a:pt x="72" y="90"/>
                </a:moveTo>
                <a:lnTo>
                  <a:pt x="72" y="90"/>
                </a:lnTo>
                <a:lnTo>
                  <a:pt x="69" y="89"/>
                </a:lnTo>
                <a:lnTo>
                  <a:pt x="69" y="89"/>
                </a:lnTo>
                <a:lnTo>
                  <a:pt x="68" y="87"/>
                </a:lnTo>
                <a:lnTo>
                  <a:pt x="66" y="86"/>
                </a:lnTo>
                <a:lnTo>
                  <a:pt x="66" y="86"/>
                </a:lnTo>
                <a:lnTo>
                  <a:pt x="68" y="83"/>
                </a:lnTo>
                <a:lnTo>
                  <a:pt x="68" y="83"/>
                </a:lnTo>
                <a:lnTo>
                  <a:pt x="68" y="80"/>
                </a:lnTo>
                <a:lnTo>
                  <a:pt x="68" y="80"/>
                </a:lnTo>
                <a:lnTo>
                  <a:pt x="56" y="90"/>
                </a:lnTo>
                <a:lnTo>
                  <a:pt x="56" y="90"/>
                </a:lnTo>
                <a:lnTo>
                  <a:pt x="65" y="94"/>
                </a:lnTo>
                <a:lnTo>
                  <a:pt x="69" y="96"/>
                </a:lnTo>
                <a:lnTo>
                  <a:pt x="73" y="97"/>
                </a:lnTo>
                <a:lnTo>
                  <a:pt x="73" y="97"/>
                </a:lnTo>
                <a:lnTo>
                  <a:pt x="72" y="93"/>
                </a:lnTo>
                <a:lnTo>
                  <a:pt x="72" y="90"/>
                </a:lnTo>
                <a:lnTo>
                  <a:pt x="72" y="90"/>
                </a:lnTo>
                <a:close/>
                <a:moveTo>
                  <a:pt x="152" y="305"/>
                </a:moveTo>
                <a:lnTo>
                  <a:pt x="152" y="305"/>
                </a:lnTo>
                <a:lnTo>
                  <a:pt x="143" y="314"/>
                </a:lnTo>
                <a:lnTo>
                  <a:pt x="135" y="326"/>
                </a:lnTo>
                <a:lnTo>
                  <a:pt x="135" y="326"/>
                </a:lnTo>
                <a:lnTo>
                  <a:pt x="139" y="333"/>
                </a:lnTo>
                <a:lnTo>
                  <a:pt x="139" y="333"/>
                </a:lnTo>
                <a:lnTo>
                  <a:pt x="142" y="329"/>
                </a:lnTo>
                <a:lnTo>
                  <a:pt x="142" y="329"/>
                </a:lnTo>
                <a:lnTo>
                  <a:pt x="152" y="305"/>
                </a:lnTo>
                <a:lnTo>
                  <a:pt x="152" y="305"/>
                </a:lnTo>
                <a:close/>
                <a:moveTo>
                  <a:pt x="191" y="231"/>
                </a:moveTo>
                <a:lnTo>
                  <a:pt x="191" y="231"/>
                </a:lnTo>
                <a:lnTo>
                  <a:pt x="191" y="231"/>
                </a:lnTo>
                <a:lnTo>
                  <a:pt x="191" y="231"/>
                </a:lnTo>
                <a:lnTo>
                  <a:pt x="172" y="258"/>
                </a:lnTo>
                <a:lnTo>
                  <a:pt x="172" y="258"/>
                </a:lnTo>
                <a:lnTo>
                  <a:pt x="174" y="263"/>
                </a:lnTo>
                <a:lnTo>
                  <a:pt x="174" y="263"/>
                </a:lnTo>
                <a:lnTo>
                  <a:pt x="191" y="231"/>
                </a:lnTo>
                <a:lnTo>
                  <a:pt x="191" y="231"/>
                </a:lnTo>
                <a:close/>
                <a:moveTo>
                  <a:pt x="274" y="135"/>
                </a:moveTo>
                <a:lnTo>
                  <a:pt x="274" y="135"/>
                </a:lnTo>
                <a:lnTo>
                  <a:pt x="274" y="135"/>
                </a:lnTo>
                <a:lnTo>
                  <a:pt x="274" y="135"/>
                </a:lnTo>
                <a:lnTo>
                  <a:pt x="271" y="137"/>
                </a:lnTo>
                <a:lnTo>
                  <a:pt x="271" y="137"/>
                </a:lnTo>
                <a:lnTo>
                  <a:pt x="265" y="140"/>
                </a:lnTo>
                <a:lnTo>
                  <a:pt x="265" y="140"/>
                </a:lnTo>
                <a:lnTo>
                  <a:pt x="262" y="140"/>
                </a:lnTo>
                <a:lnTo>
                  <a:pt x="261" y="137"/>
                </a:lnTo>
                <a:lnTo>
                  <a:pt x="261" y="137"/>
                </a:lnTo>
                <a:lnTo>
                  <a:pt x="261" y="134"/>
                </a:lnTo>
                <a:lnTo>
                  <a:pt x="261" y="134"/>
                </a:lnTo>
                <a:lnTo>
                  <a:pt x="261" y="134"/>
                </a:lnTo>
                <a:lnTo>
                  <a:pt x="261" y="134"/>
                </a:lnTo>
                <a:lnTo>
                  <a:pt x="254" y="145"/>
                </a:lnTo>
                <a:lnTo>
                  <a:pt x="254" y="145"/>
                </a:lnTo>
                <a:lnTo>
                  <a:pt x="258" y="147"/>
                </a:lnTo>
                <a:lnTo>
                  <a:pt x="260" y="150"/>
                </a:lnTo>
                <a:lnTo>
                  <a:pt x="260" y="150"/>
                </a:lnTo>
                <a:lnTo>
                  <a:pt x="261" y="148"/>
                </a:lnTo>
                <a:lnTo>
                  <a:pt x="261" y="148"/>
                </a:lnTo>
                <a:lnTo>
                  <a:pt x="264" y="147"/>
                </a:lnTo>
                <a:lnTo>
                  <a:pt x="264" y="147"/>
                </a:lnTo>
                <a:lnTo>
                  <a:pt x="265" y="145"/>
                </a:lnTo>
                <a:lnTo>
                  <a:pt x="265" y="145"/>
                </a:lnTo>
                <a:lnTo>
                  <a:pt x="274" y="137"/>
                </a:lnTo>
                <a:lnTo>
                  <a:pt x="274" y="137"/>
                </a:lnTo>
                <a:lnTo>
                  <a:pt x="274" y="135"/>
                </a:lnTo>
                <a:lnTo>
                  <a:pt x="274" y="135"/>
                </a:lnTo>
                <a:close/>
                <a:moveTo>
                  <a:pt x="221" y="354"/>
                </a:moveTo>
                <a:lnTo>
                  <a:pt x="221" y="354"/>
                </a:lnTo>
                <a:lnTo>
                  <a:pt x="218" y="347"/>
                </a:lnTo>
                <a:lnTo>
                  <a:pt x="214" y="340"/>
                </a:lnTo>
                <a:lnTo>
                  <a:pt x="214" y="340"/>
                </a:lnTo>
                <a:lnTo>
                  <a:pt x="210" y="349"/>
                </a:lnTo>
                <a:lnTo>
                  <a:pt x="207" y="356"/>
                </a:lnTo>
                <a:lnTo>
                  <a:pt x="207" y="356"/>
                </a:lnTo>
                <a:lnTo>
                  <a:pt x="221" y="354"/>
                </a:lnTo>
                <a:lnTo>
                  <a:pt x="221" y="354"/>
                </a:lnTo>
                <a:close/>
                <a:moveTo>
                  <a:pt x="38" y="134"/>
                </a:moveTo>
                <a:lnTo>
                  <a:pt x="38" y="134"/>
                </a:lnTo>
                <a:lnTo>
                  <a:pt x="38" y="134"/>
                </a:lnTo>
                <a:lnTo>
                  <a:pt x="38" y="134"/>
                </a:lnTo>
                <a:lnTo>
                  <a:pt x="35" y="134"/>
                </a:lnTo>
                <a:lnTo>
                  <a:pt x="35" y="134"/>
                </a:lnTo>
                <a:lnTo>
                  <a:pt x="29" y="138"/>
                </a:lnTo>
                <a:lnTo>
                  <a:pt x="29" y="138"/>
                </a:lnTo>
                <a:lnTo>
                  <a:pt x="27" y="138"/>
                </a:lnTo>
                <a:lnTo>
                  <a:pt x="24" y="135"/>
                </a:lnTo>
                <a:lnTo>
                  <a:pt x="24" y="135"/>
                </a:lnTo>
                <a:lnTo>
                  <a:pt x="24" y="135"/>
                </a:lnTo>
                <a:lnTo>
                  <a:pt x="24" y="135"/>
                </a:lnTo>
                <a:lnTo>
                  <a:pt x="22" y="138"/>
                </a:lnTo>
                <a:lnTo>
                  <a:pt x="22" y="138"/>
                </a:lnTo>
                <a:lnTo>
                  <a:pt x="21" y="141"/>
                </a:lnTo>
                <a:lnTo>
                  <a:pt x="22" y="143"/>
                </a:lnTo>
                <a:lnTo>
                  <a:pt x="22" y="143"/>
                </a:lnTo>
                <a:lnTo>
                  <a:pt x="28" y="150"/>
                </a:lnTo>
                <a:lnTo>
                  <a:pt x="28" y="150"/>
                </a:lnTo>
                <a:lnTo>
                  <a:pt x="28" y="150"/>
                </a:lnTo>
                <a:lnTo>
                  <a:pt x="28" y="150"/>
                </a:lnTo>
                <a:lnTo>
                  <a:pt x="38" y="134"/>
                </a:lnTo>
                <a:lnTo>
                  <a:pt x="38" y="134"/>
                </a:lnTo>
                <a:close/>
                <a:moveTo>
                  <a:pt x="169" y="162"/>
                </a:moveTo>
                <a:lnTo>
                  <a:pt x="169" y="162"/>
                </a:lnTo>
                <a:lnTo>
                  <a:pt x="169" y="162"/>
                </a:lnTo>
                <a:lnTo>
                  <a:pt x="169" y="162"/>
                </a:lnTo>
                <a:lnTo>
                  <a:pt x="176" y="160"/>
                </a:lnTo>
                <a:lnTo>
                  <a:pt x="180" y="157"/>
                </a:lnTo>
                <a:lnTo>
                  <a:pt x="183" y="154"/>
                </a:lnTo>
                <a:lnTo>
                  <a:pt x="183" y="154"/>
                </a:lnTo>
                <a:lnTo>
                  <a:pt x="184" y="152"/>
                </a:lnTo>
                <a:lnTo>
                  <a:pt x="184" y="152"/>
                </a:lnTo>
                <a:lnTo>
                  <a:pt x="184" y="151"/>
                </a:lnTo>
                <a:lnTo>
                  <a:pt x="184" y="151"/>
                </a:lnTo>
                <a:lnTo>
                  <a:pt x="173" y="151"/>
                </a:lnTo>
                <a:lnTo>
                  <a:pt x="173" y="151"/>
                </a:lnTo>
                <a:lnTo>
                  <a:pt x="169" y="162"/>
                </a:lnTo>
                <a:lnTo>
                  <a:pt x="169" y="162"/>
                </a:lnTo>
                <a:close/>
                <a:moveTo>
                  <a:pt x="184" y="225"/>
                </a:move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66" y="248"/>
                </a:lnTo>
                <a:lnTo>
                  <a:pt x="166" y="248"/>
                </a:lnTo>
                <a:lnTo>
                  <a:pt x="169" y="253"/>
                </a:lnTo>
                <a:lnTo>
                  <a:pt x="169" y="253"/>
                </a:lnTo>
                <a:lnTo>
                  <a:pt x="184" y="225"/>
                </a:lnTo>
                <a:lnTo>
                  <a:pt x="184" y="225"/>
                </a:lnTo>
                <a:close/>
                <a:moveTo>
                  <a:pt x="14" y="118"/>
                </a:moveTo>
                <a:lnTo>
                  <a:pt x="14" y="118"/>
                </a:lnTo>
                <a:lnTo>
                  <a:pt x="17" y="128"/>
                </a:lnTo>
                <a:lnTo>
                  <a:pt x="19" y="137"/>
                </a:lnTo>
                <a:lnTo>
                  <a:pt x="19" y="137"/>
                </a:lnTo>
                <a:lnTo>
                  <a:pt x="27" y="125"/>
                </a:lnTo>
                <a:lnTo>
                  <a:pt x="27" y="125"/>
                </a:lnTo>
                <a:lnTo>
                  <a:pt x="28" y="124"/>
                </a:lnTo>
                <a:lnTo>
                  <a:pt x="28" y="123"/>
                </a:lnTo>
                <a:lnTo>
                  <a:pt x="28" y="123"/>
                </a:lnTo>
                <a:lnTo>
                  <a:pt x="24" y="127"/>
                </a:lnTo>
                <a:lnTo>
                  <a:pt x="24" y="127"/>
                </a:lnTo>
                <a:lnTo>
                  <a:pt x="19" y="128"/>
                </a:lnTo>
                <a:lnTo>
                  <a:pt x="19" y="128"/>
                </a:lnTo>
                <a:lnTo>
                  <a:pt x="18" y="128"/>
                </a:lnTo>
                <a:lnTo>
                  <a:pt x="17" y="128"/>
                </a:lnTo>
                <a:lnTo>
                  <a:pt x="17" y="128"/>
                </a:lnTo>
                <a:lnTo>
                  <a:pt x="17" y="127"/>
                </a:lnTo>
                <a:lnTo>
                  <a:pt x="17" y="125"/>
                </a:lnTo>
                <a:lnTo>
                  <a:pt x="17" y="125"/>
                </a:lnTo>
                <a:lnTo>
                  <a:pt x="18" y="123"/>
                </a:lnTo>
                <a:lnTo>
                  <a:pt x="18" y="123"/>
                </a:lnTo>
                <a:lnTo>
                  <a:pt x="22" y="114"/>
                </a:lnTo>
                <a:lnTo>
                  <a:pt x="22" y="114"/>
                </a:lnTo>
                <a:lnTo>
                  <a:pt x="14" y="118"/>
                </a:lnTo>
                <a:lnTo>
                  <a:pt x="14" y="118"/>
                </a:lnTo>
                <a:close/>
                <a:moveTo>
                  <a:pt x="127" y="100"/>
                </a:moveTo>
                <a:lnTo>
                  <a:pt x="127" y="100"/>
                </a:lnTo>
                <a:lnTo>
                  <a:pt x="137" y="100"/>
                </a:lnTo>
                <a:lnTo>
                  <a:pt x="137" y="100"/>
                </a:lnTo>
                <a:lnTo>
                  <a:pt x="142" y="86"/>
                </a:lnTo>
                <a:lnTo>
                  <a:pt x="142" y="86"/>
                </a:lnTo>
                <a:lnTo>
                  <a:pt x="135" y="93"/>
                </a:lnTo>
                <a:lnTo>
                  <a:pt x="127" y="100"/>
                </a:lnTo>
                <a:lnTo>
                  <a:pt x="127" y="100"/>
                </a:lnTo>
                <a:close/>
                <a:moveTo>
                  <a:pt x="116" y="76"/>
                </a:moveTo>
                <a:lnTo>
                  <a:pt x="116" y="76"/>
                </a:lnTo>
                <a:lnTo>
                  <a:pt x="116" y="76"/>
                </a:lnTo>
                <a:lnTo>
                  <a:pt x="116" y="76"/>
                </a:lnTo>
                <a:lnTo>
                  <a:pt x="115" y="77"/>
                </a:lnTo>
                <a:lnTo>
                  <a:pt x="115" y="77"/>
                </a:lnTo>
                <a:lnTo>
                  <a:pt x="105" y="90"/>
                </a:lnTo>
                <a:lnTo>
                  <a:pt x="105" y="90"/>
                </a:lnTo>
                <a:lnTo>
                  <a:pt x="102" y="94"/>
                </a:lnTo>
                <a:lnTo>
                  <a:pt x="98" y="97"/>
                </a:lnTo>
                <a:lnTo>
                  <a:pt x="98" y="97"/>
                </a:lnTo>
                <a:lnTo>
                  <a:pt x="99" y="98"/>
                </a:lnTo>
                <a:lnTo>
                  <a:pt x="100" y="98"/>
                </a:lnTo>
                <a:lnTo>
                  <a:pt x="100" y="98"/>
                </a:lnTo>
                <a:lnTo>
                  <a:pt x="108" y="98"/>
                </a:lnTo>
                <a:lnTo>
                  <a:pt x="108" y="98"/>
                </a:lnTo>
                <a:lnTo>
                  <a:pt x="106" y="96"/>
                </a:lnTo>
                <a:lnTo>
                  <a:pt x="108" y="93"/>
                </a:lnTo>
                <a:lnTo>
                  <a:pt x="108" y="93"/>
                </a:lnTo>
                <a:lnTo>
                  <a:pt x="115" y="79"/>
                </a:lnTo>
                <a:lnTo>
                  <a:pt x="115" y="79"/>
                </a:lnTo>
                <a:lnTo>
                  <a:pt x="116" y="76"/>
                </a:lnTo>
                <a:lnTo>
                  <a:pt x="116" y="76"/>
                </a:lnTo>
                <a:close/>
                <a:moveTo>
                  <a:pt x="71" y="66"/>
                </a:moveTo>
                <a:lnTo>
                  <a:pt x="71" y="66"/>
                </a:lnTo>
                <a:lnTo>
                  <a:pt x="72" y="73"/>
                </a:lnTo>
                <a:lnTo>
                  <a:pt x="76" y="81"/>
                </a:lnTo>
                <a:lnTo>
                  <a:pt x="81" y="89"/>
                </a:lnTo>
                <a:lnTo>
                  <a:pt x="85" y="93"/>
                </a:lnTo>
                <a:lnTo>
                  <a:pt x="85" y="93"/>
                </a:lnTo>
                <a:lnTo>
                  <a:pt x="73" y="66"/>
                </a:lnTo>
                <a:lnTo>
                  <a:pt x="73" y="66"/>
                </a:lnTo>
                <a:lnTo>
                  <a:pt x="71" y="66"/>
                </a:lnTo>
                <a:lnTo>
                  <a:pt x="71" y="66"/>
                </a:lnTo>
                <a:close/>
                <a:moveTo>
                  <a:pt x="180" y="218"/>
                </a:moveTo>
                <a:lnTo>
                  <a:pt x="180" y="218"/>
                </a:lnTo>
                <a:lnTo>
                  <a:pt x="180" y="216"/>
                </a:lnTo>
                <a:lnTo>
                  <a:pt x="180" y="216"/>
                </a:lnTo>
                <a:lnTo>
                  <a:pt x="160" y="239"/>
                </a:lnTo>
                <a:lnTo>
                  <a:pt x="160" y="239"/>
                </a:lnTo>
                <a:lnTo>
                  <a:pt x="163" y="243"/>
                </a:lnTo>
                <a:lnTo>
                  <a:pt x="163" y="243"/>
                </a:lnTo>
                <a:lnTo>
                  <a:pt x="180" y="218"/>
                </a:lnTo>
                <a:lnTo>
                  <a:pt x="180" y="218"/>
                </a:lnTo>
                <a:close/>
                <a:moveTo>
                  <a:pt x="233" y="268"/>
                </a:moveTo>
                <a:lnTo>
                  <a:pt x="233" y="268"/>
                </a:lnTo>
                <a:lnTo>
                  <a:pt x="228" y="283"/>
                </a:lnTo>
                <a:lnTo>
                  <a:pt x="224" y="299"/>
                </a:lnTo>
                <a:lnTo>
                  <a:pt x="224" y="299"/>
                </a:lnTo>
                <a:lnTo>
                  <a:pt x="226" y="296"/>
                </a:lnTo>
                <a:lnTo>
                  <a:pt x="226" y="296"/>
                </a:lnTo>
                <a:lnTo>
                  <a:pt x="230" y="289"/>
                </a:lnTo>
                <a:lnTo>
                  <a:pt x="231" y="282"/>
                </a:lnTo>
                <a:lnTo>
                  <a:pt x="231" y="282"/>
                </a:lnTo>
                <a:lnTo>
                  <a:pt x="234" y="273"/>
                </a:lnTo>
                <a:lnTo>
                  <a:pt x="234" y="273"/>
                </a:lnTo>
                <a:lnTo>
                  <a:pt x="234" y="270"/>
                </a:lnTo>
                <a:lnTo>
                  <a:pt x="233" y="268"/>
                </a:lnTo>
                <a:lnTo>
                  <a:pt x="233" y="268"/>
                </a:lnTo>
                <a:close/>
                <a:moveTo>
                  <a:pt x="216" y="155"/>
                </a:moveTo>
                <a:lnTo>
                  <a:pt x="216" y="155"/>
                </a:lnTo>
                <a:lnTo>
                  <a:pt x="226" y="150"/>
                </a:lnTo>
                <a:lnTo>
                  <a:pt x="234" y="143"/>
                </a:lnTo>
                <a:lnTo>
                  <a:pt x="234" y="143"/>
                </a:lnTo>
                <a:lnTo>
                  <a:pt x="234" y="143"/>
                </a:lnTo>
                <a:lnTo>
                  <a:pt x="234" y="143"/>
                </a:lnTo>
                <a:lnTo>
                  <a:pt x="223" y="145"/>
                </a:lnTo>
                <a:lnTo>
                  <a:pt x="223" y="145"/>
                </a:lnTo>
                <a:lnTo>
                  <a:pt x="221" y="147"/>
                </a:lnTo>
                <a:lnTo>
                  <a:pt x="221" y="147"/>
                </a:lnTo>
                <a:lnTo>
                  <a:pt x="218" y="152"/>
                </a:lnTo>
                <a:lnTo>
                  <a:pt x="218" y="152"/>
                </a:lnTo>
                <a:lnTo>
                  <a:pt x="216" y="155"/>
                </a:lnTo>
                <a:lnTo>
                  <a:pt x="216" y="155"/>
                </a:lnTo>
                <a:close/>
                <a:moveTo>
                  <a:pt x="96" y="353"/>
                </a:moveTo>
                <a:lnTo>
                  <a:pt x="96" y="353"/>
                </a:lnTo>
                <a:lnTo>
                  <a:pt x="100" y="341"/>
                </a:lnTo>
                <a:lnTo>
                  <a:pt x="100" y="341"/>
                </a:lnTo>
                <a:lnTo>
                  <a:pt x="100" y="339"/>
                </a:lnTo>
                <a:lnTo>
                  <a:pt x="100" y="339"/>
                </a:lnTo>
                <a:lnTo>
                  <a:pt x="99" y="337"/>
                </a:lnTo>
                <a:lnTo>
                  <a:pt x="99" y="337"/>
                </a:lnTo>
                <a:lnTo>
                  <a:pt x="95" y="343"/>
                </a:lnTo>
                <a:lnTo>
                  <a:pt x="91" y="350"/>
                </a:lnTo>
                <a:lnTo>
                  <a:pt x="91" y="350"/>
                </a:lnTo>
                <a:lnTo>
                  <a:pt x="96" y="353"/>
                </a:lnTo>
                <a:lnTo>
                  <a:pt x="96" y="353"/>
                </a:lnTo>
                <a:close/>
                <a:moveTo>
                  <a:pt x="127" y="313"/>
                </a:moveTo>
                <a:lnTo>
                  <a:pt x="127" y="313"/>
                </a:lnTo>
                <a:lnTo>
                  <a:pt x="129" y="309"/>
                </a:lnTo>
                <a:lnTo>
                  <a:pt x="129" y="306"/>
                </a:lnTo>
                <a:lnTo>
                  <a:pt x="129" y="306"/>
                </a:lnTo>
                <a:lnTo>
                  <a:pt x="127" y="303"/>
                </a:lnTo>
                <a:lnTo>
                  <a:pt x="127" y="303"/>
                </a:lnTo>
                <a:lnTo>
                  <a:pt x="126" y="300"/>
                </a:lnTo>
                <a:lnTo>
                  <a:pt x="126" y="300"/>
                </a:lnTo>
                <a:lnTo>
                  <a:pt x="125" y="300"/>
                </a:lnTo>
                <a:lnTo>
                  <a:pt x="125" y="300"/>
                </a:lnTo>
                <a:lnTo>
                  <a:pt x="123" y="302"/>
                </a:lnTo>
                <a:lnTo>
                  <a:pt x="122" y="300"/>
                </a:lnTo>
                <a:lnTo>
                  <a:pt x="122" y="300"/>
                </a:lnTo>
                <a:lnTo>
                  <a:pt x="120" y="296"/>
                </a:lnTo>
                <a:lnTo>
                  <a:pt x="120" y="296"/>
                </a:lnTo>
                <a:lnTo>
                  <a:pt x="118" y="300"/>
                </a:lnTo>
                <a:lnTo>
                  <a:pt x="118" y="300"/>
                </a:lnTo>
                <a:lnTo>
                  <a:pt x="127" y="313"/>
                </a:lnTo>
                <a:lnTo>
                  <a:pt x="127" y="313"/>
                </a:lnTo>
                <a:close/>
                <a:moveTo>
                  <a:pt x="187" y="67"/>
                </a:moveTo>
                <a:lnTo>
                  <a:pt x="187" y="67"/>
                </a:lnTo>
                <a:lnTo>
                  <a:pt x="176" y="77"/>
                </a:lnTo>
                <a:lnTo>
                  <a:pt x="176" y="77"/>
                </a:lnTo>
                <a:lnTo>
                  <a:pt x="183" y="84"/>
                </a:lnTo>
                <a:lnTo>
                  <a:pt x="183" y="84"/>
                </a:lnTo>
                <a:lnTo>
                  <a:pt x="184" y="76"/>
                </a:lnTo>
                <a:lnTo>
                  <a:pt x="184" y="76"/>
                </a:lnTo>
                <a:lnTo>
                  <a:pt x="187" y="67"/>
                </a:lnTo>
                <a:lnTo>
                  <a:pt x="187" y="67"/>
                </a:lnTo>
                <a:close/>
                <a:moveTo>
                  <a:pt x="150" y="36"/>
                </a:moveTo>
                <a:lnTo>
                  <a:pt x="150" y="36"/>
                </a:lnTo>
                <a:lnTo>
                  <a:pt x="169" y="23"/>
                </a:lnTo>
                <a:lnTo>
                  <a:pt x="169" y="23"/>
                </a:lnTo>
                <a:lnTo>
                  <a:pt x="167" y="22"/>
                </a:lnTo>
                <a:lnTo>
                  <a:pt x="167" y="22"/>
                </a:lnTo>
                <a:lnTo>
                  <a:pt x="166" y="22"/>
                </a:lnTo>
                <a:lnTo>
                  <a:pt x="166" y="22"/>
                </a:lnTo>
                <a:lnTo>
                  <a:pt x="164" y="23"/>
                </a:lnTo>
                <a:lnTo>
                  <a:pt x="162" y="23"/>
                </a:lnTo>
                <a:lnTo>
                  <a:pt x="162" y="23"/>
                </a:lnTo>
                <a:lnTo>
                  <a:pt x="154" y="29"/>
                </a:lnTo>
                <a:lnTo>
                  <a:pt x="149" y="33"/>
                </a:lnTo>
                <a:lnTo>
                  <a:pt x="149" y="33"/>
                </a:lnTo>
                <a:lnTo>
                  <a:pt x="149" y="35"/>
                </a:lnTo>
                <a:lnTo>
                  <a:pt x="149" y="35"/>
                </a:lnTo>
                <a:lnTo>
                  <a:pt x="150" y="36"/>
                </a:lnTo>
                <a:lnTo>
                  <a:pt x="150" y="36"/>
                </a:lnTo>
                <a:close/>
                <a:moveTo>
                  <a:pt x="267" y="97"/>
                </a:moveTo>
                <a:lnTo>
                  <a:pt x="267" y="97"/>
                </a:lnTo>
                <a:lnTo>
                  <a:pt x="268" y="97"/>
                </a:lnTo>
                <a:lnTo>
                  <a:pt x="268" y="97"/>
                </a:lnTo>
                <a:lnTo>
                  <a:pt x="271" y="94"/>
                </a:lnTo>
                <a:lnTo>
                  <a:pt x="271" y="94"/>
                </a:lnTo>
                <a:lnTo>
                  <a:pt x="275" y="90"/>
                </a:lnTo>
                <a:lnTo>
                  <a:pt x="278" y="86"/>
                </a:lnTo>
                <a:lnTo>
                  <a:pt x="278" y="86"/>
                </a:lnTo>
                <a:lnTo>
                  <a:pt x="280" y="83"/>
                </a:lnTo>
                <a:lnTo>
                  <a:pt x="278" y="80"/>
                </a:lnTo>
                <a:lnTo>
                  <a:pt x="278" y="80"/>
                </a:lnTo>
                <a:lnTo>
                  <a:pt x="275" y="80"/>
                </a:lnTo>
                <a:lnTo>
                  <a:pt x="275" y="80"/>
                </a:lnTo>
                <a:lnTo>
                  <a:pt x="272" y="89"/>
                </a:lnTo>
                <a:lnTo>
                  <a:pt x="267" y="97"/>
                </a:lnTo>
                <a:lnTo>
                  <a:pt x="267" y="97"/>
                </a:lnTo>
                <a:close/>
                <a:moveTo>
                  <a:pt x="208" y="212"/>
                </a:moveTo>
                <a:lnTo>
                  <a:pt x="208" y="212"/>
                </a:lnTo>
                <a:lnTo>
                  <a:pt x="208" y="211"/>
                </a:lnTo>
                <a:lnTo>
                  <a:pt x="208" y="209"/>
                </a:lnTo>
                <a:lnTo>
                  <a:pt x="208" y="209"/>
                </a:lnTo>
                <a:lnTo>
                  <a:pt x="199" y="192"/>
                </a:lnTo>
                <a:lnTo>
                  <a:pt x="199" y="192"/>
                </a:lnTo>
                <a:lnTo>
                  <a:pt x="194" y="188"/>
                </a:lnTo>
                <a:lnTo>
                  <a:pt x="194" y="188"/>
                </a:lnTo>
                <a:lnTo>
                  <a:pt x="194" y="188"/>
                </a:lnTo>
                <a:lnTo>
                  <a:pt x="194" y="188"/>
                </a:lnTo>
                <a:lnTo>
                  <a:pt x="200" y="201"/>
                </a:lnTo>
                <a:lnTo>
                  <a:pt x="208" y="212"/>
                </a:lnTo>
                <a:lnTo>
                  <a:pt x="208" y="212"/>
                </a:lnTo>
                <a:close/>
                <a:moveTo>
                  <a:pt x="61" y="316"/>
                </a:moveTo>
                <a:lnTo>
                  <a:pt x="61" y="316"/>
                </a:lnTo>
                <a:lnTo>
                  <a:pt x="62" y="313"/>
                </a:lnTo>
                <a:lnTo>
                  <a:pt x="64" y="309"/>
                </a:lnTo>
                <a:lnTo>
                  <a:pt x="64" y="309"/>
                </a:lnTo>
                <a:lnTo>
                  <a:pt x="62" y="293"/>
                </a:lnTo>
                <a:lnTo>
                  <a:pt x="62" y="293"/>
                </a:lnTo>
                <a:lnTo>
                  <a:pt x="62" y="292"/>
                </a:lnTo>
                <a:lnTo>
                  <a:pt x="62" y="292"/>
                </a:lnTo>
                <a:lnTo>
                  <a:pt x="59" y="299"/>
                </a:lnTo>
                <a:lnTo>
                  <a:pt x="59" y="299"/>
                </a:lnTo>
                <a:lnTo>
                  <a:pt x="59" y="303"/>
                </a:lnTo>
                <a:lnTo>
                  <a:pt x="59" y="303"/>
                </a:lnTo>
                <a:lnTo>
                  <a:pt x="61" y="313"/>
                </a:lnTo>
                <a:lnTo>
                  <a:pt x="61" y="313"/>
                </a:lnTo>
                <a:lnTo>
                  <a:pt x="61" y="316"/>
                </a:lnTo>
                <a:lnTo>
                  <a:pt x="61" y="316"/>
                </a:lnTo>
                <a:close/>
                <a:moveTo>
                  <a:pt x="136" y="360"/>
                </a:moveTo>
                <a:lnTo>
                  <a:pt x="136" y="360"/>
                </a:lnTo>
                <a:lnTo>
                  <a:pt x="146" y="361"/>
                </a:lnTo>
                <a:lnTo>
                  <a:pt x="146" y="361"/>
                </a:lnTo>
                <a:lnTo>
                  <a:pt x="145" y="356"/>
                </a:lnTo>
                <a:lnTo>
                  <a:pt x="142" y="351"/>
                </a:lnTo>
                <a:lnTo>
                  <a:pt x="142" y="351"/>
                </a:lnTo>
                <a:lnTo>
                  <a:pt x="136" y="360"/>
                </a:lnTo>
                <a:lnTo>
                  <a:pt x="136" y="360"/>
                </a:lnTo>
                <a:close/>
                <a:moveTo>
                  <a:pt x="197" y="211"/>
                </a:moveTo>
                <a:lnTo>
                  <a:pt x="197" y="211"/>
                </a:lnTo>
                <a:lnTo>
                  <a:pt x="184" y="232"/>
                </a:lnTo>
                <a:lnTo>
                  <a:pt x="184" y="232"/>
                </a:lnTo>
                <a:lnTo>
                  <a:pt x="199" y="214"/>
                </a:lnTo>
                <a:lnTo>
                  <a:pt x="199" y="214"/>
                </a:lnTo>
                <a:lnTo>
                  <a:pt x="197" y="211"/>
                </a:lnTo>
                <a:lnTo>
                  <a:pt x="197" y="211"/>
                </a:lnTo>
                <a:close/>
                <a:moveTo>
                  <a:pt x="95" y="179"/>
                </a:moveTo>
                <a:lnTo>
                  <a:pt x="95" y="179"/>
                </a:lnTo>
                <a:lnTo>
                  <a:pt x="93" y="181"/>
                </a:lnTo>
                <a:lnTo>
                  <a:pt x="93" y="181"/>
                </a:lnTo>
                <a:lnTo>
                  <a:pt x="93" y="184"/>
                </a:lnTo>
                <a:lnTo>
                  <a:pt x="93" y="184"/>
                </a:lnTo>
                <a:lnTo>
                  <a:pt x="98" y="191"/>
                </a:lnTo>
                <a:lnTo>
                  <a:pt x="98" y="191"/>
                </a:lnTo>
                <a:lnTo>
                  <a:pt x="99" y="185"/>
                </a:lnTo>
                <a:lnTo>
                  <a:pt x="102" y="181"/>
                </a:lnTo>
                <a:lnTo>
                  <a:pt x="102" y="181"/>
                </a:lnTo>
                <a:lnTo>
                  <a:pt x="95" y="179"/>
                </a:lnTo>
                <a:lnTo>
                  <a:pt x="95" y="179"/>
                </a:lnTo>
                <a:close/>
                <a:moveTo>
                  <a:pt x="92" y="239"/>
                </a:moveTo>
                <a:lnTo>
                  <a:pt x="92" y="239"/>
                </a:lnTo>
                <a:lnTo>
                  <a:pt x="92" y="241"/>
                </a:lnTo>
                <a:lnTo>
                  <a:pt x="92" y="241"/>
                </a:lnTo>
                <a:lnTo>
                  <a:pt x="103" y="222"/>
                </a:lnTo>
                <a:lnTo>
                  <a:pt x="103" y="222"/>
                </a:lnTo>
                <a:lnTo>
                  <a:pt x="105" y="221"/>
                </a:lnTo>
                <a:lnTo>
                  <a:pt x="105" y="221"/>
                </a:lnTo>
                <a:lnTo>
                  <a:pt x="102" y="218"/>
                </a:lnTo>
                <a:lnTo>
                  <a:pt x="102" y="218"/>
                </a:lnTo>
                <a:lnTo>
                  <a:pt x="92" y="239"/>
                </a:lnTo>
                <a:lnTo>
                  <a:pt x="92" y="239"/>
                </a:lnTo>
                <a:close/>
                <a:moveTo>
                  <a:pt x="82" y="242"/>
                </a:moveTo>
                <a:lnTo>
                  <a:pt x="82" y="242"/>
                </a:lnTo>
                <a:lnTo>
                  <a:pt x="78" y="246"/>
                </a:lnTo>
                <a:lnTo>
                  <a:pt x="78" y="246"/>
                </a:lnTo>
                <a:lnTo>
                  <a:pt x="88" y="260"/>
                </a:lnTo>
                <a:lnTo>
                  <a:pt x="88" y="260"/>
                </a:lnTo>
                <a:lnTo>
                  <a:pt x="89" y="258"/>
                </a:lnTo>
                <a:lnTo>
                  <a:pt x="86" y="253"/>
                </a:lnTo>
                <a:lnTo>
                  <a:pt x="86" y="253"/>
                </a:lnTo>
                <a:lnTo>
                  <a:pt x="83" y="253"/>
                </a:lnTo>
                <a:lnTo>
                  <a:pt x="83" y="251"/>
                </a:lnTo>
                <a:lnTo>
                  <a:pt x="83" y="251"/>
                </a:lnTo>
                <a:lnTo>
                  <a:pt x="83" y="249"/>
                </a:lnTo>
                <a:lnTo>
                  <a:pt x="83" y="249"/>
                </a:lnTo>
                <a:lnTo>
                  <a:pt x="83" y="248"/>
                </a:lnTo>
                <a:lnTo>
                  <a:pt x="83" y="248"/>
                </a:lnTo>
                <a:lnTo>
                  <a:pt x="82" y="242"/>
                </a:lnTo>
                <a:lnTo>
                  <a:pt x="82" y="242"/>
                </a:lnTo>
                <a:close/>
                <a:moveTo>
                  <a:pt x="119" y="162"/>
                </a:moveTo>
                <a:lnTo>
                  <a:pt x="119" y="162"/>
                </a:lnTo>
                <a:lnTo>
                  <a:pt x="119" y="162"/>
                </a:lnTo>
                <a:lnTo>
                  <a:pt x="119" y="162"/>
                </a:lnTo>
                <a:lnTo>
                  <a:pt x="122" y="162"/>
                </a:lnTo>
                <a:lnTo>
                  <a:pt x="122" y="162"/>
                </a:lnTo>
                <a:lnTo>
                  <a:pt x="125" y="162"/>
                </a:lnTo>
                <a:lnTo>
                  <a:pt x="127" y="165"/>
                </a:lnTo>
                <a:lnTo>
                  <a:pt x="127" y="165"/>
                </a:lnTo>
                <a:lnTo>
                  <a:pt x="127" y="167"/>
                </a:lnTo>
                <a:lnTo>
                  <a:pt x="127" y="167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19" y="162"/>
                </a:lnTo>
                <a:lnTo>
                  <a:pt x="119" y="162"/>
                </a:lnTo>
                <a:close/>
                <a:moveTo>
                  <a:pt x="220" y="297"/>
                </a:moveTo>
                <a:lnTo>
                  <a:pt x="220" y="297"/>
                </a:lnTo>
                <a:lnTo>
                  <a:pt x="226" y="282"/>
                </a:lnTo>
                <a:lnTo>
                  <a:pt x="228" y="269"/>
                </a:lnTo>
                <a:lnTo>
                  <a:pt x="228" y="269"/>
                </a:lnTo>
                <a:lnTo>
                  <a:pt x="226" y="272"/>
                </a:lnTo>
                <a:lnTo>
                  <a:pt x="224" y="276"/>
                </a:lnTo>
                <a:lnTo>
                  <a:pt x="224" y="276"/>
                </a:lnTo>
                <a:lnTo>
                  <a:pt x="221" y="287"/>
                </a:lnTo>
                <a:lnTo>
                  <a:pt x="220" y="297"/>
                </a:lnTo>
                <a:lnTo>
                  <a:pt x="220" y="297"/>
                </a:lnTo>
                <a:close/>
                <a:moveTo>
                  <a:pt x="244" y="140"/>
                </a:moveTo>
                <a:lnTo>
                  <a:pt x="244" y="140"/>
                </a:lnTo>
                <a:lnTo>
                  <a:pt x="243" y="138"/>
                </a:lnTo>
                <a:lnTo>
                  <a:pt x="243" y="138"/>
                </a:lnTo>
                <a:lnTo>
                  <a:pt x="230" y="151"/>
                </a:lnTo>
                <a:lnTo>
                  <a:pt x="230" y="151"/>
                </a:lnTo>
                <a:lnTo>
                  <a:pt x="231" y="152"/>
                </a:lnTo>
                <a:lnTo>
                  <a:pt x="231" y="152"/>
                </a:lnTo>
                <a:lnTo>
                  <a:pt x="238" y="148"/>
                </a:lnTo>
                <a:lnTo>
                  <a:pt x="238" y="148"/>
                </a:lnTo>
                <a:lnTo>
                  <a:pt x="240" y="147"/>
                </a:lnTo>
                <a:lnTo>
                  <a:pt x="240" y="147"/>
                </a:lnTo>
                <a:lnTo>
                  <a:pt x="244" y="140"/>
                </a:lnTo>
                <a:lnTo>
                  <a:pt x="244" y="140"/>
                </a:lnTo>
                <a:close/>
                <a:moveTo>
                  <a:pt x="206" y="123"/>
                </a:moveTo>
                <a:lnTo>
                  <a:pt x="206" y="123"/>
                </a:lnTo>
                <a:lnTo>
                  <a:pt x="172" y="127"/>
                </a:lnTo>
                <a:lnTo>
                  <a:pt x="172" y="127"/>
                </a:lnTo>
                <a:lnTo>
                  <a:pt x="172" y="127"/>
                </a:lnTo>
                <a:lnTo>
                  <a:pt x="172" y="127"/>
                </a:lnTo>
                <a:lnTo>
                  <a:pt x="193" y="125"/>
                </a:lnTo>
                <a:lnTo>
                  <a:pt x="193" y="125"/>
                </a:lnTo>
                <a:lnTo>
                  <a:pt x="204" y="124"/>
                </a:lnTo>
                <a:lnTo>
                  <a:pt x="204" y="124"/>
                </a:lnTo>
                <a:lnTo>
                  <a:pt x="206" y="124"/>
                </a:lnTo>
                <a:lnTo>
                  <a:pt x="206" y="123"/>
                </a:lnTo>
                <a:lnTo>
                  <a:pt x="206" y="123"/>
                </a:lnTo>
                <a:close/>
                <a:moveTo>
                  <a:pt x="140" y="37"/>
                </a:moveTo>
                <a:lnTo>
                  <a:pt x="140" y="37"/>
                </a:lnTo>
                <a:lnTo>
                  <a:pt x="140" y="36"/>
                </a:lnTo>
                <a:lnTo>
                  <a:pt x="140" y="36"/>
                </a:lnTo>
                <a:lnTo>
                  <a:pt x="140" y="36"/>
                </a:lnTo>
                <a:lnTo>
                  <a:pt x="140" y="36"/>
                </a:lnTo>
                <a:lnTo>
                  <a:pt x="140" y="33"/>
                </a:lnTo>
                <a:lnTo>
                  <a:pt x="140" y="33"/>
                </a:lnTo>
                <a:lnTo>
                  <a:pt x="140" y="32"/>
                </a:lnTo>
                <a:lnTo>
                  <a:pt x="140" y="32"/>
                </a:lnTo>
                <a:lnTo>
                  <a:pt x="133" y="20"/>
                </a:lnTo>
                <a:lnTo>
                  <a:pt x="133" y="20"/>
                </a:lnTo>
                <a:lnTo>
                  <a:pt x="132" y="20"/>
                </a:lnTo>
                <a:lnTo>
                  <a:pt x="132" y="20"/>
                </a:lnTo>
                <a:lnTo>
                  <a:pt x="130" y="20"/>
                </a:lnTo>
                <a:lnTo>
                  <a:pt x="130" y="20"/>
                </a:lnTo>
                <a:lnTo>
                  <a:pt x="140" y="37"/>
                </a:lnTo>
                <a:lnTo>
                  <a:pt x="140" y="37"/>
                </a:lnTo>
                <a:close/>
                <a:moveTo>
                  <a:pt x="210" y="150"/>
                </a:moveTo>
                <a:lnTo>
                  <a:pt x="210" y="150"/>
                </a:lnTo>
                <a:lnTo>
                  <a:pt x="210" y="154"/>
                </a:lnTo>
                <a:lnTo>
                  <a:pt x="208" y="160"/>
                </a:lnTo>
                <a:lnTo>
                  <a:pt x="208" y="160"/>
                </a:lnTo>
                <a:lnTo>
                  <a:pt x="211" y="158"/>
                </a:lnTo>
                <a:lnTo>
                  <a:pt x="213" y="157"/>
                </a:lnTo>
                <a:lnTo>
                  <a:pt x="213" y="157"/>
                </a:lnTo>
                <a:lnTo>
                  <a:pt x="213" y="154"/>
                </a:lnTo>
                <a:lnTo>
                  <a:pt x="213" y="154"/>
                </a:lnTo>
                <a:lnTo>
                  <a:pt x="217" y="147"/>
                </a:lnTo>
                <a:lnTo>
                  <a:pt x="217" y="147"/>
                </a:lnTo>
                <a:lnTo>
                  <a:pt x="210" y="150"/>
                </a:lnTo>
                <a:lnTo>
                  <a:pt x="210" y="150"/>
                </a:lnTo>
                <a:close/>
                <a:moveTo>
                  <a:pt x="149" y="100"/>
                </a:moveTo>
                <a:lnTo>
                  <a:pt x="149" y="100"/>
                </a:lnTo>
                <a:lnTo>
                  <a:pt x="149" y="101"/>
                </a:lnTo>
                <a:lnTo>
                  <a:pt x="149" y="101"/>
                </a:lnTo>
                <a:lnTo>
                  <a:pt x="157" y="100"/>
                </a:lnTo>
                <a:lnTo>
                  <a:pt x="157" y="100"/>
                </a:lnTo>
                <a:lnTo>
                  <a:pt x="157" y="98"/>
                </a:lnTo>
                <a:lnTo>
                  <a:pt x="157" y="96"/>
                </a:lnTo>
                <a:lnTo>
                  <a:pt x="157" y="91"/>
                </a:lnTo>
                <a:lnTo>
                  <a:pt x="157" y="91"/>
                </a:lnTo>
                <a:lnTo>
                  <a:pt x="149" y="100"/>
                </a:lnTo>
                <a:lnTo>
                  <a:pt x="149" y="100"/>
                </a:lnTo>
                <a:close/>
                <a:moveTo>
                  <a:pt x="208" y="368"/>
                </a:moveTo>
                <a:lnTo>
                  <a:pt x="208" y="368"/>
                </a:lnTo>
                <a:lnTo>
                  <a:pt x="208" y="367"/>
                </a:lnTo>
                <a:lnTo>
                  <a:pt x="208" y="367"/>
                </a:lnTo>
                <a:lnTo>
                  <a:pt x="199" y="370"/>
                </a:lnTo>
                <a:lnTo>
                  <a:pt x="199" y="370"/>
                </a:lnTo>
                <a:lnTo>
                  <a:pt x="186" y="373"/>
                </a:lnTo>
                <a:lnTo>
                  <a:pt x="186" y="373"/>
                </a:lnTo>
                <a:lnTo>
                  <a:pt x="179" y="374"/>
                </a:lnTo>
                <a:lnTo>
                  <a:pt x="179" y="374"/>
                </a:lnTo>
                <a:lnTo>
                  <a:pt x="194" y="373"/>
                </a:lnTo>
                <a:lnTo>
                  <a:pt x="208" y="368"/>
                </a:lnTo>
                <a:lnTo>
                  <a:pt x="208" y="368"/>
                </a:lnTo>
                <a:close/>
                <a:moveTo>
                  <a:pt x="96" y="222"/>
                </a:moveTo>
                <a:lnTo>
                  <a:pt x="96" y="222"/>
                </a:lnTo>
                <a:lnTo>
                  <a:pt x="91" y="229"/>
                </a:lnTo>
                <a:lnTo>
                  <a:pt x="85" y="238"/>
                </a:lnTo>
                <a:lnTo>
                  <a:pt x="85" y="238"/>
                </a:lnTo>
                <a:lnTo>
                  <a:pt x="88" y="239"/>
                </a:lnTo>
                <a:lnTo>
                  <a:pt x="88" y="239"/>
                </a:lnTo>
                <a:lnTo>
                  <a:pt x="96" y="222"/>
                </a:lnTo>
                <a:lnTo>
                  <a:pt x="96" y="222"/>
                </a:lnTo>
                <a:close/>
                <a:moveTo>
                  <a:pt x="55" y="182"/>
                </a:moveTo>
                <a:lnTo>
                  <a:pt x="55" y="182"/>
                </a:lnTo>
                <a:lnTo>
                  <a:pt x="55" y="182"/>
                </a:lnTo>
                <a:lnTo>
                  <a:pt x="55" y="182"/>
                </a:lnTo>
                <a:lnTo>
                  <a:pt x="55" y="189"/>
                </a:lnTo>
                <a:lnTo>
                  <a:pt x="55" y="189"/>
                </a:lnTo>
                <a:lnTo>
                  <a:pt x="55" y="192"/>
                </a:lnTo>
                <a:lnTo>
                  <a:pt x="58" y="195"/>
                </a:lnTo>
                <a:lnTo>
                  <a:pt x="58" y="195"/>
                </a:lnTo>
                <a:lnTo>
                  <a:pt x="59" y="191"/>
                </a:lnTo>
                <a:lnTo>
                  <a:pt x="59" y="191"/>
                </a:lnTo>
                <a:lnTo>
                  <a:pt x="59" y="189"/>
                </a:lnTo>
                <a:lnTo>
                  <a:pt x="59" y="189"/>
                </a:lnTo>
                <a:lnTo>
                  <a:pt x="58" y="185"/>
                </a:lnTo>
                <a:lnTo>
                  <a:pt x="55" y="182"/>
                </a:lnTo>
                <a:lnTo>
                  <a:pt x="55" y="182"/>
                </a:lnTo>
                <a:close/>
                <a:moveTo>
                  <a:pt x="98" y="206"/>
                </a:moveTo>
                <a:lnTo>
                  <a:pt x="98" y="206"/>
                </a:lnTo>
                <a:lnTo>
                  <a:pt x="89" y="224"/>
                </a:lnTo>
                <a:lnTo>
                  <a:pt x="89" y="224"/>
                </a:lnTo>
                <a:lnTo>
                  <a:pt x="89" y="224"/>
                </a:lnTo>
                <a:lnTo>
                  <a:pt x="89" y="224"/>
                </a:lnTo>
                <a:lnTo>
                  <a:pt x="99" y="211"/>
                </a:lnTo>
                <a:lnTo>
                  <a:pt x="99" y="211"/>
                </a:lnTo>
                <a:lnTo>
                  <a:pt x="98" y="206"/>
                </a:lnTo>
                <a:lnTo>
                  <a:pt x="98" y="206"/>
                </a:lnTo>
                <a:close/>
                <a:moveTo>
                  <a:pt x="173" y="279"/>
                </a:moveTo>
                <a:lnTo>
                  <a:pt x="173" y="279"/>
                </a:lnTo>
                <a:lnTo>
                  <a:pt x="163" y="295"/>
                </a:lnTo>
                <a:lnTo>
                  <a:pt x="163" y="295"/>
                </a:lnTo>
                <a:lnTo>
                  <a:pt x="163" y="296"/>
                </a:lnTo>
                <a:lnTo>
                  <a:pt x="164" y="297"/>
                </a:lnTo>
                <a:lnTo>
                  <a:pt x="164" y="297"/>
                </a:lnTo>
                <a:lnTo>
                  <a:pt x="164" y="297"/>
                </a:lnTo>
                <a:lnTo>
                  <a:pt x="164" y="297"/>
                </a:lnTo>
                <a:lnTo>
                  <a:pt x="173" y="280"/>
                </a:lnTo>
                <a:lnTo>
                  <a:pt x="173" y="280"/>
                </a:lnTo>
                <a:lnTo>
                  <a:pt x="173" y="280"/>
                </a:lnTo>
                <a:lnTo>
                  <a:pt x="173" y="279"/>
                </a:lnTo>
                <a:lnTo>
                  <a:pt x="173" y="279"/>
                </a:lnTo>
                <a:close/>
                <a:moveTo>
                  <a:pt x="150" y="293"/>
                </a:moveTo>
                <a:lnTo>
                  <a:pt x="150" y="293"/>
                </a:lnTo>
                <a:lnTo>
                  <a:pt x="142" y="309"/>
                </a:lnTo>
                <a:lnTo>
                  <a:pt x="142" y="309"/>
                </a:lnTo>
                <a:lnTo>
                  <a:pt x="142" y="310"/>
                </a:lnTo>
                <a:lnTo>
                  <a:pt x="142" y="310"/>
                </a:lnTo>
                <a:lnTo>
                  <a:pt x="153" y="297"/>
                </a:lnTo>
                <a:lnTo>
                  <a:pt x="153" y="297"/>
                </a:lnTo>
                <a:lnTo>
                  <a:pt x="150" y="293"/>
                </a:lnTo>
                <a:lnTo>
                  <a:pt x="150" y="293"/>
                </a:lnTo>
                <a:close/>
                <a:moveTo>
                  <a:pt x="145" y="287"/>
                </a:moveTo>
                <a:lnTo>
                  <a:pt x="145" y="287"/>
                </a:lnTo>
                <a:lnTo>
                  <a:pt x="137" y="302"/>
                </a:lnTo>
                <a:lnTo>
                  <a:pt x="137" y="302"/>
                </a:lnTo>
                <a:lnTo>
                  <a:pt x="147" y="290"/>
                </a:lnTo>
                <a:lnTo>
                  <a:pt x="147" y="290"/>
                </a:lnTo>
                <a:lnTo>
                  <a:pt x="145" y="287"/>
                </a:lnTo>
                <a:lnTo>
                  <a:pt x="145" y="287"/>
                </a:lnTo>
                <a:close/>
                <a:moveTo>
                  <a:pt x="213" y="317"/>
                </a:moveTo>
                <a:lnTo>
                  <a:pt x="213" y="317"/>
                </a:lnTo>
                <a:lnTo>
                  <a:pt x="211" y="317"/>
                </a:lnTo>
                <a:lnTo>
                  <a:pt x="211" y="317"/>
                </a:lnTo>
                <a:lnTo>
                  <a:pt x="208" y="317"/>
                </a:lnTo>
                <a:lnTo>
                  <a:pt x="207" y="313"/>
                </a:lnTo>
                <a:lnTo>
                  <a:pt x="207" y="313"/>
                </a:lnTo>
                <a:lnTo>
                  <a:pt x="208" y="310"/>
                </a:lnTo>
                <a:lnTo>
                  <a:pt x="208" y="310"/>
                </a:lnTo>
                <a:lnTo>
                  <a:pt x="210" y="303"/>
                </a:lnTo>
                <a:lnTo>
                  <a:pt x="210" y="303"/>
                </a:lnTo>
                <a:lnTo>
                  <a:pt x="208" y="303"/>
                </a:lnTo>
                <a:lnTo>
                  <a:pt x="208" y="303"/>
                </a:lnTo>
                <a:lnTo>
                  <a:pt x="206" y="310"/>
                </a:lnTo>
                <a:lnTo>
                  <a:pt x="206" y="310"/>
                </a:lnTo>
                <a:lnTo>
                  <a:pt x="206" y="312"/>
                </a:lnTo>
                <a:lnTo>
                  <a:pt x="206" y="312"/>
                </a:lnTo>
                <a:lnTo>
                  <a:pt x="207" y="316"/>
                </a:lnTo>
                <a:lnTo>
                  <a:pt x="210" y="320"/>
                </a:lnTo>
                <a:lnTo>
                  <a:pt x="210" y="320"/>
                </a:lnTo>
                <a:lnTo>
                  <a:pt x="211" y="322"/>
                </a:lnTo>
                <a:lnTo>
                  <a:pt x="211" y="322"/>
                </a:lnTo>
                <a:lnTo>
                  <a:pt x="213" y="317"/>
                </a:lnTo>
                <a:lnTo>
                  <a:pt x="213" y="317"/>
                </a:lnTo>
                <a:close/>
                <a:moveTo>
                  <a:pt x="56" y="178"/>
                </a:moveTo>
                <a:lnTo>
                  <a:pt x="56" y="178"/>
                </a:lnTo>
                <a:lnTo>
                  <a:pt x="62" y="185"/>
                </a:lnTo>
                <a:lnTo>
                  <a:pt x="62" y="185"/>
                </a:lnTo>
                <a:lnTo>
                  <a:pt x="65" y="178"/>
                </a:lnTo>
                <a:lnTo>
                  <a:pt x="65" y="178"/>
                </a:lnTo>
                <a:lnTo>
                  <a:pt x="56" y="178"/>
                </a:lnTo>
                <a:lnTo>
                  <a:pt x="56" y="178"/>
                </a:lnTo>
                <a:close/>
                <a:moveTo>
                  <a:pt x="126" y="290"/>
                </a:moveTo>
                <a:lnTo>
                  <a:pt x="126" y="290"/>
                </a:lnTo>
                <a:lnTo>
                  <a:pt x="129" y="290"/>
                </a:lnTo>
                <a:lnTo>
                  <a:pt x="129" y="290"/>
                </a:lnTo>
                <a:lnTo>
                  <a:pt x="130" y="289"/>
                </a:lnTo>
                <a:lnTo>
                  <a:pt x="130" y="289"/>
                </a:lnTo>
                <a:lnTo>
                  <a:pt x="133" y="283"/>
                </a:lnTo>
                <a:lnTo>
                  <a:pt x="133" y="283"/>
                </a:lnTo>
                <a:lnTo>
                  <a:pt x="133" y="282"/>
                </a:lnTo>
                <a:lnTo>
                  <a:pt x="133" y="279"/>
                </a:lnTo>
                <a:lnTo>
                  <a:pt x="133" y="279"/>
                </a:lnTo>
                <a:lnTo>
                  <a:pt x="125" y="289"/>
                </a:lnTo>
                <a:lnTo>
                  <a:pt x="125" y="289"/>
                </a:lnTo>
                <a:lnTo>
                  <a:pt x="126" y="290"/>
                </a:lnTo>
                <a:lnTo>
                  <a:pt x="126" y="290"/>
                </a:lnTo>
                <a:close/>
                <a:moveTo>
                  <a:pt x="186" y="194"/>
                </a:moveTo>
                <a:lnTo>
                  <a:pt x="186" y="194"/>
                </a:lnTo>
                <a:lnTo>
                  <a:pt x="180" y="201"/>
                </a:lnTo>
                <a:lnTo>
                  <a:pt x="174" y="209"/>
                </a:lnTo>
                <a:lnTo>
                  <a:pt x="174" y="209"/>
                </a:lnTo>
                <a:lnTo>
                  <a:pt x="176" y="209"/>
                </a:lnTo>
                <a:lnTo>
                  <a:pt x="176" y="209"/>
                </a:lnTo>
                <a:lnTo>
                  <a:pt x="184" y="198"/>
                </a:lnTo>
                <a:lnTo>
                  <a:pt x="184" y="198"/>
                </a:lnTo>
                <a:lnTo>
                  <a:pt x="187" y="195"/>
                </a:lnTo>
                <a:lnTo>
                  <a:pt x="187" y="195"/>
                </a:lnTo>
                <a:lnTo>
                  <a:pt x="186" y="194"/>
                </a:lnTo>
                <a:lnTo>
                  <a:pt x="186" y="194"/>
                </a:lnTo>
                <a:close/>
                <a:moveTo>
                  <a:pt x="38" y="83"/>
                </a:moveTo>
                <a:lnTo>
                  <a:pt x="38" y="83"/>
                </a:lnTo>
                <a:lnTo>
                  <a:pt x="44" y="87"/>
                </a:lnTo>
                <a:lnTo>
                  <a:pt x="49" y="90"/>
                </a:lnTo>
                <a:lnTo>
                  <a:pt x="49" y="90"/>
                </a:lnTo>
                <a:lnTo>
                  <a:pt x="44" y="86"/>
                </a:lnTo>
                <a:lnTo>
                  <a:pt x="41" y="80"/>
                </a:lnTo>
                <a:lnTo>
                  <a:pt x="41" y="80"/>
                </a:lnTo>
                <a:lnTo>
                  <a:pt x="38" y="83"/>
                </a:lnTo>
                <a:lnTo>
                  <a:pt x="38" y="83"/>
                </a:lnTo>
                <a:close/>
                <a:moveTo>
                  <a:pt x="110" y="259"/>
                </a:moveTo>
                <a:lnTo>
                  <a:pt x="110" y="259"/>
                </a:lnTo>
                <a:lnTo>
                  <a:pt x="110" y="259"/>
                </a:lnTo>
                <a:lnTo>
                  <a:pt x="110" y="259"/>
                </a:lnTo>
                <a:lnTo>
                  <a:pt x="110" y="260"/>
                </a:lnTo>
                <a:lnTo>
                  <a:pt x="110" y="260"/>
                </a:lnTo>
                <a:lnTo>
                  <a:pt x="99" y="275"/>
                </a:lnTo>
                <a:lnTo>
                  <a:pt x="99" y="275"/>
                </a:lnTo>
                <a:lnTo>
                  <a:pt x="99" y="276"/>
                </a:lnTo>
                <a:lnTo>
                  <a:pt x="100" y="278"/>
                </a:lnTo>
                <a:lnTo>
                  <a:pt x="100" y="278"/>
                </a:lnTo>
                <a:lnTo>
                  <a:pt x="110" y="259"/>
                </a:lnTo>
                <a:lnTo>
                  <a:pt x="110" y="259"/>
                </a:lnTo>
                <a:close/>
                <a:moveTo>
                  <a:pt x="99" y="256"/>
                </a:moveTo>
                <a:lnTo>
                  <a:pt x="99" y="256"/>
                </a:lnTo>
                <a:lnTo>
                  <a:pt x="99" y="256"/>
                </a:lnTo>
                <a:lnTo>
                  <a:pt x="99" y="256"/>
                </a:lnTo>
                <a:lnTo>
                  <a:pt x="100" y="253"/>
                </a:lnTo>
                <a:lnTo>
                  <a:pt x="100" y="253"/>
                </a:lnTo>
                <a:lnTo>
                  <a:pt x="105" y="242"/>
                </a:lnTo>
                <a:lnTo>
                  <a:pt x="105" y="242"/>
                </a:lnTo>
                <a:lnTo>
                  <a:pt x="106" y="241"/>
                </a:lnTo>
                <a:lnTo>
                  <a:pt x="106" y="241"/>
                </a:lnTo>
                <a:lnTo>
                  <a:pt x="108" y="239"/>
                </a:lnTo>
                <a:lnTo>
                  <a:pt x="109" y="236"/>
                </a:lnTo>
                <a:lnTo>
                  <a:pt x="109" y="236"/>
                </a:lnTo>
                <a:lnTo>
                  <a:pt x="108" y="236"/>
                </a:lnTo>
                <a:lnTo>
                  <a:pt x="108" y="236"/>
                </a:lnTo>
                <a:lnTo>
                  <a:pt x="100" y="248"/>
                </a:lnTo>
                <a:lnTo>
                  <a:pt x="100" y="248"/>
                </a:lnTo>
                <a:lnTo>
                  <a:pt x="100" y="249"/>
                </a:lnTo>
                <a:lnTo>
                  <a:pt x="100" y="249"/>
                </a:lnTo>
                <a:lnTo>
                  <a:pt x="99" y="256"/>
                </a:lnTo>
                <a:lnTo>
                  <a:pt x="99" y="256"/>
                </a:lnTo>
                <a:close/>
                <a:moveTo>
                  <a:pt x="45" y="189"/>
                </a:moveTo>
                <a:lnTo>
                  <a:pt x="45" y="189"/>
                </a:lnTo>
                <a:lnTo>
                  <a:pt x="44" y="189"/>
                </a:lnTo>
                <a:lnTo>
                  <a:pt x="44" y="192"/>
                </a:lnTo>
                <a:lnTo>
                  <a:pt x="44" y="192"/>
                </a:lnTo>
                <a:lnTo>
                  <a:pt x="49" y="202"/>
                </a:lnTo>
                <a:lnTo>
                  <a:pt x="49" y="202"/>
                </a:lnTo>
                <a:lnTo>
                  <a:pt x="51" y="204"/>
                </a:lnTo>
                <a:lnTo>
                  <a:pt x="51" y="204"/>
                </a:lnTo>
                <a:lnTo>
                  <a:pt x="51" y="204"/>
                </a:lnTo>
                <a:lnTo>
                  <a:pt x="51" y="204"/>
                </a:lnTo>
                <a:lnTo>
                  <a:pt x="51" y="201"/>
                </a:lnTo>
                <a:lnTo>
                  <a:pt x="51" y="201"/>
                </a:lnTo>
                <a:lnTo>
                  <a:pt x="45" y="189"/>
                </a:lnTo>
                <a:lnTo>
                  <a:pt x="45" y="189"/>
                </a:lnTo>
                <a:close/>
                <a:moveTo>
                  <a:pt x="216" y="295"/>
                </a:moveTo>
                <a:lnTo>
                  <a:pt x="216" y="295"/>
                </a:lnTo>
                <a:lnTo>
                  <a:pt x="216" y="295"/>
                </a:lnTo>
                <a:lnTo>
                  <a:pt x="216" y="295"/>
                </a:lnTo>
                <a:lnTo>
                  <a:pt x="213" y="303"/>
                </a:lnTo>
                <a:lnTo>
                  <a:pt x="211" y="313"/>
                </a:lnTo>
                <a:lnTo>
                  <a:pt x="211" y="313"/>
                </a:lnTo>
                <a:lnTo>
                  <a:pt x="213" y="312"/>
                </a:lnTo>
                <a:lnTo>
                  <a:pt x="214" y="309"/>
                </a:lnTo>
                <a:lnTo>
                  <a:pt x="214" y="309"/>
                </a:lnTo>
                <a:lnTo>
                  <a:pt x="214" y="306"/>
                </a:lnTo>
                <a:lnTo>
                  <a:pt x="214" y="306"/>
                </a:lnTo>
                <a:lnTo>
                  <a:pt x="216" y="295"/>
                </a:lnTo>
                <a:lnTo>
                  <a:pt x="216" y="295"/>
                </a:lnTo>
                <a:close/>
                <a:moveTo>
                  <a:pt x="234" y="16"/>
                </a:moveTo>
                <a:lnTo>
                  <a:pt x="234" y="16"/>
                </a:lnTo>
                <a:lnTo>
                  <a:pt x="228" y="16"/>
                </a:lnTo>
                <a:lnTo>
                  <a:pt x="224" y="17"/>
                </a:lnTo>
                <a:lnTo>
                  <a:pt x="217" y="22"/>
                </a:lnTo>
                <a:lnTo>
                  <a:pt x="217" y="22"/>
                </a:lnTo>
                <a:lnTo>
                  <a:pt x="226" y="19"/>
                </a:lnTo>
                <a:lnTo>
                  <a:pt x="234" y="16"/>
                </a:lnTo>
                <a:lnTo>
                  <a:pt x="234" y="16"/>
                </a:lnTo>
                <a:close/>
                <a:moveTo>
                  <a:pt x="169" y="151"/>
                </a:moveTo>
                <a:lnTo>
                  <a:pt x="169" y="151"/>
                </a:lnTo>
                <a:lnTo>
                  <a:pt x="167" y="150"/>
                </a:lnTo>
                <a:lnTo>
                  <a:pt x="166" y="151"/>
                </a:lnTo>
                <a:lnTo>
                  <a:pt x="166" y="151"/>
                </a:lnTo>
                <a:lnTo>
                  <a:pt x="166" y="154"/>
                </a:lnTo>
                <a:lnTo>
                  <a:pt x="166" y="154"/>
                </a:lnTo>
                <a:lnTo>
                  <a:pt x="164" y="157"/>
                </a:lnTo>
                <a:lnTo>
                  <a:pt x="164" y="157"/>
                </a:lnTo>
                <a:lnTo>
                  <a:pt x="163" y="162"/>
                </a:lnTo>
                <a:lnTo>
                  <a:pt x="163" y="162"/>
                </a:lnTo>
                <a:lnTo>
                  <a:pt x="163" y="164"/>
                </a:lnTo>
                <a:lnTo>
                  <a:pt x="163" y="164"/>
                </a:lnTo>
                <a:lnTo>
                  <a:pt x="164" y="164"/>
                </a:lnTo>
                <a:lnTo>
                  <a:pt x="164" y="164"/>
                </a:lnTo>
                <a:lnTo>
                  <a:pt x="169" y="151"/>
                </a:lnTo>
                <a:lnTo>
                  <a:pt x="169" y="151"/>
                </a:lnTo>
                <a:close/>
                <a:moveTo>
                  <a:pt x="44" y="235"/>
                </a:moveTo>
                <a:lnTo>
                  <a:pt x="44" y="235"/>
                </a:lnTo>
                <a:lnTo>
                  <a:pt x="41" y="222"/>
                </a:lnTo>
                <a:lnTo>
                  <a:pt x="37" y="208"/>
                </a:lnTo>
                <a:lnTo>
                  <a:pt x="37" y="208"/>
                </a:lnTo>
                <a:lnTo>
                  <a:pt x="39" y="222"/>
                </a:lnTo>
                <a:lnTo>
                  <a:pt x="44" y="235"/>
                </a:lnTo>
                <a:lnTo>
                  <a:pt x="44" y="235"/>
                </a:lnTo>
                <a:close/>
                <a:moveTo>
                  <a:pt x="260" y="44"/>
                </a:moveTo>
                <a:lnTo>
                  <a:pt x="260" y="44"/>
                </a:lnTo>
                <a:lnTo>
                  <a:pt x="257" y="43"/>
                </a:lnTo>
                <a:lnTo>
                  <a:pt x="257" y="43"/>
                </a:lnTo>
                <a:lnTo>
                  <a:pt x="257" y="49"/>
                </a:lnTo>
                <a:lnTo>
                  <a:pt x="258" y="52"/>
                </a:lnTo>
                <a:lnTo>
                  <a:pt x="260" y="54"/>
                </a:lnTo>
                <a:lnTo>
                  <a:pt x="260" y="54"/>
                </a:lnTo>
                <a:lnTo>
                  <a:pt x="260" y="44"/>
                </a:lnTo>
                <a:lnTo>
                  <a:pt x="260" y="44"/>
                </a:lnTo>
                <a:close/>
                <a:moveTo>
                  <a:pt x="46" y="205"/>
                </a:moveTo>
                <a:lnTo>
                  <a:pt x="46" y="205"/>
                </a:lnTo>
                <a:lnTo>
                  <a:pt x="49" y="212"/>
                </a:lnTo>
                <a:lnTo>
                  <a:pt x="54" y="219"/>
                </a:lnTo>
                <a:lnTo>
                  <a:pt x="54" y="219"/>
                </a:lnTo>
                <a:lnTo>
                  <a:pt x="55" y="218"/>
                </a:lnTo>
                <a:lnTo>
                  <a:pt x="55" y="218"/>
                </a:lnTo>
                <a:lnTo>
                  <a:pt x="46" y="205"/>
                </a:lnTo>
                <a:lnTo>
                  <a:pt x="46" y="205"/>
                </a:lnTo>
                <a:close/>
                <a:moveTo>
                  <a:pt x="285" y="104"/>
                </a:moveTo>
                <a:lnTo>
                  <a:pt x="285" y="104"/>
                </a:lnTo>
                <a:lnTo>
                  <a:pt x="288" y="106"/>
                </a:lnTo>
                <a:lnTo>
                  <a:pt x="288" y="106"/>
                </a:lnTo>
                <a:lnTo>
                  <a:pt x="287" y="90"/>
                </a:lnTo>
                <a:lnTo>
                  <a:pt x="287" y="90"/>
                </a:lnTo>
                <a:lnTo>
                  <a:pt x="285" y="97"/>
                </a:lnTo>
                <a:lnTo>
                  <a:pt x="285" y="104"/>
                </a:lnTo>
                <a:lnTo>
                  <a:pt x="285" y="104"/>
                </a:lnTo>
                <a:close/>
                <a:moveTo>
                  <a:pt x="48" y="216"/>
                </a:moveTo>
                <a:lnTo>
                  <a:pt x="48" y="216"/>
                </a:lnTo>
                <a:lnTo>
                  <a:pt x="46" y="216"/>
                </a:lnTo>
                <a:lnTo>
                  <a:pt x="46" y="216"/>
                </a:lnTo>
                <a:lnTo>
                  <a:pt x="49" y="228"/>
                </a:lnTo>
                <a:lnTo>
                  <a:pt x="49" y="228"/>
                </a:lnTo>
                <a:lnTo>
                  <a:pt x="49" y="229"/>
                </a:lnTo>
                <a:lnTo>
                  <a:pt x="49" y="229"/>
                </a:lnTo>
                <a:lnTo>
                  <a:pt x="52" y="224"/>
                </a:lnTo>
                <a:lnTo>
                  <a:pt x="52" y="224"/>
                </a:lnTo>
                <a:lnTo>
                  <a:pt x="48" y="216"/>
                </a:lnTo>
                <a:lnTo>
                  <a:pt x="48" y="216"/>
                </a:lnTo>
                <a:close/>
                <a:moveTo>
                  <a:pt x="146" y="367"/>
                </a:moveTo>
                <a:lnTo>
                  <a:pt x="146" y="367"/>
                </a:lnTo>
                <a:lnTo>
                  <a:pt x="147" y="366"/>
                </a:lnTo>
                <a:lnTo>
                  <a:pt x="147" y="366"/>
                </a:lnTo>
                <a:lnTo>
                  <a:pt x="143" y="366"/>
                </a:lnTo>
                <a:lnTo>
                  <a:pt x="143" y="366"/>
                </a:lnTo>
                <a:lnTo>
                  <a:pt x="133" y="366"/>
                </a:lnTo>
                <a:lnTo>
                  <a:pt x="133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7"/>
                </a:lnTo>
                <a:lnTo>
                  <a:pt x="146" y="367"/>
                </a:lnTo>
                <a:lnTo>
                  <a:pt x="146" y="367"/>
                </a:lnTo>
                <a:close/>
                <a:moveTo>
                  <a:pt x="261" y="221"/>
                </a:moveTo>
                <a:lnTo>
                  <a:pt x="261" y="221"/>
                </a:lnTo>
                <a:lnTo>
                  <a:pt x="261" y="221"/>
                </a:lnTo>
                <a:lnTo>
                  <a:pt x="261" y="221"/>
                </a:lnTo>
                <a:lnTo>
                  <a:pt x="260" y="228"/>
                </a:lnTo>
                <a:lnTo>
                  <a:pt x="260" y="228"/>
                </a:lnTo>
                <a:lnTo>
                  <a:pt x="260" y="229"/>
                </a:lnTo>
                <a:lnTo>
                  <a:pt x="260" y="229"/>
                </a:lnTo>
                <a:lnTo>
                  <a:pt x="260" y="231"/>
                </a:lnTo>
                <a:lnTo>
                  <a:pt x="258" y="232"/>
                </a:lnTo>
                <a:lnTo>
                  <a:pt x="258" y="232"/>
                </a:lnTo>
                <a:lnTo>
                  <a:pt x="258" y="235"/>
                </a:lnTo>
                <a:lnTo>
                  <a:pt x="258" y="235"/>
                </a:lnTo>
                <a:lnTo>
                  <a:pt x="258" y="236"/>
                </a:lnTo>
                <a:lnTo>
                  <a:pt x="258" y="238"/>
                </a:lnTo>
                <a:lnTo>
                  <a:pt x="258" y="238"/>
                </a:lnTo>
                <a:lnTo>
                  <a:pt x="257" y="241"/>
                </a:lnTo>
                <a:lnTo>
                  <a:pt x="257" y="241"/>
                </a:lnTo>
                <a:lnTo>
                  <a:pt x="257" y="249"/>
                </a:lnTo>
                <a:lnTo>
                  <a:pt x="257" y="249"/>
                </a:lnTo>
                <a:lnTo>
                  <a:pt x="257" y="249"/>
                </a:lnTo>
                <a:lnTo>
                  <a:pt x="257" y="249"/>
                </a:lnTo>
                <a:lnTo>
                  <a:pt x="261" y="221"/>
                </a:lnTo>
                <a:lnTo>
                  <a:pt x="261" y="221"/>
                </a:lnTo>
                <a:close/>
                <a:moveTo>
                  <a:pt x="17" y="107"/>
                </a:moveTo>
                <a:lnTo>
                  <a:pt x="17" y="107"/>
                </a:lnTo>
                <a:lnTo>
                  <a:pt x="15" y="111"/>
                </a:lnTo>
                <a:lnTo>
                  <a:pt x="14" y="116"/>
                </a:lnTo>
                <a:lnTo>
                  <a:pt x="14" y="116"/>
                </a:lnTo>
                <a:lnTo>
                  <a:pt x="21" y="110"/>
                </a:lnTo>
                <a:lnTo>
                  <a:pt x="21" y="110"/>
                </a:lnTo>
                <a:lnTo>
                  <a:pt x="17" y="107"/>
                </a:lnTo>
                <a:lnTo>
                  <a:pt x="17" y="107"/>
                </a:lnTo>
                <a:close/>
                <a:moveTo>
                  <a:pt x="22" y="123"/>
                </a:moveTo>
                <a:lnTo>
                  <a:pt x="22" y="123"/>
                </a:lnTo>
                <a:lnTo>
                  <a:pt x="22" y="123"/>
                </a:lnTo>
                <a:lnTo>
                  <a:pt x="22" y="123"/>
                </a:lnTo>
                <a:lnTo>
                  <a:pt x="31" y="116"/>
                </a:lnTo>
                <a:lnTo>
                  <a:pt x="31" y="116"/>
                </a:lnTo>
                <a:lnTo>
                  <a:pt x="27" y="114"/>
                </a:lnTo>
                <a:lnTo>
                  <a:pt x="27" y="114"/>
                </a:lnTo>
                <a:lnTo>
                  <a:pt x="22" y="123"/>
                </a:lnTo>
                <a:lnTo>
                  <a:pt x="22" y="123"/>
                </a:lnTo>
                <a:close/>
                <a:moveTo>
                  <a:pt x="190" y="349"/>
                </a:moveTo>
                <a:lnTo>
                  <a:pt x="190" y="349"/>
                </a:lnTo>
                <a:lnTo>
                  <a:pt x="189" y="357"/>
                </a:lnTo>
                <a:lnTo>
                  <a:pt x="189" y="357"/>
                </a:lnTo>
                <a:lnTo>
                  <a:pt x="189" y="357"/>
                </a:lnTo>
                <a:lnTo>
                  <a:pt x="189" y="357"/>
                </a:lnTo>
                <a:lnTo>
                  <a:pt x="194" y="353"/>
                </a:lnTo>
                <a:lnTo>
                  <a:pt x="194" y="353"/>
                </a:lnTo>
                <a:lnTo>
                  <a:pt x="190" y="349"/>
                </a:lnTo>
                <a:lnTo>
                  <a:pt x="190" y="349"/>
                </a:lnTo>
                <a:close/>
                <a:moveTo>
                  <a:pt x="189" y="198"/>
                </a:moveTo>
                <a:lnTo>
                  <a:pt x="189" y="198"/>
                </a:lnTo>
                <a:lnTo>
                  <a:pt x="180" y="212"/>
                </a:lnTo>
                <a:lnTo>
                  <a:pt x="180" y="212"/>
                </a:lnTo>
                <a:lnTo>
                  <a:pt x="180" y="212"/>
                </a:lnTo>
                <a:lnTo>
                  <a:pt x="180" y="212"/>
                </a:lnTo>
                <a:lnTo>
                  <a:pt x="190" y="201"/>
                </a:lnTo>
                <a:lnTo>
                  <a:pt x="190" y="201"/>
                </a:lnTo>
                <a:lnTo>
                  <a:pt x="189" y="198"/>
                </a:lnTo>
                <a:lnTo>
                  <a:pt x="189" y="198"/>
                </a:lnTo>
                <a:close/>
                <a:moveTo>
                  <a:pt x="108" y="226"/>
                </a:moveTo>
                <a:lnTo>
                  <a:pt x="108" y="226"/>
                </a:lnTo>
                <a:lnTo>
                  <a:pt x="106" y="228"/>
                </a:lnTo>
                <a:lnTo>
                  <a:pt x="106" y="228"/>
                </a:lnTo>
                <a:lnTo>
                  <a:pt x="105" y="233"/>
                </a:lnTo>
                <a:lnTo>
                  <a:pt x="105" y="233"/>
                </a:lnTo>
                <a:lnTo>
                  <a:pt x="103" y="235"/>
                </a:lnTo>
                <a:lnTo>
                  <a:pt x="103" y="236"/>
                </a:lnTo>
                <a:lnTo>
                  <a:pt x="103" y="236"/>
                </a:lnTo>
                <a:lnTo>
                  <a:pt x="109" y="229"/>
                </a:lnTo>
                <a:lnTo>
                  <a:pt x="109" y="229"/>
                </a:lnTo>
                <a:lnTo>
                  <a:pt x="108" y="226"/>
                </a:lnTo>
                <a:lnTo>
                  <a:pt x="108" y="226"/>
                </a:lnTo>
                <a:close/>
                <a:moveTo>
                  <a:pt x="235" y="44"/>
                </a:moveTo>
                <a:lnTo>
                  <a:pt x="235" y="44"/>
                </a:lnTo>
                <a:lnTo>
                  <a:pt x="231" y="47"/>
                </a:lnTo>
                <a:lnTo>
                  <a:pt x="231" y="47"/>
                </a:lnTo>
                <a:lnTo>
                  <a:pt x="240" y="54"/>
                </a:lnTo>
                <a:lnTo>
                  <a:pt x="240" y="54"/>
                </a:lnTo>
                <a:lnTo>
                  <a:pt x="240" y="52"/>
                </a:lnTo>
                <a:lnTo>
                  <a:pt x="240" y="52"/>
                </a:lnTo>
                <a:lnTo>
                  <a:pt x="237" y="52"/>
                </a:lnTo>
                <a:lnTo>
                  <a:pt x="235" y="50"/>
                </a:lnTo>
                <a:lnTo>
                  <a:pt x="235" y="50"/>
                </a:lnTo>
                <a:lnTo>
                  <a:pt x="235" y="47"/>
                </a:lnTo>
                <a:lnTo>
                  <a:pt x="235" y="44"/>
                </a:lnTo>
                <a:lnTo>
                  <a:pt x="235" y="44"/>
                </a:lnTo>
                <a:close/>
                <a:moveTo>
                  <a:pt x="184" y="357"/>
                </a:moveTo>
                <a:lnTo>
                  <a:pt x="184" y="357"/>
                </a:lnTo>
                <a:lnTo>
                  <a:pt x="187" y="347"/>
                </a:lnTo>
                <a:lnTo>
                  <a:pt x="187" y="347"/>
                </a:lnTo>
                <a:lnTo>
                  <a:pt x="187" y="347"/>
                </a:lnTo>
                <a:lnTo>
                  <a:pt x="187" y="347"/>
                </a:lnTo>
                <a:lnTo>
                  <a:pt x="181" y="357"/>
                </a:lnTo>
                <a:lnTo>
                  <a:pt x="181" y="357"/>
                </a:lnTo>
                <a:lnTo>
                  <a:pt x="184" y="357"/>
                </a:lnTo>
                <a:lnTo>
                  <a:pt x="184" y="357"/>
                </a:lnTo>
                <a:close/>
                <a:moveTo>
                  <a:pt x="17" y="140"/>
                </a:moveTo>
                <a:lnTo>
                  <a:pt x="17" y="140"/>
                </a:lnTo>
                <a:lnTo>
                  <a:pt x="12" y="130"/>
                </a:lnTo>
                <a:lnTo>
                  <a:pt x="12" y="130"/>
                </a:lnTo>
                <a:lnTo>
                  <a:pt x="11" y="120"/>
                </a:lnTo>
                <a:lnTo>
                  <a:pt x="11" y="120"/>
                </a:lnTo>
                <a:lnTo>
                  <a:pt x="11" y="125"/>
                </a:lnTo>
                <a:lnTo>
                  <a:pt x="12" y="131"/>
                </a:lnTo>
                <a:lnTo>
                  <a:pt x="14" y="135"/>
                </a:lnTo>
                <a:lnTo>
                  <a:pt x="17" y="140"/>
                </a:lnTo>
                <a:lnTo>
                  <a:pt x="17" y="140"/>
                </a:lnTo>
                <a:close/>
                <a:moveTo>
                  <a:pt x="45" y="29"/>
                </a:moveTo>
                <a:lnTo>
                  <a:pt x="45" y="29"/>
                </a:lnTo>
                <a:lnTo>
                  <a:pt x="44" y="29"/>
                </a:lnTo>
                <a:lnTo>
                  <a:pt x="44" y="29"/>
                </a:lnTo>
                <a:lnTo>
                  <a:pt x="34" y="36"/>
                </a:lnTo>
                <a:lnTo>
                  <a:pt x="34" y="36"/>
                </a:lnTo>
                <a:lnTo>
                  <a:pt x="32" y="37"/>
                </a:lnTo>
                <a:lnTo>
                  <a:pt x="32" y="37"/>
                </a:lnTo>
                <a:lnTo>
                  <a:pt x="32" y="39"/>
                </a:lnTo>
                <a:lnTo>
                  <a:pt x="32" y="39"/>
                </a:lnTo>
                <a:lnTo>
                  <a:pt x="34" y="39"/>
                </a:lnTo>
                <a:lnTo>
                  <a:pt x="34" y="39"/>
                </a:lnTo>
                <a:lnTo>
                  <a:pt x="45" y="29"/>
                </a:lnTo>
                <a:lnTo>
                  <a:pt x="45" y="29"/>
                </a:lnTo>
                <a:close/>
                <a:moveTo>
                  <a:pt x="76" y="178"/>
                </a:moveTo>
                <a:lnTo>
                  <a:pt x="76" y="178"/>
                </a:lnTo>
                <a:lnTo>
                  <a:pt x="76" y="178"/>
                </a:lnTo>
                <a:lnTo>
                  <a:pt x="76" y="178"/>
                </a:lnTo>
                <a:lnTo>
                  <a:pt x="71" y="177"/>
                </a:lnTo>
                <a:lnTo>
                  <a:pt x="71" y="177"/>
                </a:lnTo>
                <a:lnTo>
                  <a:pt x="69" y="179"/>
                </a:lnTo>
                <a:lnTo>
                  <a:pt x="66" y="184"/>
                </a:lnTo>
                <a:lnTo>
                  <a:pt x="66" y="184"/>
                </a:lnTo>
                <a:lnTo>
                  <a:pt x="69" y="181"/>
                </a:lnTo>
                <a:lnTo>
                  <a:pt x="69" y="181"/>
                </a:lnTo>
                <a:lnTo>
                  <a:pt x="71" y="179"/>
                </a:lnTo>
                <a:lnTo>
                  <a:pt x="73" y="179"/>
                </a:lnTo>
                <a:lnTo>
                  <a:pt x="73" y="179"/>
                </a:lnTo>
                <a:lnTo>
                  <a:pt x="73" y="179"/>
                </a:lnTo>
                <a:lnTo>
                  <a:pt x="73" y="179"/>
                </a:lnTo>
                <a:lnTo>
                  <a:pt x="76" y="178"/>
                </a:lnTo>
                <a:lnTo>
                  <a:pt x="76" y="178"/>
                </a:lnTo>
                <a:close/>
                <a:moveTo>
                  <a:pt x="45" y="175"/>
                </a:moveTo>
                <a:lnTo>
                  <a:pt x="45" y="175"/>
                </a:lnTo>
                <a:lnTo>
                  <a:pt x="48" y="181"/>
                </a:lnTo>
                <a:lnTo>
                  <a:pt x="51" y="185"/>
                </a:lnTo>
                <a:lnTo>
                  <a:pt x="51" y="185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45" y="175"/>
                </a:lnTo>
                <a:lnTo>
                  <a:pt x="45" y="175"/>
                </a:lnTo>
                <a:close/>
                <a:moveTo>
                  <a:pt x="7" y="131"/>
                </a:moveTo>
                <a:lnTo>
                  <a:pt x="7" y="131"/>
                </a:lnTo>
                <a:lnTo>
                  <a:pt x="8" y="131"/>
                </a:lnTo>
                <a:lnTo>
                  <a:pt x="8" y="131"/>
                </a:lnTo>
                <a:lnTo>
                  <a:pt x="5" y="111"/>
                </a:lnTo>
                <a:lnTo>
                  <a:pt x="5" y="111"/>
                </a:lnTo>
                <a:lnTo>
                  <a:pt x="5" y="121"/>
                </a:lnTo>
                <a:lnTo>
                  <a:pt x="7" y="131"/>
                </a:lnTo>
                <a:lnTo>
                  <a:pt x="7" y="131"/>
                </a:lnTo>
                <a:close/>
                <a:moveTo>
                  <a:pt x="184" y="361"/>
                </a:moveTo>
                <a:lnTo>
                  <a:pt x="184" y="361"/>
                </a:lnTo>
                <a:lnTo>
                  <a:pt x="180" y="361"/>
                </a:lnTo>
                <a:lnTo>
                  <a:pt x="180" y="361"/>
                </a:lnTo>
                <a:lnTo>
                  <a:pt x="177" y="361"/>
                </a:lnTo>
                <a:lnTo>
                  <a:pt x="176" y="364"/>
                </a:lnTo>
                <a:lnTo>
                  <a:pt x="176" y="364"/>
                </a:lnTo>
                <a:lnTo>
                  <a:pt x="180" y="364"/>
                </a:lnTo>
                <a:lnTo>
                  <a:pt x="184" y="363"/>
                </a:lnTo>
                <a:lnTo>
                  <a:pt x="184" y="363"/>
                </a:lnTo>
                <a:lnTo>
                  <a:pt x="184" y="361"/>
                </a:lnTo>
                <a:lnTo>
                  <a:pt x="184" y="361"/>
                </a:lnTo>
                <a:lnTo>
                  <a:pt x="184" y="361"/>
                </a:lnTo>
                <a:lnTo>
                  <a:pt x="184" y="361"/>
                </a:lnTo>
                <a:close/>
                <a:moveTo>
                  <a:pt x="89" y="97"/>
                </a:moveTo>
                <a:lnTo>
                  <a:pt x="89" y="97"/>
                </a:lnTo>
                <a:lnTo>
                  <a:pt x="93" y="97"/>
                </a:lnTo>
                <a:lnTo>
                  <a:pt x="93" y="97"/>
                </a:lnTo>
                <a:lnTo>
                  <a:pt x="88" y="90"/>
                </a:lnTo>
                <a:lnTo>
                  <a:pt x="88" y="90"/>
                </a:lnTo>
                <a:lnTo>
                  <a:pt x="89" y="97"/>
                </a:lnTo>
                <a:lnTo>
                  <a:pt x="89" y="97"/>
                </a:lnTo>
                <a:close/>
                <a:moveTo>
                  <a:pt x="92" y="262"/>
                </a:moveTo>
                <a:lnTo>
                  <a:pt x="92" y="262"/>
                </a:lnTo>
                <a:lnTo>
                  <a:pt x="91" y="263"/>
                </a:lnTo>
                <a:lnTo>
                  <a:pt x="91" y="263"/>
                </a:lnTo>
                <a:lnTo>
                  <a:pt x="96" y="272"/>
                </a:lnTo>
                <a:lnTo>
                  <a:pt x="96" y="272"/>
                </a:lnTo>
                <a:lnTo>
                  <a:pt x="98" y="268"/>
                </a:lnTo>
                <a:lnTo>
                  <a:pt x="98" y="268"/>
                </a:lnTo>
                <a:lnTo>
                  <a:pt x="95" y="268"/>
                </a:lnTo>
                <a:lnTo>
                  <a:pt x="93" y="265"/>
                </a:lnTo>
                <a:lnTo>
                  <a:pt x="93" y="265"/>
                </a:lnTo>
                <a:lnTo>
                  <a:pt x="92" y="262"/>
                </a:lnTo>
                <a:lnTo>
                  <a:pt x="92" y="262"/>
                </a:lnTo>
                <a:close/>
                <a:moveTo>
                  <a:pt x="186" y="215"/>
                </a:moveTo>
                <a:lnTo>
                  <a:pt x="186" y="215"/>
                </a:lnTo>
                <a:lnTo>
                  <a:pt x="187" y="216"/>
                </a:lnTo>
                <a:lnTo>
                  <a:pt x="187" y="216"/>
                </a:lnTo>
                <a:lnTo>
                  <a:pt x="194" y="206"/>
                </a:lnTo>
                <a:lnTo>
                  <a:pt x="194" y="206"/>
                </a:lnTo>
                <a:lnTo>
                  <a:pt x="193" y="205"/>
                </a:lnTo>
                <a:lnTo>
                  <a:pt x="193" y="205"/>
                </a:lnTo>
                <a:lnTo>
                  <a:pt x="186" y="215"/>
                </a:lnTo>
                <a:lnTo>
                  <a:pt x="186" y="215"/>
                </a:lnTo>
                <a:close/>
                <a:moveTo>
                  <a:pt x="68" y="327"/>
                </a:moveTo>
                <a:lnTo>
                  <a:pt x="68" y="327"/>
                </a:lnTo>
                <a:lnTo>
                  <a:pt x="69" y="326"/>
                </a:lnTo>
                <a:lnTo>
                  <a:pt x="69" y="326"/>
                </a:lnTo>
                <a:lnTo>
                  <a:pt x="79" y="310"/>
                </a:lnTo>
                <a:lnTo>
                  <a:pt x="79" y="310"/>
                </a:lnTo>
                <a:lnTo>
                  <a:pt x="79" y="309"/>
                </a:lnTo>
                <a:lnTo>
                  <a:pt x="79" y="309"/>
                </a:lnTo>
                <a:lnTo>
                  <a:pt x="79" y="309"/>
                </a:lnTo>
                <a:lnTo>
                  <a:pt x="79" y="309"/>
                </a:lnTo>
                <a:lnTo>
                  <a:pt x="68" y="327"/>
                </a:lnTo>
                <a:lnTo>
                  <a:pt x="68" y="327"/>
                </a:lnTo>
                <a:close/>
                <a:moveTo>
                  <a:pt x="189" y="296"/>
                </a:moveTo>
                <a:lnTo>
                  <a:pt x="189" y="296"/>
                </a:lnTo>
                <a:lnTo>
                  <a:pt x="184" y="289"/>
                </a:lnTo>
                <a:lnTo>
                  <a:pt x="180" y="282"/>
                </a:lnTo>
                <a:lnTo>
                  <a:pt x="180" y="282"/>
                </a:lnTo>
                <a:lnTo>
                  <a:pt x="180" y="283"/>
                </a:lnTo>
                <a:lnTo>
                  <a:pt x="180" y="283"/>
                </a:lnTo>
                <a:lnTo>
                  <a:pt x="187" y="295"/>
                </a:lnTo>
                <a:lnTo>
                  <a:pt x="187" y="295"/>
                </a:lnTo>
                <a:lnTo>
                  <a:pt x="189" y="296"/>
                </a:lnTo>
                <a:lnTo>
                  <a:pt x="189" y="296"/>
                </a:lnTo>
                <a:close/>
                <a:moveTo>
                  <a:pt x="139" y="346"/>
                </a:moveTo>
                <a:lnTo>
                  <a:pt x="139" y="346"/>
                </a:lnTo>
                <a:lnTo>
                  <a:pt x="136" y="350"/>
                </a:lnTo>
                <a:lnTo>
                  <a:pt x="133" y="356"/>
                </a:lnTo>
                <a:lnTo>
                  <a:pt x="133" y="356"/>
                </a:lnTo>
                <a:lnTo>
                  <a:pt x="135" y="356"/>
                </a:lnTo>
                <a:lnTo>
                  <a:pt x="135" y="356"/>
                </a:lnTo>
                <a:lnTo>
                  <a:pt x="139" y="349"/>
                </a:lnTo>
                <a:lnTo>
                  <a:pt x="139" y="349"/>
                </a:lnTo>
                <a:lnTo>
                  <a:pt x="140" y="347"/>
                </a:lnTo>
                <a:lnTo>
                  <a:pt x="139" y="346"/>
                </a:lnTo>
                <a:lnTo>
                  <a:pt x="139" y="346"/>
                </a:lnTo>
                <a:close/>
                <a:moveTo>
                  <a:pt x="92" y="279"/>
                </a:moveTo>
                <a:lnTo>
                  <a:pt x="92" y="279"/>
                </a:lnTo>
                <a:lnTo>
                  <a:pt x="92" y="278"/>
                </a:lnTo>
                <a:lnTo>
                  <a:pt x="92" y="278"/>
                </a:lnTo>
                <a:lnTo>
                  <a:pt x="92" y="278"/>
                </a:lnTo>
                <a:lnTo>
                  <a:pt x="92" y="278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6" y="270"/>
                </a:lnTo>
                <a:lnTo>
                  <a:pt x="92" y="279"/>
                </a:lnTo>
                <a:lnTo>
                  <a:pt x="92" y="279"/>
                </a:lnTo>
                <a:close/>
                <a:moveTo>
                  <a:pt x="39" y="194"/>
                </a:moveTo>
                <a:lnTo>
                  <a:pt x="39" y="194"/>
                </a:lnTo>
                <a:lnTo>
                  <a:pt x="38" y="189"/>
                </a:lnTo>
                <a:lnTo>
                  <a:pt x="35" y="185"/>
                </a:lnTo>
                <a:lnTo>
                  <a:pt x="35" y="185"/>
                </a:lnTo>
                <a:lnTo>
                  <a:pt x="37" y="194"/>
                </a:lnTo>
                <a:lnTo>
                  <a:pt x="37" y="194"/>
                </a:lnTo>
                <a:lnTo>
                  <a:pt x="39" y="194"/>
                </a:lnTo>
                <a:lnTo>
                  <a:pt x="39" y="194"/>
                </a:lnTo>
                <a:close/>
                <a:moveTo>
                  <a:pt x="135" y="189"/>
                </a:moveTo>
                <a:lnTo>
                  <a:pt x="135" y="189"/>
                </a:lnTo>
                <a:lnTo>
                  <a:pt x="129" y="189"/>
                </a:lnTo>
                <a:lnTo>
                  <a:pt x="129" y="189"/>
                </a:lnTo>
                <a:lnTo>
                  <a:pt x="133" y="197"/>
                </a:lnTo>
                <a:lnTo>
                  <a:pt x="133" y="197"/>
                </a:lnTo>
                <a:lnTo>
                  <a:pt x="135" y="195"/>
                </a:lnTo>
                <a:lnTo>
                  <a:pt x="135" y="195"/>
                </a:lnTo>
                <a:lnTo>
                  <a:pt x="135" y="189"/>
                </a:lnTo>
                <a:lnTo>
                  <a:pt x="135" y="189"/>
                </a:lnTo>
                <a:close/>
                <a:moveTo>
                  <a:pt x="143" y="182"/>
                </a:moveTo>
                <a:lnTo>
                  <a:pt x="143" y="182"/>
                </a:lnTo>
                <a:lnTo>
                  <a:pt x="145" y="185"/>
                </a:lnTo>
                <a:lnTo>
                  <a:pt x="145" y="185"/>
                </a:lnTo>
                <a:lnTo>
                  <a:pt x="150" y="185"/>
                </a:lnTo>
                <a:lnTo>
                  <a:pt x="150" y="185"/>
                </a:lnTo>
                <a:lnTo>
                  <a:pt x="150" y="182"/>
                </a:lnTo>
                <a:lnTo>
                  <a:pt x="150" y="182"/>
                </a:lnTo>
                <a:lnTo>
                  <a:pt x="143" y="182"/>
                </a:lnTo>
                <a:lnTo>
                  <a:pt x="143" y="182"/>
                </a:lnTo>
                <a:close/>
                <a:moveTo>
                  <a:pt x="206" y="154"/>
                </a:moveTo>
                <a:lnTo>
                  <a:pt x="206" y="154"/>
                </a:lnTo>
                <a:lnTo>
                  <a:pt x="199" y="161"/>
                </a:lnTo>
                <a:lnTo>
                  <a:pt x="199" y="161"/>
                </a:lnTo>
                <a:lnTo>
                  <a:pt x="203" y="160"/>
                </a:lnTo>
                <a:lnTo>
                  <a:pt x="203" y="160"/>
                </a:lnTo>
                <a:lnTo>
                  <a:pt x="204" y="160"/>
                </a:lnTo>
                <a:lnTo>
                  <a:pt x="204" y="160"/>
                </a:lnTo>
                <a:lnTo>
                  <a:pt x="206" y="154"/>
                </a:lnTo>
                <a:lnTo>
                  <a:pt x="206" y="154"/>
                </a:lnTo>
                <a:close/>
                <a:moveTo>
                  <a:pt x="62" y="326"/>
                </a:moveTo>
                <a:lnTo>
                  <a:pt x="62" y="326"/>
                </a:lnTo>
                <a:lnTo>
                  <a:pt x="66" y="320"/>
                </a:lnTo>
                <a:lnTo>
                  <a:pt x="66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2" y="322"/>
                </a:lnTo>
                <a:lnTo>
                  <a:pt x="62" y="322"/>
                </a:lnTo>
                <a:lnTo>
                  <a:pt x="62" y="326"/>
                </a:lnTo>
                <a:lnTo>
                  <a:pt x="62" y="326"/>
                </a:lnTo>
                <a:close/>
                <a:moveTo>
                  <a:pt x="49" y="155"/>
                </a:moveTo>
                <a:lnTo>
                  <a:pt x="49" y="155"/>
                </a:lnTo>
                <a:lnTo>
                  <a:pt x="48" y="155"/>
                </a:lnTo>
                <a:lnTo>
                  <a:pt x="45" y="155"/>
                </a:lnTo>
                <a:lnTo>
                  <a:pt x="42" y="158"/>
                </a:lnTo>
                <a:lnTo>
                  <a:pt x="42" y="158"/>
                </a:lnTo>
                <a:lnTo>
                  <a:pt x="46" y="160"/>
                </a:lnTo>
                <a:lnTo>
                  <a:pt x="46" y="160"/>
                </a:lnTo>
                <a:lnTo>
                  <a:pt x="49" y="155"/>
                </a:lnTo>
                <a:lnTo>
                  <a:pt x="49" y="155"/>
                </a:lnTo>
                <a:close/>
                <a:moveTo>
                  <a:pt x="48" y="171"/>
                </a:moveTo>
                <a:lnTo>
                  <a:pt x="48" y="171"/>
                </a:lnTo>
                <a:lnTo>
                  <a:pt x="48" y="172"/>
                </a:lnTo>
                <a:lnTo>
                  <a:pt x="48" y="172"/>
                </a:lnTo>
                <a:lnTo>
                  <a:pt x="52" y="175"/>
                </a:lnTo>
                <a:lnTo>
                  <a:pt x="52" y="175"/>
                </a:lnTo>
                <a:lnTo>
                  <a:pt x="56" y="174"/>
                </a:lnTo>
                <a:lnTo>
                  <a:pt x="56" y="174"/>
                </a:lnTo>
                <a:lnTo>
                  <a:pt x="54" y="174"/>
                </a:lnTo>
                <a:lnTo>
                  <a:pt x="54" y="174"/>
                </a:lnTo>
                <a:lnTo>
                  <a:pt x="48" y="171"/>
                </a:lnTo>
                <a:lnTo>
                  <a:pt x="48" y="171"/>
                </a:lnTo>
                <a:close/>
                <a:moveTo>
                  <a:pt x="261" y="108"/>
                </a:moveTo>
                <a:lnTo>
                  <a:pt x="261" y="108"/>
                </a:lnTo>
                <a:lnTo>
                  <a:pt x="270" y="104"/>
                </a:lnTo>
                <a:lnTo>
                  <a:pt x="272" y="101"/>
                </a:lnTo>
                <a:lnTo>
                  <a:pt x="275" y="98"/>
                </a:lnTo>
                <a:lnTo>
                  <a:pt x="275" y="98"/>
                </a:lnTo>
                <a:lnTo>
                  <a:pt x="261" y="108"/>
                </a:lnTo>
                <a:lnTo>
                  <a:pt x="261" y="108"/>
                </a:lnTo>
                <a:close/>
                <a:moveTo>
                  <a:pt x="135" y="314"/>
                </a:moveTo>
                <a:lnTo>
                  <a:pt x="135" y="314"/>
                </a:lnTo>
                <a:lnTo>
                  <a:pt x="140" y="306"/>
                </a:lnTo>
                <a:lnTo>
                  <a:pt x="140" y="306"/>
                </a:lnTo>
                <a:lnTo>
                  <a:pt x="135" y="312"/>
                </a:lnTo>
                <a:lnTo>
                  <a:pt x="135" y="312"/>
                </a:lnTo>
                <a:lnTo>
                  <a:pt x="135" y="313"/>
                </a:lnTo>
                <a:lnTo>
                  <a:pt x="135" y="314"/>
                </a:lnTo>
                <a:lnTo>
                  <a:pt x="135" y="314"/>
                </a:lnTo>
                <a:close/>
                <a:moveTo>
                  <a:pt x="59" y="208"/>
                </a:moveTo>
                <a:lnTo>
                  <a:pt x="59" y="208"/>
                </a:lnTo>
                <a:lnTo>
                  <a:pt x="58" y="209"/>
                </a:lnTo>
                <a:lnTo>
                  <a:pt x="55" y="209"/>
                </a:lnTo>
                <a:lnTo>
                  <a:pt x="55" y="209"/>
                </a:lnTo>
                <a:lnTo>
                  <a:pt x="56" y="214"/>
                </a:lnTo>
                <a:lnTo>
                  <a:pt x="56" y="214"/>
                </a:lnTo>
                <a:lnTo>
                  <a:pt x="59" y="211"/>
                </a:lnTo>
                <a:lnTo>
                  <a:pt x="59" y="208"/>
                </a:lnTo>
                <a:lnTo>
                  <a:pt x="59" y="208"/>
                </a:lnTo>
                <a:close/>
                <a:moveTo>
                  <a:pt x="51" y="87"/>
                </a:moveTo>
                <a:lnTo>
                  <a:pt x="51" y="87"/>
                </a:lnTo>
                <a:lnTo>
                  <a:pt x="52" y="80"/>
                </a:lnTo>
                <a:lnTo>
                  <a:pt x="52" y="80"/>
                </a:lnTo>
                <a:lnTo>
                  <a:pt x="52" y="80"/>
                </a:lnTo>
                <a:lnTo>
                  <a:pt x="52" y="80"/>
                </a:lnTo>
                <a:lnTo>
                  <a:pt x="48" y="84"/>
                </a:lnTo>
                <a:lnTo>
                  <a:pt x="48" y="84"/>
                </a:lnTo>
                <a:lnTo>
                  <a:pt x="51" y="87"/>
                </a:lnTo>
                <a:lnTo>
                  <a:pt x="51" y="87"/>
                </a:lnTo>
                <a:close/>
                <a:moveTo>
                  <a:pt x="157" y="307"/>
                </a:moveTo>
                <a:lnTo>
                  <a:pt x="157" y="307"/>
                </a:lnTo>
                <a:lnTo>
                  <a:pt x="152" y="317"/>
                </a:lnTo>
                <a:lnTo>
                  <a:pt x="152" y="317"/>
                </a:lnTo>
                <a:lnTo>
                  <a:pt x="153" y="317"/>
                </a:lnTo>
                <a:lnTo>
                  <a:pt x="153" y="316"/>
                </a:lnTo>
                <a:lnTo>
                  <a:pt x="153" y="316"/>
                </a:lnTo>
                <a:lnTo>
                  <a:pt x="157" y="310"/>
                </a:lnTo>
                <a:lnTo>
                  <a:pt x="157" y="310"/>
                </a:lnTo>
                <a:lnTo>
                  <a:pt x="157" y="310"/>
                </a:lnTo>
                <a:lnTo>
                  <a:pt x="157" y="307"/>
                </a:lnTo>
                <a:lnTo>
                  <a:pt x="157" y="307"/>
                </a:lnTo>
                <a:close/>
                <a:moveTo>
                  <a:pt x="166" y="172"/>
                </a:moveTo>
                <a:lnTo>
                  <a:pt x="166" y="172"/>
                </a:lnTo>
                <a:lnTo>
                  <a:pt x="172" y="167"/>
                </a:lnTo>
                <a:lnTo>
                  <a:pt x="172" y="167"/>
                </a:lnTo>
                <a:lnTo>
                  <a:pt x="167" y="168"/>
                </a:lnTo>
                <a:lnTo>
                  <a:pt x="166" y="172"/>
                </a:lnTo>
                <a:lnTo>
                  <a:pt x="166" y="172"/>
                </a:lnTo>
                <a:close/>
                <a:moveTo>
                  <a:pt x="61" y="16"/>
                </a:moveTo>
                <a:lnTo>
                  <a:pt x="61" y="16"/>
                </a:lnTo>
                <a:lnTo>
                  <a:pt x="73" y="6"/>
                </a:lnTo>
                <a:lnTo>
                  <a:pt x="73" y="6"/>
                </a:lnTo>
                <a:lnTo>
                  <a:pt x="68" y="10"/>
                </a:lnTo>
                <a:lnTo>
                  <a:pt x="61" y="16"/>
                </a:lnTo>
                <a:lnTo>
                  <a:pt x="61" y="16"/>
                </a:lnTo>
                <a:close/>
                <a:moveTo>
                  <a:pt x="213" y="215"/>
                </a:moveTo>
                <a:lnTo>
                  <a:pt x="213" y="215"/>
                </a:lnTo>
                <a:lnTo>
                  <a:pt x="213" y="216"/>
                </a:lnTo>
                <a:lnTo>
                  <a:pt x="213" y="218"/>
                </a:lnTo>
                <a:lnTo>
                  <a:pt x="213" y="218"/>
                </a:lnTo>
                <a:lnTo>
                  <a:pt x="218" y="225"/>
                </a:lnTo>
                <a:lnTo>
                  <a:pt x="218" y="225"/>
                </a:lnTo>
                <a:lnTo>
                  <a:pt x="218" y="226"/>
                </a:lnTo>
                <a:lnTo>
                  <a:pt x="218" y="226"/>
                </a:lnTo>
                <a:lnTo>
                  <a:pt x="220" y="226"/>
                </a:lnTo>
                <a:lnTo>
                  <a:pt x="220" y="226"/>
                </a:lnTo>
                <a:lnTo>
                  <a:pt x="213" y="215"/>
                </a:lnTo>
                <a:lnTo>
                  <a:pt x="213" y="215"/>
                </a:lnTo>
                <a:close/>
                <a:moveTo>
                  <a:pt x="254" y="154"/>
                </a:moveTo>
                <a:lnTo>
                  <a:pt x="254" y="154"/>
                </a:lnTo>
                <a:lnTo>
                  <a:pt x="253" y="152"/>
                </a:lnTo>
                <a:lnTo>
                  <a:pt x="250" y="152"/>
                </a:lnTo>
                <a:lnTo>
                  <a:pt x="250" y="152"/>
                </a:lnTo>
                <a:lnTo>
                  <a:pt x="250" y="157"/>
                </a:lnTo>
                <a:lnTo>
                  <a:pt x="250" y="157"/>
                </a:lnTo>
                <a:lnTo>
                  <a:pt x="253" y="155"/>
                </a:lnTo>
                <a:lnTo>
                  <a:pt x="254" y="154"/>
                </a:lnTo>
                <a:lnTo>
                  <a:pt x="254" y="154"/>
                </a:lnTo>
                <a:close/>
                <a:moveTo>
                  <a:pt x="190" y="361"/>
                </a:moveTo>
                <a:lnTo>
                  <a:pt x="190" y="361"/>
                </a:lnTo>
                <a:lnTo>
                  <a:pt x="193" y="363"/>
                </a:lnTo>
                <a:lnTo>
                  <a:pt x="194" y="363"/>
                </a:lnTo>
                <a:lnTo>
                  <a:pt x="199" y="361"/>
                </a:lnTo>
                <a:lnTo>
                  <a:pt x="199" y="361"/>
                </a:lnTo>
                <a:lnTo>
                  <a:pt x="197" y="360"/>
                </a:lnTo>
                <a:lnTo>
                  <a:pt x="197" y="360"/>
                </a:lnTo>
                <a:lnTo>
                  <a:pt x="190" y="361"/>
                </a:lnTo>
                <a:lnTo>
                  <a:pt x="190" y="361"/>
                </a:lnTo>
                <a:close/>
                <a:moveTo>
                  <a:pt x="264" y="182"/>
                </a:moveTo>
                <a:lnTo>
                  <a:pt x="264" y="182"/>
                </a:lnTo>
                <a:lnTo>
                  <a:pt x="262" y="184"/>
                </a:lnTo>
                <a:lnTo>
                  <a:pt x="262" y="184"/>
                </a:lnTo>
                <a:lnTo>
                  <a:pt x="261" y="187"/>
                </a:lnTo>
                <a:lnTo>
                  <a:pt x="261" y="187"/>
                </a:lnTo>
                <a:lnTo>
                  <a:pt x="260" y="197"/>
                </a:lnTo>
                <a:lnTo>
                  <a:pt x="260" y="197"/>
                </a:lnTo>
                <a:lnTo>
                  <a:pt x="261" y="197"/>
                </a:lnTo>
                <a:lnTo>
                  <a:pt x="261" y="197"/>
                </a:lnTo>
                <a:lnTo>
                  <a:pt x="264" y="182"/>
                </a:lnTo>
                <a:lnTo>
                  <a:pt x="264" y="182"/>
                </a:lnTo>
                <a:close/>
                <a:moveTo>
                  <a:pt x="58" y="280"/>
                </a:moveTo>
                <a:lnTo>
                  <a:pt x="58" y="280"/>
                </a:lnTo>
                <a:lnTo>
                  <a:pt x="56" y="285"/>
                </a:lnTo>
                <a:lnTo>
                  <a:pt x="58" y="289"/>
                </a:lnTo>
                <a:lnTo>
                  <a:pt x="58" y="289"/>
                </a:lnTo>
                <a:lnTo>
                  <a:pt x="59" y="283"/>
                </a:lnTo>
                <a:lnTo>
                  <a:pt x="59" y="283"/>
                </a:lnTo>
                <a:lnTo>
                  <a:pt x="59" y="282"/>
                </a:lnTo>
                <a:lnTo>
                  <a:pt x="58" y="280"/>
                </a:lnTo>
                <a:lnTo>
                  <a:pt x="58" y="280"/>
                </a:lnTo>
                <a:close/>
                <a:moveTo>
                  <a:pt x="73" y="84"/>
                </a:moveTo>
                <a:lnTo>
                  <a:pt x="73" y="84"/>
                </a:lnTo>
                <a:lnTo>
                  <a:pt x="72" y="80"/>
                </a:lnTo>
                <a:lnTo>
                  <a:pt x="72" y="80"/>
                </a:lnTo>
                <a:lnTo>
                  <a:pt x="71" y="80"/>
                </a:lnTo>
                <a:lnTo>
                  <a:pt x="71" y="80"/>
                </a:lnTo>
                <a:lnTo>
                  <a:pt x="71" y="86"/>
                </a:lnTo>
                <a:lnTo>
                  <a:pt x="71" y="86"/>
                </a:lnTo>
                <a:lnTo>
                  <a:pt x="73" y="84"/>
                </a:lnTo>
                <a:lnTo>
                  <a:pt x="73" y="84"/>
                </a:lnTo>
                <a:close/>
                <a:moveTo>
                  <a:pt x="105" y="349"/>
                </a:moveTo>
                <a:lnTo>
                  <a:pt x="105" y="349"/>
                </a:lnTo>
                <a:lnTo>
                  <a:pt x="105" y="349"/>
                </a:lnTo>
                <a:lnTo>
                  <a:pt x="105" y="349"/>
                </a:lnTo>
                <a:lnTo>
                  <a:pt x="102" y="354"/>
                </a:lnTo>
                <a:lnTo>
                  <a:pt x="102" y="354"/>
                </a:lnTo>
                <a:lnTo>
                  <a:pt x="105" y="354"/>
                </a:lnTo>
                <a:lnTo>
                  <a:pt x="105" y="354"/>
                </a:lnTo>
                <a:lnTo>
                  <a:pt x="105" y="349"/>
                </a:lnTo>
                <a:lnTo>
                  <a:pt x="105" y="349"/>
                </a:lnTo>
                <a:close/>
                <a:moveTo>
                  <a:pt x="224" y="120"/>
                </a:moveTo>
                <a:lnTo>
                  <a:pt x="224" y="120"/>
                </a:lnTo>
                <a:lnTo>
                  <a:pt x="214" y="121"/>
                </a:lnTo>
                <a:lnTo>
                  <a:pt x="214" y="121"/>
                </a:lnTo>
                <a:lnTo>
                  <a:pt x="214" y="123"/>
                </a:lnTo>
                <a:lnTo>
                  <a:pt x="216" y="123"/>
                </a:lnTo>
                <a:lnTo>
                  <a:pt x="216" y="123"/>
                </a:lnTo>
                <a:lnTo>
                  <a:pt x="220" y="121"/>
                </a:lnTo>
                <a:lnTo>
                  <a:pt x="224" y="120"/>
                </a:lnTo>
                <a:lnTo>
                  <a:pt x="224" y="120"/>
                </a:lnTo>
                <a:close/>
                <a:moveTo>
                  <a:pt x="39" y="152"/>
                </a:moveTo>
                <a:lnTo>
                  <a:pt x="39" y="152"/>
                </a:lnTo>
                <a:lnTo>
                  <a:pt x="37" y="151"/>
                </a:lnTo>
                <a:lnTo>
                  <a:pt x="37" y="151"/>
                </a:lnTo>
                <a:lnTo>
                  <a:pt x="35" y="151"/>
                </a:lnTo>
                <a:lnTo>
                  <a:pt x="34" y="152"/>
                </a:lnTo>
                <a:lnTo>
                  <a:pt x="34" y="152"/>
                </a:lnTo>
                <a:lnTo>
                  <a:pt x="38" y="155"/>
                </a:lnTo>
                <a:lnTo>
                  <a:pt x="38" y="155"/>
                </a:lnTo>
                <a:lnTo>
                  <a:pt x="39" y="152"/>
                </a:lnTo>
                <a:lnTo>
                  <a:pt x="39" y="152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5" y="300"/>
                </a:lnTo>
                <a:lnTo>
                  <a:pt x="85" y="300"/>
                </a:lnTo>
                <a:lnTo>
                  <a:pt x="93" y="287"/>
                </a:lnTo>
                <a:lnTo>
                  <a:pt x="93" y="287"/>
                </a:lnTo>
                <a:lnTo>
                  <a:pt x="93" y="286"/>
                </a:lnTo>
                <a:lnTo>
                  <a:pt x="93" y="286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39" y="204"/>
                </a:moveTo>
                <a:lnTo>
                  <a:pt x="39" y="204"/>
                </a:lnTo>
                <a:lnTo>
                  <a:pt x="42" y="215"/>
                </a:lnTo>
                <a:lnTo>
                  <a:pt x="42" y="215"/>
                </a:lnTo>
                <a:lnTo>
                  <a:pt x="42" y="209"/>
                </a:lnTo>
                <a:lnTo>
                  <a:pt x="42" y="206"/>
                </a:lnTo>
                <a:lnTo>
                  <a:pt x="39" y="204"/>
                </a:lnTo>
                <a:lnTo>
                  <a:pt x="39" y="204"/>
                </a:lnTo>
                <a:close/>
                <a:moveTo>
                  <a:pt x="180" y="16"/>
                </a:moveTo>
                <a:lnTo>
                  <a:pt x="180" y="16"/>
                </a:lnTo>
                <a:lnTo>
                  <a:pt x="177" y="16"/>
                </a:lnTo>
                <a:lnTo>
                  <a:pt x="174" y="17"/>
                </a:lnTo>
                <a:lnTo>
                  <a:pt x="174" y="17"/>
                </a:lnTo>
                <a:lnTo>
                  <a:pt x="173" y="17"/>
                </a:lnTo>
                <a:lnTo>
                  <a:pt x="173" y="17"/>
                </a:lnTo>
                <a:lnTo>
                  <a:pt x="174" y="19"/>
                </a:lnTo>
                <a:lnTo>
                  <a:pt x="174" y="19"/>
                </a:lnTo>
                <a:lnTo>
                  <a:pt x="180" y="16"/>
                </a:lnTo>
                <a:lnTo>
                  <a:pt x="180" y="16"/>
                </a:lnTo>
                <a:close/>
                <a:moveTo>
                  <a:pt x="243" y="276"/>
                </a:moveTo>
                <a:lnTo>
                  <a:pt x="243" y="276"/>
                </a:lnTo>
                <a:lnTo>
                  <a:pt x="240" y="275"/>
                </a:lnTo>
                <a:lnTo>
                  <a:pt x="240" y="275"/>
                </a:lnTo>
                <a:lnTo>
                  <a:pt x="240" y="278"/>
                </a:lnTo>
                <a:lnTo>
                  <a:pt x="241" y="280"/>
                </a:lnTo>
                <a:lnTo>
                  <a:pt x="241" y="280"/>
                </a:lnTo>
                <a:lnTo>
                  <a:pt x="243" y="276"/>
                </a:lnTo>
                <a:lnTo>
                  <a:pt x="243" y="276"/>
                </a:lnTo>
                <a:close/>
                <a:moveTo>
                  <a:pt x="35" y="76"/>
                </a:moveTo>
                <a:lnTo>
                  <a:pt x="35" y="76"/>
                </a:lnTo>
                <a:lnTo>
                  <a:pt x="38" y="73"/>
                </a:lnTo>
                <a:lnTo>
                  <a:pt x="37" y="69"/>
                </a:lnTo>
                <a:lnTo>
                  <a:pt x="37" y="69"/>
                </a:lnTo>
                <a:lnTo>
                  <a:pt x="35" y="71"/>
                </a:lnTo>
                <a:lnTo>
                  <a:pt x="35" y="76"/>
                </a:lnTo>
                <a:lnTo>
                  <a:pt x="35" y="76"/>
                </a:lnTo>
                <a:close/>
                <a:moveTo>
                  <a:pt x="139" y="280"/>
                </a:moveTo>
                <a:lnTo>
                  <a:pt x="139" y="280"/>
                </a:lnTo>
                <a:lnTo>
                  <a:pt x="137" y="282"/>
                </a:lnTo>
                <a:lnTo>
                  <a:pt x="137" y="285"/>
                </a:lnTo>
                <a:lnTo>
                  <a:pt x="137" y="285"/>
                </a:lnTo>
                <a:lnTo>
                  <a:pt x="140" y="282"/>
                </a:lnTo>
                <a:lnTo>
                  <a:pt x="140" y="282"/>
                </a:lnTo>
                <a:lnTo>
                  <a:pt x="139" y="280"/>
                </a:lnTo>
                <a:lnTo>
                  <a:pt x="139" y="280"/>
                </a:lnTo>
                <a:close/>
                <a:moveTo>
                  <a:pt x="66" y="192"/>
                </a:moveTo>
                <a:lnTo>
                  <a:pt x="66" y="192"/>
                </a:lnTo>
                <a:lnTo>
                  <a:pt x="66" y="192"/>
                </a:lnTo>
                <a:lnTo>
                  <a:pt x="66" y="192"/>
                </a:lnTo>
                <a:lnTo>
                  <a:pt x="65" y="195"/>
                </a:lnTo>
                <a:lnTo>
                  <a:pt x="64" y="197"/>
                </a:lnTo>
                <a:lnTo>
                  <a:pt x="64" y="199"/>
                </a:lnTo>
                <a:lnTo>
                  <a:pt x="64" y="199"/>
                </a:lnTo>
                <a:lnTo>
                  <a:pt x="66" y="192"/>
                </a:lnTo>
                <a:lnTo>
                  <a:pt x="66" y="192"/>
                </a:lnTo>
                <a:close/>
                <a:moveTo>
                  <a:pt x="135" y="184"/>
                </a:moveTo>
                <a:lnTo>
                  <a:pt x="135" y="184"/>
                </a:lnTo>
                <a:lnTo>
                  <a:pt x="135" y="184"/>
                </a:lnTo>
                <a:lnTo>
                  <a:pt x="135" y="184"/>
                </a:lnTo>
                <a:lnTo>
                  <a:pt x="136" y="184"/>
                </a:lnTo>
                <a:lnTo>
                  <a:pt x="137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5"/>
                </a:lnTo>
                <a:lnTo>
                  <a:pt x="140" y="184"/>
                </a:lnTo>
                <a:lnTo>
                  <a:pt x="140" y="184"/>
                </a:lnTo>
                <a:lnTo>
                  <a:pt x="135" y="184"/>
                </a:lnTo>
                <a:lnTo>
                  <a:pt x="135" y="184"/>
                </a:lnTo>
                <a:close/>
                <a:moveTo>
                  <a:pt x="39" y="164"/>
                </a:moveTo>
                <a:lnTo>
                  <a:pt x="39" y="164"/>
                </a:lnTo>
                <a:lnTo>
                  <a:pt x="39" y="165"/>
                </a:lnTo>
                <a:lnTo>
                  <a:pt x="39" y="165"/>
                </a:lnTo>
                <a:lnTo>
                  <a:pt x="39" y="165"/>
                </a:lnTo>
                <a:lnTo>
                  <a:pt x="39" y="165"/>
                </a:lnTo>
                <a:lnTo>
                  <a:pt x="41" y="167"/>
                </a:lnTo>
                <a:lnTo>
                  <a:pt x="41" y="167"/>
                </a:lnTo>
                <a:lnTo>
                  <a:pt x="42" y="168"/>
                </a:lnTo>
                <a:lnTo>
                  <a:pt x="45" y="168"/>
                </a:lnTo>
                <a:lnTo>
                  <a:pt x="45" y="168"/>
                </a:lnTo>
                <a:lnTo>
                  <a:pt x="39" y="164"/>
                </a:lnTo>
                <a:lnTo>
                  <a:pt x="39" y="164"/>
                </a:lnTo>
                <a:close/>
                <a:moveTo>
                  <a:pt x="233" y="195"/>
                </a:moveTo>
                <a:lnTo>
                  <a:pt x="233" y="195"/>
                </a:lnTo>
                <a:lnTo>
                  <a:pt x="233" y="194"/>
                </a:lnTo>
                <a:lnTo>
                  <a:pt x="233" y="194"/>
                </a:lnTo>
                <a:lnTo>
                  <a:pt x="227" y="188"/>
                </a:lnTo>
                <a:lnTo>
                  <a:pt x="227" y="188"/>
                </a:lnTo>
                <a:lnTo>
                  <a:pt x="227" y="188"/>
                </a:lnTo>
                <a:lnTo>
                  <a:pt x="227" y="189"/>
                </a:lnTo>
                <a:lnTo>
                  <a:pt x="227" y="189"/>
                </a:lnTo>
                <a:lnTo>
                  <a:pt x="233" y="195"/>
                </a:lnTo>
                <a:lnTo>
                  <a:pt x="233" y="195"/>
                </a:lnTo>
                <a:close/>
                <a:moveTo>
                  <a:pt x="109" y="344"/>
                </a:moveTo>
                <a:lnTo>
                  <a:pt x="109" y="344"/>
                </a:lnTo>
                <a:lnTo>
                  <a:pt x="112" y="349"/>
                </a:lnTo>
                <a:lnTo>
                  <a:pt x="115" y="353"/>
                </a:lnTo>
                <a:lnTo>
                  <a:pt x="115" y="353"/>
                </a:lnTo>
                <a:lnTo>
                  <a:pt x="109" y="344"/>
                </a:lnTo>
                <a:lnTo>
                  <a:pt x="109" y="344"/>
                </a:lnTo>
                <a:close/>
                <a:moveTo>
                  <a:pt x="100" y="23"/>
                </a:moveTo>
                <a:lnTo>
                  <a:pt x="100" y="23"/>
                </a:lnTo>
                <a:lnTo>
                  <a:pt x="100" y="23"/>
                </a:lnTo>
                <a:lnTo>
                  <a:pt x="100" y="23"/>
                </a:lnTo>
                <a:lnTo>
                  <a:pt x="108" y="19"/>
                </a:lnTo>
                <a:lnTo>
                  <a:pt x="108" y="19"/>
                </a:lnTo>
                <a:lnTo>
                  <a:pt x="108" y="19"/>
                </a:lnTo>
                <a:lnTo>
                  <a:pt x="108" y="19"/>
                </a:lnTo>
                <a:lnTo>
                  <a:pt x="103" y="20"/>
                </a:lnTo>
                <a:lnTo>
                  <a:pt x="100" y="23"/>
                </a:lnTo>
                <a:lnTo>
                  <a:pt x="100" y="23"/>
                </a:lnTo>
                <a:close/>
                <a:moveTo>
                  <a:pt x="82" y="97"/>
                </a:moveTo>
                <a:lnTo>
                  <a:pt x="82" y="97"/>
                </a:lnTo>
                <a:lnTo>
                  <a:pt x="81" y="94"/>
                </a:lnTo>
                <a:lnTo>
                  <a:pt x="81" y="94"/>
                </a:lnTo>
                <a:lnTo>
                  <a:pt x="79" y="97"/>
                </a:lnTo>
                <a:lnTo>
                  <a:pt x="79" y="97"/>
                </a:lnTo>
                <a:lnTo>
                  <a:pt x="82" y="97"/>
                </a:lnTo>
                <a:lnTo>
                  <a:pt x="82" y="97"/>
                </a:lnTo>
                <a:close/>
                <a:moveTo>
                  <a:pt x="24" y="157"/>
                </a:moveTo>
                <a:lnTo>
                  <a:pt x="24" y="157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7" y="158"/>
                </a:lnTo>
                <a:lnTo>
                  <a:pt x="27" y="158"/>
                </a:lnTo>
                <a:lnTo>
                  <a:pt x="24" y="157"/>
                </a:lnTo>
                <a:lnTo>
                  <a:pt x="24" y="157"/>
                </a:lnTo>
                <a:close/>
                <a:moveTo>
                  <a:pt x="92" y="248"/>
                </a:moveTo>
                <a:lnTo>
                  <a:pt x="92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5"/>
                </a:lnTo>
                <a:lnTo>
                  <a:pt x="92" y="246"/>
                </a:lnTo>
                <a:lnTo>
                  <a:pt x="92" y="246"/>
                </a:lnTo>
                <a:lnTo>
                  <a:pt x="92" y="248"/>
                </a:lnTo>
                <a:lnTo>
                  <a:pt x="92" y="248"/>
                </a:lnTo>
                <a:close/>
                <a:moveTo>
                  <a:pt x="145" y="340"/>
                </a:moveTo>
                <a:lnTo>
                  <a:pt x="145" y="340"/>
                </a:lnTo>
                <a:lnTo>
                  <a:pt x="146" y="334"/>
                </a:lnTo>
                <a:lnTo>
                  <a:pt x="146" y="334"/>
                </a:lnTo>
                <a:lnTo>
                  <a:pt x="146" y="334"/>
                </a:lnTo>
                <a:lnTo>
                  <a:pt x="146" y="334"/>
                </a:lnTo>
                <a:lnTo>
                  <a:pt x="143" y="339"/>
                </a:lnTo>
                <a:lnTo>
                  <a:pt x="143" y="339"/>
                </a:lnTo>
                <a:lnTo>
                  <a:pt x="143" y="339"/>
                </a:lnTo>
                <a:lnTo>
                  <a:pt x="145" y="340"/>
                </a:lnTo>
                <a:lnTo>
                  <a:pt x="145" y="340"/>
                </a:lnTo>
                <a:close/>
                <a:moveTo>
                  <a:pt x="265" y="168"/>
                </a:moveTo>
                <a:lnTo>
                  <a:pt x="265" y="168"/>
                </a:lnTo>
                <a:lnTo>
                  <a:pt x="267" y="168"/>
                </a:lnTo>
                <a:lnTo>
                  <a:pt x="267" y="168"/>
                </a:lnTo>
                <a:lnTo>
                  <a:pt x="267" y="164"/>
                </a:lnTo>
                <a:lnTo>
                  <a:pt x="267" y="164"/>
                </a:lnTo>
                <a:lnTo>
                  <a:pt x="267" y="164"/>
                </a:lnTo>
                <a:lnTo>
                  <a:pt x="267" y="164"/>
                </a:lnTo>
                <a:lnTo>
                  <a:pt x="265" y="168"/>
                </a:lnTo>
                <a:lnTo>
                  <a:pt x="265" y="168"/>
                </a:lnTo>
                <a:close/>
                <a:moveTo>
                  <a:pt x="174" y="356"/>
                </a:moveTo>
                <a:lnTo>
                  <a:pt x="174" y="356"/>
                </a:lnTo>
                <a:lnTo>
                  <a:pt x="174" y="356"/>
                </a:lnTo>
                <a:lnTo>
                  <a:pt x="174" y="356"/>
                </a:lnTo>
                <a:lnTo>
                  <a:pt x="176" y="356"/>
                </a:lnTo>
                <a:lnTo>
                  <a:pt x="176" y="356"/>
                </a:lnTo>
                <a:lnTo>
                  <a:pt x="177" y="350"/>
                </a:lnTo>
                <a:lnTo>
                  <a:pt x="177" y="350"/>
                </a:lnTo>
                <a:lnTo>
                  <a:pt x="177" y="350"/>
                </a:lnTo>
                <a:lnTo>
                  <a:pt x="177" y="350"/>
                </a:lnTo>
                <a:lnTo>
                  <a:pt x="174" y="356"/>
                </a:lnTo>
                <a:lnTo>
                  <a:pt x="174" y="356"/>
                </a:lnTo>
                <a:close/>
                <a:moveTo>
                  <a:pt x="187" y="167"/>
                </a:moveTo>
                <a:lnTo>
                  <a:pt x="187" y="167"/>
                </a:lnTo>
                <a:lnTo>
                  <a:pt x="187" y="167"/>
                </a:lnTo>
                <a:lnTo>
                  <a:pt x="187" y="167"/>
                </a:lnTo>
                <a:lnTo>
                  <a:pt x="190" y="164"/>
                </a:lnTo>
                <a:lnTo>
                  <a:pt x="190" y="164"/>
                </a:lnTo>
                <a:lnTo>
                  <a:pt x="189" y="164"/>
                </a:lnTo>
                <a:lnTo>
                  <a:pt x="189" y="164"/>
                </a:lnTo>
                <a:lnTo>
                  <a:pt x="187" y="167"/>
                </a:lnTo>
                <a:lnTo>
                  <a:pt x="187" y="167"/>
                </a:lnTo>
                <a:close/>
                <a:moveTo>
                  <a:pt x="288" y="116"/>
                </a:moveTo>
                <a:lnTo>
                  <a:pt x="288" y="116"/>
                </a:lnTo>
                <a:lnTo>
                  <a:pt x="287" y="116"/>
                </a:lnTo>
                <a:lnTo>
                  <a:pt x="287" y="116"/>
                </a:lnTo>
                <a:lnTo>
                  <a:pt x="287" y="123"/>
                </a:lnTo>
                <a:lnTo>
                  <a:pt x="287" y="123"/>
                </a:lnTo>
                <a:lnTo>
                  <a:pt x="288" y="116"/>
                </a:lnTo>
                <a:lnTo>
                  <a:pt x="288" y="116"/>
                </a:lnTo>
                <a:close/>
                <a:moveTo>
                  <a:pt x="130" y="300"/>
                </a:moveTo>
                <a:lnTo>
                  <a:pt x="130" y="300"/>
                </a:lnTo>
                <a:lnTo>
                  <a:pt x="130" y="300"/>
                </a:lnTo>
                <a:lnTo>
                  <a:pt x="130" y="300"/>
                </a:lnTo>
                <a:lnTo>
                  <a:pt x="132" y="305"/>
                </a:lnTo>
                <a:lnTo>
                  <a:pt x="132" y="305"/>
                </a:lnTo>
                <a:lnTo>
                  <a:pt x="133" y="302"/>
                </a:lnTo>
                <a:lnTo>
                  <a:pt x="133" y="302"/>
                </a:lnTo>
                <a:lnTo>
                  <a:pt x="130" y="300"/>
                </a:lnTo>
                <a:lnTo>
                  <a:pt x="130" y="300"/>
                </a:lnTo>
                <a:close/>
                <a:moveTo>
                  <a:pt x="72" y="57"/>
                </a:moveTo>
                <a:lnTo>
                  <a:pt x="72" y="57"/>
                </a:lnTo>
                <a:lnTo>
                  <a:pt x="71" y="53"/>
                </a:lnTo>
                <a:lnTo>
                  <a:pt x="71" y="53"/>
                </a:lnTo>
                <a:lnTo>
                  <a:pt x="71" y="53"/>
                </a:lnTo>
                <a:lnTo>
                  <a:pt x="71" y="53"/>
                </a:lnTo>
                <a:lnTo>
                  <a:pt x="71" y="57"/>
                </a:lnTo>
                <a:lnTo>
                  <a:pt x="71" y="57"/>
                </a:lnTo>
                <a:lnTo>
                  <a:pt x="72" y="57"/>
                </a:lnTo>
                <a:lnTo>
                  <a:pt x="72" y="57"/>
                </a:lnTo>
                <a:close/>
                <a:moveTo>
                  <a:pt x="75" y="248"/>
                </a:moveTo>
                <a:lnTo>
                  <a:pt x="75" y="248"/>
                </a:lnTo>
                <a:lnTo>
                  <a:pt x="75" y="248"/>
                </a:lnTo>
                <a:lnTo>
                  <a:pt x="75" y="248"/>
                </a:lnTo>
                <a:lnTo>
                  <a:pt x="75" y="249"/>
                </a:lnTo>
                <a:lnTo>
                  <a:pt x="75" y="249"/>
                </a:lnTo>
                <a:lnTo>
                  <a:pt x="78" y="253"/>
                </a:lnTo>
                <a:lnTo>
                  <a:pt x="78" y="253"/>
                </a:lnTo>
                <a:lnTo>
                  <a:pt x="78" y="252"/>
                </a:lnTo>
                <a:lnTo>
                  <a:pt x="78" y="252"/>
                </a:lnTo>
                <a:lnTo>
                  <a:pt x="75" y="248"/>
                </a:lnTo>
                <a:lnTo>
                  <a:pt x="75" y="248"/>
                </a:lnTo>
                <a:close/>
                <a:moveTo>
                  <a:pt x="109" y="361"/>
                </a:moveTo>
                <a:lnTo>
                  <a:pt x="109" y="361"/>
                </a:lnTo>
                <a:lnTo>
                  <a:pt x="110" y="361"/>
                </a:lnTo>
                <a:lnTo>
                  <a:pt x="110" y="361"/>
                </a:lnTo>
                <a:lnTo>
                  <a:pt x="110" y="360"/>
                </a:lnTo>
                <a:lnTo>
                  <a:pt x="110" y="360"/>
                </a:lnTo>
                <a:lnTo>
                  <a:pt x="108" y="360"/>
                </a:lnTo>
                <a:lnTo>
                  <a:pt x="108" y="360"/>
                </a:lnTo>
                <a:lnTo>
                  <a:pt x="109" y="361"/>
                </a:lnTo>
                <a:lnTo>
                  <a:pt x="109" y="361"/>
                </a:lnTo>
                <a:close/>
                <a:moveTo>
                  <a:pt x="119" y="9"/>
                </a:moveTo>
                <a:lnTo>
                  <a:pt x="119" y="9"/>
                </a:lnTo>
                <a:lnTo>
                  <a:pt x="115" y="12"/>
                </a:lnTo>
                <a:lnTo>
                  <a:pt x="115" y="12"/>
                </a:lnTo>
                <a:lnTo>
                  <a:pt x="116" y="12"/>
                </a:lnTo>
                <a:lnTo>
                  <a:pt x="119" y="9"/>
                </a:lnTo>
                <a:lnTo>
                  <a:pt x="119" y="9"/>
                </a:lnTo>
                <a:close/>
                <a:moveTo>
                  <a:pt x="173" y="363"/>
                </a:moveTo>
                <a:lnTo>
                  <a:pt x="173" y="363"/>
                </a:lnTo>
                <a:lnTo>
                  <a:pt x="169" y="364"/>
                </a:lnTo>
                <a:lnTo>
                  <a:pt x="169" y="364"/>
                </a:lnTo>
                <a:lnTo>
                  <a:pt x="172" y="364"/>
                </a:lnTo>
                <a:lnTo>
                  <a:pt x="173" y="363"/>
                </a:lnTo>
                <a:lnTo>
                  <a:pt x="173" y="363"/>
                </a:lnTo>
                <a:close/>
                <a:moveTo>
                  <a:pt x="66" y="302"/>
                </a:moveTo>
                <a:lnTo>
                  <a:pt x="66" y="302"/>
                </a:lnTo>
                <a:lnTo>
                  <a:pt x="68" y="302"/>
                </a:lnTo>
                <a:lnTo>
                  <a:pt x="68" y="300"/>
                </a:lnTo>
                <a:lnTo>
                  <a:pt x="68" y="300"/>
                </a:lnTo>
                <a:lnTo>
                  <a:pt x="66" y="297"/>
                </a:lnTo>
                <a:lnTo>
                  <a:pt x="66" y="297"/>
                </a:lnTo>
                <a:lnTo>
                  <a:pt x="66" y="297"/>
                </a:lnTo>
                <a:lnTo>
                  <a:pt x="66" y="297"/>
                </a:lnTo>
                <a:lnTo>
                  <a:pt x="66" y="302"/>
                </a:lnTo>
                <a:lnTo>
                  <a:pt x="66" y="302"/>
                </a:lnTo>
                <a:close/>
                <a:moveTo>
                  <a:pt x="42" y="181"/>
                </a:moveTo>
                <a:lnTo>
                  <a:pt x="42" y="181"/>
                </a:lnTo>
                <a:lnTo>
                  <a:pt x="42" y="184"/>
                </a:lnTo>
                <a:lnTo>
                  <a:pt x="44" y="184"/>
                </a:lnTo>
                <a:lnTo>
                  <a:pt x="44" y="184"/>
                </a:lnTo>
                <a:lnTo>
                  <a:pt x="42" y="181"/>
                </a:lnTo>
                <a:lnTo>
                  <a:pt x="42" y="181"/>
                </a:lnTo>
                <a:close/>
                <a:moveTo>
                  <a:pt x="72" y="346"/>
                </a:moveTo>
                <a:lnTo>
                  <a:pt x="72" y="346"/>
                </a:lnTo>
                <a:lnTo>
                  <a:pt x="72" y="346"/>
                </a:lnTo>
                <a:lnTo>
                  <a:pt x="72" y="346"/>
                </a:lnTo>
                <a:lnTo>
                  <a:pt x="75" y="349"/>
                </a:lnTo>
                <a:lnTo>
                  <a:pt x="75" y="349"/>
                </a:lnTo>
                <a:lnTo>
                  <a:pt x="75" y="347"/>
                </a:lnTo>
                <a:lnTo>
                  <a:pt x="75" y="347"/>
                </a:lnTo>
                <a:lnTo>
                  <a:pt x="72" y="346"/>
                </a:lnTo>
                <a:lnTo>
                  <a:pt x="72" y="346"/>
                </a:lnTo>
                <a:close/>
                <a:moveTo>
                  <a:pt x="72" y="302"/>
                </a:moveTo>
                <a:lnTo>
                  <a:pt x="72" y="302"/>
                </a:lnTo>
                <a:lnTo>
                  <a:pt x="72" y="299"/>
                </a:lnTo>
                <a:lnTo>
                  <a:pt x="71" y="297"/>
                </a:lnTo>
                <a:lnTo>
                  <a:pt x="71" y="297"/>
                </a:lnTo>
                <a:lnTo>
                  <a:pt x="72" y="302"/>
                </a:lnTo>
                <a:lnTo>
                  <a:pt x="72" y="302"/>
                </a:lnTo>
                <a:close/>
                <a:moveTo>
                  <a:pt x="132" y="297"/>
                </a:moveTo>
                <a:lnTo>
                  <a:pt x="132" y="297"/>
                </a:lnTo>
                <a:lnTo>
                  <a:pt x="135" y="299"/>
                </a:lnTo>
                <a:lnTo>
                  <a:pt x="135" y="299"/>
                </a:lnTo>
                <a:lnTo>
                  <a:pt x="135" y="295"/>
                </a:lnTo>
                <a:lnTo>
                  <a:pt x="135" y="295"/>
                </a:lnTo>
                <a:lnTo>
                  <a:pt x="133" y="296"/>
                </a:lnTo>
                <a:lnTo>
                  <a:pt x="133" y="296"/>
                </a:lnTo>
                <a:lnTo>
                  <a:pt x="132" y="297"/>
                </a:lnTo>
                <a:lnTo>
                  <a:pt x="132" y="297"/>
                </a:lnTo>
                <a:close/>
                <a:moveTo>
                  <a:pt x="255" y="211"/>
                </a:moveTo>
                <a:lnTo>
                  <a:pt x="255" y="211"/>
                </a:lnTo>
                <a:lnTo>
                  <a:pt x="254" y="214"/>
                </a:lnTo>
                <a:lnTo>
                  <a:pt x="255" y="215"/>
                </a:lnTo>
                <a:lnTo>
                  <a:pt x="255" y="215"/>
                </a:lnTo>
                <a:lnTo>
                  <a:pt x="255" y="211"/>
                </a:lnTo>
                <a:lnTo>
                  <a:pt x="255" y="211"/>
                </a:lnTo>
                <a:close/>
                <a:moveTo>
                  <a:pt x="143" y="197"/>
                </a:moveTo>
                <a:lnTo>
                  <a:pt x="143" y="197"/>
                </a:lnTo>
                <a:lnTo>
                  <a:pt x="145" y="194"/>
                </a:lnTo>
                <a:lnTo>
                  <a:pt x="145" y="194"/>
                </a:lnTo>
                <a:lnTo>
                  <a:pt x="143" y="195"/>
                </a:lnTo>
                <a:lnTo>
                  <a:pt x="143" y="197"/>
                </a:lnTo>
                <a:lnTo>
                  <a:pt x="143" y="197"/>
                </a:lnTo>
                <a:close/>
                <a:moveTo>
                  <a:pt x="257" y="57"/>
                </a:moveTo>
                <a:lnTo>
                  <a:pt x="257" y="57"/>
                </a:lnTo>
                <a:lnTo>
                  <a:pt x="257" y="60"/>
                </a:lnTo>
                <a:lnTo>
                  <a:pt x="257" y="60"/>
                </a:lnTo>
                <a:lnTo>
                  <a:pt x="258" y="60"/>
                </a:lnTo>
                <a:lnTo>
                  <a:pt x="258" y="60"/>
                </a:lnTo>
                <a:lnTo>
                  <a:pt x="258" y="59"/>
                </a:lnTo>
                <a:lnTo>
                  <a:pt x="257" y="57"/>
                </a:lnTo>
                <a:lnTo>
                  <a:pt x="257" y="57"/>
                </a:lnTo>
                <a:close/>
                <a:moveTo>
                  <a:pt x="184" y="344"/>
                </a:moveTo>
                <a:lnTo>
                  <a:pt x="184" y="344"/>
                </a:lnTo>
                <a:lnTo>
                  <a:pt x="186" y="343"/>
                </a:lnTo>
                <a:lnTo>
                  <a:pt x="186" y="341"/>
                </a:lnTo>
                <a:lnTo>
                  <a:pt x="186" y="340"/>
                </a:lnTo>
                <a:lnTo>
                  <a:pt x="186" y="340"/>
                </a:lnTo>
                <a:lnTo>
                  <a:pt x="184" y="344"/>
                </a:lnTo>
                <a:lnTo>
                  <a:pt x="184" y="344"/>
                </a:lnTo>
                <a:close/>
                <a:moveTo>
                  <a:pt x="140" y="289"/>
                </a:moveTo>
                <a:lnTo>
                  <a:pt x="140" y="289"/>
                </a:lnTo>
                <a:lnTo>
                  <a:pt x="139" y="289"/>
                </a:lnTo>
                <a:lnTo>
                  <a:pt x="139" y="289"/>
                </a:lnTo>
                <a:lnTo>
                  <a:pt x="139" y="290"/>
                </a:lnTo>
                <a:lnTo>
                  <a:pt x="139" y="292"/>
                </a:lnTo>
                <a:lnTo>
                  <a:pt x="139" y="292"/>
                </a:lnTo>
                <a:lnTo>
                  <a:pt x="140" y="289"/>
                </a:lnTo>
                <a:lnTo>
                  <a:pt x="140" y="289"/>
                </a:lnTo>
                <a:close/>
                <a:moveTo>
                  <a:pt x="10" y="74"/>
                </a:moveTo>
                <a:lnTo>
                  <a:pt x="10" y="74"/>
                </a:lnTo>
                <a:lnTo>
                  <a:pt x="10" y="71"/>
                </a:lnTo>
                <a:lnTo>
                  <a:pt x="10" y="71"/>
                </a:lnTo>
                <a:lnTo>
                  <a:pt x="8" y="71"/>
                </a:lnTo>
                <a:lnTo>
                  <a:pt x="8" y="71"/>
                </a:lnTo>
                <a:lnTo>
                  <a:pt x="8" y="74"/>
                </a:lnTo>
                <a:lnTo>
                  <a:pt x="8" y="74"/>
                </a:lnTo>
                <a:lnTo>
                  <a:pt x="10" y="74"/>
                </a:lnTo>
                <a:lnTo>
                  <a:pt x="10" y="74"/>
                </a:lnTo>
                <a:close/>
                <a:moveTo>
                  <a:pt x="99" y="125"/>
                </a:moveTo>
                <a:lnTo>
                  <a:pt x="99" y="125"/>
                </a:lnTo>
                <a:lnTo>
                  <a:pt x="99" y="125"/>
                </a:lnTo>
                <a:lnTo>
                  <a:pt x="99" y="125"/>
                </a:lnTo>
                <a:lnTo>
                  <a:pt x="95" y="125"/>
                </a:lnTo>
                <a:lnTo>
                  <a:pt x="95" y="125"/>
                </a:lnTo>
                <a:lnTo>
                  <a:pt x="93" y="125"/>
                </a:lnTo>
                <a:lnTo>
                  <a:pt x="93" y="125"/>
                </a:lnTo>
                <a:lnTo>
                  <a:pt x="98" y="125"/>
                </a:lnTo>
                <a:lnTo>
                  <a:pt x="98" y="125"/>
                </a:lnTo>
                <a:lnTo>
                  <a:pt x="99" y="125"/>
                </a:lnTo>
                <a:lnTo>
                  <a:pt x="99" y="125"/>
                </a:lnTo>
                <a:close/>
                <a:moveTo>
                  <a:pt x="12" y="104"/>
                </a:moveTo>
                <a:lnTo>
                  <a:pt x="12" y="104"/>
                </a:lnTo>
                <a:lnTo>
                  <a:pt x="12" y="107"/>
                </a:lnTo>
                <a:lnTo>
                  <a:pt x="12" y="107"/>
                </a:lnTo>
                <a:lnTo>
                  <a:pt x="14" y="107"/>
                </a:lnTo>
                <a:lnTo>
                  <a:pt x="14" y="107"/>
                </a:lnTo>
                <a:lnTo>
                  <a:pt x="14" y="106"/>
                </a:lnTo>
                <a:lnTo>
                  <a:pt x="14" y="106"/>
                </a:lnTo>
                <a:lnTo>
                  <a:pt x="14" y="104"/>
                </a:lnTo>
                <a:lnTo>
                  <a:pt x="14" y="104"/>
                </a:lnTo>
                <a:lnTo>
                  <a:pt x="12" y="104"/>
                </a:lnTo>
                <a:lnTo>
                  <a:pt x="12" y="104"/>
                </a:lnTo>
                <a:close/>
                <a:moveTo>
                  <a:pt x="169" y="371"/>
                </a:moveTo>
                <a:lnTo>
                  <a:pt x="169" y="371"/>
                </a:lnTo>
                <a:lnTo>
                  <a:pt x="169" y="373"/>
                </a:lnTo>
                <a:lnTo>
                  <a:pt x="169" y="373"/>
                </a:lnTo>
                <a:lnTo>
                  <a:pt x="173" y="371"/>
                </a:lnTo>
                <a:lnTo>
                  <a:pt x="173" y="371"/>
                </a:lnTo>
                <a:lnTo>
                  <a:pt x="173" y="371"/>
                </a:lnTo>
                <a:lnTo>
                  <a:pt x="173" y="371"/>
                </a:lnTo>
                <a:lnTo>
                  <a:pt x="169" y="371"/>
                </a:lnTo>
                <a:lnTo>
                  <a:pt x="169" y="371"/>
                </a:lnTo>
                <a:close/>
                <a:moveTo>
                  <a:pt x="115" y="361"/>
                </a:moveTo>
                <a:lnTo>
                  <a:pt x="115" y="361"/>
                </a:lnTo>
                <a:lnTo>
                  <a:pt x="115" y="361"/>
                </a:lnTo>
                <a:lnTo>
                  <a:pt x="118" y="361"/>
                </a:lnTo>
                <a:lnTo>
                  <a:pt x="118" y="361"/>
                </a:lnTo>
                <a:lnTo>
                  <a:pt x="115" y="361"/>
                </a:lnTo>
                <a:lnTo>
                  <a:pt x="115" y="361"/>
                </a:lnTo>
                <a:close/>
                <a:moveTo>
                  <a:pt x="253" y="32"/>
                </a:moveTo>
                <a:lnTo>
                  <a:pt x="253" y="32"/>
                </a:lnTo>
                <a:lnTo>
                  <a:pt x="253" y="32"/>
                </a:lnTo>
                <a:lnTo>
                  <a:pt x="253" y="32"/>
                </a:lnTo>
                <a:lnTo>
                  <a:pt x="251" y="27"/>
                </a:lnTo>
                <a:lnTo>
                  <a:pt x="251" y="27"/>
                </a:lnTo>
                <a:lnTo>
                  <a:pt x="251" y="27"/>
                </a:lnTo>
                <a:lnTo>
                  <a:pt x="251" y="27"/>
                </a:lnTo>
                <a:lnTo>
                  <a:pt x="253" y="32"/>
                </a:lnTo>
                <a:lnTo>
                  <a:pt x="253" y="32"/>
                </a:lnTo>
                <a:close/>
                <a:moveTo>
                  <a:pt x="71" y="62"/>
                </a:moveTo>
                <a:lnTo>
                  <a:pt x="71" y="62"/>
                </a:lnTo>
                <a:lnTo>
                  <a:pt x="72" y="62"/>
                </a:lnTo>
                <a:lnTo>
                  <a:pt x="72" y="62"/>
                </a:lnTo>
                <a:lnTo>
                  <a:pt x="72" y="60"/>
                </a:lnTo>
                <a:lnTo>
                  <a:pt x="71" y="62"/>
                </a:lnTo>
                <a:lnTo>
                  <a:pt x="71" y="62"/>
                </a:lnTo>
                <a:close/>
                <a:moveTo>
                  <a:pt x="281" y="69"/>
                </a:moveTo>
                <a:lnTo>
                  <a:pt x="281" y="69"/>
                </a:lnTo>
                <a:lnTo>
                  <a:pt x="281" y="71"/>
                </a:lnTo>
                <a:lnTo>
                  <a:pt x="281" y="71"/>
                </a:lnTo>
                <a:lnTo>
                  <a:pt x="281" y="70"/>
                </a:lnTo>
                <a:lnTo>
                  <a:pt x="281" y="69"/>
                </a:lnTo>
                <a:lnTo>
                  <a:pt x="281" y="69"/>
                </a:lnTo>
                <a:close/>
                <a:moveTo>
                  <a:pt x="56" y="202"/>
                </a:moveTo>
                <a:lnTo>
                  <a:pt x="56" y="202"/>
                </a:lnTo>
                <a:lnTo>
                  <a:pt x="55" y="199"/>
                </a:lnTo>
                <a:lnTo>
                  <a:pt x="55" y="199"/>
                </a:lnTo>
                <a:lnTo>
                  <a:pt x="55" y="199"/>
                </a:lnTo>
                <a:lnTo>
                  <a:pt x="55" y="199"/>
                </a:lnTo>
                <a:lnTo>
                  <a:pt x="55" y="202"/>
                </a:lnTo>
                <a:lnTo>
                  <a:pt x="55" y="202"/>
                </a:lnTo>
                <a:lnTo>
                  <a:pt x="56" y="202"/>
                </a:lnTo>
                <a:lnTo>
                  <a:pt x="56" y="202"/>
                </a:lnTo>
                <a:close/>
                <a:moveTo>
                  <a:pt x="224" y="90"/>
                </a:moveTo>
                <a:lnTo>
                  <a:pt x="224" y="90"/>
                </a:lnTo>
                <a:lnTo>
                  <a:pt x="223" y="91"/>
                </a:lnTo>
                <a:lnTo>
                  <a:pt x="223" y="91"/>
                </a:lnTo>
                <a:lnTo>
                  <a:pt x="224" y="91"/>
                </a:lnTo>
                <a:lnTo>
                  <a:pt x="224" y="90"/>
                </a:lnTo>
                <a:lnTo>
                  <a:pt x="224" y="90"/>
                </a:lnTo>
                <a:close/>
                <a:moveTo>
                  <a:pt x="5" y="67"/>
                </a:moveTo>
                <a:lnTo>
                  <a:pt x="5" y="67"/>
                </a:lnTo>
                <a:lnTo>
                  <a:pt x="5" y="67"/>
                </a:lnTo>
                <a:lnTo>
                  <a:pt x="5" y="67"/>
                </a:lnTo>
                <a:lnTo>
                  <a:pt x="7" y="64"/>
                </a:lnTo>
                <a:lnTo>
                  <a:pt x="7" y="64"/>
                </a:lnTo>
                <a:lnTo>
                  <a:pt x="7" y="64"/>
                </a:lnTo>
                <a:lnTo>
                  <a:pt x="7" y="64"/>
                </a:lnTo>
                <a:lnTo>
                  <a:pt x="5" y="67"/>
                </a:lnTo>
                <a:lnTo>
                  <a:pt x="5" y="67"/>
                </a:lnTo>
                <a:close/>
                <a:moveTo>
                  <a:pt x="190" y="184"/>
                </a:moveTo>
                <a:lnTo>
                  <a:pt x="190" y="184"/>
                </a:lnTo>
                <a:lnTo>
                  <a:pt x="189" y="184"/>
                </a:lnTo>
                <a:lnTo>
                  <a:pt x="190" y="185"/>
                </a:lnTo>
                <a:lnTo>
                  <a:pt x="190" y="185"/>
                </a:lnTo>
                <a:lnTo>
                  <a:pt x="190" y="184"/>
                </a:lnTo>
                <a:lnTo>
                  <a:pt x="190" y="184"/>
                </a:lnTo>
                <a:close/>
                <a:moveTo>
                  <a:pt x="197" y="151"/>
                </a:moveTo>
                <a:lnTo>
                  <a:pt x="197" y="151"/>
                </a:lnTo>
                <a:lnTo>
                  <a:pt x="199" y="151"/>
                </a:lnTo>
                <a:lnTo>
                  <a:pt x="200" y="150"/>
                </a:lnTo>
                <a:lnTo>
                  <a:pt x="200" y="150"/>
                </a:lnTo>
                <a:lnTo>
                  <a:pt x="197" y="151"/>
                </a:lnTo>
                <a:lnTo>
                  <a:pt x="197" y="151"/>
                </a:lnTo>
                <a:close/>
                <a:moveTo>
                  <a:pt x="37" y="172"/>
                </a:moveTo>
                <a:lnTo>
                  <a:pt x="37" y="172"/>
                </a:lnTo>
                <a:lnTo>
                  <a:pt x="35" y="174"/>
                </a:lnTo>
                <a:lnTo>
                  <a:pt x="37" y="175"/>
                </a:lnTo>
                <a:lnTo>
                  <a:pt x="37" y="175"/>
                </a:lnTo>
                <a:lnTo>
                  <a:pt x="37" y="172"/>
                </a:lnTo>
                <a:lnTo>
                  <a:pt x="37" y="172"/>
                </a:lnTo>
                <a:close/>
                <a:moveTo>
                  <a:pt x="31" y="120"/>
                </a:moveTo>
                <a:lnTo>
                  <a:pt x="31" y="120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31" y="121"/>
                </a:lnTo>
                <a:lnTo>
                  <a:pt x="31" y="120"/>
                </a:lnTo>
                <a:lnTo>
                  <a:pt x="31" y="120"/>
                </a:lnTo>
                <a:close/>
                <a:moveTo>
                  <a:pt x="45" y="152"/>
                </a:moveTo>
                <a:lnTo>
                  <a:pt x="45" y="152"/>
                </a:lnTo>
                <a:lnTo>
                  <a:pt x="44" y="152"/>
                </a:lnTo>
                <a:lnTo>
                  <a:pt x="42" y="154"/>
                </a:lnTo>
                <a:lnTo>
                  <a:pt x="42" y="154"/>
                </a:lnTo>
                <a:lnTo>
                  <a:pt x="45" y="152"/>
                </a:lnTo>
                <a:lnTo>
                  <a:pt x="45" y="152"/>
                </a:lnTo>
                <a:close/>
                <a:moveTo>
                  <a:pt x="109" y="356"/>
                </a:moveTo>
                <a:lnTo>
                  <a:pt x="109" y="356"/>
                </a:lnTo>
                <a:lnTo>
                  <a:pt x="109" y="354"/>
                </a:lnTo>
                <a:lnTo>
                  <a:pt x="109" y="354"/>
                </a:lnTo>
                <a:lnTo>
                  <a:pt x="109" y="356"/>
                </a:lnTo>
                <a:lnTo>
                  <a:pt x="109" y="356"/>
                </a:lnTo>
                <a:lnTo>
                  <a:pt x="109" y="356"/>
                </a:lnTo>
                <a:close/>
                <a:moveTo>
                  <a:pt x="251" y="205"/>
                </a:moveTo>
                <a:lnTo>
                  <a:pt x="251" y="205"/>
                </a:lnTo>
                <a:lnTo>
                  <a:pt x="250" y="206"/>
                </a:lnTo>
                <a:lnTo>
                  <a:pt x="250" y="208"/>
                </a:lnTo>
                <a:lnTo>
                  <a:pt x="250" y="208"/>
                </a:lnTo>
                <a:lnTo>
                  <a:pt x="251" y="205"/>
                </a:lnTo>
                <a:lnTo>
                  <a:pt x="251" y="205"/>
                </a:lnTo>
                <a:close/>
                <a:moveTo>
                  <a:pt x="115" y="239"/>
                </a:moveTo>
                <a:lnTo>
                  <a:pt x="115" y="239"/>
                </a:lnTo>
                <a:lnTo>
                  <a:pt x="116" y="238"/>
                </a:lnTo>
                <a:lnTo>
                  <a:pt x="115" y="238"/>
                </a:lnTo>
                <a:lnTo>
                  <a:pt x="115" y="238"/>
                </a:lnTo>
                <a:lnTo>
                  <a:pt x="115" y="239"/>
                </a:lnTo>
                <a:lnTo>
                  <a:pt x="115" y="239"/>
                </a:lnTo>
                <a:close/>
                <a:moveTo>
                  <a:pt x="203" y="219"/>
                </a:moveTo>
                <a:lnTo>
                  <a:pt x="203" y="219"/>
                </a:lnTo>
                <a:lnTo>
                  <a:pt x="203" y="221"/>
                </a:lnTo>
                <a:lnTo>
                  <a:pt x="203" y="221"/>
                </a:lnTo>
                <a:lnTo>
                  <a:pt x="203" y="221"/>
                </a:lnTo>
                <a:lnTo>
                  <a:pt x="203" y="219"/>
                </a:lnTo>
                <a:lnTo>
                  <a:pt x="203" y="219"/>
                </a:lnTo>
                <a:close/>
                <a:moveTo>
                  <a:pt x="253" y="259"/>
                </a:moveTo>
                <a:lnTo>
                  <a:pt x="253" y="259"/>
                </a:lnTo>
                <a:lnTo>
                  <a:pt x="253" y="259"/>
                </a:lnTo>
                <a:lnTo>
                  <a:pt x="253" y="259"/>
                </a:lnTo>
                <a:lnTo>
                  <a:pt x="251" y="260"/>
                </a:lnTo>
                <a:lnTo>
                  <a:pt x="251" y="260"/>
                </a:lnTo>
                <a:lnTo>
                  <a:pt x="253" y="260"/>
                </a:lnTo>
                <a:lnTo>
                  <a:pt x="253" y="260"/>
                </a:lnTo>
                <a:lnTo>
                  <a:pt x="253" y="259"/>
                </a:lnTo>
                <a:lnTo>
                  <a:pt x="253" y="259"/>
                </a:lnTo>
                <a:close/>
                <a:moveTo>
                  <a:pt x="255" y="71"/>
                </a:moveTo>
                <a:lnTo>
                  <a:pt x="255" y="71"/>
                </a:lnTo>
                <a:lnTo>
                  <a:pt x="257" y="70"/>
                </a:lnTo>
                <a:lnTo>
                  <a:pt x="257" y="70"/>
                </a:lnTo>
                <a:lnTo>
                  <a:pt x="257" y="70"/>
                </a:lnTo>
                <a:lnTo>
                  <a:pt x="255" y="71"/>
                </a:lnTo>
                <a:lnTo>
                  <a:pt x="255" y="71"/>
                </a:lnTo>
                <a:close/>
                <a:moveTo>
                  <a:pt x="220" y="141"/>
                </a:moveTo>
                <a:lnTo>
                  <a:pt x="220" y="141"/>
                </a:lnTo>
                <a:lnTo>
                  <a:pt x="220" y="141"/>
                </a:lnTo>
                <a:lnTo>
                  <a:pt x="220" y="141"/>
                </a:lnTo>
                <a:lnTo>
                  <a:pt x="218" y="141"/>
                </a:lnTo>
                <a:lnTo>
                  <a:pt x="218" y="141"/>
                </a:lnTo>
                <a:lnTo>
                  <a:pt x="218" y="143"/>
                </a:lnTo>
                <a:lnTo>
                  <a:pt x="218" y="143"/>
                </a:lnTo>
                <a:lnTo>
                  <a:pt x="220" y="141"/>
                </a:lnTo>
                <a:lnTo>
                  <a:pt x="220" y="141"/>
                </a:lnTo>
                <a:close/>
                <a:moveTo>
                  <a:pt x="164" y="373"/>
                </a:moveTo>
                <a:lnTo>
                  <a:pt x="164" y="373"/>
                </a:lnTo>
                <a:lnTo>
                  <a:pt x="164" y="373"/>
                </a:lnTo>
                <a:lnTo>
                  <a:pt x="164" y="373"/>
                </a:lnTo>
                <a:lnTo>
                  <a:pt x="166" y="373"/>
                </a:lnTo>
                <a:lnTo>
                  <a:pt x="166" y="373"/>
                </a:lnTo>
                <a:lnTo>
                  <a:pt x="166" y="373"/>
                </a:lnTo>
                <a:lnTo>
                  <a:pt x="166" y="373"/>
                </a:lnTo>
                <a:lnTo>
                  <a:pt x="164" y="373"/>
                </a:lnTo>
                <a:lnTo>
                  <a:pt x="164" y="373"/>
                </a:lnTo>
                <a:close/>
                <a:moveTo>
                  <a:pt x="160" y="359"/>
                </a:moveTo>
                <a:lnTo>
                  <a:pt x="160" y="359"/>
                </a:lnTo>
                <a:lnTo>
                  <a:pt x="160" y="360"/>
                </a:lnTo>
                <a:lnTo>
                  <a:pt x="160" y="360"/>
                </a:lnTo>
                <a:lnTo>
                  <a:pt x="162" y="359"/>
                </a:lnTo>
                <a:lnTo>
                  <a:pt x="162" y="359"/>
                </a:lnTo>
                <a:lnTo>
                  <a:pt x="162" y="359"/>
                </a:lnTo>
                <a:lnTo>
                  <a:pt x="162" y="359"/>
                </a:lnTo>
                <a:lnTo>
                  <a:pt x="160" y="359"/>
                </a:lnTo>
                <a:lnTo>
                  <a:pt x="160" y="359"/>
                </a:lnTo>
                <a:close/>
                <a:moveTo>
                  <a:pt x="64" y="333"/>
                </a:moveTo>
                <a:lnTo>
                  <a:pt x="64" y="333"/>
                </a:lnTo>
                <a:lnTo>
                  <a:pt x="64" y="334"/>
                </a:lnTo>
                <a:lnTo>
                  <a:pt x="64" y="334"/>
                </a:lnTo>
                <a:lnTo>
                  <a:pt x="65" y="333"/>
                </a:lnTo>
                <a:lnTo>
                  <a:pt x="65" y="333"/>
                </a:lnTo>
                <a:lnTo>
                  <a:pt x="64" y="333"/>
                </a:lnTo>
                <a:lnTo>
                  <a:pt x="64" y="333"/>
                </a:lnTo>
                <a:lnTo>
                  <a:pt x="64" y="333"/>
                </a:lnTo>
                <a:lnTo>
                  <a:pt x="64" y="33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770774" y="2751934"/>
            <a:ext cx="3276600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2" name="Freeform 153"/>
          <p:cNvSpPr>
            <a:spLocks noEditPoints="1"/>
          </p:cNvSpPr>
          <p:nvPr/>
        </p:nvSpPr>
        <p:spPr bwMode="auto">
          <a:xfrm>
            <a:off x="5393282" y="966745"/>
            <a:ext cx="1405436" cy="1686344"/>
          </a:xfrm>
          <a:custGeom>
            <a:avLst/>
            <a:gdLst>
              <a:gd name="T0" fmla="*/ 303 w 303"/>
              <a:gd name="T1" fmla="*/ 85 h 378"/>
              <a:gd name="T2" fmla="*/ 84 w 303"/>
              <a:gd name="T3" fmla="*/ 377 h 378"/>
              <a:gd name="T4" fmla="*/ 21 w 303"/>
              <a:gd name="T5" fmla="*/ 186 h 378"/>
              <a:gd name="T6" fmla="*/ 277 w 303"/>
              <a:gd name="T7" fmla="*/ 127 h 378"/>
              <a:gd name="T8" fmla="*/ 186 w 303"/>
              <a:gd name="T9" fmla="*/ 125 h 378"/>
              <a:gd name="T10" fmla="*/ 233 w 303"/>
              <a:gd name="T11" fmla="*/ 118 h 378"/>
              <a:gd name="T12" fmla="*/ 226 w 303"/>
              <a:gd name="T13" fmla="*/ 138 h 378"/>
              <a:gd name="T14" fmla="*/ 179 w 303"/>
              <a:gd name="T15" fmla="*/ 137 h 378"/>
              <a:gd name="T16" fmla="*/ 30 w 303"/>
              <a:gd name="T17" fmla="*/ 101 h 378"/>
              <a:gd name="T18" fmla="*/ 68 w 303"/>
              <a:gd name="T19" fmla="*/ 135 h 378"/>
              <a:gd name="T20" fmla="*/ 294 w 303"/>
              <a:gd name="T21" fmla="*/ 78 h 378"/>
              <a:gd name="T22" fmla="*/ 271 w 303"/>
              <a:gd name="T23" fmla="*/ 26 h 378"/>
              <a:gd name="T24" fmla="*/ 159 w 303"/>
              <a:gd name="T25" fmla="*/ 100 h 378"/>
              <a:gd name="T26" fmla="*/ 196 w 303"/>
              <a:gd name="T27" fmla="*/ 372 h 378"/>
              <a:gd name="T28" fmla="*/ 72 w 303"/>
              <a:gd name="T29" fmla="*/ 225 h 378"/>
              <a:gd name="T30" fmla="*/ 168 w 303"/>
              <a:gd name="T31" fmla="*/ 155 h 378"/>
              <a:gd name="T32" fmla="*/ 84 w 303"/>
              <a:gd name="T33" fmla="*/ 316 h 378"/>
              <a:gd name="T34" fmla="*/ 79 w 303"/>
              <a:gd name="T35" fmla="*/ 293 h 378"/>
              <a:gd name="T36" fmla="*/ 123 w 303"/>
              <a:gd name="T37" fmla="*/ 306 h 378"/>
              <a:gd name="T38" fmla="*/ 102 w 303"/>
              <a:gd name="T39" fmla="*/ 283 h 378"/>
              <a:gd name="T40" fmla="*/ 254 w 303"/>
              <a:gd name="T41" fmla="*/ 145 h 378"/>
              <a:gd name="T42" fmla="*/ 250 w 303"/>
              <a:gd name="T43" fmla="*/ 252 h 378"/>
              <a:gd name="T44" fmla="*/ 241 w 303"/>
              <a:gd name="T45" fmla="*/ 202 h 378"/>
              <a:gd name="T46" fmla="*/ 37 w 303"/>
              <a:gd name="T47" fmla="*/ 185 h 378"/>
              <a:gd name="T48" fmla="*/ 200 w 303"/>
              <a:gd name="T49" fmla="*/ 236 h 378"/>
              <a:gd name="T50" fmla="*/ 230 w 303"/>
              <a:gd name="T51" fmla="*/ 341 h 378"/>
              <a:gd name="T52" fmla="*/ 158 w 303"/>
              <a:gd name="T53" fmla="*/ 351 h 378"/>
              <a:gd name="T54" fmla="*/ 37 w 303"/>
              <a:gd name="T55" fmla="*/ 223 h 378"/>
              <a:gd name="T56" fmla="*/ 121 w 303"/>
              <a:gd name="T57" fmla="*/ 218 h 378"/>
              <a:gd name="T58" fmla="*/ 95 w 303"/>
              <a:gd name="T59" fmla="*/ 274 h 378"/>
              <a:gd name="T60" fmla="*/ 45 w 303"/>
              <a:gd name="T61" fmla="*/ 334 h 378"/>
              <a:gd name="T62" fmla="*/ 180 w 303"/>
              <a:gd name="T63" fmla="*/ 274 h 378"/>
              <a:gd name="T64" fmla="*/ 239 w 303"/>
              <a:gd name="T65" fmla="*/ 286 h 378"/>
              <a:gd name="T66" fmla="*/ 44 w 303"/>
              <a:gd name="T67" fmla="*/ 118 h 378"/>
              <a:gd name="T68" fmla="*/ 89 w 303"/>
              <a:gd name="T69" fmla="*/ 364 h 378"/>
              <a:gd name="T70" fmla="*/ 112 w 303"/>
              <a:gd name="T71" fmla="*/ 348 h 378"/>
              <a:gd name="T72" fmla="*/ 131 w 303"/>
              <a:gd name="T73" fmla="*/ 364 h 378"/>
              <a:gd name="T74" fmla="*/ 224 w 303"/>
              <a:gd name="T75" fmla="*/ 264 h 378"/>
              <a:gd name="T76" fmla="*/ 159 w 303"/>
              <a:gd name="T77" fmla="*/ 363 h 378"/>
              <a:gd name="T78" fmla="*/ 125 w 303"/>
              <a:gd name="T79" fmla="*/ 239 h 378"/>
              <a:gd name="T80" fmla="*/ 45 w 303"/>
              <a:gd name="T81" fmla="*/ 174 h 378"/>
              <a:gd name="T82" fmla="*/ 149 w 303"/>
              <a:gd name="T83" fmla="*/ 316 h 378"/>
              <a:gd name="T84" fmla="*/ 7 w 303"/>
              <a:gd name="T85" fmla="*/ 114 h 378"/>
              <a:gd name="T86" fmla="*/ 27 w 303"/>
              <a:gd name="T87" fmla="*/ 88 h 378"/>
              <a:gd name="T88" fmla="*/ 135 w 303"/>
              <a:gd name="T89" fmla="*/ 205 h 378"/>
              <a:gd name="T90" fmla="*/ 180 w 303"/>
              <a:gd name="T91" fmla="*/ 327 h 378"/>
              <a:gd name="T92" fmla="*/ 224 w 303"/>
              <a:gd name="T93" fmla="*/ 313 h 378"/>
              <a:gd name="T94" fmla="*/ 158 w 303"/>
              <a:gd name="T95" fmla="*/ 303 h 378"/>
              <a:gd name="T96" fmla="*/ 240 w 303"/>
              <a:gd name="T97" fmla="*/ 276 h 378"/>
              <a:gd name="T98" fmla="*/ 263 w 303"/>
              <a:gd name="T99" fmla="*/ 199 h 378"/>
              <a:gd name="T100" fmla="*/ 185 w 303"/>
              <a:gd name="T101" fmla="*/ 229 h 378"/>
              <a:gd name="T102" fmla="*/ 143 w 303"/>
              <a:gd name="T103" fmla="*/ 307 h 378"/>
              <a:gd name="T104" fmla="*/ 51 w 303"/>
              <a:gd name="T105" fmla="*/ 283 h 378"/>
              <a:gd name="T106" fmla="*/ 193 w 303"/>
              <a:gd name="T107" fmla="*/ 181 h 378"/>
              <a:gd name="T108" fmla="*/ 30 w 303"/>
              <a:gd name="T109" fmla="*/ 144 h 378"/>
              <a:gd name="T110" fmla="*/ 58 w 303"/>
              <a:gd name="T111" fmla="*/ 148 h 378"/>
              <a:gd name="T112" fmla="*/ 64 w 303"/>
              <a:gd name="T113" fmla="*/ 311 h 378"/>
              <a:gd name="T114" fmla="*/ 118 w 303"/>
              <a:gd name="T115" fmla="*/ 236 h 378"/>
              <a:gd name="T116" fmla="*/ 268 w 303"/>
              <a:gd name="T117" fmla="*/ 141 h 378"/>
              <a:gd name="T118" fmla="*/ 111 w 303"/>
              <a:gd name="T119" fmla="*/ 147 h 378"/>
              <a:gd name="T120" fmla="*/ 190 w 303"/>
              <a:gd name="T121" fmla="*/ 229 h 378"/>
              <a:gd name="T122" fmla="*/ 47 w 303"/>
              <a:gd name="T123" fmla="*/ 156 h 378"/>
              <a:gd name="T124" fmla="*/ 64 w 303"/>
              <a:gd name="T125" fmla="*/ 343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3" h="378">
                <a:moveTo>
                  <a:pt x="6" y="58"/>
                </a:moveTo>
                <a:lnTo>
                  <a:pt x="6" y="58"/>
                </a:lnTo>
                <a:lnTo>
                  <a:pt x="7" y="51"/>
                </a:lnTo>
                <a:lnTo>
                  <a:pt x="7" y="51"/>
                </a:lnTo>
                <a:lnTo>
                  <a:pt x="8" y="44"/>
                </a:lnTo>
                <a:lnTo>
                  <a:pt x="11" y="39"/>
                </a:lnTo>
                <a:lnTo>
                  <a:pt x="15" y="34"/>
                </a:lnTo>
                <a:lnTo>
                  <a:pt x="20" y="30"/>
                </a:lnTo>
                <a:lnTo>
                  <a:pt x="20" y="30"/>
                </a:lnTo>
                <a:lnTo>
                  <a:pt x="27" y="23"/>
                </a:lnTo>
                <a:lnTo>
                  <a:pt x="35" y="19"/>
                </a:lnTo>
                <a:lnTo>
                  <a:pt x="44" y="16"/>
                </a:lnTo>
                <a:lnTo>
                  <a:pt x="52" y="13"/>
                </a:lnTo>
                <a:lnTo>
                  <a:pt x="52" y="13"/>
                </a:lnTo>
                <a:lnTo>
                  <a:pt x="74" y="9"/>
                </a:lnTo>
                <a:lnTo>
                  <a:pt x="74" y="9"/>
                </a:lnTo>
                <a:lnTo>
                  <a:pt x="78" y="7"/>
                </a:lnTo>
                <a:lnTo>
                  <a:pt x="78" y="7"/>
                </a:lnTo>
                <a:lnTo>
                  <a:pt x="94" y="3"/>
                </a:lnTo>
                <a:lnTo>
                  <a:pt x="109" y="2"/>
                </a:lnTo>
                <a:lnTo>
                  <a:pt x="109" y="2"/>
                </a:lnTo>
                <a:lnTo>
                  <a:pt x="125" y="0"/>
                </a:lnTo>
                <a:lnTo>
                  <a:pt x="142" y="0"/>
                </a:lnTo>
                <a:lnTo>
                  <a:pt x="142" y="0"/>
                </a:lnTo>
                <a:lnTo>
                  <a:pt x="185" y="2"/>
                </a:lnTo>
                <a:lnTo>
                  <a:pt x="185" y="2"/>
                </a:lnTo>
                <a:lnTo>
                  <a:pt x="214" y="3"/>
                </a:lnTo>
                <a:lnTo>
                  <a:pt x="214" y="3"/>
                </a:lnTo>
                <a:lnTo>
                  <a:pt x="234" y="4"/>
                </a:lnTo>
                <a:lnTo>
                  <a:pt x="253" y="10"/>
                </a:lnTo>
                <a:lnTo>
                  <a:pt x="253" y="10"/>
                </a:lnTo>
                <a:lnTo>
                  <a:pt x="261" y="13"/>
                </a:lnTo>
                <a:lnTo>
                  <a:pt x="271" y="17"/>
                </a:lnTo>
                <a:lnTo>
                  <a:pt x="278" y="23"/>
                </a:lnTo>
                <a:lnTo>
                  <a:pt x="287" y="29"/>
                </a:lnTo>
                <a:lnTo>
                  <a:pt x="287" y="29"/>
                </a:lnTo>
                <a:lnTo>
                  <a:pt x="294" y="37"/>
                </a:lnTo>
                <a:lnTo>
                  <a:pt x="300" y="46"/>
                </a:lnTo>
                <a:lnTo>
                  <a:pt x="300" y="46"/>
                </a:lnTo>
                <a:lnTo>
                  <a:pt x="301" y="50"/>
                </a:lnTo>
                <a:lnTo>
                  <a:pt x="301" y="56"/>
                </a:lnTo>
                <a:lnTo>
                  <a:pt x="301" y="56"/>
                </a:lnTo>
                <a:lnTo>
                  <a:pt x="303" y="61"/>
                </a:lnTo>
                <a:lnTo>
                  <a:pt x="303" y="61"/>
                </a:lnTo>
                <a:lnTo>
                  <a:pt x="303" y="77"/>
                </a:lnTo>
                <a:lnTo>
                  <a:pt x="303" y="77"/>
                </a:lnTo>
                <a:lnTo>
                  <a:pt x="303" y="85"/>
                </a:lnTo>
                <a:lnTo>
                  <a:pt x="303" y="85"/>
                </a:lnTo>
                <a:lnTo>
                  <a:pt x="297" y="104"/>
                </a:lnTo>
                <a:lnTo>
                  <a:pt x="297" y="104"/>
                </a:lnTo>
                <a:lnTo>
                  <a:pt x="293" y="117"/>
                </a:lnTo>
                <a:lnTo>
                  <a:pt x="287" y="128"/>
                </a:lnTo>
                <a:lnTo>
                  <a:pt x="287" y="128"/>
                </a:lnTo>
                <a:lnTo>
                  <a:pt x="283" y="132"/>
                </a:lnTo>
                <a:lnTo>
                  <a:pt x="277" y="137"/>
                </a:lnTo>
                <a:lnTo>
                  <a:pt x="277" y="137"/>
                </a:lnTo>
                <a:lnTo>
                  <a:pt x="276" y="138"/>
                </a:lnTo>
                <a:lnTo>
                  <a:pt x="276" y="139"/>
                </a:lnTo>
                <a:lnTo>
                  <a:pt x="276" y="139"/>
                </a:lnTo>
                <a:lnTo>
                  <a:pt x="276" y="148"/>
                </a:lnTo>
                <a:lnTo>
                  <a:pt x="274" y="158"/>
                </a:lnTo>
                <a:lnTo>
                  <a:pt x="274" y="158"/>
                </a:lnTo>
                <a:lnTo>
                  <a:pt x="271" y="191"/>
                </a:lnTo>
                <a:lnTo>
                  <a:pt x="271" y="191"/>
                </a:lnTo>
                <a:lnTo>
                  <a:pt x="267" y="212"/>
                </a:lnTo>
                <a:lnTo>
                  <a:pt x="267" y="212"/>
                </a:lnTo>
                <a:lnTo>
                  <a:pt x="264" y="226"/>
                </a:lnTo>
                <a:lnTo>
                  <a:pt x="264" y="226"/>
                </a:lnTo>
                <a:lnTo>
                  <a:pt x="258" y="264"/>
                </a:lnTo>
                <a:lnTo>
                  <a:pt x="258" y="264"/>
                </a:lnTo>
                <a:lnTo>
                  <a:pt x="257" y="284"/>
                </a:lnTo>
                <a:lnTo>
                  <a:pt x="257" y="284"/>
                </a:lnTo>
                <a:lnTo>
                  <a:pt x="257" y="313"/>
                </a:lnTo>
                <a:lnTo>
                  <a:pt x="257" y="313"/>
                </a:lnTo>
                <a:lnTo>
                  <a:pt x="254" y="330"/>
                </a:lnTo>
                <a:lnTo>
                  <a:pt x="250" y="348"/>
                </a:lnTo>
                <a:lnTo>
                  <a:pt x="250" y="348"/>
                </a:lnTo>
                <a:lnTo>
                  <a:pt x="249" y="354"/>
                </a:lnTo>
                <a:lnTo>
                  <a:pt x="244" y="360"/>
                </a:lnTo>
                <a:lnTo>
                  <a:pt x="240" y="364"/>
                </a:lnTo>
                <a:lnTo>
                  <a:pt x="234" y="368"/>
                </a:lnTo>
                <a:lnTo>
                  <a:pt x="234" y="368"/>
                </a:lnTo>
                <a:lnTo>
                  <a:pt x="226" y="371"/>
                </a:lnTo>
                <a:lnTo>
                  <a:pt x="216" y="374"/>
                </a:lnTo>
                <a:lnTo>
                  <a:pt x="216" y="374"/>
                </a:lnTo>
                <a:lnTo>
                  <a:pt x="206" y="375"/>
                </a:lnTo>
                <a:lnTo>
                  <a:pt x="197" y="377"/>
                </a:lnTo>
                <a:lnTo>
                  <a:pt x="197" y="377"/>
                </a:lnTo>
                <a:lnTo>
                  <a:pt x="163" y="378"/>
                </a:lnTo>
                <a:lnTo>
                  <a:pt x="131" y="378"/>
                </a:lnTo>
                <a:lnTo>
                  <a:pt x="131" y="378"/>
                </a:lnTo>
                <a:lnTo>
                  <a:pt x="92" y="377"/>
                </a:lnTo>
                <a:lnTo>
                  <a:pt x="92" y="377"/>
                </a:lnTo>
                <a:lnTo>
                  <a:pt x="84" y="377"/>
                </a:lnTo>
                <a:lnTo>
                  <a:pt x="77" y="375"/>
                </a:lnTo>
                <a:lnTo>
                  <a:pt x="77" y="375"/>
                </a:lnTo>
                <a:lnTo>
                  <a:pt x="69" y="372"/>
                </a:lnTo>
                <a:lnTo>
                  <a:pt x="69" y="372"/>
                </a:lnTo>
                <a:lnTo>
                  <a:pt x="64" y="368"/>
                </a:lnTo>
                <a:lnTo>
                  <a:pt x="60" y="364"/>
                </a:lnTo>
                <a:lnTo>
                  <a:pt x="60" y="364"/>
                </a:lnTo>
                <a:lnTo>
                  <a:pt x="58" y="361"/>
                </a:lnTo>
                <a:lnTo>
                  <a:pt x="58" y="361"/>
                </a:lnTo>
                <a:lnTo>
                  <a:pt x="54" y="355"/>
                </a:lnTo>
                <a:lnTo>
                  <a:pt x="54" y="355"/>
                </a:lnTo>
                <a:lnTo>
                  <a:pt x="51" y="348"/>
                </a:lnTo>
                <a:lnTo>
                  <a:pt x="51" y="348"/>
                </a:lnTo>
                <a:lnTo>
                  <a:pt x="50" y="345"/>
                </a:lnTo>
                <a:lnTo>
                  <a:pt x="50" y="345"/>
                </a:lnTo>
                <a:lnTo>
                  <a:pt x="45" y="341"/>
                </a:lnTo>
                <a:lnTo>
                  <a:pt x="42" y="337"/>
                </a:lnTo>
                <a:lnTo>
                  <a:pt x="41" y="333"/>
                </a:lnTo>
                <a:lnTo>
                  <a:pt x="40" y="327"/>
                </a:lnTo>
                <a:lnTo>
                  <a:pt x="40" y="327"/>
                </a:lnTo>
                <a:lnTo>
                  <a:pt x="38" y="313"/>
                </a:lnTo>
                <a:lnTo>
                  <a:pt x="38" y="313"/>
                </a:lnTo>
                <a:lnTo>
                  <a:pt x="37" y="293"/>
                </a:lnTo>
                <a:lnTo>
                  <a:pt x="37" y="293"/>
                </a:lnTo>
                <a:lnTo>
                  <a:pt x="35" y="270"/>
                </a:lnTo>
                <a:lnTo>
                  <a:pt x="35" y="270"/>
                </a:lnTo>
                <a:lnTo>
                  <a:pt x="33" y="255"/>
                </a:lnTo>
                <a:lnTo>
                  <a:pt x="33" y="255"/>
                </a:lnTo>
                <a:lnTo>
                  <a:pt x="31" y="245"/>
                </a:lnTo>
                <a:lnTo>
                  <a:pt x="31" y="245"/>
                </a:lnTo>
                <a:lnTo>
                  <a:pt x="31" y="243"/>
                </a:lnTo>
                <a:lnTo>
                  <a:pt x="31" y="243"/>
                </a:lnTo>
                <a:lnTo>
                  <a:pt x="30" y="242"/>
                </a:lnTo>
                <a:lnTo>
                  <a:pt x="30" y="239"/>
                </a:lnTo>
                <a:lnTo>
                  <a:pt x="30" y="239"/>
                </a:lnTo>
                <a:lnTo>
                  <a:pt x="30" y="236"/>
                </a:lnTo>
                <a:lnTo>
                  <a:pt x="30" y="236"/>
                </a:lnTo>
                <a:lnTo>
                  <a:pt x="27" y="232"/>
                </a:lnTo>
                <a:lnTo>
                  <a:pt x="27" y="232"/>
                </a:lnTo>
                <a:lnTo>
                  <a:pt x="27" y="229"/>
                </a:lnTo>
                <a:lnTo>
                  <a:pt x="27" y="228"/>
                </a:lnTo>
                <a:lnTo>
                  <a:pt x="27" y="228"/>
                </a:lnTo>
                <a:lnTo>
                  <a:pt x="27" y="226"/>
                </a:lnTo>
                <a:lnTo>
                  <a:pt x="27" y="226"/>
                </a:lnTo>
                <a:lnTo>
                  <a:pt x="23" y="203"/>
                </a:lnTo>
                <a:lnTo>
                  <a:pt x="23" y="203"/>
                </a:lnTo>
                <a:lnTo>
                  <a:pt x="21" y="186"/>
                </a:lnTo>
                <a:lnTo>
                  <a:pt x="21" y="186"/>
                </a:lnTo>
                <a:lnTo>
                  <a:pt x="18" y="166"/>
                </a:lnTo>
                <a:lnTo>
                  <a:pt x="18" y="166"/>
                </a:lnTo>
                <a:lnTo>
                  <a:pt x="18" y="162"/>
                </a:lnTo>
                <a:lnTo>
                  <a:pt x="18" y="162"/>
                </a:lnTo>
                <a:lnTo>
                  <a:pt x="18" y="158"/>
                </a:lnTo>
                <a:lnTo>
                  <a:pt x="18" y="158"/>
                </a:lnTo>
                <a:lnTo>
                  <a:pt x="18" y="152"/>
                </a:lnTo>
                <a:lnTo>
                  <a:pt x="17" y="148"/>
                </a:lnTo>
                <a:lnTo>
                  <a:pt x="17" y="148"/>
                </a:lnTo>
                <a:lnTo>
                  <a:pt x="17" y="147"/>
                </a:lnTo>
                <a:lnTo>
                  <a:pt x="17" y="147"/>
                </a:lnTo>
                <a:lnTo>
                  <a:pt x="17" y="144"/>
                </a:lnTo>
                <a:lnTo>
                  <a:pt x="17" y="144"/>
                </a:lnTo>
                <a:lnTo>
                  <a:pt x="17" y="134"/>
                </a:lnTo>
                <a:lnTo>
                  <a:pt x="17" y="134"/>
                </a:lnTo>
                <a:lnTo>
                  <a:pt x="15" y="132"/>
                </a:lnTo>
                <a:lnTo>
                  <a:pt x="15" y="132"/>
                </a:lnTo>
                <a:lnTo>
                  <a:pt x="10" y="127"/>
                </a:lnTo>
                <a:lnTo>
                  <a:pt x="10" y="127"/>
                </a:lnTo>
                <a:lnTo>
                  <a:pt x="4" y="121"/>
                </a:lnTo>
                <a:lnTo>
                  <a:pt x="4" y="121"/>
                </a:lnTo>
                <a:lnTo>
                  <a:pt x="4" y="118"/>
                </a:lnTo>
                <a:lnTo>
                  <a:pt x="4" y="118"/>
                </a:lnTo>
                <a:lnTo>
                  <a:pt x="3" y="114"/>
                </a:lnTo>
                <a:lnTo>
                  <a:pt x="3" y="114"/>
                </a:lnTo>
                <a:lnTo>
                  <a:pt x="1" y="108"/>
                </a:lnTo>
                <a:lnTo>
                  <a:pt x="0" y="104"/>
                </a:lnTo>
                <a:lnTo>
                  <a:pt x="0" y="104"/>
                </a:lnTo>
                <a:lnTo>
                  <a:pt x="1" y="84"/>
                </a:lnTo>
                <a:lnTo>
                  <a:pt x="1" y="84"/>
                </a:lnTo>
                <a:lnTo>
                  <a:pt x="3" y="73"/>
                </a:lnTo>
                <a:lnTo>
                  <a:pt x="3" y="73"/>
                </a:lnTo>
                <a:lnTo>
                  <a:pt x="3" y="66"/>
                </a:lnTo>
                <a:lnTo>
                  <a:pt x="3" y="66"/>
                </a:lnTo>
                <a:lnTo>
                  <a:pt x="3" y="64"/>
                </a:lnTo>
                <a:lnTo>
                  <a:pt x="1" y="64"/>
                </a:lnTo>
                <a:lnTo>
                  <a:pt x="1" y="64"/>
                </a:lnTo>
                <a:lnTo>
                  <a:pt x="0" y="63"/>
                </a:lnTo>
                <a:lnTo>
                  <a:pt x="0" y="61"/>
                </a:lnTo>
                <a:lnTo>
                  <a:pt x="0" y="61"/>
                </a:lnTo>
                <a:lnTo>
                  <a:pt x="1" y="58"/>
                </a:lnTo>
                <a:lnTo>
                  <a:pt x="4" y="57"/>
                </a:lnTo>
                <a:lnTo>
                  <a:pt x="4" y="57"/>
                </a:lnTo>
                <a:lnTo>
                  <a:pt x="6" y="58"/>
                </a:lnTo>
                <a:lnTo>
                  <a:pt x="6" y="58"/>
                </a:lnTo>
                <a:close/>
                <a:moveTo>
                  <a:pt x="277" y="127"/>
                </a:moveTo>
                <a:lnTo>
                  <a:pt x="277" y="127"/>
                </a:lnTo>
                <a:lnTo>
                  <a:pt x="280" y="125"/>
                </a:lnTo>
                <a:lnTo>
                  <a:pt x="280" y="125"/>
                </a:lnTo>
                <a:lnTo>
                  <a:pt x="278" y="125"/>
                </a:lnTo>
                <a:lnTo>
                  <a:pt x="278" y="125"/>
                </a:lnTo>
                <a:lnTo>
                  <a:pt x="277" y="127"/>
                </a:lnTo>
                <a:lnTo>
                  <a:pt x="277" y="127"/>
                </a:lnTo>
                <a:lnTo>
                  <a:pt x="276" y="128"/>
                </a:lnTo>
                <a:lnTo>
                  <a:pt x="276" y="128"/>
                </a:lnTo>
                <a:lnTo>
                  <a:pt x="277" y="128"/>
                </a:lnTo>
                <a:lnTo>
                  <a:pt x="277" y="128"/>
                </a:lnTo>
                <a:lnTo>
                  <a:pt x="277" y="127"/>
                </a:lnTo>
                <a:lnTo>
                  <a:pt x="277" y="127"/>
                </a:lnTo>
                <a:close/>
                <a:moveTo>
                  <a:pt x="44" y="283"/>
                </a:moveTo>
                <a:lnTo>
                  <a:pt x="44" y="283"/>
                </a:lnTo>
                <a:lnTo>
                  <a:pt x="44" y="286"/>
                </a:lnTo>
                <a:lnTo>
                  <a:pt x="44" y="286"/>
                </a:lnTo>
                <a:lnTo>
                  <a:pt x="44" y="286"/>
                </a:lnTo>
                <a:lnTo>
                  <a:pt x="44" y="286"/>
                </a:lnTo>
                <a:lnTo>
                  <a:pt x="44" y="283"/>
                </a:lnTo>
                <a:lnTo>
                  <a:pt x="44" y="283"/>
                </a:lnTo>
                <a:lnTo>
                  <a:pt x="44" y="282"/>
                </a:lnTo>
                <a:lnTo>
                  <a:pt x="44" y="282"/>
                </a:lnTo>
                <a:lnTo>
                  <a:pt x="41" y="260"/>
                </a:lnTo>
                <a:lnTo>
                  <a:pt x="41" y="260"/>
                </a:lnTo>
                <a:lnTo>
                  <a:pt x="40" y="257"/>
                </a:lnTo>
                <a:lnTo>
                  <a:pt x="38" y="253"/>
                </a:lnTo>
                <a:lnTo>
                  <a:pt x="38" y="253"/>
                </a:lnTo>
                <a:lnTo>
                  <a:pt x="38" y="256"/>
                </a:lnTo>
                <a:lnTo>
                  <a:pt x="38" y="256"/>
                </a:lnTo>
                <a:lnTo>
                  <a:pt x="42" y="283"/>
                </a:lnTo>
                <a:lnTo>
                  <a:pt x="42" y="283"/>
                </a:lnTo>
                <a:lnTo>
                  <a:pt x="44" y="283"/>
                </a:lnTo>
                <a:lnTo>
                  <a:pt x="44" y="283"/>
                </a:lnTo>
                <a:close/>
                <a:moveTo>
                  <a:pt x="206" y="105"/>
                </a:moveTo>
                <a:lnTo>
                  <a:pt x="206" y="105"/>
                </a:lnTo>
                <a:lnTo>
                  <a:pt x="206" y="107"/>
                </a:lnTo>
                <a:lnTo>
                  <a:pt x="206" y="107"/>
                </a:lnTo>
                <a:lnTo>
                  <a:pt x="206" y="110"/>
                </a:lnTo>
                <a:lnTo>
                  <a:pt x="204" y="111"/>
                </a:lnTo>
                <a:lnTo>
                  <a:pt x="204" y="111"/>
                </a:lnTo>
                <a:lnTo>
                  <a:pt x="203" y="112"/>
                </a:lnTo>
                <a:lnTo>
                  <a:pt x="203" y="112"/>
                </a:lnTo>
                <a:lnTo>
                  <a:pt x="190" y="121"/>
                </a:lnTo>
                <a:lnTo>
                  <a:pt x="190" y="121"/>
                </a:lnTo>
                <a:lnTo>
                  <a:pt x="186" y="125"/>
                </a:lnTo>
                <a:lnTo>
                  <a:pt x="186" y="125"/>
                </a:lnTo>
                <a:lnTo>
                  <a:pt x="187" y="127"/>
                </a:lnTo>
                <a:lnTo>
                  <a:pt x="187" y="127"/>
                </a:lnTo>
                <a:lnTo>
                  <a:pt x="189" y="125"/>
                </a:lnTo>
                <a:lnTo>
                  <a:pt x="189" y="125"/>
                </a:lnTo>
                <a:lnTo>
                  <a:pt x="207" y="111"/>
                </a:lnTo>
                <a:lnTo>
                  <a:pt x="207" y="111"/>
                </a:lnTo>
                <a:lnTo>
                  <a:pt x="209" y="110"/>
                </a:lnTo>
                <a:lnTo>
                  <a:pt x="209" y="110"/>
                </a:lnTo>
                <a:lnTo>
                  <a:pt x="210" y="110"/>
                </a:lnTo>
                <a:lnTo>
                  <a:pt x="212" y="111"/>
                </a:lnTo>
                <a:lnTo>
                  <a:pt x="212" y="111"/>
                </a:lnTo>
                <a:lnTo>
                  <a:pt x="212" y="111"/>
                </a:lnTo>
                <a:lnTo>
                  <a:pt x="212" y="114"/>
                </a:lnTo>
                <a:lnTo>
                  <a:pt x="212" y="114"/>
                </a:lnTo>
                <a:lnTo>
                  <a:pt x="210" y="114"/>
                </a:lnTo>
                <a:lnTo>
                  <a:pt x="210" y="114"/>
                </a:lnTo>
                <a:lnTo>
                  <a:pt x="196" y="131"/>
                </a:lnTo>
                <a:lnTo>
                  <a:pt x="196" y="131"/>
                </a:lnTo>
                <a:lnTo>
                  <a:pt x="195" y="132"/>
                </a:lnTo>
                <a:lnTo>
                  <a:pt x="195" y="132"/>
                </a:lnTo>
                <a:lnTo>
                  <a:pt x="202" y="127"/>
                </a:lnTo>
                <a:lnTo>
                  <a:pt x="202" y="127"/>
                </a:lnTo>
                <a:lnTo>
                  <a:pt x="216" y="114"/>
                </a:lnTo>
                <a:lnTo>
                  <a:pt x="216" y="114"/>
                </a:lnTo>
                <a:lnTo>
                  <a:pt x="219" y="112"/>
                </a:lnTo>
                <a:lnTo>
                  <a:pt x="219" y="112"/>
                </a:lnTo>
                <a:lnTo>
                  <a:pt x="220" y="112"/>
                </a:lnTo>
                <a:lnTo>
                  <a:pt x="220" y="112"/>
                </a:lnTo>
                <a:lnTo>
                  <a:pt x="220" y="112"/>
                </a:lnTo>
                <a:lnTo>
                  <a:pt x="222" y="114"/>
                </a:lnTo>
                <a:lnTo>
                  <a:pt x="222" y="115"/>
                </a:lnTo>
                <a:lnTo>
                  <a:pt x="222" y="115"/>
                </a:lnTo>
                <a:lnTo>
                  <a:pt x="220" y="117"/>
                </a:lnTo>
                <a:lnTo>
                  <a:pt x="220" y="117"/>
                </a:lnTo>
                <a:lnTo>
                  <a:pt x="216" y="124"/>
                </a:lnTo>
                <a:lnTo>
                  <a:pt x="216" y="124"/>
                </a:lnTo>
                <a:lnTo>
                  <a:pt x="210" y="132"/>
                </a:lnTo>
                <a:lnTo>
                  <a:pt x="210" y="132"/>
                </a:lnTo>
                <a:lnTo>
                  <a:pt x="210" y="135"/>
                </a:lnTo>
                <a:lnTo>
                  <a:pt x="210" y="135"/>
                </a:lnTo>
                <a:lnTo>
                  <a:pt x="216" y="129"/>
                </a:lnTo>
                <a:lnTo>
                  <a:pt x="216" y="129"/>
                </a:lnTo>
                <a:lnTo>
                  <a:pt x="229" y="120"/>
                </a:lnTo>
                <a:lnTo>
                  <a:pt x="229" y="120"/>
                </a:lnTo>
                <a:lnTo>
                  <a:pt x="230" y="118"/>
                </a:lnTo>
                <a:lnTo>
                  <a:pt x="230" y="118"/>
                </a:lnTo>
                <a:lnTo>
                  <a:pt x="233" y="118"/>
                </a:lnTo>
                <a:lnTo>
                  <a:pt x="234" y="121"/>
                </a:lnTo>
                <a:lnTo>
                  <a:pt x="234" y="121"/>
                </a:lnTo>
                <a:lnTo>
                  <a:pt x="233" y="124"/>
                </a:lnTo>
                <a:lnTo>
                  <a:pt x="233" y="124"/>
                </a:lnTo>
                <a:lnTo>
                  <a:pt x="230" y="132"/>
                </a:lnTo>
                <a:lnTo>
                  <a:pt x="230" y="132"/>
                </a:lnTo>
                <a:lnTo>
                  <a:pt x="230" y="134"/>
                </a:lnTo>
                <a:lnTo>
                  <a:pt x="230" y="134"/>
                </a:lnTo>
                <a:lnTo>
                  <a:pt x="234" y="131"/>
                </a:lnTo>
                <a:lnTo>
                  <a:pt x="234" y="131"/>
                </a:lnTo>
                <a:lnTo>
                  <a:pt x="243" y="124"/>
                </a:lnTo>
                <a:lnTo>
                  <a:pt x="243" y="124"/>
                </a:lnTo>
                <a:lnTo>
                  <a:pt x="246" y="121"/>
                </a:lnTo>
                <a:lnTo>
                  <a:pt x="246" y="121"/>
                </a:lnTo>
                <a:lnTo>
                  <a:pt x="249" y="121"/>
                </a:lnTo>
                <a:lnTo>
                  <a:pt x="251" y="122"/>
                </a:lnTo>
                <a:lnTo>
                  <a:pt x="251" y="122"/>
                </a:lnTo>
                <a:lnTo>
                  <a:pt x="251" y="124"/>
                </a:lnTo>
                <a:lnTo>
                  <a:pt x="251" y="124"/>
                </a:lnTo>
                <a:lnTo>
                  <a:pt x="253" y="124"/>
                </a:lnTo>
                <a:lnTo>
                  <a:pt x="253" y="124"/>
                </a:lnTo>
                <a:lnTo>
                  <a:pt x="264" y="121"/>
                </a:lnTo>
                <a:lnTo>
                  <a:pt x="264" y="121"/>
                </a:lnTo>
                <a:lnTo>
                  <a:pt x="267" y="121"/>
                </a:lnTo>
                <a:lnTo>
                  <a:pt x="268" y="124"/>
                </a:lnTo>
                <a:lnTo>
                  <a:pt x="268" y="124"/>
                </a:lnTo>
                <a:lnTo>
                  <a:pt x="268" y="127"/>
                </a:lnTo>
                <a:lnTo>
                  <a:pt x="266" y="128"/>
                </a:lnTo>
                <a:lnTo>
                  <a:pt x="266" y="128"/>
                </a:lnTo>
                <a:lnTo>
                  <a:pt x="263" y="128"/>
                </a:lnTo>
                <a:lnTo>
                  <a:pt x="263" y="128"/>
                </a:lnTo>
                <a:lnTo>
                  <a:pt x="251" y="127"/>
                </a:lnTo>
                <a:lnTo>
                  <a:pt x="251" y="127"/>
                </a:lnTo>
                <a:lnTo>
                  <a:pt x="249" y="125"/>
                </a:lnTo>
                <a:lnTo>
                  <a:pt x="249" y="125"/>
                </a:lnTo>
                <a:lnTo>
                  <a:pt x="247" y="124"/>
                </a:lnTo>
                <a:lnTo>
                  <a:pt x="247" y="124"/>
                </a:lnTo>
                <a:lnTo>
                  <a:pt x="246" y="125"/>
                </a:lnTo>
                <a:lnTo>
                  <a:pt x="246" y="125"/>
                </a:lnTo>
                <a:lnTo>
                  <a:pt x="237" y="134"/>
                </a:lnTo>
                <a:lnTo>
                  <a:pt x="237" y="134"/>
                </a:lnTo>
                <a:lnTo>
                  <a:pt x="234" y="135"/>
                </a:lnTo>
                <a:lnTo>
                  <a:pt x="234" y="135"/>
                </a:lnTo>
                <a:lnTo>
                  <a:pt x="230" y="138"/>
                </a:lnTo>
                <a:lnTo>
                  <a:pt x="230" y="138"/>
                </a:lnTo>
                <a:lnTo>
                  <a:pt x="229" y="138"/>
                </a:lnTo>
                <a:lnTo>
                  <a:pt x="226" y="138"/>
                </a:lnTo>
                <a:lnTo>
                  <a:pt x="226" y="138"/>
                </a:lnTo>
                <a:lnTo>
                  <a:pt x="226" y="137"/>
                </a:lnTo>
                <a:lnTo>
                  <a:pt x="226" y="134"/>
                </a:lnTo>
                <a:lnTo>
                  <a:pt x="226" y="134"/>
                </a:lnTo>
                <a:lnTo>
                  <a:pt x="227" y="132"/>
                </a:lnTo>
                <a:lnTo>
                  <a:pt x="227" y="132"/>
                </a:lnTo>
                <a:lnTo>
                  <a:pt x="229" y="125"/>
                </a:lnTo>
                <a:lnTo>
                  <a:pt x="229" y="125"/>
                </a:lnTo>
                <a:lnTo>
                  <a:pt x="230" y="124"/>
                </a:lnTo>
                <a:lnTo>
                  <a:pt x="230" y="124"/>
                </a:lnTo>
                <a:lnTo>
                  <a:pt x="223" y="128"/>
                </a:lnTo>
                <a:lnTo>
                  <a:pt x="223" y="128"/>
                </a:lnTo>
                <a:lnTo>
                  <a:pt x="214" y="137"/>
                </a:lnTo>
                <a:lnTo>
                  <a:pt x="214" y="137"/>
                </a:lnTo>
                <a:lnTo>
                  <a:pt x="210" y="138"/>
                </a:lnTo>
                <a:lnTo>
                  <a:pt x="210" y="138"/>
                </a:lnTo>
                <a:lnTo>
                  <a:pt x="207" y="139"/>
                </a:lnTo>
                <a:lnTo>
                  <a:pt x="206" y="138"/>
                </a:lnTo>
                <a:lnTo>
                  <a:pt x="206" y="137"/>
                </a:lnTo>
                <a:lnTo>
                  <a:pt x="206" y="135"/>
                </a:lnTo>
                <a:lnTo>
                  <a:pt x="206" y="135"/>
                </a:lnTo>
                <a:lnTo>
                  <a:pt x="207" y="131"/>
                </a:lnTo>
                <a:lnTo>
                  <a:pt x="207" y="131"/>
                </a:lnTo>
                <a:lnTo>
                  <a:pt x="212" y="124"/>
                </a:lnTo>
                <a:lnTo>
                  <a:pt x="212" y="124"/>
                </a:lnTo>
                <a:lnTo>
                  <a:pt x="213" y="122"/>
                </a:lnTo>
                <a:lnTo>
                  <a:pt x="213" y="122"/>
                </a:lnTo>
                <a:lnTo>
                  <a:pt x="212" y="122"/>
                </a:lnTo>
                <a:lnTo>
                  <a:pt x="212" y="122"/>
                </a:lnTo>
                <a:lnTo>
                  <a:pt x="200" y="132"/>
                </a:lnTo>
                <a:lnTo>
                  <a:pt x="200" y="132"/>
                </a:lnTo>
                <a:lnTo>
                  <a:pt x="193" y="139"/>
                </a:lnTo>
                <a:lnTo>
                  <a:pt x="193" y="139"/>
                </a:lnTo>
                <a:lnTo>
                  <a:pt x="189" y="141"/>
                </a:lnTo>
                <a:lnTo>
                  <a:pt x="189" y="141"/>
                </a:lnTo>
                <a:lnTo>
                  <a:pt x="186" y="141"/>
                </a:lnTo>
                <a:lnTo>
                  <a:pt x="186" y="138"/>
                </a:lnTo>
                <a:lnTo>
                  <a:pt x="186" y="138"/>
                </a:lnTo>
                <a:lnTo>
                  <a:pt x="187" y="135"/>
                </a:lnTo>
                <a:lnTo>
                  <a:pt x="187" y="135"/>
                </a:lnTo>
                <a:lnTo>
                  <a:pt x="196" y="125"/>
                </a:lnTo>
                <a:lnTo>
                  <a:pt x="196" y="125"/>
                </a:lnTo>
                <a:lnTo>
                  <a:pt x="197" y="124"/>
                </a:lnTo>
                <a:lnTo>
                  <a:pt x="197" y="124"/>
                </a:lnTo>
                <a:lnTo>
                  <a:pt x="195" y="124"/>
                </a:lnTo>
                <a:lnTo>
                  <a:pt x="195" y="124"/>
                </a:lnTo>
                <a:lnTo>
                  <a:pt x="179" y="137"/>
                </a:lnTo>
                <a:lnTo>
                  <a:pt x="179" y="137"/>
                </a:lnTo>
                <a:lnTo>
                  <a:pt x="175" y="139"/>
                </a:lnTo>
                <a:lnTo>
                  <a:pt x="175" y="139"/>
                </a:lnTo>
                <a:lnTo>
                  <a:pt x="173" y="139"/>
                </a:lnTo>
                <a:lnTo>
                  <a:pt x="172" y="138"/>
                </a:lnTo>
                <a:lnTo>
                  <a:pt x="172" y="138"/>
                </a:lnTo>
                <a:lnTo>
                  <a:pt x="172" y="137"/>
                </a:lnTo>
                <a:lnTo>
                  <a:pt x="172" y="135"/>
                </a:lnTo>
                <a:lnTo>
                  <a:pt x="172" y="135"/>
                </a:lnTo>
                <a:lnTo>
                  <a:pt x="175" y="134"/>
                </a:lnTo>
                <a:lnTo>
                  <a:pt x="175" y="134"/>
                </a:lnTo>
                <a:lnTo>
                  <a:pt x="197" y="108"/>
                </a:lnTo>
                <a:lnTo>
                  <a:pt x="197" y="108"/>
                </a:lnTo>
                <a:lnTo>
                  <a:pt x="199" y="107"/>
                </a:lnTo>
                <a:lnTo>
                  <a:pt x="199" y="107"/>
                </a:lnTo>
                <a:lnTo>
                  <a:pt x="192" y="107"/>
                </a:lnTo>
                <a:lnTo>
                  <a:pt x="192" y="107"/>
                </a:lnTo>
                <a:lnTo>
                  <a:pt x="162" y="107"/>
                </a:lnTo>
                <a:lnTo>
                  <a:pt x="131" y="105"/>
                </a:lnTo>
                <a:lnTo>
                  <a:pt x="131" y="105"/>
                </a:lnTo>
                <a:lnTo>
                  <a:pt x="94" y="104"/>
                </a:lnTo>
                <a:lnTo>
                  <a:pt x="94" y="104"/>
                </a:lnTo>
                <a:lnTo>
                  <a:pt x="82" y="102"/>
                </a:lnTo>
                <a:lnTo>
                  <a:pt x="82" y="102"/>
                </a:lnTo>
                <a:lnTo>
                  <a:pt x="58" y="101"/>
                </a:lnTo>
                <a:lnTo>
                  <a:pt x="58" y="101"/>
                </a:lnTo>
                <a:lnTo>
                  <a:pt x="47" y="98"/>
                </a:lnTo>
                <a:lnTo>
                  <a:pt x="37" y="97"/>
                </a:lnTo>
                <a:lnTo>
                  <a:pt x="37" y="97"/>
                </a:lnTo>
                <a:lnTo>
                  <a:pt x="30" y="94"/>
                </a:lnTo>
                <a:lnTo>
                  <a:pt x="23" y="91"/>
                </a:lnTo>
                <a:lnTo>
                  <a:pt x="23" y="91"/>
                </a:lnTo>
                <a:lnTo>
                  <a:pt x="21" y="108"/>
                </a:lnTo>
                <a:lnTo>
                  <a:pt x="23" y="117"/>
                </a:lnTo>
                <a:lnTo>
                  <a:pt x="24" y="125"/>
                </a:lnTo>
                <a:lnTo>
                  <a:pt x="24" y="125"/>
                </a:lnTo>
                <a:lnTo>
                  <a:pt x="27" y="125"/>
                </a:lnTo>
                <a:lnTo>
                  <a:pt x="27" y="125"/>
                </a:lnTo>
                <a:lnTo>
                  <a:pt x="27" y="124"/>
                </a:lnTo>
                <a:lnTo>
                  <a:pt x="27" y="124"/>
                </a:lnTo>
                <a:lnTo>
                  <a:pt x="28" y="108"/>
                </a:lnTo>
                <a:lnTo>
                  <a:pt x="28" y="108"/>
                </a:lnTo>
                <a:lnTo>
                  <a:pt x="28" y="104"/>
                </a:lnTo>
                <a:lnTo>
                  <a:pt x="28" y="104"/>
                </a:lnTo>
                <a:lnTo>
                  <a:pt x="28" y="102"/>
                </a:lnTo>
                <a:lnTo>
                  <a:pt x="30" y="101"/>
                </a:lnTo>
                <a:lnTo>
                  <a:pt x="30" y="101"/>
                </a:lnTo>
                <a:lnTo>
                  <a:pt x="31" y="102"/>
                </a:lnTo>
                <a:lnTo>
                  <a:pt x="33" y="104"/>
                </a:lnTo>
                <a:lnTo>
                  <a:pt x="33" y="104"/>
                </a:lnTo>
                <a:lnTo>
                  <a:pt x="33" y="104"/>
                </a:lnTo>
                <a:lnTo>
                  <a:pt x="33" y="104"/>
                </a:lnTo>
                <a:lnTo>
                  <a:pt x="37" y="129"/>
                </a:lnTo>
                <a:lnTo>
                  <a:pt x="37" y="129"/>
                </a:lnTo>
                <a:lnTo>
                  <a:pt x="37" y="131"/>
                </a:lnTo>
                <a:lnTo>
                  <a:pt x="37" y="131"/>
                </a:lnTo>
                <a:lnTo>
                  <a:pt x="38" y="128"/>
                </a:lnTo>
                <a:lnTo>
                  <a:pt x="38" y="128"/>
                </a:lnTo>
                <a:lnTo>
                  <a:pt x="41" y="114"/>
                </a:lnTo>
                <a:lnTo>
                  <a:pt x="41" y="114"/>
                </a:lnTo>
                <a:lnTo>
                  <a:pt x="42" y="111"/>
                </a:lnTo>
                <a:lnTo>
                  <a:pt x="42" y="111"/>
                </a:lnTo>
                <a:lnTo>
                  <a:pt x="44" y="110"/>
                </a:lnTo>
                <a:lnTo>
                  <a:pt x="47" y="111"/>
                </a:lnTo>
                <a:lnTo>
                  <a:pt x="47" y="111"/>
                </a:lnTo>
                <a:lnTo>
                  <a:pt x="47" y="114"/>
                </a:lnTo>
                <a:lnTo>
                  <a:pt x="47" y="114"/>
                </a:lnTo>
                <a:lnTo>
                  <a:pt x="48" y="120"/>
                </a:lnTo>
                <a:lnTo>
                  <a:pt x="48" y="120"/>
                </a:lnTo>
                <a:lnTo>
                  <a:pt x="50" y="127"/>
                </a:lnTo>
                <a:lnTo>
                  <a:pt x="52" y="134"/>
                </a:lnTo>
                <a:lnTo>
                  <a:pt x="52" y="134"/>
                </a:lnTo>
                <a:lnTo>
                  <a:pt x="52" y="135"/>
                </a:lnTo>
                <a:lnTo>
                  <a:pt x="54" y="137"/>
                </a:lnTo>
                <a:lnTo>
                  <a:pt x="54" y="137"/>
                </a:lnTo>
                <a:lnTo>
                  <a:pt x="54" y="134"/>
                </a:lnTo>
                <a:lnTo>
                  <a:pt x="54" y="134"/>
                </a:lnTo>
                <a:lnTo>
                  <a:pt x="60" y="121"/>
                </a:lnTo>
                <a:lnTo>
                  <a:pt x="60" y="121"/>
                </a:lnTo>
                <a:lnTo>
                  <a:pt x="61" y="118"/>
                </a:lnTo>
                <a:lnTo>
                  <a:pt x="61" y="118"/>
                </a:lnTo>
                <a:lnTo>
                  <a:pt x="61" y="117"/>
                </a:lnTo>
                <a:lnTo>
                  <a:pt x="62" y="117"/>
                </a:lnTo>
                <a:lnTo>
                  <a:pt x="62" y="117"/>
                </a:lnTo>
                <a:lnTo>
                  <a:pt x="64" y="117"/>
                </a:lnTo>
                <a:lnTo>
                  <a:pt x="65" y="118"/>
                </a:lnTo>
                <a:lnTo>
                  <a:pt x="65" y="118"/>
                </a:lnTo>
                <a:lnTo>
                  <a:pt x="65" y="122"/>
                </a:lnTo>
                <a:lnTo>
                  <a:pt x="65" y="122"/>
                </a:lnTo>
                <a:lnTo>
                  <a:pt x="67" y="131"/>
                </a:lnTo>
                <a:lnTo>
                  <a:pt x="67" y="131"/>
                </a:lnTo>
                <a:lnTo>
                  <a:pt x="67" y="132"/>
                </a:lnTo>
                <a:lnTo>
                  <a:pt x="68" y="135"/>
                </a:lnTo>
                <a:lnTo>
                  <a:pt x="68" y="135"/>
                </a:lnTo>
                <a:lnTo>
                  <a:pt x="71" y="132"/>
                </a:lnTo>
                <a:lnTo>
                  <a:pt x="71" y="132"/>
                </a:lnTo>
                <a:lnTo>
                  <a:pt x="72" y="127"/>
                </a:lnTo>
                <a:lnTo>
                  <a:pt x="72" y="127"/>
                </a:lnTo>
                <a:lnTo>
                  <a:pt x="74" y="124"/>
                </a:lnTo>
                <a:lnTo>
                  <a:pt x="77" y="124"/>
                </a:lnTo>
                <a:lnTo>
                  <a:pt x="78" y="124"/>
                </a:lnTo>
                <a:lnTo>
                  <a:pt x="79" y="125"/>
                </a:lnTo>
                <a:lnTo>
                  <a:pt x="79" y="125"/>
                </a:lnTo>
                <a:lnTo>
                  <a:pt x="82" y="128"/>
                </a:lnTo>
                <a:lnTo>
                  <a:pt x="82" y="128"/>
                </a:lnTo>
                <a:lnTo>
                  <a:pt x="82" y="131"/>
                </a:lnTo>
                <a:lnTo>
                  <a:pt x="81" y="134"/>
                </a:lnTo>
                <a:lnTo>
                  <a:pt x="81" y="134"/>
                </a:lnTo>
                <a:lnTo>
                  <a:pt x="79" y="134"/>
                </a:lnTo>
                <a:lnTo>
                  <a:pt x="77" y="134"/>
                </a:lnTo>
                <a:lnTo>
                  <a:pt x="77" y="134"/>
                </a:lnTo>
                <a:lnTo>
                  <a:pt x="75" y="132"/>
                </a:lnTo>
                <a:lnTo>
                  <a:pt x="75" y="132"/>
                </a:lnTo>
                <a:lnTo>
                  <a:pt x="72" y="137"/>
                </a:lnTo>
                <a:lnTo>
                  <a:pt x="69" y="139"/>
                </a:lnTo>
                <a:lnTo>
                  <a:pt x="69" y="139"/>
                </a:lnTo>
                <a:lnTo>
                  <a:pt x="71" y="139"/>
                </a:lnTo>
                <a:lnTo>
                  <a:pt x="71" y="139"/>
                </a:lnTo>
                <a:lnTo>
                  <a:pt x="84" y="141"/>
                </a:lnTo>
                <a:lnTo>
                  <a:pt x="84" y="141"/>
                </a:lnTo>
                <a:lnTo>
                  <a:pt x="98" y="142"/>
                </a:lnTo>
                <a:lnTo>
                  <a:pt x="112" y="142"/>
                </a:lnTo>
                <a:lnTo>
                  <a:pt x="112" y="142"/>
                </a:lnTo>
                <a:lnTo>
                  <a:pt x="196" y="142"/>
                </a:lnTo>
                <a:lnTo>
                  <a:pt x="196" y="142"/>
                </a:lnTo>
                <a:lnTo>
                  <a:pt x="217" y="141"/>
                </a:lnTo>
                <a:lnTo>
                  <a:pt x="239" y="138"/>
                </a:lnTo>
                <a:lnTo>
                  <a:pt x="239" y="138"/>
                </a:lnTo>
                <a:lnTo>
                  <a:pt x="253" y="135"/>
                </a:lnTo>
                <a:lnTo>
                  <a:pt x="266" y="129"/>
                </a:lnTo>
                <a:lnTo>
                  <a:pt x="266" y="129"/>
                </a:lnTo>
                <a:lnTo>
                  <a:pt x="271" y="127"/>
                </a:lnTo>
                <a:lnTo>
                  <a:pt x="271" y="127"/>
                </a:lnTo>
                <a:lnTo>
                  <a:pt x="278" y="121"/>
                </a:lnTo>
                <a:lnTo>
                  <a:pt x="284" y="114"/>
                </a:lnTo>
                <a:lnTo>
                  <a:pt x="284" y="114"/>
                </a:lnTo>
                <a:lnTo>
                  <a:pt x="285" y="111"/>
                </a:lnTo>
                <a:lnTo>
                  <a:pt x="285" y="111"/>
                </a:lnTo>
                <a:lnTo>
                  <a:pt x="291" y="90"/>
                </a:lnTo>
                <a:lnTo>
                  <a:pt x="291" y="90"/>
                </a:lnTo>
                <a:lnTo>
                  <a:pt x="294" y="78"/>
                </a:lnTo>
                <a:lnTo>
                  <a:pt x="294" y="78"/>
                </a:lnTo>
                <a:lnTo>
                  <a:pt x="288" y="83"/>
                </a:lnTo>
                <a:lnTo>
                  <a:pt x="288" y="83"/>
                </a:lnTo>
                <a:lnTo>
                  <a:pt x="281" y="88"/>
                </a:lnTo>
                <a:lnTo>
                  <a:pt x="273" y="93"/>
                </a:lnTo>
                <a:lnTo>
                  <a:pt x="263" y="95"/>
                </a:lnTo>
                <a:lnTo>
                  <a:pt x="254" y="98"/>
                </a:lnTo>
                <a:lnTo>
                  <a:pt x="254" y="98"/>
                </a:lnTo>
                <a:lnTo>
                  <a:pt x="230" y="101"/>
                </a:lnTo>
                <a:lnTo>
                  <a:pt x="230" y="101"/>
                </a:lnTo>
                <a:lnTo>
                  <a:pt x="212" y="104"/>
                </a:lnTo>
                <a:lnTo>
                  <a:pt x="212" y="104"/>
                </a:lnTo>
                <a:lnTo>
                  <a:pt x="206" y="105"/>
                </a:lnTo>
                <a:lnTo>
                  <a:pt x="206" y="105"/>
                </a:lnTo>
                <a:close/>
                <a:moveTo>
                  <a:pt x="159" y="100"/>
                </a:moveTo>
                <a:lnTo>
                  <a:pt x="159" y="100"/>
                </a:lnTo>
                <a:lnTo>
                  <a:pt x="159" y="100"/>
                </a:lnTo>
                <a:lnTo>
                  <a:pt x="159" y="100"/>
                </a:lnTo>
                <a:lnTo>
                  <a:pt x="163" y="100"/>
                </a:lnTo>
                <a:lnTo>
                  <a:pt x="163" y="100"/>
                </a:lnTo>
                <a:lnTo>
                  <a:pt x="199" y="100"/>
                </a:lnTo>
                <a:lnTo>
                  <a:pt x="199" y="100"/>
                </a:lnTo>
                <a:lnTo>
                  <a:pt x="214" y="98"/>
                </a:lnTo>
                <a:lnTo>
                  <a:pt x="214" y="98"/>
                </a:lnTo>
                <a:lnTo>
                  <a:pt x="230" y="97"/>
                </a:lnTo>
                <a:lnTo>
                  <a:pt x="230" y="97"/>
                </a:lnTo>
                <a:lnTo>
                  <a:pt x="241" y="94"/>
                </a:lnTo>
                <a:lnTo>
                  <a:pt x="251" y="91"/>
                </a:lnTo>
                <a:lnTo>
                  <a:pt x="263" y="87"/>
                </a:lnTo>
                <a:lnTo>
                  <a:pt x="273" y="83"/>
                </a:lnTo>
                <a:lnTo>
                  <a:pt x="273" y="83"/>
                </a:lnTo>
                <a:lnTo>
                  <a:pt x="274" y="81"/>
                </a:lnTo>
                <a:lnTo>
                  <a:pt x="274" y="81"/>
                </a:lnTo>
                <a:lnTo>
                  <a:pt x="281" y="75"/>
                </a:lnTo>
                <a:lnTo>
                  <a:pt x="288" y="68"/>
                </a:lnTo>
                <a:lnTo>
                  <a:pt x="288" y="68"/>
                </a:lnTo>
                <a:lnTo>
                  <a:pt x="293" y="63"/>
                </a:lnTo>
                <a:lnTo>
                  <a:pt x="295" y="56"/>
                </a:lnTo>
                <a:lnTo>
                  <a:pt x="295" y="56"/>
                </a:lnTo>
                <a:lnTo>
                  <a:pt x="295" y="51"/>
                </a:lnTo>
                <a:lnTo>
                  <a:pt x="295" y="48"/>
                </a:lnTo>
                <a:lnTo>
                  <a:pt x="295" y="48"/>
                </a:lnTo>
                <a:lnTo>
                  <a:pt x="291" y="41"/>
                </a:lnTo>
                <a:lnTo>
                  <a:pt x="285" y="36"/>
                </a:lnTo>
                <a:lnTo>
                  <a:pt x="285" y="36"/>
                </a:lnTo>
                <a:lnTo>
                  <a:pt x="278" y="30"/>
                </a:lnTo>
                <a:lnTo>
                  <a:pt x="271" y="26"/>
                </a:lnTo>
                <a:lnTo>
                  <a:pt x="271" y="26"/>
                </a:lnTo>
                <a:lnTo>
                  <a:pt x="257" y="20"/>
                </a:lnTo>
                <a:lnTo>
                  <a:pt x="241" y="17"/>
                </a:lnTo>
                <a:lnTo>
                  <a:pt x="241" y="17"/>
                </a:lnTo>
                <a:lnTo>
                  <a:pt x="217" y="13"/>
                </a:lnTo>
                <a:lnTo>
                  <a:pt x="193" y="12"/>
                </a:lnTo>
                <a:lnTo>
                  <a:pt x="193" y="12"/>
                </a:lnTo>
                <a:lnTo>
                  <a:pt x="168" y="10"/>
                </a:lnTo>
                <a:lnTo>
                  <a:pt x="168" y="10"/>
                </a:lnTo>
                <a:lnTo>
                  <a:pt x="123" y="9"/>
                </a:lnTo>
                <a:lnTo>
                  <a:pt x="123" y="9"/>
                </a:lnTo>
                <a:lnTo>
                  <a:pt x="108" y="10"/>
                </a:lnTo>
                <a:lnTo>
                  <a:pt x="91" y="12"/>
                </a:lnTo>
                <a:lnTo>
                  <a:pt x="91" y="12"/>
                </a:lnTo>
                <a:lnTo>
                  <a:pt x="77" y="16"/>
                </a:lnTo>
                <a:lnTo>
                  <a:pt x="61" y="20"/>
                </a:lnTo>
                <a:lnTo>
                  <a:pt x="61" y="20"/>
                </a:lnTo>
                <a:lnTo>
                  <a:pt x="48" y="24"/>
                </a:lnTo>
                <a:lnTo>
                  <a:pt x="35" y="31"/>
                </a:lnTo>
                <a:lnTo>
                  <a:pt x="35" y="31"/>
                </a:lnTo>
                <a:lnTo>
                  <a:pt x="25" y="40"/>
                </a:lnTo>
                <a:lnTo>
                  <a:pt x="17" y="50"/>
                </a:lnTo>
                <a:lnTo>
                  <a:pt x="17" y="50"/>
                </a:lnTo>
                <a:lnTo>
                  <a:pt x="14" y="54"/>
                </a:lnTo>
                <a:lnTo>
                  <a:pt x="14" y="54"/>
                </a:lnTo>
                <a:lnTo>
                  <a:pt x="13" y="61"/>
                </a:lnTo>
                <a:lnTo>
                  <a:pt x="13" y="67"/>
                </a:lnTo>
                <a:lnTo>
                  <a:pt x="13" y="67"/>
                </a:lnTo>
                <a:lnTo>
                  <a:pt x="14" y="70"/>
                </a:lnTo>
                <a:lnTo>
                  <a:pt x="15" y="73"/>
                </a:lnTo>
                <a:lnTo>
                  <a:pt x="15" y="73"/>
                </a:lnTo>
                <a:lnTo>
                  <a:pt x="21" y="78"/>
                </a:lnTo>
                <a:lnTo>
                  <a:pt x="21" y="78"/>
                </a:lnTo>
                <a:lnTo>
                  <a:pt x="30" y="81"/>
                </a:lnTo>
                <a:lnTo>
                  <a:pt x="37" y="85"/>
                </a:lnTo>
                <a:lnTo>
                  <a:pt x="37" y="85"/>
                </a:lnTo>
                <a:lnTo>
                  <a:pt x="50" y="88"/>
                </a:lnTo>
                <a:lnTo>
                  <a:pt x="61" y="91"/>
                </a:lnTo>
                <a:lnTo>
                  <a:pt x="85" y="95"/>
                </a:lnTo>
                <a:lnTo>
                  <a:pt x="85" y="95"/>
                </a:lnTo>
                <a:lnTo>
                  <a:pt x="105" y="98"/>
                </a:lnTo>
                <a:lnTo>
                  <a:pt x="105" y="98"/>
                </a:lnTo>
                <a:lnTo>
                  <a:pt x="115" y="100"/>
                </a:lnTo>
                <a:lnTo>
                  <a:pt x="126" y="100"/>
                </a:lnTo>
                <a:lnTo>
                  <a:pt x="126" y="100"/>
                </a:lnTo>
                <a:lnTo>
                  <a:pt x="159" y="100"/>
                </a:lnTo>
                <a:lnTo>
                  <a:pt x="159" y="100"/>
                </a:lnTo>
                <a:close/>
                <a:moveTo>
                  <a:pt x="210" y="360"/>
                </a:moveTo>
                <a:lnTo>
                  <a:pt x="210" y="360"/>
                </a:lnTo>
                <a:lnTo>
                  <a:pt x="207" y="360"/>
                </a:lnTo>
                <a:lnTo>
                  <a:pt x="207" y="360"/>
                </a:lnTo>
                <a:lnTo>
                  <a:pt x="192" y="361"/>
                </a:lnTo>
                <a:lnTo>
                  <a:pt x="192" y="361"/>
                </a:lnTo>
                <a:lnTo>
                  <a:pt x="183" y="363"/>
                </a:lnTo>
                <a:lnTo>
                  <a:pt x="176" y="364"/>
                </a:lnTo>
                <a:lnTo>
                  <a:pt x="176" y="364"/>
                </a:lnTo>
                <a:lnTo>
                  <a:pt x="173" y="365"/>
                </a:lnTo>
                <a:lnTo>
                  <a:pt x="173" y="365"/>
                </a:lnTo>
                <a:lnTo>
                  <a:pt x="172" y="367"/>
                </a:lnTo>
                <a:lnTo>
                  <a:pt x="169" y="367"/>
                </a:lnTo>
                <a:lnTo>
                  <a:pt x="169" y="367"/>
                </a:lnTo>
                <a:lnTo>
                  <a:pt x="166" y="367"/>
                </a:lnTo>
                <a:lnTo>
                  <a:pt x="166" y="367"/>
                </a:lnTo>
                <a:lnTo>
                  <a:pt x="150" y="368"/>
                </a:lnTo>
                <a:lnTo>
                  <a:pt x="136" y="370"/>
                </a:lnTo>
                <a:lnTo>
                  <a:pt x="136" y="370"/>
                </a:lnTo>
                <a:lnTo>
                  <a:pt x="109" y="370"/>
                </a:lnTo>
                <a:lnTo>
                  <a:pt x="109" y="370"/>
                </a:lnTo>
                <a:lnTo>
                  <a:pt x="106" y="370"/>
                </a:lnTo>
                <a:lnTo>
                  <a:pt x="106" y="370"/>
                </a:lnTo>
                <a:lnTo>
                  <a:pt x="102" y="370"/>
                </a:lnTo>
                <a:lnTo>
                  <a:pt x="102" y="370"/>
                </a:lnTo>
                <a:lnTo>
                  <a:pt x="101" y="368"/>
                </a:lnTo>
                <a:lnTo>
                  <a:pt x="101" y="368"/>
                </a:lnTo>
                <a:lnTo>
                  <a:pt x="91" y="368"/>
                </a:lnTo>
                <a:lnTo>
                  <a:pt x="91" y="368"/>
                </a:lnTo>
                <a:lnTo>
                  <a:pt x="79" y="367"/>
                </a:lnTo>
                <a:lnTo>
                  <a:pt x="67" y="365"/>
                </a:lnTo>
                <a:lnTo>
                  <a:pt x="67" y="365"/>
                </a:lnTo>
                <a:lnTo>
                  <a:pt x="65" y="365"/>
                </a:lnTo>
                <a:lnTo>
                  <a:pt x="65" y="365"/>
                </a:lnTo>
                <a:lnTo>
                  <a:pt x="68" y="367"/>
                </a:lnTo>
                <a:lnTo>
                  <a:pt x="68" y="367"/>
                </a:lnTo>
                <a:lnTo>
                  <a:pt x="72" y="370"/>
                </a:lnTo>
                <a:lnTo>
                  <a:pt x="77" y="371"/>
                </a:lnTo>
                <a:lnTo>
                  <a:pt x="77" y="371"/>
                </a:lnTo>
                <a:lnTo>
                  <a:pt x="85" y="372"/>
                </a:lnTo>
                <a:lnTo>
                  <a:pt x="92" y="372"/>
                </a:lnTo>
                <a:lnTo>
                  <a:pt x="92" y="372"/>
                </a:lnTo>
                <a:lnTo>
                  <a:pt x="133" y="374"/>
                </a:lnTo>
                <a:lnTo>
                  <a:pt x="133" y="374"/>
                </a:lnTo>
                <a:lnTo>
                  <a:pt x="165" y="374"/>
                </a:lnTo>
                <a:lnTo>
                  <a:pt x="196" y="372"/>
                </a:lnTo>
                <a:lnTo>
                  <a:pt x="196" y="372"/>
                </a:lnTo>
                <a:lnTo>
                  <a:pt x="206" y="372"/>
                </a:lnTo>
                <a:lnTo>
                  <a:pt x="216" y="370"/>
                </a:lnTo>
                <a:lnTo>
                  <a:pt x="216" y="370"/>
                </a:lnTo>
                <a:lnTo>
                  <a:pt x="224" y="367"/>
                </a:lnTo>
                <a:lnTo>
                  <a:pt x="233" y="364"/>
                </a:lnTo>
                <a:lnTo>
                  <a:pt x="233" y="364"/>
                </a:lnTo>
                <a:lnTo>
                  <a:pt x="239" y="361"/>
                </a:lnTo>
                <a:lnTo>
                  <a:pt x="241" y="357"/>
                </a:lnTo>
                <a:lnTo>
                  <a:pt x="246" y="353"/>
                </a:lnTo>
                <a:lnTo>
                  <a:pt x="247" y="347"/>
                </a:lnTo>
                <a:lnTo>
                  <a:pt x="247" y="347"/>
                </a:lnTo>
                <a:lnTo>
                  <a:pt x="249" y="343"/>
                </a:lnTo>
                <a:lnTo>
                  <a:pt x="249" y="343"/>
                </a:lnTo>
                <a:lnTo>
                  <a:pt x="251" y="327"/>
                </a:lnTo>
                <a:lnTo>
                  <a:pt x="253" y="311"/>
                </a:lnTo>
                <a:lnTo>
                  <a:pt x="253" y="311"/>
                </a:lnTo>
                <a:lnTo>
                  <a:pt x="253" y="310"/>
                </a:lnTo>
                <a:lnTo>
                  <a:pt x="253" y="310"/>
                </a:lnTo>
                <a:lnTo>
                  <a:pt x="253" y="311"/>
                </a:lnTo>
                <a:lnTo>
                  <a:pt x="253" y="311"/>
                </a:lnTo>
                <a:lnTo>
                  <a:pt x="251" y="323"/>
                </a:lnTo>
                <a:lnTo>
                  <a:pt x="251" y="323"/>
                </a:lnTo>
                <a:lnTo>
                  <a:pt x="249" y="331"/>
                </a:lnTo>
                <a:lnTo>
                  <a:pt x="246" y="338"/>
                </a:lnTo>
                <a:lnTo>
                  <a:pt x="246" y="338"/>
                </a:lnTo>
                <a:lnTo>
                  <a:pt x="244" y="340"/>
                </a:lnTo>
                <a:lnTo>
                  <a:pt x="244" y="340"/>
                </a:lnTo>
                <a:lnTo>
                  <a:pt x="240" y="347"/>
                </a:lnTo>
                <a:lnTo>
                  <a:pt x="240" y="347"/>
                </a:lnTo>
                <a:lnTo>
                  <a:pt x="236" y="351"/>
                </a:lnTo>
                <a:lnTo>
                  <a:pt x="230" y="354"/>
                </a:lnTo>
                <a:lnTo>
                  <a:pt x="230" y="354"/>
                </a:lnTo>
                <a:lnTo>
                  <a:pt x="223" y="357"/>
                </a:lnTo>
                <a:lnTo>
                  <a:pt x="223" y="357"/>
                </a:lnTo>
                <a:lnTo>
                  <a:pt x="219" y="357"/>
                </a:lnTo>
                <a:lnTo>
                  <a:pt x="219" y="357"/>
                </a:lnTo>
                <a:lnTo>
                  <a:pt x="217" y="358"/>
                </a:lnTo>
                <a:lnTo>
                  <a:pt x="217" y="360"/>
                </a:lnTo>
                <a:lnTo>
                  <a:pt x="217" y="360"/>
                </a:lnTo>
                <a:lnTo>
                  <a:pt x="216" y="361"/>
                </a:lnTo>
                <a:lnTo>
                  <a:pt x="214" y="363"/>
                </a:lnTo>
                <a:lnTo>
                  <a:pt x="213" y="363"/>
                </a:lnTo>
                <a:lnTo>
                  <a:pt x="210" y="361"/>
                </a:lnTo>
                <a:lnTo>
                  <a:pt x="210" y="361"/>
                </a:lnTo>
                <a:lnTo>
                  <a:pt x="210" y="360"/>
                </a:lnTo>
                <a:lnTo>
                  <a:pt x="210" y="360"/>
                </a:lnTo>
                <a:close/>
                <a:moveTo>
                  <a:pt x="72" y="225"/>
                </a:moveTo>
                <a:lnTo>
                  <a:pt x="72" y="225"/>
                </a:lnTo>
                <a:lnTo>
                  <a:pt x="72" y="225"/>
                </a:lnTo>
                <a:lnTo>
                  <a:pt x="72" y="225"/>
                </a:lnTo>
                <a:lnTo>
                  <a:pt x="92" y="186"/>
                </a:lnTo>
                <a:lnTo>
                  <a:pt x="92" y="186"/>
                </a:lnTo>
                <a:lnTo>
                  <a:pt x="92" y="185"/>
                </a:lnTo>
                <a:lnTo>
                  <a:pt x="92" y="185"/>
                </a:lnTo>
                <a:lnTo>
                  <a:pt x="89" y="178"/>
                </a:lnTo>
                <a:lnTo>
                  <a:pt x="89" y="178"/>
                </a:lnTo>
                <a:lnTo>
                  <a:pt x="82" y="166"/>
                </a:lnTo>
                <a:lnTo>
                  <a:pt x="82" y="166"/>
                </a:lnTo>
                <a:lnTo>
                  <a:pt x="79" y="161"/>
                </a:lnTo>
                <a:lnTo>
                  <a:pt x="79" y="161"/>
                </a:lnTo>
                <a:lnTo>
                  <a:pt x="78" y="159"/>
                </a:lnTo>
                <a:lnTo>
                  <a:pt x="78" y="159"/>
                </a:lnTo>
                <a:lnTo>
                  <a:pt x="77" y="158"/>
                </a:lnTo>
                <a:lnTo>
                  <a:pt x="75" y="159"/>
                </a:lnTo>
                <a:lnTo>
                  <a:pt x="75" y="159"/>
                </a:lnTo>
                <a:lnTo>
                  <a:pt x="75" y="159"/>
                </a:lnTo>
                <a:lnTo>
                  <a:pt x="75" y="159"/>
                </a:lnTo>
                <a:lnTo>
                  <a:pt x="62" y="183"/>
                </a:lnTo>
                <a:lnTo>
                  <a:pt x="62" y="183"/>
                </a:lnTo>
                <a:lnTo>
                  <a:pt x="55" y="196"/>
                </a:lnTo>
                <a:lnTo>
                  <a:pt x="55" y="196"/>
                </a:lnTo>
                <a:lnTo>
                  <a:pt x="55" y="199"/>
                </a:lnTo>
                <a:lnTo>
                  <a:pt x="55" y="199"/>
                </a:lnTo>
                <a:lnTo>
                  <a:pt x="72" y="225"/>
                </a:lnTo>
                <a:lnTo>
                  <a:pt x="72" y="225"/>
                </a:lnTo>
                <a:close/>
                <a:moveTo>
                  <a:pt x="163" y="212"/>
                </a:moveTo>
                <a:lnTo>
                  <a:pt x="163" y="212"/>
                </a:lnTo>
                <a:lnTo>
                  <a:pt x="165" y="212"/>
                </a:lnTo>
                <a:lnTo>
                  <a:pt x="165" y="212"/>
                </a:lnTo>
                <a:lnTo>
                  <a:pt x="187" y="169"/>
                </a:lnTo>
                <a:lnTo>
                  <a:pt x="187" y="169"/>
                </a:lnTo>
                <a:lnTo>
                  <a:pt x="187" y="168"/>
                </a:lnTo>
                <a:lnTo>
                  <a:pt x="187" y="168"/>
                </a:lnTo>
                <a:lnTo>
                  <a:pt x="183" y="164"/>
                </a:lnTo>
                <a:lnTo>
                  <a:pt x="179" y="159"/>
                </a:lnTo>
                <a:lnTo>
                  <a:pt x="179" y="159"/>
                </a:lnTo>
                <a:lnTo>
                  <a:pt x="177" y="156"/>
                </a:lnTo>
                <a:lnTo>
                  <a:pt x="177" y="156"/>
                </a:lnTo>
                <a:lnTo>
                  <a:pt x="177" y="155"/>
                </a:lnTo>
                <a:lnTo>
                  <a:pt x="177" y="155"/>
                </a:lnTo>
                <a:lnTo>
                  <a:pt x="176" y="155"/>
                </a:lnTo>
                <a:lnTo>
                  <a:pt x="176" y="155"/>
                </a:lnTo>
                <a:lnTo>
                  <a:pt x="168" y="155"/>
                </a:lnTo>
                <a:lnTo>
                  <a:pt x="168" y="155"/>
                </a:lnTo>
                <a:lnTo>
                  <a:pt x="165" y="156"/>
                </a:lnTo>
                <a:lnTo>
                  <a:pt x="163" y="158"/>
                </a:lnTo>
                <a:lnTo>
                  <a:pt x="163" y="158"/>
                </a:lnTo>
                <a:lnTo>
                  <a:pt x="150" y="183"/>
                </a:lnTo>
                <a:lnTo>
                  <a:pt x="150" y="183"/>
                </a:lnTo>
                <a:lnTo>
                  <a:pt x="148" y="188"/>
                </a:lnTo>
                <a:lnTo>
                  <a:pt x="148" y="188"/>
                </a:lnTo>
                <a:lnTo>
                  <a:pt x="163" y="212"/>
                </a:lnTo>
                <a:lnTo>
                  <a:pt x="163" y="212"/>
                </a:lnTo>
                <a:close/>
                <a:moveTo>
                  <a:pt x="101" y="179"/>
                </a:moveTo>
                <a:lnTo>
                  <a:pt x="101" y="179"/>
                </a:lnTo>
                <a:lnTo>
                  <a:pt x="123" y="215"/>
                </a:lnTo>
                <a:lnTo>
                  <a:pt x="123" y="215"/>
                </a:lnTo>
                <a:lnTo>
                  <a:pt x="125" y="213"/>
                </a:lnTo>
                <a:lnTo>
                  <a:pt x="125" y="213"/>
                </a:lnTo>
                <a:lnTo>
                  <a:pt x="128" y="208"/>
                </a:lnTo>
                <a:lnTo>
                  <a:pt x="128" y="208"/>
                </a:lnTo>
                <a:lnTo>
                  <a:pt x="136" y="193"/>
                </a:lnTo>
                <a:lnTo>
                  <a:pt x="136" y="193"/>
                </a:lnTo>
                <a:lnTo>
                  <a:pt x="136" y="192"/>
                </a:lnTo>
                <a:lnTo>
                  <a:pt x="136" y="191"/>
                </a:lnTo>
                <a:lnTo>
                  <a:pt x="136" y="191"/>
                </a:lnTo>
                <a:lnTo>
                  <a:pt x="133" y="185"/>
                </a:lnTo>
                <a:lnTo>
                  <a:pt x="133" y="185"/>
                </a:lnTo>
                <a:lnTo>
                  <a:pt x="119" y="158"/>
                </a:lnTo>
                <a:lnTo>
                  <a:pt x="119" y="158"/>
                </a:lnTo>
                <a:lnTo>
                  <a:pt x="116" y="155"/>
                </a:lnTo>
                <a:lnTo>
                  <a:pt x="116" y="155"/>
                </a:lnTo>
                <a:lnTo>
                  <a:pt x="116" y="155"/>
                </a:lnTo>
                <a:lnTo>
                  <a:pt x="115" y="155"/>
                </a:lnTo>
                <a:lnTo>
                  <a:pt x="115" y="155"/>
                </a:lnTo>
                <a:lnTo>
                  <a:pt x="114" y="156"/>
                </a:lnTo>
                <a:lnTo>
                  <a:pt x="114" y="156"/>
                </a:lnTo>
                <a:lnTo>
                  <a:pt x="106" y="168"/>
                </a:lnTo>
                <a:lnTo>
                  <a:pt x="101" y="179"/>
                </a:lnTo>
                <a:lnTo>
                  <a:pt x="101" y="179"/>
                </a:lnTo>
                <a:close/>
                <a:moveTo>
                  <a:pt x="61" y="348"/>
                </a:moveTo>
                <a:lnTo>
                  <a:pt x="61" y="348"/>
                </a:lnTo>
                <a:lnTo>
                  <a:pt x="68" y="353"/>
                </a:lnTo>
                <a:lnTo>
                  <a:pt x="75" y="354"/>
                </a:lnTo>
                <a:lnTo>
                  <a:pt x="91" y="357"/>
                </a:lnTo>
                <a:lnTo>
                  <a:pt x="91" y="357"/>
                </a:lnTo>
                <a:lnTo>
                  <a:pt x="104" y="330"/>
                </a:lnTo>
                <a:lnTo>
                  <a:pt x="104" y="330"/>
                </a:lnTo>
                <a:lnTo>
                  <a:pt x="85" y="311"/>
                </a:lnTo>
                <a:lnTo>
                  <a:pt x="85" y="311"/>
                </a:lnTo>
                <a:lnTo>
                  <a:pt x="84" y="316"/>
                </a:lnTo>
                <a:lnTo>
                  <a:pt x="84" y="316"/>
                </a:lnTo>
                <a:lnTo>
                  <a:pt x="77" y="330"/>
                </a:lnTo>
                <a:lnTo>
                  <a:pt x="77" y="330"/>
                </a:lnTo>
                <a:lnTo>
                  <a:pt x="72" y="337"/>
                </a:lnTo>
                <a:lnTo>
                  <a:pt x="71" y="345"/>
                </a:lnTo>
                <a:lnTo>
                  <a:pt x="71" y="345"/>
                </a:lnTo>
                <a:lnTo>
                  <a:pt x="69" y="348"/>
                </a:lnTo>
                <a:lnTo>
                  <a:pt x="67" y="348"/>
                </a:lnTo>
                <a:lnTo>
                  <a:pt x="67" y="348"/>
                </a:lnTo>
                <a:lnTo>
                  <a:pt x="64" y="347"/>
                </a:lnTo>
                <a:lnTo>
                  <a:pt x="64" y="345"/>
                </a:lnTo>
                <a:lnTo>
                  <a:pt x="64" y="345"/>
                </a:lnTo>
                <a:lnTo>
                  <a:pt x="62" y="344"/>
                </a:lnTo>
                <a:lnTo>
                  <a:pt x="62" y="344"/>
                </a:lnTo>
                <a:lnTo>
                  <a:pt x="61" y="348"/>
                </a:lnTo>
                <a:lnTo>
                  <a:pt x="61" y="348"/>
                </a:lnTo>
                <a:close/>
                <a:moveTo>
                  <a:pt x="79" y="252"/>
                </a:moveTo>
                <a:lnTo>
                  <a:pt x="79" y="252"/>
                </a:lnTo>
                <a:lnTo>
                  <a:pt x="78" y="253"/>
                </a:lnTo>
                <a:lnTo>
                  <a:pt x="77" y="252"/>
                </a:lnTo>
                <a:lnTo>
                  <a:pt x="77" y="252"/>
                </a:lnTo>
                <a:lnTo>
                  <a:pt x="77" y="250"/>
                </a:lnTo>
                <a:lnTo>
                  <a:pt x="77" y="249"/>
                </a:lnTo>
                <a:lnTo>
                  <a:pt x="77" y="249"/>
                </a:lnTo>
                <a:lnTo>
                  <a:pt x="77" y="249"/>
                </a:lnTo>
                <a:lnTo>
                  <a:pt x="77" y="247"/>
                </a:lnTo>
                <a:lnTo>
                  <a:pt x="77" y="247"/>
                </a:lnTo>
                <a:lnTo>
                  <a:pt x="71" y="239"/>
                </a:lnTo>
                <a:lnTo>
                  <a:pt x="71" y="239"/>
                </a:lnTo>
                <a:lnTo>
                  <a:pt x="69" y="237"/>
                </a:lnTo>
                <a:lnTo>
                  <a:pt x="69" y="237"/>
                </a:lnTo>
                <a:lnTo>
                  <a:pt x="68" y="239"/>
                </a:lnTo>
                <a:lnTo>
                  <a:pt x="68" y="239"/>
                </a:lnTo>
                <a:lnTo>
                  <a:pt x="60" y="259"/>
                </a:lnTo>
                <a:lnTo>
                  <a:pt x="60" y="259"/>
                </a:lnTo>
                <a:lnTo>
                  <a:pt x="60" y="262"/>
                </a:lnTo>
                <a:lnTo>
                  <a:pt x="60" y="262"/>
                </a:lnTo>
                <a:lnTo>
                  <a:pt x="61" y="272"/>
                </a:lnTo>
                <a:lnTo>
                  <a:pt x="61" y="272"/>
                </a:lnTo>
                <a:lnTo>
                  <a:pt x="62" y="274"/>
                </a:lnTo>
                <a:lnTo>
                  <a:pt x="62" y="274"/>
                </a:lnTo>
                <a:lnTo>
                  <a:pt x="67" y="277"/>
                </a:lnTo>
                <a:lnTo>
                  <a:pt x="71" y="283"/>
                </a:lnTo>
                <a:lnTo>
                  <a:pt x="71" y="283"/>
                </a:lnTo>
                <a:lnTo>
                  <a:pt x="78" y="291"/>
                </a:lnTo>
                <a:lnTo>
                  <a:pt x="78" y="291"/>
                </a:lnTo>
                <a:lnTo>
                  <a:pt x="79" y="293"/>
                </a:lnTo>
                <a:lnTo>
                  <a:pt x="79" y="293"/>
                </a:lnTo>
                <a:lnTo>
                  <a:pt x="91" y="269"/>
                </a:lnTo>
                <a:lnTo>
                  <a:pt x="91" y="269"/>
                </a:lnTo>
                <a:lnTo>
                  <a:pt x="79" y="252"/>
                </a:lnTo>
                <a:lnTo>
                  <a:pt x="79" y="252"/>
                </a:lnTo>
                <a:close/>
                <a:moveTo>
                  <a:pt x="168" y="289"/>
                </a:moveTo>
                <a:lnTo>
                  <a:pt x="168" y="289"/>
                </a:lnTo>
                <a:lnTo>
                  <a:pt x="179" y="269"/>
                </a:lnTo>
                <a:lnTo>
                  <a:pt x="179" y="269"/>
                </a:lnTo>
                <a:lnTo>
                  <a:pt x="179" y="267"/>
                </a:lnTo>
                <a:lnTo>
                  <a:pt x="177" y="266"/>
                </a:lnTo>
                <a:lnTo>
                  <a:pt x="177" y="266"/>
                </a:lnTo>
                <a:lnTo>
                  <a:pt x="160" y="236"/>
                </a:lnTo>
                <a:lnTo>
                  <a:pt x="160" y="236"/>
                </a:lnTo>
                <a:lnTo>
                  <a:pt x="160" y="235"/>
                </a:lnTo>
                <a:lnTo>
                  <a:pt x="160" y="235"/>
                </a:lnTo>
                <a:lnTo>
                  <a:pt x="159" y="235"/>
                </a:lnTo>
                <a:lnTo>
                  <a:pt x="159" y="235"/>
                </a:lnTo>
                <a:lnTo>
                  <a:pt x="149" y="253"/>
                </a:lnTo>
                <a:lnTo>
                  <a:pt x="149" y="253"/>
                </a:lnTo>
                <a:lnTo>
                  <a:pt x="149" y="255"/>
                </a:lnTo>
                <a:lnTo>
                  <a:pt x="149" y="256"/>
                </a:lnTo>
                <a:lnTo>
                  <a:pt x="149" y="256"/>
                </a:lnTo>
                <a:lnTo>
                  <a:pt x="168" y="287"/>
                </a:lnTo>
                <a:lnTo>
                  <a:pt x="168" y="287"/>
                </a:lnTo>
                <a:lnTo>
                  <a:pt x="168" y="289"/>
                </a:lnTo>
                <a:lnTo>
                  <a:pt x="168" y="289"/>
                </a:lnTo>
                <a:close/>
                <a:moveTo>
                  <a:pt x="119" y="294"/>
                </a:moveTo>
                <a:lnTo>
                  <a:pt x="119" y="294"/>
                </a:lnTo>
                <a:lnTo>
                  <a:pt x="133" y="266"/>
                </a:lnTo>
                <a:lnTo>
                  <a:pt x="133" y="266"/>
                </a:lnTo>
                <a:lnTo>
                  <a:pt x="121" y="242"/>
                </a:lnTo>
                <a:lnTo>
                  <a:pt x="121" y="242"/>
                </a:lnTo>
                <a:lnTo>
                  <a:pt x="105" y="274"/>
                </a:lnTo>
                <a:lnTo>
                  <a:pt x="105" y="274"/>
                </a:lnTo>
                <a:lnTo>
                  <a:pt x="112" y="286"/>
                </a:lnTo>
                <a:lnTo>
                  <a:pt x="119" y="294"/>
                </a:lnTo>
                <a:lnTo>
                  <a:pt x="119" y="294"/>
                </a:lnTo>
                <a:close/>
                <a:moveTo>
                  <a:pt x="123" y="306"/>
                </a:moveTo>
                <a:lnTo>
                  <a:pt x="123" y="306"/>
                </a:lnTo>
                <a:lnTo>
                  <a:pt x="112" y="328"/>
                </a:lnTo>
                <a:lnTo>
                  <a:pt x="112" y="328"/>
                </a:lnTo>
                <a:lnTo>
                  <a:pt x="136" y="353"/>
                </a:lnTo>
                <a:lnTo>
                  <a:pt x="136" y="353"/>
                </a:lnTo>
                <a:lnTo>
                  <a:pt x="145" y="334"/>
                </a:lnTo>
                <a:lnTo>
                  <a:pt x="145" y="334"/>
                </a:lnTo>
                <a:lnTo>
                  <a:pt x="123" y="306"/>
                </a:lnTo>
                <a:lnTo>
                  <a:pt x="123" y="306"/>
                </a:lnTo>
                <a:close/>
                <a:moveTo>
                  <a:pt x="216" y="202"/>
                </a:moveTo>
                <a:lnTo>
                  <a:pt x="216" y="202"/>
                </a:lnTo>
                <a:lnTo>
                  <a:pt x="227" y="181"/>
                </a:lnTo>
                <a:lnTo>
                  <a:pt x="227" y="181"/>
                </a:lnTo>
                <a:lnTo>
                  <a:pt x="222" y="172"/>
                </a:lnTo>
                <a:lnTo>
                  <a:pt x="222" y="172"/>
                </a:lnTo>
                <a:lnTo>
                  <a:pt x="214" y="164"/>
                </a:lnTo>
                <a:lnTo>
                  <a:pt x="209" y="155"/>
                </a:lnTo>
                <a:lnTo>
                  <a:pt x="209" y="155"/>
                </a:lnTo>
                <a:lnTo>
                  <a:pt x="207" y="154"/>
                </a:lnTo>
                <a:lnTo>
                  <a:pt x="207" y="154"/>
                </a:lnTo>
                <a:lnTo>
                  <a:pt x="206" y="154"/>
                </a:lnTo>
                <a:lnTo>
                  <a:pt x="206" y="154"/>
                </a:lnTo>
                <a:lnTo>
                  <a:pt x="204" y="154"/>
                </a:lnTo>
                <a:lnTo>
                  <a:pt x="204" y="154"/>
                </a:lnTo>
                <a:lnTo>
                  <a:pt x="196" y="168"/>
                </a:lnTo>
                <a:lnTo>
                  <a:pt x="196" y="168"/>
                </a:lnTo>
                <a:lnTo>
                  <a:pt x="216" y="202"/>
                </a:lnTo>
                <a:lnTo>
                  <a:pt x="216" y="202"/>
                </a:lnTo>
                <a:close/>
                <a:moveTo>
                  <a:pt x="217" y="225"/>
                </a:moveTo>
                <a:lnTo>
                  <a:pt x="217" y="225"/>
                </a:lnTo>
                <a:lnTo>
                  <a:pt x="216" y="226"/>
                </a:lnTo>
                <a:lnTo>
                  <a:pt x="216" y="226"/>
                </a:lnTo>
                <a:lnTo>
                  <a:pt x="206" y="243"/>
                </a:lnTo>
                <a:lnTo>
                  <a:pt x="206" y="243"/>
                </a:lnTo>
                <a:lnTo>
                  <a:pt x="193" y="266"/>
                </a:lnTo>
                <a:lnTo>
                  <a:pt x="193" y="266"/>
                </a:lnTo>
                <a:lnTo>
                  <a:pt x="193" y="269"/>
                </a:lnTo>
                <a:lnTo>
                  <a:pt x="193" y="269"/>
                </a:lnTo>
                <a:lnTo>
                  <a:pt x="197" y="280"/>
                </a:lnTo>
                <a:lnTo>
                  <a:pt x="197" y="280"/>
                </a:lnTo>
                <a:lnTo>
                  <a:pt x="199" y="280"/>
                </a:lnTo>
                <a:lnTo>
                  <a:pt x="199" y="280"/>
                </a:lnTo>
                <a:lnTo>
                  <a:pt x="224" y="236"/>
                </a:lnTo>
                <a:lnTo>
                  <a:pt x="224" y="236"/>
                </a:lnTo>
                <a:lnTo>
                  <a:pt x="217" y="225"/>
                </a:lnTo>
                <a:lnTo>
                  <a:pt x="217" y="225"/>
                </a:lnTo>
                <a:close/>
                <a:moveTo>
                  <a:pt x="106" y="323"/>
                </a:moveTo>
                <a:lnTo>
                  <a:pt x="106" y="323"/>
                </a:lnTo>
                <a:lnTo>
                  <a:pt x="108" y="323"/>
                </a:lnTo>
                <a:lnTo>
                  <a:pt x="108" y="323"/>
                </a:lnTo>
                <a:lnTo>
                  <a:pt x="116" y="301"/>
                </a:lnTo>
                <a:lnTo>
                  <a:pt x="116" y="301"/>
                </a:lnTo>
                <a:lnTo>
                  <a:pt x="116" y="299"/>
                </a:lnTo>
                <a:lnTo>
                  <a:pt x="116" y="299"/>
                </a:lnTo>
                <a:lnTo>
                  <a:pt x="102" y="283"/>
                </a:lnTo>
                <a:lnTo>
                  <a:pt x="102" y="283"/>
                </a:lnTo>
                <a:lnTo>
                  <a:pt x="101" y="282"/>
                </a:lnTo>
                <a:lnTo>
                  <a:pt x="101" y="282"/>
                </a:lnTo>
                <a:lnTo>
                  <a:pt x="89" y="303"/>
                </a:lnTo>
                <a:lnTo>
                  <a:pt x="89" y="303"/>
                </a:lnTo>
                <a:lnTo>
                  <a:pt x="106" y="323"/>
                </a:lnTo>
                <a:lnTo>
                  <a:pt x="106" y="323"/>
                </a:lnTo>
                <a:close/>
                <a:moveTo>
                  <a:pt x="145" y="247"/>
                </a:moveTo>
                <a:lnTo>
                  <a:pt x="145" y="247"/>
                </a:lnTo>
                <a:lnTo>
                  <a:pt x="145" y="246"/>
                </a:lnTo>
                <a:lnTo>
                  <a:pt x="145" y="246"/>
                </a:lnTo>
                <a:lnTo>
                  <a:pt x="155" y="228"/>
                </a:lnTo>
                <a:lnTo>
                  <a:pt x="155" y="228"/>
                </a:lnTo>
                <a:lnTo>
                  <a:pt x="155" y="226"/>
                </a:lnTo>
                <a:lnTo>
                  <a:pt x="155" y="226"/>
                </a:lnTo>
                <a:lnTo>
                  <a:pt x="143" y="202"/>
                </a:lnTo>
                <a:lnTo>
                  <a:pt x="143" y="202"/>
                </a:lnTo>
                <a:lnTo>
                  <a:pt x="142" y="201"/>
                </a:lnTo>
                <a:lnTo>
                  <a:pt x="142" y="201"/>
                </a:lnTo>
                <a:lnTo>
                  <a:pt x="141" y="202"/>
                </a:lnTo>
                <a:lnTo>
                  <a:pt x="141" y="202"/>
                </a:lnTo>
                <a:lnTo>
                  <a:pt x="131" y="222"/>
                </a:lnTo>
                <a:lnTo>
                  <a:pt x="131" y="222"/>
                </a:lnTo>
                <a:lnTo>
                  <a:pt x="131" y="223"/>
                </a:lnTo>
                <a:lnTo>
                  <a:pt x="131" y="226"/>
                </a:lnTo>
                <a:lnTo>
                  <a:pt x="131" y="226"/>
                </a:lnTo>
                <a:lnTo>
                  <a:pt x="143" y="246"/>
                </a:lnTo>
                <a:lnTo>
                  <a:pt x="143" y="246"/>
                </a:lnTo>
                <a:lnTo>
                  <a:pt x="145" y="247"/>
                </a:lnTo>
                <a:lnTo>
                  <a:pt x="145" y="247"/>
                </a:lnTo>
                <a:close/>
                <a:moveTo>
                  <a:pt x="246" y="196"/>
                </a:moveTo>
                <a:lnTo>
                  <a:pt x="246" y="196"/>
                </a:lnTo>
                <a:lnTo>
                  <a:pt x="247" y="193"/>
                </a:lnTo>
                <a:lnTo>
                  <a:pt x="247" y="193"/>
                </a:lnTo>
                <a:lnTo>
                  <a:pt x="258" y="172"/>
                </a:lnTo>
                <a:lnTo>
                  <a:pt x="258" y="172"/>
                </a:lnTo>
                <a:lnTo>
                  <a:pt x="260" y="169"/>
                </a:lnTo>
                <a:lnTo>
                  <a:pt x="260" y="169"/>
                </a:lnTo>
                <a:lnTo>
                  <a:pt x="260" y="165"/>
                </a:lnTo>
                <a:lnTo>
                  <a:pt x="260" y="165"/>
                </a:lnTo>
                <a:lnTo>
                  <a:pt x="264" y="144"/>
                </a:lnTo>
                <a:lnTo>
                  <a:pt x="264" y="144"/>
                </a:lnTo>
                <a:lnTo>
                  <a:pt x="264" y="142"/>
                </a:lnTo>
                <a:lnTo>
                  <a:pt x="264" y="142"/>
                </a:lnTo>
                <a:lnTo>
                  <a:pt x="256" y="145"/>
                </a:lnTo>
                <a:lnTo>
                  <a:pt x="256" y="145"/>
                </a:lnTo>
                <a:lnTo>
                  <a:pt x="254" y="145"/>
                </a:lnTo>
                <a:lnTo>
                  <a:pt x="254" y="145"/>
                </a:lnTo>
                <a:lnTo>
                  <a:pt x="253" y="152"/>
                </a:lnTo>
                <a:lnTo>
                  <a:pt x="253" y="152"/>
                </a:lnTo>
                <a:lnTo>
                  <a:pt x="251" y="154"/>
                </a:lnTo>
                <a:lnTo>
                  <a:pt x="251" y="154"/>
                </a:lnTo>
                <a:lnTo>
                  <a:pt x="251" y="155"/>
                </a:lnTo>
                <a:lnTo>
                  <a:pt x="251" y="155"/>
                </a:lnTo>
                <a:lnTo>
                  <a:pt x="239" y="182"/>
                </a:lnTo>
                <a:lnTo>
                  <a:pt x="239" y="182"/>
                </a:lnTo>
                <a:lnTo>
                  <a:pt x="239" y="183"/>
                </a:lnTo>
                <a:lnTo>
                  <a:pt x="239" y="183"/>
                </a:lnTo>
                <a:lnTo>
                  <a:pt x="246" y="196"/>
                </a:lnTo>
                <a:lnTo>
                  <a:pt x="246" y="196"/>
                </a:lnTo>
                <a:close/>
                <a:moveTo>
                  <a:pt x="192" y="320"/>
                </a:moveTo>
                <a:lnTo>
                  <a:pt x="192" y="320"/>
                </a:lnTo>
                <a:lnTo>
                  <a:pt x="207" y="338"/>
                </a:lnTo>
                <a:lnTo>
                  <a:pt x="207" y="338"/>
                </a:lnTo>
                <a:lnTo>
                  <a:pt x="213" y="345"/>
                </a:lnTo>
                <a:lnTo>
                  <a:pt x="213" y="345"/>
                </a:lnTo>
                <a:lnTo>
                  <a:pt x="214" y="344"/>
                </a:lnTo>
                <a:lnTo>
                  <a:pt x="214" y="344"/>
                </a:lnTo>
                <a:lnTo>
                  <a:pt x="220" y="340"/>
                </a:lnTo>
                <a:lnTo>
                  <a:pt x="220" y="340"/>
                </a:lnTo>
                <a:lnTo>
                  <a:pt x="223" y="337"/>
                </a:lnTo>
                <a:lnTo>
                  <a:pt x="223" y="337"/>
                </a:lnTo>
                <a:lnTo>
                  <a:pt x="219" y="330"/>
                </a:lnTo>
                <a:lnTo>
                  <a:pt x="219" y="330"/>
                </a:lnTo>
                <a:lnTo>
                  <a:pt x="217" y="327"/>
                </a:lnTo>
                <a:lnTo>
                  <a:pt x="217" y="327"/>
                </a:lnTo>
                <a:lnTo>
                  <a:pt x="214" y="323"/>
                </a:lnTo>
                <a:lnTo>
                  <a:pt x="214" y="323"/>
                </a:lnTo>
                <a:lnTo>
                  <a:pt x="212" y="320"/>
                </a:lnTo>
                <a:lnTo>
                  <a:pt x="212" y="320"/>
                </a:lnTo>
                <a:lnTo>
                  <a:pt x="202" y="304"/>
                </a:lnTo>
                <a:lnTo>
                  <a:pt x="202" y="304"/>
                </a:lnTo>
                <a:lnTo>
                  <a:pt x="202" y="304"/>
                </a:lnTo>
                <a:lnTo>
                  <a:pt x="202" y="304"/>
                </a:lnTo>
                <a:lnTo>
                  <a:pt x="200" y="304"/>
                </a:lnTo>
                <a:lnTo>
                  <a:pt x="200" y="304"/>
                </a:lnTo>
                <a:lnTo>
                  <a:pt x="192" y="320"/>
                </a:lnTo>
                <a:lnTo>
                  <a:pt x="192" y="320"/>
                </a:lnTo>
                <a:close/>
                <a:moveTo>
                  <a:pt x="236" y="235"/>
                </a:moveTo>
                <a:lnTo>
                  <a:pt x="236" y="235"/>
                </a:lnTo>
                <a:lnTo>
                  <a:pt x="243" y="245"/>
                </a:lnTo>
                <a:lnTo>
                  <a:pt x="250" y="253"/>
                </a:lnTo>
                <a:lnTo>
                  <a:pt x="250" y="253"/>
                </a:lnTo>
                <a:lnTo>
                  <a:pt x="250" y="252"/>
                </a:lnTo>
                <a:lnTo>
                  <a:pt x="250" y="252"/>
                </a:lnTo>
                <a:lnTo>
                  <a:pt x="251" y="236"/>
                </a:lnTo>
                <a:lnTo>
                  <a:pt x="251" y="236"/>
                </a:lnTo>
                <a:lnTo>
                  <a:pt x="253" y="225"/>
                </a:lnTo>
                <a:lnTo>
                  <a:pt x="253" y="225"/>
                </a:lnTo>
                <a:lnTo>
                  <a:pt x="253" y="223"/>
                </a:lnTo>
                <a:lnTo>
                  <a:pt x="253" y="223"/>
                </a:lnTo>
                <a:lnTo>
                  <a:pt x="251" y="220"/>
                </a:lnTo>
                <a:lnTo>
                  <a:pt x="250" y="218"/>
                </a:lnTo>
                <a:lnTo>
                  <a:pt x="250" y="218"/>
                </a:lnTo>
                <a:lnTo>
                  <a:pt x="249" y="215"/>
                </a:lnTo>
                <a:lnTo>
                  <a:pt x="249" y="215"/>
                </a:lnTo>
                <a:lnTo>
                  <a:pt x="236" y="235"/>
                </a:lnTo>
                <a:lnTo>
                  <a:pt x="236" y="235"/>
                </a:lnTo>
                <a:close/>
                <a:moveTo>
                  <a:pt x="47" y="215"/>
                </a:moveTo>
                <a:lnTo>
                  <a:pt x="47" y="215"/>
                </a:lnTo>
                <a:lnTo>
                  <a:pt x="47" y="213"/>
                </a:lnTo>
                <a:lnTo>
                  <a:pt x="47" y="213"/>
                </a:lnTo>
                <a:lnTo>
                  <a:pt x="44" y="219"/>
                </a:lnTo>
                <a:lnTo>
                  <a:pt x="44" y="219"/>
                </a:lnTo>
                <a:lnTo>
                  <a:pt x="42" y="228"/>
                </a:lnTo>
                <a:lnTo>
                  <a:pt x="42" y="228"/>
                </a:lnTo>
                <a:lnTo>
                  <a:pt x="42" y="230"/>
                </a:lnTo>
                <a:lnTo>
                  <a:pt x="42" y="230"/>
                </a:lnTo>
                <a:lnTo>
                  <a:pt x="44" y="246"/>
                </a:lnTo>
                <a:lnTo>
                  <a:pt x="44" y="246"/>
                </a:lnTo>
                <a:lnTo>
                  <a:pt x="45" y="249"/>
                </a:lnTo>
                <a:lnTo>
                  <a:pt x="45" y="249"/>
                </a:lnTo>
                <a:lnTo>
                  <a:pt x="54" y="262"/>
                </a:lnTo>
                <a:lnTo>
                  <a:pt x="54" y="262"/>
                </a:lnTo>
                <a:lnTo>
                  <a:pt x="54" y="263"/>
                </a:lnTo>
                <a:lnTo>
                  <a:pt x="54" y="263"/>
                </a:lnTo>
                <a:lnTo>
                  <a:pt x="55" y="260"/>
                </a:lnTo>
                <a:lnTo>
                  <a:pt x="55" y="259"/>
                </a:lnTo>
                <a:lnTo>
                  <a:pt x="55" y="259"/>
                </a:lnTo>
                <a:lnTo>
                  <a:pt x="50" y="223"/>
                </a:lnTo>
                <a:lnTo>
                  <a:pt x="50" y="223"/>
                </a:lnTo>
                <a:lnTo>
                  <a:pt x="47" y="215"/>
                </a:lnTo>
                <a:lnTo>
                  <a:pt x="47" y="215"/>
                </a:lnTo>
                <a:close/>
                <a:moveTo>
                  <a:pt x="230" y="225"/>
                </a:moveTo>
                <a:lnTo>
                  <a:pt x="230" y="225"/>
                </a:lnTo>
                <a:lnTo>
                  <a:pt x="230" y="225"/>
                </a:lnTo>
                <a:lnTo>
                  <a:pt x="230" y="225"/>
                </a:lnTo>
                <a:lnTo>
                  <a:pt x="241" y="205"/>
                </a:lnTo>
                <a:lnTo>
                  <a:pt x="241" y="205"/>
                </a:lnTo>
                <a:lnTo>
                  <a:pt x="241" y="202"/>
                </a:lnTo>
                <a:lnTo>
                  <a:pt x="241" y="202"/>
                </a:lnTo>
                <a:lnTo>
                  <a:pt x="236" y="192"/>
                </a:lnTo>
                <a:lnTo>
                  <a:pt x="236" y="192"/>
                </a:lnTo>
                <a:lnTo>
                  <a:pt x="234" y="191"/>
                </a:lnTo>
                <a:lnTo>
                  <a:pt x="234" y="191"/>
                </a:lnTo>
                <a:lnTo>
                  <a:pt x="223" y="213"/>
                </a:lnTo>
                <a:lnTo>
                  <a:pt x="223" y="213"/>
                </a:lnTo>
                <a:lnTo>
                  <a:pt x="230" y="225"/>
                </a:lnTo>
                <a:lnTo>
                  <a:pt x="230" y="225"/>
                </a:lnTo>
                <a:close/>
                <a:moveTo>
                  <a:pt x="50" y="206"/>
                </a:moveTo>
                <a:lnTo>
                  <a:pt x="50" y="206"/>
                </a:lnTo>
                <a:lnTo>
                  <a:pt x="50" y="208"/>
                </a:lnTo>
                <a:lnTo>
                  <a:pt x="50" y="208"/>
                </a:lnTo>
                <a:lnTo>
                  <a:pt x="50" y="210"/>
                </a:lnTo>
                <a:lnTo>
                  <a:pt x="50" y="210"/>
                </a:lnTo>
                <a:lnTo>
                  <a:pt x="54" y="229"/>
                </a:lnTo>
                <a:lnTo>
                  <a:pt x="57" y="247"/>
                </a:lnTo>
                <a:lnTo>
                  <a:pt x="57" y="247"/>
                </a:lnTo>
                <a:lnTo>
                  <a:pt x="58" y="253"/>
                </a:lnTo>
                <a:lnTo>
                  <a:pt x="58" y="253"/>
                </a:lnTo>
                <a:lnTo>
                  <a:pt x="58" y="253"/>
                </a:lnTo>
                <a:lnTo>
                  <a:pt x="58" y="253"/>
                </a:lnTo>
                <a:lnTo>
                  <a:pt x="67" y="235"/>
                </a:lnTo>
                <a:lnTo>
                  <a:pt x="67" y="235"/>
                </a:lnTo>
                <a:lnTo>
                  <a:pt x="67" y="233"/>
                </a:lnTo>
                <a:lnTo>
                  <a:pt x="67" y="233"/>
                </a:lnTo>
                <a:lnTo>
                  <a:pt x="51" y="209"/>
                </a:lnTo>
                <a:lnTo>
                  <a:pt x="51" y="209"/>
                </a:lnTo>
                <a:lnTo>
                  <a:pt x="50" y="206"/>
                </a:lnTo>
                <a:lnTo>
                  <a:pt x="50" y="206"/>
                </a:lnTo>
                <a:close/>
                <a:moveTo>
                  <a:pt x="28" y="168"/>
                </a:moveTo>
                <a:lnTo>
                  <a:pt x="28" y="168"/>
                </a:lnTo>
                <a:lnTo>
                  <a:pt x="28" y="168"/>
                </a:lnTo>
                <a:lnTo>
                  <a:pt x="28" y="168"/>
                </a:lnTo>
                <a:lnTo>
                  <a:pt x="40" y="219"/>
                </a:lnTo>
                <a:lnTo>
                  <a:pt x="40" y="219"/>
                </a:lnTo>
                <a:lnTo>
                  <a:pt x="41" y="218"/>
                </a:lnTo>
                <a:lnTo>
                  <a:pt x="41" y="218"/>
                </a:lnTo>
                <a:lnTo>
                  <a:pt x="45" y="208"/>
                </a:lnTo>
                <a:lnTo>
                  <a:pt x="45" y="208"/>
                </a:lnTo>
                <a:lnTo>
                  <a:pt x="45" y="206"/>
                </a:lnTo>
                <a:lnTo>
                  <a:pt x="45" y="206"/>
                </a:lnTo>
                <a:lnTo>
                  <a:pt x="44" y="198"/>
                </a:lnTo>
                <a:lnTo>
                  <a:pt x="44" y="198"/>
                </a:lnTo>
                <a:lnTo>
                  <a:pt x="41" y="192"/>
                </a:lnTo>
                <a:lnTo>
                  <a:pt x="41" y="192"/>
                </a:lnTo>
                <a:lnTo>
                  <a:pt x="37" y="185"/>
                </a:lnTo>
                <a:lnTo>
                  <a:pt x="37" y="185"/>
                </a:lnTo>
                <a:lnTo>
                  <a:pt x="30" y="169"/>
                </a:lnTo>
                <a:lnTo>
                  <a:pt x="30" y="169"/>
                </a:lnTo>
                <a:lnTo>
                  <a:pt x="28" y="168"/>
                </a:lnTo>
                <a:lnTo>
                  <a:pt x="28" y="168"/>
                </a:lnTo>
                <a:close/>
                <a:moveTo>
                  <a:pt x="111" y="155"/>
                </a:moveTo>
                <a:lnTo>
                  <a:pt x="111" y="155"/>
                </a:lnTo>
                <a:lnTo>
                  <a:pt x="89" y="154"/>
                </a:lnTo>
                <a:lnTo>
                  <a:pt x="89" y="154"/>
                </a:lnTo>
                <a:lnTo>
                  <a:pt x="89" y="155"/>
                </a:lnTo>
                <a:lnTo>
                  <a:pt x="89" y="156"/>
                </a:lnTo>
                <a:lnTo>
                  <a:pt x="89" y="156"/>
                </a:lnTo>
                <a:lnTo>
                  <a:pt x="88" y="159"/>
                </a:lnTo>
                <a:lnTo>
                  <a:pt x="89" y="162"/>
                </a:lnTo>
                <a:lnTo>
                  <a:pt x="89" y="162"/>
                </a:lnTo>
                <a:lnTo>
                  <a:pt x="98" y="175"/>
                </a:lnTo>
                <a:lnTo>
                  <a:pt x="98" y="175"/>
                </a:lnTo>
                <a:lnTo>
                  <a:pt x="98" y="175"/>
                </a:lnTo>
                <a:lnTo>
                  <a:pt x="98" y="175"/>
                </a:lnTo>
                <a:lnTo>
                  <a:pt x="111" y="155"/>
                </a:lnTo>
                <a:lnTo>
                  <a:pt x="111" y="155"/>
                </a:lnTo>
                <a:close/>
                <a:moveTo>
                  <a:pt x="186" y="280"/>
                </a:moveTo>
                <a:lnTo>
                  <a:pt x="186" y="280"/>
                </a:lnTo>
                <a:lnTo>
                  <a:pt x="185" y="282"/>
                </a:lnTo>
                <a:lnTo>
                  <a:pt x="185" y="282"/>
                </a:lnTo>
                <a:lnTo>
                  <a:pt x="176" y="299"/>
                </a:lnTo>
                <a:lnTo>
                  <a:pt x="176" y="299"/>
                </a:lnTo>
                <a:lnTo>
                  <a:pt x="176" y="300"/>
                </a:lnTo>
                <a:lnTo>
                  <a:pt x="176" y="301"/>
                </a:lnTo>
                <a:lnTo>
                  <a:pt x="176" y="301"/>
                </a:lnTo>
                <a:lnTo>
                  <a:pt x="185" y="310"/>
                </a:lnTo>
                <a:lnTo>
                  <a:pt x="185" y="310"/>
                </a:lnTo>
                <a:lnTo>
                  <a:pt x="185" y="309"/>
                </a:lnTo>
                <a:lnTo>
                  <a:pt x="185" y="309"/>
                </a:lnTo>
                <a:lnTo>
                  <a:pt x="193" y="293"/>
                </a:lnTo>
                <a:lnTo>
                  <a:pt x="193" y="293"/>
                </a:lnTo>
                <a:lnTo>
                  <a:pt x="193" y="291"/>
                </a:lnTo>
                <a:lnTo>
                  <a:pt x="193" y="291"/>
                </a:lnTo>
                <a:lnTo>
                  <a:pt x="189" y="283"/>
                </a:lnTo>
                <a:lnTo>
                  <a:pt x="189" y="283"/>
                </a:lnTo>
                <a:lnTo>
                  <a:pt x="186" y="280"/>
                </a:lnTo>
                <a:lnTo>
                  <a:pt x="186" y="280"/>
                </a:lnTo>
                <a:close/>
                <a:moveTo>
                  <a:pt x="212" y="216"/>
                </a:moveTo>
                <a:lnTo>
                  <a:pt x="212" y="216"/>
                </a:lnTo>
                <a:lnTo>
                  <a:pt x="212" y="218"/>
                </a:lnTo>
                <a:lnTo>
                  <a:pt x="212" y="218"/>
                </a:lnTo>
                <a:lnTo>
                  <a:pt x="200" y="236"/>
                </a:lnTo>
                <a:lnTo>
                  <a:pt x="200" y="236"/>
                </a:lnTo>
                <a:lnTo>
                  <a:pt x="189" y="257"/>
                </a:lnTo>
                <a:lnTo>
                  <a:pt x="189" y="257"/>
                </a:lnTo>
                <a:lnTo>
                  <a:pt x="189" y="259"/>
                </a:lnTo>
                <a:lnTo>
                  <a:pt x="189" y="259"/>
                </a:lnTo>
                <a:lnTo>
                  <a:pt x="190" y="263"/>
                </a:lnTo>
                <a:lnTo>
                  <a:pt x="190" y="263"/>
                </a:lnTo>
                <a:lnTo>
                  <a:pt x="192" y="263"/>
                </a:lnTo>
                <a:lnTo>
                  <a:pt x="192" y="263"/>
                </a:lnTo>
                <a:lnTo>
                  <a:pt x="213" y="222"/>
                </a:lnTo>
                <a:lnTo>
                  <a:pt x="213" y="222"/>
                </a:lnTo>
                <a:lnTo>
                  <a:pt x="214" y="222"/>
                </a:lnTo>
                <a:lnTo>
                  <a:pt x="214" y="222"/>
                </a:lnTo>
                <a:lnTo>
                  <a:pt x="214" y="220"/>
                </a:lnTo>
                <a:lnTo>
                  <a:pt x="214" y="220"/>
                </a:lnTo>
                <a:lnTo>
                  <a:pt x="212" y="216"/>
                </a:lnTo>
                <a:lnTo>
                  <a:pt x="212" y="216"/>
                </a:lnTo>
                <a:close/>
                <a:moveTo>
                  <a:pt x="156" y="331"/>
                </a:moveTo>
                <a:lnTo>
                  <a:pt x="156" y="331"/>
                </a:lnTo>
                <a:lnTo>
                  <a:pt x="168" y="341"/>
                </a:lnTo>
                <a:lnTo>
                  <a:pt x="168" y="341"/>
                </a:lnTo>
                <a:lnTo>
                  <a:pt x="175" y="327"/>
                </a:lnTo>
                <a:lnTo>
                  <a:pt x="175" y="327"/>
                </a:lnTo>
                <a:lnTo>
                  <a:pt x="166" y="316"/>
                </a:lnTo>
                <a:lnTo>
                  <a:pt x="166" y="316"/>
                </a:lnTo>
                <a:lnTo>
                  <a:pt x="156" y="331"/>
                </a:lnTo>
                <a:lnTo>
                  <a:pt x="156" y="331"/>
                </a:lnTo>
                <a:close/>
                <a:moveTo>
                  <a:pt x="234" y="345"/>
                </a:moveTo>
                <a:lnTo>
                  <a:pt x="234" y="345"/>
                </a:lnTo>
                <a:lnTo>
                  <a:pt x="241" y="337"/>
                </a:lnTo>
                <a:lnTo>
                  <a:pt x="241" y="337"/>
                </a:lnTo>
                <a:lnTo>
                  <a:pt x="241" y="336"/>
                </a:lnTo>
                <a:lnTo>
                  <a:pt x="241" y="336"/>
                </a:lnTo>
                <a:lnTo>
                  <a:pt x="244" y="328"/>
                </a:lnTo>
                <a:lnTo>
                  <a:pt x="244" y="328"/>
                </a:lnTo>
                <a:lnTo>
                  <a:pt x="247" y="306"/>
                </a:lnTo>
                <a:lnTo>
                  <a:pt x="247" y="306"/>
                </a:lnTo>
                <a:lnTo>
                  <a:pt x="249" y="299"/>
                </a:lnTo>
                <a:lnTo>
                  <a:pt x="249" y="299"/>
                </a:lnTo>
                <a:lnTo>
                  <a:pt x="241" y="317"/>
                </a:lnTo>
                <a:lnTo>
                  <a:pt x="241" y="317"/>
                </a:lnTo>
                <a:lnTo>
                  <a:pt x="237" y="327"/>
                </a:lnTo>
                <a:lnTo>
                  <a:pt x="231" y="336"/>
                </a:lnTo>
                <a:lnTo>
                  <a:pt x="231" y="336"/>
                </a:lnTo>
                <a:lnTo>
                  <a:pt x="233" y="338"/>
                </a:lnTo>
                <a:lnTo>
                  <a:pt x="233" y="338"/>
                </a:lnTo>
                <a:lnTo>
                  <a:pt x="233" y="341"/>
                </a:lnTo>
                <a:lnTo>
                  <a:pt x="230" y="341"/>
                </a:lnTo>
                <a:lnTo>
                  <a:pt x="230" y="341"/>
                </a:lnTo>
                <a:lnTo>
                  <a:pt x="230" y="341"/>
                </a:lnTo>
                <a:lnTo>
                  <a:pt x="230" y="341"/>
                </a:lnTo>
                <a:lnTo>
                  <a:pt x="231" y="344"/>
                </a:lnTo>
                <a:lnTo>
                  <a:pt x="234" y="345"/>
                </a:lnTo>
                <a:lnTo>
                  <a:pt x="234" y="345"/>
                </a:lnTo>
                <a:close/>
                <a:moveTo>
                  <a:pt x="20" y="125"/>
                </a:moveTo>
                <a:lnTo>
                  <a:pt x="20" y="125"/>
                </a:lnTo>
                <a:lnTo>
                  <a:pt x="20" y="125"/>
                </a:lnTo>
                <a:lnTo>
                  <a:pt x="20" y="125"/>
                </a:lnTo>
                <a:lnTo>
                  <a:pt x="18" y="114"/>
                </a:lnTo>
                <a:lnTo>
                  <a:pt x="18" y="104"/>
                </a:lnTo>
                <a:lnTo>
                  <a:pt x="18" y="104"/>
                </a:lnTo>
                <a:lnTo>
                  <a:pt x="17" y="98"/>
                </a:lnTo>
                <a:lnTo>
                  <a:pt x="17" y="98"/>
                </a:lnTo>
                <a:lnTo>
                  <a:pt x="15" y="95"/>
                </a:lnTo>
                <a:lnTo>
                  <a:pt x="15" y="95"/>
                </a:lnTo>
                <a:lnTo>
                  <a:pt x="14" y="93"/>
                </a:lnTo>
                <a:lnTo>
                  <a:pt x="14" y="93"/>
                </a:lnTo>
                <a:lnTo>
                  <a:pt x="15" y="91"/>
                </a:lnTo>
                <a:lnTo>
                  <a:pt x="17" y="90"/>
                </a:lnTo>
                <a:lnTo>
                  <a:pt x="17" y="90"/>
                </a:lnTo>
                <a:lnTo>
                  <a:pt x="20" y="90"/>
                </a:lnTo>
                <a:lnTo>
                  <a:pt x="20" y="90"/>
                </a:lnTo>
                <a:lnTo>
                  <a:pt x="14" y="85"/>
                </a:lnTo>
                <a:lnTo>
                  <a:pt x="14" y="85"/>
                </a:lnTo>
                <a:lnTo>
                  <a:pt x="11" y="81"/>
                </a:lnTo>
                <a:lnTo>
                  <a:pt x="11" y="81"/>
                </a:lnTo>
                <a:lnTo>
                  <a:pt x="10" y="93"/>
                </a:lnTo>
                <a:lnTo>
                  <a:pt x="10" y="93"/>
                </a:lnTo>
                <a:lnTo>
                  <a:pt x="10" y="101"/>
                </a:lnTo>
                <a:lnTo>
                  <a:pt x="10" y="101"/>
                </a:lnTo>
                <a:lnTo>
                  <a:pt x="13" y="112"/>
                </a:lnTo>
                <a:lnTo>
                  <a:pt x="18" y="124"/>
                </a:lnTo>
                <a:lnTo>
                  <a:pt x="18" y="124"/>
                </a:lnTo>
                <a:lnTo>
                  <a:pt x="18" y="125"/>
                </a:lnTo>
                <a:lnTo>
                  <a:pt x="20" y="125"/>
                </a:lnTo>
                <a:lnTo>
                  <a:pt x="20" y="125"/>
                </a:lnTo>
                <a:close/>
                <a:moveTo>
                  <a:pt x="162" y="355"/>
                </a:moveTo>
                <a:lnTo>
                  <a:pt x="162" y="355"/>
                </a:lnTo>
                <a:lnTo>
                  <a:pt x="162" y="355"/>
                </a:lnTo>
                <a:lnTo>
                  <a:pt x="162" y="355"/>
                </a:lnTo>
                <a:lnTo>
                  <a:pt x="159" y="354"/>
                </a:lnTo>
                <a:lnTo>
                  <a:pt x="159" y="351"/>
                </a:lnTo>
                <a:lnTo>
                  <a:pt x="159" y="351"/>
                </a:lnTo>
                <a:lnTo>
                  <a:pt x="158" y="351"/>
                </a:lnTo>
                <a:lnTo>
                  <a:pt x="158" y="351"/>
                </a:lnTo>
                <a:lnTo>
                  <a:pt x="152" y="343"/>
                </a:lnTo>
                <a:lnTo>
                  <a:pt x="152" y="343"/>
                </a:lnTo>
                <a:lnTo>
                  <a:pt x="150" y="341"/>
                </a:lnTo>
                <a:lnTo>
                  <a:pt x="150" y="341"/>
                </a:lnTo>
                <a:lnTo>
                  <a:pt x="145" y="350"/>
                </a:lnTo>
                <a:lnTo>
                  <a:pt x="145" y="350"/>
                </a:lnTo>
                <a:lnTo>
                  <a:pt x="143" y="354"/>
                </a:lnTo>
                <a:lnTo>
                  <a:pt x="143" y="355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lnTo>
                  <a:pt x="156" y="357"/>
                </a:lnTo>
                <a:lnTo>
                  <a:pt x="156" y="357"/>
                </a:lnTo>
                <a:lnTo>
                  <a:pt x="160" y="357"/>
                </a:lnTo>
                <a:lnTo>
                  <a:pt x="160" y="357"/>
                </a:lnTo>
                <a:lnTo>
                  <a:pt x="162" y="357"/>
                </a:lnTo>
                <a:lnTo>
                  <a:pt x="162" y="355"/>
                </a:lnTo>
                <a:lnTo>
                  <a:pt x="162" y="355"/>
                </a:lnTo>
                <a:close/>
                <a:moveTo>
                  <a:pt x="128" y="228"/>
                </a:moveTo>
                <a:lnTo>
                  <a:pt x="128" y="228"/>
                </a:lnTo>
                <a:lnTo>
                  <a:pt x="126" y="232"/>
                </a:lnTo>
                <a:lnTo>
                  <a:pt x="126" y="232"/>
                </a:lnTo>
                <a:lnTo>
                  <a:pt x="126" y="233"/>
                </a:lnTo>
                <a:lnTo>
                  <a:pt x="126" y="235"/>
                </a:lnTo>
                <a:lnTo>
                  <a:pt x="126" y="235"/>
                </a:lnTo>
                <a:lnTo>
                  <a:pt x="132" y="245"/>
                </a:lnTo>
                <a:lnTo>
                  <a:pt x="138" y="255"/>
                </a:lnTo>
                <a:lnTo>
                  <a:pt x="138" y="255"/>
                </a:lnTo>
                <a:lnTo>
                  <a:pt x="139" y="256"/>
                </a:lnTo>
                <a:lnTo>
                  <a:pt x="139" y="256"/>
                </a:lnTo>
                <a:lnTo>
                  <a:pt x="142" y="250"/>
                </a:lnTo>
                <a:lnTo>
                  <a:pt x="142" y="250"/>
                </a:lnTo>
                <a:lnTo>
                  <a:pt x="135" y="239"/>
                </a:lnTo>
                <a:lnTo>
                  <a:pt x="128" y="228"/>
                </a:lnTo>
                <a:lnTo>
                  <a:pt x="128" y="228"/>
                </a:lnTo>
                <a:close/>
                <a:moveTo>
                  <a:pt x="25" y="171"/>
                </a:moveTo>
                <a:lnTo>
                  <a:pt x="25" y="171"/>
                </a:lnTo>
                <a:lnTo>
                  <a:pt x="24" y="171"/>
                </a:lnTo>
                <a:lnTo>
                  <a:pt x="24" y="171"/>
                </a:lnTo>
                <a:lnTo>
                  <a:pt x="30" y="199"/>
                </a:lnTo>
                <a:lnTo>
                  <a:pt x="30" y="199"/>
                </a:lnTo>
                <a:lnTo>
                  <a:pt x="34" y="229"/>
                </a:lnTo>
                <a:lnTo>
                  <a:pt x="34" y="229"/>
                </a:lnTo>
                <a:lnTo>
                  <a:pt x="37" y="225"/>
                </a:lnTo>
                <a:lnTo>
                  <a:pt x="37" y="225"/>
                </a:lnTo>
                <a:lnTo>
                  <a:pt x="37" y="223"/>
                </a:lnTo>
                <a:lnTo>
                  <a:pt x="37" y="223"/>
                </a:lnTo>
                <a:lnTo>
                  <a:pt x="33" y="205"/>
                </a:lnTo>
                <a:lnTo>
                  <a:pt x="33" y="205"/>
                </a:lnTo>
                <a:lnTo>
                  <a:pt x="27" y="178"/>
                </a:lnTo>
                <a:lnTo>
                  <a:pt x="27" y="178"/>
                </a:lnTo>
                <a:lnTo>
                  <a:pt x="25" y="171"/>
                </a:lnTo>
                <a:lnTo>
                  <a:pt x="25" y="171"/>
                </a:lnTo>
                <a:close/>
                <a:moveTo>
                  <a:pt x="146" y="192"/>
                </a:moveTo>
                <a:lnTo>
                  <a:pt x="146" y="192"/>
                </a:lnTo>
                <a:lnTo>
                  <a:pt x="145" y="193"/>
                </a:lnTo>
                <a:lnTo>
                  <a:pt x="146" y="195"/>
                </a:lnTo>
                <a:lnTo>
                  <a:pt x="146" y="195"/>
                </a:lnTo>
                <a:lnTo>
                  <a:pt x="158" y="219"/>
                </a:lnTo>
                <a:lnTo>
                  <a:pt x="158" y="219"/>
                </a:lnTo>
                <a:lnTo>
                  <a:pt x="159" y="222"/>
                </a:lnTo>
                <a:lnTo>
                  <a:pt x="159" y="222"/>
                </a:lnTo>
                <a:lnTo>
                  <a:pt x="162" y="216"/>
                </a:lnTo>
                <a:lnTo>
                  <a:pt x="162" y="216"/>
                </a:lnTo>
                <a:lnTo>
                  <a:pt x="155" y="205"/>
                </a:lnTo>
                <a:lnTo>
                  <a:pt x="146" y="192"/>
                </a:lnTo>
                <a:lnTo>
                  <a:pt x="146" y="192"/>
                </a:lnTo>
                <a:close/>
                <a:moveTo>
                  <a:pt x="253" y="264"/>
                </a:moveTo>
                <a:lnTo>
                  <a:pt x="253" y="264"/>
                </a:lnTo>
                <a:lnTo>
                  <a:pt x="260" y="220"/>
                </a:lnTo>
                <a:lnTo>
                  <a:pt x="260" y="220"/>
                </a:lnTo>
                <a:lnTo>
                  <a:pt x="257" y="222"/>
                </a:lnTo>
                <a:lnTo>
                  <a:pt x="256" y="225"/>
                </a:lnTo>
                <a:lnTo>
                  <a:pt x="256" y="225"/>
                </a:lnTo>
                <a:lnTo>
                  <a:pt x="253" y="263"/>
                </a:lnTo>
                <a:lnTo>
                  <a:pt x="253" y="263"/>
                </a:lnTo>
                <a:lnTo>
                  <a:pt x="253" y="264"/>
                </a:lnTo>
                <a:lnTo>
                  <a:pt x="253" y="264"/>
                </a:lnTo>
                <a:lnTo>
                  <a:pt x="253" y="264"/>
                </a:lnTo>
                <a:close/>
                <a:moveTo>
                  <a:pt x="146" y="259"/>
                </a:moveTo>
                <a:lnTo>
                  <a:pt x="146" y="259"/>
                </a:lnTo>
                <a:lnTo>
                  <a:pt x="145" y="262"/>
                </a:lnTo>
                <a:lnTo>
                  <a:pt x="145" y="262"/>
                </a:lnTo>
                <a:lnTo>
                  <a:pt x="145" y="264"/>
                </a:lnTo>
                <a:lnTo>
                  <a:pt x="145" y="264"/>
                </a:lnTo>
                <a:lnTo>
                  <a:pt x="160" y="286"/>
                </a:lnTo>
                <a:lnTo>
                  <a:pt x="160" y="286"/>
                </a:lnTo>
                <a:lnTo>
                  <a:pt x="166" y="291"/>
                </a:lnTo>
                <a:lnTo>
                  <a:pt x="166" y="291"/>
                </a:lnTo>
                <a:lnTo>
                  <a:pt x="146" y="259"/>
                </a:lnTo>
                <a:lnTo>
                  <a:pt x="146" y="259"/>
                </a:lnTo>
                <a:close/>
                <a:moveTo>
                  <a:pt x="121" y="218"/>
                </a:moveTo>
                <a:lnTo>
                  <a:pt x="121" y="218"/>
                </a:lnTo>
                <a:lnTo>
                  <a:pt x="104" y="191"/>
                </a:lnTo>
                <a:lnTo>
                  <a:pt x="104" y="191"/>
                </a:lnTo>
                <a:lnTo>
                  <a:pt x="104" y="192"/>
                </a:lnTo>
                <a:lnTo>
                  <a:pt x="104" y="193"/>
                </a:lnTo>
                <a:lnTo>
                  <a:pt x="104" y="193"/>
                </a:lnTo>
                <a:lnTo>
                  <a:pt x="118" y="220"/>
                </a:lnTo>
                <a:lnTo>
                  <a:pt x="118" y="220"/>
                </a:lnTo>
                <a:lnTo>
                  <a:pt x="119" y="222"/>
                </a:lnTo>
                <a:lnTo>
                  <a:pt x="119" y="222"/>
                </a:lnTo>
                <a:lnTo>
                  <a:pt x="121" y="218"/>
                </a:lnTo>
                <a:lnTo>
                  <a:pt x="121" y="218"/>
                </a:lnTo>
                <a:close/>
                <a:moveTo>
                  <a:pt x="65" y="323"/>
                </a:moveTo>
                <a:lnTo>
                  <a:pt x="65" y="323"/>
                </a:lnTo>
                <a:lnTo>
                  <a:pt x="62" y="323"/>
                </a:lnTo>
                <a:lnTo>
                  <a:pt x="62" y="324"/>
                </a:lnTo>
                <a:lnTo>
                  <a:pt x="62" y="324"/>
                </a:lnTo>
                <a:lnTo>
                  <a:pt x="61" y="330"/>
                </a:lnTo>
                <a:lnTo>
                  <a:pt x="61" y="330"/>
                </a:lnTo>
                <a:lnTo>
                  <a:pt x="61" y="333"/>
                </a:lnTo>
                <a:lnTo>
                  <a:pt x="61" y="333"/>
                </a:lnTo>
                <a:lnTo>
                  <a:pt x="58" y="334"/>
                </a:lnTo>
                <a:lnTo>
                  <a:pt x="57" y="333"/>
                </a:lnTo>
                <a:lnTo>
                  <a:pt x="57" y="333"/>
                </a:lnTo>
                <a:lnTo>
                  <a:pt x="55" y="333"/>
                </a:lnTo>
                <a:lnTo>
                  <a:pt x="55" y="333"/>
                </a:lnTo>
                <a:lnTo>
                  <a:pt x="55" y="333"/>
                </a:lnTo>
                <a:lnTo>
                  <a:pt x="55" y="334"/>
                </a:lnTo>
                <a:lnTo>
                  <a:pt x="55" y="334"/>
                </a:lnTo>
                <a:lnTo>
                  <a:pt x="57" y="344"/>
                </a:lnTo>
                <a:lnTo>
                  <a:pt x="57" y="344"/>
                </a:lnTo>
                <a:lnTo>
                  <a:pt x="58" y="345"/>
                </a:lnTo>
                <a:lnTo>
                  <a:pt x="58" y="345"/>
                </a:lnTo>
                <a:lnTo>
                  <a:pt x="60" y="340"/>
                </a:lnTo>
                <a:lnTo>
                  <a:pt x="60" y="340"/>
                </a:lnTo>
                <a:lnTo>
                  <a:pt x="62" y="336"/>
                </a:lnTo>
                <a:lnTo>
                  <a:pt x="64" y="330"/>
                </a:lnTo>
                <a:lnTo>
                  <a:pt x="64" y="330"/>
                </a:lnTo>
                <a:lnTo>
                  <a:pt x="65" y="326"/>
                </a:lnTo>
                <a:lnTo>
                  <a:pt x="65" y="323"/>
                </a:lnTo>
                <a:lnTo>
                  <a:pt x="65" y="323"/>
                </a:lnTo>
                <a:close/>
                <a:moveTo>
                  <a:pt x="94" y="272"/>
                </a:moveTo>
                <a:lnTo>
                  <a:pt x="94" y="272"/>
                </a:lnTo>
                <a:lnTo>
                  <a:pt x="82" y="296"/>
                </a:lnTo>
                <a:lnTo>
                  <a:pt x="82" y="296"/>
                </a:lnTo>
                <a:lnTo>
                  <a:pt x="85" y="297"/>
                </a:lnTo>
                <a:lnTo>
                  <a:pt x="85" y="297"/>
                </a:lnTo>
                <a:lnTo>
                  <a:pt x="95" y="274"/>
                </a:lnTo>
                <a:lnTo>
                  <a:pt x="95" y="274"/>
                </a:lnTo>
                <a:lnTo>
                  <a:pt x="94" y="272"/>
                </a:lnTo>
                <a:lnTo>
                  <a:pt x="94" y="272"/>
                </a:lnTo>
                <a:close/>
                <a:moveTo>
                  <a:pt x="207" y="297"/>
                </a:move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lnTo>
                  <a:pt x="213" y="283"/>
                </a:lnTo>
                <a:lnTo>
                  <a:pt x="213" y="283"/>
                </a:lnTo>
                <a:lnTo>
                  <a:pt x="220" y="266"/>
                </a:lnTo>
                <a:lnTo>
                  <a:pt x="220" y="266"/>
                </a:lnTo>
                <a:lnTo>
                  <a:pt x="227" y="250"/>
                </a:lnTo>
                <a:lnTo>
                  <a:pt x="227" y="250"/>
                </a:lnTo>
                <a:lnTo>
                  <a:pt x="229" y="246"/>
                </a:lnTo>
                <a:lnTo>
                  <a:pt x="229" y="246"/>
                </a:lnTo>
                <a:lnTo>
                  <a:pt x="229" y="245"/>
                </a:lnTo>
                <a:lnTo>
                  <a:pt x="229" y="245"/>
                </a:lnTo>
                <a:lnTo>
                  <a:pt x="227" y="247"/>
                </a:lnTo>
                <a:lnTo>
                  <a:pt x="227" y="247"/>
                </a:lnTo>
                <a:lnTo>
                  <a:pt x="219" y="266"/>
                </a:lnTo>
                <a:lnTo>
                  <a:pt x="219" y="266"/>
                </a:lnTo>
                <a:lnTo>
                  <a:pt x="207" y="291"/>
                </a:lnTo>
                <a:lnTo>
                  <a:pt x="207" y="291"/>
                </a:lnTo>
                <a:lnTo>
                  <a:pt x="206" y="294"/>
                </a:ln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close/>
                <a:moveTo>
                  <a:pt x="48" y="338"/>
                </a:moveTo>
                <a:lnTo>
                  <a:pt x="48" y="338"/>
                </a:lnTo>
                <a:lnTo>
                  <a:pt x="48" y="338"/>
                </a:lnTo>
                <a:lnTo>
                  <a:pt x="48" y="338"/>
                </a:lnTo>
                <a:lnTo>
                  <a:pt x="48" y="336"/>
                </a:lnTo>
                <a:lnTo>
                  <a:pt x="48" y="336"/>
                </a:lnTo>
                <a:lnTo>
                  <a:pt x="45" y="320"/>
                </a:lnTo>
                <a:lnTo>
                  <a:pt x="45" y="320"/>
                </a:lnTo>
                <a:lnTo>
                  <a:pt x="44" y="310"/>
                </a:lnTo>
                <a:lnTo>
                  <a:pt x="41" y="300"/>
                </a:lnTo>
                <a:lnTo>
                  <a:pt x="41" y="300"/>
                </a:lnTo>
                <a:lnTo>
                  <a:pt x="41" y="299"/>
                </a:lnTo>
                <a:lnTo>
                  <a:pt x="41" y="299"/>
                </a:lnTo>
                <a:lnTo>
                  <a:pt x="41" y="301"/>
                </a:lnTo>
                <a:lnTo>
                  <a:pt x="41" y="301"/>
                </a:lnTo>
                <a:lnTo>
                  <a:pt x="42" y="323"/>
                </a:lnTo>
                <a:lnTo>
                  <a:pt x="42" y="323"/>
                </a:lnTo>
                <a:lnTo>
                  <a:pt x="44" y="328"/>
                </a:lnTo>
                <a:lnTo>
                  <a:pt x="45" y="334"/>
                </a:lnTo>
                <a:lnTo>
                  <a:pt x="45" y="334"/>
                </a:lnTo>
                <a:lnTo>
                  <a:pt x="48" y="338"/>
                </a:lnTo>
                <a:lnTo>
                  <a:pt x="48" y="338"/>
                </a:lnTo>
                <a:close/>
                <a:moveTo>
                  <a:pt x="106" y="228"/>
                </a:moveTo>
                <a:lnTo>
                  <a:pt x="106" y="228"/>
                </a:lnTo>
                <a:lnTo>
                  <a:pt x="96" y="253"/>
                </a:lnTo>
                <a:lnTo>
                  <a:pt x="96" y="253"/>
                </a:lnTo>
                <a:lnTo>
                  <a:pt x="98" y="252"/>
                </a:lnTo>
                <a:lnTo>
                  <a:pt x="98" y="252"/>
                </a:lnTo>
                <a:lnTo>
                  <a:pt x="108" y="235"/>
                </a:lnTo>
                <a:lnTo>
                  <a:pt x="108" y="235"/>
                </a:lnTo>
                <a:lnTo>
                  <a:pt x="109" y="233"/>
                </a:lnTo>
                <a:lnTo>
                  <a:pt x="109" y="233"/>
                </a:lnTo>
                <a:lnTo>
                  <a:pt x="106" y="228"/>
                </a:lnTo>
                <a:lnTo>
                  <a:pt x="106" y="228"/>
                </a:lnTo>
                <a:close/>
                <a:moveTo>
                  <a:pt x="217" y="294"/>
                </a:moveTo>
                <a:lnTo>
                  <a:pt x="217" y="294"/>
                </a:lnTo>
                <a:lnTo>
                  <a:pt x="217" y="294"/>
                </a:lnTo>
                <a:lnTo>
                  <a:pt x="217" y="294"/>
                </a:lnTo>
                <a:lnTo>
                  <a:pt x="227" y="272"/>
                </a:lnTo>
                <a:lnTo>
                  <a:pt x="227" y="272"/>
                </a:lnTo>
                <a:lnTo>
                  <a:pt x="227" y="267"/>
                </a:lnTo>
                <a:lnTo>
                  <a:pt x="227" y="267"/>
                </a:lnTo>
                <a:lnTo>
                  <a:pt x="216" y="289"/>
                </a:lnTo>
                <a:lnTo>
                  <a:pt x="216" y="289"/>
                </a:lnTo>
                <a:lnTo>
                  <a:pt x="216" y="290"/>
                </a:lnTo>
                <a:lnTo>
                  <a:pt x="216" y="290"/>
                </a:lnTo>
                <a:lnTo>
                  <a:pt x="217" y="294"/>
                </a:lnTo>
                <a:lnTo>
                  <a:pt x="217" y="294"/>
                </a:lnTo>
                <a:close/>
                <a:moveTo>
                  <a:pt x="172" y="307"/>
                </a:moveTo>
                <a:lnTo>
                  <a:pt x="172" y="307"/>
                </a:lnTo>
                <a:lnTo>
                  <a:pt x="168" y="313"/>
                </a:lnTo>
                <a:lnTo>
                  <a:pt x="168" y="313"/>
                </a:lnTo>
                <a:lnTo>
                  <a:pt x="177" y="324"/>
                </a:lnTo>
                <a:lnTo>
                  <a:pt x="177" y="324"/>
                </a:lnTo>
                <a:lnTo>
                  <a:pt x="179" y="320"/>
                </a:lnTo>
                <a:lnTo>
                  <a:pt x="179" y="320"/>
                </a:lnTo>
                <a:lnTo>
                  <a:pt x="179" y="318"/>
                </a:lnTo>
                <a:lnTo>
                  <a:pt x="179" y="318"/>
                </a:lnTo>
                <a:lnTo>
                  <a:pt x="179" y="318"/>
                </a:lnTo>
                <a:lnTo>
                  <a:pt x="175" y="313"/>
                </a:lnTo>
                <a:lnTo>
                  <a:pt x="175" y="313"/>
                </a:lnTo>
                <a:lnTo>
                  <a:pt x="172" y="307"/>
                </a:lnTo>
                <a:lnTo>
                  <a:pt x="172" y="307"/>
                </a:lnTo>
                <a:close/>
                <a:moveTo>
                  <a:pt x="182" y="273"/>
                </a:moveTo>
                <a:lnTo>
                  <a:pt x="182" y="273"/>
                </a:lnTo>
                <a:lnTo>
                  <a:pt x="180" y="274"/>
                </a:lnTo>
                <a:lnTo>
                  <a:pt x="180" y="274"/>
                </a:lnTo>
                <a:lnTo>
                  <a:pt x="172" y="293"/>
                </a:lnTo>
                <a:lnTo>
                  <a:pt x="172" y="293"/>
                </a:lnTo>
                <a:lnTo>
                  <a:pt x="172" y="294"/>
                </a:lnTo>
                <a:lnTo>
                  <a:pt x="173" y="297"/>
                </a:lnTo>
                <a:lnTo>
                  <a:pt x="173" y="297"/>
                </a:lnTo>
                <a:lnTo>
                  <a:pt x="176" y="291"/>
                </a:lnTo>
                <a:lnTo>
                  <a:pt x="176" y="291"/>
                </a:lnTo>
                <a:lnTo>
                  <a:pt x="183" y="277"/>
                </a:lnTo>
                <a:lnTo>
                  <a:pt x="183" y="277"/>
                </a:lnTo>
                <a:lnTo>
                  <a:pt x="183" y="276"/>
                </a:lnTo>
                <a:lnTo>
                  <a:pt x="183" y="276"/>
                </a:lnTo>
                <a:lnTo>
                  <a:pt x="182" y="273"/>
                </a:lnTo>
                <a:lnTo>
                  <a:pt x="182" y="273"/>
                </a:lnTo>
                <a:close/>
                <a:moveTo>
                  <a:pt x="230" y="186"/>
                </a:moveTo>
                <a:lnTo>
                  <a:pt x="230" y="186"/>
                </a:lnTo>
                <a:lnTo>
                  <a:pt x="217" y="206"/>
                </a:lnTo>
                <a:lnTo>
                  <a:pt x="217" y="206"/>
                </a:lnTo>
                <a:lnTo>
                  <a:pt x="220" y="209"/>
                </a:lnTo>
                <a:lnTo>
                  <a:pt x="220" y="209"/>
                </a:lnTo>
                <a:lnTo>
                  <a:pt x="220" y="209"/>
                </a:lnTo>
                <a:lnTo>
                  <a:pt x="220" y="209"/>
                </a:lnTo>
                <a:lnTo>
                  <a:pt x="231" y="188"/>
                </a:lnTo>
                <a:lnTo>
                  <a:pt x="231" y="188"/>
                </a:lnTo>
                <a:lnTo>
                  <a:pt x="231" y="186"/>
                </a:lnTo>
                <a:lnTo>
                  <a:pt x="230" y="186"/>
                </a:lnTo>
                <a:lnTo>
                  <a:pt x="230" y="186"/>
                </a:lnTo>
                <a:close/>
                <a:moveTo>
                  <a:pt x="190" y="323"/>
                </a:moveTo>
                <a:lnTo>
                  <a:pt x="190" y="323"/>
                </a:lnTo>
                <a:lnTo>
                  <a:pt x="190" y="324"/>
                </a:lnTo>
                <a:lnTo>
                  <a:pt x="190" y="326"/>
                </a:lnTo>
                <a:lnTo>
                  <a:pt x="190" y="326"/>
                </a:lnTo>
                <a:lnTo>
                  <a:pt x="197" y="337"/>
                </a:lnTo>
                <a:lnTo>
                  <a:pt x="197" y="337"/>
                </a:lnTo>
                <a:lnTo>
                  <a:pt x="202" y="343"/>
                </a:lnTo>
                <a:lnTo>
                  <a:pt x="202" y="343"/>
                </a:lnTo>
                <a:lnTo>
                  <a:pt x="204" y="345"/>
                </a:lnTo>
                <a:lnTo>
                  <a:pt x="207" y="345"/>
                </a:lnTo>
                <a:lnTo>
                  <a:pt x="207" y="345"/>
                </a:lnTo>
                <a:lnTo>
                  <a:pt x="207" y="344"/>
                </a:lnTo>
                <a:lnTo>
                  <a:pt x="207" y="344"/>
                </a:lnTo>
                <a:lnTo>
                  <a:pt x="190" y="323"/>
                </a:lnTo>
                <a:lnTo>
                  <a:pt x="190" y="323"/>
                </a:lnTo>
                <a:close/>
                <a:moveTo>
                  <a:pt x="240" y="284"/>
                </a:moveTo>
                <a:lnTo>
                  <a:pt x="240" y="284"/>
                </a:lnTo>
                <a:lnTo>
                  <a:pt x="239" y="286"/>
                </a:lnTo>
                <a:lnTo>
                  <a:pt x="239" y="286"/>
                </a:lnTo>
                <a:lnTo>
                  <a:pt x="233" y="297"/>
                </a:lnTo>
                <a:lnTo>
                  <a:pt x="233" y="297"/>
                </a:lnTo>
                <a:lnTo>
                  <a:pt x="230" y="301"/>
                </a:lnTo>
                <a:lnTo>
                  <a:pt x="230" y="306"/>
                </a:lnTo>
                <a:lnTo>
                  <a:pt x="230" y="306"/>
                </a:lnTo>
                <a:lnTo>
                  <a:pt x="230" y="309"/>
                </a:lnTo>
                <a:lnTo>
                  <a:pt x="230" y="309"/>
                </a:lnTo>
                <a:lnTo>
                  <a:pt x="230" y="310"/>
                </a:lnTo>
                <a:lnTo>
                  <a:pt x="230" y="310"/>
                </a:lnTo>
                <a:lnTo>
                  <a:pt x="231" y="309"/>
                </a:lnTo>
                <a:lnTo>
                  <a:pt x="231" y="309"/>
                </a:lnTo>
                <a:lnTo>
                  <a:pt x="239" y="291"/>
                </a:lnTo>
                <a:lnTo>
                  <a:pt x="239" y="291"/>
                </a:lnTo>
                <a:lnTo>
                  <a:pt x="241" y="286"/>
                </a:lnTo>
                <a:lnTo>
                  <a:pt x="241" y="286"/>
                </a:lnTo>
                <a:lnTo>
                  <a:pt x="241" y="286"/>
                </a:lnTo>
                <a:lnTo>
                  <a:pt x="240" y="284"/>
                </a:lnTo>
                <a:lnTo>
                  <a:pt x="240" y="284"/>
                </a:lnTo>
                <a:close/>
                <a:moveTo>
                  <a:pt x="197" y="297"/>
                </a:moveTo>
                <a:lnTo>
                  <a:pt x="197" y="297"/>
                </a:lnTo>
                <a:lnTo>
                  <a:pt x="187" y="313"/>
                </a:lnTo>
                <a:lnTo>
                  <a:pt x="187" y="313"/>
                </a:lnTo>
                <a:lnTo>
                  <a:pt x="190" y="316"/>
                </a:lnTo>
                <a:lnTo>
                  <a:pt x="190" y="316"/>
                </a:lnTo>
                <a:lnTo>
                  <a:pt x="199" y="300"/>
                </a:lnTo>
                <a:lnTo>
                  <a:pt x="199" y="300"/>
                </a:lnTo>
                <a:lnTo>
                  <a:pt x="197" y="297"/>
                </a:lnTo>
                <a:lnTo>
                  <a:pt x="197" y="297"/>
                </a:lnTo>
                <a:close/>
                <a:moveTo>
                  <a:pt x="227" y="290"/>
                </a:moveTo>
                <a:lnTo>
                  <a:pt x="227" y="290"/>
                </a:lnTo>
                <a:lnTo>
                  <a:pt x="226" y="290"/>
                </a:lnTo>
                <a:lnTo>
                  <a:pt x="226" y="290"/>
                </a:lnTo>
                <a:lnTo>
                  <a:pt x="219" y="303"/>
                </a:lnTo>
                <a:lnTo>
                  <a:pt x="219" y="303"/>
                </a:lnTo>
                <a:lnTo>
                  <a:pt x="219" y="304"/>
                </a:lnTo>
                <a:lnTo>
                  <a:pt x="219" y="304"/>
                </a:lnTo>
                <a:lnTo>
                  <a:pt x="222" y="309"/>
                </a:lnTo>
                <a:lnTo>
                  <a:pt x="222" y="309"/>
                </a:lnTo>
                <a:lnTo>
                  <a:pt x="222" y="307"/>
                </a:lnTo>
                <a:lnTo>
                  <a:pt x="222" y="307"/>
                </a:lnTo>
                <a:lnTo>
                  <a:pt x="226" y="299"/>
                </a:lnTo>
                <a:lnTo>
                  <a:pt x="226" y="299"/>
                </a:lnTo>
                <a:lnTo>
                  <a:pt x="227" y="294"/>
                </a:lnTo>
                <a:lnTo>
                  <a:pt x="227" y="290"/>
                </a:lnTo>
                <a:lnTo>
                  <a:pt x="227" y="290"/>
                </a:lnTo>
                <a:close/>
                <a:moveTo>
                  <a:pt x="44" y="118"/>
                </a:moveTo>
                <a:lnTo>
                  <a:pt x="44" y="118"/>
                </a:lnTo>
                <a:lnTo>
                  <a:pt x="44" y="118"/>
                </a:lnTo>
                <a:lnTo>
                  <a:pt x="44" y="118"/>
                </a:lnTo>
                <a:lnTo>
                  <a:pt x="41" y="132"/>
                </a:lnTo>
                <a:lnTo>
                  <a:pt x="41" y="132"/>
                </a:lnTo>
                <a:lnTo>
                  <a:pt x="48" y="135"/>
                </a:lnTo>
                <a:lnTo>
                  <a:pt x="48" y="135"/>
                </a:lnTo>
                <a:lnTo>
                  <a:pt x="44" y="118"/>
                </a:lnTo>
                <a:lnTo>
                  <a:pt x="44" y="118"/>
                </a:lnTo>
                <a:close/>
                <a:moveTo>
                  <a:pt x="101" y="230"/>
                </a:moveTo>
                <a:lnTo>
                  <a:pt x="101" y="230"/>
                </a:lnTo>
                <a:lnTo>
                  <a:pt x="89" y="249"/>
                </a:lnTo>
                <a:lnTo>
                  <a:pt x="89" y="249"/>
                </a:lnTo>
                <a:lnTo>
                  <a:pt x="94" y="252"/>
                </a:lnTo>
                <a:lnTo>
                  <a:pt x="94" y="252"/>
                </a:lnTo>
                <a:lnTo>
                  <a:pt x="101" y="230"/>
                </a:lnTo>
                <a:lnTo>
                  <a:pt x="101" y="230"/>
                </a:lnTo>
                <a:close/>
                <a:moveTo>
                  <a:pt x="57" y="137"/>
                </a:moveTo>
                <a:lnTo>
                  <a:pt x="57" y="137"/>
                </a:lnTo>
                <a:lnTo>
                  <a:pt x="67" y="138"/>
                </a:lnTo>
                <a:lnTo>
                  <a:pt x="67" y="138"/>
                </a:lnTo>
                <a:lnTo>
                  <a:pt x="64" y="135"/>
                </a:lnTo>
                <a:lnTo>
                  <a:pt x="62" y="132"/>
                </a:lnTo>
                <a:lnTo>
                  <a:pt x="62" y="125"/>
                </a:lnTo>
                <a:lnTo>
                  <a:pt x="62" y="125"/>
                </a:lnTo>
                <a:lnTo>
                  <a:pt x="61" y="125"/>
                </a:lnTo>
                <a:lnTo>
                  <a:pt x="61" y="125"/>
                </a:lnTo>
                <a:lnTo>
                  <a:pt x="57" y="137"/>
                </a:lnTo>
                <a:lnTo>
                  <a:pt x="57" y="137"/>
                </a:lnTo>
                <a:close/>
                <a:moveTo>
                  <a:pt x="61" y="355"/>
                </a:moveTo>
                <a:lnTo>
                  <a:pt x="61" y="355"/>
                </a:lnTo>
                <a:lnTo>
                  <a:pt x="62" y="360"/>
                </a:lnTo>
                <a:lnTo>
                  <a:pt x="65" y="361"/>
                </a:lnTo>
                <a:lnTo>
                  <a:pt x="65" y="361"/>
                </a:lnTo>
                <a:lnTo>
                  <a:pt x="69" y="363"/>
                </a:lnTo>
                <a:lnTo>
                  <a:pt x="69" y="363"/>
                </a:lnTo>
                <a:lnTo>
                  <a:pt x="85" y="364"/>
                </a:lnTo>
                <a:lnTo>
                  <a:pt x="85" y="364"/>
                </a:lnTo>
                <a:lnTo>
                  <a:pt x="99" y="365"/>
                </a:lnTo>
                <a:lnTo>
                  <a:pt x="99" y="365"/>
                </a:lnTo>
                <a:lnTo>
                  <a:pt x="101" y="365"/>
                </a:lnTo>
                <a:lnTo>
                  <a:pt x="101" y="364"/>
                </a:lnTo>
                <a:lnTo>
                  <a:pt x="101" y="364"/>
                </a:lnTo>
                <a:lnTo>
                  <a:pt x="95" y="364"/>
                </a:lnTo>
                <a:lnTo>
                  <a:pt x="95" y="364"/>
                </a:lnTo>
                <a:lnTo>
                  <a:pt x="92" y="364"/>
                </a:lnTo>
                <a:lnTo>
                  <a:pt x="92" y="364"/>
                </a:lnTo>
                <a:lnTo>
                  <a:pt x="89" y="364"/>
                </a:lnTo>
                <a:lnTo>
                  <a:pt x="89" y="364"/>
                </a:lnTo>
                <a:lnTo>
                  <a:pt x="82" y="363"/>
                </a:lnTo>
                <a:lnTo>
                  <a:pt x="82" y="363"/>
                </a:lnTo>
                <a:lnTo>
                  <a:pt x="72" y="361"/>
                </a:lnTo>
                <a:lnTo>
                  <a:pt x="64" y="358"/>
                </a:lnTo>
                <a:lnTo>
                  <a:pt x="64" y="358"/>
                </a:lnTo>
                <a:lnTo>
                  <a:pt x="61" y="355"/>
                </a:lnTo>
                <a:lnTo>
                  <a:pt x="61" y="355"/>
                </a:lnTo>
                <a:close/>
                <a:moveTo>
                  <a:pt x="75" y="230"/>
                </a:moveTo>
                <a:lnTo>
                  <a:pt x="75" y="230"/>
                </a:lnTo>
                <a:lnTo>
                  <a:pt x="75" y="229"/>
                </a:lnTo>
                <a:lnTo>
                  <a:pt x="75" y="229"/>
                </a:lnTo>
                <a:lnTo>
                  <a:pt x="78" y="222"/>
                </a:lnTo>
                <a:lnTo>
                  <a:pt x="82" y="216"/>
                </a:lnTo>
                <a:lnTo>
                  <a:pt x="82" y="216"/>
                </a:lnTo>
                <a:lnTo>
                  <a:pt x="89" y="205"/>
                </a:lnTo>
                <a:lnTo>
                  <a:pt x="89" y="205"/>
                </a:lnTo>
                <a:lnTo>
                  <a:pt x="94" y="195"/>
                </a:lnTo>
                <a:lnTo>
                  <a:pt x="94" y="195"/>
                </a:lnTo>
                <a:lnTo>
                  <a:pt x="95" y="192"/>
                </a:lnTo>
                <a:lnTo>
                  <a:pt x="95" y="192"/>
                </a:lnTo>
                <a:lnTo>
                  <a:pt x="95" y="191"/>
                </a:lnTo>
                <a:lnTo>
                  <a:pt x="95" y="191"/>
                </a:lnTo>
                <a:lnTo>
                  <a:pt x="95" y="191"/>
                </a:lnTo>
                <a:lnTo>
                  <a:pt x="94" y="192"/>
                </a:lnTo>
                <a:lnTo>
                  <a:pt x="94" y="192"/>
                </a:lnTo>
                <a:lnTo>
                  <a:pt x="84" y="210"/>
                </a:lnTo>
                <a:lnTo>
                  <a:pt x="84" y="210"/>
                </a:lnTo>
                <a:lnTo>
                  <a:pt x="75" y="228"/>
                </a:lnTo>
                <a:lnTo>
                  <a:pt x="75" y="228"/>
                </a:lnTo>
                <a:lnTo>
                  <a:pt x="74" y="229"/>
                </a:lnTo>
                <a:lnTo>
                  <a:pt x="75" y="230"/>
                </a:lnTo>
                <a:lnTo>
                  <a:pt x="75" y="230"/>
                </a:lnTo>
                <a:close/>
                <a:moveTo>
                  <a:pt x="220" y="351"/>
                </a:moveTo>
                <a:lnTo>
                  <a:pt x="220" y="351"/>
                </a:lnTo>
                <a:lnTo>
                  <a:pt x="224" y="351"/>
                </a:lnTo>
                <a:lnTo>
                  <a:pt x="227" y="350"/>
                </a:lnTo>
                <a:lnTo>
                  <a:pt x="227" y="350"/>
                </a:lnTo>
                <a:lnTo>
                  <a:pt x="224" y="341"/>
                </a:lnTo>
                <a:lnTo>
                  <a:pt x="224" y="341"/>
                </a:lnTo>
                <a:lnTo>
                  <a:pt x="222" y="345"/>
                </a:lnTo>
                <a:lnTo>
                  <a:pt x="220" y="351"/>
                </a:lnTo>
                <a:lnTo>
                  <a:pt x="220" y="351"/>
                </a:lnTo>
                <a:close/>
                <a:moveTo>
                  <a:pt x="112" y="348"/>
                </a:moveTo>
                <a:lnTo>
                  <a:pt x="112" y="348"/>
                </a:lnTo>
                <a:lnTo>
                  <a:pt x="112" y="348"/>
                </a:lnTo>
                <a:lnTo>
                  <a:pt x="112" y="348"/>
                </a:lnTo>
                <a:lnTo>
                  <a:pt x="108" y="354"/>
                </a:lnTo>
                <a:lnTo>
                  <a:pt x="108" y="354"/>
                </a:lnTo>
                <a:lnTo>
                  <a:pt x="106" y="355"/>
                </a:lnTo>
                <a:lnTo>
                  <a:pt x="105" y="357"/>
                </a:lnTo>
                <a:lnTo>
                  <a:pt x="105" y="357"/>
                </a:lnTo>
                <a:lnTo>
                  <a:pt x="104" y="358"/>
                </a:lnTo>
                <a:lnTo>
                  <a:pt x="104" y="358"/>
                </a:lnTo>
                <a:lnTo>
                  <a:pt x="108" y="358"/>
                </a:lnTo>
                <a:lnTo>
                  <a:pt x="114" y="357"/>
                </a:lnTo>
                <a:lnTo>
                  <a:pt x="114" y="357"/>
                </a:lnTo>
                <a:lnTo>
                  <a:pt x="112" y="348"/>
                </a:lnTo>
                <a:lnTo>
                  <a:pt x="112" y="348"/>
                </a:lnTo>
                <a:close/>
                <a:moveTo>
                  <a:pt x="175" y="355"/>
                </a:moveTo>
                <a:lnTo>
                  <a:pt x="175" y="355"/>
                </a:lnTo>
                <a:lnTo>
                  <a:pt x="189" y="354"/>
                </a:lnTo>
                <a:lnTo>
                  <a:pt x="189" y="354"/>
                </a:lnTo>
                <a:lnTo>
                  <a:pt x="187" y="350"/>
                </a:lnTo>
                <a:lnTo>
                  <a:pt x="187" y="345"/>
                </a:lnTo>
                <a:lnTo>
                  <a:pt x="187" y="345"/>
                </a:lnTo>
                <a:lnTo>
                  <a:pt x="186" y="347"/>
                </a:lnTo>
                <a:lnTo>
                  <a:pt x="186" y="347"/>
                </a:lnTo>
                <a:lnTo>
                  <a:pt x="183" y="353"/>
                </a:lnTo>
                <a:lnTo>
                  <a:pt x="183" y="353"/>
                </a:lnTo>
                <a:lnTo>
                  <a:pt x="182" y="354"/>
                </a:lnTo>
                <a:lnTo>
                  <a:pt x="179" y="354"/>
                </a:lnTo>
                <a:lnTo>
                  <a:pt x="179" y="354"/>
                </a:lnTo>
                <a:lnTo>
                  <a:pt x="177" y="354"/>
                </a:lnTo>
                <a:lnTo>
                  <a:pt x="177" y="354"/>
                </a:lnTo>
                <a:lnTo>
                  <a:pt x="175" y="353"/>
                </a:lnTo>
                <a:lnTo>
                  <a:pt x="175" y="353"/>
                </a:lnTo>
                <a:lnTo>
                  <a:pt x="175" y="355"/>
                </a:lnTo>
                <a:lnTo>
                  <a:pt x="175" y="355"/>
                </a:lnTo>
                <a:close/>
                <a:moveTo>
                  <a:pt x="102" y="215"/>
                </a:moveTo>
                <a:lnTo>
                  <a:pt x="102" y="215"/>
                </a:lnTo>
                <a:lnTo>
                  <a:pt x="92" y="236"/>
                </a:lnTo>
                <a:lnTo>
                  <a:pt x="92" y="236"/>
                </a:lnTo>
                <a:lnTo>
                  <a:pt x="102" y="219"/>
                </a:lnTo>
                <a:lnTo>
                  <a:pt x="102" y="219"/>
                </a:lnTo>
                <a:lnTo>
                  <a:pt x="104" y="218"/>
                </a:lnTo>
                <a:lnTo>
                  <a:pt x="104" y="218"/>
                </a:lnTo>
                <a:lnTo>
                  <a:pt x="102" y="215"/>
                </a:lnTo>
                <a:lnTo>
                  <a:pt x="102" y="215"/>
                </a:lnTo>
                <a:close/>
                <a:moveTo>
                  <a:pt x="112" y="365"/>
                </a:moveTo>
                <a:lnTo>
                  <a:pt x="112" y="365"/>
                </a:lnTo>
                <a:lnTo>
                  <a:pt x="131" y="365"/>
                </a:lnTo>
                <a:lnTo>
                  <a:pt x="131" y="365"/>
                </a:lnTo>
                <a:lnTo>
                  <a:pt x="131" y="364"/>
                </a:lnTo>
                <a:lnTo>
                  <a:pt x="131" y="364"/>
                </a:lnTo>
                <a:lnTo>
                  <a:pt x="129" y="364"/>
                </a:lnTo>
                <a:lnTo>
                  <a:pt x="129" y="364"/>
                </a:lnTo>
                <a:lnTo>
                  <a:pt x="115" y="364"/>
                </a:lnTo>
                <a:lnTo>
                  <a:pt x="115" y="364"/>
                </a:lnTo>
                <a:lnTo>
                  <a:pt x="112" y="365"/>
                </a:lnTo>
                <a:lnTo>
                  <a:pt x="112" y="365"/>
                </a:lnTo>
                <a:close/>
                <a:moveTo>
                  <a:pt x="89" y="222"/>
                </a:moveTo>
                <a:lnTo>
                  <a:pt x="89" y="222"/>
                </a:lnTo>
                <a:lnTo>
                  <a:pt x="89" y="220"/>
                </a:lnTo>
                <a:lnTo>
                  <a:pt x="89" y="220"/>
                </a:lnTo>
                <a:lnTo>
                  <a:pt x="79" y="237"/>
                </a:lnTo>
                <a:lnTo>
                  <a:pt x="79" y="237"/>
                </a:lnTo>
                <a:lnTo>
                  <a:pt x="81" y="239"/>
                </a:lnTo>
                <a:lnTo>
                  <a:pt x="81" y="239"/>
                </a:lnTo>
                <a:lnTo>
                  <a:pt x="89" y="222"/>
                </a:lnTo>
                <a:lnTo>
                  <a:pt x="89" y="222"/>
                </a:lnTo>
                <a:close/>
                <a:moveTo>
                  <a:pt x="173" y="347"/>
                </a:moveTo>
                <a:lnTo>
                  <a:pt x="173" y="347"/>
                </a:lnTo>
                <a:lnTo>
                  <a:pt x="177" y="340"/>
                </a:lnTo>
                <a:lnTo>
                  <a:pt x="180" y="333"/>
                </a:lnTo>
                <a:lnTo>
                  <a:pt x="180" y="333"/>
                </a:lnTo>
                <a:lnTo>
                  <a:pt x="179" y="331"/>
                </a:lnTo>
                <a:lnTo>
                  <a:pt x="179" y="331"/>
                </a:lnTo>
                <a:lnTo>
                  <a:pt x="172" y="345"/>
                </a:lnTo>
                <a:lnTo>
                  <a:pt x="172" y="345"/>
                </a:lnTo>
                <a:lnTo>
                  <a:pt x="173" y="347"/>
                </a:lnTo>
                <a:lnTo>
                  <a:pt x="173" y="347"/>
                </a:lnTo>
                <a:close/>
                <a:moveTo>
                  <a:pt x="293" y="101"/>
                </a:moveTo>
                <a:lnTo>
                  <a:pt x="293" y="101"/>
                </a:lnTo>
                <a:lnTo>
                  <a:pt x="295" y="95"/>
                </a:lnTo>
                <a:lnTo>
                  <a:pt x="297" y="90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93" y="101"/>
                </a:lnTo>
                <a:lnTo>
                  <a:pt x="293" y="101"/>
                </a:lnTo>
                <a:close/>
                <a:moveTo>
                  <a:pt x="52" y="202"/>
                </a:moveTo>
                <a:lnTo>
                  <a:pt x="52" y="202"/>
                </a:lnTo>
                <a:lnTo>
                  <a:pt x="61" y="216"/>
                </a:lnTo>
                <a:lnTo>
                  <a:pt x="69" y="229"/>
                </a:lnTo>
                <a:lnTo>
                  <a:pt x="69" y="229"/>
                </a:lnTo>
                <a:lnTo>
                  <a:pt x="52" y="202"/>
                </a:lnTo>
                <a:lnTo>
                  <a:pt x="52" y="202"/>
                </a:lnTo>
                <a:close/>
                <a:moveTo>
                  <a:pt x="224" y="264"/>
                </a:moveTo>
                <a:lnTo>
                  <a:pt x="224" y="264"/>
                </a:lnTo>
                <a:lnTo>
                  <a:pt x="224" y="264"/>
                </a:lnTo>
                <a:lnTo>
                  <a:pt x="224" y="264"/>
                </a:lnTo>
                <a:lnTo>
                  <a:pt x="233" y="250"/>
                </a:lnTo>
                <a:lnTo>
                  <a:pt x="233" y="250"/>
                </a:lnTo>
                <a:lnTo>
                  <a:pt x="231" y="247"/>
                </a:lnTo>
                <a:lnTo>
                  <a:pt x="231" y="247"/>
                </a:lnTo>
                <a:lnTo>
                  <a:pt x="224" y="264"/>
                </a:lnTo>
                <a:lnTo>
                  <a:pt x="224" y="264"/>
                </a:lnTo>
                <a:close/>
                <a:moveTo>
                  <a:pt x="237" y="256"/>
                </a:moveTo>
                <a:lnTo>
                  <a:pt x="237" y="256"/>
                </a:lnTo>
                <a:lnTo>
                  <a:pt x="237" y="257"/>
                </a:lnTo>
                <a:lnTo>
                  <a:pt x="237" y="257"/>
                </a:lnTo>
                <a:lnTo>
                  <a:pt x="234" y="264"/>
                </a:lnTo>
                <a:lnTo>
                  <a:pt x="234" y="264"/>
                </a:lnTo>
                <a:lnTo>
                  <a:pt x="234" y="266"/>
                </a:lnTo>
                <a:lnTo>
                  <a:pt x="234" y="267"/>
                </a:lnTo>
                <a:lnTo>
                  <a:pt x="234" y="267"/>
                </a:lnTo>
                <a:lnTo>
                  <a:pt x="236" y="266"/>
                </a:lnTo>
                <a:lnTo>
                  <a:pt x="236" y="266"/>
                </a:lnTo>
                <a:lnTo>
                  <a:pt x="239" y="262"/>
                </a:lnTo>
                <a:lnTo>
                  <a:pt x="239" y="262"/>
                </a:lnTo>
                <a:lnTo>
                  <a:pt x="239" y="259"/>
                </a:lnTo>
                <a:lnTo>
                  <a:pt x="239" y="259"/>
                </a:lnTo>
                <a:lnTo>
                  <a:pt x="237" y="256"/>
                </a:lnTo>
                <a:lnTo>
                  <a:pt x="237" y="256"/>
                </a:lnTo>
                <a:close/>
                <a:moveTo>
                  <a:pt x="206" y="208"/>
                </a:moveTo>
                <a:lnTo>
                  <a:pt x="206" y="208"/>
                </a:lnTo>
                <a:lnTo>
                  <a:pt x="204" y="203"/>
                </a:lnTo>
                <a:lnTo>
                  <a:pt x="204" y="203"/>
                </a:lnTo>
                <a:lnTo>
                  <a:pt x="200" y="210"/>
                </a:lnTo>
                <a:lnTo>
                  <a:pt x="199" y="216"/>
                </a:lnTo>
                <a:lnTo>
                  <a:pt x="199" y="216"/>
                </a:lnTo>
                <a:lnTo>
                  <a:pt x="206" y="208"/>
                </a:lnTo>
                <a:lnTo>
                  <a:pt x="206" y="208"/>
                </a:lnTo>
                <a:close/>
                <a:moveTo>
                  <a:pt x="165" y="348"/>
                </a:moveTo>
                <a:lnTo>
                  <a:pt x="165" y="348"/>
                </a:lnTo>
                <a:lnTo>
                  <a:pt x="166" y="347"/>
                </a:lnTo>
                <a:lnTo>
                  <a:pt x="166" y="347"/>
                </a:lnTo>
                <a:lnTo>
                  <a:pt x="160" y="340"/>
                </a:lnTo>
                <a:lnTo>
                  <a:pt x="155" y="336"/>
                </a:lnTo>
                <a:lnTo>
                  <a:pt x="155" y="336"/>
                </a:lnTo>
                <a:lnTo>
                  <a:pt x="156" y="337"/>
                </a:lnTo>
                <a:lnTo>
                  <a:pt x="156" y="337"/>
                </a:lnTo>
                <a:lnTo>
                  <a:pt x="165" y="348"/>
                </a:lnTo>
                <a:lnTo>
                  <a:pt x="165" y="348"/>
                </a:lnTo>
                <a:close/>
                <a:moveTo>
                  <a:pt x="159" y="363"/>
                </a:moveTo>
                <a:lnTo>
                  <a:pt x="159" y="363"/>
                </a:lnTo>
                <a:lnTo>
                  <a:pt x="158" y="363"/>
                </a:lnTo>
                <a:lnTo>
                  <a:pt x="158" y="363"/>
                </a:lnTo>
                <a:lnTo>
                  <a:pt x="145" y="364"/>
                </a:lnTo>
                <a:lnTo>
                  <a:pt x="145" y="364"/>
                </a:lnTo>
                <a:lnTo>
                  <a:pt x="142" y="364"/>
                </a:lnTo>
                <a:lnTo>
                  <a:pt x="141" y="365"/>
                </a:lnTo>
                <a:lnTo>
                  <a:pt x="141" y="365"/>
                </a:lnTo>
                <a:lnTo>
                  <a:pt x="149" y="365"/>
                </a:lnTo>
                <a:lnTo>
                  <a:pt x="159" y="363"/>
                </a:lnTo>
                <a:lnTo>
                  <a:pt x="159" y="363"/>
                </a:lnTo>
                <a:close/>
                <a:moveTo>
                  <a:pt x="27" y="155"/>
                </a:moveTo>
                <a:lnTo>
                  <a:pt x="27" y="155"/>
                </a:lnTo>
                <a:lnTo>
                  <a:pt x="27" y="154"/>
                </a:lnTo>
                <a:lnTo>
                  <a:pt x="27" y="154"/>
                </a:lnTo>
                <a:lnTo>
                  <a:pt x="27" y="152"/>
                </a:lnTo>
                <a:lnTo>
                  <a:pt x="27" y="152"/>
                </a:lnTo>
                <a:lnTo>
                  <a:pt x="25" y="148"/>
                </a:lnTo>
                <a:lnTo>
                  <a:pt x="25" y="144"/>
                </a:lnTo>
                <a:lnTo>
                  <a:pt x="25" y="144"/>
                </a:lnTo>
                <a:lnTo>
                  <a:pt x="25" y="141"/>
                </a:lnTo>
                <a:lnTo>
                  <a:pt x="25" y="141"/>
                </a:lnTo>
                <a:lnTo>
                  <a:pt x="24" y="142"/>
                </a:lnTo>
                <a:lnTo>
                  <a:pt x="24" y="145"/>
                </a:lnTo>
                <a:lnTo>
                  <a:pt x="24" y="145"/>
                </a:lnTo>
                <a:lnTo>
                  <a:pt x="24" y="149"/>
                </a:lnTo>
                <a:lnTo>
                  <a:pt x="24" y="149"/>
                </a:lnTo>
                <a:lnTo>
                  <a:pt x="27" y="155"/>
                </a:lnTo>
                <a:lnTo>
                  <a:pt x="27" y="155"/>
                </a:lnTo>
                <a:close/>
                <a:moveTo>
                  <a:pt x="195" y="208"/>
                </a:moveTo>
                <a:lnTo>
                  <a:pt x="195" y="208"/>
                </a:lnTo>
                <a:lnTo>
                  <a:pt x="197" y="205"/>
                </a:lnTo>
                <a:lnTo>
                  <a:pt x="199" y="202"/>
                </a:lnTo>
                <a:lnTo>
                  <a:pt x="199" y="196"/>
                </a:lnTo>
                <a:lnTo>
                  <a:pt x="199" y="196"/>
                </a:lnTo>
                <a:lnTo>
                  <a:pt x="196" y="202"/>
                </a:lnTo>
                <a:lnTo>
                  <a:pt x="195" y="208"/>
                </a:lnTo>
                <a:lnTo>
                  <a:pt x="195" y="208"/>
                </a:lnTo>
                <a:close/>
                <a:moveTo>
                  <a:pt x="136" y="262"/>
                </a:moveTo>
                <a:lnTo>
                  <a:pt x="136" y="262"/>
                </a:lnTo>
                <a:lnTo>
                  <a:pt x="136" y="262"/>
                </a:lnTo>
                <a:lnTo>
                  <a:pt x="136" y="260"/>
                </a:lnTo>
                <a:lnTo>
                  <a:pt x="136" y="260"/>
                </a:lnTo>
                <a:lnTo>
                  <a:pt x="135" y="257"/>
                </a:lnTo>
                <a:lnTo>
                  <a:pt x="135" y="257"/>
                </a:lnTo>
                <a:lnTo>
                  <a:pt x="126" y="243"/>
                </a:lnTo>
                <a:lnTo>
                  <a:pt x="126" y="243"/>
                </a:lnTo>
                <a:lnTo>
                  <a:pt x="125" y="239"/>
                </a:lnTo>
                <a:lnTo>
                  <a:pt x="125" y="239"/>
                </a:lnTo>
                <a:lnTo>
                  <a:pt x="123" y="239"/>
                </a:lnTo>
                <a:lnTo>
                  <a:pt x="123" y="239"/>
                </a:lnTo>
                <a:lnTo>
                  <a:pt x="136" y="262"/>
                </a:lnTo>
                <a:lnTo>
                  <a:pt x="136" y="262"/>
                </a:lnTo>
                <a:close/>
                <a:moveTo>
                  <a:pt x="212" y="306"/>
                </a:moveTo>
                <a:lnTo>
                  <a:pt x="212" y="306"/>
                </a:lnTo>
                <a:lnTo>
                  <a:pt x="213" y="304"/>
                </a:lnTo>
                <a:lnTo>
                  <a:pt x="214" y="301"/>
                </a:lnTo>
                <a:lnTo>
                  <a:pt x="213" y="296"/>
                </a:lnTo>
                <a:lnTo>
                  <a:pt x="213" y="296"/>
                </a:lnTo>
                <a:lnTo>
                  <a:pt x="210" y="301"/>
                </a:lnTo>
                <a:lnTo>
                  <a:pt x="210" y="301"/>
                </a:lnTo>
                <a:lnTo>
                  <a:pt x="212" y="306"/>
                </a:lnTo>
                <a:lnTo>
                  <a:pt x="212" y="306"/>
                </a:lnTo>
                <a:close/>
                <a:moveTo>
                  <a:pt x="226" y="162"/>
                </a:moveTo>
                <a:lnTo>
                  <a:pt x="226" y="162"/>
                </a:lnTo>
                <a:lnTo>
                  <a:pt x="229" y="164"/>
                </a:lnTo>
                <a:lnTo>
                  <a:pt x="229" y="164"/>
                </a:lnTo>
                <a:lnTo>
                  <a:pt x="233" y="154"/>
                </a:lnTo>
                <a:lnTo>
                  <a:pt x="233" y="154"/>
                </a:lnTo>
                <a:lnTo>
                  <a:pt x="231" y="154"/>
                </a:lnTo>
                <a:lnTo>
                  <a:pt x="231" y="154"/>
                </a:lnTo>
                <a:lnTo>
                  <a:pt x="226" y="162"/>
                </a:lnTo>
                <a:lnTo>
                  <a:pt x="226" y="162"/>
                </a:lnTo>
                <a:close/>
                <a:moveTo>
                  <a:pt x="166" y="235"/>
                </a:moveTo>
                <a:lnTo>
                  <a:pt x="166" y="235"/>
                </a:lnTo>
                <a:lnTo>
                  <a:pt x="170" y="240"/>
                </a:lnTo>
                <a:lnTo>
                  <a:pt x="170" y="240"/>
                </a:lnTo>
                <a:lnTo>
                  <a:pt x="170" y="236"/>
                </a:lnTo>
                <a:lnTo>
                  <a:pt x="170" y="230"/>
                </a:lnTo>
                <a:lnTo>
                  <a:pt x="170" y="230"/>
                </a:lnTo>
                <a:lnTo>
                  <a:pt x="166" y="235"/>
                </a:lnTo>
                <a:lnTo>
                  <a:pt x="166" y="235"/>
                </a:lnTo>
                <a:close/>
                <a:moveTo>
                  <a:pt x="45" y="174"/>
                </a:moveTo>
                <a:lnTo>
                  <a:pt x="45" y="174"/>
                </a:lnTo>
                <a:lnTo>
                  <a:pt x="44" y="172"/>
                </a:lnTo>
                <a:lnTo>
                  <a:pt x="44" y="169"/>
                </a:lnTo>
                <a:lnTo>
                  <a:pt x="44" y="169"/>
                </a:lnTo>
                <a:lnTo>
                  <a:pt x="41" y="172"/>
                </a:lnTo>
                <a:lnTo>
                  <a:pt x="42" y="175"/>
                </a:lnTo>
                <a:lnTo>
                  <a:pt x="42" y="175"/>
                </a:lnTo>
                <a:lnTo>
                  <a:pt x="42" y="176"/>
                </a:lnTo>
                <a:lnTo>
                  <a:pt x="42" y="176"/>
                </a:lnTo>
                <a:lnTo>
                  <a:pt x="44" y="179"/>
                </a:lnTo>
                <a:lnTo>
                  <a:pt x="44" y="179"/>
                </a:lnTo>
                <a:lnTo>
                  <a:pt x="45" y="174"/>
                </a:lnTo>
                <a:lnTo>
                  <a:pt x="45" y="174"/>
                </a:lnTo>
                <a:close/>
                <a:moveTo>
                  <a:pt x="214" y="260"/>
                </a:moveTo>
                <a:lnTo>
                  <a:pt x="214" y="260"/>
                </a:lnTo>
                <a:lnTo>
                  <a:pt x="222" y="249"/>
                </a:lnTo>
                <a:lnTo>
                  <a:pt x="226" y="239"/>
                </a:lnTo>
                <a:lnTo>
                  <a:pt x="226" y="239"/>
                </a:lnTo>
                <a:lnTo>
                  <a:pt x="220" y="249"/>
                </a:lnTo>
                <a:lnTo>
                  <a:pt x="214" y="260"/>
                </a:lnTo>
                <a:lnTo>
                  <a:pt x="214" y="260"/>
                </a:lnTo>
                <a:close/>
                <a:moveTo>
                  <a:pt x="203" y="290"/>
                </a:moveTo>
                <a:lnTo>
                  <a:pt x="203" y="290"/>
                </a:lnTo>
                <a:lnTo>
                  <a:pt x="210" y="274"/>
                </a:lnTo>
                <a:lnTo>
                  <a:pt x="210" y="274"/>
                </a:lnTo>
                <a:lnTo>
                  <a:pt x="210" y="274"/>
                </a:lnTo>
                <a:lnTo>
                  <a:pt x="210" y="274"/>
                </a:lnTo>
                <a:lnTo>
                  <a:pt x="203" y="287"/>
                </a:lnTo>
                <a:lnTo>
                  <a:pt x="203" y="287"/>
                </a:lnTo>
                <a:lnTo>
                  <a:pt x="203" y="289"/>
                </a:lnTo>
                <a:lnTo>
                  <a:pt x="203" y="290"/>
                </a:lnTo>
                <a:lnTo>
                  <a:pt x="203" y="290"/>
                </a:lnTo>
                <a:close/>
                <a:moveTo>
                  <a:pt x="45" y="266"/>
                </a:moveTo>
                <a:lnTo>
                  <a:pt x="45" y="266"/>
                </a:lnTo>
                <a:lnTo>
                  <a:pt x="45" y="266"/>
                </a:lnTo>
                <a:lnTo>
                  <a:pt x="45" y="266"/>
                </a:lnTo>
                <a:lnTo>
                  <a:pt x="47" y="276"/>
                </a:lnTo>
                <a:lnTo>
                  <a:pt x="47" y="276"/>
                </a:lnTo>
                <a:lnTo>
                  <a:pt x="47" y="276"/>
                </a:lnTo>
                <a:lnTo>
                  <a:pt x="47" y="276"/>
                </a:lnTo>
                <a:lnTo>
                  <a:pt x="50" y="270"/>
                </a:lnTo>
                <a:lnTo>
                  <a:pt x="50" y="270"/>
                </a:lnTo>
                <a:lnTo>
                  <a:pt x="45" y="266"/>
                </a:lnTo>
                <a:lnTo>
                  <a:pt x="45" y="266"/>
                </a:lnTo>
                <a:close/>
                <a:moveTo>
                  <a:pt x="163" y="147"/>
                </a:moveTo>
                <a:lnTo>
                  <a:pt x="163" y="147"/>
                </a:lnTo>
                <a:lnTo>
                  <a:pt x="163" y="147"/>
                </a:lnTo>
                <a:lnTo>
                  <a:pt x="163" y="147"/>
                </a:lnTo>
                <a:lnTo>
                  <a:pt x="118" y="147"/>
                </a:lnTo>
                <a:lnTo>
                  <a:pt x="118" y="147"/>
                </a:lnTo>
                <a:lnTo>
                  <a:pt x="162" y="147"/>
                </a:lnTo>
                <a:lnTo>
                  <a:pt x="162" y="147"/>
                </a:lnTo>
                <a:lnTo>
                  <a:pt x="163" y="147"/>
                </a:lnTo>
                <a:lnTo>
                  <a:pt x="163" y="147"/>
                </a:lnTo>
                <a:close/>
                <a:moveTo>
                  <a:pt x="145" y="316"/>
                </a:moveTo>
                <a:lnTo>
                  <a:pt x="145" y="316"/>
                </a:lnTo>
                <a:lnTo>
                  <a:pt x="146" y="320"/>
                </a:lnTo>
                <a:lnTo>
                  <a:pt x="146" y="320"/>
                </a:lnTo>
                <a:lnTo>
                  <a:pt x="149" y="316"/>
                </a:lnTo>
                <a:lnTo>
                  <a:pt x="149" y="311"/>
                </a:lnTo>
                <a:lnTo>
                  <a:pt x="149" y="311"/>
                </a:lnTo>
                <a:lnTo>
                  <a:pt x="146" y="313"/>
                </a:lnTo>
                <a:lnTo>
                  <a:pt x="145" y="316"/>
                </a:lnTo>
                <a:lnTo>
                  <a:pt x="145" y="316"/>
                </a:lnTo>
                <a:close/>
                <a:moveTo>
                  <a:pt x="197" y="155"/>
                </a:moveTo>
                <a:lnTo>
                  <a:pt x="197" y="155"/>
                </a:lnTo>
                <a:lnTo>
                  <a:pt x="187" y="155"/>
                </a:lnTo>
                <a:lnTo>
                  <a:pt x="187" y="155"/>
                </a:lnTo>
                <a:lnTo>
                  <a:pt x="190" y="159"/>
                </a:lnTo>
                <a:lnTo>
                  <a:pt x="190" y="159"/>
                </a:lnTo>
                <a:lnTo>
                  <a:pt x="192" y="156"/>
                </a:lnTo>
                <a:lnTo>
                  <a:pt x="196" y="156"/>
                </a:lnTo>
                <a:lnTo>
                  <a:pt x="196" y="156"/>
                </a:lnTo>
                <a:lnTo>
                  <a:pt x="197" y="155"/>
                </a:lnTo>
                <a:lnTo>
                  <a:pt x="197" y="155"/>
                </a:lnTo>
                <a:close/>
                <a:moveTo>
                  <a:pt x="146" y="156"/>
                </a:moveTo>
                <a:lnTo>
                  <a:pt x="146" y="156"/>
                </a:lnTo>
                <a:lnTo>
                  <a:pt x="143" y="168"/>
                </a:lnTo>
                <a:lnTo>
                  <a:pt x="143" y="168"/>
                </a:lnTo>
                <a:lnTo>
                  <a:pt x="148" y="161"/>
                </a:lnTo>
                <a:lnTo>
                  <a:pt x="149" y="156"/>
                </a:lnTo>
                <a:lnTo>
                  <a:pt x="149" y="156"/>
                </a:lnTo>
                <a:lnTo>
                  <a:pt x="146" y="156"/>
                </a:lnTo>
                <a:lnTo>
                  <a:pt x="146" y="156"/>
                </a:lnTo>
                <a:close/>
                <a:moveTo>
                  <a:pt x="112" y="252"/>
                </a:moveTo>
                <a:lnTo>
                  <a:pt x="112" y="252"/>
                </a:lnTo>
                <a:lnTo>
                  <a:pt x="111" y="252"/>
                </a:lnTo>
                <a:lnTo>
                  <a:pt x="111" y="252"/>
                </a:lnTo>
                <a:lnTo>
                  <a:pt x="109" y="255"/>
                </a:lnTo>
                <a:lnTo>
                  <a:pt x="109" y="255"/>
                </a:lnTo>
                <a:lnTo>
                  <a:pt x="108" y="257"/>
                </a:lnTo>
                <a:lnTo>
                  <a:pt x="108" y="257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12" y="252"/>
                </a:lnTo>
                <a:lnTo>
                  <a:pt x="112" y="252"/>
                </a:lnTo>
                <a:close/>
                <a:moveTo>
                  <a:pt x="7" y="107"/>
                </a:moveTo>
                <a:lnTo>
                  <a:pt x="7" y="107"/>
                </a:lnTo>
                <a:lnTo>
                  <a:pt x="7" y="107"/>
                </a:lnTo>
                <a:lnTo>
                  <a:pt x="7" y="107"/>
                </a:lnTo>
                <a:lnTo>
                  <a:pt x="7" y="114"/>
                </a:lnTo>
                <a:lnTo>
                  <a:pt x="7" y="114"/>
                </a:lnTo>
                <a:lnTo>
                  <a:pt x="7" y="115"/>
                </a:lnTo>
                <a:lnTo>
                  <a:pt x="7" y="115"/>
                </a:lnTo>
                <a:lnTo>
                  <a:pt x="11" y="120"/>
                </a:lnTo>
                <a:lnTo>
                  <a:pt x="11" y="120"/>
                </a:lnTo>
                <a:lnTo>
                  <a:pt x="7" y="107"/>
                </a:lnTo>
                <a:lnTo>
                  <a:pt x="7" y="107"/>
                </a:lnTo>
                <a:close/>
                <a:moveTo>
                  <a:pt x="192" y="354"/>
                </a:moveTo>
                <a:lnTo>
                  <a:pt x="192" y="354"/>
                </a:lnTo>
                <a:lnTo>
                  <a:pt x="197" y="353"/>
                </a:lnTo>
                <a:lnTo>
                  <a:pt x="202" y="351"/>
                </a:lnTo>
                <a:lnTo>
                  <a:pt x="202" y="351"/>
                </a:lnTo>
                <a:lnTo>
                  <a:pt x="202" y="351"/>
                </a:lnTo>
                <a:lnTo>
                  <a:pt x="202" y="351"/>
                </a:lnTo>
                <a:lnTo>
                  <a:pt x="199" y="351"/>
                </a:lnTo>
                <a:lnTo>
                  <a:pt x="196" y="351"/>
                </a:lnTo>
                <a:lnTo>
                  <a:pt x="196" y="351"/>
                </a:lnTo>
                <a:lnTo>
                  <a:pt x="193" y="351"/>
                </a:lnTo>
                <a:lnTo>
                  <a:pt x="193" y="351"/>
                </a:lnTo>
                <a:lnTo>
                  <a:pt x="193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50"/>
                </a:lnTo>
                <a:lnTo>
                  <a:pt x="192" y="354"/>
                </a:lnTo>
                <a:lnTo>
                  <a:pt x="192" y="354"/>
                </a:lnTo>
                <a:close/>
                <a:moveTo>
                  <a:pt x="253" y="16"/>
                </a:moveTo>
                <a:lnTo>
                  <a:pt x="253" y="16"/>
                </a:lnTo>
                <a:lnTo>
                  <a:pt x="239" y="12"/>
                </a:lnTo>
                <a:lnTo>
                  <a:pt x="227" y="10"/>
                </a:lnTo>
                <a:lnTo>
                  <a:pt x="227" y="10"/>
                </a:lnTo>
                <a:lnTo>
                  <a:pt x="240" y="13"/>
                </a:lnTo>
                <a:lnTo>
                  <a:pt x="253" y="16"/>
                </a:lnTo>
                <a:lnTo>
                  <a:pt x="253" y="16"/>
                </a:lnTo>
                <a:close/>
                <a:moveTo>
                  <a:pt x="216" y="154"/>
                </a:moveTo>
                <a:lnTo>
                  <a:pt x="216" y="154"/>
                </a:lnTo>
                <a:lnTo>
                  <a:pt x="220" y="158"/>
                </a:lnTo>
                <a:lnTo>
                  <a:pt x="220" y="158"/>
                </a:lnTo>
                <a:lnTo>
                  <a:pt x="222" y="151"/>
                </a:lnTo>
                <a:lnTo>
                  <a:pt x="222" y="151"/>
                </a:lnTo>
                <a:lnTo>
                  <a:pt x="216" y="154"/>
                </a:lnTo>
                <a:lnTo>
                  <a:pt x="216" y="154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4" y="78"/>
                </a:lnTo>
                <a:lnTo>
                  <a:pt x="17" y="83"/>
                </a:lnTo>
                <a:lnTo>
                  <a:pt x="23" y="87"/>
                </a:lnTo>
                <a:lnTo>
                  <a:pt x="27" y="88"/>
                </a:lnTo>
                <a:lnTo>
                  <a:pt x="27" y="88"/>
                </a:lnTo>
                <a:lnTo>
                  <a:pt x="18" y="83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1" y="155"/>
                </a:moveTo>
                <a:lnTo>
                  <a:pt x="41" y="155"/>
                </a:lnTo>
                <a:lnTo>
                  <a:pt x="45" y="145"/>
                </a:lnTo>
                <a:lnTo>
                  <a:pt x="45" y="145"/>
                </a:lnTo>
                <a:lnTo>
                  <a:pt x="42" y="145"/>
                </a:lnTo>
                <a:lnTo>
                  <a:pt x="42" y="145"/>
                </a:lnTo>
                <a:lnTo>
                  <a:pt x="42" y="147"/>
                </a:lnTo>
                <a:lnTo>
                  <a:pt x="42" y="147"/>
                </a:lnTo>
                <a:lnTo>
                  <a:pt x="42" y="148"/>
                </a:lnTo>
                <a:lnTo>
                  <a:pt x="42" y="149"/>
                </a:lnTo>
                <a:lnTo>
                  <a:pt x="42" y="149"/>
                </a:lnTo>
                <a:lnTo>
                  <a:pt x="41" y="152"/>
                </a:lnTo>
                <a:lnTo>
                  <a:pt x="41" y="155"/>
                </a:lnTo>
                <a:lnTo>
                  <a:pt x="41" y="155"/>
                </a:lnTo>
                <a:close/>
                <a:moveTo>
                  <a:pt x="230" y="286"/>
                </a:moveTo>
                <a:lnTo>
                  <a:pt x="230" y="286"/>
                </a:lnTo>
                <a:lnTo>
                  <a:pt x="231" y="286"/>
                </a:lnTo>
                <a:lnTo>
                  <a:pt x="231" y="286"/>
                </a:lnTo>
                <a:lnTo>
                  <a:pt x="236" y="277"/>
                </a:lnTo>
                <a:lnTo>
                  <a:pt x="236" y="277"/>
                </a:lnTo>
                <a:lnTo>
                  <a:pt x="236" y="276"/>
                </a:lnTo>
                <a:lnTo>
                  <a:pt x="234" y="276"/>
                </a:lnTo>
                <a:lnTo>
                  <a:pt x="234" y="276"/>
                </a:lnTo>
                <a:lnTo>
                  <a:pt x="231" y="280"/>
                </a:lnTo>
                <a:lnTo>
                  <a:pt x="231" y="280"/>
                </a:lnTo>
                <a:lnTo>
                  <a:pt x="230" y="283"/>
                </a:lnTo>
                <a:lnTo>
                  <a:pt x="230" y="286"/>
                </a:lnTo>
                <a:lnTo>
                  <a:pt x="230" y="286"/>
                </a:lnTo>
                <a:close/>
                <a:moveTo>
                  <a:pt x="226" y="151"/>
                </a:moveTo>
                <a:lnTo>
                  <a:pt x="226" y="151"/>
                </a:lnTo>
                <a:lnTo>
                  <a:pt x="224" y="156"/>
                </a:lnTo>
                <a:lnTo>
                  <a:pt x="224" y="156"/>
                </a:lnTo>
                <a:lnTo>
                  <a:pt x="224" y="156"/>
                </a:lnTo>
                <a:lnTo>
                  <a:pt x="224" y="156"/>
                </a:lnTo>
                <a:lnTo>
                  <a:pt x="230" y="149"/>
                </a:lnTo>
                <a:lnTo>
                  <a:pt x="230" y="149"/>
                </a:lnTo>
                <a:lnTo>
                  <a:pt x="226" y="151"/>
                </a:lnTo>
                <a:lnTo>
                  <a:pt x="226" y="151"/>
                </a:lnTo>
                <a:close/>
                <a:moveTo>
                  <a:pt x="136" y="203"/>
                </a:moveTo>
                <a:lnTo>
                  <a:pt x="136" y="203"/>
                </a:lnTo>
                <a:lnTo>
                  <a:pt x="136" y="203"/>
                </a:lnTo>
                <a:lnTo>
                  <a:pt x="136" y="203"/>
                </a:lnTo>
                <a:lnTo>
                  <a:pt x="135" y="205"/>
                </a:lnTo>
                <a:lnTo>
                  <a:pt x="135" y="205"/>
                </a:lnTo>
                <a:lnTo>
                  <a:pt x="128" y="219"/>
                </a:lnTo>
                <a:lnTo>
                  <a:pt x="128" y="219"/>
                </a:lnTo>
                <a:lnTo>
                  <a:pt x="126" y="219"/>
                </a:lnTo>
                <a:lnTo>
                  <a:pt x="128" y="220"/>
                </a:lnTo>
                <a:lnTo>
                  <a:pt x="128" y="220"/>
                </a:lnTo>
                <a:lnTo>
                  <a:pt x="136" y="203"/>
                </a:lnTo>
                <a:lnTo>
                  <a:pt x="136" y="203"/>
                </a:lnTo>
                <a:close/>
                <a:moveTo>
                  <a:pt x="58" y="161"/>
                </a:moveTo>
                <a:lnTo>
                  <a:pt x="58" y="161"/>
                </a:lnTo>
                <a:lnTo>
                  <a:pt x="61" y="161"/>
                </a:lnTo>
                <a:lnTo>
                  <a:pt x="61" y="161"/>
                </a:lnTo>
                <a:lnTo>
                  <a:pt x="62" y="152"/>
                </a:lnTo>
                <a:lnTo>
                  <a:pt x="62" y="152"/>
                </a:lnTo>
                <a:lnTo>
                  <a:pt x="60" y="156"/>
                </a:lnTo>
                <a:lnTo>
                  <a:pt x="58" y="161"/>
                </a:lnTo>
                <a:lnTo>
                  <a:pt x="58" y="161"/>
                </a:lnTo>
                <a:close/>
                <a:moveTo>
                  <a:pt x="126" y="303"/>
                </a:moveTo>
                <a:lnTo>
                  <a:pt x="126" y="303"/>
                </a:lnTo>
                <a:lnTo>
                  <a:pt x="132" y="309"/>
                </a:lnTo>
                <a:lnTo>
                  <a:pt x="132" y="309"/>
                </a:lnTo>
                <a:lnTo>
                  <a:pt x="132" y="307"/>
                </a:lnTo>
                <a:lnTo>
                  <a:pt x="132" y="307"/>
                </a:lnTo>
                <a:lnTo>
                  <a:pt x="131" y="306"/>
                </a:lnTo>
                <a:lnTo>
                  <a:pt x="131" y="303"/>
                </a:lnTo>
                <a:lnTo>
                  <a:pt x="131" y="303"/>
                </a:lnTo>
                <a:lnTo>
                  <a:pt x="129" y="301"/>
                </a:lnTo>
                <a:lnTo>
                  <a:pt x="128" y="300"/>
                </a:lnTo>
                <a:lnTo>
                  <a:pt x="128" y="300"/>
                </a:lnTo>
                <a:lnTo>
                  <a:pt x="126" y="303"/>
                </a:lnTo>
                <a:lnTo>
                  <a:pt x="126" y="303"/>
                </a:lnTo>
                <a:close/>
                <a:moveTo>
                  <a:pt x="51" y="300"/>
                </a:moveTo>
                <a:lnTo>
                  <a:pt x="51" y="300"/>
                </a:lnTo>
                <a:lnTo>
                  <a:pt x="50" y="304"/>
                </a:lnTo>
                <a:lnTo>
                  <a:pt x="50" y="309"/>
                </a:lnTo>
                <a:lnTo>
                  <a:pt x="50" y="309"/>
                </a:lnTo>
                <a:lnTo>
                  <a:pt x="51" y="307"/>
                </a:lnTo>
                <a:lnTo>
                  <a:pt x="51" y="307"/>
                </a:lnTo>
                <a:lnTo>
                  <a:pt x="51" y="303"/>
                </a:lnTo>
                <a:lnTo>
                  <a:pt x="51" y="300"/>
                </a:lnTo>
                <a:lnTo>
                  <a:pt x="51" y="300"/>
                </a:lnTo>
                <a:close/>
                <a:moveTo>
                  <a:pt x="185" y="326"/>
                </a:moveTo>
                <a:lnTo>
                  <a:pt x="185" y="326"/>
                </a:lnTo>
                <a:lnTo>
                  <a:pt x="182" y="323"/>
                </a:lnTo>
                <a:lnTo>
                  <a:pt x="182" y="323"/>
                </a:lnTo>
                <a:lnTo>
                  <a:pt x="182" y="326"/>
                </a:lnTo>
                <a:lnTo>
                  <a:pt x="182" y="326"/>
                </a:lnTo>
                <a:lnTo>
                  <a:pt x="180" y="327"/>
                </a:lnTo>
                <a:lnTo>
                  <a:pt x="182" y="330"/>
                </a:lnTo>
                <a:lnTo>
                  <a:pt x="182" y="330"/>
                </a:lnTo>
                <a:lnTo>
                  <a:pt x="183" y="330"/>
                </a:lnTo>
                <a:lnTo>
                  <a:pt x="183" y="330"/>
                </a:lnTo>
                <a:lnTo>
                  <a:pt x="185" y="326"/>
                </a:lnTo>
                <a:lnTo>
                  <a:pt x="185" y="326"/>
                </a:lnTo>
                <a:close/>
                <a:moveTo>
                  <a:pt x="58" y="287"/>
                </a:moveTo>
                <a:lnTo>
                  <a:pt x="58" y="287"/>
                </a:lnTo>
                <a:lnTo>
                  <a:pt x="57" y="287"/>
                </a:lnTo>
                <a:lnTo>
                  <a:pt x="57" y="287"/>
                </a:lnTo>
                <a:lnTo>
                  <a:pt x="57" y="293"/>
                </a:lnTo>
                <a:lnTo>
                  <a:pt x="57" y="293"/>
                </a:lnTo>
                <a:lnTo>
                  <a:pt x="57" y="294"/>
                </a:lnTo>
                <a:lnTo>
                  <a:pt x="58" y="296"/>
                </a:lnTo>
                <a:lnTo>
                  <a:pt x="58" y="296"/>
                </a:lnTo>
                <a:lnTo>
                  <a:pt x="60" y="290"/>
                </a:lnTo>
                <a:lnTo>
                  <a:pt x="60" y="290"/>
                </a:lnTo>
                <a:lnTo>
                  <a:pt x="58" y="287"/>
                </a:lnTo>
                <a:lnTo>
                  <a:pt x="58" y="287"/>
                </a:lnTo>
                <a:close/>
                <a:moveTo>
                  <a:pt x="195" y="191"/>
                </a:moveTo>
                <a:lnTo>
                  <a:pt x="195" y="191"/>
                </a:lnTo>
                <a:lnTo>
                  <a:pt x="196" y="188"/>
                </a:lnTo>
                <a:lnTo>
                  <a:pt x="195" y="185"/>
                </a:lnTo>
                <a:lnTo>
                  <a:pt x="195" y="185"/>
                </a:lnTo>
                <a:lnTo>
                  <a:pt x="195" y="186"/>
                </a:lnTo>
                <a:lnTo>
                  <a:pt x="195" y="186"/>
                </a:lnTo>
                <a:lnTo>
                  <a:pt x="193" y="189"/>
                </a:lnTo>
                <a:lnTo>
                  <a:pt x="192" y="191"/>
                </a:lnTo>
                <a:lnTo>
                  <a:pt x="192" y="191"/>
                </a:lnTo>
                <a:lnTo>
                  <a:pt x="195" y="191"/>
                </a:lnTo>
                <a:lnTo>
                  <a:pt x="195" y="191"/>
                </a:lnTo>
                <a:close/>
                <a:moveTo>
                  <a:pt x="210" y="351"/>
                </a:moveTo>
                <a:lnTo>
                  <a:pt x="210" y="351"/>
                </a:lnTo>
                <a:lnTo>
                  <a:pt x="212" y="351"/>
                </a:lnTo>
                <a:lnTo>
                  <a:pt x="213" y="351"/>
                </a:lnTo>
                <a:lnTo>
                  <a:pt x="216" y="350"/>
                </a:lnTo>
                <a:lnTo>
                  <a:pt x="216" y="347"/>
                </a:lnTo>
                <a:lnTo>
                  <a:pt x="216" y="347"/>
                </a:lnTo>
                <a:lnTo>
                  <a:pt x="210" y="351"/>
                </a:lnTo>
                <a:lnTo>
                  <a:pt x="210" y="351"/>
                </a:lnTo>
                <a:close/>
                <a:moveTo>
                  <a:pt x="226" y="317"/>
                </a:moveTo>
                <a:lnTo>
                  <a:pt x="226" y="317"/>
                </a:lnTo>
                <a:lnTo>
                  <a:pt x="226" y="317"/>
                </a:lnTo>
                <a:lnTo>
                  <a:pt x="226" y="317"/>
                </a:lnTo>
                <a:lnTo>
                  <a:pt x="226" y="309"/>
                </a:lnTo>
                <a:lnTo>
                  <a:pt x="226" y="309"/>
                </a:lnTo>
                <a:lnTo>
                  <a:pt x="224" y="313"/>
                </a:lnTo>
                <a:lnTo>
                  <a:pt x="224" y="313"/>
                </a:lnTo>
                <a:lnTo>
                  <a:pt x="224" y="314"/>
                </a:lnTo>
                <a:lnTo>
                  <a:pt x="224" y="314"/>
                </a:lnTo>
                <a:lnTo>
                  <a:pt x="226" y="317"/>
                </a:lnTo>
                <a:lnTo>
                  <a:pt x="226" y="317"/>
                </a:lnTo>
                <a:close/>
                <a:moveTo>
                  <a:pt x="219" y="219"/>
                </a:moveTo>
                <a:lnTo>
                  <a:pt x="219" y="219"/>
                </a:lnTo>
                <a:lnTo>
                  <a:pt x="219" y="220"/>
                </a:lnTo>
                <a:lnTo>
                  <a:pt x="219" y="220"/>
                </a:lnTo>
                <a:lnTo>
                  <a:pt x="226" y="232"/>
                </a:lnTo>
                <a:lnTo>
                  <a:pt x="226" y="232"/>
                </a:lnTo>
                <a:lnTo>
                  <a:pt x="219" y="219"/>
                </a:lnTo>
                <a:lnTo>
                  <a:pt x="219" y="219"/>
                </a:lnTo>
                <a:close/>
                <a:moveTo>
                  <a:pt x="189" y="196"/>
                </a:moveTo>
                <a:lnTo>
                  <a:pt x="189" y="196"/>
                </a:lnTo>
                <a:lnTo>
                  <a:pt x="187" y="196"/>
                </a:lnTo>
                <a:lnTo>
                  <a:pt x="187" y="196"/>
                </a:lnTo>
                <a:lnTo>
                  <a:pt x="186" y="199"/>
                </a:lnTo>
                <a:lnTo>
                  <a:pt x="186" y="199"/>
                </a:lnTo>
                <a:lnTo>
                  <a:pt x="185" y="202"/>
                </a:lnTo>
                <a:lnTo>
                  <a:pt x="185" y="202"/>
                </a:lnTo>
                <a:lnTo>
                  <a:pt x="185" y="203"/>
                </a:lnTo>
                <a:lnTo>
                  <a:pt x="183" y="205"/>
                </a:lnTo>
                <a:lnTo>
                  <a:pt x="183" y="205"/>
                </a:lnTo>
                <a:lnTo>
                  <a:pt x="189" y="198"/>
                </a:lnTo>
                <a:lnTo>
                  <a:pt x="189" y="198"/>
                </a:lnTo>
                <a:lnTo>
                  <a:pt x="189" y="196"/>
                </a:lnTo>
                <a:lnTo>
                  <a:pt x="189" y="196"/>
                </a:lnTo>
                <a:close/>
                <a:moveTo>
                  <a:pt x="192" y="7"/>
                </a:moveTo>
                <a:lnTo>
                  <a:pt x="192" y="7"/>
                </a:lnTo>
                <a:lnTo>
                  <a:pt x="200" y="7"/>
                </a:lnTo>
                <a:lnTo>
                  <a:pt x="210" y="7"/>
                </a:lnTo>
                <a:lnTo>
                  <a:pt x="210" y="7"/>
                </a:lnTo>
                <a:lnTo>
                  <a:pt x="192" y="7"/>
                </a:lnTo>
                <a:lnTo>
                  <a:pt x="192" y="7"/>
                </a:lnTo>
                <a:close/>
                <a:moveTo>
                  <a:pt x="158" y="303"/>
                </a:moveTo>
                <a:lnTo>
                  <a:pt x="158" y="303"/>
                </a:lnTo>
                <a:lnTo>
                  <a:pt x="156" y="304"/>
                </a:lnTo>
                <a:lnTo>
                  <a:pt x="156" y="304"/>
                </a:lnTo>
                <a:lnTo>
                  <a:pt x="156" y="310"/>
                </a:lnTo>
                <a:lnTo>
                  <a:pt x="156" y="310"/>
                </a:lnTo>
                <a:lnTo>
                  <a:pt x="156" y="310"/>
                </a:lnTo>
                <a:lnTo>
                  <a:pt x="156" y="310"/>
                </a:lnTo>
                <a:lnTo>
                  <a:pt x="159" y="306"/>
                </a:lnTo>
                <a:lnTo>
                  <a:pt x="159" y="306"/>
                </a:lnTo>
                <a:lnTo>
                  <a:pt x="158" y="303"/>
                </a:lnTo>
                <a:lnTo>
                  <a:pt x="158" y="303"/>
                </a:lnTo>
                <a:close/>
                <a:moveTo>
                  <a:pt x="185" y="245"/>
                </a:moveTo>
                <a:lnTo>
                  <a:pt x="185" y="245"/>
                </a:lnTo>
                <a:lnTo>
                  <a:pt x="183" y="245"/>
                </a:lnTo>
                <a:lnTo>
                  <a:pt x="183" y="247"/>
                </a:lnTo>
                <a:lnTo>
                  <a:pt x="183" y="247"/>
                </a:lnTo>
                <a:lnTo>
                  <a:pt x="185" y="250"/>
                </a:lnTo>
                <a:lnTo>
                  <a:pt x="185" y="250"/>
                </a:lnTo>
                <a:lnTo>
                  <a:pt x="185" y="252"/>
                </a:lnTo>
                <a:lnTo>
                  <a:pt x="185" y="252"/>
                </a:lnTo>
                <a:lnTo>
                  <a:pt x="187" y="247"/>
                </a:lnTo>
                <a:lnTo>
                  <a:pt x="187" y="247"/>
                </a:lnTo>
                <a:lnTo>
                  <a:pt x="185" y="247"/>
                </a:lnTo>
                <a:lnTo>
                  <a:pt x="185" y="245"/>
                </a:lnTo>
                <a:lnTo>
                  <a:pt x="185" y="245"/>
                </a:lnTo>
                <a:close/>
                <a:moveTo>
                  <a:pt x="31" y="120"/>
                </a:moveTo>
                <a:lnTo>
                  <a:pt x="31" y="120"/>
                </a:lnTo>
                <a:lnTo>
                  <a:pt x="31" y="120"/>
                </a:lnTo>
                <a:lnTo>
                  <a:pt x="31" y="120"/>
                </a:lnTo>
                <a:lnTo>
                  <a:pt x="30" y="128"/>
                </a:lnTo>
                <a:lnTo>
                  <a:pt x="30" y="128"/>
                </a:lnTo>
                <a:lnTo>
                  <a:pt x="33" y="128"/>
                </a:lnTo>
                <a:lnTo>
                  <a:pt x="33" y="128"/>
                </a:lnTo>
                <a:lnTo>
                  <a:pt x="31" y="120"/>
                </a:lnTo>
                <a:lnTo>
                  <a:pt x="31" y="120"/>
                </a:lnTo>
                <a:close/>
                <a:moveTo>
                  <a:pt x="233" y="144"/>
                </a:moveTo>
                <a:lnTo>
                  <a:pt x="233" y="144"/>
                </a:lnTo>
                <a:lnTo>
                  <a:pt x="233" y="144"/>
                </a:lnTo>
                <a:lnTo>
                  <a:pt x="233" y="144"/>
                </a:lnTo>
                <a:lnTo>
                  <a:pt x="239" y="142"/>
                </a:lnTo>
                <a:lnTo>
                  <a:pt x="239" y="142"/>
                </a:lnTo>
                <a:lnTo>
                  <a:pt x="244" y="142"/>
                </a:lnTo>
                <a:lnTo>
                  <a:pt x="244" y="142"/>
                </a:lnTo>
                <a:lnTo>
                  <a:pt x="249" y="141"/>
                </a:lnTo>
                <a:lnTo>
                  <a:pt x="249" y="139"/>
                </a:lnTo>
                <a:lnTo>
                  <a:pt x="249" y="139"/>
                </a:lnTo>
                <a:lnTo>
                  <a:pt x="233" y="144"/>
                </a:lnTo>
                <a:lnTo>
                  <a:pt x="233" y="144"/>
                </a:lnTo>
                <a:close/>
                <a:moveTo>
                  <a:pt x="240" y="277"/>
                </a:moveTo>
                <a:lnTo>
                  <a:pt x="240" y="277"/>
                </a:lnTo>
                <a:lnTo>
                  <a:pt x="240" y="277"/>
                </a:lnTo>
                <a:lnTo>
                  <a:pt x="240" y="277"/>
                </a:lnTo>
                <a:lnTo>
                  <a:pt x="241" y="276"/>
                </a:lnTo>
                <a:lnTo>
                  <a:pt x="241" y="276"/>
                </a:lnTo>
                <a:lnTo>
                  <a:pt x="243" y="273"/>
                </a:lnTo>
                <a:lnTo>
                  <a:pt x="241" y="270"/>
                </a:lnTo>
                <a:lnTo>
                  <a:pt x="241" y="270"/>
                </a:lnTo>
                <a:lnTo>
                  <a:pt x="240" y="276"/>
                </a:lnTo>
                <a:lnTo>
                  <a:pt x="240" y="276"/>
                </a:lnTo>
                <a:lnTo>
                  <a:pt x="240" y="277"/>
                </a:lnTo>
                <a:lnTo>
                  <a:pt x="240" y="277"/>
                </a:lnTo>
                <a:close/>
                <a:moveTo>
                  <a:pt x="168" y="303"/>
                </a:moveTo>
                <a:lnTo>
                  <a:pt x="168" y="303"/>
                </a:lnTo>
                <a:lnTo>
                  <a:pt x="165" y="307"/>
                </a:lnTo>
                <a:lnTo>
                  <a:pt x="165" y="307"/>
                </a:lnTo>
                <a:lnTo>
                  <a:pt x="165" y="309"/>
                </a:lnTo>
                <a:lnTo>
                  <a:pt x="166" y="309"/>
                </a:lnTo>
                <a:lnTo>
                  <a:pt x="166" y="309"/>
                </a:lnTo>
                <a:lnTo>
                  <a:pt x="169" y="304"/>
                </a:lnTo>
                <a:lnTo>
                  <a:pt x="169" y="304"/>
                </a:lnTo>
                <a:lnTo>
                  <a:pt x="168" y="303"/>
                </a:lnTo>
                <a:lnTo>
                  <a:pt x="168" y="303"/>
                </a:lnTo>
                <a:close/>
                <a:moveTo>
                  <a:pt x="149" y="291"/>
                </a:moveTo>
                <a:lnTo>
                  <a:pt x="149" y="291"/>
                </a:lnTo>
                <a:lnTo>
                  <a:pt x="148" y="291"/>
                </a:lnTo>
                <a:lnTo>
                  <a:pt x="148" y="291"/>
                </a:lnTo>
                <a:lnTo>
                  <a:pt x="149" y="294"/>
                </a:lnTo>
                <a:lnTo>
                  <a:pt x="149" y="294"/>
                </a:lnTo>
                <a:lnTo>
                  <a:pt x="152" y="299"/>
                </a:lnTo>
                <a:lnTo>
                  <a:pt x="152" y="299"/>
                </a:lnTo>
                <a:lnTo>
                  <a:pt x="152" y="297"/>
                </a:lnTo>
                <a:lnTo>
                  <a:pt x="152" y="297"/>
                </a:lnTo>
                <a:lnTo>
                  <a:pt x="149" y="291"/>
                </a:lnTo>
                <a:lnTo>
                  <a:pt x="149" y="291"/>
                </a:lnTo>
                <a:close/>
                <a:moveTo>
                  <a:pt x="189" y="213"/>
                </a:moveTo>
                <a:lnTo>
                  <a:pt x="189" y="213"/>
                </a:lnTo>
                <a:lnTo>
                  <a:pt x="189" y="215"/>
                </a:lnTo>
                <a:lnTo>
                  <a:pt x="189" y="215"/>
                </a:lnTo>
                <a:lnTo>
                  <a:pt x="189" y="215"/>
                </a:lnTo>
                <a:lnTo>
                  <a:pt x="189" y="215"/>
                </a:lnTo>
                <a:lnTo>
                  <a:pt x="192" y="212"/>
                </a:lnTo>
                <a:lnTo>
                  <a:pt x="190" y="209"/>
                </a:lnTo>
                <a:lnTo>
                  <a:pt x="190" y="209"/>
                </a:lnTo>
                <a:lnTo>
                  <a:pt x="189" y="213"/>
                </a:lnTo>
                <a:lnTo>
                  <a:pt x="189" y="213"/>
                </a:lnTo>
                <a:close/>
                <a:moveTo>
                  <a:pt x="94" y="208"/>
                </a:moveTo>
                <a:lnTo>
                  <a:pt x="94" y="208"/>
                </a:lnTo>
                <a:lnTo>
                  <a:pt x="89" y="213"/>
                </a:lnTo>
                <a:lnTo>
                  <a:pt x="88" y="218"/>
                </a:lnTo>
                <a:lnTo>
                  <a:pt x="88" y="218"/>
                </a:lnTo>
                <a:lnTo>
                  <a:pt x="94" y="208"/>
                </a:lnTo>
                <a:lnTo>
                  <a:pt x="94" y="208"/>
                </a:lnTo>
                <a:close/>
                <a:moveTo>
                  <a:pt x="260" y="198"/>
                </a:moveTo>
                <a:lnTo>
                  <a:pt x="260" y="198"/>
                </a:lnTo>
                <a:lnTo>
                  <a:pt x="263" y="199"/>
                </a:lnTo>
                <a:lnTo>
                  <a:pt x="263" y="199"/>
                </a:lnTo>
                <a:lnTo>
                  <a:pt x="263" y="193"/>
                </a:lnTo>
                <a:lnTo>
                  <a:pt x="263" y="193"/>
                </a:lnTo>
                <a:lnTo>
                  <a:pt x="263" y="193"/>
                </a:lnTo>
                <a:lnTo>
                  <a:pt x="263" y="193"/>
                </a:lnTo>
                <a:lnTo>
                  <a:pt x="260" y="198"/>
                </a:lnTo>
                <a:lnTo>
                  <a:pt x="260" y="198"/>
                </a:lnTo>
                <a:close/>
                <a:moveTo>
                  <a:pt x="152" y="318"/>
                </a:moveTo>
                <a:lnTo>
                  <a:pt x="152" y="318"/>
                </a:lnTo>
                <a:lnTo>
                  <a:pt x="148" y="323"/>
                </a:lnTo>
                <a:lnTo>
                  <a:pt x="148" y="323"/>
                </a:lnTo>
                <a:lnTo>
                  <a:pt x="149" y="324"/>
                </a:lnTo>
                <a:lnTo>
                  <a:pt x="149" y="324"/>
                </a:lnTo>
                <a:lnTo>
                  <a:pt x="152" y="320"/>
                </a:lnTo>
                <a:lnTo>
                  <a:pt x="152" y="320"/>
                </a:lnTo>
                <a:lnTo>
                  <a:pt x="152" y="318"/>
                </a:lnTo>
                <a:lnTo>
                  <a:pt x="152" y="318"/>
                </a:lnTo>
                <a:close/>
                <a:moveTo>
                  <a:pt x="47" y="284"/>
                </a:moveTo>
                <a:lnTo>
                  <a:pt x="47" y="284"/>
                </a:lnTo>
                <a:lnTo>
                  <a:pt x="48" y="290"/>
                </a:lnTo>
                <a:lnTo>
                  <a:pt x="48" y="290"/>
                </a:lnTo>
                <a:lnTo>
                  <a:pt x="50" y="284"/>
                </a:lnTo>
                <a:lnTo>
                  <a:pt x="50" y="284"/>
                </a:lnTo>
                <a:lnTo>
                  <a:pt x="47" y="284"/>
                </a:lnTo>
                <a:lnTo>
                  <a:pt x="47" y="284"/>
                </a:lnTo>
                <a:close/>
                <a:moveTo>
                  <a:pt x="271" y="131"/>
                </a:moveTo>
                <a:lnTo>
                  <a:pt x="271" y="131"/>
                </a:lnTo>
                <a:lnTo>
                  <a:pt x="257" y="138"/>
                </a:lnTo>
                <a:lnTo>
                  <a:pt x="257" y="138"/>
                </a:lnTo>
                <a:lnTo>
                  <a:pt x="264" y="135"/>
                </a:lnTo>
                <a:lnTo>
                  <a:pt x="271" y="131"/>
                </a:lnTo>
                <a:lnTo>
                  <a:pt x="271" y="131"/>
                </a:lnTo>
                <a:close/>
                <a:moveTo>
                  <a:pt x="68" y="297"/>
                </a:moveTo>
                <a:lnTo>
                  <a:pt x="68" y="297"/>
                </a:lnTo>
                <a:lnTo>
                  <a:pt x="68" y="299"/>
                </a:lnTo>
                <a:lnTo>
                  <a:pt x="68" y="299"/>
                </a:lnTo>
                <a:lnTo>
                  <a:pt x="69" y="303"/>
                </a:lnTo>
                <a:lnTo>
                  <a:pt x="69" y="303"/>
                </a:lnTo>
                <a:lnTo>
                  <a:pt x="71" y="300"/>
                </a:lnTo>
                <a:lnTo>
                  <a:pt x="71" y="300"/>
                </a:lnTo>
                <a:lnTo>
                  <a:pt x="68" y="297"/>
                </a:lnTo>
                <a:lnTo>
                  <a:pt x="68" y="297"/>
                </a:lnTo>
                <a:close/>
                <a:moveTo>
                  <a:pt x="185" y="230"/>
                </a:moveTo>
                <a:lnTo>
                  <a:pt x="185" y="230"/>
                </a:lnTo>
                <a:lnTo>
                  <a:pt x="189" y="223"/>
                </a:lnTo>
                <a:lnTo>
                  <a:pt x="189" y="223"/>
                </a:lnTo>
                <a:lnTo>
                  <a:pt x="185" y="229"/>
                </a:lnTo>
                <a:lnTo>
                  <a:pt x="185" y="229"/>
                </a:lnTo>
                <a:lnTo>
                  <a:pt x="185" y="229"/>
                </a:lnTo>
                <a:lnTo>
                  <a:pt x="185" y="230"/>
                </a:lnTo>
                <a:lnTo>
                  <a:pt x="185" y="230"/>
                </a:lnTo>
                <a:close/>
                <a:moveTo>
                  <a:pt x="226" y="323"/>
                </a:moveTo>
                <a:lnTo>
                  <a:pt x="226" y="323"/>
                </a:lnTo>
                <a:lnTo>
                  <a:pt x="224" y="320"/>
                </a:lnTo>
                <a:lnTo>
                  <a:pt x="224" y="320"/>
                </a:lnTo>
                <a:lnTo>
                  <a:pt x="223" y="318"/>
                </a:lnTo>
                <a:lnTo>
                  <a:pt x="222" y="318"/>
                </a:lnTo>
                <a:lnTo>
                  <a:pt x="222" y="318"/>
                </a:lnTo>
                <a:lnTo>
                  <a:pt x="226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3"/>
                </a:lnTo>
                <a:close/>
                <a:moveTo>
                  <a:pt x="180" y="199"/>
                </a:moveTo>
                <a:lnTo>
                  <a:pt x="180" y="199"/>
                </a:lnTo>
                <a:lnTo>
                  <a:pt x="183" y="196"/>
                </a:lnTo>
                <a:lnTo>
                  <a:pt x="185" y="192"/>
                </a:lnTo>
                <a:lnTo>
                  <a:pt x="185" y="192"/>
                </a:lnTo>
                <a:lnTo>
                  <a:pt x="182" y="196"/>
                </a:lnTo>
                <a:lnTo>
                  <a:pt x="180" y="199"/>
                </a:lnTo>
                <a:lnTo>
                  <a:pt x="180" y="199"/>
                </a:lnTo>
                <a:close/>
                <a:moveTo>
                  <a:pt x="133" y="297"/>
                </a:moveTo>
                <a:lnTo>
                  <a:pt x="133" y="297"/>
                </a:lnTo>
                <a:lnTo>
                  <a:pt x="135" y="291"/>
                </a:lnTo>
                <a:lnTo>
                  <a:pt x="135" y="291"/>
                </a:lnTo>
                <a:lnTo>
                  <a:pt x="133" y="293"/>
                </a:lnTo>
                <a:lnTo>
                  <a:pt x="133" y="293"/>
                </a:lnTo>
                <a:lnTo>
                  <a:pt x="132" y="294"/>
                </a:lnTo>
                <a:lnTo>
                  <a:pt x="132" y="294"/>
                </a:lnTo>
                <a:lnTo>
                  <a:pt x="132" y="296"/>
                </a:lnTo>
                <a:lnTo>
                  <a:pt x="133" y="297"/>
                </a:lnTo>
                <a:lnTo>
                  <a:pt x="133" y="297"/>
                </a:lnTo>
                <a:close/>
                <a:moveTo>
                  <a:pt x="261" y="186"/>
                </a:moveTo>
                <a:lnTo>
                  <a:pt x="261" y="186"/>
                </a:lnTo>
                <a:lnTo>
                  <a:pt x="264" y="183"/>
                </a:lnTo>
                <a:lnTo>
                  <a:pt x="264" y="181"/>
                </a:lnTo>
                <a:lnTo>
                  <a:pt x="264" y="181"/>
                </a:lnTo>
                <a:lnTo>
                  <a:pt x="261" y="186"/>
                </a:lnTo>
                <a:lnTo>
                  <a:pt x="261" y="186"/>
                </a:lnTo>
                <a:close/>
                <a:moveTo>
                  <a:pt x="145" y="309"/>
                </a:moveTo>
                <a:lnTo>
                  <a:pt x="145" y="309"/>
                </a:lnTo>
                <a:lnTo>
                  <a:pt x="145" y="301"/>
                </a:lnTo>
                <a:lnTo>
                  <a:pt x="145" y="301"/>
                </a:lnTo>
                <a:lnTo>
                  <a:pt x="143" y="306"/>
                </a:lnTo>
                <a:lnTo>
                  <a:pt x="143" y="307"/>
                </a:lnTo>
                <a:lnTo>
                  <a:pt x="145" y="309"/>
                </a:lnTo>
                <a:lnTo>
                  <a:pt x="145" y="309"/>
                </a:lnTo>
                <a:close/>
                <a:moveTo>
                  <a:pt x="65" y="158"/>
                </a:moveTo>
                <a:lnTo>
                  <a:pt x="65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4"/>
                </a:lnTo>
                <a:lnTo>
                  <a:pt x="67" y="151"/>
                </a:lnTo>
                <a:lnTo>
                  <a:pt x="67" y="151"/>
                </a:lnTo>
                <a:lnTo>
                  <a:pt x="67" y="151"/>
                </a:lnTo>
                <a:lnTo>
                  <a:pt x="67" y="151"/>
                </a:lnTo>
                <a:lnTo>
                  <a:pt x="65" y="158"/>
                </a:lnTo>
                <a:lnTo>
                  <a:pt x="65" y="158"/>
                </a:lnTo>
                <a:close/>
                <a:moveTo>
                  <a:pt x="186" y="263"/>
                </a:moveTo>
                <a:lnTo>
                  <a:pt x="186" y="263"/>
                </a:lnTo>
                <a:lnTo>
                  <a:pt x="186" y="263"/>
                </a:lnTo>
                <a:lnTo>
                  <a:pt x="186" y="263"/>
                </a:lnTo>
                <a:lnTo>
                  <a:pt x="186" y="266"/>
                </a:lnTo>
                <a:lnTo>
                  <a:pt x="186" y="266"/>
                </a:lnTo>
                <a:lnTo>
                  <a:pt x="187" y="269"/>
                </a:lnTo>
                <a:lnTo>
                  <a:pt x="187" y="269"/>
                </a:lnTo>
                <a:lnTo>
                  <a:pt x="189" y="269"/>
                </a:lnTo>
                <a:lnTo>
                  <a:pt x="189" y="269"/>
                </a:lnTo>
                <a:lnTo>
                  <a:pt x="186" y="263"/>
                </a:lnTo>
                <a:lnTo>
                  <a:pt x="186" y="263"/>
                </a:lnTo>
                <a:close/>
                <a:moveTo>
                  <a:pt x="57" y="304"/>
                </a:moveTo>
                <a:lnTo>
                  <a:pt x="57" y="304"/>
                </a:lnTo>
                <a:lnTo>
                  <a:pt x="57" y="304"/>
                </a:lnTo>
                <a:lnTo>
                  <a:pt x="57" y="304"/>
                </a:lnTo>
                <a:lnTo>
                  <a:pt x="58" y="301"/>
                </a:lnTo>
                <a:lnTo>
                  <a:pt x="58" y="299"/>
                </a:lnTo>
                <a:lnTo>
                  <a:pt x="58" y="299"/>
                </a:lnTo>
                <a:lnTo>
                  <a:pt x="57" y="300"/>
                </a:lnTo>
                <a:lnTo>
                  <a:pt x="57" y="300"/>
                </a:lnTo>
                <a:lnTo>
                  <a:pt x="57" y="304"/>
                </a:lnTo>
                <a:lnTo>
                  <a:pt x="57" y="304"/>
                </a:lnTo>
                <a:close/>
                <a:moveTo>
                  <a:pt x="175" y="226"/>
                </a:moveTo>
                <a:lnTo>
                  <a:pt x="175" y="226"/>
                </a:lnTo>
                <a:lnTo>
                  <a:pt x="173" y="228"/>
                </a:lnTo>
                <a:lnTo>
                  <a:pt x="173" y="228"/>
                </a:lnTo>
                <a:lnTo>
                  <a:pt x="175" y="230"/>
                </a:lnTo>
                <a:lnTo>
                  <a:pt x="175" y="230"/>
                </a:lnTo>
                <a:lnTo>
                  <a:pt x="176" y="228"/>
                </a:lnTo>
                <a:lnTo>
                  <a:pt x="175" y="226"/>
                </a:lnTo>
                <a:lnTo>
                  <a:pt x="175" y="226"/>
                </a:lnTo>
                <a:close/>
                <a:moveTo>
                  <a:pt x="51" y="283"/>
                </a:moveTo>
                <a:lnTo>
                  <a:pt x="51" y="283"/>
                </a:lnTo>
                <a:lnTo>
                  <a:pt x="54" y="279"/>
                </a:lnTo>
                <a:lnTo>
                  <a:pt x="52" y="277"/>
                </a:lnTo>
                <a:lnTo>
                  <a:pt x="52" y="277"/>
                </a:lnTo>
                <a:lnTo>
                  <a:pt x="51" y="283"/>
                </a:lnTo>
                <a:lnTo>
                  <a:pt x="51" y="283"/>
                </a:lnTo>
                <a:close/>
                <a:moveTo>
                  <a:pt x="163" y="299"/>
                </a:moveTo>
                <a:lnTo>
                  <a:pt x="163" y="299"/>
                </a:lnTo>
                <a:lnTo>
                  <a:pt x="162" y="294"/>
                </a:lnTo>
                <a:lnTo>
                  <a:pt x="159" y="293"/>
                </a:lnTo>
                <a:lnTo>
                  <a:pt x="159" y="293"/>
                </a:lnTo>
                <a:lnTo>
                  <a:pt x="163" y="299"/>
                </a:lnTo>
                <a:lnTo>
                  <a:pt x="163" y="299"/>
                </a:lnTo>
                <a:close/>
                <a:moveTo>
                  <a:pt x="125" y="223"/>
                </a:moveTo>
                <a:lnTo>
                  <a:pt x="125" y="223"/>
                </a:lnTo>
                <a:lnTo>
                  <a:pt x="125" y="223"/>
                </a:lnTo>
                <a:lnTo>
                  <a:pt x="125" y="223"/>
                </a:lnTo>
                <a:lnTo>
                  <a:pt x="122" y="228"/>
                </a:lnTo>
                <a:lnTo>
                  <a:pt x="122" y="228"/>
                </a:lnTo>
                <a:lnTo>
                  <a:pt x="122" y="228"/>
                </a:lnTo>
                <a:lnTo>
                  <a:pt x="123" y="229"/>
                </a:lnTo>
                <a:lnTo>
                  <a:pt x="123" y="229"/>
                </a:lnTo>
                <a:lnTo>
                  <a:pt x="125" y="226"/>
                </a:lnTo>
                <a:lnTo>
                  <a:pt x="125" y="223"/>
                </a:lnTo>
                <a:lnTo>
                  <a:pt x="125" y="223"/>
                </a:lnTo>
                <a:close/>
                <a:moveTo>
                  <a:pt x="131" y="360"/>
                </a:moveTo>
                <a:lnTo>
                  <a:pt x="131" y="360"/>
                </a:lnTo>
                <a:lnTo>
                  <a:pt x="133" y="360"/>
                </a:lnTo>
                <a:lnTo>
                  <a:pt x="133" y="360"/>
                </a:lnTo>
                <a:lnTo>
                  <a:pt x="132" y="357"/>
                </a:lnTo>
                <a:lnTo>
                  <a:pt x="132" y="357"/>
                </a:lnTo>
                <a:lnTo>
                  <a:pt x="129" y="358"/>
                </a:lnTo>
                <a:lnTo>
                  <a:pt x="129" y="358"/>
                </a:lnTo>
                <a:lnTo>
                  <a:pt x="131" y="360"/>
                </a:lnTo>
                <a:lnTo>
                  <a:pt x="131" y="360"/>
                </a:lnTo>
                <a:close/>
                <a:moveTo>
                  <a:pt x="38" y="236"/>
                </a:moveTo>
                <a:lnTo>
                  <a:pt x="38" y="236"/>
                </a:lnTo>
                <a:lnTo>
                  <a:pt x="37" y="236"/>
                </a:lnTo>
                <a:lnTo>
                  <a:pt x="37" y="236"/>
                </a:lnTo>
                <a:lnTo>
                  <a:pt x="40" y="240"/>
                </a:lnTo>
                <a:lnTo>
                  <a:pt x="40" y="240"/>
                </a:lnTo>
                <a:lnTo>
                  <a:pt x="40" y="240"/>
                </a:lnTo>
                <a:lnTo>
                  <a:pt x="40" y="240"/>
                </a:lnTo>
                <a:lnTo>
                  <a:pt x="38" y="236"/>
                </a:lnTo>
                <a:lnTo>
                  <a:pt x="38" y="236"/>
                </a:lnTo>
                <a:close/>
                <a:moveTo>
                  <a:pt x="193" y="182"/>
                </a:moveTo>
                <a:lnTo>
                  <a:pt x="193" y="182"/>
                </a:lnTo>
                <a:lnTo>
                  <a:pt x="193" y="181"/>
                </a:lnTo>
                <a:lnTo>
                  <a:pt x="193" y="181"/>
                </a:lnTo>
                <a:lnTo>
                  <a:pt x="190" y="182"/>
                </a:lnTo>
                <a:lnTo>
                  <a:pt x="190" y="182"/>
                </a:lnTo>
                <a:lnTo>
                  <a:pt x="189" y="183"/>
                </a:lnTo>
                <a:lnTo>
                  <a:pt x="189" y="183"/>
                </a:lnTo>
                <a:lnTo>
                  <a:pt x="190" y="183"/>
                </a:lnTo>
                <a:lnTo>
                  <a:pt x="192" y="183"/>
                </a:lnTo>
                <a:lnTo>
                  <a:pt x="193" y="182"/>
                </a:lnTo>
                <a:lnTo>
                  <a:pt x="193" y="182"/>
                </a:lnTo>
                <a:close/>
                <a:moveTo>
                  <a:pt x="236" y="181"/>
                </a:moveTo>
                <a:lnTo>
                  <a:pt x="236" y="181"/>
                </a:lnTo>
                <a:lnTo>
                  <a:pt x="237" y="176"/>
                </a:lnTo>
                <a:lnTo>
                  <a:pt x="237" y="176"/>
                </a:lnTo>
                <a:lnTo>
                  <a:pt x="239" y="174"/>
                </a:lnTo>
                <a:lnTo>
                  <a:pt x="239" y="174"/>
                </a:lnTo>
                <a:lnTo>
                  <a:pt x="236" y="178"/>
                </a:lnTo>
                <a:lnTo>
                  <a:pt x="236" y="181"/>
                </a:lnTo>
                <a:lnTo>
                  <a:pt x="236" y="181"/>
                </a:lnTo>
                <a:close/>
                <a:moveTo>
                  <a:pt x="186" y="331"/>
                </a:moveTo>
                <a:lnTo>
                  <a:pt x="186" y="331"/>
                </a:lnTo>
                <a:lnTo>
                  <a:pt x="187" y="331"/>
                </a:lnTo>
                <a:lnTo>
                  <a:pt x="189" y="333"/>
                </a:lnTo>
                <a:lnTo>
                  <a:pt x="189" y="333"/>
                </a:lnTo>
                <a:lnTo>
                  <a:pt x="189" y="334"/>
                </a:lnTo>
                <a:lnTo>
                  <a:pt x="190" y="333"/>
                </a:lnTo>
                <a:lnTo>
                  <a:pt x="190" y="333"/>
                </a:lnTo>
                <a:lnTo>
                  <a:pt x="187" y="330"/>
                </a:lnTo>
                <a:lnTo>
                  <a:pt x="187" y="330"/>
                </a:lnTo>
                <a:lnTo>
                  <a:pt x="186" y="331"/>
                </a:lnTo>
                <a:lnTo>
                  <a:pt x="186" y="331"/>
                </a:lnTo>
                <a:close/>
                <a:moveTo>
                  <a:pt x="180" y="257"/>
                </a:moveTo>
                <a:lnTo>
                  <a:pt x="180" y="257"/>
                </a:lnTo>
                <a:lnTo>
                  <a:pt x="182" y="259"/>
                </a:lnTo>
                <a:lnTo>
                  <a:pt x="182" y="259"/>
                </a:lnTo>
                <a:lnTo>
                  <a:pt x="182" y="257"/>
                </a:lnTo>
                <a:lnTo>
                  <a:pt x="182" y="257"/>
                </a:lnTo>
                <a:lnTo>
                  <a:pt x="183" y="256"/>
                </a:lnTo>
                <a:lnTo>
                  <a:pt x="183" y="256"/>
                </a:lnTo>
                <a:lnTo>
                  <a:pt x="182" y="256"/>
                </a:lnTo>
                <a:lnTo>
                  <a:pt x="180" y="257"/>
                </a:lnTo>
                <a:lnTo>
                  <a:pt x="180" y="257"/>
                </a:lnTo>
                <a:close/>
                <a:moveTo>
                  <a:pt x="33" y="141"/>
                </a:moveTo>
                <a:lnTo>
                  <a:pt x="33" y="141"/>
                </a:lnTo>
                <a:lnTo>
                  <a:pt x="31" y="141"/>
                </a:lnTo>
                <a:lnTo>
                  <a:pt x="30" y="142"/>
                </a:lnTo>
                <a:lnTo>
                  <a:pt x="30" y="142"/>
                </a:lnTo>
                <a:lnTo>
                  <a:pt x="30" y="144"/>
                </a:lnTo>
                <a:lnTo>
                  <a:pt x="31" y="144"/>
                </a:lnTo>
                <a:lnTo>
                  <a:pt x="31" y="144"/>
                </a:lnTo>
                <a:lnTo>
                  <a:pt x="33" y="141"/>
                </a:lnTo>
                <a:lnTo>
                  <a:pt x="33" y="141"/>
                </a:lnTo>
                <a:close/>
                <a:moveTo>
                  <a:pt x="243" y="289"/>
                </a:moveTo>
                <a:lnTo>
                  <a:pt x="243" y="289"/>
                </a:lnTo>
                <a:lnTo>
                  <a:pt x="246" y="290"/>
                </a:lnTo>
                <a:lnTo>
                  <a:pt x="246" y="290"/>
                </a:lnTo>
                <a:lnTo>
                  <a:pt x="247" y="289"/>
                </a:lnTo>
                <a:lnTo>
                  <a:pt x="247" y="289"/>
                </a:lnTo>
                <a:lnTo>
                  <a:pt x="246" y="287"/>
                </a:lnTo>
                <a:lnTo>
                  <a:pt x="246" y="287"/>
                </a:lnTo>
                <a:lnTo>
                  <a:pt x="244" y="289"/>
                </a:lnTo>
                <a:lnTo>
                  <a:pt x="244" y="289"/>
                </a:lnTo>
                <a:lnTo>
                  <a:pt x="243" y="289"/>
                </a:lnTo>
                <a:lnTo>
                  <a:pt x="243" y="289"/>
                </a:lnTo>
                <a:close/>
                <a:moveTo>
                  <a:pt x="163" y="311"/>
                </a:moveTo>
                <a:lnTo>
                  <a:pt x="163" y="311"/>
                </a:lnTo>
                <a:lnTo>
                  <a:pt x="160" y="317"/>
                </a:lnTo>
                <a:lnTo>
                  <a:pt x="160" y="317"/>
                </a:lnTo>
                <a:lnTo>
                  <a:pt x="163" y="314"/>
                </a:lnTo>
                <a:lnTo>
                  <a:pt x="163" y="311"/>
                </a:lnTo>
                <a:lnTo>
                  <a:pt x="163" y="311"/>
                </a:lnTo>
                <a:close/>
                <a:moveTo>
                  <a:pt x="231" y="274"/>
                </a:moveTo>
                <a:lnTo>
                  <a:pt x="231" y="274"/>
                </a:lnTo>
                <a:lnTo>
                  <a:pt x="233" y="272"/>
                </a:lnTo>
                <a:lnTo>
                  <a:pt x="231" y="270"/>
                </a:lnTo>
                <a:lnTo>
                  <a:pt x="231" y="270"/>
                </a:lnTo>
                <a:lnTo>
                  <a:pt x="230" y="272"/>
                </a:lnTo>
                <a:lnTo>
                  <a:pt x="231" y="274"/>
                </a:lnTo>
                <a:lnTo>
                  <a:pt x="231" y="274"/>
                </a:lnTo>
                <a:close/>
                <a:moveTo>
                  <a:pt x="74" y="151"/>
                </a:moveTo>
                <a:lnTo>
                  <a:pt x="74" y="151"/>
                </a:lnTo>
                <a:lnTo>
                  <a:pt x="74" y="152"/>
                </a:lnTo>
                <a:lnTo>
                  <a:pt x="75" y="154"/>
                </a:lnTo>
                <a:lnTo>
                  <a:pt x="75" y="154"/>
                </a:lnTo>
                <a:lnTo>
                  <a:pt x="77" y="151"/>
                </a:lnTo>
                <a:lnTo>
                  <a:pt x="77" y="151"/>
                </a:lnTo>
                <a:lnTo>
                  <a:pt x="74" y="151"/>
                </a:lnTo>
                <a:lnTo>
                  <a:pt x="74" y="151"/>
                </a:lnTo>
                <a:close/>
                <a:moveTo>
                  <a:pt x="57" y="151"/>
                </a:moveTo>
                <a:lnTo>
                  <a:pt x="57" y="151"/>
                </a:lnTo>
                <a:lnTo>
                  <a:pt x="58" y="151"/>
                </a:lnTo>
                <a:lnTo>
                  <a:pt x="60" y="149"/>
                </a:lnTo>
                <a:lnTo>
                  <a:pt x="60" y="149"/>
                </a:lnTo>
                <a:lnTo>
                  <a:pt x="58" y="148"/>
                </a:lnTo>
                <a:lnTo>
                  <a:pt x="58" y="148"/>
                </a:lnTo>
                <a:lnTo>
                  <a:pt x="57" y="151"/>
                </a:lnTo>
                <a:lnTo>
                  <a:pt x="57" y="151"/>
                </a:lnTo>
                <a:close/>
                <a:moveTo>
                  <a:pt x="99" y="358"/>
                </a:moveTo>
                <a:lnTo>
                  <a:pt x="99" y="358"/>
                </a:lnTo>
                <a:lnTo>
                  <a:pt x="101" y="358"/>
                </a:lnTo>
                <a:lnTo>
                  <a:pt x="101" y="358"/>
                </a:lnTo>
                <a:lnTo>
                  <a:pt x="101" y="357"/>
                </a:lnTo>
                <a:lnTo>
                  <a:pt x="99" y="355"/>
                </a:lnTo>
                <a:lnTo>
                  <a:pt x="99" y="355"/>
                </a:lnTo>
                <a:lnTo>
                  <a:pt x="99" y="358"/>
                </a:lnTo>
                <a:lnTo>
                  <a:pt x="99" y="358"/>
                </a:lnTo>
                <a:close/>
                <a:moveTo>
                  <a:pt x="230" y="172"/>
                </a:moveTo>
                <a:lnTo>
                  <a:pt x="230" y="172"/>
                </a:lnTo>
                <a:lnTo>
                  <a:pt x="231" y="174"/>
                </a:lnTo>
                <a:lnTo>
                  <a:pt x="231" y="174"/>
                </a:lnTo>
                <a:lnTo>
                  <a:pt x="231" y="172"/>
                </a:lnTo>
                <a:lnTo>
                  <a:pt x="233" y="169"/>
                </a:lnTo>
                <a:lnTo>
                  <a:pt x="233" y="169"/>
                </a:lnTo>
                <a:lnTo>
                  <a:pt x="230" y="172"/>
                </a:lnTo>
                <a:lnTo>
                  <a:pt x="230" y="172"/>
                </a:lnTo>
                <a:close/>
                <a:moveTo>
                  <a:pt x="148" y="283"/>
                </a:moveTo>
                <a:lnTo>
                  <a:pt x="148" y="283"/>
                </a:lnTo>
                <a:lnTo>
                  <a:pt x="148" y="283"/>
                </a:lnTo>
                <a:lnTo>
                  <a:pt x="148" y="283"/>
                </a:lnTo>
                <a:lnTo>
                  <a:pt x="146" y="279"/>
                </a:lnTo>
                <a:lnTo>
                  <a:pt x="146" y="279"/>
                </a:lnTo>
                <a:lnTo>
                  <a:pt x="146" y="279"/>
                </a:lnTo>
                <a:lnTo>
                  <a:pt x="146" y="279"/>
                </a:lnTo>
                <a:lnTo>
                  <a:pt x="148" y="283"/>
                </a:lnTo>
                <a:lnTo>
                  <a:pt x="148" y="283"/>
                </a:lnTo>
                <a:close/>
                <a:moveTo>
                  <a:pt x="168" y="355"/>
                </a:moveTo>
                <a:lnTo>
                  <a:pt x="168" y="355"/>
                </a:lnTo>
                <a:lnTo>
                  <a:pt x="169" y="354"/>
                </a:lnTo>
                <a:lnTo>
                  <a:pt x="169" y="353"/>
                </a:lnTo>
                <a:lnTo>
                  <a:pt x="169" y="353"/>
                </a:lnTo>
                <a:lnTo>
                  <a:pt x="168" y="354"/>
                </a:lnTo>
                <a:lnTo>
                  <a:pt x="168" y="355"/>
                </a:lnTo>
                <a:lnTo>
                  <a:pt x="168" y="355"/>
                </a:lnTo>
                <a:close/>
                <a:moveTo>
                  <a:pt x="214" y="212"/>
                </a:moveTo>
                <a:lnTo>
                  <a:pt x="214" y="212"/>
                </a:lnTo>
                <a:lnTo>
                  <a:pt x="217" y="216"/>
                </a:lnTo>
                <a:lnTo>
                  <a:pt x="217" y="216"/>
                </a:lnTo>
                <a:lnTo>
                  <a:pt x="216" y="213"/>
                </a:lnTo>
                <a:lnTo>
                  <a:pt x="214" y="212"/>
                </a:lnTo>
                <a:lnTo>
                  <a:pt x="214" y="212"/>
                </a:lnTo>
                <a:close/>
                <a:moveTo>
                  <a:pt x="64" y="311"/>
                </a:moveTo>
                <a:lnTo>
                  <a:pt x="64" y="311"/>
                </a:lnTo>
                <a:lnTo>
                  <a:pt x="62" y="314"/>
                </a:lnTo>
                <a:lnTo>
                  <a:pt x="62" y="314"/>
                </a:lnTo>
                <a:lnTo>
                  <a:pt x="64" y="313"/>
                </a:lnTo>
                <a:lnTo>
                  <a:pt x="64" y="311"/>
                </a:lnTo>
                <a:lnTo>
                  <a:pt x="64" y="311"/>
                </a:lnTo>
                <a:close/>
                <a:moveTo>
                  <a:pt x="231" y="260"/>
                </a:moveTo>
                <a:lnTo>
                  <a:pt x="231" y="260"/>
                </a:lnTo>
                <a:lnTo>
                  <a:pt x="230" y="263"/>
                </a:lnTo>
                <a:lnTo>
                  <a:pt x="230" y="263"/>
                </a:lnTo>
                <a:lnTo>
                  <a:pt x="230" y="263"/>
                </a:lnTo>
                <a:lnTo>
                  <a:pt x="230" y="263"/>
                </a:lnTo>
                <a:lnTo>
                  <a:pt x="231" y="262"/>
                </a:lnTo>
                <a:lnTo>
                  <a:pt x="231" y="260"/>
                </a:lnTo>
                <a:lnTo>
                  <a:pt x="231" y="260"/>
                </a:lnTo>
                <a:close/>
                <a:moveTo>
                  <a:pt x="61" y="176"/>
                </a:moveTo>
                <a:lnTo>
                  <a:pt x="61" y="176"/>
                </a:lnTo>
                <a:lnTo>
                  <a:pt x="58" y="178"/>
                </a:lnTo>
                <a:lnTo>
                  <a:pt x="58" y="181"/>
                </a:lnTo>
                <a:lnTo>
                  <a:pt x="58" y="181"/>
                </a:lnTo>
                <a:lnTo>
                  <a:pt x="61" y="176"/>
                </a:lnTo>
                <a:lnTo>
                  <a:pt x="61" y="176"/>
                </a:lnTo>
                <a:close/>
                <a:moveTo>
                  <a:pt x="99" y="182"/>
                </a:moveTo>
                <a:lnTo>
                  <a:pt x="99" y="182"/>
                </a:lnTo>
                <a:lnTo>
                  <a:pt x="99" y="183"/>
                </a:lnTo>
                <a:lnTo>
                  <a:pt x="99" y="183"/>
                </a:lnTo>
                <a:lnTo>
                  <a:pt x="99" y="185"/>
                </a:lnTo>
                <a:lnTo>
                  <a:pt x="101" y="186"/>
                </a:lnTo>
                <a:lnTo>
                  <a:pt x="101" y="186"/>
                </a:lnTo>
                <a:lnTo>
                  <a:pt x="99" y="182"/>
                </a:lnTo>
                <a:lnTo>
                  <a:pt x="99" y="182"/>
                </a:lnTo>
                <a:close/>
                <a:moveTo>
                  <a:pt x="69" y="311"/>
                </a:moveTo>
                <a:lnTo>
                  <a:pt x="69" y="311"/>
                </a:lnTo>
                <a:lnTo>
                  <a:pt x="69" y="310"/>
                </a:lnTo>
                <a:lnTo>
                  <a:pt x="69" y="310"/>
                </a:lnTo>
                <a:lnTo>
                  <a:pt x="68" y="311"/>
                </a:lnTo>
                <a:lnTo>
                  <a:pt x="69" y="314"/>
                </a:lnTo>
                <a:lnTo>
                  <a:pt x="69" y="314"/>
                </a:lnTo>
                <a:lnTo>
                  <a:pt x="69" y="311"/>
                </a:lnTo>
                <a:lnTo>
                  <a:pt x="69" y="311"/>
                </a:lnTo>
                <a:close/>
                <a:moveTo>
                  <a:pt x="118" y="236"/>
                </a:moveTo>
                <a:lnTo>
                  <a:pt x="118" y="236"/>
                </a:lnTo>
                <a:lnTo>
                  <a:pt x="116" y="237"/>
                </a:lnTo>
                <a:lnTo>
                  <a:pt x="116" y="239"/>
                </a:lnTo>
                <a:lnTo>
                  <a:pt x="116" y="239"/>
                </a:lnTo>
                <a:lnTo>
                  <a:pt x="118" y="239"/>
                </a:lnTo>
                <a:lnTo>
                  <a:pt x="118" y="236"/>
                </a:lnTo>
                <a:lnTo>
                  <a:pt x="118" y="236"/>
                </a:lnTo>
                <a:close/>
                <a:moveTo>
                  <a:pt x="98" y="279"/>
                </a:moveTo>
                <a:lnTo>
                  <a:pt x="98" y="279"/>
                </a:lnTo>
                <a:lnTo>
                  <a:pt x="98" y="279"/>
                </a:lnTo>
                <a:lnTo>
                  <a:pt x="98" y="279"/>
                </a:lnTo>
                <a:lnTo>
                  <a:pt x="96" y="283"/>
                </a:lnTo>
                <a:lnTo>
                  <a:pt x="96" y="283"/>
                </a:lnTo>
                <a:lnTo>
                  <a:pt x="96" y="283"/>
                </a:lnTo>
                <a:lnTo>
                  <a:pt x="96" y="283"/>
                </a:lnTo>
                <a:lnTo>
                  <a:pt x="98" y="279"/>
                </a:lnTo>
                <a:lnTo>
                  <a:pt x="98" y="279"/>
                </a:lnTo>
                <a:close/>
                <a:moveTo>
                  <a:pt x="186" y="218"/>
                </a:moveTo>
                <a:lnTo>
                  <a:pt x="186" y="218"/>
                </a:lnTo>
                <a:lnTo>
                  <a:pt x="186" y="220"/>
                </a:lnTo>
                <a:lnTo>
                  <a:pt x="186" y="220"/>
                </a:lnTo>
                <a:lnTo>
                  <a:pt x="187" y="219"/>
                </a:lnTo>
                <a:lnTo>
                  <a:pt x="186" y="218"/>
                </a:lnTo>
                <a:lnTo>
                  <a:pt x="186" y="218"/>
                </a:lnTo>
                <a:close/>
                <a:moveTo>
                  <a:pt x="172" y="147"/>
                </a:moveTo>
                <a:lnTo>
                  <a:pt x="172" y="147"/>
                </a:lnTo>
                <a:lnTo>
                  <a:pt x="172" y="147"/>
                </a:lnTo>
                <a:lnTo>
                  <a:pt x="172" y="147"/>
                </a:lnTo>
                <a:lnTo>
                  <a:pt x="177" y="147"/>
                </a:lnTo>
                <a:lnTo>
                  <a:pt x="177" y="147"/>
                </a:lnTo>
                <a:lnTo>
                  <a:pt x="177" y="147"/>
                </a:lnTo>
                <a:lnTo>
                  <a:pt x="177" y="147"/>
                </a:lnTo>
                <a:lnTo>
                  <a:pt x="172" y="147"/>
                </a:lnTo>
                <a:lnTo>
                  <a:pt x="172" y="147"/>
                </a:lnTo>
                <a:close/>
                <a:moveTo>
                  <a:pt x="38" y="179"/>
                </a:moveTo>
                <a:lnTo>
                  <a:pt x="38" y="179"/>
                </a:lnTo>
                <a:lnTo>
                  <a:pt x="38" y="176"/>
                </a:lnTo>
                <a:lnTo>
                  <a:pt x="37" y="175"/>
                </a:lnTo>
                <a:lnTo>
                  <a:pt x="37" y="175"/>
                </a:lnTo>
                <a:lnTo>
                  <a:pt x="38" y="179"/>
                </a:lnTo>
                <a:lnTo>
                  <a:pt x="38" y="179"/>
                </a:lnTo>
                <a:close/>
                <a:moveTo>
                  <a:pt x="87" y="242"/>
                </a:moveTo>
                <a:lnTo>
                  <a:pt x="87" y="242"/>
                </a:lnTo>
                <a:lnTo>
                  <a:pt x="85" y="243"/>
                </a:lnTo>
                <a:lnTo>
                  <a:pt x="85" y="245"/>
                </a:lnTo>
                <a:lnTo>
                  <a:pt x="85" y="245"/>
                </a:lnTo>
                <a:lnTo>
                  <a:pt x="87" y="242"/>
                </a:lnTo>
                <a:lnTo>
                  <a:pt x="87" y="242"/>
                </a:lnTo>
                <a:close/>
                <a:moveTo>
                  <a:pt x="268" y="142"/>
                </a:moveTo>
                <a:lnTo>
                  <a:pt x="268" y="142"/>
                </a:lnTo>
                <a:lnTo>
                  <a:pt x="268" y="142"/>
                </a:lnTo>
                <a:lnTo>
                  <a:pt x="268" y="142"/>
                </a:lnTo>
                <a:lnTo>
                  <a:pt x="270" y="142"/>
                </a:lnTo>
                <a:lnTo>
                  <a:pt x="268" y="141"/>
                </a:lnTo>
                <a:lnTo>
                  <a:pt x="268" y="141"/>
                </a:lnTo>
                <a:lnTo>
                  <a:pt x="268" y="141"/>
                </a:lnTo>
                <a:lnTo>
                  <a:pt x="268" y="141"/>
                </a:lnTo>
                <a:lnTo>
                  <a:pt x="268" y="142"/>
                </a:lnTo>
                <a:lnTo>
                  <a:pt x="268" y="142"/>
                </a:lnTo>
                <a:close/>
                <a:moveTo>
                  <a:pt x="153" y="158"/>
                </a:moveTo>
                <a:lnTo>
                  <a:pt x="153" y="158"/>
                </a:lnTo>
                <a:lnTo>
                  <a:pt x="155" y="156"/>
                </a:lnTo>
                <a:lnTo>
                  <a:pt x="155" y="156"/>
                </a:lnTo>
                <a:lnTo>
                  <a:pt x="153" y="156"/>
                </a:lnTo>
                <a:lnTo>
                  <a:pt x="153" y="158"/>
                </a:lnTo>
                <a:lnTo>
                  <a:pt x="153" y="158"/>
                </a:lnTo>
                <a:close/>
                <a:moveTo>
                  <a:pt x="67" y="307"/>
                </a:moveTo>
                <a:lnTo>
                  <a:pt x="67" y="307"/>
                </a:lnTo>
                <a:lnTo>
                  <a:pt x="67" y="306"/>
                </a:lnTo>
                <a:lnTo>
                  <a:pt x="67" y="304"/>
                </a:lnTo>
                <a:lnTo>
                  <a:pt x="67" y="304"/>
                </a:lnTo>
                <a:lnTo>
                  <a:pt x="67" y="307"/>
                </a:lnTo>
                <a:lnTo>
                  <a:pt x="67" y="307"/>
                </a:lnTo>
                <a:close/>
                <a:moveTo>
                  <a:pt x="239" y="280"/>
                </a:moveTo>
                <a:lnTo>
                  <a:pt x="239" y="280"/>
                </a:lnTo>
                <a:lnTo>
                  <a:pt x="237" y="280"/>
                </a:lnTo>
                <a:lnTo>
                  <a:pt x="237" y="280"/>
                </a:lnTo>
                <a:lnTo>
                  <a:pt x="237" y="283"/>
                </a:lnTo>
                <a:lnTo>
                  <a:pt x="237" y="283"/>
                </a:lnTo>
                <a:lnTo>
                  <a:pt x="237" y="283"/>
                </a:lnTo>
                <a:lnTo>
                  <a:pt x="237" y="283"/>
                </a:lnTo>
                <a:lnTo>
                  <a:pt x="239" y="280"/>
                </a:lnTo>
                <a:lnTo>
                  <a:pt x="239" y="280"/>
                </a:lnTo>
                <a:close/>
                <a:moveTo>
                  <a:pt x="179" y="222"/>
                </a:moveTo>
                <a:lnTo>
                  <a:pt x="179" y="222"/>
                </a:lnTo>
                <a:lnTo>
                  <a:pt x="179" y="220"/>
                </a:lnTo>
                <a:lnTo>
                  <a:pt x="179" y="220"/>
                </a:lnTo>
                <a:lnTo>
                  <a:pt x="179" y="222"/>
                </a:lnTo>
                <a:lnTo>
                  <a:pt x="179" y="222"/>
                </a:lnTo>
                <a:close/>
                <a:moveTo>
                  <a:pt x="291" y="75"/>
                </a:moveTo>
                <a:lnTo>
                  <a:pt x="291" y="75"/>
                </a:lnTo>
                <a:lnTo>
                  <a:pt x="291" y="75"/>
                </a:lnTo>
                <a:lnTo>
                  <a:pt x="291" y="75"/>
                </a:lnTo>
                <a:lnTo>
                  <a:pt x="290" y="77"/>
                </a:lnTo>
                <a:lnTo>
                  <a:pt x="290" y="77"/>
                </a:lnTo>
                <a:lnTo>
                  <a:pt x="290" y="77"/>
                </a:lnTo>
                <a:lnTo>
                  <a:pt x="290" y="77"/>
                </a:lnTo>
                <a:lnTo>
                  <a:pt x="291" y="75"/>
                </a:lnTo>
                <a:lnTo>
                  <a:pt x="291" y="75"/>
                </a:lnTo>
                <a:close/>
                <a:moveTo>
                  <a:pt x="111" y="147"/>
                </a:move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112" y="147"/>
                </a:lnTo>
                <a:lnTo>
                  <a:pt x="112" y="147"/>
                </a:lnTo>
                <a:lnTo>
                  <a:pt x="112" y="147"/>
                </a:lnTo>
                <a:lnTo>
                  <a:pt x="112" y="147"/>
                </a:lnTo>
                <a:lnTo>
                  <a:pt x="111" y="147"/>
                </a:lnTo>
                <a:lnTo>
                  <a:pt x="111" y="147"/>
                </a:lnTo>
                <a:close/>
                <a:moveTo>
                  <a:pt x="244" y="148"/>
                </a:moveTo>
                <a:lnTo>
                  <a:pt x="244" y="148"/>
                </a:lnTo>
                <a:lnTo>
                  <a:pt x="244" y="148"/>
                </a:lnTo>
                <a:lnTo>
                  <a:pt x="244" y="148"/>
                </a:lnTo>
                <a:lnTo>
                  <a:pt x="246" y="147"/>
                </a:lnTo>
                <a:lnTo>
                  <a:pt x="246" y="147"/>
                </a:lnTo>
                <a:lnTo>
                  <a:pt x="244" y="148"/>
                </a:lnTo>
                <a:lnTo>
                  <a:pt x="244" y="148"/>
                </a:lnTo>
                <a:close/>
                <a:moveTo>
                  <a:pt x="186" y="318"/>
                </a:moveTo>
                <a:lnTo>
                  <a:pt x="186" y="318"/>
                </a:lnTo>
                <a:lnTo>
                  <a:pt x="186" y="318"/>
                </a:lnTo>
                <a:lnTo>
                  <a:pt x="186" y="318"/>
                </a:lnTo>
                <a:lnTo>
                  <a:pt x="187" y="318"/>
                </a:lnTo>
                <a:lnTo>
                  <a:pt x="187" y="320"/>
                </a:lnTo>
                <a:lnTo>
                  <a:pt x="187" y="320"/>
                </a:lnTo>
                <a:lnTo>
                  <a:pt x="186" y="318"/>
                </a:lnTo>
                <a:lnTo>
                  <a:pt x="186" y="318"/>
                </a:lnTo>
                <a:close/>
                <a:moveTo>
                  <a:pt x="48" y="193"/>
                </a:moveTo>
                <a:lnTo>
                  <a:pt x="48" y="193"/>
                </a:lnTo>
                <a:lnTo>
                  <a:pt x="47" y="193"/>
                </a:lnTo>
                <a:lnTo>
                  <a:pt x="47" y="193"/>
                </a:lnTo>
                <a:lnTo>
                  <a:pt x="48" y="195"/>
                </a:lnTo>
                <a:lnTo>
                  <a:pt x="48" y="195"/>
                </a:lnTo>
                <a:lnTo>
                  <a:pt x="48" y="195"/>
                </a:lnTo>
                <a:lnTo>
                  <a:pt x="48" y="195"/>
                </a:lnTo>
                <a:lnTo>
                  <a:pt x="48" y="193"/>
                </a:lnTo>
                <a:lnTo>
                  <a:pt x="48" y="193"/>
                </a:lnTo>
                <a:close/>
                <a:moveTo>
                  <a:pt x="125" y="360"/>
                </a:moveTo>
                <a:lnTo>
                  <a:pt x="125" y="360"/>
                </a:lnTo>
                <a:lnTo>
                  <a:pt x="123" y="358"/>
                </a:lnTo>
                <a:lnTo>
                  <a:pt x="123" y="360"/>
                </a:lnTo>
                <a:lnTo>
                  <a:pt x="123" y="360"/>
                </a:lnTo>
                <a:lnTo>
                  <a:pt x="125" y="360"/>
                </a:lnTo>
                <a:lnTo>
                  <a:pt x="125" y="360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2" y="228"/>
                </a:lnTo>
                <a:lnTo>
                  <a:pt x="192" y="228"/>
                </a:lnTo>
                <a:lnTo>
                  <a:pt x="190" y="229"/>
                </a:lnTo>
                <a:lnTo>
                  <a:pt x="190" y="229"/>
                </a:lnTo>
                <a:lnTo>
                  <a:pt x="190" y="229"/>
                </a:lnTo>
                <a:lnTo>
                  <a:pt x="190" y="229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87" y="145"/>
                </a:move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85" y="145"/>
                </a:lnTo>
                <a:lnTo>
                  <a:pt x="85" y="145"/>
                </a:lnTo>
                <a:lnTo>
                  <a:pt x="85" y="145"/>
                </a:lnTo>
                <a:lnTo>
                  <a:pt x="85" y="145"/>
                </a:lnTo>
                <a:lnTo>
                  <a:pt x="87" y="145"/>
                </a:lnTo>
                <a:lnTo>
                  <a:pt x="87" y="145"/>
                </a:lnTo>
                <a:close/>
                <a:moveTo>
                  <a:pt x="200" y="357"/>
                </a:moveTo>
                <a:lnTo>
                  <a:pt x="200" y="357"/>
                </a:lnTo>
                <a:lnTo>
                  <a:pt x="200" y="357"/>
                </a:lnTo>
                <a:lnTo>
                  <a:pt x="200" y="357"/>
                </a:lnTo>
                <a:lnTo>
                  <a:pt x="202" y="357"/>
                </a:lnTo>
                <a:lnTo>
                  <a:pt x="202" y="357"/>
                </a:lnTo>
                <a:lnTo>
                  <a:pt x="202" y="357"/>
                </a:lnTo>
                <a:lnTo>
                  <a:pt x="202" y="357"/>
                </a:lnTo>
                <a:lnTo>
                  <a:pt x="200" y="357"/>
                </a:lnTo>
                <a:lnTo>
                  <a:pt x="200" y="357"/>
                </a:lnTo>
                <a:close/>
                <a:moveTo>
                  <a:pt x="84" y="145"/>
                </a:moveTo>
                <a:lnTo>
                  <a:pt x="84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4" y="145"/>
                </a:lnTo>
                <a:lnTo>
                  <a:pt x="84" y="145"/>
                </a:lnTo>
                <a:close/>
                <a:moveTo>
                  <a:pt x="47" y="156"/>
                </a:move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8"/>
                </a:lnTo>
                <a:lnTo>
                  <a:pt x="47" y="158"/>
                </a:lnTo>
                <a:lnTo>
                  <a:pt x="47" y="158"/>
                </a:lnTo>
                <a:lnTo>
                  <a:pt x="47" y="158"/>
                </a:lnTo>
                <a:lnTo>
                  <a:pt x="47" y="156"/>
                </a:lnTo>
                <a:lnTo>
                  <a:pt x="47" y="156"/>
                </a:lnTo>
                <a:close/>
                <a:moveTo>
                  <a:pt x="230" y="144"/>
                </a:moveTo>
                <a:lnTo>
                  <a:pt x="230" y="144"/>
                </a:lnTo>
                <a:lnTo>
                  <a:pt x="230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4"/>
                </a:lnTo>
                <a:lnTo>
                  <a:pt x="231" y="144"/>
                </a:lnTo>
                <a:lnTo>
                  <a:pt x="231" y="144"/>
                </a:lnTo>
                <a:lnTo>
                  <a:pt x="230" y="144"/>
                </a:lnTo>
                <a:lnTo>
                  <a:pt x="230" y="144"/>
                </a:lnTo>
                <a:close/>
                <a:moveTo>
                  <a:pt x="50" y="148"/>
                </a:moveTo>
                <a:lnTo>
                  <a:pt x="50" y="148"/>
                </a:lnTo>
                <a:lnTo>
                  <a:pt x="50" y="148"/>
                </a:lnTo>
                <a:lnTo>
                  <a:pt x="50" y="148"/>
                </a:lnTo>
                <a:lnTo>
                  <a:pt x="51" y="147"/>
                </a:lnTo>
                <a:lnTo>
                  <a:pt x="51" y="147"/>
                </a:lnTo>
                <a:lnTo>
                  <a:pt x="51" y="147"/>
                </a:lnTo>
                <a:lnTo>
                  <a:pt x="51" y="147"/>
                </a:lnTo>
                <a:lnTo>
                  <a:pt x="50" y="148"/>
                </a:lnTo>
                <a:lnTo>
                  <a:pt x="50" y="148"/>
                </a:lnTo>
                <a:close/>
                <a:moveTo>
                  <a:pt x="132" y="156"/>
                </a:moveTo>
                <a:lnTo>
                  <a:pt x="132" y="156"/>
                </a:lnTo>
                <a:lnTo>
                  <a:pt x="131" y="155"/>
                </a:lnTo>
                <a:lnTo>
                  <a:pt x="131" y="155"/>
                </a:lnTo>
                <a:lnTo>
                  <a:pt x="131" y="156"/>
                </a:lnTo>
                <a:lnTo>
                  <a:pt x="131" y="156"/>
                </a:lnTo>
                <a:lnTo>
                  <a:pt x="131" y="156"/>
                </a:lnTo>
                <a:lnTo>
                  <a:pt x="131" y="156"/>
                </a:lnTo>
                <a:lnTo>
                  <a:pt x="132" y="156"/>
                </a:lnTo>
                <a:lnTo>
                  <a:pt x="132" y="156"/>
                </a:lnTo>
                <a:close/>
                <a:moveTo>
                  <a:pt x="136" y="156"/>
                </a:moveTo>
                <a:lnTo>
                  <a:pt x="136" y="156"/>
                </a:lnTo>
                <a:lnTo>
                  <a:pt x="136" y="156"/>
                </a:lnTo>
                <a:lnTo>
                  <a:pt x="136" y="156"/>
                </a:lnTo>
                <a:lnTo>
                  <a:pt x="138" y="156"/>
                </a:lnTo>
                <a:lnTo>
                  <a:pt x="138" y="156"/>
                </a:lnTo>
                <a:lnTo>
                  <a:pt x="136" y="155"/>
                </a:lnTo>
                <a:lnTo>
                  <a:pt x="136" y="155"/>
                </a:lnTo>
                <a:lnTo>
                  <a:pt x="136" y="156"/>
                </a:lnTo>
                <a:lnTo>
                  <a:pt x="136" y="156"/>
                </a:lnTo>
                <a:close/>
                <a:moveTo>
                  <a:pt x="65" y="341"/>
                </a:moveTo>
                <a:lnTo>
                  <a:pt x="65" y="341"/>
                </a:lnTo>
                <a:lnTo>
                  <a:pt x="65" y="341"/>
                </a:lnTo>
                <a:lnTo>
                  <a:pt x="65" y="341"/>
                </a:lnTo>
                <a:lnTo>
                  <a:pt x="64" y="341"/>
                </a:lnTo>
                <a:lnTo>
                  <a:pt x="64" y="341"/>
                </a:lnTo>
                <a:lnTo>
                  <a:pt x="64" y="343"/>
                </a:lnTo>
                <a:lnTo>
                  <a:pt x="64" y="343"/>
                </a:lnTo>
                <a:lnTo>
                  <a:pt x="64" y="343"/>
                </a:lnTo>
                <a:lnTo>
                  <a:pt x="64" y="343"/>
                </a:lnTo>
                <a:lnTo>
                  <a:pt x="65" y="341"/>
                </a:lnTo>
                <a:lnTo>
                  <a:pt x="65" y="341"/>
                </a:lnTo>
                <a:close/>
                <a:moveTo>
                  <a:pt x="197" y="357"/>
                </a:moveTo>
                <a:lnTo>
                  <a:pt x="197" y="357"/>
                </a:lnTo>
                <a:lnTo>
                  <a:pt x="197" y="357"/>
                </a:lnTo>
                <a:lnTo>
                  <a:pt x="197" y="357"/>
                </a:lnTo>
                <a:lnTo>
                  <a:pt x="199" y="357"/>
                </a:lnTo>
                <a:lnTo>
                  <a:pt x="199" y="357"/>
                </a:lnTo>
                <a:lnTo>
                  <a:pt x="199" y="357"/>
                </a:lnTo>
                <a:lnTo>
                  <a:pt x="199" y="357"/>
                </a:lnTo>
                <a:lnTo>
                  <a:pt x="197" y="357"/>
                </a:lnTo>
                <a:lnTo>
                  <a:pt x="197" y="357"/>
                </a:lnTo>
                <a:close/>
                <a:moveTo>
                  <a:pt x="145" y="284"/>
                </a:moveTo>
                <a:lnTo>
                  <a:pt x="145" y="284"/>
                </a:lnTo>
                <a:lnTo>
                  <a:pt x="145" y="284"/>
                </a:lnTo>
                <a:lnTo>
                  <a:pt x="145" y="284"/>
                </a:lnTo>
                <a:lnTo>
                  <a:pt x="145" y="286"/>
                </a:lnTo>
                <a:lnTo>
                  <a:pt x="145" y="286"/>
                </a:lnTo>
                <a:lnTo>
                  <a:pt x="145" y="286"/>
                </a:lnTo>
                <a:lnTo>
                  <a:pt x="145" y="286"/>
                </a:lnTo>
                <a:lnTo>
                  <a:pt x="145" y="284"/>
                </a:lnTo>
                <a:lnTo>
                  <a:pt x="145" y="284"/>
                </a:lnTo>
                <a:close/>
                <a:moveTo>
                  <a:pt x="155" y="287"/>
                </a:moveTo>
                <a:lnTo>
                  <a:pt x="155" y="287"/>
                </a:lnTo>
                <a:lnTo>
                  <a:pt x="156" y="287"/>
                </a:lnTo>
                <a:lnTo>
                  <a:pt x="156" y="287"/>
                </a:lnTo>
                <a:lnTo>
                  <a:pt x="155" y="286"/>
                </a:lnTo>
                <a:lnTo>
                  <a:pt x="155" y="286"/>
                </a:lnTo>
                <a:lnTo>
                  <a:pt x="155" y="286"/>
                </a:lnTo>
                <a:lnTo>
                  <a:pt x="155" y="286"/>
                </a:lnTo>
                <a:lnTo>
                  <a:pt x="155" y="287"/>
                </a:lnTo>
                <a:lnTo>
                  <a:pt x="155" y="28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4457700" y="2751934"/>
            <a:ext cx="3276600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sp>
        <p:nvSpPr>
          <p:cNvPr id="4" name="Freeform 144"/>
          <p:cNvSpPr>
            <a:spLocks noEditPoints="1"/>
          </p:cNvSpPr>
          <p:nvPr/>
        </p:nvSpPr>
        <p:spPr bwMode="auto">
          <a:xfrm>
            <a:off x="9017171" y="1029181"/>
            <a:ext cx="1531510" cy="1600024"/>
          </a:xfrm>
          <a:custGeom>
            <a:avLst/>
            <a:gdLst>
              <a:gd name="T0" fmla="*/ 10 w 407"/>
              <a:gd name="T1" fmla="*/ 149 h 430"/>
              <a:gd name="T2" fmla="*/ 360 w 407"/>
              <a:gd name="T3" fmla="*/ 295 h 430"/>
              <a:gd name="T4" fmla="*/ 191 w 407"/>
              <a:gd name="T5" fmla="*/ 26 h 430"/>
              <a:gd name="T6" fmla="*/ 100 w 407"/>
              <a:gd name="T7" fmla="*/ 372 h 430"/>
              <a:gd name="T8" fmla="*/ 188 w 407"/>
              <a:gd name="T9" fmla="*/ 385 h 430"/>
              <a:gd name="T10" fmla="*/ 313 w 407"/>
              <a:gd name="T11" fmla="*/ 167 h 430"/>
              <a:gd name="T12" fmla="*/ 273 w 407"/>
              <a:gd name="T13" fmla="*/ 175 h 430"/>
              <a:gd name="T14" fmla="*/ 335 w 407"/>
              <a:gd name="T15" fmla="*/ 195 h 430"/>
              <a:gd name="T16" fmla="*/ 223 w 407"/>
              <a:gd name="T17" fmla="*/ 143 h 430"/>
              <a:gd name="T18" fmla="*/ 145 w 407"/>
              <a:gd name="T19" fmla="*/ 165 h 430"/>
              <a:gd name="T20" fmla="*/ 49 w 407"/>
              <a:gd name="T21" fmla="*/ 233 h 430"/>
              <a:gd name="T22" fmla="*/ 41 w 407"/>
              <a:gd name="T23" fmla="*/ 159 h 430"/>
              <a:gd name="T24" fmla="*/ 51 w 407"/>
              <a:gd name="T25" fmla="*/ 126 h 430"/>
              <a:gd name="T26" fmla="*/ 178 w 407"/>
              <a:gd name="T27" fmla="*/ 115 h 430"/>
              <a:gd name="T28" fmla="*/ 286 w 407"/>
              <a:gd name="T29" fmla="*/ 373 h 430"/>
              <a:gd name="T30" fmla="*/ 114 w 407"/>
              <a:gd name="T31" fmla="*/ 208 h 430"/>
              <a:gd name="T32" fmla="*/ 153 w 407"/>
              <a:gd name="T33" fmla="*/ 419 h 430"/>
              <a:gd name="T34" fmla="*/ 363 w 407"/>
              <a:gd name="T35" fmla="*/ 206 h 430"/>
              <a:gd name="T36" fmla="*/ 112 w 407"/>
              <a:gd name="T37" fmla="*/ 179 h 430"/>
              <a:gd name="T38" fmla="*/ 325 w 407"/>
              <a:gd name="T39" fmla="*/ 302 h 430"/>
              <a:gd name="T40" fmla="*/ 365 w 407"/>
              <a:gd name="T41" fmla="*/ 249 h 430"/>
              <a:gd name="T42" fmla="*/ 226 w 407"/>
              <a:gd name="T43" fmla="*/ 342 h 430"/>
              <a:gd name="T44" fmla="*/ 149 w 407"/>
              <a:gd name="T45" fmla="*/ 146 h 430"/>
              <a:gd name="T46" fmla="*/ 70 w 407"/>
              <a:gd name="T47" fmla="*/ 124 h 430"/>
              <a:gd name="T48" fmla="*/ 393 w 407"/>
              <a:gd name="T49" fmla="*/ 225 h 430"/>
              <a:gd name="T50" fmla="*/ 357 w 407"/>
              <a:gd name="T51" fmla="*/ 186 h 430"/>
              <a:gd name="T52" fmla="*/ 215 w 407"/>
              <a:gd name="T53" fmla="*/ 116 h 430"/>
              <a:gd name="T54" fmla="*/ 391 w 407"/>
              <a:gd name="T55" fmla="*/ 265 h 430"/>
              <a:gd name="T56" fmla="*/ 343 w 407"/>
              <a:gd name="T57" fmla="*/ 236 h 430"/>
              <a:gd name="T58" fmla="*/ 144 w 407"/>
              <a:gd name="T59" fmla="*/ 102 h 430"/>
              <a:gd name="T60" fmla="*/ 388 w 407"/>
              <a:gd name="T61" fmla="*/ 134 h 430"/>
              <a:gd name="T62" fmla="*/ 395 w 407"/>
              <a:gd name="T63" fmla="*/ 378 h 430"/>
              <a:gd name="T64" fmla="*/ 19 w 407"/>
              <a:gd name="T65" fmla="*/ 269 h 430"/>
              <a:gd name="T66" fmla="*/ 265 w 407"/>
              <a:gd name="T67" fmla="*/ 131 h 430"/>
              <a:gd name="T68" fmla="*/ 374 w 407"/>
              <a:gd name="T69" fmla="*/ 348 h 430"/>
              <a:gd name="T70" fmla="*/ 264 w 407"/>
              <a:gd name="T71" fmla="*/ 394 h 430"/>
              <a:gd name="T72" fmla="*/ 41 w 407"/>
              <a:gd name="T73" fmla="*/ 183 h 430"/>
              <a:gd name="T74" fmla="*/ 284 w 407"/>
              <a:gd name="T75" fmla="*/ 239 h 430"/>
              <a:gd name="T76" fmla="*/ 33 w 407"/>
              <a:gd name="T77" fmla="*/ 168 h 430"/>
              <a:gd name="T78" fmla="*/ 243 w 407"/>
              <a:gd name="T79" fmla="*/ 15 h 430"/>
              <a:gd name="T80" fmla="*/ 327 w 407"/>
              <a:gd name="T81" fmla="*/ 145 h 430"/>
              <a:gd name="T82" fmla="*/ 89 w 407"/>
              <a:gd name="T83" fmla="*/ 232 h 430"/>
              <a:gd name="T84" fmla="*/ 224 w 407"/>
              <a:gd name="T85" fmla="*/ 309 h 430"/>
              <a:gd name="T86" fmla="*/ 227 w 407"/>
              <a:gd name="T87" fmla="*/ 99 h 430"/>
              <a:gd name="T88" fmla="*/ 147 w 407"/>
              <a:gd name="T89" fmla="*/ 153 h 430"/>
              <a:gd name="T90" fmla="*/ 267 w 407"/>
              <a:gd name="T91" fmla="*/ 261 h 430"/>
              <a:gd name="T92" fmla="*/ 29 w 407"/>
              <a:gd name="T93" fmla="*/ 195 h 430"/>
              <a:gd name="T94" fmla="*/ 76 w 407"/>
              <a:gd name="T95" fmla="*/ 293 h 430"/>
              <a:gd name="T96" fmla="*/ 254 w 407"/>
              <a:gd name="T97" fmla="*/ 148 h 430"/>
              <a:gd name="T98" fmla="*/ 253 w 407"/>
              <a:gd name="T99" fmla="*/ 77 h 430"/>
              <a:gd name="T100" fmla="*/ 22 w 407"/>
              <a:gd name="T101" fmla="*/ 361 h 430"/>
              <a:gd name="T102" fmla="*/ 112 w 407"/>
              <a:gd name="T103" fmla="*/ 159 h 430"/>
              <a:gd name="T104" fmla="*/ 297 w 407"/>
              <a:gd name="T105" fmla="*/ 279 h 430"/>
              <a:gd name="T106" fmla="*/ 305 w 407"/>
              <a:gd name="T107" fmla="*/ 232 h 430"/>
              <a:gd name="T108" fmla="*/ 212 w 407"/>
              <a:gd name="T109" fmla="*/ 246 h 430"/>
              <a:gd name="T110" fmla="*/ 385 w 407"/>
              <a:gd name="T111" fmla="*/ 359 h 430"/>
              <a:gd name="T112" fmla="*/ 275 w 407"/>
              <a:gd name="T113" fmla="*/ 254 h 430"/>
              <a:gd name="T114" fmla="*/ 395 w 407"/>
              <a:gd name="T115" fmla="*/ 396 h 430"/>
              <a:gd name="T116" fmla="*/ 188 w 407"/>
              <a:gd name="T117" fmla="*/ 284 h 430"/>
              <a:gd name="T118" fmla="*/ 354 w 407"/>
              <a:gd name="T119" fmla="*/ 138 h 430"/>
              <a:gd name="T120" fmla="*/ 276 w 407"/>
              <a:gd name="T121" fmla="*/ 238 h 430"/>
              <a:gd name="T122" fmla="*/ 366 w 407"/>
              <a:gd name="T123" fmla="*/ 86 h 430"/>
              <a:gd name="T124" fmla="*/ 78 w 407"/>
              <a:gd name="T125" fmla="*/ 40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7" h="430">
                <a:moveTo>
                  <a:pt x="60" y="37"/>
                </a:moveTo>
                <a:lnTo>
                  <a:pt x="60" y="37"/>
                </a:lnTo>
                <a:lnTo>
                  <a:pt x="59" y="37"/>
                </a:lnTo>
                <a:lnTo>
                  <a:pt x="59" y="37"/>
                </a:lnTo>
                <a:lnTo>
                  <a:pt x="57" y="36"/>
                </a:lnTo>
                <a:lnTo>
                  <a:pt x="55" y="34"/>
                </a:lnTo>
                <a:lnTo>
                  <a:pt x="55" y="34"/>
                </a:lnTo>
                <a:lnTo>
                  <a:pt x="57" y="30"/>
                </a:lnTo>
                <a:lnTo>
                  <a:pt x="57" y="23"/>
                </a:lnTo>
                <a:lnTo>
                  <a:pt x="57" y="23"/>
                </a:lnTo>
                <a:lnTo>
                  <a:pt x="62" y="19"/>
                </a:lnTo>
                <a:lnTo>
                  <a:pt x="62" y="19"/>
                </a:lnTo>
                <a:lnTo>
                  <a:pt x="71" y="12"/>
                </a:lnTo>
                <a:lnTo>
                  <a:pt x="71" y="12"/>
                </a:lnTo>
                <a:lnTo>
                  <a:pt x="74" y="9"/>
                </a:lnTo>
                <a:lnTo>
                  <a:pt x="78" y="9"/>
                </a:lnTo>
                <a:lnTo>
                  <a:pt x="78" y="9"/>
                </a:lnTo>
                <a:lnTo>
                  <a:pt x="82" y="9"/>
                </a:lnTo>
                <a:lnTo>
                  <a:pt x="82" y="9"/>
                </a:lnTo>
                <a:lnTo>
                  <a:pt x="87" y="9"/>
                </a:lnTo>
                <a:lnTo>
                  <a:pt x="87" y="9"/>
                </a:lnTo>
                <a:lnTo>
                  <a:pt x="106" y="8"/>
                </a:lnTo>
                <a:lnTo>
                  <a:pt x="106" y="8"/>
                </a:lnTo>
                <a:lnTo>
                  <a:pt x="114" y="8"/>
                </a:lnTo>
                <a:lnTo>
                  <a:pt x="114" y="8"/>
                </a:lnTo>
                <a:lnTo>
                  <a:pt x="166" y="8"/>
                </a:lnTo>
                <a:lnTo>
                  <a:pt x="166" y="8"/>
                </a:lnTo>
                <a:lnTo>
                  <a:pt x="196" y="6"/>
                </a:lnTo>
                <a:lnTo>
                  <a:pt x="196" y="6"/>
                </a:lnTo>
                <a:lnTo>
                  <a:pt x="231" y="4"/>
                </a:lnTo>
                <a:lnTo>
                  <a:pt x="231" y="4"/>
                </a:lnTo>
                <a:lnTo>
                  <a:pt x="272" y="1"/>
                </a:lnTo>
                <a:lnTo>
                  <a:pt x="272" y="1"/>
                </a:lnTo>
                <a:lnTo>
                  <a:pt x="283" y="1"/>
                </a:lnTo>
                <a:lnTo>
                  <a:pt x="283" y="1"/>
                </a:lnTo>
                <a:lnTo>
                  <a:pt x="311" y="0"/>
                </a:lnTo>
                <a:lnTo>
                  <a:pt x="311" y="0"/>
                </a:lnTo>
                <a:lnTo>
                  <a:pt x="333" y="0"/>
                </a:lnTo>
                <a:lnTo>
                  <a:pt x="333" y="0"/>
                </a:lnTo>
                <a:lnTo>
                  <a:pt x="333" y="0"/>
                </a:lnTo>
                <a:lnTo>
                  <a:pt x="333" y="0"/>
                </a:lnTo>
                <a:lnTo>
                  <a:pt x="336" y="1"/>
                </a:lnTo>
                <a:lnTo>
                  <a:pt x="339" y="3"/>
                </a:lnTo>
                <a:lnTo>
                  <a:pt x="341" y="6"/>
                </a:lnTo>
                <a:lnTo>
                  <a:pt x="343" y="9"/>
                </a:lnTo>
                <a:lnTo>
                  <a:pt x="343" y="9"/>
                </a:lnTo>
                <a:lnTo>
                  <a:pt x="344" y="15"/>
                </a:lnTo>
                <a:lnTo>
                  <a:pt x="344" y="15"/>
                </a:lnTo>
                <a:lnTo>
                  <a:pt x="347" y="23"/>
                </a:lnTo>
                <a:lnTo>
                  <a:pt x="349" y="33"/>
                </a:lnTo>
                <a:lnTo>
                  <a:pt x="349" y="33"/>
                </a:lnTo>
                <a:lnTo>
                  <a:pt x="350" y="61"/>
                </a:lnTo>
                <a:lnTo>
                  <a:pt x="350" y="61"/>
                </a:lnTo>
                <a:lnTo>
                  <a:pt x="350" y="64"/>
                </a:lnTo>
                <a:lnTo>
                  <a:pt x="350" y="64"/>
                </a:lnTo>
                <a:lnTo>
                  <a:pt x="352" y="72"/>
                </a:lnTo>
                <a:lnTo>
                  <a:pt x="352" y="72"/>
                </a:lnTo>
                <a:lnTo>
                  <a:pt x="358" y="74"/>
                </a:lnTo>
                <a:lnTo>
                  <a:pt x="358" y="74"/>
                </a:lnTo>
                <a:lnTo>
                  <a:pt x="366" y="75"/>
                </a:lnTo>
                <a:lnTo>
                  <a:pt x="366" y="75"/>
                </a:lnTo>
                <a:lnTo>
                  <a:pt x="376" y="75"/>
                </a:lnTo>
                <a:lnTo>
                  <a:pt x="376" y="75"/>
                </a:lnTo>
                <a:lnTo>
                  <a:pt x="393" y="80"/>
                </a:lnTo>
                <a:lnTo>
                  <a:pt x="393" y="80"/>
                </a:lnTo>
                <a:lnTo>
                  <a:pt x="398" y="80"/>
                </a:lnTo>
                <a:lnTo>
                  <a:pt x="398" y="80"/>
                </a:lnTo>
                <a:lnTo>
                  <a:pt x="401" y="83"/>
                </a:lnTo>
                <a:lnTo>
                  <a:pt x="402" y="85"/>
                </a:lnTo>
                <a:lnTo>
                  <a:pt x="402" y="85"/>
                </a:lnTo>
                <a:lnTo>
                  <a:pt x="402" y="96"/>
                </a:lnTo>
                <a:lnTo>
                  <a:pt x="402" y="96"/>
                </a:lnTo>
                <a:lnTo>
                  <a:pt x="402" y="124"/>
                </a:lnTo>
                <a:lnTo>
                  <a:pt x="402" y="124"/>
                </a:lnTo>
                <a:lnTo>
                  <a:pt x="402" y="137"/>
                </a:lnTo>
                <a:lnTo>
                  <a:pt x="402" y="137"/>
                </a:lnTo>
                <a:lnTo>
                  <a:pt x="404" y="137"/>
                </a:lnTo>
                <a:lnTo>
                  <a:pt x="404" y="137"/>
                </a:lnTo>
                <a:lnTo>
                  <a:pt x="406" y="140"/>
                </a:lnTo>
                <a:lnTo>
                  <a:pt x="404" y="142"/>
                </a:lnTo>
                <a:lnTo>
                  <a:pt x="404" y="142"/>
                </a:lnTo>
                <a:lnTo>
                  <a:pt x="402" y="143"/>
                </a:lnTo>
                <a:lnTo>
                  <a:pt x="402" y="145"/>
                </a:lnTo>
                <a:lnTo>
                  <a:pt x="402" y="145"/>
                </a:lnTo>
                <a:lnTo>
                  <a:pt x="404" y="168"/>
                </a:lnTo>
                <a:lnTo>
                  <a:pt x="404" y="168"/>
                </a:lnTo>
                <a:lnTo>
                  <a:pt x="406" y="187"/>
                </a:lnTo>
                <a:lnTo>
                  <a:pt x="406" y="187"/>
                </a:lnTo>
                <a:lnTo>
                  <a:pt x="406" y="209"/>
                </a:lnTo>
                <a:lnTo>
                  <a:pt x="406" y="209"/>
                </a:lnTo>
                <a:lnTo>
                  <a:pt x="407" y="235"/>
                </a:lnTo>
                <a:lnTo>
                  <a:pt x="407" y="235"/>
                </a:lnTo>
                <a:lnTo>
                  <a:pt x="407" y="274"/>
                </a:lnTo>
                <a:lnTo>
                  <a:pt x="407" y="274"/>
                </a:lnTo>
                <a:lnTo>
                  <a:pt x="406" y="291"/>
                </a:lnTo>
                <a:lnTo>
                  <a:pt x="406" y="291"/>
                </a:lnTo>
                <a:lnTo>
                  <a:pt x="406" y="312"/>
                </a:lnTo>
                <a:lnTo>
                  <a:pt x="406" y="312"/>
                </a:lnTo>
                <a:lnTo>
                  <a:pt x="404" y="331"/>
                </a:lnTo>
                <a:lnTo>
                  <a:pt x="404" y="331"/>
                </a:lnTo>
                <a:lnTo>
                  <a:pt x="404" y="337"/>
                </a:lnTo>
                <a:lnTo>
                  <a:pt x="404" y="337"/>
                </a:lnTo>
                <a:lnTo>
                  <a:pt x="404" y="383"/>
                </a:lnTo>
                <a:lnTo>
                  <a:pt x="404" y="383"/>
                </a:lnTo>
                <a:lnTo>
                  <a:pt x="404" y="389"/>
                </a:lnTo>
                <a:lnTo>
                  <a:pt x="404" y="389"/>
                </a:lnTo>
                <a:lnTo>
                  <a:pt x="401" y="396"/>
                </a:lnTo>
                <a:lnTo>
                  <a:pt x="401" y="396"/>
                </a:lnTo>
                <a:lnTo>
                  <a:pt x="398" y="405"/>
                </a:lnTo>
                <a:lnTo>
                  <a:pt x="398" y="405"/>
                </a:lnTo>
                <a:lnTo>
                  <a:pt x="393" y="411"/>
                </a:lnTo>
                <a:lnTo>
                  <a:pt x="387" y="416"/>
                </a:lnTo>
                <a:lnTo>
                  <a:pt x="387" y="416"/>
                </a:lnTo>
                <a:lnTo>
                  <a:pt x="373" y="421"/>
                </a:lnTo>
                <a:lnTo>
                  <a:pt x="357" y="424"/>
                </a:lnTo>
                <a:lnTo>
                  <a:pt x="357" y="424"/>
                </a:lnTo>
                <a:lnTo>
                  <a:pt x="343" y="427"/>
                </a:lnTo>
                <a:lnTo>
                  <a:pt x="343" y="427"/>
                </a:lnTo>
                <a:lnTo>
                  <a:pt x="325" y="429"/>
                </a:lnTo>
                <a:lnTo>
                  <a:pt x="325" y="429"/>
                </a:lnTo>
                <a:lnTo>
                  <a:pt x="308" y="430"/>
                </a:lnTo>
                <a:lnTo>
                  <a:pt x="292" y="430"/>
                </a:lnTo>
                <a:lnTo>
                  <a:pt x="292" y="430"/>
                </a:lnTo>
                <a:lnTo>
                  <a:pt x="256" y="429"/>
                </a:lnTo>
                <a:lnTo>
                  <a:pt x="256" y="429"/>
                </a:lnTo>
                <a:lnTo>
                  <a:pt x="229" y="429"/>
                </a:lnTo>
                <a:lnTo>
                  <a:pt x="229" y="429"/>
                </a:lnTo>
                <a:lnTo>
                  <a:pt x="213" y="427"/>
                </a:lnTo>
                <a:lnTo>
                  <a:pt x="213" y="427"/>
                </a:lnTo>
                <a:lnTo>
                  <a:pt x="191" y="427"/>
                </a:lnTo>
                <a:lnTo>
                  <a:pt x="191" y="427"/>
                </a:lnTo>
                <a:lnTo>
                  <a:pt x="167" y="427"/>
                </a:lnTo>
                <a:lnTo>
                  <a:pt x="167" y="427"/>
                </a:lnTo>
                <a:lnTo>
                  <a:pt x="149" y="426"/>
                </a:lnTo>
                <a:lnTo>
                  <a:pt x="149" y="426"/>
                </a:lnTo>
                <a:lnTo>
                  <a:pt x="133" y="424"/>
                </a:lnTo>
                <a:lnTo>
                  <a:pt x="133" y="424"/>
                </a:lnTo>
                <a:lnTo>
                  <a:pt x="96" y="422"/>
                </a:lnTo>
                <a:lnTo>
                  <a:pt x="96" y="422"/>
                </a:lnTo>
                <a:lnTo>
                  <a:pt x="63" y="421"/>
                </a:lnTo>
                <a:lnTo>
                  <a:pt x="63" y="421"/>
                </a:lnTo>
                <a:lnTo>
                  <a:pt x="52" y="421"/>
                </a:lnTo>
                <a:lnTo>
                  <a:pt x="52" y="421"/>
                </a:lnTo>
                <a:lnTo>
                  <a:pt x="40" y="419"/>
                </a:lnTo>
                <a:lnTo>
                  <a:pt x="29" y="414"/>
                </a:lnTo>
                <a:lnTo>
                  <a:pt x="29" y="414"/>
                </a:lnTo>
                <a:lnTo>
                  <a:pt x="22" y="411"/>
                </a:lnTo>
                <a:lnTo>
                  <a:pt x="18" y="407"/>
                </a:lnTo>
                <a:lnTo>
                  <a:pt x="13" y="402"/>
                </a:lnTo>
                <a:lnTo>
                  <a:pt x="8" y="396"/>
                </a:lnTo>
                <a:lnTo>
                  <a:pt x="8" y="396"/>
                </a:lnTo>
                <a:lnTo>
                  <a:pt x="5" y="386"/>
                </a:lnTo>
                <a:lnTo>
                  <a:pt x="2" y="377"/>
                </a:lnTo>
                <a:lnTo>
                  <a:pt x="2" y="377"/>
                </a:lnTo>
                <a:lnTo>
                  <a:pt x="0" y="364"/>
                </a:lnTo>
                <a:lnTo>
                  <a:pt x="0" y="364"/>
                </a:lnTo>
                <a:lnTo>
                  <a:pt x="0" y="348"/>
                </a:lnTo>
                <a:lnTo>
                  <a:pt x="0" y="348"/>
                </a:lnTo>
                <a:lnTo>
                  <a:pt x="2" y="340"/>
                </a:lnTo>
                <a:lnTo>
                  <a:pt x="2" y="340"/>
                </a:lnTo>
                <a:lnTo>
                  <a:pt x="3" y="312"/>
                </a:lnTo>
                <a:lnTo>
                  <a:pt x="3" y="312"/>
                </a:lnTo>
                <a:lnTo>
                  <a:pt x="5" y="290"/>
                </a:lnTo>
                <a:lnTo>
                  <a:pt x="5" y="290"/>
                </a:lnTo>
                <a:lnTo>
                  <a:pt x="7" y="258"/>
                </a:lnTo>
                <a:lnTo>
                  <a:pt x="7" y="225"/>
                </a:lnTo>
                <a:lnTo>
                  <a:pt x="7" y="225"/>
                </a:lnTo>
                <a:lnTo>
                  <a:pt x="8" y="184"/>
                </a:lnTo>
                <a:lnTo>
                  <a:pt x="8" y="184"/>
                </a:lnTo>
                <a:lnTo>
                  <a:pt x="10" y="153"/>
                </a:lnTo>
                <a:lnTo>
                  <a:pt x="10" y="153"/>
                </a:lnTo>
                <a:lnTo>
                  <a:pt x="10" y="149"/>
                </a:lnTo>
                <a:lnTo>
                  <a:pt x="10" y="149"/>
                </a:lnTo>
                <a:lnTo>
                  <a:pt x="10" y="148"/>
                </a:lnTo>
                <a:lnTo>
                  <a:pt x="10" y="148"/>
                </a:lnTo>
                <a:lnTo>
                  <a:pt x="10" y="127"/>
                </a:lnTo>
                <a:lnTo>
                  <a:pt x="10" y="107"/>
                </a:lnTo>
                <a:lnTo>
                  <a:pt x="10" y="107"/>
                </a:lnTo>
                <a:lnTo>
                  <a:pt x="11" y="93"/>
                </a:lnTo>
                <a:lnTo>
                  <a:pt x="11" y="93"/>
                </a:lnTo>
                <a:lnTo>
                  <a:pt x="13" y="86"/>
                </a:lnTo>
                <a:lnTo>
                  <a:pt x="13" y="86"/>
                </a:lnTo>
                <a:lnTo>
                  <a:pt x="14" y="85"/>
                </a:lnTo>
                <a:lnTo>
                  <a:pt x="18" y="83"/>
                </a:lnTo>
                <a:lnTo>
                  <a:pt x="18" y="83"/>
                </a:lnTo>
                <a:lnTo>
                  <a:pt x="25" y="82"/>
                </a:lnTo>
                <a:lnTo>
                  <a:pt x="35" y="82"/>
                </a:lnTo>
                <a:lnTo>
                  <a:pt x="35" y="82"/>
                </a:lnTo>
                <a:lnTo>
                  <a:pt x="49" y="85"/>
                </a:lnTo>
                <a:lnTo>
                  <a:pt x="49" y="85"/>
                </a:lnTo>
                <a:lnTo>
                  <a:pt x="54" y="85"/>
                </a:lnTo>
                <a:lnTo>
                  <a:pt x="59" y="85"/>
                </a:lnTo>
                <a:lnTo>
                  <a:pt x="59" y="85"/>
                </a:lnTo>
                <a:lnTo>
                  <a:pt x="60" y="83"/>
                </a:lnTo>
                <a:lnTo>
                  <a:pt x="60" y="82"/>
                </a:lnTo>
                <a:lnTo>
                  <a:pt x="60" y="82"/>
                </a:lnTo>
                <a:lnTo>
                  <a:pt x="60" y="79"/>
                </a:lnTo>
                <a:lnTo>
                  <a:pt x="60" y="79"/>
                </a:lnTo>
                <a:lnTo>
                  <a:pt x="60" y="75"/>
                </a:lnTo>
                <a:lnTo>
                  <a:pt x="60" y="75"/>
                </a:lnTo>
                <a:lnTo>
                  <a:pt x="60" y="67"/>
                </a:lnTo>
                <a:lnTo>
                  <a:pt x="60" y="67"/>
                </a:lnTo>
                <a:lnTo>
                  <a:pt x="60" y="41"/>
                </a:lnTo>
                <a:lnTo>
                  <a:pt x="60" y="41"/>
                </a:lnTo>
                <a:lnTo>
                  <a:pt x="60" y="37"/>
                </a:lnTo>
                <a:lnTo>
                  <a:pt x="60" y="37"/>
                </a:lnTo>
                <a:close/>
                <a:moveTo>
                  <a:pt x="155" y="123"/>
                </a:moveTo>
                <a:lnTo>
                  <a:pt x="155" y="123"/>
                </a:lnTo>
                <a:lnTo>
                  <a:pt x="158" y="123"/>
                </a:lnTo>
                <a:lnTo>
                  <a:pt x="158" y="123"/>
                </a:lnTo>
                <a:lnTo>
                  <a:pt x="161" y="121"/>
                </a:lnTo>
                <a:lnTo>
                  <a:pt x="161" y="121"/>
                </a:lnTo>
                <a:lnTo>
                  <a:pt x="160" y="113"/>
                </a:lnTo>
                <a:lnTo>
                  <a:pt x="160" y="113"/>
                </a:lnTo>
                <a:lnTo>
                  <a:pt x="158" y="113"/>
                </a:lnTo>
                <a:lnTo>
                  <a:pt x="158" y="113"/>
                </a:lnTo>
                <a:lnTo>
                  <a:pt x="158" y="120"/>
                </a:lnTo>
                <a:lnTo>
                  <a:pt x="158" y="120"/>
                </a:lnTo>
                <a:lnTo>
                  <a:pt x="156" y="121"/>
                </a:lnTo>
                <a:lnTo>
                  <a:pt x="155" y="123"/>
                </a:lnTo>
                <a:lnTo>
                  <a:pt x="155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1"/>
                </a:lnTo>
                <a:lnTo>
                  <a:pt x="153" y="120"/>
                </a:lnTo>
                <a:lnTo>
                  <a:pt x="153" y="120"/>
                </a:lnTo>
                <a:lnTo>
                  <a:pt x="155" y="115"/>
                </a:lnTo>
                <a:lnTo>
                  <a:pt x="155" y="115"/>
                </a:lnTo>
                <a:lnTo>
                  <a:pt x="156" y="112"/>
                </a:lnTo>
                <a:lnTo>
                  <a:pt x="156" y="112"/>
                </a:lnTo>
                <a:lnTo>
                  <a:pt x="153" y="112"/>
                </a:lnTo>
                <a:lnTo>
                  <a:pt x="152" y="110"/>
                </a:lnTo>
                <a:lnTo>
                  <a:pt x="152" y="110"/>
                </a:lnTo>
                <a:lnTo>
                  <a:pt x="150" y="110"/>
                </a:lnTo>
                <a:lnTo>
                  <a:pt x="150" y="110"/>
                </a:lnTo>
                <a:lnTo>
                  <a:pt x="150" y="123"/>
                </a:lnTo>
                <a:lnTo>
                  <a:pt x="150" y="123"/>
                </a:lnTo>
                <a:lnTo>
                  <a:pt x="155" y="123"/>
                </a:lnTo>
                <a:lnTo>
                  <a:pt x="155" y="123"/>
                </a:lnTo>
                <a:close/>
                <a:moveTo>
                  <a:pt x="368" y="110"/>
                </a:moveTo>
                <a:lnTo>
                  <a:pt x="368" y="110"/>
                </a:lnTo>
                <a:lnTo>
                  <a:pt x="368" y="108"/>
                </a:lnTo>
                <a:lnTo>
                  <a:pt x="368" y="105"/>
                </a:lnTo>
                <a:lnTo>
                  <a:pt x="368" y="105"/>
                </a:lnTo>
                <a:lnTo>
                  <a:pt x="369" y="102"/>
                </a:lnTo>
                <a:lnTo>
                  <a:pt x="369" y="102"/>
                </a:lnTo>
                <a:lnTo>
                  <a:pt x="371" y="96"/>
                </a:lnTo>
                <a:lnTo>
                  <a:pt x="371" y="96"/>
                </a:lnTo>
                <a:lnTo>
                  <a:pt x="368" y="96"/>
                </a:lnTo>
                <a:lnTo>
                  <a:pt x="366" y="96"/>
                </a:lnTo>
                <a:lnTo>
                  <a:pt x="366" y="96"/>
                </a:lnTo>
                <a:lnTo>
                  <a:pt x="366" y="94"/>
                </a:lnTo>
                <a:lnTo>
                  <a:pt x="366" y="94"/>
                </a:lnTo>
                <a:lnTo>
                  <a:pt x="365" y="93"/>
                </a:lnTo>
                <a:lnTo>
                  <a:pt x="363" y="93"/>
                </a:lnTo>
                <a:lnTo>
                  <a:pt x="363" y="93"/>
                </a:lnTo>
                <a:lnTo>
                  <a:pt x="361" y="96"/>
                </a:lnTo>
                <a:lnTo>
                  <a:pt x="361" y="96"/>
                </a:lnTo>
                <a:lnTo>
                  <a:pt x="361" y="97"/>
                </a:lnTo>
                <a:lnTo>
                  <a:pt x="361" y="97"/>
                </a:lnTo>
                <a:lnTo>
                  <a:pt x="361" y="99"/>
                </a:lnTo>
                <a:lnTo>
                  <a:pt x="361" y="101"/>
                </a:lnTo>
                <a:lnTo>
                  <a:pt x="361" y="101"/>
                </a:lnTo>
                <a:lnTo>
                  <a:pt x="361" y="102"/>
                </a:lnTo>
                <a:lnTo>
                  <a:pt x="361" y="102"/>
                </a:lnTo>
                <a:lnTo>
                  <a:pt x="363" y="102"/>
                </a:lnTo>
                <a:lnTo>
                  <a:pt x="363" y="102"/>
                </a:lnTo>
                <a:lnTo>
                  <a:pt x="365" y="104"/>
                </a:lnTo>
                <a:lnTo>
                  <a:pt x="365" y="104"/>
                </a:lnTo>
                <a:lnTo>
                  <a:pt x="365" y="104"/>
                </a:lnTo>
                <a:lnTo>
                  <a:pt x="365" y="105"/>
                </a:lnTo>
                <a:lnTo>
                  <a:pt x="365" y="105"/>
                </a:lnTo>
                <a:lnTo>
                  <a:pt x="368" y="110"/>
                </a:lnTo>
                <a:lnTo>
                  <a:pt x="368" y="110"/>
                </a:lnTo>
                <a:lnTo>
                  <a:pt x="374" y="116"/>
                </a:lnTo>
                <a:lnTo>
                  <a:pt x="374" y="116"/>
                </a:lnTo>
                <a:lnTo>
                  <a:pt x="374" y="116"/>
                </a:lnTo>
                <a:lnTo>
                  <a:pt x="374" y="116"/>
                </a:lnTo>
                <a:lnTo>
                  <a:pt x="379" y="107"/>
                </a:lnTo>
                <a:lnTo>
                  <a:pt x="380" y="97"/>
                </a:lnTo>
                <a:lnTo>
                  <a:pt x="380" y="97"/>
                </a:lnTo>
                <a:lnTo>
                  <a:pt x="380" y="96"/>
                </a:lnTo>
                <a:lnTo>
                  <a:pt x="380" y="96"/>
                </a:lnTo>
                <a:lnTo>
                  <a:pt x="377" y="96"/>
                </a:lnTo>
                <a:lnTo>
                  <a:pt x="377" y="96"/>
                </a:lnTo>
                <a:lnTo>
                  <a:pt x="374" y="101"/>
                </a:lnTo>
                <a:lnTo>
                  <a:pt x="374" y="101"/>
                </a:lnTo>
                <a:lnTo>
                  <a:pt x="373" y="104"/>
                </a:lnTo>
                <a:lnTo>
                  <a:pt x="373" y="108"/>
                </a:lnTo>
                <a:lnTo>
                  <a:pt x="373" y="108"/>
                </a:lnTo>
                <a:lnTo>
                  <a:pt x="371" y="110"/>
                </a:lnTo>
                <a:lnTo>
                  <a:pt x="368" y="110"/>
                </a:lnTo>
                <a:lnTo>
                  <a:pt x="368" y="110"/>
                </a:lnTo>
                <a:close/>
                <a:moveTo>
                  <a:pt x="66" y="247"/>
                </a:moveTo>
                <a:lnTo>
                  <a:pt x="66" y="247"/>
                </a:lnTo>
                <a:lnTo>
                  <a:pt x="66" y="249"/>
                </a:lnTo>
                <a:lnTo>
                  <a:pt x="66" y="249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73" y="249"/>
                </a:lnTo>
                <a:lnTo>
                  <a:pt x="73" y="249"/>
                </a:lnTo>
                <a:lnTo>
                  <a:pt x="70" y="250"/>
                </a:lnTo>
                <a:lnTo>
                  <a:pt x="66" y="247"/>
                </a:lnTo>
                <a:lnTo>
                  <a:pt x="66" y="247"/>
                </a:lnTo>
                <a:lnTo>
                  <a:pt x="66" y="246"/>
                </a:lnTo>
                <a:lnTo>
                  <a:pt x="66" y="243"/>
                </a:lnTo>
                <a:lnTo>
                  <a:pt x="66" y="243"/>
                </a:lnTo>
                <a:lnTo>
                  <a:pt x="70" y="239"/>
                </a:lnTo>
                <a:lnTo>
                  <a:pt x="70" y="239"/>
                </a:lnTo>
                <a:lnTo>
                  <a:pt x="71" y="236"/>
                </a:lnTo>
                <a:lnTo>
                  <a:pt x="73" y="233"/>
                </a:lnTo>
                <a:lnTo>
                  <a:pt x="73" y="233"/>
                </a:lnTo>
                <a:lnTo>
                  <a:pt x="73" y="227"/>
                </a:lnTo>
                <a:lnTo>
                  <a:pt x="73" y="227"/>
                </a:lnTo>
                <a:lnTo>
                  <a:pt x="73" y="222"/>
                </a:lnTo>
                <a:lnTo>
                  <a:pt x="73" y="222"/>
                </a:lnTo>
                <a:lnTo>
                  <a:pt x="70" y="224"/>
                </a:lnTo>
                <a:lnTo>
                  <a:pt x="68" y="224"/>
                </a:lnTo>
                <a:lnTo>
                  <a:pt x="68" y="224"/>
                </a:lnTo>
                <a:lnTo>
                  <a:pt x="65" y="232"/>
                </a:lnTo>
                <a:lnTo>
                  <a:pt x="65" y="232"/>
                </a:lnTo>
                <a:lnTo>
                  <a:pt x="63" y="239"/>
                </a:lnTo>
                <a:lnTo>
                  <a:pt x="65" y="246"/>
                </a:lnTo>
                <a:lnTo>
                  <a:pt x="65" y="246"/>
                </a:lnTo>
                <a:lnTo>
                  <a:pt x="65" y="247"/>
                </a:lnTo>
                <a:lnTo>
                  <a:pt x="65" y="247"/>
                </a:lnTo>
                <a:lnTo>
                  <a:pt x="66" y="247"/>
                </a:lnTo>
                <a:lnTo>
                  <a:pt x="66" y="247"/>
                </a:lnTo>
                <a:close/>
                <a:moveTo>
                  <a:pt x="363" y="287"/>
                </a:moveTo>
                <a:lnTo>
                  <a:pt x="363" y="287"/>
                </a:lnTo>
                <a:lnTo>
                  <a:pt x="361" y="285"/>
                </a:lnTo>
                <a:lnTo>
                  <a:pt x="361" y="285"/>
                </a:lnTo>
                <a:lnTo>
                  <a:pt x="363" y="287"/>
                </a:lnTo>
                <a:lnTo>
                  <a:pt x="363" y="287"/>
                </a:lnTo>
                <a:lnTo>
                  <a:pt x="363" y="288"/>
                </a:lnTo>
                <a:lnTo>
                  <a:pt x="363" y="288"/>
                </a:lnTo>
                <a:lnTo>
                  <a:pt x="361" y="290"/>
                </a:lnTo>
                <a:lnTo>
                  <a:pt x="360" y="293"/>
                </a:lnTo>
                <a:lnTo>
                  <a:pt x="360" y="293"/>
                </a:lnTo>
                <a:lnTo>
                  <a:pt x="360" y="295"/>
                </a:lnTo>
                <a:lnTo>
                  <a:pt x="358" y="295"/>
                </a:lnTo>
                <a:lnTo>
                  <a:pt x="358" y="295"/>
                </a:lnTo>
                <a:lnTo>
                  <a:pt x="357" y="295"/>
                </a:lnTo>
                <a:lnTo>
                  <a:pt x="355" y="296"/>
                </a:lnTo>
                <a:lnTo>
                  <a:pt x="355" y="296"/>
                </a:lnTo>
                <a:lnTo>
                  <a:pt x="352" y="299"/>
                </a:lnTo>
                <a:lnTo>
                  <a:pt x="352" y="299"/>
                </a:lnTo>
                <a:lnTo>
                  <a:pt x="352" y="301"/>
                </a:lnTo>
                <a:lnTo>
                  <a:pt x="352" y="301"/>
                </a:lnTo>
                <a:lnTo>
                  <a:pt x="363" y="312"/>
                </a:lnTo>
                <a:lnTo>
                  <a:pt x="363" y="312"/>
                </a:lnTo>
                <a:lnTo>
                  <a:pt x="363" y="312"/>
                </a:lnTo>
                <a:lnTo>
                  <a:pt x="363" y="312"/>
                </a:lnTo>
                <a:lnTo>
                  <a:pt x="366" y="306"/>
                </a:lnTo>
                <a:lnTo>
                  <a:pt x="366" y="306"/>
                </a:lnTo>
                <a:lnTo>
                  <a:pt x="368" y="304"/>
                </a:lnTo>
                <a:lnTo>
                  <a:pt x="368" y="304"/>
                </a:lnTo>
                <a:lnTo>
                  <a:pt x="369" y="306"/>
                </a:lnTo>
                <a:lnTo>
                  <a:pt x="369" y="306"/>
                </a:lnTo>
                <a:lnTo>
                  <a:pt x="369" y="307"/>
                </a:lnTo>
                <a:lnTo>
                  <a:pt x="368" y="307"/>
                </a:lnTo>
                <a:lnTo>
                  <a:pt x="368" y="307"/>
                </a:lnTo>
                <a:lnTo>
                  <a:pt x="366" y="310"/>
                </a:lnTo>
                <a:lnTo>
                  <a:pt x="365" y="314"/>
                </a:lnTo>
                <a:lnTo>
                  <a:pt x="365" y="314"/>
                </a:lnTo>
                <a:lnTo>
                  <a:pt x="365" y="315"/>
                </a:lnTo>
                <a:lnTo>
                  <a:pt x="365" y="315"/>
                </a:lnTo>
                <a:lnTo>
                  <a:pt x="365" y="315"/>
                </a:lnTo>
                <a:lnTo>
                  <a:pt x="365" y="315"/>
                </a:lnTo>
                <a:lnTo>
                  <a:pt x="374" y="304"/>
                </a:lnTo>
                <a:lnTo>
                  <a:pt x="374" y="304"/>
                </a:lnTo>
                <a:lnTo>
                  <a:pt x="371" y="296"/>
                </a:lnTo>
                <a:lnTo>
                  <a:pt x="366" y="290"/>
                </a:lnTo>
                <a:lnTo>
                  <a:pt x="366" y="290"/>
                </a:lnTo>
                <a:lnTo>
                  <a:pt x="365" y="296"/>
                </a:lnTo>
                <a:lnTo>
                  <a:pt x="365" y="296"/>
                </a:lnTo>
                <a:lnTo>
                  <a:pt x="363" y="301"/>
                </a:lnTo>
                <a:lnTo>
                  <a:pt x="363" y="301"/>
                </a:lnTo>
                <a:lnTo>
                  <a:pt x="361" y="302"/>
                </a:lnTo>
                <a:lnTo>
                  <a:pt x="358" y="302"/>
                </a:lnTo>
                <a:lnTo>
                  <a:pt x="358" y="302"/>
                </a:lnTo>
                <a:lnTo>
                  <a:pt x="358" y="301"/>
                </a:lnTo>
                <a:lnTo>
                  <a:pt x="358" y="299"/>
                </a:lnTo>
                <a:lnTo>
                  <a:pt x="358" y="299"/>
                </a:lnTo>
                <a:lnTo>
                  <a:pt x="361" y="293"/>
                </a:lnTo>
                <a:lnTo>
                  <a:pt x="365" y="288"/>
                </a:lnTo>
                <a:lnTo>
                  <a:pt x="365" y="288"/>
                </a:lnTo>
                <a:lnTo>
                  <a:pt x="365" y="287"/>
                </a:lnTo>
                <a:lnTo>
                  <a:pt x="363" y="287"/>
                </a:lnTo>
                <a:lnTo>
                  <a:pt x="363" y="287"/>
                </a:lnTo>
                <a:close/>
                <a:moveTo>
                  <a:pt x="131" y="143"/>
                </a:moveTo>
                <a:lnTo>
                  <a:pt x="131" y="143"/>
                </a:lnTo>
                <a:lnTo>
                  <a:pt x="131" y="142"/>
                </a:lnTo>
                <a:lnTo>
                  <a:pt x="131" y="142"/>
                </a:lnTo>
                <a:lnTo>
                  <a:pt x="131" y="131"/>
                </a:lnTo>
                <a:lnTo>
                  <a:pt x="131" y="131"/>
                </a:lnTo>
                <a:lnTo>
                  <a:pt x="133" y="115"/>
                </a:lnTo>
                <a:lnTo>
                  <a:pt x="133" y="115"/>
                </a:lnTo>
                <a:lnTo>
                  <a:pt x="134" y="105"/>
                </a:lnTo>
                <a:lnTo>
                  <a:pt x="134" y="105"/>
                </a:lnTo>
                <a:lnTo>
                  <a:pt x="134" y="104"/>
                </a:lnTo>
                <a:lnTo>
                  <a:pt x="134" y="104"/>
                </a:lnTo>
                <a:lnTo>
                  <a:pt x="134" y="97"/>
                </a:lnTo>
                <a:lnTo>
                  <a:pt x="136" y="93"/>
                </a:lnTo>
                <a:lnTo>
                  <a:pt x="136" y="93"/>
                </a:lnTo>
                <a:lnTo>
                  <a:pt x="136" y="83"/>
                </a:lnTo>
                <a:lnTo>
                  <a:pt x="136" y="83"/>
                </a:lnTo>
                <a:lnTo>
                  <a:pt x="136" y="83"/>
                </a:lnTo>
                <a:lnTo>
                  <a:pt x="136" y="83"/>
                </a:lnTo>
                <a:lnTo>
                  <a:pt x="136" y="80"/>
                </a:lnTo>
                <a:lnTo>
                  <a:pt x="137" y="80"/>
                </a:lnTo>
                <a:lnTo>
                  <a:pt x="137" y="80"/>
                </a:lnTo>
                <a:lnTo>
                  <a:pt x="141" y="79"/>
                </a:lnTo>
                <a:lnTo>
                  <a:pt x="141" y="79"/>
                </a:lnTo>
                <a:lnTo>
                  <a:pt x="145" y="77"/>
                </a:lnTo>
                <a:lnTo>
                  <a:pt x="145" y="77"/>
                </a:lnTo>
                <a:lnTo>
                  <a:pt x="149" y="77"/>
                </a:lnTo>
                <a:lnTo>
                  <a:pt x="152" y="75"/>
                </a:lnTo>
                <a:lnTo>
                  <a:pt x="152" y="75"/>
                </a:lnTo>
                <a:lnTo>
                  <a:pt x="153" y="74"/>
                </a:lnTo>
                <a:lnTo>
                  <a:pt x="153" y="74"/>
                </a:lnTo>
                <a:lnTo>
                  <a:pt x="158" y="72"/>
                </a:lnTo>
                <a:lnTo>
                  <a:pt x="163" y="71"/>
                </a:lnTo>
                <a:lnTo>
                  <a:pt x="163" y="71"/>
                </a:lnTo>
                <a:lnTo>
                  <a:pt x="177" y="72"/>
                </a:lnTo>
                <a:lnTo>
                  <a:pt x="177" y="72"/>
                </a:lnTo>
                <a:lnTo>
                  <a:pt x="199" y="74"/>
                </a:lnTo>
                <a:lnTo>
                  <a:pt x="199" y="74"/>
                </a:lnTo>
                <a:lnTo>
                  <a:pt x="215" y="75"/>
                </a:lnTo>
                <a:lnTo>
                  <a:pt x="215" y="75"/>
                </a:lnTo>
                <a:lnTo>
                  <a:pt x="218" y="75"/>
                </a:lnTo>
                <a:lnTo>
                  <a:pt x="218" y="75"/>
                </a:lnTo>
                <a:lnTo>
                  <a:pt x="232" y="74"/>
                </a:lnTo>
                <a:lnTo>
                  <a:pt x="232" y="74"/>
                </a:lnTo>
                <a:lnTo>
                  <a:pt x="245" y="74"/>
                </a:lnTo>
                <a:lnTo>
                  <a:pt x="245" y="74"/>
                </a:lnTo>
                <a:lnTo>
                  <a:pt x="256" y="72"/>
                </a:lnTo>
                <a:lnTo>
                  <a:pt x="256" y="72"/>
                </a:lnTo>
                <a:lnTo>
                  <a:pt x="264" y="72"/>
                </a:lnTo>
                <a:lnTo>
                  <a:pt x="264" y="72"/>
                </a:lnTo>
                <a:lnTo>
                  <a:pt x="265" y="74"/>
                </a:lnTo>
                <a:lnTo>
                  <a:pt x="267" y="74"/>
                </a:lnTo>
                <a:lnTo>
                  <a:pt x="267" y="74"/>
                </a:lnTo>
                <a:lnTo>
                  <a:pt x="268" y="77"/>
                </a:lnTo>
                <a:lnTo>
                  <a:pt x="268" y="77"/>
                </a:lnTo>
                <a:lnTo>
                  <a:pt x="270" y="82"/>
                </a:lnTo>
                <a:lnTo>
                  <a:pt x="270" y="82"/>
                </a:lnTo>
                <a:lnTo>
                  <a:pt x="272" y="91"/>
                </a:lnTo>
                <a:lnTo>
                  <a:pt x="273" y="101"/>
                </a:lnTo>
                <a:lnTo>
                  <a:pt x="273" y="101"/>
                </a:lnTo>
                <a:lnTo>
                  <a:pt x="273" y="113"/>
                </a:lnTo>
                <a:lnTo>
                  <a:pt x="276" y="126"/>
                </a:lnTo>
                <a:lnTo>
                  <a:pt x="276" y="126"/>
                </a:lnTo>
                <a:lnTo>
                  <a:pt x="278" y="138"/>
                </a:lnTo>
                <a:lnTo>
                  <a:pt x="278" y="138"/>
                </a:lnTo>
                <a:lnTo>
                  <a:pt x="278" y="140"/>
                </a:lnTo>
                <a:lnTo>
                  <a:pt x="281" y="142"/>
                </a:lnTo>
                <a:lnTo>
                  <a:pt x="281" y="142"/>
                </a:lnTo>
                <a:lnTo>
                  <a:pt x="289" y="140"/>
                </a:lnTo>
                <a:lnTo>
                  <a:pt x="289" y="140"/>
                </a:lnTo>
                <a:lnTo>
                  <a:pt x="302" y="140"/>
                </a:lnTo>
                <a:lnTo>
                  <a:pt x="302" y="140"/>
                </a:lnTo>
                <a:lnTo>
                  <a:pt x="320" y="138"/>
                </a:lnTo>
                <a:lnTo>
                  <a:pt x="320" y="138"/>
                </a:lnTo>
                <a:lnTo>
                  <a:pt x="325" y="137"/>
                </a:lnTo>
                <a:lnTo>
                  <a:pt x="330" y="135"/>
                </a:lnTo>
                <a:lnTo>
                  <a:pt x="330" y="135"/>
                </a:lnTo>
                <a:lnTo>
                  <a:pt x="332" y="134"/>
                </a:lnTo>
                <a:lnTo>
                  <a:pt x="332" y="132"/>
                </a:lnTo>
                <a:lnTo>
                  <a:pt x="332" y="132"/>
                </a:lnTo>
                <a:lnTo>
                  <a:pt x="332" y="120"/>
                </a:lnTo>
                <a:lnTo>
                  <a:pt x="332" y="120"/>
                </a:lnTo>
                <a:lnTo>
                  <a:pt x="330" y="113"/>
                </a:lnTo>
                <a:lnTo>
                  <a:pt x="330" y="113"/>
                </a:lnTo>
                <a:lnTo>
                  <a:pt x="328" y="107"/>
                </a:lnTo>
                <a:lnTo>
                  <a:pt x="328" y="107"/>
                </a:lnTo>
                <a:lnTo>
                  <a:pt x="328" y="97"/>
                </a:lnTo>
                <a:lnTo>
                  <a:pt x="328" y="86"/>
                </a:lnTo>
                <a:lnTo>
                  <a:pt x="328" y="86"/>
                </a:lnTo>
                <a:lnTo>
                  <a:pt x="328" y="85"/>
                </a:lnTo>
                <a:lnTo>
                  <a:pt x="328" y="85"/>
                </a:lnTo>
                <a:lnTo>
                  <a:pt x="327" y="83"/>
                </a:lnTo>
                <a:lnTo>
                  <a:pt x="327" y="82"/>
                </a:lnTo>
                <a:lnTo>
                  <a:pt x="327" y="82"/>
                </a:lnTo>
                <a:lnTo>
                  <a:pt x="328" y="79"/>
                </a:lnTo>
                <a:lnTo>
                  <a:pt x="328" y="79"/>
                </a:lnTo>
                <a:lnTo>
                  <a:pt x="325" y="69"/>
                </a:lnTo>
                <a:lnTo>
                  <a:pt x="325" y="69"/>
                </a:lnTo>
                <a:lnTo>
                  <a:pt x="325" y="66"/>
                </a:lnTo>
                <a:lnTo>
                  <a:pt x="325" y="66"/>
                </a:lnTo>
                <a:lnTo>
                  <a:pt x="322" y="53"/>
                </a:lnTo>
                <a:lnTo>
                  <a:pt x="322" y="53"/>
                </a:lnTo>
                <a:lnTo>
                  <a:pt x="320" y="39"/>
                </a:lnTo>
                <a:lnTo>
                  <a:pt x="320" y="39"/>
                </a:lnTo>
                <a:lnTo>
                  <a:pt x="316" y="33"/>
                </a:lnTo>
                <a:lnTo>
                  <a:pt x="309" y="26"/>
                </a:lnTo>
                <a:lnTo>
                  <a:pt x="309" y="26"/>
                </a:lnTo>
                <a:lnTo>
                  <a:pt x="308" y="25"/>
                </a:lnTo>
                <a:lnTo>
                  <a:pt x="308" y="25"/>
                </a:lnTo>
                <a:lnTo>
                  <a:pt x="302" y="22"/>
                </a:lnTo>
                <a:lnTo>
                  <a:pt x="295" y="20"/>
                </a:lnTo>
                <a:lnTo>
                  <a:pt x="295" y="20"/>
                </a:lnTo>
                <a:lnTo>
                  <a:pt x="294" y="20"/>
                </a:lnTo>
                <a:lnTo>
                  <a:pt x="294" y="20"/>
                </a:lnTo>
                <a:lnTo>
                  <a:pt x="270" y="22"/>
                </a:lnTo>
                <a:lnTo>
                  <a:pt x="270" y="22"/>
                </a:lnTo>
                <a:lnTo>
                  <a:pt x="237" y="23"/>
                </a:lnTo>
                <a:lnTo>
                  <a:pt x="237" y="23"/>
                </a:lnTo>
                <a:lnTo>
                  <a:pt x="223" y="23"/>
                </a:lnTo>
                <a:lnTo>
                  <a:pt x="223" y="23"/>
                </a:lnTo>
                <a:lnTo>
                  <a:pt x="191" y="26"/>
                </a:lnTo>
                <a:lnTo>
                  <a:pt x="191" y="26"/>
                </a:lnTo>
                <a:lnTo>
                  <a:pt x="167" y="28"/>
                </a:lnTo>
                <a:lnTo>
                  <a:pt x="167" y="28"/>
                </a:lnTo>
                <a:lnTo>
                  <a:pt x="128" y="30"/>
                </a:lnTo>
                <a:lnTo>
                  <a:pt x="128" y="30"/>
                </a:lnTo>
                <a:lnTo>
                  <a:pt x="104" y="31"/>
                </a:lnTo>
                <a:lnTo>
                  <a:pt x="104" y="31"/>
                </a:lnTo>
                <a:lnTo>
                  <a:pt x="93" y="31"/>
                </a:lnTo>
                <a:lnTo>
                  <a:pt x="93" y="31"/>
                </a:lnTo>
                <a:lnTo>
                  <a:pt x="84" y="34"/>
                </a:lnTo>
                <a:lnTo>
                  <a:pt x="84" y="34"/>
                </a:lnTo>
                <a:lnTo>
                  <a:pt x="81" y="36"/>
                </a:lnTo>
                <a:lnTo>
                  <a:pt x="78" y="39"/>
                </a:lnTo>
                <a:lnTo>
                  <a:pt x="78" y="39"/>
                </a:lnTo>
                <a:lnTo>
                  <a:pt x="76" y="45"/>
                </a:lnTo>
                <a:lnTo>
                  <a:pt x="76" y="53"/>
                </a:lnTo>
                <a:lnTo>
                  <a:pt x="76" y="53"/>
                </a:lnTo>
                <a:lnTo>
                  <a:pt x="76" y="74"/>
                </a:lnTo>
                <a:lnTo>
                  <a:pt x="76" y="74"/>
                </a:lnTo>
                <a:lnTo>
                  <a:pt x="76" y="79"/>
                </a:lnTo>
                <a:lnTo>
                  <a:pt x="76" y="79"/>
                </a:lnTo>
                <a:lnTo>
                  <a:pt x="76" y="80"/>
                </a:lnTo>
                <a:lnTo>
                  <a:pt x="78" y="82"/>
                </a:lnTo>
                <a:lnTo>
                  <a:pt x="78" y="82"/>
                </a:lnTo>
                <a:lnTo>
                  <a:pt x="79" y="83"/>
                </a:lnTo>
                <a:lnTo>
                  <a:pt x="79" y="83"/>
                </a:lnTo>
                <a:lnTo>
                  <a:pt x="79" y="85"/>
                </a:lnTo>
                <a:lnTo>
                  <a:pt x="79" y="85"/>
                </a:lnTo>
                <a:lnTo>
                  <a:pt x="79" y="86"/>
                </a:lnTo>
                <a:lnTo>
                  <a:pt x="79" y="88"/>
                </a:lnTo>
                <a:lnTo>
                  <a:pt x="79" y="88"/>
                </a:lnTo>
                <a:lnTo>
                  <a:pt x="82" y="90"/>
                </a:lnTo>
                <a:lnTo>
                  <a:pt x="82" y="93"/>
                </a:lnTo>
                <a:lnTo>
                  <a:pt x="82" y="93"/>
                </a:lnTo>
                <a:lnTo>
                  <a:pt x="84" y="102"/>
                </a:lnTo>
                <a:lnTo>
                  <a:pt x="84" y="110"/>
                </a:lnTo>
                <a:lnTo>
                  <a:pt x="84" y="110"/>
                </a:lnTo>
                <a:lnTo>
                  <a:pt x="84" y="124"/>
                </a:lnTo>
                <a:lnTo>
                  <a:pt x="84" y="124"/>
                </a:lnTo>
                <a:lnTo>
                  <a:pt x="82" y="142"/>
                </a:lnTo>
                <a:lnTo>
                  <a:pt x="82" y="142"/>
                </a:lnTo>
                <a:lnTo>
                  <a:pt x="82" y="145"/>
                </a:lnTo>
                <a:lnTo>
                  <a:pt x="82" y="145"/>
                </a:lnTo>
                <a:lnTo>
                  <a:pt x="84" y="145"/>
                </a:lnTo>
                <a:lnTo>
                  <a:pt x="84" y="145"/>
                </a:lnTo>
                <a:lnTo>
                  <a:pt x="84" y="145"/>
                </a:lnTo>
                <a:lnTo>
                  <a:pt x="92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6"/>
                </a:lnTo>
                <a:lnTo>
                  <a:pt x="109" y="145"/>
                </a:lnTo>
                <a:lnTo>
                  <a:pt x="109" y="145"/>
                </a:lnTo>
                <a:lnTo>
                  <a:pt x="120" y="143"/>
                </a:lnTo>
                <a:lnTo>
                  <a:pt x="130" y="143"/>
                </a:lnTo>
                <a:lnTo>
                  <a:pt x="130" y="143"/>
                </a:lnTo>
                <a:lnTo>
                  <a:pt x="131" y="143"/>
                </a:lnTo>
                <a:lnTo>
                  <a:pt x="131" y="143"/>
                </a:lnTo>
                <a:close/>
                <a:moveTo>
                  <a:pt x="98" y="230"/>
                </a:moveTo>
                <a:lnTo>
                  <a:pt x="98" y="230"/>
                </a:lnTo>
                <a:lnTo>
                  <a:pt x="98" y="230"/>
                </a:lnTo>
                <a:lnTo>
                  <a:pt x="98" y="230"/>
                </a:lnTo>
                <a:lnTo>
                  <a:pt x="101" y="228"/>
                </a:lnTo>
                <a:lnTo>
                  <a:pt x="103" y="230"/>
                </a:lnTo>
                <a:lnTo>
                  <a:pt x="103" y="230"/>
                </a:lnTo>
                <a:lnTo>
                  <a:pt x="103" y="232"/>
                </a:lnTo>
                <a:lnTo>
                  <a:pt x="103" y="233"/>
                </a:lnTo>
                <a:lnTo>
                  <a:pt x="103" y="233"/>
                </a:lnTo>
                <a:lnTo>
                  <a:pt x="98" y="239"/>
                </a:lnTo>
                <a:lnTo>
                  <a:pt x="98" y="239"/>
                </a:lnTo>
                <a:lnTo>
                  <a:pt x="96" y="243"/>
                </a:lnTo>
                <a:lnTo>
                  <a:pt x="96" y="243"/>
                </a:lnTo>
                <a:lnTo>
                  <a:pt x="96" y="246"/>
                </a:lnTo>
                <a:lnTo>
                  <a:pt x="96" y="246"/>
                </a:lnTo>
                <a:lnTo>
                  <a:pt x="109" y="268"/>
                </a:lnTo>
                <a:lnTo>
                  <a:pt x="109" y="268"/>
                </a:lnTo>
                <a:lnTo>
                  <a:pt x="111" y="269"/>
                </a:lnTo>
                <a:lnTo>
                  <a:pt x="111" y="269"/>
                </a:lnTo>
                <a:lnTo>
                  <a:pt x="111" y="271"/>
                </a:lnTo>
                <a:lnTo>
                  <a:pt x="109" y="273"/>
                </a:lnTo>
                <a:lnTo>
                  <a:pt x="109" y="273"/>
                </a:lnTo>
                <a:lnTo>
                  <a:pt x="107" y="273"/>
                </a:lnTo>
                <a:lnTo>
                  <a:pt x="106" y="273"/>
                </a:lnTo>
                <a:lnTo>
                  <a:pt x="106" y="273"/>
                </a:lnTo>
                <a:lnTo>
                  <a:pt x="106" y="269"/>
                </a:lnTo>
                <a:lnTo>
                  <a:pt x="106" y="269"/>
                </a:lnTo>
                <a:lnTo>
                  <a:pt x="101" y="260"/>
                </a:lnTo>
                <a:lnTo>
                  <a:pt x="101" y="260"/>
                </a:lnTo>
                <a:lnTo>
                  <a:pt x="95" y="246"/>
                </a:lnTo>
                <a:lnTo>
                  <a:pt x="95" y="246"/>
                </a:lnTo>
                <a:lnTo>
                  <a:pt x="93" y="244"/>
                </a:lnTo>
                <a:lnTo>
                  <a:pt x="93" y="244"/>
                </a:lnTo>
                <a:lnTo>
                  <a:pt x="93" y="246"/>
                </a:lnTo>
                <a:lnTo>
                  <a:pt x="93" y="246"/>
                </a:lnTo>
                <a:lnTo>
                  <a:pt x="84" y="258"/>
                </a:lnTo>
                <a:lnTo>
                  <a:pt x="84" y="258"/>
                </a:lnTo>
                <a:lnTo>
                  <a:pt x="84" y="258"/>
                </a:lnTo>
                <a:lnTo>
                  <a:pt x="84" y="258"/>
                </a:lnTo>
                <a:lnTo>
                  <a:pt x="89" y="268"/>
                </a:lnTo>
                <a:lnTo>
                  <a:pt x="89" y="268"/>
                </a:lnTo>
                <a:lnTo>
                  <a:pt x="92" y="268"/>
                </a:lnTo>
                <a:lnTo>
                  <a:pt x="92" y="268"/>
                </a:lnTo>
                <a:lnTo>
                  <a:pt x="95" y="266"/>
                </a:lnTo>
                <a:lnTo>
                  <a:pt x="95" y="266"/>
                </a:lnTo>
                <a:lnTo>
                  <a:pt x="96" y="268"/>
                </a:lnTo>
                <a:lnTo>
                  <a:pt x="98" y="269"/>
                </a:lnTo>
                <a:lnTo>
                  <a:pt x="98" y="269"/>
                </a:lnTo>
                <a:lnTo>
                  <a:pt x="96" y="271"/>
                </a:lnTo>
                <a:lnTo>
                  <a:pt x="96" y="271"/>
                </a:lnTo>
                <a:lnTo>
                  <a:pt x="95" y="277"/>
                </a:lnTo>
                <a:lnTo>
                  <a:pt x="95" y="277"/>
                </a:lnTo>
                <a:lnTo>
                  <a:pt x="95" y="279"/>
                </a:lnTo>
                <a:lnTo>
                  <a:pt x="95" y="279"/>
                </a:lnTo>
                <a:lnTo>
                  <a:pt x="98" y="287"/>
                </a:lnTo>
                <a:lnTo>
                  <a:pt x="98" y="287"/>
                </a:lnTo>
                <a:lnTo>
                  <a:pt x="106" y="299"/>
                </a:lnTo>
                <a:lnTo>
                  <a:pt x="106" y="299"/>
                </a:lnTo>
                <a:lnTo>
                  <a:pt x="107" y="302"/>
                </a:lnTo>
                <a:lnTo>
                  <a:pt x="107" y="302"/>
                </a:lnTo>
                <a:lnTo>
                  <a:pt x="109" y="304"/>
                </a:lnTo>
                <a:lnTo>
                  <a:pt x="107" y="306"/>
                </a:lnTo>
                <a:lnTo>
                  <a:pt x="107" y="306"/>
                </a:lnTo>
                <a:lnTo>
                  <a:pt x="107" y="307"/>
                </a:lnTo>
                <a:lnTo>
                  <a:pt x="104" y="307"/>
                </a:lnTo>
                <a:lnTo>
                  <a:pt x="104" y="307"/>
                </a:lnTo>
                <a:lnTo>
                  <a:pt x="103" y="307"/>
                </a:lnTo>
                <a:lnTo>
                  <a:pt x="101" y="306"/>
                </a:lnTo>
                <a:lnTo>
                  <a:pt x="101" y="306"/>
                </a:lnTo>
                <a:lnTo>
                  <a:pt x="101" y="302"/>
                </a:lnTo>
                <a:lnTo>
                  <a:pt x="101" y="302"/>
                </a:lnTo>
                <a:lnTo>
                  <a:pt x="98" y="291"/>
                </a:lnTo>
                <a:lnTo>
                  <a:pt x="93" y="282"/>
                </a:lnTo>
                <a:lnTo>
                  <a:pt x="93" y="282"/>
                </a:lnTo>
                <a:lnTo>
                  <a:pt x="92" y="282"/>
                </a:lnTo>
                <a:lnTo>
                  <a:pt x="92" y="282"/>
                </a:lnTo>
                <a:lnTo>
                  <a:pt x="85" y="291"/>
                </a:lnTo>
                <a:lnTo>
                  <a:pt x="85" y="291"/>
                </a:lnTo>
                <a:lnTo>
                  <a:pt x="85" y="293"/>
                </a:lnTo>
                <a:lnTo>
                  <a:pt x="85" y="293"/>
                </a:lnTo>
                <a:lnTo>
                  <a:pt x="95" y="307"/>
                </a:lnTo>
                <a:lnTo>
                  <a:pt x="95" y="307"/>
                </a:lnTo>
                <a:lnTo>
                  <a:pt x="95" y="310"/>
                </a:lnTo>
                <a:lnTo>
                  <a:pt x="95" y="312"/>
                </a:lnTo>
                <a:lnTo>
                  <a:pt x="95" y="312"/>
                </a:lnTo>
                <a:lnTo>
                  <a:pt x="93" y="314"/>
                </a:lnTo>
                <a:lnTo>
                  <a:pt x="92" y="314"/>
                </a:lnTo>
                <a:lnTo>
                  <a:pt x="92" y="314"/>
                </a:lnTo>
                <a:lnTo>
                  <a:pt x="89" y="312"/>
                </a:lnTo>
                <a:lnTo>
                  <a:pt x="89" y="310"/>
                </a:lnTo>
                <a:lnTo>
                  <a:pt x="89" y="310"/>
                </a:lnTo>
                <a:lnTo>
                  <a:pt x="84" y="298"/>
                </a:lnTo>
                <a:lnTo>
                  <a:pt x="84" y="298"/>
                </a:lnTo>
                <a:lnTo>
                  <a:pt x="84" y="296"/>
                </a:lnTo>
                <a:lnTo>
                  <a:pt x="84" y="296"/>
                </a:lnTo>
                <a:lnTo>
                  <a:pt x="79" y="304"/>
                </a:lnTo>
                <a:lnTo>
                  <a:pt x="79" y="304"/>
                </a:lnTo>
                <a:lnTo>
                  <a:pt x="79" y="307"/>
                </a:lnTo>
                <a:lnTo>
                  <a:pt x="78" y="309"/>
                </a:lnTo>
                <a:lnTo>
                  <a:pt x="78" y="309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9" y="326"/>
                </a:lnTo>
                <a:lnTo>
                  <a:pt x="79" y="328"/>
                </a:lnTo>
                <a:lnTo>
                  <a:pt x="79" y="328"/>
                </a:lnTo>
                <a:lnTo>
                  <a:pt x="79" y="331"/>
                </a:lnTo>
                <a:lnTo>
                  <a:pt x="79" y="331"/>
                </a:lnTo>
                <a:lnTo>
                  <a:pt x="81" y="336"/>
                </a:lnTo>
                <a:lnTo>
                  <a:pt x="81" y="336"/>
                </a:lnTo>
                <a:lnTo>
                  <a:pt x="93" y="361"/>
                </a:lnTo>
                <a:lnTo>
                  <a:pt x="93" y="361"/>
                </a:lnTo>
                <a:lnTo>
                  <a:pt x="100" y="372"/>
                </a:lnTo>
                <a:lnTo>
                  <a:pt x="100" y="372"/>
                </a:lnTo>
                <a:lnTo>
                  <a:pt x="100" y="373"/>
                </a:lnTo>
                <a:lnTo>
                  <a:pt x="100" y="377"/>
                </a:lnTo>
                <a:lnTo>
                  <a:pt x="100" y="377"/>
                </a:lnTo>
                <a:lnTo>
                  <a:pt x="101" y="377"/>
                </a:lnTo>
                <a:lnTo>
                  <a:pt x="101" y="377"/>
                </a:lnTo>
                <a:lnTo>
                  <a:pt x="101" y="378"/>
                </a:lnTo>
                <a:lnTo>
                  <a:pt x="101" y="380"/>
                </a:lnTo>
                <a:lnTo>
                  <a:pt x="101" y="380"/>
                </a:lnTo>
                <a:lnTo>
                  <a:pt x="100" y="383"/>
                </a:lnTo>
                <a:lnTo>
                  <a:pt x="100" y="383"/>
                </a:lnTo>
                <a:lnTo>
                  <a:pt x="101" y="385"/>
                </a:lnTo>
                <a:lnTo>
                  <a:pt x="103" y="386"/>
                </a:lnTo>
                <a:lnTo>
                  <a:pt x="103" y="386"/>
                </a:lnTo>
                <a:lnTo>
                  <a:pt x="103" y="388"/>
                </a:lnTo>
                <a:lnTo>
                  <a:pt x="103" y="388"/>
                </a:lnTo>
                <a:lnTo>
                  <a:pt x="104" y="391"/>
                </a:lnTo>
                <a:lnTo>
                  <a:pt x="107" y="394"/>
                </a:lnTo>
                <a:lnTo>
                  <a:pt x="107" y="394"/>
                </a:lnTo>
                <a:lnTo>
                  <a:pt x="111" y="389"/>
                </a:lnTo>
                <a:lnTo>
                  <a:pt x="111" y="389"/>
                </a:lnTo>
                <a:lnTo>
                  <a:pt x="112" y="383"/>
                </a:lnTo>
                <a:lnTo>
                  <a:pt x="112" y="383"/>
                </a:lnTo>
                <a:lnTo>
                  <a:pt x="114" y="381"/>
                </a:lnTo>
                <a:lnTo>
                  <a:pt x="114" y="381"/>
                </a:lnTo>
                <a:lnTo>
                  <a:pt x="115" y="381"/>
                </a:lnTo>
                <a:lnTo>
                  <a:pt x="115" y="381"/>
                </a:lnTo>
                <a:lnTo>
                  <a:pt x="111" y="373"/>
                </a:lnTo>
                <a:lnTo>
                  <a:pt x="111" y="373"/>
                </a:lnTo>
                <a:lnTo>
                  <a:pt x="106" y="361"/>
                </a:lnTo>
                <a:lnTo>
                  <a:pt x="98" y="348"/>
                </a:lnTo>
                <a:lnTo>
                  <a:pt x="98" y="348"/>
                </a:lnTo>
                <a:lnTo>
                  <a:pt x="89" y="334"/>
                </a:lnTo>
                <a:lnTo>
                  <a:pt x="89" y="334"/>
                </a:lnTo>
                <a:lnTo>
                  <a:pt x="85" y="328"/>
                </a:lnTo>
                <a:lnTo>
                  <a:pt x="85" y="328"/>
                </a:lnTo>
                <a:lnTo>
                  <a:pt x="84" y="325"/>
                </a:lnTo>
                <a:lnTo>
                  <a:pt x="81" y="321"/>
                </a:lnTo>
                <a:lnTo>
                  <a:pt x="81" y="321"/>
                </a:lnTo>
                <a:lnTo>
                  <a:pt x="81" y="321"/>
                </a:lnTo>
                <a:lnTo>
                  <a:pt x="81" y="321"/>
                </a:lnTo>
                <a:lnTo>
                  <a:pt x="81" y="320"/>
                </a:lnTo>
                <a:lnTo>
                  <a:pt x="81" y="318"/>
                </a:lnTo>
                <a:lnTo>
                  <a:pt x="81" y="318"/>
                </a:lnTo>
                <a:lnTo>
                  <a:pt x="84" y="317"/>
                </a:lnTo>
                <a:lnTo>
                  <a:pt x="85" y="317"/>
                </a:lnTo>
                <a:lnTo>
                  <a:pt x="85" y="317"/>
                </a:lnTo>
                <a:lnTo>
                  <a:pt x="87" y="317"/>
                </a:lnTo>
                <a:lnTo>
                  <a:pt x="87" y="318"/>
                </a:lnTo>
                <a:lnTo>
                  <a:pt x="87" y="318"/>
                </a:lnTo>
                <a:lnTo>
                  <a:pt x="89" y="325"/>
                </a:lnTo>
                <a:lnTo>
                  <a:pt x="89" y="325"/>
                </a:lnTo>
                <a:lnTo>
                  <a:pt x="92" y="331"/>
                </a:lnTo>
                <a:lnTo>
                  <a:pt x="92" y="331"/>
                </a:lnTo>
                <a:lnTo>
                  <a:pt x="96" y="339"/>
                </a:lnTo>
                <a:lnTo>
                  <a:pt x="96" y="339"/>
                </a:lnTo>
                <a:lnTo>
                  <a:pt x="96" y="336"/>
                </a:lnTo>
                <a:lnTo>
                  <a:pt x="96" y="336"/>
                </a:lnTo>
                <a:lnTo>
                  <a:pt x="96" y="334"/>
                </a:lnTo>
                <a:lnTo>
                  <a:pt x="96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40"/>
                </a:lnTo>
                <a:lnTo>
                  <a:pt x="101" y="345"/>
                </a:lnTo>
                <a:lnTo>
                  <a:pt x="101" y="345"/>
                </a:lnTo>
                <a:lnTo>
                  <a:pt x="107" y="359"/>
                </a:lnTo>
                <a:lnTo>
                  <a:pt x="107" y="359"/>
                </a:lnTo>
                <a:lnTo>
                  <a:pt x="120" y="385"/>
                </a:lnTo>
                <a:lnTo>
                  <a:pt x="120" y="385"/>
                </a:lnTo>
                <a:lnTo>
                  <a:pt x="125" y="392"/>
                </a:lnTo>
                <a:lnTo>
                  <a:pt x="125" y="392"/>
                </a:lnTo>
                <a:lnTo>
                  <a:pt x="125" y="394"/>
                </a:lnTo>
                <a:lnTo>
                  <a:pt x="125" y="394"/>
                </a:lnTo>
                <a:lnTo>
                  <a:pt x="126" y="391"/>
                </a:lnTo>
                <a:lnTo>
                  <a:pt x="126" y="388"/>
                </a:lnTo>
                <a:lnTo>
                  <a:pt x="126" y="388"/>
                </a:lnTo>
                <a:lnTo>
                  <a:pt x="128" y="386"/>
                </a:lnTo>
                <a:lnTo>
                  <a:pt x="128" y="386"/>
                </a:lnTo>
                <a:lnTo>
                  <a:pt x="131" y="388"/>
                </a:lnTo>
                <a:lnTo>
                  <a:pt x="131" y="388"/>
                </a:lnTo>
                <a:lnTo>
                  <a:pt x="131" y="389"/>
                </a:lnTo>
                <a:lnTo>
                  <a:pt x="131" y="389"/>
                </a:lnTo>
                <a:lnTo>
                  <a:pt x="126" y="394"/>
                </a:lnTo>
                <a:lnTo>
                  <a:pt x="126" y="394"/>
                </a:lnTo>
                <a:lnTo>
                  <a:pt x="126" y="396"/>
                </a:lnTo>
                <a:lnTo>
                  <a:pt x="126" y="396"/>
                </a:lnTo>
                <a:lnTo>
                  <a:pt x="141" y="397"/>
                </a:lnTo>
                <a:lnTo>
                  <a:pt x="141" y="397"/>
                </a:lnTo>
                <a:lnTo>
                  <a:pt x="144" y="392"/>
                </a:lnTo>
                <a:lnTo>
                  <a:pt x="144" y="389"/>
                </a:lnTo>
                <a:lnTo>
                  <a:pt x="144" y="389"/>
                </a:lnTo>
                <a:lnTo>
                  <a:pt x="145" y="386"/>
                </a:lnTo>
                <a:lnTo>
                  <a:pt x="147" y="385"/>
                </a:lnTo>
                <a:lnTo>
                  <a:pt x="147" y="385"/>
                </a:lnTo>
                <a:lnTo>
                  <a:pt x="149" y="385"/>
                </a:lnTo>
                <a:lnTo>
                  <a:pt x="149" y="385"/>
                </a:lnTo>
                <a:lnTo>
                  <a:pt x="141" y="370"/>
                </a:lnTo>
                <a:lnTo>
                  <a:pt x="141" y="370"/>
                </a:lnTo>
                <a:lnTo>
                  <a:pt x="137" y="364"/>
                </a:lnTo>
                <a:lnTo>
                  <a:pt x="137" y="364"/>
                </a:lnTo>
                <a:lnTo>
                  <a:pt x="137" y="362"/>
                </a:lnTo>
                <a:lnTo>
                  <a:pt x="137" y="362"/>
                </a:lnTo>
                <a:lnTo>
                  <a:pt x="139" y="361"/>
                </a:lnTo>
                <a:lnTo>
                  <a:pt x="141" y="361"/>
                </a:lnTo>
                <a:lnTo>
                  <a:pt x="141" y="361"/>
                </a:lnTo>
                <a:lnTo>
                  <a:pt x="142" y="361"/>
                </a:lnTo>
                <a:lnTo>
                  <a:pt x="144" y="361"/>
                </a:lnTo>
                <a:lnTo>
                  <a:pt x="144" y="361"/>
                </a:lnTo>
                <a:lnTo>
                  <a:pt x="144" y="362"/>
                </a:lnTo>
                <a:lnTo>
                  <a:pt x="144" y="362"/>
                </a:lnTo>
                <a:lnTo>
                  <a:pt x="144" y="369"/>
                </a:lnTo>
                <a:lnTo>
                  <a:pt x="145" y="373"/>
                </a:lnTo>
                <a:lnTo>
                  <a:pt x="145" y="373"/>
                </a:lnTo>
                <a:lnTo>
                  <a:pt x="152" y="385"/>
                </a:lnTo>
                <a:lnTo>
                  <a:pt x="156" y="396"/>
                </a:lnTo>
                <a:lnTo>
                  <a:pt x="156" y="396"/>
                </a:lnTo>
                <a:lnTo>
                  <a:pt x="160" y="397"/>
                </a:lnTo>
                <a:lnTo>
                  <a:pt x="160" y="397"/>
                </a:lnTo>
                <a:lnTo>
                  <a:pt x="161" y="399"/>
                </a:lnTo>
                <a:lnTo>
                  <a:pt x="161" y="399"/>
                </a:lnTo>
                <a:lnTo>
                  <a:pt x="172" y="400"/>
                </a:lnTo>
                <a:lnTo>
                  <a:pt x="172" y="400"/>
                </a:lnTo>
                <a:lnTo>
                  <a:pt x="174" y="400"/>
                </a:lnTo>
                <a:lnTo>
                  <a:pt x="174" y="400"/>
                </a:lnTo>
                <a:lnTo>
                  <a:pt x="174" y="400"/>
                </a:lnTo>
                <a:lnTo>
                  <a:pt x="174" y="400"/>
                </a:lnTo>
                <a:lnTo>
                  <a:pt x="172" y="391"/>
                </a:lnTo>
                <a:lnTo>
                  <a:pt x="172" y="391"/>
                </a:lnTo>
                <a:lnTo>
                  <a:pt x="171" y="388"/>
                </a:lnTo>
                <a:lnTo>
                  <a:pt x="171" y="388"/>
                </a:lnTo>
                <a:lnTo>
                  <a:pt x="171" y="386"/>
                </a:lnTo>
                <a:lnTo>
                  <a:pt x="171" y="386"/>
                </a:lnTo>
                <a:lnTo>
                  <a:pt x="172" y="385"/>
                </a:lnTo>
                <a:lnTo>
                  <a:pt x="174" y="386"/>
                </a:lnTo>
                <a:lnTo>
                  <a:pt x="174" y="386"/>
                </a:lnTo>
                <a:lnTo>
                  <a:pt x="175" y="386"/>
                </a:lnTo>
                <a:lnTo>
                  <a:pt x="175" y="388"/>
                </a:lnTo>
                <a:lnTo>
                  <a:pt x="175" y="388"/>
                </a:lnTo>
                <a:lnTo>
                  <a:pt x="174" y="392"/>
                </a:lnTo>
                <a:lnTo>
                  <a:pt x="174" y="392"/>
                </a:lnTo>
                <a:lnTo>
                  <a:pt x="175" y="399"/>
                </a:lnTo>
                <a:lnTo>
                  <a:pt x="175" y="399"/>
                </a:lnTo>
                <a:lnTo>
                  <a:pt x="177" y="400"/>
                </a:lnTo>
                <a:lnTo>
                  <a:pt x="178" y="402"/>
                </a:lnTo>
                <a:lnTo>
                  <a:pt x="178" y="402"/>
                </a:lnTo>
                <a:lnTo>
                  <a:pt x="180" y="397"/>
                </a:lnTo>
                <a:lnTo>
                  <a:pt x="180" y="394"/>
                </a:lnTo>
                <a:lnTo>
                  <a:pt x="180" y="394"/>
                </a:lnTo>
                <a:lnTo>
                  <a:pt x="180" y="392"/>
                </a:lnTo>
                <a:lnTo>
                  <a:pt x="180" y="392"/>
                </a:lnTo>
                <a:lnTo>
                  <a:pt x="182" y="392"/>
                </a:lnTo>
                <a:lnTo>
                  <a:pt x="182" y="392"/>
                </a:lnTo>
                <a:lnTo>
                  <a:pt x="182" y="394"/>
                </a:lnTo>
                <a:lnTo>
                  <a:pt x="182" y="394"/>
                </a:lnTo>
                <a:lnTo>
                  <a:pt x="182" y="397"/>
                </a:lnTo>
                <a:lnTo>
                  <a:pt x="180" y="402"/>
                </a:lnTo>
                <a:lnTo>
                  <a:pt x="180" y="402"/>
                </a:lnTo>
                <a:lnTo>
                  <a:pt x="193" y="403"/>
                </a:lnTo>
                <a:lnTo>
                  <a:pt x="193" y="403"/>
                </a:lnTo>
                <a:lnTo>
                  <a:pt x="193" y="402"/>
                </a:lnTo>
                <a:lnTo>
                  <a:pt x="193" y="402"/>
                </a:lnTo>
                <a:lnTo>
                  <a:pt x="190" y="396"/>
                </a:lnTo>
                <a:lnTo>
                  <a:pt x="188" y="389"/>
                </a:lnTo>
                <a:lnTo>
                  <a:pt x="188" y="389"/>
                </a:lnTo>
                <a:lnTo>
                  <a:pt x="186" y="388"/>
                </a:lnTo>
                <a:lnTo>
                  <a:pt x="186" y="388"/>
                </a:lnTo>
                <a:lnTo>
                  <a:pt x="186" y="386"/>
                </a:lnTo>
                <a:lnTo>
                  <a:pt x="186" y="385"/>
                </a:lnTo>
                <a:lnTo>
                  <a:pt x="186" y="385"/>
                </a:lnTo>
                <a:lnTo>
                  <a:pt x="188" y="385"/>
                </a:lnTo>
                <a:lnTo>
                  <a:pt x="188" y="385"/>
                </a:lnTo>
                <a:lnTo>
                  <a:pt x="188" y="383"/>
                </a:lnTo>
                <a:lnTo>
                  <a:pt x="188" y="383"/>
                </a:lnTo>
                <a:lnTo>
                  <a:pt x="183" y="373"/>
                </a:lnTo>
                <a:lnTo>
                  <a:pt x="183" y="373"/>
                </a:lnTo>
                <a:lnTo>
                  <a:pt x="180" y="369"/>
                </a:lnTo>
                <a:lnTo>
                  <a:pt x="180" y="369"/>
                </a:lnTo>
                <a:lnTo>
                  <a:pt x="178" y="366"/>
                </a:lnTo>
                <a:lnTo>
                  <a:pt x="178" y="366"/>
                </a:lnTo>
                <a:lnTo>
                  <a:pt x="182" y="364"/>
                </a:lnTo>
                <a:lnTo>
                  <a:pt x="185" y="364"/>
                </a:lnTo>
                <a:lnTo>
                  <a:pt x="185" y="364"/>
                </a:lnTo>
                <a:lnTo>
                  <a:pt x="185" y="366"/>
                </a:lnTo>
                <a:lnTo>
                  <a:pt x="185" y="367"/>
                </a:lnTo>
                <a:lnTo>
                  <a:pt x="185" y="367"/>
                </a:lnTo>
                <a:lnTo>
                  <a:pt x="185" y="370"/>
                </a:lnTo>
                <a:lnTo>
                  <a:pt x="186" y="373"/>
                </a:lnTo>
                <a:lnTo>
                  <a:pt x="186" y="373"/>
                </a:lnTo>
                <a:lnTo>
                  <a:pt x="190" y="378"/>
                </a:lnTo>
                <a:lnTo>
                  <a:pt x="190" y="378"/>
                </a:lnTo>
                <a:lnTo>
                  <a:pt x="201" y="397"/>
                </a:lnTo>
                <a:lnTo>
                  <a:pt x="201" y="397"/>
                </a:lnTo>
                <a:lnTo>
                  <a:pt x="202" y="397"/>
                </a:lnTo>
                <a:lnTo>
                  <a:pt x="202" y="397"/>
                </a:lnTo>
                <a:lnTo>
                  <a:pt x="202" y="396"/>
                </a:lnTo>
                <a:lnTo>
                  <a:pt x="202" y="396"/>
                </a:lnTo>
                <a:lnTo>
                  <a:pt x="202" y="394"/>
                </a:lnTo>
                <a:lnTo>
                  <a:pt x="202" y="394"/>
                </a:lnTo>
                <a:lnTo>
                  <a:pt x="202" y="394"/>
                </a:lnTo>
                <a:lnTo>
                  <a:pt x="205" y="396"/>
                </a:lnTo>
                <a:lnTo>
                  <a:pt x="205" y="396"/>
                </a:lnTo>
                <a:lnTo>
                  <a:pt x="204" y="397"/>
                </a:lnTo>
                <a:lnTo>
                  <a:pt x="204" y="397"/>
                </a:lnTo>
                <a:lnTo>
                  <a:pt x="204" y="399"/>
                </a:lnTo>
                <a:lnTo>
                  <a:pt x="204" y="399"/>
                </a:lnTo>
                <a:lnTo>
                  <a:pt x="205" y="403"/>
                </a:lnTo>
                <a:lnTo>
                  <a:pt x="205" y="403"/>
                </a:lnTo>
                <a:lnTo>
                  <a:pt x="215" y="403"/>
                </a:lnTo>
                <a:lnTo>
                  <a:pt x="215" y="403"/>
                </a:lnTo>
                <a:lnTo>
                  <a:pt x="219" y="394"/>
                </a:lnTo>
                <a:lnTo>
                  <a:pt x="219" y="394"/>
                </a:lnTo>
                <a:lnTo>
                  <a:pt x="219" y="394"/>
                </a:lnTo>
                <a:lnTo>
                  <a:pt x="219" y="394"/>
                </a:lnTo>
                <a:lnTo>
                  <a:pt x="204" y="367"/>
                </a:lnTo>
                <a:lnTo>
                  <a:pt x="204" y="367"/>
                </a:lnTo>
                <a:lnTo>
                  <a:pt x="202" y="366"/>
                </a:lnTo>
                <a:lnTo>
                  <a:pt x="202" y="366"/>
                </a:lnTo>
                <a:lnTo>
                  <a:pt x="196" y="366"/>
                </a:lnTo>
                <a:lnTo>
                  <a:pt x="190" y="364"/>
                </a:lnTo>
                <a:lnTo>
                  <a:pt x="190" y="364"/>
                </a:lnTo>
                <a:lnTo>
                  <a:pt x="190" y="364"/>
                </a:lnTo>
                <a:lnTo>
                  <a:pt x="190" y="364"/>
                </a:lnTo>
                <a:lnTo>
                  <a:pt x="186" y="362"/>
                </a:lnTo>
                <a:lnTo>
                  <a:pt x="185" y="359"/>
                </a:lnTo>
                <a:lnTo>
                  <a:pt x="185" y="359"/>
                </a:lnTo>
                <a:lnTo>
                  <a:pt x="183" y="350"/>
                </a:lnTo>
                <a:lnTo>
                  <a:pt x="183" y="350"/>
                </a:lnTo>
                <a:lnTo>
                  <a:pt x="182" y="328"/>
                </a:lnTo>
                <a:lnTo>
                  <a:pt x="182" y="328"/>
                </a:lnTo>
                <a:lnTo>
                  <a:pt x="178" y="310"/>
                </a:lnTo>
                <a:lnTo>
                  <a:pt x="178" y="310"/>
                </a:lnTo>
                <a:lnTo>
                  <a:pt x="178" y="309"/>
                </a:lnTo>
                <a:lnTo>
                  <a:pt x="178" y="309"/>
                </a:lnTo>
                <a:lnTo>
                  <a:pt x="172" y="309"/>
                </a:lnTo>
                <a:lnTo>
                  <a:pt x="172" y="309"/>
                </a:lnTo>
                <a:lnTo>
                  <a:pt x="155" y="310"/>
                </a:lnTo>
                <a:lnTo>
                  <a:pt x="155" y="310"/>
                </a:lnTo>
                <a:lnTo>
                  <a:pt x="126" y="310"/>
                </a:lnTo>
                <a:lnTo>
                  <a:pt x="126" y="310"/>
                </a:lnTo>
                <a:lnTo>
                  <a:pt x="125" y="310"/>
                </a:lnTo>
                <a:lnTo>
                  <a:pt x="125" y="310"/>
                </a:lnTo>
                <a:lnTo>
                  <a:pt x="122" y="309"/>
                </a:lnTo>
                <a:lnTo>
                  <a:pt x="120" y="306"/>
                </a:lnTo>
                <a:lnTo>
                  <a:pt x="120" y="306"/>
                </a:lnTo>
                <a:lnTo>
                  <a:pt x="120" y="301"/>
                </a:lnTo>
                <a:lnTo>
                  <a:pt x="120" y="301"/>
                </a:lnTo>
                <a:lnTo>
                  <a:pt x="120" y="301"/>
                </a:lnTo>
                <a:lnTo>
                  <a:pt x="120" y="301"/>
                </a:lnTo>
                <a:lnTo>
                  <a:pt x="119" y="301"/>
                </a:lnTo>
                <a:lnTo>
                  <a:pt x="119" y="301"/>
                </a:lnTo>
                <a:lnTo>
                  <a:pt x="117" y="302"/>
                </a:lnTo>
                <a:lnTo>
                  <a:pt x="117" y="302"/>
                </a:lnTo>
                <a:lnTo>
                  <a:pt x="117" y="306"/>
                </a:lnTo>
                <a:lnTo>
                  <a:pt x="117" y="306"/>
                </a:lnTo>
                <a:lnTo>
                  <a:pt x="115" y="307"/>
                </a:lnTo>
                <a:lnTo>
                  <a:pt x="115" y="307"/>
                </a:lnTo>
                <a:lnTo>
                  <a:pt x="115" y="307"/>
                </a:lnTo>
                <a:lnTo>
                  <a:pt x="114" y="307"/>
                </a:lnTo>
                <a:lnTo>
                  <a:pt x="112" y="306"/>
                </a:lnTo>
                <a:lnTo>
                  <a:pt x="112" y="306"/>
                </a:lnTo>
                <a:lnTo>
                  <a:pt x="112" y="302"/>
                </a:lnTo>
                <a:lnTo>
                  <a:pt x="112" y="302"/>
                </a:lnTo>
                <a:lnTo>
                  <a:pt x="112" y="268"/>
                </a:lnTo>
                <a:lnTo>
                  <a:pt x="112" y="268"/>
                </a:lnTo>
                <a:lnTo>
                  <a:pt x="114" y="249"/>
                </a:lnTo>
                <a:lnTo>
                  <a:pt x="114" y="249"/>
                </a:lnTo>
                <a:lnTo>
                  <a:pt x="114" y="243"/>
                </a:lnTo>
                <a:lnTo>
                  <a:pt x="114" y="243"/>
                </a:lnTo>
                <a:lnTo>
                  <a:pt x="112" y="239"/>
                </a:lnTo>
                <a:lnTo>
                  <a:pt x="112" y="239"/>
                </a:lnTo>
                <a:lnTo>
                  <a:pt x="114" y="238"/>
                </a:lnTo>
                <a:lnTo>
                  <a:pt x="114" y="238"/>
                </a:lnTo>
                <a:lnTo>
                  <a:pt x="114" y="238"/>
                </a:lnTo>
                <a:lnTo>
                  <a:pt x="115" y="238"/>
                </a:lnTo>
                <a:lnTo>
                  <a:pt x="115" y="238"/>
                </a:lnTo>
                <a:lnTo>
                  <a:pt x="119" y="235"/>
                </a:lnTo>
                <a:lnTo>
                  <a:pt x="119" y="235"/>
                </a:lnTo>
                <a:lnTo>
                  <a:pt x="119" y="233"/>
                </a:lnTo>
                <a:lnTo>
                  <a:pt x="119" y="233"/>
                </a:lnTo>
                <a:lnTo>
                  <a:pt x="114" y="227"/>
                </a:lnTo>
                <a:lnTo>
                  <a:pt x="109" y="222"/>
                </a:lnTo>
                <a:lnTo>
                  <a:pt x="109" y="222"/>
                </a:lnTo>
                <a:lnTo>
                  <a:pt x="109" y="222"/>
                </a:lnTo>
                <a:lnTo>
                  <a:pt x="107" y="220"/>
                </a:lnTo>
                <a:lnTo>
                  <a:pt x="107" y="220"/>
                </a:lnTo>
                <a:lnTo>
                  <a:pt x="107" y="220"/>
                </a:lnTo>
                <a:lnTo>
                  <a:pt x="107" y="220"/>
                </a:lnTo>
                <a:lnTo>
                  <a:pt x="106" y="217"/>
                </a:lnTo>
                <a:lnTo>
                  <a:pt x="107" y="216"/>
                </a:lnTo>
                <a:lnTo>
                  <a:pt x="107" y="216"/>
                </a:lnTo>
                <a:lnTo>
                  <a:pt x="109" y="214"/>
                </a:lnTo>
                <a:lnTo>
                  <a:pt x="109" y="214"/>
                </a:lnTo>
                <a:lnTo>
                  <a:pt x="112" y="206"/>
                </a:lnTo>
                <a:lnTo>
                  <a:pt x="112" y="206"/>
                </a:lnTo>
                <a:lnTo>
                  <a:pt x="112" y="205"/>
                </a:lnTo>
                <a:lnTo>
                  <a:pt x="112" y="205"/>
                </a:lnTo>
                <a:lnTo>
                  <a:pt x="106" y="194"/>
                </a:lnTo>
                <a:lnTo>
                  <a:pt x="106" y="194"/>
                </a:lnTo>
                <a:lnTo>
                  <a:pt x="103" y="192"/>
                </a:lnTo>
                <a:lnTo>
                  <a:pt x="103" y="192"/>
                </a:lnTo>
                <a:lnTo>
                  <a:pt x="101" y="198"/>
                </a:lnTo>
                <a:lnTo>
                  <a:pt x="101" y="198"/>
                </a:lnTo>
                <a:lnTo>
                  <a:pt x="103" y="197"/>
                </a:lnTo>
                <a:lnTo>
                  <a:pt x="103" y="197"/>
                </a:lnTo>
                <a:lnTo>
                  <a:pt x="104" y="197"/>
                </a:lnTo>
                <a:lnTo>
                  <a:pt x="106" y="198"/>
                </a:lnTo>
                <a:lnTo>
                  <a:pt x="106" y="198"/>
                </a:lnTo>
                <a:lnTo>
                  <a:pt x="106" y="202"/>
                </a:lnTo>
                <a:lnTo>
                  <a:pt x="106" y="202"/>
                </a:lnTo>
                <a:lnTo>
                  <a:pt x="104" y="203"/>
                </a:lnTo>
                <a:lnTo>
                  <a:pt x="104" y="203"/>
                </a:lnTo>
                <a:lnTo>
                  <a:pt x="100" y="208"/>
                </a:lnTo>
                <a:lnTo>
                  <a:pt x="100" y="208"/>
                </a:lnTo>
                <a:lnTo>
                  <a:pt x="98" y="211"/>
                </a:lnTo>
                <a:lnTo>
                  <a:pt x="98" y="211"/>
                </a:lnTo>
                <a:lnTo>
                  <a:pt x="103" y="217"/>
                </a:lnTo>
                <a:lnTo>
                  <a:pt x="109" y="222"/>
                </a:lnTo>
                <a:lnTo>
                  <a:pt x="109" y="222"/>
                </a:lnTo>
                <a:lnTo>
                  <a:pt x="111" y="225"/>
                </a:lnTo>
                <a:lnTo>
                  <a:pt x="109" y="227"/>
                </a:lnTo>
                <a:lnTo>
                  <a:pt x="109" y="227"/>
                </a:lnTo>
                <a:lnTo>
                  <a:pt x="107" y="227"/>
                </a:lnTo>
                <a:lnTo>
                  <a:pt x="106" y="227"/>
                </a:lnTo>
                <a:lnTo>
                  <a:pt x="106" y="227"/>
                </a:lnTo>
                <a:lnTo>
                  <a:pt x="104" y="225"/>
                </a:lnTo>
                <a:lnTo>
                  <a:pt x="104" y="225"/>
                </a:lnTo>
                <a:lnTo>
                  <a:pt x="101" y="219"/>
                </a:lnTo>
                <a:lnTo>
                  <a:pt x="101" y="219"/>
                </a:lnTo>
                <a:lnTo>
                  <a:pt x="96" y="213"/>
                </a:lnTo>
                <a:lnTo>
                  <a:pt x="96" y="213"/>
                </a:lnTo>
                <a:lnTo>
                  <a:pt x="89" y="222"/>
                </a:lnTo>
                <a:lnTo>
                  <a:pt x="89" y="222"/>
                </a:lnTo>
                <a:lnTo>
                  <a:pt x="95" y="228"/>
                </a:lnTo>
                <a:lnTo>
                  <a:pt x="95" y="228"/>
                </a:lnTo>
                <a:lnTo>
                  <a:pt x="98" y="230"/>
                </a:lnTo>
                <a:lnTo>
                  <a:pt x="98" y="230"/>
                </a:lnTo>
                <a:close/>
                <a:moveTo>
                  <a:pt x="317" y="162"/>
                </a:moveTo>
                <a:lnTo>
                  <a:pt x="317" y="162"/>
                </a:lnTo>
                <a:lnTo>
                  <a:pt x="316" y="162"/>
                </a:lnTo>
                <a:lnTo>
                  <a:pt x="314" y="162"/>
                </a:lnTo>
                <a:lnTo>
                  <a:pt x="314" y="162"/>
                </a:lnTo>
                <a:lnTo>
                  <a:pt x="313" y="167"/>
                </a:lnTo>
                <a:lnTo>
                  <a:pt x="313" y="167"/>
                </a:lnTo>
                <a:lnTo>
                  <a:pt x="302" y="184"/>
                </a:lnTo>
                <a:lnTo>
                  <a:pt x="302" y="184"/>
                </a:lnTo>
                <a:lnTo>
                  <a:pt x="295" y="195"/>
                </a:lnTo>
                <a:lnTo>
                  <a:pt x="295" y="195"/>
                </a:lnTo>
                <a:lnTo>
                  <a:pt x="295" y="197"/>
                </a:lnTo>
                <a:lnTo>
                  <a:pt x="294" y="198"/>
                </a:lnTo>
                <a:lnTo>
                  <a:pt x="294" y="198"/>
                </a:lnTo>
                <a:lnTo>
                  <a:pt x="294" y="200"/>
                </a:lnTo>
                <a:lnTo>
                  <a:pt x="294" y="200"/>
                </a:lnTo>
                <a:lnTo>
                  <a:pt x="292" y="213"/>
                </a:lnTo>
                <a:lnTo>
                  <a:pt x="292" y="213"/>
                </a:lnTo>
                <a:lnTo>
                  <a:pt x="292" y="216"/>
                </a:lnTo>
                <a:lnTo>
                  <a:pt x="292" y="216"/>
                </a:lnTo>
                <a:lnTo>
                  <a:pt x="290" y="216"/>
                </a:lnTo>
                <a:lnTo>
                  <a:pt x="290" y="216"/>
                </a:lnTo>
                <a:lnTo>
                  <a:pt x="289" y="214"/>
                </a:lnTo>
                <a:lnTo>
                  <a:pt x="289" y="214"/>
                </a:lnTo>
                <a:lnTo>
                  <a:pt x="289" y="213"/>
                </a:lnTo>
                <a:lnTo>
                  <a:pt x="289" y="213"/>
                </a:lnTo>
                <a:lnTo>
                  <a:pt x="292" y="200"/>
                </a:lnTo>
                <a:lnTo>
                  <a:pt x="292" y="200"/>
                </a:lnTo>
                <a:lnTo>
                  <a:pt x="290" y="198"/>
                </a:lnTo>
                <a:lnTo>
                  <a:pt x="290" y="198"/>
                </a:lnTo>
                <a:lnTo>
                  <a:pt x="290" y="197"/>
                </a:lnTo>
                <a:lnTo>
                  <a:pt x="292" y="195"/>
                </a:lnTo>
                <a:lnTo>
                  <a:pt x="292" y="195"/>
                </a:lnTo>
                <a:lnTo>
                  <a:pt x="292" y="191"/>
                </a:lnTo>
                <a:lnTo>
                  <a:pt x="292" y="191"/>
                </a:lnTo>
                <a:lnTo>
                  <a:pt x="295" y="181"/>
                </a:lnTo>
                <a:lnTo>
                  <a:pt x="295" y="181"/>
                </a:lnTo>
                <a:lnTo>
                  <a:pt x="297" y="181"/>
                </a:lnTo>
                <a:lnTo>
                  <a:pt x="297" y="181"/>
                </a:lnTo>
                <a:lnTo>
                  <a:pt x="298" y="183"/>
                </a:lnTo>
                <a:lnTo>
                  <a:pt x="298" y="183"/>
                </a:lnTo>
                <a:lnTo>
                  <a:pt x="298" y="183"/>
                </a:lnTo>
                <a:lnTo>
                  <a:pt x="297" y="184"/>
                </a:lnTo>
                <a:lnTo>
                  <a:pt x="297" y="184"/>
                </a:lnTo>
                <a:lnTo>
                  <a:pt x="295" y="184"/>
                </a:lnTo>
                <a:lnTo>
                  <a:pt x="295" y="184"/>
                </a:lnTo>
                <a:lnTo>
                  <a:pt x="295" y="189"/>
                </a:lnTo>
                <a:lnTo>
                  <a:pt x="295" y="189"/>
                </a:lnTo>
                <a:lnTo>
                  <a:pt x="295" y="189"/>
                </a:lnTo>
                <a:lnTo>
                  <a:pt x="295" y="189"/>
                </a:lnTo>
                <a:lnTo>
                  <a:pt x="309" y="167"/>
                </a:lnTo>
                <a:lnTo>
                  <a:pt x="309" y="167"/>
                </a:lnTo>
                <a:lnTo>
                  <a:pt x="308" y="165"/>
                </a:lnTo>
                <a:lnTo>
                  <a:pt x="308" y="164"/>
                </a:lnTo>
                <a:lnTo>
                  <a:pt x="308" y="164"/>
                </a:lnTo>
                <a:lnTo>
                  <a:pt x="309" y="161"/>
                </a:lnTo>
                <a:lnTo>
                  <a:pt x="309" y="161"/>
                </a:lnTo>
                <a:lnTo>
                  <a:pt x="311" y="159"/>
                </a:lnTo>
                <a:lnTo>
                  <a:pt x="311" y="159"/>
                </a:lnTo>
                <a:lnTo>
                  <a:pt x="306" y="159"/>
                </a:lnTo>
                <a:lnTo>
                  <a:pt x="306" y="159"/>
                </a:lnTo>
                <a:lnTo>
                  <a:pt x="303" y="165"/>
                </a:lnTo>
                <a:lnTo>
                  <a:pt x="302" y="173"/>
                </a:lnTo>
                <a:lnTo>
                  <a:pt x="302" y="173"/>
                </a:lnTo>
                <a:lnTo>
                  <a:pt x="302" y="175"/>
                </a:lnTo>
                <a:lnTo>
                  <a:pt x="302" y="175"/>
                </a:lnTo>
                <a:lnTo>
                  <a:pt x="300" y="176"/>
                </a:lnTo>
                <a:lnTo>
                  <a:pt x="298" y="176"/>
                </a:lnTo>
                <a:lnTo>
                  <a:pt x="298" y="176"/>
                </a:lnTo>
                <a:lnTo>
                  <a:pt x="298" y="175"/>
                </a:lnTo>
                <a:lnTo>
                  <a:pt x="297" y="173"/>
                </a:lnTo>
                <a:lnTo>
                  <a:pt x="297" y="173"/>
                </a:lnTo>
                <a:lnTo>
                  <a:pt x="298" y="173"/>
                </a:lnTo>
                <a:lnTo>
                  <a:pt x="298" y="173"/>
                </a:lnTo>
                <a:lnTo>
                  <a:pt x="302" y="167"/>
                </a:lnTo>
                <a:lnTo>
                  <a:pt x="302" y="167"/>
                </a:lnTo>
                <a:lnTo>
                  <a:pt x="305" y="159"/>
                </a:lnTo>
                <a:lnTo>
                  <a:pt x="305" y="159"/>
                </a:lnTo>
                <a:lnTo>
                  <a:pt x="303" y="159"/>
                </a:lnTo>
                <a:lnTo>
                  <a:pt x="302" y="159"/>
                </a:lnTo>
                <a:lnTo>
                  <a:pt x="302" y="159"/>
                </a:lnTo>
                <a:lnTo>
                  <a:pt x="300" y="162"/>
                </a:lnTo>
                <a:lnTo>
                  <a:pt x="300" y="162"/>
                </a:lnTo>
                <a:lnTo>
                  <a:pt x="298" y="168"/>
                </a:lnTo>
                <a:lnTo>
                  <a:pt x="298" y="168"/>
                </a:lnTo>
                <a:lnTo>
                  <a:pt x="297" y="170"/>
                </a:lnTo>
                <a:lnTo>
                  <a:pt x="295" y="170"/>
                </a:lnTo>
                <a:lnTo>
                  <a:pt x="295" y="170"/>
                </a:lnTo>
                <a:lnTo>
                  <a:pt x="294" y="172"/>
                </a:lnTo>
                <a:lnTo>
                  <a:pt x="294" y="172"/>
                </a:lnTo>
                <a:lnTo>
                  <a:pt x="290" y="178"/>
                </a:lnTo>
                <a:lnTo>
                  <a:pt x="289" y="184"/>
                </a:lnTo>
                <a:lnTo>
                  <a:pt x="289" y="184"/>
                </a:lnTo>
                <a:lnTo>
                  <a:pt x="287" y="189"/>
                </a:lnTo>
                <a:lnTo>
                  <a:pt x="287" y="189"/>
                </a:lnTo>
                <a:lnTo>
                  <a:pt x="286" y="191"/>
                </a:lnTo>
                <a:lnTo>
                  <a:pt x="284" y="191"/>
                </a:lnTo>
                <a:lnTo>
                  <a:pt x="284" y="191"/>
                </a:lnTo>
                <a:lnTo>
                  <a:pt x="283" y="189"/>
                </a:lnTo>
                <a:lnTo>
                  <a:pt x="284" y="187"/>
                </a:lnTo>
                <a:lnTo>
                  <a:pt x="284" y="187"/>
                </a:lnTo>
                <a:lnTo>
                  <a:pt x="292" y="172"/>
                </a:lnTo>
                <a:lnTo>
                  <a:pt x="292" y="172"/>
                </a:lnTo>
                <a:lnTo>
                  <a:pt x="292" y="172"/>
                </a:lnTo>
                <a:lnTo>
                  <a:pt x="292" y="172"/>
                </a:lnTo>
                <a:lnTo>
                  <a:pt x="289" y="172"/>
                </a:lnTo>
                <a:lnTo>
                  <a:pt x="287" y="175"/>
                </a:lnTo>
                <a:lnTo>
                  <a:pt x="287" y="175"/>
                </a:lnTo>
                <a:lnTo>
                  <a:pt x="286" y="176"/>
                </a:lnTo>
                <a:lnTo>
                  <a:pt x="286" y="176"/>
                </a:lnTo>
                <a:lnTo>
                  <a:pt x="284" y="178"/>
                </a:lnTo>
                <a:lnTo>
                  <a:pt x="284" y="178"/>
                </a:lnTo>
                <a:lnTo>
                  <a:pt x="279" y="184"/>
                </a:lnTo>
                <a:lnTo>
                  <a:pt x="279" y="184"/>
                </a:lnTo>
                <a:lnTo>
                  <a:pt x="278" y="186"/>
                </a:lnTo>
                <a:lnTo>
                  <a:pt x="278" y="186"/>
                </a:lnTo>
                <a:lnTo>
                  <a:pt x="273" y="205"/>
                </a:lnTo>
                <a:lnTo>
                  <a:pt x="273" y="205"/>
                </a:lnTo>
                <a:lnTo>
                  <a:pt x="273" y="217"/>
                </a:lnTo>
                <a:lnTo>
                  <a:pt x="273" y="217"/>
                </a:lnTo>
                <a:lnTo>
                  <a:pt x="273" y="217"/>
                </a:lnTo>
                <a:lnTo>
                  <a:pt x="273" y="217"/>
                </a:lnTo>
                <a:lnTo>
                  <a:pt x="272" y="219"/>
                </a:lnTo>
                <a:lnTo>
                  <a:pt x="272" y="219"/>
                </a:lnTo>
                <a:lnTo>
                  <a:pt x="272" y="219"/>
                </a:lnTo>
                <a:lnTo>
                  <a:pt x="270" y="217"/>
                </a:lnTo>
                <a:lnTo>
                  <a:pt x="270" y="217"/>
                </a:lnTo>
                <a:lnTo>
                  <a:pt x="270" y="216"/>
                </a:lnTo>
                <a:lnTo>
                  <a:pt x="270" y="216"/>
                </a:lnTo>
                <a:lnTo>
                  <a:pt x="275" y="195"/>
                </a:lnTo>
                <a:lnTo>
                  <a:pt x="275" y="195"/>
                </a:lnTo>
                <a:lnTo>
                  <a:pt x="275" y="189"/>
                </a:lnTo>
                <a:lnTo>
                  <a:pt x="275" y="189"/>
                </a:lnTo>
                <a:lnTo>
                  <a:pt x="275" y="189"/>
                </a:lnTo>
                <a:lnTo>
                  <a:pt x="275" y="189"/>
                </a:lnTo>
                <a:lnTo>
                  <a:pt x="270" y="198"/>
                </a:lnTo>
                <a:lnTo>
                  <a:pt x="270" y="198"/>
                </a:lnTo>
                <a:lnTo>
                  <a:pt x="270" y="200"/>
                </a:lnTo>
                <a:lnTo>
                  <a:pt x="270" y="200"/>
                </a:lnTo>
                <a:lnTo>
                  <a:pt x="268" y="202"/>
                </a:lnTo>
                <a:lnTo>
                  <a:pt x="267" y="202"/>
                </a:lnTo>
                <a:lnTo>
                  <a:pt x="267" y="202"/>
                </a:lnTo>
                <a:lnTo>
                  <a:pt x="265" y="200"/>
                </a:lnTo>
                <a:lnTo>
                  <a:pt x="265" y="198"/>
                </a:lnTo>
                <a:lnTo>
                  <a:pt x="265" y="198"/>
                </a:lnTo>
                <a:lnTo>
                  <a:pt x="265" y="198"/>
                </a:lnTo>
                <a:lnTo>
                  <a:pt x="265" y="198"/>
                </a:lnTo>
                <a:lnTo>
                  <a:pt x="275" y="184"/>
                </a:lnTo>
                <a:lnTo>
                  <a:pt x="275" y="184"/>
                </a:lnTo>
                <a:lnTo>
                  <a:pt x="276" y="181"/>
                </a:lnTo>
                <a:lnTo>
                  <a:pt x="278" y="178"/>
                </a:lnTo>
                <a:lnTo>
                  <a:pt x="278" y="178"/>
                </a:lnTo>
                <a:lnTo>
                  <a:pt x="278" y="178"/>
                </a:lnTo>
                <a:lnTo>
                  <a:pt x="279" y="176"/>
                </a:lnTo>
                <a:lnTo>
                  <a:pt x="279" y="176"/>
                </a:lnTo>
                <a:lnTo>
                  <a:pt x="281" y="178"/>
                </a:lnTo>
                <a:lnTo>
                  <a:pt x="281" y="178"/>
                </a:lnTo>
                <a:lnTo>
                  <a:pt x="286" y="170"/>
                </a:lnTo>
                <a:lnTo>
                  <a:pt x="286" y="170"/>
                </a:lnTo>
                <a:lnTo>
                  <a:pt x="284" y="170"/>
                </a:lnTo>
                <a:lnTo>
                  <a:pt x="284" y="170"/>
                </a:lnTo>
                <a:lnTo>
                  <a:pt x="283" y="168"/>
                </a:lnTo>
                <a:lnTo>
                  <a:pt x="284" y="167"/>
                </a:lnTo>
                <a:lnTo>
                  <a:pt x="284" y="167"/>
                </a:lnTo>
                <a:lnTo>
                  <a:pt x="286" y="162"/>
                </a:lnTo>
                <a:lnTo>
                  <a:pt x="286" y="162"/>
                </a:lnTo>
                <a:lnTo>
                  <a:pt x="278" y="164"/>
                </a:lnTo>
                <a:lnTo>
                  <a:pt x="278" y="164"/>
                </a:lnTo>
                <a:lnTo>
                  <a:pt x="278" y="164"/>
                </a:lnTo>
                <a:lnTo>
                  <a:pt x="278" y="164"/>
                </a:lnTo>
                <a:lnTo>
                  <a:pt x="275" y="168"/>
                </a:lnTo>
                <a:lnTo>
                  <a:pt x="275" y="168"/>
                </a:lnTo>
                <a:lnTo>
                  <a:pt x="276" y="170"/>
                </a:lnTo>
                <a:lnTo>
                  <a:pt x="276" y="170"/>
                </a:lnTo>
                <a:lnTo>
                  <a:pt x="278" y="172"/>
                </a:lnTo>
                <a:lnTo>
                  <a:pt x="276" y="173"/>
                </a:lnTo>
                <a:lnTo>
                  <a:pt x="276" y="173"/>
                </a:lnTo>
                <a:lnTo>
                  <a:pt x="276" y="175"/>
                </a:lnTo>
                <a:lnTo>
                  <a:pt x="273" y="175"/>
                </a:lnTo>
                <a:lnTo>
                  <a:pt x="273" y="175"/>
                </a:lnTo>
                <a:lnTo>
                  <a:pt x="273" y="173"/>
                </a:lnTo>
                <a:lnTo>
                  <a:pt x="273" y="173"/>
                </a:lnTo>
                <a:lnTo>
                  <a:pt x="272" y="176"/>
                </a:lnTo>
                <a:lnTo>
                  <a:pt x="272" y="176"/>
                </a:lnTo>
                <a:lnTo>
                  <a:pt x="270" y="178"/>
                </a:lnTo>
                <a:lnTo>
                  <a:pt x="270" y="178"/>
                </a:lnTo>
                <a:lnTo>
                  <a:pt x="268" y="178"/>
                </a:lnTo>
                <a:lnTo>
                  <a:pt x="268" y="178"/>
                </a:lnTo>
                <a:lnTo>
                  <a:pt x="268" y="175"/>
                </a:lnTo>
                <a:lnTo>
                  <a:pt x="268" y="175"/>
                </a:lnTo>
                <a:lnTo>
                  <a:pt x="270" y="173"/>
                </a:lnTo>
                <a:lnTo>
                  <a:pt x="270" y="173"/>
                </a:lnTo>
                <a:lnTo>
                  <a:pt x="268" y="170"/>
                </a:lnTo>
                <a:lnTo>
                  <a:pt x="270" y="167"/>
                </a:lnTo>
                <a:lnTo>
                  <a:pt x="270" y="167"/>
                </a:lnTo>
                <a:lnTo>
                  <a:pt x="267" y="162"/>
                </a:lnTo>
                <a:lnTo>
                  <a:pt x="267" y="162"/>
                </a:lnTo>
                <a:lnTo>
                  <a:pt x="264" y="172"/>
                </a:lnTo>
                <a:lnTo>
                  <a:pt x="264" y="172"/>
                </a:lnTo>
                <a:lnTo>
                  <a:pt x="262" y="172"/>
                </a:lnTo>
                <a:lnTo>
                  <a:pt x="264" y="173"/>
                </a:lnTo>
                <a:lnTo>
                  <a:pt x="264" y="173"/>
                </a:lnTo>
                <a:lnTo>
                  <a:pt x="262" y="175"/>
                </a:lnTo>
                <a:lnTo>
                  <a:pt x="262" y="175"/>
                </a:lnTo>
                <a:lnTo>
                  <a:pt x="262" y="176"/>
                </a:lnTo>
                <a:lnTo>
                  <a:pt x="262" y="176"/>
                </a:lnTo>
                <a:lnTo>
                  <a:pt x="259" y="186"/>
                </a:lnTo>
                <a:lnTo>
                  <a:pt x="259" y="186"/>
                </a:lnTo>
                <a:lnTo>
                  <a:pt x="257" y="198"/>
                </a:lnTo>
                <a:lnTo>
                  <a:pt x="256" y="211"/>
                </a:lnTo>
                <a:lnTo>
                  <a:pt x="256" y="211"/>
                </a:lnTo>
                <a:lnTo>
                  <a:pt x="256" y="216"/>
                </a:lnTo>
                <a:lnTo>
                  <a:pt x="256" y="216"/>
                </a:lnTo>
                <a:lnTo>
                  <a:pt x="256" y="217"/>
                </a:lnTo>
                <a:lnTo>
                  <a:pt x="256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20"/>
                </a:lnTo>
                <a:lnTo>
                  <a:pt x="253" y="220"/>
                </a:lnTo>
                <a:lnTo>
                  <a:pt x="253" y="224"/>
                </a:lnTo>
                <a:lnTo>
                  <a:pt x="257" y="225"/>
                </a:lnTo>
                <a:lnTo>
                  <a:pt x="257" y="225"/>
                </a:lnTo>
                <a:lnTo>
                  <a:pt x="272" y="227"/>
                </a:lnTo>
                <a:lnTo>
                  <a:pt x="272" y="227"/>
                </a:lnTo>
                <a:lnTo>
                  <a:pt x="284" y="227"/>
                </a:lnTo>
                <a:lnTo>
                  <a:pt x="284" y="227"/>
                </a:lnTo>
                <a:lnTo>
                  <a:pt x="306" y="225"/>
                </a:lnTo>
                <a:lnTo>
                  <a:pt x="306" y="225"/>
                </a:lnTo>
                <a:lnTo>
                  <a:pt x="308" y="225"/>
                </a:lnTo>
                <a:lnTo>
                  <a:pt x="308" y="225"/>
                </a:lnTo>
                <a:lnTo>
                  <a:pt x="311" y="227"/>
                </a:lnTo>
                <a:lnTo>
                  <a:pt x="313" y="228"/>
                </a:lnTo>
                <a:lnTo>
                  <a:pt x="313" y="228"/>
                </a:lnTo>
                <a:lnTo>
                  <a:pt x="313" y="232"/>
                </a:lnTo>
                <a:lnTo>
                  <a:pt x="313" y="232"/>
                </a:lnTo>
                <a:lnTo>
                  <a:pt x="316" y="233"/>
                </a:lnTo>
                <a:lnTo>
                  <a:pt x="316" y="233"/>
                </a:lnTo>
                <a:lnTo>
                  <a:pt x="317" y="233"/>
                </a:lnTo>
                <a:lnTo>
                  <a:pt x="319" y="236"/>
                </a:lnTo>
                <a:lnTo>
                  <a:pt x="319" y="236"/>
                </a:lnTo>
                <a:lnTo>
                  <a:pt x="319" y="241"/>
                </a:lnTo>
                <a:lnTo>
                  <a:pt x="319" y="241"/>
                </a:lnTo>
                <a:lnTo>
                  <a:pt x="319" y="254"/>
                </a:lnTo>
                <a:lnTo>
                  <a:pt x="320" y="268"/>
                </a:lnTo>
                <a:lnTo>
                  <a:pt x="320" y="268"/>
                </a:lnTo>
                <a:lnTo>
                  <a:pt x="322" y="277"/>
                </a:lnTo>
                <a:lnTo>
                  <a:pt x="324" y="287"/>
                </a:lnTo>
                <a:lnTo>
                  <a:pt x="324" y="287"/>
                </a:lnTo>
                <a:lnTo>
                  <a:pt x="324" y="290"/>
                </a:lnTo>
                <a:lnTo>
                  <a:pt x="324" y="290"/>
                </a:lnTo>
                <a:lnTo>
                  <a:pt x="322" y="293"/>
                </a:lnTo>
                <a:lnTo>
                  <a:pt x="322" y="293"/>
                </a:lnTo>
                <a:lnTo>
                  <a:pt x="327" y="288"/>
                </a:lnTo>
                <a:lnTo>
                  <a:pt x="327" y="288"/>
                </a:lnTo>
                <a:lnTo>
                  <a:pt x="330" y="284"/>
                </a:lnTo>
                <a:lnTo>
                  <a:pt x="330" y="284"/>
                </a:lnTo>
                <a:lnTo>
                  <a:pt x="328" y="282"/>
                </a:lnTo>
                <a:lnTo>
                  <a:pt x="328" y="282"/>
                </a:lnTo>
                <a:lnTo>
                  <a:pt x="327" y="279"/>
                </a:lnTo>
                <a:lnTo>
                  <a:pt x="327" y="279"/>
                </a:lnTo>
                <a:lnTo>
                  <a:pt x="328" y="277"/>
                </a:lnTo>
                <a:lnTo>
                  <a:pt x="330" y="276"/>
                </a:lnTo>
                <a:lnTo>
                  <a:pt x="332" y="276"/>
                </a:lnTo>
                <a:lnTo>
                  <a:pt x="333" y="277"/>
                </a:lnTo>
                <a:lnTo>
                  <a:pt x="333" y="277"/>
                </a:lnTo>
                <a:lnTo>
                  <a:pt x="335" y="277"/>
                </a:lnTo>
                <a:lnTo>
                  <a:pt x="335" y="277"/>
                </a:lnTo>
                <a:lnTo>
                  <a:pt x="338" y="276"/>
                </a:lnTo>
                <a:lnTo>
                  <a:pt x="338" y="276"/>
                </a:lnTo>
                <a:lnTo>
                  <a:pt x="338" y="273"/>
                </a:lnTo>
                <a:lnTo>
                  <a:pt x="338" y="271"/>
                </a:lnTo>
                <a:lnTo>
                  <a:pt x="338" y="271"/>
                </a:lnTo>
                <a:lnTo>
                  <a:pt x="339" y="271"/>
                </a:lnTo>
                <a:lnTo>
                  <a:pt x="339" y="268"/>
                </a:lnTo>
                <a:lnTo>
                  <a:pt x="339" y="268"/>
                </a:lnTo>
                <a:lnTo>
                  <a:pt x="339" y="252"/>
                </a:lnTo>
                <a:lnTo>
                  <a:pt x="339" y="252"/>
                </a:lnTo>
                <a:lnTo>
                  <a:pt x="339" y="249"/>
                </a:lnTo>
                <a:lnTo>
                  <a:pt x="336" y="247"/>
                </a:lnTo>
                <a:lnTo>
                  <a:pt x="336" y="247"/>
                </a:lnTo>
                <a:lnTo>
                  <a:pt x="335" y="247"/>
                </a:lnTo>
                <a:lnTo>
                  <a:pt x="333" y="244"/>
                </a:lnTo>
                <a:lnTo>
                  <a:pt x="333" y="244"/>
                </a:lnTo>
                <a:lnTo>
                  <a:pt x="333" y="244"/>
                </a:lnTo>
                <a:lnTo>
                  <a:pt x="333" y="244"/>
                </a:lnTo>
                <a:lnTo>
                  <a:pt x="327" y="238"/>
                </a:lnTo>
                <a:lnTo>
                  <a:pt x="327" y="238"/>
                </a:lnTo>
                <a:lnTo>
                  <a:pt x="327" y="236"/>
                </a:lnTo>
                <a:lnTo>
                  <a:pt x="327" y="233"/>
                </a:lnTo>
                <a:lnTo>
                  <a:pt x="327" y="233"/>
                </a:lnTo>
                <a:lnTo>
                  <a:pt x="328" y="232"/>
                </a:lnTo>
                <a:lnTo>
                  <a:pt x="332" y="232"/>
                </a:lnTo>
                <a:lnTo>
                  <a:pt x="332" y="232"/>
                </a:lnTo>
                <a:lnTo>
                  <a:pt x="333" y="233"/>
                </a:lnTo>
                <a:lnTo>
                  <a:pt x="333" y="235"/>
                </a:lnTo>
                <a:lnTo>
                  <a:pt x="333" y="235"/>
                </a:lnTo>
                <a:lnTo>
                  <a:pt x="335" y="239"/>
                </a:lnTo>
                <a:lnTo>
                  <a:pt x="335" y="239"/>
                </a:lnTo>
                <a:lnTo>
                  <a:pt x="338" y="235"/>
                </a:lnTo>
                <a:lnTo>
                  <a:pt x="338" y="235"/>
                </a:lnTo>
                <a:lnTo>
                  <a:pt x="338" y="235"/>
                </a:lnTo>
                <a:lnTo>
                  <a:pt x="338" y="235"/>
                </a:lnTo>
                <a:lnTo>
                  <a:pt x="338" y="227"/>
                </a:lnTo>
                <a:lnTo>
                  <a:pt x="338" y="227"/>
                </a:lnTo>
                <a:lnTo>
                  <a:pt x="336" y="227"/>
                </a:lnTo>
                <a:lnTo>
                  <a:pt x="336" y="227"/>
                </a:lnTo>
                <a:lnTo>
                  <a:pt x="332" y="228"/>
                </a:lnTo>
                <a:lnTo>
                  <a:pt x="332" y="228"/>
                </a:lnTo>
                <a:lnTo>
                  <a:pt x="330" y="228"/>
                </a:lnTo>
                <a:lnTo>
                  <a:pt x="328" y="227"/>
                </a:lnTo>
                <a:lnTo>
                  <a:pt x="328" y="227"/>
                </a:lnTo>
                <a:lnTo>
                  <a:pt x="328" y="225"/>
                </a:lnTo>
                <a:lnTo>
                  <a:pt x="330" y="224"/>
                </a:lnTo>
                <a:lnTo>
                  <a:pt x="330" y="224"/>
                </a:lnTo>
                <a:lnTo>
                  <a:pt x="332" y="222"/>
                </a:lnTo>
                <a:lnTo>
                  <a:pt x="332" y="222"/>
                </a:lnTo>
                <a:lnTo>
                  <a:pt x="336" y="216"/>
                </a:lnTo>
                <a:lnTo>
                  <a:pt x="336" y="216"/>
                </a:lnTo>
                <a:lnTo>
                  <a:pt x="335" y="214"/>
                </a:lnTo>
                <a:lnTo>
                  <a:pt x="335" y="214"/>
                </a:lnTo>
                <a:lnTo>
                  <a:pt x="336" y="213"/>
                </a:lnTo>
                <a:lnTo>
                  <a:pt x="336" y="213"/>
                </a:lnTo>
                <a:lnTo>
                  <a:pt x="333" y="213"/>
                </a:lnTo>
                <a:lnTo>
                  <a:pt x="333" y="213"/>
                </a:lnTo>
                <a:lnTo>
                  <a:pt x="330" y="213"/>
                </a:lnTo>
                <a:lnTo>
                  <a:pt x="330" y="213"/>
                </a:lnTo>
                <a:lnTo>
                  <a:pt x="327" y="211"/>
                </a:lnTo>
                <a:lnTo>
                  <a:pt x="327" y="208"/>
                </a:lnTo>
                <a:lnTo>
                  <a:pt x="327" y="208"/>
                </a:lnTo>
                <a:lnTo>
                  <a:pt x="328" y="205"/>
                </a:lnTo>
                <a:lnTo>
                  <a:pt x="328" y="205"/>
                </a:lnTo>
                <a:lnTo>
                  <a:pt x="332" y="202"/>
                </a:lnTo>
                <a:lnTo>
                  <a:pt x="332" y="202"/>
                </a:lnTo>
                <a:lnTo>
                  <a:pt x="330" y="198"/>
                </a:lnTo>
                <a:lnTo>
                  <a:pt x="327" y="194"/>
                </a:lnTo>
                <a:lnTo>
                  <a:pt x="327" y="194"/>
                </a:lnTo>
                <a:lnTo>
                  <a:pt x="327" y="192"/>
                </a:lnTo>
                <a:lnTo>
                  <a:pt x="327" y="192"/>
                </a:lnTo>
                <a:lnTo>
                  <a:pt x="328" y="191"/>
                </a:lnTo>
                <a:lnTo>
                  <a:pt x="332" y="191"/>
                </a:lnTo>
                <a:lnTo>
                  <a:pt x="332" y="191"/>
                </a:lnTo>
                <a:lnTo>
                  <a:pt x="333" y="191"/>
                </a:lnTo>
                <a:lnTo>
                  <a:pt x="335" y="192"/>
                </a:lnTo>
                <a:lnTo>
                  <a:pt x="335" y="192"/>
                </a:lnTo>
                <a:lnTo>
                  <a:pt x="335" y="194"/>
                </a:lnTo>
                <a:lnTo>
                  <a:pt x="335" y="194"/>
                </a:lnTo>
                <a:lnTo>
                  <a:pt x="335" y="195"/>
                </a:lnTo>
                <a:lnTo>
                  <a:pt x="335" y="197"/>
                </a:lnTo>
                <a:lnTo>
                  <a:pt x="335" y="197"/>
                </a:lnTo>
                <a:lnTo>
                  <a:pt x="339" y="192"/>
                </a:lnTo>
                <a:lnTo>
                  <a:pt x="339" y="192"/>
                </a:lnTo>
                <a:lnTo>
                  <a:pt x="341" y="191"/>
                </a:lnTo>
                <a:lnTo>
                  <a:pt x="341" y="191"/>
                </a:lnTo>
                <a:lnTo>
                  <a:pt x="341" y="184"/>
                </a:lnTo>
                <a:lnTo>
                  <a:pt x="343" y="176"/>
                </a:lnTo>
                <a:lnTo>
                  <a:pt x="343" y="176"/>
                </a:lnTo>
                <a:lnTo>
                  <a:pt x="343" y="175"/>
                </a:lnTo>
                <a:lnTo>
                  <a:pt x="343" y="175"/>
                </a:lnTo>
                <a:lnTo>
                  <a:pt x="346" y="176"/>
                </a:lnTo>
                <a:lnTo>
                  <a:pt x="346" y="176"/>
                </a:lnTo>
                <a:lnTo>
                  <a:pt x="346" y="178"/>
                </a:lnTo>
                <a:lnTo>
                  <a:pt x="344" y="178"/>
                </a:lnTo>
                <a:lnTo>
                  <a:pt x="344" y="178"/>
                </a:lnTo>
                <a:lnTo>
                  <a:pt x="344" y="179"/>
                </a:lnTo>
                <a:lnTo>
                  <a:pt x="344" y="179"/>
                </a:lnTo>
                <a:lnTo>
                  <a:pt x="343" y="186"/>
                </a:lnTo>
                <a:lnTo>
                  <a:pt x="343" y="186"/>
                </a:lnTo>
                <a:lnTo>
                  <a:pt x="343" y="191"/>
                </a:lnTo>
                <a:lnTo>
                  <a:pt x="343" y="191"/>
                </a:lnTo>
                <a:lnTo>
                  <a:pt x="349" y="184"/>
                </a:lnTo>
                <a:lnTo>
                  <a:pt x="355" y="179"/>
                </a:lnTo>
                <a:lnTo>
                  <a:pt x="355" y="179"/>
                </a:lnTo>
                <a:lnTo>
                  <a:pt x="347" y="172"/>
                </a:lnTo>
                <a:lnTo>
                  <a:pt x="339" y="167"/>
                </a:lnTo>
                <a:lnTo>
                  <a:pt x="339" y="167"/>
                </a:lnTo>
                <a:lnTo>
                  <a:pt x="338" y="170"/>
                </a:lnTo>
                <a:lnTo>
                  <a:pt x="338" y="170"/>
                </a:lnTo>
                <a:lnTo>
                  <a:pt x="336" y="173"/>
                </a:lnTo>
                <a:lnTo>
                  <a:pt x="336" y="173"/>
                </a:lnTo>
                <a:lnTo>
                  <a:pt x="330" y="183"/>
                </a:lnTo>
                <a:lnTo>
                  <a:pt x="327" y="194"/>
                </a:lnTo>
                <a:lnTo>
                  <a:pt x="327" y="194"/>
                </a:lnTo>
                <a:lnTo>
                  <a:pt x="325" y="195"/>
                </a:lnTo>
                <a:lnTo>
                  <a:pt x="325" y="195"/>
                </a:lnTo>
                <a:lnTo>
                  <a:pt x="325" y="197"/>
                </a:lnTo>
                <a:lnTo>
                  <a:pt x="325" y="197"/>
                </a:lnTo>
                <a:lnTo>
                  <a:pt x="324" y="211"/>
                </a:lnTo>
                <a:lnTo>
                  <a:pt x="324" y="211"/>
                </a:lnTo>
                <a:lnTo>
                  <a:pt x="324" y="213"/>
                </a:lnTo>
                <a:lnTo>
                  <a:pt x="324" y="213"/>
                </a:lnTo>
                <a:lnTo>
                  <a:pt x="322" y="214"/>
                </a:lnTo>
                <a:lnTo>
                  <a:pt x="322" y="214"/>
                </a:lnTo>
                <a:lnTo>
                  <a:pt x="320" y="213"/>
                </a:lnTo>
                <a:lnTo>
                  <a:pt x="320" y="213"/>
                </a:lnTo>
                <a:lnTo>
                  <a:pt x="322" y="211"/>
                </a:lnTo>
                <a:lnTo>
                  <a:pt x="322" y="211"/>
                </a:lnTo>
                <a:lnTo>
                  <a:pt x="324" y="197"/>
                </a:lnTo>
                <a:lnTo>
                  <a:pt x="324" y="197"/>
                </a:lnTo>
                <a:lnTo>
                  <a:pt x="324" y="195"/>
                </a:lnTo>
                <a:lnTo>
                  <a:pt x="324" y="195"/>
                </a:lnTo>
                <a:lnTo>
                  <a:pt x="322" y="194"/>
                </a:lnTo>
                <a:lnTo>
                  <a:pt x="324" y="192"/>
                </a:lnTo>
                <a:lnTo>
                  <a:pt x="324" y="192"/>
                </a:lnTo>
                <a:lnTo>
                  <a:pt x="324" y="189"/>
                </a:lnTo>
                <a:lnTo>
                  <a:pt x="324" y="189"/>
                </a:lnTo>
                <a:lnTo>
                  <a:pt x="325" y="178"/>
                </a:lnTo>
                <a:lnTo>
                  <a:pt x="325" y="178"/>
                </a:lnTo>
                <a:lnTo>
                  <a:pt x="325" y="176"/>
                </a:lnTo>
                <a:lnTo>
                  <a:pt x="327" y="176"/>
                </a:lnTo>
                <a:lnTo>
                  <a:pt x="327" y="176"/>
                </a:lnTo>
                <a:lnTo>
                  <a:pt x="328" y="176"/>
                </a:lnTo>
                <a:lnTo>
                  <a:pt x="328" y="176"/>
                </a:lnTo>
                <a:lnTo>
                  <a:pt x="327" y="179"/>
                </a:lnTo>
                <a:lnTo>
                  <a:pt x="327" y="179"/>
                </a:lnTo>
                <a:lnTo>
                  <a:pt x="327" y="181"/>
                </a:lnTo>
                <a:lnTo>
                  <a:pt x="327" y="181"/>
                </a:lnTo>
                <a:lnTo>
                  <a:pt x="325" y="187"/>
                </a:lnTo>
                <a:lnTo>
                  <a:pt x="325" y="187"/>
                </a:lnTo>
                <a:lnTo>
                  <a:pt x="327" y="184"/>
                </a:lnTo>
                <a:lnTo>
                  <a:pt x="327" y="184"/>
                </a:lnTo>
                <a:lnTo>
                  <a:pt x="335" y="172"/>
                </a:lnTo>
                <a:lnTo>
                  <a:pt x="335" y="172"/>
                </a:lnTo>
                <a:lnTo>
                  <a:pt x="336" y="168"/>
                </a:lnTo>
                <a:lnTo>
                  <a:pt x="336" y="168"/>
                </a:lnTo>
                <a:lnTo>
                  <a:pt x="336" y="165"/>
                </a:lnTo>
                <a:lnTo>
                  <a:pt x="336" y="165"/>
                </a:lnTo>
                <a:lnTo>
                  <a:pt x="336" y="167"/>
                </a:lnTo>
                <a:lnTo>
                  <a:pt x="336" y="167"/>
                </a:lnTo>
                <a:lnTo>
                  <a:pt x="335" y="168"/>
                </a:lnTo>
                <a:lnTo>
                  <a:pt x="335" y="168"/>
                </a:lnTo>
                <a:lnTo>
                  <a:pt x="333" y="168"/>
                </a:lnTo>
                <a:lnTo>
                  <a:pt x="333" y="168"/>
                </a:lnTo>
                <a:lnTo>
                  <a:pt x="333" y="167"/>
                </a:lnTo>
                <a:lnTo>
                  <a:pt x="333" y="167"/>
                </a:lnTo>
                <a:lnTo>
                  <a:pt x="333" y="167"/>
                </a:lnTo>
                <a:lnTo>
                  <a:pt x="333" y="167"/>
                </a:lnTo>
                <a:lnTo>
                  <a:pt x="335" y="164"/>
                </a:lnTo>
                <a:lnTo>
                  <a:pt x="335" y="164"/>
                </a:lnTo>
                <a:lnTo>
                  <a:pt x="333" y="162"/>
                </a:lnTo>
                <a:lnTo>
                  <a:pt x="335" y="161"/>
                </a:lnTo>
                <a:lnTo>
                  <a:pt x="335" y="161"/>
                </a:lnTo>
                <a:lnTo>
                  <a:pt x="336" y="157"/>
                </a:lnTo>
                <a:lnTo>
                  <a:pt x="336" y="157"/>
                </a:lnTo>
                <a:lnTo>
                  <a:pt x="332" y="157"/>
                </a:lnTo>
                <a:lnTo>
                  <a:pt x="332" y="157"/>
                </a:lnTo>
                <a:lnTo>
                  <a:pt x="327" y="157"/>
                </a:lnTo>
                <a:lnTo>
                  <a:pt x="327" y="157"/>
                </a:lnTo>
                <a:lnTo>
                  <a:pt x="327" y="161"/>
                </a:lnTo>
                <a:lnTo>
                  <a:pt x="327" y="161"/>
                </a:lnTo>
                <a:lnTo>
                  <a:pt x="327" y="164"/>
                </a:lnTo>
                <a:lnTo>
                  <a:pt x="327" y="164"/>
                </a:lnTo>
                <a:lnTo>
                  <a:pt x="325" y="165"/>
                </a:lnTo>
                <a:lnTo>
                  <a:pt x="324" y="165"/>
                </a:lnTo>
                <a:lnTo>
                  <a:pt x="324" y="165"/>
                </a:lnTo>
                <a:lnTo>
                  <a:pt x="322" y="164"/>
                </a:lnTo>
                <a:lnTo>
                  <a:pt x="322" y="164"/>
                </a:lnTo>
                <a:lnTo>
                  <a:pt x="322" y="162"/>
                </a:lnTo>
                <a:lnTo>
                  <a:pt x="322" y="162"/>
                </a:lnTo>
                <a:lnTo>
                  <a:pt x="324" y="157"/>
                </a:lnTo>
                <a:lnTo>
                  <a:pt x="324" y="157"/>
                </a:lnTo>
                <a:lnTo>
                  <a:pt x="320" y="157"/>
                </a:lnTo>
                <a:lnTo>
                  <a:pt x="320" y="157"/>
                </a:lnTo>
                <a:lnTo>
                  <a:pt x="319" y="159"/>
                </a:lnTo>
                <a:lnTo>
                  <a:pt x="319" y="159"/>
                </a:lnTo>
                <a:lnTo>
                  <a:pt x="317" y="168"/>
                </a:lnTo>
                <a:lnTo>
                  <a:pt x="317" y="168"/>
                </a:lnTo>
                <a:lnTo>
                  <a:pt x="316" y="170"/>
                </a:lnTo>
                <a:lnTo>
                  <a:pt x="316" y="170"/>
                </a:lnTo>
                <a:lnTo>
                  <a:pt x="314" y="172"/>
                </a:lnTo>
                <a:lnTo>
                  <a:pt x="314" y="172"/>
                </a:lnTo>
                <a:lnTo>
                  <a:pt x="314" y="168"/>
                </a:lnTo>
                <a:lnTo>
                  <a:pt x="314" y="168"/>
                </a:lnTo>
                <a:lnTo>
                  <a:pt x="314" y="167"/>
                </a:lnTo>
                <a:lnTo>
                  <a:pt x="314" y="167"/>
                </a:lnTo>
                <a:lnTo>
                  <a:pt x="317" y="162"/>
                </a:lnTo>
                <a:lnTo>
                  <a:pt x="317" y="162"/>
                </a:lnTo>
                <a:close/>
                <a:moveTo>
                  <a:pt x="248" y="162"/>
                </a:moveTo>
                <a:lnTo>
                  <a:pt x="248" y="162"/>
                </a:lnTo>
                <a:lnTo>
                  <a:pt x="248" y="162"/>
                </a:lnTo>
                <a:lnTo>
                  <a:pt x="248" y="162"/>
                </a:lnTo>
                <a:lnTo>
                  <a:pt x="251" y="165"/>
                </a:lnTo>
                <a:lnTo>
                  <a:pt x="251" y="165"/>
                </a:lnTo>
                <a:lnTo>
                  <a:pt x="253" y="167"/>
                </a:lnTo>
                <a:lnTo>
                  <a:pt x="251" y="170"/>
                </a:lnTo>
                <a:lnTo>
                  <a:pt x="251" y="170"/>
                </a:lnTo>
                <a:lnTo>
                  <a:pt x="249" y="170"/>
                </a:lnTo>
                <a:lnTo>
                  <a:pt x="246" y="168"/>
                </a:lnTo>
                <a:lnTo>
                  <a:pt x="246" y="168"/>
                </a:lnTo>
                <a:lnTo>
                  <a:pt x="245" y="167"/>
                </a:lnTo>
                <a:lnTo>
                  <a:pt x="245" y="167"/>
                </a:lnTo>
                <a:lnTo>
                  <a:pt x="243" y="164"/>
                </a:lnTo>
                <a:lnTo>
                  <a:pt x="243" y="164"/>
                </a:lnTo>
                <a:lnTo>
                  <a:pt x="238" y="156"/>
                </a:lnTo>
                <a:lnTo>
                  <a:pt x="238" y="156"/>
                </a:lnTo>
                <a:lnTo>
                  <a:pt x="235" y="156"/>
                </a:lnTo>
                <a:lnTo>
                  <a:pt x="235" y="156"/>
                </a:lnTo>
                <a:lnTo>
                  <a:pt x="234" y="154"/>
                </a:lnTo>
                <a:lnTo>
                  <a:pt x="234" y="154"/>
                </a:lnTo>
                <a:lnTo>
                  <a:pt x="234" y="154"/>
                </a:lnTo>
                <a:lnTo>
                  <a:pt x="234" y="154"/>
                </a:lnTo>
                <a:lnTo>
                  <a:pt x="232" y="154"/>
                </a:lnTo>
                <a:lnTo>
                  <a:pt x="232" y="154"/>
                </a:lnTo>
                <a:lnTo>
                  <a:pt x="232" y="153"/>
                </a:lnTo>
                <a:lnTo>
                  <a:pt x="232" y="153"/>
                </a:lnTo>
                <a:lnTo>
                  <a:pt x="232" y="151"/>
                </a:lnTo>
                <a:lnTo>
                  <a:pt x="232" y="151"/>
                </a:lnTo>
                <a:lnTo>
                  <a:pt x="232" y="149"/>
                </a:lnTo>
                <a:lnTo>
                  <a:pt x="232" y="148"/>
                </a:lnTo>
                <a:lnTo>
                  <a:pt x="232" y="148"/>
                </a:lnTo>
                <a:lnTo>
                  <a:pt x="223" y="137"/>
                </a:lnTo>
                <a:lnTo>
                  <a:pt x="223" y="137"/>
                </a:lnTo>
                <a:lnTo>
                  <a:pt x="223" y="135"/>
                </a:lnTo>
                <a:lnTo>
                  <a:pt x="223" y="135"/>
                </a:lnTo>
                <a:lnTo>
                  <a:pt x="221" y="137"/>
                </a:lnTo>
                <a:lnTo>
                  <a:pt x="223" y="140"/>
                </a:lnTo>
                <a:lnTo>
                  <a:pt x="223" y="140"/>
                </a:lnTo>
                <a:lnTo>
                  <a:pt x="223" y="142"/>
                </a:lnTo>
                <a:lnTo>
                  <a:pt x="223" y="142"/>
                </a:lnTo>
                <a:lnTo>
                  <a:pt x="223" y="143"/>
                </a:lnTo>
                <a:lnTo>
                  <a:pt x="223" y="143"/>
                </a:lnTo>
                <a:lnTo>
                  <a:pt x="221" y="145"/>
                </a:lnTo>
                <a:lnTo>
                  <a:pt x="221" y="145"/>
                </a:lnTo>
                <a:lnTo>
                  <a:pt x="219" y="143"/>
                </a:lnTo>
                <a:lnTo>
                  <a:pt x="219" y="143"/>
                </a:lnTo>
                <a:lnTo>
                  <a:pt x="219" y="145"/>
                </a:lnTo>
                <a:lnTo>
                  <a:pt x="219" y="145"/>
                </a:lnTo>
                <a:lnTo>
                  <a:pt x="218" y="156"/>
                </a:lnTo>
                <a:lnTo>
                  <a:pt x="218" y="156"/>
                </a:lnTo>
                <a:lnTo>
                  <a:pt x="218" y="157"/>
                </a:lnTo>
                <a:lnTo>
                  <a:pt x="215" y="159"/>
                </a:lnTo>
                <a:lnTo>
                  <a:pt x="215" y="159"/>
                </a:lnTo>
                <a:lnTo>
                  <a:pt x="215" y="157"/>
                </a:lnTo>
                <a:lnTo>
                  <a:pt x="213" y="156"/>
                </a:lnTo>
                <a:lnTo>
                  <a:pt x="213" y="156"/>
                </a:lnTo>
                <a:lnTo>
                  <a:pt x="215" y="153"/>
                </a:lnTo>
                <a:lnTo>
                  <a:pt x="215" y="153"/>
                </a:lnTo>
                <a:lnTo>
                  <a:pt x="218" y="142"/>
                </a:lnTo>
                <a:lnTo>
                  <a:pt x="218" y="142"/>
                </a:lnTo>
                <a:lnTo>
                  <a:pt x="218" y="140"/>
                </a:lnTo>
                <a:lnTo>
                  <a:pt x="218" y="140"/>
                </a:lnTo>
                <a:lnTo>
                  <a:pt x="216" y="134"/>
                </a:lnTo>
                <a:lnTo>
                  <a:pt x="216" y="134"/>
                </a:lnTo>
                <a:lnTo>
                  <a:pt x="213" y="132"/>
                </a:lnTo>
                <a:lnTo>
                  <a:pt x="212" y="131"/>
                </a:lnTo>
                <a:lnTo>
                  <a:pt x="212" y="131"/>
                </a:lnTo>
                <a:lnTo>
                  <a:pt x="210" y="132"/>
                </a:lnTo>
                <a:lnTo>
                  <a:pt x="210" y="132"/>
                </a:lnTo>
                <a:lnTo>
                  <a:pt x="208" y="142"/>
                </a:lnTo>
                <a:lnTo>
                  <a:pt x="208" y="142"/>
                </a:lnTo>
                <a:lnTo>
                  <a:pt x="207" y="145"/>
                </a:lnTo>
                <a:lnTo>
                  <a:pt x="207" y="145"/>
                </a:lnTo>
                <a:lnTo>
                  <a:pt x="207" y="151"/>
                </a:lnTo>
                <a:lnTo>
                  <a:pt x="207" y="151"/>
                </a:lnTo>
                <a:lnTo>
                  <a:pt x="207" y="154"/>
                </a:lnTo>
                <a:lnTo>
                  <a:pt x="207" y="156"/>
                </a:lnTo>
                <a:lnTo>
                  <a:pt x="207" y="156"/>
                </a:lnTo>
                <a:lnTo>
                  <a:pt x="215" y="164"/>
                </a:lnTo>
                <a:lnTo>
                  <a:pt x="215" y="164"/>
                </a:lnTo>
                <a:lnTo>
                  <a:pt x="219" y="170"/>
                </a:lnTo>
                <a:lnTo>
                  <a:pt x="219" y="170"/>
                </a:lnTo>
                <a:lnTo>
                  <a:pt x="221" y="173"/>
                </a:lnTo>
                <a:lnTo>
                  <a:pt x="218" y="175"/>
                </a:lnTo>
                <a:lnTo>
                  <a:pt x="218" y="175"/>
                </a:lnTo>
                <a:lnTo>
                  <a:pt x="216" y="175"/>
                </a:lnTo>
                <a:lnTo>
                  <a:pt x="215" y="172"/>
                </a:lnTo>
                <a:lnTo>
                  <a:pt x="215" y="172"/>
                </a:lnTo>
                <a:lnTo>
                  <a:pt x="210" y="164"/>
                </a:lnTo>
                <a:lnTo>
                  <a:pt x="210" y="164"/>
                </a:lnTo>
                <a:lnTo>
                  <a:pt x="205" y="157"/>
                </a:lnTo>
                <a:lnTo>
                  <a:pt x="205" y="157"/>
                </a:lnTo>
                <a:lnTo>
                  <a:pt x="201" y="151"/>
                </a:lnTo>
                <a:lnTo>
                  <a:pt x="201" y="151"/>
                </a:lnTo>
                <a:lnTo>
                  <a:pt x="194" y="145"/>
                </a:lnTo>
                <a:lnTo>
                  <a:pt x="194" y="145"/>
                </a:lnTo>
                <a:lnTo>
                  <a:pt x="194" y="143"/>
                </a:lnTo>
                <a:lnTo>
                  <a:pt x="194" y="143"/>
                </a:lnTo>
                <a:lnTo>
                  <a:pt x="193" y="148"/>
                </a:lnTo>
                <a:lnTo>
                  <a:pt x="193" y="148"/>
                </a:lnTo>
                <a:lnTo>
                  <a:pt x="190" y="156"/>
                </a:lnTo>
                <a:lnTo>
                  <a:pt x="190" y="156"/>
                </a:lnTo>
                <a:lnTo>
                  <a:pt x="190" y="157"/>
                </a:lnTo>
                <a:lnTo>
                  <a:pt x="188" y="157"/>
                </a:lnTo>
                <a:lnTo>
                  <a:pt x="188" y="157"/>
                </a:lnTo>
                <a:lnTo>
                  <a:pt x="186" y="157"/>
                </a:lnTo>
                <a:lnTo>
                  <a:pt x="186" y="157"/>
                </a:lnTo>
                <a:lnTo>
                  <a:pt x="186" y="164"/>
                </a:lnTo>
                <a:lnTo>
                  <a:pt x="186" y="164"/>
                </a:lnTo>
                <a:lnTo>
                  <a:pt x="186" y="164"/>
                </a:lnTo>
                <a:lnTo>
                  <a:pt x="186" y="164"/>
                </a:lnTo>
                <a:lnTo>
                  <a:pt x="193" y="168"/>
                </a:lnTo>
                <a:lnTo>
                  <a:pt x="193" y="168"/>
                </a:lnTo>
                <a:lnTo>
                  <a:pt x="194" y="172"/>
                </a:lnTo>
                <a:lnTo>
                  <a:pt x="194" y="172"/>
                </a:lnTo>
                <a:lnTo>
                  <a:pt x="193" y="173"/>
                </a:lnTo>
                <a:lnTo>
                  <a:pt x="193" y="173"/>
                </a:lnTo>
                <a:lnTo>
                  <a:pt x="191" y="173"/>
                </a:lnTo>
                <a:lnTo>
                  <a:pt x="190" y="173"/>
                </a:lnTo>
                <a:lnTo>
                  <a:pt x="190" y="173"/>
                </a:lnTo>
                <a:lnTo>
                  <a:pt x="188" y="172"/>
                </a:lnTo>
                <a:lnTo>
                  <a:pt x="188" y="172"/>
                </a:lnTo>
                <a:lnTo>
                  <a:pt x="186" y="167"/>
                </a:lnTo>
                <a:lnTo>
                  <a:pt x="186" y="167"/>
                </a:lnTo>
                <a:lnTo>
                  <a:pt x="185" y="167"/>
                </a:lnTo>
                <a:lnTo>
                  <a:pt x="185" y="165"/>
                </a:lnTo>
                <a:lnTo>
                  <a:pt x="185" y="165"/>
                </a:lnTo>
                <a:lnTo>
                  <a:pt x="183" y="164"/>
                </a:lnTo>
                <a:lnTo>
                  <a:pt x="183" y="164"/>
                </a:lnTo>
                <a:lnTo>
                  <a:pt x="180" y="159"/>
                </a:lnTo>
                <a:lnTo>
                  <a:pt x="180" y="159"/>
                </a:lnTo>
                <a:lnTo>
                  <a:pt x="175" y="153"/>
                </a:lnTo>
                <a:lnTo>
                  <a:pt x="169" y="145"/>
                </a:lnTo>
                <a:lnTo>
                  <a:pt x="169" y="145"/>
                </a:lnTo>
                <a:lnTo>
                  <a:pt x="167" y="143"/>
                </a:lnTo>
                <a:lnTo>
                  <a:pt x="164" y="142"/>
                </a:lnTo>
                <a:lnTo>
                  <a:pt x="164" y="142"/>
                </a:lnTo>
                <a:lnTo>
                  <a:pt x="161" y="146"/>
                </a:lnTo>
                <a:lnTo>
                  <a:pt x="160" y="151"/>
                </a:lnTo>
                <a:lnTo>
                  <a:pt x="160" y="151"/>
                </a:lnTo>
                <a:lnTo>
                  <a:pt x="161" y="153"/>
                </a:lnTo>
                <a:lnTo>
                  <a:pt x="161" y="153"/>
                </a:lnTo>
                <a:lnTo>
                  <a:pt x="163" y="154"/>
                </a:lnTo>
                <a:lnTo>
                  <a:pt x="161" y="156"/>
                </a:lnTo>
                <a:lnTo>
                  <a:pt x="161" y="156"/>
                </a:lnTo>
                <a:lnTo>
                  <a:pt x="158" y="157"/>
                </a:lnTo>
                <a:lnTo>
                  <a:pt x="158" y="157"/>
                </a:lnTo>
                <a:lnTo>
                  <a:pt x="158" y="164"/>
                </a:lnTo>
                <a:lnTo>
                  <a:pt x="158" y="164"/>
                </a:lnTo>
                <a:lnTo>
                  <a:pt x="156" y="170"/>
                </a:lnTo>
                <a:lnTo>
                  <a:pt x="155" y="176"/>
                </a:lnTo>
                <a:lnTo>
                  <a:pt x="155" y="176"/>
                </a:lnTo>
                <a:lnTo>
                  <a:pt x="155" y="179"/>
                </a:lnTo>
                <a:lnTo>
                  <a:pt x="156" y="181"/>
                </a:lnTo>
                <a:lnTo>
                  <a:pt x="156" y="181"/>
                </a:lnTo>
                <a:lnTo>
                  <a:pt x="158" y="183"/>
                </a:lnTo>
                <a:lnTo>
                  <a:pt x="156" y="184"/>
                </a:lnTo>
                <a:lnTo>
                  <a:pt x="156" y="184"/>
                </a:lnTo>
                <a:lnTo>
                  <a:pt x="155" y="186"/>
                </a:lnTo>
                <a:lnTo>
                  <a:pt x="155" y="186"/>
                </a:lnTo>
                <a:lnTo>
                  <a:pt x="153" y="200"/>
                </a:lnTo>
                <a:lnTo>
                  <a:pt x="153" y="200"/>
                </a:lnTo>
                <a:lnTo>
                  <a:pt x="155" y="203"/>
                </a:lnTo>
                <a:lnTo>
                  <a:pt x="155" y="203"/>
                </a:lnTo>
                <a:lnTo>
                  <a:pt x="158" y="206"/>
                </a:lnTo>
                <a:lnTo>
                  <a:pt x="158" y="206"/>
                </a:lnTo>
                <a:lnTo>
                  <a:pt x="160" y="208"/>
                </a:lnTo>
                <a:lnTo>
                  <a:pt x="160" y="208"/>
                </a:lnTo>
                <a:lnTo>
                  <a:pt x="160" y="208"/>
                </a:lnTo>
                <a:lnTo>
                  <a:pt x="158" y="209"/>
                </a:lnTo>
                <a:lnTo>
                  <a:pt x="156" y="208"/>
                </a:lnTo>
                <a:lnTo>
                  <a:pt x="156" y="208"/>
                </a:lnTo>
                <a:lnTo>
                  <a:pt x="156" y="208"/>
                </a:lnTo>
                <a:lnTo>
                  <a:pt x="156" y="208"/>
                </a:lnTo>
                <a:lnTo>
                  <a:pt x="155" y="205"/>
                </a:lnTo>
                <a:lnTo>
                  <a:pt x="155" y="205"/>
                </a:lnTo>
                <a:lnTo>
                  <a:pt x="153" y="206"/>
                </a:lnTo>
                <a:lnTo>
                  <a:pt x="153" y="206"/>
                </a:lnTo>
                <a:lnTo>
                  <a:pt x="153" y="208"/>
                </a:lnTo>
                <a:lnTo>
                  <a:pt x="153" y="208"/>
                </a:lnTo>
                <a:lnTo>
                  <a:pt x="150" y="208"/>
                </a:lnTo>
                <a:lnTo>
                  <a:pt x="150" y="208"/>
                </a:lnTo>
                <a:lnTo>
                  <a:pt x="150" y="206"/>
                </a:lnTo>
                <a:lnTo>
                  <a:pt x="150" y="206"/>
                </a:lnTo>
                <a:lnTo>
                  <a:pt x="152" y="202"/>
                </a:lnTo>
                <a:lnTo>
                  <a:pt x="152" y="202"/>
                </a:lnTo>
                <a:lnTo>
                  <a:pt x="150" y="198"/>
                </a:lnTo>
                <a:lnTo>
                  <a:pt x="150" y="198"/>
                </a:lnTo>
                <a:lnTo>
                  <a:pt x="149" y="194"/>
                </a:lnTo>
                <a:lnTo>
                  <a:pt x="149" y="194"/>
                </a:lnTo>
                <a:lnTo>
                  <a:pt x="149" y="191"/>
                </a:lnTo>
                <a:lnTo>
                  <a:pt x="149" y="191"/>
                </a:lnTo>
                <a:lnTo>
                  <a:pt x="149" y="189"/>
                </a:lnTo>
                <a:lnTo>
                  <a:pt x="149" y="189"/>
                </a:lnTo>
                <a:lnTo>
                  <a:pt x="150" y="187"/>
                </a:lnTo>
                <a:lnTo>
                  <a:pt x="150" y="187"/>
                </a:lnTo>
                <a:lnTo>
                  <a:pt x="150" y="189"/>
                </a:lnTo>
                <a:lnTo>
                  <a:pt x="150" y="189"/>
                </a:lnTo>
                <a:lnTo>
                  <a:pt x="150" y="191"/>
                </a:lnTo>
                <a:lnTo>
                  <a:pt x="150" y="191"/>
                </a:lnTo>
                <a:lnTo>
                  <a:pt x="150" y="194"/>
                </a:lnTo>
                <a:lnTo>
                  <a:pt x="152" y="197"/>
                </a:lnTo>
                <a:lnTo>
                  <a:pt x="152" y="197"/>
                </a:lnTo>
                <a:lnTo>
                  <a:pt x="153" y="183"/>
                </a:lnTo>
                <a:lnTo>
                  <a:pt x="153" y="183"/>
                </a:lnTo>
                <a:lnTo>
                  <a:pt x="152" y="181"/>
                </a:lnTo>
                <a:lnTo>
                  <a:pt x="152" y="178"/>
                </a:lnTo>
                <a:lnTo>
                  <a:pt x="152" y="178"/>
                </a:lnTo>
                <a:lnTo>
                  <a:pt x="152" y="176"/>
                </a:lnTo>
                <a:lnTo>
                  <a:pt x="152" y="176"/>
                </a:lnTo>
                <a:lnTo>
                  <a:pt x="155" y="168"/>
                </a:lnTo>
                <a:lnTo>
                  <a:pt x="155" y="168"/>
                </a:lnTo>
                <a:lnTo>
                  <a:pt x="145" y="165"/>
                </a:lnTo>
                <a:lnTo>
                  <a:pt x="145" y="165"/>
                </a:lnTo>
                <a:lnTo>
                  <a:pt x="145" y="167"/>
                </a:lnTo>
                <a:lnTo>
                  <a:pt x="145" y="167"/>
                </a:lnTo>
                <a:lnTo>
                  <a:pt x="144" y="173"/>
                </a:lnTo>
                <a:lnTo>
                  <a:pt x="144" y="178"/>
                </a:lnTo>
                <a:lnTo>
                  <a:pt x="144" y="178"/>
                </a:lnTo>
                <a:lnTo>
                  <a:pt x="144" y="181"/>
                </a:lnTo>
                <a:lnTo>
                  <a:pt x="142" y="183"/>
                </a:lnTo>
                <a:lnTo>
                  <a:pt x="142" y="183"/>
                </a:lnTo>
                <a:lnTo>
                  <a:pt x="141" y="186"/>
                </a:lnTo>
                <a:lnTo>
                  <a:pt x="141" y="186"/>
                </a:lnTo>
                <a:lnTo>
                  <a:pt x="139" y="192"/>
                </a:lnTo>
                <a:lnTo>
                  <a:pt x="139" y="192"/>
                </a:lnTo>
                <a:lnTo>
                  <a:pt x="136" y="205"/>
                </a:lnTo>
                <a:lnTo>
                  <a:pt x="136" y="205"/>
                </a:lnTo>
                <a:lnTo>
                  <a:pt x="136" y="208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41" y="209"/>
                </a:lnTo>
                <a:lnTo>
                  <a:pt x="141" y="211"/>
                </a:lnTo>
                <a:lnTo>
                  <a:pt x="141" y="211"/>
                </a:lnTo>
                <a:lnTo>
                  <a:pt x="142" y="213"/>
                </a:lnTo>
                <a:lnTo>
                  <a:pt x="142" y="213"/>
                </a:lnTo>
                <a:lnTo>
                  <a:pt x="144" y="214"/>
                </a:lnTo>
                <a:lnTo>
                  <a:pt x="144" y="216"/>
                </a:lnTo>
                <a:lnTo>
                  <a:pt x="144" y="216"/>
                </a:lnTo>
                <a:lnTo>
                  <a:pt x="144" y="217"/>
                </a:lnTo>
                <a:lnTo>
                  <a:pt x="144" y="217"/>
                </a:lnTo>
                <a:lnTo>
                  <a:pt x="150" y="233"/>
                </a:lnTo>
                <a:lnTo>
                  <a:pt x="150" y="233"/>
                </a:lnTo>
                <a:lnTo>
                  <a:pt x="150" y="235"/>
                </a:lnTo>
                <a:lnTo>
                  <a:pt x="150" y="235"/>
                </a:lnTo>
                <a:lnTo>
                  <a:pt x="152" y="235"/>
                </a:lnTo>
                <a:lnTo>
                  <a:pt x="152" y="235"/>
                </a:lnTo>
                <a:lnTo>
                  <a:pt x="169" y="235"/>
                </a:lnTo>
                <a:lnTo>
                  <a:pt x="169" y="235"/>
                </a:lnTo>
                <a:lnTo>
                  <a:pt x="172" y="233"/>
                </a:lnTo>
                <a:lnTo>
                  <a:pt x="172" y="233"/>
                </a:lnTo>
                <a:lnTo>
                  <a:pt x="172" y="232"/>
                </a:lnTo>
                <a:lnTo>
                  <a:pt x="172" y="232"/>
                </a:lnTo>
                <a:lnTo>
                  <a:pt x="171" y="213"/>
                </a:lnTo>
                <a:lnTo>
                  <a:pt x="171" y="213"/>
                </a:lnTo>
                <a:lnTo>
                  <a:pt x="169" y="194"/>
                </a:lnTo>
                <a:lnTo>
                  <a:pt x="169" y="194"/>
                </a:lnTo>
                <a:lnTo>
                  <a:pt x="169" y="187"/>
                </a:lnTo>
                <a:lnTo>
                  <a:pt x="169" y="183"/>
                </a:lnTo>
                <a:lnTo>
                  <a:pt x="169" y="183"/>
                </a:lnTo>
                <a:lnTo>
                  <a:pt x="171" y="179"/>
                </a:lnTo>
                <a:lnTo>
                  <a:pt x="174" y="179"/>
                </a:lnTo>
                <a:lnTo>
                  <a:pt x="174" y="179"/>
                </a:lnTo>
                <a:lnTo>
                  <a:pt x="178" y="179"/>
                </a:lnTo>
                <a:lnTo>
                  <a:pt x="178" y="179"/>
                </a:lnTo>
                <a:lnTo>
                  <a:pt x="201" y="179"/>
                </a:lnTo>
                <a:lnTo>
                  <a:pt x="223" y="178"/>
                </a:lnTo>
                <a:lnTo>
                  <a:pt x="223" y="178"/>
                </a:lnTo>
                <a:lnTo>
                  <a:pt x="231" y="176"/>
                </a:lnTo>
                <a:lnTo>
                  <a:pt x="238" y="176"/>
                </a:lnTo>
                <a:lnTo>
                  <a:pt x="238" y="176"/>
                </a:lnTo>
                <a:lnTo>
                  <a:pt x="243" y="176"/>
                </a:lnTo>
                <a:lnTo>
                  <a:pt x="243" y="176"/>
                </a:lnTo>
                <a:lnTo>
                  <a:pt x="246" y="178"/>
                </a:lnTo>
                <a:lnTo>
                  <a:pt x="246" y="179"/>
                </a:lnTo>
                <a:lnTo>
                  <a:pt x="246" y="179"/>
                </a:lnTo>
                <a:lnTo>
                  <a:pt x="248" y="183"/>
                </a:lnTo>
                <a:lnTo>
                  <a:pt x="248" y="183"/>
                </a:lnTo>
                <a:lnTo>
                  <a:pt x="249" y="189"/>
                </a:lnTo>
                <a:lnTo>
                  <a:pt x="249" y="189"/>
                </a:lnTo>
                <a:lnTo>
                  <a:pt x="249" y="192"/>
                </a:lnTo>
                <a:lnTo>
                  <a:pt x="249" y="192"/>
                </a:lnTo>
                <a:lnTo>
                  <a:pt x="251" y="203"/>
                </a:lnTo>
                <a:lnTo>
                  <a:pt x="253" y="216"/>
                </a:lnTo>
                <a:lnTo>
                  <a:pt x="253" y="216"/>
                </a:lnTo>
                <a:lnTo>
                  <a:pt x="259" y="178"/>
                </a:lnTo>
                <a:lnTo>
                  <a:pt x="259" y="178"/>
                </a:lnTo>
                <a:lnTo>
                  <a:pt x="259" y="178"/>
                </a:lnTo>
                <a:lnTo>
                  <a:pt x="259" y="178"/>
                </a:lnTo>
                <a:lnTo>
                  <a:pt x="257" y="176"/>
                </a:lnTo>
                <a:lnTo>
                  <a:pt x="257" y="175"/>
                </a:lnTo>
                <a:lnTo>
                  <a:pt x="257" y="175"/>
                </a:lnTo>
                <a:lnTo>
                  <a:pt x="259" y="173"/>
                </a:lnTo>
                <a:lnTo>
                  <a:pt x="259" y="173"/>
                </a:lnTo>
                <a:lnTo>
                  <a:pt x="262" y="168"/>
                </a:lnTo>
                <a:lnTo>
                  <a:pt x="265" y="162"/>
                </a:lnTo>
                <a:lnTo>
                  <a:pt x="265" y="162"/>
                </a:lnTo>
                <a:lnTo>
                  <a:pt x="265" y="161"/>
                </a:lnTo>
                <a:lnTo>
                  <a:pt x="265" y="161"/>
                </a:lnTo>
                <a:lnTo>
                  <a:pt x="264" y="156"/>
                </a:lnTo>
                <a:lnTo>
                  <a:pt x="264" y="156"/>
                </a:lnTo>
                <a:lnTo>
                  <a:pt x="259" y="164"/>
                </a:lnTo>
                <a:lnTo>
                  <a:pt x="259" y="164"/>
                </a:lnTo>
                <a:lnTo>
                  <a:pt x="256" y="167"/>
                </a:lnTo>
                <a:lnTo>
                  <a:pt x="256" y="167"/>
                </a:lnTo>
                <a:lnTo>
                  <a:pt x="256" y="168"/>
                </a:lnTo>
                <a:lnTo>
                  <a:pt x="254" y="168"/>
                </a:lnTo>
                <a:lnTo>
                  <a:pt x="254" y="168"/>
                </a:lnTo>
                <a:lnTo>
                  <a:pt x="253" y="167"/>
                </a:lnTo>
                <a:lnTo>
                  <a:pt x="254" y="165"/>
                </a:lnTo>
                <a:lnTo>
                  <a:pt x="254" y="165"/>
                </a:lnTo>
                <a:lnTo>
                  <a:pt x="257" y="162"/>
                </a:lnTo>
                <a:lnTo>
                  <a:pt x="257" y="162"/>
                </a:lnTo>
                <a:lnTo>
                  <a:pt x="262" y="154"/>
                </a:lnTo>
                <a:lnTo>
                  <a:pt x="262" y="154"/>
                </a:lnTo>
                <a:lnTo>
                  <a:pt x="257" y="146"/>
                </a:lnTo>
                <a:lnTo>
                  <a:pt x="257" y="146"/>
                </a:lnTo>
                <a:lnTo>
                  <a:pt x="248" y="162"/>
                </a:lnTo>
                <a:lnTo>
                  <a:pt x="248" y="162"/>
                </a:lnTo>
                <a:close/>
                <a:moveTo>
                  <a:pt x="71" y="361"/>
                </a:moveTo>
                <a:lnTo>
                  <a:pt x="71" y="361"/>
                </a:lnTo>
                <a:lnTo>
                  <a:pt x="71" y="345"/>
                </a:lnTo>
                <a:lnTo>
                  <a:pt x="71" y="345"/>
                </a:lnTo>
                <a:lnTo>
                  <a:pt x="73" y="321"/>
                </a:lnTo>
                <a:lnTo>
                  <a:pt x="73" y="321"/>
                </a:lnTo>
                <a:lnTo>
                  <a:pt x="73" y="309"/>
                </a:lnTo>
                <a:lnTo>
                  <a:pt x="73" y="309"/>
                </a:lnTo>
                <a:lnTo>
                  <a:pt x="73" y="307"/>
                </a:lnTo>
                <a:lnTo>
                  <a:pt x="73" y="307"/>
                </a:lnTo>
                <a:lnTo>
                  <a:pt x="71" y="306"/>
                </a:lnTo>
                <a:lnTo>
                  <a:pt x="73" y="302"/>
                </a:lnTo>
                <a:lnTo>
                  <a:pt x="73" y="302"/>
                </a:lnTo>
                <a:lnTo>
                  <a:pt x="73" y="299"/>
                </a:lnTo>
                <a:lnTo>
                  <a:pt x="73" y="299"/>
                </a:lnTo>
                <a:lnTo>
                  <a:pt x="73" y="280"/>
                </a:lnTo>
                <a:lnTo>
                  <a:pt x="73" y="280"/>
                </a:lnTo>
                <a:lnTo>
                  <a:pt x="73" y="279"/>
                </a:lnTo>
                <a:lnTo>
                  <a:pt x="73" y="279"/>
                </a:lnTo>
                <a:lnTo>
                  <a:pt x="71" y="279"/>
                </a:lnTo>
                <a:lnTo>
                  <a:pt x="71" y="279"/>
                </a:lnTo>
                <a:lnTo>
                  <a:pt x="70" y="279"/>
                </a:lnTo>
                <a:lnTo>
                  <a:pt x="68" y="277"/>
                </a:lnTo>
                <a:lnTo>
                  <a:pt x="68" y="276"/>
                </a:lnTo>
                <a:lnTo>
                  <a:pt x="68" y="273"/>
                </a:lnTo>
                <a:lnTo>
                  <a:pt x="68" y="273"/>
                </a:lnTo>
                <a:lnTo>
                  <a:pt x="70" y="269"/>
                </a:lnTo>
                <a:lnTo>
                  <a:pt x="70" y="269"/>
                </a:lnTo>
                <a:lnTo>
                  <a:pt x="71" y="268"/>
                </a:lnTo>
                <a:lnTo>
                  <a:pt x="71" y="268"/>
                </a:lnTo>
                <a:lnTo>
                  <a:pt x="62" y="249"/>
                </a:lnTo>
                <a:lnTo>
                  <a:pt x="62" y="249"/>
                </a:lnTo>
                <a:lnTo>
                  <a:pt x="57" y="241"/>
                </a:lnTo>
                <a:lnTo>
                  <a:pt x="57" y="241"/>
                </a:lnTo>
                <a:lnTo>
                  <a:pt x="55" y="239"/>
                </a:lnTo>
                <a:lnTo>
                  <a:pt x="55" y="239"/>
                </a:lnTo>
                <a:lnTo>
                  <a:pt x="57" y="238"/>
                </a:lnTo>
                <a:lnTo>
                  <a:pt x="59" y="236"/>
                </a:lnTo>
                <a:lnTo>
                  <a:pt x="59" y="236"/>
                </a:lnTo>
                <a:lnTo>
                  <a:pt x="62" y="236"/>
                </a:lnTo>
                <a:lnTo>
                  <a:pt x="62" y="236"/>
                </a:lnTo>
                <a:lnTo>
                  <a:pt x="66" y="224"/>
                </a:lnTo>
                <a:lnTo>
                  <a:pt x="66" y="224"/>
                </a:lnTo>
                <a:lnTo>
                  <a:pt x="66" y="222"/>
                </a:lnTo>
                <a:lnTo>
                  <a:pt x="65" y="220"/>
                </a:lnTo>
                <a:lnTo>
                  <a:pt x="65" y="220"/>
                </a:lnTo>
                <a:lnTo>
                  <a:pt x="65" y="219"/>
                </a:lnTo>
                <a:lnTo>
                  <a:pt x="65" y="219"/>
                </a:lnTo>
                <a:lnTo>
                  <a:pt x="63" y="216"/>
                </a:lnTo>
                <a:lnTo>
                  <a:pt x="60" y="213"/>
                </a:lnTo>
                <a:lnTo>
                  <a:pt x="60" y="213"/>
                </a:lnTo>
                <a:lnTo>
                  <a:pt x="60" y="214"/>
                </a:lnTo>
                <a:lnTo>
                  <a:pt x="60" y="214"/>
                </a:lnTo>
                <a:lnTo>
                  <a:pt x="54" y="233"/>
                </a:lnTo>
                <a:lnTo>
                  <a:pt x="54" y="233"/>
                </a:lnTo>
                <a:lnTo>
                  <a:pt x="52" y="235"/>
                </a:lnTo>
                <a:lnTo>
                  <a:pt x="52" y="235"/>
                </a:lnTo>
                <a:lnTo>
                  <a:pt x="52" y="236"/>
                </a:lnTo>
                <a:lnTo>
                  <a:pt x="51" y="236"/>
                </a:lnTo>
                <a:lnTo>
                  <a:pt x="51" y="236"/>
                </a:lnTo>
                <a:lnTo>
                  <a:pt x="49" y="235"/>
                </a:lnTo>
                <a:lnTo>
                  <a:pt x="49" y="233"/>
                </a:lnTo>
                <a:lnTo>
                  <a:pt x="49" y="233"/>
                </a:lnTo>
                <a:lnTo>
                  <a:pt x="51" y="232"/>
                </a:lnTo>
                <a:lnTo>
                  <a:pt x="51" y="232"/>
                </a:lnTo>
                <a:lnTo>
                  <a:pt x="48" y="233"/>
                </a:lnTo>
                <a:lnTo>
                  <a:pt x="48" y="233"/>
                </a:lnTo>
                <a:lnTo>
                  <a:pt x="40" y="246"/>
                </a:lnTo>
                <a:lnTo>
                  <a:pt x="40" y="246"/>
                </a:lnTo>
                <a:lnTo>
                  <a:pt x="40" y="247"/>
                </a:lnTo>
                <a:lnTo>
                  <a:pt x="40" y="247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8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9"/>
                </a:lnTo>
                <a:lnTo>
                  <a:pt x="48" y="247"/>
                </a:lnTo>
                <a:lnTo>
                  <a:pt x="48" y="247"/>
                </a:lnTo>
                <a:lnTo>
                  <a:pt x="51" y="247"/>
                </a:lnTo>
                <a:lnTo>
                  <a:pt x="52" y="249"/>
                </a:lnTo>
                <a:lnTo>
                  <a:pt x="52" y="249"/>
                </a:lnTo>
                <a:lnTo>
                  <a:pt x="52" y="250"/>
                </a:lnTo>
                <a:lnTo>
                  <a:pt x="52" y="250"/>
                </a:lnTo>
                <a:lnTo>
                  <a:pt x="49" y="254"/>
                </a:lnTo>
                <a:lnTo>
                  <a:pt x="49" y="254"/>
                </a:lnTo>
                <a:lnTo>
                  <a:pt x="44" y="260"/>
                </a:lnTo>
                <a:lnTo>
                  <a:pt x="44" y="260"/>
                </a:lnTo>
                <a:lnTo>
                  <a:pt x="48" y="268"/>
                </a:lnTo>
                <a:lnTo>
                  <a:pt x="48" y="268"/>
                </a:lnTo>
                <a:lnTo>
                  <a:pt x="48" y="268"/>
                </a:lnTo>
                <a:lnTo>
                  <a:pt x="48" y="268"/>
                </a:lnTo>
                <a:lnTo>
                  <a:pt x="51" y="263"/>
                </a:lnTo>
                <a:lnTo>
                  <a:pt x="51" y="263"/>
                </a:lnTo>
                <a:lnTo>
                  <a:pt x="52" y="261"/>
                </a:lnTo>
                <a:lnTo>
                  <a:pt x="52" y="261"/>
                </a:lnTo>
                <a:lnTo>
                  <a:pt x="54" y="261"/>
                </a:lnTo>
                <a:lnTo>
                  <a:pt x="54" y="261"/>
                </a:lnTo>
                <a:lnTo>
                  <a:pt x="55" y="265"/>
                </a:lnTo>
                <a:lnTo>
                  <a:pt x="54" y="266"/>
                </a:lnTo>
                <a:lnTo>
                  <a:pt x="54" y="266"/>
                </a:lnTo>
                <a:lnTo>
                  <a:pt x="49" y="269"/>
                </a:lnTo>
                <a:lnTo>
                  <a:pt x="49" y="269"/>
                </a:lnTo>
                <a:lnTo>
                  <a:pt x="49" y="271"/>
                </a:lnTo>
                <a:lnTo>
                  <a:pt x="49" y="271"/>
                </a:lnTo>
                <a:lnTo>
                  <a:pt x="54" y="280"/>
                </a:lnTo>
                <a:lnTo>
                  <a:pt x="54" y="280"/>
                </a:lnTo>
                <a:lnTo>
                  <a:pt x="55" y="279"/>
                </a:lnTo>
                <a:lnTo>
                  <a:pt x="55" y="279"/>
                </a:lnTo>
                <a:lnTo>
                  <a:pt x="57" y="279"/>
                </a:lnTo>
                <a:lnTo>
                  <a:pt x="59" y="280"/>
                </a:lnTo>
                <a:lnTo>
                  <a:pt x="59" y="280"/>
                </a:lnTo>
                <a:lnTo>
                  <a:pt x="59" y="282"/>
                </a:lnTo>
                <a:lnTo>
                  <a:pt x="59" y="284"/>
                </a:lnTo>
                <a:lnTo>
                  <a:pt x="59" y="284"/>
                </a:lnTo>
                <a:lnTo>
                  <a:pt x="57" y="285"/>
                </a:lnTo>
                <a:lnTo>
                  <a:pt x="57" y="285"/>
                </a:lnTo>
                <a:lnTo>
                  <a:pt x="59" y="288"/>
                </a:lnTo>
                <a:lnTo>
                  <a:pt x="57" y="291"/>
                </a:lnTo>
                <a:lnTo>
                  <a:pt x="57" y="291"/>
                </a:lnTo>
                <a:lnTo>
                  <a:pt x="54" y="291"/>
                </a:lnTo>
                <a:lnTo>
                  <a:pt x="52" y="291"/>
                </a:lnTo>
                <a:lnTo>
                  <a:pt x="52" y="291"/>
                </a:lnTo>
                <a:lnTo>
                  <a:pt x="51" y="293"/>
                </a:lnTo>
                <a:lnTo>
                  <a:pt x="51" y="293"/>
                </a:lnTo>
                <a:lnTo>
                  <a:pt x="51" y="295"/>
                </a:lnTo>
                <a:lnTo>
                  <a:pt x="51" y="295"/>
                </a:lnTo>
                <a:lnTo>
                  <a:pt x="52" y="301"/>
                </a:lnTo>
                <a:lnTo>
                  <a:pt x="57" y="309"/>
                </a:lnTo>
                <a:lnTo>
                  <a:pt x="57" y="309"/>
                </a:lnTo>
                <a:lnTo>
                  <a:pt x="60" y="315"/>
                </a:lnTo>
                <a:lnTo>
                  <a:pt x="60" y="315"/>
                </a:lnTo>
                <a:lnTo>
                  <a:pt x="62" y="318"/>
                </a:lnTo>
                <a:lnTo>
                  <a:pt x="62" y="318"/>
                </a:lnTo>
                <a:lnTo>
                  <a:pt x="62" y="320"/>
                </a:lnTo>
                <a:lnTo>
                  <a:pt x="60" y="323"/>
                </a:lnTo>
                <a:lnTo>
                  <a:pt x="60" y="323"/>
                </a:lnTo>
                <a:lnTo>
                  <a:pt x="57" y="325"/>
                </a:lnTo>
                <a:lnTo>
                  <a:pt x="57" y="325"/>
                </a:lnTo>
                <a:lnTo>
                  <a:pt x="54" y="328"/>
                </a:lnTo>
                <a:lnTo>
                  <a:pt x="51" y="332"/>
                </a:lnTo>
                <a:lnTo>
                  <a:pt x="51" y="332"/>
                </a:lnTo>
                <a:lnTo>
                  <a:pt x="51" y="334"/>
                </a:lnTo>
                <a:lnTo>
                  <a:pt x="51" y="334"/>
                </a:lnTo>
                <a:lnTo>
                  <a:pt x="55" y="347"/>
                </a:lnTo>
                <a:lnTo>
                  <a:pt x="55" y="347"/>
                </a:lnTo>
                <a:lnTo>
                  <a:pt x="57" y="348"/>
                </a:lnTo>
                <a:lnTo>
                  <a:pt x="57" y="348"/>
                </a:lnTo>
                <a:lnTo>
                  <a:pt x="59" y="347"/>
                </a:lnTo>
                <a:lnTo>
                  <a:pt x="59" y="347"/>
                </a:lnTo>
                <a:lnTo>
                  <a:pt x="60" y="347"/>
                </a:lnTo>
                <a:lnTo>
                  <a:pt x="62" y="350"/>
                </a:lnTo>
                <a:lnTo>
                  <a:pt x="62" y="350"/>
                </a:lnTo>
                <a:lnTo>
                  <a:pt x="62" y="351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2" y="356"/>
                </a:lnTo>
                <a:lnTo>
                  <a:pt x="62" y="356"/>
                </a:lnTo>
                <a:lnTo>
                  <a:pt x="62" y="359"/>
                </a:lnTo>
                <a:lnTo>
                  <a:pt x="59" y="362"/>
                </a:lnTo>
                <a:lnTo>
                  <a:pt x="59" y="362"/>
                </a:lnTo>
                <a:lnTo>
                  <a:pt x="57" y="362"/>
                </a:lnTo>
                <a:lnTo>
                  <a:pt x="57" y="362"/>
                </a:lnTo>
                <a:lnTo>
                  <a:pt x="62" y="372"/>
                </a:lnTo>
                <a:lnTo>
                  <a:pt x="62" y="372"/>
                </a:lnTo>
                <a:lnTo>
                  <a:pt x="65" y="367"/>
                </a:lnTo>
                <a:lnTo>
                  <a:pt x="66" y="362"/>
                </a:lnTo>
                <a:lnTo>
                  <a:pt x="66" y="362"/>
                </a:lnTo>
                <a:lnTo>
                  <a:pt x="66" y="359"/>
                </a:lnTo>
                <a:lnTo>
                  <a:pt x="66" y="359"/>
                </a:lnTo>
                <a:lnTo>
                  <a:pt x="62" y="347"/>
                </a:lnTo>
                <a:lnTo>
                  <a:pt x="62" y="347"/>
                </a:lnTo>
                <a:lnTo>
                  <a:pt x="60" y="344"/>
                </a:lnTo>
                <a:lnTo>
                  <a:pt x="60" y="344"/>
                </a:lnTo>
                <a:lnTo>
                  <a:pt x="60" y="342"/>
                </a:lnTo>
                <a:lnTo>
                  <a:pt x="60" y="340"/>
                </a:lnTo>
                <a:lnTo>
                  <a:pt x="60" y="340"/>
                </a:lnTo>
                <a:lnTo>
                  <a:pt x="63" y="340"/>
                </a:lnTo>
                <a:lnTo>
                  <a:pt x="63" y="340"/>
                </a:lnTo>
                <a:lnTo>
                  <a:pt x="65" y="342"/>
                </a:lnTo>
                <a:lnTo>
                  <a:pt x="65" y="342"/>
                </a:lnTo>
                <a:lnTo>
                  <a:pt x="65" y="345"/>
                </a:lnTo>
                <a:lnTo>
                  <a:pt x="65" y="345"/>
                </a:lnTo>
                <a:lnTo>
                  <a:pt x="70" y="359"/>
                </a:lnTo>
                <a:lnTo>
                  <a:pt x="70" y="359"/>
                </a:lnTo>
                <a:lnTo>
                  <a:pt x="71" y="361"/>
                </a:lnTo>
                <a:lnTo>
                  <a:pt x="71" y="361"/>
                </a:lnTo>
                <a:close/>
                <a:moveTo>
                  <a:pt x="27" y="156"/>
                </a:moveTo>
                <a:lnTo>
                  <a:pt x="27" y="156"/>
                </a:lnTo>
                <a:lnTo>
                  <a:pt x="27" y="156"/>
                </a:lnTo>
                <a:lnTo>
                  <a:pt x="27" y="156"/>
                </a:lnTo>
                <a:lnTo>
                  <a:pt x="29" y="154"/>
                </a:lnTo>
                <a:lnTo>
                  <a:pt x="29" y="154"/>
                </a:lnTo>
                <a:lnTo>
                  <a:pt x="35" y="151"/>
                </a:lnTo>
                <a:lnTo>
                  <a:pt x="35" y="151"/>
                </a:lnTo>
                <a:lnTo>
                  <a:pt x="36" y="149"/>
                </a:lnTo>
                <a:lnTo>
                  <a:pt x="38" y="151"/>
                </a:lnTo>
                <a:lnTo>
                  <a:pt x="38" y="151"/>
                </a:lnTo>
                <a:lnTo>
                  <a:pt x="38" y="153"/>
                </a:lnTo>
                <a:lnTo>
                  <a:pt x="38" y="154"/>
                </a:lnTo>
                <a:lnTo>
                  <a:pt x="38" y="154"/>
                </a:lnTo>
                <a:lnTo>
                  <a:pt x="36" y="157"/>
                </a:lnTo>
                <a:lnTo>
                  <a:pt x="36" y="157"/>
                </a:lnTo>
                <a:lnTo>
                  <a:pt x="36" y="159"/>
                </a:lnTo>
                <a:lnTo>
                  <a:pt x="36" y="161"/>
                </a:lnTo>
                <a:lnTo>
                  <a:pt x="36" y="161"/>
                </a:lnTo>
                <a:lnTo>
                  <a:pt x="36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5"/>
                </a:lnTo>
                <a:lnTo>
                  <a:pt x="35" y="165"/>
                </a:lnTo>
                <a:lnTo>
                  <a:pt x="36" y="164"/>
                </a:lnTo>
                <a:lnTo>
                  <a:pt x="36" y="164"/>
                </a:lnTo>
                <a:lnTo>
                  <a:pt x="40" y="157"/>
                </a:lnTo>
                <a:lnTo>
                  <a:pt x="40" y="157"/>
                </a:lnTo>
                <a:lnTo>
                  <a:pt x="41" y="154"/>
                </a:lnTo>
                <a:lnTo>
                  <a:pt x="41" y="154"/>
                </a:lnTo>
                <a:lnTo>
                  <a:pt x="43" y="153"/>
                </a:lnTo>
                <a:lnTo>
                  <a:pt x="43" y="153"/>
                </a:lnTo>
                <a:lnTo>
                  <a:pt x="43" y="153"/>
                </a:lnTo>
                <a:lnTo>
                  <a:pt x="44" y="153"/>
                </a:lnTo>
                <a:lnTo>
                  <a:pt x="46" y="154"/>
                </a:lnTo>
                <a:lnTo>
                  <a:pt x="46" y="154"/>
                </a:lnTo>
                <a:lnTo>
                  <a:pt x="46" y="154"/>
                </a:lnTo>
                <a:lnTo>
                  <a:pt x="44" y="156"/>
                </a:lnTo>
                <a:lnTo>
                  <a:pt x="44" y="156"/>
                </a:lnTo>
                <a:lnTo>
                  <a:pt x="41" y="159"/>
                </a:lnTo>
                <a:lnTo>
                  <a:pt x="41" y="159"/>
                </a:lnTo>
                <a:lnTo>
                  <a:pt x="36" y="167"/>
                </a:lnTo>
                <a:lnTo>
                  <a:pt x="36" y="167"/>
                </a:lnTo>
                <a:lnTo>
                  <a:pt x="36" y="168"/>
                </a:lnTo>
                <a:lnTo>
                  <a:pt x="36" y="168"/>
                </a:lnTo>
                <a:lnTo>
                  <a:pt x="40" y="175"/>
                </a:lnTo>
                <a:lnTo>
                  <a:pt x="40" y="175"/>
                </a:lnTo>
                <a:lnTo>
                  <a:pt x="41" y="176"/>
                </a:lnTo>
                <a:lnTo>
                  <a:pt x="41" y="176"/>
                </a:lnTo>
                <a:lnTo>
                  <a:pt x="44" y="172"/>
                </a:lnTo>
                <a:lnTo>
                  <a:pt x="44" y="172"/>
                </a:lnTo>
                <a:lnTo>
                  <a:pt x="44" y="172"/>
                </a:lnTo>
                <a:lnTo>
                  <a:pt x="46" y="172"/>
                </a:lnTo>
                <a:lnTo>
                  <a:pt x="46" y="172"/>
                </a:lnTo>
                <a:lnTo>
                  <a:pt x="48" y="173"/>
                </a:lnTo>
                <a:lnTo>
                  <a:pt x="48" y="173"/>
                </a:lnTo>
                <a:lnTo>
                  <a:pt x="48" y="175"/>
                </a:lnTo>
                <a:lnTo>
                  <a:pt x="48" y="175"/>
                </a:lnTo>
                <a:lnTo>
                  <a:pt x="48" y="175"/>
                </a:lnTo>
                <a:lnTo>
                  <a:pt x="44" y="176"/>
                </a:lnTo>
                <a:lnTo>
                  <a:pt x="44" y="176"/>
                </a:lnTo>
                <a:lnTo>
                  <a:pt x="46" y="178"/>
                </a:lnTo>
                <a:lnTo>
                  <a:pt x="46" y="179"/>
                </a:lnTo>
                <a:lnTo>
                  <a:pt x="46" y="179"/>
                </a:lnTo>
                <a:lnTo>
                  <a:pt x="44" y="183"/>
                </a:lnTo>
                <a:lnTo>
                  <a:pt x="44" y="183"/>
                </a:lnTo>
                <a:lnTo>
                  <a:pt x="48" y="187"/>
                </a:lnTo>
                <a:lnTo>
                  <a:pt x="48" y="187"/>
                </a:lnTo>
                <a:lnTo>
                  <a:pt x="49" y="184"/>
                </a:lnTo>
                <a:lnTo>
                  <a:pt x="49" y="184"/>
                </a:lnTo>
                <a:lnTo>
                  <a:pt x="49" y="184"/>
                </a:lnTo>
                <a:lnTo>
                  <a:pt x="51" y="184"/>
                </a:lnTo>
                <a:lnTo>
                  <a:pt x="51" y="184"/>
                </a:lnTo>
                <a:lnTo>
                  <a:pt x="52" y="184"/>
                </a:lnTo>
                <a:lnTo>
                  <a:pt x="54" y="186"/>
                </a:lnTo>
                <a:lnTo>
                  <a:pt x="54" y="186"/>
                </a:lnTo>
                <a:lnTo>
                  <a:pt x="54" y="187"/>
                </a:lnTo>
                <a:lnTo>
                  <a:pt x="52" y="187"/>
                </a:lnTo>
                <a:lnTo>
                  <a:pt x="52" y="187"/>
                </a:lnTo>
                <a:lnTo>
                  <a:pt x="49" y="191"/>
                </a:lnTo>
                <a:lnTo>
                  <a:pt x="49" y="191"/>
                </a:lnTo>
                <a:lnTo>
                  <a:pt x="62" y="206"/>
                </a:lnTo>
                <a:lnTo>
                  <a:pt x="62" y="206"/>
                </a:lnTo>
                <a:lnTo>
                  <a:pt x="62" y="205"/>
                </a:lnTo>
                <a:lnTo>
                  <a:pt x="62" y="205"/>
                </a:lnTo>
                <a:lnTo>
                  <a:pt x="66" y="195"/>
                </a:lnTo>
                <a:lnTo>
                  <a:pt x="66" y="195"/>
                </a:lnTo>
                <a:lnTo>
                  <a:pt x="68" y="194"/>
                </a:lnTo>
                <a:lnTo>
                  <a:pt x="68" y="194"/>
                </a:lnTo>
                <a:lnTo>
                  <a:pt x="70" y="195"/>
                </a:lnTo>
                <a:lnTo>
                  <a:pt x="70" y="195"/>
                </a:lnTo>
                <a:lnTo>
                  <a:pt x="70" y="197"/>
                </a:lnTo>
                <a:lnTo>
                  <a:pt x="70" y="197"/>
                </a:lnTo>
                <a:lnTo>
                  <a:pt x="66" y="200"/>
                </a:lnTo>
                <a:lnTo>
                  <a:pt x="65" y="203"/>
                </a:lnTo>
                <a:lnTo>
                  <a:pt x="62" y="209"/>
                </a:lnTo>
                <a:lnTo>
                  <a:pt x="62" y="209"/>
                </a:lnTo>
                <a:lnTo>
                  <a:pt x="66" y="214"/>
                </a:lnTo>
                <a:lnTo>
                  <a:pt x="66" y="214"/>
                </a:lnTo>
                <a:lnTo>
                  <a:pt x="68" y="211"/>
                </a:lnTo>
                <a:lnTo>
                  <a:pt x="68" y="211"/>
                </a:lnTo>
                <a:lnTo>
                  <a:pt x="65" y="206"/>
                </a:lnTo>
                <a:lnTo>
                  <a:pt x="65" y="206"/>
                </a:lnTo>
                <a:lnTo>
                  <a:pt x="65" y="205"/>
                </a:lnTo>
                <a:lnTo>
                  <a:pt x="65" y="205"/>
                </a:lnTo>
                <a:lnTo>
                  <a:pt x="66" y="203"/>
                </a:lnTo>
                <a:lnTo>
                  <a:pt x="68" y="203"/>
                </a:lnTo>
                <a:lnTo>
                  <a:pt x="68" y="203"/>
                </a:lnTo>
                <a:lnTo>
                  <a:pt x="70" y="205"/>
                </a:lnTo>
                <a:lnTo>
                  <a:pt x="70" y="206"/>
                </a:lnTo>
                <a:lnTo>
                  <a:pt x="70" y="206"/>
                </a:lnTo>
                <a:lnTo>
                  <a:pt x="70" y="209"/>
                </a:lnTo>
                <a:lnTo>
                  <a:pt x="70" y="209"/>
                </a:lnTo>
                <a:lnTo>
                  <a:pt x="78" y="198"/>
                </a:lnTo>
                <a:lnTo>
                  <a:pt x="78" y="198"/>
                </a:lnTo>
                <a:lnTo>
                  <a:pt x="76" y="197"/>
                </a:lnTo>
                <a:lnTo>
                  <a:pt x="74" y="195"/>
                </a:lnTo>
                <a:lnTo>
                  <a:pt x="74" y="195"/>
                </a:lnTo>
                <a:lnTo>
                  <a:pt x="73" y="194"/>
                </a:lnTo>
                <a:lnTo>
                  <a:pt x="73" y="194"/>
                </a:lnTo>
                <a:lnTo>
                  <a:pt x="71" y="194"/>
                </a:lnTo>
                <a:lnTo>
                  <a:pt x="71" y="192"/>
                </a:lnTo>
                <a:lnTo>
                  <a:pt x="71" y="192"/>
                </a:lnTo>
                <a:lnTo>
                  <a:pt x="71" y="189"/>
                </a:lnTo>
                <a:lnTo>
                  <a:pt x="70" y="187"/>
                </a:lnTo>
                <a:lnTo>
                  <a:pt x="70" y="187"/>
                </a:lnTo>
                <a:lnTo>
                  <a:pt x="60" y="173"/>
                </a:lnTo>
                <a:lnTo>
                  <a:pt x="60" y="173"/>
                </a:lnTo>
                <a:lnTo>
                  <a:pt x="44" y="151"/>
                </a:lnTo>
                <a:lnTo>
                  <a:pt x="44" y="151"/>
                </a:lnTo>
                <a:lnTo>
                  <a:pt x="43" y="148"/>
                </a:lnTo>
                <a:lnTo>
                  <a:pt x="43" y="148"/>
                </a:lnTo>
                <a:lnTo>
                  <a:pt x="43" y="146"/>
                </a:lnTo>
                <a:lnTo>
                  <a:pt x="43" y="146"/>
                </a:lnTo>
                <a:lnTo>
                  <a:pt x="44" y="145"/>
                </a:lnTo>
                <a:lnTo>
                  <a:pt x="48" y="145"/>
                </a:lnTo>
                <a:lnTo>
                  <a:pt x="48" y="145"/>
                </a:lnTo>
                <a:lnTo>
                  <a:pt x="49" y="146"/>
                </a:lnTo>
                <a:lnTo>
                  <a:pt x="49" y="148"/>
                </a:lnTo>
                <a:lnTo>
                  <a:pt x="49" y="148"/>
                </a:lnTo>
                <a:lnTo>
                  <a:pt x="49" y="151"/>
                </a:lnTo>
                <a:lnTo>
                  <a:pt x="49" y="151"/>
                </a:lnTo>
                <a:lnTo>
                  <a:pt x="51" y="156"/>
                </a:lnTo>
                <a:lnTo>
                  <a:pt x="51" y="156"/>
                </a:lnTo>
                <a:lnTo>
                  <a:pt x="62" y="172"/>
                </a:lnTo>
                <a:lnTo>
                  <a:pt x="62" y="172"/>
                </a:lnTo>
                <a:lnTo>
                  <a:pt x="63" y="172"/>
                </a:lnTo>
                <a:lnTo>
                  <a:pt x="63" y="172"/>
                </a:lnTo>
                <a:lnTo>
                  <a:pt x="66" y="165"/>
                </a:lnTo>
                <a:lnTo>
                  <a:pt x="70" y="159"/>
                </a:lnTo>
                <a:lnTo>
                  <a:pt x="70" y="159"/>
                </a:lnTo>
                <a:lnTo>
                  <a:pt x="70" y="156"/>
                </a:lnTo>
                <a:lnTo>
                  <a:pt x="70" y="156"/>
                </a:lnTo>
                <a:lnTo>
                  <a:pt x="65" y="149"/>
                </a:lnTo>
                <a:lnTo>
                  <a:pt x="65" y="149"/>
                </a:lnTo>
                <a:lnTo>
                  <a:pt x="63" y="149"/>
                </a:lnTo>
                <a:lnTo>
                  <a:pt x="63" y="149"/>
                </a:lnTo>
                <a:lnTo>
                  <a:pt x="62" y="153"/>
                </a:lnTo>
                <a:lnTo>
                  <a:pt x="62" y="153"/>
                </a:lnTo>
                <a:lnTo>
                  <a:pt x="60" y="159"/>
                </a:lnTo>
                <a:lnTo>
                  <a:pt x="60" y="159"/>
                </a:lnTo>
                <a:lnTo>
                  <a:pt x="60" y="161"/>
                </a:lnTo>
                <a:lnTo>
                  <a:pt x="59" y="161"/>
                </a:lnTo>
                <a:lnTo>
                  <a:pt x="59" y="161"/>
                </a:lnTo>
                <a:lnTo>
                  <a:pt x="57" y="161"/>
                </a:lnTo>
                <a:lnTo>
                  <a:pt x="55" y="159"/>
                </a:lnTo>
                <a:lnTo>
                  <a:pt x="55" y="159"/>
                </a:lnTo>
                <a:lnTo>
                  <a:pt x="57" y="157"/>
                </a:lnTo>
                <a:lnTo>
                  <a:pt x="57" y="157"/>
                </a:lnTo>
                <a:lnTo>
                  <a:pt x="60" y="151"/>
                </a:lnTo>
                <a:lnTo>
                  <a:pt x="60" y="151"/>
                </a:lnTo>
                <a:lnTo>
                  <a:pt x="62" y="146"/>
                </a:lnTo>
                <a:lnTo>
                  <a:pt x="62" y="146"/>
                </a:lnTo>
                <a:lnTo>
                  <a:pt x="59" y="146"/>
                </a:lnTo>
                <a:lnTo>
                  <a:pt x="59" y="146"/>
                </a:lnTo>
                <a:lnTo>
                  <a:pt x="57" y="145"/>
                </a:lnTo>
                <a:lnTo>
                  <a:pt x="55" y="145"/>
                </a:lnTo>
                <a:lnTo>
                  <a:pt x="55" y="145"/>
                </a:lnTo>
                <a:lnTo>
                  <a:pt x="55" y="148"/>
                </a:lnTo>
                <a:lnTo>
                  <a:pt x="55" y="148"/>
                </a:lnTo>
                <a:lnTo>
                  <a:pt x="54" y="149"/>
                </a:lnTo>
                <a:lnTo>
                  <a:pt x="52" y="151"/>
                </a:lnTo>
                <a:lnTo>
                  <a:pt x="52" y="151"/>
                </a:lnTo>
                <a:lnTo>
                  <a:pt x="51" y="149"/>
                </a:lnTo>
                <a:lnTo>
                  <a:pt x="51" y="148"/>
                </a:lnTo>
                <a:lnTo>
                  <a:pt x="51" y="148"/>
                </a:lnTo>
                <a:lnTo>
                  <a:pt x="51" y="146"/>
                </a:lnTo>
                <a:lnTo>
                  <a:pt x="51" y="146"/>
                </a:lnTo>
                <a:lnTo>
                  <a:pt x="57" y="132"/>
                </a:lnTo>
                <a:lnTo>
                  <a:pt x="57" y="132"/>
                </a:lnTo>
                <a:lnTo>
                  <a:pt x="57" y="131"/>
                </a:lnTo>
                <a:lnTo>
                  <a:pt x="57" y="131"/>
                </a:lnTo>
                <a:lnTo>
                  <a:pt x="54" y="129"/>
                </a:lnTo>
                <a:lnTo>
                  <a:pt x="54" y="129"/>
                </a:lnTo>
                <a:lnTo>
                  <a:pt x="51" y="137"/>
                </a:lnTo>
                <a:lnTo>
                  <a:pt x="51" y="137"/>
                </a:lnTo>
                <a:lnTo>
                  <a:pt x="51" y="138"/>
                </a:lnTo>
                <a:lnTo>
                  <a:pt x="48" y="138"/>
                </a:lnTo>
                <a:lnTo>
                  <a:pt x="48" y="138"/>
                </a:lnTo>
                <a:lnTo>
                  <a:pt x="46" y="137"/>
                </a:lnTo>
                <a:lnTo>
                  <a:pt x="48" y="135"/>
                </a:lnTo>
                <a:lnTo>
                  <a:pt x="48" y="135"/>
                </a:lnTo>
                <a:lnTo>
                  <a:pt x="49" y="131"/>
                </a:lnTo>
                <a:lnTo>
                  <a:pt x="49" y="131"/>
                </a:lnTo>
                <a:lnTo>
                  <a:pt x="49" y="127"/>
                </a:lnTo>
                <a:lnTo>
                  <a:pt x="48" y="126"/>
                </a:lnTo>
                <a:lnTo>
                  <a:pt x="48" y="126"/>
                </a:lnTo>
                <a:lnTo>
                  <a:pt x="48" y="124"/>
                </a:lnTo>
                <a:lnTo>
                  <a:pt x="49" y="124"/>
                </a:lnTo>
                <a:lnTo>
                  <a:pt x="49" y="124"/>
                </a:lnTo>
                <a:lnTo>
                  <a:pt x="51" y="124"/>
                </a:lnTo>
                <a:lnTo>
                  <a:pt x="51" y="124"/>
                </a:lnTo>
                <a:lnTo>
                  <a:pt x="51" y="126"/>
                </a:lnTo>
                <a:lnTo>
                  <a:pt x="51" y="126"/>
                </a:lnTo>
                <a:lnTo>
                  <a:pt x="52" y="124"/>
                </a:lnTo>
                <a:lnTo>
                  <a:pt x="52" y="124"/>
                </a:lnTo>
                <a:lnTo>
                  <a:pt x="52" y="121"/>
                </a:lnTo>
                <a:lnTo>
                  <a:pt x="52" y="120"/>
                </a:lnTo>
                <a:lnTo>
                  <a:pt x="52" y="120"/>
                </a:lnTo>
                <a:lnTo>
                  <a:pt x="52" y="116"/>
                </a:lnTo>
                <a:lnTo>
                  <a:pt x="52" y="116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lnTo>
                  <a:pt x="49" y="112"/>
                </a:lnTo>
                <a:lnTo>
                  <a:pt x="49" y="112"/>
                </a:lnTo>
                <a:lnTo>
                  <a:pt x="49" y="112"/>
                </a:lnTo>
                <a:lnTo>
                  <a:pt x="49" y="112"/>
                </a:lnTo>
                <a:lnTo>
                  <a:pt x="46" y="123"/>
                </a:lnTo>
                <a:lnTo>
                  <a:pt x="46" y="123"/>
                </a:lnTo>
                <a:lnTo>
                  <a:pt x="46" y="131"/>
                </a:lnTo>
                <a:lnTo>
                  <a:pt x="46" y="131"/>
                </a:lnTo>
                <a:lnTo>
                  <a:pt x="44" y="132"/>
                </a:lnTo>
                <a:lnTo>
                  <a:pt x="44" y="134"/>
                </a:lnTo>
                <a:lnTo>
                  <a:pt x="44" y="134"/>
                </a:lnTo>
                <a:lnTo>
                  <a:pt x="43" y="134"/>
                </a:lnTo>
                <a:lnTo>
                  <a:pt x="43" y="134"/>
                </a:lnTo>
                <a:lnTo>
                  <a:pt x="43" y="135"/>
                </a:lnTo>
                <a:lnTo>
                  <a:pt x="41" y="135"/>
                </a:lnTo>
                <a:lnTo>
                  <a:pt x="41" y="135"/>
                </a:lnTo>
                <a:lnTo>
                  <a:pt x="35" y="137"/>
                </a:lnTo>
                <a:lnTo>
                  <a:pt x="35" y="137"/>
                </a:lnTo>
                <a:lnTo>
                  <a:pt x="33" y="137"/>
                </a:lnTo>
                <a:lnTo>
                  <a:pt x="33" y="137"/>
                </a:lnTo>
                <a:lnTo>
                  <a:pt x="30" y="142"/>
                </a:lnTo>
                <a:lnTo>
                  <a:pt x="30" y="142"/>
                </a:lnTo>
                <a:lnTo>
                  <a:pt x="30" y="143"/>
                </a:lnTo>
                <a:lnTo>
                  <a:pt x="29" y="145"/>
                </a:lnTo>
                <a:lnTo>
                  <a:pt x="29" y="145"/>
                </a:lnTo>
                <a:lnTo>
                  <a:pt x="32" y="145"/>
                </a:lnTo>
                <a:lnTo>
                  <a:pt x="32" y="145"/>
                </a:lnTo>
                <a:lnTo>
                  <a:pt x="36" y="142"/>
                </a:lnTo>
                <a:lnTo>
                  <a:pt x="36" y="142"/>
                </a:lnTo>
                <a:lnTo>
                  <a:pt x="38" y="142"/>
                </a:lnTo>
                <a:lnTo>
                  <a:pt x="38" y="142"/>
                </a:lnTo>
                <a:lnTo>
                  <a:pt x="40" y="145"/>
                </a:lnTo>
                <a:lnTo>
                  <a:pt x="40" y="145"/>
                </a:lnTo>
                <a:lnTo>
                  <a:pt x="38" y="146"/>
                </a:lnTo>
                <a:lnTo>
                  <a:pt x="38" y="146"/>
                </a:lnTo>
                <a:lnTo>
                  <a:pt x="35" y="146"/>
                </a:lnTo>
                <a:lnTo>
                  <a:pt x="35" y="146"/>
                </a:lnTo>
                <a:lnTo>
                  <a:pt x="29" y="146"/>
                </a:lnTo>
                <a:lnTo>
                  <a:pt x="29" y="146"/>
                </a:lnTo>
                <a:lnTo>
                  <a:pt x="27" y="156"/>
                </a:lnTo>
                <a:lnTo>
                  <a:pt x="27" y="156"/>
                </a:lnTo>
                <a:close/>
                <a:moveTo>
                  <a:pt x="335" y="321"/>
                </a:moveTo>
                <a:lnTo>
                  <a:pt x="335" y="321"/>
                </a:lnTo>
                <a:lnTo>
                  <a:pt x="333" y="323"/>
                </a:lnTo>
                <a:lnTo>
                  <a:pt x="333" y="323"/>
                </a:lnTo>
                <a:lnTo>
                  <a:pt x="330" y="328"/>
                </a:lnTo>
                <a:lnTo>
                  <a:pt x="330" y="328"/>
                </a:lnTo>
                <a:lnTo>
                  <a:pt x="328" y="328"/>
                </a:lnTo>
                <a:lnTo>
                  <a:pt x="327" y="328"/>
                </a:lnTo>
                <a:lnTo>
                  <a:pt x="327" y="328"/>
                </a:lnTo>
                <a:lnTo>
                  <a:pt x="325" y="326"/>
                </a:lnTo>
                <a:lnTo>
                  <a:pt x="327" y="325"/>
                </a:lnTo>
                <a:lnTo>
                  <a:pt x="327" y="325"/>
                </a:lnTo>
                <a:lnTo>
                  <a:pt x="330" y="321"/>
                </a:lnTo>
                <a:lnTo>
                  <a:pt x="330" y="321"/>
                </a:lnTo>
                <a:lnTo>
                  <a:pt x="332" y="318"/>
                </a:lnTo>
                <a:lnTo>
                  <a:pt x="332" y="318"/>
                </a:lnTo>
                <a:lnTo>
                  <a:pt x="319" y="302"/>
                </a:lnTo>
                <a:lnTo>
                  <a:pt x="319" y="302"/>
                </a:lnTo>
                <a:lnTo>
                  <a:pt x="317" y="304"/>
                </a:lnTo>
                <a:lnTo>
                  <a:pt x="317" y="304"/>
                </a:lnTo>
                <a:lnTo>
                  <a:pt x="316" y="309"/>
                </a:lnTo>
                <a:lnTo>
                  <a:pt x="316" y="309"/>
                </a:lnTo>
                <a:lnTo>
                  <a:pt x="314" y="310"/>
                </a:lnTo>
                <a:lnTo>
                  <a:pt x="313" y="310"/>
                </a:lnTo>
                <a:lnTo>
                  <a:pt x="313" y="310"/>
                </a:lnTo>
                <a:lnTo>
                  <a:pt x="313" y="309"/>
                </a:lnTo>
                <a:lnTo>
                  <a:pt x="313" y="307"/>
                </a:lnTo>
                <a:lnTo>
                  <a:pt x="313" y="307"/>
                </a:lnTo>
                <a:lnTo>
                  <a:pt x="314" y="306"/>
                </a:lnTo>
                <a:lnTo>
                  <a:pt x="314" y="306"/>
                </a:lnTo>
                <a:lnTo>
                  <a:pt x="313" y="302"/>
                </a:lnTo>
                <a:lnTo>
                  <a:pt x="313" y="302"/>
                </a:lnTo>
                <a:lnTo>
                  <a:pt x="308" y="304"/>
                </a:lnTo>
                <a:lnTo>
                  <a:pt x="308" y="304"/>
                </a:lnTo>
                <a:lnTo>
                  <a:pt x="297" y="306"/>
                </a:lnTo>
                <a:lnTo>
                  <a:pt x="297" y="306"/>
                </a:lnTo>
                <a:lnTo>
                  <a:pt x="295" y="306"/>
                </a:lnTo>
                <a:lnTo>
                  <a:pt x="295" y="306"/>
                </a:lnTo>
                <a:lnTo>
                  <a:pt x="297" y="309"/>
                </a:lnTo>
                <a:lnTo>
                  <a:pt x="297" y="309"/>
                </a:lnTo>
                <a:lnTo>
                  <a:pt x="303" y="318"/>
                </a:lnTo>
                <a:lnTo>
                  <a:pt x="303" y="318"/>
                </a:lnTo>
                <a:lnTo>
                  <a:pt x="317" y="337"/>
                </a:lnTo>
                <a:lnTo>
                  <a:pt x="317" y="337"/>
                </a:lnTo>
                <a:lnTo>
                  <a:pt x="317" y="339"/>
                </a:lnTo>
                <a:lnTo>
                  <a:pt x="317" y="339"/>
                </a:lnTo>
                <a:lnTo>
                  <a:pt x="317" y="334"/>
                </a:lnTo>
                <a:lnTo>
                  <a:pt x="317" y="334"/>
                </a:lnTo>
                <a:lnTo>
                  <a:pt x="320" y="328"/>
                </a:lnTo>
                <a:lnTo>
                  <a:pt x="320" y="328"/>
                </a:lnTo>
                <a:lnTo>
                  <a:pt x="320" y="326"/>
                </a:lnTo>
                <a:lnTo>
                  <a:pt x="320" y="326"/>
                </a:lnTo>
                <a:lnTo>
                  <a:pt x="324" y="328"/>
                </a:lnTo>
                <a:lnTo>
                  <a:pt x="324" y="328"/>
                </a:lnTo>
                <a:lnTo>
                  <a:pt x="325" y="328"/>
                </a:lnTo>
                <a:lnTo>
                  <a:pt x="325" y="329"/>
                </a:lnTo>
                <a:lnTo>
                  <a:pt x="325" y="329"/>
                </a:lnTo>
                <a:lnTo>
                  <a:pt x="324" y="331"/>
                </a:lnTo>
                <a:lnTo>
                  <a:pt x="324" y="331"/>
                </a:lnTo>
                <a:lnTo>
                  <a:pt x="322" y="332"/>
                </a:lnTo>
                <a:lnTo>
                  <a:pt x="320" y="336"/>
                </a:lnTo>
                <a:lnTo>
                  <a:pt x="320" y="336"/>
                </a:lnTo>
                <a:lnTo>
                  <a:pt x="320" y="340"/>
                </a:lnTo>
                <a:lnTo>
                  <a:pt x="320" y="340"/>
                </a:lnTo>
                <a:lnTo>
                  <a:pt x="320" y="344"/>
                </a:lnTo>
                <a:lnTo>
                  <a:pt x="320" y="344"/>
                </a:lnTo>
                <a:lnTo>
                  <a:pt x="327" y="353"/>
                </a:lnTo>
                <a:lnTo>
                  <a:pt x="327" y="353"/>
                </a:lnTo>
                <a:lnTo>
                  <a:pt x="328" y="355"/>
                </a:lnTo>
                <a:lnTo>
                  <a:pt x="328" y="355"/>
                </a:lnTo>
                <a:lnTo>
                  <a:pt x="328" y="339"/>
                </a:lnTo>
                <a:lnTo>
                  <a:pt x="328" y="339"/>
                </a:lnTo>
                <a:lnTo>
                  <a:pt x="328" y="332"/>
                </a:lnTo>
                <a:lnTo>
                  <a:pt x="328" y="332"/>
                </a:lnTo>
                <a:lnTo>
                  <a:pt x="328" y="331"/>
                </a:lnTo>
                <a:lnTo>
                  <a:pt x="328" y="331"/>
                </a:lnTo>
                <a:lnTo>
                  <a:pt x="330" y="329"/>
                </a:lnTo>
                <a:lnTo>
                  <a:pt x="332" y="329"/>
                </a:lnTo>
                <a:lnTo>
                  <a:pt x="332" y="329"/>
                </a:lnTo>
                <a:lnTo>
                  <a:pt x="333" y="331"/>
                </a:lnTo>
                <a:lnTo>
                  <a:pt x="333" y="332"/>
                </a:lnTo>
                <a:lnTo>
                  <a:pt x="333" y="332"/>
                </a:lnTo>
                <a:lnTo>
                  <a:pt x="332" y="336"/>
                </a:lnTo>
                <a:lnTo>
                  <a:pt x="332" y="336"/>
                </a:lnTo>
                <a:lnTo>
                  <a:pt x="330" y="356"/>
                </a:lnTo>
                <a:lnTo>
                  <a:pt x="330" y="356"/>
                </a:lnTo>
                <a:lnTo>
                  <a:pt x="332" y="359"/>
                </a:lnTo>
                <a:lnTo>
                  <a:pt x="332" y="359"/>
                </a:lnTo>
                <a:lnTo>
                  <a:pt x="339" y="372"/>
                </a:lnTo>
                <a:lnTo>
                  <a:pt x="339" y="372"/>
                </a:lnTo>
                <a:lnTo>
                  <a:pt x="339" y="372"/>
                </a:lnTo>
                <a:lnTo>
                  <a:pt x="339" y="372"/>
                </a:lnTo>
                <a:lnTo>
                  <a:pt x="339" y="370"/>
                </a:lnTo>
                <a:lnTo>
                  <a:pt x="339" y="370"/>
                </a:lnTo>
                <a:lnTo>
                  <a:pt x="339" y="347"/>
                </a:lnTo>
                <a:lnTo>
                  <a:pt x="339" y="347"/>
                </a:lnTo>
                <a:lnTo>
                  <a:pt x="338" y="328"/>
                </a:lnTo>
                <a:lnTo>
                  <a:pt x="338" y="328"/>
                </a:lnTo>
                <a:lnTo>
                  <a:pt x="338" y="326"/>
                </a:lnTo>
                <a:lnTo>
                  <a:pt x="338" y="326"/>
                </a:lnTo>
                <a:lnTo>
                  <a:pt x="335" y="321"/>
                </a:lnTo>
                <a:lnTo>
                  <a:pt x="335" y="321"/>
                </a:lnTo>
                <a:close/>
                <a:moveTo>
                  <a:pt x="193" y="138"/>
                </a:moveTo>
                <a:lnTo>
                  <a:pt x="193" y="138"/>
                </a:lnTo>
                <a:lnTo>
                  <a:pt x="194" y="137"/>
                </a:lnTo>
                <a:lnTo>
                  <a:pt x="194" y="137"/>
                </a:lnTo>
                <a:lnTo>
                  <a:pt x="196" y="131"/>
                </a:lnTo>
                <a:lnTo>
                  <a:pt x="196" y="131"/>
                </a:lnTo>
                <a:lnTo>
                  <a:pt x="196" y="129"/>
                </a:lnTo>
                <a:lnTo>
                  <a:pt x="196" y="129"/>
                </a:lnTo>
                <a:lnTo>
                  <a:pt x="191" y="123"/>
                </a:lnTo>
                <a:lnTo>
                  <a:pt x="191" y="123"/>
                </a:lnTo>
                <a:lnTo>
                  <a:pt x="180" y="112"/>
                </a:lnTo>
                <a:lnTo>
                  <a:pt x="180" y="112"/>
                </a:lnTo>
                <a:lnTo>
                  <a:pt x="178" y="112"/>
                </a:lnTo>
                <a:lnTo>
                  <a:pt x="178" y="112"/>
                </a:lnTo>
                <a:lnTo>
                  <a:pt x="178" y="113"/>
                </a:lnTo>
                <a:lnTo>
                  <a:pt x="178" y="113"/>
                </a:lnTo>
                <a:lnTo>
                  <a:pt x="178" y="115"/>
                </a:lnTo>
                <a:lnTo>
                  <a:pt x="178" y="115"/>
                </a:lnTo>
                <a:lnTo>
                  <a:pt x="180" y="126"/>
                </a:lnTo>
                <a:lnTo>
                  <a:pt x="183" y="135"/>
                </a:lnTo>
                <a:lnTo>
                  <a:pt x="183" y="135"/>
                </a:lnTo>
                <a:lnTo>
                  <a:pt x="185" y="142"/>
                </a:lnTo>
                <a:lnTo>
                  <a:pt x="185" y="142"/>
                </a:lnTo>
                <a:lnTo>
                  <a:pt x="185" y="143"/>
                </a:lnTo>
                <a:lnTo>
                  <a:pt x="183" y="145"/>
                </a:lnTo>
                <a:lnTo>
                  <a:pt x="183" y="145"/>
                </a:lnTo>
                <a:lnTo>
                  <a:pt x="182" y="145"/>
                </a:lnTo>
                <a:lnTo>
                  <a:pt x="182" y="143"/>
                </a:lnTo>
                <a:lnTo>
                  <a:pt x="182" y="143"/>
                </a:lnTo>
                <a:lnTo>
                  <a:pt x="182" y="140"/>
                </a:lnTo>
                <a:lnTo>
                  <a:pt x="182" y="140"/>
                </a:lnTo>
                <a:lnTo>
                  <a:pt x="178" y="127"/>
                </a:lnTo>
                <a:lnTo>
                  <a:pt x="178" y="127"/>
                </a:lnTo>
                <a:lnTo>
                  <a:pt x="177" y="120"/>
                </a:lnTo>
                <a:lnTo>
                  <a:pt x="177" y="110"/>
                </a:lnTo>
                <a:lnTo>
                  <a:pt x="177" y="110"/>
                </a:lnTo>
                <a:lnTo>
                  <a:pt x="177" y="108"/>
                </a:lnTo>
                <a:lnTo>
                  <a:pt x="177" y="108"/>
                </a:lnTo>
                <a:lnTo>
                  <a:pt x="174" y="107"/>
                </a:lnTo>
                <a:lnTo>
                  <a:pt x="174" y="107"/>
                </a:lnTo>
                <a:lnTo>
                  <a:pt x="174" y="107"/>
                </a:lnTo>
                <a:lnTo>
                  <a:pt x="174" y="107"/>
                </a:lnTo>
                <a:lnTo>
                  <a:pt x="171" y="118"/>
                </a:lnTo>
                <a:lnTo>
                  <a:pt x="171" y="118"/>
                </a:lnTo>
                <a:lnTo>
                  <a:pt x="169" y="120"/>
                </a:lnTo>
                <a:lnTo>
                  <a:pt x="169" y="120"/>
                </a:lnTo>
                <a:lnTo>
                  <a:pt x="167" y="121"/>
                </a:lnTo>
                <a:lnTo>
                  <a:pt x="167" y="121"/>
                </a:lnTo>
                <a:lnTo>
                  <a:pt x="166" y="121"/>
                </a:lnTo>
                <a:lnTo>
                  <a:pt x="166" y="121"/>
                </a:lnTo>
                <a:lnTo>
                  <a:pt x="166" y="118"/>
                </a:lnTo>
                <a:lnTo>
                  <a:pt x="166" y="118"/>
                </a:lnTo>
                <a:lnTo>
                  <a:pt x="169" y="110"/>
                </a:lnTo>
                <a:lnTo>
                  <a:pt x="169" y="110"/>
                </a:lnTo>
                <a:lnTo>
                  <a:pt x="172" y="105"/>
                </a:lnTo>
                <a:lnTo>
                  <a:pt x="172" y="105"/>
                </a:lnTo>
                <a:lnTo>
                  <a:pt x="171" y="104"/>
                </a:lnTo>
                <a:lnTo>
                  <a:pt x="169" y="104"/>
                </a:lnTo>
                <a:lnTo>
                  <a:pt x="169" y="104"/>
                </a:lnTo>
                <a:lnTo>
                  <a:pt x="167" y="104"/>
                </a:lnTo>
                <a:lnTo>
                  <a:pt x="167" y="104"/>
                </a:lnTo>
                <a:lnTo>
                  <a:pt x="167" y="101"/>
                </a:lnTo>
                <a:lnTo>
                  <a:pt x="167" y="101"/>
                </a:lnTo>
                <a:lnTo>
                  <a:pt x="169" y="99"/>
                </a:lnTo>
                <a:lnTo>
                  <a:pt x="169" y="99"/>
                </a:lnTo>
                <a:lnTo>
                  <a:pt x="171" y="99"/>
                </a:lnTo>
                <a:lnTo>
                  <a:pt x="171" y="99"/>
                </a:lnTo>
                <a:lnTo>
                  <a:pt x="174" y="102"/>
                </a:lnTo>
                <a:lnTo>
                  <a:pt x="174" y="102"/>
                </a:lnTo>
                <a:lnTo>
                  <a:pt x="171" y="91"/>
                </a:lnTo>
                <a:lnTo>
                  <a:pt x="171" y="91"/>
                </a:lnTo>
                <a:lnTo>
                  <a:pt x="169" y="90"/>
                </a:lnTo>
                <a:lnTo>
                  <a:pt x="169" y="90"/>
                </a:lnTo>
                <a:lnTo>
                  <a:pt x="167" y="91"/>
                </a:lnTo>
                <a:lnTo>
                  <a:pt x="167" y="91"/>
                </a:lnTo>
                <a:lnTo>
                  <a:pt x="166" y="96"/>
                </a:lnTo>
                <a:lnTo>
                  <a:pt x="164" y="99"/>
                </a:lnTo>
                <a:lnTo>
                  <a:pt x="164" y="99"/>
                </a:lnTo>
                <a:lnTo>
                  <a:pt x="164" y="101"/>
                </a:lnTo>
                <a:lnTo>
                  <a:pt x="164" y="101"/>
                </a:lnTo>
                <a:lnTo>
                  <a:pt x="161" y="107"/>
                </a:lnTo>
                <a:lnTo>
                  <a:pt x="161" y="107"/>
                </a:lnTo>
                <a:lnTo>
                  <a:pt x="163" y="108"/>
                </a:lnTo>
                <a:lnTo>
                  <a:pt x="163" y="110"/>
                </a:lnTo>
                <a:lnTo>
                  <a:pt x="163" y="110"/>
                </a:lnTo>
                <a:lnTo>
                  <a:pt x="164" y="112"/>
                </a:lnTo>
                <a:lnTo>
                  <a:pt x="161" y="113"/>
                </a:lnTo>
                <a:lnTo>
                  <a:pt x="161" y="113"/>
                </a:lnTo>
                <a:lnTo>
                  <a:pt x="164" y="127"/>
                </a:lnTo>
                <a:lnTo>
                  <a:pt x="167" y="140"/>
                </a:lnTo>
                <a:lnTo>
                  <a:pt x="167" y="140"/>
                </a:lnTo>
                <a:lnTo>
                  <a:pt x="171" y="140"/>
                </a:lnTo>
                <a:lnTo>
                  <a:pt x="172" y="142"/>
                </a:lnTo>
                <a:lnTo>
                  <a:pt x="172" y="142"/>
                </a:lnTo>
                <a:lnTo>
                  <a:pt x="174" y="148"/>
                </a:lnTo>
                <a:lnTo>
                  <a:pt x="174" y="148"/>
                </a:lnTo>
                <a:lnTo>
                  <a:pt x="185" y="161"/>
                </a:lnTo>
                <a:lnTo>
                  <a:pt x="185" y="161"/>
                </a:lnTo>
                <a:lnTo>
                  <a:pt x="185" y="162"/>
                </a:lnTo>
                <a:lnTo>
                  <a:pt x="185" y="162"/>
                </a:lnTo>
                <a:lnTo>
                  <a:pt x="186" y="156"/>
                </a:lnTo>
                <a:lnTo>
                  <a:pt x="186" y="156"/>
                </a:lnTo>
                <a:lnTo>
                  <a:pt x="186" y="154"/>
                </a:lnTo>
                <a:lnTo>
                  <a:pt x="186" y="154"/>
                </a:lnTo>
                <a:lnTo>
                  <a:pt x="186" y="151"/>
                </a:lnTo>
                <a:lnTo>
                  <a:pt x="186" y="151"/>
                </a:lnTo>
                <a:lnTo>
                  <a:pt x="186" y="149"/>
                </a:lnTo>
                <a:lnTo>
                  <a:pt x="186" y="149"/>
                </a:lnTo>
                <a:lnTo>
                  <a:pt x="186" y="149"/>
                </a:lnTo>
                <a:lnTo>
                  <a:pt x="188" y="149"/>
                </a:lnTo>
                <a:lnTo>
                  <a:pt x="188" y="149"/>
                </a:lnTo>
                <a:lnTo>
                  <a:pt x="191" y="145"/>
                </a:lnTo>
                <a:lnTo>
                  <a:pt x="191" y="145"/>
                </a:lnTo>
                <a:lnTo>
                  <a:pt x="191" y="142"/>
                </a:lnTo>
                <a:lnTo>
                  <a:pt x="190" y="138"/>
                </a:lnTo>
                <a:lnTo>
                  <a:pt x="190" y="138"/>
                </a:lnTo>
                <a:lnTo>
                  <a:pt x="186" y="134"/>
                </a:lnTo>
                <a:lnTo>
                  <a:pt x="183" y="127"/>
                </a:lnTo>
                <a:lnTo>
                  <a:pt x="183" y="127"/>
                </a:lnTo>
                <a:lnTo>
                  <a:pt x="180" y="123"/>
                </a:lnTo>
                <a:lnTo>
                  <a:pt x="180" y="123"/>
                </a:lnTo>
                <a:lnTo>
                  <a:pt x="182" y="121"/>
                </a:lnTo>
                <a:lnTo>
                  <a:pt x="182" y="121"/>
                </a:lnTo>
                <a:lnTo>
                  <a:pt x="183" y="120"/>
                </a:lnTo>
                <a:lnTo>
                  <a:pt x="185" y="120"/>
                </a:lnTo>
                <a:lnTo>
                  <a:pt x="185" y="120"/>
                </a:lnTo>
                <a:lnTo>
                  <a:pt x="186" y="121"/>
                </a:lnTo>
                <a:lnTo>
                  <a:pt x="186" y="123"/>
                </a:lnTo>
                <a:lnTo>
                  <a:pt x="186" y="123"/>
                </a:lnTo>
                <a:lnTo>
                  <a:pt x="186" y="126"/>
                </a:lnTo>
                <a:lnTo>
                  <a:pt x="186" y="127"/>
                </a:lnTo>
                <a:lnTo>
                  <a:pt x="186" y="127"/>
                </a:lnTo>
                <a:lnTo>
                  <a:pt x="193" y="138"/>
                </a:lnTo>
                <a:lnTo>
                  <a:pt x="193" y="138"/>
                </a:lnTo>
                <a:close/>
                <a:moveTo>
                  <a:pt x="314" y="372"/>
                </a:moveTo>
                <a:lnTo>
                  <a:pt x="314" y="372"/>
                </a:lnTo>
                <a:lnTo>
                  <a:pt x="314" y="372"/>
                </a:lnTo>
                <a:lnTo>
                  <a:pt x="314" y="372"/>
                </a:lnTo>
                <a:lnTo>
                  <a:pt x="316" y="372"/>
                </a:lnTo>
                <a:lnTo>
                  <a:pt x="316" y="372"/>
                </a:lnTo>
                <a:lnTo>
                  <a:pt x="317" y="345"/>
                </a:lnTo>
                <a:lnTo>
                  <a:pt x="317" y="345"/>
                </a:lnTo>
                <a:lnTo>
                  <a:pt x="316" y="344"/>
                </a:lnTo>
                <a:lnTo>
                  <a:pt x="316" y="344"/>
                </a:lnTo>
                <a:lnTo>
                  <a:pt x="306" y="329"/>
                </a:lnTo>
                <a:lnTo>
                  <a:pt x="295" y="317"/>
                </a:lnTo>
                <a:lnTo>
                  <a:pt x="295" y="317"/>
                </a:lnTo>
                <a:lnTo>
                  <a:pt x="289" y="309"/>
                </a:lnTo>
                <a:lnTo>
                  <a:pt x="289" y="309"/>
                </a:lnTo>
                <a:lnTo>
                  <a:pt x="286" y="307"/>
                </a:lnTo>
                <a:lnTo>
                  <a:pt x="286" y="307"/>
                </a:lnTo>
                <a:lnTo>
                  <a:pt x="265" y="307"/>
                </a:lnTo>
                <a:lnTo>
                  <a:pt x="265" y="307"/>
                </a:lnTo>
                <a:lnTo>
                  <a:pt x="265" y="309"/>
                </a:lnTo>
                <a:lnTo>
                  <a:pt x="265" y="309"/>
                </a:lnTo>
                <a:lnTo>
                  <a:pt x="267" y="309"/>
                </a:lnTo>
                <a:lnTo>
                  <a:pt x="267" y="309"/>
                </a:lnTo>
                <a:lnTo>
                  <a:pt x="273" y="314"/>
                </a:lnTo>
                <a:lnTo>
                  <a:pt x="273" y="314"/>
                </a:lnTo>
                <a:lnTo>
                  <a:pt x="281" y="321"/>
                </a:lnTo>
                <a:lnTo>
                  <a:pt x="287" y="329"/>
                </a:lnTo>
                <a:lnTo>
                  <a:pt x="287" y="329"/>
                </a:lnTo>
                <a:lnTo>
                  <a:pt x="302" y="348"/>
                </a:lnTo>
                <a:lnTo>
                  <a:pt x="302" y="348"/>
                </a:lnTo>
                <a:lnTo>
                  <a:pt x="303" y="351"/>
                </a:lnTo>
                <a:lnTo>
                  <a:pt x="303" y="351"/>
                </a:lnTo>
                <a:lnTo>
                  <a:pt x="303" y="350"/>
                </a:lnTo>
                <a:lnTo>
                  <a:pt x="303" y="350"/>
                </a:lnTo>
                <a:lnTo>
                  <a:pt x="303" y="342"/>
                </a:lnTo>
                <a:lnTo>
                  <a:pt x="303" y="342"/>
                </a:lnTo>
                <a:lnTo>
                  <a:pt x="302" y="337"/>
                </a:lnTo>
                <a:lnTo>
                  <a:pt x="302" y="337"/>
                </a:lnTo>
                <a:lnTo>
                  <a:pt x="302" y="336"/>
                </a:lnTo>
                <a:lnTo>
                  <a:pt x="302" y="336"/>
                </a:lnTo>
                <a:lnTo>
                  <a:pt x="305" y="336"/>
                </a:lnTo>
                <a:lnTo>
                  <a:pt x="306" y="336"/>
                </a:lnTo>
                <a:lnTo>
                  <a:pt x="306" y="336"/>
                </a:lnTo>
                <a:lnTo>
                  <a:pt x="306" y="337"/>
                </a:lnTo>
                <a:lnTo>
                  <a:pt x="306" y="337"/>
                </a:lnTo>
                <a:lnTo>
                  <a:pt x="305" y="342"/>
                </a:lnTo>
                <a:lnTo>
                  <a:pt x="305" y="342"/>
                </a:lnTo>
                <a:lnTo>
                  <a:pt x="305" y="355"/>
                </a:lnTo>
                <a:lnTo>
                  <a:pt x="305" y="355"/>
                </a:lnTo>
                <a:lnTo>
                  <a:pt x="306" y="356"/>
                </a:lnTo>
                <a:lnTo>
                  <a:pt x="306" y="356"/>
                </a:lnTo>
                <a:lnTo>
                  <a:pt x="314" y="370"/>
                </a:lnTo>
                <a:lnTo>
                  <a:pt x="314" y="370"/>
                </a:lnTo>
                <a:lnTo>
                  <a:pt x="314" y="372"/>
                </a:lnTo>
                <a:lnTo>
                  <a:pt x="314" y="372"/>
                </a:lnTo>
                <a:close/>
                <a:moveTo>
                  <a:pt x="286" y="373"/>
                </a:move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7" y="358"/>
                </a:lnTo>
                <a:lnTo>
                  <a:pt x="287" y="358"/>
                </a:lnTo>
                <a:lnTo>
                  <a:pt x="289" y="342"/>
                </a:lnTo>
                <a:lnTo>
                  <a:pt x="289" y="342"/>
                </a:lnTo>
                <a:lnTo>
                  <a:pt x="290" y="340"/>
                </a:lnTo>
                <a:lnTo>
                  <a:pt x="290" y="340"/>
                </a:lnTo>
                <a:lnTo>
                  <a:pt x="286" y="332"/>
                </a:lnTo>
                <a:lnTo>
                  <a:pt x="286" y="332"/>
                </a:lnTo>
                <a:lnTo>
                  <a:pt x="275" y="320"/>
                </a:lnTo>
                <a:lnTo>
                  <a:pt x="275" y="320"/>
                </a:lnTo>
                <a:lnTo>
                  <a:pt x="268" y="315"/>
                </a:lnTo>
                <a:lnTo>
                  <a:pt x="268" y="315"/>
                </a:lnTo>
                <a:lnTo>
                  <a:pt x="264" y="315"/>
                </a:lnTo>
                <a:lnTo>
                  <a:pt x="264" y="315"/>
                </a:lnTo>
                <a:lnTo>
                  <a:pt x="262" y="315"/>
                </a:lnTo>
                <a:lnTo>
                  <a:pt x="262" y="315"/>
                </a:lnTo>
                <a:lnTo>
                  <a:pt x="261" y="312"/>
                </a:lnTo>
                <a:lnTo>
                  <a:pt x="261" y="309"/>
                </a:lnTo>
                <a:lnTo>
                  <a:pt x="261" y="309"/>
                </a:lnTo>
                <a:lnTo>
                  <a:pt x="262" y="309"/>
                </a:lnTo>
                <a:lnTo>
                  <a:pt x="262" y="309"/>
                </a:lnTo>
                <a:lnTo>
                  <a:pt x="256" y="309"/>
                </a:lnTo>
                <a:lnTo>
                  <a:pt x="256" y="309"/>
                </a:lnTo>
                <a:lnTo>
                  <a:pt x="257" y="320"/>
                </a:lnTo>
                <a:lnTo>
                  <a:pt x="257" y="320"/>
                </a:lnTo>
                <a:lnTo>
                  <a:pt x="259" y="320"/>
                </a:lnTo>
                <a:lnTo>
                  <a:pt x="259" y="320"/>
                </a:lnTo>
                <a:lnTo>
                  <a:pt x="261" y="321"/>
                </a:lnTo>
                <a:lnTo>
                  <a:pt x="261" y="321"/>
                </a:lnTo>
                <a:lnTo>
                  <a:pt x="262" y="329"/>
                </a:lnTo>
                <a:lnTo>
                  <a:pt x="265" y="336"/>
                </a:lnTo>
                <a:lnTo>
                  <a:pt x="265" y="336"/>
                </a:lnTo>
                <a:lnTo>
                  <a:pt x="276" y="356"/>
                </a:lnTo>
                <a:lnTo>
                  <a:pt x="276" y="356"/>
                </a:lnTo>
                <a:lnTo>
                  <a:pt x="276" y="358"/>
                </a:lnTo>
                <a:lnTo>
                  <a:pt x="276" y="358"/>
                </a:lnTo>
                <a:lnTo>
                  <a:pt x="276" y="355"/>
                </a:lnTo>
                <a:lnTo>
                  <a:pt x="276" y="353"/>
                </a:lnTo>
                <a:lnTo>
                  <a:pt x="276" y="353"/>
                </a:lnTo>
                <a:lnTo>
                  <a:pt x="275" y="351"/>
                </a:lnTo>
                <a:lnTo>
                  <a:pt x="275" y="351"/>
                </a:lnTo>
                <a:lnTo>
                  <a:pt x="278" y="350"/>
                </a:lnTo>
                <a:lnTo>
                  <a:pt x="278" y="350"/>
                </a:lnTo>
                <a:lnTo>
                  <a:pt x="279" y="351"/>
                </a:lnTo>
                <a:lnTo>
                  <a:pt x="279" y="351"/>
                </a:lnTo>
                <a:lnTo>
                  <a:pt x="279" y="351"/>
                </a:lnTo>
                <a:lnTo>
                  <a:pt x="279" y="359"/>
                </a:lnTo>
                <a:lnTo>
                  <a:pt x="279" y="359"/>
                </a:lnTo>
                <a:lnTo>
                  <a:pt x="279" y="362"/>
                </a:lnTo>
                <a:lnTo>
                  <a:pt x="281" y="366"/>
                </a:lnTo>
                <a:lnTo>
                  <a:pt x="281" y="366"/>
                </a:lnTo>
                <a:lnTo>
                  <a:pt x="286" y="373"/>
                </a:lnTo>
                <a:lnTo>
                  <a:pt x="286" y="373"/>
                </a:lnTo>
                <a:close/>
                <a:moveTo>
                  <a:pt x="270" y="397"/>
                </a:moveTo>
                <a:lnTo>
                  <a:pt x="270" y="397"/>
                </a:lnTo>
                <a:lnTo>
                  <a:pt x="273" y="394"/>
                </a:lnTo>
                <a:lnTo>
                  <a:pt x="273" y="394"/>
                </a:lnTo>
                <a:lnTo>
                  <a:pt x="275" y="388"/>
                </a:lnTo>
                <a:lnTo>
                  <a:pt x="275" y="388"/>
                </a:lnTo>
                <a:lnTo>
                  <a:pt x="276" y="386"/>
                </a:lnTo>
                <a:lnTo>
                  <a:pt x="276" y="386"/>
                </a:lnTo>
                <a:lnTo>
                  <a:pt x="276" y="386"/>
                </a:lnTo>
                <a:lnTo>
                  <a:pt x="276" y="385"/>
                </a:lnTo>
                <a:lnTo>
                  <a:pt x="276" y="385"/>
                </a:lnTo>
                <a:lnTo>
                  <a:pt x="278" y="369"/>
                </a:lnTo>
                <a:lnTo>
                  <a:pt x="278" y="369"/>
                </a:lnTo>
                <a:lnTo>
                  <a:pt x="276" y="366"/>
                </a:lnTo>
                <a:lnTo>
                  <a:pt x="276" y="366"/>
                </a:lnTo>
                <a:lnTo>
                  <a:pt x="259" y="334"/>
                </a:lnTo>
                <a:lnTo>
                  <a:pt x="259" y="334"/>
                </a:lnTo>
                <a:lnTo>
                  <a:pt x="257" y="331"/>
                </a:lnTo>
                <a:lnTo>
                  <a:pt x="257" y="331"/>
                </a:lnTo>
                <a:lnTo>
                  <a:pt x="257" y="331"/>
                </a:lnTo>
                <a:lnTo>
                  <a:pt x="257" y="331"/>
                </a:lnTo>
                <a:lnTo>
                  <a:pt x="257" y="344"/>
                </a:lnTo>
                <a:lnTo>
                  <a:pt x="257" y="344"/>
                </a:lnTo>
                <a:lnTo>
                  <a:pt x="257" y="358"/>
                </a:lnTo>
                <a:lnTo>
                  <a:pt x="257" y="358"/>
                </a:lnTo>
                <a:lnTo>
                  <a:pt x="257" y="361"/>
                </a:lnTo>
                <a:lnTo>
                  <a:pt x="254" y="361"/>
                </a:lnTo>
                <a:lnTo>
                  <a:pt x="254" y="361"/>
                </a:lnTo>
                <a:lnTo>
                  <a:pt x="253" y="361"/>
                </a:lnTo>
                <a:lnTo>
                  <a:pt x="253" y="361"/>
                </a:lnTo>
                <a:lnTo>
                  <a:pt x="253" y="366"/>
                </a:lnTo>
                <a:lnTo>
                  <a:pt x="253" y="369"/>
                </a:lnTo>
                <a:lnTo>
                  <a:pt x="253" y="369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1"/>
                </a:lnTo>
                <a:lnTo>
                  <a:pt x="262" y="381"/>
                </a:lnTo>
                <a:lnTo>
                  <a:pt x="264" y="366"/>
                </a:lnTo>
                <a:lnTo>
                  <a:pt x="264" y="366"/>
                </a:lnTo>
                <a:lnTo>
                  <a:pt x="264" y="356"/>
                </a:lnTo>
                <a:lnTo>
                  <a:pt x="264" y="356"/>
                </a:lnTo>
                <a:lnTo>
                  <a:pt x="265" y="355"/>
                </a:lnTo>
                <a:lnTo>
                  <a:pt x="265" y="355"/>
                </a:lnTo>
                <a:lnTo>
                  <a:pt x="267" y="356"/>
                </a:lnTo>
                <a:lnTo>
                  <a:pt x="267" y="356"/>
                </a:lnTo>
                <a:lnTo>
                  <a:pt x="267" y="358"/>
                </a:lnTo>
                <a:lnTo>
                  <a:pt x="267" y="358"/>
                </a:lnTo>
                <a:lnTo>
                  <a:pt x="265" y="361"/>
                </a:lnTo>
                <a:lnTo>
                  <a:pt x="265" y="361"/>
                </a:lnTo>
                <a:lnTo>
                  <a:pt x="264" y="375"/>
                </a:lnTo>
                <a:lnTo>
                  <a:pt x="264" y="375"/>
                </a:lnTo>
                <a:lnTo>
                  <a:pt x="264" y="381"/>
                </a:lnTo>
                <a:lnTo>
                  <a:pt x="264" y="381"/>
                </a:lnTo>
                <a:lnTo>
                  <a:pt x="265" y="383"/>
                </a:lnTo>
                <a:lnTo>
                  <a:pt x="267" y="385"/>
                </a:lnTo>
                <a:lnTo>
                  <a:pt x="267" y="385"/>
                </a:lnTo>
                <a:lnTo>
                  <a:pt x="265" y="386"/>
                </a:lnTo>
                <a:lnTo>
                  <a:pt x="264" y="388"/>
                </a:lnTo>
                <a:lnTo>
                  <a:pt x="264" y="388"/>
                </a:lnTo>
                <a:lnTo>
                  <a:pt x="267" y="392"/>
                </a:lnTo>
                <a:lnTo>
                  <a:pt x="270" y="397"/>
                </a:lnTo>
                <a:lnTo>
                  <a:pt x="270" y="397"/>
                </a:lnTo>
                <a:close/>
                <a:moveTo>
                  <a:pt x="136" y="211"/>
                </a:moveTo>
                <a:lnTo>
                  <a:pt x="136" y="211"/>
                </a:lnTo>
                <a:lnTo>
                  <a:pt x="134" y="213"/>
                </a:lnTo>
                <a:lnTo>
                  <a:pt x="134" y="213"/>
                </a:lnTo>
                <a:lnTo>
                  <a:pt x="134" y="214"/>
                </a:lnTo>
                <a:lnTo>
                  <a:pt x="133" y="214"/>
                </a:lnTo>
                <a:lnTo>
                  <a:pt x="133" y="214"/>
                </a:lnTo>
                <a:lnTo>
                  <a:pt x="131" y="214"/>
                </a:lnTo>
                <a:lnTo>
                  <a:pt x="131" y="211"/>
                </a:lnTo>
                <a:lnTo>
                  <a:pt x="131" y="211"/>
                </a:lnTo>
                <a:lnTo>
                  <a:pt x="131" y="208"/>
                </a:lnTo>
                <a:lnTo>
                  <a:pt x="131" y="208"/>
                </a:lnTo>
                <a:lnTo>
                  <a:pt x="131" y="206"/>
                </a:lnTo>
                <a:lnTo>
                  <a:pt x="131" y="206"/>
                </a:lnTo>
                <a:lnTo>
                  <a:pt x="128" y="200"/>
                </a:lnTo>
                <a:lnTo>
                  <a:pt x="125" y="194"/>
                </a:lnTo>
                <a:lnTo>
                  <a:pt x="125" y="194"/>
                </a:lnTo>
                <a:lnTo>
                  <a:pt x="123" y="192"/>
                </a:lnTo>
                <a:lnTo>
                  <a:pt x="123" y="192"/>
                </a:lnTo>
                <a:lnTo>
                  <a:pt x="123" y="191"/>
                </a:lnTo>
                <a:lnTo>
                  <a:pt x="123" y="191"/>
                </a:lnTo>
                <a:lnTo>
                  <a:pt x="122" y="189"/>
                </a:lnTo>
                <a:lnTo>
                  <a:pt x="122" y="189"/>
                </a:lnTo>
                <a:lnTo>
                  <a:pt x="122" y="187"/>
                </a:lnTo>
                <a:lnTo>
                  <a:pt x="122" y="187"/>
                </a:lnTo>
                <a:lnTo>
                  <a:pt x="122" y="187"/>
                </a:lnTo>
                <a:lnTo>
                  <a:pt x="120" y="189"/>
                </a:lnTo>
                <a:lnTo>
                  <a:pt x="120" y="189"/>
                </a:lnTo>
                <a:lnTo>
                  <a:pt x="114" y="205"/>
                </a:lnTo>
                <a:lnTo>
                  <a:pt x="114" y="205"/>
                </a:lnTo>
                <a:lnTo>
                  <a:pt x="115" y="206"/>
                </a:lnTo>
                <a:lnTo>
                  <a:pt x="115" y="206"/>
                </a:lnTo>
                <a:lnTo>
                  <a:pt x="119" y="211"/>
                </a:lnTo>
                <a:lnTo>
                  <a:pt x="125" y="216"/>
                </a:lnTo>
                <a:lnTo>
                  <a:pt x="125" y="216"/>
                </a:lnTo>
                <a:lnTo>
                  <a:pt x="125" y="217"/>
                </a:lnTo>
                <a:lnTo>
                  <a:pt x="125" y="217"/>
                </a:lnTo>
                <a:lnTo>
                  <a:pt x="125" y="219"/>
                </a:lnTo>
                <a:lnTo>
                  <a:pt x="125" y="219"/>
                </a:lnTo>
                <a:lnTo>
                  <a:pt x="125" y="219"/>
                </a:lnTo>
                <a:lnTo>
                  <a:pt x="123" y="220"/>
                </a:lnTo>
                <a:lnTo>
                  <a:pt x="122" y="220"/>
                </a:lnTo>
                <a:lnTo>
                  <a:pt x="122" y="220"/>
                </a:lnTo>
                <a:lnTo>
                  <a:pt x="120" y="219"/>
                </a:lnTo>
                <a:lnTo>
                  <a:pt x="120" y="219"/>
                </a:lnTo>
                <a:lnTo>
                  <a:pt x="117" y="213"/>
                </a:lnTo>
                <a:lnTo>
                  <a:pt x="117" y="213"/>
                </a:lnTo>
                <a:lnTo>
                  <a:pt x="114" y="208"/>
                </a:lnTo>
                <a:lnTo>
                  <a:pt x="114" y="208"/>
                </a:lnTo>
                <a:lnTo>
                  <a:pt x="112" y="214"/>
                </a:lnTo>
                <a:lnTo>
                  <a:pt x="112" y="214"/>
                </a:lnTo>
                <a:lnTo>
                  <a:pt x="114" y="216"/>
                </a:lnTo>
                <a:lnTo>
                  <a:pt x="114" y="216"/>
                </a:lnTo>
                <a:lnTo>
                  <a:pt x="117" y="224"/>
                </a:lnTo>
                <a:lnTo>
                  <a:pt x="117" y="224"/>
                </a:lnTo>
                <a:lnTo>
                  <a:pt x="122" y="233"/>
                </a:lnTo>
                <a:lnTo>
                  <a:pt x="122" y="233"/>
                </a:lnTo>
                <a:lnTo>
                  <a:pt x="123" y="235"/>
                </a:lnTo>
                <a:lnTo>
                  <a:pt x="125" y="235"/>
                </a:lnTo>
                <a:lnTo>
                  <a:pt x="125" y="235"/>
                </a:lnTo>
                <a:lnTo>
                  <a:pt x="125" y="232"/>
                </a:lnTo>
                <a:lnTo>
                  <a:pt x="125" y="232"/>
                </a:lnTo>
                <a:lnTo>
                  <a:pt x="123" y="224"/>
                </a:lnTo>
                <a:lnTo>
                  <a:pt x="123" y="224"/>
                </a:lnTo>
                <a:lnTo>
                  <a:pt x="123" y="222"/>
                </a:lnTo>
                <a:lnTo>
                  <a:pt x="125" y="220"/>
                </a:lnTo>
                <a:lnTo>
                  <a:pt x="125" y="220"/>
                </a:lnTo>
                <a:lnTo>
                  <a:pt x="126" y="220"/>
                </a:lnTo>
                <a:lnTo>
                  <a:pt x="128" y="222"/>
                </a:lnTo>
                <a:lnTo>
                  <a:pt x="128" y="222"/>
                </a:lnTo>
                <a:lnTo>
                  <a:pt x="130" y="225"/>
                </a:lnTo>
                <a:lnTo>
                  <a:pt x="130" y="225"/>
                </a:lnTo>
                <a:lnTo>
                  <a:pt x="134" y="235"/>
                </a:lnTo>
                <a:lnTo>
                  <a:pt x="134" y="235"/>
                </a:lnTo>
                <a:lnTo>
                  <a:pt x="149" y="235"/>
                </a:lnTo>
                <a:lnTo>
                  <a:pt x="149" y="235"/>
                </a:lnTo>
                <a:lnTo>
                  <a:pt x="149" y="233"/>
                </a:lnTo>
                <a:lnTo>
                  <a:pt x="149" y="233"/>
                </a:lnTo>
                <a:lnTo>
                  <a:pt x="142" y="217"/>
                </a:lnTo>
                <a:lnTo>
                  <a:pt x="142" y="217"/>
                </a:lnTo>
                <a:lnTo>
                  <a:pt x="141" y="217"/>
                </a:lnTo>
                <a:lnTo>
                  <a:pt x="141" y="217"/>
                </a:lnTo>
                <a:lnTo>
                  <a:pt x="139" y="216"/>
                </a:lnTo>
                <a:lnTo>
                  <a:pt x="137" y="214"/>
                </a:lnTo>
                <a:lnTo>
                  <a:pt x="137" y="214"/>
                </a:lnTo>
                <a:lnTo>
                  <a:pt x="136" y="211"/>
                </a:lnTo>
                <a:lnTo>
                  <a:pt x="136" y="211"/>
                </a:lnTo>
                <a:close/>
                <a:moveTo>
                  <a:pt x="295" y="391"/>
                </a:moveTo>
                <a:lnTo>
                  <a:pt x="295" y="391"/>
                </a:lnTo>
                <a:lnTo>
                  <a:pt x="302" y="399"/>
                </a:lnTo>
                <a:lnTo>
                  <a:pt x="302" y="399"/>
                </a:lnTo>
                <a:lnTo>
                  <a:pt x="303" y="399"/>
                </a:lnTo>
                <a:lnTo>
                  <a:pt x="305" y="399"/>
                </a:lnTo>
                <a:lnTo>
                  <a:pt x="305" y="399"/>
                </a:lnTo>
                <a:lnTo>
                  <a:pt x="311" y="389"/>
                </a:lnTo>
                <a:lnTo>
                  <a:pt x="311" y="389"/>
                </a:lnTo>
                <a:lnTo>
                  <a:pt x="313" y="386"/>
                </a:lnTo>
                <a:lnTo>
                  <a:pt x="313" y="386"/>
                </a:lnTo>
                <a:lnTo>
                  <a:pt x="313" y="385"/>
                </a:lnTo>
                <a:lnTo>
                  <a:pt x="313" y="385"/>
                </a:lnTo>
                <a:lnTo>
                  <a:pt x="314" y="381"/>
                </a:lnTo>
                <a:lnTo>
                  <a:pt x="313" y="380"/>
                </a:lnTo>
                <a:lnTo>
                  <a:pt x="313" y="380"/>
                </a:lnTo>
                <a:lnTo>
                  <a:pt x="306" y="364"/>
                </a:lnTo>
                <a:lnTo>
                  <a:pt x="306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85"/>
                </a:lnTo>
                <a:lnTo>
                  <a:pt x="305" y="385"/>
                </a:lnTo>
                <a:lnTo>
                  <a:pt x="305" y="391"/>
                </a:lnTo>
                <a:lnTo>
                  <a:pt x="305" y="391"/>
                </a:lnTo>
                <a:lnTo>
                  <a:pt x="305" y="394"/>
                </a:lnTo>
                <a:lnTo>
                  <a:pt x="305" y="394"/>
                </a:lnTo>
                <a:lnTo>
                  <a:pt x="303" y="396"/>
                </a:lnTo>
                <a:lnTo>
                  <a:pt x="302" y="396"/>
                </a:lnTo>
                <a:lnTo>
                  <a:pt x="302" y="396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88"/>
                </a:lnTo>
                <a:lnTo>
                  <a:pt x="302" y="388"/>
                </a:lnTo>
                <a:lnTo>
                  <a:pt x="303" y="378"/>
                </a:lnTo>
                <a:lnTo>
                  <a:pt x="303" y="378"/>
                </a:lnTo>
                <a:lnTo>
                  <a:pt x="303" y="359"/>
                </a:lnTo>
                <a:lnTo>
                  <a:pt x="303" y="359"/>
                </a:lnTo>
                <a:lnTo>
                  <a:pt x="302" y="358"/>
                </a:lnTo>
                <a:lnTo>
                  <a:pt x="302" y="358"/>
                </a:lnTo>
                <a:lnTo>
                  <a:pt x="294" y="345"/>
                </a:lnTo>
                <a:lnTo>
                  <a:pt x="294" y="345"/>
                </a:lnTo>
                <a:lnTo>
                  <a:pt x="294" y="344"/>
                </a:lnTo>
                <a:lnTo>
                  <a:pt x="294" y="344"/>
                </a:lnTo>
                <a:lnTo>
                  <a:pt x="290" y="347"/>
                </a:lnTo>
                <a:lnTo>
                  <a:pt x="290" y="347"/>
                </a:lnTo>
                <a:lnTo>
                  <a:pt x="290" y="351"/>
                </a:lnTo>
                <a:lnTo>
                  <a:pt x="290" y="351"/>
                </a:lnTo>
                <a:lnTo>
                  <a:pt x="289" y="372"/>
                </a:lnTo>
                <a:lnTo>
                  <a:pt x="289" y="372"/>
                </a:lnTo>
                <a:lnTo>
                  <a:pt x="289" y="378"/>
                </a:lnTo>
                <a:lnTo>
                  <a:pt x="289" y="378"/>
                </a:lnTo>
                <a:lnTo>
                  <a:pt x="290" y="385"/>
                </a:lnTo>
                <a:lnTo>
                  <a:pt x="290" y="385"/>
                </a:lnTo>
                <a:lnTo>
                  <a:pt x="294" y="388"/>
                </a:lnTo>
                <a:lnTo>
                  <a:pt x="294" y="388"/>
                </a:lnTo>
                <a:lnTo>
                  <a:pt x="295" y="386"/>
                </a:lnTo>
                <a:lnTo>
                  <a:pt x="297" y="388"/>
                </a:lnTo>
                <a:lnTo>
                  <a:pt x="297" y="388"/>
                </a:lnTo>
                <a:lnTo>
                  <a:pt x="297" y="389"/>
                </a:lnTo>
                <a:lnTo>
                  <a:pt x="295" y="391"/>
                </a:lnTo>
                <a:lnTo>
                  <a:pt x="295" y="391"/>
                </a:lnTo>
                <a:close/>
                <a:moveTo>
                  <a:pt x="128" y="419"/>
                </a:moveTo>
                <a:lnTo>
                  <a:pt x="128" y="419"/>
                </a:lnTo>
                <a:lnTo>
                  <a:pt x="128" y="421"/>
                </a:lnTo>
                <a:lnTo>
                  <a:pt x="128" y="421"/>
                </a:lnTo>
                <a:lnTo>
                  <a:pt x="134" y="421"/>
                </a:lnTo>
                <a:lnTo>
                  <a:pt x="134" y="421"/>
                </a:lnTo>
                <a:lnTo>
                  <a:pt x="150" y="422"/>
                </a:lnTo>
                <a:lnTo>
                  <a:pt x="150" y="422"/>
                </a:lnTo>
                <a:lnTo>
                  <a:pt x="171" y="422"/>
                </a:lnTo>
                <a:lnTo>
                  <a:pt x="171" y="422"/>
                </a:lnTo>
                <a:lnTo>
                  <a:pt x="204" y="424"/>
                </a:lnTo>
                <a:lnTo>
                  <a:pt x="204" y="424"/>
                </a:lnTo>
                <a:lnTo>
                  <a:pt x="212" y="424"/>
                </a:lnTo>
                <a:lnTo>
                  <a:pt x="212" y="424"/>
                </a:lnTo>
                <a:lnTo>
                  <a:pt x="229" y="424"/>
                </a:lnTo>
                <a:lnTo>
                  <a:pt x="229" y="424"/>
                </a:lnTo>
                <a:lnTo>
                  <a:pt x="268" y="426"/>
                </a:lnTo>
                <a:lnTo>
                  <a:pt x="268" y="426"/>
                </a:lnTo>
                <a:lnTo>
                  <a:pt x="295" y="426"/>
                </a:lnTo>
                <a:lnTo>
                  <a:pt x="320" y="426"/>
                </a:lnTo>
                <a:lnTo>
                  <a:pt x="320" y="426"/>
                </a:lnTo>
                <a:lnTo>
                  <a:pt x="341" y="424"/>
                </a:lnTo>
                <a:lnTo>
                  <a:pt x="341" y="424"/>
                </a:lnTo>
                <a:lnTo>
                  <a:pt x="357" y="421"/>
                </a:lnTo>
                <a:lnTo>
                  <a:pt x="357" y="421"/>
                </a:lnTo>
                <a:lnTo>
                  <a:pt x="371" y="418"/>
                </a:lnTo>
                <a:lnTo>
                  <a:pt x="371" y="418"/>
                </a:lnTo>
                <a:lnTo>
                  <a:pt x="379" y="414"/>
                </a:lnTo>
                <a:lnTo>
                  <a:pt x="385" y="411"/>
                </a:lnTo>
                <a:lnTo>
                  <a:pt x="385" y="411"/>
                </a:lnTo>
                <a:lnTo>
                  <a:pt x="391" y="408"/>
                </a:lnTo>
                <a:lnTo>
                  <a:pt x="391" y="408"/>
                </a:lnTo>
                <a:lnTo>
                  <a:pt x="395" y="405"/>
                </a:lnTo>
                <a:lnTo>
                  <a:pt x="396" y="400"/>
                </a:lnTo>
                <a:lnTo>
                  <a:pt x="396" y="400"/>
                </a:lnTo>
                <a:lnTo>
                  <a:pt x="388" y="403"/>
                </a:lnTo>
                <a:lnTo>
                  <a:pt x="388" y="403"/>
                </a:lnTo>
                <a:lnTo>
                  <a:pt x="388" y="403"/>
                </a:lnTo>
                <a:lnTo>
                  <a:pt x="388" y="403"/>
                </a:lnTo>
                <a:lnTo>
                  <a:pt x="380" y="410"/>
                </a:lnTo>
                <a:lnTo>
                  <a:pt x="371" y="413"/>
                </a:lnTo>
                <a:lnTo>
                  <a:pt x="371" y="413"/>
                </a:lnTo>
                <a:lnTo>
                  <a:pt x="358" y="414"/>
                </a:lnTo>
                <a:lnTo>
                  <a:pt x="358" y="414"/>
                </a:lnTo>
                <a:lnTo>
                  <a:pt x="354" y="416"/>
                </a:lnTo>
                <a:lnTo>
                  <a:pt x="354" y="416"/>
                </a:lnTo>
                <a:lnTo>
                  <a:pt x="347" y="419"/>
                </a:lnTo>
                <a:lnTo>
                  <a:pt x="347" y="419"/>
                </a:lnTo>
                <a:lnTo>
                  <a:pt x="330" y="422"/>
                </a:lnTo>
                <a:lnTo>
                  <a:pt x="313" y="424"/>
                </a:lnTo>
                <a:lnTo>
                  <a:pt x="313" y="424"/>
                </a:lnTo>
                <a:lnTo>
                  <a:pt x="279" y="426"/>
                </a:lnTo>
                <a:lnTo>
                  <a:pt x="279" y="426"/>
                </a:lnTo>
                <a:lnTo>
                  <a:pt x="268" y="426"/>
                </a:lnTo>
                <a:lnTo>
                  <a:pt x="268" y="426"/>
                </a:lnTo>
                <a:lnTo>
                  <a:pt x="248" y="424"/>
                </a:lnTo>
                <a:lnTo>
                  <a:pt x="248" y="424"/>
                </a:lnTo>
                <a:lnTo>
                  <a:pt x="223" y="422"/>
                </a:lnTo>
                <a:lnTo>
                  <a:pt x="223" y="422"/>
                </a:lnTo>
                <a:lnTo>
                  <a:pt x="221" y="422"/>
                </a:lnTo>
                <a:lnTo>
                  <a:pt x="219" y="421"/>
                </a:lnTo>
                <a:lnTo>
                  <a:pt x="219" y="421"/>
                </a:lnTo>
                <a:lnTo>
                  <a:pt x="218" y="419"/>
                </a:lnTo>
                <a:lnTo>
                  <a:pt x="218" y="419"/>
                </a:lnTo>
                <a:lnTo>
                  <a:pt x="218" y="419"/>
                </a:lnTo>
                <a:lnTo>
                  <a:pt x="218" y="419"/>
                </a:lnTo>
                <a:lnTo>
                  <a:pt x="186" y="419"/>
                </a:lnTo>
                <a:lnTo>
                  <a:pt x="186" y="419"/>
                </a:lnTo>
                <a:lnTo>
                  <a:pt x="153" y="419"/>
                </a:lnTo>
                <a:lnTo>
                  <a:pt x="153" y="419"/>
                </a:lnTo>
                <a:lnTo>
                  <a:pt x="133" y="419"/>
                </a:lnTo>
                <a:lnTo>
                  <a:pt x="133" y="419"/>
                </a:lnTo>
                <a:lnTo>
                  <a:pt x="128" y="419"/>
                </a:lnTo>
                <a:lnTo>
                  <a:pt x="128" y="419"/>
                </a:lnTo>
                <a:close/>
                <a:moveTo>
                  <a:pt x="358" y="159"/>
                </a:moveTo>
                <a:lnTo>
                  <a:pt x="358" y="159"/>
                </a:lnTo>
                <a:lnTo>
                  <a:pt x="357" y="157"/>
                </a:lnTo>
                <a:lnTo>
                  <a:pt x="358" y="156"/>
                </a:lnTo>
                <a:lnTo>
                  <a:pt x="358" y="156"/>
                </a:lnTo>
                <a:lnTo>
                  <a:pt x="361" y="151"/>
                </a:lnTo>
                <a:lnTo>
                  <a:pt x="361" y="151"/>
                </a:lnTo>
                <a:lnTo>
                  <a:pt x="361" y="149"/>
                </a:lnTo>
                <a:lnTo>
                  <a:pt x="361" y="149"/>
                </a:lnTo>
                <a:lnTo>
                  <a:pt x="361" y="149"/>
                </a:lnTo>
                <a:lnTo>
                  <a:pt x="361" y="149"/>
                </a:lnTo>
                <a:lnTo>
                  <a:pt x="360" y="151"/>
                </a:lnTo>
                <a:lnTo>
                  <a:pt x="357" y="149"/>
                </a:lnTo>
                <a:lnTo>
                  <a:pt x="357" y="149"/>
                </a:lnTo>
                <a:lnTo>
                  <a:pt x="357" y="148"/>
                </a:lnTo>
                <a:lnTo>
                  <a:pt x="358" y="146"/>
                </a:lnTo>
                <a:lnTo>
                  <a:pt x="358" y="146"/>
                </a:lnTo>
                <a:lnTo>
                  <a:pt x="358" y="145"/>
                </a:lnTo>
                <a:lnTo>
                  <a:pt x="358" y="145"/>
                </a:lnTo>
                <a:lnTo>
                  <a:pt x="357" y="143"/>
                </a:lnTo>
                <a:lnTo>
                  <a:pt x="357" y="143"/>
                </a:lnTo>
                <a:lnTo>
                  <a:pt x="355" y="146"/>
                </a:lnTo>
                <a:lnTo>
                  <a:pt x="355" y="146"/>
                </a:lnTo>
                <a:lnTo>
                  <a:pt x="354" y="146"/>
                </a:lnTo>
                <a:lnTo>
                  <a:pt x="352" y="146"/>
                </a:lnTo>
                <a:lnTo>
                  <a:pt x="352" y="146"/>
                </a:lnTo>
                <a:lnTo>
                  <a:pt x="352" y="154"/>
                </a:lnTo>
                <a:lnTo>
                  <a:pt x="352" y="154"/>
                </a:lnTo>
                <a:lnTo>
                  <a:pt x="350" y="156"/>
                </a:lnTo>
                <a:lnTo>
                  <a:pt x="349" y="156"/>
                </a:lnTo>
                <a:lnTo>
                  <a:pt x="349" y="156"/>
                </a:lnTo>
                <a:lnTo>
                  <a:pt x="347" y="156"/>
                </a:lnTo>
                <a:lnTo>
                  <a:pt x="347" y="154"/>
                </a:lnTo>
                <a:lnTo>
                  <a:pt x="347" y="154"/>
                </a:lnTo>
                <a:lnTo>
                  <a:pt x="349" y="151"/>
                </a:lnTo>
                <a:lnTo>
                  <a:pt x="349" y="151"/>
                </a:lnTo>
                <a:lnTo>
                  <a:pt x="350" y="138"/>
                </a:lnTo>
                <a:lnTo>
                  <a:pt x="350" y="138"/>
                </a:lnTo>
                <a:lnTo>
                  <a:pt x="350" y="137"/>
                </a:lnTo>
                <a:lnTo>
                  <a:pt x="349" y="135"/>
                </a:lnTo>
                <a:lnTo>
                  <a:pt x="349" y="135"/>
                </a:lnTo>
                <a:lnTo>
                  <a:pt x="349" y="135"/>
                </a:lnTo>
                <a:lnTo>
                  <a:pt x="349" y="135"/>
                </a:lnTo>
                <a:lnTo>
                  <a:pt x="347" y="137"/>
                </a:lnTo>
                <a:lnTo>
                  <a:pt x="346" y="138"/>
                </a:lnTo>
                <a:lnTo>
                  <a:pt x="346" y="138"/>
                </a:lnTo>
                <a:lnTo>
                  <a:pt x="346" y="142"/>
                </a:lnTo>
                <a:lnTo>
                  <a:pt x="346" y="142"/>
                </a:lnTo>
                <a:lnTo>
                  <a:pt x="341" y="157"/>
                </a:lnTo>
                <a:lnTo>
                  <a:pt x="341" y="157"/>
                </a:lnTo>
                <a:lnTo>
                  <a:pt x="341" y="161"/>
                </a:lnTo>
                <a:lnTo>
                  <a:pt x="343" y="162"/>
                </a:lnTo>
                <a:lnTo>
                  <a:pt x="343" y="162"/>
                </a:lnTo>
                <a:lnTo>
                  <a:pt x="349" y="168"/>
                </a:lnTo>
                <a:lnTo>
                  <a:pt x="349" y="168"/>
                </a:lnTo>
                <a:lnTo>
                  <a:pt x="355" y="175"/>
                </a:lnTo>
                <a:lnTo>
                  <a:pt x="355" y="175"/>
                </a:lnTo>
                <a:lnTo>
                  <a:pt x="357" y="175"/>
                </a:lnTo>
                <a:lnTo>
                  <a:pt x="357" y="175"/>
                </a:lnTo>
                <a:lnTo>
                  <a:pt x="357" y="172"/>
                </a:lnTo>
                <a:lnTo>
                  <a:pt x="357" y="172"/>
                </a:lnTo>
                <a:lnTo>
                  <a:pt x="358" y="170"/>
                </a:lnTo>
                <a:lnTo>
                  <a:pt x="358" y="170"/>
                </a:lnTo>
                <a:lnTo>
                  <a:pt x="358" y="170"/>
                </a:lnTo>
                <a:lnTo>
                  <a:pt x="361" y="170"/>
                </a:lnTo>
                <a:lnTo>
                  <a:pt x="361" y="170"/>
                </a:lnTo>
                <a:lnTo>
                  <a:pt x="361" y="172"/>
                </a:lnTo>
                <a:lnTo>
                  <a:pt x="360" y="173"/>
                </a:lnTo>
                <a:lnTo>
                  <a:pt x="360" y="173"/>
                </a:lnTo>
                <a:lnTo>
                  <a:pt x="360" y="175"/>
                </a:lnTo>
                <a:lnTo>
                  <a:pt x="360" y="176"/>
                </a:lnTo>
                <a:lnTo>
                  <a:pt x="360" y="176"/>
                </a:lnTo>
                <a:lnTo>
                  <a:pt x="360" y="178"/>
                </a:lnTo>
                <a:lnTo>
                  <a:pt x="361" y="179"/>
                </a:lnTo>
                <a:lnTo>
                  <a:pt x="361" y="179"/>
                </a:lnTo>
                <a:lnTo>
                  <a:pt x="363" y="179"/>
                </a:lnTo>
                <a:lnTo>
                  <a:pt x="363" y="181"/>
                </a:lnTo>
                <a:lnTo>
                  <a:pt x="363" y="181"/>
                </a:lnTo>
                <a:lnTo>
                  <a:pt x="365" y="184"/>
                </a:lnTo>
                <a:lnTo>
                  <a:pt x="368" y="187"/>
                </a:lnTo>
                <a:lnTo>
                  <a:pt x="368" y="187"/>
                </a:lnTo>
                <a:lnTo>
                  <a:pt x="369" y="183"/>
                </a:lnTo>
                <a:lnTo>
                  <a:pt x="369" y="183"/>
                </a:lnTo>
                <a:lnTo>
                  <a:pt x="369" y="183"/>
                </a:lnTo>
                <a:lnTo>
                  <a:pt x="369" y="183"/>
                </a:lnTo>
                <a:lnTo>
                  <a:pt x="368" y="179"/>
                </a:lnTo>
                <a:lnTo>
                  <a:pt x="368" y="178"/>
                </a:lnTo>
                <a:lnTo>
                  <a:pt x="368" y="178"/>
                </a:lnTo>
                <a:lnTo>
                  <a:pt x="374" y="172"/>
                </a:lnTo>
                <a:lnTo>
                  <a:pt x="374" y="172"/>
                </a:lnTo>
                <a:lnTo>
                  <a:pt x="376" y="168"/>
                </a:lnTo>
                <a:lnTo>
                  <a:pt x="376" y="168"/>
                </a:lnTo>
                <a:lnTo>
                  <a:pt x="374" y="167"/>
                </a:lnTo>
                <a:lnTo>
                  <a:pt x="374" y="167"/>
                </a:lnTo>
                <a:lnTo>
                  <a:pt x="374" y="164"/>
                </a:lnTo>
                <a:lnTo>
                  <a:pt x="374" y="164"/>
                </a:lnTo>
                <a:lnTo>
                  <a:pt x="373" y="162"/>
                </a:lnTo>
                <a:lnTo>
                  <a:pt x="373" y="162"/>
                </a:lnTo>
                <a:lnTo>
                  <a:pt x="371" y="162"/>
                </a:lnTo>
                <a:lnTo>
                  <a:pt x="371" y="162"/>
                </a:lnTo>
                <a:lnTo>
                  <a:pt x="369" y="164"/>
                </a:lnTo>
                <a:lnTo>
                  <a:pt x="368" y="164"/>
                </a:lnTo>
                <a:lnTo>
                  <a:pt x="368" y="164"/>
                </a:lnTo>
                <a:lnTo>
                  <a:pt x="368" y="162"/>
                </a:lnTo>
                <a:lnTo>
                  <a:pt x="368" y="159"/>
                </a:lnTo>
                <a:lnTo>
                  <a:pt x="368" y="159"/>
                </a:lnTo>
                <a:lnTo>
                  <a:pt x="369" y="157"/>
                </a:lnTo>
                <a:lnTo>
                  <a:pt x="369" y="157"/>
                </a:lnTo>
                <a:lnTo>
                  <a:pt x="368" y="156"/>
                </a:lnTo>
                <a:lnTo>
                  <a:pt x="368" y="156"/>
                </a:lnTo>
                <a:lnTo>
                  <a:pt x="366" y="154"/>
                </a:lnTo>
                <a:lnTo>
                  <a:pt x="366" y="154"/>
                </a:lnTo>
                <a:lnTo>
                  <a:pt x="365" y="154"/>
                </a:lnTo>
                <a:lnTo>
                  <a:pt x="365" y="154"/>
                </a:lnTo>
                <a:lnTo>
                  <a:pt x="365" y="159"/>
                </a:lnTo>
                <a:lnTo>
                  <a:pt x="365" y="159"/>
                </a:lnTo>
                <a:lnTo>
                  <a:pt x="363" y="161"/>
                </a:lnTo>
                <a:lnTo>
                  <a:pt x="361" y="162"/>
                </a:lnTo>
                <a:lnTo>
                  <a:pt x="361" y="162"/>
                </a:lnTo>
                <a:lnTo>
                  <a:pt x="360" y="162"/>
                </a:lnTo>
                <a:lnTo>
                  <a:pt x="358" y="161"/>
                </a:lnTo>
                <a:lnTo>
                  <a:pt x="358" y="161"/>
                </a:lnTo>
                <a:lnTo>
                  <a:pt x="358" y="159"/>
                </a:lnTo>
                <a:lnTo>
                  <a:pt x="358" y="159"/>
                </a:lnTo>
                <a:close/>
                <a:moveTo>
                  <a:pt x="261" y="386"/>
                </a:moveTo>
                <a:lnTo>
                  <a:pt x="261" y="386"/>
                </a:lnTo>
                <a:lnTo>
                  <a:pt x="253" y="375"/>
                </a:lnTo>
                <a:lnTo>
                  <a:pt x="253" y="375"/>
                </a:lnTo>
                <a:lnTo>
                  <a:pt x="246" y="362"/>
                </a:lnTo>
                <a:lnTo>
                  <a:pt x="246" y="362"/>
                </a:lnTo>
                <a:lnTo>
                  <a:pt x="226" y="364"/>
                </a:lnTo>
                <a:lnTo>
                  <a:pt x="226" y="364"/>
                </a:lnTo>
                <a:lnTo>
                  <a:pt x="240" y="389"/>
                </a:lnTo>
                <a:lnTo>
                  <a:pt x="240" y="389"/>
                </a:lnTo>
                <a:lnTo>
                  <a:pt x="243" y="385"/>
                </a:lnTo>
                <a:lnTo>
                  <a:pt x="243" y="385"/>
                </a:lnTo>
                <a:lnTo>
                  <a:pt x="245" y="381"/>
                </a:lnTo>
                <a:lnTo>
                  <a:pt x="245" y="381"/>
                </a:lnTo>
                <a:lnTo>
                  <a:pt x="245" y="380"/>
                </a:lnTo>
                <a:lnTo>
                  <a:pt x="246" y="380"/>
                </a:lnTo>
                <a:lnTo>
                  <a:pt x="246" y="380"/>
                </a:lnTo>
                <a:lnTo>
                  <a:pt x="248" y="380"/>
                </a:lnTo>
                <a:lnTo>
                  <a:pt x="248" y="381"/>
                </a:lnTo>
                <a:lnTo>
                  <a:pt x="248" y="381"/>
                </a:lnTo>
                <a:lnTo>
                  <a:pt x="249" y="383"/>
                </a:lnTo>
                <a:lnTo>
                  <a:pt x="248" y="383"/>
                </a:lnTo>
                <a:lnTo>
                  <a:pt x="248" y="383"/>
                </a:lnTo>
                <a:lnTo>
                  <a:pt x="242" y="391"/>
                </a:lnTo>
                <a:lnTo>
                  <a:pt x="242" y="391"/>
                </a:lnTo>
                <a:lnTo>
                  <a:pt x="248" y="400"/>
                </a:lnTo>
                <a:lnTo>
                  <a:pt x="248" y="400"/>
                </a:lnTo>
                <a:lnTo>
                  <a:pt x="249" y="400"/>
                </a:lnTo>
                <a:lnTo>
                  <a:pt x="249" y="400"/>
                </a:lnTo>
                <a:lnTo>
                  <a:pt x="249" y="400"/>
                </a:lnTo>
                <a:lnTo>
                  <a:pt x="251" y="399"/>
                </a:lnTo>
                <a:lnTo>
                  <a:pt x="251" y="399"/>
                </a:lnTo>
                <a:lnTo>
                  <a:pt x="257" y="389"/>
                </a:lnTo>
                <a:lnTo>
                  <a:pt x="257" y="389"/>
                </a:lnTo>
                <a:lnTo>
                  <a:pt x="261" y="386"/>
                </a:lnTo>
                <a:lnTo>
                  <a:pt x="261" y="386"/>
                </a:lnTo>
                <a:close/>
                <a:moveTo>
                  <a:pt x="354" y="216"/>
                </a:moveTo>
                <a:lnTo>
                  <a:pt x="354" y="216"/>
                </a:lnTo>
                <a:lnTo>
                  <a:pt x="358" y="214"/>
                </a:lnTo>
                <a:lnTo>
                  <a:pt x="358" y="214"/>
                </a:lnTo>
                <a:lnTo>
                  <a:pt x="360" y="213"/>
                </a:lnTo>
                <a:lnTo>
                  <a:pt x="360" y="213"/>
                </a:lnTo>
                <a:lnTo>
                  <a:pt x="363" y="206"/>
                </a:lnTo>
                <a:lnTo>
                  <a:pt x="363" y="206"/>
                </a:lnTo>
                <a:lnTo>
                  <a:pt x="365" y="206"/>
                </a:lnTo>
                <a:lnTo>
                  <a:pt x="366" y="206"/>
                </a:lnTo>
                <a:lnTo>
                  <a:pt x="366" y="206"/>
                </a:lnTo>
                <a:lnTo>
                  <a:pt x="368" y="206"/>
                </a:lnTo>
                <a:lnTo>
                  <a:pt x="368" y="208"/>
                </a:lnTo>
                <a:lnTo>
                  <a:pt x="368" y="208"/>
                </a:lnTo>
                <a:lnTo>
                  <a:pt x="368" y="209"/>
                </a:lnTo>
                <a:lnTo>
                  <a:pt x="366" y="211"/>
                </a:lnTo>
                <a:lnTo>
                  <a:pt x="366" y="211"/>
                </a:lnTo>
                <a:lnTo>
                  <a:pt x="365" y="213"/>
                </a:lnTo>
                <a:lnTo>
                  <a:pt x="365" y="213"/>
                </a:lnTo>
                <a:lnTo>
                  <a:pt x="365" y="214"/>
                </a:lnTo>
                <a:lnTo>
                  <a:pt x="363" y="216"/>
                </a:lnTo>
                <a:lnTo>
                  <a:pt x="363" y="216"/>
                </a:lnTo>
                <a:lnTo>
                  <a:pt x="361" y="217"/>
                </a:lnTo>
                <a:lnTo>
                  <a:pt x="361" y="217"/>
                </a:lnTo>
                <a:lnTo>
                  <a:pt x="360" y="219"/>
                </a:lnTo>
                <a:lnTo>
                  <a:pt x="360" y="219"/>
                </a:lnTo>
                <a:lnTo>
                  <a:pt x="357" y="227"/>
                </a:lnTo>
                <a:lnTo>
                  <a:pt x="357" y="227"/>
                </a:lnTo>
                <a:lnTo>
                  <a:pt x="358" y="228"/>
                </a:lnTo>
                <a:lnTo>
                  <a:pt x="358" y="228"/>
                </a:lnTo>
                <a:lnTo>
                  <a:pt x="366" y="239"/>
                </a:lnTo>
                <a:lnTo>
                  <a:pt x="366" y="239"/>
                </a:lnTo>
                <a:lnTo>
                  <a:pt x="366" y="241"/>
                </a:lnTo>
                <a:lnTo>
                  <a:pt x="366" y="241"/>
                </a:lnTo>
                <a:lnTo>
                  <a:pt x="368" y="235"/>
                </a:lnTo>
                <a:lnTo>
                  <a:pt x="368" y="235"/>
                </a:lnTo>
                <a:lnTo>
                  <a:pt x="368" y="230"/>
                </a:lnTo>
                <a:lnTo>
                  <a:pt x="368" y="225"/>
                </a:lnTo>
                <a:lnTo>
                  <a:pt x="368" y="225"/>
                </a:lnTo>
                <a:lnTo>
                  <a:pt x="368" y="224"/>
                </a:lnTo>
                <a:lnTo>
                  <a:pt x="368" y="224"/>
                </a:lnTo>
                <a:lnTo>
                  <a:pt x="369" y="224"/>
                </a:lnTo>
                <a:lnTo>
                  <a:pt x="369" y="224"/>
                </a:lnTo>
                <a:lnTo>
                  <a:pt x="369" y="220"/>
                </a:lnTo>
                <a:lnTo>
                  <a:pt x="369" y="220"/>
                </a:lnTo>
                <a:lnTo>
                  <a:pt x="369" y="217"/>
                </a:lnTo>
                <a:lnTo>
                  <a:pt x="369" y="217"/>
                </a:lnTo>
                <a:lnTo>
                  <a:pt x="369" y="216"/>
                </a:lnTo>
                <a:lnTo>
                  <a:pt x="371" y="214"/>
                </a:lnTo>
                <a:lnTo>
                  <a:pt x="371" y="214"/>
                </a:lnTo>
                <a:lnTo>
                  <a:pt x="371" y="211"/>
                </a:lnTo>
                <a:lnTo>
                  <a:pt x="371" y="211"/>
                </a:lnTo>
                <a:lnTo>
                  <a:pt x="373" y="205"/>
                </a:lnTo>
                <a:lnTo>
                  <a:pt x="373" y="205"/>
                </a:lnTo>
                <a:lnTo>
                  <a:pt x="373" y="202"/>
                </a:lnTo>
                <a:lnTo>
                  <a:pt x="371" y="200"/>
                </a:lnTo>
                <a:lnTo>
                  <a:pt x="371" y="200"/>
                </a:lnTo>
                <a:lnTo>
                  <a:pt x="371" y="198"/>
                </a:lnTo>
                <a:lnTo>
                  <a:pt x="371" y="198"/>
                </a:lnTo>
                <a:lnTo>
                  <a:pt x="368" y="192"/>
                </a:lnTo>
                <a:lnTo>
                  <a:pt x="368" y="192"/>
                </a:lnTo>
                <a:lnTo>
                  <a:pt x="366" y="194"/>
                </a:lnTo>
                <a:lnTo>
                  <a:pt x="366" y="194"/>
                </a:lnTo>
                <a:lnTo>
                  <a:pt x="366" y="194"/>
                </a:lnTo>
                <a:lnTo>
                  <a:pt x="365" y="194"/>
                </a:lnTo>
                <a:lnTo>
                  <a:pt x="365" y="194"/>
                </a:lnTo>
                <a:lnTo>
                  <a:pt x="365" y="192"/>
                </a:lnTo>
                <a:lnTo>
                  <a:pt x="365" y="192"/>
                </a:lnTo>
                <a:lnTo>
                  <a:pt x="365" y="191"/>
                </a:lnTo>
                <a:lnTo>
                  <a:pt x="365" y="191"/>
                </a:lnTo>
                <a:lnTo>
                  <a:pt x="363" y="187"/>
                </a:lnTo>
                <a:lnTo>
                  <a:pt x="363" y="187"/>
                </a:lnTo>
                <a:lnTo>
                  <a:pt x="358" y="187"/>
                </a:lnTo>
                <a:lnTo>
                  <a:pt x="358" y="187"/>
                </a:lnTo>
                <a:lnTo>
                  <a:pt x="358" y="187"/>
                </a:lnTo>
                <a:lnTo>
                  <a:pt x="358" y="187"/>
                </a:lnTo>
                <a:lnTo>
                  <a:pt x="355" y="200"/>
                </a:lnTo>
                <a:lnTo>
                  <a:pt x="355" y="200"/>
                </a:lnTo>
                <a:lnTo>
                  <a:pt x="355" y="202"/>
                </a:lnTo>
                <a:lnTo>
                  <a:pt x="355" y="202"/>
                </a:lnTo>
                <a:lnTo>
                  <a:pt x="355" y="203"/>
                </a:lnTo>
                <a:lnTo>
                  <a:pt x="355" y="203"/>
                </a:lnTo>
                <a:lnTo>
                  <a:pt x="355" y="206"/>
                </a:lnTo>
                <a:lnTo>
                  <a:pt x="355" y="206"/>
                </a:lnTo>
                <a:lnTo>
                  <a:pt x="354" y="208"/>
                </a:lnTo>
                <a:lnTo>
                  <a:pt x="354" y="208"/>
                </a:lnTo>
                <a:lnTo>
                  <a:pt x="354" y="216"/>
                </a:lnTo>
                <a:lnTo>
                  <a:pt x="354" y="216"/>
                </a:lnTo>
                <a:close/>
                <a:moveTo>
                  <a:pt x="231" y="402"/>
                </a:moveTo>
                <a:lnTo>
                  <a:pt x="231" y="402"/>
                </a:lnTo>
                <a:lnTo>
                  <a:pt x="238" y="392"/>
                </a:lnTo>
                <a:lnTo>
                  <a:pt x="238" y="392"/>
                </a:lnTo>
                <a:lnTo>
                  <a:pt x="224" y="369"/>
                </a:lnTo>
                <a:lnTo>
                  <a:pt x="224" y="369"/>
                </a:lnTo>
                <a:lnTo>
                  <a:pt x="223" y="366"/>
                </a:lnTo>
                <a:lnTo>
                  <a:pt x="223" y="366"/>
                </a:lnTo>
                <a:lnTo>
                  <a:pt x="221" y="366"/>
                </a:lnTo>
                <a:lnTo>
                  <a:pt x="221" y="366"/>
                </a:lnTo>
                <a:lnTo>
                  <a:pt x="208" y="366"/>
                </a:lnTo>
                <a:lnTo>
                  <a:pt x="208" y="366"/>
                </a:lnTo>
                <a:lnTo>
                  <a:pt x="207" y="366"/>
                </a:lnTo>
                <a:lnTo>
                  <a:pt x="207" y="366"/>
                </a:lnTo>
                <a:lnTo>
                  <a:pt x="223" y="391"/>
                </a:lnTo>
                <a:lnTo>
                  <a:pt x="223" y="391"/>
                </a:lnTo>
                <a:lnTo>
                  <a:pt x="223" y="389"/>
                </a:lnTo>
                <a:lnTo>
                  <a:pt x="223" y="389"/>
                </a:lnTo>
                <a:lnTo>
                  <a:pt x="224" y="388"/>
                </a:lnTo>
                <a:lnTo>
                  <a:pt x="224" y="385"/>
                </a:lnTo>
                <a:lnTo>
                  <a:pt x="224" y="385"/>
                </a:lnTo>
                <a:lnTo>
                  <a:pt x="224" y="381"/>
                </a:lnTo>
                <a:lnTo>
                  <a:pt x="226" y="381"/>
                </a:lnTo>
                <a:lnTo>
                  <a:pt x="226" y="381"/>
                </a:lnTo>
                <a:lnTo>
                  <a:pt x="227" y="381"/>
                </a:lnTo>
                <a:lnTo>
                  <a:pt x="229" y="383"/>
                </a:lnTo>
                <a:lnTo>
                  <a:pt x="229" y="383"/>
                </a:lnTo>
                <a:lnTo>
                  <a:pt x="229" y="385"/>
                </a:lnTo>
                <a:lnTo>
                  <a:pt x="229" y="385"/>
                </a:lnTo>
                <a:lnTo>
                  <a:pt x="226" y="391"/>
                </a:lnTo>
                <a:lnTo>
                  <a:pt x="226" y="391"/>
                </a:lnTo>
                <a:lnTo>
                  <a:pt x="224" y="394"/>
                </a:lnTo>
                <a:lnTo>
                  <a:pt x="226" y="396"/>
                </a:lnTo>
                <a:lnTo>
                  <a:pt x="226" y="396"/>
                </a:lnTo>
                <a:lnTo>
                  <a:pt x="231" y="402"/>
                </a:lnTo>
                <a:lnTo>
                  <a:pt x="231" y="402"/>
                </a:lnTo>
                <a:close/>
                <a:moveTo>
                  <a:pt x="332" y="389"/>
                </a:moveTo>
                <a:lnTo>
                  <a:pt x="332" y="389"/>
                </a:lnTo>
                <a:lnTo>
                  <a:pt x="330" y="389"/>
                </a:lnTo>
                <a:lnTo>
                  <a:pt x="330" y="389"/>
                </a:lnTo>
                <a:lnTo>
                  <a:pt x="330" y="389"/>
                </a:lnTo>
                <a:lnTo>
                  <a:pt x="330" y="389"/>
                </a:lnTo>
                <a:lnTo>
                  <a:pt x="327" y="389"/>
                </a:lnTo>
                <a:lnTo>
                  <a:pt x="325" y="388"/>
                </a:lnTo>
                <a:lnTo>
                  <a:pt x="325" y="388"/>
                </a:lnTo>
                <a:lnTo>
                  <a:pt x="325" y="385"/>
                </a:lnTo>
                <a:lnTo>
                  <a:pt x="325" y="385"/>
                </a:lnTo>
                <a:lnTo>
                  <a:pt x="327" y="380"/>
                </a:lnTo>
                <a:lnTo>
                  <a:pt x="327" y="380"/>
                </a:lnTo>
                <a:lnTo>
                  <a:pt x="328" y="362"/>
                </a:lnTo>
                <a:lnTo>
                  <a:pt x="328" y="362"/>
                </a:lnTo>
                <a:lnTo>
                  <a:pt x="327" y="359"/>
                </a:lnTo>
                <a:lnTo>
                  <a:pt x="327" y="359"/>
                </a:lnTo>
                <a:lnTo>
                  <a:pt x="320" y="350"/>
                </a:lnTo>
                <a:lnTo>
                  <a:pt x="320" y="350"/>
                </a:lnTo>
                <a:lnTo>
                  <a:pt x="319" y="348"/>
                </a:lnTo>
                <a:lnTo>
                  <a:pt x="319" y="348"/>
                </a:lnTo>
                <a:lnTo>
                  <a:pt x="319" y="350"/>
                </a:lnTo>
                <a:lnTo>
                  <a:pt x="319" y="350"/>
                </a:lnTo>
                <a:lnTo>
                  <a:pt x="317" y="375"/>
                </a:lnTo>
                <a:lnTo>
                  <a:pt x="317" y="375"/>
                </a:lnTo>
                <a:lnTo>
                  <a:pt x="317" y="377"/>
                </a:lnTo>
                <a:lnTo>
                  <a:pt x="317" y="377"/>
                </a:lnTo>
                <a:lnTo>
                  <a:pt x="324" y="388"/>
                </a:lnTo>
                <a:lnTo>
                  <a:pt x="324" y="388"/>
                </a:lnTo>
                <a:lnTo>
                  <a:pt x="325" y="389"/>
                </a:lnTo>
                <a:lnTo>
                  <a:pt x="325" y="392"/>
                </a:lnTo>
                <a:lnTo>
                  <a:pt x="325" y="392"/>
                </a:lnTo>
                <a:lnTo>
                  <a:pt x="324" y="394"/>
                </a:lnTo>
                <a:lnTo>
                  <a:pt x="320" y="394"/>
                </a:lnTo>
                <a:lnTo>
                  <a:pt x="320" y="394"/>
                </a:lnTo>
                <a:lnTo>
                  <a:pt x="319" y="392"/>
                </a:lnTo>
                <a:lnTo>
                  <a:pt x="317" y="391"/>
                </a:lnTo>
                <a:lnTo>
                  <a:pt x="317" y="391"/>
                </a:lnTo>
                <a:lnTo>
                  <a:pt x="317" y="389"/>
                </a:lnTo>
                <a:lnTo>
                  <a:pt x="317" y="389"/>
                </a:lnTo>
                <a:lnTo>
                  <a:pt x="313" y="391"/>
                </a:lnTo>
                <a:lnTo>
                  <a:pt x="313" y="391"/>
                </a:lnTo>
                <a:lnTo>
                  <a:pt x="308" y="399"/>
                </a:lnTo>
                <a:lnTo>
                  <a:pt x="308" y="399"/>
                </a:lnTo>
                <a:lnTo>
                  <a:pt x="308" y="399"/>
                </a:lnTo>
                <a:lnTo>
                  <a:pt x="308" y="399"/>
                </a:lnTo>
                <a:lnTo>
                  <a:pt x="324" y="397"/>
                </a:lnTo>
                <a:lnTo>
                  <a:pt x="324" y="397"/>
                </a:lnTo>
                <a:lnTo>
                  <a:pt x="325" y="397"/>
                </a:lnTo>
                <a:lnTo>
                  <a:pt x="325" y="397"/>
                </a:lnTo>
                <a:lnTo>
                  <a:pt x="332" y="389"/>
                </a:lnTo>
                <a:lnTo>
                  <a:pt x="332" y="389"/>
                </a:lnTo>
                <a:close/>
                <a:moveTo>
                  <a:pt x="114" y="173"/>
                </a:moveTo>
                <a:lnTo>
                  <a:pt x="114" y="173"/>
                </a:lnTo>
                <a:lnTo>
                  <a:pt x="112" y="179"/>
                </a:lnTo>
                <a:lnTo>
                  <a:pt x="112" y="187"/>
                </a:lnTo>
                <a:lnTo>
                  <a:pt x="112" y="187"/>
                </a:lnTo>
                <a:lnTo>
                  <a:pt x="112" y="189"/>
                </a:lnTo>
                <a:lnTo>
                  <a:pt x="111" y="191"/>
                </a:lnTo>
                <a:lnTo>
                  <a:pt x="111" y="191"/>
                </a:lnTo>
                <a:lnTo>
                  <a:pt x="107" y="191"/>
                </a:lnTo>
                <a:lnTo>
                  <a:pt x="107" y="191"/>
                </a:lnTo>
                <a:lnTo>
                  <a:pt x="107" y="189"/>
                </a:lnTo>
                <a:lnTo>
                  <a:pt x="107" y="187"/>
                </a:lnTo>
                <a:lnTo>
                  <a:pt x="107" y="187"/>
                </a:lnTo>
                <a:lnTo>
                  <a:pt x="109" y="183"/>
                </a:lnTo>
                <a:lnTo>
                  <a:pt x="109" y="183"/>
                </a:lnTo>
                <a:lnTo>
                  <a:pt x="109" y="181"/>
                </a:lnTo>
                <a:lnTo>
                  <a:pt x="109" y="181"/>
                </a:lnTo>
                <a:lnTo>
                  <a:pt x="106" y="184"/>
                </a:lnTo>
                <a:lnTo>
                  <a:pt x="104" y="189"/>
                </a:lnTo>
                <a:lnTo>
                  <a:pt x="104" y="189"/>
                </a:lnTo>
                <a:lnTo>
                  <a:pt x="106" y="189"/>
                </a:lnTo>
                <a:lnTo>
                  <a:pt x="107" y="191"/>
                </a:lnTo>
                <a:lnTo>
                  <a:pt x="107" y="191"/>
                </a:lnTo>
                <a:lnTo>
                  <a:pt x="107" y="192"/>
                </a:lnTo>
                <a:lnTo>
                  <a:pt x="107" y="194"/>
                </a:lnTo>
                <a:lnTo>
                  <a:pt x="107" y="194"/>
                </a:lnTo>
                <a:lnTo>
                  <a:pt x="112" y="202"/>
                </a:lnTo>
                <a:lnTo>
                  <a:pt x="112" y="202"/>
                </a:lnTo>
                <a:lnTo>
                  <a:pt x="112" y="203"/>
                </a:lnTo>
                <a:lnTo>
                  <a:pt x="112" y="203"/>
                </a:lnTo>
                <a:lnTo>
                  <a:pt x="114" y="203"/>
                </a:lnTo>
                <a:lnTo>
                  <a:pt x="114" y="203"/>
                </a:lnTo>
                <a:lnTo>
                  <a:pt x="120" y="183"/>
                </a:lnTo>
                <a:lnTo>
                  <a:pt x="120" y="183"/>
                </a:lnTo>
                <a:lnTo>
                  <a:pt x="122" y="181"/>
                </a:lnTo>
                <a:lnTo>
                  <a:pt x="123" y="181"/>
                </a:lnTo>
                <a:lnTo>
                  <a:pt x="123" y="181"/>
                </a:lnTo>
                <a:lnTo>
                  <a:pt x="123" y="183"/>
                </a:lnTo>
                <a:lnTo>
                  <a:pt x="125" y="183"/>
                </a:lnTo>
                <a:lnTo>
                  <a:pt x="125" y="183"/>
                </a:lnTo>
                <a:lnTo>
                  <a:pt x="123" y="184"/>
                </a:lnTo>
                <a:lnTo>
                  <a:pt x="123" y="184"/>
                </a:lnTo>
                <a:lnTo>
                  <a:pt x="125" y="186"/>
                </a:lnTo>
                <a:lnTo>
                  <a:pt x="125" y="186"/>
                </a:lnTo>
                <a:lnTo>
                  <a:pt x="130" y="168"/>
                </a:lnTo>
                <a:lnTo>
                  <a:pt x="130" y="168"/>
                </a:lnTo>
                <a:lnTo>
                  <a:pt x="120" y="164"/>
                </a:lnTo>
                <a:lnTo>
                  <a:pt x="120" y="164"/>
                </a:lnTo>
                <a:lnTo>
                  <a:pt x="117" y="162"/>
                </a:lnTo>
                <a:lnTo>
                  <a:pt x="117" y="162"/>
                </a:lnTo>
                <a:lnTo>
                  <a:pt x="115" y="170"/>
                </a:lnTo>
                <a:lnTo>
                  <a:pt x="115" y="170"/>
                </a:lnTo>
                <a:lnTo>
                  <a:pt x="117" y="172"/>
                </a:lnTo>
                <a:lnTo>
                  <a:pt x="117" y="172"/>
                </a:lnTo>
                <a:lnTo>
                  <a:pt x="122" y="173"/>
                </a:lnTo>
                <a:lnTo>
                  <a:pt x="122" y="173"/>
                </a:lnTo>
                <a:lnTo>
                  <a:pt x="123" y="175"/>
                </a:lnTo>
                <a:lnTo>
                  <a:pt x="123" y="175"/>
                </a:lnTo>
                <a:lnTo>
                  <a:pt x="122" y="176"/>
                </a:lnTo>
                <a:lnTo>
                  <a:pt x="122" y="176"/>
                </a:lnTo>
                <a:lnTo>
                  <a:pt x="120" y="176"/>
                </a:lnTo>
                <a:lnTo>
                  <a:pt x="119" y="176"/>
                </a:lnTo>
                <a:lnTo>
                  <a:pt x="119" y="176"/>
                </a:lnTo>
                <a:lnTo>
                  <a:pt x="119" y="175"/>
                </a:lnTo>
                <a:lnTo>
                  <a:pt x="119" y="175"/>
                </a:lnTo>
                <a:lnTo>
                  <a:pt x="114" y="173"/>
                </a:lnTo>
                <a:lnTo>
                  <a:pt x="114" y="173"/>
                </a:lnTo>
                <a:close/>
                <a:moveTo>
                  <a:pt x="354" y="370"/>
                </a:moveTo>
                <a:lnTo>
                  <a:pt x="354" y="370"/>
                </a:lnTo>
                <a:lnTo>
                  <a:pt x="354" y="370"/>
                </a:lnTo>
                <a:lnTo>
                  <a:pt x="354" y="370"/>
                </a:lnTo>
                <a:lnTo>
                  <a:pt x="354" y="355"/>
                </a:lnTo>
                <a:lnTo>
                  <a:pt x="354" y="355"/>
                </a:lnTo>
                <a:lnTo>
                  <a:pt x="354" y="353"/>
                </a:lnTo>
                <a:lnTo>
                  <a:pt x="354" y="353"/>
                </a:lnTo>
                <a:lnTo>
                  <a:pt x="354" y="350"/>
                </a:lnTo>
                <a:lnTo>
                  <a:pt x="354" y="350"/>
                </a:lnTo>
                <a:lnTo>
                  <a:pt x="354" y="348"/>
                </a:lnTo>
                <a:lnTo>
                  <a:pt x="354" y="348"/>
                </a:lnTo>
                <a:lnTo>
                  <a:pt x="347" y="340"/>
                </a:lnTo>
                <a:lnTo>
                  <a:pt x="347" y="340"/>
                </a:lnTo>
                <a:lnTo>
                  <a:pt x="346" y="342"/>
                </a:lnTo>
                <a:lnTo>
                  <a:pt x="344" y="340"/>
                </a:lnTo>
                <a:lnTo>
                  <a:pt x="344" y="340"/>
                </a:lnTo>
                <a:lnTo>
                  <a:pt x="344" y="342"/>
                </a:lnTo>
                <a:lnTo>
                  <a:pt x="344" y="342"/>
                </a:lnTo>
                <a:lnTo>
                  <a:pt x="344" y="372"/>
                </a:lnTo>
                <a:lnTo>
                  <a:pt x="344" y="372"/>
                </a:lnTo>
                <a:lnTo>
                  <a:pt x="344" y="375"/>
                </a:lnTo>
                <a:lnTo>
                  <a:pt x="344" y="375"/>
                </a:lnTo>
                <a:lnTo>
                  <a:pt x="344" y="378"/>
                </a:lnTo>
                <a:lnTo>
                  <a:pt x="344" y="378"/>
                </a:lnTo>
                <a:lnTo>
                  <a:pt x="346" y="381"/>
                </a:lnTo>
                <a:lnTo>
                  <a:pt x="346" y="381"/>
                </a:lnTo>
                <a:lnTo>
                  <a:pt x="347" y="386"/>
                </a:lnTo>
                <a:lnTo>
                  <a:pt x="347" y="386"/>
                </a:lnTo>
                <a:lnTo>
                  <a:pt x="350" y="381"/>
                </a:lnTo>
                <a:lnTo>
                  <a:pt x="350" y="378"/>
                </a:lnTo>
                <a:lnTo>
                  <a:pt x="350" y="378"/>
                </a:lnTo>
                <a:lnTo>
                  <a:pt x="350" y="377"/>
                </a:lnTo>
                <a:lnTo>
                  <a:pt x="350" y="377"/>
                </a:lnTo>
                <a:lnTo>
                  <a:pt x="350" y="375"/>
                </a:lnTo>
                <a:lnTo>
                  <a:pt x="350" y="375"/>
                </a:lnTo>
                <a:lnTo>
                  <a:pt x="350" y="372"/>
                </a:lnTo>
                <a:lnTo>
                  <a:pt x="352" y="372"/>
                </a:lnTo>
                <a:lnTo>
                  <a:pt x="352" y="372"/>
                </a:lnTo>
                <a:lnTo>
                  <a:pt x="354" y="370"/>
                </a:lnTo>
                <a:lnTo>
                  <a:pt x="354" y="370"/>
                </a:lnTo>
                <a:close/>
                <a:moveTo>
                  <a:pt x="96" y="377"/>
                </a:moveTo>
                <a:lnTo>
                  <a:pt x="96" y="377"/>
                </a:lnTo>
                <a:lnTo>
                  <a:pt x="96" y="377"/>
                </a:lnTo>
                <a:lnTo>
                  <a:pt x="96" y="377"/>
                </a:lnTo>
                <a:lnTo>
                  <a:pt x="95" y="373"/>
                </a:lnTo>
                <a:lnTo>
                  <a:pt x="95" y="373"/>
                </a:lnTo>
                <a:lnTo>
                  <a:pt x="90" y="361"/>
                </a:lnTo>
                <a:lnTo>
                  <a:pt x="90" y="361"/>
                </a:lnTo>
                <a:lnTo>
                  <a:pt x="78" y="334"/>
                </a:lnTo>
                <a:lnTo>
                  <a:pt x="78" y="334"/>
                </a:lnTo>
                <a:lnTo>
                  <a:pt x="76" y="331"/>
                </a:lnTo>
                <a:lnTo>
                  <a:pt x="76" y="331"/>
                </a:lnTo>
                <a:lnTo>
                  <a:pt x="76" y="332"/>
                </a:lnTo>
                <a:lnTo>
                  <a:pt x="76" y="332"/>
                </a:lnTo>
                <a:lnTo>
                  <a:pt x="74" y="369"/>
                </a:lnTo>
                <a:lnTo>
                  <a:pt x="74" y="369"/>
                </a:lnTo>
                <a:lnTo>
                  <a:pt x="76" y="373"/>
                </a:lnTo>
                <a:lnTo>
                  <a:pt x="79" y="377"/>
                </a:lnTo>
                <a:lnTo>
                  <a:pt x="79" y="377"/>
                </a:lnTo>
                <a:lnTo>
                  <a:pt x="81" y="372"/>
                </a:lnTo>
                <a:lnTo>
                  <a:pt x="82" y="367"/>
                </a:lnTo>
                <a:lnTo>
                  <a:pt x="82" y="367"/>
                </a:lnTo>
                <a:lnTo>
                  <a:pt x="82" y="366"/>
                </a:lnTo>
                <a:lnTo>
                  <a:pt x="82" y="362"/>
                </a:lnTo>
                <a:lnTo>
                  <a:pt x="82" y="362"/>
                </a:lnTo>
                <a:lnTo>
                  <a:pt x="79" y="359"/>
                </a:lnTo>
                <a:lnTo>
                  <a:pt x="79" y="359"/>
                </a:lnTo>
                <a:lnTo>
                  <a:pt x="79" y="358"/>
                </a:lnTo>
                <a:lnTo>
                  <a:pt x="79" y="358"/>
                </a:lnTo>
                <a:lnTo>
                  <a:pt x="81" y="356"/>
                </a:lnTo>
                <a:lnTo>
                  <a:pt x="84" y="355"/>
                </a:lnTo>
                <a:lnTo>
                  <a:pt x="84" y="355"/>
                </a:lnTo>
                <a:lnTo>
                  <a:pt x="85" y="356"/>
                </a:lnTo>
                <a:lnTo>
                  <a:pt x="85" y="359"/>
                </a:lnTo>
                <a:lnTo>
                  <a:pt x="85" y="359"/>
                </a:lnTo>
                <a:lnTo>
                  <a:pt x="87" y="362"/>
                </a:lnTo>
                <a:lnTo>
                  <a:pt x="87" y="362"/>
                </a:lnTo>
                <a:lnTo>
                  <a:pt x="90" y="369"/>
                </a:lnTo>
                <a:lnTo>
                  <a:pt x="90" y="369"/>
                </a:lnTo>
                <a:lnTo>
                  <a:pt x="96" y="378"/>
                </a:lnTo>
                <a:lnTo>
                  <a:pt x="96" y="378"/>
                </a:lnTo>
                <a:lnTo>
                  <a:pt x="96" y="378"/>
                </a:lnTo>
                <a:lnTo>
                  <a:pt x="96" y="378"/>
                </a:lnTo>
                <a:lnTo>
                  <a:pt x="96" y="377"/>
                </a:lnTo>
                <a:lnTo>
                  <a:pt x="96" y="377"/>
                </a:lnTo>
                <a:close/>
                <a:moveTo>
                  <a:pt x="335" y="317"/>
                </a:moveTo>
                <a:lnTo>
                  <a:pt x="335" y="317"/>
                </a:lnTo>
                <a:lnTo>
                  <a:pt x="339" y="312"/>
                </a:lnTo>
                <a:lnTo>
                  <a:pt x="339" y="312"/>
                </a:lnTo>
                <a:lnTo>
                  <a:pt x="338" y="309"/>
                </a:lnTo>
                <a:lnTo>
                  <a:pt x="339" y="306"/>
                </a:lnTo>
                <a:lnTo>
                  <a:pt x="339" y="306"/>
                </a:lnTo>
                <a:lnTo>
                  <a:pt x="339" y="302"/>
                </a:lnTo>
                <a:lnTo>
                  <a:pt x="339" y="302"/>
                </a:lnTo>
                <a:lnTo>
                  <a:pt x="339" y="296"/>
                </a:lnTo>
                <a:lnTo>
                  <a:pt x="339" y="296"/>
                </a:lnTo>
                <a:lnTo>
                  <a:pt x="339" y="295"/>
                </a:lnTo>
                <a:lnTo>
                  <a:pt x="339" y="295"/>
                </a:lnTo>
                <a:lnTo>
                  <a:pt x="332" y="285"/>
                </a:lnTo>
                <a:lnTo>
                  <a:pt x="332" y="285"/>
                </a:lnTo>
                <a:lnTo>
                  <a:pt x="330" y="285"/>
                </a:lnTo>
                <a:lnTo>
                  <a:pt x="330" y="285"/>
                </a:lnTo>
                <a:lnTo>
                  <a:pt x="324" y="295"/>
                </a:lnTo>
                <a:lnTo>
                  <a:pt x="324" y="295"/>
                </a:lnTo>
                <a:lnTo>
                  <a:pt x="324" y="296"/>
                </a:lnTo>
                <a:lnTo>
                  <a:pt x="324" y="296"/>
                </a:lnTo>
                <a:lnTo>
                  <a:pt x="325" y="302"/>
                </a:lnTo>
                <a:lnTo>
                  <a:pt x="325" y="302"/>
                </a:lnTo>
                <a:lnTo>
                  <a:pt x="330" y="309"/>
                </a:lnTo>
                <a:lnTo>
                  <a:pt x="335" y="317"/>
                </a:lnTo>
                <a:lnTo>
                  <a:pt x="335" y="317"/>
                </a:lnTo>
                <a:close/>
                <a:moveTo>
                  <a:pt x="238" y="151"/>
                </a:moveTo>
                <a:lnTo>
                  <a:pt x="238" y="151"/>
                </a:lnTo>
                <a:lnTo>
                  <a:pt x="251" y="135"/>
                </a:lnTo>
                <a:lnTo>
                  <a:pt x="251" y="135"/>
                </a:lnTo>
                <a:lnTo>
                  <a:pt x="249" y="134"/>
                </a:lnTo>
                <a:lnTo>
                  <a:pt x="249" y="134"/>
                </a:lnTo>
                <a:lnTo>
                  <a:pt x="249" y="132"/>
                </a:lnTo>
                <a:lnTo>
                  <a:pt x="249" y="132"/>
                </a:lnTo>
                <a:lnTo>
                  <a:pt x="249" y="131"/>
                </a:lnTo>
                <a:lnTo>
                  <a:pt x="251" y="131"/>
                </a:lnTo>
                <a:lnTo>
                  <a:pt x="251" y="131"/>
                </a:lnTo>
                <a:lnTo>
                  <a:pt x="253" y="131"/>
                </a:lnTo>
                <a:lnTo>
                  <a:pt x="254" y="132"/>
                </a:lnTo>
                <a:lnTo>
                  <a:pt x="254" y="132"/>
                </a:lnTo>
                <a:lnTo>
                  <a:pt x="254" y="132"/>
                </a:lnTo>
                <a:lnTo>
                  <a:pt x="254" y="132"/>
                </a:lnTo>
                <a:lnTo>
                  <a:pt x="256" y="124"/>
                </a:lnTo>
                <a:lnTo>
                  <a:pt x="256" y="124"/>
                </a:lnTo>
                <a:lnTo>
                  <a:pt x="256" y="123"/>
                </a:lnTo>
                <a:lnTo>
                  <a:pt x="256" y="121"/>
                </a:lnTo>
                <a:lnTo>
                  <a:pt x="256" y="121"/>
                </a:lnTo>
                <a:lnTo>
                  <a:pt x="256" y="120"/>
                </a:lnTo>
                <a:lnTo>
                  <a:pt x="256" y="120"/>
                </a:lnTo>
                <a:lnTo>
                  <a:pt x="254" y="127"/>
                </a:lnTo>
                <a:lnTo>
                  <a:pt x="254" y="127"/>
                </a:lnTo>
                <a:lnTo>
                  <a:pt x="253" y="129"/>
                </a:lnTo>
                <a:lnTo>
                  <a:pt x="253" y="129"/>
                </a:lnTo>
                <a:lnTo>
                  <a:pt x="251" y="129"/>
                </a:lnTo>
                <a:lnTo>
                  <a:pt x="249" y="129"/>
                </a:lnTo>
                <a:lnTo>
                  <a:pt x="249" y="129"/>
                </a:lnTo>
                <a:lnTo>
                  <a:pt x="249" y="127"/>
                </a:lnTo>
                <a:lnTo>
                  <a:pt x="249" y="126"/>
                </a:lnTo>
                <a:lnTo>
                  <a:pt x="249" y="126"/>
                </a:lnTo>
                <a:lnTo>
                  <a:pt x="251" y="124"/>
                </a:lnTo>
                <a:lnTo>
                  <a:pt x="251" y="124"/>
                </a:lnTo>
                <a:lnTo>
                  <a:pt x="254" y="118"/>
                </a:lnTo>
                <a:lnTo>
                  <a:pt x="254" y="118"/>
                </a:lnTo>
                <a:lnTo>
                  <a:pt x="248" y="108"/>
                </a:lnTo>
                <a:lnTo>
                  <a:pt x="248" y="108"/>
                </a:lnTo>
                <a:lnTo>
                  <a:pt x="246" y="113"/>
                </a:lnTo>
                <a:lnTo>
                  <a:pt x="245" y="118"/>
                </a:lnTo>
                <a:lnTo>
                  <a:pt x="245" y="118"/>
                </a:lnTo>
                <a:lnTo>
                  <a:pt x="246" y="121"/>
                </a:lnTo>
                <a:lnTo>
                  <a:pt x="246" y="121"/>
                </a:lnTo>
                <a:lnTo>
                  <a:pt x="246" y="123"/>
                </a:lnTo>
                <a:lnTo>
                  <a:pt x="245" y="123"/>
                </a:lnTo>
                <a:lnTo>
                  <a:pt x="245" y="123"/>
                </a:lnTo>
                <a:lnTo>
                  <a:pt x="246" y="124"/>
                </a:lnTo>
                <a:lnTo>
                  <a:pt x="246" y="124"/>
                </a:lnTo>
                <a:lnTo>
                  <a:pt x="248" y="124"/>
                </a:lnTo>
                <a:lnTo>
                  <a:pt x="248" y="124"/>
                </a:lnTo>
                <a:lnTo>
                  <a:pt x="248" y="126"/>
                </a:lnTo>
                <a:lnTo>
                  <a:pt x="248" y="127"/>
                </a:lnTo>
                <a:lnTo>
                  <a:pt x="248" y="127"/>
                </a:lnTo>
                <a:lnTo>
                  <a:pt x="246" y="129"/>
                </a:lnTo>
                <a:lnTo>
                  <a:pt x="245" y="127"/>
                </a:lnTo>
                <a:lnTo>
                  <a:pt x="245" y="127"/>
                </a:lnTo>
                <a:lnTo>
                  <a:pt x="243" y="126"/>
                </a:lnTo>
                <a:lnTo>
                  <a:pt x="243" y="126"/>
                </a:lnTo>
                <a:lnTo>
                  <a:pt x="243" y="126"/>
                </a:lnTo>
                <a:lnTo>
                  <a:pt x="243" y="126"/>
                </a:lnTo>
                <a:lnTo>
                  <a:pt x="242" y="127"/>
                </a:lnTo>
                <a:lnTo>
                  <a:pt x="242" y="127"/>
                </a:lnTo>
                <a:lnTo>
                  <a:pt x="238" y="135"/>
                </a:lnTo>
                <a:lnTo>
                  <a:pt x="237" y="143"/>
                </a:lnTo>
                <a:lnTo>
                  <a:pt x="237" y="143"/>
                </a:lnTo>
                <a:lnTo>
                  <a:pt x="235" y="148"/>
                </a:lnTo>
                <a:lnTo>
                  <a:pt x="235" y="148"/>
                </a:lnTo>
                <a:lnTo>
                  <a:pt x="235" y="148"/>
                </a:lnTo>
                <a:lnTo>
                  <a:pt x="235" y="148"/>
                </a:lnTo>
                <a:lnTo>
                  <a:pt x="238" y="151"/>
                </a:lnTo>
                <a:lnTo>
                  <a:pt x="238" y="151"/>
                </a:lnTo>
                <a:close/>
                <a:moveTo>
                  <a:pt x="82" y="165"/>
                </a:moveTo>
                <a:lnTo>
                  <a:pt x="82" y="165"/>
                </a:lnTo>
                <a:lnTo>
                  <a:pt x="82" y="165"/>
                </a:lnTo>
                <a:lnTo>
                  <a:pt x="82" y="165"/>
                </a:lnTo>
                <a:lnTo>
                  <a:pt x="82" y="167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0"/>
                </a:lnTo>
                <a:lnTo>
                  <a:pt x="81" y="172"/>
                </a:lnTo>
                <a:lnTo>
                  <a:pt x="81" y="172"/>
                </a:lnTo>
                <a:lnTo>
                  <a:pt x="79" y="181"/>
                </a:lnTo>
                <a:lnTo>
                  <a:pt x="79" y="181"/>
                </a:lnTo>
                <a:lnTo>
                  <a:pt x="78" y="183"/>
                </a:lnTo>
                <a:lnTo>
                  <a:pt x="78" y="183"/>
                </a:lnTo>
                <a:lnTo>
                  <a:pt x="76" y="184"/>
                </a:lnTo>
                <a:lnTo>
                  <a:pt x="76" y="184"/>
                </a:lnTo>
                <a:lnTo>
                  <a:pt x="76" y="187"/>
                </a:lnTo>
                <a:lnTo>
                  <a:pt x="76" y="187"/>
                </a:lnTo>
                <a:lnTo>
                  <a:pt x="76" y="189"/>
                </a:lnTo>
                <a:lnTo>
                  <a:pt x="76" y="189"/>
                </a:lnTo>
                <a:lnTo>
                  <a:pt x="78" y="191"/>
                </a:lnTo>
                <a:lnTo>
                  <a:pt x="78" y="191"/>
                </a:lnTo>
                <a:lnTo>
                  <a:pt x="79" y="192"/>
                </a:lnTo>
                <a:lnTo>
                  <a:pt x="79" y="192"/>
                </a:lnTo>
                <a:lnTo>
                  <a:pt x="82" y="195"/>
                </a:lnTo>
                <a:lnTo>
                  <a:pt x="82" y="195"/>
                </a:lnTo>
                <a:lnTo>
                  <a:pt x="84" y="191"/>
                </a:lnTo>
                <a:lnTo>
                  <a:pt x="84" y="191"/>
                </a:lnTo>
                <a:lnTo>
                  <a:pt x="85" y="189"/>
                </a:lnTo>
                <a:lnTo>
                  <a:pt x="84" y="186"/>
                </a:lnTo>
                <a:lnTo>
                  <a:pt x="84" y="186"/>
                </a:lnTo>
                <a:lnTo>
                  <a:pt x="85" y="184"/>
                </a:lnTo>
                <a:lnTo>
                  <a:pt x="85" y="184"/>
                </a:lnTo>
                <a:lnTo>
                  <a:pt x="87" y="184"/>
                </a:lnTo>
                <a:lnTo>
                  <a:pt x="87" y="184"/>
                </a:lnTo>
                <a:lnTo>
                  <a:pt x="87" y="186"/>
                </a:lnTo>
                <a:lnTo>
                  <a:pt x="87" y="186"/>
                </a:lnTo>
                <a:lnTo>
                  <a:pt x="87" y="187"/>
                </a:lnTo>
                <a:lnTo>
                  <a:pt x="87" y="189"/>
                </a:lnTo>
                <a:lnTo>
                  <a:pt x="87" y="189"/>
                </a:lnTo>
                <a:lnTo>
                  <a:pt x="87" y="187"/>
                </a:lnTo>
                <a:lnTo>
                  <a:pt x="87" y="187"/>
                </a:lnTo>
                <a:lnTo>
                  <a:pt x="89" y="186"/>
                </a:lnTo>
                <a:lnTo>
                  <a:pt x="89" y="186"/>
                </a:lnTo>
                <a:lnTo>
                  <a:pt x="90" y="184"/>
                </a:lnTo>
                <a:lnTo>
                  <a:pt x="90" y="184"/>
                </a:lnTo>
                <a:lnTo>
                  <a:pt x="93" y="173"/>
                </a:lnTo>
                <a:lnTo>
                  <a:pt x="93" y="173"/>
                </a:lnTo>
                <a:lnTo>
                  <a:pt x="95" y="172"/>
                </a:lnTo>
                <a:lnTo>
                  <a:pt x="95" y="172"/>
                </a:lnTo>
                <a:lnTo>
                  <a:pt x="84" y="165"/>
                </a:lnTo>
                <a:lnTo>
                  <a:pt x="84" y="165"/>
                </a:lnTo>
                <a:lnTo>
                  <a:pt x="82" y="165"/>
                </a:lnTo>
                <a:lnTo>
                  <a:pt x="82" y="165"/>
                </a:lnTo>
                <a:close/>
                <a:moveTo>
                  <a:pt x="95" y="28"/>
                </a:moveTo>
                <a:lnTo>
                  <a:pt x="95" y="28"/>
                </a:lnTo>
                <a:lnTo>
                  <a:pt x="96" y="28"/>
                </a:lnTo>
                <a:lnTo>
                  <a:pt x="96" y="28"/>
                </a:lnTo>
                <a:lnTo>
                  <a:pt x="111" y="28"/>
                </a:lnTo>
                <a:lnTo>
                  <a:pt x="111" y="28"/>
                </a:lnTo>
                <a:lnTo>
                  <a:pt x="120" y="26"/>
                </a:lnTo>
                <a:lnTo>
                  <a:pt x="120" y="26"/>
                </a:lnTo>
                <a:lnTo>
                  <a:pt x="142" y="25"/>
                </a:lnTo>
                <a:lnTo>
                  <a:pt x="142" y="25"/>
                </a:lnTo>
                <a:lnTo>
                  <a:pt x="183" y="23"/>
                </a:lnTo>
                <a:lnTo>
                  <a:pt x="183" y="23"/>
                </a:lnTo>
                <a:lnTo>
                  <a:pt x="201" y="22"/>
                </a:lnTo>
                <a:lnTo>
                  <a:pt x="201" y="22"/>
                </a:lnTo>
                <a:lnTo>
                  <a:pt x="219" y="20"/>
                </a:lnTo>
                <a:lnTo>
                  <a:pt x="219" y="20"/>
                </a:lnTo>
                <a:lnTo>
                  <a:pt x="240" y="19"/>
                </a:lnTo>
                <a:lnTo>
                  <a:pt x="240" y="19"/>
                </a:lnTo>
                <a:lnTo>
                  <a:pt x="215" y="19"/>
                </a:lnTo>
                <a:lnTo>
                  <a:pt x="215" y="19"/>
                </a:lnTo>
                <a:lnTo>
                  <a:pt x="212" y="19"/>
                </a:lnTo>
                <a:lnTo>
                  <a:pt x="212" y="19"/>
                </a:lnTo>
                <a:lnTo>
                  <a:pt x="199" y="20"/>
                </a:lnTo>
                <a:lnTo>
                  <a:pt x="199" y="20"/>
                </a:lnTo>
                <a:lnTo>
                  <a:pt x="182" y="20"/>
                </a:lnTo>
                <a:lnTo>
                  <a:pt x="182" y="20"/>
                </a:lnTo>
                <a:lnTo>
                  <a:pt x="145" y="23"/>
                </a:lnTo>
                <a:lnTo>
                  <a:pt x="145" y="23"/>
                </a:lnTo>
                <a:lnTo>
                  <a:pt x="103" y="26"/>
                </a:lnTo>
                <a:lnTo>
                  <a:pt x="103" y="26"/>
                </a:lnTo>
                <a:lnTo>
                  <a:pt x="95" y="28"/>
                </a:lnTo>
                <a:lnTo>
                  <a:pt x="95" y="28"/>
                </a:lnTo>
                <a:close/>
                <a:moveTo>
                  <a:pt x="349" y="257"/>
                </a:moveTo>
                <a:lnTo>
                  <a:pt x="349" y="257"/>
                </a:lnTo>
                <a:lnTo>
                  <a:pt x="357" y="268"/>
                </a:lnTo>
                <a:lnTo>
                  <a:pt x="357" y="268"/>
                </a:lnTo>
                <a:lnTo>
                  <a:pt x="357" y="266"/>
                </a:lnTo>
                <a:lnTo>
                  <a:pt x="357" y="266"/>
                </a:lnTo>
                <a:lnTo>
                  <a:pt x="361" y="258"/>
                </a:lnTo>
                <a:lnTo>
                  <a:pt x="365" y="249"/>
                </a:lnTo>
                <a:lnTo>
                  <a:pt x="365" y="249"/>
                </a:lnTo>
                <a:lnTo>
                  <a:pt x="365" y="246"/>
                </a:lnTo>
                <a:lnTo>
                  <a:pt x="365" y="246"/>
                </a:lnTo>
                <a:lnTo>
                  <a:pt x="365" y="244"/>
                </a:lnTo>
                <a:lnTo>
                  <a:pt x="365" y="244"/>
                </a:lnTo>
                <a:lnTo>
                  <a:pt x="355" y="232"/>
                </a:lnTo>
                <a:lnTo>
                  <a:pt x="355" y="232"/>
                </a:lnTo>
                <a:lnTo>
                  <a:pt x="352" y="243"/>
                </a:lnTo>
                <a:lnTo>
                  <a:pt x="352" y="243"/>
                </a:lnTo>
                <a:lnTo>
                  <a:pt x="354" y="243"/>
                </a:lnTo>
                <a:lnTo>
                  <a:pt x="354" y="243"/>
                </a:lnTo>
                <a:lnTo>
                  <a:pt x="355" y="244"/>
                </a:lnTo>
                <a:lnTo>
                  <a:pt x="357" y="246"/>
                </a:lnTo>
                <a:lnTo>
                  <a:pt x="357" y="246"/>
                </a:lnTo>
                <a:lnTo>
                  <a:pt x="355" y="247"/>
                </a:lnTo>
                <a:lnTo>
                  <a:pt x="355" y="247"/>
                </a:lnTo>
                <a:lnTo>
                  <a:pt x="352" y="254"/>
                </a:lnTo>
                <a:lnTo>
                  <a:pt x="352" y="254"/>
                </a:lnTo>
                <a:lnTo>
                  <a:pt x="349" y="257"/>
                </a:lnTo>
                <a:lnTo>
                  <a:pt x="349" y="257"/>
                </a:lnTo>
                <a:close/>
                <a:moveTo>
                  <a:pt x="126" y="192"/>
                </a:moveTo>
                <a:lnTo>
                  <a:pt x="126" y="192"/>
                </a:lnTo>
                <a:lnTo>
                  <a:pt x="130" y="198"/>
                </a:lnTo>
                <a:lnTo>
                  <a:pt x="133" y="205"/>
                </a:lnTo>
                <a:lnTo>
                  <a:pt x="133" y="205"/>
                </a:lnTo>
                <a:lnTo>
                  <a:pt x="134" y="203"/>
                </a:lnTo>
                <a:lnTo>
                  <a:pt x="134" y="203"/>
                </a:lnTo>
                <a:lnTo>
                  <a:pt x="136" y="197"/>
                </a:lnTo>
                <a:lnTo>
                  <a:pt x="136" y="197"/>
                </a:lnTo>
                <a:lnTo>
                  <a:pt x="139" y="181"/>
                </a:lnTo>
                <a:lnTo>
                  <a:pt x="139" y="181"/>
                </a:lnTo>
                <a:lnTo>
                  <a:pt x="141" y="178"/>
                </a:lnTo>
                <a:lnTo>
                  <a:pt x="141" y="178"/>
                </a:lnTo>
                <a:lnTo>
                  <a:pt x="141" y="175"/>
                </a:lnTo>
                <a:lnTo>
                  <a:pt x="141" y="175"/>
                </a:lnTo>
                <a:lnTo>
                  <a:pt x="136" y="172"/>
                </a:lnTo>
                <a:lnTo>
                  <a:pt x="131" y="170"/>
                </a:lnTo>
                <a:lnTo>
                  <a:pt x="131" y="170"/>
                </a:lnTo>
                <a:lnTo>
                  <a:pt x="131" y="172"/>
                </a:lnTo>
                <a:lnTo>
                  <a:pt x="131" y="172"/>
                </a:lnTo>
                <a:lnTo>
                  <a:pt x="128" y="181"/>
                </a:lnTo>
                <a:lnTo>
                  <a:pt x="128" y="181"/>
                </a:lnTo>
                <a:lnTo>
                  <a:pt x="128" y="189"/>
                </a:lnTo>
                <a:lnTo>
                  <a:pt x="128" y="189"/>
                </a:lnTo>
                <a:lnTo>
                  <a:pt x="126" y="192"/>
                </a:lnTo>
                <a:lnTo>
                  <a:pt x="126" y="192"/>
                </a:lnTo>
                <a:close/>
                <a:moveTo>
                  <a:pt x="234" y="145"/>
                </a:moveTo>
                <a:lnTo>
                  <a:pt x="234" y="145"/>
                </a:lnTo>
                <a:lnTo>
                  <a:pt x="237" y="134"/>
                </a:lnTo>
                <a:lnTo>
                  <a:pt x="242" y="124"/>
                </a:lnTo>
                <a:lnTo>
                  <a:pt x="242" y="124"/>
                </a:lnTo>
                <a:lnTo>
                  <a:pt x="234" y="115"/>
                </a:lnTo>
                <a:lnTo>
                  <a:pt x="234" y="115"/>
                </a:lnTo>
                <a:lnTo>
                  <a:pt x="234" y="116"/>
                </a:lnTo>
                <a:lnTo>
                  <a:pt x="234" y="116"/>
                </a:lnTo>
                <a:lnTo>
                  <a:pt x="234" y="118"/>
                </a:lnTo>
                <a:lnTo>
                  <a:pt x="234" y="118"/>
                </a:lnTo>
                <a:lnTo>
                  <a:pt x="232" y="120"/>
                </a:lnTo>
                <a:lnTo>
                  <a:pt x="231" y="121"/>
                </a:lnTo>
                <a:lnTo>
                  <a:pt x="231" y="121"/>
                </a:lnTo>
                <a:lnTo>
                  <a:pt x="229" y="120"/>
                </a:lnTo>
                <a:lnTo>
                  <a:pt x="229" y="120"/>
                </a:lnTo>
                <a:lnTo>
                  <a:pt x="234" y="124"/>
                </a:lnTo>
                <a:lnTo>
                  <a:pt x="234" y="124"/>
                </a:lnTo>
                <a:lnTo>
                  <a:pt x="235" y="126"/>
                </a:lnTo>
                <a:lnTo>
                  <a:pt x="235" y="126"/>
                </a:lnTo>
                <a:lnTo>
                  <a:pt x="235" y="126"/>
                </a:lnTo>
                <a:lnTo>
                  <a:pt x="234" y="129"/>
                </a:lnTo>
                <a:lnTo>
                  <a:pt x="234" y="129"/>
                </a:lnTo>
                <a:lnTo>
                  <a:pt x="232" y="127"/>
                </a:lnTo>
                <a:lnTo>
                  <a:pt x="231" y="127"/>
                </a:lnTo>
                <a:lnTo>
                  <a:pt x="231" y="127"/>
                </a:lnTo>
                <a:lnTo>
                  <a:pt x="227" y="123"/>
                </a:lnTo>
                <a:lnTo>
                  <a:pt x="227" y="123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3" y="131"/>
                </a:lnTo>
                <a:lnTo>
                  <a:pt x="223" y="131"/>
                </a:lnTo>
                <a:lnTo>
                  <a:pt x="224" y="132"/>
                </a:lnTo>
                <a:lnTo>
                  <a:pt x="224" y="132"/>
                </a:lnTo>
                <a:lnTo>
                  <a:pt x="229" y="138"/>
                </a:lnTo>
                <a:lnTo>
                  <a:pt x="229" y="138"/>
                </a:lnTo>
                <a:lnTo>
                  <a:pt x="234" y="145"/>
                </a:lnTo>
                <a:lnTo>
                  <a:pt x="234" y="145"/>
                </a:lnTo>
                <a:close/>
                <a:moveTo>
                  <a:pt x="358" y="312"/>
                </a:moveTo>
                <a:lnTo>
                  <a:pt x="358" y="312"/>
                </a:lnTo>
                <a:lnTo>
                  <a:pt x="349" y="304"/>
                </a:lnTo>
                <a:lnTo>
                  <a:pt x="349" y="304"/>
                </a:lnTo>
                <a:lnTo>
                  <a:pt x="347" y="306"/>
                </a:lnTo>
                <a:lnTo>
                  <a:pt x="347" y="307"/>
                </a:lnTo>
                <a:lnTo>
                  <a:pt x="347" y="307"/>
                </a:lnTo>
                <a:lnTo>
                  <a:pt x="346" y="310"/>
                </a:lnTo>
                <a:lnTo>
                  <a:pt x="344" y="312"/>
                </a:lnTo>
                <a:lnTo>
                  <a:pt x="344" y="312"/>
                </a:lnTo>
                <a:lnTo>
                  <a:pt x="344" y="328"/>
                </a:lnTo>
                <a:lnTo>
                  <a:pt x="344" y="328"/>
                </a:lnTo>
                <a:lnTo>
                  <a:pt x="344" y="328"/>
                </a:lnTo>
                <a:lnTo>
                  <a:pt x="344" y="328"/>
                </a:lnTo>
                <a:lnTo>
                  <a:pt x="349" y="334"/>
                </a:lnTo>
                <a:lnTo>
                  <a:pt x="349" y="334"/>
                </a:lnTo>
                <a:lnTo>
                  <a:pt x="354" y="326"/>
                </a:lnTo>
                <a:lnTo>
                  <a:pt x="354" y="326"/>
                </a:lnTo>
                <a:lnTo>
                  <a:pt x="355" y="323"/>
                </a:lnTo>
                <a:lnTo>
                  <a:pt x="355" y="323"/>
                </a:lnTo>
                <a:lnTo>
                  <a:pt x="355" y="315"/>
                </a:lnTo>
                <a:lnTo>
                  <a:pt x="355" y="315"/>
                </a:lnTo>
                <a:lnTo>
                  <a:pt x="355" y="314"/>
                </a:lnTo>
                <a:lnTo>
                  <a:pt x="358" y="312"/>
                </a:lnTo>
                <a:lnTo>
                  <a:pt x="358" y="312"/>
                </a:lnTo>
                <a:close/>
                <a:moveTo>
                  <a:pt x="112" y="172"/>
                </a:moveTo>
                <a:lnTo>
                  <a:pt x="112" y="172"/>
                </a:lnTo>
                <a:lnTo>
                  <a:pt x="112" y="170"/>
                </a:lnTo>
                <a:lnTo>
                  <a:pt x="112" y="170"/>
                </a:lnTo>
                <a:lnTo>
                  <a:pt x="104" y="165"/>
                </a:lnTo>
                <a:lnTo>
                  <a:pt x="104" y="165"/>
                </a:lnTo>
                <a:lnTo>
                  <a:pt x="100" y="164"/>
                </a:lnTo>
                <a:lnTo>
                  <a:pt x="100" y="164"/>
                </a:lnTo>
                <a:lnTo>
                  <a:pt x="100" y="165"/>
                </a:lnTo>
                <a:lnTo>
                  <a:pt x="100" y="165"/>
                </a:lnTo>
                <a:lnTo>
                  <a:pt x="98" y="172"/>
                </a:lnTo>
                <a:lnTo>
                  <a:pt x="98" y="172"/>
                </a:lnTo>
                <a:lnTo>
                  <a:pt x="100" y="172"/>
                </a:lnTo>
                <a:lnTo>
                  <a:pt x="100" y="172"/>
                </a:lnTo>
                <a:lnTo>
                  <a:pt x="104" y="175"/>
                </a:lnTo>
                <a:lnTo>
                  <a:pt x="104" y="175"/>
                </a:lnTo>
                <a:lnTo>
                  <a:pt x="106" y="176"/>
                </a:lnTo>
                <a:lnTo>
                  <a:pt x="106" y="178"/>
                </a:lnTo>
                <a:lnTo>
                  <a:pt x="106" y="178"/>
                </a:lnTo>
                <a:lnTo>
                  <a:pt x="106" y="178"/>
                </a:lnTo>
                <a:lnTo>
                  <a:pt x="104" y="179"/>
                </a:lnTo>
                <a:lnTo>
                  <a:pt x="104" y="179"/>
                </a:lnTo>
                <a:lnTo>
                  <a:pt x="104" y="179"/>
                </a:lnTo>
                <a:lnTo>
                  <a:pt x="104" y="179"/>
                </a:lnTo>
                <a:lnTo>
                  <a:pt x="103" y="183"/>
                </a:lnTo>
                <a:lnTo>
                  <a:pt x="101" y="184"/>
                </a:lnTo>
                <a:lnTo>
                  <a:pt x="101" y="184"/>
                </a:lnTo>
                <a:lnTo>
                  <a:pt x="100" y="184"/>
                </a:lnTo>
                <a:lnTo>
                  <a:pt x="100" y="184"/>
                </a:lnTo>
                <a:lnTo>
                  <a:pt x="96" y="187"/>
                </a:lnTo>
                <a:lnTo>
                  <a:pt x="92" y="191"/>
                </a:lnTo>
                <a:lnTo>
                  <a:pt x="92" y="191"/>
                </a:lnTo>
                <a:lnTo>
                  <a:pt x="93" y="192"/>
                </a:lnTo>
                <a:lnTo>
                  <a:pt x="93" y="192"/>
                </a:lnTo>
                <a:lnTo>
                  <a:pt x="93" y="194"/>
                </a:lnTo>
                <a:lnTo>
                  <a:pt x="92" y="195"/>
                </a:lnTo>
                <a:lnTo>
                  <a:pt x="92" y="195"/>
                </a:lnTo>
                <a:lnTo>
                  <a:pt x="92" y="197"/>
                </a:lnTo>
                <a:lnTo>
                  <a:pt x="92" y="197"/>
                </a:lnTo>
                <a:lnTo>
                  <a:pt x="93" y="202"/>
                </a:lnTo>
                <a:lnTo>
                  <a:pt x="93" y="202"/>
                </a:lnTo>
                <a:lnTo>
                  <a:pt x="96" y="200"/>
                </a:lnTo>
                <a:lnTo>
                  <a:pt x="96" y="200"/>
                </a:lnTo>
                <a:lnTo>
                  <a:pt x="98" y="198"/>
                </a:lnTo>
                <a:lnTo>
                  <a:pt x="98" y="198"/>
                </a:lnTo>
                <a:lnTo>
                  <a:pt x="104" y="184"/>
                </a:lnTo>
                <a:lnTo>
                  <a:pt x="104" y="184"/>
                </a:lnTo>
                <a:lnTo>
                  <a:pt x="107" y="178"/>
                </a:lnTo>
                <a:lnTo>
                  <a:pt x="107" y="178"/>
                </a:lnTo>
                <a:lnTo>
                  <a:pt x="109" y="176"/>
                </a:lnTo>
                <a:lnTo>
                  <a:pt x="109" y="176"/>
                </a:lnTo>
                <a:lnTo>
                  <a:pt x="111" y="176"/>
                </a:lnTo>
                <a:lnTo>
                  <a:pt x="111" y="176"/>
                </a:lnTo>
                <a:lnTo>
                  <a:pt x="112" y="172"/>
                </a:lnTo>
                <a:lnTo>
                  <a:pt x="112" y="172"/>
                </a:lnTo>
                <a:close/>
                <a:moveTo>
                  <a:pt x="204" y="337"/>
                </a:moveTo>
                <a:lnTo>
                  <a:pt x="204" y="337"/>
                </a:lnTo>
                <a:lnTo>
                  <a:pt x="205" y="339"/>
                </a:lnTo>
                <a:lnTo>
                  <a:pt x="205" y="339"/>
                </a:lnTo>
                <a:lnTo>
                  <a:pt x="215" y="340"/>
                </a:lnTo>
                <a:lnTo>
                  <a:pt x="226" y="342"/>
                </a:lnTo>
                <a:lnTo>
                  <a:pt x="226" y="342"/>
                </a:lnTo>
                <a:lnTo>
                  <a:pt x="226" y="342"/>
                </a:lnTo>
                <a:lnTo>
                  <a:pt x="226" y="342"/>
                </a:lnTo>
                <a:lnTo>
                  <a:pt x="234" y="339"/>
                </a:lnTo>
                <a:lnTo>
                  <a:pt x="234" y="339"/>
                </a:lnTo>
                <a:lnTo>
                  <a:pt x="234" y="336"/>
                </a:lnTo>
                <a:lnTo>
                  <a:pt x="234" y="336"/>
                </a:lnTo>
                <a:lnTo>
                  <a:pt x="234" y="332"/>
                </a:lnTo>
                <a:lnTo>
                  <a:pt x="231" y="331"/>
                </a:lnTo>
                <a:lnTo>
                  <a:pt x="231" y="331"/>
                </a:lnTo>
                <a:lnTo>
                  <a:pt x="229" y="331"/>
                </a:lnTo>
                <a:lnTo>
                  <a:pt x="229" y="331"/>
                </a:lnTo>
                <a:lnTo>
                  <a:pt x="227" y="331"/>
                </a:lnTo>
                <a:lnTo>
                  <a:pt x="226" y="332"/>
                </a:lnTo>
                <a:lnTo>
                  <a:pt x="226" y="332"/>
                </a:lnTo>
                <a:lnTo>
                  <a:pt x="226" y="334"/>
                </a:lnTo>
                <a:lnTo>
                  <a:pt x="226" y="334"/>
                </a:lnTo>
                <a:lnTo>
                  <a:pt x="224" y="334"/>
                </a:lnTo>
                <a:lnTo>
                  <a:pt x="221" y="334"/>
                </a:lnTo>
                <a:lnTo>
                  <a:pt x="221" y="334"/>
                </a:lnTo>
                <a:lnTo>
                  <a:pt x="221" y="332"/>
                </a:lnTo>
                <a:lnTo>
                  <a:pt x="221" y="332"/>
                </a:lnTo>
                <a:lnTo>
                  <a:pt x="219" y="331"/>
                </a:lnTo>
                <a:lnTo>
                  <a:pt x="218" y="331"/>
                </a:lnTo>
                <a:lnTo>
                  <a:pt x="218" y="331"/>
                </a:lnTo>
                <a:lnTo>
                  <a:pt x="213" y="332"/>
                </a:lnTo>
                <a:lnTo>
                  <a:pt x="213" y="332"/>
                </a:lnTo>
                <a:lnTo>
                  <a:pt x="212" y="334"/>
                </a:lnTo>
                <a:lnTo>
                  <a:pt x="210" y="336"/>
                </a:lnTo>
                <a:lnTo>
                  <a:pt x="210" y="336"/>
                </a:lnTo>
                <a:lnTo>
                  <a:pt x="208" y="337"/>
                </a:lnTo>
                <a:lnTo>
                  <a:pt x="205" y="337"/>
                </a:lnTo>
                <a:lnTo>
                  <a:pt x="205" y="337"/>
                </a:lnTo>
                <a:lnTo>
                  <a:pt x="204" y="337"/>
                </a:lnTo>
                <a:lnTo>
                  <a:pt x="204" y="337"/>
                </a:lnTo>
                <a:lnTo>
                  <a:pt x="204" y="337"/>
                </a:lnTo>
                <a:close/>
                <a:moveTo>
                  <a:pt x="36" y="312"/>
                </a:moveTo>
                <a:lnTo>
                  <a:pt x="36" y="312"/>
                </a:lnTo>
                <a:lnTo>
                  <a:pt x="36" y="314"/>
                </a:lnTo>
                <a:lnTo>
                  <a:pt x="36" y="314"/>
                </a:lnTo>
                <a:lnTo>
                  <a:pt x="27" y="328"/>
                </a:lnTo>
                <a:lnTo>
                  <a:pt x="27" y="328"/>
                </a:lnTo>
                <a:lnTo>
                  <a:pt x="25" y="331"/>
                </a:lnTo>
                <a:lnTo>
                  <a:pt x="25" y="331"/>
                </a:lnTo>
                <a:lnTo>
                  <a:pt x="29" y="337"/>
                </a:lnTo>
                <a:lnTo>
                  <a:pt x="29" y="337"/>
                </a:lnTo>
                <a:lnTo>
                  <a:pt x="30" y="340"/>
                </a:lnTo>
                <a:lnTo>
                  <a:pt x="30" y="340"/>
                </a:lnTo>
                <a:lnTo>
                  <a:pt x="41" y="325"/>
                </a:lnTo>
                <a:lnTo>
                  <a:pt x="41" y="325"/>
                </a:lnTo>
                <a:lnTo>
                  <a:pt x="41" y="323"/>
                </a:lnTo>
                <a:lnTo>
                  <a:pt x="41" y="323"/>
                </a:lnTo>
                <a:lnTo>
                  <a:pt x="38" y="317"/>
                </a:lnTo>
                <a:lnTo>
                  <a:pt x="38" y="317"/>
                </a:lnTo>
                <a:lnTo>
                  <a:pt x="36" y="312"/>
                </a:lnTo>
                <a:lnTo>
                  <a:pt x="36" y="312"/>
                </a:lnTo>
                <a:close/>
                <a:moveTo>
                  <a:pt x="57" y="206"/>
                </a:moveTo>
                <a:lnTo>
                  <a:pt x="57" y="206"/>
                </a:lnTo>
                <a:lnTo>
                  <a:pt x="54" y="206"/>
                </a:lnTo>
                <a:lnTo>
                  <a:pt x="54" y="206"/>
                </a:lnTo>
                <a:lnTo>
                  <a:pt x="51" y="211"/>
                </a:lnTo>
                <a:lnTo>
                  <a:pt x="51" y="211"/>
                </a:lnTo>
                <a:lnTo>
                  <a:pt x="41" y="224"/>
                </a:lnTo>
                <a:lnTo>
                  <a:pt x="41" y="224"/>
                </a:lnTo>
                <a:lnTo>
                  <a:pt x="41" y="224"/>
                </a:lnTo>
                <a:lnTo>
                  <a:pt x="41" y="224"/>
                </a:lnTo>
                <a:lnTo>
                  <a:pt x="43" y="225"/>
                </a:lnTo>
                <a:lnTo>
                  <a:pt x="43" y="228"/>
                </a:lnTo>
                <a:lnTo>
                  <a:pt x="43" y="228"/>
                </a:lnTo>
                <a:lnTo>
                  <a:pt x="44" y="227"/>
                </a:lnTo>
                <a:lnTo>
                  <a:pt x="44" y="227"/>
                </a:lnTo>
                <a:lnTo>
                  <a:pt x="48" y="225"/>
                </a:lnTo>
                <a:lnTo>
                  <a:pt x="48" y="225"/>
                </a:lnTo>
                <a:lnTo>
                  <a:pt x="51" y="225"/>
                </a:lnTo>
                <a:lnTo>
                  <a:pt x="52" y="227"/>
                </a:lnTo>
                <a:lnTo>
                  <a:pt x="52" y="227"/>
                </a:lnTo>
                <a:lnTo>
                  <a:pt x="54" y="227"/>
                </a:lnTo>
                <a:lnTo>
                  <a:pt x="54" y="227"/>
                </a:lnTo>
                <a:lnTo>
                  <a:pt x="54" y="225"/>
                </a:lnTo>
                <a:lnTo>
                  <a:pt x="54" y="225"/>
                </a:lnTo>
                <a:lnTo>
                  <a:pt x="59" y="211"/>
                </a:lnTo>
                <a:lnTo>
                  <a:pt x="59" y="211"/>
                </a:lnTo>
                <a:lnTo>
                  <a:pt x="59" y="209"/>
                </a:lnTo>
                <a:lnTo>
                  <a:pt x="59" y="209"/>
                </a:lnTo>
                <a:lnTo>
                  <a:pt x="57" y="206"/>
                </a:lnTo>
                <a:lnTo>
                  <a:pt x="57" y="206"/>
                </a:lnTo>
                <a:close/>
                <a:moveTo>
                  <a:pt x="202" y="149"/>
                </a:moveTo>
                <a:lnTo>
                  <a:pt x="202" y="149"/>
                </a:lnTo>
                <a:lnTo>
                  <a:pt x="204" y="148"/>
                </a:lnTo>
                <a:lnTo>
                  <a:pt x="204" y="148"/>
                </a:lnTo>
                <a:lnTo>
                  <a:pt x="208" y="129"/>
                </a:lnTo>
                <a:lnTo>
                  <a:pt x="208" y="129"/>
                </a:lnTo>
                <a:lnTo>
                  <a:pt x="208" y="127"/>
                </a:lnTo>
                <a:lnTo>
                  <a:pt x="208" y="127"/>
                </a:lnTo>
                <a:lnTo>
                  <a:pt x="204" y="121"/>
                </a:lnTo>
                <a:lnTo>
                  <a:pt x="204" y="121"/>
                </a:lnTo>
                <a:lnTo>
                  <a:pt x="202" y="120"/>
                </a:lnTo>
                <a:lnTo>
                  <a:pt x="202" y="120"/>
                </a:lnTo>
                <a:lnTo>
                  <a:pt x="199" y="127"/>
                </a:lnTo>
                <a:lnTo>
                  <a:pt x="199" y="127"/>
                </a:lnTo>
                <a:lnTo>
                  <a:pt x="202" y="131"/>
                </a:lnTo>
                <a:lnTo>
                  <a:pt x="202" y="131"/>
                </a:lnTo>
                <a:lnTo>
                  <a:pt x="204" y="132"/>
                </a:lnTo>
                <a:lnTo>
                  <a:pt x="202" y="134"/>
                </a:lnTo>
                <a:lnTo>
                  <a:pt x="202" y="134"/>
                </a:lnTo>
                <a:lnTo>
                  <a:pt x="201" y="134"/>
                </a:lnTo>
                <a:lnTo>
                  <a:pt x="199" y="134"/>
                </a:lnTo>
                <a:lnTo>
                  <a:pt x="199" y="134"/>
                </a:lnTo>
                <a:lnTo>
                  <a:pt x="197" y="132"/>
                </a:lnTo>
                <a:lnTo>
                  <a:pt x="197" y="132"/>
                </a:lnTo>
                <a:lnTo>
                  <a:pt x="196" y="140"/>
                </a:lnTo>
                <a:lnTo>
                  <a:pt x="196" y="140"/>
                </a:lnTo>
                <a:lnTo>
                  <a:pt x="196" y="140"/>
                </a:lnTo>
                <a:lnTo>
                  <a:pt x="196" y="140"/>
                </a:lnTo>
                <a:lnTo>
                  <a:pt x="202" y="149"/>
                </a:lnTo>
                <a:lnTo>
                  <a:pt x="202" y="149"/>
                </a:lnTo>
                <a:close/>
                <a:moveTo>
                  <a:pt x="87" y="396"/>
                </a:moveTo>
                <a:lnTo>
                  <a:pt x="87" y="396"/>
                </a:lnTo>
                <a:lnTo>
                  <a:pt x="96" y="383"/>
                </a:lnTo>
                <a:lnTo>
                  <a:pt x="96" y="383"/>
                </a:lnTo>
                <a:lnTo>
                  <a:pt x="87" y="370"/>
                </a:lnTo>
                <a:lnTo>
                  <a:pt x="87" y="370"/>
                </a:lnTo>
                <a:lnTo>
                  <a:pt x="81" y="380"/>
                </a:lnTo>
                <a:lnTo>
                  <a:pt x="81" y="380"/>
                </a:lnTo>
                <a:lnTo>
                  <a:pt x="84" y="385"/>
                </a:lnTo>
                <a:lnTo>
                  <a:pt x="84" y="385"/>
                </a:lnTo>
                <a:lnTo>
                  <a:pt x="85" y="386"/>
                </a:lnTo>
                <a:lnTo>
                  <a:pt x="84" y="388"/>
                </a:lnTo>
                <a:lnTo>
                  <a:pt x="84" y="388"/>
                </a:lnTo>
                <a:lnTo>
                  <a:pt x="82" y="388"/>
                </a:lnTo>
                <a:lnTo>
                  <a:pt x="82" y="388"/>
                </a:lnTo>
                <a:lnTo>
                  <a:pt x="87" y="396"/>
                </a:lnTo>
                <a:lnTo>
                  <a:pt x="87" y="396"/>
                </a:lnTo>
                <a:close/>
                <a:moveTo>
                  <a:pt x="46" y="339"/>
                </a:moveTo>
                <a:lnTo>
                  <a:pt x="46" y="339"/>
                </a:lnTo>
                <a:lnTo>
                  <a:pt x="46" y="339"/>
                </a:lnTo>
                <a:lnTo>
                  <a:pt x="46" y="339"/>
                </a:lnTo>
                <a:lnTo>
                  <a:pt x="38" y="351"/>
                </a:lnTo>
                <a:lnTo>
                  <a:pt x="38" y="351"/>
                </a:lnTo>
                <a:lnTo>
                  <a:pt x="38" y="353"/>
                </a:lnTo>
                <a:lnTo>
                  <a:pt x="38" y="353"/>
                </a:lnTo>
                <a:lnTo>
                  <a:pt x="44" y="364"/>
                </a:lnTo>
                <a:lnTo>
                  <a:pt x="44" y="364"/>
                </a:lnTo>
                <a:lnTo>
                  <a:pt x="46" y="366"/>
                </a:lnTo>
                <a:lnTo>
                  <a:pt x="46" y="366"/>
                </a:lnTo>
                <a:lnTo>
                  <a:pt x="51" y="358"/>
                </a:lnTo>
                <a:lnTo>
                  <a:pt x="51" y="358"/>
                </a:lnTo>
                <a:lnTo>
                  <a:pt x="52" y="356"/>
                </a:lnTo>
                <a:lnTo>
                  <a:pt x="51" y="355"/>
                </a:lnTo>
                <a:lnTo>
                  <a:pt x="51" y="355"/>
                </a:lnTo>
                <a:lnTo>
                  <a:pt x="48" y="345"/>
                </a:lnTo>
                <a:lnTo>
                  <a:pt x="48" y="345"/>
                </a:lnTo>
                <a:lnTo>
                  <a:pt x="48" y="342"/>
                </a:lnTo>
                <a:lnTo>
                  <a:pt x="48" y="342"/>
                </a:lnTo>
                <a:lnTo>
                  <a:pt x="46" y="340"/>
                </a:lnTo>
                <a:lnTo>
                  <a:pt x="46" y="339"/>
                </a:lnTo>
                <a:lnTo>
                  <a:pt x="46" y="339"/>
                </a:lnTo>
                <a:close/>
                <a:moveTo>
                  <a:pt x="152" y="138"/>
                </a:moveTo>
                <a:lnTo>
                  <a:pt x="152" y="138"/>
                </a:lnTo>
                <a:lnTo>
                  <a:pt x="153" y="143"/>
                </a:lnTo>
                <a:lnTo>
                  <a:pt x="153" y="143"/>
                </a:lnTo>
                <a:lnTo>
                  <a:pt x="153" y="145"/>
                </a:lnTo>
                <a:lnTo>
                  <a:pt x="153" y="146"/>
                </a:lnTo>
                <a:lnTo>
                  <a:pt x="153" y="146"/>
                </a:lnTo>
                <a:lnTo>
                  <a:pt x="152" y="146"/>
                </a:lnTo>
                <a:lnTo>
                  <a:pt x="150" y="145"/>
                </a:lnTo>
                <a:lnTo>
                  <a:pt x="150" y="145"/>
                </a:lnTo>
                <a:lnTo>
                  <a:pt x="149" y="143"/>
                </a:lnTo>
                <a:lnTo>
                  <a:pt x="149" y="143"/>
                </a:lnTo>
                <a:lnTo>
                  <a:pt x="149" y="145"/>
                </a:lnTo>
                <a:lnTo>
                  <a:pt x="149" y="145"/>
                </a:lnTo>
                <a:lnTo>
                  <a:pt x="149" y="146"/>
                </a:lnTo>
                <a:lnTo>
                  <a:pt x="149" y="146"/>
                </a:lnTo>
                <a:lnTo>
                  <a:pt x="150" y="149"/>
                </a:lnTo>
                <a:lnTo>
                  <a:pt x="150" y="151"/>
                </a:lnTo>
                <a:lnTo>
                  <a:pt x="150" y="151"/>
                </a:lnTo>
                <a:lnTo>
                  <a:pt x="158" y="154"/>
                </a:lnTo>
                <a:lnTo>
                  <a:pt x="158" y="154"/>
                </a:lnTo>
                <a:lnTo>
                  <a:pt x="158" y="151"/>
                </a:lnTo>
                <a:lnTo>
                  <a:pt x="158" y="151"/>
                </a:lnTo>
                <a:lnTo>
                  <a:pt x="161" y="140"/>
                </a:lnTo>
                <a:lnTo>
                  <a:pt x="161" y="140"/>
                </a:lnTo>
                <a:lnTo>
                  <a:pt x="163" y="138"/>
                </a:lnTo>
                <a:lnTo>
                  <a:pt x="163" y="138"/>
                </a:lnTo>
                <a:lnTo>
                  <a:pt x="164" y="138"/>
                </a:lnTo>
                <a:lnTo>
                  <a:pt x="164" y="138"/>
                </a:lnTo>
                <a:lnTo>
                  <a:pt x="163" y="134"/>
                </a:lnTo>
                <a:lnTo>
                  <a:pt x="163" y="134"/>
                </a:lnTo>
                <a:lnTo>
                  <a:pt x="150" y="129"/>
                </a:lnTo>
                <a:lnTo>
                  <a:pt x="150" y="129"/>
                </a:lnTo>
                <a:lnTo>
                  <a:pt x="152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5"/>
                </a:lnTo>
                <a:lnTo>
                  <a:pt x="155" y="135"/>
                </a:lnTo>
                <a:lnTo>
                  <a:pt x="155" y="135"/>
                </a:lnTo>
                <a:lnTo>
                  <a:pt x="158" y="137"/>
                </a:lnTo>
                <a:lnTo>
                  <a:pt x="158" y="137"/>
                </a:lnTo>
                <a:lnTo>
                  <a:pt x="156" y="138"/>
                </a:lnTo>
                <a:lnTo>
                  <a:pt x="156" y="138"/>
                </a:lnTo>
                <a:lnTo>
                  <a:pt x="155" y="140"/>
                </a:lnTo>
                <a:lnTo>
                  <a:pt x="155" y="140"/>
                </a:lnTo>
                <a:lnTo>
                  <a:pt x="152" y="138"/>
                </a:lnTo>
                <a:lnTo>
                  <a:pt x="152" y="138"/>
                </a:lnTo>
                <a:close/>
                <a:moveTo>
                  <a:pt x="279" y="372"/>
                </a:move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86"/>
                </a:lnTo>
                <a:lnTo>
                  <a:pt x="279" y="386"/>
                </a:lnTo>
                <a:lnTo>
                  <a:pt x="279" y="388"/>
                </a:lnTo>
                <a:lnTo>
                  <a:pt x="279" y="388"/>
                </a:lnTo>
                <a:lnTo>
                  <a:pt x="279" y="389"/>
                </a:lnTo>
                <a:lnTo>
                  <a:pt x="279" y="389"/>
                </a:lnTo>
                <a:lnTo>
                  <a:pt x="278" y="392"/>
                </a:lnTo>
                <a:lnTo>
                  <a:pt x="278" y="392"/>
                </a:lnTo>
                <a:lnTo>
                  <a:pt x="278" y="397"/>
                </a:lnTo>
                <a:lnTo>
                  <a:pt x="278" y="397"/>
                </a:lnTo>
                <a:lnTo>
                  <a:pt x="276" y="399"/>
                </a:lnTo>
                <a:lnTo>
                  <a:pt x="276" y="399"/>
                </a:lnTo>
                <a:lnTo>
                  <a:pt x="275" y="399"/>
                </a:lnTo>
                <a:lnTo>
                  <a:pt x="273" y="397"/>
                </a:lnTo>
                <a:lnTo>
                  <a:pt x="273" y="397"/>
                </a:lnTo>
                <a:lnTo>
                  <a:pt x="273" y="397"/>
                </a:lnTo>
                <a:lnTo>
                  <a:pt x="273" y="397"/>
                </a:lnTo>
                <a:lnTo>
                  <a:pt x="272" y="399"/>
                </a:lnTo>
                <a:lnTo>
                  <a:pt x="272" y="399"/>
                </a:lnTo>
                <a:lnTo>
                  <a:pt x="273" y="400"/>
                </a:lnTo>
                <a:lnTo>
                  <a:pt x="273" y="400"/>
                </a:lnTo>
                <a:lnTo>
                  <a:pt x="286" y="400"/>
                </a:lnTo>
                <a:lnTo>
                  <a:pt x="286" y="400"/>
                </a:lnTo>
                <a:lnTo>
                  <a:pt x="287" y="399"/>
                </a:lnTo>
                <a:lnTo>
                  <a:pt x="287" y="399"/>
                </a:lnTo>
                <a:lnTo>
                  <a:pt x="290" y="394"/>
                </a:lnTo>
                <a:lnTo>
                  <a:pt x="290" y="394"/>
                </a:lnTo>
                <a:lnTo>
                  <a:pt x="290" y="392"/>
                </a:lnTo>
                <a:lnTo>
                  <a:pt x="290" y="392"/>
                </a:lnTo>
                <a:lnTo>
                  <a:pt x="289" y="388"/>
                </a:lnTo>
                <a:lnTo>
                  <a:pt x="289" y="388"/>
                </a:lnTo>
                <a:lnTo>
                  <a:pt x="287" y="386"/>
                </a:lnTo>
                <a:lnTo>
                  <a:pt x="287" y="386"/>
                </a:lnTo>
                <a:lnTo>
                  <a:pt x="287" y="391"/>
                </a:lnTo>
                <a:lnTo>
                  <a:pt x="287" y="391"/>
                </a:lnTo>
                <a:lnTo>
                  <a:pt x="287" y="394"/>
                </a:lnTo>
                <a:lnTo>
                  <a:pt x="287" y="394"/>
                </a:lnTo>
                <a:lnTo>
                  <a:pt x="286" y="396"/>
                </a:lnTo>
                <a:lnTo>
                  <a:pt x="286" y="396"/>
                </a:lnTo>
                <a:lnTo>
                  <a:pt x="283" y="396"/>
                </a:lnTo>
                <a:lnTo>
                  <a:pt x="283" y="396"/>
                </a:lnTo>
                <a:lnTo>
                  <a:pt x="283" y="396"/>
                </a:lnTo>
                <a:lnTo>
                  <a:pt x="281" y="394"/>
                </a:lnTo>
                <a:lnTo>
                  <a:pt x="283" y="392"/>
                </a:lnTo>
                <a:lnTo>
                  <a:pt x="283" y="392"/>
                </a:lnTo>
                <a:lnTo>
                  <a:pt x="284" y="389"/>
                </a:lnTo>
                <a:lnTo>
                  <a:pt x="284" y="389"/>
                </a:lnTo>
                <a:lnTo>
                  <a:pt x="286" y="386"/>
                </a:lnTo>
                <a:lnTo>
                  <a:pt x="286" y="386"/>
                </a:lnTo>
                <a:lnTo>
                  <a:pt x="286" y="383"/>
                </a:lnTo>
                <a:lnTo>
                  <a:pt x="284" y="378"/>
                </a:lnTo>
                <a:lnTo>
                  <a:pt x="284" y="378"/>
                </a:lnTo>
                <a:lnTo>
                  <a:pt x="279" y="372"/>
                </a:lnTo>
                <a:lnTo>
                  <a:pt x="279" y="372"/>
                </a:lnTo>
                <a:close/>
                <a:moveTo>
                  <a:pt x="33" y="381"/>
                </a:moveTo>
                <a:lnTo>
                  <a:pt x="33" y="381"/>
                </a:lnTo>
                <a:lnTo>
                  <a:pt x="35" y="380"/>
                </a:lnTo>
                <a:lnTo>
                  <a:pt x="35" y="380"/>
                </a:lnTo>
                <a:lnTo>
                  <a:pt x="41" y="372"/>
                </a:lnTo>
                <a:lnTo>
                  <a:pt x="41" y="372"/>
                </a:lnTo>
                <a:lnTo>
                  <a:pt x="41" y="370"/>
                </a:lnTo>
                <a:lnTo>
                  <a:pt x="41" y="369"/>
                </a:lnTo>
                <a:lnTo>
                  <a:pt x="41" y="369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27" y="367"/>
                </a:lnTo>
                <a:lnTo>
                  <a:pt x="27" y="367"/>
                </a:lnTo>
                <a:lnTo>
                  <a:pt x="27" y="369"/>
                </a:lnTo>
                <a:lnTo>
                  <a:pt x="27" y="369"/>
                </a:lnTo>
                <a:lnTo>
                  <a:pt x="30" y="375"/>
                </a:lnTo>
                <a:lnTo>
                  <a:pt x="30" y="375"/>
                </a:lnTo>
                <a:lnTo>
                  <a:pt x="33" y="381"/>
                </a:lnTo>
                <a:lnTo>
                  <a:pt x="33" y="381"/>
                </a:lnTo>
                <a:close/>
                <a:moveTo>
                  <a:pt x="363" y="108"/>
                </a:moveTo>
                <a:lnTo>
                  <a:pt x="363" y="108"/>
                </a:lnTo>
                <a:lnTo>
                  <a:pt x="355" y="121"/>
                </a:lnTo>
                <a:lnTo>
                  <a:pt x="355" y="121"/>
                </a:lnTo>
                <a:lnTo>
                  <a:pt x="355" y="124"/>
                </a:lnTo>
                <a:lnTo>
                  <a:pt x="355" y="124"/>
                </a:lnTo>
                <a:lnTo>
                  <a:pt x="354" y="129"/>
                </a:lnTo>
                <a:lnTo>
                  <a:pt x="354" y="129"/>
                </a:lnTo>
                <a:lnTo>
                  <a:pt x="355" y="132"/>
                </a:lnTo>
                <a:lnTo>
                  <a:pt x="357" y="137"/>
                </a:lnTo>
                <a:lnTo>
                  <a:pt x="357" y="137"/>
                </a:lnTo>
                <a:lnTo>
                  <a:pt x="368" y="115"/>
                </a:lnTo>
                <a:lnTo>
                  <a:pt x="368" y="115"/>
                </a:lnTo>
                <a:lnTo>
                  <a:pt x="363" y="108"/>
                </a:lnTo>
                <a:lnTo>
                  <a:pt x="363" y="108"/>
                </a:lnTo>
                <a:close/>
                <a:moveTo>
                  <a:pt x="70" y="112"/>
                </a:moveTo>
                <a:lnTo>
                  <a:pt x="70" y="112"/>
                </a:lnTo>
                <a:lnTo>
                  <a:pt x="70" y="113"/>
                </a:lnTo>
                <a:lnTo>
                  <a:pt x="70" y="113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3" y="129"/>
                </a:lnTo>
                <a:lnTo>
                  <a:pt x="65" y="129"/>
                </a:lnTo>
                <a:lnTo>
                  <a:pt x="65" y="129"/>
                </a:lnTo>
                <a:lnTo>
                  <a:pt x="63" y="131"/>
                </a:lnTo>
                <a:lnTo>
                  <a:pt x="63" y="131"/>
                </a:lnTo>
                <a:lnTo>
                  <a:pt x="63" y="132"/>
                </a:lnTo>
                <a:lnTo>
                  <a:pt x="62" y="132"/>
                </a:lnTo>
                <a:lnTo>
                  <a:pt x="62" y="132"/>
                </a:lnTo>
                <a:lnTo>
                  <a:pt x="60" y="131"/>
                </a:lnTo>
                <a:lnTo>
                  <a:pt x="60" y="131"/>
                </a:lnTo>
                <a:lnTo>
                  <a:pt x="57" y="137"/>
                </a:lnTo>
                <a:lnTo>
                  <a:pt x="57" y="142"/>
                </a:lnTo>
                <a:lnTo>
                  <a:pt x="57" y="142"/>
                </a:lnTo>
                <a:lnTo>
                  <a:pt x="57" y="143"/>
                </a:lnTo>
                <a:lnTo>
                  <a:pt x="57" y="143"/>
                </a:lnTo>
                <a:lnTo>
                  <a:pt x="62" y="146"/>
                </a:lnTo>
                <a:lnTo>
                  <a:pt x="62" y="146"/>
                </a:lnTo>
                <a:lnTo>
                  <a:pt x="63" y="143"/>
                </a:lnTo>
                <a:lnTo>
                  <a:pt x="62" y="142"/>
                </a:lnTo>
                <a:lnTo>
                  <a:pt x="62" y="142"/>
                </a:lnTo>
                <a:lnTo>
                  <a:pt x="60" y="140"/>
                </a:lnTo>
                <a:lnTo>
                  <a:pt x="60" y="140"/>
                </a:lnTo>
                <a:lnTo>
                  <a:pt x="60" y="138"/>
                </a:lnTo>
                <a:lnTo>
                  <a:pt x="60" y="137"/>
                </a:lnTo>
                <a:lnTo>
                  <a:pt x="60" y="137"/>
                </a:lnTo>
                <a:lnTo>
                  <a:pt x="62" y="137"/>
                </a:lnTo>
                <a:lnTo>
                  <a:pt x="65" y="137"/>
                </a:lnTo>
                <a:lnTo>
                  <a:pt x="65" y="137"/>
                </a:lnTo>
                <a:lnTo>
                  <a:pt x="65" y="137"/>
                </a:lnTo>
                <a:lnTo>
                  <a:pt x="65" y="137"/>
                </a:lnTo>
                <a:lnTo>
                  <a:pt x="66" y="135"/>
                </a:lnTo>
                <a:lnTo>
                  <a:pt x="66" y="135"/>
                </a:lnTo>
                <a:lnTo>
                  <a:pt x="70" y="127"/>
                </a:lnTo>
                <a:lnTo>
                  <a:pt x="70" y="127"/>
                </a:lnTo>
                <a:lnTo>
                  <a:pt x="70" y="124"/>
                </a:lnTo>
                <a:lnTo>
                  <a:pt x="70" y="124"/>
                </a:lnTo>
                <a:lnTo>
                  <a:pt x="70" y="113"/>
                </a:lnTo>
                <a:lnTo>
                  <a:pt x="70" y="113"/>
                </a:lnTo>
                <a:lnTo>
                  <a:pt x="70" y="112"/>
                </a:lnTo>
                <a:lnTo>
                  <a:pt x="70" y="112"/>
                </a:lnTo>
                <a:close/>
                <a:moveTo>
                  <a:pt x="393" y="306"/>
                </a:moveTo>
                <a:lnTo>
                  <a:pt x="393" y="306"/>
                </a:lnTo>
                <a:lnTo>
                  <a:pt x="393" y="306"/>
                </a:lnTo>
                <a:lnTo>
                  <a:pt x="393" y="306"/>
                </a:lnTo>
                <a:lnTo>
                  <a:pt x="393" y="307"/>
                </a:lnTo>
                <a:lnTo>
                  <a:pt x="393" y="307"/>
                </a:lnTo>
                <a:lnTo>
                  <a:pt x="384" y="318"/>
                </a:lnTo>
                <a:lnTo>
                  <a:pt x="384" y="318"/>
                </a:lnTo>
                <a:lnTo>
                  <a:pt x="382" y="323"/>
                </a:lnTo>
                <a:lnTo>
                  <a:pt x="380" y="326"/>
                </a:lnTo>
                <a:lnTo>
                  <a:pt x="380" y="326"/>
                </a:lnTo>
                <a:lnTo>
                  <a:pt x="380" y="331"/>
                </a:lnTo>
                <a:lnTo>
                  <a:pt x="380" y="331"/>
                </a:lnTo>
                <a:lnTo>
                  <a:pt x="382" y="332"/>
                </a:lnTo>
                <a:lnTo>
                  <a:pt x="382" y="334"/>
                </a:lnTo>
                <a:lnTo>
                  <a:pt x="382" y="334"/>
                </a:lnTo>
                <a:lnTo>
                  <a:pt x="382" y="336"/>
                </a:lnTo>
                <a:lnTo>
                  <a:pt x="382" y="336"/>
                </a:lnTo>
                <a:lnTo>
                  <a:pt x="382" y="336"/>
                </a:lnTo>
                <a:lnTo>
                  <a:pt x="391" y="326"/>
                </a:lnTo>
                <a:lnTo>
                  <a:pt x="391" y="326"/>
                </a:lnTo>
                <a:lnTo>
                  <a:pt x="391" y="325"/>
                </a:lnTo>
                <a:lnTo>
                  <a:pt x="391" y="325"/>
                </a:lnTo>
                <a:lnTo>
                  <a:pt x="391" y="318"/>
                </a:lnTo>
                <a:lnTo>
                  <a:pt x="391" y="318"/>
                </a:lnTo>
                <a:lnTo>
                  <a:pt x="391" y="315"/>
                </a:lnTo>
                <a:lnTo>
                  <a:pt x="391" y="315"/>
                </a:lnTo>
                <a:lnTo>
                  <a:pt x="393" y="314"/>
                </a:lnTo>
                <a:lnTo>
                  <a:pt x="393" y="314"/>
                </a:lnTo>
                <a:lnTo>
                  <a:pt x="393" y="306"/>
                </a:lnTo>
                <a:lnTo>
                  <a:pt x="393" y="306"/>
                </a:lnTo>
                <a:close/>
                <a:moveTo>
                  <a:pt x="66" y="396"/>
                </a:moveTo>
                <a:lnTo>
                  <a:pt x="66" y="396"/>
                </a:lnTo>
                <a:lnTo>
                  <a:pt x="68" y="394"/>
                </a:lnTo>
                <a:lnTo>
                  <a:pt x="68" y="394"/>
                </a:lnTo>
                <a:lnTo>
                  <a:pt x="68" y="392"/>
                </a:lnTo>
                <a:lnTo>
                  <a:pt x="68" y="392"/>
                </a:lnTo>
                <a:lnTo>
                  <a:pt x="63" y="385"/>
                </a:lnTo>
                <a:lnTo>
                  <a:pt x="63" y="385"/>
                </a:lnTo>
                <a:lnTo>
                  <a:pt x="63" y="383"/>
                </a:lnTo>
                <a:lnTo>
                  <a:pt x="63" y="381"/>
                </a:lnTo>
                <a:lnTo>
                  <a:pt x="63" y="381"/>
                </a:lnTo>
                <a:lnTo>
                  <a:pt x="63" y="380"/>
                </a:lnTo>
                <a:lnTo>
                  <a:pt x="63" y="380"/>
                </a:lnTo>
                <a:lnTo>
                  <a:pt x="62" y="377"/>
                </a:lnTo>
                <a:lnTo>
                  <a:pt x="62" y="377"/>
                </a:lnTo>
                <a:lnTo>
                  <a:pt x="54" y="386"/>
                </a:lnTo>
                <a:lnTo>
                  <a:pt x="54" y="386"/>
                </a:lnTo>
                <a:lnTo>
                  <a:pt x="57" y="391"/>
                </a:lnTo>
                <a:lnTo>
                  <a:pt x="57" y="391"/>
                </a:lnTo>
                <a:lnTo>
                  <a:pt x="59" y="392"/>
                </a:lnTo>
                <a:lnTo>
                  <a:pt x="57" y="394"/>
                </a:lnTo>
                <a:lnTo>
                  <a:pt x="57" y="394"/>
                </a:lnTo>
                <a:lnTo>
                  <a:pt x="55" y="394"/>
                </a:lnTo>
                <a:lnTo>
                  <a:pt x="54" y="394"/>
                </a:lnTo>
                <a:lnTo>
                  <a:pt x="54" y="394"/>
                </a:lnTo>
                <a:lnTo>
                  <a:pt x="54" y="392"/>
                </a:lnTo>
                <a:lnTo>
                  <a:pt x="54" y="392"/>
                </a:lnTo>
                <a:lnTo>
                  <a:pt x="52" y="389"/>
                </a:lnTo>
                <a:lnTo>
                  <a:pt x="52" y="389"/>
                </a:lnTo>
                <a:lnTo>
                  <a:pt x="49" y="392"/>
                </a:lnTo>
                <a:lnTo>
                  <a:pt x="49" y="392"/>
                </a:lnTo>
                <a:lnTo>
                  <a:pt x="49" y="394"/>
                </a:lnTo>
                <a:lnTo>
                  <a:pt x="51" y="396"/>
                </a:lnTo>
                <a:lnTo>
                  <a:pt x="51" y="396"/>
                </a:lnTo>
                <a:lnTo>
                  <a:pt x="54" y="396"/>
                </a:lnTo>
                <a:lnTo>
                  <a:pt x="54" y="396"/>
                </a:lnTo>
                <a:lnTo>
                  <a:pt x="66" y="396"/>
                </a:lnTo>
                <a:lnTo>
                  <a:pt x="66" y="396"/>
                </a:lnTo>
                <a:close/>
                <a:moveTo>
                  <a:pt x="256" y="419"/>
                </a:moveTo>
                <a:lnTo>
                  <a:pt x="256" y="419"/>
                </a:lnTo>
                <a:lnTo>
                  <a:pt x="262" y="421"/>
                </a:lnTo>
                <a:lnTo>
                  <a:pt x="262" y="421"/>
                </a:lnTo>
                <a:lnTo>
                  <a:pt x="275" y="421"/>
                </a:lnTo>
                <a:lnTo>
                  <a:pt x="286" y="422"/>
                </a:lnTo>
                <a:lnTo>
                  <a:pt x="286" y="422"/>
                </a:lnTo>
                <a:lnTo>
                  <a:pt x="305" y="421"/>
                </a:lnTo>
                <a:lnTo>
                  <a:pt x="305" y="421"/>
                </a:lnTo>
                <a:lnTo>
                  <a:pt x="319" y="421"/>
                </a:lnTo>
                <a:lnTo>
                  <a:pt x="335" y="418"/>
                </a:lnTo>
                <a:lnTo>
                  <a:pt x="335" y="418"/>
                </a:lnTo>
                <a:lnTo>
                  <a:pt x="338" y="418"/>
                </a:lnTo>
                <a:lnTo>
                  <a:pt x="338" y="418"/>
                </a:lnTo>
                <a:lnTo>
                  <a:pt x="297" y="419"/>
                </a:lnTo>
                <a:lnTo>
                  <a:pt x="256" y="419"/>
                </a:lnTo>
                <a:lnTo>
                  <a:pt x="256" y="419"/>
                </a:lnTo>
                <a:close/>
                <a:moveTo>
                  <a:pt x="257" y="118"/>
                </a:moveTo>
                <a:lnTo>
                  <a:pt x="257" y="118"/>
                </a:lnTo>
                <a:lnTo>
                  <a:pt x="261" y="121"/>
                </a:lnTo>
                <a:lnTo>
                  <a:pt x="261" y="121"/>
                </a:lnTo>
                <a:lnTo>
                  <a:pt x="261" y="123"/>
                </a:lnTo>
                <a:lnTo>
                  <a:pt x="261" y="123"/>
                </a:lnTo>
                <a:lnTo>
                  <a:pt x="261" y="123"/>
                </a:lnTo>
                <a:lnTo>
                  <a:pt x="261" y="124"/>
                </a:lnTo>
                <a:lnTo>
                  <a:pt x="259" y="124"/>
                </a:lnTo>
                <a:lnTo>
                  <a:pt x="259" y="124"/>
                </a:lnTo>
                <a:lnTo>
                  <a:pt x="259" y="124"/>
                </a:lnTo>
                <a:lnTo>
                  <a:pt x="259" y="124"/>
                </a:lnTo>
                <a:lnTo>
                  <a:pt x="257" y="127"/>
                </a:lnTo>
                <a:lnTo>
                  <a:pt x="257" y="129"/>
                </a:lnTo>
                <a:lnTo>
                  <a:pt x="257" y="129"/>
                </a:lnTo>
                <a:lnTo>
                  <a:pt x="257" y="131"/>
                </a:lnTo>
                <a:lnTo>
                  <a:pt x="257" y="131"/>
                </a:lnTo>
                <a:lnTo>
                  <a:pt x="259" y="132"/>
                </a:lnTo>
                <a:lnTo>
                  <a:pt x="257" y="134"/>
                </a:lnTo>
                <a:lnTo>
                  <a:pt x="257" y="134"/>
                </a:lnTo>
                <a:lnTo>
                  <a:pt x="256" y="134"/>
                </a:lnTo>
                <a:lnTo>
                  <a:pt x="256" y="134"/>
                </a:lnTo>
                <a:lnTo>
                  <a:pt x="256" y="138"/>
                </a:lnTo>
                <a:lnTo>
                  <a:pt x="256" y="138"/>
                </a:lnTo>
                <a:lnTo>
                  <a:pt x="257" y="142"/>
                </a:lnTo>
                <a:lnTo>
                  <a:pt x="257" y="142"/>
                </a:lnTo>
                <a:lnTo>
                  <a:pt x="257" y="140"/>
                </a:lnTo>
                <a:lnTo>
                  <a:pt x="257" y="140"/>
                </a:lnTo>
                <a:lnTo>
                  <a:pt x="262" y="132"/>
                </a:lnTo>
                <a:lnTo>
                  <a:pt x="265" y="123"/>
                </a:lnTo>
                <a:lnTo>
                  <a:pt x="265" y="123"/>
                </a:lnTo>
                <a:lnTo>
                  <a:pt x="265" y="120"/>
                </a:lnTo>
                <a:lnTo>
                  <a:pt x="264" y="115"/>
                </a:lnTo>
                <a:lnTo>
                  <a:pt x="264" y="115"/>
                </a:lnTo>
                <a:lnTo>
                  <a:pt x="265" y="113"/>
                </a:lnTo>
                <a:lnTo>
                  <a:pt x="265" y="113"/>
                </a:lnTo>
                <a:lnTo>
                  <a:pt x="265" y="113"/>
                </a:lnTo>
                <a:lnTo>
                  <a:pt x="265" y="113"/>
                </a:lnTo>
                <a:lnTo>
                  <a:pt x="264" y="105"/>
                </a:lnTo>
                <a:lnTo>
                  <a:pt x="264" y="105"/>
                </a:lnTo>
                <a:lnTo>
                  <a:pt x="261" y="110"/>
                </a:lnTo>
                <a:lnTo>
                  <a:pt x="257" y="118"/>
                </a:lnTo>
                <a:lnTo>
                  <a:pt x="257" y="118"/>
                </a:lnTo>
                <a:close/>
                <a:moveTo>
                  <a:pt x="38" y="306"/>
                </a:moveTo>
                <a:lnTo>
                  <a:pt x="38" y="306"/>
                </a:lnTo>
                <a:lnTo>
                  <a:pt x="46" y="295"/>
                </a:lnTo>
                <a:lnTo>
                  <a:pt x="46" y="295"/>
                </a:lnTo>
                <a:lnTo>
                  <a:pt x="40" y="282"/>
                </a:lnTo>
                <a:lnTo>
                  <a:pt x="40" y="282"/>
                </a:lnTo>
                <a:lnTo>
                  <a:pt x="32" y="293"/>
                </a:lnTo>
                <a:lnTo>
                  <a:pt x="32" y="293"/>
                </a:lnTo>
                <a:lnTo>
                  <a:pt x="38" y="306"/>
                </a:lnTo>
                <a:lnTo>
                  <a:pt x="38" y="306"/>
                </a:lnTo>
                <a:close/>
                <a:moveTo>
                  <a:pt x="390" y="230"/>
                </a:moveTo>
                <a:lnTo>
                  <a:pt x="390" y="230"/>
                </a:lnTo>
                <a:lnTo>
                  <a:pt x="385" y="235"/>
                </a:lnTo>
                <a:lnTo>
                  <a:pt x="385" y="235"/>
                </a:lnTo>
                <a:lnTo>
                  <a:pt x="384" y="238"/>
                </a:lnTo>
                <a:lnTo>
                  <a:pt x="384" y="238"/>
                </a:lnTo>
                <a:lnTo>
                  <a:pt x="384" y="252"/>
                </a:lnTo>
                <a:lnTo>
                  <a:pt x="384" y="252"/>
                </a:lnTo>
                <a:lnTo>
                  <a:pt x="384" y="254"/>
                </a:lnTo>
                <a:lnTo>
                  <a:pt x="384" y="254"/>
                </a:lnTo>
                <a:lnTo>
                  <a:pt x="387" y="250"/>
                </a:lnTo>
                <a:lnTo>
                  <a:pt x="387" y="250"/>
                </a:lnTo>
                <a:lnTo>
                  <a:pt x="390" y="246"/>
                </a:lnTo>
                <a:lnTo>
                  <a:pt x="390" y="246"/>
                </a:lnTo>
                <a:lnTo>
                  <a:pt x="390" y="243"/>
                </a:lnTo>
                <a:lnTo>
                  <a:pt x="390" y="243"/>
                </a:lnTo>
                <a:lnTo>
                  <a:pt x="391" y="241"/>
                </a:lnTo>
                <a:lnTo>
                  <a:pt x="393" y="241"/>
                </a:lnTo>
                <a:lnTo>
                  <a:pt x="393" y="241"/>
                </a:lnTo>
                <a:lnTo>
                  <a:pt x="395" y="241"/>
                </a:lnTo>
                <a:lnTo>
                  <a:pt x="395" y="241"/>
                </a:lnTo>
                <a:lnTo>
                  <a:pt x="395" y="238"/>
                </a:lnTo>
                <a:lnTo>
                  <a:pt x="395" y="238"/>
                </a:lnTo>
                <a:lnTo>
                  <a:pt x="395" y="225"/>
                </a:lnTo>
                <a:lnTo>
                  <a:pt x="395" y="225"/>
                </a:lnTo>
                <a:lnTo>
                  <a:pt x="395" y="224"/>
                </a:lnTo>
                <a:lnTo>
                  <a:pt x="395" y="224"/>
                </a:lnTo>
                <a:lnTo>
                  <a:pt x="393" y="225"/>
                </a:lnTo>
                <a:lnTo>
                  <a:pt x="393" y="225"/>
                </a:lnTo>
                <a:lnTo>
                  <a:pt x="393" y="230"/>
                </a:lnTo>
                <a:lnTo>
                  <a:pt x="393" y="230"/>
                </a:lnTo>
                <a:lnTo>
                  <a:pt x="393" y="232"/>
                </a:lnTo>
                <a:lnTo>
                  <a:pt x="390" y="232"/>
                </a:lnTo>
                <a:lnTo>
                  <a:pt x="390" y="232"/>
                </a:lnTo>
                <a:lnTo>
                  <a:pt x="390" y="230"/>
                </a:lnTo>
                <a:lnTo>
                  <a:pt x="390" y="230"/>
                </a:lnTo>
                <a:close/>
                <a:moveTo>
                  <a:pt x="358" y="403"/>
                </a:moveTo>
                <a:lnTo>
                  <a:pt x="358" y="403"/>
                </a:lnTo>
                <a:lnTo>
                  <a:pt x="361" y="402"/>
                </a:lnTo>
                <a:lnTo>
                  <a:pt x="365" y="400"/>
                </a:lnTo>
                <a:lnTo>
                  <a:pt x="365" y="400"/>
                </a:lnTo>
                <a:lnTo>
                  <a:pt x="368" y="397"/>
                </a:lnTo>
                <a:lnTo>
                  <a:pt x="368" y="397"/>
                </a:lnTo>
                <a:lnTo>
                  <a:pt x="371" y="394"/>
                </a:lnTo>
                <a:lnTo>
                  <a:pt x="371" y="394"/>
                </a:lnTo>
                <a:lnTo>
                  <a:pt x="376" y="388"/>
                </a:lnTo>
                <a:lnTo>
                  <a:pt x="376" y="388"/>
                </a:lnTo>
                <a:lnTo>
                  <a:pt x="377" y="388"/>
                </a:lnTo>
                <a:lnTo>
                  <a:pt x="377" y="388"/>
                </a:lnTo>
                <a:lnTo>
                  <a:pt x="373" y="380"/>
                </a:lnTo>
                <a:lnTo>
                  <a:pt x="373" y="380"/>
                </a:lnTo>
                <a:lnTo>
                  <a:pt x="368" y="386"/>
                </a:lnTo>
                <a:lnTo>
                  <a:pt x="361" y="391"/>
                </a:lnTo>
                <a:lnTo>
                  <a:pt x="361" y="391"/>
                </a:lnTo>
                <a:lnTo>
                  <a:pt x="361" y="397"/>
                </a:lnTo>
                <a:lnTo>
                  <a:pt x="358" y="403"/>
                </a:lnTo>
                <a:lnTo>
                  <a:pt x="358" y="403"/>
                </a:lnTo>
                <a:close/>
                <a:moveTo>
                  <a:pt x="373" y="195"/>
                </a:moveTo>
                <a:lnTo>
                  <a:pt x="373" y="195"/>
                </a:lnTo>
                <a:lnTo>
                  <a:pt x="374" y="194"/>
                </a:lnTo>
                <a:lnTo>
                  <a:pt x="374" y="192"/>
                </a:lnTo>
                <a:lnTo>
                  <a:pt x="374" y="192"/>
                </a:lnTo>
                <a:lnTo>
                  <a:pt x="379" y="178"/>
                </a:lnTo>
                <a:lnTo>
                  <a:pt x="379" y="178"/>
                </a:lnTo>
                <a:lnTo>
                  <a:pt x="380" y="176"/>
                </a:lnTo>
                <a:lnTo>
                  <a:pt x="380" y="176"/>
                </a:lnTo>
                <a:lnTo>
                  <a:pt x="382" y="178"/>
                </a:lnTo>
                <a:lnTo>
                  <a:pt x="382" y="178"/>
                </a:lnTo>
                <a:lnTo>
                  <a:pt x="382" y="178"/>
                </a:lnTo>
                <a:lnTo>
                  <a:pt x="382" y="179"/>
                </a:lnTo>
                <a:lnTo>
                  <a:pt x="382" y="179"/>
                </a:lnTo>
                <a:lnTo>
                  <a:pt x="379" y="183"/>
                </a:lnTo>
                <a:lnTo>
                  <a:pt x="379" y="183"/>
                </a:lnTo>
                <a:lnTo>
                  <a:pt x="377" y="189"/>
                </a:lnTo>
                <a:lnTo>
                  <a:pt x="377" y="189"/>
                </a:lnTo>
                <a:lnTo>
                  <a:pt x="377" y="191"/>
                </a:lnTo>
                <a:lnTo>
                  <a:pt x="377" y="191"/>
                </a:lnTo>
                <a:lnTo>
                  <a:pt x="382" y="184"/>
                </a:lnTo>
                <a:lnTo>
                  <a:pt x="382" y="184"/>
                </a:lnTo>
                <a:lnTo>
                  <a:pt x="382" y="184"/>
                </a:lnTo>
                <a:lnTo>
                  <a:pt x="382" y="184"/>
                </a:lnTo>
                <a:lnTo>
                  <a:pt x="382" y="176"/>
                </a:lnTo>
                <a:lnTo>
                  <a:pt x="382" y="176"/>
                </a:lnTo>
                <a:lnTo>
                  <a:pt x="382" y="175"/>
                </a:lnTo>
                <a:lnTo>
                  <a:pt x="382" y="175"/>
                </a:lnTo>
                <a:lnTo>
                  <a:pt x="379" y="170"/>
                </a:lnTo>
                <a:lnTo>
                  <a:pt x="379" y="170"/>
                </a:lnTo>
                <a:lnTo>
                  <a:pt x="379" y="170"/>
                </a:lnTo>
                <a:lnTo>
                  <a:pt x="379" y="170"/>
                </a:lnTo>
                <a:lnTo>
                  <a:pt x="373" y="178"/>
                </a:lnTo>
                <a:lnTo>
                  <a:pt x="369" y="187"/>
                </a:lnTo>
                <a:lnTo>
                  <a:pt x="369" y="187"/>
                </a:lnTo>
                <a:lnTo>
                  <a:pt x="369" y="189"/>
                </a:lnTo>
                <a:lnTo>
                  <a:pt x="369" y="189"/>
                </a:lnTo>
                <a:lnTo>
                  <a:pt x="373" y="195"/>
                </a:lnTo>
                <a:lnTo>
                  <a:pt x="373" y="195"/>
                </a:lnTo>
                <a:close/>
                <a:moveTo>
                  <a:pt x="355" y="97"/>
                </a:moveTo>
                <a:lnTo>
                  <a:pt x="355" y="97"/>
                </a:lnTo>
                <a:lnTo>
                  <a:pt x="354" y="101"/>
                </a:lnTo>
                <a:lnTo>
                  <a:pt x="354" y="101"/>
                </a:lnTo>
                <a:lnTo>
                  <a:pt x="352" y="104"/>
                </a:lnTo>
                <a:lnTo>
                  <a:pt x="350" y="107"/>
                </a:lnTo>
                <a:lnTo>
                  <a:pt x="350" y="107"/>
                </a:lnTo>
                <a:lnTo>
                  <a:pt x="349" y="108"/>
                </a:lnTo>
                <a:lnTo>
                  <a:pt x="349" y="108"/>
                </a:lnTo>
                <a:lnTo>
                  <a:pt x="347" y="110"/>
                </a:lnTo>
                <a:lnTo>
                  <a:pt x="347" y="110"/>
                </a:lnTo>
                <a:lnTo>
                  <a:pt x="346" y="118"/>
                </a:lnTo>
                <a:lnTo>
                  <a:pt x="346" y="118"/>
                </a:lnTo>
                <a:lnTo>
                  <a:pt x="344" y="120"/>
                </a:lnTo>
                <a:lnTo>
                  <a:pt x="344" y="120"/>
                </a:lnTo>
                <a:lnTo>
                  <a:pt x="344" y="132"/>
                </a:lnTo>
                <a:lnTo>
                  <a:pt x="344" y="132"/>
                </a:lnTo>
                <a:lnTo>
                  <a:pt x="344" y="134"/>
                </a:lnTo>
                <a:lnTo>
                  <a:pt x="344" y="134"/>
                </a:lnTo>
                <a:lnTo>
                  <a:pt x="347" y="131"/>
                </a:lnTo>
                <a:lnTo>
                  <a:pt x="347" y="131"/>
                </a:lnTo>
                <a:lnTo>
                  <a:pt x="352" y="120"/>
                </a:lnTo>
                <a:lnTo>
                  <a:pt x="352" y="120"/>
                </a:lnTo>
                <a:lnTo>
                  <a:pt x="352" y="116"/>
                </a:lnTo>
                <a:lnTo>
                  <a:pt x="352" y="115"/>
                </a:lnTo>
                <a:lnTo>
                  <a:pt x="352" y="115"/>
                </a:lnTo>
                <a:lnTo>
                  <a:pt x="350" y="113"/>
                </a:lnTo>
                <a:lnTo>
                  <a:pt x="352" y="112"/>
                </a:lnTo>
                <a:lnTo>
                  <a:pt x="352" y="112"/>
                </a:lnTo>
                <a:lnTo>
                  <a:pt x="354" y="110"/>
                </a:lnTo>
                <a:lnTo>
                  <a:pt x="354" y="110"/>
                </a:lnTo>
                <a:lnTo>
                  <a:pt x="357" y="104"/>
                </a:lnTo>
                <a:lnTo>
                  <a:pt x="357" y="104"/>
                </a:lnTo>
                <a:lnTo>
                  <a:pt x="357" y="102"/>
                </a:lnTo>
                <a:lnTo>
                  <a:pt x="357" y="101"/>
                </a:lnTo>
                <a:lnTo>
                  <a:pt x="357" y="101"/>
                </a:lnTo>
                <a:lnTo>
                  <a:pt x="355" y="99"/>
                </a:lnTo>
                <a:lnTo>
                  <a:pt x="355" y="99"/>
                </a:lnTo>
                <a:lnTo>
                  <a:pt x="355" y="97"/>
                </a:lnTo>
                <a:lnTo>
                  <a:pt x="355" y="97"/>
                </a:lnTo>
                <a:lnTo>
                  <a:pt x="355" y="97"/>
                </a:lnTo>
                <a:close/>
                <a:moveTo>
                  <a:pt x="60" y="373"/>
                </a:moveTo>
                <a:lnTo>
                  <a:pt x="60" y="373"/>
                </a:lnTo>
                <a:lnTo>
                  <a:pt x="54" y="359"/>
                </a:lnTo>
                <a:lnTo>
                  <a:pt x="54" y="359"/>
                </a:lnTo>
                <a:lnTo>
                  <a:pt x="48" y="367"/>
                </a:lnTo>
                <a:lnTo>
                  <a:pt x="48" y="367"/>
                </a:lnTo>
                <a:lnTo>
                  <a:pt x="48" y="370"/>
                </a:lnTo>
                <a:lnTo>
                  <a:pt x="48" y="370"/>
                </a:lnTo>
                <a:lnTo>
                  <a:pt x="51" y="377"/>
                </a:lnTo>
                <a:lnTo>
                  <a:pt x="51" y="377"/>
                </a:lnTo>
                <a:lnTo>
                  <a:pt x="51" y="378"/>
                </a:lnTo>
                <a:lnTo>
                  <a:pt x="51" y="380"/>
                </a:lnTo>
                <a:lnTo>
                  <a:pt x="51" y="380"/>
                </a:lnTo>
                <a:lnTo>
                  <a:pt x="49" y="380"/>
                </a:lnTo>
                <a:lnTo>
                  <a:pt x="49" y="380"/>
                </a:lnTo>
                <a:lnTo>
                  <a:pt x="52" y="385"/>
                </a:lnTo>
                <a:lnTo>
                  <a:pt x="52" y="385"/>
                </a:lnTo>
                <a:lnTo>
                  <a:pt x="60" y="373"/>
                </a:lnTo>
                <a:lnTo>
                  <a:pt x="60" y="373"/>
                </a:lnTo>
                <a:close/>
                <a:moveTo>
                  <a:pt x="185" y="113"/>
                </a:moveTo>
                <a:lnTo>
                  <a:pt x="185" y="113"/>
                </a:lnTo>
                <a:lnTo>
                  <a:pt x="186" y="113"/>
                </a:lnTo>
                <a:lnTo>
                  <a:pt x="186" y="113"/>
                </a:lnTo>
                <a:lnTo>
                  <a:pt x="190" y="105"/>
                </a:lnTo>
                <a:lnTo>
                  <a:pt x="193" y="97"/>
                </a:lnTo>
                <a:lnTo>
                  <a:pt x="193" y="97"/>
                </a:lnTo>
                <a:lnTo>
                  <a:pt x="193" y="96"/>
                </a:lnTo>
                <a:lnTo>
                  <a:pt x="193" y="96"/>
                </a:lnTo>
                <a:lnTo>
                  <a:pt x="191" y="90"/>
                </a:lnTo>
                <a:lnTo>
                  <a:pt x="191" y="90"/>
                </a:lnTo>
                <a:lnTo>
                  <a:pt x="186" y="90"/>
                </a:lnTo>
                <a:lnTo>
                  <a:pt x="186" y="90"/>
                </a:lnTo>
                <a:lnTo>
                  <a:pt x="182" y="108"/>
                </a:lnTo>
                <a:lnTo>
                  <a:pt x="182" y="108"/>
                </a:lnTo>
                <a:lnTo>
                  <a:pt x="185" y="113"/>
                </a:lnTo>
                <a:lnTo>
                  <a:pt x="185" y="113"/>
                </a:lnTo>
                <a:close/>
                <a:moveTo>
                  <a:pt x="358" y="344"/>
                </a:moveTo>
                <a:lnTo>
                  <a:pt x="358" y="344"/>
                </a:lnTo>
                <a:lnTo>
                  <a:pt x="363" y="337"/>
                </a:lnTo>
                <a:lnTo>
                  <a:pt x="363" y="337"/>
                </a:lnTo>
                <a:lnTo>
                  <a:pt x="365" y="336"/>
                </a:lnTo>
                <a:lnTo>
                  <a:pt x="365" y="336"/>
                </a:lnTo>
                <a:lnTo>
                  <a:pt x="365" y="334"/>
                </a:lnTo>
                <a:lnTo>
                  <a:pt x="365" y="334"/>
                </a:lnTo>
                <a:lnTo>
                  <a:pt x="365" y="328"/>
                </a:lnTo>
                <a:lnTo>
                  <a:pt x="365" y="323"/>
                </a:lnTo>
                <a:lnTo>
                  <a:pt x="365" y="323"/>
                </a:lnTo>
                <a:lnTo>
                  <a:pt x="365" y="320"/>
                </a:lnTo>
                <a:lnTo>
                  <a:pt x="365" y="320"/>
                </a:lnTo>
                <a:lnTo>
                  <a:pt x="361" y="317"/>
                </a:lnTo>
                <a:lnTo>
                  <a:pt x="361" y="317"/>
                </a:lnTo>
                <a:lnTo>
                  <a:pt x="358" y="323"/>
                </a:lnTo>
                <a:lnTo>
                  <a:pt x="358" y="323"/>
                </a:lnTo>
                <a:lnTo>
                  <a:pt x="357" y="328"/>
                </a:lnTo>
                <a:lnTo>
                  <a:pt x="357" y="328"/>
                </a:lnTo>
                <a:lnTo>
                  <a:pt x="357" y="339"/>
                </a:lnTo>
                <a:lnTo>
                  <a:pt x="357" y="339"/>
                </a:lnTo>
                <a:lnTo>
                  <a:pt x="357" y="342"/>
                </a:lnTo>
                <a:lnTo>
                  <a:pt x="357" y="342"/>
                </a:lnTo>
                <a:lnTo>
                  <a:pt x="358" y="342"/>
                </a:lnTo>
                <a:lnTo>
                  <a:pt x="358" y="344"/>
                </a:lnTo>
                <a:lnTo>
                  <a:pt x="358" y="344"/>
                </a:lnTo>
                <a:close/>
                <a:moveTo>
                  <a:pt x="357" y="186"/>
                </a:moveTo>
                <a:lnTo>
                  <a:pt x="357" y="186"/>
                </a:lnTo>
                <a:lnTo>
                  <a:pt x="354" y="187"/>
                </a:lnTo>
                <a:lnTo>
                  <a:pt x="354" y="187"/>
                </a:lnTo>
                <a:lnTo>
                  <a:pt x="343" y="195"/>
                </a:lnTo>
                <a:lnTo>
                  <a:pt x="343" y="195"/>
                </a:lnTo>
                <a:lnTo>
                  <a:pt x="341" y="198"/>
                </a:lnTo>
                <a:lnTo>
                  <a:pt x="341" y="202"/>
                </a:lnTo>
                <a:lnTo>
                  <a:pt x="341" y="202"/>
                </a:lnTo>
                <a:lnTo>
                  <a:pt x="343" y="203"/>
                </a:lnTo>
                <a:lnTo>
                  <a:pt x="343" y="203"/>
                </a:lnTo>
                <a:lnTo>
                  <a:pt x="344" y="205"/>
                </a:lnTo>
                <a:lnTo>
                  <a:pt x="344" y="205"/>
                </a:lnTo>
                <a:lnTo>
                  <a:pt x="352" y="200"/>
                </a:lnTo>
                <a:lnTo>
                  <a:pt x="352" y="200"/>
                </a:lnTo>
                <a:lnTo>
                  <a:pt x="354" y="198"/>
                </a:lnTo>
                <a:lnTo>
                  <a:pt x="354" y="198"/>
                </a:lnTo>
                <a:lnTo>
                  <a:pt x="355" y="192"/>
                </a:lnTo>
                <a:lnTo>
                  <a:pt x="355" y="192"/>
                </a:lnTo>
                <a:lnTo>
                  <a:pt x="357" y="186"/>
                </a:lnTo>
                <a:lnTo>
                  <a:pt x="357" y="186"/>
                </a:lnTo>
                <a:close/>
                <a:moveTo>
                  <a:pt x="44" y="320"/>
                </a:moveTo>
                <a:lnTo>
                  <a:pt x="44" y="320"/>
                </a:lnTo>
                <a:lnTo>
                  <a:pt x="44" y="320"/>
                </a:lnTo>
                <a:lnTo>
                  <a:pt x="44" y="320"/>
                </a:lnTo>
                <a:lnTo>
                  <a:pt x="51" y="312"/>
                </a:lnTo>
                <a:lnTo>
                  <a:pt x="51" y="312"/>
                </a:lnTo>
                <a:lnTo>
                  <a:pt x="52" y="309"/>
                </a:lnTo>
                <a:lnTo>
                  <a:pt x="51" y="307"/>
                </a:lnTo>
                <a:lnTo>
                  <a:pt x="51" y="307"/>
                </a:lnTo>
                <a:lnTo>
                  <a:pt x="51" y="306"/>
                </a:lnTo>
                <a:lnTo>
                  <a:pt x="51" y="306"/>
                </a:lnTo>
                <a:lnTo>
                  <a:pt x="48" y="298"/>
                </a:lnTo>
                <a:lnTo>
                  <a:pt x="48" y="298"/>
                </a:lnTo>
                <a:lnTo>
                  <a:pt x="48" y="298"/>
                </a:lnTo>
                <a:lnTo>
                  <a:pt x="48" y="298"/>
                </a:lnTo>
                <a:lnTo>
                  <a:pt x="40" y="309"/>
                </a:lnTo>
                <a:lnTo>
                  <a:pt x="40" y="309"/>
                </a:lnTo>
                <a:lnTo>
                  <a:pt x="40" y="309"/>
                </a:lnTo>
                <a:lnTo>
                  <a:pt x="40" y="309"/>
                </a:lnTo>
                <a:lnTo>
                  <a:pt x="44" y="320"/>
                </a:lnTo>
                <a:lnTo>
                  <a:pt x="44" y="320"/>
                </a:lnTo>
                <a:close/>
                <a:moveTo>
                  <a:pt x="302" y="411"/>
                </a:moveTo>
                <a:lnTo>
                  <a:pt x="302" y="411"/>
                </a:lnTo>
                <a:lnTo>
                  <a:pt x="316" y="411"/>
                </a:lnTo>
                <a:lnTo>
                  <a:pt x="316" y="411"/>
                </a:lnTo>
                <a:lnTo>
                  <a:pt x="319" y="407"/>
                </a:lnTo>
                <a:lnTo>
                  <a:pt x="322" y="402"/>
                </a:lnTo>
                <a:lnTo>
                  <a:pt x="322" y="402"/>
                </a:lnTo>
                <a:lnTo>
                  <a:pt x="322" y="402"/>
                </a:lnTo>
                <a:lnTo>
                  <a:pt x="322" y="402"/>
                </a:lnTo>
                <a:lnTo>
                  <a:pt x="305" y="403"/>
                </a:lnTo>
                <a:lnTo>
                  <a:pt x="305" y="403"/>
                </a:lnTo>
                <a:lnTo>
                  <a:pt x="305" y="403"/>
                </a:lnTo>
                <a:lnTo>
                  <a:pt x="305" y="403"/>
                </a:lnTo>
                <a:lnTo>
                  <a:pt x="302" y="408"/>
                </a:lnTo>
                <a:lnTo>
                  <a:pt x="302" y="408"/>
                </a:lnTo>
                <a:lnTo>
                  <a:pt x="300" y="410"/>
                </a:lnTo>
                <a:lnTo>
                  <a:pt x="302" y="411"/>
                </a:lnTo>
                <a:lnTo>
                  <a:pt x="302" y="411"/>
                </a:lnTo>
                <a:close/>
                <a:moveTo>
                  <a:pt x="371" y="291"/>
                </a:moveTo>
                <a:lnTo>
                  <a:pt x="371" y="291"/>
                </a:lnTo>
                <a:lnTo>
                  <a:pt x="373" y="288"/>
                </a:lnTo>
                <a:lnTo>
                  <a:pt x="373" y="288"/>
                </a:lnTo>
                <a:lnTo>
                  <a:pt x="379" y="276"/>
                </a:lnTo>
                <a:lnTo>
                  <a:pt x="379" y="276"/>
                </a:lnTo>
                <a:lnTo>
                  <a:pt x="379" y="269"/>
                </a:lnTo>
                <a:lnTo>
                  <a:pt x="377" y="265"/>
                </a:lnTo>
                <a:lnTo>
                  <a:pt x="377" y="265"/>
                </a:lnTo>
                <a:lnTo>
                  <a:pt x="373" y="271"/>
                </a:lnTo>
                <a:lnTo>
                  <a:pt x="373" y="271"/>
                </a:lnTo>
                <a:lnTo>
                  <a:pt x="371" y="274"/>
                </a:lnTo>
                <a:lnTo>
                  <a:pt x="371" y="274"/>
                </a:lnTo>
                <a:lnTo>
                  <a:pt x="368" y="285"/>
                </a:lnTo>
                <a:lnTo>
                  <a:pt x="368" y="285"/>
                </a:lnTo>
                <a:lnTo>
                  <a:pt x="368" y="287"/>
                </a:lnTo>
                <a:lnTo>
                  <a:pt x="368" y="287"/>
                </a:lnTo>
                <a:lnTo>
                  <a:pt x="371" y="291"/>
                </a:lnTo>
                <a:lnTo>
                  <a:pt x="371" y="291"/>
                </a:lnTo>
                <a:close/>
                <a:moveTo>
                  <a:pt x="376" y="149"/>
                </a:moveTo>
                <a:lnTo>
                  <a:pt x="376" y="149"/>
                </a:lnTo>
                <a:lnTo>
                  <a:pt x="376" y="149"/>
                </a:lnTo>
                <a:lnTo>
                  <a:pt x="376" y="148"/>
                </a:lnTo>
                <a:lnTo>
                  <a:pt x="376" y="148"/>
                </a:lnTo>
                <a:lnTo>
                  <a:pt x="379" y="138"/>
                </a:lnTo>
                <a:lnTo>
                  <a:pt x="379" y="138"/>
                </a:lnTo>
                <a:lnTo>
                  <a:pt x="382" y="131"/>
                </a:lnTo>
                <a:lnTo>
                  <a:pt x="382" y="131"/>
                </a:lnTo>
                <a:lnTo>
                  <a:pt x="377" y="127"/>
                </a:lnTo>
                <a:lnTo>
                  <a:pt x="377" y="127"/>
                </a:lnTo>
                <a:lnTo>
                  <a:pt x="376" y="129"/>
                </a:lnTo>
                <a:lnTo>
                  <a:pt x="376" y="129"/>
                </a:lnTo>
                <a:lnTo>
                  <a:pt x="377" y="131"/>
                </a:lnTo>
                <a:lnTo>
                  <a:pt x="376" y="134"/>
                </a:lnTo>
                <a:lnTo>
                  <a:pt x="376" y="134"/>
                </a:lnTo>
                <a:lnTo>
                  <a:pt x="374" y="135"/>
                </a:lnTo>
                <a:lnTo>
                  <a:pt x="374" y="135"/>
                </a:lnTo>
                <a:lnTo>
                  <a:pt x="368" y="149"/>
                </a:lnTo>
                <a:lnTo>
                  <a:pt x="368" y="149"/>
                </a:lnTo>
                <a:lnTo>
                  <a:pt x="368" y="149"/>
                </a:lnTo>
                <a:lnTo>
                  <a:pt x="368" y="149"/>
                </a:lnTo>
                <a:lnTo>
                  <a:pt x="371" y="156"/>
                </a:lnTo>
                <a:lnTo>
                  <a:pt x="371" y="156"/>
                </a:lnTo>
                <a:lnTo>
                  <a:pt x="374" y="153"/>
                </a:lnTo>
                <a:lnTo>
                  <a:pt x="374" y="153"/>
                </a:lnTo>
                <a:lnTo>
                  <a:pt x="376" y="149"/>
                </a:lnTo>
                <a:lnTo>
                  <a:pt x="376" y="149"/>
                </a:lnTo>
                <a:close/>
                <a:moveTo>
                  <a:pt x="207" y="90"/>
                </a:moveTo>
                <a:lnTo>
                  <a:pt x="207" y="90"/>
                </a:lnTo>
                <a:lnTo>
                  <a:pt x="204" y="94"/>
                </a:lnTo>
                <a:lnTo>
                  <a:pt x="204" y="94"/>
                </a:lnTo>
                <a:lnTo>
                  <a:pt x="201" y="101"/>
                </a:lnTo>
                <a:lnTo>
                  <a:pt x="201" y="101"/>
                </a:lnTo>
                <a:lnTo>
                  <a:pt x="197" y="102"/>
                </a:lnTo>
                <a:lnTo>
                  <a:pt x="197" y="102"/>
                </a:lnTo>
                <a:lnTo>
                  <a:pt x="196" y="104"/>
                </a:lnTo>
                <a:lnTo>
                  <a:pt x="196" y="107"/>
                </a:lnTo>
                <a:lnTo>
                  <a:pt x="196" y="107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3"/>
                </a:lnTo>
                <a:lnTo>
                  <a:pt x="202" y="113"/>
                </a:lnTo>
                <a:lnTo>
                  <a:pt x="201" y="112"/>
                </a:lnTo>
                <a:lnTo>
                  <a:pt x="202" y="110"/>
                </a:lnTo>
                <a:lnTo>
                  <a:pt x="202" y="110"/>
                </a:lnTo>
                <a:lnTo>
                  <a:pt x="204" y="108"/>
                </a:lnTo>
                <a:lnTo>
                  <a:pt x="204" y="108"/>
                </a:lnTo>
                <a:lnTo>
                  <a:pt x="208" y="102"/>
                </a:lnTo>
                <a:lnTo>
                  <a:pt x="208" y="102"/>
                </a:lnTo>
                <a:lnTo>
                  <a:pt x="208" y="99"/>
                </a:lnTo>
                <a:lnTo>
                  <a:pt x="208" y="99"/>
                </a:lnTo>
                <a:lnTo>
                  <a:pt x="208" y="97"/>
                </a:lnTo>
                <a:lnTo>
                  <a:pt x="210" y="97"/>
                </a:lnTo>
                <a:lnTo>
                  <a:pt x="210" y="97"/>
                </a:lnTo>
                <a:lnTo>
                  <a:pt x="212" y="96"/>
                </a:lnTo>
                <a:lnTo>
                  <a:pt x="212" y="94"/>
                </a:lnTo>
                <a:lnTo>
                  <a:pt x="212" y="94"/>
                </a:lnTo>
                <a:lnTo>
                  <a:pt x="208" y="93"/>
                </a:lnTo>
                <a:lnTo>
                  <a:pt x="207" y="90"/>
                </a:lnTo>
                <a:lnTo>
                  <a:pt x="207" y="90"/>
                </a:lnTo>
                <a:close/>
                <a:moveTo>
                  <a:pt x="221" y="129"/>
                </a:moveTo>
                <a:lnTo>
                  <a:pt x="221" y="129"/>
                </a:lnTo>
                <a:lnTo>
                  <a:pt x="224" y="120"/>
                </a:lnTo>
                <a:lnTo>
                  <a:pt x="224" y="120"/>
                </a:lnTo>
                <a:lnTo>
                  <a:pt x="224" y="118"/>
                </a:lnTo>
                <a:lnTo>
                  <a:pt x="224" y="118"/>
                </a:lnTo>
                <a:lnTo>
                  <a:pt x="221" y="115"/>
                </a:lnTo>
                <a:lnTo>
                  <a:pt x="221" y="115"/>
                </a:lnTo>
                <a:lnTo>
                  <a:pt x="218" y="115"/>
                </a:lnTo>
                <a:lnTo>
                  <a:pt x="216" y="113"/>
                </a:lnTo>
                <a:lnTo>
                  <a:pt x="218" y="110"/>
                </a:lnTo>
                <a:lnTo>
                  <a:pt x="218" y="110"/>
                </a:lnTo>
                <a:lnTo>
                  <a:pt x="210" y="102"/>
                </a:lnTo>
                <a:lnTo>
                  <a:pt x="210" y="102"/>
                </a:lnTo>
                <a:lnTo>
                  <a:pt x="208" y="107"/>
                </a:lnTo>
                <a:lnTo>
                  <a:pt x="208" y="107"/>
                </a:lnTo>
                <a:lnTo>
                  <a:pt x="207" y="108"/>
                </a:lnTo>
                <a:lnTo>
                  <a:pt x="208" y="110"/>
                </a:lnTo>
                <a:lnTo>
                  <a:pt x="208" y="110"/>
                </a:lnTo>
                <a:lnTo>
                  <a:pt x="208" y="112"/>
                </a:lnTo>
                <a:lnTo>
                  <a:pt x="208" y="112"/>
                </a:lnTo>
                <a:lnTo>
                  <a:pt x="212" y="112"/>
                </a:lnTo>
                <a:lnTo>
                  <a:pt x="213" y="112"/>
                </a:lnTo>
                <a:lnTo>
                  <a:pt x="213" y="112"/>
                </a:lnTo>
                <a:lnTo>
                  <a:pt x="215" y="113"/>
                </a:lnTo>
                <a:lnTo>
                  <a:pt x="215" y="113"/>
                </a:lnTo>
                <a:lnTo>
                  <a:pt x="216" y="115"/>
                </a:lnTo>
                <a:lnTo>
                  <a:pt x="216" y="116"/>
                </a:lnTo>
                <a:lnTo>
                  <a:pt x="216" y="116"/>
                </a:lnTo>
                <a:lnTo>
                  <a:pt x="215" y="116"/>
                </a:lnTo>
                <a:lnTo>
                  <a:pt x="215" y="118"/>
                </a:lnTo>
                <a:lnTo>
                  <a:pt x="215" y="118"/>
                </a:lnTo>
                <a:lnTo>
                  <a:pt x="218" y="124"/>
                </a:lnTo>
                <a:lnTo>
                  <a:pt x="221" y="129"/>
                </a:lnTo>
                <a:lnTo>
                  <a:pt x="221" y="129"/>
                </a:lnTo>
                <a:close/>
                <a:moveTo>
                  <a:pt x="76" y="165"/>
                </a:moveTo>
                <a:lnTo>
                  <a:pt x="76" y="165"/>
                </a:lnTo>
                <a:lnTo>
                  <a:pt x="74" y="164"/>
                </a:lnTo>
                <a:lnTo>
                  <a:pt x="73" y="164"/>
                </a:lnTo>
                <a:lnTo>
                  <a:pt x="73" y="164"/>
                </a:lnTo>
                <a:lnTo>
                  <a:pt x="71" y="164"/>
                </a:lnTo>
                <a:lnTo>
                  <a:pt x="71" y="164"/>
                </a:lnTo>
                <a:lnTo>
                  <a:pt x="70" y="164"/>
                </a:lnTo>
                <a:lnTo>
                  <a:pt x="70" y="164"/>
                </a:lnTo>
                <a:lnTo>
                  <a:pt x="66" y="176"/>
                </a:lnTo>
                <a:lnTo>
                  <a:pt x="66" y="176"/>
                </a:lnTo>
                <a:lnTo>
                  <a:pt x="66" y="178"/>
                </a:lnTo>
                <a:lnTo>
                  <a:pt x="66" y="178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6" y="172"/>
                </a:lnTo>
                <a:lnTo>
                  <a:pt x="76" y="172"/>
                </a:lnTo>
                <a:lnTo>
                  <a:pt x="76" y="170"/>
                </a:lnTo>
                <a:lnTo>
                  <a:pt x="73" y="168"/>
                </a:lnTo>
                <a:lnTo>
                  <a:pt x="73" y="168"/>
                </a:lnTo>
                <a:lnTo>
                  <a:pt x="76" y="165"/>
                </a:lnTo>
                <a:lnTo>
                  <a:pt x="76" y="165"/>
                </a:lnTo>
                <a:close/>
                <a:moveTo>
                  <a:pt x="46" y="197"/>
                </a:moveTo>
                <a:lnTo>
                  <a:pt x="46" y="197"/>
                </a:lnTo>
                <a:lnTo>
                  <a:pt x="48" y="198"/>
                </a:lnTo>
                <a:lnTo>
                  <a:pt x="48" y="200"/>
                </a:lnTo>
                <a:lnTo>
                  <a:pt x="48" y="200"/>
                </a:lnTo>
                <a:lnTo>
                  <a:pt x="48" y="202"/>
                </a:lnTo>
                <a:lnTo>
                  <a:pt x="48" y="202"/>
                </a:lnTo>
                <a:lnTo>
                  <a:pt x="38" y="217"/>
                </a:lnTo>
                <a:lnTo>
                  <a:pt x="38" y="217"/>
                </a:lnTo>
                <a:lnTo>
                  <a:pt x="36" y="219"/>
                </a:lnTo>
                <a:lnTo>
                  <a:pt x="36" y="219"/>
                </a:lnTo>
                <a:lnTo>
                  <a:pt x="40" y="222"/>
                </a:lnTo>
                <a:lnTo>
                  <a:pt x="40" y="222"/>
                </a:lnTo>
                <a:lnTo>
                  <a:pt x="40" y="220"/>
                </a:lnTo>
                <a:lnTo>
                  <a:pt x="40" y="220"/>
                </a:lnTo>
                <a:lnTo>
                  <a:pt x="48" y="209"/>
                </a:lnTo>
                <a:lnTo>
                  <a:pt x="48" y="209"/>
                </a:lnTo>
                <a:lnTo>
                  <a:pt x="52" y="203"/>
                </a:lnTo>
                <a:lnTo>
                  <a:pt x="52" y="203"/>
                </a:lnTo>
                <a:lnTo>
                  <a:pt x="54" y="202"/>
                </a:lnTo>
                <a:lnTo>
                  <a:pt x="54" y="202"/>
                </a:lnTo>
                <a:lnTo>
                  <a:pt x="48" y="192"/>
                </a:lnTo>
                <a:lnTo>
                  <a:pt x="48" y="192"/>
                </a:lnTo>
                <a:lnTo>
                  <a:pt x="48" y="192"/>
                </a:lnTo>
                <a:lnTo>
                  <a:pt x="48" y="192"/>
                </a:lnTo>
                <a:lnTo>
                  <a:pt x="48" y="194"/>
                </a:lnTo>
                <a:lnTo>
                  <a:pt x="48" y="194"/>
                </a:lnTo>
                <a:lnTo>
                  <a:pt x="46" y="197"/>
                </a:lnTo>
                <a:lnTo>
                  <a:pt x="46" y="197"/>
                </a:lnTo>
                <a:close/>
                <a:moveTo>
                  <a:pt x="243" y="93"/>
                </a:moveTo>
                <a:lnTo>
                  <a:pt x="243" y="93"/>
                </a:lnTo>
                <a:lnTo>
                  <a:pt x="242" y="94"/>
                </a:lnTo>
                <a:lnTo>
                  <a:pt x="242" y="94"/>
                </a:lnTo>
                <a:lnTo>
                  <a:pt x="235" y="107"/>
                </a:lnTo>
                <a:lnTo>
                  <a:pt x="235" y="107"/>
                </a:lnTo>
                <a:lnTo>
                  <a:pt x="235" y="110"/>
                </a:lnTo>
                <a:lnTo>
                  <a:pt x="237" y="113"/>
                </a:lnTo>
                <a:lnTo>
                  <a:pt x="237" y="113"/>
                </a:lnTo>
                <a:lnTo>
                  <a:pt x="240" y="118"/>
                </a:lnTo>
                <a:lnTo>
                  <a:pt x="240" y="118"/>
                </a:lnTo>
                <a:lnTo>
                  <a:pt x="245" y="108"/>
                </a:lnTo>
                <a:lnTo>
                  <a:pt x="245" y="108"/>
                </a:lnTo>
                <a:lnTo>
                  <a:pt x="245" y="107"/>
                </a:lnTo>
                <a:lnTo>
                  <a:pt x="245" y="107"/>
                </a:lnTo>
                <a:lnTo>
                  <a:pt x="245" y="105"/>
                </a:lnTo>
                <a:lnTo>
                  <a:pt x="245" y="102"/>
                </a:lnTo>
                <a:lnTo>
                  <a:pt x="245" y="102"/>
                </a:lnTo>
                <a:lnTo>
                  <a:pt x="243" y="97"/>
                </a:lnTo>
                <a:lnTo>
                  <a:pt x="243" y="97"/>
                </a:lnTo>
                <a:lnTo>
                  <a:pt x="243" y="96"/>
                </a:lnTo>
                <a:lnTo>
                  <a:pt x="243" y="96"/>
                </a:lnTo>
                <a:lnTo>
                  <a:pt x="243" y="94"/>
                </a:lnTo>
                <a:lnTo>
                  <a:pt x="243" y="93"/>
                </a:lnTo>
                <a:lnTo>
                  <a:pt x="243" y="93"/>
                </a:lnTo>
                <a:close/>
                <a:moveTo>
                  <a:pt x="193" y="104"/>
                </a:moveTo>
                <a:lnTo>
                  <a:pt x="193" y="104"/>
                </a:lnTo>
                <a:lnTo>
                  <a:pt x="191" y="108"/>
                </a:lnTo>
                <a:lnTo>
                  <a:pt x="191" y="113"/>
                </a:lnTo>
                <a:lnTo>
                  <a:pt x="191" y="113"/>
                </a:lnTo>
                <a:lnTo>
                  <a:pt x="190" y="115"/>
                </a:lnTo>
                <a:lnTo>
                  <a:pt x="190" y="116"/>
                </a:lnTo>
                <a:lnTo>
                  <a:pt x="190" y="116"/>
                </a:lnTo>
                <a:lnTo>
                  <a:pt x="197" y="126"/>
                </a:lnTo>
                <a:lnTo>
                  <a:pt x="197" y="126"/>
                </a:lnTo>
                <a:lnTo>
                  <a:pt x="201" y="120"/>
                </a:lnTo>
                <a:lnTo>
                  <a:pt x="201" y="120"/>
                </a:lnTo>
                <a:lnTo>
                  <a:pt x="201" y="118"/>
                </a:lnTo>
                <a:lnTo>
                  <a:pt x="201" y="116"/>
                </a:lnTo>
                <a:lnTo>
                  <a:pt x="201" y="116"/>
                </a:lnTo>
                <a:lnTo>
                  <a:pt x="196" y="110"/>
                </a:lnTo>
                <a:lnTo>
                  <a:pt x="193" y="105"/>
                </a:lnTo>
                <a:lnTo>
                  <a:pt x="193" y="105"/>
                </a:lnTo>
                <a:lnTo>
                  <a:pt x="193" y="104"/>
                </a:lnTo>
                <a:lnTo>
                  <a:pt x="193" y="104"/>
                </a:lnTo>
                <a:close/>
                <a:moveTo>
                  <a:pt x="254" y="115"/>
                </a:moveTo>
                <a:lnTo>
                  <a:pt x="254" y="115"/>
                </a:lnTo>
                <a:lnTo>
                  <a:pt x="261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4"/>
                </a:lnTo>
                <a:lnTo>
                  <a:pt x="261" y="97"/>
                </a:lnTo>
                <a:lnTo>
                  <a:pt x="261" y="97"/>
                </a:lnTo>
                <a:lnTo>
                  <a:pt x="259" y="94"/>
                </a:lnTo>
                <a:lnTo>
                  <a:pt x="259" y="94"/>
                </a:lnTo>
                <a:lnTo>
                  <a:pt x="259" y="93"/>
                </a:lnTo>
                <a:lnTo>
                  <a:pt x="257" y="93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4"/>
                </a:lnTo>
                <a:lnTo>
                  <a:pt x="254" y="96"/>
                </a:lnTo>
                <a:lnTo>
                  <a:pt x="254" y="96"/>
                </a:lnTo>
                <a:lnTo>
                  <a:pt x="254" y="99"/>
                </a:lnTo>
                <a:lnTo>
                  <a:pt x="254" y="99"/>
                </a:lnTo>
                <a:lnTo>
                  <a:pt x="256" y="104"/>
                </a:lnTo>
                <a:lnTo>
                  <a:pt x="256" y="104"/>
                </a:lnTo>
                <a:lnTo>
                  <a:pt x="256" y="107"/>
                </a:lnTo>
                <a:lnTo>
                  <a:pt x="256" y="107"/>
                </a:lnTo>
                <a:lnTo>
                  <a:pt x="254" y="107"/>
                </a:lnTo>
                <a:lnTo>
                  <a:pt x="254" y="107"/>
                </a:lnTo>
                <a:lnTo>
                  <a:pt x="253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4"/>
                </a:lnTo>
                <a:lnTo>
                  <a:pt x="251" y="101"/>
                </a:lnTo>
                <a:lnTo>
                  <a:pt x="251" y="101"/>
                </a:lnTo>
                <a:lnTo>
                  <a:pt x="251" y="101"/>
                </a:lnTo>
                <a:lnTo>
                  <a:pt x="251" y="101"/>
                </a:lnTo>
                <a:lnTo>
                  <a:pt x="249" y="105"/>
                </a:lnTo>
                <a:lnTo>
                  <a:pt x="249" y="105"/>
                </a:lnTo>
                <a:lnTo>
                  <a:pt x="249" y="107"/>
                </a:lnTo>
                <a:lnTo>
                  <a:pt x="249" y="107"/>
                </a:lnTo>
                <a:lnTo>
                  <a:pt x="253" y="112"/>
                </a:lnTo>
                <a:lnTo>
                  <a:pt x="253" y="112"/>
                </a:lnTo>
                <a:lnTo>
                  <a:pt x="254" y="115"/>
                </a:lnTo>
                <a:lnTo>
                  <a:pt x="254" y="115"/>
                </a:lnTo>
                <a:close/>
                <a:moveTo>
                  <a:pt x="395" y="244"/>
                </a:moveTo>
                <a:lnTo>
                  <a:pt x="395" y="244"/>
                </a:lnTo>
                <a:lnTo>
                  <a:pt x="391" y="246"/>
                </a:lnTo>
                <a:lnTo>
                  <a:pt x="390" y="249"/>
                </a:lnTo>
                <a:lnTo>
                  <a:pt x="390" y="249"/>
                </a:lnTo>
                <a:lnTo>
                  <a:pt x="390" y="252"/>
                </a:lnTo>
                <a:lnTo>
                  <a:pt x="390" y="252"/>
                </a:lnTo>
                <a:lnTo>
                  <a:pt x="385" y="263"/>
                </a:lnTo>
                <a:lnTo>
                  <a:pt x="385" y="263"/>
                </a:lnTo>
                <a:lnTo>
                  <a:pt x="385" y="266"/>
                </a:lnTo>
                <a:lnTo>
                  <a:pt x="387" y="268"/>
                </a:lnTo>
                <a:lnTo>
                  <a:pt x="387" y="268"/>
                </a:lnTo>
                <a:lnTo>
                  <a:pt x="387" y="271"/>
                </a:lnTo>
                <a:lnTo>
                  <a:pt x="385" y="273"/>
                </a:lnTo>
                <a:lnTo>
                  <a:pt x="385" y="273"/>
                </a:lnTo>
                <a:lnTo>
                  <a:pt x="384" y="273"/>
                </a:lnTo>
                <a:lnTo>
                  <a:pt x="384" y="273"/>
                </a:lnTo>
                <a:lnTo>
                  <a:pt x="384" y="276"/>
                </a:lnTo>
                <a:lnTo>
                  <a:pt x="384" y="276"/>
                </a:lnTo>
                <a:lnTo>
                  <a:pt x="384" y="276"/>
                </a:lnTo>
                <a:lnTo>
                  <a:pt x="384" y="276"/>
                </a:lnTo>
                <a:lnTo>
                  <a:pt x="391" y="265"/>
                </a:lnTo>
                <a:lnTo>
                  <a:pt x="391" y="265"/>
                </a:lnTo>
                <a:lnTo>
                  <a:pt x="391" y="265"/>
                </a:lnTo>
                <a:lnTo>
                  <a:pt x="391" y="265"/>
                </a:lnTo>
                <a:lnTo>
                  <a:pt x="393" y="258"/>
                </a:lnTo>
                <a:lnTo>
                  <a:pt x="393" y="252"/>
                </a:lnTo>
                <a:lnTo>
                  <a:pt x="393" y="252"/>
                </a:lnTo>
                <a:lnTo>
                  <a:pt x="393" y="250"/>
                </a:lnTo>
                <a:lnTo>
                  <a:pt x="395" y="249"/>
                </a:lnTo>
                <a:lnTo>
                  <a:pt x="395" y="249"/>
                </a:lnTo>
                <a:lnTo>
                  <a:pt x="395" y="249"/>
                </a:lnTo>
                <a:lnTo>
                  <a:pt x="395" y="249"/>
                </a:lnTo>
                <a:lnTo>
                  <a:pt x="395" y="244"/>
                </a:lnTo>
                <a:lnTo>
                  <a:pt x="395" y="244"/>
                </a:lnTo>
                <a:close/>
                <a:moveTo>
                  <a:pt x="253" y="138"/>
                </a:moveTo>
                <a:lnTo>
                  <a:pt x="253" y="138"/>
                </a:lnTo>
                <a:lnTo>
                  <a:pt x="245" y="145"/>
                </a:lnTo>
                <a:lnTo>
                  <a:pt x="240" y="153"/>
                </a:lnTo>
                <a:lnTo>
                  <a:pt x="240" y="153"/>
                </a:lnTo>
                <a:lnTo>
                  <a:pt x="246" y="161"/>
                </a:lnTo>
                <a:lnTo>
                  <a:pt x="246" y="161"/>
                </a:lnTo>
                <a:lnTo>
                  <a:pt x="248" y="157"/>
                </a:lnTo>
                <a:lnTo>
                  <a:pt x="248" y="157"/>
                </a:lnTo>
                <a:lnTo>
                  <a:pt x="246" y="156"/>
                </a:lnTo>
                <a:lnTo>
                  <a:pt x="248" y="154"/>
                </a:lnTo>
                <a:lnTo>
                  <a:pt x="248" y="154"/>
                </a:lnTo>
                <a:lnTo>
                  <a:pt x="248" y="153"/>
                </a:lnTo>
                <a:lnTo>
                  <a:pt x="248" y="153"/>
                </a:lnTo>
                <a:lnTo>
                  <a:pt x="253" y="140"/>
                </a:lnTo>
                <a:lnTo>
                  <a:pt x="253" y="140"/>
                </a:lnTo>
                <a:lnTo>
                  <a:pt x="253" y="138"/>
                </a:lnTo>
                <a:lnTo>
                  <a:pt x="253" y="138"/>
                </a:lnTo>
                <a:lnTo>
                  <a:pt x="253" y="138"/>
                </a:lnTo>
                <a:close/>
                <a:moveTo>
                  <a:pt x="332" y="77"/>
                </a:moveTo>
                <a:lnTo>
                  <a:pt x="332" y="77"/>
                </a:lnTo>
                <a:lnTo>
                  <a:pt x="332" y="74"/>
                </a:lnTo>
                <a:lnTo>
                  <a:pt x="332" y="74"/>
                </a:lnTo>
                <a:lnTo>
                  <a:pt x="330" y="61"/>
                </a:lnTo>
                <a:lnTo>
                  <a:pt x="330" y="61"/>
                </a:lnTo>
                <a:lnTo>
                  <a:pt x="327" y="41"/>
                </a:lnTo>
                <a:lnTo>
                  <a:pt x="327" y="41"/>
                </a:lnTo>
                <a:lnTo>
                  <a:pt x="325" y="37"/>
                </a:lnTo>
                <a:lnTo>
                  <a:pt x="325" y="37"/>
                </a:lnTo>
                <a:lnTo>
                  <a:pt x="322" y="30"/>
                </a:lnTo>
                <a:lnTo>
                  <a:pt x="322" y="30"/>
                </a:lnTo>
                <a:lnTo>
                  <a:pt x="320" y="28"/>
                </a:lnTo>
                <a:lnTo>
                  <a:pt x="320" y="28"/>
                </a:lnTo>
                <a:lnTo>
                  <a:pt x="316" y="23"/>
                </a:lnTo>
                <a:lnTo>
                  <a:pt x="316" y="23"/>
                </a:lnTo>
                <a:lnTo>
                  <a:pt x="311" y="22"/>
                </a:lnTo>
                <a:lnTo>
                  <a:pt x="311" y="22"/>
                </a:lnTo>
                <a:lnTo>
                  <a:pt x="313" y="23"/>
                </a:lnTo>
                <a:lnTo>
                  <a:pt x="313" y="23"/>
                </a:lnTo>
                <a:lnTo>
                  <a:pt x="319" y="30"/>
                </a:lnTo>
                <a:lnTo>
                  <a:pt x="324" y="39"/>
                </a:lnTo>
                <a:lnTo>
                  <a:pt x="324" y="39"/>
                </a:lnTo>
                <a:lnTo>
                  <a:pt x="325" y="49"/>
                </a:lnTo>
                <a:lnTo>
                  <a:pt x="327" y="58"/>
                </a:lnTo>
                <a:lnTo>
                  <a:pt x="327" y="58"/>
                </a:lnTo>
                <a:lnTo>
                  <a:pt x="330" y="69"/>
                </a:lnTo>
                <a:lnTo>
                  <a:pt x="330" y="69"/>
                </a:lnTo>
                <a:lnTo>
                  <a:pt x="330" y="75"/>
                </a:lnTo>
                <a:lnTo>
                  <a:pt x="330" y="75"/>
                </a:lnTo>
                <a:lnTo>
                  <a:pt x="332" y="77"/>
                </a:lnTo>
                <a:lnTo>
                  <a:pt x="332" y="77"/>
                </a:lnTo>
                <a:close/>
                <a:moveTo>
                  <a:pt x="11" y="287"/>
                </a:moveTo>
                <a:lnTo>
                  <a:pt x="11" y="287"/>
                </a:lnTo>
                <a:lnTo>
                  <a:pt x="11" y="287"/>
                </a:lnTo>
                <a:lnTo>
                  <a:pt x="11" y="287"/>
                </a:lnTo>
                <a:lnTo>
                  <a:pt x="11" y="279"/>
                </a:lnTo>
                <a:lnTo>
                  <a:pt x="11" y="279"/>
                </a:lnTo>
                <a:lnTo>
                  <a:pt x="13" y="261"/>
                </a:lnTo>
                <a:lnTo>
                  <a:pt x="13" y="261"/>
                </a:lnTo>
                <a:lnTo>
                  <a:pt x="13" y="243"/>
                </a:lnTo>
                <a:lnTo>
                  <a:pt x="13" y="243"/>
                </a:lnTo>
                <a:lnTo>
                  <a:pt x="14" y="228"/>
                </a:lnTo>
                <a:lnTo>
                  <a:pt x="14" y="214"/>
                </a:lnTo>
                <a:lnTo>
                  <a:pt x="14" y="214"/>
                </a:lnTo>
                <a:lnTo>
                  <a:pt x="14" y="195"/>
                </a:lnTo>
                <a:lnTo>
                  <a:pt x="14" y="195"/>
                </a:lnTo>
                <a:lnTo>
                  <a:pt x="14" y="164"/>
                </a:lnTo>
                <a:lnTo>
                  <a:pt x="14" y="164"/>
                </a:lnTo>
                <a:lnTo>
                  <a:pt x="14" y="162"/>
                </a:lnTo>
                <a:lnTo>
                  <a:pt x="14" y="162"/>
                </a:lnTo>
                <a:lnTo>
                  <a:pt x="14" y="162"/>
                </a:lnTo>
                <a:lnTo>
                  <a:pt x="14" y="162"/>
                </a:lnTo>
                <a:lnTo>
                  <a:pt x="14" y="165"/>
                </a:lnTo>
                <a:lnTo>
                  <a:pt x="14" y="165"/>
                </a:lnTo>
                <a:lnTo>
                  <a:pt x="14" y="197"/>
                </a:lnTo>
                <a:lnTo>
                  <a:pt x="14" y="197"/>
                </a:lnTo>
                <a:lnTo>
                  <a:pt x="13" y="213"/>
                </a:lnTo>
                <a:lnTo>
                  <a:pt x="13" y="213"/>
                </a:lnTo>
                <a:lnTo>
                  <a:pt x="11" y="236"/>
                </a:lnTo>
                <a:lnTo>
                  <a:pt x="11" y="236"/>
                </a:lnTo>
                <a:lnTo>
                  <a:pt x="11" y="284"/>
                </a:lnTo>
                <a:lnTo>
                  <a:pt x="11" y="284"/>
                </a:lnTo>
                <a:lnTo>
                  <a:pt x="11" y="287"/>
                </a:lnTo>
                <a:lnTo>
                  <a:pt x="11" y="287"/>
                </a:lnTo>
                <a:close/>
                <a:moveTo>
                  <a:pt x="382" y="317"/>
                </a:moveTo>
                <a:lnTo>
                  <a:pt x="382" y="317"/>
                </a:lnTo>
                <a:lnTo>
                  <a:pt x="382" y="317"/>
                </a:lnTo>
                <a:lnTo>
                  <a:pt x="382" y="317"/>
                </a:lnTo>
                <a:lnTo>
                  <a:pt x="384" y="315"/>
                </a:lnTo>
                <a:lnTo>
                  <a:pt x="384" y="315"/>
                </a:lnTo>
                <a:lnTo>
                  <a:pt x="393" y="302"/>
                </a:lnTo>
                <a:lnTo>
                  <a:pt x="393" y="302"/>
                </a:lnTo>
                <a:lnTo>
                  <a:pt x="393" y="299"/>
                </a:lnTo>
                <a:lnTo>
                  <a:pt x="395" y="296"/>
                </a:lnTo>
                <a:lnTo>
                  <a:pt x="395" y="296"/>
                </a:lnTo>
                <a:lnTo>
                  <a:pt x="395" y="291"/>
                </a:lnTo>
                <a:lnTo>
                  <a:pt x="395" y="291"/>
                </a:lnTo>
                <a:lnTo>
                  <a:pt x="391" y="291"/>
                </a:lnTo>
                <a:lnTo>
                  <a:pt x="390" y="290"/>
                </a:lnTo>
                <a:lnTo>
                  <a:pt x="390" y="290"/>
                </a:lnTo>
                <a:lnTo>
                  <a:pt x="388" y="291"/>
                </a:lnTo>
                <a:lnTo>
                  <a:pt x="388" y="293"/>
                </a:lnTo>
                <a:lnTo>
                  <a:pt x="388" y="293"/>
                </a:lnTo>
                <a:lnTo>
                  <a:pt x="387" y="302"/>
                </a:lnTo>
                <a:lnTo>
                  <a:pt x="387" y="302"/>
                </a:lnTo>
                <a:lnTo>
                  <a:pt x="385" y="306"/>
                </a:lnTo>
                <a:lnTo>
                  <a:pt x="384" y="307"/>
                </a:lnTo>
                <a:lnTo>
                  <a:pt x="384" y="307"/>
                </a:lnTo>
                <a:lnTo>
                  <a:pt x="385" y="309"/>
                </a:lnTo>
                <a:lnTo>
                  <a:pt x="385" y="310"/>
                </a:lnTo>
                <a:lnTo>
                  <a:pt x="384" y="312"/>
                </a:lnTo>
                <a:lnTo>
                  <a:pt x="382" y="314"/>
                </a:lnTo>
                <a:lnTo>
                  <a:pt x="382" y="314"/>
                </a:lnTo>
                <a:lnTo>
                  <a:pt x="382" y="317"/>
                </a:lnTo>
                <a:lnTo>
                  <a:pt x="382" y="317"/>
                </a:lnTo>
                <a:close/>
                <a:moveTo>
                  <a:pt x="35" y="348"/>
                </a:moveTo>
                <a:lnTo>
                  <a:pt x="35" y="348"/>
                </a:lnTo>
                <a:lnTo>
                  <a:pt x="36" y="348"/>
                </a:lnTo>
                <a:lnTo>
                  <a:pt x="36" y="348"/>
                </a:lnTo>
                <a:lnTo>
                  <a:pt x="46" y="334"/>
                </a:lnTo>
                <a:lnTo>
                  <a:pt x="46" y="334"/>
                </a:lnTo>
                <a:lnTo>
                  <a:pt x="46" y="332"/>
                </a:lnTo>
                <a:lnTo>
                  <a:pt x="46" y="332"/>
                </a:lnTo>
                <a:lnTo>
                  <a:pt x="43" y="328"/>
                </a:lnTo>
                <a:lnTo>
                  <a:pt x="43" y="328"/>
                </a:lnTo>
                <a:lnTo>
                  <a:pt x="32" y="342"/>
                </a:lnTo>
                <a:lnTo>
                  <a:pt x="32" y="342"/>
                </a:lnTo>
                <a:lnTo>
                  <a:pt x="35" y="348"/>
                </a:lnTo>
                <a:lnTo>
                  <a:pt x="35" y="348"/>
                </a:lnTo>
                <a:close/>
                <a:moveTo>
                  <a:pt x="388" y="176"/>
                </a:moveTo>
                <a:lnTo>
                  <a:pt x="388" y="176"/>
                </a:lnTo>
                <a:lnTo>
                  <a:pt x="390" y="172"/>
                </a:lnTo>
                <a:lnTo>
                  <a:pt x="390" y="172"/>
                </a:lnTo>
                <a:lnTo>
                  <a:pt x="391" y="170"/>
                </a:lnTo>
                <a:lnTo>
                  <a:pt x="391" y="170"/>
                </a:lnTo>
                <a:lnTo>
                  <a:pt x="393" y="168"/>
                </a:lnTo>
                <a:lnTo>
                  <a:pt x="393" y="165"/>
                </a:lnTo>
                <a:lnTo>
                  <a:pt x="393" y="165"/>
                </a:lnTo>
                <a:lnTo>
                  <a:pt x="395" y="164"/>
                </a:lnTo>
                <a:lnTo>
                  <a:pt x="395" y="164"/>
                </a:lnTo>
                <a:lnTo>
                  <a:pt x="395" y="162"/>
                </a:lnTo>
                <a:lnTo>
                  <a:pt x="395" y="162"/>
                </a:lnTo>
                <a:lnTo>
                  <a:pt x="395" y="153"/>
                </a:lnTo>
                <a:lnTo>
                  <a:pt x="395" y="153"/>
                </a:lnTo>
                <a:lnTo>
                  <a:pt x="395" y="153"/>
                </a:lnTo>
                <a:lnTo>
                  <a:pt x="395" y="153"/>
                </a:lnTo>
                <a:lnTo>
                  <a:pt x="393" y="153"/>
                </a:lnTo>
                <a:lnTo>
                  <a:pt x="393" y="153"/>
                </a:lnTo>
                <a:lnTo>
                  <a:pt x="388" y="159"/>
                </a:lnTo>
                <a:lnTo>
                  <a:pt x="388" y="159"/>
                </a:lnTo>
                <a:lnTo>
                  <a:pt x="387" y="162"/>
                </a:lnTo>
                <a:lnTo>
                  <a:pt x="387" y="162"/>
                </a:lnTo>
                <a:lnTo>
                  <a:pt x="387" y="172"/>
                </a:lnTo>
                <a:lnTo>
                  <a:pt x="387" y="172"/>
                </a:lnTo>
                <a:lnTo>
                  <a:pt x="387" y="173"/>
                </a:lnTo>
                <a:lnTo>
                  <a:pt x="388" y="176"/>
                </a:lnTo>
                <a:lnTo>
                  <a:pt x="388" y="176"/>
                </a:lnTo>
                <a:close/>
                <a:moveTo>
                  <a:pt x="352" y="227"/>
                </a:moveTo>
                <a:lnTo>
                  <a:pt x="352" y="227"/>
                </a:lnTo>
                <a:lnTo>
                  <a:pt x="344" y="235"/>
                </a:lnTo>
                <a:lnTo>
                  <a:pt x="344" y="235"/>
                </a:lnTo>
                <a:lnTo>
                  <a:pt x="343" y="236"/>
                </a:lnTo>
                <a:lnTo>
                  <a:pt x="343" y="238"/>
                </a:lnTo>
                <a:lnTo>
                  <a:pt x="343" y="238"/>
                </a:lnTo>
                <a:lnTo>
                  <a:pt x="343" y="243"/>
                </a:lnTo>
                <a:lnTo>
                  <a:pt x="343" y="243"/>
                </a:lnTo>
                <a:lnTo>
                  <a:pt x="343" y="244"/>
                </a:lnTo>
                <a:lnTo>
                  <a:pt x="343" y="244"/>
                </a:lnTo>
                <a:lnTo>
                  <a:pt x="349" y="243"/>
                </a:lnTo>
                <a:lnTo>
                  <a:pt x="349" y="243"/>
                </a:lnTo>
                <a:lnTo>
                  <a:pt x="349" y="243"/>
                </a:lnTo>
                <a:lnTo>
                  <a:pt x="349" y="243"/>
                </a:lnTo>
                <a:lnTo>
                  <a:pt x="354" y="230"/>
                </a:lnTo>
                <a:lnTo>
                  <a:pt x="354" y="230"/>
                </a:lnTo>
                <a:lnTo>
                  <a:pt x="354" y="228"/>
                </a:lnTo>
                <a:lnTo>
                  <a:pt x="354" y="228"/>
                </a:lnTo>
                <a:lnTo>
                  <a:pt x="352" y="227"/>
                </a:lnTo>
                <a:lnTo>
                  <a:pt x="352" y="227"/>
                </a:lnTo>
                <a:close/>
                <a:moveTo>
                  <a:pt x="358" y="383"/>
                </a:moveTo>
                <a:lnTo>
                  <a:pt x="358" y="383"/>
                </a:lnTo>
                <a:lnTo>
                  <a:pt x="365" y="377"/>
                </a:lnTo>
                <a:lnTo>
                  <a:pt x="365" y="377"/>
                </a:lnTo>
                <a:lnTo>
                  <a:pt x="366" y="373"/>
                </a:lnTo>
                <a:lnTo>
                  <a:pt x="368" y="372"/>
                </a:lnTo>
                <a:lnTo>
                  <a:pt x="368" y="372"/>
                </a:lnTo>
                <a:lnTo>
                  <a:pt x="366" y="369"/>
                </a:lnTo>
                <a:lnTo>
                  <a:pt x="366" y="369"/>
                </a:lnTo>
                <a:lnTo>
                  <a:pt x="363" y="362"/>
                </a:lnTo>
                <a:lnTo>
                  <a:pt x="363" y="362"/>
                </a:lnTo>
                <a:lnTo>
                  <a:pt x="361" y="367"/>
                </a:lnTo>
                <a:lnTo>
                  <a:pt x="361" y="367"/>
                </a:lnTo>
                <a:lnTo>
                  <a:pt x="360" y="369"/>
                </a:lnTo>
                <a:lnTo>
                  <a:pt x="358" y="369"/>
                </a:lnTo>
                <a:lnTo>
                  <a:pt x="358" y="369"/>
                </a:lnTo>
                <a:lnTo>
                  <a:pt x="357" y="369"/>
                </a:lnTo>
                <a:lnTo>
                  <a:pt x="357" y="369"/>
                </a:lnTo>
                <a:lnTo>
                  <a:pt x="357" y="372"/>
                </a:lnTo>
                <a:lnTo>
                  <a:pt x="358" y="373"/>
                </a:lnTo>
                <a:lnTo>
                  <a:pt x="358" y="373"/>
                </a:lnTo>
                <a:lnTo>
                  <a:pt x="358" y="377"/>
                </a:lnTo>
                <a:lnTo>
                  <a:pt x="358" y="377"/>
                </a:lnTo>
                <a:lnTo>
                  <a:pt x="358" y="378"/>
                </a:lnTo>
                <a:lnTo>
                  <a:pt x="358" y="378"/>
                </a:lnTo>
                <a:lnTo>
                  <a:pt x="358" y="383"/>
                </a:lnTo>
                <a:lnTo>
                  <a:pt x="358" y="383"/>
                </a:lnTo>
                <a:close/>
                <a:moveTo>
                  <a:pt x="35" y="385"/>
                </a:moveTo>
                <a:lnTo>
                  <a:pt x="35" y="385"/>
                </a:lnTo>
                <a:lnTo>
                  <a:pt x="36" y="388"/>
                </a:lnTo>
                <a:lnTo>
                  <a:pt x="40" y="391"/>
                </a:lnTo>
                <a:lnTo>
                  <a:pt x="46" y="394"/>
                </a:lnTo>
                <a:lnTo>
                  <a:pt x="46" y="394"/>
                </a:lnTo>
                <a:lnTo>
                  <a:pt x="46" y="392"/>
                </a:lnTo>
                <a:lnTo>
                  <a:pt x="46" y="392"/>
                </a:lnTo>
                <a:lnTo>
                  <a:pt x="46" y="392"/>
                </a:lnTo>
                <a:lnTo>
                  <a:pt x="43" y="380"/>
                </a:lnTo>
                <a:lnTo>
                  <a:pt x="43" y="380"/>
                </a:lnTo>
                <a:lnTo>
                  <a:pt x="44" y="378"/>
                </a:lnTo>
                <a:lnTo>
                  <a:pt x="44" y="378"/>
                </a:lnTo>
                <a:lnTo>
                  <a:pt x="44" y="377"/>
                </a:lnTo>
                <a:lnTo>
                  <a:pt x="44" y="377"/>
                </a:lnTo>
                <a:lnTo>
                  <a:pt x="43" y="373"/>
                </a:lnTo>
                <a:lnTo>
                  <a:pt x="43" y="373"/>
                </a:lnTo>
                <a:lnTo>
                  <a:pt x="35" y="385"/>
                </a:lnTo>
                <a:lnTo>
                  <a:pt x="35" y="385"/>
                </a:lnTo>
                <a:close/>
                <a:moveTo>
                  <a:pt x="332" y="388"/>
                </a:moveTo>
                <a:lnTo>
                  <a:pt x="332" y="388"/>
                </a:lnTo>
                <a:lnTo>
                  <a:pt x="336" y="380"/>
                </a:lnTo>
                <a:lnTo>
                  <a:pt x="336" y="380"/>
                </a:lnTo>
                <a:lnTo>
                  <a:pt x="338" y="378"/>
                </a:lnTo>
                <a:lnTo>
                  <a:pt x="336" y="377"/>
                </a:lnTo>
                <a:lnTo>
                  <a:pt x="336" y="377"/>
                </a:lnTo>
                <a:lnTo>
                  <a:pt x="330" y="366"/>
                </a:lnTo>
                <a:lnTo>
                  <a:pt x="330" y="366"/>
                </a:lnTo>
                <a:lnTo>
                  <a:pt x="330" y="366"/>
                </a:lnTo>
                <a:lnTo>
                  <a:pt x="330" y="366"/>
                </a:lnTo>
                <a:lnTo>
                  <a:pt x="330" y="377"/>
                </a:lnTo>
                <a:lnTo>
                  <a:pt x="330" y="377"/>
                </a:lnTo>
                <a:lnTo>
                  <a:pt x="330" y="383"/>
                </a:lnTo>
                <a:lnTo>
                  <a:pt x="330" y="383"/>
                </a:lnTo>
                <a:lnTo>
                  <a:pt x="330" y="385"/>
                </a:lnTo>
                <a:lnTo>
                  <a:pt x="330" y="385"/>
                </a:lnTo>
                <a:lnTo>
                  <a:pt x="332" y="386"/>
                </a:lnTo>
                <a:lnTo>
                  <a:pt x="332" y="388"/>
                </a:lnTo>
                <a:lnTo>
                  <a:pt x="332" y="388"/>
                </a:lnTo>
                <a:close/>
                <a:moveTo>
                  <a:pt x="368" y="351"/>
                </a:moveTo>
                <a:lnTo>
                  <a:pt x="368" y="351"/>
                </a:lnTo>
                <a:lnTo>
                  <a:pt x="369" y="351"/>
                </a:lnTo>
                <a:lnTo>
                  <a:pt x="369" y="351"/>
                </a:lnTo>
                <a:lnTo>
                  <a:pt x="374" y="345"/>
                </a:lnTo>
                <a:lnTo>
                  <a:pt x="374" y="345"/>
                </a:lnTo>
                <a:lnTo>
                  <a:pt x="376" y="340"/>
                </a:lnTo>
                <a:lnTo>
                  <a:pt x="377" y="336"/>
                </a:lnTo>
                <a:lnTo>
                  <a:pt x="377" y="336"/>
                </a:lnTo>
                <a:lnTo>
                  <a:pt x="376" y="336"/>
                </a:lnTo>
                <a:lnTo>
                  <a:pt x="376" y="336"/>
                </a:lnTo>
                <a:lnTo>
                  <a:pt x="374" y="331"/>
                </a:lnTo>
                <a:lnTo>
                  <a:pt x="374" y="331"/>
                </a:lnTo>
                <a:lnTo>
                  <a:pt x="371" y="334"/>
                </a:lnTo>
                <a:lnTo>
                  <a:pt x="369" y="339"/>
                </a:lnTo>
                <a:lnTo>
                  <a:pt x="369" y="339"/>
                </a:lnTo>
                <a:lnTo>
                  <a:pt x="368" y="340"/>
                </a:lnTo>
                <a:lnTo>
                  <a:pt x="368" y="340"/>
                </a:lnTo>
                <a:lnTo>
                  <a:pt x="368" y="340"/>
                </a:lnTo>
                <a:lnTo>
                  <a:pt x="368" y="342"/>
                </a:lnTo>
                <a:lnTo>
                  <a:pt x="368" y="342"/>
                </a:lnTo>
                <a:lnTo>
                  <a:pt x="368" y="348"/>
                </a:lnTo>
                <a:lnTo>
                  <a:pt x="368" y="348"/>
                </a:lnTo>
                <a:lnTo>
                  <a:pt x="368" y="351"/>
                </a:lnTo>
                <a:lnTo>
                  <a:pt x="368" y="351"/>
                </a:lnTo>
                <a:close/>
                <a:moveTo>
                  <a:pt x="298" y="407"/>
                </a:moveTo>
                <a:lnTo>
                  <a:pt x="298" y="407"/>
                </a:lnTo>
                <a:lnTo>
                  <a:pt x="295" y="403"/>
                </a:lnTo>
                <a:lnTo>
                  <a:pt x="295" y="403"/>
                </a:lnTo>
                <a:lnTo>
                  <a:pt x="289" y="403"/>
                </a:lnTo>
                <a:lnTo>
                  <a:pt x="289" y="403"/>
                </a:lnTo>
                <a:lnTo>
                  <a:pt x="287" y="405"/>
                </a:lnTo>
                <a:lnTo>
                  <a:pt x="287" y="405"/>
                </a:lnTo>
                <a:lnTo>
                  <a:pt x="283" y="411"/>
                </a:lnTo>
                <a:lnTo>
                  <a:pt x="283" y="411"/>
                </a:lnTo>
                <a:lnTo>
                  <a:pt x="283" y="411"/>
                </a:lnTo>
                <a:lnTo>
                  <a:pt x="283" y="411"/>
                </a:lnTo>
                <a:lnTo>
                  <a:pt x="294" y="411"/>
                </a:lnTo>
                <a:lnTo>
                  <a:pt x="294" y="411"/>
                </a:lnTo>
                <a:lnTo>
                  <a:pt x="295" y="411"/>
                </a:lnTo>
                <a:lnTo>
                  <a:pt x="295" y="411"/>
                </a:lnTo>
                <a:lnTo>
                  <a:pt x="297" y="410"/>
                </a:lnTo>
                <a:lnTo>
                  <a:pt x="297" y="410"/>
                </a:lnTo>
                <a:lnTo>
                  <a:pt x="298" y="407"/>
                </a:lnTo>
                <a:lnTo>
                  <a:pt x="298" y="407"/>
                </a:lnTo>
                <a:close/>
                <a:moveTo>
                  <a:pt x="369" y="241"/>
                </a:moveTo>
                <a:lnTo>
                  <a:pt x="369" y="241"/>
                </a:lnTo>
                <a:lnTo>
                  <a:pt x="371" y="239"/>
                </a:lnTo>
                <a:lnTo>
                  <a:pt x="371" y="239"/>
                </a:lnTo>
                <a:lnTo>
                  <a:pt x="373" y="239"/>
                </a:lnTo>
                <a:lnTo>
                  <a:pt x="374" y="239"/>
                </a:lnTo>
                <a:lnTo>
                  <a:pt x="374" y="239"/>
                </a:lnTo>
                <a:lnTo>
                  <a:pt x="374" y="239"/>
                </a:lnTo>
                <a:lnTo>
                  <a:pt x="374" y="241"/>
                </a:lnTo>
                <a:lnTo>
                  <a:pt x="374" y="241"/>
                </a:lnTo>
                <a:lnTo>
                  <a:pt x="374" y="246"/>
                </a:lnTo>
                <a:lnTo>
                  <a:pt x="374" y="246"/>
                </a:lnTo>
                <a:lnTo>
                  <a:pt x="379" y="239"/>
                </a:lnTo>
                <a:lnTo>
                  <a:pt x="379" y="239"/>
                </a:lnTo>
                <a:lnTo>
                  <a:pt x="379" y="239"/>
                </a:lnTo>
                <a:lnTo>
                  <a:pt x="379" y="239"/>
                </a:lnTo>
                <a:lnTo>
                  <a:pt x="379" y="238"/>
                </a:lnTo>
                <a:lnTo>
                  <a:pt x="380" y="236"/>
                </a:lnTo>
                <a:lnTo>
                  <a:pt x="380" y="236"/>
                </a:lnTo>
                <a:lnTo>
                  <a:pt x="380" y="236"/>
                </a:lnTo>
                <a:lnTo>
                  <a:pt x="380" y="236"/>
                </a:lnTo>
                <a:lnTo>
                  <a:pt x="380" y="230"/>
                </a:lnTo>
                <a:lnTo>
                  <a:pt x="380" y="230"/>
                </a:lnTo>
                <a:lnTo>
                  <a:pt x="379" y="228"/>
                </a:lnTo>
                <a:lnTo>
                  <a:pt x="379" y="228"/>
                </a:lnTo>
                <a:lnTo>
                  <a:pt x="377" y="227"/>
                </a:lnTo>
                <a:lnTo>
                  <a:pt x="377" y="227"/>
                </a:lnTo>
                <a:lnTo>
                  <a:pt x="374" y="232"/>
                </a:lnTo>
                <a:lnTo>
                  <a:pt x="374" y="232"/>
                </a:lnTo>
                <a:lnTo>
                  <a:pt x="373" y="233"/>
                </a:lnTo>
                <a:lnTo>
                  <a:pt x="371" y="233"/>
                </a:lnTo>
                <a:lnTo>
                  <a:pt x="371" y="233"/>
                </a:lnTo>
                <a:lnTo>
                  <a:pt x="369" y="243"/>
                </a:lnTo>
                <a:lnTo>
                  <a:pt x="369" y="243"/>
                </a:lnTo>
                <a:lnTo>
                  <a:pt x="369" y="244"/>
                </a:lnTo>
                <a:lnTo>
                  <a:pt x="371" y="246"/>
                </a:lnTo>
                <a:lnTo>
                  <a:pt x="371" y="246"/>
                </a:lnTo>
                <a:lnTo>
                  <a:pt x="371" y="244"/>
                </a:lnTo>
                <a:lnTo>
                  <a:pt x="369" y="241"/>
                </a:lnTo>
                <a:lnTo>
                  <a:pt x="369" y="241"/>
                </a:lnTo>
                <a:close/>
                <a:moveTo>
                  <a:pt x="144" y="104"/>
                </a:moveTo>
                <a:lnTo>
                  <a:pt x="144" y="104"/>
                </a:lnTo>
                <a:lnTo>
                  <a:pt x="144" y="104"/>
                </a:lnTo>
                <a:lnTo>
                  <a:pt x="144" y="104"/>
                </a:lnTo>
                <a:lnTo>
                  <a:pt x="144" y="102"/>
                </a:lnTo>
                <a:lnTo>
                  <a:pt x="144" y="101"/>
                </a:lnTo>
                <a:lnTo>
                  <a:pt x="144" y="101"/>
                </a:lnTo>
                <a:lnTo>
                  <a:pt x="144" y="97"/>
                </a:lnTo>
                <a:lnTo>
                  <a:pt x="144" y="97"/>
                </a:lnTo>
                <a:lnTo>
                  <a:pt x="144" y="93"/>
                </a:lnTo>
                <a:lnTo>
                  <a:pt x="145" y="90"/>
                </a:lnTo>
                <a:lnTo>
                  <a:pt x="145" y="90"/>
                </a:lnTo>
                <a:lnTo>
                  <a:pt x="145" y="88"/>
                </a:lnTo>
                <a:lnTo>
                  <a:pt x="145" y="88"/>
                </a:lnTo>
                <a:lnTo>
                  <a:pt x="144" y="90"/>
                </a:lnTo>
                <a:lnTo>
                  <a:pt x="144" y="90"/>
                </a:lnTo>
                <a:lnTo>
                  <a:pt x="141" y="99"/>
                </a:lnTo>
                <a:lnTo>
                  <a:pt x="141" y="99"/>
                </a:lnTo>
                <a:lnTo>
                  <a:pt x="139" y="101"/>
                </a:lnTo>
                <a:lnTo>
                  <a:pt x="139" y="101"/>
                </a:lnTo>
                <a:lnTo>
                  <a:pt x="139" y="108"/>
                </a:lnTo>
                <a:lnTo>
                  <a:pt x="139" y="108"/>
                </a:lnTo>
                <a:lnTo>
                  <a:pt x="141" y="110"/>
                </a:lnTo>
                <a:lnTo>
                  <a:pt x="141" y="110"/>
                </a:lnTo>
                <a:lnTo>
                  <a:pt x="144" y="120"/>
                </a:lnTo>
                <a:lnTo>
                  <a:pt x="144" y="120"/>
                </a:lnTo>
                <a:lnTo>
                  <a:pt x="144" y="121"/>
                </a:lnTo>
                <a:lnTo>
                  <a:pt x="145" y="121"/>
                </a:lnTo>
                <a:lnTo>
                  <a:pt x="145" y="121"/>
                </a:lnTo>
                <a:lnTo>
                  <a:pt x="145" y="113"/>
                </a:lnTo>
                <a:lnTo>
                  <a:pt x="145" y="113"/>
                </a:lnTo>
                <a:lnTo>
                  <a:pt x="145" y="112"/>
                </a:lnTo>
                <a:lnTo>
                  <a:pt x="145" y="112"/>
                </a:lnTo>
                <a:lnTo>
                  <a:pt x="145" y="108"/>
                </a:lnTo>
                <a:lnTo>
                  <a:pt x="144" y="104"/>
                </a:lnTo>
                <a:lnTo>
                  <a:pt x="144" y="104"/>
                </a:lnTo>
                <a:close/>
                <a:moveTo>
                  <a:pt x="219" y="108"/>
                </a:moveTo>
                <a:lnTo>
                  <a:pt x="219" y="108"/>
                </a:lnTo>
                <a:lnTo>
                  <a:pt x="223" y="99"/>
                </a:lnTo>
                <a:lnTo>
                  <a:pt x="223" y="99"/>
                </a:lnTo>
                <a:lnTo>
                  <a:pt x="223" y="99"/>
                </a:lnTo>
                <a:lnTo>
                  <a:pt x="223" y="99"/>
                </a:lnTo>
                <a:lnTo>
                  <a:pt x="219" y="94"/>
                </a:lnTo>
                <a:lnTo>
                  <a:pt x="218" y="90"/>
                </a:lnTo>
                <a:lnTo>
                  <a:pt x="218" y="90"/>
                </a:lnTo>
                <a:lnTo>
                  <a:pt x="213" y="97"/>
                </a:lnTo>
                <a:lnTo>
                  <a:pt x="213" y="97"/>
                </a:lnTo>
                <a:lnTo>
                  <a:pt x="213" y="99"/>
                </a:lnTo>
                <a:lnTo>
                  <a:pt x="213" y="102"/>
                </a:lnTo>
                <a:lnTo>
                  <a:pt x="213" y="102"/>
                </a:lnTo>
                <a:lnTo>
                  <a:pt x="219" y="108"/>
                </a:lnTo>
                <a:lnTo>
                  <a:pt x="219" y="108"/>
                </a:lnTo>
                <a:close/>
                <a:moveTo>
                  <a:pt x="338" y="400"/>
                </a:moveTo>
                <a:lnTo>
                  <a:pt x="338" y="400"/>
                </a:lnTo>
                <a:lnTo>
                  <a:pt x="336" y="400"/>
                </a:lnTo>
                <a:lnTo>
                  <a:pt x="336" y="400"/>
                </a:lnTo>
                <a:lnTo>
                  <a:pt x="328" y="400"/>
                </a:lnTo>
                <a:lnTo>
                  <a:pt x="328" y="400"/>
                </a:lnTo>
                <a:lnTo>
                  <a:pt x="325" y="402"/>
                </a:lnTo>
                <a:lnTo>
                  <a:pt x="324" y="403"/>
                </a:lnTo>
                <a:lnTo>
                  <a:pt x="324" y="403"/>
                </a:lnTo>
                <a:lnTo>
                  <a:pt x="324" y="403"/>
                </a:lnTo>
                <a:lnTo>
                  <a:pt x="324" y="403"/>
                </a:lnTo>
                <a:lnTo>
                  <a:pt x="324" y="407"/>
                </a:lnTo>
                <a:lnTo>
                  <a:pt x="322" y="410"/>
                </a:lnTo>
                <a:lnTo>
                  <a:pt x="322" y="410"/>
                </a:lnTo>
                <a:lnTo>
                  <a:pt x="322" y="411"/>
                </a:lnTo>
                <a:lnTo>
                  <a:pt x="322" y="411"/>
                </a:lnTo>
                <a:lnTo>
                  <a:pt x="338" y="408"/>
                </a:lnTo>
                <a:lnTo>
                  <a:pt x="338" y="408"/>
                </a:lnTo>
                <a:lnTo>
                  <a:pt x="338" y="407"/>
                </a:lnTo>
                <a:lnTo>
                  <a:pt x="338" y="407"/>
                </a:lnTo>
                <a:lnTo>
                  <a:pt x="336" y="408"/>
                </a:lnTo>
                <a:lnTo>
                  <a:pt x="336" y="408"/>
                </a:lnTo>
                <a:lnTo>
                  <a:pt x="335" y="408"/>
                </a:lnTo>
                <a:lnTo>
                  <a:pt x="335" y="408"/>
                </a:lnTo>
                <a:lnTo>
                  <a:pt x="335" y="408"/>
                </a:lnTo>
                <a:lnTo>
                  <a:pt x="333" y="407"/>
                </a:lnTo>
                <a:lnTo>
                  <a:pt x="335" y="405"/>
                </a:lnTo>
                <a:lnTo>
                  <a:pt x="335" y="405"/>
                </a:lnTo>
                <a:lnTo>
                  <a:pt x="335" y="403"/>
                </a:lnTo>
                <a:lnTo>
                  <a:pt x="335" y="403"/>
                </a:lnTo>
                <a:lnTo>
                  <a:pt x="338" y="400"/>
                </a:lnTo>
                <a:lnTo>
                  <a:pt x="338" y="400"/>
                </a:lnTo>
                <a:close/>
                <a:moveTo>
                  <a:pt x="18" y="334"/>
                </a:moveTo>
                <a:lnTo>
                  <a:pt x="18" y="334"/>
                </a:lnTo>
                <a:lnTo>
                  <a:pt x="19" y="334"/>
                </a:lnTo>
                <a:lnTo>
                  <a:pt x="19" y="334"/>
                </a:lnTo>
                <a:lnTo>
                  <a:pt x="21" y="331"/>
                </a:lnTo>
                <a:lnTo>
                  <a:pt x="21" y="331"/>
                </a:lnTo>
                <a:lnTo>
                  <a:pt x="21" y="329"/>
                </a:lnTo>
                <a:lnTo>
                  <a:pt x="21" y="329"/>
                </a:lnTo>
                <a:lnTo>
                  <a:pt x="21" y="328"/>
                </a:lnTo>
                <a:lnTo>
                  <a:pt x="22" y="326"/>
                </a:lnTo>
                <a:lnTo>
                  <a:pt x="22" y="326"/>
                </a:lnTo>
                <a:lnTo>
                  <a:pt x="24" y="326"/>
                </a:lnTo>
                <a:lnTo>
                  <a:pt x="24" y="326"/>
                </a:ln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4" y="320"/>
                </a:lnTo>
                <a:lnTo>
                  <a:pt x="24" y="317"/>
                </a:lnTo>
                <a:lnTo>
                  <a:pt x="24" y="317"/>
                </a:lnTo>
                <a:lnTo>
                  <a:pt x="25" y="312"/>
                </a:lnTo>
                <a:lnTo>
                  <a:pt x="25" y="312"/>
                </a:lnTo>
                <a:lnTo>
                  <a:pt x="25" y="307"/>
                </a:lnTo>
                <a:lnTo>
                  <a:pt x="25" y="307"/>
                </a:lnTo>
                <a:lnTo>
                  <a:pt x="24" y="307"/>
                </a:lnTo>
                <a:lnTo>
                  <a:pt x="22" y="309"/>
                </a:lnTo>
                <a:lnTo>
                  <a:pt x="22" y="309"/>
                </a:lnTo>
                <a:lnTo>
                  <a:pt x="21" y="315"/>
                </a:lnTo>
                <a:lnTo>
                  <a:pt x="21" y="315"/>
                </a:lnTo>
                <a:lnTo>
                  <a:pt x="21" y="317"/>
                </a:lnTo>
                <a:lnTo>
                  <a:pt x="21" y="317"/>
                </a:lnTo>
                <a:lnTo>
                  <a:pt x="21" y="318"/>
                </a:lnTo>
                <a:lnTo>
                  <a:pt x="19" y="320"/>
                </a:lnTo>
                <a:lnTo>
                  <a:pt x="19" y="320"/>
                </a:lnTo>
                <a:lnTo>
                  <a:pt x="18" y="320"/>
                </a:lnTo>
                <a:lnTo>
                  <a:pt x="18" y="320"/>
                </a:lnTo>
                <a:lnTo>
                  <a:pt x="18" y="334"/>
                </a:lnTo>
                <a:lnTo>
                  <a:pt x="18" y="334"/>
                </a:lnTo>
                <a:close/>
                <a:moveTo>
                  <a:pt x="21" y="214"/>
                </a:moveTo>
                <a:lnTo>
                  <a:pt x="21" y="214"/>
                </a:lnTo>
                <a:lnTo>
                  <a:pt x="19" y="230"/>
                </a:lnTo>
                <a:lnTo>
                  <a:pt x="19" y="230"/>
                </a:lnTo>
                <a:lnTo>
                  <a:pt x="19" y="232"/>
                </a:lnTo>
                <a:lnTo>
                  <a:pt x="19" y="232"/>
                </a:lnTo>
                <a:lnTo>
                  <a:pt x="19" y="232"/>
                </a:lnTo>
                <a:lnTo>
                  <a:pt x="19" y="232"/>
                </a:lnTo>
                <a:lnTo>
                  <a:pt x="21" y="232"/>
                </a:lnTo>
                <a:lnTo>
                  <a:pt x="21" y="232"/>
                </a:lnTo>
                <a:lnTo>
                  <a:pt x="30" y="214"/>
                </a:lnTo>
                <a:lnTo>
                  <a:pt x="30" y="214"/>
                </a:lnTo>
                <a:lnTo>
                  <a:pt x="30" y="214"/>
                </a:lnTo>
                <a:lnTo>
                  <a:pt x="30" y="214"/>
                </a:lnTo>
                <a:lnTo>
                  <a:pt x="29" y="209"/>
                </a:lnTo>
                <a:lnTo>
                  <a:pt x="29" y="209"/>
                </a:lnTo>
                <a:lnTo>
                  <a:pt x="27" y="211"/>
                </a:lnTo>
                <a:lnTo>
                  <a:pt x="27" y="211"/>
                </a:lnTo>
                <a:lnTo>
                  <a:pt x="25" y="211"/>
                </a:lnTo>
                <a:lnTo>
                  <a:pt x="25" y="211"/>
                </a:lnTo>
                <a:lnTo>
                  <a:pt x="24" y="214"/>
                </a:lnTo>
                <a:lnTo>
                  <a:pt x="24" y="214"/>
                </a:lnTo>
                <a:lnTo>
                  <a:pt x="24" y="216"/>
                </a:lnTo>
                <a:lnTo>
                  <a:pt x="21" y="216"/>
                </a:lnTo>
                <a:lnTo>
                  <a:pt x="21" y="216"/>
                </a:lnTo>
                <a:lnTo>
                  <a:pt x="21" y="214"/>
                </a:lnTo>
                <a:lnTo>
                  <a:pt x="21" y="214"/>
                </a:lnTo>
                <a:close/>
                <a:moveTo>
                  <a:pt x="235" y="227"/>
                </a:moveTo>
                <a:lnTo>
                  <a:pt x="235" y="227"/>
                </a:lnTo>
                <a:lnTo>
                  <a:pt x="237" y="227"/>
                </a:lnTo>
                <a:lnTo>
                  <a:pt x="237" y="227"/>
                </a:lnTo>
                <a:lnTo>
                  <a:pt x="237" y="224"/>
                </a:lnTo>
                <a:lnTo>
                  <a:pt x="237" y="224"/>
                </a:lnTo>
                <a:lnTo>
                  <a:pt x="237" y="205"/>
                </a:lnTo>
                <a:lnTo>
                  <a:pt x="237" y="205"/>
                </a:lnTo>
                <a:lnTo>
                  <a:pt x="237" y="198"/>
                </a:lnTo>
                <a:lnTo>
                  <a:pt x="235" y="191"/>
                </a:lnTo>
                <a:lnTo>
                  <a:pt x="235" y="191"/>
                </a:lnTo>
                <a:lnTo>
                  <a:pt x="235" y="189"/>
                </a:lnTo>
                <a:lnTo>
                  <a:pt x="235" y="189"/>
                </a:lnTo>
                <a:lnTo>
                  <a:pt x="231" y="189"/>
                </a:lnTo>
                <a:lnTo>
                  <a:pt x="231" y="189"/>
                </a:lnTo>
                <a:lnTo>
                  <a:pt x="232" y="198"/>
                </a:lnTo>
                <a:lnTo>
                  <a:pt x="232" y="198"/>
                </a:lnTo>
                <a:lnTo>
                  <a:pt x="234" y="203"/>
                </a:lnTo>
                <a:lnTo>
                  <a:pt x="234" y="208"/>
                </a:lnTo>
                <a:lnTo>
                  <a:pt x="234" y="208"/>
                </a:lnTo>
                <a:lnTo>
                  <a:pt x="235" y="208"/>
                </a:lnTo>
                <a:lnTo>
                  <a:pt x="235" y="208"/>
                </a:lnTo>
                <a:lnTo>
                  <a:pt x="235" y="213"/>
                </a:lnTo>
                <a:lnTo>
                  <a:pt x="235" y="213"/>
                </a:lnTo>
                <a:lnTo>
                  <a:pt x="235" y="227"/>
                </a:lnTo>
                <a:lnTo>
                  <a:pt x="235" y="227"/>
                </a:lnTo>
                <a:close/>
                <a:moveTo>
                  <a:pt x="388" y="134"/>
                </a:moveTo>
                <a:lnTo>
                  <a:pt x="388" y="134"/>
                </a:lnTo>
                <a:lnTo>
                  <a:pt x="391" y="121"/>
                </a:lnTo>
                <a:lnTo>
                  <a:pt x="391" y="121"/>
                </a:lnTo>
                <a:lnTo>
                  <a:pt x="391" y="116"/>
                </a:lnTo>
                <a:lnTo>
                  <a:pt x="391" y="116"/>
                </a:lnTo>
                <a:lnTo>
                  <a:pt x="391" y="104"/>
                </a:lnTo>
                <a:lnTo>
                  <a:pt x="391" y="104"/>
                </a:lnTo>
                <a:lnTo>
                  <a:pt x="391" y="102"/>
                </a:lnTo>
                <a:lnTo>
                  <a:pt x="391" y="102"/>
                </a:lnTo>
                <a:lnTo>
                  <a:pt x="390" y="104"/>
                </a:lnTo>
                <a:lnTo>
                  <a:pt x="390" y="105"/>
                </a:lnTo>
                <a:lnTo>
                  <a:pt x="390" y="105"/>
                </a:lnTo>
                <a:lnTo>
                  <a:pt x="388" y="107"/>
                </a:lnTo>
                <a:lnTo>
                  <a:pt x="388" y="107"/>
                </a:lnTo>
                <a:lnTo>
                  <a:pt x="388" y="110"/>
                </a:lnTo>
                <a:lnTo>
                  <a:pt x="388" y="112"/>
                </a:lnTo>
                <a:lnTo>
                  <a:pt x="388" y="112"/>
                </a:lnTo>
                <a:lnTo>
                  <a:pt x="388" y="112"/>
                </a:lnTo>
                <a:lnTo>
                  <a:pt x="388" y="112"/>
                </a:lnTo>
                <a:lnTo>
                  <a:pt x="390" y="113"/>
                </a:lnTo>
                <a:lnTo>
                  <a:pt x="390" y="115"/>
                </a:lnTo>
                <a:lnTo>
                  <a:pt x="390" y="115"/>
                </a:lnTo>
                <a:lnTo>
                  <a:pt x="390" y="116"/>
                </a:lnTo>
                <a:lnTo>
                  <a:pt x="388" y="116"/>
                </a:lnTo>
                <a:lnTo>
                  <a:pt x="388" y="116"/>
                </a:lnTo>
                <a:lnTo>
                  <a:pt x="387" y="118"/>
                </a:lnTo>
                <a:lnTo>
                  <a:pt x="387" y="118"/>
                </a:lnTo>
                <a:lnTo>
                  <a:pt x="387" y="118"/>
                </a:lnTo>
                <a:lnTo>
                  <a:pt x="387" y="121"/>
                </a:lnTo>
                <a:lnTo>
                  <a:pt x="387" y="121"/>
                </a:lnTo>
                <a:lnTo>
                  <a:pt x="387" y="123"/>
                </a:lnTo>
                <a:lnTo>
                  <a:pt x="387" y="123"/>
                </a:lnTo>
                <a:lnTo>
                  <a:pt x="387" y="131"/>
                </a:lnTo>
                <a:lnTo>
                  <a:pt x="387" y="131"/>
                </a:lnTo>
                <a:lnTo>
                  <a:pt x="387" y="132"/>
                </a:lnTo>
                <a:lnTo>
                  <a:pt x="388" y="134"/>
                </a:lnTo>
                <a:lnTo>
                  <a:pt x="388" y="134"/>
                </a:lnTo>
                <a:close/>
                <a:moveTo>
                  <a:pt x="22" y="332"/>
                </a:moveTo>
                <a:lnTo>
                  <a:pt x="22" y="332"/>
                </a:lnTo>
                <a:lnTo>
                  <a:pt x="19" y="340"/>
                </a:lnTo>
                <a:lnTo>
                  <a:pt x="19" y="340"/>
                </a:lnTo>
                <a:lnTo>
                  <a:pt x="19" y="345"/>
                </a:lnTo>
                <a:lnTo>
                  <a:pt x="19" y="348"/>
                </a:lnTo>
                <a:lnTo>
                  <a:pt x="19" y="348"/>
                </a:lnTo>
                <a:lnTo>
                  <a:pt x="22" y="348"/>
                </a:lnTo>
                <a:lnTo>
                  <a:pt x="24" y="350"/>
                </a:lnTo>
                <a:lnTo>
                  <a:pt x="24" y="350"/>
                </a:lnTo>
                <a:lnTo>
                  <a:pt x="29" y="342"/>
                </a:lnTo>
                <a:lnTo>
                  <a:pt x="29" y="342"/>
                </a:lnTo>
                <a:lnTo>
                  <a:pt x="22" y="332"/>
                </a:lnTo>
                <a:lnTo>
                  <a:pt x="22" y="332"/>
                </a:lnTo>
                <a:close/>
                <a:moveTo>
                  <a:pt x="294" y="154"/>
                </a:moveTo>
                <a:lnTo>
                  <a:pt x="294" y="154"/>
                </a:lnTo>
                <a:lnTo>
                  <a:pt x="294" y="154"/>
                </a:lnTo>
                <a:lnTo>
                  <a:pt x="294" y="154"/>
                </a:lnTo>
                <a:lnTo>
                  <a:pt x="300" y="154"/>
                </a:lnTo>
                <a:lnTo>
                  <a:pt x="300" y="154"/>
                </a:lnTo>
                <a:lnTo>
                  <a:pt x="303" y="153"/>
                </a:lnTo>
                <a:lnTo>
                  <a:pt x="303" y="149"/>
                </a:lnTo>
                <a:lnTo>
                  <a:pt x="303" y="149"/>
                </a:lnTo>
                <a:lnTo>
                  <a:pt x="303" y="149"/>
                </a:lnTo>
                <a:lnTo>
                  <a:pt x="303" y="149"/>
                </a:lnTo>
                <a:lnTo>
                  <a:pt x="305" y="149"/>
                </a:lnTo>
                <a:lnTo>
                  <a:pt x="306" y="149"/>
                </a:lnTo>
                <a:lnTo>
                  <a:pt x="306" y="149"/>
                </a:lnTo>
                <a:lnTo>
                  <a:pt x="309" y="153"/>
                </a:lnTo>
                <a:lnTo>
                  <a:pt x="309" y="153"/>
                </a:lnTo>
                <a:lnTo>
                  <a:pt x="313" y="151"/>
                </a:lnTo>
                <a:lnTo>
                  <a:pt x="313" y="151"/>
                </a:lnTo>
                <a:lnTo>
                  <a:pt x="314" y="149"/>
                </a:lnTo>
                <a:lnTo>
                  <a:pt x="313" y="148"/>
                </a:lnTo>
                <a:lnTo>
                  <a:pt x="313" y="148"/>
                </a:lnTo>
                <a:lnTo>
                  <a:pt x="313" y="146"/>
                </a:lnTo>
                <a:lnTo>
                  <a:pt x="313" y="146"/>
                </a:lnTo>
                <a:lnTo>
                  <a:pt x="305" y="146"/>
                </a:lnTo>
                <a:lnTo>
                  <a:pt x="297" y="148"/>
                </a:lnTo>
                <a:lnTo>
                  <a:pt x="297" y="148"/>
                </a:lnTo>
                <a:lnTo>
                  <a:pt x="297" y="148"/>
                </a:lnTo>
                <a:lnTo>
                  <a:pt x="297" y="148"/>
                </a:lnTo>
                <a:lnTo>
                  <a:pt x="294" y="154"/>
                </a:lnTo>
                <a:lnTo>
                  <a:pt x="294" y="154"/>
                </a:lnTo>
                <a:close/>
                <a:moveTo>
                  <a:pt x="29" y="194"/>
                </a:moveTo>
                <a:lnTo>
                  <a:pt x="29" y="194"/>
                </a:lnTo>
                <a:lnTo>
                  <a:pt x="30" y="192"/>
                </a:lnTo>
                <a:lnTo>
                  <a:pt x="30" y="191"/>
                </a:lnTo>
                <a:lnTo>
                  <a:pt x="30" y="191"/>
                </a:lnTo>
                <a:lnTo>
                  <a:pt x="29" y="187"/>
                </a:lnTo>
                <a:lnTo>
                  <a:pt x="29" y="187"/>
                </a:lnTo>
                <a:lnTo>
                  <a:pt x="29" y="187"/>
                </a:lnTo>
                <a:lnTo>
                  <a:pt x="29" y="187"/>
                </a:lnTo>
                <a:lnTo>
                  <a:pt x="30" y="187"/>
                </a:lnTo>
                <a:lnTo>
                  <a:pt x="30" y="187"/>
                </a:lnTo>
                <a:lnTo>
                  <a:pt x="30" y="189"/>
                </a:lnTo>
                <a:lnTo>
                  <a:pt x="30" y="191"/>
                </a:lnTo>
                <a:lnTo>
                  <a:pt x="30" y="191"/>
                </a:lnTo>
                <a:lnTo>
                  <a:pt x="35" y="186"/>
                </a:lnTo>
                <a:lnTo>
                  <a:pt x="38" y="179"/>
                </a:lnTo>
                <a:lnTo>
                  <a:pt x="38" y="179"/>
                </a:lnTo>
                <a:lnTo>
                  <a:pt x="36" y="179"/>
                </a:lnTo>
                <a:lnTo>
                  <a:pt x="36" y="179"/>
                </a:lnTo>
                <a:lnTo>
                  <a:pt x="27" y="183"/>
                </a:lnTo>
                <a:lnTo>
                  <a:pt x="27" y="183"/>
                </a:lnTo>
                <a:lnTo>
                  <a:pt x="27" y="183"/>
                </a:lnTo>
                <a:lnTo>
                  <a:pt x="27" y="183"/>
                </a:lnTo>
                <a:lnTo>
                  <a:pt x="24" y="192"/>
                </a:lnTo>
                <a:lnTo>
                  <a:pt x="24" y="192"/>
                </a:lnTo>
                <a:lnTo>
                  <a:pt x="29" y="194"/>
                </a:lnTo>
                <a:lnTo>
                  <a:pt x="29" y="194"/>
                </a:lnTo>
                <a:close/>
                <a:moveTo>
                  <a:pt x="76" y="260"/>
                </a:moveTo>
                <a:lnTo>
                  <a:pt x="76" y="260"/>
                </a:lnTo>
                <a:lnTo>
                  <a:pt x="78" y="260"/>
                </a:lnTo>
                <a:lnTo>
                  <a:pt x="78" y="260"/>
                </a:lnTo>
                <a:lnTo>
                  <a:pt x="79" y="258"/>
                </a:lnTo>
                <a:lnTo>
                  <a:pt x="79" y="258"/>
                </a:lnTo>
                <a:lnTo>
                  <a:pt x="79" y="257"/>
                </a:lnTo>
                <a:lnTo>
                  <a:pt x="79" y="257"/>
                </a:lnTo>
                <a:lnTo>
                  <a:pt x="78" y="252"/>
                </a:lnTo>
                <a:lnTo>
                  <a:pt x="78" y="252"/>
                </a:lnTo>
                <a:lnTo>
                  <a:pt x="78" y="250"/>
                </a:lnTo>
                <a:lnTo>
                  <a:pt x="78" y="250"/>
                </a:lnTo>
                <a:lnTo>
                  <a:pt x="81" y="249"/>
                </a:lnTo>
                <a:lnTo>
                  <a:pt x="82" y="249"/>
                </a:lnTo>
                <a:lnTo>
                  <a:pt x="82" y="249"/>
                </a:lnTo>
                <a:lnTo>
                  <a:pt x="84" y="250"/>
                </a:lnTo>
                <a:lnTo>
                  <a:pt x="84" y="250"/>
                </a:lnTo>
                <a:lnTo>
                  <a:pt x="96" y="236"/>
                </a:lnTo>
                <a:lnTo>
                  <a:pt x="96" y="236"/>
                </a:lnTo>
                <a:lnTo>
                  <a:pt x="96" y="235"/>
                </a:lnTo>
                <a:lnTo>
                  <a:pt x="96" y="235"/>
                </a:lnTo>
                <a:lnTo>
                  <a:pt x="76" y="247"/>
                </a:lnTo>
                <a:lnTo>
                  <a:pt x="76" y="247"/>
                </a:lnTo>
                <a:lnTo>
                  <a:pt x="76" y="260"/>
                </a:lnTo>
                <a:lnTo>
                  <a:pt x="76" y="260"/>
                </a:lnTo>
                <a:close/>
                <a:moveTo>
                  <a:pt x="235" y="104"/>
                </a:moveTo>
                <a:lnTo>
                  <a:pt x="235" y="104"/>
                </a:lnTo>
                <a:lnTo>
                  <a:pt x="237" y="97"/>
                </a:lnTo>
                <a:lnTo>
                  <a:pt x="237" y="97"/>
                </a:lnTo>
                <a:lnTo>
                  <a:pt x="242" y="90"/>
                </a:lnTo>
                <a:lnTo>
                  <a:pt x="242" y="90"/>
                </a:lnTo>
                <a:lnTo>
                  <a:pt x="242" y="88"/>
                </a:lnTo>
                <a:lnTo>
                  <a:pt x="242" y="88"/>
                </a:lnTo>
                <a:lnTo>
                  <a:pt x="231" y="88"/>
                </a:lnTo>
                <a:lnTo>
                  <a:pt x="231" y="88"/>
                </a:lnTo>
                <a:lnTo>
                  <a:pt x="232" y="96"/>
                </a:lnTo>
                <a:lnTo>
                  <a:pt x="235" y="104"/>
                </a:lnTo>
                <a:lnTo>
                  <a:pt x="235" y="104"/>
                </a:lnTo>
                <a:close/>
                <a:moveTo>
                  <a:pt x="25" y="364"/>
                </a:moveTo>
                <a:lnTo>
                  <a:pt x="25" y="364"/>
                </a:lnTo>
                <a:lnTo>
                  <a:pt x="32" y="355"/>
                </a:lnTo>
                <a:lnTo>
                  <a:pt x="32" y="355"/>
                </a:lnTo>
                <a:lnTo>
                  <a:pt x="33" y="353"/>
                </a:lnTo>
                <a:lnTo>
                  <a:pt x="32" y="351"/>
                </a:lnTo>
                <a:lnTo>
                  <a:pt x="32" y="351"/>
                </a:lnTo>
                <a:lnTo>
                  <a:pt x="32" y="350"/>
                </a:lnTo>
                <a:lnTo>
                  <a:pt x="32" y="350"/>
                </a:lnTo>
                <a:lnTo>
                  <a:pt x="33" y="348"/>
                </a:lnTo>
                <a:lnTo>
                  <a:pt x="33" y="348"/>
                </a:lnTo>
                <a:lnTo>
                  <a:pt x="30" y="345"/>
                </a:lnTo>
                <a:lnTo>
                  <a:pt x="30" y="345"/>
                </a:lnTo>
                <a:lnTo>
                  <a:pt x="22" y="356"/>
                </a:lnTo>
                <a:lnTo>
                  <a:pt x="22" y="356"/>
                </a:lnTo>
                <a:lnTo>
                  <a:pt x="22" y="358"/>
                </a:lnTo>
                <a:lnTo>
                  <a:pt x="22" y="358"/>
                </a:lnTo>
                <a:lnTo>
                  <a:pt x="25" y="364"/>
                </a:lnTo>
                <a:lnTo>
                  <a:pt x="25" y="364"/>
                </a:lnTo>
                <a:close/>
                <a:moveTo>
                  <a:pt x="401" y="370"/>
                </a:moveTo>
                <a:lnTo>
                  <a:pt x="401" y="370"/>
                </a:lnTo>
                <a:lnTo>
                  <a:pt x="398" y="370"/>
                </a:lnTo>
                <a:lnTo>
                  <a:pt x="396" y="373"/>
                </a:lnTo>
                <a:lnTo>
                  <a:pt x="396" y="373"/>
                </a:lnTo>
                <a:lnTo>
                  <a:pt x="396" y="375"/>
                </a:lnTo>
                <a:lnTo>
                  <a:pt x="396" y="375"/>
                </a:lnTo>
                <a:lnTo>
                  <a:pt x="395" y="378"/>
                </a:lnTo>
                <a:lnTo>
                  <a:pt x="395" y="378"/>
                </a:lnTo>
                <a:lnTo>
                  <a:pt x="393" y="383"/>
                </a:lnTo>
                <a:lnTo>
                  <a:pt x="393" y="383"/>
                </a:lnTo>
                <a:lnTo>
                  <a:pt x="388" y="392"/>
                </a:lnTo>
                <a:lnTo>
                  <a:pt x="382" y="400"/>
                </a:lnTo>
                <a:lnTo>
                  <a:pt x="382" y="400"/>
                </a:lnTo>
                <a:lnTo>
                  <a:pt x="380" y="400"/>
                </a:lnTo>
                <a:lnTo>
                  <a:pt x="380" y="400"/>
                </a:lnTo>
                <a:lnTo>
                  <a:pt x="382" y="400"/>
                </a:lnTo>
                <a:lnTo>
                  <a:pt x="382" y="400"/>
                </a:lnTo>
                <a:lnTo>
                  <a:pt x="384" y="400"/>
                </a:lnTo>
                <a:lnTo>
                  <a:pt x="384" y="400"/>
                </a:lnTo>
                <a:lnTo>
                  <a:pt x="395" y="386"/>
                </a:lnTo>
                <a:lnTo>
                  <a:pt x="395" y="386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1"/>
                </a:lnTo>
                <a:lnTo>
                  <a:pt x="396" y="381"/>
                </a:lnTo>
                <a:lnTo>
                  <a:pt x="398" y="381"/>
                </a:lnTo>
                <a:lnTo>
                  <a:pt x="398" y="381"/>
                </a:lnTo>
                <a:lnTo>
                  <a:pt x="401" y="370"/>
                </a:lnTo>
                <a:lnTo>
                  <a:pt x="401" y="370"/>
                </a:lnTo>
                <a:close/>
                <a:moveTo>
                  <a:pt x="339" y="381"/>
                </a:moveTo>
                <a:lnTo>
                  <a:pt x="339" y="381"/>
                </a:lnTo>
                <a:lnTo>
                  <a:pt x="339" y="381"/>
                </a:lnTo>
                <a:lnTo>
                  <a:pt x="339" y="381"/>
                </a:lnTo>
                <a:lnTo>
                  <a:pt x="328" y="397"/>
                </a:lnTo>
                <a:lnTo>
                  <a:pt x="328" y="397"/>
                </a:lnTo>
                <a:lnTo>
                  <a:pt x="339" y="396"/>
                </a:lnTo>
                <a:lnTo>
                  <a:pt x="339" y="396"/>
                </a:lnTo>
                <a:lnTo>
                  <a:pt x="339" y="394"/>
                </a:lnTo>
                <a:lnTo>
                  <a:pt x="339" y="394"/>
                </a:lnTo>
                <a:lnTo>
                  <a:pt x="339" y="383"/>
                </a:lnTo>
                <a:lnTo>
                  <a:pt x="339" y="383"/>
                </a:lnTo>
                <a:lnTo>
                  <a:pt x="339" y="381"/>
                </a:lnTo>
                <a:lnTo>
                  <a:pt x="339" y="381"/>
                </a:lnTo>
                <a:close/>
                <a:moveTo>
                  <a:pt x="365" y="257"/>
                </a:moveTo>
                <a:lnTo>
                  <a:pt x="365" y="257"/>
                </a:lnTo>
                <a:lnTo>
                  <a:pt x="358" y="271"/>
                </a:lnTo>
                <a:lnTo>
                  <a:pt x="358" y="271"/>
                </a:lnTo>
                <a:lnTo>
                  <a:pt x="358" y="271"/>
                </a:lnTo>
                <a:lnTo>
                  <a:pt x="358" y="271"/>
                </a:lnTo>
                <a:lnTo>
                  <a:pt x="361" y="277"/>
                </a:lnTo>
                <a:lnTo>
                  <a:pt x="361" y="277"/>
                </a:lnTo>
                <a:lnTo>
                  <a:pt x="368" y="258"/>
                </a:lnTo>
                <a:lnTo>
                  <a:pt x="368" y="258"/>
                </a:lnTo>
                <a:lnTo>
                  <a:pt x="366" y="258"/>
                </a:lnTo>
                <a:lnTo>
                  <a:pt x="365" y="257"/>
                </a:lnTo>
                <a:lnTo>
                  <a:pt x="365" y="257"/>
                </a:lnTo>
                <a:close/>
                <a:moveTo>
                  <a:pt x="70" y="366"/>
                </a:moveTo>
                <a:lnTo>
                  <a:pt x="70" y="366"/>
                </a:lnTo>
                <a:lnTo>
                  <a:pt x="63" y="373"/>
                </a:lnTo>
                <a:lnTo>
                  <a:pt x="63" y="373"/>
                </a:lnTo>
                <a:lnTo>
                  <a:pt x="63" y="375"/>
                </a:lnTo>
                <a:lnTo>
                  <a:pt x="63" y="375"/>
                </a:lnTo>
                <a:lnTo>
                  <a:pt x="65" y="378"/>
                </a:lnTo>
                <a:lnTo>
                  <a:pt x="65" y="378"/>
                </a:lnTo>
                <a:lnTo>
                  <a:pt x="66" y="378"/>
                </a:lnTo>
                <a:lnTo>
                  <a:pt x="66" y="378"/>
                </a:lnTo>
                <a:lnTo>
                  <a:pt x="70" y="380"/>
                </a:lnTo>
                <a:lnTo>
                  <a:pt x="70" y="383"/>
                </a:lnTo>
                <a:lnTo>
                  <a:pt x="70" y="383"/>
                </a:lnTo>
                <a:lnTo>
                  <a:pt x="71" y="385"/>
                </a:lnTo>
                <a:lnTo>
                  <a:pt x="71" y="385"/>
                </a:lnTo>
                <a:lnTo>
                  <a:pt x="71" y="388"/>
                </a:lnTo>
                <a:lnTo>
                  <a:pt x="71" y="388"/>
                </a:lnTo>
                <a:lnTo>
                  <a:pt x="71" y="386"/>
                </a:lnTo>
                <a:lnTo>
                  <a:pt x="71" y="386"/>
                </a:lnTo>
                <a:lnTo>
                  <a:pt x="71" y="370"/>
                </a:lnTo>
                <a:lnTo>
                  <a:pt x="71" y="370"/>
                </a:lnTo>
                <a:lnTo>
                  <a:pt x="70" y="366"/>
                </a:lnTo>
                <a:lnTo>
                  <a:pt x="70" y="366"/>
                </a:lnTo>
                <a:close/>
                <a:moveTo>
                  <a:pt x="344" y="291"/>
                </a:moveTo>
                <a:lnTo>
                  <a:pt x="344" y="291"/>
                </a:lnTo>
                <a:lnTo>
                  <a:pt x="352" y="277"/>
                </a:lnTo>
                <a:lnTo>
                  <a:pt x="352" y="277"/>
                </a:lnTo>
                <a:lnTo>
                  <a:pt x="352" y="274"/>
                </a:lnTo>
                <a:lnTo>
                  <a:pt x="352" y="274"/>
                </a:lnTo>
                <a:lnTo>
                  <a:pt x="344" y="273"/>
                </a:lnTo>
                <a:lnTo>
                  <a:pt x="344" y="273"/>
                </a:lnTo>
                <a:lnTo>
                  <a:pt x="344" y="291"/>
                </a:lnTo>
                <a:lnTo>
                  <a:pt x="344" y="291"/>
                </a:lnTo>
                <a:close/>
                <a:moveTo>
                  <a:pt x="178" y="407"/>
                </a:moveTo>
                <a:lnTo>
                  <a:pt x="178" y="407"/>
                </a:lnTo>
                <a:lnTo>
                  <a:pt x="182" y="411"/>
                </a:lnTo>
                <a:lnTo>
                  <a:pt x="182" y="411"/>
                </a:lnTo>
                <a:lnTo>
                  <a:pt x="182" y="411"/>
                </a:lnTo>
                <a:lnTo>
                  <a:pt x="183" y="413"/>
                </a:lnTo>
                <a:lnTo>
                  <a:pt x="183" y="413"/>
                </a:lnTo>
                <a:lnTo>
                  <a:pt x="185" y="413"/>
                </a:lnTo>
                <a:lnTo>
                  <a:pt x="185" y="413"/>
                </a:lnTo>
                <a:lnTo>
                  <a:pt x="186" y="413"/>
                </a:lnTo>
                <a:lnTo>
                  <a:pt x="188" y="413"/>
                </a:lnTo>
                <a:lnTo>
                  <a:pt x="188" y="413"/>
                </a:lnTo>
                <a:lnTo>
                  <a:pt x="191" y="413"/>
                </a:lnTo>
                <a:lnTo>
                  <a:pt x="191" y="413"/>
                </a:lnTo>
                <a:lnTo>
                  <a:pt x="194" y="413"/>
                </a:lnTo>
                <a:lnTo>
                  <a:pt x="196" y="410"/>
                </a:lnTo>
                <a:lnTo>
                  <a:pt x="196" y="410"/>
                </a:lnTo>
                <a:lnTo>
                  <a:pt x="196" y="410"/>
                </a:lnTo>
                <a:lnTo>
                  <a:pt x="196" y="410"/>
                </a:lnTo>
                <a:lnTo>
                  <a:pt x="196" y="408"/>
                </a:lnTo>
                <a:lnTo>
                  <a:pt x="194" y="408"/>
                </a:lnTo>
                <a:lnTo>
                  <a:pt x="194" y="408"/>
                </a:lnTo>
                <a:lnTo>
                  <a:pt x="183" y="407"/>
                </a:lnTo>
                <a:lnTo>
                  <a:pt x="183" y="407"/>
                </a:lnTo>
                <a:lnTo>
                  <a:pt x="178" y="407"/>
                </a:lnTo>
                <a:lnTo>
                  <a:pt x="178" y="407"/>
                </a:lnTo>
                <a:close/>
                <a:moveTo>
                  <a:pt x="120" y="414"/>
                </a:moveTo>
                <a:lnTo>
                  <a:pt x="120" y="414"/>
                </a:lnTo>
                <a:lnTo>
                  <a:pt x="131" y="414"/>
                </a:lnTo>
                <a:lnTo>
                  <a:pt x="131" y="414"/>
                </a:lnTo>
                <a:lnTo>
                  <a:pt x="133" y="413"/>
                </a:lnTo>
                <a:lnTo>
                  <a:pt x="133" y="413"/>
                </a:lnTo>
                <a:lnTo>
                  <a:pt x="133" y="413"/>
                </a:lnTo>
                <a:lnTo>
                  <a:pt x="133" y="411"/>
                </a:lnTo>
                <a:lnTo>
                  <a:pt x="133" y="411"/>
                </a:lnTo>
                <a:lnTo>
                  <a:pt x="131" y="408"/>
                </a:lnTo>
                <a:lnTo>
                  <a:pt x="131" y="408"/>
                </a:lnTo>
                <a:lnTo>
                  <a:pt x="130" y="408"/>
                </a:lnTo>
                <a:lnTo>
                  <a:pt x="130" y="408"/>
                </a:lnTo>
                <a:lnTo>
                  <a:pt x="119" y="408"/>
                </a:lnTo>
                <a:lnTo>
                  <a:pt x="119" y="408"/>
                </a:lnTo>
                <a:lnTo>
                  <a:pt x="117" y="408"/>
                </a:lnTo>
                <a:lnTo>
                  <a:pt x="117" y="408"/>
                </a:lnTo>
                <a:lnTo>
                  <a:pt x="120" y="411"/>
                </a:lnTo>
                <a:lnTo>
                  <a:pt x="120" y="411"/>
                </a:lnTo>
                <a:lnTo>
                  <a:pt x="120" y="411"/>
                </a:lnTo>
                <a:lnTo>
                  <a:pt x="120" y="413"/>
                </a:lnTo>
                <a:lnTo>
                  <a:pt x="120" y="413"/>
                </a:lnTo>
                <a:lnTo>
                  <a:pt x="120" y="414"/>
                </a:lnTo>
                <a:lnTo>
                  <a:pt x="120" y="414"/>
                </a:lnTo>
                <a:close/>
                <a:moveTo>
                  <a:pt x="361" y="143"/>
                </a:moveTo>
                <a:lnTo>
                  <a:pt x="361" y="143"/>
                </a:lnTo>
                <a:lnTo>
                  <a:pt x="365" y="138"/>
                </a:lnTo>
                <a:lnTo>
                  <a:pt x="365" y="138"/>
                </a:lnTo>
                <a:lnTo>
                  <a:pt x="366" y="135"/>
                </a:lnTo>
                <a:lnTo>
                  <a:pt x="366" y="135"/>
                </a:lnTo>
                <a:lnTo>
                  <a:pt x="368" y="123"/>
                </a:lnTo>
                <a:lnTo>
                  <a:pt x="368" y="123"/>
                </a:lnTo>
                <a:lnTo>
                  <a:pt x="368" y="123"/>
                </a:lnTo>
                <a:lnTo>
                  <a:pt x="368" y="123"/>
                </a:lnTo>
                <a:lnTo>
                  <a:pt x="358" y="137"/>
                </a:lnTo>
                <a:lnTo>
                  <a:pt x="358" y="137"/>
                </a:lnTo>
                <a:lnTo>
                  <a:pt x="358" y="138"/>
                </a:lnTo>
                <a:lnTo>
                  <a:pt x="358" y="138"/>
                </a:lnTo>
                <a:lnTo>
                  <a:pt x="358" y="138"/>
                </a:lnTo>
                <a:lnTo>
                  <a:pt x="358" y="138"/>
                </a:lnTo>
                <a:lnTo>
                  <a:pt x="361" y="143"/>
                </a:lnTo>
                <a:lnTo>
                  <a:pt x="361" y="143"/>
                </a:lnTo>
                <a:close/>
                <a:moveTo>
                  <a:pt x="27" y="255"/>
                </a:moveTo>
                <a:lnTo>
                  <a:pt x="27" y="255"/>
                </a:lnTo>
                <a:lnTo>
                  <a:pt x="24" y="249"/>
                </a:lnTo>
                <a:lnTo>
                  <a:pt x="24" y="249"/>
                </a:lnTo>
                <a:lnTo>
                  <a:pt x="24" y="252"/>
                </a:lnTo>
                <a:lnTo>
                  <a:pt x="24" y="252"/>
                </a:lnTo>
                <a:lnTo>
                  <a:pt x="22" y="254"/>
                </a:lnTo>
                <a:lnTo>
                  <a:pt x="21" y="255"/>
                </a:lnTo>
                <a:lnTo>
                  <a:pt x="21" y="255"/>
                </a:lnTo>
                <a:lnTo>
                  <a:pt x="19" y="254"/>
                </a:lnTo>
                <a:lnTo>
                  <a:pt x="19" y="254"/>
                </a:lnTo>
                <a:lnTo>
                  <a:pt x="19" y="257"/>
                </a:lnTo>
                <a:lnTo>
                  <a:pt x="19" y="257"/>
                </a:lnTo>
                <a:lnTo>
                  <a:pt x="18" y="273"/>
                </a:lnTo>
                <a:lnTo>
                  <a:pt x="18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69"/>
                </a:lnTo>
                <a:lnTo>
                  <a:pt x="19" y="269"/>
                </a:lnTo>
                <a:lnTo>
                  <a:pt x="21" y="266"/>
                </a:lnTo>
                <a:lnTo>
                  <a:pt x="21" y="266"/>
                </a:lnTo>
                <a:lnTo>
                  <a:pt x="24" y="261"/>
                </a:lnTo>
                <a:lnTo>
                  <a:pt x="24" y="261"/>
                </a:lnTo>
                <a:lnTo>
                  <a:pt x="27" y="255"/>
                </a:lnTo>
                <a:lnTo>
                  <a:pt x="27" y="255"/>
                </a:lnTo>
                <a:close/>
                <a:moveTo>
                  <a:pt x="190" y="386"/>
                </a:move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lnTo>
                  <a:pt x="191" y="394"/>
                </a:lnTo>
                <a:lnTo>
                  <a:pt x="194" y="402"/>
                </a:lnTo>
                <a:lnTo>
                  <a:pt x="194" y="402"/>
                </a:lnTo>
                <a:lnTo>
                  <a:pt x="196" y="403"/>
                </a:lnTo>
                <a:lnTo>
                  <a:pt x="196" y="403"/>
                </a:lnTo>
                <a:lnTo>
                  <a:pt x="199" y="403"/>
                </a:lnTo>
                <a:lnTo>
                  <a:pt x="199" y="403"/>
                </a:lnTo>
                <a:lnTo>
                  <a:pt x="201" y="402"/>
                </a:lnTo>
                <a:lnTo>
                  <a:pt x="199" y="399"/>
                </a:lnTo>
                <a:lnTo>
                  <a:pt x="199" y="399"/>
                </a:ln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close/>
                <a:moveTo>
                  <a:pt x="380" y="381"/>
                </a:moveTo>
                <a:lnTo>
                  <a:pt x="380" y="381"/>
                </a:lnTo>
                <a:lnTo>
                  <a:pt x="382" y="377"/>
                </a:lnTo>
                <a:lnTo>
                  <a:pt x="382" y="373"/>
                </a:lnTo>
                <a:lnTo>
                  <a:pt x="382" y="373"/>
                </a:lnTo>
                <a:lnTo>
                  <a:pt x="382" y="366"/>
                </a:lnTo>
                <a:lnTo>
                  <a:pt x="382" y="366"/>
                </a:lnTo>
                <a:lnTo>
                  <a:pt x="382" y="362"/>
                </a:lnTo>
                <a:lnTo>
                  <a:pt x="382" y="362"/>
                </a:lnTo>
                <a:lnTo>
                  <a:pt x="377" y="367"/>
                </a:lnTo>
                <a:lnTo>
                  <a:pt x="376" y="369"/>
                </a:lnTo>
                <a:lnTo>
                  <a:pt x="376" y="372"/>
                </a:lnTo>
                <a:lnTo>
                  <a:pt x="376" y="372"/>
                </a:lnTo>
                <a:lnTo>
                  <a:pt x="376" y="372"/>
                </a:lnTo>
                <a:lnTo>
                  <a:pt x="376" y="372"/>
                </a:lnTo>
                <a:lnTo>
                  <a:pt x="376" y="373"/>
                </a:lnTo>
                <a:lnTo>
                  <a:pt x="376" y="373"/>
                </a:lnTo>
                <a:lnTo>
                  <a:pt x="380" y="381"/>
                </a:lnTo>
                <a:lnTo>
                  <a:pt x="380" y="381"/>
                </a:lnTo>
                <a:close/>
                <a:moveTo>
                  <a:pt x="229" y="115"/>
                </a:moveTo>
                <a:lnTo>
                  <a:pt x="229" y="115"/>
                </a:lnTo>
                <a:lnTo>
                  <a:pt x="231" y="112"/>
                </a:lnTo>
                <a:lnTo>
                  <a:pt x="231" y="112"/>
                </a:lnTo>
                <a:lnTo>
                  <a:pt x="231" y="108"/>
                </a:lnTo>
                <a:lnTo>
                  <a:pt x="231" y="108"/>
                </a:lnTo>
                <a:lnTo>
                  <a:pt x="229" y="105"/>
                </a:lnTo>
                <a:lnTo>
                  <a:pt x="229" y="105"/>
                </a:lnTo>
                <a:lnTo>
                  <a:pt x="227" y="104"/>
                </a:lnTo>
                <a:lnTo>
                  <a:pt x="224" y="102"/>
                </a:lnTo>
                <a:lnTo>
                  <a:pt x="224" y="102"/>
                </a:lnTo>
                <a:lnTo>
                  <a:pt x="223" y="107"/>
                </a:lnTo>
                <a:lnTo>
                  <a:pt x="221" y="112"/>
                </a:lnTo>
                <a:lnTo>
                  <a:pt x="221" y="112"/>
                </a:lnTo>
                <a:lnTo>
                  <a:pt x="223" y="113"/>
                </a:lnTo>
                <a:lnTo>
                  <a:pt x="223" y="113"/>
                </a:lnTo>
                <a:lnTo>
                  <a:pt x="224" y="116"/>
                </a:lnTo>
                <a:lnTo>
                  <a:pt x="224" y="116"/>
                </a:lnTo>
                <a:lnTo>
                  <a:pt x="227" y="113"/>
                </a:lnTo>
                <a:lnTo>
                  <a:pt x="229" y="115"/>
                </a:lnTo>
                <a:lnTo>
                  <a:pt x="229" y="115"/>
                </a:lnTo>
                <a:close/>
                <a:moveTo>
                  <a:pt x="390" y="143"/>
                </a:moveTo>
                <a:lnTo>
                  <a:pt x="390" y="143"/>
                </a:lnTo>
                <a:lnTo>
                  <a:pt x="390" y="148"/>
                </a:lnTo>
                <a:lnTo>
                  <a:pt x="390" y="148"/>
                </a:lnTo>
                <a:lnTo>
                  <a:pt x="390" y="151"/>
                </a:lnTo>
                <a:lnTo>
                  <a:pt x="390" y="151"/>
                </a:lnTo>
                <a:lnTo>
                  <a:pt x="388" y="153"/>
                </a:lnTo>
                <a:lnTo>
                  <a:pt x="388" y="153"/>
                </a:lnTo>
                <a:lnTo>
                  <a:pt x="388" y="151"/>
                </a:lnTo>
                <a:lnTo>
                  <a:pt x="388" y="151"/>
                </a:lnTo>
                <a:lnTo>
                  <a:pt x="388" y="148"/>
                </a:lnTo>
                <a:lnTo>
                  <a:pt x="388" y="148"/>
                </a:lnTo>
                <a:lnTo>
                  <a:pt x="388" y="145"/>
                </a:lnTo>
                <a:lnTo>
                  <a:pt x="388" y="145"/>
                </a:lnTo>
                <a:lnTo>
                  <a:pt x="387" y="146"/>
                </a:lnTo>
                <a:lnTo>
                  <a:pt x="387" y="148"/>
                </a:lnTo>
                <a:lnTo>
                  <a:pt x="387" y="148"/>
                </a:lnTo>
                <a:lnTo>
                  <a:pt x="387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7"/>
                </a:lnTo>
                <a:lnTo>
                  <a:pt x="395" y="149"/>
                </a:lnTo>
                <a:lnTo>
                  <a:pt x="395" y="149"/>
                </a:lnTo>
                <a:lnTo>
                  <a:pt x="395" y="148"/>
                </a:lnTo>
                <a:lnTo>
                  <a:pt x="395" y="148"/>
                </a:lnTo>
                <a:lnTo>
                  <a:pt x="395" y="132"/>
                </a:lnTo>
                <a:lnTo>
                  <a:pt x="395" y="132"/>
                </a:lnTo>
                <a:lnTo>
                  <a:pt x="393" y="132"/>
                </a:lnTo>
                <a:lnTo>
                  <a:pt x="393" y="132"/>
                </a:lnTo>
                <a:lnTo>
                  <a:pt x="391" y="135"/>
                </a:lnTo>
                <a:lnTo>
                  <a:pt x="391" y="135"/>
                </a:lnTo>
                <a:lnTo>
                  <a:pt x="391" y="135"/>
                </a:lnTo>
                <a:lnTo>
                  <a:pt x="391" y="137"/>
                </a:lnTo>
                <a:lnTo>
                  <a:pt x="391" y="137"/>
                </a:lnTo>
                <a:lnTo>
                  <a:pt x="393" y="138"/>
                </a:lnTo>
                <a:lnTo>
                  <a:pt x="393" y="138"/>
                </a:lnTo>
                <a:lnTo>
                  <a:pt x="393" y="140"/>
                </a:lnTo>
                <a:lnTo>
                  <a:pt x="391" y="142"/>
                </a:lnTo>
                <a:lnTo>
                  <a:pt x="391" y="142"/>
                </a:lnTo>
                <a:lnTo>
                  <a:pt x="390" y="143"/>
                </a:lnTo>
                <a:lnTo>
                  <a:pt x="390" y="143"/>
                </a:lnTo>
                <a:close/>
                <a:moveTo>
                  <a:pt x="350" y="299"/>
                </a:moveTo>
                <a:lnTo>
                  <a:pt x="350" y="299"/>
                </a:lnTo>
                <a:lnTo>
                  <a:pt x="355" y="293"/>
                </a:lnTo>
                <a:lnTo>
                  <a:pt x="355" y="293"/>
                </a:lnTo>
                <a:lnTo>
                  <a:pt x="355" y="293"/>
                </a:lnTo>
                <a:lnTo>
                  <a:pt x="355" y="293"/>
                </a:lnTo>
                <a:lnTo>
                  <a:pt x="358" y="284"/>
                </a:lnTo>
                <a:lnTo>
                  <a:pt x="358" y="284"/>
                </a:lnTo>
                <a:lnTo>
                  <a:pt x="360" y="280"/>
                </a:lnTo>
                <a:lnTo>
                  <a:pt x="358" y="279"/>
                </a:lnTo>
                <a:lnTo>
                  <a:pt x="358" y="279"/>
                </a:lnTo>
                <a:lnTo>
                  <a:pt x="358" y="277"/>
                </a:lnTo>
                <a:lnTo>
                  <a:pt x="358" y="277"/>
                </a:lnTo>
                <a:lnTo>
                  <a:pt x="357" y="279"/>
                </a:lnTo>
                <a:lnTo>
                  <a:pt x="357" y="279"/>
                </a:lnTo>
                <a:lnTo>
                  <a:pt x="352" y="290"/>
                </a:lnTo>
                <a:lnTo>
                  <a:pt x="352" y="290"/>
                </a:lnTo>
                <a:lnTo>
                  <a:pt x="349" y="298"/>
                </a:lnTo>
                <a:lnTo>
                  <a:pt x="349" y="298"/>
                </a:lnTo>
                <a:lnTo>
                  <a:pt x="349" y="298"/>
                </a:lnTo>
                <a:lnTo>
                  <a:pt x="350" y="299"/>
                </a:lnTo>
                <a:lnTo>
                  <a:pt x="350" y="299"/>
                </a:lnTo>
                <a:close/>
                <a:moveTo>
                  <a:pt x="368" y="318"/>
                </a:moveTo>
                <a:lnTo>
                  <a:pt x="368" y="318"/>
                </a:lnTo>
                <a:lnTo>
                  <a:pt x="371" y="323"/>
                </a:lnTo>
                <a:lnTo>
                  <a:pt x="371" y="323"/>
                </a:lnTo>
                <a:lnTo>
                  <a:pt x="374" y="318"/>
                </a:lnTo>
                <a:lnTo>
                  <a:pt x="374" y="318"/>
                </a:lnTo>
                <a:lnTo>
                  <a:pt x="373" y="315"/>
                </a:lnTo>
                <a:lnTo>
                  <a:pt x="373" y="315"/>
                </a:lnTo>
                <a:lnTo>
                  <a:pt x="373" y="315"/>
                </a:lnTo>
                <a:lnTo>
                  <a:pt x="374" y="314"/>
                </a:lnTo>
                <a:lnTo>
                  <a:pt x="374" y="314"/>
                </a:lnTo>
                <a:lnTo>
                  <a:pt x="376" y="314"/>
                </a:lnTo>
                <a:lnTo>
                  <a:pt x="376" y="314"/>
                </a:lnTo>
                <a:lnTo>
                  <a:pt x="377" y="314"/>
                </a:lnTo>
                <a:lnTo>
                  <a:pt x="377" y="315"/>
                </a:lnTo>
                <a:lnTo>
                  <a:pt x="377" y="315"/>
                </a:lnTo>
                <a:lnTo>
                  <a:pt x="376" y="317"/>
                </a:lnTo>
                <a:lnTo>
                  <a:pt x="376" y="317"/>
                </a:lnTo>
                <a:lnTo>
                  <a:pt x="373" y="325"/>
                </a:lnTo>
                <a:lnTo>
                  <a:pt x="373" y="325"/>
                </a:lnTo>
                <a:lnTo>
                  <a:pt x="374" y="326"/>
                </a:lnTo>
                <a:lnTo>
                  <a:pt x="374" y="326"/>
                </a:lnTo>
                <a:lnTo>
                  <a:pt x="377" y="323"/>
                </a:lnTo>
                <a:lnTo>
                  <a:pt x="377" y="323"/>
                </a:lnTo>
                <a:lnTo>
                  <a:pt x="377" y="321"/>
                </a:lnTo>
                <a:lnTo>
                  <a:pt x="377" y="321"/>
                </a:lnTo>
                <a:lnTo>
                  <a:pt x="377" y="314"/>
                </a:lnTo>
                <a:lnTo>
                  <a:pt x="377" y="314"/>
                </a:lnTo>
                <a:lnTo>
                  <a:pt x="377" y="309"/>
                </a:lnTo>
                <a:lnTo>
                  <a:pt x="376" y="306"/>
                </a:lnTo>
                <a:lnTo>
                  <a:pt x="376" y="306"/>
                </a:lnTo>
                <a:lnTo>
                  <a:pt x="373" y="310"/>
                </a:lnTo>
                <a:lnTo>
                  <a:pt x="371" y="315"/>
                </a:lnTo>
                <a:lnTo>
                  <a:pt x="371" y="315"/>
                </a:lnTo>
                <a:lnTo>
                  <a:pt x="369" y="317"/>
                </a:lnTo>
                <a:lnTo>
                  <a:pt x="368" y="318"/>
                </a:lnTo>
                <a:lnTo>
                  <a:pt x="368" y="318"/>
                </a:lnTo>
                <a:close/>
                <a:moveTo>
                  <a:pt x="264" y="153"/>
                </a:moveTo>
                <a:lnTo>
                  <a:pt x="264" y="153"/>
                </a:lnTo>
                <a:lnTo>
                  <a:pt x="267" y="149"/>
                </a:lnTo>
                <a:lnTo>
                  <a:pt x="267" y="145"/>
                </a:lnTo>
                <a:lnTo>
                  <a:pt x="267" y="145"/>
                </a:lnTo>
                <a:lnTo>
                  <a:pt x="267" y="140"/>
                </a:lnTo>
                <a:lnTo>
                  <a:pt x="267" y="140"/>
                </a:lnTo>
                <a:lnTo>
                  <a:pt x="265" y="131"/>
                </a:lnTo>
                <a:lnTo>
                  <a:pt x="265" y="131"/>
                </a:lnTo>
                <a:lnTo>
                  <a:pt x="264" y="137"/>
                </a:lnTo>
                <a:lnTo>
                  <a:pt x="264" y="137"/>
                </a:lnTo>
                <a:lnTo>
                  <a:pt x="262" y="142"/>
                </a:lnTo>
                <a:lnTo>
                  <a:pt x="262" y="142"/>
                </a:lnTo>
                <a:lnTo>
                  <a:pt x="261" y="143"/>
                </a:lnTo>
                <a:lnTo>
                  <a:pt x="261" y="143"/>
                </a:lnTo>
                <a:lnTo>
                  <a:pt x="259" y="145"/>
                </a:lnTo>
                <a:lnTo>
                  <a:pt x="259" y="145"/>
                </a:lnTo>
                <a:lnTo>
                  <a:pt x="264" y="153"/>
                </a:lnTo>
                <a:lnTo>
                  <a:pt x="264" y="153"/>
                </a:lnTo>
                <a:close/>
                <a:moveTo>
                  <a:pt x="352" y="93"/>
                </a:moveTo>
                <a:lnTo>
                  <a:pt x="352" y="93"/>
                </a:lnTo>
                <a:lnTo>
                  <a:pt x="350" y="91"/>
                </a:lnTo>
                <a:lnTo>
                  <a:pt x="350" y="91"/>
                </a:lnTo>
                <a:lnTo>
                  <a:pt x="347" y="91"/>
                </a:lnTo>
                <a:lnTo>
                  <a:pt x="347" y="91"/>
                </a:lnTo>
                <a:lnTo>
                  <a:pt x="346" y="91"/>
                </a:lnTo>
                <a:lnTo>
                  <a:pt x="346" y="93"/>
                </a:lnTo>
                <a:lnTo>
                  <a:pt x="346" y="93"/>
                </a:lnTo>
                <a:lnTo>
                  <a:pt x="344" y="96"/>
                </a:lnTo>
                <a:lnTo>
                  <a:pt x="344" y="96"/>
                </a:lnTo>
                <a:lnTo>
                  <a:pt x="344" y="104"/>
                </a:lnTo>
                <a:lnTo>
                  <a:pt x="344" y="104"/>
                </a:lnTo>
                <a:lnTo>
                  <a:pt x="344" y="112"/>
                </a:lnTo>
                <a:lnTo>
                  <a:pt x="344" y="112"/>
                </a:lnTo>
                <a:lnTo>
                  <a:pt x="347" y="108"/>
                </a:lnTo>
                <a:lnTo>
                  <a:pt x="347" y="108"/>
                </a:lnTo>
                <a:lnTo>
                  <a:pt x="349" y="102"/>
                </a:lnTo>
                <a:lnTo>
                  <a:pt x="349" y="102"/>
                </a:lnTo>
                <a:lnTo>
                  <a:pt x="350" y="99"/>
                </a:lnTo>
                <a:lnTo>
                  <a:pt x="350" y="99"/>
                </a:lnTo>
                <a:lnTo>
                  <a:pt x="349" y="97"/>
                </a:lnTo>
                <a:lnTo>
                  <a:pt x="349" y="96"/>
                </a:lnTo>
                <a:lnTo>
                  <a:pt x="349" y="96"/>
                </a:lnTo>
                <a:lnTo>
                  <a:pt x="352" y="93"/>
                </a:lnTo>
                <a:lnTo>
                  <a:pt x="352" y="93"/>
                </a:lnTo>
                <a:close/>
                <a:moveTo>
                  <a:pt x="390" y="192"/>
                </a:moveTo>
                <a:lnTo>
                  <a:pt x="390" y="192"/>
                </a:lnTo>
                <a:lnTo>
                  <a:pt x="387" y="198"/>
                </a:lnTo>
                <a:lnTo>
                  <a:pt x="387" y="198"/>
                </a:lnTo>
                <a:lnTo>
                  <a:pt x="385" y="200"/>
                </a:lnTo>
                <a:lnTo>
                  <a:pt x="385" y="200"/>
                </a:lnTo>
                <a:lnTo>
                  <a:pt x="385" y="211"/>
                </a:lnTo>
                <a:lnTo>
                  <a:pt x="385" y="211"/>
                </a:lnTo>
                <a:lnTo>
                  <a:pt x="385" y="213"/>
                </a:lnTo>
                <a:lnTo>
                  <a:pt x="385" y="213"/>
                </a:lnTo>
                <a:lnTo>
                  <a:pt x="387" y="213"/>
                </a:lnTo>
                <a:lnTo>
                  <a:pt x="387" y="213"/>
                </a:lnTo>
                <a:lnTo>
                  <a:pt x="390" y="208"/>
                </a:lnTo>
                <a:lnTo>
                  <a:pt x="390" y="208"/>
                </a:lnTo>
                <a:lnTo>
                  <a:pt x="390" y="205"/>
                </a:lnTo>
                <a:lnTo>
                  <a:pt x="390" y="205"/>
                </a:lnTo>
                <a:lnTo>
                  <a:pt x="390" y="194"/>
                </a:lnTo>
                <a:lnTo>
                  <a:pt x="390" y="194"/>
                </a:lnTo>
                <a:lnTo>
                  <a:pt x="390" y="192"/>
                </a:lnTo>
                <a:lnTo>
                  <a:pt x="390" y="192"/>
                </a:lnTo>
                <a:close/>
                <a:moveTo>
                  <a:pt x="371" y="255"/>
                </a:moveTo>
                <a:lnTo>
                  <a:pt x="371" y="255"/>
                </a:lnTo>
                <a:lnTo>
                  <a:pt x="371" y="257"/>
                </a:lnTo>
                <a:lnTo>
                  <a:pt x="371" y="257"/>
                </a:lnTo>
                <a:lnTo>
                  <a:pt x="368" y="268"/>
                </a:lnTo>
                <a:lnTo>
                  <a:pt x="368" y="268"/>
                </a:lnTo>
                <a:lnTo>
                  <a:pt x="365" y="277"/>
                </a:lnTo>
                <a:lnTo>
                  <a:pt x="365" y="277"/>
                </a:lnTo>
                <a:lnTo>
                  <a:pt x="363" y="280"/>
                </a:lnTo>
                <a:lnTo>
                  <a:pt x="363" y="280"/>
                </a:lnTo>
                <a:lnTo>
                  <a:pt x="366" y="284"/>
                </a:lnTo>
                <a:lnTo>
                  <a:pt x="366" y="284"/>
                </a:lnTo>
                <a:lnTo>
                  <a:pt x="369" y="274"/>
                </a:lnTo>
                <a:lnTo>
                  <a:pt x="369" y="274"/>
                </a:lnTo>
                <a:lnTo>
                  <a:pt x="368" y="273"/>
                </a:lnTo>
                <a:lnTo>
                  <a:pt x="368" y="273"/>
                </a:lnTo>
                <a:lnTo>
                  <a:pt x="368" y="271"/>
                </a:lnTo>
                <a:lnTo>
                  <a:pt x="369" y="271"/>
                </a:lnTo>
                <a:lnTo>
                  <a:pt x="369" y="271"/>
                </a:lnTo>
                <a:lnTo>
                  <a:pt x="371" y="268"/>
                </a:lnTo>
                <a:lnTo>
                  <a:pt x="371" y="266"/>
                </a:lnTo>
                <a:lnTo>
                  <a:pt x="371" y="266"/>
                </a:lnTo>
                <a:lnTo>
                  <a:pt x="373" y="260"/>
                </a:lnTo>
                <a:lnTo>
                  <a:pt x="373" y="260"/>
                </a:lnTo>
                <a:lnTo>
                  <a:pt x="373" y="257"/>
                </a:lnTo>
                <a:lnTo>
                  <a:pt x="371" y="255"/>
                </a:lnTo>
                <a:lnTo>
                  <a:pt x="371" y="255"/>
                </a:lnTo>
                <a:close/>
                <a:moveTo>
                  <a:pt x="265" y="403"/>
                </a:moveTo>
                <a:lnTo>
                  <a:pt x="265" y="403"/>
                </a:lnTo>
                <a:lnTo>
                  <a:pt x="251" y="405"/>
                </a:lnTo>
                <a:lnTo>
                  <a:pt x="251" y="405"/>
                </a:lnTo>
                <a:lnTo>
                  <a:pt x="251" y="405"/>
                </a:lnTo>
                <a:lnTo>
                  <a:pt x="251" y="405"/>
                </a:lnTo>
                <a:lnTo>
                  <a:pt x="253" y="408"/>
                </a:lnTo>
                <a:lnTo>
                  <a:pt x="253" y="408"/>
                </a:lnTo>
                <a:lnTo>
                  <a:pt x="256" y="410"/>
                </a:lnTo>
                <a:lnTo>
                  <a:pt x="256" y="413"/>
                </a:lnTo>
                <a:lnTo>
                  <a:pt x="256" y="413"/>
                </a:lnTo>
                <a:lnTo>
                  <a:pt x="259" y="413"/>
                </a:lnTo>
                <a:lnTo>
                  <a:pt x="259" y="413"/>
                </a:lnTo>
                <a:lnTo>
                  <a:pt x="261" y="411"/>
                </a:lnTo>
                <a:lnTo>
                  <a:pt x="261" y="411"/>
                </a:lnTo>
                <a:lnTo>
                  <a:pt x="264" y="407"/>
                </a:lnTo>
                <a:lnTo>
                  <a:pt x="264" y="407"/>
                </a:lnTo>
                <a:lnTo>
                  <a:pt x="265" y="403"/>
                </a:lnTo>
                <a:lnTo>
                  <a:pt x="265" y="403"/>
                </a:lnTo>
                <a:close/>
                <a:moveTo>
                  <a:pt x="402" y="238"/>
                </a:moveTo>
                <a:lnTo>
                  <a:pt x="402" y="238"/>
                </a:lnTo>
                <a:lnTo>
                  <a:pt x="402" y="249"/>
                </a:lnTo>
                <a:lnTo>
                  <a:pt x="402" y="249"/>
                </a:lnTo>
                <a:lnTo>
                  <a:pt x="401" y="258"/>
                </a:lnTo>
                <a:lnTo>
                  <a:pt x="401" y="268"/>
                </a:lnTo>
                <a:lnTo>
                  <a:pt x="401" y="268"/>
                </a:lnTo>
                <a:lnTo>
                  <a:pt x="401" y="277"/>
                </a:lnTo>
                <a:lnTo>
                  <a:pt x="401" y="277"/>
                </a:lnTo>
                <a:lnTo>
                  <a:pt x="402" y="290"/>
                </a:lnTo>
                <a:lnTo>
                  <a:pt x="402" y="290"/>
                </a:lnTo>
                <a:lnTo>
                  <a:pt x="402" y="290"/>
                </a:lnTo>
                <a:lnTo>
                  <a:pt x="402" y="291"/>
                </a:lnTo>
                <a:lnTo>
                  <a:pt x="402" y="291"/>
                </a:lnTo>
                <a:lnTo>
                  <a:pt x="402" y="265"/>
                </a:lnTo>
                <a:lnTo>
                  <a:pt x="402" y="238"/>
                </a:lnTo>
                <a:lnTo>
                  <a:pt x="402" y="238"/>
                </a:lnTo>
                <a:close/>
                <a:moveTo>
                  <a:pt x="90" y="396"/>
                </a:moveTo>
                <a:lnTo>
                  <a:pt x="90" y="396"/>
                </a:lnTo>
                <a:lnTo>
                  <a:pt x="104" y="396"/>
                </a:lnTo>
                <a:lnTo>
                  <a:pt x="104" y="396"/>
                </a:lnTo>
                <a:lnTo>
                  <a:pt x="101" y="391"/>
                </a:lnTo>
                <a:lnTo>
                  <a:pt x="101" y="391"/>
                </a:lnTo>
                <a:lnTo>
                  <a:pt x="96" y="386"/>
                </a:lnTo>
                <a:lnTo>
                  <a:pt x="96" y="386"/>
                </a:lnTo>
                <a:lnTo>
                  <a:pt x="90" y="396"/>
                </a:lnTo>
                <a:lnTo>
                  <a:pt x="90" y="396"/>
                </a:lnTo>
                <a:close/>
                <a:moveTo>
                  <a:pt x="59" y="113"/>
                </a:moveTo>
                <a:lnTo>
                  <a:pt x="59" y="113"/>
                </a:lnTo>
                <a:lnTo>
                  <a:pt x="57" y="116"/>
                </a:lnTo>
                <a:lnTo>
                  <a:pt x="57" y="116"/>
                </a:lnTo>
                <a:lnTo>
                  <a:pt x="57" y="118"/>
                </a:lnTo>
                <a:lnTo>
                  <a:pt x="57" y="118"/>
                </a:lnTo>
                <a:lnTo>
                  <a:pt x="57" y="120"/>
                </a:lnTo>
                <a:lnTo>
                  <a:pt x="55" y="123"/>
                </a:lnTo>
                <a:lnTo>
                  <a:pt x="55" y="123"/>
                </a:lnTo>
                <a:lnTo>
                  <a:pt x="55" y="123"/>
                </a:lnTo>
                <a:lnTo>
                  <a:pt x="55" y="123"/>
                </a:lnTo>
                <a:lnTo>
                  <a:pt x="54" y="127"/>
                </a:lnTo>
                <a:lnTo>
                  <a:pt x="54" y="127"/>
                </a:lnTo>
                <a:lnTo>
                  <a:pt x="59" y="129"/>
                </a:lnTo>
                <a:lnTo>
                  <a:pt x="59" y="129"/>
                </a:lnTo>
                <a:lnTo>
                  <a:pt x="65" y="115"/>
                </a:lnTo>
                <a:lnTo>
                  <a:pt x="65" y="115"/>
                </a:lnTo>
                <a:lnTo>
                  <a:pt x="59" y="113"/>
                </a:lnTo>
                <a:lnTo>
                  <a:pt x="59" y="113"/>
                </a:lnTo>
                <a:close/>
                <a:moveTo>
                  <a:pt x="141" y="414"/>
                </a:moveTo>
                <a:lnTo>
                  <a:pt x="141" y="414"/>
                </a:lnTo>
                <a:lnTo>
                  <a:pt x="141" y="414"/>
                </a:lnTo>
                <a:lnTo>
                  <a:pt x="141" y="414"/>
                </a:lnTo>
                <a:lnTo>
                  <a:pt x="153" y="414"/>
                </a:lnTo>
                <a:lnTo>
                  <a:pt x="153" y="414"/>
                </a:lnTo>
                <a:lnTo>
                  <a:pt x="155" y="413"/>
                </a:lnTo>
                <a:lnTo>
                  <a:pt x="155" y="413"/>
                </a:lnTo>
                <a:lnTo>
                  <a:pt x="156" y="410"/>
                </a:lnTo>
                <a:lnTo>
                  <a:pt x="156" y="410"/>
                </a:lnTo>
                <a:lnTo>
                  <a:pt x="156" y="408"/>
                </a:lnTo>
                <a:lnTo>
                  <a:pt x="155" y="407"/>
                </a:lnTo>
                <a:lnTo>
                  <a:pt x="155" y="407"/>
                </a:lnTo>
                <a:lnTo>
                  <a:pt x="152" y="407"/>
                </a:lnTo>
                <a:lnTo>
                  <a:pt x="152" y="407"/>
                </a:lnTo>
                <a:lnTo>
                  <a:pt x="149" y="408"/>
                </a:lnTo>
                <a:lnTo>
                  <a:pt x="147" y="410"/>
                </a:lnTo>
                <a:lnTo>
                  <a:pt x="147" y="410"/>
                </a:lnTo>
                <a:lnTo>
                  <a:pt x="141" y="414"/>
                </a:lnTo>
                <a:lnTo>
                  <a:pt x="141" y="414"/>
                </a:lnTo>
                <a:close/>
                <a:moveTo>
                  <a:pt x="376" y="348"/>
                </a:moveTo>
                <a:lnTo>
                  <a:pt x="376" y="348"/>
                </a:lnTo>
                <a:lnTo>
                  <a:pt x="374" y="348"/>
                </a:lnTo>
                <a:lnTo>
                  <a:pt x="374" y="348"/>
                </a:lnTo>
                <a:lnTo>
                  <a:pt x="373" y="351"/>
                </a:lnTo>
                <a:lnTo>
                  <a:pt x="371" y="355"/>
                </a:lnTo>
                <a:lnTo>
                  <a:pt x="371" y="355"/>
                </a:lnTo>
                <a:lnTo>
                  <a:pt x="369" y="361"/>
                </a:lnTo>
                <a:lnTo>
                  <a:pt x="369" y="366"/>
                </a:lnTo>
                <a:lnTo>
                  <a:pt x="369" y="366"/>
                </a:lnTo>
                <a:lnTo>
                  <a:pt x="369" y="366"/>
                </a:lnTo>
                <a:lnTo>
                  <a:pt x="369" y="366"/>
                </a:lnTo>
                <a:lnTo>
                  <a:pt x="373" y="369"/>
                </a:lnTo>
                <a:lnTo>
                  <a:pt x="373" y="369"/>
                </a:lnTo>
                <a:lnTo>
                  <a:pt x="374" y="359"/>
                </a:lnTo>
                <a:lnTo>
                  <a:pt x="376" y="348"/>
                </a:lnTo>
                <a:lnTo>
                  <a:pt x="376" y="348"/>
                </a:lnTo>
                <a:close/>
                <a:moveTo>
                  <a:pt x="89" y="194"/>
                </a:moveTo>
                <a:lnTo>
                  <a:pt x="89" y="194"/>
                </a:lnTo>
                <a:lnTo>
                  <a:pt x="84" y="197"/>
                </a:lnTo>
                <a:lnTo>
                  <a:pt x="82" y="202"/>
                </a:lnTo>
                <a:lnTo>
                  <a:pt x="82" y="202"/>
                </a:lnTo>
                <a:lnTo>
                  <a:pt x="81" y="209"/>
                </a:lnTo>
                <a:lnTo>
                  <a:pt x="81" y="209"/>
                </a:lnTo>
                <a:lnTo>
                  <a:pt x="81" y="209"/>
                </a:lnTo>
                <a:lnTo>
                  <a:pt x="81" y="209"/>
                </a:lnTo>
                <a:lnTo>
                  <a:pt x="90" y="203"/>
                </a:lnTo>
                <a:lnTo>
                  <a:pt x="90" y="203"/>
                </a:lnTo>
                <a:lnTo>
                  <a:pt x="89" y="194"/>
                </a:lnTo>
                <a:lnTo>
                  <a:pt x="89" y="194"/>
                </a:lnTo>
                <a:close/>
                <a:moveTo>
                  <a:pt x="120" y="396"/>
                </a:moveTo>
                <a:lnTo>
                  <a:pt x="120" y="396"/>
                </a:lnTo>
                <a:lnTo>
                  <a:pt x="119" y="391"/>
                </a:lnTo>
                <a:lnTo>
                  <a:pt x="117" y="385"/>
                </a:lnTo>
                <a:lnTo>
                  <a:pt x="117" y="385"/>
                </a:lnTo>
                <a:lnTo>
                  <a:pt x="112" y="391"/>
                </a:lnTo>
                <a:lnTo>
                  <a:pt x="109" y="396"/>
                </a:lnTo>
                <a:lnTo>
                  <a:pt x="109" y="396"/>
                </a:lnTo>
                <a:lnTo>
                  <a:pt x="120" y="396"/>
                </a:lnTo>
                <a:lnTo>
                  <a:pt x="120" y="396"/>
                </a:lnTo>
                <a:close/>
                <a:moveTo>
                  <a:pt x="390" y="271"/>
                </a:moveTo>
                <a:lnTo>
                  <a:pt x="390" y="271"/>
                </a:lnTo>
                <a:lnTo>
                  <a:pt x="390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lnTo>
                  <a:pt x="384" y="279"/>
                </a:lnTo>
                <a:lnTo>
                  <a:pt x="384" y="279"/>
                </a:lnTo>
                <a:lnTo>
                  <a:pt x="384" y="282"/>
                </a:lnTo>
                <a:lnTo>
                  <a:pt x="384" y="282"/>
                </a:lnTo>
                <a:lnTo>
                  <a:pt x="382" y="293"/>
                </a:lnTo>
                <a:lnTo>
                  <a:pt x="382" y="293"/>
                </a:lnTo>
                <a:lnTo>
                  <a:pt x="382" y="293"/>
                </a:lnTo>
                <a:lnTo>
                  <a:pt x="382" y="293"/>
                </a:lnTo>
                <a:lnTo>
                  <a:pt x="385" y="291"/>
                </a:lnTo>
                <a:lnTo>
                  <a:pt x="387" y="288"/>
                </a:lnTo>
                <a:lnTo>
                  <a:pt x="387" y="288"/>
                </a:lnTo>
                <a:lnTo>
                  <a:pt x="390" y="274"/>
                </a:lnTo>
                <a:lnTo>
                  <a:pt x="390" y="274"/>
                </a:lnTo>
                <a:lnTo>
                  <a:pt x="390" y="271"/>
                </a:lnTo>
                <a:lnTo>
                  <a:pt x="390" y="271"/>
                </a:lnTo>
                <a:close/>
                <a:moveTo>
                  <a:pt x="144" y="165"/>
                </a:moveTo>
                <a:lnTo>
                  <a:pt x="144" y="165"/>
                </a:lnTo>
                <a:lnTo>
                  <a:pt x="141" y="164"/>
                </a:lnTo>
                <a:lnTo>
                  <a:pt x="141" y="164"/>
                </a:lnTo>
                <a:lnTo>
                  <a:pt x="136" y="162"/>
                </a:lnTo>
                <a:lnTo>
                  <a:pt x="136" y="162"/>
                </a:lnTo>
                <a:lnTo>
                  <a:pt x="134" y="161"/>
                </a:lnTo>
                <a:lnTo>
                  <a:pt x="133" y="162"/>
                </a:lnTo>
                <a:lnTo>
                  <a:pt x="133" y="162"/>
                </a:lnTo>
                <a:lnTo>
                  <a:pt x="131" y="167"/>
                </a:lnTo>
                <a:lnTo>
                  <a:pt x="131" y="167"/>
                </a:lnTo>
                <a:lnTo>
                  <a:pt x="139" y="170"/>
                </a:lnTo>
                <a:lnTo>
                  <a:pt x="139" y="170"/>
                </a:lnTo>
                <a:lnTo>
                  <a:pt x="141" y="170"/>
                </a:lnTo>
                <a:lnTo>
                  <a:pt x="142" y="170"/>
                </a:lnTo>
                <a:lnTo>
                  <a:pt x="142" y="170"/>
                </a:lnTo>
                <a:lnTo>
                  <a:pt x="144" y="165"/>
                </a:lnTo>
                <a:lnTo>
                  <a:pt x="144" y="165"/>
                </a:lnTo>
                <a:close/>
                <a:moveTo>
                  <a:pt x="177" y="407"/>
                </a:moveTo>
                <a:lnTo>
                  <a:pt x="177" y="407"/>
                </a:lnTo>
                <a:lnTo>
                  <a:pt x="167" y="407"/>
                </a:lnTo>
                <a:lnTo>
                  <a:pt x="167" y="407"/>
                </a:lnTo>
                <a:lnTo>
                  <a:pt x="166" y="408"/>
                </a:lnTo>
                <a:lnTo>
                  <a:pt x="166" y="408"/>
                </a:lnTo>
                <a:lnTo>
                  <a:pt x="164" y="408"/>
                </a:lnTo>
                <a:lnTo>
                  <a:pt x="163" y="410"/>
                </a:lnTo>
                <a:lnTo>
                  <a:pt x="163" y="410"/>
                </a:lnTo>
                <a:lnTo>
                  <a:pt x="164" y="413"/>
                </a:lnTo>
                <a:lnTo>
                  <a:pt x="164" y="413"/>
                </a:lnTo>
                <a:lnTo>
                  <a:pt x="167" y="413"/>
                </a:lnTo>
                <a:lnTo>
                  <a:pt x="167" y="413"/>
                </a:lnTo>
                <a:lnTo>
                  <a:pt x="174" y="413"/>
                </a:lnTo>
                <a:lnTo>
                  <a:pt x="174" y="413"/>
                </a:lnTo>
                <a:lnTo>
                  <a:pt x="177" y="407"/>
                </a:lnTo>
                <a:lnTo>
                  <a:pt x="177" y="407"/>
                </a:lnTo>
                <a:close/>
                <a:moveTo>
                  <a:pt x="133" y="15"/>
                </a:moveTo>
                <a:lnTo>
                  <a:pt x="133" y="15"/>
                </a:lnTo>
                <a:lnTo>
                  <a:pt x="131" y="14"/>
                </a:lnTo>
                <a:lnTo>
                  <a:pt x="130" y="14"/>
                </a:lnTo>
                <a:lnTo>
                  <a:pt x="130" y="14"/>
                </a:lnTo>
                <a:lnTo>
                  <a:pt x="114" y="14"/>
                </a:lnTo>
                <a:lnTo>
                  <a:pt x="114" y="14"/>
                </a:lnTo>
                <a:lnTo>
                  <a:pt x="92" y="17"/>
                </a:lnTo>
                <a:lnTo>
                  <a:pt x="92" y="17"/>
                </a:lnTo>
                <a:lnTo>
                  <a:pt x="90" y="17"/>
                </a:lnTo>
                <a:lnTo>
                  <a:pt x="90" y="17"/>
                </a:lnTo>
                <a:lnTo>
                  <a:pt x="111" y="17"/>
                </a:lnTo>
                <a:lnTo>
                  <a:pt x="133" y="15"/>
                </a:lnTo>
                <a:lnTo>
                  <a:pt x="133" y="15"/>
                </a:lnTo>
                <a:close/>
                <a:moveTo>
                  <a:pt x="363" y="340"/>
                </a:moveTo>
                <a:lnTo>
                  <a:pt x="363" y="340"/>
                </a:lnTo>
                <a:lnTo>
                  <a:pt x="358" y="348"/>
                </a:lnTo>
                <a:lnTo>
                  <a:pt x="358" y="348"/>
                </a:lnTo>
                <a:lnTo>
                  <a:pt x="358" y="350"/>
                </a:lnTo>
                <a:lnTo>
                  <a:pt x="358" y="350"/>
                </a:lnTo>
                <a:lnTo>
                  <a:pt x="363" y="356"/>
                </a:lnTo>
                <a:lnTo>
                  <a:pt x="363" y="356"/>
                </a:lnTo>
                <a:lnTo>
                  <a:pt x="365" y="355"/>
                </a:lnTo>
                <a:lnTo>
                  <a:pt x="365" y="355"/>
                </a:lnTo>
                <a:lnTo>
                  <a:pt x="366" y="353"/>
                </a:lnTo>
                <a:lnTo>
                  <a:pt x="366" y="353"/>
                </a:lnTo>
                <a:lnTo>
                  <a:pt x="365" y="342"/>
                </a:lnTo>
                <a:lnTo>
                  <a:pt x="365" y="342"/>
                </a:lnTo>
                <a:lnTo>
                  <a:pt x="365" y="340"/>
                </a:lnTo>
                <a:lnTo>
                  <a:pt x="363" y="340"/>
                </a:lnTo>
                <a:lnTo>
                  <a:pt x="363" y="340"/>
                </a:lnTo>
                <a:close/>
                <a:moveTo>
                  <a:pt x="223" y="358"/>
                </a:moveTo>
                <a:lnTo>
                  <a:pt x="223" y="358"/>
                </a:lnTo>
                <a:lnTo>
                  <a:pt x="224" y="358"/>
                </a:lnTo>
                <a:lnTo>
                  <a:pt x="224" y="358"/>
                </a:lnTo>
                <a:lnTo>
                  <a:pt x="245" y="356"/>
                </a:lnTo>
                <a:lnTo>
                  <a:pt x="245" y="356"/>
                </a:lnTo>
                <a:lnTo>
                  <a:pt x="248" y="356"/>
                </a:lnTo>
                <a:lnTo>
                  <a:pt x="248" y="356"/>
                </a:lnTo>
                <a:lnTo>
                  <a:pt x="249" y="356"/>
                </a:lnTo>
                <a:lnTo>
                  <a:pt x="251" y="355"/>
                </a:lnTo>
                <a:lnTo>
                  <a:pt x="251" y="355"/>
                </a:lnTo>
                <a:lnTo>
                  <a:pt x="251" y="350"/>
                </a:lnTo>
                <a:lnTo>
                  <a:pt x="251" y="350"/>
                </a:lnTo>
                <a:lnTo>
                  <a:pt x="249" y="348"/>
                </a:lnTo>
                <a:lnTo>
                  <a:pt x="249" y="348"/>
                </a:lnTo>
                <a:lnTo>
                  <a:pt x="248" y="348"/>
                </a:lnTo>
                <a:lnTo>
                  <a:pt x="248" y="348"/>
                </a:lnTo>
                <a:lnTo>
                  <a:pt x="246" y="351"/>
                </a:lnTo>
                <a:lnTo>
                  <a:pt x="246" y="351"/>
                </a:lnTo>
                <a:lnTo>
                  <a:pt x="245" y="355"/>
                </a:lnTo>
                <a:lnTo>
                  <a:pt x="242" y="356"/>
                </a:lnTo>
                <a:lnTo>
                  <a:pt x="242" y="356"/>
                </a:lnTo>
                <a:lnTo>
                  <a:pt x="224" y="356"/>
                </a:lnTo>
                <a:lnTo>
                  <a:pt x="224" y="356"/>
                </a:lnTo>
                <a:lnTo>
                  <a:pt x="223" y="356"/>
                </a:lnTo>
                <a:lnTo>
                  <a:pt x="223" y="356"/>
                </a:lnTo>
                <a:lnTo>
                  <a:pt x="223" y="358"/>
                </a:lnTo>
                <a:lnTo>
                  <a:pt x="223" y="358"/>
                </a:lnTo>
                <a:close/>
                <a:moveTo>
                  <a:pt x="156" y="157"/>
                </a:moveTo>
                <a:lnTo>
                  <a:pt x="156" y="157"/>
                </a:lnTo>
                <a:lnTo>
                  <a:pt x="152" y="154"/>
                </a:lnTo>
                <a:lnTo>
                  <a:pt x="152" y="154"/>
                </a:lnTo>
                <a:lnTo>
                  <a:pt x="150" y="154"/>
                </a:lnTo>
                <a:lnTo>
                  <a:pt x="149" y="156"/>
                </a:lnTo>
                <a:lnTo>
                  <a:pt x="149" y="156"/>
                </a:lnTo>
                <a:lnTo>
                  <a:pt x="149" y="161"/>
                </a:lnTo>
                <a:lnTo>
                  <a:pt x="149" y="161"/>
                </a:lnTo>
                <a:lnTo>
                  <a:pt x="147" y="164"/>
                </a:lnTo>
                <a:lnTo>
                  <a:pt x="147" y="164"/>
                </a:lnTo>
                <a:lnTo>
                  <a:pt x="152" y="164"/>
                </a:lnTo>
                <a:lnTo>
                  <a:pt x="155" y="164"/>
                </a:lnTo>
                <a:lnTo>
                  <a:pt x="155" y="164"/>
                </a:lnTo>
                <a:lnTo>
                  <a:pt x="156" y="157"/>
                </a:lnTo>
                <a:lnTo>
                  <a:pt x="156" y="157"/>
                </a:lnTo>
                <a:close/>
                <a:moveTo>
                  <a:pt x="267" y="400"/>
                </a:moveTo>
                <a:lnTo>
                  <a:pt x="267" y="400"/>
                </a:lnTo>
                <a:lnTo>
                  <a:pt x="264" y="394"/>
                </a:lnTo>
                <a:lnTo>
                  <a:pt x="264" y="394"/>
                </a:lnTo>
                <a:lnTo>
                  <a:pt x="264" y="394"/>
                </a:lnTo>
                <a:lnTo>
                  <a:pt x="264" y="394"/>
                </a:lnTo>
                <a:lnTo>
                  <a:pt x="262" y="394"/>
                </a:lnTo>
                <a:lnTo>
                  <a:pt x="261" y="394"/>
                </a:lnTo>
                <a:lnTo>
                  <a:pt x="261" y="394"/>
                </a:lnTo>
                <a:lnTo>
                  <a:pt x="261" y="392"/>
                </a:lnTo>
                <a:lnTo>
                  <a:pt x="261" y="392"/>
                </a:lnTo>
                <a:lnTo>
                  <a:pt x="261" y="392"/>
                </a:lnTo>
                <a:lnTo>
                  <a:pt x="261" y="391"/>
                </a:lnTo>
                <a:lnTo>
                  <a:pt x="261" y="391"/>
                </a:lnTo>
                <a:lnTo>
                  <a:pt x="253" y="400"/>
                </a:lnTo>
                <a:lnTo>
                  <a:pt x="253" y="400"/>
                </a:lnTo>
                <a:lnTo>
                  <a:pt x="267" y="400"/>
                </a:lnTo>
                <a:lnTo>
                  <a:pt x="267" y="400"/>
                </a:lnTo>
                <a:close/>
                <a:moveTo>
                  <a:pt x="32" y="112"/>
                </a:moveTo>
                <a:lnTo>
                  <a:pt x="32" y="112"/>
                </a:lnTo>
                <a:lnTo>
                  <a:pt x="30" y="101"/>
                </a:lnTo>
                <a:lnTo>
                  <a:pt x="30" y="101"/>
                </a:lnTo>
                <a:lnTo>
                  <a:pt x="27" y="101"/>
                </a:lnTo>
                <a:lnTo>
                  <a:pt x="24" y="102"/>
                </a:lnTo>
                <a:lnTo>
                  <a:pt x="24" y="102"/>
                </a:lnTo>
                <a:lnTo>
                  <a:pt x="25" y="112"/>
                </a:lnTo>
                <a:lnTo>
                  <a:pt x="25" y="112"/>
                </a:lnTo>
                <a:lnTo>
                  <a:pt x="32" y="112"/>
                </a:lnTo>
                <a:lnTo>
                  <a:pt x="32" y="112"/>
                </a:lnTo>
                <a:close/>
                <a:moveTo>
                  <a:pt x="81" y="230"/>
                </a:moveTo>
                <a:lnTo>
                  <a:pt x="81" y="230"/>
                </a:lnTo>
                <a:lnTo>
                  <a:pt x="78" y="235"/>
                </a:lnTo>
                <a:lnTo>
                  <a:pt x="78" y="235"/>
                </a:lnTo>
                <a:lnTo>
                  <a:pt x="76" y="236"/>
                </a:lnTo>
                <a:lnTo>
                  <a:pt x="76" y="236"/>
                </a:lnTo>
                <a:lnTo>
                  <a:pt x="76" y="243"/>
                </a:lnTo>
                <a:lnTo>
                  <a:pt x="76" y="243"/>
                </a:lnTo>
                <a:lnTo>
                  <a:pt x="87" y="236"/>
                </a:lnTo>
                <a:lnTo>
                  <a:pt x="87" y="236"/>
                </a:lnTo>
                <a:lnTo>
                  <a:pt x="84" y="233"/>
                </a:lnTo>
                <a:lnTo>
                  <a:pt x="81" y="230"/>
                </a:lnTo>
                <a:lnTo>
                  <a:pt x="81" y="230"/>
                </a:lnTo>
                <a:close/>
                <a:moveTo>
                  <a:pt x="297" y="261"/>
                </a:moveTo>
                <a:lnTo>
                  <a:pt x="297" y="261"/>
                </a:lnTo>
                <a:lnTo>
                  <a:pt x="292" y="263"/>
                </a:lnTo>
                <a:lnTo>
                  <a:pt x="292" y="263"/>
                </a:lnTo>
                <a:lnTo>
                  <a:pt x="292" y="265"/>
                </a:lnTo>
                <a:lnTo>
                  <a:pt x="292" y="265"/>
                </a:lnTo>
                <a:lnTo>
                  <a:pt x="292" y="269"/>
                </a:lnTo>
                <a:lnTo>
                  <a:pt x="292" y="269"/>
                </a:lnTo>
                <a:lnTo>
                  <a:pt x="294" y="271"/>
                </a:lnTo>
                <a:lnTo>
                  <a:pt x="294" y="271"/>
                </a:lnTo>
                <a:lnTo>
                  <a:pt x="295" y="273"/>
                </a:lnTo>
                <a:lnTo>
                  <a:pt x="295" y="273"/>
                </a:lnTo>
                <a:lnTo>
                  <a:pt x="300" y="274"/>
                </a:lnTo>
                <a:lnTo>
                  <a:pt x="300" y="274"/>
                </a:lnTo>
                <a:lnTo>
                  <a:pt x="297" y="261"/>
                </a:lnTo>
                <a:lnTo>
                  <a:pt x="297" y="261"/>
                </a:lnTo>
                <a:close/>
                <a:moveTo>
                  <a:pt x="373" y="227"/>
                </a:moveTo>
                <a:lnTo>
                  <a:pt x="373" y="227"/>
                </a:lnTo>
                <a:lnTo>
                  <a:pt x="376" y="224"/>
                </a:lnTo>
                <a:lnTo>
                  <a:pt x="376" y="224"/>
                </a:lnTo>
                <a:lnTo>
                  <a:pt x="379" y="220"/>
                </a:lnTo>
                <a:lnTo>
                  <a:pt x="380" y="216"/>
                </a:lnTo>
                <a:lnTo>
                  <a:pt x="380" y="216"/>
                </a:lnTo>
                <a:lnTo>
                  <a:pt x="379" y="213"/>
                </a:lnTo>
                <a:lnTo>
                  <a:pt x="377" y="209"/>
                </a:lnTo>
                <a:lnTo>
                  <a:pt x="377" y="209"/>
                </a:lnTo>
                <a:lnTo>
                  <a:pt x="374" y="216"/>
                </a:lnTo>
                <a:lnTo>
                  <a:pt x="374" y="216"/>
                </a:lnTo>
                <a:lnTo>
                  <a:pt x="373" y="220"/>
                </a:lnTo>
                <a:lnTo>
                  <a:pt x="373" y="220"/>
                </a:lnTo>
                <a:lnTo>
                  <a:pt x="373" y="222"/>
                </a:lnTo>
                <a:lnTo>
                  <a:pt x="373" y="224"/>
                </a:lnTo>
                <a:lnTo>
                  <a:pt x="373" y="224"/>
                </a:lnTo>
                <a:lnTo>
                  <a:pt x="373" y="227"/>
                </a:lnTo>
                <a:lnTo>
                  <a:pt x="373" y="227"/>
                </a:lnTo>
                <a:close/>
                <a:moveTo>
                  <a:pt x="243" y="350"/>
                </a:moveTo>
                <a:lnTo>
                  <a:pt x="243" y="350"/>
                </a:lnTo>
                <a:lnTo>
                  <a:pt x="237" y="350"/>
                </a:lnTo>
                <a:lnTo>
                  <a:pt x="237" y="350"/>
                </a:lnTo>
                <a:lnTo>
                  <a:pt x="221" y="350"/>
                </a:lnTo>
                <a:lnTo>
                  <a:pt x="205" y="351"/>
                </a:lnTo>
                <a:lnTo>
                  <a:pt x="205" y="351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243" y="351"/>
                </a:lnTo>
                <a:lnTo>
                  <a:pt x="243" y="351"/>
                </a:lnTo>
                <a:lnTo>
                  <a:pt x="243" y="350"/>
                </a:lnTo>
                <a:lnTo>
                  <a:pt x="243" y="350"/>
                </a:lnTo>
                <a:close/>
                <a:moveTo>
                  <a:pt x="36" y="274"/>
                </a:moveTo>
                <a:lnTo>
                  <a:pt x="36" y="274"/>
                </a:lnTo>
                <a:lnTo>
                  <a:pt x="35" y="277"/>
                </a:lnTo>
                <a:lnTo>
                  <a:pt x="35" y="277"/>
                </a:lnTo>
                <a:lnTo>
                  <a:pt x="29" y="285"/>
                </a:lnTo>
                <a:lnTo>
                  <a:pt x="29" y="285"/>
                </a:lnTo>
                <a:lnTo>
                  <a:pt x="29" y="287"/>
                </a:lnTo>
                <a:lnTo>
                  <a:pt x="29" y="287"/>
                </a:lnTo>
                <a:lnTo>
                  <a:pt x="30" y="291"/>
                </a:lnTo>
                <a:lnTo>
                  <a:pt x="30" y="291"/>
                </a:lnTo>
                <a:lnTo>
                  <a:pt x="40" y="279"/>
                </a:lnTo>
                <a:lnTo>
                  <a:pt x="40" y="279"/>
                </a:lnTo>
                <a:lnTo>
                  <a:pt x="36" y="274"/>
                </a:lnTo>
                <a:lnTo>
                  <a:pt x="36" y="274"/>
                </a:lnTo>
                <a:close/>
                <a:moveTo>
                  <a:pt x="46" y="112"/>
                </a:moveTo>
                <a:lnTo>
                  <a:pt x="46" y="112"/>
                </a:lnTo>
                <a:lnTo>
                  <a:pt x="49" y="105"/>
                </a:lnTo>
                <a:lnTo>
                  <a:pt x="49" y="105"/>
                </a:lnTo>
                <a:lnTo>
                  <a:pt x="49" y="104"/>
                </a:lnTo>
                <a:lnTo>
                  <a:pt x="49" y="104"/>
                </a:lnTo>
                <a:lnTo>
                  <a:pt x="49" y="101"/>
                </a:lnTo>
                <a:lnTo>
                  <a:pt x="49" y="101"/>
                </a:lnTo>
                <a:lnTo>
                  <a:pt x="44" y="101"/>
                </a:lnTo>
                <a:lnTo>
                  <a:pt x="41" y="101"/>
                </a:lnTo>
                <a:lnTo>
                  <a:pt x="41" y="101"/>
                </a:lnTo>
                <a:lnTo>
                  <a:pt x="43" y="110"/>
                </a:lnTo>
                <a:lnTo>
                  <a:pt x="43" y="110"/>
                </a:lnTo>
                <a:lnTo>
                  <a:pt x="46" y="110"/>
                </a:lnTo>
                <a:lnTo>
                  <a:pt x="46" y="112"/>
                </a:lnTo>
                <a:lnTo>
                  <a:pt x="46" y="112"/>
                </a:lnTo>
                <a:close/>
                <a:moveTo>
                  <a:pt x="82" y="285"/>
                </a:moveTo>
                <a:lnTo>
                  <a:pt x="82" y="285"/>
                </a:lnTo>
                <a:lnTo>
                  <a:pt x="89" y="277"/>
                </a:lnTo>
                <a:lnTo>
                  <a:pt x="89" y="277"/>
                </a:lnTo>
                <a:lnTo>
                  <a:pt x="87" y="273"/>
                </a:lnTo>
                <a:lnTo>
                  <a:pt x="87" y="273"/>
                </a:lnTo>
                <a:lnTo>
                  <a:pt x="79" y="277"/>
                </a:lnTo>
                <a:lnTo>
                  <a:pt x="79" y="277"/>
                </a:lnTo>
                <a:lnTo>
                  <a:pt x="82" y="285"/>
                </a:lnTo>
                <a:lnTo>
                  <a:pt x="82" y="285"/>
                </a:lnTo>
                <a:close/>
                <a:moveTo>
                  <a:pt x="248" y="102"/>
                </a:moveTo>
                <a:lnTo>
                  <a:pt x="248" y="102"/>
                </a:lnTo>
                <a:lnTo>
                  <a:pt x="251" y="97"/>
                </a:lnTo>
                <a:lnTo>
                  <a:pt x="251" y="97"/>
                </a:lnTo>
                <a:lnTo>
                  <a:pt x="251" y="96"/>
                </a:lnTo>
                <a:lnTo>
                  <a:pt x="251" y="96"/>
                </a:lnTo>
                <a:lnTo>
                  <a:pt x="249" y="90"/>
                </a:lnTo>
                <a:lnTo>
                  <a:pt x="249" y="90"/>
                </a:lnTo>
                <a:lnTo>
                  <a:pt x="249" y="88"/>
                </a:lnTo>
                <a:lnTo>
                  <a:pt x="249" y="88"/>
                </a:lnTo>
                <a:lnTo>
                  <a:pt x="248" y="88"/>
                </a:lnTo>
                <a:lnTo>
                  <a:pt x="245" y="88"/>
                </a:lnTo>
                <a:lnTo>
                  <a:pt x="245" y="88"/>
                </a:lnTo>
                <a:lnTo>
                  <a:pt x="245" y="90"/>
                </a:lnTo>
                <a:lnTo>
                  <a:pt x="245" y="91"/>
                </a:lnTo>
                <a:lnTo>
                  <a:pt x="245" y="91"/>
                </a:lnTo>
                <a:lnTo>
                  <a:pt x="245" y="94"/>
                </a:lnTo>
                <a:lnTo>
                  <a:pt x="245" y="94"/>
                </a:lnTo>
                <a:lnTo>
                  <a:pt x="248" y="102"/>
                </a:lnTo>
                <a:lnTo>
                  <a:pt x="248" y="102"/>
                </a:lnTo>
                <a:close/>
                <a:moveTo>
                  <a:pt x="401" y="366"/>
                </a:moveTo>
                <a:lnTo>
                  <a:pt x="401" y="366"/>
                </a:lnTo>
                <a:lnTo>
                  <a:pt x="401" y="364"/>
                </a:lnTo>
                <a:lnTo>
                  <a:pt x="401" y="364"/>
                </a:lnTo>
                <a:lnTo>
                  <a:pt x="401" y="342"/>
                </a:lnTo>
                <a:lnTo>
                  <a:pt x="401" y="342"/>
                </a:lnTo>
                <a:lnTo>
                  <a:pt x="401" y="336"/>
                </a:lnTo>
                <a:lnTo>
                  <a:pt x="401" y="336"/>
                </a:lnTo>
                <a:lnTo>
                  <a:pt x="399" y="336"/>
                </a:lnTo>
                <a:lnTo>
                  <a:pt x="399" y="336"/>
                </a:lnTo>
                <a:lnTo>
                  <a:pt x="398" y="366"/>
                </a:lnTo>
                <a:lnTo>
                  <a:pt x="398" y="366"/>
                </a:lnTo>
                <a:lnTo>
                  <a:pt x="401" y="366"/>
                </a:lnTo>
                <a:lnTo>
                  <a:pt x="401" y="366"/>
                </a:lnTo>
                <a:close/>
                <a:moveTo>
                  <a:pt x="41" y="183"/>
                </a:moveTo>
                <a:lnTo>
                  <a:pt x="41" y="183"/>
                </a:lnTo>
                <a:lnTo>
                  <a:pt x="33" y="194"/>
                </a:lnTo>
                <a:lnTo>
                  <a:pt x="33" y="194"/>
                </a:lnTo>
                <a:lnTo>
                  <a:pt x="43" y="194"/>
                </a:lnTo>
                <a:lnTo>
                  <a:pt x="43" y="194"/>
                </a:lnTo>
                <a:lnTo>
                  <a:pt x="43" y="189"/>
                </a:lnTo>
                <a:lnTo>
                  <a:pt x="43" y="189"/>
                </a:lnTo>
                <a:lnTo>
                  <a:pt x="43" y="186"/>
                </a:lnTo>
                <a:lnTo>
                  <a:pt x="41" y="183"/>
                </a:lnTo>
                <a:lnTo>
                  <a:pt x="41" y="183"/>
                </a:lnTo>
                <a:lnTo>
                  <a:pt x="41" y="183"/>
                </a:lnTo>
                <a:lnTo>
                  <a:pt x="41" y="183"/>
                </a:lnTo>
                <a:close/>
                <a:moveTo>
                  <a:pt x="49" y="290"/>
                </a:moveTo>
                <a:lnTo>
                  <a:pt x="49" y="290"/>
                </a:lnTo>
                <a:lnTo>
                  <a:pt x="51" y="288"/>
                </a:lnTo>
                <a:lnTo>
                  <a:pt x="51" y="288"/>
                </a:lnTo>
                <a:lnTo>
                  <a:pt x="51" y="285"/>
                </a:lnTo>
                <a:lnTo>
                  <a:pt x="51" y="285"/>
                </a:lnTo>
                <a:lnTo>
                  <a:pt x="48" y="277"/>
                </a:lnTo>
                <a:lnTo>
                  <a:pt x="48" y="277"/>
                </a:lnTo>
                <a:lnTo>
                  <a:pt x="46" y="274"/>
                </a:lnTo>
                <a:lnTo>
                  <a:pt x="46" y="274"/>
                </a:lnTo>
                <a:lnTo>
                  <a:pt x="44" y="277"/>
                </a:lnTo>
                <a:lnTo>
                  <a:pt x="44" y="277"/>
                </a:lnTo>
                <a:lnTo>
                  <a:pt x="43" y="279"/>
                </a:lnTo>
                <a:lnTo>
                  <a:pt x="43" y="279"/>
                </a:lnTo>
                <a:lnTo>
                  <a:pt x="48" y="288"/>
                </a:lnTo>
                <a:lnTo>
                  <a:pt x="48" y="288"/>
                </a:lnTo>
                <a:lnTo>
                  <a:pt x="49" y="290"/>
                </a:lnTo>
                <a:lnTo>
                  <a:pt x="49" y="290"/>
                </a:lnTo>
                <a:close/>
                <a:moveTo>
                  <a:pt x="65" y="400"/>
                </a:moveTo>
                <a:lnTo>
                  <a:pt x="65" y="400"/>
                </a:lnTo>
                <a:lnTo>
                  <a:pt x="52" y="399"/>
                </a:lnTo>
                <a:lnTo>
                  <a:pt x="52" y="399"/>
                </a:lnTo>
                <a:lnTo>
                  <a:pt x="57" y="407"/>
                </a:lnTo>
                <a:lnTo>
                  <a:pt x="57" y="407"/>
                </a:lnTo>
                <a:lnTo>
                  <a:pt x="59" y="408"/>
                </a:lnTo>
                <a:lnTo>
                  <a:pt x="60" y="407"/>
                </a:lnTo>
                <a:lnTo>
                  <a:pt x="60" y="407"/>
                </a:lnTo>
                <a:lnTo>
                  <a:pt x="63" y="400"/>
                </a:lnTo>
                <a:lnTo>
                  <a:pt x="63" y="400"/>
                </a:lnTo>
                <a:lnTo>
                  <a:pt x="65" y="400"/>
                </a:lnTo>
                <a:lnTo>
                  <a:pt x="65" y="400"/>
                </a:lnTo>
                <a:close/>
                <a:moveTo>
                  <a:pt x="16" y="389"/>
                </a:moveTo>
                <a:lnTo>
                  <a:pt x="16" y="389"/>
                </a:lnTo>
                <a:lnTo>
                  <a:pt x="18" y="391"/>
                </a:lnTo>
                <a:lnTo>
                  <a:pt x="18" y="391"/>
                </a:lnTo>
                <a:lnTo>
                  <a:pt x="21" y="397"/>
                </a:lnTo>
                <a:lnTo>
                  <a:pt x="21" y="397"/>
                </a:lnTo>
                <a:lnTo>
                  <a:pt x="25" y="402"/>
                </a:lnTo>
                <a:lnTo>
                  <a:pt x="30" y="405"/>
                </a:lnTo>
                <a:lnTo>
                  <a:pt x="30" y="405"/>
                </a:lnTo>
                <a:lnTo>
                  <a:pt x="35" y="407"/>
                </a:lnTo>
                <a:lnTo>
                  <a:pt x="35" y="407"/>
                </a:lnTo>
                <a:lnTo>
                  <a:pt x="36" y="407"/>
                </a:lnTo>
                <a:lnTo>
                  <a:pt x="36" y="407"/>
                </a:lnTo>
                <a:lnTo>
                  <a:pt x="30" y="402"/>
                </a:lnTo>
                <a:lnTo>
                  <a:pt x="30" y="402"/>
                </a:lnTo>
                <a:lnTo>
                  <a:pt x="29" y="402"/>
                </a:lnTo>
                <a:lnTo>
                  <a:pt x="27" y="400"/>
                </a:lnTo>
                <a:lnTo>
                  <a:pt x="27" y="400"/>
                </a:lnTo>
                <a:lnTo>
                  <a:pt x="27" y="400"/>
                </a:lnTo>
                <a:lnTo>
                  <a:pt x="27" y="400"/>
                </a:lnTo>
                <a:lnTo>
                  <a:pt x="25" y="397"/>
                </a:lnTo>
                <a:lnTo>
                  <a:pt x="25" y="397"/>
                </a:lnTo>
                <a:lnTo>
                  <a:pt x="24" y="396"/>
                </a:lnTo>
                <a:lnTo>
                  <a:pt x="24" y="396"/>
                </a:lnTo>
                <a:lnTo>
                  <a:pt x="21" y="392"/>
                </a:lnTo>
                <a:lnTo>
                  <a:pt x="21" y="392"/>
                </a:lnTo>
                <a:lnTo>
                  <a:pt x="19" y="389"/>
                </a:lnTo>
                <a:lnTo>
                  <a:pt x="19" y="389"/>
                </a:lnTo>
                <a:lnTo>
                  <a:pt x="16" y="389"/>
                </a:lnTo>
                <a:lnTo>
                  <a:pt x="16" y="389"/>
                </a:lnTo>
                <a:close/>
                <a:moveTo>
                  <a:pt x="366" y="405"/>
                </a:moveTo>
                <a:lnTo>
                  <a:pt x="366" y="405"/>
                </a:lnTo>
                <a:lnTo>
                  <a:pt x="366" y="405"/>
                </a:lnTo>
                <a:lnTo>
                  <a:pt x="366" y="405"/>
                </a:lnTo>
                <a:lnTo>
                  <a:pt x="371" y="403"/>
                </a:lnTo>
                <a:lnTo>
                  <a:pt x="371" y="403"/>
                </a:lnTo>
                <a:lnTo>
                  <a:pt x="373" y="403"/>
                </a:lnTo>
                <a:lnTo>
                  <a:pt x="373" y="403"/>
                </a:lnTo>
                <a:lnTo>
                  <a:pt x="379" y="397"/>
                </a:lnTo>
                <a:lnTo>
                  <a:pt x="384" y="391"/>
                </a:lnTo>
                <a:lnTo>
                  <a:pt x="384" y="391"/>
                </a:lnTo>
                <a:lnTo>
                  <a:pt x="384" y="391"/>
                </a:lnTo>
                <a:lnTo>
                  <a:pt x="384" y="391"/>
                </a:lnTo>
                <a:lnTo>
                  <a:pt x="379" y="391"/>
                </a:lnTo>
                <a:lnTo>
                  <a:pt x="379" y="391"/>
                </a:lnTo>
                <a:lnTo>
                  <a:pt x="371" y="400"/>
                </a:lnTo>
                <a:lnTo>
                  <a:pt x="371" y="400"/>
                </a:lnTo>
                <a:lnTo>
                  <a:pt x="371" y="402"/>
                </a:lnTo>
                <a:lnTo>
                  <a:pt x="371" y="402"/>
                </a:lnTo>
                <a:lnTo>
                  <a:pt x="369" y="403"/>
                </a:lnTo>
                <a:lnTo>
                  <a:pt x="368" y="403"/>
                </a:lnTo>
                <a:lnTo>
                  <a:pt x="368" y="403"/>
                </a:lnTo>
                <a:lnTo>
                  <a:pt x="366" y="405"/>
                </a:lnTo>
                <a:lnTo>
                  <a:pt x="366" y="405"/>
                </a:lnTo>
                <a:close/>
                <a:moveTo>
                  <a:pt x="46" y="399"/>
                </a:moveTo>
                <a:lnTo>
                  <a:pt x="46" y="399"/>
                </a:lnTo>
                <a:lnTo>
                  <a:pt x="44" y="402"/>
                </a:lnTo>
                <a:lnTo>
                  <a:pt x="44" y="402"/>
                </a:lnTo>
                <a:lnTo>
                  <a:pt x="44" y="403"/>
                </a:lnTo>
                <a:lnTo>
                  <a:pt x="44" y="403"/>
                </a:lnTo>
                <a:lnTo>
                  <a:pt x="44" y="405"/>
                </a:lnTo>
                <a:lnTo>
                  <a:pt x="46" y="407"/>
                </a:lnTo>
                <a:lnTo>
                  <a:pt x="46" y="407"/>
                </a:lnTo>
                <a:lnTo>
                  <a:pt x="49" y="407"/>
                </a:lnTo>
                <a:lnTo>
                  <a:pt x="49" y="407"/>
                </a:lnTo>
                <a:lnTo>
                  <a:pt x="54" y="408"/>
                </a:lnTo>
                <a:lnTo>
                  <a:pt x="54" y="408"/>
                </a:lnTo>
                <a:lnTo>
                  <a:pt x="51" y="400"/>
                </a:lnTo>
                <a:lnTo>
                  <a:pt x="51" y="400"/>
                </a:lnTo>
                <a:lnTo>
                  <a:pt x="49" y="399"/>
                </a:lnTo>
                <a:lnTo>
                  <a:pt x="46" y="399"/>
                </a:lnTo>
                <a:lnTo>
                  <a:pt x="46" y="399"/>
                </a:lnTo>
                <a:close/>
                <a:moveTo>
                  <a:pt x="43" y="399"/>
                </a:moveTo>
                <a:lnTo>
                  <a:pt x="43" y="399"/>
                </a:lnTo>
                <a:lnTo>
                  <a:pt x="40" y="399"/>
                </a:lnTo>
                <a:lnTo>
                  <a:pt x="38" y="396"/>
                </a:lnTo>
                <a:lnTo>
                  <a:pt x="38" y="396"/>
                </a:lnTo>
                <a:lnTo>
                  <a:pt x="36" y="394"/>
                </a:lnTo>
                <a:lnTo>
                  <a:pt x="36" y="394"/>
                </a:lnTo>
                <a:lnTo>
                  <a:pt x="32" y="391"/>
                </a:lnTo>
                <a:lnTo>
                  <a:pt x="32" y="391"/>
                </a:lnTo>
                <a:lnTo>
                  <a:pt x="30" y="392"/>
                </a:lnTo>
                <a:lnTo>
                  <a:pt x="30" y="392"/>
                </a:lnTo>
                <a:lnTo>
                  <a:pt x="32" y="394"/>
                </a:lnTo>
                <a:lnTo>
                  <a:pt x="32" y="394"/>
                </a:lnTo>
                <a:lnTo>
                  <a:pt x="33" y="396"/>
                </a:lnTo>
                <a:lnTo>
                  <a:pt x="33" y="397"/>
                </a:lnTo>
                <a:lnTo>
                  <a:pt x="33" y="397"/>
                </a:lnTo>
                <a:lnTo>
                  <a:pt x="33" y="399"/>
                </a:lnTo>
                <a:lnTo>
                  <a:pt x="35" y="400"/>
                </a:lnTo>
                <a:lnTo>
                  <a:pt x="35" y="400"/>
                </a:lnTo>
                <a:lnTo>
                  <a:pt x="36" y="402"/>
                </a:lnTo>
                <a:lnTo>
                  <a:pt x="36" y="402"/>
                </a:lnTo>
                <a:lnTo>
                  <a:pt x="40" y="403"/>
                </a:lnTo>
                <a:lnTo>
                  <a:pt x="40" y="403"/>
                </a:lnTo>
                <a:lnTo>
                  <a:pt x="43" y="399"/>
                </a:lnTo>
                <a:lnTo>
                  <a:pt x="43" y="399"/>
                </a:lnTo>
                <a:close/>
                <a:moveTo>
                  <a:pt x="84" y="161"/>
                </a:moveTo>
                <a:lnTo>
                  <a:pt x="84" y="161"/>
                </a:lnTo>
                <a:lnTo>
                  <a:pt x="92" y="161"/>
                </a:lnTo>
                <a:lnTo>
                  <a:pt x="98" y="161"/>
                </a:lnTo>
                <a:lnTo>
                  <a:pt x="98" y="161"/>
                </a:lnTo>
                <a:lnTo>
                  <a:pt x="98" y="159"/>
                </a:lnTo>
                <a:lnTo>
                  <a:pt x="98" y="159"/>
                </a:lnTo>
                <a:lnTo>
                  <a:pt x="85" y="157"/>
                </a:lnTo>
                <a:lnTo>
                  <a:pt x="85" y="157"/>
                </a:lnTo>
                <a:lnTo>
                  <a:pt x="82" y="157"/>
                </a:lnTo>
                <a:lnTo>
                  <a:pt x="79" y="156"/>
                </a:lnTo>
                <a:lnTo>
                  <a:pt x="79" y="156"/>
                </a:lnTo>
                <a:lnTo>
                  <a:pt x="76" y="157"/>
                </a:lnTo>
                <a:lnTo>
                  <a:pt x="76" y="157"/>
                </a:lnTo>
                <a:lnTo>
                  <a:pt x="74" y="157"/>
                </a:lnTo>
                <a:lnTo>
                  <a:pt x="74" y="157"/>
                </a:lnTo>
                <a:lnTo>
                  <a:pt x="76" y="159"/>
                </a:lnTo>
                <a:lnTo>
                  <a:pt x="82" y="161"/>
                </a:lnTo>
                <a:lnTo>
                  <a:pt x="82" y="161"/>
                </a:lnTo>
                <a:lnTo>
                  <a:pt x="82" y="159"/>
                </a:lnTo>
                <a:lnTo>
                  <a:pt x="82" y="159"/>
                </a:lnTo>
                <a:lnTo>
                  <a:pt x="82" y="159"/>
                </a:lnTo>
                <a:lnTo>
                  <a:pt x="84" y="161"/>
                </a:lnTo>
                <a:lnTo>
                  <a:pt x="84" y="161"/>
                </a:lnTo>
                <a:lnTo>
                  <a:pt x="84" y="161"/>
                </a:lnTo>
                <a:close/>
                <a:moveTo>
                  <a:pt x="76" y="274"/>
                </a:moveTo>
                <a:lnTo>
                  <a:pt x="76" y="274"/>
                </a:lnTo>
                <a:lnTo>
                  <a:pt x="85" y="269"/>
                </a:lnTo>
                <a:lnTo>
                  <a:pt x="85" y="269"/>
                </a:lnTo>
                <a:lnTo>
                  <a:pt x="81" y="261"/>
                </a:lnTo>
                <a:lnTo>
                  <a:pt x="81" y="261"/>
                </a:lnTo>
                <a:lnTo>
                  <a:pt x="78" y="266"/>
                </a:lnTo>
                <a:lnTo>
                  <a:pt x="78" y="266"/>
                </a:lnTo>
                <a:lnTo>
                  <a:pt x="76" y="268"/>
                </a:lnTo>
                <a:lnTo>
                  <a:pt x="76" y="268"/>
                </a:lnTo>
                <a:lnTo>
                  <a:pt x="76" y="274"/>
                </a:lnTo>
                <a:lnTo>
                  <a:pt x="76" y="274"/>
                </a:lnTo>
                <a:close/>
                <a:moveTo>
                  <a:pt x="283" y="238"/>
                </a:moveTo>
                <a:lnTo>
                  <a:pt x="283" y="238"/>
                </a:lnTo>
                <a:lnTo>
                  <a:pt x="283" y="239"/>
                </a:lnTo>
                <a:lnTo>
                  <a:pt x="284" y="239"/>
                </a:lnTo>
                <a:lnTo>
                  <a:pt x="284" y="239"/>
                </a:lnTo>
                <a:lnTo>
                  <a:pt x="292" y="239"/>
                </a:lnTo>
                <a:lnTo>
                  <a:pt x="302" y="243"/>
                </a:lnTo>
                <a:lnTo>
                  <a:pt x="302" y="243"/>
                </a:lnTo>
                <a:lnTo>
                  <a:pt x="303" y="241"/>
                </a:lnTo>
                <a:lnTo>
                  <a:pt x="305" y="239"/>
                </a:lnTo>
                <a:lnTo>
                  <a:pt x="305" y="239"/>
                </a:lnTo>
                <a:lnTo>
                  <a:pt x="305" y="238"/>
                </a:lnTo>
                <a:lnTo>
                  <a:pt x="305" y="238"/>
                </a:lnTo>
                <a:lnTo>
                  <a:pt x="283" y="238"/>
                </a:lnTo>
                <a:lnTo>
                  <a:pt x="283" y="238"/>
                </a:lnTo>
                <a:close/>
                <a:moveTo>
                  <a:pt x="123" y="244"/>
                </a:moveTo>
                <a:lnTo>
                  <a:pt x="123" y="244"/>
                </a:lnTo>
                <a:lnTo>
                  <a:pt x="122" y="244"/>
                </a:lnTo>
                <a:lnTo>
                  <a:pt x="122" y="247"/>
                </a:lnTo>
                <a:lnTo>
                  <a:pt x="122" y="247"/>
                </a:lnTo>
                <a:lnTo>
                  <a:pt x="122" y="258"/>
                </a:lnTo>
                <a:lnTo>
                  <a:pt x="122" y="258"/>
                </a:lnTo>
                <a:lnTo>
                  <a:pt x="122" y="268"/>
                </a:lnTo>
                <a:lnTo>
                  <a:pt x="122" y="268"/>
                </a:lnTo>
                <a:lnTo>
                  <a:pt x="122" y="271"/>
                </a:lnTo>
                <a:lnTo>
                  <a:pt x="122" y="271"/>
                </a:lnTo>
                <a:lnTo>
                  <a:pt x="122" y="271"/>
                </a:lnTo>
                <a:lnTo>
                  <a:pt x="122" y="271"/>
                </a:lnTo>
                <a:lnTo>
                  <a:pt x="123" y="269"/>
                </a:lnTo>
                <a:lnTo>
                  <a:pt x="123" y="269"/>
                </a:lnTo>
                <a:lnTo>
                  <a:pt x="123" y="260"/>
                </a:lnTo>
                <a:lnTo>
                  <a:pt x="123" y="250"/>
                </a:lnTo>
                <a:lnTo>
                  <a:pt x="123" y="250"/>
                </a:lnTo>
                <a:lnTo>
                  <a:pt x="125" y="247"/>
                </a:lnTo>
                <a:lnTo>
                  <a:pt x="125" y="247"/>
                </a:lnTo>
                <a:lnTo>
                  <a:pt x="125" y="246"/>
                </a:lnTo>
                <a:lnTo>
                  <a:pt x="123" y="244"/>
                </a:lnTo>
                <a:lnTo>
                  <a:pt x="123" y="244"/>
                </a:lnTo>
                <a:close/>
                <a:moveTo>
                  <a:pt x="221" y="257"/>
                </a:moveTo>
                <a:lnTo>
                  <a:pt x="221" y="257"/>
                </a:lnTo>
                <a:lnTo>
                  <a:pt x="221" y="280"/>
                </a:lnTo>
                <a:lnTo>
                  <a:pt x="221" y="280"/>
                </a:lnTo>
                <a:lnTo>
                  <a:pt x="221" y="282"/>
                </a:lnTo>
                <a:lnTo>
                  <a:pt x="221" y="282"/>
                </a:lnTo>
                <a:lnTo>
                  <a:pt x="223" y="291"/>
                </a:lnTo>
                <a:lnTo>
                  <a:pt x="223" y="291"/>
                </a:lnTo>
                <a:lnTo>
                  <a:pt x="223" y="293"/>
                </a:lnTo>
                <a:lnTo>
                  <a:pt x="223" y="293"/>
                </a:lnTo>
                <a:lnTo>
                  <a:pt x="223" y="274"/>
                </a:lnTo>
                <a:lnTo>
                  <a:pt x="221" y="257"/>
                </a:lnTo>
                <a:lnTo>
                  <a:pt x="221" y="257"/>
                </a:lnTo>
                <a:close/>
                <a:moveTo>
                  <a:pt x="36" y="249"/>
                </a:moveTo>
                <a:lnTo>
                  <a:pt x="36" y="249"/>
                </a:lnTo>
                <a:lnTo>
                  <a:pt x="33" y="255"/>
                </a:lnTo>
                <a:lnTo>
                  <a:pt x="33" y="255"/>
                </a:lnTo>
                <a:lnTo>
                  <a:pt x="33" y="255"/>
                </a:lnTo>
                <a:lnTo>
                  <a:pt x="33" y="255"/>
                </a:lnTo>
                <a:lnTo>
                  <a:pt x="36" y="263"/>
                </a:lnTo>
                <a:lnTo>
                  <a:pt x="36" y="263"/>
                </a:lnTo>
                <a:lnTo>
                  <a:pt x="41" y="261"/>
                </a:lnTo>
                <a:lnTo>
                  <a:pt x="41" y="261"/>
                </a:lnTo>
                <a:lnTo>
                  <a:pt x="36" y="249"/>
                </a:lnTo>
                <a:lnTo>
                  <a:pt x="36" y="249"/>
                </a:lnTo>
                <a:close/>
                <a:moveTo>
                  <a:pt x="371" y="120"/>
                </a:moveTo>
                <a:lnTo>
                  <a:pt x="371" y="120"/>
                </a:lnTo>
                <a:lnTo>
                  <a:pt x="369" y="121"/>
                </a:lnTo>
                <a:lnTo>
                  <a:pt x="369" y="121"/>
                </a:lnTo>
                <a:lnTo>
                  <a:pt x="369" y="123"/>
                </a:lnTo>
                <a:lnTo>
                  <a:pt x="369" y="123"/>
                </a:lnTo>
                <a:lnTo>
                  <a:pt x="368" y="132"/>
                </a:lnTo>
                <a:lnTo>
                  <a:pt x="368" y="132"/>
                </a:lnTo>
                <a:lnTo>
                  <a:pt x="368" y="134"/>
                </a:lnTo>
                <a:lnTo>
                  <a:pt x="368" y="134"/>
                </a:lnTo>
                <a:lnTo>
                  <a:pt x="376" y="124"/>
                </a:lnTo>
                <a:lnTo>
                  <a:pt x="376" y="124"/>
                </a:lnTo>
                <a:lnTo>
                  <a:pt x="371" y="120"/>
                </a:lnTo>
                <a:lnTo>
                  <a:pt x="371" y="120"/>
                </a:lnTo>
                <a:close/>
                <a:moveTo>
                  <a:pt x="25" y="290"/>
                </a:moveTo>
                <a:lnTo>
                  <a:pt x="25" y="290"/>
                </a:lnTo>
                <a:lnTo>
                  <a:pt x="22" y="298"/>
                </a:lnTo>
                <a:lnTo>
                  <a:pt x="22" y="298"/>
                </a:lnTo>
                <a:lnTo>
                  <a:pt x="21" y="298"/>
                </a:lnTo>
                <a:lnTo>
                  <a:pt x="21" y="298"/>
                </a:lnTo>
                <a:lnTo>
                  <a:pt x="21" y="301"/>
                </a:lnTo>
                <a:lnTo>
                  <a:pt x="21" y="301"/>
                </a:lnTo>
                <a:lnTo>
                  <a:pt x="21" y="301"/>
                </a:lnTo>
                <a:lnTo>
                  <a:pt x="18" y="302"/>
                </a:lnTo>
                <a:lnTo>
                  <a:pt x="18" y="306"/>
                </a:lnTo>
                <a:lnTo>
                  <a:pt x="18" y="306"/>
                </a:lnTo>
                <a:lnTo>
                  <a:pt x="22" y="304"/>
                </a:lnTo>
                <a:lnTo>
                  <a:pt x="22" y="304"/>
                </a:lnTo>
                <a:lnTo>
                  <a:pt x="24" y="302"/>
                </a:lnTo>
                <a:lnTo>
                  <a:pt x="24" y="302"/>
                </a:lnTo>
                <a:lnTo>
                  <a:pt x="29" y="295"/>
                </a:lnTo>
                <a:lnTo>
                  <a:pt x="29" y="295"/>
                </a:lnTo>
                <a:lnTo>
                  <a:pt x="25" y="290"/>
                </a:lnTo>
                <a:lnTo>
                  <a:pt x="25" y="290"/>
                </a:lnTo>
                <a:close/>
                <a:moveTo>
                  <a:pt x="111" y="408"/>
                </a:moveTo>
                <a:lnTo>
                  <a:pt x="111" y="408"/>
                </a:lnTo>
                <a:lnTo>
                  <a:pt x="100" y="410"/>
                </a:lnTo>
                <a:lnTo>
                  <a:pt x="100" y="410"/>
                </a:lnTo>
                <a:lnTo>
                  <a:pt x="103" y="414"/>
                </a:lnTo>
                <a:lnTo>
                  <a:pt x="103" y="414"/>
                </a:lnTo>
                <a:lnTo>
                  <a:pt x="112" y="414"/>
                </a:lnTo>
                <a:lnTo>
                  <a:pt x="112" y="414"/>
                </a:lnTo>
                <a:lnTo>
                  <a:pt x="114" y="414"/>
                </a:lnTo>
                <a:lnTo>
                  <a:pt x="114" y="414"/>
                </a:lnTo>
                <a:lnTo>
                  <a:pt x="111" y="408"/>
                </a:lnTo>
                <a:lnTo>
                  <a:pt x="111" y="408"/>
                </a:lnTo>
                <a:close/>
                <a:moveTo>
                  <a:pt x="289" y="288"/>
                </a:moveTo>
                <a:lnTo>
                  <a:pt x="289" y="288"/>
                </a:lnTo>
                <a:lnTo>
                  <a:pt x="289" y="288"/>
                </a:lnTo>
                <a:lnTo>
                  <a:pt x="289" y="288"/>
                </a:lnTo>
                <a:lnTo>
                  <a:pt x="295" y="288"/>
                </a:lnTo>
                <a:lnTo>
                  <a:pt x="295" y="288"/>
                </a:lnTo>
                <a:lnTo>
                  <a:pt x="300" y="288"/>
                </a:lnTo>
                <a:lnTo>
                  <a:pt x="300" y="288"/>
                </a:lnTo>
                <a:lnTo>
                  <a:pt x="305" y="287"/>
                </a:lnTo>
                <a:lnTo>
                  <a:pt x="305" y="287"/>
                </a:lnTo>
                <a:lnTo>
                  <a:pt x="306" y="287"/>
                </a:lnTo>
                <a:lnTo>
                  <a:pt x="306" y="287"/>
                </a:lnTo>
                <a:lnTo>
                  <a:pt x="303" y="284"/>
                </a:lnTo>
                <a:lnTo>
                  <a:pt x="303" y="284"/>
                </a:lnTo>
                <a:lnTo>
                  <a:pt x="300" y="285"/>
                </a:lnTo>
                <a:lnTo>
                  <a:pt x="300" y="285"/>
                </a:lnTo>
                <a:lnTo>
                  <a:pt x="294" y="285"/>
                </a:lnTo>
                <a:lnTo>
                  <a:pt x="294" y="285"/>
                </a:lnTo>
                <a:lnTo>
                  <a:pt x="290" y="285"/>
                </a:lnTo>
                <a:lnTo>
                  <a:pt x="290" y="285"/>
                </a:lnTo>
                <a:lnTo>
                  <a:pt x="290" y="287"/>
                </a:lnTo>
                <a:lnTo>
                  <a:pt x="289" y="288"/>
                </a:lnTo>
                <a:lnTo>
                  <a:pt x="289" y="288"/>
                </a:lnTo>
                <a:close/>
                <a:moveTo>
                  <a:pt x="349" y="408"/>
                </a:moveTo>
                <a:lnTo>
                  <a:pt x="349" y="408"/>
                </a:lnTo>
                <a:lnTo>
                  <a:pt x="349" y="405"/>
                </a:lnTo>
                <a:lnTo>
                  <a:pt x="350" y="403"/>
                </a:lnTo>
                <a:lnTo>
                  <a:pt x="350" y="403"/>
                </a:lnTo>
                <a:lnTo>
                  <a:pt x="355" y="397"/>
                </a:lnTo>
                <a:lnTo>
                  <a:pt x="355" y="397"/>
                </a:lnTo>
                <a:lnTo>
                  <a:pt x="357" y="394"/>
                </a:lnTo>
                <a:lnTo>
                  <a:pt x="357" y="394"/>
                </a:lnTo>
                <a:lnTo>
                  <a:pt x="354" y="396"/>
                </a:lnTo>
                <a:lnTo>
                  <a:pt x="354" y="397"/>
                </a:lnTo>
                <a:lnTo>
                  <a:pt x="354" y="397"/>
                </a:lnTo>
                <a:lnTo>
                  <a:pt x="350" y="399"/>
                </a:lnTo>
                <a:lnTo>
                  <a:pt x="349" y="399"/>
                </a:lnTo>
                <a:lnTo>
                  <a:pt x="349" y="399"/>
                </a:lnTo>
                <a:lnTo>
                  <a:pt x="347" y="399"/>
                </a:lnTo>
                <a:lnTo>
                  <a:pt x="347" y="399"/>
                </a:lnTo>
                <a:lnTo>
                  <a:pt x="344" y="400"/>
                </a:lnTo>
                <a:lnTo>
                  <a:pt x="344" y="400"/>
                </a:lnTo>
                <a:lnTo>
                  <a:pt x="344" y="402"/>
                </a:lnTo>
                <a:lnTo>
                  <a:pt x="344" y="402"/>
                </a:lnTo>
                <a:lnTo>
                  <a:pt x="346" y="408"/>
                </a:lnTo>
                <a:lnTo>
                  <a:pt x="346" y="408"/>
                </a:lnTo>
                <a:lnTo>
                  <a:pt x="349" y="408"/>
                </a:lnTo>
                <a:lnTo>
                  <a:pt x="349" y="408"/>
                </a:lnTo>
                <a:close/>
                <a:moveTo>
                  <a:pt x="231" y="293"/>
                </a:moveTo>
                <a:lnTo>
                  <a:pt x="231" y="293"/>
                </a:lnTo>
                <a:lnTo>
                  <a:pt x="227" y="268"/>
                </a:lnTo>
                <a:lnTo>
                  <a:pt x="227" y="268"/>
                </a:lnTo>
                <a:lnTo>
                  <a:pt x="226" y="268"/>
                </a:lnTo>
                <a:lnTo>
                  <a:pt x="226" y="268"/>
                </a:lnTo>
                <a:lnTo>
                  <a:pt x="227" y="293"/>
                </a:lnTo>
                <a:lnTo>
                  <a:pt x="227" y="293"/>
                </a:lnTo>
                <a:lnTo>
                  <a:pt x="231" y="293"/>
                </a:lnTo>
                <a:lnTo>
                  <a:pt x="231" y="293"/>
                </a:lnTo>
                <a:close/>
                <a:moveTo>
                  <a:pt x="22" y="175"/>
                </a:moveTo>
                <a:lnTo>
                  <a:pt x="22" y="175"/>
                </a:lnTo>
                <a:lnTo>
                  <a:pt x="29" y="175"/>
                </a:lnTo>
                <a:lnTo>
                  <a:pt x="29" y="175"/>
                </a:lnTo>
                <a:lnTo>
                  <a:pt x="30" y="175"/>
                </a:lnTo>
                <a:lnTo>
                  <a:pt x="30" y="175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0" y="164"/>
                </a:lnTo>
                <a:lnTo>
                  <a:pt x="30" y="164"/>
                </a:lnTo>
                <a:lnTo>
                  <a:pt x="22" y="175"/>
                </a:lnTo>
                <a:lnTo>
                  <a:pt x="22" y="175"/>
                </a:lnTo>
                <a:close/>
                <a:moveTo>
                  <a:pt x="54" y="315"/>
                </a:moveTo>
                <a:lnTo>
                  <a:pt x="54" y="315"/>
                </a:lnTo>
                <a:lnTo>
                  <a:pt x="54" y="315"/>
                </a:lnTo>
                <a:lnTo>
                  <a:pt x="54" y="315"/>
                </a:lnTo>
                <a:lnTo>
                  <a:pt x="46" y="323"/>
                </a:lnTo>
                <a:lnTo>
                  <a:pt x="46" y="323"/>
                </a:lnTo>
                <a:lnTo>
                  <a:pt x="46" y="325"/>
                </a:lnTo>
                <a:lnTo>
                  <a:pt x="46" y="325"/>
                </a:lnTo>
                <a:lnTo>
                  <a:pt x="48" y="329"/>
                </a:lnTo>
                <a:lnTo>
                  <a:pt x="48" y="329"/>
                </a:lnTo>
                <a:lnTo>
                  <a:pt x="49" y="328"/>
                </a:lnTo>
                <a:lnTo>
                  <a:pt x="49" y="328"/>
                </a:lnTo>
                <a:lnTo>
                  <a:pt x="52" y="321"/>
                </a:lnTo>
                <a:lnTo>
                  <a:pt x="52" y="321"/>
                </a:lnTo>
                <a:lnTo>
                  <a:pt x="54" y="318"/>
                </a:lnTo>
                <a:lnTo>
                  <a:pt x="54" y="318"/>
                </a:lnTo>
                <a:lnTo>
                  <a:pt x="54" y="315"/>
                </a:lnTo>
                <a:lnTo>
                  <a:pt x="54" y="315"/>
                </a:lnTo>
                <a:close/>
                <a:moveTo>
                  <a:pt x="60" y="102"/>
                </a:moveTo>
                <a:lnTo>
                  <a:pt x="60" y="102"/>
                </a:lnTo>
                <a:lnTo>
                  <a:pt x="54" y="101"/>
                </a:lnTo>
                <a:lnTo>
                  <a:pt x="54" y="101"/>
                </a:lnTo>
                <a:lnTo>
                  <a:pt x="52" y="104"/>
                </a:lnTo>
                <a:lnTo>
                  <a:pt x="52" y="105"/>
                </a:lnTo>
                <a:lnTo>
                  <a:pt x="52" y="105"/>
                </a:lnTo>
                <a:lnTo>
                  <a:pt x="54" y="110"/>
                </a:lnTo>
                <a:lnTo>
                  <a:pt x="54" y="110"/>
                </a:lnTo>
                <a:lnTo>
                  <a:pt x="55" y="112"/>
                </a:lnTo>
                <a:lnTo>
                  <a:pt x="55" y="112"/>
                </a:lnTo>
                <a:lnTo>
                  <a:pt x="57" y="112"/>
                </a:lnTo>
                <a:lnTo>
                  <a:pt x="57" y="112"/>
                </a:lnTo>
                <a:lnTo>
                  <a:pt x="60" y="102"/>
                </a:lnTo>
                <a:lnTo>
                  <a:pt x="60" y="102"/>
                </a:lnTo>
                <a:close/>
                <a:moveTo>
                  <a:pt x="35" y="197"/>
                </a:moveTo>
                <a:lnTo>
                  <a:pt x="35" y="197"/>
                </a:lnTo>
                <a:lnTo>
                  <a:pt x="38" y="198"/>
                </a:lnTo>
                <a:lnTo>
                  <a:pt x="38" y="198"/>
                </a:lnTo>
                <a:lnTo>
                  <a:pt x="38" y="200"/>
                </a:lnTo>
                <a:lnTo>
                  <a:pt x="38" y="200"/>
                </a:lnTo>
                <a:lnTo>
                  <a:pt x="36" y="200"/>
                </a:lnTo>
                <a:lnTo>
                  <a:pt x="36" y="200"/>
                </a:lnTo>
                <a:lnTo>
                  <a:pt x="35" y="198"/>
                </a:lnTo>
                <a:lnTo>
                  <a:pt x="35" y="198"/>
                </a:lnTo>
                <a:lnTo>
                  <a:pt x="33" y="197"/>
                </a:lnTo>
                <a:lnTo>
                  <a:pt x="33" y="197"/>
                </a:lnTo>
                <a:lnTo>
                  <a:pt x="33" y="195"/>
                </a:lnTo>
                <a:lnTo>
                  <a:pt x="32" y="197"/>
                </a:lnTo>
                <a:lnTo>
                  <a:pt x="32" y="197"/>
                </a:lnTo>
                <a:lnTo>
                  <a:pt x="29" y="202"/>
                </a:lnTo>
                <a:lnTo>
                  <a:pt x="29" y="202"/>
                </a:lnTo>
                <a:lnTo>
                  <a:pt x="29" y="203"/>
                </a:lnTo>
                <a:lnTo>
                  <a:pt x="30" y="205"/>
                </a:lnTo>
                <a:lnTo>
                  <a:pt x="30" y="205"/>
                </a:lnTo>
                <a:lnTo>
                  <a:pt x="40" y="198"/>
                </a:lnTo>
                <a:lnTo>
                  <a:pt x="40" y="198"/>
                </a:lnTo>
                <a:lnTo>
                  <a:pt x="41" y="197"/>
                </a:lnTo>
                <a:lnTo>
                  <a:pt x="41" y="197"/>
                </a:lnTo>
                <a:lnTo>
                  <a:pt x="35" y="197"/>
                </a:lnTo>
                <a:lnTo>
                  <a:pt x="35" y="197"/>
                </a:lnTo>
                <a:close/>
                <a:moveTo>
                  <a:pt x="212" y="301"/>
                </a:moveTo>
                <a:lnTo>
                  <a:pt x="212" y="301"/>
                </a:lnTo>
                <a:lnTo>
                  <a:pt x="212" y="301"/>
                </a:lnTo>
                <a:lnTo>
                  <a:pt x="212" y="301"/>
                </a:lnTo>
                <a:lnTo>
                  <a:pt x="212" y="257"/>
                </a:lnTo>
                <a:lnTo>
                  <a:pt x="212" y="257"/>
                </a:lnTo>
                <a:lnTo>
                  <a:pt x="212" y="258"/>
                </a:lnTo>
                <a:lnTo>
                  <a:pt x="212" y="258"/>
                </a:lnTo>
                <a:lnTo>
                  <a:pt x="212" y="279"/>
                </a:lnTo>
                <a:lnTo>
                  <a:pt x="212" y="279"/>
                </a:lnTo>
                <a:lnTo>
                  <a:pt x="212" y="280"/>
                </a:lnTo>
                <a:lnTo>
                  <a:pt x="212" y="280"/>
                </a:lnTo>
                <a:lnTo>
                  <a:pt x="210" y="282"/>
                </a:lnTo>
                <a:lnTo>
                  <a:pt x="210" y="282"/>
                </a:lnTo>
                <a:lnTo>
                  <a:pt x="208" y="284"/>
                </a:lnTo>
                <a:lnTo>
                  <a:pt x="208" y="284"/>
                </a:lnTo>
                <a:lnTo>
                  <a:pt x="212" y="301"/>
                </a:lnTo>
                <a:lnTo>
                  <a:pt x="212" y="301"/>
                </a:lnTo>
                <a:close/>
                <a:moveTo>
                  <a:pt x="84" y="213"/>
                </a:moveTo>
                <a:lnTo>
                  <a:pt x="84" y="213"/>
                </a:lnTo>
                <a:lnTo>
                  <a:pt x="87" y="217"/>
                </a:lnTo>
                <a:lnTo>
                  <a:pt x="87" y="217"/>
                </a:lnTo>
                <a:lnTo>
                  <a:pt x="93" y="211"/>
                </a:lnTo>
                <a:lnTo>
                  <a:pt x="93" y="211"/>
                </a:lnTo>
                <a:lnTo>
                  <a:pt x="95" y="208"/>
                </a:lnTo>
                <a:lnTo>
                  <a:pt x="93" y="206"/>
                </a:lnTo>
                <a:lnTo>
                  <a:pt x="93" y="206"/>
                </a:lnTo>
                <a:lnTo>
                  <a:pt x="84" y="213"/>
                </a:lnTo>
                <a:lnTo>
                  <a:pt x="84" y="213"/>
                </a:lnTo>
                <a:close/>
                <a:moveTo>
                  <a:pt x="391" y="90"/>
                </a:moveTo>
                <a:lnTo>
                  <a:pt x="391" y="90"/>
                </a:lnTo>
                <a:lnTo>
                  <a:pt x="390" y="86"/>
                </a:lnTo>
                <a:lnTo>
                  <a:pt x="385" y="83"/>
                </a:lnTo>
                <a:lnTo>
                  <a:pt x="385" y="83"/>
                </a:lnTo>
                <a:lnTo>
                  <a:pt x="377" y="83"/>
                </a:lnTo>
                <a:lnTo>
                  <a:pt x="377" y="83"/>
                </a:lnTo>
                <a:lnTo>
                  <a:pt x="376" y="83"/>
                </a:lnTo>
                <a:lnTo>
                  <a:pt x="376" y="83"/>
                </a:lnTo>
                <a:lnTo>
                  <a:pt x="379" y="85"/>
                </a:lnTo>
                <a:lnTo>
                  <a:pt x="379" y="85"/>
                </a:lnTo>
                <a:lnTo>
                  <a:pt x="380" y="88"/>
                </a:lnTo>
                <a:lnTo>
                  <a:pt x="380" y="88"/>
                </a:lnTo>
                <a:lnTo>
                  <a:pt x="382" y="86"/>
                </a:lnTo>
                <a:lnTo>
                  <a:pt x="384" y="85"/>
                </a:lnTo>
                <a:lnTo>
                  <a:pt x="384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6"/>
                </a:lnTo>
                <a:lnTo>
                  <a:pt x="387" y="88"/>
                </a:lnTo>
                <a:lnTo>
                  <a:pt x="387" y="88"/>
                </a:lnTo>
                <a:lnTo>
                  <a:pt x="387" y="88"/>
                </a:lnTo>
                <a:lnTo>
                  <a:pt x="387" y="88"/>
                </a:lnTo>
                <a:lnTo>
                  <a:pt x="385" y="91"/>
                </a:lnTo>
                <a:lnTo>
                  <a:pt x="385" y="91"/>
                </a:lnTo>
                <a:lnTo>
                  <a:pt x="388" y="94"/>
                </a:lnTo>
                <a:lnTo>
                  <a:pt x="388" y="94"/>
                </a:lnTo>
                <a:lnTo>
                  <a:pt x="388" y="93"/>
                </a:lnTo>
                <a:lnTo>
                  <a:pt x="388" y="93"/>
                </a:lnTo>
                <a:lnTo>
                  <a:pt x="388" y="91"/>
                </a:lnTo>
                <a:lnTo>
                  <a:pt x="390" y="91"/>
                </a:lnTo>
                <a:lnTo>
                  <a:pt x="390" y="91"/>
                </a:lnTo>
                <a:lnTo>
                  <a:pt x="391" y="90"/>
                </a:lnTo>
                <a:lnTo>
                  <a:pt x="391" y="90"/>
                </a:lnTo>
                <a:close/>
                <a:moveTo>
                  <a:pt x="205" y="200"/>
                </a:moveTo>
                <a:lnTo>
                  <a:pt x="205" y="200"/>
                </a:lnTo>
                <a:lnTo>
                  <a:pt x="197" y="198"/>
                </a:lnTo>
                <a:lnTo>
                  <a:pt x="197" y="198"/>
                </a:lnTo>
                <a:lnTo>
                  <a:pt x="199" y="206"/>
                </a:lnTo>
                <a:lnTo>
                  <a:pt x="199" y="206"/>
                </a:lnTo>
                <a:lnTo>
                  <a:pt x="205" y="206"/>
                </a:lnTo>
                <a:lnTo>
                  <a:pt x="205" y="206"/>
                </a:lnTo>
                <a:lnTo>
                  <a:pt x="205" y="200"/>
                </a:lnTo>
                <a:lnTo>
                  <a:pt x="205" y="200"/>
                </a:lnTo>
                <a:close/>
                <a:moveTo>
                  <a:pt x="303" y="11"/>
                </a:moveTo>
                <a:lnTo>
                  <a:pt x="303" y="11"/>
                </a:lnTo>
                <a:lnTo>
                  <a:pt x="305" y="11"/>
                </a:lnTo>
                <a:lnTo>
                  <a:pt x="305" y="11"/>
                </a:lnTo>
                <a:lnTo>
                  <a:pt x="311" y="15"/>
                </a:lnTo>
                <a:lnTo>
                  <a:pt x="311" y="15"/>
                </a:lnTo>
                <a:lnTo>
                  <a:pt x="319" y="20"/>
                </a:lnTo>
                <a:lnTo>
                  <a:pt x="319" y="20"/>
                </a:lnTo>
                <a:lnTo>
                  <a:pt x="320" y="22"/>
                </a:lnTo>
                <a:lnTo>
                  <a:pt x="322" y="20"/>
                </a:lnTo>
                <a:lnTo>
                  <a:pt x="322" y="20"/>
                </a:lnTo>
                <a:lnTo>
                  <a:pt x="316" y="14"/>
                </a:lnTo>
                <a:lnTo>
                  <a:pt x="316" y="14"/>
                </a:lnTo>
                <a:lnTo>
                  <a:pt x="314" y="12"/>
                </a:lnTo>
                <a:lnTo>
                  <a:pt x="314" y="12"/>
                </a:lnTo>
                <a:lnTo>
                  <a:pt x="309" y="11"/>
                </a:lnTo>
                <a:lnTo>
                  <a:pt x="303" y="11"/>
                </a:lnTo>
                <a:lnTo>
                  <a:pt x="303" y="11"/>
                </a:lnTo>
                <a:close/>
                <a:moveTo>
                  <a:pt x="29" y="126"/>
                </a:moveTo>
                <a:lnTo>
                  <a:pt x="29" y="126"/>
                </a:lnTo>
                <a:lnTo>
                  <a:pt x="30" y="120"/>
                </a:lnTo>
                <a:lnTo>
                  <a:pt x="32" y="115"/>
                </a:lnTo>
                <a:lnTo>
                  <a:pt x="32" y="115"/>
                </a:lnTo>
                <a:lnTo>
                  <a:pt x="25" y="113"/>
                </a:lnTo>
                <a:lnTo>
                  <a:pt x="25" y="113"/>
                </a:lnTo>
                <a:lnTo>
                  <a:pt x="27" y="126"/>
                </a:lnTo>
                <a:lnTo>
                  <a:pt x="27" y="126"/>
                </a:lnTo>
                <a:lnTo>
                  <a:pt x="29" y="126"/>
                </a:lnTo>
                <a:lnTo>
                  <a:pt x="29" y="126"/>
                </a:lnTo>
                <a:close/>
                <a:moveTo>
                  <a:pt x="243" y="14"/>
                </a:moveTo>
                <a:lnTo>
                  <a:pt x="243" y="14"/>
                </a:lnTo>
                <a:lnTo>
                  <a:pt x="243" y="15"/>
                </a:lnTo>
                <a:lnTo>
                  <a:pt x="243" y="15"/>
                </a:lnTo>
                <a:lnTo>
                  <a:pt x="283" y="14"/>
                </a:lnTo>
                <a:lnTo>
                  <a:pt x="283" y="14"/>
                </a:lnTo>
                <a:lnTo>
                  <a:pt x="264" y="12"/>
                </a:lnTo>
                <a:lnTo>
                  <a:pt x="253" y="14"/>
                </a:lnTo>
                <a:lnTo>
                  <a:pt x="243" y="14"/>
                </a:lnTo>
                <a:lnTo>
                  <a:pt x="243" y="14"/>
                </a:lnTo>
                <a:close/>
                <a:moveTo>
                  <a:pt x="40" y="131"/>
                </a:moveTo>
                <a:lnTo>
                  <a:pt x="40" y="131"/>
                </a:lnTo>
                <a:lnTo>
                  <a:pt x="43" y="126"/>
                </a:lnTo>
                <a:lnTo>
                  <a:pt x="43" y="126"/>
                </a:lnTo>
                <a:lnTo>
                  <a:pt x="38" y="126"/>
                </a:lnTo>
                <a:lnTo>
                  <a:pt x="38" y="126"/>
                </a:lnTo>
                <a:lnTo>
                  <a:pt x="36" y="126"/>
                </a:lnTo>
                <a:lnTo>
                  <a:pt x="36" y="126"/>
                </a:lnTo>
                <a:lnTo>
                  <a:pt x="35" y="127"/>
                </a:lnTo>
                <a:lnTo>
                  <a:pt x="33" y="127"/>
                </a:lnTo>
                <a:lnTo>
                  <a:pt x="33" y="127"/>
                </a:lnTo>
                <a:lnTo>
                  <a:pt x="32" y="131"/>
                </a:lnTo>
                <a:lnTo>
                  <a:pt x="32" y="131"/>
                </a:lnTo>
                <a:lnTo>
                  <a:pt x="33" y="132"/>
                </a:lnTo>
                <a:lnTo>
                  <a:pt x="35" y="134"/>
                </a:lnTo>
                <a:lnTo>
                  <a:pt x="35" y="134"/>
                </a:lnTo>
                <a:lnTo>
                  <a:pt x="38" y="134"/>
                </a:lnTo>
                <a:lnTo>
                  <a:pt x="40" y="131"/>
                </a:lnTo>
                <a:lnTo>
                  <a:pt x="40" y="131"/>
                </a:lnTo>
                <a:close/>
                <a:moveTo>
                  <a:pt x="163" y="131"/>
                </a:moveTo>
                <a:lnTo>
                  <a:pt x="163" y="131"/>
                </a:lnTo>
                <a:lnTo>
                  <a:pt x="161" y="126"/>
                </a:lnTo>
                <a:lnTo>
                  <a:pt x="161" y="126"/>
                </a:lnTo>
                <a:lnTo>
                  <a:pt x="160" y="126"/>
                </a:lnTo>
                <a:lnTo>
                  <a:pt x="156" y="126"/>
                </a:lnTo>
                <a:lnTo>
                  <a:pt x="156" y="126"/>
                </a:lnTo>
                <a:lnTo>
                  <a:pt x="150" y="124"/>
                </a:lnTo>
                <a:lnTo>
                  <a:pt x="150" y="124"/>
                </a:lnTo>
                <a:lnTo>
                  <a:pt x="150" y="127"/>
                </a:lnTo>
                <a:lnTo>
                  <a:pt x="152" y="127"/>
                </a:lnTo>
                <a:lnTo>
                  <a:pt x="152" y="127"/>
                </a:lnTo>
                <a:lnTo>
                  <a:pt x="156" y="129"/>
                </a:lnTo>
                <a:lnTo>
                  <a:pt x="156" y="129"/>
                </a:lnTo>
                <a:lnTo>
                  <a:pt x="163" y="131"/>
                </a:lnTo>
                <a:lnTo>
                  <a:pt x="163" y="131"/>
                </a:lnTo>
                <a:close/>
                <a:moveTo>
                  <a:pt x="390" y="358"/>
                </a:moveTo>
                <a:lnTo>
                  <a:pt x="390" y="358"/>
                </a:lnTo>
                <a:lnTo>
                  <a:pt x="390" y="358"/>
                </a:lnTo>
                <a:lnTo>
                  <a:pt x="390" y="358"/>
                </a:lnTo>
                <a:lnTo>
                  <a:pt x="387" y="375"/>
                </a:lnTo>
                <a:lnTo>
                  <a:pt x="387" y="375"/>
                </a:lnTo>
                <a:lnTo>
                  <a:pt x="387" y="377"/>
                </a:lnTo>
                <a:lnTo>
                  <a:pt x="387" y="377"/>
                </a:lnTo>
                <a:lnTo>
                  <a:pt x="387" y="377"/>
                </a:lnTo>
                <a:lnTo>
                  <a:pt x="387" y="377"/>
                </a:lnTo>
                <a:lnTo>
                  <a:pt x="388" y="377"/>
                </a:lnTo>
                <a:lnTo>
                  <a:pt x="388" y="377"/>
                </a:lnTo>
                <a:lnTo>
                  <a:pt x="388" y="373"/>
                </a:lnTo>
                <a:lnTo>
                  <a:pt x="388" y="373"/>
                </a:lnTo>
                <a:lnTo>
                  <a:pt x="390" y="370"/>
                </a:lnTo>
                <a:lnTo>
                  <a:pt x="390" y="370"/>
                </a:lnTo>
                <a:lnTo>
                  <a:pt x="390" y="369"/>
                </a:lnTo>
                <a:lnTo>
                  <a:pt x="390" y="369"/>
                </a:lnTo>
                <a:lnTo>
                  <a:pt x="393" y="359"/>
                </a:lnTo>
                <a:lnTo>
                  <a:pt x="393" y="359"/>
                </a:lnTo>
                <a:lnTo>
                  <a:pt x="393" y="358"/>
                </a:lnTo>
                <a:lnTo>
                  <a:pt x="393" y="358"/>
                </a:lnTo>
                <a:lnTo>
                  <a:pt x="390" y="358"/>
                </a:lnTo>
                <a:lnTo>
                  <a:pt x="390" y="358"/>
                </a:lnTo>
                <a:close/>
                <a:moveTo>
                  <a:pt x="164" y="301"/>
                </a:move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125" y="301"/>
                </a:lnTo>
                <a:lnTo>
                  <a:pt x="125" y="301"/>
                </a:lnTo>
                <a:lnTo>
                  <a:pt x="125" y="302"/>
                </a:lnTo>
                <a:lnTo>
                  <a:pt x="125" y="302"/>
                </a:lnTo>
                <a:lnTo>
                  <a:pt x="126" y="302"/>
                </a:lnTo>
                <a:lnTo>
                  <a:pt x="126" y="302"/>
                </a:lnTo>
                <a:lnTo>
                  <a:pt x="142" y="302"/>
                </a:lnTo>
                <a:lnTo>
                  <a:pt x="142" y="302"/>
                </a:lnTo>
                <a:lnTo>
                  <a:pt x="163" y="302"/>
                </a:lnTo>
                <a:lnTo>
                  <a:pt x="163" y="302"/>
                </a:lnTo>
                <a:lnTo>
                  <a:pt x="164" y="301"/>
                </a:lnTo>
                <a:lnTo>
                  <a:pt x="164" y="301"/>
                </a:lnTo>
                <a:close/>
                <a:moveTo>
                  <a:pt x="18" y="293"/>
                </a:moveTo>
                <a:lnTo>
                  <a:pt x="18" y="293"/>
                </a:lnTo>
                <a:lnTo>
                  <a:pt x="19" y="293"/>
                </a:lnTo>
                <a:lnTo>
                  <a:pt x="19" y="293"/>
                </a:lnTo>
                <a:lnTo>
                  <a:pt x="24" y="285"/>
                </a:lnTo>
                <a:lnTo>
                  <a:pt x="24" y="285"/>
                </a:lnTo>
                <a:lnTo>
                  <a:pt x="24" y="285"/>
                </a:lnTo>
                <a:lnTo>
                  <a:pt x="24" y="285"/>
                </a:lnTo>
                <a:lnTo>
                  <a:pt x="19" y="277"/>
                </a:lnTo>
                <a:lnTo>
                  <a:pt x="19" y="277"/>
                </a:lnTo>
                <a:lnTo>
                  <a:pt x="18" y="280"/>
                </a:lnTo>
                <a:lnTo>
                  <a:pt x="18" y="284"/>
                </a:lnTo>
                <a:lnTo>
                  <a:pt x="18" y="284"/>
                </a:lnTo>
                <a:lnTo>
                  <a:pt x="18" y="285"/>
                </a:lnTo>
                <a:lnTo>
                  <a:pt x="18" y="285"/>
                </a:lnTo>
                <a:lnTo>
                  <a:pt x="18" y="293"/>
                </a:lnTo>
                <a:lnTo>
                  <a:pt x="18" y="293"/>
                </a:lnTo>
                <a:close/>
                <a:moveTo>
                  <a:pt x="133" y="288"/>
                </a:moveTo>
                <a:lnTo>
                  <a:pt x="133" y="288"/>
                </a:lnTo>
                <a:lnTo>
                  <a:pt x="133" y="295"/>
                </a:lnTo>
                <a:lnTo>
                  <a:pt x="133" y="295"/>
                </a:lnTo>
                <a:lnTo>
                  <a:pt x="147" y="295"/>
                </a:lnTo>
                <a:lnTo>
                  <a:pt x="147" y="295"/>
                </a:lnTo>
                <a:lnTo>
                  <a:pt x="145" y="293"/>
                </a:lnTo>
                <a:lnTo>
                  <a:pt x="145" y="293"/>
                </a:lnTo>
                <a:lnTo>
                  <a:pt x="137" y="290"/>
                </a:lnTo>
                <a:lnTo>
                  <a:pt x="137" y="290"/>
                </a:lnTo>
                <a:lnTo>
                  <a:pt x="134" y="291"/>
                </a:lnTo>
                <a:lnTo>
                  <a:pt x="133" y="288"/>
                </a:lnTo>
                <a:lnTo>
                  <a:pt x="133" y="288"/>
                </a:lnTo>
                <a:close/>
                <a:moveTo>
                  <a:pt x="395" y="265"/>
                </a:moveTo>
                <a:lnTo>
                  <a:pt x="395" y="265"/>
                </a:lnTo>
                <a:lnTo>
                  <a:pt x="395" y="265"/>
                </a:lnTo>
                <a:lnTo>
                  <a:pt x="395" y="265"/>
                </a:lnTo>
                <a:lnTo>
                  <a:pt x="390" y="287"/>
                </a:lnTo>
                <a:lnTo>
                  <a:pt x="390" y="287"/>
                </a:lnTo>
                <a:lnTo>
                  <a:pt x="393" y="282"/>
                </a:lnTo>
                <a:lnTo>
                  <a:pt x="393" y="282"/>
                </a:lnTo>
                <a:lnTo>
                  <a:pt x="395" y="277"/>
                </a:lnTo>
                <a:lnTo>
                  <a:pt x="395" y="277"/>
                </a:lnTo>
                <a:lnTo>
                  <a:pt x="395" y="268"/>
                </a:lnTo>
                <a:lnTo>
                  <a:pt x="395" y="268"/>
                </a:lnTo>
                <a:lnTo>
                  <a:pt x="395" y="265"/>
                </a:lnTo>
                <a:lnTo>
                  <a:pt x="395" y="265"/>
                </a:lnTo>
                <a:close/>
                <a:moveTo>
                  <a:pt x="14" y="358"/>
                </a:moveTo>
                <a:lnTo>
                  <a:pt x="14" y="358"/>
                </a:lnTo>
                <a:lnTo>
                  <a:pt x="14" y="358"/>
                </a:lnTo>
                <a:lnTo>
                  <a:pt x="14" y="358"/>
                </a:lnTo>
                <a:lnTo>
                  <a:pt x="14" y="347"/>
                </a:lnTo>
                <a:lnTo>
                  <a:pt x="14" y="347"/>
                </a:lnTo>
                <a:lnTo>
                  <a:pt x="14" y="345"/>
                </a:lnTo>
                <a:lnTo>
                  <a:pt x="14" y="345"/>
                </a:lnTo>
                <a:lnTo>
                  <a:pt x="13" y="344"/>
                </a:lnTo>
                <a:lnTo>
                  <a:pt x="13" y="340"/>
                </a:lnTo>
                <a:lnTo>
                  <a:pt x="13" y="340"/>
                </a:lnTo>
                <a:lnTo>
                  <a:pt x="14" y="339"/>
                </a:lnTo>
                <a:lnTo>
                  <a:pt x="14" y="339"/>
                </a:lnTo>
                <a:lnTo>
                  <a:pt x="13" y="332"/>
                </a:lnTo>
                <a:lnTo>
                  <a:pt x="13" y="332"/>
                </a:lnTo>
                <a:lnTo>
                  <a:pt x="13" y="325"/>
                </a:lnTo>
                <a:lnTo>
                  <a:pt x="13" y="325"/>
                </a:lnTo>
                <a:lnTo>
                  <a:pt x="13" y="329"/>
                </a:lnTo>
                <a:lnTo>
                  <a:pt x="13" y="329"/>
                </a:lnTo>
                <a:lnTo>
                  <a:pt x="13" y="351"/>
                </a:lnTo>
                <a:lnTo>
                  <a:pt x="13" y="351"/>
                </a:lnTo>
                <a:lnTo>
                  <a:pt x="14" y="358"/>
                </a:lnTo>
                <a:lnTo>
                  <a:pt x="14" y="358"/>
                </a:lnTo>
                <a:close/>
                <a:moveTo>
                  <a:pt x="137" y="143"/>
                </a:moveTo>
                <a:lnTo>
                  <a:pt x="137" y="143"/>
                </a:lnTo>
                <a:lnTo>
                  <a:pt x="137" y="137"/>
                </a:lnTo>
                <a:lnTo>
                  <a:pt x="137" y="137"/>
                </a:lnTo>
                <a:lnTo>
                  <a:pt x="136" y="127"/>
                </a:lnTo>
                <a:lnTo>
                  <a:pt x="136" y="116"/>
                </a:lnTo>
                <a:lnTo>
                  <a:pt x="136" y="116"/>
                </a:lnTo>
                <a:lnTo>
                  <a:pt x="134" y="129"/>
                </a:lnTo>
                <a:lnTo>
                  <a:pt x="134" y="143"/>
                </a:lnTo>
                <a:lnTo>
                  <a:pt x="134" y="143"/>
                </a:lnTo>
                <a:lnTo>
                  <a:pt x="137" y="143"/>
                </a:lnTo>
                <a:lnTo>
                  <a:pt x="137" y="143"/>
                </a:lnTo>
                <a:close/>
                <a:moveTo>
                  <a:pt x="317" y="145"/>
                </a:moveTo>
                <a:lnTo>
                  <a:pt x="317" y="145"/>
                </a:lnTo>
                <a:lnTo>
                  <a:pt x="316" y="148"/>
                </a:lnTo>
                <a:lnTo>
                  <a:pt x="316" y="148"/>
                </a:lnTo>
                <a:lnTo>
                  <a:pt x="316" y="151"/>
                </a:lnTo>
                <a:lnTo>
                  <a:pt x="316" y="151"/>
                </a:lnTo>
                <a:lnTo>
                  <a:pt x="325" y="148"/>
                </a:lnTo>
                <a:lnTo>
                  <a:pt x="325" y="148"/>
                </a:lnTo>
                <a:lnTo>
                  <a:pt x="327" y="148"/>
                </a:lnTo>
                <a:lnTo>
                  <a:pt x="327" y="148"/>
                </a:lnTo>
                <a:lnTo>
                  <a:pt x="327" y="145"/>
                </a:lnTo>
                <a:lnTo>
                  <a:pt x="327" y="145"/>
                </a:lnTo>
                <a:lnTo>
                  <a:pt x="317" y="145"/>
                </a:lnTo>
                <a:lnTo>
                  <a:pt x="317" y="145"/>
                </a:lnTo>
                <a:close/>
                <a:moveTo>
                  <a:pt x="272" y="146"/>
                </a:moveTo>
                <a:lnTo>
                  <a:pt x="272" y="146"/>
                </a:lnTo>
                <a:lnTo>
                  <a:pt x="272" y="146"/>
                </a:lnTo>
                <a:lnTo>
                  <a:pt x="272" y="146"/>
                </a:lnTo>
                <a:lnTo>
                  <a:pt x="272" y="151"/>
                </a:lnTo>
                <a:lnTo>
                  <a:pt x="272" y="151"/>
                </a:lnTo>
                <a:lnTo>
                  <a:pt x="272" y="151"/>
                </a:lnTo>
                <a:lnTo>
                  <a:pt x="272" y="151"/>
                </a:lnTo>
                <a:lnTo>
                  <a:pt x="273" y="153"/>
                </a:lnTo>
                <a:lnTo>
                  <a:pt x="273" y="154"/>
                </a:lnTo>
                <a:lnTo>
                  <a:pt x="273" y="154"/>
                </a:lnTo>
                <a:lnTo>
                  <a:pt x="278" y="156"/>
                </a:lnTo>
                <a:lnTo>
                  <a:pt x="278" y="156"/>
                </a:lnTo>
                <a:lnTo>
                  <a:pt x="279" y="153"/>
                </a:lnTo>
                <a:lnTo>
                  <a:pt x="279" y="153"/>
                </a:lnTo>
                <a:lnTo>
                  <a:pt x="281" y="153"/>
                </a:lnTo>
                <a:lnTo>
                  <a:pt x="281" y="153"/>
                </a:lnTo>
                <a:lnTo>
                  <a:pt x="283" y="151"/>
                </a:lnTo>
                <a:lnTo>
                  <a:pt x="283" y="151"/>
                </a:lnTo>
                <a:lnTo>
                  <a:pt x="276" y="149"/>
                </a:lnTo>
                <a:lnTo>
                  <a:pt x="272" y="146"/>
                </a:lnTo>
                <a:lnTo>
                  <a:pt x="272" y="146"/>
                </a:lnTo>
                <a:close/>
                <a:moveTo>
                  <a:pt x="379" y="203"/>
                </a:moveTo>
                <a:lnTo>
                  <a:pt x="379" y="203"/>
                </a:lnTo>
                <a:lnTo>
                  <a:pt x="380" y="202"/>
                </a:lnTo>
                <a:lnTo>
                  <a:pt x="382" y="198"/>
                </a:lnTo>
                <a:lnTo>
                  <a:pt x="382" y="198"/>
                </a:lnTo>
                <a:lnTo>
                  <a:pt x="382" y="191"/>
                </a:lnTo>
                <a:lnTo>
                  <a:pt x="382" y="191"/>
                </a:lnTo>
                <a:lnTo>
                  <a:pt x="382" y="189"/>
                </a:lnTo>
                <a:lnTo>
                  <a:pt x="382" y="189"/>
                </a:lnTo>
                <a:lnTo>
                  <a:pt x="382" y="189"/>
                </a:lnTo>
                <a:lnTo>
                  <a:pt x="382" y="189"/>
                </a:lnTo>
                <a:lnTo>
                  <a:pt x="376" y="198"/>
                </a:lnTo>
                <a:lnTo>
                  <a:pt x="376" y="198"/>
                </a:lnTo>
                <a:lnTo>
                  <a:pt x="376" y="200"/>
                </a:lnTo>
                <a:lnTo>
                  <a:pt x="376" y="200"/>
                </a:lnTo>
                <a:lnTo>
                  <a:pt x="379" y="203"/>
                </a:lnTo>
                <a:lnTo>
                  <a:pt x="379" y="203"/>
                </a:lnTo>
                <a:close/>
                <a:moveTo>
                  <a:pt x="36" y="101"/>
                </a:moveTo>
                <a:lnTo>
                  <a:pt x="36" y="101"/>
                </a:lnTo>
                <a:lnTo>
                  <a:pt x="35" y="112"/>
                </a:lnTo>
                <a:lnTo>
                  <a:pt x="35" y="112"/>
                </a:lnTo>
                <a:lnTo>
                  <a:pt x="41" y="110"/>
                </a:lnTo>
                <a:lnTo>
                  <a:pt x="41" y="110"/>
                </a:lnTo>
                <a:lnTo>
                  <a:pt x="38" y="101"/>
                </a:lnTo>
                <a:lnTo>
                  <a:pt x="38" y="101"/>
                </a:lnTo>
                <a:lnTo>
                  <a:pt x="36" y="101"/>
                </a:lnTo>
                <a:lnTo>
                  <a:pt x="36" y="101"/>
                </a:lnTo>
                <a:close/>
                <a:moveTo>
                  <a:pt x="268" y="403"/>
                </a:moveTo>
                <a:lnTo>
                  <a:pt x="268" y="403"/>
                </a:lnTo>
                <a:lnTo>
                  <a:pt x="267" y="408"/>
                </a:lnTo>
                <a:lnTo>
                  <a:pt x="264" y="413"/>
                </a:lnTo>
                <a:lnTo>
                  <a:pt x="264" y="413"/>
                </a:lnTo>
                <a:lnTo>
                  <a:pt x="273" y="413"/>
                </a:lnTo>
                <a:lnTo>
                  <a:pt x="273" y="413"/>
                </a:lnTo>
                <a:lnTo>
                  <a:pt x="268" y="403"/>
                </a:lnTo>
                <a:lnTo>
                  <a:pt x="268" y="403"/>
                </a:lnTo>
                <a:close/>
                <a:moveTo>
                  <a:pt x="13" y="396"/>
                </a:move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8" y="402"/>
                </a:lnTo>
                <a:lnTo>
                  <a:pt x="22" y="407"/>
                </a:lnTo>
                <a:lnTo>
                  <a:pt x="22" y="407"/>
                </a:lnTo>
                <a:lnTo>
                  <a:pt x="30" y="411"/>
                </a:lnTo>
                <a:lnTo>
                  <a:pt x="38" y="414"/>
                </a:lnTo>
                <a:lnTo>
                  <a:pt x="38" y="414"/>
                </a:lnTo>
                <a:lnTo>
                  <a:pt x="46" y="416"/>
                </a:lnTo>
                <a:lnTo>
                  <a:pt x="46" y="416"/>
                </a:lnTo>
                <a:lnTo>
                  <a:pt x="44" y="414"/>
                </a:lnTo>
                <a:lnTo>
                  <a:pt x="43" y="414"/>
                </a:lnTo>
                <a:lnTo>
                  <a:pt x="43" y="414"/>
                </a:lnTo>
                <a:lnTo>
                  <a:pt x="30" y="410"/>
                </a:lnTo>
                <a:lnTo>
                  <a:pt x="30" y="410"/>
                </a:lnTo>
                <a:lnTo>
                  <a:pt x="24" y="407"/>
                </a:lnTo>
                <a:lnTo>
                  <a:pt x="19" y="402"/>
                </a:lnTo>
                <a:lnTo>
                  <a:pt x="19" y="402"/>
                </a:lnTo>
                <a:lnTo>
                  <a:pt x="13" y="396"/>
                </a:lnTo>
                <a:lnTo>
                  <a:pt x="13" y="396"/>
                </a:lnTo>
                <a:close/>
                <a:moveTo>
                  <a:pt x="92" y="400"/>
                </a:moveTo>
                <a:lnTo>
                  <a:pt x="92" y="400"/>
                </a:lnTo>
                <a:lnTo>
                  <a:pt x="96" y="407"/>
                </a:lnTo>
                <a:lnTo>
                  <a:pt x="96" y="407"/>
                </a:lnTo>
                <a:lnTo>
                  <a:pt x="98" y="407"/>
                </a:lnTo>
                <a:lnTo>
                  <a:pt x="100" y="405"/>
                </a:lnTo>
                <a:lnTo>
                  <a:pt x="100" y="405"/>
                </a:lnTo>
                <a:lnTo>
                  <a:pt x="103" y="400"/>
                </a:lnTo>
                <a:lnTo>
                  <a:pt x="103" y="400"/>
                </a:lnTo>
                <a:lnTo>
                  <a:pt x="103" y="400"/>
                </a:lnTo>
                <a:lnTo>
                  <a:pt x="103" y="400"/>
                </a:lnTo>
                <a:lnTo>
                  <a:pt x="92" y="400"/>
                </a:lnTo>
                <a:lnTo>
                  <a:pt x="92" y="400"/>
                </a:lnTo>
                <a:close/>
                <a:moveTo>
                  <a:pt x="235" y="407"/>
                </a:moveTo>
                <a:lnTo>
                  <a:pt x="235" y="407"/>
                </a:lnTo>
                <a:lnTo>
                  <a:pt x="234" y="410"/>
                </a:lnTo>
                <a:lnTo>
                  <a:pt x="234" y="410"/>
                </a:lnTo>
                <a:lnTo>
                  <a:pt x="240" y="411"/>
                </a:lnTo>
                <a:lnTo>
                  <a:pt x="240" y="411"/>
                </a:lnTo>
                <a:lnTo>
                  <a:pt x="242" y="411"/>
                </a:lnTo>
                <a:lnTo>
                  <a:pt x="242" y="411"/>
                </a:lnTo>
                <a:lnTo>
                  <a:pt x="245" y="407"/>
                </a:lnTo>
                <a:lnTo>
                  <a:pt x="245" y="407"/>
                </a:lnTo>
                <a:lnTo>
                  <a:pt x="245" y="405"/>
                </a:lnTo>
                <a:lnTo>
                  <a:pt x="243" y="405"/>
                </a:lnTo>
                <a:lnTo>
                  <a:pt x="243" y="405"/>
                </a:lnTo>
                <a:lnTo>
                  <a:pt x="235" y="407"/>
                </a:lnTo>
                <a:lnTo>
                  <a:pt x="235" y="407"/>
                </a:lnTo>
                <a:close/>
                <a:moveTo>
                  <a:pt x="330" y="14"/>
                </a:moveTo>
                <a:lnTo>
                  <a:pt x="330" y="14"/>
                </a:lnTo>
                <a:lnTo>
                  <a:pt x="330" y="11"/>
                </a:lnTo>
                <a:lnTo>
                  <a:pt x="330" y="11"/>
                </a:lnTo>
                <a:lnTo>
                  <a:pt x="332" y="9"/>
                </a:lnTo>
                <a:lnTo>
                  <a:pt x="333" y="9"/>
                </a:lnTo>
                <a:lnTo>
                  <a:pt x="333" y="9"/>
                </a:lnTo>
                <a:lnTo>
                  <a:pt x="333" y="9"/>
                </a:lnTo>
                <a:lnTo>
                  <a:pt x="333" y="9"/>
                </a:lnTo>
                <a:lnTo>
                  <a:pt x="333" y="8"/>
                </a:lnTo>
                <a:lnTo>
                  <a:pt x="332" y="8"/>
                </a:lnTo>
                <a:lnTo>
                  <a:pt x="332" y="8"/>
                </a:lnTo>
                <a:lnTo>
                  <a:pt x="325" y="4"/>
                </a:lnTo>
                <a:lnTo>
                  <a:pt x="325" y="4"/>
                </a:lnTo>
                <a:lnTo>
                  <a:pt x="320" y="4"/>
                </a:lnTo>
                <a:lnTo>
                  <a:pt x="320" y="4"/>
                </a:lnTo>
                <a:lnTo>
                  <a:pt x="325" y="9"/>
                </a:lnTo>
                <a:lnTo>
                  <a:pt x="330" y="14"/>
                </a:lnTo>
                <a:lnTo>
                  <a:pt x="330" y="14"/>
                </a:lnTo>
                <a:close/>
                <a:moveTo>
                  <a:pt x="103" y="149"/>
                </a:moveTo>
                <a:lnTo>
                  <a:pt x="103" y="149"/>
                </a:lnTo>
                <a:lnTo>
                  <a:pt x="104" y="149"/>
                </a:lnTo>
                <a:lnTo>
                  <a:pt x="104" y="149"/>
                </a:lnTo>
                <a:lnTo>
                  <a:pt x="114" y="149"/>
                </a:lnTo>
                <a:lnTo>
                  <a:pt x="123" y="149"/>
                </a:lnTo>
                <a:lnTo>
                  <a:pt x="123" y="149"/>
                </a:lnTo>
                <a:lnTo>
                  <a:pt x="130" y="148"/>
                </a:lnTo>
                <a:lnTo>
                  <a:pt x="130" y="148"/>
                </a:lnTo>
                <a:lnTo>
                  <a:pt x="130" y="148"/>
                </a:lnTo>
                <a:lnTo>
                  <a:pt x="131" y="148"/>
                </a:lnTo>
                <a:lnTo>
                  <a:pt x="131" y="148"/>
                </a:lnTo>
                <a:lnTo>
                  <a:pt x="120" y="146"/>
                </a:lnTo>
                <a:lnTo>
                  <a:pt x="103" y="149"/>
                </a:lnTo>
                <a:lnTo>
                  <a:pt x="103" y="149"/>
                </a:lnTo>
                <a:close/>
                <a:moveTo>
                  <a:pt x="70" y="134"/>
                </a:moveTo>
                <a:lnTo>
                  <a:pt x="70" y="134"/>
                </a:lnTo>
                <a:lnTo>
                  <a:pt x="70" y="134"/>
                </a:lnTo>
                <a:lnTo>
                  <a:pt x="70" y="134"/>
                </a:lnTo>
                <a:lnTo>
                  <a:pt x="66" y="143"/>
                </a:lnTo>
                <a:lnTo>
                  <a:pt x="66" y="143"/>
                </a:lnTo>
                <a:lnTo>
                  <a:pt x="66" y="145"/>
                </a:lnTo>
                <a:lnTo>
                  <a:pt x="66" y="145"/>
                </a:lnTo>
                <a:lnTo>
                  <a:pt x="68" y="148"/>
                </a:lnTo>
                <a:lnTo>
                  <a:pt x="68" y="148"/>
                </a:lnTo>
                <a:lnTo>
                  <a:pt x="70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34"/>
                </a:lnTo>
                <a:lnTo>
                  <a:pt x="70" y="134"/>
                </a:lnTo>
                <a:close/>
                <a:moveTo>
                  <a:pt x="93" y="232"/>
                </a:moveTo>
                <a:lnTo>
                  <a:pt x="93" y="232"/>
                </a:lnTo>
                <a:lnTo>
                  <a:pt x="90" y="228"/>
                </a:lnTo>
                <a:lnTo>
                  <a:pt x="90" y="228"/>
                </a:lnTo>
                <a:lnTo>
                  <a:pt x="87" y="224"/>
                </a:lnTo>
                <a:lnTo>
                  <a:pt x="87" y="224"/>
                </a:lnTo>
                <a:lnTo>
                  <a:pt x="84" y="228"/>
                </a:lnTo>
                <a:lnTo>
                  <a:pt x="84" y="228"/>
                </a:lnTo>
                <a:lnTo>
                  <a:pt x="85" y="230"/>
                </a:lnTo>
                <a:lnTo>
                  <a:pt x="89" y="232"/>
                </a:lnTo>
                <a:lnTo>
                  <a:pt x="89" y="232"/>
                </a:lnTo>
                <a:lnTo>
                  <a:pt x="89" y="232"/>
                </a:lnTo>
                <a:lnTo>
                  <a:pt x="90" y="233"/>
                </a:lnTo>
                <a:lnTo>
                  <a:pt x="90" y="233"/>
                </a:lnTo>
                <a:lnTo>
                  <a:pt x="90" y="235"/>
                </a:lnTo>
                <a:lnTo>
                  <a:pt x="90" y="235"/>
                </a:lnTo>
                <a:lnTo>
                  <a:pt x="93" y="232"/>
                </a:lnTo>
                <a:lnTo>
                  <a:pt x="93" y="232"/>
                </a:lnTo>
                <a:close/>
                <a:moveTo>
                  <a:pt x="63" y="408"/>
                </a:moveTo>
                <a:lnTo>
                  <a:pt x="63" y="408"/>
                </a:lnTo>
                <a:lnTo>
                  <a:pt x="76" y="408"/>
                </a:lnTo>
                <a:lnTo>
                  <a:pt x="76" y="408"/>
                </a:lnTo>
                <a:lnTo>
                  <a:pt x="76" y="407"/>
                </a:lnTo>
                <a:lnTo>
                  <a:pt x="76" y="407"/>
                </a:lnTo>
                <a:lnTo>
                  <a:pt x="74" y="407"/>
                </a:lnTo>
                <a:lnTo>
                  <a:pt x="74" y="407"/>
                </a:lnTo>
                <a:lnTo>
                  <a:pt x="73" y="407"/>
                </a:lnTo>
                <a:lnTo>
                  <a:pt x="71" y="407"/>
                </a:lnTo>
                <a:lnTo>
                  <a:pt x="70" y="405"/>
                </a:lnTo>
                <a:lnTo>
                  <a:pt x="70" y="402"/>
                </a:lnTo>
                <a:lnTo>
                  <a:pt x="70" y="402"/>
                </a:lnTo>
                <a:lnTo>
                  <a:pt x="70" y="400"/>
                </a:lnTo>
                <a:lnTo>
                  <a:pt x="70" y="400"/>
                </a:lnTo>
                <a:lnTo>
                  <a:pt x="68" y="400"/>
                </a:lnTo>
                <a:lnTo>
                  <a:pt x="66" y="400"/>
                </a:lnTo>
                <a:lnTo>
                  <a:pt x="66" y="400"/>
                </a:lnTo>
                <a:lnTo>
                  <a:pt x="63" y="408"/>
                </a:lnTo>
                <a:lnTo>
                  <a:pt x="63" y="408"/>
                </a:lnTo>
                <a:close/>
                <a:moveTo>
                  <a:pt x="36" y="124"/>
                </a:moveTo>
                <a:lnTo>
                  <a:pt x="36" y="124"/>
                </a:lnTo>
                <a:lnTo>
                  <a:pt x="40" y="121"/>
                </a:lnTo>
                <a:lnTo>
                  <a:pt x="40" y="121"/>
                </a:lnTo>
                <a:lnTo>
                  <a:pt x="40" y="115"/>
                </a:lnTo>
                <a:lnTo>
                  <a:pt x="40" y="115"/>
                </a:lnTo>
                <a:lnTo>
                  <a:pt x="35" y="115"/>
                </a:lnTo>
                <a:lnTo>
                  <a:pt x="35" y="115"/>
                </a:lnTo>
                <a:lnTo>
                  <a:pt x="36" y="124"/>
                </a:lnTo>
                <a:lnTo>
                  <a:pt x="36" y="124"/>
                </a:lnTo>
                <a:close/>
                <a:moveTo>
                  <a:pt x="81" y="214"/>
                </a:moveTo>
                <a:lnTo>
                  <a:pt x="81" y="214"/>
                </a:lnTo>
                <a:lnTo>
                  <a:pt x="79" y="216"/>
                </a:lnTo>
                <a:lnTo>
                  <a:pt x="79" y="216"/>
                </a:lnTo>
                <a:lnTo>
                  <a:pt x="78" y="220"/>
                </a:lnTo>
                <a:lnTo>
                  <a:pt x="78" y="220"/>
                </a:lnTo>
                <a:lnTo>
                  <a:pt x="78" y="222"/>
                </a:lnTo>
                <a:lnTo>
                  <a:pt x="78" y="222"/>
                </a:lnTo>
                <a:lnTo>
                  <a:pt x="81" y="225"/>
                </a:lnTo>
                <a:lnTo>
                  <a:pt x="81" y="225"/>
                </a:lnTo>
                <a:lnTo>
                  <a:pt x="85" y="220"/>
                </a:lnTo>
                <a:lnTo>
                  <a:pt x="85" y="220"/>
                </a:lnTo>
                <a:lnTo>
                  <a:pt x="81" y="214"/>
                </a:lnTo>
                <a:lnTo>
                  <a:pt x="81" y="214"/>
                </a:lnTo>
                <a:close/>
                <a:moveTo>
                  <a:pt x="229" y="233"/>
                </a:moveTo>
                <a:lnTo>
                  <a:pt x="229" y="233"/>
                </a:lnTo>
                <a:lnTo>
                  <a:pt x="229" y="232"/>
                </a:lnTo>
                <a:lnTo>
                  <a:pt x="229" y="232"/>
                </a:lnTo>
                <a:lnTo>
                  <a:pt x="231" y="209"/>
                </a:lnTo>
                <a:lnTo>
                  <a:pt x="231" y="209"/>
                </a:lnTo>
                <a:lnTo>
                  <a:pt x="229" y="200"/>
                </a:lnTo>
                <a:lnTo>
                  <a:pt x="229" y="200"/>
                </a:lnTo>
                <a:lnTo>
                  <a:pt x="227" y="216"/>
                </a:lnTo>
                <a:lnTo>
                  <a:pt x="229" y="233"/>
                </a:lnTo>
                <a:lnTo>
                  <a:pt x="229" y="233"/>
                </a:lnTo>
                <a:close/>
                <a:moveTo>
                  <a:pt x="161" y="91"/>
                </a:moveTo>
                <a:lnTo>
                  <a:pt x="161" y="91"/>
                </a:lnTo>
                <a:lnTo>
                  <a:pt x="156" y="91"/>
                </a:lnTo>
                <a:lnTo>
                  <a:pt x="153" y="93"/>
                </a:lnTo>
                <a:lnTo>
                  <a:pt x="153" y="93"/>
                </a:lnTo>
                <a:lnTo>
                  <a:pt x="152" y="94"/>
                </a:lnTo>
                <a:lnTo>
                  <a:pt x="152" y="96"/>
                </a:lnTo>
                <a:lnTo>
                  <a:pt x="152" y="96"/>
                </a:lnTo>
                <a:lnTo>
                  <a:pt x="158" y="97"/>
                </a:lnTo>
                <a:lnTo>
                  <a:pt x="158" y="97"/>
                </a:lnTo>
                <a:lnTo>
                  <a:pt x="161" y="91"/>
                </a:lnTo>
                <a:lnTo>
                  <a:pt x="161" y="91"/>
                </a:lnTo>
                <a:close/>
                <a:moveTo>
                  <a:pt x="382" y="344"/>
                </a:moveTo>
                <a:lnTo>
                  <a:pt x="382" y="344"/>
                </a:lnTo>
                <a:lnTo>
                  <a:pt x="382" y="344"/>
                </a:lnTo>
                <a:lnTo>
                  <a:pt x="382" y="344"/>
                </a:lnTo>
                <a:lnTo>
                  <a:pt x="384" y="358"/>
                </a:lnTo>
                <a:lnTo>
                  <a:pt x="384" y="358"/>
                </a:lnTo>
                <a:lnTo>
                  <a:pt x="385" y="355"/>
                </a:lnTo>
                <a:lnTo>
                  <a:pt x="385" y="355"/>
                </a:lnTo>
                <a:lnTo>
                  <a:pt x="387" y="350"/>
                </a:lnTo>
                <a:lnTo>
                  <a:pt x="387" y="350"/>
                </a:lnTo>
                <a:lnTo>
                  <a:pt x="382" y="344"/>
                </a:lnTo>
                <a:lnTo>
                  <a:pt x="382" y="344"/>
                </a:lnTo>
                <a:close/>
                <a:moveTo>
                  <a:pt x="283" y="156"/>
                </a:moveTo>
                <a:lnTo>
                  <a:pt x="283" y="156"/>
                </a:lnTo>
                <a:lnTo>
                  <a:pt x="283" y="156"/>
                </a:lnTo>
                <a:lnTo>
                  <a:pt x="283" y="156"/>
                </a:lnTo>
                <a:lnTo>
                  <a:pt x="289" y="156"/>
                </a:lnTo>
                <a:lnTo>
                  <a:pt x="289" y="156"/>
                </a:lnTo>
                <a:lnTo>
                  <a:pt x="290" y="154"/>
                </a:lnTo>
                <a:lnTo>
                  <a:pt x="290" y="154"/>
                </a:lnTo>
                <a:lnTo>
                  <a:pt x="294" y="149"/>
                </a:lnTo>
                <a:lnTo>
                  <a:pt x="294" y="149"/>
                </a:lnTo>
                <a:lnTo>
                  <a:pt x="287" y="149"/>
                </a:lnTo>
                <a:lnTo>
                  <a:pt x="287" y="149"/>
                </a:lnTo>
                <a:lnTo>
                  <a:pt x="286" y="151"/>
                </a:lnTo>
                <a:lnTo>
                  <a:pt x="286" y="151"/>
                </a:lnTo>
                <a:lnTo>
                  <a:pt x="283" y="156"/>
                </a:lnTo>
                <a:lnTo>
                  <a:pt x="283" y="156"/>
                </a:lnTo>
                <a:close/>
                <a:moveTo>
                  <a:pt x="212" y="347"/>
                </a:moveTo>
                <a:lnTo>
                  <a:pt x="212" y="347"/>
                </a:lnTo>
                <a:lnTo>
                  <a:pt x="212" y="347"/>
                </a:lnTo>
                <a:lnTo>
                  <a:pt x="212" y="347"/>
                </a:lnTo>
                <a:lnTo>
                  <a:pt x="202" y="344"/>
                </a:lnTo>
                <a:lnTo>
                  <a:pt x="202" y="344"/>
                </a:lnTo>
                <a:lnTo>
                  <a:pt x="202" y="344"/>
                </a:lnTo>
                <a:lnTo>
                  <a:pt x="201" y="344"/>
                </a:lnTo>
                <a:lnTo>
                  <a:pt x="201" y="344"/>
                </a:lnTo>
                <a:lnTo>
                  <a:pt x="199" y="342"/>
                </a:lnTo>
                <a:lnTo>
                  <a:pt x="199" y="342"/>
                </a:lnTo>
                <a:lnTo>
                  <a:pt x="197" y="342"/>
                </a:lnTo>
                <a:lnTo>
                  <a:pt x="197" y="342"/>
                </a:lnTo>
                <a:lnTo>
                  <a:pt x="197" y="348"/>
                </a:lnTo>
                <a:lnTo>
                  <a:pt x="197" y="348"/>
                </a:lnTo>
                <a:lnTo>
                  <a:pt x="212" y="347"/>
                </a:lnTo>
                <a:lnTo>
                  <a:pt x="212" y="347"/>
                </a:lnTo>
                <a:close/>
                <a:moveTo>
                  <a:pt x="24" y="269"/>
                </a:move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33" y="266"/>
                </a:lnTo>
                <a:lnTo>
                  <a:pt x="33" y="266"/>
                </a:lnTo>
                <a:lnTo>
                  <a:pt x="30" y="260"/>
                </a:lnTo>
                <a:lnTo>
                  <a:pt x="30" y="260"/>
                </a:lnTo>
                <a:lnTo>
                  <a:pt x="24" y="269"/>
                </a:lnTo>
                <a:lnTo>
                  <a:pt x="24" y="269"/>
                </a:lnTo>
                <a:close/>
                <a:moveTo>
                  <a:pt x="249" y="344"/>
                </a:moveTo>
                <a:lnTo>
                  <a:pt x="249" y="344"/>
                </a:lnTo>
                <a:lnTo>
                  <a:pt x="249" y="339"/>
                </a:lnTo>
                <a:lnTo>
                  <a:pt x="249" y="339"/>
                </a:lnTo>
                <a:lnTo>
                  <a:pt x="249" y="332"/>
                </a:lnTo>
                <a:lnTo>
                  <a:pt x="249" y="332"/>
                </a:lnTo>
                <a:lnTo>
                  <a:pt x="246" y="323"/>
                </a:lnTo>
                <a:lnTo>
                  <a:pt x="246" y="323"/>
                </a:lnTo>
                <a:lnTo>
                  <a:pt x="246" y="321"/>
                </a:lnTo>
                <a:lnTo>
                  <a:pt x="246" y="321"/>
                </a:lnTo>
                <a:lnTo>
                  <a:pt x="248" y="332"/>
                </a:lnTo>
                <a:lnTo>
                  <a:pt x="248" y="332"/>
                </a:lnTo>
                <a:lnTo>
                  <a:pt x="248" y="345"/>
                </a:lnTo>
                <a:lnTo>
                  <a:pt x="248" y="345"/>
                </a:lnTo>
                <a:lnTo>
                  <a:pt x="249" y="344"/>
                </a:lnTo>
                <a:lnTo>
                  <a:pt x="249" y="344"/>
                </a:lnTo>
                <a:close/>
                <a:moveTo>
                  <a:pt x="191" y="206"/>
                </a:moveTo>
                <a:lnTo>
                  <a:pt x="191" y="206"/>
                </a:lnTo>
                <a:lnTo>
                  <a:pt x="191" y="198"/>
                </a:lnTo>
                <a:lnTo>
                  <a:pt x="191" y="198"/>
                </a:lnTo>
                <a:lnTo>
                  <a:pt x="190" y="197"/>
                </a:lnTo>
                <a:lnTo>
                  <a:pt x="190" y="197"/>
                </a:lnTo>
                <a:lnTo>
                  <a:pt x="188" y="197"/>
                </a:lnTo>
                <a:lnTo>
                  <a:pt x="188" y="194"/>
                </a:lnTo>
                <a:lnTo>
                  <a:pt x="188" y="194"/>
                </a:lnTo>
                <a:lnTo>
                  <a:pt x="188" y="194"/>
                </a:lnTo>
                <a:lnTo>
                  <a:pt x="188" y="194"/>
                </a:lnTo>
                <a:lnTo>
                  <a:pt x="185" y="194"/>
                </a:lnTo>
                <a:lnTo>
                  <a:pt x="185" y="194"/>
                </a:lnTo>
                <a:lnTo>
                  <a:pt x="186" y="203"/>
                </a:lnTo>
                <a:lnTo>
                  <a:pt x="186" y="203"/>
                </a:lnTo>
                <a:lnTo>
                  <a:pt x="190" y="203"/>
                </a:lnTo>
                <a:lnTo>
                  <a:pt x="191" y="206"/>
                </a:lnTo>
                <a:lnTo>
                  <a:pt x="191" y="206"/>
                </a:lnTo>
                <a:close/>
                <a:moveTo>
                  <a:pt x="219" y="304"/>
                </a:moveTo>
                <a:lnTo>
                  <a:pt x="219" y="304"/>
                </a:lnTo>
                <a:lnTo>
                  <a:pt x="223" y="323"/>
                </a:lnTo>
                <a:lnTo>
                  <a:pt x="223" y="323"/>
                </a:lnTo>
                <a:lnTo>
                  <a:pt x="224" y="310"/>
                </a:lnTo>
                <a:lnTo>
                  <a:pt x="224" y="310"/>
                </a:lnTo>
                <a:lnTo>
                  <a:pt x="224" y="309"/>
                </a:lnTo>
                <a:lnTo>
                  <a:pt x="224" y="309"/>
                </a:lnTo>
                <a:lnTo>
                  <a:pt x="221" y="306"/>
                </a:lnTo>
                <a:lnTo>
                  <a:pt x="221" y="306"/>
                </a:lnTo>
                <a:lnTo>
                  <a:pt x="221" y="304"/>
                </a:lnTo>
                <a:lnTo>
                  <a:pt x="219" y="304"/>
                </a:lnTo>
                <a:lnTo>
                  <a:pt x="219" y="304"/>
                </a:lnTo>
                <a:close/>
                <a:moveTo>
                  <a:pt x="219" y="213"/>
                </a:moveTo>
                <a:lnTo>
                  <a:pt x="219" y="213"/>
                </a:lnTo>
                <a:lnTo>
                  <a:pt x="219" y="213"/>
                </a:lnTo>
                <a:lnTo>
                  <a:pt x="219" y="214"/>
                </a:lnTo>
                <a:lnTo>
                  <a:pt x="219" y="214"/>
                </a:lnTo>
                <a:lnTo>
                  <a:pt x="218" y="238"/>
                </a:lnTo>
                <a:lnTo>
                  <a:pt x="218" y="238"/>
                </a:lnTo>
                <a:lnTo>
                  <a:pt x="219" y="239"/>
                </a:lnTo>
                <a:lnTo>
                  <a:pt x="219" y="239"/>
                </a:lnTo>
                <a:lnTo>
                  <a:pt x="219" y="238"/>
                </a:lnTo>
                <a:lnTo>
                  <a:pt x="219" y="238"/>
                </a:lnTo>
                <a:lnTo>
                  <a:pt x="219" y="228"/>
                </a:lnTo>
                <a:lnTo>
                  <a:pt x="219" y="228"/>
                </a:lnTo>
                <a:lnTo>
                  <a:pt x="221" y="220"/>
                </a:lnTo>
                <a:lnTo>
                  <a:pt x="219" y="213"/>
                </a:lnTo>
                <a:lnTo>
                  <a:pt x="219" y="213"/>
                </a:lnTo>
                <a:close/>
                <a:moveTo>
                  <a:pt x="347" y="261"/>
                </a:moveTo>
                <a:lnTo>
                  <a:pt x="347" y="261"/>
                </a:lnTo>
                <a:lnTo>
                  <a:pt x="346" y="268"/>
                </a:lnTo>
                <a:lnTo>
                  <a:pt x="346" y="268"/>
                </a:lnTo>
                <a:lnTo>
                  <a:pt x="349" y="269"/>
                </a:lnTo>
                <a:lnTo>
                  <a:pt x="354" y="271"/>
                </a:lnTo>
                <a:lnTo>
                  <a:pt x="354" y="271"/>
                </a:lnTo>
                <a:lnTo>
                  <a:pt x="347" y="261"/>
                </a:lnTo>
                <a:lnTo>
                  <a:pt x="347" y="261"/>
                </a:lnTo>
                <a:close/>
                <a:moveTo>
                  <a:pt x="33" y="222"/>
                </a:moveTo>
                <a:lnTo>
                  <a:pt x="33" y="222"/>
                </a:lnTo>
                <a:lnTo>
                  <a:pt x="25" y="236"/>
                </a:lnTo>
                <a:lnTo>
                  <a:pt x="25" y="236"/>
                </a:lnTo>
                <a:lnTo>
                  <a:pt x="25" y="238"/>
                </a:lnTo>
                <a:lnTo>
                  <a:pt x="25" y="238"/>
                </a:lnTo>
                <a:lnTo>
                  <a:pt x="27" y="238"/>
                </a:lnTo>
                <a:lnTo>
                  <a:pt x="27" y="238"/>
                </a:lnTo>
                <a:lnTo>
                  <a:pt x="29" y="236"/>
                </a:lnTo>
                <a:lnTo>
                  <a:pt x="29" y="235"/>
                </a:lnTo>
                <a:lnTo>
                  <a:pt x="29" y="235"/>
                </a:lnTo>
                <a:lnTo>
                  <a:pt x="29" y="233"/>
                </a:lnTo>
                <a:lnTo>
                  <a:pt x="30" y="232"/>
                </a:lnTo>
                <a:lnTo>
                  <a:pt x="30" y="232"/>
                </a:lnTo>
                <a:lnTo>
                  <a:pt x="33" y="230"/>
                </a:lnTo>
                <a:lnTo>
                  <a:pt x="33" y="228"/>
                </a:lnTo>
                <a:lnTo>
                  <a:pt x="33" y="228"/>
                </a:lnTo>
                <a:lnTo>
                  <a:pt x="35" y="225"/>
                </a:lnTo>
                <a:lnTo>
                  <a:pt x="35" y="222"/>
                </a:lnTo>
                <a:lnTo>
                  <a:pt x="35" y="222"/>
                </a:lnTo>
                <a:lnTo>
                  <a:pt x="33" y="222"/>
                </a:lnTo>
                <a:lnTo>
                  <a:pt x="33" y="222"/>
                </a:lnTo>
                <a:close/>
                <a:moveTo>
                  <a:pt x="115" y="296"/>
                </a:moveTo>
                <a:lnTo>
                  <a:pt x="115" y="296"/>
                </a:lnTo>
                <a:lnTo>
                  <a:pt x="117" y="296"/>
                </a:lnTo>
                <a:lnTo>
                  <a:pt x="117" y="295"/>
                </a:lnTo>
                <a:lnTo>
                  <a:pt x="117" y="295"/>
                </a:lnTo>
                <a:lnTo>
                  <a:pt x="117" y="287"/>
                </a:lnTo>
                <a:lnTo>
                  <a:pt x="117" y="287"/>
                </a:lnTo>
                <a:lnTo>
                  <a:pt x="117" y="266"/>
                </a:lnTo>
                <a:lnTo>
                  <a:pt x="117" y="266"/>
                </a:lnTo>
                <a:lnTo>
                  <a:pt x="115" y="265"/>
                </a:lnTo>
                <a:lnTo>
                  <a:pt x="115" y="265"/>
                </a:lnTo>
                <a:lnTo>
                  <a:pt x="115" y="296"/>
                </a:lnTo>
                <a:lnTo>
                  <a:pt x="115" y="296"/>
                </a:lnTo>
                <a:close/>
                <a:moveTo>
                  <a:pt x="70" y="96"/>
                </a:moveTo>
                <a:lnTo>
                  <a:pt x="70" y="96"/>
                </a:lnTo>
                <a:lnTo>
                  <a:pt x="73" y="102"/>
                </a:lnTo>
                <a:lnTo>
                  <a:pt x="73" y="102"/>
                </a:lnTo>
                <a:lnTo>
                  <a:pt x="73" y="104"/>
                </a:lnTo>
                <a:lnTo>
                  <a:pt x="73" y="107"/>
                </a:lnTo>
                <a:lnTo>
                  <a:pt x="73" y="107"/>
                </a:lnTo>
                <a:lnTo>
                  <a:pt x="73" y="108"/>
                </a:lnTo>
                <a:lnTo>
                  <a:pt x="73" y="108"/>
                </a:lnTo>
                <a:lnTo>
                  <a:pt x="74" y="115"/>
                </a:lnTo>
                <a:lnTo>
                  <a:pt x="74" y="115"/>
                </a:lnTo>
                <a:lnTo>
                  <a:pt x="74" y="120"/>
                </a:lnTo>
                <a:lnTo>
                  <a:pt x="74" y="120"/>
                </a:lnTo>
                <a:lnTo>
                  <a:pt x="74" y="120"/>
                </a:lnTo>
                <a:lnTo>
                  <a:pt x="74" y="121"/>
                </a:lnTo>
                <a:lnTo>
                  <a:pt x="74" y="121"/>
                </a:lnTo>
                <a:lnTo>
                  <a:pt x="74" y="120"/>
                </a:lnTo>
                <a:lnTo>
                  <a:pt x="74" y="120"/>
                </a:lnTo>
                <a:lnTo>
                  <a:pt x="74" y="105"/>
                </a:lnTo>
                <a:lnTo>
                  <a:pt x="74" y="105"/>
                </a:lnTo>
                <a:lnTo>
                  <a:pt x="74" y="102"/>
                </a:lnTo>
                <a:lnTo>
                  <a:pt x="73" y="99"/>
                </a:lnTo>
                <a:lnTo>
                  <a:pt x="73" y="99"/>
                </a:lnTo>
                <a:lnTo>
                  <a:pt x="73" y="97"/>
                </a:lnTo>
                <a:lnTo>
                  <a:pt x="73" y="96"/>
                </a:lnTo>
                <a:lnTo>
                  <a:pt x="73" y="96"/>
                </a:lnTo>
                <a:lnTo>
                  <a:pt x="73" y="94"/>
                </a:lnTo>
                <a:lnTo>
                  <a:pt x="73" y="94"/>
                </a:lnTo>
                <a:lnTo>
                  <a:pt x="70" y="96"/>
                </a:lnTo>
                <a:lnTo>
                  <a:pt x="70" y="96"/>
                </a:lnTo>
                <a:close/>
                <a:moveTo>
                  <a:pt x="33" y="269"/>
                </a:moveTo>
                <a:lnTo>
                  <a:pt x="33" y="269"/>
                </a:lnTo>
                <a:lnTo>
                  <a:pt x="33" y="269"/>
                </a:lnTo>
                <a:lnTo>
                  <a:pt x="33" y="269"/>
                </a:lnTo>
                <a:lnTo>
                  <a:pt x="25" y="274"/>
                </a:lnTo>
                <a:lnTo>
                  <a:pt x="25" y="274"/>
                </a:lnTo>
                <a:lnTo>
                  <a:pt x="25" y="279"/>
                </a:lnTo>
                <a:lnTo>
                  <a:pt x="27" y="280"/>
                </a:lnTo>
                <a:lnTo>
                  <a:pt x="27" y="280"/>
                </a:lnTo>
                <a:lnTo>
                  <a:pt x="33" y="269"/>
                </a:lnTo>
                <a:lnTo>
                  <a:pt x="33" y="269"/>
                </a:lnTo>
                <a:close/>
                <a:moveTo>
                  <a:pt x="243" y="82"/>
                </a:moveTo>
                <a:lnTo>
                  <a:pt x="243" y="82"/>
                </a:lnTo>
                <a:lnTo>
                  <a:pt x="246" y="82"/>
                </a:lnTo>
                <a:lnTo>
                  <a:pt x="249" y="82"/>
                </a:lnTo>
                <a:lnTo>
                  <a:pt x="249" y="82"/>
                </a:lnTo>
                <a:lnTo>
                  <a:pt x="249" y="77"/>
                </a:lnTo>
                <a:lnTo>
                  <a:pt x="249" y="77"/>
                </a:lnTo>
                <a:lnTo>
                  <a:pt x="242" y="77"/>
                </a:lnTo>
                <a:lnTo>
                  <a:pt x="234" y="79"/>
                </a:lnTo>
                <a:lnTo>
                  <a:pt x="234" y="79"/>
                </a:lnTo>
                <a:lnTo>
                  <a:pt x="240" y="80"/>
                </a:lnTo>
                <a:lnTo>
                  <a:pt x="240" y="80"/>
                </a:lnTo>
                <a:lnTo>
                  <a:pt x="242" y="79"/>
                </a:lnTo>
                <a:lnTo>
                  <a:pt x="242" y="79"/>
                </a:lnTo>
                <a:lnTo>
                  <a:pt x="242" y="79"/>
                </a:lnTo>
                <a:lnTo>
                  <a:pt x="243" y="79"/>
                </a:lnTo>
                <a:lnTo>
                  <a:pt x="245" y="80"/>
                </a:lnTo>
                <a:lnTo>
                  <a:pt x="245" y="80"/>
                </a:lnTo>
                <a:lnTo>
                  <a:pt x="245" y="80"/>
                </a:lnTo>
                <a:lnTo>
                  <a:pt x="245" y="80"/>
                </a:lnTo>
                <a:lnTo>
                  <a:pt x="243" y="82"/>
                </a:lnTo>
                <a:lnTo>
                  <a:pt x="243" y="82"/>
                </a:lnTo>
                <a:close/>
                <a:moveTo>
                  <a:pt x="335" y="280"/>
                </a:moveTo>
                <a:lnTo>
                  <a:pt x="335" y="280"/>
                </a:lnTo>
                <a:lnTo>
                  <a:pt x="338" y="285"/>
                </a:lnTo>
                <a:lnTo>
                  <a:pt x="339" y="288"/>
                </a:lnTo>
                <a:lnTo>
                  <a:pt x="339" y="288"/>
                </a:lnTo>
                <a:lnTo>
                  <a:pt x="339" y="276"/>
                </a:lnTo>
                <a:lnTo>
                  <a:pt x="339" y="276"/>
                </a:lnTo>
                <a:lnTo>
                  <a:pt x="339" y="277"/>
                </a:lnTo>
                <a:lnTo>
                  <a:pt x="338" y="279"/>
                </a:lnTo>
                <a:lnTo>
                  <a:pt x="338" y="279"/>
                </a:lnTo>
                <a:lnTo>
                  <a:pt x="335" y="280"/>
                </a:lnTo>
                <a:lnTo>
                  <a:pt x="335" y="280"/>
                </a:lnTo>
                <a:close/>
                <a:moveTo>
                  <a:pt x="298" y="159"/>
                </a:moveTo>
                <a:lnTo>
                  <a:pt x="298" y="159"/>
                </a:lnTo>
                <a:lnTo>
                  <a:pt x="292" y="161"/>
                </a:lnTo>
                <a:lnTo>
                  <a:pt x="292" y="161"/>
                </a:lnTo>
                <a:lnTo>
                  <a:pt x="289" y="168"/>
                </a:lnTo>
                <a:lnTo>
                  <a:pt x="289" y="168"/>
                </a:lnTo>
                <a:lnTo>
                  <a:pt x="290" y="168"/>
                </a:lnTo>
                <a:lnTo>
                  <a:pt x="290" y="168"/>
                </a:lnTo>
                <a:lnTo>
                  <a:pt x="292" y="167"/>
                </a:lnTo>
                <a:lnTo>
                  <a:pt x="295" y="165"/>
                </a:lnTo>
                <a:lnTo>
                  <a:pt x="295" y="165"/>
                </a:lnTo>
                <a:lnTo>
                  <a:pt x="295" y="165"/>
                </a:lnTo>
                <a:lnTo>
                  <a:pt x="295" y="165"/>
                </a:lnTo>
                <a:lnTo>
                  <a:pt x="298" y="162"/>
                </a:lnTo>
                <a:lnTo>
                  <a:pt x="298" y="162"/>
                </a:lnTo>
                <a:lnTo>
                  <a:pt x="298" y="159"/>
                </a:lnTo>
                <a:lnTo>
                  <a:pt x="298" y="159"/>
                </a:lnTo>
                <a:close/>
                <a:moveTo>
                  <a:pt x="231" y="105"/>
                </a:moveTo>
                <a:lnTo>
                  <a:pt x="231" y="105"/>
                </a:lnTo>
                <a:lnTo>
                  <a:pt x="232" y="105"/>
                </a:lnTo>
                <a:lnTo>
                  <a:pt x="232" y="105"/>
                </a:lnTo>
                <a:lnTo>
                  <a:pt x="229" y="90"/>
                </a:lnTo>
                <a:lnTo>
                  <a:pt x="229" y="90"/>
                </a:lnTo>
                <a:lnTo>
                  <a:pt x="229" y="90"/>
                </a:lnTo>
                <a:lnTo>
                  <a:pt x="229" y="90"/>
                </a:lnTo>
                <a:lnTo>
                  <a:pt x="227" y="91"/>
                </a:lnTo>
                <a:lnTo>
                  <a:pt x="227" y="91"/>
                </a:lnTo>
                <a:lnTo>
                  <a:pt x="226" y="97"/>
                </a:lnTo>
                <a:lnTo>
                  <a:pt x="226" y="97"/>
                </a:lnTo>
                <a:lnTo>
                  <a:pt x="226" y="99"/>
                </a:lnTo>
                <a:lnTo>
                  <a:pt x="227" y="99"/>
                </a:lnTo>
                <a:lnTo>
                  <a:pt x="227" y="99"/>
                </a:lnTo>
                <a:lnTo>
                  <a:pt x="229" y="99"/>
                </a:lnTo>
                <a:lnTo>
                  <a:pt x="229" y="99"/>
                </a:lnTo>
                <a:lnTo>
                  <a:pt x="229" y="101"/>
                </a:lnTo>
                <a:lnTo>
                  <a:pt x="229" y="102"/>
                </a:lnTo>
                <a:lnTo>
                  <a:pt x="229" y="102"/>
                </a:lnTo>
                <a:lnTo>
                  <a:pt x="231" y="104"/>
                </a:lnTo>
                <a:lnTo>
                  <a:pt x="231" y="105"/>
                </a:lnTo>
                <a:lnTo>
                  <a:pt x="231" y="105"/>
                </a:lnTo>
                <a:close/>
                <a:moveTo>
                  <a:pt x="44" y="91"/>
                </a:moveTo>
                <a:lnTo>
                  <a:pt x="44" y="91"/>
                </a:lnTo>
                <a:lnTo>
                  <a:pt x="33" y="91"/>
                </a:lnTo>
                <a:lnTo>
                  <a:pt x="33" y="91"/>
                </a:lnTo>
                <a:lnTo>
                  <a:pt x="33" y="96"/>
                </a:lnTo>
                <a:lnTo>
                  <a:pt x="33" y="96"/>
                </a:lnTo>
                <a:lnTo>
                  <a:pt x="35" y="94"/>
                </a:lnTo>
                <a:lnTo>
                  <a:pt x="35" y="94"/>
                </a:lnTo>
                <a:lnTo>
                  <a:pt x="36" y="94"/>
                </a:lnTo>
                <a:lnTo>
                  <a:pt x="36" y="94"/>
                </a:lnTo>
                <a:lnTo>
                  <a:pt x="38" y="93"/>
                </a:lnTo>
                <a:lnTo>
                  <a:pt x="40" y="94"/>
                </a:lnTo>
                <a:lnTo>
                  <a:pt x="40" y="94"/>
                </a:lnTo>
                <a:lnTo>
                  <a:pt x="41" y="94"/>
                </a:lnTo>
                <a:lnTo>
                  <a:pt x="41" y="94"/>
                </a:lnTo>
                <a:lnTo>
                  <a:pt x="44" y="94"/>
                </a:lnTo>
                <a:lnTo>
                  <a:pt x="44" y="94"/>
                </a:lnTo>
                <a:lnTo>
                  <a:pt x="44" y="91"/>
                </a:lnTo>
                <a:lnTo>
                  <a:pt x="44" y="91"/>
                </a:lnTo>
                <a:close/>
                <a:moveTo>
                  <a:pt x="139" y="266"/>
                </a:moveTo>
                <a:lnTo>
                  <a:pt x="139" y="266"/>
                </a:lnTo>
                <a:lnTo>
                  <a:pt x="139" y="280"/>
                </a:lnTo>
                <a:lnTo>
                  <a:pt x="139" y="280"/>
                </a:lnTo>
                <a:lnTo>
                  <a:pt x="142" y="280"/>
                </a:lnTo>
                <a:lnTo>
                  <a:pt x="142" y="280"/>
                </a:lnTo>
                <a:lnTo>
                  <a:pt x="139" y="266"/>
                </a:lnTo>
                <a:lnTo>
                  <a:pt x="139" y="266"/>
                </a:lnTo>
                <a:close/>
                <a:moveTo>
                  <a:pt x="27" y="301"/>
                </a:moveTo>
                <a:lnTo>
                  <a:pt x="27" y="301"/>
                </a:lnTo>
                <a:lnTo>
                  <a:pt x="29" y="302"/>
                </a:lnTo>
                <a:lnTo>
                  <a:pt x="30" y="302"/>
                </a:lnTo>
                <a:lnTo>
                  <a:pt x="32" y="307"/>
                </a:lnTo>
                <a:lnTo>
                  <a:pt x="32" y="307"/>
                </a:lnTo>
                <a:lnTo>
                  <a:pt x="32" y="312"/>
                </a:lnTo>
                <a:lnTo>
                  <a:pt x="32" y="312"/>
                </a:lnTo>
                <a:lnTo>
                  <a:pt x="32" y="314"/>
                </a:lnTo>
                <a:lnTo>
                  <a:pt x="32" y="314"/>
                </a:lnTo>
                <a:lnTo>
                  <a:pt x="33" y="314"/>
                </a:lnTo>
                <a:lnTo>
                  <a:pt x="33" y="314"/>
                </a:lnTo>
                <a:lnTo>
                  <a:pt x="35" y="309"/>
                </a:lnTo>
                <a:lnTo>
                  <a:pt x="35" y="309"/>
                </a:lnTo>
                <a:lnTo>
                  <a:pt x="30" y="298"/>
                </a:lnTo>
                <a:lnTo>
                  <a:pt x="30" y="298"/>
                </a:lnTo>
                <a:lnTo>
                  <a:pt x="29" y="299"/>
                </a:lnTo>
                <a:lnTo>
                  <a:pt x="29" y="299"/>
                </a:lnTo>
                <a:lnTo>
                  <a:pt x="27" y="301"/>
                </a:lnTo>
                <a:lnTo>
                  <a:pt x="27" y="301"/>
                </a:lnTo>
                <a:close/>
                <a:moveTo>
                  <a:pt x="327" y="154"/>
                </a:moveTo>
                <a:lnTo>
                  <a:pt x="327" y="154"/>
                </a:lnTo>
                <a:lnTo>
                  <a:pt x="332" y="154"/>
                </a:lnTo>
                <a:lnTo>
                  <a:pt x="335" y="153"/>
                </a:lnTo>
                <a:lnTo>
                  <a:pt x="336" y="151"/>
                </a:lnTo>
                <a:lnTo>
                  <a:pt x="336" y="146"/>
                </a:lnTo>
                <a:lnTo>
                  <a:pt x="336" y="146"/>
                </a:lnTo>
                <a:lnTo>
                  <a:pt x="328" y="151"/>
                </a:lnTo>
                <a:lnTo>
                  <a:pt x="328" y="151"/>
                </a:lnTo>
                <a:lnTo>
                  <a:pt x="328" y="153"/>
                </a:lnTo>
                <a:lnTo>
                  <a:pt x="328" y="153"/>
                </a:lnTo>
                <a:lnTo>
                  <a:pt x="327" y="154"/>
                </a:lnTo>
                <a:lnTo>
                  <a:pt x="327" y="154"/>
                </a:lnTo>
                <a:close/>
                <a:moveTo>
                  <a:pt x="238" y="394"/>
                </a:moveTo>
                <a:lnTo>
                  <a:pt x="238" y="394"/>
                </a:lnTo>
                <a:lnTo>
                  <a:pt x="237" y="399"/>
                </a:lnTo>
                <a:lnTo>
                  <a:pt x="237" y="399"/>
                </a:lnTo>
                <a:lnTo>
                  <a:pt x="234" y="402"/>
                </a:lnTo>
                <a:lnTo>
                  <a:pt x="234" y="402"/>
                </a:lnTo>
                <a:lnTo>
                  <a:pt x="243" y="402"/>
                </a:lnTo>
                <a:lnTo>
                  <a:pt x="243" y="402"/>
                </a:lnTo>
                <a:lnTo>
                  <a:pt x="238" y="394"/>
                </a:lnTo>
                <a:lnTo>
                  <a:pt x="238" y="394"/>
                </a:lnTo>
                <a:close/>
                <a:moveTo>
                  <a:pt x="183" y="77"/>
                </a:moveTo>
                <a:lnTo>
                  <a:pt x="183" y="77"/>
                </a:lnTo>
                <a:lnTo>
                  <a:pt x="183" y="77"/>
                </a:lnTo>
                <a:lnTo>
                  <a:pt x="183" y="77"/>
                </a:lnTo>
                <a:lnTo>
                  <a:pt x="180" y="75"/>
                </a:lnTo>
                <a:lnTo>
                  <a:pt x="180" y="75"/>
                </a:lnTo>
                <a:lnTo>
                  <a:pt x="171" y="75"/>
                </a:lnTo>
                <a:lnTo>
                  <a:pt x="163" y="75"/>
                </a:lnTo>
                <a:lnTo>
                  <a:pt x="163" y="75"/>
                </a:lnTo>
                <a:lnTo>
                  <a:pt x="158" y="75"/>
                </a:lnTo>
                <a:lnTo>
                  <a:pt x="158" y="75"/>
                </a:lnTo>
                <a:lnTo>
                  <a:pt x="156" y="77"/>
                </a:lnTo>
                <a:lnTo>
                  <a:pt x="156" y="77"/>
                </a:lnTo>
                <a:lnTo>
                  <a:pt x="183" y="77"/>
                </a:lnTo>
                <a:lnTo>
                  <a:pt x="183" y="77"/>
                </a:lnTo>
                <a:close/>
                <a:moveTo>
                  <a:pt x="27" y="244"/>
                </a:moveTo>
                <a:lnTo>
                  <a:pt x="27" y="244"/>
                </a:lnTo>
                <a:lnTo>
                  <a:pt x="30" y="246"/>
                </a:lnTo>
                <a:lnTo>
                  <a:pt x="32" y="249"/>
                </a:lnTo>
                <a:lnTo>
                  <a:pt x="32" y="249"/>
                </a:lnTo>
                <a:lnTo>
                  <a:pt x="35" y="244"/>
                </a:lnTo>
                <a:lnTo>
                  <a:pt x="35" y="244"/>
                </a:lnTo>
                <a:lnTo>
                  <a:pt x="32" y="239"/>
                </a:lnTo>
                <a:lnTo>
                  <a:pt x="32" y="239"/>
                </a:lnTo>
                <a:lnTo>
                  <a:pt x="30" y="241"/>
                </a:lnTo>
                <a:lnTo>
                  <a:pt x="30" y="241"/>
                </a:lnTo>
                <a:lnTo>
                  <a:pt x="27" y="243"/>
                </a:lnTo>
                <a:lnTo>
                  <a:pt x="27" y="244"/>
                </a:lnTo>
                <a:lnTo>
                  <a:pt x="27" y="244"/>
                </a:lnTo>
                <a:close/>
                <a:moveTo>
                  <a:pt x="379" y="285"/>
                </a:moveTo>
                <a:lnTo>
                  <a:pt x="379" y="285"/>
                </a:lnTo>
                <a:lnTo>
                  <a:pt x="379" y="287"/>
                </a:lnTo>
                <a:lnTo>
                  <a:pt x="379" y="287"/>
                </a:lnTo>
                <a:lnTo>
                  <a:pt x="376" y="290"/>
                </a:lnTo>
                <a:lnTo>
                  <a:pt x="374" y="295"/>
                </a:lnTo>
                <a:lnTo>
                  <a:pt x="374" y="295"/>
                </a:lnTo>
                <a:lnTo>
                  <a:pt x="376" y="296"/>
                </a:lnTo>
                <a:lnTo>
                  <a:pt x="376" y="296"/>
                </a:lnTo>
                <a:lnTo>
                  <a:pt x="377" y="299"/>
                </a:lnTo>
                <a:lnTo>
                  <a:pt x="377" y="299"/>
                </a:lnTo>
                <a:lnTo>
                  <a:pt x="379" y="295"/>
                </a:lnTo>
                <a:lnTo>
                  <a:pt x="379" y="285"/>
                </a:lnTo>
                <a:lnTo>
                  <a:pt x="379" y="285"/>
                </a:lnTo>
                <a:close/>
                <a:moveTo>
                  <a:pt x="284" y="403"/>
                </a:moveTo>
                <a:lnTo>
                  <a:pt x="284" y="403"/>
                </a:lnTo>
                <a:lnTo>
                  <a:pt x="275" y="403"/>
                </a:lnTo>
                <a:lnTo>
                  <a:pt x="275" y="403"/>
                </a:lnTo>
                <a:lnTo>
                  <a:pt x="278" y="407"/>
                </a:lnTo>
                <a:lnTo>
                  <a:pt x="278" y="407"/>
                </a:lnTo>
                <a:lnTo>
                  <a:pt x="279" y="408"/>
                </a:lnTo>
                <a:lnTo>
                  <a:pt x="279" y="411"/>
                </a:lnTo>
                <a:lnTo>
                  <a:pt x="279" y="411"/>
                </a:lnTo>
                <a:lnTo>
                  <a:pt x="284" y="403"/>
                </a:lnTo>
                <a:lnTo>
                  <a:pt x="284" y="403"/>
                </a:lnTo>
                <a:close/>
                <a:moveTo>
                  <a:pt x="227" y="298"/>
                </a:moveTo>
                <a:lnTo>
                  <a:pt x="227" y="298"/>
                </a:lnTo>
                <a:lnTo>
                  <a:pt x="231" y="299"/>
                </a:lnTo>
                <a:lnTo>
                  <a:pt x="231" y="302"/>
                </a:lnTo>
                <a:lnTo>
                  <a:pt x="231" y="302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7"/>
                </a:lnTo>
                <a:lnTo>
                  <a:pt x="234" y="307"/>
                </a:lnTo>
                <a:lnTo>
                  <a:pt x="234" y="299"/>
                </a:lnTo>
                <a:lnTo>
                  <a:pt x="234" y="299"/>
                </a:lnTo>
                <a:lnTo>
                  <a:pt x="234" y="298"/>
                </a:lnTo>
                <a:lnTo>
                  <a:pt x="232" y="298"/>
                </a:lnTo>
                <a:lnTo>
                  <a:pt x="232" y="298"/>
                </a:lnTo>
                <a:lnTo>
                  <a:pt x="227" y="298"/>
                </a:lnTo>
                <a:lnTo>
                  <a:pt x="227" y="298"/>
                </a:lnTo>
                <a:close/>
                <a:moveTo>
                  <a:pt x="79" y="414"/>
                </a:moveTo>
                <a:lnTo>
                  <a:pt x="79" y="414"/>
                </a:lnTo>
                <a:lnTo>
                  <a:pt x="93" y="414"/>
                </a:lnTo>
                <a:lnTo>
                  <a:pt x="93" y="414"/>
                </a:lnTo>
                <a:lnTo>
                  <a:pt x="92" y="411"/>
                </a:lnTo>
                <a:lnTo>
                  <a:pt x="92" y="411"/>
                </a:lnTo>
                <a:lnTo>
                  <a:pt x="81" y="411"/>
                </a:lnTo>
                <a:lnTo>
                  <a:pt x="81" y="411"/>
                </a:lnTo>
                <a:lnTo>
                  <a:pt x="79" y="414"/>
                </a:lnTo>
                <a:lnTo>
                  <a:pt x="79" y="414"/>
                </a:lnTo>
                <a:close/>
                <a:moveTo>
                  <a:pt x="147" y="153"/>
                </a:moveTo>
                <a:lnTo>
                  <a:pt x="147" y="153"/>
                </a:lnTo>
                <a:lnTo>
                  <a:pt x="145" y="156"/>
                </a:lnTo>
                <a:lnTo>
                  <a:pt x="145" y="156"/>
                </a:lnTo>
                <a:lnTo>
                  <a:pt x="142" y="159"/>
                </a:lnTo>
                <a:lnTo>
                  <a:pt x="142" y="159"/>
                </a:lnTo>
                <a:lnTo>
                  <a:pt x="139" y="161"/>
                </a:lnTo>
                <a:lnTo>
                  <a:pt x="139" y="161"/>
                </a:lnTo>
                <a:lnTo>
                  <a:pt x="145" y="164"/>
                </a:lnTo>
                <a:lnTo>
                  <a:pt x="145" y="164"/>
                </a:lnTo>
                <a:lnTo>
                  <a:pt x="147" y="157"/>
                </a:lnTo>
                <a:lnTo>
                  <a:pt x="147" y="153"/>
                </a:lnTo>
                <a:lnTo>
                  <a:pt x="147" y="153"/>
                </a:lnTo>
                <a:close/>
                <a:moveTo>
                  <a:pt x="32" y="385"/>
                </a:moveTo>
                <a:lnTo>
                  <a:pt x="32" y="385"/>
                </a:lnTo>
                <a:lnTo>
                  <a:pt x="32" y="385"/>
                </a:lnTo>
                <a:lnTo>
                  <a:pt x="32" y="385"/>
                </a:lnTo>
                <a:lnTo>
                  <a:pt x="30" y="380"/>
                </a:lnTo>
                <a:lnTo>
                  <a:pt x="30" y="380"/>
                </a:lnTo>
                <a:lnTo>
                  <a:pt x="29" y="375"/>
                </a:lnTo>
                <a:lnTo>
                  <a:pt x="29" y="375"/>
                </a:lnTo>
                <a:lnTo>
                  <a:pt x="25" y="370"/>
                </a:lnTo>
                <a:lnTo>
                  <a:pt x="25" y="370"/>
                </a:lnTo>
                <a:lnTo>
                  <a:pt x="25" y="372"/>
                </a:lnTo>
                <a:lnTo>
                  <a:pt x="25" y="372"/>
                </a:lnTo>
                <a:lnTo>
                  <a:pt x="24" y="373"/>
                </a:lnTo>
                <a:lnTo>
                  <a:pt x="25" y="375"/>
                </a:lnTo>
                <a:lnTo>
                  <a:pt x="25" y="375"/>
                </a:lnTo>
                <a:lnTo>
                  <a:pt x="30" y="383"/>
                </a:lnTo>
                <a:lnTo>
                  <a:pt x="30" y="383"/>
                </a:lnTo>
                <a:lnTo>
                  <a:pt x="32" y="385"/>
                </a:lnTo>
                <a:lnTo>
                  <a:pt x="32" y="385"/>
                </a:lnTo>
                <a:close/>
                <a:moveTo>
                  <a:pt x="120" y="400"/>
                </a:moveTo>
                <a:lnTo>
                  <a:pt x="120" y="400"/>
                </a:lnTo>
                <a:lnTo>
                  <a:pt x="111" y="400"/>
                </a:lnTo>
                <a:lnTo>
                  <a:pt x="111" y="400"/>
                </a:lnTo>
                <a:lnTo>
                  <a:pt x="114" y="403"/>
                </a:lnTo>
                <a:lnTo>
                  <a:pt x="114" y="403"/>
                </a:lnTo>
                <a:lnTo>
                  <a:pt x="115" y="405"/>
                </a:lnTo>
                <a:lnTo>
                  <a:pt x="117" y="403"/>
                </a:lnTo>
                <a:lnTo>
                  <a:pt x="117" y="403"/>
                </a:lnTo>
                <a:lnTo>
                  <a:pt x="120" y="400"/>
                </a:lnTo>
                <a:lnTo>
                  <a:pt x="120" y="400"/>
                </a:lnTo>
                <a:close/>
                <a:moveTo>
                  <a:pt x="339" y="31"/>
                </a:moveTo>
                <a:lnTo>
                  <a:pt x="339" y="31"/>
                </a:lnTo>
                <a:lnTo>
                  <a:pt x="339" y="30"/>
                </a:lnTo>
                <a:lnTo>
                  <a:pt x="339" y="30"/>
                </a:lnTo>
                <a:lnTo>
                  <a:pt x="339" y="25"/>
                </a:lnTo>
                <a:lnTo>
                  <a:pt x="338" y="19"/>
                </a:lnTo>
                <a:lnTo>
                  <a:pt x="338" y="19"/>
                </a:lnTo>
                <a:lnTo>
                  <a:pt x="336" y="15"/>
                </a:lnTo>
                <a:lnTo>
                  <a:pt x="336" y="15"/>
                </a:lnTo>
                <a:lnTo>
                  <a:pt x="335" y="11"/>
                </a:lnTo>
                <a:lnTo>
                  <a:pt x="335" y="11"/>
                </a:lnTo>
                <a:lnTo>
                  <a:pt x="335" y="11"/>
                </a:lnTo>
                <a:lnTo>
                  <a:pt x="335" y="11"/>
                </a:lnTo>
                <a:lnTo>
                  <a:pt x="338" y="30"/>
                </a:lnTo>
                <a:lnTo>
                  <a:pt x="338" y="30"/>
                </a:lnTo>
                <a:lnTo>
                  <a:pt x="338" y="30"/>
                </a:lnTo>
                <a:lnTo>
                  <a:pt x="339" y="31"/>
                </a:lnTo>
                <a:lnTo>
                  <a:pt x="339" y="31"/>
                </a:lnTo>
                <a:close/>
                <a:moveTo>
                  <a:pt x="380" y="345"/>
                </a:moveTo>
                <a:lnTo>
                  <a:pt x="380" y="345"/>
                </a:lnTo>
                <a:lnTo>
                  <a:pt x="380" y="345"/>
                </a:lnTo>
                <a:lnTo>
                  <a:pt x="380" y="345"/>
                </a:lnTo>
                <a:lnTo>
                  <a:pt x="377" y="362"/>
                </a:lnTo>
                <a:lnTo>
                  <a:pt x="377" y="362"/>
                </a:lnTo>
                <a:lnTo>
                  <a:pt x="380" y="361"/>
                </a:lnTo>
                <a:lnTo>
                  <a:pt x="380" y="361"/>
                </a:lnTo>
                <a:lnTo>
                  <a:pt x="382" y="358"/>
                </a:lnTo>
                <a:lnTo>
                  <a:pt x="382" y="358"/>
                </a:lnTo>
                <a:lnTo>
                  <a:pt x="380" y="348"/>
                </a:lnTo>
                <a:lnTo>
                  <a:pt x="380" y="348"/>
                </a:lnTo>
                <a:lnTo>
                  <a:pt x="380" y="345"/>
                </a:lnTo>
                <a:lnTo>
                  <a:pt x="380" y="345"/>
                </a:lnTo>
                <a:close/>
                <a:moveTo>
                  <a:pt x="401" y="192"/>
                </a:moveTo>
                <a:lnTo>
                  <a:pt x="401" y="192"/>
                </a:lnTo>
                <a:lnTo>
                  <a:pt x="401" y="194"/>
                </a:lnTo>
                <a:lnTo>
                  <a:pt x="401" y="194"/>
                </a:lnTo>
                <a:lnTo>
                  <a:pt x="401" y="211"/>
                </a:lnTo>
                <a:lnTo>
                  <a:pt x="401" y="211"/>
                </a:lnTo>
                <a:lnTo>
                  <a:pt x="402" y="214"/>
                </a:lnTo>
                <a:lnTo>
                  <a:pt x="402" y="214"/>
                </a:lnTo>
                <a:lnTo>
                  <a:pt x="402" y="216"/>
                </a:lnTo>
                <a:lnTo>
                  <a:pt x="401" y="216"/>
                </a:lnTo>
                <a:lnTo>
                  <a:pt x="401" y="216"/>
                </a:lnTo>
                <a:lnTo>
                  <a:pt x="401" y="217"/>
                </a:lnTo>
                <a:lnTo>
                  <a:pt x="401" y="219"/>
                </a:lnTo>
                <a:lnTo>
                  <a:pt x="401" y="219"/>
                </a:lnTo>
                <a:lnTo>
                  <a:pt x="401" y="220"/>
                </a:lnTo>
                <a:lnTo>
                  <a:pt x="402" y="222"/>
                </a:lnTo>
                <a:lnTo>
                  <a:pt x="402" y="222"/>
                </a:lnTo>
                <a:lnTo>
                  <a:pt x="401" y="192"/>
                </a:lnTo>
                <a:lnTo>
                  <a:pt x="401" y="192"/>
                </a:lnTo>
                <a:close/>
                <a:moveTo>
                  <a:pt x="21" y="145"/>
                </a:moveTo>
                <a:lnTo>
                  <a:pt x="21" y="145"/>
                </a:lnTo>
                <a:lnTo>
                  <a:pt x="24" y="145"/>
                </a:lnTo>
                <a:lnTo>
                  <a:pt x="24" y="145"/>
                </a:lnTo>
                <a:lnTo>
                  <a:pt x="24" y="143"/>
                </a:lnTo>
                <a:lnTo>
                  <a:pt x="24" y="143"/>
                </a:lnTo>
                <a:lnTo>
                  <a:pt x="27" y="142"/>
                </a:lnTo>
                <a:lnTo>
                  <a:pt x="27" y="142"/>
                </a:lnTo>
                <a:lnTo>
                  <a:pt x="27" y="140"/>
                </a:lnTo>
                <a:lnTo>
                  <a:pt x="25" y="138"/>
                </a:lnTo>
                <a:lnTo>
                  <a:pt x="25" y="138"/>
                </a:lnTo>
                <a:lnTo>
                  <a:pt x="24" y="138"/>
                </a:lnTo>
                <a:lnTo>
                  <a:pt x="24" y="138"/>
                </a:lnTo>
                <a:lnTo>
                  <a:pt x="21" y="140"/>
                </a:lnTo>
                <a:lnTo>
                  <a:pt x="21" y="140"/>
                </a:lnTo>
                <a:lnTo>
                  <a:pt x="21" y="142"/>
                </a:lnTo>
                <a:lnTo>
                  <a:pt x="21" y="142"/>
                </a:lnTo>
                <a:lnTo>
                  <a:pt x="21" y="145"/>
                </a:lnTo>
                <a:lnTo>
                  <a:pt x="21" y="145"/>
                </a:lnTo>
                <a:close/>
                <a:moveTo>
                  <a:pt x="204" y="358"/>
                </a:moveTo>
                <a:lnTo>
                  <a:pt x="204" y="358"/>
                </a:lnTo>
                <a:lnTo>
                  <a:pt x="215" y="358"/>
                </a:lnTo>
                <a:lnTo>
                  <a:pt x="215" y="358"/>
                </a:lnTo>
                <a:lnTo>
                  <a:pt x="216" y="356"/>
                </a:lnTo>
                <a:lnTo>
                  <a:pt x="216" y="356"/>
                </a:lnTo>
                <a:lnTo>
                  <a:pt x="216" y="356"/>
                </a:lnTo>
                <a:lnTo>
                  <a:pt x="216" y="356"/>
                </a:lnTo>
                <a:lnTo>
                  <a:pt x="204" y="356"/>
                </a:lnTo>
                <a:lnTo>
                  <a:pt x="204" y="356"/>
                </a:lnTo>
                <a:lnTo>
                  <a:pt x="204" y="358"/>
                </a:lnTo>
                <a:lnTo>
                  <a:pt x="204" y="358"/>
                </a:lnTo>
                <a:close/>
                <a:moveTo>
                  <a:pt x="395" y="184"/>
                </a:moveTo>
                <a:lnTo>
                  <a:pt x="395" y="184"/>
                </a:lnTo>
                <a:lnTo>
                  <a:pt x="395" y="184"/>
                </a:lnTo>
                <a:lnTo>
                  <a:pt x="395" y="184"/>
                </a:lnTo>
                <a:lnTo>
                  <a:pt x="395" y="173"/>
                </a:lnTo>
                <a:lnTo>
                  <a:pt x="395" y="173"/>
                </a:lnTo>
                <a:lnTo>
                  <a:pt x="391" y="176"/>
                </a:lnTo>
                <a:lnTo>
                  <a:pt x="391" y="178"/>
                </a:lnTo>
                <a:lnTo>
                  <a:pt x="391" y="181"/>
                </a:lnTo>
                <a:lnTo>
                  <a:pt x="391" y="181"/>
                </a:lnTo>
                <a:lnTo>
                  <a:pt x="395" y="184"/>
                </a:lnTo>
                <a:lnTo>
                  <a:pt x="395" y="184"/>
                </a:lnTo>
                <a:close/>
                <a:moveTo>
                  <a:pt x="207" y="189"/>
                </a:moveTo>
                <a:lnTo>
                  <a:pt x="207" y="189"/>
                </a:lnTo>
                <a:lnTo>
                  <a:pt x="199" y="189"/>
                </a:lnTo>
                <a:lnTo>
                  <a:pt x="193" y="191"/>
                </a:lnTo>
                <a:lnTo>
                  <a:pt x="193" y="191"/>
                </a:lnTo>
                <a:lnTo>
                  <a:pt x="205" y="192"/>
                </a:lnTo>
                <a:lnTo>
                  <a:pt x="205" y="192"/>
                </a:lnTo>
                <a:lnTo>
                  <a:pt x="207" y="189"/>
                </a:lnTo>
                <a:lnTo>
                  <a:pt x="207" y="189"/>
                </a:lnTo>
                <a:close/>
                <a:moveTo>
                  <a:pt x="131" y="403"/>
                </a:moveTo>
                <a:lnTo>
                  <a:pt x="131" y="403"/>
                </a:lnTo>
                <a:lnTo>
                  <a:pt x="137" y="403"/>
                </a:lnTo>
                <a:lnTo>
                  <a:pt x="137" y="403"/>
                </a:lnTo>
                <a:lnTo>
                  <a:pt x="139" y="400"/>
                </a:lnTo>
                <a:lnTo>
                  <a:pt x="139" y="400"/>
                </a:lnTo>
                <a:lnTo>
                  <a:pt x="130" y="400"/>
                </a:lnTo>
                <a:lnTo>
                  <a:pt x="130" y="400"/>
                </a:lnTo>
                <a:lnTo>
                  <a:pt x="131" y="403"/>
                </a:lnTo>
                <a:lnTo>
                  <a:pt x="131" y="403"/>
                </a:lnTo>
                <a:close/>
                <a:moveTo>
                  <a:pt x="172" y="247"/>
                </a:moveTo>
                <a:lnTo>
                  <a:pt x="172" y="247"/>
                </a:lnTo>
                <a:lnTo>
                  <a:pt x="161" y="246"/>
                </a:lnTo>
                <a:lnTo>
                  <a:pt x="152" y="247"/>
                </a:lnTo>
                <a:lnTo>
                  <a:pt x="152" y="247"/>
                </a:lnTo>
                <a:lnTo>
                  <a:pt x="172" y="249"/>
                </a:lnTo>
                <a:lnTo>
                  <a:pt x="172" y="249"/>
                </a:lnTo>
                <a:lnTo>
                  <a:pt x="172" y="247"/>
                </a:lnTo>
                <a:lnTo>
                  <a:pt x="172" y="247"/>
                </a:lnTo>
                <a:close/>
                <a:moveTo>
                  <a:pt x="251" y="287"/>
                </a:moveTo>
                <a:lnTo>
                  <a:pt x="251" y="287"/>
                </a:lnTo>
                <a:lnTo>
                  <a:pt x="240" y="282"/>
                </a:lnTo>
                <a:lnTo>
                  <a:pt x="240" y="282"/>
                </a:lnTo>
                <a:lnTo>
                  <a:pt x="240" y="285"/>
                </a:lnTo>
                <a:lnTo>
                  <a:pt x="240" y="285"/>
                </a:lnTo>
                <a:lnTo>
                  <a:pt x="242" y="285"/>
                </a:lnTo>
                <a:lnTo>
                  <a:pt x="242" y="285"/>
                </a:lnTo>
                <a:lnTo>
                  <a:pt x="246" y="287"/>
                </a:lnTo>
                <a:lnTo>
                  <a:pt x="246" y="287"/>
                </a:lnTo>
                <a:lnTo>
                  <a:pt x="249" y="287"/>
                </a:lnTo>
                <a:lnTo>
                  <a:pt x="251" y="287"/>
                </a:lnTo>
                <a:lnTo>
                  <a:pt x="251" y="287"/>
                </a:lnTo>
                <a:close/>
                <a:moveTo>
                  <a:pt x="264" y="268"/>
                </a:moveTo>
                <a:lnTo>
                  <a:pt x="264" y="268"/>
                </a:lnTo>
                <a:lnTo>
                  <a:pt x="267" y="268"/>
                </a:lnTo>
                <a:lnTo>
                  <a:pt x="267" y="268"/>
                </a:lnTo>
                <a:lnTo>
                  <a:pt x="267" y="261"/>
                </a:lnTo>
                <a:lnTo>
                  <a:pt x="267" y="261"/>
                </a:lnTo>
                <a:lnTo>
                  <a:pt x="262" y="261"/>
                </a:lnTo>
                <a:lnTo>
                  <a:pt x="262" y="261"/>
                </a:lnTo>
                <a:lnTo>
                  <a:pt x="264" y="268"/>
                </a:lnTo>
                <a:lnTo>
                  <a:pt x="264" y="268"/>
                </a:lnTo>
                <a:close/>
                <a:moveTo>
                  <a:pt x="30" y="91"/>
                </a:moveTo>
                <a:lnTo>
                  <a:pt x="30" y="91"/>
                </a:lnTo>
                <a:lnTo>
                  <a:pt x="29" y="91"/>
                </a:lnTo>
                <a:lnTo>
                  <a:pt x="29" y="91"/>
                </a:lnTo>
                <a:lnTo>
                  <a:pt x="27" y="91"/>
                </a:lnTo>
                <a:lnTo>
                  <a:pt x="27" y="91"/>
                </a:lnTo>
                <a:lnTo>
                  <a:pt x="24" y="91"/>
                </a:lnTo>
                <a:lnTo>
                  <a:pt x="24" y="91"/>
                </a:lnTo>
                <a:lnTo>
                  <a:pt x="24" y="94"/>
                </a:lnTo>
                <a:lnTo>
                  <a:pt x="24" y="94"/>
                </a:lnTo>
                <a:lnTo>
                  <a:pt x="24" y="94"/>
                </a:lnTo>
                <a:lnTo>
                  <a:pt x="24" y="94"/>
                </a:lnTo>
                <a:lnTo>
                  <a:pt x="30" y="96"/>
                </a:lnTo>
                <a:lnTo>
                  <a:pt x="30" y="96"/>
                </a:lnTo>
                <a:lnTo>
                  <a:pt x="30" y="91"/>
                </a:lnTo>
                <a:lnTo>
                  <a:pt x="30" y="91"/>
                </a:lnTo>
                <a:close/>
                <a:moveTo>
                  <a:pt x="354" y="329"/>
                </a:moveTo>
                <a:lnTo>
                  <a:pt x="354" y="329"/>
                </a:lnTo>
                <a:lnTo>
                  <a:pt x="354" y="329"/>
                </a:lnTo>
                <a:lnTo>
                  <a:pt x="354" y="329"/>
                </a:lnTo>
                <a:lnTo>
                  <a:pt x="350" y="336"/>
                </a:lnTo>
                <a:lnTo>
                  <a:pt x="350" y="336"/>
                </a:lnTo>
                <a:lnTo>
                  <a:pt x="354" y="342"/>
                </a:lnTo>
                <a:lnTo>
                  <a:pt x="354" y="342"/>
                </a:lnTo>
                <a:lnTo>
                  <a:pt x="354" y="329"/>
                </a:lnTo>
                <a:lnTo>
                  <a:pt x="354" y="329"/>
                </a:lnTo>
                <a:close/>
                <a:moveTo>
                  <a:pt x="174" y="90"/>
                </a:moveTo>
                <a:lnTo>
                  <a:pt x="174" y="90"/>
                </a:lnTo>
                <a:lnTo>
                  <a:pt x="177" y="97"/>
                </a:lnTo>
                <a:lnTo>
                  <a:pt x="177" y="97"/>
                </a:lnTo>
                <a:lnTo>
                  <a:pt x="178" y="94"/>
                </a:lnTo>
                <a:lnTo>
                  <a:pt x="180" y="90"/>
                </a:lnTo>
                <a:lnTo>
                  <a:pt x="180" y="90"/>
                </a:lnTo>
                <a:lnTo>
                  <a:pt x="174" y="90"/>
                </a:lnTo>
                <a:lnTo>
                  <a:pt x="174" y="90"/>
                </a:lnTo>
                <a:close/>
                <a:moveTo>
                  <a:pt x="346" y="213"/>
                </a:moveTo>
                <a:lnTo>
                  <a:pt x="346" y="213"/>
                </a:lnTo>
                <a:lnTo>
                  <a:pt x="349" y="217"/>
                </a:lnTo>
                <a:lnTo>
                  <a:pt x="349" y="217"/>
                </a:lnTo>
                <a:lnTo>
                  <a:pt x="352" y="208"/>
                </a:lnTo>
                <a:lnTo>
                  <a:pt x="352" y="208"/>
                </a:lnTo>
                <a:lnTo>
                  <a:pt x="352" y="208"/>
                </a:lnTo>
                <a:lnTo>
                  <a:pt x="352" y="208"/>
                </a:lnTo>
                <a:lnTo>
                  <a:pt x="346" y="213"/>
                </a:lnTo>
                <a:lnTo>
                  <a:pt x="346" y="213"/>
                </a:lnTo>
                <a:close/>
                <a:moveTo>
                  <a:pt x="19" y="239"/>
                </a:moveTo>
                <a:lnTo>
                  <a:pt x="19" y="239"/>
                </a:lnTo>
                <a:lnTo>
                  <a:pt x="19" y="244"/>
                </a:lnTo>
                <a:lnTo>
                  <a:pt x="19" y="244"/>
                </a:lnTo>
                <a:lnTo>
                  <a:pt x="19" y="249"/>
                </a:lnTo>
                <a:lnTo>
                  <a:pt x="19" y="249"/>
                </a:lnTo>
                <a:lnTo>
                  <a:pt x="24" y="243"/>
                </a:lnTo>
                <a:lnTo>
                  <a:pt x="24" y="243"/>
                </a:lnTo>
                <a:lnTo>
                  <a:pt x="21" y="239"/>
                </a:lnTo>
                <a:lnTo>
                  <a:pt x="21" y="239"/>
                </a:lnTo>
                <a:lnTo>
                  <a:pt x="19" y="239"/>
                </a:lnTo>
                <a:lnTo>
                  <a:pt x="19" y="239"/>
                </a:lnTo>
                <a:close/>
                <a:moveTo>
                  <a:pt x="205" y="113"/>
                </a:moveTo>
                <a:lnTo>
                  <a:pt x="205" y="113"/>
                </a:lnTo>
                <a:lnTo>
                  <a:pt x="204" y="116"/>
                </a:lnTo>
                <a:lnTo>
                  <a:pt x="204" y="116"/>
                </a:lnTo>
                <a:lnTo>
                  <a:pt x="204" y="118"/>
                </a:lnTo>
                <a:lnTo>
                  <a:pt x="205" y="118"/>
                </a:lnTo>
                <a:lnTo>
                  <a:pt x="205" y="118"/>
                </a:lnTo>
                <a:lnTo>
                  <a:pt x="208" y="123"/>
                </a:lnTo>
                <a:lnTo>
                  <a:pt x="208" y="123"/>
                </a:lnTo>
                <a:lnTo>
                  <a:pt x="210" y="124"/>
                </a:lnTo>
                <a:lnTo>
                  <a:pt x="210" y="124"/>
                </a:lnTo>
                <a:lnTo>
                  <a:pt x="210" y="123"/>
                </a:lnTo>
                <a:lnTo>
                  <a:pt x="210" y="123"/>
                </a:lnTo>
                <a:lnTo>
                  <a:pt x="205" y="113"/>
                </a:lnTo>
                <a:lnTo>
                  <a:pt x="205" y="113"/>
                </a:lnTo>
                <a:close/>
                <a:moveTo>
                  <a:pt x="43" y="266"/>
                </a:moveTo>
                <a:lnTo>
                  <a:pt x="43" y="266"/>
                </a:lnTo>
                <a:lnTo>
                  <a:pt x="40" y="271"/>
                </a:lnTo>
                <a:lnTo>
                  <a:pt x="40" y="271"/>
                </a:lnTo>
                <a:lnTo>
                  <a:pt x="40" y="271"/>
                </a:lnTo>
                <a:lnTo>
                  <a:pt x="40" y="271"/>
                </a:lnTo>
                <a:lnTo>
                  <a:pt x="41" y="276"/>
                </a:lnTo>
                <a:lnTo>
                  <a:pt x="41" y="276"/>
                </a:lnTo>
                <a:lnTo>
                  <a:pt x="44" y="271"/>
                </a:lnTo>
                <a:lnTo>
                  <a:pt x="44" y="271"/>
                </a:lnTo>
                <a:lnTo>
                  <a:pt x="44" y="271"/>
                </a:lnTo>
                <a:lnTo>
                  <a:pt x="44" y="271"/>
                </a:lnTo>
                <a:lnTo>
                  <a:pt x="43" y="266"/>
                </a:lnTo>
                <a:lnTo>
                  <a:pt x="43" y="266"/>
                </a:lnTo>
                <a:close/>
                <a:moveTo>
                  <a:pt x="216" y="280"/>
                </a:moveTo>
                <a:lnTo>
                  <a:pt x="216" y="280"/>
                </a:lnTo>
                <a:lnTo>
                  <a:pt x="216" y="279"/>
                </a:lnTo>
                <a:lnTo>
                  <a:pt x="216" y="279"/>
                </a:lnTo>
                <a:lnTo>
                  <a:pt x="216" y="295"/>
                </a:lnTo>
                <a:lnTo>
                  <a:pt x="216" y="295"/>
                </a:lnTo>
                <a:lnTo>
                  <a:pt x="219" y="293"/>
                </a:lnTo>
                <a:lnTo>
                  <a:pt x="219" y="293"/>
                </a:lnTo>
                <a:lnTo>
                  <a:pt x="216" y="280"/>
                </a:lnTo>
                <a:lnTo>
                  <a:pt x="216" y="280"/>
                </a:lnTo>
                <a:close/>
                <a:moveTo>
                  <a:pt x="238" y="298"/>
                </a:moveTo>
                <a:lnTo>
                  <a:pt x="238" y="298"/>
                </a:lnTo>
                <a:lnTo>
                  <a:pt x="240" y="299"/>
                </a:lnTo>
                <a:lnTo>
                  <a:pt x="240" y="301"/>
                </a:lnTo>
                <a:lnTo>
                  <a:pt x="240" y="301"/>
                </a:lnTo>
                <a:lnTo>
                  <a:pt x="242" y="307"/>
                </a:lnTo>
                <a:lnTo>
                  <a:pt x="242" y="307"/>
                </a:lnTo>
                <a:lnTo>
                  <a:pt x="243" y="306"/>
                </a:lnTo>
                <a:lnTo>
                  <a:pt x="243" y="306"/>
                </a:lnTo>
                <a:lnTo>
                  <a:pt x="243" y="302"/>
                </a:lnTo>
                <a:lnTo>
                  <a:pt x="243" y="298"/>
                </a:lnTo>
                <a:lnTo>
                  <a:pt x="243" y="298"/>
                </a:lnTo>
                <a:lnTo>
                  <a:pt x="240" y="298"/>
                </a:lnTo>
                <a:lnTo>
                  <a:pt x="238" y="298"/>
                </a:lnTo>
                <a:lnTo>
                  <a:pt x="238" y="298"/>
                </a:lnTo>
                <a:close/>
                <a:moveTo>
                  <a:pt x="175" y="271"/>
                </a:moveTo>
                <a:lnTo>
                  <a:pt x="175" y="271"/>
                </a:lnTo>
                <a:lnTo>
                  <a:pt x="177" y="280"/>
                </a:lnTo>
                <a:lnTo>
                  <a:pt x="177" y="280"/>
                </a:lnTo>
                <a:lnTo>
                  <a:pt x="178" y="280"/>
                </a:lnTo>
                <a:lnTo>
                  <a:pt x="178" y="280"/>
                </a:lnTo>
                <a:lnTo>
                  <a:pt x="178" y="273"/>
                </a:lnTo>
                <a:lnTo>
                  <a:pt x="178" y="273"/>
                </a:lnTo>
                <a:lnTo>
                  <a:pt x="175" y="271"/>
                </a:lnTo>
                <a:lnTo>
                  <a:pt x="175" y="271"/>
                </a:lnTo>
                <a:close/>
                <a:moveTo>
                  <a:pt x="341" y="225"/>
                </a:moveTo>
                <a:lnTo>
                  <a:pt x="341" y="225"/>
                </a:lnTo>
                <a:lnTo>
                  <a:pt x="343" y="230"/>
                </a:lnTo>
                <a:lnTo>
                  <a:pt x="343" y="230"/>
                </a:lnTo>
                <a:lnTo>
                  <a:pt x="349" y="224"/>
                </a:lnTo>
                <a:lnTo>
                  <a:pt x="349" y="224"/>
                </a:lnTo>
                <a:lnTo>
                  <a:pt x="349" y="222"/>
                </a:lnTo>
                <a:lnTo>
                  <a:pt x="347" y="224"/>
                </a:lnTo>
                <a:lnTo>
                  <a:pt x="347" y="224"/>
                </a:lnTo>
                <a:lnTo>
                  <a:pt x="341" y="225"/>
                </a:lnTo>
                <a:lnTo>
                  <a:pt x="341" y="225"/>
                </a:lnTo>
                <a:close/>
                <a:moveTo>
                  <a:pt x="112" y="168"/>
                </a:moveTo>
                <a:lnTo>
                  <a:pt x="112" y="168"/>
                </a:lnTo>
                <a:lnTo>
                  <a:pt x="114" y="162"/>
                </a:lnTo>
                <a:lnTo>
                  <a:pt x="114" y="162"/>
                </a:lnTo>
                <a:lnTo>
                  <a:pt x="106" y="164"/>
                </a:lnTo>
                <a:lnTo>
                  <a:pt x="106" y="164"/>
                </a:lnTo>
                <a:lnTo>
                  <a:pt x="106" y="164"/>
                </a:lnTo>
                <a:lnTo>
                  <a:pt x="106" y="164"/>
                </a:lnTo>
                <a:lnTo>
                  <a:pt x="112" y="168"/>
                </a:lnTo>
                <a:lnTo>
                  <a:pt x="112" y="168"/>
                </a:lnTo>
                <a:close/>
                <a:moveTo>
                  <a:pt x="377" y="149"/>
                </a:moveTo>
                <a:lnTo>
                  <a:pt x="377" y="149"/>
                </a:lnTo>
                <a:lnTo>
                  <a:pt x="379" y="146"/>
                </a:lnTo>
                <a:lnTo>
                  <a:pt x="380" y="143"/>
                </a:lnTo>
                <a:lnTo>
                  <a:pt x="380" y="143"/>
                </a:lnTo>
                <a:lnTo>
                  <a:pt x="382" y="135"/>
                </a:lnTo>
                <a:lnTo>
                  <a:pt x="382" y="135"/>
                </a:lnTo>
                <a:lnTo>
                  <a:pt x="382" y="134"/>
                </a:lnTo>
                <a:lnTo>
                  <a:pt x="382" y="134"/>
                </a:lnTo>
                <a:lnTo>
                  <a:pt x="379" y="140"/>
                </a:lnTo>
                <a:lnTo>
                  <a:pt x="377" y="149"/>
                </a:lnTo>
                <a:lnTo>
                  <a:pt x="377" y="149"/>
                </a:lnTo>
                <a:close/>
                <a:moveTo>
                  <a:pt x="160" y="287"/>
                </a:moveTo>
                <a:lnTo>
                  <a:pt x="160" y="287"/>
                </a:lnTo>
                <a:lnTo>
                  <a:pt x="153" y="287"/>
                </a:lnTo>
                <a:lnTo>
                  <a:pt x="153" y="287"/>
                </a:lnTo>
                <a:lnTo>
                  <a:pt x="152" y="290"/>
                </a:lnTo>
                <a:lnTo>
                  <a:pt x="152" y="290"/>
                </a:lnTo>
                <a:lnTo>
                  <a:pt x="160" y="290"/>
                </a:lnTo>
                <a:lnTo>
                  <a:pt x="160" y="290"/>
                </a:lnTo>
                <a:lnTo>
                  <a:pt x="160" y="287"/>
                </a:lnTo>
                <a:lnTo>
                  <a:pt x="160" y="287"/>
                </a:lnTo>
                <a:close/>
                <a:moveTo>
                  <a:pt x="25" y="200"/>
                </a:moveTo>
                <a:lnTo>
                  <a:pt x="25" y="200"/>
                </a:lnTo>
                <a:lnTo>
                  <a:pt x="29" y="195"/>
                </a:lnTo>
                <a:lnTo>
                  <a:pt x="29" y="195"/>
                </a:lnTo>
                <a:lnTo>
                  <a:pt x="22" y="194"/>
                </a:lnTo>
                <a:lnTo>
                  <a:pt x="22" y="194"/>
                </a:lnTo>
                <a:lnTo>
                  <a:pt x="22" y="195"/>
                </a:lnTo>
                <a:lnTo>
                  <a:pt x="24" y="198"/>
                </a:lnTo>
                <a:lnTo>
                  <a:pt x="24" y="198"/>
                </a:lnTo>
                <a:lnTo>
                  <a:pt x="25" y="200"/>
                </a:lnTo>
                <a:lnTo>
                  <a:pt x="25" y="200"/>
                </a:lnTo>
                <a:close/>
                <a:moveTo>
                  <a:pt x="51" y="386"/>
                </a:moveTo>
                <a:lnTo>
                  <a:pt x="51" y="386"/>
                </a:lnTo>
                <a:lnTo>
                  <a:pt x="48" y="380"/>
                </a:lnTo>
                <a:lnTo>
                  <a:pt x="48" y="380"/>
                </a:lnTo>
                <a:lnTo>
                  <a:pt x="46" y="386"/>
                </a:lnTo>
                <a:lnTo>
                  <a:pt x="48" y="391"/>
                </a:lnTo>
                <a:lnTo>
                  <a:pt x="48" y="391"/>
                </a:lnTo>
                <a:lnTo>
                  <a:pt x="51" y="386"/>
                </a:lnTo>
                <a:lnTo>
                  <a:pt x="51" y="386"/>
                </a:lnTo>
                <a:close/>
                <a:moveTo>
                  <a:pt x="21" y="211"/>
                </a:moveTo>
                <a:lnTo>
                  <a:pt x="21" y="211"/>
                </a:lnTo>
                <a:lnTo>
                  <a:pt x="22" y="209"/>
                </a:lnTo>
                <a:lnTo>
                  <a:pt x="22" y="208"/>
                </a:lnTo>
                <a:lnTo>
                  <a:pt x="22" y="208"/>
                </a:lnTo>
                <a:lnTo>
                  <a:pt x="22" y="205"/>
                </a:lnTo>
                <a:lnTo>
                  <a:pt x="22" y="205"/>
                </a:lnTo>
                <a:lnTo>
                  <a:pt x="24" y="203"/>
                </a:lnTo>
                <a:lnTo>
                  <a:pt x="24" y="203"/>
                </a:lnTo>
                <a:lnTo>
                  <a:pt x="21" y="200"/>
                </a:lnTo>
                <a:lnTo>
                  <a:pt x="21" y="200"/>
                </a:lnTo>
                <a:lnTo>
                  <a:pt x="21" y="211"/>
                </a:lnTo>
                <a:lnTo>
                  <a:pt x="21" y="211"/>
                </a:lnTo>
                <a:close/>
                <a:moveTo>
                  <a:pt x="109" y="405"/>
                </a:moveTo>
                <a:lnTo>
                  <a:pt x="109" y="405"/>
                </a:lnTo>
                <a:lnTo>
                  <a:pt x="106" y="400"/>
                </a:lnTo>
                <a:lnTo>
                  <a:pt x="106" y="400"/>
                </a:lnTo>
                <a:lnTo>
                  <a:pt x="101" y="407"/>
                </a:lnTo>
                <a:lnTo>
                  <a:pt x="101" y="407"/>
                </a:lnTo>
                <a:lnTo>
                  <a:pt x="109" y="405"/>
                </a:lnTo>
                <a:lnTo>
                  <a:pt x="109" y="405"/>
                </a:lnTo>
                <a:close/>
                <a:moveTo>
                  <a:pt x="90" y="408"/>
                </a:moveTo>
                <a:lnTo>
                  <a:pt x="90" y="408"/>
                </a:lnTo>
                <a:lnTo>
                  <a:pt x="85" y="402"/>
                </a:lnTo>
                <a:lnTo>
                  <a:pt x="85" y="402"/>
                </a:lnTo>
                <a:lnTo>
                  <a:pt x="82" y="408"/>
                </a:lnTo>
                <a:lnTo>
                  <a:pt x="82" y="408"/>
                </a:lnTo>
                <a:lnTo>
                  <a:pt x="90" y="408"/>
                </a:lnTo>
                <a:lnTo>
                  <a:pt x="90" y="408"/>
                </a:lnTo>
                <a:close/>
                <a:moveTo>
                  <a:pt x="388" y="344"/>
                </a:moveTo>
                <a:lnTo>
                  <a:pt x="388" y="344"/>
                </a:lnTo>
                <a:lnTo>
                  <a:pt x="390" y="332"/>
                </a:lnTo>
                <a:lnTo>
                  <a:pt x="390" y="332"/>
                </a:lnTo>
                <a:lnTo>
                  <a:pt x="390" y="332"/>
                </a:lnTo>
                <a:lnTo>
                  <a:pt x="390" y="332"/>
                </a:lnTo>
                <a:lnTo>
                  <a:pt x="385" y="339"/>
                </a:lnTo>
                <a:lnTo>
                  <a:pt x="385" y="339"/>
                </a:lnTo>
                <a:lnTo>
                  <a:pt x="388" y="344"/>
                </a:lnTo>
                <a:lnTo>
                  <a:pt x="388" y="344"/>
                </a:lnTo>
                <a:close/>
                <a:moveTo>
                  <a:pt x="379" y="258"/>
                </a:moveTo>
                <a:lnTo>
                  <a:pt x="379" y="258"/>
                </a:lnTo>
                <a:lnTo>
                  <a:pt x="380" y="258"/>
                </a:lnTo>
                <a:lnTo>
                  <a:pt x="380" y="258"/>
                </a:lnTo>
                <a:lnTo>
                  <a:pt x="380" y="244"/>
                </a:lnTo>
                <a:lnTo>
                  <a:pt x="380" y="244"/>
                </a:lnTo>
                <a:lnTo>
                  <a:pt x="379" y="244"/>
                </a:lnTo>
                <a:lnTo>
                  <a:pt x="379" y="244"/>
                </a:lnTo>
                <a:lnTo>
                  <a:pt x="377" y="254"/>
                </a:lnTo>
                <a:lnTo>
                  <a:pt x="377" y="254"/>
                </a:lnTo>
                <a:lnTo>
                  <a:pt x="377" y="255"/>
                </a:lnTo>
                <a:lnTo>
                  <a:pt x="377" y="255"/>
                </a:lnTo>
                <a:lnTo>
                  <a:pt x="379" y="258"/>
                </a:lnTo>
                <a:lnTo>
                  <a:pt x="379" y="258"/>
                </a:lnTo>
                <a:close/>
                <a:moveTo>
                  <a:pt x="393" y="222"/>
                </a:moveTo>
                <a:lnTo>
                  <a:pt x="393" y="222"/>
                </a:lnTo>
                <a:lnTo>
                  <a:pt x="395" y="220"/>
                </a:lnTo>
                <a:lnTo>
                  <a:pt x="395" y="219"/>
                </a:lnTo>
                <a:lnTo>
                  <a:pt x="395" y="219"/>
                </a:lnTo>
                <a:lnTo>
                  <a:pt x="395" y="205"/>
                </a:lnTo>
                <a:lnTo>
                  <a:pt x="395" y="205"/>
                </a:lnTo>
                <a:lnTo>
                  <a:pt x="395" y="205"/>
                </a:lnTo>
                <a:lnTo>
                  <a:pt x="395" y="205"/>
                </a:lnTo>
                <a:lnTo>
                  <a:pt x="393" y="206"/>
                </a:lnTo>
                <a:lnTo>
                  <a:pt x="393" y="206"/>
                </a:lnTo>
                <a:lnTo>
                  <a:pt x="393" y="217"/>
                </a:lnTo>
                <a:lnTo>
                  <a:pt x="393" y="217"/>
                </a:lnTo>
                <a:lnTo>
                  <a:pt x="393" y="222"/>
                </a:lnTo>
                <a:lnTo>
                  <a:pt x="393" y="222"/>
                </a:lnTo>
                <a:close/>
                <a:moveTo>
                  <a:pt x="78" y="396"/>
                </a:moveTo>
                <a:lnTo>
                  <a:pt x="78" y="396"/>
                </a:lnTo>
                <a:lnTo>
                  <a:pt x="78" y="394"/>
                </a:lnTo>
                <a:lnTo>
                  <a:pt x="78" y="394"/>
                </a:lnTo>
                <a:lnTo>
                  <a:pt x="76" y="389"/>
                </a:lnTo>
                <a:lnTo>
                  <a:pt x="76" y="389"/>
                </a:lnTo>
                <a:lnTo>
                  <a:pt x="78" y="386"/>
                </a:lnTo>
                <a:lnTo>
                  <a:pt x="79" y="386"/>
                </a:lnTo>
                <a:lnTo>
                  <a:pt x="79" y="386"/>
                </a:lnTo>
                <a:lnTo>
                  <a:pt x="81" y="386"/>
                </a:lnTo>
                <a:lnTo>
                  <a:pt x="81" y="386"/>
                </a:lnTo>
                <a:lnTo>
                  <a:pt x="79" y="383"/>
                </a:lnTo>
                <a:lnTo>
                  <a:pt x="79" y="383"/>
                </a:lnTo>
                <a:lnTo>
                  <a:pt x="76" y="388"/>
                </a:lnTo>
                <a:lnTo>
                  <a:pt x="76" y="388"/>
                </a:lnTo>
                <a:lnTo>
                  <a:pt x="76" y="388"/>
                </a:lnTo>
                <a:lnTo>
                  <a:pt x="76" y="388"/>
                </a:lnTo>
                <a:lnTo>
                  <a:pt x="76" y="396"/>
                </a:lnTo>
                <a:lnTo>
                  <a:pt x="76" y="396"/>
                </a:lnTo>
                <a:lnTo>
                  <a:pt x="76" y="396"/>
                </a:lnTo>
                <a:lnTo>
                  <a:pt x="78" y="396"/>
                </a:lnTo>
                <a:lnTo>
                  <a:pt x="78" y="396"/>
                </a:lnTo>
                <a:close/>
                <a:moveTo>
                  <a:pt x="245" y="192"/>
                </a:moveTo>
                <a:lnTo>
                  <a:pt x="245" y="192"/>
                </a:lnTo>
                <a:lnTo>
                  <a:pt x="243" y="192"/>
                </a:lnTo>
                <a:lnTo>
                  <a:pt x="243" y="192"/>
                </a:lnTo>
                <a:lnTo>
                  <a:pt x="243" y="195"/>
                </a:lnTo>
                <a:lnTo>
                  <a:pt x="243" y="195"/>
                </a:lnTo>
                <a:lnTo>
                  <a:pt x="243" y="198"/>
                </a:lnTo>
                <a:lnTo>
                  <a:pt x="243" y="198"/>
                </a:lnTo>
                <a:lnTo>
                  <a:pt x="245" y="213"/>
                </a:lnTo>
                <a:lnTo>
                  <a:pt x="245" y="213"/>
                </a:lnTo>
                <a:lnTo>
                  <a:pt x="245" y="217"/>
                </a:lnTo>
                <a:lnTo>
                  <a:pt x="245" y="217"/>
                </a:lnTo>
                <a:lnTo>
                  <a:pt x="245" y="205"/>
                </a:lnTo>
                <a:lnTo>
                  <a:pt x="245" y="192"/>
                </a:lnTo>
                <a:lnTo>
                  <a:pt x="245" y="192"/>
                </a:lnTo>
                <a:close/>
                <a:moveTo>
                  <a:pt x="223" y="397"/>
                </a:moveTo>
                <a:lnTo>
                  <a:pt x="223" y="397"/>
                </a:lnTo>
                <a:lnTo>
                  <a:pt x="218" y="403"/>
                </a:lnTo>
                <a:lnTo>
                  <a:pt x="218" y="403"/>
                </a:lnTo>
                <a:lnTo>
                  <a:pt x="224" y="402"/>
                </a:lnTo>
                <a:lnTo>
                  <a:pt x="224" y="402"/>
                </a:lnTo>
                <a:lnTo>
                  <a:pt x="223" y="397"/>
                </a:lnTo>
                <a:lnTo>
                  <a:pt x="223" y="397"/>
                </a:lnTo>
                <a:close/>
                <a:moveTo>
                  <a:pt x="134" y="273"/>
                </a:moveTo>
                <a:lnTo>
                  <a:pt x="134" y="273"/>
                </a:lnTo>
                <a:lnTo>
                  <a:pt x="136" y="257"/>
                </a:lnTo>
                <a:lnTo>
                  <a:pt x="136" y="257"/>
                </a:lnTo>
                <a:lnTo>
                  <a:pt x="133" y="257"/>
                </a:lnTo>
                <a:lnTo>
                  <a:pt x="133" y="257"/>
                </a:lnTo>
                <a:lnTo>
                  <a:pt x="134" y="273"/>
                </a:lnTo>
                <a:lnTo>
                  <a:pt x="134" y="273"/>
                </a:lnTo>
                <a:close/>
                <a:moveTo>
                  <a:pt x="384" y="154"/>
                </a:moveTo>
                <a:lnTo>
                  <a:pt x="384" y="154"/>
                </a:lnTo>
                <a:lnTo>
                  <a:pt x="382" y="154"/>
                </a:lnTo>
                <a:lnTo>
                  <a:pt x="382" y="154"/>
                </a:lnTo>
                <a:lnTo>
                  <a:pt x="382" y="156"/>
                </a:lnTo>
                <a:lnTo>
                  <a:pt x="382" y="156"/>
                </a:lnTo>
                <a:lnTo>
                  <a:pt x="379" y="162"/>
                </a:lnTo>
                <a:lnTo>
                  <a:pt x="379" y="162"/>
                </a:lnTo>
                <a:lnTo>
                  <a:pt x="379" y="164"/>
                </a:lnTo>
                <a:lnTo>
                  <a:pt x="380" y="165"/>
                </a:lnTo>
                <a:lnTo>
                  <a:pt x="380" y="165"/>
                </a:lnTo>
                <a:lnTo>
                  <a:pt x="382" y="162"/>
                </a:lnTo>
                <a:lnTo>
                  <a:pt x="382" y="162"/>
                </a:lnTo>
                <a:lnTo>
                  <a:pt x="384" y="161"/>
                </a:lnTo>
                <a:lnTo>
                  <a:pt x="384" y="161"/>
                </a:lnTo>
                <a:lnTo>
                  <a:pt x="384" y="154"/>
                </a:lnTo>
                <a:lnTo>
                  <a:pt x="384" y="154"/>
                </a:lnTo>
                <a:close/>
                <a:moveTo>
                  <a:pt x="257" y="261"/>
                </a:moveTo>
                <a:lnTo>
                  <a:pt x="257" y="261"/>
                </a:lnTo>
                <a:lnTo>
                  <a:pt x="253" y="263"/>
                </a:lnTo>
                <a:lnTo>
                  <a:pt x="253" y="263"/>
                </a:lnTo>
                <a:lnTo>
                  <a:pt x="253" y="266"/>
                </a:lnTo>
                <a:lnTo>
                  <a:pt x="253" y="266"/>
                </a:lnTo>
                <a:lnTo>
                  <a:pt x="259" y="268"/>
                </a:lnTo>
                <a:lnTo>
                  <a:pt x="259" y="268"/>
                </a:lnTo>
                <a:lnTo>
                  <a:pt x="257" y="261"/>
                </a:lnTo>
                <a:lnTo>
                  <a:pt x="257" y="261"/>
                </a:lnTo>
                <a:close/>
                <a:moveTo>
                  <a:pt x="78" y="282"/>
                </a:moveTo>
                <a:lnTo>
                  <a:pt x="78" y="282"/>
                </a:lnTo>
                <a:lnTo>
                  <a:pt x="76" y="282"/>
                </a:lnTo>
                <a:lnTo>
                  <a:pt x="76" y="282"/>
                </a:lnTo>
                <a:lnTo>
                  <a:pt x="76" y="288"/>
                </a:lnTo>
                <a:lnTo>
                  <a:pt x="76" y="288"/>
                </a:lnTo>
                <a:lnTo>
                  <a:pt x="76" y="293"/>
                </a:lnTo>
                <a:lnTo>
                  <a:pt x="76" y="293"/>
                </a:lnTo>
                <a:lnTo>
                  <a:pt x="79" y="290"/>
                </a:lnTo>
                <a:lnTo>
                  <a:pt x="79" y="290"/>
                </a:lnTo>
                <a:lnTo>
                  <a:pt x="79" y="288"/>
                </a:lnTo>
                <a:lnTo>
                  <a:pt x="79" y="288"/>
                </a:lnTo>
                <a:lnTo>
                  <a:pt x="78" y="282"/>
                </a:lnTo>
                <a:lnTo>
                  <a:pt x="78" y="282"/>
                </a:lnTo>
                <a:close/>
                <a:moveTo>
                  <a:pt x="357" y="116"/>
                </a:moveTo>
                <a:lnTo>
                  <a:pt x="357" y="116"/>
                </a:lnTo>
                <a:lnTo>
                  <a:pt x="360" y="108"/>
                </a:lnTo>
                <a:lnTo>
                  <a:pt x="360" y="108"/>
                </a:lnTo>
                <a:lnTo>
                  <a:pt x="361" y="107"/>
                </a:lnTo>
                <a:lnTo>
                  <a:pt x="361" y="107"/>
                </a:lnTo>
                <a:lnTo>
                  <a:pt x="358" y="104"/>
                </a:lnTo>
                <a:lnTo>
                  <a:pt x="358" y="104"/>
                </a:lnTo>
                <a:lnTo>
                  <a:pt x="358" y="105"/>
                </a:lnTo>
                <a:lnTo>
                  <a:pt x="358" y="105"/>
                </a:lnTo>
                <a:lnTo>
                  <a:pt x="357" y="112"/>
                </a:lnTo>
                <a:lnTo>
                  <a:pt x="357" y="112"/>
                </a:lnTo>
                <a:lnTo>
                  <a:pt x="357" y="113"/>
                </a:lnTo>
                <a:lnTo>
                  <a:pt x="355" y="115"/>
                </a:lnTo>
                <a:lnTo>
                  <a:pt x="355" y="115"/>
                </a:lnTo>
                <a:lnTo>
                  <a:pt x="357" y="116"/>
                </a:lnTo>
                <a:lnTo>
                  <a:pt x="357" y="116"/>
                </a:lnTo>
                <a:close/>
                <a:moveTo>
                  <a:pt x="242" y="345"/>
                </a:moveTo>
                <a:lnTo>
                  <a:pt x="242" y="345"/>
                </a:lnTo>
                <a:lnTo>
                  <a:pt x="243" y="345"/>
                </a:lnTo>
                <a:lnTo>
                  <a:pt x="243" y="345"/>
                </a:lnTo>
                <a:lnTo>
                  <a:pt x="243" y="345"/>
                </a:lnTo>
                <a:lnTo>
                  <a:pt x="243" y="334"/>
                </a:lnTo>
                <a:lnTo>
                  <a:pt x="243" y="334"/>
                </a:lnTo>
                <a:lnTo>
                  <a:pt x="243" y="325"/>
                </a:lnTo>
                <a:lnTo>
                  <a:pt x="243" y="325"/>
                </a:lnTo>
                <a:lnTo>
                  <a:pt x="242" y="325"/>
                </a:lnTo>
                <a:lnTo>
                  <a:pt x="242" y="325"/>
                </a:lnTo>
                <a:lnTo>
                  <a:pt x="242" y="345"/>
                </a:lnTo>
                <a:lnTo>
                  <a:pt x="242" y="345"/>
                </a:lnTo>
                <a:close/>
                <a:moveTo>
                  <a:pt x="219" y="323"/>
                </a:moveTo>
                <a:lnTo>
                  <a:pt x="219" y="323"/>
                </a:lnTo>
                <a:lnTo>
                  <a:pt x="216" y="309"/>
                </a:lnTo>
                <a:lnTo>
                  <a:pt x="216" y="309"/>
                </a:lnTo>
                <a:lnTo>
                  <a:pt x="216" y="317"/>
                </a:lnTo>
                <a:lnTo>
                  <a:pt x="216" y="320"/>
                </a:lnTo>
                <a:lnTo>
                  <a:pt x="219" y="323"/>
                </a:lnTo>
                <a:lnTo>
                  <a:pt x="219" y="323"/>
                </a:lnTo>
                <a:close/>
                <a:moveTo>
                  <a:pt x="155" y="107"/>
                </a:moveTo>
                <a:lnTo>
                  <a:pt x="155" y="107"/>
                </a:lnTo>
                <a:lnTo>
                  <a:pt x="155" y="107"/>
                </a:lnTo>
                <a:lnTo>
                  <a:pt x="155" y="107"/>
                </a:lnTo>
                <a:lnTo>
                  <a:pt x="158" y="101"/>
                </a:lnTo>
                <a:lnTo>
                  <a:pt x="158" y="101"/>
                </a:lnTo>
                <a:lnTo>
                  <a:pt x="152" y="99"/>
                </a:lnTo>
                <a:lnTo>
                  <a:pt x="152" y="99"/>
                </a:lnTo>
                <a:lnTo>
                  <a:pt x="155" y="107"/>
                </a:lnTo>
                <a:lnTo>
                  <a:pt x="155" y="107"/>
                </a:lnTo>
                <a:close/>
                <a:moveTo>
                  <a:pt x="96" y="165"/>
                </a:moveTo>
                <a:lnTo>
                  <a:pt x="96" y="165"/>
                </a:lnTo>
                <a:lnTo>
                  <a:pt x="93" y="165"/>
                </a:lnTo>
                <a:lnTo>
                  <a:pt x="93" y="165"/>
                </a:lnTo>
                <a:lnTo>
                  <a:pt x="89" y="165"/>
                </a:lnTo>
                <a:lnTo>
                  <a:pt x="89" y="165"/>
                </a:lnTo>
                <a:lnTo>
                  <a:pt x="95" y="170"/>
                </a:lnTo>
                <a:lnTo>
                  <a:pt x="95" y="170"/>
                </a:lnTo>
                <a:lnTo>
                  <a:pt x="96" y="165"/>
                </a:lnTo>
                <a:lnTo>
                  <a:pt x="96" y="165"/>
                </a:lnTo>
                <a:close/>
                <a:moveTo>
                  <a:pt x="197" y="411"/>
                </a:moveTo>
                <a:lnTo>
                  <a:pt x="197" y="411"/>
                </a:lnTo>
                <a:lnTo>
                  <a:pt x="197" y="413"/>
                </a:lnTo>
                <a:lnTo>
                  <a:pt x="197" y="413"/>
                </a:lnTo>
                <a:lnTo>
                  <a:pt x="208" y="413"/>
                </a:lnTo>
                <a:lnTo>
                  <a:pt x="208" y="413"/>
                </a:lnTo>
                <a:lnTo>
                  <a:pt x="210" y="410"/>
                </a:lnTo>
                <a:lnTo>
                  <a:pt x="210" y="410"/>
                </a:lnTo>
                <a:lnTo>
                  <a:pt x="208" y="411"/>
                </a:lnTo>
                <a:lnTo>
                  <a:pt x="208" y="411"/>
                </a:lnTo>
                <a:lnTo>
                  <a:pt x="205" y="411"/>
                </a:lnTo>
                <a:lnTo>
                  <a:pt x="202" y="410"/>
                </a:lnTo>
                <a:lnTo>
                  <a:pt x="202" y="410"/>
                </a:lnTo>
                <a:lnTo>
                  <a:pt x="201" y="410"/>
                </a:lnTo>
                <a:lnTo>
                  <a:pt x="201" y="410"/>
                </a:lnTo>
                <a:lnTo>
                  <a:pt x="202" y="411"/>
                </a:lnTo>
                <a:lnTo>
                  <a:pt x="201" y="411"/>
                </a:lnTo>
                <a:lnTo>
                  <a:pt x="201" y="411"/>
                </a:lnTo>
                <a:lnTo>
                  <a:pt x="199" y="413"/>
                </a:lnTo>
                <a:lnTo>
                  <a:pt x="197" y="411"/>
                </a:lnTo>
                <a:lnTo>
                  <a:pt x="197" y="411"/>
                </a:lnTo>
                <a:close/>
                <a:moveTo>
                  <a:pt x="178" y="192"/>
                </a:moveTo>
                <a:lnTo>
                  <a:pt x="178" y="192"/>
                </a:lnTo>
                <a:lnTo>
                  <a:pt x="177" y="192"/>
                </a:lnTo>
                <a:lnTo>
                  <a:pt x="175" y="191"/>
                </a:lnTo>
                <a:lnTo>
                  <a:pt x="175" y="191"/>
                </a:lnTo>
                <a:lnTo>
                  <a:pt x="174" y="187"/>
                </a:lnTo>
                <a:lnTo>
                  <a:pt x="174" y="187"/>
                </a:lnTo>
                <a:lnTo>
                  <a:pt x="175" y="197"/>
                </a:lnTo>
                <a:lnTo>
                  <a:pt x="175" y="197"/>
                </a:lnTo>
                <a:lnTo>
                  <a:pt x="178" y="195"/>
                </a:lnTo>
                <a:lnTo>
                  <a:pt x="178" y="195"/>
                </a:lnTo>
                <a:lnTo>
                  <a:pt x="178" y="192"/>
                </a:lnTo>
                <a:lnTo>
                  <a:pt x="178" y="192"/>
                </a:lnTo>
                <a:close/>
                <a:moveTo>
                  <a:pt x="153" y="271"/>
                </a:moveTo>
                <a:lnTo>
                  <a:pt x="153" y="271"/>
                </a:lnTo>
                <a:lnTo>
                  <a:pt x="153" y="271"/>
                </a:lnTo>
                <a:lnTo>
                  <a:pt x="153" y="271"/>
                </a:lnTo>
                <a:lnTo>
                  <a:pt x="153" y="280"/>
                </a:lnTo>
                <a:lnTo>
                  <a:pt x="153" y="280"/>
                </a:lnTo>
                <a:lnTo>
                  <a:pt x="156" y="280"/>
                </a:lnTo>
                <a:lnTo>
                  <a:pt x="156" y="280"/>
                </a:lnTo>
                <a:lnTo>
                  <a:pt x="153" y="271"/>
                </a:lnTo>
                <a:lnTo>
                  <a:pt x="153" y="271"/>
                </a:lnTo>
                <a:close/>
                <a:moveTo>
                  <a:pt x="62" y="104"/>
                </a:moveTo>
                <a:lnTo>
                  <a:pt x="62" y="104"/>
                </a:lnTo>
                <a:lnTo>
                  <a:pt x="62" y="104"/>
                </a:lnTo>
                <a:lnTo>
                  <a:pt x="62" y="104"/>
                </a:lnTo>
                <a:lnTo>
                  <a:pt x="59" y="112"/>
                </a:lnTo>
                <a:lnTo>
                  <a:pt x="59" y="112"/>
                </a:lnTo>
                <a:lnTo>
                  <a:pt x="63" y="112"/>
                </a:lnTo>
                <a:lnTo>
                  <a:pt x="63" y="112"/>
                </a:lnTo>
                <a:lnTo>
                  <a:pt x="62" y="104"/>
                </a:lnTo>
                <a:lnTo>
                  <a:pt x="62" y="104"/>
                </a:lnTo>
                <a:close/>
                <a:moveTo>
                  <a:pt x="8" y="331"/>
                </a:moveTo>
                <a:lnTo>
                  <a:pt x="8" y="331"/>
                </a:lnTo>
                <a:lnTo>
                  <a:pt x="8" y="314"/>
                </a:lnTo>
                <a:lnTo>
                  <a:pt x="8" y="314"/>
                </a:lnTo>
                <a:lnTo>
                  <a:pt x="7" y="314"/>
                </a:lnTo>
                <a:lnTo>
                  <a:pt x="7" y="314"/>
                </a:lnTo>
                <a:lnTo>
                  <a:pt x="5" y="331"/>
                </a:lnTo>
                <a:lnTo>
                  <a:pt x="5" y="331"/>
                </a:lnTo>
                <a:lnTo>
                  <a:pt x="8" y="331"/>
                </a:lnTo>
                <a:lnTo>
                  <a:pt x="8" y="331"/>
                </a:lnTo>
                <a:close/>
                <a:moveTo>
                  <a:pt x="10" y="391"/>
                </a:moveTo>
                <a:lnTo>
                  <a:pt x="10" y="391"/>
                </a:lnTo>
                <a:lnTo>
                  <a:pt x="10" y="389"/>
                </a:lnTo>
                <a:lnTo>
                  <a:pt x="10" y="389"/>
                </a:lnTo>
                <a:lnTo>
                  <a:pt x="8" y="383"/>
                </a:lnTo>
                <a:lnTo>
                  <a:pt x="8" y="383"/>
                </a:lnTo>
                <a:lnTo>
                  <a:pt x="7" y="377"/>
                </a:lnTo>
                <a:lnTo>
                  <a:pt x="7" y="377"/>
                </a:lnTo>
                <a:lnTo>
                  <a:pt x="5" y="372"/>
                </a:lnTo>
                <a:lnTo>
                  <a:pt x="5" y="372"/>
                </a:lnTo>
                <a:lnTo>
                  <a:pt x="7" y="381"/>
                </a:lnTo>
                <a:lnTo>
                  <a:pt x="10" y="391"/>
                </a:lnTo>
                <a:lnTo>
                  <a:pt x="10" y="391"/>
                </a:lnTo>
                <a:close/>
                <a:moveTo>
                  <a:pt x="197" y="97"/>
                </a:moveTo>
                <a:lnTo>
                  <a:pt x="197" y="97"/>
                </a:lnTo>
                <a:lnTo>
                  <a:pt x="197" y="97"/>
                </a:lnTo>
                <a:lnTo>
                  <a:pt x="197" y="97"/>
                </a:lnTo>
                <a:lnTo>
                  <a:pt x="201" y="90"/>
                </a:lnTo>
                <a:lnTo>
                  <a:pt x="201" y="90"/>
                </a:lnTo>
                <a:lnTo>
                  <a:pt x="199" y="90"/>
                </a:lnTo>
                <a:lnTo>
                  <a:pt x="199" y="90"/>
                </a:lnTo>
                <a:lnTo>
                  <a:pt x="197" y="91"/>
                </a:lnTo>
                <a:lnTo>
                  <a:pt x="197" y="91"/>
                </a:lnTo>
                <a:lnTo>
                  <a:pt x="196" y="94"/>
                </a:lnTo>
                <a:lnTo>
                  <a:pt x="196" y="94"/>
                </a:lnTo>
                <a:lnTo>
                  <a:pt x="197" y="97"/>
                </a:lnTo>
                <a:lnTo>
                  <a:pt x="197" y="97"/>
                </a:lnTo>
                <a:close/>
                <a:moveTo>
                  <a:pt x="379" y="157"/>
                </a:moveTo>
                <a:lnTo>
                  <a:pt x="379" y="157"/>
                </a:lnTo>
                <a:lnTo>
                  <a:pt x="382" y="153"/>
                </a:lnTo>
                <a:lnTo>
                  <a:pt x="384" y="149"/>
                </a:lnTo>
                <a:lnTo>
                  <a:pt x="382" y="146"/>
                </a:lnTo>
                <a:lnTo>
                  <a:pt x="382" y="146"/>
                </a:lnTo>
                <a:lnTo>
                  <a:pt x="380" y="148"/>
                </a:lnTo>
                <a:lnTo>
                  <a:pt x="380" y="148"/>
                </a:lnTo>
                <a:lnTo>
                  <a:pt x="379" y="157"/>
                </a:lnTo>
                <a:lnTo>
                  <a:pt x="379" y="157"/>
                </a:lnTo>
                <a:close/>
                <a:moveTo>
                  <a:pt x="254" y="142"/>
                </a:move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lnTo>
                  <a:pt x="251" y="151"/>
                </a:lnTo>
                <a:lnTo>
                  <a:pt x="251" y="151"/>
                </a:lnTo>
                <a:lnTo>
                  <a:pt x="254" y="148"/>
                </a:lnTo>
                <a:lnTo>
                  <a:pt x="254" y="148"/>
                </a:lnTo>
                <a:lnTo>
                  <a:pt x="256" y="145"/>
                </a:ln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close/>
                <a:moveTo>
                  <a:pt x="210" y="192"/>
                </a:moveTo>
                <a:lnTo>
                  <a:pt x="210" y="192"/>
                </a:lnTo>
                <a:lnTo>
                  <a:pt x="216" y="192"/>
                </a:lnTo>
                <a:lnTo>
                  <a:pt x="216" y="192"/>
                </a:lnTo>
                <a:lnTo>
                  <a:pt x="216" y="189"/>
                </a:lnTo>
                <a:lnTo>
                  <a:pt x="216" y="189"/>
                </a:lnTo>
                <a:lnTo>
                  <a:pt x="210" y="189"/>
                </a:lnTo>
                <a:lnTo>
                  <a:pt x="210" y="189"/>
                </a:lnTo>
                <a:lnTo>
                  <a:pt x="208" y="189"/>
                </a:lnTo>
                <a:lnTo>
                  <a:pt x="208" y="189"/>
                </a:lnTo>
                <a:lnTo>
                  <a:pt x="210" y="192"/>
                </a:lnTo>
                <a:lnTo>
                  <a:pt x="210" y="192"/>
                </a:lnTo>
                <a:close/>
                <a:moveTo>
                  <a:pt x="174" y="291"/>
                </a:moveTo>
                <a:lnTo>
                  <a:pt x="174" y="291"/>
                </a:lnTo>
                <a:lnTo>
                  <a:pt x="172" y="287"/>
                </a:lnTo>
                <a:lnTo>
                  <a:pt x="172" y="287"/>
                </a:lnTo>
                <a:lnTo>
                  <a:pt x="167" y="287"/>
                </a:lnTo>
                <a:lnTo>
                  <a:pt x="167" y="287"/>
                </a:lnTo>
                <a:lnTo>
                  <a:pt x="167" y="291"/>
                </a:lnTo>
                <a:lnTo>
                  <a:pt x="167" y="291"/>
                </a:lnTo>
                <a:lnTo>
                  <a:pt x="174" y="291"/>
                </a:lnTo>
                <a:lnTo>
                  <a:pt x="174" y="291"/>
                </a:lnTo>
                <a:close/>
                <a:moveTo>
                  <a:pt x="224" y="96"/>
                </a:moveTo>
                <a:lnTo>
                  <a:pt x="224" y="96"/>
                </a:lnTo>
                <a:lnTo>
                  <a:pt x="224" y="93"/>
                </a:lnTo>
                <a:lnTo>
                  <a:pt x="224" y="93"/>
                </a:lnTo>
                <a:lnTo>
                  <a:pt x="224" y="90"/>
                </a:lnTo>
                <a:lnTo>
                  <a:pt x="223" y="90"/>
                </a:lnTo>
                <a:lnTo>
                  <a:pt x="223" y="90"/>
                </a:lnTo>
                <a:lnTo>
                  <a:pt x="219" y="90"/>
                </a:lnTo>
                <a:lnTo>
                  <a:pt x="219" y="90"/>
                </a:lnTo>
                <a:lnTo>
                  <a:pt x="224" y="96"/>
                </a:lnTo>
                <a:lnTo>
                  <a:pt x="224" y="96"/>
                </a:lnTo>
                <a:close/>
                <a:moveTo>
                  <a:pt x="78" y="206"/>
                </a:moveTo>
                <a:lnTo>
                  <a:pt x="78" y="206"/>
                </a:lnTo>
                <a:lnTo>
                  <a:pt x="73" y="211"/>
                </a:lnTo>
                <a:lnTo>
                  <a:pt x="71" y="214"/>
                </a:lnTo>
                <a:lnTo>
                  <a:pt x="71" y="214"/>
                </a:lnTo>
                <a:lnTo>
                  <a:pt x="74" y="213"/>
                </a:lnTo>
                <a:lnTo>
                  <a:pt x="78" y="213"/>
                </a:lnTo>
                <a:lnTo>
                  <a:pt x="78" y="213"/>
                </a:lnTo>
                <a:lnTo>
                  <a:pt x="78" y="211"/>
                </a:lnTo>
                <a:lnTo>
                  <a:pt x="78" y="211"/>
                </a:lnTo>
                <a:lnTo>
                  <a:pt x="78" y="209"/>
                </a:lnTo>
                <a:lnTo>
                  <a:pt x="78" y="209"/>
                </a:lnTo>
                <a:lnTo>
                  <a:pt x="78" y="206"/>
                </a:lnTo>
                <a:lnTo>
                  <a:pt x="78" y="206"/>
                </a:lnTo>
                <a:close/>
                <a:moveTo>
                  <a:pt x="22" y="233"/>
                </a:moveTo>
                <a:lnTo>
                  <a:pt x="22" y="233"/>
                </a:lnTo>
                <a:lnTo>
                  <a:pt x="29" y="224"/>
                </a:lnTo>
                <a:lnTo>
                  <a:pt x="29" y="224"/>
                </a:lnTo>
                <a:lnTo>
                  <a:pt x="32" y="219"/>
                </a:lnTo>
                <a:lnTo>
                  <a:pt x="32" y="219"/>
                </a:lnTo>
                <a:lnTo>
                  <a:pt x="32" y="217"/>
                </a:lnTo>
                <a:lnTo>
                  <a:pt x="32" y="217"/>
                </a:lnTo>
                <a:lnTo>
                  <a:pt x="32" y="217"/>
                </a:lnTo>
                <a:lnTo>
                  <a:pt x="27" y="225"/>
                </a:lnTo>
                <a:lnTo>
                  <a:pt x="22" y="233"/>
                </a:lnTo>
                <a:lnTo>
                  <a:pt x="22" y="233"/>
                </a:lnTo>
                <a:close/>
                <a:moveTo>
                  <a:pt x="366" y="143"/>
                </a:moveTo>
                <a:lnTo>
                  <a:pt x="366" y="143"/>
                </a:lnTo>
                <a:lnTo>
                  <a:pt x="371" y="137"/>
                </a:lnTo>
                <a:lnTo>
                  <a:pt x="374" y="132"/>
                </a:lnTo>
                <a:lnTo>
                  <a:pt x="374" y="132"/>
                </a:lnTo>
                <a:lnTo>
                  <a:pt x="373" y="132"/>
                </a:lnTo>
                <a:lnTo>
                  <a:pt x="373" y="132"/>
                </a:lnTo>
                <a:lnTo>
                  <a:pt x="368" y="137"/>
                </a:lnTo>
                <a:lnTo>
                  <a:pt x="368" y="137"/>
                </a:lnTo>
                <a:lnTo>
                  <a:pt x="368" y="140"/>
                </a:lnTo>
                <a:lnTo>
                  <a:pt x="366" y="143"/>
                </a:lnTo>
                <a:lnTo>
                  <a:pt x="366" y="143"/>
                </a:lnTo>
                <a:close/>
                <a:moveTo>
                  <a:pt x="131" y="162"/>
                </a:moveTo>
                <a:lnTo>
                  <a:pt x="131" y="162"/>
                </a:lnTo>
                <a:lnTo>
                  <a:pt x="123" y="162"/>
                </a:lnTo>
                <a:lnTo>
                  <a:pt x="123" y="162"/>
                </a:lnTo>
                <a:lnTo>
                  <a:pt x="130" y="167"/>
                </a:lnTo>
                <a:lnTo>
                  <a:pt x="130" y="167"/>
                </a:lnTo>
                <a:lnTo>
                  <a:pt x="131" y="162"/>
                </a:lnTo>
                <a:lnTo>
                  <a:pt x="131" y="162"/>
                </a:lnTo>
                <a:close/>
                <a:moveTo>
                  <a:pt x="249" y="279"/>
                </a:moveTo>
                <a:lnTo>
                  <a:pt x="249" y="279"/>
                </a:lnTo>
                <a:lnTo>
                  <a:pt x="249" y="279"/>
                </a:lnTo>
                <a:lnTo>
                  <a:pt x="249" y="279"/>
                </a:lnTo>
                <a:lnTo>
                  <a:pt x="261" y="279"/>
                </a:lnTo>
                <a:lnTo>
                  <a:pt x="261" y="279"/>
                </a:lnTo>
                <a:lnTo>
                  <a:pt x="261" y="276"/>
                </a:lnTo>
                <a:lnTo>
                  <a:pt x="261" y="276"/>
                </a:lnTo>
                <a:lnTo>
                  <a:pt x="249" y="279"/>
                </a:lnTo>
                <a:lnTo>
                  <a:pt x="249" y="279"/>
                </a:lnTo>
                <a:close/>
                <a:moveTo>
                  <a:pt x="182" y="291"/>
                </a:moveTo>
                <a:lnTo>
                  <a:pt x="182" y="291"/>
                </a:lnTo>
                <a:lnTo>
                  <a:pt x="191" y="291"/>
                </a:lnTo>
                <a:lnTo>
                  <a:pt x="191" y="291"/>
                </a:lnTo>
                <a:lnTo>
                  <a:pt x="190" y="290"/>
                </a:lnTo>
                <a:lnTo>
                  <a:pt x="190" y="290"/>
                </a:lnTo>
                <a:lnTo>
                  <a:pt x="182" y="288"/>
                </a:lnTo>
                <a:lnTo>
                  <a:pt x="182" y="288"/>
                </a:lnTo>
                <a:lnTo>
                  <a:pt x="182" y="291"/>
                </a:lnTo>
                <a:lnTo>
                  <a:pt x="182" y="291"/>
                </a:lnTo>
                <a:close/>
                <a:moveTo>
                  <a:pt x="384" y="233"/>
                </a:moveTo>
                <a:lnTo>
                  <a:pt x="384" y="233"/>
                </a:lnTo>
                <a:lnTo>
                  <a:pt x="385" y="233"/>
                </a:lnTo>
                <a:lnTo>
                  <a:pt x="385" y="233"/>
                </a:lnTo>
                <a:lnTo>
                  <a:pt x="388" y="228"/>
                </a:lnTo>
                <a:lnTo>
                  <a:pt x="388" y="228"/>
                </a:lnTo>
                <a:lnTo>
                  <a:pt x="387" y="227"/>
                </a:lnTo>
                <a:lnTo>
                  <a:pt x="387" y="227"/>
                </a:lnTo>
                <a:lnTo>
                  <a:pt x="384" y="225"/>
                </a:lnTo>
                <a:lnTo>
                  <a:pt x="384" y="225"/>
                </a:lnTo>
                <a:lnTo>
                  <a:pt x="384" y="233"/>
                </a:lnTo>
                <a:lnTo>
                  <a:pt x="384" y="233"/>
                </a:lnTo>
                <a:close/>
                <a:moveTo>
                  <a:pt x="137" y="15"/>
                </a:moveTo>
                <a:lnTo>
                  <a:pt x="137" y="15"/>
                </a:lnTo>
                <a:lnTo>
                  <a:pt x="137" y="15"/>
                </a:lnTo>
                <a:lnTo>
                  <a:pt x="137" y="15"/>
                </a:lnTo>
                <a:lnTo>
                  <a:pt x="163" y="14"/>
                </a:lnTo>
                <a:lnTo>
                  <a:pt x="163" y="14"/>
                </a:lnTo>
                <a:lnTo>
                  <a:pt x="161" y="14"/>
                </a:lnTo>
                <a:lnTo>
                  <a:pt x="161" y="14"/>
                </a:lnTo>
                <a:lnTo>
                  <a:pt x="139" y="14"/>
                </a:lnTo>
                <a:lnTo>
                  <a:pt x="139" y="14"/>
                </a:lnTo>
                <a:lnTo>
                  <a:pt x="137" y="15"/>
                </a:lnTo>
                <a:lnTo>
                  <a:pt x="137" y="15"/>
                </a:lnTo>
                <a:close/>
                <a:moveTo>
                  <a:pt x="387" y="194"/>
                </a:moveTo>
                <a:lnTo>
                  <a:pt x="387" y="194"/>
                </a:lnTo>
                <a:lnTo>
                  <a:pt x="388" y="189"/>
                </a:lnTo>
                <a:lnTo>
                  <a:pt x="388" y="189"/>
                </a:lnTo>
                <a:lnTo>
                  <a:pt x="388" y="189"/>
                </a:lnTo>
                <a:lnTo>
                  <a:pt x="388" y="189"/>
                </a:lnTo>
                <a:lnTo>
                  <a:pt x="387" y="184"/>
                </a:lnTo>
                <a:lnTo>
                  <a:pt x="387" y="184"/>
                </a:lnTo>
                <a:lnTo>
                  <a:pt x="385" y="187"/>
                </a:lnTo>
                <a:lnTo>
                  <a:pt x="387" y="194"/>
                </a:lnTo>
                <a:lnTo>
                  <a:pt x="387" y="194"/>
                </a:lnTo>
                <a:close/>
                <a:moveTo>
                  <a:pt x="384" y="385"/>
                </a:moveTo>
                <a:lnTo>
                  <a:pt x="384" y="385"/>
                </a:lnTo>
                <a:lnTo>
                  <a:pt x="385" y="388"/>
                </a:lnTo>
                <a:lnTo>
                  <a:pt x="385" y="388"/>
                </a:lnTo>
                <a:lnTo>
                  <a:pt x="390" y="380"/>
                </a:lnTo>
                <a:lnTo>
                  <a:pt x="390" y="380"/>
                </a:lnTo>
                <a:lnTo>
                  <a:pt x="385" y="383"/>
                </a:lnTo>
                <a:lnTo>
                  <a:pt x="385" y="383"/>
                </a:lnTo>
                <a:lnTo>
                  <a:pt x="384" y="385"/>
                </a:lnTo>
                <a:lnTo>
                  <a:pt x="384" y="385"/>
                </a:lnTo>
                <a:close/>
                <a:moveTo>
                  <a:pt x="343" y="214"/>
                </a:moveTo>
                <a:lnTo>
                  <a:pt x="343" y="214"/>
                </a:lnTo>
                <a:lnTo>
                  <a:pt x="343" y="216"/>
                </a:lnTo>
                <a:lnTo>
                  <a:pt x="343" y="216"/>
                </a:lnTo>
                <a:lnTo>
                  <a:pt x="343" y="222"/>
                </a:lnTo>
                <a:lnTo>
                  <a:pt x="343" y="222"/>
                </a:lnTo>
                <a:lnTo>
                  <a:pt x="346" y="219"/>
                </a:lnTo>
                <a:lnTo>
                  <a:pt x="346" y="219"/>
                </a:lnTo>
                <a:lnTo>
                  <a:pt x="343" y="214"/>
                </a:lnTo>
                <a:lnTo>
                  <a:pt x="343" y="214"/>
                </a:lnTo>
                <a:close/>
                <a:moveTo>
                  <a:pt x="216" y="407"/>
                </a:moveTo>
                <a:lnTo>
                  <a:pt x="216" y="407"/>
                </a:lnTo>
                <a:lnTo>
                  <a:pt x="215" y="408"/>
                </a:lnTo>
                <a:lnTo>
                  <a:pt x="215" y="408"/>
                </a:lnTo>
                <a:lnTo>
                  <a:pt x="226" y="410"/>
                </a:lnTo>
                <a:lnTo>
                  <a:pt x="226" y="410"/>
                </a:lnTo>
                <a:lnTo>
                  <a:pt x="226" y="408"/>
                </a:lnTo>
                <a:lnTo>
                  <a:pt x="227" y="407"/>
                </a:lnTo>
                <a:lnTo>
                  <a:pt x="227" y="407"/>
                </a:lnTo>
                <a:lnTo>
                  <a:pt x="216" y="407"/>
                </a:lnTo>
                <a:lnTo>
                  <a:pt x="216" y="407"/>
                </a:lnTo>
                <a:close/>
                <a:moveTo>
                  <a:pt x="253" y="77"/>
                </a:moveTo>
                <a:lnTo>
                  <a:pt x="253" y="77"/>
                </a:lnTo>
                <a:lnTo>
                  <a:pt x="253" y="79"/>
                </a:lnTo>
                <a:lnTo>
                  <a:pt x="253" y="79"/>
                </a:lnTo>
                <a:lnTo>
                  <a:pt x="251" y="80"/>
                </a:lnTo>
                <a:lnTo>
                  <a:pt x="251" y="82"/>
                </a:lnTo>
                <a:lnTo>
                  <a:pt x="251" y="82"/>
                </a:lnTo>
                <a:lnTo>
                  <a:pt x="257" y="82"/>
                </a:lnTo>
                <a:lnTo>
                  <a:pt x="257" y="82"/>
                </a:lnTo>
                <a:lnTo>
                  <a:pt x="254" y="80"/>
                </a:lnTo>
                <a:lnTo>
                  <a:pt x="254" y="80"/>
                </a:lnTo>
                <a:lnTo>
                  <a:pt x="256" y="77"/>
                </a:lnTo>
                <a:lnTo>
                  <a:pt x="256" y="77"/>
                </a:lnTo>
                <a:lnTo>
                  <a:pt x="253" y="77"/>
                </a:lnTo>
                <a:lnTo>
                  <a:pt x="253" y="77"/>
                </a:lnTo>
                <a:close/>
                <a:moveTo>
                  <a:pt x="27" y="178"/>
                </a:moveTo>
                <a:lnTo>
                  <a:pt x="27" y="178"/>
                </a:lnTo>
                <a:lnTo>
                  <a:pt x="22" y="176"/>
                </a:lnTo>
                <a:lnTo>
                  <a:pt x="22" y="176"/>
                </a:lnTo>
                <a:lnTo>
                  <a:pt x="21" y="178"/>
                </a:lnTo>
                <a:lnTo>
                  <a:pt x="21" y="179"/>
                </a:lnTo>
                <a:lnTo>
                  <a:pt x="21" y="179"/>
                </a:lnTo>
                <a:lnTo>
                  <a:pt x="25" y="179"/>
                </a:lnTo>
                <a:lnTo>
                  <a:pt x="27" y="178"/>
                </a:lnTo>
                <a:lnTo>
                  <a:pt x="27" y="178"/>
                </a:lnTo>
                <a:close/>
                <a:moveTo>
                  <a:pt x="43" y="233"/>
                </a:moveTo>
                <a:lnTo>
                  <a:pt x="43" y="233"/>
                </a:lnTo>
                <a:lnTo>
                  <a:pt x="43" y="233"/>
                </a:lnTo>
                <a:lnTo>
                  <a:pt x="43" y="233"/>
                </a:lnTo>
                <a:lnTo>
                  <a:pt x="36" y="238"/>
                </a:lnTo>
                <a:lnTo>
                  <a:pt x="36" y="238"/>
                </a:lnTo>
                <a:lnTo>
                  <a:pt x="38" y="241"/>
                </a:lnTo>
                <a:lnTo>
                  <a:pt x="38" y="241"/>
                </a:lnTo>
                <a:lnTo>
                  <a:pt x="43" y="233"/>
                </a:lnTo>
                <a:lnTo>
                  <a:pt x="43" y="233"/>
                </a:lnTo>
                <a:close/>
                <a:moveTo>
                  <a:pt x="219" y="135"/>
                </a:moveTo>
                <a:lnTo>
                  <a:pt x="219" y="135"/>
                </a:lnTo>
                <a:lnTo>
                  <a:pt x="219" y="134"/>
                </a:lnTo>
                <a:lnTo>
                  <a:pt x="219" y="132"/>
                </a:lnTo>
                <a:lnTo>
                  <a:pt x="219" y="132"/>
                </a:lnTo>
                <a:lnTo>
                  <a:pt x="213" y="123"/>
                </a:lnTo>
                <a:lnTo>
                  <a:pt x="213" y="123"/>
                </a:lnTo>
                <a:lnTo>
                  <a:pt x="215" y="127"/>
                </a:lnTo>
                <a:lnTo>
                  <a:pt x="215" y="127"/>
                </a:lnTo>
                <a:lnTo>
                  <a:pt x="216" y="129"/>
                </a:lnTo>
                <a:lnTo>
                  <a:pt x="216" y="129"/>
                </a:lnTo>
                <a:lnTo>
                  <a:pt x="218" y="131"/>
                </a:lnTo>
                <a:lnTo>
                  <a:pt x="218" y="131"/>
                </a:lnTo>
                <a:lnTo>
                  <a:pt x="218" y="132"/>
                </a:lnTo>
                <a:lnTo>
                  <a:pt x="219" y="135"/>
                </a:lnTo>
                <a:lnTo>
                  <a:pt x="219" y="135"/>
                </a:lnTo>
                <a:close/>
                <a:moveTo>
                  <a:pt x="226" y="189"/>
                </a:moveTo>
                <a:lnTo>
                  <a:pt x="226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92"/>
                </a:lnTo>
                <a:lnTo>
                  <a:pt x="221" y="192"/>
                </a:lnTo>
                <a:lnTo>
                  <a:pt x="226" y="192"/>
                </a:lnTo>
                <a:lnTo>
                  <a:pt x="226" y="192"/>
                </a:lnTo>
                <a:lnTo>
                  <a:pt x="226" y="189"/>
                </a:lnTo>
                <a:lnTo>
                  <a:pt x="226" y="189"/>
                </a:lnTo>
                <a:close/>
                <a:moveTo>
                  <a:pt x="74" y="142"/>
                </a:moveTo>
                <a:lnTo>
                  <a:pt x="74" y="142"/>
                </a:lnTo>
                <a:lnTo>
                  <a:pt x="74" y="140"/>
                </a:lnTo>
                <a:lnTo>
                  <a:pt x="74" y="140"/>
                </a:lnTo>
                <a:lnTo>
                  <a:pt x="74" y="140"/>
                </a:lnTo>
                <a:lnTo>
                  <a:pt x="74" y="126"/>
                </a:lnTo>
                <a:lnTo>
                  <a:pt x="74" y="126"/>
                </a:lnTo>
                <a:lnTo>
                  <a:pt x="74" y="124"/>
                </a:lnTo>
                <a:lnTo>
                  <a:pt x="74" y="124"/>
                </a:lnTo>
                <a:lnTo>
                  <a:pt x="74" y="124"/>
                </a:lnTo>
                <a:lnTo>
                  <a:pt x="74" y="124"/>
                </a:lnTo>
                <a:lnTo>
                  <a:pt x="74" y="142"/>
                </a:lnTo>
                <a:lnTo>
                  <a:pt x="74" y="142"/>
                </a:lnTo>
                <a:close/>
                <a:moveTo>
                  <a:pt x="295" y="258"/>
                </a:moveTo>
                <a:lnTo>
                  <a:pt x="295" y="258"/>
                </a:lnTo>
                <a:lnTo>
                  <a:pt x="292" y="250"/>
                </a:lnTo>
                <a:lnTo>
                  <a:pt x="292" y="250"/>
                </a:lnTo>
                <a:lnTo>
                  <a:pt x="292" y="258"/>
                </a:lnTo>
                <a:lnTo>
                  <a:pt x="292" y="258"/>
                </a:lnTo>
                <a:lnTo>
                  <a:pt x="295" y="258"/>
                </a:lnTo>
                <a:lnTo>
                  <a:pt x="295" y="258"/>
                </a:lnTo>
                <a:close/>
                <a:moveTo>
                  <a:pt x="5" y="344"/>
                </a:moveTo>
                <a:lnTo>
                  <a:pt x="5" y="344"/>
                </a:lnTo>
                <a:lnTo>
                  <a:pt x="5" y="355"/>
                </a:lnTo>
                <a:lnTo>
                  <a:pt x="5" y="355"/>
                </a:lnTo>
                <a:lnTo>
                  <a:pt x="7" y="355"/>
                </a:lnTo>
                <a:lnTo>
                  <a:pt x="7" y="355"/>
                </a:lnTo>
                <a:lnTo>
                  <a:pt x="7" y="348"/>
                </a:lnTo>
                <a:lnTo>
                  <a:pt x="5" y="344"/>
                </a:lnTo>
                <a:lnTo>
                  <a:pt x="5" y="344"/>
                </a:lnTo>
                <a:close/>
                <a:moveTo>
                  <a:pt x="338" y="138"/>
                </a:moveTo>
                <a:lnTo>
                  <a:pt x="338" y="138"/>
                </a:lnTo>
                <a:lnTo>
                  <a:pt x="338" y="131"/>
                </a:lnTo>
                <a:lnTo>
                  <a:pt x="336" y="121"/>
                </a:lnTo>
                <a:lnTo>
                  <a:pt x="336" y="121"/>
                </a:lnTo>
                <a:lnTo>
                  <a:pt x="336" y="131"/>
                </a:lnTo>
                <a:lnTo>
                  <a:pt x="336" y="138"/>
                </a:lnTo>
                <a:lnTo>
                  <a:pt x="336" y="138"/>
                </a:lnTo>
                <a:lnTo>
                  <a:pt x="336" y="140"/>
                </a:lnTo>
                <a:lnTo>
                  <a:pt x="336" y="140"/>
                </a:lnTo>
                <a:lnTo>
                  <a:pt x="338" y="138"/>
                </a:lnTo>
                <a:lnTo>
                  <a:pt x="338" y="138"/>
                </a:lnTo>
                <a:close/>
                <a:moveTo>
                  <a:pt x="350" y="391"/>
                </a:moveTo>
                <a:lnTo>
                  <a:pt x="350" y="391"/>
                </a:lnTo>
                <a:lnTo>
                  <a:pt x="355" y="388"/>
                </a:lnTo>
                <a:lnTo>
                  <a:pt x="355" y="388"/>
                </a:lnTo>
                <a:lnTo>
                  <a:pt x="355" y="383"/>
                </a:lnTo>
                <a:lnTo>
                  <a:pt x="355" y="383"/>
                </a:lnTo>
                <a:lnTo>
                  <a:pt x="350" y="389"/>
                </a:lnTo>
                <a:lnTo>
                  <a:pt x="350" y="389"/>
                </a:lnTo>
                <a:lnTo>
                  <a:pt x="350" y="391"/>
                </a:lnTo>
                <a:lnTo>
                  <a:pt x="350" y="391"/>
                </a:lnTo>
                <a:close/>
                <a:moveTo>
                  <a:pt x="224" y="203"/>
                </a:moveTo>
                <a:lnTo>
                  <a:pt x="224" y="203"/>
                </a:lnTo>
                <a:lnTo>
                  <a:pt x="224" y="195"/>
                </a:lnTo>
                <a:lnTo>
                  <a:pt x="224" y="195"/>
                </a:lnTo>
                <a:lnTo>
                  <a:pt x="223" y="197"/>
                </a:lnTo>
                <a:lnTo>
                  <a:pt x="223" y="197"/>
                </a:lnTo>
                <a:lnTo>
                  <a:pt x="223" y="200"/>
                </a:lnTo>
                <a:lnTo>
                  <a:pt x="223" y="200"/>
                </a:lnTo>
                <a:lnTo>
                  <a:pt x="223" y="202"/>
                </a:lnTo>
                <a:lnTo>
                  <a:pt x="224" y="203"/>
                </a:lnTo>
                <a:lnTo>
                  <a:pt x="224" y="203"/>
                </a:lnTo>
                <a:close/>
                <a:moveTo>
                  <a:pt x="399" y="118"/>
                </a:moveTo>
                <a:lnTo>
                  <a:pt x="399" y="118"/>
                </a:lnTo>
                <a:lnTo>
                  <a:pt x="399" y="96"/>
                </a:lnTo>
                <a:lnTo>
                  <a:pt x="399" y="96"/>
                </a:lnTo>
                <a:lnTo>
                  <a:pt x="398" y="105"/>
                </a:lnTo>
                <a:lnTo>
                  <a:pt x="399" y="118"/>
                </a:lnTo>
                <a:lnTo>
                  <a:pt x="399" y="118"/>
                </a:lnTo>
                <a:close/>
                <a:moveTo>
                  <a:pt x="346" y="254"/>
                </a:moveTo>
                <a:lnTo>
                  <a:pt x="346" y="254"/>
                </a:lnTo>
                <a:lnTo>
                  <a:pt x="346" y="252"/>
                </a:lnTo>
                <a:lnTo>
                  <a:pt x="346" y="252"/>
                </a:lnTo>
                <a:lnTo>
                  <a:pt x="347" y="247"/>
                </a:lnTo>
                <a:lnTo>
                  <a:pt x="347" y="247"/>
                </a:lnTo>
                <a:lnTo>
                  <a:pt x="343" y="249"/>
                </a:lnTo>
                <a:lnTo>
                  <a:pt x="343" y="249"/>
                </a:lnTo>
                <a:lnTo>
                  <a:pt x="344" y="250"/>
                </a:lnTo>
                <a:lnTo>
                  <a:pt x="346" y="254"/>
                </a:lnTo>
                <a:lnTo>
                  <a:pt x="346" y="254"/>
                </a:lnTo>
                <a:close/>
                <a:moveTo>
                  <a:pt x="183" y="85"/>
                </a:moveTo>
                <a:lnTo>
                  <a:pt x="183" y="85"/>
                </a:lnTo>
                <a:lnTo>
                  <a:pt x="172" y="85"/>
                </a:lnTo>
                <a:lnTo>
                  <a:pt x="172" y="85"/>
                </a:lnTo>
                <a:lnTo>
                  <a:pt x="174" y="86"/>
                </a:lnTo>
                <a:lnTo>
                  <a:pt x="174" y="86"/>
                </a:lnTo>
                <a:lnTo>
                  <a:pt x="183" y="86"/>
                </a:lnTo>
                <a:lnTo>
                  <a:pt x="183" y="86"/>
                </a:lnTo>
                <a:lnTo>
                  <a:pt x="183" y="86"/>
                </a:lnTo>
                <a:lnTo>
                  <a:pt x="183" y="85"/>
                </a:lnTo>
                <a:lnTo>
                  <a:pt x="183" y="85"/>
                </a:lnTo>
                <a:close/>
                <a:moveTo>
                  <a:pt x="33" y="216"/>
                </a:moveTo>
                <a:lnTo>
                  <a:pt x="33" y="216"/>
                </a:lnTo>
                <a:lnTo>
                  <a:pt x="35" y="214"/>
                </a:lnTo>
                <a:lnTo>
                  <a:pt x="35" y="214"/>
                </a:lnTo>
                <a:lnTo>
                  <a:pt x="40" y="206"/>
                </a:lnTo>
                <a:lnTo>
                  <a:pt x="40" y="206"/>
                </a:lnTo>
                <a:lnTo>
                  <a:pt x="40" y="205"/>
                </a:lnTo>
                <a:lnTo>
                  <a:pt x="40" y="205"/>
                </a:lnTo>
                <a:lnTo>
                  <a:pt x="33" y="213"/>
                </a:lnTo>
                <a:lnTo>
                  <a:pt x="33" y="213"/>
                </a:lnTo>
                <a:lnTo>
                  <a:pt x="33" y="216"/>
                </a:lnTo>
                <a:lnTo>
                  <a:pt x="33" y="216"/>
                </a:lnTo>
                <a:close/>
                <a:moveTo>
                  <a:pt x="22" y="369"/>
                </a:moveTo>
                <a:lnTo>
                  <a:pt x="22" y="369"/>
                </a:lnTo>
                <a:lnTo>
                  <a:pt x="22" y="369"/>
                </a:lnTo>
                <a:lnTo>
                  <a:pt x="22" y="369"/>
                </a:lnTo>
                <a:lnTo>
                  <a:pt x="24" y="367"/>
                </a:lnTo>
                <a:lnTo>
                  <a:pt x="24" y="366"/>
                </a:lnTo>
                <a:lnTo>
                  <a:pt x="24" y="366"/>
                </a:lnTo>
                <a:lnTo>
                  <a:pt x="22" y="361"/>
                </a:lnTo>
                <a:lnTo>
                  <a:pt x="22" y="361"/>
                </a:lnTo>
                <a:lnTo>
                  <a:pt x="21" y="359"/>
                </a:lnTo>
                <a:lnTo>
                  <a:pt x="21" y="359"/>
                </a:lnTo>
                <a:lnTo>
                  <a:pt x="21" y="359"/>
                </a:lnTo>
                <a:lnTo>
                  <a:pt x="21" y="361"/>
                </a:lnTo>
                <a:lnTo>
                  <a:pt x="21" y="361"/>
                </a:lnTo>
                <a:lnTo>
                  <a:pt x="22" y="364"/>
                </a:lnTo>
                <a:lnTo>
                  <a:pt x="22" y="364"/>
                </a:lnTo>
                <a:lnTo>
                  <a:pt x="22" y="369"/>
                </a:lnTo>
                <a:lnTo>
                  <a:pt x="22" y="369"/>
                </a:lnTo>
                <a:close/>
                <a:moveTo>
                  <a:pt x="156" y="399"/>
                </a:moveTo>
                <a:lnTo>
                  <a:pt x="156" y="399"/>
                </a:lnTo>
                <a:lnTo>
                  <a:pt x="152" y="391"/>
                </a:lnTo>
                <a:lnTo>
                  <a:pt x="152" y="391"/>
                </a:lnTo>
                <a:lnTo>
                  <a:pt x="150" y="392"/>
                </a:lnTo>
                <a:lnTo>
                  <a:pt x="150" y="392"/>
                </a:lnTo>
                <a:lnTo>
                  <a:pt x="152" y="397"/>
                </a:lnTo>
                <a:lnTo>
                  <a:pt x="152" y="397"/>
                </a:lnTo>
                <a:lnTo>
                  <a:pt x="153" y="397"/>
                </a:lnTo>
                <a:lnTo>
                  <a:pt x="153" y="397"/>
                </a:lnTo>
                <a:lnTo>
                  <a:pt x="156" y="399"/>
                </a:lnTo>
                <a:lnTo>
                  <a:pt x="156" y="399"/>
                </a:lnTo>
                <a:close/>
                <a:moveTo>
                  <a:pt x="76" y="411"/>
                </a:moveTo>
                <a:lnTo>
                  <a:pt x="76" y="411"/>
                </a:lnTo>
                <a:lnTo>
                  <a:pt x="74" y="411"/>
                </a:lnTo>
                <a:lnTo>
                  <a:pt x="74" y="411"/>
                </a:lnTo>
                <a:lnTo>
                  <a:pt x="65" y="411"/>
                </a:lnTo>
                <a:lnTo>
                  <a:pt x="65" y="411"/>
                </a:lnTo>
                <a:lnTo>
                  <a:pt x="63" y="411"/>
                </a:lnTo>
                <a:lnTo>
                  <a:pt x="63" y="413"/>
                </a:lnTo>
                <a:lnTo>
                  <a:pt x="63" y="413"/>
                </a:lnTo>
                <a:lnTo>
                  <a:pt x="63" y="413"/>
                </a:lnTo>
                <a:lnTo>
                  <a:pt x="63" y="413"/>
                </a:lnTo>
                <a:lnTo>
                  <a:pt x="74" y="413"/>
                </a:lnTo>
                <a:lnTo>
                  <a:pt x="74" y="413"/>
                </a:lnTo>
                <a:lnTo>
                  <a:pt x="76" y="413"/>
                </a:lnTo>
                <a:lnTo>
                  <a:pt x="76" y="411"/>
                </a:lnTo>
                <a:lnTo>
                  <a:pt x="76" y="411"/>
                </a:lnTo>
                <a:close/>
                <a:moveTo>
                  <a:pt x="158" y="269"/>
                </a:moveTo>
                <a:lnTo>
                  <a:pt x="158" y="269"/>
                </a:lnTo>
                <a:lnTo>
                  <a:pt x="161" y="279"/>
                </a:lnTo>
                <a:lnTo>
                  <a:pt x="161" y="279"/>
                </a:lnTo>
                <a:lnTo>
                  <a:pt x="161" y="279"/>
                </a:lnTo>
                <a:lnTo>
                  <a:pt x="161" y="279"/>
                </a:lnTo>
                <a:lnTo>
                  <a:pt x="161" y="269"/>
                </a:lnTo>
                <a:lnTo>
                  <a:pt x="161" y="269"/>
                </a:lnTo>
                <a:lnTo>
                  <a:pt x="158" y="269"/>
                </a:lnTo>
                <a:lnTo>
                  <a:pt x="158" y="269"/>
                </a:lnTo>
                <a:close/>
                <a:moveTo>
                  <a:pt x="267" y="247"/>
                </a:moveTo>
                <a:lnTo>
                  <a:pt x="267" y="247"/>
                </a:lnTo>
                <a:lnTo>
                  <a:pt x="257" y="247"/>
                </a:lnTo>
                <a:lnTo>
                  <a:pt x="257" y="247"/>
                </a:lnTo>
                <a:lnTo>
                  <a:pt x="259" y="249"/>
                </a:lnTo>
                <a:lnTo>
                  <a:pt x="259" y="249"/>
                </a:lnTo>
                <a:lnTo>
                  <a:pt x="267" y="249"/>
                </a:lnTo>
                <a:lnTo>
                  <a:pt x="267" y="249"/>
                </a:lnTo>
                <a:lnTo>
                  <a:pt x="267" y="247"/>
                </a:lnTo>
                <a:lnTo>
                  <a:pt x="267" y="247"/>
                </a:lnTo>
                <a:close/>
                <a:moveTo>
                  <a:pt x="76" y="23"/>
                </a:moveTo>
                <a:lnTo>
                  <a:pt x="76" y="23"/>
                </a:lnTo>
                <a:lnTo>
                  <a:pt x="82" y="20"/>
                </a:lnTo>
                <a:lnTo>
                  <a:pt x="82" y="20"/>
                </a:lnTo>
                <a:lnTo>
                  <a:pt x="79" y="19"/>
                </a:lnTo>
                <a:lnTo>
                  <a:pt x="78" y="20"/>
                </a:lnTo>
                <a:lnTo>
                  <a:pt x="78" y="20"/>
                </a:lnTo>
                <a:lnTo>
                  <a:pt x="76" y="23"/>
                </a:lnTo>
                <a:lnTo>
                  <a:pt x="76" y="23"/>
                </a:lnTo>
                <a:close/>
                <a:moveTo>
                  <a:pt x="300" y="255"/>
                </a:moveTo>
                <a:lnTo>
                  <a:pt x="300" y="255"/>
                </a:lnTo>
                <a:lnTo>
                  <a:pt x="302" y="250"/>
                </a:lnTo>
                <a:lnTo>
                  <a:pt x="302" y="247"/>
                </a:lnTo>
                <a:lnTo>
                  <a:pt x="302" y="247"/>
                </a:lnTo>
                <a:lnTo>
                  <a:pt x="298" y="247"/>
                </a:lnTo>
                <a:lnTo>
                  <a:pt x="298" y="247"/>
                </a:lnTo>
                <a:lnTo>
                  <a:pt x="300" y="255"/>
                </a:lnTo>
                <a:lnTo>
                  <a:pt x="300" y="255"/>
                </a:lnTo>
                <a:close/>
                <a:moveTo>
                  <a:pt x="371" y="101"/>
                </a:moveTo>
                <a:lnTo>
                  <a:pt x="371" y="101"/>
                </a:lnTo>
                <a:lnTo>
                  <a:pt x="373" y="101"/>
                </a:lnTo>
                <a:lnTo>
                  <a:pt x="373" y="101"/>
                </a:lnTo>
                <a:lnTo>
                  <a:pt x="376" y="94"/>
                </a:lnTo>
                <a:lnTo>
                  <a:pt x="376" y="94"/>
                </a:lnTo>
                <a:lnTo>
                  <a:pt x="373" y="94"/>
                </a:lnTo>
                <a:lnTo>
                  <a:pt x="373" y="94"/>
                </a:lnTo>
                <a:lnTo>
                  <a:pt x="371" y="101"/>
                </a:lnTo>
                <a:lnTo>
                  <a:pt x="371" y="101"/>
                </a:lnTo>
                <a:close/>
                <a:moveTo>
                  <a:pt x="335" y="205"/>
                </a:moveTo>
                <a:lnTo>
                  <a:pt x="335" y="205"/>
                </a:lnTo>
                <a:lnTo>
                  <a:pt x="330" y="209"/>
                </a:lnTo>
                <a:lnTo>
                  <a:pt x="330" y="209"/>
                </a:lnTo>
                <a:lnTo>
                  <a:pt x="336" y="208"/>
                </a:lnTo>
                <a:lnTo>
                  <a:pt x="336" y="208"/>
                </a:lnTo>
                <a:lnTo>
                  <a:pt x="335" y="205"/>
                </a:lnTo>
                <a:lnTo>
                  <a:pt x="335" y="205"/>
                </a:lnTo>
                <a:close/>
                <a:moveTo>
                  <a:pt x="261" y="88"/>
                </a:moveTo>
                <a:lnTo>
                  <a:pt x="261" y="88"/>
                </a:lnTo>
                <a:lnTo>
                  <a:pt x="262" y="90"/>
                </a:lnTo>
                <a:lnTo>
                  <a:pt x="264" y="93"/>
                </a:lnTo>
                <a:lnTo>
                  <a:pt x="264" y="93"/>
                </a:lnTo>
                <a:lnTo>
                  <a:pt x="264" y="90"/>
                </a:lnTo>
                <a:lnTo>
                  <a:pt x="264" y="88"/>
                </a:lnTo>
                <a:lnTo>
                  <a:pt x="264" y="88"/>
                </a:lnTo>
                <a:lnTo>
                  <a:pt x="261" y="88"/>
                </a:lnTo>
                <a:lnTo>
                  <a:pt x="261" y="88"/>
                </a:lnTo>
                <a:close/>
                <a:moveTo>
                  <a:pt x="335" y="88"/>
                </a:moveTo>
                <a:lnTo>
                  <a:pt x="335" y="88"/>
                </a:lnTo>
                <a:lnTo>
                  <a:pt x="336" y="110"/>
                </a:lnTo>
                <a:lnTo>
                  <a:pt x="336" y="110"/>
                </a:lnTo>
                <a:lnTo>
                  <a:pt x="336" y="99"/>
                </a:lnTo>
                <a:lnTo>
                  <a:pt x="335" y="88"/>
                </a:lnTo>
                <a:lnTo>
                  <a:pt x="335" y="88"/>
                </a:lnTo>
                <a:close/>
                <a:moveTo>
                  <a:pt x="270" y="268"/>
                </a:moveTo>
                <a:lnTo>
                  <a:pt x="270" y="268"/>
                </a:lnTo>
                <a:lnTo>
                  <a:pt x="273" y="266"/>
                </a:lnTo>
                <a:lnTo>
                  <a:pt x="273" y="266"/>
                </a:lnTo>
                <a:lnTo>
                  <a:pt x="272" y="261"/>
                </a:lnTo>
                <a:lnTo>
                  <a:pt x="272" y="261"/>
                </a:lnTo>
                <a:lnTo>
                  <a:pt x="272" y="261"/>
                </a:lnTo>
                <a:lnTo>
                  <a:pt x="270" y="261"/>
                </a:lnTo>
                <a:lnTo>
                  <a:pt x="270" y="261"/>
                </a:lnTo>
                <a:lnTo>
                  <a:pt x="270" y="268"/>
                </a:lnTo>
                <a:lnTo>
                  <a:pt x="270" y="268"/>
                </a:lnTo>
                <a:close/>
                <a:moveTo>
                  <a:pt x="25" y="151"/>
                </a:moveTo>
                <a:lnTo>
                  <a:pt x="25" y="151"/>
                </a:lnTo>
                <a:lnTo>
                  <a:pt x="24" y="151"/>
                </a:lnTo>
                <a:lnTo>
                  <a:pt x="24" y="151"/>
                </a:lnTo>
                <a:lnTo>
                  <a:pt x="21" y="157"/>
                </a:lnTo>
                <a:lnTo>
                  <a:pt x="21" y="157"/>
                </a:lnTo>
                <a:lnTo>
                  <a:pt x="21" y="161"/>
                </a:lnTo>
                <a:lnTo>
                  <a:pt x="21" y="161"/>
                </a:lnTo>
                <a:lnTo>
                  <a:pt x="22" y="159"/>
                </a:lnTo>
                <a:lnTo>
                  <a:pt x="22" y="157"/>
                </a:lnTo>
                <a:lnTo>
                  <a:pt x="22" y="157"/>
                </a:lnTo>
                <a:lnTo>
                  <a:pt x="25" y="151"/>
                </a:lnTo>
                <a:lnTo>
                  <a:pt x="25" y="151"/>
                </a:lnTo>
                <a:close/>
                <a:moveTo>
                  <a:pt x="191" y="356"/>
                </a:moveTo>
                <a:lnTo>
                  <a:pt x="191" y="356"/>
                </a:lnTo>
                <a:lnTo>
                  <a:pt x="191" y="358"/>
                </a:lnTo>
                <a:lnTo>
                  <a:pt x="191" y="358"/>
                </a:lnTo>
                <a:lnTo>
                  <a:pt x="196" y="358"/>
                </a:lnTo>
                <a:lnTo>
                  <a:pt x="196" y="358"/>
                </a:lnTo>
                <a:lnTo>
                  <a:pt x="196" y="356"/>
                </a:lnTo>
                <a:lnTo>
                  <a:pt x="196" y="356"/>
                </a:lnTo>
                <a:lnTo>
                  <a:pt x="191" y="356"/>
                </a:lnTo>
                <a:lnTo>
                  <a:pt x="191" y="356"/>
                </a:lnTo>
                <a:close/>
                <a:moveTo>
                  <a:pt x="24" y="131"/>
                </a:moveTo>
                <a:lnTo>
                  <a:pt x="24" y="131"/>
                </a:lnTo>
                <a:lnTo>
                  <a:pt x="25" y="132"/>
                </a:lnTo>
                <a:lnTo>
                  <a:pt x="25" y="132"/>
                </a:lnTo>
                <a:lnTo>
                  <a:pt x="29" y="132"/>
                </a:lnTo>
                <a:lnTo>
                  <a:pt x="29" y="132"/>
                </a:lnTo>
                <a:lnTo>
                  <a:pt x="29" y="127"/>
                </a:lnTo>
                <a:lnTo>
                  <a:pt x="29" y="127"/>
                </a:lnTo>
                <a:lnTo>
                  <a:pt x="27" y="127"/>
                </a:lnTo>
                <a:lnTo>
                  <a:pt x="27" y="127"/>
                </a:lnTo>
                <a:lnTo>
                  <a:pt x="25" y="129"/>
                </a:lnTo>
                <a:lnTo>
                  <a:pt x="24" y="131"/>
                </a:lnTo>
                <a:lnTo>
                  <a:pt x="24" y="131"/>
                </a:lnTo>
                <a:close/>
                <a:moveTo>
                  <a:pt x="112" y="159"/>
                </a:moveTo>
                <a:lnTo>
                  <a:pt x="112" y="159"/>
                </a:lnTo>
                <a:lnTo>
                  <a:pt x="111" y="159"/>
                </a:lnTo>
                <a:lnTo>
                  <a:pt x="111" y="159"/>
                </a:lnTo>
                <a:lnTo>
                  <a:pt x="103" y="159"/>
                </a:lnTo>
                <a:lnTo>
                  <a:pt x="103" y="159"/>
                </a:lnTo>
                <a:lnTo>
                  <a:pt x="101" y="159"/>
                </a:lnTo>
                <a:lnTo>
                  <a:pt x="101" y="159"/>
                </a:lnTo>
                <a:lnTo>
                  <a:pt x="103" y="161"/>
                </a:lnTo>
                <a:lnTo>
                  <a:pt x="103" y="161"/>
                </a:lnTo>
                <a:lnTo>
                  <a:pt x="103" y="161"/>
                </a:lnTo>
                <a:lnTo>
                  <a:pt x="112" y="159"/>
                </a:lnTo>
                <a:lnTo>
                  <a:pt x="112" y="159"/>
                </a:lnTo>
                <a:lnTo>
                  <a:pt x="112" y="159"/>
                </a:lnTo>
                <a:lnTo>
                  <a:pt x="112" y="159"/>
                </a:lnTo>
                <a:close/>
                <a:moveTo>
                  <a:pt x="178" y="265"/>
                </a:moveTo>
                <a:lnTo>
                  <a:pt x="178" y="265"/>
                </a:lnTo>
                <a:lnTo>
                  <a:pt x="175" y="265"/>
                </a:lnTo>
                <a:lnTo>
                  <a:pt x="175" y="265"/>
                </a:lnTo>
                <a:lnTo>
                  <a:pt x="175" y="268"/>
                </a:lnTo>
                <a:lnTo>
                  <a:pt x="175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5"/>
                </a:lnTo>
                <a:lnTo>
                  <a:pt x="178" y="265"/>
                </a:lnTo>
                <a:close/>
                <a:moveTo>
                  <a:pt x="96" y="173"/>
                </a:moveTo>
                <a:lnTo>
                  <a:pt x="96" y="173"/>
                </a:lnTo>
                <a:lnTo>
                  <a:pt x="95" y="181"/>
                </a:lnTo>
                <a:lnTo>
                  <a:pt x="95" y="181"/>
                </a:lnTo>
                <a:lnTo>
                  <a:pt x="96" y="179"/>
                </a:lnTo>
                <a:lnTo>
                  <a:pt x="96" y="178"/>
                </a:lnTo>
                <a:lnTo>
                  <a:pt x="96" y="178"/>
                </a:lnTo>
                <a:lnTo>
                  <a:pt x="98" y="176"/>
                </a:lnTo>
                <a:lnTo>
                  <a:pt x="98" y="176"/>
                </a:lnTo>
                <a:lnTo>
                  <a:pt x="100" y="176"/>
                </a:lnTo>
                <a:lnTo>
                  <a:pt x="100" y="176"/>
                </a:lnTo>
                <a:lnTo>
                  <a:pt x="96" y="173"/>
                </a:lnTo>
                <a:lnTo>
                  <a:pt x="96" y="173"/>
                </a:lnTo>
                <a:close/>
                <a:moveTo>
                  <a:pt x="141" y="143"/>
                </a:moveTo>
                <a:lnTo>
                  <a:pt x="141" y="143"/>
                </a:lnTo>
                <a:lnTo>
                  <a:pt x="142" y="143"/>
                </a:lnTo>
                <a:lnTo>
                  <a:pt x="142" y="143"/>
                </a:lnTo>
                <a:lnTo>
                  <a:pt x="144" y="140"/>
                </a:lnTo>
                <a:lnTo>
                  <a:pt x="142" y="135"/>
                </a:lnTo>
                <a:lnTo>
                  <a:pt x="142" y="135"/>
                </a:lnTo>
                <a:lnTo>
                  <a:pt x="141" y="137"/>
                </a:lnTo>
                <a:lnTo>
                  <a:pt x="141" y="137"/>
                </a:lnTo>
                <a:lnTo>
                  <a:pt x="141" y="143"/>
                </a:lnTo>
                <a:lnTo>
                  <a:pt x="141" y="143"/>
                </a:lnTo>
                <a:close/>
                <a:moveTo>
                  <a:pt x="142" y="132"/>
                </a:moveTo>
                <a:lnTo>
                  <a:pt x="142" y="132"/>
                </a:lnTo>
                <a:lnTo>
                  <a:pt x="141" y="124"/>
                </a:lnTo>
                <a:lnTo>
                  <a:pt x="141" y="124"/>
                </a:lnTo>
                <a:lnTo>
                  <a:pt x="141" y="127"/>
                </a:lnTo>
                <a:lnTo>
                  <a:pt x="141" y="132"/>
                </a:lnTo>
                <a:lnTo>
                  <a:pt x="141" y="132"/>
                </a:lnTo>
                <a:lnTo>
                  <a:pt x="142" y="132"/>
                </a:lnTo>
                <a:lnTo>
                  <a:pt x="142" y="132"/>
                </a:lnTo>
                <a:close/>
                <a:moveTo>
                  <a:pt x="357" y="362"/>
                </a:moveTo>
                <a:lnTo>
                  <a:pt x="357" y="362"/>
                </a:lnTo>
                <a:lnTo>
                  <a:pt x="360" y="359"/>
                </a:lnTo>
                <a:lnTo>
                  <a:pt x="360" y="359"/>
                </a:lnTo>
                <a:lnTo>
                  <a:pt x="358" y="355"/>
                </a:lnTo>
                <a:lnTo>
                  <a:pt x="358" y="355"/>
                </a:lnTo>
                <a:lnTo>
                  <a:pt x="357" y="355"/>
                </a:lnTo>
                <a:lnTo>
                  <a:pt x="357" y="355"/>
                </a:lnTo>
                <a:lnTo>
                  <a:pt x="357" y="362"/>
                </a:lnTo>
                <a:lnTo>
                  <a:pt x="357" y="362"/>
                </a:lnTo>
                <a:close/>
                <a:moveTo>
                  <a:pt x="240" y="274"/>
                </a:moveTo>
                <a:lnTo>
                  <a:pt x="240" y="274"/>
                </a:lnTo>
                <a:lnTo>
                  <a:pt x="240" y="274"/>
                </a:lnTo>
                <a:lnTo>
                  <a:pt x="240" y="274"/>
                </a:lnTo>
                <a:lnTo>
                  <a:pt x="240" y="268"/>
                </a:lnTo>
                <a:lnTo>
                  <a:pt x="240" y="268"/>
                </a:lnTo>
                <a:lnTo>
                  <a:pt x="238" y="268"/>
                </a:lnTo>
                <a:lnTo>
                  <a:pt x="238" y="268"/>
                </a:lnTo>
                <a:lnTo>
                  <a:pt x="237" y="268"/>
                </a:lnTo>
                <a:lnTo>
                  <a:pt x="237" y="268"/>
                </a:lnTo>
                <a:lnTo>
                  <a:pt x="238" y="271"/>
                </a:lnTo>
                <a:lnTo>
                  <a:pt x="240" y="274"/>
                </a:lnTo>
                <a:lnTo>
                  <a:pt x="240" y="274"/>
                </a:lnTo>
                <a:close/>
                <a:moveTo>
                  <a:pt x="212" y="202"/>
                </a:moveTo>
                <a:lnTo>
                  <a:pt x="212" y="202"/>
                </a:lnTo>
                <a:lnTo>
                  <a:pt x="212" y="206"/>
                </a:lnTo>
                <a:lnTo>
                  <a:pt x="212" y="206"/>
                </a:lnTo>
                <a:lnTo>
                  <a:pt x="215" y="206"/>
                </a:lnTo>
                <a:lnTo>
                  <a:pt x="215" y="203"/>
                </a:lnTo>
                <a:lnTo>
                  <a:pt x="215" y="203"/>
                </a:lnTo>
                <a:lnTo>
                  <a:pt x="212" y="202"/>
                </a:lnTo>
                <a:lnTo>
                  <a:pt x="212" y="202"/>
                </a:lnTo>
                <a:close/>
                <a:moveTo>
                  <a:pt x="272" y="293"/>
                </a:moveTo>
                <a:lnTo>
                  <a:pt x="272" y="293"/>
                </a:lnTo>
                <a:lnTo>
                  <a:pt x="278" y="293"/>
                </a:lnTo>
                <a:lnTo>
                  <a:pt x="284" y="291"/>
                </a:lnTo>
                <a:lnTo>
                  <a:pt x="284" y="291"/>
                </a:lnTo>
                <a:lnTo>
                  <a:pt x="283" y="291"/>
                </a:lnTo>
                <a:lnTo>
                  <a:pt x="279" y="291"/>
                </a:lnTo>
                <a:lnTo>
                  <a:pt x="279" y="291"/>
                </a:lnTo>
                <a:lnTo>
                  <a:pt x="276" y="291"/>
                </a:lnTo>
                <a:lnTo>
                  <a:pt x="276" y="291"/>
                </a:lnTo>
                <a:lnTo>
                  <a:pt x="272" y="293"/>
                </a:lnTo>
                <a:lnTo>
                  <a:pt x="272" y="293"/>
                </a:lnTo>
                <a:close/>
                <a:moveTo>
                  <a:pt x="41" y="408"/>
                </a:moveTo>
                <a:lnTo>
                  <a:pt x="41" y="408"/>
                </a:lnTo>
                <a:lnTo>
                  <a:pt x="49" y="411"/>
                </a:lnTo>
                <a:lnTo>
                  <a:pt x="57" y="413"/>
                </a:lnTo>
                <a:lnTo>
                  <a:pt x="57" y="413"/>
                </a:lnTo>
                <a:lnTo>
                  <a:pt x="57" y="411"/>
                </a:lnTo>
                <a:lnTo>
                  <a:pt x="57" y="411"/>
                </a:lnTo>
                <a:lnTo>
                  <a:pt x="49" y="411"/>
                </a:lnTo>
                <a:lnTo>
                  <a:pt x="41" y="408"/>
                </a:lnTo>
                <a:lnTo>
                  <a:pt x="41" y="408"/>
                </a:lnTo>
                <a:close/>
                <a:moveTo>
                  <a:pt x="387" y="214"/>
                </a:moveTo>
                <a:lnTo>
                  <a:pt x="387" y="214"/>
                </a:lnTo>
                <a:lnTo>
                  <a:pt x="388" y="217"/>
                </a:lnTo>
                <a:lnTo>
                  <a:pt x="388" y="217"/>
                </a:lnTo>
                <a:lnTo>
                  <a:pt x="390" y="211"/>
                </a:lnTo>
                <a:lnTo>
                  <a:pt x="390" y="211"/>
                </a:lnTo>
                <a:lnTo>
                  <a:pt x="387" y="214"/>
                </a:lnTo>
                <a:lnTo>
                  <a:pt x="387" y="214"/>
                </a:lnTo>
                <a:close/>
                <a:moveTo>
                  <a:pt x="150" y="402"/>
                </a:moveTo>
                <a:lnTo>
                  <a:pt x="150" y="402"/>
                </a:lnTo>
                <a:lnTo>
                  <a:pt x="147" y="400"/>
                </a:lnTo>
                <a:lnTo>
                  <a:pt x="147" y="400"/>
                </a:lnTo>
                <a:lnTo>
                  <a:pt x="144" y="402"/>
                </a:lnTo>
                <a:lnTo>
                  <a:pt x="144" y="403"/>
                </a:lnTo>
                <a:lnTo>
                  <a:pt x="144" y="403"/>
                </a:lnTo>
                <a:lnTo>
                  <a:pt x="147" y="403"/>
                </a:lnTo>
                <a:lnTo>
                  <a:pt x="150" y="402"/>
                </a:lnTo>
                <a:lnTo>
                  <a:pt x="150" y="402"/>
                </a:lnTo>
                <a:close/>
                <a:moveTo>
                  <a:pt x="361" y="93"/>
                </a:moveTo>
                <a:lnTo>
                  <a:pt x="361" y="93"/>
                </a:lnTo>
                <a:lnTo>
                  <a:pt x="357" y="93"/>
                </a:lnTo>
                <a:lnTo>
                  <a:pt x="357" y="93"/>
                </a:lnTo>
                <a:lnTo>
                  <a:pt x="357" y="94"/>
                </a:lnTo>
                <a:lnTo>
                  <a:pt x="357" y="94"/>
                </a:lnTo>
                <a:lnTo>
                  <a:pt x="358" y="96"/>
                </a:lnTo>
                <a:lnTo>
                  <a:pt x="360" y="96"/>
                </a:lnTo>
                <a:lnTo>
                  <a:pt x="360" y="96"/>
                </a:lnTo>
                <a:lnTo>
                  <a:pt x="361" y="93"/>
                </a:lnTo>
                <a:lnTo>
                  <a:pt x="361" y="93"/>
                </a:lnTo>
                <a:close/>
                <a:moveTo>
                  <a:pt x="377" y="246"/>
                </a:moveTo>
                <a:lnTo>
                  <a:pt x="377" y="246"/>
                </a:lnTo>
                <a:lnTo>
                  <a:pt x="377" y="244"/>
                </a:lnTo>
                <a:lnTo>
                  <a:pt x="377" y="244"/>
                </a:lnTo>
                <a:lnTo>
                  <a:pt x="373" y="250"/>
                </a:lnTo>
                <a:lnTo>
                  <a:pt x="373" y="250"/>
                </a:lnTo>
                <a:lnTo>
                  <a:pt x="376" y="252"/>
                </a:lnTo>
                <a:lnTo>
                  <a:pt x="376" y="252"/>
                </a:lnTo>
                <a:lnTo>
                  <a:pt x="377" y="246"/>
                </a:lnTo>
                <a:lnTo>
                  <a:pt x="377" y="246"/>
                </a:lnTo>
                <a:close/>
                <a:moveTo>
                  <a:pt x="376" y="161"/>
                </a:moveTo>
                <a:lnTo>
                  <a:pt x="376" y="161"/>
                </a:lnTo>
                <a:lnTo>
                  <a:pt x="379" y="153"/>
                </a:lnTo>
                <a:lnTo>
                  <a:pt x="379" y="153"/>
                </a:lnTo>
                <a:lnTo>
                  <a:pt x="377" y="153"/>
                </a:lnTo>
                <a:lnTo>
                  <a:pt x="377" y="153"/>
                </a:lnTo>
                <a:lnTo>
                  <a:pt x="374" y="157"/>
                </a:lnTo>
                <a:lnTo>
                  <a:pt x="374" y="157"/>
                </a:lnTo>
                <a:lnTo>
                  <a:pt x="376" y="161"/>
                </a:lnTo>
                <a:lnTo>
                  <a:pt x="376" y="161"/>
                </a:lnTo>
                <a:close/>
                <a:moveTo>
                  <a:pt x="354" y="88"/>
                </a:moveTo>
                <a:lnTo>
                  <a:pt x="354" y="88"/>
                </a:lnTo>
                <a:lnTo>
                  <a:pt x="354" y="86"/>
                </a:lnTo>
                <a:lnTo>
                  <a:pt x="354" y="86"/>
                </a:lnTo>
                <a:lnTo>
                  <a:pt x="352" y="86"/>
                </a:lnTo>
                <a:lnTo>
                  <a:pt x="350" y="85"/>
                </a:lnTo>
                <a:lnTo>
                  <a:pt x="349" y="83"/>
                </a:lnTo>
                <a:lnTo>
                  <a:pt x="349" y="83"/>
                </a:lnTo>
                <a:lnTo>
                  <a:pt x="349" y="85"/>
                </a:lnTo>
                <a:lnTo>
                  <a:pt x="349" y="85"/>
                </a:lnTo>
                <a:lnTo>
                  <a:pt x="349" y="86"/>
                </a:lnTo>
                <a:lnTo>
                  <a:pt x="349" y="86"/>
                </a:lnTo>
                <a:lnTo>
                  <a:pt x="349" y="86"/>
                </a:lnTo>
                <a:lnTo>
                  <a:pt x="350" y="86"/>
                </a:lnTo>
                <a:lnTo>
                  <a:pt x="350" y="86"/>
                </a:lnTo>
                <a:lnTo>
                  <a:pt x="352" y="88"/>
                </a:lnTo>
                <a:lnTo>
                  <a:pt x="354" y="88"/>
                </a:lnTo>
                <a:lnTo>
                  <a:pt x="354" y="88"/>
                </a:lnTo>
                <a:close/>
                <a:moveTo>
                  <a:pt x="302" y="280"/>
                </a:moveTo>
                <a:lnTo>
                  <a:pt x="302" y="280"/>
                </a:lnTo>
                <a:lnTo>
                  <a:pt x="302" y="280"/>
                </a:lnTo>
                <a:lnTo>
                  <a:pt x="302" y="280"/>
                </a:lnTo>
                <a:lnTo>
                  <a:pt x="300" y="279"/>
                </a:lnTo>
                <a:lnTo>
                  <a:pt x="300" y="279"/>
                </a:lnTo>
                <a:lnTo>
                  <a:pt x="297" y="279"/>
                </a:lnTo>
                <a:lnTo>
                  <a:pt x="297" y="279"/>
                </a:lnTo>
                <a:lnTo>
                  <a:pt x="294" y="279"/>
                </a:lnTo>
                <a:lnTo>
                  <a:pt x="294" y="279"/>
                </a:lnTo>
                <a:lnTo>
                  <a:pt x="294" y="279"/>
                </a:lnTo>
                <a:lnTo>
                  <a:pt x="294" y="279"/>
                </a:lnTo>
                <a:lnTo>
                  <a:pt x="302" y="280"/>
                </a:lnTo>
                <a:lnTo>
                  <a:pt x="302" y="280"/>
                </a:lnTo>
                <a:close/>
                <a:moveTo>
                  <a:pt x="201" y="217"/>
                </a:moveTo>
                <a:lnTo>
                  <a:pt x="201" y="217"/>
                </a:lnTo>
                <a:lnTo>
                  <a:pt x="201" y="217"/>
                </a:lnTo>
                <a:lnTo>
                  <a:pt x="201" y="217"/>
                </a:lnTo>
                <a:lnTo>
                  <a:pt x="202" y="213"/>
                </a:lnTo>
                <a:lnTo>
                  <a:pt x="204" y="211"/>
                </a:lnTo>
                <a:lnTo>
                  <a:pt x="204" y="211"/>
                </a:lnTo>
                <a:lnTo>
                  <a:pt x="199" y="211"/>
                </a:lnTo>
                <a:lnTo>
                  <a:pt x="199" y="211"/>
                </a:lnTo>
                <a:lnTo>
                  <a:pt x="201" y="217"/>
                </a:lnTo>
                <a:lnTo>
                  <a:pt x="201" y="217"/>
                </a:lnTo>
                <a:close/>
                <a:moveTo>
                  <a:pt x="16" y="91"/>
                </a:moveTo>
                <a:lnTo>
                  <a:pt x="16" y="91"/>
                </a:lnTo>
                <a:lnTo>
                  <a:pt x="19" y="90"/>
                </a:lnTo>
                <a:lnTo>
                  <a:pt x="21" y="86"/>
                </a:lnTo>
                <a:lnTo>
                  <a:pt x="21" y="86"/>
                </a:lnTo>
                <a:lnTo>
                  <a:pt x="18" y="88"/>
                </a:lnTo>
                <a:lnTo>
                  <a:pt x="16" y="91"/>
                </a:lnTo>
                <a:lnTo>
                  <a:pt x="16" y="91"/>
                </a:lnTo>
                <a:close/>
                <a:moveTo>
                  <a:pt x="384" y="261"/>
                </a:moveTo>
                <a:lnTo>
                  <a:pt x="384" y="261"/>
                </a:lnTo>
                <a:lnTo>
                  <a:pt x="384" y="263"/>
                </a:lnTo>
                <a:lnTo>
                  <a:pt x="384" y="263"/>
                </a:lnTo>
                <a:lnTo>
                  <a:pt x="387" y="255"/>
                </a:lnTo>
                <a:lnTo>
                  <a:pt x="387" y="255"/>
                </a:lnTo>
                <a:lnTo>
                  <a:pt x="387" y="254"/>
                </a:lnTo>
                <a:lnTo>
                  <a:pt x="387" y="254"/>
                </a:lnTo>
                <a:lnTo>
                  <a:pt x="384" y="255"/>
                </a:lnTo>
                <a:lnTo>
                  <a:pt x="384" y="255"/>
                </a:lnTo>
                <a:lnTo>
                  <a:pt x="384" y="257"/>
                </a:lnTo>
                <a:lnTo>
                  <a:pt x="384" y="257"/>
                </a:lnTo>
                <a:lnTo>
                  <a:pt x="384" y="261"/>
                </a:lnTo>
                <a:lnTo>
                  <a:pt x="384" y="261"/>
                </a:lnTo>
                <a:close/>
                <a:moveTo>
                  <a:pt x="368" y="83"/>
                </a:moveTo>
                <a:lnTo>
                  <a:pt x="368" y="83"/>
                </a:lnTo>
                <a:lnTo>
                  <a:pt x="368" y="83"/>
                </a:lnTo>
                <a:lnTo>
                  <a:pt x="368" y="83"/>
                </a:lnTo>
                <a:lnTo>
                  <a:pt x="369" y="85"/>
                </a:lnTo>
                <a:lnTo>
                  <a:pt x="369" y="85"/>
                </a:lnTo>
                <a:lnTo>
                  <a:pt x="373" y="85"/>
                </a:lnTo>
                <a:lnTo>
                  <a:pt x="374" y="83"/>
                </a:lnTo>
                <a:lnTo>
                  <a:pt x="374" y="83"/>
                </a:lnTo>
                <a:lnTo>
                  <a:pt x="374" y="83"/>
                </a:lnTo>
                <a:lnTo>
                  <a:pt x="374" y="83"/>
                </a:lnTo>
                <a:lnTo>
                  <a:pt x="368" y="83"/>
                </a:lnTo>
                <a:lnTo>
                  <a:pt x="368" y="83"/>
                </a:lnTo>
                <a:close/>
                <a:moveTo>
                  <a:pt x="197" y="216"/>
                </a:moveTo>
                <a:lnTo>
                  <a:pt x="197" y="216"/>
                </a:lnTo>
                <a:lnTo>
                  <a:pt x="196" y="211"/>
                </a:lnTo>
                <a:lnTo>
                  <a:pt x="196" y="211"/>
                </a:lnTo>
                <a:lnTo>
                  <a:pt x="194" y="211"/>
                </a:lnTo>
                <a:lnTo>
                  <a:pt x="194" y="211"/>
                </a:lnTo>
                <a:lnTo>
                  <a:pt x="194" y="211"/>
                </a:lnTo>
                <a:lnTo>
                  <a:pt x="194" y="216"/>
                </a:lnTo>
                <a:lnTo>
                  <a:pt x="194" y="216"/>
                </a:lnTo>
                <a:lnTo>
                  <a:pt x="197" y="216"/>
                </a:lnTo>
                <a:lnTo>
                  <a:pt x="197" y="216"/>
                </a:lnTo>
                <a:close/>
                <a:moveTo>
                  <a:pt x="27" y="385"/>
                </a:moveTo>
                <a:lnTo>
                  <a:pt x="27" y="385"/>
                </a:lnTo>
                <a:lnTo>
                  <a:pt x="25" y="389"/>
                </a:lnTo>
                <a:lnTo>
                  <a:pt x="25" y="389"/>
                </a:lnTo>
                <a:lnTo>
                  <a:pt x="27" y="391"/>
                </a:lnTo>
                <a:lnTo>
                  <a:pt x="27" y="391"/>
                </a:lnTo>
                <a:lnTo>
                  <a:pt x="29" y="388"/>
                </a:lnTo>
                <a:lnTo>
                  <a:pt x="29" y="388"/>
                </a:lnTo>
                <a:lnTo>
                  <a:pt x="27" y="385"/>
                </a:lnTo>
                <a:lnTo>
                  <a:pt x="27" y="385"/>
                </a:lnTo>
                <a:close/>
                <a:moveTo>
                  <a:pt x="191" y="261"/>
                </a:moveTo>
                <a:lnTo>
                  <a:pt x="191" y="261"/>
                </a:lnTo>
                <a:lnTo>
                  <a:pt x="191" y="261"/>
                </a:lnTo>
                <a:lnTo>
                  <a:pt x="191" y="261"/>
                </a:lnTo>
                <a:lnTo>
                  <a:pt x="191" y="250"/>
                </a:lnTo>
                <a:lnTo>
                  <a:pt x="191" y="250"/>
                </a:lnTo>
                <a:lnTo>
                  <a:pt x="191" y="250"/>
                </a:lnTo>
                <a:lnTo>
                  <a:pt x="191" y="250"/>
                </a:lnTo>
                <a:lnTo>
                  <a:pt x="190" y="255"/>
                </a:lnTo>
                <a:lnTo>
                  <a:pt x="190" y="255"/>
                </a:lnTo>
                <a:lnTo>
                  <a:pt x="191" y="261"/>
                </a:lnTo>
                <a:lnTo>
                  <a:pt x="191" y="261"/>
                </a:lnTo>
                <a:close/>
                <a:moveTo>
                  <a:pt x="205" y="332"/>
                </a:moveTo>
                <a:lnTo>
                  <a:pt x="205" y="332"/>
                </a:lnTo>
                <a:lnTo>
                  <a:pt x="207" y="331"/>
                </a:lnTo>
                <a:lnTo>
                  <a:pt x="207" y="331"/>
                </a:lnTo>
                <a:lnTo>
                  <a:pt x="207" y="329"/>
                </a:lnTo>
                <a:lnTo>
                  <a:pt x="207" y="329"/>
                </a:lnTo>
                <a:lnTo>
                  <a:pt x="207" y="328"/>
                </a:lnTo>
                <a:lnTo>
                  <a:pt x="205" y="326"/>
                </a:lnTo>
                <a:lnTo>
                  <a:pt x="205" y="326"/>
                </a:lnTo>
                <a:lnTo>
                  <a:pt x="204" y="326"/>
                </a:lnTo>
                <a:lnTo>
                  <a:pt x="204" y="326"/>
                </a:lnTo>
                <a:lnTo>
                  <a:pt x="205" y="332"/>
                </a:lnTo>
                <a:lnTo>
                  <a:pt x="205" y="332"/>
                </a:lnTo>
                <a:close/>
                <a:moveTo>
                  <a:pt x="57" y="96"/>
                </a:moveTo>
                <a:lnTo>
                  <a:pt x="57" y="96"/>
                </a:lnTo>
                <a:lnTo>
                  <a:pt x="57" y="99"/>
                </a:lnTo>
                <a:lnTo>
                  <a:pt x="57" y="99"/>
                </a:lnTo>
                <a:lnTo>
                  <a:pt x="60" y="97"/>
                </a:lnTo>
                <a:lnTo>
                  <a:pt x="60" y="97"/>
                </a:lnTo>
                <a:lnTo>
                  <a:pt x="62" y="97"/>
                </a:lnTo>
                <a:lnTo>
                  <a:pt x="62" y="96"/>
                </a:lnTo>
                <a:lnTo>
                  <a:pt x="62" y="96"/>
                </a:lnTo>
                <a:lnTo>
                  <a:pt x="57" y="96"/>
                </a:lnTo>
                <a:lnTo>
                  <a:pt x="57" y="96"/>
                </a:lnTo>
                <a:close/>
                <a:moveTo>
                  <a:pt x="144" y="287"/>
                </a:moveTo>
                <a:lnTo>
                  <a:pt x="144" y="287"/>
                </a:lnTo>
                <a:lnTo>
                  <a:pt x="137" y="285"/>
                </a:lnTo>
                <a:lnTo>
                  <a:pt x="137" y="285"/>
                </a:lnTo>
                <a:lnTo>
                  <a:pt x="137" y="287"/>
                </a:lnTo>
                <a:lnTo>
                  <a:pt x="137" y="287"/>
                </a:lnTo>
                <a:lnTo>
                  <a:pt x="145" y="288"/>
                </a:lnTo>
                <a:lnTo>
                  <a:pt x="145" y="288"/>
                </a:lnTo>
                <a:lnTo>
                  <a:pt x="144" y="287"/>
                </a:lnTo>
                <a:lnTo>
                  <a:pt x="144" y="287"/>
                </a:lnTo>
                <a:close/>
                <a:moveTo>
                  <a:pt x="237" y="257"/>
                </a:moveTo>
                <a:lnTo>
                  <a:pt x="237" y="257"/>
                </a:lnTo>
                <a:lnTo>
                  <a:pt x="237" y="261"/>
                </a:lnTo>
                <a:lnTo>
                  <a:pt x="237" y="261"/>
                </a:lnTo>
                <a:lnTo>
                  <a:pt x="240" y="261"/>
                </a:lnTo>
                <a:lnTo>
                  <a:pt x="240" y="261"/>
                </a:lnTo>
                <a:lnTo>
                  <a:pt x="238" y="257"/>
                </a:lnTo>
                <a:lnTo>
                  <a:pt x="238" y="257"/>
                </a:lnTo>
                <a:lnTo>
                  <a:pt x="237" y="257"/>
                </a:lnTo>
                <a:lnTo>
                  <a:pt x="237" y="257"/>
                </a:lnTo>
                <a:close/>
                <a:moveTo>
                  <a:pt x="251" y="249"/>
                </a:moveTo>
                <a:lnTo>
                  <a:pt x="251" y="249"/>
                </a:lnTo>
                <a:lnTo>
                  <a:pt x="253" y="246"/>
                </a:lnTo>
                <a:lnTo>
                  <a:pt x="253" y="246"/>
                </a:lnTo>
                <a:lnTo>
                  <a:pt x="249" y="246"/>
                </a:lnTo>
                <a:lnTo>
                  <a:pt x="249" y="246"/>
                </a:lnTo>
                <a:lnTo>
                  <a:pt x="249" y="249"/>
                </a:lnTo>
                <a:lnTo>
                  <a:pt x="249" y="249"/>
                </a:lnTo>
                <a:lnTo>
                  <a:pt x="251" y="249"/>
                </a:lnTo>
                <a:lnTo>
                  <a:pt x="251" y="249"/>
                </a:lnTo>
                <a:close/>
                <a:moveTo>
                  <a:pt x="40" y="232"/>
                </a:moveTo>
                <a:lnTo>
                  <a:pt x="40" y="232"/>
                </a:lnTo>
                <a:lnTo>
                  <a:pt x="36" y="228"/>
                </a:lnTo>
                <a:lnTo>
                  <a:pt x="36" y="228"/>
                </a:lnTo>
                <a:lnTo>
                  <a:pt x="35" y="232"/>
                </a:lnTo>
                <a:lnTo>
                  <a:pt x="35" y="232"/>
                </a:lnTo>
                <a:lnTo>
                  <a:pt x="36" y="233"/>
                </a:lnTo>
                <a:lnTo>
                  <a:pt x="36" y="233"/>
                </a:lnTo>
                <a:lnTo>
                  <a:pt x="40" y="232"/>
                </a:lnTo>
                <a:lnTo>
                  <a:pt x="40" y="232"/>
                </a:lnTo>
                <a:close/>
                <a:moveTo>
                  <a:pt x="21" y="124"/>
                </a:moveTo>
                <a:lnTo>
                  <a:pt x="21" y="124"/>
                </a:lnTo>
                <a:lnTo>
                  <a:pt x="22" y="124"/>
                </a:lnTo>
                <a:lnTo>
                  <a:pt x="22" y="124"/>
                </a:lnTo>
                <a:lnTo>
                  <a:pt x="22" y="115"/>
                </a:lnTo>
                <a:lnTo>
                  <a:pt x="22" y="115"/>
                </a:lnTo>
                <a:lnTo>
                  <a:pt x="21" y="113"/>
                </a:lnTo>
                <a:lnTo>
                  <a:pt x="21" y="113"/>
                </a:lnTo>
                <a:lnTo>
                  <a:pt x="21" y="124"/>
                </a:lnTo>
                <a:lnTo>
                  <a:pt x="21" y="124"/>
                </a:lnTo>
                <a:close/>
                <a:moveTo>
                  <a:pt x="289" y="255"/>
                </a:moveTo>
                <a:lnTo>
                  <a:pt x="289" y="255"/>
                </a:lnTo>
                <a:lnTo>
                  <a:pt x="289" y="252"/>
                </a:lnTo>
                <a:lnTo>
                  <a:pt x="289" y="252"/>
                </a:lnTo>
                <a:lnTo>
                  <a:pt x="284" y="252"/>
                </a:lnTo>
                <a:lnTo>
                  <a:pt x="284" y="252"/>
                </a:lnTo>
                <a:lnTo>
                  <a:pt x="286" y="255"/>
                </a:lnTo>
                <a:lnTo>
                  <a:pt x="286" y="255"/>
                </a:lnTo>
                <a:lnTo>
                  <a:pt x="289" y="255"/>
                </a:lnTo>
                <a:lnTo>
                  <a:pt x="289" y="255"/>
                </a:lnTo>
                <a:close/>
                <a:moveTo>
                  <a:pt x="305" y="232"/>
                </a:moveTo>
                <a:lnTo>
                  <a:pt x="305" y="232"/>
                </a:lnTo>
                <a:lnTo>
                  <a:pt x="308" y="232"/>
                </a:lnTo>
                <a:lnTo>
                  <a:pt x="308" y="232"/>
                </a:lnTo>
                <a:lnTo>
                  <a:pt x="308" y="228"/>
                </a:lnTo>
                <a:lnTo>
                  <a:pt x="308" y="228"/>
                </a:lnTo>
                <a:lnTo>
                  <a:pt x="305" y="230"/>
                </a:lnTo>
                <a:lnTo>
                  <a:pt x="305" y="230"/>
                </a:lnTo>
                <a:lnTo>
                  <a:pt x="305" y="232"/>
                </a:lnTo>
                <a:lnTo>
                  <a:pt x="305" y="232"/>
                </a:lnTo>
                <a:close/>
                <a:moveTo>
                  <a:pt x="333" y="145"/>
                </a:moveTo>
                <a:lnTo>
                  <a:pt x="333" y="145"/>
                </a:lnTo>
                <a:lnTo>
                  <a:pt x="333" y="143"/>
                </a:lnTo>
                <a:lnTo>
                  <a:pt x="333" y="143"/>
                </a:lnTo>
                <a:lnTo>
                  <a:pt x="328" y="143"/>
                </a:lnTo>
                <a:lnTo>
                  <a:pt x="328" y="143"/>
                </a:lnTo>
                <a:lnTo>
                  <a:pt x="328" y="146"/>
                </a:lnTo>
                <a:lnTo>
                  <a:pt x="328" y="146"/>
                </a:lnTo>
                <a:lnTo>
                  <a:pt x="333" y="145"/>
                </a:lnTo>
                <a:lnTo>
                  <a:pt x="333" y="145"/>
                </a:lnTo>
                <a:close/>
                <a:moveTo>
                  <a:pt x="156" y="263"/>
                </a:moveTo>
                <a:lnTo>
                  <a:pt x="156" y="263"/>
                </a:lnTo>
                <a:lnTo>
                  <a:pt x="158" y="265"/>
                </a:lnTo>
                <a:lnTo>
                  <a:pt x="158" y="265"/>
                </a:lnTo>
                <a:lnTo>
                  <a:pt x="161" y="266"/>
                </a:lnTo>
                <a:lnTo>
                  <a:pt x="161" y="266"/>
                </a:lnTo>
                <a:lnTo>
                  <a:pt x="161" y="263"/>
                </a:lnTo>
                <a:lnTo>
                  <a:pt x="161" y="263"/>
                </a:lnTo>
                <a:lnTo>
                  <a:pt x="156" y="263"/>
                </a:lnTo>
                <a:lnTo>
                  <a:pt x="156" y="263"/>
                </a:lnTo>
                <a:close/>
                <a:moveTo>
                  <a:pt x="264" y="82"/>
                </a:moveTo>
                <a:lnTo>
                  <a:pt x="264" y="82"/>
                </a:lnTo>
                <a:lnTo>
                  <a:pt x="262" y="80"/>
                </a:lnTo>
                <a:lnTo>
                  <a:pt x="261" y="79"/>
                </a:lnTo>
                <a:lnTo>
                  <a:pt x="261" y="79"/>
                </a:lnTo>
                <a:lnTo>
                  <a:pt x="259" y="80"/>
                </a:lnTo>
                <a:lnTo>
                  <a:pt x="259" y="80"/>
                </a:lnTo>
                <a:lnTo>
                  <a:pt x="259" y="82"/>
                </a:lnTo>
                <a:lnTo>
                  <a:pt x="259" y="82"/>
                </a:lnTo>
                <a:lnTo>
                  <a:pt x="259" y="82"/>
                </a:lnTo>
                <a:lnTo>
                  <a:pt x="264" y="82"/>
                </a:lnTo>
                <a:lnTo>
                  <a:pt x="264" y="82"/>
                </a:lnTo>
                <a:close/>
                <a:moveTo>
                  <a:pt x="81" y="405"/>
                </a:moveTo>
                <a:lnTo>
                  <a:pt x="81" y="405"/>
                </a:lnTo>
                <a:lnTo>
                  <a:pt x="84" y="400"/>
                </a:lnTo>
                <a:lnTo>
                  <a:pt x="84" y="400"/>
                </a:lnTo>
                <a:lnTo>
                  <a:pt x="81" y="400"/>
                </a:lnTo>
                <a:lnTo>
                  <a:pt x="81" y="400"/>
                </a:lnTo>
                <a:lnTo>
                  <a:pt x="81" y="405"/>
                </a:lnTo>
                <a:lnTo>
                  <a:pt x="81" y="405"/>
                </a:lnTo>
                <a:close/>
                <a:moveTo>
                  <a:pt x="134" y="156"/>
                </a:moveTo>
                <a:lnTo>
                  <a:pt x="134" y="156"/>
                </a:lnTo>
                <a:lnTo>
                  <a:pt x="134" y="157"/>
                </a:lnTo>
                <a:lnTo>
                  <a:pt x="136" y="157"/>
                </a:lnTo>
                <a:lnTo>
                  <a:pt x="136" y="157"/>
                </a:lnTo>
                <a:lnTo>
                  <a:pt x="139" y="156"/>
                </a:lnTo>
                <a:lnTo>
                  <a:pt x="139" y="156"/>
                </a:lnTo>
                <a:lnTo>
                  <a:pt x="142" y="153"/>
                </a:lnTo>
                <a:lnTo>
                  <a:pt x="142" y="153"/>
                </a:lnTo>
                <a:lnTo>
                  <a:pt x="134" y="156"/>
                </a:lnTo>
                <a:lnTo>
                  <a:pt x="134" y="156"/>
                </a:lnTo>
                <a:close/>
                <a:moveTo>
                  <a:pt x="163" y="85"/>
                </a:moveTo>
                <a:lnTo>
                  <a:pt x="163" y="85"/>
                </a:lnTo>
                <a:lnTo>
                  <a:pt x="155" y="86"/>
                </a:lnTo>
                <a:lnTo>
                  <a:pt x="155" y="86"/>
                </a:lnTo>
                <a:lnTo>
                  <a:pt x="156" y="86"/>
                </a:lnTo>
                <a:lnTo>
                  <a:pt x="158" y="86"/>
                </a:lnTo>
                <a:lnTo>
                  <a:pt x="161" y="86"/>
                </a:lnTo>
                <a:lnTo>
                  <a:pt x="161" y="86"/>
                </a:lnTo>
                <a:lnTo>
                  <a:pt x="163" y="85"/>
                </a:lnTo>
                <a:lnTo>
                  <a:pt x="163" y="85"/>
                </a:lnTo>
                <a:close/>
                <a:moveTo>
                  <a:pt x="390" y="102"/>
                </a:moveTo>
                <a:lnTo>
                  <a:pt x="390" y="102"/>
                </a:lnTo>
                <a:lnTo>
                  <a:pt x="391" y="99"/>
                </a:lnTo>
                <a:lnTo>
                  <a:pt x="391" y="96"/>
                </a:lnTo>
                <a:lnTo>
                  <a:pt x="391" y="96"/>
                </a:lnTo>
                <a:lnTo>
                  <a:pt x="390" y="97"/>
                </a:lnTo>
                <a:lnTo>
                  <a:pt x="390" y="102"/>
                </a:lnTo>
                <a:lnTo>
                  <a:pt x="390" y="102"/>
                </a:lnTo>
                <a:close/>
                <a:moveTo>
                  <a:pt x="180" y="96"/>
                </a:moveTo>
                <a:lnTo>
                  <a:pt x="180" y="96"/>
                </a:lnTo>
                <a:lnTo>
                  <a:pt x="180" y="96"/>
                </a:lnTo>
                <a:lnTo>
                  <a:pt x="180" y="96"/>
                </a:lnTo>
                <a:lnTo>
                  <a:pt x="178" y="99"/>
                </a:lnTo>
                <a:lnTo>
                  <a:pt x="178" y="99"/>
                </a:lnTo>
                <a:lnTo>
                  <a:pt x="177" y="101"/>
                </a:lnTo>
                <a:lnTo>
                  <a:pt x="178" y="104"/>
                </a:lnTo>
                <a:lnTo>
                  <a:pt x="178" y="104"/>
                </a:lnTo>
                <a:lnTo>
                  <a:pt x="180" y="96"/>
                </a:lnTo>
                <a:lnTo>
                  <a:pt x="180" y="96"/>
                </a:lnTo>
                <a:close/>
                <a:moveTo>
                  <a:pt x="205" y="219"/>
                </a:moveTo>
                <a:lnTo>
                  <a:pt x="205" y="219"/>
                </a:lnTo>
                <a:lnTo>
                  <a:pt x="205" y="219"/>
                </a:lnTo>
                <a:lnTo>
                  <a:pt x="205" y="219"/>
                </a:lnTo>
                <a:lnTo>
                  <a:pt x="204" y="232"/>
                </a:lnTo>
                <a:lnTo>
                  <a:pt x="204" y="232"/>
                </a:lnTo>
                <a:lnTo>
                  <a:pt x="204" y="233"/>
                </a:lnTo>
                <a:lnTo>
                  <a:pt x="204" y="233"/>
                </a:lnTo>
                <a:lnTo>
                  <a:pt x="205" y="232"/>
                </a:lnTo>
                <a:lnTo>
                  <a:pt x="205" y="232"/>
                </a:lnTo>
                <a:lnTo>
                  <a:pt x="205" y="219"/>
                </a:lnTo>
                <a:lnTo>
                  <a:pt x="205" y="219"/>
                </a:lnTo>
                <a:close/>
                <a:moveTo>
                  <a:pt x="197" y="247"/>
                </a:moveTo>
                <a:lnTo>
                  <a:pt x="197" y="247"/>
                </a:lnTo>
                <a:lnTo>
                  <a:pt x="196" y="235"/>
                </a:lnTo>
                <a:lnTo>
                  <a:pt x="196" y="235"/>
                </a:lnTo>
                <a:lnTo>
                  <a:pt x="197" y="247"/>
                </a:lnTo>
                <a:lnTo>
                  <a:pt x="197" y="247"/>
                </a:lnTo>
                <a:close/>
                <a:moveTo>
                  <a:pt x="292" y="396"/>
                </a:moveTo>
                <a:lnTo>
                  <a:pt x="292" y="396"/>
                </a:lnTo>
                <a:lnTo>
                  <a:pt x="290" y="399"/>
                </a:lnTo>
                <a:lnTo>
                  <a:pt x="290" y="399"/>
                </a:lnTo>
                <a:lnTo>
                  <a:pt x="295" y="399"/>
                </a:lnTo>
                <a:lnTo>
                  <a:pt x="295" y="399"/>
                </a:lnTo>
                <a:lnTo>
                  <a:pt x="292" y="396"/>
                </a:lnTo>
                <a:lnTo>
                  <a:pt x="292" y="396"/>
                </a:lnTo>
                <a:close/>
                <a:moveTo>
                  <a:pt x="210" y="197"/>
                </a:moveTo>
                <a:lnTo>
                  <a:pt x="210" y="197"/>
                </a:lnTo>
                <a:lnTo>
                  <a:pt x="212" y="197"/>
                </a:lnTo>
                <a:lnTo>
                  <a:pt x="212" y="197"/>
                </a:lnTo>
                <a:lnTo>
                  <a:pt x="215" y="198"/>
                </a:lnTo>
                <a:lnTo>
                  <a:pt x="215" y="198"/>
                </a:lnTo>
                <a:lnTo>
                  <a:pt x="215" y="197"/>
                </a:lnTo>
                <a:lnTo>
                  <a:pt x="215" y="197"/>
                </a:lnTo>
                <a:lnTo>
                  <a:pt x="210" y="197"/>
                </a:lnTo>
                <a:lnTo>
                  <a:pt x="210" y="197"/>
                </a:lnTo>
                <a:close/>
                <a:moveTo>
                  <a:pt x="169" y="274"/>
                </a:moveTo>
                <a:lnTo>
                  <a:pt x="169" y="274"/>
                </a:lnTo>
                <a:lnTo>
                  <a:pt x="167" y="274"/>
                </a:lnTo>
                <a:lnTo>
                  <a:pt x="167" y="274"/>
                </a:lnTo>
                <a:lnTo>
                  <a:pt x="167" y="280"/>
                </a:lnTo>
                <a:lnTo>
                  <a:pt x="167" y="280"/>
                </a:lnTo>
                <a:lnTo>
                  <a:pt x="171" y="280"/>
                </a:lnTo>
                <a:lnTo>
                  <a:pt x="171" y="280"/>
                </a:lnTo>
                <a:lnTo>
                  <a:pt x="169" y="274"/>
                </a:lnTo>
                <a:lnTo>
                  <a:pt x="169" y="274"/>
                </a:lnTo>
                <a:close/>
                <a:moveTo>
                  <a:pt x="216" y="328"/>
                </a:moveTo>
                <a:lnTo>
                  <a:pt x="216" y="328"/>
                </a:lnTo>
                <a:lnTo>
                  <a:pt x="213" y="323"/>
                </a:lnTo>
                <a:lnTo>
                  <a:pt x="213" y="323"/>
                </a:lnTo>
                <a:lnTo>
                  <a:pt x="212" y="329"/>
                </a:lnTo>
                <a:lnTo>
                  <a:pt x="212" y="329"/>
                </a:lnTo>
                <a:lnTo>
                  <a:pt x="216" y="328"/>
                </a:lnTo>
                <a:lnTo>
                  <a:pt x="216" y="328"/>
                </a:lnTo>
                <a:close/>
                <a:moveTo>
                  <a:pt x="343" y="83"/>
                </a:moveTo>
                <a:lnTo>
                  <a:pt x="343" y="83"/>
                </a:lnTo>
                <a:lnTo>
                  <a:pt x="343" y="90"/>
                </a:lnTo>
                <a:lnTo>
                  <a:pt x="343" y="90"/>
                </a:lnTo>
                <a:lnTo>
                  <a:pt x="343" y="90"/>
                </a:lnTo>
                <a:lnTo>
                  <a:pt x="343" y="90"/>
                </a:lnTo>
                <a:lnTo>
                  <a:pt x="343" y="88"/>
                </a:lnTo>
                <a:lnTo>
                  <a:pt x="343" y="88"/>
                </a:lnTo>
                <a:lnTo>
                  <a:pt x="343" y="88"/>
                </a:lnTo>
                <a:lnTo>
                  <a:pt x="343" y="88"/>
                </a:lnTo>
                <a:lnTo>
                  <a:pt x="344" y="85"/>
                </a:lnTo>
                <a:lnTo>
                  <a:pt x="344" y="85"/>
                </a:lnTo>
                <a:lnTo>
                  <a:pt x="343" y="83"/>
                </a:lnTo>
                <a:lnTo>
                  <a:pt x="343" y="83"/>
                </a:lnTo>
                <a:close/>
                <a:moveTo>
                  <a:pt x="358" y="410"/>
                </a:moveTo>
                <a:lnTo>
                  <a:pt x="358" y="410"/>
                </a:lnTo>
                <a:lnTo>
                  <a:pt x="354" y="411"/>
                </a:lnTo>
                <a:lnTo>
                  <a:pt x="349" y="411"/>
                </a:lnTo>
                <a:lnTo>
                  <a:pt x="349" y="411"/>
                </a:lnTo>
                <a:lnTo>
                  <a:pt x="354" y="411"/>
                </a:lnTo>
                <a:lnTo>
                  <a:pt x="358" y="410"/>
                </a:lnTo>
                <a:lnTo>
                  <a:pt x="358" y="410"/>
                </a:lnTo>
                <a:close/>
                <a:moveTo>
                  <a:pt x="212" y="246"/>
                </a:moveTo>
                <a:lnTo>
                  <a:pt x="212" y="246"/>
                </a:lnTo>
                <a:lnTo>
                  <a:pt x="212" y="252"/>
                </a:lnTo>
                <a:lnTo>
                  <a:pt x="212" y="252"/>
                </a:lnTo>
                <a:lnTo>
                  <a:pt x="213" y="252"/>
                </a:lnTo>
                <a:lnTo>
                  <a:pt x="213" y="252"/>
                </a:lnTo>
                <a:lnTo>
                  <a:pt x="213" y="249"/>
                </a:lnTo>
                <a:lnTo>
                  <a:pt x="212" y="246"/>
                </a:lnTo>
                <a:lnTo>
                  <a:pt x="212" y="246"/>
                </a:lnTo>
                <a:close/>
                <a:moveTo>
                  <a:pt x="242" y="184"/>
                </a:moveTo>
                <a:lnTo>
                  <a:pt x="242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3"/>
                </a:lnTo>
                <a:lnTo>
                  <a:pt x="243" y="183"/>
                </a:lnTo>
                <a:lnTo>
                  <a:pt x="242" y="181"/>
                </a:lnTo>
                <a:lnTo>
                  <a:pt x="240" y="181"/>
                </a:lnTo>
                <a:lnTo>
                  <a:pt x="240" y="181"/>
                </a:lnTo>
                <a:lnTo>
                  <a:pt x="242" y="183"/>
                </a:lnTo>
                <a:lnTo>
                  <a:pt x="242" y="184"/>
                </a:lnTo>
                <a:lnTo>
                  <a:pt x="242" y="184"/>
                </a:lnTo>
                <a:close/>
                <a:moveTo>
                  <a:pt x="21" y="127"/>
                </a:moveTo>
                <a:lnTo>
                  <a:pt x="21" y="127"/>
                </a:lnTo>
                <a:lnTo>
                  <a:pt x="21" y="132"/>
                </a:lnTo>
                <a:lnTo>
                  <a:pt x="21" y="132"/>
                </a:lnTo>
                <a:lnTo>
                  <a:pt x="22" y="134"/>
                </a:lnTo>
                <a:lnTo>
                  <a:pt x="24" y="134"/>
                </a:lnTo>
                <a:lnTo>
                  <a:pt x="24" y="134"/>
                </a:lnTo>
                <a:lnTo>
                  <a:pt x="21" y="127"/>
                </a:lnTo>
                <a:lnTo>
                  <a:pt x="21" y="127"/>
                </a:lnTo>
                <a:close/>
                <a:moveTo>
                  <a:pt x="374" y="205"/>
                </a:moveTo>
                <a:lnTo>
                  <a:pt x="374" y="205"/>
                </a:lnTo>
                <a:lnTo>
                  <a:pt x="374" y="205"/>
                </a:lnTo>
                <a:lnTo>
                  <a:pt x="374" y="205"/>
                </a:lnTo>
                <a:lnTo>
                  <a:pt x="374" y="209"/>
                </a:lnTo>
                <a:lnTo>
                  <a:pt x="374" y="209"/>
                </a:lnTo>
                <a:lnTo>
                  <a:pt x="374" y="209"/>
                </a:lnTo>
                <a:lnTo>
                  <a:pt x="374" y="209"/>
                </a:lnTo>
                <a:lnTo>
                  <a:pt x="376" y="206"/>
                </a:lnTo>
                <a:lnTo>
                  <a:pt x="376" y="206"/>
                </a:lnTo>
                <a:lnTo>
                  <a:pt x="374" y="205"/>
                </a:lnTo>
                <a:lnTo>
                  <a:pt x="374" y="205"/>
                </a:lnTo>
                <a:close/>
                <a:moveTo>
                  <a:pt x="333" y="224"/>
                </a:moveTo>
                <a:lnTo>
                  <a:pt x="333" y="224"/>
                </a:lnTo>
                <a:lnTo>
                  <a:pt x="338" y="222"/>
                </a:lnTo>
                <a:lnTo>
                  <a:pt x="338" y="222"/>
                </a:lnTo>
                <a:lnTo>
                  <a:pt x="338" y="219"/>
                </a:lnTo>
                <a:lnTo>
                  <a:pt x="338" y="219"/>
                </a:lnTo>
                <a:lnTo>
                  <a:pt x="335" y="222"/>
                </a:lnTo>
                <a:lnTo>
                  <a:pt x="335" y="222"/>
                </a:lnTo>
                <a:lnTo>
                  <a:pt x="333" y="224"/>
                </a:lnTo>
                <a:lnTo>
                  <a:pt x="333" y="224"/>
                </a:lnTo>
                <a:close/>
                <a:moveTo>
                  <a:pt x="201" y="290"/>
                </a:moveTo>
                <a:lnTo>
                  <a:pt x="201" y="290"/>
                </a:lnTo>
                <a:lnTo>
                  <a:pt x="201" y="285"/>
                </a:lnTo>
                <a:lnTo>
                  <a:pt x="201" y="285"/>
                </a:lnTo>
                <a:lnTo>
                  <a:pt x="199" y="284"/>
                </a:lnTo>
                <a:lnTo>
                  <a:pt x="199" y="282"/>
                </a:lnTo>
                <a:lnTo>
                  <a:pt x="199" y="282"/>
                </a:lnTo>
                <a:lnTo>
                  <a:pt x="199" y="284"/>
                </a:lnTo>
                <a:lnTo>
                  <a:pt x="199" y="284"/>
                </a:lnTo>
                <a:lnTo>
                  <a:pt x="199" y="288"/>
                </a:lnTo>
                <a:lnTo>
                  <a:pt x="199" y="288"/>
                </a:lnTo>
                <a:lnTo>
                  <a:pt x="199" y="290"/>
                </a:lnTo>
                <a:lnTo>
                  <a:pt x="201" y="290"/>
                </a:lnTo>
                <a:lnTo>
                  <a:pt x="201" y="290"/>
                </a:lnTo>
                <a:close/>
                <a:moveTo>
                  <a:pt x="201" y="295"/>
                </a:moveTo>
                <a:lnTo>
                  <a:pt x="201" y="295"/>
                </a:lnTo>
                <a:lnTo>
                  <a:pt x="201" y="301"/>
                </a:lnTo>
                <a:lnTo>
                  <a:pt x="201" y="301"/>
                </a:lnTo>
                <a:lnTo>
                  <a:pt x="201" y="301"/>
                </a:lnTo>
                <a:lnTo>
                  <a:pt x="201" y="301"/>
                </a:lnTo>
                <a:lnTo>
                  <a:pt x="202" y="295"/>
                </a:lnTo>
                <a:lnTo>
                  <a:pt x="202" y="295"/>
                </a:lnTo>
                <a:lnTo>
                  <a:pt x="201" y="295"/>
                </a:lnTo>
                <a:lnTo>
                  <a:pt x="201" y="295"/>
                </a:lnTo>
                <a:close/>
                <a:moveTo>
                  <a:pt x="24" y="162"/>
                </a:moveTo>
                <a:lnTo>
                  <a:pt x="24" y="162"/>
                </a:lnTo>
                <a:lnTo>
                  <a:pt x="24" y="167"/>
                </a:lnTo>
                <a:lnTo>
                  <a:pt x="24" y="167"/>
                </a:lnTo>
                <a:lnTo>
                  <a:pt x="27" y="162"/>
                </a:lnTo>
                <a:lnTo>
                  <a:pt x="27" y="162"/>
                </a:lnTo>
                <a:lnTo>
                  <a:pt x="24" y="162"/>
                </a:lnTo>
                <a:lnTo>
                  <a:pt x="24" y="162"/>
                </a:lnTo>
                <a:close/>
                <a:moveTo>
                  <a:pt x="172" y="239"/>
                </a:moveTo>
                <a:lnTo>
                  <a:pt x="172" y="239"/>
                </a:lnTo>
                <a:lnTo>
                  <a:pt x="164" y="241"/>
                </a:lnTo>
                <a:lnTo>
                  <a:pt x="164" y="241"/>
                </a:lnTo>
                <a:lnTo>
                  <a:pt x="167" y="241"/>
                </a:lnTo>
                <a:lnTo>
                  <a:pt x="167" y="241"/>
                </a:lnTo>
                <a:lnTo>
                  <a:pt x="171" y="241"/>
                </a:lnTo>
                <a:lnTo>
                  <a:pt x="171" y="241"/>
                </a:lnTo>
                <a:lnTo>
                  <a:pt x="172" y="241"/>
                </a:lnTo>
                <a:lnTo>
                  <a:pt x="172" y="239"/>
                </a:lnTo>
                <a:lnTo>
                  <a:pt x="172" y="239"/>
                </a:lnTo>
                <a:close/>
                <a:moveTo>
                  <a:pt x="13" y="369"/>
                </a:moveTo>
                <a:lnTo>
                  <a:pt x="13" y="369"/>
                </a:lnTo>
                <a:lnTo>
                  <a:pt x="13" y="373"/>
                </a:lnTo>
                <a:lnTo>
                  <a:pt x="14" y="377"/>
                </a:lnTo>
                <a:lnTo>
                  <a:pt x="14" y="377"/>
                </a:lnTo>
                <a:lnTo>
                  <a:pt x="13" y="369"/>
                </a:lnTo>
                <a:lnTo>
                  <a:pt x="13" y="369"/>
                </a:lnTo>
                <a:close/>
                <a:moveTo>
                  <a:pt x="204" y="255"/>
                </a:moveTo>
                <a:lnTo>
                  <a:pt x="204" y="255"/>
                </a:lnTo>
                <a:lnTo>
                  <a:pt x="204" y="260"/>
                </a:lnTo>
                <a:lnTo>
                  <a:pt x="204" y="265"/>
                </a:lnTo>
                <a:lnTo>
                  <a:pt x="204" y="265"/>
                </a:lnTo>
                <a:lnTo>
                  <a:pt x="204" y="255"/>
                </a:lnTo>
                <a:lnTo>
                  <a:pt x="204" y="255"/>
                </a:lnTo>
                <a:lnTo>
                  <a:pt x="204" y="255"/>
                </a:lnTo>
                <a:lnTo>
                  <a:pt x="204" y="255"/>
                </a:lnTo>
                <a:close/>
                <a:moveTo>
                  <a:pt x="368" y="377"/>
                </a:moveTo>
                <a:lnTo>
                  <a:pt x="368" y="377"/>
                </a:lnTo>
                <a:lnTo>
                  <a:pt x="365" y="381"/>
                </a:lnTo>
                <a:lnTo>
                  <a:pt x="363" y="385"/>
                </a:lnTo>
                <a:lnTo>
                  <a:pt x="363" y="385"/>
                </a:lnTo>
                <a:lnTo>
                  <a:pt x="368" y="378"/>
                </a:lnTo>
                <a:lnTo>
                  <a:pt x="368" y="378"/>
                </a:lnTo>
                <a:lnTo>
                  <a:pt x="368" y="377"/>
                </a:lnTo>
                <a:lnTo>
                  <a:pt x="368" y="377"/>
                </a:lnTo>
                <a:close/>
                <a:moveTo>
                  <a:pt x="227" y="321"/>
                </a:moveTo>
                <a:lnTo>
                  <a:pt x="227" y="321"/>
                </a:lnTo>
                <a:lnTo>
                  <a:pt x="229" y="320"/>
                </a:lnTo>
                <a:lnTo>
                  <a:pt x="229" y="320"/>
                </a:lnTo>
                <a:lnTo>
                  <a:pt x="229" y="317"/>
                </a:lnTo>
                <a:lnTo>
                  <a:pt x="227" y="314"/>
                </a:lnTo>
                <a:lnTo>
                  <a:pt x="227" y="314"/>
                </a:lnTo>
                <a:lnTo>
                  <a:pt x="227" y="321"/>
                </a:lnTo>
                <a:lnTo>
                  <a:pt x="227" y="321"/>
                </a:lnTo>
                <a:close/>
                <a:moveTo>
                  <a:pt x="369" y="326"/>
                </a:moveTo>
                <a:lnTo>
                  <a:pt x="369" y="326"/>
                </a:lnTo>
                <a:lnTo>
                  <a:pt x="368" y="325"/>
                </a:lnTo>
                <a:lnTo>
                  <a:pt x="368" y="325"/>
                </a:lnTo>
                <a:lnTo>
                  <a:pt x="368" y="329"/>
                </a:lnTo>
                <a:lnTo>
                  <a:pt x="368" y="329"/>
                </a:lnTo>
                <a:lnTo>
                  <a:pt x="368" y="329"/>
                </a:lnTo>
                <a:lnTo>
                  <a:pt x="368" y="329"/>
                </a:lnTo>
                <a:lnTo>
                  <a:pt x="369" y="326"/>
                </a:lnTo>
                <a:lnTo>
                  <a:pt x="369" y="326"/>
                </a:lnTo>
                <a:close/>
                <a:moveTo>
                  <a:pt x="152" y="250"/>
                </a:moveTo>
                <a:lnTo>
                  <a:pt x="152" y="250"/>
                </a:lnTo>
                <a:lnTo>
                  <a:pt x="152" y="252"/>
                </a:lnTo>
                <a:lnTo>
                  <a:pt x="152" y="252"/>
                </a:lnTo>
                <a:lnTo>
                  <a:pt x="161" y="252"/>
                </a:lnTo>
                <a:lnTo>
                  <a:pt x="161" y="252"/>
                </a:lnTo>
                <a:lnTo>
                  <a:pt x="160" y="252"/>
                </a:lnTo>
                <a:lnTo>
                  <a:pt x="160" y="252"/>
                </a:lnTo>
                <a:lnTo>
                  <a:pt x="152" y="250"/>
                </a:lnTo>
                <a:lnTo>
                  <a:pt x="152" y="250"/>
                </a:lnTo>
                <a:close/>
                <a:moveTo>
                  <a:pt x="267" y="151"/>
                </a:moveTo>
                <a:lnTo>
                  <a:pt x="267" y="151"/>
                </a:lnTo>
                <a:lnTo>
                  <a:pt x="265" y="153"/>
                </a:lnTo>
                <a:lnTo>
                  <a:pt x="265" y="154"/>
                </a:lnTo>
                <a:lnTo>
                  <a:pt x="265" y="154"/>
                </a:lnTo>
                <a:lnTo>
                  <a:pt x="267" y="157"/>
                </a:lnTo>
                <a:lnTo>
                  <a:pt x="267" y="157"/>
                </a:lnTo>
                <a:lnTo>
                  <a:pt x="267" y="151"/>
                </a:lnTo>
                <a:lnTo>
                  <a:pt x="267" y="151"/>
                </a:lnTo>
                <a:close/>
                <a:moveTo>
                  <a:pt x="178" y="238"/>
                </a:moveTo>
                <a:lnTo>
                  <a:pt x="178" y="238"/>
                </a:lnTo>
                <a:lnTo>
                  <a:pt x="178" y="233"/>
                </a:lnTo>
                <a:lnTo>
                  <a:pt x="178" y="228"/>
                </a:lnTo>
                <a:lnTo>
                  <a:pt x="178" y="228"/>
                </a:lnTo>
                <a:lnTo>
                  <a:pt x="177" y="233"/>
                </a:lnTo>
                <a:lnTo>
                  <a:pt x="178" y="238"/>
                </a:lnTo>
                <a:lnTo>
                  <a:pt x="178" y="238"/>
                </a:lnTo>
                <a:close/>
                <a:moveTo>
                  <a:pt x="57" y="91"/>
                </a:move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49" y="91"/>
                </a:lnTo>
                <a:lnTo>
                  <a:pt x="49" y="91"/>
                </a:lnTo>
                <a:lnTo>
                  <a:pt x="49" y="93"/>
                </a:lnTo>
                <a:lnTo>
                  <a:pt x="49" y="93"/>
                </a:lnTo>
                <a:lnTo>
                  <a:pt x="57" y="91"/>
                </a:lnTo>
                <a:lnTo>
                  <a:pt x="57" y="91"/>
                </a:lnTo>
                <a:close/>
                <a:moveTo>
                  <a:pt x="385" y="359"/>
                </a:moveTo>
                <a:lnTo>
                  <a:pt x="385" y="359"/>
                </a:lnTo>
                <a:lnTo>
                  <a:pt x="385" y="359"/>
                </a:lnTo>
                <a:lnTo>
                  <a:pt x="385" y="359"/>
                </a:lnTo>
                <a:lnTo>
                  <a:pt x="384" y="362"/>
                </a:lnTo>
                <a:lnTo>
                  <a:pt x="384" y="362"/>
                </a:lnTo>
                <a:lnTo>
                  <a:pt x="384" y="366"/>
                </a:lnTo>
                <a:lnTo>
                  <a:pt x="384" y="366"/>
                </a:lnTo>
                <a:lnTo>
                  <a:pt x="384" y="366"/>
                </a:lnTo>
                <a:lnTo>
                  <a:pt x="384" y="366"/>
                </a:lnTo>
                <a:lnTo>
                  <a:pt x="385" y="359"/>
                </a:lnTo>
                <a:lnTo>
                  <a:pt x="385" y="359"/>
                </a:lnTo>
                <a:close/>
                <a:moveTo>
                  <a:pt x="14" y="385"/>
                </a:moveTo>
                <a:lnTo>
                  <a:pt x="14" y="385"/>
                </a:lnTo>
                <a:lnTo>
                  <a:pt x="14" y="381"/>
                </a:lnTo>
                <a:lnTo>
                  <a:pt x="14" y="381"/>
                </a:lnTo>
                <a:lnTo>
                  <a:pt x="13" y="378"/>
                </a:lnTo>
                <a:lnTo>
                  <a:pt x="13" y="378"/>
                </a:lnTo>
                <a:lnTo>
                  <a:pt x="11" y="378"/>
                </a:lnTo>
                <a:lnTo>
                  <a:pt x="11" y="378"/>
                </a:lnTo>
                <a:lnTo>
                  <a:pt x="14" y="385"/>
                </a:lnTo>
                <a:lnTo>
                  <a:pt x="14" y="385"/>
                </a:lnTo>
                <a:close/>
                <a:moveTo>
                  <a:pt x="276" y="261"/>
                </a:moveTo>
                <a:lnTo>
                  <a:pt x="276" y="261"/>
                </a:lnTo>
                <a:lnTo>
                  <a:pt x="276" y="265"/>
                </a:lnTo>
                <a:lnTo>
                  <a:pt x="276" y="265"/>
                </a:lnTo>
                <a:lnTo>
                  <a:pt x="278" y="265"/>
                </a:lnTo>
                <a:lnTo>
                  <a:pt x="278" y="265"/>
                </a:lnTo>
                <a:lnTo>
                  <a:pt x="278" y="265"/>
                </a:lnTo>
                <a:lnTo>
                  <a:pt x="278" y="260"/>
                </a:lnTo>
                <a:lnTo>
                  <a:pt x="278" y="260"/>
                </a:lnTo>
                <a:lnTo>
                  <a:pt x="276" y="261"/>
                </a:lnTo>
                <a:lnTo>
                  <a:pt x="276" y="261"/>
                </a:lnTo>
                <a:close/>
                <a:moveTo>
                  <a:pt x="261" y="252"/>
                </a:moveTo>
                <a:lnTo>
                  <a:pt x="261" y="252"/>
                </a:lnTo>
                <a:lnTo>
                  <a:pt x="261" y="254"/>
                </a:lnTo>
                <a:lnTo>
                  <a:pt x="261" y="254"/>
                </a:lnTo>
                <a:lnTo>
                  <a:pt x="267" y="254"/>
                </a:lnTo>
                <a:lnTo>
                  <a:pt x="267" y="254"/>
                </a:lnTo>
                <a:lnTo>
                  <a:pt x="267" y="252"/>
                </a:lnTo>
                <a:lnTo>
                  <a:pt x="267" y="252"/>
                </a:lnTo>
                <a:lnTo>
                  <a:pt x="261" y="252"/>
                </a:lnTo>
                <a:lnTo>
                  <a:pt x="261" y="252"/>
                </a:lnTo>
                <a:close/>
                <a:moveTo>
                  <a:pt x="21" y="189"/>
                </a:moveTo>
                <a:lnTo>
                  <a:pt x="21" y="189"/>
                </a:lnTo>
                <a:lnTo>
                  <a:pt x="24" y="183"/>
                </a:lnTo>
                <a:lnTo>
                  <a:pt x="24" y="183"/>
                </a:lnTo>
                <a:lnTo>
                  <a:pt x="22" y="184"/>
                </a:lnTo>
                <a:lnTo>
                  <a:pt x="22" y="184"/>
                </a:lnTo>
                <a:lnTo>
                  <a:pt x="22" y="186"/>
                </a:lnTo>
                <a:lnTo>
                  <a:pt x="21" y="186"/>
                </a:lnTo>
                <a:lnTo>
                  <a:pt x="21" y="186"/>
                </a:lnTo>
                <a:lnTo>
                  <a:pt x="21" y="187"/>
                </a:lnTo>
                <a:lnTo>
                  <a:pt x="21" y="189"/>
                </a:lnTo>
                <a:lnTo>
                  <a:pt x="21" y="189"/>
                </a:lnTo>
                <a:close/>
                <a:moveTo>
                  <a:pt x="152" y="295"/>
                </a:moveTo>
                <a:lnTo>
                  <a:pt x="152" y="295"/>
                </a:lnTo>
                <a:lnTo>
                  <a:pt x="161" y="295"/>
                </a:lnTo>
                <a:lnTo>
                  <a:pt x="161" y="295"/>
                </a:lnTo>
                <a:lnTo>
                  <a:pt x="153" y="293"/>
                </a:lnTo>
                <a:lnTo>
                  <a:pt x="153" y="293"/>
                </a:lnTo>
                <a:lnTo>
                  <a:pt x="152" y="293"/>
                </a:lnTo>
                <a:lnTo>
                  <a:pt x="152" y="295"/>
                </a:lnTo>
                <a:lnTo>
                  <a:pt x="152" y="295"/>
                </a:lnTo>
                <a:close/>
                <a:moveTo>
                  <a:pt x="368" y="249"/>
                </a:moveTo>
                <a:lnTo>
                  <a:pt x="368" y="249"/>
                </a:lnTo>
                <a:lnTo>
                  <a:pt x="366" y="254"/>
                </a:lnTo>
                <a:lnTo>
                  <a:pt x="366" y="254"/>
                </a:lnTo>
                <a:lnTo>
                  <a:pt x="369" y="250"/>
                </a:lnTo>
                <a:lnTo>
                  <a:pt x="369" y="250"/>
                </a:lnTo>
                <a:lnTo>
                  <a:pt x="368" y="249"/>
                </a:lnTo>
                <a:lnTo>
                  <a:pt x="368" y="249"/>
                </a:lnTo>
                <a:close/>
                <a:moveTo>
                  <a:pt x="254" y="90"/>
                </a:moveTo>
                <a:lnTo>
                  <a:pt x="254" y="90"/>
                </a:lnTo>
                <a:lnTo>
                  <a:pt x="251" y="90"/>
                </a:lnTo>
                <a:lnTo>
                  <a:pt x="251" y="90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4" y="90"/>
                </a:lnTo>
                <a:lnTo>
                  <a:pt x="254" y="90"/>
                </a:lnTo>
                <a:close/>
                <a:moveTo>
                  <a:pt x="44" y="187"/>
                </a:moveTo>
                <a:lnTo>
                  <a:pt x="44" y="187"/>
                </a:lnTo>
                <a:lnTo>
                  <a:pt x="44" y="187"/>
                </a:lnTo>
                <a:lnTo>
                  <a:pt x="44" y="187"/>
                </a:lnTo>
                <a:lnTo>
                  <a:pt x="44" y="192"/>
                </a:lnTo>
                <a:lnTo>
                  <a:pt x="44" y="192"/>
                </a:lnTo>
                <a:lnTo>
                  <a:pt x="44" y="194"/>
                </a:lnTo>
                <a:lnTo>
                  <a:pt x="44" y="194"/>
                </a:lnTo>
                <a:lnTo>
                  <a:pt x="46" y="191"/>
                </a:lnTo>
                <a:lnTo>
                  <a:pt x="46" y="191"/>
                </a:lnTo>
                <a:lnTo>
                  <a:pt x="44" y="187"/>
                </a:lnTo>
                <a:lnTo>
                  <a:pt x="44" y="187"/>
                </a:lnTo>
                <a:close/>
                <a:moveTo>
                  <a:pt x="343" y="72"/>
                </a:moveTo>
                <a:lnTo>
                  <a:pt x="343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67"/>
                </a:lnTo>
                <a:lnTo>
                  <a:pt x="344" y="67"/>
                </a:lnTo>
                <a:lnTo>
                  <a:pt x="344" y="66"/>
                </a:lnTo>
                <a:lnTo>
                  <a:pt x="344" y="66"/>
                </a:lnTo>
                <a:lnTo>
                  <a:pt x="343" y="67"/>
                </a:lnTo>
                <a:lnTo>
                  <a:pt x="343" y="69"/>
                </a:lnTo>
                <a:lnTo>
                  <a:pt x="343" y="69"/>
                </a:lnTo>
                <a:lnTo>
                  <a:pt x="343" y="72"/>
                </a:lnTo>
                <a:lnTo>
                  <a:pt x="343" y="72"/>
                </a:lnTo>
                <a:close/>
                <a:moveTo>
                  <a:pt x="76" y="381"/>
                </a:moveTo>
                <a:lnTo>
                  <a:pt x="76" y="381"/>
                </a:lnTo>
                <a:lnTo>
                  <a:pt x="76" y="381"/>
                </a:lnTo>
                <a:lnTo>
                  <a:pt x="76" y="381"/>
                </a:lnTo>
                <a:lnTo>
                  <a:pt x="76" y="380"/>
                </a:lnTo>
                <a:lnTo>
                  <a:pt x="76" y="380"/>
                </a:lnTo>
                <a:lnTo>
                  <a:pt x="78" y="380"/>
                </a:lnTo>
                <a:lnTo>
                  <a:pt x="78" y="380"/>
                </a:lnTo>
                <a:lnTo>
                  <a:pt x="76" y="377"/>
                </a:lnTo>
                <a:lnTo>
                  <a:pt x="76" y="377"/>
                </a:lnTo>
                <a:lnTo>
                  <a:pt x="76" y="377"/>
                </a:lnTo>
                <a:lnTo>
                  <a:pt x="76" y="377"/>
                </a:lnTo>
                <a:lnTo>
                  <a:pt x="76" y="381"/>
                </a:lnTo>
                <a:lnTo>
                  <a:pt x="76" y="381"/>
                </a:lnTo>
                <a:close/>
                <a:moveTo>
                  <a:pt x="395" y="192"/>
                </a:moveTo>
                <a:lnTo>
                  <a:pt x="395" y="192"/>
                </a:lnTo>
                <a:lnTo>
                  <a:pt x="395" y="197"/>
                </a:lnTo>
                <a:lnTo>
                  <a:pt x="395" y="200"/>
                </a:lnTo>
                <a:lnTo>
                  <a:pt x="395" y="200"/>
                </a:lnTo>
                <a:lnTo>
                  <a:pt x="395" y="192"/>
                </a:lnTo>
                <a:lnTo>
                  <a:pt x="395" y="192"/>
                </a:lnTo>
                <a:close/>
                <a:moveTo>
                  <a:pt x="360" y="83"/>
                </a:moveTo>
                <a:lnTo>
                  <a:pt x="360" y="83"/>
                </a:lnTo>
                <a:lnTo>
                  <a:pt x="361" y="85"/>
                </a:lnTo>
                <a:lnTo>
                  <a:pt x="363" y="85"/>
                </a:lnTo>
                <a:lnTo>
                  <a:pt x="363" y="85"/>
                </a:lnTo>
                <a:lnTo>
                  <a:pt x="365" y="83"/>
                </a:lnTo>
                <a:lnTo>
                  <a:pt x="365" y="83"/>
                </a:lnTo>
                <a:lnTo>
                  <a:pt x="363" y="83"/>
                </a:lnTo>
                <a:lnTo>
                  <a:pt x="360" y="83"/>
                </a:lnTo>
                <a:lnTo>
                  <a:pt x="360" y="83"/>
                </a:lnTo>
                <a:close/>
                <a:moveTo>
                  <a:pt x="237" y="345"/>
                </a:moveTo>
                <a:lnTo>
                  <a:pt x="237" y="345"/>
                </a:lnTo>
                <a:lnTo>
                  <a:pt x="237" y="342"/>
                </a:lnTo>
                <a:lnTo>
                  <a:pt x="237" y="342"/>
                </a:lnTo>
                <a:lnTo>
                  <a:pt x="234" y="344"/>
                </a:lnTo>
                <a:lnTo>
                  <a:pt x="234" y="344"/>
                </a:lnTo>
                <a:lnTo>
                  <a:pt x="235" y="345"/>
                </a:lnTo>
                <a:lnTo>
                  <a:pt x="235" y="345"/>
                </a:lnTo>
                <a:lnTo>
                  <a:pt x="237" y="345"/>
                </a:lnTo>
                <a:lnTo>
                  <a:pt x="237" y="345"/>
                </a:lnTo>
                <a:close/>
                <a:moveTo>
                  <a:pt x="257" y="236"/>
                </a:moveTo>
                <a:lnTo>
                  <a:pt x="257" y="236"/>
                </a:lnTo>
                <a:lnTo>
                  <a:pt x="251" y="236"/>
                </a:lnTo>
                <a:lnTo>
                  <a:pt x="251" y="236"/>
                </a:lnTo>
                <a:lnTo>
                  <a:pt x="251" y="236"/>
                </a:lnTo>
                <a:lnTo>
                  <a:pt x="251" y="236"/>
                </a:lnTo>
                <a:lnTo>
                  <a:pt x="254" y="236"/>
                </a:lnTo>
                <a:lnTo>
                  <a:pt x="257" y="236"/>
                </a:lnTo>
                <a:lnTo>
                  <a:pt x="257" y="236"/>
                </a:lnTo>
                <a:close/>
                <a:moveTo>
                  <a:pt x="32" y="211"/>
                </a:moveTo>
                <a:lnTo>
                  <a:pt x="32" y="211"/>
                </a:lnTo>
                <a:lnTo>
                  <a:pt x="35" y="206"/>
                </a:lnTo>
                <a:lnTo>
                  <a:pt x="35" y="206"/>
                </a:lnTo>
                <a:lnTo>
                  <a:pt x="35" y="206"/>
                </a:lnTo>
                <a:lnTo>
                  <a:pt x="35" y="206"/>
                </a:lnTo>
                <a:lnTo>
                  <a:pt x="32" y="209"/>
                </a:lnTo>
                <a:lnTo>
                  <a:pt x="32" y="209"/>
                </a:lnTo>
                <a:lnTo>
                  <a:pt x="32" y="211"/>
                </a:lnTo>
                <a:lnTo>
                  <a:pt x="32" y="211"/>
                </a:lnTo>
                <a:close/>
                <a:moveTo>
                  <a:pt x="278" y="254"/>
                </a:moveTo>
                <a:lnTo>
                  <a:pt x="278" y="254"/>
                </a:lnTo>
                <a:lnTo>
                  <a:pt x="276" y="252"/>
                </a:lnTo>
                <a:lnTo>
                  <a:pt x="276" y="252"/>
                </a:lnTo>
                <a:lnTo>
                  <a:pt x="275" y="252"/>
                </a:lnTo>
                <a:lnTo>
                  <a:pt x="275" y="252"/>
                </a:lnTo>
                <a:lnTo>
                  <a:pt x="275" y="254"/>
                </a:lnTo>
                <a:lnTo>
                  <a:pt x="278" y="254"/>
                </a:lnTo>
                <a:lnTo>
                  <a:pt x="278" y="254"/>
                </a:lnTo>
                <a:close/>
                <a:moveTo>
                  <a:pt x="341" y="148"/>
                </a:moveTo>
                <a:lnTo>
                  <a:pt x="341" y="148"/>
                </a:lnTo>
                <a:lnTo>
                  <a:pt x="341" y="148"/>
                </a:lnTo>
                <a:lnTo>
                  <a:pt x="341" y="148"/>
                </a:lnTo>
                <a:lnTo>
                  <a:pt x="343" y="142"/>
                </a:lnTo>
                <a:lnTo>
                  <a:pt x="343" y="142"/>
                </a:lnTo>
                <a:lnTo>
                  <a:pt x="341" y="142"/>
                </a:lnTo>
                <a:lnTo>
                  <a:pt x="341" y="143"/>
                </a:lnTo>
                <a:lnTo>
                  <a:pt x="341" y="143"/>
                </a:lnTo>
                <a:lnTo>
                  <a:pt x="341" y="148"/>
                </a:lnTo>
                <a:lnTo>
                  <a:pt x="341" y="148"/>
                </a:lnTo>
                <a:close/>
                <a:moveTo>
                  <a:pt x="377" y="123"/>
                </a:moveTo>
                <a:lnTo>
                  <a:pt x="377" y="123"/>
                </a:lnTo>
                <a:lnTo>
                  <a:pt x="379" y="123"/>
                </a:lnTo>
                <a:lnTo>
                  <a:pt x="379" y="123"/>
                </a:lnTo>
                <a:lnTo>
                  <a:pt x="380" y="120"/>
                </a:lnTo>
                <a:lnTo>
                  <a:pt x="379" y="116"/>
                </a:lnTo>
                <a:lnTo>
                  <a:pt x="379" y="116"/>
                </a:lnTo>
                <a:lnTo>
                  <a:pt x="379" y="120"/>
                </a:lnTo>
                <a:lnTo>
                  <a:pt x="379" y="120"/>
                </a:lnTo>
                <a:lnTo>
                  <a:pt x="377" y="123"/>
                </a:lnTo>
                <a:lnTo>
                  <a:pt x="377" y="123"/>
                </a:lnTo>
                <a:close/>
                <a:moveTo>
                  <a:pt x="25" y="385"/>
                </a:moveTo>
                <a:lnTo>
                  <a:pt x="25" y="385"/>
                </a:lnTo>
                <a:lnTo>
                  <a:pt x="25" y="383"/>
                </a:lnTo>
                <a:lnTo>
                  <a:pt x="25" y="383"/>
                </a:lnTo>
                <a:lnTo>
                  <a:pt x="24" y="381"/>
                </a:lnTo>
                <a:lnTo>
                  <a:pt x="24" y="381"/>
                </a:lnTo>
                <a:lnTo>
                  <a:pt x="22" y="378"/>
                </a:lnTo>
                <a:lnTo>
                  <a:pt x="22" y="378"/>
                </a:lnTo>
                <a:lnTo>
                  <a:pt x="22" y="380"/>
                </a:lnTo>
                <a:lnTo>
                  <a:pt x="22" y="380"/>
                </a:lnTo>
                <a:lnTo>
                  <a:pt x="25" y="385"/>
                </a:lnTo>
                <a:lnTo>
                  <a:pt x="25" y="385"/>
                </a:lnTo>
                <a:close/>
                <a:moveTo>
                  <a:pt x="216" y="246"/>
                </a:moveTo>
                <a:lnTo>
                  <a:pt x="216" y="246"/>
                </a:lnTo>
                <a:lnTo>
                  <a:pt x="218" y="247"/>
                </a:lnTo>
                <a:lnTo>
                  <a:pt x="218" y="247"/>
                </a:lnTo>
                <a:lnTo>
                  <a:pt x="218" y="247"/>
                </a:lnTo>
                <a:lnTo>
                  <a:pt x="218" y="247"/>
                </a:lnTo>
                <a:lnTo>
                  <a:pt x="219" y="244"/>
                </a:lnTo>
                <a:lnTo>
                  <a:pt x="219" y="244"/>
                </a:lnTo>
                <a:lnTo>
                  <a:pt x="218" y="244"/>
                </a:lnTo>
                <a:lnTo>
                  <a:pt x="216" y="246"/>
                </a:lnTo>
                <a:lnTo>
                  <a:pt x="216" y="246"/>
                </a:lnTo>
                <a:close/>
                <a:moveTo>
                  <a:pt x="70" y="246"/>
                </a:moveTo>
                <a:lnTo>
                  <a:pt x="70" y="246"/>
                </a:lnTo>
                <a:lnTo>
                  <a:pt x="73" y="244"/>
                </a:lnTo>
                <a:lnTo>
                  <a:pt x="73" y="241"/>
                </a:lnTo>
                <a:lnTo>
                  <a:pt x="73" y="241"/>
                </a:lnTo>
                <a:lnTo>
                  <a:pt x="70" y="246"/>
                </a:lnTo>
                <a:lnTo>
                  <a:pt x="70" y="246"/>
                </a:lnTo>
                <a:close/>
                <a:moveTo>
                  <a:pt x="270" y="276"/>
                </a:moveTo>
                <a:lnTo>
                  <a:pt x="270" y="276"/>
                </a:lnTo>
                <a:lnTo>
                  <a:pt x="276" y="277"/>
                </a:lnTo>
                <a:lnTo>
                  <a:pt x="276" y="277"/>
                </a:lnTo>
                <a:lnTo>
                  <a:pt x="275" y="276"/>
                </a:lnTo>
                <a:lnTo>
                  <a:pt x="275" y="276"/>
                </a:lnTo>
                <a:lnTo>
                  <a:pt x="270" y="276"/>
                </a:lnTo>
                <a:lnTo>
                  <a:pt x="270" y="276"/>
                </a:lnTo>
                <a:close/>
                <a:moveTo>
                  <a:pt x="391" y="347"/>
                </a:moveTo>
                <a:lnTo>
                  <a:pt x="391" y="347"/>
                </a:lnTo>
                <a:lnTo>
                  <a:pt x="391" y="347"/>
                </a:lnTo>
                <a:lnTo>
                  <a:pt x="391" y="347"/>
                </a:lnTo>
                <a:lnTo>
                  <a:pt x="393" y="344"/>
                </a:lnTo>
                <a:lnTo>
                  <a:pt x="393" y="342"/>
                </a:lnTo>
                <a:lnTo>
                  <a:pt x="393" y="342"/>
                </a:lnTo>
                <a:lnTo>
                  <a:pt x="393" y="342"/>
                </a:lnTo>
                <a:lnTo>
                  <a:pt x="393" y="342"/>
                </a:lnTo>
                <a:lnTo>
                  <a:pt x="391" y="347"/>
                </a:lnTo>
                <a:lnTo>
                  <a:pt x="391" y="347"/>
                </a:lnTo>
                <a:close/>
                <a:moveTo>
                  <a:pt x="219" y="296"/>
                </a:moveTo>
                <a:lnTo>
                  <a:pt x="219" y="296"/>
                </a:lnTo>
                <a:lnTo>
                  <a:pt x="218" y="298"/>
                </a:lnTo>
                <a:lnTo>
                  <a:pt x="218" y="301"/>
                </a:lnTo>
                <a:lnTo>
                  <a:pt x="218" y="301"/>
                </a:lnTo>
                <a:lnTo>
                  <a:pt x="219" y="299"/>
                </a:lnTo>
                <a:lnTo>
                  <a:pt x="219" y="299"/>
                </a:lnTo>
                <a:lnTo>
                  <a:pt x="219" y="296"/>
                </a:lnTo>
                <a:lnTo>
                  <a:pt x="219" y="296"/>
                </a:lnTo>
                <a:close/>
                <a:moveTo>
                  <a:pt x="32" y="175"/>
                </a:moveTo>
                <a:lnTo>
                  <a:pt x="32" y="175"/>
                </a:lnTo>
                <a:lnTo>
                  <a:pt x="32" y="175"/>
                </a:lnTo>
                <a:lnTo>
                  <a:pt x="32" y="175"/>
                </a:lnTo>
                <a:lnTo>
                  <a:pt x="35" y="173"/>
                </a:lnTo>
                <a:lnTo>
                  <a:pt x="35" y="173"/>
                </a:lnTo>
                <a:lnTo>
                  <a:pt x="35" y="172"/>
                </a:lnTo>
                <a:lnTo>
                  <a:pt x="35" y="172"/>
                </a:lnTo>
                <a:lnTo>
                  <a:pt x="35" y="172"/>
                </a:lnTo>
                <a:lnTo>
                  <a:pt x="32" y="175"/>
                </a:lnTo>
                <a:lnTo>
                  <a:pt x="32" y="175"/>
                </a:lnTo>
                <a:close/>
                <a:moveTo>
                  <a:pt x="175" y="255"/>
                </a:moveTo>
                <a:lnTo>
                  <a:pt x="175" y="255"/>
                </a:lnTo>
                <a:lnTo>
                  <a:pt x="175" y="258"/>
                </a:lnTo>
                <a:lnTo>
                  <a:pt x="175" y="258"/>
                </a:lnTo>
                <a:lnTo>
                  <a:pt x="178" y="258"/>
                </a:lnTo>
                <a:lnTo>
                  <a:pt x="178" y="258"/>
                </a:lnTo>
                <a:lnTo>
                  <a:pt x="177" y="257"/>
                </a:lnTo>
                <a:lnTo>
                  <a:pt x="177" y="257"/>
                </a:lnTo>
                <a:lnTo>
                  <a:pt x="177" y="255"/>
                </a:lnTo>
                <a:lnTo>
                  <a:pt x="175" y="255"/>
                </a:lnTo>
                <a:lnTo>
                  <a:pt x="175" y="255"/>
                </a:lnTo>
                <a:close/>
                <a:moveTo>
                  <a:pt x="390" y="394"/>
                </a:moveTo>
                <a:lnTo>
                  <a:pt x="390" y="394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7" y="400"/>
                </a:lnTo>
                <a:lnTo>
                  <a:pt x="387" y="400"/>
                </a:lnTo>
                <a:lnTo>
                  <a:pt x="390" y="394"/>
                </a:lnTo>
                <a:lnTo>
                  <a:pt x="390" y="394"/>
                </a:lnTo>
                <a:close/>
                <a:moveTo>
                  <a:pt x="322" y="14"/>
                </a:moveTo>
                <a:lnTo>
                  <a:pt x="322" y="14"/>
                </a:lnTo>
                <a:lnTo>
                  <a:pt x="325" y="17"/>
                </a:lnTo>
                <a:lnTo>
                  <a:pt x="325" y="17"/>
                </a:lnTo>
                <a:lnTo>
                  <a:pt x="328" y="20"/>
                </a:lnTo>
                <a:lnTo>
                  <a:pt x="328" y="20"/>
                </a:lnTo>
                <a:lnTo>
                  <a:pt x="325" y="15"/>
                </a:lnTo>
                <a:lnTo>
                  <a:pt x="322" y="14"/>
                </a:lnTo>
                <a:lnTo>
                  <a:pt x="322" y="14"/>
                </a:lnTo>
                <a:close/>
                <a:moveTo>
                  <a:pt x="215" y="222"/>
                </a:moveTo>
                <a:lnTo>
                  <a:pt x="215" y="222"/>
                </a:lnTo>
                <a:lnTo>
                  <a:pt x="215" y="216"/>
                </a:lnTo>
                <a:lnTo>
                  <a:pt x="215" y="216"/>
                </a:lnTo>
                <a:lnTo>
                  <a:pt x="215" y="219"/>
                </a:lnTo>
                <a:lnTo>
                  <a:pt x="215" y="222"/>
                </a:lnTo>
                <a:lnTo>
                  <a:pt x="215" y="222"/>
                </a:lnTo>
                <a:close/>
                <a:moveTo>
                  <a:pt x="188" y="279"/>
                </a:moveTo>
                <a:lnTo>
                  <a:pt x="188" y="279"/>
                </a:lnTo>
                <a:lnTo>
                  <a:pt x="188" y="274"/>
                </a:lnTo>
                <a:lnTo>
                  <a:pt x="188" y="274"/>
                </a:lnTo>
                <a:lnTo>
                  <a:pt x="186" y="274"/>
                </a:lnTo>
                <a:lnTo>
                  <a:pt x="186" y="274"/>
                </a:lnTo>
                <a:lnTo>
                  <a:pt x="188" y="279"/>
                </a:lnTo>
                <a:lnTo>
                  <a:pt x="188" y="279"/>
                </a:lnTo>
                <a:lnTo>
                  <a:pt x="188" y="280"/>
                </a:lnTo>
                <a:lnTo>
                  <a:pt x="188" y="279"/>
                </a:lnTo>
                <a:lnTo>
                  <a:pt x="188" y="279"/>
                </a:lnTo>
                <a:close/>
                <a:moveTo>
                  <a:pt x="76" y="228"/>
                </a:moveTo>
                <a:lnTo>
                  <a:pt x="76" y="228"/>
                </a:lnTo>
                <a:lnTo>
                  <a:pt x="78" y="230"/>
                </a:lnTo>
                <a:lnTo>
                  <a:pt x="78" y="230"/>
                </a:lnTo>
                <a:lnTo>
                  <a:pt x="79" y="227"/>
                </a:lnTo>
                <a:lnTo>
                  <a:pt x="79" y="227"/>
                </a:lnTo>
                <a:lnTo>
                  <a:pt x="78" y="225"/>
                </a:lnTo>
                <a:lnTo>
                  <a:pt x="78" y="225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close/>
                <a:moveTo>
                  <a:pt x="43" y="367"/>
                </a:moveTo>
                <a:lnTo>
                  <a:pt x="43" y="367"/>
                </a:lnTo>
                <a:lnTo>
                  <a:pt x="41" y="364"/>
                </a:lnTo>
                <a:lnTo>
                  <a:pt x="38" y="359"/>
                </a:lnTo>
                <a:lnTo>
                  <a:pt x="38" y="359"/>
                </a:lnTo>
                <a:lnTo>
                  <a:pt x="43" y="367"/>
                </a:lnTo>
                <a:lnTo>
                  <a:pt x="43" y="367"/>
                </a:lnTo>
                <a:close/>
                <a:moveTo>
                  <a:pt x="149" y="276"/>
                </a:moveTo>
                <a:lnTo>
                  <a:pt x="149" y="276"/>
                </a:lnTo>
                <a:lnTo>
                  <a:pt x="149" y="268"/>
                </a:lnTo>
                <a:lnTo>
                  <a:pt x="149" y="268"/>
                </a:lnTo>
                <a:lnTo>
                  <a:pt x="149" y="276"/>
                </a:lnTo>
                <a:lnTo>
                  <a:pt x="149" y="276"/>
                </a:lnTo>
                <a:close/>
                <a:moveTo>
                  <a:pt x="399" y="389"/>
                </a:moveTo>
                <a:lnTo>
                  <a:pt x="399" y="389"/>
                </a:lnTo>
                <a:lnTo>
                  <a:pt x="395" y="396"/>
                </a:lnTo>
                <a:lnTo>
                  <a:pt x="395" y="396"/>
                </a:lnTo>
                <a:lnTo>
                  <a:pt x="395" y="396"/>
                </a:lnTo>
                <a:lnTo>
                  <a:pt x="395" y="396"/>
                </a:lnTo>
                <a:lnTo>
                  <a:pt x="398" y="392"/>
                </a:lnTo>
                <a:lnTo>
                  <a:pt x="399" y="389"/>
                </a:lnTo>
                <a:lnTo>
                  <a:pt x="399" y="389"/>
                </a:lnTo>
                <a:close/>
                <a:moveTo>
                  <a:pt x="216" y="80"/>
                </a:moveTo>
                <a:lnTo>
                  <a:pt x="216" y="80"/>
                </a:lnTo>
                <a:lnTo>
                  <a:pt x="221" y="82"/>
                </a:lnTo>
                <a:lnTo>
                  <a:pt x="221" y="82"/>
                </a:lnTo>
                <a:lnTo>
                  <a:pt x="224" y="82"/>
                </a:lnTo>
                <a:lnTo>
                  <a:pt x="224" y="82"/>
                </a:lnTo>
                <a:lnTo>
                  <a:pt x="221" y="80"/>
                </a:lnTo>
                <a:lnTo>
                  <a:pt x="216" y="80"/>
                </a:lnTo>
                <a:lnTo>
                  <a:pt x="216" y="80"/>
                </a:lnTo>
                <a:close/>
                <a:moveTo>
                  <a:pt x="19" y="375"/>
                </a:moveTo>
                <a:lnTo>
                  <a:pt x="19" y="375"/>
                </a:lnTo>
                <a:lnTo>
                  <a:pt x="19" y="372"/>
                </a:lnTo>
                <a:lnTo>
                  <a:pt x="18" y="369"/>
                </a:lnTo>
                <a:lnTo>
                  <a:pt x="18" y="369"/>
                </a:lnTo>
                <a:lnTo>
                  <a:pt x="19" y="372"/>
                </a:lnTo>
                <a:lnTo>
                  <a:pt x="19" y="375"/>
                </a:lnTo>
                <a:lnTo>
                  <a:pt x="19" y="375"/>
                </a:lnTo>
                <a:close/>
                <a:moveTo>
                  <a:pt x="22" y="146"/>
                </a:moveTo>
                <a:lnTo>
                  <a:pt x="22" y="146"/>
                </a:lnTo>
                <a:lnTo>
                  <a:pt x="21" y="146"/>
                </a:lnTo>
                <a:lnTo>
                  <a:pt x="21" y="146"/>
                </a:lnTo>
                <a:lnTo>
                  <a:pt x="21" y="149"/>
                </a:lnTo>
                <a:lnTo>
                  <a:pt x="21" y="149"/>
                </a:lnTo>
                <a:lnTo>
                  <a:pt x="21" y="149"/>
                </a:lnTo>
                <a:lnTo>
                  <a:pt x="21" y="149"/>
                </a:lnTo>
                <a:lnTo>
                  <a:pt x="22" y="146"/>
                </a:lnTo>
                <a:lnTo>
                  <a:pt x="22" y="146"/>
                </a:lnTo>
                <a:close/>
                <a:moveTo>
                  <a:pt x="316" y="273"/>
                </a:moveTo>
                <a:lnTo>
                  <a:pt x="316" y="273"/>
                </a:lnTo>
                <a:lnTo>
                  <a:pt x="316" y="269"/>
                </a:lnTo>
                <a:lnTo>
                  <a:pt x="314" y="265"/>
                </a:lnTo>
                <a:lnTo>
                  <a:pt x="314" y="265"/>
                </a:lnTo>
                <a:lnTo>
                  <a:pt x="316" y="273"/>
                </a:lnTo>
                <a:lnTo>
                  <a:pt x="316" y="273"/>
                </a:lnTo>
                <a:close/>
                <a:moveTo>
                  <a:pt x="122" y="402"/>
                </a:moveTo>
                <a:lnTo>
                  <a:pt x="122" y="402"/>
                </a:lnTo>
                <a:lnTo>
                  <a:pt x="122" y="402"/>
                </a:lnTo>
                <a:lnTo>
                  <a:pt x="122" y="402"/>
                </a:lnTo>
                <a:lnTo>
                  <a:pt x="120" y="403"/>
                </a:lnTo>
                <a:lnTo>
                  <a:pt x="120" y="403"/>
                </a:lnTo>
                <a:lnTo>
                  <a:pt x="120" y="403"/>
                </a:lnTo>
                <a:lnTo>
                  <a:pt x="120" y="403"/>
                </a:lnTo>
                <a:lnTo>
                  <a:pt x="122" y="403"/>
                </a:lnTo>
                <a:lnTo>
                  <a:pt x="122" y="403"/>
                </a:lnTo>
                <a:lnTo>
                  <a:pt x="122" y="402"/>
                </a:lnTo>
                <a:lnTo>
                  <a:pt x="122" y="402"/>
                </a:lnTo>
                <a:close/>
                <a:moveTo>
                  <a:pt x="243" y="246"/>
                </a:moveTo>
                <a:lnTo>
                  <a:pt x="243" y="246"/>
                </a:lnTo>
                <a:lnTo>
                  <a:pt x="242" y="247"/>
                </a:lnTo>
                <a:lnTo>
                  <a:pt x="243" y="250"/>
                </a:lnTo>
                <a:lnTo>
                  <a:pt x="243" y="250"/>
                </a:lnTo>
                <a:lnTo>
                  <a:pt x="243" y="246"/>
                </a:lnTo>
                <a:lnTo>
                  <a:pt x="243" y="246"/>
                </a:lnTo>
                <a:close/>
                <a:moveTo>
                  <a:pt x="272" y="124"/>
                </a:moveTo>
                <a:lnTo>
                  <a:pt x="272" y="124"/>
                </a:lnTo>
                <a:lnTo>
                  <a:pt x="272" y="124"/>
                </a:lnTo>
                <a:lnTo>
                  <a:pt x="272" y="124"/>
                </a:lnTo>
                <a:lnTo>
                  <a:pt x="270" y="116"/>
                </a:lnTo>
                <a:lnTo>
                  <a:pt x="270" y="116"/>
                </a:lnTo>
                <a:lnTo>
                  <a:pt x="270" y="116"/>
                </a:lnTo>
                <a:lnTo>
                  <a:pt x="270" y="116"/>
                </a:lnTo>
                <a:lnTo>
                  <a:pt x="272" y="124"/>
                </a:lnTo>
                <a:lnTo>
                  <a:pt x="272" y="124"/>
                </a:lnTo>
                <a:close/>
                <a:moveTo>
                  <a:pt x="374" y="407"/>
                </a:moveTo>
                <a:lnTo>
                  <a:pt x="374" y="407"/>
                </a:lnTo>
                <a:lnTo>
                  <a:pt x="374" y="407"/>
                </a:lnTo>
                <a:lnTo>
                  <a:pt x="374" y="407"/>
                </a:lnTo>
                <a:lnTo>
                  <a:pt x="369" y="410"/>
                </a:lnTo>
                <a:lnTo>
                  <a:pt x="369" y="410"/>
                </a:lnTo>
                <a:lnTo>
                  <a:pt x="369" y="410"/>
                </a:lnTo>
                <a:lnTo>
                  <a:pt x="369" y="410"/>
                </a:lnTo>
                <a:lnTo>
                  <a:pt x="374" y="408"/>
                </a:lnTo>
                <a:lnTo>
                  <a:pt x="374" y="408"/>
                </a:lnTo>
                <a:lnTo>
                  <a:pt x="374" y="407"/>
                </a:lnTo>
                <a:lnTo>
                  <a:pt x="374" y="407"/>
                </a:lnTo>
                <a:close/>
                <a:moveTo>
                  <a:pt x="134" y="410"/>
                </a:moveTo>
                <a:lnTo>
                  <a:pt x="134" y="410"/>
                </a:lnTo>
                <a:lnTo>
                  <a:pt x="136" y="407"/>
                </a:lnTo>
                <a:lnTo>
                  <a:pt x="136" y="407"/>
                </a:lnTo>
                <a:lnTo>
                  <a:pt x="133" y="408"/>
                </a:lnTo>
                <a:lnTo>
                  <a:pt x="133" y="408"/>
                </a:lnTo>
                <a:lnTo>
                  <a:pt x="134" y="410"/>
                </a:lnTo>
                <a:lnTo>
                  <a:pt x="134" y="410"/>
                </a:lnTo>
                <a:close/>
                <a:moveTo>
                  <a:pt x="44" y="115"/>
                </a:moveTo>
                <a:lnTo>
                  <a:pt x="44" y="115"/>
                </a:lnTo>
                <a:lnTo>
                  <a:pt x="44" y="116"/>
                </a:lnTo>
                <a:lnTo>
                  <a:pt x="44" y="116"/>
                </a:lnTo>
                <a:lnTo>
                  <a:pt x="44" y="116"/>
                </a:lnTo>
                <a:lnTo>
                  <a:pt x="44" y="116"/>
                </a:lnTo>
                <a:lnTo>
                  <a:pt x="46" y="113"/>
                </a:lnTo>
                <a:lnTo>
                  <a:pt x="46" y="113"/>
                </a:lnTo>
                <a:lnTo>
                  <a:pt x="44" y="115"/>
                </a:lnTo>
                <a:lnTo>
                  <a:pt x="44" y="115"/>
                </a:lnTo>
                <a:close/>
                <a:moveTo>
                  <a:pt x="197" y="86"/>
                </a:moveTo>
                <a:lnTo>
                  <a:pt x="197" y="86"/>
                </a:lnTo>
                <a:lnTo>
                  <a:pt x="193" y="85"/>
                </a:lnTo>
                <a:lnTo>
                  <a:pt x="193" y="85"/>
                </a:lnTo>
                <a:lnTo>
                  <a:pt x="193" y="86"/>
                </a:lnTo>
                <a:lnTo>
                  <a:pt x="193" y="86"/>
                </a:lnTo>
                <a:lnTo>
                  <a:pt x="194" y="86"/>
                </a:lnTo>
                <a:lnTo>
                  <a:pt x="197" y="86"/>
                </a:lnTo>
                <a:lnTo>
                  <a:pt x="197" y="86"/>
                </a:lnTo>
                <a:close/>
                <a:moveTo>
                  <a:pt x="248" y="411"/>
                </a:moveTo>
                <a:lnTo>
                  <a:pt x="248" y="411"/>
                </a:lnTo>
                <a:lnTo>
                  <a:pt x="246" y="408"/>
                </a:lnTo>
                <a:lnTo>
                  <a:pt x="246" y="408"/>
                </a:lnTo>
                <a:lnTo>
                  <a:pt x="246" y="410"/>
                </a:lnTo>
                <a:lnTo>
                  <a:pt x="246" y="411"/>
                </a:lnTo>
                <a:lnTo>
                  <a:pt x="246" y="411"/>
                </a:lnTo>
                <a:lnTo>
                  <a:pt x="246" y="411"/>
                </a:lnTo>
                <a:lnTo>
                  <a:pt x="248" y="411"/>
                </a:lnTo>
                <a:lnTo>
                  <a:pt x="248" y="411"/>
                </a:lnTo>
                <a:close/>
                <a:moveTo>
                  <a:pt x="251" y="257"/>
                </a:moveTo>
                <a:lnTo>
                  <a:pt x="251" y="257"/>
                </a:lnTo>
                <a:lnTo>
                  <a:pt x="248" y="257"/>
                </a:lnTo>
                <a:lnTo>
                  <a:pt x="248" y="257"/>
                </a:lnTo>
                <a:lnTo>
                  <a:pt x="248" y="260"/>
                </a:lnTo>
                <a:lnTo>
                  <a:pt x="248" y="260"/>
                </a:lnTo>
                <a:lnTo>
                  <a:pt x="249" y="258"/>
                </a:lnTo>
                <a:lnTo>
                  <a:pt x="251" y="257"/>
                </a:lnTo>
                <a:lnTo>
                  <a:pt x="251" y="257"/>
                </a:lnTo>
                <a:close/>
                <a:moveTo>
                  <a:pt x="16" y="102"/>
                </a:moveTo>
                <a:lnTo>
                  <a:pt x="16" y="102"/>
                </a:lnTo>
                <a:lnTo>
                  <a:pt x="18" y="102"/>
                </a:lnTo>
                <a:lnTo>
                  <a:pt x="18" y="101"/>
                </a:lnTo>
                <a:lnTo>
                  <a:pt x="18" y="101"/>
                </a:lnTo>
                <a:lnTo>
                  <a:pt x="16" y="101"/>
                </a:lnTo>
                <a:lnTo>
                  <a:pt x="16" y="101"/>
                </a:lnTo>
                <a:lnTo>
                  <a:pt x="16" y="102"/>
                </a:lnTo>
                <a:lnTo>
                  <a:pt x="16" y="102"/>
                </a:lnTo>
                <a:close/>
                <a:moveTo>
                  <a:pt x="385" y="104"/>
                </a:moveTo>
                <a:lnTo>
                  <a:pt x="385" y="104"/>
                </a:lnTo>
                <a:lnTo>
                  <a:pt x="384" y="101"/>
                </a:lnTo>
                <a:lnTo>
                  <a:pt x="384" y="101"/>
                </a:lnTo>
                <a:lnTo>
                  <a:pt x="384" y="101"/>
                </a:lnTo>
                <a:lnTo>
                  <a:pt x="384" y="101"/>
                </a:lnTo>
                <a:lnTo>
                  <a:pt x="382" y="104"/>
                </a:lnTo>
                <a:lnTo>
                  <a:pt x="382" y="104"/>
                </a:lnTo>
                <a:lnTo>
                  <a:pt x="385" y="104"/>
                </a:lnTo>
                <a:lnTo>
                  <a:pt x="385" y="104"/>
                </a:lnTo>
                <a:close/>
                <a:moveTo>
                  <a:pt x="147" y="397"/>
                </a:moveTo>
                <a:lnTo>
                  <a:pt x="147" y="397"/>
                </a:lnTo>
                <a:lnTo>
                  <a:pt x="150" y="397"/>
                </a:lnTo>
                <a:lnTo>
                  <a:pt x="150" y="397"/>
                </a:lnTo>
                <a:lnTo>
                  <a:pt x="149" y="394"/>
                </a:lnTo>
                <a:lnTo>
                  <a:pt x="149" y="394"/>
                </a:lnTo>
                <a:lnTo>
                  <a:pt x="147" y="397"/>
                </a:lnTo>
                <a:lnTo>
                  <a:pt x="147" y="397"/>
                </a:lnTo>
                <a:close/>
                <a:moveTo>
                  <a:pt x="81" y="392"/>
                </a:moveTo>
                <a:lnTo>
                  <a:pt x="81" y="392"/>
                </a:lnTo>
                <a:lnTo>
                  <a:pt x="81" y="396"/>
                </a:lnTo>
                <a:lnTo>
                  <a:pt x="81" y="396"/>
                </a:lnTo>
                <a:lnTo>
                  <a:pt x="82" y="396"/>
                </a:lnTo>
                <a:lnTo>
                  <a:pt x="82" y="396"/>
                </a:lnTo>
                <a:lnTo>
                  <a:pt x="81" y="392"/>
                </a:lnTo>
                <a:lnTo>
                  <a:pt x="81" y="392"/>
                </a:lnTo>
                <a:close/>
                <a:moveTo>
                  <a:pt x="322" y="154"/>
                </a:moveTo>
                <a:lnTo>
                  <a:pt x="322" y="154"/>
                </a:lnTo>
                <a:lnTo>
                  <a:pt x="322" y="154"/>
                </a:lnTo>
                <a:lnTo>
                  <a:pt x="322" y="154"/>
                </a:lnTo>
                <a:lnTo>
                  <a:pt x="324" y="154"/>
                </a:lnTo>
                <a:lnTo>
                  <a:pt x="324" y="154"/>
                </a:lnTo>
                <a:lnTo>
                  <a:pt x="325" y="154"/>
                </a:lnTo>
                <a:lnTo>
                  <a:pt x="325" y="153"/>
                </a:lnTo>
                <a:lnTo>
                  <a:pt x="325" y="153"/>
                </a:lnTo>
                <a:lnTo>
                  <a:pt x="322" y="154"/>
                </a:lnTo>
                <a:lnTo>
                  <a:pt x="322" y="154"/>
                </a:lnTo>
                <a:close/>
                <a:moveTo>
                  <a:pt x="188" y="284"/>
                </a:moveTo>
                <a:lnTo>
                  <a:pt x="188" y="284"/>
                </a:lnTo>
                <a:lnTo>
                  <a:pt x="188" y="285"/>
                </a:lnTo>
                <a:lnTo>
                  <a:pt x="188" y="285"/>
                </a:lnTo>
                <a:lnTo>
                  <a:pt x="190" y="287"/>
                </a:lnTo>
                <a:lnTo>
                  <a:pt x="190" y="287"/>
                </a:lnTo>
                <a:lnTo>
                  <a:pt x="190" y="284"/>
                </a:lnTo>
                <a:lnTo>
                  <a:pt x="190" y="284"/>
                </a:lnTo>
                <a:lnTo>
                  <a:pt x="188" y="284"/>
                </a:lnTo>
                <a:lnTo>
                  <a:pt x="188" y="284"/>
                </a:lnTo>
                <a:close/>
                <a:moveTo>
                  <a:pt x="22" y="112"/>
                </a:moveTo>
                <a:lnTo>
                  <a:pt x="22" y="112"/>
                </a:lnTo>
                <a:lnTo>
                  <a:pt x="22" y="108"/>
                </a:lnTo>
                <a:lnTo>
                  <a:pt x="22" y="108"/>
                </a:lnTo>
                <a:lnTo>
                  <a:pt x="22" y="105"/>
                </a:lnTo>
                <a:lnTo>
                  <a:pt x="22" y="105"/>
                </a:lnTo>
                <a:lnTo>
                  <a:pt x="21" y="110"/>
                </a:lnTo>
                <a:lnTo>
                  <a:pt x="22" y="112"/>
                </a:lnTo>
                <a:lnTo>
                  <a:pt x="22" y="112"/>
                </a:lnTo>
                <a:close/>
                <a:moveTo>
                  <a:pt x="142" y="408"/>
                </a:moveTo>
                <a:lnTo>
                  <a:pt x="142" y="408"/>
                </a:lnTo>
                <a:lnTo>
                  <a:pt x="141" y="408"/>
                </a:lnTo>
                <a:lnTo>
                  <a:pt x="139" y="410"/>
                </a:lnTo>
                <a:lnTo>
                  <a:pt x="139" y="410"/>
                </a:lnTo>
                <a:lnTo>
                  <a:pt x="142" y="408"/>
                </a:lnTo>
                <a:lnTo>
                  <a:pt x="142" y="408"/>
                </a:lnTo>
                <a:close/>
                <a:moveTo>
                  <a:pt x="254" y="257"/>
                </a:moveTo>
                <a:lnTo>
                  <a:pt x="254" y="257"/>
                </a:lnTo>
                <a:lnTo>
                  <a:pt x="254" y="258"/>
                </a:lnTo>
                <a:lnTo>
                  <a:pt x="254" y="258"/>
                </a:lnTo>
                <a:lnTo>
                  <a:pt x="257" y="258"/>
                </a:lnTo>
                <a:lnTo>
                  <a:pt x="257" y="258"/>
                </a:lnTo>
                <a:lnTo>
                  <a:pt x="256" y="257"/>
                </a:lnTo>
                <a:lnTo>
                  <a:pt x="254" y="257"/>
                </a:lnTo>
                <a:lnTo>
                  <a:pt x="254" y="257"/>
                </a:lnTo>
                <a:close/>
                <a:moveTo>
                  <a:pt x="382" y="301"/>
                </a:moveTo>
                <a:lnTo>
                  <a:pt x="382" y="301"/>
                </a:lnTo>
                <a:lnTo>
                  <a:pt x="384" y="296"/>
                </a:lnTo>
                <a:lnTo>
                  <a:pt x="384" y="296"/>
                </a:lnTo>
                <a:lnTo>
                  <a:pt x="382" y="298"/>
                </a:lnTo>
                <a:lnTo>
                  <a:pt x="382" y="301"/>
                </a:lnTo>
                <a:lnTo>
                  <a:pt x="382" y="301"/>
                </a:lnTo>
                <a:close/>
                <a:moveTo>
                  <a:pt x="361" y="317"/>
                </a:moveTo>
                <a:lnTo>
                  <a:pt x="361" y="317"/>
                </a:lnTo>
                <a:lnTo>
                  <a:pt x="360" y="315"/>
                </a:lnTo>
                <a:lnTo>
                  <a:pt x="360" y="315"/>
                </a:lnTo>
                <a:lnTo>
                  <a:pt x="358" y="318"/>
                </a:lnTo>
                <a:lnTo>
                  <a:pt x="358" y="320"/>
                </a:lnTo>
                <a:lnTo>
                  <a:pt x="358" y="320"/>
                </a:lnTo>
                <a:lnTo>
                  <a:pt x="361" y="317"/>
                </a:lnTo>
                <a:lnTo>
                  <a:pt x="361" y="317"/>
                </a:lnTo>
                <a:close/>
                <a:moveTo>
                  <a:pt x="380" y="167"/>
                </a:moveTo>
                <a:lnTo>
                  <a:pt x="380" y="167"/>
                </a:lnTo>
                <a:lnTo>
                  <a:pt x="384" y="168"/>
                </a:lnTo>
                <a:lnTo>
                  <a:pt x="384" y="168"/>
                </a:lnTo>
                <a:lnTo>
                  <a:pt x="384" y="165"/>
                </a:lnTo>
                <a:lnTo>
                  <a:pt x="384" y="165"/>
                </a:lnTo>
                <a:lnTo>
                  <a:pt x="380" y="167"/>
                </a:lnTo>
                <a:lnTo>
                  <a:pt x="380" y="167"/>
                </a:lnTo>
                <a:close/>
                <a:moveTo>
                  <a:pt x="256" y="273"/>
                </a:moveTo>
                <a:lnTo>
                  <a:pt x="256" y="273"/>
                </a:lnTo>
                <a:lnTo>
                  <a:pt x="256" y="273"/>
                </a:lnTo>
                <a:lnTo>
                  <a:pt x="256" y="273"/>
                </a:lnTo>
                <a:lnTo>
                  <a:pt x="251" y="273"/>
                </a:lnTo>
                <a:lnTo>
                  <a:pt x="251" y="273"/>
                </a:lnTo>
                <a:lnTo>
                  <a:pt x="251" y="274"/>
                </a:lnTo>
                <a:lnTo>
                  <a:pt x="251" y="274"/>
                </a:lnTo>
                <a:lnTo>
                  <a:pt x="256" y="273"/>
                </a:lnTo>
                <a:lnTo>
                  <a:pt x="256" y="273"/>
                </a:lnTo>
                <a:close/>
                <a:moveTo>
                  <a:pt x="142" y="252"/>
                </a:moveTo>
                <a:lnTo>
                  <a:pt x="142" y="252"/>
                </a:lnTo>
                <a:lnTo>
                  <a:pt x="145" y="252"/>
                </a:lnTo>
                <a:lnTo>
                  <a:pt x="145" y="252"/>
                </a:lnTo>
                <a:lnTo>
                  <a:pt x="145" y="250"/>
                </a:lnTo>
                <a:lnTo>
                  <a:pt x="145" y="250"/>
                </a:lnTo>
                <a:lnTo>
                  <a:pt x="144" y="250"/>
                </a:lnTo>
                <a:lnTo>
                  <a:pt x="144" y="250"/>
                </a:lnTo>
                <a:lnTo>
                  <a:pt x="142" y="252"/>
                </a:lnTo>
                <a:lnTo>
                  <a:pt x="142" y="252"/>
                </a:lnTo>
                <a:close/>
                <a:moveTo>
                  <a:pt x="169" y="255"/>
                </a:moveTo>
                <a:lnTo>
                  <a:pt x="169" y="255"/>
                </a:lnTo>
                <a:lnTo>
                  <a:pt x="171" y="257"/>
                </a:lnTo>
                <a:lnTo>
                  <a:pt x="172" y="257"/>
                </a:lnTo>
                <a:lnTo>
                  <a:pt x="172" y="257"/>
                </a:lnTo>
                <a:lnTo>
                  <a:pt x="171" y="255"/>
                </a:lnTo>
                <a:lnTo>
                  <a:pt x="171" y="255"/>
                </a:lnTo>
                <a:lnTo>
                  <a:pt x="169" y="255"/>
                </a:lnTo>
                <a:lnTo>
                  <a:pt x="169" y="255"/>
                </a:lnTo>
                <a:close/>
                <a:moveTo>
                  <a:pt x="78" y="175"/>
                </a:moveTo>
                <a:lnTo>
                  <a:pt x="78" y="175"/>
                </a:lnTo>
                <a:lnTo>
                  <a:pt x="79" y="175"/>
                </a:lnTo>
                <a:lnTo>
                  <a:pt x="79" y="175"/>
                </a:lnTo>
                <a:lnTo>
                  <a:pt x="79" y="172"/>
                </a:lnTo>
                <a:lnTo>
                  <a:pt x="79" y="172"/>
                </a:lnTo>
                <a:lnTo>
                  <a:pt x="79" y="170"/>
                </a:lnTo>
                <a:lnTo>
                  <a:pt x="79" y="170"/>
                </a:lnTo>
                <a:lnTo>
                  <a:pt x="79" y="170"/>
                </a:lnTo>
                <a:lnTo>
                  <a:pt x="78" y="175"/>
                </a:lnTo>
                <a:lnTo>
                  <a:pt x="78" y="175"/>
                </a:lnTo>
                <a:close/>
                <a:moveTo>
                  <a:pt x="391" y="131"/>
                </a:moveTo>
                <a:lnTo>
                  <a:pt x="391" y="131"/>
                </a:lnTo>
                <a:lnTo>
                  <a:pt x="393" y="127"/>
                </a:lnTo>
                <a:lnTo>
                  <a:pt x="393" y="126"/>
                </a:lnTo>
                <a:lnTo>
                  <a:pt x="393" y="126"/>
                </a:lnTo>
                <a:lnTo>
                  <a:pt x="391" y="127"/>
                </a:lnTo>
                <a:lnTo>
                  <a:pt x="391" y="131"/>
                </a:lnTo>
                <a:lnTo>
                  <a:pt x="391" y="131"/>
                </a:lnTo>
                <a:close/>
                <a:moveTo>
                  <a:pt x="178" y="410"/>
                </a:moveTo>
                <a:lnTo>
                  <a:pt x="178" y="410"/>
                </a:lnTo>
                <a:lnTo>
                  <a:pt x="178" y="413"/>
                </a:lnTo>
                <a:lnTo>
                  <a:pt x="180" y="413"/>
                </a:lnTo>
                <a:lnTo>
                  <a:pt x="180" y="413"/>
                </a:lnTo>
                <a:lnTo>
                  <a:pt x="178" y="410"/>
                </a:lnTo>
                <a:lnTo>
                  <a:pt x="178" y="410"/>
                </a:lnTo>
                <a:close/>
                <a:moveTo>
                  <a:pt x="238" y="250"/>
                </a:moveTo>
                <a:lnTo>
                  <a:pt x="238" y="250"/>
                </a:lnTo>
                <a:lnTo>
                  <a:pt x="238" y="247"/>
                </a:lnTo>
                <a:lnTo>
                  <a:pt x="238" y="247"/>
                </a:lnTo>
                <a:lnTo>
                  <a:pt x="237" y="250"/>
                </a:lnTo>
                <a:lnTo>
                  <a:pt x="237" y="250"/>
                </a:lnTo>
                <a:lnTo>
                  <a:pt x="238" y="250"/>
                </a:lnTo>
                <a:lnTo>
                  <a:pt x="238" y="250"/>
                </a:lnTo>
                <a:close/>
                <a:moveTo>
                  <a:pt x="332" y="36"/>
                </a:moveTo>
                <a:lnTo>
                  <a:pt x="332" y="36"/>
                </a:lnTo>
                <a:lnTo>
                  <a:pt x="330" y="33"/>
                </a:lnTo>
                <a:lnTo>
                  <a:pt x="328" y="31"/>
                </a:lnTo>
                <a:lnTo>
                  <a:pt x="328" y="31"/>
                </a:lnTo>
                <a:lnTo>
                  <a:pt x="332" y="36"/>
                </a:lnTo>
                <a:lnTo>
                  <a:pt x="332" y="36"/>
                </a:lnTo>
                <a:close/>
                <a:moveTo>
                  <a:pt x="278" y="302"/>
                </a:moveTo>
                <a:lnTo>
                  <a:pt x="278" y="302"/>
                </a:lnTo>
                <a:lnTo>
                  <a:pt x="284" y="302"/>
                </a:lnTo>
                <a:lnTo>
                  <a:pt x="284" y="302"/>
                </a:lnTo>
                <a:lnTo>
                  <a:pt x="279" y="302"/>
                </a:lnTo>
                <a:lnTo>
                  <a:pt x="279" y="302"/>
                </a:lnTo>
                <a:lnTo>
                  <a:pt x="278" y="302"/>
                </a:lnTo>
                <a:lnTo>
                  <a:pt x="278" y="302"/>
                </a:lnTo>
                <a:close/>
                <a:moveTo>
                  <a:pt x="76" y="94"/>
                </a:moveTo>
                <a:lnTo>
                  <a:pt x="76" y="94"/>
                </a:lnTo>
                <a:lnTo>
                  <a:pt x="76" y="93"/>
                </a:lnTo>
                <a:lnTo>
                  <a:pt x="76" y="93"/>
                </a:lnTo>
                <a:lnTo>
                  <a:pt x="76" y="91"/>
                </a:lnTo>
                <a:lnTo>
                  <a:pt x="76" y="91"/>
                </a:lnTo>
                <a:lnTo>
                  <a:pt x="76" y="91"/>
                </a:lnTo>
                <a:lnTo>
                  <a:pt x="74" y="91"/>
                </a:lnTo>
                <a:lnTo>
                  <a:pt x="74" y="91"/>
                </a:lnTo>
                <a:lnTo>
                  <a:pt x="76" y="94"/>
                </a:lnTo>
                <a:lnTo>
                  <a:pt x="76" y="94"/>
                </a:lnTo>
                <a:close/>
                <a:moveTo>
                  <a:pt x="216" y="413"/>
                </a:moveTo>
                <a:lnTo>
                  <a:pt x="216" y="413"/>
                </a:lnTo>
                <a:lnTo>
                  <a:pt x="218" y="413"/>
                </a:lnTo>
                <a:lnTo>
                  <a:pt x="218" y="413"/>
                </a:lnTo>
                <a:lnTo>
                  <a:pt x="221" y="413"/>
                </a:lnTo>
                <a:lnTo>
                  <a:pt x="221" y="413"/>
                </a:lnTo>
                <a:lnTo>
                  <a:pt x="216" y="411"/>
                </a:lnTo>
                <a:lnTo>
                  <a:pt x="216" y="413"/>
                </a:lnTo>
                <a:lnTo>
                  <a:pt x="216" y="413"/>
                </a:lnTo>
                <a:close/>
                <a:moveTo>
                  <a:pt x="149" y="306"/>
                </a:moveTo>
                <a:lnTo>
                  <a:pt x="149" y="306"/>
                </a:lnTo>
                <a:lnTo>
                  <a:pt x="149" y="307"/>
                </a:lnTo>
                <a:lnTo>
                  <a:pt x="149" y="307"/>
                </a:lnTo>
                <a:lnTo>
                  <a:pt x="155" y="307"/>
                </a:lnTo>
                <a:lnTo>
                  <a:pt x="155" y="307"/>
                </a:lnTo>
                <a:lnTo>
                  <a:pt x="155" y="306"/>
                </a:lnTo>
                <a:lnTo>
                  <a:pt x="155" y="306"/>
                </a:lnTo>
                <a:lnTo>
                  <a:pt x="149" y="306"/>
                </a:lnTo>
                <a:lnTo>
                  <a:pt x="149" y="306"/>
                </a:lnTo>
                <a:close/>
                <a:moveTo>
                  <a:pt x="352" y="142"/>
                </a:moveTo>
                <a:lnTo>
                  <a:pt x="352" y="142"/>
                </a:lnTo>
                <a:lnTo>
                  <a:pt x="354" y="142"/>
                </a:lnTo>
                <a:lnTo>
                  <a:pt x="354" y="142"/>
                </a:lnTo>
                <a:lnTo>
                  <a:pt x="355" y="140"/>
                </a:lnTo>
                <a:lnTo>
                  <a:pt x="355" y="140"/>
                </a:lnTo>
                <a:lnTo>
                  <a:pt x="354" y="138"/>
                </a:lnTo>
                <a:lnTo>
                  <a:pt x="354" y="138"/>
                </a:lnTo>
                <a:lnTo>
                  <a:pt x="352" y="142"/>
                </a:lnTo>
                <a:lnTo>
                  <a:pt x="352" y="142"/>
                </a:lnTo>
                <a:close/>
                <a:moveTo>
                  <a:pt x="52" y="96"/>
                </a:moveTo>
                <a:lnTo>
                  <a:pt x="52" y="96"/>
                </a:lnTo>
                <a:lnTo>
                  <a:pt x="51" y="96"/>
                </a:lnTo>
                <a:lnTo>
                  <a:pt x="51" y="96"/>
                </a:lnTo>
                <a:lnTo>
                  <a:pt x="52" y="99"/>
                </a:lnTo>
                <a:lnTo>
                  <a:pt x="52" y="99"/>
                </a:lnTo>
                <a:lnTo>
                  <a:pt x="52" y="96"/>
                </a:lnTo>
                <a:lnTo>
                  <a:pt x="52" y="96"/>
                </a:lnTo>
                <a:close/>
                <a:moveTo>
                  <a:pt x="376" y="261"/>
                </a:moveTo>
                <a:lnTo>
                  <a:pt x="376" y="261"/>
                </a:lnTo>
                <a:lnTo>
                  <a:pt x="374" y="265"/>
                </a:lnTo>
                <a:lnTo>
                  <a:pt x="374" y="265"/>
                </a:lnTo>
                <a:lnTo>
                  <a:pt x="376" y="263"/>
                </a:lnTo>
                <a:lnTo>
                  <a:pt x="376" y="263"/>
                </a:lnTo>
                <a:lnTo>
                  <a:pt x="376" y="261"/>
                </a:lnTo>
                <a:lnTo>
                  <a:pt x="376" y="261"/>
                </a:lnTo>
                <a:close/>
                <a:moveTo>
                  <a:pt x="63" y="31"/>
                </a:moveTo>
                <a:lnTo>
                  <a:pt x="63" y="31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3" y="28"/>
                </a:lnTo>
                <a:lnTo>
                  <a:pt x="63" y="31"/>
                </a:lnTo>
                <a:lnTo>
                  <a:pt x="63" y="31"/>
                </a:lnTo>
                <a:close/>
                <a:moveTo>
                  <a:pt x="145" y="127"/>
                </a:moveTo>
                <a:lnTo>
                  <a:pt x="145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4"/>
                </a:lnTo>
                <a:lnTo>
                  <a:pt x="145" y="124"/>
                </a:lnTo>
                <a:lnTo>
                  <a:pt x="144" y="124"/>
                </a:lnTo>
                <a:lnTo>
                  <a:pt x="144" y="124"/>
                </a:lnTo>
                <a:lnTo>
                  <a:pt x="145" y="127"/>
                </a:lnTo>
                <a:lnTo>
                  <a:pt x="145" y="127"/>
                </a:lnTo>
                <a:close/>
                <a:moveTo>
                  <a:pt x="346" y="337"/>
                </a:moveTo>
                <a:lnTo>
                  <a:pt x="346" y="337"/>
                </a:lnTo>
                <a:lnTo>
                  <a:pt x="344" y="336"/>
                </a:lnTo>
                <a:lnTo>
                  <a:pt x="344" y="336"/>
                </a:lnTo>
                <a:lnTo>
                  <a:pt x="344" y="339"/>
                </a:lnTo>
                <a:lnTo>
                  <a:pt x="344" y="339"/>
                </a:lnTo>
                <a:lnTo>
                  <a:pt x="346" y="337"/>
                </a:lnTo>
                <a:lnTo>
                  <a:pt x="346" y="337"/>
                </a:lnTo>
                <a:close/>
                <a:moveTo>
                  <a:pt x="286" y="260"/>
                </a:moveTo>
                <a:lnTo>
                  <a:pt x="286" y="260"/>
                </a:lnTo>
                <a:lnTo>
                  <a:pt x="286" y="261"/>
                </a:lnTo>
                <a:lnTo>
                  <a:pt x="286" y="261"/>
                </a:lnTo>
                <a:lnTo>
                  <a:pt x="287" y="261"/>
                </a:lnTo>
                <a:lnTo>
                  <a:pt x="287" y="260"/>
                </a:lnTo>
                <a:lnTo>
                  <a:pt x="287" y="260"/>
                </a:lnTo>
                <a:lnTo>
                  <a:pt x="286" y="260"/>
                </a:lnTo>
                <a:lnTo>
                  <a:pt x="286" y="260"/>
                </a:lnTo>
                <a:close/>
                <a:moveTo>
                  <a:pt x="90" y="273"/>
                </a:moveTo>
                <a:lnTo>
                  <a:pt x="90" y="273"/>
                </a:lnTo>
                <a:lnTo>
                  <a:pt x="92" y="274"/>
                </a:lnTo>
                <a:lnTo>
                  <a:pt x="92" y="274"/>
                </a:lnTo>
                <a:lnTo>
                  <a:pt x="93" y="271"/>
                </a:lnTo>
                <a:lnTo>
                  <a:pt x="93" y="271"/>
                </a:lnTo>
                <a:lnTo>
                  <a:pt x="90" y="273"/>
                </a:lnTo>
                <a:lnTo>
                  <a:pt x="90" y="273"/>
                </a:lnTo>
                <a:close/>
                <a:moveTo>
                  <a:pt x="273" y="140"/>
                </a:moveTo>
                <a:lnTo>
                  <a:pt x="273" y="140"/>
                </a:lnTo>
                <a:lnTo>
                  <a:pt x="275" y="143"/>
                </a:lnTo>
                <a:lnTo>
                  <a:pt x="275" y="143"/>
                </a:lnTo>
                <a:lnTo>
                  <a:pt x="275" y="142"/>
                </a:lnTo>
                <a:lnTo>
                  <a:pt x="273" y="140"/>
                </a:lnTo>
                <a:lnTo>
                  <a:pt x="273" y="140"/>
                </a:lnTo>
                <a:close/>
                <a:moveTo>
                  <a:pt x="283" y="269"/>
                </a:moveTo>
                <a:lnTo>
                  <a:pt x="283" y="269"/>
                </a:lnTo>
                <a:lnTo>
                  <a:pt x="284" y="269"/>
                </a:lnTo>
                <a:lnTo>
                  <a:pt x="284" y="269"/>
                </a:lnTo>
                <a:lnTo>
                  <a:pt x="283" y="266"/>
                </a:lnTo>
                <a:lnTo>
                  <a:pt x="283" y="266"/>
                </a:lnTo>
                <a:lnTo>
                  <a:pt x="283" y="268"/>
                </a:lnTo>
                <a:lnTo>
                  <a:pt x="283" y="269"/>
                </a:lnTo>
                <a:lnTo>
                  <a:pt x="283" y="269"/>
                </a:lnTo>
                <a:close/>
                <a:moveTo>
                  <a:pt x="338" y="74"/>
                </a:moveTo>
                <a:lnTo>
                  <a:pt x="338" y="74"/>
                </a:lnTo>
                <a:lnTo>
                  <a:pt x="338" y="77"/>
                </a:lnTo>
                <a:lnTo>
                  <a:pt x="338" y="77"/>
                </a:lnTo>
                <a:lnTo>
                  <a:pt x="339" y="75"/>
                </a:lnTo>
                <a:lnTo>
                  <a:pt x="338" y="74"/>
                </a:lnTo>
                <a:lnTo>
                  <a:pt x="338" y="74"/>
                </a:lnTo>
                <a:close/>
                <a:moveTo>
                  <a:pt x="339" y="200"/>
                </a:moveTo>
                <a:lnTo>
                  <a:pt x="339" y="200"/>
                </a:lnTo>
                <a:lnTo>
                  <a:pt x="338" y="200"/>
                </a:lnTo>
                <a:lnTo>
                  <a:pt x="338" y="200"/>
                </a:lnTo>
                <a:lnTo>
                  <a:pt x="338" y="202"/>
                </a:lnTo>
                <a:lnTo>
                  <a:pt x="338" y="202"/>
                </a:lnTo>
                <a:lnTo>
                  <a:pt x="336" y="202"/>
                </a:lnTo>
                <a:lnTo>
                  <a:pt x="336" y="202"/>
                </a:lnTo>
                <a:lnTo>
                  <a:pt x="338" y="202"/>
                </a:lnTo>
                <a:lnTo>
                  <a:pt x="338" y="202"/>
                </a:lnTo>
                <a:lnTo>
                  <a:pt x="339" y="200"/>
                </a:lnTo>
                <a:lnTo>
                  <a:pt x="339" y="200"/>
                </a:lnTo>
                <a:close/>
                <a:moveTo>
                  <a:pt x="287" y="265"/>
                </a:moveTo>
                <a:lnTo>
                  <a:pt x="287" y="265"/>
                </a:lnTo>
                <a:lnTo>
                  <a:pt x="287" y="265"/>
                </a:lnTo>
                <a:lnTo>
                  <a:pt x="287" y="265"/>
                </a:lnTo>
                <a:lnTo>
                  <a:pt x="287" y="269"/>
                </a:lnTo>
                <a:lnTo>
                  <a:pt x="287" y="269"/>
                </a:lnTo>
                <a:lnTo>
                  <a:pt x="287" y="266"/>
                </a:lnTo>
                <a:lnTo>
                  <a:pt x="287" y="266"/>
                </a:lnTo>
                <a:lnTo>
                  <a:pt x="287" y="265"/>
                </a:lnTo>
                <a:lnTo>
                  <a:pt x="287" y="265"/>
                </a:lnTo>
                <a:close/>
                <a:moveTo>
                  <a:pt x="142" y="257"/>
                </a:moveTo>
                <a:lnTo>
                  <a:pt x="142" y="257"/>
                </a:lnTo>
                <a:lnTo>
                  <a:pt x="142" y="258"/>
                </a:lnTo>
                <a:lnTo>
                  <a:pt x="145" y="258"/>
                </a:lnTo>
                <a:lnTo>
                  <a:pt x="145" y="258"/>
                </a:lnTo>
                <a:lnTo>
                  <a:pt x="142" y="257"/>
                </a:lnTo>
                <a:lnTo>
                  <a:pt x="142" y="257"/>
                </a:lnTo>
                <a:close/>
                <a:moveTo>
                  <a:pt x="155" y="403"/>
                </a:moveTo>
                <a:lnTo>
                  <a:pt x="155" y="403"/>
                </a:lnTo>
                <a:lnTo>
                  <a:pt x="158" y="403"/>
                </a:lnTo>
                <a:lnTo>
                  <a:pt x="158" y="403"/>
                </a:lnTo>
                <a:lnTo>
                  <a:pt x="156" y="402"/>
                </a:lnTo>
                <a:lnTo>
                  <a:pt x="156" y="402"/>
                </a:lnTo>
                <a:lnTo>
                  <a:pt x="156" y="402"/>
                </a:lnTo>
                <a:lnTo>
                  <a:pt x="155" y="403"/>
                </a:lnTo>
                <a:lnTo>
                  <a:pt x="155" y="403"/>
                </a:lnTo>
                <a:close/>
                <a:moveTo>
                  <a:pt x="183" y="241"/>
                </a:moveTo>
                <a:lnTo>
                  <a:pt x="183" y="241"/>
                </a:lnTo>
                <a:lnTo>
                  <a:pt x="186" y="241"/>
                </a:lnTo>
                <a:lnTo>
                  <a:pt x="186" y="241"/>
                </a:lnTo>
                <a:lnTo>
                  <a:pt x="186" y="239"/>
                </a:lnTo>
                <a:lnTo>
                  <a:pt x="186" y="239"/>
                </a:lnTo>
                <a:lnTo>
                  <a:pt x="183" y="239"/>
                </a:lnTo>
                <a:lnTo>
                  <a:pt x="183" y="239"/>
                </a:lnTo>
                <a:lnTo>
                  <a:pt x="183" y="241"/>
                </a:lnTo>
                <a:lnTo>
                  <a:pt x="183" y="241"/>
                </a:lnTo>
                <a:close/>
                <a:moveTo>
                  <a:pt x="272" y="157"/>
                </a:moveTo>
                <a:lnTo>
                  <a:pt x="272" y="157"/>
                </a:lnTo>
                <a:lnTo>
                  <a:pt x="273" y="159"/>
                </a:lnTo>
                <a:lnTo>
                  <a:pt x="275" y="159"/>
                </a:lnTo>
                <a:lnTo>
                  <a:pt x="275" y="159"/>
                </a:lnTo>
                <a:lnTo>
                  <a:pt x="272" y="157"/>
                </a:lnTo>
                <a:lnTo>
                  <a:pt x="272" y="157"/>
                </a:lnTo>
                <a:close/>
                <a:moveTo>
                  <a:pt x="382" y="140"/>
                </a:moveTo>
                <a:lnTo>
                  <a:pt x="382" y="140"/>
                </a:lnTo>
                <a:lnTo>
                  <a:pt x="382" y="143"/>
                </a:lnTo>
                <a:lnTo>
                  <a:pt x="382" y="143"/>
                </a:lnTo>
                <a:lnTo>
                  <a:pt x="384" y="142"/>
                </a:lnTo>
                <a:lnTo>
                  <a:pt x="382" y="140"/>
                </a:lnTo>
                <a:lnTo>
                  <a:pt x="382" y="140"/>
                </a:lnTo>
                <a:close/>
                <a:moveTo>
                  <a:pt x="190" y="295"/>
                </a:moveTo>
                <a:lnTo>
                  <a:pt x="190" y="295"/>
                </a:lnTo>
                <a:lnTo>
                  <a:pt x="191" y="298"/>
                </a:lnTo>
                <a:lnTo>
                  <a:pt x="191" y="298"/>
                </a:lnTo>
                <a:lnTo>
                  <a:pt x="193" y="298"/>
                </a:lnTo>
                <a:lnTo>
                  <a:pt x="193" y="298"/>
                </a:lnTo>
                <a:lnTo>
                  <a:pt x="191" y="295"/>
                </a:lnTo>
                <a:lnTo>
                  <a:pt x="191" y="295"/>
                </a:lnTo>
                <a:lnTo>
                  <a:pt x="190" y="295"/>
                </a:lnTo>
                <a:lnTo>
                  <a:pt x="190" y="295"/>
                </a:lnTo>
                <a:close/>
                <a:moveTo>
                  <a:pt x="371" y="328"/>
                </a:moveTo>
                <a:lnTo>
                  <a:pt x="371" y="328"/>
                </a:lnTo>
                <a:lnTo>
                  <a:pt x="369" y="331"/>
                </a:lnTo>
                <a:lnTo>
                  <a:pt x="369" y="331"/>
                </a:lnTo>
                <a:lnTo>
                  <a:pt x="371" y="329"/>
                </a:lnTo>
                <a:lnTo>
                  <a:pt x="371" y="328"/>
                </a:lnTo>
                <a:lnTo>
                  <a:pt x="371" y="328"/>
                </a:lnTo>
                <a:close/>
                <a:moveTo>
                  <a:pt x="276" y="238"/>
                </a:moveTo>
                <a:lnTo>
                  <a:pt x="276" y="238"/>
                </a:lnTo>
                <a:lnTo>
                  <a:pt x="275" y="238"/>
                </a:lnTo>
                <a:lnTo>
                  <a:pt x="272" y="238"/>
                </a:lnTo>
                <a:lnTo>
                  <a:pt x="272" y="238"/>
                </a:lnTo>
                <a:lnTo>
                  <a:pt x="276" y="238"/>
                </a:lnTo>
                <a:lnTo>
                  <a:pt x="276" y="238"/>
                </a:lnTo>
                <a:close/>
                <a:moveTo>
                  <a:pt x="316" y="299"/>
                </a:moveTo>
                <a:lnTo>
                  <a:pt x="316" y="299"/>
                </a:lnTo>
                <a:lnTo>
                  <a:pt x="316" y="301"/>
                </a:lnTo>
                <a:lnTo>
                  <a:pt x="316" y="301"/>
                </a:lnTo>
                <a:lnTo>
                  <a:pt x="317" y="301"/>
                </a:lnTo>
                <a:lnTo>
                  <a:pt x="316" y="299"/>
                </a:lnTo>
                <a:lnTo>
                  <a:pt x="316" y="299"/>
                </a:lnTo>
                <a:close/>
                <a:moveTo>
                  <a:pt x="365" y="90"/>
                </a:moveTo>
                <a:lnTo>
                  <a:pt x="365" y="90"/>
                </a:lnTo>
                <a:lnTo>
                  <a:pt x="368" y="88"/>
                </a:lnTo>
                <a:lnTo>
                  <a:pt x="368" y="88"/>
                </a:lnTo>
                <a:lnTo>
                  <a:pt x="366" y="88"/>
                </a:lnTo>
                <a:lnTo>
                  <a:pt x="365" y="90"/>
                </a:lnTo>
                <a:lnTo>
                  <a:pt x="365" y="90"/>
                </a:lnTo>
                <a:close/>
                <a:moveTo>
                  <a:pt x="262" y="284"/>
                </a:moveTo>
                <a:lnTo>
                  <a:pt x="262" y="284"/>
                </a:lnTo>
                <a:lnTo>
                  <a:pt x="262" y="282"/>
                </a:lnTo>
                <a:lnTo>
                  <a:pt x="262" y="282"/>
                </a:lnTo>
                <a:lnTo>
                  <a:pt x="261" y="282"/>
                </a:lnTo>
                <a:lnTo>
                  <a:pt x="259" y="282"/>
                </a:lnTo>
                <a:lnTo>
                  <a:pt x="259" y="282"/>
                </a:lnTo>
                <a:lnTo>
                  <a:pt x="259" y="282"/>
                </a:lnTo>
                <a:lnTo>
                  <a:pt x="259" y="282"/>
                </a:lnTo>
                <a:lnTo>
                  <a:pt x="262" y="284"/>
                </a:lnTo>
                <a:lnTo>
                  <a:pt x="262" y="284"/>
                </a:lnTo>
                <a:close/>
                <a:moveTo>
                  <a:pt x="344" y="255"/>
                </a:moveTo>
                <a:lnTo>
                  <a:pt x="344" y="255"/>
                </a:lnTo>
                <a:lnTo>
                  <a:pt x="344" y="258"/>
                </a:lnTo>
                <a:lnTo>
                  <a:pt x="344" y="258"/>
                </a:lnTo>
                <a:lnTo>
                  <a:pt x="344" y="257"/>
                </a:lnTo>
                <a:lnTo>
                  <a:pt x="344" y="255"/>
                </a:lnTo>
                <a:lnTo>
                  <a:pt x="344" y="255"/>
                </a:lnTo>
                <a:close/>
                <a:moveTo>
                  <a:pt x="283" y="260"/>
                </a:moveTo>
                <a:lnTo>
                  <a:pt x="283" y="260"/>
                </a:lnTo>
                <a:lnTo>
                  <a:pt x="281" y="260"/>
                </a:lnTo>
                <a:lnTo>
                  <a:pt x="281" y="260"/>
                </a:lnTo>
                <a:lnTo>
                  <a:pt x="283" y="263"/>
                </a:lnTo>
                <a:lnTo>
                  <a:pt x="283" y="263"/>
                </a:lnTo>
                <a:lnTo>
                  <a:pt x="283" y="261"/>
                </a:lnTo>
                <a:lnTo>
                  <a:pt x="283" y="260"/>
                </a:lnTo>
                <a:lnTo>
                  <a:pt x="283" y="260"/>
                </a:lnTo>
                <a:close/>
                <a:moveTo>
                  <a:pt x="339" y="241"/>
                </a:moveTo>
                <a:lnTo>
                  <a:pt x="339" y="241"/>
                </a:lnTo>
                <a:lnTo>
                  <a:pt x="338" y="243"/>
                </a:lnTo>
                <a:lnTo>
                  <a:pt x="339" y="244"/>
                </a:lnTo>
                <a:lnTo>
                  <a:pt x="339" y="244"/>
                </a:lnTo>
                <a:lnTo>
                  <a:pt x="339" y="241"/>
                </a:lnTo>
                <a:lnTo>
                  <a:pt x="339" y="241"/>
                </a:lnTo>
                <a:close/>
                <a:moveTo>
                  <a:pt x="227" y="116"/>
                </a:moveTo>
                <a:lnTo>
                  <a:pt x="227" y="116"/>
                </a:lnTo>
                <a:lnTo>
                  <a:pt x="227" y="118"/>
                </a:lnTo>
                <a:lnTo>
                  <a:pt x="229" y="120"/>
                </a:lnTo>
                <a:lnTo>
                  <a:pt x="229" y="120"/>
                </a:lnTo>
                <a:lnTo>
                  <a:pt x="227" y="116"/>
                </a:lnTo>
                <a:lnTo>
                  <a:pt x="227" y="116"/>
                </a:lnTo>
                <a:close/>
                <a:moveTo>
                  <a:pt x="204" y="247"/>
                </a:moveTo>
                <a:lnTo>
                  <a:pt x="204" y="247"/>
                </a:lnTo>
                <a:lnTo>
                  <a:pt x="204" y="249"/>
                </a:lnTo>
                <a:lnTo>
                  <a:pt x="204" y="250"/>
                </a:lnTo>
                <a:lnTo>
                  <a:pt x="204" y="250"/>
                </a:lnTo>
                <a:lnTo>
                  <a:pt x="204" y="247"/>
                </a:lnTo>
                <a:lnTo>
                  <a:pt x="204" y="247"/>
                </a:lnTo>
                <a:close/>
                <a:moveTo>
                  <a:pt x="243" y="238"/>
                </a:moveTo>
                <a:lnTo>
                  <a:pt x="243" y="238"/>
                </a:lnTo>
                <a:lnTo>
                  <a:pt x="242" y="239"/>
                </a:lnTo>
                <a:lnTo>
                  <a:pt x="243" y="239"/>
                </a:lnTo>
                <a:lnTo>
                  <a:pt x="243" y="239"/>
                </a:lnTo>
                <a:lnTo>
                  <a:pt x="243" y="238"/>
                </a:lnTo>
                <a:lnTo>
                  <a:pt x="243" y="238"/>
                </a:lnTo>
                <a:close/>
                <a:moveTo>
                  <a:pt x="360" y="388"/>
                </a:moveTo>
                <a:lnTo>
                  <a:pt x="360" y="388"/>
                </a:lnTo>
                <a:lnTo>
                  <a:pt x="358" y="386"/>
                </a:lnTo>
                <a:lnTo>
                  <a:pt x="358" y="386"/>
                </a:lnTo>
                <a:lnTo>
                  <a:pt x="360" y="388"/>
                </a:lnTo>
                <a:lnTo>
                  <a:pt x="360" y="388"/>
                </a:lnTo>
                <a:lnTo>
                  <a:pt x="360" y="388"/>
                </a:lnTo>
                <a:lnTo>
                  <a:pt x="360" y="388"/>
                </a:lnTo>
                <a:close/>
                <a:moveTo>
                  <a:pt x="201" y="86"/>
                </a:moveTo>
                <a:lnTo>
                  <a:pt x="201" y="86"/>
                </a:lnTo>
                <a:lnTo>
                  <a:pt x="201" y="86"/>
                </a:lnTo>
                <a:lnTo>
                  <a:pt x="201" y="86"/>
                </a:lnTo>
                <a:lnTo>
                  <a:pt x="204" y="86"/>
                </a:lnTo>
                <a:lnTo>
                  <a:pt x="204" y="86"/>
                </a:lnTo>
                <a:lnTo>
                  <a:pt x="204" y="86"/>
                </a:lnTo>
                <a:lnTo>
                  <a:pt x="204" y="86"/>
                </a:lnTo>
                <a:lnTo>
                  <a:pt x="201" y="86"/>
                </a:lnTo>
                <a:lnTo>
                  <a:pt x="201" y="86"/>
                </a:lnTo>
                <a:close/>
                <a:moveTo>
                  <a:pt x="245" y="291"/>
                </a:moveTo>
                <a:lnTo>
                  <a:pt x="245" y="291"/>
                </a:lnTo>
                <a:lnTo>
                  <a:pt x="245" y="291"/>
                </a:lnTo>
                <a:lnTo>
                  <a:pt x="245" y="291"/>
                </a:lnTo>
                <a:lnTo>
                  <a:pt x="242" y="291"/>
                </a:lnTo>
                <a:lnTo>
                  <a:pt x="242" y="291"/>
                </a:lnTo>
                <a:lnTo>
                  <a:pt x="243" y="291"/>
                </a:lnTo>
                <a:lnTo>
                  <a:pt x="243" y="291"/>
                </a:lnTo>
                <a:lnTo>
                  <a:pt x="245" y="291"/>
                </a:lnTo>
                <a:lnTo>
                  <a:pt x="245" y="291"/>
                </a:lnTo>
                <a:close/>
                <a:moveTo>
                  <a:pt x="25" y="97"/>
                </a:moveTo>
                <a:lnTo>
                  <a:pt x="25" y="97"/>
                </a:lnTo>
                <a:lnTo>
                  <a:pt x="25" y="97"/>
                </a:lnTo>
                <a:lnTo>
                  <a:pt x="25" y="97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5" y="97"/>
                </a:lnTo>
                <a:lnTo>
                  <a:pt x="25" y="97"/>
                </a:lnTo>
                <a:close/>
                <a:moveTo>
                  <a:pt x="145" y="269"/>
                </a:moveTo>
                <a:lnTo>
                  <a:pt x="145" y="269"/>
                </a:lnTo>
                <a:lnTo>
                  <a:pt x="145" y="268"/>
                </a:lnTo>
                <a:lnTo>
                  <a:pt x="144" y="266"/>
                </a:lnTo>
                <a:lnTo>
                  <a:pt x="144" y="266"/>
                </a:lnTo>
                <a:lnTo>
                  <a:pt x="145" y="269"/>
                </a:lnTo>
                <a:lnTo>
                  <a:pt x="145" y="269"/>
                </a:lnTo>
                <a:close/>
                <a:moveTo>
                  <a:pt x="71" y="15"/>
                </a:moveTo>
                <a:lnTo>
                  <a:pt x="71" y="15"/>
                </a:lnTo>
                <a:lnTo>
                  <a:pt x="74" y="15"/>
                </a:lnTo>
                <a:lnTo>
                  <a:pt x="74" y="14"/>
                </a:lnTo>
                <a:lnTo>
                  <a:pt x="74" y="14"/>
                </a:lnTo>
                <a:lnTo>
                  <a:pt x="71" y="15"/>
                </a:lnTo>
                <a:lnTo>
                  <a:pt x="71" y="15"/>
                </a:lnTo>
                <a:close/>
                <a:moveTo>
                  <a:pt x="191" y="350"/>
                </a:moveTo>
                <a:lnTo>
                  <a:pt x="191" y="350"/>
                </a:lnTo>
                <a:lnTo>
                  <a:pt x="193" y="348"/>
                </a:lnTo>
                <a:lnTo>
                  <a:pt x="193" y="348"/>
                </a:lnTo>
                <a:lnTo>
                  <a:pt x="193" y="348"/>
                </a:lnTo>
                <a:lnTo>
                  <a:pt x="193" y="348"/>
                </a:lnTo>
                <a:lnTo>
                  <a:pt x="191" y="348"/>
                </a:lnTo>
                <a:lnTo>
                  <a:pt x="191" y="348"/>
                </a:lnTo>
                <a:lnTo>
                  <a:pt x="191" y="350"/>
                </a:lnTo>
                <a:lnTo>
                  <a:pt x="191" y="350"/>
                </a:lnTo>
                <a:close/>
                <a:moveTo>
                  <a:pt x="248" y="265"/>
                </a:moveTo>
                <a:lnTo>
                  <a:pt x="248" y="265"/>
                </a:lnTo>
                <a:lnTo>
                  <a:pt x="249" y="265"/>
                </a:lnTo>
                <a:lnTo>
                  <a:pt x="249" y="263"/>
                </a:lnTo>
                <a:lnTo>
                  <a:pt x="249" y="263"/>
                </a:lnTo>
                <a:lnTo>
                  <a:pt x="248" y="265"/>
                </a:lnTo>
                <a:lnTo>
                  <a:pt x="248" y="265"/>
                </a:lnTo>
                <a:lnTo>
                  <a:pt x="248" y="265"/>
                </a:lnTo>
                <a:close/>
                <a:moveTo>
                  <a:pt x="150" y="263"/>
                </a:moveTo>
                <a:lnTo>
                  <a:pt x="150" y="263"/>
                </a:lnTo>
                <a:lnTo>
                  <a:pt x="149" y="261"/>
                </a:lnTo>
                <a:lnTo>
                  <a:pt x="149" y="261"/>
                </a:lnTo>
                <a:lnTo>
                  <a:pt x="149" y="263"/>
                </a:lnTo>
                <a:lnTo>
                  <a:pt x="149" y="263"/>
                </a:lnTo>
                <a:lnTo>
                  <a:pt x="149" y="263"/>
                </a:lnTo>
                <a:lnTo>
                  <a:pt x="149" y="263"/>
                </a:lnTo>
                <a:lnTo>
                  <a:pt x="150" y="263"/>
                </a:lnTo>
                <a:lnTo>
                  <a:pt x="150" y="263"/>
                </a:lnTo>
                <a:close/>
                <a:moveTo>
                  <a:pt x="264" y="258"/>
                </a:moveTo>
                <a:lnTo>
                  <a:pt x="264" y="258"/>
                </a:lnTo>
                <a:lnTo>
                  <a:pt x="264" y="257"/>
                </a:lnTo>
                <a:lnTo>
                  <a:pt x="264" y="257"/>
                </a:lnTo>
                <a:lnTo>
                  <a:pt x="261" y="257"/>
                </a:lnTo>
                <a:lnTo>
                  <a:pt x="261" y="257"/>
                </a:lnTo>
                <a:lnTo>
                  <a:pt x="261" y="258"/>
                </a:lnTo>
                <a:lnTo>
                  <a:pt x="261" y="258"/>
                </a:lnTo>
                <a:lnTo>
                  <a:pt x="264" y="258"/>
                </a:lnTo>
                <a:lnTo>
                  <a:pt x="264" y="258"/>
                </a:lnTo>
                <a:close/>
                <a:moveTo>
                  <a:pt x="380" y="126"/>
                </a:moveTo>
                <a:lnTo>
                  <a:pt x="380" y="126"/>
                </a:lnTo>
                <a:lnTo>
                  <a:pt x="380" y="123"/>
                </a:lnTo>
                <a:lnTo>
                  <a:pt x="380" y="123"/>
                </a:lnTo>
                <a:lnTo>
                  <a:pt x="380" y="124"/>
                </a:lnTo>
                <a:lnTo>
                  <a:pt x="380" y="126"/>
                </a:lnTo>
                <a:lnTo>
                  <a:pt x="380" y="126"/>
                </a:lnTo>
                <a:close/>
                <a:moveTo>
                  <a:pt x="366" y="86"/>
                </a:moveTo>
                <a:lnTo>
                  <a:pt x="366" y="86"/>
                </a:lnTo>
                <a:lnTo>
                  <a:pt x="368" y="86"/>
                </a:lnTo>
                <a:lnTo>
                  <a:pt x="368" y="86"/>
                </a:lnTo>
                <a:lnTo>
                  <a:pt x="366" y="85"/>
                </a:lnTo>
                <a:lnTo>
                  <a:pt x="366" y="86"/>
                </a:lnTo>
                <a:lnTo>
                  <a:pt x="366" y="86"/>
                </a:lnTo>
                <a:close/>
                <a:moveTo>
                  <a:pt x="65" y="99"/>
                </a:moveTo>
                <a:lnTo>
                  <a:pt x="65" y="99"/>
                </a:lnTo>
                <a:lnTo>
                  <a:pt x="66" y="97"/>
                </a:lnTo>
                <a:lnTo>
                  <a:pt x="66" y="97"/>
                </a:lnTo>
                <a:lnTo>
                  <a:pt x="65" y="97"/>
                </a:lnTo>
                <a:lnTo>
                  <a:pt x="65" y="97"/>
                </a:lnTo>
                <a:lnTo>
                  <a:pt x="65" y="99"/>
                </a:lnTo>
                <a:lnTo>
                  <a:pt x="65" y="99"/>
                </a:lnTo>
                <a:close/>
                <a:moveTo>
                  <a:pt x="126" y="157"/>
                </a:moveTo>
                <a:lnTo>
                  <a:pt x="126" y="157"/>
                </a:lnTo>
                <a:lnTo>
                  <a:pt x="126" y="157"/>
                </a:lnTo>
                <a:lnTo>
                  <a:pt x="126" y="157"/>
                </a:lnTo>
                <a:lnTo>
                  <a:pt x="123" y="157"/>
                </a:lnTo>
                <a:lnTo>
                  <a:pt x="123" y="157"/>
                </a:lnTo>
                <a:lnTo>
                  <a:pt x="123" y="157"/>
                </a:lnTo>
                <a:lnTo>
                  <a:pt x="123" y="157"/>
                </a:lnTo>
                <a:lnTo>
                  <a:pt x="126" y="157"/>
                </a:lnTo>
                <a:lnTo>
                  <a:pt x="126" y="157"/>
                </a:lnTo>
                <a:close/>
                <a:moveTo>
                  <a:pt x="14" y="156"/>
                </a:moveTo>
                <a:lnTo>
                  <a:pt x="14" y="156"/>
                </a:lnTo>
                <a:lnTo>
                  <a:pt x="14" y="156"/>
                </a:lnTo>
                <a:lnTo>
                  <a:pt x="14" y="156"/>
                </a:lnTo>
                <a:lnTo>
                  <a:pt x="14" y="154"/>
                </a:lnTo>
                <a:lnTo>
                  <a:pt x="14" y="154"/>
                </a:lnTo>
                <a:lnTo>
                  <a:pt x="14" y="154"/>
                </a:lnTo>
                <a:lnTo>
                  <a:pt x="14" y="154"/>
                </a:lnTo>
                <a:lnTo>
                  <a:pt x="14" y="156"/>
                </a:lnTo>
                <a:lnTo>
                  <a:pt x="14" y="156"/>
                </a:lnTo>
                <a:close/>
                <a:moveTo>
                  <a:pt x="153" y="88"/>
                </a:moveTo>
                <a:lnTo>
                  <a:pt x="153" y="88"/>
                </a:lnTo>
                <a:lnTo>
                  <a:pt x="155" y="88"/>
                </a:lnTo>
                <a:lnTo>
                  <a:pt x="155" y="88"/>
                </a:lnTo>
                <a:lnTo>
                  <a:pt x="155" y="86"/>
                </a:lnTo>
                <a:lnTo>
                  <a:pt x="155" y="86"/>
                </a:lnTo>
                <a:lnTo>
                  <a:pt x="153" y="88"/>
                </a:lnTo>
                <a:lnTo>
                  <a:pt x="153" y="88"/>
                </a:lnTo>
                <a:close/>
                <a:moveTo>
                  <a:pt x="387" y="142"/>
                </a:moveTo>
                <a:lnTo>
                  <a:pt x="387" y="142"/>
                </a:lnTo>
                <a:lnTo>
                  <a:pt x="387" y="143"/>
                </a:lnTo>
                <a:lnTo>
                  <a:pt x="387" y="143"/>
                </a:lnTo>
                <a:lnTo>
                  <a:pt x="387" y="142"/>
                </a:lnTo>
                <a:lnTo>
                  <a:pt x="387" y="142"/>
                </a:lnTo>
                <a:lnTo>
                  <a:pt x="387" y="142"/>
                </a:lnTo>
                <a:close/>
                <a:moveTo>
                  <a:pt x="33" y="101"/>
                </a:moveTo>
                <a:lnTo>
                  <a:pt x="33" y="101"/>
                </a:lnTo>
                <a:lnTo>
                  <a:pt x="33" y="101"/>
                </a:lnTo>
                <a:lnTo>
                  <a:pt x="33" y="101"/>
                </a:lnTo>
                <a:lnTo>
                  <a:pt x="33" y="102"/>
                </a:lnTo>
                <a:lnTo>
                  <a:pt x="33" y="102"/>
                </a:lnTo>
                <a:lnTo>
                  <a:pt x="33" y="102"/>
                </a:lnTo>
                <a:lnTo>
                  <a:pt x="33" y="102"/>
                </a:lnTo>
                <a:lnTo>
                  <a:pt x="33" y="101"/>
                </a:lnTo>
                <a:lnTo>
                  <a:pt x="33" y="101"/>
                </a:lnTo>
                <a:close/>
                <a:moveTo>
                  <a:pt x="120" y="159"/>
                </a:moveTo>
                <a:lnTo>
                  <a:pt x="120" y="159"/>
                </a:lnTo>
                <a:lnTo>
                  <a:pt x="120" y="159"/>
                </a:lnTo>
                <a:lnTo>
                  <a:pt x="120" y="159"/>
                </a:lnTo>
                <a:lnTo>
                  <a:pt x="117" y="159"/>
                </a:lnTo>
                <a:lnTo>
                  <a:pt x="117" y="159"/>
                </a:lnTo>
                <a:lnTo>
                  <a:pt x="117" y="159"/>
                </a:lnTo>
                <a:lnTo>
                  <a:pt x="117" y="159"/>
                </a:lnTo>
                <a:lnTo>
                  <a:pt x="120" y="159"/>
                </a:lnTo>
                <a:lnTo>
                  <a:pt x="120" y="159"/>
                </a:lnTo>
                <a:close/>
                <a:moveTo>
                  <a:pt x="183" y="284"/>
                </a:moveTo>
                <a:lnTo>
                  <a:pt x="183" y="284"/>
                </a:lnTo>
                <a:lnTo>
                  <a:pt x="183" y="285"/>
                </a:lnTo>
                <a:lnTo>
                  <a:pt x="183" y="285"/>
                </a:lnTo>
                <a:lnTo>
                  <a:pt x="183" y="285"/>
                </a:lnTo>
                <a:lnTo>
                  <a:pt x="183" y="284"/>
                </a:lnTo>
                <a:lnTo>
                  <a:pt x="183" y="284"/>
                </a:lnTo>
                <a:lnTo>
                  <a:pt x="183" y="284"/>
                </a:lnTo>
                <a:close/>
                <a:moveTo>
                  <a:pt x="190" y="222"/>
                </a:moveTo>
                <a:lnTo>
                  <a:pt x="190" y="222"/>
                </a:lnTo>
                <a:lnTo>
                  <a:pt x="190" y="222"/>
                </a:lnTo>
                <a:lnTo>
                  <a:pt x="190" y="222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2"/>
                </a:lnTo>
                <a:lnTo>
                  <a:pt x="190" y="222"/>
                </a:lnTo>
                <a:close/>
                <a:moveTo>
                  <a:pt x="21" y="164"/>
                </a:moveTo>
                <a:lnTo>
                  <a:pt x="21" y="164"/>
                </a:lnTo>
                <a:lnTo>
                  <a:pt x="21" y="165"/>
                </a:lnTo>
                <a:lnTo>
                  <a:pt x="21" y="165"/>
                </a:lnTo>
                <a:lnTo>
                  <a:pt x="21" y="165"/>
                </a:lnTo>
                <a:lnTo>
                  <a:pt x="21" y="164"/>
                </a:lnTo>
                <a:lnTo>
                  <a:pt x="21" y="164"/>
                </a:lnTo>
                <a:close/>
                <a:moveTo>
                  <a:pt x="197" y="279"/>
                </a:moveTo>
                <a:lnTo>
                  <a:pt x="197" y="279"/>
                </a:lnTo>
                <a:lnTo>
                  <a:pt x="199" y="279"/>
                </a:lnTo>
                <a:lnTo>
                  <a:pt x="199" y="279"/>
                </a:lnTo>
                <a:lnTo>
                  <a:pt x="197" y="276"/>
                </a:lnTo>
                <a:lnTo>
                  <a:pt x="197" y="276"/>
                </a:lnTo>
                <a:lnTo>
                  <a:pt x="197" y="276"/>
                </a:lnTo>
                <a:lnTo>
                  <a:pt x="197" y="276"/>
                </a:lnTo>
                <a:lnTo>
                  <a:pt x="197" y="279"/>
                </a:lnTo>
                <a:lnTo>
                  <a:pt x="197" y="279"/>
                </a:lnTo>
                <a:close/>
                <a:moveTo>
                  <a:pt x="19" y="310"/>
                </a:moveTo>
                <a:lnTo>
                  <a:pt x="19" y="310"/>
                </a:lnTo>
                <a:lnTo>
                  <a:pt x="18" y="310"/>
                </a:lnTo>
                <a:lnTo>
                  <a:pt x="18" y="312"/>
                </a:lnTo>
                <a:lnTo>
                  <a:pt x="18" y="312"/>
                </a:lnTo>
                <a:lnTo>
                  <a:pt x="19" y="310"/>
                </a:lnTo>
                <a:lnTo>
                  <a:pt x="19" y="310"/>
                </a:lnTo>
                <a:close/>
                <a:moveTo>
                  <a:pt x="361" y="88"/>
                </a:moveTo>
                <a:lnTo>
                  <a:pt x="361" y="88"/>
                </a:lnTo>
                <a:lnTo>
                  <a:pt x="363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close/>
                <a:moveTo>
                  <a:pt x="380" y="205"/>
                </a:moveTo>
                <a:lnTo>
                  <a:pt x="380" y="205"/>
                </a:lnTo>
                <a:lnTo>
                  <a:pt x="380" y="206"/>
                </a:lnTo>
                <a:lnTo>
                  <a:pt x="380" y="206"/>
                </a:lnTo>
                <a:lnTo>
                  <a:pt x="380" y="206"/>
                </a:lnTo>
                <a:lnTo>
                  <a:pt x="380" y="205"/>
                </a:lnTo>
                <a:lnTo>
                  <a:pt x="380" y="205"/>
                </a:lnTo>
                <a:close/>
                <a:moveTo>
                  <a:pt x="352" y="247"/>
                </a:moveTo>
                <a:lnTo>
                  <a:pt x="352" y="247"/>
                </a:lnTo>
                <a:lnTo>
                  <a:pt x="350" y="249"/>
                </a:lnTo>
                <a:lnTo>
                  <a:pt x="350" y="249"/>
                </a:lnTo>
                <a:lnTo>
                  <a:pt x="352" y="247"/>
                </a:lnTo>
                <a:lnTo>
                  <a:pt x="352" y="247"/>
                </a:lnTo>
                <a:close/>
                <a:moveTo>
                  <a:pt x="70" y="79"/>
                </a:moveTo>
                <a:lnTo>
                  <a:pt x="70" y="79"/>
                </a:lnTo>
                <a:lnTo>
                  <a:pt x="70" y="79"/>
                </a:lnTo>
                <a:lnTo>
                  <a:pt x="70" y="79"/>
                </a:lnTo>
                <a:lnTo>
                  <a:pt x="70" y="77"/>
                </a:lnTo>
                <a:lnTo>
                  <a:pt x="70" y="77"/>
                </a:lnTo>
                <a:lnTo>
                  <a:pt x="70" y="77"/>
                </a:lnTo>
                <a:lnTo>
                  <a:pt x="70" y="77"/>
                </a:lnTo>
                <a:lnTo>
                  <a:pt x="70" y="79"/>
                </a:lnTo>
                <a:lnTo>
                  <a:pt x="70" y="79"/>
                </a:lnTo>
                <a:close/>
                <a:moveTo>
                  <a:pt x="366" y="148"/>
                </a:moveTo>
                <a:lnTo>
                  <a:pt x="366" y="148"/>
                </a:lnTo>
                <a:lnTo>
                  <a:pt x="366" y="148"/>
                </a:lnTo>
                <a:lnTo>
                  <a:pt x="366" y="148"/>
                </a:lnTo>
                <a:lnTo>
                  <a:pt x="366" y="146"/>
                </a:lnTo>
                <a:lnTo>
                  <a:pt x="366" y="146"/>
                </a:lnTo>
                <a:lnTo>
                  <a:pt x="366" y="148"/>
                </a:lnTo>
                <a:lnTo>
                  <a:pt x="366" y="148"/>
                </a:lnTo>
                <a:close/>
                <a:moveTo>
                  <a:pt x="81" y="202"/>
                </a:moveTo>
                <a:lnTo>
                  <a:pt x="81" y="202"/>
                </a:lnTo>
                <a:lnTo>
                  <a:pt x="81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2"/>
                </a:lnTo>
                <a:lnTo>
                  <a:pt x="81" y="202"/>
                </a:lnTo>
                <a:close/>
                <a:moveTo>
                  <a:pt x="158" y="255"/>
                </a:moveTo>
                <a:lnTo>
                  <a:pt x="158" y="255"/>
                </a:lnTo>
                <a:lnTo>
                  <a:pt x="160" y="257"/>
                </a:lnTo>
                <a:lnTo>
                  <a:pt x="161" y="255"/>
                </a:lnTo>
                <a:lnTo>
                  <a:pt x="161" y="255"/>
                </a:lnTo>
                <a:lnTo>
                  <a:pt x="158" y="255"/>
                </a:lnTo>
                <a:lnTo>
                  <a:pt x="158" y="255"/>
                </a:lnTo>
                <a:close/>
                <a:moveTo>
                  <a:pt x="78" y="400"/>
                </a:moveTo>
                <a:lnTo>
                  <a:pt x="78" y="400"/>
                </a:lnTo>
                <a:lnTo>
                  <a:pt x="76" y="400"/>
                </a:lnTo>
                <a:lnTo>
                  <a:pt x="76" y="400"/>
                </a:lnTo>
                <a:lnTo>
                  <a:pt x="76" y="402"/>
                </a:lnTo>
                <a:lnTo>
                  <a:pt x="76" y="402"/>
                </a:lnTo>
                <a:lnTo>
                  <a:pt x="78" y="402"/>
                </a:lnTo>
                <a:lnTo>
                  <a:pt x="78" y="402"/>
                </a:lnTo>
                <a:lnTo>
                  <a:pt x="78" y="400"/>
                </a:lnTo>
                <a:lnTo>
                  <a:pt x="78" y="400"/>
                </a:lnTo>
                <a:close/>
                <a:moveTo>
                  <a:pt x="308" y="293"/>
                </a:move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close/>
                <a:moveTo>
                  <a:pt x="130" y="250"/>
                </a:moveTo>
                <a:lnTo>
                  <a:pt x="130" y="250"/>
                </a:lnTo>
                <a:lnTo>
                  <a:pt x="130" y="250"/>
                </a:lnTo>
                <a:lnTo>
                  <a:pt x="130" y="250"/>
                </a:lnTo>
                <a:lnTo>
                  <a:pt x="130" y="249"/>
                </a:lnTo>
                <a:lnTo>
                  <a:pt x="130" y="249"/>
                </a:lnTo>
                <a:lnTo>
                  <a:pt x="130" y="249"/>
                </a:lnTo>
                <a:lnTo>
                  <a:pt x="130" y="249"/>
                </a:lnTo>
                <a:lnTo>
                  <a:pt x="130" y="250"/>
                </a:lnTo>
                <a:lnTo>
                  <a:pt x="130" y="250"/>
                </a:lnTo>
                <a:close/>
                <a:moveTo>
                  <a:pt x="251" y="227"/>
                </a:moveTo>
                <a:lnTo>
                  <a:pt x="251" y="227"/>
                </a:lnTo>
                <a:lnTo>
                  <a:pt x="249" y="227"/>
                </a:lnTo>
                <a:lnTo>
                  <a:pt x="249" y="227"/>
                </a:lnTo>
                <a:lnTo>
                  <a:pt x="249" y="227"/>
                </a:lnTo>
                <a:lnTo>
                  <a:pt x="251" y="227"/>
                </a:lnTo>
                <a:lnTo>
                  <a:pt x="251" y="227"/>
                </a:lnTo>
                <a:close/>
                <a:moveTo>
                  <a:pt x="16" y="96"/>
                </a:moveTo>
                <a:lnTo>
                  <a:pt x="16" y="96"/>
                </a:lnTo>
                <a:lnTo>
                  <a:pt x="18" y="96"/>
                </a:lnTo>
                <a:lnTo>
                  <a:pt x="18" y="94"/>
                </a:lnTo>
                <a:lnTo>
                  <a:pt x="18" y="94"/>
                </a:lnTo>
                <a:lnTo>
                  <a:pt x="16" y="96"/>
                </a:lnTo>
                <a:lnTo>
                  <a:pt x="16" y="96"/>
                </a:lnTo>
                <a:close/>
                <a:moveTo>
                  <a:pt x="74" y="42"/>
                </a:moveTo>
                <a:lnTo>
                  <a:pt x="74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4"/>
                </a:lnTo>
                <a:lnTo>
                  <a:pt x="73" y="44"/>
                </a:lnTo>
                <a:lnTo>
                  <a:pt x="73" y="44"/>
                </a:lnTo>
                <a:lnTo>
                  <a:pt x="73" y="44"/>
                </a:lnTo>
                <a:lnTo>
                  <a:pt x="74" y="42"/>
                </a:lnTo>
                <a:lnTo>
                  <a:pt x="74" y="42"/>
                </a:lnTo>
                <a:close/>
                <a:moveTo>
                  <a:pt x="365" y="359"/>
                </a:moveTo>
                <a:lnTo>
                  <a:pt x="365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8"/>
                </a:lnTo>
                <a:lnTo>
                  <a:pt x="366" y="358"/>
                </a:lnTo>
                <a:lnTo>
                  <a:pt x="365" y="359"/>
                </a:lnTo>
                <a:lnTo>
                  <a:pt x="365" y="359"/>
                </a:lnTo>
                <a:close/>
                <a:moveTo>
                  <a:pt x="385" y="93"/>
                </a:moveTo>
                <a:lnTo>
                  <a:pt x="385" y="93"/>
                </a:lnTo>
                <a:lnTo>
                  <a:pt x="385" y="93"/>
                </a:lnTo>
                <a:lnTo>
                  <a:pt x="385" y="93"/>
                </a:lnTo>
                <a:lnTo>
                  <a:pt x="385" y="94"/>
                </a:lnTo>
                <a:lnTo>
                  <a:pt x="385" y="94"/>
                </a:lnTo>
                <a:lnTo>
                  <a:pt x="385" y="94"/>
                </a:lnTo>
                <a:lnTo>
                  <a:pt x="385" y="94"/>
                </a:lnTo>
                <a:lnTo>
                  <a:pt x="385" y="93"/>
                </a:lnTo>
                <a:lnTo>
                  <a:pt x="385" y="93"/>
                </a:lnTo>
                <a:close/>
                <a:moveTo>
                  <a:pt x="313" y="6"/>
                </a:moveTo>
                <a:lnTo>
                  <a:pt x="313" y="6"/>
                </a:lnTo>
                <a:lnTo>
                  <a:pt x="313" y="4"/>
                </a:lnTo>
                <a:lnTo>
                  <a:pt x="313" y="4"/>
                </a:lnTo>
                <a:lnTo>
                  <a:pt x="311" y="4"/>
                </a:lnTo>
                <a:lnTo>
                  <a:pt x="311" y="4"/>
                </a:lnTo>
                <a:lnTo>
                  <a:pt x="311" y="6"/>
                </a:lnTo>
                <a:lnTo>
                  <a:pt x="311" y="6"/>
                </a:lnTo>
                <a:lnTo>
                  <a:pt x="313" y="6"/>
                </a:lnTo>
                <a:lnTo>
                  <a:pt x="313" y="6"/>
                </a:lnTo>
                <a:close/>
                <a:moveTo>
                  <a:pt x="313" y="241"/>
                </a:moveTo>
                <a:lnTo>
                  <a:pt x="313" y="241"/>
                </a:lnTo>
                <a:lnTo>
                  <a:pt x="314" y="241"/>
                </a:lnTo>
                <a:lnTo>
                  <a:pt x="314" y="241"/>
                </a:lnTo>
                <a:lnTo>
                  <a:pt x="314" y="239"/>
                </a:lnTo>
                <a:lnTo>
                  <a:pt x="314" y="239"/>
                </a:lnTo>
                <a:lnTo>
                  <a:pt x="313" y="239"/>
                </a:lnTo>
                <a:lnTo>
                  <a:pt x="313" y="239"/>
                </a:lnTo>
                <a:lnTo>
                  <a:pt x="313" y="241"/>
                </a:lnTo>
                <a:lnTo>
                  <a:pt x="313" y="241"/>
                </a:lnTo>
                <a:close/>
                <a:moveTo>
                  <a:pt x="55" y="115"/>
                </a:moveTo>
                <a:lnTo>
                  <a:pt x="55" y="115"/>
                </a:lnTo>
                <a:lnTo>
                  <a:pt x="55" y="115"/>
                </a:lnTo>
                <a:lnTo>
                  <a:pt x="55" y="115"/>
                </a:lnTo>
                <a:lnTo>
                  <a:pt x="55" y="113"/>
                </a:lnTo>
                <a:lnTo>
                  <a:pt x="55" y="113"/>
                </a:lnTo>
                <a:lnTo>
                  <a:pt x="55" y="113"/>
                </a:lnTo>
                <a:lnTo>
                  <a:pt x="55" y="113"/>
                </a:lnTo>
                <a:lnTo>
                  <a:pt x="55" y="115"/>
                </a:lnTo>
                <a:lnTo>
                  <a:pt x="55" y="115"/>
                </a:lnTo>
                <a:close/>
                <a:moveTo>
                  <a:pt x="382" y="93"/>
                </a:move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close/>
                <a:moveTo>
                  <a:pt x="352" y="129"/>
                </a:moveTo>
                <a:lnTo>
                  <a:pt x="352" y="129"/>
                </a:lnTo>
                <a:lnTo>
                  <a:pt x="352" y="129"/>
                </a:lnTo>
                <a:lnTo>
                  <a:pt x="352" y="129"/>
                </a:lnTo>
                <a:lnTo>
                  <a:pt x="352" y="127"/>
                </a:lnTo>
                <a:lnTo>
                  <a:pt x="352" y="127"/>
                </a:lnTo>
                <a:lnTo>
                  <a:pt x="352" y="127"/>
                </a:lnTo>
                <a:lnTo>
                  <a:pt x="352" y="127"/>
                </a:lnTo>
                <a:lnTo>
                  <a:pt x="352" y="129"/>
                </a:lnTo>
                <a:lnTo>
                  <a:pt x="352" y="129"/>
                </a:lnTo>
                <a:close/>
                <a:moveTo>
                  <a:pt x="363" y="146"/>
                </a:moveTo>
                <a:lnTo>
                  <a:pt x="363" y="146"/>
                </a:lnTo>
                <a:lnTo>
                  <a:pt x="365" y="146"/>
                </a:lnTo>
                <a:lnTo>
                  <a:pt x="365" y="146"/>
                </a:lnTo>
                <a:lnTo>
                  <a:pt x="365" y="145"/>
                </a:lnTo>
                <a:lnTo>
                  <a:pt x="365" y="145"/>
                </a:lnTo>
                <a:lnTo>
                  <a:pt x="365" y="145"/>
                </a:lnTo>
                <a:lnTo>
                  <a:pt x="365" y="145"/>
                </a:lnTo>
                <a:lnTo>
                  <a:pt x="363" y="146"/>
                </a:lnTo>
                <a:lnTo>
                  <a:pt x="363" y="146"/>
                </a:lnTo>
                <a:close/>
                <a:moveTo>
                  <a:pt x="377" y="329"/>
                </a:moveTo>
                <a:lnTo>
                  <a:pt x="377" y="329"/>
                </a:lnTo>
                <a:lnTo>
                  <a:pt x="377" y="328"/>
                </a:lnTo>
                <a:lnTo>
                  <a:pt x="377" y="328"/>
                </a:lnTo>
                <a:lnTo>
                  <a:pt x="376" y="328"/>
                </a:lnTo>
                <a:lnTo>
                  <a:pt x="377" y="329"/>
                </a:lnTo>
                <a:lnTo>
                  <a:pt x="377" y="329"/>
                </a:lnTo>
                <a:close/>
                <a:moveTo>
                  <a:pt x="218" y="258"/>
                </a:moveTo>
                <a:lnTo>
                  <a:pt x="218" y="258"/>
                </a:lnTo>
                <a:lnTo>
                  <a:pt x="218" y="258"/>
                </a:lnTo>
                <a:lnTo>
                  <a:pt x="218" y="258"/>
                </a:lnTo>
                <a:lnTo>
                  <a:pt x="218" y="257"/>
                </a:lnTo>
                <a:lnTo>
                  <a:pt x="218" y="257"/>
                </a:lnTo>
                <a:lnTo>
                  <a:pt x="218" y="257"/>
                </a:lnTo>
                <a:lnTo>
                  <a:pt x="218" y="257"/>
                </a:lnTo>
                <a:lnTo>
                  <a:pt x="218" y="258"/>
                </a:lnTo>
                <a:lnTo>
                  <a:pt x="218" y="25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8144626" y="2689498"/>
            <a:ext cx="3276600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1805295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2" grpId="0" animBg="1"/>
      <p:bldP spid="7" grpId="0"/>
      <p:bldP spid="4" grpId="0" animBg="1"/>
      <p:bldP spid="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/>
          <p:nvPr/>
        </p:nvSpPr>
        <p:spPr bwMode="auto">
          <a:xfrm>
            <a:off x="4706937" y="2558969"/>
            <a:ext cx="2932113" cy="4078370"/>
          </a:xfrm>
          <a:custGeom>
            <a:avLst/>
            <a:gdLst>
              <a:gd name="T0" fmla="*/ 122 w 258"/>
              <a:gd name="T1" fmla="*/ 127 h 360"/>
              <a:gd name="T2" fmla="*/ 127 w 258"/>
              <a:gd name="T3" fmla="*/ 75 h 360"/>
              <a:gd name="T4" fmla="*/ 146 w 258"/>
              <a:gd name="T5" fmla="*/ 7 h 360"/>
              <a:gd name="T6" fmla="*/ 164 w 258"/>
              <a:gd name="T7" fmla="*/ 71 h 360"/>
              <a:gd name="T8" fmla="*/ 163 w 258"/>
              <a:gd name="T9" fmla="*/ 124 h 360"/>
              <a:gd name="T10" fmla="*/ 176 w 258"/>
              <a:gd name="T11" fmla="*/ 114 h 360"/>
              <a:gd name="T12" fmla="*/ 184 w 258"/>
              <a:gd name="T13" fmla="*/ 75 h 360"/>
              <a:gd name="T14" fmla="*/ 204 w 258"/>
              <a:gd name="T15" fmla="*/ 32 h 360"/>
              <a:gd name="T16" fmla="*/ 215 w 258"/>
              <a:gd name="T17" fmla="*/ 71 h 360"/>
              <a:gd name="T18" fmla="*/ 204 w 258"/>
              <a:gd name="T19" fmla="*/ 153 h 360"/>
              <a:gd name="T20" fmla="*/ 222 w 258"/>
              <a:gd name="T21" fmla="*/ 122 h 360"/>
              <a:gd name="T22" fmla="*/ 257 w 258"/>
              <a:gd name="T23" fmla="*/ 99 h 360"/>
              <a:gd name="T24" fmla="*/ 236 w 258"/>
              <a:gd name="T25" fmla="*/ 175 h 360"/>
              <a:gd name="T26" fmla="*/ 218 w 258"/>
              <a:gd name="T27" fmla="*/ 218 h 360"/>
              <a:gd name="T28" fmla="*/ 195 w 258"/>
              <a:gd name="T29" fmla="*/ 275 h 360"/>
              <a:gd name="T30" fmla="*/ 172 w 258"/>
              <a:gd name="T31" fmla="*/ 355 h 360"/>
              <a:gd name="T32" fmla="*/ 189 w 258"/>
              <a:gd name="T33" fmla="*/ 271 h 360"/>
              <a:gd name="T34" fmla="*/ 219 w 258"/>
              <a:gd name="T35" fmla="*/ 198 h 360"/>
              <a:gd name="T36" fmla="*/ 229 w 258"/>
              <a:gd name="T37" fmla="*/ 175 h 360"/>
              <a:gd name="T38" fmla="*/ 250 w 258"/>
              <a:gd name="T39" fmla="*/ 105 h 360"/>
              <a:gd name="T40" fmla="*/ 222 w 258"/>
              <a:gd name="T41" fmla="*/ 135 h 360"/>
              <a:gd name="T42" fmla="*/ 218 w 258"/>
              <a:gd name="T43" fmla="*/ 142 h 360"/>
              <a:gd name="T44" fmla="*/ 196 w 258"/>
              <a:gd name="T45" fmla="*/ 167 h 360"/>
              <a:gd name="T46" fmla="*/ 210 w 258"/>
              <a:gd name="T47" fmla="*/ 75 h 360"/>
              <a:gd name="T48" fmla="*/ 209 w 258"/>
              <a:gd name="T49" fmla="*/ 60 h 360"/>
              <a:gd name="T50" fmla="*/ 192 w 258"/>
              <a:gd name="T51" fmla="*/ 71 h 360"/>
              <a:gd name="T52" fmla="*/ 172 w 258"/>
              <a:gd name="T53" fmla="*/ 148 h 360"/>
              <a:gd name="T54" fmla="*/ 158 w 258"/>
              <a:gd name="T55" fmla="*/ 75 h 360"/>
              <a:gd name="T56" fmla="*/ 156 w 258"/>
              <a:gd name="T57" fmla="*/ 28 h 360"/>
              <a:gd name="T58" fmla="*/ 134 w 258"/>
              <a:gd name="T59" fmla="*/ 71 h 360"/>
              <a:gd name="T60" fmla="*/ 134 w 258"/>
              <a:gd name="T61" fmla="*/ 89 h 360"/>
              <a:gd name="T62" fmla="*/ 122 w 258"/>
              <a:gd name="T63" fmla="*/ 143 h 360"/>
              <a:gd name="T64" fmla="*/ 118 w 258"/>
              <a:gd name="T65" fmla="*/ 142 h 360"/>
              <a:gd name="T66" fmla="*/ 100 w 258"/>
              <a:gd name="T67" fmla="*/ 75 h 360"/>
              <a:gd name="T68" fmla="*/ 88 w 258"/>
              <a:gd name="T69" fmla="*/ 57 h 360"/>
              <a:gd name="T70" fmla="*/ 82 w 258"/>
              <a:gd name="T71" fmla="*/ 75 h 360"/>
              <a:gd name="T72" fmla="*/ 83 w 258"/>
              <a:gd name="T73" fmla="*/ 171 h 360"/>
              <a:gd name="T74" fmla="*/ 76 w 258"/>
              <a:gd name="T75" fmla="*/ 216 h 360"/>
              <a:gd name="T76" fmla="*/ 39 w 258"/>
              <a:gd name="T77" fmla="*/ 175 h 360"/>
              <a:gd name="T78" fmla="*/ 35 w 258"/>
              <a:gd name="T79" fmla="*/ 171 h 360"/>
              <a:gd name="T80" fmla="*/ 22 w 258"/>
              <a:gd name="T81" fmla="*/ 160 h 360"/>
              <a:gd name="T82" fmla="*/ 7 w 258"/>
              <a:gd name="T83" fmla="*/ 171 h 360"/>
              <a:gd name="T84" fmla="*/ 8 w 258"/>
              <a:gd name="T85" fmla="*/ 177 h 360"/>
              <a:gd name="T86" fmla="*/ 22 w 258"/>
              <a:gd name="T87" fmla="*/ 211 h 360"/>
              <a:gd name="T88" fmla="*/ 49 w 258"/>
              <a:gd name="T89" fmla="*/ 271 h 360"/>
              <a:gd name="T90" fmla="*/ 80 w 258"/>
              <a:gd name="T91" fmla="*/ 352 h 360"/>
              <a:gd name="T92" fmla="*/ 47 w 258"/>
              <a:gd name="T93" fmla="*/ 275 h 360"/>
              <a:gd name="T94" fmla="*/ 37 w 258"/>
              <a:gd name="T95" fmla="*/ 251 h 360"/>
              <a:gd name="T96" fmla="*/ 18 w 258"/>
              <a:gd name="T97" fmla="*/ 216 h 360"/>
              <a:gd name="T98" fmla="*/ 1 w 258"/>
              <a:gd name="T99" fmla="*/ 175 h 360"/>
              <a:gd name="T100" fmla="*/ 4 w 258"/>
              <a:gd name="T101" fmla="*/ 157 h 360"/>
              <a:gd name="T102" fmla="*/ 22 w 258"/>
              <a:gd name="T103" fmla="*/ 152 h 360"/>
              <a:gd name="T104" fmla="*/ 43 w 258"/>
              <a:gd name="T105" fmla="*/ 171 h 360"/>
              <a:gd name="T106" fmla="*/ 67 w 258"/>
              <a:gd name="T107" fmla="*/ 203 h 360"/>
              <a:gd name="T108" fmla="*/ 75 w 258"/>
              <a:gd name="T109" fmla="*/ 188 h 360"/>
              <a:gd name="T110" fmla="*/ 75 w 258"/>
              <a:gd name="T111" fmla="*/ 171 h 360"/>
              <a:gd name="T112" fmla="*/ 74 w 258"/>
              <a:gd name="T113" fmla="*/ 75 h 360"/>
              <a:gd name="T114" fmla="*/ 95 w 258"/>
              <a:gd name="T115" fmla="*/ 41 h 360"/>
              <a:gd name="T116" fmla="*/ 105 w 258"/>
              <a:gd name="T117" fmla="*/ 71 h 360"/>
              <a:gd name="T118" fmla="*/ 110 w 258"/>
              <a:gd name="T119" fmla="*/ 105 h 360"/>
              <a:gd name="T120" fmla="*/ 122 w 258"/>
              <a:gd name="T121" fmla="*/ 129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8" h="360">
                <a:moveTo>
                  <a:pt x="122" y="129"/>
                </a:moveTo>
                <a:cubicBezTo>
                  <a:pt x="122" y="128"/>
                  <a:pt x="122" y="128"/>
                  <a:pt x="122" y="127"/>
                </a:cubicBezTo>
                <a:cubicBezTo>
                  <a:pt x="125" y="117"/>
                  <a:pt x="127" y="107"/>
                  <a:pt x="127" y="96"/>
                </a:cubicBezTo>
                <a:cubicBezTo>
                  <a:pt x="127" y="89"/>
                  <a:pt x="127" y="82"/>
                  <a:pt x="127" y="75"/>
                </a:cubicBezTo>
                <a:cubicBezTo>
                  <a:pt x="127" y="74"/>
                  <a:pt x="127" y="72"/>
                  <a:pt x="128" y="71"/>
                </a:cubicBezTo>
                <a:cubicBezTo>
                  <a:pt x="128" y="48"/>
                  <a:pt x="130" y="25"/>
                  <a:pt x="146" y="7"/>
                </a:cubicBezTo>
                <a:cubicBezTo>
                  <a:pt x="147" y="6"/>
                  <a:pt x="149" y="6"/>
                  <a:pt x="151" y="7"/>
                </a:cubicBezTo>
                <a:cubicBezTo>
                  <a:pt x="167" y="25"/>
                  <a:pt x="166" y="48"/>
                  <a:pt x="164" y="71"/>
                </a:cubicBezTo>
                <a:cubicBezTo>
                  <a:pt x="164" y="72"/>
                  <a:pt x="163" y="74"/>
                  <a:pt x="163" y="75"/>
                </a:cubicBezTo>
                <a:cubicBezTo>
                  <a:pt x="161" y="92"/>
                  <a:pt x="159" y="109"/>
                  <a:pt x="163" y="124"/>
                </a:cubicBezTo>
                <a:cubicBezTo>
                  <a:pt x="164" y="130"/>
                  <a:pt x="166" y="149"/>
                  <a:pt x="171" y="134"/>
                </a:cubicBezTo>
                <a:cubicBezTo>
                  <a:pt x="173" y="127"/>
                  <a:pt x="175" y="120"/>
                  <a:pt x="176" y="114"/>
                </a:cubicBezTo>
                <a:cubicBezTo>
                  <a:pt x="179" y="102"/>
                  <a:pt x="181" y="90"/>
                  <a:pt x="184" y="79"/>
                </a:cubicBezTo>
                <a:cubicBezTo>
                  <a:pt x="184" y="77"/>
                  <a:pt x="184" y="76"/>
                  <a:pt x="184" y="75"/>
                </a:cubicBezTo>
                <a:cubicBezTo>
                  <a:pt x="185" y="74"/>
                  <a:pt x="185" y="72"/>
                  <a:pt x="185" y="71"/>
                </a:cubicBezTo>
                <a:cubicBezTo>
                  <a:pt x="189" y="57"/>
                  <a:pt x="194" y="43"/>
                  <a:pt x="204" y="32"/>
                </a:cubicBezTo>
                <a:cubicBezTo>
                  <a:pt x="206" y="30"/>
                  <a:pt x="209" y="31"/>
                  <a:pt x="209" y="33"/>
                </a:cubicBezTo>
                <a:cubicBezTo>
                  <a:pt x="213" y="46"/>
                  <a:pt x="215" y="58"/>
                  <a:pt x="215" y="71"/>
                </a:cubicBezTo>
                <a:cubicBezTo>
                  <a:pt x="215" y="72"/>
                  <a:pt x="215" y="74"/>
                  <a:pt x="215" y="75"/>
                </a:cubicBezTo>
                <a:cubicBezTo>
                  <a:pt x="214" y="101"/>
                  <a:pt x="207" y="127"/>
                  <a:pt x="204" y="153"/>
                </a:cubicBezTo>
                <a:cubicBezTo>
                  <a:pt x="209" y="145"/>
                  <a:pt x="213" y="136"/>
                  <a:pt x="218" y="128"/>
                </a:cubicBezTo>
                <a:cubicBezTo>
                  <a:pt x="219" y="126"/>
                  <a:pt x="221" y="124"/>
                  <a:pt x="222" y="122"/>
                </a:cubicBezTo>
                <a:cubicBezTo>
                  <a:pt x="230" y="110"/>
                  <a:pt x="240" y="101"/>
                  <a:pt x="254" y="96"/>
                </a:cubicBezTo>
                <a:cubicBezTo>
                  <a:pt x="255" y="95"/>
                  <a:pt x="258" y="97"/>
                  <a:pt x="257" y="99"/>
                </a:cubicBezTo>
                <a:cubicBezTo>
                  <a:pt x="254" y="124"/>
                  <a:pt x="247" y="148"/>
                  <a:pt x="238" y="171"/>
                </a:cubicBezTo>
                <a:cubicBezTo>
                  <a:pt x="237" y="172"/>
                  <a:pt x="237" y="174"/>
                  <a:pt x="236" y="175"/>
                </a:cubicBezTo>
                <a:cubicBezTo>
                  <a:pt x="232" y="186"/>
                  <a:pt x="227" y="197"/>
                  <a:pt x="222" y="208"/>
                </a:cubicBezTo>
                <a:cubicBezTo>
                  <a:pt x="221" y="211"/>
                  <a:pt x="219" y="214"/>
                  <a:pt x="218" y="218"/>
                </a:cubicBezTo>
                <a:cubicBezTo>
                  <a:pt x="210" y="235"/>
                  <a:pt x="203" y="253"/>
                  <a:pt x="196" y="271"/>
                </a:cubicBezTo>
                <a:cubicBezTo>
                  <a:pt x="196" y="272"/>
                  <a:pt x="195" y="274"/>
                  <a:pt x="195" y="275"/>
                </a:cubicBezTo>
                <a:cubicBezTo>
                  <a:pt x="186" y="301"/>
                  <a:pt x="180" y="327"/>
                  <a:pt x="179" y="355"/>
                </a:cubicBezTo>
                <a:cubicBezTo>
                  <a:pt x="179" y="360"/>
                  <a:pt x="172" y="360"/>
                  <a:pt x="172" y="355"/>
                </a:cubicBezTo>
                <a:cubicBezTo>
                  <a:pt x="173" y="327"/>
                  <a:pt x="179" y="301"/>
                  <a:pt x="188" y="275"/>
                </a:cubicBezTo>
                <a:cubicBezTo>
                  <a:pt x="188" y="274"/>
                  <a:pt x="189" y="272"/>
                  <a:pt x="189" y="271"/>
                </a:cubicBezTo>
                <a:cubicBezTo>
                  <a:pt x="197" y="247"/>
                  <a:pt x="208" y="225"/>
                  <a:pt x="218" y="201"/>
                </a:cubicBezTo>
                <a:cubicBezTo>
                  <a:pt x="218" y="200"/>
                  <a:pt x="219" y="199"/>
                  <a:pt x="219" y="198"/>
                </a:cubicBezTo>
                <a:cubicBezTo>
                  <a:pt x="220" y="196"/>
                  <a:pt x="221" y="194"/>
                  <a:pt x="222" y="192"/>
                </a:cubicBezTo>
                <a:cubicBezTo>
                  <a:pt x="225" y="187"/>
                  <a:pt x="227" y="181"/>
                  <a:pt x="229" y="175"/>
                </a:cubicBezTo>
                <a:cubicBezTo>
                  <a:pt x="230" y="174"/>
                  <a:pt x="231" y="172"/>
                  <a:pt x="231" y="171"/>
                </a:cubicBezTo>
                <a:cubicBezTo>
                  <a:pt x="240" y="150"/>
                  <a:pt x="247" y="128"/>
                  <a:pt x="250" y="105"/>
                </a:cubicBezTo>
                <a:cubicBezTo>
                  <a:pt x="251" y="102"/>
                  <a:pt x="230" y="121"/>
                  <a:pt x="229" y="122"/>
                </a:cubicBezTo>
                <a:cubicBezTo>
                  <a:pt x="227" y="126"/>
                  <a:pt x="224" y="131"/>
                  <a:pt x="222" y="135"/>
                </a:cubicBezTo>
                <a:cubicBezTo>
                  <a:pt x="221" y="136"/>
                  <a:pt x="220" y="138"/>
                  <a:pt x="219" y="140"/>
                </a:cubicBezTo>
                <a:cubicBezTo>
                  <a:pt x="219" y="141"/>
                  <a:pt x="218" y="141"/>
                  <a:pt x="218" y="142"/>
                </a:cubicBezTo>
                <a:cubicBezTo>
                  <a:pt x="213" y="151"/>
                  <a:pt x="208" y="160"/>
                  <a:pt x="203" y="169"/>
                </a:cubicBezTo>
                <a:cubicBezTo>
                  <a:pt x="201" y="171"/>
                  <a:pt x="196" y="171"/>
                  <a:pt x="196" y="167"/>
                </a:cubicBezTo>
                <a:cubicBezTo>
                  <a:pt x="197" y="146"/>
                  <a:pt x="202" y="125"/>
                  <a:pt x="205" y="104"/>
                </a:cubicBezTo>
                <a:cubicBezTo>
                  <a:pt x="207" y="95"/>
                  <a:pt x="209" y="85"/>
                  <a:pt x="210" y="75"/>
                </a:cubicBezTo>
                <a:cubicBezTo>
                  <a:pt x="210" y="74"/>
                  <a:pt x="210" y="72"/>
                  <a:pt x="210" y="71"/>
                </a:cubicBezTo>
                <a:cubicBezTo>
                  <a:pt x="210" y="67"/>
                  <a:pt x="210" y="64"/>
                  <a:pt x="209" y="60"/>
                </a:cubicBezTo>
                <a:cubicBezTo>
                  <a:pt x="208" y="51"/>
                  <a:pt x="206" y="34"/>
                  <a:pt x="199" y="49"/>
                </a:cubicBezTo>
                <a:cubicBezTo>
                  <a:pt x="196" y="56"/>
                  <a:pt x="194" y="64"/>
                  <a:pt x="192" y="71"/>
                </a:cubicBezTo>
                <a:cubicBezTo>
                  <a:pt x="191" y="72"/>
                  <a:pt x="191" y="74"/>
                  <a:pt x="191" y="75"/>
                </a:cubicBezTo>
                <a:cubicBezTo>
                  <a:pt x="184" y="99"/>
                  <a:pt x="182" y="125"/>
                  <a:pt x="172" y="148"/>
                </a:cubicBezTo>
                <a:cubicBezTo>
                  <a:pt x="171" y="150"/>
                  <a:pt x="167" y="150"/>
                  <a:pt x="166" y="148"/>
                </a:cubicBezTo>
                <a:cubicBezTo>
                  <a:pt x="151" y="125"/>
                  <a:pt x="156" y="100"/>
                  <a:pt x="158" y="75"/>
                </a:cubicBezTo>
                <a:cubicBezTo>
                  <a:pt x="159" y="74"/>
                  <a:pt x="159" y="72"/>
                  <a:pt x="159" y="71"/>
                </a:cubicBezTo>
                <a:cubicBezTo>
                  <a:pt x="160" y="56"/>
                  <a:pt x="161" y="42"/>
                  <a:pt x="156" y="28"/>
                </a:cubicBezTo>
                <a:cubicBezTo>
                  <a:pt x="145" y="0"/>
                  <a:pt x="135" y="47"/>
                  <a:pt x="135" y="55"/>
                </a:cubicBezTo>
                <a:cubicBezTo>
                  <a:pt x="134" y="61"/>
                  <a:pt x="134" y="66"/>
                  <a:pt x="134" y="71"/>
                </a:cubicBezTo>
                <a:cubicBezTo>
                  <a:pt x="134" y="72"/>
                  <a:pt x="134" y="74"/>
                  <a:pt x="134" y="75"/>
                </a:cubicBezTo>
                <a:cubicBezTo>
                  <a:pt x="134" y="80"/>
                  <a:pt x="134" y="85"/>
                  <a:pt x="134" y="89"/>
                </a:cubicBezTo>
                <a:cubicBezTo>
                  <a:pt x="133" y="108"/>
                  <a:pt x="132" y="125"/>
                  <a:pt x="124" y="141"/>
                </a:cubicBezTo>
                <a:cubicBezTo>
                  <a:pt x="124" y="142"/>
                  <a:pt x="123" y="143"/>
                  <a:pt x="122" y="143"/>
                </a:cubicBezTo>
                <a:cubicBezTo>
                  <a:pt x="121" y="143"/>
                  <a:pt x="119" y="143"/>
                  <a:pt x="119" y="142"/>
                </a:cubicBezTo>
                <a:cubicBezTo>
                  <a:pt x="118" y="142"/>
                  <a:pt x="118" y="142"/>
                  <a:pt x="118" y="142"/>
                </a:cubicBezTo>
                <a:cubicBezTo>
                  <a:pt x="105" y="126"/>
                  <a:pt x="103" y="105"/>
                  <a:pt x="101" y="85"/>
                </a:cubicBezTo>
                <a:cubicBezTo>
                  <a:pt x="100" y="83"/>
                  <a:pt x="100" y="79"/>
                  <a:pt x="100" y="75"/>
                </a:cubicBezTo>
                <a:cubicBezTo>
                  <a:pt x="100" y="74"/>
                  <a:pt x="100" y="72"/>
                  <a:pt x="100" y="71"/>
                </a:cubicBezTo>
                <a:cubicBezTo>
                  <a:pt x="98" y="58"/>
                  <a:pt x="96" y="44"/>
                  <a:pt x="88" y="57"/>
                </a:cubicBezTo>
                <a:cubicBezTo>
                  <a:pt x="86" y="62"/>
                  <a:pt x="84" y="66"/>
                  <a:pt x="83" y="71"/>
                </a:cubicBezTo>
                <a:cubicBezTo>
                  <a:pt x="82" y="72"/>
                  <a:pt x="82" y="74"/>
                  <a:pt x="82" y="75"/>
                </a:cubicBezTo>
                <a:cubicBezTo>
                  <a:pt x="80" y="81"/>
                  <a:pt x="79" y="87"/>
                  <a:pt x="79" y="94"/>
                </a:cubicBezTo>
                <a:cubicBezTo>
                  <a:pt x="78" y="118"/>
                  <a:pt x="82" y="145"/>
                  <a:pt x="83" y="171"/>
                </a:cubicBezTo>
                <a:cubicBezTo>
                  <a:pt x="83" y="172"/>
                  <a:pt x="82" y="174"/>
                  <a:pt x="82" y="175"/>
                </a:cubicBezTo>
                <a:cubicBezTo>
                  <a:pt x="82" y="189"/>
                  <a:pt x="81" y="203"/>
                  <a:pt x="76" y="216"/>
                </a:cubicBezTo>
                <a:cubicBezTo>
                  <a:pt x="75" y="218"/>
                  <a:pt x="73" y="219"/>
                  <a:pt x="71" y="217"/>
                </a:cubicBezTo>
                <a:cubicBezTo>
                  <a:pt x="57" y="206"/>
                  <a:pt x="50" y="188"/>
                  <a:pt x="39" y="175"/>
                </a:cubicBezTo>
                <a:cubicBezTo>
                  <a:pt x="38" y="175"/>
                  <a:pt x="38" y="174"/>
                  <a:pt x="38" y="174"/>
                </a:cubicBezTo>
                <a:cubicBezTo>
                  <a:pt x="37" y="173"/>
                  <a:pt x="36" y="172"/>
                  <a:pt x="35" y="171"/>
                </a:cubicBezTo>
                <a:cubicBezTo>
                  <a:pt x="33" y="168"/>
                  <a:pt x="30" y="166"/>
                  <a:pt x="28" y="163"/>
                </a:cubicBezTo>
                <a:cubicBezTo>
                  <a:pt x="26" y="162"/>
                  <a:pt x="24" y="161"/>
                  <a:pt x="22" y="160"/>
                </a:cubicBezTo>
                <a:cubicBezTo>
                  <a:pt x="21" y="160"/>
                  <a:pt x="19" y="160"/>
                  <a:pt x="18" y="160"/>
                </a:cubicBezTo>
                <a:cubicBezTo>
                  <a:pt x="13" y="161"/>
                  <a:pt x="8" y="165"/>
                  <a:pt x="7" y="171"/>
                </a:cubicBezTo>
                <a:cubicBezTo>
                  <a:pt x="7" y="172"/>
                  <a:pt x="7" y="174"/>
                  <a:pt x="8" y="175"/>
                </a:cubicBezTo>
                <a:cubicBezTo>
                  <a:pt x="8" y="176"/>
                  <a:pt x="8" y="176"/>
                  <a:pt x="8" y="177"/>
                </a:cubicBezTo>
                <a:cubicBezTo>
                  <a:pt x="10" y="186"/>
                  <a:pt x="14" y="195"/>
                  <a:pt x="18" y="204"/>
                </a:cubicBezTo>
                <a:cubicBezTo>
                  <a:pt x="19" y="206"/>
                  <a:pt x="20" y="208"/>
                  <a:pt x="22" y="211"/>
                </a:cubicBezTo>
                <a:cubicBezTo>
                  <a:pt x="22" y="211"/>
                  <a:pt x="22" y="211"/>
                  <a:pt x="22" y="212"/>
                </a:cubicBezTo>
                <a:cubicBezTo>
                  <a:pt x="32" y="231"/>
                  <a:pt x="41" y="251"/>
                  <a:pt x="49" y="271"/>
                </a:cubicBezTo>
                <a:cubicBezTo>
                  <a:pt x="49" y="272"/>
                  <a:pt x="50" y="274"/>
                  <a:pt x="50" y="275"/>
                </a:cubicBezTo>
                <a:cubicBezTo>
                  <a:pt x="61" y="300"/>
                  <a:pt x="70" y="326"/>
                  <a:pt x="80" y="352"/>
                </a:cubicBezTo>
                <a:cubicBezTo>
                  <a:pt x="80" y="352"/>
                  <a:pt x="80" y="352"/>
                  <a:pt x="80" y="352"/>
                </a:cubicBezTo>
                <a:cubicBezTo>
                  <a:pt x="68" y="327"/>
                  <a:pt x="58" y="301"/>
                  <a:pt x="47" y="275"/>
                </a:cubicBezTo>
                <a:cubicBezTo>
                  <a:pt x="47" y="274"/>
                  <a:pt x="46" y="272"/>
                  <a:pt x="46" y="271"/>
                </a:cubicBezTo>
                <a:cubicBezTo>
                  <a:pt x="43" y="264"/>
                  <a:pt x="40" y="258"/>
                  <a:pt x="37" y="251"/>
                </a:cubicBezTo>
                <a:cubicBezTo>
                  <a:pt x="32" y="242"/>
                  <a:pt x="27" y="233"/>
                  <a:pt x="22" y="224"/>
                </a:cubicBezTo>
                <a:cubicBezTo>
                  <a:pt x="21" y="221"/>
                  <a:pt x="19" y="219"/>
                  <a:pt x="18" y="216"/>
                </a:cubicBezTo>
                <a:cubicBezTo>
                  <a:pt x="14" y="209"/>
                  <a:pt x="10" y="201"/>
                  <a:pt x="7" y="193"/>
                </a:cubicBezTo>
                <a:cubicBezTo>
                  <a:pt x="5" y="189"/>
                  <a:pt x="2" y="182"/>
                  <a:pt x="1" y="175"/>
                </a:cubicBezTo>
                <a:cubicBezTo>
                  <a:pt x="0" y="174"/>
                  <a:pt x="0" y="172"/>
                  <a:pt x="0" y="171"/>
                </a:cubicBezTo>
                <a:cubicBezTo>
                  <a:pt x="0" y="166"/>
                  <a:pt x="0" y="160"/>
                  <a:pt x="4" y="157"/>
                </a:cubicBezTo>
                <a:cubicBezTo>
                  <a:pt x="8" y="152"/>
                  <a:pt x="13" y="151"/>
                  <a:pt x="18" y="151"/>
                </a:cubicBezTo>
                <a:cubicBezTo>
                  <a:pt x="19" y="151"/>
                  <a:pt x="21" y="152"/>
                  <a:pt x="22" y="152"/>
                </a:cubicBezTo>
                <a:cubicBezTo>
                  <a:pt x="24" y="153"/>
                  <a:pt x="27" y="154"/>
                  <a:pt x="29" y="156"/>
                </a:cubicBezTo>
                <a:cubicBezTo>
                  <a:pt x="34" y="161"/>
                  <a:pt x="39" y="166"/>
                  <a:pt x="43" y="171"/>
                </a:cubicBezTo>
                <a:cubicBezTo>
                  <a:pt x="45" y="172"/>
                  <a:pt x="46" y="174"/>
                  <a:pt x="47" y="175"/>
                </a:cubicBezTo>
                <a:cubicBezTo>
                  <a:pt x="54" y="184"/>
                  <a:pt x="60" y="194"/>
                  <a:pt x="67" y="203"/>
                </a:cubicBezTo>
                <a:cubicBezTo>
                  <a:pt x="73" y="211"/>
                  <a:pt x="71" y="213"/>
                  <a:pt x="73" y="206"/>
                </a:cubicBezTo>
                <a:cubicBezTo>
                  <a:pt x="74" y="200"/>
                  <a:pt x="75" y="194"/>
                  <a:pt x="75" y="188"/>
                </a:cubicBezTo>
                <a:cubicBezTo>
                  <a:pt x="75" y="184"/>
                  <a:pt x="75" y="179"/>
                  <a:pt x="75" y="175"/>
                </a:cubicBezTo>
                <a:cubicBezTo>
                  <a:pt x="75" y="174"/>
                  <a:pt x="75" y="172"/>
                  <a:pt x="75" y="171"/>
                </a:cubicBezTo>
                <a:cubicBezTo>
                  <a:pt x="75" y="165"/>
                  <a:pt x="75" y="159"/>
                  <a:pt x="75" y="154"/>
                </a:cubicBezTo>
                <a:cubicBezTo>
                  <a:pt x="74" y="132"/>
                  <a:pt x="69" y="101"/>
                  <a:pt x="74" y="75"/>
                </a:cubicBezTo>
                <a:cubicBezTo>
                  <a:pt x="75" y="74"/>
                  <a:pt x="75" y="72"/>
                  <a:pt x="75" y="71"/>
                </a:cubicBezTo>
                <a:cubicBezTo>
                  <a:pt x="79" y="59"/>
                  <a:pt x="85" y="48"/>
                  <a:pt x="95" y="41"/>
                </a:cubicBezTo>
                <a:cubicBezTo>
                  <a:pt x="97" y="40"/>
                  <a:pt x="100" y="41"/>
                  <a:pt x="100" y="43"/>
                </a:cubicBezTo>
                <a:cubicBezTo>
                  <a:pt x="103" y="52"/>
                  <a:pt x="104" y="62"/>
                  <a:pt x="105" y="71"/>
                </a:cubicBezTo>
                <a:cubicBezTo>
                  <a:pt x="105" y="72"/>
                  <a:pt x="106" y="74"/>
                  <a:pt x="106" y="75"/>
                </a:cubicBezTo>
                <a:cubicBezTo>
                  <a:pt x="107" y="85"/>
                  <a:pt x="108" y="95"/>
                  <a:pt x="110" y="105"/>
                </a:cubicBezTo>
                <a:cubicBezTo>
                  <a:pt x="110" y="107"/>
                  <a:pt x="114" y="121"/>
                  <a:pt x="118" y="127"/>
                </a:cubicBezTo>
                <a:cubicBezTo>
                  <a:pt x="120" y="130"/>
                  <a:pt x="121" y="131"/>
                  <a:pt x="122" y="1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4465253" y="584986"/>
            <a:ext cx="3261495" cy="1973983"/>
            <a:chOff x="4465253" y="584986"/>
            <a:chExt cx="3261495" cy="1973983"/>
          </a:xfrm>
        </p:grpSpPr>
        <p:sp>
          <p:nvSpPr>
            <p:cNvPr id="8" name="文本框 7"/>
            <p:cNvSpPr txBox="1"/>
            <p:nvPr/>
          </p:nvSpPr>
          <p:spPr>
            <a:xfrm>
              <a:off x="4628097" y="584986"/>
              <a:ext cx="293580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3600" b="1" dirty="0">
                  <a:solidFill>
                    <a:schemeClr val="bg1"/>
                  </a:solidFill>
                  <a:cs typeface="+mn-ea"/>
                  <a:sym typeface="+mn-lt"/>
                </a:rPr>
                <a:t>点击输入标题</a:t>
              </a:r>
            </a:p>
          </p:txBody>
        </p:sp>
        <p:sp>
          <p:nvSpPr>
            <p:cNvPr id="9" name="矩形 8"/>
            <p:cNvSpPr/>
            <p:nvPr/>
          </p:nvSpPr>
          <p:spPr>
            <a:xfrm>
              <a:off x="4465253" y="1235530"/>
              <a:ext cx="3261495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600" dirty="0">
                  <a:solidFill>
                    <a:schemeClr val="bg1"/>
                  </a:solidFill>
                  <a:cs typeface="+mn-ea"/>
                  <a:sym typeface="+mn-lt"/>
                </a:rPr>
                <a:t>在这里进行编辑内容，建议使用行者笔记简等卡通字体，大小可进行适当调整。在这里进行编辑内容，建议使用行者笔记简等卡通字体，大小可进行适当调整。</a:t>
              </a: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933860" y="3075388"/>
            <a:ext cx="3261495" cy="1973983"/>
            <a:chOff x="1061653" y="2351488"/>
            <a:chExt cx="3261495" cy="1973983"/>
          </a:xfrm>
        </p:grpSpPr>
        <p:sp>
          <p:nvSpPr>
            <p:cNvPr id="4" name="文本框 3"/>
            <p:cNvSpPr txBox="1"/>
            <p:nvPr/>
          </p:nvSpPr>
          <p:spPr>
            <a:xfrm>
              <a:off x="1224497" y="2351488"/>
              <a:ext cx="293580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3600" b="1" dirty="0">
                  <a:solidFill>
                    <a:schemeClr val="bg1"/>
                  </a:solidFill>
                  <a:cs typeface="+mn-ea"/>
                  <a:sym typeface="+mn-lt"/>
                </a:rPr>
                <a:t>点击输入标题</a:t>
              </a:r>
            </a:p>
          </p:txBody>
        </p:sp>
        <p:sp>
          <p:nvSpPr>
            <p:cNvPr id="5" name="矩形 4"/>
            <p:cNvSpPr/>
            <p:nvPr/>
          </p:nvSpPr>
          <p:spPr>
            <a:xfrm>
              <a:off x="1061653" y="3002032"/>
              <a:ext cx="3261495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600" dirty="0">
                  <a:solidFill>
                    <a:schemeClr val="bg1"/>
                  </a:solidFill>
                  <a:cs typeface="+mn-ea"/>
                  <a:sym typeface="+mn-lt"/>
                </a:rPr>
                <a:t>在这里进行编辑内容，建议使用行者笔记简等卡通字体，大小可进行适当调整。在这里进行编辑内容，建议使用行者笔记简等卡通字体，大小可进行适当调整。</a:t>
              </a: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7996646" y="3075388"/>
            <a:ext cx="3261495" cy="1973983"/>
            <a:chOff x="1061653" y="2351488"/>
            <a:chExt cx="3261495" cy="1973983"/>
          </a:xfrm>
        </p:grpSpPr>
        <p:sp>
          <p:nvSpPr>
            <p:cNvPr id="11" name="文本框 10"/>
            <p:cNvSpPr txBox="1"/>
            <p:nvPr/>
          </p:nvSpPr>
          <p:spPr>
            <a:xfrm>
              <a:off x="1224497" y="2351488"/>
              <a:ext cx="293580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3600" b="1" dirty="0">
                  <a:solidFill>
                    <a:schemeClr val="bg1"/>
                  </a:solidFill>
                  <a:cs typeface="+mn-ea"/>
                  <a:sym typeface="+mn-lt"/>
                </a:rPr>
                <a:t>点击输入标题</a:t>
              </a:r>
            </a:p>
          </p:txBody>
        </p:sp>
        <p:sp>
          <p:nvSpPr>
            <p:cNvPr id="12" name="矩形 11"/>
            <p:cNvSpPr/>
            <p:nvPr/>
          </p:nvSpPr>
          <p:spPr>
            <a:xfrm>
              <a:off x="1061653" y="3002032"/>
              <a:ext cx="3261495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600" dirty="0">
                  <a:solidFill>
                    <a:schemeClr val="bg1"/>
                  </a:solidFill>
                  <a:cs typeface="+mn-ea"/>
                  <a:sym typeface="+mn-lt"/>
                </a:rPr>
                <a:t>在这里进行编辑内容，建议使用行者笔记简等卡通字体，大小可进行适当调整。在这里进行编辑内容，建议使用行者笔记简等卡通字体，大小可进行适当调整。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43927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280"/>
          <p:cNvGrpSpPr/>
          <p:nvPr/>
        </p:nvGrpSpPr>
        <p:grpSpPr>
          <a:xfrm>
            <a:off x="5110775" y="1308100"/>
            <a:ext cx="1959433" cy="1731681"/>
            <a:chOff x="4151313" y="2036763"/>
            <a:chExt cx="792163" cy="700087"/>
          </a:xfrm>
        </p:grpSpPr>
        <p:sp>
          <p:nvSpPr>
            <p:cNvPr id="3" name="Freeform 596"/>
            <p:cNvSpPr/>
            <p:nvPr/>
          </p:nvSpPr>
          <p:spPr bwMode="auto">
            <a:xfrm>
              <a:off x="4214813" y="2354263"/>
              <a:ext cx="23813" cy="22225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9" y="3"/>
                </a:cxn>
                <a:cxn ang="0">
                  <a:pos x="45" y="5"/>
                </a:cxn>
                <a:cxn ang="0">
                  <a:pos x="41" y="7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0" y="17"/>
                </a:cxn>
                <a:cxn ang="0">
                  <a:pos x="27" y="2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15" y="29"/>
                </a:cxn>
                <a:cxn ang="0">
                  <a:pos x="8" y="35"/>
                </a:cxn>
                <a:cxn ang="0">
                  <a:pos x="3" y="43"/>
                </a:cxn>
                <a:cxn ang="0">
                  <a:pos x="2" y="47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8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8"/>
                </a:cxn>
                <a:cxn ang="0">
                  <a:pos x="15" y="45"/>
                </a:cxn>
                <a:cxn ang="0">
                  <a:pos x="20" y="39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8" y="25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46" y="17"/>
                </a:cxn>
                <a:cxn ang="0">
                  <a:pos x="50" y="14"/>
                </a:cxn>
                <a:cxn ang="0">
                  <a:pos x="54" y="13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1" y="9"/>
                </a:cxn>
                <a:cxn ang="0">
                  <a:pos x="61" y="7"/>
                </a:cxn>
                <a:cxn ang="0">
                  <a:pos x="61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1" h="58">
                  <a:moveTo>
                    <a:pt x="53" y="1"/>
                  </a:moveTo>
                  <a:lnTo>
                    <a:pt x="53" y="1"/>
                  </a:lnTo>
                  <a:lnTo>
                    <a:pt x="49" y="3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0" y="17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5" y="29"/>
                  </a:lnTo>
                  <a:lnTo>
                    <a:pt x="8" y="35"/>
                  </a:lnTo>
                  <a:lnTo>
                    <a:pt x="3" y="43"/>
                  </a:lnTo>
                  <a:lnTo>
                    <a:pt x="2" y="47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8"/>
                  </a:lnTo>
                  <a:lnTo>
                    <a:pt x="15" y="45"/>
                  </a:lnTo>
                  <a:lnTo>
                    <a:pt x="20" y="3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8" y="25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6" y="17"/>
                  </a:lnTo>
                  <a:lnTo>
                    <a:pt x="50" y="14"/>
                  </a:lnTo>
                  <a:lnTo>
                    <a:pt x="54" y="13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1" y="7"/>
                  </a:lnTo>
                  <a:lnTo>
                    <a:pt x="61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" name="Freeform 597"/>
            <p:cNvSpPr/>
            <p:nvPr/>
          </p:nvSpPr>
          <p:spPr bwMode="auto">
            <a:xfrm>
              <a:off x="4232276" y="2370138"/>
              <a:ext cx="31750" cy="26988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0" y="8"/>
                </a:cxn>
                <a:cxn ang="0">
                  <a:pos x="51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1" y="37"/>
                </a:cxn>
                <a:cxn ang="0">
                  <a:pos x="13" y="43"/>
                </a:cxn>
                <a:cxn ang="0">
                  <a:pos x="7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5" y="63"/>
                </a:cxn>
                <a:cxn ang="0">
                  <a:pos x="15" y="63"/>
                </a:cxn>
                <a:cxn ang="0">
                  <a:pos x="16" y="60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21" y="52"/>
                </a:cxn>
                <a:cxn ang="0">
                  <a:pos x="28" y="47"/>
                </a:cxn>
                <a:cxn ang="0">
                  <a:pos x="34" y="42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9" y="29"/>
                </a:cxn>
                <a:cxn ang="0">
                  <a:pos x="58" y="22"/>
                </a:cxn>
                <a:cxn ang="0">
                  <a:pos x="77" y="10"/>
                </a:cxn>
                <a:cxn ang="0">
                  <a:pos x="77" y="10"/>
                </a:cxn>
                <a:cxn ang="0">
                  <a:pos x="80" y="9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68">
                  <a:moveTo>
                    <a:pt x="72" y="1"/>
                  </a:moveTo>
                  <a:lnTo>
                    <a:pt x="72" y="1"/>
                  </a:lnTo>
                  <a:lnTo>
                    <a:pt x="60" y="8"/>
                  </a:lnTo>
                  <a:lnTo>
                    <a:pt x="51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1" y="37"/>
                  </a:lnTo>
                  <a:lnTo>
                    <a:pt x="13" y="43"/>
                  </a:lnTo>
                  <a:lnTo>
                    <a:pt x="7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21" y="52"/>
                  </a:lnTo>
                  <a:lnTo>
                    <a:pt x="28" y="47"/>
                  </a:lnTo>
                  <a:lnTo>
                    <a:pt x="34" y="42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9" y="29"/>
                  </a:lnTo>
                  <a:lnTo>
                    <a:pt x="58" y="22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80" y="9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Freeform 598"/>
            <p:cNvSpPr/>
            <p:nvPr/>
          </p:nvSpPr>
          <p:spPr bwMode="auto">
            <a:xfrm>
              <a:off x="4260851" y="2381250"/>
              <a:ext cx="36513" cy="28575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6" y="4"/>
                </a:cxn>
                <a:cxn ang="0">
                  <a:pos x="68" y="7"/>
                </a:cxn>
                <a:cxn ang="0">
                  <a:pos x="55" y="16"/>
                </a:cxn>
                <a:cxn ang="0">
                  <a:pos x="41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7" y="39"/>
                </a:cxn>
                <a:cxn ang="0">
                  <a:pos x="8" y="47"/>
                </a:cxn>
                <a:cxn ang="0">
                  <a:pos x="4" y="52"/>
                </a:cxn>
                <a:cxn ang="0">
                  <a:pos x="2" y="58"/>
                </a:cxn>
                <a:cxn ang="0">
                  <a:pos x="0" y="63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10" y="71"/>
                </a:cxn>
                <a:cxn ang="0">
                  <a:pos x="11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1" y="62"/>
                </a:cxn>
                <a:cxn ang="0">
                  <a:pos x="14" y="56"/>
                </a:cxn>
                <a:cxn ang="0">
                  <a:pos x="17" y="52"/>
                </a:cxn>
                <a:cxn ang="0">
                  <a:pos x="23" y="48"/>
                </a:cxn>
                <a:cxn ang="0">
                  <a:pos x="33" y="43"/>
                </a:cxn>
                <a:cxn ang="0">
                  <a:pos x="42" y="38"/>
                </a:cxn>
                <a:cxn ang="0">
                  <a:pos x="42" y="38"/>
                </a:cxn>
                <a:cxn ang="0">
                  <a:pos x="63" y="24"/>
                </a:cxn>
                <a:cxn ang="0">
                  <a:pos x="75" y="17"/>
                </a:cxn>
                <a:cxn ang="0">
                  <a:pos x="87" y="12"/>
                </a:cxn>
                <a:cxn ang="0">
                  <a:pos x="87" y="12"/>
                </a:cxn>
                <a:cxn ang="0">
                  <a:pos x="89" y="11"/>
                </a:cxn>
                <a:cxn ang="0">
                  <a:pos x="91" y="9"/>
                </a:cxn>
                <a:cxn ang="0">
                  <a:pos x="91" y="5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1" h="73">
                  <a:moveTo>
                    <a:pt x="84" y="1"/>
                  </a:moveTo>
                  <a:lnTo>
                    <a:pt x="84" y="1"/>
                  </a:lnTo>
                  <a:lnTo>
                    <a:pt x="76" y="4"/>
                  </a:lnTo>
                  <a:lnTo>
                    <a:pt x="68" y="7"/>
                  </a:lnTo>
                  <a:lnTo>
                    <a:pt x="55" y="16"/>
                  </a:lnTo>
                  <a:lnTo>
                    <a:pt x="41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7" y="39"/>
                  </a:lnTo>
                  <a:lnTo>
                    <a:pt x="8" y="47"/>
                  </a:lnTo>
                  <a:lnTo>
                    <a:pt x="4" y="52"/>
                  </a:lnTo>
                  <a:lnTo>
                    <a:pt x="2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10" y="71"/>
                  </a:lnTo>
                  <a:lnTo>
                    <a:pt x="11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4" y="56"/>
                  </a:lnTo>
                  <a:lnTo>
                    <a:pt x="17" y="52"/>
                  </a:lnTo>
                  <a:lnTo>
                    <a:pt x="23" y="48"/>
                  </a:lnTo>
                  <a:lnTo>
                    <a:pt x="33" y="43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63" y="24"/>
                  </a:lnTo>
                  <a:lnTo>
                    <a:pt x="75" y="17"/>
                  </a:lnTo>
                  <a:lnTo>
                    <a:pt x="87" y="12"/>
                  </a:lnTo>
                  <a:lnTo>
                    <a:pt x="87" y="12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1" y="5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Freeform 599"/>
            <p:cNvSpPr/>
            <p:nvPr/>
          </p:nvSpPr>
          <p:spPr bwMode="auto">
            <a:xfrm>
              <a:off x="4284663" y="2398713"/>
              <a:ext cx="34925" cy="25400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39" y="25"/>
                </a:cxn>
                <a:cxn ang="0">
                  <a:pos x="19" y="3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27" y="46"/>
                </a:cxn>
                <a:cxn ang="0">
                  <a:pos x="45" y="34"/>
                </a:cxn>
                <a:cxn ang="0">
                  <a:pos x="85" y="10"/>
                </a:cxn>
                <a:cxn ang="0">
                  <a:pos x="85" y="10"/>
                </a:cxn>
                <a:cxn ang="0">
                  <a:pos x="86" y="9"/>
                </a:cxn>
                <a:cxn ang="0">
                  <a:pos x="87" y="8"/>
                </a:cxn>
                <a:cxn ang="0">
                  <a:pos x="86" y="4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7" h="61">
                  <a:moveTo>
                    <a:pt x="78" y="1"/>
                  </a:moveTo>
                  <a:lnTo>
                    <a:pt x="78" y="1"/>
                  </a:lnTo>
                  <a:lnTo>
                    <a:pt x="39" y="25"/>
                  </a:lnTo>
                  <a:lnTo>
                    <a:pt x="19" y="3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27" y="46"/>
                  </a:lnTo>
                  <a:lnTo>
                    <a:pt x="45" y="34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6" y="9"/>
                  </a:lnTo>
                  <a:lnTo>
                    <a:pt x="87" y="8"/>
                  </a:lnTo>
                  <a:lnTo>
                    <a:pt x="86" y="4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" name="Freeform 600"/>
            <p:cNvSpPr/>
            <p:nvPr/>
          </p:nvSpPr>
          <p:spPr bwMode="auto">
            <a:xfrm>
              <a:off x="4310063" y="2420938"/>
              <a:ext cx="42863" cy="254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88" y="8"/>
                </a:cxn>
                <a:cxn ang="0">
                  <a:pos x="72" y="16"/>
                </a:cxn>
                <a:cxn ang="0">
                  <a:pos x="58" y="25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33" y="38"/>
                </a:cxn>
                <a:cxn ang="0">
                  <a:pos x="24" y="45"/>
                </a:cxn>
                <a:cxn ang="0">
                  <a:pos x="14" y="50"/>
                </a:cxn>
                <a:cxn ang="0">
                  <a:pos x="9" y="53"/>
                </a:cxn>
                <a:cxn ang="0">
                  <a:pos x="4" y="54"/>
                </a:cxn>
                <a:cxn ang="0">
                  <a:pos x="4" y="54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2"/>
                </a:cxn>
                <a:cxn ang="0">
                  <a:pos x="26" y="57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73" y="27"/>
                </a:cxn>
                <a:cxn ang="0">
                  <a:pos x="90" y="19"/>
                </a:cxn>
                <a:cxn ang="0">
                  <a:pos x="106" y="12"/>
                </a:cxn>
                <a:cxn ang="0">
                  <a:pos x="106" y="12"/>
                </a:cxn>
                <a:cxn ang="0">
                  <a:pos x="107" y="11"/>
                </a:cxn>
                <a:cxn ang="0">
                  <a:pos x="109" y="8"/>
                </a:cxn>
                <a:cxn ang="0">
                  <a:pos x="109" y="4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9" h="65">
                  <a:moveTo>
                    <a:pt x="102" y="0"/>
                  </a:moveTo>
                  <a:lnTo>
                    <a:pt x="102" y="0"/>
                  </a:lnTo>
                  <a:lnTo>
                    <a:pt x="88" y="8"/>
                  </a:lnTo>
                  <a:lnTo>
                    <a:pt x="72" y="16"/>
                  </a:lnTo>
                  <a:lnTo>
                    <a:pt x="58" y="25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3" y="38"/>
                  </a:lnTo>
                  <a:lnTo>
                    <a:pt x="24" y="45"/>
                  </a:lnTo>
                  <a:lnTo>
                    <a:pt x="14" y="50"/>
                  </a:lnTo>
                  <a:lnTo>
                    <a:pt x="9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2"/>
                  </a:lnTo>
                  <a:lnTo>
                    <a:pt x="26" y="57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73" y="27"/>
                  </a:lnTo>
                  <a:lnTo>
                    <a:pt x="90" y="19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" name="Freeform 601"/>
            <p:cNvSpPr/>
            <p:nvPr/>
          </p:nvSpPr>
          <p:spPr bwMode="auto">
            <a:xfrm>
              <a:off x="4337051" y="2435225"/>
              <a:ext cx="44450" cy="25400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81" y="15"/>
                </a:cxn>
                <a:cxn ang="0">
                  <a:pos x="56" y="28"/>
                </a:cxn>
                <a:cxn ang="0">
                  <a:pos x="30" y="4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3" y="51"/>
                </a:cxn>
                <a:cxn ang="0">
                  <a:pos x="1" y="54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34" y="51"/>
                </a:cxn>
                <a:cxn ang="0">
                  <a:pos x="60" y="38"/>
                </a:cxn>
                <a:cxn ang="0">
                  <a:pos x="86" y="25"/>
                </a:cxn>
                <a:cxn ang="0">
                  <a:pos x="111" y="11"/>
                </a:cxn>
                <a:cxn ang="0">
                  <a:pos x="111" y="11"/>
                </a:cxn>
                <a:cxn ang="0">
                  <a:pos x="114" y="10"/>
                </a:cxn>
                <a:cxn ang="0">
                  <a:pos x="114" y="8"/>
                </a:cxn>
                <a:cxn ang="0">
                  <a:pos x="114" y="4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62">
                  <a:moveTo>
                    <a:pt x="106" y="2"/>
                  </a:moveTo>
                  <a:lnTo>
                    <a:pt x="106" y="2"/>
                  </a:lnTo>
                  <a:lnTo>
                    <a:pt x="81" y="15"/>
                  </a:lnTo>
                  <a:lnTo>
                    <a:pt x="56" y="28"/>
                  </a:lnTo>
                  <a:lnTo>
                    <a:pt x="30" y="4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3" y="51"/>
                  </a:lnTo>
                  <a:lnTo>
                    <a:pt x="1" y="54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34" y="51"/>
                  </a:lnTo>
                  <a:lnTo>
                    <a:pt x="60" y="38"/>
                  </a:lnTo>
                  <a:lnTo>
                    <a:pt x="86" y="25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4" y="10"/>
                  </a:lnTo>
                  <a:lnTo>
                    <a:pt x="114" y="8"/>
                  </a:lnTo>
                  <a:lnTo>
                    <a:pt x="114" y="4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Freeform 602"/>
            <p:cNvSpPr/>
            <p:nvPr/>
          </p:nvSpPr>
          <p:spPr bwMode="auto">
            <a:xfrm>
              <a:off x="4367213" y="2444750"/>
              <a:ext cx="46038" cy="25400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84" y="18"/>
                </a:cxn>
                <a:cxn ang="0">
                  <a:pos x="58" y="32"/>
                </a:cxn>
                <a:cxn ang="0">
                  <a:pos x="32" y="44"/>
                </a:cxn>
                <a:cxn ang="0">
                  <a:pos x="3" y="55"/>
                </a:cxn>
                <a:cxn ang="0">
                  <a:pos x="3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61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6" y="55"/>
                </a:cxn>
                <a:cxn ang="0">
                  <a:pos x="63" y="43"/>
                </a:cxn>
                <a:cxn ang="0">
                  <a:pos x="89" y="28"/>
                </a:cxn>
                <a:cxn ang="0">
                  <a:pos x="114" y="11"/>
                </a:cxn>
                <a:cxn ang="0">
                  <a:pos x="114" y="11"/>
                </a:cxn>
                <a:cxn ang="0">
                  <a:pos x="117" y="9"/>
                </a:cxn>
                <a:cxn ang="0">
                  <a:pos x="117" y="7"/>
                </a:cxn>
                <a:cxn ang="0">
                  <a:pos x="115" y="4"/>
                </a:cxn>
                <a:cxn ang="0">
                  <a:pos x="114" y="1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65">
                  <a:moveTo>
                    <a:pt x="109" y="1"/>
                  </a:moveTo>
                  <a:lnTo>
                    <a:pt x="109" y="1"/>
                  </a:lnTo>
                  <a:lnTo>
                    <a:pt x="84" y="18"/>
                  </a:lnTo>
                  <a:lnTo>
                    <a:pt x="58" y="32"/>
                  </a:lnTo>
                  <a:lnTo>
                    <a:pt x="32" y="44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6" y="55"/>
                  </a:lnTo>
                  <a:lnTo>
                    <a:pt x="63" y="43"/>
                  </a:lnTo>
                  <a:lnTo>
                    <a:pt x="89" y="28"/>
                  </a:lnTo>
                  <a:lnTo>
                    <a:pt x="114" y="11"/>
                  </a:lnTo>
                  <a:lnTo>
                    <a:pt x="114" y="11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5" y="4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Freeform 603"/>
            <p:cNvSpPr/>
            <p:nvPr/>
          </p:nvSpPr>
          <p:spPr bwMode="auto">
            <a:xfrm>
              <a:off x="4341813" y="2081213"/>
              <a:ext cx="34925" cy="127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81" y="0"/>
                </a:cxn>
                <a:cxn ang="0">
                  <a:pos x="72" y="1"/>
                </a:cxn>
                <a:cxn ang="0">
                  <a:pos x="61" y="4"/>
                </a:cxn>
                <a:cxn ang="0">
                  <a:pos x="43" y="10"/>
                </a:cxn>
                <a:cxn ang="0">
                  <a:pos x="25" y="16"/>
                </a:cxn>
                <a:cxn ang="0">
                  <a:pos x="14" y="18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2" y="19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2" y="30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16" y="30"/>
                </a:cxn>
                <a:cxn ang="0">
                  <a:pos x="25" y="27"/>
                </a:cxn>
                <a:cxn ang="0">
                  <a:pos x="43" y="21"/>
                </a:cxn>
                <a:cxn ang="0">
                  <a:pos x="61" y="16"/>
                </a:cxn>
                <a:cxn ang="0">
                  <a:pos x="72" y="13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12"/>
                </a:cxn>
                <a:cxn ang="0">
                  <a:pos x="85" y="10"/>
                </a:cxn>
                <a:cxn ang="0">
                  <a:pos x="86" y="6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6" h="31">
                  <a:moveTo>
                    <a:pt x="81" y="0"/>
                  </a:moveTo>
                  <a:lnTo>
                    <a:pt x="81" y="0"/>
                  </a:lnTo>
                  <a:lnTo>
                    <a:pt x="72" y="1"/>
                  </a:lnTo>
                  <a:lnTo>
                    <a:pt x="61" y="4"/>
                  </a:lnTo>
                  <a:lnTo>
                    <a:pt x="43" y="10"/>
                  </a:lnTo>
                  <a:lnTo>
                    <a:pt x="25" y="16"/>
                  </a:lnTo>
                  <a:lnTo>
                    <a:pt x="14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16" y="30"/>
                  </a:lnTo>
                  <a:lnTo>
                    <a:pt x="25" y="27"/>
                  </a:lnTo>
                  <a:lnTo>
                    <a:pt x="43" y="21"/>
                  </a:lnTo>
                  <a:lnTo>
                    <a:pt x="61" y="16"/>
                  </a:lnTo>
                  <a:lnTo>
                    <a:pt x="72" y="13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12"/>
                  </a:lnTo>
                  <a:lnTo>
                    <a:pt x="85" y="10"/>
                  </a:lnTo>
                  <a:lnTo>
                    <a:pt x="86" y="6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" name="Freeform 604"/>
            <p:cNvSpPr/>
            <p:nvPr/>
          </p:nvSpPr>
          <p:spPr bwMode="auto">
            <a:xfrm>
              <a:off x="4381501" y="2097088"/>
              <a:ext cx="26988" cy="17463"/>
            </a:xfrm>
            <a:custGeom>
              <a:avLst/>
              <a:gdLst/>
              <a:ahLst/>
              <a:cxnLst>
                <a:cxn ang="0">
                  <a:pos x="61" y="1"/>
                </a:cxn>
                <a:cxn ang="0">
                  <a:pos x="61" y="1"/>
                </a:cxn>
                <a:cxn ang="0">
                  <a:pos x="47" y="8"/>
                </a:cxn>
                <a:cxn ang="0">
                  <a:pos x="31" y="15"/>
                </a:cxn>
                <a:cxn ang="0">
                  <a:pos x="3" y="31"/>
                </a:cxn>
                <a:cxn ang="0">
                  <a:pos x="3" y="31"/>
                </a:cxn>
                <a:cxn ang="0">
                  <a:pos x="1" y="34"/>
                </a:cxn>
                <a:cxn ang="0">
                  <a:pos x="0" y="35"/>
                </a:cxn>
                <a:cxn ang="0">
                  <a:pos x="1" y="39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37" y="26"/>
                </a:cxn>
                <a:cxn ang="0">
                  <a:pos x="50" y="1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1" y="1"/>
                </a:cxn>
              </a:cxnLst>
              <a:rect l="0" t="0" r="r" b="b"/>
              <a:pathLst>
                <a:path w="68" h="42">
                  <a:moveTo>
                    <a:pt x="61" y="1"/>
                  </a:moveTo>
                  <a:lnTo>
                    <a:pt x="61" y="1"/>
                  </a:lnTo>
                  <a:lnTo>
                    <a:pt x="47" y="8"/>
                  </a:lnTo>
                  <a:lnTo>
                    <a:pt x="31" y="15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" y="34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37" y="26"/>
                  </a:lnTo>
                  <a:lnTo>
                    <a:pt x="50" y="1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" name="Freeform 605"/>
            <p:cNvSpPr/>
            <p:nvPr/>
          </p:nvSpPr>
          <p:spPr bwMode="auto">
            <a:xfrm>
              <a:off x="4405313" y="2112963"/>
              <a:ext cx="30163" cy="127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70" y="0"/>
                </a:cxn>
                <a:cxn ang="0">
                  <a:pos x="61" y="1"/>
                </a:cxn>
                <a:cxn ang="0">
                  <a:pos x="53" y="5"/>
                </a:cxn>
                <a:cxn ang="0">
                  <a:pos x="38" y="12"/>
                </a:cxn>
                <a:cxn ang="0">
                  <a:pos x="23" y="18"/>
                </a:cxn>
                <a:cxn ang="0">
                  <a:pos x="15" y="21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9"/>
                </a:cxn>
                <a:cxn ang="0">
                  <a:pos x="2" y="31"/>
                </a:cxn>
                <a:cxn ang="0">
                  <a:pos x="3" y="33"/>
                </a:cxn>
                <a:cxn ang="0">
                  <a:pos x="6" y="34"/>
                </a:cxn>
                <a:cxn ang="0">
                  <a:pos x="6" y="34"/>
                </a:cxn>
                <a:cxn ang="0">
                  <a:pos x="15" y="33"/>
                </a:cxn>
                <a:cxn ang="0">
                  <a:pos x="23" y="30"/>
                </a:cxn>
                <a:cxn ang="0">
                  <a:pos x="40" y="23"/>
                </a:cxn>
                <a:cxn ang="0">
                  <a:pos x="55" y="16"/>
                </a:cxn>
                <a:cxn ang="0">
                  <a:pos x="63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5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70" y="0"/>
                </a:cxn>
              </a:cxnLst>
              <a:rect l="0" t="0" r="r" b="b"/>
              <a:pathLst>
                <a:path w="76" h="34">
                  <a:moveTo>
                    <a:pt x="70" y="0"/>
                  </a:moveTo>
                  <a:lnTo>
                    <a:pt x="70" y="0"/>
                  </a:lnTo>
                  <a:lnTo>
                    <a:pt x="61" y="1"/>
                  </a:lnTo>
                  <a:lnTo>
                    <a:pt x="53" y="5"/>
                  </a:lnTo>
                  <a:lnTo>
                    <a:pt x="38" y="12"/>
                  </a:lnTo>
                  <a:lnTo>
                    <a:pt x="23" y="18"/>
                  </a:lnTo>
                  <a:lnTo>
                    <a:pt x="15" y="21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5" y="33"/>
                  </a:lnTo>
                  <a:lnTo>
                    <a:pt x="23" y="30"/>
                  </a:lnTo>
                  <a:lnTo>
                    <a:pt x="40" y="23"/>
                  </a:lnTo>
                  <a:lnTo>
                    <a:pt x="55" y="16"/>
                  </a:lnTo>
                  <a:lnTo>
                    <a:pt x="63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Freeform 606"/>
            <p:cNvSpPr/>
            <p:nvPr/>
          </p:nvSpPr>
          <p:spPr bwMode="auto">
            <a:xfrm>
              <a:off x="4440238" y="2130425"/>
              <a:ext cx="31750" cy="142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55" y="4"/>
                </a:cxn>
                <a:cxn ang="0">
                  <a:pos x="38" y="9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" y="23"/>
                </a:cxn>
                <a:cxn ang="0">
                  <a:pos x="0" y="25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3" y="32"/>
                </a:cxn>
                <a:cxn ang="0">
                  <a:pos x="4" y="34"/>
                </a:cxn>
                <a:cxn ang="0">
                  <a:pos x="7" y="32"/>
                </a:cxn>
                <a:cxn ang="0">
                  <a:pos x="7" y="32"/>
                </a:cxn>
                <a:cxn ang="0">
                  <a:pos x="41" y="21"/>
                </a:cxn>
                <a:cxn ang="0">
                  <a:pos x="58" y="14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34">
                  <a:moveTo>
                    <a:pt x="72" y="0"/>
                  </a:moveTo>
                  <a:lnTo>
                    <a:pt x="72" y="0"/>
                  </a:lnTo>
                  <a:lnTo>
                    <a:pt x="55" y="4"/>
                  </a:lnTo>
                  <a:lnTo>
                    <a:pt x="38" y="9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3" y="32"/>
                  </a:lnTo>
                  <a:lnTo>
                    <a:pt x="4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41" y="21"/>
                  </a:lnTo>
                  <a:lnTo>
                    <a:pt x="58" y="14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" name="Freeform 608"/>
            <p:cNvSpPr/>
            <p:nvPr/>
          </p:nvSpPr>
          <p:spPr bwMode="auto">
            <a:xfrm>
              <a:off x="4465638" y="2152650"/>
              <a:ext cx="31750" cy="111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56" y="7"/>
                </a:cxn>
                <a:cxn ang="0">
                  <a:pos x="41" y="13"/>
                </a:cxn>
                <a:cxn ang="0">
                  <a:pos x="24" y="17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4" y="20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4" y="30"/>
                </a:cxn>
                <a:cxn ang="0">
                  <a:pos x="7" y="30"/>
                </a:cxn>
                <a:cxn ang="0">
                  <a:pos x="7" y="30"/>
                </a:cxn>
                <a:cxn ang="0">
                  <a:pos x="24" y="29"/>
                </a:cxn>
                <a:cxn ang="0">
                  <a:pos x="42" y="24"/>
                </a:cxn>
                <a:cxn ang="0">
                  <a:pos x="59" y="18"/>
                </a:cxn>
                <a:cxn ang="0">
                  <a:pos x="76" y="12"/>
                </a:cxn>
                <a:cxn ang="0">
                  <a:pos x="76" y="12"/>
                </a:cxn>
                <a:cxn ang="0">
                  <a:pos x="79" y="10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30">
                  <a:moveTo>
                    <a:pt x="73" y="0"/>
                  </a:moveTo>
                  <a:lnTo>
                    <a:pt x="73" y="0"/>
                  </a:lnTo>
                  <a:lnTo>
                    <a:pt x="56" y="7"/>
                  </a:lnTo>
                  <a:lnTo>
                    <a:pt x="41" y="13"/>
                  </a:lnTo>
                  <a:lnTo>
                    <a:pt x="24" y="17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4" y="20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4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24" y="29"/>
                  </a:lnTo>
                  <a:lnTo>
                    <a:pt x="42" y="24"/>
                  </a:lnTo>
                  <a:lnTo>
                    <a:pt x="59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9" y="10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5" name="Freeform 609"/>
            <p:cNvSpPr/>
            <p:nvPr/>
          </p:nvSpPr>
          <p:spPr bwMode="auto">
            <a:xfrm>
              <a:off x="4491038" y="2170113"/>
              <a:ext cx="34925" cy="12700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4"/>
                </a:cxn>
                <a:cxn ang="0">
                  <a:pos x="60" y="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30" y="17"/>
                </a:cxn>
                <a:cxn ang="0">
                  <a:pos x="18" y="21"/>
                </a:cxn>
                <a:cxn ang="0">
                  <a:pos x="5" y="23"/>
                </a:cxn>
                <a:cxn ang="0">
                  <a:pos x="5" y="23"/>
                </a:cxn>
                <a:cxn ang="0">
                  <a:pos x="2" y="23"/>
                </a:cxn>
                <a:cxn ang="0">
                  <a:pos x="1" y="25"/>
                </a:cxn>
                <a:cxn ang="0">
                  <a:pos x="0" y="29"/>
                </a:cxn>
                <a:cxn ang="0">
                  <a:pos x="1" y="32"/>
                </a:cxn>
                <a:cxn ang="0">
                  <a:pos x="2" y="34"/>
                </a:cxn>
                <a:cxn ang="0">
                  <a:pos x="5" y="34"/>
                </a:cxn>
                <a:cxn ang="0">
                  <a:pos x="5" y="34"/>
                </a:cxn>
                <a:cxn ang="0">
                  <a:pos x="15" y="32"/>
                </a:cxn>
                <a:cxn ang="0">
                  <a:pos x="24" y="31"/>
                </a:cxn>
                <a:cxn ang="0">
                  <a:pos x="44" y="25"/>
                </a:cxn>
                <a:cxn ang="0">
                  <a:pos x="44" y="25"/>
                </a:cxn>
                <a:cxn ang="0">
                  <a:pos x="65" y="17"/>
                </a:cxn>
                <a:cxn ang="0">
                  <a:pos x="86" y="12"/>
                </a:cxn>
                <a:cxn ang="0">
                  <a:pos x="86" y="12"/>
                </a:cxn>
                <a:cxn ang="0">
                  <a:pos x="89" y="10"/>
                </a:cxn>
                <a:cxn ang="0">
                  <a:pos x="90" y="9"/>
                </a:cxn>
                <a:cxn ang="0">
                  <a:pos x="90" y="5"/>
                </a:cxn>
                <a:cxn ang="0">
                  <a:pos x="89" y="1"/>
                </a:cxn>
                <a:cxn ang="0">
                  <a:pos x="86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0" h="34">
                  <a:moveTo>
                    <a:pt x="83" y="0"/>
                  </a:moveTo>
                  <a:lnTo>
                    <a:pt x="83" y="0"/>
                  </a:lnTo>
                  <a:lnTo>
                    <a:pt x="68" y="4"/>
                  </a:lnTo>
                  <a:lnTo>
                    <a:pt x="60" y="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0" y="17"/>
                  </a:lnTo>
                  <a:lnTo>
                    <a:pt x="18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32"/>
                  </a:lnTo>
                  <a:lnTo>
                    <a:pt x="24" y="31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65" y="17"/>
                  </a:lnTo>
                  <a:lnTo>
                    <a:pt x="86" y="12"/>
                  </a:lnTo>
                  <a:lnTo>
                    <a:pt x="86" y="12"/>
                  </a:lnTo>
                  <a:lnTo>
                    <a:pt x="89" y="10"/>
                  </a:lnTo>
                  <a:lnTo>
                    <a:pt x="90" y="9"/>
                  </a:lnTo>
                  <a:lnTo>
                    <a:pt x="90" y="5"/>
                  </a:lnTo>
                  <a:lnTo>
                    <a:pt x="89" y="1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" name="Freeform 610"/>
            <p:cNvSpPr/>
            <p:nvPr/>
          </p:nvSpPr>
          <p:spPr bwMode="auto">
            <a:xfrm>
              <a:off x="4510088" y="2185988"/>
              <a:ext cx="38100" cy="111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26" y="13"/>
                </a:cxn>
                <a:cxn ang="0">
                  <a:pos x="16" y="13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4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2" y="24"/>
                </a:cxn>
                <a:cxn ang="0">
                  <a:pos x="20" y="24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50" y="21"/>
                </a:cxn>
                <a:cxn ang="0">
                  <a:pos x="63" y="18"/>
                </a:cxn>
                <a:cxn ang="0">
                  <a:pos x="91" y="11"/>
                </a:cxn>
                <a:cxn ang="0">
                  <a:pos x="91" y="11"/>
                </a:cxn>
                <a:cxn ang="0">
                  <a:pos x="93" y="10"/>
                </a:cxn>
                <a:cxn ang="0">
                  <a:pos x="95" y="9"/>
                </a:cxn>
                <a:cxn ang="0">
                  <a:pos x="95" y="6"/>
                </a:cxn>
                <a:cxn ang="0">
                  <a:pos x="95" y="5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8" y="0"/>
                </a:cxn>
              </a:cxnLst>
              <a:rect l="0" t="0" r="r" b="b"/>
              <a:pathLst>
                <a:path w="95" h="24">
                  <a:moveTo>
                    <a:pt x="88" y="0"/>
                  </a:moveTo>
                  <a:lnTo>
                    <a:pt x="88" y="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26" y="13"/>
                  </a:lnTo>
                  <a:lnTo>
                    <a:pt x="16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2" y="24"/>
                  </a:lnTo>
                  <a:lnTo>
                    <a:pt x="20" y="24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50" y="21"/>
                  </a:lnTo>
                  <a:lnTo>
                    <a:pt x="63" y="18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3" y="10"/>
                  </a:lnTo>
                  <a:lnTo>
                    <a:pt x="95" y="9"/>
                  </a:lnTo>
                  <a:lnTo>
                    <a:pt x="95" y="6"/>
                  </a:lnTo>
                  <a:lnTo>
                    <a:pt x="95" y="5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Freeform 611"/>
            <p:cNvSpPr/>
            <p:nvPr/>
          </p:nvSpPr>
          <p:spPr bwMode="auto">
            <a:xfrm>
              <a:off x="4165601" y="2630488"/>
              <a:ext cx="28575" cy="4921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1"/>
                </a:cxn>
                <a:cxn ang="0">
                  <a:pos x="55" y="5"/>
                </a:cxn>
                <a:cxn ang="0">
                  <a:pos x="49" y="9"/>
                </a:cxn>
                <a:cxn ang="0">
                  <a:pos x="46" y="14"/>
                </a:cxn>
                <a:cxn ang="0">
                  <a:pos x="39" y="26"/>
                </a:cxn>
                <a:cxn ang="0">
                  <a:pos x="34" y="37"/>
                </a:cxn>
                <a:cxn ang="0">
                  <a:pos x="34" y="37"/>
                </a:cxn>
                <a:cxn ang="0">
                  <a:pos x="25" y="56"/>
                </a:cxn>
                <a:cxn ang="0">
                  <a:pos x="14" y="75"/>
                </a:cxn>
                <a:cxn ang="0">
                  <a:pos x="6" y="93"/>
                </a:cxn>
                <a:cxn ang="0">
                  <a:pos x="2" y="103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9"/>
                </a:cxn>
                <a:cxn ang="0">
                  <a:pos x="5" y="120"/>
                </a:cxn>
                <a:cxn ang="0">
                  <a:pos x="6" y="122"/>
                </a:cxn>
                <a:cxn ang="0">
                  <a:pos x="9" y="120"/>
                </a:cxn>
                <a:cxn ang="0">
                  <a:pos x="10" y="119"/>
                </a:cxn>
                <a:cxn ang="0">
                  <a:pos x="12" y="116"/>
                </a:cxn>
                <a:cxn ang="0">
                  <a:pos x="12" y="116"/>
                </a:cxn>
                <a:cxn ang="0">
                  <a:pos x="15" y="101"/>
                </a:cxn>
                <a:cxn ang="0">
                  <a:pos x="22" y="85"/>
                </a:cxn>
                <a:cxn ang="0">
                  <a:pos x="30" y="69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43" y="43"/>
                </a:cxn>
                <a:cxn ang="0">
                  <a:pos x="49" y="30"/>
                </a:cxn>
                <a:cxn ang="0">
                  <a:pos x="53" y="24"/>
                </a:cxn>
                <a:cxn ang="0">
                  <a:pos x="57" y="17"/>
                </a:cxn>
                <a:cxn ang="0">
                  <a:pos x="63" y="13"/>
                </a:cxn>
                <a:cxn ang="0">
                  <a:pos x="68" y="11"/>
                </a:cxn>
                <a:cxn ang="0">
                  <a:pos x="68" y="11"/>
                </a:cxn>
                <a:cxn ang="0">
                  <a:pos x="70" y="9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2" h="122">
                  <a:moveTo>
                    <a:pt x="65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5" y="5"/>
                  </a:lnTo>
                  <a:lnTo>
                    <a:pt x="49" y="9"/>
                  </a:lnTo>
                  <a:lnTo>
                    <a:pt x="46" y="14"/>
                  </a:lnTo>
                  <a:lnTo>
                    <a:pt x="39" y="26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25" y="56"/>
                  </a:lnTo>
                  <a:lnTo>
                    <a:pt x="14" y="75"/>
                  </a:lnTo>
                  <a:lnTo>
                    <a:pt x="6" y="93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9"/>
                  </a:lnTo>
                  <a:lnTo>
                    <a:pt x="5" y="120"/>
                  </a:lnTo>
                  <a:lnTo>
                    <a:pt x="6" y="122"/>
                  </a:lnTo>
                  <a:lnTo>
                    <a:pt x="9" y="120"/>
                  </a:lnTo>
                  <a:lnTo>
                    <a:pt x="10" y="119"/>
                  </a:lnTo>
                  <a:lnTo>
                    <a:pt x="12" y="116"/>
                  </a:lnTo>
                  <a:lnTo>
                    <a:pt x="12" y="116"/>
                  </a:lnTo>
                  <a:lnTo>
                    <a:pt x="15" y="101"/>
                  </a:lnTo>
                  <a:lnTo>
                    <a:pt x="22" y="85"/>
                  </a:lnTo>
                  <a:lnTo>
                    <a:pt x="30" y="69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43" y="43"/>
                  </a:lnTo>
                  <a:lnTo>
                    <a:pt x="49" y="30"/>
                  </a:lnTo>
                  <a:lnTo>
                    <a:pt x="53" y="24"/>
                  </a:lnTo>
                  <a:lnTo>
                    <a:pt x="57" y="17"/>
                  </a:lnTo>
                  <a:lnTo>
                    <a:pt x="63" y="13"/>
                  </a:lnTo>
                  <a:lnTo>
                    <a:pt x="68" y="11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Freeform 612"/>
            <p:cNvSpPr/>
            <p:nvPr/>
          </p:nvSpPr>
          <p:spPr bwMode="auto">
            <a:xfrm>
              <a:off x="4208463" y="2643188"/>
              <a:ext cx="23813" cy="36513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2" y="8"/>
                </a:cxn>
                <a:cxn ang="0">
                  <a:pos x="33" y="18"/>
                </a:cxn>
                <a:cxn ang="0">
                  <a:pos x="26" y="29"/>
                </a:cxn>
                <a:cxn ang="0">
                  <a:pos x="21" y="39"/>
                </a:cxn>
                <a:cxn ang="0">
                  <a:pos x="12" y="64"/>
                </a:cxn>
                <a:cxn ang="0">
                  <a:pos x="7" y="76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3" y="94"/>
                </a:cxn>
                <a:cxn ang="0">
                  <a:pos x="7" y="94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6" y="81"/>
                </a:cxn>
                <a:cxn ang="0">
                  <a:pos x="20" y="71"/>
                </a:cxn>
                <a:cxn ang="0">
                  <a:pos x="29" y="49"/>
                </a:cxn>
                <a:cxn ang="0">
                  <a:pos x="34" y="37"/>
                </a:cxn>
                <a:cxn ang="0">
                  <a:pos x="41" y="26"/>
                </a:cxn>
                <a:cxn ang="0">
                  <a:pos x="48" y="18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59" y="9"/>
                </a:cxn>
                <a:cxn ang="0">
                  <a:pos x="60" y="7"/>
                </a:cxn>
                <a:cxn ang="0">
                  <a:pos x="59" y="3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60" h="94">
                  <a:moveTo>
                    <a:pt x="52" y="0"/>
                  </a:moveTo>
                  <a:lnTo>
                    <a:pt x="52" y="0"/>
                  </a:lnTo>
                  <a:lnTo>
                    <a:pt x="42" y="8"/>
                  </a:lnTo>
                  <a:lnTo>
                    <a:pt x="33" y="18"/>
                  </a:lnTo>
                  <a:lnTo>
                    <a:pt x="26" y="29"/>
                  </a:lnTo>
                  <a:lnTo>
                    <a:pt x="21" y="39"/>
                  </a:lnTo>
                  <a:lnTo>
                    <a:pt x="12" y="64"/>
                  </a:lnTo>
                  <a:lnTo>
                    <a:pt x="7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3" y="94"/>
                  </a:lnTo>
                  <a:lnTo>
                    <a:pt x="7" y="94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6" y="81"/>
                  </a:lnTo>
                  <a:lnTo>
                    <a:pt x="20" y="71"/>
                  </a:lnTo>
                  <a:lnTo>
                    <a:pt x="29" y="49"/>
                  </a:lnTo>
                  <a:lnTo>
                    <a:pt x="34" y="37"/>
                  </a:lnTo>
                  <a:lnTo>
                    <a:pt x="41" y="26"/>
                  </a:lnTo>
                  <a:lnTo>
                    <a:pt x="48" y="18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0" y="7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Freeform 613"/>
            <p:cNvSpPr/>
            <p:nvPr/>
          </p:nvSpPr>
          <p:spPr bwMode="auto">
            <a:xfrm>
              <a:off x="4244976" y="2641600"/>
              <a:ext cx="23813" cy="36513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1"/>
                </a:cxn>
                <a:cxn ang="0">
                  <a:pos x="25" y="42"/>
                </a:cxn>
                <a:cxn ang="0">
                  <a:pos x="16" y="63"/>
                </a:cxn>
                <a:cxn ang="0">
                  <a:pos x="9" y="72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2" y="84"/>
                </a:cxn>
                <a:cxn ang="0">
                  <a:pos x="0" y="87"/>
                </a:cxn>
                <a:cxn ang="0">
                  <a:pos x="3" y="89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0"/>
                </a:cxn>
                <a:cxn ang="0">
                  <a:pos x="24" y="71"/>
                </a:cxn>
                <a:cxn ang="0">
                  <a:pos x="33" y="50"/>
                </a:cxn>
                <a:cxn ang="0">
                  <a:pos x="43" y="29"/>
                </a:cxn>
                <a:cxn ang="0">
                  <a:pos x="49" y="19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6" y="2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8" h="92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1"/>
                  </a:lnTo>
                  <a:lnTo>
                    <a:pt x="25" y="42"/>
                  </a:lnTo>
                  <a:lnTo>
                    <a:pt x="16" y="63"/>
                  </a:lnTo>
                  <a:lnTo>
                    <a:pt x="9" y="72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2" y="84"/>
                  </a:lnTo>
                  <a:lnTo>
                    <a:pt x="0" y="87"/>
                  </a:lnTo>
                  <a:lnTo>
                    <a:pt x="3" y="89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0"/>
                  </a:lnTo>
                  <a:lnTo>
                    <a:pt x="24" y="71"/>
                  </a:lnTo>
                  <a:lnTo>
                    <a:pt x="33" y="50"/>
                  </a:lnTo>
                  <a:lnTo>
                    <a:pt x="43" y="29"/>
                  </a:lnTo>
                  <a:lnTo>
                    <a:pt x="49" y="1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Freeform 614"/>
            <p:cNvSpPr/>
            <p:nvPr/>
          </p:nvSpPr>
          <p:spPr bwMode="auto">
            <a:xfrm>
              <a:off x="4287838" y="2641600"/>
              <a:ext cx="26988" cy="33338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4" y="19"/>
                </a:cxn>
                <a:cxn ang="0">
                  <a:pos x="28" y="3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3" y="83"/>
                </a:cxn>
                <a:cxn ang="0">
                  <a:pos x="7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37" y="45"/>
                </a:cxn>
                <a:cxn ang="0">
                  <a:pos x="51" y="26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44" y="19"/>
                  </a:lnTo>
                  <a:lnTo>
                    <a:pt x="28" y="3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3" y="83"/>
                  </a:lnTo>
                  <a:lnTo>
                    <a:pt x="7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37" y="45"/>
                  </a:lnTo>
                  <a:lnTo>
                    <a:pt x="51" y="26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Freeform 615"/>
            <p:cNvSpPr/>
            <p:nvPr/>
          </p:nvSpPr>
          <p:spPr bwMode="auto">
            <a:xfrm>
              <a:off x="4330701" y="2638425"/>
              <a:ext cx="31750" cy="365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68" y="2"/>
                </a:cxn>
                <a:cxn ang="0">
                  <a:pos x="63" y="3"/>
                </a:cxn>
                <a:cxn ang="0">
                  <a:pos x="59" y="7"/>
                </a:cxn>
                <a:cxn ang="0">
                  <a:pos x="55" y="10"/>
                </a:cxn>
                <a:cxn ang="0">
                  <a:pos x="47" y="19"/>
                </a:cxn>
                <a:cxn ang="0">
                  <a:pos x="42" y="28"/>
                </a:cxn>
                <a:cxn ang="0">
                  <a:pos x="42" y="28"/>
                </a:cxn>
                <a:cxn ang="0">
                  <a:pos x="36" y="34"/>
                </a:cxn>
                <a:cxn ang="0">
                  <a:pos x="31" y="42"/>
                </a:cxn>
                <a:cxn ang="0">
                  <a:pos x="19" y="55"/>
                </a:cxn>
                <a:cxn ang="0">
                  <a:pos x="9" y="68"/>
                </a:cxn>
                <a:cxn ang="0">
                  <a:pos x="4" y="75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78"/>
                </a:cxn>
                <a:cxn ang="0">
                  <a:pos x="23" y="67"/>
                </a:cxn>
                <a:cxn ang="0">
                  <a:pos x="42" y="47"/>
                </a:cxn>
                <a:cxn ang="0">
                  <a:pos x="42" y="47"/>
                </a:cxn>
                <a:cxn ang="0">
                  <a:pos x="48" y="38"/>
                </a:cxn>
                <a:cxn ang="0">
                  <a:pos x="55" y="27"/>
                </a:cxn>
                <a:cxn ang="0">
                  <a:pos x="59" y="21"/>
                </a:cxn>
                <a:cxn ang="0">
                  <a:pos x="63" y="16"/>
                </a:cxn>
                <a:cxn ang="0">
                  <a:pos x="68" y="13"/>
                </a:cxn>
                <a:cxn ang="0">
                  <a:pos x="73" y="12"/>
                </a:cxn>
                <a:cxn ang="0">
                  <a:pos x="73" y="12"/>
                </a:cxn>
                <a:cxn ang="0">
                  <a:pos x="76" y="11"/>
                </a:cxn>
                <a:cxn ang="0">
                  <a:pos x="77" y="10"/>
                </a:cxn>
                <a:cxn ang="0">
                  <a:pos x="78" y="6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78" h="92">
                  <a:moveTo>
                    <a:pt x="73" y="0"/>
                  </a:moveTo>
                  <a:lnTo>
                    <a:pt x="73" y="0"/>
                  </a:lnTo>
                  <a:lnTo>
                    <a:pt x="68" y="2"/>
                  </a:lnTo>
                  <a:lnTo>
                    <a:pt x="63" y="3"/>
                  </a:lnTo>
                  <a:lnTo>
                    <a:pt x="59" y="7"/>
                  </a:lnTo>
                  <a:lnTo>
                    <a:pt x="55" y="10"/>
                  </a:lnTo>
                  <a:lnTo>
                    <a:pt x="47" y="19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6" y="34"/>
                  </a:lnTo>
                  <a:lnTo>
                    <a:pt x="31" y="42"/>
                  </a:lnTo>
                  <a:lnTo>
                    <a:pt x="19" y="55"/>
                  </a:lnTo>
                  <a:lnTo>
                    <a:pt x="9" y="68"/>
                  </a:lnTo>
                  <a:lnTo>
                    <a:pt x="4" y="75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78"/>
                  </a:lnTo>
                  <a:lnTo>
                    <a:pt x="23" y="6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27"/>
                  </a:lnTo>
                  <a:lnTo>
                    <a:pt x="59" y="21"/>
                  </a:lnTo>
                  <a:lnTo>
                    <a:pt x="63" y="16"/>
                  </a:lnTo>
                  <a:lnTo>
                    <a:pt x="68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6" y="11"/>
                  </a:lnTo>
                  <a:lnTo>
                    <a:pt x="77" y="10"/>
                  </a:lnTo>
                  <a:lnTo>
                    <a:pt x="78" y="6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Freeform 616"/>
            <p:cNvSpPr/>
            <p:nvPr/>
          </p:nvSpPr>
          <p:spPr bwMode="auto">
            <a:xfrm>
              <a:off x="4376738" y="2640013"/>
              <a:ext cx="17463" cy="3016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3" y="13"/>
                </a:cxn>
                <a:cxn ang="0">
                  <a:pos x="29" y="21"/>
                </a:cxn>
                <a:cxn ang="0">
                  <a:pos x="20" y="37"/>
                </a:cxn>
                <a:cxn ang="0">
                  <a:pos x="9" y="53"/>
                </a:cxn>
                <a:cxn ang="0">
                  <a:pos x="5" y="60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6" y="64"/>
                </a:cxn>
                <a:cxn ang="0">
                  <a:pos x="20" y="55"/>
                </a:cxn>
                <a:cxn ang="0">
                  <a:pos x="30" y="41"/>
                </a:cxn>
                <a:cxn ang="0">
                  <a:pos x="39" y="25"/>
                </a:cxn>
                <a:cxn ang="0">
                  <a:pos x="43" y="16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76">
                  <a:moveTo>
                    <a:pt x="35" y="4"/>
                  </a:moveTo>
                  <a:lnTo>
                    <a:pt x="35" y="4"/>
                  </a:lnTo>
                  <a:lnTo>
                    <a:pt x="33" y="13"/>
                  </a:lnTo>
                  <a:lnTo>
                    <a:pt x="29" y="21"/>
                  </a:lnTo>
                  <a:lnTo>
                    <a:pt x="20" y="37"/>
                  </a:lnTo>
                  <a:lnTo>
                    <a:pt x="9" y="53"/>
                  </a:lnTo>
                  <a:lnTo>
                    <a:pt x="5" y="6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6" y="64"/>
                  </a:lnTo>
                  <a:lnTo>
                    <a:pt x="20" y="55"/>
                  </a:lnTo>
                  <a:lnTo>
                    <a:pt x="30" y="41"/>
                  </a:lnTo>
                  <a:lnTo>
                    <a:pt x="39" y="25"/>
                  </a:lnTo>
                  <a:lnTo>
                    <a:pt x="43" y="1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Freeform 617"/>
            <p:cNvSpPr/>
            <p:nvPr/>
          </p:nvSpPr>
          <p:spPr bwMode="auto">
            <a:xfrm>
              <a:off x="4391026" y="2640013"/>
              <a:ext cx="50800" cy="762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13" y="4"/>
                </a:cxn>
                <a:cxn ang="0">
                  <a:pos x="106" y="12"/>
                </a:cxn>
                <a:cxn ang="0">
                  <a:pos x="97" y="30"/>
                </a:cxn>
                <a:cxn ang="0">
                  <a:pos x="89" y="47"/>
                </a:cxn>
                <a:cxn ang="0">
                  <a:pos x="71" y="79"/>
                </a:cxn>
                <a:cxn ang="0">
                  <a:pos x="59" y="93"/>
                </a:cxn>
                <a:cxn ang="0">
                  <a:pos x="57" y="97"/>
                </a:cxn>
                <a:cxn ang="0">
                  <a:pos x="59" y="101"/>
                </a:cxn>
                <a:cxn ang="0">
                  <a:pos x="58" y="106"/>
                </a:cxn>
                <a:cxn ang="0">
                  <a:pos x="57" y="110"/>
                </a:cxn>
                <a:cxn ang="0">
                  <a:pos x="48" y="125"/>
                </a:cxn>
                <a:cxn ang="0">
                  <a:pos x="32" y="143"/>
                </a:cxn>
                <a:cxn ang="0">
                  <a:pos x="16" y="164"/>
                </a:cxn>
                <a:cxn ang="0">
                  <a:pos x="0" y="186"/>
                </a:cxn>
                <a:cxn ang="0">
                  <a:pos x="0" y="189"/>
                </a:cxn>
                <a:cxn ang="0">
                  <a:pos x="3" y="194"/>
                </a:cxn>
                <a:cxn ang="0">
                  <a:pos x="10" y="194"/>
                </a:cxn>
                <a:cxn ang="0">
                  <a:pos x="11" y="191"/>
                </a:cxn>
                <a:cxn ang="0">
                  <a:pos x="20" y="179"/>
                </a:cxn>
                <a:cxn ang="0">
                  <a:pos x="29" y="168"/>
                </a:cxn>
                <a:cxn ang="0">
                  <a:pos x="45" y="144"/>
                </a:cxn>
                <a:cxn ang="0">
                  <a:pos x="50" y="136"/>
                </a:cxn>
                <a:cxn ang="0">
                  <a:pos x="65" y="122"/>
                </a:cxn>
                <a:cxn ang="0">
                  <a:pos x="68" y="114"/>
                </a:cxn>
                <a:cxn ang="0">
                  <a:pos x="68" y="104"/>
                </a:cxn>
                <a:cxn ang="0">
                  <a:pos x="68" y="102"/>
                </a:cxn>
                <a:cxn ang="0">
                  <a:pos x="70" y="102"/>
                </a:cxn>
                <a:cxn ang="0">
                  <a:pos x="72" y="98"/>
                </a:cxn>
                <a:cxn ang="0">
                  <a:pos x="72" y="96"/>
                </a:cxn>
                <a:cxn ang="0">
                  <a:pos x="88" y="75"/>
                </a:cxn>
                <a:cxn ang="0">
                  <a:pos x="100" y="53"/>
                </a:cxn>
                <a:cxn ang="0">
                  <a:pos x="104" y="42"/>
                </a:cxn>
                <a:cxn ang="0">
                  <a:pos x="113" y="23"/>
                </a:cxn>
                <a:cxn ang="0">
                  <a:pos x="121" y="13"/>
                </a:cxn>
                <a:cxn ang="0">
                  <a:pos x="125" y="12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5" y="0"/>
                </a:cxn>
                <a:cxn ang="0">
                  <a:pos x="122" y="0"/>
                </a:cxn>
              </a:cxnLst>
              <a:rect l="0" t="0" r="r" b="b"/>
              <a:pathLst>
                <a:path w="130" h="194">
                  <a:moveTo>
                    <a:pt x="122" y="0"/>
                  </a:moveTo>
                  <a:lnTo>
                    <a:pt x="122" y="0"/>
                  </a:lnTo>
                  <a:lnTo>
                    <a:pt x="118" y="2"/>
                  </a:lnTo>
                  <a:lnTo>
                    <a:pt x="113" y="4"/>
                  </a:lnTo>
                  <a:lnTo>
                    <a:pt x="110" y="8"/>
                  </a:lnTo>
                  <a:lnTo>
                    <a:pt x="106" y="12"/>
                  </a:lnTo>
                  <a:lnTo>
                    <a:pt x="101" y="2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89" y="47"/>
                  </a:lnTo>
                  <a:lnTo>
                    <a:pt x="80" y="63"/>
                  </a:lnTo>
                  <a:lnTo>
                    <a:pt x="71" y="79"/>
                  </a:lnTo>
                  <a:lnTo>
                    <a:pt x="59" y="93"/>
                  </a:lnTo>
                  <a:lnTo>
                    <a:pt x="59" y="93"/>
                  </a:lnTo>
                  <a:lnTo>
                    <a:pt x="58" y="96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1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7" y="110"/>
                  </a:lnTo>
                  <a:lnTo>
                    <a:pt x="55" y="115"/>
                  </a:lnTo>
                  <a:lnTo>
                    <a:pt x="48" y="125"/>
                  </a:lnTo>
                  <a:lnTo>
                    <a:pt x="40" y="135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164"/>
                  </a:lnTo>
                  <a:lnTo>
                    <a:pt x="8" y="174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3" y="194"/>
                  </a:lnTo>
                  <a:lnTo>
                    <a:pt x="7" y="194"/>
                  </a:lnTo>
                  <a:lnTo>
                    <a:pt x="10" y="194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5" y="185"/>
                  </a:lnTo>
                  <a:lnTo>
                    <a:pt x="20" y="179"/>
                  </a:lnTo>
                  <a:lnTo>
                    <a:pt x="29" y="168"/>
                  </a:lnTo>
                  <a:lnTo>
                    <a:pt x="29" y="168"/>
                  </a:lnTo>
                  <a:lnTo>
                    <a:pt x="40" y="152"/>
                  </a:lnTo>
                  <a:lnTo>
                    <a:pt x="45" y="144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8" y="130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8" y="114"/>
                  </a:lnTo>
                  <a:lnTo>
                    <a:pt x="68" y="109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70" y="102"/>
                  </a:lnTo>
                  <a:lnTo>
                    <a:pt x="71" y="100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80" y="85"/>
                  </a:lnTo>
                  <a:lnTo>
                    <a:pt x="88" y="75"/>
                  </a:lnTo>
                  <a:lnTo>
                    <a:pt x="95" y="64"/>
                  </a:lnTo>
                  <a:lnTo>
                    <a:pt x="100" y="53"/>
                  </a:lnTo>
                  <a:lnTo>
                    <a:pt x="100" y="53"/>
                  </a:lnTo>
                  <a:lnTo>
                    <a:pt x="104" y="42"/>
                  </a:lnTo>
                  <a:lnTo>
                    <a:pt x="109" y="29"/>
                  </a:lnTo>
                  <a:lnTo>
                    <a:pt x="113" y="23"/>
                  </a:lnTo>
                  <a:lnTo>
                    <a:pt x="117" y="17"/>
                  </a:lnTo>
                  <a:lnTo>
                    <a:pt x="121" y="13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1"/>
                  </a:lnTo>
                  <a:lnTo>
                    <a:pt x="129" y="9"/>
                  </a:lnTo>
                  <a:lnTo>
                    <a:pt x="130" y="7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Freeform 618"/>
            <p:cNvSpPr/>
            <p:nvPr/>
          </p:nvSpPr>
          <p:spPr bwMode="auto">
            <a:xfrm>
              <a:off x="4448176" y="2643188"/>
              <a:ext cx="25400" cy="31750"/>
            </a:xfrm>
            <a:custGeom>
              <a:avLst/>
              <a:gdLst/>
              <a:ahLst/>
              <a:cxnLst>
                <a:cxn ang="0">
                  <a:pos x="54" y="5"/>
                </a:cxn>
                <a:cxn ang="0">
                  <a:pos x="54" y="5"/>
                </a:cxn>
                <a:cxn ang="0">
                  <a:pos x="53" y="11"/>
                </a:cxn>
                <a:cxn ang="0">
                  <a:pos x="49" y="16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34" y="30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15" y="54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6"/>
                </a:cxn>
                <a:cxn ang="0">
                  <a:pos x="4" y="79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9" y="67"/>
                </a:cxn>
                <a:cxn ang="0">
                  <a:pos x="27" y="58"/>
                </a:cxn>
                <a:cxn ang="0">
                  <a:pos x="34" y="49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4" y="5"/>
                </a:cxn>
                <a:cxn ang="0">
                  <a:pos x="54" y="5"/>
                </a:cxn>
              </a:cxnLst>
              <a:rect l="0" t="0" r="r" b="b"/>
              <a:pathLst>
                <a:path w="66" h="80">
                  <a:moveTo>
                    <a:pt x="54" y="5"/>
                  </a:moveTo>
                  <a:lnTo>
                    <a:pt x="54" y="5"/>
                  </a:lnTo>
                  <a:lnTo>
                    <a:pt x="53" y="11"/>
                  </a:lnTo>
                  <a:lnTo>
                    <a:pt x="49" y="16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4" y="3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5" y="54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6"/>
                  </a:lnTo>
                  <a:lnTo>
                    <a:pt x="4" y="79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9" y="67"/>
                  </a:lnTo>
                  <a:lnTo>
                    <a:pt x="27" y="58"/>
                  </a:lnTo>
                  <a:lnTo>
                    <a:pt x="34" y="49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Freeform 619"/>
            <p:cNvSpPr/>
            <p:nvPr/>
          </p:nvSpPr>
          <p:spPr bwMode="auto">
            <a:xfrm>
              <a:off x="4492626" y="2641600"/>
              <a:ext cx="17463" cy="3175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0" y="11"/>
                </a:cxn>
                <a:cxn ang="0">
                  <a:pos x="26" y="20"/>
                </a:cxn>
                <a:cxn ang="0">
                  <a:pos x="23" y="30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40" y="17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5" h="80">
                  <a:moveTo>
                    <a:pt x="34" y="3"/>
                  </a:moveTo>
                  <a:lnTo>
                    <a:pt x="34" y="3"/>
                  </a:lnTo>
                  <a:lnTo>
                    <a:pt x="30" y="11"/>
                  </a:lnTo>
                  <a:lnTo>
                    <a:pt x="26" y="20"/>
                  </a:lnTo>
                  <a:lnTo>
                    <a:pt x="23" y="30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40" y="1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Freeform 620"/>
            <p:cNvSpPr/>
            <p:nvPr/>
          </p:nvSpPr>
          <p:spPr bwMode="auto">
            <a:xfrm>
              <a:off x="4176713" y="2681288"/>
              <a:ext cx="25400" cy="3492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38" y="20"/>
                </a:cxn>
                <a:cxn ang="0">
                  <a:pos x="32" y="29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19" y="49"/>
                </a:cxn>
                <a:cxn ang="0">
                  <a:pos x="11" y="59"/>
                </a:cxn>
                <a:cxn ang="0">
                  <a:pos x="4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5"/>
                </a:cxn>
                <a:cxn ang="0">
                  <a:pos x="20" y="66"/>
                </a:cxn>
                <a:cxn ang="0">
                  <a:pos x="32" y="49"/>
                </a:cxn>
                <a:cxn ang="0">
                  <a:pos x="32" y="49"/>
                </a:cxn>
                <a:cxn ang="0">
                  <a:pos x="46" y="29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3" y="3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88">
                  <a:moveTo>
                    <a:pt x="55" y="3"/>
                  </a:moveTo>
                  <a:lnTo>
                    <a:pt x="55" y="3"/>
                  </a:lnTo>
                  <a:lnTo>
                    <a:pt x="38" y="20"/>
                  </a:lnTo>
                  <a:lnTo>
                    <a:pt x="32" y="29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19" y="49"/>
                  </a:lnTo>
                  <a:lnTo>
                    <a:pt x="11" y="59"/>
                  </a:lnTo>
                  <a:lnTo>
                    <a:pt x="4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5"/>
                  </a:lnTo>
                  <a:lnTo>
                    <a:pt x="20" y="66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46" y="2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3" y="3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Freeform 621"/>
            <p:cNvSpPr/>
            <p:nvPr/>
          </p:nvSpPr>
          <p:spPr bwMode="auto">
            <a:xfrm>
              <a:off x="4203701" y="2681288"/>
              <a:ext cx="30163" cy="42863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5" y="14"/>
                </a:cxn>
                <a:cxn ang="0">
                  <a:pos x="45" y="27"/>
                </a:cxn>
                <a:cxn ang="0">
                  <a:pos x="34" y="41"/>
                </a:cxn>
                <a:cxn ang="0">
                  <a:pos x="25" y="56"/>
                </a:cxn>
                <a:cxn ang="0">
                  <a:pos x="25" y="56"/>
                </a:cxn>
                <a:cxn ang="0">
                  <a:pos x="16" y="73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8"/>
                </a:cxn>
                <a:cxn ang="0">
                  <a:pos x="13" y="108"/>
                </a:cxn>
                <a:cxn ang="0">
                  <a:pos x="15" y="106"/>
                </a:cxn>
                <a:cxn ang="0">
                  <a:pos x="16" y="103"/>
                </a:cxn>
                <a:cxn ang="0">
                  <a:pos x="15" y="102"/>
                </a:cxn>
                <a:cxn ang="0">
                  <a:pos x="13" y="100"/>
                </a:cxn>
                <a:cxn ang="0">
                  <a:pos x="13" y="100"/>
                </a:cxn>
                <a:cxn ang="0">
                  <a:pos x="22" y="83"/>
                </a:cxn>
                <a:cxn ang="0">
                  <a:pos x="22" y="83"/>
                </a:cxn>
                <a:cxn ang="0">
                  <a:pos x="30" y="70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46" y="44"/>
                </a:cxn>
                <a:cxn ang="0">
                  <a:pos x="55" y="31"/>
                </a:cxn>
                <a:cxn ang="0">
                  <a:pos x="64" y="19"/>
                </a:cxn>
                <a:cxn ang="0">
                  <a:pos x="75" y="9"/>
                </a:cxn>
                <a:cxn ang="0">
                  <a:pos x="75" y="9"/>
                </a:cxn>
                <a:cxn ang="0">
                  <a:pos x="76" y="6"/>
                </a:cxn>
                <a:cxn ang="0">
                  <a:pos x="76" y="5"/>
                </a:cxn>
                <a:cxn ang="0">
                  <a:pos x="75" y="1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6" h="111">
                  <a:moveTo>
                    <a:pt x="67" y="1"/>
                  </a:moveTo>
                  <a:lnTo>
                    <a:pt x="67" y="1"/>
                  </a:lnTo>
                  <a:lnTo>
                    <a:pt x="55" y="14"/>
                  </a:lnTo>
                  <a:lnTo>
                    <a:pt x="45" y="27"/>
                  </a:lnTo>
                  <a:lnTo>
                    <a:pt x="34" y="41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6" y="73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" y="99"/>
                  </a:lnTo>
                  <a:lnTo>
                    <a:pt x="0" y="103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3"/>
                  </a:lnTo>
                  <a:lnTo>
                    <a:pt x="15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30" y="70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46" y="44"/>
                  </a:lnTo>
                  <a:lnTo>
                    <a:pt x="55" y="31"/>
                  </a:lnTo>
                  <a:lnTo>
                    <a:pt x="64" y="1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5" y="1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Freeform 622"/>
            <p:cNvSpPr/>
            <p:nvPr/>
          </p:nvSpPr>
          <p:spPr bwMode="auto">
            <a:xfrm>
              <a:off x="4230688" y="2684463"/>
              <a:ext cx="26988" cy="3810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58" y="0"/>
                </a:cxn>
                <a:cxn ang="0">
                  <a:pos x="49" y="6"/>
                </a:cxn>
                <a:cxn ang="0">
                  <a:pos x="41" y="12"/>
                </a:cxn>
                <a:cxn ang="0">
                  <a:pos x="36" y="20"/>
                </a:cxn>
                <a:cxn ang="0">
                  <a:pos x="31" y="31"/>
                </a:cxn>
                <a:cxn ang="0">
                  <a:pos x="31" y="31"/>
                </a:cxn>
                <a:cxn ang="0">
                  <a:pos x="24" y="46"/>
                </a:cxn>
                <a:cxn ang="0">
                  <a:pos x="17" y="61"/>
                </a:cxn>
                <a:cxn ang="0">
                  <a:pos x="7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9" y="97"/>
                </a:cxn>
                <a:cxn ang="0">
                  <a:pos x="13" y="93"/>
                </a:cxn>
                <a:cxn ang="0">
                  <a:pos x="13" y="93"/>
                </a:cxn>
                <a:cxn ang="0">
                  <a:pos x="14" y="91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26" y="67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3" y="36"/>
                </a:cxn>
                <a:cxn ang="0">
                  <a:pos x="47" y="27"/>
                </a:cxn>
                <a:cxn ang="0">
                  <a:pos x="49" y="21"/>
                </a:cxn>
                <a:cxn ang="0">
                  <a:pos x="53" y="17"/>
                </a:cxn>
                <a:cxn ang="0">
                  <a:pos x="58" y="14"/>
                </a:cxn>
                <a:cxn ang="0">
                  <a:pos x="65" y="11"/>
                </a:cxn>
                <a:cxn ang="0">
                  <a:pos x="65" y="11"/>
                </a:cxn>
                <a:cxn ang="0">
                  <a:pos x="66" y="8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1" y="0"/>
                </a:cxn>
                <a:cxn ang="0">
                  <a:pos x="58" y="0"/>
                </a:cxn>
                <a:cxn ang="0">
                  <a:pos x="58" y="0"/>
                </a:cxn>
              </a:cxnLst>
              <a:rect l="0" t="0" r="r" b="b"/>
              <a:pathLst>
                <a:path w="68" h="99">
                  <a:moveTo>
                    <a:pt x="58" y="0"/>
                  </a:moveTo>
                  <a:lnTo>
                    <a:pt x="58" y="0"/>
                  </a:lnTo>
                  <a:lnTo>
                    <a:pt x="49" y="6"/>
                  </a:lnTo>
                  <a:lnTo>
                    <a:pt x="41" y="12"/>
                  </a:lnTo>
                  <a:lnTo>
                    <a:pt x="36" y="2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4" y="46"/>
                  </a:lnTo>
                  <a:lnTo>
                    <a:pt x="17" y="61"/>
                  </a:lnTo>
                  <a:lnTo>
                    <a:pt x="7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9" y="97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4" y="91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26" y="67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3" y="36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53" y="17"/>
                  </a:lnTo>
                  <a:lnTo>
                    <a:pt x="58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8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Freeform 623"/>
            <p:cNvSpPr/>
            <p:nvPr/>
          </p:nvSpPr>
          <p:spPr bwMode="auto">
            <a:xfrm>
              <a:off x="4260851" y="2681288"/>
              <a:ext cx="33338" cy="3810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6" y="7"/>
                </a:cxn>
                <a:cxn ang="0">
                  <a:pos x="62" y="9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30" y="47"/>
                </a:cxn>
                <a:cxn ang="0">
                  <a:pos x="24" y="59"/>
                </a:cxn>
                <a:cxn ang="0">
                  <a:pos x="24" y="59"/>
                </a:cxn>
                <a:cxn ang="0">
                  <a:pos x="18" y="67"/>
                </a:cxn>
                <a:cxn ang="0">
                  <a:pos x="12" y="73"/>
                </a:cxn>
                <a:cxn ang="0">
                  <a:pos x="7" y="80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6" y="88"/>
                </a:cxn>
                <a:cxn ang="0">
                  <a:pos x="21" y="81"/>
                </a:cxn>
                <a:cxn ang="0">
                  <a:pos x="26" y="76"/>
                </a:cxn>
                <a:cxn ang="0">
                  <a:pos x="30" y="71"/>
                </a:cxn>
                <a:cxn ang="0">
                  <a:pos x="30" y="71"/>
                </a:cxn>
                <a:cxn ang="0">
                  <a:pos x="37" y="59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24"/>
                </a:cxn>
                <a:cxn ang="0">
                  <a:pos x="69" y="19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9"/>
                </a:cxn>
                <a:cxn ang="0">
                  <a:pos x="84" y="8"/>
                </a:cxn>
                <a:cxn ang="0">
                  <a:pos x="84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96">
                  <a:moveTo>
                    <a:pt x="76" y="2"/>
                  </a:moveTo>
                  <a:lnTo>
                    <a:pt x="76" y="2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0" y="47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18" y="67"/>
                  </a:lnTo>
                  <a:lnTo>
                    <a:pt x="12" y="73"/>
                  </a:lnTo>
                  <a:lnTo>
                    <a:pt x="7" y="8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6" y="88"/>
                  </a:lnTo>
                  <a:lnTo>
                    <a:pt x="21" y="81"/>
                  </a:lnTo>
                  <a:lnTo>
                    <a:pt x="26" y="76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7" y="59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24"/>
                  </a:lnTo>
                  <a:lnTo>
                    <a:pt x="69" y="19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Freeform 624"/>
            <p:cNvSpPr/>
            <p:nvPr/>
          </p:nvSpPr>
          <p:spPr bwMode="auto">
            <a:xfrm>
              <a:off x="4291013" y="2682875"/>
              <a:ext cx="31750" cy="36513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9"/>
                </a:cxn>
                <a:cxn ang="0">
                  <a:pos x="62" y="14"/>
                </a:cxn>
                <a:cxn ang="0">
                  <a:pos x="53" y="23"/>
                </a:cxn>
                <a:cxn ang="0">
                  <a:pos x="53" y="23"/>
                </a:cxn>
                <a:cxn ang="0">
                  <a:pos x="43" y="35"/>
                </a:cxn>
                <a:cxn ang="0">
                  <a:pos x="33" y="45"/>
                </a:cxn>
                <a:cxn ang="0">
                  <a:pos x="33" y="45"/>
                </a:cxn>
                <a:cxn ang="0">
                  <a:pos x="24" y="54"/>
                </a:cxn>
                <a:cxn ang="0">
                  <a:pos x="16" y="6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2"/>
                </a:cxn>
                <a:cxn ang="0">
                  <a:pos x="7" y="94"/>
                </a:cxn>
                <a:cxn ang="0">
                  <a:pos x="8" y="92"/>
                </a:cxn>
                <a:cxn ang="0">
                  <a:pos x="11" y="91"/>
                </a:cxn>
                <a:cxn ang="0">
                  <a:pos x="11" y="91"/>
                </a:cxn>
                <a:cxn ang="0">
                  <a:pos x="28" y="68"/>
                </a:cxn>
                <a:cxn ang="0">
                  <a:pos x="38" y="56"/>
                </a:cxn>
                <a:cxn ang="0">
                  <a:pos x="49" y="45"/>
                </a:cxn>
                <a:cxn ang="0">
                  <a:pos x="49" y="45"/>
                </a:cxn>
                <a:cxn ang="0">
                  <a:pos x="58" y="36"/>
                </a:cxn>
                <a:cxn ang="0">
                  <a:pos x="67" y="26"/>
                </a:cxn>
                <a:cxn ang="0">
                  <a:pos x="67" y="26"/>
                </a:cxn>
                <a:cxn ang="0">
                  <a:pos x="75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80" h="94">
                  <a:moveTo>
                    <a:pt x="68" y="3"/>
                  </a:moveTo>
                  <a:lnTo>
                    <a:pt x="68" y="3"/>
                  </a:lnTo>
                  <a:lnTo>
                    <a:pt x="66" y="9"/>
                  </a:lnTo>
                  <a:lnTo>
                    <a:pt x="62" y="14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43" y="3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4" y="54"/>
                  </a:lnTo>
                  <a:lnTo>
                    <a:pt x="16" y="6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2"/>
                  </a:lnTo>
                  <a:lnTo>
                    <a:pt x="7" y="94"/>
                  </a:lnTo>
                  <a:lnTo>
                    <a:pt x="8" y="92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28" y="68"/>
                  </a:lnTo>
                  <a:lnTo>
                    <a:pt x="38" y="5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58" y="36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75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Freeform 625"/>
            <p:cNvSpPr/>
            <p:nvPr/>
          </p:nvSpPr>
          <p:spPr bwMode="auto">
            <a:xfrm>
              <a:off x="4322763" y="2684463"/>
              <a:ext cx="33338" cy="34925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77" y="0"/>
                </a:cxn>
                <a:cxn ang="0">
                  <a:pos x="72" y="0"/>
                </a:cxn>
                <a:cxn ang="0">
                  <a:pos x="67" y="1"/>
                </a:cxn>
                <a:cxn ang="0">
                  <a:pos x="63" y="4"/>
                </a:cxn>
                <a:cxn ang="0">
                  <a:pos x="58" y="7"/>
                </a:cxn>
                <a:cxn ang="0">
                  <a:pos x="50" y="13"/>
                </a:cxn>
                <a:cxn ang="0">
                  <a:pos x="43" y="22"/>
                </a:cxn>
                <a:cxn ang="0">
                  <a:pos x="43" y="22"/>
                </a:cxn>
                <a:cxn ang="0">
                  <a:pos x="21" y="50"/>
                </a:cxn>
                <a:cxn ang="0">
                  <a:pos x="11" y="6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3" y="86"/>
                </a:cxn>
                <a:cxn ang="0">
                  <a:pos x="7" y="88"/>
                </a:cxn>
                <a:cxn ang="0">
                  <a:pos x="9" y="86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26" y="62"/>
                </a:cxn>
                <a:cxn ang="0">
                  <a:pos x="34" y="51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51" y="31"/>
                </a:cxn>
                <a:cxn ang="0">
                  <a:pos x="58" y="22"/>
                </a:cxn>
                <a:cxn ang="0">
                  <a:pos x="62" y="17"/>
                </a:cxn>
                <a:cxn ang="0">
                  <a:pos x="67" y="14"/>
                </a:cxn>
                <a:cxn ang="0">
                  <a:pos x="72" y="12"/>
                </a:cxn>
                <a:cxn ang="0">
                  <a:pos x="77" y="12"/>
                </a:cxn>
                <a:cxn ang="0">
                  <a:pos x="77" y="12"/>
                </a:cxn>
                <a:cxn ang="0">
                  <a:pos x="80" y="12"/>
                </a:cxn>
                <a:cxn ang="0">
                  <a:pos x="83" y="11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3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7" y="0"/>
                </a:cxn>
              </a:cxnLst>
              <a:rect l="0" t="0" r="r" b="b"/>
              <a:pathLst>
                <a:path w="84" h="88">
                  <a:moveTo>
                    <a:pt x="77" y="0"/>
                  </a:moveTo>
                  <a:lnTo>
                    <a:pt x="77" y="0"/>
                  </a:lnTo>
                  <a:lnTo>
                    <a:pt x="72" y="0"/>
                  </a:lnTo>
                  <a:lnTo>
                    <a:pt x="67" y="1"/>
                  </a:lnTo>
                  <a:lnTo>
                    <a:pt x="63" y="4"/>
                  </a:lnTo>
                  <a:lnTo>
                    <a:pt x="58" y="7"/>
                  </a:lnTo>
                  <a:lnTo>
                    <a:pt x="50" y="13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21" y="50"/>
                  </a:lnTo>
                  <a:lnTo>
                    <a:pt x="11" y="6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3" y="86"/>
                  </a:lnTo>
                  <a:lnTo>
                    <a:pt x="7" y="88"/>
                  </a:lnTo>
                  <a:lnTo>
                    <a:pt x="9" y="86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26" y="62"/>
                  </a:lnTo>
                  <a:lnTo>
                    <a:pt x="34" y="51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51" y="31"/>
                  </a:lnTo>
                  <a:lnTo>
                    <a:pt x="58" y="22"/>
                  </a:lnTo>
                  <a:lnTo>
                    <a:pt x="62" y="17"/>
                  </a:lnTo>
                  <a:lnTo>
                    <a:pt x="67" y="14"/>
                  </a:lnTo>
                  <a:lnTo>
                    <a:pt x="72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3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Freeform 626"/>
            <p:cNvSpPr/>
            <p:nvPr/>
          </p:nvSpPr>
          <p:spPr bwMode="auto">
            <a:xfrm>
              <a:off x="4357688" y="2682875"/>
              <a:ext cx="31750" cy="34925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63" y="3"/>
                </a:cxn>
                <a:cxn ang="0">
                  <a:pos x="55" y="9"/>
                </a:cxn>
                <a:cxn ang="0">
                  <a:pos x="48" y="17"/>
                </a:cxn>
                <a:cxn ang="0">
                  <a:pos x="43" y="24"/>
                </a:cxn>
                <a:cxn ang="0">
                  <a:pos x="43" y="24"/>
                </a:cxn>
                <a:cxn ang="0">
                  <a:pos x="34" y="39"/>
                </a:cxn>
                <a:cxn ang="0">
                  <a:pos x="23" y="53"/>
                </a:cxn>
                <a:cxn ang="0">
                  <a:pos x="13" y="68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27" y="68"/>
                </a:cxn>
                <a:cxn ang="0">
                  <a:pos x="44" y="45"/>
                </a:cxn>
                <a:cxn ang="0">
                  <a:pos x="44" y="45"/>
                </a:cxn>
                <a:cxn ang="0">
                  <a:pos x="51" y="35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4" y="17"/>
                </a:cxn>
                <a:cxn ang="0">
                  <a:pos x="69" y="13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90">
                  <a:moveTo>
                    <a:pt x="72" y="0"/>
                  </a:moveTo>
                  <a:lnTo>
                    <a:pt x="72" y="0"/>
                  </a:lnTo>
                  <a:lnTo>
                    <a:pt x="63" y="3"/>
                  </a:lnTo>
                  <a:lnTo>
                    <a:pt x="55" y="9"/>
                  </a:lnTo>
                  <a:lnTo>
                    <a:pt x="48" y="17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34" y="39"/>
                  </a:lnTo>
                  <a:lnTo>
                    <a:pt x="23" y="53"/>
                  </a:lnTo>
                  <a:lnTo>
                    <a:pt x="13" y="68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27" y="68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51" y="35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4" y="17"/>
                  </a:lnTo>
                  <a:lnTo>
                    <a:pt x="69" y="13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80" y="3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Freeform 627"/>
            <p:cNvSpPr/>
            <p:nvPr/>
          </p:nvSpPr>
          <p:spPr bwMode="auto">
            <a:xfrm>
              <a:off x="4413251" y="2679700"/>
              <a:ext cx="36513" cy="39688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2" y="14"/>
                </a:cxn>
                <a:cxn ang="0">
                  <a:pos x="62" y="26"/>
                </a:cxn>
                <a:cxn ang="0">
                  <a:pos x="42" y="48"/>
                </a:cxn>
                <a:cxn ang="0">
                  <a:pos x="21" y="69"/>
                </a:cxn>
                <a:cxn ang="0">
                  <a:pos x="10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100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7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8" y="89"/>
                </a:cxn>
                <a:cxn ang="0">
                  <a:pos x="29" y="77"/>
                </a:cxn>
                <a:cxn ang="0">
                  <a:pos x="51" y="55"/>
                </a:cxn>
                <a:cxn ang="0">
                  <a:pos x="72" y="32"/>
                </a:cxn>
                <a:cxn ang="0">
                  <a:pos x="81" y="21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0" y="5"/>
                </a:cxn>
                <a:cxn ang="0">
                  <a:pos x="90" y="4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2">
                  <a:moveTo>
                    <a:pt x="80" y="2"/>
                  </a:moveTo>
                  <a:lnTo>
                    <a:pt x="80" y="2"/>
                  </a:lnTo>
                  <a:lnTo>
                    <a:pt x="72" y="14"/>
                  </a:lnTo>
                  <a:lnTo>
                    <a:pt x="62" y="26"/>
                  </a:lnTo>
                  <a:lnTo>
                    <a:pt x="42" y="48"/>
                  </a:lnTo>
                  <a:lnTo>
                    <a:pt x="21" y="69"/>
                  </a:lnTo>
                  <a:lnTo>
                    <a:pt x="10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100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7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8" y="89"/>
                  </a:lnTo>
                  <a:lnTo>
                    <a:pt x="29" y="77"/>
                  </a:lnTo>
                  <a:lnTo>
                    <a:pt x="51" y="55"/>
                  </a:lnTo>
                  <a:lnTo>
                    <a:pt x="72" y="32"/>
                  </a:lnTo>
                  <a:lnTo>
                    <a:pt x="81" y="21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5"/>
                  </a:lnTo>
                  <a:lnTo>
                    <a:pt x="90" y="4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Freeform 628"/>
            <p:cNvSpPr/>
            <p:nvPr/>
          </p:nvSpPr>
          <p:spPr bwMode="auto">
            <a:xfrm>
              <a:off x="4437063" y="2684463"/>
              <a:ext cx="31750" cy="38100"/>
            </a:xfrm>
            <a:custGeom>
              <a:avLst/>
              <a:gdLst/>
              <a:ahLst/>
              <a:cxnLst>
                <a:cxn ang="0">
                  <a:pos x="70" y="3"/>
                </a:cxn>
                <a:cxn ang="0">
                  <a:pos x="70" y="3"/>
                </a:cxn>
                <a:cxn ang="0">
                  <a:pos x="63" y="13"/>
                </a:cxn>
                <a:cxn ang="0">
                  <a:pos x="55" y="21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33" y="51"/>
                </a:cxn>
                <a:cxn ang="0">
                  <a:pos x="22" y="63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5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8" y="75"/>
                </a:cxn>
                <a:cxn ang="0">
                  <a:pos x="45" y="55"/>
                </a:cxn>
                <a:cxn ang="0">
                  <a:pos x="45" y="55"/>
                </a:cxn>
                <a:cxn ang="0">
                  <a:pos x="63" y="33"/>
                </a:cxn>
                <a:cxn ang="0">
                  <a:pos x="71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7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1" y="1"/>
                </a:cxn>
                <a:cxn ang="0">
                  <a:pos x="70" y="3"/>
                </a:cxn>
                <a:cxn ang="0">
                  <a:pos x="70" y="3"/>
                </a:cxn>
              </a:cxnLst>
              <a:rect l="0" t="0" r="r" b="b"/>
              <a:pathLst>
                <a:path w="80" h="96">
                  <a:moveTo>
                    <a:pt x="70" y="3"/>
                  </a:moveTo>
                  <a:lnTo>
                    <a:pt x="70" y="3"/>
                  </a:lnTo>
                  <a:lnTo>
                    <a:pt x="63" y="13"/>
                  </a:lnTo>
                  <a:lnTo>
                    <a:pt x="55" y="21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33" y="51"/>
                  </a:lnTo>
                  <a:lnTo>
                    <a:pt x="22" y="63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5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8" y="7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63" y="33"/>
                  </a:lnTo>
                  <a:lnTo>
                    <a:pt x="71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1" y="1"/>
                  </a:lnTo>
                  <a:lnTo>
                    <a:pt x="70" y="3"/>
                  </a:lnTo>
                  <a:lnTo>
                    <a:pt x="7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Freeform 629"/>
            <p:cNvSpPr/>
            <p:nvPr/>
          </p:nvSpPr>
          <p:spPr bwMode="auto">
            <a:xfrm>
              <a:off x="4473576" y="2684463"/>
              <a:ext cx="25400" cy="349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0"/>
                </a:cxn>
                <a:cxn ang="0">
                  <a:pos x="38" y="20"/>
                </a:cxn>
                <a:cxn ang="0">
                  <a:pos x="25" y="40"/>
                </a:cxn>
                <a:cxn ang="0">
                  <a:pos x="13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6" y="91"/>
                </a:cxn>
                <a:cxn ang="0">
                  <a:pos x="9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7" y="27"/>
                </a:cxn>
                <a:cxn ang="0">
                  <a:pos x="55" y="17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7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91">
                  <a:moveTo>
                    <a:pt x="55" y="2"/>
                  </a:moveTo>
                  <a:lnTo>
                    <a:pt x="55" y="2"/>
                  </a:lnTo>
                  <a:lnTo>
                    <a:pt x="46" y="10"/>
                  </a:lnTo>
                  <a:lnTo>
                    <a:pt x="38" y="20"/>
                  </a:lnTo>
                  <a:lnTo>
                    <a:pt x="25" y="40"/>
                  </a:lnTo>
                  <a:lnTo>
                    <a:pt x="13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6" y="91"/>
                  </a:lnTo>
                  <a:lnTo>
                    <a:pt x="9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7" y="27"/>
                  </a:lnTo>
                  <a:lnTo>
                    <a:pt x="55" y="17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Freeform 630"/>
            <p:cNvSpPr/>
            <p:nvPr/>
          </p:nvSpPr>
          <p:spPr bwMode="auto">
            <a:xfrm>
              <a:off x="4498976" y="2681288"/>
              <a:ext cx="26988" cy="34925"/>
            </a:xfrm>
            <a:custGeom>
              <a:avLst/>
              <a:gdLst/>
              <a:ahLst/>
              <a:cxnLst>
                <a:cxn ang="0">
                  <a:pos x="55" y="4"/>
                </a:cxn>
                <a:cxn ang="0">
                  <a:pos x="55" y="4"/>
                </a:cxn>
                <a:cxn ang="0">
                  <a:pos x="48" y="15"/>
                </a:cxn>
                <a:cxn ang="0">
                  <a:pos x="43" y="24"/>
                </a:cxn>
                <a:cxn ang="0">
                  <a:pos x="29" y="42"/>
                </a:cxn>
                <a:cxn ang="0">
                  <a:pos x="14" y="60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8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7"/>
                </a:cxn>
                <a:cxn ang="0">
                  <a:pos x="39" y="49"/>
                </a:cxn>
                <a:cxn ang="0">
                  <a:pos x="52" y="29"/>
                </a:cxn>
                <a:cxn ang="0">
                  <a:pos x="59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2"/>
                </a:cxn>
                <a:cxn ang="0">
                  <a:pos x="55" y="4"/>
                </a:cxn>
                <a:cxn ang="0">
                  <a:pos x="55" y="4"/>
                </a:cxn>
              </a:cxnLst>
              <a:rect l="0" t="0" r="r" b="b"/>
              <a:pathLst>
                <a:path w="65" h="88">
                  <a:moveTo>
                    <a:pt x="55" y="4"/>
                  </a:moveTo>
                  <a:lnTo>
                    <a:pt x="55" y="4"/>
                  </a:lnTo>
                  <a:lnTo>
                    <a:pt x="48" y="15"/>
                  </a:lnTo>
                  <a:lnTo>
                    <a:pt x="43" y="24"/>
                  </a:lnTo>
                  <a:lnTo>
                    <a:pt x="29" y="42"/>
                  </a:lnTo>
                  <a:lnTo>
                    <a:pt x="14" y="60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7"/>
                  </a:lnTo>
                  <a:lnTo>
                    <a:pt x="39" y="49"/>
                  </a:lnTo>
                  <a:lnTo>
                    <a:pt x="52" y="29"/>
                  </a:lnTo>
                  <a:lnTo>
                    <a:pt x="59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5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Freeform 631"/>
            <p:cNvSpPr/>
            <p:nvPr/>
          </p:nvSpPr>
          <p:spPr bwMode="auto">
            <a:xfrm>
              <a:off x="4516438" y="2684463"/>
              <a:ext cx="30163" cy="349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57" y="7"/>
                </a:cxn>
                <a:cxn ang="0">
                  <a:pos x="47" y="14"/>
                </a:cxn>
                <a:cxn ang="0">
                  <a:pos x="39" y="25"/>
                </a:cxn>
                <a:cxn ang="0">
                  <a:pos x="30" y="35"/>
                </a:cxn>
                <a:cxn ang="0">
                  <a:pos x="15" y="58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5"/>
                </a:cxn>
                <a:cxn ang="0">
                  <a:pos x="38" y="45"/>
                </a:cxn>
                <a:cxn ang="0">
                  <a:pos x="44" y="34"/>
                </a:cxn>
                <a:cxn ang="0">
                  <a:pos x="53" y="25"/>
                </a:cxn>
                <a:cxn ang="0">
                  <a:pos x="63" y="17"/>
                </a:cxn>
                <a:cxn ang="0">
                  <a:pos x="72" y="12"/>
                </a:cxn>
                <a:cxn ang="0">
                  <a:pos x="72" y="12"/>
                </a:cxn>
                <a:cxn ang="0">
                  <a:pos x="74" y="11"/>
                </a:cxn>
                <a:cxn ang="0">
                  <a:pos x="76" y="8"/>
                </a:cxn>
                <a:cxn ang="0">
                  <a:pos x="76" y="4"/>
                </a:cxn>
                <a:cxn ang="0">
                  <a:pos x="74" y="3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9" y="0"/>
                </a:cxn>
              </a:cxnLst>
              <a:rect l="0" t="0" r="r" b="b"/>
              <a:pathLst>
                <a:path w="76" h="88">
                  <a:moveTo>
                    <a:pt x="69" y="0"/>
                  </a:moveTo>
                  <a:lnTo>
                    <a:pt x="69" y="0"/>
                  </a:lnTo>
                  <a:lnTo>
                    <a:pt x="57" y="7"/>
                  </a:lnTo>
                  <a:lnTo>
                    <a:pt x="47" y="14"/>
                  </a:lnTo>
                  <a:lnTo>
                    <a:pt x="39" y="25"/>
                  </a:lnTo>
                  <a:lnTo>
                    <a:pt x="30" y="35"/>
                  </a:lnTo>
                  <a:lnTo>
                    <a:pt x="15" y="58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5"/>
                  </a:lnTo>
                  <a:lnTo>
                    <a:pt x="38" y="45"/>
                  </a:lnTo>
                  <a:lnTo>
                    <a:pt x="44" y="34"/>
                  </a:lnTo>
                  <a:lnTo>
                    <a:pt x="53" y="25"/>
                  </a:lnTo>
                  <a:lnTo>
                    <a:pt x="63" y="17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6" y="8"/>
                  </a:lnTo>
                  <a:lnTo>
                    <a:pt x="76" y="4"/>
                  </a:lnTo>
                  <a:lnTo>
                    <a:pt x="74" y="3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Freeform 632"/>
            <p:cNvSpPr/>
            <p:nvPr/>
          </p:nvSpPr>
          <p:spPr bwMode="auto">
            <a:xfrm>
              <a:off x="4524376" y="2373313"/>
              <a:ext cx="20638" cy="254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30" y="35"/>
                </a:cxn>
                <a:cxn ang="0">
                  <a:pos x="41" y="22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3" y="8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4" h="64">
                  <a:moveTo>
                    <a:pt x="44" y="1"/>
                  </a:moveTo>
                  <a:lnTo>
                    <a:pt x="44" y="1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30" y="35"/>
                  </a:lnTo>
                  <a:lnTo>
                    <a:pt x="41" y="22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3" y="8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9" name="Freeform 633"/>
            <p:cNvSpPr/>
            <p:nvPr/>
          </p:nvSpPr>
          <p:spPr bwMode="auto">
            <a:xfrm>
              <a:off x="4562476" y="2386013"/>
              <a:ext cx="23813" cy="26988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1"/>
                </a:cxn>
                <a:cxn ang="0">
                  <a:pos x="42" y="5"/>
                </a:cxn>
                <a:cxn ang="0">
                  <a:pos x="36" y="12"/>
                </a:cxn>
                <a:cxn ang="0">
                  <a:pos x="29" y="18"/>
                </a:cxn>
                <a:cxn ang="0">
                  <a:pos x="25" y="26"/>
                </a:cxn>
                <a:cxn ang="0">
                  <a:pos x="25" y="26"/>
                </a:cxn>
                <a:cxn ang="0">
                  <a:pos x="21" y="34"/>
                </a:cxn>
                <a:cxn ang="0">
                  <a:pos x="19" y="3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8" y="51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6" y="59"/>
                </a:cxn>
                <a:cxn ang="0">
                  <a:pos x="23" y="52"/>
                </a:cxn>
                <a:cxn ang="0">
                  <a:pos x="28" y="46"/>
                </a:cxn>
                <a:cxn ang="0">
                  <a:pos x="31" y="43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36" y="30"/>
                </a:cxn>
                <a:cxn ang="0">
                  <a:pos x="41" y="22"/>
                </a:cxn>
                <a:cxn ang="0">
                  <a:pos x="48" y="16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9"/>
                </a:cxn>
                <a:cxn ang="0">
                  <a:pos x="58" y="8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50" y="1"/>
                </a:cxn>
              </a:cxnLst>
              <a:rect l="0" t="0" r="r" b="b"/>
              <a:pathLst>
                <a:path w="58" h="68">
                  <a:moveTo>
                    <a:pt x="50" y="1"/>
                  </a:moveTo>
                  <a:lnTo>
                    <a:pt x="50" y="1"/>
                  </a:lnTo>
                  <a:lnTo>
                    <a:pt x="42" y="5"/>
                  </a:lnTo>
                  <a:lnTo>
                    <a:pt x="36" y="12"/>
                  </a:lnTo>
                  <a:lnTo>
                    <a:pt x="29" y="18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1" y="34"/>
                  </a:lnTo>
                  <a:lnTo>
                    <a:pt x="19" y="3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8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6" y="59"/>
                  </a:lnTo>
                  <a:lnTo>
                    <a:pt x="23" y="52"/>
                  </a:lnTo>
                  <a:lnTo>
                    <a:pt x="28" y="46"/>
                  </a:lnTo>
                  <a:lnTo>
                    <a:pt x="31" y="43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6" y="30"/>
                  </a:lnTo>
                  <a:lnTo>
                    <a:pt x="41" y="22"/>
                  </a:lnTo>
                  <a:lnTo>
                    <a:pt x="48" y="16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9"/>
                  </a:lnTo>
                  <a:lnTo>
                    <a:pt x="58" y="8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Freeform 634"/>
            <p:cNvSpPr/>
            <p:nvPr/>
          </p:nvSpPr>
          <p:spPr bwMode="auto">
            <a:xfrm>
              <a:off x="4600576" y="2405063"/>
              <a:ext cx="25400" cy="25400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3" y="17"/>
                </a:cxn>
                <a:cxn ang="0">
                  <a:pos x="29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3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38" y="36"/>
                </a:cxn>
                <a:cxn ang="0">
                  <a:pos x="52" y="2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64">
                  <a:moveTo>
                    <a:pt x="55" y="2"/>
                  </a:moveTo>
                  <a:lnTo>
                    <a:pt x="55" y="2"/>
                  </a:lnTo>
                  <a:lnTo>
                    <a:pt x="43" y="17"/>
                  </a:lnTo>
                  <a:lnTo>
                    <a:pt x="29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3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38" y="36"/>
                  </a:lnTo>
                  <a:lnTo>
                    <a:pt x="52" y="2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1" name="Freeform 635"/>
            <p:cNvSpPr/>
            <p:nvPr/>
          </p:nvSpPr>
          <p:spPr bwMode="auto">
            <a:xfrm>
              <a:off x="4630738" y="2425700"/>
              <a:ext cx="20638" cy="22225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4" y="13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43" y="21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2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56">
                  <a:moveTo>
                    <a:pt x="44" y="2"/>
                  </a:moveTo>
                  <a:lnTo>
                    <a:pt x="44" y="2"/>
                  </a:lnTo>
                  <a:lnTo>
                    <a:pt x="34" y="13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43" y="21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2" name="Freeform 636"/>
            <p:cNvSpPr/>
            <p:nvPr/>
          </p:nvSpPr>
          <p:spPr bwMode="auto">
            <a:xfrm>
              <a:off x="4657726" y="2441575"/>
              <a:ext cx="22225" cy="26988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38" y="12"/>
                </a:cxn>
                <a:cxn ang="0">
                  <a:pos x="33" y="17"/>
                </a:cxn>
                <a:cxn ang="0">
                  <a:pos x="28" y="24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0" y="54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42" y="24"/>
                </a:cxn>
                <a:cxn ang="0">
                  <a:pos x="49" y="16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4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4" h="68">
                  <a:moveTo>
                    <a:pt x="42" y="4"/>
                  </a:moveTo>
                  <a:lnTo>
                    <a:pt x="42" y="4"/>
                  </a:lnTo>
                  <a:lnTo>
                    <a:pt x="38" y="12"/>
                  </a:lnTo>
                  <a:lnTo>
                    <a:pt x="33" y="17"/>
                  </a:lnTo>
                  <a:lnTo>
                    <a:pt x="28" y="2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0" y="54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42" y="24"/>
                  </a:lnTo>
                  <a:lnTo>
                    <a:pt x="49" y="16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4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3" name="Freeform 637"/>
            <p:cNvSpPr/>
            <p:nvPr/>
          </p:nvSpPr>
          <p:spPr bwMode="auto">
            <a:xfrm>
              <a:off x="4687888" y="2460625"/>
              <a:ext cx="25400" cy="2857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7" y="16"/>
                </a:cxn>
                <a:cxn ang="0">
                  <a:pos x="24" y="30"/>
                </a:cxn>
                <a:cxn ang="0">
                  <a:pos x="12" y="4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21" y="52"/>
                </a:cxn>
                <a:cxn ang="0">
                  <a:pos x="33" y="38"/>
                </a:cxn>
                <a:cxn ang="0">
                  <a:pos x="46" y="23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72">
                  <a:moveTo>
                    <a:pt x="51" y="1"/>
                  </a:moveTo>
                  <a:lnTo>
                    <a:pt x="51" y="1"/>
                  </a:lnTo>
                  <a:lnTo>
                    <a:pt x="37" y="16"/>
                  </a:lnTo>
                  <a:lnTo>
                    <a:pt x="24" y="30"/>
                  </a:lnTo>
                  <a:lnTo>
                    <a:pt x="12" y="4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21" y="52"/>
                  </a:lnTo>
                  <a:lnTo>
                    <a:pt x="33" y="38"/>
                  </a:lnTo>
                  <a:lnTo>
                    <a:pt x="46" y="23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Freeform 638"/>
            <p:cNvSpPr/>
            <p:nvPr/>
          </p:nvSpPr>
          <p:spPr bwMode="auto">
            <a:xfrm>
              <a:off x="4722813" y="2473325"/>
              <a:ext cx="15875" cy="26988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3"/>
                </a:cxn>
                <a:cxn ang="0">
                  <a:pos x="22" y="21"/>
                </a:cxn>
                <a:cxn ang="0">
                  <a:pos x="22" y="21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3" y="38"/>
                </a:cxn>
                <a:cxn ang="0">
                  <a:pos x="9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9" y="52"/>
                </a:cxn>
                <a:cxn ang="0">
                  <a:pos x="27" y="36"/>
                </a:cxn>
                <a:cxn ang="0">
                  <a:pos x="34" y="22"/>
                </a:cxn>
                <a:cxn ang="0">
                  <a:pos x="36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8">
                  <a:moveTo>
                    <a:pt x="26" y="5"/>
                  </a:moveTo>
                  <a:lnTo>
                    <a:pt x="26" y="5"/>
                  </a:lnTo>
                  <a:lnTo>
                    <a:pt x="25" y="13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3" y="38"/>
                  </a:lnTo>
                  <a:lnTo>
                    <a:pt x="9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52"/>
                  </a:lnTo>
                  <a:lnTo>
                    <a:pt x="27" y="36"/>
                  </a:lnTo>
                  <a:lnTo>
                    <a:pt x="34" y="22"/>
                  </a:lnTo>
                  <a:lnTo>
                    <a:pt x="36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Freeform 639"/>
            <p:cNvSpPr/>
            <p:nvPr/>
          </p:nvSpPr>
          <p:spPr bwMode="auto">
            <a:xfrm>
              <a:off x="4746626" y="2489200"/>
              <a:ext cx="17463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1" y="17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2"/>
                </a:cxn>
                <a:cxn ang="0">
                  <a:pos x="2" y="49"/>
                </a:cxn>
                <a:cxn ang="0">
                  <a:pos x="0" y="59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61"/>
                </a:cxn>
                <a:cxn ang="0">
                  <a:pos x="12" y="57"/>
                </a:cxn>
                <a:cxn ang="0">
                  <a:pos x="14" y="51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30" y="23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72">
                  <a:moveTo>
                    <a:pt x="33" y="1"/>
                  </a:moveTo>
                  <a:lnTo>
                    <a:pt x="33" y="1"/>
                  </a:lnTo>
                  <a:lnTo>
                    <a:pt x="21" y="1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2"/>
                  </a:lnTo>
                  <a:lnTo>
                    <a:pt x="2" y="49"/>
                  </a:lnTo>
                  <a:lnTo>
                    <a:pt x="0" y="59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1"/>
                  </a:lnTo>
                  <a:lnTo>
                    <a:pt x="12" y="57"/>
                  </a:lnTo>
                  <a:lnTo>
                    <a:pt x="14" y="51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30" y="23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Freeform 640"/>
            <p:cNvSpPr/>
            <p:nvPr/>
          </p:nvSpPr>
          <p:spPr bwMode="auto">
            <a:xfrm>
              <a:off x="4779963" y="2505075"/>
              <a:ext cx="22225" cy="25400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9" y="11"/>
                </a:cxn>
                <a:cxn ang="0">
                  <a:pos x="35" y="19"/>
                </a:cxn>
                <a:cxn ang="0">
                  <a:pos x="31" y="26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13" y="43"/>
                </a:cxn>
                <a:cxn ang="0">
                  <a:pos x="6" y="4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4"/>
                </a:cxn>
                <a:cxn ang="0">
                  <a:pos x="7" y="64"/>
                </a:cxn>
                <a:cxn ang="0">
                  <a:pos x="9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55"/>
                </a:cxn>
                <a:cxn ang="0">
                  <a:pos x="23" y="48"/>
                </a:cxn>
                <a:cxn ang="0">
                  <a:pos x="36" y="36"/>
                </a:cxn>
                <a:cxn ang="0">
                  <a:pos x="36" y="36"/>
                </a:cxn>
                <a:cxn ang="0">
                  <a:pos x="43" y="30"/>
                </a:cxn>
                <a:cxn ang="0">
                  <a:pos x="47" y="22"/>
                </a:cxn>
                <a:cxn ang="0">
                  <a:pos x="51" y="15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64">
                  <a:moveTo>
                    <a:pt x="43" y="4"/>
                  </a:moveTo>
                  <a:lnTo>
                    <a:pt x="43" y="4"/>
                  </a:lnTo>
                  <a:lnTo>
                    <a:pt x="39" y="11"/>
                  </a:lnTo>
                  <a:lnTo>
                    <a:pt x="35" y="19"/>
                  </a:lnTo>
                  <a:lnTo>
                    <a:pt x="31" y="2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3" y="43"/>
                  </a:lnTo>
                  <a:lnTo>
                    <a:pt x="6" y="4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4"/>
                  </a:lnTo>
                  <a:lnTo>
                    <a:pt x="7" y="64"/>
                  </a:lnTo>
                  <a:lnTo>
                    <a:pt x="9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55"/>
                  </a:lnTo>
                  <a:lnTo>
                    <a:pt x="23" y="4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3" y="30"/>
                  </a:lnTo>
                  <a:lnTo>
                    <a:pt x="47" y="22"/>
                  </a:lnTo>
                  <a:lnTo>
                    <a:pt x="51" y="15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Freeform 641"/>
            <p:cNvSpPr/>
            <p:nvPr/>
          </p:nvSpPr>
          <p:spPr bwMode="auto">
            <a:xfrm>
              <a:off x="4806951" y="2520950"/>
              <a:ext cx="25400" cy="2698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14"/>
                </a:cxn>
                <a:cxn ang="0">
                  <a:pos x="21" y="28"/>
                </a:cxn>
                <a:cxn ang="0">
                  <a:pos x="14" y="35"/>
                </a:cxn>
                <a:cxn ang="0">
                  <a:pos x="9" y="43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4" y="56"/>
                </a:cxn>
                <a:cxn ang="0">
                  <a:pos x="19" y="48"/>
                </a:cxn>
                <a:cxn ang="0">
                  <a:pos x="25" y="40"/>
                </a:cxn>
                <a:cxn ang="0">
                  <a:pos x="31" y="34"/>
                </a:cxn>
                <a:cxn ang="0">
                  <a:pos x="44" y="20"/>
                </a:cxn>
                <a:cxn ang="0">
                  <a:pos x="59" y="10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1" y="6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68">
                  <a:moveTo>
                    <a:pt x="51" y="1"/>
                  </a:moveTo>
                  <a:lnTo>
                    <a:pt x="51" y="1"/>
                  </a:lnTo>
                  <a:lnTo>
                    <a:pt x="35" y="14"/>
                  </a:lnTo>
                  <a:lnTo>
                    <a:pt x="21" y="28"/>
                  </a:lnTo>
                  <a:lnTo>
                    <a:pt x="14" y="35"/>
                  </a:lnTo>
                  <a:lnTo>
                    <a:pt x="9" y="43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9" y="48"/>
                  </a:lnTo>
                  <a:lnTo>
                    <a:pt x="25" y="40"/>
                  </a:lnTo>
                  <a:lnTo>
                    <a:pt x="31" y="34"/>
                  </a:lnTo>
                  <a:lnTo>
                    <a:pt x="44" y="2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1" y="6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Freeform 642"/>
            <p:cNvSpPr/>
            <p:nvPr/>
          </p:nvSpPr>
          <p:spPr bwMode="auto">
            <a:xfrm>
              <a:off x="4832351" y="2533650"/>
              <a:ext cx="20638" cy="31750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3" y="21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0" y="52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8"/>
                </a:cxn>
                <a:cxn ang="0">
                  <a:pos x="8" y="78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42" y="29"/>
                </a:cxn>
                <a:cxn ang="0">
                  <a:pos x="46" y="21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7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3" y="21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0" y="52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42" y="29"/>
                  </a:lnTo>
                  <a:lnTo>
                    <a:pt x="46" y="21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Freeform 643"/>
            <p:cNvSpPr/>
            <p:nvPr/>
          </p:nvSpPr>
          <p:spPr bwMode="auto">
            <a:xfrm>
              <a:off x="4860926" y="2549525"/>
              <a:ext cx="17463" cy="26988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24" y="16"/>
                </a:cxn>
                <a:cxn ang="0">
                  <a:pos x="15" y="31"/>
                </a:cxn>
                <a:cxn ang="0">
                  <a:pos x="6" y="46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4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6" y="50"/>
                </a:cxn>
                <a:cxn ang="0">
                  <a:pos x="24" y="36"/>
                </a:cxn>
                <a:cxn ang="0">
                  <a:pos x="33" y="23"/>
                </a:cxn>
                <a:cxn ang="0">
                  <a:pos x="43" y="11"/>
                </a:cxn>
                <a:cxn ang="0">
                  <a:pos x="43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70">
                  <a:moveTo>
                    <a:pt x="36" y="3"/>
                  </a:moveTo>
                  <a:lnTo>
                    <a:pt x="36" y="3"/>
                  </a:lnTo>
                  <a:lnTo>
                    <a:pt x="24" y="16"/>
                  </a:lnTo>
                  <a:lnTo>
                    <a:pt x="15" y="31"/>
                  </a:lnTo>
                  <a:lnTo>
                    <a:pt x="6" y="4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4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6" y="50"/>
                  </a:lnTo>
                  <a:lnTo>
                    <a:pt x="24" y="36"/>
                  </a:lnTo>
                  <a:lnTo>
                    <a:pt x="33" y="23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Freeform 644"/>
            <p:cNvSpPr/>
            <p:nvPr/>
          </p:nvSpPr>
          <p:spPr bwMode="auto">
            <a:xfrm>
              <a:off x="4883151" y="2560638"/>
              <a:ext cx="19050" cy="2540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4" y="5"/>
                </a:cxn>
                <a:cxn ang="0">
                  <a:pos x="28" y="12"/>
                </a:cxn>
                <a:cxn ang="0">
                  <a:pos x="23" y="18"/>
                </a:cxn>
                <a:cxn ang="0">
                  <a:pos x="18" y="26"/>
                </a:cxn>
                <a:cxn ang="0">
                  <a:pos x="10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9" y="48"/>
                </a:cxn>
                <a:cxn ang="0">
                  <a:pos x="27" y="34"/>
                </a:cxn>
                <a:cxn ang="0">
                  <a:pos x="35" y="21"/>
                </a:cxn>
                <a:cxn ang="0">
                  <a:pos x="40" y="16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8" y="9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9" h="64">
                  <a:moveTo>
                    <a:pt x="41" y="0"/>
                  </a:moveTo>
                  <a:lnTo>
                    <a:pt x="41" y="0"/>
                  </a:lnTo>
                  <a:lnTo>
                    <a:pt x="34" y="5"/>
                  </a:lnTo>
                  <a:lnTo>
                    <a:pt x="28" y="12"/>
                  </a:lnTo>
                  <a:lnTo>
                    <a:pt x="23" y="18"/>
                  </a:lnTo>
                  <a:lnTo>
                    <a:pt x="18" y="26"/>
                  </a:lnTo>
                  <a:lnTo>
                    <a:pt x="10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9" y="48"/>
                  </a:lnTo>
                  <a:lnTo>
                    <a:pt x="27" y="34"/>
                  </a:lnTo>
                  <a:lnTo>
                    <a:pt x="35" y="21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8" y="9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1" name="Freeform 645"/>
            <p:cNvSpPr/>
            <p:nvPr/>
          </p:nvSpPr>
          <p:spPr bwMode="auto">
            <a:xfrm>
              <a:off x="4486276" y="2282825"/>
              <a:ext cx="50800" cy="254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03" y="5"/>
                </a:cxn>
                <a:cxn ang="0">
                  <a:pos x="85" y="12"/>
                </a:cxn>
                <a:cxn ang="0">
                  <a:pos x="67" y="19"/>
                </a:cxn>
                <a:cxn ang="0">
                  <a:pos x="48" y="27"/>
                </a:cxn>
                <a:cxn ang="0">
                  <a:pos x="48" y="27"/>
                </a:cxn>
                <a:cxn ang="0">
                  <a:pos x="29" y="36"/>
                </a:cxn>
                <a:cxn ang="0">
                  <a:pos x="19" y="40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5" y="44"/>
                </a:cxn>
                <a:cxn ang="0">
                  <a:pos x="2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4" y="61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7"/>
                </a:cxn>
                <a:cxn ang="0">
                  <a:pos x="13" y="55"/>
                </a:cxn>
                <a:cxn ang="0">
                  <a:pos x="18" y="52"/>
                </a:cxn>
                <a:cxn ang="0">
                  <a:pos x="31" y="47"/>
                </a:cxn>
                <a:cxn ang="0">
                  <a:pos x="55" y="38"/>
                </a:cxn>
                <a:cxn ang="0">
                  <a:pos x="55" y="38"/>
                </a:cxn>
                <a:cxn ang="0">
                  <a:pos x="72" y="30"/>
                </a:cxn>
                <a:cxn ang="0">
                  <a:pos x="89" y="22"/>
                </a:cxn>
                <a:cxn ang="0">
                  <a:pos x="107" y="16"/>
                </a:cxn>
                <a:cxn ang="0">
                  <a:pos x="125" y="12"/>
                </a:cxn>
                <a:cxn ang="0">
                  <a:pos x="125" y="12"/>
                </a:cxn>
                <a:cxn ang="0">
                  <a:pos x="127" y="10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9" h="61">
                  <a:moveTo>
                    <a:pt x="122" y="0"/>
                  </a:moveTo>
                  <a:lnTo>
                    <a:pt x="122" y="0"/>
                  </a:lnTo>
                  <a:lnTo>
                    <a:pt x="103" y="5"/>
                  </a:lnTo>
                  <a:lnTo>
                    <a:pt x="85" y="12"/>
                  </a:lnTo>
                  <a:lnTo>
                    <a:pt x="67" y="19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29" y="36"/>
                  </a:lnTo>
                  <a:lnTo>
                    <a:pt x="19" y="40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4" y="61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5"/>
                  </a:lnTo>
                  <a:lnTo>
                    <a:pt x="18" y="52"/>
                  </a:lnTo>
                  <a:lnTo>
                    <a:pt x="31" y="47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72" y="30"/>
                  </a:lnTo>
                  <a:lnTo>
                    <a:pt x="89" y="22"/>
                  </a:lnTo>
                  <a:lnTo>
                    <a:pt x="107" y="16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0"/>
                  </a:lnTo>
                  <a:lnTo>
                    <a:pt x="129" y="9"/>
                  </a:lnTo>
                  <a:lnTo>
                    <a:pt x="129" y="6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2" name="Freeform 646"/>
            <p:cNvSpPr/>
            <p:nvPr/>
          </p:nvSpPr>
          <p:spPr bwMode="auto">
            <a:xfrm>
              <a:off x="4486276" y="2297113"/>
              <a:ext cx="52388" cy="25400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124" y="0"/>
                </a:cxn>
                <a:cxn ang="0">
                  <a:pos x="109" y="4"/>
                </a:cxn>
                <a:cxn ang="0">
                  <a:pos x="93" y="9"/>
                </a:cxn>
                <a:cxn ang="0">
                  <a:pos x="79" y="16"/>
                </a:cxn>
                <a:cxn ang="0">
                  <a:pos x="63" y="24"/>
                </a:cxn>
                <a:cxn ang="0">
                  <a:pos x="33" y="39"/>
                </a:cxn>
                <a:cxn ang="0">
                  <a:pos x="18" y="46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4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1" y="58"/>
                </a:cxn>
                <a:cxn ang="0">
                  <a:pos x="37" y="50"/>
                </a:cxn>
                <a:cxn ang="0">
                  <a:pos x="66" y="34"/>
                </a:cxn>
                <a:cxn ang="0">
                  <a:pos x="81" y="28"/>
                </a:cxn>
                <a:cxn ang="0">
                  <a:pos x="97" y="21"/>
                </a:cxn>
                <a:cxn ang="0">
                  <a:pos x="113" y="15"/>
                </a:cxn>
                <a:cxn ang="0">
                  <a:pos x="128" y="11"/>
                </a:cxn>
                <a:cxn ang="0">
                  <a:pos x="128" y="11"/>
                </a:cxn>
                <a:cxn ang="0">
                  <a:pos x="130" y="9"/>
                </a:cxn>
                <a:cxn ang="0">
                  <a:pos x="131" y="8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4" y="0"/>
                </a:cxn>
              </a:cxnLst>
              <a:rect l="0" t="0" r="r" b="b"/>
              <a:pathLst>
                <a:path w="132" h="64">
                  <a:moveTo>
                    <a:pt x="124" y="0"/>
                  </a:moveTo>
                  <a:lnTo>
                    <a:pt x="124" y="0"/>
                  </a:lnTo>
                  <a:lnTo>
                    <a:pt x="109" y="4"/>
                  </a:lnTo>
                  <a:lnTo>
                    <a:pt x="93" y="9"/>
                  </a:lnTo>
                  <a:lnTo>
                    <a:pt x="79" y="16"/>
                  </a:lnTo>
                  <a:lnTo>
                    <a:pt x="63" y="24"/>
                  </a:lnTo>
                  <a:lnTo>
                    <a:pt x="33" y="39"/>
                  </a:lnTo>
                  <a:lnTo>
                    <a:pt x="18" y="46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1" y="58"/>
                  </a:lnTo>
                  <a:lnTo>
                    <a:pt x="37" y="50"/>
                  </a:lnTo>
                  <a:lnTo>
                    <a:pt x="66" y="34"/>
                  </a:lnTo>
                  <a:lnTo>
                    <a:pt x="81" y="28"/>
                  </a:lnTo>
                  <a:lnTo>
                    <a:pt x="97" y="21"/>
                  </a:lnTo>
                  <a:lnTo>
                    <a:pt x="113" y="15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9"/>
                  </a:lnTo>
                  <a:lnTo>
                    <a:pt x="131" y="8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Freeform 647"/>
            <p:cNvSpPr/>
            <p:nvPr/>
          </p:nvSpPr>
          <p:spPr bwMode="auto">
            <a:xfrm>
              <a:off x="4467226" y="2314575"/>
              <a:ext cx="65088" cy="28575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156" y="0"/>
                </a:cxn>
                <a:cxn ang="0">
                  <a:pos x="135" y="8"/>
                </a:cxn>
                <a:cxn ang="0">
                  <a:pos x="114" y="16"/>
                </a:cxn>
                <a:cxn ang="0">
                  <a:pos x="93" y="22"/>
                </a:cxn>
                <a:cxn ang="0">
                  <a:pos x="73" y="30"/>
                </a:cxn>
                <a:cxn ang="0">
                  <a:pos x="73" y="30"/>
                </a:cxn>
                <a:cxn ang="0">
                  <a:pos x="60" y="34"/>
                </a:cxn>
                <a:cxn ang="0">
                  <a:pos x="47" y="38"/>
                </a:cxn>
                <a:cxn ang="0">
                  <a:pos x="47" y="38"/>
                </a:cxn>
                <a:cxn ang="0">
                  <a:pos x="37" y="44"/>
                </a:cxn>
                <a:cxn ang="0">
                  <a:pos x="26" y="50"/>
                </a:cxn>
                <a:cxn ang="0">
                  <a:pos x="16" y="56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3" y="61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6" y="68"/>
                </a:cxn>
                <a:cxn ang="0">
                  <a:pos x="24" y="64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50" y="50"/>
                </a:cxn>
                <a:cxn ang="0">
                  <a:pos x="62" y="46"/>
                </a:cxn>
                <a:cxn ang="0">
                  <a:pos x="85" y="37"/>
                </a:cxn>
                <a:cxn ang="0">
                  <a:pos x="85" y="37"/>
                </a:cxn>
                <a:cxn ang="0">
                  <a:pos x="105" y="30"/>
                </a:cxn>
                <a:cxn ang="0">
                  <a:pos x="123" y="24"/>
                </a:cxn>
                <a:cxn ang="0">
                  <a:pos x="143" y="17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4" y="5"/>
                </a:cxn>
                <a:cxn ang="0">
                  <a:pos x="164" y="3"/>
                </a:cxn>
                <a:cxn ang="0">
                  <a:pos x="160" y="0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6" y="0"/>
                </a:cxn>
              </a:cxnLst>
              <a:rect l="0" t="0" r="r" b="b"/>
              <a:pathLst>
                <a:path w="164" h="72">
                  <a:moveTo>
                    <a:pt x="156" y="0"/>
                  </a:moveTo>
                  <a:lnTo>
                    <a:pt x="156" y="0"/>
                  </a:lnTo>
                  <a:lnTo>
                    <a:pt x="135" y="8"/>
                  </a:lnTo>
                  <a:lnTo>
                    <a:pt x="114" y="16"/>
                  </a:lnTo>
                  <a:lnTo>
                    <a:pt x="93" y="22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60" y="34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37" y="44"/>
                  </a:lnTo>
                  <a:lnTo>
                    <a:pt x="26" y="50"/>
                  </a:lnTo>
                  <a:lnTo>
                    <a:pt x="16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3" y="61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6" y="68"/>
                  </a:lnTo>
                  <a:lnTo>
                    <a:pt x="24" y="64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50" y="50"/>
                  </a:lnTo>
                  <a:lnTo>
                    <a:pt x="62" y="46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105" y="30"/>
                  </a:lnTo>
                  <a:lnTo>
                    <a:pt x="123" y="24"/>
                  </a:lnTo>
                  <a:lnTo>
                    <a:pt x="143" y="17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Freeform 648"/>
            <p:cNvSpPr/>
            <p:nvPr/>
          </p:nvSpPr>
          <p:spPr bwMode="auto">
            <a:xfrm>
              <a:off x="4465638" y="2332038"/>
              <a:ext cx="58738" cy="23813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0" y="2"/>
                </a:cxn>
                <a:cxn ang="0">
                  <a:pos x="105" y="8"/>
                </a:cxn>
                <a:cxn ang="0">
                  <a:pos x="73" y="19"/>
                </a:cxn>
                <a:cxn ang="0">
                  <a:pos x="42" y="34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8" y="46"/>
                </a:cxn>
                <a:cxn ang="0">
                  <a:pos x="4" y="46"/>
                </a:cxn>
                <a:cxn ang="0">
                  <a:pos x="1" y="47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41" y="46"/>
                </a:cxn>
                <a:cxn ang="0">
                  <a:pos x="73" y="31"/>
                </a:cxn>
                <a:cxn ang="0">
                  <a:pos x="89" y="25"/>
                </a:cxn>
                <a:cxn ang="0">
                  <a:pos x="106" y="19"/>
                </a:cxn>
                <a:cxn ang="0">
                  <a:pos x="123" y="14"/>
                </a:cxn>
                <a:cxn ang="0">
                  <a:pos x="141" y="10"/>
                </a:cxn>
                <a:cxn ang="0">
                  <a:pos x="141" y="10"/>
                </a:cxn>
                <a:cxn ang="0">
                  <a:pos x="143" y="9"/>
                </a:cxn>
                <a:cxn ang="0">
                  <a:pos x="144" y="8"/>
                </a:cxn>
                <a:cxn ang="0">
                  <a:pos x="145" y="6"/>
                </a:cxn>
                <a:cxn ang="0">
                  <a:pos x="145" y="4"/>
                </a:cxn>
                <a:cxn ang="0">
                  <a:pos x="143" y="0"/>
                </a:cxn>
                <a:cxn ang="0">
                  <a:pos x="140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5" h="60">
                  <a:moveTo>
                    <a:pt x="137" y="0"/>
                  </a:moveTo>
                  <a:lnTo>
                    <a:pt x="137" y="0"/>
                  </a:lnTo>
                  <a:lnTo>
                    <a:pt x="120" y="2"/>
                  </a:lnTo>
                  <a:lnTo>
                    <a:pt x="105" y="8"/>
                  </a:lnTo>
                  <a:lnTo>
                    <a:pt x="73" y="19"/>
                  </a:lnTo>
                  <a:lnTo>
                    <a:pt x="42" y="34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8" y="46"/>
                  </a:lnTo>
                  <a:lnTo>
                    <a:pt x="4" y="46"/>
                  </a:lnTo>
                  <a:lnTo>
                    <a:pt x="1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1" y="46"/>
                  </a:lnTo>
                  <a:lnTo>
                    <a:pt x="73" y="31"/>
                  </a:lnTo>
                  <a:lnTo>
                    <a:pt x="89" y="25"/>
                  </a:lnTo>
                  <a:lnTo>
                    <a:pt x="106" y="19"/>
                  </a:lnTo>
                  <a:lnTo>
                    <a:pt x="123" y="14"/>
                  </a:lnTo>
                  <a:lnTo>
                    <a:pt x="141" y="10"/>
                  </a:lnTo>
                  <a:lnTo>
                    <a:pt x="141" y="10"/>
                  </a:lnTo>
                  <a:lnTo>
                    <a:pt x="143" y="9"/>
                  </a:lnTo>
                  <a:lnTo>
                    <a:pt x="144" y="8"/>
                  </a:lnTo>
                  <a:lnTo>
                    <a:pt x="145" y="6"/>
                  </a:lnTo>
                  <a:lnTo>
                    <a:pt x="145" y="4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5" name="Freeform 649"/>
            <p:cNvSpPr/>
            <p:nvPr/>
          </p:nvSpPr>
          <p:spPr bwMode="auto">
            <a:xfrm>
              <a:off x="4471988" y="2346325"/>
              <a:ext cx="42863" cy="17463"/>
            </a:xfrm>
            <a:custGeom>
              <a:avLst/>
              <a:gdLst/>
              <a:ahLst/>
              <a:cxnLst>
                <a:cxn ang="0">
                  <a:pos x="99" y="2"/>
                </a:cxn>
                <a:cxn ang="0">
                  <a:pos x="99" y="2"/>
                </a:cxn>
                <a:cxn ang="0">
                  <a:pos x="93" y="3"/>
                </a:cxn>
                <a:cxn ang="0">
                  <a:pos x="86" y="4"/>
                </a:cxn>
                <a:cxn ang="0">
                  <a:pos x="74" y="4"/>
                </a:cxn>
                <a:cxn ang="0">
                  <a:pos x="74" y="4"/>
                </a:cxn>
                <a:cxn ang="0">
                  <a:pos x="69" y="6"/>
                </a:cxn>
                <a:cxn ang="0">
                  <a:pos x="64" y="7"/>
                </a:cxn>
                <a:cxn ang="0">
                  <a:pos x="55" y="12"/>
                </a:cxn>
                <a:cxn ang="0">
                  <a:pos x="55" y="12"/>
                </a:cxn>
                <a:cxn ang="0">
                  <a:pos x="30" y="23"/>
                </a:cxn>
                <a:cxn ang="0">
                  <a:pos x="17" y="28"/>
                </a:cxn>
                <a:cxn ang="0">
                  <a:pos x="4" y="32"/>
                </a:cxn>
                <a:cxn ang="0">
                  <a:pos x="4" y="32"/>
                </a:cxn>
                <a:cxn ang="0">
                  <a:pos x="1" y="33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2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6" y="42"/>
                </a:cxn>
                <a:cxn ang="0">
                  <a:pos x="18" y="40"/>
                </a:cxn>
                <a:cxn ang="0">
                  <a:pos x="30" y="34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65" y="20"/>
                </a:cxn>
                <a:cxn ang="0">
                  <a:pos x="72" y="17"/>
                </a:cxn>
                <a:cxn ang="0">
                  <a:pos x="78" y="16"/>
                </a:cxn>
                <a:cxn ang="0">
                  <a:pos x="78" y="16"/>
                </a:cxn>
                <a:cxn ang="0">
                  <a:pos x="90" y="15"/>
                </a:cxn>
                <a:cxn ang="0">
                  <a:pos x="102" y="12"/>
                </a:cxn>
                <a:cxn ang="0">
                  <a:pos x="102" y="12"/>
                </a:cxn>
                <a:cxn ang="0">
                  <a:pos x="104" y="11"/>
                </a:cxn>
                <a:cxn ang="0">
                  <a:pos x="106" y="10"/>
                </a:cxn>
                <a:cxn ang="0">
                  <a:pos x="106" y="4"/>
                </a:cxn>
                <a:cxn ang="0">
                  <a:pos x="104" y="3"/>
                </a:cxn>
                <a:cxn ang="0">
                  <a:pos x="103" y="2"/>
                </a:cxn>
                <a:cxn ang="0">
                  <a:pos x="102" y="0"/>
                </a:cxn>
                <a:cxn ang="0">
                  <a:pos x="99" y="2"/>
                </a:cxn>
                <a:cxn ang="0">
                  <a:pos x="99" y="2"/>
                </a:cxn>
              </a:cxnLst>
              <a:rect l="0" t="0" r="r" b="b"/>
              <a:pathLst>
                <a:path w="106" h="42">
                  <a:moveTo>
                    <a:pt x="99" y="2"/>
                  </a:moveTo>
                  <a:lnTo>
                    <a:pt x="99" y="2"/>
                  </a:lnTo>
                  <a:lnTo>
                    <a:pt x="93" y="3"/>
                  </a:lnTo>
                  <a:lnTo>
                    <a:pt x="86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69" y="6"/>
                  </a:lnTo>
                  <a:lnTo>
                    <a:pt x="64" y="7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30" y="23"/>
                  </a:lnTo>
                  <a:lnTo>
                    <a:pt x="17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8" y="40"/>
                  </a:lnTo>
                  <a:lnTo>
                    <a:pt x="30" y="3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65" y="20"/>
                  </a:lnTo>
                  <a:lnTo>
                    <a:pt x="72" y="17"/>
                  </a:lnTo>
                  <a:lnTo>
                    <a:pt x="78" y="16"/>
                  </a:lnTo>
                  <a:lnTo>
                    <a:pt x="78" y="16"/>
                  </a:lnTo>
                  <a:lnTo>
                    <a:pt x="90" y="15"/>
                  </a:lnTo>
                  <a:lnTo>
                    <a:pt x="102" y="12"/>
                  </a:lnTo>
                  <a:lnTo>
                    <a:pt x="102" y="12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6" y="4"/>
                  </a:lnTo>
                  <a:lnTo>
                    <a:pt x="104" y="3"/>
                  </a:lnTo>
                  <a:lnTo>
                    <a:pt x="103" y="2"/>
                  </a:lnTo>
                  <a:lnTo>
                    <a:pt x="102" y="0"/>
                  </a:lnTo>
                  <a:lnTo>
                    <a:pt x="99" y="2"/>
                  </a:lnTo>
                  <a:lnTo>
                    <a:pt x="9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6" name="Freeform 650"/>
            <p:cNvSpPr/>
            <p:nvPr/>
          </p:nvSpPr>
          <p:spPr bwMode="auto">
            <a:xfrm>
              <a:off x="4281488" y="2286000"/>
              <a:ext cx="25400" cy="3333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6" y="18"/>
                </a:cxn>
                <a:cxn ang="0">
                  <a:pos x="23" y="36"/>
                </a:cxn>
                <a:cxn ang="0">
                  <a:pos x="12" y="55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1" y="80"/>
                </a:cxn>
                <a:cxn ang="0">
                  <a:pos x="4" y="83"/>
                </a:cxn>
                <a:cxn ang="0">
                  <a:pos x="5" y="83"/>
                </a:cxn>
                <a:cxn ang="0">
                  <a:pos x="8" y="83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21" y="61"/>
                </a:cxn>
                <a:cxn ang="0">
                  <a:pos x="32" y="43"/>
                </a:cxn>
                <a:cxn ang="0">
                  <a:pos x="44" y="26"/>
                </a:cxn>
                <a:cxn ang="0">
                  <a:pos x="60" y="10"/>
                </a:cxn>
                <a:cxn ang="0">
                  <a:pos x="60" y="10"/>
                </a:cxn>
                <a:cxn ang="0">
                  <a:pos x="61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83">
                  <a:moveTo>
                    <a:pt x="51" y="1"/>
                  </a:moveTo>
                  <a:lnTo>
                    <a:pt x="51" y="1"/>
                  </a:lnTo>
                  <a:lnTo>
                    <a:pt x="36" y="18"/>
                  </a:lnTo>
                  <a:lnTo>
                    <a:pt x="23" y="36"/>
                  </a:lnTo>
                  <a:lnTo>
                    <a:pt x="12" y="55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1" y="80"/>
                  </a:lnTo>
                  <a:lnTo>
                    <a:pt x="4" y="83"/>
                  </a:lnTo>
                  <a:lnTo>
                    <a:pt x="5" y="83"/>
                  </a:lnTo>
                  <a:lnTo>
                    <a:pt x="8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21" y="61"/>
                  </a:lnTo>
                  <a:lnTo>
                    <a:pt x="32" y="43"/>
                  </a:lnTo>
                  <a:lnTo>
                    <a:pt x="44" y="26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1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7" name="Freeform 651"/>
            <p:cNvSpPr/>
            <p:nvPr/>
          </p:nvSpPr>
          <p:spPr bwMode="auto">
            <a:xfrm>
              <a:off x="4300538" y="2303463"/>
              <a:ext cx="25400" cy="30163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9" y="15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17" y="38"/>
                </a:cxn>
                <a:cxn ang="0">
                  <a:pos x="11" y="47"/>
                </a:cxn>
                <a:cxn ang="0">
                  <a:pos x="6" y="57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6" y="45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48" y="23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4" y="7"/>
                </a:cxn>
                <a:cxn ang="0">
                  <a:pos x="65" y="5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75">
                  <a:moveTo>
                    <a:pt x="55" y="1"/>
                  </a:moveTo>
                  <a:lnTo>
                    <a:pt x="55" y="1"/>
                  </a:lnTo>
                  <a:lnTo>
                    <a:pt x="39" y="15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17" y="38"/>
                  </a:lnTo>
                  <a:lnTo>
                    <a:pt x="11" y="47"/>
                  </a:lnTo>
                  <a:lnTo>
                    <a:pt x="6" y="5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6" y="45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48" y="2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4" y="7"/>
                  </a:lnTo>
                  <a:lnTo>
                    <a:pt x="65" y="5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8" name="Freeform 652"/>
            <p:cNvSpPr/>
            <p:nvPr/>
          </p:nvSpPr>
          <p:spPr bwMode="auto">
            <a:xfrm>
              <a:off x="4321176" y="2319338"/>
              <a:ext cx="22225" cy="28575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2" y="10"/>
                </a:cxn>
                <a:cxn ang="0">
                  <a:pos x="37" y="18"/>
                </a:cxn>
                <a:cxn ang="0">
                  <a:pos x="30" y="25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16" y="47"/>
                </a:cxn>
                <a:cxn ang="0">
                  <a:pos x="9" y="53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2" y="63"/>
                </a:cxn>
                <a:cxn ang="0">
                  <a:pos x="0" y="64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39" y="31"/>
                </a:cxn>
                <a:cxn ang="0">
                  <a:pos x="46" y="23"/>
                </a:cxn>
                <a:cxn ang="0">
                  <a:pos x="53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72">
                  <a:moveTo>
                    <a:pt x="46" y="2"/>
                  </a:moveTo>
                  <a:lnTo>
                    <a:pt x="46" y="2"/>
                  </a:lnTo>
                  <a:lnTo>
                    <a:pt x="42" y="10"/>
                  </a:lnTo>
                  <a:lnTo>
                    <a:pt x="37" y="18"/>
                  </a:lnTo>
                  <a:lnTo>
                    <a:pt x="30" y="25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16" y="47"/>
                  </a:lnTo>
                  <a:lnTo>
                    <a:pt x="9" y="53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9" y="31"/>
                  </a:lnTo>
                  <a:lnTo>
                    <a:pt x="46" y="23"/>
                  </a:lnTo>
                  <a:lnTo>
                    <a:pt x="53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9" name="Freeform 653"/>
            <p:cNvSpPr/>
            <p:nvPr/>
          </p:nvSpPr>
          <p:spPr bwMode="auto">
            <a:xfrm>
              <a:off x="4354513" y="2333625"/>
              <a:ext cx="26988" cy="2857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2" y="11"/>
                </a:cxn>
                <a:cxn ang="0">
                  <a:pos x="47" y="17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43" y="38"/>
                </a:cxn>
                <a:cxn ang="0">
                  <a:pos x="43" y="38"/>
                </a:cxn>
                <a:cxn ang="0">
                  <a:pos x="56" y="24"/>
                </a:cxn>
                <a:cxn ang="0">
                  <a:pos x="63" y="17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74">
                  <a:moveTo>
                    <a:pt x="57" y="4"/>
                  </a:moveTo>
                  <a:lnTo>
                    <a:pt x="57" y="4"/>
                  </a:lnTo>
                  <a:lnTo>
                    <a:pt x="52" y="11"/>
                  </a:lnTo>
                  <a:lnTo>
                    <a:pt x="47" y="17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56" y="24"/>
                  </a:lnTo>
                  <a:lnTo>
                    <a:pt x="63" y="17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5" y="2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0" name="Freeform 654"/>
            <p:cNvSpPr/>
            <p:nvPr/>
          </p:nvSpPr>
          <p:spPr bwMode="auto">
            <a:xfrm>
              <a:off x="4368801" y="2347913"/>
              <a:ext cx="26988" cy="3016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8" y="13"/>
                </a:cxn>
                <a:cxn ang="0">
                  <a:pos x="43" y="22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18" y="48"/>
                </a:cxn>
                <a:cxn ang="0">
                  <a:pos x="18" y="48"/>
                </a:cxn>
                <a:cxn ang="0">
                  <a:pos x="12" y="57"/>
                </a:cxn>
                <a:cxn ang="0">
                  <a:pos x="8" y="61"/>
                </a:cxn>
                <a:cxn ang="0">
                  <a:pos x="4" y="64"/>
                </a:cxn>
                <a:cxn ang="0">
                  <a:pos x="4" y="64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4" y="70"/>
                </a:cxn>
                <a:cxn ang="0">
                  <a:pos x="19" y="65"/>
                </a:cxn>
                <a:cxn ang="0">
                  <a:pos x="19" y="65"/>
                </a:cxn>
                <a:cxn ang="0">
                  <a:pos x="27" y="55"/>
                </a:cxn>
                <a:cxn ang="0">
                  <a:pos x="36" y="45"/>
                </a:cxn>
                <a:cxn ang="0">
                  <a:pos x="36" y="45"/>
                </a:cxn>
                <a:cxn ang="0">
                  <a:pos x="46" y="38"/>
                </a:cxn>
                <a:cxn ang="0">
                  <a:pos x="52" y="27"/>
                </a:cxn>
                <a:cxn ang="0">
                  <a:pos x="59" y="17"/>
                </a:cxn>
                <a:cxn ang="0">
                  <a:pos x="64" y="6"/>
                </a:cxn>
                <a:cxn ang="0">
                  <a:pos x="64" y="6"/>
                </a:cxn>
                <a:cxn ang="0">
                  <a:pos x="65" y="4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5" h="76">
                  <a:moveTo>
                    <a:pt x="53" y="4"/>
                  </a:moveTo>
                  <a:lnTo>
                    <a:pt x="53" y="4"/>
                  </a:lnTo>
                  <a:lnTo>
                    <a:pt x="48" y="13"/>
                  </a:lnTo>
                  <a:lnTo>
                    <a:pt x="43" y="22"/>
                  </a:lnTo>
                  <a:lnTo>
                    <a:pt x="36" y="30"/>
                  </a:lnTo>
                  <a:lnTo>
                    <a:pt x="29" y="3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2" y="57"/>
                  </a:lnTo>
                  <a:lnTo>
                    <a:pt x="8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4" y="70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27" y="5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46" y="38"/>
                  </a:lnTo>
                  <a:lnTo>
                    <a:pt x="52" y="27"/>
                  </a:lnTo>
                  <a:lnTo>
                    <a:pt x="59" y="17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5" y="4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Freeform 655"/>
            <p:cNvSpPr/>
            <p:nvPr/>
          </p:nvSpPr>
          <p:spPr bwMode="auto">
            <a:xfrm>
              <a:off x="4400551" y="2359025"/>
              <a:ext cx="23813" cy="23813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22" y="25"/>
                </a:cxn>
                <a:cxn ang="0">
                  <a:pos x="10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6" y="60"/>
                </a:cxn>
                <a:cxn ang="0">
                  <a:pos x="9" y="60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21" y="44"/>
                </a:cxn>
                <a:cxn ang="0">
                  <a:pos x="31" y="33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60">
                  <a:moveTo>
                    <a:pt x="47" y="1"/>
                  </a:moveTo>
                  <a:lnTo>
                    <a:pt x="47" y="1"/>
                  </a:lnTo>
                  <a:lnTo>
                    <a:pt x="22" y="25"/>
                  </a:lnTo>
                  <a:lnTo>
                    <a:pt x="10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6" y="60"/>
                  </a:lnTo>
                  <a:lnTo>
                    <a:pt x="9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21" y="44"/>
                  </a:lnTo>
                  <a:lnTo>
                    <a:pt x="31" y="33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Freeform 656"/>
            <p:cNvSpPr>
              <a:spLocks noEditPoints="1"/>
            </p:cNvSpPr>
            <p:nvPr/>
          </p:nvSpPr>
          <p:spPr bwMode="auto">
            <a:xfrm>
              <a:off x="4257676" y="2103438"/>
              <a:ext cx="276225" cy="303213"/>
            </a:xfrm>
            <a:custGeom>
              <a:avLst/>
              <a:gdLst/>
              <a:ahLst/>
              <a:cxnLst>
                <a:cxn ang="0">
                  <a:pos x="596" y="502"/>
                </a:cxn>
                <a:cxn ang="0">
                  <a:pos x="665" y="348"/>
                </a:cxn>
                <a:cxn ang="0">
                  <a:pos x="685" y="305"/>
                </a:cxn>
                <a:cxn ang="0">
                  <a:pos x="694" y="269"/>
                </a:cxn>
                <a:cxn ang="0">
                  <a:pos x="694" y="254"/>
                </a:cxn>
                <a:cxn ang="0">
                  <a:pos x="681" y="234"/>
                </a:cxn>
                <a:cxn ang="0">
                  <a:pos x="646" y="212"/>
                </a:cxn>
                <a:cxn ang="0">
                  <a:pos x="608" y="186"/>
                </a:cxn>
                <a:cxn ang="0">
                  <a:pos x="514" y="126"/>
                </a:cxn>
                <a:cxn ang="0">
                  <a:pos x="372" y="48"/>
                </a:cxn>
                <a:cxn ang="0">
                  <a:pos x="321" y="20"/>
                </a:cxn>
                <a:cxn ang="0">
                  <a:pos x="281" y="4"/>
                </a:cxn>
                <a:cxn ang="0">
                  <a:pos x="260" y="0"/>
                </a:cxn>
                <a:cxn ang="0">
                  <a:pos x="246" y="9"/>
                </a:cxn>
                <a:cxn ang="0">
                  <a:pos x="239" y="24"/>
                </a:cxn>
                <a:cxn ang="0">
                  <a:pos x="223" y="55"/>
                </a:cxn>
                <a:cxn ang="0">
                  <a:pos x="164" y="161"/>
                </a:cxn>
                <a:cxn ang="0">
                  <a:pos x="99" y="298"/>
                </a:cxn>
                <a:cxn ang="0">
                  <a:pos x="52" y="379"/>
                </a:cxn>
                <a:cxn ang="0">
                  <a:pos x="15" y="447"/>
                </a:cxn>
                <a:cxn ang="0">
                  <a:pos x="1" y="496"/>
                </a:cxn>
                <a:cxn ang="0">
                  <a:pos x="2" y="530"/>
                </a:cxn>
                <a:cxn ang="0">
                  <a:pos x="11" y="545"/>
                </a:cxn>
                <a:cxn ang="0">
                  <a:pos x="43" y="573"/>
                </a:cxn>
                <a:cxn ang="0">
                  <a:pos x="91" y="603"/>
                </a:cxn>
                <a:cxn ang="0">
                  <a:pos x="185" y="664"/>
                </a:cxn>
                <a:cxn ang="0">
                  <a:pos x="238" y="697"/>
                </a:cxn>
                <a:cxn ang="0">
                  <a:pos x="311" y="743"/>
                </a:cxn>
                <a:cxn ang="0">
                  <a:pos x="350" y="759"/>
                </a:cxn>
                <a:cxn ang="0">
                  <a:pos x="389" y="766"/>
                </a:cxn>
                <a:cxn ang="0">
                  <a:pos x="416" y="763"/>
                </a:cxn>
                <a:cxn ang="0">
                  <a:pos x="452" y="740"/>
                </a:cxn>
                <a:cxn ang="0">
                  <a:pos x="489" y="700"/>
                </a:cxn>
                <a:cxn ang="0">
                  <a:pos x="532" y="633"/>
                </a:cxn>
                <a:cxn ang="0">
                  <a:pos x="578" y="543"/>
                </a:cxn>
                <a:cxn ang="0">
                  <a:pos x="426" y="705"/>
                </a:cxn>
                <a:cxn ang="0">
                  <a:pos x="392" y="717"/>
                </a:cxn>
                <a:cxn ang="0">
                  <a:pos x="357" y="712"/>
                </a:cxn>
                <a:cxn ang="0">
                  <a:pos x="297" y="679"/>
                </a:cxn>
                <a:cxn ang="0">
                  <a:pos x="253" y="651"/>
                </a:cxn>
                <a:cxn ang="0">
                  <a:pos x="126" y="576"/>
                </a:cxn>
                <a:cxn ang="0">
                  <a:pos x="58" y="522"/>
                </a:cxn>
                <a:cxn ang="0">
                  <a:pos x="53" y="514"/>
                </a:cxn>
                <a:cxn ang="0">
                  <a:pos x="52" y="492"/>
                </a:cxn>
                <a:cxn ang="0">
                  <a:pos x="66" y="446"/>
                </a:cxn>
                <a:cxn ang="0">
                  <a:pos x="120" y="348"/>
                </a:cxn>
                <a:cxn ang="0">
                  <a:pos x="145" y="306"/>
                </a:cxn>
                <a:cxn ang="0">
                  <a:pos x="227" y="140"/>
                </a:cxn>
                <a:cxn ang="0">
                  <a:pos x="280" y="51"/>
                </a:cxn>
                <a:cxn ang="0">
                  <a:pos x="321" y="68"/>
                </a:cxn>
                <a:cxn ang="0">
                  <a:pos x="401" y="114"/>
                </a:cxn>
                <a:cxn ang="0">
                  <a:pos x="482" y="161"/>
                </a:cxn>
                <a:cxn ang="0">
                  <a:pos x="539" y="195"/>
                </a:cxn>
                <a:cxn ang="0">
                  <a:pos x="603" y="242"/>
                </a:cxn>
                <a:cxn ang="0">
                  <a:pos x="629" y="256"/>
                </a:cxn>
                <a:cxn ang="0">
                  <a:pos x="644" y="268"/>
                </a:cxn>
                <a:cxn ang="0">
                  <a:pos x="638" y="290"/>
                </a:cxn>
                <a:cxn ang="0">
                  <a:pos x="618" y="334"/>
                </a:cxn>
                <a:cxn ang="0">
                  <a:pos x="604" y="377"/>
                </a:cxn>
                <a:cxn ang="0">
                  <a:pos x="595" y="405"/>
                </a:cxn>
                <a:cxn ang="0">
                  <a:pos x="532" y="543"/>
                </a:cxn>
                <a:cxn ang="0">
                  <a:pos x="455" y="672"/>
                </a:cxn>
                <a:cxn ang="0">
                  <a:pos x="437" y="696"/>
                </a:cxn>
              </a:cxnLst>
              <a:rect l="0" t="0" r="r" b="b"/>
              <a:pathLst>
                <a:path w="694" h="766">
                  <a:moveTo>
                    <a:pt x="578" y="543"/>
                  </a:moveTo>
                  <a:lnTo>
                    <a:pt x="578" y="543"/>
                  </a:lnTo>
                  <a:lnTo>
                    <a:pt x="596" y="502"/>
                  </a:lnTo>
                  <a:lnTo>
                    <a:pt x="621" y="445"/>
                  </a:lnTo>
                  <a:lnTo>
                    <a:pt x="646" y="388"/>
                  </a:lnTo>
                  <a:lnTo>
                    <a:pt x="665" y="348"/>
                  </a:lnTo>
                  <a:lnTo>
                    <a:pt x="665" y="348"/>
                  </a:lnTo>
                  <a:lnTo>
                    <a:pt x="676" y="327"/>
                  </a:lnTo>
                  <a:lnTo>
                    <a:pt x="685" y="305"/>
                  </a:lnTo>
                  <a:lnTo>
                    <a:pt x="689" y="293"/>
                  </a:lnTo>
                  <a:lnTo>
                    <a:pt x="693" y="281"/>
                  </a:lnTo>
                  <a:lnTo>
                    <a:pt x="694" y="269"/>
                  </a:lnTo>
                  <a:lnTo>
                    <a:pt x="694" y="259"/>
                  </a:lnTo>
                  <a:lnTo>
                    <a:pt x="694" y="259"/>
                  </a:lnTo>
                  <a:lnTo>
                    <a:pt x="694" y="254"/>
                  </a:lnTo>
                  <a:lnTo>
                    <a:pt x="693" y="249"/>
                  </a:lnTo>
                  <a:lnTo>
                    <a:pt x="688" y="241"/>
                  </a:lnTo>
                  <a:lnTo>
                    <a:pt x="681" y="234"/>
                  </a:lnTo>
                  <a:lnTo>
                    <a:pt x="672" y="228"/>
                  </a:lnTo>
                  <a:lnTo>
                    <a:pt x="654" y="217"/>
                  </a:lnTo>
                  <a:lnTo>
                    <a:pt x="646" y="212"/>
                  </a:lnTo>
                  <a:lnTo>
                    <a:pt x="638" y="207"/>
                  </a:lnTo>
                  <a:lnTo>
                    <a:pt x="638" y="207"/>
                  </a:lnTo>
                  <a:lnTo>
                    <a:pt x="608" y="186"/>
                  </a:lnTo>
                  <a:lnTo>
                    <a:pt x="576" y="165"/>
                  </a:lnTo>
                  <a:lnTo>
                    <a:pt x="545" y="145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443" y="86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48" y="34"/>
                  </a:lnTo>
                  <a:lnTo>
                    <a:pt x="321" y="20"/>
                  </a:lnTo>
                  <a:lnTo>
                    <a:pt x="308" y="13"/>
                  </a:lnTo>
                  <a:lnTo>
                    <a:pt x="295" y="8"/>
                  </a:lnTo>
                  <a:lnTo>
                    <a:pt x="281" y="4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60" y="0"/>
                  </a:lnTo>
                  <a:lnTo>
                    <a:pt x="255" y="1"/>
                  </a:lnTo>
                  <a:lnTo>
                    <a:pt x="249" y="5"/>
                  </a:lnTo>
                  <a:lnTo>
                    <a:pt x="246" y="9"/>
                  </a:lnTo>
                  <a:lnTo>
                    <a:pt x="242" y="13"/>
                  </a:lnTo>
                  <a:lnTo>
                    <a:pt x="240" y="18"/>
                  </a:lnTo>
                  <a:lnTo>
                    <a:pt x="239" y="24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23" y="55"/>
                  </a:lnTo>
                  <a:lnTo>
                    <a:pt x="204" y="88"/>
                  </a:lnTo>
                  <a:lnTo>
                    <a:pt x="185" y="123"/>
                  </a:lnTo>
                  <a:lnTo>
                    <a:pt x="164" y="161"/>
                  </a:lnTo>
                  <a:lnTo>
                    <a:pt x="128" y="237"/>
                  </a:lnTo>
                  <a:lnTo>
                    <a:pt x="99" y="298"/>
                  </a:lnTo>
                  <a:lnTo>
                    <a:pt x="99" y="298"/>
                  </a:lnTo>
                  <a:lnTo>
                    <a:pt x="87" y="320"/>
                  </a:lnTo>
                  <a:lnTo>
                    <a:pt x="70" y="348"/>
                  </a:lnTo>
                  <a:lnTo>
                    <a:pt x="52" y="379"/>
                  </a:lnTo>
                  <a:lnTo>
                    <a:pt x="32" y="413"/>
                  </a:lnTo>
                  <a:lnTo>
                    <a:pt x="23" y="430"/>
                  </a:lnTo>
                  <a:lnTo>
                    <a:pt x="15" y="447"/>
                  </a:lnTo>
                  <a:lnTo>
                    <a:pt x="9" y="464"/>
                  </a:lnTo>
                  <a:lnTo>
                    <a:pt x="4" y="480"/>
                  </a:lnTo>
                  <a:lnTo>
                    <a:pt x="1" y="496"/>
                  </a:lnTo>
                  <a:lnTo>
                    <a:pt x="0" y="510"/>
                  </a:lnTo>
                  <a:lnTo>
                    <a:pt x="1" y="523"/>
                  </a:lnTo>
                  <a:lnTo>
                    <a:pt x="2" y="530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11" y="545"/>
                  </a:lnTo>
                  <a:lnTo>
                    <a:pt x="21" y="555"/>
                  </a:lnTo>
                  <a:lnTo>
                    <a:pt x="31" y="565"/>
                  </a:lnTo>
                  <a:lnTo>
                    <a:pt x="43" y="573"/>
                  </a:lnTo>
                  <a:lnTo>
                    <a:pt x="69" y="590"/>
                  </a:lnTo>
                  <a:lnTo>
                    <a:pt x="91" y="603"/>
                  </a:lnTo>
                  <a:lnTo>
                    <a:pt x="91" y="603"/>
                  </a:lnTo>
                  <a:lnTo>
                    <a:pt x="123" y="623"/>
                  </a:lnTo>
                  <a:lnTo>
                    <a:pt x="154" y="644"/>
                  </a:lnTo>
                  <a:lnTo>
                    <a:pt x="185" y="664"/>
                  </a:lnTo>
                  <a:lnTo>
                    <a:pt x="217" y="684"/>
                  </a:lnTo>
                  <a:lnTo>
                    <a:pt x="217" y="684"/>
                  </a:lnTo>
                  <a:lnTo>
                    <a:pt x="238" y="697"/>
                  </a:lnTo>
                  <a:lnTo>
                    <a:pt x="261" y="713"/>
                  </a:lnTo>
                  <a:lnTo>
                    <a:pt x="286" y="729"/>
                  </a:lnTo>
                  <a:lnTo>
                    <a:pt x="311" y="743"/>
                  </a:lnTo>
                  <a:lnTo>
                    <a:pt x="324" y="749"/>
                  </a:lnTo>
                  <a:lnTo>
                    <a:pt x="337" y="755"/>
                  </a:lnTo>
                  <a:lnTo>
                    <a:pt x="350" y="759"/>
                  </a:lnTo>
                  <a:lnTo>
                    <a:pt x="363" y="763"/>
                  </a:lnTo>
                  <a:lnTo>
                    <a:pt x="376" y="765"/>
                  </a:lnTo>
                  <a:lnTo>
                    <a:pt x="389" y="766"/>
                  </a:lnTo>
                  <a:lnTo>
                    <a:pt x="402" y="765"/>
                  </a:lnTo>
                  <a:lnTo>
                    <a:pt x="416" y="763"/>
                  </a:lnTo>
                  <a:lnTo>
                    <a:pt x="416" y="763"/>
                  </a:lnTo>
                  <a:lnTo>
                    <a:pt x="427" y="757"/>
                  </a:lnTo>
                  <a:lnTo>
                    <a:pt x="440" y="749"/>
                  </a:lnTo>
                  <a:lnTo>
                    <a:pt x="452" y="740"/>
                  </a:lnTo>
                  <a:lnTo>
                    <a:pt x="465" y="729"/>
                  </a:lnTo>
                  <a:lnTo>
                    <a:pt x="477" y="714"/>
                  </a:lnTo>
                  <a:lnTo>
                    <a:pt x="489" y="700"/>
                  </a:lnTo>
                  <a:lnTo>
                    <a:pt x="501" y="684"/>
                  </a:lnTo>
                  <a:lnTo>
                    <a:pt x="511" y="667"/>
                  </a:lnTo>
                  <a:lnTo>
                    <a:pt x="532" y="633"/>
                  </a:lnTo>
                  <a:lnTo>
                    <a:pt x="550" y="599"/>
                  </a:lnTo>
                  <a:lnTo>
                    <a:pt x="578" y="543"/>
                  </a:lnTo>
                  <a:lnTo>
                    <a:pt x="578" y="543"/>
                  </a:lnTo>
                  <a:close/>
                  <a:moveTo>
                    <a:pt x="437" y="696"/>
                  </a:moveTo>
                  <a:lnTo>
                    <a:pt x="437" y="696"/>
                  </a:lnTo>
                  <a:lnTo>
                    <a:pt x="426" y="705"/>
                  </a:lnTo>
                  <a:lnTo>
                    <a:pt x="414" y="712"/>
                  </a:lnTo>
                  <a:lnTo>
                    <a:pt x="404" y="715"/>
                  </a:lnTo>
                  <a:lnTo>
                    <a:pt x="392" y="717"/>
                  </a:lnTo>
                  <a:lnTo>
                    <a:pt x="380" y="717"/>
                  </a:lnTo>
                  <a:lnTo>
                    <a:pt x="368" y="714"/>
                  </a:lnTo>
                  <a:lnTo>
                    <a:pt x="357" y="712"/>
                  </a:lnTo>
                  <a:lnTo>
                    <a:pt x="344" y="706"/>
                  </a:lnTo>
                  <a:lnTo>
                    <a:pt x="320" y="693"/>
                  </a:lnTo>
                  <a:lnTo>
                    <a:pt x="297" y="679"/>
                  </a:lnTo>
                  <a:lnTo>
                    <a:pt x="274" y="664"/>
                  </a:lnTo>
                  <a:lnTo>
                    <a:pt x="253" y="651"/>
                  </a:lnTo>
                  <a:lnTo>
                    <a:pt x="253" y="651"/>
                  </a:lnTo>
                  <a:lnTo>
                    <a:pt x="204" y="624"/>
                  </a:lnTo>
                  <a:lnTo>
                    <a:pt x="151" y="593"/>
                  </a:lnTo>
                  <a:lnTo>
                    <a:pt x="126" y="576"/>
                  </a:lnTo>
                  <a:lnTo>
                    <a:pt x="103" y="559"/>
                  </a:lnTo>
                  <a:lnTo>
                    <a:pt x="79" y="540"/>
                  </a:lnTo>
                  <a:lnTo>
                    <a:pt x="58" y="522"/>
                  </a:lnTo>
                  <a:lnTo>
                    <a:pt x="58" y="522"/>
                  </a:lnTo>
                  <a:lnTo>
                    <a:pt x="56" y="518"/>
                  </a:lnTo>
                  <a:lnTo>
                    <a:pt x="53" y="514"/>
                  </a:lnTo>
                  <a:lnTo>
                    <a:pt x="52" y="509"/>
                  </a:lnTo>
                  <a:lnTo>
                    <a:pt x="51" y="504"/>
                  </a:lnTo>
                  <a:lnTo>
                    <a:pt x="52" y="492"/>
                  </a:lnTo>
                  <a:lnTo>
                    <a:pt x="55" y="477"/>
                  </a:lnTo>
                  <a:lnTo>
                    <a:pt x="60" y="463"/>
                  </a:lnTo>
                  <a:lnTo>
                    <a:pt x="66" y="446"/>
                  </a:lnTo>
                  <a:lnTo>
                    <a:pt x="82" y="413"/>
                  </a:lnTo>
                  <a:lnTo>
                    <a:pt x="102" y="379"/>
                  </a:lnTo>
                  <a:lnTo>
                    <a:pt x="120" y="348"/>
                  </a:lnTo>
                  <a:lnTo>
                    <a:pt x="136" y="323"/>
                  </a:lnTo>
                  <a:lnTo>
                    <a:pt x="145" y="306"/>
                  </a:lnTo>
                  <a:lnTo>
                    <a:pt x="145" y="306"/>
                  </a:lnTo>
                  <a:lnTo>
                    <a:pt x="172" y="247"/>
                  </a:lnTo>
                  <a:lnTo>
                    <a:pt x="208" y="175"/>
                  </a:lnTo>
                  <a:lnTo>
                    <a:pt x="227" y="140"/>
                  </a:lnTo>
                  <a:lnTo>
                    <a:pt x="246" y="105"/>
                  </a:lnTo>
                  <a:lnTo>
                    <a:pt x="264" y="75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300" y="58"/>
                  </a:lnTo>
                  <a:lnTo>
                    <a:pt x="321" y="68"/>
                  </a:lnTo>
                  <a:lnTo>
                    <a:pt x="341" y="79"/>
                  </a:lnTo>
                  <a:lnTo>
                    <a:pt x="362" y="90"/>
                  </a:lnTo>
                  <a:lnTo>
                    <a:pt x="401" y="114"/>
                  </a:lnTo>
                  <a:lnTo>
                    <a:pt x="438" y="136"/>
                  </a:lnTo>
                  <a:lnTo>
                    <a:pt x="438" y="136"/>
                  </a:lnTo>
                  <a:lnTo>
                    <a:pt x="482" y="161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39" y="195"/>
                  </a:lnTo>
                  <a:lnTo>
                    <a:pt x="552" y="204"/>
                  </a:lnTo>
                  <a:lnTo>
                    <a:pt x="576" y="222"/>
                  </a:lnTo>
                  <a:lnTo>
                    <a:pt x="603" y="242"/>
                  </a:lnTo>
                  <a:lnTo>
                    <a:pt x="616" y="250"/>
                  </a:lnTo>
                  <a:lnTo>
                    <a:pt x="629" y="256"/>
                  </a:lnTo>
                  <a:lnTo>
                    <a:pt x="629" y="256"/>
                  </a:lnTo>
                  <a:lnTo>
                    <a:pt x="641" y="263"/>
                  </a:lnTo>
                  <a:lnTo>
                    <a:pt x="643" y="266"/>
                  </a:lnTo>
                  <a:lnTo>
                    <a:pt x="644" y="268"/>
                  </a:lnTo>
                  <a:lnTo>
                    <a:pt x="644" y="272"/>
                  </a:lnTo>
                  <a:lnTo>
                    <a:pt x="643" y="277"/>
                  </a:lnTo>
                  <a:lnTo>
                    <a:pt x="638" y="290"/>
                  </a:lnTo>
                  <a:lnTo>
                    <a:pt x="638" y="290"/>
                  </a:lnTo>
                  <a:lnTo>
                    <a:pt x="629" y="311"/>
                  </a:lnTo>
                  <a:lnTo>
                    <a:pt x="618" y="334"/>
                  </a:lnTo>
                  <a:lnTo>
                    <a:pt x="609" y="354"/>
                  </a:lnTo>
                  <a:lnTo>
                    <a:pt x="607" y="366"/>
                  </a:lnTo>
                  <a:lnTo>
                    <a:pt x="604" y="377"/>
                  </a:lnTo>
                  <a:lnTo>
                    <a:pt x="604" y="377"/>
                  </a:lnTo>
                  <a:lnTo>
                    <a:pt x="600" y="390"/>
                  </a:lnTo>
                  <a:lnTo>
                    <a:pt x="595" y="405"/>
                  </a:lnTo>
                  <a:lnTo>
                    <a:pt x="579" y="446"/>
                  </a:lnTo>
                  <a:lnTo>
                    <a:pt x="557" y="493"/>
                  </a:lnTo>
                  <a:lnTo>
                    <a:pt x="532" y="543"/>
                  </a:lnTo>
                  <a:lnTo>
                    <a:pt x="505" y="591"/>
                  </a:lnTo>
                  <a:lnTo>
                    <a:pt x="478" y="636"/>
                  </a:lnTo>
                  <a:lnTo>
                    <a:pt x="455" y="672"/>
                  </a:lnTo>
                  <a:lnTo>
                    <a:pt x="444" y="685"/>
                  </a:lnTo>
                  <a:lnTo>
                    <a:pt x="437" y="696"/>
                  </a:lnTo>
                  <a:lnTo>
                    <a:pt x="437" y="69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3" name="Freeform 657"/>
            <p:cNvSpPr/>
            <p:nvPr/>
          </p:nvSpPr>
          <p:spPr bwMode="auto">
            <a:xfrm>
              <a:off x="4452938" y="2252663"/>
              <a:ext cx="101600" cy="134938"/>
            </a:xfrm>
            <a:custGeom>
              <a:avLst/>
              <a:gdLst/>
              <a:ahLst/>
              <a:cxnLst>
                <a:cxn ang="0">
                  <a:pos x="219" y="209"/>
                </a:cxn>
                <a:cxn ang="0">
                  <a:pos x="247" y="153"/>
                </a:cxn>
                <a:cxn ang="0">
                  <a:pos x="257" y="124"/>
                </a:cxn>
                <a:cxn ang="0">
                  <a:pos x="257" y="93"/>
                </a:cxn>
                <a:cxn ang="0">
                  <a:pos x="254" y="84"/>
                </a:cxn>
                <a:cxn ang="0">
                  <a:pos x="246" y="67"/>
                </a:cxn>
                <a:cxn ang="0">
                  <a:pos x="234" y="52"/>
                </a:cxn>
                <a:cxn ang="0">
                  <a:pos x="211" y="35"/>
                </a:cxn>
                <a:cxn ang="0">
                  <a:pos x="174" y="17"/>
                </a:cxn>
                <a:cxn ang="0">
                  <a:pos x="140" y="3"/>
                </a:cxn>
                <a:cxn ang="0">
                  <a:pos x="131" y="0"/>
                </a:cxn>
                <a:cxn ang="0">
                  <a:pos x="122" y="1"/>
                </a:cxn>
                <a:cxn ang="0">
                  <a:pos x="115" y="5"/>
                </a:cxn>
                <a:cxn ang="0">
                  <a:pos x="107" y="20"/>
                </a:cxn>
                <a:cxn ang="0">
                  <a:pos x="107" y="29"/>
                </a:cxn>
                <a:cxn ang="0">
                  <a:pos x="111" y="37"/>
                </a:cxn>
                <a:cxn ang="0">
                  <a:pos x="119" y="42"/>
                </a:cxn>
                <a:cxn ang="0">
                  <a:pos x="147" y="55"/>
                </a:cxn>
                <a:cxn ang="0">
                  <a:pos x="179" y="69"/>
                </a:cxn>
                <a:cxn ang="0">
                  <a:pos x="199" y="84"/>
                </a:cxn>
                <a:cxn ang="0">
                  <a:pos x="208" y="95"/>
                </a:cxn>
                <a:cxn ang="0">
                  <a:pos x="212" y="110"/>
                </a:cxn>
                <a:cxn ang="0">
                  <a:pos x="211" y="118"/>
                </a:cxn>
                <a:cxn ang="0">
                  <a:pos x="207" y="136"/>
                </a:cxn>
                <a:cxn ang="0">
                  <a:pos x="178" y="187"/>
                </a:cxn>
                <a:cxn ang="0">
                  <a:pos x="174" y="199"/>
                </a:cxn>
                <a:cxn ang="0">
                  <a:pos x="162" y="233"/>
                </a:cxn>
                <a:cxn ang="0">
                  <a:pos x="147" y="268"/>
                </a:cxn>
                <a:cxn ang="0">
                  <a:pos x="137" y="281"/>
                </a:cxn>
                <a:cxn ang="0">
                  <a:pos x="124" y="289"/>
                </a:cxn>
                <a:cxn ang="0">
                  <a:pos x="111" y="290"/>
                </a:cxn>
                <a:cxn ang="0">
                  <a:pos x="101" y="288"/>
                </a:cxn>
                <a:cxn ang="0">
                  <a:pos x="80" y="279"/>
                </a:cxn>
                <a:cxn ang="0">
                  <a:pos x="51" y="259"/>
                </a:cxn>
                <a:cxn ang="0">
                  <a:pos x="34" y="247"/>
                </a:cxn>
                <a:cxn ang="0">
                  <a:pos x="25" y="243"/>
                </a:cxn>
                <a:cxn ang="0">
                  <a:pos x="16" y="245"/>
                </a:cxn>
                <a:cxn ang="0">
                  <a:pos x="9" y="250"/>
                </a:cxn>
                <a:cxn ang="0">
                  <a:pos x="1" y="264"/>
                </a:cxn>
                <a:cxn ang="0">
                  <a:pos x="1" y="272"/>
                </a:cxn>
                <a:cxn ang="0">
                  <a:pos x="4" y="281"/>
                </a:cxn>
                <a:cxn ang="0">
                  <a:pos x="12" y="288"/>
                </a:cxn>
                <a:cxn ang="0">
                  <a:pos x="39" y="305"/>
                </a:cxn>
                <a:cxn ang="0">
                  <a:pos x="69" y="324"/>
                </a:cxn>
                <a:cxn ang="0">
                  <a:pos x="101" y="337"/>
                </a:cxn>
                <a:cxn ang="0">
                  <a:pos x="118" y="339"/>
                </a:cxn>
                <a:cxn ang="0">
                  <a:pos x="134" y="336"/>
                </a:cxn>
                <a:cxn ang="0">
                  <a:pos x="144" y="334"/>
                </a:cxn>
                <a:cxn ang="0">
                  <a:pos x="160" y="323"/>
                </a:cxn>
                <a:cxn ang="0">
                  <a:pos x="174" y="309"/>
                </a:cxn>
                <a:cxn ang="0">
                  <a:pos x="190" y="284"/>
                </a:cxn>
                <a:cxn ang="0">
                  <a:pos x="204" y="246"/>
                </a:cxn>
                <a:cxn ang="0">
                  <a:pos x="219" y="209"/>
                </a:cxn>
              </a:cxnLst>
              <a:rect l="0" t="0" r="r" b="b"/>
              <a:pathLst>
                <a:path w="258" h="339">
                  <a:moveTo>
                    <a:pt x="219" y="209"/>
                  </a:moveTo>
                  <a:lnTo>
                    <a:pt x="219" y="209"/>
                  </a:lnTo>
                  <a:lnTo>
                    <a:pt x="233" y="181"/>
                  </a:lnTo>
                  <a:lnTo>
                    <a:pt x="247" y="153"/>
                  </a:lnTo>
                  <a:lnTo>
                    <a:pt x="253" y="139"/>
                  </a:lnTo>
                  <a:lnTo>
                    <a:pt x="257" y="124"/>
                  </a:lnTo>
                  <a:lnTo>
                    <a:pt x="258" y="109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4" y="84"/>
                  </a:lnTo>
                  <a:lnTo>
                    <a:pt x="251" y="75"/>
                  </a:lnTo>
                  <a:lnTo>
                    <a:pt x="246" y="67"/>
                  </a:lnTo>
                  <a:lnTo>
                    <a:pt x="241" y="60"/>
                  </a:lnTo>
                  <a:lnTo>
                    <a:pt x="234" y="52"/>
                  </a:lnTo>
                  <a:lnTo>
                    <a:pt x="226" y="47"/>
                  </a:lnTo>
                  <a:lnTo>
                    <a:pt x="211" y="35"/>
                  </a:lnTo>
                  <a:lnTo>
                    <a:pt x="192" y="26"/>
                  </a:lnTo>
                  <a:lnTo>
                    <a:pt x="174" y="17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36" y="0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2" y="1"/>
                  </a:lnTo>
                  <a:lnTo>
                    <a:pt x="119" y="3"/>
                  </a:lnTo>
                  <a:lnTo>
                    <a:pt x="115" y="5"/>
                  </a:lnTo>
                  <a:lnTo>
                    <a:pt x="110" y="12"/>
                  </a:lnTo>
                  <a:lnTo>
                    <a:pt x="107" y="20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09" y="33"/>
                  </a:lnTo>
                  <a:lnTo>
                    <a:pt x="111" y="37"/>
                  </a:lnTo>
                  <a:lnTo>
                    <a:pt x="114" y="39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47" y="55"/>
                  </a:lnTo>
                  <a:lnTo>
                    <a:pt x="164" y="61"/>
                  </a:lnTo>
                  <a:lnTo>
                    <a:pt x="179" y="69"/>
                  </a:lnTo>
                  <a:lnTo>
                    <a:pt x="192" y="78"/>
                  </a:lnTo>
                  <a:lnTo>
                    <a:pt x="199" y="84"/>
                  </a:lnTo>
                  <a:lnTo>
                    <a:pt x="204" y="90"/>
                  </a:lnTo>
                  <a:lnTo>
                    <a:pt x="208" y="95"/>
                  </a:lnTo>
                  <a:lnTo>
                    <a:pt x="211" y="103"/>
                  </a:lnTo>
                  <a:lnTo>
                    <a:pt x="212" y="110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09" y="127"/>
                  </a:lnTo>
                  <a:lnTo>
                    <a:pt x="207" y="136"/>
                  </a:lnTo>
                  <a:lnTo>
                    <a:pt x="198" y="154"/>
                  </a:lnTo>
                  <a:lnTo>
                    <a:pt x="178" y="187"/>
                  </a:lnTo>
                  <a:lnTo>
                    <a:pt x="178" y="187"/>
                  </a:lnTo>
                  <a:lnTo>
                    <a:pt x="174" y="199"/>
                  </a:lnTo>
                  <a:lnTo>
                    <a:pt x="169" y="215"/>
                  </a:lnTo>
                  <a:lnTo>
                    <a:pt x="162" y="233"/>
                  </a:lnTo>
                  <a:lnTo>
                    <a:pt x="156" y="251"/>
                  </a:lnTo>
                  <a:lnTo>
                    <a:pt x="147" y="268"/>
                  </a:lnTo>
                  <a:lnTo>
                    <a:pt x="143" y="275"/>
                  </a:lnTo>
                  <a:lnTo>
                    <a:pt x="137" y="281"/>
                  </a:lnTo>
                  <a:lnTo>
                    <a:pt x="131" y="286"/>
                  </a:lnTo>
                  <a:lnTo>
                    <a:pt x="124" y="289"/>
                  </a:lnTo>
                  <a:lnTo>
                    <a:pt x="118" y="290"/>
                  </a:lnTo>
                  <a:lnTo>
                    <a:pt x="111" y="290"/>
                  </a:lnTo>
                  <a:lnTo>
                    <a:pt x="111" y="290"/>
                  </a:lnTo>
                  <a:lnTo>
                    <a:pt x="101" y="288"/>
                  </a:lnTo>
                  <a:lnTo>
                    <a:pt x="90" y="284"/>
                  </a:lnTo>
                  <a:lnTo>
                    <a:pt x="80" y="279"/>
                  </a:lnTo>
                  <a:lnTo>
                    <a:pt x="71" y="272"/>
                  </a:lnTo>
                  <a:lnTo>
                    <a:pt x="51" y="259"/>
                  </a:lnTo>
                  <a:lnTo>
                    <a:pt x="34" y="247"/>
                  </a:lnTo>
                  <a:lnTo>
                    <a:pt x="34" y="247"/>
                  </a:lnTo>
                  <a:lnTo>
                    <a:pt x="29" y="245"/>
                  </a:lnTo>
                  <a:lnTo>
                    <a:pt x="25" y="243"/>
                  </a:lnTo>
                  <a:lnTo>
                    <a:pt x="20" y="245"/>
                  </a:lnTo>
                  <a:lnTo>
                    <a:pt x="16" y="245"/>
                  </a:lnTo>
                  <a:lnTo>
                    <a:pt x="12" y="247"/>
                  </a:lnTo>
                  <a:lnTo>
                    <a:pt x="9" y="250"/>
                  </a:lnTo>
                  <a:lnTo>
                    <a:pt x="4" y="256"/>
                  </a:lnTo>
                  <a:lnTo>
                    <a:pt x="1" y="264"/>
                  </a:lnTo>
                  <a:lnTo>
                    <a:pt x="0" y="268"/>
                  </a:lnTo>
                  <a:lnTo>
                    <a:pt x="1" y="272"/>
                  </a:lnTo>
                  <a:lnTo>
                    <a:pt x="3" y="277"/>
                  </a:lnTo>
                  <a:lnTo>
                    <a:pt x="4" y="281"/>
                  </a:lnTo>
                  <a:lnTo>
                    <a:pt x="8" y="284"/>
                  </a:lnTo>
                  <a:lnTo>
                    <a:pt x="12" y="288"/>
                  </a:lnTo>
                  <a:lnTo>
                    <a:pt x="12" y="288"/>
                  </a:lnTo>
                  <a:lnTo>
                    <a:pt x="39" y="305"/>
                  </a:lnTo>
                  <a:lnTo>
                    <a:pt x="54" y="315"/>
                  </a:lnTo>
                  <a:lnTo>
                    <a:pt x="69" y="324"/>
                  </a:lnTo>
                  <a:lnTo>
                    <a:pt x="85" y="332"/>
                  </a:lnTo>
                  <a:lnTo>
                    <a:pt x="101" y="337"/>
                  </a:lnTo>
                  <a:lnTo>
                    <a:pt x="110" y="339"/>
                  </a:lnTo>
                  <a:lnTo>
                    <a:pt x="118" y="339"/>
                  </a:lnTo>
                  <a:lnTo>
                    <a:pt x="126" y="339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44" y="334"/>
                  </a:lnTo>
                  <a:lnTo>
                    <a:pt x="152" y="328"/>
                  </a:lnTo>
                  <a:lnTo>
                    <a:pt x="160" y="323"/>
                  </a:lnTo>
                  <a:lnTo>
                    <a:pt x="168" y="317"/>
                  </a:lnTo>
                  <a:lnTo>
                    <a:pt x="174" y="309"/>
                  </a:lnTo>
                  <a:lnTo>
                    <a:pt x="179" y="301"/>
                  </a:lnTo>
                  <a:lnTo>
                    <a:pt x="190" y="284"/>
                  </a:lnTo>
                  <a:lnTo>
                    <a:pt x="198" y="266"/>
                  </a:lnTo>
                  <a:lnTo>
                    <a:pt x="204" y="246"/>
                  </a:lnTo>
                  <a:lnTo>
                    <a:pt x="212" y="228"/>
                  </a:lnTo>
                  <a:lnTo>
                    <a:pt x="219" y="209"/>
                  </a:lnTo>
                  <a:lnTo>
                    <a:pt x="219" y="2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Freeform 658"/>
            <p:cNvSpPr/>
            <p:nvPr/>
          </p:nvSpPr>
          <p:spPr bwMode="auto">
            <a:xfrm>
              <a:off x="4497388" y="2281238"/>
              <a:ext cx="446088" cy="314325"/>
            </a:xfrm>
            <a:custGeom>
              <a:avLst/>
              <a:gdLst/>
              <a:ahLst/>
              <a:cxnLst>
                <a:cxn ang="0">
                  <a:pos x="1105" y="555"/>
                </a:cxn>
                <a:cxn ang="0">
                  <a:pos x="1075" y="528"/>
                </a:cxn>
                <a:cxn ang="0">
                  <a:pos x="1028" y="501"/>
                </a:cxn>
                <a:cxn ang="0">
                  <a:pos x="875" y="417"/>
                </a:cxn>
                <a:cxn ang="0">
                  <a:pos x="509" y="210"/>
                </a:cxn>
                <a:cxn ang="0">
                  <a:pos x="144" y="4"/>
                </a:cxn>
                <a:cxn ang="0">
                  <a:pos x="129" y="0"/>
                </a:cxn>
                <a:cxn ang="0">
                  <a:pos x="119" y="6"/>
                </a:cxn>
                <a:cxn ang="0">
                  <a:pos x="110" y="24"/>
                </a:cxn>
                <a:cxn ang="0">
                  <a:pos x="114" y="36"/>
                </a:cxn>
                <a:cxn ang="0">
                  <a:pos x="122" y="43"/>
                </a:cxn>
                <a:cxn ang="0">
                  <a:pos x="587" y="304"/>
                </a:cxn>
                <a:cxn ang="0">
                  <a:pos x="719" y="384"/>
                </a:cxn>
                <a:cxn ang="0">
                  <a:pos x="836" y="450"/>
                </a:cxn>
                <a:cxn ang="0">
                  <a:pos x="1006" y="540"/>
                </a:cxn>
                <a:cxn ang="0">
                  <a:pos x="1054" y="572"/>
                </a:cxn>
                <a:cxn ang="0">
                  <a:pos x="1073" y="593"/>
                </a:cxn>
                <a:cxn ang="0">
                  <a:pos x="1079" y="618"/>
                </a:cxn>
                <a:cxn ang="0">
                  <a:pos x="1073" y="652"/>
                </a:cxn>
                <a:cxn ang="0">
                  <a:pos x="1050" y="702"/>
                </a:cxn>
                <a:cxn ang="0">
                  <a:pos x="1040" y="719"/>
                </a:cxn>
                <a:cxn ang="0">
                  <a:pos x="1023" y="736"/>
                </a:cxn>
                <a:cxn ang="0">
                  <a:pos x="1003" y="745"/>
                </a:cxn>
                <a:cxn ang="0">
                  <a:pos x="973" y="744"/>
                </a:cxn>
                <a:cxn ang="0">
                  <a:pos x="939" y="731"/>
                </a:cxn>
                <a:cxn ang="0">
                  <a:pos x="852" y="682"/>
                </a:cxn>
                <a:cxn ang="0">
                  <a:pos x="734" y="623"/>
                </a:cxn>
                <a:cxn ang="0">
                  <a:pos x="211" y="342"/>
                </a:cxn>
                <a:cxn ang="0">
                  <a:pos x="129" y="295"/>
                </a:cxn>
                <a:cxn ang="0">
                  <a:pos x="48" y="246"/>
                </a:cxn>
                <a:cxn ang="0">
                  <a:pos x="35" y="231"/>
                </a:cxn>
                <a:cxn ang="0">
                  <a:pos x="17" y="230"/>
                </a:cxn>
                <a:cxn ang="0">
                  <a:pos x="3" y="247"/>
                </a:cxn>
                <a:cxn ang="0">
                  <a:pos x="0" y="256"/>
                </a:cxn>
                <a:cxn ang="0">
                  <a:pos x="3" y="268"/>
                </a:cxn>
                <a:cxn ang="0">
                  <a:pos x="12" y="278"/>
                </a:cxn>
                <a:cxn ang="0">
                  <a:pos x="50" y="303"/>
                </a:cxn>
                <a:cxn ang="0">
                  <a:pos x="222" y="401"/>
                </a:cxn>
                <a:cxn ang="0">
                  <a:pos x="586" y="599"/>
                </a:cxn>
                <a:cxn ang="0">
                  <a:pos x="748" y="682"/>
                </a:cxn>
                <a:cxn ang="0">
                  <a:pos x="933" y="778"/>
                </a:cxn>
                <a:cxn ang="0">
                  <a:pos x="955" y="787"/>
                </a:cxn>
                <a:cxn ang="0">
                  <a:pos x="989" y="793"/>
                </a:cxn>
                <a:cxn ang="0">
                  <a:pos x="1019" y="791"/>
                </a:cxn>
                <a:cxn ang="0">
                  <a:pos x="1046" y="779"/>
                </a:cxn>
                <a:cxn ang="0">
                  <a:pos x="1071" y="757"/>
                </a:cxn>
                <a:cxn ang="0">
                  <a:pos x="1084" y="736"/>
                </a:cxn>
                <a:cxn ang="0">
                  <a:pos x="1113" y="674"/>
                </a:cxn>
                <a:cxn ang="0">
                  <a:pos x="1124" y="621"/>
                </a:cxn>
                <a:cxn ang="0">
                  <a:pos x="1120" y="588"/>
                </a:cxn>
                <a:cxn ang="0">
                  <a:pos x="1112" y="566"/>
                </a:cxn>
              </a:cxnLst>
              <a:rect l="0" t="0" r="r" b="b"/>
              <a:pathLst>
                <a:path w="1124" h="793">
                  <a:moveTo>
                    <a:pt x="1112" y="566"/>
                  </a:moveTo>
                  <a:lnTo>
                    <a:pt x="1112" y="566"/>
                  </a:lnTo>
                  <a:lnTo>
                    <a:pt x="1105" y="555"/>
                  </a:lnTo>
                  <a:lnTo>
                    <a:pt x="1096" y="545"/>
                  </a:lnTo>
                  <a:lnTo>
                    <a:pt x="1086" y="536"/>
                  </a:lnTo>
                  <a:lnTo>
                    <a:pt x="1075" y="528"/>
                  </a:lnTo>
                  <a:lnTo>
                    <a:pt x="1050" y="512"/>
                  </a:lnTo>
                  <a:lnTo>
                    <a:pt x="1028" y="501"/>
                  </a:lnTo>
                  <a:lnTo>
                    <a:pt x="1028" y="501"/>
                  </a:lnTo>
                  <a:lnTo>
                    <a:pt x="952" y="45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797" y="374"/>
                  </a:lnTo>
                  <a:lnTo>
                    <a:pt x="708" y="324"/>
                  </a:lnTo>
                  <a:lnTo>
                    <a:pt x="509" y="210"/>
                  </a:lnTo>
                  <a:lnTo>
                    <a:pt x="311" y="98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39" y="1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2" y="4"/>
                  </a:lnTo>
                  <a:lnTo>
                    <a:pt x="119" y="6"/>
                  </a:lnTo>
                  <a:lnTo>
                    <a:pt x="114" y="13"/>
                  </a:lnTo>
                  <a:lnTo>
                    <a:pt x="110" y="21"/>
                  </a:lnTo>
                  <a:lnTo>
                    <a:pt x="110" y="24"/>
                  </a:lnTo>
                  <a:lnTo>
                    <a:pt x="111" y="28"/>
                  </a:lnTo>
                  <a:lnTo>
                    <a:pt x="112" y="34"/>
                  </a:lnTo>
                  <a:lnTo>
                    <a:pt x="114" y="36"/>
                  </a:lnTo>
                  <a:lnTo>
                    <a:pt x="118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256" y="117"/>
                  </a:lnTo>
                  <a:lnTo>
                    <a:pt x="422" y="210"/>
                  </a:lnTo>
                  <a:lnTo>
                    <a:pt x="587" y="304"/>
                  </a:lnTo>
                  <a:lnTo>
                    <a:pt x="659" y="346"/>
                  </a:lnTo>
                  <a:lnTo>
                    <a:pt x="719" y="384"/>
                  </a:lnTo>
                  <a:lnTo>
                    <a:pt x="719" y="384"/>
                  </a:lnTo>
                  <a:lnTo>
                    <a:pt x="748" y="401"/>
                  </a:lnTo>
                  <a:lnTo>
                    <a:pt x="777" y="418"/>
                  </a:lnTo>
                  <a:lnTo>
                    <a:pt x="836" y="450"/>
                  </a:lnTo>
                  <a:lnTo>
                    <a:pt x="955" y="512"/>
                  </a:lnTo>
                  <a:lnTo>
                    <a:pt x="955" y="512"/>
                  </a:lnTo>
                  <a:lnTo>
                    <a:pt x="1006" y="540"/>
                  </a:lnTo>
                  <a:lnTo>
                    <a:pt x="1031" y="555"/>
                  </a:lnTo>
                  <a:lnTo>
                    <a:pt x="1054" y="572"/>
                  </a:lnTo>
                  <a:lnTo>
                    <a:pt x="1054" y="572"/>
                  </a:lnTo>
                  <a:lnTo>
                    <a:pt x="1062" y="579"/>
                  </a:lnTo>
                  <a:lnTo>
                    <a:pt x="1069" y="586"/>
                  </a:lnTo>
                  <a:lnTo>
                    <a:pt x="1073" y="593"/>
                  </a:lnTo>
                  <a:lnTo>
                    <a:pt x="1077" y="601"/>
                  </a:lnTo>
                  <a:lnTo>
                    <a:pt x="1078" y="610"/>
                  </a:lnTo>
                  <a:lnTo>
                    <a:pt x="1079" y="618"/>
                  </a:lnTo>
                  <a:lnTo>
                    <a:pt x="1079" y="627"/>
                  </a:lnTo>
                  <a:lnTo>
                    <a:pt x="1078" y="635"/>
                  </a:lnTo>
                  <a:lnTo>
                    <a:pt x="1073" y="652"/>
                  </a:lnTo>
                  <a:lnTo>
                    <a:pt x="1066" y="671"/>
                  </a:lnTo>
                  <a:lnTo>
                    <a:pt x="1058" y="686"/>
                  </a:lnTo>
                  <a:lnTo>
                    <a:pt x="1050" y="702"/>
                  </a:lnTo>
                  <a:lnTo>
                    <a:pt x="1050" y="702"/>
                  </a:lnTo>
                  <a:lnTo>
                    <a:pt x="1045" y="711"/>
                  </a:lnTo>
                  <a:lnTo>
                    <a:pt x="1040" y="719"/>
                  </a:lnTo>
                  <a:lnTo>
                    <a:pt x="1035" y="725"/>
                  </a:lnTo>
                  <a:lnTo>
                    <a:pt x="1028" y="732"/>
                  </a:lnTo>
                  <a:lnTo>
                    <a:pt x="1023" y="736"/>
                  </a:lnTo>
                  <a:lnTo>
                    <a:pt x="1016" y="740"/>
                  </a:lnTo>
                  <a:lnTo>
                    <a:pt x="1010" y="742"/>
                  </a:lnTo>
                  <a:lnTo>
                    <a:pt x="1003" y="745"/>
                  </a:lnTo>
                  <a:lnTo>
                    <a:pt x="997" y="745"/>
                  </a:lnTo>
                  <a:lnTo>
                    <a:pt x="989" y="746"/>
                  </a:lnTo>
                  <a:lnTo>
                    <a:pt x="973" y="744"/>
                  </a:lnTo>
                  <a:lnTo>
                    <a:pt x="957" y="739"/>
                  </a:lnTo>
                  <a:lnTo>
                    <a:pt x="939" y="731"/>
                  </a:lnTo>
                  <a:lnTo>
                    <a:pt x="939" y="731"/>
                  </a:lnTo>
                  <a:lnTo>
                    <a:pt x="917" y="719"/>
                  </a:lnTo>
                  <a:lnTo>
                    <a:pt x="896" y="706"/>
                  </a:lnTo>
                  <a:lnTo>
                    <a:pt x="852" y="682"/>
                  </a:lnTo>
                  <a:lnTo>
                    <a:pt x="852" y="682"/>
                  </a:lnTo>
                  <a:lnTo>
                    <a:pt x="793" y="652"/>
                  </a:lnTo>
                  <a:lnTo>
                    <a:pt x="734" y="623"/>
                  </a:lnTo>
                  <a:lnTo>
                    <a:pt x="675" y="593"/>
                  </a:lnTo>
                  <a:lnTo>
                    <a:pt x="617" y="563"/>
                  </a:lnTo>
                  <a:lnTo>
                    <a:pt x="211" y="342"/>
                  </a:lnTo>
                  <a:lnTo>
                    <a:pt x="211" y="342"/>
                  </a:lnTo>
                  <a:lnTo>
                    <a:pt x="170" y="319"/>
                  </a:lnTo>
                  <a:lnTo>
                    <a:pt x="129" y="295"/>
                  </a:lnTo>
                  <a:lnTo>
                    <a:pt x="89" y="270"/>
                  </a:lnTo>
                  <a:lnTo>
                    <a:pt x="48" y="246"/>
                  </a:lnTo>
                  <a:lnTo>
                    <a:pt x="48" y="246"/>
                  </a:lnTo>
                  <a:lnTo>
                    <a:pt x="46" y="240"/>
                  </a:lnTo>
                  <a:lnTo>
                    <a:pt x="42" y="235"/>
                  </a:lnTo>
                  <a:lnTo>
                    <a:pt x="35" y="231"/>
                  </a:lnTo>
                  <a:lnTo>
                    <a:pt x="30" y="230"/>
                  </a:lnTo>
                  <a:lnTo>
                    <a:pt x="23" y="229"/>
                  </a:lnTo>
                  <a:lnTo>
                    <a:pt x="17" y="230"/>
                  </a:lnTo>
                  <a:lnTo>
                    <a:pt x="10" y="234"/>
                  </a:lnTo>
                  <a:lnTo>
                    <a:pt x="6" y="240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51"/>
                  </a:lnTo>
                  <a:lnTo>
                    <a:pt x="0" y="256"/>
                  </a:lnTo>
                  <a:lnTo>
                    <a:pt x="0" y="260"/>
                  </a:lnTo>
                  <a:lnTo>
                    <a:pt x="1" y="264"/>
                  </a:lnTo>
                  <a:lnTo>
                    <a:pt x="3" y="268"/>
                  </a:lnTo>
                  <a:lnTo>
                    <a:pt x="5" y="272"/>
                  </a:lnTo>
                  <a:lnTo>
                    <a:pt x="8" y="276"/>
                  </a:lnTo>
                  <a:lnTo>
                    <a:pt x="12" y="278"/>
                  </a:lnTo>
                  <a:lnTo>
                    <a:pt x="12" y="278"/>
                  </a:lnTo>
                  <a:lnTo>
                    <a:pt x="31" y="290"/>
                  </a:lnTo>
                  <a:lnTo>
                    <a:pt x="50" y="303"/>
                  </a:lnTo>
                  <a:lnTo>
                    <a:pt x="69" y="316"/>
                  </a:lnTo>
                  <a:lnTo>
                    <a:pt x="89" y="328"/>
                  </a:lnTo>
                  <a:lnTo>
                    <a:pt x="222" y="401"/>
                  </a:lnTo>
                  <a:lnTo>
                    <a:pt x="222" y="401"/>
                  </a:lnTo>
                  <a:lnTo>
                    <a:pt x="454" y="527"/>
                  </a:lnTo>
                  <a:lnTo>
                    <a:pt x="586" y="599"/>
                  </a:lnTo>
                  <a:lnTo>
                    <a:pt x="688" y="651"/>
                  </a:lnTo>
                  <a:lnTo>
                    <a:pt x="688" y="651"/>
                  </a:lnTo>
                  <a:lnTo>
                    <a:pt x="748" y="682"/>
                  </a:lnTo>
                  <a:lnTo>
                    <a:pt x="810" y="715"/>
                  </a:lnTo>
                  <a:lnTo>
                    <a:pt x="871" y="746"/>
                  </a:lnTo>
                  <a:lnTo>
                    <a:pt x="933" y="778"/>
                  </a:lnTo>
                  <a:lnTo>
                    <a:pt x="933" y="778"/>
                  </a:lnTo>
                  <a:lnTo>
                    <a:pt x="943" y="783"/>
                  </a:lnTo>
                  <a:lnTo>
                    <a:pt x="955" y="787"/>
                  </a:lnTo>
                  <a:lnTo>
                    <a:pt x="967" y="791"/>
                  </a:lnTo>
                  <a:lnTo>
                    <a:pt x="977" y="792"/>
                  </a:lnTo>
                  <a:lnTo>
                    <a:pt x="989" y="793"/>
                  </a:lnTo>
                  <a:lnTo>
                    <a:pt x="999" y="793"/>
                  </a:lnTo>
                  <a:lnTo>
                    <a:pt x="1008" y="793"/>
                  </a:lnTo>
                  <a:lnTo>
                    <a:pt x="1019" y="791"/>
                  </a:lnTo>
                  <a:lnTo>
                    <a:pt x="1028" y="788"/>
                  </a:lnTo>
                  <a:lnTo>
                    <a:pt x="1037" y="784"/>
                  </a:lnTo>
                  <a:lnTo>
                    <a:pt x="1046" y="779"/>
                  </a:lnTo>
                  <a:lnTo>
                    <a:pt x="1056" y="773"/>
                  </a:lnTo>
                  <a:lnTo>
                    <a:pt x="1063" y="765"/>
                  </a:lnTo>
                  <a:lnTo>
                    <a:pt x="1071" y="757"/>
                  </a:lnTo>
                  <a:lnTo>
                    <a:pt x="1078" y="746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96" y="716"/>
                  </a:lnTo>
                  <a:lnTo>
                    <a:pt x="1105" y="695"/>
                  </a:lnTo>
                  <a:lnTo>
                    <a:pt x="1113" y="674"/>
                  </a:lnTo>
                  <a:lnTo>
                    <a:pt x="1120" y="654"/>
                  </a:lnTo>
                  <a:lnTo>
                    <a:pt x="1122" y="631"/>
                  </a:lnTo>
                  <a:lnTo>
                    <a:pt x="1124" y="621"/>
                  </a:lnTo>
                  <a:lnTo>
                    <a:pt x="1122" y="610"/>
                  </a:lnTo>
                  <a:lnTo>
                    <a:pt x="1121" y="599"/>
                  </a:lnTo>
                  <a:lnTo>
                    <a:pt x="1120" y="588"/>
                  </a:lnTo>
                  <a:lnTo>
                    <a:pt x="1116" y="578"/>
                  </a:lnTo>
                  <a:lnTo>
                    <a:pt x="1112" y="566"/>
                  </a:lnTo>
                  <a:lnTo>
                    <a:pt x="1112" y="56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5" name="Freeform 659"/>
            <p:cNvSpPr/>
            <p:nvPr/>
          </p:nvSpPr>
          <p:spPr bwMode="auto">
            <a:xfrm>
              <a:off x="4338638" y="2036763"/>
              <a:ext cx="244475" cy="180975"/>
            </a:xfrm>
            <a:custGeom>
              <a:avLst/>
              <a:gdLst/>
              <a:ahLst/>
              <a:cxnLst>
                <a:cxn ang="0">
                  <a:pos x="616" y="331"/>
                </a:cxn>
                <a:cxn ang="0">
                  <a:pos x="601" y="280"/>
                </a:cxn>
                <a:cxn ang="0">
                  <a:pos x="568" y="238"/>
                </a:cxn>
                <a:cxn ang="0">
                  <a:pos x="533" y="216"/>
                </a:cxn>
                <a:cxn ang="0">
                  <a:pos x="429" y="147"/>
                </a:cxn>
                <a:cxn ang="0">
                  <a:pos x="386" y="121"/>
                </a:cxn>
                <a:cxn ang="0">
                  <a:pos x="241" y="47"/>
                </a:cxn>
                <a:cxn ang="0">
                  <a:pos x="176" y="13"/>
                </a:cxn>
                <a:cxn ang="0">
                  <a:pos x="126" y="0"/>
                </a:cxn>
                <a:cxn ang="0">
                  <a:pos x="76" y="7"/>
                </a:cxn>
                <a:cxn ang="0">
                  <a:pos x="46" y="23"/>
                </a:cxn>
                <a:cxn ang="0">
                  <a:pos x="16" y="57"/>
                </a:cxn>
                <a:cxn ang="0">
                  <a:pos x="2" y="101"/>
                </a:cxn>
                <a:cxn ang="0">
                  <a:pos x="2" y="131"/>
                </a:cxn>
                <a:cxn ang="0">
                  <a:pos x="16" y="169"/>
                </a:cxn>
                <a:cxn ang="0">
                  <a:pos x="47" y="197"/>
                </a:cxn>
                <a:cxn ang="0">
                  <a:pos x="66" y="207"/>
                </a:cxn>
                <a:cxn ang="0">
                  <a:pos x="79" y="207"/>
                </a:cxn>
                <a:cxn ang="0">
                  <a:pos x="92" y="195"/>
                </a:cxn>
                <a:cxn ang="0">
                  <a:pos x="95" y="178"/>
                </a:cxn>
                <a:cxn ang="0">
                  <a:pos x="87" y="168"/>
                </a:cxn>
                <a:cxn ang="0">
                  <a:pos x="72" y="159"/>
                </a:cxn>
                <a:cxn ang="0">
                  <a:pos x="51" y="136"/>
                </a:cxn>
                <a:cxn ang="0">
                  <a:pos x="47" y="106"/>
                </a:cxn>
                <a:cxn ang="0">
                  <a:pos x="54" y="83"/>
                </a:cxn>
                <a:cxn ang="0">
                  <a:pos x="70" y="61"/>
                </a:cxn>
                <a:cxn ang="0">
                  <a:pos x="92" y="50"/>
                </a:cxn>
                <a:cxn ang="0">
                  <a:pos x="118" y="47"/>
                </a:cxn>
                <a:cxn ang="0">
                  <a:pos x="170" y="63"/>
                </a:cxn>
                <a:cxn ang="0">
                  <a:pos x="303" y="134"/>
                </a:cxn>
                <a:cxn ang="0">
                  <a:pos x="348" y="153"/>
                </a:cxn>
                <a:cxn ang="0">
                  <a:pos x="408" y="186"/>
                </a:cxn>
                <a:cxn ang="0">
                  <a:pos x="501" y="251"/>
                </a:cxn>
                <a:cxn ang="0">
                  <a:pos x="541" y="283"/>
                </a:cxn>
                <a:cxn ang="0">
                  <a:pos x="565" y="314"/>
                </a:cxn>
                <a:cxn ang="0">
                  <a:pos x="571" y="339"/>
                </a:cxn>
                <a:cxn ang="0">
                  <a:pos x="569" y="359"/>
                </a:cxn>
                <a:cxn ang="0">
                  <a:pos x="562" y="382"/>
                </a:cxn>
                <a:cxn ang="0">
                  <a:pos x="548" y="399"/>
                </a:cxn>
                <a:cxn ang="0">
                  <a:pos x="530" y="410"/>
                </a:cxn>
                <a:cxn ang="0">
                  <a:pos x="509" y="414"/>
                </a:cxn>
                <a:cxn ang="0">
                  <a:pos x="487" y="408"/>
                </a:cxn>
                <a:cxn ang="0">
                  <a:pos x="474" y="403"/>
                </a:cxn>
                <a:cxn ang="0">
                  <a:pos x="459" y="404"/>
                </a:cxn>
                <a:cxn ang="0">
                  <a:pos x="448" y="416"/>
                </a:cxn>
                <a:cxn ang="0">
                  <a:pos x="445" y="432"/>
                </a:cxn>
                <a:cxn ang="0">
                  <a:pos x="452" y="442"/>
                </a:cxn>
                <a:cxn ang="0">
                  <a:pos x="473" y="452"/>
                </a:cxn>
                <a:cxn ang="0">
                  <a:pos x="516" y="459"/>
                </a:cxn>
                <a:cxn ang="0">
                  <a:pos x="554" y="450"/>
                </a:cxn>
                <a:cxn ang="0">
                  <a:pos x="585" y="428"/>
                </a:cxn>
                <a:cxn ang="0">
                  <a:pos x="606" y="393"/>
                </a:cxn>
                <a:cxn ang="0">
                  <a:pos x="618" y="347"/>
                </a:cxn>
              </a:cxnLst>
              <a:rect l="0" t="0" r="r" b="b"/>
              <a:pathLst>
                <a:path w="618" h="459">
                  <a:moveTo>
                    <a:pt x="618" y="347"/>
                  </a:moveTo>
                  <a:lnTo>
                    <a:pt x="618" y="347"/>
                  </a:lnTo>
                  <a:lnTo>
                    <a:pt x="616" y="331"/>
                  </a:lnTo>
                  <a:lnTo>
                    <a:pt x="614" y="314"/>
                  </a:lnTo>
                  <a:lnTo>
                    <a:pt x="609" y="297"/>
                  </a:lnTo>
                  <a:lnTo>
                    <a:pt x="601" y="280"/>
                  </a:lnTo>
                  <a:lnTo>
                    <a:pt x="590" y="265"/>
                  </a:lnTo>
                  <a:lnTo>
                    <a:pt x="580" y="250"/>
                  </a:lnTo>
                  <a:lnTo>
                    <a:pt x="568" y="238"/>
                  </a:lnTo>
                  <a:lnTo>
                    <a:pt x="555" y="229"/>
                  </a:lnTo>
                  <a:lnTo>
                    <a:pt x="555" y="229"/>
                  </a:lnTo>
                  <a:lnTo>
                    <a:pt x="533" y="216"/>
                  </a:lnTo>
                  <a:lnTo>
                    <a:pt x="512" y="203"/>
                  </a:lnTo>
                  <a:lnTo>
                    <a:pt x="470" y="174"/>
                  </a:lnTo>
                  <a:lnTo>
                    <a:pt x="429" y="147"/>
                  </a:lnTo>
                  <a:lnTo>
                    <a:pt x="407" y="134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38" y="96"/>
                  </a:lnTo>
                  <a:lnTo>
                    <a:pt x="289" y="72"/>
                  </a:lnTo>
                  <a:lnTo>
                    <a:pt x="241" y="47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76" y="13"/>
                  </a:lnTo>
                  <a:lnTo>
                    <a:pt x="159" y="7"/>
                  </a:lnTo>
                  <a:lnTo>
                    <a:pt x="142" y="3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2"/>
                  </a:lnTo>
                  <a:lnTo>
                    <a:pt x="76" y="7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46" y="23"/>
                  </a:lnTo>
                  <a:lnTo>
                    <a:pt x="34" y="32"/>
                  </a:lnTo>
                  <a:lnTo>
                    <a:pt x="24" y="44"/>
                  </a:lnTo>
                  <a:lnTo>
                    <a:pt x="16" y="57"/>
                  </a:lnTo>
                  <a:lnTo>
                    <a:pt x="10" y="71"/>
                  </a:lnTo>
                  <a:lnTo>
                    <a:pt x="4" y="85"/>
                  </a:lnTo>
                  <a:lnTo>
                    <a:pt x="2" y="101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2" y="131"/>
                  </a:lnTo>
                  <a:lnTo>
                    <a:pt x="4" y="146"/>
                  </a:lnTo>
                  <a:lnTo>
                    <a:pt x="10" y="159"/>
                  </a:lnTo>
                  <a:lnTo>
                    <a:pt x="16" y="169"/>
                  </a:lnTo>
                  <a:lnTo>
                    <a:pt x="25" y="180"/>
                  </a:lnTo>
                  <a:lnTo>
                    <a:pt x="36" y="189"/>
                  </a:lnTo>
                  <a:lnTo>
                    <a:pt x="47" y="197"/>
                  </a:lnTo>
                  <a:lnTo>
                    <a:pt x="61" y="204"/>
                  </a:lnTo>
                  <a:lnTo>
                    <a:pt x="61" y="204"/>
                  </a:lnTo>
                  <a:lnTo>
                    <a:pt x="66" y="207"/>
                  </a:lnTo>
                  <a:lnTo>
                    <a:pt x="71" y="207"/>
                  </a:lnTo>
                  <a:lnTo>
                    <a:pt x="75" y="207"/>
                  </a:lnTo>
                  <a:lnTo>
                    <a:pt x="79" y="207"/>
                  </a:lnTo>
                  <a:lnTo>
                    <a:pt x="83" y="204"/>
                  </a:lnTo>
                  <a:lnTo>
                    <a:pt x="87" y="202"/>
                  </a:lnTo>
                  <a:lnTo>
                    <a:pt x="92" y="195"/>
                  </a:lnTo>
                  <a:lnTo>
                    <a:pt x="95" y="187"/>
                  </a:lnTo>
                  <a:lnTo>
                    <a:pt x="95" y="183"/>
                  </a:lnTo>
                  <a:lnTo>
                    <a:pt x="95" y="178"/>
                  </a:lnTo>
                  <a:lnTo>
                    <a:pt x="93" y="174"/>
                  </a:lnTo>
                  <a:lnTo>
                    <a:pt x="91" y="170"/>
                  </a:lnTo>
                  <a:lnTo>
                    <a:pt x="87" y="168"/>
                  </a:lnTo>
                  <a:lnTo>
                    <a:pt x="83" y="165"/>
                  </a:lnTo>
                  <a:lnTo>
                    <a:pt x="83" y="165"/>
                  </a:lnTo>
                  <a:lnTo>
                    <a:pt x="72" y="159"/>
                  </a:lnTo>
                  <a:lnTo>
                    <a:pt x="63" y="151"/>
                  </a:lnTo>
                  <a:lnTo>
                    <a:pt x="57" y="144"/>
                  </a:lnTo>
                  <a:lnTo>
                    <a:pt x="51" y="136"/>
                  </a:lnTo>
                  <a:lnTo>
                    <a:pt x="49" y="127"/>
                  </a:lnTo>
                  <a:lnTo>
                    <a:pt x="47" y="117"/>
                  </a:lnTo>
                  <a:lnTo>
                    <a:pt x="47" y="106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4" y="83"/>
                  </a:lnTo>
                  <a:lnTo>
                    <a:pt x="58" y="75"/>
                  </a:lnTo>
                  <a:lnTo>
                    <a:pt x="63" y="67"/>
                  </a:lnTo>
                  <a:lnTo>
                    <a:pt x="70" y="61"/>
                  </a:lnTo>
                  <a:lnTo>
                    <a:pt x="76" y="57"/>
                  </a:lnTo>
                  <a:lnTo>
                    <a:pt x="84" y="53"/>
                  </a:lnTo>
                  <a:lnTo>
                    <a:pt x="92" y="50"/>
                  </a:lnTo>
                  <a:lnTo>
                    <a:pt x="101" y="47"/>
                  </a:lnTo>
                  <a:lnTo>
                    <a:pt x="109" y="47"/>
                  </a:lnTo>
                  <a:lnTo>
                    <a:pt x="118" y="47"/>
                  </a:lnTo>
                  <a:lnTo>
                    <a:pt x="136" y="50"/>
                  </a:lnTo>
                  <a:lnTo>
                    <a:pt x="155" y="55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258" y="110"/>
                  </a:lnTo>
                  <a:lnTo>
                    <a:pt x="303" y="134"/>
                  </a:lnTo>
                  <a:lnTo>
                    <a:pt x="326" y="144"/>
                  </a:lnTo>
                  <a:lnTo>
                    <a:pt x="348" y="153"/>
                  </a:lnTo>
                  <a:lnTo>
                    <a:pt x="348" y="153"/>
                  </a:lnTo>
                  <a:lnTo>
                    <a:pt x="369" y="163"/>
                  </a:lnTo>
                  <a:lnTo>
                    <a:pt x="389" y="174"/>
                  </a:lnTo>
                  <a:lnTo>
                    <a:pt x="408" y="186"/>
                  </a:lnTo>
                  <a:lnTo>
                    <a:pt x="428" y="198"/>
                  </a:lnTo>
                  <a:lnTo>
                    <a:pt x="465" y="224"/>
                  </a:lnTo>
                  <a:lnTo>
                    <a:pt x="501" y="251"/>
                  </a:lnTo>
                  <a:lnTo>
                    <a:pt x="501" y="251"/>
                  </a:lnTo>
                  <a:lnTo>
                    <a:pt x="528" y="271"/>
                  </a:lnTo>
                  <a:lnTo>
                    <a:pt x="541" y="283"/>
                  </a:lnTo>
                  <a:lnTo>
                    <a:pt x="552" y="295"/>
                  </a:lnTo>
                  <a:lnTo>
                    <a:pt x="562" y="308"/>
                  </a:lnTo>
                  <a:lnTo>
                    <a:pt x="565" y="314"/>
                  </a:lnTo>
                  <a:lnTo>
                    <a:pt x="568" y="322"/>
                  </a:lnTo>
                  <a:lnTo>
                    <a:pt x="569" y="331"/>
                  </a:lnTo>
                  <a:lnTo>
                    <a:pt x="571" y="339"/>
                  </a:lnTo>
                  <a:lnTo>
                    <a:pt x="571" y="348"/>
                  </a:lnTo>
                  <a:lnTo>
                    <a:pt x="569" y="359"/>
                  </a:lnTo>
                  <a:lnTo>
                    <a:pt x="569" y="359"/>
                  </a:lnTo>
                  <a:lnTo>
                    <a:pt x="567" y="367"/>
                  </a:lnTo>
                  <a:lnTo>
                    <a:pt x="564" y="374"/>
                  </a:lnTo>
                  <a:lnTo>
                    <a:pt x="562" y="382"/>
                  </a:lnTo>
                  <a:lnTo>
                    <a:pt x="558" y="389"/>
                  </a:lnTo>
                  <a:lnTo>
                    <a:pt x="552" y="394"/>
                  </a:lnTo>
                  <a:lnTo>
                    <a:pt x="548" y="399"/>
                  </a:lnTo>
                  <a:lnTo>
                    <a:pt x="543" y="403"/>
                  </a:lnTo>
                  <a:lnTo>
                    <a:pt x="537" y="407"/>
                  </a:lnTo>
                  <a:lnTo>
                    <a:pt x="530" y="410"/>
                  </a:lnTo>
                  <a:lnTo>
                    <a:pt x="524" y="412"/>
                  </a:lnTo>
                  <a:lnTo>
                    <a:pt x="517" y="412"/>
                  </a:lnTo>
                  <a:lnTo>
                    <a:pt x="509" y="414"/>
                  </a:lnTo>
                  <a:lnTo>
                    <a:pt x="503" y="412"/>
                  </a:lnTo>
                  <a:lnTo>
                    <a:pt x="495" y="411"/>
                  </a:lnTo>
                  <a:lnTo>
                    <a:pt x="487" y="408"/>
                  </a:lnTo>
                  <a:lnTo>
                    <a:pt x="479" y="404"/>
                  </a:lnTo>
                  <a:lnTo>
                    <a:pt x="479" y="404"/>
                  </a:lnTo>
                  <a:lnTo>
                    <a:pt x="474" y="403"/>
                  </a:lnTo>
                  <a:lnTo>
                    <a:pt x="469" y="403"/>
                  </a:lnTo>
                  <a:lnTo>
                    <a:pt x="465" y="403"/>
                  </a:lnTo>
                  <a:lnTo>
                    <a:pt x="459" y="404"/>
                  </a:lnTo>
                  <a:lnTo>
                    <a:pt x="457" y="407"/>
                  </a:lnTo>
                  <a:lnTo>
                    <a:pt x="453" y="410"/>
                  </a:lnTo>
                  <a:lnTo>
                    <a:pt x="448" y="416"/>
                  </a:lnTo>
                  <a:lnTo>
                    <a:pt x="445" y="424"/>
                  </a:lnTo>
                  <a:lnTo>
                    <a:pt x="445" y="428"/>
                  </a:lnTo>
                  <a:lnTo>
                    <a:pt x="445" y="432"/>
                  </a:lnTo>
                  <a:lnTo>
                    <a:pt x="446" y="436"/>
                  </a:lnTo>
                  <a:lnTo>
                    <a:pt x="449" y="440"/>
                  </a:lnTo>
                  <a:lnTo>
                    <a:pt x="452" y="442"/>
                  </a:lnTo>
                  <a:lnTo>
                    <a:pt x="457" y="445"/>
                  </a:lnTo>
                  <a:lnTo>
                    <a:pt x="457" y="445"/>
                  </a:lnTo>
                  <a:lnTo>
                    <a:pt x="473" y="452"/>
                  </a:lnTo>
                  <a:lnTo>
                    <a:pt x="487" y="455"/>
                  </a:lnTo>
                  <a:lnTo>
                    <a:pt x="501" y="458"/>
                  </a:lnTo>
                  <a:lnTo>
                    <a:pt x="516" y="459"/>
                  </a:lnTo>
                  <a:lnTo>
                    <a:pt x="529" y="458"/>
                  </a:lnTo>
                  <a:lnTo>
                    <a:pt x="542" y="455"/>
                  </a:lnTo>
                  <a:lnTo>
                    <a:pt x="554" y="450"/>
                  </a:lnTo>
                  <a:lnTo>
                    <a:pt x="565" y="445"/>
                  </a:lnTo>
                  <a:lnTo>
                    <a:pt x="576" y="437"/>
                  </a:lnTo>
                  <a:lnTo>
                    <a:pt x="585" y="428"/>
                  </a:lnTo>
                  <a:lnTo>
                    <a:pt x="593" y="418"/>
                  </a:lnTo>
                  <a:lnTo>
                    <a:pt x="601" y="406"/>
                  </a:lnTo>
                  <a:lnTo>
                    <a:pt x="606" y="393"/>
                  </a:lnTo>
                  <a:lnTo>
                    <a:pt x="611" y="378"/>
                  </a:lnTo>
                  <a:lnTo>
                    <a:pt x="615" y="364"/>
                  </a:lnTo>
                  <a:lnTo>
                    <a:pt x="618" y="347"/>
                  </a:lnTo>
                  <a:lnTo>
                    <a:pt x="618" y="3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Freeform 660"/>
            <p:cNvSpPr/>
            <p:nvPr/>
          </p:nvSpPr>
          <p:spPr bwMode="auto">
            <a:xfrm>
              <a:off x="4194176" y="2292350"/>
              <a:ext cx="246063" cy="195263"/>
            </a:xfrm>
            <a:custGeom>
              <a:avLst/>
              <a:gdLst/>
              <a:ahLst/>
              <a:cxnLst>
                <a:cxn ang="0">
                  <a:pos x="623" y="355"/>
                </a:cxn>
                <a:cxn ang="0">
                  <a:pos x="613" y="314"/>
                </a:cxn>
                <a:cxn ang="0">
                  <a:pos x="584" y="270"/>
                </a:cxn>
                <a:cxn ang="0">
                  <a:pos x="556" y="251"/>
                </a:cxn>
                <a:cxn ang="0">
                  <a:pos x="542" y="248"/>
                </a:cxn>
                <a:cxn ang="0">
                  <a:pos x="531" y="253"/>
                </a:cxn>
                <a:cxn ang="0">
                  <a:pos x="522" y="272"/>
                </a:cxn>
                <a:cxn ang="0">
                  <a:pos x="528" y="285"/>
                </a:cxn>
                <a:cxn ang="0">
                  <a:pos x="534" y="291"/>
                </a:cxn>
                <a:cxn ang="0">
                  <a:pos x="558" y="308"/>
                </a:cxn>
                <a:cxn ang="0">
                  <a:pos x="571" y="329"/>
                </a:cxn>
                <a:cxn ang="0">
                  <a:pos x="575" y="352"/>
                </a:cxn>
                <a:cxn ang="0">
                  <a:pos x="571" y="374"/>
                </a:cxn>
                <a:cxn ang="0">
                  <a:pos x="543" y="414"/>
                </a:cxn>
                <a:cxn ang="0">
                  <a:pos x="500" y="439"/>
                </a:cxn>
                <a:cxn ang="0">
                  <a:pos x="466" y="442"/>
                </a:cxn>
                <a:cxn ang="0">
                  <a:pos x="440" y="435"/>
                </a:cxn>
                <a:cxn ang="0">
                  <a:pos x="333" y="374"/>
                </a:cxn>
                <a:cxn ang="0">
                  <a:pos x="214" y="304"/>
                </a:cxn>
                <a:cxn ang="0">
                  <a:pos x="151" y="264"/>
                </a:cxn>
                <a:cxn ang="0">
                  <a:pos x="106" y="242"/>
                </a:cxn>
                <a:cxn ang="0">
                  <a:pos x="80" y="217"/>
                </a:cxn>
                <a:cxn ang="0">
                  <a:pos x="61" y="180"/>
                </a:cxn>
                <a:cxn ang="0">
                  <a:pos x="50" y="141"/>
                </a:cxn>
                <a:cxn ang="0">
                  <a:pos x="59" y="99"/>
                </a:cxn>
                <a:cxn ang="0">
                  <a:pos x="76" y="74"/>
                </a:cxn>
                <a:cxn ang="0">
                  <a:pos x="96" y="57"/>
                </a:cxn>
                <a:cxn ang="0">
                  <a:pos x="118" y="49"/>
                </a:cxn>
                <a:cxn ang="0">
                  <a:pos x="142" y="49"/>
                </a:cxn>
                <a:cxn ang="0">
                  <a:pos x="168" y="59"/>
                </a:cxn>
                <a:cxn ang="0">
                  <a:pos x="181" y="66"/>
                </a:cxn>
                <a:cxn ang="0">
                  <a:pos x="194" y="68"/>
                </a:cxn>
                <a:cxn ang="0">
                  <a:pos x="206" y="56"/>
                </a:cxn>
                <a:cxn ang="0">
                  <a:pos x="208" y="39"/>
                </a:cxn>
                <a:cxn ang="0">
                  <a:pos x="203" y="27"/>
                </a:cxn>
                <a:cxn ang="0">
                  <a:pos x="184" y="15"/>
                </a:cxn>
                <a:cxn ang="0">
                  <a:pos x="139" y="0"/>
                </a:cxn>
                <a:cxn ang="0">
                  <a:pos x="95" y="5"/>
                </a:cxn>
                <a:cxn ang="0">
                  <a:pos x="65" y="21"/>
                </a:cxn>
                <a:cxn ang="0">
                  <a:pos x="24" y="63"/>
                </a:cxn>
                <a:cxn ang="0">
                  <a:pos x="3" y="107"/>
                </a:cxn>
                <a:cxn ang="0">
                  <a:pos x="0" y="132"/>
                </a:cxn>
                <a:cxn ang="0">
                  <a:pos x="7" y="167"/>
                </a:cxn>
                <a:cxn ang="0">
                  <a:pos x="24" y="219"/>
                </a:cxn>
                <a:cxn ang="0">
                  <a:pos x="55" y="264"/>
                </a:cxn>
                <a:cxn ang="0">
                  <a:pos x="71" y="276"/>
                </a:cxn>
                <a:cxn ang="0">
                  <a:pos x="129" y="304"/>
                </a:cxn>
                <a:cxn ang="0">
                  <a:pos x="170" y="331"/>
                </a:cxn>
                <a:cxn ang="0">
                  <a:pos x="212" y="358"/>
                </a:cxn>
                <a:cxn ang="0">
                  <a:pos x="427" y="480"/>
                </a:cxn>
                <a:cxn ang="0">
                  <a:pos x="477" y="490"/>
                </a:cxn>
                <a:cxn ang="0">
                  <a:pos x="526" y="480"/>
                </a:cxn>
                <a:cxn ang="0">
                  <a:pos x="558" y="463"/>
                </a:cxn>
                <a:cxn ang="0">
                  <a:pos x="596" y="427"/>
                </a:cxn>
                <a:cxn ang="0">
                  <a:pos x="619" y="382"/>
                </a:cxn>
              </a:cxnLst>
              <a:rect l="0" t="0" r="r" b="b"/>
              <a:pathLst>
                <a:path w="623" h="490">
                  <a:moveTo>
                    <a:pt x="622" y="363"/>
                  </a:moveTo>
                  <a:lnTo>
                    <a:pt x="622" y="363"/>
                  </a:lnTo>
                  <a:lnTo>
                    <a:pt x="623" y="355"/>
                  </a:lnTo>
                  <a:lnTo>
                    <a:pt x="622" y="346"/>
                  </a:lnTo>
                  <a:lnTo>
                    <a:pt x="619" y="329"/>
                  </a:lnTo>
                  <a:lnTo>
                    <a:pt x="613" y="314"/>
                  </a:lnTo>
                  <a:lnTo>
                    <a:pt x="605" y="298"/>
                  </a:lnTo>
                  <a:lnTo>
                    <a:pt x="596" y="284"/>
                  </a:lnTo>
                  <a:lnTo>
                    <a:pt x="584" y="270"/>
                  </a:lnTo>
                  <a:lnTo>
                    <a:pt x="571" y="260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1" y="248"/>
                  </a:lnTo>
                  <a:lnTo>
                    <a:pt x="547" y="248"/>
                  </a:lnTo>
                  <a:lnTo>
                    <a:pt x="542" y="248"/>
                  </a:lnTo>
                  <a:lnTo>
                    <a:pt x="538" y="248"/>
                  </a:lnTo>
                  <a:lnTo>
                    <a:pt x="534" y="251"/>
                  </a:lnTo>
                  <a:lnTo>
                    <a:pt x="531" y="253"/>
                  </a:lnTo>
                  <a:lnTo>
                    <a:pt x="526" y="260"/>
                  </a:lnTo>
                  <a:lnTo>
                    <a:pt x="524" y="268"/>
                  </a:lnTo>
                  <a:lnTo>
                    <a:pt x="522" y="272"/>
                  </a:lnTo>
                  <a:lnTo>
                    <a:pt x="524" y="277"/>
                  </a:lnTo>
                  <a:lnTo>
                    <a:pt x="525" y="281"/>
                  </a:lnTo>
                  <a:lnTo>
                    <a:pt x="528" y="285"/>
                  </a:lnTo>
                  <a:lnTo>
                    <a:pt x="530" y="287"/>
                  </a:lnTo>
                  <a:lnTo>
                    <a:pt x="534" y="291"/>
                  </a:lnTo>
                  <a:lnTo>
                    <a:pt x="534" y="291"/>
                  </a:lnTo>
                  <a:lnTo>
                    <a:pt x="543" y="297"/>
                  </a:lnTo>
                  <a:lnTo>
                    <a:pt x="551" y="303"/>
                  </a:lnTo>
                  <a:lnTo>
                    <a:pt x="558" y="308"/>
                  </a:lnTo>
                  <a:lnTo>
                    <a:pt x="563" y="315"/>
                  </a:lnTo>
                  <a:lnTo>
                    <a:pt x="567" y="323"/>
                  </a:lnTo>
                  <a:lnTo>
                    <a:pt x="571" y="329"/>
                  </a:lnTo>
                  <a:lnTo>
                    <a:pt x="573" y="337"/>
                  </a:lnTo>
                  <a:lnTo>
                    <a:pt x="575" y="344"/>
                  </a:lnTo>
                  <a:lnTo>
                    <a:pt x="575" y="352"/>
                  </a:lnTo>
                  <a:lnTo>
                    <a:pt x="573" y="359"/>
                  </a:lnTo>
                  <a:lnTo>
                    <a:pt x="572" y="367"/>
                  </a:lnTo>
                  <a:lnTo>
                    <a:pt x="571" y="374"/>
                  </a:lnTo>
                  <a:lnTo>
                    <a:pt x="564" y="388"/>
                  </a:lnTo>
                  <a:lnTo>
                    <a:pt x="555" y="401"/>
                  </a:lnTo>
                  <a:lnTo>
                    <a:pt x="543" y="414"/>
                  </a:lnTo>
                  <a:lnTo>
                    <a:pt x="530" y="425"/>
                  </a:lnTo>
                  <a:lnTo>
                    <a:pt x="516" y="433"/>
                  </a:lnTo>
                  <a:lnTo>
                    <a:pt x="500" y="439"/>
                  </a:lnTo>
                  <a:lnTo>
                    <a:pt x="483" y="442"/>
                  </a:lnTo>
                  <a:lnTo>
                    <a:pt x="474" y="442"/>
                  </a:lnTo>
                  <a:lnTo>
                    <a:pt x="466" y="442"/>
                  </a:lnTo>
                  <a:lnTo>
                    <a:pt x="457" y="440"/>
                  </a:lnTo>
                  <a:lnTo>
                    <a:pt x="449" y="438"/>
                  </a:lnTo>
                  <a:lnTo>
                    <a:pt x="440" y="435"/>
                  </a:lnTo>
                  <a:lnTo>
                    <a:pt x="432" y="430"/>
                  </a:lnTo>
                  <a:lnTo>
                    <a:pt x="432" y="430"/>
                  </a:lnTo>
                  <a:lnTo>
                    <a:pt x="333" y="374"/>
                  </a:lnTo>
                  <a:lnTo>
                    <a:pt x="235" y="318"/>
                  </a:lnTo>
                  <a:lnTo>
                    <a:pt x="235" y="318"/>
                  </a:lnTo>
                  <a:lnTo>
                    <a:pt x="214" y="304"/>
                  </a:lnTo>
                  <a:lnTo>
                    <a:pt x="193" y="290"/>
                  </a:lnTo>
                  <a:lnTo>
                    <a:pt x="172" y="277"/>
                  </a:lnTo>
                  <a:lnTo>
                    <a:pt x="151" y="264"/>
                  </a:lnTo>
                  <a:lnTo>
                    <a:pt x="151" y="264"/>
                  </a:lnTo>
                  <a:lnTo>
                    <a:pt x="129" y="253"/>
                  </a:lnTo>
                  <a:lnTo>
                    <a:pt x="106" y="242"/>
                  </a:lnTo>
                  <a:lnTo>
                    <a:pt x="97" y="234"/>
                  </a:lnTo>
                  <a:lnTo>
                    <a:pt x="88" y="226"/>
                  </a:lnTo>
                  <a:lnTo>
                    <a:pt x="80" y="217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61" y="180"/>
                  </a:lnTo>
                  <a:lnTo>
                    <a:pt x="55" y="167"/>
                  </a:lnTo>
                  <a:lnTo>
                    <a:pt x="51" y="154"/>
                  </a:lnTo>
                  <a:lnTo>
                    <a:pt x="50" y="141"/>
                  </a:lnTo>
                  <a:lnTo>
                    <a:pt x="50" y="127"/>
                  </a:lnTo>
                  <a:lnTo>
                    <a:pt x="53" y="114"/>
                  </a:lnTo>
                  <a:lnTo>
                    <a:pt x="59" y="99"/>
                  </a:lnTo>
                  <a:lnTo>
                    <a:pt x="59" y="99"/>
                  </a:lnTo>
                  <a:lnTo>
                    <a:pt x="70" y="82"/>
                  </a:lnTo>
                  <a:lnTo>
                    <a:pt x="76" y="74"/>
                  </a:lnTo>
                  <a:lnTo>
                    <a:pt x="83" y="68"/>
                  </a:lnTo>
                  <a:lnTo>
                    <a:pt x="89" y="63"/>
                  </a:lnTo>
                  <a:lnTo>
                    <a:pt x="96" y="57"/>
                  </a:lnTo>
                  <a:lnTo>
                    <a:pt x="102" y="53"/>
                  </a:lnTo>
                  <a:lnTo>
                    <a:pt x="110" y="51"/>
                  </a:lnTo>
                  <a:lnTo>
                    <a:pt x="118" y="49"/>
                  </a:lnTo>
                  <a:lnTo>
                    <a:pt x="126" y="48"/>
                  </a:lnTo>
                  <a:lnTo>
                    <a:pt x="134" y="48"/>
                  </a:lnTo>
                  <a:lnTo>
                    <a:pt x="142" y="49"/>
                  </a:lnTo>
                  <a:lnTo>
                    <a:pt x="151" y="52"/>
                  </a:lnTo>
                  <a:lnTo>
                    <a:pt x="159" y="55"/>
                  </a:lnTo>
                  <a:lnTo>
                    <a:pt x="168" y="59"/>
                  </a:lnTo>
                  <a:lnTo>
                    <a:pt x="177" y="64"/>
                  </a:lnTo>
                  <a:lnTo>
                    <a:pt x="177" y="64"/>
                  </a:lnTo>
                  <a:lnTo>
                    <a:pt x="181" y="66"/>
                  </a:lnTo>
                  <a:lnTo>
                    <a:pt x="186" y="68"/>
                  </a:lnTo>
                  <a:lnTo>
                    <a:pt x="190" y="68"/>
                  </a:lnTo>
                  <a:lnTo>
                    <a:pt x="194" y="68"/>
                  </a:lnTo>
                  <a:lnTo>
                    <a:pt x="198" y="65"/>
                  </a:lnTo>
                  <a:lnTo>
                    <a:pt x="201" y="63"/>
                  </a:lnTo>
                  <a:lnTo>
                    <a:pt x="206" y="56"/>
                  </a:lnTo>
                  <a:lnTo>
                    <a:pt x="208" y="48"/>
                  </a:lnTo>
                  <a:lnTo>
                    <a:pt x="210" y="44"/>
                  </a:lnTo>
                  <a:lnTo>
                    <a:pt x="208" y="39"/>
                  </a:lnTo>
                  <a:lnTo>
                    <a:pt x="207" y="35"/>
                  </a:lnTo>
                  <a:lnTo>
                    <a:pt x="206" y="31"/>
                  </a:lnTo>
                  <a:lnTo>
                    <a:pt x="203" y="27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84" y="15"/>
                  </a:lnTo>
                  <a:lnTo>
                    <a:pt x="168" y="8"/>
                  </a:lnTo>
                  <a:lnTo>
                    <a:pt x="153" y="2"/>
                  </a:lnTo>
                  <a:lnTo>
                    <a:pt x="139" y="0"/>
                  </a:lnTo>
                  <a:lnTo>
                    <a:pt x="125" y="0"/>
                  </a:lnTo>
                  <a:lnTo>
                    <a:pt x="110" y="1"/>
                  </a:lnTo>
                  <a:lnTo>
                    <a:pt x="95" y="5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65" y="21"/>
                  </a:lnTo>
                  <a:lnTo>
                    <a:pt x="50" y="32"/>
                  </a:lnTo>
                  <a:lnTo>
                    <a:pt x="37" y="47"/>
                  </a:lnTo>
                  <a:lnTo>
                    <a:pt x="24" y="63"/>
                  </a:lnTo>
                  <a:lnTo>
                    <a:pt x="13" y="81"/>
                  </a:lnTo>
                  <a:lnTo>
                    <a:pt x="6" y="98"/>
                  </a:lnTo>
                  <a:lnTo>
                    <a:pt x="3" y="107"/>
                  </a:lnTo>
                  <a:lnTo>
                    <a:pt x="2" y="115"/>
                  </a:lnTo>
                  <a:lnTo>
                    <a:pt x="0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3" y="149"/>
                  </a:lnTo>
                  <a:lnTo>
                    <a:pt x="7" y="167"/>
                  </a:lnTo>
                  <a:lnTo>
                    <a:pt x="11" y="185"/>
                  </a:lnTo>
                  <a:lnTo>
                    <a:pt x="17" y="202"/>
                  </a:lnTo>
                  <a:lnTo>
                    <a:pt x="24" y="219"/>
                  </a:lnTo>
                  <a:lnTo>
                    <a:pt x="33" y="235"/>
                  </a:lnTo>
                  <a:lnTo>
                    <a:pt x="44" y="251"/>
                  </a:lnTo>
                  <a:lnTo>
                    <a:pt x="55" y="264"/>
                  </a:lnTo>
                  <a:lnTo>
                    <a:pt x="55" y="264"/>
                  </a:lnTo>
                  <a:lnTo>
                    <a:pt x="63" y="270"/>
                  </a:lnTo>
                  <a:lnTo>
                    <a:pt x="71" y="276"/>
                  </a:lnTo>
                  <a:lnTo>
                    <a:pt x="91" y="286"/>
                  </a:lnTo>
                  <a:lnTo>
                    <a:pt x="110" y="295"/>
                  </a:lnTo>
                  <a:lnTo>
                    <a:pt x="129" y="304"/>
                  </a:lnTo>
                  <a:lnTo>
                    <a:pt x="129" y="304"/>
                  </a:lnTo>
                  <a:lnTo>
                    <a:pt x="150" y="318"/>
                  </a:lnTo>
                  <a:lnTo>
                    <a:pt x="170" y="331"/>
                  </a:lnTo>
                  <a:lnTo>
                    <a:pt x="191" y="345"/>
                  </a:lnTo>
                  <a:lnTo>
                    <a:pt x="212" y="358"/>
                  </a:lnTo>
                  <a:lnTo>
                    <a:pt x="212" y="358"/>
                  </a:lnTo>
                  <a:lnTo>
                    <a:pt x="410" y="471"/>
                  </a:lnTo>
                  <a:lnTo>
                    <a:pt x="410" y="471"/>
                  </a:lnTo>
                  <a:lnTo>
                    <a:pt x="427" y="480"/>
                  </a:lnTo>
                  <a:lnTo>
                    <a:pt x="443" y="485"/>
                  </a:lnTo>
                  <a:lnTo>
                    <a:pt x="460" y="489"/>
                  </a:lnTo>
                  <a:lnTo>
                    <a:pt x="477" y="490"/>
                  </a:lnTo>
                  <a:lnTo>
                    <a:pt x="492" y="489"/>
                  </a:lnTo>
                  <a:lnTo>
                    <a:pt x="509" y="486"/>
                  </a:lnTo>
                  <a:lnTo>
                    <a:pt x="526" y="480"/>
                  </a:lnTo>
                  <a:lnTo>
                    <a:pt x="542" y="472"/>
                  </a:lnTo>
                  <a:lnTo>
                    <a:pt x="542" y="472"/>
                  </a:lnTo>
                  <a:lnTo>
                    <a:pt x="558" y="463"/>
                  </a:lnTo>
                  <a:lnTo>
                    <a:pt x="572" y="452"/>
                  </a:lnTo>
                  <a:lnTo>
                    <a:pt x="585" y="440"/>
                  </a:lnTo>
                  <a:lnTo>
                    <a:pt x="596" y="427"/>
                  </a:lnTo>
                  <a:lnTo>
                    <a:pt x="606" y="413"/>
                  </a:lnTo>
                  <a:lnTo>
                    <a:pt x="614" y="397"/>
                  </a:lnTo>
                  <a:lnTo>
                    <a:pt x="619" y="382"/>
                  </a:lnTo>
                  <a:lnTo>
                    <a:pt x="622" y="363"/>
                  </a:lnTo>
                  <a:lnTo>
                    <a:pt x="622" y="36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Freeform 661"/>
            <p:cNvSpPr/>
            <p:nvPr/>
          </p:nvSpPr>
          <p:spPr bwMode="auto">
            <a:xfrm>
              <a:off x="4151313" y="2563813"/>
              <a:ext cx="407988" cy="128588"/>
            </a:xfrm>
            <a:custGeom>
              <a:avLst/>
              <a:gdLst/>
              <a:ahLst/>
              <a:cxnLst>
                <a:cxn ang="0">
                  <a:pos x="823" y="17"/>
                </a:cxn>
                <a:cxn ang="0">
                  <a:pos x="810" y="22"/>
                </a:cxn>
                <a:cxn ang="0">
                  <a:pos x="800" y="44"/>
                </a:cxn>
                <a:cxn ang="0">
                  <a:pos x="804" y="55"/>
                </a:cxn>
                <a:cxn ang="0">
                  <a:pos x="815" y="61"/>
                </a:cxn>
                <a:cxn ang="0">
                  <a:pos x="852" y="70"/>
                </a:cxn>
                <a:cxn ang="0">
                  <a:pos x="903" y="98"/>
                </a:cxn>
                <a:cxn ang="0">
                  <a:pos x="945" y="136"/>
                </a:cxn>
                <a:cxn ang="0">
                  <a:pos x="959" y="154"/>
                </a:cxn>
                <a:cxn ang="0">
                  <a:pos x="975" y="185"/>
                </a:cxn>
                <a:cxn ang="0">
                  <a:pos x="983" y="217"/>
                </a:cxn>
                <a:cxn ang="0">
                  <a:pos x="975" y="246"/>
                </a:cxn>
                <a:cxn ang="0">
                  <a:pos x="951" y="265"/>
                </a:cxn>
                <a:cxn ang="0">
                  <a:pos x="923" y="273"/>
                </a:cxn>
                <a:cxn ang="0">
                  <a:pos x="794" y="274"/>
                </a:cxn>
                <a:cxn ang="0">
                  <a:pos x="754" y="269"/>
                </a:cxn>
                <a:cxn ang="0">
                  <a:pos x="681" y="264"/>
                </a:cxn>
                <a:cxn ang="0">
                  <a:pos x="558" y="265"/>
                </a:cxn>
                <a:cxn ang="0">
                  <a:pos x="312" y="270"/>
                </a:cxn>
                <a:cxn ang="0">
                  <a:pos x="164" y="266"/>
                </a:cxn>
                <a:cxn ang="0">
                  <a:pos x="126" y="263"/>
                </a:cxn>
                <a:cxn ang="0">
                  <a:pos x="79" y="252"/>
                </a:cxn>
                <a:cxn ang="0">
                  <a:pos x="61" y="240"/>
                </a:cxn>
                <a:cxn ang="0">
                  <a:pos x="53" y="221"/>
                </a:cxn>
                <a:cxn ang="0">
                  <a:pos x="53" y="183"/>
                </a:cxn>
                <a:cxn ang="0">
                  <a:pos x="59" y="154"/>
                </a:cxn>
                <a:cxn ang="0">
                  <a:pos x="72" y="124"/>
                </a:cxn>
                <a:cxn ang="0">
                  <a:pos x="95" y="96"/>
                </a:cxn>
                <a:cxn ang="0">
                  <a:pos x="153" y="56"/>
                </a:cxn>
                <a:cxn ang="0">
                  <a:pos x="194" y="44"/>
                </a:cxn>
                <a:cxn ang="0">
                  <a:pos x="203" y="40"/>
                </a:cxn>
                <a:cxn ang="0">
                  <a:pos x="210" y="31"/>
                </a:cxn>
                <a:cxn ang="0">
                  <a:pos x="206" y="11"/>
                </a:cxn>
                <a:cxn ang="0">
                  <a:pos x="193" y="1"/>
                </a:cxn>
                <a:cxn ang="0">
                  <a:pos x="182" y="0"/>
                </a:cxn>
                <a:cxn ang="0">
                  <a:pos x="121" y="22"/>
                </a:cxn>
                <a:cxn ang="0">
                  <a:pos x="63" y="66"/>
                </a:cxn>
                <a:cxn ang="0">
                  <a:pos x="21" y="124"/>
                </a:cxn>
                <a:cxn ang="0">
                  <a:pos x="4" y="167"/>
                </a:cxn>
                <a:cxn ang="0">
                  <a:pos x="0" y="200"/>
                </a:cxn>
                <a:cxn ang="0">
                  <a:pos x="6" y="232"/>
                </a:cxn>
                <a:cxn ang="0">
                  <a:pos x="21" y="264"/>
                </a:cxn>
                <a:cxn ang="0">
                  <a:pos x="36" y="281"/>
                </a:cxn>
                <a:cxn ang="0">
                  <a:pos x="67" y="299"/>
                </a:cxn>
                <a:cxn ang="0">
                  <a:pos x="121" y="311"/>
                </a:cxn>
                <a:cxn ang="0">
                  <a:pos x="223" y="315"/>
                </a:cxn>
                <a:cxn ang="0">
                  <a:pos x="380" y="314"/>
                </a:cxn>
                <a:cxn ang="0">
                  <a:pos x="605" y="311"/>
                </a:cxn>
                <a:cxn ang="0">
                  <a:pos x="810" y="319"/>
                </a:cxn>
                <a:cxn ang="0">
                  <a:pos x="857" y="321"/>
                </a:cxn>
                <a:cxn ang="0">
                  <a:pos x="929" y="320"/>
                </a:cxn>
                <a:cxn ang="0">
                  <a:pos x="970" y="312"/>
                </a:cxn>
                <a:cxn ang="0">
                  <a:pos x="1000" y="294"/>
                </a:cxn>
                <a:cxn ang="0">
                  <a:pos x="1013" y="273"/>
                </a:cxn>
                <a:cxn ang="0">
                  <a:pos x="1025" y="240"/>
                </a:cxn>
                <a:cxn ang="0">
                  <a:pos x="1027" y="206"/>
                </a:cxn>
                <a:cxn ang="0">
                  <a:pos x="1021" y="174"/>
                </a:cxn>
                <a:cxn ang="0">
                  <a:pos x="988" y="113"/>
                </a:cxn>
                <a:cxn ang="0">
                  <a:pos x="934" y="62"/>
                </a:cxn>
                <a:cxn ang="0">
                  <a:pos x="872" y="28"/>
                </a:cxn>
                <a:cxn ang="0">
                  <a:pos x="828" y="17"/>
                </a:cxn>
              </a:cxnLst>
              <a:rect l="0" t="0" r="r" b="b"/>
              <a:pathLst>
                <a:path w="1027" h="321">
                  <a:moveTo>
                    <a:pt x="828" y="17"/>
                  </a:moveTo>
                  <a:lnTo>
                    <a:pt x="828" y="17"/>
                  </a:lnTo>
                  <a:lnTo>
                    <a:pt x="823" y="17"/>
                  </a:lnTo>
                  <a:lnTo>
                    <a:pt x="818" y="18"/>
                  </a:lnTo>
                  <a:lnTo>
                    <a:pt x="814" y="19"/>
                  </a:lnTo>
                  <a:lnTo>
                    <a:pt x="810" y="22"/>
                  </a:lnTo>
                  <a:lnTo>
                    <a:pt x="804" y="28"/>
                  </a:lnTo>
                  <a:lnTo>
                    <a:pt x="800" y="36"/>
                  </a:lnTo>
                  <a:lnTo>
                    <a:pt x="800" y="44"/>
                  </a:lnTo>
                  <a:lnTo>
                    <a:pt x="800" y="48"/>
                  </a:lnTo>
                  <a:lnTo>
                    <a:pt x="801" y="52"/>
                  </a:lnTo>
                  <a:lnTo>
                    <a:pt x="804" y="55"/>
                  </a:lnTo>
                  <a:lnTo>
                    <a:pt x="808" y="57"/>
                  </a:lnTo>
                  <a:lnTo>
                    <a:pt x="811" y="60"/>
                  </a:lnTo>
                  <a:lnTo>
                    <a:pt x="815" y="61"/>
                  </a:lnTo>
                  <a:lnTo>
                    <a:pt x="815" y="61"/>
                  </a:lnTo>
                  <a:lnTo>
                    <a:pt x="834" y="65"/>
                  </a:lnTo>
                  <a:lnTo>
                    <a:pt x="852" y="70"/>
                  </a:lnTo>
                  <a:lnTo>
                    <a:pt x="870" y="78"/>
                  </a:lnTo>
                  <a:lnTo>
                    <a:pt x="887" y="87"/>
                  </a:lnTo>
                  <a:lnTo>
                    <a:pt x="903" y="98"/>
                  </a:lnTo>
                  <a:lnTo>
                    <a:pt x="917" y="110"/>
                  </a:lnTo>
                  <a:lnTo>
                    <a:pt x="932" y="123"/>
                  </a:lnTo>
                  <a:lnTo>
                    <a:pt x="945" y="136"/>
                  </a:lnTo>
                  <a:lnTo>
                    <a:pt x="945" y="136"/>
                  </a:lnTo>
                  <a:lnTo>
                    <a:pt x="951" y="145"/>
                  </a:lnTo>
                  <a:lnTo>
                    <a:pt x="959" y="154"/>
                  </a:lnTo>
                  <a:lnTo>
                    <a:pt x="966" y="164"/>
                  </a:lnTo>
                  <a:lnTo>
                    <a:pt x="971" y="175"/>
                  </a:lnTo>
                  <a:lnTo>
                    <a:pt x="975" y="185"/>
                  </a:lnTo>
                  <a:lnTo>
                    <a:pt x="979" y="196"/>
                  </a:lnTo>
                  <a:lnTo>
                    <a:pt x="982" y="208"/>
                  </a:lnTo>
                  <a:lnTo>
                    <a:pt x="983" y="217"/>
                  </a:lnTo>
                  <a:lnTo>
                    <a:pt x="982" y="227"/>
                  </a:lnTo>
                  <a:lnTo>
                    <a:pt x="980" y="236"/>
                  </a:lnTo>
                  <a:lnTo>
                    <a:pt x="975" y="246"/>
                  </a:lnTo>
                  <a:lnTo>
                    <a:pt x="970" y="253"/>
                  </a:lnTo>
                  <a:lnTo>
                    <a:pt x="962" y="260"/>
                  </a:lnTo>
                  <a:lnTo>
                    <a:pt x="951" y="265"/>
                  </a:lnTo>
                  <a:lnTo>
                    <a:pt x="938" y="270"/>
                  </a:lnTo>
                  <a:lnTo>
                    <a:pt x="923" y="273"/>
                  </a:lnTo>
                  <a:lnTo>
                    <a:pt x="923" y="273"/>
                  </a:lnTo>
                  <a:lnTo>
                    <a:pt x="881" y="276"/>
                  </a:lnTo>
                  <a:lnTo>
                    <a:pt x="838" y="277"/>
                  </a:lnTo>
                  <a:lnTo>
                    <a:pt x="794" y="274"/>
                  </a:lnTo>
                  <a:lnTo>
                    <a:pt x="774" y="273"/>
                  </a:lnTo>
                  <a:lnTo>
                    <a:pt x="754" y="269"/>
                  </a:lnTo>
                  <a:lnTo>
                    <a:pt x="754" y="269"/>
                  </a:lnTo>
                  <a:lnTo>
                    <a:pt x="730" y="266"/>
                  </a:lnTo>
                  <a:lnTo>
                    <a:pt x="706" y="265"/>
                  </a:lnTo>
                  <a:lnTo>
                    <a:pt x="681" y="264"/>
                  </a:lnTo>
                  <a:lnTo>
                    <a:pt x="656" y="264"/>
                  </a:lnTo>
                  <a:lnTo>
                    <a:pt x="558" y="265"/>
                  </a:lnTo>
                  <a:lnTo>
                    <a:pt x="558" y="265"/>
                  </a:lnTo>
                  <a:lnTo>
                    <a:pt x="460" y="266"/>
                  </a:lnTo>
                  <a:lnTo>
                    <a:pt x="360" y="269"/>
                  </a:lnTo>
                  <a:lnTo>
                    <a:pt x="312" y="270"/>
                  </a:lnTo>
                  <a:lnTo>
                    <a:pt x="262" y="270"/>
                  </a:lnTo>
                  <a:lnTo>
                    <a:pt x="212" y="269"/>
                  </a:lnTo>
                  <a:lnTo>
                    <a:pt x="164" y="266"/>
                  </a:lnTo>
                  <a:lnTo>
                    <a:pt x="164" y="266"/>
                  </a:lnTo>
                  <a:lnTo>
                    <a:pt x="144" y="265"/>
                  </a:lnTo>
                  <a:lnTo>
                    <a:pt x="126" y="26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79" y="252"/>
                  </a:lnTo>
                  <a:lnTo>
                    <a:pt x="72" y="249"/>
                  </a:lnTo>
                  <a:lnTo>
                    <a:pt x="66" y="246"/>
                  </a:lnTo>
                  <a:lnTo>
                    <a:pt x="61" y="240"/>
                  </a:lnTo>
                  <a:lnTo>
                    <a:pt x="57" y="234"/>
                  </a:lnTo>
                  <a:lnTo>
                    <a:pt x="54" y="229"/>
                  </a:lnTo>
                  <a:lnTo>
                    <a:pt x="53" y="221"/>
                  </a:lnTo>
                  <a:lnTo>
                    <a:pt x="51" y="214"/>
                  </a:lnTo>
                  <a:lnTo>
                    <a:pt x="50" y="198"/>
                  </a:lnTo>
                  <a:lnTo>
                    <a:pt x="53" y="183"/>
                  </a:lnTo>
                  <a:lnTo>
                    <a:pt x="55" y="168"/>
                  </a:lnTo>
                  <a:lnTo>
                    <a:pt x="59" y="154"/>
                  </a:lnTo>
                  <a:lnTo>
                    <a:pt x="59" y="154"/>
                  </a:lnTo>
                  <a:lnTo>
                    <a:pt x="62" y="144"/>
                  </a:lnTo>
                  <a:lnTo>
                    <a:pt x="67" y="133"/>
                  </a:lnTo>
                  <a:lnTo>
                    <a:pt x="72" y="124"/>
                  </a:lnTo>
                  <a:lnTo>
                    <a:pt x="79" y="115"/>
                  </a:lnTo>
                  <a:lnTo>
                    <a:pt x="85" y="106"/>
                  </a:lnTo>
                  <a:lnTo>
                    <a:pt x="95" y="96"/>
                  </a:lnTo>
                  <a:lnTo>
                    <a:pt x="113" y="81"/>
                  </a:lnTo>
                  <a:lnTo>
                    <a:pt x="133" y="68"/>
                  </a:lnTo>
                  <a:lnTo>
                    <a:pt x="153" y="56"/>
                  </a:lnTo>
                  <a:lnTo>
                    <a:pt x="174" y="48"/>
                  </a:lnTo>
                  <a:lnTo>
                    <a:pt x="185" y="45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9" y="43"/>
                  </a:lnTo>
                  <a:lnTo>
                    <a:pt x="203" y="40"/>
                  </a:lnTo>
                  <a:lnTo>
                    <a:pt x="206" y="38"/>
                  </a:lnTo>
                  <a:lnTo>
                    <a:pt x="208" y="35"/>
                  </a:lnTo>
                  <a:lnTo>
                    <a:pt x="210" y="31"/>
                  </a:lnTo>
                  <a:lnTo>
                    <a:pt x="211" y="27"/>
                  </a:lnTo>
                  <a:lnTo>
                    <a:pt x="210" y="19"/>
                  </a:lnTo>
                  <a:lnTo>
                    <a:pt x="206" y="11"/>
                  </a:lnTo>
                  <a:lnTo>
                    <a:pt x="201" y="5"/>
                  </a:lnTo>
                  <a:lnTo>
                    <a:pt x="197" y="2"/>
                  </a:lnTo>
                  <a:lnTo>
                    <a:pt x="193" y="1"/>
                  </a:lnTo>
                  <a:lnTo>
                    <a:pt x="188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61" y="5"/>
                  </a:lnTo>
                  <a:lnTo>
                    <a:pt x="142" y="11"/>
                  </a:lnTo>
                  <a:lnTo>
                    <a:pt x="121" y="22"/>
                  </a:lnTo>
                  <a:lnTo>
                    <a:pt x="101" y="35"/>
                  </a:lnTo>
                  <a:lnTo>
                    <a:pt x="82" y="49"/>
                  </a:lnTo>
                  <a:lnTo>
                    <a:pt x="63" y="66"/>
                  </a:lnTo>
                  <a:lnTo>
                    <a:pt x="48" y="83"/>
                  </a:lnTo>
                  <a:lnTo>
                    <a:pt x="33" y="103"/>
                  </a:lnTo>
                  <a:lnTo>
                    <a:pt x="21" y="124"/>
                  </a:lnTo>
                  <a:lnTo>
                    <a:pt x="11" y="145"/>
                  </a:lnTo>
                  <a:lnTo>
                    <a:pt x="7" y="157"/>
                  </a:lnTo>
                  <a:lnTo>
                    <a:pt x="4" y="167"/>
                  </a:lnTo>
                  <a:lnTo>
                    <a:pt x="3" y="178"/>
                  </a:lnTo>
                  <a:lnTo>
                    <a:pt x="2" y="189"/>
                  </a:lnTo>
                  <a:lnTo>
                    <a:pt x="0" y="200"/>
                  </a:lnTo>
                  <a:lnTo>
                    <a:pt x="2" y="210"/>
                  </a:lnTo>
                  <a:lnTo>
                    <a:pt x="3" y="222"/>
                  </a:lnTo>
                  <a:lnTo>
                    <a:pt x="6" y="232"/>
                  </a:lnTo>
                  <a:lnTo>
                    <a:pt x="10" y="243"/>
                  </a:lnTo>
                  <a:lnTo>
                    <a:pt x="15" y="253"/>
                  </a:lnTo>
                  <a:lnTo>
                    <a:pt x="21" y="264"/>
                  </a:lnTo>
                  <a:lnTo>
                    <a:pt x="28" y="273"/>
                  </a:lnTo>
                  <a:lnTo>
                    <a:pt x="28" y="273"/>
                  </a:lnTo>
                  <a:lnTo>
                    <a:pt x="36" y="281"/>
                  </a:lnTo>
                  <a:lnTo>
                    <a:pt x="45" y="289"/>
                  </a:lnTo>
                  <a:lnTo>
                    <a:pt x="55" y="294"/>
                  </a:lnTo>
                  <a:lnTo>
                    <a:pt x="67" y="299"/>
                  </a:lnTo>
                  <a:lnTo>
                    <a:pt x="80" y="303"/>
                  </a:lnTo>
                  <a:lnTo>
                    <a:pt x="93" y="306"/>
                  </a:lnTo>
                  <a:lnTo>
                    <a:pt x="121" y="311"/>
                  </a:lnTo>
                  <a:lnTo>
                    <a:pt x="148" y="314"/>
                  </a:lnTo>
                  <a:lnTo>
                    <a:pt x="176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301" y="315"/>
                  </a:lnTo>
                  <a:lnTo>
                    <a:pt x="380" y="314"/>
                  </a:lnTo>
                  <a:lnTo>
                    <a:pt x="535" y="311"/>
                  </a:lnTo>
                  <a:lnTo>
                    <a:pt x="535" y="311"/>
                  </a:lnTo>
                  <a:lnTo>
                    <a:pt x="605" y="311"/>
                  </a:lnTo>
                  <a:lnTo>
                    <a:pt x="674" y="315"/>
                  </a:lnTo>
                  <a:lnTo>
                    <a:pt x="742" y="317"/>
                  </a:lnTo>
                  <a:lnTo>
                    <a:pt x="810" y="319"/>
                  </a:lnTo>
                  <a:lnTo>
                    <a:pt x="810" y="319"/>
                  </a:lnTo>
                  <a:lnTo>
                    <a:pt x="832" y="319"/>
                  </a:lnTo>
                  <a:lnTo>
                    <a:pt x="857" y="321"/>
                  </a:lnTo>
                  <a:lnTo>
                    <a:pt x="886" y="321"/>
                  </a:lnTo>
                  <a:lnTo>
                    <a:pt x="915" y="321"/>
                  </a:lnTo>
                  <a:lnTo>
                    <a:pt x="929" y="320"/>
                  </a:lnTo>
                  <a:lnTo>
                    <a:pt x="944" y="319"/>
                  </a:lnTo>
                  <a:lnTo>
                    <a:pt x="957" y="316"/>
                  </a:lnTo>
                  <a:lnTo>
                    <a:pt x="970" y="312"/>
                  </a:lnTo>
                  <a:lnTo>
                    <a:pt x="982" y="307"/>
                  </a:lnTo>
                  <a:lnTo>
                    <a:pt x="992" y="302"/>
                  </a:lnTo>
                  <a:lnTo>
                    <a:pt x="1000" y="294"/>
                  </a:lnTo>
                  <a:lnTo>
                    <a:pt x="1008" y="285"/>
                  </a:lnTo>
                  <a:lnTo>
                    <a:pt x="1008" y="285"/>
                  </a:lnTo>
                  <a:lnTo>
                    <a:pt x="1013" y="273"/>
                  </a:lnTo>
                  <a:lnTo>
                    <a:pt x="1018" y="263"/>
                  </a:lnTo>
                  <a:lnTo>
                    <a:pt x="1022" y="251"/>
                  </a:lnTo>
                  <a:lnTo>
                    <a:pt x="1025" y="240"/>
                  </a:lnTo>
                  <a:lnTo>
                    <a:pt x="1027" y="229"/>
                  </a:lnTo>
                  <a:lnTo>
                    <a:pt x="1027" y="218"/>
                  </a:lnTo>
                  <a:lnTo>
                    <a:pt x="1027" y="206"/>
                  </a:lnTo>
                  <a:lnTo>
                    <a:pt x="1026" y="196"/>
                  </a:lnTo>
                  <a:lnTo>
                    <a:pt x="1023" y="184"/>
                  </a:lnTo>
                  <a:lnTo>
                    <a:pt x="1021" y="174"/>
                  </a:lnTo>
                  <a:lnTo>
                    <a:pt x="1013" y="153"/>
                  </a:lnTo>
                  <a:lnTo>
                    <a:pt x="1001" y="132"/>
                  </a:lnTo>
                  <a:lnTo>
                    <a:pt x="988" y="113"/>
                  </a:lnTo>
                  <a:lnTo>
                    <a:pt x="972" y="95"/>
                  </a:lnTo>
                  <a:lnTo>
                    <a:pt x="954" y="78"/>
                  </a:lnTo>
                  <a:lnTo>
                    <a:pt x="934" y="62"/>
                  </a:lnTo>
                  <a:lnTo>
                    <a:pt x="915" y="49"/>
                  </a:lnTo>
                  <a:lnTo>
                    <a:pt x="894" y="38"/>
                  </a:lnTo>
                  <a:lnTo>
                    <a:pt x="872" y="28"/>
                  </a:lnTo>
                  <a:lnTo>
                    <a:pt x="849" y="22"/>
                  </a:lnTo>
                  <a:lnTo>
                    <a:pt x="828" y="17"/>
                  </a:lnTo>
                  <a:lnTo>
                    <a:pt x="828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8" name="Freeform 662"/>
            <p:cNvSpPr/>
            <p:nvPr/>
          </p:nvSpPr>
          <p:spPr bwMode="auto">
            <a:xfrm>
              <a:off x="4217988" y="2563813"/>
              <a:ext cx="268288" cy="23813"/>
            </a:xfrm>
            <a:custGeom>
              <a:avLst/>
              <a:gdLst/>
              <a:ahLst/>
              <a:cxnLst>
                <a:cxn ang="0">
                  <a:pos x="661" y="11"/>
                </a:cxn>
                <a:cxn ang="0">
                  <a:pos x="661" y="11"/>
                </a:cxn>
                <a:cxn ang="0">
                  <a:pos x="646" y="6"/>
                </a:cxn>
                <a:cxn ang="0">
                  <a:pos x="630" y="4"/>
                </a:cxn>
                <a:cxn ang="0">
                  <a:pos x="614" y="2"/>
                </a:cxn>
                <a:cxn ang="0">
                  <a:pos x="597" y="2"/>
                </a:cxn>
                <a:cxn ang="0">
                  <a:pos x="563" y="4"/>
                </a:cxn>
                <a:cxn ang="0">
                  <a:pos x="532" y="5"/>
                </a:cxn>
                <a:cxn ang="0">
                  <a:pos x="532" y="5"/>
                </a:cxn>
                <a:cxn ang="0">
                  <a:pos x="491" y="4"/>
                </a:cxn>
                <a:cxn ang="0">
                  <a:pos x="452" y="2"/>
                </a:cxn>
                <a:cxn ang="0">
                  <a:pos x="413" y="0"/>
                </a:cxn>
                <a:cxn ang="0">
                  <a:pos x="372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7" y="4"/>
                </a:cxn>
                <a:cxn ang="0">
                  <a:pos x="5" y="6"/>
                </a:cxn>
                <a:cxn ang="0">
                  <a:pos x="2" y="10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2" y="34"/>
                </a:cxn>
                <a:cxn ang="0">
                  <a:pos x="5" y="38"/>
                </a:cxn>
                <a:cxn ang="0">
                  <a:pos x="7" y="40"/>
                </a:cxn>
                <a:cxn ang="0">
                  <a:pos x="11" y="43"/>
                </a:cxn>
                <a:cxn ang="0">
                  <a:pos x="17" y="44"/>
                </a:cxn>
                <a:cxn ang="0">
                  <a:pos x="22" y="44"/>
                </a:cxn>
                <a:cxn ang="0">
                  <a:pos x="354" y="44"/>
                </a:cxn>
                <a:cxn ang="0">
                  <a:pos x="354" y="44"/>
                </a:cxn>
                <a:cxn ang="0">
                  <a:pos x="389" y="45"/>
                </a:cxn>
                <a:cxn ang="0">
                  <a:pos x="425" y="48"/>
                </a:cxn>
                <a:cxn ang="0">
                  <a:pos x="460" y="51"/>
                </a:cxn>
                <a:cxn ang="0">
                  <a:pos x="477" y="51"/>
                </a:cxn>
                <a:cxn ang="0">
                  <a:pos x="495" y="51"/>
                </a:cxn>
                <a:cxn ang="0">
                  <a:pos x="495" y="51"/>
                </a:cxn>
                <a:cxn ang="0">
                  <a:pos x="532" y="48"/>
                </a:cxn>
                <a:cxn ang="0">
                  <a:pos x="574" y="45"/>
                </a:cxn>
                <a:cxn ang="0">
                  <a:pos x="593" y="45"/>
                </a:cxn>
                <a:cxn ang="0">
                  <a:pos x="614" y="47"/>
                </a:cxn>
                <a:cxn ang="0">
                  <a:pos x="633" y="51"/>
                </a:cxn>
                <a:cxn ang="0">
                  <a:pos x="648" y="56"/>
                </a:cxn>
                <a:cxn ang="0">
                  <a:pos x="648" y="56"/>
                </a:cxn>
                <a:cxn ang="0">
                  <a:pos x="654" y="57"/>
                </a:cxn>
                <a:cxn ang="0">
                  <a:pos x="659" y="57"/>
                </a:cxn>
                <a:cxn ang="0">
                  <a:pos x="663" y="56"/>
                </a:cxn>
                <a:cxn ang="0">
                  <a:pos x="667" y="55"/>
                </a:cxn>
                <a:cxn ang="0">
                  <a:pos x="669" y="52"/>
                </a:cxn>
                <a:cxn ang="0">
                  <a:pos x="672" y="49"/>
                </a:cxn>
                <a:cxn ang="0">
                  <a:pos x="676" y="42"/>
                </a:cxn>
                <a:cxn ang="0">
                  <a:pos x="676" y="34"/>
                </a:cxn>
                <a:cxn ang="0">
                  <a:pos x="675" y="25"/>
                </a:cxn>
                <a:cxn ang="0">
                  <a:pos x="672" y="21"/>
                </a:cxn>
                <a:cxn ang="0">
                  <a:pos x="669" y="17"/>
                </a:cxn>
                <a:cxn ang="0">
                  <a:pos x="665" y="14"/>
                </a:cxn>
                <a:cxn ang="0">
                  <a:pos x="661" y="11"/>
                </a:cxn>
                <a:cxn ang="0">
                  <a:pos x="661" y="11"/>
                </a:cxn>
              </a:cxnLst>
              <a:rect l="0" t="0" r="r" b="b"/>
              <a:pathLst>
                <a:path w="676" h="57">
                  <a:moveTo>
                    <a:pt x="661" y="11"/>
                  </a:moveTo>
                  <a:lnTo>
                    <a:pt x="661" y="11"/>
                  </a:lnTo>
                  <a:lnTo>
                    <a:pt x="646" y="6"/>
                  </a:lnTo>
                  <a:lnTo>
                    <a:pt x="630" y="4"/>
                  </a:lnTo>
                  <a:lnTo>
                    <a:pt x="614" y="2"/>
                  </a:lnTo>
                  <a:lnTo>
                    <a:pt x="597" y="2"/>
                  </a:lnTo>
                  <a:lnTo>
                    <a:pt x="563" y="4"/>
                  </a:lnTo>
                  <a:lnTo>
                    <a:pt x="532" y="5"/>
                  </a:lnTo>
                  <a:lnTo>
                    <a:pt x="532" y="5"/>
                  </a:lnTo>
                  <a:lnTo>
                    <a:pt x="491" y="4"/>
                  </a:lnTo>
                  <a:lnTo>
                    <a:pt x="452" y="2"/>
                  </a:lnTo>
                  <a:lnTo>
                    <a:pt x="413" y="0"/>
                  </a:lnTo>
                  <a:lnTo>
                    <a:pt x="37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5" y="6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2" y="34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4"/>
                  </a:lnTo>
                  <a:lnTo>
                    <a:pt x="354" y="44"/>
                  </a:lnTo>
                  <a:lnTo>
                    <a:pt x="354" y="44"/>
                  </a:lnTo>
                  <a:lnTo>
                    <a:pt x="389" y="45"/>
                  </a:lnTo>
                  <a:lnTo>
                    <a:pt x="425" y="48"/>
                  </a:lnTo>
                  <a:lnTo>
                    <a:pt x="460" y="51"/>
                  </a:lnTo>
                  <a:lnTo>
                    <a:pt x="477" y="51"/>
                  </a:lnTo>
                  <a:lnTo>
                    <a:pt x="495" y="51"/>
                  </a:lnTo>
                  <a:lnTo>
                    <a:pt x="495" y="51"/>
                  </a:lnTo>
                  <a:lnTo>
                    <a:pt x="532" y="48"/>
                  </a:lnTo>
                  <a:lnTo>
                    <a:pt x="574" y="45"/>
                  </a:lnTo>
                  <a:lnTo>
                    <a:pt x="593" y="45"/>
                  </a:lnTo>
                  <a:lnTo>
                    <a:pt x="614" y="47"/>
                  </a:lnTo>
                  <a:lnTo>
                    <a:pt x="633" y="51"/>
                  </a:lnTo>
                  <a:lnTo>
                    <a:pt x="648" y="56"/>
                  </a:lnTo>
                  <a:lnTo>
                    <a:pt x="648" y="56"/>
                  </a:lnTo>
                  <a:lnTo>
                    <a:pt x="654" y="57"/>
                  </a:lnTo>
                  <a:lnTo>
                    <a:pt x="659" y="57"/>
                  </a:lnTo>
                  <a:lnTo>
                    <a:pt x="663" y="56"/>
                  </a:lnTo>
                  <a:lnTo>
                    <a:pt x="667" y="55"/>
                  </a:lnTo>
                  <a:lnTo>
                    <a:pt x="669" y="52"/>
                  </a:lnTo>
                  <a:lnTo>
                    <a:pt x="672" y="49"/>
                  </a:lnTo>
                  <a:lnTo>
                    <a:pt x="676" y="42"/>
                  </a:lnTo>
                  <a:lnTo>
                    <a:pt x="676" y="34"/>
                  </a:lnTo>
                  <a:lnTo>
                    <a:pt x="675" y="25"/>
                  </a:lnTo>
                  <a:lnTo>
                    <a:pt x="672" y="21"/>
                  </a:lnTo>
                  <a:lnTo>
                    <a:pt x="669" y="17"/>
                  </a:lnTo>
                  <a:lnTo>
                    <a:pt x="665" y="14"/>
                  </a:lnTo>
                  <a:lnTo>
                    <a:pt x="661" y="11"/>
                  </a:lnTo>
                  <a:lnTo>
                    <a:pt x="661" y="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9" name="Freeform 663"/>
            <p:cNvSpPr/>
            <p:nvPr/>
          </p:nvSpPr>
          <p:spPr bwMode="auto">
            <a:xfrm>
              <a:off x="4152901" y="2667000"/>
              <a:ext cx="404813" cy="69850"/>
            </a:xfrm>
            <a:custGeom>
              <a:avLst/>
              <a:gdLst/>
              <a:ahLst/>
              <a:cxnLst>
                <a:cxn ang="0">
                  <a:pos x="967" y="13"/>
                </a:cxn>
                <a:cxn ang="0">
                  <a:pos x="952" y="13"/>
                </a:cxn>
                <a:cxn ang="0">
                  <a:pos x="941" y="25"/>
                </a:cxn>
                <a:cxn ang="0">
                  <a:pos x="937" y="41"/>
                </a:cxn>
                <a:cxn ang="0">
                  <a:pos x="945" y="51"/>
                </a:cxn>
                <a:cxn ang="0">
                  <a:pos x="955" y="58"/>
                </a:cxn>
                <a:cxn ang="0">
                  <a:pos x="968" y="72"/>
                </a:cxn>
                <a:cxn ang="0">
                  <a:pos x="972" y="88"/>
                </a:cxn>
                <a:cxn ang="0">
                  <a:pos x="968" y="103"/>
                </a:cxn>
                <a:cxn ang="0">
                  <a:pos x="954" y="115"/>
                </a:cxn>
                <a:cxn ang="0">
                  <a:pos x="931" y="122"/>
                </a:cxn>
                <a:cxn ang="0">
                  <a:pos x="874" y="122"/>
                </a:cxn>
                <a:cxn ang="0">
                  <a:pos x="815" y="123"/>
                </a:cxn>
                <a:cxn ang="0">
                  <a:pos x="725" y="128"/>
                </a:cxn>
                <a:cxn ang="0">
                  <a:pos x="563" y="127"/>
                </a:cxn>
                <a:cxn ang="0">
                  <a:pos x="437" y="126"/>
                </a:cxn>
                <a:cxn ang="0">
                  <a:pos x="256" y="122"/>
                </a:cxn>
                <a:cxn ang="0">
                  <a:pos x="216" y="120"/>
                </a:cxn>
                <a:cxn ang="0">
                  <a:pos x="174" y="118"/>
                </a:cxn>
                <a:cxn ang="0">
                  <a:pos x="123" y="119"/>
                </a:cxn>
                <a:cxn ang="0">
                  <a:pos x="67" y="106"/>
                </a:cxn>
                <a:cxn ang="0">
                  <a:pos x="47" y="84"/>
                </a:cxn>
                <a:cxn ang="0">
                  <a:pos x="47" y="71"/>
                </a:cxn>
                <a:cxn ang="0">
                  <a:pos x="58" y="54"/>
                </a:cxn>
                <a:cxn ang="0">
                  <a:pos x="75" y="44"/>
                </a:cxn>
                <a:cxn ang="0">
                  <a:pos x="85" y="38"/>
                </a:cxn>
                <a:cxn ang="0">
                  <a:pos x="92" y="21"/>
                </a:cxn>
                <a:cxn ang="0">
                  <a:pos x="85" y="7"/>
                </a:cxn>
                <a:cxn ang="0">
                  <a:pos x="75" y="0"/>
                </a:cxn>
                <a:cxn ang="0">
                  <a:pos x="52" y="1"/>
                </a:cxn>
                <a:cxn ang="0">
                  <a:pos x="17" y="20"/>
                </a:cxn>
                <a:cxn ang="0">
                  <a:pos x="1" y="55"/>
                </a:cxn>
                <a:cxn ang="0">
                  <a:pos x="1" y="82"/>
                </a:cxn>
                <a:cxn ang="0">
                  <a:pos x="5" y="109"/>
                </a:cxn>
                <a:cxn ang="0">
                  <a:pos x="17" y="129"/>
                </a:cxn>
                <a:cxn ang="0">
                  <a:pos x="35" y="144"/>
                </a:cxn>
                <a:cxn ang="0">
                  <a:pos x="85" y="161"/>
                </a:cxn>
                <a:cxn ang="0">
                  <a:pos x="165" y="166"/>
                </a:cxn>
                <a:cxn ang="0">
                  <a:pos x="243" y="167"/>
                </a:cxn>
                <a:cxn ang="0">
                  <a:pos x="402" y="173"/>
                </a:cxn>
                <a:cxn ang="0">
                  <a:pos x="509" y="171"/>
                </a:cxn>
                <a:cxn ang="0">
                  <a:pos x="648" y="173"/>
                </a:cxn>
                <a:cxn ang="0">
                  <a:pos x="704" y="178"/>
                </a:cxn>
                <a:cxn ang="0">
                  <a:pos x="795" y="175"/>
                </a:cxn>
                <a:cxn ang="0">
                  <a:pos x="918" y="167"/>
                </a:cxn>
                <a:cxn ang="0">
                  <a:pos x="951" y="165"/>
                </a:cxn>
                <a:cxn ang="0">
                  <a:pos x="989" y="148"/>
                </a:cxn>
                <a:cxn ang="0">
                  <a:pos x="1018" y="110"/>
                </a:cxn>
                <a:cxn ang="0">
                  <a:pos x="1022" y="97"/>
                </a:cxn>
                <a:cxn ang="0">
                  <a:pos x="1020" y="76"/>
                </a:cxn>
                <a:cxn ang="0">
                  <a:pos x="1003" y="42"/>
                </a:cxn>
                <a:cxn ang="0">
                  <a:pos x="972" y="14"/>
                </a:cxn>
              </a:cxnLst>
              <a:rect l="0" t="0" r="r" b="b"/>
              <a:pathLst>
                <a:path w="1023" h="178">
                  <a:moveTo>
                    <a:pt x="972" y="14"/>
                  </a:moveTo>
                  <a:lnTo>
                    <a:pt x="972" y="14"/>
                  </a:lnTo>
                  <a:lnTo>
                    <a:pt x="967" y="13"/>
                  </a:lnTo>
                  <a:lnTo>
                    <a:pt x="962" y="12"/>
                  </a:lnTo>
                  <a:lnTo>
                    <a:pt x="958" y="12"/>
                  </a:lnTo>
                  <a:lnTo>
                    <a:pt x="952" y="13"/>
                  </a:lnTo>
                  <a:lnTo>
                    <a:pt x="948" y="16"/>
                  </a:lnTo>
                  <a:lnTo>
                    <a:pt x="946" y="18"/>
                  </a:lnTo>
                  <a:lnTo>
                    <a:pt x="941" y="25"/>
                  </a:lnTo>
                  <a:lnTo>
                    <a:pt x="937" y="33"/>
                  </a:lnTo>
                  <a:lnTo>
                    <a:pt x="937" y="37"/>
                  </a:lnTo>
                  <a:lnTo>
                    <a:pt x="937" y="41"/>
                  </a:lnTo>
                  <a:lnTo>
                    <a:pt x="938" y="44"/>
                  </a:lnTo>
                  <a:lnTo>
                    <a:pt x="941" y="48"/>
                  </a:lnTo>
                  <a:lnTo>
                    <a:pt x="945" y="51"/>
                  </a:lnTo>
                  <a:lnTo>
                    <a:pt x="948" y="54"/>
                  </a:lnTo>
                  <a:lnTo>
                    <a:pt x="948" y="54"/>
                  </a:lnTo>
                  <a:lnTo>
                    <a:pt x="955" y="58"/>
                  </a:lnTo>
                  <a:lnTo>
                    <a:pt x="960" y="61"/>
                  </a:lnTo>
                  <a:lnTo>
                    <a:pt x="964" y="67"/>
                  </a:lnTo>
                  <a:lnTo>
                    <a:pt x="968" y="72"/>
                  </a:lnTo>
                  <a:lnTo>
                    <a:pt x="971" y="77"/>
                  </a:lnTo>
                  <a:lnTo>
                    <a:pt x="972" y="82"/>
                  </a:lnTo>
                  <a:lnTo>
                    <a:pt x="972" y="88"/>
                  </a:lnTo>
                  <a:lnTo>
                    <a:pt x="972" y="93"/>
                  </a:lnTo>
                  <a:lnTo>
                    <a:pt x="971" y="98"/>
                  </a:lnTo>
                  <a:lnTo>
                    <a:pt x="968" y="103"/>
                  </a:lnTo>
                  <a:lnTo>
                    <a:pt x="964" y="109"/>
                  </a:lnTo>
                  <a:lnTo>
                    <a:pt x="959" y="112"/>
                  </a:lnTo>
                  <a:lnTo>
                    <a:pt x="954" y="115"/>
                  </a:lnTo>
                  <a:lnTo>
                    <a:pt x="947" y="119"/>
                  </a:lnTo>
                  <a:lnTo>
                    <a:pt x="939" y="120"/>
                  </a:lnTo>
                  <a:lnTo>
                    <a:pt x="931" y="122"/>
                  </a:lnTo>
                  <a:lnTo>
                    <a:pt x="931" y="122"/>
                  </a:lnTo>
                  <a:lnTo>
                    <a:pt x="903" y="122"/>
                  </a:lnTo>
                  <a:lnTo>
                    <a:pt x="874" y="122"/>
                  </a:lnTo>
                  <a:lnTo>
                    <a:pt x="874" y="122"/>
                  </a:lnTo>
                  <a:lnTo>
                    <a:pt x="844" y="122"/>
                  </a:lnTo>
                  <a:lnTo>
                    <a:pt x="815" y="123"/>
                  </a:lnTo>
                  <a:lnTo>
                    <a:pt x="757" y="127"/>
                  </a:lnTo>
                  <a:lnTo>
                    <a:pt x="757" y="127"/>
                  </a:lnTo>
                  <a:lnTo>
                    <a:pt x="725" y="128"/>
                  </a:lnTo>
                  <a:lnTo>
                    <a:pt x="692" y="129"/>
                  </a:lnTo>
                  <a:lnTo>
                    <a:pt x="627" y="128"/>
                  </a:lnTo>
                  <a:lnTo>
                    <a:pt x="563" y="127"/>
                  </a:lnTo>
                  <a:lnTo>
                    <a:pt x="497" y="126"/>
                  </a:lnTo>
                  <a:lnTo>
                    <a:pt x="497" y="126"/>
                  </a:lnTo>
                  <a:lnTo>
                    <a:pt x="437" y="126"/>
                  </a:lnTo>
                  <a:lnTo>
                    <a:pt x="377" y="124"/>
                  </a:lnTo>
                  <a:lnTo>
                    <a:pt x="317" y="123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36" y="122"/>
                  </a:lnTo>
                  <a:lnTo>
                    <a:pt x="216" y="120"/>
                  </a:lnTo>
                  <a:lnTo>
                    <a:pt x="195" y="119"/>
                  </a:lnTo>
                  <a:lnTo>
                    <a:pt x="174" y="118"/>
                  </a:lnTo>
                  <a:lnTo>
                    <a:pt x="174" y="118"/>
                  </a:lnTo>
                  <a:lnTo>
                    <a:pt x="149" y="119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67" y="106"/>
                  </a:lnTo>
                  <a:lnTo>
                    <a:pt x="56" y="97"/>
                  </a:lnTo>
                  <a:lnTo>
                    <a:pt x="50" y="88"/>
                  </a:lnTo>
                  <a:lnTo>
                    <a:pt x="47" y="84"/>
                  </a:lnTo>
                  <a:lnTo>
                    <a:pt x="46" y="80"/>
                  </a:lnTo>
                  <a:lnTo>
                    <a:pt x="46" y="76"/>
                  </a:lnTo>
                  <a:lnTo>
                    <a:pt x="47" y="71"/>
                  </a:lnTo>
                  <a:lnTo>
                    <a:pt x="48" y="67"/>
                  </a:lnTo>
                  <a:lnTo>
                    <a:pt x="51" y="63"/>
                  </a:lnTo>
                  <a:lnTo>
                    <a:pt x="58" y="5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75" y="44"/>
                  </a:lnTo>
                  <a:lnTo>
                    <a:pt x="79" y="43"/>
                  </a:lnTo>
                  <a:lnTo>
                    <a:pt x="82" y="41"/>
                  </a:lnTo>
                  <a:lnTo>
                    <a:pt x="85" y="38"/>
                  </a:lnTo>
                  <a:lnTo>
                    <a:pt x="88" y="34"/>
                  </a:lnTo>
                  <a:lnTo>
                    <a:pt x="90" y="30"/>
                  </a:lnTo>
                  <a:lnTo>
                    <a:pt x="92" y="21"/>
                  </a:lnTo>
                  <a:lnTo>
                    <a:pt x="90" y="13"/>
                  </a:lnTo>
                  <a:lnTo>
                    <a:pt x="88" y="9"/>
                  </a:lnTo>
                  <a:lnTo>
                    <a:pt x="85" y="7"/>
                  </a:lnTo>
                  <a:lnTo>
                    <a:pt x="82" y="4"/>
                  </a:lnTo>
                  <a:lnTo>
                    <a:pt x="79" y="1"/>
                  </a:lnTo>
                  <a:lnTo>
                    <a:pt x="75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2" y="1"/>
                  </a:lnTo>
                  <a:lnTo>
                    <a:pt x="38" y="5"/>
                  </a:lnTo>
                  <a:lnTo>
                    <a:pt x="26" y="12"/>
                  </a:lnTo>
                  <a:lnTo>
                    <a:pt x="17" y="20"/>
                  </a:lnTo>
                  <a:lnTo>
                    <a:pt x="11" y="29"/>
                  </a:lnTo>
                  <a:lnTo>
                    <a:pt x="5" y="41"/>
                  </a:lnTo>
                  <a:lnTo>
                    <a:pt x="1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4" y="101"/>
                  </a:lnTo>
                  <a:lnTo>
                    <a:pt x="5" y="109"/>
                  </a:lnTo>
                  <a:lnTo>
                    <a:pt x="9" y="116"/>
                  </a:lnTo>
                  <a:lnTo>
                    <a:pt x="13" y="123"/>
                  </a:lnTo>
                  <a:lnTo>
                    <a:pt x="17" y="129"/>
                  </a:lnTo>
                  <a:lnTo>
                    <a:pt x="22" y="135"/>
                  </a:lnTo>
                  <a:lnTo>
                    <a:pt x="29" y="140"/>
                  </a:lnTo>
                  <a:lnTo>
                    <a:pt x="35" y="144"/>
                  </a:lnTo>
                  <a:lnTo>
                    <a:pt x="50" y="152"/>
                  </a:lnTo>
                  <a:lnTo>
                    <a:pt x="67" y="157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124" y="165"/>
                  </a:lnTo>
                  <a:lnTo>
                    <a:pt x="165" y="166"/>
                  </a:lnTo>
                  <a:lnTo>
                    <a:pt x="204" y="167"/>
                  </a:lnTo>
                  <a:lnTo>
                    <a:pt x="243" y="167"/>
                  </a:lnTo>
                  <a:lnTo>
                    <a:pt x="243" y="167"/>
                  </a:lnTo>
                  <a:lnTo>
                    <a:pt x="296" y="169"/>
                  </a:lnTo>
                  <a:lnTo>
                    <a:pt x="349" y="170"/>
                  </a:lnTo>
                  <a:lnTo>
                    <a:pt x="402" y="173"/>
                  </a:lnTo>
                  <a:lnTo>
                    <a:pt x="454" y="173"/>
                  </a:lnTo>
                  <a:lnTo>
                    <a:pt x="454" y="173"/>
                  </a:lnTo>
                  <a:lnTo>
                    <a:pt x="509" y="171"/>
                  </a:lnTo>
                  <a:lnTo>
                    <a:pt x="564" y="170"/>
                  </a:lnTo>
                  <a:lnTo>
                    <a:pt x="620" y="170"/>
                  </a:lnTo>
                  <a:lnTo>
                    <a:pt x="648" y="173"/>
                  </a:lnTo>
                  <a:lnTo>
                    <a:pt x="674" y="175"/>
                  </a:lnTo>
                  <a:lnTo>
                    <a:pt x="674" y="175"/>
                  </a:lnTo>
                  <a:lnTo>
                    <a:pt x="704" y="178"/>
                  </a:lnTo>
                  <a:lnTo>
                    <a:pt x="734" y="178"/>
                  </a:lnTo>
                  <a:lnTo>
                    <a:pt x="765" y="177"/>
                  </a:lnTo>
                  <a:lnTo>
                    <a:pt x="795" y="175"/>
                  </a:lnTo>
                  <a:lnTo>
                    <a:pt x="857" y="170"/>
                  </a:lnTo>
                  <a:lnTo>
                    <a:pt x="888" y="169"/>
                  </a:lnTo>
                  <a:lnTo>
                    <a:pt x="918" y="167"/>
                  </a:lnTo>
                  <a:lnTo>
                    <a:pt x="918" y="167"/>
                  </a:lnTo>
                  <a:lnTo>
                    <a:pt x="935" y="166"/>
                  </a:lnTo>
                  <a:lnTo>
                    <a:pt x="951" y="165"/>
                  </a:lnTo>
                  <a:lnTo>
                    <a:pt x="965" y="161"/>
                  </a:lnTo>
                  <a:lnTo>
                    <a:pt x="977" y="156"/>
                  </a:lnTo>
                  <a:lnTo>
                    <a:pt x="989" y="148"/>
                  </a:lnTo>
                  <a:lnTo>
                    <a:pt x="999" y="137"/>
                  </a:lnTo>
                  <a:lnTo>
                    <a:pt x="1009" y="126"/>
                  </a:lnTo>
                  <a:lnTo>
                    <a:pt x="1018" y="110"/>
                  </a:lnTo>
                  <a:lnTo>
                    <a:pt x="1018" y="110"/>
                  </a:lnTo>
                  <a:lnTo>
                    <a:pt x="1020" y="103"/>
                  </a:lnTo>
                  <a:lnTo>
                    <a:pt x="1022" y="97"/>
                  </a:lnTo>
                  <a:lnTo>
                    <a:pt x="1023" y="90"/>
                  </a:lnTo>
                  <a:lnTo>
                    <a:pt x="1022" y="82"/>
                  </a:lnTo>
                  <a:lnTo>
                    <a:pt x="1020" y="76"/>
                  </a:lnTo>
                  <a:lnTo>
                    <a:pt x="1019" y="69"/>
                  </a:lnTo>
                  <a:lnTo>
                    <a:pt x="1013" y="55"/>
                  </a:lnTo>
                  <a:lnTo>
                    <a:pt x="1003" y="42"/>
                  </a:lnTo>
                  <a:lnTo>
                    <a:pt x="994" y="31"/>
                  </a:lnTo>
                  <a:lnTo>
                    <a:pt x="982" y="21"/>
                  </a:lnTo>
                  <a:lnTo>
                    <a:pt x="972" y="14"/>
                  </a:lnTo>
                  <a:lnTo>
                    <a:pt x="972" y="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72" name="组合 71"/>
          <p:cNvGrpSpPr/>
          <p:nvPr/>
        </p:nvGrpSpPr>
        <p:grpSpPr>
          <a:xfrm>
            <a:off x="1785192" y="1202871"/>
            <a:ext cx="1917700" cy="1777735"/>
            <a:chOff x="1785192" y="1202871"/>
            <a:chExt cx="1917700" cy="1777735"/>
          </a:xfrm>
        </p:grpSpPr>
        <p:sp>
          <p:nvSpPr>
            <p:cNvPr id="70" name="Freeform 86"/>
            <p:cNvSpPr>
              <a:spLocks noEditPoints="1"/>
            </p:cNvSpPr>
            <p:nvPr/>
          </p:nvSpPr>
          <p:spPr bwMode="auto">
            <a:xfrm>
              <a:off x="1830486" y="1202871"/>
              <a:ext cx="1827113" cy="1777735"/>
            </a:xfrm>
            <a:custGeom>
              <a:avLst/>
              <a:gdLst/>
              <a:ahLst/>
              <a:cxnLst>
                <a:cxn ang="0">
                  <a:pos x="303" y="104"/>
                </a:cxn>
                <a:cxn ang="0">
                  <a:pos x="288" y="65"/>
                </a:cxn>
                <a:cxn ang="0">
                  <a:pos x="259" y="35"/>
                </a:cxn>
                <a:cxn ang="0">
                  <a:pos x="223" y="13"/>
                </a:cxn>
                <a:cxn ang="0">
                  <a:pos x="182" y="2"/>
                </a:cxn>
                <a:cxn ang="0">
                  <a:pos x="141" y="2"/>
                </a:cxn>
                <a:cxn ang="0">
                  <a:pos x="113" y="9"/>
                </a:cxn>
                <a:cxn ang="0">
                  <a:pos x="72" y="29"/>
                </a:cxn>
                <a:cxn ang="0">
                  <a:pos x="36" y="61"/>
                </a:cxn>
                <a:cxn ang="0">
                  <a:pos x="11" y="98"/>
                </a:cxn>
                <a:cxn ang="0">
                  <a:pos x="0" y="141"/>
                </a:cxn>
                <a:cxn ang="0">
                  <a:pos x="4" y="171"/>
                </a:cxn>
                <a:cxn ang="0">
                  <a:pos x="28" y="208"/>
                </a:cxn>
                <a:cxn ang="0">
                  <a:pos x="65" y="237"/>
                </a:cxn>
                <a:cxn ang="0">
                  <a:pos x="93" y="250"/>
                </a:cxn>
                <a:cxn ang="0">
                  <a:pos x="141" y="256"/>
                </a:cxn>
                <a:cxn ang="0">
                  <a:pos x="167" y="261"/>
                </a:cxn>
                <a:cxn ang="0">
                  <a:pos x="168" y="262"/>
                </a:cxn>
                <a:cxn ang="0">
                  <a:pos x="190" y="265"/>
                </a:cxn>
                <a:cxn ang="0">
                  <a:pos x="225" y="252"/>
                </a:cxn>
                <a:cxn ang="0">
                  <a:pos x="255" y="233"/>
                </a:cxn>
                <a:cxn ang="0">
                  <a:pos x="285" y="196"/>
                </a:cxn>
                <a:cxn ang="0">
                  <a:pos x="303" y="150"/>
                </a:cxn>
                <a:cxn ang="0">
                  <a:pos x="306" y="119"/>
                </a:cxn>
                <a:cxn ang="0">
                  <a:pos x="266" y="212"/>
                </a:cxn>
                <a:cxn ang="0">
                  <a:pos x="240" y="237"/>
                </a:cxn>
                <a:cxn ang="0">
                  <a:pos x="207" y="254"/>
                </a:cxn>
                <a:cxn ang="0">
                  <a:pos x="203" y="254"/>
                </a:cxn>
                <a:cxn ang="0">
                  <a:pos x="211" y="248"/>
                </a:cxn>
                <a:cxn ang="0">
                  <a:pos x="208" y="245"/>
                </a:cxn>
                <a:cxn ang="0">
                  <a:pos x="196" y="251"/>
                </a:cxn>
                <a:cxn ang="0">
                  <a:pos x="150" y="250"/>
                </a:cxn>
                <a:cxn ang="0">
                  <a:pos x="128" y="247"/>
                </a:cxn>
                <a:cxn ang="0">
                  <a:pos x="97" y="241"/>
                </a:cxn>
                <a:cxn ang="0">
                  <a:pos x="65" y="226"/>
                </a:cxn>
                <a:cxn ang="0">
                  <a:pos x="29" y="197"/>
                </a:cxn>
                <a:cxn ang="0">
                  <a:pos x="13" y="174"/>
                </a:cxn>
                <a:cxn ang="0">
                  <a:pos x="7" y="149"/>
                </a:cxn>
                <a:cxn ang="0">
                  <a:pos x="13" y="115"/>
                </a:cxn>
                <a:cxn ang="0">
                  <a:pos x="39" y="69"/>
                </a:cxn>
                <a:cxn ang="0">
                  <a:pos x="59" y="47"/>
                </a:cxn>
                <a:cxn ang="0">
                  <a:pos x="97" y="22"/>
                </a:cxn>
                <a:cxn ang="0">
                  <a:pos x="139" y="9"/>
                </a:cxn>
                <a:cxn ang="0">
                  <a:pos x="161" y="7"/>
                </a:cxn>
                <a:cxn ang="0">
                  <a:pos x="193" y="11"/>
                </a:cxn>
                <a:cxn ang="0">
                  <a:pos x="244" y="35"/>
                </a:cxn>
                <a:cxn ang="0">
                  <a:pos x="269" y="55"/>
                </a:cxn>
                <a:cxn ang="0">
                  <a:pos x="287" y="83"/>
                </a:cxn>
                <a:cxn ang="0">
                  <a:pos x="296" y="115"/>
                </a:cxn>
                <a:cxn ang="0">
                  <a:pos x="292" y="160"/>
                </a:cxn>
                <a:cxn ang="0">
                  <a:pos x="273" y="204"/>
                </a:cxn>
              </a:cxnLst>
              <a:rect l="0" t="0" r="r" b="b"/>
              <a:pathLst>
                <a:path w="306" h="265">
                  <a:moveTo>
                    <a:pt x="306" y="119"/>
                  </a:moveTo>
                  <a:lnTo>
                    <a:pt x="306" y="119"/>
                  </a:lnTo>
                  <a:lnTo>
                    <a:pt x="303" y="104"/>
                  </a:lnTo>
                  <a:lnTo>
                    <a:pt x="299" y="90"/>
                  </a:lnTo>
                  <a:lnTo>
                    <a:pt x="295" y="78"/>
                  </a:lnTo>
                  <a:lnTo>
                    <a:pt x="288" y="65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9" y="35"/>
                  </a:lnTo>
                  <a:lnTo>
                    <a:pt x="248" y="27"/>
                  </a:lnTo>
                  <a:lnTo>
                    <a:pt x="236" y="20"/>
                  </a:lnTo>
                  <a:lnTo>
                    <a:pt x="223" y="13"/>
                  </a:lnTo>
                  <a:lnTo>
                    <a:pt x="209" y="9"/>
                  </a:lnTo>
                  <a:lnTo>
                    <a:pt x="196" y="5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4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27" y="5"/>
                  </a:lnTo>
                  <a:lnTo>
                    <a:pt x="113" y="9"/>
                  </a:lnTo>
                  <a:lnTo>
                    <a:pt x="99" y="14"/>
                  </a:lnTo>
                  <a:lnTo>
                    <a:pt x="86" y="21"/>
                  </a:lnTo>
                  <a:lnTo>
                    <a:pt x="72" y="29"/>
                  </a:lnTo>
                  <a:lnTo>
                    <a:pt x="59" y="39"/>
                  </a:lnTo>
                  <a:lnTo>
                    <a:pt x="47" y="49"/>
                  </a:lnTo>
                  <a:lnTo>
                    <a:pt x="36" y="61"/>
                  </a:lnTo>
                  <a:lnTo>
                    <a:pt x="26" y="72"/>
                  </a:lnTo>
                  <a:lnTo>
                    <a:pt x="18" y="86"/>
                  </a:lnTo>
                  <a:lnTo>
                    <a:pt x="11" y="98"/>
                  </a:lnTo>
                  <a:lnTo>
                    <a:pt x="6" y="113"/>
                  </a:lnTo>
                  <a:lnTo>
                    <a:pt x="2" y="127"/>
                  </a:lnTo>
                  <a:lnTo>
                    <a:pt x="0" y="141"/>
                  </a:lnTo>
                  <a:lnTo>
                    <a:pt x="0" y="156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10" y="184"/>
                  </a:lnTo>
                  <a:lnTo>
                    <a:pt x="17" y="196"/>
                  </a:lnTo>
                  <a:lnTo>
                    <a:pt x="28" y="208"/>
                  </a:lnTo>
                  <a:lnTo>
                    <a:pt x="39" y="219"/>
                  </a:lnTo>
                  <a:lnTo>
                    <a:pt x="51" y="229"/>
                  </a:lnTo>
                  <a:lnTo>
                    <a:pt x="65" y="237"/>
                  </a:lnTo>
                  <a:lnTo>
                    <a:pt x="79" y="244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108" y="252"/>
                  </a:lnTo>
                  <a:lnTo>
                    <a:pt x="124" y="255"/>
                  </a:lnTo>
                  <a:lnTo>
                    <a:pt x="141" y="256"/>
                  </a:lnTo>
                  <a:lnTo>
                    <a:pt x="156" y="259"/>
                  </a:lnTo>
                  <a:lnTo>
                    <a:pt x="156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2"/>
                  </a:lnTo>
                  <a:lnTo>
                    <a:pt x="168" y="262"/>
                  </a:lnTo>
                  <a:lnTo>
                    <a:pt x="168" y="262"/>
                  </a:lnTo>
                  <a:lnTo>
                    <a:pt x="179" y="265"/>
                  </a:lnTo>
                  <a:lnTo>
                    <a:pt x="190" y="265"/>
                  </a:lnTo>
                  <a:lnTo>
                    <a:pt x="203" y="262"/>
                  </a:lnTo>
                  <a:lnTo>
                    <a:pt x="214" y="258"/>
                  </a:lnTo>
                  <a:lnTo>
                    <a:pt x="225" y="252"/>
                  </a:lnTo>
                  <a:lnTo>
                    <a:pt x="236" y="247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66" y="222"/>
                  </a:lnTo>
                  <a:lnTo>
                    <a:pt x="277" y="210"/>
                  </a:lnTo>
                  <a:lnTo>
                    <a:pt x="285" y="196"/>
                  </a:lnTo>
                  <a:lnTo>
                    <a:pt x="293" y="182"/>
                  </a:lnTo>
                  <a:lnTo>
                    <a:pt x="299" y="166"/>
                  </a:lnTo>
                  <a:lnTo>
                    <a:pt x="303" y="150"/>
                  </a:lnTo>
                  <a:lnTo>
                    <a:pt x="306" y="134"/>
                  </a:lnTo>
                  <a:lnTo>
                    <a:pt x="306" y="119"/>
                  </a:lnTo>
                  <a:lnTo>
                    <a:pt x="306" y="119"/>
                  </a:lnTo>
                  <a:close/>
                  <a:moveTo>
                    <a:pt x="273" y="204"/>
                  </a:moveTo>
                  <a:lnTo>
                    <a:pt x="273" y="204"/>
                  </a:lnTo>
                  <a:lnTo>
                    <a:pt x="266" y="212"/>
                  </a:lnTo>
                  <a:lnTo>
                    <a:pt x="259" y="221"/>
                  </a:lnTo>
                  <a:lnTo>
                    <a:pt x="249" y="229"/>
                  </a:lnTo>
                  <a:lnTo>
                    <a:pt x="240" y="237"/>
                  </a:lnTo>
                  <a:lnTo>
                    <a:pt x="229" y="244"/>
                  </a:lnTo>
                  <a:lnTo>
                    <a:pt x="218" y="250"/>
                  </a:lnTo>
                  <a:lnTo>
                    <a:pt x="207" y="254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3" y="254"/>
                  </a:lnTo>
                  <a:lnTo>
                    <a:pt x="209" y="250"/>
                  </a:lnTo>
                  <a:lnTo>
                    <a:pt x="209" y="250"/>
                  </a:lnTo>
                  <a:lnTo>
                    <a:pt x="211" y="248"/>
                  </a:lnTo>
                  <a:lnTo>
                    <a:pt x="211" y="247"/>
                  </a:lnTo>
                  <a:lnTo>
                    <a:pt x="209" y="245"/>
                  </a:lnTo>
                  <a:lnTo>
                    <a:pt x="208" y="245"/>
                  </a:lnTo>
                  <a:lnTo>
                    <a:pt x="208" y="245"/>
                  </a:lnTo>
                  <a:lnTo>
                    <a:pt x="203" y="248"/>
                  </a:lnTo>
                  <a:lnTo>
                    <a:pt x="196" y="251"/>
                  </a:lnTo>
                  <a:lnTo>
                    <a:pt x="179" y="252"/>
                  </a:lnTo>
                  <a:lnTo>
                    <a:pt x="163" y="252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39" y="248"/>
                  </a:lnTo>
                  <a:lnTo>
                    <a:pt x="128" y="247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97" y="241"/>
                  </a:lnTo>
                  <a:lnTo>
                    <a:pt x="86" y="239"/>
                  </a:lnTo>
                  <a:lnTo>
                    <a:pt x="75" y="233"/>
                  </a:lnTo>
                  <a:lnTo>
                    <a:pt x="65" y="226"/>
                  </a:lnTo>
                  <a:lnTo>
                    <a:pt x="47" y="212"/>
                  </a:lnTo>
                  <a:lnTo>
                    <a:pt x="29" y="197"/>
                  </a:lnTo>
                  <a:lnTo>
                    <a:pt x="29" y="197"/>
                  </a:lnTo>
                  <a:lnTo>
                    <a:pt x="22" y="190"/>
                  </a:lnTo>
                  <a:lnTo>
                    <a:pt x="17" y="182"/>
                  </a:lnTo>
                  <a:lnTo>
                    <a:pt x="13" y="174"/>
                  </a:lnTo>
                  <a:lnTo>
                    <a:pt x="10" y="167"/>
                  </a:lnTo>
                  <a:lnTo>
                    <a:pt x="7" y="159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9" y="133"/>
                  </a:lnTo>
                  <a:lnTo>
                    <a:pt x="13" y="115"/>
                  </a:lnTo>
                  <a:lnTo>
                    <a:pt x="20" y="98"/>
                  </a:lnTo>
                  <a:lnTo>
                    <a:pt x="29" y="83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48" y="58"/>
                  </a:lnTo>
                  <a:lnTo>
                    <a:pt x="59" y="47"/>
                  </a:lnTo>
                  <a:lnTo>
                    <a:pt x="72" y="39"/>
                  </a:lnTo>
                  <a:lnTo>
                    <a:pt x="84" y="31"/>
                  </a:lnTo>
                  <a:lnTo>
                    <a:pt x="97" y="22"/>
                  </a:lnTo>
                  <a:lnTo>
                    <a:pt x="110" y="17"/>
                  </a:lnTo>
                  <a:lnTo>
                    <a:pt x="124" y="13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50" y="7"/>
                  </a:lnTo>
                  <a:lnTo>
                    <a:pt x="161" y="7"/>
                  </a:lnTo>
                  <a:lnTo>
                    <a:pt x="172" y="7"/>
                  </a:lnTo>
                  <a:lnTo>
                    <a:pt x="183" y="9"/>
                  </a:lnTo>
                  <a:lnTo>
                    <a:pt x="193" y="11"/>
                  </a:lnTo>
                  <a:lnTo>
                    <a:pt x="204" y="14"/>
                  </a:lnTo>
                  <a:lnTo>
                    <a:pt x="225" y="22"/>
                  </a:lnTo>
                  <a:lnTo>
                    <a:pt x="244" y="35"/>
                  </a:lnTo>
                  <a:lnTo>
                    <a:pt x="252" y="40"/>
                  </a:lnTo>
                  <a:lnTo>
                    <a:pt x="260" y="49"/>
                  </a:lnTo>
                  <a:lnTo>
                    <a:pt x="269" y="55"/>
                  </a:lnTo>
                  <a:lnTo>
                    <a:pt x="276" y="65"/>
                  </a:lnTo>
                  <a:lnTo>
                    <a:pt x="281" y="73"/>
                  </a:lnTo>
                  <a:lnTo>
                    <a:pt x="287" y="83"/>
                  </a:lnTo>
                  <a:lnTo>
                    <a:pt x="287" y="83"/>
                  </a:lnTo>
                  <a:lnTo>
                    <a:pt x="293" y="98"/>
                  </a:lnTo>
                  <a:lnTo>
                    <a:pt x="296" y="115"/>
                  </a:lnTo>
                  <a:lnTo>
                    <a:pt x="298" y="130"/>
                  </a:lnTo>
                  <a:lnTo>
                    <a:pt x="296" y="145"/>
                  </a:lnTo>
                  <a:lnTo>
                    <a:pt x="292" y="160"/>
                  </a:lnTo>
                  <a:lnTo>
                    <a:pt x="288" y="175"/>
                  </a:lnTo>
                  <a:lnTo>
                    <a:pt x="281" y="189"/>
                  </a:lnTo>
                  <a:lnTo>
                    <a:pt x="273" y="204"/>
                  </a:lnTo>
                  <a:lnTo>
                    <a:pt x="273" y="2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b="1">
                <a:cs typeface="+mn-ea"/>
                <a:sym typeface="+mn-lt"/>
              </a:endParaRPr>
            </a:p>
          </p:txBody>
        </p:sp>
        <p:sp>
          <p:nvSpPr>
            <p:cNvPr id="71" name="文本框 70"/>
            <p:cNvSpPr txBox="1"/>
            <p:nvPr/>
          </p:nvSpPr>
          <p:spPr>
            <a:xfrm>
              <a:off x="1785192" y="1737795"/>
              <a:ext cx="191770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cs typeface="+mn-ea"/>
                  <a:sym typeface="+mn-lt"/>
                </a:rPr>
                <a:t>关键词</a:t>
              </a:r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8478092" y="1202871"/>
            <a:ext cx="1917700" cy="1777735"/>
            <a:chOff x="1785192" y="1202871"/>
            <a:chExt cx="1917700" cy="1777735"/>
          </a:xfrm>
        </p:grpSpPr>
        <p:sp>
          <p:nvSpPr>
            <p:cNvPr id="74" name="Freeform 86"/>
            <p:cNvSpPr>
              <a:spLocks noEditPoints="1"/>
            </p:cNvSpPr>
            <p:nvPr/>
          </p:nvSpPr>
          <p:spPr bwMode="auto">
            <a:xfrm>
              <a:off x="1830486" y="1202871"/>
              <a:ext cx="1827113" cy="1777735"/>
            </a:xfrm>
            <a:custGeom>
              <a:avLst/>
              <a:gdLst/>
              <a:ahLst/>
              <a:cxnLst>
                <a:cxn ang="0">
                  <a:pos x="303" y="104"/>
                </a:cxn>
                <a:cxn ang="0">
                  <a:pos x="288" y="65"/>
                </a:cxn>
                <a:cxn ang="0">
                  <a:pos x="259" y="35"/>
                </a:cxn>
                <a:cxn ang="0">
                  <a:pos x="223" y="13"/>
                </a:cxn>
                <a:cxn ang="0">
                  <a:pos x="182" y="2"/>
                </a:cxn>
                <a:cxn ang="0">
                  <a:pos x="141" y="2"/>
                </a:cxn>
                <a:cxn ang="0">
                  <a:pos x="113" y="9"/>
                </a:cxn>
                <a:cxn ang="0">
                  <a:pos x="72" y="29"/>
                </a:cxn>
                <a:cxn ang="0">
                  <a:pos x="36" y="61"/>
                </a:cxn>
                <a:cxn ang="0">
                  <a:pos x="11" y="98"/>
                </a:cxn>
                <a:cxn ang="0">
                  <a:pos x="0" y="141"/>
                </a:cxn>
                <a:cxn ang="0">
                  <a:pos x="4" y="171"/>
                </a:cxn>
                <a:cxn ang="0">
                  <a:pos x="28" y="208"/>
                </a:cxn>
                <a:cxn ang="0">
                  <a:pos x="65" y="237"/>
                </a:cxn>
                <a:cxn ang="0">
                  <a:pos x="93" y="250"/>
                </a:cxn>
                <a:cxn ang="0">
                  <a:pos x="141" y="256"/>
                </a:cxn>
                <a:cxn ang="0">
                  <a:pos x="167" y="261"/>
                </a:cxn>
                <a:cxn ang="0">
                  <a:pos x="168" y="262"/>
                </a:cxn>
                <a:cxn ang="0">
                  <a:pos x="190" y="265"/>
                </a:cxn>
                <a:cxn ang="0">
                  <a:pos x="225" y="252"/>
                </a:cxn>
                <a:cxn ang="0">
                  <a:pos x="255" y="233"/>
                </a:cxn>
                <a:cxn ang="0">
                  <a:pos x="285" y="196"/>
                </a:cxn>
                <a:cxn ang="0">
                  <a:pos x="303" y="150"/>
                </a:cxn>
                <a:cxn ang="0">
                  <a:pos x="306" y="119"/>
                </a:cxn>
                <a:cxn ang="0">
                  <a:pos x="266" y="212"/>
                </a:cxn>
                <a:cxn ang="0">
                  <a:pos x="240" y="237"/>
                </a:cxn>
                <a:cxn ang="0">
                  <a:pos x="207" y="254"/>
                </a:cxn>
                <a:cxn ang="0">
                  <a:pos x="203" y="254"/>
                </a:cxn>
                <a:cxn ang="0">
                  <a:pos x="211" y="248"/>
                </a:cxn>
                <a:cxn ang="0">
                  <a:pos x="208" y="245"/>
                </a:cxn>
                <a:cxn ang="0">
                  <a:pos x="196" y="251"/>
                </a:cxn>
                <a:cxn ang="0">
                  <a:pos x="150" y="250"/>
                </a:cxn>
                <a:cxn ang="0">
                  <a:pos x="128" y="247"/>
                </a:cxn>
                <a:cxn ang="0">
                  <a:pos x="97" y="241"/>
                </a:cxn>
                <a:cxn ang="0">
                  <a:pos x="65" y="226"/>
                </a:cxn>
                <a:cxn ang="0">
                  <a:pos x="29" y="197"/>
                </a:cxn>
                <a:cxn ang="0">
                  <a:pos x="13" y="174"/>
                </a:cxn>
                <a:cxn ang="0">
                  <a:pos x="7" y="149"/>
                </a:cxn>
                <a:cxn ang="0">
                  <a:pos x="13" y="115"/>
                </a:cxn>
                <a:cxn ang="0">
                  <a:pos x="39" y="69"/>
                </a:cxn>
                <a:cxn ang="0">
                  <a:pos x="59" y="47"/>
                </a:cxn>
                <a:cxn ang="0">
                  <a:pos x="97" y="22"/>
                </a:cxn>
                <a:cxn ang="0">
                  <a:pos x="139" y="9"/>
                </a:cxn>
                <a:cxn ang="0">
                  <a:pos x="161" y="7"/>
                </a:cxn>
                <a:cxn ang="0">
                  <a:pos x="193" y="11"/>
                </a:cxn>
                <a:cxn ang="0">
                  <a:pos x="244" y="35"/>
                </a:cxn>
                <a:cxn ang="0">
                  <a:pos x="269" y="55"/>
                </a:cxn>
                <a:cxn ang="0">
                  <a:pos x="287" y="83"/>
                </a:cxn>
                <a:cxn ang="0">
                  <a:pos x="296" y="115"/>
                </a:cxn>
                <a:cxn ang="0">
                  <a:pos x="292" y="160"/>
                </a:cxn>
                <a:cxn ang="0">
                  <a:pos x="273" y="204"/>
                </a:cxn>
              </a:cxnLst>
              <a:rect l="0" t="0" r="r" b="b"/>
              <a:pathLst>
                <a:path w="306" h="265">
                  <a:moveTo>
                    <a:pt x="306" y="119"/>
                  </a:moveTo>
                  <a:lnTo>
                    <a:pt x="306" y="119"/>
                  </a:lnTo>
                  <a:lnTo>
                    <a:pt x="303" y="104"/>
                  </a:lnTo>
                  <a:lnTo>
                    <a:pt x="299" y="90"/>
                  </a:lnTo>
                  <a:lnTo>
                    <a:pt x="295" y="78"/>
                  </a:lnTo>
                  <a:lnTo>
                    <a:pt x="288" y="65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9" y="35"/>
                  </a:lnTo>
                  <a:lnTo>
                    <a:pt x="248" y="27"/>
                  </a:lnTo>
                  <a:lnTo>
                    <a:pt x="236" y="20"/>
                  </a:lnTo>
                  <a:lnTo>
                    <a:pt x="223" y="13"/>
                  </a:lnTo>
                  <a:lnTo>
                    <a:pt x="209" y="9"/>
                  </a:lnTo>
                  <a:lnTo>
                    <a:pt x="196" y="5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4" y="0"/>
                  </a:lnTo>
                  <a:lnTo>
                    <a:pt x="141" y="2"/>
                  </a:lnTo>
                  <a:lnTo>
                    <a:pt x="141" y="2"/>
                  </a:lnTo>
                  <a:lnTo>
                    <a:pt x="127" y="5"/>
                  </a:lnTo>
                  <a:lnTo>
                    <a:pt x="113" y="9"/>
                  </a:lnTo>
                  <a:lnTo>
                    <a:pt x="99" y="14"/>
                  </a:lnTo>
                  <a:lnTo>
                    <a:pt x="86" y="21"/>
                  </a:lnTo>
                  <a:lnTo>
                    <a:pt x="72" y="29"/>
                  </a:lnTo>
                  <a:lnTo>
                    <a:pt x="59" y="39"/>
                  </a:lnTo>
                  <a:lnTo>
                    <a:pt x="47" y="49"/>
                  </a:lnTo>
                  <a:lnTo>
                    <a:pt x="36" y="61"/>
                  </a:lnTo>
                  <a:lnTo>
                    <a:pt x="26" y="72"/>
                  </a:lnTo>
                  <a:lnTo>
                    <a:pt x="18" y="86"/>
                  </a:lnTo>
                  <a:lnTo>
                    <a:pt x="11" y="98"/>
                  </a:lnTo>
                  <a:lnTo>
                    <a:pt x="6" y="113"/>
                  </a:lnTo>
                  <a:lnTo>
                    <a:pt x="2" y="127"/>
                  </a:lnTo>
                  <a:lnTo>
                    <a:pt x="0" y="141"/>
                  </a:lnTo>
                  <a:lnTo>
                    <a:pt x="0" y="156"/>
                  </a:lnTo>
                  <a:lnTo>
                    <a:pt x="4" y="171"/>
                  </a:lnTo>
                  <a:lnTo>
                    <a:pt x="4" y="171"/>
                  </a:lnTo>
                  <a:lnTo>
                    <a:pt x="10" y="184"/>
                  </a:lnTo>
                  <a:lnTo>
                    <a:pt x="17" y="196"/>
                  </a:lnTo>
                  <a:lnTo>
                    <a:pt x="28" y="208"/>
                  </a:lnTo>
                  <a:lnTo>
                    <a:pt x="39" y="219"/>
                  </a:lnTo>
                  <a:lnTo>
                    <a:pt x="51" y="229"/>
                  </a:lnTo>
                  <a:lnTo>
                    <a:pt x="65" y="237"/>
                  </a:lnTo>
                  <a:lnTo>
                    <a:pt x="79" y="244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108" y="252"/>
                  </a:lnTo>
                  <a:lnTo>
                    <a:pt x="124" y="255"/>
                  </a:lnTo>
                  <a:lnTo>
                    <a:pt x="141" y="256"/>
                  </a:lnTo>
                  <a:lnTo>
                    <a:pt x="156" y="259"/>
                  </a:lnTo>
                  <a:lnTo>
                    <a:pt x="156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2"/>
                  </a:lnTo>
                  <a:lnTo>
                    <a:pt x="168" y="262"/>
                  </a:lnTo>
                  <a:lnTo>
                    <a:pt x="168" y="262"/>
                  </a:lnTo>
                  <a:lnTo>
                    <a:pt x="179" y="265"/>
                  </a:lnTo>
                  <a:lnTo>
                    <a:pt x="190" y="265"/>
                  </a:lnTo>
                  <a:lnTo>
                    <a:pt x="203" y="262"/>
                  </a:lnTo>
                  <a:lnTo>
                    <a:pt x="214" y="258"/>
                  </a:lnTo>
                  <a:lnTo>
                    <a:pt x="225" y="252"/>
                  </a:lnTo>
                  <a:lnTo>
                    <a:pt x="236" y="247"/>
                  </a:lnTo>
                  <a:lnTo>
                    <a:pt x="255" y="233"/>
                  </a:lnTo>
                  <a:lnTo>
                    <a:pt x="255" y="233"/>
                  </a:lnTo>
                  <a:lnTo>
                    <a:pt x="266" y="222"/>
                  </a:lnTo>
                  <a:lnTo>
                    <a:pt x="277" y="210"/>
                  </a:lnTo>
                  <a:lnTo>
                    <a:pt x="285" y="196"/>
                  </a:lnTo>
                  <a:lnTo>
                    <a:pt x="293" y="182"/>
                  </a:lnTo>
                  <a:lnTo>
                    <a:pt x="299" y="166"/>
                  </a:lnTo>
                  <a:lnTo>
                    <a:pt x="303" y="150"/>
                  </a:lnTo>
                  <a:lnTo>
                    <a:pt x="306" y="134"/>
                  </a:lnTo>
                  <a:lnTo>
                    <a:pt x="306" y="119"/>
                  </a:lnTo>
                  <a:lnTo>
                    <a:pt x="306" y="119"/>
                  </a:lnTo>
                  <a:close/>
                  <a:moveTo>
                    <a:pt x="273" y="204"/>
                  </a:moveTo>
                  <a:lnTo>
                    <a:pt x="273" y="204"/>
                  </a:lnTo>
                  <a:lnTo>
                    <a:pt x="266" y="212"/>
                  </a:lnTo>
                  <a:lnTo>
                    <a:pt x="259" y="221"/>
                  </a:lnTo>
                  <a:lnTo>
                    <a:pt x="249" y="229"/>
                  </a:lnTo>
                  <a:lnTo>
                    <a:pt x="240" y="237"/>
                  </a:lnTo>
                  <a:lnTo>
                    <a:pt x="229" y="244"/>
                  </a:lnTo>
                  <a:lnTo>
                    <a:pt x="218" y="250"/>
                  </a:lnTo>
                  <a:lnTo>
                    <a:pt x="207" y="254"/>
                  </a:lnTo>
                  <a:lnTo>
                    <a:pt x="196" y="256"/>
                  </a:lnTo>
                  <a:lnTo>
                    <a:pt x="196" y="256"/>
                  </a:lnTo>
                  <a:lnTo>
                    <a:pt x="203" y="254"/>
                  </a:lnTo>
                  <a:lnTo>
                    <a:pt x="209" y="250"/>
                  </a:lnTo>
                  <a:lnTo>
                    <a:pt x="209" y="250"/>
                  </a:lnTo>
                  <a:lnTo>
                    <a:pt x="211" y="248"/>
                  </a:lnTo>
                  <a:lnTo>
                    <a:pt x="211" y="247"/>
                  </a:lnTo>
                  <a:lnTo>
                    <a:pt x="209" y="245"/>
                  </a:lnTo>
                  <a:lnTo>
                    <a:pt x="208" y="245"/>
                  </a:lnTo>
                  <a:lnTo>
                    <a:pt x="208" y="245"/>
                  </a:lnTo>
                  <a:lnTo>
                    <a:pt x="203" y="248"/>
                  </a:lnTo>
                  <a:lnTo>
                    <a:pt x="196" y="251"/>
                  </a:lnTo>
                  <a:lnTo>
                    <a:pt x="179" y="252"/>
                  </a:lnTo>
                  <a:lnTo>
                    <a:pt x="163" y="252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39" y="248"/>
                  </a:lnTo>
                  <a:lnTo>
                    <a:pt x="128" y="247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97" y="241"/>
                  </a:lnTo>
                  <a:lnTo>
                    <a:pt x="86" y="239"/>
                  </a:lnTo>
                  <a:lnTo>
                    <a:pt x="75" y="233"/>
                  </a:lnTo>
                  <a:lnTo>
                    <a:pt x="65" y="226"/>
                  </a:lnTo>
                  <a:lnTo>
                    <a:pt x="47" y="212"/>
                  </a:lnTo>
                  <a:lnTo>
                    <a:pt x="29" y="197"/>
                  </a:lnTo>
                  <a:lnTo>
                    <a:pt x="29" y="197"/>
                  </a:lnTo>
                  <a:lnTo>
                    <a:pt x="22" y="190"/>
                  </a:lnTo>
                  <a:lnTo>
                    <a:pt x="17" y="182"/>
                  </a:lnTo>
                  <a:lnTo>
                    <a:pt x="13" y="174"/>
                  </a:lnTo>
                  <a:lnTo>
                    <a:pt x="10" y="167"/>
                  </a:lnTo>
                  <a:lnTo>
                    <a:pt x="7" y="159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9" y="133"/>
                  </a:lnTo>
                  <a:lnTo>
                    <a:pt x="13" y="115"/>
                  </a:lnTo>
                  <a:lnTo>
                    <a:pt x="20" y="98"/>
                  </a:lnTo>
                  <a:lnTo>
                    <a:pt x="29" y="83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48" y="58"/>
                  </a:lnTo>
                  <a:lnTo>
                    <a:pt x="59" y="47"/>
                  </a:lnTo>
                  <a:lnTo>
                    <a:pt x="72" y="39"/>
                  </a:lnTo>
                  <a:lnTo>
                    <a:pt x="84" y="31"/>
                  </a:lnTo>
                  <a:lnTo>
                    <a:pt x="97" y="22"/>
                  </a:lnTo>
                  <a:lnTo>
                    <a:pt x="110" y="17"/>
                  </a:lnTo>
                  <a:lnTo>
                    <a:pt x="124" y="13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50" y="7"/>
                  </a:lnTo>
                  <a:lnTo>
                    <a:pt x="161" y="7"/>
                  </a:lnTo>
                  <a:lnTo>
                    <a:pt x="172" y="7"/>
                  </a:lnTo>
                  <a:lnTo>
                    <a:pt x="183" y="9"/>
                  </a:lnTo>
                  <a:lnTo>
                    <a:pt x="193" y="11"/>
                  </a:lnTo>
                  <a:lnTo>
                    <a:pt x="204" y="14"/>
                  </a:lnTo>
                  <a:lnTo>
                    <a:pt x="225" y="22"/>
                  </a:lnTo>
                  <a:lnTo>
                    <a:pt x="244" y="35"/>
                  </a:lnTo>
                  <a:lnTo>
                    <a:pt x="252" y="40"/>
                  </a:lnTo>
                  <a:lnTo>
                    <a:pt x="260" y="49"/>
                  </a:lnTo>
                  <a:lnTo>
                    <a:pt x="269" y="55"/>
                  </a:lnTo>
                  <a:lnTo>
                    <a:pt x="276" y="65"/>
                  </a:lnTo>
                  <a:lnTo>
                    <a:pt x="281" y="73"/>
                  </a:lnTo>
                  <a:lnTo>
                    <a:pt x="287" y="83"/>
                  </a:lnTo>
                  <a:lnTo>
                    <a:pt x="287" y="83"/>
                  </a:lnTo>
                  <a:lnTo>
                    <a:pt x="293" y="98"/>
                  </a:lnTo>
                  <a:lnTo>
                    <a:pt x="296" y="115"/>
                  </a:lnTo>
                  <a:lnTo>
                    <a:pt x="298" y="130"/>
                  </a:lnTo>
                  <a:lnTo>
                    <a:pt x="296" y="145"/>
                  </a:lnTo>
                  <a:lnTo>
                    <a:pt x="292" y="160"/>
                  </a:lnTo>
                  <a:lnTo>
                    <a:pt x="288" y="175"/>
                  </a:lnTo>
                  <a:lnTo>
                    <a:pt x="281" y="189"/>
                  </a:lnTo>
                  <a:lnTo>
                    <a:pt x="273" y="204"/>
                  </a:lnTo>
                  <a:lnTo>
                    <a:pt x="273" y="2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b="1">
                <a:cs typeface="+mn-ea"/>
                <a:sym typeface="+mn-lt"/>
              </a:endParaRPr>
            </a:p>
          </p:txBody>
        </p:sp>
        <p:sp>
          <p:nvSpPr>
            <p:cNvPr id="75" name="文本框 74"/>
            <p:cNvSpPr txBox="1"/>
            <p:nvPr/>
          </p:nvSpPr>
          <p:spPr>
            <a:xfrm>
              <a:off x="1785192" y="1737795"/>
              <a:ext cx="191770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cs typeface="+mn-ea"/>
                  <a:sym typeface="+mn-lt"/>
                </a:rPr>
                <a:t>关键词</a:t>
              </a:r>
            </a:p>
          </p:txBody>
        </p:sp>
      </p:grpSp>
      <p:sp>
        <p:nvSpPr>
          <p:cNvPr id="76" name="矩形 75"/>
          <p:cNvSpPr/>
          <p:nvPr/>
        </p:nvSpPr>
        <p:spPr>
          <a:xfrm>
            <a:off x="1817820" y="3854540"/>
            <a:ext cx="8556361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12854260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5140625" y="2269210"/>
            <a:ext cx="1980367" cy="1129853"/>
            <a:chOff x="5140625" y="2269210"/>
            <a:chExt cx="1980367" cy="1129853"/>
          </a:xfrm>
        </p:grpSpPr>
        <p:sp>
          <p:nvSpPr>
            <p:cNvPr id="2" name="Freeform 33"/>
            <p:cNvSpPr>
              <a:spLocks noEditPoints="1"/>
            </p:cNvSpPr>
            <p:nvPr/>
          </p:nvSpPr>
          <p:spPr bwMode="auto">
            <a:xfrm>
              <a:off x="6323987" y="2269210"/>
              <a:ext cx="797005" cy="1129853"/>
            </a:xfrm>
            <a:custGeom>
              <a:avLst/>
              <a:gdLst/>
              <a:ahLst/>
              <a:cxnLst>
                <a:cxn ang="0">
                  <a:pos x="235" y="84"/>
                </a:cxn>
                <a:cxn ang="0">
                  <a:pos x="154" y="88"/>
                </a:cxn>
                <a:cxn ang="0">
                  <a:pos x="204" y="120"/>
                </a:cxn>
                <a:cxn ang="0">
                  <a:pos x="242" y="227"/>
                </a:cxn>
                <a:cxn ang="0">
                  <a:pos x="133" y="366"/>
                </a:cxn>
                <a:cxn ang="0">
                  <a:pos x="8" y="343"/>
                </a:cxn>
                <a:cxn ang="0">
                  <a:pos x="55" y="258"/>
                </a:cxn>
                <a:cxn ang="0">
                  <a:pos x="120" y="273"/>
                </a:cxn>
                <a:cxn ang="0">
                  <a:pos x="126" y="200"/>
                </a:cxn>
                <a:cxn ang="0">
                  <a:pos x="31" y="181"/>
                </a:cxn>
                <a:cxn ang="0">
                  <a:pos x="44" y="38"/>
                </a:cxn>
                <a:cxn ang="0">
                  <a:pos x="133" y="2"/>
                </a:cxn>
                <a:cxn ang="0">
                  <a:pos x="130" y="10"/>
                </a:cxn>
                <a:cxn ang="0">
                  <a:pos x="90" y="141"/>
                </a:cxn>
                <a:cxn ang="0">
                  <a:pos x="179" y="185"/>
                </a:cxn>
                <a:cxn ang="0">
                  <a:pos x="160" y="277"/>
                </a:cxn>
                <a:cxn ang="0">
                  <a:pos x="59" y="265"/>
                </a:cxn>
                <a:cxn ang="0">
                  <a:pos x="128" y="345"/>
                </a:cxn>
                <a:cxn ang="0">
                  <a:pos x="215" y="279"/>
                </a:cxn>
                <a:cxn ang="0">
                  <a:pos x="206" y="130"/>
                </a:cxn>
                <a:cxn ang="0">
                  <a:pos x="141" y="48"/>
                </a:cxn>
                <a:cxn ang="0">
                  <a:pos x="254" y="21"/>
                </a:cxn>
                <a:cxn ang="0">
                  <a:pos x="48" y="52"/>
                </a:cxn>
                <a:cxn ang="0">
                  <a:pos x="53" y="40"/>
                </a:cxn>
                <a:cxn ang="0">
                  <a:pos x="59" y="56"/>
                </a:cxn>
                <a:cxn ang="0">
                  <a:pos x="74" y="59"/>
                </a:cxn>
                <a:cxn ang="0">
                  <a:pos x="149" y="69"/>
                </a:cxn>
                <a:cxn ang="0">
                  <a:pos x="149" y="82"/>
                </a:cxn>
                <a:cxn ang="0">
                  <a:pos x="166" y="56"/>
                </a:cxn>
                <a:cxn ang="0">
                  <a:pos x="194" y="67"/>
                </a:cxn>
                <a:cxn ang="0">
                  <a:pos x="221" y="71"/>
                </a:cxn>
                <a:cxn ang="0">
                  <a:pos x="229" y="75"/>
                </a:cxn>
                <a:cxn ang="0">
                  <a:pos x="229" y="75"/>
                </a:cxn>
                <a:cxn ang="0">
                  <a:pos x="50" y="105"/>
                </a:cxn>
                <a:cxn ang="0">
                  <a:pos x="48" y="86"/>
                </a:cxn>
                <a:cxn ang="0">
                  <a:pos x="71" y="117"/>
                </a:cxn>
                <a:cxn ang="0">
                  <a:pos x="59" y="132"/>
                </a:cxn>
                <a:cxn ang="0">
                  <a:pos x="69" y="136"/>
                </a:cxn>
                <a:cxn ang="0">
                  <a:pos x="99" y="155"/>
                </a:cxn>
                <a:cxn ang="0">
                  <a:pos x="103" y="168"/>
                </a:cxn>
                <a:cxn ang="0">
                  <a:pos x="114" y="153"/>
                </a:cxn>
                <a:cxn ang="0">
                  <a:pos x="147" y="160"/>
                </a:cxn>
                <a:cxn ang="0">
                  <a:pos x="153" y="178"/>
                </a:cxn>
                <a:cxn ang="0">
                  <a:pos x="160" y="178"/>
                </a:cxn>
                <a:cxn ang="0">
                  <a:pos x="170" y="185"/>
                </a:cxn>
                <a:cxn ang="0">
                  <a:pos x="168" y="206"/>
                </a:cxn>
                <a:cxn ang="0">
                  <a:pos x="174" y="210"/>
                </a:cxn>
                <a:cxn ang="0">
                  <a:pos x="175" y="225"/>
                </a:cxn>
                <a:cxn ang="0">
                  <a:pos x="166" y="248"/>
                </a:cxn>
                <a:cxn ang="0">
                  <a:pos x="153" y="267"/>
                </a:cxn>
                <a:cxn ang="0">
                  <a:pos x="153" y="267"/>
                </a:cxn>
                <a:cxn ang="0">
                  <a:pos x="23" y="282"/>
                </a:cxn>
                <a:cxn ang="0">
                  <a:pos x="17" y="299"/>
                </a:cxn>
                <a:cxn ang="0">
                  <a:pos x="36" y="307"/>
                </a:cxn>
                <a:cxn ang="0">
                  <a:pos x="12" y="326"/>
                </a:cxn>
                <a:cxn ang="0">
                  <a:pos x="19" y="343"/>
                </a:cxn>
                <a:cxn ang="0">
                  <a:pos x="15" y="338"/>
                </a:cxn>
                <a:cxn ang="0">
                  <a:pos x="42" y="340"/>
                </a:cxn>
                <a:cxn ang="0">
                  <a:pos x="74" y="338"/>
                </a:cxn>
                <a:cxn ang="0">
                  <a:pos x="48" y="355"/>
                </a:cxn>
                <a:cxn ang="0">
                  <a:pos x="120" y="360"/>
                </a:cxn>
                <a:cxn ang="0">
                  <a:pos x="92" y="362"/>
                </a:cxn>
                <a:cxn ang="0">
                  <a:pos x="92" y="360"/>
                </a:cxn>
              </a:cxnLst>
              <a:rect l="0" t="0" r="r" b="b"/>
              <a:pathLst>
                <a:path w="261" h="370">
                  <a:moveTo>
                    <a:pt x="261" y="16"/>
                  </a:moveTo>
                  <a:lnTo>
                    <a:pt x="261" y="16"/>
                  </a:lnTo>
                  <a:lnTo>
                    <a:pt x="261" y="44"/>
                  </a:lnTo>
                  <a:lnTo>
                    <a:pt x="259" y="59"/>
                  </a:lnTo>
                  <a:lnTo>
                    <a:pt x="255" y="69"/>
                  </a:lnTo>
                  <a:lnTo>
                    <a:pt x="255" y="69"/>
                  </a:lnTo>
                  <a:lnTo>
                    <a:pt x="252" y="75"/>
                  </a:lnTo>
                  <a:lnTo>
                    <a:pt x="246" y="78"/>
                  </a:lnTo>
                  <a:lnTo>
                    <a:pt x="235" y="84"/>
                  </a:lnTo>
                  <a:lnTo>
                    <a:pt x="235" y="84"/>
                  </a:lnTo>
                  <a:lnTo>
                    <a:pt x="223" y="90"/>
                  </a:lnTo>
                  <a:lnTo>
                    <a:pt x="215" y="94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02" y="96"/>
                  </a:lnTo>
                  <a:lnTo>
                    <a:pt x="193" y="94"/>
                  </a:lnTo>
                  <a:lnTo>
                    <a:pt x="172" y="90"/>
                  </a:lnTo>
                  <a:lnTo>
                    <a:pt x="172" y="90"/>
                  </a:lnTo>
                  <a:lnTo>
                    <a:pt x="162" y="90"/>
                  </a:lnTo>
                  <a:lnTo>
                    <a:pt x="154" y="88"/>
                  </a:lnTo>
                  <a:lnTo>
                    <a:pt x="149" y="88"/>
                  </a:lnTo>
                  <a:lnTo>
                    <a:pt x="145" y="90"/>
                  </a:lnTo>
                  <a:lnTo>
                    <a:pt x="143" y="94"/>
                  </a:lnTo>
                  <a:lnTo>
                    <a:pt x="141" y="97"/>
                  </a:lnTo>
                  <a:lnTo>
                    <a:pt x="141" y="97"/>
                  </a:lnTo>
                  <a:lnTo>
                    <a:pt x="158" y="101"/>
                  </a:lnTo>
                  <a:lnTo>
                    <a:pt x="177" y="107"/>
                  </a:lnTo>
                  <a:lnTo>
                    <a:pt x="193" y="113"/>
                  </a:lnTo>
                  <a:lnTo>
                    <a:pt x="204" y="120"/>
                  </a:lnTo>
                  <a:lnTo>
                    <a:pt x="204" y="120"/>
                  </a:lnTo>
                  <a:lnTo>
                    <a:pt x="212" y="128"/>
                  </a:lnTo>
                  <a:lnTo>
                    <a:pt x="219" y="136"/>
                  </a:lnTo>
                  <a:lnTo>
                    <a:pt x="227" y="145"/>
                  </a:lnTo>
                  <a:lnTo>
                    <a:pt x="233" y="155"/>
                  </a:lnTo>
                  <a:lnTo>
                    <a:pt x="236" y="168"/>
                  </a:lnTo>
                  <a:lnTo>
                    <a:pt x="240" y="179"/>
                  </a:lnTo>
                  <a:lnTo>
                    <a:pt x="244" y="193"/>
                  </a:lnTo>
                  <a:lnTo>
                    <a:pt x="244" y="208"/>
                  </a:lnTo>
                  <a:lnTo>
                    <a:pt x="244" y="208"/>
                  </a:lnTo>
                  <a:lnTo>
                    <a:pt x="242" y="227"/>
                  </a:lnTo>
                  <a:lnTo>
                    <a:pt x="238" y="248"/>
                  </a:lnTo>
                  <a:lnTo>
                    <a:pt x="233" y="267"/>
                  </a:lnTo>
                  <a:lnTo>
                    <a:pt x="225" y="286"/>
                  </a:lnTo>
                  <a:lnTo>
                    <a:pt x="214" y="305"/>
                  </a:lnTo>
                  <a:lnTo>
                    <a:pt x="198" y="322"/>
                  </a:lnTo>
                  <a:lnTo>
                    <a:pt x="181" y="341"/>
                  </a:lnTo>
                  <a:lnTo>
                    <a:pt x="160" y="357"/>
                  </a:lnTo>
                  <a:lnTo>
                    <a:pt x="160" y="357"/>
                  </a:lnTo>
                  <a:lnTo>
                    <a:pt x="149" y="362"/>
                  </a:lnTo>
                  <a:lnTo>
                    <a:pt x="133" y="366"/>
                  </a:lnTo>
                  <a:lnTo>
                    <a:pt x="101" y="370"/>
                  </a:lnTo>
                  <a:lnTo>
                    <a:pt x="101" y="370"/>
                  </a:lnTo>
                  <a:lnTo>
                    <a:pt x="82" y="370"/>
                  </a:lnTo>
                  <a:lnTo>
                    <a:pt x="63" y="368"/>
                  </a:lnTo>
                  <a:lnTo>
                    <a:pt x="44" y="366"/>
                  </a:lnTo>
                  <a:lnTo>
                    <a:pt x="29" y="360"/>
                  </a:lnTo>
                  <a:lnTo>
                    <a:pt x="29" y="360"/>
                  </a:lnTo>
                  <a:lnTo>
                    <a:pt x="21" y="355"/>
                  </a:lnTo>
                  <a:lnTo>
                    <a:pt x="13" y="349"/>
                  </a:lnTo>
                  <a:lnTo>
                    <a:pt x="8" y="343"/>
                  </a:lnTo>
                  <a:lnTo>
                    <a:pt x="0" y="338"/>
                  </a:lnTo>
                  <a:lnTo>
                    <a:pt x="0" y="338"/>
                  </a:lnTo>
                  <a:lnTo>
                    <a:pt x="4" y="309"/>
                  </a:lnTo>
                  <a:lnTo>
                    <a:pt x="12" y="280"/>
                  </a:lnTo>
                  <a:lnTo>
                    <a:pt x="12" y="280"/>
                  </a:lnTo>
                  <a:lnTo>
                    <a:pt x="21" y="275"/>
                  </a:lnTo>
                  <a:lnTo>
                    <a:pt x="32" y="269"/>
                  </a:lnTo>
                  <a:lnTo>
                    <a:pt x="44" y="261"/>
                  </a:lnTo>
                  <a:lnTo>
                    <a:pt x="50" y="259"/>
                  </a:lnTo>
                  <a:lnTo>
                    <a:pt x="55" y="258"/>
                  </a:lnTo>
                  <a:lnTo>
                    <a:pt x="55" y="258"/>
                  </a:lnTo>
                  <a:lnTo>
                    <a:pt x="63" y="259"/>
                  </a:lnTo>
                  <a:lnTo>
                    <a:pt x="71" y="263"/>
                  </a:lnTo>
                  <a:lnTo>
                    <a:pt x="78" y="269"/>
                  </a:lnTo>
                  <a:lnTo>
                    <a:pt x="86" y="273"/>
                  </a:lnTo>
                  <a:lnTo>
                    <a:pt x="86" y="273"/>
                  </a:lnTo>
                  <a:lnTo>
                    <a:pt x="95" y="275"/>
                  </a:lnTo>
                  <a:lnTo>
                    <a:pt x="103" y="277"/>
                  </a:lnTo>
                  <a:lnTo>
                    <a:pt x="111" y="275"/>
                  </a:lnTo>
                  <a:lnTo>
                    <a:pt x="120" y="273"/>
                  </a:lnTo>
                  <a:lnTo>
                    <a:pt x="120" y="273"/>
                  </a:lnTo>
                  <a:lnTo>
                    <a:pt x="126" y="265"/>
                  </a:lnTo>
                  <a:lnTo>
                    <a:pt x="132" y="258"/>
                  </a:lnTo>
                  <a:lnTo>
                    <a:pt x="133" y="248"/>
                  </a:lnTo>
                  <a:lnTo>
                    <a:pt x="135" y="237"/>
                  </a:lnTo>
                  <a:lnTo>
                    <a:pt x="133" y="227"/>
                  </a:lnTo>
                  <a:lnTo>
                    <a:pt x="132" y="216"/>
                  </a:lnTo>
                  <a:lnTo>
                    <a:pt x="130" y="208"/>
                  </a:lnTo>
                  <a:lnTo>
                    <a:pt x="126" y="200"/>
                  </a:lnTo>
                  <a:lnTo>
                    <a:pt x="126" y="200"/>
                  </a:lnTo>
                  <a:lnTo>
                    <a:pt x="116" y="193"/>
                  </a:lnTo>
                  <a:lnTo>
                    <a:pt x="105" y="183"/>
                  </a:lnTo>
                  <a:lnTo>
                    <a:pt x="93" y="178"/>
                  </a:lnTo>
                  <a:lnTo>
                    <a:pt x="82" y="174"/>
                  </a:lnTo>
                  <a:lnTo>
                    <a:pt x="82" y="174"/>
                  </a:lnTo>
                  <a:lnTo>
                    <a:pt x="74" y="174"/>
                  </a:lnTo>
                  <a:lnTo>
                    <a:pt x="67" y="174"/>
                  </a:lnTo>
                  <a:lnTo>
                    <a:pt x="55" y="176"/>
                  </a:lnTo>
                  <a:lnTo>
                    <a:pt x="44" y="179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29" y="162"/>
                  </a:lnTo>
                  <a:lnTo>
                    <a:pt x="31" y="141"/>
                  </a:lnTo>
                  <a:lnTo>
                    <a:pt x="36" y="97"/>
                  </a:lnTo>
                  <a:lnTo>
                    <a:pt x="36" y="97"/>
                  </a:lnTo>
                  <a:lnTo>
                    <a:pt x="38" y="65"/>
                  </a:lnTo>
                  <a:lnTo>
                    <a:pt x="40" y="50"/>
                  </a:lnTo>
                  <a:lnTo>
                    <a:pt x="42" y="44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50" y="35"/>
                  </a:lnTo>
                  <a:lnTo>
                    <a:pt x="53" y="31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80" y="14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105" y="4"/>
                  </a:lnTo>
                  <a:lnTo>
                    <a:pt x="114" y="4"/>
                  </a:lnTo>
                  <a:lnTo>
                    <a:pt x="133" y="2"/>
                  </a:lnTo>
                  <a:lnTo>
                    <a:pt x="153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94" y="2"/>
                  </a:lnTo>
                  <a:lnTo>
                    <a:pt x="217" y="8"/>
                  </a:lnTo>
                  <a:lnTo>
                    <a:pt x="261" y="16"/>
                  </a:lnTo>
                  <a:lnTo>
                    <a:pt x="261" y="16"/>
                  </a:lnTo>
                  <a:close/>
                  <a:moveTo>
                    <a:pt x="156" y="6"/>
                  </a:moveTo>
                  <a:lnTo>
                    <a:pt x="156" y="6"/>
                  </a:lnTo>
                  <a:lnTo>
                    <a:pt x="130" y="10"/>
                  </a:lnTo>
                  <a:lnTo>
                    <a:pt x="116" y="12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95" y="19"/>
                  </a:lnTo>
                  <a:lnTo>
                    <a:pt x="92" y="33"/>
                  </a:lnTo>
                  <a:lnTo>
                    <a:pt x="84" y="73"/>
                  </a:lnTo>
                  <a:lnTo>
                    <a:pt x="78" y="115"/>
                  </a:lnTo>
                  <a:lnTo>
                    <a:pt x="76" y="143"/>
                  </a:lnTo>
                  <a:lnTo>
                    <a:pt x="76" y="143"/>
                  </a:lnTo>
                  <a:lnTo>
                    <a:pt x="90" y="141"/>
                  </a:lnTo>
                  <a:lnTo>
                    <a:pt x="103" y="139"/>
                  </a:lnTo>
                  <a:lnTo>
                    <a:pt x="113" y="139"/>
                  </a:lnTo>
                  <a:lnTo>
                    <a:pt x="124" y="141"/>
                  </a:lnTo>
                  <a:lnTo>
                    <a:pt x="133" y="145"/>
                  </a:lnTo>
                  <a:lnTo>
                    <a:pt x="143" y="149"/>
                  </a:lnTo>
                  <a:lnTo>
                    <a:pt x="160" y="158"/>
                  </a:lnTo>
                  <a:lnTo>
                    <a:pt x="160" y="158"/>
                  </a:lnTo>
                  <a:lnTo>
                    <a:pt x="168" y="166"/>
                  </a:lnTo>
                  <a:lnTo>
                    <a:pt x="174" y="176"/>
                  </a:lnTo>
                  <a:lnTo>
                    <a:pt x="179" y="185"/>
                  </a:lnTo>
                  <a:lnTo>
                    <a:pt x="181" y="197"/>
                  </a:lnTo>
                  <a:lnTo>
                    <a:pt x="183" y="210"/>
                  </a:lnTo>
                  <a:lnTo>
                    <a:pt x="185" y="223"/>
                  </a:lnTo>
                  <a:lnTo>
                    <a:pt x="183" y="235"/>
                  </a:lnTo>
                  <a:lnTo>
                    <a:pt x="179" y="246"/>
                  </a:lnTo>
                  <a:lnTo>
                    <a:pt x="179" y="246"/>
                  </a:lnTo>
                  <a:lnTo>
                    <a:pt x="177" y="254"/>
                  </a:lnTo>
                  <a:lnTo>
                    <a:pt x="172" y="265"/>
                  </a:lnTo>
                  <a:lnTo>
                    <a:pt x="166" y="273"/>
                  </a:lnTo>
                  <a:lnTo>
                    <a:pt x="160" y="277"/>
                  </a:lnTo>
                  <a:lnTo>
                    <a:pt x="153" y="282"/>
                  </a:lnTo>
                  <a:lnTo>
                    <a:pt x="145" y="284"/>
                  </a:lnTo>
                  <a:lnTo>
                    <a:pt x="145" y="284"/>
                  </a:lnTo>
                  <a:lnTo>
                    <a:pt x="124" y="286"/>
                  </a:lnTo>
                  <a:lnTo>
                    <a:pt x="109" y="286"/>
                  </a:lnTo>
                  <a:lnTo>
                    <a:pt x="97" y="284"/>
                  </a:lnTo>
                  <a:lnTo>
                    <a:pt x="88" y="280"/>
                  </a:lnTo>
                  <a:lnTo>
                    <a:pt x="74" y="273"/>
                  </a:lnTo>
                  <a:lnTo>
                    <a:pt x="69" y="269"/>
                  </a:lnTo>
                  <a:lnTo>
                    <a:pt x="59" y="265"/>
                  </a:lnTo>
                  <a:lnTo>
                    <a:pt x="59" y="265"/>
                  </a:lnTo>
                  <a:lnTo>
                    <a:pt x="55" y="277"/>
                  </a:lnTo>
                  <a:lnTo>
                    <a:pt x="52" y="288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55" y="320"/>
                  </a:lnTo>
                  <a:lnTo>
                    <a:pt x="76" y="330"/>
                  </a:lnTo>
                  <a:lnTo>
                    <a:pt x="103" y="341"/>
                  </a:lnTo>
                  <a:lnTo>
                    <a:pt x="116" y="343"/>
                  </a:lnTo>
                  <a:lnTo>
                    <a:pt x="128" y="345"/>
                  </a:lnTo>
                  <a:lnTo>
                    <a:pt x="128" y="345"/>
                  </a:lnTo>
                  <a:lnTo>
                    <a:pt x="137" y="345"/>
                  </a:lnTo>
                  <a:lnTo>
                    <a:pt x="147" y="341"/>
                  </a:lnTo>
                  <a:lnTo>
                    <a:pt x="158" y="336"/>
                  </a:lnTo>
                  <a:lnTo>
                    <a:pt x="170" y="330"/>
                  </a:lnTo>
                  <a:lnTo>
                    <a:pt x="181" y="320"/>
                  </a:lnTo>
                  <a:lnTo>
                    <a:pt x="194" y="309"/>
                  </a:lnTo>
                  <a:lnTo>
                    <a:pt x="204" y="296"/>
                  </a:lnTo>
                  <a:lnTo>
                    <a:pt x="215" y="279"/>
                  </a:lnTo>
                  <a:lnTo>
                    <a:pt x="215" y="279"/>
                  </a:lnTo>
                  <a:lnTo>
                    <a:pt x="223" y="261"/>
                  </a:lnTo>
                  <a:lnTo>
                    <a:pt x="231" y="242"/>
                  </a:lnTo>
                  <a:lnTo>
                    <a:pt x="233" y="223"/>
                  </a:lnTo>
                  <a:lnTo>
                    <a:pt x="235" y="204"/>
                  </a:lnTo>
                  <a:lnTo>
                    <a:pt x="233" y="187"/>
                  </a:lnTo>
                  <a:lnTo>
                    <a:pt x="229" y="168"/>
                  </a:lnTo>
                  <a:lnTo>
                    <a:pt x="223" y="153"/>
                  </a:lnTo>
                  <a:lnTo>
                    <a:pt x="214" y="137"/>
                  </a:lnTo>
                  <a:lnTo>
                    <a:pt x="214" y="137"/>
                  </a:lnTo>
                  <a:lnTo>
                    <a:pt x="206" y="130"/>
                  </a:lnTo>
                  <a:lnTo>
                    <a:pt x="196" y="124"/>
                  </a:lnTo>
                  <a:lnTo>
                    <a:pt x="187" y="118"/>
                  </a:lnTo>
                  <a:lnTo>
                    <a:pt x="177" y="115"/>
                  </a:lnTo>
                  <a:lnTo>
                    <a:pt x="156" y="109"/>
                  </a:lnTo>
                  <a:lnTo>
                    <a:pt x="133" y="107"/>
                  </a:lnTo>
                  <a:lnTo>
                    <a:pt x="133" y="107"/>
                  </a:lnTo>
                  <a:lnTo>
                    <a:pt x="133" y="92"/>
                  </a:lnTo>
                  <a:lnTo>
                    <a:pt x="135" y="77"/>
                  </a:lnTo>
                  <a:lnTo>
                    <a:pt x="141" y="48"/>
                  </a:lnTo>
                  <a:lnTo>
                    <a:pt x="141" y="48"/>
                  </a:lnTo>
                  <a:lnTo>
                    <a:pt x="151" y="48"/>
                  </a:lnTo>
                  <a:lnTo>
                    <a:pt x="164" y="50"/>
                  </a:lnTo>
                  <a:lnTo>
                    <a:pt x="198" y="56"/>
                  </a:lnTo>
                  <a:lnTo>
                    <a:pt x="229" y="61"/>
                  </a:lnTo>
                  <a:lnTo>
                    <a:pt x="244" y="63"/>
                  </a:lnTo>
                  <a:lnTo>
                    <a:pt x="244" y="63"/>
                  </a:lnTo>
                  <a:lnTo>
                    <a:pt x="248" y="59"/>
                  </a:lnTo>
                  <a:lnTo>
                    <a:pt x="250" y="56"/>
                  </a:lnTo>
                  <a:lnTo>
                    <a:pt x="252" y="46"/>
                  </a:lnTo>
                  <a:lnTo>
                    <a:pt x="254" y="21"/>
                  </a:lnTo>
                  <a:lnTo>
                    <a:pt x="254" y="21"/>
                  </a:lnTo>
                  <a:lnTo>
                    <a:pt x="240" y="19"/>
                  </a:lnTo>
                  <a:lnTo>
                    <a:pt x="229" y="17"/>
                  </a:lnTo>
                  <a:lnTo>
                    <a:pt x="204" y="12"/>
                  </a:lnTo>
                  <a:lnTo>
                    <a:pt x="181" y="8"/>
                  </a:lnTo>
                  <a:lnTo>
                    <a:pt x="170" y="6"/>
                  </a:lnTo>
                  <a:lnTo>
                    <a:pt x="156" y="6"/>
                  </a:lnTo>
                  <a:lnTo>
                    <a:pt x="156" y="6"/>
                  </a:lnTo>
                  <a:close/>
                  <a:moveTo>
                    <a:pt x="48" y="52"/>
                  </a:moveTo>
                  <a:lnTo>
                    <a:pt x="48" y="52"/>
                  </a:lnTo>
                  <a:lnTo>
                    <a:pt x="59" y="46"/>
                  </a:lnTo>
                  <a:lnTo>
                    <a:pt x="72" y="38"/>
                  </a:lnTo>
                  <a:lnTo>
                    <a:pt x="78" y="35"/>
                  </a:lnTo>
                  <a:lnTo>
                    <a:pt x="82" y="31"/>
                  </a:lnTo>
                  <a:lnTo>
                    <a:pt x="84" y="25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74" y="27"/>
                  </a:lnTo>
                  <a:lnTo>
                    <a:pt x="63" y="33"/>
                  </a:lnTo>
                  <a:lnTo>
                    <a:pt x="53" y="40"/>
                  </a:lnTo>
                  <a:lnTo>
                    <a:pt x="52" y="46"/>
                  </a:lnTo>
                  <a:lnTo>
                    <a:pt x="48" y="52"/>
                  </a:lnTo>
                  <a:lnTo>
                    <a:pt x="48" y="52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3"/>
                  </a:lnTo>
                  <a:lnTo>
                    <a:pt x="53" y="61"/>
                  </a:lnTo>
                  <a:lnTo>
                    <a:pt x="57" y="59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3" y="57"/>
                  </a:lnTo>
                  <a:lnTo>
                    <a:pt x="50" y="59"/>
                  </a:lnTo>
                  <a:lnTo>
                    <a:pt x="48" y="63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57" y="71"/>
                  </a:moveTo>
                  <a:lnTo>
                    <a:pt x="57" y="71"/>
                  </a:lnTo>
                  <a:lnTo>
                    <a:pt x="71" y="65"/>
                  </a:lnTo>
                  <a:lnTo>
                    <a:pt x="74" y="61"/>
                  </a:lnTo>
                  <a:lnTo>
                    <a:pt x="74" y="59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1" y="61"/>
                  </a:lnTo>
                  <a:lnTo>
                    <a:pt x="65" y="63"/>
                  </a:lnTo>
                  <a:lnTo>
                    <a:pt x="61" y="67"/>
                  </a:lnTo>
                  <a:lnTo>
                    <a:pt x="57" y="71"/>
                  </a:lnTo>
                  <a:lnTo>
                    <a:pt x="57" y="71"/>
                  </a:lnTo>
                  <a:close/>
                  <a:moveTo>
                    <a:pt x="145" y="71"/>
                  </a:moveTo>
                  <a:lnTo>
                    <a:pt x="145" y="71"/>
                  </a:lnTo>
                  <a:lnTo>
                    <a:pt x="149" y="69"/>
                  </a:lnTo>
                  <a:lnTo>
                    <a:pt x="151" y="67"/>
                  </a:lnTo>
                  <a:lnTo>
                    <a:pt x="153" y="57"/>
                  </a:lnTo>
                  <a:lnTo>
                    <a:pt x="153" y="57"/>
                  </a:lnTo>
                  <a:lnTo>
                    <a:pt x="151" y="56"/>
                  </a:lnTo>
                  <a:lnTo>
                    <a:pt x="147" y="56"/>
                  </a:lnTo>
                  <a:lnTo>
                    <a:pt x="147" y="56"/>
                  </a:lnTo>
                  <a:lnTo>
                    <a:pt x="145" y="63"/>
                  </a:lnTo>
                  <a:lnTo>
                    <a:pt x="145" y="71"/>
                  </a:lnTo>
                  <a:lnTo>
                    <a:pt x="145" y="71"/>
                  </a:lnTo>
                  <a:close/>
                  <a:moveTo>
                    <a:pt x="149" y="82"/>
                  </a:moveTo>
                  <a:lnTo>
                    <a:pt x="149" y="82"/>
                  </a:lnTo>
                  <a:lnTo>
                    <a:pt x="160" y="78"/>
                  </a:lnTo>
                  <a:lnTo>
                    <a:pt x="170" y="75"/>
                  </a:lnTo>
                  <a:lnTo>
                    <a:pt x="177" y="69"/>
                  </a:lnTo>
                  <a:lnTo>
                    <a:pt x="183" y="61"/>
                  </a:lnTo>
                  <a:lnTo>
                    <a:pt x="183" y="61"/>
                  </a:lnTo>
                  <a:lnTo>
                    <a:pt x="179" y="59"/>
                  </a:lnTo>
                  <a:lnTo>
                    <a:pt x="175" y="57"/>
                  </a:lnTo>
                  <a:lnTo>
                    <a:pt x="170" y="57"/>
                  </a:lnTo>
                  <a:lnTo>
                    <a:pt x="166" y="56"/>
                  </a:lnTo>
                  <a:lnTo>
                    <a:pt x="166" y="56"/>
                  </a:lnTo>
                  <a:lnTo>
                    <a:pt x="162" y="63"/>
                  </a:lnTo>
                  <a:lnTo>
                    <a:pt x="156" y="67"/>
                  </a:lnTo>
                  <a:lnTo>
                    <a:pt x="153" y="75"/>
                  </a:lnTo>
                  <a:lnTo>
                    <a:pt x="149" y="82"/>
                  </a:lnTo>
                  <a:lnTo>
                    <a:pt x="149" y="82"/>
                  </a:lnTo>
                  <a:close/>
                  <a:moveTo>
                    <a:pt x="191" y="67"/>
                  </a:moveTo>
                  <a:lnTo>
                    <a:pt x="191" y="67"/>
                  </a:lnTo>
                  <a:lnTo>
                    <a:pt x="193" y="67"/>
                  </a:lnTo>
                  <a:lnTo>
                    <a:pt x="194" y="67"/>
                  </a:lnTo>
                  <a:lnTo>
                    <a:pt x="196" y="65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3" y="63"/>
                  </a:lnTo>
                  <a:lnTo>
                    <a:pt x="191" y="67"/>
                  </a:lnTo>
                  <a:lnTo>
                    <a:pt x="191" y="67"/>
                  </a:lnTo>
                  <a:close/>
                  <a:moveTo>
                    <a:pt x="210" y="73"/>
                  </a:moveTo>
                  <a:lnTo>
                    <a:pt x="210" y="73"/>
                  </a:lnTo>
                  <a:lnTo>
                    <a:pt x="217" y="73"/>
                  </a:lnTo>
                  <a:lnTo>
                    <a:pt x="221" y="71"/>
                  </a:lnTo>
                  <a:lnTo>
                    <a:pt x="223" y="65"/>
                  </a:lnTo>
                  <a:lnTo>
                    <a:pt x="223" y="65"/>
                  </a:lnTo>
                  <a:lnTo>
                    <a:pt x="221" y="63"/>
                  </a:lnTo>
                  <a:lnTo>
                    <a:pt x="217" y="63"/>
                  </a:lnTo>
                  <a:lnTo>
                    <a:pt x="212" y="65"/>
                  </a:lnTo>
                  <a:lnTo>
                    <a:pt x="210" y="67"/>
                  </a:lnTo>
                  <a:lnTo>
                    <a:pt x="210" y="71"/>
                  </a:lnTo>
                  <a:lnTo>
                    <a:pt x="210" y="73"/>
                  </a:lnTo>
                  <a:lnTo>
                    <a:pt x="210" y="73"/>
                  </a:lnTo>
                  <a:close/>
                  <a:moveTo>
                    <a:pt x="229" y="75"/>
                  </a:moveTo>
                  <a:lnTo>
                    <a:pt x="229" y="75"/>
                  </a:lnTo>
                  <a:lnTo>
                    <a:pt x="231" y="77"/>
                  </a:lnTo>
                  <a:lnTo>
                    <a:pt x="235" y="77"/>
                  </a:lnTo>
                  <a:lnTo>
                    <a:pt x="238" y="75"/>
                  </a:lnTo>
                  <a:lnTo>
                    <a:pt x="238" y="75"/>
                  </a:lnTo>
                  <a:lnTo>
                    <a:pt x="238" y="71"/>
                  </a:lnTo>
                  <a:lnTo>
                    <a:pt x="235" y="71"/>
                  </a:lnTo>
                  <a:lnTo>
                    <a:pt x="231" y="71"/>
                  </a:lnTo>
                  <a:lnTo>
                    <a:pt x="229" y="75"/>
                  </a:lnTo>
                  <a:lnTo>
                    <a:pt x="229" y="75"/>
                  </a:lnTo>
                  <a:close/>
                  <a:moveTo>
                    <a:pt x="50" y="105"/>
                  </a:moveTo>
                  <a:lnTo>
                    <a:pt x="50" y="105"/>
                  </a:lnTo>
                  <a:lnTo>
                    <a:pt x="67" y="96"/>
                  </a:lnTo>
                  <a:lnTo>
                    <a:pt x="72" y="90"/>
                  </a:lnTo>
                  <a:lnTo>
                    <a:pt x="74" y="86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67" y="84"/>
                  </a:lnTo>
                  <a:lnTo>
                    <a:pt x="61" y="90"/>
                  </a:lnTo>
                  <a:lnTo>
                    <a:pt x="50" y="105"/>
                  </a:lnTo>
                  <a:lnTo>
                    <a:pt x="50" y="105"/>
                  </a:lnTo>
                  <a:close/>
                  <a:moveTo>
                    <a:pt x="44" y="94"/>
                  </a:moveTo>
                  <a:lnTo>
                    <a:pt x="44" y="94"/>
                  </a:lnTo>
                  <a:lnTo>
                    <a:pt x="50" y="94"/>
                  </a:lnTo>
                  <a:lnTo>
                    <a:pt x="53" y="90"/>
                  </a:lnTo>
                  <a:lnTo>
                    <a:pt x="55" y="84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2" y="84"/>
                  </a:lnTo>
                  <a:lnTo>
                    <a:pt x="48" y="86"/>
                  </a:lnTo>
                  <a:lnTo>
                    <a:pt x="46" y="90"/>
                  </a:lnTo>
                  <a:lnTo>
                    <a:pt x="44" y="94"/>
                  </a:lnTo>
                  <a:lnTo>
                    <a:pt x="44" y="94"/>
                  </a:lnTo>
                  <a:close/>
                  <a:moveTo>
                    <a:pt x="44" y="128"/>
                  </a:moveTo>
                  <a:lnTo>
                    <a:pt x="44" y="128"/>
                  </a:lnTo>
                  <a:lnTo>
                    <a:pt x="52" y="126"/>
                  </a:lnTo>
                  <a:lnTo>
                    <a:pt x="57" y="122"/>
                  </a:lnTo>
                  <a:lnTo>
                    <a:pt x="63" y="120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2" y="107"/>
                  </a:lnTo>
                  <a:lnTo>
                    <a:pt x="72" y="103"/>
                  </a:lnTo>
                  <a:lnTo>
                    <a:pt x="71" y="99"/>
                  </a:lnTo>
                  <a:lnTo>
                    <a:pt x="71" y="99"/>
                  </a:lnTo>
                  <a:lnTo>
                    <a:pt x="65" y="107"/>
                  </a:lnTo>
                  <a:lnTo>
                    <a:pt x="57" y="115"/>
                  </a:lnTo>
                  <a:lnTo>
                    <a:pt x="50" y="120"/>
                  </a:lnTo>
                  <a:lnTo>
                    <a:pt x="44" y="128"/>
                  </a:lnTo>
                  <a:lnTo>
                    <a:pt x="44" y="128"/>
                  </a:lnTo>
                  <a:close/>
                  <a:moveTo>
                    <a:pt x="59" y="132"/>
                  </a:moveTo>
                  <a:lnTo>
                    <a:pt x="59" y="132"/>
                  </a:lnTo>
                  <a:lnTo>
                    <a:pt x="59" y="134"/>
                  </a:lnTo>
                  <a:lnTo>
                    <a:pt x="57" y="137"/>
                  </a:lnTo>
                  <a:lnTo>
                    <a:pt x="53" y="139"/>
                  </a:lnTo>
                  <a:lnTo>
                    <a:pt x="53" y="143"/>
                  </a:lnTo>
                  <a:lnTo>
                    <a:pt x="53" y="143"/>
                  </a:lnTo>
                  <a:lnTo>
                    <a:pt x="57" y="143"/>
                  </a:lnTo>
                  <a:lnTo>
                    <a:pt x="61" y="143"/>
                  </a:lnTo>
                  <a:lnTo>
                    <a:pt x="65" y="139"/>
                  </a:lnTo>
                  <a:lnTo>
                    <a:pt x="69" y="136"/>
                  </a:lnTo>
                  <a:lnTo>
                    <a:pt x="69" y="134"/>
                  </a:lnTo>
                  <a:lnTo>
                    <a:pt x="69" y="130"/>
                  </a:lnTo>
                  <a:lnTo>
                    <a:pt x="65" y="130"/>
                  </a:lnTo>
                  <a:lnTo>
                    <a:pt x="59" y="132"/>
                  </a:lnTo>
                  <a:lnTo>
                    <a:pt x="59" y="132"/>
                  </a:lnTo>
                  <a:close/>
                  <a:moveTo>
                    <a:pt x="74" y="164"/>
                  </a:moveTo>
                  <a:lnTo>
                    <a:pt x="74" y="164"/>
                  </a:lnTo>
                  <a:lnTo>
                    <a:pt x="84" y="164"/>
                  </a:lnTo>
                  <a:lnTo>
                    <a:pt x="92" y="160"/>
                  </a:lnTo>
                  <a:lnTo>
                    <a:pt x="99" y="155"/>
                  </a:lnTo>
                  <a:lnTo>
                    <a:pt x="105" y="151"/>
                  </a:lnTo>
                  <a:lnTo>
                    <a:pt x="105" y="151"/>
                  </a:lnTo>
                  <a:lnTo>
                    <a:pt x="97" y="149"/>
                  </a:lnTo>
                  <a:lnTo>
                    <a:pt x="86" y="151"/>
                  </a:lnTo>
                  <a:lnTo>
                    <a:pt x="82" y="153"/>
                  </a:lnTo>
                  <a:lnTo>
                    <a:pt x="78" y="155"/>
                  </a:lnTo>
                  <a:lnTo>
                    <a:pt x="74" y="158"/>
                  </a:lnTo>
                  <a:lnTo>
                    <a:pt x="74" y="164"/>
                  </a:lnTo>
                  <a:lnTo>
                    <a:pt x="74" y="164"/>
                  </a:lnTo>
                  <a:close/>
                  <a:moveTo>
                    <a:pt x="103" y="168"/>
                  </a:moveTo>
                  <a:lnTo>
                    <a:pt x="103" y="168"/>
                  </a:lnTo>
                  <a:lnTo>
                    <a:pt x="114" y="166"/>
                  </a:lnTo>
                  <a:lnTo>
                    <a:pt x="122" y="164"/>
                  </a:lnTo>
                  <a:lnTo>
                    <a:pt x="130" y="158"/>
                  </a:lnTo>
                  <a:lnTo>
                    <a:pt x="135" y="153"/>
                  </a:lnTo>
                  <a:lnTo>
                    <a:pt x="135" y="153"/>
                  </a:lnTo>
                  <a:lnTo>
                    <a:pt x="130" y="151"/>
                  </a:lnTo>
                  <a:lnTo>
                    <a:pt x="126" y="149"/>
                  </a:lnTo>
                  <a:lnTo>
                    <a:pt x="120" y="151"/>
                  </a:lnTo>
                  <a:lnTo>
                    <a:pt x="114" y="153"/>
                  </a:lnTo>
                  <a:lnTo>
                    <a:pt x="111" y="155"/>
                  </a:lnTo>
                  <a:lnTo>
                    <a:pt x="107" y="158"/>
                  </a:lnTo>
                  <a:lnTo>
                    <a:pt x="105" y="162"/>
                  </a:lnTo>
                  <a:lnTo>
                    <a:pt x="103" y="168"/>
                  </a:lnTo>
                  <a:lnTo>
                    <a:pt x="103" y="168"/>
                  </a:lnTo>
                  <a:close/>
                  <a:moveTo>
                    <a:pt x="122" y="176"/>
                  </a:moveTo>
                  <a:lnTo>
                    <a:pt x="122" y="176"/>
                  </a:lnTo>
                  <a:lnTo>
                    <a:pt x="137" y="170"/>
                  </a:lnTo>
                  <a:lnTo>
                    <a:pt x="143" y="166"/>
                  </a:lnTo>
                  <a:lnTo>
                    <a:pt x="147" y="160"/>
                  </a:lnTo>
                  <a:lnTo>
                    <a:pt x="147" y="160"/>
                  </a:lnTo>
                  <a:lnTo>
                    <a:pt x="139" y="160"/>
                  </a:lnTo>
                  <a:lnTo>
                    <a:pt x="132" y="164"/>
                  </a:lnTo>
                  <a:lnTo>
                    <a:pt x="126" y="170"/>
                  </a:lnTo>
                  <a:lnTo>
                    <a:pt x="122" y="176"/>
                  </a:lnTo>
                  <a:lnTo>
                    <a:pt x="122" y="176"/>
                  </a:lnTo>
                  <a:close/>
                  <a:moveTo>
                    <a:pt x="141" y="181"/>
                  </a:moveTo>
                  <a:lnTo>
                    <a:pt x="141" y="181"/>
                  </a:lnTo>
                  <a:lnTo>
                    <a:pt x="147" y="179"/>
                  </a:lnTo>
                  <a:lnTo>
                    <a:pt x="153" y="178"/>
                  </a:lnTo>
                  <a:lnTo>
                    <a:pt x="160" y="170"/>
                  </a:lnTo>
                  <a:lnTo>
                    <a:pt x="160" y="170"/>
                  </a:lnTo>
                  <a:lnTo>
                    <a:pt x="158" y="168"/>
                  </a:lnTo>
                  <a:lnTo>
                    <a:pt x="158" y="166"/>
                  </a:lnTo>
                  <a:lnTo>
                    <a:pt x="158" y="166"/>
                  </a:lnTo>
                  <a:lnTo>
                    <a:pt x="153" y="168"/>
                  </a:lnTo>
                  <a:lnTo>
                    <a:pt x="147" y="172"/>
                  </a:lnTo>
                  <a:lnTo>
                    <a:pt x="141" y="181"/>
                  </a:lnTo>
                  <a:lnTo>
                    <a:pt x="141" y="181"/>
                  </a:lnTo>
                  <a:close/>
                  <a:moveTo>
                    <a:pt x="160" y="178"/>
                  </a:moveTo>
                  <a:lnTo>
                    <a:pt x="160" y="178"/>
                  </a:lnTo>
                  <a:lnTo>
                    <a:pt x="149" y="189"/>
                  </a:lnTo>
                  <a:lnTo>
                    <a:pt x="143" y="195"/>
                  </a:lnTo>
                  <a:lnTo>
                    <a:pt x="139" y="200"/>
                  </a:lnTo>
                  <a:lnTo>
                    <a:pt x="139" y="200"/>
                  </a:lnTo>
                  <a:lnTo>
                    <a:pt x="147" y="198"/>
                  </a:lnTo>
                  <a:lnTo>
                    <a:pt x="154" y="195"/>
                  </a:lnTo>
                  <a:lnTo>
                    <a:pt x="162" y="189"/>
                  </a:lnTo>
                  <a:lnTo>
                    <a:pt x="170" y="185"/>
                  </a:lnTo>
                  <a:lnTo>
                    <a:pt x="170" y="185"/>
                  </a:lnTo>
                  <a:lnTo>
                    <a:pt x="168" y="181"/>
                  </a:lnTo>
                  <a:lnTo>
                    <a:pt x="166" y="178"/>
                  </a:lnTo>
                  <a:lnTo>
                    <a:pt x="166" y="178"/>
                  </a:lnTo>
                  <a:lnTo>
                    <a:pt x="160" y="178"/>
                  </a:lnTo>
                  <a:lnTo>
                    <a:pt x="160" y="178"/>
                  </a:lnTo>
                  <a:close/>
                  <a:moveTo>
                    <a:pt x="151" y="212"/>
                  </a:moveTo>
                  <a:lnTo>
                    <a:pt x="151" y="212"/>
                  </a:lnTo>
                  <a:lnTo>
                    <a:pt x="158" y="212"/>
                  </a:lnTo>
                  <a:lnTo>
                    <a:pt x="164" y="210"/>
                  </a:lnTo>
                  <a:lnTo>
                    <a:pt x="168" y="206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2" y="197"/>
                  </a:lnTo>
                  <a:lnTo>
                    <a:pt x="170" y="195"/>
                  </a:lnTo>
                  <a:lnTo>
                    <a:pt x="166" y="197"/>
                  </a:lnTo>
                  <a:lnTo>
                    <a:pt x="162" y="198"/>
                  </a:lnTo>
                  <a:lnTo>
                    <a:pt x="154" y="206"/>
                  </a:lnTo>
                  <a:lnTo>
                    <a:pt x="151" y="212"/>
                  </a:lnTo>
                  <a:lnTo>
                    <a:pt x="151" y="212"/>
                  </a:lnTo>
                  <a:close/>
                  <a:moveTo>
                    <a:pt x="174" y="210"/>
                  </a:moveTo>
                  <a:lnTo>
                    <a:pt x="174" y="210"/>
                  </a:lnTo>
                  <a:lnTo>
                    <a:pt x="166" y="218"/>
                  </a:lnTo>
                  <a:lnTo>
                    <a:pt x="158" y="223"/>
                  </a:lnTo>
                  <a:lnTo>
                    <a:pt x="151" y="231"/>
                  </a:lnTo>
                  <a:lnTo>
                    <a:pt x="145" y="239"/>
                  </a:lnTo>
                  <a:lnTo>
                    <a:pt x="145" y="239"/>
                  </a:lnTo>
                  <a:lnTo>
                    <a:pt x="154" y="237"/>
                  </a:lnTo>
                  <a:lnTo>
                    <a:pt x="162" y="233"/>
                  </a:lnTo>
                  <a:lnTo>
                    <a:pt x="168" y="229"/>
                  </a:lnTo>
                  <a:lnTo>
                    <a:pt x="175" y="225"/>
                  </a:lnTo>
                  <a:lnTo>
                    <a:pt x="175" y="225"/>
                  </a:lnTo>
                  <a:lnTo>
                    <a:pt x="177" y="218"/>
                  </a:lnTo>
                  <a:lnTo>
                    <a:pt x="175" y="210"/>
                  </a:lnTo>
                  <a:lnTo>
                    <a:pt x="175" y="210"/>
                  </a:lnTo>
                  <a:lnTo>
                    <a:pt x="174" y="210"/>
                  </a:lnTo>
                  <a:lnTo>
                    <a:pt x="174" y="210"/>
                  </a:lnTo>
                  <a:close/>
                  <a:moveTo>
                    <a:pt x="149" y="254"/>
                  </a:moveTo>
                  <a:lnTo>
                    <a:pt x="149" y="254"/>
                  </a:lnTo>
                  <a:lnTo>
                    <a:pt x="156" y="252"/>
                  </a:lnTo>
                  <a:lnTo>
                    <a:pt x="166" y="248"/>
                  </a:lnTo>
                  <a:lnTo>
                    <a:pt x="170" y="246"/>
                  </a:lnTo>
                  <a:lnTo>
                    <a:pt x="172" y="244"/>
                  </a:lnTo>
                  <a:lnTo>
                    <a:pt x="172" y="240"/>
                  </a:lnTo>
                  <a:lnTo>
                    <a:pt x="170" y="237"/>
                  </a:lnTo>
                  <a:lnTo>
                    <a:pt x="170" y="237"/>
                  </a:lnTo>
                  <a:lnTo>
                    <a:pt x="158" y="242"/>
                  </a:lnTo>
                  <a:lnTo>
                    <a:pt x="153" y="248"/>
                  </a:lnTo>
                  <a:lnTo>
                    <a:pt x="149" y="254"/>
                  </a:lnTo>
                  <a:lnTo>
                    <a:pt x="149" y="254"/>
                  </a:lnTo>
                  <a:close/>
                  <a:moveTo>
                    <a:pt x="153" y="267"/>
                  </a:moveTo>
                  <a:lnTo>
                    <a:pt x="153" y="267"/>
                  </a:lnTo>
                  <a:lnTo>
                    <a:pt x="154" y="269"/>
                  </a:lnTo>
                  <a:lnTo>
                    <a:pt x="158" y="267"/>
                  </a:lnTo>
                  <a:lnTo>
                    <a:pt x="160" y="263"/>
                  </a:lnTo>
                  <a:lnTo>
                    <a:pt x="158" y="261"/>
                  </a:lnTo>
                  <a:lnTo>
                    <a:pt x="158" y="261"/>
                  </a:lnTo>
                  <a:lnTo>
                    <a:pt x="154" y="263"/>
                  </a:lnTo>
                  <a:lnTo>
                    <a:pt x="153" y="265"/>
                  </a:lnTo>
                  <a:lnTo>
                    <a:pt x="153" y="267"/>
                  </a:lnTo>
                  <a:lnTo>
                    <a:pt x="153" y="267"/>
                  </a:lnTo>
                  <a:close/>
                  <a:moveTo>
                    <a:pt x="19" y="288"/>
                  </a:moveTo>
                  <a:lnTo>
                    <a:pt x="19" y="288"/>
                  </a:lnTo>
                  <a:lnTo>
                    <a:pt x="27" y="284"/>
                  </a:lnTo>
                  <a:lnTo>
                    <a:pt x="36" y="280"/>
                  </a:lnTo>
                  <a:lnTo>
                    <a:pt x="44" y="277"/>
                  </a:lnTo>
                  <a:lnTo>
                    <a:pt x="46" y="273"/>
                  </a:lnTo>
                  <a:lnTo>
                    <a:pt x="48" y="269"/>
                  </a:lnTo>
                  <a:lnTo>
                    <a:pt x="48" y="269"/>
                  </a:lnTo>
                  <a:lnTo>
                    <a:pt x="31" y="277"/>
                  </a:lnTo>
                  <a:lnTo>
                    <a:pt x="23" y="282"/>
                  </a:lnTo>
                  <a:lnTo>
                    <a:pt x="21" y="284"/>
                  </a:lnTo>
                  <a:lnTo>
                    <a:pt x="19" y="288"/>
                  </a:lnTo>
                  <a:lnTo>
                    <a:pt x="19" y="288"/>
                  </a:lnTo>
                  <a:close/>
                  <a:moveTo>
                    <a:pt x="13" y="305"/>
                  </a:moveTo>
                  <a:lnTo>
                    <a:pt x="13" y="305"/>
                  </a:lnTo>
                  <a:lnTo>
                    <a:pt x="17" y="303"/>
                  </a:lnTo>
                  <a:lnTo>
                    <a:pt x="19" y="301"/>
                  </a:lnTo>
                  <a:lnTo>
                    <a:pt x="25" y="296"/>
                  </a:lnTo>
                  <a:lnTo>
                    <a:pt x="25" y="296"/>
                  </a:lnTo>
                  <a:lnTo>
                    <a:pt x="17" y="299"/>
                  </a:lnTo>
                  <a:lnTo>
                    <a:pt x="13" y="305"/>
                  </a:lnTo>
                  <a:lnTo>
                    <a:pt x="13" y="305"/>
                  </a:lnTo>
                  <a:close/>
                  <a:moveTo>
                    <a:pt x="25" y="324"/>
                  </a:moveTo>
                  <a:lnTo>
                    <a:pt x="25" y="324"/>
                  </a:lnTo>
                  <a:lnTo>
                    <a:pt x="31" y="322"/>
                  </a:lnTo>
                  <a:lnTo>
                    <a:pt x="36" y="319"/>
                  </a:lnTo>
                  <a:lnTo>
                    <a:pt x="38" y="313"/>
                  </a:lnTo>
                  <a:lnTo>
                    <a:pt x="38" y="311"/>
                  </a:lnTo>
                  <a:lnTo>
                    <a:pt x="36" y="307"/>
                  </a:lnTo>
                  <a:lnTo>
                    <a:pt x="36" y="307"/>
                  </a:lnTo>
                  <a:lnTo>
                    <a:pt x="34" y="313"/>
                  </a:lnTo>
                  <a:lnTo>
                    <a:pt x="29" y="315"/>
                  </a:lnTo>
                  <a:lnTo>
                    <a:pt x="25" y="319"/>
                  </a:lnTo>
                  <a:lnTo>
                    <a:pt x="25" y="320"/>
                  </a:lnTo>
                  <a:lnTo>
                    <a:pt x="25" y="324"/>
                  </a:lnTo>
                  <a:lnTo>
                    <a:pt x="25" y="324"/>
                  </a:lnTo>
                  <a:close/>
                  <a:moveTo>
                    <a:pt x="12" y="332"/>
                  </a:moveTo>
                  <a:lnTo>
                    <a:pt x="12" y="332"/>
                  </a:lnTo>
                  <a:lnTo>
                    <a:pt x="12" y="328"/>
                  </a:lnTo>
                  <a:lnTo>
                    <a:pt x="12" y="326"/>
                  </a:lnTo>
                  <a:lnTo>
                    <a:pt x="10" y="326"/>
                  </a:lnTo>
                  <a:lnTo>
                    <a:pt x="10" y="326"/>
                  </a:lnTo>
                  <a:lnTo>
                    <a:pt x="8" y="330"/>
                  </a:lnTo>
                  <a:lnTo>
                    <a:pt x="10" y="332"/>
                  </a:lnTo>
                  <a:lnTo>
                    <a:pt x="12" y="332"/>
                  </a:lnTo>
                  <a:lnTo>
                    <a:pt x="12" y="332"/>
                  </a:lnTo>
                  <a:close/>
                  <a:moveTo>
                    <a:pt x="15" y="338"/>
                  </a:moveTo>
                  <a:lnTo>
                    <a:pt x="15" y="338"/>
                  </a:lnTo>
                  <a:lnTo>
                    <a:pt x="17" y="341"/>
                  </a:lnTo>
                  <a:lnTo>
                    <a:pt x="19" y="343"/>
                  </a:lnTo>
                  <a:lnTo>
                    <a:pt x="25" y="347"/>
                  </a:lnTo>
                  <a:lnTo>
                    <a:pt x="25" y="347"/>
                  </a:lnTo>
                  <a:lnTo>
                    <a:pt x="27" y="343"/>
                  </a:lnTo>
                  <a:lnTo>
                    <a:pt x="32" y="340"/>
                  </a:lnTo>
                  <a:lnTo>
                    <a:pt x="36" y="336"/>
                  </a:lnTo>
                  <a:lnTo>
                    <a:pt x="38" y="332"/>
                  </a:lnTo>
                  <a:lnTo>
                    <a:pt x="38" y="332"/>
                  </a:lnTo>
                  <a:lnTo>
                    <a:pt x="27" y="334"/>
                  </a:lnTo>
                  <a:lnTo>
                    <a:pt x="15" y="338"/>
                  </a:lnTo>
                  <a:lnTo>
                    <a:pt x="15" y="338"/>
                  </a:lnTo>
                  <a:close/>
                  <a:moveTo>
                    <a:pt x="38" y="343"/>
                  </a:moveTo>
                  <a:lnTo>
                    <a:pt x="38" y="343"/>
                  </a:lnTo>
                  <a:lnTo>
                    <a:pt x="50" y="341"/>
                  </a:lnTo>
                  <a:lnTo>
                    <a:pt x="55" y="340"/>
                  </a:lnTo>
                  <a:lnTo>
                    <a:pt x="59" y="336"/>
                  </a:lnTo>
                  <a:lnTo>
                    <a:pt x="59" y="336"/>
                  </a:lnTo>
                  <a:lnTo>
                    <a:pt x="57" y="332"/>
                  </a:lnTo>
                  <a:lnTo>
                    <a:pt x="53" y="332"/>
                  </a:lnTo>
                  <a:lnTo>
                    <a:pt x="48" y="334"/>
                  </a:lnTo>
                  <a:lnTo>
                    <a:pt x="42" y="340"/>
                  </a:lnTo>
                  <a:lnTo>
                    <a:pt x="38" y="343"/>
                  </a:lnTo>
                  <a:lnTo>
                    <a:pt x="38" y="343"/>
                  </a:lnTo>
                  <a:close/>
                  <a:moveTo>
                    <a:pt x="63" y="351"/>
                  </a:moveTo>
                  <a:lnTo>
                    <a:pt x="63" y="351"/>
                  </a:lnTo>
                  <a:lnTo>
                    <a:pt x="72" y="349"/>
                  </a:lnTo>
                  <a:lnTo>
                    <a:pt x="78" y="345"/>
                  </a:lnTo>
                  <a:lnTo>
                    <a:pt x="82" y="341"/>
                  </a:lnTo>
                  <a:lnTo>
                    <a:pt x="82" y="341"/>
                  </a:lnTo>
                  <a:lnTo>
                    <a:pt x="78" y="340"/>
                  </a:lnTo>
                  <a:lnTo>
                    <a:pt x="74" y="338"/>
                  </a:lnTo>
                  <a:lnTo>
                    <a:pt x="74" y="338"/>
                  </a:lnTo>
                  <a:lnTo>
                    <a:pt x="72" y="341"/>
                  </a:lnTo>
                  <a:lnTo>
                    <a:pt x="69" y="345"/>
                  </a:lnTo>
                  <a:lnTo>
                    <a:pt x="65" y="347"/>
                  </a:lnTo>
                  <a:lnTo>
                    <a:pt x="63" y="351"/>
                  </a:lnTo>
                  <a:lnTo>
                    <a:pt x="63" y="351"/>
                  </a:lnTo>
                  <a:close/>
                  <a:moveTo>
                    <a:pt x="42" y="353"/>
                  </a:moveTo>
                  <a:lnTo>
                    <a:pt x="42" y="353"/>
                  </a:lnTo>
                  <a:lnTo>
                    <a:pt x="46" y="355"/>
                  </a:lnTo>
                  <a:lnTo>
                    <a:pt x="48" y="355"/>
                  </a:lnTo>
                  <a:lnTo>
                    <a:pt x="50" y="351"/>
                  </a:lnTo>
                  <a:lnTo>
                    <a:pt x="50" y="347"/>
                  </a:lnTo>
                  <a:lnTo>
                    <a:pt x="50" y="347"/>
                  </a:lnTo>
                  <a:lnTo>
                    <a:pt x="46" y="349"/>
                  </a:lnTo>
                  <a:lnTo>
                    <a:pt x="44" y="351"/>
                  </a:lnTo>
                  <a:lnTo>
                    <a:pt x="42" y="353"/>
                  </a:lnTo>
                  <a:lnTo>
                    <a:pt x="42" y="353"/>
                  </a:lnTo>
                  <a:close/>
                  <a:moveTo>
                    <a:pt x="118" y="360"/>
                  </a:moveTo>
                  <a:lnTo>
                    <a:pt x="118" y="360"/>
                  </a:lnTo>
                  <a:lnTo>
                    <a:pt x="120" y="360"/>
                  </a:lnTo>
                  <a:lnTo>
                    <a:pt x="124" y="360"/>
                  </a:lnTo>
                  <a:lnTo>
                    <a:pt x="126" y="359"/>
                  </a:lnTo>
                  <a:lnTo>
                    <a:pt x="126" y="355"/>
                  </a:lnTo>
                  <a:lnTo>
                    <a:pt x="126" y="355"/>
                  </a:lnTo>
                  <a:lnTo>
                    <a:pt x="120" y="357"/>
                  </a:lnTo>
                  <a:lnTo>
                    <a:pt x="118" y="360"/>
                  </a:lnTo>
                  <a:lnTo>
                    <a:pt x="118" y="360"/>
                  </a:lnTo>
                  <a:close/>
                  <a:moveTo>
                    <a:pt x="92" y="360"/>
                  </a:moveTo>
                  <a:lnTo>
                    <a:pt x="92" y="360"/>
                  </a:lnTo>
                  <a:lnTo>
                    <a:pt x="92" y="362"/>
                  </a:lnTo>
                  <a:lnTo>
                    <a:pt x="93" y="362"/>
                  </a:lnTo>
                  <a:lnTo>
                    <a:pt x="97" y="362"/>
                  </a:lnTo>
                  <a:lnTo>
                    <a:pt x="97" y="362"/>
                  </a:lnTo>
                  <a:lnTo>
                    <a:pt x="97" y="359"/>
                  </a:lnTo>
                  <a:lnTo>
                    <a:pt x="95" y="357"/>
                  </a:lnTo>
                  <a:lnTo>
                    <a:pt x="95" y="357"/>
                  </a:lnTo>
                  <a:lnTo>
                    <a:pt x="95" y="359"/>
                  </a:lnTo>
                  <a:lnTo>
                    <a:pt x="93" y="359"/>
                  </a:lnTo>
                  <a:lnTo>
                    <a:pt x="92" y="359"/>
                  </a:lnTo>
                  <a:lnTo>
                    <a:pt x="92" y="360"/>
                  </a:lnTo>
                  <a:lnTo>
                    <a:pt x="92" y="3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" name="Freeform 35"/>
            <p:cNvSpPr>
              <a:spLocks noEditPoints="1"/>
            </p:cNvSpPr>
            <p:nvPr/>
          </p:nvSpPr>
          <p:spPr bwMode="auto">
            <a:xfrm>
              <a:off x="5140625" y="2269210"/>
              <a:ext cx="983160" cy="1129853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0" name="文本框 9"/>
          <p:cNvSpPr txBox="1"/>
          <p:nvPr/>
        </p:nvSpPr>
        <p:spPr>
          <a:xfrm>
            <a:off x="2605951" y="3819350"/>
            <a:ext cx="698009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400" b="1" dirty="0">
                <a:solidFill>
                  <a:schemeClr val="bg1"/>
                </a:solidFill>
                <a:cs typeface="+mn-ea"/>
                <a:sym typeface="+mn-lt"/>
              </a:rPr>
              <a:t>请点击此处输入您的标题</a:t>
            </a:r>
          </a:p>
        </p:txBody>
      </p:sp>
    </p:spTree>
    <p:extLst>
      <p:ext uri="{BB962C8B-B14F-4D97-AF65-F5344CB8AC3E}">
        <p14:creationId xmlns:p14="http://schemas.microsoft.com/office/powerpoint/2010/main" val="30909717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组合 58"/>
          <p:cNvGrpSpPr/>
          <p:nvPr/>
        </p:nvGrpSpPr>
        <p:grpSpPr>
          <a:xfrm>
            <a:off x="1715802" y="907724"/>
            <a:ext cx="1673796" cy="1794381"/>
            <a:chOff x="1631687" y="1317119"/>
            <a:chExt cx="1673796" cy="1794381"/>
          </a:xfrm>
        </p:grpSpPr>
        <p:grpSp>
          <p:nvGrpSpPr>
            <p:cNvPr id="6" name="组合 5"/>
            <p:cNvGrpSpPr/>
            <p:nvPr/>
          </p:nvGrpSpPr>
          <p:grpSpPr>
            <a:xfrm>
              <a:off x="1631687" y="1317119"/>
              <a:ext cx="1673796" cy="1794381"/>
              <a:chOff x="3435086" y="1253619"/>
              <a:chExt cx="1933651" cy="2072957"/>
            </a:xfrm>
          </p:grpSpPr>
          <p:pic>
            <p:nvPicPr>
              <p:cNvPr id="2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5120002" y="1253619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3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3576504" y="1392925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4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5400000">
                <a:off x="4277544" y="550467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5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15794006" flipH="1">
                <a:off x="4277544" y="1983027"/>
                <a:ext cx="248735" cy="1933651"/>
              </a:xfrm>
              <a:prstGeom prst="rect">
                <a:avLst/>
              </a:prstGeom>
            </p:spPr>
          </p:pic>
        </p:grpSp>
        <p:grpSp>
          <p:nvGrpSpPr>
            <p:cNvPr id="7" name="组合 1286"/>
            <p:cNvGrpSpPr/>
            <p:nvPr/>
          </p:nvGrpSpPr>
          <p:grpSpPr>
            <a:xfrm>
              <a:off x="2181702" y="1690578"/>
              <a:ext cx="696178" cy="926877"/>
              <a:chOff x="3213101" y="3067051"/>
              <a:chExt cx="541337" cy="720725"/>
            </a:xfrm>
          </p:grpSpPr>
          <p:sp>
            <p:nvSpPr>
              <p:cNvPr id="8" name="Freeform 873"/>
              <p:cNvSpPr/>
              <p:nvPr/>
            </p:nvSpPr>
            <p:spPr bwMode="auto">
              <a:xfrm>
                <a:off x="3225801" y="3094038"/>
                <a:ext cx="158750" cy="142875"/>
              </a:xfrm>
              <a:custGeom>
                <a:avLst/>
                <a:gdLst/>
                <a:ahLst/>
                <a:cxnLst>
                  <a:cxn ang="0">
                    <a:pos x="393" y="0"/>
                  </a:cxn>
                  <a:cxn ang="0">
                    <a:pos x="393" y="0"/>
                  </a:cxn>
                  <a:cxn ang="0">
                    <a:pos x="381" y="3"/>
                  </a:cxn>
                  <a:cxn ang="0">
                    <a:pos x="369" y="5"/>
                  </a:cxn>
                  <a:cxn ang="0">
                    <a:pos x="358" y="10"/>
                  </a:cxn>
                  <a:cxn ang="0">
                    <a:pos x="347" y="16"/>
                  </a:cxn>
                  <a:cxn ang="0">
                    <a:pos x="326" y="27"/>
                  </a:cxn>
                  <a:cxn ang="0">
                    <a:pos x="307" y="42"/>
                  </a:cxn>
                  <a:cxn ang="0">
                    <a:pos x="307" y="42"/>
                  </a:cxn>
                  <a:cxn ang="0">
                    <a:pos x="252" y="86"/>
                  </a:cxn>
                  <a:cxn ang="0">
                    <a:pos x="224" y="108"/>
                  </a:cxn>
                  <a:cxn ang="0">
                    <a:pos x="198" y="132"/>
                  </a:cxn>
                  <a:cxn ang="0">
                    <a:pos x="198" y="132"/>
                  </a:cxn>
                  <a:cxn ang="0">
                    <a:pos x="172" y="157"/>
                  </a:cxn>
                  <a:cxn ang="0">
                    <a:pos x="146" y="183"/>
                  </a:cxn>
                  <a:cxn ang="0">
                    <a:pos x="122" y="210"/>
                  </a:cxn>
                  <a:cxn ang="0">
                    <a:pos x="97" y="238"/>
                  </a:cxn>
                  <a:cxn ang="0">
                    <a:pos x="50" y="294"/>
                  </a:cxn>
                  <a:cxn ang="0">
                    <a:pos x="2" y="349"/>
                  </a:cxn>
                  <a:cxn ang="0">
                    <a:pos x="2" y="349"/>
                  </a:cxn>
                  <a:cxn ang="0">
                    <a:pos x="0" y="352"/>
                  </a:cxn>
                  <a:cxn ang="0">
                    <a:pos x="0" y="353"/>
                  </a:cxn>
                  <a:cxn ang="0">
                    <a:pos x="2" y="357"/>
                  </a:cxn>
                  <a:cxn ang="0">
                    <a:pos x="6" y="360"/>
                  </a:cxn>
                  <a:cxn ang="0">
                    <a:pos x="8" y="358"/>
                  </a:cxn>
                  <a:cxn ang="0">
                    <a:pos x="10" y="357"/>
                  </a:cxn>
                  <a:cxn ang="0">
                    <a:pos x="10" y="357"/>
                  </a:cxn>
                  <a:cxn ang="0">
                    <a:pos x="55" y="306"/>
                  </a:cxn>
                  <a:cxn ang="0">
                    <a:pos x="99" y="254"/>
                  </a:cxn>
                  <a:cxn ang="0">
                    <a:pos x="144" y="203"/>
                  </a:cxn>
                  <a:cxn ang="0">
                    <a:pos x="167" y="178"/>
                  </a:cxn>
                  <a:cxn ang="0">
                    <a:pos x="190" y="154"/>
                  </a:cxn>
                  <a:cxn ang="0">
                    <a:pos x="190" y="154"/>
                  </a:cxn>
                  <a:cxn ang="0">
                    <a:pos x="215" y="131"/>
                  </a:cxn>
                  <a:cxn ang="0">
                    <a:pos x="240" y="110"/>
                  </a:cxn>
                  <a:cxn ang="0">
                    <a:pos x="266" y="89"/>
                  </a:cxn>
                  <a:cxn ang="0">
                    <a:pos x="292" y="68"/>
                  </a:cxn>
                  <a:cxn ang="0">
                    <a:pos x="292" y="68"/>
                  </a:cxn>
                  <a:cxn ang="0">
                    <a:pos x="316" y="50"/>
                  </a:cxn>
                  <a:cxn ang="0">
                    <a:pos x="341" y="33"/>
                  </a:cxn>
                  <a:cxn ang="0">
                    <a:pos x="354" y="25"/>
                  </a:cxn>
                  <a:cxn ang="0">
                    <a:pos x="367" y="20"/>
                  </a:cxn>
                  <a:cxn ang="0">
                    <a:pos x="381" y="14"/>
                  </a:cxn>
                  <a:cxn ang="0">
                    <a:pos x="395" y="10"/>
                  </a:cxn>
                  <a:cxn ang="0">
                    <a:pos x="395" y="10"/>
                  </a:cxn>
                  <a:cxn ang="0">
                    <a:pos x="398" y="9"/>
                  </a:cxn>
                  <a:cxn ang="0">
                    <a:pos x="399" y="8"/>
                  </a:cxn>
                  <a:cxn ang="0">
                    <a:pos x="399" y="6"/>
                  </a:cxn>
                  <a:cxn ang="0">
                    <a:pos x="399" y="4"/>
                  </a:cxn>
                  <a:cxn ang="0">
                    <a:pos x="397" y="0"/>
                  </a:cxn>
                  <a:cxn ang="0">
                    <a:pos x="395" y="0"/>
                  </a:cxn>
                  <a:cxn ang="0">
                    <a:pos x="393" y="0"/>
                  </a:cxn>
                  <a:cxn ang="0">
                    <a:pos x="393" y="0"/>
                  </a:cxn>
                </a:cxnLst>
                <a:rect l="0" t="0" r="r" b="b"/>
                <a:pathLst>
                  <a:path w="399" h="360">
                    <a:moveTo>
                      <a:pt x="393" y="0"/>
                    </a:moveTo>
                    <a:lnTo>
                      <a:pt x="393" y="0"/>
                    </a:lnTo>
                    <a:lnTo>
                      <a:pt x="381" y="3"/>
                    </a:lnTo>
                    <a:lnTo>
                      <a:pt x="369" y="5"/>
                    </a:lnTo>
                    <a:lnTo>
                      <a:pt x="358" y="10"/>
                    </a:lnTo>
                    <a:lnTo>
                      <a:pt x="347" y="16"/>
                    </a:lnTo>
                    <a:lnTo>
                      <a:pt x="326" y="27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252" y="86"/>
                    </a:lnTo>
                    <a:lnTo>
                      <a:pt x="224" y="108"/>
                    </a:lnTo>
                    <a:lnTo>
                      <a:pt x="198" y="132"/>
                    </a:lnTo>
                    <a:lnTo>
                      <a:pt x="198" y="132"/>
                    </a:lnTo>
                    <a:lnTo>
                      <a:pt x="172" y="157"/>
                    </a:lnTo>
                    <a:lnTo>
                      <a:pt x="146" y="183"/>
                    </a:lnTo>
                    <a:lnTo>
                      <a:pt x="122" y="210"/>
                    </a:lnTo>
                    <a:lnTo>
                      <a:pt x="97" y="238"/>
                    </a:lnTo>
                    <a:lnTo>
                      <a:pt x="50" y="294"/>
                    </a:lnTo>
                    <a:lnTo>
                      <a:pt x="2" y="349"/>
                    </a:lnTo>
                    <a:lnTo>
                      <a:pt x="2" y="349"/>
                    </a:lnTo>
                    <a:lnTo>
                      <a:pt x="0" y="352"/>
                    </a:lnTo>
                    <a:lnTo>
                      <a:pt x="0" y="353"/>
                    </a:lnTo>
                    <a:lnTo>
                      <a:pt x="2" y="357"/>
                    </a:lnTo>
                    <a:lnTo>
                      <a:pt x="6" y="360"/>
                    </a:lnTo>
                    <a:lnTo>
                      <a:pt x="8" y="358"/>
                    </a:lnTo>
                    <a:lnTo>
                      <a:pt x="10" y="357"/>
                    </a:lnTo>
                    <a:lnTo>
                      <a:pt x="10" y="357"/>
                    </a:lnTo>
                    <a:lnTo>
                      <a:pt x="55" y="306"/>
                    </a:lnTo>
                    <a:lnTo>
                      <a:pt x="99" y="254"/>
                    </a:lnTo>
                    <a:lnTo>
                      <a:pt x="144" y="203"/>
                    </a:lnTo>
                    <a:lnTo>
                      <a:pt x="167" y="178"/>
                    </a:lnTo>
                    <a:lnTo>
                      <a:pt x="190" y="154"/>
                    </a:lnTo>
                    <a:lnTo>
                      <a:pt x="190" y="154"/>
                    </a:lnTo>
                    <a:lnTo>
                      <a:pt x="215" y="131"/>
                    </a:lnTo>
                    <a:lnTo>
                      <a:pt x="240" y="110"/>
                    </a:lnTo>
                    <a:lnTo>
                      <a:pt x="266" y="89"/>
                    </a:lnTo>
                    <a:lnTo>
                      <a:pt x="292" y="68"/>
                    </a:lnTo>
                    <a:lnTo>
                      <a:pt x="292" y="68"/>
                    </a:lnTo>
                    <a:lnTo>
                      <a:pt x="316" y="50"/>
                    </a:lnTo>
                    <a:lnTo>
                      <a:pt x="341" y="33"/>
                    </a:lnTo>
                    <a:lnTo>
                      <a:pt x="354" y="25"/>
                    </a:lnTo>
                    <a:lnTo>
                      <a:pt x="367" y="20"/>
                    </a:lnTo>
                    <a:lnTo>
                      <a:pt x="381" y="14"/>
                    </a:lnTo>
                    <a:lnTo>
                      <a:pt x="395" y="10"/>
                    </a:lnTo>
                    <a:lnTo>
                      <a:pt x="395" y="10"/>
                    </a:lnTo>
                    <a:lnTo>
                      <a:pt x="398" y="9"/>
                    </a:lnTo>
                    <a:lnTo>
                      <a:pt x="399" y="8"/>
                    </a:lnTo>
                    <a:lnTo>
                      <a:pt x="399" y="6"/>
                    </a:lnTo>
                    <a:lnTo>
                      <a:pt x="399" y="4"/>
                    </a:lnTo>
                    <a:lnTo>
                      <a:pt x="397" y="0"/>
                    </a:lnTo>
                    <a:lnTo>
                      <a:pt x="395" y="0"/>
                    </a:lnTo>
                    <a:lnTo>
                      <a:pt x="393" y="0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" name="Freeform 874"/>
              <p:cNvSpPr/>
              <p:nvPr/>
            </p:nvSpPr>
            <p:spPr bwMode="auto">
              <a:xfrm>
                <a:off x="3244851" y="3078163"/>
                <a:ext cx="209550" cy="179388"/>
              </a:xfrm>
              <a:custGeom>
                <a:avLst/>
                <a:gdLst/>
                <a:ahLst/>
                <a:cxnLst>
                  <a:cxn ang="0">
                    <a:pos x="523" y="0"/>
                  </a:cxn>
                  <a:cxn ang="0">
                    <a:pos x="523" y="0"/>
                  </a:cxn>
                  <a:cxn ang="0">
                    <a:pos x="505" y="8"/>
                  </a:cxn>
                  <a:cxn ang="0">
                    <a:pos x="487" y="16"/>
                  </a:cxn>
                  <a:cxn ang="0">
                    <a:pos x="452" y="34"/>
                  </a:cxn>
                  <a:cxn ang="0">
                    <a:pos x="383" y="76"/>
                  </a:cxn>
                  <a:cxn ang="0">
                    <a:pos x="383" y="76"/>
                  </a:cxn>
                  <a:cxn ang="0">
                    <a:pos x="364" y="88"/>
                  </a:cxn>
                  <a:cxn ang="0">
                    <a:pos x="347" y="101"/>
                  </a:cxn>
                  <a:cxn ang="0">
                    <a:pos x="330" y="115"/>
                  </a:cxn>
                  <a:cxn ang="0">
                    <a:pos x="313" y="131"/>
                  </a:cxn>
                  <a:cxn ang="0">
                    <a:pos x="280" y="163"/>
                  </a:cxn>
                  <a:cxn ang="0">
                    <a:pos x="249" y="193"/>
                  </a:cxn>
                  <a:cxn ang="0">
                    <a:pos x="249" y="193"/>
                  </a:cxn>
                  <a:cxn ang="0">
                    <a:pos x="215" y="223"/>
                  </a:cxn>
                  <a:cxn ang="0">
                    <a:pos x="183" y="254"/>
                  </a:cxn>
                  <a:cxn ang="0">
                    <a:pos x="118" y="317"/>
                  </a:cxn>
                  <a:cxn ang="0">
                    <a:pos x="118" y="317"/>
                  </a:cxn>
                  <a:cxn ang="0">
                    <a:pos x="88" y="347"/>
                  </a:cxn>
                  <a:cxn ang="0">
                    <a:pos x="56" y="377"/>
                  </a:cxn>
                  <a:cxn ang="0">
                    <a:pos x="28" y="410"/>
                  </a:cxn>
                  <a:cxn ang="0">
                    <a:pos x="13" y="425"/>
                  </a:cxn>
                  <a:cxn ang="0">
                    <a:pos x="0" y="442"/>
                  </a:cxn>
                  <a:cxn ang="0">
                    <a:pos x="0" y="442"/>
                  </a:cxn>
                  <a:cxn ang="0">
                    <a:pos x="0" y="445"/>
                  </a:cxn>
                  <a:cxn ang="0">
                    <a:pos x="0" y="446"/>
                  </a:cxn>
                  <a:cxn ang="0">
                    <a:pos x="2" y="449"/>
                  </a:cxn>
                  <a:cxn ang="0">
                    <a:pos x="3" y="450"/>
                  </a:cxn>
                  <a:cxn ang="0">
                    <a:pos x="7" y="450"/>
                  </a:cxn>
                  <a:cxn ang="0">
                    <a:pos x="9" y="450"/>
                  </a:cxn>
                  <a:cxn ang="0">
                    <a:pos x="11" y="449"/>
                  </a:cxn>
                  <a:cxn ang="0">
                    <a:pos x="11" y="449"/>
                  </a:cxn>
                  <a:cxn ang="0">
                    <a:pos x="24" y="432"/>
                  </a:cxn>
                  <a:cxn ang="0">
                    <a:pos x="37" y="415"/>
                  </a:cxn>
                  <a:cxn ang="0">
                    <a:pos x="66" y="384"/>
                  </a:cxn>
                  <a:cxn ang="0">
                    <a:pos x="96" y="353"/>
                  </a:cxn>
                  <a:cxn ang="0">
                    <a:pos x="127" y="325"/>
                  </a:cxn>
                  <a:cxn ang="0">
                    <a:pos x="127" y="325"/>
                  </a:cxn>
                  <a:cxn ang="0">
                    <a:pos x="187" y="266"/>
                  </a:cxn>
                  <a:cxn ang="0">
                    <a:pos x="217" y="236"/>
                  </a:cxn>
                  <a:cxn ang="0">
                    <a:pos x="249" y="207"/>
                  </a:cxn>
                  <a:cxn ang="0">
                    <a:pos x="249" y="207"/>
                  </a:cxn>
                  <a:cxn ang="0">
                    <a:pos x="313" y="151"/>
                  </a:cxn>
                  <a:cxn ang="0">
                    <a:pos x="344" y="122"/>
                  </a:cxn>
                  <a:cxn ang="0">
                    <a:pos x="378" y="96"/>
                  </a:cxn>
                  <a:cxn ang="0">
                    <a:pos x="412" y="71"/>
                  </a:cxn>
                  <a:cxn ang="0">
                    <a:pos x="431" y="59"/>
                  </a:cxn>
                  <a:cxn ang="0">
                    <a:pos x="449" y="47"/>
                  </a:cxn>
                  <a:cxn ang="0">
                    <a:pos x="467" y="37"/>
                  </a:cxn>
                  <a:cxn ang="0">
                    <a:pos x="487" y="28"/>
                  </a:cxn>
                  <a:cxn ang="0">
                    <a:pos x="506" y="19"/>
                  </a:cxn>
                  <a:cxn ang="0">
                    <a:pos x="527" y="12"/>
                  </a:cxn>
                  <a:cxn ang="0">
                    <a:pos x="527" y="12"/>
                  </a:cxn>
                  <a:cxn ang="0">
                    <a:pos x="529" y="11"/>
                  </a:cxn>
                  <a:cxn ang="0">
                    <a:pos x="530" y="8"/>
                  </a:cxn>
                  <a:cxn ang="0">
                    <a:pos x="530" y="4"/>
                  </a:cxn>
                  <a:cxn ang="0">
                    <a:pos x="530" y="2"/>
                  </a:cxn>
                  <a:cxn ang="0">
                    <a:pos x="529" y="0"/>
                  </a:cxn>
                  <a:cxn ang="0">
                    <a:pos x="526" y="0"/>
                  </a:cxn>
                  <a:cxn ang="0">
                    <a:pos x="523" y="0"/>
                  </a:cxn>
                  <a:cxn ang="0">
                    <a:pos x="523" y="0"/>
                  </a:cxn>
                </a:cxnLst>
                <a:rect l="0" t="0" r="r" b="b"/>
                <a:pathLst>
                  <a:path w="530" h="450">
                    <a:moveTo>
                      <a:pt x="523" y="0"/>
                    </a:moveTo>
                    <a:lnTo>
                      <a:pt x="523" y="0"/>
                    </a:lnTo>
                    <a:lnTo>
                      <a:pt x="505" y="8"/>
                    </a:lnTo>
                    <a:lnTo>
                      <a:pt x="487" y="16"/>
                    </a:lnTo>
                    <a:lnTo>
                      <a:pt x="452" y="34"/>
                    </a:lnTo>
                    <a:lnTo>
                      <a:pt x="383" y="76"/>
                    </a:lnTo>
                    <a:lnTo>
                      <a:pt x="383" y="76"/>
                    </a:lnTo>
                    <a:lnTo>
                      <a:pt x="364" y="88"/>
                    </a:lnTo>
                    <a:lnTo>
                      <a:pt x="347" y="101"/>
                    </a:lnTo>
                    <a:lnTo>
                      <a:pt x="330" y="115"/>
                    </a:lnTo>
                    <a:lnTo>
                      <a:pt x="313" y="131"/>
                    </a:lnTo>
                    <a:lnTo>
                      <a:pt x="280" y="163"/>
                    </a:lnTo>
                    <a:lnTo>
                      <a:pt x="249" y="193"/>
                    </a:lnTo>
                    <a:lnTo>
                      <a:pt x="249" y="193"/>
                    </a:lnTo>
                    <a:lnTo>
                      <a:pt x="215" y="223"/>
                    </a:lnTo>
                    <a:lnTo>
                      <a:pt x="183" y="254"/>
                    </a:lnTo>
                    <a:lnTo>
                      <a:pt x="118" y="317"/>
                    </a:lnTo>
                    <a:lnTo>
                      <a:pt x="118" y="317"/>
                    </a:lnTo>
                    <a:lnTo>
                      <a:pt x="88" y="347"/>
                    </a:lnTo>
                    <a:lnTo>
                      <a:pt x="56" y="377"/>
                    </a:lnTo>
                    <a:lnTo>
                      <a:pt x="28" y="410"/>
                    </a:lnTo>
                    <a:lnTo>
                      <a:pt x="13" y="425"/>
                    </a:lnTo>
                    <a:lnTo>
                      <a:pt x="0" y="442"/>
                    </a:lnTo>
                    <a:lnTo>
                      <a:pt x="0" y="442"/>
                    </a:lnTo>
                    <a:lnTo>
                      <a:pt x="0" y="445"/>
                    </a:lnTo>
                    <a:lnTo>
                      <a:pt x="0" y="446"/>
                    </a:lnTo>
                    <a:lnTo>
                      <a:pt x="2" y="449"/>
                    </a:lnTo>
                    <a:lnTo>
                      <a:pt x="3" y="450"/>
                    </a:lnTo>
                    <a:lnTo>
                      <a:pt x="7" y="450"/>
                    </a:lnTo>
                    <a:lnTo>
                      <a:pt x="9" y="450"/>
                    </a:lnTo>
                    <a:lnTo>
                      <a:pt x="11" y="449"/>
                    </a:lnTo>
                    <a:lnTo>
                      <a:pt x="11" y="449"/>
                    </a:lnTo>
                    <a:lnTo>
                      <a:pt x="24" y="432"/>
                    </a:lnTo>
                    <a:lnTo>
                      <a:pt x="37" y="415"/>
                    </a:lnTo>
                    <a:lnTo>
                      <a:pt x="66" y="384"/>
                    </a:lnTo>
                    <a:lnTo>
                      <a:pt x="96" y="353"/>
                    </a:lnTo>
                    <a:lnTo>
                      <a:pt x="127" y="325"/>
                    </a:lnTo>
                    <a:lnTo>
                      <a:pt x="127" y="325"/>
                    </a:lnTo>
                    <a:lnTo>
                      <a:pt x="187" y="266"/>
                    </a:lnTo>
                    <a:lnTo>
                      <a:pt x="217" y="236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313" y="151"/>
                    </a:lnTo>
                    <a:lnTo>
                      <a:pt x="344" y="122"/>
                    </a:lnTo>
                    <a:lnTo>
                      <a:pt x="378" y="96"/>
                    </a:lnTo>
                    <a:lnTo>
                      <a:pt x="412" y="71"/>
                    </a:lnTo>
                    <a:lnTo>
                      <a:pt x="431" y="59"/>
                    </a:lnTo>
                    <a:lnTo>
                      <a:pt x="449" y="47"/>
                    </a:lnTo>
                    <a:lnTo>
                      <a:pt x="467" y="37"/>
                    </a:lnTo>
                    <a:lnTo>
                      <a:pt x="487" y="28"/>
                    </a:lnTo>
                    <a:lnTo>
                      <a:pt x="506" y="19"/>
                    </a:lnTo>
                    <a:lnTo>
                      <a:pt x="527" y="12"/>
                    </a:lnTo>
                    <a:lnTo>
                      <a:pt x="527" y="12"/>
                    </a:lnTo>
                    <a:lnTo>
                      <a:pt x="529" y="11"/>
                    </a:lnTo>
                    <a:lnTo>
                      <a:pt x="530" y="8"/>
                    </a:lnTo>
                    <a:lnTo>
                      <a:pt x="530" y="4"/>
                    </a:lnTo>
                    <a:lnTo>
                      <a:pt x="530" y="2"/>
                    </a:lnTo>
                    <a:lnTo>
                      <a:pt x="529" y="0"/>
                    </a:lnTo>
                    <a:lnTo>
                      <a:pt x="526" y="0"/>
                    </a:lnTo>
                    <a:lnTo>
                      <a:pt x="523" y="0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" name="Freeform 875"/>
              <p:cNvSpPr/>
              <p:nvPr/>
            </p:nvSpPr>
            <p:spPr bwMode="auto">
              <a:xfrm>
                <a:off x="3276601" y="3081338"/>
                <a:ext cx="225425" cy="176213"/>
              </a:xfrm>
              <a:custGeom>
                <a:avLst/>
                <a:gdLst/>
                <a:ahLst/>
                <a:cxnLst>
                  <a:cxn ang="0">
                    <a:pos x="560" y="4"/>
                  </a:cxn>
                  <a:cxn ang="0">
                    <a:pos x="557" y="5"/>
                  </a:cxn>
                  <a:cxn ang="0">
                    <a:pos x="547" y="5"/>
                  </a:cxn>
                  <a:cxn ang="0">
                    <a:pos x="539" y="8"/>
                  </a:cxn>
                  <a:cxn ang="0">
                    <a:pos x="518" y="23"/>
                  </a:cxn>
                  <a:cxn ang="0">
                    <a:pos x="479" y="52"/>
                  </a:cxn>
                  <a:cxn ang="0">
                    <a:pos x="440" y="81"/>
                  </a:cxn>
                  <a:cxn ang="0">
                    <a:pos x="323" y="159"/>
                  </a:cxn>
                  <a:cxn ang="0">
                    <a:pos x="286" y="187"/>
                  </a:cxn>
                  <a:cxn ang="0">
                    <a:pos x="177" y="276"/>
                  </a:cxn>
                  <a:cxn ang="0">
                    <a:pos x="141" y="309"/>
                  </a:cxn>
                  <a:cxn ang="0">
                    <a:pos x="75" y="373"/>
                  </a:cxn>
                  <a:cxn ang="0">
                    <a:pos x="56" y="388"/>
                  </a:cxn>
                  <a:cxn ang="0">
                    <a:pos x="38" y="404"/>
                  </a:cxn>
                  <a:cxn ang="0">
                    <a:pos x="13" y="428"/>
                  </a:cxn>
                  <a:cxn ang="0">
                    <a:pos x="4" y="433"/>
                  </a:cxn>
                  <a:cxn ang="0">
                    <a:pos x="3" y="434"/>
                  </a:cxn>
                  <a:cxn ang="0">
                    <a:pos x="0" y="441"/>
                  </a:cxn>
                  <a:cxn ang="0">
                    <a:pos x="5" y="445"/>
                  </a:cxn>
                  <a:cxn ang="0">
                    <a:pos x="7" y="445"/>
                  </a:cxn>
                  <a:cxn ang="0">
                    <a:pos x="20" y="438"/>
                  </a:cxn>
                  <a:cxn ang="0">
                    <a:pos x="43" y="416"/>
                  </a:cxn>
                  <a:cxn ang="0">
                    <a:pos x="54" y="407"/>
                  </a:cxn>
                  <a:cxn ang="0">
                    <a:pos x="127" y="337"/>
                  </a:cxn>
                  <a:cxn ang="0">
                    <a:pos x="166" y="301"/>
                  </a:cxn>
                  <a:cxn ang="0">
                    <a:pos x="286" y="201"/>
                  </a:cxn>
                  <a:cxn ang="0">
                    <a:pos x="307" y="186"/>
                  </a:cxn>
                  <a:cxn ang="0">
                    <a:pos x="373" y="139"/>
                  </a:cxn>
                  <a:cxn ang="0">
                    <a:pos x="462" y="80"/>
                  </a:cxn>
                  <a:cxn ang="0">
                    <a:pos x="500" y="51"/>
                  </a:cxn>
                  <a:cxn ang="0">
                    <a:pos x="538" y="22"/>
                  </a:cxn>
                  <a:cxn ang="0">
                    <a:pos x="543" y="21"/>
                  </a:cxn>
                  <a:cxn ang="0">
                    <a:pos x="557" y="18"/>
                  </a:cxn>
                  <a:cxn ang="0">
                    <a:pos x="565" y="14"/>
                  </a:cxn>
                  <a:cxn ang="0">
                    <a:pos x="570" y="6"/>
                  </a:cxn>
                  <a:cxn ang="0">
                    <a:pos x="570" y="4"/>
                  </a:cxn>
                  <a:cxn ang="0">
                    <a:pos x="566" y="0"/>
                  </a:cxn>
                  <a:cxn ang="0">
                    <a:pos x="561" y="1"/>
                  </a:cxn>
                  <a:cxn ang="0">
                    <a:pos x="560" y="4"/>
                  </a:cxn>
                </a:cxnLst>
                <a:rect l="0" t="0" r="r" b="b"/>
                <a:pathLst>
                  <a:path w="570" h="445">
                    <a:moveTo>
                      <a:pt x="560" y="4"/>
                    </a:moveTo>
                    <a:lnTo>
                      <a:pt x="560" y="4"/>
                    </a:lnTo>
                    <a:lnTo>
                      <a:pt x="559" y="4"/>
                    </a:lnTo>
                    <a:lnTo>
                      <a:pt x="557" y="5"/>
                    </a:lnTo>
                    <a:lnTo>
                      <a:pt x="553" y="5"/>
                    </a:lnTo>
                    <a:lnTo>
                      <a:pt x="547" y="5"/>
                    </a:lnTo>
                    <a:lnTo>
                      <a:pt x="547" y="5"/>
                    </a:lnTo>
                    <a:lnTo>
                      <a:pt x="539" y="8"/>
                    </a:lnTo>
                    <a:lnTo>
                      <a:pt x="531" y="13"/>
                    </a:lnTo>
                    <a:lnTo>
                      <a:pt x="518" y="23"/>
                    </a:lnTo>
                    <a:lnTo>
                      <a:pt x="518" y="23"/>
                    </a:lnTo>
                    <a:lnTo>
                      <a:pt x="479" y="52"/>
                    </a:lnTo>
                    <a:lnTo>
                      <a:pt x="440" y="81"/>
                    </a:lnTo>
                    <a:lnTo>
                      <a:pt x="440" y="81"/>
                    </a:lnTo>
                    <a:lnTo>
                      <a:pt x="361" y="132"/>
                    </a:lnTo>
                    <a:lnTo>
                      <a:pt x="323" y="159"/>
                    </a:lnTo>
                    <a:lnTo>
                      <a:pt x="286" y="187"/>
                    </a:lnTo>
                    <a:lnTo>
                      <a:pt x="286" y="187"/>
                    </a:lnTo>
                    <a:lnTo>
                      <a:pt x="212" y="246"/>
                    </a:lnTo>
                    <a:lnTo>
                      <a:pt x="177" y="276"/>
                    </a:lnTo>
                    <a:lnTo>
                      <a:pt x="141" y="309"/>
                    </a:lnTo>
                    <a:lnTo>
                      <a:pt x="141" y="309"/>
                    </a:lnTo>
                    <a:lnTo>
                      <a:pt x="107" y="340"/>
                    </a:lnTo>
                    <a:lnTo>
                      <a:pt x="75" y="373"/>
                    </a:lnTo>
                    <a:lnTo>
                      <a:pt x="75" y="373"/>
                    </a:lnTo>
                    <a:lnTo>
                      <a:pt x="56" y="388"/>
                    </a:lnTo>
                    <a:lnTo>
                      <a:pt x="38" y="404"/>
                    </a:lnTo>
                    <a:lnTo>
                      <a:pt x="38" y="404"/>
                    </a:lnTo>
                    <a:lnTo>
                      <a:pt x="22" y="421"/>
                    </a:lnTo>
                    <a:lnTo>
                      <a:pt x="13" y="428"/>
                    </a:lnTo>
                    <a:lnTo>
                      <a:pt x="9" y="431"/>
                    </a:lnTo>
                    <a:lnTo>
                      <a:pt x="4" y="433"/>
                    </a:lnTo>
                    <a:lnTo>
                      <a:pt x="4" y="433"/>
                    </a:lnTo>
                    <a:lnTo>
                      <a:pt x="3" y="434"/>
                    </a:lnTo>
                    <a:lnTo>
                      <a:pt x="1" y="435"/>
                    </a:lnTo>
                    <a:lnTo>
                      <a:pt x="0" y="441"/>
                    </a:lnTo>
                    <a:lnTo>
                      <a:pt x="3" y="443"/>
                    </a:lnTo>
                    <a:lnTo>
                      <a:pt x="5" y="445"/>
                    </a:lnTo>
                    <a:lnTo>
                      <a:pt x="7" y="445"/>
                    </a:lnTo>
                    <a:lnTo>
                      <a:pt x="7" y="445"/>
                    </a:lnTo>
                    <a:lnTo>
                      <a:pt x="14" y="441"/>
                    </a:lnTo>
                    <a:lnTo>
                      <a:pt x="20" y="438"/>
                    </a:lnTo>
                    <a:lnTo>
                      <a:pt x="33" y="428"/>
                    </a:lnTo>
                    <a:lnTo>
                      <a:pt x="43" y="416"/>
                    </a:lnTo>
                    <a:lnTo>
                      <a:pt x="54" y="407"/>
                    </a:lnTo>
                    <a:lnTo>
                      <a:pt x="54" y="407"/>
                    </a:lnTo>
                    <a:lnTo>
                      <a:pt x="92" y="371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66" y="301"/>
                    </a:lnTo>
                    <a:lnTo>
                      <a:pt x="205" y="268"/>
                    </a:lnTo>
                    <a:lnTo>
                      <a:pt x="286" y="201"/>
                    </a:lnTo>
                    <a:lnTo>
                      <a:pt x="286" y="201"/>
                    </a:lnTo>
                    <a:lnTo>
                      <a:pt x="307" y="186"/>
                    </a:lnTo>
                    <a:lnTo>
                      <a:pt x="328" y="169"/>
                    </a:lnTo>
                    <a:lnTo>
                      <a:pt x="373" y="139"/>
                    </a:lnTo>
                    <a:lnTo>
                      <a:pt x="462" y="80"/>
                    </a:lnTo>
                    <a:lnTo>
                      <a:pt x="462" y="80"/>
                    </a:lnTo>
                    <a:lnTo>
                      <a:pt x="481" y="65"/>
                    </a:lnTo>
                    <a:lnTo>
                      <a:pt x="500" y="51"/>
                    </a:lnTo>
                    <a:lnTo>
                      <a:pt x="519" y="37"/>
                    </a:lnTo>
                    <a:lnTo>
                      <a:pt x="538" y="22"/>
                    </a:lnTo>
                    <a:lnTo>
                      <a:pt x="538" y="22"/>
                    </a:lnTo>
                    <a:lnTo>
                      <a:pt x="543" y="21"/>
                    </a:lnTo>
                    <a:lnTo>
                      <a:pt x="548" y="20"/>
                    </a:lnTo>
                    <a:lnTo>
                      <a:pt x="557" y="18"/>
                    </a:lnTo>
                    <a:lnTo>
                      <a:pt x="561" y="17"/>
                    </a:lnTo>
                    <a:lnTo>
                      <a:pt x="565" y="14"/>
                    </a:lnTo>
                    <a:lnTo>
                      <a:pt x="569" y="12"/>
                    </a:lnTo>
                    <a:lnTo>
                      <a:pt x="570" y="6"/>
                    </a:lnTo>
                    <a:lnTo>
                      <a:pt x="570" y="6"/>
                    </a:lnTo>
                    <a:lnTo>
                      <a:pt x="570" y="4"/>
                    </a:lnTo>
                    <a:lnTo>
                      <a:pt x="570" y="1"/>
                    </a:lnTo>
                    <a:lnTo>
                      <a:pt x="566" y="0"/>
                    </a:lnTo>
                    <a:lnTo>
                      <a:pt x="562" y="0"/>
                    </a:lnTo>
                    <a:lnTo>
                      <a:pt x="561" y="1"/>
                    </a:lnTo>
                    <a:lnTo>
                      <a:pt x="560" y="4"/>
                    </a:lnTo>
                    <a:lnTo>
                      <a:pt x="560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" name="Freeform 876"/>
              <p:cNvSpPr/>
              <p:nvPr/>
            </p:nvSpPr>
            <p:spPr bwMode="auto">
              <a:xfrm>
                <a:off x="3311526" y="3082926"/>
                <a:ext cx="227013" cy="171450"/>
              </a:xfrm>
              <a:custGeom>
                <a:avLst/>
                <a:gdLst/>
                <a:ahLst/>
                <a:cxnLst>
                  <a:cxn ang="0">
                    <a:pos x="567" y="0"/>
                  </a:cxn>
                  <a:cxn ang="0">
                    <a:pos x="551" y="4"/>
                  </a:cxn>
                  <a:cxn ang="0">
                    <a:pos x="524" y="20"/>
                  </a:cxn>
                  <a:cxn ang="0">
                    <a:pos x="510" y="29"/>
                  </a:cxn>
                  <a:cxn ang="0">
                    <a:pos x="424" y="96"/>
                  </a:cxn>
                  <a:cxn ang="0">
                    <a:pos x="275" y="213"/>
                  </a:cxn>
                  <a:cxn ang="0">
                    <a:pos x="224" y="251"/>
                  </a:cxn>
                  <a:cxn ang="0">
                    <a:pos x="100" y="343"/>
                  </a:cxn>
                  <a:cxn ang="0">
                    <a:pos x="57" y="372"/>
                  </a:cxn>
                  <a:cxn ang="0">
                    <a:pos x="29" y="389"/>
                  </a:cxn>
                  <a:cxn ang="0">
                    <a:pos x="11" y="403"/>
                  </a:cxn>
                  <a:cxn ang="0">
                    <a:pos x="2" y="416"/>
                  </a:cxn>
                  <a:cxn ang="0">
                    <a:pos x="0" y="426"/>
                  </a:cxn>
                  <a:cxn ang="0">
                    <a:pos x="2" y="430"/>
                  </a:cxn>
                  <a:cxn ang="0">
                    <a:pos x="7" y="433"/>
                  </a:cxn>
                  <a:cxn ang="0">
                    <a:pos x="13" y="433"/>
                  </a:cxn>
                  <a:cxn ang="0">
                    <a:pos x="17" y="432"/>
                  </a:cxn>
                  <a:cxn ang="0">
                    <a:pos x="17" y="424"/>
                  </a:cxn>
                  <a:cxn ang="0">
                    <a:pos x="13" y="423"/>
                  </a:cxn>
                  <a:cxn ang="0">
                    <a:pos x="11" y="421"/>
                  </a:cxn>
                  <a:cxn ang="0">
                    <a:pos x="12" y="419"/>
                  </a:cxn>
                  <a:cxn ang="0">
                    <a:pos x="21" y="411"/>
                  </a:cxn>
                  <a:cxn ang="0">
                    <a:pos x="49" y="391"/>
                  </a:cxn>
                  <a:cxn ang="0">
                    <a:pos x="88" y="364"/>
                  </a:cxn>
                  <a:cxn ang="0">
                    <a:pos x="131" y="335"/>
                  </a:cxn>
                  <a:cxn ang="0">
                    <a:pos x="257" y="242"/>
                  </a:cxn>
                  <a:cxn ang="0">
                    <a:pos x="333" y="183"/>
                  </a:cxn>
                  <a:cxn ang="0">
                    <a:pos x="407" y="124"/>
                  </a:cxn>
                  <a:cxn ang="0">
                    <a:pos x="484" y="63"/>
                  </a:cxn>
                  <a:cxn ang="0">
                    <a:pos x="522" y="32"/>
                  </a:cxn>
                  <a:cxn ang="0">
                    <a:pos x="544" y="18"/>
                  </a:cxn>
                  <a:cxn ang="0">
                    <a:pos x="567" y="11"/>
                  </a:cxn>
                  <a:cxn ang="0">
                    <a:pos x="569" y="11"/>
                  </a:cxn>
                  <a:cxn ang="0">
                    <a:pos x="572" y="5"/>
                  </a:cxn>
                  <a:cxn ang="0">
                    <a:pos x="571" y="1"/>
                  </a:cxn>
                  <a:cxn ang="0">
                    <a:pos x="567" y="0"/>
                  </a:cxn>
                </a:cxnLst>
                <a:rect l="0" t="0" r="r" b="b"/>
                <a:pathLst>
                  <a:path w="572" h="433">
                    <a:moveTo>
                      <a:pt x="567" y="0"/>
                    </a:moveTo>
                    <a:lnTo>
                      <a:pt x="567" y="0"/>
                    </a:lnTo>
                    <a:lnTo>
                      <a:pt x="559" y="1"/>
                    </a:lnTo>
                    <a:lnTo>
                      <a:pt x="551" y="4"/>
                    </a:lnTo>
                    <a:lnTo>
                      <a:pt x="537" y="11"/>
                    </a:lnTo>
                    <a:lnTo>
                      <a:pt x="524" y="20"/>
                    </a:lnTo>
                    <a:lnTo>
                      <a:pt x="510" y="29"/>
                    </a:lnTo>
                    <a:lnTo>
                      <a:pt x="510" y="29"/>
                    </a:lnTo>
                    <a:lnTo>
                      <a:pt x="424" y="96"/>
                    </a:lnTo>
                    <a:lnTo>
                      <a:pt x="424" y="96"/>
                    </a:lnTo>
                    <a:lnTo>
                      <a:pt x="325" y="174"/>
                    </a:lnTo>
                    <a:lnTo>
                      <a:pt x="275" y="213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142" y="313"/>
                    </a:lnTo>
                    <a:lnTo>
                      <a:pt x="100" y="343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40" y="382"/>
                    </a:lnTo>
                    <a:lnTo>
                      <a:pt x="29" y="389"/>
                    </a:lnTo>
                    <a:lnTo>
                      <a:pt x="20" y="395"/>
                    </a:lnTo>
                    <a:lnTo>
                      <a:pt x="11" y="403"/>
                    </a:lnTo>
                    <a:lnTo>
                      <a:pt x="4" y="412"/>
                    </a:lnTo>
                    <a:lnTo>
                      <a:pt x="2" y="416"/>
                    </a:lnTo>
                    <a:lnTo>
                      <a:pt x="0" y="421"/>
                    </a:lnTo>
                    <a:lnTo>
                      <a:pt x="0" y="426"/>
                    </a:lnTo>
                    <a:lnTo>
                      <a:pt x="2" y="430"/>
                    </a:lnTo>
                    <a:lnTo>
                      <a:pt x="2" y="430"/>
                    </a:lnTo>
                    <a:lnTo>
                      <a:pt x="4" y="433"/>
                    </a:lnTo>
                    <a:lnTo>
                      <a:pt x="7" y="433"/>
                    </a:lnTo>
                    <a:lnTo>
                      <a:pt x="13" y="433"/>
                    </a:lnTo>
                    <a:lnTo>
                      <a:pt x="13" y="433"/>
                    </a:lnTo>
                    <a:lnTo>
                      <a:pt x="15" y="433"/>
                    </a:lnTo>
                    <a:lnTo>
                      <a:pt x="17" y="432"/>
                    </a:lnTo>
                    <a:lnTo>
                      <a:pt x="19" y="428"/>
                    </a:lnTo>
                    <a:lnTo>
                      <a:pt x="17" y="424"/>
                    </a:lnTo>
                    <a:lnTo>
                      <a:pt x="15" y="423"/>
                    </a:lnTo>
                    <a:lnTo>
                      <a:pt x="13" y="423"/>
                    </a:lnTo>
                    <a:lnTo>
                      <a:pt x="13" y="423"/>
                    </a:lnTo>
                    <a:lnTo>
                      <a:pt x="11" y="421"/>
                    </a:lnTo>
                    <a:lnTo>
                      <a:pt x="9" y="421"/>
                    </a:lnTo>
                    <a:lnTo>
                      <a:pt x="12" y="419"/>
                    </a:lnTo>
                    <a:lnTo>
                      <a:pt x="21" y="411"/>
                    </a:lnTo>
                    <a:lnTo>
                      <a:pt x="21" y="411"/>
                    </a:lnTo>
                    <a:lnTo>
                      <a:pt x="34" y="400"/>
                    </a:lnTo>
                    <a:lnTo>
                      <a:pt x="49" y="391"/>
                    </a:lnTo>
                    <a:lnTo>
                      <a:pt x="49" y="391"/>
                    </a:lnTo>
                    <a:lnTo>
                      <a:pt x="88" y="364"/>
                    </a:lnTo>
                    <a:lnTo>
                      <a:pt x="88" y="364"/>
                    </a:lnTo>
                    <a:lnTo>
                      <a:pt x="131" y="335"/>
                    </a:lnTo>
                    <a:lnTo>
                      <a:pt x="173" y="304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333" y="183"/>
                    </a:lnTo>
                    <a:lnTo>
                      <a:pt x="407" y="124"/>
                    </a:lnTo>
                    <a:lnTo>
                      <a:pt x="407" y="124"/>
                    </a:lnTo>
                    <a:lnTo>
                      <a:pt x="484" y="63"/>
                    </a:lnTo>
                    <a:lnTo>
                      <a:pt x="484" y="63"/>
                    </a:lnTo>
                    <a:lnTo>
                      <a:pt x="503" y="49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44" y="18"/>
                    </a:lnTo>
                    <a:lnTo>
                      <a:pt x="555" y="13"/>
                    </a:lnTo>
                    <a:lnTo>
                      <a:pt x="567" y="11"/>
                    </a:lnTo>
                    <a:lnTo>
                      <a:pt x="567" y="11"/>
                    </a:lnTo>
                    <a:lnTo>
                      <a:pt x="569" y="11"/>
                    </a:lnTo>
                    <a:lnTo>
                      <a:pt x="571" y="9"/>
                    </a:lnTo>
                    <a:lnTo>
                      <a:pt x="572" y="5"/>
                    </a:lnTo>
                    <a:lnTo>
                      <a:pt x="572" y="3"/>
                    </a:lnTo>
                    <a:lnTo>
                      <a:pt x="571" y="1"/>
                    </a:lnTo>
                    <a:lnTo>
                      <a:pt x="569" y="0"/>
                    </a:lnTo>
                    <a:lnTo>
                      <a:pt x="567" y="0"/>
                    </a:lnTo>
                    <a:lnTo>
                      <a:pt x="56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2" name="Freeform 877"/>
              <p:cNvSpPr/>
              <p:nvPr/>
            </p:nvSpPr>
            <p:spPr bwMode="auto">
              <a:xfrm>
                <a:off x="3371851" y="3092451"/>
                <a:ext cx="185738" cy="153988"/>
              </a:xfrm>
              <a:custGeom>
                <a:avLst/>
                <a:gdLst/>
                <a:ahLst/>
                <a:cxnLst>
                  <a:cxn ang="0">
                    <a:pos x="458" y="2"/>
                  </a:cxn>
                  <a:cxn ang="0">
                    <a:pos x="437" y="20"/>
                  </a:cxn>
                  <a:cxn ang="0">
                    <a:pos x="414" y="38"/>
                  </a:cxn>
                  <a:cxn ang="0">
                    <a:pos x="400" y="53"/>
                  </a:cxn>
                  <a:cxn ang="0">
                    <a:pos x="353" y="93"/>
                  </a:cxn>
                  <a:cxn ang="0">
                    <a:pos x="234" y="199"/>
                  </a:cxn>
                  <a:cxn ang="0">
                    <a:pos x="202" y="227"/>
                  </a:cxn>
                  <a:cxn ang="0">
                    <a:pos x="102" y="300"/>
                  </a:cxn>
                  <a:cxn ang="0">
                    <a:pos x="76" y="319"/>
                  </a:cxn>
                  <a:cxn ang="0">
                    <a:pos x="52" y="339"/>
                  </a:cxn>
                  <a:cxn ang="0">
                    <a:pos x="43" y="347"/>
                  </a:cxn>
                  <a:cxn ang="0">
                    <a:pos x="13" y="367"/>
                  </a:cxn>
                  <a:cxn ang="0">
                    <a:pos x="10" y="369"/>
                  </a:cxn>
                  <a:cxn ang="0">
                    <a:pos x="6" y="376"/>
                  </a:cxn>
                  <a:cxn ang="0">
                    <a:pos x="2" y="377"/>
                  </a:cxn>
                  <a:cxn ang="0">
                    <a:pos x="0" y="381"/>
                  </a:cxn>
                  <a:cxn ang="0">
                    <a:pos x="0" y="387"/>
                  </a:cxn>
                  <a:cxn ang="0">
                    <a:pos x="4" y="389"/>
                  </a:cxn>
                  <a:cxn ang="0">
                    <a:pos x="6" y="389"/>
                  </a:cxn>
                  <a:cxn ang="0">
                    <a:pos x="21" y="378"/>
                  </a:cxn>
                  <a:cxn ang="0">
                    <a:pos x="36" y="365"/>
                  </a:cxn>
                  <a:cxn ang="0">
                    <a:pos x="52" y="353"/>
                  </a:cxn>
                  <a:cxn ang="0">
                    <a:pos x="99" y="317"/>
                  </a:cxn>
                  <a:cxn ang="0">
                    <a:pos x="132" y="293"/>
                  </a:cxn>
                  <a:cxn ang="0">
                    <a:pos x="196" y="246"/>
                  </a:cxn>
                  <a:cxn ang="0">
                    <a:pos x="227" y="220"/>
                  </a:cxn>
                  <a:cxn ang="0">
                    <a:pos x="353" y="108"/>
                  </a:cxn>
                  <a:cxn ang="0">
                    <a:pos x="409" y="59"/>
                  </a:cxn>
                  <a:cxn ang="0">
                    <a:pos x="465" y="11"/>
                  </a:cxn>
                  <a:cxn ang="0">
                    <a:pos x="467" y="8"/>
                  </a:cxn>
                  <a:cxn ang="0">
                    <a:pos x="465" y="3"/>
                  </a:cxn>
                  <a:cxn ang="0">
                    <a:pos x="459" y="0"/>
                  </a:cxn>
                  <a:cxn ang="0">
                    <a:pos x="458" y="2"/>
                  </a:cxn>
                </a:cxnLst>
                <a:rect l="0" t="0" r="r" b="b"/>
                <a:pathLst>
                  <a:path w="467" h="389">
                    <a:moveTo>
                      <a:pt x="458" y="2"/>
                    </a:moveTo>
                    <a:lnTo>
                      <a:pt x="458" y="2"/>
                    </a:lnTo>
                    <a:lnTo>
                      <a:pt x="447" y="12"/>
                    </a:lnTo>
                    <a:lnTo>
                      <a:pt x="437" y="20"/>
                    </a:lnTo>
                    <a:lnTo>
                      <a:pt x="425" y="29"/>
                    </a:lnTo>
                    <a:lnTo>
                      <a:pt x="414" y="38"/>
                    </a:lnTo>
                    <a:lnTo>
                      <a:pt x="414" y="38"/>
                    </a:lnTo>
                    <a:lnTo>
                      <a:pt x="400" y="53"/>
                    </a:lnTo>
                    <a:lnTo>
                      <a:pt x="384" y="66"/>
                    </a:lnTo>
                    <a:lnTo>
                      <a:pt x="353" y="93"/>
                    </a:lnTo>
                    <a:lnTo>
                      <a:pt x="353" y="93"/>
                    </a:lnTo>
                    <a:lnTo>
                      <a:pt x="234" y="199"/>
                    </a:lnTo>
                    <a:lnTo>
                      <a:pt x="234" y="199"/>
                    </a:lnTo>
                    <a:lnTo>
                      <a:pt x="202" y="227"/>
                    </a:lnTo>
                    <a:lnTo>
                      <a:pt x="168" y="251"/>
                    </a:lnTo>
                    <a:lnTo>
                      <a:pt x="102" y="300"/>
                    </a:lnTo>
                    <a:lnTo>
                      <a:pt x="102" y="300"/>
                    </a:lnTo>
                    <a:lnTo>
                      <a:pt x="76" y="319"/>
                    </a:lnTo>
                    <a:lnTo>
                      <a:pt x="64" y="329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43" y="347"/>
                    </a:lnTo>
                    <a:lnTo>
                      <a:pt x="32" y="353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0" y="369"/>
                    </a:lnTo>
                    <a:lnTo>
                      <a:pt x="9" y="372"/>
                    </a:lnTo>
                    <a:lnTo>
                      <a:pt x="6" y="376"/>
                    </a:lnTo>
                    <a:lnTo>
                      <a:pt x="2" y="377"/>
                    </a:lnTo>
                    <a:lnTo>
                      <a:pt x="2" y="377"/>
                    </a:lnTo>
                    <a:lnTo>
                      <a:pt x="1" y="378"/>
                    </a:lnTo>
                    <a:lnTo>
                      <a:pt x="0" y="381"/>
                    </a:lnTo>
                    <a:lnTo>
                      <a:pt x="0" y="385"/>
                    </a:lnTo>
                    <a:lnTo>
                      <a:pt x="0" y="387"/>
                    </a:lnTo>
                    <a:lnTo>
                      <a:pt x="2" y="389"/>
                    </a:lnTo>
                    <a:lnTo>
                      <a:pt x="4" y="389"/>
                    </a:lnTo>
                    <a:lnTo>
                      <a:pt x="6" y="389"/>
                    </a:lnTo>
                    <a:lnTo>
                      <a:pt x="6" y="389"/>
                    </a:lnTo>
                    <a:lnTo>
                      <a:pt x="14" y="384"/>
                    </a:lnTo>
                    <a:lnTo>
                      <a:pt x="21" y="378"/>
                    </a:lnTo>
                    <a:lnTo>
                      <a:pt x="28" y="370"/>
                    </a:lnTo>
                    <a:lnTo>
                      <a:pt x="36" y="365"/>
                    </a:lnTo>
                    <a:lnTo>
                      <a:pt x="36" y="365"/>
                    </a:lnTo>
                    <a:lnTo>
                      <a:pt x="52" y="353"/>
                    </a:lnTo>
                    <a:lnTo>
                      <a:pt x="68" y="340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132" y="293"/>
                    </a:lnTo>
                    <a:lnTo>
                      <a:pt x="165" y="270"/>
                    </a:lnTo>
                    <a:lnTo>
                      <a:pt x="196" y="246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353" y="108"/>
                    </a:lnTo>
                    <a:lnTo>
                      <a:pt x="353" y="108"/>
                    </a:lnTo>
                    <a:lnTo>
                      <a:pt x="380" y="84"/>
                    </a:lnTo>
                    <a:lnTo>
                      <a:pt x="409" y="59"/>
                    </a:lnTo>
                    <a:lnTo>
                      <a:pt x="438" y="36"/>
                    </a:lnTo>
                    <a:lnTo>
                      <a:pt x="465" y="11"/>
                    </a:lnTo>
                    <a:lnTo>
                      <a:pt x="465" y="11"/>
                    </a:lnTo>
                    <a:lnTo>
                      <a:pt x="467" y="8"/>
                    </a:lnTo>
                    <a:lnTo>
                      <a:pt x="467" y="6"/>
                    </a:lnTo>
                    <a:lnTo>
                      <a:pt x="465" y="3"/>
                    </a:lnTo>
                    <a:lnTo>
                      <a:pt x="461" y="0"/>
                    </a:lnTo>
                    <a:lnTo>
                      <a:pt x="459" y="0"/>
                    </a:lnTo>
                    <a:lnTo>
                      <a:pt x="458" y="2"/>
                    </a:lnTo>
                    <a:lnTo>
                      <a:pt x="45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" name="Freeform 878"/>
              <p:cNvSpPr/>
              <p:nvPr/>
            </p:nvSpPr>
            <p:spPr bwMode="auto">
              <a:xfrm>
                <a:off x="3521076" y="3098801"/>
                <a:ext cx="65088" cy="63500"/>
              </a:xfrm>
              <a:custGeom>
                <a:avLst/>
                <a:gdLst/>
                <a:ahLst/>
                <a:cxnLst>
                  <a:cxn ang="0">
                    <a:pos x="158" y="0"/>
                  </a:cxn>
                  <a:cxn ang="0">
                    <a:pos x="158" y="0"/>
                  </a:cxn>
                  <a:cxn ang="0">
                    <a:pos x="145" y="7"/>
                  </a:cxn>
                  <a:cxn ang="0">
                    <a:pos x="134" y="15"/>
                  </a:cxn>
                  <a:cxn ang="0">
                    <a:pos x="122" y="24"/>
                  </a:cxn>
                  <a:cxn ang="0">
                    <a:pos x="111" y="34"/>
                  </a:cxn>
                  <a:cxn ang="0">
                    <a:pos x="90" y="55"/>
                  </a:cxn>
                  <a:cxn ang="0">
                    <a:pos x="71" y="76"/>
                  </a:cxn>
                  <a:cxn ang="0">
                    <a:pos x="71" y="76"/>
                  </a:cxn>
                  <a:cxn ang="0">
                    <a:pos x="62" y="85"/>
                  </a:cxn>
                  <a:cxn ang="0">
                    <a:pos x="51" y="95"/>
                  </a:cxn>
                  <a:cxn ang="0">
                    <a:pos x="30" y="110"/>
                  </a:cxn>
                  <a:cxn ang="0">
                    <a:pos x="21" y="119"/>
                  </a:cxn>
                  <a:cxn ang="0">
                    <a:pos x="12" y="129"/>
                  </a:cxn>
                  <a:cxn ang="0">
                    <a:pos x="5" y="140"/>
                  </a:cxn>
                  <a:cxn ang="0">
                    <a:pos x="1" y="153"/>
                  </a:cxn>
                  <a:cxn ang="0">
                    <a:pos x="1" y="153"/>
                  </a:cxn>
                  <a:cxn ang="0">
                    <a:pos x="0" y="156"/>
                  </a:cxn>
                  <a:cxn ang="0">
                    <a:pos x="1" y="157"/>
                  </a:cxn>
                  <a:cxn ang="0">
                    <a:pos x="5" y="160"/>
                  </a:cxn>
                  <a:cxn ang="0">
                    <a:pos x="9" y="160"/>
                  </a:cxn>
                  <a:cxn ang="0">
                    <a:pos x="11" y="159"/>
                  </a:cxn>
                  <a:cxn ang="0">
                    <a:pos x="12" y="156"/>
                  </a:cxn>
                  <a:cxn ang="0">
                    <a:pos x="12" y="156"/>
                  </a:cxn>
                  <a:cxn ang="0">
                    <a:pos x="16" y="146"/>
                  </a:cxn>
                  <a:cxn ang="0">
                    <a:pos x="21" y="135"/>
                  </a:cxn>
                  <a:cxn ang="0">
                    <a:pos x="29" y="126"/>
                  </a:cxn>
                  <a:cxn ang="0">
                    <a:pos x="38" y="118"/>
                  </a:cxn>
                  <a:cxn ang="0">
                    <a:pos x="56" y="102"/>
                  </a:cxn>
                  <a:cxn ang="0">
                    <a:pos x="75" y="88"/>
                  </a:cxn>
                  <a:cxn ang="0">
                    <a:pos x="75" y="88"/>
                  </a:cxn>
                  <a:cxn ang="0">
                    <a:pos x="86" y="79"/>
                  </a:cxn>
                  <a:cxn ang="0">
                    <a:pos x="96" y="68"/>
                  </a:cxn>
                  <a:cxn ang="0">
                    <a:pos x="115" y="46"/>
                  </a:cxn>
                  <a:cxn ang="0">
                    <a:pos x="126" y="36"/>
                  </a:cxn>
                  <a:cxn ang="0">
                    <a:pos x="136" y="27"/>
                  </a:cxn>
                  <a:cxn ang="0">
                    <a:pos x="148" y="19"/>
                  </a:cxn>
                  <a:cxn ang="0">
                    <a:pos x="162" y="12"/>
                  </a:cxn>
                  <a:cxn ang="0">
                    <a:pos x="162" y="12"/>
                  </a:cxn>
                  <a:cxn ang="0">
                    <a:pos x="164" y="11"/>
                  </a:cxn>
                  <a:cxn ang="0">
                    <a:pos x="165" y="8"/>
                  </a:cxn>
                  <a:cxn ang="0">
                    <a:pos x="165" y="4"/>
                  </a:cxn>
                  <a:cxn ang="0">
                    <a:pos x="165" y="3"/>
                  </a:cxn>
                  <a:cxn ang="0">
                    <a:pos x="164" y="2"/>
                  </a:cxn>
                  <a:cxn ang="0">
                    <a:pos x="161" y="0"/>
                  </a:cxn>
                  <a:cxn ang="0">
                    <a:pos x="158" y="0"/>
                  </a:cxn>
                  <a:cxn ang="0">
                    <a:pos x="158" y="0"/>
                  </a:cxn>
                </a:cxnLst>
                <a:rect l="0" t="0" r="r" b="b"/>
                <a:pathLst>
                  <a:path w="165" h="160">
                    <a:moveTo>
                      <a:pt x="158" y="0"/>
                    </a:moveTo>
                    <a:lnTo>
                      <a:pt x="158" y="0"/>
                    </a:lnTo>
                    <a:lnTo>
                      <a:pt x="145" y="7"/>
                    </a:lnTo>
                    <a:lnTo>
                      <a:pt x="134" y="15"/>
                    </a:lnTo>
                    <a:lnTo>
                      <a:pt x="122" y="24"/>
                    </a:lnTo>
                    <a:lnTo>
                      <a:pt x="111" y="34"/>
                    </a:lnTo>
                    <a:lnTo>
                      <a:pt x="90" y="55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62" y="85"/>
                    </a:lnTo>
                    <a:lnTo>
                      <a:pt x="51" y="95"/>
                    </a:lnTo>
                    <a:lnTo>
                      <a:pt x="30" y="110"/>
                    </a:lnTo>
                    <a:lnTo>
                      <a:pt x="21" y="119"/>
                    </a:lnTo>
                    <a:lnTo>
                      <a:pt x="12" y="129"/>
                    </a:lnTo>
                    <a:lnTo>
                      <a:pt x="5" y="140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0" y="156"/>
                    </a:lnTo>
                    <a:lnTo>
                      <a:pt x="1" y="157"/>
                    </a:lnTo>
                    <a:lnTo>
                      <a:pt x="5" y="160"/>
                    </a:lnTo>
                    <a:lnTo>
                      <a:pt x="9" y="160"/>
                    </a:lnTo>
                    <a:lnTo>
                      <a:pt x="11" y="159"/>
                    </a:lnTo>
                    <a:lnTo>
                      <a:pt x="12" y="156"/>
                    </a:lnTo>
                    <a:lnTo>
                      <a:pt x="12" y="156"/>
                    </a:lnTo>
                    <a:lnTo>
                      <a:pt x="16" y="146"/>
                    </a:lnTo>
                    <a:lnTo>
                      <a:pt x="21" y="135"/>
                    </a:lnTo>
                    <a:lnTo>
                      <a:pt x="29" y="126"/>
                    </a:lnTo>
                    <a:lnTo>
                      <a:pt x="38" y="118"/>
                    </a:lnTo>
                    <a:lnTo>
                      <a:pt x="56" y="102"/>
                    </a:lnTo>
                    <a:lnTo>
                      <a:pt x="75" y="88"/>
                    </a:lnTo>
                    <a:lnTo>
                      <a:pt x="75" y="88"/>
                    </a:lnTo>
                    <a:lnTo>
                      <a:pt x="86" y="79"/>
                    </a:lnTo>
                    <a:lnTo>
                      <a:pt x="96" y="68"/>
                    </a:lnTo>
                    <a:lnTo>
                      <a:pt x="115" y="46"/>
                    </a:lnTo>
                    <a:lnTo>
                      <a:pt x="126" y="36"/>
                    </a:lnTo>
                    <a:lnTo>
                      <a:pt x="136" y="27"/>
                    </a:lnTo>
                    <a:lnTo>
                      <a:pt x="148" y="19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4" y="11"/>
                    </a:lnTo>
                    <a:lnTo>
                      <a:pt x="165" y="8"/>
                    </a:lnTo>
                    <a:lnTo>
                      <a:pt x="165" y="4"/>
                    </a:lnTo>
                    <a:lnTo>
                      <a:pt x="165" y="3"/>
                    </a:lnTo>
                    <a:lnTo>
                      <a:pt x="164" y="2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" name="Freeform 879"/>
              <p:cNvSpPr/>
              <p:nvPr/>
            </p:nvSpPr>
            <p:spPr bwMode="auto">
              <a:xfrm>
                <a:off x="3532188" y="3103563"/>
                <a:ext cx="90488" cy="82550"/>
              </a:xfrm>
              <a:custGeom>
                <a:avLst/>
                <a:gdLst/>
                <a:ahLst/>
                <a:cxnLst>
                  <a:cxn ang="0">
                    <a:pos x="220" y="1"/>
                  </a:cxn>
                  <a:cxn ang="0">
                    <a:pos x="220" y="1"/>
                  </a:cxn>
                  <a:cxn ang="0">
                    <a:pos x="191" y="20"/>
                  </a:cxn>
                  <a:cxn ang="0">
                    <a:pos x="163" y="39"/>
                  </a:cxn>
                  <a:cxn ang="0">
                    <a:pos x="150" y="50"/>
                  </a:cxn>
                  <a:cxn ang="0">
                    <a:pos x="139" y="62"/>
                  </a:cxn>
                  <a:cxn ang="0">
                    <a:pos x="127" y="73"/>
                  </a:cxn>
                  <a:cxn ang="0">
                    <a:pos x="115" y="86"/>
                  </a:cxn>
                  <a:cxn ang="0">
                    <a:pos x="115" y="86"/>
                  </a:cxn>
                  <a:cxn ang="0">
                    <a:pos x="102" y="101"/>
                  </a:cxn>
                  <a:cxn ang="0">
                    <a:pos x="88" y="114"/>
                  </a:cxn>
                  <a:cxn ang="0">
                    <a:pos x="73" y="126"/>
                  </a:cxn>
                  <a:cxn ang="0">
                    <a:pos x="60" y="139"/>
                  </a:cxn>
                  <a:cxn ang="0">
                    <a:pos x="60" y="139"/>
                  </a:cxn>
                  <a:cxn ang="0">
                    <a:pos x="31" y="170"/>
                  </a:cxn>
                  <a:cxn ang="0">
                    <a:pos x="1" y="202"/>
                  </a:cxn>
                  <a:cxn ang="0">
                    <a:pos x="1" y="202"/>
                  </a:cxn>
                  <a:cxn ang="0">
                    <a:pos x="0" y="204"/>
                  </a:cxn>
                  <a:cxn ang="0">
                    <a:pos x="0" y="205"/>
                  </a:cxn>
                  <a:cxn ang="0">
                    <a:pos x="3" y="209"/>
                  </a:cxn>
                  <a:cxn ang="0">
                    <a:pos x="5" y="211"/>
                  </a:cxn>
                  <a:cxn ang="0">
                    <a:pos x="8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37" y="182"/>
                  </a:cxn>
                  <a:cxn ang="0">
                    <a:pos x="61" y="153"/>
                  </a:cxn>
                  <a:cxn ang="0">
                    <a:pos x="89" y="127"/>
                  </a:cxn>
                  <a:cxn ang="0">
                    <a:pos x="102" y="114"/>
                  </a:cxn>
                  <a:cxn ang="0">
                    <a:pos x="118" y="102"/>
                  </a:cxn>
                  <a:cxn ang="0">
                    <a:pos x="118" y="102"/>
                  </a:cxn>
                  <a:cxn ang="0">
                    <a:pos x="127" y="93"/>
                  </a:cxn>
                  <a:cxn ang="0">
                    <a:pos x="136" y="83"/>
                  </a:cxn>
                  <a:cxn ang="0">
                    <a:pos x="145" y="71"/>
                  </a:cxn>
                  <a:cxn ang="0">
                    <a:pos x="154" y="62"/>
                  </a:cxn>
                  <a:cxn ang="0">
                    <a:pos x="154" y="62"/>
                  </a:cxn>
                  <a:cxn ang="0">
                    <a:pos x="171" y="47"/>
                  </a:cxn>
                  <a:cxn ang="0">
                    <a:pos x="188" y="34"/>
                  </a:cxn>
                  <a:cxn ang="0">
                    <a:pos x="226" y="11"/>
                  </a:cxn>
                  <a:cxn ang="0">
                    <a:pos x="226" y="11"/>
                  </a:cxn>
                  <a:cxn ang="0">
                    <a:pos x="228" y="9"/>
                  </a:cxn>
                  <a:cxn ang="0">
                    <a:pos x="229" y="7"/>
                  </a:cxn>
                  <a:cxn ang="0">
                    <a:pos x="228" y="3"/>
                  </a:cxn>
                  <a:cxn ang="0">
                    <a:pos x="226" y="1"/>
                  </a:cxn>
                  <a:cxn ang="0">
                    <a:pos x="225" y="0"/>
                  </a:cxn>
                  <a:cxn ang="0">
                    <a:pos x="222" y="0"/>
                  </a:cxn>
                  <a:cxn ang="0">
                    <a:pos x="220" y="1"/>
                  </a:cxn>
                  <a:cxn ang="0">
                    <a:pos x="220" y="1"/>
                  </a:cxn>
                </a:cxnLst>
                <a:rect l="0" t="0" r="r" b="b"/>
                <a:pathLst>
                  <a:path w="229" h="211">
                    <a:moveTo>
                      <a:pt x="220" y="1"/>
                    </a:moveTo>
                    <a:lnTo>
                      <a:pt x="220" y="1"/>
                    </a:lnTo>
                    <a:lnTo>
                      <a:pt x="191" y="20"/>
                    </a:lnTo>
                    <a:lnTo>
                      <a:pt x="163" y="39"/>
                    </a:lnTo>
                    <a:lnTo>
                      <a:pt x="150" y="50"/>
                    </a:lnTo>
                    <a:lnTo>
                      <a:pt x="139" y="62"/>
                    </a:lnTo>
                    <a:lnTo>
                      <a:pt x="127" y="73"/>
                    </a:lnTo>
                    <a:lnTo>
                      <a:pt x="115" y="86"/>
                    </a:lnTo>
                    <a:lnTo>
                      <a:pt x="115" y="86"/>
                    </a:lnTo>
                    <a:lnTo>
                      <a:pt x="102" y="101"/>
                    </a:lnTo>
                    <a:lnTo>
                      <a:pt x="88" y="114"/>
                    </a:lnTo>
                    <a:lnTo>
                      <a:pt x="73" y="126"/>
                    </a:lnTo>
                    <a:lnTo>
                      <a:pt x="60" y="139"/>
                    </a:lnTo>
                    <a:lnTo>
                      <a:pt x="60" y="139"/>
                    </a:lnTo>
                    <a:lnTo>
                      <a:pt x="31" y="170"/>
                    </a:lnTo>
                    <a:lnTo>
                      <a:pt x="1" y="202"/>
                    </a:lnTo>
                    <a:lnTo>
                      <a:pt x="1" y="202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3" y="209"/>
                    </a:lnTo>
                    <a:lnTo>
                      <a:pt x="5" y="211"/>
                    </a:lnTo>
                    <a:lnTo>
                      <a:pt x="8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37" y="182"/>
                    </a:lnTo>
                    <a:lnTo>
                      <a:pt x="61" y="153"/>
                    </a:lnTo>
                    <a:lnTo>
                      <a:pt x="89" y="127"/>
                    </a:lnTo>
                    <a:lnTo>
                      <a:pt x="102" y="114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7" y="93"/>
                    </a:lnTo>
                    <a:lnTo>
                      <a:pt x="136" y="83"/>
                    </a:lnTo>
                    <a:lnTo>
                      <a:pt x="145" y="71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71" y="47"/>
                    </a:lnTo>
                    <a:lnTo>
                      <a:pt x="188" y="34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8" y="9"/>
                    </a:lnTo>
                    <a:lnTo>
                      <a:pt x="229" y="7"/>
                    </a:lnTo>
                    <a:lnTo>
                      <a:pt x="228" y="3"/>
                    </a:lnTo>
                    <a:lnTo>
                      <a:pt x="226" y="1"/>
                    </a:lnTo>
                    <a:lnTo>
                      <a:pt x="225" y="0"/>
                    </a:lnTo>
                    <a:lnTo>
                      <a:pt x="222" y="0"/>
                    </a:lnTo>
                    <a:lnTo>
                      <a:pt x="220" y="1"/>
                    </a:lnTo>
                    <a:lnTo>
                      <a:pt x="22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" name="Freeform 880"/>
              <p:cNvSpPr/>
              <p:nvPr/>
            </p:nvSpPr>
            <p:spPr bwMode="auto">
              <a:xfrm>
                <a:off x="3559176" y="3119438"/>
                <a:ext cx="95250" cy="85725"/>
              </a:xfrm>
              <a:custGeom>
                <a:avLst/>
                <a:gdLst/>
                <a:ahLst/>
                <a:cxnLst>
                  <a:cxn ang="0">
                    <a:pos x="230" y="0"/>
                  </a:cxn>
                  <a:cxn ang="0">
                    <a:pos x="230" y="0"/>
                  </a:cxn>
                  <a:cxn ang="0">
                    <a:pos x="217" y="8"/>
                  </a:cxn>
                  <a:cxn ang="0">
                    <a:pos x="206" y="17"/>
                  </a:cxn>
                  <a:cxn ang="0">
                    <a:pos x="194" y="27"/>
                  </a:cxn>
                  <a:cxn ang="0">
                    <a:pos x="182" y="39"/>
                  </a:cxn>
                  <a:cxn ang="0">
                    <a:pos x="161" y="61"/>
                  </a:cxn>
                  <a:cxn ang="0">
                    <a:pos x="140" y="85"/>
                  </a:cxn>
                  <a:cxn ang="0">
                    <a:pos x="140" y="85"/>
                  </a:cxn>
                  <a:cxn ang="0">
                    <a:pos x="110" y="115"/>
                  </a:cxn>
                  <a:cxn ang="0">
                    <a:pos x="77" y="145"/>
                  </a:cxn>
                  <a:cxn ang="0">
                    <a:pos x="45" y="172"/>
                  </a:cxn>
                  <a:cxn ang="0">
                    <a:pos x="11" y="200"/>
                  </a:cxn>
                  <a:cxn ang="0">
                    <a:pos x="11" y="200"/>
                  </a:cxn>
                  <a:cxn ang="0">
                    <a:pos x="8" y="200"/>
                  </a:cxn>
                  <a:cxn ang="0">
                    <a:pos x="5" y="202"/>
                  </a:cxn>
                  <a:cxn ang="0">
                    <a:pos x="5" y="202"/>
                  </a:cxn>
                  <a:cxn ang="0">
                    <a:pos x="3" y="205"/>
                  </a:cxn>
                  <a:cxn ang="0">
                    <a:pos x="3" y="205"/>
                  </a:cxn>
                  <a:cxn ang="0">
                    <a:pos x="0" y="209"/>
                  </a:cxn>
                  <a:cxn ang="0">
                    <a:pos x="0" y="212"/>
                  </a:cxn>
                  <a:cxn ang="0">
                    <a:pos x="2" y="215"/>
                  </a:cxn>
                  <a:cxn ang="0">
                    <a:pos x="3" y="215"/>
                  </a:cxn>
                  <a:cxn ang="0">
                    <a:pos x="5" y="215"/>
                  </a:cxn>
                  <a:cxn ang="0">
                    <a:pos x="5" y="215"/>
                  </a:cxn>
                  <a:cxn ang="0">
                    <a:pos x="9" y="215"/>
                  </a:cxn>
                  <a:cxn ang="0">
                    <a:pos x="13" y="214"/>
                  </a:cxn>
                  <a:cxn ang="0">
                    <a:pos x="15" y="212"/>
                  </a:cxn>
                  <a:cxn ang="0">
                    <a:pos x="16" y="209"/>
                  </a:cxn>
                  <a:cxn ang="0">
                    <a:pos x="16" y="209"/>
                  </a:cxn>
                  <a:cxn ang="0">
                    <a:pos x="45" y="187"/>
                  </a:cxn>
                  <a:cxn ang="0">
                    <a:pos x="72" y="163"/>
                  </a:cxn>
                  <a:cxn ang="0">
                    <a:pos x="100" y="140"/>
                  </a:cxn>
                  <a:cxn ang="0">
                    <a:pos x="126" y="115"/>
                  </a:cxn>
                  <a:cxn ang="0">
                    <a:pos x="126" y="115"/>
                  </a:cxn>
                  <a:cxn ang="0">
                    <a:pos x="155" y="86"/>
                  </a:cxn>
                  <a:cxn ang="0">
                    <a:pos x="182" y="56"/>
                  </a:cxn>
                  <a:cxn ang="0">
                    <a:pos x="182" y="56"/>
                  </a:cxn>
                  <a:cxn ang="0">
                    <a:pos x="195" y="43"/>
                  </a:cxn>
                  <a:cxn ang="0">
                    <a:pos x="208" y="31"/>
                  </a:cxn>
                  <a:cxn ang="0">
                    <a:pos x="221" y="19"/>
                  </a:cxn>
                  <a:cxn ang="0">
                    <a:pos x="237" y="10"/>
                  </a:cxn>
                  <a:cxn ang="0">
                    <a:pos x="237" y="10"/>
                  </a:cxn>
                  <a:cxn ang="0">
                    <a:pos x="238" y="8"/>
                  </a:cxn>
                  <a:cxn ang="0">
                    <a:pos x="240" y="6"/>
                  </a:cxn>
                  <a:cxn ang="0">
                    <a:pos x="238" y="2"/>
                  </a:cxn>
                  <a:cxn ang="0">
                    <a:pos x="236" y="0"/>
                  </a:cxn>
                  <a:cxn ang="0">
                    <a:pos x="233" y="0"/>
                  </a:cxn>
                  <a:cxn ang="0">
                    <a:pos x="230" y="0"/>
                  </a:cxn>
                  <a:cxn ang="0">
                    <a:pos x="230" y="0"/>
                  </a:cxn>
                </a:cxnLst>
                <a:rect l="0" t="0" r="r" b="b"/>
                <a:pathLst>
                  <a:path w="240" h="215">
                    <a:moveTo>
                      <a:pt x="230" y="0"/>
                    </a:moveTo>
                    <a:lnTo>
                      <a:pt x="230" y="0"/>
                    </a:lnTo>
                    <a:lnTo>
                      <a:pt x="217" y="8"/>
                    </a:lnTo>
                    <a:lnTo>
                      <a:pt x="206" y="17"/>
                    </a:lnTo>
                    <a:lnTo>
                      <a:pt x="194" y="27"/>
                    </a:lnTo>
                    <a:lnTo>
                      <a:pt x="182" y="39"/>
                    </a:lnTo>
                    <a:lnTo>
                      <a:pt x="161" y="61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10" y="115"/>
                    </a:lnTo>
                    <a:lnTo>
                      <a:pt x="77" y="145"/>
                    </a:lnTo>
                    <a:lnTo>
                      <a:pt x="45" y="172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8" y="200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3" y="205"/>
                    </a:lnTo>
                    <a:lnTo>
                      <a:pt x="3" y="205"/>
                    </a:lnTo>
                    <a:lnTo>
                      <a:pt x="0" y="209"/>
                    </a:lnTo>
                    <a:lnTo>
                      <a:pt x="0" y="212"/>
                    </a:lnTo>
                    <a:lnTo>
                      <a:pt x="2" y="215"/>
                    </a:lnTo>
                    <a:lnTo>
                      <a:pt x="3" y="215"/>
                    </a:lnTo>
                    <a:lnTo>
                      <a:pt x="5" y="215"/>
                    </a:lnTo>
                    <a:lnTo>
                      <a:pt x="5" y="215"/>
                    </a:lnTo>
                    <a:lnTo>
                      <a:pt x="9" y="215"/>
                    </a:lnTo>
                    <a:lnTo>
                      <a:pt x="13" y="214"/>
                    </a:lnTo>
                    <a:lnTo>
                      <a:pt x="15" y="212"/>
                    </a:lnTo>
                    <a:lnTo>
                      <a:pt x="16" y="209"/>
                    </a:lnTo>
                    <a:lnTo>
                      <a:pt x="16" y="209"/>
                    </a:lnTo>
                    <a:lnTo>
                      <a:pt x="45" y="187"/>
                    </a:lnTo>
                    <a:lnTo>
                      <a:pt x="72" y="163"/>
                    </a:lnTo>
                    <a:lnTo>
                      <a:pt x="100" y="140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55" y="86"/>
                    </a:lnTo>
                    <a:lnTo>
                      <a:pt x="182" y="56"/>
                    </a:lnTo>
                    <a:lnTo>
                      <a:pt x="182" y="56"/>
                    </a:lnTo>
                    <a:lnTo>
                      <a:pt x="195" y="43"/>
                    </a:lnTo>
                    <a:lnTo>
                      <a:pt x="208" y="31"/>
                    </a:lnTo>
                    <a:lnTo>
                      <a:pt x="221" y="19"/>
                    </a:lnTo>
                    <a:lnTo>
                      <a:pt x="237" y="10"/>
                    </a:lnTo>
                    <a:lnTo>
                      <a:pt x="237" y="10"/>
                    </a:lnTo>
                    <a:lnTo>
                      <a:pt x="238" y="8"/>
                    </a:lnTo>
                    <a:lnTo>
                      <a:pt x="240" y="6"/>
                    </a:lnTo>
                    <a:lnTo>
                      <a:pt x="238" y="2"/>
                    </a:lnTo>
                    <a:lnTo>
                      <a:pt x="236" y="0"/>
                    </a:lnTo>
                    <a:lnTo>
                      <a:pt x="233" y="0"/>
                    </a:lnTo>
                    <a:lnTo>
                      <a:pt x="230" y="0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" name="Freeform 881"/>
              <p:cNvSpPr/>
              <p:nvPr/>
            </p:nvSpPr>
            <p:spPr bwMode="auto">
              <a:xfrm>
                <a:off x="3589338" y="3135313"/>
                <a:ext cx="92075" cy="92075"/>
              </a:xfrm>
              <a:custGeom>
                <a:avLst/>
                <a:gdLst/>
                <a:ahLst/>
                <a:cxnLst>
                  <a:cxn ang="0">
                    <a:pos x="225" y="1"/>
                  </a:cxn>
                  <a:cxn ang="0">
                    <a:pos x="225" y="1"/>
                  </a:cxn>
                  <a:cxn ang="0">
                    <a:pos x="205" y="22"/>
                  </a:cxn>
                  <a:cxn ang="0">
                    <a:pos x="194" y="31"/>
                  </a:cxn>
                  <a:cxn ang="0">
                    <a:pos x="185" y="43"/>
                  </a:cxn>
                  <a:cxn ang="0">
                    <a:pos x="185" y="43"/>
                  </a:cxn>
                  <a:cxn ang="0">
                    <a:pos x="171" y="59"/>
                  </a:cxn>
                  <a:cxn ang="0">
                    <a:pos x="155" y="74"/>
                  </a:cxn>
                  <a:cxn ang="0">
                    <a:pos x="140" y="89"/>
                  </a:cxn>
                  <a:cxn ang="0">
                    <a:pos x="127" y="106"/>
                  </a:cxn>
                  <a:cxn ang="0">
                    <a:pos x="127" y="106"/>
                  </a:cxn>
                  <a:cxn ang="0">
                    <a:pos x="114" y="123"/>
                  </a:cxn>
                  <a:cxn ang="0">
                    <a:pos x="100" y="139"/>
                  </a:cxn>
                  <a:cxn ang="0">
                    <a:pos x="86" y="154"/>
                  </a:cxn>
                  <a:cxn ang="0">
                    <a:pos x="70" y="170"/>
                  </a:cxn>
                  <a:cxn ang="0">
                    <a:pos x="70" y="170"/>
                  </a:cxn>
                  <a:cxn ang="0">
                    <a:pos x="53" y="184"/>
                  </a:cxn>
                  <a:cxn ang="0">
                    <a:pos x="36" y="197"/>
                  </a:cxn>
                  <a:cxn ang="0">
                    <a:pos x="19" y="210"/>
                  </a:cxn>
                  <a:cxn ang="0">
                    <a:pos x="3" y="225"/>
                  </a:cxn>
                  <a:cxn ang="0">
                    <a:pos x="3" y="225"/>
                  </a:cxn>
                  <a:cxn ang="0">
                    <a:pos x="0" y="226"/>
                  </a:cxn>
                  <a:cxn ang="0">
                    <a:pos x="0" y="229"/>
                  </a:cxn>
                  <a:cxn ang="0">
                    <a:pos x="3" y="233"/>
                  </a:cxn>
                  <a:cxn ang="0">
                    <a:pos x="6" y="234"/>
                  </a:cxn>
                  <a:cxn ang="0">
                    <a:pos x="8" y="234"/>
                  </a:cxn>
                  <a:cxn ang="0">
                    <a:pos x="11" y="233"/>
                  </a:cxn>
                  <a:cxn ang="0">
                    <a:pos x="11" y="233"/>
                  </a:cxn>
                  <a:cxn ang="0">
                    <a:pos x="25" y="220"/>
                  </a:cxn>
                  <a:cxn ang="0">
                    <a:pos x="41" y="208"/>
                  </a:cxn>
                  <a:cxn ang="0">
                    <a:pos x="55" y="197"/>
                  </a:cxn>
                  <a:cxn ang="0">
                    <a:pos x="71" y="184"/>
                  </a:cxn>
                  <a:cxn ang="0">
                    <a:pos x="71" y="184"/>
                  </a:cxn>
                  <a:cxn ang="0">
                    <a:pos x="99" y="157"/>
                  </a:cxn>
                  <a:cxn ang="0">
                    <a:pos x="113" y="142"/>
                  </a:cxn>
                  <a:cxn ang="0">
                    <a:pos x="125" y="128"/>
                  </a:cxn>
                  <a:cxn ang="0">
                    <a:pos x="125" y="128"/>
                  </a:cxn>
                  <a:cxn ang="0">
                    <a:pos x="151" y="97"/>
                  </a:cxn>
                  <a:cxn ang="0">
                    <a:pos x="177" y="67"/>
                  </a:cxn>
                  <a:cxn ang="0">
                    <a:pos x="205" y="38"/>
                  </a:cxn>
                  <a:cxn ang="0">
                    <a:pos x="233" y="10"/>
                  </a:cxn>
                  <a:cxn ang="0">
                    <a:pos x="233" y="10"/>
                  </a:cxn>
                  <a:cxn ang="0">
                    <a:pos x="235" y="8"/>
                  </a:cxn>
                  <a:cxn ang="0">
                    <a:pos x="235" y="5"/>
                  </a:cxn>
                  <a:cxn ang="0">
                    <a:pos x="233" y="1"/>
                  </a:cxn>
                  <a:cxn ang="0">
                    <a:pos x="229" y="0"/>
                  </a:cxn>
                  <a:cxn ang="0">
                    <a:pos x="227" y="0"/>
                  </a:cxn>
                  <a:cxn ang="0">
                    <a:pos x="225" y="1"/>
                  </a:cxn>
                  <a:cxn ang="0">
                    <a:pos x="225" y="1"/>
                  </a:cxn>
                </a:cxnLst>
                <a:rect l="0" t="0" r="r" b="b"/>
                <a:pathLst>
                  <a:path w="235" h="234">
                    <a:moveTo>
                      <a:pt x="225" y="1"/>
                    </a:moveTo>
                    <a:lnTo>
                      <a:pt x="225" y="1"/>
                    </a:lnTo>
                    <a:lnTo>
                      <a:pt x="205" y="22"/>
                    </a:lnTo>
                    <a:lnTo>
                      <a:pt x="194" y="31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71" y="59"/>
                    </a:lnTo>
                    <a:lnTo>
                      <a:pt x="155" y="74"/>
                    </a:lnTo>
                    <a:lnTo>
                      <a:pt x="140" y="89"/>
                    </a:lnTo>
                    <a:lnTo>
                      <a:pt x="127" y="106"/>
                    </a:lnTo>
                    <a:lnTo>
                      <a:pt x="127" y="106"/>
                    </a:lnTo>
                    <a:lnTo>
                      <a:pt x="114" y="123"/>
                    </a:lnTo>
                    <a:lnTo>
                      <a:pt x="100" y="139"/>
                    </a:lnTo>
                    <a:lnTo>
                      <a:pt x="86" y="154"/>
                    </a:lnTo>
                    <a:lnTo>
                      <a:pt x="70" y="170"/>
                    </a:lnTo>
                    <a:lnTo>
                      <a:pt x="70" y="170"/>
                    </a:lnTo>
                    <a:lnTo>
                      <a:pt x="53" y="184"/>
                    </a:lnTo>
                    <a:lnTo>
                      <a:pt x="36" y="197"/>
                    </a:lnTo>
                    <a:lnTo>
                      <a:pt x="19" y="210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0" y="226"/>
                    </a:lnTo>
                    <a:lnTo>
                      <a:pt x="0" y="229"/>
                    </a:lnTo>
                    <a:lnTo>
                      <a:pt x="3" y="233"/>
                    </a:lnTo>
                    <a:lnTo>
                      <a:pt x="6" y="234"/>
                    </a:lnTo>
                    <a:lnTo>
                      <a:pt x="8" y="234"/>
                    </a:lnTo>
                    <a:lnTo>
                      <a:pt x="11" y="233"/>
                    </a:lnTo>
                    <a:lnTo>
                      <a:pt x="11" y="233"/>
                    </a:lnTo>
                    <a:lnTo>
                      <a:pt x="25" y="220"/>
                    </a:lnTo>
                    <a:lnTo>
                      <a:pt x="41" y="208"/>
                    </a:lnTo>
                    <a:lnTo>
                      <a:pt x="55" y="197"/>
                    </a:lnTo>
                    <a:lnTo>
                      <a:pt x="71" y="184"/>
                    </a:lnTo>
                    <a:lnTo>
                      <a:pt x="71" y="184"/>
                    </a:lnTo>
                    <a:lnTo>
                      <a:pt x="99" y="157"/>
                    </a:lnTo>
                    <a:lnTo>
                      <a:pt x="113" y="142"/>
                    </a:lnTo>
                    <a:lnTo>
                      <a:pt x="125" y="128"/>
                    </a:lnTo>
                    <a:lnTo>
                      <a:pt x="125" y="128"/>
                    </a:lnTo>
                    <a:lnTo>
                      <a:pt x="151" y="97"/>
                    </a:lnTo>
                    <a:lnTo>
                      <a:pt x="177" y="67"/>
                    </a:lnTo>
                    <a:lnTo>
                      <a:pt x="205" y="38"/>
                    </a:lnTo>
                    <a:lnTo>
                      <a:pt x="233" y="10"/>
                    </a:lnTo>
                    <a:lnTo>
                      <a:pt x="233" y="10"/>
                    </a:lnTo>
                    <a:lnTo>
                      <a:pt x="235" y="8"/>
                    </a:lnTo>
                    <a:lnTo>
                      <a:pt x="235" y="5"/>
                    </a:lnTo>
                    <a:lnTo>
                      <a:pt x="233" y="1"/>
                    </a:lnTo>
                    <a:lnTo>
                      <a:pt x="229" y="0"/>
                    </a:lnTo>
                    <a:lnTo>
                      <a:pt x="227" y="0"/>
                    </a:lnTo>
                    <a:lnTo>
                      <a:pt x="225" y="1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" name="Freeform 882"/>
              <p:cNvSpPr/>
              <p:nvPr/>
            </p:nvSpPr>
            <p:spPr bwMode="auto">
              <a:xfrm>
                <a:off x="3629026" y="3171826"/>
                <a:ext cx="68263" cy="60325"/>
              </a:xfrm>
              <a:custGeom>
                <a:avLst/>
                <a:gdLst/>
                <a:ahLst/>
                <a:cxnLst>
                  <a:cxn ang="0">
                    <a:pos x="161" y="2"/>
                  </a:cxn>
                  <a:cxn ang="0">
                    <a:pos x="161" y="2"/>
                  </a:cxn>
                  <a:cxn ang="0">
                    <a:pos x="120" y="36"/>
                  </a:cxn>
                  <a:cxn ang="0">
                    <a:pos x="80" y="71"/>
                  </a:cxn>
                  <a:cxn ang="0">
                    <a:pos x="40" y="108"/>
                  </a:cxn>
                  <a:cxn ang="0">
                    <a:pos x="1" y="144"/>
                  </a:cxn>
                  <a:cxn ang="0">
                    <a:pos x="1" y="144"/>
                  </a:cxn>
                  <a:cxn ang="0">
                    <a:pos x="0" y="147"/>
                  </a:cxn>
                  <a:cxn ang="0">
                    <a:pos x="0" y="148"/>
                  </a:cxn>
                  <a:cxn ang="0">
                    <a:pos x="1" y="152"/>
                  </a:cxn>
                  <a:cxn ang="0">
                    <a:pos x="5" y="155"/>
                  </a:cxn>
                  <a:cxn ang="0">
                    <a:pos x="8" y="153"/>
                  </a:cxn>
                  <a:cxn ang="0">
                    <a:pos x="9" y="152"/>
                  </a:cxn>
                  <a:cxn ang="0">
                    <a:pos x="9" y="152"/>
                  </a:cxn>
                  <a:cxn ang="0">
                    <a:pos x="48" y="116"/>
                  </a:cxn>
                  <a:cxn ang="0">
                    <a:pos x="87" y="79"/>
                  </a:cxn>
                  <a:cxn ang="0">
                    <a:pos x="128" y="44"/>
                  </a:cxn>
                  <a:cxn ang="0">
                    <a:pos x="170" y="10"/>
                  </a:cxn>
                  <a:cxn ang="0">
                    <a:pos x="170" y="10"/>
                  </a:cxn>
                  <a:cxn ang="0">
                    <a:pos x="171" y="8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3"/>
                  </a:cxn>
                  <a:cxn ang="0">
                    <a:pos x="166" y="0"/>
                  </a:cxn>
                  <a:cxn ang="0">
                    <a:pos x="163" y="0"/>
                  </a:cxn>
                  <a:cxn ang="0">
                    <a:pos x="161" y="2"/>
                  </a:cxn>
                  <a:cxn ang="0">
                    <a:pos x="161" y="2"/>
                  </a:cxn>
                </a:cxnLst>
                <a:rect l="0" t="0" r="r" b="b"/>
                <a:pathLst>
                  <a:path w="171" h="155">
                    <a:moveTo>
                      <a:pt x="161" y="2"/>
                    </a:moveTo>
                    <a:lnTo>
                      <a:pt x="161" y="2"/>
                    </a:lnTo>
                    <a:lnTo>
                      <a:pt x="120" y="36"/>
                    </a:lnTo>
                    <a:lnTo>
                      <a:pt x="80" y="71"/>
                    </a:lnTo>
                    <a:lnTo>
                      <a:pt x="40" y="108"/>
                    </a:lnTo>
                    <a:lnTo>
                      <a:pt x="1" y="144"/>
                    </a:lnTo>
                    <a:lnTo>
                      <a:pt x="1" y="144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1" y="152"/>
                    </a:lnTo>
                    <a:lnTo>
                      <a:pt x="5" y="155"/>
                    </a:lnTo>
                    <a:lnTo>
                      <a:pt x="8" y="153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48" y="116"/>
                    </a:lnTo>
                    <a:lnTo>
                      <a:pt x="87" y="79"/>
                    </a:lnTo>
                    <a:lnTo>
                      <a:pt x="128" y="44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1" y="8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3"/>
                    </a:lnTo>
                    <a:lnTo>
                      <a:pt x="166" y="0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6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8" name="Freeform 883"/>
              <p:cNvSpPr/>
              <p:nvPr/>
            </p:nvSpPr>
            <p:spPr bwMode="auto">
              <a:xfrm>
                <a:off x="3644901" y="3186113"/>
                <a:ext cx="73025" cy="68263"/>
              </a:xfrm>
              <a:custGeom>
                <a:avLst/>
                <a:gdLst/>
                <a:ahLst/>
                <a:cxnLst>
                  <a:cxn ang="0">
                    <a:pos x="174" y="2"/>
                  </a:cxn>
                  <a:cxn ang="0">
                    <a:pos x="174" y="2"/>
                  </a:cxn>
                  <a:cxn ang="0">
                    <a:pos x="157" y="22"/>
                  </a:cxn>
                  <a:cxn ang="0">
                    <a:pos x="149" y="31"/>
                  </a:cxn>
                  <a:cxn ang="0">
                    <a:pos x="140" y="40"/>
                  </a:cxn>
                  <a:cxn ang="0">
                    <a:pos x="140" y="40"/>
                  </a:cxn>
                  <a:cxn ang="0">
                    <a:pos x="128" y="49"/>
                  </a:cxn>
                  <a:cxn ang="0">
                    <a:pos x="115" y="59"/>
                  </a:cxn>
                  <a:cxn ang="0">
                    <a:pos x="103" y="68"/>
                  </a:cxn>
                  <a:cxn ang="0">
                    <a:pos x="92" y="78"/>
                  </a:cxn>
                  <a:cxn ang="0">
                    <a:pos x="92" y="78"/>
                  </a:cxn>
                  <a:cxn ang="0">
                    <a:pos x="68" y="98"/>
                  </a:cxn>
                  <a:cxn ang="0">
                    <a:pos x="45" y="119"/>
                  </a:cxn>
                  <a:cxn ang="0">
                    <a:pos x="31" y="129"/>
                  </a:cxn>
                  <a:cxn ang="0">
                    <a:pos x="21" y="140"/>
                  </a:cxn>
                  <a:cxn ang="0">
                    <a:pos x="11" y="151"/>
                  </a:cxn>
                  <a:cxn ang="0">
                    <a:pos x="1" y="163"/>
                  </a:cxn>
                  <a:cxn ang="0">
                    <a:pos x="1" y="163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3" y="171"/>
                  </a:cxn>
                  <a:cxn ang="0">
                    <a:pos x="8" y="171"/>
                  </a:cxn>
                  <a:cxn ang="0">
                    <a:pos x="9" y="171"/>
                  </a:cxn>
                  <a:cxn ang="0">
                    <a:pos x="12" y="168"/>
                  </a:cxn>
                  <a:cxn ang="0">
                    <a:pos x="12" y="168"/>
                  </a:cxn>
                  <a:cxn ang="0">
                    <a:pos x="18" y="159"/>
                  </a:cxn>
                  <a:cxn ang="0">
                    <a:pos x="28" y="150"/>
                  </a:cxn>
                  <a:cxn ang="0">
                    <a:pos x="47" y="134"/>
                  </a:cxn>
                  <a:cxn ang="0">
                    <a:pos x="47" y="134"/>
                  </a:cxn>
                  <a:cxn ang="0">
                    <a:pos x="73" y="110"/>
                  </a:cxn>
                  <a:cxn ang="0">
                    <a:pos x="99" y="86"/>
                  </a:cxn>
                  <a:cxn ang="0">
                    <a:pos x="99" y="86"/>
                  </a:cxn>
                  <a:cxn ang="0">
                    <a:pos x="111" y="76"/>
                  </a:cxn>
                  <a:cxn ang="0">
                    <a:pos x="124" y="66"/>
                  </a:cxn>
                  <a:cxn ang="0">
                    <a:pos x="148" y="48"/>
                  </a:cxn>
                  <a:cxn ang="0">
                    <a:pos x="148" y="48"/>
                  </a:cxn>
                  <a:cxn ang="0">
                    <a:pos x="157" y="39"/>
                  </a:cxn>
                  <a:cxn ang="0">
                    <a:pos x="166" y="30"/>
                  </a:cxn>
                  <a:cxn ang="0">
                    <a:pos x="182" y="10"/>
                  </a:cxn>
                  <a:cxn ang="0">
                    <a:pos x="182" y="10"/>
                  </a:cxn>
                  <a:cxn ang="0">
                    <a:pos x="183" y="8"/>
                  </a:cxn>
                  <a:cxn ang="0">
                    <a:pos x="183" y="6"/>
                  </a:cxn>
                  <a:cxn ang="0">
                    <a:pos x="181" y="2"/>
                  </a:cxn>
                  <a:cxn ang="0">
                    <a:pos x="179" y="1"/>
                  </a:cxn>
                  <a:cxn ang="0">
                    <a:pos x="178" y="0"/>
                  </a:cxn>
                  <a:cxn ang="0">
                    <a:pos x="175" y="1"/>
                  </a:cxn>
                  <a:cxn ang="0">
                    <a:pos x="174" y="2"/>
                  </a:cxn>
                  <a:cxn ang="0">
                    <a:pos x="174" y="2"/>
                  </a:cxn>
                </a:cxnLst>
                <a:rect l="0" t="0" r="r" b="b"/>
                <a:pathLst>
                  <a:path w="183" h="171">
                    <a:moveTo>
                      <a:pt x="174" y="2"/>
                    </a:moveTo>
                    <a:lnTo>
                      <a:pt x="174" y="2"/>
                    </a:lnTo>
                    <a:lnTo>
                      <a:pt x="157" y="22"/>
                    </a:lnTo>
                    <a:lnTo>
                      <a:pt x="149" y="31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28" y="49"/>
                    </a:lnTo>
                    <a:lnTo>
                      <a:pt x="115" y="59"/>
                    </a:lnTo>
                    <a:lnTo>
                      <a:pt x="103" y="68"/>
                    </a:lnTo>
                    <a:lnTo>
                      <a:pt x="92" y="78"/>
                    </a:lnTo>
                    <a:lnTo>
                      <a:pt x="92" y="78"/>
                    </a:lnTo>
                    <a:lnTo>
                      <a:pt x="68" y="98"/>
                    </a:lnTo>
                    <a:lnTo>
                      <a:pt x="45" y="119"/>
                    </a:lnTo>
                    <a:lnTo>
                      <a:pt x="31" y="129"/>
                    </a:lnTo>
                    <a:lnTo>
                      <a:pt x="21" y="140"/>
                    </a:lnTo>
                    <a:lnTo>
                      <a:pt x="11" y="151"/>
                    </a:lnTo>
                    <a:lnTo>
                      <a:pt x="1" y="163"/>
                    </a:lnTo>
                    <a:lnTo>
                      <a:pt x="1" y="163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3" y="171"/>
                    </a:lnTo>
                    <a:lnTo>
                      <a:pt x="8" y="171"/>
                    </a:lnTo>
                    <a:lnTo>
                      <a:pt x="9" y="171"/>
                    </a:lnTo>
                    <a:lnTo>
                      <a:pt x="12" y="168"/>
                    </a:lnTo>
                    <a:lnTo>
                      <a:pt x="12" y="168"/>
                    </a:lnTo>
                    <a:lnTo>
                      <a:pt x="18" y="159"/>
                    </a:lnTo>
                    <a:lnTo>
                      <a:pt x="28" y="150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73" y="110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111" y="76"/>
                    </a:lnTo>
                    <a:lnTo>
                      <a:pt x="124" y="66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57" y="39"/>
                    </a:lnTo>
                    <a:lnTo>
                      <a:pt x="166" y="30"/>
                    </a:lnTo>
                    <a:lnTo>
                      <a:pt x="182" y="10"/>
                    </a:lnTo>
                    <a:lnTo>
                      <a:pt x="182" y="10"/>
                    </a:lnTo>
                    <a:lnTo>
                      <a:pt x="183" y="8"/>
                    </a:lnTo>
                    <a:lnTo>
                      <a:pt x="183" y="6"/>
                    </a:lnTo>
                    <a:lnTo>
                      <a:pt x="181" y="2"/>
                    </a:lnTo>
                    <a:lnTo>
                      <a:pt x="179" y="1"/>
                    </a:lnTo>
                    <a:lnTo>
                      <a:pt x="178" y="0"/>
                    </a:lnTo>
                    <a:lnTo>
                      <a:pt x="175" y="1"/>
                    </a:lnTo>
                    <a:lnTo>
                      <a:pt x="174" y="2"/>
                    </a:lnTo>
                    <a:lnTo>
                      <a:pt x="17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9" name="Freeform 884"/>
              <p:cNvSpPr/>
              <p:nvPr/>
            </p:nvSpPr>
            <p:spPr bwMode="auto">
              <a:xfrm>
                <a:off x="3673476" y="3219451"/>
                <a:ext cx="49213" cy="42863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10" y="5"/>
                  </a:cxn>
                  <a:cxn ang="0">
                    <a:pos x="102" y="8"/>
                  </a:cxn>
                  <a:cxn ang="0">
                    <a:pos x="96" y="10"/>
                  </a:cxn>
                  <a:cxn ang="0">
                    <a:pos x="91" y="15"/>
                  </a:cxn>
                  <a:cxn ang="0">
                    <a:pos x="91" y="15"/>
                  </a:cxn>
                  <a:cxn ang="0">
                    <a:pos x="76" y="30"/>
                  </a:cxn>
                  <a:cxn ang="0">
                    <a:pos x="61" y="43"/>
                  </a:cxn>
                  <a:cxn ang="0">
                    <a:pos x="61" y="43"/>
                  </a:cxn>
                  <a:cxn ang="0">
                    <a:pos x="45" y="55"/>
                  </a:cxn>
                  <a:cxn ang="0">
                    <a:pos x="29" y="68"/>
                  </a:cxn>
                  <a:cxn ang="0">
                    <a:pos x="15" y="82"/>
                  </a:cxn>
                  <a:cxn ang="0">
                    <a:pos x="2" y="98"/>
                  </a:cxn>
                  <a:cxn ang="0">
                    <a:pos x="2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3" y="106"/>
                  </a:cxn>
                  <a:cxn ang="0">
                    <a:pos x="4" y="107"/>
                  </a:cxn>
                  <a:cxn ang="0">
                    <a:pos x="6" y="108"/>
                  </a:cxn>
                  <a:cxn ang="0">
                    <a:pos x="8" y="107"/>
                  </a:cxn>
                  <a:cxn ang="0">
                    <a:pos x="10" y="106"/>
                  </a:cxn>
                  <a:cxn ang="0">
                    <a:pos x="10" y="106"/>
                  </a:cxn>
                  <a:cxn ang="0">
                    <a:pos x="25" y="89"/>
                  </a:cxn>
                  <a:cxn ang="0">
                    <a:pos x="41" y="73"/>
                  </a:cxn>
                  <a:cxn ang="0">
                    <a:pos x="59" y="59"/>
                  </a:cxn>
                  <a:cxn ang="0">
                    <a:pos x="78" y="44"/>
                  </a:cxn>
                  <a:cxn ang="0">
                    <a:pos x="78" y="44"/>
                  </a:cxn>
                  <a:cxn ang="0">
                    <a:pos x="88" y="34"/>
                  </a:cxn>
                  <a:cxn ang="0">
                    <a:pos x="98" y="23"/>
                  </a:cxn>
                  <a:cxn ang="0">
                    <a:pos x="98" y="23"/>
                  </a:cxn>
                  <a:cxn ang="0">
                    <a:pos x="104" y="19"/>
                  </a:cxn>
                  <a:cxn ang="0">
                    <a:pos x="110" y="15"/>
                  </a:cxn>
                  <a:cxn ang="0">
                    <a:pos x="118" y="13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6" y="8"/>
                  </a:cxn>
                  <a:cxn ang="0">
                    <a:pos x="126" y="5"/>
                  </a:cxn>
                  <a:cxn ang="0">
                    <a:pos x="126" y="4"/>
                  </a:cxn>
                  <a:cxn ang="0">
                    <a:pos x="125" y="1"/>
                  </a:cxn>
                  <a:cxn ang="0">
                    <a:pos x="121" y="0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6" h="108">
                    <a:moveTo>
                      <a:pt x="116" y="1"/>
                    </a:moveTo>
                    <a:lnTo>
                      <a:pt x="116" y="1"/>
                    </a:lnTo>
                    <a:lnTo>
                      <a:pt x="110" y="5"/>
                    </a:lnTo>
                    <a:lnTo>
                      <a:pt x="102" y="8"/>
                    </a:lnTo>
                    <a:lnTo>
                      <a:pt x="96" y="10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76" y="30"/>
                    </a:lnTo>
                    <a:lnTo>
                      <a:pt x="61" y="43"/>
                    </a:lnTo>
                    <a:lnTo>
                      <a:pt x="61" y="43"/>
                    </a:lnTo>
                    <a:lnTo>
                      <a:pt x="45" y="55"/>
                    </a:lnTo>
                    <a:lnTo>
                      <a:pt x="29" y="68"/>
                    </a:lnTo>
                    <a:lnTo>
                      <a:pt x="15" y="82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3" y="106"/>
                    </a:lnTo>
                    <a:lnTo>
                      <a:pt x="4" y="107"/>
                    </a:lnTo>
                    <a:lnTo>
                      <a:pt x="6" y="108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25" y="89"/>
                    </a:lnTo>
                    <a:lnTo>
                      <a:pt x="41" y="73"/>
                    </a:lnTo>
                    <a:lnTo>
                      <a:pt x="59" y="59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88" y="34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104" y="19"/>
                    </a:lnTo>
                    <a:lnTo>
                      <a:pt x="110" y="15"/>
                    </a:lnTo>
                    <a:lnTo>
                      <a:pt x="118" y="13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6" y="8"/>
                    </a:lnTo>
                    <a:lnTo>
                      <a:pt x="126" y="5"/>
                    </a:lnTo>
                    <a:lnTo>
                      <a:pt x="126" y="4"/>
                    </a:lnTo>
                    <a:lnTo>
                      <a:pt x="125" y="1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0" name="Freeform 885"/>
              <p:cNvSpPr/>
              <p:nvPr/>
            </p:nvSpPr>
            <p:spPr bwMode="auto">
              <a:xfrm>
                <a:off x="3289301" y="3514726"/>
                <a:ext cx="87313" cy="93663"/>
              </a:xfrm>
              <a:custGeom>
                <a:avLst/>
                <a:gdLst/>
                <a:ahLst/>
                <a:cxnLst>
                  <a:cxn ang="0">
                    <a:pos x="212" y="0"/>
                  </a:cxn>
                  <a:cxn ang="0">
                    <a:pos x="212" y="0"/>
                  </a:cxn>
                  <a:cxn ang="0">
                    <a:pos x="204" y="1"/>
                  </a:cxn>
                  <a:cxn ang="0">
                    <a:pos x="196" y="3"/>
                  </a:cxn>
                  <a:cxn ang="0">
                    <a:pos x="190" y="6"/>
                  </a:cxn>
                  <a:cxn ang="0">
                    <a:pos x="184" y="10"/>
                  </a:cxn>
                  <a:cxn ang="0">
                    <a:pos x="173" y="19"/>
                  </a:cxn>
                  <a:cxn ang="0">
                    <a:pos x="162" y="30"/>
                  </a:cxn>
                  <a:cxn ang="0">
                    <a:pos x="162" y="30"/>
                  </a:cxn>
                  <a:cxn ang="0">
                    <a:pos x="145" y="47"/>
                  </a:cxn>
                  <a:cxn ang="0">
                    <a:pos x="127" y="62"/>
                  </a:cxn>
                  <a:cxn ang="0">
                    <a:pos x="110" y="79"/>
                  </a:cxn>
                  <a:cxn ang="0">
                    <a:pos x="93" y="96"/>
                  </a:cxn>
                  <a:cxn ang="0">
                    <a:pos x="93" y="96"/>
                  </a:cxn>
                  <a:cxn ang="0">
                    <a:pos x="65" y="129"/>
                  </a:cxn>
                  <a:cxn ang="0">
                    <a:pos x="39" y="163"/>
                  </a:cxn>
                  <a:cxn ang="0">
                    <a:pos x="39" y="163"/>
                  </a:cxn>
                  <a:cxn ang="0">
                    <a:pos x="17" y="194"/>
                  </a:cxn>
                  <a:cxn ang="0">
                    <a:pos x="8" y="210"/>
                  </a:cxn>
                  <a:cxn ang="0">
                    <a:pos x="0" y="227"/>
                  </a:cxn>
                  <a:cxn ang="0">
                    <a:pos x="0" y="227"/>
                  </a:cxn>
                  <a:cxn ang="0">
                    <a:pos x="0" y="230"/>
                  </a:cxn>
                  <a:cxn ang="0">
                    <a:pos x="1" y="231"/>
                  </a:cxn>
                  <a:cxn ang="0">
                    <a:pos x="3" y="232"/>
                  </a:cxn>
                  <a:cxn ang="0">
                    <a:pos x="4" y="234"/>
                  </a:cxn>
                  <a:cxn ang="0">
                    <a:pos x="8" y="234"/>
                  </a:cxn>
                  <a:cxn ang="0">
                    <a:pos x="10" y="232"/>
                  </a:cxn>
                  <a:cxn ang="0">
                    <a:pos x="12" y="230"/>
                  </a:cxn>
                  <a:cxn ang="0">
                    <a:pos x="12" y="230"/>
                  </a:cxn>
                  <a:cxn ang="0">
                    <a:pos x="18" y="214"/>
                  </a:cxn>
                  <a:cxn ang="0">
                    <a:pos x="27" y="198"/>
                  </a:cxn>
                  <a:cxn ang="0">
                    <a:pos x="38" y="183"/>
                  </a:cxn>
                  <a:cxn ang="0">
                    <a:pos x="48" y="168"/>
                  </a:cxn>
                  <a:cxn ang="0">
                    <a:pos x="72" y="139"/>
                  </a:cxn>
                  <a:cxn ang="0">
                    <a:pos x="96" y="111"/>
                  </a:cxn>
                  <a:cxn ang="0">
                    <a:pos x="96" y="111"/>
                  </a:cxn>
                  <a:cxn ang="0">
                    <a:pos x="106" y="99"/>
                  </a:cxn>
                  <a:cxn ang="0">
                    <a:pos x="118" y="86"/>
                  </a:cxn>
                  <a:cxn ang="0">
                    <a:pos x="143" y="64"/>
                  </a:cxn>
                  <a:cxn ang="0">
                    <a:pos x="143" y="64"/>
                  </a:cxn>
                  <a:cxn ang="0">
                    <a:pos x="157" y="48"/>
                  </a:cxn>
                  <a:cxn ang="0">
                    <a:pos x="174" y="32"/>
                  </a:cxn>
                  <a:cxn ang="0">
                    <a:pos x="183" y="24"/>
                  </a:cxn>
                  <a:cxn ang="0">
                    <a:pos x="192" y="18"/>
                  </a:cxn>
                  <a:cxn ang="0">
                    <a:pos x="201" y="14"/>
                  </a:cxn>
                  <a:cxn ang="0">
                    <a:pos x="212" y="11"/>
                  </a:cxn>
                  <a:cxn ang="0">
                    <a:pos x="212" y="11"/>
                  </a:cxn>
                  <a:cxn ang="0">
                    <a:pos x="213" y="10"/>
                  </a:cxn>
                  <a:cxn ang="0">
                    <a:pos x="216" y="9"/>
                  </a:cxn>
                  <a:cxn ang="0">
                    <a:pos x="217" y="5"/>
                  </a:cxn>
                  <a:cxn ang="0">
                    <a:pos x="217" y="3"/>
                  </a:cxn>
                  <a:cxn ang="0">
                    <a:pos x="216" y="1"/>
                  </a:cxn>
                  <a:cxn ang="0">
                    <a:pos x="213" y="0"/>
                  </a:cxn>
                  <a:cxn ang="0">
                    <a:pos x="212" y="0"/>
                  </a:cxn>
                  <a:cxn ang="0">
                    <a:pos x="212" y="0"/>
                  </a:cxn>
                </a:cxnLst>
                <a:rect l="0" t="0" r="r" b="b"/>
                <a:pathLst>
                  <a:path w="217" h="234">
                    <a:moveTo>
                      <a:pt x="212" y="0"/>
                    </a:moveTo>
                    <a:lnTo>
                      <a:pt x="212" y="0"/>
                    </a:lnTo>
                    <a:lnTo>
                      <a:pt x="204" y="1"/>
                    </a:lnTo>
                    <a:lnTo>
                      <a:pt x="196" y="3"/>
                    </a:lnTo>
                    <a:lnTo>
                      <a:pt x="190" y="6"/>
                    </a:lnTo>
                    <a:lnTo>
                      <a:pt x="184" y="10"/>
                    </a:lnTo>
                    <a:lnTo>
                      <a:pt x="173" y="19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45" y="47"/>
                    </a:lnTo>
                    <a:lnTo>
                      <a:pt x="127" y="62"/>
                    </a:lnTo>
                    <a:lnTo>
                      <a:pt x="110" y="79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65" y="129"/>
                    </a:lnTo>
                    <a:lnTo>
                      <a:pt x="39" y="163"/>
                    </a:lnTo>
                    <a:lnTo>
                      <a:pt x="39" y="163"/>
                    </a:lnTo>
                    <a:lnTo>
                      <a:pt x="17" y="194"/>
                    </a:lnTo>
                    <a:lnTo>
                      <a:pt x="8" y="21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0"/>
                    </a:lnTo>
                    <a:lnTo>
                      <a:pt x="1" y="231"/>
                    </a:lnTo>
                    <a:lnTo>
                      <a:pt x="3" y="232"/>
                    </a:lnTo>
                    <a:lnTo>
                      <a:pt x="4" y="234"/>
                    </a:lnTo>
                    <a:lnTo>
                      <a:pt x="8" y="234"/>
                    </a:lnTo>
                    <a:lnTo>
                      <a:pt x="10" y="232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8" y="214"/>
                    </a:lnTo>
                    <a:lnTo>
                      <a:pt x="27" y="198"/>
                    </a:lnTo>
                    <a:lnTo>
                      <a:pt x="38" y="183"/>
                    </a:lnTo>
                    <a:lnTo>
                      <a:pt x="48" y="168"/>
                    </a:lnTo>
                    <a:lnTo>
                      <a:pt x="72" y="139"/>
                    </a:lnTo>
                    <a:lnTo>
                      <a:pt x="96" y="111"/>
                    </a:lnTo>
                    <a:lnTo>
                      <a:pt x="96" y="111"/>
                    </a:lnTo>
                    <a:lnTo>
                      <a:pt x="106" y="99"/>
                    </a:lnTo>
                    <a:lnTo>
                      <a:pt x="118" y="86"/>
                    </a:lnTo>
                    <a:lnTo>
                      <a:pt x="143" y="64"/>
                    </a:lnTo>
                    <a:lnTo>
                      <a:pt x="143" y="64"/>
                    </a:lnTo>
                    <a:lnTo>
                      <a:pt x="157" y="48"/>
                    </a:lnTo>
                    <a:lnTo>
                      <a:pt x="174" y="32"/>
                    </a:lnTo>
                    <a:lnTo>
                      <a:pt x="183" y="24"/>
                    </a:lnTo>
                    <a:lnTo>
                      <a:pt x="192" y="18"/>
                    </a:lnTo>
                    <a:lnTo>
                      <a:pt x="201" y="14"/>
                    </a:lnTo>
                    <a:lnTo>
                      <a:pt x="212" y="11"/>
                    </a:lnTo>
                    <a:lnTo>
                      <a:pt x="212" y="11"/>
                    </a:lnTo>
                    <a:lnTo>
                      <a:pt x="213" y="10"/>
                    </a:lnTo>
                    <a:lnTo>
                      <a:pt x="216" y="9"/>
                    </a:lnTo>
                    <a:lnTo>
                      <a:pt x="217" y="5"/>
                    </a:lnTo>
                    <a:lnTo>
                      <a:pt x="217" y="3"/>
                    </a:lnTo>
                    <a:lnTo>
                      <a:pt x="216" y="1"/>
                    </a:lnTo>
                    <a:lnTo>
                      <a:pt x="213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1" name="Freeform 886"/>
              <p:cNvSpPr/>
              <p:nvPr/>
            </p:nvSpPr>
            <p:spPr bwMode="auto">
              <a:xfrm>
                <a:off x="3252788" y="3548063"/>
                <a:ext cx="125413" cy="130175"/>
              </a:xfrm>
              <a:custGeom>
                <a:avLst/>
                <a:gdLst/>
                <a:ahLst/>
                <a:cxnLst>
                  <a:cxn ang="0">
                    <a:pos x="305" y="1"/>
                  </a:cxn>
                  <a:cxn ang="0">
                    <a:pos x="305" y="1"/>
                  </a:cxn>
                  <a:cxn ang="0">
                    <a:pos x="296" y="6"/>
                  </a:cxn>
                  <a:cxn ang="0">
                    <a:pos x="287" y="13"/>
                  </a:cxn>
                  <a:cxn ang="0">
                    <a:pos x="278" y="18"/>
                  </a:cxn>
                  <a:cxn ang="0">
                    <a:pos x="270" y="24"/>
                  </a:cxn>
                  <a:cxn ang="0">
                    <a:pos x="270" y="24"/>
                  </a:cxn>
                  <a:cxn ang="0">
                    <a:pos x="249" y="45"/>
                  </a:cxn>
                  <a:cxn ang="0">
                    <a:pos x="227" y="65"/>
                  </a:cxn>
                  <a:cxn ang="0">
                    <a:pos x="227" y="65"/>
                  </a:cxn>
                  <a:cxn ang="0">
                    <a:pos x="181" y="107"/>
                  </a:cxn>
                  <a:cxn ang="0">
                    <a:pos x="159" y="129"/>
                  </a:cxn>
                  <a:cxn ang="0">
                    <a:pos x="138" y="151"/>
                  </a:cxn>
                  <a:cxn ang="0">
                    <a:pos x="138" y="151"/>
                  </a:cxn>
                  <a:cxn ang="0">
                    <a:pos x="95" y="200"/>
                  </a:cxn>
                  <a:cxn ang="0">
                    <a:pos x="50" y="247"/>
                  </a:cxn>
                  <a:cxn ang="0">
                    <a:pos x="50" y="247"/>
                  </a:cxn>
                  <a:cxn ang="0">
                    <a:pos x="36" y="264"/>
                  </a:cxn>
                  <a:cxn ang="0">
                    <a:pos x="21" y="282"/>
                  </a:cxn>
                  <a:cxn ang="0">
                    <a:pos x="10" y="302"/>
                  </a:cxn>
                  <a:cxn ang="0">
                    <a:pos x="4" y="312"/>
                  </a:cxn>
                  <a:cxn ang="0">
                    <a:pos x="0" y="323"/>
                  </a:cxn>
                  <a:cxn ang="0">
                    <a:pos x="0" y="323"/>
                  </a:cxn>
                  <a:cxn ang="0">
                    <a:pos x="0" y="325"/>
                  </a:cxn>
                  <a:cxn ang="0">
                    <a:pos x="2" y="327"/>
                  </a:cxn>
                  <a:cxn ang="0">
                    <a:pos x="4" y="329"/>
                  </a:cxn>
                  <a:cxn ang="0">
                    <a:pos x="10" y="329"/>
                  </a:cxn>
                  <a:cxn ang="0">
                    <a:pos x="11" y="328"/>
                  </a:cxn>
                  <a:cxn ang="0">
                    <a:pos x="12" y="325"/>
                  </a:cxn>
                  <a:cxn ang="0">
                    <a:pos x="12" y="325"/>
                  </a:cxn>
                  <a:cxn ang="0">
                    <a:pos x="17" y="313"/>
                  </a:cxn>
                  <a:cxn ang="0">
                    <a:pos x="23" y="302"/>
                  </a:cxn>
                  <a:cxn ang="0">
                    <a:pos x="31" y="290"/>
                  </a:cxn>
                  <a:cxn ang="0">
                    <a:pos x="38" y="279"/>
                  </a:cxn>
                  <a:cxn ang="0">
                    <a:pos x="55" y="259"/>
                  </a:cxn>
                  <a:cxn ang="0">
                    <a:pos x="74" y="239"/>
                  </a:cxn>
                  <a:cxn ang="0">
                    <a:pos x="74" y="239"/>
                  </a:cxn>
                  <a:cxn ang="0">
                    <a:pos x="113" y="196"/>
                  </a:cxn>
                  <a:cxn ang="0">
                    <a:pos x="154" y="151"/>
                  </a:cxn>
                  <a:cxn ang="0">
                    <a:pos x="154" y="151"/>
                  </a:cxn>
                  <a:cxn ang="0">
                    <a:pos x="172" y="130"/>
                  </a:cxn>
                  <a:cxn ang="0">
                    <a:pos x="193" y="111"/>
                  </a:cxn>
                  <a:cxn ang="0">
                    <a:pos x="235" y="73"/>
                  </a:cxn>
                  <a:cxn ang="0">
                    <a:pos x="235" y="73"/>
                  </a:cxn>
                  <a:cxn ang="0">
                    <a:pos x="271" y="39"/>
                  </a:cxn>
                  <a:cxn ang="0">
                    <a:pos x="271" y="39"/>
                  </a:cxn>
                  <a:cxn ang="0">
                    <a:pos x="280" y="31"/>
                  </a:cxn>
                  <a:cxn ang="0">
                    <a:pos x="292" y="23"/>
                  </a:cxn>
                  <a:cxn ang="0">
                    <a:pos x="303" y="17"/>
                  </a:cxn>
                  <a:cxn ang="0">
                    <a:pos x="313" y="9"/>
                  </a:cxn>
                  <a:cxn ang="0">
                    <a:pos x="313" y="9"/>
                  </a:cxn>
                  <a:cxn ang="0">
                    <a:pos x="314" y="6"/>
                  </a:cxn>
                  <a:cxn ang="0">
                    <a:pos x="316" y="5"/>
                  </a:cxn>
                  <a:cxn ang="0">
                    <a:pos x="314" y="2"/>
                  </a:cxn>
                  <a:cxn ang="0">
                    <a:pos x="313" y="1"/>
                  </a:cxn>
                  <a:cxn ang="0">
                    <a:pos x="309" y="0"/>
                  </a:cxn>
                  <a:cxn ang="0">
                    <a:pos x="308" y="0"/>
                  </a:cxn>
                  <a:cxn ang="0">
                    <a:pos x="305" y="1"/>
                  </a:cxn>
                  <a:cxn ang="0">
                    <a:pos x="305" y="1"/>
                  </a:cxn>
                </a:cxnLst>
                <a:rect l="0" t="0" r="r" b="b"/>
                <a:pathLst>
                  <a:path w="316" h="329">
                    <a:moveTo>
                      <a:pt x="305" y="1"/>
                    </a:moveTo>
                    <a:lnTo>
                      <a:pt x="305" y="1"/>
                    </a:lnTo>
                    <a:lnTo>
                      <a:pt x="296" y="6"/>
                    </a:lnTo>
                    <a:lnTo>
                      <a:pt x="287" y="13"/>
                    </a:lnTo>
                    <a:lnTo>
                      <a:pt x="278" y="18"/>
                    </a:lnTo>
                    <a:lnTo>
                      <a:pt x="270" y="24"/>
                    </a:lnTo>
                    <a:lnTo>
                      <a:pt x="270" y="24"/>
                    </a:lnTo>
                    <a:lnTo>
                      <a:pt x="249" y="45"/>
                    </a:lnTo>
                    <a:lnTo>
                      <a:pt x="227" y="65"/>
                    </a:lnTo>
                    <a:lnTo>
                      <a:pt x="227" y="65"/>
                    </a:lnTo>
                    <a:lnTo>
                      <a:pt x="181" y="107"/>
                    </a:lnTo>
                    <a:lnTo>
                      <a:pt x="159" y="129"/>
                    </a:lnTo>
                    <a:lnTo>
                      <a:pt x="138" y="151"/>
                    </a:lnTo>
                    <a:lnTo>
                      <a:pt x="138" y="151"/>
                    </a:lnTo>
                    <a:lnTo>
                      <a:pt x="95" y="200"/>
                    </a:lnTo>
                    <a:lnTo>
                      <a:pt x="50" y="247"/>
                    </a:lnTo>
                    <a:lnTo>
                      <a:pt x="50" y="247"/>
                    </a:lnTo>
                    <a:lnTo>
                      <a:pt x="36" y="264"/>
                    </a:lnTo>
                    <a:lnTo>
                      <a:pt x="21" y="282"/>
                    </a:lnTo>
                    <a:lnTo>
                      <a:pt x="10" y="302"/>
                    </a:lnTo>
                    <a:lnTo>
                      <a:pt x="4" y="312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2" y="327"/>
                    </a:lnTo>
                    <a:lnTo>
                      <a:pt x="4" y="329"/>
                    </a:lnTo>
                    <a:lnTo>
                      <a:pt x="10" y="329"/>
                    </a:lnTo>
                    <a:lnTo>
                      <a:pt x="11" y="328"/>
                    </a:lnTo>
                    <a:lnTo>
                      <a:pt x="12" y="325"/>
                    </a:lnTo>
                    <a:lnTo>
                      <a:pt x="12" y="325"/>
                    </a:lnTo>
                    <a:lnTo>
                      <a:pt x="17" y="313"/>
                    </a:lnTo>
                    <a:lnTo>
                      <a:pt x="23" y="302"/>
                    </a:lnTo>
                    <a:lnTo>
                      <a:pt x="31" y="290"/>
                    </a:lnTo>
                    <a:lnTo>
                      <a:pt x="38" y="279"/>
                    </a:lnTo>
                    <a:lnTo>
                      <a:pt x="55" y="259"/>
                    </a:lnTo>
                    <a:lnTo>
                      <a:pt x="74" y="239"/>
                    </a:lnTo>
                    <a:lnTo>
                      <a:pt x="74" y="239"/>
                    </a:lnTo>
                    <a:lnTo>
                      <a:pt x="113" y="196"/>
                    </a:lnTo>
                    <a:lnTo>
                      <a:pt x="154" y="151"/>
                    </a:lnTo>
                    <a:lnTo>
                      <a:pt x="154" y="151"/>
                    </a:lnTo>
                    <a:lnTo>
                      <a:pt x="172" y="130"/>
                    </a:lnTo>
                    <a:lnTo>
                      <a:pt x="193" y="111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71" y="39"/>
                    </a:lnTo>
                    <a:lnTo>
                      <a:pt x="271" y="39"/>
                    </a:lnTo>
                    <a:lnTo>
                      <a:pt x="280" y="31"/>
                    </a:lnTo>
                    <a:lnTo>
                      <a:pt x="292" y="23"/>
                    </a:lnTo>
                    <a:lnTo>
                      <a:pt x="303" y="17"/>
                    </a:lnTo>
                    <a:lnTo>
                      <a:pt x="313" y="9"/>
                    </a:lnTo>
                    <a:lnTo>
                      <a:pt x="313" y="9"/>
                    </a:lnTo>
                    <a:lnTo>
                      <a:pt x="314" y="6"/>
                    </a:lnTo>
                    <a:lnTo>
                      <a:pt x="316" y="5"/>
                    </a:lnTo>
                    <a:lnTo>
                      <a:pt x="314" y="2"/>
                    </a:lnTo>
                    <a:lnTo>
                      <a:pt x="313" y="1"/>
                    </a:lnTo>
                    <a:lnTo>
                      <a:pt x="309" y="0"/>
                    </a:lnTo>
                    <a:lnTo>
                      <a:pt x="308" y="0"/>
                    </a:lnTo>
                    <a:lnTo>
                      <a:pt x="305" y="1"/>
                    </a:lnTo>
                    <a:lnTo>
                      <a:pt x="30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2" name="Freeform 887"/>
              <p:cNvSpPr/>
              <p:nvPr/>
            </p:nvSpPr>
            <p:spPr bwMode="auto">
              <a:xfrm>
                <a:off x="3255963" y="3578226"/>
                <a:ext cx="133350" cy="146050"/>
              </a:xfrm>
              <a:custGeom>
                <a:avLst/>
                <a:gdLst/>
                <a:ahLst/>
                <a:cxnLst>
                  <a:cxn ang="0">
                    <a:pos x="328" y="1"/>
                  </a:cxn>
                  <a:cxn ang="0">
                    <a:pos x="277" y="42"/>
                  </a:cxn>
                  <a:cxn ang="0">
                    <a:pos x="230" y="86"/>
                  </a:cxn>
                  <a:cxn ang="0">
                    <a:pos x="186" y="136"/>
                  </a:cxn>
                  <a:cxn ang="0">
                    <a:pos x="144" y="184"/>
                  </a:cxn>
                  <a:cxn ang="0">
                    <a:pos x="122" y="208"/>
                  </a:cxn>
                  <a:cxn ang="0">
                    <a:pos x="73" y="252"/>
                  </a:cxn>
                  <a:cxn ang="0">
                    <a:pos x="50" y="275"/>
                  </a:cxn>
                  <a:cxn ang="0">
                    <a:pos x="26" y="303"/>
                  </a:cxn>
                  <a:cxn ang="0">
                    <a:pos x="12" y="324"/>
                  </a:cxn>
                  <a:cxn ang="0">
                    <a:pos x="3" y="348"/>
                  </a:cxn>
                  <a:cxn ang="0">
                    <a:pos x="0" y="360"/>
                  </a:cxn>
                  <a:cxn ang="0">
                    <a:pos x="3" y="365"/>
                  </a:cxn>
                  <a:cxn ang="0">
                    <a:pos x="9" y="365"/>
                  </a:cxn>
                  <a:cxn ang="0">
                    <a:pos x="16" y="358"/>
                  </a:cxn>
                  <a:cxn ang="0">
                    <a:pos x="17" y="353"/>
                  </a:cxn>
                  <a:cxn ang="0">
                    <a:pos x="13" y="349"/>
                  </a:cxn>
                  <a:cxn ang="0">
                    <a:pos x="17" y="337"/>
                  </a:cxn>
                  <a:cxn ang="0">
                    <a:pos x="30" y="315"/>
                  </a:cxn>
                  <a:cxn ang="0">
                    <a:pos x="55" y="285"/>
                  </a:cxn>
                  <a:cxn ang="0">
                    <a:pos x="72" y="268"/>
                  </a:cxn>
                  <a:cxn ang="0">
                    <a:pos x="116" y="228"/>
                  </a:cxn>
                  <a:cxn ang="0">
                    <a:pos x="149" y="196"/>
                  </a:cxn>
                  <a:cxn ang="0">
                    <a:pos x="158" y="186"/>
                  </a:cxn>
                  <a:cxn ang="0">
                    <a:pos x="220" y="115"/>
                  </a:cxn>
                  <a:cxn ang="0">
                    <a:pos x="263" y="71"/>
                  </a:cxn>
                  <a:cxn ang="0">
                    <a:pos x="309" y="30"/>
                  </a:cxn>
                  <a:cxn ang="0">
                    <a:pos x="334" y="12"/>
                  </a:cxn>
                  <a:cxn ang="0">
                    <a:pos x="336" y="8"/>
                  </a:cxn>
                  <a:cxn ang="0">
                    <a:pos x="334" y="1"/>
                  </a:cxn>
                  <a:cxn ang="0">
                    <a:pos x="330" y="0"/>
                  </a:cxn>
                  <a:cxn ang="0">
                    <a:pos x="328" y="1"/>
                  </a:cxn>
                </a:cxnLst>
                <a:rect l="0" t="0" r="r" b="b"/>
                <a:pathLst>
                  <a:path w="336" h="366">
                    <a:moveTo>
                      <a:pt x="328" y="1"/>
                    </a:moveTo>
                    <a:lnTo>
                      <a:pt x="328" y="1"/>
                    </a:lnTo>
                    <a:lnTo>
                      <a:pt x="302" y="21"/>
                    </a:lnTo>
                    <a:lnTo>
                      <a:pt x="277" y="42"/>
                    </a:lnTo>
                    <a:lnTo>
                      <a:pt x="252" y="64"/>
                    </a:lnTo>
                    <a:lnTo>
                      <a:pt x="230" y="86"/>
                    </a:lnTo>
                    <a:lnTo>
                      <a:pt x="208" y="111"/>
                    </a:lnTo>
                    <a:lnTo>
                      <a:pt x="186" y="136"/>
                    </a:lnTo>
                    <a:lnTo>
                      <a:pt x="144" y="184"/>
                    </a:lnTo>
                    <a:lnTo>
                      <a:pt x="144" y="184"/>
                    </a:lnTo>
                    <a:lnTo>
                      <a:pt x="133" y="198"/>
                    </a:lnTo>
                    <a:lnTo>
                      <a:pt x="122" y="208"/>
                    </a:lnTo>
                    <a:lnTo>
                      <a:pt x="98" y="230"/>
                    </a:lnTo>
                    <a:lnTo>
                      <a:pt x="73" y="252"/>
                    </a:lnTo>
                    <a:lnTo>
                      <a:pt x="50" y="275"/>
                    </a:lnTo>
                    <a:lnTo>
                      <a:pt x="50" y="275"/>
                    </a:lnTo>
                    <a:lnTo>
                      <a:pt x="34" y="293"/>
                    </a:lnTo>
                    <a:lnTo>
                      <a:pt x="26" y="303"/>
                    </a:lnTo>
                    <a:lnTo>
                      <a:pt x="18" y="314"/>
                    </a:lnTo>
                    <a:lnTo>
                      <a:pt x="12" y="324"/>
                    </a:lnTo>
                    <a:lnTo>
                      <a:pt x="7" y="336"/>
                    </a:lnTo>
                    <a:lnTo>
                      <a:pt x="3" y="348"/>
                    </a:lnTo>
                    <a:lnTo>
                      <a:pt x="0" y="360"/>
                    </a:lnTo>
                    <a:lnTo>
                      <a:pt x="0" y="360"/>
                    </a:lnTo>
                    <a:lnTo>
                      <a:pt x="0" y="364"/>
                    </a:lnTo>
                    <a:lnTo>
                      <a:pt x="3" y="365"/>
                    </a:lnTo>
                    <a:lnTo>
                      <a:pt x="7" y="366"/>
                    </a:lnTo>
                    <a:lnTo>
                      <a:pt x="9" y="365"/>
                    </a:lnTo>
                    <a:lnTo>
                      <a:pt x="16" y="358"/>
                    </a:lnTo>
                    <a:lnTo>
                      <a:pt x="16" y="358"/>
                    </a:lnTo>
                    <a:lnTo>
                      <a:pt x="17" y="356"/>
                    </a:lnTo>
                    <a:lnTo>
                      <a:pt x="17" y="353"/>
                    </a:lnTo>
                    <a:lnTo>
                      <a:pt x="16" y="352"/>
                    </a:lnTo>
                    <a:lnTo>
                      <a:pt x="13" y="349"/>
                    </a:lnTo>
                    <a:lnTo>
                      <a:pt x="13" y="349"/>
                    </a:lnTo>
                    <a:lnTo>
                      <a:pt x="17" y="337"/>
                    </a:lnTo>
                    <a:lnTo>
                      <a:pt x="24" y="327"/>
                    </a:lnTo>
                    <a:lnTo>
                      <a:pt x="30" y="315"/>
                    </a:lnTo>
                    <a:lnTo>
                      <a:pt x="38" y="305"/>
                    </a:lnTo>
                    <a:lnTo>
                      <a:pt x="55" y="285"/>
                    </a:lnTo>
                    <a:lnTo>
                      <a:pt x="72" y="268"/>
                    </a:lnTo>
                    <a:lnTo>
                      <a:pt x="72" y="268"/>
                    </a:lnTo>
                    <a:lnTo>
                      <a:pt x="94" y="247"/>
                    </a:lnTo>
                    <a:lnTo>
                      <a:pt x="116" y="228"/>
                    </a:lnTo>
                    <a:lnTo>
                      <a:pt x="139" y="207"/>
                    </a:lnTo>
                    <a:lnTo>
                      <a:pt x="149" y="196"/>
                    </a:lnTo>
                    <a:lnTo>
                      <a:pt x="158" y="186"/>
                    </a:lnTo>
                    <a:lnTo>
                      <a:pt x="158" y="186"/>
                    </a:lnTo>
                    <a:lnTo>
                      <a:pt x="199" y="139"/>
                    </a:lnTo>
                    <a:lnTo>
                      <a:pt x="220" y="115"/>
                    </a:lnTo>
                    <a:lnTo>
                      <a:pt x="241" y="93"/>
                    </a:lnTo>
                    <a:lnTo>
                      <a:pt x="263" y="71"/>
                    </a:lnTo>
                    <a:lnTo>
                      <a:pt x="285" y="50"/>
                    </a:lnTo>
                    <a:lnTo>
                      <a:pt x="309" y="30"/>
                    </a:lnTo>
                    <a:lnTo>
                      <a:pt x="334" y="12"/>
                    </a:lnTo>
                    <a:lnTo>
                      <a:pt x="334" y="12"/>
                    </a:lnTo>
                    <a:lnTo>
                      <a:pt x="335" y="9"/>
                    </a:lnTo>
                    <a:lnTo>
                      <a:pt x="336" y="8"/>
                    </a:lnTo>
                    <a:lnTo>
                      <a:pt x="335" y="3"/>
                    </a:lnTo>
                    <a:lnTo>
                      <a:pt x="334" y="1"/>
                    </a:lnTo>
                    <a:lnTo>
                      <a:pt x="332" y="0"/>
                    </a:lnTo>
                    <a:lnTo>
                      <a:pt x="330" y="0"/>
                    </a:lnTo>
                    <a:lnTo>
                      <a:pt x="328" y="1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3" name="Freeform 888"/>
              <p:cNvSpPr/>
              <p:nvPr/>
            </p:nvSpPr>
            <p:spPr bwMode="auto">
              <a:xfrm>
                <a:off x="3267076" y="3592513"/>
                <a:ext cx="152400" cy="169863"/>
              </a:xfrm>
              <a:custGeom>
                <a:avLst/>
                <a:gdLst/>
                <a:ahLst/>
                <a:cxnLst>
                  <a:cxn ang="0">
                    <a:pos x="371" y="2"/>
                  </a:cxn>
                  <a:cxn ang="0">
                    <a:pos x="371" y="2"/>
                  </a:cxn>
                  <a:cxn ang="0">
                    <a:pos x="319" y="51"/>
                  </a:cxn>
                  <a:cxn ang="0">
                    <a:pos x="293" y="76"/>
                  </a:cxn>
                  <a:cxn ang="0">
                    <a:pos x="267" y="100"/>
                  </a:cxn>
                  <a:cxn ang="0">
                    <a:pos x="267" y="100"/>
                  </a:cxn>
                  <a:cxn ang="0">
                    <a:pos x="212" y="147"/>
                  </a:cxn>
                  <a:cxn ang="0">
                    <a:pos x="186" y="172"/>
                  </a:cxn>
                  <a:cxn ang="0">
                    <a:pos x="161" y="199"/>
                  </a:cxn>
                  <a:cxn ang="0">
                    <a:pos x="161" y="199"/>
                  </a:cxn>
                  <a:cxn ang="0">
                    <a:pos x="149" y="212"/>
                  </a:cxn>
                  <a:cxn ang="0">
                    <a:pos x="138" y="228"/>
                  </a:cxn>
                  <a:cxn ang="0">
                    <a:pos x="119" y="258"/>
                  </a:cxn>
                  <a:cxn ang="0">
                    <a:pos x="99" y="289"/>
                  </a:cxn>
                  <a:cxn ang="0">
                    <a:pos x="81" y="321"/>
                  </a:cxn>
                  <a:cxn ang="0">
                    <a:pos x="81" y="321"/>
                  </a:cxn>
                  <a:cxn ang="0">
                    <a:pos x="63" y="346"/>
                  </a:cxn>
                  <a:cxn ang="0">
                    <a:pos x="46" y="372"/>
                  </a:cxn>
                  <a:cxn ang="0">
                    <a:pos x="46" y="372"/>
                  </a:cxn>
                  <a:cxn ang="0">
                    <a:pos x="38" y="385"/>
                  </a:cxn>
                  <a:cxn ang="0">
                    <a:pos x="29" y="399"/>
                  </a:cxn>
                  <a:cxn ang="0">
                    <a:pos x="22" y="406"/>
                  </a:cxn>
                  <a:cxn ang="0">
                    <a:pos x="17" y="411"/>
                  </a:cxn>
                  <a:cxn ang="0">
                    <a:pos x="10" y="415"/>
                  </a:cxn>
                  <a:cxn ang="0">
                    <a:pos x="4" y="416"/>
                  </a:cxn>
                  <a:cxn ang="0">
                    <a:pos x="4" y="416"/>
                  </a:cxn>
                  <a:cxn ang="0">
                    <a:pos x="1" y="418"/>
                  </a:cxn>
                  <a:cxn ang="0">
                    <a:pos x="0" y="419"/>
                  </a:cxn>
                  <a:cxn ang="0">
                    <a:pos x="0" y="421"/>
                  </a:cxn>
                  <a:cxn ang="0">
                    <a:pos x="0" y="423"/>
                  </a:cxn>
                  <a:cxn ang="0">
                    <a:pos x="2" y="427"/>
                  </a:cxn>
                  <a:cxn ang="0">
                    <a:pos x="4" y="428"/>
                  </a:cxn>
                  <a:cxn ang="0">
                    <a:pos x="6" y="428"/>
                  </a:cxn>
                  <a:cxn ang="0">
                    <a:pos x="6" y="428"/>
                  </a:cxn>
                  <a:cxn ang="0">
                    <a:pos x="15" y="425"/>
                  </a:cxn>
                  <a:cxn ang="0">
                    <a:pos x="25" y="419"/>
                  </a:cxn>
                  <a:cxn ang="0">
                    <a:pos x="31" y="412"/>
                  </a:cxn>
                  <a:cxn ang="0">
                    <a:pos x="39" y="403"/>
                  </a:cxn>
                  <a:cxn ang="0">
                    <a:pos x="51" y="385"/>
                  </a:cxn>
                  <a:cxn ang="0">
                    <a:pos x="61" y="368"/>
                  </a:cxn>
                  <a:cxn ang="0">
                    <a:pos x="61" y="368"/>
                  </a:cxn>
                  <a:cxn ang="0">
                    <a:pos x="153" y="229"/>
                  </a:cxn>
                  <a:cxn ang="0">
                    <a:pos x="153" y="229"/>
                  </a:cxn>
                  <a:cxn ang="0">
                    <a:pos x="163" y="212"/>
                  </a:cxn>
                  <a:cxn ang="0">
                    <a:pos x="176" y="197"/>
                  </a:cxn>
                  <a:cxn ang="0">
                    <a:pos x="191" y="182"/>
                  </a:cxn>
                  <a:cxn ang="0">
                    <a:pos x="205" y="168"/>
                  </a:cxn>
                  <a:cxn ang="0">
                    <a:pos x="235" y="140"/>
                  </a:cxn>
                  <a:cxn ang="0">
                    <a:pos x="267" y="114"/>
                  </a:cxn>
                  <a:cxn ang="0">
                    <a:pos x="267" y="114"/>
                  </a:cxn>
                  <a:cxn ang="0">
                    <a:pos x="295" y="89"/>
                  </a:cxn>
                  <a:cxn ang="0">
                    <a:pos x="324" y="63"/>
                  </a:cxn>
                  <a:cxn ang="0">
                    <a:pos x="380" y="10"/>
                  </a:cxn>
                  <a:cxn ang="0">
                    <a:pos x="380" y="10"/>
                  </a:cxn>
                  <a:cxn ang="0">
                    <a:pos x="382" y="8"/>
                  </a:cxn>
                  <a:cxn ang="0">
                    <a:pos x="382" y="6"/>
                  </a:cxn>
                  <a:cxn ang="0">
                    <a:pos x="380" y="2"/>
                  </a:cxn>
                  <a:cxn ang="0">
                    <a:pos x="377" y="0"/>
                  </a:cxn>
                  <a:cxn ang="0">
                    <a:pos x="374" y="0"/>
                  </a:cxn>
                  <a:cxn ang="0">
                    <a:pos x="371" y="2"/>
                  </a:cxn>
                  <a:cxn ang="0">
                    <a:pos x="371" y="2"/>
                  </a:cxn>
                </a:cxnLst>
                <a:rect l="0" t="0" r="r" b="b"/>
                <a:pathLst>
                  <a:path w="382" h="428">
                    <a:moveTo>
                      <a:pt x="371" y="2"/>
                    </a:moveTo>
                    <a:lnTo>
                      <a:pt x="371" y="2"/>
                    </a:lnTo>
                    <a:lnTo>
                      <a:pt x="319" y="51"/>
                    </a:lnTo>
                    <a:lnTo>
                      <a:pt x="293" y="76"/>
                    </a:lnTo>
                    <a:lnTo>
                      <a:pt x="267" y="100"/>
                    </a:lnTo>
                    <a:lnTo>
                      <a:pt x="267" y="100"/>
                    </a:lnTo>
                    <a:lnTo>
                      <a:pt x="212" y="147"/>
                    </a:lnTo>
                    <a:lnTo>
                      <a:pt x="186" y="172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49" y="212"/>
                    </a:lnTo>
                    <a:lnTo>
                      <a:pt x="138" y="228"/>
                    </a:lnTo>
                    <a:lnTo>
                      <a:pt x="119" y="258"/>
                    </a:lnTo>
                    <a:lnTo>
                      <a:pt x="99" y="289"/>
                    </a:lnTo>
                    <a:lnTo>
                      <a:pt x="81" y="321"/>
                    </a:lnTo>
                    <a:lnTo>
                      <a:pt x="81" y="321"/>
                    </a:lnTo>
                    <a:lnTo>
                      <a:pt x="63" y="346"/>
                    </a:lnTo>
                    <a:lnTo>
                      <a:pt x="46" y="372"/>
                    </a:lnTo>
                    <a:lnTo>
                      <a:pt x="46" y="372"/>
                    </a:lnTo>
                    <a:lnTo>
                      <a:pt x="38" y="385"/>
                    </a:lnTo>
                    <a:lnTo>
                      <a:pt x="29" y="399"/>
                    </a:lnTo>
                    <a:lnTo>
                      <a:pt x="22" y="406"/>
                    </a:lnTo>
                    <a:lnTo>
                      <a:pt x="17" y="411"/>
                    </a:lnTo>
                    <a:lnTo>
                      <a:pt x="10" y="415"/>
                    </a:lnTo>
                    <a:lnTo>
                      <a:pt x="4" y="416"/>
                    </a:lnTo>
                    <a:lnTo>
                      <a:pt x="4" y="416"/>
                    </a:lnTo>
                    <a:lnTo>
                      <a:pt x="1" y="418"/>
                    </a:lnTo>
                    <a:lnTo>
                      <a:pt x="0" y="419"/>
                    </a:lnTo>
                    <a:lnTo>
                      <a:pt x="0" y="421"/>
                    </a:lnTo>
                    <a:lnTo>
                      <a:pt x="0" y="423"/>
                    </a:lnTo>
                    <a:lnTo>
                      <a:pt x="2" y="427"/>
                    </a:lnTo>
                    <a:lnTo>
                      <a:pt x="4" y="428"/>
                    </a:lnTo>
                    <a:lnTo>
                      <a:pt x="6" y="428"/>
                    </a:lnTo>
                    <a:lnTo>
                      <a:pt x="6" y="428"/>
                    </a:lnTo>
                    <a:lnTo>
                      <a:pt x="15" y="425"/>
                    </a:lnTo>
                    <a:lnTo>
                      <a:pt x="25" y="419"/>
                    </a:lnTo>
                    <a:lnTo>
                      <a:pt x="31" y="412"/>
                    </a:lnTo>
                    <a:lnTo>
                      <a:pt x="39" y="403"/>
                    </a:lnTo>
                    <a:lnTo>
                      <a:pt x="51" y="385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153" y="229"/>
                    </a:lnTo>
                    <a:lnTo>
                      <a:pt x="153" y="229"/>
                    </a:lnTo>
                    <a:lnTo>
                      <a:pt x="163" y="212"/>
                    </a:lnTo>
                    <a:lnTo>
                      <a:pt x="176" y="197"/>
                    </a:lnTo>
                    <a:lnTo>
                      <a:pt x="191" y="182"/>
                    </a:lnTo>
                    <a:lnTo>
                      <a:pt x="205" y="168"/>
                    </a:lnTo>
                    <a:lnTo>
                      <a:pt x="235" y="140"/>
                    </a:lnTo>
                    <a:lnTo>
                      <a:pt x="267" y="114"/>
                    </a:lnTo>
                    <a:lnTo>
                      <a:pt x="267" y="114"/>
                    </a:lnTo>
                    <a:lnTo>
                      <a:pt x="295" y="89"/>
                    </a:lnTo>
                    <a:lnTo>
                      <a:pt x="324" y="63"/>
                    </a:lnTo>
                    <a:lnTo>
                      <a:pt x="380" y="10"/>
                    </a:lnTo>
                    <a:lnTo>
                      <a:pt x="380" y="10"/>
                    </a:lnTo>
                    <a:lnTo>
                      <a:pt x="382" y="8"/>
                    </a:lnTo>
                    <a:lnTo>
                      <a:pt x="382" y="6"/>
                    </a:lnTo>
                    <a:lnTo>
                      <a:pt x="380" y="2"/>
                    </a:lnTo>
                    <a:lnTo>
                      <a:pt x="377" y="0"/>
                    </a:lnTo>
                    <a:lnTo>
                      <a:pt x="374" y="0"/>
                    </a:lnTo>
                    <a:lnTo>
                      <a:pt x="371" y="2"/>
                    </a:lnTo>
                    <a:lnTo>
                      <a:pt x="37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4" name="Freeform 889"/>
              <p:cNvSpPr/>
              <p:nvPr/>
            </p:nvSpPr>
            <p:spPr bwMode="auto">
              <a:xfrm>
                <a:off x="3327401" y="3587751"/>
                <a:ext cx="139700" cy="176213"/>
              </a:xfrm>
              <a:custGeom>
                <a:avLst/>
                <a:gdLst/>
                <a:ahLst/>
                <a:cxnLst>
                  <a:cxn ang="0">
                    <a:pos x="340" y="1"/>
                  </a:cxn>
                  <a:cxn ang="0">
                    <a:pos x="323" y="15"/>
                  </a:cxn>
                  <a:cxn ang="0">
                    <a:pos x="310" y="34"/>
                  </a:cxn>
                  <a:cxn ang="0">
                    <a:pos x="298" y="49"/>
                  </a:cxn>
                  <a:cxn ang="0">
                    <a:pos x="264" y="94"/>
                  </a:cxn>
                  <a:cxn ang="0">
                    <a:pos x="214" y="162"/>
                  </a:cxn>
                  <a:cxn ang="0">
                    <a:pos x="161" y="227"/>
                  </a:cxn>
                  <a:cxn ang="0">
                    <a:pos x="110" y="285"/>
                  </a:cxn>
                  <a:cxn ang="0">
                    <a:pos x="74" y="329"/>
                  </a:cxn>
                  <a:cxn ang="0">
                    <a:pos x="64" y="345"/>
                  </a:cxn>
                  <a:cxn ang="0">
                    <a:pos x="25" y="405"/>
                  </a:cxn>
                  <a:cxn ang="0">
                    <a:pos x="9" y="421"/>
                  </a:cxn>
                  <a:cxn ang="0">
                    <a:pos x="2" y="429"/>
                  </a:cxn>
                  <a:cxn ang="0">
                    <a:pos x="0" y="439"/>
                  </a:cxn>
                  <a:cxn ang="0">
                    <a:pos x="1" y="442"/>
                  </a:cxn>
                  <a:cxn ang="0">
                    <a:pos x="6" y="444"/>
                  </a:cxn>
                  <a:cxn ang="0">
                    <a:pos x="12" y="442"/>
                  </a:cxn>
                  <a:cxn ang="0">
                    <a:pos x="12" y="439"/>
                  </a:cxn>
                  <a:cxn ang="0">
                    <a:pos x="16" y="431"/>
                  </a:cxn>
                  <a:cxn ang="0">
                    <a:pos x="33" y="412"/>
                  </a:cxn>
                  <a:cxn ang="0">
                    <a:pos x="40" y="402"/>
                  </a:cxn>
                  <a:cxn ang="0">
                    <a:pos x="65" y="363"/>
                  </a:cxn>
                  <a:cxn ang="0">
                    <a:pos x="74" y="350"/>
                  </a:cxn>
                  <a:cxn ang="0">
                    <a:pos x="123" y="289"/>
                  </a:cxn>
                  <a:cxn ang="0">
                    <a:pos x="175" y="227"/>
                  </a:cxn>
                  <a:cxn ang="0">
                    <a:pos x="217" y="176"/>
                  </a:cxn>
                  <a:cxn ang="0">
                    <a:pos x="256" y="124"/>
                  </a:cxn>
                  <a:cxn ang="0">
                    <a:pos x="301" y="65"/>
                  </a:cxn>
                  <a:cxn ang="0">
                    <a:pos x="311" y="51"/>
                  </a:cxn>
                  <a:cxn ang="0">
                    <a:pos x="327" y="28"/>
                  </a:cxn>
                  <a:cxn ang="0">
                    <a:pos x="339" y="15"/>
                  </a:cxn>
                  <a:cxn ang="0">
                    <a:pos x="345" y="10"/>
                  </a:cxn>
                  <a:cxn ang="0">
                    <a:pos x="349" y="6"/>
                  </a:cxn>
                  <a:cxn ang="0">
                    <a:pos x="344" y="0"/>
                  </a:cxn>
                  <a:cxn ang="0">
                    <a:pos x="340" y="1"/>
                  </a:cxn>
                </a:cxnLst>
                <a:rect l="0" t="0" r="r" b="b"/>
                <a:pathLst>
                  <a:path w="349" h="444">
                    <a:moveTo>
                      <a:pt x="340" y="1"/>
                    </a:moveTo>
                    <a:lnTo>
                      <a:pt x="340" y="1"/>
                    </a:lnTo>
                    <a:lnTo>
                      <a:pt x="329" y="7"/>
                    </a:lnTo>
                    <a:lnTo>
                      <a:pt x="323" y="15"/>
                    </a:lnTo>
                    <a:lnTo>
                      <a:pt x="316" y="23"/>
                    </a:lnTo>
                    <a:lnTo>
                      <a:pt x="310" y="34"/>
                    </a:lnTo>
                    <a:lnTo>
                      <a:pt x="310" y="34"/>
                    </a:lnTo>
                    <a:lnTo>
                      <a:pt x="298" y="49"/>
                    </a:lnTo>
                    <a:lnTo>
                      <a:pt x="286" y="64"/>
                    </a:lnTo>
                    <a:lnTo>
                      <a:pt x="264" y="94"/>
                    </a:lnTo>
                    <a:lnTo>
                      <a:pt x="264" y="94"/>
                    </a:lnTo>
                    <a:lnTo>
                      <a:pt x="214" y="162"/>
                    </a:lnTo>
                    <a:lnTo>
                      <a:pt x="188" y="194"/>
                    </a:lnTo>
                    <a:lnTo>
                      <a:pt x="161" y="227"/>
                    </a:lnTo>
                    <a:lnTo>
                      <a:pt x="161" y="227"/>
                    </a:lnTo>
                    <a:lnTo>
                      <a:pt x="110" y="285"/>
                    </a:lnTo>
                    <a:lnTo>
                      <a:pt x="86" y="313"/>
                    </a:lnTo>
                    <a:lnTo>
                      <a:pt x="74" y="329"/>
                    </a:lnTo>
                    <a:lnTo>
                      <a:pt x="64" y="345"/>
                    </a:lnTo>
                    <a:lnTo>
                      <a:pt x="64" y="345"/>
                    </a:lnTo>
                    <a:lnTo>
                      <a:pt x="25" y="405"/>
                    </a:lnTo>
                    <a:lnTo>
                      <a:pt x="25" y="405"/>
                    </a:lnTo>
                    <a:lnTo>
                      <a:pt x="18" y="413"/>
                    </a:lnTo>
                    <a:lnTo>
                      <a:pt x="9" y="421"/>
                    </a:lnTo>
                    <a:lnTo>
                      <a:pt x="6" y="425"/>
                    </a:lnTo>
                    <a:lnTo>
                      <a:pt x="2" y="429"/>
                    </a:lnTo>
                    <a:lnTo>
                      <a:pt x="1" y="434"/>
                    </a:lnTo>
                    <a:lnTo>
                      <a:pt x="0" y="439"/>
                    </a:lnTo>
                    <a:lnTo>
                      <a:pt x="0" y="439"/>
                    </a:lnTo>
                    <a:lnTo>
                      <a:pt x="1" y="442"/>
                    </a:lnTo>
                    <a:lnTo>
                      <a:pt x="2" y="443"/>
                    </a:lnTo>
                    <a:lnTo>
                      <a:pt x="6" y="444"/>
                    </a:lnTo>
                    <a:lnTo>
                      <a:pt x="10" y="443"/>
                    </a:lnTo>
                    <a:lnTo>
                      <a:pt x="12" y="442"/>
                    </a:lnTo>
                    <a:lnTo>
                      <a:pt x="12" y="439"/>
                    </a:lnTo>
                    <a:lnTo>
                      <a:pt x="12" y="439"/>
                    </a:lnTo>
                    <a:lnTo>
                      <a:pt x="13" y="435"/>
                    </a:lnTo>
                    <a:lnTo>
                      <a:pt x="16" y="431"/>
                    </a:lnTo>
                    <a:lnTo>
                      <a:pt x="23" y="421"/>
                    </a:lnTo>
                    <a:lnTo>
                      <a:pt x="33" y="412"/>
                    </a:lnTo>
                    <a:lnTo>
                      <a:pt x="40" y="402"/>
                    </a:lnTo>
                    <a:lnTo>
                      <a:pt x="40" y="402"/>
                    </a:lnTo>
                    <a:lnTo>
                      <a:pt x="56" y="376"/>
                    </a:lnTo>
                    <a:lnTo>
                      <a:pt x="65" y="363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98" y="319"/>
                    </a:lnTo>
                    <a:lnTo>
                      <a:pt x="123" y="289"/>
                    </a:lnTo>
                    <a:lnTo>
                      <a:pt x="175" y="227"/>
                    </a:lnTo>
                    <a:lnTo>
                      <a:pt x="175" y="227"/>
                    </a:lnTo>
                    <a:lnTo>
                      <a:pt x="196" y="202"/>
                    </a:lnTo>
                    <a:lnTo>
                      <a:pt x="217" y="176"/>
                    </a:lnTo>
                    <a:lnTo>
                      <a:pt x="256" y="124"/>
                    </a:lnTo>
                    <a:lnTo>
                      <a:pt x="256" y="124"/>
                    </a:lnTo>
                    <a:lnTo>
                      <a:pt x="278" y="94"/>
                    </a:lnTo>
                    <a:lnTo>
                      <a:pt x="301" y="65"/>
                    </a:lnTo>
                    <a:lnTo>
                      <a:pt x="301" y="65"/>
                    </a:lnTo>
                    <a:lnTo>
                      <a:pt x="311" y="51"/>
                    </a:lnTo>
                    <a:lnTo>
                      <a:pt x="322" y="35"/>
                    </a:lnTo>
                    <a:lnTo>
                      <a:pt x="327" y="28"/>
                    </a:lnTo>
                    <a:lnTo>
                      <a:pt x="332" y="21"/>
                    </a:lnTo>
                    <a:lnTo>
                      <a:pt x="339" y="15"/>
                    </a:lnTo>
                    <a:lnTo>
                      <a:pt x="345" y="10"/>
                    </a:lnTo>
                    <a:lnTo>
                      <a:pt x="345" y="10"/>
                    </a:lnTo>
                    <a:lnTo>
                      <a:pt x="348" y="9"/>
                    </a:lnTo>
                    <a:lnTo>
                      <a:pt x="349" y="6"/>
                    </a:lnTo>
                    <a:lnTo>
                      <a:pt x="348" y="2"/>
                    </a:lnTo>
                    <a:lnTo>
                      <a:pt x="344" y="0"/>
                    </a:lnTo>
                    <a:lnTo>
                      <a:pt x="343" y="0"/>
                    </a:lnTo>
                    <a:lnTo>
                      <a:pt x="340" y="1"/>
                    </a:lnTo>
                    <a:lnTo>
                      <a:pt x="34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5" name="Freeform 890"/>
              <p:cNvSpPr/>
              <p:nvPr/>
            </p:nvSpPr>
            <p:spPr bwMode="auto">
              <a:xfrm>
                <a:off x="3362326" y="3660776"/>
                <a:ext cx="88900" cy="106363"/>
              </a:xfrm>
              <a:custGeom>
                <a:avLst/>
                <a:gdLst/>
                <a:ahLst/>
                <a:cxnLst>
                  <a:cxn ang="0">
                    <a:pos x="213" y="1"/>
                  </a:cxn>
                  <a:cxn ang="0">
                    <a:pos x="213" y="1"/>
                  </a:cxn>
                  <a:cxn ang="0">
                    <a:pos x="185" y="31"/>
                  </a:cxn>
                  <a:cxn ang="0">
                    <a:pos x="156" y="62"/>
                  </a:cxn>
                  <a:cxn ang="0">
                    <a:pos x="128" y="94"/>
                  </a:cxn>
                  <a:cxn ang="0">
                    <a:pos x="102" y="127"/>
                  </a:cxn>
                  <a:cxn ang="0">
                    <a:pos x="102" y="127"/>
                  </a:cxn>
                  <a:cxn ang="0">
                    <a:pos x="75" y="163"/>
                  </a:cxn>
                  <a:cxn ang="0">
                    <a:pos x="47" y="201"/>
                  </a:cxn>
                  <a:cxn ang="0">
                    <a:pos x="47" y="201"/>
                  </a:cxn>
                  <a:cxn ang="0">
                    <a:pos x="35" y="215"/>
                  </a:cxn>
                  <a:cxn ang="0">
                    <a:pos x="22" y="229"/>
                  </a:cxn>
                  <a:cxn ang="0">
                    <a:pos x="11" y="243"/>
                  </a:cxn>
                  <a:cxn ang="0">
                    <a:pos x="0" y="259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0" y="264"/>
                  </a:cxn>
                  <a:cxn ang="0">
                    <a:pos x="3" y="266"/>
                  </a:cxn>
                  <a:cxn ang="0">
                    <a:pos x="7" y="268"/>
                  </a:cxn>
                  <a:cxn ang="0">
                    <a:pos x="9" y="266"/>
                  </a:cxn>
                  <a:cxn ang="0">
                    <a:pos x="11" y="265"/>
                  </a:cxn>
                  <a:cxn ang="0">
                    <a:pos x="11" y="265"/>
                  </a:cxn>
                  <a:cxn ang="0">
                    <a:pos x="16" y="256"/>
                  </a:cxn>
                  <a:cxn ang="0">
                    <a:pos x="22" y="247"/>
                  </a:cxn>
                  <a:cxn ang="0">
                    <a:pos x="34" y="231"/>
                  </a:cxn>
                  <a:cxn ang="0">
                    <a:pos x="49" y="217"/>
                  </a:cxn>
                  <a:cxn ang="0">
                    <a:pos x="62" y="201"/>
                  </a:cxn>
                  <a:cxn ang="0">
                    <a:pos x="62" y="201"/>
                  </a:cxn>
                  <a:cxn ang="0">
                    <a:pos x="84" y="171"/>
                  </a:cxn>
                  <a:cxn ang="0">
                    <a:pos x="106" y="141"/>
                  </a:cxn>
                  <a:cxn ang="0">
                    <a:pos x="106" y="141"/>
                  </a:cxn>
                  <a:cxn ang="0">
                    <a:pos x="132" y="107"/>
                  </a:cxn>
                  <a:cxn ang="0">
                    <a:pos x="161" y="73"/>
                  </a:cxn>
                  <a:cxn ang="0">
                    <a:pos x="191" y="40"/>
                  </a:cxn>
                  <a:cxn ang="0">
                    <a:pos x="221" y="9"/>
                  </a:cxn>
                  <a:cxn ang="0">
                    <a:pos x="221" y="9"/>
                  </a:cxn>
                  <a:cxn ang="0">
                    <a:pos x="223" y="8"/>
                  </a:cxn>
                  <a:cxn ang="0">
                    <a:pos x="223" y="5"/>
                  </a:cxn>
                  <a:cxn ang="0">
                    <a:pos x="221" y="1"/>
                  </a:cxn>
                  <a:cxn ang="0">
                    <a:pos x="217" y="0"/>
                  </a:cxn>
                  <a:cxn ang="0">
                    <a:pos x="215" y="0"/>
                  </a:cxn>
                  <a:cxn ang="0">
                    <a:pos x="213" y="1"/>
                  </a:cxn>
                  <a:cxn ang="0">
                    <a:pos x="213" y="1"/>
                  </a:cxn>
                </a:cxnLst>
                <a:rect l="0" t="0" r="r" b="b"/>
                <a:pathLst>
                  <a:path w="223" h="268">
                    <a:moveTo>
                      <a:pt x="213" y="1"/>
                    </a:moveTo>
                    <a:lnTo>
                      <a:pt x="213" y="1"/>
                    </a:lnTo>
                    <a:lnTo>
                      <a:pt x="185" y="31"/>
                    </a:lnTo>
                    <a:lnTo>
                      <a:pt x="156" y="62"/>
                    </a:lnTo>
                    <a:lnTo>
                      <a:pt x="128" y="94"/>
                    </a:lnTo>
                    <a:lnTo>
                      <a:pt x="102" y="127"/>
                    </a:lnTo>
                    <a:lnTo>
                      <a:pt x="102" y="127"/>
                    </a:lnTo>
                    <a:lnTo>
                      <a:pt x="75" y="163"/>
                    </a:lnTo>
                    <a:lnTo>
                      <a:pt x="47" y="201"/>
                    </a:lnTo>
                    <a:lnTo>
                      <a:pt x="47" y="201"/>
                    </a:lnTo>
                    <a:lnTo>
                      <a:pt x="35" y="215"/>
                    </a:lnTo>
                    <a:lnTo>
                      <a:pt x="22" y="229"/>
                    </a:lnTo>
                    <a:lnTo>
                      <a:pt x="11" y="243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0" y="264"/>
                    </a:lnTo>
                    <a:lnTo>
                      <a:pt x="3" y="266"/>
                    </a:lnTo>
                    <a:lnTo>
                      <a:pt x="7" y="268"/>
                    </a:lnTo>
                    <a:lnTo>
                      <a:pt x="9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6" y="256"/>
                    </a:lnTo>
                    <a:lnTo>
                      <a:pt x="22" y="247"/>
                    </a:lnTo>
                    <a:lnTo>
                      <a:pt x="34" y="231"/>
                    </a:lnTo>
                    <a:lnTo>
                      <a:pt x="49" y="217"/>
                    </a:lnTo>
                    <a:lnTo>
                      <a:pt x="62" y="201"/>
                    </a:lnTo>
                    <a:lnTo>
                      <a:pt x="62" y="201"/>
                    </a:lnTo>
                    <a:lnTo>
                      <a:pt x="84" y="17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32" y="107"/>
                    </a:lnTo>
                    <a:lnTo>
                      <a:pt x="161" y="73"/>
                    </a:lnTo>
                    <a:lnTo>
                      <a:pt x="191" y="40"/>
                    </a:lnTo>
                    <a:lnTo>
                      <a:pt x="221" y="9"/>
                    </a:lnTo>
                    <a:lnTo>
                      <a:pt x="221" y="9"/>
                    </a:lnTo>
                    <a:lnTo>
                      <a:pt x="223" y="8"/>
                    </a:lnTo>
                    <a:lnTo>
                      <a:pt x="223" y="5"/>
                    </a:lnTo>
                    <a:lnTo>
                      <a:pt x="221" y="1"/>
                    </a:lnTo>
                    <a:lnTo>
                      <a:pt x="217" y="0"/>
                    </a:lnTo>
                    <a:lnTo>
                      <a:pt x="215" y="0"/>
                    </a:lnTo>
                    <a:lnTo>
                      <a:pt x="213" y="1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6" name="Freeform 891"/>
              <p:cNvSpPr/>
              <p:nvPr/>
            </p:nvSpPr>
            <p:spPr bwMode="auto">
              <a:xfrm>
                <a:off x="3398838" y="3705226"/>
                <a:ext cx="47625" cy="66675"/>
              </a:xfrm>
              <a:custGeom>
                <a:avLst/>
                <a:gdLst/>
                <a:ahLst/>
                <a:cxnLst>
                  <a:cxn ang="0">
                    <a:pos x="108" y="4"/>
                  </a:cxn>
                  <a:cxn ang="0">
                    <a:pos x="108" y="4"/>
                  </a:cxn>
                  <a:cxn ang="0">
                    <a:pos x="106" y="14"/>
                  </a:cxn>
                  <a:cxn ang="0">
                    <a:pos x="102" y="21"/>
                  </a:cxn>
                  <a:cxn ang="0">
                    <a:pos x="97" y="29"/>
                  </a:cxn>
                  <a:cxn ang="0">
                    <a:pos x="90" y="37"/>
                  </a:cxn>
                  <a:cxn ang="0">
                    <a:pos x="76" y="53"/>
                  </a:cxn>
                  <a:cxn ang="0">
                    <a:pos x="64" y="67"/>
                  </a:cxn>
                  <a:cxn ang="0">
                    <a:pos x="64" y="67"/>
                  </a:cxn>
                  <a:cxn ang="0">
                    <a:pos x="48" y="89"/>
                  </a:cxn>
                  <a:cxn ang="0">
                    <a:pos x="34" y="113"/>
                  </a:cxn>
                  <a:cxn ang="0">
                    <a:pos x="18" y="135"/>
                  </a:cxn>
                  <a:cxn ang="0">
                    <a:pos x="10" y="146"/>
                  </a:cxn>
                  <a:cxn ang="0">
                    <a:pos x="1" y="156"/>
                  </a:cxn>
                  <a:cxn ang="0">
                    <a:pos x="1" y="156"/>
                  </a:cxn>
                  <a:cxn ang="0">
                    <a:pos x="0" y="159"/>
                  </a:cxn>
                  <a:cxn ang="0">
                    <a:pos x="0" y="160"/>
                  </a:cxn>
                  <a:cxn ang="0">
                    <a:pos x="1" y="164"/>
                  </a:cxn>
                  <a:cxn ang="0">
                    <a:pos x="5" y="167"/>
                  </a:cxn>
                  <a:cxn ang="0">
                    <a:pos x="8" y="165"/>
                  </a:cxn>
                  <a:cxn ang="0">
                    <a:pos x="9" y="164"/>
                  </a:cxn>
                  <a:cxn ang="0">
                    <a:pos x="9" y="164"/>
                  </a:cxn>
                  <a:cxn ang="0">
                    <a:pos x="26" y="144"/>
                  </a:cxn>
                  <a:cxn ang="0">
                    <a:pos x="40" y="123"/>
                  </a:cxn>
                  <a:cxn ang="0">
                    <a:pos x="68" y="80"/>
                  </a:cxn>
                  <a:cxn ang="0">
                    <a:pos x="68" y="80"/>
                  </a:cxn>
                  <a:cxn ang="0">
                    <a:pos x="74" y="71"/>
                  </a:cxn>
                  <a:cxn ang="0">
                    <a:pos x="82" y="63"/>
                  </a:cxn>
                  <a:cxn ang="0">
                    <a:pos x="98" y="46"/>
                  </a:cxn>
                  <a:cxn ang="0">
                    <a:pos x="104" y="37"/>
                  </a:cxn>
                  <a:cxn ang="0">
                    <a:pos x="111" y="28"/>
                  </a:cxn>
                  <a:cxn ang="0">
                    <a:pos x="116" y="1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6"/>
                  </a:cxn>
                  <a:cxn ang="0">
                    <a:pos x="117" y="3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1" y="0"/>
                  </a:cxn>
                  <a:cxn ang="0">
                    <a:pos x="108" y="2"/>
                  </a:cxn>
                  <a:cxn ang="0">
                    <a:pos x="108" y="4"/>
                  </a:cxn>
                  <a:cxn ang="0">
                    <a:pos x="108" y="4"/>
                  </a:cxn>
                </a:cxnLst>
                <a:rect l="0" t="0" r="r" b="b"/>
                <a:pathLst>
                  <a:path w="119" h="167">
                    <a:moveTo>
                      <a:pt x="108" y="4"/>
                    </a:moveTo>
                    <a:lnTo>
                      <a:pt x="108" y="4"/>
                    </a:lnTo>
                    <a:lnTo>
                      <a:pt x="106" y="14"/>
                    </a:lnTo>
                    <a:lnTo>
                      <a:pt x="102" y="21"/>
                    </a:lnTo>
                    <a:lnTo>
                      <a:pt x="97" y="29"/>
                    </a:lnTo>
                    <a:lnTo>
                      <a:pt x="90" y="37"/>
                    </a:lnTo>
                    <a:lnTo>
                      <a:pt x="76" y="53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48" y="89"/>
                    </a:lnTo>
                    <a:lnTo>
                      <a:pt x="34" y="113"/>
                    </a:lnTo>
                    <a:lnTo>
                      <a:pt x="18" y="135"/>
                    </a:lnTo>
                    <a:lnTo>
                      <a:pt x="10" y="14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9"/>
                    </a:lnTo>
                    <a:lnTo>
                      <a:pt x="0" y="160"/>
                    </a:lnTo>
                    <a:lnTo>
                      <a:pt x="1" y="164"/>
                    </a:lnTo>
                    <a:lnTo>
                      <a:pt x="5" y="167"/>
                    </a:lnTo>
                    <a:lnTo>
                      <a:pt x="8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26" y="144"/>
                    </a:lnTo>
                    <a:lnTo>
                      <a:pt x="40" y="123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74" y="71"/>
                    </a:lnTo>
                    <a:lnTo>
                      <a:pt x="82" y="63"/>
                    </a:lnTo>
                    <a:lnTo>
                      <a:pt x="98" y="46"/>
                    </a:lnTo>
                    <a:lnTo>
                      <a:pt x="104" y="37"/>
                    </a:lnTo>
                    <a:lnTo>
                      <a:pt x="111" y="28"/>
                    </a:lnTo>
                    <a:lnTo>
                      <a:pt x="116" y="1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6"/>
                    </a:lnTo>
                    <a:lnTo>
                      <a:pt x="117" y="3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1" y="0"/>
                    </a:lnTo>
                    <a:lnTo>
                      <a:pt x="108" y="2"/>
                    </a:lnTo>
                    <a:lnTo>
                      <a:pt x="108" y="4"/>
                    </a:lnTo>
                    <a:lnTo>
                      <a:pt x="10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7" name="Freeform 892"/>
              <p:cNvSpPr/>
              <p:nvPr/>
            </p:nvSpPr>
            <p:spPr bwMode="auto">
              <a:xfrm>
                <a:off x="3432176" y="3724276"/>
                <a:ext cx="47625" cy="53975"/>
              </a:xfrm>
              <a:custGeom>
                <a:avLst/>
                <a:gdLst/>
                <a:ahLst/>
                <a:cxnLst>
                  <a:cxn ang="0">
                    <a:pos x="110" y="2"/>
                  </a:cxn>
                  <a:cxn ang="0">
                    <a:pos x="110" y="2"/>
                  </a:cxn>
                  <a:cxn ang="0">
                    <a:pos x="74" y="38"/>
                  </a:cxn>
                  <a:cxn ang="0">
                    <a:pos x="57" y="56"/>
                  </a:cxn>
                  <a:cxn ang="0">
                    <a:pos x="42" y="76"/>
                  </a:cxn>
                  <a:cxn ang="0">
                    <a:pos x="42" y="76"/>
                  </a:cxn>
                  <a:cxn ang="0">
                    <a:pos x="30" y="89"/>
                  </a:cxn>
                  <a:cxn ang="0">
                    <a:pos x="18" y="101"/>
                  </a:cxn>
                  <a:cxn ang="0">
                    <a:pos x="13" y="107"/>
                  </a:cxn>
                  <a:cxn ang="0">
                    <a:pos x="8" y="114"/>
                  </a:cxn>
                  <a:cxn ang="0">
                    <a:pos x="4" y="122"/>
                  </a:cxn>
                  <a:cxn ang="0">
                    <a:pos x="0" y="130"/>
                  </a:cxn>
                  <a:cxn ang="0">
                    <a:pos x="0" y="130"/>
                  </a:cxn>
                  <a:cxn ang="0">
                    <a:pos x="0" y="132"/>
                  </a:cxn>
                  <a:cxn ang="0">
                    <a:pos x="1" y="134"/>
                  </a:cxn>
                  <a:cxn ang="0">
                    <a:pos x="4" y="136"/>
                  </a:cxn>
                  <a:cxn ang="0">
                    <a:pos x="8" y="136"/>
                  </a:cxn>
                  <a:cxn ang="0">
                    <a:pos x="10" y="135"/>
                  </a:cxn>
                  <a:cxn ang="0">
                    <a:pos x="12" y="132"/>
                  </a:cxn>
                  <a:cxn ang="0">
                    <a:pos x="12" y="132"/>
                  </a:cxn>
                  <a:cxn ang="0">
                    <a:pos x="14" y="124"/>
                  </a:cxn>
                  <a:cxn ang="0">
                    <a:pos x="19" y="117"/>
                  </a:cxn>
                  <a:cxn ang="0">
                    <a:pos x="25" y="109"/>
                  </a:cxn>
                  <a:cxn ang="0">
                    <a:pos x="31" y="102"/>
                  </a:cxn>
                  <a:cxn ang="0">
                    <a:pos x="43" y="89"/>
                  </a:cxn>
                  <a:cxn ang="0">
                    <a:pos x="56" y="76"/>
                  </a:cxn>
                  <a:cxn ang="0">
                    <a:pos x="56" y="76"/>
                  </a:cxn>
                  <a:cxn ang="0">
                    <a:pos x="70" y="59"/>
                  </a:cxn>
                  <a:cxn ang="0">
                    <a:pos x="86" y="42"/>
                  </a:cxn>
                  <a:cxn ang="0">
                    <a:pos x="119" y="9"/>
                  </a:cxn>
                  <a:cxn ang="0">
                    <a:pos x="119" y="9"/>
                  </a:cxn>
                  <a:cxn ang="0">
                    <a:pos x="120" y="8"/>
                  </a:cxn>
                  <a:cxn ang="0">
                    <a:pos x="120" y="5"/>
                  </a:cxn>
                  <a:cxn ang="0">
                    <a:pos x="117" y="2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0" y="2"/>
                  </a:cxn>
                  <a:cxn ang="0">
                    <a:pos x="110" y="2"/>
                  </a:cxn>
                </a:cxnLst>
                <a:rect l="0" t="0" r="r" b="b"/>
                <a:pathLst>
                  <a:path w="120" h="136">
                    <a:moveTo>
                      <a:pt x="110" y="2"/>
                    </a:moveTo>
                    <a:lnTo>
                      <a:pt x="110" y="2"/>
                    </a:lnTo>
                    <a:lnTo>
                      <a:pt x="74" y="38"/>
                    </a:lnTo>
                    <a:lnTo>
                      <a:pt x="57" y="56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30" y="89"/>
                    </a:lnTo>
                    <a:lnTo>
                      <a:pt x="18" y="101"/>
                    </a:lnTo>
                    <a:lnTo>
                      <a:pt x="13" y="107"/>
                    </a:lnTo>
                    <a:lnTo>
                      <a:pt x="8" y="114"/>
                    </a:lnTo>
                    <a:lnTo>
                      <a:pt x="4" y="122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4" y="136"/>
                    </a:lnTo>
                    <a:lnTo>
                      <a:pt x="8" y="136"/>
                    </a:lnTo>
                    <a:lnTo>
                      <a:pt x="10" y="135"/>
                    </a:lnTo>
                    <a:lnTo>
                      <a:pt x="12" y="132"/>
                    </a:lnTo>
                    <a:lnTo>
                      <a:pt x="12" y="132"/>
                    </a:lnTo>
                    <a:lnTo>
                      <a:pt x="14" y="124"/>
                    </a:lnTo>
                    <a:lnTo>
                      <a:pt x="19" y="117"/>
                    </a:lnTo>
                    <a:lnTo>
                      <a:pt x="25" y="109"/>
                    </a:lnTo>
                    <a:lnTo>
                      <a:pt x="31" y="102"/>
                    </a:lnTo>
                    <a:lnTo>
                      <a:pt x="43" y="89"/>
                    </a:lnTo>
                    <a:lnTo>
                      <a:pt x="56" y="76"/>
                    </a:lnTo>
                    <a:lnTo>
                      <a:pt x="56" y="76"/>
                    </a:lnTo>
                    <a:lnTo>
                      <a:pt x="70" y="59"/>
                    </a:lnTo>
                    <a:lnTo>
                      <a:pt x="86" y="42"/>
                    </a:lnTo>
                    <a:lnTo>
                      <a:pt x="119" y="9"/>
                    </a:lnTo>
                    <a:lnTo>
                      <a:pt x="119" y="9"/>
                    </a:lnTo>
                    <a:lnTo>
                      <a:pt x="120" y="8"/>
                    </a:lnTo>
                    <a:lnTo>
                      <a:pt x="120" y="5"/>
                    </a:lnTo>
                    <a:lnTo>
                      <a:pt x="117" y="2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1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8" name="Freeform 893"/>
              <p:cNvSpPr/>
              <p:nvPr/>
            </p:nvSpPr>
            <p:spPr bwMode="auto">
              <a:xfrm>
                <a:off x="3463926" y="3732213"/>
                <a:ext cx="38100" cy="47625"/>
              </a:xfrm>
              <a:custGeom>
                <a:avLst/>
                <a:gdLst/>
                <a:ahLst/>
                <a:cxnLst>
                  <a:cxn ang="0">
                    <a:pos x="86" y="3"/>
                  </a:cxn>
                  <a:cxn ang="0">
                    <a:pos x="86" y="3"/>
                  </a:cxn>
                  <a:cxn ang="0">
                    <a:pos x="74" y="23"/>
                  </a:cxn>
                  <a:cxn ang="0">
                    <a:pos x="60" y="41"/>
                  </a:cxn>
                  <a:cxn ang="0">
                    <a:pos x="44" y="58"/>
                  </a:cxn>
                  <a:cxn ang="0">
                    <a:pos x="27" y="74"/>
                  </a:cxn>
                  <a:cxn ang="0">
                    <a:pos x="27" y="74"/>
                  </a:cxn>
                  <a:cxn ang="0">
                    <a:pos x="18" y="82"/>
                  </a:cxn>
                  <a:cxn ang="0">
                    <a:pos x="7" y="92"/>
                  </a:cxn>
                  <a:cxn ang="0">
                    <a:pos x="3" y="99"/>
                  </a:cxn>
                  <a:cxn ang="0">
                    <a:pos x="1" y="104"/>
                  </a:cxn>
                  <a:cxn ang="0">
                    <a:pos x="0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7" y="121"/>
                  </a:cxn>
                  <a:cxn ang="0">
                    <a:pos x="10" y="118"/>
                  </a:cxn>
                  <a:cxn ang="0">
                    <a:pos x="11" y="116"/>
                  </a:cxn>
                  <a:cxn ang="0">
                    <a:pos x="11" y="113"/>
                  </a:cxn>
                  <a:cxn ang="0">
                    <a:pos x="11" y="113"/>
                  </a:cxn>
                  <a:cxn ang="0">
                    <a:pos x="11" y="109"/>
                  </a:cxn>
                  <a:cxn ang="0">
                    <a:pos x="14" y="102"/>
                  </a:cxn>
                  <a:cxn ang="0">
                    <a:pos x="18" y="97"/>
                  </a:cxn>
                  <a:cxn ang="0">
                    <a:pos x="23" y="92"/>
                  </a:cxn>
                  <a:cxn ang="0">
                    <a:pos x="35" y="82"/>
                  </a:cxn>
                  <a:cxn ang="0">
                    <a:pos x="44" y="74"/>
                  </a:cxn>
                  <a:cxn ang="0">
                    <a:pos x="44" y="74"/>
                  </a:cxn>
                  <a:cxn ang="0">
                    <a:pos x="58" y="59"/>
                  </a:cxn>
                  <a:cxn ang="0">
                    <a:pos x="73" y="44"/>
                  </a:cxn>
                  <a:cxn ang="0">
                    <a:pos x="86" y="27"/>
                  </a:cxn>
                  <a:cxn ang="0">
                    <a:pos x="96" y="10"/>
                  </a:cxn>
                  <a:cxn ang="0">
                    <a:pos x="96" y="10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4" y="2"/>
                  </a:cxn>
                  <a:cxn ang="0">
                    <a:pos x="90" y="0"/>
                  </a:cxn>
                  <a:cxn ang="0">
                    <a:pos x="88" y="2"/>
                  </a:cxn>
                  <a:cxn ang="0">
                    <a:pos x="86" y="3"/>
                  </a:cxn>
                  <a:cxn ang="0">
                    <a:pos x="86" y="3"/>
                  </a:cxn>
                </a:cxnLst>
                <a:rect l="0" t="0" r="r" b="b"/>
                <a:pathLst>
                  <a:path w="96" h="121">
                    <a:moveTo>
                      <a:pt x="86" y="3"/>
                    </a:moveTo>
                    <a:lnTo>
                      <a:pt x="86" y="3"/>
                    </a:lnTo>
                    <a:lnTo>
                      <a:pt x="74" y="23"/>
                    </a:lnTo>
                    <a:lnTo>
                      <a:pt x="60" y="41"/>
                    </a:lnTo>
                    <a:lnTo>
                      <a:pt x="44" y="58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18" y="82"/>
                    </a:lnTo>
                    <a:lnTo>
                      <a:pt x="7" y="92"/>
                    </a:lnTo>
                    <a:lnTo>
                      <a:pt x="3" y="99"/>
                    </a:lnTo>
                    <a:lnTo>
                      <a:pt x="1" y="104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7" y="121"/>
                    </a:lnTo>
                    <a:lnTo>
                      <a:pt x="10" y="118"/>
                    </a:lnTo>
                    <a:lnTo>
                      <a:pt x="11" y="116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1" y="109"/>
                    </a:lnTo>
                    <a:lnTo>
                      <a:pt x="14" y="102"/>
                    </a:lnTo>
                    <a:lnTo>
                      <a:pt x="18" y="97"/>
                    </a:lnTo>
                    <a:lnTo>
                      <a:pt x="23" y="92"/>
                    </a:lnTo>
                    <a:lnTo>
                      <a:pt x="35" y="82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58" y="59"/>
                    </a:lnTo>
                    <a:lnTo>
                      <a:pt x="73" y="44"/>
                    </a:lnTo>
                    <a:lnTo>
                      <a:pt x="86" y="27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4" y="2"/>
                    </a:lnTo>
                    <a:lnTo>
                      <a:pt x="90" y="0"/>
                    </a:lnTo>
                    <a:lnTo>
                      <a:pt x="88" y="2"/>
                    </a:lnTo>
                    <a:lnTo>
                      <a:pt x="86" y="3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29" name="Freeform 894"/>
              <p:cNvSpPr/>
              <p:nvPr/>
            </p:nvSpPr>
            <p:spPr bwMode="auto">
              <a:xfrm>
                <a:off x="3511551" y="3668713"/>
                <a:ext cx="79375" cy="104775"/>
              </a:xfrm>
              <a:custGeom>
                <a:avLst/>
                <a:gdLst/>
                <a:ahLst/>
                <a:cxnLst>
                  <a:cxn ang="0">
                    <a:pos x="190" y="1"/>
                  </a:cxn>
                  <a:cxn ang="0">
                    <a:pos x="190" y="1"/>
                  </a:cxn>
                  <a:cxn ang="0">
                    <a:pos x="161" y="33"/>
                  </a:cxn>
                  <a:cxn ang="0">
                    <a:pos x="132" y="65"/>
                  </a:cxn>
                  <a:cxn ang="0">
                    <a:pos x="106" y="98"/>
                  </a:cxn>
                  <a:cxn ang="0">
                    <a:pos x="80" y="132"/>
                  </a:cxn>
                  <a:cxn ang="0">
                    <a:pos x="80" y="132"/>
                  </a:cxn>
                  <a:cxn ang="0">
                    <a:pos x="67" y="153"/>
                  </a:cxn>
                  <a:cxn ang="0">
                    <a:pos x="54" y="174"/>
                  </a:cxn>
                  <a:cxn ang="0">
                    <a:pos x="40" y="193"/>
                  </a:cxn>
                  <a:cxn ang="0">
                    <a:pos x="33" y="204"/>
                  </a:cxn>
                  <a:cxn ang="0">
                    <a:pos x="25" y="213"/>
                  </a:cxn>
                  <a:cxn ang="0">
                    <a:pos x="25" y="213"/>
                  </a:cxn>
                  <a:cxn ang="0">
                    <a:pos x="16" y="222"/>
                  </a:cxn>
                  <a:cxn ang="0">
                    <a:pos x="9" y="233"/>
                  </a:cxn>
                  <a:cxn ang="0">
                    <a:pos x="3" y="244"/>
                  </a:cxn>
                  <a:cxn ang="0">
                    <a:pos x="0" y="258"/>
                  </a:cxn>
                  <a:cxn ang="0">
                    <a:pos x="0" y="258"/>
                  </a:cxn>
                  <a:cxn ang="0">
                    <a:pos x="0" y="259"/>
                  </a:cxn>
                  <a:cxn ang="0">
                    <a:pos x="1" y="261"/>
                  </a:cxn>
                  <a:cxn ang="0">
                    <a:pos x="3" y="261"/>
                  </a:cxn>
                  <a:cxn ang="0">
                    <a:pos x="5" y="263"/>
                  </a:cxn>
                  <a:cxn ang="0">
                    <a:pos x="9" y="261"/>
                  </a:cxn>
                  <a:cxn ang="0">
                    <a:pos x="10" y="259"/>
                  </a:cxn>
                  <a:cxn ang="0">
                    <a:pos x="12" y="258"/>
                  </a:cxn>
                  <a:cxn ang="0">
                    <a:pos x="12" y="258"/>
                  </a:cxn>
                  <a:cxn ang="0">
                    <a:pos x="13" y="248"/>
                  </a:cxn>
                  <a:cxn ang="0">
                    <a:pos x="17" y="241"/>
                  </a:cxn>
                  <a:cxn ang="0">
                    <a:pos x="22" y="233"/>
                  </a:cxn>
                  <a:cxn ang="0">
                    <a:pos x="27" y="225"/>
                  </a:cxn>
                  <a:cxn ang="0">
                    <a:pos x="40" y="210"/>
                  </a:cxn>
                  <a:cxn ang="0">
                    <a:pos x="51" y="196"/>
                  </a:cxn>
                  <a:cxn ang="0">
                    <a:pos x="51" y="196"/>
                  </a:cxn>
                  <a:cxn ang="0">
                    <a:pos x="76" y="159"/>
                  </a:cxn>
                  <a:cxn ang="0">
                    <a:pos x="88" y="141"/>
                  </a:cxn>
                  <a:cxn ang="0">
                    <a:pos x="101" y="124"/>
                  </a:cxn>
                  <a:cxn ang="0">
                    <a:pos x="101" y="124"/>
                  </a:cxn>
                  <a:cxn ang="0">
                    <a:pos x="148" y="65"/>
                  </a:cxn>
                  <a:cxn ang="0">
                    <a:pos x="173" y="37"/>
                  </a:cxn>
                  <a:cxn ang="0">
                    <a:pos x="197" y="10"/>
                  </a:cxn>
                  <a:cxn ang="0">
                    <a:pos x="197" y="10"/>
                  </a:cxn>
                  <a:cxn ang="0">
                    <a:pos x="199" y="8"/>
                  </a:cxn>
                  <a:cxn ang="0">
                    <a:pos x="200" y="5"/>
                  </a:cxn>
                  <a:cxn ang="0">
                    <a:pos x="197" y="1"/>
                  </a:cxn>
                  <a:cxn ang="0">
                    <a:pos x="193" y="0"/>
                  </a:cxn>
                  <a:cxn ang="0">
                    <a:pos x="192" y="0"/>
                  </a:cxn>
                  <a:cxn ang="0">
                    <a:pos x="190" y="1"/>
                  </a:cxn>
                  <a:cxn ang="0">
                    <a:pos x="190" y="1"/>
                  </a:cxn>
                </a:cxnLst>
                <a:rect l="0" t="0" r="r" b="b"/>
                <a:pathLst>
                  <a:path w="200" h="263">
                    <a:moveTo>
                      <a:pt x="190" y="1"/>
                    </a:moveTo>
                    <a:lnTo>
                      <a:pt x="190" y="1"/>
                    </a:lnTo>
                    <a:lnTo>
                      <a:pt x="161" y="33"/>
                    </a:lnTo>
                    <a:lnTo>
                      <a:pt x="132" y="65"/>
                    </a:lnTo>
                    <a:lnTo>
                      <a:pt x="106" y="98"/>
                    </a:lnTo>
                    <a:lnTo>
                      <a:pt x="80" y="132"/>
                    </a:lnTo>
                    <a:lnTo>
                      <a:pt x="80" y="132"/>
                    </a:lnTo>
                    <a:lnTo>
                      <a:pt x="67" y="153"/>
                    </a:lnTo>
                    <a:lnTo>
                      <a:pt x="54" y="174"/>
                    </a:lnTo>
                    <a:lnTo>
                      <a:pt x="40" y="193"/>
                    </a:lnTo>
                    <a:lnTo>
                      <a:pt x="33" y="204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6" y="222"/>
                    </a:lnTo>
                    <a:lnTo>
                      <a:pt x="9" y="233"/>
                    </a:lnTo>
                    <a:lnTo>
                      <a:pt x="3" y="244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9"/>
                    </a:lnTo>
                    <a:lnTo>
                      <a:pt x="1" y="261"/>
                    </a:lnTo>
                    <a:lnTo>
                      <a:pt x="3" y="261"/>
                    </a:lnTo>
                    <a:lnTo>
                      <a:pt x="5" y="263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3" y="248"/>
                    </a:lnTo>
                    <a:lnTo>
                      <a:pt x="17" y="241"/>
                    </a:lnTo>
                    <a:lnTo>
                      <a:pt x="22" y="233"/>
                    </a:lnTo>
                    <a:lnTo>
                      <a:pt x="27" y="225"/>
                    </a:lnTo>
                    <a:lnTo>
                      <a:pt x="40" y="210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76" y="159"/>
                    </a:lnTo>
                    <a:lnTo>
                      <a:pt x="88" y="141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48" y="65"/>
                    </a:lnTo>
                    <a:lnTo>
                      <a:pt x="173" y="37"/>
                    </a:lnTo>
                    <a:lnTo>
                      <a:pt x="197" y="10"/>
                    </a:lnTo>
                    <a:lnTo>
                      <a:pt x="197" y="10"/>
                    </a:lnTo>
                    <a:lnTo>
                      <a:pt x="199" y="8"/>
                    </a:lnTo>
                    <a:lnTo>
                      <a:pt x="200" y="5"/>
                    </a:lnTo>
                    <a:lnTo>
                      <a:pt x="197" y="1"/>
                    </a:lnTo>
                    <a:lnTo>
                      <a:pt x="193" y="0"/>
                    </a:lnTo>
                    <a:lnTo>
                      <a:pt x="192" y="0"/>
                    </a:lnTo>
                    <a:lnTo>
                      <a:pt x="190" y="1"/>
                    </a:lnTo>
                    <a:lnTo>
                      <a:pt x="19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0" name="Freeform 895"/>
              <p:cNvSpPr/>
              <p:nvPr/>
            </p:nvSpPr>
            <p:spPr bwMode="auto">
              <a:xfrm>
                <a:off x="3559176" y="3678238"/>
                <a:ext cx="74613" cy="98425"/>
              </a:xfrm>
              <a:custGeom>
                <a:avLst/>
                <a:gdLst/>
                <a:ahLst/>
                <a:cxnLst>
                  <a:cxn ang="0">
                    <a:pos x="178" y="2"/>
                  </a:cxn>
                  <a:cxn ang="0">
                    <a:pos x="178" y="2"/>
                  </a:cxn>
                  <a:cxn ang="0">
                    <a:pos x="165" y="12"/>
                  </a:cxn>
                  <a:cxn ang="0">
                    <a:pos x="151" y="24"/>
                  </a:cxn>
                  <a:cxn ang="0">
                    <a:pos x="136" y="36"/>
                  </a:cxn>
                  <a:cxn ang="0">
                    <a:pos x="131" y="42"/>
                  </a:cxn>
                  <a:cxn ang="0">
                    <a:pos x="126" y="49"/>
                  </a:cxn>
                  <a:cxn ang="0">
                    <a:pos x="126" y="49"/>
                  </a:cxn>
                  <a:cxn ang="0">
                    <a:pos x="104" y="82"/>
                  </a:cxn>
                  <a:cxn ang="0">
                    <a:pos x="80" y="116"/>
                  </a:cxn>
                  <a:cxn ang="0">
                    <a:pos x="80" y="116"/>
                  </a:cxn>
                  <a:cxn ang="0">
                    <a:pos x="68" y="133"/>
                  </a:cxn>
                  <a:cxn ang="0">
                    <a:pos x="56" y="151"/>
                  </a:cxn>
                  <a:cxn ang="0">
                    <a:pos x="34" y="189"/>
                  </a:cxn>
                  <a:cxn ang="0">
                    <a:pos x="34" y="189"/>
                  </a:cxn>
                  <a:cxn ang="0">
                    <a:pos x="25" y="201"/>
                  </a:cxn>
                  <a:cxn ang="0">
                    <a:pos x="15" y="212"/>
                  </a:cxn>
                  <a:cxn ang="0">
                    <a:pos x="5" y="224"/>
                  </a:cxn>
                  <a:cxn ang="0">
                    <a:pos x="2" y="231"/>
                  </a:cxn>
                  <a:cxn ang="0">
                    <a:pos x="0" y="238"/>
                  </a:cxn>
                  <a:cxn ang="0">
                    <a:pos x="0" y="238"/>
                  </a:cxn>
                  <a:cxn ang="0">
                    <a:pos x="0" y="241"/>
                  </a:cxn>
                  <a:cxn ang="0">
                    <a:pos x="0" y="242"/>
                  </a:cxn>
                  <a:cxn ang="0">
                    <a:pos x="4" y="245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11" y="241"/>
                  </a:cxn>
                  <a:cxn ang="0">
                    <a:pos x="11" y="241"/>
                  </a:cxn>
                  <a:cxn ang="0">
                    <a:pos x="13" y="235"/>
                  </a:cxn>
                  <a:cxn ang="0">
                    <a:pos x="17" y="228"/>
                  </a:cxn>
                  <a:cxn ang="0">
                    <a:pos x="29" y="219"/>
                  </a:cxn>
                  <a:cxn ang="0">
                    <a:pos x="29" y="219"/>
                  </a:cxn>
                  <a:cxn ang="0">
                    <a:pos x="33" y="214"/>
                  </a:cxn>
                  <a:cxn ang="0">
                    <a:pos x="37" y="207"/>
                  </a:cxn>
                  <a:cxn ang="0">
                    <a:pos x="45" y="195"/>
                  </a:cxn>
                  <a:cxn ang="0">
                    <a:pos x="45" y="195"/>
                  </a:cxn>
                  <a:cxn ang="0">
                    <a:pos x="84" y="129"/>
                  </a:cxn>
                  <a:cxn ang="0">
                    <a:pos x="84" y="129"/>
                  </a:cxn>
                  <a:cxn ang="0">
                    <a:pos x="94" y="114"/>
                  </a:cxn>
                  <a:cxn ang="0">
                    <a:pos x="104" y="100"/>
                  </a:cxn>
                  <a:cxn ang="0">
                    <a:pos x="124" y="72"/>
                  </a:cxn>
                  <a:cxn ang="0">
                    <a:pos x="124" y="72"/>
                  </a:cxn>
                  <a:cxn ang="0">
                    <a:pos x="131" y="63"/>
                  </a:cxn>
                  <a:cxn ang="0">
                    <a:pos x="138" y="54"/>
                  </a:cxn>
                  <a:cxn ang="0">
                    <a:pos x="153" y="40"/>
                  </a:cxn>
                  <a:cxn ang="0">
                    <a:pos x="186" y="10"/>
                  </a:cxn>
                  <a:cxn ang="0">
                    <a:pos x="186" y="10"/>
                  </a:cxn>
                  <a:cxn ang="0">
                    <a:pos x="187" y="7"/>
                  </a:cxn>
                  <a:cxn ang="0">
                    <a:pos x="189" y="6"/>
                  </a:cxn>
                  <a:cxn ang="0">
                    <a:pos x="186" y="2"/>
                  </a:cxn>
                  <a:cxn ang="0">
                    <a:pos x="182" y="0"/>
                  </a:cxn>
                  <a:cxn ang="0">
                    <a:pos x="181" y="0"/>
                  </a:cxn>
                  <a:cxn ang="0">
                    <a:pos x="178" y="2"/>
                  </a:cxn>
                  <a:cxn ang="0">
                    <a:pos x="178" y="2"/>
                  </a:cxn>
                </a:cxnLst>
                <a:rect l="0" t="0" r="r" b="b"/>
                <a:pathLst>
                  <a:path w="189" h="245">
                    <a:moveTo>
                      <a:pt x="178" y="2"/>
                    </a:moveTo>
                    <a:lnTo>
                      <a:pt x="178" y="2"/>
                    </a:lnTo>
                    <a:lnTo>
                      <a:pt x="165" y="12"/>
                    </a:lnTo>
                    <a:lnTo>
                      <a:pt x="151" y="24"/>
                    </a:lnTo>
                    <a:lnTo>
                      <a:pt x="136" y="36"/>
                    </a:lnTo>
                    <a:lnTo>
                      <a:pt x="131" y="42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04" y="82"/>
                    </a:lnTo>
                    <a:lnTo>
                      <a:pt x="80" y="116"/>
                    </a:lnTo>
                    <a:lnTo>
                      <a:pt x="80" y="116"/>
                    </a:lnTo>
                    <a:lnTo>
                      <a:pt x="68" y="133"/>
                    </a:lnTo>
                    <a:lnTo>
                      <a:pt x="56" y="151"/>
                    </a:lnTo>
                    <a:lnTo>
                      <a:pt x="34" y="189"/>
                    </a:lnTo>
                    <a:lnTo>
                      <a:pt x="34" y="189"/>
                    </a:lnTo>
                    <a:lnTo>
                      <a:pt x="25" y="201"/>
                    </a:lnTo>
                    <a:lnTo>
                      <a:pt x="15" y="212"/>
                    </a:lnTo>
                    <a:lnTo>
                      <a:pt x="5" y="224"/>
                    </a:lnTo>
                    <a:lnTo>
                      <a:pt x="2" y="231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4" y="245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3" y="235"/>
                    </a:lnTo>
                    <a:lnTo>
                      <a:pt x="17" y="228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3" y="214"/>
                    </a:lnTo>
                    <a:lnTo>
                      <a:pt x="37" y="207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94" y="114"/>
                    </a:lnTo>
                    <a:lnTo>
                      <a:pt x="104" y="100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31" y="63"/>
                    </a:lnTo>
                    <a:lnTo>
                      <a:pt x="138" y="54"/>
                    </a:lnTo>
                    <a:lnTo>
                      <a:pt x="153" y="40"/>
                    </a:lnTo>
                    <a:lnTo>
                      <a:pt x="186" y="10"/>
                    </a:lnTo>
                    <a:lnTo>
                      <a:pt x="186" y="10"/>
                    </a:lnTo>
                    <a:lnTo>
                      <a:pt x="187" y="7"/>
                    </a:lnTo>
                    <a:lnTo>
                      <a:pt x="189" y="6"/>
                    </a:lnTo>
                    <a:lnTo>
                      <a:pt x="186" y="2"/>
                    </a:lnTo>
                    <a:lnTo>
                      <a:pt x="182" y="0"/>
                    </a:lnTo>
                    <a:lnTo>
                      <a:pt x="181" y="0"/>
                    </a:lnTo>
                    <a:lnTo>
                      <a:pt x="178" y="2"/>
                    </a:lnTo>
                    <a:lnTo>
                      <a:pt x="17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1" name="Freeform 896"/>
              <p:cNvSpPr/>
              <p:nvPr/>
            </p:nvSpPr>
            <p:spPr bwMode="auto">
              <a:xfrm>
                <a:off x="3594101" y="3630613"/>
                <a:ext cx="122238" cy="152400"/>
              </a:xfrm>
              <a:custGeom>
                <a:avLst/>
                <a:gdLst/>
                <a:ahLst/>
                <a:cxnLst>
                  <a:cxn ang="0">
                    <a:pos x="298" y="1"/>
                  </a:cxn>
                  <a:cxn ang="0">
                    <a:pos x="298" y="1"/>
                  </a:cxn>
                  <a:cxn ang="0">
                    <a:pos x="280" y="22"/>
                  </a:cxn>
                  <a:cxn ang="0">
                    <a:pos x="263" y="43"/>
                  </a:cxn>
                  <a:cxn ang="0">
                    <a:pos x="228" y="86"/>
                  </a:cxn>
                  <a:cxn ang="0">
                    <a:pos x="228" y="86"/>
                  </a:cxn>
                  <a:cxn ang="0">
                    <a:pos x="190" y="132"/>
                  </a:cxn>
                  <a:cxn ang="0">
                    <a:pos x="173" y="154"/>
                  </a:cxn>
                  <a:cxn ang="0">
                    <a:pos x="156" y="179"/>
                  </a:cxn>
                  <a:cxn ang="0">
                    <a:pos x="156" y="179"/>
                  </a:cxn>
                  <a:cxn ang="0">
                    <a:pos x="135" y="205"/>
                  </a:cxn>
                  <a:cxn ang="0">
                    <a:pos x="114" y="230"/>
                  </a:cxn>
                  <a:cxn ang="0">
                    <a:pos x="70" y="280"/>
                  </a:cxn>
                  <a:cxn ang="0">
                    <a:pos x="70" y="280"/>
                  </a:cxn>
                  <a:cxn ang="0">
                    <a:pos x="53" y="302"/>
                  </a:cxn>
                  <a:cxn ang="0">
                    <a:pos x="36" y="327"/>
                  </a:cxn>
                  <a:cxn ang="0">
                    <a:pos x="20" y="351"/>
                  </a:cxn>
                  <a:cxn ang="0">
                    <a:pos x="11" y="361"/>
                  </a:cxn>
                  <a:cxn ang="0">
                    <a:pos x="2" y="373"/>
                  </a:cxn>
                  <a:cxn ang="0">
                    <a:pos x="2" y="373"/>
                  </a:cxn>
                  <a:cxn ang="0">
                    <a:pos x="0" y="375"/>
                  </a:cxn>
                  <a:cxn ang="0">
                    <a:pos x="0" y="377"/>
                  </a:cxn>
                  <a:cxn ang="0">
                    <a:pos x="3" y="381"/>
                  </a:cxn>
                  <a:cxn ang="0">
                    <a:pos x="5" y="382"/>
                  </a:cxn>
                  <a:cxn ang="0">
                    <a:pos x="8" y="382"/>
                  </a:cxn>
                  <a:cxn ang="0">
                    <a:pos x="9" y="381"/>
                  </a:cxn>
                  <a:cxn ang="0">
                    <a:pos x="9" y="381"/>
                  </a:cxn>
                  <a:cxn ang="0">
                    <a:pos x="26" y="360"/>
                  </a:cxn>
                  <a:cxn ang="0">
                    <a:pos x="41" y="339"/>
                  </a:cxn>
                  <a:cxn ang="0">
                    <a:pos x="55" y="317"/>
                  </a:cxn>
                  <a:cxn ang="0">
                    <a:pos x="71" y="296"/>
                  </a:cxn>
                  <a:cxn ang="0">
                    <a:pos x="71" y="296"/>
                  </a:cxn>
                  <a:cxn ang="0">
                    <a:pos x="91" y="272"/>
                  </a:cxn>
                  <a:cxn ang="0">
                    <a:pos x="111" y="250"/>
                  </a:cxn>
                  <a:cxn ang="0">
                    <a:pos x="153" y="204"/>
                  </a:cxn>
                  <a:cxn ang="0">
                    <a:pos x="153" y="204"/>
                  </a:cxn>
                  <a:cxn ang="0">
                    <a:pos x="161" y="194"/>
                  </a:cxn>
                  <a:cxn ang="0">
                    <a:pos x="169" y="182"/>
                  </a:cxn>
                  <a:cxn ang="0">
                    <a:pos x="183" y="158"/>
                  </a:cxn>
                  <a:cxn ang="0">
                    <a:pos x="183" y="158"/>
                  </a:cxn>
                  <a:cxn ang="0">
                    <a:pos x="206" y="130"/>
                  </a:cxn>
                  <a:cxn ang="0">
                    <a:pos x="229" y="102"/>
                  </a:cxn>
                  <a:cxn ang="0">
                    <a:pos x="229" y="102"/>
                  </a:cxn>
                  <a:cxn ang="0">
                    <a:pos x="267" y="55"/>
                  </a:cxn>
                  <a:cxn ang="0">
                    <a:pos x="287" y="32"/>
                  </a:cxn>
                  <a:cxn ang="0">
                    <a:pos x="306" y="9"/>
                  </a:cxn>
                  <a:cxn ang="0">
                    <a:pos x="306" y="9"/>
                  </a:cxn>
                  <a:cxn ang="0">
                    <a:pos x="308" y="8"/>
                  </a:cxn>
                  <a:cxn ang="0">
                    <a:pos x="309" y="5"/>
                  </a:cxn>
                  <a:cxn ang="0">
                    <a:pos x="306" y="1"/>
                  </a:cxn>
                  <a:cxn ang="0">
                    <a:pos x="302" y="0"/>
                  </a:cxn>
                  <a:cxn ang="0">
                    <a:pos x="301" y="0"/>
                  </a:cxn>
                  <a:cxn ang="0">
                    <a:pos x="298" y="1"/>
                  </a:cxn>
                  <a:cxn ang="0">
                    <a:pos x="298" y="1"/>
                  </a:cxn>
                </a:cxnLst>
                <a:rect l="0" t="0" r="r" b="b"/>
                <a:pathLst>
                  <a:path w="309" h="382">
                    <a:moveTo>
                      <a:pt x="298" y="1"/>
                    </a:moveTo>
                    <a:lnTo>
                      <a:pt x="298" y="1"/>
                    </a:lnTo>
                    <a:lnTo>
                      <a:pt x="280" y="22"/>
                    </a:lnTo>
                    <a:lnTo>
                      <a:pt x="263" y="43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190" y="132"/>
                    </a:lnTo>
                    <a:lnTo>
                      <a:pt x="173" y="154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35" y="205"/>
                    </a:lnTo>
                    <a:lnTo>
                      <a:pt x="114" y="23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53" y="302"/>
                    </a:lnTo>
                    <a:lnTo>
                      <a:pt x="36" y="327"/>
                    </a:lnTo>
                    <a:lnTo>
                      <a:pt x="20" y="351"/>
                    </a:lnTo>
                    <a:lnTo>
                      <a:pt x="11" y="361"/>
                    </a:lnTo>
                    <a:lnTo>
                      <a:pt x="2" y="373"/>
                    </a:lnTo>
                    <a:lnTo>
                      <a:pt x="2" y="373"/>
                    </a:lnTo>
                    <a:lnTo>
                      <a:pt x="0" y="375"/>
                    </a:lnTo>
                    <a:lnTo>
                      <a:pt x="0" y="377"/>
                    </a:lnTo>
                    <a:lnTo>
                      <a:pt x="3" y="381"/>
                    </a:lnTo>
                    <a:lnTo>
                      <a:pt x="5" y="382"/>
                    </a:lnTo>
                    <a:lnTo>
                      <a:pt x="8" y="382"/>
                    </a:lnTo>
                    <a:lnTo>
                      <a:pt x="9" y="381"/>
                    </a:lnTo>
                    <a:lnTo>
                      <a:pt x="9" y="381"/>
                    </a:lnTo>
                    <a:lnTo>
                      <a:pt x="26" y="360"/>
                    </a:lnTo>
                    <a:lnTo>
                      <a:pt x="41" y="339"/>
                    </a:lnTo>
                    <a:lnTo>
                      <a:pt x="55" y="317"/>
                    </a:lnTo>
                    <a:lnTo>
                      <a:pt x="71" y="296"/>
                    </a:lnTo>
                    <a:lnTo>
                      <a:pt x="71" y="296"/>
                    </a:lnTo>
                    <a:lnTo>
                      <a:pt x="91" y="272"/>
                    </a:lnTo>
                    <a:lnTo>
                      <a:pt x="111" y="250"/>
                    </a:lnTo>
                    <a:lnTo>
                      <a:pt x="153" y="204"/>
                    </a:lnTo>
                    <a:lnTo>
                      <a:pt x="153" y="204"/>
                    </a:lnTo>
                    <a:lnTo>
                      <a:pt x="161" y="194"/>
                    </a:lnTo>
                    <a:lnTo>
                      <a:pt x="169" y="182"/>
                    </a:lnTo>
                    <a:lnTo>
                      <a:pt x="183" y="158"/>
                    </a:lnTo>
                    <a:lnTo>
                      <a:pt x="183" y="158"/>
                    </a:lnTo>
                    <a:lnTo>
                      <a:pt x="206" y="130"/>
                    </a:lnTo>
                    <a:lnTo>
                      <a:pt x="229" y="102"/>
                    </a:lnTo>
                    <a:lnTo>
                      <a:pt x="229" y="102"/>
                    </a:lnTo>
                    <a:lnTo>
                      <a:pt x="267" y="55"/>
                    </a:lnTo>
                    <a:lnTo>
                      <a:pt x="287" y="32"/>
                    </a:lnTo>
                    <a:lnTo>
                      <a:pt x="306" y="9"/>
                    </a:lnTo>
                    <a:lnTo>
                      <a:pt x="306" y="9"/>
                    </a:lnTo>
                    <a:lnTo>
                      <a:pt x="308" y="8"/>
                    </a:lnTo>
                    <a:lnTo>
                      <a:pt x="309" y="5"/>
                    </a:lnTo>
                    <a:lnTo>
                      <a:pt x="306" y="1"/>
                    </a:lnTo>
                    <a:lnTo>
                      <a:pt x="302" y="0"/>
                    </a:lnTo>
                    <a:lnTo>
                      <a:pt x="301" y="0"/>
                    </a:lnTo>
                    <a:lnTo>
                      <a:pt x="298" y="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2" name="Freeform 897"/>
              <p:cNvSpPr/>
              <p:nvPr/>
            </p:nvSpPr>
            <p:spPr bwMode="auto">
              <a:xfrm>
                <a:off x="3629026" y="3665538"/>
                <a:ext cx="88900" cy="111125"/>
              </a:xfrm>
              <a:custGeom>
                <a:avLst/>
                <a:gdLst/>
                <a:ahLst/>
                <a:cxnLst>
                  <a:cxn ang="0">
                    <a:pos x="222" y="5"/>
                  </a:cxn>
                  <a:cxn ang="0">
                    <a:pos x="220" y="1"/>
                  </a:cxn>
                  <a:cxn ang="0">
                    <a:pos x="216" y="1"/>
                  </a:cxn>
                  <a:cxn ang="0">
                    <a:pos x="212" y="5"/>
                  </a:cxn>
                  <a:cxn ang="0">
                    <a:pos x="212" y="8"/>
                  </a:cxn>
                  <a:cxn ang="0">
                    <a:pos x="210" y="13"/>
                  </a:cxn>
                  <a:cxn ang="0">
                    <a:pos x="201" y="28"/>
                  </a:cxn>
                  <a:cxn ang="0">
                    <a:pos x="180" y="50"/>
                  </a:cxn>
                  <a:cxn ang="0">
                    <a:pos x="170" y="60"/>
                  </a:cxn>
                  <a:cxn ang="0">
                    <a:pos x="124" y="123"/>
                  </a:cxn>
                  <a:cxn ang="0">
                    <a:pos x="107" y="144"/>
                  </a:cxn>
                  <a:cxn ang="0">
                    <a:pos x="51" y="207"/>
                  </a:cxn>
                  <a:cxn ang="0">
                    <a:pos x="39" y="219"/>
                  </a:cxn>
                  <a:cxn ang="0">
                    <a:pos x="29" y="232"/>
                  </a:cxn>
                  <a:cxn ang="0">
                    <a:pos x="23" y="242"/>
                  </a:cxn>
                  <a:cxn ang="0">
                    <a:pos x="12" y="262"/>
                  </a:cxn>
                  <a:cxn ang="0">
                    <a:pos x="2" y="270"/>
                  </a:cxn>
                  <a:cxn ang="0">
                    <a:pos x="0" y="273"/>
                  </a:cxn>
                  <a:cxn ang="0">
                    <a:pos x="2" y="280"/>
                  </a:cxn>
                  <a:cxn ang="0">
                    <a:pos x="6" y="280"/>
                  </a:cxn>
                  <a:cxn ang="0">
                    <a:pos x="8" y="280"/>
                  </a:cxn>
                  <a:cxn ang="0">
                    <a:pos x="21" y="267"/>
                  </a:cxn>
                  <a:cxn ang="0">
                    <a:pos x="40" y="237"/>
                  </a:cxn>
                  <a:cxn ang="0">
                    <a:pos x="51" y="222"/>
                  </a:cxn>
                  <a:cxn ang="0">
                    <a:pos x="129" y="136"/>
                  </a:cxn>
                  <a:cxn ang="0">
                    <a:pos x="138" y="124"/>
                  </a:cxn>
                  <a:cxn ang="0">
                    <a:pos x="162" y="90"/>
                  </a:cxn>
                  <a:cxn ang="0">
                    <a:pos x="187" y="56"/>
                  </a:cxn>
                  <a:cxn ang="0">
                    <a:pos x="197" y="46"/>
                  </a:cxn>
                  <a:cxn ang="0">
                    <a:pos x="216" y="28"/>
                  </a:cxn>
                  <a:cxn ang="0">
                    <a:pos x="221" y="17"/>
                  </a:cxn>
                  <a:cxn ang="0">
                    <a:pos x="222" y="5"/>
                  </a:cxn>
                </a:cxnLst>
                <a:rect l="0" t="0" r="r" b="b"/>
                <a:pathLst>
                  <a:path w="222" h="280">
                    <a:moveTo>
                      <a:pt x="222" y="5"/>
                    </a:moveTo>
                    <a:lnTo>
                      <a:pt x="222" y="5"/>
                    </a:lnTo>
                    <a:lnTo>
                      <a:pt x="221" y="3"/>
                    </a:lnTo>
                    <a:lnTo>
                      <a:pt x="220" y="1"/>
                    </a:lnTo>
                    <a:lnTo>
                      <a:pt x="218" y="0"/>
                    </a:lnTo>
                    <a:lnTo>
                      <a:pt x="216" y="1"/>
                    </a:lnTo>
                    <a:lnTo>
                      <a:pt x="212" y="3"/>
                    </a:lnTo>
                    <a:lnTo>
                      <a:pt x="212" y="5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2" y="11"/>
                    </a:lnTo>
                    <a:lnTo>
                      <a:pt x="210" y="13"/>
                    </a:lnTo>
                    <a:lnTo>
                      <a:pt x="206" y="20"/>
                    </a:lnTo>
                    <a:lnTo>
                      <a:pt x="201" y="28"/>
                    </a:lnTo>
                    <a:lnTo>
                      <a:pt x="195" y="35"/>
                    </a:lnTo>
                    <a:lnTo>
                      <a:pt x="180" y="50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40" y="102"/>
                    </a:lnTo>
                    <a:lnTo>
                      <a:pt x="124" y="123"/>
                    </a:lnTo>
                    <a:lnTo>
                      <a:pt x="107" y="144"/>
                    </a:lnTo>
                    <a:lnTo>
                      <a:pt x="107" y="144"/>
                    </a:lnTo>
                    <a:lnTo>
                      <a:pt x="80" y="175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39" y="219"/>
                    </a:lnTo>
                    <a:lnTo>
                      <a:pt x="34" y="225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3" y="242"/>
                    </a:lnTo>
                    <a:lnTo>
                      <a:pt x="18" y="253"/>
                    </a:lnTo>
                    <a:lnTo>
                      <a:pt x="12" y="262"/>
                    </a:lnTo>
                    <a:lnTo>
                      <a:pt x="2" y="270"/>
                    </a:lnTo>
                    <a:lnTo>
                      <a:pt x="2" y="270"/>
                    </a:lnTo>
                    <a:lnTo>
                      <a:pt x="1" y="271"/>
                    </a:lnTo>
                    <a:lnTo>
                      <a:pt x="0" y="273"/>
                    </a:lnTo>
                    <a:lnTo>
                      <a:pt x="1" y="277"/>
                    </a:lnTo>
                    <a:lnTo>
                      <a:pt x="2" y="280"/>
                    </a:lnTo>
                    <a:lnTo>
                      <a:pt x="4" y="280"/>
                    </a:lnTo>
                    <a:lnTo>
                      <a:pt x="6" y="280"/>
                    </a:lnTo>
                    <a:lnTo>
                      <a:pt x="8" y="280"/>
                    </a:lnTo>
                    <a:lnTo>
                      <a:pt x="8" y="280"/>
                    </a:lnTo>
                    <a:lnTo>
                      <a:pt x="16" y="273"/>
                    </a:lnTo>
                    <a:lnTo>
                      <a:pt x="21" y="267"/>
                    </a:lnTo>
                    <a:lnTo>
                      <a:pt x="31" y="253"/>
                    </a:lnTo>
                    <a:lnTo>
                      <a:pt x="40" y="237"/>
                    </a:lnTo>
                    <a:lnTo>
                      <a:pt x="51" y="222"/>
                    </a:lnTo>
                    <a:lnTo>
                      <a:pt x="51" y="222"/>
                    </a:lnTo>
                    <a:lnTo>
                      <a:pt x="90" y="179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8" y="124"/>
                    </a:lnTo>
                    <a:lnTo>
                      <a:pt x="146" y="114"/>
                    </a:lnTo>
                    <a:lnTo>
                      <a:pt x="162" y="90"/>
                    </a:lnTo>
                    <a:lnTo>
                      <a:pt x="178" y="67"/>
                    </a:lnTo>
                    <a:lnTo>
                      <a:pt x="187" y="56"/>
                    </a:lnTo>
                    <a:lnTo>
                      <a:pt x="197" y="46"/>
                    </a:lnTo>
                    <a:lnTo>
                      <a:pt x="197" y="46"/>
                    </a:lnTo>
                    <a:lnTo>
                      <a:pt x="206" y="37"/>
                    </a:lnTo>
                    <a:lnTo>
                      <a:pt x="216" y="28"/>
                    </a:lnTo>
                    <a:lnTo>
                      <a:pt x="218" y="22"/>
                    </a:lnTo>
                    <a:lnTo>
                      <a:pt x="221" y="17"/>
                    </a:lnTo>
                    <a:lnTo>
                      <a:pt x="222" y="12"/>
                    </a:lnTo>
                    <a:lnTo>
                      <a:pt x="222" y="5"/>
                    </a:lnTo>
                    <a:lnTo>
                      <a:pt x="2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3" name="Freeform 898"/>
              <p:cNvSpPr/>
              <p:nvPr/>
            </p:nvSpPr>
            <p:spPr bwMode="auto">
              <a:xfrm>
                <a:off x="3668713" y="3692526"/>
                <a:ext cx="60325" cy="80963"/>
              </a:xfrm>
              <a:custGeom>
                <a:avLst/>
                <a:gdLst/>
                <a:ahLst/>
                <a:cxnLst>
                  <a:cxn ang="0">
                    <a:pos x="142" y="4"/>
                  </a:cxn>
                  <a:cxn ang="0">
                    <a:pos x="142" y="4"/>
                  </a:cxn>
                  <a:cxn ang="0">
                    <a:pos x="141" y="8"/>
                  </a:cxn>
                  <a:cxn ang="0">
                    <a:pos x="138" y="14"/>
                  </a:cxn>
                  <a:cxn ang="0">
                    <a:pos x="130" y="24"/>
                  </a:cxn>
                  <a:cxn ang="0">
                    <a:pos x="121" y="34"/>
                  </a:cxn>
                  <a:cxn ang="0">
                    <a:pos x="115" y="42"/>
                  </a:cxn>
                  <a:cxn ang="0">
                    <a:pos x="115" y="42"/>
                  </a:cxn>
                  <a:cxn ang="0">
                    <a:pos x="95" y="70"/>
                  </a:cxn>
                  <a:cxn ang="0">
                    <a:pos x="77" y="97"/>
                  </a:cxn>
                  <a:cxn ang="0">
                    <a:pos x="77" y="97"/>
                  </a:cxn>
                  <a:cxn ang="0">
                    <a:pos x="68" y="110"/>
                  </a:cxn>
                  <a:cxn ang="0">
                    <a:pos x="58" y="122"/>
                  </a:cxn>
                  <a:cxn ang="0">
                    <a:pos x="38" y="147"/>
                  </a:cxn>
                  <a:cxn ang="0">
                    <a:pos x="18" y="170"/>
                  </a:cxn>
                  <a:cxn ang="0">
                    <a:pos x="9" y="184"/>
                  </a:cxn>
                  <a:cxn ang="0">
                    <a:pos x="1" y="197"/>
                  </a:cxn>
                  <a:cxn ang="0">
                    <a:pos x="1" y="197"/>
                  </a:cxn>
                  <a:cxn ang="0">
                    <a:pos x="0" y="199"/>
                  </a:cxn>
                  <a:cxn ang="0">
                    <a:pos x="0" y="202"/>
                  </a:cxn>
                  <a:cxn ang="0">
                    <a:pos x="2" y="204"/>
                  </a:cxn>
                  <a:cxn ang="0">
                    <a:pos x="6" y="206"/>
                  </a:cxn>
                  <a:cxn ang="0">
                    <a:pos x="9" y="204"/>
                  </a:cxn>
                  <a:cxn ang="0">
                    <a:pos x="10" y="203"/>
                  </a:cxn>
                  <a:cxn ang="0">
                    <a:pos x="10" y="203"/>
                  </a:cxn>
                  <a:cxn ang="0">
                    <a:pos x="19" y="189"/>
                  </a:cxn>
                  <a:cxn ang="0">
                    <a:pos x="30" y="177"/>
                  </a:cxn>
                  <a:cxn ang="0">
                    <a:pos x="51" y="152"/>
                  </a:cxn>
                  <a:cxn ang="0">
                    <a:pos x="51" y="152"/>
                  </a:cxn>
                  <a:cxn ang="0">
                    <a:pos x="69" y="129"/>
                  </a:cxn>
                  <a:cxn ang="0">
                    <a:pos x="87" y="102"/>
                  </a:cxn>
                  <a:cxn ang="0">
                    <a:pos x="87" y="102"/>
                  </a:cxn>
                  <a:cxn ang="0">
                    <a:pos x="124" y="49"/>
                  </a:cxn>
                  <a:cxn ang="0">
                    <a:pos x="124" y="49"/>
                  </a:cxn>
                  <a:cxn ang="0">
                    <a:pos x="133" y="38"/>
                  </a:cxn>
                  <a:cxn ang="0">
                    <a:pos x="141" y="29"/>
                  </a:cxn>
                  <a:cxn ang="0">
                    <a:pos x="149" y="19"/>
                  </a:cxn>
                  <a:cxn ang="0">
                    <a:pos x="151" y="14"/>
                  </a:cxn>
                  <a:cxn ang="0">
                    <a:pos x="154" y="7"/>
                  </a:cxn>
                  <a:cxn ang="0">
                    <a:pos x="154" y="7"/>
                  </a:cxn>
                  <a:cxn ang="0">
                    <a:pos x="154" y="4"/>
                  </a:cxn>
                  <a:cxn ang="0">
                    <a:pos x="153" y="3"/>
                  </a:cxn>
                  <a:cxn ang="0">
                    <a:pos x="149" y="0"/>
                  </a:cxn>
                  <a:cxn ang="0">
                    <a:pos x="145" y="0"/>
                  </a:cxn>
                  <a:cxn ang="0">
                    <a:pos x="144" y="2"/>
                  </a:cxn>
                  <a:cxn ang="0">
                    <a:pos x="142" y="4"/>
                  </a:cxn>
                  <a:cxn ang="0">
                    <a:pos x="142" y="4"/>
                  </a:cxn>
                </a:cxnLst>
                <a:rect l="0" t="0" r="r" b="b"/>
                <a:pathLst>
                  <a:path w="154" h="206">
                    <a:moveTo>
                      <a:pt x="142" y="4"/>
                    </a:moveTo>
                    <a:lnTo>
                      <a:pt x="142" y="4"/>
                    </a:lnTo>
                    <a:lnTo>
                      <a:pt x="141" y="8"/>
                    </a:lnTo>
                    <a:lnTo>
                      <a:pt x="138" y="14"/>
                    </a:lnTo>
                    <a:lnTo>
                      <a:pt x="130" y="24"/>
                    </a:lnTo>
                    <a:lnTo>
                      <a:pt x="121" y="34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95" y="70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68" y="110"/>
                    </a:lnTo>
                    <a:lnTo>
                      <a:pt x="58" y="122"/>
                    </a:lnTo>
                    <a:lnTo>
                      <a:pt x="38" y="147"/>
                    </a:lnTo>
                    <a:lnTo>
                      <a:pt x="18" y="170"/>
                    </a:lnTo>
                    <a:lnTo>
                      <a:pt x="9" y="184"/>
                    </a:lnTo>
                    <a:lnTo>
                      <a:pt x="1" y="197"/>
                    </a:lnTo>
                    <a:lnTo>
                      <a:pt x="1" y="197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2" y="204"/>
                    </a:lnTo>
                    <a:lnTo>
                      <a:pt x="6" y="206"/>
                    </a:lnTo>
                    <a:lnTo>
                      <a:pt x="9" y="204"/>
                    </a:lnTo>
                    <a:lnTo>
                      <a:pt x="10" y="203"/>
                    </a:lnTo>
                    <a:lnTo>
                      <a:pt x="10" y="203"/>
                    </a:lnTo>
                    <a:lnTo>
                      <a:pt x="19" y="189"/>
                    </a:lnTo>
                    <a:lnTo>
                      <a:pt x="30" y="177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69" y="129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33" y="38"/>
                    </a:lnTo>
                    <a:lnTo>
                      <a:pt x="141" y="29"/>
                    </a:lnTo>
                    <a:lnTo>
                      <a:pt x="149" y="19"/>
                    </a:lnTo>
                    <a:lnTo>
                      <a:pt x="151" y="14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4"/>
                    </a:lnTo>
                    <a:lnTo>
                      <a:pt x="153" y="3"/>
                    </a:lnTo>
                    <a:lnTo>
                      <a:pt x="149" y="0"/>
                    </a:lnTo>
                    <a:lnTo>
                      <a:pt x="145" y="0"/>
                    </a:lnTo>
                    <a:lnTo>
                      <a:pt x="144" y="2"/>
                    </a:lnTo>
                    <a:lnTo>
                      <a:pt x="142" y="4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4" name="Freeform 899"/>
              <p:cNvSpPr/>
              <p:nvPr/>
            </p:nvSpPr>
            <p:spPr bwMode="auto">
              <a:xfrm>
                <a:off x="3697288" y="3721101"/>
                <a:ext cx="41275" cy="50800"/>
              </a:xfrm>
              <a:custGeom>
                <a:avLst/>
                <a:gdLst/>
                <a:ahLst/>
                <a:cxnLst>
                  <a:cxn ang="0">
                    <a:pos x="93" y="2"/>
                  </a:cxn>
                  <a:cxn ang="0">
                    <a:pos x="93" y="2"/>
                  </a:cxn>
                  <a:cxn ang="0">
                    <a:pos x="80" y="15"/>
                  </a:cxn>
                  <a:cxn ang="0">
                    <a:pos x="68" y="30"/>
                  </a:cxn>
                  <a:cxn ang="0">
                    <a:pos x="46" y="59"/>
                  </a:cxn>
                  <a:cxn ang="0">
                    <a:pos x="24" y="87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4"/>
                  </a:cxn>
                  <a:cxn ang="0">
                    <a:pos x="4" y="125"/>
                  </a:cxn>
                  <a:cxn ang="0">
                    <a:pos x="5" y="127"/>
                  </a:cxn>
                  <a:cxn ang="0">
                    <a:pos x="8" y="125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32" y="95"/>
                  </a:cxn>
                  <a:cxn ang="0">
                    <a:pos x="54" y="66"/>
                  </a:cxn>
                  <a:cxn ang="0">
                    <a:pos x="76" y="38"/>
                  </a:cxn>
                  <a:cxn ang="0">
                    <a:pos x="89" y="23"/>
                  </a:cxn>
                  <a:cxn ang="0">
                    <a:pos x="101" y="10"/>
                  </a:cxn>
                  <a:cxn ang="0">
                    <a:pos x="101" y="10"/>
                  </a:cxn>
                  <a:cxn ang="0">
                    <a:pos x="102" y="8"/>
                  </a:cxn>
                  <a:cxn ang="0">
                    <a:pos x="102" y="6"/>
                  </a:cxn>
                  <a:cxn ang="0">
                    <a:pos x="101" y="2"/>
                  </a:cxn>
                  <a:cxn ang="0">
                    <a:pos x="97" y="0"/>
                  </a:cxn>
                  <a:cxn ang="0">
                    <a:pos x="94" y="1"/>
                  </a:cxn>
                  <a:cxn ang="0">
                    <a:pos x="93" y="2"/>
                  </a:cxn>
                  <a:cxn ang="0">
                    <a:pos x="93" y="2"/>
                  </a:cxn>
                </a:cxnLst>
                <a:rect l="0" t="0" r="r" b="b"/>
                <a:pathLst>
                  <a:path w="102" h="127">
                    <a:moveTo>
                      <a:pt x="93" y="2"/>
                    </a:moveTo>
                    <a:lnTo>
                      <a:pt x="93" y="2"/>
                    </a:lnTo>
                    <a:lnTo>
                      <a:pt x="80" y="15"/>
                    </a:lnTo>
                    <a:lnTo>
                      <a:pt x="68" y="30"/>
                    </a:lnTo>
                    <a:lnTo>
                      <a:pt x="46" y="59"/>
                    </a:lnTo>
                    <a:lnTo>
                      <a:pt x="24" y="87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4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8" y="125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32" y="95"/>
                    </a:lnTo>
                    <a:lnTo>
                      <a:pt x="54" y="66"/>
                    </a:lnTo>
                    <a:lnTo>
                      <a:pt x="76" y="38"/>
                    </a:lnTo>
                    <a:lnTo>
                      <a:pt x="89" y="23"/>
                    </a:lnTo>
                    <a:lnTo>
                      <a:pt x="101" y="10"/>
                    </a:lnTo>
                    <a:lnTo>
                      <a:pt x="101" y="10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2"/>
                    </a:lnTo>
                    <a:lnTo>
                      <a:pt x="97" y="0"/>
                    </a:lnTo>
                    <a:lnTo>
                      <a:pt x="94" y="1"/>
                    </a:lnTo>
                    <a:lnTo>
                      <a:pt x="93" y="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5" name="Freeform 900"/>
              <p:cNvSpPr/>
              <p:nvPr/>
            </p:nvSpPr>
            <p:spPr bwMode="auto">
              <a:xfrm>
                <a:off x="3511551" y="3597276"/>
                <a:ext cx="38100" cy="52388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68" y="35"/>
                  </a:cxn>
                  <a:cxn ang="0">
                    <a:pos x="48" y="65"/>
                  </a:cxn>
                  <a:cxn ang="0">
                    <a:pos x="26" y="95"/>
                  </a:cxn>
                  <a:cxn ang="0">
                    <a:pos x="1" y="121"/>
                  </a:cxn>
                  <a:cxn ang="0">
                    <a:pos x="1" y="121"/>
                  </a:cxn>
                  <a:cxn ang="0">
                    <a:pos x="0" y="124"/>
                  </a:cxn>
                  <a:cxn ang="0">
                    <a:pos x="0" y="127"/>
                  </a:cxn>
                  <a:cxn ang="0">
                    <a:pos x="1" y="129"/>
                  </a:cxn>
                  <a:cxn ang="0">
                    <a:pos x="5" y="132"/>
                  </a:cxn>
                  <a:cxn ang="0">
                    <a:pos x="8" y="132"/>
                  </a:cxn>
                  <a:cxn ang="0">
                    <a:pos x="9" y="131"/>
                  </a:cxn>
                  <a:cxn ang="0">
                    <a:pos x="9" y="131"/>
                  </a:cxn>
                  <a:cxn ang="0">
                    <a:pos x="35" y="102"/>
                  </a:cxn>
                  <a:cxn ang="0">
                    <a:pos x="57" y="73"/>
                  </a:cxn>
                  <a:cxn ang="0">
                    <a:pos x="78" y="42"/>
                  </a:cxn>
                  <a:cxn ang="0">
                    <a:pos x="95" y="9"/>
                  </a:cxn>
                  <a:cxn ang="0">
                    <a:pos x="95" y="9"/>
                  </a:cxn>
                  <a:cxn ang="0">
                    <a:pos x="97" y="6"/>
                  </a:cxn>
                  <a:cxn ang="0">
                    <a:pos x="97" y="4"/>
                  </a:cxn>
                  <a:cxn ang="0">
                    <a:pos x="94" y="1"/>
                  </a:cxn>
                  <a:cxn ang="0">
                    <a:pos x="90" y="0"/>
                  </a:cxn>
                  <a:cxn ang="0">
                    <a:pos x="88" y="1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7" h="132">
                    <a:moveTo>
                      <a:pt x="86" y="4"/>
                    </a:moveTo>
                    <a:lnTo>
                      <a:pt x="86" y="4"/>
                    </a:lnTo>
                    <a:lnTo>
                      <a:pt x="68" y="35"/>
                    </a:lnTo>
                    <a:lnTo>
                      <a:pt x="48" y="65"/>
                    </a:lnTo>
                    <a:lnTo>
                      <a:pt x="26" y="95"/>
                    </a:lnTo>
                    <a:lnTo>
                      <a:pt x="1" y="121"/>
                    </a:lnTo>
                    <a:lnTo>
                      <a:pt x="1" y="121"/>
                    </a:lnTo>
                    <a:lnTo>
                      <a:pt x="0" y="124"/>
                    </a:lnTo>
                    <a:lnTo>
                      <a:pt x="0" y="127"/>
                    </a:lnTo>
                    <a:lnTo>
                      <a:pt x="1" y="129"/>
                    </a:lnTo>
                    <a:lnTo>
                      <a:pt x="5" y="132"/>
                    </a:lnTo>
                    <a:lnTo>
                      <a:pt x="8" y="132"/>
                    </a:lnTo>
                    <a:lnTo>
                      <a:pt x="9" y="131"/>
                    </a:lnTo>
                    <a:lnTo>
                      <a:pt x="9" y="131"/>
                    </a:lnTo>
                    <a:lnTo>
                      <a:pt x="35" y="102"/>
                    </a:lnTo>
                    <a:lnTo>
                      <a:pt x="57" y="73"/>
                    </a:lnTo>
                    <a:lnTo>
                      <a:pt x="78" y="42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7" y="6"/>
                    </a:lnTo>
                    <a:lnTo>
                      <a:pt x="97" y="4"/>
                    </a:lnTo>
                    <a:lnTo>
                      <a:pt x="94" y="1"/>
                    </a:lnTo>
                    <a:lnTo>
                      <a:pt x="90" y="0"/>
                    </a:lnTo>
                    <a:lnTo>
                      <a:pt x="88" y="1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6" name="Freeform 901"/>
              <p:cNvSpPr/>
              <p:nvPr/>
            </p:nvSpPr>
            <p:spPr bwMode="auto">
              <a:xfrm>
                <a:off x="3522663" y="3532188"/>
                <a:ext cx="114300" cy="157163"/>
              </a:xfrm>
              <a:custGeom>
                <a:avLst/>
                <a:gdLst/>
                <a:ahLst/>
                <a:cxnLst>
                  <a:cxn ang="0">
                    <a:pos x="273" y="4"/>
                  </a:cxn>
                  <a:cxn ang="0">
                    <a:pos x="267" y="18"/>
                  </a:cxn>
                  <a:cxn ang="0">
                    <a:pos x="233" y="55"/>
                  </a:cxn>
                  <a:cxn ang="0">
                    <a:pos x="223" y="65"/>
                  </a:cxn>
                  <a:cxn ang="0">
                    <a:pos x="200" y="98"/>
                  </a:cxn>
                  <a:cxn ang="0">
                    <a:pos x="163" y="157"/>
                  </a:cxn>
                  <a:cxn ang="0">
                    <a:pos x="127" y="216"/>
                  </a:cxn>
                  <a:cxn ang="0">
                    <a:pos x="89" y="264"/>
                  </a:cxn>
                  <a:cxn ang="0">
                    <a:pos x="62" y="300"/>
                  </a:cxn>
                  <a:cxn ang="0">
                    <a:pos x="53" y="313"/>
                  </a:cxn>
                  <a:cxn ang="0">
                    <a:pos x="25" y="358"/>
                  </a:cxn>
                  <a:cxn ang="0">
                    <a:pos x="14" y="375"/>
                  </a:cxn>
                  <a:cxn ang="0">
                    <a:pos x="6" y="387"/>
                  </a:cxn>
                  <a:cxn ang="0">
                    <a:pos x="5" y="388"/>
                  </a:cxn>
                  <a:cxn ang="0">
                    <a:pos x="1" y="390"/>
                  </a:cxn>
                  <a:cxn ang="0">
                    <a:pos x="1" y="398"/>
                  </a:cxn>
                  <a:cxn ang="0">
                    <a:pos x="5" y="399"/>
                  </a:cxn>
                  <a:cxn ang="0">
                    <a:pos x="11" y="398"/>
                  </a:cxn>
                  <a:cxn ang="0">
                    <a:pos x="22" y="387"/>
                  </a:cxn>
                  <a:cxn ang="0">
                    <a:pos x="35" y="364"/>
                  </a:cxn>
                  <a:cxn ang="0">
                    <a:pos x="43" y="352"/>
                  </a:cxn>
                  <a:cxn ang="0">
                    <a:pos x="52" y="340"/>
                  </a:cxn>
                  <a:cxn ang="0">
                    <a:pos x="73" y="302"/>
                  </a:cxn>
                  <a:cxn ang="0">
                    <a:pos x="79" y="293"/>
                  </a:cxn>
                  <a:cxn ang="0">
                    <a:pos x="95" y="277"/>
                  </a:cxn>
                  <a:cxn ang="0">
                    <a:pos x="103" y="269"/>
                  </a:cxn>
                  <a:cxn ang="0">
                    <a:pos x="119" y="246"/>
                  </a:cxn>
                  <a:cxn ang="0">
                    <a:pos x="141" y="213"/>
                  </a:cxn>
                  <a:cxn ang="0">
                    <a:pos x="204" y="114"/>
                  </a:cxn>
                  <a:cxn ang="0">
                    <a:pos x="215" y="96"/>
                  </a:cxn>
                  <a:cxn ang="0">
                    <a:pos x="255" y="48"/>
                  </a:cxn>
                  <a:cxn ang="0">
                    <a:pos x="272" y="29"/>
                  </a:cxn>
                  <a:cxn ang="0">
                    <a:pos x="282" y="13"/>
                  </a:cxn>
                  <a:cxn ang="0">
                    <a:pos x="285" y="7"/>
                  </a:cxn>
                  <a:cxn ang="0">
                    <a:pos x="284" y="3"/>
                  </a:cxn>
                  <a:cxn ang="0">
                    <a:pos x="277" y="0"/>
                  </a:cxn>
                  <a:cxn ang="0">
                    <a:pos x="273" y="4"/>
                  </a:cxn>
                </a:cxnLst>
                <a:rect l="0" t="0" r="r" b="b"/>
                <a:pathLst>
                  <a:path w="285" h="399">
                    <a:moveTo>
                      <a:pt x="273" y="4"/>
                    </a:moveTo>
                    <a:lnTo>
                      <a:pt x="273" y="4"/>
                    </a:lnTo>
                    <a:lnTo>
                      <a:pt x="270" y="11"/>
                    </a:lnTo>
                    <a:lnTo>
                      <a:pt x="267" y="18"/>
                    </a:lnTo>
                    <a:lnTo>
                      <a:pt x="256" y="31"/>
                    </a:lnTo>
                    <a:lnTo>
                      <a:pt x="233" y="55"/>
                    </a:lnTo>
                    <a:lnTo>
                      <a:pt x="233" y="55"/>
                    </a:lnTo>
                    <a:lnTo>
                      <a:pt x="223" y="65"/>
                    </a:lnTo>
                    <a:lnTo>
                      <a:pt x="215" y="76"/>
                    </a:lnTo>
                    <a:lnTo>
                      <a:pt x="200" y="98"/>
                    </a:lnTo>
                    <a:lnTo>
                      <a:pt x="200" y="98"/>
                    </a:lnTo>
                    <a:lnTo>
                      <a:pt x="163" y="157"/>
                    </a:lnTo>
                    <a:lnTo>
                      <a:pt x="127" y="216"/>
                    </a:lnTo>
                    <a:lnTo>
                      <a:pt x="127" y="216"/>
                    </a:lnTo>
                    <a:lnTo>
                      <a:pt x="108" y="241"/>
                    </a:lnTo>
                    <a:lnTo>
                      <a:pt x="89" y="264"/>
                    </a:lnTo>
                    <a:lnTo>
                      <a:pt x="70" y="288"/>
                    </a:lnTo>
                    <a:lnTo>
                      <a:pt x="62" y="300"/>
                    </a:lnTo>
                    <a:lnTo>
                      <a:pt x="53" y="313"/>
                    </a:lnTo>
                    <a:lnTo>
                      <a:pt x="53" y="313"/>
                    </a:lnTo>
                    <a:lnTo>
                      <a:pt x="40" y="336"/>
                    </a:lnTo>
                    <a:lnTo>
                      <a:pt x="25" y="358"/>
                    </a:lnTo>
                    <a:lnTo>
                      <a:pt x="25" y="358"/>
                    </a:lnTo>
                    <a:lnTo>
                      <a:pt x="14" y="375"/>
                    </a:lnTo>
                    <a:lnTo>
                      <a:pt x="9" y="385"/>
                    </a:lnTo>
                    <a:lnTo>
                      <a:pt x="6" y="387"/>
                    </a:lnTo>
                    <a:lnTo>
                      <a:pt x="5" y="388"/>
                    </a:lnTo>
                    <a:lnTo>
                      <a:pt x="5" y="388"/>
                    </a:lnTo>
                    <a:lnTo>
                      <a:pt x="2" y="388"/>
                    </a:lnTo>
                    <a:lnTo>
                      <a:pt x="1" y="390"/>
                    </a:lnTo>
                    <a:lnTo>
                      <a:pt x="0" y="394"/>
                    </a:lnTo>
                    <a:lnTo>
                      <a:pt x="1" y="398"/>
                    </a:lnTo>
                    <a:lnTo>
                      <a:pt x="2" y="399"/>
                    </a:lnTo>
                    <a:lnTo>
                      <a:pt x="5" y="399"/>
                    </a:lnTo>
                    <a:lnTo>
                      <a:pt x="5" y="399"/>
                    </a:lnTo>
                    <a:lnTo>
                      <a:pt x="11" y="398"/>
                    </a:lnTo>
                    <a:lnTo>
                      <a:pt x="17" y="394"/>
                    </a:lnTo>
                    <a:lnTo>
                      <a:pt x="22" y="387"/>
                    </a:lnTo>
                    <a:lnTo>
                      <a:pt x="27" y="379"/>
                    </a:lnTo>
                    <a:lnTo>
                      <a:pt x="35" y="364"/>
                    </a:lnTo>
                    <a:lnTo>
                      <a:pt x="39" y="357"/>
                    </a:lnTo>
                    <a:lnTo>
                      <a:pt x="43" y="352"/>
                    </a:lnTo>
                    <a:lnTo>
                      <a:pt x="43" y="352"/>
                    </a:lnTo>
                    <a:lnTo>
                      <a:pt x="52" y="340"/>
                    </a:lnTo>
                    <a:lnTo>
                      <a:pt x="60" y="327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9" y="293"/>
                    </a:lnTo>
                    <a:lnTo>
                      <a:pt x="87" y="285"/>
                    </a:lnTo>
                    <a:lnTo>
                      <a:pt x="95" y="277"/>
                    </a:lnTo>
                    <a:lnTo>
                      <a:pt x="103" y="269"/>
                    </a:lnTo>
                    <a:lnTo>
                      <a:pt x="103" y="269"/>
                    </a:lnTo>
                    <a:lnTo>
                      <a:pt x="111" y="258"/>
                    </a:lnTo>
                    <a:lnTo>
                      <a:pt x="119" y="246"/>
                    </a:lnTo>
                    <a:lnTo>
                      <a:pt x="119" y="246"/>
                    </a:lnTo>
                    <a:lnTo>
                      <a:pt x="141" y="213"/>
                    </a:lnTo>
                    <a:lnTo>
                      <a:pt x="162" y="181"/>
                    </a:lnTo>
                    <a:lnTo>
                      <a:pt x="204" y="114"/>
                    </a:lnTo>
                    <a:lnTo>
                      <a:pt x="204" y="114"/>
                    </a:lnTo>
                    <a:lnTo>
                      <a:pt x="215" y="96"/>
                    </a:lnTo>
                    <a:lnTo>
                      <a:pt x="227" y="80"/>
                    </a:lnTo>
                    <a:lnTo>
                      <a:pt x="255" y="48"/>
                    </a:lnTo>
                    <a:lnTo>
                      <a:pt x="255" y="48"/>
                    </a:lnTo>
                    <a:lnTo>
                      <a:pt x="272" y="29"/>
                    </a:lnTo>
                    <a:lnTo>
                      <a:pt x="280" y="18"/>
                    </a:lnTo>
                    <a:lnTo>
                      <a:pt x="282" y="13"/>
                    </a:lnTo>
                    <a:lnTo>
                      <a:pt x="285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4" y="3"/>
                    </a:lnTo>
                    <a:lnTo>
                      <a:pt x="281" y="0"/>
                    </a:lnTo>
                    <a:lnTo>
                      <a:pt x="277" y="0"/>
                    </a:lnTo>
                    <a:lnTo>
                      <a:pt x="274" y="1"/>
                    </a:lnTo>
                    <a:lnTo>
                      <a:pt x="273" y="4"/>
                    </a:lnTo>
                    <a:lnTo>
                      <a:pt x="273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7" name="Freeform 902"/>
              <p:cNvSpPr/>
              <p:nvPr/>
            </p:nvSpPr>
            <p:spPr bwMode="auto">
              <a:xfrm>
                <a:off x="3600451" y="3543301"/>
                <a:ext cx="68263" cy="95250"/>
              </a:xfrm>
              <a:custGeom>
                <a:avLst/>
                <a:gdLst/>
                <a:ahLst/>
                <a:cxnLst>
                  <a:cxn ang="0">
                    <a:pos x="162" y="1"/>
                  </a:cxn>
                  <a:cxn ang="0">
                    <a:pos x="162" y="1"/>
                  </a:cxn>
                  <a:cxn ang="0">
                    <a:pos x="152" y="12"/>
                  </a:cxn>
                  <a:cxn ang="0">
                    <a:pos x="144" y="23"/>
                  </a:cxn>
                  <a:cxn ang="0">
                    <a:pos x="128" y="46"/>
                  </a:cxn>
                  <a:cxn ang="0">
                    <a:pos x="114" y="70"/>
                  </a:cxn>
                  <a:cxn ang="0">
                    <a:pos x="100" y="95"/>
                  </a:cxn>
                  <a:cxn ang="0">
                    <a:pos x="100" y="95"/>
                  </a:cxn>
                  <a:cxn ang="0">
                    <a:pos x="92" y="108"/>
                  </a:cxn>
                  <a:cxn ang="0">
                    <a:pos x="81" y="121"/>
                  </a:cxn>
                  <a:cxn ang="0">
                    <a:pos x="60" y="148"/>
                  </a:cxn>
                  <a:cxn ang="0">
                    <a:pos x="60" y="148"/>
                  </a:cxn>
                  <a:cxn ang="0">
                    <a:pos x="38" y="175"/>
                  </a:cxn>
                  <a:cxn ang="0">
                    <a:pos x="17" y="203"/>
                  </a:cxn>
                  <a:cxn ang="0">
                    <a:pos x="17" y="203"/>
                  </a:cxn>
                  <a:cxn ang="0">
                    <a:pos x="5" y="217"/>
                  </a:cxn>
                  <a:cxn ang="0">
                    <a:pos x="2" y="227"/>
                  </a:cxn>
                  <a:cxn ang="0">
                    <a:pos x="0" y="231"/>
                  </a:cxn>
                  <a:cxn ang="0">
                    <a:pos x="0" y="235"/>
                  </a:cxn>
                  <a:cxn ang="0">
                    <a:pos x="0" y="235"/>
                  </a:cxn>
                  <a:cxn ang="0">
                    <a:pos x="2" y="237"/>
                  </a:cxn>
                  <a:cxn ang="0">
                    <a:pos x="4" y="238"/>
                  </a:cxn>
                  <a:cxn ang="0">
                    <a:pos x="8" y="239"/>
                  </a:cxn>
                  <a:cxn ang="0">
                    <a:pos x="9" y="238"/>
                  </a:cxn>
                  <a:cxn ang="0">
                    <a:pos x="12" y="237"/>
                  </a:cxn>
                  <a:cxn ang="0">
                    <a:pos x="12" y="234"/>
                  </a:cxn>
                  <a:cxn ang="0">
                    <a:pos x="12" y="231"/>
                  </a:cxn>
                  <a:cxn ang="0">
                    <a:pos x="12" y="231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22" y="213"/>
                  </a:cxn>
                  <a:cxn ang="0">
                    <a:pos x="37" y="195"/>
                  </a:cxn>
                  <a:cxn ang="0">
                    <a:pos x="37" y="195"/>
                  </a:cxn>
                  <a:cxn ang="0">
                    <a:pos x="58" y="169"/>
                  </a:cxn>
                  <a:cxn ang="0">
                    <a:pos x="79" y="144"/>
                  </a:cxn>
                  <a:cxn ang="0">
                    <a:pos x="79" y="144"/>
                  </a:cxn>
                  <a:cxn ang="0">
                    <a:pos x="91" y="127"/>
                  </a:cxn>
                  <a:cxn ang="0">
                    <a:pos x="102" y="110"/>
                  </a:cxn>
                  <a:cxn ang="0">
                    <a:pos x="123" y="76"/>
                  </a:cxn>
                  <a:cxn ang="0">
                    <a:pos x="134" y="59"/>
                  </a:cxn>
                  <a:cxn ang="0">
                    <a:pos x="144" y="40"/>
                  </a:cxn>
                  <a:cxn ang="0">
                    <a:pos x="157" y="25"/>
                  </a:cxn>
                  <a:cxn ang="0">
                    <a:pos x="170" y="9"/>
                  </a:cxn>
                  <a:cxn ang="0">
                    <a:pos x="170" y="9"/>
                  </a:cxn>
                  <a:cxn ang="0">
                    <a:pos x="172" y="8"/>
                  </a:cxn>
                  <a:cxn ang="0">
                    <a:pos x="172" y="5"/>
                  </a:cxn>
                  <a:cxn ang="0">
                    <a:pos x="170" y="1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2" y="1"/>
                  </a:cxn>
                  <a:cxn ang="0">
                    <a:pos x="162" y="1"/>
                  </a:cxn>
                </a:cxnLst>
                <a:rect l="0" t="0" r="r" b="b"/>
                <a:pathLst>
                  <a:path w="172" h="239">
                    <a:moveTo>
                      <a:pt x="162" y="1"/>
                    </a:moveTo>
                    <a:lnTo>
                      <a:pt x="162" y="1"/>
                    </a:lnTo>
                    <a:lnTo>
                      <a:pt x="152" y="12"/>
                    </a:lnTo>
                    <a:lnTo>
                      <a:pt x="144" y="23"/>
                    </a:lnTo>
                    <a:lnTo>
                      <a:pt x="128" y="46"/>
                    </a:lnTo>
                    <a:lnTo>
                      <a:pt x="114" y="70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2" y="108"/>
                    </a:lnTo>
                    <a:lnTo>
                      <a:pt x="81" y="121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38" y="175"/>
                    </a:lnTo>
                    <a:lnTo>
                      <a:pt x="17" y="203"/>
                    </a:lnTo>
                    <a:lnTo>
                      <a:pt x="17" y="203"/>
                    </a:lnTo>
                    <a:lnTo>
                      <a:pt x="5" y="217"/>
                    </a:lnTo>
                    <a:lnTo>
                      <a:pt x="2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5"/>
                    </a:lnTo>
                    <a:lnTo>
                      <a:pt x="2" y="237"/>
                    </a:lnTo>
                    <a:lnTo>
                      <a:pt x="4" y="238"/>
                    </a:lnTo>
                    <a:lnTo>
                      <a:pt x="8" y="239"/>
                    </a:lnTo>
                    <a:lnTo>
                      <a:pt x="9" y="238"/>
                    </a:lnTo>
                    <a:lnTo>
                      <a:pt x="12" y="237"/>
                    </a:lnTo>
                    <a:lnTo>
                      <a:pt x="12" y="234"/>
                    </a:lnTo>
                    <a:lnTo>
                      <a:pt x="12" y="231"/>
                    </a:lnTo>
                    <a:lnTo>
                      <a:pt x="12" y="231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22" y="213"/>
                    </a:lnTo>
                    <a:lnTo>
                      <a:pt x="37" y="195"/>
                    </a:lnTo>
                    <a:lnTo>
                      <a:pt x="37" y="195"/>
                    </a:lnTo>
                    <a:lnTo>
                      <a:pt x="58" y="169"/>
                    </a:lnTo>
                    <a:lnTo>
                      <a:pt x="79" y="144"/>
                    </a:lnTo>
                    <a:lnTo>
                      <a:pt x="79" y="144"/>
                    </a:lnTo>
                    <a:lnTo>
                      <a:pt x="91" y="127"/>
                    </a:lnTo>
                    <a:lnTo>
                      <a:pt x="102" y="110"/>
                    </a:lnTo>
                    <a:lnTo>
                      <a:pt x="123" y="76"/>
                    </a:lnTo>
                    <a:lnTo>
                      <a:pt x="134" y="59"/>
                    </a:lnTo>
                    <a:lnTo>
                      <a:pt x="144" y="40"/>
                    </a:lnTo>
                    <a:lnTo>
                      <a:pt x="157" y="25"/>
                    </a:lnTo>
                    <a:lnTo>
                      <a:pt x="170" y="9"/>
                    </a:lnTo>
                    <a:lnTo>
                      <a:pt x="170" y="9"/>
                    </a:lnTo>
                    <a:lnTo>
                      <a:pt x="172" y="8"/>
                    </a:lnTo>
                    <a:lnTo>
                      <a:pt x="172" y="5"/>
                    </a:lnTo>
                    <a:lnTo>
                      <a:pt x="170" y="1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2" y="1"/>
                    </a:lnTo>
                    <a:lnTo>
                      <a:pt x="16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8" name="Freeform 903"/>
              <p:cNvSpPr/>
              <p:nvPr/>
            </p:nvSpPr>
            <p:spPr bwMode="auto">
              <a:xfrm>
                <a:off x="3633788" y="3560763"/>
                <a:ext cx="53975" cy="80963"/>
              </a:xfrm>
              <a:custGeom>
                <a:avLst/>
                <a:gdLst/>
                <a:ahLst/>
                <a:cxnLst>
                  <a:cxn ang="0">
                    <a:pos x="125" y="2"/>
                  </a:cxn>
                  <a:cxn ang="0">
                    <a:pos x="125" y="2"/>
                  </a:cxn>
                  <a:cxn ang="0">
                    <a:pos x="119" y="17"/>
                  </a:cxn>
                  <a:cxn ang="0">
                    <a:pos x="111" y="31"/>
                  </a:cxn>
                  <a:cxn ang="0">
                    <a:pos x="94" y="58"/>
                  </a:cxn>
                  <a:cxn ang="0">
                    <a:pos x="57" y="113"/>
                  </a:cxn>
                  <a:cxn ang="0">
                    <a:pos x="57" y="113"/>
                  </a:cxn>
                  <a:cxn ang="0">
                    <a:pos x="22" y="164"/>
                  </a:cxn>
                  <a:cxn ang="0">
                    <a:pos x="22" y="164"/>
                  </a:cxn>
                  <a:cxn ang="0">
                    <a:pos x="15" y="172"/>
                  </a:cxn>
                  <a:cxn ang="0">
                    <a:pos x="9" y="180"/>
                  </a:cxn>
                  <a:cxn ang="0">
                    <a:pos x="4" y="188"/>
                  </a:cxn>
                  <a:cxn ang="0">
                    <a:pos x="1" y="192"/>
                  </a:cxn>
                  <a:cxn ang="0">
                    <a:pos x="0" y="197"/>
                  </a:cxn>
                  <a:cxn ang="0">
                    <a:pos x="0" y="197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4" y="204"/>
                  </a:cxn>
                  <a:cxn ang="0">
                    <a:pos x="6" y="205"/>
                  </a:cxn>
                  <a:cxn ang="0">
                    <a:pos x="7" y="204"/>
                  </a:cxn>
                  <a:cxn ang="0">
                    <a:pos x="9" y="202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1" y="196"/>
                  </a:cxn>
                  <a:cxn ang="0">
                    <a:pos x="14" y="192"/>
                  </a:cxn>
                  <a:cxn ang="0">
                    <a:pos x="22" y="180"/>
                  </a:cxn>
                  <a:cxn ang="0">
                    <a:pos x="31" y="171"/>
                  </a:cxn>
                  <a:cxn ang="0">
                    <a:pos x="38" y="162"/>
                  </a:cxn>
                  <a:cxn ang="0">
                    <a:pos x="38" y="162"/>
                  </a:cxn>
                  <a:cxn ang="0">
                    <a:pos x="56" y="136"/>
                  </a:cxn>
                  <a:cxn ang="0">
                    <a:pos x="73" y="111"/>
                  </a:cxn>
                  <a:cxn ang="0">
                    <a:pos x="73" y="111"/>
                  </a:cxn>
                  <a:cxn ang="0">
                    <a:pos x="107" y="60"/>
                  </a:cxn>
                  <a:cxn ang="0">
                    <a:pos x="123" y="35"/>
                  </a:cxn>
                  <a:cxn ang="0">
                    <a:pos x="136" y="7"/>
                  </a:cxn>
                  <a:cxn ang="0">
                    <a:pos x="136" y="7"/>
                  </a:cxn>
                  <a:cxn ang="0">
                    <a:pos x="136" y="5"/>
                  </a:cxn>
                  <a:cxn ang="0">
                    <a:pos x="136" y="4"/>
                  </a:cxn>
                  <a:cxn ang="0">
                    <a:pos x="133" y="0"/>
                  </a:cxn>
                  <a:cxn ang="0">
                    <a:pos x="130" y="0"/>
                  </a:cxn>
                  <a:cxn ang="0">
                    <a:pos x="129" y="0"/>
                  </a:cxn>
                  <a:cxn ang="0">
                    <a:pos x="126" y="0"/>
                  </a:cxn>
                  <a:cxn ang="0">
                    <a:pos x="125" y="2"/>
                  </a:cxn>
                  <a:cxn ang="0">
                    <a:pos x="125" y="2"/>
                  </a:cxn>
                </a:cxnLst>
                <a:rect l="0" t="0" r="r" b="b"/>
                <a:pathLst>
                  <a:path w="136" h="205">
                    <a:moveTo>
                      <a:pt x="125" y="2"/>
                    </a:moveTo>
                    <a:lnTo>
                      <a:pt x="125" y="2"/>
                    </a:lnTo>
                    <a:lnTo>
                      <a:pt x="119" y="17"/>
                    </a:lnTo>
                    <a:lnTo>
                      <a:pt x="111" y="31"/>
                    </a:lnTo>
                    <a:lnTo>
                      <a:pt x="94" y="58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22" y="164"/>
                    </a:lnTo>
                    <a:lnTo>
                      <a:pt x="22" y="164"/>
                    </a:lnTo>
                    <a:lnTo>
                      <a:pt x="15" y="172"/>
                    </a:lnTo>
                    <a:lnTo>
                      <a:pt x="9" y="180"/>
                    </a:lnTo>
                    <a:lnTo>
                      <a:pt x="4" y="188"/>
                    </a:lnTo>
                    <a:lnTo>
                      <a:pt x="1" y="192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4" y="204"/>
                    </a:lnTo>
                    <a:lnTo>
                      <a:pt x="6" y="205"/>
                    </a:lnTo>
                    <a:lnTo>
                      <a:pt x="7" y="204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1" y="196"/>
                    </a:lnTo>
                    <a:lnTo>
                      <a:pt x="14" y="192"/>
                    </a:lnTo>
                    <a:lnTo>
                      <a:pt x="22" y="180"/>
                    </a:lnTo>
                    <a:lnTo>
                      <a:pt x="31" y="171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56" y="136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107" y="60"/>
                    </a:lnTo>
                    <a:lnTo>
                      <a:pt x="123" y="35"/>
                    </a:lnTo>
                    <a:lnTo>
                      <a:pt x="136" y="7"/>
                    </a:lnTo>
                    <a:lnTo>
                      <a:pt x="136" y="7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3" y="0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6" y="0"/>
                    </a:lnTo>
                    <a:lnTo>
                      <a:pt x="125" y="2"/>
                    </a:lnTo>
                    <a:lnTo>
                      <a:pt x="12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39" name="Freeform 904"/>
              <p:cNvSpPr/>
              <p:nvPr/>
            </p:nvSpPr>
            <p:spPr bwMode="auto">
              <a:xfrm>
                <a:off x="3668713" y="3586163"/>
                <a:ext cx="38100" cy="55563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75" y="25"/>
                  </a:cxn>
                  <a:cxn ang="0">
                    <a:pos x="64" y="46"/>
                  </a:cxn>
                  <a:cxn ang="0">
                    <a:pos x="49" y="64"/>
                  </a:cxn>
                  <a:cxn ang="0">
                    <a:pos x="34" y="83"/>
                  </a:cxn>
                  <a:cxn ang="0">
                    <a:pos x="34" y="83"/>
                  </a:cxn>
                  <a:cxn ang="0">
                    <a:pos x="22" y="95"/>
                  </a:cxn>
                  <a:cxn ang="0">
                    <a:pos x="13" y="106"/>
                  </a:cxn>
                  <a:cxn ang="0">
                    <a:pos x="5" y="121"/>
                  </a:cxn>
                  <a:cxn ang="0">
                    <a:pos x="2" y="127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8"/>
                  </a:cxn>
                  <a:cxn ang="0">
                    <a:pos x="1" y="140"/>
                  </a:cxn>
                  <a:cxn ang="0">
                    <a:pos x="4" y="142"/>
                  </a:cxn>
                  <a:cxn ang="0">
                    <a:pos x="9" y="142"/>
                  </a:cxn>
                  <a:cxn ang="0">
                    <a:pos x="10" y="140"/>
                  </a:cxn>
                  <a:cxn ang="0">
                    <a:pos x="11" y="139"/>
                  </a:cxn>
                  <a:cxn ang="0">
                    <a:pos x="11" y="139"/>
                  </a:cxn>
                  <a:cxn ang="0">
                    <a:pos x="14" y="129"/>
                  </a:cxn>
                  <a:cxn ang="0">
                    <a:pos x="19" y="118"/>
                  </a:cxn>
                  <a:cxn ang="0">
                    <a:pos x="24" y="110"/>
                  </a:cxn>
                  <a:cxn ang="0">
                    <a:pos x="31" y="101"/>
                  </a:cxn>
                  <a:cxn ang="0">
                    <a:pos x="45" y="87"/>
                  </a:cxn>
                  <a:cxn ang="0">
                    <a:pos x="61" y="71"/>
                  </a:cxn>
                  <a:cxn ang="0">
                    <a:pos x="61" y="71"/>
                  </a:cxn>
                  <a:cxn ang="0">
                    <a:pos x="72" y="57"/>
                  </a:cxn>
                  <a:cxn ang="0">
                    <a:pos x="81" y="41"/>
                  </a:cxn>
                  <a:cxn ang="0">
                    <a:pos x="90" y="24"/>
                  </a:cxn>
                  <a:cxn ang="0">
                    <a:pos x="96" y="7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6" y="3"/>
                  </a:cxn>
                  <a:cxn ang="0">
                    <a:pos x="95" y="2"/>
                  </a:cxn>
                  <a:cxn ang="0">
                    <a:pos x="92" y="0"/>
                  </a:cxn>
                  <a:cxn ang="0">
                    <a:pos x="89" y="0"/>
                  </a:cxn>
                  <a:cxn ang="0">
                    <a:pos x="87" y="2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6" h="142">
                    <a:moveTo>
                      <a:pt x="86" y="4"/>
                    </a:moveTo>
                    <a:lnTo>
                      <a:pt x="86" y="4"/>
                    </a:lnTo>
                    <a:lnTo>
                      <a:pt x="75" y="25"/>
                    </a:lnTo>
                    <a:lnTo>
                      <a:pt x="64" y="46"/>
                    </a:lnTo>
                    <a:lnTo>
                      <a:pt x="49" y="64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22" y="95"/>
                    </a:lnTo>
                    <a:lnTo>
                      <a:pt x="13" y="106"/>
                    </a:lnTo>
                    <a:lnTo>
                      <a:pt x="5" y="121"/>
                    </a:lnTo>
                    <a:lnTo>
                      <a:pt x="2" y="127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8"/>
                    </a:lnTo>
                    <a:lnTo>
                      <a:pt x="1" y="140"/>
                    </a:lnTo>
                    <a:lnTo>
                      <a:pt x="4" y="142"/>
                    </a:lnTo>
                    <a:lnTo>
                      <a:pt x="9" y="142"/>
                    </a:lnTo>
                    <a:lnTo>
                      <a:pt x="10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9" y="118"/>
                    </a:lnTo>
                    <a:lnTo>
                      <a:pt x="24" y="110"/>
                    </a:lnTo>
                    <a:lnTo>
                      <a:pt x="31" y="101"/>
                    </a:lnTo>
                    <a:lnTo>
                      <a:pt x="45" y="8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72" y="57"/>
                    </a:lnTo>
                    <a:lnTo>
                      <a:pt x="81" y="41"/>
                    </a:lnTo>
                    <a:lnTo>
                      <a:pt x="90" y="24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6" y="3"/>
                    </a:lnTo>
                    <a:lnTo>
                      <a:pt x="95" y="2"/>
                    </a:lnTo>
                    <a:lnTo>
                      <a:pt x="9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0" name="Freeform 905"/>
              <p:cNvSpPr/>
              <p:nvPr/>
            </p:nvSpPr>
            <p:spPr bwMode="auto">
              <a:xfrm>
                <a:off x="3271838" y="3430588"/>
                <a:ext cx="15875" cy="17463"/>
              </a:xfrm>
              <a:custGeom>
                <a:avLst/>
                <a:gdLst/>
                <a:ahLst/>
                <a:cxnLst>
                  <a:cxn ang="0">
                    <a:pos x="34" y="2"/>
                  </a:cxn>
                  <a:cxn ang="0">
                    <a:pos x="34" y="2"/>
                  </a:cxn>
                  <a:cxn ang="0">
                    <a:pos x="25" y="8"/>
                  </a:cxn>
                  <a:cxn ang="0">
                    <a:pos x="16" y="16"/>
                  </a:cxn>
                  <a:cxn ang="0">
                    <a:pos x="8" y="25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0" y="37"/>
                  </a:cxn>
                  <a:cxn ang="0">
                    <a:pos x="0" y="38"/>
                  </a:cxn>
                  <a:cxn ang="0">
                    <a:pos x="2" y="40"/>
                  </a:cxn>
                  <a:cxn ang="0">
                    <a:pos x="3" y="41"/>
                  </a:cxn>
                  <a:cxn ang="0">
                    <a:pos x="7" y="42"/>
                  </a:cxn>
                  <a:cxn ang="0">
                    <a:pos x="9" y="42"/>
                  </a:cxn>
                  <a:cxn ang="0">
                    <a:pos x="11" y="40"/>
                  </a:cxn>
                  <a:cxn ang="0">
                    <a:pos x="11" y="40"/>
                  </a:cxn>
                  <a:cxn ang="0">
                    <a:pos x="17" y="32"/>
                  </a:cxn>
                  <a:cxn ang="0">
                    <a:pos x="24" y="24"/>
                  </a:cxn>
                  <a:cxn ang="0">
                    <a:pos x="32" y="17"/>
                  </a:cxn>
                  <a:cxn ang="0">
                    <a:pos x="39" y="11"/>
                  </a:cxn>
                  <a:cxn ang="0">
                    <a:pos x="39" y="11"/>
                  </a:cxn>
                  <a:cxn ang="0">
                    <a:pos x="41" y="10"/>
                  </a:cxn>
                  <a:cxn ang="0">
                    <a:pos x="42" y="8"/>
                  </a:cxn>
                  <a:cxn ang="0">
                    <a:pos x="41" y="3"/>
                  </a:cxn>
                  <a:cxn ang="0">
                    <a:pos x="39" y="2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2"/>
                  </a:cxn>
                  <a:cxn ang="0">
                    <a:pos x="34" y="2"/>
                  </a:cxn>
                </a:cxnLst>
                <a:rect l="0" t="0" r="r" b="b"/>
                <a:pathLst>
                  <a:path w="42" h="42">
                    <a:moveTo>
                      <a:pt x="34" y="2"/>
                    </a:moveTo>
                    <a:lnTo>
                      <a:pt x="34" y="2"/>
                    </a:lnTo>
                    <a:lnTo>
                      <a:pt x="25" y="8"/>
                    </a:lnTo>
                    <a:lnTo>
                      <a:pt x="16" y="16"/>
                    </a:lnTo>
                    <a:lnTo>
                      <a:pt x="8" y="2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7" y="32"/>
                    </a:lnTo>
                    <a:lnTo>
                      <a:pt x="24" y="24"/>
                    </a:lnTo>
                    <a:lnTo>
                      <a:pt x="32" y="17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41" y="10"/>
                    </a:lnTo>
                    <a:lnTo>
                      <a:pt x="42" y="8"/>
                    </a:lnTo>
                    <a:lnTo>
                      <a:pt x="41" y="3"/>
                    </a:lnTo>
                    <a:lnTo>
                      <a:pt x="39" y="2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2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1" name="Freeform 906"/>
              <p:cNvSpPr/>
              <p:nvPr/>
            </p:nvSpPr>
            <p:spPr bwMode="auto">
              <a:xfrm>
                <a:off x="3295651" y="3446463"/>
                <a:ext cx="20638" cy="20638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0" y="0"/>
                  </a:cxn>
                  <a:cxn ang="0">
                    <a:pos x="28" y="7"/>
                  </a:cxn>
                  <a:cxn ang="0">
                    <a:pos x="17" y="19"/>
                  </a:cxn>
                  <a:cxn ang="0">
                    <a:pos x="8" y="31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45"/>
                  </a:cxn>
                  <a:cxn ang="0">
                    <a:pos x="0" y="48"/>
                  </a:cxn>
                  <a:cxn ang="0">
                    <a:pos x="2" y="52"/>
                  </a:cxn>
                  <a:cxn ang="0">
                    <a:pos x="6" y="52"/>
                  </a:cxn>
                  <a:cxn ang="0">
                    <a:pos x="9" y="51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7" y="38"/>
                  </a:cxn>
                  <a:cxn ang="0">
                    <a:pos x="25" y="27"/>
                  </a:cxn>
                  <a:cxn ang="0">
                    <a:pos x="35" y="17"/>
                  </a:cxn>
                  <a:cxn ang="0">
                    <a:pos x="46" y="10"/>
                  </a:cxn>
                  <a:cxn ang="0">
                    <a:pos x="46" y="10"/>
                  </a:cxn>
                  <a:cxn ang="0">
                    <a:pos x="48" y="7"/>
                  </a:cxn>
                  <a:cxn ang="0">
                    <a:pos x="49" y="6"/>
                  </a:cxn>
                  <a:cxn ang="0">
                    <a:pos x="48" y="2"/>
                  </a:cxn>
                  <a:cxn ang="0">
                    <a:pos x="46" y="0"/>
                  </a:cxn>
                  <a:cxn ang="0">
                    <a:pos x="43" y="0"/>
                  </a:cxn>
                  <a:cxn ang="0">
                    <a:pos x="40" y="0"/>
                  </a:cxn>
                  <a:cxn ang="0">
                    <a:pos x="40" y="0"/>
                  </a:cxn>
                </a:cxnLst>
                <a:rect l="0" t="0" r="r" b="b"/>
                <a:pathLst>
                  <a:path w="49" h="52">
                    <a:moveTo>
                      <a:pt x="40" y="0"/>
                    </a:moveTo>
                    <a:lnTo>
                      <a:pt x="40" y="0"/>
                    </a:lnTo>
                    <a:lnTo>
                      <a:pt x="28" y="7"/>
                    </a:lnTo>
                    <a:lnTo>
                      <a:pt x="17" y="19"/>
                    </a:lnTo>
                    <a:lnTo>
                      <a:pt x="8" y="31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6" y="52"/>
                    </a:lnTo>
                    <a:lnTo>
                      <a:pt x="9" y="51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7" y="38"/>
                    </a:lnTo>
                    <a:lnTo>
                      <a:pt x="25" y="27"/>
                    </a:lnTo>
                    <a:lnTo>
                      <a:pt x="35" y="17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2" name="Freeform 907"/>
              <p:cNvSpPr/>
              <p:nvPr/>
            </p:nvSpPr>
            <p:spPr bwMode="auto">
              <a:xfrm>
                <a:off x="3322638" y="3460751"/>
                <a:ext cx="19050" cy="20638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5" y="2"/>
                  </a:cxn>
                  <a:cxn ang="0">
                    <a:pos x="31" y="7"/>
                  </a:cxn>
                  <a:cxn ang="0">
                    <a:pos x="27" y="13"/>
                  </a:cxn>
                  <a:cxn ang="0">
                    <a:pos x="18" y="22"/>
                  </a:cxn>
                  <a:cxn ang="0">
                    <a:pos x="8" y="32"/>
                  </a:cxn>
                  <a:cxn ang="0">
                    <a:pos x="4" y="37"/>
                  </a:cxn>
                  <a:cxn ang="0">
                    <a:pos x="1" y="44"/>
                  </a:cxn>
                  <a:cxn ang="0">
                    <a:pos x="1" y="44"/>
                  </a:cxn>
                  <a:cxn ang="0">
                    <a:pos x="0" y="47"/>
                  </a:cxn>
                  <a:cxn ang="0">
                    <a:pos x="1" y="48"/>
                  </a:cxn>
                  <a:cxn ang="0">
                    <a:pos x="4" y="52"/>
                  </a:cxn>
                  <a:cxn ang="0">
                    <a:pos x="5" y="52"/>
                  </a:cxn>
                  <a:cxn ang="0">
                    <a:pos x="8" y="52"/>
                  </a:cxn>
                  <a:cxn ang="0">
                    <a:pos x="9" y="52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4" y="43"/>
                  </a:cxn>
                  <a:cxn ang="0">
                    <a:pos x="18" y="37"/>
                  </a:cxn>
                  <a:cxn ang="0">
                    <a:pos x="27" y="28"/>
                  </a:cxn>
                  <a:cxn ang="0">
                    <a:pos x="36" y="19"/>
                  </a:cxn>
                  <a:cxn ang="0">
                    <a:pos x="42" y="14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6" y="5"/>
                  </a:cxn>
                  <a:cxn ang="0">
                    <a:pos x="46" y="3"/>
                  </a:cxn>
                  <a:cxn ang="0">
                    <a:pos x="43" y="0"/>
                  </a:cxn>
                  <a:cxn ang="0">
                    <a:pos x="39" y="0"/>
                  </a:cxn>
                  <a:cxn ang="0">
                    <a:pos x="36" y="0"/>
                  </a:cxn>
                  <a:cxn ang="0">
                    <a:pos x="35" y="2"/>
                  </a:cxn>
                  <a:cxn ang="0">
                    <a:pos x="35" y="2"/>
                  </a:cxn>
                </a:cxnLst>
                <a:rect l="0" t="0" r="r" b="b"/>
                <a:pathLst>
                  <a:path w="46" h="52">
                    <a:moveTo>
                      <a:pt x="35" y="2"/>
                    </a:moveTo>
                    <a:lnTo>
                      <a:pt x="35" y="2"/>
                    </a:lnTo>
                    <a:lnTo>
                      <a:pt x="31" y="7"/>
                    </a:lnTo>
                    <a:lnTo>
                      <a:pt x="27" y="13"/>
                    </a:lnTo>
                    <a:lnTo>
                      <a:pt x="18" y="22"/>
                    </a:lnTo>
                    <a:lnTo>
                      <a:pt x="8" y="32"/>
                    </a:lnTo>
                    <a:lnTo>
                      <a:pt x="4" y="37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4" y="52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9" y="52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4" y="43"/>
                    </a:lnTo>
                    <a:lnTo>
                      <a:pt x="18" y="37"/>
                    </a:lnTo>
                    <a:lnTo>
                      <a:pt x="27" y="28"/>
                    </a:lnTo>
                    <a:lnTo>
                      <a:pt x="36" y="19"/>
                    </a:lnTo>
                    <a:lnTo>
                      <a:pt x="42" y="14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3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3" name="Freeform 908"/>
              <p:cNvSpPr/>
              <p:nvPr/>
            </p:nvSpPr>
            <p:spPr bwMode="auto">
              <a:xfrm>
                <a:off x="3348038" y="3482976"/>
                <a:ext cx="23813" cy="26988"/>
              </a:xfrm>
              <a:custGeom>
                <a:avLst/>
                <a:gdLst/>
                <a:ahLst/>
                <a:cxnLst>
                  <a:cxn ang="0">
                    <a:pos x="53" y="1"/>
                  </a:cxn>
                  <a:cxn ang="0">
                    <a:pos x="53" y="1"/>
                  </a:cxn>
                  <a:cxn ang="0">
                    <a:pos x="43" y="8"/>
                  </a:cxn>
                  <a:cxn ang="0">
                    <a:pos x="36" y="14"/>
                  </a:cxn>
                  <a:cxn ang="0">
                    <a:pos x="29" y="22"/>
                  </a:cxn>
                  <a:cxn ang="0">
                    <a:pos x="22" y="30"/>
                  </a:cxn>
                  <a:cxn ang="0">
                    <a:pos x="22" y="30"/>
                  </a:cxn>
                  <a:cxn ang="0">
                    <a:pos x="9" y="46"/>
                  </a:cxn>
                  <a:cxn ang="0">
                    <a:pos x="4" y="52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4"/>
                  </a:cxn>
                  <a:cxn ang="0">
                    <a:pos x="0" y="65"/>
                  </a:cxn>
                  <a:cxn ang="0">
                    <a:pos x="2" y="66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6"/>
                  </a:cxn>
                  <a:cxn ang="0">
                    <a:pos x="11" y="64"/>
                  </a:cxn>
                  <a:cxn ang="0">
                    <a:pos x="11" y="64"/>
                  </a:cxn>
                  <a:cxn ang="0">
                    <a:pos x="15" y="57"/>
                  </a:cxn>
                  <a:cxn ang="0">
                    <a:pos x="20" y="51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36" y="31"/>
                  </a:cxn>
                  <a:cxn ang="0">
                    <a:pos x="42" y="23"/>
                  </a:cxn>
                  <a:cxn ang="0">
                    <a:pos x="50" y="17"/>
                  </a:cxn>
                  <a:cxn ang="0">
                    <a:pos x="58" y="10"/>
                  </a:cxn>
                  <a:cxn ang="0">
                    <a:pos x="58" y="10"/>
                  </a:cxn>
                  <a:cxn ang="0">
                    <a:pos x="59" y="9"/>
                  </a:cxn>
                  <a:cxn ang="0">
                    <a:pos x="60" y="6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1"/>
                  </a:cxn>
                  <a:cxn ang="0">
                    <a:pos x="53" y="1"/>
                  </a:cxn>
                </a:cxnLst>
                <a:rect l="0" t="0" r="r" b="b"/>
                <a:pathLst>
                  <a:path w="60" h="68">
                    <a:moveTo>
                      <a:pt x="53" y="1"/>
                    </a:moveTo>
                    <a:lnTo>
                      <a:pt x="53" y="1"/>
                    </a:lnTo>
                    <a:lnTo>
                      <a:pt x="43" y="8"/>
                    </a:lnTo>
                    <a:lnTo>
                      <a:pt x="36" y="14"/>
                    </a:lnTo>
                    <a:lnTo>
                      <a:pt x="29" y="2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9" y="46"/>
                    </a:lnTo>
                    <a:lnTo>
                      <a:pt x="4" y="5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2" y="66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5" y="57"/>
                    </a:lnTo>
                    <a:lnTo>
                      <a:pt x="20" y="51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36" y="31"/>
                    </a:lnTo>
                    <a:lnTo>
                      <a:pt x="42" y="23"/>
                    </a:lnTo>
                    <a:lnTo>
                      <a:pt x="50" y="17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9" y="9"/>
                    </a:lnTo>
                    <a:lnTo>
                      <a:pt x="60" y="6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1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4" name="Freeform 909"/>
              <p:cNvSpPr/>
              <p:nvPr/>
            </p:nvSpPr>
            <p:spPr bwMode="auto">
              <a:xfrm>
                <a:off x="3398838" y="3498851"/>
                <a:ext cx="20638" cy="30163"/>
              </a:xfrm>
              <a:custGeom>
                <a:avLst/>
                <a:gdLst/>
                <a:ahLst/>
                <a:cxnLst>
                  <a:cxn ang="0">
                    <a:pos x="42" y="1"/>
                  </a:cxn>
                  <a:cxn ang="0">
                    <a:pos x="42" y="1"/>
                  </a:cxn>
                  <a:cxn ang="0">
                    <a:pos x="31" y="20"/>
                  </a:cxn>
                  <a:cxn ang="0">
                    <a:pos x="31" y="20"/>
                  </a:cxn>
                  <a:cxn ang="0">
                    <a:pos x="25" y="31"/>
                  </a:cxn>
                  <a:cxn ang="0">
                    <a:pos x="22" y="37"/>
                  </a:cxn>
                  <a:cxn ang="0">
                    <a:pos x="18" y="42"/>
                  </a:cxn>
                  <a:cxn ang="0">
                    <a:pos x="18" y="42"/>
                  </a:cxn>
                  <a:cxn ang="0">
                    <a:pos x="6" y="54"/>
                  </a:cxn>
                  <a:cxn ang="0">
                    <a:pos x="2" y="60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0" y="71"/>
                  </a:cxn>
                  <a:cxn ang="0">
                    <a:pos x="1" y="72"/>
                  </a:cxn>
                  <a:cxn ang="0">
                    <a:pos x="4" y="75"/>
                  </a:cxn>
                  <a:cxn ang="0">
                    <a:pos x="6" y="75"/>
                  </a:cxn>
                  <a:cxn ang="0">
                    <a:pos x="9" y="75"/>
                  </a:cxn>
                  <a:cxn ang="0">
                    <a:pos x="10" y="73"/>
                  </a:cxn>
                  <a:cxn ang="0">
                    <a:pos x="10" y="71"/>
                  </a:cxn>
                  <a:cxn ang="0">
                    <a:pos x="10" y="71"/>
                  </a:cxn>
                  <a:cxn ang="0">
                    <a:pos x="11" y="67"/>
                  </a:cxn>
                  <a:cxn ang="0">
                    <a:pos x="13" y="64"/>
                  </a:cxn>
                  <a:cxn ang="0">
                    <a:pos x="18" y="58"/>
                  </a:cxn>
                  <a:cxn ang="0">
                    <a:pos x="25" y="52"/>
                  </a:cxn>
                  <a:cxn ang="0">
                    <a:pos x="28" y="46"/>
                  </a:cxn>
                  <a:cxn ang="0">
                    <a:pos x="28" y="46"/>
                  </a:cxn>
                  <a:cxn ang="0">
                    <a:pos x="40" y="26"/>
                  </a:cxn>
                  <a:cxn ang="0">
                    <a:pos x="52" y="8"/>
                  </a:cxn>
                  <a:cxn ang="0">
                    <a:pos x="52" y="8"/>
                  </a:cxn>
                  <a:cxn ang="0">
                    <a:pos x="53" y="5"/>
                  </a:cxn>
                  <a:cxn ang="0">
                    <a:pos x="52" y="4"/>
                  </a:cxn>
                  <a:cxn ang="0">
                    <a:pos x="49" y="0"/>
                  </a:cxn>
                  <a:cxn ang="0">
                    <a:pos x="46" y="0"/>
                  </a:cxn>
                  <a:cxn ang="0">
                    <a:pos x="44" y="0"/>
                  </a:cxn>
                  <a:cxn ang="0">
                    <a:pos x="42" y="1"/>
                  </a:cxn>
                  <a:cxn ang="0">
                    <a:pos x="42" y="1"/>
                  </a:cxn>
                </a:cxnLst>
                <a:rect l="0" t="0" r="r" b="b"/>
                <a:pathLst>
                  <a:path w="53" h="75">
                    <a:moveTo>
                      <a:pt x="42" y="1"/>
                    </a:moveTo>
                    <a:lnTo>
                      <a:pt x="42" y="1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25" y="31"/>
                    </a:lnTo>
                    <a:lnTo>
                      <a:pt x="22" y="37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6" y="54"/>
                    </a:lnTo>
                    <a:lnTo>
                      <a:pt x="2" y="6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9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1" y="67"/>
                    </a:lnTo>
                    <a:lnTo>
                      <a:pt x="13" y="64"/>
                    </a:lnTo>
                    <a:lnTo>
                      <a:pt x="18" y="58"/>
                    </a:lnTo>
                    <a:lnTo>
                      <a:pt x="25" y="52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40" y="2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5"/>
                    </a:lnTo>
                    <a:lnTo>
                      <a:pt x="52" y="4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1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5" name="Freeform 910"/>
              <p:cNvSpPr/>
              <p:nvPr/>
            </p:nvSpPr>
            <p:spPr bwMode="auto">
              <a:xfrm>
                <a:off x="3460751" y="3505201"/>
                <a:ext cx="17463" cy="26988"/>
              </a:xfrm>
              <a:custGeom>
                <a:avLst/>
                <a:gdLst/>
                <a:ahLst/>
                <a:cxnLst>
                  <a:cxn ang="0">
                    <a:pos x="36" y="2"/>
                  </a:cxn>
                  <a:cxn ang="0">
                    <a:pos x="36" y="2"/>
                  </a:cxn>
                  <a:cxn ang="0">
                    <a:pos x="30" y="8"/>
                  </a:cxn>
                  <a:cxn ang="0">
                    <a:pos x="27" y="16"/>
                  </a:cxn>
                  <a:cxn ang="0">
                    <a:pos x="17" y="30"/>
                  </a:cxn>
                  <a:cxn ang="0">
                    <a:pos x="11" y="46"/>
                  </a:cxn>
                  <a:cxn ang="0">
                    <a:pos x="2" y="61"/>
                  </a:cxn>
                  <a:cxn ang="0">
                    <a:pos x="2" y="61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2" y="66"/>
                  </a:cxn>
                  <a:cxn ang="0">
                    <a:pos x="3" y="67"/>
                  </a:cxn>
                  <a:cxn ang="0">
                    <a:pos x="7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20" y="53"/>
                  </a:cxn>
                  <a:cxn ang="0">
                    <a:pos x="27" y="37"/>
                  </a:cxn>
                  <a:cxn ang="0">
                    <a:pos x="34" y="23"/>
                  </a:cxn>
                  <a:cxn ang="0">
                    <a:pos x="40" y="16"/>
                  </a:cxn>
                  <a:cxn ang="0">
                    <a:pos x="45" y="10"/>
                  </a:cxn>
                  <a:cxn ang="0">
                    <a:pos x="45" y="10"/>
                  </a:cxn>
                  <a:cxn ang="0">
                    <a:pos x="46" y="8"/>
                  </a:cxn>
                  <a:cxn ang="0">
                    <a:pos x="46" y="6"/>
                  </a:cxn>
                  <a:cxn ang="0">
                    <a:pos x="44" y="2"/>
                  </a:cxn>
                  <a:cxn ang="0">
                    <a:pos x="41" y="0"/>
                  </a:cxn>
                  <a:cxn ang="0">
                    <a:pos x="38" y="0"/>
                  </a:cxn>
                  <a:cxn ang="0">
                    <a:pos x="36" y="2"/>
                  </a:cxn>
                  <a:cxn ang="0">
                    <a:pos x="36" y="2"/>
                  </a:cxn>
                </a:cxnLst>
                <a:rect l="0" t="0" r="r" b="b"/>
                <a:pathLst>
                  <a:path w="46" h="68">
                    <a:moveTo>
                      <a:pt x="36" y="2"/>
                    </a:moveTo>
                    <a:lnTo>
                      <a:pt x="36" y="2"/>
                    </a:lnTo>
                    <a:lnTo>
                      <a:pt x="30" y="8"/>
                    </a:lnTo>
                    <a:lnTo>
                      <a:pt x="27" y="16"/>
                    </a:lnTo>
                    <a:lnTo>
                      <a:pt x="17" y="30"/>
                    </a:lnTo>
                    <a:lnTo>
                      <a:pt x="11" y="46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6"/>
                    </a:lnTo>
                    <a:lnTo>
                      <a:pt x="3" y="67"/>
                    </a:lnTo>
                    <a:lnTo>
                      <a:pt x="7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20" y="53"/>
                    </a:lnTo>
                    <a:lnTo>
                      <a:pt x="27" y="37"/>
                    </a:lnTo>
                    <a:lnTo>
                      <a:pt x="34" y="23"/>
                    </a:lnTo>
                    <a:lnTo>
                      <a:pt x="40" y="16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38" y="0"/>
                    </a:lnTo>
                    <a:lnTo>
                      <a:pt x="36" y="2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6" name="Freeform 911"/>
              <p:cNvSpPr/>
              <p:nvPr/>
            </p:nvSpPr>
            <p:spPr bwMode="auto">
              <a:xfrm>
                <a:off x="3506788" y="3503613"/>
                <a:ext cx="25400" cy="31750"/>
              </a:xfrm>
              <a:custGeom>
                <a:avLst/>
                <a:gdLst/>
                <a:ahLst/>
                <a:cxnLst>
                  <a:cxn ang="0">
                    <a:pos x="52" y="2"/>
                  </a:cxn>
                  <a:cxn ang="0">
                    <a:pos x="52" y="2"/>
                  </a:cxn>
                  <a:cxn ang="0">
                    <a:pos x="43" y="8"/>
                  </a:cxn>
                  <a:cxn ang="0">
                    <a:pos x="34" y="15"/>
                  </a:cxn>
                  <a:cxn ang="0">
                    <a:pos x="26" y="24"/>
                  </a:cxn>
                  <a:cxn ang="0">
                    <a:pos x="20" y="32"/>
                  </a:cxn>
                  <a:cxn ang="0">
                    <a:pos x="13" y="42"/>
                  </a:cxn>
                  <a:cxn ang="0">
                    <a:pos x="9" y="51"/>
                  </a:cxn>
                  <a:cxn ang="0">
                    <a:pos x="4" y="62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0" y="75"/>
                  </a:cxn>
                  <a:cxn ang="0">
                    <a:pos x="1" y="78"/>
                  </a:cxn>
                  <a:cxn ang="0">
                    <a:pos x="4" y="80"/>
                  </a:cxn>
                  <a:cxn ang="0">
                    <a:pos x="9" y="80"/>
                  </a:cxn>
                  <a:cxn ang="0">
                    <a:pos x="11" y="79"/>
                  </a:cxn>
                  <a:cxn ang="0">
                    <a:pos x="12" y="76"/>
                  </a:cxn>
                  <a:cxn ang="0">
                    <a:pos x="12" y="76"/>
                  </a:cxn>
                  <a:cxn ang="0">
                    <a:pos x="18" y="57"/>
                  </a:cxn>
                  <a:cxn ang="0">
                    <a:pos x="24" y="48"/>
                  </a:cxn>
                  <a:cxn ang="0">
                    <a:pos x="29" y="40"/>
                  </a:cxn>
                  <a:cxn ang="0">
                    <a:pos x="35" y="31"/>
                  </a:cxn>
                  <a:cxn ang="0">
                    <a:pos x="42" y="24"/>
                  </a:cxn>
                  <a:cxn ang="0">
                    <a:pos x="50" y="17"/>
                  </a:cxn>
                  <a:cxn ang="0">
                    <a:pos x="59" y="11"/>
                  </a:cxn>
                  <a:cxn ang="0">
                    <a:pos x="59" y="11"/>
                  </a:cxn>
                  <a:cxn ang="0">
                    <a:pos x="60" y="10"/>
                  </a:cxn>
                  <a:cxn ang="0">
                    <a:pos x="62" y="7"/>
                  </a:cxn>
                  <a:cxn ang="0">
                    <a:pos x="60" y="3"/>
                  </a:cxn>
                  <a:cxn ang="0">
                    <a:pos x="58" y="0"/>
                  </a:cxn>
                  <a:cxn ang="0">
                    <a:pos x="55" y="0"/>
                  </a:cxn>
                  <a:cxn ang="0">
                    <a:pos x="52" y="2"/>
                  </a:cxn>
                  <a:cxn ang="0">
                    <a:pos x="52" y="2"/>
                  </a:cxn>
                </a:cxnLst>
                <a:rect l="0" t="0" r="r" b="b"/>
                <a:pathLst>
                  <a:path w="62" h="80">
                    <a:moveTo>
                      <a:pt x="52" y="2"/>
                    </a:moveTo>
                    <a:lnTo>
                      <a:pt x="52" y="2"/>
                    </a:lnTo>
                    <a:lnTo>
                      <a:pt x="43" y="8"/>
                    </a:lnTo>
                    <a:lnTo>
                      <a:pt x="34" y="15"/>
                    </a:lnTo>
                    <a:lnTo>
                      <a:pt x="26" y="24"/>
                    </a:lnTo>
                    <a:lnTo>
                      <a:pt x="20" y="32"/>
                    </a:lnTo>
                    <a:lnTo>
                      <a:pt x="13" y="42"/>
                    </a:lnTo>
                    <a:lnTo>
                      <a:pt x="9" y="51"/>
                    </a:lnTo>
                    <a:lnTo>
                      <a:pt x="4" y="6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1" y="78"/>
                    </a:lnTo>
                    <a:lnTo>
                      <a:pt x="4" y="80"/>
                    </a:lnTo>
                    <a:lnTo>
                      <a:pt x="9" y="80"/>
                    </a:lnTo>
                    <a:lnTo>
                      <a:pt x="11" y="79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8" y="57"/>
                    </a:lnTo>
                    <a:lnTo>
                      <a:pt x="24" y="48"/>
                    </a:lnTo>
                    <a:lnTo>
                      <a:pt x="29" y="40"/>
                    </a:lnTo>
                    <a:lnTo>
                      <a:pt x="35" y="31"/>
                    </a:lnTo>
                    <a:lnTo>
                      <a:pt x="42" y="24"/>
                    </a:lnTo>
                    <a:lnTo>
                      <a:pt x="50" y="1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7"/>
                    </a:lnTo>
                    <a:lnTo>
                      <a:pt x="60" y="3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2" y="2"/>
                    </a:lnTo>
                    <a:lnTo>
                      <a:pt x="5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7" name="Freeform 912"/>
              <p:cNvSpPr/>
              <p:nvPr/>
            </p:nvSpPr>
            <p:spPr bwMode="auto">
              <a:xfrm>
                <a:off x="3549651" y="3498851"/>
                <a:ext cx="23813" cy="34925"/>
              </a:xfrm>
              <a:custGeom>
                <a:avLst/>
                <a:gdLst/>
                <a:ahLst/>
                <a:cxnLst>
                  <a:cxn ang="0">
                    <a:pos x="49" y="6"/>
                  </a:cxn>
                  <a:cxn ang="0">
                    <a:pos x="49" y="6"/>
                  </a:cxn>
                  <a:cxn ang="0">
                    <a:pos x="46" y="14"/>
                  </a:cxn>
                  <a:cxn ang="0">
                    <a:pos x="41" y="23"/>
                  </a:cxn>
                  <a:cxn ang="0">
                    <a:pos x="34" y="32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20" y="48"/>
                  </a:cxn>
                  <a:cxn ang="0">
                    <a:pos x="13" y="59"/>
                  </a:cxn>
                  <a:cxn ang="0">
                    <a:pos x="7" y="69"/>
                  </a:cxn>
                  <a:cxn ang="0">
                    <a:pos x="0" y="79"/>
                  </a:cxn>
                  <a:cxn ang="0">
                    <a:pos x="0" y="79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3" y="87"/>
                  </a:cxn>
                  <a:cxn ang="0">
                    <a:pos x="7" y="87"/>
                  </a:cxn>
                  <a:cxn ang="0">
                    <a:pos x="10" y="87"/>
                  </a:cxn>
                  <a:cxn ang="0">
                    <a:pos x="11" y="85"/>
                  </a:cxn>
                  <a:cxn ang="0">
                    <a:pos x="11" y="85"/>
                  </a:cxn>
                  <a:cxn ang="0">
                    <a:pos x="17" y="73"/>
                  </a:cxn>
                  <a:cxn ang="0">
                    <a:pos x="24" y="62"/>
                  </a:cxn>
                  <a:cxn ang="0">
                    <a:pos x="24" y="62"/>
                  </a:cxn>
                  <a:cxn ang="0">
                    <a:pos x="33" y="52"/>
                  </a:cxn>
                  <a:cxn ang="0">
                    <a:pos x="38" y="47"/>
                  </a:cxn>
                  <a:cxn ang="0">
                    <a:pos x="42" y="40"/>
                  </a:cxn>
                  <a:cxn ang="0">
                    <a:pos x="42" y="40"/>
                  </a:cxn>
                  <a:cxn ang="0">
                    <a:pos x="54" y="25"/>
                  </a:cxn>
                  <a:cxn ang="0">
                    <a:pos x="58" y="15"/>
                  </a:cxn>
                  <a:cxn ang="0">
                    <a:pos x="59" y="11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4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5" y="0"/>
                  </a:cxn>
                  <a:cxn ang="0">
                    <a:pos x="51" y="2"/>
                  </a:cxn>
                  <a:cxn ang="0">
                    <a:pos x="50" y="4"/>
                  </a:cxn>
                  <a:cxn ang="0">
                    <a:pos x="49" y="6"/>
                  </a:cxn>
                  <a:cxn ang="0">
                    <a:pos x="49" y="6"/>
                  </a:cxn>
                </a:cxnLst>
                <a:rect l="0" t="0" r="r" b="b"/>
                <a:pathLst>
                  <a:path w="61" h="87">
                    <a:moveTo>
                      <a:pt x="49" y="6"/>
                    </a:moveTo>
                    <a:lnTo>
                      <a:pt x="49" y="6"/>
                    </a:lnTo>
                    <a:lnTo>
                      <a:pt x="46" y="14"/>
                    </a:lnTo>
                    <a:lnTo>
                      <a:pt x="41" y="23"/>
                    </a:lnTo>
                    <a:lnTo>
                      <a:pt x="34" y="32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20" y="48"/>
                    </a:lnTo>
                    <a:lnTo>
                      <a:pt x="13" y="59"/>
                    </a:lnTo>
                    <a:lnTo>
                      <a:pt x="7" y="6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3" y="87"/>
                    </a:lnTo>
                    <a:lnTo>
                      <a:pt x="7" y="87"/>
                    </a:lnTo>
                    <a:lnTo>
                      <a:pt x="10" y="87"/>
                    </a:lnTo>
                    <a:lnTo>
                      <a:pt x="11" y="85"/>
                    </a:lnTo>
                    <a:lnTo>
                      <a:pt x="11" y="85"/>
                    </a:lnTo>
                    <a:lnTo>
                      <a:pt x="17" y="7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33" y="52"/>
                    </a:lnTo>
                    <a:lnTo>
                      <a:pt x="38" y="47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54" y="25"/>
                    </a:lnTo>
                    <a:lnTo>
                      <a:pt x="58" y="15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4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5" y="0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9" y="6"/>
                    </a:lnTo>
                    <a:lnTo>
                      <a:pt x="49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8" name="Freeform 913"/>
              <p:cNvSpPr/>
              <p:nvPr/>
            </p:nvSpPr>
            <p:spPr bwMode="auto">
              <a:xfrm>
                <a:off x="3594101" y="3487738"/>
                <a:ext cx="28575" cy="36513"/>
              </a:xfrm>
              <a:custGeom>
                <a:avLst/>
                <a:gdLst/>
                <a:ahLst/>
                <a:cxnLst>
                  <a:cxn ang="0">
                    <a:pos x="63" y="1"/>
                  </a:cxn>
                  <a:cxn ang="0">
                    <a:pos x="63" y="1"/>
                  </a:cxn>
                  <a:cxn ang="0">
                    <a:pos x="45" y="19"/>
                  </a:cxn>
                  <a:cxn ang="0">
                    <a:pos x="29" y="39"/>
                  </a:cxn>
                  <a:cxn ang="0">
                    <a:pos x="15" y="60"/>
                  </a:cxn>
                  <a:cxn ang="0">
                    <a:pos x="2" y="82"/>
                  </a:cxn>
                  <a:cxn ang="0">
                    <a:pos x="2" y="82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3" y="90"/>
                  </a:cxn>
                  <a:cxn ang="0">
                    <a:pos x="8" y="91"/>
                  </a:cxn>
                  <a:cxn ang="0">
                    <a:pos x="9" y="90"/>
                  </a:cxn>
                  <a:cxn ang="0">
                    <a:pos x="11" y="88"/>
                  </a:cxn>
                  <a:cxn ang="0">
                    <a:pos x="11" y="88"/>
                  </a:cxn>
                  <a:cxn ang="0">
                    <a:pos x="24" y="66"/>
                  </a:cxn>
                  <a:cxn ang="0">
                    <a:pos x="38" y="47"/>
                  </a:cxn>
                  <a:cxn ang="0">
                    <a:pos x="54" y="27"/>
                  </a:cxn>
                  <a:cxn ang="0">
                    <a:pos x="71" y="9"/>
                  </a:cxn>
                  <a:cxn ang="0">
                    <a:pos x="71" y="9"/>
                  </a:cxn>
                  <a:cxn ang="0">
                    <a:pos x="72" y="7"/>
                  </a:cxn>
                  <a:cxn ang="0">
                    <a:pos x="72" y="5"/>
                  </a:cxn>
                  <a:cxn ang="0">
                    <a:pos x="71" y="1"/>
                  </a:cxn>
                  <a:cxn ang="0">
                    <a:pos x="67" y="0"/>
                  </a:cxn>
                  <a:cxn ang="0">
                    <a:pos x="64" y="0"/>
                  </a:cxn>
                  <a:cxn ang="0">
                    <a:pos x="63" y="1"/>
                  </a:cxn>
                  <a:cxn ang="0">
                    <a:pos x="63" y="1"/>
                  </a:cxn>
                </a:cxnLst>
                <a:rect l="0" t="0" r="r" b="b"/>
                <a:pathLst>
                  <a:path w="72" h="91">
                    <a:moveTo>
                      <a:pt x="63" y="1"/>
                    </a:moveTo>
                    <a:lnTo>
                      <a:pt x="63" y="1"/>
                    </a:lnTo>
                    <a:lnTo>
                      <a:pt x="45" y="19"/>
                    </a:lnTo>
                    <a:lnTo>
                      <a:pt x="29" y="39"/>
                    </a:lnTo>
                    <a:lnTo>
                      <a:pt x="15" y="60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3" y="90"/>
                    </a:lnTo>
                    <a:lnTo>
                      <a:pt x="8" y="91"/>
                    </a:lnTo>
                    <a:lnTo>
                      <a:pt x="9" y="90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24" y="66"/>
                    </a:lnTo>
                    <a:lnTo>
                      <a:pt x="38" y="47"/>
                    </a:lnTo>
                    <a:lnTo>
                      <a:pt x="54" y="27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2" y="7"/>
                    </a:lnTo>
                    <a:lnTo>
                      <a:pt x="72" y="5"/>
                    </a:lnTo>
                    <a:lnTo>
                      <a:pt x="71" y="1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3" y="1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49" name="Freeform 914"/>
              <p:cNvSpPr/>
              <p:nvPr/>
            </p:nvSpPr>
            <p:spPr bwMode="auto">
              <a:xfrm>
                <a:off x="3641726" y="3463926"/>
                <a:ext cx="25400" cy="36513"/>
              </a:xfrm>
              <a:custGeom>
                <a:avLst/>
                <a:gdLst/>
                <a:ahLst/>
                <a:cxnLst>
                  <a:cxn ang="0">
                    <a:pos x="55" y="3"/>
                  </a:cxn>
                  <a:cxn ang="0">
                    <a:pos x="55" y="3"/>
                  </a:cxn>
                  <a:cxn ang="0">
                    <a:pos x="50" y="11"/>
                  </a:cxn>
                  <a:cxn ang="0">
                    <a:pos x="44" y="18"/>
                  </a:cxn>
                  <a:cxn ang="0">
                    <a:pos x="34" y="35"/>
                  </a:cxn>
                  <a:cxn ang="0">
                    <a:pos x="34" y="35"/>
                  </a:cxn>
                  <a:cxn ang="0">
                    <a:pos x="27" y="48"/>
                  </a:cxn>
                  <a:cxn ang="0">
                    <a:pos x="20" y="60"/>
                  </a:cxn>
                  <a:cxn ang="0">
                    <a:pos x="1" y="82"/>
                  </a:cxn>
                  <a:cxn ang="0">
                    <a:pos x="1" y="82"/>
                  </a:cxn>
                  <a:cxn ang="0">
                    <a:pos x="1" y="84"/>
                  </a:cxn>
                  <a:cxn ang="0">
                    <a:pos x="0" y="86"/>
                  </a:cxn>
                  <a:cxn ang="0">
                    <a:pos x="3" y="90"/>
                  </a:cxn>
                  <a:cxn ang="0">
                    <a:pos x="4" y="92"/>
                  </a:cxn>
                  <a:cxn ang="0">
                    <a:pos x="6" y="92"/>
                  </a:cxn>
                  <a:cxn ang="0">
                    <a:pos x="8" y="92"/>
                  </a:cxn>
                  <a:cxn ang="0">
                    <a:pos x="10" y="90"/>
                  </a:cxn>
                  <a:cxn ang="0">
                    <a:pos x="10" y="90"/>
                  </a:cxn>
                  <a:cxn ang="0">
                    <a:pos x="25" y="71"/>
                  </a:cxn>
                  <a:cxn ang="0">
                    <a:pos x="39" y="51"/>
                  </a:cxn>
                  <a:cxn ang="0">
                    <a:pos x="39" y="51"/>
                  </a:cxn>
                  <a:cxn ang="0">
                    <a:pos x="44" y="41"/>
                  </a:cxn>
                  <a:cxn ang="0">
                    <a:pos x="51" y="30"/>
                  </a:cxn>
                  <a:cxn ang="0">
                    <a:pos x="56" y="20"/>
                  </a:cxn>
                  <a:cxn ang="0">
                    <a:pos x="63" y="11"/>
                  </a:cxn>
                  <a:cxn ang="0">
                    <a:pos x="63" y="11"/>
                  </a:cxn>
                  <a:cxn ang="0">
                    <a:pos x="64" y="8"/>
                  </a:cxn>
                  <a:cxn ang="0">
                    <a:pos x="64" y="5"/>
                  </a:cxn>
                  <a:cxn ang="0">
                    <a:pos x="63" y="3"/>
                  </a:cxn>
                  <a:cxn ang="0">
                    <a:pos x="61" y="1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5" y="3"/>
                  </a:cxn>
                  <a:cxn ang="0">
                    <a:pos x="55" y="3"/>
                  </a:cxn>
                </a:cxnLst>
                <a:rect l="0" t="0" r="r" b="b"/>
                <a:pathLst>
                  <a:path w="64" h="92">
                    <a:moveTo>
                      <a:pt x="55" y="3"/>
                    </a:moveTo>
                    <a:lnTo>
                      <a:pt x="55" y="3"/>
                    </a:lnTo>
                    <a:lnTo>
                      <a:pt x="50" y="11"/>
                    </a:lnTo>
                    <a:lnTo>
                      <a:pt x="44" y="18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27" y="48"/>
                    </a:lnTo>
                    <a:lnTo>
                      <a:pt x="20" y="60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1" y="84"/>
                    </a:lnTo>
                    <a:lnTo>
                      <a:pt x="0" y="86"/>
                    </a:lnTo>
                    <a:lnTo>
                      <a:pt x="3" y="90"/>
                    </a:lnTo>
                    <a:lnTo>
                      <a:pt x="4" y="92"/>
                    </a:lnTo>
                    <a:lnTo>
                      <a:pt x="6" y="92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25" y="7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44" y="41"/>
                    </a:lnTo>
                    <a:lnTo>
                      <a:pt x="51" y="30"/>
                    </a:lnTo>
                    <a:lnTo>
                      <a:pt x="56" y="20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4" y="8"/>
                    </a:lnTo>
                    <a:lnTo>
                      <a:pt x="64" y="5"/>
                    </a:lnTo>
                    <a:lnTo>
                      <a:pt x="63" y="3"/>
                    </a:lnTo>
                    <a:lnTo>
                      <a:pt x="61" y="1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0" name="Freeform 915"/>
              <p:cNvSpPr/>
              <p:nvPr/>
            </p:nvSpPr>
            <p:spPr bwMode="auto">
              <a:xfrm>
                <a:off x="337502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55" y="0"/>
                  </a:cxn>
                  <a:cxn ang="0">
                    <a:pos x="42" y="2"/>
                  </a:cxn>
                  <a:cxn ang="0">
                    <a:pos x="32" y="6"/>
                  </a:cxn>
                  <a:cxn ang="0">
                    <a:pos x="22" y="11"/>
                  </a:cxn>
                  <a:cxn ang="0">
                    <a:pos x="15" y="19"/>
                  </a:cxn>
                  <a:cxn ang="0">
                    <a:pos x="8" y="26"/>
                  </a:cxn>
                  <a:cxn ang="0">
                    <a:pos x="4" y="37"/>
                  </a:cxn>
                  <a:cxn ang="0">
                    <a:pos x="2" y="47"/>
                  </a:cxn>
                  <a:cxn ang="0">
                    <a:pos x="0" y="58"/>
                  </a:cxn>
                  <a:cxn ang="0">
                    <a:pos x="2" y="68"/>
                  </a:cxn>
                  <a:cxn ang="0">
                    <a:pos x="4" y="79"/>
                  </a:cxn>
                  <a:cxn ang="0">
                    <a:pos x="8" y="88"/>
                  </a:cxn>
                  <a:cxn ang="0">
                    <a:pos x="15" y="97"/>
                  </a:cxn>
                  <a:cxn ang="0">
                    <a:pos x="22" y="104"/>
                  </a:cxn>
                  <a:cxn ang="0">
                    <a:pos x="32" y="110"/>
                  </a:cxn>
                  <a:cxn ang="0">
                    <a:pos x="42" y="113"/>
                  </a:cxn>
                  <a:cxn ang="0">
                    <a:pos x="55" y="114"/>
                  </a:cxn>
                  <a:cxn ang="0">
                    <a:pos x="55" y="114"/>
                  </a:cxn>
                  <a:cxn ang="0">
                    <a:pos x="68" y="113"/>
                  </a:cxn>
                  <a:cxn ang="0">
                    <a:pos x="80" y="110"/>
                  </a:cxn>
                  <a:cxn ang="0">
                    <a:pos x="89" y="104"/>
                  </a:cxn>
                  <a:cxn ang="0">
                    <a:pos x="97" y="97"/>
                  </a:cxn>
                  <a:cxn ang="0">
                    <a:pos x="104" y="88"/>
                  </a:cxn>
                  <a:cxn ang="0">
                    <a:pos x="108" y="79"/>
                  </a:cxn>
                  <a:cxn ang="0">
                    <a:pos x="110" y="68"/>
                  </a:cxn>
                  <a:cxn ang="0">
                    <a:pos x="111" y="58"/>
                  </a:cxn>
                  <a:cxn ang="0">
                    <a:pos x="110" y="47"/>
                  </a:cxn>
                  <a:cxn ang="0">
                    <a:pos x="108" y="37"/>
                  </a:cxn>
                  <a:cxn ang="0">
                    <a:pos x="104" y="26"/>
                  </a:cxn>
                  <a:cxn ang="0">
                    <a:pos x="97" y="19"/>
                  </a:cxn>
                  <a:cxn ang="0">
                    <a:pos x="89" y="11"/>
                  </a:cxn>
                  <a:cxn ang="0">
                    <a:pos x="80" y="6"/>
                  </a:cxn>
                  <a:cxn ang="0">
                    <a:pos x="68" y="2"/>
                  </a:cxn>
                  <a:cxn ang="0">
                    <a:pos x="55" y="0"/>
                  </a:cxn>
                  <a:cxn ang="0">
                    <a:pos x="55" y="0"/>
                  </a:cxn>
                </a:cxnLst>
                <a:rect l="0" t="0" r="r" b="b"/>
                <a:pathLst>
                  <a:path w="111" h="114">
                    <a:moveTo>
                      <a:pt x="55" y="0"/>
                    </a:moveTo>
                    <a:lnTo>
                      <a:pt x="55" y="0"/>
                    </a:lnTo>
                    <a:lnTo>
                      <a:pt x="42" y="2"/>
                    </a:lnTo>
                    <a:lnTo>
                      <a:pt x="32" y="6"/>
                    </a:lnTo>
                    <a:lnTo>
                      <a:pt x="22" y="11"/>
                    </a:lnTo>
                    <a:lnTo>
                      <a:pt x="15" y="19"/>
                    </a:lnTo>
                    <a:lnTo>
                      <a:pt x="8" y="26"/>
                    </a:lnTo>
                    <a:lnTo>
                      <a:pt x="4" y="37"/>
                    </a:lnTo>
                    <a:lnTo>
                      <a:pt x="2" y="47"/>
                    </a:lnTo>
                    <a:lnTo>
                      <a:pt x="0" y="58"/>
                    </a:lnTo>
                    <a:lnTo>
                      <a:pt x="2" y="68"/>
                    </a:lnTo>
                    <a:lnTo>
                      <a:pt x="4" y="79"/>
                    </a:lnTo>
                    <a:lnTo>
                      <a:pt x="8" y="88"/>
                    </a:lnTo>
                    <a:lnTo>
                      <a:pt x="15" y="97"/>
                    </a:lnTo>
                    <a:lnTo>
                      <a:pt x="22" y="104"/>
                    </a:lnTo>
                    <a:lnTo>
                      <a:pt x="32" y="110"/>
                    </a:lnTo>
                    <a:lnTo>
                      <a:pt x="42" y="113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68" y="113"/>
                    </a:lnTo>
                    <a:lnTo>
                      <a:pt x="80" y="110"/>
                    </a:lnTo>
                    <a:lnTo>
                      <a:pt x="89" y="104"/>
                    </a:lnTo>
                    <a:lnTo>
                      <a:pt x="97" y="97"/>
                    </a:lnTo>
                    <a:lnTo>
                      <a:pt x="104" y="88"/>
                    </a:lnTo>
                    <a:lnTo>
                      <a:pt x="108" y="79"/>
                    </a:lnTo>
                    <a:lnTo>
                      <a:pt x="110" y="68"/>
                    </a:lnTo>
                    <a:lnTo>
                      <a:pt x="111" y="58"/>
                    </a:lnTo>
                    <a:lnTo>
                      <a:pt x="110" y="47"/>
                    </a:lnTo>
                    <a:lnTo>
                      <a:pt x="108" y="37"/>
                    </a:lnTo>
                    <a:lnTo>
                      <a:pt x="104" y="26"/>
                    </a:lnTo>
                    <a:lnTo>
                      <a:pt x="97" y="19"/>
                    </a:lnTo>
                    <a:lnTo>
                      <a:pt x="89" y="11"/>
                    </a:lnTo>
                    <a:lnTo>
                      <a:pt x="80" y="6"/>
                    </a:lnTo>
                    <a:lnTo>
                      <a:pt x="68" y="2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1" name="Freeform 916"/>
              <p:cNvSpPr/>
              <p:nvPr/>
            </p:nvSpPr>
            <p:spPr bwMode="auto">
              <a:xfrm>
                <a:off x="353377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4" y="0"/>
                  </a:cxn>
                  <a:cxn ang="0">
                    <a:pos x="41" y="2"/>
                  </a:cxn>
                  <a:cxn ang="0">
                    <a:pos x="30" y="6"/>
                  </a:cxn>
                  <a:cxn ang="0">
                    <a:pos x="20" y="11"/>
                  </a:cxn>
                  <a:cxn ang="0">
                    <a:pos x="13" y="19"/>
                  </a:cxn>
                  <a:cxn ang="0">
                    <a:pos x="7" y="26"/>
                  </a:cxn>
                  <a:cxn ang="0">
                    <a:pos x="2" y="37"/>
                  </a:cxn>
                  <a:cxn ang="0">
                    <a:pos x="0" y="47"/>
                  </a:cxn>
                  <a:cxn ang="0">
                    <a:pos x="0" y="58"/>
                  </a:cxn>
                  <a:cxn ang="0">
                    <a:pos x="0" y="68"/>
                  </a:cxn>
                  <a:cxn ang="0">
                    <a:pos x="2" y="79"/>
                  </a:cxn>
                  <a:cxn ang="0">
                    <a:pos x="7" y="88"/>
                  </a:cxn>
                  <a:cxn ang="0">
                    <a:pos x="13" y="97"/>
                  </a:cxn>
                  <a:cxn ang="0">
                    <a:pos x="20" y="104"/>
                  </a:cxn>
                  <a:cxn ang="0">
                    <a:pos x="30" y="110"/>
                  </a:cxn>
                  <a:cxn ang="0">
                    <a:pos x="41" y="113"/>
                  </a:cxn>
                  <a:cxn ang="0">
                    <a:pos x="54" y="114"/>
                  </a:cxn>
                  <a:cxn ang="0">
                    <a:pos x="54" y="114"/>
                  </a:cxn>
                  <a:cxn ang="0">
                    <a:pos x="68" y="113"/>
                  </a:cxn>
                  <a:cxn ang="0">
                    <a:pos x="78" y="110"/>
                  </a:cxn>
                  <a:cxn ang="0">
                    <a:pos x="88" y="104"/>
                  </a:cxn>
                  <a:cxn ang="0">
                    <a:pos x="95" y="97"/>
                  </a:cxn>
                  <a:cxn ang="0">
                    <a:pos x="102" y="88"/>
                  </a:cxn>
                  <a:cxn ang="0">
                    <a:pos x="105" y="79"/>
                  </a:cxn>
                  <a:cxn ang="0">
                    <a:pos x="108" y="68"/>
                  </a:cxn>
                  <a:cxn ang="0">
                    <a:pos x="109" y="58"/>
                  </a:cxn>
                  <a:cxn ang="0">
                    <a:pos x="108" y="47"/>
                  </a:cxn>
                  <a:cxn ang="0">
                    <a:pos x="105" y="37"/>
                  </a:cxn>
                  <a:cxn ang="0">
                    <a:pos x="102" y="26"/>
                  </a:cxn>
                  <a:cxn ang="0">
                    <a:pos x="95" y="19"/>
                  </a:cxn>
                  <a:cxn ang="0">
                    <a:pos x="88" y="11"/>
                  </a:cxn>
                  <a:cxn ang="0">
                    <a:pos x="78" y="6"/>
                  </a:cxn>
                  <a:cxn ang="0">
                    <a:pos x="68" y="2"/>
                  </a:cxn>
                  <a:cxn ang="0">
                    <a:pos x="54" y="0"/>
                  </a:cxn>
                  <a:cxn ang="0">
                    <a:pos x="54" y="0"/>
                  </a:cxn>
                </a:cxnLst>
                <a:rect l="0" t="0" r="r" b="b"/>
                <a:pathLst>
                  <a:path w="109" h="114">
                    <a:moveTo>
                      <a:pt x="54" y="0"/>
                    </a:moveTo>
                    <a:lnTo>
                      <a:pt x="54" y="0"/>
                    </a:lnTo>
                    <a:lnTo>
                      <a:pt x="41" y="2"/>
                    </a:lnTo>
                    <a:lnTo>
                      <a:pt x="30" y="6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26"/>
                    </a:lnTo>
                    <a:lnTo>
                      <a:pt x="2" y="37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2" y="79"/>
                    </a:lnTo>
                    <a:lnTo>
                      <a:pt x="7" y="88"/>
                    </a:lnTo>
                    <a:lnTo>
                      <a:pt x="13" y="97"/>
                    </a:lnTo>
                    <a:lnTo>
                      <a:pt x="20" y="104"/>
                    </a:lnTo>
                    <a:lnTo>
                      <a:pt x="30" y="110"/>
                    </a:lnTo>
                    <a:lnTo>
                      <a:pt x="41" y="113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68" y="113"/>
                    </a:lnTo>
                    <a:lnTo>
                      <a:pt x="78" y="110"/>
                    </a:lnTo>
                    <a:lnTo>
                      <a:pt x="88" y="104"/>
                    </a:lnTo>
                    <a:lnTo>
                      <a:pt x="95" y="97"/>
                    </a:lnTo>
                    <a:lnTo>
                      <a:pt x="102" y="88"/>
                    </a:lnTo>
                    <a:lnTo>
                      <a:pt x="105" y="79"/>
                    </a:lnTo>
                    <a:lnTo>
                      <a:pt x="108" y="68"/>
                    </a:lnTo>
                    <a:lnTo>
                      <a:pt x="109" y="58"/>
                    </a:lnTo>
                    <a:lnTo>
                      <a:pt x="108" y="47"/>
                    </a:lnTo>
                    <a:lnTo>
                      <a:pt x="105" y="37"/>
                    </a:lnTo>
                    <a:lnTo>
                      <a:pt x="102" y="26"/>
                    </a:lnTo>
                    <a:lnTo>
                      <a:pt x="95" y="19"/>
                    </a:lnTo>
                    <a:lnTo>
                      <a:pt x="88" y="11"/>
                    </a:lnTo>
                    <a:lnTo>
                      <a:pt x="78" y="6"/>
                    </a:lnTo>
                    <a:lnTo>
                      <a:pt x="68" y="2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2" name="Freeform 917"/>
              <p:cNvSpPr>
                <a:spLocks noEditPoints="1"/>
              </p:cNvSpPr>
              <p:nvPr/>
            </p:nvSpPr>
            <p:spPr bwMode="auto">
              <a:xfrm>
                <a:off x="3213101" y="3067051"/>
                <a:ext cx="527050" cy="474663"/>
              </a:xfrm>
              <a:custGeom>
                <a:avLst/>
                <a:gdLst/>
                <a:ahLst/>
                <a:cxnLst>
                  <a:cxn ang="0">
                    <a:pos x="509" y="1190"/>
                  </a:cxn>
                  <a:cxn ang="0">
                    <a:pos x="373" y="1160"/>
                  </a:cxn>
                  <a:cxn ang="0">
                    <a:pos x="292" y="1118"/>
                  </a:cxn>
                  <a:cxn ang="0">
                    <a:pos x="163" y="1012"/>
                  </a:cxn>
                  <a:cxn ang="0">
                    <a:pos x="97" y="938"/>
                  </a:cxn>
                  <a:cxn ang="0">
                    <a:pos x="45" y="821"/>
                  </a:cxn>
                  <a:cxn ang="0">
                    <a:pos x="16" y="706"/>
                  </a:cxn>
                  <a:cxn ang="0">
                    <a:pos x="2" y="565"/>
                  </a:cxn>
                  <a:cxn ang="0">
                    <a:pos x="8" y="433"/>
                  </a:cxn>
                  <a:cxn ang="0">
                    <a:pos x="33" y="331"/>
                  </a:cxn>
                  <a:cxn ang="0">
                    <a:pos x="87" y="218"/>
                  </a:cxn>
                  <a:cxn ang="0">
                    <a:pos x="164" y="131"/>
                  </a:cxn>
                  <a:cxn ang="0">
                    <a:pos x="242" y="78"/>
                  </a:cxn>
                  <a:cxn ang="0">
                    <a:pos x="363" y="33"/>
                  </a:cxn>
                  <a:cxn ang="0">
                    <a:pos x="541" y="9"/>
                  </a:cxn>
                  <a:cxn ang="0">
                    <a:pos x="671" y="6"/>
                  </a:cxn>
                  <a:cxn ang="0">
                    <a:pos x="709" y="0"/>
                  </a:cxn>
                  <a:cxn ang="0">
                    <a:pos x="902" y="27"/>
                  </a:cxn>
                  <a:cxn ang="0">
                    <a:pos x="1042" y="78"/>
                  </a:cxn>
                  <a:cxn ang="0">
                    <a:pos x="1140" y="137"/>
                  </a:cxn>
                  <a:cxn ang="0">
                    <a:pos x="1222" y="213"/>
                  </a:cxn>
                  <a:cxn ang="0">
                    <a:pos x="1293" y="309"/>
                  </a:cxn>
                  <a:cxn ang="0">
                    <a:pos x="1318" y="379"/>
                  </a:cxn>
                  <a:cxn ang="0">
                    <a:pos x="1329" y="493"/>
                  </a:cxn>
                  <a:cxn ang="0">
                    <a:pos x="1323" y="731"/>
                  </a:cxn>
                  <a:cxn ang="0">
                    <a:pos x="1310" y="850"/>
                  </a:cxn>
                  <a:cxn ang="0">
                    <a:pos x="1286" y="926"/>
                  </a:cxn>
                  <a:cxn ang="0">
                    <a:pos x="1217" y="1033"/>
                  </a:cxn>
                  <a:cxn ang="0">
                    <a:pos x="1148" y="1095"/>
                  </a:cxn>
                  <a:cxn ang="0">
                    <a:pos x="1046" y="1148"/>
                  </a:cxn>
                  <a:cxn ang="0">
                    <a:pos x="923" y="1182"/>
                  </a:cxn>
                  <a:cxn ang="0">
                    <a:pos x="780" y="1195"/>
                  </a:cxn>
                  <a:cxn ang="0">
                    <a:pos x="648" y="1197"/>
                  </a:cxn>
                  <a:cxn ang="0">
                    <a:pos x="465" y="60"/>
                  </a:cxn>
                  <a:cxn ang="0">
                    <a:pos x="331" y="89"/>
                  </a:cxn>
                  <a:cxn ang="0">
                    <a:pos x="210" y="153"/>
                  </a:cxn>
                  <a:cxn ang="0">
                    <a:pos x="155" y="203"/>
                  </a:cxn>
                  <a:cxn ang="0">
                    <a:pos x="97" y="290"/>
                  </a:cxn>
                  <a:cxn ang="0">
                    <a:pos x="53" y="447"/>
                  </a:cxn>
                  <a:cxn ang="0">
                    <a:pos x="49" y="590"/>
                  </a:cxn>
                  <a:cxn ang="0">
                    <a:pos x="67" y="718"/>
                  </a:cxn>
                  <a:cxn ang="0">
                    <a:pos x="118" y="888"/>
                  </a:cxn>
                  <a:cxn ang="0">
                    <a:pos x="215" y="1003"/>
                  </a:cxn>
                  <a:cxn ang="0">
                    <a:pos x="300" y="1068"/>
                  </a:cxn>
                  <a:cxn ang="0">
                    <a:pos x="363" y="1105"/>
                  </a:cxn>
                  <a:cxn ang="0">
                    <a:pos x="463" y="1134"/>
                  </a:cxn>
                  <a:cxn ang="0">
                    <a:pos x="641" y="1149"/>
                  </a:cxn>
                  <a:cxn ang="0">
                    <a:pos x="817" y="1147"/>
                  </a:cxn>
                  <a:cxn ang="0">
                    <a:pos x="983" y="1121"/>
                  </a:cxn>
                  <a:cxn ang="0">
                    <a:pos x="1110" y="1066"/>
                  </a:cxn>
                  <a:cxn ang="0">
                    <a:pos x="1184" y="999"/>
                  </a:cxn>
                  <a:cxn ang="0">
                    <a:pos x="1256" y="866"/>
                  </a:cxn>
                  <a:cxn ang="0">
                    <a:pos x="1277" y="707"/>
                  </a:cxn>
                  <a:cxn ang="0">
                    <a:pos x="1284" y="507"/>
                  </a:cxn>
                  <a:cxn ang="0">
                    <a:pos x="1263" y="362"/>
                  </a:cxn>
                  <a:cxn ang="0">
                    <a:pos x="1237" y="305"/>
                  </a:cxn>
                  <a:cxn ang="0">
                    <a:pos x="1144" y="193"/>
                  </a:cxn>
                  <a:cxn ang="0">
                    <a:pos x="1033" y="124"/>
                  </a:cxn>
                  <a:cxn ang="0">
                    <a:pos x="814" y="55"/>
                  </a:cxn>
                  <a:cxn ang="0">
                    <a:pos x="725" y="48"/>
                  </a:cxn>
                  <a:cxn ang="0">
                    <a:pos x="709" y="54"/>
                  </a:cxn>
                </a:cxnLst>
                <a:rect l="0" t="0" r="r" b="b"/>
                <a:pathLst>
                  <a:path w="1329" h="1197">
                    <a:moveTo>
                      <a:pt x="648" y="1197"/>
                    </a:moveTo>
                    <a:lnTo>
                      <a:pt x="648" y="1197"/>
                    </a:lnTo>
                    <a:lnTo>
                      <a:pt x="602" y="1197"/>
                    </a:lnTo>
                    <a:lnTo>
                      <a:pt x="556" y="1195"/>
                    </a:lnTo>
                    <a:lnTo>
                      <a:pt x="509" y="1190"/>
                    </a:lnTo>
                    <a:lnTo>
                      <a:pt x="462" y="1183"/>
                    </a:lnTo>
                    <a:lnTo>
                      <a:pt x="440" y="1180"/>
                    </a:lnTo>
                    <a:lnTo>
                      <a:pt x="418" y="1174"/>
                    </a:lnTo>
                    <a:lnTo>
                      <a:pt x="395" y="1168"/>
                    </a:lnTo>
                    <a:lnTo>
                      <a:pt x="373" y="1160"/>
                    </a:lnTo>
                    <a:lnTo>
                      <a:pt x="352" y="1151"/>
                    </a:lnTo>
                    <a:lnTo>
                      <a:pt x="331" y="1142"/>
                    </a:lnTo>
                    <a:lnTo>
                      <a:pt x="312" y="1130"/>
                    </a:lnTo>
                    <a:lnTo>
                      <a:pt x="292" y="1118"/>
                    </a:lnTo>
                    <a:lnTo>
                      <a:pt x="292" y="1118"/>
                    </a:lnTo>
                    <a:lnTo>
                      <a:pt x="246" y="1084"/>
                    </a:lnTo>
                    <a:lnTo>
                      <a:pt x="224" y="1067"/>
                    </a:lnTo>
                    <a:lnTo>
                      <a:pt x="203" y="1049"/>
                    </a:lnTo>
                    <a:lnTo>
                      <a:pt x="182" y="1030"/>
                    </a:lnTo>
                    <a:lnTo>
                      <a:pt x="163" y="1012"/>
                    </a:lnTo>
                    <a:lnTo>
                      <a:pt x="143" y="993"/>
                    </a:lnTo>
                    <a:lnTo>
                      <a:pt x="125" y="972"/>
                    </a:lnTo>
                    <a:lnTo>
                      <a:pt x="125" y="972"/>
                    </a:lnTo>
                    <a:lnTo>
                      <a:pt x="110" y="955"/>
                    </a:lnTo>
                    <a:lnTo>
                      <a:pt x="97" y="938"/>
                    </a:lnTo>
                    <a:lnTo>
                      <a:pt x="87" y="921"/>
                    </a:lnTo>
                    <a:lnTo>
                      <a:pt x="76" y="904"/>
                    </a:lnTo>
                    <a:lnTo>
                      <a:pt x="68" y="885"/>
                    </a:lnTo>
                    <a:lnTo>
                      <a:pt x="61" y="866"/>
                    </a:lnTo>
                    <a:lnTo>
                      <a:pt x="45" y="821"/>
                    </a:lnTo>
                    <a:lnTo>
                      <a:pt x="45" y="821"/>
                    </a:lnTo>
                    <a:lnTo>
                      <a:pt x="37" y="792"/>
                    </a:lnTo>
                    <a:lnTo>
                      <a:pt x="29" y="764"/>
                    </a:lnTo>
                    <a:lnTo>
                      <a:pt x="23" y="735"/>
                    </a:lnTo>
                    <a:lnTo>
                      <a:pt x="16" y="706"/>
                    </a:lnTo>
                    <a:lnTo>
                      <a:pt x="12" y="677"/>
                    </a:lnTo>
                    <a:lnTo>
                      <a:pt x="8" y="649"/>
                    </a:lnTo>
                    <a:lnTo>
                      <a:pt x="4" y="621"/>
                    </a:lnTo>
                    <a:lnTo>
                      <a:pt x="3" y="594"/>
                    </a:lnTo>
                    <a:lnTo>
                      <a:pt x="2" y="565"/>
                    </a:lnTo>
                    <a:lnTo>
                      <a:pt x="0" y="537"/>
                    </a:lnTo>
                    <a:lnTo>
                      <a:pt x="2" y="511"/>
                    </a:lnTo>
                    <a:lnTo>
                      <a:pt x="3" y="484"/>
                    </a:lnTo>
                    <a:lnTo>
                      <a:pt x="6" y="458"/>
                    </a:lnTo>
                    <a:lnTo>
                      <a:pt x="8" y="433"/>
                    </a:lnTo>
                    <a:lnTo>
                      <a:pt x="14" y="407"/>
                    </a:lnTo>
                    <a:lnTo>
                      <a:pt x="19" y="383"/>
                    </a:lnTo>
                    <a:lnTo>
                      <a:pt x="19" y="383"/>
                    </a:lnTo>
                    <a:lnTo>
                      <a:pt x="25" y="356"/>
                    </a:lnTo>
                    <a:lnTo>
                      <a:pt x="33" y="331"/>
                    </a:lnTo>
                    <a:lnTo>
                      <a:pt x="42" y="307"/>
                    </a:lnTo>
                    <a:lnTo>
                      <a:pt x="51" y="284"/>
                    </a:lnTo>
                    <a:lnTo>
                      <a:pt x="62" y="260"/>
                    </a:lnTo>
                    <a:lnTo>
                      <a:pt x="74" y="239"/>
                    </a:lnTo>
                    <a:lnTo>
                      <a:pt x="87" y="218"/>
                    </a:lnTo>
                    <a:lnTo>
                      <a:pt x="100" y="199"/>
                    </a:lnTo>
                    <a:lnTo>
                      <a:pt x="114" y="180"/>
                    </a:lnTo>
                    <a:lnTo>
                      <a:pt x="130" y="163"/>
                    </a:lnTo>
                    <a:lnTo>
                      <a:pt x="146" y="146"/>
                    </a:lnTo>
                    <a:lnTo>
                      <a:pt x="164" y="131"/>
                    </a:lnTo>
                    <a:lnTo>
                      <a:pt x="182" y="116"/>
                    </a:lnTo>
                    <a:lnTo>
                      <a:pt x="201" y="102"/>
                    </a:lnTo>
                    <a:lnTo>
                      <a:pt x="221" y="90"/>
                    </a:lnTo>
                    <a:lnTo>
                      <a:pt x="242" y="78"/>
                    </a:lnTo>
                    <a:lnTo>
                      <a:pt x="242" y="78"/>
                    </a:lnTo>
                    <a:lnTo>
                      <a:pt x="266" y="67"/>
                    </a:lnTo>
                    <a:lnTo>
                      <a:pt x="290" y="56"/>
                    </a:lnTo>
                    <a:lnTo>
                      <a:pt x="313" y="47"/>
                    </a:lnTo>
                    <a:lnTo>
                      <a:pt x="338" y="39"/>
                    </a:lnTo>
                    <a:lnTo>
                      <a:pt x="363" y="33"/>
                    </a:lnTo>
                    <a:lnTo>
                      <a:pt x="388" y="27"/>
                    </a:lnTo>
                    <a:lnTo>
                      <a:pt x="412" y="22"/>
                    </a:lnTo>
                    <a:lnTo>
                      <a:pt x="437" y="18"/>
                    </a:lnTo>
                    <a:lnTo>
                      <a:pt x="488" y="13"/>
                    </a:lnTo>
                    <a:lnTo>
                      <a:pt x="541" y="9"/>
                    </a:lnTo>
                    <a:lnTo>
                      <a:pt x="594" y="8"/>
                    </a:lnTo>
                    <a:lnTo>
                      <a:pt x="649" y="8"/>
                    </a:lnTo>
                    <a:lnTo>
                      <a:pt x="670" y="8"/>
                    </a:lnTo>
                    <a:lnTo>
                      <a:pt x="671" y="6"/>
                    </a:lnTo>
                    <a:lnTo>
                      <a:pt x="671" y="6"/>
                    </a:lnTo>
                    <a:lnTo>
                      <a:pt x="678" y="3"/>
                    </a:lnTo>
                    <a:lnTo>
                      <a:pt x="687" y="0"/>
                    </a:lnTo>
                    <a:lnTo>
                      <a:pt x="687" y="0"/>
                    </a:lnTo>
                    <a:lnTo>
                      <a:pt x="709" y="0"/>
                    </a:lnTo>
                    <a:lnTo>
                      <a:pt x="709" y="0"/>
                    </a:lnTo>
                    <a:lnTo>
                      <a:pt x="747" y="1"/>
                    </a:lnTo>
                    <a:lnTo>
                      <a:pt x="785" y="4"/>
                    </a:lnTo>
                    <a:lnTo>
                      <a:pt x="825" y="9"/>
                    </a:lnTo>
                    <a:lnTo>
                      <a:pt x="862" y="17"/>
                    </a:lnTo>
                    <a:lnTo>
                      <a:pt x="902" y="27"/>
                    </a:lnTo>
                    <a:lnTo>
                      <a:pt x="941" y="39"/>
                    </a:lnTo>
                    <a:lnTo>
                      <a:pt x="980" y="52"/>
                    </a:lnTo>
                    <a:lnTo>
                      <a:pt x="1019" y="69"/>
                    </a:lnTo>
                    <a:lnTo>
                      <a:pt x="1019" y="69"/>
                    </a:lnTo>
                    <a:lnTo>
                      <a:pt x="1042" y="78"/>
                    </a:lnTo>
                    <a:lnTo>
                      <a:pt x="1063" y="89"/>
                    </a:lnTo>
                    <a:lnTo>
                      <a:pt x="1084" y="101"/>
                    </a:lnTo>
                    <a:lnTo>
                      <a:pt x="1102" y="111"/>
                    </a:lnTo>
                    <a:lnTo>
                      <a:pt x="1121" y="124"/>
                    </a:lnTo>
                    <a:lnTo>
                      <a:pt x="1140" y="137"/>
                    </a:lnTo>
                    <a:lnTo>
                      <a:pt x="1157" y="150"/>
                    </a:lnTo>
                    <a:lnTo>
                      <a:pt x="1174" y="165"/>
                    </a:lnTo>
                    <a:lnTo>
                      <a:pt x="1191" y="180"/>
                    </a:lnTo>
                    <a:lnTo>
                      <a:pt x="1206" y="196"/>
                    </a:lnTo>
                    <a:lnTo>
                      <a:pt x="1222" y="213"/>
                    </a:lnTo>
                    <a:lnTo>
                      <a:pt x="1237" y="230"/>
                    </a:lnTo>
                    <a:lnTo>
                      <a:pt x="1251" y="248"/>
                    </a:lnTo>
                    <a:lnTo>
                      <a:pt x="1265" y="268"/>
                    </a:lnTo>
                    <a:lnTo>
                      <a:pt x="1280" y="288"/>
                    </a:lnTo>
                    <a:lnTo>
                      <a:pt x="1293" y="309"/>
                    </a:lnTo>
                    <a:lnTo>
                      <a:pt x="1293" y="309"/>
                    </a:lnTo>
                    <a:lnTo>
                      <a:pt x="1298" y="319"/>
                    </a:lnTo>
                    <a:lnTo>
                      <a:pt x="1303" y="329"/>
                    </a:lnTo>
                    <a:lnTo>
                      <a:pt x="1312" y="354"/>
                    </a:lnTo>
                    <a:lnTo>
                      <a:pt x="1318" y="379"/>
                    </a:lnTo>
                    <a:lnTo>
                      <a:pt x="1323" y="405"/>
                    </a:lnTo>
                    <a:lnTo>
                      <a:pt x="1326" y="431"/>
                    </a:lnTo>
                    <a:lnTo>
                      <a:pt x="1328" y="455"/>
                    </a:lnTo>
                    <a:lnTo>
                      <a:pt x="1329" y="493"/>
                    </a:lnTo>
                    <a:lnTo>
                      <a:pt x="1329" y="493"/>
                    </a:lnTo>
                    <a:lnTo>
                      <a:pt x="1329" y="552"/>
                    </a:lnTo>
                    <a:lnTo>
                      <a:pt x="1329" y="612"/>
                    </a:lnTo>
                    <a:lnTo>
                      <a:pt x="1327" y="671"/>
                    </a:lnTo>
                    <a:lnTo>
                      <a:pt x="1326" y="701"/>
                    </a:lnTo>
                    <a:lnTo>
                      <a:pt x="1323" y="731"/>
                    </a:lnTo>
                    <a:lnTo>
                      <a:pt x="1323" y="731"/>
                    </a:lnTo>
                    <a:lnTo>
                      <a:pt x="1319" y="772"/>
                    </a:lnTo>
                    <a:lnTo>
                      <a:pt x="1319" y="772"/>
                    </a:lnTo>
                    <a:lnTo>
                      <a:pt x="1315" y="811"/>
                    </a:lnTo>
                    <a:lnTo>
                      <a:pt x="1310" y="850"/>
                    </a:lnTo>
                    <a:lnTo>
                      <a:pt x="1306" y="868"/>
                    </a:lnTo>
                    <a:lnTo>
                      <a:pt x="1301" y="888"/>
                    </a:lnTo>
                    <a:lnTo>
                      <a:pt x="1294" y="906"/>
                    </a:lnTo>
                    <a:lnTo>
                      <a:pt x="1286" y="926"/>
                    </a:lnTo>
                    <a:lnTo>
                      <a:pt x="1286" y="926"/>
                    </a:lnTo>
                    <a:lnTo>
                      <a:pt x="1273" y="949"/>
                    </a:lnTo>
                    <a:lnTo>
                      <a:pt x="1260" y="972"/>
                    </a:lnTo>
                    <a:lnTo>
                      <a:pt x="1247" y="994"/>
                    </a:lnTo>
                    <a:lnTo>
                      <a:pt x="1231" y="1013"/>
                    </a:lnTo>
                    <a:lnTo>
                      <a:pt x="1217" y="1033"/>
                    </a:lnTo>
                    <a:lnTo>
                      <a:pt x="1200" y="1050"/>
                    </a:lnTo>
                    <a:lnTo>
                      <a:pt x="1183" y="1067"/>
                    </a:lnTo>
                    <a:lnTo>
                      <a:pt x="1166" y="1081"/>
                    </a:lnTo>
                    <a:lnTo>
                      <a:pt x="1166" y="1081"/>
                    </a:lnTo>
                    <a:lnTo>
                      <a:pt x="1148" y="1095"/>
                    </a:lnTo>
                    <a:lnTo>
                      <a:pt x="1129" y="1106"/>
                    </a:lnTo>
                    <a:lnTo>
                      <a:pt x="1110" y="1118"/>
                    </a:lnTo>
                    <a:lnTo>
                      <a:pt x="1089" y="1129"/>
                    </a:lnTo>
                    <a:lnTo>
                      <a:pt x="1068" y="1139"/>
                    </a:lnTo>
                    <a:lnTo>
                      <a:pt x="1046" y="1148"/>
                    </a:lnTo>
                    <a:lnTo>
                      <a:pt x="1023" y="1156"/>
                    </a:lnTo>
                    <a:lnTo>
                      <a:pt x="1000" y="1164"/>
                    </a:lnTo>
                    <a:lnTo>
                      <a:pt x="975" y="1170"/>
                    </a:lnTo>
                    <a:lnTo>
                      <a:pt x="949" y="1177"/>
                    </a:lnTo>
                    <a:lnTo>
                      <a:pt x="923" y="1182"/>
                    </a:lnTo>
                    <a:lnTo>
                      <a:pt x="896" y="1186"/>
                    </a:lnTo>
                    <a:lnTo>
                      <a:pt x="868" y="1189"/>
                    </a:lnTo>
                    <a:lnTo>
                      <a:pt x="840" y="1193"/>
                    </a:lnTo>
                    <a:lnTo>
                      <a:pt x="810" y="1194"/>
                    </a:lnTo>
                    <a:lnTo>
                      <a:pt x="780" y="1195"/>
                    </a:lnTo>
                    <a:lnTo>
                      <a:pt x="780" y="1195"/>
                    </a:lnTo>
                    <a:lnTo>
                      <a:pt x="743" y="1195"/>
                    </a:lnTo>
                    <a:lnTo>
                      <a:pt x="743" y="1195"/>
                    </a:lnTo>
                    <a:lnTo>
                      <a:pt x="648" y="1197"/>
                    </a:lnTo>
                    <a:lnTo>
                      <a:pt x="648" y="1197"/>
                    </a:lnTo>
                    <a:close/>
                    <a:moveTo>
                      <a:pt x="630" y="54"/>
                    </a:moveTo>
                    <a:lnTo>
                      <a:pt x="630" y="54"/>
                    </a:lnTo>
                    <a:lnTo>
                      <a:pt x="575" y="54"/>
                    </a:lnTo>
                    <a:lnTo>
                      <a:pt x="520" y="56"/>
                    </a:lnTo>
                    <a:lnTo>
                      <a:pt x="465" y="60"/>
                    </a:lnTo>
                    <a:lnTo>
                      <a:pt x="437" y="64"/>
                    </a:lnTo>
                    <a:lnTo>
                      <a:pt x="410" y="69"/>
                    </a:lnTo>
                    <a:lnTo>
                      <a:pt x="384" y="74"/>
                    </a:lnTo>
                    <a:lnTo>
                      <a:pt x="358" y="81"/>
                    </a:lnTo>
                    <a:lnTo>
                      <a:pt x="331" y="89"/>
                    </a:lnTo>
                    <a:lnTo>
                      <a:pt x="305" y="98"/>
                    </a:lnTo>
                    <a:lnTo>
                      <a:pt x="280" y="110"/>
                    </a:lnTo>
                    <a:lnTo>
                      <a:pt x="257" y="122"/>
                    </a:lnTo>
                    <a:lnTo>
                      <a:pt x="232" y="136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194" y="165"/>
                    </a:lnTo>
                    <a:lnTo>
                      <a:pt x="181" y="176"/>
                    </a:lnTo>
                    <a:lnTo>
                      <a:pt x="168" y="190"/>
                    </a:lnTo>
                    <a:lnTo>
                      <a:pt x="155" y="203"/>
                    </a:lnTo>
                    <a:lnTo>
                      <a:pt x="143" y="217"/>
                    </a:lnTo>
                    <a:lnTo>
                      <a:pt x="133" y="230"/>
                    </a:lnTo>
                    <a:lnTo>
                      <a:pt x="123" y="244"/>
                    </a:lnTo>
                    <a:lnTo>
                      <a:pt x="114" y="260"/>
                    </a:lnTo>
                    <a:lnTo>
                      <a:pt x="97" y="290"/>
                    </a:lnTo>
                    <a:lnTo>
                      <a:pt x="84" y="322"/>
                    </a:lnTo>
                    <a:lnTo>
                      <a:pt x="74" y="353"/>
                    </a:lnTo>
                    <a:lnTo>
                      <a:pt x="65" y="384"/>
                    </a:lnTo>
                    <a:lnTo>
                      <a:pt x="58" y="416"/>
                    </a:lnTo>
                    <a:lnTo>
                      <a:pt x="53" y="447"/>
                    </a:lnTo>
                    <a:lnTo>
                      <a:pt x="49" y="479"/>
                    </a:lnTo>
                    <a:lnTo>
                      <a:pt x="48" y="507"/>
                    </a:lnTo>
                    <a:lnTo>
                      <a:pt x="48" y="536"/>
                    </a:lnTo>
                    <a:lnTo>
                      <a:pt x="48" y="564"/>
                    </a:lnTo>
                    <a:lnTo>
                      <a:pt x="49" y="590"/>
                    </a:lnTo>
                    <a:lnTo>
                      <a:pt x="50" y="613"/>
                    </a:lnTo>
                    <a:lnTo>
                      <a:pt x="50" y="613"/>
                    </a:lnTo>
                    <a:lnTo>
                      <a:pt x="53" y="638"/>
                    </a:lnTo>
                    <a:lnTo>
                      <a:pt x="57" y="663"/>
                    </a:lnTo>
                    <a:lnTo>
                      <a:pt x="67" y="718"/>
                    </a:lnTo>
                    <a:lnTo>
                      <a:pt x="80" y="777"/>
                    </a:lnTo>
                    <a:lnTo>
                      <a:pt x="99" y="841"/>
                    </a:lnTo>
                    <a:lnTo>
                      <a:pt x="99" y="841"/>
                    </a:lnTo>
                    <a:lnTo>
                      <a:pt x="106" y="864"/>
                    </a:lnTo>
                    <a:lnTo>
                      <a:pt x="118" y="888"/>
                    </a:lnTo>
                    <a:lnTo>
                      <a:pt x="133" y="913"/>
                    </a:lnTo>
                    <a:lnTo>
                      <a:pt x="150" y="936"/>
                    </a:lnTo>
                    <a:lnTo>
                      <a:pt x="169" y="960"/>
                    </a:lnTo>
                    <a:lnTo>
                      <a:pt x="191" y="982"/>
                    </a:lnTo>
                    <a:lnTo>
                      <a:pt x="215" y="1003"/>
                    </a:lnTo>
                    <a:lnTo>
                      <a:pt x="241" y="1023"/>
                    </a:lnTo>
                    <a:lnTo>
                      <a:pt x="241" y="1023"/>
                    </a:lnTo>
                    <a:lnTo>
                      <a:pt x="271" y="1046"/>
                    </a:lnTo>
                    <a:lnTo>
                      <a:pt x="271" y="1046"/>
                    </a:lnTo>
                    <a:lnTo>
                      <a:pt x="300" y="1068"/>
                    </a:lnTo>
                    <a:lnTo>
                      <a:pt x="314" y="1079"/>
                    </a:lnTo>
                    <a:lnTo>
                      <a:pt x="330" y="1088"/>
                    </a:lnTo>
                    <a:lnTo>
                      <a:pt x="330" y="1088"/>
                    </a:lnTo>
                    <a:lnTo>
                      <a:pt x="346" y="1097"/>
                    </a:lnTo>
                    <a:lnTo>
                      <a:pt x="363" y="1105"/>
                    </a:lnTo>
                    <a:lnTo>
                      <a:pt x="380" y="1112"/>
                    </a:lnTo>
                    <a:lnTo>
                      <a:pt x="397" y="1117"/>
                    </a:lnTo>
                    <a:lnTo>
                      <a:pt x="431" y="1126"/>
                    </a:lnTo>
                    <a:lnTo>
                      <a:pt x="463" y="1134"/>
                    </a:lnTo>
                    <a:lnTo>
                      <a:pt x="463" y="1134"/>
                    </a:lnTo>
                    <a:lnTo>
                      <a:pt x="494" y="1138"/>
                    </a:lnTo>
                    <a:lnTo>
                      <a:pt x="522" y="1142"/>
                    </a:lnTo>
                    <a:lnTo>
                      <a:pt x="552" y="1146"/>
                    </a:lnTo>
                    <a:lnTo>
                      <a:pt x="581" y="1147"/>
                    </a:lnTo>
                    <a:lnTo>
                      <a:pt x="641" y="1149"/>
                    </a:lnTo>
                    <a:lnTo>
                      <a:pt x="704" y="1149"/>
                    </a:lnTo>
                    <a:lnTo>
                      <a:pt x="739" y="1149"/>
                    </a:lnTo>
                    <a:lnTo>
                      <a:pt x="739" y="1149"/>
                    </a:lnTo>
                    <a:lnTo>
                      <a:pt x="779" y="1149"/>
                    </a:lnTo>
                    <a:lnTo>
                      <a:pt x="817" y="1147"/>
                    </a:lnTo>
                    <a:lnTo>
                      <a:pt x="853" y="1144"/>
                    </a:lnTo>
                    <a:lnTo>
                      <a:pt x="889" y="1140"/>
                    </a:lnTo>
                    <a:lnTo>
                      <a:pt x="921" y="1135"/>
                    </a:lnTo>
                    <a:lnTo>
                      <a:pt x="953" y="1129"/>
                    </a:lnTo>
                    <a:lnTo>
                      <a:pt x="983" y="1121"/>
                    </a:lnTo>
                    <a:lnTo>
                      <a:pt x="1012" y="1113"/>
                    </a:lnTo>
                    <a:lnTo>
                      <a:pt x="1038" y="1102"/>
                    </a:lnTo>
                    <a:lnTo>
                      <a:pt x="1064" y="1091"/>
                    </a:lnTo>
                    <a:lnTo>
                      <a:pt x="1087" y="1079"/>
                    </a:lnTo>
                    <a:lnTo>
                      <a:pt x="1110" y="1066"/>
                    </a:lnTo>
                    <a:lnTo>
                      <a:pt x="1131" y="1050"/>
                    </a:lnTo>
                    <a:lnTo>
                      <a:pt x="1150" y="1034"/>
                    </a:lnTo>
                    <a:lnTo>
                      <a:pt x="1169" y="1017"/>
                    </a:lnTo>
                    <a:lnTo>
                      <a:pt x="1184" y="999"/>
                    </a:lnTo>
                    <a:lnTo>
                      <a:pt x="1184" y="999"/>
                    </a:lnTo>
                    <a:lnTo>
                      <a:pt x="1204" y="974"/>
                    </a:lnTo>
                    <a:lnTo>
                      <a:pt x="1221" y="948"/>
                    </a:lnTo>
                    <a:lnTo>
                      <a:pt x="1235" y="922"/>
                    </a:lnTo>
                    <a:lnTo>
                      <a:pt x="1247" y="894"/>
                    </a:lnTo>
                    <a:lnTo>
                      <a:pt x="1256" y="866"/>
                    </a:lnTo>
                    <a:lnTo>
                      <a:pt x="1264" y="836"/>
                    </a:lnTo>
                    <a:lnTo>
                      <a:pt x="1269" y="802"/>
                    </a:lnTo>
                    <a:lnTo>
                      <a:pt x="1273" y="766"/>
                    </a:lnTo>
                    <a:lnTo>
                      <a:pt x="1273" y="766"/>
                    </a:lnTo>
                    <a:lnTo>
                      <a:pt x="1277" y="707"/>
                    </a:lnTo>
                    <a:lnTo>
                      <a:pt x="1281" y="649"/>
                    </a:lnTo>
                    <a:lnTo>
                      <a:pt x="1282" y="590"/>
                    </a:lnTo>
                    <a:lnTo>
                      <a:pt x="1284" y="532"/>
                    </a:lnTo>
                    <a:lnTo>
                      <a:pt x="1284" y="532"/>
                    </a:lnTo>
                    <a:lnTo>
                      <a:pt x="1284" y="507"/>
                    </a:lnTo>
                    <a:lnTo>
                      <a:pt x="1282" y="481"/>
                    </a:lnTo>
                    <a:lnTo>
                      <a:pt x="1280" y="452"/>
                    </a:lnTo>
                    <a:lnTo>
                      <a:pt x="1277" y="422"/>
                    </a:lnTo>
                    <a:lnTo>
                      <a:pt x="1271" y="392"/>
                    </a:lnTo>
                    <a:lnTo>
                      <a:pt x="1263" y="362"/>
                    </a:lnTo>
                    <a:lnTo>
                      <a:pt x="1257" y="346"/>
                    </a:lnTo>
                    <a:lnTo>
                      <a:pt x="1251" y="332"/>
                    </a:lnTo>
                    <a:lnTo>
                      <a:pt x="1244" y="318"/>
                    </a:lnTo>
                    <a:lnTo>
                      <a:pt x="1237" y="305"/>
                    </a:lnTo>
                    <a:lnTo>
                      <a:pt x="1237" y="305"/>
                    </a:lnTo>
                    <a:lnTo>
                      <a:pt x="1222" y="280"/>
                    </a:lnTo>
                    <a:lnTo>
                      <a:pt x="1204" y="256"/>
                    </a:lnTo>
                    <a:lnTo>
                      <a:pt x="1186" y="234"/>
                    </a:lnTo>
                    <a:lnTo>
                      <a:pt x="1165" y="213"/>
                    </a:lnTo>
                    <a:lnTo>
                      <a:pt x="1144" y="193"/>
                    </a:lnTo>
                    <a:lnTo>
                      <a:pt x="1121" y="175"/>
                    </a:lnTo>
                    <a:lnTo>
                      <a:pt x="1099" y="159"/>
                    </a:lnTo>
                    <a:lnTo>
                      <a:pt x="1076" y="146"/>
                    </a:lnTo>
                    <a:lnTo>
                      <a:pt x="1076" y="146"/>
                    </a:lnTo>
                    <a:lnTo>
                      <a:pt x="1033" y="124"/>
                    </a:lnTo>
                    <a:lnTo>
                      <a:pt x="989" y="105"/>
                    </a:lnTo>
                    <a:lnTo>
                      <a:pt x="946" y="89"/>
                    </a:lnTo>
                    <a:lnTo>
                      <a:pt x="902" y="74"/>
                    </a:lnTo>
                    <a:lnTo>
                      <a:pt x="859" y="64"/>
                    </a:lnTo>
                    <a:lnTo>
                      <a:pt x="814" y="55"/>
                    </a:lnTo>
                    <a:lnTo>
                      <a:pt x="771" y="50"/>
                    </a:lnTo>
                    <a:lnTo>
                      <a:pt x="729" y="46"/>
                    </a:lnTo>
                    <a:lnTo>
                      <a:pt x="726" y="46"/>
                    </a:lnTo>
                    <a:lnTo>
                      <a:pt x="725" y="48"/>
                    </a:lnTo>
                    <a:lnTo>
                      <a:pt x="725" y="48"/>
                    </a:lnTo>
                    <a:lnTo>
                      <a:pt x="721" y="51"/>
                    </a:lnTo>
                    <a:lnTo>
                      <a:pt x="717" y="52"/>
                    </a:lnTo>
                    <a:lnTo>
                      <a:pt x="713" y="54"/>
                    </a:lnTo>
                    <a:lnTo>
                      <a:pt x="709" y="54"/>
                    </a:lnTo>
                    <a:lnTo>
                      <a:pt x="709" y="54"/>
                    </a:lnTo>
                    <a:lnTo>
                      <a:pt x="670" y="54"/>
                    </a:lnTo>
                    <a:lnTo>
                      <a:pt x="670" y="54"/>
                    </a:lnTo>
                    <a:lnTo>
                      <a:pt x="630" y="54"/>
                    </a:lnTo>
                    <a:lnTo>
                      <a:pt x="630" y="5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3" name="Freeform 918"/>
              <p:cNvSpPr/>
              <p:nvPr/>
            </p:nvSpPr>
            <p:spPr bwMode="auto">
              <a:xfrm>
                <a:off x="3213101" y="3149601"/>
                <a:ext cx="519113" cy="127000"/>
              </a:xfrm>
              <a:custGeom>
                <a:avLst/>
                <a:gdLst/>
                <a:ahLst/>
                <a:cxnLst>
                  <a:cxn ang="0">
                    <a:pos x="103" y="321"/>
                  </a:cxn>
                  <a:cxn ang="0">
                    <a:pos x="15" y="309"/>
                  </a:cxn>
                  <a:cxn ang="0">
                    <a:pos x="6" y="306"/>
                  </a:cxn>
                  <a:cxn ang="0">
                    <a:pos x="0" y="292"/>
                  </a:cxn>
                  <a:cxn ang="0">
                    <a:pos x="2" y="281"/>
                  </a:cxn>
                  <a:cxn ang="0">
                    <a:pos x="14" y="268"/>
                  </a:cxn>
                  <a:cxn ang="0">
                    <a:pos x="23" y="265"/>
                  </a:cxn>
                  <a:cxn ang="0">
                    <a:pos x="55" y="270"/>
                  </a:cxn>
                  <a:cxn ang="0">
                    <a:pos x="137" y="277"/>
                  </a:cxn>
                  <a:cxn ang="0">
                    <a:pos x="202" y="273"/>
                  </a:cxn>
                  <a:cxn ang="0">
                    <a:pos x="308" y="256"/>
                  </a:cxn>
                  <a:cxn ang="0">
                    <a:pos x="430" y="224"/>
                  </a:cxn>
                  <a:cxn ang="0">
                    <a:pos x="481" y="206"/>
                  </a:cxn>
                  <a:cxn ang="0">
                    <a:pos x="548" y="173"/>
                  </a:cxn>
                  <a:cxn ang="0">
                    <a:pos x="608" y="128"/>
                  </a:cxn>
                  <a:cxn ang="0">
                    <a:pos x="625" y="113"/>
                  </a:cxn>
                  <a:cxn ang="0">
                    <a:pos x="660" y="92"/>
                  </a:cxn>
                  <a:cxn ang="0">
                    <a:pos x="718" y="48"/>
                  </a:cxn>
                  <a:cxn ang="0">
                    <a:pos x="765" y="10"/>
                  </a:cxn>
                  <a:cxn ang="0">
                    <a:pos x="766" y="9"/>
                  </a:cxn>
                  <a:cxn ang="0">
                    <a:pos x="781" y="0"/>
                  </a:cxn>
                  <a:cxn ang="0">
                    <a:pos x="791" y="0"/>
                  </a:cxn>
                  <a:cxn ang="0">
                    <a:pos x="802" y="6"/>
                  </a:cxn>
                  <a:cxn ang="0">
                    <a:pos x="806" y="15"/>
                  </a:cxn>
                  <a:cxn ang="0">
                    <a:pos x="821" y="48"/>
                  </a:cxn>
                  <a:cxn ang="0">
                    <a:pos x="846" y="74"/>
                  </a:cxn>
                  <a:cxn ang="0">
                    <a:pos x="883" y="100"/>
                  </a:cxn>
                  <a:cxn ang="0">
                    <a:pos x="942" y="142"/>
                  </a:cxn>
                  <a:cxn ang="0">
                    <a:pos x="1020" y="190"/>
                  </a:cxn>
                  <a:cxn ang="0">
                    <a:pos x="1066" y="218"/>
                  </a:cxn>
                  <a:cxn ang="0">
                    <a:pos x="1114" y="238"/>
                  </a:cxn>
                  <a:cxn ang="0">
                    <a:pos x="1148" y="243"/>
                  </a:cxn>
                  <a:cxn ang="0">
                    <a:pos x="1218" y="247"/>
                  </a:cxn>
                  <a:cxn ang="0">
                    <a:pos x="1286" y="249"/>
                  </a:cxn>
                  <a:cxn ang="0">
                    <a:pos x="1300" y="255"/>
                  </a:cxn>
                  <a:cxn ang="0">
                    <a:pos x="1307" y="265"/>
                  </a:cxn>
                  <a:cxn ang="0">
                    <a:pos x="1307" y="282"/>
                  </a:cxn>
                  <a:cxn ang="0">
                    <a:pos x="1296" y="294"/>
                  </a:cxn>
                  <a:cxn ang="0">
                    <a:pos x="1287" y="295"/>
                  </a:cxn>
                  <a:cxn ang="0">
                    <a:pos x="1250" y="295"/>
                  </a:cxn>
                  <a:cxn ang="0">
                    <a:pos x="1142" y="290"/>
                  </a:cxn>
                  <a:cxn ang="0">
                    <a:pos x="1109" y="283"/>
                  </a:cxn>
                  <a:cxn ang="0">
                    <a:pos x="1055" y="261"/>
                  </a:cxn>
                  <a:cxn ang="0">
                    <a:pos x="1004" y="232"/>
                  </a:cxn>
                  <a:cxn ang="0">
                    <a:pos x="940" y="196"/>
                  </a:cxn>
                  <a:cxn ang="0">
                    <a:pos x="876" y="151"/>
                  </a:cxn>
                  <a:cxn ang="0">
                    <a:pos x="817" y="109"/>
                  </a:cxn>
                  <a:cxn ang="0">
                    <a:pos x="785" y="79"/>
                  </a:cxn>
                  <a:cxn ang="0">
                    <a:pos x="768" y="65"/>
                  </a:cxn>
                  <a:cxn ang="0">
                    <a:pos x="673" y="139"/>
                  </a:cxn>
                  <a:cxn ang="0">
                    <a:pos x="605" y="192"/>
                  </a:cxn>
                  <a:cxn ang="0">
                    <a:pos x="547" y="230"/>
                  </a:cxn>
                  <a:cxn ang="0">
                    <a:pos x="484" y="255"/>
                  </a:cxn>
                  <a:cxn ang="0">
                    <a:pos x="371" y="287"/>
                  </a:cxn>
                  <a:cxn ang="0">
                    <a:pos x="256" y="312"/>
                  </a:cxn>
                  <a:cxn ang="0">
                    <a:pos x="134" y="321"/>
                  </a:cxn>
                </a:cxnLst>
                <a:rect l="0" t="0" r="r" b="b"/>
                <a:pathLst>
                  <a:path w="1308" h="321">
                    <a:moveTo>
                      <a:pt x="134" y="321"/>
                    </a:moveTo>
                    <a:lnTo>
                      <a:pt x="134" y="321"/>
                    </a:lnTo>
                    <a:lnTo>
                      <a:pt x="103" y="321"/>
                    </a:lnTo>
                    <a:lnTo>
                      <a:pt x="73" y="319"/>
                    </a:lnTo>
                    <a:lnTo>
                      <a:pt x="44" y="315"/>
                    </a:lnTo>
                    <a:lnTo>
                      <a:pt x="15" y="309"/>
                    </a:lnTo>
                    <a:lnTo>
                      <a:pt x="15" y="309"/>
                    </a:lnTo>
                    <a:lnTo>
                      <a:pt x="10" y="308"/>
                    </a:lnTo>
                    <a:lnTo>
                      <a:pt x="6" y="306"/>
                    </a:lnTo>
                    <a:lnTo>
                      <a:pt x="4" y="303"/>
                    </a:lnTo>
                    <a:lnTo>
                      <a:pt x="1" y="299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2" y="281"/>
                    </a:lnTo>
                    <a:lnTo>
                      <a:pt x="8" y="273"/>
                    </a:lnTo>
                    <a:lnTo>
                      <a:pt x="10" y="270"/>
                    </a:lnTo>
                    <a:lnTo>
                      <a:pt x="14" y="268"/>
                    </a:lnTo>
                    <a:lnTo>
                      <a:pt x="18" y="266"/>
                    </a:lnTo>
                    <a:lnTo>
                      <a:pt x="23" y="265"/>
                    </a:lnTo>
                    <a:lnTo>
                      <a:pt x="23" y="265"/>
                    </a:lnTo>
                    <a:lnTo>
                      <a:pt x="29" y="266"/>
                    </a:lnTo>
                    <a:lnTo>
                      <a:pt x="29" y="266"/>
                    </a:lnTo>
                    <a:lnTo>
                      <a:pt x="55" y="270"/>
                    </a:lnTo>
                    <a:lnTo>
                      <a:pt x="81" y="274"/>
                    </a:lnTo>
                    <a:lnTo>
                      <a:pt x="108" y="275"/>
                    </a:lnTo>
                    <a:lnTo>
                      <a:pt x="137" y="277"/>
                    </a:lnTo>
                    <a:lnTo>
                      <a:pt x="137" y="277"/>
                    </a:lnTo>
                    <a:lnTo>
                      <a:pt x="168" y="275"/>
                    </a:lnTo>
                    <a:lnTo>
                      <a:pt x="202" y="273"/>
                    </a:lnTo>
                    <a:lnTo>
                      <a:pt x="236" y="269"/>
                    </a:lnTo>
                    <a:lnTo>
                      <a:pt x="272" y="264"/>
                    </a:lnTo>
                    <a:lnTo>
                      <a:pt x="308" y="256"/>
                    </a:lnTo>
                    <a:lnTo>
                      <a:pt x="348" y="247"/>
                    </a:lnTo>
                    <a:lnTo>
                      <a:pt x="387" y="236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56" y="215"/>
                    </a:lnTo>
                    <a:lnTo>
                      <a:pt x="481" y="206"/>
                    </a:lnTo>
                    <a:lnTo>
                      <a:pt x="505" y="197"/>
                    </a:lnTo>
                    <a:lnTo>
                      <a:pt x="527" y="187"/>
                    </a:lnTo>
                    <a:lnTo>
                      <a:pt x="548" y="173"/>
                    </a:lnTo>
                    <a:lnTo>
                      <a:pt x="569" y="160"/>
                    </a:lnTo>
                    <a:lnTo>
                      <a:pt x="588" y="145"/>
                    </a:lnTo>
                    <a:lnTo>
                      <a:pt x="608" y="128"/>
                    </a:lnTo>
                    <a:lnTo>
                      <a:pt x="608" y="128"/>
                    </a:lnTo>
                    <a:lnTo>
                      <a:pt x="616" y="120"/>
                    </a:lnTo>
                    <a:lnTo>
                      <a:pt x="625" y="113"/>
                    </a:lnTo>
                    <a:lnTo>
                      <a:pt x="646" y="100"/>
                    </a:lnTo>
                    <a:lnTo>
                      <a:pt x="646" y="100"/>
                    </a:lnTo>
                    <a:lnTo>
                      <a:pt x="660" y="92"/>
                    </a:lnTo>
                    <a:lnTo>
                      <a:pt x="673" y="83"/>
                    </a:lnTo>
                    <a:lnTo>
                      <a:pt x="673" y="83"/>
                    </a:lnTo>
                    <a:lnTo>
                      <a:pt x="718" y="48"/>
                    </a:lnTo>
                    <a:lnTo>
                      <a:pt x="760" y="14"/>
                    </a:lnTo>
                    <a:lnTo>
                      <a:pt x="760" y="14"/>
                    </a:lnTo>
                    <a:lnTo>
                      <a:pt x="765" y="10"/>
                    </a:lnTo>
                    <a:lnTo>
                      <a:pt x="765" y="10"/>
                    </a:lnTo>
                    <a:lnTo>
                      <a:pt x="766" y="9"/>
                    </a:lnTo>
                    <a:lnTo>
                      <a:pt x="766" y="9"/>
                    </a:lnTo>
                    <a:lnTo>
                      <a:pt x="770" y="5"/>
                    </a:lnTo>
                    <a:lnTo>
                      <a:pt x="775" y="2"/>
                    </a:lnTo>
                    <a:lnTo>
                      <a:pt x="781" y="0"/>
                    </a:lnTo>
                    <a:lnTo>
                      <a:pt x="787" y="0"/>
                    </a:lnTo>
                    <a:lnTo>
                      <a:pt x="787" y="0"/>
                    </a:lnTo>
                    <a:lnTo>
                      <a:pt x="791" y="0"/>
                    </a:lnTo>
                    <a:lnTo>
                      <a:pt x="796" y="2"/>
                    </a:lnTo>
                    <a:lnTo>
                      <a:pt x="799" y="3"/>
                    </a:lnTo>
                    <a:lnTo>
                      <a:pt x="802" y="6"/>
                    </a:lnTo>
                    <a:lnTo>
                      <a:pt x="804" y="10"/>
                    </a:lnTo>
                    <a:lnTo>
                      <a:pt x="806" y="15"/>
                    </a:lnTo>
                    <a:lnTo>
                      <a:pt x="806" y="15"/>
                    </a:lnTo>
                    <a:lnTo>
                      <a:pt x="809" y="27"/>
                    </a:lnTo>
                    <a:lnTo>
                      <a:pt x="815" y="39"/>
                    </a:lnTo>
                    <a:lnTo>
                      <a:pt x="821" y="48"/>
                    </a:lnTo>
                    <a:lnTo>
                      <a:pt x="829" y="57"/>
                    </a:lnTo>
                    <a:lnTo>
                      <a:pt x="837" y="66"/>
                    </a:lnTo>
                    <a:lnTo>
                      <a:pt x="846" y="74"/>
                    </a:lnTo>
                    <a:lnTo>
                      <a:pt x="866" y="88"/>
                    </a:lnTo>
                    <a:lnTo>
                      <a:pt x="866" y="88"/>
                    </a:lnTo>
                    <a:lnTo>
                      <a:pt x="883" y="100"/>
                    </a:lnTo>
                    <a:lnTo>
                      <a:pt x="883" y="100"/>
                    </a:lnTo>
                    <a:lnTo>
                      <a:pt x="913" y="122"/>
                    </a:lnTo>
                    <a:lnTo>
                      <a:pt x="942" y="142"/>
                    </a:lnTo>
                    <a:lnTo>
                      <a:pt x="1002" y="179"/>
                    </a:lnTo>
                    <a:lnTo>
                      <a:pt x="1002" y="179"/>
                    </a:lnTo>
                    <a:lnTo>
                      <a:pt x="1020" y="190"/>
                    </a:lnTo>
                    <a:lnTo>
                      <a:pt x="1020" y="190"/>
                    </a:lnTo>
                    <a:lnTo>
                      <a:pt x="1050" y="209"/>
                    </a:lnTo>
                    <a:lnTo>
                      <a:pt x="1066" y="218"/>
                    </a:lnTo>
                    <a:lnTo>
                      <a:pt x="1082" y="226"/>
                    </a:lnTo>
                    <a:lnTo>
                      <a:pt x="1097" y="232"/>
                    </a:lnTo>
                    <a:lnTo>
                      <a:pt x="1114" y="238"/>
                    </a:lnTo>
                    <a:lnTo>
                      <a:pt x="1131" y="240"/>
                    </a:lnTo>
                    <a:lnTo>
                      <a:pt x="1148" y="243"/>
                    </a:lnTo>
                    <a:lnTo>
                      <a:pt x="1148" y="243"/>
                    </a:lnTo>
                    <a:lnTo>
                      <a:pt x="1184" y="244"/>
                    </a:lnTo>
                    <a:lnTo>
                      <a:pt x="1218" y="247"/>
                    </a:lnTo>
                    <a:lnTo>
                      <a:pt x="1218" y="247"/>
                    </a:lnTo>
                    <a:lnTo>
                      <a:pt x="1252" y="248"/>
                    </a:lnTo>
                    <a:lnTo>
                      <a:pt x="1286" y="249"/>
                    </a:lnTo>
                    <a:lnTo>
                      <a:pt x="1286" y="249"/>
                    </a:lnTo>
                    <a:lnTo>
                      <a:pt x="1291" y="251"/>
                    </a:lnTo>
                    <a:lnTo>
                      <a:pt x="1296" y="252"/>
                    </a:lnTo>
                    <a:lnTo>
                      <a:pt x="1300" y="255"/>
                    </a:lnTo>
                    <a:lnTo>
                      <a:pt x="1303" y="257"/>
                    </a:lnTo>
                    <a:lnTo>
                      <a:pt x="1305" y="261"/>
                    </a:lnTo>
                    <a:lnTo>
                      <a:pt x="1307" y="265"/>
                    </a:lnTo>
                    <a:lnTo>
                      <a:pt x="1308" y="274"/>
                    </a:lnTo>
                    <a:lnTo>
                      <a:pt x="1308" y="274"/>
                    </a:lnTo>
                    <a:lnTo>
                      <a:pt x="1307" y="282"/>
                    </a:lnTo>
                    <a:lnTo>
                      <a:pt x="1303" y="289"/>
                    </a:lnTo>
                    <a:lnTo>
                      <a:pt x="1300" y="291"/>
                    </a:lnTo>
                    <a:lnTo>
                      <a:pt x="1296" y="294"/>
                    </a:lnTo>
                    <a:lnTo>
                      <a:pt x="1292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50" y="295"/>
                    </a:lnTo>
                    <a:lnTo>
                      <a:pt x="1250" y="295"/>
                    </a:lnTo>
                    <a:lnTo>
                      <a:pt x="1214" y="295"/>
                    </a:lnTo>
                    <a:lnTo>
                      <a:pt x="1177" y="294"/>
                    </a:lnTo>
                    <a:lnTo>
                      <a:pt x="1142" y="290"/>
                    </a:lnTo>
                    <a:lnTo>
                      <a:pt x="1125" y="287"/>
                    </a:lnTo>
                    <a:lnTo>
                      <a:pt x="1109" y="283"/>
                    </a:lnTo>
                    <a:lnTo>
                      <a:pt x="1109" y="283"/>
                    </a:lnTo>
                    <a:lnTo>
                      <a:pt x="1095" y="279"/>
                    </a:lnTo>
                    <a:lnTo>
                      <a:pt x="1082" y="274"/>
                    </a:lnTo>
                    <a:lnTo>
                      <a:pt x="1055" y="261"/>
                    </a:lnTo>
                    <a:lnTo>
                      <a:pt x="1029" y="248"/>
                    </a:lnTo>
                    <a:lnTo>
                      <a:pt x="1004" y="232"/>
                    </a:lnTo>
                    <a:lnTo>
                      <a:pt x="1004" y="232"/>
                    </a:lnTo>
                    <a:lnTo>
                      <a:pt x="962" y="209"/>
                    </a:lnTo>
                    <a:lnTo>
                      <a:pt x="962" y="209"/>
                    </a:lnTo>
                    <a:lnTo>
                      <a:pt x="940" y="196"/>
                    </a:lnTo>
                    <a:lnTo>
                      <a:pt x="918" y="181"/>
                    </a:lnTo>
                    <a:lnTo>
                      <a:pt x="876" y="151"/>
                    </a:lnTo>
                    <a:lnTo>
                      <a:pt x="876" y="151"/>
                    </a:lnTo>
                    <a:lnTo>
                      <a:pt x="847" y="130"/>
                    </a:lnTo>
                    <a:lnTo>
                      <a:pt x="817" y="109"/>
                    </a:lnTo>
                    <a:lnTo>
                      <a:pt x="817" y="109"/>
                    </a:lnTo>
                    <a:lnTo>
                      <a:pt x="806" y="100"/>
                    </a:lnTo>
                    <a:lnTo>
                      <a:pt x="794" y="91"/>
                    </a:lnTo>
                    <a:lnTo>
                      <a:pt x="785" y="79"/>
                    </a:lnTo>
                    <a:lnTo>
                      <a:pt x="777" y="68"/>
                    </a:lnTo>
                    <a:lnTo>
                      <a:pt x="773" y="61"/>
                    </a:lnTo>
                    <a:lnTo>
                      <a:pt x="768" y="65"/>
                    </a:lnTo>
                    <a:lnTo>
                      <a:pt x="768" y="65"/>
                    </a:lnTo>
                    <a:lnTo>
                      <a:pt x="720" y="103"/>
                    </a:lnTo>
                    <a:lnTo>
                      <a:pt x="673" y="139"/>
                    </a:lnTo>
                    <a:lnTo>
                      <a:pt x="673" y="139"/>
                    </a:lnTo>
                    <a:lnTo>
                      <a:pt x="605" y="192"/>
                    </a:lnTo>
                    <a:lnTo>
                      <a:pt x="605" y="192"/>
                    </a:lnTo>
                    <a:lnTo>
                      <a:pt x="586" y="206"/>
                    </a:lnTo>
                    <a:lnTo>
                      <a:pt x="566" y="218"/>
                    </a:lnTo>
                    <a:lnTo>
                      <a:pt x="547" y="230"/>
                    </a:lnTo>
                    <a:lnTo>
                      <a:pt x="526" y="239"/>
                    </a:lnTo>
                    <a:lnTo>
                      <a:pt x="505" y="247"/>
                    </a:lnTo>
                    <a:lnTo>
                      <a:pt x="484" y="255"/>
                    </a:lnTo>
                    <a:lnTo>
                      <a:pt x="442" y="268"/>
                    </a:lnTo>
                    <a:lnTo>
                      <a:pt x="442" y="268"/>
                    </a:lnTo>
                    <a:lnTo>
                      <a:pt x="371" y="287"/>
                    </a:lnTo>
                    <a:lnTo>
                      <a:pt x="333" y="296"/>
                    </a:lnTo>
                    <a:lnTo>
                      <a:pt x="295" y="304"/>
                    </a:lnTo>
                    <a:lnTo>
                      <a:pt x="256" y="312"/>
                    </a:lnTo>
                    <a:lnTo>
                      <a:pt x="216" y="317"/>
                    </a:lnTo>
                    <a:lnTo>
                      <a:pt x="175" y="320"/>
                    </a:lnTo>
                    <a:lnTo>
                      <a:pt x="134" y="321"/>
                    </a:lnTo>
                    <a:lnTo>
                      <a:pt x="134" y="3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4" name="Freeform 919"/>
              <p:cNvSpPr/>
              <p:nvPr/>
            </p:nvSpPr>
            <p:spPr bwMode="auto">
              <a:xfrm>
                <a:off x="3368676" y="3514726"/>
                <a:ext cx="252413" cy="92075"/>
              </a:xfrm>
              <a:custGeom>
                <a:avLst/>
                <a:gdLst/>
                <a:ahLst/>
                <a:cxnLst>
                  <a:cxn ang="0">
                    <a:pos x="112" y="229"/>
                  </a:cxn>
                  <a:cxn ang="0">
                    <a:pos x="92" y="223"/>
                  </a:cxn>
                  <a:cxn ang="0">
                    <a:pos x="69" y="206"/>
                  </a:cxn>
                  <a:cxn ang="0">
                    <a:pos x="51" y="181"/>
                  </a:cxn>
                  <a:cxn ang="0">
                    <a:pos x="19" y="100"/>
                  </a:cxn>
                  <a:cxn ang="0">
                    <a:pos x="1" y="50"/>
                  </a:cxn>
                  <a:cxn ang="0">
                    <a:pos x="0" y="36"/>
                  </a:cxn>
                  <a:cxn ang="0">
                    <a:pos x="3" y="26"/>
                  </a:cxn>
                  <a:cxn ang="0">
                    <a:pos x="18" y="15"/>
                  </a:cxn>
                  <a:cxn ang="0">
                    <a:pos x="30" y="15"/>
                  </a:cxn>
                  <a:cxn ang="0">
                    <a:pos x="40" y="25"/>
                  </a:cxn>
                  <a:cxn ang="0">
                    <a:pos x="54" y="68"/>
                  </a:cxn>
                  <a:cxn ang="0">
                    <a:pos x="65" y="101"/>
                  </a:cxn>
                  <a:cxn ang="0">
                    <a:pos x="92" y="158"/>
                  </a:cxn>
                  <a:cxn ang="0">
                    <a:pos x="105" y="175"/>
                  </a:cxn>
                  <a:cxn ang="0">
                    <a:pos x="119" y="182"/>
                  </a:cxn>
                  <a:cxn ang="0">
                    <a:pos x="132" y="182"/>
                  </a:cxn>
                  <a:cxn ang="0">
                    <a:pos x="153" y="170"/>
                  </a:cxn>
                  <a:cxn ang="0">
                    <a:pos x="177" y="149"/>
                  </a:cxn>
                  <a:cxn ang="0">
                    <a:pos x="198" y="127"/>
                  </a:cxn>
                  <a:cxn ang="0">
                    <a:pos x="228" y="92"/>
                  </a:cxn>
                  <a:cxn ang="0">
                    <a:pos x="260" y="63"/>
                  </a:cxn>
                  <a:cxn ang="0">
                    <a:pos x="279" y="54"/>
                  </a:cxn>
                  <a:cxn ang="0">
                    <a:pos x="285" y="46"/>
                  </a:cxn>
                  <a:cxn ang="0">
                    <a:pos x="302" y="38"/>
                  </a:cxn>
                  <a:cxn ang="0">
                    <a:pos x="315" y="42"/>
                  </a:cxn>
                  <a:cxn ang="0">
                    <a:pos x="324" y="54"/>
                  </a:cxn>
                  <a:cxn ang="0">
                    <a:pos x="327" y="58"/>
                  </a:cxn>
                  <a:cxn ang="0">
                    <a:pos x="379" y="107"/>
                  </a:cxn>
                  <a:cxn ang="0">
                    <a:pos x="413" y="141"/>
                  </a:cxn>
                  <a:cxn ang="0">
                    <a:pos x="451" y="172"/>
                  </a:cxn>
                  <a:cxn ang="0">
                    <a:pos x="465" y="175"/>
                  </a:cxn>
                  <a:cxn ang="0">
                    <a:pos x="494" y="165"/>
                  </a:cxn>
                  <a:cxn ang="0">
                    <a:pos x="525" y="136"/>
                  </a:cxn>
                  <a:cxn ang="0">
                    <a:pos x="578" y="62"/>
                  </a:cxn>
                  <a:cxn ang="0">
                    <a:pos x="591" y="30"/>
                  </a:cxn>
                  <a:cxn ang="0">
                    <a:pos x="592" y="17"/>
                  </a:cxn>
                  <a:cxn ang="0">
                    <a:pos x="600" y="5"/>
                  </a:cxn>
                  <a:cxn ang="0">
                    <a:pos x="616" y="0"/>
                  </a:cxn>
                  <a:cxn ang="0">
                    <a:pos x="625" y="3"/>
                  </a:cxn>
                  <a:cxn ang="0">
                    <a:pos x="631" y="7"/>
                  </a:cxn>
                  <a:cxn ang="0">
                    <a:pos x="637" y="17"/>
                  </a:cxn>
                  <a:cxn ang="0">
                    <a:pos x="637" y="33"/>
                  </a:cxn>
                  <a:cxn ang="0">
                    <a:pos x="629" y="63"/>
                  </a:cxn>
                  <a:cxn ang="0">
                    <a:pos x="595" y="121"/>
                  </a:cxn>
                  <a:cxn ang="0">
                    <a:pos x="554" y="168"/>
                  </a:cxn>
                  <a:cxn ang="0">
                    <a:pos x="545" y="178"/>
                  </a:cxn>
                  <a:cxn ang="0">
                    <a:pos x="502" y="219"/>
                  </a:cxn>
                  <a:cxn ang="0">
                    <a:pos x="473" y="229"/>
                  </a:cxn>
                  <a:cxn ang="0">
                    <a:pos x="464" y="228"/>
                  </a:cxn>
                  <a:cxn ang="0">
                    <a:pos x="435" y="216"/>
                  </a:cxn>
                  <a:cxn ang="0">
                    <a:pos x="388" y="182"/>
                  </a:cxn>
                  <a:cxn ang="0">
                    <a:pos x="349" y="145"/>
                  </a:cxn>
                  <a:cxn ang="0">
                    <a:pos x="329" y="128"/>
                  </a:cxn>
                  <a:cxn ang="0">
                    <a:pos x="298" y="98"/>
                  </a:cxn>
                  <a:cxn ang="0">
                    <a:pos x="289" y="100"/>
                  </a:cxn>
                  <a:cxn ang="0">
                    <a:pos x="273" y="110"/>
                  </a:cxn>
                  <a:cxn ang="0">
                    <a:pos x="256" y="134"/>
                  </a:cxn>
                  <a:cxn ang="0">
                    <a:pos x="240" y="155"/>
                  </a:cxn>
                  <a:cxn ang="0">
                    <a:pos x="215" y="177"/>
                  </a:cxn>
                  <a:cxn ang="0">
                    <a:pos x="185" y="202"/>
                  </a:cxn>
                  <a:cxn ang="0">
                    <a:pos x="146" y="226"/>
                  </a:cxn>
                  <a:cxn ang="0">
                    <a:pos x="124" y="230"/>
                  </a:cxn>
                </a:cxnLst>
                <a:rect l="0" t="0" r="r" b="b"/>
                <a:pathLst>
                  <a:path w="637" h="230">
                    <a:moveTo>
                      <a:pt x="124" y="230"/>
                    </a:moveTo>
                    <a:lnTo>
                      <a:pt x="124" y="230"/>
                    </a:lnTo>
                    <a:lnTo>
                      <a:pt x="112" y="229"/>
                    </a:lnTo>
                    <a:lnTo>
                      <a:pt x="112" y="229"/>
                    </a:lnTo>
                    <a:lnTo>
                      <a:pt x="103" y="226"/>
                    </a:lnTo>
                    <a:lnTo>
                      <a:pt x="92" y="223"/>
                    </a:lnTo>
                    <a:lnTo>
                      <a:pt x="85" y="217"/>
                    </a:lnTo>
                    <a:lnTo>
                      <a:pt x="77" y="212"/>
                    </a:lnTo>
                    <a:lnTo>
                      <a:pt x="69" y="206"/>
                    </a:lnTo>
                    <a:lnTo>
                      <a:pt x="62" y="198"/>
                    </a:lnTo>
                    <a:lnTo>
                      <a:pt x="57" y="190"/>
                    </a:lnTo>
                    <a:lnTo>
                      <a:pt x="51" y="181"/>
                    </a:lnTo>
                    <a:lnTo>
                      <a:pt x="41" y="161"/>
                    </a:lnTo>
                    <a:lnTo>
                      <a:pt x="32" y="14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10" y="7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7" y="21"/>
                    </a:lnTo>
                    <a:lnTo>
                      <a:pt x="13" y="17"/>
                    </a:lnTo>
                    <a:lnTo>
                      <a:pt x="18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30" y="15"/>
                    </a:lnTo>
                    <a:lnTo>
                      <a:pt x="34" y="17"/>
                    </a:lnTo>
                    <a:lnTo>
                      <a:pt x="37" y="21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8" y="47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73" y="119"/>
                    </a:lnTo>
                    <a:lnTo>
                      <a:pt x="82" y="139"/>
                    </a:lnTo>
                    <a:lnTo>
                      <a:pt x="92" y="158"/>
                    </a:lnTo>
                    <a:lnTo>
                      <a:pt x="99" y="168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9" y="178"/>
                    </a:lnTo>
                    <a:lnTo>
                      <a:pt x="115" y="181"/>
                    </a:lnTo>
                    <a:lnTo>
                      <a:pt x="119" y="182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32" y="182"/>
                    </a:lnTo>
                    <a:lnTo>
                      <a:pt x="138" y="179"/>
                    </a:lnTo>
                    <a:lnTo>
                      <a:pt x="146" y="175"/>
                    </a:lnTo>
                    <a:lnTo>
                      <a:pt x="153" y="170"/>
                    </a:lnTo>
                    <a:lnTo>
                      <a:pt x="166" y="160"/>
                    </a:lnTo>
                    <a:lnTo>
                      <a:pt x="177" y="149"/>
                    </a:lnTo>
                    <a:lnTo>
                      <a:pt x="177" y="149"/>
                    </a:lnTo>
                    <a:lnTo>
                      <a:pt x="184" y="143"/>
                    </a:lnTo>
                    <a:lnTo>
                      <a:pt x="184" y="143"/>
                    </a:lnTo>
                    <a:lnTo>
                      <a:pt x="198" y="127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28" y="92"/>
                    </a:lnTo>
                    <a:lnTo>
                      <a:pt x="243" y="76"/>
                    </a:lnTo>
                    <a:lnTo>
                      <a:pt x="251" y="68"/>
                    </a:lnTo>
                    <a:lnTo>
                      <a:pt x="260" y="63"/>
                    </a:lnTo>
                    <a:lnTo>
                      <a:pt x="268" y="58"/>
                    </a:lnTo>
                    <a:lnTo>
                      <a:pt x="277" y="55"/>
                    </a:lnTo>
                    <a:lnTo>
                      <a:pt x="279" y="54"/>
                    </a:lnTo>
                    <a:lnTo>
                      <a:pt x="281" y="51"/>
                    </a:lnTo>
                    <a:lnTo>
                      <a:pt x="281" y="51"/>
                    </a:lnTo>
                    <a:lnTo>
                      <a:pt x="285" y="46"/>
                    </a:lnTo>
                    <a:lnTo>
                      <a:pt x="290" y="42"/>
                    </a:lnTo>
                    <a:lnTo>
                      <a:pt x="296" y="39"/>
                    </a:lnTo>
                    <a:lnTo>
                      <a:pt x="302" y="38"/>
                    </a:lnTo>
                    <a:lnTo>
                      <a:pt x="302" y="38"/>
                    </a:lnTo>
                    <a:lnTo>
                      <a:pt x="308" y="39"/>
                    </a:lnTo>
                    <a:lnTo>
                      <a:pt x="315" y="42"/>
                    </a:lnTo>
                    <a:lnTo>
                      <a:pt x="321" y="47"/>
                    </a:lnTo>
                    <a:lnTo>
                      <a:pt x="323" y="50"/>
                    </a:lnTo>
                    <a:lnTo>
                      <a:pt x="324" y="54"/>
                    </a:lnTo>
                    <a:lnTo>
                      <a:pt x="325" y="56"/>
                    </a:lnTo>
                    <a:lnTo>
                      <a:pt x="327" y="58"/>
                    </a:lnTo>
                    <a:lnTo>
                      <a:pt x="327" y="58"/>
                    </a:lnTo>
                    <a:lnTo>
                      <a:pt x="340" y="68"/>
                    </a:lnTo>
                    <a:lnTo>
                      <a:pt x="353" y="81"/>
                    </a:lnTo>
                    <a:lnTo>
                      <a:pt x="379" y="107"/>
                    </a:lnTo>
                    <a:lnTo>
                      <a:pt x="379" y="107"/>
                    </a:lnTo>
                    <a:lnTo>
                      <a:pt x="396" y="124"/>
                    </a:lnTo>
                    <a:lnTo>
                      <a:pt x="413" y="141"/>
                    </a:lnTo>
                    <a:lnTo>
                      <a:pt x="431" y="158"/>
                    </a:lnTo>
                    <a:lnTo>
                      <a:pt x="451" y="172"/>
                    </a:lnTo>
                    <a:lnTo>
                      <a:pt x="451" y="172"/>
                    </a:lnTo>
                    <a:lnTo>
                      <a:pt x="457" y="174"/>
                    </a:lnTo>
                    <a:lnTo>
                      <a:pt x="465" y="175"/>
                    </a:lnTo>
                    <a:lnTo>
                      <a:pt x="465" y="175"/>
                    </a:lnTo>
                    <a:lnTo>
                      <a:pt x="474" y="174"/>
                    </a:lnTo>
                    <a:lnTo>
                      <a:pt x="484" y="170"/>
                    </a:lnTo>
                    <a:lnTo>
                      <a:pt x="494" y="165"/>
                    </a:lnTo>
                    <a:lnTo>
                      <a:pt x="504" y="157"/>
                    </a:lnTo>
                    <a:lnTo>
                      <a:pt x="515" y="148"/>
                    </a:lnTo>
                    <a:lnTo>
                      <a:pt x="525" y="136"/>
                    </a:lnTo>
                    <a:lnTo>
                      <a:pt x="545" y="113"/>
                    </a:lnTo>
                    <a:lnTo>
                      <a:pt x="563" y="87"/>
                    </a:lnTo>
                    <a:lnTo>
                      <a:pt x="578" y="62"/>
                    </a:lnTo>
                    <a:lnTo>
                      <a:pt x="583" y="50"/>
                    </a:lnTo>
                    <a:lnTo>
                      <a:pt x="588" y="39"/>
                    </a:lnTo>
                    <a:lnTo>
                      <a:pt x="591" y="30"/>
                    </a:lnTo>
                    <a:lnTo>
                      <a:pt x="592" y="22"/>
                    </a:lnTo>
                    <a:lnTo>
                      <a:pt x="592" y="22"/>
                    </a:lnTo>
                    <a:lnTo>
                      <a:pt x="592" y="17"/>
                    </a:lnTo>
                    <a:lnTo>
                      <a:pt x="593" y="13"/>
                    </a:lnTo>
                    <a:lnTo>
                      <a:pt x="596" y="9"/>
                    </a:lnTo>
                    <a:lnTo>
                      <a:pt x="600" y="5"/>
                    </a:lnTo>
                    <a:lnTo>
                      <a:pt x="603" y="4"/>
                    </a:lnTo>
                    <a:lnTo>
                      <a:pt x="606" y="2"/>
                    </a:lnTo>
                    <a:lnTo>
                      <a:pt x="616" y="0"/>
                    </a:lnTo>
                    <a:lnTo>
                      <a:pt x="616" y="0"/>
                    </a:lnTo>
                    <a:lnTo>
                      <a:pt x="620" y="2"/>
                    </a:lnTo>
                    <a:lnTo>
                      <a:pt x="625" y="3"/>
                    </a:lnTo>
                    <a:lnTo>
                      <a:pt x="629" y="4"/>
                    </a:lnTo>
                    <a:lnTo>
                      <a:pt x="631" y="7"/>
                    </a:lnTo>
                    <a:lnTo>
                      <a:pt x="631" y="7"/>
                    </a:lnTo>
                    <a:lnTo>
                      <a:pt x="634" y="11"/>
                    </a:lnTo>
                    <a:lnTo>
                      <a:pt x="637" y="13"/>
                    </a:lnTo>
                    <a:lnTo>
                      <a:pt x="637" y="17"/>
                    </a:lnTo>
                    <a:lnTo>
                      <a:pt x="637" y="22"/>
                    </a:lnTo>
                    <a:lnTo>
                      <a:pt x="637" y="22"/>
                    </a:lnTo>
                    <a:lnTo>
                      <a:pt x="637" y="33"/>
                    </a:lnTo>
                    <a:lnTo>
                      <a:pt x="634" y="43"/>
                    </a:lnTo>
                    <a:lnTo>
                      <a:pt x="631" y="53"/>
                    </a:lnTo>
                    <a:lnTo>
                      <a:pt x="629" y="63"/>
                    </a:lnTo>
                    <a:lnTo>
                      <a:pt x="620" y="83"/>
                    </a:lnTo>
                    <a:lnTo>
                      <a:pt x="608" y="102"/>
                    </a:lnTo>
                    <a:lnTo>
                      <a:pt x="595" y="121"/>
                    </a:lnTo>
                    <a:lnTo>
                      <a:pt x="582" y="138"/>
                    </a:lnTo>
                    <a:lnTo>
                      <a:pt x="567" y="153"/>
                    </a:lnTo>
                    <a:lnTo>
                      <a:pt x="554" y="168"/>
                    </a:lnTo>
                    <a:lnTo>
                      <a:pt x="554" y="168"/>
                    </a:lnTo>
                    <a:lnTo>
                      <a:pt x="545" y="178"/>
                    </a:lnTo>
                    <a:lnTo>
                      <a:pt x="545" y="178"/>
                    </a:lnTo>
                    <a:lnTo>
                      <a:pt x="529" y="195"/>
                    </a:lnTo>
                    <a:lnTo>
                      <a:pt x="511" y="211"/>
                    </a:lnTo>
                    <a:lnTo>
                      <a:pt x="502" y="219"/>
                    </a:lnTo>
                    <a:lnTo>
                      <a:pt x="493" y="224"/>
                    </a:lnTo>
                    <a:lnTo>
                      <a:pt x="482" y="228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64" y="228"/>
                    </a:lnTo>
                    <a:lnTo>
                      <a:pt x="464" y="228"/>
                    </a:lnTo>
                    <a:lnTo>
                      <a:pt x="450" y="223"/>
                    </a:lnTo>
                    <a:lnTo>
                      <a:pt x="435" y="216"/>
                    </a:lnTo>
                    <a:lnTo>
                      <a:pt x="423" y="209"/>
                    </a:lnTo>
                    <a:lnTo>
                      <a:pt x="412" y="200"/>
                    </a:lnTo>
                    <a:lnTo>
                      <a:pt x="388" y="182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49" y="145"/>
                    </a:lnTo>
                    <a:lnTo>
                      <a:pt x="332" y="130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13" y="115"/>
                    </a:lnTo>
                    <a:lnTo>
                      <a:pt x="299" y="101"/>
                    </a:lnTo>
                    <a:lnTo>
                      <a:pt x="298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89" y="100"/>
                    </a:lnTo>
                    <a:lnTo>
                      <a:pt x="283" y="102"/>
                    </a:lnTo>
                    <a:lnTo>
                      <a:pt x="277" y="106"/>
                    </a:lnTo>
                    <a:lnTo>
                      <a:pt x="273" y="110"/>
                    </a:lnTo>
                    <a:lnTo>
                      <a:pt x="264" y="122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0" y="155"/>
                    </a:lnTo>
                    <a:lnTo>
                      <a:pt x="232" y="162"/>
                    </a:lnTo>
                    <a:lnTo>
                      <a:pt x="215" y="177"/>
                    </a:lnTo>
                    <a:lnTo>
                      <a:pt x="215" y="17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185" y="202"/>
                    </a:lnTo>
                    <a:lnTo>
                      <a:pt x="167" y="216"/>
                    </a:lnTo>
                    <a:lnTo>
                      <a:pt x="157" y="221"/>
                    </a:lnTo>
                    <a:lnTo>
                      <a:pt x="146" y="226"/>
                    </a:lnTo>
                    <a:lnTo>
                      <a:pt x="134" y="229"/>
                    </a:lnTo>
                    <a:lnTo>
                      <a:pt x="124" y="230"/>
                    </a:lnTo>
                    <a:lnTo>
                      <a:pt x="124" y="23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5" name="Freeform 920"/>
              <p:cNvSpPr/>
              <p:nvPr/>
            </p:nvSpPr>
            <p:spPr bwMode="auto">
              <a:xfrm>
                <a:off x="3444876" y="3551238"/>
                <a:ext cx="80963" cy="52388"/>
              </a:xfrm>
              <a:custGeom>
                <a:avLst/>
                <a:gdLst/>
                <a:ahLst/>
                <a:cxnLst>
                  <a:cxn ang="0">
                    <a:pos x="204" y="100"/>
                  </a:cxn>
                  <a:cxn ang="0">
                    <a:pos x="197" y="63"/>
                  </a:cxn>
                  <a:cxn ang="0">
                    <a:pos x="188" y="26"/>
                  </a:cxn>
                  <a:cxn ang="0">
                    <a:pos x="187" y="21"/>
                  </a:cxn>
                  <a:cxn ang="0">
                    <a:pos x="182" y="14"/>
                  </a:cxn>
                  <a:cxn ang="0">
                    <a:pos x="174" y="10"/>
                  </a:cxn>
                  <a:cxn ang="0">
                    <a:pos x="162" y="10"/>
                  </a:cxn>
                  <a:cxn ang="0">
                    <a:pos x="150" y="17"/>
                  </a:cxn>
                  <a:cxn ang="0">
                    <a:pos x="145" y="23"/>
                  </a:cxn>
                  <a:cxn ang="0">
                    <a:pos x="144" y="32"/>
                  </a:cxn>
                  <a:cxn ang="0">
                    <a:pos x="144" y="38"/>
                  </a:cxn>
                  <a:cxn ang="0">
                    <a:pos x="157" y="86"/>
                  </a:cxn>
                  <a:cxn ang="0">
                    <a:pos x="142" y="87"/>
                  </a:cxn>
                  <a:cxn ang="0">
                    <a:pos x="101" y="85"/>
                  </a:cxn>
                  <a:cxn ang="0">
                    <a:pos x="77" y="85"/>
                  </a:cxn>
                  <a:cxn ang="0">
                    <a:pos x="53" y="85"/>
                  </a:cxn>
                  <a:cxn ang="0">
                    <a:pos x="48" y="83"/>
                  </a:cxn>
                  <a:cxn ang="0">
                    <a:pos x="50" y="74"/>
                  </a:cxn>
                  <a:cxn ang="0">
                    <a:pos x="57" y="52"/>
                  </a:cxn>
                  <a:cxn ang="0">
                    <a:pos x="64" y="29"/>
                  </a:cxn>
                  <a:cxn ang="0">
                    <a:pos x="64" y="23"/>
                  </a:cxn>
                  <a:cxn ang="0">
                    <a:pos x="63" y="14"/>
                  </a:cxn>
                  <a:cxn ang="0">
                    <a:pos x="53" y="4"/>
                  </a:cxn>
                  <a:cxn ang="0">
                    <a:pos x="38" y="0"/>
                  </a:cxn>
                  <a:cxn ang="0">
                    <a:pos x="30" y="2"/>
                  </a:cxn>
                  <a:cxn ang="0">
                    <a:pos x="23" y="8"/>
                  </a:cxn>
                  <a:cxn ang="0">
                    <a:pos x="21" y="17"/>
                  </a:cxn>
                  <a:cxn ang="0">
                    <a:pos x="17" y="32"/>
                  </a:cxn>
                  <a:cxn ang="0">
                    <a:pos x="5" y="70"/>
                  </a:cxn>
                  <a:cxn ang="0">
                    <a:pos x="0" y="98"/>
                  </a:cxn>
                  <a:cxn ang="0">
                    <a:pos x="2" y="112"/>
                  </a:cxn>
                  <a:cxn ang="0">
                    <a:pos x="12" y="123"/>
                  </a:cxn>
                  <a:cxn ang="0">
                    <a:pos x="30" y="129"/>
                  </a:cxn>
                  <a:cxn ang="0">
                    <a:pos x="42" y="129"/>
                  </a:cxn>
                  <a:cxn ang="0">
                    <a:pos x="102" y="129"/>
                  </a:cxn>
                  <a:cxn ang="0">
                    <a:pos x="161" y="131"/>
                  </a:cxn>
                  <a:cxn ang="0">
                    <a:pos x="174" y="129"/>
                  </a:cxn>
                  <a:cxn ang="0">
                    <a:pos x="187" y="125"/>
                  </a:cxn>
                  <a:cxn ang="0">
                    <a:pos x="195" y="121"/>
                  </a:cxn>
                  <a:cxn ang="0">
                    <a:pos x="191" y="121"/>
                  </a:cxn>
                  <a:cxn ang="0">
                    <a:pos x="193" y="120"/>
                  </a:cxn>
                  <a:cxn ang="0">
                    <a:pos x="196" y="117"/>
                  </a:cxn>
                  <a:cxn ang="0">
                    <a:pos x="203" y="110"/>
                  </a:cxn>
                  <a:cxn ang="0">
                    <a:pos x="204" y="100"/>
                  </a:cxn>
                </a:cxnLst>
                <a:rect l="0" t="0" r="r" b="b"/>
                <a:pathLst>
                  <a:path w="204" h="131">
                    <a:moveTo>
                      <a:pt x="204" y="100"/>
                    </a:moveTo>
                    <a:lnTo>
                      <a:pt x="204" y="100"/>
                    </a:lnTo>
                    <a:lnTo>
                      <a:pt x="201" y="82"/>
                    </a:lnTo>
                    <a:lnTo>
                      <a:pt x="197" y="63"/>
                    </a:lnTo>
                    <a:lnTo>
                      <a:pt x="192" y="44"/>
                    </a:lnTo>
                    <a:lnTo>
                      <a:pt x="188" y="26"/>
                    </a:lnTo>
                    <a:lnTo>
                      <a:pt x="188" y="26"/>
                    </a:lnTo>
                    <a:lnTo>
                      <a:pt x="187" y="21"/>
                    </a:lnTo>
                    <a:lnTo>
                      <a:pt x="184" y="17"/>
                    </a:lnTo>
                    <a:lnTo>
                      <a:pt x="182" y="14"/>
                    </a:lnTo>
                    <a:lnTo>
                      <a:pt x="178" y="12"/>
                    </a:lnTo>
                    <a:lnTo>
                      <a:pt x="174" y="10"/>
                    </a:lnTo>
                    <a:lnTo>
                      <a:pt x="170" y="9"/>
                    </a:lnTo>
                    <a:lnTo>
                      <a:pt x="162" y="10"/>
                    </a:lnTo>
                    <a:lnTo>
                      <a:pt x="154" y="14"/>
                    </a:lnTo>
                    <a:lnTo>
                      <a:pt x="150" y="17"/>
                    </a:lnTo>
                    <a:lnTo>
                      <a:pt x="148" y="19"/>
                    </a:lnTo>
                    <a:lnTo>
                      <a:pt x="145" y="23"/>
                    </a:lnTo>
                    <a:lnTo>
                      <a:pt x="144" y="27"/>
                    </a:lnTo>
                    <a:lnTo>
                      <a:pt x="144" y="32"/>
                    </a:lnTo>
                    <a:lnTo>
                      <a:pt x="144" y="38"/>
                    </a:lnTo>
                    <a:lnTo>
                      <a:pt x="144" y="38"/>
                    </a:lnTo>
                    <a:lnTo>
                      <a:pt x="150" y="61"/>
                    </a:lnTo>
                    <a:lnTo>
                      <a:pt x="157" y="86"/>
                    </a:lnTo>
                    <a:lnTo>
                      <a:pt x="157" y="86"/>
                    </a:lnTo>
                    <a:lnTo>
                      <a:pt x="142" y="87"/>
                    </a:lnTo>
                    <a:lnTo>
                      <a:pt x="128" y="86"/>
                    </a:lnTo>
                    <a:lnTo>
                      <a:pt x="101" y="85"/>
                    </a:lnTo>
                    <a:lnTo>
                      <a:pt x="101" y="85"/>
                    </a:lnTo>
                    <a:lnTo>
                      <a:pt x="77" y="85"/>
                    </a:lnTo>
                    <a:lnTo>
                      <a:pt x="53" y="85"/>
                    </a:lnTo>
                    <a:lnTo>
                      <a:pt x="53" y="85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3" y="63"/>
                    </a:lnTo>
                    <a:lnTo>
                      <a:pt x="57" y="52"/>
                    </a:lnTo>
                    <a:lnTo>
                      <a:pt x="61" y="40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23"/>
                    </a:lnTo>
                    <a:lnTo>
                      <a:pt x="64" y="18"/>
                    </a:lnTo>
                    <a:lnTo>
                      <a:pt x="63" y="14"/>
                    </a:lnTo>
                    <a:lnTo>
                      <a:pt x="60" y="10"/>
                    </a:lnTo>
                    <a:lnTo>
                      <a:pt x="53" y="4"/>
                    </a:lnTo>
                    <a:lnTo>
                      <a:pt x="46" y="1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0" y="2"/>
                    </a:lnTo>
                    <a:lnTo>
                      <a:pt x="26" y="4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17" y="32"/>
                    </a:lnTo>
                    <a:lnTo>
                      <a:pt x="10" y="51"/>
                    </a:lnTo>
                    <a:lnTo>
                      <a:pt x="5" y="70"/>
                    </a:lnTo>
                    <a:lnTo>
                      <a:pt x="1" y="89"/>
                    </a:lnTo>
                    <a:lnTo>
                      <a:pt x="0" y="98"/>
                    </a:lnTo>
                    <a:lnTo>
                      <a:pt x="1" y="106"/>
                    </a:lnTo>
                    <a:lnTo>
                      <a:pt x="2" y="112"/>
                    </a:lnTo>
                    <a:lnTo>
                      <a:pt x="6" y="119"/>
                    </a:lnTo>
                    <a:lnTo>
                      <a:pt x="12" y="123"/>
                    </a:lnTo>
                    <a:lnTo>
                      <a:pt x="19" y="127"/>
                    </a:lnTo>
                    <a:lnTo>
                      <a:pt x="30" y="129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72" y="128"/>
                    </a:lnTo>
                    <a:lnTo>
                      <a:pt x="102" y="129"/>
                    </a:lnTo>
                    <a:lnTo>
                      <a:pt x="132" y="131"/>
                    </a:lnTo>
                    <a:lnTo>
                      <a:pt x="161" y="131"/>
                    </a:lnTo>
                    <a:lnTo>
                      <a:pt x="161" y="131"/>
                    </a:lnTo>
                    <a:lnTo>
                      <a:pt x="174" y="129"/>
                    </a:lnTo>
                    <a:lnTo>
                      <a:pt x="180" y="128"/>
                    </a:lnTo>
                    <a:lnTo>
                      <a:pt x="187" y="125"/>
                    </a:lnTo>
                    <a:lnTo>
                      <a:pt x="187" y="125"/>
                    </a:lnTo>
                    <a:lnTo>
                      <a:pt x="195" y="121"/>
                    </a:lnTo>
                    <a:lnTo>
                      <a:pt x="196" y="120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3" y="120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200" y="114"/>
                    </a:lnTo>
                    <a:lnTo>
                      <a:pt x="203" y="110"/>
                    </a:lnTo>
                    <a:lnTo>
                      <a:pt x="204" y="104"/>
                    </a:lnTo>
                    <a:lnTo>
                      <a:pt x="204" y="100"/>
                    </a:lnTo>
                    <a:lnTo>
                      <a:pt x="204" y="1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6" name="Freeform 921"/>
              <p:cNvSpPr/>
              <p:nvPr/>
            </p:nvSpPr>
            <p:spPr bwMode="auto">
              <a:xfrm>
                <a:off x="3436938" y="3586163"/>
                <a:ext cx="96838" cy="152400"/>
              </a:xfrm>
              <a:custGeom>
                <a:avLst/>
                <a:gdLst/>
                <a:ahLst/>
                <a:cxnLst>
                  <a:cxn ang="0">
                    <a:pos x="228" y="124"/>
                  </a:cxn>
                  <a:cxn ang="0">
                    <a:pos x="218" y="80"/>
                  </a:cxn>
                  <a:cxn ang="0">
                    <a:pos x="206" y="41"/>
                  </a:cxn>
                  <a:cxn ang="0">
                    <a:pos x="206" y="30"/>
                  </a:cxn>
                  <a:cxn ang="0">
                    <a:pos x="205" y="16"/>
                  </a:cxn>
                  <a:cxn ang="0">
                    <a:pos x="188" y="1"/>
                  </a:cxn>
                  <a:cxn ang="0">
                    <a:pos x="172" y="3"/>
                  </a:cxn>
                  <a:cxn ang="0">
                    <a:pos x="163" y="13"/>
                  </a:cxn>
                  <a:cxn ang="0">
                    <a:pos x="160" y="26"/>
                  </a:cxn>
                  <a:cxn ang="0">
                    <a:pos x="167" y="61"/>
                  </a:cxn>
                  <a:cxn ang="0">
                    <a:pos x="177" y="105"/>
                  </a:cxn>
                  <a:cxn ang="0">
                    <a:pos x="188" y="190"/>
                  </a:cxn>
                  <a:cxn ang="0">
                    <a:pos x="193" y="234"/>
                  </a:cxn>
                  <a:cxn ang="0">
                    <a:pos x="192" y="268"/>
                  </a:cxn>
                  <a:cxn ang="0">
                    <a:pos x="189" y="276"/>
                  </a:cxn>
                  <a:cxn ang="0">
                    <a:pos x="137" y="327"/>
                  </a:cxn>
                  <a:cxn ang="0">
                    <a:pos x="120" y="335"/>
                  </a:cxn>
                  <a:cxn ang="0">
                    <a:pos x="82" y="298"/>
                  </a:cxn>
                  <a:cxn ang="0">
                    <a:pos x="60" y="275"/>
                  </a:cxn>
                  <a:cxn ang="0">
                    <a:pos x="47" y="267"/>
                  </a:cxn>
                  <a:cxn ang="0">
                    <a:pos x="57" y="225"/>
                  </a:cxn>
                  <a:cxn ang="0">
                    <a:pos x="62" y="199"/>
                  </a:cxn>
                  <a:cxn ang="0">
                    <a:pos x="73" y="118"/>
                  </a:cxn>
                  <a:cxn ang="0">
                    <a:pos x="87" y="46"/>
                  </a:cxn>
                  <a:cxn ang="0">
                    <a:pos x="91" y="17"/>
                  </a:cxn>
                  <a:cxn ang="0">
                    <a:pos x="86" y="5"/>
                  </a:cxn>
                  <a:cxn ang="0">
                    <a:pos x="70" y="0"/>
                  </a:cxn>
                  <a:cxn ang="0">
                    <a:pos x="51" y="8"/>
                  </a:cxn>
                  <a:cxn ang="0">
                    <a:pos x="45" y="22"/>
                  </a:cxn>
                  <a:cxn ang="0">
                    <a:pos x="34" y="84"/>
                  </a:cxn>
                  <a:cxn ang="0">
                    <a:pos x="20" y="145"/>
                  </a:cxn>
                  <a:cxn ang="0">
                    <a:pos x="2" y="247"/>
                  </a:cxn>
                  <a:cxn ang="0">
                    <a:pos x="0" y="265"/>
                  </a:cxn>
                  <a:cxn ang="0">
                    <a:pos x="10" y="292"/>
                  </a:cxn>
                  <a:cxn ang="0">
                    <a:pos x="45" y="331"/>
                  </a:cxn>
                  <a:cxn ang="0">
                    <a:pos x="90" y="369"/>
                  </a:cxn>
                  <a:cxn ang="0">
                    <a:pos x="103" y="375"/>
                  </a:cxn>
                  <a:cxn ang="0">
                    <a:pos x="109" y="382"/>
                  </a:cxn>
                  <a:cxn ang="0">
                    <a:pos x="121" y="383"/>
                  </a:cxn>
                  <a:cxn ang="0">
                    <a:pos x="149" y="374"/>
                  </a:cxn>
                  <a:cxn ang="0">
                    <a:pos x="197" y="341"/>
                  </a:cxn>
                  <a:cxn ang="0">
                    <a:pos x="228" y="305"/>
                  </a:cxn>
                  <a:cxn ang="0">
                    <a:pos x="240" y="279"/>
                  </a:cxn>
                  <a:cxn ang="0">
                    <a:pos x="240" y="238"/>
                  </a:cxn>
                  <a:cxn ang="0">
                    <a:pos x="230" y="140"/>
                  </a:cxn>
                </a:cxnLst>
                <a:rect l="0" t="0" r="r" b="b"/>
                <a:pathLst>
                  <a:path w="242" h="383">
                    <a:moveTo>
                      <a:pt x="230" y="140"/>
                    </a:moveTo>
                    <a:lnTo>
                      <a:pt x="230" y="140"/>
                    </a:lnTo>
                    <a:lnTo>
                      <a:pt x="228" y="124"/>
                    </a:lnTo>
                    <a:lnTo>
                      <a:pt x="226" y="110"/>
                    </a:lnTo>
                    <a:lnTo>
                      <a:pt x="218" y="80"/>
                    </a:lnTo>
                    <a:lnTo>
                      <a:pt x="218" y="80"/>
                    </a:lnTo>
                    <a:lnTo>
                      <a:pt x="215" y="68"/>
                    </a:lnTo>
                    <a:lnTo>
                      <a:pt x="210" y="54"/>
                    </a:lnTo>
                    <a:lnTo>
                      <a:pt x="206" y="41"/>
                    </a:lnTo>
                    <a:lnTo>
                      <a:pt x="206" y="34"/>
                    </a:lnTo>
                    <a:lnTo>
                      <a:pt x="206" y="30"/>
                    </a:lnTo>
                    <a:lnTo>
                      <a:pt x="206" y="30"/>
                    </a:lnTo>
                    <a:lnTo>
                      <a:pt x="206" y="25"/>
                    </a:lnTo>
                    <a:lnTo>
                      <a:pt x="206" y="20"/>
                    </a:lnTo>
                    <a:lnTo>
                      <a:pt x="205" y="16"/>
                    </a:lnTo>
                    <a:lnTo>
                      <a:pt x="202" y="12"/>
                    </a:lnTo>
                    <a:lnTo>
                      <a:pt x="196" y="5"/>
                    </a:lnTo>
                    <a:lnTo>
                      <a:pt x="188" y="1"/>
                    </a:lnTo>
                    <a:lnTo>
                      <a:pt x="180" y="1"/>
                    </a:lnTo>
                    <a:lnTo>
                      <a:pt x="175" y="1"/>
                    </a:lnTo>
                    <a:lnTo>
                      <a:pt x="172" y="3"/>
                    </a:lnTo>
                    <a:lnTo>
                      <a:pt x="168" y="5"/>
                    </a:lnTo>
                    <a:lnTo>
                      <a:pt x="166" y="8"/>
                    </a:lnTo>
                    <a:lnTo>
                      <a:pt x="163" y="13"/>
                    </a:lnTo>
                    <a:lnTo>
                      <a:pt x="162" y="17"/>
                    </a:lnTo>
                    <a:lnTo>
                      <a:pt x="162" y="17"/>
                    </a:lnTo>
                    <a:lnTo>
                      <a:pt x="160" y="26"/>
                    </a:lnTo>
                    <a:lnTo>
                      <a:pt x="162" y="33"/>
                    </a:lnTo>
                    <a:lnTo>
                      <a:pt x="163" y="47"/>
                    </a:lnTo>
                    <a:lnTo>
                      <a:pt x="167" y="61"/>
                    </a:lnTo>
                    <a:lnTo>
                      <a:pt x="171" y="77"/>
                    </a:lnTo>
                    <a:lnTo>
                      <a:pt x="171" y="77"/>
                    </a:lnTo>
                    <a:lnTo>
                      <a:pt x="177" y="105"/>
                    </a:lnTo>
                    <a:lnTo>
                      <a:pt x="181" y="133"/>
                    </a:lnTo>
                    <a:lnTo>
                      <a:pt x="185" y="161"/>
                    </a:lnTo>
                    <a:lnTo>
                      <a:pt x="188" y="190"/>
                    </a:lnTo>
                    <a:lnTo>
                      <a:pt x="188" y="190"/>
                    </a:lnTo>
                    <a:lnTo>
                      <a:pt x="189" y="208"/>
                    </a:lnTo>
                    <a:lnTo>
                      <a:pt x="193" y="234"/>
                    </a:lnTo>
                    <a:lnTo>
                      <a:pt x="194" y="247"/>
                    </a:lnTo>
                    <a:lnTo>
                      <a:pt x="194" y="259"/>
                    </a:lnTo>
                    <a:lnTo>
                      <a:pt x="192" y="268"/>
                    </a:lnTo>
                    <a:lnTo>
                      <a:pt x="191" y="272"/>
                    </a:lnTo>
                    <a:lnTo>
                      <a:pt x="189" y="276"/>
                    </a:lnTo>
                    <a:lnTo>
                      <a:pt x="189" y="276"/>
                    </a:lnTo>
                    <a:lnTo>
                      <a:pt x="164" y="303"/>
                    </a:lnTo>
                    <a:lnTo>
                      <a:pt x="151" y="316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29" y="331"/>
                    </a:lnTo>
                    <a:lnTo>
                      <a:pt x="120" y="335"/>
                    </a:lnTo>
                    <a:lnTo>
                      <a:pt x="120" y="335"/>
                    </a:lnTo>
                    <a:lnTo>
                      <a:pt x="94" y="311"/>
                    </a:lnTo>
                    <a:lnTo>
                      <a:pt x="82" y="298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0" y="275"/>
                    </a:lnTo>
                    <a:lnTo>
                      <a:pt x="51" y="267"/>
                    </a:lnTo>
                    <a:lnTo>
                      <a:pt x="48" y="265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57" y="225"/>
                    </a:lnTo>
                    <a:lnTo>
                      <a:pt x="57" y="225"/>
                    </a:lnTo>
                    <a:lnTo>
                      <a:pt x="60" y="212"/>
                    </a:lnTo>
                    <a:lnTo>
                      <a:pt x="62" y="199"/>
                    </a:lnTo>
                    <a:lnTo>
                      <a:pt x="65" y="171"/>
                    </a:lnTo>
                    <a:lnTo>
                      <a:pt x="68" y="144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83" y="69"/>
                    </a:lnTo>
                    <a:lnTo>
                      <a:pt x="87" y="46"/>
                    </a:lnTo>
                    <a:lnTo>
                      <a:pt x="91" y="22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90" y="12"/>
                    </a:lnTo>
                    <a:lnTo>
                      <a:pt x="88" y="8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8" y="1"/>
                    </a:lnTo>
                    <a:lnTo>
                      <a:pt x="70" y="0"/>
                    </a:lnTo>
                    <a:lnTo>
                      <a:pt x="62" y="1"/>
                    </a:lnTo>
                    <a:lnTo>
                      <a:pt x="54" y="5"/>
                    </a:lnTo>
                    <a:lnTo>
                      <a:pt x="51" y="8"/>
                    </a:lnTo>
                    <a:lnTo>
                      <a:pt x="48" y="12"/>
                    </a:lnTo>
                    <a:lnTo>
                      <a:pt x="47" y="17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0" y="52"/>
                    </a:lnTo>
                    <a:lnTo>
                      <a:pt x="34" y="84"/>
                    </a:lnTo>
                    <a:lnTo>
                      <a:pt x="27" y="114"/>
                    </a:lnTo>
                    <a:lnTo>
                      <a:pt x="20" y="145"/>
                    </a:lnTo>
                    <a:lnTo>
                      <a:pt x="20" y="145"/>
                    </a:lnTo>
                    <a:lnTo>
                      <a:pt x="14" y="196"/>
                    </a:lnTo>
                    <a:lnTo>
                      <a:pt x="9" y="222"/>
                    </a:lnTo>
                    <a:lnTo>
                      <a:pt x="2" y="247"/>
                    </a:lnTo>
                    <a:lnTo>
                      <a:pt x="2" y="247"/>
                    </a:lnTo>
                    <a:lnTo>
                      <a:pt x="0" y="256"/>
                    </a:lnTo>
                    <a:lnTo>
                      <a:pt x="0" y="265"/>
                    </a:lnTo>
                    <a:lnTo>
                      <a:pt x="2" y="275"/>
                    </a:lnTo>
                    <a:lnTo>
                      <a:pt x="5" y="284"/>
                    </a:lnTo>
                    <a:lnTo>
                      <a:pt x="10" y="292"/>
                    </a:lnTo>
                    <a:lnTo>
                      <a:pt x="15" y="299"/>
                    </a:lnTo>
                    <a:lnTo>
                      <a:pt x="30" y="316"/>
                    </a:lnTo>
                    <a:lnTo>
                      <a:pt x="45" y="331"/>
                    </a:lnTo>
                    <a:lnTo>
                      <a:pt x="61" y="345"/>
                    </a:lnTo>
                    <a:lnTo>
                      <a:pt x="77" y="357"/>
                    </a:lnTo>
                    <a:lnTo>
                      <a:pt x="90" y="369"/>
                    </a:lnTo>
                    <a:lnTo>
                      <a:pt x="90" y="369"/>
                    </a:lnTo>
                    <a:lnTo>
                      <a:pt x="96" y="374"/>
                    </a:lnTo>
                    <a:lnTo>
                      <a:pt x="103" y="375"/>
                    </a:lnTo>
                    <a:lnTo>
                      <a:pt x="103" y="375"/>
                    </a:lnTo>
                    <a:lnTo>
                      <a:pt x="105" y="379"/>
                    </a:lnTo>
                    <a:lnTo>
                      <a:pt x="109" y="382"/>
                    </a:lnTo>
                    <a:lnTo>
                      <a:pt x="115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9" y="382"/>
                    </a:lnTo>
                    <a:lnTo>
                      <a:pt x="138" y="378"/>
                    </a:lnTo>
                    <a:lnTo>
                      <a:pt x="149" y="374"/>
                    </a:lnTo>
                    <a:lnTo>
                      <a:pt x="158" y="369"/>
                    </a:lnTo>
                    <a:lnTo>
                      <a:pt x="177" y="357"/>
                    </a:lnTo>
                    <a:lnTo>
                      <a:pt x="197" y="341"/>
                    </a:lnTo>
                    <a:lnTo>
                      <a:pt x="214" y="323"/>
                    </a:lnTo>
                    <a:lnTo>
                      <a:pt x="222" y="314"/>
                    </a:lnTo>
                    <a:lnTo>
                      <a:pt x="228" y="305"/>
                    </a:lnTo>
                    <a:lnTo>
                      <a:pt x="234" y="296"/>
                    </a:lnTo>
                    <a:lnTo>
                      <a:pt x="238" y="286"/>
                    </a:lnTo>
                    <a:lnTo>
                      <a:pt x="240" y="279"/>
                    </a:lnTo>
                    <a:lnTo>
                      <a:pt x="242" y="269"/>
                    </a:lnTo>
                    <a:lnTo>
                      <a:pt x="242" y="269"/>
                    </a:lnTo>
                    <a:lnTo>
                      <a:pt x="240" y="238"/>
                    </a:lnTo>
                    <a:lnTo>
                      <a:pt x="238" y="205"/>
                    </a:lnTo>
                    <a:lnTo>
                      <a:pt x="230" y="140"/>
                    </a:lnTo>
                    <a:lnTo>
                      <a:pt x="230" y="1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7" name="Freeform 922"/>
              <p:cNvSpPr/>
              <p:nvPr/>
            </p:nvSpPr>
            <p:spPr bwMode="auto">
              <a:xfrm>
                <a:off x="3230563" y="3502026"/>
                <a:ext cx="523875" cy="285750"/>
              </a:xfrm>
              <a:custGeom>
                <a:avLst/>
                <a:gdLst/>
                <a:ahLst/>
                <a:cxnLst>
                  <a:cxn ang="0">
                    <a:pos x="1287" y="425"/>
                  </a:cxn>
                  <a:cxn ang="0">
                    <a:pos x="1255" y="322"/>
                  </a:cxn>
                  <a:cxn ang="0">
                    <a:pos x="1205" y="201"/>
                  </a:cxn>
                  <a:cxn ang="0">
                    <a:pos x="1140" y="98"/>
                  </a:cxn>
                  <a:cxn ang="0">
                    <a:pos x="1061" y="17"/>
                  </a:cxn>
                  <a:cxn ang="0">
                    <a:pos x="1028" y="0"/>
                  </a:cxn>
                  <a:cxn ang="0">
                    <a:pos x="1009" y="19"/>
                  </a:cxn>
                  <a:cxn ang="0">
                    <a:pos x="1015" y="40"/>
                  </a:cxn>
                  <a:cxn ang="0">
                    <a:pos x="1074" y="90"/>
                  </a:cxn>
                  <a:cxn ang="0">
                    <a:pos x="1143" y="189"/>
                  </a:cxn>
                  <a:cxn ang="0">
                    <a:pos x="1201" y="305"/>
                  </a:cxn>
                  <a:cxn ang="0">
                    <a:pos x="1223" y="384"/>
                  </a:cxn>
                  <a:cxn ang="0">
                    <a:pos x="1255" y="503"/>
                  </a:cxn>
                  <a:cxn ang="0">
                    <a:pos x="1269" y="594"/>
                  </a:cxn>
                  <a:cxn ang="0">
                    <a:pos x="1234" y="650"/>
                  </a:cxn>
                  <a:cxn ang="0">
                    <a:pos x="1126" y="660"/>
                  </a:cxn>
                  <a:cxn ang="0">
                    <a:pos x="935" y="667"/>
                  </a:cxn>
                  <a:cxn ang="0">
                    <a:pos x="665" y="675"/>
                  </a:cxn>
                  <a:cxn ang="0">
                    <a:pos x="659" y="675"/>
                  </a:cxn>
                  <a:cxn ang="0">
                    <a:pos x="585" y="675"/>
                  </a:cxn>
                  <a:cxn ang="0">
                    <a:pos x="382" y="667"/>
                  </a:cxn>
                  <a:cxn ang="0">
                    <a:pos x="191" y="660"/>
                  </a:cxn>
                  <a:cxn ang="0">
                    <a:pos x="47" y="647"/>
                  </a:cxn>
                  <a:cxn ang="0">
                    <a:pos x="51" y="575"/>
                  </a:cxn>
                  <a:cxn ang="0">
                    <a:pos x="64" y="482"/>
                  </a:cxn>
                  <a:cxn ang="0">
                    <a:pos x="100" y="365"/>
                  </a:cxn>
                  <a:cxn ang="0">
                    <a:pos x="126" y="285"/>
                  </a:cxn>
                  <a:cxn ang="0">
                    <a:pos x="186" y="169"/>
                  </a:cxn>
                  <a:cxn ang="0">
                    <a:pos x="261" y="73"/>
                  </a:cxn>
                  <a:cxn ang="0">
                    <a:pos x="306" y="36"/>
                  </a:cxn>
                  <a:cxn ang="0">
                    <a:pos x="305" y="12"/>
                  </a:cxn>
                  <a:cxn ang="0">
                    <a:pos x="284" y="0"/>
                  </a:cxn>
                  <a:cxn ang="0">
                    <a:pos x="240" y="31"/>
                  </a:cxn>
                  <a:cxn ang="0">
                    <a:pos x="165" y="116"/>
                  </a:cxn>
                  <a:cxn ang="0">
                    <a:pos x="100" y="225"/>
                  </a:cxn>
                  <a:cxn ang="0">
                    <a:pos x="63" y="322"/>
                  </a:cxn>
                  <a:cxn ang="0">
                    <a:pos x="25" y="446"/>
                  </a:cxn>
                  <a:cxn ang="0">
                    <a:pos x="12" y="533"/>
                  </a:cxn>
                  <a:cxn ang="0">
                    <a:pos x="2" y="651"/>
                  </a:cxn>
                  <a:cxn ang="0">
                    <a:pos x="12" y="681"/>
                  </a:cxn>
                  <a:cxn ang="0">
                    <a:pos x="26" y="692"/>
                  </a:cxn>
                  <a:cxn ang="0">
                    <a:pos x="105" y="697"/>
                  </a:cxn>
                  <a:cxn ang="0">
                    <a:pos x="268" y="706"/>
                  </a:cxn>
                  <a:cxn ang="0">
                    <a:pos x="402" y="714"/>
                  </a:cxn>
                  <a:cxn ang="0">
                    <a:pos x="659" y="720"/>
                  </a:cxn>
                  <a:cxn ang="0">
                    <a:pos x="879" y="716"/>
                  </a:cxn>
                  <a:cxn ang="0">
                    <a:pos x="1001" y="707"/>
                  </a:cxn>
                  <a:cxn ang="0">
                    <a:pos x="1179" y="701"/>
                  </a:cxn>
                  <a:cxn ang="0">
                    <a:pos x="1286" y="693"/>
                  </a:cxn>
                  <a:cxn ang="0">
                    <a:pos x="1302" y="685"/>
                  </a:cxn>
                  <a:cxn ang="0">
                    <a:pos x="1315" y="662"/>
                  </a:cxn>
                  <a:cxn ang="0">
                    <a:pos x="1314" y="580"/>
                  </a:cxn>
                </a:cxnLst>
                <a:rect l="0" t="0" r="r" b="b"/>
                <a:pathLst>
                  <a:path w="1317" h="720">
                    <a:moveTo>
                      <a:pt x="1300" y="489"/>
                    </a:moveTo>
                    <a:lnTo>
                      <a:pt x="1300" y="489"/>
                    </a:lnTo>
                    <a:lnTo>
                      <a:pt x="1298" y="467"/>
                    </a:lnTo>
                    <a:lnTo>
                      <a:pt x="1293" y="446"/>
                    </a:lnTo>
                    <a:lnTo>
                      <a:pt x="1287" y="425"/>
                    </a:lnTo>
                    <a:lnTo>
                      <a:pt x="1280" y="405"/>
                    </a:lnTo>
                    <a:lnTo>
                      <a:pt x="1265" y="363"/>
                    </a:lnTo>
                    <a:lnTo>
                      <a:pt x="1260" y="342"/>
                    </a:lnTo>
                    <a:lnTo>
                      <a:pt x="1255" y="322"/>
                    </a:lnTo>
                    <a:lnTo>
                      <a:pt x="1255" y="322"/>
                    </a:lnTo>
                    <a:lnTo>
                      <a:pt x="1248" y="299"/>
                    </a:lnTo>
                    <a:lnTo>
                      <a:pt x="1240" y="274"/>
                    </a:lnTo>
                    <a:lnTo>
                      <a:pt x="1230" y="250"/>
                    </a:lnTo>
                    <a:lnTo>
                      <a:pt x="1218" y="225"/>
                    </a:lnTo>
                    <a:lnTo>
                      <a:pt x="1205" y="201"/>
                    </a:lnTo>
                    <a:lnTo>
                      <a:pt x="1192" y="178"/>
                    </a:lnTo>
                    <a:lnTo>
                      <a:pt x="1166" y="136"/>
                    </a:lnTo>
                    <a:lnTo>
                      <a:pt x="1166" y="136"/>
                    </a:lnTo>
                    <a:lnTo>
                      <a:pt x="1153" y="116"/>
                    </a:lnTo>
                    <a:lnTo>
                      <a:pt x="1140" y="98"/>
                    </a:lnTo>
                    <a:lnTo>
                      <a:pt x="1125" y="81"/>
                    </a:lnTo>
                    <a:lnTo>
                      <a:pt x="1111" y="64"/>
                    </a:lnTo>
                    <a:lnTo>
                      <a:pt x="1095" y="47"/>
                    </a:lnTo>
                    <a:lnTo>
                      <a:pt x="1078" y="31"/>
                    </a:lnTo>
                    <a:lnTo>
                      <a:pt x="1061" y="17"/>
                    </a:lnTo>
                    <a:lnTo>
                      <a:pt x="1041" y="4"/>
                    </a:lnTo>
                    <a:lnTo>
                      <a:pt x="1041" y="4"/>
                    </a:lnTo>
                    <a:lnTo>
                      <a:pt x="1038" y="1"/>
                    </a:lnTo>
                    <a:lnTo>
                      <a:pt x="1034" y="0"/>
                    </a:lnTo>
                    <a:lnTo>
                      <a:pt x="1028" y="0"/>
                    </a:lnTo>
                    <a:lnTo>
                      <a:pt x="1024" y="1"/>
                    </a:lnTo>
                    <a:lnTo>
                      <a:pt x="1021" y="2"/>
                    </a:lnTo>
                    <a:lnTo>
                      <a:pt x="1018" y="5"/>
                    </a:lnTo>
                    <a:lnTo>
                      <a:pt x="1013" y="12"/>
                    </a:lnTo>
                    <a:lnTo>
                      <a:pt x="1009" y="19"/>
                    </a:lnTo>
                    <a:lnTo>
                      <a:pt x="1009" y="23"/>
                    </a:lnTo>
                    <a:lnTo>
                      <a:pt x="1009" y="27"/>
                    </a:lnTo>
                    <a:lnTo>
                      <a:pt x="1010" y="33"/>
                    </a:lnTo>
                    <a:lnTo>
                      <a:pt x="1011" y="36"/>
                    </a:lnTo>
                    <a:lnTo>
                      <a:pt x="1015" y="40"/>
                    </a:lnTo>
                    <a:lnTo>
                      <a:pt x="1019" y="43"/>
                    </a:lnTo>
                    <a:lnTo>
                      <a:pt x="1019" y="43"/>
                    </a:lnTo>
                    <a:lnTo>
                      <a:pt x="1039" y="57"/>
                    </a:lnTo>
                    <a:lnTo>
                      <a:pt x="1057" y="73"/>
                    </a:lnTo>
                    <a:lnTo>
                      <a:pt x="1074" y="90"/>
                    </a:lnTo>
                    <a:lnTo>
                      <a:pt x="1091" y="108"/>
                    </a:lnTo>
                    <a:lnTo>
                      <a:pt x="1106" y="128"/>
                    </a:lnTo>
                    <a:lnTo>
                      <a:pt x="1120" y="148"/>
                    </a:lnTo>
                    <a:lnTo>
                      <a:pt x="1132" y="169"/>
                    </a:lnTo>
                    <a:lnTo>
                      <a:pt x="1143" y="189"/>
                    </a:lnTo>
                    <a:lnTo>
                      <a:pt x="1143" y="189"/>
                    </a:lnTo>
                    <a:lnTo>
                      <a:pt x="1163" y="227"/>
                    </a:lnTo>
                    <a:lnTo>
                      <a:pt x="1183" y="265"/>
                    </a:lnTo>
                    <a:lnTo>
                      <a:pt x="1192" y="285"/>
                    </a:lnTo>
                    <a:lnTo>
                      <a:pt x="1201" y="305"/>
                    </a:lnTo>
                    <a:lnTo>
                      <a:pt x="1208" y="325"/>
                    </a:lnTo>
                    <a:lnTo>
                      <a:pt x="1213" y="345"/>
                    </a:lnTo>
                    <a:lnTo>
                      <a:pt x="1213" y="345"/>
                    </a:lnTo>
                    <a:lnTo>
                      <a:pt x="1218" y="365"/>
                    </a:lnTo>
                    <a:lnTo>
                      <a:pt x="1223" y="384"/>
                    </a:lnTo>
                    <a:lnTo>
                      <a:pt x="1238" y="424"/>
                    </a:lnTo>
                    <a:lnTo>
                      <a:pt x="1243" y="443"/>
                    </a:lnTo>
                    <a:lnTo>
                      <a:pt x="1249" y="463"/>
                    </a:lnTo>
                    <a:lnTo>
                      <a:pt x="1253" y="482"/>
                    </a:lnTo>
                    <a:lnTo>
                      <a:pt x="1255" y="503"/>
                    </a:lnTo>
                    <a:lnTo>
                      <a:pt x="1255" y="503"/>
                    </a:lnTo>
                    <a:lnTo>
                      <a:pt x="1256" y="520"/>
                    </a:lnTo>
                    <a:lnTo>
                      <a:pt x="1260" y="537"/>
                    </a:lnTo>
                    <a:lnTo>
                      <a:pt x="1266" y="575"/>
                    </a:lnTo>
                    <a:lnTo>
                      <a:pt x="1269" y="594"/>
                    </a:lnTo>
                    <a:lnTo>
                      <a:pt x="1272" y="612"/>
                    </a:lnTo>
                    <a:lnTo>
                      <a:pt x="1272" y="630"/>
                    </a:lnTo>
                    <a:lnTo>
                      <a:pt x="1270" y="647"/>
                    </a:lnTo>
                    <a:lnTo>
                      <a:pt x="1270" y="647"/>
                    </a:lnTo>
                    <a:lnTo>
                      <a:pt x="1234" y="650"/>
                    </a:lnTo>
                    <a:lnTo>
                      <a:pt x="1198" y="654"/>
                    </a:lnTo>
                    <a:lnTo>
                      <a:pt x="1162" y="658"/>
                    </a:lnTo>
                    <a:lnTo>
                      <a:pt x="1143" y="659"/>
                    </a:lnTo>
                    <a:lnTo>
                      <a:pt x="1126" y="660"/>
                    </a:lnTo>
                    <a:lnTo>
                      <a:pt x="1126" y="660"/>
                    </a:lnTo>
                    <a:lnTo>
                      <a:pt x="1078" y="660"/>
                    </a:lnTo>
                    <a:lnTo>
                      <a:pt x="1031" y="662"/>
                    </a:lnTo>
                    <a:lnTo>
                      <a:pt x="984" y="663"/>
                    </a:lnTo>
                    <a:lnTo>
                      <a:pt x="935" y="667"/>
                    </a:lnTo>
                    <a:lnTo>
                      <a:pt x="935" y="667"/>
                    </a:lnTo>
                    <a:lnTo>
                      <a:pt x="901" y="669"/>
                    </a:lnTo>
                    <a:lnTo>
                      <a:pt x="867" y="672"/>
                    </a:lnTo>
                    <a:lnTo>
                      <a:pt x="801" y="673"/>
                    </a:lnTo>
                    <a:lnTo>
                      <a:pt x="733" y="675"/>
                    </a:lnTo>
                    <a:lnTo>
                      <a:pt x="665" y="675"/>
                    </a:lnTo>
                    <a:lnTo>
                      <a:pt x="665" y="675"/>
                    </a:lnTo>
                    <a:lnTo>
                      <a:pt x="663" y="675"/>
                    </a:lnTo>
                    <a:lnTo>
                      <a:pt x="663" y="675"/>
                    </a:lnTo>
                    <a:lnTo>
                      <a:pt x="659" y="675"/>
                    </a:lnTo>
                    <a:lnTo>
                      <a:pt x="659" y="675"/>
                    </a:lnTo>
                    <a:lnTo>
                      <a:pt x="654" y="675"/>
                    </a:lnTo>
                    <a:lnTo>
                      <a:pt x="654" y="675"/>
                    </a:lnTo>
                    <a:lnTo>
                      <a:pt x="653" y="675"/>
                    </a:lnTo>
                    <a:lnTo>
                      <a:pt x="653" y="675"/>
                    </a:lnTo>
                    <a:lnTo>
                      <a:pt x="585" y="675"/>
                    </a:lnTo>
                    <a:lnTo>
                      <a:pt x="517" y="673"/>
                    </a:lnTo>
                    <a:lnTo>
                      <a:pt x="450" y="672"/>
                    </a:lnTo>
                    <a:lnTo>
                      <a:pt x="416" y="669"/>
                    </a:lnTo>
                    <a:lnTo>
                      <a:pt x="382" y="667"/>
                    </a:lnTo>
                    <a:lnTo>
                      <a:pt x="382" y="667"/>
                    </a:lnTo>
                    <a:lnTo>
                      <a:pt x="334" y="663"/>
                    </a:lnTo>
                    <a:lnTo>
                      <a:pt x="287" y="662"/>
                    </a:lnTo>
                    <a:lnTo>
                      <a:pt x="240" y="660"/>
                    </a:lnTo>
                    <a:lnTo>
                      <a:pt x="191" y="660"/>
                    </a:lnTo>
                    <a:lnTo>
                      <a:pt x="191" y="660"/>
                    </a:lnTo>
                    <a:lnTo>
                      <a:pt x="174" y="659"/>
                    </a:lnTo>
                    <a:lnTo>
                      <a:pt x="156" y="658"/>
                    </a:lnTo>
                    <a:lnTo>
                      <a:pt x="119" y="654"/>
                    </a:lnTo>
                    <a:lnTo>
                      <a:pt x="84" y="650"/>
                    </a:lnTo>
                    <a:lnTo>
                      <a:pt x="47" y="647"/>
                    </a:lnTo>
                    <a:lnTo>
                      <a:pt x="47" y="647"/>
                    </a:lnTo>
                    <a:lnTo>
                      <a:pt x="46" y="630"/>
                    </a:lnTo>
                    <a:lnTo>
                      <a:pt x="46" y="612"/>
                    </a:lnTo>
                    <a:lnTo>
                      <a:pt x="49" y="594"/>
                    </a:lnTo>
                    <a:lnTo>
                      <a:pt x="51" y="575"/>
                    </a:lnTo>
                    <a:lnTo>
                      <a:pt x="58" y="537"/>
                    </a:lnTo>
                    <a:lnTo>
                      <a:pt x="62" y="520"/>
                    </a:lnTo>
                    <a:lnTo>
                      <a:pt x="63" y="503"/>
                    </a:lnTo>
                    <a:lnTo>
                      <a:pt x="63" y="503"/>
                    </a:lnTo>
                    <a:lnTo>
                      <a:pt x="64" y="482"/>
                    </a:lnTo>
                    <a:lnTo>
                      <a:pt x="68" y="463"/>
                    </a:lnTo>
                    <a:lnTo>
                      <a:pt x="75" y="443"/>
                    </a:lnTo>
                    <a:lnTo>
                      <a:pt x="80" y="424"/>
                    </a:lnTo>
                    <a:lnTo>
                      <a:pt x="94" y="384"/>
                    </a:lnTo>
                    <a:lnTo>
                      <a:pt x="100" y="36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10" y="325"/>
                    </a:lnTo>
                    <a:lnTo>
                      <a:pt x="118" y="305"/>
                    </a:lnTo>
                    <a:lnTo>
                      <a:pt x="126" y="285"/>
                    </a:lnTo>
                    <a:lnTo>
                      <a:pt x="135" y="265"/>
                    </a:lnTo>
                    <a:lnTo>
                      <a:pt x="155" y="227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86" y="169"/>
                    </a:lnTo>
                    <a:lnTo>
                      <a:pt x="198" y="148"/>
                    </a:lnTo>
                    <a:lnTo>
                      <a:pt x="212" y="128"/>
                    </a:lnTo>
                    <a:lnTo>
                      <a:pt x="227" y="108"/>
                    </a:lnTo>
                    <a:lnTo>
                      <a:pt x="244" y="90"/>
                    </a:lnTo>
                    <a:lnTo>
                      <a:pt x="261" y="73"/>
                    </a:lnTo>
                    <a:lnTo>
                      <a:pt x="279" y="57"/>
                    </a:lnTo>
                    <a:lnTo>
                      <a:pt x="298" y="43"/>
                    </a:lnTo>
                    <a:lnTo>
                      <a:pt x="298" y="43"/>
                    </a:lnTo>
                    <a:lnTo>
                      <a:pt x="302" y="40"/>
                    </a:lnTo>
                    <a:lnTo>
                      <a:pt x="306" y="36"/>
                    </a:lnTo>
                    <a:lnTo>
                      <a:pt x="308" y="33"/>
                    </a:lnTo>
                    <a:lnTo>
                      <a:pt x="309" y="27"/>
                    </a:lnTo>
                    <a:lnTo>
                      <a:pt x="309" y="23"/>
                    </a:lnTo>
                    <a:lnTo>
                      <a:pt x="309" y="19"/>
                    </a:lnTo>
                    <a:lnTo>
                      <a:pt x="305" y="12"/>
                    </a:lnTo>
                    <a:lnTo>
                      <a:pt x="300" y="5"/>
                    </a:lnTo>
                    <a:lnTo>
                      <a:pt x="297" y="2"/>
                    </a:lnTo>
                    <a:lnTo>
                      <a:pt x="293" y="1"/>
                    </a:lnTo>
                    <a:lnTo>
                      <a:pt x="289" y="0"/>
                    </a:lnTo>
                    <a:lnTo>
                      <a:pt x="284" y="0"/>
                    </a:lnTo>
                    <a:lnTo>
                      <a:pt x="280" y="1"/>
                    </a:lnTo>
                    <a:lnTo>
                      <a:pt x="276" y="4"/>
                    </a:lnTo>
                    <a:lnTo>
                      <a:pt x="276" y="4"/>
                    </a:lnTo>
                    <a:lnTo>
                      <a:pt x="257" y="17"/>
                    </a:lnTo>
                    <a:lnTo>
                      <a:pt x="240" y="31"/>
                    </a:lnTo>
                    <a:lnTo>
                      <a:pt x="223" y="47"/>
                    </a:lnTo>
                    <a:lnTo>
                      <a:pt x="207" y="64"/>
                    </a:lnTo>
                    <a:lnTo>
                      <a:pt x="192" y="81"/>
                    </a:lnTo>
                    <a:lnTo>
                      <a:pt x="178" y="98"/>
                    </a:lnTo>
                    <a:lnTo>
                      <a:pt x="165" y="116"/>
                    </a:lnTo>
                    <a:lnTo>
                      <a:pt x="152" y="136"/>
                    </a:lnTo>
                    <a:lnTo>
                      <a:pt x="152" y="136"/>
                    </a:lnTo>
                    <a:lnTo>
                      <a:pt x="126" y="178"/>
                    </a:lnTo>
                    <a:lnTo>
                      <a:pt x="113" y="201"/>
                    </a:lnTo>
                    <a:lnTo>
                      <a:pt x="100" y="225"/>
                    </a:lnTo>
                    <a:lnTo>
                      <a:pt x="88" y="250"/>
                    </a:lnTo>
                    <a:lnTo>
                      <a:pt x="77" y="274"/>
                    </a:lnTo>
                    <a:lnTo>
                      <a:pt x="70" y="299"/>
                    </a:lnTo>
                    <a:lnTo>
                      <a:pt x="63" y="322"/>
                    </a:lnTo>
                    <a:lnTo>
                      <a:pt x="63" y="322"/>
                    </a:lnTo>
                    <a:lnTo>
                      <a:pt x="58" y="342"/>
                    </a:lnTo>
                    <a:lnTo>
                      <a:pt x="53" y="363"/>
                    </a:lnTo>
                    <a:lnTo>
                      <a:pt x="38" y="405"/>
                    </a:lnTo>
                    <a:lnTo>
                      <a:pt x="30" y="425"/>
                    </a:lnTo>
                    <a:lnTo>
                      <a:pt x="25" y="446"/>
                    </a:lnTo>
                    <a:lnTo>
                      <a:pt x="20" y="467"/>
                    </a:lnTo>
                    <a:lnTo>
                      <a:pt x="17" y="489"/>
                    </a:lnTo>
                    <a:lnTo>
                      <a:pt x="17" y="489"/>
                    </a:lnTo>
                    <a:lnTo>
                      <a:pt x="16" y="510"/>
                    </a:lnTo>
                    <a:lnTo>
                      <a:pt x="12" y="533"/>
                    </a:lnTo>
                    <a:lnTo>
                      <a:pt x="4" y="580"/>
                    </a:lnTo>
                    <a:lnTo>
                      <a:pt x="0" y="605"/>
                    </a:lnTo>
                    <a:lnTo>
                      <a:pt x="0" y="629"/>
                    </a:lnTo>
                    <a:lnTo>
                      <a:pt x="0" y="641"/>
                    </a:lnTo>
                    <a:lnTo>
                      <a:pt x="2" y="651"/>
                    </a:lnTo>
                    <a:lnTo>
                      <a:pt x="3" y="662"/>
                    </a:lnTo>
                    <a:lnTo>
                      <a:pt x="7" y="672"/>
                    </a:lnTo>
                    <a:lnTo>
                      <a:pt x="7" y="672"/>
                    </a:lnTo>
                    <a:lnTo>
                      <a:pt x="9" y="677"/>
                    </a:lnTo>
                    <a:lnTo>
                      <a:pt x="12" y="681"/>
                    </a:lnTo>
                    <a:lnTo>
                      <a:pt x="16" y="685"/>
                    </a:lnTo>
                    <a:lnTo>
                      <a:pt x="20" y="686"/>
                    </a:lnTo>
                    <a:lnTo>
                      <a:pt x="20" y="686"/>
                    </a:lnTo>
                    <a:lnTo>
                      <a:pt x="24" y="689"/>
                    </a:lnTo>
                    <a:lnTo>
                      <a:pt x="26" y="692"/>
                    </a:lnTo>
                    <a:lnTo>
                      <a:pt x="32" y="693"/>
                    </a:lnTo>
                    <a:lnTo>
                      <a:pt x="36" y="693"/>
                    </a:lnTo>
                    <a:lnTo>
                      <a:pt x="36" y="693"/>
                    </a:lnTo>
                    <a:lnTo>
                      <a:pt x="70" y="694"/>
                    </a:lnTo>
                    <a:lnTo>
                      <a:pt x="105" y="697"/>
                    </a:lnTo>
                    <a:lnTo>
                      <a:pt x="139" y="701"/>
                    </a:lnTo>
                    <a:lnTo>
                      <a:pt x="173" y="705"/>
                    </a:lnTo>
                    <a:lnTo>
                      <a:pt x="173" y="705"/>
                    </a:lnTo>
                    <a:lnTo>
                      <a:pt x="221" y="706"/>
                    </a:lnTo>
                    <a:lnTo>
                      <a:pt x="268" y="706"/>
                    </a:lnTo>
                    <a:lnTo>
                      <a:pt x="317" y="707"/>
                    </a:lnTo>
                    <a:lnTo>
                      <a:pt x="340" y="709"/>
                    </a:lnTo>
                    <a:lnTo>
                      <a:pt x="364" y="711"/>
                    </a:lnTo>
                    <a:lnTo>
                      <a:pt x="364" y="711"/>
                    </a:lnTo>
                    <a:lnTo>
                      <a:pt x="402" y="714"/>
                    </a:lnTo>
                    <a:lnTo>
                      <a:pt x="438" y="716"/>
                    </a:lnTo>
                    <a:lnTo>
                      <a:pt x="475" y="719"/>
                    </a:lnTo>
                    <a:lnTo>
                      <a:pt x="512" y="719"/>
                    </a:lnTo>
                    <a:lnTo>
                      <a:pt x="585" y="720"/>
                    </a:lnTo>
                    <a:lnTo>
                      <a:pt x="659" y="720"/>
                    </a:lnTo>
                    <a:lnTo>
                      <a:pt x="659" y="720"/>
                    </a:lnTo>
                    <a:lnTo>
                      <a:pt x="733" y="720"/>
                    </a:lnTo>
                    <a:lnTo>
                      <a:pt x="806" y="719"/>
                    </a:lnTo>
                    <a:lnTo>
                      <a:pt x="843" y="719"/>
                    </a:lnTo>
                    <a:lnTo>
                      <a:pt x="879" y="716"/>
                    </a:lnTo>
                    <a:lnTo>
                      <a:pt x="916" y="714"/>
                    </a:lnTo>
                    <a:lnTo>
                      <a:pt x="954" y="711"/>
                    </a:lnTo>
                    <a:lnTo>
                      <a:pt x="954" y="711"/>
                    </a:lnTo>
                    <a:lnTo>
                      <a:pt x="977" y="709"/>
                    </a:lnTo>
                    <a:lnTo>
                      <a:pt x="1001" y="707"/>
                    </a:lnTo>
                    <a:lnTo>
                      <a:pt x="1049" y="706"/>
                    </a:lnTo>
                    <a:lnTo>
                      <a:pt x="1098" y="706"/>
                    </a:lnTo>
                    <a:lnTo>
                      <a:pt x="1145" y="705"/>
                    </a:lnTo>
                    <a:lnTo>
                      <a:pt x="1145" y="705"/>
                    </a:lnTo>
                    <a:lnTo>
                      <a:pt x="1179" y="701"/>
                    </a:lnTo>
                    <a:lnTo>
                      <a:pt x="1213" y="697"/>
                    </a:lnTo>
                    <a:lnTo>
                      <a:pt x="1248" y="694"/>
                    </a:lnTo>
                    <a:lnTo>
                      <a:pt x="1282" y="693"/>
                    </a:lnTo>
                    <a:lnTo>
                      <a:pt x="1282" y="693"/>
                    </a:lnTo>
                    <a:lnTo>
                      <a:pt x="1286" y="693"/>
                    </a:lnTo>
                    <a:lnTo>
                      <a:pt x="1291" y="692"/>
                    </a:lnTo>
                    <a:lnTo>
                      <a:pt x="1294" y="689"/>
                    </a:lnTo>
                    <a:lnTo>
                      <a:pt x="1298" y="686"/>
                    </a:lnTo>
                    <a:lnTo>
                      <a:pt x="1298" y="686"/>
                    </a:lnTo>
                    <a:lnTo>
                      <a:pt x="1302" y="685"/>
                    </a:lnTo>
                    <a:lnTo>
                      <a:pt x="1306" y="681"/>
                    </a:lnTo>
                    <a:lnTo>
                      <a:pt x="1308" y="677"/>
                    </a:lnTo>
                    <a:lnTo>
                      <a:pt x="1311" y="672"/>
                    </a:lnTo>
                    <a:lnTo>
                      <a:pt x="1311" y="672"/>
                    </a:lnTo>
                    <a:lnTo>
                      <a:pt x="1315" y="662"/>
                    </a:lnTo>
                    <a:lnTo>
                      <a:pt x="1316" y="651"/>
                    </a:lnTo>
                    <a:lnTo>
                      <a:pt x="1317" y="641"/>
                    </a:lnTo>
                    <a:lnTo>
                      <a:pt x="1317" y="629"/>
                    </a:lnTo>
                    <a:lnTo>
                      <a:pt x="1317" y="605"/>
                    </a:lnTo>
                    <a:lnTo>
                      <a:pt x="1314" y="580"/>
                    </a:lnTo>
                    <a:lnTo>
                      <a:pt x="1306" y="533"/>
                    </a:lnTo>
                    <a:lnTo>
                      <a:pt x="1302" y="510"/>
                    </a:lnTo>
                    <a:lnTo>
                      <a:pt x="1300" y="489"/>
                    </a:lnTo>
                    <a:lnTo>
                      <a:pt x="1300" y="489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58" name="Freeform 923"/>
              <p:cNvSpPr>
                <a:spLocks noEditPoints="1"/>
              </p:cNvSpPr>
              <p:nvPr/>
            </p:nvSpPr>
            <p:spPr bwMode="auto">
              <a:xfrm>
                <a:off x="3565526" y="3633788"/>
                <a:ext cx="120650" cy="47625"/>
              </a:xfrm>
              <a:custGeom>
                <a:avLst/>
                <a:gdLst/>
                <a:ahLst/>
                <a:cxnLst>
                  <a:cxn ang="0">
                    <a:pos x="300" y="30"/>
                  </a:cxn>
                  <a:cxn ang="0">
                    <a:pos x="298" y="21"/>
                  </a:cxn>
                  <a:cxn ang="0">
                    <a:pos x="294" y="14"/>
                  </a:cxn>
                  <a:cxn ang="0">
                    <a:pos x="280" y="8"/>
                  </a:cxn>
                  <a:cxn ang="0">
                    <a:pos x="274" y="8"/>
                  </a:cxn>
                  <a:cxn ang="0">
                    <a:pos x="214" y="3"/>
                  </a:cxn>
                  <a:cxn ang="0">
                    <a:pos x="94" y="0"/>
                  </a:cxn>
                  <a:cxn ang="0">
                    <a:pos x="34" y="0"/>
                  </a:cxn>
                  <a:cxn ang="0">
                    <a:pos x="27" y="1"/>
                  </a:cxn>
                  <a:cxn ang="0">
                    <a:pos x="18" y="1"/>
                  </a:cxn>
                  <a:cxn ang="0">
                    <a:pos x="9" y="5"/>
                  </a:cxn>
                  <a:cxn ang="0">
                    <a:pos x="2" y="12"/>
                  </a:cxn>
                  <a:cxn ang="0">
                    <a:pos x="0" y="22"/>
                  </a:cxn>
                  <a:cxn ang="0">
                    <a:pos x="1" y="41"/>
                  </a:cxn>
                  <a:cxn ang="0">
                    <a:pos x="7" y="76"/>
                  </a:cxn>
                  <a:cxn ang="0">
                    <a:pos x="14" y="92"/>
                  </a:cxn>
                  <a:cxn ang="0">
                    <a:pos x="18" y="95"/>
                  </a:cxn>
                  <a:cxn ang="0">
                    <a:pos x="28" y="103"/>
                  </a:cxn>
                  <a:cxn ang="0">
                    <a:pos x="48" y="109"/>
                  </a:cxn>
                  <a:cxn ang="0">
                    <a:pos x="95" y="112"/>
                  </a:cxn>
                  <a:cxn ang="0">
                    <a:pos x="121" y="114"/>
                  </a:cxn>
                  <a:cxn ang="0">
                    <a:pos x="201" y="119"/>
                  </a:cxn>
                  <a:cxn ang="0">
                    <a:pos x="242" y="116"/>
                  </a:cxn>
                  <a:cxn ang="0">
                    <a:pos x="280" y="109"/>
                  </a:cxn>
                  <a:cxn ang="0">
                    <a:pos x="285" y="107"/>
                  </a:cxn>
                  <a:cxn ang="0">
                    <a:pos x="294" y="101"/>
                  </a:cxn>
                  <a:cxn ang="0">
                    <a:pos x="300" y="86"/>
                  </a:cxn>
                  <a:cxn ang="0">
                    <a:pos x="303" y="63"/>
                  </a:cxn>
                  <a:cxn ang="0">
                    <a:pos x="300" y="30"/>
                  </a:cxn>
                  <a:cxn ang="0">
                    <a:pos x="121" y="68"/>
                  </a:cxn>
                  <a:cxn ang="0">
                    <a:pos x="87" y="64"/>
                  </a:cxn>
                  <a:cxn ang="0">
                    <a:pos x="53" y="60"/>
                  </a:cxn>
                  <a:cxn ang="0">
                    <a:pos x="49" y="56"/>
                  </a:cxn>
                  <a:cxn ang="0">
                    <a:pos x="47" y="46"/>
                  </a:cxn>
                  <a:cxn ang="0">
                    <a:pos x="205" y="48"/>
                  </a:cxn>
                  <a:cxn ang="0">
                    <a:pos x="257" y="52"/>
                  </a:cxn>
                  <a:cxn ang="0">
                    <a:pos x="257" y="67"/>
                  </a:cxn>
                  <a:cxn ang="0">
                    <a:pos x="223" y="69"/>
                  </a:cxn>
                  <a:cxn ang="0">
                    <a:pos x="155" y="71"/>
                  </a:cxn>
                  <a:cxn ang="0">
                    <a:pos x="121" y="68"/>
                  </a:cxn>
                </a:cxnLst>
                <a:rect l="0" t="0" r="r" b="b"/>
                <a:pathLst>
                  <a:path w="303" h="119">
                    <a:moveTo>
                      <a:pt x="300" y="30"/>
                    </a:moveTo>
                    <a:lnTo>
                      <a:pt x="300" y="30"/>
                    </a:lnTo>
                    <a:lnTo>
                      <a:pt x="300" y="25"/>
                    </a:lnTo>
                    <a:lnTo>
                      <a:pt x="298" y="21"/>
                    </a:lnTo>
                    <a:lnTo>
                      <a:pt x="297" y="18"/>
                    </a:lnTo>
                    <a:lnTo>
                      <a:pt x="294" y="14"/>
                    </a:lnTo>
                    <a:lnTo>
                      <a:pt x="287" y="10"/>
                    </a:lnTo>
                    <a:lnTo>
                      <a:pt x="280" y="8"/>
                    </a:lnTo>
                    <a:lnTo>
                      <a:pt x="280" y="8"/>
                    </a:lnTo>
                    <a:lnTo>
                      <a:pt x="274" y="8"/>
                    </a:lnTo>
                    <a:lnTo>
                      <a:pt x="274" y="8"/>
                    </a:lnTo>
                    <a:lnTo>
                      <a:pt x="214" y="3"/>
                    </a:lnTo>
                    <a:lnTo>
                      <a:pt x="154" y="1"/>
                    </a:lnTo>
                    <a:lnTo>
                      <a:pt x="9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2" y="0"/>
                    </a:lnTo>
                    <a:lnTo>
                      <a:pt x="18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5" y="8"/>
                    </a:lnTo>
                    <a:lnTo>
                      <a:pt x="2" y="12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" y="41"/>
                    </a:lnTo>
                    <a:lnTo>
                      <a:pt x="2" y="58"/>
                    </a:lnTo>
                    <a:lnTo>
                      <a:pt x="7" y="76"/>
                    </a:lnTo>
                    <a:lnTo>
                      <a:pt x="10" y="84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8" y="95"/>
                    </a:lnTo>
                    <a:lnTo>
                      <a:pt x="23" y="99"/>
                    </a:lnTo>
                    <a:lnTo>
                      <a:pt x="28" y="103"/>
                    </a:lnTo>
                    <a:lnTo>
                      <a:pt x="34" y="106"/>
                    </a:lnTo>
                    <a:lnTo>
                      <a:pt x="48" y="109"/>
                    </a:lnTo>
                    <a:lnTo>
                      <a:pt x="64" y="111"/>
                    </a:lnTo>
                    <a:lnTo>
                      <a:pt x="95" y="112"/>
                    </a:lnTo>
                    <a:lnTo>
                      <a:pt x="121" y="114"/>
                    </a:lnTo>
                    <a:lnTo>
                      <a:pt x="121" y="114"/>
                    </a:lnTo>
                    <a:lnTo>
                      <a:pt x="161" y="116"/>
                    </a:lnTo>
                    <a:lnTo>
                      <a:pt x="201" y="119"/>
                    </a:lnTo>
                    <a:lnTo>
                      <a:pt x="221" y="118"/>
                    </a:lnTo>
                    <a:lnTo>
                      <a:pt x="242" y="116"/>
                    </a:lnTo>
                    <a:lnTo>
                      <a:pt x="261" y="114"/>
                    </a:lnTo>
                    <a:lnTo>
                      <a:pt x="280" y="109"/>
                    </a:lnTo>
                    <a:lnTo>
                      <a:pt x="280" y="109"/>
                    </a:lnTo>
                    <a:lnTo>
                      <a:pt x="285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97"/>
                    </a:lnTo>
                    <a:lnTo>
                      <a:pt x="300" y="86"/>
                    </a:lnTo>
                    <a:lnTo>
                      <a:pt x="302" y="75"/>
                    </a:lnTo>
                    <a:lnTo>
                      <a:pt x="303" y="63"/>
                    </a:lnTo>
                    <a:lnTo>
                      <a:pt x="302" y="51"/>
                    </a:lnTo>
                    <a:lnTo>
                      <a:pt x="300" y="30"/>
                    </a:lnTo>
                    <a:lnTo>
                      <a:pt x="300" y="30"/>
                    </a:lnTo>
                    <a:close/>
                    <a:moveTo>
                      <a:pt x="121" y="68"/>
                    </a:moveTo>
                    <a:lnTo>
                      <a:pt x="121" y="68"/>
                    </a:lnTo>
                    <a:lnTo>
                      <a:pt x="87" y="64"/>
                    </a:lnTo>
                    <a:lnTo>
                      <a:pt x="53" y="60"/>
                    </a:lnTo>
                    <a:lnTo>
                      <a:pt x="53" y="60"/>
                    </a:lnTo>
                    <a:lnTo>
                      <a:pt x="51" y="59"/>
                    </a:lnTo>
                    <a:lnTo>
                      <a:pt x="49" y="5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153" y="47"/>
                    </a:lnTo>
                    <a:lnTo>
                      <a:pt x="205" y="48"/>
                    </a:lnTo>
                    <a:lnTo>
                      <a:pt x="257" y="52"/>
                    </a:lnTo>
                    <a:lnTo>
                      <a:pt x="257" y="52"/>
                    </a:lnTo>
                    <a:lnTo>
                      <a:pt x="257" y="59"/>
                    </a:lnTo>
                    <a:lnTo>
                      <a:pt x="257" y="67"/>
                    </a:lnTo>
                    <a:lnTo>
                      <a:pt x="257" y="67"/>
                    </a:lnTo>
                    <a:lnTo>
                      <a:pt x="223" y="69"/>
                    </a:lnTo>
                    <a:lnTo>
                      <a:pt x="189" y="71"/>
                    </a:lnTo>
                    <a:lnTo>
                      <a:pt x="155" y="71"/>
                    </a:lnTo>
                    <a:lnTo>
                      <a:pt x="121" y="68"/>
                    </a:lnTo>
                    <a:lnTo>
                      <a:pt x="121" y="68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</p:grpSp>
      </p:grpSp>
      <p:sp>
        <p:nvSpPr>
          <p:cNvPr id="60" name="文本框 59"/>
          <p:cNvSpPr txBox="1"/>
          <p:nvPr/>
        </p:nvSpPr>
        <p:spPr>
          <a:xfrm>
            <a:off x="1084797" y="2745188"/>
            <a:ext cx="29358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61" name="矩形 60"/>
          <p:cNvSpPr/>
          <p:nvPr/>
        </p:nvSpPr>
        <p:spPr>
          <a:xfrm>
            <a:off x="921953" y="3395732"/>
            <a:ext cx="326149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grpSp>
        <p:nvGrpSpPr>
          <p:cNvPr id="64" name="组合 63"/>
          <p:cNvGrpSpPr/>
          <p:nvPr/>
        </p:nvGrpSpPr>
        <p:grpSpPr>
          <a:xfrm>
            <a:off x="5259102" y="907724"/>
            <a:ext cx="1673796" cy="1794381"/>
            <a:chOff x="1631687" y="1317119"/>
            <a:chExt cx="1673796" cy="1794381"/>
          </a:xfrm>
        </p:grpSpPr>
        <p:grpSp>
          <p:nvGrpSpPr>
            <p:cNvPr id="67" name="组合 66"/>
            <p:cNvGrpSpPr/>
            <p:nvPr/>
          </p:nvGrpSpPr>
          <p:grpSpPr>
            <a:xfrm>
              <a:off x="1631687" y="1317119"/>
              <a:ext cx="1673796" cy="1794381"/>
              <a:chOff x="3435086" y="1253619"/>
              <a:chExt cx="1933651" cy="2072957"/>
            </a:xfrm>
          </p:grpSpPr>
          <p:pic>
            <p:nvPicPr>
              <p:cNvPr id="120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5120002" y="1253619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21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3576504" y="1392925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22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5400000">
                <a:off x="4277544" y="550467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23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15794006" flipH="1">
                <a:off x="4277544" y="1983027"/>
                <a:ext cx="248735" cy="1933651"/>
              </a:xfrm>
              <a:prstGeom prst="rect">
                <a:avLst/>
              </a:prstGeom>
            </p:spPr>
          </p:pic>
        </p:grpSp>
        <p:grpSp>
          <p:nvGrpSpPr>
            <p:cNvPr id="68" name="组合 1286"/>
            <p:cNvGrpSpPr/>
            <p:nvPr/>
          </p:nvGrpSpPr>
          <p:grpSpPr>
            <a:xfrm>
              <a:off x="2181702" y="1690578"/>
              <a:ext cx="696178" cy="926877"/>
              <a:chOff x="3213101" y="3067051"/>
              <a:chExt cx="541337" cy="720725"/>
            </a:xfrm>
          </p:grpSpPr>
          <p:sp>
            <p:nvSpPr>
              <p:cNvPr id="69" name="Freeform 873"/>
              <p:cNvSpPr/>
              <p:nvPr/>
            </p:nvSpPr>
            <p:spPr bwMode="auto">
              <a:xfrm>
                <a:off x="3225801" y="3094038"/>
                <a:ext cx="158750" cy="142875"/>
              </a:xfrm>
              <a:custGeom>
                <a:avLst/>
                <a:gdLst/>
                <a:ahLst/>
                <a:cxnLst>
                  <a:cxn ang="0">
                    <a:pos x="393" y="0"/>
                  </a:cxn>
                  <a:cxn ang="0">
                    <a:pos x="393" y="0"/>
                  </a:cxn>
                  <a:cxn ang="0">
                    <a:pos x="381" y="3"/>
                  </a:cxn>
                  <a:cxn ang="0">
                    <a:pos x="369" y="5"/>
                  </a:cxn>
                  <a:cxn ang="0">
                    <a:pos x="358" y="10"/>
                  </a:cxn>
                  <a:cxn ang="0">
                    <a:pos x="347" y="16"/>
                  </a:cxn>
                  <a:cxn ang="0">
                    <a:pos x="326" y="27"/>
                  </a:cxn>
                  <a:cxn ang="0">
                    <a:pos x="307" y="42"/>
                  </a:cxn>
                  <a:cxn ang="0">
                    <a:pos x="307" y="42"/>
                  </a:cxn>
                  <a:cxn ang="0">
                    <a:pos x="252" y="86"/>
                  </a:cxn>
                  <a:cxn ang="0">
                    <a:pos x="224" y="108"/>
                  </a:cxn>
                  <a:cxn ang="0">
                    <a:pos x="198" y="132"/>
                  </a:cxn>
                  <a:cxn ang="0">
                    <a:pos x="198" y="132"/>
                  </a:cxn>
                  <a:cxn ang="0">
                    <a:pos x="172" y="157"/>
                  </a:cxn>
                  <a:cxn ang="0">
                    <a:pos x="146" y="183"/>
                  </a:cxn>
                  <a:cxn ang="0">
                    <a:pos x="122" y="210"/>
                  </a:cxn>
                  <a:cxn ang="0">
                    <a:pos x="97" y="238"/>
                  </a:cxn>
                  <a:cxn ang="0">
                    <a:pos x="50" y="294"/>
                  </a:cxn>
                  <a:cxn ang="0">
                    <a:pos x="2" y="349"/>
                  </a:cxn>
                  <a:cxn ang="0">
                    <a:pos x="2" y="349"/>
                  </a:cxn>
                  <a:cxn ang="0">
                    <a:pos x="0" y="352"/>
                  </a:cxn>
                  <a:cxn ang="0">
                    <a:pos x="0" y="353"/>
                  </a:cxn>
                  <a:cxn ang="0">
                    <a:pos x="2" y="357"/>
                  </a:cxn>
                  <a:cxn ang="0">
                    <a:pos x="6" y="360"/>
                  </a:cxn>
                  <a:cxn ang="0">
                    <a:pos x="8" y="358"/>
                  </a:cxn>
                  <a:cxn ang="0">
                    <a:pos x="10" y="357"/>
                  </a:cxn>
                  <a:cxn ang="0">
                    <a:pos x="10" y="357"/>
                  </a:cxn>
                  <a:cxn ang="0">
                    <a:pos x="55" y="306"/>
                  </a:cxn>
                  <a:cxn ang="0">
                    <a:pos x="99" y="254"/>
                  </a:cxn>
                  <a:cxn ang="0">
                    <a:pos x="144" y="203"/>
                  </a:cxn>
                  <a:cxn ang="0">
                    <a:pos x="167" y="178"/>
                  </a:cxn>
                  <a:cxn ang="0">
                    <a:pos x="190" y="154"/>
                  </a:cxn>
                  <a:cxn ang="0">
                    <a:pos x="190" y="154"/>
                  </a:cxn>
                  <a:cxn ang="0">
                    <a:pos x="215" y="131"/>
                  </a:cxn>
                  <a:cxn ang="0">
                    <a:pos x="240" y="110"/>
                  </a:cxn>
                  <a:cxn ang="0">
                    <a:pos x="266" y="89"/>
                  </a:cxn>
                  <a:cxn ang="0">
                    <a:pos x="292" y="68"/>
                  </a:cxn>
                  <a:cxn ang="0">
                    <a:pos x="292" y="68"/>
                  </a:cxn>
                  <a:cxn ang="0">
                    <a:pos x="316" y="50"/>
                  </a:cxn>
                  <a:cxn ang="0">
                    <a:pos x="341" y="33"/>
                  </a:cxn>
                  <a:cxn ang="0">
                    <a:pos x="354" y="25"/>
                  </a:cxn>
                  <a:cxn ang="0">
                    <a:pos x="367" y="20"/>
                  </a:cxn>
                  <a:cxn ang="0">
                    <a:pos x="381" y="14"/>
                  </a:cxn>
                  <a:cxn ang="0">
                    <a:pos x="395" y="10"/>
                  </a:cxn>
                  <a:cxn ang="0">
                    <a:pos x="395" y="10"/>
                  </a:cxn>
                  <a:cxn ang="0">
                    <a:pos x="398" y="9"/>
                  </a:cxn>
                  <a:cxn ang="0">
                    <a:pos x="399" y="8"/>
                  </a:cxn>
                  <a:cxn ang="0">
                    <a:pos x="399" y="6"/>
                  </a:cxn>
                  <a:cxn ang="0">
                    <a:pos x="399" y="4"/>
                  </a:cxn>
                  <a:cxn ang="0">
                    <a:pos x="397" y="0"/>
                  </a:cxn>
                  <a:cxn ang="0">
                    <a:pos x="395" y="0"/>
                  </a:cxn>
                  <a:cxn ang="0">
                    <a:pos x="393" y="0"/>
                  </a:cxn>
                  <a:cxn ang="0">
                    <a:pos x="393" y="0"/>
                  </a:cxn>
                </a:cxnLst>
                <a:rect l="0" t="0" r="r" b="b"/>
                <a:pathLst>
                  <a:path w="399" h="360">
                    <a:moveTo>
                      <a:pt x="393" y="0"/>
                    </a:moveTo>
                    <a:lnTo>
                      <a:pt x="393" y="0"/>
                    </a:lnTo>
                    <a:lnTo>
                      <a:pt x="381" y="3"/>
                    </a:lnTo>
                    <a:lnTo>
                      <a:pt x="369" y="5"/>
                    </a:lnTo>
                    <a:lnTo>
                      <a:pt x="358" y="10"/>
                    </a:lnTo>
                    <a:lnTo>
                      <a:pt x="347" y="16"/>
                    </a:lnTo>
                    <a:lnTo>
                      <a:pt x="326" y="27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252" y="86"/>
                    </a:lnTo>
                    <a:lnTo>
                      <a:pt x="224" y="108"/>
                    </a:lnTo>
                    <a:lnTo>
                      <a:pt x="198" y="132"/>
                    </a:lnTo>
                    <a:lnTo>
                      <a:pt x="198" y="132"/>
                    </a:lnTo>
                    <a:lnTo>
                      <a:pt x="172" y="157"/>
                    </a:lnTo>
                    <a:lnTo>
                      <a:pt x="146" y="183"/>
                    </a:lnTo>
                    <a:lnTo>
                      <a:pt x="122" y="210"/>
                    </a:lnTo>
                    <a:lnTo>
                      <a:pt x="97" y="238"/>
                    </a:lnTo>
                    <a:lnTo>
                      <a:pt x="50" y="294"/>
                    </a:lnTo>
                    <a:lnTo>
                      <a:pt x="2" y="349"/>
                    </a:lnTo>
                    <a:lnTo>
                      <a:pt x="2" y="349"/>
                    </a:lnTo>
                    <a:lnTo>
                      <a:pt x="0" y="352"/>
                    </a:lnTo>
                    <a:lnTo>
                      <a:pt x="0" y="353"/>
                    </a:lnTo>
                    <a:lnTo>
                      <a:pt x="2" y="357"/>
                    </a:lnTo>
                    <a:lnTo>
                      <a:pt x="6" y="360"/>
                    </a:lnTo>
                    <a:lnTo>
                      <a:pt x="8" y="358"/>
                    </a:lnTo>
                    <a:lnTo>
                      <a:pt x="10" y="357"/>
                    </a:lnTo>
                    <a:lnTo>
                      <a:pt x="10" y="357"/>
                    </a:lnTo>
                    <a:lnTo>
                      <a:pt x="55" y="306"/>
                    </a:lnTo>
                    <a:lnTo>
                      <a:pt x="99" y="254"/>
                    </a:lnTo>
                    <a:lnTo>
                      <a:pt x="144" y="203"/>
                    </a:lnTo>
                    <a:lnTo>
                      <a:pt x="167" y="178"/>
                    </a:lnTo>
                    <a:lnTo>
                      <a:pt x="190" y="154"/>
                    </a:lnTo>
                    <a:lnTo>
                      <a:pt x="190" y="154"/>
                    </a:lnTo>
                    <a:lnTo>
                      <a:pt x="215" y="131"/>
                    </a:lnTo>
                    <a:lnTo>
                      <a:pt x="240" y="110"/>
                    </a:lnTo>
                    <a:lnTo>
                      <a:pt x="266" y="89"/>
                    </a:lnTo>
                    <a:lnTo>
                      <a:pt x="292" y="68"/>
                    </a:lnTo>
                    <a:lnTo>
                      <a:pt x="292" y="68"/>
                    </a:lnTo>
                    <a:lnTo>
                      <a:pt x="316" y="50"/>
                    </a:lnTo>
                    <a:lnTo>
                      <a:pt x="341" y="33"/>
                    </a:lnTo>
                    <a:lnTo>
                      <a:pt x="354" y="25"/>
                    </a:lnTo>
                    <a:lnTo>
                      <a:pt x="367" y="20"/>
                    </a:lnTo>
                    <a:lnTo>
                      <a:pt x="381" y="14"/>
                    </a:lnTo>
                    <a:lnTo>
                      <a:pt x="395" y="10"/>
                    </a:lnTo>
                    <a:lnTo>
                      <a:pt x="395" y="10"/>
                    </a:lnTo>
                    <a:lnTo>
                      <a:pt x="398" y="9"/>
                    </a:lnTo>
                    <a:lnTo>
                      <a:pt x="399" y="8"/>
                    </a:lnTo>
                    <a:lnTo>
                      <a:pt x="399" y="6"/>
                    </a:lnTo>
                    <a:lnTo>
                      <a:pt x="399" y="4"/>
                    </a:lnTo>
                    <a:lnTo>
                      <a:pt x="397" y="0"/>
                    </a:lnTo>
                    <a:lnTo>
                      <a:pt x="395" y="0"/>
                    </a:lnTo>
                    <a:lnTo>
                      <a:pt x="393" y="0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0" name="Freeform 874"/>
              <p:cNvSpPr/>
              <p:nvPr/>
            </p:nvSpPr>
            <p:spPr bwMode="auto">
              <a:xfrm>
                <a:off x="3244851" y="3078163"/>
                <a:ext cx="209550" cy="179388"/>
              </a:xfrm>
              <a:custGeom>
                <a:avLst/>
                <a:gdLst/>
                <a:ahLst/>
                <a:cxnLst>
                  <a:cxn ang="0">
                    <a:pos x="523" y="0"/>
                  </a:cxn>
                  <a:cxn ang="0">
                    <a:pos x="523" y="0"/>
                  </a:cxn>
                  <a:cxn ang="0">
                    <a:pos x="505" y="8"/>
                  </a:cxn>
                  <a:cxn ang="0">
                    <a:pos x="487" y="16"/>
                  </a:cxn>
                  <a:cxn ang="0">
                    <a:pos x="452" y="34"/>
                  </a:cxn>
                  <a:cxn ang="0">
                    <a:pos x="383" y="76"/>
                  </a:cxn>
                  <a:cxn ang="0">
                    <a:pos x="383" y="76"/>
                  </a:cxn>
                  <a:cxn ang="0">
                    <a:pos x="364" y="88"/>
                  </a:cxn>
                  <a:cxn ang="0">
                    <a:pos x="347" y="101"/>
                  </a:cxn>
                  <a:cxn ang="0">
                    <a:pos x="330" y="115"/>
                  </a:cxn>
                  <a:cxn ang="0">
                    <a:pos x="313" y="131"/>
                  </a:cxn>
                  <a:cxn ang="0">
                    <a:pos x="280" y="163"/>
                  </a:cxn>
                  <a:cxn ang="0">
                    <a:pos x="249" y="193"/>
                  </a:cxn>
                  <a:cxn ang="0">
                    <a:pos x="249" y="193"/>
                  </a:cxn>
                  <a:cxn ang="0">
                    <a:pos x="215" y="223"/>
                  </a:cxn>
                  <a:cxn ang="0">
                    <a:pos x="183" y="254"/>
                  </a:cxn>
                  <a:cxn ang="0">
                    <a:pos x="118" y="317"/>
                  </a:cxn>
                  <a:cxn ang="0">
                    <a:pos x="118" y="317"/>
                  </a:cxn>
                  <a:cxn ang="0">
                    <a:pos x="88" y="347"/>
                  </a:cxn>
                  <a:cxn ang="0">
                    <a:pos x="56" y="377"/>
                  </a:cxn>
                  <a:cxn ang="0">
                    <a:pos x="28" y="410"/>
                  </a:cxn>
                  <a:cxn ang="0">
                    <a:pos x="13" y="425"/>
                  </a:cxn>
                  <a:cxn ang="0">
                    <a:pos x="0" y="442"/>
                  </a:cxn>
                  <a:cxn ang="0">
                    <a:pos x="0" y="442"/>
                  </a:cxn>
                  <a:cxn ang="0">
                    <a:pos x="0" y="445"/>
                  </a:cxn>
                  <a:cxn ang="0">
                    <a:pos x="0" y="446"/>
                  </a:cxn>
                  <a:cxn ang="0">
                    <a:pos x="2" y="449"/>
                  </a:cxn>
                  <a:cxn ang="0">
                    <a:pos x="3" y="450"/>
                  </a:cxn>
                  <a:cxn ang="0">
                    <a:pos x="7" y="450"/>
                  </a:cxn>
                  <a:cxn ang="0">
                    <a:pos x="9" y="450"/>
                  </a:cxn>
                  <a:cxn ang="0">
                    <a:pos x="11" y="449"/>
                  </a:cxn>
                  <a:cxn ang="0">
                    <a:pos x="11" y="449"/>
                  </a:cxn>
                  <a:cxn ang="0">
                    <a:pos x="24" y="432"/>
                  </a:cxn>
                  <a:cxn ang="0">
                    <a:pos x="37" y="415"/>
                  </a:cxn>
                  <a:cxn ang="0">
                    <a:pos x="66" y="384"/>
                  </a:cxn>
                  <a:cxn ang="0">
                    <a:pos x="96" y="353"/>
                  </a:cxn>
                  <a:cxn ang="0">
                    <a:pos x="127" y="325"/>
                  </a:cxn>
                  <a:cxn ang="0">
                    <a:pos x="127" y="325"/>
                  </a:cxn>
                  <a:cxn ang="0">
                    <a:pos x="187" y="266"/>
                  </a:cxn>
                  <a:cxn ang="0">
                    <a:pos x="217" y="236"/>
                  </a:cxn>
                  <a:cxn ang="0">
                    <a:pos x="249" y="207"/>
                  </a:cxn>
                  <a:cxn ang="0">
                    <a:pos x="249" y="207"/>
                  </a:cxn>
                  <a:cxn ang="0">
                    <a:pos x="313" y="151"/>
                  </a:cxn>
                  <a:cxn ang="0">
                    <a:pos x="344" y="122"/>
                  </a:cxn>
                  <a:cxn ang="0">
                    <a:pos x="378" y="96"/>
                  </a:cxn>
                  <a:cxn ang="0">
                    <a:pos x="412" y="71"/>
                  </a:cxn>
                  <a:cxn ang="0">
                    <a:pos x="431" y="59"/>
                  </a:cxn>
                  <a:cxn ang="0">
                    <a:pos x="449" y="47"/>
                  </a:cxn>
                  <a:cxn ang="0">
                    <a:pos x="467" y="37"/>
                  </a:cxn>
                  <a:cxn ang="0">
                    <a:pos x="487" y="28"/>
                  </a:cxn>
                  <a:cxn ang="0">
                    <a:pos x="506" y="19"/>
                  </a:cxn>
                  <a:cxn ang="0">
                    <a:pos x="527" y="12"/>
                  </a:cxn>
                  <a:cxn ang="0">
                    <a:pos x="527" y="12"/>
                  </a:cxn>
                  <a:cxn ang="0">
                    <a:pos x="529" y="11"/>
                  </a:cxn>
                  <a:cxn ang="0">
                    <a:pos x="530" y="8"/>
                  </a:cxn>
                  <a:cxn ang="0">
                    <a:pos x="530" y="4"/>
                  </a:cxn>
                  <a:cxn ang="0">
                    <a:pos x="530" y="2"/>
                  </a:cxn>
                  <a:cxn ang="0">
                    <a:pos x="529" y="0"/>
                  </a:cxn>
                  <a:cxn ang="0">
                    <a:pos x="526" y="0"/>
                  </a:cxn>
                  <a:cxn ang="0">
                    <a:pos x="523" y="0"/>
                  </a:cxn>
                  <a:cxn ang="0">
                    <a:pos x="523" y="0"/>
                  </a:cxn>
                </a:cxnLst>
                <a:rect l="0" t="0" r="r" b="b"/>
                <a:pathLst>
                  <a:path w="530" h="450">
                    <a:moveTo>
                      <a:pt x="523" y="0"/>
                    </a:moveTo>
                    <a:lnTo>
                      <a:pt x="523" y="0"/>
                    </a:lnTo>
                    <a:lnTo>
                      <a:pt x="505" y="8"/>
                    </a:lnTo>
                    <a:lnTo>
                      <a:pt x="487" y="16"/>
                    </a:lnTo>
                    <a:lnTo>
                      <a:pt x="452" y="34"/>
                    </a:lnTo>
                    <a:lnTo>
                      <a:pt x="383" y="76"/>
                    </a:lnTo>
                    <a:lnTo>
                      <a:pt x="383" y="76"/>
                    </a:lnTo>
                    <a:lnTo>
                      <a:pt x="364" y="88"/>
                    </a:lnTo>
                    <a:lnTo>
                      <a:pt x="347" y="101"/>
                    </a:lnTo>
                    <a:lnTo>
                      <a:pt x="330" y="115"/>
                    </a:lnTo>
                    <a:lnTo>
                      <a:pt x="313" y="131"/>
                    </a:lnTo>
                    <a:lnTo>
                      <a:pt x="280" y="163"/>
                    </a:lnTo>
                    <a:lnTo>
                      <a:pt x="249" y="193"/>
                    </a:lnTo>
                    <a:lnTo>
                      <a:pt x="249" y="193"/>
                    </a:lnTo>
                    <a:lnTo>
                      <a:pt x="215" y="223"/>
                    </a:lnTo>
                    <a:lnTo>
                      <a:pt x="183" y="254"/>
                    </a:lnTo>
                    <a:lnTo>
                      <a:pt x="118" y="317"/>
                    </a:lnTo>
                    <a:lnTo>
                      <a:pt x="118" y="317"/>
                    </a:lnTo>
                    <a:lnTo>
                      <a:pt x="88" y="347"/>
                    </a:lnTo>
                    <a:lnTo>
                      <a:pt x="56" y="377"/>
                    </a:lnTo>
                    <a:lnTo>
                      <a:pt x="28" y="410"/>
                    </a:lnTo>
                    <a:lnTo>
                      <a:pt x="13" y="425"/>
                    </a:lnTo>
                    <a:lnTo>
                      <a:pt x="0" y="442"/>
                    </a:lnTo>
                    <a:lnTo>
                      <a:pt x="0" y="442"/>
                    </a:lnTo>
                    <a:lnTo>
                      <a:pt x="0" y="445"/>
                    </a:lnTo>
                    <a:lnTo>
                      <a:pt x="0" y="446"/>
                    </a:lnTo>
                    <a:lnTo>
                      <a:pt x="2" y="449"/>
                    </a:lnTo>
                    <a:lnTo>
                      <a:pt x="3" y="450"/>
                    </a:lnTo>
                    <a:lnTo>
                      <a:pt x="7" y="450"/>
                    </a:lnTo>
                    <a:lnTo>
                      <a:pt x="9" y="450"/>
                    </a:lnTo>
                    <a:lnTo>
                      <a:pt x="11" y="449"/>
                    </a:lnTo>
                    <a:lnTo>
                      <a:pt x="11" y="449"/>
                    </a:lnTo>
                    <a:lnTo>
                      <a:pt x="24" y="432"/>
                    </a:lnTo>
                    <a:lnTo>
                      <a:pt x="37" y="415"/>
                    </a:lnTo>
                    <a:lnTo>
                      <a:pt x="66" y="384"/>
                    </a:lnTo>
                    <a:lnTo>
                      <a:pt x="96" y="353"/>
                    </a:lnTo>
                    <a:lnTo>
                      <a:pt x="127" y="325"/>
                    </a:lnTo>
                    <a:lnTo>
                      <a:pt x="127" y="325"/>
                    </a:lnTo>
                    <a:lnTo>
                      <a:pt x="187" y="266"/>
                    </a:lnTo>
                    <a:lnTo>
                      <a:pt x="217" y="236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313" y="151"/>
                    </a:lnTo>
                    <a:lnTo>
                      <a:pt x="344" y="122"/>
                    </a:lnTo>
                    <a:lnTo>
                      <a:pt x="378" y="96"/>
                    </a:lnTo>
                    <a:lnTo>
                      <a:pt x="412" y="71"/>
                    </a:lnTo>
                    <a:lnTo>
                      <a:pt x="431" y="59"/>
                    </a:lnTo>
                    <a:lnTo>
                      <a:pt x="449" y="47"/>
                    </a:lnTo>
                    <a:lnTo>
                      <a:pt x="467" y="37"/>
                    </a:lnTo>
                    <a:lnTo>
                      <a:pt x="487" y="28"/>
                    </a:lnTo>
                    <a:lnTo>
                      <a:pt x="506" y="19"/>
                    </a:lnTo>
                    <a:lnTo>
                      <a:pt x="527" y="12"/>
                    </a:lnTo>
                    <a:lnTo>
                      <a:pt x="527" y="12"/>
                    </a:lnTo>
                    <a:lnTo>
                      <a:pt x="529" y="11"/>
                    </a:lnTo>
                    <a:lnTo>
                      <a:pt x="530" y="8"/>
                    </a:lnTo>
                    <a:lnTo>
                      <a:pt x="530" y="4"/>
                    </a:lnTo>
                    <a:lnTo>
                      <a:pt x="530" y="2"/>
                    </a:lnTo>
                    <a:lnTo>
                      <a:pt x="529" y="0"/>
                    </a:lnTo>
                    <a:lnTo>
                      <a:pt x="526" y="0"/>
                    </a:lnTo>
                    <a:lnTo>
                      <a:pt x="523" y="0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1" name="Freeform 875"/>
              <p:cNvSpPr/>
              <p:nvPr/>
            </p:nvSpPr>
            <p:spPr bwMode="auto">
              <a:xfrm>
                <a:off x="3276601" y="3081338"/>
                <a:ext cx="225425" cy="176213"/>
              </a:xfrm>
              <a:custGeom>
                <a:avLst/>
                <a:gdLst/>
                <a:ahLst/>
                <a:cxnLst>
                  <a:cxn ang="0">
                    <a:pos x="560" y="4"/>
                  </a:cxn>
                  <a:cxn ang="0">
                    <a:pos x="557" y="5"/>
                  </a:cxn>
                  <a:cxn ang="0">
                    <a:pos x="547" y="5"/>
                  </a:cxn>
                  <a:cxn ang="0">
                    <a:pos x="539" y="8"/>
                  </a:cxn>
                  <a:cxn ang="0">
                    <a:pos x="518" y="23"/>
                  </a:cxn>
                  <a:cxn ang="0">
                    <a:pos x="479" y="52"/>
                  </a:cxn>
                  <a:cxn ang="0">
                    <a:pos x="440" y="81"/>
                  </a:cxn>
                  <a:cxn ang="0">
                    <a:pos x="323" y="159"/>
                  </a:cxn>
                  <a:cxn ang="0">
                    <a:pos x="286" y="187"/>
                  </a:cxn>
                  <a:cxn ang="0">
                    <a:pos x="177" y="276"/>
                  </a:cxn>
                  <a:cxn ang="0">
                    <a:pos x="141" y="309"/>
                  </a:cxn>
                  <a:cxn ang="0">
                    <a:pos x="75" y="373"/>
                  </a:cxn>
                  <a:cxn ang="0">
                    <a:pos x="56" y="388"/>
                  </a:cxn>
                  <a:cxn ang="0">
                    <a:pos x="38" y="404"/>
                  </a:cxn>
                  <a:cxn ang="0">
                    <a:pos x="13" y="428"/>
                  </a:cxn>
                  <a:cxn ang="0">
                    <a:pos x="4" y="433"/>
                  </a:cxn>
                  <a:cxn ang="0">
                    <a:pos x="3" y="434"/>
                  </a:cxn>
                  <a:cxn ang="0">
                    <a:pos x="0" y="441"/>
                  </a:cxn>
                  <a:cxn ang="0">
                    <a:pos x="5" y="445"/>
                  </a:cxn>
                  <a:cxn ang="0">
                    <a:pos x="7" y="445"/>
                  </a:cxn>
                  <a:cxn ang="0">
                    <a:pos x="20" y="438"/>
                  </a:cxn>
                  <a:cxn ang="0">
                    <a:pos x="43" y="416"/>
                  </a:cxn>
                  <a:cxn ang="0">
                    <a:pos x="54" y="407"/>
                  </a:cxn>
                  <a:cxn ang="0">
                    <a:pos x="127" y="337"/>
                  </a:cxn>
                  <a:cxn ang="0">
                    <a:pos x="166" y="301"/>
                  </a:cxn>
                  <a:cxn ang="0">
                    <a:pos x="286" y="201"/>
                  </a:cxn>
                  <a:cxn ang="0">
                    <a:pos x="307" y="186"/>
                  </a:cxn>
                  <a:cxn ang="0">
                    <a:pos x="373" y="139"/>
                  </a:cxn>
                  <a:cxn ang="0">
                    <a:pos x="462" y="80"/>
                  </a:cxn>
                  <a:cxn ang="0">
                    <a:pos x="500" y="51"/>
                  </a:cxn>
                  <a:cxn ang="0">
                    <a:pos x="538" y="22"/>
                  </a:cxn>
                  <a:cxn ang="0">
                    <a:pos x="543" y="21"/>
                  </a:cxn>
                  <a:cxn ang="0">
                    <a:pos x="557" y="18"/>
                  </a:cxn>
                  <a:cxn ang="0">
                    <a:pos x="565" y="14"/>
                  </a:cxn>
                  <a:cxn ang="0">
                    <a:pos x="570" y="6"/>
                  </a:cxn>
                  <a:cxn ang="0">
                    <a:pos x="570" y="4"/>
                  </a:cxn>
                  <a:cxn ang="0">
                    <a:pos x="566" y="0"/>
                  </a:cxn>
                  <a:cxn ang="0">
                    <a:pos x="561" y="1"/>
                  </a:cxn>
                  <a:cxn ang="0">
                    <a:pos x="560" y="4"/>
                  </a:cxn>
                </a:cxnLst>
                <a:rect l="0" t="0" r="r" b="b"/>
                <a:pathLst>
                  <a:path w="570" h="445">
                    <a:moveTo>
                      <a:pt x="560" y="4"/>
                    </a:moveTo>
                    <a:lnTo>
                      <a:pt x="560" y="4"/>
                    </a:lnTo>
                    <a:lnTo>
                      <a:pt x="559" y="4"/>
                    </a:lnTo>
                    <a:lnTo>
                      <a:pt x="557" y="5"/>
                    </a:lnTo>
                    <a:lnTo>
                      <a:pt x="553" y="5"/>
                    </a:lnTo>
                    <a:lnTo>
                      <a:pt x="547" y="5"/>
                    </a:lnTo>
                    <a:lnTo>
                      <a:pt x="547" y="5"/>
                    </a:lnTo>
                    <a:lnTo>
                      <a:pt x="539" y="8"/>
                    </a:lnTo>
                    <a:lnTo>
                      <a:pt x="531" y="13"/>
                    </a:lnTo>
                    <a:lnTo>
                      <a:pt x="518" y="23"/>
                    </a:lnTo>
                    <a:lnTo>
                      <a:pt x="518" y="23"/>
                    </a:lnTo>
                    <a:lnTo>
                      <a:pt x="479" y="52"/>
                    </a:lnTo>
                    <a:lnTo>
                      <a:pt x="440" y="81"/>
                    </a:lnTo>
                    <a:lnTo>
                      <a:pt x="440" y="81"/>
                    </a:lnTo>
                    <a:lnTo>
                      <a:pt x="361" y="132"/>
                    </a:lnTo>
                    <a:lnTo>
                      <a:pt x="323" y="159"/>
                    </a:lnTo>
                    <a:lnTo>
                      <a:pt x="286" y="187"/>
                    </a:lnTo>
                    <a:lnTo>
                      <a:pt x="286" y="187"/>
                    </a:lnTo>
                    <a:lnTo>
                      <a:pt x="212" y="246"/>
                    </a:lnTo>
                    <a:lnTo>
                      <a:pt x="177" y="276"/>
                    </a:lnTo>
                    <a:lnTo>
                      <a:pt x="141" y="309"/>
                    </a:lnTo>
                    <a:lnTo>
                      <a:pt x="141" y="309"/>
                    </a:lnTo>
                    <a:lnTo>
                      <a:pt x="107" y="340"/>
                    </a:lnTo>
                    <a:lnTo>
                      <a:pt x="75" y="373"/>
                    </a:lnTo>
                    <a:lnTo>
                      <a:pt x="75" y="373"/>
                    </a:lnTo>
                    <a:lnTo>
                      <a:pt x="56" y="388"/>
                    </a:lnTo>
                    <a:lnTo>
                      <a:pt x="38" y="404"/>
                    </a:lnTo>
                    <a:lnTo>
                      <a:pt x="38" y="404"/>
                    </a:lnTo>
                    <a:lnTo>
                      <a:pt x="22" y="421"/>
                    </a:lnTo>
                    <a:lnTo>
                      <a:pt x="13" y="428"/>
                    </a:lnTo>
                    <a:lnTo>
                      <a:pt x="9" y="431"/>
                    </a:lnTo>
                    <a:lnTo>
                      <a:pt x="4" y="433"/>
                    </a:lnTo>
                    <a:lnTo>
                      <a:pt x="4" y="433"/>
                    </a:lnTo>
                    <a:lnTo>
                      <a:pt x="3" y="434"/>
                    </a:lnTo>
                    <a:lnTo>
                      <a:pt x="1" y="435"/>
                    </a:lnTo>
                    <a:lnTo>
                      <a:pt x="0" y="441"/>
                    </a:lnTo>
                    <a:lnTo>
                      <a:pt x="3" y="443"/>
                    </a:lnTo>
                    <a:lnTo>
                      <a:pt x="5" y="445"/>
                    </a:lnTo>
                    <a:lnTo>
                      <a:pt x="7" y="445"/>
                    </a:lnTo>
                    <a:lnTo>
                      <a:pt x="7" y="445"/>
                    </a:lnTo>
                    <a:lnTo>
                      <a:pt x="14" y="441"/>
                    </a:lnTo>
                    <a:lnTo>
                      <a:pt x="20" y="438"/>
                    </a:lnTo>
                    <a:lnTo>
                      <a:pt x="33" y="428"/>
                    </a:lnTo>
                    <a:lnTo>
                      <a:pt x="43" y="416"/>
                    </a:lnTo>
                    <a:lnTo>
                      <a:pt x="54" y="407"/>
                    </a:lnTo>
                    <a:lnTo>
                      <a:pt x="54" y="407"/>
                    </a:lnTo>
                    <a:lnTo>
                      <a:pt x="92" y="371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66" y="301"/>
                    </a:lnTo>
                    <a:lnTo>
                      <a:pt x="205" y="268"/>
                    </a:lnTo>
                    <a:lnTo>
                      <a:pt x="286" y="201"/>
                    </a:lnTo>
                    <a:lnTo>
                      <a:pt x="286" y="201"/>
                    </a:lnTo>
                    <a:lnTo>
                      <a:pt x="307" y="186"/>
                    </a:lnTo>
                    <a:lnTo>
                      <a:pt x="328" y="169"/>
                    </a:lnTo>
                    <a:lnTo>
                      <a:pt x="373" y="139"/>
                    </a:lnTo>
                    <a:lnTo>
                      <a:pt x="462" y="80"/>
                    </a:lnTo>
                    <a:lnTo>
                      <a:pt x="462" y="80"/>
                    </a:lnTo>
                    <a:lnTo>
                      <a:pt x="481" y="65"/>
                    </a:lnTo>
                    <a:lnTo>
                      <a:pt x="500" y="51"/>
                    </a:lnTo>
                    <a:lnTo>
                      <a:pt x="519" y="37"/>
                    </a:lnTo>
                    <a:lnTo>
                      <a:pt x="538" y="22"/>
                    </a:lnTo>
                    <a:lnTo>
                      <a:pt x="538" y="22"/>
                    </a:lnTo>
                    <a:lnTo>
                      <a:pt x="543" y="21"/>
                    </a:lnTo>
                    <a:lnTo>
                      <a:pt x="548" y="20"/>
                    </a:lnTo>
                    <a:lnTo>
                      <a:pt x="557" y="18"/>
                    </a:lnTo>
                    <a:lnTo>
                      <a:pt x="561" y="17"/>
                    </a:lnTo>
                    <a:lnTo>
                      <a:pt x="565" y="14"/>
                    </a:lnTo>
                    <a:lnTo>
                      <a:pt x="569" y="12"/>
                    </a:lnTo>
                    <a:lnTo>
                      <a:pt x="570" y="6"/>
                    </a:lnTo>
                    <a:lnTo>
                      <a:pt x="570" y="6"/>
                    </a:lnTo>
                    <a:lnTo>
                      <a:pt x="570" y="4"/>
                    </a:lnTo>
                    <a:lnTo>
                      <a:pt x="570" y="1"/>
                    </a:lnTo>
                    <a:lnTo>
                      <a:pt x="566" y="0"/>
                    </a:lnTo>
                    <a:lnTo>
                      <a:pt x="562" y="0"/>
                    </a:lnTo>
                    <a:lnTo>
                      <a:pt x="561" y="1"/>
                    </a:lnTo>
                    <a:lnTo>
                      <a:pt x="560" y="4"/>
                    </a:lnTo>
                    <a:lnTo>
                      <a:pt x="560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2" name="Freeform 876"/>
              <p:cNvSpPr/>
              <p:nvPr/>
            </p:nvSpPr>
            <p:spPr bwMode="auto">
              <a:xfrm>
                <a:off x="3311526" y="3082926"/>
                <a:ext cx="227013" cy="171450"/>
              </a:xfrm>
              <a:custGeom>
                <a:avLst/>
                <a:gdLst/>
                <a:ahLst/>
                <a:cxnLst>
                  <a:cxn ang="0">
                    <a:pos x="567" y="0"/>
                  </a:cxn>
                  <a:cxn ang="0">
                    <a:pos x="551" y="4"/>
                  </a:cxn>
                  <a:cxn ang="0">
                    <a:pos x="524" y="20"/>
                  </a:cxn>
                  <a:cxn ang="0">
                    <a:pos x="510" y="29"/>
                  </a:cxn>
                  <a:cxn ang="0">
                    <a:pos x="424" y="96"/>
                  </a:cxn>
                  <a:cxn ang="0">
                    <a:pos x="275" y="213"/>
                  </a:cxn>
                  <a:cxn ang="0">
                    <a:pos x="224" y="251"/>
                  </a:cxn>
                  <a:cxn ang="0">
                    <a:pos x="100" y="343"/>
                  </a:cxn>
                  <a:cxn ang="0">
                    <a:pos x="57" y="372"/>
                  </a:cxn>
                  <a:cxn ang="0">
                    <a:pos x="29" y="389"/>
                  </a:cxn>
                  <a:cxn ang="0">
                    <a:pos x="11" y="403"/>
                  </a:cxn>
                  <a:cxn ang="0">
                    <a:pos x="2" y="416"/>
                  </a:cxn>
                  <a:cxn ang="0">
                    <a:pos x="0" y="426"/>
                  </a:cxn>
                  <a:cxn ang="0">
                    <a:pos x="2" y="430"/>
                  </a:cxn>
                  <a:cxn ang="0">
                    <a:pos x="7" y="433"/>
                  </a:cxn>
                  <a:cxn ang="0">
                    <a:pos x="13" y="433"/>
                  </a:cxn>
                  <a:cxn ang="0">
                    <a:pos x="17" y="432"/>
                  </a:cxn>
                  <a:cxn ang="0">
                    <a:pos x="17" y="424"/>
                  </a:cxn>
                  <a:cxn ang="0">
                    <a:pos x="13" y="423"/>
                  </a:cxn>
                  <a:cxn ang="0">
                    <a:pos x="11" y="421"/>
                  </a:cxn>
                  <a:cxn ang="0">
                    <a:pos x="12" y="419"/>
                  </a:cxn>
                  <a:cxn ang="0">
                    <a:pos x="21" y="411"/>
                  </a:cxn>
                  <a:cxn ang="0">
                    <a:pos x="49" y="391"/>
                  </a:cxn>
                  <a:cxn ang="0">
                    <a:pos x="88" y="364"/>
                  </a:cxn>
                  <a:cxn ang="0">
                    <a:pos x="131" y="335"/>
                  </a:cxn>
                  <a:cxn ang="0">
                    <a:pos x="257" y="242"/>
                  </a:cxn>
                  <a:cxn ang="0">
                    <a:pos x="333" y="183"/>
                  </a:cxn>
                  <a:cxn ang="0">
                    <a:pos x="407" y="124"/>
                  </a:cxn>
                  <a:cxn ang="0">
                    <a:pos x="484" y="63"/>
                  </a:cxn>
                  <a:cxn ang="0">
                    <a:pos x="522" y="32"/>
                  </a:cxn>
                  <a:cxn ang="0">
                    <a:pos x="544" y="18"/>
                  </a:cxn>
                  <a:cxn ang="0">
                    <a:pos x="567" y="11"/>
                  </a:cxn>
                  <a:cxn ang="0">
                    <a:pos x="569" y="11"/>
                  </a:cxn>
                  <a:cxn ang="0">
                    <a:pos x="572" y="5"/>
                  </a:cxn>
                  <a:cxn ang="0">
                    <a:pos x="571" y="1"/>
                  </a:cxn>
                  <a:cxn ang="0">
                    <a:pos x="567" y="0"/>
                  </a:cxn>
                </a:cxnLst>
                <a:rect l="0" t="0" r="r" b="b"/>
                <a:pathLst>
                  <a:path w="572" h="433">
                    <a:moveTo>
                      <a:pt x="567" y="0"/>
                    </a:moveTo>
                    <a:lnTo>
                      <a:pt x="567" y="0"/>
                    </a:lnTo>
                    <a:lnTo>
                      <a:pt x="559" y="1"/>
                    </a:lnTo>
                    <a:lnTo>
                      <a:pt x="551" y="4"/>
                    </a:lnTo>
                    <a:lnTo>
                      <a:pt x="537" y="11"/>
                    </a:lnTo>
                    <a:lnTo>
                      <a:pt x="524" y="20"/>
                    </a:lnTo>
                    <a:lnTo>
                      <a:pt x="510" y="29"/>
                    </a:lnTo>
                    <a:lnTo>
                      <a:pt x="510" y="29"/>
                    </a:lnTo>
                    <a:lnTo>
                      <a:pt x="424" y="96"/>
                    </a:lnTo>
                    <a:lnTo>
                      <a:pt x="424" y="96"/>
                    </a:lnTo>
                    <a:lnTo>
                      <a:pt x="325" y="174"/>
                    </a:lnTo>
                    <a:lnTo>
                      <a:pt x="275" y="213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142" y="313"/>
                    </a:lnTo>
                    <a:lnTo>
                      <a:pt x="100" y="343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40" y="382"/>
                    </a:lnTo>
                    <a:lnTo>
                      <a:pt x="29" y="389"/>
                    </a:lnTo>
                    <a:lnTo>
                      <a:pt x="20" y="395"/>
                    </a:lnTo>
                    <a:lnTo>
                      <a:pt x="11" y="403"/>
                    </a:lnTo>
                    <a:lnTo>
                      <a:pt x="4" y="412"/>
                    </a:lnTo>
                    <a:lnTo>
                      <a:pt x="2" y="416"/>
                    </a:lnTo>
                    <a:lnTo>
                      <a:pt x="0" y="421"/>
                    </a:lnTo>
                    <a:lnTo>
                      <a:pt x="0" y="426"/>
                    </a:lnTo>
                    <a:lnTo>
                      <a:pt x="2" y="430"/>
                    </a:lnTo>
                    <a:lnTo>
                      <a:pt x="2" y="430"/>
                    </a:lnTo>
                    <a:lnTo>
                      <a:pt x="4" y="433"/>
                    </a:lnTo>
                    <a:lnTo>
                      <a:pt x="7" y="433"/>
                    </a:lnTo>
                    <a:lnTo>
                      <a:pt x="13" y="433"/>
                    </a:lnTo>
                    <a:lnTo>
                      <a:pt x="13" y="433"/>
                    </a:lnTo>
                    <a:lnTo>
                      <a:pt x="15" y="433"/>
                    </a:lnTo>
                    <a:lnTo>
                      <a:pt x="17" y="432"/>
                    </a:lnTo>
                    <a:lnTo>
                      <a:pt x="19" y="428"/>
                    </a:lnTo>
                    <a:lnTo>
                      <a:pt x="17" y="424"/>
                    </a:lnTo>
                    <a:lnTo>
                      <a:pt x="15" y="423"/>
                    </a:lnTo>
                    <a:lnTo>
                      <a:pt x="13" y="423"/>
                    </a:lnTo>
                    <a:lnTo>
                      <a:pt x="13" y="423"/>
                    </a:lnTo>
                    <a:lnTo>
                      <a:pt x="11" y="421"/>
                    </a:lnTo>
                    <a:lnTo>
                      <a:pt x="9" y="421"/>
                    </a:lnTo>
                    <a:lnTo>
                      <a:pt x="12" y="419"/>
                    </a:lnTo>
                    <a:lnTo>
                      <a:pt x="21" y="411"/>
                    </a:lnTo>
                    <a:lnTo>
                      <a:pt x="21" y="411"/>
                    </a:lnTo>
                    <a:lnTo>
                      <a:pt x="34" y="400"/>
                    </a:lnTo>
                    <a:lnTo>
                      <a:pt x="49" y="391"/>
                    </a:lnTo>
                    <a:lnTo>
                      <a:pt x="49" y="391"/>
                    </a:lnTo>
                    <a:lnTo>
                      <a:pt x="88" y="364"/>
                    </a:lnTo>
                    <a:lnTo>
                      <a:pt x="88" y="364"/>
                    </a:lnTo>
                    <a:lnTo>
                      <a:pt x="131" y="335"/>
                    </a:lnTo>
                    <a:lnTo>
                      <a:pt x="173" y="304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333" y="183"/>
                    </a:lnTo>
                    <a:lnTo>
                      <a:pt x="407" y="124"/>
                    </a:lnTo>
                    <a:lnTo>
                      <a:pt x="407" y="124"/>
                    </a:lnTo>
                    <a:lnTo>
                      <a:pt x="484" y="63"/>
                    </a:lnTo>
                    <a:lnTo>
                      <a:pt x="484" y="63"/>
                    </a:lnTo>
                    <a:lnTo>
                      <a:pt x="503" y="49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44" y="18"/>
                    </a:lnTo>
                    <a:lnTo>
                      <a:pt x="555" y="13"/>
                    </a:lnTo>
                    <a:lnTo>
                      <a:pt x="567" y="11"/>
                    </a:lnTo>
                    <a:lnTo>
                      <a:pt x="567" y="11"/>
                    </a:lnTo>
                    <a:lnTo>
                      <a:pt x="569" y="11"/>
                    </a:lnTo>
                    <a:lnTo>
                      <a:pt x="571" y="9"/>
                    </a:lnTo>
                    <a:lnTo>
                      <a:pt x="572" y="5"/>
                    </a:lnTo>
                    <a:lnTo>
                      <a:pt x="572" y="3"/>
                    </a:lnTo>
                    <a:lnTo>
                      <a:pt x="571" y="1"/>
                    </a:lnTo>
                    <a:lnTo>
                      <a:pt x="569" y="0"/>
                    </a:lnTo>
                    <a:lnTo>
                      <a:pt x="567" y="0"/>
                    </a:lnTo>
                    <a:lnTo>
                      <a:pt x="56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3" name="Freeform 877"/>
              <p:cNvSpPr/>
              <p:nvPr/>
            </p:nvSpPr>
            <p:spPr bwMode="auto">
              <a:xfrm>
                <a:off x="3371851" y="3092451"/>
                <a:ext cx="185738" cy="153988"/>
              </a:xfrm>
              <a:custGeom>
                <a:avLst/>
                <a:gdLst/>
                <a:ahLst/>
                <a:cxnLst>
                  <a:cxn ang="0">
                    <a:pos x="458" y="2"/>
                  </a:cxn>
                  <a:cxn ang="0">
                    <a:pos x="437" y="20"/>
                  </a:cxn>
                  <a:cxn ang="0">
                    <a:pos x="414" y="38"/>
                  </a:cxn>
                  <a:cxn ang="0">
                    <a:pos x="400" y="53"/>
                  </a:cxn>
                  <a:cxn ang="0">
                    <a:pos x="353" y="93"/>
                  </a:cxn>
                  <a:cxn ang="0">
                    <a:pos x="234" y="199"/>
                  </a:cxn>
                  <a:cxn ang="0">
                    <a:pos x="202" y="227"/>
                  </a:cxn>
                  <a:cxn ang="0">
                    <a:pos x="102" y="300"/>
                  </a:cxn>
                  <a:cxn ang="0">
                    <a:pos x="76" y="319"/>
                  </a:cxn>
                  <a:cxn ang="0">
                    <a:pos x="52" y="339"/>
                  </a:cxn>
                  <a:cxn ang="0">
                    <a:pos x="43" y="347"/>
                  </a:cxn>
                  <a:cxn ang="0">
                    <a:pos x="13" y="367"/>
                  </a:cxn>
                  <a:cxn ang="0">
                    <a:pos x="10" y="369"/>
                  </a:cxn>
                  <a:cxn ang="0">
                    <a:pos x="6" y="376"/>
                  </a:cxn>
                  <a:cxn ang="0">
                    <a:pos x="2" y="377"/>
                  </a:cxn>
                  <a:cxn ang="0">
                    <a:pos x="0" y="381"/>
                  </a:cxn>
                  <a:cxn ang="0">
                    <a:pos x="0" y="387"/>
                  </a:cxn>
                  <a:cxn ang="0">
                    <a:pos x="4" y="389"/>
                  </a:cxn>
                  <a:cxn ang="0">
                    <a:pos x="6" y="389"/>
                  </a:cxn>
                  <a:cxn ang="0">
                    <a:pos x="21" y="378"/>
                  </a:cxn>
                  <a:cxn ang="0">
                    <a:pos x="36" y="365"/>
                  </a:cxn>
                  <a:cxn ang="0">
                    <a:pos x="52" y="353"/>
                  </a:cxn>
                  <a:cxn ang="0">
                    <a:pos x="99" y="317"/>
                  </a:cxn>
                  <a:cxn ang="0">
                    <a:pos x="132" y="293"/>
                  </a:cxn>
                  <a:cxn ang="0">
                    <a:pos x="196" y="246"/>
                  </a:cxn>
                  <a:cxn ang="0">
                    <a:pos x="227" y="220"/>
                  </a:cxn>
                  <a:cxn ang="0">
                    <a:pos x="353" y="108"/>
                  </a:cxn>
                  <a:cxn ang="0">
                    <a:pos x="409" y="59"/>
                  </a:cxn>
                  <a:cxn ang="0">
                    <a:pos x="465" y="11"/>
                  </a:cxn>
                  <a:cxn ang="0">
                    <a:pos x="467" y="8"/>
                  </a:cxn>
                  <a:cxn ang="0">
                    <a:pos x="465" y="3"/>
                  </a:cxn>
                  <a:cxn ang="0">
                    <a:pos x="459" y="0"/>
                  </a:cxn>
                  <a:cxn ang="0">
                    <a:pos x="458" y="2"/>
                  </a:cxn>
                </a:cxnLst>
                <a:rect l="0" t="0" r="r" b="b"/>
                <a:pathLst>
                  <a:path w="467" h="389">
                    <a:moveTo>
                      <a:pt x="458" y="2"/>
                    </a:moveTo>
                    <a:lnTo>
                      <a:pt x="458" y="2"/>
                    </a:lnTo>
                    <a:lnTo>
                      <a:pt x="447" y="12"/>
                    </a:lnTo>
                    <a:lnTo>
                      <a:pt x="437" y="20"/>
                    </a:lnTo>
                    <a:lnTo>
                      <a:pt x="425" y="29"/>
                    </a:lnTo>
                    <a:lnTo>
                      <a:pt x="414" y="38"/>
                    </a:lnTo>
                    <a:lnTo>
                      <a:pt x="414" y="38"/>
                    </a:lnTo>
                    <a:lnTo>
                      <a:pt x="400" y="53"/>
                    </a:lnTo>
                    <a:lnTo>
                      <a:pt x="384" y="66"/>
                    </a:lnTo>
                    <a:lnTo>
                      <a:pt x="353" y="93"/>
                    </a:lnTo>
                    <a:lnTo>
                      <a:pt x="353" y="93"/>
                    </a:lnTo>
                    <a:lnTo>
                      <a:pt x="234" y="199"/>
                    </a:lnTo>
                    <a:lnTo>
                      <a:pt x="234" y="199"/>
                    </a:lnTo>
                    <a:lnTo>
                      <a:pt x="202" y="227"/>
                    </a:lnTo>
                    <a:lnTo>
                      <a:pt x="168" y="251"/>
                    </a:lnTo>
                    <a:lnTo>
                      <a:pt x="102" y="300"/>
                    </a:lnTo>
                    <a:lnTo>
                      <a:pt x="102" y="300"/>
                    </a:lnTo>
                    <a:lnTo>
                      <a:pt x="76" y="319"/>
                    </a:lnTo>
                    <a:lnTo>
                      <a:pt x="64" y="329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43" y="347"/>
                    </a:lnTo>
                    <a:lnTo>
                      <a:pt x="32" y="353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0" y="369"/>
                    </a:lnTo>
                    <a:lnTo>
                      <a:pt x="9" y="372"/>
                    </a:lnTo>
                    <a:lnTo>
                      <a:pt x="6" y="376"/>
                    </a:lnTo>
                    <a:lnTo>
                      <a:pt x="2" y="377"/>
                    </a:lnTo>
                    <a:lnTo>
                      <a:pt x="2" y="377"/>
                    </a:lnTo>
                    <a:lnTo>
                      <a:pt x="1" y="378"/>
                    </a:lnTo>
                    <a:lnTo>
                      <a:pt x="0" y="381"/>
                    </a:lnTo>
                    <a:lnTo>
                      <a:pt x="0" y="385"/>
                    </a:lnTo>
                    <a:lnTo>
                      <a:pt x="0" y="387"/>
                    </a:lnTo>
                    <a:lnTo>
                      <a:pt x="2" y="389"/>
                    </a:lnTo>
                    <a:lnTo>
                      <a:pt x="4" y="389"/>
                    </a:lnTo>
                    <a:lnTo>
                      <a:pt x="6" y="389"/>
                    </a:lnTo>
                    <a:lnTo>
                      <a:pt x="6" y="389"/>
                    </a:lnTo>
                    <a:lnTo>
                      <a:pt x="14" y="384"/>
                    </a:lnTo>
                    <a:lnTo>
                      <a:pt x="21" y="378"/>
                    </a:lnTo>
                    <a:lnTo>
                      <a:pt x="28" y="370"/>
                    </a:lnTo>
                    <a:lnTo>
                      <a:pt x="36" y="365"/>
                    </a:lnTo>
                    <a:lnTo>
                      <a:pt x="36" y="365"/>
                    </a:lnTo>
                    <a:lnTo>
                      <a:pt x="52" y="353"/>
                    </a:lnTo>
                    <a:lnTo>
                      <a:pt x="68" y="340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132" y="293"/>
                    </a:lnTo>
                    <a:lnTo>
                      <a:pt x="165" y="270"/>
                    </a:lnTo>
                    <a:lnTo>
                      <a:pt x="196" y="246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353" y="108"/>
                    </a:lnTo>
                    <a:lnTo>
                      <a:pt x="353" y="108"/>
                    </a:lnTo>
                    <a:lnTo>
                      <a:pt x="380" y="84"/>
                    </a:lnTo>
                    <a:lnTo>
                      <a:pt x="409" y="59"/>
                    </a:lnTo>
                    <a:lnTo>
                      <a:pt x="438" y="36"/>
                    </a:lnTo>
                    <a:lnTo>
                      <a:pt x="465" y="11"/>
                    </a:lnTo>
                    <a:lnTo>
                      <a:pt x="465" y="11"/>
                    </a:lnTo>
                    <a:lnTo>
                      <a:pt x="467" y="8"/>
                    </a:lnTo>
                    <a:lnTo>
                      <a:pt x="467" y="6"/>
                    </a:lnTo>
                    <a:lnTo>
                      <a:pt x="465" y="3"/>
                    </a:lnTo>
                    <a:lnTo>
                      <a:pt x="461" y="0"/>
                    </a:lnTo>
                    <a:lnTo>
                      <a:pt x="459" y="0"/>
                    </a:lnTo>
                    <a:lnTo>
                      <a:pt x="458" y="2"/>
                    </a:lnTo>
                    <a:lnTo>
                      <a:pt x="45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4" name="Freeform 878"/>
              <p:cNvSpPr/>
              <p:nvPr/>
            </p:nvSpPr>
            <p:spPr bwMode="auto">
              <a:xfrm>
                <a:off x="3521076" y="3098801"/>
                <a:ext cx="65088" cy="63500"/>
              </a:xfrm>
              <a:custGeom>
                <a:avLst/>
                <a:gdLst/>
                <a:ahLst/>
                <a:cxnLst>
                  <a:cxn ang="0">
                    <a:pos x="158" y="0"/>
                  </a:cxn>
                  <a:cxn ang="0">
                    <a:pos x="158" y="0"/>
                  </a:cxn>
                  <a:cxn ang="0">
                    <a:pos x="145" y="7"/>
                  </a:cxn>
                  <a:cxn ang="0">
                    <a:pos x="134" y="15"/>
                  </a:cxn>
                  <a:cxn ang="0">
                    <a:pos x="122" y="24"/>
                  </a:cxn>
                  <a:cxn ang="0">
                    <a:pos x="111" y="34"/>
                  </a:cxn>
                  <a:cxn ang="0">
                    <a:pos x="90" y="55"/>
                  </a:cxn>
                  <a:cxn ang="0">
                    <a:pos x="71" y="76"/>
                  </a:cxn>
                  <a:cxn ang="0">
                    <a:pos x="71" y="76"/>
                  </a:cxn>
                  <a:cxn ang="0">
                    <a:pos x="62" y="85"/>
                  </a:cxn>
                  <a:cxn ang="0">
                    <a:pos x="51" y="95"/>
                  </a:cxn>
                  <a:cxn ang="0">
                    <a:pos x="30" y="110"/>
                  </a:cxn>
                  <a:cxn ang="0">
                    <a:pos x="21" y="119"/>
                  </a:cxn>
                  <a:cxn ang="0">
                    <a:pos x="12" y="129"/>
                  </a:cxn>
                  <a:cxn ang="0">
                    <a:pos x="5" y="140"/>
                  </a:cxn>
                  <a:cxn ang="0">
                    <a:pos x="1" y="153"/>
                  </a:cxn>
                  <a:cxn ang="0">
                    <a:pos x="1" y="153"/>
                  </a:cxn>
                  <a:cxn ang="0">
                    <a:pos x="0" y="156"/>
                  </a:cxn>
                  <a:cxn ang="0">
                    <a:pos x="1" y="157"/>
                  </a:cxn>
                  <a:cxn ang="0">
                    <a:pos x="5" y="160"/>
                  </a:cxn>
                  <a:cxn ang="0">
                    <a:pos x="9" y="160"/>
                  </a:cxn>
                  <a:cxn ang="0">
                    <a:pos x="11" y="159"/>
                  </a:cxn>
                  <a:cxn ang="0">
                    <a:pos x="12" y="156"/>
                  </a:cxn>
                  <a:cxn ang="0">
                    <a:pos x="12" y="156"/>
                  </a:cxn>
                  <a:cxn ang="0">
                    <a:pos x="16" y="146"/>
                  </a:cxn>
                  <a:cxn ang="0">
                    <a:pos x="21" y="135"/>
                  </a:cxn>
                  <a:cxn ang="0">
                    <a:pos x="29" y="126"/>
                  </a:cxn>
                  <a:cxn ang="0">
                    <a:pos x="38" y="118"/>
                  </a:cxn>
                  <a:cxn ang="0">
                    <a:pos x="56" y="102"/>
                  </a:cxn>
                  <a:cxn ang="0">
                    <a:pos x="75" y="88"/>
                  </a:cxn>
                  <a:cxn ang="0">
                    <a:pos x="75" y="88"/>
                  </a:cxn>
                  <a:cxn ang="0">
                    <a:pos x="86" y="79"/>
                  </a:cxn>
                  <a:cxn ang="0">
                    <a:pos x="96" y="68"/>
                  </a:cxn>
                  <a:cxn ang="0">
                    <a:pos x="115" y="46"/>
                  </a:cxn>
                  <a:cxn ang="0">
                    <a:pos x="126" y="36"/>
                  </a:cxn>
                  <a:cxn ang="0">
                    <a:pos x="136" y="27"/>
                  </a:cxn>
                  <a:cxn ang="0">
                    <a:pos x="148" y="19"/>
                  </a:cxn>
                  <a:cxn ang="0">
                    <a:pos x="162" y="12"/>
                  </a:cxn>
                  <a:cxn ang="0">
                    <a:pos x="162" y="12"/>
                  </a:cxn>
                  <a:cxn ang="0">
                    <a:pos x="164" y="11"/>
                  </a:cxn>
                  <a:cxn ang="0">
                    <a:pos x="165" y="8"/>
                  </a:cxn>
                  <a:cxn ang="0">
                    <a:pos x="165" y="4"/>
                  </a:cxn>
                  <a:cxn ang="0">
                    <a:pos x="165" y="3"/>
                  </a:cxn>
                  <a:cxn ang="0">
                    <a:pos x="164" y="2"/>
                  </a:cxn>
                  <a:cxn ang="0">
                    <a:pos x="161" y="0"/>
                  </a:cxn>
                  <a:cxn ang="0">
                    <a:pos x="158" y="0"/>
                  </a:cxn>
                  <a:cxn ang="0">
                    <a:pos x="158" y="0"/>
                  </a:cxn>
                </a:cxnLst>
                <a:rect l="0" t="0" r="r" b="b"/>
                <a:pathLst>
                  <a:path w="165" h="160">
                    <a:moveTo>
                      <a:pt x="158" y="0"/>
                    </a:moveTo>
                    <a:lnTo>
                      <a:pt x="158" y="0"/>
                    </a:lnTo>
                    <a:lnTo>
                      <a:pt x="145" y="7"/>
                    </a:lnTo>
                    <a:lnTo>
                      <a:pt x="134" y="15"/>
                    </a:lnTo>
                    <a:lnTo>
                      <a:pt x="122" y="24"/>
                    </a:lnTo>
                    <a:lnTo>
                      <a:pt x="111" y="34"/>
                    </a:lnTo>
                    <a:lnTo>
                      <a:pt x="90" y="55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62" y="85"/>
                    </a:lnTo>
                    <a:lnTo>
                      <a:pt x="51" y="95"/>
                    </a:lnTo>
                    <a:lnTo>
                      <a:pt x="30" y="110"/>
                    </a:lnTo>
                    <a:lnTo>
                      <a:pt x="21" y="119"/>
                    </a:lnTo>
                    <a:lnTo>
                      <a:pt x="12" y="129"/>
                    </a:lnTo>
                    <a:lnTo>
                      <a:pt x="5" y="140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0" y="156"/>
                    </a:lnTo>
                    <a:lnTo>
                      <a:pt x="1" y="157"/>
                    </a:lnTo>
                    <a:lnTo>
                      <a:pt x="5" y="160"/>
                    </a:lnTo>
                    <a:lnTo>
                      <a:pt x="9" y="160"/>
                    </a:lnTo>
                    <a:lnTo>
                      <a:pt x="11" y="159"/>
                    </a:lnTo>
                    <a:lnTo>
                      <a:pt x="12" y="156"/>
                    </a:lnTo>
                    <a:lnTo>
                      <a:pt x="12" y="156"/>
                    </a:lnTo>
                    <a:lnTo>
                      <a:pt x="16" y="146"/>
                    </a:lnTo>
                    <a:lnTo>
                      <a:pt x="21" y="135"/>
                    </a:lnTo>
                    <a:lnTo>
                      <a:pt x="29" y="126"/>
                    </a:lnTo>
                    <a:lnTo>
                      <a:pt x="38" y="118"/>
                    </a:lnTo>
                    <a:lnTo>
                      <a:pt x="56" y="102"/>
                    </a:lnTo>
                    <a:lnTo>
                      <a:pt x="75" y="88"/>
                    </a:lnTo>
                    <a:lnTo>
                      <a:pt x="75" y="88"/>
                    </a:lnTo>
                    <a:lnTo>
                      <a:pt x="86" y="79"/>
                    </a:lnTo>
                    <a:lnTo>
                      <a:pt x="96" y="68"/>
                    </a:lnTo>
                    <a:lnTo>
                      <a:pt x="115" y="46"/>
                    </a:lnTo>
                    <a:lnTo>
                      <a:pt x="126" y="36"/>
                    </a:lnTo>
                    <a:lnTo>
                      <a:pt x="136" y="27"/>
                    </a:lnTo>
                    <a:lnTo>
                      <a:pt x="148" y="19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4" y="11"/>
                    </a:lnTo>
                    <a:lnTo>
                      <a:pt x="165" y="8"/>
                    </a:lnTo>
                    <a:lnTo>
                      <a:pt x="165" y="4"/>
                    </a:lnTo>
                    <a:lnTo>
                      <a:pt x="165" y="3"/>
                    </a:lnTo>
                    <a:lnTo>
                      <a:pt x="164" y="2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5" name="Freeform 879"/>
              <p:cNvSpPr/>
              <p:nvPr/>
            </p:nvSpPr>
            <p:spPr bwMode="auto">
              <a:xfrm>
                <a:off x="3532188" y="3103563"/>
                <a:ext cx="90488" cy="82550"/>
              </a:xfrm>
              <a:custGeom>
                <a:avLst/>
                <a:gdLst/>
                <a:ahLst/>
                <a:cxnLst>
                  <a:cxn ang="0">
                    <a:pos x="220" y="1"/>
                  </a:cxn>
                  <a:cxn ang="0">
                    <a:pos x="220" y="1"/>
                  </a:cxn>
                  <a:cxn ang="0">
                    <a:pos x="191" y="20"/>
                  </a:cxn>
                  <a:cxn ang="0">
                    <a:pos x="163" y="39"/>
                  </a:cxn>
                  <a:cxn ang="0">
                    <a:pos x="150" y="50"/>
                  </a:cxn>
                  <a:cxn ang="0">
                    <a:pos x="139" y="62"/>
                  </a:cxn>
                  <a:cxn ang="0">
                    <a:pos x="127" y="73"/>
                  </a:cxn>
                  <a:cxn ang="0">
                    <a:pos x="115" y="86"/>
                  </a:cxn>
                  <a:cxn ang="0">
                    <a:pos x="115" y="86"/>
                  </a:cxn>
                  <a:cxn ang="0">
                    <a:pos x="102" y="101"/>
                  </a:cxn>
                  <a:cxn ang="0">
                    <a:pos x="88" y="114"/>
                  </a:cxn>
                  <a:cxn ang="0">
                    <a:pos x="73" y="126"/>
                  </a:cxn>
                  <a:cxn ang="0">
                    <a:pos x="60" y="139"/>
                  </a:cxn>
                  <a:cxn ang="0">
                    <a:pos x="60" y="139"/>
                  </a:cxn>
                  <a:cxn ang="0">
                    <a:pos x="31" y="170"/>
                  </a:cxn>
                  <a:cxn ang="0">
                    <a:pos x="1" y="202"/>
                  </a:cxn>
                  <a:cxn ang="0">
                    <a:pos x="1" y="202"/>
                  </a:cxn>
                  <a:cxn ang="0">
                    <a:pos x="0" y="204"/>
                  </a:cxn>
                  <a:cxn ang="0">
                    <a:pos x="0" y="205"/>
                  </a:cxn>
                  <a:cxn ang="0">
                    <a:pos x="3" y="209"/>
                  </a:cxn>
                  <a:cxn ang="0">
                    <a:pos x="5" y="211"/>
                  </a:cxn>
                  <a:cxn ang="0">
                    <a:pos x="8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37" y="182"/>
                  </a:cxn>
                  <a:cxn ang="0">
                    <a:pos x="61" y="153"/>
                  </a:cxn>
                  <a:cxn ang="0">
                    <a:pos x="89" y="127"/>
                  </a:cxn>
                  <a:cxn ang="0">
                    <a:pos x="102" y="114"/>
                  </a:cxn>
                  <a:cxn ang="0">
                    <a:pos x="118" y="102"/>
                  </a:cxn>
                  <a:cxn ang="0">
                    <a:pos x="118" y="102"/>
                  </a:cxn>
                  <a:cxn ang="0">
                    <a:pos x="127" y="93"/>
                  </a:cxn>
                  <a:cxn ang="0">
                    <a:pos x="136" y="83"/>
                  </a:cxn>
                  <a:cxn ang="0">
                    <a:pos x="145" y="71"/>
                  </a:cxn>
                  <a:cxn ang="0">
                    <a:pos x="154" y="62"/>
                  </a:cxn>
                  <a:cxn ang="0">
                    <a:pos x="154" y="62"/>
                  </a:cxn>
                  <a:cxn ang="0">
                    <a:pos x="171" y="47"/>
                  </a:cxn>
                  <a:cxn ang="0">
                    <a:pos x="188" y="34"/>
                  </a:cxn>
                  <a:cxn ang="0">
                    <a:pos x="226" y="11"/>
                  </a:cxn>
                  <a:cxn ang="0">
                    <a:pos x="226" y="11"/>
                  </a:cxn>
                  <a:cxn ang="0">
                    <a:pos x="228" y="9"/>
                  </a:cxn>
                  <a:cxn ang="0">
                    <a:pos x="229" y="7"/>
                  </a:cxn>
                  <a:cxn ang="0">
                    <a:pos x="228" y="3"/>
                  </a:cxn>
                  <a:cxn ang="0">
                    <a:pos x="226" y="1"/>
                  </a:cxn>
                  <a:cxn ang="0">
                    <a:pos x="225" y="0"/>
                  </a:cxn>
                  <a:cxn ang="0">
                    <a:pos x="222" y="0"/>
                  </a:cxn>
                  <a:cxn ang="0">
                    <a:pos x="220" y="1"/>
                  </a:cxn>
                  <a:cxn ang="0">
                    <a:pos x="220" y="1"/>
                  </a:cxn>
                </a:cxnLst>
                <a:rect l="0" t="0" r="r" b="b"/>
                <a:pathLst>
                  <a:path w="229" h="211">
                    <a:moveTo>
                      <a:pt x="220" y="1"/>
                    </a:moveTo>
                    <a:lnTo>
                      <a:pt x="220" y="1"/>
                    </a:lnTo>
                    <a:lnTo>
                      <a:pt x="191" y="20"/>
                    </a:lnTo>
                    <a:lnTo>
                      <a:pt x="163" y="39"/>
                    </a:lnTo>
                    <a:lnTo>
                      <a:pt x="150" y="50"/>
                    </a:lnTo>
                    <a:lnTo>
                      <a:pt x="139" y="62"/>
                    </a:lnTo>
                    <a:lnTo>
                      <a:pt x="127" y="73"/>
                    </a:lnTo>
                    <a:lnTo>
                      <a:pt x="115" y="86"/>
                    </a:lnTo>
                    <a:lnTo>
                      <a:pt x="115" y="86"/>
                    </a:lnTo>
                    <a:lnTo>
                      <a:pt x="102" y="101"/>
                    </a:lnTo>
                    <a:lnTo>
                      <a:pt x="88" y="114"/>
                    </a:lnTo>
                    <a:lnTo>
                      <a:pt x="73" y="126"/>
                    </a:lnTo>
                    <a:lnTo>
                      <a:pt x="60" y="139"/>
                    </a:lnTo>
                    <a:lnTo>
                      <a:pt x="60" y="139"/>
                    </a:lnTo>
                    <a:lnTo>
                      <a:pt x="31" y="170"/>
                    </a:lnTo>
                    <a:lnTo>
                      <a:pt x="1" y="202"/>
                    </a:lnTo>
                    <a:lnTo>
                      <a:pt x="1" y="202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3" y="209"/>
                    </a:lnTo>
                    <a:lnTo>
                      <a:pt x="5" y="211"/>
                    </a:lnTo>
                    <a:lnTo>
                      <a:pt x="8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37" y="182"/>
                    </a:lnTo>
                    <a:lnTo>
                      <a:pt x="61" y="153"/>
                    </a:lnTo>
                    <a:lnTo>
                      <a:pt x="89" y="127"/>
                    </a:lnTo>
                    <a:lnTo>
                      <a:pt x="102" y="114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7" y="93"/>
                    </a:lnTo>
                    <a:lnTo>
                      <a:pt x="136" y="83"/>
                    </a:lnTo>
                    <a:lnTo>
                      <a:pt x="145" y="71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71" y="47"/>
                    </a:lnTo>
                    <a:lnTo>
                      <a:pt x="188" y="34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8" y="9"/>
                    </a:lnTo>
                    <a:lnTo>
                      <a:pt x="229" y="7"/>
                    </a:lnTo>
                    <a:lnTo>
                      <a:pt x="228" y="3"/>
                    </a:lnTo>
                    <a:lnTo>
                      <a:pt x="226" y="1"/>
                    </a:lnTo>
                    <a:lnTo>
                      <a:pt x="225" y="0"/>
                    </a:lnTo>
                    <a:lnTo>
                      <a:pt x="222" y="0"/>
                    </a:lnTo>
                    <a:lnTo>
                      <a:pt x="220" y="1"/>
                    </a:lnTo>
                    <a:lnTo>
                      <a:pt x="22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6" name="Freeform 880"/>
              <p:cNvSpPr/>
              <p:nvPr/>
            </p:nvSpPr>
            <p:spPr bwMode="auto">
              <a:xfrm>
                <a:off x="3559176" y="3119438"/>
                <a:ext cx="95250" cy="85725"/>
              </a:xfrm>
              <a:custGeom>
                <a:avLst/>
                <a:gdLst/>
                <a:ahLst/>
                <a:cxnLst>
                  <a:cxn ang="0">
                    <a:pos x="230" y="0"/>
                  </a:cxn>
                  <a:cxn ang="0">
                    <a:pos x="230" y="0"/>
                  </a:cxn>
                  <a:cxn ang="0">
                    <a:pos x="217" y="8"/>
                  </a:cxn>
                  <a:cxn ang="0">
                    <a:pos x="206" y="17"/>
                  </a:cxn>
                  <a:cxn ang="0">
                    <a:pos x="194" y="27"/>
                  </a:cxn>
                  <a:cxn ang="0">
                    <a:pos x="182" y="39"/>
                  </a:cxn>
                  <a:cxn ang="0">
                    <a:pos x="161" y="61"/>
                  </a:cxn>
                  <a:cxn ang="0">
                    <a:pos x="140" y="85"/>
                  </a:cxn>
                  <a:cxn ang="0">
                    <a:pos x="140" y="85"/>
                  </a:cxn>
                  <a:cxn ang="0">
                    <a:pos x="110" y="115"/>
                  </a:cxn>
                  <a:cxn ang="0">
                    <a:pos x="77" y="145"/>
                  </a:cxn>
                  <a:cxn ang="0">
                    <a:pos x="45" y="172"/>
                  </a:cxn>
                  <a:cxn ang="0">
                    <a:pos x="11" y="200"/>
                  </a:cxn>
                  <a:cxn ang="0">
                    <a:pos x="11" y="200"/>
                  </a:cxn>
                  <a:cxn ang="0">
                    <a:pos x="8" y="200"/>
                  </a:cxn>
                  <a:cxn ang="0">
                    <a:pos x="5" y="202"/>
                  </a:cxn>
                  <a:cxn ang="0">
                    <a:pos x="5" y="202"/>
                  </a:cxn>
                  <a:cxn ang="0">
                    <a:pos x="3" y="205"/>
                  </a:cxn>
                  <a:cxn ang="0">
                    <a:pos x="3" y="205"/>
                  </a:cxn>
                  <a:cxn ang="0">
                    <a:pos x="0" y="209"/>
                  </a:cxn>
                  <a:cxn ang="0">
                    <a:pos x="0" y="212"/>
                  </a:cxn>
                  <a:cxn ang="0">
                    <a:pos x="2" y="215"/>
                  </a:cxn>
                  <a:cxn ang="0">
                    <a:pos x="3" y="215"/>
                  </a:cxn>
                  <a:cxn ang="0">
                    <a:pos x="5" y="215"/>
                  </a:cxn>
                  <a:cxn ang="0">
                    <a:pos x="5" y="215"/>
                  </a:cxn>
                  <a:cxn ang="0">
                    <a:pos x="9" y="215"/>
                  </a:cxn>
                  <a:cxn ang="0">
                    <a:pos x="13" y="214"/>
                  </a:cxn>
                  <a:cxn ang="0">
                    <a:pos x="15" y="212"/>
                  </a:cxn>
                  <a:cxn ang="0">
                    <a:pos x="16" y="209"/>
                  </a:cxn>
                  <a:cxn ang="0">
                    <a:pos x="16" y="209"/>
                  </a:cxn>
                  <a:cxn ang="0">
                    <a:pos x="45" y="187"/>
                  </a:cxn>
                  <a:cxn ang="0">
                    <a:pos x="72" y="163"/>
                  </a:cxn>
                  <a:cxn ang="0">
                    <a:pos x="100" y="140"/>
                  </a:cxn>
                  <a:cxn ang="0">
                    <a:pos x="126" y="115"/>
                  </a:cxn>
                  <a:cxn ang="0">
                    <a:pos x="126" y="115"/>
                  </a:cxn>
                  <a:cxn ang="0">
                    <a:pos x="155" y="86"/>
                  </a:cxn>
                  <a:cxn ang="0">
                    <a:pos x="182" y="56"/>
                  </a:cxn>
                  <a:cxn ang="0">
                    <a:pos x="182" y="56"/>
                  </a:cxn>
                  <a:cxn ang="0">
                    <a:pos x="195" y="43"/>
                  </a:cxn>
                  <a:cxn ang="0">
                    <a:pos x="208" y="31"/>
                  </a:cxn>
                  <a:cxn ang="0">
                    <a:pos x="221" y="19"/>
                  </a:cxn>
                  <a:cxn ang="0">
                    <a:pos x="237" y="10"/>
                  </a:cxn>
                  <a:cxn ang="0">
                    <a:pos x="237" y="10"/>
                  </a:cxn>
                  <a:cxn ang="0">
                    <a:pos x="238" y="8"/>
                  </a:cxn>
                  <a:cxn ang="0">
                    <a:pos x="240" y="6"/>
                  </a:cxn>
                  <a:cxn ang="0">
                    <a:pos x="238" y="2"/>
                  </a:cxn>
                  <a:cxn ang="0">
                    <a:pos x="236" y="0"/>
                  </a:cxn>
                  <a:cxn ang="0">
                    <a:pos x="233" y="0"/>
                  </a:cxn>
                  <a:cxn ang="0">
                    <a:pos x="230" y="0"/>
                  </a:cxn>
                  <a:cxn ang="0">
                    <a:pos x="230" y="0"/>
                  </a:cxn>
                </a:cxnLst>
                <a:rect l="0" t="0" r="r" b="b"/>
                <a:pathLst>
                  <a:path w="240" h="215">
                    <a:moveTo>
                      <a:pt x="230" y="0"/>
                    </a:moveTo>
                    <a:lnTo>
                      <a:pt x="230" y="0"/>
                    </a:lnTo>
                    <a:lnTo>
                      <a:pt x="217" y="8"/>
                    </a:lnTo>
                    <a:lnTo>
                      <a:pt x="206" y="17"/>
                    </a:lnTo>
                    <a:lnTo>
                      <a:pt x="194" y="27"/>
                    </a:lnTo>
                    <a:lnTo>
                      <a:pt x="182" y="39"/>
                    </a:lnTo>
                    <a:lnTo>
                      <a:pt x="161" y="61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10" y="115"/>
                    </a:lnTo>
                    <a:lnTo>
                      <a:pt x="77" y="145"/>
                    </a:lnTo>
                    <a:lnTo>
                      <a:pt x="45" y="172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8" y="200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3" y="205"/>
                    </a:lnTo>
                    <a:lnTo>
                      <a:pt x="3" y="205"/>
                    </a:lnTo>
                    <a:lnTo>
                      <a:pt x="0" y="209"/>
                    </a:lnTo>
                    <a:lnTo>
                      <a:pt x="0" y="212"/>
                    </a:lnTo>
                    <a:lnTo>
                      <a:pt x="2" y="215"/>
                    </a:lnTo>
                    <a:lnTo>
                      <a:pt x="3" y="215"/>
                    </a:lnTo>
                    <a:lnTo>
                      <a:pt x="5" y="215"/>
                    </a:lnTo>
                    <a:lnTo>
                      <a:pt x="5" y="215"/>
                    </a:lnTo>
                    <a:lnTo>
                      <a:pt x="9" y="215"/>
                    </a:lnTo>
                    <a:lnTo>
                      <a:pt x="13" y="214"/>
                    </a:lnTo>
                    <a:lnTo>
                      <a:pt x="15" y="212"/>
                    </a:lnTo>
                    <a:lnTo>
                      <a:pt x="16" y="209"/>
                    </a:lnTo>
                    <a:lnTo>
                      <a:pt x="16" y="209"/>
                    </a:lnTo>
                    <a:lnTo>
                      <a:pt x="45" y="187"/>
                    </a:lnTo>
                    <a:lnTo>
                      <a:pt x="72" y="163"/>
                    </a:lnTo>
                    <a:lnTo>
                      <a:pt x="100" y="140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55" y="86"/>
                    </a:lnTo>
                    <a:lnTo>
                      <a:pt x="182" y="56"/>
                    </a:lnTo>
                    <a:lnTo>
                      <a:pt x="182" y="56"/>
                    </a:lnTo>
                    <a:lnTo>
                      <a:pt x="195" y="43"/>
                    </a:lnTo>
                    <a:lnTo>
                      <a:pt x="208" y="31"/>
                    </a:lnTo>
                    <a:lnTo>
                      <a:pt x="221" y="19"/>
                    </a:lnTo>
                    <a:lnTo>
                      <a:pt x="237" y="10"/>
                    </a:lnTo>
                    <a:lnTo>
                      <a:pt x="237" y="10"/>
                    </a:lnTo>
                    <a:lnTo>
                      <a:pt x="238" y="8"/>
                    </a:lnTo>
                    <a:lnTo>
                      <a:pt x="240" y="6"/>
                    </a:lnTo>
                    <a:lnTo>
                      <a:pt x="238" y="2"/>
                    </a:lnTo>
                    <a:lnTo>
                      <a:pt x="236" y="0"/>
                    </a:lnTo>
                    <a:lnTo>
                      <a:pt x="233" y="0"/>
                    </a:lnTo>
                    <a:lnTo>
                      <a:pt x="230" y="0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7" name="Freeform 881"/>
              <p:cNvSpPr/>
              <p:nvPr/>
            </p:nvSpPr>
            <p:spPr bwMode="auto">
              <a:xfrm>
                <a:off x="3589338" y="3135313"/>
                <a:ext cx="92075" cy="92075"/>
              </a:xfrm>
              <a:custGeom>
                <a:avLst/>
                <a:gdLst/>
                <a:ahLst/>
                <a:cxnLst>
                  <a:cxn ang="0">
                    <a:pos x="225" y="1"/>
                  </a:cxn>
                  <a:cxn ang="0">
                    <a:pos x="225" y="1"/>
                  </a:cxn>
                  <a:cxn ang="0">
                    <a:pos x="205" y="22"/>
                  </a:cxn>
                  <a:cxn ang="0">
                    <a:pos x="194" y="31"/>
                  </a:cxn>
                  <a:cxn ang="0">
                    <a:pos x="185" y="43"/>
                  </a:cxn>
                  <a:cxn ang="0">
                    <a:pos x="185" y="43"/>
                  </a:cxn>
                  <a:cxn ang="0">
                    <a:pos x="171" y="59"/>
                  </a:cxn>
                  <a:cxn ang="0">
                    <a:pos x="155" y="74"/>
                  </a:cxn>
                  <a:cxn ang="0">
                    <a:pos x="140" y="89"/>
                  </a:cxn>
                  <a:cxn ang="0">
                    <a:pos x="127" y="106"/>
                  </a:cxn>
                  <a:cxn ang="0">
                    <a:pos x="127" y="106"/>
                  </a:cxn>
                  <a:cxn ang="0">
                    <a:pos x="114" y="123"/>
                  </a:cxn>
                  <a:cxn ang="0">
                    <a:pos x="100" y="139"/>
                  </a:cxn>
                  <a:cxn ang="0">
                    <a:pos x="86" y="154"/>
                  </a:cxn>
                  <a:cxn ang="0">
                    <a:pos x="70" y="170"/>
                  </a:cxn>
                  <a:cxn ang="0">
                    <a:pos x="70" y="170"/>
                  </a:cxn>
                  <a:cxn ang="0">
                    <a:pos x="53" y="184"/>
                  </a:cxn>
                  <a:cxn ang="0">
                    <a:pos x="36" y="197"/>
                  </a:cxn>
                  <a:cxn ang="0">
                    <a:pos x="19" y="210"/>
                  </a:cxn>
                  <a:cxn ang="0">
                    <a:pos x="3" y="225"/>
                  </a:cxn>
                  <a:cxn ang="0">
                    <a:pos x="3" y="225"/>
                  </a:cxn>
                  <a:cxn ang="0">
                    <a:pos x="0" y="226"/>
                  </a:cxn>
                  <a:cxn ang="0">
                    <a:pos x="0" y="229"/>
                  </a:cxn>
                  <a:cxn ang="0">
                    <a:pos x="3" y="233"/>
                  </a:cxn>
                  <a:cxn ang="0">
                    <a:pos x="6" y="234"/>
                  </a:cxn>
                  <a:cxn ang="0">
                    <a:pos x="8" y="234"/>
                  </a:cxn>
                  <a:cxn ang="0">
                    <a:pos x="11" y="233"/>
                  </a:cxn>
                  <a:cxn ang="0">
                    <a:pos x="11" y="233"/>
                  </a:cxn>
                  <a:cxn ang="0">
                    <a:pos x="25" y="220"/>
                  </a:cxn>
                  <a:cxn ang="0">
                    <a:pos x="41" y="208"/>
                  </a:cxn>
                  <a:cxn ang="0">
                    <a:pos x="55" y="197"/>
                  </a:cxn>
                  <a:cxn ang="0">
                    <a:pos x="71" y="184"/>
                  </a:cxn>
                  <a:cxn ang="0">
                    <a:pos x="71" y="184"/>
                  </a:cxn>
                  <a:cxn ang="0">
                    <a:pos x="99" y="157"/>
                  </a:cxn>
                  <a:cxn ang="0">
                    <a:pos x="113" y="142"/>
                  </a:cxn>
                  <a:cxn ang="0">
                    <a:pos x="125" y="128"/>
                  </a:cxn>
                  <a:cxn ang="0">
                    <a:pos x="125" y="128"/>
                  </a:cxn>
                  <a:cxn ang="0">
                    <a:pos x="151" y="97"/>
                  </a:cxn>
                  <a:cxn ang="0">
                    <a:pos x="177" y="67"/>
                  </a:cxn>
                  <a:cxn ang="0">
                    <a:pos x="205" y="38"/>
                  </a:cxn>
                  <a:cxn ang="0">
                    <a:pos x="233" y="10"/>
                  </a:cxn>
                  <a:cxn ang="0">
                    <a:pos x="233" y="10"/>
                  </a:cxn>
                  <a:cxn ang="0">
                    <a:pos x="235" y="8"/>
                  </a:cxn>
                  <a:cxn ang="0">
                    <a:pos x="235" y="5"/>
                  </a:cxn>
                  <a:cxn ang="0">
                    <a:pos x="233" y="1"/>
                  </a:cxn>
                  <a:cxn ang="0">
                    <a:pos x="229" y="0"/>
                  </a:cxn>
                  <a:cxn ang="0">
                    <a:pos x="227" y="0"/>
                  </a:cxn>
                  <a:cxn ang="0">
                    <a:pos x="225" y="1"/>
                  </a:cxn>
                  <a:cxn ang="0">
                    <a:pos x="225" y="1"/>
                  </a:cxn>
                </a:cxnLst>
                <a:rect l="0" t="0" r="r" b="b"/>
                <a:pathLst>
                  <a:path w="235" h="234">
                    <a:moveTo>
                      <a:pt x="225" y="1"/>
                    </a:moveTo>
                    <a:lnTo>
                      <a:pt x="225" y="1"/>
                    </a:lnTo>
                    <a:lnTo>
                      <a:pt x="205" y="22"/>
                    </a:lnTo>
                    <a:lnTo>
                      <a:pt x="194" y="31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71" y="59"/>
                    </a:lnTo>
                    <a:lnTo>
                      <a:pt x="155" y="74"/>
                    </a:lnTo>
                    <a:lnTo>
                      <a:pt x="140" y="89"/>
                    </a:lnTo>
                    <a:lnTo>
                      <a:pt x="127" y="106"/>
                    </a:lnTo>
                    <a:lnTo>
                      <a:pt x="127" y="106"/>
                    </a:lnTo>
                    <a:lnTo>
                      <a:pt x="114" y="123"/>
                    </a:lnTo>
                    <a:lnTo>
                      <a:pt x="100" y="139"/>
                    </a:lnTo>
                    <a:lnTo>
                      <a:pt x="86" y="154"/>
                    </a:lnTo>
                    <a:lnTo>
                      <a:pt x="70" y="170"/>
                    </a:lnTo>
                    <a:lnTo>
                      <a:pt x="70" y="170"/>
                    </a:lnTo>
                    <a:lnTo>
                      <a:pt x="53" y="184"/>
                    </a:lnTo>
                    <a:lnTo>
                      <a:pt x="36" y="197"/>
                    </a:lnTo>
                    <a:lnTo>
                      <a:pt x="19" y="210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0" y="226"/>
                    </a:lnTo>
                    <a:lnTo>
                      <a:pt x="0" y="229"/>
                    </a:lnTo>
                    <a:lnTo>
                      <a:pt x="3" y="233"/>
                    </a:lnTo>
                    <a:lnTo>
                      <a:pt x="6" y="234"/>
                    </a:lnTo>
                    <a:lnTo>
                      <a:pt x="8" y="234"/>
                    </a:lnTo>
                    <a:lnTo>
                      <a:pt x="11" y="233"/>
                    </a:lnTo>
                    <a:lnTo>
                      <a:pt x="11" y="233"/>
                    </a:lnTo>
                    <a:lnTo>
                      <a:pt x="25" y="220"/>
                    </a:lnTo>
                    <a:lnTo>
                      <a:pt x="41" y="208"/>
                    </a:lnTo>
                    <a:lnTo>
                      <a:pt x="55" y="197"/>
                    </a:lnTo>
                    <a:lnTo>
                      <a:pt x="71" y="184"/>
                    </a:lnTo>
                    <a:lnTo>
                      <a:pt x="71" y="184"/>
                    </a:lnTo>
                    <a:lnTo>
                      <a:pt x="99" y="157"/>
                    </a:lnTo>
                    <a:lnTo>
                      <a:pt x="113" y="142"/>
                    </a:lnTo>
                    <a:lnTo>
                      <a:pt x="125" y="128"/>
                    </a:lnTo>
                    <a:lnTo>
                      <a:pt x="125" y="128"/>
                    </a:lnTo>
                    <a:lnTo>
                      <a:pt x="151" y="97"/>
                    </a:lnTo>
                    <a:lnTo>
                      <a:pt x="177" y="67"/>
                    </a:lnTo>
                    <a:lnTo>
                      <a:pt x="205" y="38"/>
                    </a:lnTo>
                    <a:lnTo>
                      <a:pt x="233" y="10"/>
                    </a:lnTo>
                    <a:lnTo>
                      <a:pt x="233" y="10"/>
                    </a:lnTo>
                    <a:lnTo>
                      <a:pt x="235" y="8"/>
                    </a:lnTo>
                    <a:lnTo>
                      <a:pt x="235" y="5"/>
                    </a:lnTo>
                    <a:lnTo>
                      <a:pt x="233" y="1"/>
                    </a:lnTo>
                    <a:lnTo>
                      <a:pt x="229" y="0"/>
                    </a:lnTo>
                    <a:lnTo>
                      <a:pt x="227" y="0"/>
                    </a:lnTo>
                    <a:lnTo>
                      <a:pt x="225" y="1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8" name="Freeform 882"/>
              <p:cNvSpPr/>
              <p:nvPr/>
            </p:nvSpPr>
            <p:spPr bwMode="auto">
              <a:xfrm>
                <a:off x="3629026" y="3171826"/>
                <a:ext cx="68263" cy="60325"/>
              </a:xfrm>
              <a:custGeom>
                <a:avLst/>
                <a:gdLst/>
                <a:ahLst/>
                <a:cxnLst>
                  <a:cxn ang="0">
                    <a:pos x="161" y="2"/>
                  </a:cxn>
                  <a:cxn ang="0">
                    <a:pos x="161" y="2"/>
                  </a:cxn>
                  <a:cxn ang="0">
                    <a:pos x="120" y="36"/>
                  </a:cxn>
                  <a:cxn ang="0">
                    <a:pos x="80" y="71"/>
                  </a:cxn>
                  <a:cxn ang="0">
                    <a:pos x="40" y="108"/>
                  </a:cxn>
                  <a:cxn ang="0">
                    <a:pos x="1" y="144"/>
                  </a:cxn>
                  <a:cxn ang="0">
                    <a:pos x="1" y="144"/>
                  </a:cxn>
                  <a:cxn ang="0">
                    <a:pos x="0" y="147"/>
                  </a:cxn>
                  <a:cxn ang="0">
                    <a:pos x="0" y="148"/>
                  </a:cxn>
                  <a:cxn ang="0">
                    <a:pos x="1" y="152"/>
                  </a:cxn>
                  <a:cxn ang="0">
                    <a:pos x="5" y="155"/>
                  </a:cxn>
                  <a:cxn ang="0">
                    <a:pos x="8" y="153"/>
                  </a:cxn>
                  <a:cxn ang="0">
                    <a:pos x="9" y="152"/>
                  </a:cxn>
                  <a:cxn ang="0">
                    <a:pos x="9" y="152"/>
                  </a:cxn>
                  <a:cxn ang="0">
                    <a:pos x="48" y="116"/>
                  </a:cxn>
                  <a:cxn ang="0">
                    <a:pos x="87" y="79"/>
                  </a:cxn>
                  <a:cxn ang="0">
                    <a:pos x="128" y="44"/>
                  </a:cxn>
                  <a:cxn ang="0">
                    <a:pos x="170" y="10"/>
                  </a:cxn>
                  <a:cxn ang="0">
                    <a:pos x="170" y="10"/>
                  </a:cxn>
                  <a:cxn ang="0">
                    <a:pos x="171" y="8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3"/>
                  </a:cxn>
                  <a:cxn ang="0">
                    <a:pos x="166" y="0"/>
                  </a:cxn>
                  <a:cxn ang="0">
                    <a:pos x="163" y="0"/>
                  </a:cxn>
                  <a:cxn ang="0">
                    <a:pos x="161" y="2"/>
                  </a:cxn>
                  <a:cxn ang="0">
                    <a:pos x="161" y="2"/>
                  </a:cxn>
                </a:cxnLst>
                <a:rect l="0" t="0" r="r" b="b"/>
                <a:pathLst>
                  <a:path w="171" h="155">
                    <a:moveTo>
                      <a:pt x="161" y="2"/>
                    </a:moveTo>
                    <a:lnTo>
                      <a:pt x="161" y="2"/>
                    </a:lnTo>
                    <a:lnTo>
                      <a:pt x="120" y="36"/>
                    </a:lnTo>
                    <a:lnTo>
                      <a:pt x="80" y="71"/>
                    </a:lnTo>
                    <a:lnTo>
                      <a:pt x="40" y="108"/>
                    </a:lnTo>
                    <a:lnTo>
                      <a:pt x="1" y="144"/>
                    </a:lnTo>
                    <a:lnTo>
                      <a:pt x="1" y="144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1" y="152"/>
                    </a:lnTo>
                    <a:lnTo>
                      <a:pt x="5" y="155"/>
                    </a:lnTo>
                    <a:lnTo>
                      <a:pt x="8" y="153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48" y="116"/>
                    </a:lnTo>
                    <a:lnTo>
                      <a:pt x="87" y="79"/>
                    </a:lnTo>
                    <a:lnTo>
                      <a:pt x="128" y="44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1" y="8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3"/>
                    </a:lnTo>
                    <a:lnTo>
                      <a:pt x="166" y="0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6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79" name="Freeform 883"/>
              <p:cNvSpPr/>
              <p:nvPr/>
            </p:nvSpPr>
            <p:spPr bwMode="auto">
              <a:xfrm>
                <a:off x="3644901" y="3186113"/>
                <a:ext cx="73025" cy="68263"/>
              </a:xfrm>
              <a:custGeom>
                <a:avLst/>
                <a:gdLst/>
                <a:ahLst/>
                <a:cxnLst>
                  <a:cxn ang="0">
                    <a:pos x="174" y="2"/>
                  </a:cxn>
                  <a:cxn ang="0">
                    <a:pos x="174" y="2"/>
                  </a:cxn>
                  <a:cxn ang="0">
                    <a:pos x="157" y="22"/>
                  </a:cxn>
                  <a:cxn ang="0">
                    <a:pos x="149" y="31"/>
                  </a:cxn>
                  <a:cxn ang="0">
                    <a:pos x="140" y="40"/>
                  </a:cxn>
                  <a:cxn ang="0">
                    <a:pos x="140" y="40"/>
                  </a:cxn>
                  <a:cxn ang="0">
                    <a:pos x="128" y="49"/>
                  </a:cxn>
                  <a:cxn ang="0">
                    <a:pos x="115" y="59"/>
                  </a:cxn>
                  <a:cxn ang="0">
                    <a:pos x="103" y="68"/>
                  </a:cxn>
                  <a:cxn ang="0">
                    <a:pos x="92" y="78"/>
                  </a:cxn>
                  <a:cxn ang="0">
                    <a:pos x="92" y="78"/>
                  </a:cxn>
                  <a:cxn ang="0">
                    <a:pos x="68" y="98"/>
                  </a:cxn>
                  <a:cxn ang="0">
                    <a:pos x="45" y="119"/>
                  </a:cxn>
                  <a:cxn ang="0">
                    <a:pos x="31" y="129"/>
                  </a:cxn>
                  <a:cxn ang="0">
                    <a:pos x="21" y="140"/>
                  </a:cxn>
                  <a:cxn ang="0">
                    <a:pos x="11" y="151"/>
                  </a:cxn>
                  <a:cxn ang="0">
                    <a:pos x="1" y="163"/>
                  </a:cxn>
                  <a:cxn ang="0">
                    <a:pos x="1" y="163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3" y="171"/>
                  </a:cxn>
                  <a:cxn ang="0">
                    <a:pos x="8" y="171"/>
                  </a:cxn>
                  <a:cxn ang="0">
                    <a:pos x="9" y="171"/>
                  </a:cxn>
                  <a:cxn ang="0">
                    <a:pos x="12" y="168"/>
                  </a:cxn>
                  <a:cxn ang="0">
                    <a:pos x="12" y="168"/>
                  </a:cxn>
                  <a:cxn ang="0">
                    <a:pos x="18" y="159"/>
                  </a:cxn>
                  <a:cxn ang="0">
                    <a:pos x="28" y="150"/>
                  </a:cxn>
                  <a:cxn ang="0">
                    <a:pos x="47" y="134"/>
                  </a:cxn>
                  <a:cxn ang="0">
                    <a:pos x="47" y="134"/>
                  </a:cxn>
                  <a:cxn ang="0">
                    <a:pos x="73" y="110"/>
                  </a:cxn>
                  <a:cxn ang="0">
                    <a:pos x="99" y="86"/>
                  </a:cxn>
                  <a:cxn ang="0">
                    <a:pos x="99" y="86"/>
                  </a:cxn>
                  <a:cxn ang="0">
                    <a:pos x="111" y="76"/>
                  </a:cxn>
                  <a:cxn ang="0">
                    <a:pos x="124" y="66"/>
                  </a:cxn>
                  <a:cxn ang="0">
                    <a:pos x="148" y="48"/>
                  </a:cxn>
                  <a:cxn ang="0">
                    <a:pos x="148" y="48"/>
                  </a:cxn>
                  <a:cxn ang="0">
                    <a:pos x="157" y="39"/>
                  </a:cxn>
                  <a:cxn ang="0">
                    <a:pos x="166" y="30"/>
                  </a:cxn>
                  <a:cxn ang="0">
                    <a:pos x="182" y="10"/>
                  </a:cxn>
                  <a:cxn ang="0">
                    <a:pos x="182" y="10"/>
                  </a:cxn>
                  <a:cxn ang="0">
                    <a:pos x="183" y="8"/>
                  </a:cxn>
                  <a:cxn ang="0">
                    <a:pos x="183" y="6"/>
                  </a:cxn>
                  <a:cxn ang="0">
                    <a:pos x="181" y="2"/>
                  </a:cxn>
                  <a:cxn ang="0">
                    <a:pos x="179" y="1"/>
                  </a:cxn>
                  <a:cxn ang="0">
                    <a:pos x="178" y="0"/>
                  </a:cxn>
                  <a:cxn ang="0">
                    <a:pos x="175" y="1"/>
                  </a:cxn>
                  <a:cxn ang="0">
                    <a:pos x="174" y="2"/>
                  </a:cxn>
                  <a:cxn ang="0">
                    <a:pos x="174" y="2"/>
                  </a:cxn>
                </a:cxnLst>
                <a:rect l="0" t="0" r="r" b="b"/>
                <a:pathLst>
                  <a:path w="183" h="171">
                    <a:moveTo>
                      <a:pt x="174" y="2"/>
                    </a:moveTo>
                    <a:lnTo>
                      <a:pt x="174" y="2"/>
                    </a:lnTo>
                    <a:lnTo>
                      <a:pt x="157" y="22"/>
                    </a:lnTo>
                    <a:lnTo>
                      <a:pt x="149" y="31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28" y="49"/>
                    </a:lnTo>
                    <a:lnTo>
                      <a:pt x="115" y="59"/>
                    </a:lnTo>
                    <a:lnTo>
                      <a:pt x="103" y="68"/>
                    </a:lnTo>
                    <a:lnTo>
                      <a:pt x="92" y="78"/>
                    </a:lnTo>
                    <a:lnTo>
                      <a:pt x="92" y="78"/>
                    </a:lnTo>
                    <a:lnTo>
                      <a:pt x="68" y="98"/>
                    </a:lnTo>
                    <a:lnTo>
                      <a:pt x="45" y="119"/>
                    </a:lnTo>
                    <a:lnTo>
                      <a:pt x="31" y="129"/>
                    </a:lnTo>
                    <a:lnTo>
                      <a:pt x="21" y="140"/>
                    </a:lnTo>
                    <a:lnTo>
                      <a:pt x="11" y="151"/>
                    </a:lnTo>
                    <a:lnTo>
                      <a:pt x="1" y="163"/>
                    </a:lnTo>
                    <a:lnTo>
                      <a:pt x="1" y="163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3" y="171"/>
                    </a:lnTo>
                    <a:lnTo>
                      <a:pt x="8" y="171"/>
                    </a:lnTo>
                    <a:lnTo>
                      <a:pt x="9" y="171"/>
                    </a:lnTo>
                    <a:lnTo>
                      <a:pt x="12" y="168"/>
                    </a:lnTo>
                    <a:lnTo>
                      <a:pt x="12" y="168"/>
                    </a:lnTo>
                    <a:lnTo>
                      <a:pt x="18" y="159"/>
                    </a:lnTo>
                    <a:lnTo>
                      <a:pt x="28" y="150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73" y="110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111" y="76"/>
                    </a:lnTo>
                    <a:lnTo>
                      <a:pt x="124" y="66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57" y="39"/>
                    </a:lnTo>
                    <a:lnTo>
                      <a:pt x="166" y="30"/>
                    </a:lnTo>
                    <a:lnTo>
                      <a:pt x="182" y="10"/>
                    </a:lnTo>
                    <a:lnTo>
                      <a:pt x="182" y="10"/>
                    </a:lnTo>
                    <a:lnTo>
                      <a:pt x="183" y="8"/>
                    </a:lnTo>
                    <a:lnTo>
                      <a:pt x="183" y="6"/>
                    </a:lnTo>
                    <a:lnTo>
                      <a:pt x="181" y="2"/>
                    </a:lnTo>
                    <a:lnTo>
                      <a:pt x="179" y="1"/>
                    </a:lnTo>
                    <a:lnTo>
                      <a:pt x="178" y="0"/>
                    </a:lnTo>
                    <a:lnTo>
                      <a:pt x="175" y="1"/>
                    </a:lnTo>
                    <a:lnTo>
                      <a:pt x="174" y="2"/>
                    </a:lnTo>
                    <a:lnTo>
                      <a:pt x="17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0" name="Freeform 884"/>
              <p:cNvSpPr/>
              <p:nvPr/>
            </p:nvSpPr>
            <p:spPr bwMode="auto">
              <a:xfrm>
                <a:off x="3673476" y="3219451"/>
                <a:ext cx="49213" cy="42863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10" y="5"/>
                  </a:cxn>
                  <a:cxn ang="0">
                    <a:pos x="102" y="8"/>
                  </a:cxn>
                  <a:cxn ang="0">
                    <a:pos x="96" y="10"/>
                  </a:cxn>
                  <a:cxn ang="0">
                    <a:pos x="91" y="15"/>
                  </a:cxn>
                  <a:cxn ang="0">
                    <a:pos x="91" y="15"/>
                  </a:cxn>
                  <a:cxn ang="0">
                    <a:pos x="76" y="30"/>
                  </a:cxn>
                  <a:cxn ang="0">
                    <a:pos x="61" y="43"/>
                  </a:cxn>
                  <a:cxn ang="0">
                    <a:pos x="61" y="43"/>
                  </a:cxn>
                  <a:cxn ang="0">
                    <a:pos x="45" y="55"/>
                  </a:cxn>
                  <a:cxn ang="0">
                    <a:pos x="29" y="68"/>
                  </a:cxn>
                  <a:cxn ang="0">
                    <a:pos x="15" y="82"/>
                  </a:cxn>
                  <a:cxn ang="0">
                    <a:pos x="2" y="98"/>
                  </a:cxn>
                  <a:cxn ang="0">
                    <a:pos x="2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3" y="106"/>
                  </a:cxn>
                  <a:cxn ang="0">
                    <a:pos x="4" y="107"/>
                  </a:cxn>
                  <a:cxn ang="0">
                    <a:pos x="6" y="108"/>
                  </a:cxn>
                  <a:cxn ang="0">
                    <a:pos x="8" y="107"/>
                  </a:cxn>
                  <a:cxn ang="0">
                    <a:pos x="10" y="106"/>
                  </a:cxn>
                  <a:cxn ang="0">
                    <a:pos x="10" y="106"/>
                  </a:cxn>
                  <a:cxn ang="0">
                    <a:pos x="25" y="89"/>
                  </a:cxn>
                  <a:cxn ang="0">
                    <a:pos x="41" y="73"/>
                  </a:cxn>
                  <a:cxn ang="0">
                    <a:pos x="59" y="59"/>
                  </a:cxn>
                  <a:cxn ang="0">
                    <a:pos x="78" y="44"/>
                  </a:cxn>
                  <a:cxn ang="0">
                    <a:pos x="78" y="44"/>
                  </a:cxn>
                  <a:cxn ang="0">
                    <a:pos x="88" y="34"/>
                  </a:cxn>
                  <a:cxn ang="0">
                    <a:pos x="98" y="23"/>
                  </a:cxn>
                  <a:cxn ang="0">
                    <a:pos x="98" y="23"/>
                  </a:cxn>
                  <a:cxn ang="0">
                    <a:pos x="104" y="19"/>
                  </a:cxn>
                  <a:cxn ang="0">
                    <a:pos x="110" y="15"/>
                  </a:cxn>
                  <a:cxn ang="0">
                    <a:pos x="118" y="13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6" y="8"/>
                  </a:cxn>
                  <a:cxn ang="0">
                    <a:pos x="126" y="5"/>
                  </a:cxn>
                  <a:cxn ang="0">
                    <a:pos x="126" y="4"/>
                  </a:cxn>
                  <a:cxn ang="0">
                    <a:pos x="125" y="1"/>
                  </a:cxn>
                  <a:cxn ang="0">
                    <a:pos x="121" y="0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6" h="108">
                    <a:moveTo>
                      <a:pt x="116" y="1"/>
                    </a:moveTo>
                    <a:lnTo>
                      <a:pt x="116" y="1"/>
                    </a:lnTo>
                    <a:lnTo>
                      <a:pt x="110" y="5"/>
                    </a:lnTo>
                    <a:lnTo>
                      <a:pt x="102" y="8"/>
                    </a:lnTo>
                    <a:lnTo>
                      <a:pt x="96" y="10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76" y="30"/>
                    </a:lnTo>
                    <a:lnTo>
                      <a:pt x="61" y="43"/>
                    </a:lnTo>
                    <a:lnTo>
                      <a:pt x="61" y="43"/>
                    </a:lnTo>
                    <a:lnTo>
                      <a:pt x="45" y="55"/>
                    </a:lnTo>
                    <a:lnTo>
                      <a:pt x="29" y="68"/>
                    </a:lnTo>
                    <a:lnTo>
                      <a:pt x="15" y="82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3" y="106"/>
                    </a:lnTo>
                    <a:lnTo>
                      <a:pt x="4" y="107"/>
                    </a:lnTo>
                    <a:lnTo>
                      <a:pt x="6" y="108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25" y="89"/>
                    </a:lnTo>
                    <a:lnTo>
                      <a:pt x="41" y="73"/>
                    </a:lnTo>
                    <a:lnTo>
                      <a:pt x="59" y="59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88" y="34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104" y="19"/>
                    </a:lnTo>
                    <a:lnTo>
                      <a:pt x="110" y="15"/>
                    </a:lnTo>
                    <a:lnTo>
                      <a:pt x="118" y="13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6" y="8"/>
                    </a:lnTo>
                    <a:lnTo>
                      <a:pt x="126" y="5"/>
                    </a:lnTo>
                    <a:lnTo>
                      <a:pt x="126" y="4"/>
                    </a:lnTo>
                    <a:lnTo>
                      <a:pt x="125" y="1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1" name="Freeform 885"/>
              <p:cNvSpPr/>
              <p:nvPr/>
            </p:nvSpPr>
            <p:spPr bwMode="auto">
              <a:xfrm>
                <a:off x="3289301" y="3514726"/>
                <a:ext cx="87313" cy="93663"/>
              </a:xfrm>
              <a:custGeom>
                <a:avLst/>
                <a:gdLst/>
                <a:ahLst/>
                <a:cxnLst>
                  <a:cxn ang="0">
                    <a:pos x="212" y="0"/>
                  </a:cxn>
                  <a:cxn ang="0">
                    <a:pos x="212" y="0"/>
                  </a:cxn>
                  <a:cxn ang="0">
                    <a:pos x="204" y="1"/>
                  </a:cxn>
                  <a:cxn ang="0">
                    <a:pos x="196" y="3"/>
                  </a:cxn>
                  <a:cxn ang="0">
                    <a:pos x="190" y="6"/>
                  </a:cxn>
                  <a:cxn ang="0">
                    <a:pos x="184" y="10"/>
                  </a:cxn>
                  <a:cxn ang="0">
                    <a:pos x="173" y="19"/>
                  </a:cxn>
                  <a:cxn ang="0">
                    <a:pos x="162" y="30"/>
                  </a:cxn>
                  <a:cxn ang="0">
                    <a:pos x="162" y="30"/>
                  </a:cxn>
                  <a:cxn ang="0">
                    <a:pos x="145" y="47"/>
                  </a:cxn>
                  <a:cxn ang="0">
                    <a:pos x="127" y="62"/>
                  </a:cxn>
                  <a:cxn ang="0">
                    <a:pos x="110" y="79"/>
                  </a:cxn>
                  <a:cxn ang="0">
                    <a:pos x="93" y="96"/>
                  </a:cxn>
                  <a:cxn ang="0">
                    <a:pos x="93" y="96"/>
                  </a:cxn>
                  <a:cxn ang="0">
                    <a:pos x="65" y="129"/>
                  </a:cxn>
                  <a:cxn ang="0">
                    <a:pos x="39" y="163"/>
                  </a:cxn>
                  <a:cxn ang="0">
                    <a:pos x="39" y="163"/>
                  </a:cxn>
                  <a:cxn ang="0">
                    <a:pos x="17" y="194"/>
                  </a:cxn>
                  <a:cxn ang="0">
                    <a:pos x="8" y="210"/>
                  </a:cxn>
                  <a:cxn ang="0">
                    <a:pos x="0" y="227"/>
                  </a:cxn>
                  <a:cxn ang="0">
                    <a:pos x="0" y="227"/>
                  </a:cxn>
                  <a:cxn ang="0">
                    <a:pos x="0" y="230"/>
                  </a:cxn>
                  <a:cxn ang="0">
                    <a:pos x="1" y="231"/>
                  </a:cxn>
                  <a:cxn ang="0">
                    <a:pos x="3" y="232"/>
                  </a:cxn>
                  <a:cxn ang="0">
                    <a:pos x="4" y="234"/>
                  </a:cxn>
                  <a:cxn ang="0">
                    <a:pos x="8" y="234"/>
                  </a:cxn>
                  <a:cxn ang="0">
                    <a:pos x="10" y="232"/>
                  </a:cxn>
                  <a:cxn ang="0">
                    <a:pos x="12" y="230"/>
                  </a:cxn>
                  <a:cxn ang="0">
                    <a:pos x="12" y="230"/>
                  </a:cxn>
                  <a:cxn ang="0">
                    <a:pos x="18" y="214"/>
                  </a:cxn>
                  <a:cxn ang="0">
                    <a:pos x="27" y="198"/>
                  </a:cxn>
                  <a:cxn ang="0">
                    <a:pos x="38" y="183"/>
                  </a:cxn>
                  <a:cxn ang="0">
                    <a:pos x="48" y="168"/>
                  </a:cxn>
                  <a:cxn ang="0">
                    <a:pos x="72" y="139"/>
                  </a:cxn>
                  <a:cxn ang="0">
                    <a:pos x="96" y="111"/>
                  </a:cxn>
                  <a:cxn ang="0">
                    <a:pos x="96" y="111"/>
                  </a:cxn>
                  <a:cxn ang="0">
                    <a:pos x="106" y="99"/>
                  </a:cxn>
                  <a:cxn ang="0">
                    <a:pos x="118" y="86"/>
                  </a:cxn>
                  <a:cxn ang="0">
                    <a:pos x="143" y="64"/>
                  </a:cxn>
                  <a:cxn ang="0">
                    <a:pos x="143" y="64"/>
                  </a:cxn>
                  <a:cxn ang="0">
                    <a:pos x="157" y="48"/>
                  </a:cxn>
                  <a:cxn ang="0">
                    <a:pos x="174" y="32"/>
                  </a:cxn>
                  <a:cxn ang="0">
                    <a:pos x="183" y="24"/>
                  </a:cxn>
                  <a:cxn ang="0">
                    <a:pos x="192" y="18"/>
                  </a:cxn>
                  <a:cxn ang="0">
                    <a:pos x="201" y="14"/>
                  </a:cxn>
                  <a:cxn ang="0">
                    <a:pos x="212" y="11"/>
                  </a:cxn>
                  <a:cxn ang="0">
                    <a:pos x="212" y="11"/>
                  </a:cxn>
                  <a:cxn ang="0">
                    <a:pos x="213" y="10"/>
                  </a:cxn>
                  <a:cxn ang="0">
                    <a:pos x="216" y="9"/>
                  </a:cxn>
                  <a:cxn ang="0">
                    <a:pos x="217" y="5"/>
                  </a:cxn>
                  <a:cxn ang="0">
                    <a:pos x="217" y="3"/>
                  </a:cxn>
                  <a:cxn ang="0">
                    <a:pos x="216" y="1"/>
                  </a:cxn>
                  <a:cxn ang="0">
                    <a:pos x="213" y="0"/>
                  </a:cxn>
                  <a:cxn ang="0">
                    <a:pos x="212" y="0"/>
                  </a:cxn>
                  <a:cxn ang="0">
                    <a:pos x="212" y="0"/>
                  </a:cxn>
                </a:cxnLst>
                <a:rect l="0" t="0" r="r" b="b"/>
                <a:pathLst>
                  <a:path w="217" h="234">
                    <a:moveTo>
                      <a:pt x="212" y="0"/>
                    </a:moveTo>
                    <a:lnTo>
                      <a:pt x="212" y="0"/>
                    </a:lnTo>
                    <a:lnTo>
                      <a:pt x="204" y="1"/>
                    </a:lnTo>
                    <a:lnTo>
                      <a:pt x="196" y="3"/>
                    </a:lnTo>
                    <a:lnTo>
                      <a:pt x="190" y="6"/>
                    </a:lnTo>
                    <a:lnTo>
                      <a:pt x="184" y="10"/>
                    </a:lnTo>
                    <a:lnTo>
                      <a:pt x="173" y="19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45" y="47"/>
                    </a:lnTo>
                    <a:lnTo>
                      <a:pt x="127" y="62"/>
                    </a:lnTo>
                    <a:lnTo>
                      <a:pt x="110" y="79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65" y="129"/>
                    </a:lnTo>
                    <a:lnTo>
                      <a:pt x="39" y="163"/>
                    </a:lnTo>
                    <a:lnTo>
                      <a:pt x="39" y="163"/>
                    </a:lnTo>
                    <a:lnTo>
                      <a:pt x="17" y="194"/>
                    </a:lnTo>
                    <a:lnTo>
                      <a:pt x="8" y="21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0"/>
                    </a:lnTo>
                    <a:lnTo>
                      <a:pt x="1" y="231"/>
                    </a:lnTo>
                    <a:lnTo>
                      <a:pt x="3" y="232"/>
                    </a:lnTo>
                    <a:lnTo>
                      <a:pt x="4" y="234"/>
                    </a:lnTo>
                    <a:lnTo>
                      <a:pt x="8" y="234"/>
                    </a:lnTo>
                    <a:lnTo>
                      <a:pt x="10" y="232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8" y="214"/>
                    </a:lnTo>
                    <a:lnTo>
                      <a:pt x="27" y="198"/>
                    </a:lnTo>
                    <a:lnTo>
                      <a:pt x="38" y="183"/>
                    </a:lnTo>
                    <a:lnTo>
                      <a:pt x="48" y="168"/>
                    </a:lnTo>
                    <a:lnTo>
                      <a:pt x="72" y="139"/>
                    </a:lnTo>
                    <a:lnTo>
                      <a:pt x="96" y="111"/>
                    </a:lnTo>
                    <a:lnTo>
                      <a:pt x="96" y="111"/>
                    </a:lnTo>
                    <a:lnTo>
                      <a:pt x="106" y="99"/>
                    </a:lnTo>
                    <a:lnTo>
                      <a:pt x="118" y="86"/>
                    </a:lnTo>
                    <a:lnTo>
                      <a:pt x="143" y="64"/>
                    </a:lnTo>
                    <a:lnTo>
                      <a:pt x="143" y="64"/>
                    </a:lnTo>
                    <a:lnTo>
                      <a:pt x="157" y="48"/>
                    </a:lnTo>
                    <a:lnTo>
                      <a:pt x="174" y="32"/>
                    </a:lnTo>
                    <a:lnTo>
                      <a:pt x="183" y="24"/>
                    </a:lnTo>
                    <a:lnTo>
                      <a:pt x="192" y="18"/>
                    </a:lnTo>
                    <a:lnTo>
                      <a:pt x="201" y="14"/>
                    </a:lnTo>
                    <a:lnTo>
                      <a:pt x="212" y="11"/>
                    </a:lnTo>
                    <a:lnTo>
                      <a:pt x="212" y="11"/>
                    </a:lnTo>
                    <a:lnTo>
                      <a:pt x="213" y="10"/>
                    </a:lnTo>
                    <a:lnTo>
                      <a:pt x="216" y="9"/>
                    </a:lnTo>
                    <a:lnTo>
                      <a:pt x="217" y="5"/>
                    </a:lnTo>
                    <a:lnTo>
                      <a:pt x="217" y="3"/>
                    </a:lnTo>
                    <a:lnTo>
                      <a:pt x="216" y="1"/>
                    </a:lnTo>
                    <a:lnTo>
                      <a:pt x="213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2" name="Freeform 886"/>
              <p:cNvSpPr/>
              <p:nvPr/>
            </p:nvSpPr>
            <p:spPr bwMode="auto">
              <a:xfrm>
                <a:off x="3252788" y="3548063"/>
                <a:ext cx="125413" cy="130175"/>
              </a:xfrm>
              <a:custGeom>
                <a:avLst/>
                <a:gdLst/>
                <a:ahLst/>
                <a:cxnLst>
                  <a:cxn ang="0">
                    <a:pos x="305" y="1"/>
                  </a:cxn>
                  <a:cxn ang="0">
                    <a:pos x="305" y="1"/>
                  </a:cxn>
                  <a:cxn ang="0">
                    <a:pos x="296" y="6"/>
                  </a:cxn>
                  <a:cxn ang="0">
                    <a:pos x="287" y="13"/>
                  </a:cxn>
                  <a:cxn ang="0">
                    <a:pos x="278" y="18"/>
                  </a:cxn>
                  <a:cxn ang="0">
                    <a:pos x="270" y="24"/>
                  </a:cxn>
                  <a:cxn ang="0">
                    <a:pos x="270" y="24"/>
                  </a:cxn>
                  <a:cxn ang="0">
                    <a:pos x="249" y="45"/>
                  </a:cxn>
                  <a:cxn ang="0">
                    <a:pos x="227" y="65"/>
                  </a:cxn>
                  <a:cxn ang="0">
                    <a:pos x="227" y="65"/>
                  </a:cxn>
                  <a:cxn ang="0">
                    <a:pos x="181" y="107"/>
                  </a:cxn>
                  <a:cxn ang="0">
                    <a:pos x="159" y="129"/>
                  </a:cxn>
                  <a:cxn ang="0">
                    <a:pos x="138" y="151"/>
                  </a:cxn>
                  <a:cxn ang="0">
                    <a:pos x="138" y="151"/>
                  </a:cxn>
                  <a:cxn ang="0">
                    <a:pos x="95" y="200"/>
                  </a:cxn>
                  <a:cxn ang="0">
                    <a:pos x="50" y="247"/>
                  </a:cxn>
                  <a:cxn ang="0">
                    <a:pos x="50" y="247"/>
                  </a:cxn>
                  <a:cxn ang="0">
                    <a:pos x="36" y="264"/>
                  </a:cxn>
                  <a:cxn ang="0">
                    <a:pos x="21" y="282"/>
                  </a:cxn>
                  <a:cxn ang="0">
                    <a:pos x="10" y="302"/>
                  </a:cxn>
                  <a:cxn ang="0">
                    <a:pos x="4" y="312"/>
                  </a:cxn>
                  <a:cxn ang="0">
                    <a:pos x="0" y="323"/>
                  </a:cxn>
                  <a:cxn ang="0">
                    <a:pos x="0" y="323"/>
                  </a:cxn>
                  <a:cxn ang="0">
                    <a:pos x="0" y="325"/>
                  </a:cxn>
                  <a:cxn ang="0">
                    <a:pos x="2" y="327"/>
                  </a:cxn>
                  <a:cxn ang="0">
                    <a:pos x="4" y="329"/>
                  </a:cxn>
                  <a:cxn ang="0">
                    <a:pos x="10" y="329"/>
                  </a:cxn>
                  <a:cxn ang="0">
                    <a:pos x="11" y="328"/>
                  </a:cxn>
                  <a:cxn ang="0">
                    <a:pos x="12" y="325"/>
                  </a:cxn>
                  <a:cxn ang="0">
                    <a:pos x="12" y="325"/>
                  </a:cxn>
                  <a:cxn ang="0">
                    <a:pos x="17" y="313"/>
                  </a:cxn>
                  <a:cxn ang="0">
                    <a:pos x="23" y="302"/>
                  </a:cxn>
                  <a:cxn ang="0">
                    <a:pos x="31" y="290"/>
                  </a:cxn>
                  <a:cxn ang="0">
                    <a:pos x="38" y="279"/>
                  </a:cxn>
                  <a:cxn ang="0">
                    <a:pos x="55" y="259"/>
                  </a:cxn>
                  <a:cxn ang="0">
                    <a:pos x="74" y="239"/>
                  </a:cxn>
                  <a:cxn ang="0">
                    <a:pos x="74" y="239"/>
                  </a:cxn>
                  <a:cxn ang="0">
                    <a:pos x="113" y="196"/>
                  </a:cxn>
                  <a:cxn ang="0">
                    <a:pos x="154" y="151"/>
                  </a:cxn>
                  <a:cxn ang="0">
                    <a:pos x="154" y="151"/>
                  </a:cxn>
                  <a:cxn ang="0">
                    <a:pos x="172" y="130"/>
                  </a:cxn>
                  <a:cxn ang="0">
                    <a:pos x="193" y="111"/>
                  </a:cxn>
                  <a:cxn ang="0">
                    <a:pos x="235" y="73"/>
                  </a:cxn>
                  <a:cxn ang="0">
                    <a:pos x="235" y="73"/>
                  </a:cxn>
                  <a:cxn ang="0">
                    <a:pos x="271" y="39"/>
                  </a:cxn>
                  <a:cxn ang="0">
                    <a:pos x="271" y="39"/>
                  </a:cxn>
                  <a:cxn ang="0">
                    <a:pos x="280" y="31"/>
                  </a:cxn>
                  <a:cxn ang="0">
                    <a:pos x="292" y="23"/>
                  </a:cxn>
                  <a:cxn ang="0">
                    <a:pos x="303" y="17"/>
                  </a:cxn>
                  <a:cxn ang="0">
                    <a:pos x="313" y="9"/>
                  </a:cxn>
                  <a:cxn ang="0">
                    <a:pos x="313" y="9"/>
                  </a:cxn>
                  <a:cxn ang="0">
                    <a:pos x="314" y="6"/>
                  </a:cxn>
                  <a:cxn ang="0">
                    <a:pos x="316" y="5"/>
                  </a:cxn>
                  <a:cxn ang="0">
                    <a:pos x="314" y="2"/>
                  </a:cxn>
                  <a:cxn ang="0">
                    <a:pos x="313" y="1"/>
                  </a:cxn>
                  <a:cxn ang="0">
                    <a:pos x="309" y="0"/>
                  </a:cxn>
                  <a:cxn ang="0">
                    <a:pos x="308" y="0"/>
                  </a:cxn>
                  <a:cxn ang="0">
                    <a:pos x="305" y="1"/>
                  </a:cxn>
                  <a:cxn ang="0">
                    <a:pos x="305" y="1"/>
                  </a:cxn>
                </a:cxnLst>
                <a:rect l="0" t="0" r="r" b="b"/>
                <a:pathLst>
                  <a:path w="316" h="329">
                    <a:moveTo>
                      <a:pt x="305" y="1"/>
                    </a:moveTo>
                    <a:lnTo>
                      <a:pt x="305" y="1"/>
                    </a:lnTo>
                    <a:lnTo>
                      <a:pt x="296" y="6"/>
                    </a:lnTo>
                    <a:lnTo>
                      <a:pt x="287" y="13"/>
                    </a:lnTo>
                    <a:lnTo>
                      <a:pt x="278" y="18"/>
                    </a:lnTo>
                    <a:lnTo>
                      <a:pt x="270" y="24"/>
                    </a:lnTo>
                    <a:lnTo>
                      <a:pt x="270" y="24"/>
                    </a:lnTo>
                    <a:lnTo>
                      <a:pt x="249" y="45"/>
                    </a:lnTo>
                    <a:lnTo>
                      <a:pt x="227" y="65"/>
                    </a:lnTo>
                    <a:lnTo>
                      <a:pt x="227" y="65"/>
                    </a:lnTo>
                    <a:lnTo>
                      <a:pt x="181" y="107"/>
                    </a:lnTo>
                    <a:lnTo>
                      <a:pt x="159" y="129"/>
                    </a:lnTo>
                    <a:lnTo>
                      <a:pt x="138" y="151"/>
                    </a:lnTo>
                    <a:lnTo>
                      <a:pt x="138" y="151"/>
                    </a:lnTo>
                    <a:lnTo>
                      <a:pt x="95" y="200"/>
                    </a:lnTo>
                    <a:lnTo>
                      <a:pt x="50" y="247"/>
                    </a:lnTo>
                    <a:lnTo>
                      <a:pt x="50" y="247"/>
                    </a:lnTo>
                    <a:lnTo>
                      <a:pt x="36" y="264"/>
                    </a:lnTo>
                    <a:lnTo>
                      <a:pt x="21" y="282"/>
                    </a:lnTo>
                    <a:lnTo>
                      <a:pt x="10" y="302"/>
                    </a:lnTo>
                    <a:lnTo>
                      <a:pt x="4" y="312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2" y="327"/>
                    </a:lnTo>
                    <a:lnTo>
                      <a:pt x="4" y="329"/>
                    </a:lnTo>
                    <a:lnTo>
                      <a:pt x="10" y="329"/>
                    </a:lnTo>
                    <a:lnTo>
                      <a:pt x="11" y="328"/>
                    </a:lnTo>
                    <a:lnTo>
                      <a:pt x="12" y="325"/>
                    </a:lnTo>
                    <a:lnTo>
                      <a:pt x="12" y="325"/>
                    </a:lnTo>
                    <a:lnTo>
                      <a:pt x="17" y="313"/>
                    </a:lnTo>
                    <a:lnTo>
                      <a:pt x="23" y="302"/>
                    </a:lnTo>
                    <a:lnTo>
                      <a:pt x="31" y="290"/>
                    </a:lnTo>
                    <a:lnTo>
                      <a:pt x="38" y="279"/>
                    </a:lnTo>
                    <a:lnTo>
                      <a:pt x="55" y="259"/>
                    </a:lnTo>
                    <a:lnTo>
                      <a:pt x="74" y="239"/>
                    </a:lnTo>
                    <a:lnTo>
                      <a:pt x="74" y="239"/>
                    </a:lnTo>
                    <a:lnTo>
                      <a:pt x="113" y="196"/>
                    </a:lnTo>
                    <a:lnTo>
                      <a:pt x="154" y="151"/>
                    </a:lnTo>
                    <a:lnTo>
                      <a:pt x="154" y="151"/>
                    </a:lnTo>
                    <a:lnTo>
                      <a:pt x="172" y="130"/>
                    </a:lnTo>
                    <a:lnTo>
                      <a:pt x="193" y="111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71" y="39"/>
                    </a:lnTo>
                    <a:lnTo>
                      <a:pt x="271" y="39"/>
                    </a:lnTo>
                    <a:lnTo>
                      <a:pt x="280" y="31"/>
                    </a:lnTo>
                    <a:lnTo>
                      <a:pt x="292" y="23"/>
                    </a:lnTo>
                    <a:lnTo>
                      <a:pt x="303" y="17"/>
                    </a:lnTo>
                    <a:lnTo>
                      <a:pt x="313" y="9"/>
                    </a:lnTo>
                    <a:lnTo>
                      <a:pt x="313" y="9"/>
                    </a:lnTo>
                    <a:lnTo>
                      <a:pt x="314" y="6"/>
                    </a:lnTo>
                    <a:lnTo>
                      <a:pt x="316" y="5"/>
                    </a:lnTo>
                    <a:lnTo>
                      <a:pt x="314" y="2"/>
                    </a:lnTo>
                    <a:lnTo>
                      <a:pt x="313" y="1"/>
                    </a:lnTo>
                    <a:lnTo>
                      <a:pt x="309" y="0"/>
                    </a:lnTo>
                    <a:lnTo>
                      <a:pt x="308" y="0"/>
                    </a:lnTo>
                    <a:lnTo>
                      <a:pt x="305" y="1"/>
                    </a:lnTo>
                    <a:lnTo>
                      <a:pt x="30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3" name="Freeform 887"/>
              <p:cNvSpPr/>
              <p:nvPr/>
            </p:nvSpPr>
            <p:spPr bwMode="auto">
              <a:xfrm>
                <a:off x="3255963" y="3578226"/>
                <a:ext cx="133350" cy="146050"/>
              </a:xfrm>
              <a:custGeom>
                <a:avLst/>
                <a:gdLst/>
                <a:ahLst/>
                <a:cxnLst>
                  <a:cxn ang="0">
                    <a:pos x="328" y="1"/>
                  </a:cxn>
                  <a:cxn ang="0">
                    <a:pos x="277" y="42"/>
                  </a:cxn>
                  <a:cxn ang="0">
                    <a:pos x="230" y="86"/>
                  </a:cxn>
                  <a:cxn ang="0">
                    <a:pos x="186" y="136"/>
                  </a:cxn>
                  <a:cxn ang="0">
                    <a:pos x="144" y="184"/>
                  </a:cxn>
                  <a:cxn ang="0">
                    <a:pos x="122" y="208"/>
                  </a:cxn>
                  <a:cxn ang="0">
                    <a:pos x="73" y="252"/>
                  </a:cxn>
                  <a:cxn ang="0">
                    <a:pos x="50" y="275"/>
                  </a:cxn>
                  <a:cxn ang="0">
                    <a:pos x="26" y="303"/>
                  </a:cxn>
                  <a:cxn ang="0">
                    <a:pos x="12" y="324"/>
                  </a:cxn>
                  <a:cxn ang="0">
                    <a:pos x="3" y="348"/>
                  </a:cxn>
                  <a:cxn ang="0">
                    <a:pos x="0" y="360"/>
                  </a:cxn>
                  <a:cxn ang="0">
                    <a:pos x="3" y="365"/>
                  </a:cxn>
                  <a:cxn ang="0">
                    <a:pos x="9" y="365"/>
                  </a:cxn>
                  <a:cxn ang="0">
                    <a:pos x="16" y="358"/>
                  </a:cxn>
                  <a:cxn ang="0">
                    <a:pos x="17" y="353"/>
                  </a:cxn>
                  <a:cxn ang="0">
                    <a:pos x="13" y="349"/>
                  </a:cxn>
                  <a:cxn ang="0">
                    <a:pos x="17" y="337"/>
                  </a:cxn>
                  <a:cxn ang="0">
                    <a:pos x="30" y="315"/>
                  </a:cxn>
                  <a:cxn ang="0">
                    <a:pos x="55" y="285"/>
                  </a:cxn>
                  <a:cxn ang="0">
                    <a:pos x="72" y="268"/>
                  </a:cxn>
                  <a:cxn ang="0">
                    <a:pos x="116" y="228"/>
                  </a:cxn>
                  <a:cxn ang="0">
                    <a:pos x="149" y="196"/>
                  </a:cxn>
                  <a:cxn ang="0">
                    <a:pos x="158" y="186"/>
                  </a:cxn>
                  <a:cxn ang="0">
                    <a:pos x="220" y="115"/>
                  </a:cxn>
                  <a:cxn ang="0">
                    <a:pos x="263" y="71"/>
                  </a:cxn>
                  <a:cxn ang="0">
                    <a:pos x="309" y="30"/>
                  </a:cxn>
                  <a:cxn ang="0">
                    <a:pos x="334" y="12"/>
                  </a:cxn>
                  <a:cxn ang="0">
                    <a:pos x="336" y="8"/>
                  </a:cxn>
                  <a:cxn ang="0">
                    <a:pos x="334" y="1"/>
                  </a:cxn>
                  <a:cxn ang="0">
                    <a:pos x="330" y="0"/>
                  </a:cxn>
                  <a:cxn ang="0">
                    <a:pos x="328" y="1"/>
                  </a:cxn>
                </a:cxnLst>
                <a:rect l="0" t="0" r="r" b="b"/>
                <a:pathLst>
                  <a:path w="336" h="366">
                    <a:moveTo>
                      <a:pt x="328" y="1"/>
                    </a:moveTo>
                    <a:lnTo>
                      <a:pt x="328" y="1"/>
                    </a:lnTo>
                    <a:lnTo>
                      <a:pt x="302" y="21"/>
                    </a:lnTo>
                    <a:lnTo>
                      <a:pt x="277" y="42"/>
                    </a:lnTo>
                    <a:lnTo>
                      <a:pt x="252" y="64"/>
                    </a:lnTo>
                    <a:lnTo>
                      <a:pt x="230" y="86"/>
                    </a:lnTo>
                    <a:lnTo>
                      <a:pt x="208" y="111"/>
                    </a:lnTo>
                    <a:lnTo>
                      <a:pt x="186" y="136"/>
                    </a:lnTo>
                    <a:lnTo>
                      <a:pt x="144" y="184"/>
                    </a:lnTo>
                    <a:lnTo>
                      <a:pt x="144" y="184"/>
                    </a:lnTo>
                    <a:lnTo>
                      <a:pt x="133" y="198"/>
                    </a:lnTo>
                    <a:lnTo>
                      <a:pt x="122" y="208"/>
                    </a:lnTo>
                    <a:lnTo>
                      <a:pt x="98" y="230"/>
                    </a:lnTo>
                    <a:lnTo>
                      <a:pt x="73" y="252"/>
                    </a:lnTo>
                    <a:lnTo>
                      <a:pt x="50" y="275"/>
                    </a:lnTo>
                    <a:lnTo>
                      <a:pt x="50" y="275"/>
                    </a:lnTo>
                    <a:lnTo>
                      <a:pt x="34" y="293"/>
                    </a:lnTo>
                    <a:lnTo>
                      <a:pt x="26" y="303"/>
                    </a:lnTo>
                    <a:lnTo>
                      <a:pt x="18" y="314"/>
                    </a:lnTo>
                    <a:lnTo>
                      <a:pt x="12" y="324"/>
                    </a:lnTo>
                    <a:lnTo>
                      <a:pt x="7" y="336"/>
                    </a:lnTo>
                    <a:lnTo>
                      <a:pt x="3" y="348"/>
                    </a:lnTo>
                    <a:lnTo>
                      <a:pt x="0" y="360"/>
                    </a:lnTo>
                    <a:lnTo>
                      <a:pt x="0" y="360"/>
                    </a:lnTo>
                    <a:lnTo>
                      <a:pt x="0" y="364"/>
                    </a:lnTo>
                    <a:lnTo>
                      <a:pt x="3" y="365"/>
                    </a:lnTo>
                    <a:lnTo>
                      <a:pt x="7" y="366"/>
                    </a:lnTo>
                    <a:lnTo>
                      <a:pt x="9" y="365"/>
                    </a:lnTo>
                    <a:lnTo>
                      <a:pt x="16" y="358"/>
                    </a:lnTo>
                    <a:lnTo>
                      <a:pt x="16" y="358"/>
                    </a:lnTo>
                    <a:lnTo>
                      <a:pt x="17" y="356"/>
                    </a:lnTo>
                    <a:lnTo>
                      <a:pt x="17" y="353"/>
                    </a:lnTo>
                    <a:lnTo>
                      <a:pt x="16" y="352"/>
                    </a:lnTo>
                    <a:lnTo>
                      <a:pt x="13" y="349"/>
                    </a:lnTo>
                    <a:lnTo>
                      <a:pt x="13" y="349"/>
                    </a:lnTo>
                    <a:lnTo>
                      <a:pt x="17" y="337"/>
                    </a:lnTo>
                    <a:lnTo>
                      <a:pt x="24" y="327"/>
                    </a:lnTo>
                    <a:lnTo>
                      <a:pt x="30" y="315"/>
                    </a:lnTo>
                    <a:lnTo>
                      <a:pt x="38" y="305"/>
                    </a:lnTo>
                    <a:lnTo>
                      <a:pt x="55" y="285"/>
                    </a:lnTo>
                    <a:lnTo>
                      <a:pt x="72" y="268"/>
                    </a:lnTo>
                    <a:lnTo>
                      <a:pt x="72" y="268"/>
                    </a:lnTo>
                    <a:lnTo>
                      <a:pt x="94" y="247"/>
                    </a:lnTo>
                    <a:lnTo>
                      <a:pt x="116" y="228"/>
                    </a:lnTo>
                    <a:lnTo>
                      <a:pt x="139" y="207"/>
                    </a:lnTo>
                    <a:lnTo>
                      <a:pt x="149" y="196"/>
                    </a:lnTo>
                    <a:lnTo>
                      <a:pt x="158" y="186"/>
                    </a:lnTo>
                    <a:lnTo>
                      <a:pt x="158" y="186"/>
                    </a:lnTo>
                    <a:lnTo>
                      <a:pt x="199" y="139"/>
                    </a:lnTo>
                    <a:lnTo>
                      <a:pt x="220" y="115"/>
                    </a:lnTo>
                    <a:lnTo>
                      <a:pt x="241" y="93"/>
                    </a:lnTo>
                    <a:lnTo>
                      <a:pt x="263" y="71"/>
                    </a:lnTo>
                    <a:lnTo>
                      <a:pt x="285" y="50"/>
                    </a:lnTo>
                    <a:lnTo>
                      <a:pt x="309" y="30"/>
                    </a:lnTo>
                    <a:lnTo>
                      <a:pt x="334" y="12"/>
                    </a:lnTo>
                    <a:lnTo>
                      <a:pt x="334" y="12"/>
                    </a:lnTo>
                    <a:lnTo>
                      <a:pt x="335" y="9"/>
                    </a:lnTo>
                    <a:lnTo>
                      <a:pt x="336" y="8"/>
                    </a:lnTo>
                    <a:lnTo>
                      <a:pt x="335" y="3"/>
                    </a:lnTo>
                    <a:lnTo>
                      <a:pt x="334" y="1"/>
                    </a:lnTo>
                    <a:lnTo>
                      <a:pt x="332" y="0"/>
                    </a:lnTo>
                    <a:lnTo>
                      <a:pt x="330" y="0"/>
                    </a:lnTo>
                    <a:lnTo>
                      <a:pt x="328" y="1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4" name="Freeform 888"/>
              <p:cNvSpPr/>
              <p:nvPr/>
            </p:nvSpPr>
            <p:spPr bwMode="auto">
              <a:xfrm>
                <a:off x="3267076" y="3592513"/>
                <a:ext cx="152400" cy="169863"/>
              </a:xfrm>
              <a:custGeom>
                <a:avLst/>
                <a:gdLst/>
                <a:ahLst/>
                <a:cxnLst>
                  <a:cxn ang="0">
                    <a:pos x="371" y="2"/>
                  </a:cxn>
                  <a:cxn ang="0">
                    <a:pos x="371" y="2"/>
                  </a:cxn>
                  <a:cxn ang="0">
                    <a:pos x="319" y="51"/>
                  </a:cxn>
                  <a:cxn ang="0">
                    <a:pos x="293" y="76"/>
                  </a:cxn>
                  <a:cxn ang="0">
                    <a:pos x="267" y="100"/>
                  </a:cxn>
                  <a:cxn ang="0">
                    <a:pos x="267" y="100"/>
                  </a:cxn>
                  <a:cxn ang="0">
                    <a:pos x="212" y="147"/>
                  </a:cxn>
                  <a:cxn ang="0">
                    <a:pos x="186" y="172"/>
                  </a:cxn>
                  <a:cxn ang="0">
                    <a:pos x="161" y="199"/>
                  </a:cxn>
                  <a:cxn ang="0">
                    <a:pos x="161" y="199"/>
                  </a:cxn>
                  <a:cxn ang="0">
                    <a:pos x="149" y="212"/>
                  </a:cxn>
                  <a:cxn ang="0">
                    <a:pos x="138" y="228"/>
                  </a:cxn>
                  <a:cxn ang="0">
                    <a:pos x="119" y="258"/>
                  </a:cxn>
                  <a:cxn ang="0">
                    <a:pos x="99" y="289"/>
                  </a:cxn>
                  <a:cxn ang="0">
                    <a:pos x="81" y="321"/>
                  </a:cxn>
                  <a:cxn ang="0">
                    <a:pos x="81" y="321"/>
                  </a:cxn>
                  <a:cxn ang="0">
                    <a:pos x="63" y="346"/>
                  </a:cxn>
                  <a:cxn ang="0">
                    <a:pos x="46" y="372"/>
                  </a:cxn>
                  <a:cxn ang="0">
                    <a:pos x="46" y="372"/>
                  </a:cxn>
                  <a:cxn ang="0">
                    <a:pos x="38" y="385"/>
                  </a:cxn>
                  <a:cxn ang="0">
                    <a:pos x="29" y="399"/>
                  </a:cxn>
                  <a:cxn ang="0">
                    <a:pos x="22" y="406"/>
                  </a:cxn>
                  <a:cxn ang="0">
                    <a:pos x="17" y="411"/>
                  </a:cxn>
                  <a:cxn ang="0">
                    <a:pos x="10" y="415"/>
                  </a:cxn>
                  <a:cxn ang="0">
                    <a:pos x="4" y="416"/>
                  </a:cxn>
                  <a:cxn ang="0">
                    <a:pos x="4" y="416"/>
                  </a:cxn>
                  <a:cxn ang="0">
                    <a:pos x="1" y="418"/>
                  </a:cxn>
                  <a:cxn ang="0">
                    <a:pos x="0" y="419"/>
                  </a:cxn>
                  <a:cxn ang="0">
                    <a:pos x="0" y="421"/>
                  </a:cxn>
                  <a:cxn ang="0">
                    <a:pos x="0" y="423"/>
                  </a:cxn>
                  <a:cxn ang="0">
                    <a:pos x="2" y="427"/>
                  </a:cxn>
                  <a:cxn ang="0">
                    <a:pos x="4" y="428"/>
                  </a:cxn>
                  <a:cxn ang="0">
                    <a:pos x="6" y="428"/>
                  </a:cxn>
                  <a:cxn ang="0">
                    <a:pos x="6" y="428"/>
                  </a:cxn>
                  <a:cxn ang="0">
                    <a:pos x="15" y="425"/>
                  </a:cxn>
                  <a:cxn ang="0">
                    <a:pos x="25" y="419"/>
                  </a:cxn>
                  <a:cxn ang="0">
                    <a:pos x="31" y="412"/>
                  </a:cxn>
                  <a:cxn ang="0">
                    <a:pos x="39" y="403"/>
                  </a:cxn>
                  <a:cxn ang="0">
                    <a:pos x="51" y="385"/>
                  </a:cxn>
                  <a:cxn ang="0">
                    <a:pos x="61" y="368"/>
                  </a:cxn>
                  <a:cxn ang="0">
                    <a:pos x="61" y="368"/>
                  </a:cxn>
                  <a:cxn ang="0">
                    <a:pos x="153" y="229"/>
                  </a:cxn>
                  <a:cxn ang="0">
                    <a:pos x="153" y="229"/>
                  </a:cxn>
                  <a:cxn ang="0">
                    <a:pos x="163" y="212"/>
                  </a:cxn>
                  <a:cxn ang="0">
                    <a:pos x="176" y="197"/>
                  </a:cxn>
                  <a:cxn ang="0">
                    <a:pos x="191" y="182"/>
                  </a:cxn>
                  <a:cxn ang="0">
                    <a:pos x="205" y="168"/>
                  </a:cxn>
                  <a:cxn ang="0">
                    <a:pos x="235" y="140"/>
                  </a:cxn>
                  <a:cxn ang="0">
                    <a:pos x="267" y="114"/>
                  </a:cxn>
                  <a:cxn ang="0">
                    <a:pos x="267" y="114"/>
                  </a:cxn>
                  <a:cxn ang="0">
                    <a:pos x="295" y="89"/>
                  </a:cxn>
                  <a:cxn ang="0">
                    <a:pos x="324" y="63"/>
                  </a:cxn>
                  <a:cxn ang="0">
                    <a:pos x="380" y="10"/>
                  </a:cxn>
                  <a:cxn ang="0">
                    <a:pos x="380" y="10"/>
                  </a:cxn>
                  <a:cxn ang="0">
                    <a:pos x="382" y="8"/>
                  </a:cxn>
                  <a:cxn ang="0">
                    <a:pos x="382" y="6"/>
                  </a:cxn>
                  <a:cxn ang="0">
                    <a:pos x="380" y="2"/>
                  </a:cxn>
                  <a:cxn ang="0">
                    <a:pos x="377" y="0"/>
                  </a:cxn>
                  <a:cxn ang="0">
                    <a:pos x="374" y="0"/>
                  </a:cxn>
                  <a:cxn ang="0">
                    <a:pos x="371" y="2"/>
                  </a:cxn>
                  <a:cxn ang="0">
                    <a:pos x="371" y="2"/>
                  </a:cxn>
                </a:cxnLst>
                <a:rect l="0" t="0" r="r" b="b"/>
                <a:pathLst>
                  <a:path w="382" h="428">
                    <a:moveTo>
                      <a:pt x="371" y="2"/>
                    </a:moveTo>
                    <a:lnTo>
                      <a:pt x="371" y="2"/>
                    </a:lnTo>
                    <a:lnTo>
                      <a:pt x="319" y="51"/>
                    </a:lnTo>
                    <a:lnTo>
                      <a:pt x="293" y="76"/>
                    </a:lnTo>
                    <a:lnTo>
                      <a:pt x="267" y="100"/>
                    </a:lnTo>
                    <a:lnTo>
                      <a:pt x="267" y="100"/>
                    </a:lnTo>
                    <a:lnTo>
                      <a:pt x="212" y="147"/>
                    </a:lnTo>
                    <a:lnTo>
                      <a:pt x="186" y="172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49" y="212"/>
                    </a:lnTo>
                    <a:lnTo>
                      <a:pt x="138" y="228"/>
                    </a:lnTo>
                    <a:lnTo>
                      <a:pt x="119" y="258"/>
                    </a:lnTo>
                    <a:lnTo>
                      <a:pt x="99" y="289"/>
                    </a:lnTo>
                    <a:lnTo>
                      <a:pt x="81" y="321"/>
                    </a:lnTo>
                    <a:lnTo>
                      <a:pt x="81" y="321"/>
                    </a:lnTo>
                    <a:lnTo>
                      <a:pt x="63" y="346"/>
                    </a:lnTo>
                    <a:lnTo>
                      <a:pt x="46" y="372"/>
                    </a:lnTo>
                    <a:lnTo>
                      <a:pt x="46" y="372"/>
                    </a:lnTo>
                    <a:lnTo>
                      <a:pt x="38" y="385"/>
                    </a:lnTo>
                    <a:lnTo>
                      <a:pt x="29" y="399"/>
                    </a:lnTo>
                    <a:lnTo>
                      <a:pt x="22" y="406"/>
                    </a:lnTo>
                    <a:lnTo>
                      <a:pt x="17" y="411"/>
                    </a:lnTo>
                    <a:lnTo>
                      <a:pt x="10" y="415"/>
                    </a:lnTo>
                    <a:lnTo>
                      <a:pt x="4" y="416"/>
                    </a:lnTo>
                    <a:lnTo>
                      <a:pt x="4" y="416"/>
                    </a:lnTo>
                    <a:lnTo>
                      <a:pt x="1" y="418"/>
                    </a:lnTo>
                    <a:lnTo>
                      <a:pt x="0" y="419"/>
                    </a:lnTo>
                    <a:lnTo>
                      <a:pt x="0" y="421"/>
                    </a:lnTo>
                    <a:lnTo>
                      <a:pt x="0" y="423"/>
                    </a:lnTo>
                    <a:lnTo>
                      <a:pt x="2" y="427"/>
                    </a:lnTo>
                    <a:lnTo>
                      <a:pt x="4" y="428"/>
                    </a:lnTo>
                    <a:lnTo>
                      <a:pt x="6" y="428"/>
                    </a:lnTo>
                    <a:lnTo>
                      <a:pt x="6" y="428"/>
                    </a:lnTo>
                    <a:lnTo>
                      <a:pt x="15" y="425"/>
                    </a:lnTo>
                    <a:lnTo>
                      <a:pt x="25" y="419"/>
                    </a:lnTo>
                    <a:lnTo>
                      <a:pt x="31" y="412"/>
                    </a:lnTo>
                    <a:lnTo>
                      <a:pt x="39" y="403"/>
                    </a:lnTo>
                    <a:lnTo>
                      <a:pt x="51" y="385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153" y="229"/>
                    </a:lnTo>
                    <a:lnTo>
                      <a:pt x="153" y="229"/>
                    </a:lnTo>
                    <a:lnTo>
                      <a:pt x="163" y="212"/>
                    </a:lnTo>
                    <a:lnTo>
                      <a:pt x="176" y="197"/>
                    </a:lnTo>
                    <a:lnTo>
                      <a:pt x="191" y="182"/>
                    </a:lnTo>
                    <a:lnTo>
                      <a:pt x="205" y="168"/>
                    </a:lnTo>
                    <a:lnTo>
                      <a:pt x="235" y="140"/>
                    </a:lnTo>
                    <a:lnTo>
                      <a:pt x="267" y="114"/>
                    </a:lnTo>
                    <a:lnTo>
                      <a:pt x="267" y="114"/>
                    </a:lnTo>
                    <a:lnTo>
                      <a:pt x="295" y="89"/>
                    </a:lnTo>
                    <a:lnTo>
                      <a:pt x="324" y="63"/>
                    </a:lnTo>
                    <a:lnTo>
                      <a:pt x="380" y="10"/>
                    </a:lnTo>
                    <a:lnTo>
                      <a:pt x="380" y="10"/>
                    </a:lnTo>
                    <a:lnTo>
                      <a:pt x="382" y="8"/>
                    </a:lnTo>
                    <a:lnTo>
                      <a:pt x="382" y="6"/>
                    </a:lnTo>
                    <a:lnTo>
                      <a:pt x="380" y="2"/>
                    </a:lnTo>
                    <a:lnTo>
                      <a:pt x="377" y="0"/>
                    </a:lnTo>
                    <a:lnTo>
                      <a:pt x="374" y="0"/>
                    </a:lnTo>
                    <a:lnTo>
                      <a:pt x="371" y="2"/>
                    </a:lnTo>
                    <a:lnTo>
                      <a:pt x="37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5" name="Freeform 889"/>
              <p:cNvSpPr/>
              <p:nvPr/>
            </p:nvSpPr>
            <p:spPr bwMode="auto">
              <a:xfrm>
                <a:off x="3327401" y="3587751"/>
                <a:ext cx="139700" cy="176213"/>
              </a:xfrm>
              <a:custGeom>
                <a:avLst/>
                <a:gdLst/>
                <a:ahLst/>
                <a:cxnLst>
                  <a:cxn ang="0">
                    <a:pos x="340" y="1"/>
                  </a:cxn>
                  <a:cxn ang="0">
                    <a:pos x="323" y="15"/>
                  </a:cxn>
                  <a:cxn ang="0">
                    <a:pos x="310" y="34"/>
                  </a:cxn>
                  <a:cxn ang="0">
                    <a:pos x="298" y="49"/>
                  </a:cxn>
                  <a:cxn ang="0">
                    <a:pos x="264" y="94"/>
                  </a:cxn>
                  <a:cxn ang="0">
                    <a:pos x="214" y="162"/>
                  </a:cxn>
                  <a:cxn ang="0">
                    <a:pos x="161" y="227"/>
                  </a:cxn>
                  <a:cxn ang="0">
                    <a:pos x="110" y="285"/>
                  </a:cxn>
                  <a:cxn ang="0">
                    <a:pos x="74" y="329"/>
                  </a:cxn>
                  <a:cxn ang="0">
                    <a:pos x="64" y="345"/>
                  </a:cxn>
                  <a:cxn ang="0">
                    <a:pos x="25" y="405"/>
                  </a:cxn>
                  <a:cxn ang="0">
                    <a:pos x="9" y="421"/>
                  </a:cxn>
                  <a:cxn ang="0">
                    <a:pos x="2" y="429"/>
                  </a:cxn>
                  <a:cxn ang="0">
                    <a:pos x="0" y="439"/>
                  </a:cxn>
                  <a:cxn ang="0">
                    <a:pos x="1" y="442"/>
                  </a:cxn>
                  <a:cxn ang="0">
                    <a:pos x="6" y="444"/>
                  </a:cxn>
                  <a:cxn ang="0">
                    <a:pos x="12" y="442"/>
                  </a:cxn>
                  <a:cxn ang="0">
                    <a:pos x="12" y="439"/>
                  </a:cxn>
                  <a:cxn ang="0">
                    <a:pos x="16" y="431"/>
                  </a:cxn>
                  <a:cxn ang="0">
                    <a:pos x="33" y="412"/>
                  </a:cxn>
                  <a:cxn ang="0">
                    <a:pos x="40" y="402"/>
                  </a:cxn>
                  <a:cxn ang="0">
                    <a:pos x="65" y="363"/>
                  </a:cxn>
                  <a:cxn ang="0">
                    <a:pos x="74" y="350"/>
                  </a:cxn>
                  <a:cxn ang="0">
                    <a:pos x="123" y="289"/>
                  </a:cxn>
                  <a:cxn ang="0">
                    <a:pos x="175" y="227"/>
                  </a:cxn>
                  <a:cxn ang="0">
                    <a:pos x="217" y="176"/>
                  </a:cxn>
                  <a:cxn ang="0">
                    <a:pos x="256" y="124"/>
                  </a:cxn>
                  <a:cxn ang="0">
                    <a:pos x="301" y="65"/>
                  </a:cxn>
                  <a:cxn ang="0">
                    <a:pos x="311" y="51"/>
                  </a:cxn>
                  <a:cxn ang="0">
                    <a:pos x="327" y="28"/>
                  </a:cxn>
                  <a:cxn ang="0">
                    <a:pos x="339" y="15"/>
                  </a:cxn>
                  <a:cxn ang="0">
                    <a:pos x="345" y="10"/>
                  </a:cxn>
                  <a:cxn ang="0">
                    <a:pos x="349" y="6"/>
                  </a:cxn>
                  <a:cxn ang="0">
                    <a:pos x="344" y="0"/>
                  </a:cxn>
                  <a:cxn ang="0">
                    <a:pos x="340" y="1"/>
                  </a:cxn>
                </a:cxnLst>
                <a:rect l="0" t="0" r="r" b="b"/>
                <a:pathLst>
                  <a:path w="349" h="444">
                    <a:moveTo>
                      <a:pt x="340" y="1"/>
                    </a:moveTo>
                    <a:lnTo>
                      <a:pt x="340" y="1"/>
                    </a:lnTo>
                    <a:lnTo>
                      <a:pt x="329" y="7"/>
                    </a:lnTo>
                    <a:lnTo>
                      <a:pt x="323" y="15"/>
                    </a:lnTo>
                    <a:lnTo>
                      <a:pt x="316" y="23"/>
                    </a:lnTo>
                    <a:lnTo>
                      <a:pt x="310" y="34"/>
                    </a:lnTo>
                    <a:lnTo>
                      <a:pt x="310" y="34"/>
                    </a:lnTo>
                    <a:lnTo>
                      <a:pt x="298" y="49"/>
                    </a:lnTo>
                    <a:lnTo>
                      <a:pt x="286" y="64"/>
                    </a:lnTo>
                    <a:lnTo>
                      <a:pt x="264" y="94"/>
                    </a:lnTo>
                    <a:lnTo>
                      <a:pt x="264" y="94"/>
                    </a:lnTo>
                    <a:lnTo>
                      <a:pt x="214" y="162"/>
                    </a:lnTo>
                    <a:lnTo>
                      <a:pt x="188" y="194"/>
                    </a:lnTo>
                    <a:lnTo>
                      <a:pt x="161" y="227"/>
                    </a:lnTo>
                    <a:lnTo>
                      <a:pt x="161" y="227"/>
                    </a:lnTo>
                    <a:lnTo>
                      <a:pt x="110" y="285"/>
                    </a:lnTo>
                    <a:lnTo>
                      <a:pt x="86" y="313"/>
                    </a:lnTo>
                    <a:lnTo>
                      <a:pt x="74" y="329"/>
                    </a:lnTo>
                    <a:lnTo>
                      <a:pt x="64" y="345"/>
                    </a:lnTo>
                    <a:lnTo>
                      <a:pt x="64" y="345"/>
                    </a:lnTo>
                    <a:lnTo>
                      <a:pt x="25" y="405"/>
                    </a:lnTo>
                    <a:lnTo>
                      <a:pt x="25" y="405"/>
                    </a:lnTo>
                    <a:lnTo>
                      <a:pt x="18" y="413"/>
                    </a:lnTo>
                    <a:lnTo>
                      <a:pt x="9" y="421"/>
                    </a:lnTo>
                    <a:lnTo>
                      <a:pt x="6" y="425"/>
                    </a:lnTo>
                    <a:lnTo>
                      <a:pt x="2" y="429"/>
                    </a:lnTo>
                    <a:lnTo>
                      <a:pt x="1" y="434"/>
                    </a:lnTo>
                    <a:lnTo>
                      <a:pt x="0" y="439"/>
                    </a:lnTo>
                    <a:lnTo>
                      <a:pt x="0" y="439"/>
                    </a:lnTo>
                    <a:lnTo>
                      <a:pt x="1" y="442"/>
                    </a:lnTo>
                    <a:lnTo>
                      <a:pt x="2" y="443"/>
                    </a:lnTo>
                    <a:lnTo>
                      <a:pt x="6" y="444"/>
                    </a:lnTo>
                    <a:lnTo>
                      <a:pt x="10" y="443"/>
                    </a:lnTo>
                    <a:lnTo>
                      <a:pt x="12" y="442"/>
                    </a:lnTo>
                    <a:lnTo>
                      <a:pt x="12" y="439"/>
                    </a:lnTo>
                    <a:lnTo>
                      <a:pt x="12" y="439"/>
                    </a:lnTo>
                    <a:lnTo>
                      <a:pt x="13" y="435"/>
                    </a:lnTo>
                    <a:lnTo>
                      <a:pt x="16" y="431"/>
                    </a:lnTo>
                    <a:lnTo>
                      <a:pt x="23" y="421"/>
                    </a:lnTo>
                    <a:lnTo>
                      <a:pt x="33" y="412"/>
                    </a:lnTo>
                    <a:lnTo>
                      <a:pt x="40" y="402"/>
                    </a:lnTo>
                    <a:lnTo>
                      <a:pt x="40" y="402"/>
                    </a:lnTo>
                    <a:lnTo>
                      <a:pt x="56" y="376"/>
                    </a:lnTo>
                    <a:lnTo>
                      <a:pt x="65" y="363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98" y="319"/>
                    </a:lnTo>
                    <a:lnTo>
                      <a:pt x="123" y="289"/>
                    </a:lnTo>
                    <a:lnTo>
                      <a:pt x="175" y="227"/>
                    </a:lnTo>
                    <a:lnTo>
                      <a:pt x="175" y="227"/>
                    </a:lnTo>
                    <a:lnTo>
                      <a:pt x="196" y="202"/>
                    </a:lnTo>
                    <a:lnTo>
                      <a:pt x="217" y="176"/>
                    </a:lnTo>
                    <a:lnTo>
                      <a:pt x="256" y="124"/>
                    </a:lnTo>
                    <a:lnTo>
                      <a:pt x="256" y="124"/>
                    </a:lnTo>
                    <a:lnTo>
                      <a:pt x="278" y="94"/>
                    </a:lnTo>
                    <a:lnTo>
                      <a:pt x="301" y="65"/>
                    </a:lnTo>
                    <a:lnTo>
                      <a:pt x="301" y="65"/>
                    </a:lnTo>
                    <a:lnTo>
                      <a:pt x="311" y="51"/>
                    </a:lnTo>
                    <a:lnTo>
                      <a:pt x="322" y="35"/>
                    </a:lnTo>
                    <a:lnTo>
                      <a:pt x="327" y="28"/>
                    </a:lnTo>
                    <a:lnTo>
                      <a:pt x="332" y="21"/>
                    </a:lnTo>
                    <a:lnTo>
                      <a:pt x="339" y="15"/>
                    </a:lnTo>
                    <a:lnTo>
                      <a:pt x="345" y="10"/>
                    </a:lnTo>
                    <a:lnTo>
                      <a:pt x="345" y="10"/>
                    </a:lnTo>
                    <a:lnTo>
                      <a:pt x="348" y="9"/>
                    </a:lnTo>
                    <a:lnTo>
                      <a:pt x="349" y="6"/>
                    </a:lnTo>
                    <a:lnTo>
                      <a:pt x="348" y="2"/>
                    </a:lnTo>
                    <a:lnTo>
                      <a:pt x="344" y="0"/>
                    </a:lnTo>
                    <a:lnTo>
                      <a:pt x="343" y="0"/>
                    </a:lnTo>
                    <a:lnTo>
                      <a:pt x="340" y="1"/>
                    </a:lnTo>
                    <a:lnTo>
                      <a:pt x="34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6" name="Freeform 890"/>
              <p:cNvSpPr/>
              <p:nvPr/>
            </p:nvSpPr>
            <p:spPr bwMode="auto">
              <a:xfrm>
                <a:off x="3362326" y="3660776"/>
                <a:ext cx="88900" cy="106363"/>
              </a:xfrm>
              <a:custGeom>
                <a:avLst/>
                <a:gdLst/>
                <a:ahLst/>
                <a:cxnLst>
                  <a:cxn ang="0">
                    <a:pos x="213" y="1"/>
                  </a:cxn>
                  <a:cxn ang="0">
                    <a:pos x="213" y="1"/>
                  </a:cxn>
                  <a:cxn ang="0">
                    <a:pos x="185" y="31"/>
                  </a:cxn>
                  <a:cxn ang="0">
                    <a:pos x="156" y="62"/>
                  </a:cxn>
                  <a:cxn ang="0">
                    <a:pos x="128" y="94"/>
                  </a:cxn>
                  <a:cxn ang="0">
                    <a:pos x="102" y="127"/>
                  </a:cxn>
                  <a:cxn ang="0">
                    <a:pos x="102" y="127"/>
                  </a:cxn>
                  <a:cxn ang="0">
                    <a:pos x="75" y="163"/>
                  </a:cxn>
                  <a:cxn ang="0">
                    <a:pos x="47" y="201"/>
                  </a:cxn>
                  <a:cxn ang="0">
                    <a:pos x="47" y="201"/>
                  </a:cxn>
                  <a:cxn ang="0">
                    <a:pos x="35" y="215"/>
                  </a:cxn>
                  <a:cxn ang="0">
                    <a:pos x="22" y="229"/>
                  </a:cxn>
                  <a:cxn ang="0">
                    <a:pos x="11" y="243"/>
                  </a:cxn>
                  <a:cxn ang="0">
                    <a:pos x="0" y="259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0" y="264"/>
                  </a:cxn>
                  <a:cxn ang="0">
                    <a:pos x="3" y="266"/>
                  </a:cxn>
                  <a:cxn ang="0">
                    <a:pos x="7" y="268"/>
                  </a:cxn>
                  <a:cxn ang="0">
                    <a:pos x="9" y="266"/>
                  </a:cxn>
                  <a:cxn ang="0">
                    <a:pos x="11" y="265"/>
                  </a:cxn>
                  <a:cxn ang="0">
                    <a:pos x="11" y="265"/>
                  </a:cxn>
                  <a:cxn ang="0">
                    <a:pos x="16" y="256"/>
                  </a:cxn>
                  <a:cxn ang="0">
                    <a:pos x="22" y="247"/>
                  </a:cxn>
                  <a:cxn ang="0">
                    <a:pos x="34" y="231"/>
                  </a:cxn>
                  <a:cxn ang="0">
                    <a:pos x="49" y="217"/>
                  </a:cxn>
                  <a:cxn ang="0">
                    <a:pos x="62" y="201"/>
                  </a:cxn>
                  <a:cxn ang="0">
                    <a:pos x="62" y="201"/>
                  </a:cxn>
                  <a:cxn ang="0">
                    <a:pos x="84" y="171"/>
                  </a:cxn>
                  <a:cxn ang="0">
                    <a:pos x="106" y="141"/>
                  </a:cxn>
                  <a:cxn ang="0">
                    <a:pos x="106" y="141"/>
                  </a:cxn>
                  <a:cxn ang="0">
                    <a:pos x="132" y="107"/>
                  </a:cxn>
                  <a:cxn ang="0">
                    <a:pos x="161" y="73"/>
                  </a:cxn>
                  <a:cxn ang="0">
                    <a:pos x="191" y="40"/>
                  </a:cxn>
                  <a:cxn ang="0">
                    <a:pos x="221" y="9"/>
                  </a:cxn>
                  <a:cxn ang="0">
                    <a:pos x="221" y="9"/>
                  </a:cxn>
                  <a:cxn ang="0">
                    <a:pos x="223" y="8"/>
                  </a:cxn>
                  <a:cxn ang="0">
                    <a:pos x="223" y="5"/>
                  </a:cxn>
                  <a:cxn ang="0">
                    <a:pos x="221" y="1"/>
                  </a:cxn>
                  <a:cxn ang="0">
                    <a:pos x="217" y="0"/>
                  </a:cxn>
                  <a:cxn ang="0">
                    <a:pos x="215" y="0"/>
                  </a:cxn>
                  <a:cxn ang="0">
                    <a:pos x="213" y="1"/>
                  </a:cxn>
                  <a:cxn ang="0">
                    <a:pos x="213" y="1"/>
                  </a:cxn>
                </a:cxnLst>
                <a:rect l="0" t="0" r="r" b="b"/>
                <a:pathLst>
                  <a:path w="223" h="268">
                    <a:moveTo>
                      <a:pt x="213" y="1"/>
                    </a:moveTo>
                    <a:lnTo>
                      <a:pt x="213" y="1"/>
                    </a:lnTo>
                    <a:lnTo>
                      <a:pt x="185" y="31"/>
                    </a:lnTo>
                    <a:lnTo>
                      <a:pt x="156" y="62"/>
                    </a:lnTo>
                    <a:lnTo>
                      <a:pt x="128" y="94"/>
                    </a:lnTo>
                    <a:lnTo>
                      <a:pt x="102" y="127"/>
                    </a:lnTo>
                    <a:lnTo>
                      <a:pt x="102" y="127"/>
                    </a:lnTo>
                    <a:lnTo>
                      <a:pt x="75" y="163"/>
                    </a:lnTo>
                    <a:lnTo>
                      <a:pt x="47" y="201"/>
                    </a:lnTo>
                    <a:lnTo>
                      <a:pt x="47" y="201"/>
                    </a:lnTo>
                    <a:lnTo>
                      <a:pt x="35" y="215"/>
                    </a:lnTo>
                    <a:lnTo>
                      <a:pt x="22" y="229"/>
                    </a:lnTo>
                    <a:lnTo>
                      <a:pt x="11" y="243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0" y="264"/>
                    </a:lnTo>
                    <a:lnTo>
                      <a:pt x="3" y="266"/>
                    </a:lnTo>
                    <a:lnTo>
                      <a:pt x="7" y="268"/>
                    </a:lnTo>
                    <a:lnTo>
                      <a:pt x="9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6" y="256"/>
                    </a:lnTo>
                    <a:lnTo>
                      <a:pt x="22" y="247"/>
                    </a:lnTo>
                    <a:lnTo>
                      <a:pt x="34" y="231"/>
                    </a:lnTo>
                    <a:lnTo>
                      <a:pt x="49" y="217"/>
                    </a:lnTo>
                    <a:lnTo>
                      <a:pt x="62" y="201"/>
                    </a:lnTo>
                    <a:lnTo>
                      <a:pt x="62" y="201"/>
                    </a:lnTo>
                    <a:lnTo>
                      <a:pt x="84" y="17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32" y="107"/>
                    </a:lnTo>
                    <a:lnTo>
                      <a:pt x="161" y="73"/>
                    </a:lnTo>
                    <a:lnTo>
                      <a:pt x="191" y="40"/>
                    </a:lnTo>
                    <a:lnTo>
                      <a:pt x="221" y="9"/>
                    </a:lnTo>
                    <a:lnTo>
                      <a:pt x="221" y="9"/>
                    </a:lnTo>
                    <a:lnTo>
                      <a:pt x="223" y="8"/>
                    </a:lnTo>
                    <a:lnTo>
                      <a:pt x="223" y="5"/>
                    </a:lnTo>
                    <a:lnTo>
                      <a:pt x="221" y="1"/>
                    </a:lnTo>
                    <a:lnTo>
                      <a:pt x="217" y="0"/>
                    </a:lnTo>
                    <a:lnTo>
                      <a:pt x="215" y="0"/>
                    </a:lnTo>
                    <a:lnTo>
                      <a:pt x="213" y="1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7" name="Freeform 891"/>
              <p:cNvSpPr/>
              <p:nvPr/>
            </p:nvSpPr>
            <p:spPr bwMode="auto">
              <a:xfrm>
                <a:off x="3398838" y="3705226"/>
                <a:ext cx="47625" cy="66675"/>
              </a:xfrm>
              <a:custGeom>
                <a:avLst/>
                <a:gdLst/>
                <a:ahLst/>
                <a:cxnLst>
                  <a:cxn ang="0">
                    <a:pos x="108" y="4"/>
                  </a:cxn>
                  <a:cxn ang="0">
                    <a:pos x="108" y="4"/>
                  </a:cxn>
                  <a:cxn ang="0">
                    <a:pos x="106" y="14"/>
                  </a:cxn>
                  <a:cxn ang="0">
                    <a:pos x="102" y="21"/>
                  </a:cxn>
                  <a:cxn ang="0">
                    <a:pos x="97" y="29"/>
                  </a:cxn>
                  <a:cxn ang="0">
                    <a:pos x="90" y="37"/>
                  </a:cxn>
                  <a:cxn ang="0">
                    <a:pos x="76" y="53"/>
                  </a:cxn>
                  <a:cxn ang="0">
                    <a:pos x="64" y="67"/>
                  </a:cxn>
                  <a:cxn ang="0">
                    <a:pos x="64" y="67"/>
                  </a:cxn>
                  <a:cxn ang="0">
                    <a:pos x="48" y="89"/>
                  </a:cxn>
                  <a:cxn ang="0">
                    <a:pos x="34" y="113"/>
                  </a:cxn>
                  <a:cxn ang="0">
                    <a:pos x="18" y="135"/>
                  </a:cxn>
                  <a:cxn ang="0">
                    <a:pos x="10" y="146"/>
                  </a:cxn>
                  <a:cxn ang="0">
                    <a:pos x="1" y="156"/>
                  </a:cxn>
                  <a:cxn ang="0">
                    <a:pos x="1" y="156"/>
                  </a:cxn>
                  <a:cxn ang="0">
                    <a:pos x="0" y="159"/>
                  </a:cxn>
                  <a:cxn ang="0">
                    <a:pos x="0" y="160"/>
                  </a:cxn>
                  <a:cxn ang="0">
                    <a:pos x="1" y="164"/>
                  </a:cxn>
                  <a:cxn ang="0">
                    <a:pos x="5" y="167"/>
                  </a:cxn>
                  <a:cxn ang="0">
                    <a:pos x="8" y="165"/>
                  </a:cxn>
                  <a:cxn ang="0">
                    <a:pos x="9" y="164"/>
                  </a:cxn>
                  <a:cxn ang="0">
                    <a:pos x="9" y="164"/>
                  </a:cxn>
                  <a:cxn ang="0">
                    <a:pos x="26" y="144"/>
                  </a:cxn>
                  <a:cxn ang="0">
                    <a:pos x="40" y="123"/>
                  </a:cxn>
                  <a:cxn ang="0">
                    <a:pos x="68" y="80"/>
                  </a:cxn>
                  <a:cxn ang="0">
                    <a:pos x="68" y="80"/>
                  </a:cxn>
                  <a:cxn ang="0">
                    <a:pos x="74" y="71"/>
                  </a:cxn>
                  <a:cxn ang="0">
                    <a:pos x="82" y="63"/>
                  </a:cxn>
                  <a:cxn ang="0">
                    <a:pos x="98" y="46"/>
                  </a:cxn>
                  <a:cxn ang="0">
                    <a:pos x="104" y="37"/>
                  </a:cxn>
                  <a:cxn ang="0">
                    <a:pos x="111" y="28"/>
                  </a:cxn>
                  <a:cxn ang="0">
                    <a:pos x="116" y="1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6"/>
                  </a:cxn>
                  <a:cxn ang="0">
                    <a:pos x="117" y="3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1" y="0"/>
                  </a:cxn>
                  <a:cxn ang="0">
                    <a:pos x="108" y="2"/>
                  </a:cxn>
                  <a:cxn ang="0">
                    <a:pos x="108" y="4"/>
                  </a:cxn>
                  <a:cxn ang="0">
                    <a:pos x="108" y="4"/>
                  </a:cxn>
                </a:cxnLst>
                <a:rect l="0" t="0" r="r" b="b"/>
                <a:pathLst>
                  <a:path w="119" h="167">
                    <a:moveTo>
                      <a:pt x="108" y="4"/>
                    </a:moveTo>
                    <a:lnTo>
                      <a:pt x="108" y="4"/>
                    </a:lnTo>
                    <a:lnTo>
                      <a:pt x="106" y="14"/>
                    </a:lnTo>
                    <a:lnTo>
                      <a:pt x="102" y="21"/>
                    </a:lnTo>
                    <a:lnTo>
                      <a:pt x="97" y="29"/>
                    </a:lnTo>
                    <a:lnTo>
                      <a:pt x="90" y="37"/>
                    </a:lnTo>
                    <a:lnTo>
                      <a:pt x="76" y="53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48" y="89"/>
                    </a:lnTo>
                    <a:lnTo>
                      <a:pt x="34" y="113"/>
                    </a:lnTo>
                    <a:lnTo>
                      <a:pt x="18" y="135"/>
                    </a:lnTo>
                    <a:lnTo>
                      <a:pt x="10" y="14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9"/>
                    </a:lnTo>
                    <a:lnTo>
                      <a:pt x="0" y="160"/>
                    </a:lnTo>
                    <a:lnTo>
                      <a:pt x="1" y="164"/>
                    </a:lnTo>
                    <a:lnTo>
                      <a:pt x="5" y="167"/>
                    </a:lnTo>
                    <a:lnTo>
                      <a:pt x="8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26" y="144"/>
                    </a:lnTo>
                    <a:lnTo>
                      <a:pt x="40" y="123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74" y="71"/>
                    </a:lnTo>
                    <a:lnTo>
                      <a:pt x="82" y="63"/>
                    </a:lnTo>
                    <a:lnTo>
                      <a:pt x="98" y="46"/>
                    </a:lnTo>
                    <a:lnTo>
                      <a:pt x="104" y="37"/>
                    </a:lnTo>
                    <a:lnTo>
                      <a:pt x="111" y="28"/>
                    </a:lnTo>
                    <a:lnTo>
                      <a:pt x="116" y="1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6"/>
                    </a:lnTo>
                    <a:lnTo>
                      <a:pt x="117" y="3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1" y="0"/>
                    </a:lnTo>
                    <a:lnTo>
                      <a:pt x="108" y="2"/>
                    </a:lnTo>
                    <a:lnTo>
                      <a:pt x="108" y="4"/>
                    </a:lnTo>
                    <a:lnTo>
                      <a:pt x="10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8" name="Freeform 892"/>
              <p:cNvSpPr/>
              <p:nvPr/>
            </p:nvSpPr>
            <p:spPr bwMode="auto">
              <a:xfrm>
                <a:off x="3432176" y="3724276"/>
                <a:ext cx="47625" cy="53975"/>
              </a:xfrm>
              <a:custGeom>
                <a:avLst/>
                <a:gdLst/>
                <a:ahLst/>
                <a:cxnLst>
                  <a:cxn ang="0">
                    <a:pos x="110" y="2"/>
                  </a:cxn>
                  <a:cxn ang="0">
                    <a:pos x="110" y="2"/>
                  </a:cxn>
                  <a:cxn ang="0">
                    <a:pos x="74" y="38"/>
                  </a:cxn>
                  <a:cxn ang="0">
                    <a:pos x="57" y="56"/>
                  </a:cxn>
                  <a:cxn ang="0">
                    <a:pos x="42" y="76"/>
                  </a:cxn>
                  <a:cxn ang="0">
                    <a:pos x="42" y="76"/>
                  </a:cxn>
                  <a:cxn ang="0">
                    <a:pos x="30" y="89"/>
                  </a:cxn>
                  <a:cxn ang="0">
                    <a:pos x="18" y="101"/>
                  </a:cxn>
                  <a:cxn ang="0">
                    <a:pos x="13" y="107"/>
                  </a:cxn>
                  <a:cxn ang="0">
                    <a:pos x="8" y="114"/>
                  </a:cxn>
                  <a:cxn ang="0">
                    <a:pos x="4" y="122"/>
                  </a:cxn>
                  <a:cxn ang="0">
                    <a:pos x="0" y="130"/>
                  </a:cxn>
                  <a:cxn ang="0">
                    <a:pos x="0" y="130"/>
                  </a:cxn>
                  <a:cxn ang="0">
                    <a:pos x="0" y="132"/>
                  </a:cxn>
                  <a:cxn ang="0">
                    <a:pos x="1" y="134"/>
                  </a:cxn>
                  <a:cxn ang="0">
                    <a:pos x="4" y="136"/>
                  </a:cxn>
                  <a:cxn ang="0">
                    <a:pos x="8" y="136"/>
                  </a:cxn>
                  <a:cxn ang="0">
                    <a:pos x="10" y="135"/>
                  </a:cxn>
                  <a:cxn ang="0">
                    <a:pos x="12" y="132"/>
                  </a:cxn>
                  <a:cxn ang="0">
                    <a:pos x="12" y="132"/>
                  </a:cxn>
                  <a:cxn ang="0">
                    <a:pos x="14" y="124"/>
                  </a:cxn>
                  <a:cxn ang="0">
                    <a:pos x="19" y="117"/>
                  </a:cxn>
                  <a:cxn ang="0">
                    <a:pos x="25" y="109"/>
                  </a:cxn>
                  <a:cxn ang="0">
                    <a:pos x="31" y="102"/>
                  </a:cxn>
                  <a:cxn ang="0">
                    <a:pos x="43" y="89"/>
                  </a:cxn>
                  <a:cxn ang="0">
                    <a:pos x="56" y="76"/>
                  </a:cxn>
                  <a:cxn ang="0">
                    <a:pos x="56" y="76"/>
                  </a:cxn>
                  <a:cxn ang="0">
                    <a:pos x="70" y="59"/>
                  </a:cxn>
                  <a:cxn ang="0">
                    <a:pos x="86" y="42"/>
                  </a:cxn>
                  <a:cxn ang="0">
                    <a:pos x="119" y="9"/>
                  </a:cxn>
                  <a:cxn ang="0">
                    <a:pos x="119" y="9"/>
                  </a:cxn>
                  <a:cxn ang="0">
                    <a:pos x="120" y="8"/>
                  </a:cxn>
                  <a:cxn ang="0">
                    <a:pos x="120" y="5"/>
                  </a:cxn>
                  <a:cxn ang="0">
                    <a:pos x="117" y="2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0" y="2"/>
                  </a:cxn>
                  <a:cxn ang="0">
                    <a:pos x="110" y="2"/>
                  </a:cxn>
                </a:cxnLst>
                <a:rect l="0" t="0" r="r" b="b"/>
                <a:pathLst>
                  <a:path w="120" h="136">
                    <a:moveTo>
                      <a:pt x="110" y="2"/>
                    </a:moveTo>
                    <a:lnTo>
                      <a:pt x="110" y="2"/>
                    </a:lnTo>
                    <a:lnTo>
                      <a:pt x="74" y="38"/>
                    </a:lnTo>
                    <a:lnTo>
                      <a:pt x="57" y="56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30" y="89"/>
                    </a:lnTo>
                    <a:lnTo>
                      <a:pt x="18" y="101"/>
                    </a:lnTo>
                    <a:lnTo>
                      <a:pt x="13" y="107"/>
                    </a:lnTo>
                    <a:lnTo>
                      <a:pt x="8" y="114"/>
                    </a:lnTo>
                    <a:lnTo>
                      <a:pt x="4" y="122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4" y="136"/>
                    </a:lnTo>
                    <a:lnTo>
                      <a:pt x="8" y="136"/>
                    </a:lnTo>
                    <a:lnTo>
                      <a:pt x="10" y="135"/>
                    </a:lnTo>
                    <a:lnTo>
                      <a:pt x="12" y="132"/>
                    </a:lnTo>
                    <a:lnTo>
                      <a:pt x="12" y="132"/>
                    </a:lnTo>
                    <a:lnTo>
                      <a:pt x="14" y="124"/>
                    </a:lnTo>
                    <a:lnTo>
                      <a:pt x="19" y="117"/>
                    </a:lnTo>
                    <a:lnTo>
                      <a:pt x="25" y="109"/>
                    </a:lnTo>
                    <a:lnTo>
                      <a:pt x="31" y="102"/>
                    </a:lnTo>
                    <a:lnTo>
                      <a:pt x="43" y="89"/>
                    </a:lnTo>
                    <a:lnTo>
                      <a:pt x="56" y="76"/>
                    </a:lnTo>
                    <a:lnTo>
                      <a:pt x="56" y="76"/>
                    </a:lnTo>
                    <a:lnTo>
                      <a:pt x="70" y="59"/>
                    </a:lnTo>
                    <a:lnTo>
                      <a:pt x="86" y="42"/>
                    </a:lnTo>
                    <a:lnTo>
                      <a:pt x="119" y="9"/>
                    </a:lnTo>
                    <a:lnTo>
                      <a:pt x="119" y="9"/>
                    </a:lnTo>
                    <a:lnTo>
                      <a:pt x="120" y="8"/>
                    </a:lnTo>
                    <a:lnTo>
                      <a:pt x="120" y="5"/>
                    </a:lnTo>
                    <a:lnTo>
                      <a:pt x="117" y="2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1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89" name="Freeform 893"/>
              <p:cNvSpPr/>
              <p:nvPr/>
            </p:nvSpPr>
            <p:spPr bwMode="auto">
              <a:xfrm>
                <a:off x="3463926" y="3732213"/>
                <a:ext cx="38100" cy="47625"/>
              </a:xfrm>
              <a:custGeom>
                <a:avLst/>
                <a:gdLst/>
                <a:ahLst/>
                <a:cxnLst>
                  <a:cxn ang="0">
                    <a:pos x="86" y="3"/>
                  </a:cxn>
                  <a:cxn ang="0">
                    <a:pos x="86" y="3"/>
                  </a:cxn>
                  <a:cxn ang="0">
                    <a:pos x="74" y="23"/>
                  </a:cxn>
                  <a:cxn ang="0">
                    <a:pos x="60" y="41"/>
                  </a:cxn>
                  <a:cxn ang="0">
                    <a:pos x="44" y="58"/>
                  </a:cxn>
                  <a:cxn ang="0">
                    <a:pos x="27" y="74"/>
                  </a:cxn>
                  <a:cxn ang="0">
                    <a:pos x="27" y="74"/>
                  </a:cxn>
                  <a:cxn ang="0">
                    <a:pos x="18" y="82"/>
                  </a:cxn>
                  <a:cxn ang="0">
                    <a:pos x="7" y="92"/>
                  </a:cxn>
                  <a:cxn ang="0">
                    <a:pos x="3" y="99"/>
                  </a:cxn>
                  <a:cxn ang="0">
                    <a:pos x="1" y="104"/>
                  </a:cxn>
                  <a:cxn ang="0">
                    <a:pos x="0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7" y="121"/>
                  </a:cxn>
                  <a:cxn ang="0">
                    <a:pos x="10" y="118"/>
                  </a:cxn>
                  <a:cxn ang="0">
                    <a:pos x="11" y="116"/>
                  </a:cxn>
                  <a:cxn ang="0">
                    <a:pos x="11" y="113"/>
                  </a:cxn>
                  <a:cxn ang="0">
                    <a:pos x="11" y="113"/>
                  </a:cxn>
                  <a:cxn ang="0">
                    <a:pos x="11" y="109"/>
                  </a:cxn>
                  <a:cxn ang="0">
                    <a:pos x="14" y="102"/>
                  </a:cxn>
                  <a:cxn ang="0">
                    <a:pos x="18" y="97"/>
                  </a:cxn>
                  <a:cxn ang="0">
                    <a:pos x="23" y="92"/>
                  </a:cxn>
                  <a:cxn ang="0">
                    <a:pos x="35" y="82"/>
                  </a:cxn>
                  <a:cxn ang="0">
                    <a:pos x="44" y="74"/>
                  </a:cxn>
                  <a:cxn ang="0">
                    <a:pos x="44" y="74"/>
                  </a:cxn>
                  <a:cxn ang="0">
                    <a:pos x="58" y="59"/>
                  </a:cxn>
                  <a:cxn ang="0">
                    <a:pos x="73" y="44"/>
                  </a:cxn>
                  <a:cxn ang="0">
                    <a:pos x="86" y="27"/>
                  </a:cxn>
                  <a:cxn ang="0">
                    <a:pos x="96" y="10"/>
                  </a:cxn>
                  <a:cxn ang="0">
                    <a:pos x="96" y="10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4" y="2"/>
                  </a:cxn>
                  <a:cxn ang="0">
                    <a:pos x="90" y="0"/>
                  </a:cxn>
                  <a:cxn ang="0">
                    <a:pos x="88" y="2"/>
                  </a:cxn>
                  <a:cxn ang="0">
                    <a:pos x="86" y="3"/>
                  </a:cxn>
                  <a:cxn ang="0">
                    <a:pos x="86" y="3"/>
                  </a:cxn>
                </a:cxnLst>
                <a:rect l="0" t="0" r="r" b="b"/>
                <a:pathLst>
                  <a:path w="96" h="121">
                    <a:moveTo>
                      <a:pt x="86" y="3"/>
                    </a:moveTo>
                    <a:lnTo>
                      <a:pt x="86" y="3"/>
                    </a:lnTo>
                    <a:lnTo>
                      <a:pt x="74" y="23"/>
                    </a:lnTo>
                    <a:lnTo>
                      <a:pt x="60" y="41"/>
                    </a:lnTo>
                    <a:lnTo>
                      <a:pt x="44" y="58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18" y="82"/>
                    </a:lnTo>
                    <a:lnTo>
                      <a:pt x="7" y="92"/>
                    </a:lnTo>
                    <a:lnTo>
                      <a:pt x="3" y="99"/>
                    </a:lnTo>
                    <a:lnTo>
                      <a:pt x="1" y="104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7" y="121"/>
                    </a:lnTo>
                    <a:lnTo>
                      <a:pt x="10" y="118"/>
                    </a:lnTo>
                    <a:lnTo>
                      <a:pt x="11" y="116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1" y="109"/>
                    </a:lnTo>
                    <a:lnTo>
                      <a:pt x="14" y="102"/>
                    </a:lnTo>
                    <a:lnTo>
                      <a:pt x="18" y="97"/>
                    </a:lnTo>
                    <a:lnTo>
                      <a:pt x="23" y="92"/>
                    </a:lnTo>
                    <a:lnTo>
                      <a:pt x="35" y="82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58" y="59"/>
                    </a:lnTo>
                    <a:lnTo>
                      <a:pt x="73" y="44"/>
                    </a:lnTo>
                    <a:lnTo>
                      <a:pt x="86" y="27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4" y="2"/>
                    </a:lnTo>
                    <a:lnTo>
                      <a:pt x="90" y="0"/>
                    </a:lnTo>
                    <a:lnTo>
                      <a:pt x="88" y="2"/>
                    </a:lnTo>
                    <a:lnTo>
                      <a:pt x="86" y="3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0" name="Freeform 894"/>
              <p:cNvSpPr/>
              <p:nvPr/>
            </p:nvSpPr>
            <p:spPr bwMode="auto">
              <a:xfrm>
                <a:off x="3511551" y="3668713"/>
                <a:ext cx="79375" cy="104775"/>
              </a:xfrm>
              <a:custGeom>
                <a:avLst/>
                <a:gdLst/>
                <a:ahLst/>
                <a:cxnLst>
                  <a:cxn ang="0">
                    <a:pos x="190" y="1"/>
                  </a:cxn>
                  <a:cxn ang="0">
                    <a:pos x="190" y="1"/>
                  </a:cxn>
                  <a:cxn ang="0">
                    <a:pos x="161" y="33"/>
                  </a:cxn>
                  <a:cxn ang="0">
                    <a:pos x="132" y="65"/>
                  </a:cxn>
                  <a:cxn ang="0">
                    <a:pos x="106" y="98"/>
                  </a:cxn>
                  <a:cxn ang="0">
                    <a:pos x="80" y="132"/>
                  </a:cxn>
                  <a:cxn ang="0">
                    <a:pos x="80" y="132"/>
                  </a:cxn>
                  <a:cxn ang="0">
                    <a:pos x="67" y="153"/>
                  </a:cxn>
                  <a:cxn ang="0">
                    <a:pos x="54" y="174"/>
                  </a:cxn>
                  <a:cxn ang="0">
                    <a:pos x="40" y="193"/>
                  </a:cxn>
                  <a:cxn ang="0">
                    <a:pos x="33" y="204"/>
                  </a:cxn>
                  <a:cxn ang="0">
                    <a:pos x="25" y="213"/>
                  </a:cxn>
                  <a:cxn ang="0">
                    <a:pos x="25" y="213"/>
                  </a:cxn>
                  <a:cxn ang="0">
                    <a:pos x="16" y="222"/>
                  </a:cxn>
                  <a:cxn ang="0">
                    <a:pos x="9" y="233"/>
                  </a:cxn>
                  <a:cxn ang="0">
                    <a:pos x="3" y="244"/>
                  </a:cxn>
                  <a:cxn ang="0">
                    <a:pos x="0" y="258"/>
                  </a:cxn>
                  <a:cxn ang="0">
                    <a:pos x="0" y="258"/>
                  </a:cxn>
                  <a:cxn ang="0">
                    <a:pos x="0" y="259"/>
                  </a:cxn>
                  <a:cxn ang="0">
                    <a:pos x="1" y="261"/>
                  </a:cxn>
                  <a:cxn ang="0">
                    <a:pos x="3" y="261"/>
                  </a:cxn>
                  <a:cxn ang="0">
                    <a:pos x="5" y="263"/>
                  </a:cxn>
                  <a:cxn ang="0">
                    <a:pos x="9" y="261"/>
                  </a:cxn>
                  <a:cxn ang="0">
                    <a:pos x="10" y="259"/>
                  </a:cxn>
                  <a:cxn ang="0">
                    <a:pos x="12" y="258"/>
                  </a:cxn>
                  <a:cxn ang="0">
                    <a:pos x="12" y="258"/>
                  </a:cxn>
                  <a:cxn ang="0">
                    <a:pos x="13" y="248"/>
                  </a:cxn>
                  <a:cxn ang="0">
                    <a:pos x="17" y="241"/>
                  </a:cxn>
                  <a:cxn ang="0">
                    <a:pos x="22" y="233"/>
                  </a:cxn>
                  <a:cxn ang="0">
                    <a:pos x="27" y="225"/>
                  </a:cxn>
                  <a:cxn ang="0">
                    <a:pos x="40" y="210"/>
                  </a:cxn>
                  <a:cxn ang="0">
                    <a:pos x="51" y="196"/>
                  </a:cxn>
                  <a:cxn ang="0">
                    <a:pos x="51" y="196"/>
                  </a:cxn>
                  <a:cxn ang="0">
                    <a:pos x="76" y="159"/>
                  </a:cxn>
                  <a:cxn ang="0">
                    <a:pos x="88" y="141"/>
                  </a:cxn>
                  <a:cxn ang="0">
                    <a:pos x="101" y="124"/>
                  </a:cxn>
                  <a:cxn ang="0">
                    <a:pos x="101" y="124"/>
                  </a:cxn>
                  <a:cxn ang="0">
                    <a:pos x="148" y="65"/>
                  </a:cxn>
                  <a:cxn ang="0">
                    <a:pos x="173" y="37"/>
                  </a:cxn>
                  <a:cxn ang="0">
                    <a:pos x="197" y="10"/>
                  </a:cxn>
                  <a:cxn ang="0">
                    <a:pos x="197" y="10"/>
                  </a:cxn>
                  <a:cxn ang="0">
                    <a:pos x="199" y="8"/>
                  </a:cxn>
                  <a:cxn ang="0">
                    <a:pos x="200" y="5"/>
                  </a:cxn>
                  <a:cxn ang="0">
                    <a:pos x="197" y="1"/>
                  </a:cxn>
                  <a:cxn ang="0">
                    <a:pos x="193" y="0"/>
                  </a:cxn>
                  <a:cxn ang="0">
                    <a:pos x="192" y="0"/>
                  </a:cxn>
                  <a:cxn ang="0">
                    <a:pos x="190" y="1"/>
                  </a:cxn>
                  <a:cxn ang="0">
                    <a:pos x="190" y="1"/>
                  </a:cxn>
                </a:cxnLst>
                <a:rect l="0" t="0" r="r" b="b"/>
                <a:pathLst>
                  <a:path w="200" h="263">
                    <a:moveTo>
                      <a:pt x="190" y="1"/>
                    </a:moveTo>
                    <a:lnTo>
                      <a:pt x="190" y="1"/>
                    </a:lnTo>
                    <a:lnTo>
                      <a:pt x="161" y="33"/>
                    </a:lnTo>
                    <a:lnTo>
                      <a:pt x="132" y="65"/>
                    </a:lnTo>
                    <a:lnTo>
                      <a:pt x="106" y="98"/>
                    </a:lnTo>
                    <a:lnTo>
                      <a:pt x="80" y="132"/>
                    </a:lnTo>
                    <a:lnTo>
                      <a:pt x="80" y="132"/>
                    </a:lnTo>
                    <a:lnTo>
                      <a:pt x="67" y="153"/>
                    </a:lnTo>
                    <a:lnTo>
                      <a:pt x="54" y="174"/>
                    </a:lnTo>
                    <a:lnTo>
                      <a:pt x="40" y="193"/>
                    </a:lnTo>
                    <a:lnTo>
                      <a:pt x="33" y="204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6" y="222"/>
                    </a:lnTo>
                    <a:lnTo>
                      <a:pt x="9" y="233"/>
                    </a:lnTo>
                    <a:lnTo>
                      <a:pt x="3" y="244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9"/>
                    </a:lnTo>
                    <a:lnTo>
                      <a:pt x="1" y="261"/>
                    </a:lnTo>
                    <a:lnTo>
                      <a:pt x="3" y="261"/>
                    </a:lnTo>
                    <a:lnTo>
                      <a:pt x="5" y="263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3" y="248"/>
                    </a:lnTo>
                    <a:lnTo>
                      <a:pt x="17" y="241"/>
                    </a:lnTo>
                    <a:lnTo>
                      <a:pt x="22" y="233"/>
                    </a:lnTo>
                    <a:lnTo>
                      <a:pt x="27" y="225"/>
                    </a:lnTo>
                    <a:lnTo>
                      <a:pt x="40" y="210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76" y="159"/>
                    </a:lnTo>
                    <a:lnTo>
                      <a:pt x="88" y="141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48" y="65"/>
                    </a:lnTo>
                    <a:lnTo>
                      <a:pt x="173" y="37"/>
                    </a:lnTo>
                    <a:lnTo>
                      <a:pt x="197" y="10"/>
                    </a:lnTo>
                    <a:lnTo>
                      <a:pt x="197" y="10"/>
                    </a:lnTo>
                    <a:lnTo>
                      <a:pt x="199" y="8"/>
                    </a:lnTo>
                    <a:lnTo>
                      <a:pt x="200" y="5"/>
                    </a:lnTo>
                    <a:lnTo>
                      <a:pt x="197" y="1"/>
                    </a:lnTo>
                    <a:lnTo>
                      <a:pt x="193" y="0"/>
                    </a:lnTo>
                    <a:lnTo>
                      <a:pt x="192" y="0"/>
                    </a:lnTo>
                    <a:lnTo>
                      <a:pt x="190" y="1"/>
                    </a:lnTo>
                    <a:lnTo>
                      <a:pt x="19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1" name="Freeform 895"/>
              <p:cNvSpPr/>
              <p:nvPr/>
            </p:nvSpPr>
            <p:spPr bwMode="auto">
              <a:xfrm>
                <a:off x="3559176" y="3678238"/>
                <a:ext cx="74613" cy="98425"/>
              </a:xfrm>
              <a:custGeom>
                <a:avLst/>
                <a:gdLst/>
                <a:ahLst/>
                <a:cxnLst>
                  <a:cxn ang="0">
                    <a:pos x="178" y="2"/>
                  </a:cxn>
                  <a:cxn ang="0">
                    <a:pos x="178" y="2"/>
                  </a:cxn>
                  <a:cxn ang="0">
                    <a:pos x="165" y="12"/>
                  </a:cxn>
                  <a:cxn ang="0">
                    <a:pos x="151" y="24"/>
                  </a:cxn>
                  <a:cxn ang="0">
                    <a:pos x="136" y="36"/>
                  </a:cxn>
                  <a:cxn ang="0">
                    <a:pos x="131" y="42"/>
                  </a:cxn>
                  <a:cxn ang="0">
                    <a:pos x="126" y="49"/>
                  </a:cxn>
                  <a:cxn ang="0">
                    <a:pos x="126" y="49"/>
                  </a:cxn>
                  <a:cxn ang="0">
                    <a:pos x="104" y="82"/>
                  </a:cxn>
                  <a:cxn ang="0">
                    <a:pos x="80" y="116"/>
                  </a:cxn>
                  <a:cxn ang="0">
                    <a:pos x="80" y="116"/>
                  </a:cxn>
                  <a:cxn ang="0">
                    <a:pos x="68" y="133"/>
                  </a:cxn>
                  <a:cxn ang="0">
                    <a:pos x="56" y="151"/>
                  </a:cxn>
                  <a:cxn ang="0">
                    <a:pos x="34" y="189"/>
                  </a:cxn>
                  <a:cxn ang="0">
                    <a:pos x="34" y="189"/>
                  </a:cxn>
                  <a:cxn ang="0">
                    <a:pos x="25" y="201"/>
                  </a:cxn>
                  <a:cxn ang="0">
                    <a:pos x="15" y="212"/>
                  </a:cxn>
                  <a:cxn ang="0">
                    <a:pos x="5" y="224"/>
                  </a:cxn>
                  <a:cxn ang="0">
                    <a:pos x="2" y="231"/>
                  </a:cxn>
                  <a:cxn ang="0">
                    <a:pos x="0" y="238"/>
                  </a:cxn>
                  <a:cxn ang="0">
                    <a:pos x="0" y="238"/>
                  </a:cxn>
                  <a:cxn ang="0">
                    <a:pos x="0" y="241"/>
                  </a:cxn>
                  <a:cxn ang="0">
                    <a:pos x="0" y="242"/>
                  </a:cxn>
                  <a:cxn ang="0">
                    <a:pos x="4" y="245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11" y="241"/>
                  </a:cxn>
                  <a:cxn ang="0">
                    <a:pos x="11" y="241"/>
                  </a:cxn>
                  <a:cxn ang="0">
                    <a:pos x="13" y="235"/>
                  </a:cxn>
                  <a:cxn ang="0">
                    <a:pos x="17" y="228"/>
                  </a:cxn>
                  <a:cxn ang="0">
                    <a:pos x="29" y="219"/>
                  </a:cxn>
                  <a:cxn ang="0">
                    <a:pos x="29" y="219"/>
                  </a:cxn>
                  <a:cxn ang="0">
                    <a:pos x="33" y="214"/>
                  </a:cxn>
                  <a:cxn ang="0">
                    <a:pos x="37" y="207"/>
                  </a:cxn>
                  <a:cxn ang="0">
                    <a:pos x="45" y="195"/>
                  </a:cxn>
                  <a:cxn ang="0">
                    <a:pos x="45" y="195"/>
                  </a:cxn>
                  <a:cxn ang="0">
                    <a:pos x="84" y="129"/>
                  </a:cxn>
                  <a:cxn ang="0">
                    <a:pos x="84" y="129"/>
                  </a:cxn>
                  <a:cxn ang="0">
                    <a:pos x="94" y="114"/>
                  </a:cxn>
                  <a:cxn ang="0">
                    <a:pos x="104" y="100"/>
                  </a:cxn>
                  <a:cxn ang="0">
                    <a:pos x="124" y="72"/>
                  </a:cxn>
                  <a:cxn ang="0">
                    <a:pos x="124" y="72"/>
                  </a:cxn>
                  <a:cxn ang="0">
                    <a:pos x="131" y="63"/>
                  </a:cxn>
                  <a:cxn ang="0">
                    <a:pos x="138" y="54"/>
                  </a:cxn>
                  <a:cxn ang="0">
                    <a:pos x="153" y="40"/>
                  </a:cxn>
                  <a:cxn ang="0">
                    <a:pos x="186" y="10"/>
                  </a:cxn>
                  <a:cxn ang="0">
                    <a:pos x="186" y="10"/>
                  </a:cxn>
                  <a:cxn ang="0">
                    <a:pos x="187" y="7"/>
                  </a:cxn>
                  <a:cxn ang="0">
                    <a:pos x="189" y="6"/>
                  </a:cxn>
                  <a:cxn ang="0">
                    <a:pos x="186" y="2"/>
                  </a:cxn>
                  <a:cxn ang="0">
                    <a:pos x="182" y="0"/>
                  </a:cxn>
                  <a:cxn ang="0">
                    <a:pos x="181" y="0"/>
                  </a:cxn>
                  <a:cxn ang="0">
                    <a:pos x="178" y="2"/>
                  </a:cxn>
                  <a:cxn ang="0">
                    <a:pos x="178" y="2"/>
                  </a:cxn>
                </a:cxnLst>
                <a:rect l="0" t="0" r="r" b="b"/>
                <a:pathLst>
                  <a:path w="189" h="245">
                    <a:moveTo>
                      <a:pt x="178" y="2"/>
                    </a:moveTo>
                    <a:lnTo>
                      <a:pt x="178" y="2"/>
                    </a:lnTo>
                    <a:lnTo>
                      <a:pt x="165" y="12"/>
                    </a:lnTo>
                    <a:lnTo>
                      <a:pt x="151" y="24"/>
                    </a:lnTo>
                    <a:lnTo>
                      <a:pt x="136" y="36"/>
                    </a:lnTo>
                    <a:lnTo>
                      <a:pt x="131" y="42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04" y="82"/>
                    </a:lnTo>
                    <a:lnTo>
                      <a:pt x="80" y="116"/>
                    </a:lnTo>
                    <a:lnTo>
                      <a:pt x="80" y="116"/>
                    </a:lnTo>
                    <a:lnTo>
                      <a:pt x="68" y="133"/>
                    </a:lnTo>
                    <a:lnTo>
                      <a:pt x="56" y="151"/>
                    </a:lnTo>
                    <a:lnTo>
                      <a:pt x="34" y="189"/>
                    </a:lnTo>
                    <a:lnTo>
                      <a:pt x="34" y="189"/>
                    </a:lnTo>
                    <a:lnTo>
                      <a:pt x="25" y="201"/>
                    </a:lnTo>
                    <a:lnTo>
                      <a:pt x="15" y="212"/>
                    </a:lnTo>
                    <a:lnTo>
                      <a:pt x="5" y="224"/>
                    </a:lnTo>
                    <a:lnTo>
                      <a:pt x="2" y="231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4" y="245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3" y="235"/>
                    </a:lnTo>
                    <a:lnTo>
                      <a:pt x="17" y="228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3" y="214"/>
                    </a:lnTo>
                    <a:lnTo>
                      <a:pt x="37" y="207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94" y="114"/>
                    </a:lnTo>
                    <a:lnTo>
                      <a:pt x="104" y="100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31" y="63"/>
                    </a:lnTo>
                    <a:lnTo>
                      <a:pt x="138" y="54"/>
                    </a:lnTo>
                    <a:lnTo>
                      <a:pt x="153" y="40"/>
                    </a:lnTo>
                    <a:lnTo>
                      <a:pt x="186" y="10"/>
                    </a:lnTo>
                    <a:lnTo>
                      <a:pt x="186" y="10"/>
                    </a:lnTo>
                    <a:lnTo>
                      <a:pt x="187" y="7"/>
                    </a:lnTo>
                    <a:lnTo>
                      <a:pt x="189" y="6"/>
                    </a:lnTo>
                    <a:lnTo>
                      <a:pt x="186" y="2"/>
                    </a:lnTo>
                    <a:lnTo>
                      <a:pt x="182" y="0"/>
                    </a:lnTo>
                    <a:lnTo>
                      <a:pt x="181" y="0"/>
                    </a:lnTo>
                    <a:lnTo>
                      <a:pt x="178" y="2"/>
                    </a:lnTo>
                    <a:lnTo>
                      <a:pt x="17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2" name="Freeform 896"/>
              <p:cNvSpPr/>
              <p:nvPr/>
            </p:nvSpPr>
            <p:spPr bwMode="auto">
              <a:xfrm>
                <a:off x="3594101" y="3630613"/>
                <a:ext cx="122238" cy="152400"/>
              </a:xfrm>
              <a:custGeom>
                <a:avLst/>
                <a:gdLst/>
                <a:ahLst/>
                <a:cxnLst>
                  <a:cxn ang="0">
                    <a:pos x="298" y="1"/>
                  </a:cxn>
                  <a:cxn ang="0">
                    <a:pos x="298" y="1"/>
                  </a:cxn>
                  <a:cxn ang="0">
                    <a:pos x="280" y="22"/>
                  </a:cxn>
                  <a:cxn ang="0">
                    <a:pos x="263" y="43"/>
                  </a:cxn>
                  <a:cxn ang="0">
                    <a:pos x="228" y="86"/>
                  </a:cxn>
                  <a:cxn ang="0">
                    <a:pos x="228" y="86"/>
                  </a:cxn>
                  <a:cxn ang="0">
                    <a:pos x="190" y="132"/>
                  </a:cxn>
                  <a:cxn ang="0">
                    <a:pos x="173" y="154"/>
                  </a:cxn>
                  <a:cxn ang="0">
                    <a:pos x="156" y="179"/>
                  </a:cxn>
                  <a:cxn ang="0">
                    <a:pos x="156" y="179"/>
                  </a:cxn>
                  <a:cxn ang="0">
                    <a:pos x="135" y="205"/>
                  </a:cxn>
                  <a:cxn ang="0">
                    <a:pos x="114" y="230"/>
                  </a:cxn>
                  <a:cxn ang="0">
                    <a:pos x="70" y="280"/>
                  </a:cxn>
                  <a:cxn ang="0">
                    <a:pos x="70" y="280"/>
                  </a:cxn>
                  <a:cxn ang="0">
                    <a:pos x="53" y="302"/>
                  </a:cxn>
                  <a:cxn ang="0">
                    <a:pos x="36" y="327"/>
                  </a:cxn>
                  <a:cxn ang="0">
                    <a:pos x="20" y="351"/>
                  </a:cxn>
                  <a:cxn ang="0">
                    <a:pos x="11" y="361"/>
                  </a:cxn>
                  <a:cxn ang="0">
                    <a:pos x="2" y="373"/>
                  </a:cxn>
                  <a:cxn ang="0">
                    <a:pos x="2" y="373"/>
                  </a:cxn>
                  <a:cxn ang="0">
                    <a:pos x="0" y="375"/>
                  </a:cxn>
                  <a:cxn ang="0">
                    <a:pos x="0" y="377"/>
                  </a:cxn>
                  <a:cxn ang="0">
                    <a:pos x="3" y="381"/>
                  </a:cxn>
                  <a:cxn ang="0">
                    <a:pos x="5" y="382"/>
                  </a:cxn>
                  <a:cxn ang="0">
                    <a:pos x="8" y="382"/>
                  </a:cxn>
                  <a:cxn ang="0">
                    <a:pos x="9" y="381"/>
                  </a:cxn>
                  <a:cxn ang="0">
                    <a:pos x="9" y="381"/>
                  </a:cxn>
                  <a:cxn ang="0">
                    <a:pos x="26" y="360"/>
                  </a:cxn>
                  <a:cxn ang="0">
                    <a:pos x="41" y="339"/>
                  </a:cxn>
                  <a:cxn ang="0">
                    <a:pos x="55" y="317"/>
                  </a:cxn>
                  <a:cxn ang="0">
                    <a:pos x="71" y="296"/>
                  </a:cxn>
                  <a:cxn ang="0">
                    <a:pos x="71" y="296"/>
                  </a:cxn>
                  <a:cxn ang="0">
                    <a:pos x="91" y="272"/>
                  </a:cxn>
                  <a:cxn ang="0">
                    <a:pos x="111" y="250"/>
                  </a:cxn>
                  <a:cxn ang="0">
                    <a:pos x="153" y="204"/>
                  </a:cxn>
                  <a:cxn ang="0">
                    <a:pos x="153" y="204"/>
                  </a:cxn>
                  <a:cxn ang="0">
                    <a:pos x="161" y="194"/>
                  </a:cxn>
                  <a:cxn ang="0">
                    <a:pos x="169" y="182"/>
                  </a:cxn>
                  <a:cxn ang="0">
                    <a:pos x="183" y="158"/>
                  </a:cxn>
                  <a:cxn ang="0">
                    <a:pos x="183" y="158"/>
                  </a:cxn>
                  <a:cxn ang="0">
                    <a:pos x="206" y="130"/>
                  </a:cxn>
                  <a:cxn ang="0">
                    <a:pos x="229" y="102"/>
                  </a:cxn>
                  <a:cxn ang="0">
                    <a:pos x="229" y="102"/>
                  </a:cxn>
                  <a:cxn ang="0">
                    <a:pos x="267" y="55"/>
                  </a:cxn>
                  <a:cxn ang="0">
                    <a:pos x="287" y="32"/>
                  </a:cxn>
                  <a:cxn ang="0">
                    <a:pos x="306" y="9"/>
                  </a:cxn>
                  <a:cxn ang="0">
                    <a:pos x="306" y="9"/>
                  </a:cxn>
                  <a:cxn ang="0">
                    <a:pos x="308" y="8"/>
                  </a:cxn>
                  <a:cxn ang="0">
                    <a:pos x="309" y="5"/>
                  </a:cxn>
                  <a:cxn ang="0">
                    <a:pos x="306" y="1"/>
                  </a:cxn>
                  <a:cxn ang="0">
                    <a:pos x="302" y="0"/>
                  </a:cxn>
                  <a:cxn ang="0">
                    <a:pos x="301" y="0"/>
                  </a:cxn>
                  <a:cxn ang="0">
                    <a:pos x="298" y="1"/>
                  </a:cxn>
                  <a:cxn ang="0">
                    <a:pos x="298" y="1"/>
                  </a:cxn>
                </a:cxnLst>
                <a:rect l="0" t="0" r="r" b="b"/>
                <a:pathLst>
                  <a:path w="309" h="382">
                    <a:moveTo>
                      <a:pt x="298" y="1"/>
                    </a:moveTo>
                    <a:lnTo>
                      <a:pt x="298" y="1"/>
                    </a:lnTo>
                    <a:lnTo>
                      <a:pt x="280" y="22"/>
                    </a:lnTo>
                    <a:lnTo>
                      <a:pt x="263" y="43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190" y="132"/>
                    </a:lnTo>
                    <a:lnTo>
                      <a:pt x="173" y="154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35" y="205"/>
                    </a:lnTo>
                    <a:lnTo>
                      <a:pt x="114" y="23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53" y="302"/>
                    </a:lnTo>
                    <a:lnTo>
                      <a:pt x="36" y="327"/>
                    </a:lnTo>
                    <a:lnTo>
                      <a:pt x="20" y="351"/>
                    </a:lnTo>
                    <a:lnTo>
                      <a:pt x="11" y="361"/>
                    </a:lnTo>
                    <a:lnTo>
                      <a:pt x="2" y="373"/>
                    </a:lnTo>
                    <a:lnTo>
                      <a:pt x="2" y="373"/>
                    </a:lnTo>
                    <a:lnTo>
                      <a:pt x="0" y="375"/>
                    </a:lnTo>
                    <a:lnTo>
                      <a:pt x="0" y="377"/>
                    </a:lnTo>
                    <a:lnTo>
                      <a:pt x="3" y="381"/>
                    </a:lnTo>
                    <a:lnTo>
                      <a:pt x="5" y="382"/>
                    </a:lnTo>
                    <a:lnTo>
                      <a:pt x="8" y="382"/>
                    </a:lnTo>
                    <a:lnTo>
                      <a:pt x="9" y="381"/>
                    </a:lnTo>
                    <a:lnTo>
                      <a:pt x="9" y="381"/>
                    </a:lnTo>
                    <a:lnTo>
                      <a:pt x="26" y="360"/>
                    </a:lnTo>
                    <a:lnTo>
                      <a:pt x="41" y="339"/>
                    </a:lnTo>
                    <a:lnTo>
                      <a:pt x="55" y="317"/>
                    </a:lnTo>
                    <a:lnTo>
                      <a:pt x="71" y="296"/>
                    </a:lnTo>
                    <a:lnTo>
                      <a:pt x="71" y="296"/>
                    </a:lnTo>
                    <a:lnTo>
                      <a:pt x="91" y="272"/>
                    </a:lnTo>
                    <a:lnTo>
                      <a:pt x="111" y="250"/>
                    </a:lnTo>
                    <a:lnTo>
                      <a:pt x="153" y="204"/>
                    </a:lnTo>
                    <a:lnTo>
                      <a:pt x="153" y="204"/>
                    </a:lnTo>
                    <a:lnTo>
                      <a:pt x="161" y="194"/>
                    </a:lnTo>
                    <a:lnTo>
                      <a:pt x="169" y="182"/>
                    </a:lnTo>
                    <a:lnTo>
                      <a:pt x="183" y="158"/>
                    </a:lnTo>
                    <a:lnTo>
                      <a:pt x="183" y="158"/>
                    </a:lnTo>
                    <a:lnTo>
                      <a:pt x="206" y="130"/>
                    </a:lnTo>
                    <a:lnTo>
                      <a:pt x="229" y="102"/>
                    </a:lnTo>
                    <a:lnTo>
                      <a:pt x="229" y="102"/>
                    </a:lnTo>
                    <a:lnTo>
                      <a:pt x="267" y="55"/>
                    </a:lnTo>
                    <a:lnTo>
                      <a:pt x="287" y="32"/>
                    </a:lnTo>
                    <a:lnTo>
                      <a:pt x="306" y="9"/>
                    </a:lnTo>
                    <a:lnTo>
                      <a:pt x="306" y="9"/>
                    </a:lnTo>
                    <a:lnTo>
                      <a:pt x="308" y="8"/>
                    </a:lnTo>
                    <a:lnTo>
                      <a:pt x="309" y="5"/>
                    </a:lnTo>
                    <a:lnTo>
                      <a:pt x="306" y="1"/>
                    </a:lnTo>
                    <a:lnTo>
                      <a:pt x="302" y="0"/>
                    </a:lnTo>
                    <a:lnTo>
                      <a:pt x="301" y="0"/>
                    </a:lnTo>
                    <a:lnTo>
                      <a:pt x="298" y="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3" name="Freeform 897"/>
              <p:cNvSpPr/>
              <p:nvPr/>
            </p:nvSpPr>
            <p:spPr bwMode="auto">
              <a:xfrm>
                <a:off x="3629026" y="3665538"/>
                <a:ext cx="88900" cy="111125"/>
              </a:xfrm>
              <a:custGeom>
                <a:avLst/>
                <a:gdLst/>
                <a:ahLst/>
                <a:cxnLst>
                  <a:cxn ang="0">
                    <a:pos x="222" y="5"/>
                  </a:cxn>
                  <a:cxn ang="0">
                    <a:pos x="220" y="1"/>
                  </a:cxn>
                  <a:cxn ang="0">
                    <a:pos x="216" y="1"/>
                  </a:cxn>
                  <a:cxn ang="0">
                    <a:pos x="212" y="5"/>
                  </a:cxn>
                  <a:cxn ang="0">
                    <a:pos x="212" y="8"/>
                  </a:cxn>
                  <a:cxn ang="0">
                    <a:pos x="210" y="13"/>
                  </a:cxn>
                  <a:cxn ang="0">
                    <a:pos x="201" y="28"/>
                  </a:cxn>
                  <a:cxn ang="0">
                    <a:pos x="180" y="50"/>
                  </a:cxn>
                  <a:cxn ang="0">
                    <a:pos x="170" y="60"/>
                  </a:cxn>
                  <a:cxn ang="0">
                    <a:pos x="124" y="123"/>
                  </a:cxn>
                  <a:cxn ang="0">
                    <a:pos x="107" y="144"/>
                  </a:cxn>
                  <a:cxn ang="0">
                    <a:pos x="51" y="207"/>
                  </a:cxn>
                  <a:cxn ang="0">
                    <a:pos x="39" y="219"/>
                  </a:cxn>
                  <a:cxn ang="0">
                    <a:pos x="29" y="232"/>
                  </a:cxn>
                  <a:cxn ang="0">
                    <a:pos x="23" y="242"/>
                  </a:cxn>
                  <a:cxn ang="0">
                    <a:pos x="12" y="262"/>
                  </a:cxn>
                  <a:cxn ang="0">
                    <a:pos x="2" y="270"/>
                  </a:cxn>
                  <a:cxn ang="0">
                    <a:pos x="0" y="273"/>
                  </a:cxn>
                  <a:cxn ang="0">
                    <a:pos x="2" y="280"/>
                  </a:cxn>
                  <a:cxn ang="0">
                    <a:pos x="6" y="280"/>
                  </a:cxn>
                  <a:cxn ang="0">
                    <a:pos x="8" y="280"/>
                  </a:cxn>
                  <a:cxn ang="0">
                    <a:pos x="21" y="267"/>
                  </a:cxn>
                  <a:cxn ang="0">
                    <a:pos x="40" y="237"/>
                  </a:cxn>
                  <a:cxn ang="0">
                    <a:pos x="51" y="222"/>
                  </a:cxn>
                  <a:cxn ang="0">
                    <a:pos x="129" y="136"/>
                  </a:cxn>
                  <a:cxn ang="0">
                    <a:pos x="138" y="124"/>
                  </a:cxn>
                  <a:cxn ang="0">
                    <a:pos x="162" y="90"/>
                  </a:cxn>
                  <a:cxn ang="0">
                    <a:pos x="187" y="56"/>
                  </a:cxn>
                  <a:cxn ang="0">
                    <a:pos x="197" y="46"/>
                  </a:cxn>
                  <a:cxn ang="0">
                    <a:pos x="216" y="28"/>
                  </a:cxn>
                  <a:cxn ang="0">
                    <a:pos x="221" y="17"/>
                  </a:cxn>
                  <a:cxn ang="0">
                    <a:pos x="222" y="5"/>
                  </a:cxn>
                </a:cxnLst>
                <a:rect l="0" t="0" r="r" b="b"/>
                <a:pathLst>
                  <a:path w="222" h="280">
                    <a:moveTo>
                      <a:pt x="222" y="5"/>
                    </a:moveTo>
                    <a:lnTo>
                      <a:pt x="222" y="5"/>
                    </a:lnTo>
                    <a:lnTo>
                      <a:pt x="221" y="3"/>
                    </a:lnTo>
                    <a:lnTo>
                      <a:pt x="220" y="1"/>
                    </a:lnTo>
                    <a:lnTo>
                      <a:pt x="218" y="0"/>
                    </a:lnTo>
                    <a:lnTo>
                      <a:pt x="216" y="1"/>
                    </a:lnTo>
                    <a:lnTo>
                      <a:pt x="212" y="3"/>
                    </a:lnTo>
                    <a:lnTo>
                      <a:pt x="212" y="5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2" y="11"/>
                    </a:lnTo>
                    <a:lnTo>
                      <a:pt x="210" y="13"/>
                    </a:lnTo>
                    <a:lnTo>
                      <a:pt x="206" y="20"/>
                    </a:lnTo>
                    <a:lnTo>
                      <a:pt x="201" y="28"/>
                    </a:lnTo>
                    <a:lnTo>
                      <a:pt x="195" y="35"/>
                    </a:lnTo>
                    <a:lnTo>
                      <a:pt x="180" y="50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40" y="102"/>
                    </a:lnTo>
                    <a:lnTo>
                      <a:pt x="124" y="123"/>
                    </a:lnTo>
                    <a:lnTo>
                      <a:pt x="107" y="144"/>
                    </a:lnTo>
                    <a:lnTo>
                      <a:pt x="107" y="144"/>
                    </a:lnTo>
                    <a:lnTo>
                      <a:pt x="80" y="175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39" y="219"/>
                    </a:lnTo>
                    <a:lnTo>
                      <a:pt x="34" y="225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3" y="242"/>
                    </a:lnTo>
                    <a:lnTo>
                      <a:pt x="18" y="253"/>
                    </a:lnTo>
                    <a:lnTo>
                      <a:pt x="12" y="262"/>
                    </a:lnTo>
                    <a:lnTo>
                      <a:pt x="2" y="270"/>
                    </a:lnTo>
                    <a:lnTo>
                      <a:pt x="2" y="270"/>
                    </a:lnTo>
                    <a:lnTo>
                      <a:pt x="1" y="271"/>
                    </a:lnTo>
                    <a:lnTo>
                      <a:pt x="0" y="273"/>
                    </a:lnTo>
                    <a:lnTo>
                      <a:pt x="1" y="277"/>
                    </a:lnTo>
                    <a:lnTo>
                      <a:pt x="2" y="280"/>
                    </a:lnTo>
                    <a:lnTo>
                      <a:pt x="4" y="280"/>
                    </a:lnTo>
                    <a:lnTo>
                      <a:pt x="6" y="280"/>
                    </a:lnTo>
                    <a:lnTo>
                      <a:pt x="8" y="280"/>
                    </a:lnTo>
                    <a:lnTo>
                      <a:pt x="8" y="280"/>
                    </a:lnTo>
                    <a:lnTo>
                      <a:pt x="16" y="273"/>
                    </a:lnTo>
                    <a:lnTo>
                      <a:pt x="21" y="267"/>
                    </a:lnTo>
                    <a:lnTo>
                      <a:pt x="31" y="253"/>
                    </a:lnTo>
                    <a:lnTo>
                      <a:pt x="40" y="237"/>
                    </a:lnTo>
                    <a:lnTo>
                      <a:pt x="51" y="222"/>
                    </a:lnTo>
                    <a:lnTo>
                      <a:pt x="51" y="222"/>
                    </a:lnTo>
                    <a:lnTo>
                      <a:pt x="90" y="179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8" y="124"/>
                    </a:lnTo>
                    <a:lnTo>
                      <a:pt x="146" y="114"/>
                    </a:lnTo>
                    <a:lnTo>
                      <a:pt x="162" y="90"/>
                    </a:lnTo>
                    <a:lnTo>
                      <a:pt x="178" y="67"/>
                    </a:lnTo>
                    <a:lnTo>
                      <a:pt x="187" y="56"/>
                    </a:lnTo>
                    <a:lnTo>
                      <a:pt x="197" y="46"/>
                    </a:lnTo>
                    <a:lnTo>
                      <a:pt x="197" y="46"/>
                    </a:lnTo>
                    <a:lnTo>
                      <a:pt x="206" y="37"/>
                    </a:lnTo>
                    <a:lnTo>
                      <a:pt x="216" y="28"/>
                    </a:lnTo>
                    <a:lnTo>
                      <a:pt x="218" y="22"/>
                    </a:lnTo>
                    <a:lnTo>
                      <a:pt x="221" y="17"/>
                    </a:lnTo>
                    <a:lnTo>
                      <a:pt x="222" y="12"/>
                    </a:lnTo>
                    <a:lnTo>
                      <a:pt x="222" y="5"/>
                    </a:lnTo>
                    <a:lnTo>
                      <a:pt x="2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4" name="Freeform 898"/>
              <p:cNvSpPr/>
              <p:nvPr/>
            </p:nvSpPr>
            <p:spPr bwMode="auto">
              <a:xfrm>
                <a:off x="3668713" y="3692526"/>
                <a:ext cx="60325" cy="80963"/>
              </a:xfrm>
              <a:custGeom>
                <a:avLst/>
                <a:gdLst/>
                <a:ahLst/>
                <a:cxnLst>
                  <a:cxn ang="0">
                    <a:pos x="142" y="4"/>
                  </a:cxn>
                  <a:cxn ang="0">
                    <a:pos x="142" y="4"/>
                  </a:cxn>
                  <a:cxn ang="0">
                    <a:pos x="141" y="8"/>
                  </a:cxn>
                  <a:cxn ang="0">
                    <a:pos x="138" y="14"/>
                  </a:cxn>
                  <a:cxn ang="0">
                    <a:pos x="130" y="24"/>
                  </a:cxn>
                  <a:cxn ang="0">
                    <a:pos x="121" y="34"/>
                  </a:cxn>
                  <a:cxn ang="0">
                    <a:pos x="115" y="42"/>
                  </a:cxn>
                  <a:cxn ang="0">
                    <a:pos x="115" y="42"/>
                  </a:cxn>
                  <a:cxn ang="0">
                    <a:pos x="95" y="70"/>
                  </a:cxn>
                  <a:cxn ang="0">
                    <a:pos x="77" y="97"/>
                  </a:cxn>
                  <a:cxn ang="0">
                    <a:pos x="77" y="97"/>
                  </a:cxn>
                  <a:cxn ang="0">
                    <a:pos x="68" y="110"/>
                  </a:cxn>
                  <a:cxn ang="0">
                    <a:pos x="58" y="122"/>
                  </a:cxn>
                  <a:cxn ang="0">
                    <a:pos x="38" y="147"/>
                  </a:cxn>
                  <a:cxn ang="0">
                    <a:pos x="18" y="170"/>
                  </a:cxn>
                  <a:cxn ang="0">
                    <a:pos x="9" y="184"/>
                  </a:cxn>
                  <a:cxn ang="0">
                    <a:pos x="1" y="197"/>
                  </a:cxn>
                  <a:cxn ang="0">
                    <a:pos x="1" y="197"/>
                  </a:cxn>
                  <a:cxn ang="0">
                    <a:pos x="0" y="199"/>
                  </a:cxn>
                  <a:cxn ang="0">
                    <a:pos x="0" y="202"/>
                  </a:cxn>
                  <a:cxn ang="0">
                    <a:pos x="2" y="204"/>
                  </a:cxn>
                  <a:cxn ang="0">
                    <a:pos x="6" y="206"/>
                  </a:cxn>
                  <a:cxn ang="0">
                    <a:pos x="9" y="204"/>
                  </a:cxn>
                  <a:cxn ang="0">
                    <a:pos x="10" y="203"/>
                  </a:cxn>
                  <a:cxn ang="0">
                    <a:pos x="10" y="203"/>
                  </a:cxn>
                  <a:cxn ang="0">
                    <a:pos x="19" y="189"/>
                  </a:cxn>
                  <a:cxn ang="0">
                    <a:pos x="30" y="177"/>
                  </a:cxn>
                  <a:cxn ang="0">
                    <a:pos x="51" y="152"/>
                  </a:cxn>
                  <a:cxn ang="0">
                    <a:pos x="51" y="152"/>
                  </a:cxn>
                  <a:cxn ang="0">
                    <a:pos x="69" y="129"/>
                  </a:cxn>
                  <a:cxn ang="0">
                    <a:pos x="87" y="102"/>
                  </a:cxn>
                  <a:cxn ang="0">
                    <a:pos x="87" y="102"/>
                  </a:cxn>
                  <a:cxn ang="0">
                    <a:pos x="124" y="49"/>
                  </a:cxn>
                  <a:cxn ang="0">
                    <a:pos x="124" y="49"/>
                  </a:cxn>
                  <a:cxn ang="0">
                    <a:pos x="133" y="38"/>
                  </a:cxn>
                  <a:cxn ang="0">
                    <a:pos x="141" y="29"/>
                  </a:cxn>
                  <a:cxn ang="0">
                    <a:pos x="149" y="19"/>
                  </a:cxn>
                  <a:cxn ang="0">
                    <a:pos x="151" y="14"/>
                  </a:cxn>
                  <a:cxn ang="0">
                    <a:pos x="154" y="7"/>
                  </a:cxn>
                  <a:cxn ang="0">
                    <a:pos x="154" y="7"/>
                  </a:cxn>
                  <a:cxn ang="0">
                    <a:pos x="154" y="4"/>
                  </a:cxn>
                  <a:cxn ang="0">
                    <a:pos x="153" y="3"/>
                  </a:cxn>
                  <a:cxn ang="0">
                    <a:pos x="149" y="0"/>
                  </a:cxn>
                  <a:cxn ang="0">
                    <a:pos x="145" y="0"/>
                  </a:cxn>
                  <a:cxn ang="0">
                    <a:pos x="144" y="2"/>
                  </a:cxn>
                  <a:cxn ang="0">
                    <a:pos x="142" y="4"/>
                  </a:cxn>
                  <a:cxn ang="0">
                    <a:pos x="142" y="4"/>
                  </a:cxn>
                </a:cxnLst>
                <a:rect l="0" t="0" r="r" b="b"/>
                <a:pathLst>
                  <a:path w="154" h="206">
                    <a:moveTo>
                      <a:pt x="142" y="4"/>
                    </a:moveTo>
                    <a:lnTo>
                      <a:pt x="142" y="4"/>
                    </a:lnTo>
                    <a:lnTo>
                      <a:pt x="141" y="8"/>
                    </a:lnTo>
                    <a:lnTo>
                      <a:pt x="138" y="14"/>
                    </a:lnTo>
                    <a:lnTo>
                      <a:pt x="130" y="24"/>
                    </a:lnTo>
                    <a:lnTo>
                      <a:pt x="121" y="34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95" y="70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68" y="110"/>
                    </a:lnTo>
                    <a:lnTo>
                      <a:pt x="58" y="122"/>
                    </a:lnTo>
                    <a:lnTo>
                      <a:pt x="38" y="147"/>
                    </a:lnTo>
                    <a:lnTo>
                      <a:pt x="18" y="170"/>
                    </a:lnTo>
                    <a:lnTo>
                      <a:pt x="9" y="184"/>
                    </a:lnTo>
                    <a:lnTo>
                      <a:pt x="1" y="197"/>
                    </a:lnTo>
                    <a:lnTo>
                      <a:pt x="1" y="197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2" y="204"/>
                    </a:lnTo>
                    <a:lnTo>
                      <a:pt x="6" y="206"/>
                    </a:lnTo>
                    <a:lnTo>
                      <a:pt x="9" y="204"/>
                    </a:lnTo>
                    <a:lnTo>
                      <a:pt x="10" y="203"/>
                    </a:lnTo>
                    <a:lnTo>
                      <a:pt x="10" y="203"/>
                    </a:lnTo>
                    <a:lnTo>
                      <a:pt x="19" y="189"/>
                    </a:lnTo>
                    <a:lnTo>
                      <a:pt x="30" y="177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69" y="129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33" y="38"/>
                    </a:lnTo>
                    <a:lnTo>
                      <a:pt x="141" y="29"/>
                    </a:lnTo>
                    <a:lnTo>
                      <a:pt x="149" y="19"/>
                    </a:lnTo>
                    <a:lnTo>
                      <a:pt x="151" y="14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4"/>
                    </a:lnTo>
                    <a:lnTo>
                      <a:pt x="153" y="3"/>
                    </a:lnTo>
                    <a:lnTo>
                      <a:pt x="149" y="0"/>
                    </a:lnTo>
                    <a:lnTo>
                      <a:pt x="145" y="0"/>
                    </a:lnTo>
                    <a:lnTo>
                      <a:pt x="144" y="2"/>
                    </a:lnTo>
                    <a:lnTo>
                      <a:pt x="142" y="4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5" name="Freeform 899"/>
              <p:cNvSpPr/>
              <p:nvPr/>
            </p:nvSpPr>
            <p:spPr bwMode="auto">
              <a:xfrm>
                <a:off x="3697288" y="3721101"/>
                <a:ext cx="41275" cy="50800"/>
              </a:xfrm>
              <a:custGeom>
                <a:avLst/>
                <a:gdLst/>
                <a:ahLst/>
                <a:cxnLst>
                  <a:cxn ang="0">
                    <a:pos x="93" y="2"/>
                  </a:cxn>
                  <a:cxn ang="0">
                    <a:pos x="93" y="2"/>
                  </a:cxn>
                  <a:cxn ang="0">
                    <a:pos x="80" y="15"/>
                  </a:cxn>
                  <a:cxn ang="0">
                    <a:pos x="68" y="30"/>
                  </a:cxn>
                  <a:cxn ang="0">
                    <a:pos x="46" y="59"/>
                  </a:cxn>
                  <a:cxn ang="0">
                    <a:pos x="24" y="87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4"/>
                  </a:cxn>
                  <a:cxn ang="0">
                    <a:pos x="4" y="125"/>
                  </a:cxn>
                  <a:cxn ang="0">
                    <a:pos x="5" y="127"/>
                  </a:cxn>
                  <a:cxn ang="0">
                    <a:pos x="8" y="125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32" y="95"/>
                  </a:cxn>
                  <a:cxn ang="0">
                    <a:pos x="54" y="66"/>
                  </a:cxn>
                  <a:cxn ang="0">
                    <a:pos x="76" y="38"/>
                  </a:cxn>
                  <a:cxn ang="0">
                    <a:pos x="89" y="23"/>
                  </a:cxn>
                  <a:cxn ang="0">
                    <a:pos x="101" y="10"/>
                  </a:cxn>
                  <a:cxn ang="0">
                    <a:pos x="101" y="10"/>
                  </a:cxn>
                  <a:cxn ang="0">
                    <a:pos x="102" y="8"/>
                  </a:cxn>
                  <a:cxn ang="0">
                    <a:pos x="102" y="6"/>
                  </a:cxn>
                  <a:cxn ang="0">
                    <a:pos x="101" y="2"/>
                  </a:cxn>
                  <a:cxn ang="0">
                    <a:pos x="97" y="0"/>
                  </a:cxn>
                  <a:cxn ang="0">
                    <a:pos x="94" y="1"/>
                  </a:cxn>
                  <a:cxn ang="0">
                    <a:pos x="93" y="2"/>
                  </a:cxn>
                  <a:cxn ang="0">
                    <a:pos x="93" y="2"/>
                  </a:cxn>
                </a:cxnLst>
                <a:rect l="0" t="0" r="r" b="b"/>
                <a:pathLst>
                  <a:path w="102" h="127">
                    <a:moveTo>
                      <a:pt x="93" y="2"/>
                    </a:moveTo>
                    <a:lnTo>
                      <a:pt x="93" y="2"/>
                    </a:lnTo>
                    <a:lnTo>
                      <a:pt x="80" y="15"/>
                    </a:lnTo>
                    <a:lnTo>
                      <a:pt x="68" y="30"/>
                    </a:lnTo>
                    <a:lnTo>
                      <a:pt x="46" y="59"/>
                    </a:lnTo>
                    <a:lnTo>
                      <a:pt x="24" y="87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4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8" y="125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32" y="95"/>
                    </a:lnTo>
                    <a:lnTo>
                      <a:pt x="54" y="66"/>
                    </a:lnTo>
                    <a:lnTo>
                      <a:pt x="76" y="38"/>
                    </a:lnTo>
                    <a:lnTo>
                      <a:pt x="89" y="23"/>
                    </a:lnTo>
                    <a:lnTo>
                      <a:pt x="101" y="10"/>
                    </a:lnTo>
                    <a:lnTo>
                      <a:pt x="101" y="10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2"/>
                    </a:lnTo>
                    <a:lnTo>
                      <a:pt x="97" y="0"/>
                    </a:lnTo>
                    <a:lnTo>
                      <a:pt x="94" y="1"/>
                    </a:lnTo>
                    <a:lnTo>
                      <a:pt x="93" y="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6" name="Freeform 900"/>
              <p:cNvSpPr/>
              <p:nvPr/>
            </p:nvSpPr>
            <p:spPr bwMode="auto">
              <a:xfrm>
                <a:off x="3511551" y="3597276"/>
                <a:ext cx="38100" cy="52388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68" y="35"/>
                  </a:cxn>
                  <a:cxn ang="0">
                    <a:pos x="48" y="65"/>
                  </a:cxn>
                  <a:cxn ang="0">
                    <a:pos x="26" y="95"/>
                  </a:cxn>
                  <a:cxn ang="0">
                    <a:pos x="1" y="121"/>
                  </a:cxn>
                  <a:cxn ang="0">
                    <a:pos x="1" y="121"/>
                  </a:cxn>
                  <a:cxn ang="0">
                    <a:pos x="0" y="124"/>
                  </a:cxn>
                  <a:cxn ang="0">
                    <a:pos x="0" y="127"/>
                  </a:cxn>
                  <a:cxn ang="0">
                    <a:pos x="1" y="129"/>
                  </a:cxn>
                  <a:cxn ang="0">
                    <a:pos x="5" y="132"/>
                  </a:cxn>
                  <a:cxn ang="0">
                    <a:pos x="8" y="132"/>
                  </a:cxn>
                  <a:cxn ang="0">
                    <a:pos x="9" y="131"/>
                  </a:cxn>
                  <a:cxn ang="0">
                    <a:pos x="9" y="131"/>
                  </a:cxn>
                  <a:cxn ang="0">
                    <a:pos x="35" y="102"/>
                  </a:cxn>
                  <a:cxn ang="0">
                    <a:pos x="57" y="73"/>
                  </a:cxn>
                  <a:cxn ang="0">
                    <a:pos x="78" y="42"/>
                  </a:cxn>
                  <a:cxn ang="0">
                    <a:pos x="95" y="9"/>
                  </a:cxn>
                  <a:cxn ang="0">
                    <a:pos x="95" y="9"/>
                  </a:cxn>
                  <a:cxn ang="0">
                    <a:pos x="97" y="6"/>
                  </a:cxn>
                  <a:cxn ang="0">
                    <a:pos x="97" y="4"/>
                  </a:cxn>
                  <a:cxn ang="0">
                    <a:pos x="94" y="1"/>
                  </a:cxn>
                  <a:cxn ang="0">
                    <a:pos x="90" y="0"/>
                  </a:cxn>
                  <a:cxn ang="0">
                    <a:pos x="88" y="1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7" h="132">
                    <a:moveTo>
                      <a:pt x="86" y="4"/>
                    </a:moveTo>
                    <a:lnTo>
                      <a:pt x="86" y="4"/>
                    </a:lnTo>
                    <a:lnTo>
                      <a:pt x="68" y="35"/>
                    </a:lnTo>
                    <a:lnTo>
                      <a:pt x="48" y="65"/>
                    </a:lnTo>
                    <a:lnTo>
                      <a:pt x="26" y="95"/>
                    </a:lnTo>
                    <a:lnTo>
                      <a:pt x="1" y="121"/>
                    </a:lnTo>
                    <a:lnTo>
                      <a:pt x="1" y="121"/>
                    </a:lnTo>
                    <a:lnTo>
                      <a:pt x="0" y="124"/>
                    </a:lnTo>
                    <a:lnTo>
                      <a:pt x="0" y="127"/>
                    </a:lnTo>
                    <a:lnTo>
                      <a:pt x="1" y="129"/>
                    </a:lnTo>
                    <a:lnTo>
                      <a:pt x="5" y="132"/>
                    </a:lnTo>
                    <a:lnTo>
                      <a:pt x="8" y="132"/>
                    </a:lnTo>
                    <a:lnTo>
                      <a:pt x="9" y="131"/>
                    </a:lnTo>
                    <a:lnTo>
                      <a:pt x="9" y="131"/>
                    </a:lnTo>
                    <a:lnTo>
                      <a:pt x="35" y="102"/>
                    </a:lnTo>
                    <a:lnTo>
                      <a:pt x="57" y="73"/>
                    </a:lnTo>
                    <a:lnTo>
                      <a:pt x="78" y="42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7" y="6"/>
                    </a:lnTo>
                    <a:lnTo>
                      <a:pt x="97" y="4"/>
                    </a:lnTo>
                    <a:lnTo>
                      <a:pt x="94" y="1"/>
                    </a:lnTo>
                    <a:lnTo>
                      <a:pt x="90" y="0"/>
                    </a:lnTo>
                    <a:lnTo>
                      <a:pt x="88" y="1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7" name="Freeform 901"/>
              <p:cNvSpPr/>
              <p:nvPr/>
            </p:nvSpPr>
            <p:spPr bwMode="auto">
              <a:xfrm>
                <a:off x="3522663" y="3532188"/>
                <a:ext cx="114300" cy="157163"/>
              </a:xfrm>
              <a:custGeom>
                <a:avLst/>
                <a:gdLst/>
                <a:ahLst/>
                <a:cxnLst>
                  <a:cxn ang="0">
                    <a:pos x="273" y="4"/>
                  </a:cxn>
                  <a:cxn ang="0">
                    <a:pos x="267" y="18"/>
                  </a:cxn>
                  <a:cxn ang="0">
                    <a:pos x="233" y="55"/>
                  </a:cxn>
                  <a:cxn ang="0">
                    <a:pos x="223" y="65"/>
                  </a:cxn>
                  <a:cxn ang="0">
                    <a:pos x="200" y="98"/>
                  </a:cxn>
                  <a:cxn ang="0">
                    <a:pos x="163" y="157"/>
                  </a:cxn>
                  <a:cxn ang="0">
                    <a:pos x="127" y="216"/>
                  </a:cxn>
                  <a:cxn ang="0">
                    <a:pos x="89" y="264"/>
                  </a:cxn>
                  <a:cxn ang="0">
                    <a:pos x="62" y="300"/>
                  </a:cxn>
                  <a:cxn ang="0">
                    <a:pos x="53" y="313"/>
                  </a:cxn>
                  <a:cxn ang="0">
                    <a:pos x="25" y="358"/>
                  </a:cxn>
                  <a:cxn ang="0">
                    <a:pos x="14" y="375"/>
                  </a:cxn>
                  <a:cxn ang="0">
                    <a:pos x="6" y="387"/>
                  </a:cxn>
                  <a:cxn ang="0">
                    <a:pos x="5" y="388"/>
                  </a:cxn>
                  <a:cxn ang="0">
                    <a:pos x="1" y="390"/>
                  </a:cxn>
                  <a:cxn ang="0">
                    <a:pos x="1" y="398"/>
                  </a:cxn>
                  <a:cxn ang="0">
                    <a:pos x="5" y="399"/>
                  </a:cxn>
                  <a:cxn ang="0">
                    <a:pos x="11" y="398"/>
                  </a:cxn>
                  <a:cxn ang="0">
                    <a:pos x="22" y="387"/>
                  </a:cxn>
                  <a:cxn ang="0">
                    <a:pos x="35" y="364"/>
                  </a:cxn>
                  <a:cxn ang="0">
                    <a:pos x="43" y="352"/>
                  </a:cxn>
                  <a:cxn ang="0">
                    <a:pos x="52" y="340"/>
                  </a:cxn>
                  <a:cxn ang="0">
                    <a:pos x="73" y="302"/>
                  </a:cxn>
                  <a:cxn ang="0">
                    <a:pos x="79" y="293"/>
                  </a:cxn>
                  <a:cxn ang="0">
                    <a:pos x="95" y="277"/>
                  </a:cxn>
                  <a:cxn ang="0">
                    <a:pos x="103" y="269"/>
                  </a:cxn>
                  <a:cxn ang="0">
                    <a:pos x="119" y="246"/>
                  </a:cxn>
                  <a:cxn ang="0">
                    <a:pos x="141" y="213"/>
                  </a:cxn>
                  <a:cxn ang="0">
                    <a:pos x="204" y="114"/>
                  </a:cxn>
                  <a:cxn ang="0">
                    <a:pos x="215" y="96"/>
                  </a:cxn>
                  <a:cxn ang="0">
                    <a:pos x="255" y="48"/>
                  </a:cxn>
                  <a:cxn ang="0">
                    <a:pos x="272" y="29"/>
                  </a:cxn>
                  <a:cxn ang="0">
                    <a:pos x="282" y="13"/>
                  </a:cxn>
                  <a:cxn ang="0">
                    <a:pos x="285" y="7"/>
                  </a:cxn>
                  <a:cxn ang="0">
                    <a:pos x="284" y="3"/>
                  </a:cxn>
                  <a:cxn ang="0">
                    <a:pos x="277" y="0"/>
                  </a:cxn>
                  <a:cxn ang="0">
                    <a:pos x="273" y="4"/>
                  </a:cxn>
                </a:cxnLst>
                <a:rect l="0" t="0" r="r" b="b"/>
                <a:pathLst>
                  <a:path w="285" h="399">
                    <a:moveTo>
                      <a:pt x="273" y="4"/>
                    </a:moveTo>
                    <a:lnTo>
                      <a:pt x="273" y="4"/>
                    </a:lnTo>
                    <a:lnTo>
                      <a:pt x="270" y="11"/>
                    </a:lnTo>
                    <a:lnTo>
                      <a:pt x="267" y="18"/>
                    </a:lnTo>
                    <a:lnTo>
                      <a:pt x="256" y="31"/>
                    </a:lnTo>
                    <a:lnTo>
                      <a:pt x="233" y="55"/>
                    </a:lnTo>
                    <a:lnTo>
                      <a:pt x="233" y="55"/>
                    </a:lnTo>
                    <a:lnTo>
                      <a:pt x="223" y="65"/>
                    </a:lnTo>
                    <a:lnTo>
                      <a:pt x="215" y="76"/>
                    </a:lnTo>
                    <a:lnTo>
                      <a:pt x="200" y="98"/>
                    </a:lnTo>
                    <a:lnTo>
                      <a:pt x="200" y="98"/>
                    </a:lnTo>
                    <a:lnTo>
                      <a:pt x="163" y="157"/>
                    </a:lnTo>
                    <a:lnTo>
                      <a:pt x="127" y="216"/>
                    </a:lnTo>
                    <a:lnTo>
                      <a:pt x="127" y="216"/>
                    </a:lnTo>
                    <a:lnTo>
                      <a:pt x="108" y="241"/>
                    </a:lnTo>
                    <a:lnTo>
                      <a:pt x="89" y="264"/>
                    </a:lnTo>
                    <a:lnTo>
                      <a:pt x="70" y="288"/>
                    </a:lnTo>
                    <a:lnTo>
                      <a:pt x="62" y="300"/>
                    </a:lnTo>
                    <a:lnTo>
                      <a:pt x="53" y="313"/>
                    </a:lnTo>
                    <a:lnTo>
                      <a:pt x="53" y="313"/>
                    </a:lnTo>
                    <a:lnTo>
                      <a:pt x="40" y="336"/>
                    </a:lnTo>
                    <a:lnTo>
                      <a:pt x="25" y="358"/>
                    </a:lnTo>
                    <a:lnTo>
                      <a:pt x="25" y="358"/>
                    </a:lnTo>
                    <a:lnTo>
                      <a:pt x="14" y="375"/>
                    </a:lnTo>
                    <a:lnTo>
                      <a:pt x="9" y="385"/>
                    </a:lnTo>
                    <a:lnTo>
                      <a:pt x="6" y="387"/>
                    </a:lnTo>
                    <a:lnTo>
                      <a:pt x="5" y="388"/>
                    </a:lnTo>
                    <a:lnTo>
                      <a:pt x="5" y="388"/>
                    </a:lnTo>
                    <a:lnTo>
                      <a:pt x="2" y="388"/>
                    </a:lnTo>
                    <a:lnTo>
                      <a:pt x="1" y="390"/>
                    </a:lnTo>
                    <a:lnTo>
                      <a:pt x="0" y="394"/>
                    </a:lnTo>
                    <a:lnTo>
                      <a:pt x="1" y="398"/>
                    </a:lnTo>
                    <a:lnTo>
                      <a:pt x="2" y="399"/>
                    </a:lnTo>
                    <a:lnTo>
                      <a:pt x="5" y="399"/>
                    </a:lnTo>
                    <a:lnTo>
                      <a:pt x="5" y="399"/>
                    </a:lnTo>
                    <a:lnTo>
                      <a:pt x="11" y="398"/>
                    </a:lnTo>
                    <a:lnTo>
                      <a:pt x="17" y="394"/>
                    </a:lnTo>
                    <a:lnTo>
                      <a:pt x="22" y="387"/>
                    </a:lnTo>
                    <a:lnTo>
                      <a:pt x="27" y="379"/>
                    </a:lnTo>
                    <a:lnTo>
                      <a:pt x="35" y="364"/>
                    </a:lnTo>
                    <a:lnTo>
                      <a:pt x="39" y="357"/>
                    </a:lnTo>
                    <a:lnTo>
                      <a:pt x="43" y="352"/>
                    </a:lnTo>
                    <a:lnTo>
                      <a:pt x="43" y="352"/>
                    </a:lnTo>
                    <a:lnTo>
                      <a:pt x="52" y="340"/>
                    </a:lnTo>
                    <a:lnTo>
                      <a:pt x="60" y="327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9" y="293"/>
                    </a:lnTo>
                    <a:lnTo>
                      <a:pt x="87" y="285"/>
                    </a:lnTo>
                    <a:lnTo>
                      <a:pt x="95" y="277"/>
                    </a:lnTo>
                    <a:lnTo>
                      <a:pt x="103" y="269"/>
                    </a:lnTo>
                    <a:lnTo>
                      <a:pt x="103" y="269"/>
                    </a:lnTo>
                    <a:lnTo>
                      <a:pt x="111" y="258"/>
                    </a:lnTo>
                    <a:lnTo>
                      <a:pt x="119" y="246"/>
                    </a:lnTo>
                    <a:lnTo>
                      <a:pt x="119" y="246"/>
                    </a:lnTo>
                    <a:lnTo>
                      <a:pt x="141" y="213"/>
                    </a:lnTo>
                    <a:lnTo>
                      <a:pt x="162" y="181"/>
                    </a:lnTo>
                    <a:lnTo>
                      <a:pt x="204" y="114"/>
                    </a:lnTo>
                    <a:lnTo>
                      <a:pt x="204" y="114"/>
                    </a:lnTo>
                    <a:lnTo>
                      <a:pt x="215" y="96"/>
                    </a:lnTo>
                    <a:lnTo>
                      <a:pt x="227" y="80"/>
                    </a:lnTo>
                    <a:lnTo>
                      <a:pt x="255" y="48"/>
                    </a:lnTo>
                    <a:lnTo>
                      <a:pt x="255" y="48"/>
                    </a:lnTo>
                    <a:lnTo>
                      <a:pt x="272" y="29"/>
                    </a:lnTo>
                    <a:lnTo>
                      <a:pt x="280" y="18"/>
                    </a:lnTo>
                    <a:lnTo>
                      <a:pt x="282" y="13"/>
                    </a:lnTo>
                    <a:lnTo>
                      <a:pt x="285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4" y="3"/>
                    </a:lnTo>
                    <a:lnTo>
                      <a:pt x="281" y="0"/>
                    </a:lnTo>
                    <a:lnTo>
                      <a:pt x="277" y="0"/>
                    </a:lnTo>
                    <a:lnTo>
                      <a:pt x="274" y="1"/>
                    </a:lnTo>
                    <a:lnTo>
                      <a:pt x="273" y="4"/>
                    </a:lnTo>
                    <a:lnTo>
                      <a:pt x="273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8" name="Freeform 902"/>
              <p:cNvSpPr/>
              <p:nvPr/>
            </p:nvSpPr>
            <p:spPr bwMode="auto">
              <a:xfrm>
                <a:off x="3600451" y="3543301"/>
                <a:ext cx="68263" cy="95250"/>
              </a:xfrm>
              <a:custGeom>
                <a:avLst/>
                <a:gdLst/>
                <a:ahLst/>
                <a:cxnLst>
                  <a:cxn ang="0">
                    <a:pos x="162" y="1"/>
                  </a:cxn>
                  <a:cxn ang="0">
                    <a:pos x="162" y="1"/>
                  </a:cxn>
                  <a:cxn ang="0">
                    <a:pos x="152" y="12"/>
                  </a:cxn>
                  <a:cxn ang="0">
                    <a:pos x="144" y="23"/>
                  </a:cxn>
                  <a:cxn ang="0">
                    <a:pos x="128" y="46"/>
                  </a:cxn>
                  <a:cxn ang="0">
                    <a:pos x="114" y="70"/>
                  </a:cxn>
                  <a:cxn ang="0">
                    <a:pos x="100" y="95"/>
                  </a:cxn>
                  <a:cxn ang="0">
                    <a:pos x="100" y="95"/>
                  </a:cxn>
                  <a:cxn ang="0">
                    <a:pos x="92" y="108"/>
                  </a:cxn>
                  <a:cxn ang="0">
                    <a:pos x="81" y="121"/>
                  </a:cxn>
                  <a:cxn ang="0">
                    <a:pos x="60" y="148"/>
                  </a:cxn>
                  <a:cxn ang="0">
                    <a:pos x="60" y="148"/>
                  </a:cxn>
                  <a:cxn ang="0">
                    <a:pos x="38" y="175"/>
                  </a:cxn>
                  <a:cxn ang="0">
                    <a:pos x="17" y="203"/>
                  </a:cxn>
                  <a:cxn ang="0">
                    <a:pos x="17" y="203"/>
                  </a:cxn>
                  <a:cxn ang="0">
                    <a:pos x="5" y="217"/>
                  </a:cxn>
                  <a:cxn ang="0">
                    <a:pos x="2" y="227"/>
                  </a:cxn>
                  <a:cxn ang="0">
                    <a:pos x="0" y="231"/>
                  </a:cxn>
                  <a:cxn ang="0">
                    <a:pos x="0" y="235"/>
                  </a:cxn>
                  <a:cxn ang="0">
                    <a:pos x="0" y="235"/>
                  </a:cxn>
                  <a:cxn ang="0">
                    <a:pos x="2" y="237"/>
                  </a:cxn>
                  <a:cxn ang="0">
                    <a:pos x="4" y="238"/>
                  </a:cxn>
                  <a:cxn ang="0">
                    <a:pos x="8" y="239"/>
                  </a:cxn>
                  <a:cxn ang="0">
                    <a:pos x="9" y="238"/>
                  </a:cxn>
                  <a:cxn ang="0">
                    <a:pos x="12" y="237"/>
                  </a:cxn>
                  <a:cxn ang="0">
                    <a:pos x="12" y="234"/>
                  </a:cxn>
                  <a:cxn ang="0">
                    <a:pos x="12" y="231"/>
                  </a:cxn>
                  <a:cxn ang="0">
                    <a:pos x="12" y="231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22" y="213"/>
                  </a:cxn>
                  <a:cxn ang="0">
                    <a:pos x="37" y="195"/>
                  </a:cxn>
                  <a:cxn ang="0">
                    <a:pos x="37" y="195"/>
                  </a:cxn>
                  <a:cxn ang="0">
                    <a:pos x="58" y="169"/>
                  </a:cxn>
                  <a:cxn ang="0">
                    <a:pos x="79" y="144"/>
                  </a:cxn>
                  <a:cxn ang="0">
                    <a:pos x="79" y="144"/>
                  </a:cxn>
                  <a:cxn ang="0">
                    <a:pos x="91" y="127"/>
                  </a:cxn>
                  <a:cxn ang="0">
                    <a:pos x="102" y="110"/>
                  </a:cxn>
                  <a:cxn ang="0">
                    <a:pos x="123" y="76"/>
                  </a:cxn>
                  <a:cxn ang="0">
                    <a:pos x="134" y="59"/>
                  </a:cxn>
                  <a:cxn ang="0">
                    <a:pos x="144" y="40"/>
                  </a:cxn>
                  <a:cxn ang="0">
                    <a:pos x="157" y="25"/>
                  </a:cxn>
                  <a:cxn ang="0">
                    <a:pos x="170" y="9"/>
                  </a:cxn>
                  <a:cxn ang="0">
                    <a:pos x="170" y="9"/>
                  </a:cxn>
                  <a:cxn ang="0">
                    <a:pos x="172" y="8"/>
                  </a:cxn>
                  <a:cxn ang="0">
                    <a:pos x="172" y="5"/>
                  </a:cxn>
                  <a:cxn ang="0">
                    <a:pos x="170" y="1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2" y="1"/>
                  </a:cxn>
                  <a:cxn ang="0">
                    <a:pos x="162" y="1"/>
                  </a:cxn>
                </a:cxnLst>
                <a:rect l="0" t="0" r="r" b="b"/>
                <a:pathLst>
                  <a:path w="172" h="239">
                    <a:moveTo>
                      <a:pt x="162" y="1"/>
                    </a:moveTo>
                    <a:lnTo>
                      <a:pt x="162" y="1"/>
                    </a:lnTo>
                    <a:lnTo>
                      <a:pt x="152" y="12"/>
                    </a:lnTo>
                    <a:lnTo>
                      <a:pt x="144" y="23"/>
                    </a:lnTo>
                    <a:lnTo>
                      <a:pt x="128" y="46"/>
                    </a:lnTo>
                    <a:lnTo>
                      <a:pt x="114" y="70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2" y="108"/>
                    </a:lnTo>
                    <a:lnTo>
                      <a:pt x="81" y="121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38" y="175"/>
                    </a:lnTo>
                    <a:lnTo>
                      <a:pt x="17" y="203"/>
                    </a:lnTo>
                    <a:lnTo>
                      <a:pt x="17" y="203"/>
                    </a:lnTo>
                    <a:lnTo>
                      <a:pt x="5" y="217"/>
                    </a:lnTo>
                    <a:lnTo>
                      <a:pt x="2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5"/>
                    </a:lnTo>
                    <a:lnTo>
                      <a:pt x="2" y="237"/>
                    </a:lnTo>
                    <a:lnTo>
                      <a:pt x="4" y="238"/>
                    </a:lnTo>
                    <a:lnTo>
                      <a:pt x="8" y="239"/>
                    </a:lnTo>
                    <a:lnTo>
                      <a:pt x="9" y="238"/>
                    </a:lnTo>
                    <a:lnTo>
                      <a:pt x="12" y="237"/>
                    </a:lnTo>
                    <a:lnTo>
                      <a:pt x="12" y="234"/>
                    </a:lnTo>
                    <a:lnTo>
                      <a:pt x="12" y="231"/>
                    </a:lnTo>
                    <a:lnTo>
                      <a:pt x="12" y="231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22" y="213"/>
                    </a:lnTo>
                    <a:lnTo>
                      <a:pt x="37" y="195"/>
                    </a:lnTo>
                    <a:lnTo>
                      <a:pt x="37" y="195"/>
                    </a:lnTo>
                    <a:lnTo>
                      <a:pt x="58" y="169"/>
                    </a:lnTo>
                    <a:lnTo>
                      <a:pt x="79" y="144"/>
                    </a:lnTo>
                    <a:lnTo>
                      <a:pt x="79" y="144"/>
                    </a:lnTo>
                    <a:lnTo>
                      <a:pt x="91" y="127"/>
                    </a:lnTo>
                    <a:lnTo>
                      <a:pt x="102" y="110"/>
                    </a:lnTo>
                    <a:lnTo>
                      <a:pt x="123" y="76"/>
                    </a:lnTo>
                    <a:lnTo>
                      <a:pt x="134" y="59"/>
                    </a:lnTo>
                    <a:lnTo>
                      <a:pt x="144" y="40"/>
                    </a:lnTo>
                    <a:lnTo>
                      <a:pt x="157" y="25"/>
                    </a:lnTo>
                    <a:lnTo>
                      <a:pt x="170" y="9"/>
                    </a:lnTo>
                    <a:lnTo>
                      <a:pt x="170" y="9"/>
                    </a:lnTo>
                    <a:lnTo>
                      <a:pt x="172" y="8"/>
                    </a:lnTo>
                    <a:lnTo>
                      <a:pt x="172" y="5"/>
                    </a:lnTo>
                    <a:lnTo>
                      <a:pt x="170" y="1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2" y="1"/>
                    </a:lnTo>
                    <a:lnTo>
                      <a:pt x="16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99" name="Freeform 903"/>
              <p:cNvSpPr/>
              <p:nvPr/>
            </p:nvSpPr>
            <p:spPr bwMode="auto">
              <a:xfrm>
                <a:off x="3633788" y="3560763"/>
                <a:ext cx="53975" cy="80963"/>
              </a:xfrm>
              <a:custGeom>
                <a:avLst/>
                <a:gdLst/>
                <a:ahLst/>
                <a:cxnLst>
                  <a:cxn ang="0">
                    <a:pos x="125" y="2"/>
                  </a:cxn>
                  <a:cxn ang="0">
                    <a:pos x="125" y="2"/>
                  </a:cxn>
                  <a:cxn ang="0">
                    <a:pos x="119" y="17"/>
                  </a:cxn>
                  <a:cxn ang="0">
                    <a:pos x="111" y="31"/>
                  </a:cxn>
                  <a:cxn ang="0">
                    <a:pos x="94" y="58"/>
                  </a:cxn>
                  <a:cxn ang="0">
                    <a:pos x="57" y="113"/>
                  </a:cxn>
                  <a:cxn ang="0">
                    <a:pos x="57" y="113"/>
                  </a:cxn>
                  <a:cxn ang="0">
                    <a:pos x="22" y="164"/>
                  </a:cxn>
                  <a:cxn ang="0">
                    <a:pos x="22" y="164"/>
                  </a:cxn>
                  <a:cxn ang="0">
                    <a:pos x="15" y="172"/>
                  </a:cxn>
                  <a:cxn ang="0">
                    <a:pos x="9" y="180"/>
                  </a:cxn>
                  <a:cxn ang="0">
                    <a:pos x="4" y="188"/>
                  </a:cxn>
                  <a:cxn ang="0">
                    <a:pos x="1" y="192"/>
                  </a:cxn>
                  <a:cxn ang="0">
                    <a:pos x="0" y="197"/>
                  </a:cxn>
                  <a:cxn ang="0">
                    <a:pos x="0" y="197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4" y="204"/>
                  </a:cxn>
                  <a:cxn ang="0">
                    <a:pos x="6" y="205"/>
                  </a:cxn>
                  <a:cxn ang="0">
                    <a:pos x="7" y="204"/>
                  </a:cxn>
                  <a:cxn ang="0">
                    <a:pos x="9" y="202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1" y="196"/>
                  </a:cxn>
                  <a:cxn ang="0">
                    <a:pos x="14" y="192"/>
                  </a:cxn>
                  <a:cxn ang="0">
                    <a:pos x="22" y="180"/>
                  </a:cxn>
                  <a:cxn ang="0">
                    <a:pos x="31" y="171"/>
                  </a:cxn>
                  <a:cxn ang="0">
                    <a:pos x="38" y="162"/>
                  </a:cxn>
                  <a:cxn ang="0">
                    <a:pos x="38" y="162"/>
                  </a:cxn>
                  <a:cxn ang="0">
                    <a:pos x="56" y="136"/>
                  </a:cxn>
                  <a:cxn ang="0">
                    <a:pos x="73" y="111"/>
                  </a:cxn>
                  <a:cxn ang="0">
                    <a:pos x="73" y="111"/>
                  </a:cxn>
                  <a:cxn ang="0">
                    <a:pos x="107" y="60"/>
                  </a:cxn>
                  <a:cxn ang="0">
                    <a:pos x="123" y="35"/>
                  </a:cxn>
                  <a:cxn ang="0">
                    <a:pos x="136" y="7"/>
                  </a:cxn>
                  <a:cxn ang="0">
                    <a:pos x="136" y="7"/>
                  </a:cxn>
                  <a:cxn ang="0">
                    <a:pos x="136" y="5"/>
                  </a:cxn>
                  <a:cxn ang="0">
                    <a:pos x="136" y="4"/>
                  </a:cxn>
                  <a:cxn ang="0">
                    <a:pos x="133" y="0"/>
                  </a:cxn>
                  <a:cxn ang="0">
                    <a:pos x="130" y="0"/>
                  </a:cxn>
                  <a:cxn ang="0">
                    <a:pos x="129" y="0"/>
                  </a:cxn>
                  <a:cxn ang="0">
                    <a:pos x="126" y="0"/>
                  </a:cxn>
                  <a:cxn ang="0">
                    <a:pos x="125" y="2"/>
                  </a:cxn>
                  <a:cxn ang="0">
                    <a:pos x="125" y="2"/>
                  </a:cxn>
                </a:cxnLst>
                <a:rect l="0" t="0" r="r" b="b"/>
                <a:pathLst>
                  <a:path w="136" h="205">
                    <a:moveTo>
                      <a:pt x="125" y="2"/>
                    </a:moveTo>
                    <a:lnTo>
                      <a:pt x="125" y="2"/>
                    </a:lnTo>
                    <a:lnTo>
                      <a:pt x="119" y="17"/>
                    </a:lnTo>
                    <a:lnTo>
                      <a:pt x="111" y="31"/>
                    </a:lnTo>
                    <a:lnTo>
                      <a:pt x="94" y="58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22" y="164"/>
                    </a:lnTo>
                    <a:lnTo>
                      <a:pt x="22" y="164"/>
                    </a:lnTo>
                    <a:lnTo>
                      <a:pt x="15" y="172"/>
                    </a:lnTo>
                    <a:lnTo>
                      <a:pt x="9" y="180"/>
                    </a:lnTo>
                    <a:lnTo>
                      <a:pt x="4" y="188"/>
                    </a:lnTo>
                    <a:lnTo>
                      <a:pt x="1" y="192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4" y="204"/>
                    </a:lnTo>
                    <a:lnTo>
                      <a:pt x="6" y="205"/>
                    </a:lnTo>
                    <a:lnTo>
                      <a:pt x="7" y="204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1" y="196"/>
                    </a:lnTo>
                    <a:lnTo>
                      <a:pt x="14" y="192"/>
                    </a:lnTo>
                    <a:lnTo>
                      <a:pt x="22" y="180"/>
                    </a:lnTo>
                    <a:lnTo>
                      <a:pt x="31" y="171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56" y="136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107" y="60"/>
                    </a:lnTo>
                    <a:lnTo>
                      <a:pt x="123" y="35"/>
                    </a:lnTo>
                    <a:lnTo>
                      <a:pt x="136" y="7"/>
                    </a:lnTo>
                    <a:lnTo>
                      <a:pt x="136" y="7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3" y="0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6" y="0"/>
                    </a:lnTo>
                    <a:lnTo>
                      <a:pt x="125" y="2"/>
                    </a:lnTo>
                    <a:lnTo>
                      <a:pt x="12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0" name="Freeform 904"/>
              <p:cNvSpPr/>
              <p:nvPr/>
            </p:nvSpPr>
            <p:spPr bwMode="auto">
              <a:xfrm>
                <a:off x="3668713" y="3586163"/>
                <a:ext cx="38100" cy="55563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75" y="25"/>
                  </a:cxn>
                  <a:cxn ang="0">
                    <a:pos x="64" y="46"/>
                  </a:cxn>
                  <a:cxn ang="0">
                    <a:pos x="49" y="64"/>
                  </a:cxn>
                  <a:cxn ang="0">
                    <a:pos x="34" y="83"/>
                  </a:cxn>
                  <a:cxn ang="0">
                    <a:pos x="34" y="83"/>
                  </a:cxn>
                  <a:cxn ang="0">
                    <a:pos x="22" y="95"/>
                  </a:cxn>
                  <a:cxn ang="0">
                    <a:pos x="13" y="106"/>
                  </a:cxn>
                  <a:cxn ang="0">
                    <a:pos x="5" y="121"/>
                  </a:cxn>
                  <a:cxn ang="0">
                    <a:pos x="2" y="127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8"/>
                  </a:cxn>
                  <a:cxn ang="0">
                    <a:pos x="1" y="140"/>
                  </a:cxn>
                  <a:cxn ang="0">
                    <a:pos x="4" y="142"/>
                  </a:cxn>
                  <a:cxn ang="0">
                    <a:pos x="9" y="142"/>
                  </a:cxn>
                  <a:cxn ang="0">
                    <a:pos x="10" y="140"/>
                  </a:cxn>
                  <a:cxn ang="0">
                    <a:pos x="11" y="139"/>
                  </a:cxn>
                  <a:cxn ang="0">
                    <a:pos x="11" y="139"/>
                  </a:cxn>
                  <a:cxn ang="0">
                    <a:pos x="14" y="129"/>
                  </a:cxn>
                  <a:cxn ang="0">
                    <a:pos x="19" y="118"/>
                  </a:cxn>
                  <a:cxn ang="0">
                    <a:pos x="24" y="110"/>
                  </a:cxn>
                  <a:cxn ang="0">
                    <a:pos x="31" y="101"/>
                  </a:cxn>
                  <a:cxn ang="0">
                    <a:pos x="45" y="87"/>
                  </a:cxn>
                  <a:cxn ang="0">
                    <a:pos x="61" y="71"/>
                  </a:cxn>
                  <a:cxn ang="0">
                    <a:pos x="61" y="71"/>
                  </a:cxn>
                  <a:cxn ang="0">
                    <a:pos x="72" y="57"/>
                  </a:cxn>
                  <a:cxn ang="0">
                    <a:pos x="81" y="41"/>
                  </a:cxn>
                  <a:cxn ang="0">
                    <a:pos x="90" y="24"/>
                  </a:cxn>
                  <a:cxn ang="0">
                    <a:pos x="96" y="7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6" y="3"/>
                  </a:cxn>
                  <a:cxn ang="0">
                    <a:pos x="95" y="2"/>
                  </a:cxn>
                  <a:cxn ang="0">
                    <a:pos x="92" y="0"/>
                  </a:cxn>
                  <a:cxn ang="0">
                    <a:pos x="89" y="0"/>
                  </a:cxn>
                  <a:cxn ang="0">
                    <a:pos x="87" y="2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6" h="142">
                    <a:moveTo>
                      <a:pt x="86" y="4"/>
                    </a:moveTo>
                    <a:lnTo>
                      <a:pt x="86" y="4"/>
                    </a:lnTo>
                    <a:lnTo>
                      <a:pt x="75" y="25"/>
                    </a:lnTo>
                    <a:lnTo>
                      <a:pt x="64" y="46"/>
                    </a:lnTo>
                    <a:lnTo>
                      <a:pt x="49" y="64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22" y="95"/>
                    </a:lnTo>
                    <a:lnTo>
                      <a:pt x="13" y="106"/>
                    </a:lnTo>
                    <a:lnTo>
                      <a:pt x="5" y="121"/>
                    </a:lnTo>
                    <a:lnTo>
                      <a:pt x="2" y="127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8"/>
                    </a:lnTo>
                    <a:lnTo>
                      <a:pt x="1" y="140"/>
                    </a:lnTo>
                    <a:lnTo>
                      <a:pt x="4" y="142"/>
                    </a:lnTo>
                    <a:lnTo>
                      <a:pt x="9" y="142"/>
                    </a:lnTo>
                    <a:lnTo>
                      <a:pt x="10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9" y="118"/>
                    </a:lnTo>
                    <a:lnTo>
                      <a:pt x="24" y="110"/>
                    </a:lnTo>
                    <a:lnTo>
                      <a:pt x="31" y="101"/>
                    </a:lnTo>
                    <a:lnTo>
                      <a:pt x="45" y="8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72" y="57"/>
                    </a:lnTo>
                    <a:lnTo>
                      <a:pt x="81" y="41"/>
                    </a:lnTo>
                    <a:lnTo>
                      <a:pt x="90" y="24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6" y="3"/>
                    </a:lnTo>
                    <a:lnTo>
                      <a:pt x="95" y="2"/>
                    </a:lnTo>
                    <a:lnTo>
                      <a:pt x="9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1" name="Freeform 905"/>
              <p:cNvSpPr/>
              <p:nvPr/>
            </p:nvSpPr>
            <p:spPr bwMode="auto">
              <a:xfrm>
                <a:off x="3271838" y="3430588"/>
                <a:ext cx="15875" cy="17463"/>
              </a:xfrm>
              <a:custGeom>
                <a:avLst/>
                <a:gdLst/>
                <a:ahLst/>
                <a:cxnLst>
                  <a:cxn ang="0">
                    <a:pos x="34" y="2"/>
                  </a:cxn>
                  <a:cxn ang="0">
                    <a:pos x="34" y="2"/>
                  </a:cxn>
                  <a:cxn ang="0">
                    <a:pos x="25" y="8"/>
                  </a:cxn>
                  <a:cxn ang="0">
                    <a:pos x="16" y="16"/>
                  </a:cxn>
                  <a:cxn ang="0">
                    <a:pos x="8" y="25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0" y="37"/>
                  </a:cxn>
                  <a:cxn ang="0">
                    <a:pos x="0" y="38"/>
                  </a:cxn>
                  <a:cxn ang="0">
                    <a:pos x="2" y="40"/>
                  </a:cxn>
                  <a:cxn ang="0">
                    <a:pos x="3" y="41"/>
                  </a:cxn>
                  <a:cxn ang="0">
                    <a:pos x="7" y="42"/>
                  </a:cxn>
                  <a:cxn ang="0">
                    <a:pos x="9" y="42"/>
                  </a:cxn>
                  <a:cxn ang="0">
                    <a:pos x="11" y="40"/>
                  </a:cxn>
                  <a:cxn ang="0">
                    <a:pos x="11" y="40"/>
                  </a:cxn>
                  <a:cxn ang="0">
                    <a:pos x="17" y="32"/>
                  </a:cxn>
                  <a:cxn ang="0">
                    <a:pos x="24" y="24"/>
                  </a:cxn>
                  <a:cxn ang="0">
                    <a:pos x="32" y="17"/>
                  </a:cxn>
                  <a:cxn ang="0">
                    <a:pos x="39" y="11"/>
                  </a:cxn>
                  <a:cxn ang="0">
                    <a:pos x="39" y="11"/>
                  </a:cxn>
                  <a:cxn ang="0">
                    <a:pos x="41" y="10"/>
                  </a:cxn>
                  <a:cxn ang="0">
                    <a:pos x="42" y="8"/>
                  </a:cxn>
                  <a:cxn ang="0">
                    <a:pos x="41" y="3"/>
                  </a:cxn>
                  <a:cxn ang="0">
                    <a:pos x="39" y="2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2"/>
                  </a:cxn>
                  <a:cxn ang="0">
                    <a:pos x="34" y="2"/>
                  </a:cxn>
                </a:cxnLst>
                <a:rect l="0" t="0" r="r" b="b"/>
                <a:pathLst>
                  <a:path w="42" h="42">
                    <a:moveTo>
                      <a:pt x="34" y="2"/>
                    </a:moveTo>
                    <a:lnTo>
                      <a:pt x="34" y="2"/>
                    </a:lnTo>
                    <a:lnTo>
                      <a:pt x="25" y="8"/>
                    </a:lnTo>
                    <a:lnTo>
                      <a:pt x="16" y="16"/>
                    </a:lnTo>
                    <a:lnTo>
                      <a:pt x="8" y="2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7" y="32"/>
                    </a:lnTo>
                    <a:lnTo>
                      <a:pt x="24" y="24"/>
                    </a:lnTo>
                    <a:lnTo>
                      <a:pt x="32" y="17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41" y="10"/>
                    </a:lnTo>
                    <a:lnTo>
                      <a:pt x="42" y="8"/>
                    </a:lnTo>
                    <a:lnTo>
                      <a:pt x="41" y="3"/>
                    </a:lnTo>
                    <a:lnTo>
                      <a:pt x="39" y="2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2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2" name="Freeform 906"/>
              <p:cNvSpPr/>
              <p:nvPr/>
            </p:nvSpPr>
            <p:spPr bwMode="auto">
              <a:xfrm>
                <a:off x="3295651" y="3446463"/>
                <a:ext cx="20638" cy="20638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0" y="0"/>
                  </a:cxn>
                  <a:cxn ang="0">
                    <a:pos x="28" y="7"/>
                  </a:cxn>
                  <a:cxn ang="0">
                    <a:pos x="17" y="19"/>
                  </a:cxn>
                  <a:cxn ang="0">
                    <a:pos x="8" y="31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45"/>
                  </a:cxn>
                  <a:cxn ang="0">
                    <a:pos x="0" y="48"/>
                  </a:cxn>
                  <a:cxn ang="0">
                    <a:pos x="2" y="52"/>
                  </a:cxn>
                  <a:cxn ang="0">
                    <a:pos x="6" y="52"/>
                  </a:cxn>
                  <a:cxn ang="0">
                    <a:pos x="9" y="51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7" y="38"/>
                  </a:cxn>
                  <a:cxn ang="0">
                    <a:pos x="25" y="27"/>
                  </a:cxn>
                  <a:cxn ang="0">
                    <a:pos x="35" y="17"/>
                  </a:cxn>
                  <a:cxn ang="0">
                    <a:pos x="46" y="10"/>
                  </a:cxn>
                  <a:cxn ang="0">
                    <a:pos x="46" y="10"/>
                  </a:cxn>
                  <a:cxn ang="0">
                    <a:pos x="48" y="7"/>
                  </a:cxn>
                  <a:cxn ang="0">
                    <a:pos x="49" y="6"/>
                  </a:cxn>
                  <a:cxn ang="0">
                    <a:pos x="48" y="2"/>
                  </a:cxn>
                  <a:cxn ang="0">
                    <a:pos x="46" y="0"/>
                  </a:cxn>
                  <a:cxn ang="0">
                    <a:pos x="43" y="0"/>
                  </a:cxn>
                  <a:cxn ang="0">
                    <a:pos x="40" y="0"/>
                  </a:cxn>
                  <a:cxn ang="0">
                    <a:pos x="40" y="0"/>
                  </a:cxn>
                </a:cxnLst>
                <a:rect l="0" t="0" r="r" b="b"/>
                <a:pathLst>
                  <a:path w="49" h="52">
                    <a:moveTo>
                      <a:pt x="40" y="0"/>
                    </a:moveTo>
                    <a:lnTo>
                      <a:pt x="40" y="0"/>
                    </a:lnTo>
                    <a:lnTo>
                      <a:pt x="28" y="7"/>
                    </a:lnTo>
                    <a:lnTo>
                      <a:pt x="17" y="19"/>
                    </a:lnTo>
                    <a:lnTo>
                      <a:pt x="8" y="31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6" y="52"/>
                    </a:lnTo>
                    <a:lnTo>
                      <a:pt x="9" y="51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7" y="38"/>
                    </a:lnTo>
                    <a:lnTo>
                      <a:pt x="25" y="27"/>
                    </a:lnTo>
                    <a:lnTo>
                      <a:pt x="35" y="17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3" name="Freeform 907"/>
              <p:cNvSpPr/>
              <p:nvPr/>
            </p:nvSpPr>
            <p:spPr bwMode="auto">
              <a:xfrm>
                <a:off x="3322638" y="3460751"/>
                <a:ext cx="19050" cy="20638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5" y="2"/>
                  </a:cxn>
                  <a:cxn ang="0">
                    <a:pos x="31" y="7"/>
                  </a:cxn>
                  <a:cxn ang="0">
                    <a:pos x="27" y="13"/>
                  </a:cxn>
                  <a:cxn ang="0">
                    <a:pos x="18" y="22"/>
                  </a:cxn>
                  <a:cxn ang="0">
                    <a:pos x="8" y="32"/>
                  </a:cxn>
                  <a:cxn ang="0">
                    <a:pos x="4" y="37"/>
                  </a:cxn>
                  <a:cxn ang="0">
                    <a:pos x="1" y="44"/>
                  </a:cxn>
                  <a:cxn ang="0">
                    <a:pos x="1" y="44"/>
                  </a:cxn>
                  <a:cxn ang="0">
                    <a:pos x="0" y="47"/>
                  </a:cxn>
                  <a:cxn ang="0">
                    <a:pos x="1" y="48"/>
                  </a:cxn>
                  <a:cxn ang="0">
                    <a:pos x="4" y="52"/>
                  </a:cxn>
                  <a:cxn ang="0">
                    <a:pos x="5" y="52"/>
                  </a:cxn>
                  <a:cxn ang="0">
                    <a:pos x="8" y="52"/>
                  </a:cxn>
                  <a:cxn ang="0">
                    <a:pos x="9" y="52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4" y="43"/>
                  </a:cxn>
                  <a:cxn ang="0">
                    <a:pos x="18" y="37"/>
                  </a:cxn>
                  <a:cxn ang="0">
                    <a:pos x="27" y="28"/>
                  </a:cxn>
                  <a:cxn ang="0">
                    <a:pos x="36" y="19"/>
                  </a:cxn>
                  <a:cxn ang="0">
                    <a:pos x="42" y="14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6" y="5"/>
                  </a:cxn>
                  <a:cxn ang="0">
                    <a:pos x="46" y="3"/>
                  </a:cxn>
                  <a:cxn ang="0">
                    <a:pos x="43" y="0"/>
                  </a:cxn>
                  <a:cxn ang="0">
                    <a:pos x="39" y="0"/>
                  </a:cxn>
                  <a:cxn ang="0">
                    <a:pos x="36" y="0"/>
                  </a:cxn>
                  <a:cxn ang="0">
                    <a:pos x="35" y="2"/>
                  </a:cxn>
                  <a:cxn ang="0">
                    <a:pos x="35" y="2"/>
                  </a:cxn>
                </a:cxnLst>
                <a:rect l="0" t="0" r="r" b="b"/>
                <a:pathLst>
                  <a:path w="46" h="52">
                    <a:moveTo>
                      <a:pt x="35" y="2"/>
                    </a:moveTo>
                    <a:lnTo>
                      <a:pt x="35" y="2"/>
                    </a:lnTo>
                    <a:lnTo>
                      <a:pt x="31" y="7"/>
                    </a:lnTo>
                    <a:lnTo>
                      <a:pt x="27" y="13"/>
                    </a:lnTo>
                    <a:lnTo>
                      <a:pt x="18" y="22"/>
                    </a:lnTo>
                    <a:lnTo>
                      <a:pt x="8" y="32"/>
                    </a:lnTo>
                    <a:lnTo>
                      <a:pt x="4" y="37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4" y="52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9" y="52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4" y="43"/>
                    </a:lnTo>
                    <a:lnTo>
                      <a:pt x="18" y="37"/>
                    </a:lnTo>
                    <a:lnTo>
                      <a:pt x="27" y="28"/>
                    </a:lnTo>
                    <a:lnTo>
                      <a:pt x="36" y="19"/>
                    </a:lnTo>
                    <a:lnTo>
                      <a:pt x="42" y="14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3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4" name="Freeform 908"/>
              <p:cNvSpPr/>
              <p:nvPr/>
            </p:nvSpPr>
            <p:spPr bwMode="auto">
              <a:xfrm>
                <a:off x="3348038" y="3482976"/>
                <a:ext cx="23813" cy="26988"/>
              </a:xfrm>
              <a:custGeom>
                <a:avLst/>
                <a:gdLst/>
                <a:ahLst/>
                <a:cxnLst>
                  <a:cxn ang="0">
                    <a:pos x="53" y="1"/>
                  </a:cxn>
                  <a:cxn ang="0">
                    <a:pos x="53" y="1"/>
                  </a:cxn>
                  <a:cxn ang="0">
                    <a:pos x="43" y="8"/>
                  </a:cxn>
                  <a:cxn ang="0">
                    <a:pos x="36" y="14"/>
                  </a:cxn>
                  <a:cxn ang="0">
                    <a:pos x="29" y="22"/>
                  </a:cxn>
                  <a:cxn ang="0">
                    <a:pos x="22" y="30"/>
                  </a:cxn>
                  <a:cxn ang="0">
                    <a:pos x="22" y="30"/>
                  </a:cxn>
                  <a:cxn ang="0">
                    <a:pos x="9" y="46"/>
                  </a:cxn>
                  <a:cxn ang="0">
                    <a:pos x="4" y="52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4"/>
                  </a:cxn>
                  <a:cxn ang="0">
                    <a:pos x="0" y="65"/>
                  </a:cxn>
                  <a:cxn ang="0">
                    <a:pos x="2" y="66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6"/>
                  </a:cxn>
                  <a:cxn ang="0">
                    <a:pos x="11" y="64"/>
                  </a:cxn>
                  <a:cxn ang="0">
                    <a:pos x="11" y="64"/>
                  </a:cxn>
                  <a:cxn ang="0">
                    <a:pos x="15" y="57"/>
                  </a:cxn>
                  <a:cxn ang="0">
                    <a:pos x="20" y="51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36" y="31"/>
                  </a:cxn>
                  <a:cxn ang="0">
                    <a:pos x="42" y="23"/>
                  </a:cxn>
                  <a:cxn ang="0">
                    <a:pos x="50" y="17"/>
                  </a:cxn>
                  <a:cxn ang="0">
                    <a:pos x="58" y="10"/>
                  </a:cxn>
                  <a:cxn ang="0">
                    <a:pos x="58" y="10"/>
                  </a:cxn>
                  <a:cxn ang="0">
                    <a:pos x="59" y="9"/>
                  </a:cxn>
                  <a:cxn ang="0">
                    <a:pos x="60" y="6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1"/>
                  </a:cxn>
                  <a:cxn ang="0">
                    <a:pos x="53" y="1"/>
                  </a:cxn>
                </a:cxnLst>
                <a:rect l="0" t="0" r="r" b="b"/>
                <a:pathLst>
                  <a:path w="60" h="68">
                    <a:moveTo>
                      <a:pt x="53" y="1"/>
                    </a:moveTo>
                    <a:lnTo>
                      <a:pt x="53" y="1"/>
                    </a:lnTo>
                    <a:lnTo>
                      <a:pt x="43" y="8"/>
                    </a:lnTo>
                    <a:lnTo>
                      <a:pt x="36" y="14"/>
                    </a:lnTo>
                    <a:lnTo>
                      <a:pt x="29" y="2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9" y="46"/>
                    </a:lnTo>
                    <a:lnTo>
                      <a:pt x="4" y="5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2" y="66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5" y="57"/>
                    </a:lnTo>
                    <a:lnTo>
                      <a:pt x="20" y="51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36" y="31"/>
                    </a:lnTo>
                    <a:lnTo>
                      <a:pt x="42" y="23"/>
                    </a:lnTo>
                    <a:lnTo>
                      <a:pt x="50" y="17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9" y="9"/>
                    </a:lnTo>
                    <a:lnTo>
                      <a:pt x="60" y="6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1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5" name="Freeform 909"/>
              <p:cNvSpPr/>
              <p:nvPr/>
            </p:nvSpPr>
            <p:spPr bwMode="auto">
              <a:xfrm>
                <a:off x="3398838" y="3498851"/>
                <a:ext cx="20638" cy="30163"/>
              </a:xfrm>
              <a:custGeom>
                <a:avLst/>
                <a:gdLst/>
                <a:ahLst/>
                <a:cxnLst>
                  <a:cxn ang="0">
                    <a:pos x="42" y="1"/>
                  </a:cxn>
                  <a:cxn ang="0">
                    <a:pos x="42" y="1"/>
                  </a:cxn>
                  <a:cxn ang="0">
                    <a:pos x="31" y="20"/>
                  </a:cxn>
                  <a:cxn ang="0">
                    <a:pos x="31" y="20"/>
                  </a:cxn>
                  <a:cxn ang="0">
                    <a:pos x="25" y="31"/>
                  </a:cxn>
                  <a:cxn ang="0">
                    <a:pos x="22" y="37"/>
                  </a:cxn>
                  <a:cxn ang="0">
                    <a:pos x="18" y="42"/>
                  </a:cxn>
                  <a:cxn ang="0">
                    <a:pos x="18" y="42"/>
                  </a:cxn>
                  <a:cxn ang="0">
                    <a:pos x="6" y="54"/>
                  </a:cxn>
                  <a:cxn ang="0">
                    <a:pos x="2" y="60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0" y="71"/>
                  </a:cxn>
                  <a:cxn ang="0">
                    <a:pos x="1" y="72"/>
                  </a:cxn>
                  <a:cxn ang="0">
                    <a:pos x="4" y="75"/>
                  </a:cxn>
                  <a:cxn ang="0">
                    <a:pos x="6" y="75"/>
                  </a:cxn>
                  <a:cxn ang="0">
                    <a:pos x="9" y="75"/>
                  </a:cxn>
                  <a:cxn ang="0">
                    <a:pos x="10" y="73"/>
                  </a:cxn>
                  <a:cxn ang="0">
                    <a:pos x="10" y="71"/>
                  </a:cxn>
                  <a:cxn ang="0">
                    <a:pos x="10" y="71"/>
                  </a:cxn>
                  <a:cxn ang="0">
                    <a:pos x="11" y="67"/>
                  </a:cxn>
                  <a:cxn ang="0">
                    <a:pos x="13" y="64"/>
                  </a:cxn>
                  <a:cxn ang="0">
                    <a:pos x="18" y="58"/>
                  </a:cxn>
                  <a:cxn ang="0">
                    <a:pos x="25" y="52"/>
                  </a:cxn>
                  <a:cxn ang="0">
                    <a:pos x="28" y="46"/>
                  </a:cxn>
                  <a:cxn ang="0">
                    <a:pos x="28" y="46"/>
                  </a:cxn>
                  <a:cxn ang="0">
                    <a:pos x="40" y="26"/>
                  </a:cxn>
                  <a:cxn ang="0">
                    <a:pos x="52" y="8"/>
                  </a:cxn>
                  <a:cxn ang="0">
                    <a:pos x="52" y="8"/>
                  </a:cxn>
                  <a:cxn ang="0">
                    <a:pos x="53" y="5"/>
                  </a:cxn>
                  <a:cxn ang="0">
                    <a:pos x="52" y="4"/>
                  </a:cxn>
                  <a:cxn ang="0">
                    <a:pos x="49" y="0"/>
                  </a:cxn>
                  <a:cxn ang="0">
                    <a:pos x="46" y="0"/>
                  </a:cxn>
                  <a:cxn ang="0">
                    <a:pos x="44" y="0"/>
                  </a:cxn>
                  <a:cxn ang="0">
                    <a:pos x="42" y="1"/>
                  </a:cxn>
                  <a:cxn ang="0">
                    <a:pos x="42" y="1"/>
                  </a:cxn>
                </a:cxnLst>
                <a:rect l="0" t="0" r="r" b="b"/>
                <a:pathLst>
                  <a:path w="53" h="75">
                    <a:moveTo>
                      <a:pt x="42" y="1"/>
                    </a:moveTo>
                    <a:lnTo>
                      <a:pt x="42" y="1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25" y="31"/>
                    </a:lnTo>
                    <a:lnTo>
                      <a:pt x="22" y="37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6" y="54"/>
                    </a:lnTo>
                    <a:lnTo>
                      <a:pt x="2" y="6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9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1" y="67"/>
                    </a:lnTo>
                    <a:lnTo>
                      <a:pt x="13" y="64"/>
                    </a:lnTo>
                    <a:lnTo>
                      <a:pt x="18" y="58"/>
                    </a:lnTo>
                    <a:lnTo>
                      <a:pt x="25" y="52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40" y="2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5"/>
                    </a:lnTo>
                    <a:lnTo>
                      <a:pt x="52" y="4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1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6" name="Freeform 910"/>
              <p:cNvSpPr/>
              <p:nvPr/>
            </p:nvSpPr>
            <p:spPr bwMode="auto">
              <a:xfrm>
                <a:off x="3460751" y="3505201"/>
                <a:ext cx="17463" cy="26988"/>
              </a:xfrm>
              <a:custGeom>
                <a:avLst/>
                <a:gdLst/>
                <a:ahLst/>
                <a:cxnLst>
                  <a:cxn ang="0">
                    <a:pos x="36" y="2"/>
                  </a:cxn>
                  <a:cxn ang="0">
                    <a:pos x="36" y="2"/>
                  </a:cxn>
                  <a:cxn ang="0">
                    <a:pos x="30" y="8"/>
                  </a:cxn>
                  <a:cxn ang="0">
                    <a:pos x="27" y="16"/>
                  </a:cxn>
                  <a:cxn ang="0">
                    <a:pos x="17" y="30"/>
                  </a:cxn>
                  <a:cxn ang="0">
                    <a:pos x="11" y="46"/>
                  </a:cxn>
                  <a:cxn ang="0">
                    <a:pos x="2" y="61"/>
                  </a:cxn>
                  <a:cxn ang="0">
                    <a:pos x="2" y="61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2" y="66"/>
                  </a:cxn>
                  <a:cxn ang="0">
                    <a:pos x="3" y="67"/>
                  </a:cxn>
                  <a:cxn ang="0">
                    <a:pos x="7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20" y="53"/>
                  </a:cxn>
                  <a:cxn ang="0">
                    <a:pos x="27" y="37"/>
                  </a:cxn>
                  <a:cxn ang="0">
                    <a:pos x="34" y="23"/>
                  </a:cxn>
                  <a:cxn ang="0">
                    <a:pos x="40" y="16"/>
                  </a:cxn>
                  <a:cxn ang="0">
                    <a:pos x="45" y="10"/>
                  </a:cxn>
                  <a:cxn ang="0">
                    <a:pos x="45" y="10"/>
                  </a:cxn>
                  <a:cxn ang="0">
                    <a:pos x="46" y="8"/>
                  </a:cxn>
                  <a:cxn ang="0">
                    <a:pos x="46" y="6"/>
                  </a:cxn>
                  <a:cxn ang="0">
                    <a:pos x="44" y="2"/>
                  </a:cxn>
                  <a:cxn ang="0">
                    <a:pos x="41" y="0"/>
                  </a:cxn>
                  <a:cxn ang="0">
                    <a:pos x="38" y="0"/>
                  </a:cxn>
                  <a:cxn ang="0">
                    <a:pos x="36" y="2"/>
                  </a:cxn>
                  <a:cxn ang="0">
                    <a:pos x="36" y="2"/>
                  </a:cxn>
                </a:cxnLst>
                <a:rect l="0" t="0" r="r" b="b"/>
                <a:pathLst>
                  <a:path w="46" h="68">
                    <a:moveTo>
                      <a:pt x="36" y="2"/>
                    </a:moveTo>
                    <a:lnTo>
                      <a:pt x="36" y="2"/>
                    </a:lnTo>
                    <a:lnTo>
                      <a:pt x="30" y="8"/>
                    </a:lnTo>
                    <a:lnTo>
                      <a:pt x="27" y="16"/>
                    </a:lnTo>
                    <a:lnTo>
                      <a:pt x="17" y="30"/>
                    </a:lnTo>
                    <a:lnTo>
                      <a:pt x="11" y="46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6"/>
                    </a:lnTo>
                    <a:lnTo>
                      <a:pt x="3" y="67"/>
                    </a:lnTo>
                    <a:lnTo>
                      <a:pt x="7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20" y="53"/>
                    </a:lnTo>
                    <a:lnTo>
                      <a:pt x="27" y="37"/>
                    </a:lnTo>
                    <a:lnTo>
                      <a:pt x="34" y="23"/>
                    </a:lnTo>
                    <a:lnTo>
                      <a:pt x="40" y="16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38" y="0"/>
                    </a:lnTo>
                    <a:lnTo>
                      <a:pt x="36" y="2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7" name="Freeform 911"/>
              <p:cNvSpPr/>
              <p:nvPr/>
            </p:nvSpPr>
            <p:spPr bwMode="auto">
              <a:xfrm>
                <a:off x="3506788" y="3503613"/>
                <a:ext cx="25400" cy="31750"/>
              </a:xfrm>
              <a:custGeom>
                <a:avLst/>
                <a:gdLst/>
                <a:ahLst/>
                <a:cxnLst>
                  <a:cxn ang="0">
                    <a:pos x="52" y="2"/>
                  </a:cxn>
                  <a:cxn ang="0">
                    <a:pos x="52" y="2"/>
                  </a:cxn>
                  <a:cxn ang="0">
                    <a:pos x="43" y="8"/>
                  </a:cxn>
                  <a:cxn ang="0">
                    <a:pos x="34" y="15"/>
                  </a:cxn>
                  <a:cxn ang="0">
                    <a:pos x="26" y="24"/>
                  </a:cxn>
                  <a:cxn ang="0">
                    <a:pos x="20" y="32"/>
                  </a:cxn>
                  <a:cxn ang="0">
                    <a:pos x="13" y="42"/>
                  </a:cxn>
                  <a:cxn ang="0">
                    <a:pos x="9" y="51"/>
                  </a:cxn>
                  <a:cxn ang="0">
                    <a:pos x="4" y="62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0" y="75"/>
                  </a:cxn>
                  <a:cxn ang="0">
                    <a:pos x="1" y="78"/>
                  </a:cxn>
                  <a:cxn ang="0">
                    <a:pos x="4" y="80"/>
                  </a:cxn>
                  <a:cxn ang="0">
                    <a:pos x="9" y="80"/>
                  </a:cxn>
                  <a:cxn ang="0">
                    <a:pos x="11" y="79"/>
                  </a:cxn>
                  <a:cxn ang="0">
                    <a:pos x="12" y="76"/>
                  </a:cxn>
                  <a:cxn ang="0">
                    <a:pos x="12" y="76"/>
                  </a:cxn>
                  <a:cxn ang="0">
                    <a:pos x="18" y="57"/>
                  </a:cxn>
                  <a:cxn ang="0">
                    <a:pos x="24" y="48"/>
                  </a:cxn>
                  <a:cxn ang="0">
                    <a:pos x="29" y="40"/>
                  </a:cxn>
                  <a:cxn ang="0">
                    <a:pos x="35" y="31"/>
                  </a:cxn>
                  <a:cxn ang="0">
                    <a:pos x="42" y="24"/>
                  </a:cxn>
                  <a:cxn ang="0">
                    <a:pos x="50" y="17"/>
                  </a:cxn>
                  <a:cxn ang="0">
                    <a:pos x="59" y="11"/>
                  </a:cxn>
                  <a:cxn ang="0">
                    <a:pos x="59" y="11"/>
                  </a:cxn>
                  <a:cxn ang="0">
                    <a:pos x="60" y="10"/>
                  </a:cxn>
                  <a:cxn ang="0">
                    <a:pos x="62" y="7"/>
                  </a:cxn>
                  <a:cxn ang="0">
                    <a:pos x="60" y="3"/>
                  </a:cxn>
                  <a:cxn ang="0">
                    <a:pos x="58" y="0"/>
                  </a:cxn>
                  <a:cxn ang="0">
                    <a:pos x="55" y="0"/>
                  </a:cxn>
                  <a:cxn ang="0">
                    <a:pos x="52" y="2"/>
                  </a:cxn>
                  <a:cxn ang="0">
                    <a:pos x="52" y="2"/>
                  </a:cxn>
                </a:cxnLst>
                <a:rect l="0" t="0" r="r" b="b"/>
                <a:pathLst>
                  <a:path w="62" h="80">
                    <a:moveTo>
                      <a:pt x="52" y="2"/>
                    </a:moveTo>
                    <a:lnTo>
                      <a:pt x="52" y="2"/>
                    </a:lnTo>
                    <a:lnTo>
                      <a:pt x="43" y="8"/>
                    </a:lnTo>
                    <a:lnTo>
                      <a:pt x="34" y="15"/>
                    </a:lnTo>
                    <a:lnTo>
                      <a:pt x="26" y="24"/>
                    </a:lnTo>
                    <a:lnTo>
                      <a:pt x="20" y="32"/>
                    </a:lnTo>
                    <a:lnTo>
                      <a:pt x="13" y="42"/>
                    </a:lnTo>
                    <a:lnTo>
                      <a:pt x="9" y="51"/>
                    </a:lnTo>
                    <a:lnTo>
                      <a:pt x="4" y="6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1" y="78"/>
                    </a:lnTo>
                    <a:lnTo>
                      <a:pt x="4" y="80"/>
                    </a:lnTo>
                    <a:lnTo>
                      <a:pt x="9" y="80"/>
                    </a:lnTo>
                    <a:lnTo>
                      <a:pt x="11" y="79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8" y="57"/>
                    </a:lnTo>
                    <a:lnTo>
                      <a:pt x="24" y="48"/>
                    </a:lnTo>
                    <a:lnTo>
                      <a:pt x="29" y="40"/>
                    </a:lnTo>
                    <a:lnTo>
                      <a:pt x="35" y="31"/>
                    </a:lnTo>
                    <a:lnTo>
                      <a:pt x="42" y="24"/>
                    </a:lnTo>
                    <a:lnTo>
                      <a:pt x="50" y="1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7"/>
                    </a:lnTo>
                    <a:lnTo>
                      <a:pt x="60" y="3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2" y="2"/>
                    </a:lnTo>
                    <a:lnTo>
                      <a:pt x="5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8" name="Freeform 912"/>
              <p:cNvSpPr/>
              <p:nvPr/>
            </p:nvSpPr>
            <p:spPr bwMode="auto">
              <a:xfrm>
                <a:off x="3549651" y="3498851"/>
                <a:ext cx="23813" cy="34925"/>
              </a:xfrm>
              <a:custGeom>
                <a:avLst/>
                <a:gdLst/>
                <a:ahLst/>
                <a:cxnLst>
                  <a:cxn ang="0">
                    <a:pos x="49" y="6"/>
                  </a:cxn>
                  <a:cxn ang="0">
                    <a:pos x="49" y="6"/>
                  </a:cxn>
                  <a:cxn ang="0">
                    <a:pos x="46" y="14"/>
                  </a:cxn>
                  <a:cxn ang="0">
                    <a:pos x="41" y="23"/>
                  </a:cxn>
                  <a:cxn ang="0">
                    <a:pos x="34" y="32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20" y="48"/>
                  </a:cxn>
                  <a:cxn ang="0">
                    <a:pos x="13" y="59"/>
                  </a:cxn>
                  <a:cxn ang="0">
                    <a:pos x="7" y="69"/>
                  </a:cxn>
                  <a:cxn ang="0">
                    <a:pos x="0" y="79"/>
                  </a:cxn>
                  <a:cxn ang="0">
                    <a:pos x="0" y="79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3" y="87"/>
                  </a:cxn>
                  <a:cxn ang="0">
                    <a:pos x="7" y="87"/>
                  </a:cxn>
                  <a:cxn ang="0">
                    <a:pos x="10" y="87"/>
                  </a:cxn>
                  <a:cxn ang="0">
                    <a:pos x="11" y="85"/>
                  </a:cxn>
                  <a:cxn ang="0">
                    <a:pos x="11" y="85"/>
                  </a:cxn>
                  <a:cxn ang="0">
                    <a:pos x="17" y="73"/>
                  </a:cxn>
                  <a:cxn ang="0">
                    <a:pos x="24" y="62"/>
                  </a:cxn>
                  <a:cxn ang="0">
                    <a:pos x="24" y="62"/>
                  </a:cxn>
                  <a:cxn ang="0">
                    <a:pos x="33" y="52"/>
                  </a:cxn>
                  <a:cxn ang="0">
                    <a:pos x="38" y="47"/>
                  </a:cxn>
                  <a:cxn ang="0">
                    <a:pos x="42" y="40"/>
                  </a:cxn>
                  <a:cxn ang="0">
                    <a:pos x="42" y="40"/>
                  </a:cxn>
                  <a:cxn ang="0">
                    <a:pos x="54" y="25"/>
                  </a:cxn>
                  <a:cxn ang="0">
                    <a:pos x="58" y="15"/>
                  </a:cxn>
                  <a:cxn ang="0">
                    <a:pos x="59" y="11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4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5" y="0"/>
                  </a:cxn>
                  <a:cxn ang="0">
                    <a:pos x="51" y="2"/>
                  </a:cxn>
                  <a:cxn ang="0">
                    <a:pos x="50" y="4"/>
                  </a:cxn>
                  <a:cxn ang="0">
                    <a:pos x="49" y="6"/>
                  </a:cxn>
                  <a:cxn ang="0">
                    <a:pos x="49" y="6"/>
                  </a:cxn>
                </a:cxnLst>
                <a:rect l="0" t="0" r="r" b="b"/>
                <a:pathLst>
                  <a:path w="61" h="87">
                    <a:moveTo>
                      <a:pt x="49" y="6"/>
                    </a:moveTo>
                    <a:lnTo>
                      <a:pt x="49" y="6"/>
                    </a:lnTo>
                    <a:lnTo>
                      <a:pt x="46" y="14"/>
                    </a:lnTo>
                    <a:lnTo>
                      <a:pt x="41" y="23"/>
                    </a:lnTo>
                    <a:lnTo>
                      <a:pt x="34" y="32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20" y="48"/>
                    </a:lnTo>
                    <a:lnTo>
                      <a:pt x="13" y="59"/>
                    </a:lnTo>
                    <a:lnTo>
                      <a:pt x="7" y="6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3" y="87"/>
                    </a:lnTo>
                    <a:lnTo>
                      <a:pt x="7" y="87"/>
                    </a:lnTo>
                    <a:lnTo>
                      <a:pt x="10" y="87"/>
                    </a:lnTo>
                    <a:lnTo>
                      <a:pt x="11" y="85"/>
                    </a:lnTo>
                    <a:lnTo>
                      <a:pt x="11" y="85"/>
                    </a:lnTo>
                    <a:lnTo>
                      <a:pt x="17" y="7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33" y="52"/>
                    </a:lnTo>
                    <a:lnTo>
                      <a:pt x="38" y="47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54" y="25"/>
                    </a:lnTo>
                    <a:lnTo>
                      <a:pt x="58" y="15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4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5" y="0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9" y="6"/>
                    </a:lnTo>
                    <a:lnTo>
                      <a:pt x="49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09" name="Freeform 913"/>
              <p:cNvSpPr/>
              <p:nvPr/>
            </p:nvSpPr>
            <p:spPr bwMode="auto">
              <a:xfrm>
                <a:off x="3594101" y="3487738"/>
                <a:ext cx="28575" cy="36513"/>
              </a:xfrm>
              <a:custGeom>
                <a:avLst/>
                <a:gdLst/>
                <a:ahLst/>
                <a:cxnLst>
                  <a:cxn ang="0">
                    <a:pos x="63" y="1"/>
                  </a:cxn>
                  <a:cxn ang="0">
                    <a:pos x="63" y="1"/>
                  </a:cxn>
                  <a:cxn ang="0">
                    <a:pos x="45" y="19"/>
                  </a:cxn>
                  <a:cxn ang="0">
                    <a:pos x="29" y="39"/>
                  </a:cxn>
                  <a:cxn ang="0">
                    <a:pos x="15" y="60"/>
                  </a:cxn>
                  <a:cxn ang="0">
                    <a:pos x="2" y="82"/>
                  </a:cxn>
                  <a:cxn ang="0">
                    <a:pos x="2" y="82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3" y="90"/>
                  </a:cxn>
                  <a:cxn ang="0">
                    <a:pos x="8" y="91"/>
                  </a:cxn>
                  <a:cxn ang="0">
                    <a:pos x="9" y="90"/>
                  </a:cxn>
                  <a:cxn ang="0">
                    <a:pos x="11" y="88"/>
                  </a:cxn>
                  <a:cxn ang="0">
                    <a:pos x="11" y="88"/>
                  </a:cxn>
                  <a:cxn ang="0">
                    <a:pos x="24" y="66"/>
                  </a:cxn>
                  <a:cxn ang="0">
                    <a:pos x="38" y="47"/>
                  </a:cxn>
                  <a:cxn ang="0">
                    <a:pos x="54" y="27"/>
                  </a:cxn>
                  <a:cxn ang="0">
                    <a:pos x="71" y="9"/>
                  </a:cxn>
                  <a:cxn ang="0">
                    <a:pos x="71" y="9"/>
                  </a:cxn>
                  <a:cxn ang="0">
                    <a:pos x="72" y="7"/>
                  </a:cxn>
                  <a:cxn ang="0">
                    <a:pos x="72" y="5"/>
                  </a:cxn>
                  <a:cxn ang="0">
                    <a:pos x="71" y="1"/>
                  </a:cxn>
                  <a:cxn ang="0">
                    <a:pos x="67" y="0"/>
                  </a:cxn>
                  <a:cxn ang="0">
                    <a:pos x="64" y="0"/>
                  </a:cxn>
                  <a:cxn ang="0">
                    <a:pos x="63" y="1"/>
                  </a:cxn>
                  <a:cxn ang="0">
                    <a:pos x="63" y="1"/>
                  </a:cxn>
                </a:cxnLst>
                <a:rect l="0" t="0" r="r" b="b"/>
                <a:pathLst>
                  <a:path w="72" h="91">
                    <a:moveTo>
                      <a:pt x="63" y="1"/>
                    </a:moveTo>
                    <a:lnTo>
                      <a:pt x="63" y="1"/>
                    </a:lnTo>
                    <a:lnTo>
                      <a:pt x="45" y="19"/>
                    </a:lnTo>
                    <a:lnTo>
                      <a:pt x="29" y="39"/>
                    </a:lnTo>
                    <a:lnTo>
                      <a:pt x="15" y="60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3" y="90"/>
                    </a:lnTo>
                    <a:lnTo>
                      <a:pt x="8" y="91"/>
                    </a:lnTo>
                    <a:lnTo>
                      <a:pt x="9" y="90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24" y="66"/>
                    </a:lnTo>
                    <a:lnTo>
                      <a:pt x="38" y="47"/>
                    </a:lnTo>
                    <a:lnTo>
                      <a:pt x="54" y="27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2" y="7"/>
                    </a:lnTo>
                    <a:lnTo>
                      <a:pt x="72" y="5"/>
                    </a:lnTo>
                    <a:lnTo>
                      <a:pt x="71" y="1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3" y="1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0" name="Freeform 914"/>
              <p:cNvSpPr/>
              <p:nvPr/>
            </p:nvSpPr>
            <p:spPr bwMode="auto">
              <a:xfrm>
                <a:off x="3641726" y="3463926"/>
                <a:ext cx="25400" cy="36513"/>
              </a:xfrm>
              <a:custGeom>
                <a:avLst/>
                <a:gdLst/>
                <a:ahLst/>
                <a:cxnLst>
                  <a:cxn ang="0">
                    <a:pos x="55" y="3"/>
                  </a:cxn>
                  <a:cxn ang="0">
                    <a:pos x="55" y="3"/>
                  </a:cxn>
                  <a:cxn ang="0">
                    <a:pos x="50" y="11"/>
                  </a:cxn>
                  <a:cxn ang="0">
                    <a:pos x="44" y="18"/>
                  </a:cxn>
                  <a:cxn ang="0">
                    <a:pos x="34" y="35"/>
                  </a:cxn>
                  <a:cxn ang="0">
                    <a:pos x="34" y="35"/>
                  </a:cxn>
                  <a:cxn ang="0">
                    <a:pos x="27" y="48"/>
                  </a:cxn>
                  <a:cxn ang="0">
                    <a:pos x="20" y="60"/>
                  </a:cxn>
                  <a:cxn ang="0">
                    <a:pos x="1" y="82"/>
                  </a:cxn>
                  <a:cxn ang="0">
                    <a:pos x="1" y="82"/>
                  </a:cxn>
                  <a:cxn ang="0">
                    <a:pos x="1" y="84"/>
                  </a:cxn>
                  <a:cxn ang="0">
                    <a:pos x="0" y="86"/>
                  </a:cxn>
                  <a:cxn ang="0">
                    <a:pos x="3" y="90"/>
                  </a:cxn>
                  <a:cxn ang="0">
                    <a:pos x="4" y="92"/>
                  </a:cxn>
                  <a:cxn ang="0">
                    <a:pos x="6" y="92"/>
                  </a:cxn>
                  <a:cxn ang="0">
                    <a:pos x="8" y="92"/>
                  </a:cxn>
                  <a:cxn ang="0">
                    <a:pos x="10" y="90"/>
                  </a:cxn>
                  <a:cxn ang="0">
                    <a:pos x="10" y="90"/>
                  </a:cxn>
                  <a:cxn ang="0">
                    <a:pos x="25" y="71"/>
                  </a:cxn>
                  <a:cxn ang="0">
                    <a:pos x="39" y="51"/>
                  </a:cxn>
                  <a:cxn ang="0">
                    <a:pos x="39" y="51"/>
                  </a:cxn>
                  <a:cxn ang="0">
                    <a:pos x="44" y="41"/>
                  </a:cxn>
                  <a:cxn ang="0">
                    <a:pos x="51" y="30"/>
                  </a:cxn>
                  <a:cxn ang="0">
                    <a:pos x="56" y="20"/>
                  </a:cxn>
                  <a:cxn ang="0">
                    <a:pos x="63" y="11"/>
                  </a:cxn>
                  <a:cxn ang="0">
                    <a:pos x="63" y="11"/>
                  </a:cxn>
                  <a:cxn ang="0">
                    <a:pos x="64" y="8"/>
                  </a:cxn>
                  <a:cxn ang="0">
                    <a:pos x="64" y="5"/>
                  </a:cxn>
                  <a:cxn ang="0">
                    <a:pos x="63" y="3"/>
                  </a:cxn>
                  <a:cxn ang="0">
                    <a:pos x="61" y="1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5" y="3"/>
                  </a:cxn>
                  <a:cxn ang="0">
                    <a:pos x="55" y="3"/>
                  </a:cxn>
                </a:cxnLst>
                <a:rect l="0" t="0" r="r" b="b"/>
                <a:pathLst>
                  <a:path w="64" h="92">
                    <a:moveTo>
                      <a:pt x="55" y="3"/>
                    </a:moveTo>
                    <a:lnTo>
                      <a:pt x="55" y="3"/>
                    </a:lnTo>
                    <a:lnTo>
                      <a:pt x="50" y="11"/>
                    </a:lnTo>
                    <a:lnTo>
                      <a:pt x="44" y="18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27" y="48"/>
                    </a:lnTo>
                    <a:lnTo>
                      <a:pt x="20" y="60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1" y="84"/>
                    </a:lnTo>
                    <a:lnTo>
                      <a:pt x="0" y="86"/>
                    </a:lnTo>
                    <a:lnTo>
                      <a:pt x="3" y="90"/>
                    </a:lnTo>
                    <a:lnTo>
                      <a:pt x="4" y="92"/>
                    </a:lnTo>
                    <a:lnTo>
                      <a:pt x="6" y="92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25" y="7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44" y="41"/>
                    </a:lnTo>
                    <a:lnTo>
                      <a:pt x="51" y="30"/>
                    </a:lnTo>
                    <a:lnTo>
                      <a:pt x="56" y="20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4" y="8"/>
                    </a:lnTo>
                    <a:lnTo>
                      <a:pt x="64" y="5"/>
                    </a:lnTo>
                    <a:lnTo>
                      <a:pt x="63" y="3"/>
                    </a:lnTo>
                    <a:lnTo>
                      <a:pt x="61" y="1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1" name="Freeform 915"/>
              <p:cNvSpPr/>
              <p:nvPr/>
            </p:nvSpPr>
            <p:spPr bwMode="auto">
              <a:xfrm>
                <a:off x="337502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55" y="0"/>
                  </a:cxn>
                  <a:cxn ang="0">
                    <a:pos x="42" y="2"/>
                  </a:cxn>
                  <a:cxn ang="0">
                    <a:pos x="32" y="6"/>
                  </a:cxn>
                  <a:cxn ang="0">
                    <a:pos x="22" y="11"/>
                  </a:cxn>
                  <a:cxn ang="0">
                    <a:pos x="15" y="19"/>
                  </a:cxn>
                  <a:cxn ang="0">
                    <a:pos x="8" y="26"/>
                  </a:cxn>
                  <a:cxn ang="0">
                    <a:pos x="4" y="37"/>
                  </a:cxn>
                  <a:cxn ang="0">
                    <a:pos x="2" y="47"/>
                  </a:cxn>
                  <a:cxn ang="0">
                    <a:pos x="0" y="58"/>
                  </a:cxn>
                  <a:cxn ang="0">
                    <a:pos x="2" y="68"/>
                  </a:cxn>
                  <a:cxn ang="0">
                    <a:pos x="4" y="79"/>
                  </a:cxn>
                  <a:cxn ang="0">
                    <a:pos x="8" y="88"/>
                  </a:cxn>
                  <a:cxn ang="0">
                    <a:pos x="15" y="97"/>
                  </a:cxn>
                  <a:cxn ang="0">
                    <a:pos x="22" y="104"/>
                  </a:cxn>
                  <a:cxn ang="0">
                    <a:pos x="32" y="110"/>
                  </a:cxn>
                  <a:cxn ang="0">
                    <a:pos x="42" y="113"/>
                  </a:cxn>
                  <a:cxn ang="0">
                    <a:pos x="55" y="114"/>
                  </a:cxn>
                  <a:cxn ang="0">
                    <a:pos x="55" y="114"/>
                  </a:cxn>
                  <a:cxn ang="0">
                    <a:pos x="68" y="113"/>
                  </a:cxn>
                  <a:cxn ang="0">
                    <a:pos x="80" y="110"/>
                  </a:cxn>
                  <a:cxn ang="0">
                    <a:pos x="89" y="104"/>
                  </a:cxn>
                  <a:cxn ang="0">
                    <a:pos x="97" y="97"/>
                  </a:cxn>
                  <a:cxn ang="0">
                    <a:pos x="104" y="88"/>
                  </a:cxn>
                  <a:cxn ang="0">
                    <a:pos x="108" y="79"/>
                  </a:cxn>
                  <a:cxn ang="0">
                    <a:pos x="110" y="68"/>
                  </a:cxn>
                  <a:cxn ang="0">
                    <a:pos x="111" y="58"/>
                  </a:cxn>
                  <a:cxn ang="0">
                    <a:pos x="110" y="47"/>
                  </a:cxn>
                  <a:cxn ang="0">
                    <a:pos x="108" y="37"/>
                  </a:cxn>
                  <a:cxn ang="0">
                    <a:pos x="104" y="26"/>
                  </a:cxn>
                  <a:cxn ang="0">
                    <a:pos x="97" y="19"/>
                  </a:cxn>
                  <a:cxn ang="0">
                    <a:pos x="89" y="11"/>
                  </a:cxn>
                  <a:cxn ang="0">
                    <a:pos x="80" y="6"/>
                  </a:cxn>
                  <a:cxn ang="0">
                    <a:pos x="68" y="2"/>
                  </a:cxn>
                  <a:cxn ang="0">
                    <a:pos x="55" y="0"/>
                  </a:cxn>
                  <a:cxn ang="0">
                    <a:pos x="55" y="0"/>
                  </a:cxn>
                </a:cxnLst>
                <a:rect l="0" t="0" r="r" b="b"/>
                <a:pathLst>
                  <a:path w="111" h="114">
                    <a:moveTo>
                      <a:pt x="55" y="0"/>
                    </a:moveTo>
                    <a:lnTo>
                      <a:pt x="55" y="0"/>
                    </a:lnTo>
                    <a:lnTo>
                      <a:pt x="42" y="2"/>
                    </a:lnTo>
                    <a:lnTo>
                      <a:pt x="32" y="6"/>
                    </a:lnTo>
                    <a:lnTo>
                      <a:pt x="22" y="11"/>
                    </a:lnTo>
                    <a:lnTo>
                      <a:pt x="15" y="19"/>
                    </a:lnTo>
                    <a:lnTo>
                      <a:pt x="8" y="26"/>
                    </a:lnTo>
                    <a:lnTo>
                      <a:pt x="4" y="37"/>
                    </a:lnTo>
                    <a:lnTo>
                      <a:pt x="2" y="47"/>
                    </a:lnTo>
                    <a:lnTo>
                      <a:pt x="0" y="58"/>
                    </a:lnTo>
                    <a:lnTo>
                      <a:pt x="2" y="68"/>
                    </a:lnTo>
                    <a:lnTo>
                      <a:pt x="4" y="79"/>
                    </a:lnTo>
                    <a:lnTo>
                      <a:pt x="8" y="88"/>
                    </a:lnTo>
                    <a:lnTo>
                      <a:pt x="15" y="97"/>
                    </a:lnTo>
                    <a:lnTo>
                      <a:pt x="22" y="104"/>
                    </a:lnTo>
                    <a:lnTo>
                      <a:pt x="32" y="110"/>
                    </a:lnTo>
                    <a:lnTo>
                      <a:pt x="42" y="113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68" y="113"/>
                    </a:lnTo>
                    <a:lnTo>
                      <a:pt x="80" y="110"/>
                    </a:lnTo>
                    <a:lnTo>
                      <a:pt x="89" y="104"/>
                    </a:lnTo>
                    <a:lnTo>
                      <a:pt x="97" y="97"/>
                    </a:lnTo>
                    <a:lnTo>
                      <a:pt x="104" y="88"/>
                    </a:lnTo>
                    <a:lnTo>
                      <a:pt x="108" y="79"/>
                    </a:lnTo>
                    <a:lnTo>
                      <a:pt x="110" y="68"/>
                    </a:lnTo>
                    <a:lnTo>
                      <a:pt x="111" y="58"/>
                    </a:lnTo>
                    <a:lnTo>
                      <a:pt x="110" y="47"/>
                    </a:lnTo>
                    <a:lnTo>
                      <a:pt x="108" y="37"/>
                    </a:lnTo>
                    <a:lnTo>
                      <a:pt x="104" y="26"/>
                    </a:lnTo>
                    <a:lnTo>
                      <a:pt x="97" y="19"/>
                    </a:lnTo>
                    <a:lnTo>
                      <a:pt x="89" y="11"/>
                    </a:lnTo>
                    <a:lnTo>
                      <a:pt x="80" y="6"/>
                    </a:lnTo>
                    <a:lnTo>
                      <a:pt x="68" y="2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2" name="Freeform 916"/>
              <p:cNvSpPr/>
              <p:nvPr/>
            </p:nvSpPr>
            <p:spPr bwMode="auto">
              <a:xfrm>
                <a:off x="353377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4" y="0"/>
                  </a:cxn>
                  <a:cxn ang="0">
                    <a:pos x="41" y="2"/>
                  </a:cxn>
                  <a:cxn ang="0">
                    <a:pos x="30" y="6"/>
                  </a:cxn>
                  <a:cxn ang="0">
                    <a:pos x="20" y="11"/>
                  </a:cxn>
                  <a:cxn ang="0">
                    <a:pos x="13" y="19"/>
                  </a:cxn>
                  <a:cxn ang="0">
                    <a:pos x="7" y="26"/>
                  </a:cxn>
                  <a:cxn ang="0">
                    <a:pos x="2" y="37"/>
                  </a:cxn>
                  <a:cxn ang="0">
                    <a:pos x="0" y="47"/>
                  </a:cxn>
                  <a:cxn ang="0">
                    <a:pos x="0" y="58"/>
                  </a:cxn>
                  <a:cxn ang="0">
                    <a:pos x="0" y="68"/>
                  </a:cxn>
                  <a:cxn ang="0">
                    <a:pos x="2" y="79"/>
                  </a:cxn>
                  <a:cxn ang="0">
                    <a:pos x="7" y="88"/>
                  </a:cxn>
                  <a:cxn ang="0">
                    <a:pos x="13" y="97"/>
                  </a:cxn>
                  <a:cxn ang="0">
                    <a:pos x="20" y="104"/>
                  </a:cxn>
                  <a:cxn ang="0">
                    <a:pos x="30" y="110"/>
                  </a:cxn>
                  <a:cxn ang="0">
                    <a:pos x="41" y="113"/>
                  </a:cxn>
                  <a:cxn ang="0">
                    <a:pos x="54" y="114"/>
                  </a:cxn>
                  <a:cxn ang="0">
                    <a:pos x="54" y="114"/>
                  </a:cxn>
                  <a:cxn ang="0">
                    <a:pos x="68" y="113"/>
                  </a:cxn>
                  <a:cxn ang="0">
                    <a:pos x="78" y="110"/>
                  </a:cxn>
                  <a:cxn ang="0">
                    <a:pos x="88" y="104"/>
                  </a:cxn>
                  <a:cxn ang="0">
                    <a:pos x="95" y="97"/>
                  </a:cxn>
                  <a:cxn ang="0">
                    <a:pos x="102" y="88"/>
                  </a:cxn>
                  <a:cxn ang="0">
                    <a:pos x="105" y="79"/>
                  </a:cxn>
                  <a:cxn ang="0">
                    <a:pos x="108" y="68"/>
                  </a:cxn>
                  <a:cxn ang="0">
                    <a:pos x="109" y="58"/>
                  </a:cxn>
                  <a:cxn ang="0">
                    <a:pos x="108" y="47"/>
                  </a:cxn>
                  <a:cxn ang="0">
                    <a:pos x="105" y="37"/>
                  </a:cxn>
                  <a:cxn ang="0">
                    <a:pos x="102" y="26"/>
                  </a:cxn>
                  <a:cxn ang="0">
                    <a:pos x="95" y="19"/>
                  </a:cxn>
                  <a:cxn ang="0">
                    <a:pos x="88" y="11"/>
                  </a:cxn>
                  <a:cxn ang="0">
                    <a:pos x="78" y="6"/>
                  </a:cxn>
                  <a:cxn ang="0">
                    <a:pos x="68" y="2"/>
                  </a:cxn>
                  <a:cxn ang="0">
                    <a:pos x="54" y="0"/>
                  </a:cxn>
                  <a:cxn ang="0">
                    <a:pos x="54" y="0"/>
                  </a:cxn>
                </a:cxnLst>
                <a:rect l="0" t="0" r="r" b="b"/>
                <a:pathLst>
                  <a:path w="109" h="114">
                    <a:moveTo>
                      <a:pt x="54" y="0"/>
                    </a:moveTo>
                    <a:lnTo>
                      <a:pt x="54" y="0"/>
                    </a:lnTo>
                    <a:lnTo>
                      <a:pt x="41" y="2"/>
                    </a:lnTo>
                    <a:lnTo>
                      <a:pt x="30" y="6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26"/>
                    </a:lnTo>
                    <a:lnTo>
                      <a:pt x="2" y="37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2" y="79"/>
                    </a:lnTo>
                    <a:lnTo>
                      <a:pt x="7" y="88"/>
                    </a:lnTo>
                    <a:lnTo>
                      <a:pt x="13" y="97"/>
                    </a:lnTo>
                    <a:lnTo>
                      <a:pt x="20" y="104"/>
                    </a:lnTo>
                    <a:lnTo>
                      <a:pt x="30" y="110"/>
                    </a:lnTo>
                    <a:lnTo>
                      <a:pt x="41" y="113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68" y="113"/>
                    </a:lnTo>
                    <a:lnTo>
                      <a:pt x="78" y="110"/>
                    </a:lnTo>
                    <a:lnTo>
                      <a:pt x="88" y="104"/>
                    </a:lnTo>
                    <a:lnTo>
                      <a:pt x="95" y="97"/>
                    </a:lnTo>
                    <a:lnTo>
                      <a:pt x="102" y="88"/>
                    </a:lnTo>
                    <a:lnTo>
                      <a:pt x="105" y="79"/>
                    </a:lnTo>
                    <a:lnTo>
                      <a:pt x="108" y="68"/>
                    </a:lnTo>
                    <a:lnTo>
                      <a:pt x="109" y="58"/>
                    </a:lnTo>
                    <a:lnTo>
                      <a:pt x="108" y="47"/>
                    </a:lnTo>
                    <a:lnTo>
                      <a:pt x="105" y="37"/>
                    </a:lnTo>
                    <a:lnTo>
                      <a:pt x="102" y="26"/>
                    </a:lnTo>
                    <a:lnTo>
                      <a:pt x="95" y="19"/>
                    </a:lnTo>
                    <a:lnTo>
                      <a:pt x="88" y="11"/>
                    </a:lnTo>
                    <a:lnTo>
                      <a:pt x="78" y="6"/>
                    </a:lnTo>
                    <a:lnTo>
                      <a:pt x="68" y="2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3" name="Freeform 917"/>
              <p:cNvSpPr>
                <a:spLocks noEditPoints="1"/>
              </p:cNvSpPr>
              <p:nvPr/>
            </p:nvSpPr>
            <p:spPr bwMode="auto">
              <a:xfrm>
                <a:off x="3213101" y="3067051"/>
                <a:ext cx="527050" cy="474663"/>
              </a:xfrm>
              <a:custGeom>
                <a:avLst/>
                <a:gdLst/>
                <a:ahLst/>
                <a:cxnLst>
                  <a:cxn ang="0">
                    <a:pos x="509" y="1190"/>
                  </a:cxn>
                  <a:cxn ang="0">
                    <a:pos x="373" y="1160"/>
                  </a:cxn>
                  <a:cxn ang="0">
                    <a:pos x="292" y="1118"/>
                  </a:cxn>
                  <a:cxn ang="0">
                    <a:pos x="163" y="1012"/>
                  </a:cxn>
                  <a:cxn ang="0">
                    <a:pos x="97" y="938"/>
                  </a:cxn>
                  <a:cxn ang="0">
                    <a:pos x="45" y="821"/>
                  </a:cxn>
                  <a:cxn ang="0">
                    <a:pos x="16" y="706"/>
                  </a:cxn>
                  <a:cxn ang="0">
                    <a:pos x="2" y="565"/>
                  </a:cxn>
                  <a:cxn ang="0">
                    <a:pos x="8" y="433"/>
                  </a:cxn>
                  <a:cxn ang="0">
                    <a:pos x="33" y="331"/>
                  </a:cxn>
                  <a:cxn ang="0">
                    <a:pos x="87" y="218"/>
                  </a:cxn>
                  <a:cxn ang="0">
                    <a:pos x="164" y="131"/>
                  </a:cxn>
                  <a:cxn ang="0">
                    <a:pos x="242" y="78"/>
                  </a:cxn>
                  <a:cxn ang="0">
                    <a:pos x="363" y="33"/>
                  </a:cxn>
                  <a:cxn ang="0">
                    <a:pos x="541" y="9"/>
                  </a:cxn>
                  <a:cxn ang="0">
                    <a:pos x="671" y="6"/>
                  </a:cxn>
                  <a:cxn ang="0">
                    <a:pos x="709" y="0"/>
                  </a:cxn>
                  <a:cxn ang="0">
                    <a:pos x="902" y="27"/>
                  </a:cxn>
                  <a:cxn ang="0">
                    <a:pos x="1042" y="78"/>
                  </a:cxn>
                  <a:cxn ang="0">
                    <a:pos x="1140" y="137"/>
                  </a:cxn>
                  <a:cxn ang="0">
                    <a:pos x="1222" y="213"/>
                  </a:cxn>
                  <a:cxn ang="0">
                    <a:pos x="1293" y="309"/>
                  </a:cxn>
                  <a:cxn ang="0">
                    <a:pos x="1318" y="379"/>
                  </a:cxn>
                  <a:cxn ang="0">
                    <a:pos x="1329" y="493"/>
                  </a:cxn>
                  <a:cxn ang="0">
                    <a:pos x="1323" y="731"/>
                  </a:cxn>
                  <a:cxn ang="0">
                    <a:pos x="1310" y="850"/>
                  </a:cxn>
                  <a:cxn ang="0">
                    <a:pos x="1286" y="926"/>
                  </a:cxn>
                  <a:cxn ang="0">
                    <a:pos x="1217" y="1033"/>
                  </a:cxn>
                  <a:cxn ang="0">
                    <a:pos x="1148" y="1095"/>
                  </a:cxn>
                  <a:cxn ang="0">
                    <a:pos x="1046" y="1148"/>
                  </a:cxn>
                  <a:cxn ang="0">
                    <a:pos x="923" y="1182"/>
                  </a:cxn>
                  <a:cxn ang="0">
                    <a:pos x="780" y="1195"/>
                  </a:cxn>
                  <a:cxn ang="0">
                    <a:pos x="648" y="1197"/>
                  </a:cxn>
                  <a:cxn ang="0">
                    <a:pos x="465" y="60"/>
                  </a:cxn>
                  <a:cxn ang="0">
                    <a:pos x="331" y="89"/>
                  </a:cxn>
                  <a:cxn ang="0">
                    <a:pos x="210" y="153"/>
                  </a:cxn>
                  <a:cxn ang="0">
                    <a:pos x="155" y="203"/>
                  </a:cxn>
                  <a:cxn ang="0">
                    <a:pos x="97" y="290"/>
                  </a:cxn>
                  <a:cxn ang="0">
                    <a:pos x="53" y="447"/>
                  </a:cxn>
                  <a:cxn ang="0">
                    <a:pos x="49" y="590"/>
                  </a:cxn>
                  <a:cxn ang="0">
                    <a:pos x="67" y="718"/>
                  </a:cxn>
                  <a:cxn ang="0">
                    <a:pos x="118" y="888"/>
                  </a:cxn>
                  <a:cxn ang="0">
                    <a:pos x="215" y="1003"/>
                  </a:cxn>
                  <a:cxn ang="0">
                    <a:pos x="300" y="1068"/>
                  </a:cxn>
                  <a:cxn ang="0">
                    <a:pos x="363" y="1105"/>
                  </a:cxn>
                  <a:cxn ang="0">
                    <a:pos x="463" y="1134"/>
                  </a:cxn>
                  <a:cxn ang="0">
                    <a:pos x="641" y="1149"/>
                  </a:cxn>
                  <a:cxn ang="0">
                    <a:pos x="817" y="1147"/>
                  </a:cxn>
                  <a:cxn ang="0">
                    <a:pos x="983" y="1121"/>
                  </a:cxn>
                  <a:cxn ang="0">
                    <a:pos x="1110" y="1066"/>
                  </a:cxn>
                  <a:cxn ang="0">
                    <a:pos x="1184" y="999"/>
                  </a:cxn>
                  <a:cxn ang="0">
                    <a:pos x="1256" y="866"/>
                  </a:cxn>
                  <a:cxn ang="0">
                    <a:pos x="1277" y="707"/>
                  </a:cxn>
                  <a:cxn ang="0">
                    <a:pos x="1284" y="507"/>
                  </a:cxn>
                  <a:cxn ang="0">
                    <a:pos x="1263" y="362"/>
                  </a:cxn>
                  <a:cxn ang="0">
                    <a:pos x="1237" y="305"/>
                  </a:cxn>
                  <a:cxn ang="0">
                    <a:pos x="1144" y="193"/>
                  </a:cxn>
                  <a:cxn ang="0">
                    <a:pos x="1033" y="124"/>
                  </a:cxn>
                  <a:cxn ang="0">
                    <a:pos x="814" y="55"/>
                  </a:cxn>
                  <a:cxn ang="0">
                    <a:pos x="725" y="48"/>
                  </a:cxn>
                  <a:cxn ang="0">
                    <a:pos x="709" y="54"/>
                  </a:cxn>
                </a:cxnLst>
                <a:rect l="0" t="0" r="r" b="b"/>
                <a:pathLst>
                  <a:path w="1329" h="1197">
                    <a:moveTo>
                      <a:pt x="648" y="1197"/>
                    </a:moveTo>
                    <a:lnTo>
                      <a:pt x="648" y="1197"/>
                    </a:lnTo>
                    <a:lnTo>
                      <a:pt x="602" y="1197"/>
                    </a:lnTo>
                    <a:lnTo>
                      <a:pt x="556" y="1195"/>
                    </a:lnTo>
                    <a:lnTo>
                      <a:pt x="509" y="1190"/>
                    </a:lnTo>
                    <a:lnTo>
                      <a:pt x="462" y="1183"/>
                    </a:lnTo>
                    <a:lnTo>
                      <a:pt x="440" y="1180"/>
                    </a:lnTo>
                    <a:lnTo>
                      <a:pt x="418" y="1174"/>
                    </a:lnTo>
                    <a:lnTo>
                      <a:pt x="395" y="1168"/>
                    </a:lnTo>
                    <a:lnTo>
                      <a:pt x="373" y="1160"/>
                    </a:lnTo>
                    <a:lnTo>
                      <a:pt x="352" y="1151"/>
                    </a:lnTo>
                    <a:lnTo>
                      <a:pt x="331" y="1142"/>
                    </a:lnTo>
                    <a:lnTo>
                      <a:pt x="312" y="1130"/>
                    </a:lnTo>
                    <a:lnTo>
                      <a:pt x="292" y="1118"/>
                    </a:lnTo>
                    <a:lnTo>
                      <a:pt x="292" y="1118"/>
                    </a:lnTo>
                    <a:lnTo>
                      <a:pt x="246" y="1084"/>
                    </a:lnTo>
                    <a:lnTo>
                      <a:pt x="224" y="1067"/>
                    </a:lnTo>
                    <a:lnTo>
                      <a:pt x="203" y="1049"/>
                    </a:lnTo>
                    <a:lnTo>
                      <a:pt x="182" y="1030"/>
                    </a:lnTo>
                    <a:lnTo>
                      <a:pt x="163" y="1012"/>
                    </a:lnTo>
                    <a:lnTo>
                      <a:pt x="143" y="993"/>
                    </a:lnTo>
                    <a:lnTo>
                      <a:pt x="125" y="972"/>
                    </a:lnTo>
                    <a:lnTo>
                      <a:pt x="125" y="972"/>
                    </a:lnTo>
                    <a:lnTo>
                      <a:pt x="110" y="955"/>
                    </a:lnTo>
                    <a:lnTo>
                      <a:pt x="97" y="938"/>
                    </a:lnTo>
                    <a:lnTo>
                      <a:pt x="87" y="921"/>
                    </a:lnTo>
                    <a:lnTo>
                      <a:pt x="76" y="904"/>
                    </a:lnTo>
                    <a:lnTo>
                      <a:pt x="68" y="885"/>
                    </a:lnTo>
                    <a:lnTo>
                      <a:pt x="61" y="866"/>
                    </a:lnTo>
                    <a:lnTo>
                      <a:pt x="45" y="821"/>
                    </a:lnTo>
                    <a:lnTo>
                      <a:pt x="45" y="821"/>
                    </a:lnTo>
                    <a:lnTo>
                      <a:pt x="37" y="792"/>
                    </a:lnTo>
                    <a:lnTo>
                      <a:pt x="29" y="764"/>
                    </a:lnTo>
                    <a:lnTo>
                      <a:pt x="23" y="735"/>
                    </a:lnTo>
                    <a:lnTo>
                      <a:pt x="16" y="706"/>
                    </a:lnTo>
                    <a:lnTo>
                      <a:pt x="12" y="677"/>
                    </a:lnTo>
                    <a:lnTo>
                      <a:pt x="8" y="649"/>
                    </a:lnTo>
                    <a:lnTo>
                      <a:pt x="4" y="621"/>
                    </a:lnTo>
                    <a:lnTo>
                      <a:pt x="3" y="594"/>
                    </a:lnTo>
                    <a:lnTo>
                      <a:pt x="2" y="565"/>
                    </a:lnTo>
                    <a:lnTo>
                      <a:pt x="0" y="537"/>
                    </a:lnTo>
                    <a:lnTo>
                      <a:pt x="2" y="511"/>
                    </a:lnTo>
                    <a:lnTo>
                      <a:pt x="3" y="484"/>
                    </a:lnTo>
                    <a:lnTo>
                      <a:pt x="6" y="458"/>
                    </a:lnTo>
                    <a:lnTo>
                      <a:pt x="8" y="433"/>
                    </a:lnTo>
                    <a:lnTo>
                      <a:pt x="14" y="407"/>
                    </a:lnTo>
                    <a:lnTo>
                      <a:pt x="19" y="383"/>
                    </a:lnTo>
                    <a:lnTo>
                      <a:pt x="19" y="383"/>
                    </a:lnTo>
                    <a:lnTo>
                      <a:pt x="25" y="356"/>
                    </a:lnTo>
                    <a:lnTo>
                      <a:pt x="33" y="331"/>
                    </a:lnTo>
                    <a:lnTo>
                      <a:pt x="42" y="307"/>
                    </a:lnTo>
                    <a:lnTo>
                      <a:pt x="51" y="284"/>
                    </a:lnTo>
                    <a:lnTo>
                      <a:pt x="62" y="260"/>
                    </a:lnTo>
                    <a:lnTo>
                      <a:pt x="74" y="239"/>
                    </a:lnTo>
                    <a:lnTo>
                      <a:pt x="87" y="218"/>
                    </a:lnTo>
                    <a:lnTo>
                      <a:pt x="100" y="199"/>
                    </a:lnTo>
                    <a:lnTo>
                      <a:pt x="114" y="180"/>
                    </a:lnTo>
                    <a:lnTo>
                      <a:pt x="130" y="163"/>
                    </a:lnTo>
                    <a:lnTo>
                      <a:pt x="146" y="146"/>
                    </a:lnTo>
                    <a:lnTo>
                      <a:pt x="164" y="131"/>
                    </a:lnTo>
                    <a:lnTo>
                      <a:pt x="182" y="116"/>
                    </a:lnTo>
                    <a:lnTo>
                      <a:pt x="201" y="102"/>
                    </a:lnTo>
                    <a:lnTo>
                      <a:pt x="221" y="90"/>
                    </a:lnTo>
                    <a:lnTo>
                      <a:pt x="242" y="78"/>
                    </a:lnTo>
                    <a:lnTo>
                      <a:pt x="242" y="78"/>
                    </a:lnTo>
                    <a:lnTo>
                      <a:pt x="266" y="67"/>
                    </a:lnTo>
                    <a:lnTo>
                      <a:pt x="290" y="56"/>
                    </a:lnTo>
                    <a:lnTo>
                      <a:pt x="313" y="47"/>
                    </a:lnTo>
                    <a:lnTo>
                      <a:pt x="338" y="39"/>
                    </a:lnTo>
                    <a:lnTo>
                      <a:pt x="363" y="33"/>
                    </a:lnTo>
                    <a:lnTo>
                      <a:pt x="388" y="27"/>
                    </a:lnTo>
                    <a:lnTo>
                      <a:pt x="412" y="22"/>
                    </a:lnTo>
                    <a:lnTo>
                      <a:pt x="437" y="18"/>
                    </a:lnTo>
                    <a:lnTo>
                      <a:pt x="488" y="13"/>
                    </a:lnTo>
                    <a:lnTo>
                      <a:pt x="541" y="9"/>
                    </a:lnTo>
                    <a:lnTo>
                      <a:pt x="594" y="8"/>
                    </a:lnTo>
                    <a:lnTo>
                      <a:pt x="649" y="8"/>
                    </a:lnTo>
                    <a:lnTo>
                      <a:pt x="670" y="8"/>
                    </a:lnTo>
                    <a:lnTo>
                      <a:pt x="671" y="6"/>
                    </a:lnTo>
                    <a:lnTo>
                      <a:pt x="671" y="6"/>
                    </a:lnTo>
                    <a:lnTo>
                      <a:pt x="678" y="3"/>
                    </a:lnTo>
                    <a:lnTo>
                      <a:pt x="687" y="0"/>
                    </a:lnTo>
                    <a:lnTo>
                      <a:pt x="687" y="0"/>
                    </a:lnTo>
                    <a:lnTo>
                      <a:pt x="709" y="0"/>
                    </a:lnTo>
                    <a:lnTo>
                      <a:pt x="709" y="0"/>
                    </a:lnTo>
                    <a:lnTo>
                      <a:pt x="747" y="1"/>
                    </a:lnTo>
                    <a:lnTo>
                      <a:pt x="785" y="4"/>
                    </a:lnTo>
                    <a:lnTo>
                      <a:pt x="825" y="9"/>
                    </a:lnTo>
                    <a:lnTo>
                      <a:pt x="862" y="17"/>
                    </a:lnTo>
                    <a:lnTo>
                      <a:pt x="902" y="27"/>
                    </a:lnTo>
                    <a:lnTo>
                      <a:pt x="941" y="39"/>
                    </a:lnTo>
                    <a:lnTo>
                      <a:pt x="980" y="52"/>
                    </a:lnTo>
                    <a:lnTo>
                      <a:pt x="1019" y="69"/>
                    </a:lnTo>
                    <a:lnTo>
                      <a:pt x="1019" y="69"/>
                    </a:lnTo>
                    <a:lnTo>
                      <a:pt x="1042" y="78"/>
                    </a:lnTo>
                    <a:lnTo>
                      <a:pt x="1063" y="89"/>
                    </a:lnTo>
                    <a:lnTo>
                      <a:pt x="1084" y="101"/>
                    </a:lnTo>
                    <a:lnTo>
                      <a:pt x="1102" y="111"/>
                    </a:lnTo>
                    <a:lnTo>
                      <a:pt x="1121" y="124"/>
                    </a:lnTo>
                    <a:lnTo>
                      <a:pt x="1140" y="137"/>
                    </a:lnTo>
                    <a:lnTo>
                      <a:pt x="1157" y="150"/>
                    </a:lnTo>
                    <a:lnTo>
                      <a:pt x="1174" y="165"/>
                    </a:lnTo>
                    <a:lnTo>
                      <a:pt x="1191" y="180"/>
                    </a:lnTo>
                    <a:lnTo>
                      <a:pt x="1206" y="196"/>
                    </a:lnTo>
                    <a:lnTo>
                      <a:pt x="1222" y="213"/>
                    </a:lnTo>
                    <a:lnTo>
                      <a:pt x="1237" y="230"/>
                    </a:lnTo>
                    <a:lnTo>
                      <a:pt x="1251" y="248"/>
                    </a:lnTo>
                    <a:lnTo>
                      <a:pt x="1265" y="268"/>
                    </a:lnTo>
                    <a:lnTo>
                      <a:pt x="1280" y="288"/>
                    </a:lnTo>
                    <a:lnTo>
                      <a:pt x="1293" y="309"/>
                    </a:lnTo>
                    <a:lnTo>
                      <a:pt x="1293" y="309"/>
                    </a:lnTo>
                    <a:lnTo>
                      <a:pt x="1298" y="319"/>
                    </a:lnTo>
                    <a:lnTo>
                      <a:pt x="1303" y="329"/>
                    </a:lnTo>
                    <a:lnTo>
                      <a:pt x="1312" y="354"/>
                    </a:lnTo>
                    <a:lnTo>
                      <a:pt x="1318" y="379"/>
                    </a:lnTo>
                    <a:lnTo>
                      <a:pt x="1323" y="405"/>
                    </a:lnTo>
                    <a:lnTo>
                      <a:pt x="1326" y="431"/>
                    </a:lnTo>
                    <a:lnTo>
                      <a:pt x="1328" y="455"/>
                    </a:lnTo>
                    <a:lnTo>
                      <a:pt x="1329" y="493"/>
                    </a:lnTo>
                    <a:lnTo>
                      <a:pt x="1329" y="493"/>
                    </a:lnTo>
                    <a:lnTo>
                      <a:pt x="1329" y="552"/>
                    </a:lnTo>
                    <a:lnTo>
                      <a:pt x="1329" y="612"/>
                    </a:lnTo>
                    <a:lnTo>
                      <a:pt x="1327" y="671"/>
                    </a:lnTo>
                    <a:lnTo>
                      <a:pt x="1326" y="701"/>
                    </a:lnTo>
                    <a:lnTo>
                      <a:pt x="1323" y="731"/>
                    </a:lnTo>
                    <a:lnTo>
                      <a:pt x="1323" y="731"/>
                    </a:lnTo>
                    <a:lnTo>
                      <a:pt x="1319" y="772"/>
                    </a:lnTo>
                    <a:lnTo>
                      <a:pt x="1319" y="772"/>
                    </a:lnTo>
                    <a:lnTo>
                      <a:pt x="1315" y="811"/>
                    </a:lnTo>
                    <a:lnTo>
                      <a:pt x="1310" y="850"/>
                    </a:lnTo>
                    <a:lnTo>
                      <a:pt x="1306" y="868"/>
                    </a:lnTo>
                    <a:lnTo>
                      <a:pt x="1301" y="888"/>
                    </a:lnTo>
                    <a:lnTo>
                      <a:pt x="1294" y="906"/>
                    </a:lnTo>
                    <a:lnTo>
                      <a:pt x="1286" y="926"/>
                    </a:lnTo>
                    <a:lnTo>
                      <a:pt x="1286" y="926"/>
                    </a:lnTo>
                    <a:lnTo>
                      <a:pt x="1273" y="949"/>
                    </a:lnTo>
                    <a:lnTo>
                      <a:pt x="1260" y="972"/>
                    </a:lnTo>
                    <a:lnTo>
                      <a:pt x="1247" y="994"/>
                    </a:lnTo>
                    <a:lnTo>
                      <a:pt x="1231" y="1013"/>
                    </a:lnTo>
                    <a:lnTo>
                      <a:pt x="1217" y="1033"/>
                    </a:lnTo>
                    <a:lnTo>
                      <a:pt x="1200" y="1050"/>
                    </a:lnTo>
                    <a:lnTo>
                      <a:pt x="1183" y="1067"/>
                    </a:lnTo>
                    <a:lnTo>
                      <a:pt x="1166" y="1081"/>
                    </a:lnTo>
                    <a:lnTo>
                      <a:pt x="1166" y="1081"/>
                    </a:lnTo>
                    <a:lnTo>
                      <a:pt x="1148" y="1095"/>
                    </a:lnTo>
                    <a:lnTo>
                      <a:pt x="1129" y="1106"/>
                    </a:lnTo>
                    <a:lnTo>
                      <a:pt x="1110" y="1118"/>
                    </a:lnTo>
                    <a:lnTo>
                      <a:pt x="1089" y="1129"/>
                    </a:lnTo>
                    <a:lnTo>
                      <a:pt x="1068" y="1139"/>
                    </a:lnTo>
                    <a:lnTo>
                      <a:pt x="1046" y="1148"/>
                    </a:lnTo>
                    <a:lnTo>
                      <a:pt x="1023" y="1156"/>
                    </a:lnTo>
                    <a:lnTo>
                      <a:pt x="1000" y="1164"/>
                    </a:lnTo>
                    <a:lnTo>
                      <a:pt x="975" y="1170"/>
                    </a:lnTo>
                    <a:lnTo>
                      <a:pt x="949" y="1177"/>
                    </a:lnTo>
                    <a:lnTo>
                      <a:pt x="923" y="1182"/>
                    </a:lnTo>
                    <a:lnTo>
                      <a:pt x="896" y="1186"/>
                    </a:lnTo>
                    <a:lnTo>
                      <a:pt x="868" y="1189"/>
                    </a:lnTo>
                    <a:lnTo>
                      <a:pt x="840" y="1193"/>
                    </a:lnTo>
                    <a:lnTo>
                      <a:pt x="810" y="1194"/>
                    </a:lnTo>
                    <a:lnTo>
                      <a:pt x="780" y="1195"/>
                    </a:lnTo>
                    <a:lnTo>
                      <a:pt x="780" y="1195"/>
                    </a:lnTo>
                    <a:lnTo>
                      <a:pt x="743" y="1195"/>
                    </a:lnTo>
                    <a:lnTo>
                      <a:pt x="743" y="1195"/>
                    </a:lnTo>
                    <a:lnTo>
                      <a:pt x="648" y="1197"/>
                    </a:lnTo>
                    <a:lnTo>
                      <a:pt x="648" y="1197"/>
                    </a:lnTo>
                    <a:close/>
                    <a:moveTo>
                      <a:pt x="630" y="54"/>
                    </a:moveTo>
                    <a:lnTo>
                      <a:pt x="630" y="54"/>
                    </a:lnTo>
                    <a:lnTo>
                      <a:pt x="575" y="54"/>
                    </a:lnTo>
                    <a:lnTo>
                      <a:pt x="520" y="56"/>
                    </a:lnTo>
                    <a:lnTo>
                      <a:pt x="465" y="60"/>
                    </a:lnTo>
                    <a:lnTo>
                      <a:pt x="437" y="64"/>
                    </a:lnTo>
                    <a:lnTo>
                      <a:pt x="410" y="69"/>
                    </a:lnTo>
                    <a:lnTo>
                      <a:pt x="384" y="74"/>
                    </a:lnTo>
                    <a:lnTo>
                      <a:pt x="358" y="81"/>
                    </a:lnTo>
                    <a:lnTo>
                      <a:pt x="331" y="89"/>
                    </a:lnTo>
                    <a:lnTo>
                      <a:pt x="305" y="98"/>
                    </a:lnTo>
                    <a:lnTo>
                      <a:pt x="280" y="110"/>
                    </a:lnTo>
                    <a:lnTo>
                      <a:pt x="257" y="122"/>
                    </a:lnTo>
                    <a:lnTo>
                      <a:pt x="232" y="136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194" y="165"/>
                    </a:lnTo>
                    <a:lnTo>
                      <a:pt x="181" y="176"/>
                    </a:lnTo>
                    <a:lnTo>
                      <a:pt x="168" y="190"/>
                    </a:lnTo>
                    <a:lnTo>
                      <a:pt x="155" y="203"/>
                    </a:lnTo>
                    <a:lnTo>
                      <a:pt x="143" y="217"/>
                    </a:lnTo>
                    <a:lnTo>
                      <a:pt x="133" y="230"/>
                    </a:lnTo>
                    <a:lnTo>
                      <a:pt x="123" y="244"/>
                    </a:lnTo>
                    <a:lnTo>
                      <a:pt x="114" y="260"/>
                    </a:lnTo>
                    <a:lnTo>
                      <a:pt x="97" y="290"/>
                    </a:lnTo>
                    <a:lnTo>
                      <a:pt x="84" y="322"/>
                    </a:lnTo>
                    <a:lnTo>
                      <a:pt x="74" y="353"/>
                    </a:lnTo>
                    <a:lnTo>
                      <a:pt x="65" y="384"/>
                    </a:lnTo>
                    <a:lnTo>
                      <a:pt x="58" y="416"/>
                    </a:lnTo>
                    <a:lnTo>
                      <a:pt x="53" y="447"/>
                    </a:lnTo>
                    <a:lnTo>
                      <a:pt x="49" y="479"/>
                    </a:lnTo>
                    <a:lnTo>
                      <a:pt x="48" y="507"/>
                    </a:lnTo>
                    <a:lnTo>
                      <a:pt x="48" y="536"/>
                    </a:lnTo>
                    <a:lnTo>
                      <a:pt x="48" y="564"/>
                    </a:lnTo>
                    <a:lnTo>
                      <a:pt x="49" y="590"/>
                    </a:lnTo>
                    <a:lnTo>
                      <a:pt x="50" y="613"/>
                    </a:lnTo>
                    <a:lnTo>
                      <a:pt x="50" y="613"/>
                    </a:lnTo>
                    <a:lnTo>
                      <a:pt x="53" y="638"/>
                    </a:lnTo>
                    <a:lnTo>
                      <a:pt x="57" y="663"/>
                    </a:lnTo>
                    <a:lnTo>
                      <a:pt x="67" y="718"/>
                    </a:lnTo>
                    <a:lnTo>
                      <a:pt x="80" y="777"/>
                    </a:lnTo>
                    <a:lnTo>
                      <a:pt x="99" y="841"/>
                    </a:lnTo>
                    <a:lnTo>
                      <a:pt x="99" y="841"/>
                    </a:lnTo>
                    <a:lnTo>
                      <a:pt x="106" y="864"/>
                    </a:lnTo>
                    <a:lnTo>
                      <a:pt x="118" y="888"/>
                    </a:lnTo>
                    <a:lnTo>
                      <a:pt x="133" y="913"/>
                    </a:lnTo>
                    <a:lnTo>
                      <a:pt x="150" y="936"/>
                    </a:lnTo>
                    <a:lnTo>
                      <a:pt x="169" y="960"/>
                    </a:lnTo>
                    <a:lnTo>
                      <a:pt x="191" y="982"/>
                    </a:lnTo>
                    <a:lnTo>
                      <a:pt x="215" y="1003"/>
                    </a:lnTo>
                    <a:lnTo>
                      <a:pt x="241" y="1023"/>
                    </a:lnTo>
                    <a:lnTo>
                      <a:pt x="241" y="1023"/>
                    </a:lnTo>
                    <a:lnTo>
                      <a:pt x="271" y="1046"/>
                    </a:lnTo>
                    <a:lnTo>
                      <a:pt x="271" y="1046"/>
                    </a:lnTo>
                    <a:lnTo>
                      <a:pt x="300" y="1068"/>
                    </a:lnTo>
                    <a:lnTo>
                      <a:pt x="314" y="1079"/>
                    </a:lnTo>
                    <a:lnTo>
                      <a:pt x="330" y="1088"/>
                    </a:lnTo>
                    <a:lnTo>
                      <a:pt x="330" y="1088"/>
                    </a:lnTo>
                    <a:lnTo>
                      <a:pt x="346" y="1097"/>
                    </a:lnTo>
                    <a:lnTo>
                      <a:pt x="363" y="1105"/>
                    </a:lnTo>
                    <a:lnTo>
                      <a:pt x="380" y="1112"/>
                    </a:lnTo>
                    <a:lnTo>
                      <a:pt x="397" y="1117"/>
                    </a:lnTo>
                    <a:lnTo>
                      <a:pt x="431" y="1126"/>
                    </a:lnTo>
                    <a:lnTo>
                      <a:pt x="463" y="1134"/>
                    </a:lnTo>
                    <a:lnTo>
                      <a:pt x="463" y="1134"/>
                    </a:lnTo>
                    <a:lnTo>
                      <a:pt x="494" y="1138"/>
                    </a:lnTo>
                    <a:lnTo>
                      <a:pt x="522" y="1142"/>
                    </a:lnTo>
                    <a:lnTo>
                      <a:pt x="552" y="1146"/>
                    </a:lnTo>
                    <a:lnTo>
                      <a:pt x="581" y="1147"/>
                    </a:lnTo>
                    <a:lnTo>
                      <a:pt x="641" y="1149"/>
                    </a:lnTo>
                    <a:lnTo>
                      <a:pt x="704" y="1149"/>
                    </a:lnTo>
                    <a:lnTo>
                      <a:pt x="739" y="1149"/>
                    </a:lnTo>
                    <a:lnTo>
                      <a:pt x="739" y="1149"/>
                    </a:lnTo>
                    <a:lnTo>
                      <a:pt x="779" y="1149"/>
                    </a:lnTo>
                    <a:lnTo>
                      <a:pt x="817" y="1147"/>
                    </a:lnTo>
                    <a:lnTo>
                      <a:pt x="853" y="1144"/>
                    </a:lnTo>
                    <a:lnTo>
                      <a:pt x="889" y="1140"/>
                    </a:lnTo>
                    <a:lnTo>
                      <a:pt x="921" y="1135"/>
                    </a:lnTo>
                    <a:lnTo>
                      <a:pt x="953" y="1129"/>
                    </a:lnTo>
                    <a:lnTo>
                      <a:pt x="983" y="1121"/>
                    </a:lnTo>
                    <a:lnTo>
                      <a:pt x="1012" y="1113"/>
                    </a:lnTo>
                    <a:lnTo>
                      <a:pt x="1038" y="1102"/>
                    </a:lnTo>
                    <a:lnTo>
                      <a:pt x="1064" y="1091"/>
                    </a:lnTo>
                    <a:lnTo>
                      <a:pt x="1087" y="1079"/>
                    </a:lnTo>
                    <a:lnTo>
                      <a:pt x="1110" y="1066"/>
                    </a:lnTo>
                    <a:lnTo>
                      <a:pt x="1131" y="1050"/>
                    </a:lnTo>
                    <a:lnTo>
                      <a:pt x="1150" y="1034"/>
                    </a:lnTo>
                    <a:lnTo>
                      <a:pt x="1169" y="1017"/>
                    </a:lnTo>
                    <a:lnTo>
                      <a:pt x="1184" y="999"/>
                    </a:lnTo>
                    <a:lnTo>
                      <a:pt x="1184" y="999"/>
                    </a:lnTo>
                    <a:lnTo>
                      <a:pt x="1204" y="974"/>
                    </a:lnTo>
                    <a:lnTo>
                      <a:pt x="1221" y="948"/>
                    </a:lnTo>
                    <a:lnTo>
                      <a:pt x="1235" y="922"/>
                    </a:lnTo>
                    <a:lnTo>
                      <a:pt x="1247" y="894"/>
                    </a:lnTo>
                    <a:lnTo>
                      <a:pt x="1256" y="866"/>
                    </a:lnTo>
                    <a:lnTo>
                      <a:pt x="1264" y="836"/>
                    </a:lnTo>
                    <a:lnTo>
                      <a:pt x="1269" y="802"/>
                    </a:lnTo>
                    <a:lnTo>
                      <a:pt x="1273" y="766"/>
                    </a:lnTo>
                    <a:lnTo>
                      <a:pt x="1273" y="766"/>
                    </a:lnTo>
                    <a:lnTo>
                      <a:pt x="1277" y="707"/>
                    </a:lnTo>
                    <a:lnTo>
                      <a:pt x="1281" y="649"/>
                    </a:lnTo>
                    <a:lnTo>
                      <a:pt x="1282" y="590"/>
                    </a:lnTo>
                    <a:lnTo>
                      <a:pt x="1284" y="532"/>
                    </a:lnTo>
                    <a:lnTo>
                      <a:pt x="1284" y="532"/>
                    </a:lnTo>
                    <a:lnTo>
                      <a:pt x="1284" y="507"/>
                    </a:lnTo>
                    <a:lnTo>
                      <a:pt x="1282" y="481"/>
                    </a:lnTo>
                    <a:lnTo>
                      <a:pt x="1280" y="452"/>
                    </a:lnTo>
                    <a:lnTo>
                      <a:pt x="1277" y="422"/>
                    </a:lnTo>
                    <a:lnTo>
                      <a:pt x="1271" y="392"/>
                    </a:lnTo>
                    <a:lnTo>
                      <a:pt x="1263" y="362"/>
                    </a:lnTo>
                    <a:lnTo>
                      <a:pt x="1257" y="346"/>
                    </a:lnTo>
                    <a:lnTo>
                      <a:pt x="1251" y="332"/>
                    </a:lnTo>
                    <a:lnTo>
                      <a:pt x="1244" y="318"/>
                    </a:lnTo>
                    <a:lnTo>
                      <a:pt x="1237" y="305"/>
                    </a:lnTo>
                    <a:lnTo>
                      <a:pt x="1237" y="305"/>
                    </a:lnTo>
                    <a:lnTo>
                      <a:pt x="1222" y="280"/>
                    </a:lnTo>
                    <a:lnTo>
                      <a:pt x="1204" y="256"/>
                    </a:lnTo>
                    <a:lnTo>
                      <a:pt x="1186" y="234"/>
                    </a:lnTo>
                    <a:lnTo>
                      <a:pt x="1165" y="213"/>
                    </a:lnTo>
                    <a:lnTo>
                      <a:pt x="1144" y="193"/>
                    </a:lnTo>
                    <a:lnTo>
                      <a:pt x="1121" y="175"/>
                    </a:lnTo>
                    <a:lnTo>
                      <a:pt x="1099" y="159"/>
                    </a:lnTo>
                    <a:lnTo>
                      <a:pt x="1076" y="146"/>
                    </a:lnTo>
                    <a:lnTo>
                      <a:pt x="1076" y="146"/>
                    </a:lnTo>
                    <a:lnTo>
                      <a:pt x="1033" y="124"/>
                    </a:lnTo>
                    <a:lnTo>
                      <a:pt x="989" y="105"/>
                    </a:lnTo>
                    <a:lnTo>
                      <a:pt x="946" y="89"/>
                    </a:lnTo>
                    <a:lnTo>
                      <a:pt x="902" y="74"/>
                    </a:lnTo>
                    <a:lnTo>
                      <a:pt x="859" y="64"/>
                    </a:lnTo>
                    <a:lnTo>
                      <a:pt x="814" y="55"/>
                    </a:lnTo>
                    <a:lnTo>
                      <a:pt x="771" y="50"/>
                    </a:lnTo>
                    <a:lnTo>
                      <a:pt x="729" y="46"/>
                    </a:lnTo>
                    <a:lnTo>
                      <a:pt x="726" y="46"/>
                    </a:lnTo>
                    <a:lnTo>
                      <a:pt x="725" y="48"/>
                    </a:lnTo>
                    <a:lnTo>
                      <a:pt x="725" y="48"/>
                    </a:lnTo>
                    <a:lnTo>
                      <a:pt x="721" y="51"/>
                    </a:lnTo>
                    <a:lnTo>
                      <a:pt x="717" y="52"/>
                    </a:lnTo>
                    <a:lnTo>
                      <a:pt x="713" y="54"/>
                    </a:lnTo>
                    <a:lnTo>
                      <a:pt x="709" y="54"/>
                    </a:lnTo>
                    <a:lnTo>
                      <a:pt x="709" y="54"/>
                    </a:lnTo>
                    <a:lnTo>
                      <a:pt x="670" y="54"/>
                    </a:lnTo>
                    <a:lnTo>
                      <a:pt x="670" y="54"/>
                    </a:lnTo>
                    <a:lnTo>
                      <a:pt x="630" y="54"/>
                    </a:lnTo>
                    <a:lnTo>
                      <a:pt x="630" y="5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4" name="Freeform 918"/>
              <p:cNvSpPr/>
              <p:nvPr/>
            </p:nvSpPr>
            <p:spPr bwMode="auto">
              <a:xfrm>
                <a:off x="3213101" y="3149601"/>
                <a:ext cx="519113" cy="127000"/>
              </a:xfrm>
              <a:custGeom>
                <a:avLst/>
                <a:gdLst/>
                <a:ahLst/>
                <a:cxnLst>
                  <a:cxn ang="0">
                    <a:pos x="103" y="321"/>
                  </a:cxn>
                  <a:cxn ang="0">
                    <a:pos x="15" y="309"/>
                  </a:cxn>
                  <a:cxn ang="0">
                    <a:pos x="6" y="306"/>
                  </a:cxn>
                  <a:cxn ang="0">
                    <a:pos x="0" y="292"/>
                  </a:cxn>
                  <a:cxn ang="0">
                    <a:pos x="2" y="281"/>
                  </a:cxn>
                  <a:cxn ang="0">
                    <a:pos x="14" y="268"/>
                  </a:cxn>
                  <a:cxn ang="0">
                    <a:pos x="23" y="265"/>
                  </a:cxn>
                  <a:cxn ang="0">
                    <a:pos x="55" y="270"/>
                  </a:cxn>
                  <a:cxn ang="0">
                    <a:pos x="137" y="277"/>
                  </a:cxn>
                  <a:cxn ang="0">
                    <a:pos x="202" y="273"/>
                  </a:cxn>
                  <a:cxn ang="0">
                    <a:pos x="308" y="256"/>
                  </a:cxn>
                  <a:cxn ang="0">
                    <a:pos x="430" y="224"/>
                  </a:cxn>
                  <a:cxn ang="0">
                    <a:pos x="481" y="206"/>
                  </a:cxn>
                  <a:cxn ang="0">
                    <a:pos x="548" y="173"/>
                  </a:cxn>
                  <a:cxn ang="0">
                    <a:pos x="608" y="128"/>
                  </a:cxn>
                  <a:cxn ang="0">
                    <a:pos x="625" y="113"/>
                  </a:cxn>
                  <a:cxn ang="0">
                    <a:pos x="660" y="92"/>
                  </a:cxn>
                  <a:cxn ang="0">
                    <a:pos x="718" y="48"/>
                  </a:cxn>
                  <a:cxn ang="0">
                    <a:pos x="765" y="10"/>
                  </a:cxn>
                  <a:cxn ang="0">
                    <a:pos x="766" y="9"/>
                  </a:cxn>
                  <a:cxn ang="0">
                    <a:pos x="781" y="0"/>
                  </a:cxn>
                  <a:cxn ang="0">
                    <a:pos x="791" y="0"/>
                  </a:cxn>
                  <a:cxn ang="0">
                    <a:pos x="802" y="6"/>
                  </a:cxn>
                  <a:cxn ang="0">
                    <a:pos x="806" y="15"/>
                  </a:cxn>
                  <a:cxn ang="0">
                    <a:pos x="821" y="48"/>
                  </a:cxn>
                  <a:cxn ang="0">
                    <a:pos x="846" y="74"/>
                  </a:cxn>
                  <a:cxn ang="0">
                    <a:pos x="883" y="100"/>
                  </a:cxn>
                  <a:cxn ang="0">
                    <a:pos x="942" y="142"/>
                  </a:cxn>
                  <a:cxn ang="0">
                    <a:pos x="1020" y="190"/>
                  </a:cxn>
                  <a:cxn ang="0">
                    <a:pos x="1066" y="218"/>
                  </a:cxn>
                  <a:cxn ang="0">
                    <a:pos x="1114" y="238"/>
                  </a:cxn>
                  <a:cxn ang="0">
                    <a:pos x="1148" y="243"/>
                  </a:cxn>
                  <a:cxn ang="0">
                    <a:pos x="1218" y="247"/>
                  </a:cxn>
                  <a:cxn ang="0">
                    <a:pos x="1286" y="249"/>
                  </a:cxn>
                  <a:cxn ang="0">
                    <a:pos x="1300" y="255"/>
                  </a:cxn>
                  <a:cxn ang="0">
                    <a:pos x="1307" y="265"/>
                  </a:cxn>
                  <a:cxn ang="0">
                    <a:pos x="1307" y="282"/>
                  </a:cxn>
                  <a:cxn ang="0">
                    <a:pos x="1296" y="294"/>
                  </a:cxn>
                  <a:cxn ang="0">
                    <a:pos x="1287" y="295"/>
                  </a:cxn>
                  <a:cxn ang="0">
                    <a:pos x="1250" y="295"/>
                  </a:cxn>
                  <a:cxn ang="0">
                    <a:pos x="1142" y="290"/>
                  </a:cxn>
                  <a:cxn ang="0">
                    <a:pos x="1109" y="283"/>
                  </a:cxn>
                  <a:cxn ang="0">
                    <a:pos x="1055" y="261"/>
                  </a:cxn>
                  <a:cxn ang="0">
                    <a:pos x="1004" y="232"/>
                  </a:cxn>
                  <a:cxn ang="0">
                    <a:pos x="940" y="196"/>
                  </a:cxn>
                  <a:cxn ang="0">
                    <a:pos x="876" y="151"/>
                  </a:cxn>
                  <a:cxn ang="0">
                    <a:pos x="817" y="109"/>
                  </a:cxn>
                  <a:cxn ang="0">
                    <a:pos x="785" y="79"/>
                  </a:cxn>
                  <a:cxn ang="0">
                    <a:pos x="768" y="65"/>
                  </a:cxn>
                  <a:cxn ang="0">
                    <a:pos x="673" y="139"/>
                  </a:cxn>
                  <a:cxn ang="0">
                    <a:pos x="605" y="192"/>
                  </a:cxn>
                  <a:cxn ang="0">
                    <a:pos x="547" y="230"/>
                  </a:cxn>
                  <a:cxn ang="0">
                    <a:pos x="484" y="255"/>
                  </a:cxn>
                  <a:cxn ang="0">
                    <a:pos x="371" y="287"/>
                  </a:cxn>
                  <a:cxn ang="0">
                    <a:pos x="256" y="312"/>
                  </a:cxn>
                  <a:cxn ang="0">
                    <a:pos x="134" y="321"/>
                  </a:cxn>
                </a:cxnLst>
                <a:rect l="0" t="0" r="r" b="b"/>
                <a:pathLst>
                  <a:path w="1308" h="321">
                    <a:moveTo>
                      <a:pt x="134" y="321"/>
                    </a:moveTo>
                    <a:lnTo>
                      <a:pt x="134" y="321"/>
                    </a:lnTo>
                    <a:lnTo>
                      <a:pt x="103" y="321"/>
                    </a:lnTo>
                    <a:lnTo>
                      <a:pt x="73" y="319"/>
                    </a:lnTo>
                    <a:lnTo>
                      <a:pt x="44" y="315"/>
                    </a:lnTo>
                    <a:lnTo>
                      <a:pt x="15" y="309"/>
                    </a:lnTo>
                    <a:lnTo>
                      <a:pt x="15" y="309"/>
                    </a:lnTo>
                    <a:lnTo>
                      <a:pt x="10" y="308"/>
                    </a:lnTo>
                    <a:lnTo>
                      <a:pt x="6" y="306"/>
                    </a:lnTo>
                    <a:lnTo>
                      <a:pt x="4" y="303"/>
                    </a:lnTo>
                    <a:lnTo>
                      <a:pt x="1" y="299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2" y="281"/>
                    </a:lnTo>
                    <a:lnTo>
                      <a:pt x="8" y="273"/>
                    </a:lnTo>
                    <a:lnTo>
                      <a:pt x="10" y="270"/>
                    </a:lnTo>
                    <a:lnTo>
                      <a:pt x="14" y="268"/>
                    </a:lnTo>
                    <a:lnTo>
                      <a:pt x="18" y="266"/>
                    </a:lnTo>
                    <a:lnTo>
                      <a:pt x="23" y="265"/>
                    </a:lnTo>
                    <a:lnTo>
                      <a:pt x="23" y="265"/>
                    </a:lnTo>
                    <a:lnTo>
                      <a:pt x="29" y="266"/>
                    </a:lnTo>
                    <a:lnTo>
                      <a:pt x="29" y="266"/>
                    </a:lnTo>
                    <a:lnTo>
                      <a:pt x="55" y="270"/>
                    </a:lnTo>
                    <a:lnTo>
                      <a:pt x="81" y="274"/>
                    </a:lnTo>
                    <a:lnTo>
                      <a:pt x="108" y="275"/>
                    </a:lnTo>
                    <a:lnTo>
                      <a:pt x="137" y="277"/>
                    </a:lnTo>
                    <a:lnTo>
                      <a:pt x="137" y="277"/>
                    </a:lnTo>
                    <a:lnTo>
                      <a:pt x="168" y="275"/>
                    </a:lnTo>
                    <a:lnTo>
                      <a:pt x="202" y="273"/>
                    </a:lnTo>
                    <a:lnTo>
                      <a:pt x="236" y="269"/>
                    </a:lnTo>
                    <a:lnTo>
                      <a:pt x="272" y="264"/>
                    </a:lnTo>
                    <a:lnTo>
                      <a:pt x="308" y="256"/>
                    </a:lnTo>
                    <a:lnTo>
                      <a:pt x="348" y="247"/>
                    </a:lnTo>
                    <a:lnTo>
                      <a:pt x="387" y="236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56" y="215"/>
                    </a:lnTo>
                    <a:lnTo>
                      <a:pt x="481" y="206"/>
                    </a:lnTo>
                    <a:lnTo>
                      <a:pt x="505" y="197"/>
                    </a:lnTo>
                    <a:lnTo>
                      <a:pt x="527" y="187"/>
                    </a:lnTo>
                    <a:lnTo>
                      <a:pt x="548" y="173"/>
                    </a:lnTo>
                    <a:lnTo>
                      <a:pt x="569" y="160"/>
                    </a:lnTo>
                    <a:lnTo>
                      <a:pt x="588" y="145"/>
                    </a:lnTo>
                    <a:lnTo>
                      <a:pt x="608" y="128"/>
                    </a:lnTo>
                    <a:lnTo>
                      <a:pt x="608" y="128"/>
                    </a:lnTo>
                    <a:lnTo>
                      <a:pt x="616" y="120"/>
                    </a:lnTo>
                    <a:lnTo>
                      <a:pt x="625" y="113"/>
                    </a:lnTo>
                    <a:lnTo>
                      <a:pt x="646" y="100"/>
                    </a:lnTo>
                    <a:lnTo>
                      <a:pt x="646" y="100"/>
                    </a:lnTo>
                    <a:lnTo>
                      <a:pt x="660" y="92"/>
                    </a:lnTo>
                    <a:lnTo>
                      <a:pt x="673" y="83"/>
                    </a:lnTo>
                    <a:lnTo>
                      <a:pt x="673" y="83"/>
                    </a:lnTo>
                    <a:lnTo>
                      <a:pt x="718" y="48"/>
                    </a:lnTo>
                    <a:lnTo>
                      <a:pt x="760" y="14"/>
                    </a:lnTo>
                    <a:lnTo>
                      <a:pt x="760" y="14"/>
                    </a:lnTo>
                    <a:lnTo>
                      <a:pt x="765" y="10"/>
                    </a:lnTo>
                    <a:lnTo>
                      <a:pt x="765" y="10"/>
                    </a:lnTo>
                    <a:lnTo>
                      <a:pt x="766" y="9"/>
                    </a:lnTo>
                    <a:lnTo>
                      <a:pt x="766" y="9"/>
                    </a:lnTo>
                    <a:lnTo>
                      <a:pt x="770" y="5"/>
                    </a:lnTo>
                    <a:lnTo>
                      <a:pt x="775" y="2"/>
                    </a:lnTo>
                    <a:lnTo>
                      <a:pt x="781" y="0"/>
                    </a:lnTo>
                    <a:lnTo>
                      <a:pt x="787" y="0"/>
                    </a:lnTo>
                    <a:lnTo>
                      <a:pt x="787" y="0"/>
                    </a:lnTo>
                    <a:lnTo>
                      <a:pt x="791" y="0"/>
                    </a:lnTo>
                    <a:lnTo>
                      <a:pt x="796" y="2"/>
                    </a:lnTo>
                    <a:lnTo>
                      <a:pt x="799" y="3"/>
                    </a:lnTo>
                    <a:lnTo>
                      <a:pt x="802" y="6"/>
                    </a:lnTo>
                    <a:lnTo>
                      <a:pt x="804" y="10"/>
                    </a:lnTo>
                    <a:lnTo>
                      <a:pt x="806" y="15"/>
                    </a:lnTo>
                    <a:lnTo>
                      <a:pt x="806" y="15"/>
                    </a:lnTo>
                    <a:lnTo>
                      <a:pt x="809" y="27"/>
                    </a:lnTo>
                    <a:lnTo>
                      <a:pt x="815" y="39"/>
                    </a:lnTo>
                    <a:lnTo>
                      <a:pt x="821" y="48"/>
                    </a:lnTo>
                    <a:lnTo>
                      <a:pt x="829" y="57"/>
                    </a:lnTo>
                    <a:lnTo>
                      <a:pt x="837" y="66"/>
                    </a:lnTo>
                    <a:lnTo>
                      <a:pt x="846" y="74"/>
                    </a:lnTo>
                    <a:lnTo>
                      <a:pt x="866" y="88"/>
                    </a:lnTo>
                    <a:lnTo>
                      <a:pt x="866" y="88"/>
                    </a:lnTo>
                    <a:lnTo>
                      <a:pt x="883" y="100"/>
                    </a:lnTo>
                    <a:lnTo>
                      <a:pt x="883" y="100"/>
                    </a:lnTo>
                    <a:lnTo>
                      <a:pt x="913" y="122"/>
                    </a:lnTo>
                    <a:lnTo>
                      <a:pt x="942" y="142"/>
                    </a:lnTo>
                    <a:lnTo>
                      <a:pt x="1002" y="179"/>
                    </a:lnTo>
                    <a:lnTo>
                      <a:pt x="1002" y="179"/>
                    </a:lnTo>
                    <a:lnTo>
                      <a:pt x="1020" y="190"/>
                    </a:lnTo>
                    <a:lnTo>
                      <a:pt x="1020" y="190"/>
                    </a:lnTo>
                    <a:lnTo>
                      <a:pt x="1050" y="209"/>
                    </a:lnTo>
                    <a:lnTo>
                      <a:pt x="1066" y="218"/>
                    </a:lnTo>
                    <a:lnTo>
                      <a:pt x="1082" y="226"/>
                    </a:lnTo>
                    <a:lnTo>
                      <a:pt x="1097" y="232"/>
                    </a:lnTo>
                    <a:lnTo>
                      <a:pt x="1114" y="238"/>
                    </a:lnTo>
                    <a:lnTo>
                      <a:pt x="1131" y="240"/>
                    </a:lnTo>
                    <a:lnTo>
                      <a:pt x="1148" y="243"/>
                    </a:lnTo>
                    <a:lnTo>
                      <a:pt x="1148" y="243"/>
                    </a:lnTo>
                    <a:lnTo>
                      <a:pt x="1184" y="244"/>
                    </a:lnTo>
                    <a:lnTo>
                      <a:pt x="1218" y="247"/>
                    </a:lnTo>
                    <a:lnTo>
                      <a:pt x="1218" y="247"/>
                    </a:lnTo>
                    <a:lnTo>
                      <a:pt x="1252" y="248"/>
                    </a:lnTo>
                    <a:lnTo>
                      <a:pt x="1286" y="249"/>
                    </a:lnTo>
                    <a:lnTo>
                      <a:pt x="1286" y="249"/>
                    </a:lnTo>
                    <a:lnTo>
                      <a:pt x="1291" y="251"/>
                    </a:lnTo>
                    <a:lnTo>
                      <a:pt x="1296" y="252"/>
                    </a:lnTo>
                    <a:lnTo>
                      <a:pt x="1300" y="255"/>
                    </a:lnTo>
                    <a:lnTo>
                      <a:pt x="1303" y="257"/>
                    </a:lnTo>
                    <a:lnTo>
                      <a:pt x="1305" y="261"/>
                    </a:lnTo>
                    <a:lnTo>
                      <a:pt x="1307" y="265"/>
                    </a:lnTo>
                    <a:lnTo>
                      <a:pt x="1308" y="274"/>
                    </a:lnTo>
                    <a:lnTo>
                      <a:pt x="1308" y="274"/>
                    </a:lnTo>
                    <a:lnTo>
                      <a:pt x="1307" y="282"/>
                    </a:lnTo>
                    <a:lnTo>
                      <a:pt x="1303" y="289"/>
                    </a:lnTo>
                    <a:lnTo>
                      <a:pt x="1300" y="291"/>
                    </a:lnTo>
                    <a:lnTo>
                      <a:pt x="1296" y="294"/>
                    </a:lnTo>
                    <a:lnTo>
                      <a:pt x="1292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50" y="295"/>
                    </a:lnTo>
                    <a:lnTo>
                      <a:pt x="1250" y="295"/>
                    </a:lnTo>
                    <a:lnTo>
                      <a:pt x="1214" y="295"/>
                    </a:lnTo>
                    <a:lnTo>
                      <a:pt x="1177" y="294"/>
                    </a:lnTo>
                    <a:lnTo>
                      <a:pt x="1142" y="290"/>
                    </a:lnTo>
                    <a:lnTo>
                      <a:pt x="1125" y="287"/>
                    </a:lnTo>
                    <a:lnTo>
                      <a:pt x="1109" y="283"/>
                    </a:lnTo>
                    <a:lnTo>
                      <a:pt x="1109" y="283"/>
                    </a:lnTo>
                    <a:lnTo>
                      <a:pt x="1095" y="279"/>
                    </a:lnTo>
                    <a:lnTo>
                      <a:pt x="1082" y="274"/>
                    </a:lnTo>
                    <a:lnTo>
                      <a:pt x="1055" y="261"/>
                    </a:lnTo>
                    <a:lnTo>
                      <a:pt x="1029" y="248"/>
                    </a:lnTo>
                    <a:lnTo>
                      <a:pt x="1004" y="232"/>
                    </a:lnTo>
                    <a:lnTo>
                      <a:pt x="1004" y="232"/>
                    </a:lnTo>
                    <a:lnTo>
                      <a:pt x="962" y="209"/>
                    </a:lnTo>
                    <a:lnTo>
                      <a:pt x="962" y="209"/>
                    </a:lnTo>
                    <a:lnTo>
                      <a:pt x="940" y="196"/>
                    </a:lnTo>
                    <a:lnTo>
                      <a:pt x="918" y="181"/>
                    </a:lnTo>
                    <a:lnTo>
                      <a:pt x="876" y="151"/>
                    </a:lnTo>
                    <a:lnTo>
                      <a:pt x="876" y="151"/>
                    </a:lnTo>
                    <a:lnTo>
                      <a:pt x="847" y="130"/>
                    </a:lnTo>
                    <a:lnTo>
                      <a:pt x="817" y="109"/>
                    </a:lnTo>
                    <a:lnTo>
                      <a:pt x="817" y="109"/>
                    </a:lnTo>
                    <a:lnTo>
                      <a:pt x="806" y="100"/>
                    </a:lnTo>
                    <a:lnTo>
                      <a:pt x="794" y="91"/>
                    </a:lnTo>
                    <a:lnTo>
                      <a:pt x="785" y="79"/>
                    </a:lnTo>
                    <a:lnTo>
                      <a:pt x="777" y="68"/>
                    </a:lnTo>
                    <a:lnTo>
                      <a:pt x="773" y="61"/>
                    </a:lnTo>
                    <a:lnTo>
                      <a:pt x="768" y="65"/>
                    </a:lnTo>
                    <a:lnTo>
                      <a:pt x="768" y="65"/>
                    </a:lnTo>
                    <a:lnTo>
                      <a:pt x="720" y="103"/>
                    </a:lnTo>
                    <a:lnTo>
                      <a:pt x="673" y="139"/>
                    </a:lnTo>
                    <a:lnTo>
                      <a:pt x="673" y="139"/>
                    </a:lnTo>
                    <a:lnTo>
                      <a:pt x="605" y="192"/>
                    </a:lnTo>
                    <a:lnTo>
                      <a:pt x="605" y="192"/>
                    </a:lnTo>
                    <a:lnTo>
                      <a:pt x="586" y="206"/>
                    </a:lnTo>
                    <a:lnTo>
                      <a:pt x="566" y="218"/>
                    </a:lnTo>
                    <a:lnTo>
                      <a:pt x="547" y="230"/>
                    </a:lnTo>
                    <a:lnTo>
                      <a:pt x="526" y="239"/>
                    </a:lnTo>
                    <a:lnTo>
                      <a:pt x="505" y="247"/>
                    </a:lnTo>
                    <a:lnTo>
                      <a:pt x="484" y="255"/>
                    </a:lnTo>
                    <a:lnTo>
                      <a:pt x="442" y="268"/>
                    </a:lnTo>
                    <a:lnTo>
                      <a:pt x="442" y="268"/>
                    </a:lnTo>
                    <a:lnTo>
                      <a:pt x="371" y="287"/>
                    </a:lnTo>
                    <a:lnTo>
                      <a:pt x="333" y="296"/>
                    </a:lnTo>
                    <a:lnTo>
                      <a:pt x="295" y="304"/>
                    </a:lnTo>
                    <a:lnTo>
                      <a:pt x="256" y="312"/>
                    </a:lnTo>
                    <a:lnTo>
                      <a:pt x="216" y="317"/>
                    </a:lnTo>
                    <a:lnTo>
                      <a:pt x="175" y="320"/>
                    </a:lnTo>
                    <a:lnTo>
                      <a:pt x="134" y="321"/>
                    </a:lnTo>
                    <a:lnTo>
                      <a:pt x="134" y="3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5" name="Freeform 919"/>
              <p:cNvSpPr/>
              <p:nvPr/>
            </p:nvSpPr>
            <p:spPr bwMode="auto">
              <a:xfrm>
                <a:off x="3368676" y="3514726"/>
                <a:ext cx="252413" cy="92075"/>
              </a:xfrm>
              <a:custGeom>
                <a:avLst/>
                <a:gdLst/>
                <a:ahLst/>
                <a:cxnLst>
                  <a:cxn ang="0">
                    <a:pos x="112" y="229"/>
                  </a:cxn>
                  <a:cxn ang="0">
                    <a:pos x="92" y="223"/>
                  </a:cxn>
                  <a:cxn ang="0">
                    <a:pos x="69" y="206"/>
                  </a:cxn>
                  <a:cxn ang="0">
                    <a:pos x="51" y="181"/>
                  </a:cxn>
                  <a:cxn ang="0">
                    <a:pos x="19" y="100"/>
                  </a:cxn>
                  <a:cxn ang="0">
                    <a:pos x="1" y="50"/>
                  </a:cxn>
                  <a:cxn ang="0">
                    <a:pos x="0" y="36"/>
                  </a:cxn>
                  <a:cxn ang="0">
                    <a:pos x="3" y="26"/>
                  </a:cxn>
                  <a:cxn ang="0">
                    <a:pos x="18" y="15"/>
                  </a:cxn>
                  <a:cxn ang="0">
                    <a:pos x="30" y="15"/>
                  </a:cxn>
                  <a:cxn ang="0">
                    <a:pos x="40" y="25"/>
                  </a:cxn>
                  <a:cxn ang="0">
                    <a:pos x="54" y="68"/>
                  </a:cxn>
                  <a:cxn ang="0">
                    <a:pos x="65" y="101"/>
                  </a:cxn>
                  <a:cxn ang="0">
                    <a:pos x="92" y="158"/>
                  </a:cxn>
                  <a:cxn ang="0">
                    <a:pos x="105" y="175"/>
                  </a:cxn>
                  <a:cxn ang="0">
                    <a:pos x="119" y="182"/>
                  </a:cxn>
                  <a:cxn ang="0">
                    <a:pos x="132" y="182"/>
                  </a:cxn>
                  <a:cxn ang="0">
                    <a:pos x="153" y="170"/>
                  </a:cxn>
                  <a:cxn ang="0">
                    <a:pos x="177" y="149"/>
                  </a:cxn>
                  <a:cxn ang="0">
                    <a:pos x="198" y="127"/>
                  </a:cxn>
                  <a:cxn ang="0">
                    <a:pos x="228" y="92"/>
                  </a:cxn>
                  <a:cxn ang="0">
                    <a:pos x="260" y="63"/>
                  </a:cxn>
                  <a:cxn ang="0">
                    <a:pos x="279" y="54"/>
                  </a:cxn>
                  <a:cxn ang="0">
                    <a:pos x="285" y="46"/>
                  </a:cxn>
                  <a:cxn ang="0">
                    <a:pos x="302" y="38"/>
                  </a:cxn>
                  <a:cxn ang="0">
                    <a:pos x="315" y="42"/>
                  </a:cxn>
                  <a:cxn ang="0">
                    <a:pos x="324" y="54"/>
                  </a:cxn>
                  <a:cxn ang="0">
                    <a:pos x="327" y="58"/>
                  </a:cxn>
                  <a:cxn ang="0">
                    <a:pos x="379" y="107"/>
                  </a:cxn>
                  <a:cxn ang="0">
                    <a:pos x="413" y="141"/>
                  </a:cxn>
                  <a:cxn ang="0">
                    <a:pos x="451" y="172"/>
                  </a:cxn>
                  <a:cxn ang="0">
                    <a:pos x="465" y="175"/>
                  </a:cxn>
                  <a:cxn ang="0">
                    <a:pos x="494" y="165"/>
                  </a:cxn>
                  <a:cxn ang="0">
                    <a:pos x="525" y="136"/>
                  </a:cxn>
                  <a:cxn ang="0">
                    <a:pos x="578" y="62"/>
                  </a:cxn>
                  <a:cxn ang="0">
                    <a:pos x="591" y="30"/>
                  </a:cxn>
                  <a:cxn ang="0">
                    <a:pos x="592" y="17"/>
                  </a:cxn>
                  <a:cxn ang="0">
                    <a:pos x="600" y="5"/>
                  </a:cxn>
                  <a:cxn ang="0">
                    <a:pos x="616" y="0"/>
                  </a:cxn>
                  <a:cxn ang="0">
                    <a:pos x="625" y="3"/>
                  </a:cxn>
                  <a:cxn ang="0">
                    <a:pos x="631" y="7"/>
                  </a:cxn>
                  <a:cxn ang="0">
                    <a:pos x="637" y="17"/>
                  </a:cxn>
                  <a:cxn ang="0">
                    <a:pos x="637" y="33"/>
                  </a:cxn>
                  <a:cxn ang="0">
                    <a:pos x="629" y="63"/>
                  </a:cxn>
                  <a:cxn ang="0">
                    <a:pos x="595" y="121"/>
                  </a:cxn>
                  <a:cxn ang="0">
                    <a:pos x="554" y="168"/>
                  </a:cxn>
                  <a:cxn ang="0">
                    <a:pos x="545" y="178"/>
                  </a:cxn>
                  <a:cxn ang="0">
                    <a:pos x="502" y="219"/>
                  </a:cxn>
                  <a:cxn ang="0">
                    <a:pos x="473" y="229"/>
                  </a:cxn>
                  <a:cxn ang="0">
                    <a:pos x="464" y="228"/>
                  </a:cxn>
                  <a:cxn ang="0">
                    <a:pos x="435" y="216"/>
                  </a:cxn>
                  <a:cxn ang="0">
                    <a:pos x="388" y="182"/>
                  </a:cxn>
                  <a:cxn ang="0">
                    <a:pos x="349" y="145"/>
                  </a:cxn>
                  <a:cxn ang="0">
                    <a:pos x="329" y="128"/>
                  </a:cxn>
                  <a:cxn ang="0">
                    <a:pos x="298" y="98"/>
                  </a:cxn>
                  <a:cxn ang="0">
                    <a:pos x="289" y="100"/>
                  </a:cxn>
                  <a:cxn ang="0">
                    <a:pos x="273" y="110"/>
                  </a:cxn>
                  <a:cxn ang="0">
                    <a:pos x="256" y="134"/>
                  </a:cxn>
                  <a:cxn ang="0">
                    <a:pos x="240" y="155"/>
                  </a:cxn>
                  <a:cxn ang="0">
                    <a:pos x="215" y="177"/>
                  </a:cxn>
                  <a:cxn ang="0">
                    <a:pos x="185" y="202"/>
                  </a:cxn>
                  <a:cxn ang="0">
                    <a:pos x="146" y="226"/>
                  </a:cxn>
                  <a:cxn ang="0">
                    <a:pos x="124" y="230"/>
                  </a:cxn>
                </a:cxnLst>
                <a:rect l="0" t="0" r="r" b="b"/>
                <a:pathLst>
                  <a:path w="637" h="230">
                    <a:moveTo>
                      <a:pt x="124" y="230"/>
                    </a:moveTo>
                    <a:lnTo>
                      <a:pt x="124" y="230"/>
                    </a:lnTo>
                    <a:lnTo>
                      <a:pt x="112" y="229"/>
                    </a:lnTo>
                    <a:lnTo>
                      <a:pt x="112" y="229"/>
                    </a:lnTo>
                    <a:lnTo>
                      <a:pt x="103" y="226"/>
                    </a:lnTo>
                    <a:lnTo>
                      <a:pt x="92" y="223"/>
                    </a:lnTo>
                    <a:lnTo>
                      <a:pt x="85" y="217"/>
                    </a:lnTo>
                    <a:lnTo>
                      <a:pt x="77" y="212"/>
                    </a:lnTo>
                    <a:lnTo>
                      <a:pt x="69" y="206"/>
                    </a:lnTo>
                    <a:lnTo>
                      <a:pt x="62" y="198"/>
                    </a:lnTo>
                    <a:lnTo>
                      <a:pt x="57" y="190"/>
                    </a:lnTo>
                    <a:lnTo>
                      <a:pt x="51" y="181"/>
                    </a:lnTo>
                    <a:lnTo>
                      <a:pt x="41" y="161"/>
                    </a:lnTo>
                    <a:lnTo>
                      <a:pt x="32" y="14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10" y="7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7" y="21"/>
                    </a:lnTo>
                    <a:lnTo>
                      <a:pt x="13" y="17"/>
                    </a:lnTo>
                    <a:lnTo>
                      <a:pt x="18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30" y="15"/>
                    </a:lnTo>
                    <a:lnTo>
                      <a:pt x="34" y="17"/>
                    </a:lnTo>
                    <a:lnTo>
                      <a:pt x="37" y="21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8" y="47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73" y="119"/>
                    </a:lnTo>
                    <a:lnTo>
                      <a:pt x="82" y="139"/>
                    </a:lnTo>
                    <a:lnTo>
                      <a:pt x="92" y="158"/>
                    </a:lnTo>
                    <a:lnTo>
                      <a:pt x="99" y="168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9" y="178"/>
                    </a:lnTo>
                    <a:lnTo>
                      <a:pt x="115" y="181"/>
                    </a:lnTo>
                    <a:lnTo>
                      <a:pt x="119" y="182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32" y="182"/>
                    </a:lnTo>
                    <a:lnTo>
                      <a:pt x="138" y="179"/>
                    </a:lnTo>
                    <a:lnTo>
                      <a:pt x="146" y="175"/>
                    </a:lnTo>
                    <a:lnTo>
                      <a:pt x="153" y="170"/>
                    </a:lnTo>
                    <a:lnTo>
                      <a:pt x="166" y="160"/>
                    </a:lnTo>
                    <a:lnTo>
                      <a:pt x="177" y="149"/>
                    </a:lnTo>
                    <a:lnTo>
                      <a:pt x="177" y="149"/>
                    </a:lnTo>
                    <a:lnTo>
                      <a:pt x="184" y="143"/>
                    </a:lnTo>
                    <a:lnTo>
                      <a:pt x="184" y="143"/>
                    </a:lnTo>
                    <a:lnTo>
                      <a:pt x="198" y="127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28" y="92"/>
                    </a:lnTo>
                    <a:lnTo>
                      <a:pt x="243" y="76"/>
                    </a:lnTo>
                    <a:lnTo>
                      <a:pt x="251" y="68"/>
                    </a:lnTo>
                    <a:lnTo>
                      <a:pt x="260" y="63"/>
                    </a:lnTo>
                    <a:lnTo>
                      <a:pt x="268" y="58"/>
                    </a:lnTo>
                    <a:lnTo>
                      <a:pt x="277" y="55"/>
                    </a:lnTo>
                    <a:lnTo>
                      <a:pt x="279" y="54"/>
                    </a:lnTo>
                    <a:lnTo>
                      <a:pt x="281" y="51"/>
                    </a:lnTo>
                    <a:lnTo>
                      <a:pt x="281" y="51"/>
                    </a:lnTo>
                    <a:lnTo>
                      <a:pt x="285" y="46"/>
                    </a:lnTo>
                    <a:lnTo>
                      <a:pt x="290" y="42"/>
                    </a:lnTo>
                    <a:lnTo>
                      <a:pt x="296" y="39"/>
                    </a:lnTo>
                    <a:lnTo>
                      <a:pt x="302" y="38"/>
                    </a:lnTo>
                    <a:lnTo>
                      <a:pt x="302" y="38"/>
                    </a:lnTo>
                    <a:lnTo>
                      <a:pt x="308" y="39"/>
                    </a:lnTo>
                    <a:lnTo>
                      <a:pt x="315" y="42"/>
                    </a:lnTo>
                    <a:lnTo>
                      <a:pt x="321" y="47"/>
                    </a:lnTo>
                    <a:lnTo>
                      <a:pt x="323" y="50"/>
                    </a:lnTo>
                    <a:lnTo>
                      <a:pt x="324" y="54"/>
                    </a:lnTo>
                    <a:lnTo>
                      <a:pt x="325" y="56"/>
                    </a:lnTo>
                    <a:lnTo>
                      <a:pt x="327" y="58"/>
                    </a:lnTo>
                    <a:lnTo>
                      <a:pt x="327" y="58"/>
                    </a:lnTo>
                    <a:lnTo>
                      <a:pt x="340" y="68"/>
                    </a:lnTo>
                    <a:lnTo>
                      <a:pt x="353" y="81"/>
                    </a:lnTo>
                    <a:lnTo>
                      <a:pt x="379" y="107"/>
                    </a:lnTo>
                    <a:lnTo>
                      <a:pt x="379" y="107"/>
                    </a:lnTo>
                    <a:lnTo>
                      <a:pt x="396" y="124"/>
                    </a:lnTo>
                    <a:lnTo>
                      <a:pt x="413" y="141"/>
                    </a:lnTo>
                    <a:lnTo>
                      <a:pt x="431" y="158"/>
                    </a:lnTo>
                    <a:lnTo>
                      <a:pt x="451" y="172"/>
                    </a:lnTo>
                    <a:lnTo>
                      <a:pt x="451" y="172"/>
                    </a:lnTo>
                    <a:lnTo>
                      <a:pt x="457" y="174"/>
                    </a:lnTo>
                    <a:lnTo>
                      <a:pt x="465" y="175"/>
                    </a:lnTo>
                    <a:lnTo>
                      <a:pt x="465" y="175"/>
                    </a:lnTo>
                    <a:lnTo>
                      <a:pt x="474" y="174"/>
                    </a:lnTo>
                    <a:lnTo>
                      <a:pt x="484" y="170"/>
                    </a:lnTo>
                    <a:lnTo>
                      <a:pt x="494" y="165"/>
                    </a:lnTo>
                    <a:lnTo>
                      <a:pt x="504" y="157"/>
                    </a:lnTo>
                    <a:lnTo>
                      <a:pt x="515" y="148"/>
                    </a:lnTo>
                    <a:lnTo>
                      <a:pt x="525" y="136"/>
                    </a:lnTo>
                    <a:lnTo>
                      <a:pt x="545" y="113"/>
                    </a:lnTo>
                    <a:lnTo>
                      <a:pt x="563" y="87"/>
                    </a:lnTo>
                    <a:lnTo>
                      <a:pt x="578" y="62"/>
                    </a:lnTo>
                    <a:lnTo>
                      <a:pt x="583" y="50"/>
                    </a:lnTo>
                    <a:lnTo>
                      <a:pt x="588" y="39"/>
                    </a:lnTo>
                    <a:lnTo>
                      <a:pt x="591" y="30"/>
                    </a:lnTo>
                    <a:lnTo>
                      <a:pt x="592" y="22"/>
                    </a:lnTo>
                    <a:lnTo>
                      <a:pt x="592" y="22"/>
                    </a:lnTo>
                    <a:lnTo>
                      <a:pt x="592" y="17"/>
                    </a:lnTo>
                    <a:lnTo>
                      <a:pt x="593" y="13"/>
                    </a:lnTo>
                    <a:lnTo>
                      <a:pt x="596" y="9"/>
                    </a:lnTo>
                    <a:lnTo>
                      <a:pt x="600" y="5"/>
                    </a:lnTo>
                    <a:lnTo>
                      <a:pt x="603" y="4"/>
                    </a:lnTo>
                    <a:lnTo>
                      <a:pt x="606" y="2"/>
                    </a:lnTo>
                    <a:lnTo>
                      <a:pt x="616" y="0"/>
                    </a:lnTo>
                    <a:lnTo>
                      <a:pt x="616" y="0"/>
                    </a:lnTo>
                    <a:lnTo>
                      <a:pt x="620" y="2"/>
                    </a:lnTo>
                    <a:lnTo>
                      <a:pt x="625" y="3"/>
                    </a:lnTo>
                    <a:lnTo>
                      <a:pt x="629" y="4"/>
                    </a:lnTo>
                    <a:lnTo>
                      <a:pt x="631" y="7"/>
                    </a:lnTo>
                    <a:lnTo>
                      <a:pt x="631" y="7"/>
                    </a:lnTo>
                    <a:lnTo>
                      <a:pt x="634" y="11"/>
                    </a:lnTo>
                    <a:lnTo>
                      <a:pt x="637" y="13"/>
                    </a:lnTo>
                    <a:lnTo>
                      <a:pt x="637" y="17"/>
                    </a:lnTo>
                    <a:lnTo>
                      <a:pt x="637" y="22"/>
                    </a:lnTo>
                    <a:lnTo>
                      <a:pt x="637" y="22"/>
                    </a:lnTo>
                    <a:lnTo>
                      <a:pt x="637" y="33"/>
                    </a:lnTo>
                    <a:lnTo>
                      <a:pt x="634" y="43"/>
                    </a:lnTo>
                    <a:lnTo>
                      <a:pt x="631" y="53"/>
                    </a:lnTo>
                    <a:lnTo>
                      <a:pt x="629" y="63"/>
                    </a:lnTo>
                    <a:lnTo>
                      <a:pt x="620" y="83"/>
                    </a:lnTo>
                    <a:lnTo>
                      <a:pt x="608" y="102"/>
                    </a:lnTo>
                    <a:lnTo>
                      <a:pt x="595" y="121"/>
                    </a:lnTo>
                    <a:lnTo>
                      <a:pt x="582" y="138"/>
                    </a:lnTo>
                    <a:lnTo>
                      <a:pt x="567" y="153"/>
                    </a:lnTo>
                    <a:lnTo>
                      <a:pt x="554" y="168"/>
                    </a:lnTo>
                    <a:lnTo>
                      <a:pt x="554" y="168"/>
                    </a:lnTo>
                    <a:lnTo>
                      <a:pt x="545" y="178"/>
                    </a:lnTo>
                    <a:lnTo>
                      <a:pt x="545" y="178"/>
                    </a:lnTo>
                    <a:lnTo>
                      <a:pt x="529" y="195"/>
                    </a:lnTo>
                    <a:lnTo>
                      <a:pt x="511" y="211"/>
                    </a:lnTo>
                    <a:lnTo>
                      <a:pt x="502" y="219"/>
                    </a:lnTo>
                    <a:lnTo>
                      <a:pt x="493" y="224"/>
                    </a:lnTo>
                    <a:lnTo>
                      <a:pt x="482" y="228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64" y="228"/>
                    </a:lnTo>
                    <a:lnTo>
                      <a:pt x="464" y="228"/>
                    </a:lnTo>
                    <a:lnTo>
                      <a:pt x="450" y="223"/>
                    </a:lnTo>
                    <a:lnTo>
                      <a:pt x="435" y="216"/>
                    </a:lnTo>
                    <a:lnTo>
                      <a:pt x="423" y="209"/>
                    </a:lnTo>
                    <a:lnTo>
                      <a:pt x="412" y="200"/>
                    </a:lnTo>
                    <a:lnTo>
                      <a:pt x="388" y="182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49" y="145"/>
                    </a:lnTo>
                    <a:lnTo>
                      <a:pt x="332" y="130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13" y="115"/>
                    </a:lnTo>
                    <a:lnTo>
                      <a:pt x="299" y="101"/>
                    </a:lnTo>
                    <a:lnTo>
                      <a:pt x="298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89" y="100"/>
                    </a:lnTo>
                    <a:lnTo>
                      <a:pt x="283" y="102"/>
                    </a:lnTo>
                    <a:lnTo>
                      <a:pt x="277" y="106"/>
                    </a:lnTo>
                    <a:lnTo>
                      <a:pt x="273" y="110"/>
                    </a:lnTo>
                    <a:lnTo>
                      <a:pt x="264" y="122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0" y="155"/>
                    </a:lnTo>
                    <a:lnTo>
                      <a:pt x="232" y="162"/>
                    </a:lnTo>
                    <a:lnTo>
                      <a:pt x="215" y="177"/>
                    </a:lnTo>
                    <a:lnTo>
                      <a:pt x="215" y="17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185" y="202"/>
                    </a:lnTo>
                    <a:lnTo>
                      <a:pt x="167" y="216"/>
                    </a:lnTo>
                    <a:lnTo>
                      <a:pt x="157" y="221"/>
                    </a:lnTo>
                    <a:lnTo>
                      <a:pt x="146" y="226"/>
                    </a:lnTo>
                    <a:lnTo>
                      <a:pt x="134" y="229"/>
                    </a:lnTo>
                    <a:lnTo>
                      <a:pt x="124" y="230"/>
                    </a:lnTo>
                    <a:lnTo>
                      <a:pt x="124" y="23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6" name="Freeform 920"/>
              <p:cNvSpPr/>
              <p:nvPr/>
            </p:nvSpPr>
            <p:spPr bwMode="auto">
              <a:xfrm>
                <a:off x="3444876" y="3551238"/>
                <a:ext cx="80963" cy="52388"/>
              </a:xfrm>
              <a:custGeom>
                <a:avLst/>
                <a:gdLst/>
                <a:ahLst/>
                <a:cxnLst>
                  <a:cxn ang="0">
                    <a:pos x="204" y="100"/>
                  </a:cxn>
                  <a:cxn ang="0">
                    <a:pos x="197" y="63"/>
                  </a:cxn>
                  <a:cxn ang="0">
                    <a:pos x="188" y="26"/>
                  </a:cxn>
                  <a:cxn ang="0">
                    <a:pos x="187" y="21"/>
                  </a:cxn>
                  <a:cxn ang="0">
                    <a:pos x="182" y="14"/>
                  </a:cxn>
                  <a:cxn ang="0">
                    <a:pos x="174" y="10"/>
                  </a:cxn>
                  <a:cxn ang="0">
                    <a:pos x="162" y="10"/>
                  </a:cxn>
                  <a:cxn ang="0">
                    <a:pos x="150" y="17"/>
                  </a:cxn>
                  <a:cxn ang="0">
                    <a:pos x="145" y="23"/>
                  </a:cxn>
                  <a:cxn ang="0">
                    <a:pos x="144" y="32"/>
                  </a:cxn>
                  <a:cxn ang="0">
                    <a:pos x="144" y="38"/>
                  </a:cxn>
                  <a:cxn ang="0">
                    <a:pos x="157" y="86"/>
                  </a:cxn>
                  <a:cxn ang="0">
                    <a:pos x="142" y="87"/>
                  </a:cxn>
                  <a:cxn ang="0">
                    <a:pos x="101" y="85"/>
                  </a:cxn>
                  <a:cxn ang="0">
                    <a:pos x="77" y="85"/>
                  </a:cxn>
                  <a:cxn ang="0">
                    <a:pos x="53" y="85"/>
                  </a:cxn>
                  <a:cxn ang="0">
                    <a:pos x="48" y="83"/>
                  </a:cxn>
                  <a:cxn ang="0">
                    <a:pos x="50" y="74"/>
                  </a:cxn>
                  <a:cxn ang="0">
                    <a:pos x="57" y="52"/>
                  </a:cxn>
                  <a:cxn ang="0">
                    <a:pos x="64" y="29"/>
                  </a:cxn>
                  <a:cxn ang="0">
                    <a:pos x="64" y="23"/>
                  </a:cxn>
                  <a:cxn ang="0">
                    <a:pos x="63" y="14"/>
                  </a:cxn>
                  <a:cxn ang="0">
                    <a:pos x="53" y="4"/>
                  </a:cxn>
                  <a:cxn ang="0">
                    <a:pos x="38" y="0"/>
                  </a:cxn>
                  <a:cxn ang="0">
                    <a:pos x="30" y="2"/>
                  </a:cxn>
                  <a:cxn ang="0">
                    <a:pos x="23" y="8"/>
                  </a:cxn>
                  <a:cxn ang="0">
                    <a:pos x="21" y="17"/>
                  </a:cxn>
                  <a:cxn ang="0">
                    <a:pos x="17" y="32"/>
                  </a:cxn>
                  <a:cxn ang="0">
                    <a:pos x="5" y="70"/>
                  </a:cxn>
                  <a:cxn ang="0">
                    <a:pos x="0" y="98"/>
                  </a:cxn>
                  <a:cxn ang="0">
                    <a:pos x="2" y="112"/>
                  </a:cxn>
                  <a:cxn ang="0">
                    <a:pos x="12" y="123"/>
                  </a:cxn>
                  <a:cxn ang="0">
                    <a:pos x="30" y="129"/>
                  </a:cxn>
                  <a:cxn ang="0">
                    <a:pos x="42" y="129"/>
                  </a:cxn>
                  <a:cxn ang="0">
                    <a:pos x="102" y="129"/>
                  </a:cxn>
                  <a:cxn ang="0">
                    <a:pos x="161" y="131"/>
                  </a:cxn>
                  <a:cxn ang="0">
                    <a:pos x="174" y="129"/>
                  </a:cxn>
                  <a:cxn ang="0">
                    <a:pos x="187" y="125"/>
                  </a:cxn>
                  <a:cxn ang="0">
                    <a:pos x="195" y="121"/>
                  </a:cxn>
                  <a:cxn ang="0">
                    <a:pos x="191" y="121"/>
                  </a:cxn>
                  <a:cxn ang="0">
                    <a:pos x="193" y="120"/>
                  </a:cxn>
                  <a:cxn ang="0">
                    <a:pos x="196" y="117"/>
                  </a:cxn>
                  <a:cxn ang="0">
                    <a:pos x="203" y="110"/>
                  </a:cxn>
                  <a:cxn ang="0">
                    <a:pos x="204" y="100"/>
                  </a:cxn>
                </a:cxnLst>
                <a:rect l="0" t="0" r="r" b="b"/>
                <a:pathLst>
                  <a:path w="204" h="131">
                    <a:moveTo>
                      <a:pt x="204" y="100"/>
                    </a:moveTo>
                    <a:lnTo>
                      <a:pt x="204" y="100"/>
                    </a:lnTo>
                    <a:lnTo>
                      <a:pt x="201" y="82"/>
                    </a:lnTo>
                    <a:lnTo>
                      <a:pt x="197" y="63"/>
                    </a:lnTo>
                    <a:lnTo>
                      <a:pt x="192" y="44"/>
                    </a:lnTo>
                    <a:lnTo>
                      <a:pt x="188" y="26"/>
                    </a:lnTo>
                    <a:lnTo>
                      <a:pt x="188" y="26"/>
                    </a:lnTo>
                    <a:lnTo>
                      <a:pt x="187" y="21"/>
                    </a:lnTo>
                    <a:lnTo>
                      <a:pt x="184" y="17"/>
                    </a:lnTo>
                    <a:lnTo>
                      <a:pt x="182" y="14"/>
                    </a:lnTo>
                    <a:lnTo>
                      <a:pt x="178" y="12"/>
                    </a:lnTo>
                    <a:lnTo>
                      <a:pt x="174" y="10"/>
                    </a:lnTo>
                    <a:lnTo>
                      <a:pt x="170" y="9"/>
                    </a:lnTo>
                    <a:lnTo>
                      <a:pt x="162" y="10"/>
                    </a:lnTo>
                    <a:lnTo>
                      <a:pt x="154" y="14"/>
                    </a:lnTo>
                    <a:lnTo>
                      <a:pt x="150" y="17"/>
                    </a:lnTo>
                    <a:lnTo>
                      <a:pt x="148" y="19"/>
                    </a:lnTo>
                    <a:lnTo>
                      <a:pt x="145" y="23"/>
                    </a:lnTo>
                    <a:lnTo>
                      <a:pt x="144" y="27"/>
                    </a:lnTo>
                    <a:lnTo>
                      <a:pt x="144" y="32"/>
                    </a:lnTo>
                    <a:lnTo>
                      <a:pt x="144" y="38"/>
                    </a:lnTo>
                    <a:lnTo>
                      <a:pt x="144" y="38"/>
                    </a:lnTo>
                    <a:lnTo>
                      <a:pt x="150" y="61"/>
                    </a:lnTo>
                    <a:lnTo>
                      <a:pt x="157" y="86"/>
                    </a:lnTo>
                    <a:lnTo>
                      <a:pt x="157" y="86"/>
                    </a:lnTo>
                    <a:lnTo>
                      <a:pt x="142" y="87"/>
                    </a:lnTo>
                    <a:lnTo>
                      <a:pt x="128" y="86"/>
                    </a:lnTo>
                    <a:lnTo>
                      <a:pt x="101" y="85"/>
                    </a:lnTo>
                    <a:lnTo>
                      <a:pt x="101" y="85"/>
                    </a:lnTo>
                    <a:lnTo>
                      <a:pt x="77" y="85"/>
                    </a:lnTo>
                    <a:lnTo>
                      <a:pt x="53" y="85"/>
                    </a:lnTo>
                    <a:lnTo>
                      <a:pt x="53" y="85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3" y="63"/>
                    </a:lnTo>
                    <a:lnTo>
                      <a:pt x="57" y="52"/>
                    </a:lnTo>
                    <a:lnTo>
                      <a:pt x="61" y="40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23"/>
                    </a:lnTo>
                    <a:lnTo>
                      <a:pt x="64" y="18"/>
                    </a:lnTo>
                    <a:lnTo>
                      <a:pt x="63" y="14"/>
                    </a:lnTo>
                    <a:lnTo>
                      <a:pt x="60" y="10"/>
                    </a:lnTo>
                    <a:lnTo>
                      <a:pt x="53" y="4"/>
                    </a:lnTo>
                    <a:lnTo>
                      <a:pt x="46" y="1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0" y="2"/>
                    </a:lnTo>
                    <a:lnTo>
                      <a:pt x="26" y="4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17" y="32"/>
                    </a:lnTo>
                    <a:lnTo>
                      <a:pt x="10" y="51"/>
                    </a:lnTo>
                    <a:lnTo>
                      <a:pt x="5" y="70"/>
                    </a:lnTo>
                    <a:lnTo>
                      <a:pt x="1" y="89"/>
                    </a:lnTo>
                    <a:lnTo>
                      <a:pt x="0" y="98"/>
                    </a:lnTo>
                    <a:lnTo>
                      <a:pt x="1" y="106"/>
                    </a:lnTo>
                    <a:lnTo>
                      <a:pt x="2" y="112"/>
                    </a:lnTo>
                    <a:lnTo>
                      <a:pt x="6" y="119"/>
                    </a:lnTo>
                    <a:lnTo>
                      <a:pt x="12" y="123"/>
                    </a:lnTo>
                    <a:lnTo>
                      <a:pt x="19" y="127"/>
                    </a:lnTo>
                    <a:lnTo>
                      <a:pt x="30" y="129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72" y="128"/>
                    </a:lnTo>
                    <a:lnTo>
                      <a:pt x="102" y="129"/>
                    </a:lnTo>
                    <a:lnTo>
                      <a:pt x="132" y="131"/>
                    </a:lnTo>
                    <a:lnTo>
                      <a:pt x="161" y="131"/>
                    </a:lnTo>
                    <a:lnTo>
                      <a:pt x="161" y="131"/>
                    </a:lnTo>
                    <a:lnTo>
                      <a:pt x="174" y="129"/>
                    </a:lnTo>
                    <a:lnTo>
                      <a:pt x="180" y="128"/>
                    </a:lnTo>
                    <a:lnTo>
                      <a:pt x="187" y="125"/>
                    </a:lnTo>
                    <a:lnTo>
                      <a:pt x="187" y="125"/>
                    </a:lnTo>
                    <a:lnTo>
                      <a:pt x="195" y="121"/>
                    </a:lnTo>
                    <a:lnTo>
                      <a:pt x="196" y="120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3" y="120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200" y="114"/>
                    </a:lnTo>
                    <a:lnTo>
                      <a:pt x="203" y="110"/>
                    </a:lnTo>
                    <a:lnTo>
                      <a:pt x="204" y="104"/>
                    </a:lnTo>
                    <a:lnTo>
                      <a:pt x="204" y="100"/>
                    </a:lnTo>
                    <a:lnTo>
                      <a:pt x="204" y="1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7" name="Freeform 921"/>
              <p:cNvSpPr/>
              <p:nvPr/>
            </p:nvSpPr>
            <p:spPr bwMode="auto">
              <a:xfrm>
                <a:off x="3436938" y="3586163"/>
                <a:ext cx="96838" cy="152400"/>
              </a:xfrm>
              <a:custGeom>
                <a:avLst/>
                <a:gdLst/>
                <a:ahLst/>
                <a:cxnLst>
                  <a:cxn ang="0">
                    <a:pos x="228" y="124"/>
                  </a:cxn>
                  <a:cxn ang="0">
                    <a:pos x="218" y="80"/>
                  </a:cxn>
                  <a:cxn ang="0">
                    <a:pos x="206" y="41"/>
                  </a:cxn>
                  <a:cxn ang="0">
                    <a:pos x="206" y="30"/>
                  </a:cxn>
                  <a:cxn ang="0">
                    <a:pos x="205" y="16"/>
                  </a:cxn>
                  <a:cxn ang="0">
                    <a:pos x="188" y="1"/>
                  </a:cxn>
                  <a:cxn ang="0">
                    <a:pos x="172" y="3"/>
                  </a:cxn>
                  <a:cxn ang="0">
                    <a:pos x="163" y="13"/>
                  </a:cxn>
                  <a:cxn ang="0">
                    <a:pos x="160" y="26"/>
                  </a:cxn>
                  <a:cxn ang="0">
                    <a:pos x="167" y="61"/>
                  </a:cxn>
                  <a:cxn ang="0">
                    <a:pos x="177" y="105"/>
                  </a:cxn>
                  <a:cxn ang="0">
                    <a:pos x="188" y="190"/>
                  </a:cxn>
                  <a:cxn ang="0">
                    <a:pos x="193" y="234"/>
                  </a:cxn>
                  <a:cxn ang="0">
                    <a:pos x="192" y="268"/>
                  </a:cxn>
                  <a:cxn ang="0">
                    <a:pos x="189" y="276"/>
                  </a:cxn>
                  <a:cxn ang="0">
                    <a:pos x="137" y="327"/>
                  </a:cxn>
                  <a:cxn ang="0">
                    <a:pos x="120" y="335"/>
                  </a:cxn>
                  <a:cxn ang="0">
                    <a:pos x="82" y="298"/>
                  </a:cxn>
                  <a:cxn ang="0">
                    <a:pos x="60" y="275"/>
                  </a:cxn>
                  <a:cxn ang="0">
                    <a:pos x="47" y="267"/>
                  </a:cxn>
                  <a:cxn ang="0">
                    <a:pos x="57" y="225"/>
                  </a:cxn>
                  <a:cxn ang="0">
                    <a:pos x="62" y="199"/>
                  </a:cxn>
                  <a:cxn ang="0">
                    <a:pos x="73" y="118"/>
                  </a:cxn>
                  <a:cxn ang="0">
                    <a:pos x="87" y="46"/>
                  </a:cxn>
                  <a:cxn ang="0">
                    <a:pos x="91" y="17"/>
                  </a:cxn>
                  <a:cxn ang="0">
                    <a:pos x="86" y="5"/>
                  </a:cxn>
                  <a:cxn ang="0">
                    <a:pos x="70" y="0"/>
                  </a:cxn>
                  <a:cxn ang="0">
                    <a:pos x="51" y="8"/>
                  </a:cxn>
                  <a:cxn ang="0">
                    <a:pos x="45" y="22"/>
                  </a:cxn>
                  <a:cxn ang="0">
                    <a:pos x="34" y="84"/>
                  </a:cxn>
                  <a:cxn ang="0">
                    <a:pos x="20" y="145"/>
                  </a:cxn>
                  <a:cxn ang="0">
                    <a:pos x="2" y="247"/>
                  </a:cxn>
                  <a:cxn ang="0">
                    <a:pos x="0" y="265"/>
                  </a:cxn>
                  <a:cxn ang="0">
                    <a:pos x="10" y="292"/>
                  </a:cxn>
                  <a:cxn ang="0">
                    <a:pos x="45" y="331"/>
                  </a:cxn>
                  <a:cxn ang="0">
                    <a:pos x="90" y="369"/>
                  </a:cxn>
                  <a:cxn ang="0">
                    <a:pos x="103" y="375"/>
                  </a:cxn>
                  <a:cxn ang="0">
                    <a:pos x="109" y="382"/>
                  </a:cxn>
                  <a:cxn ang="0">
                    <a:pos x="121" y="383"/>
                  </a:cxn>
                  <a:cxn ang="0">
                    <a:pos x="149" y="374"/>
                  </a:cxn>
                  <a:cxn ang="0">
                    <a:pos x="197" y="341"/>
                  </a:cxn>
                  <a:cxn ang="0">
                    <a:pos x="228" y="305"/>
                  </a:cxn>
                  <a:cxn ang="0">
                    <a:pos x="240" y="279"/>
                  </a:cxn>
                  <a:cxn ang="0">
                    <a:pos x="240" y="238"/>
                  </a:cxn>
                  <a:cxn ang="0">
                    <a:pos x="230" y="140"/>
                  </a:cxn>
                </a:cxnLst>
                <a:rect l="0" t="0" r="r" b="b"/>
                <a:pathLst>
                  <a:path w="242" h="383">
                    <a:moveTo>
                      <a:pt x="230" y="140"/>
                    </a:moveTo>
                    <a:lnTo>
                      <a:pt x="230" y="140"/>
                    </a:lnTo>
                    <a:lnTo>
                      <a:pt x="228" y="124"/>
                    </a:lnTo>
                    <a:lnTo>
                      <a:pt x="226" y="110"/>
                    </a:lnTo>
                    <a:lnTo>
                      <a:pt x="218" y="80"/>
                    </a:lnTo>
                    <a:lnTo>
                      <a:pt x="218" y="80"/>
                    </a:lnTo>
                    <a:lnTo>
                      <a:pt x="215" y="68"/>
                    </a:lnTo>
                    <a:lnTo>
                      <a:pt x="210" y="54"/>
                    </a:lnTo>
                    <a:lnTo>
                      <a:pt x="206" y="41"/>
                    </a:lnTo>
                    <a:lnTo>
                      <a:pt x="206" y="34"/>
                    </a:lnTo>
                    <a:lnTo>
                      <a:pt x="206" y="30"/>
                    </a:lnTo>
                    <a:lnTo>
                      <a:pt x="206" y="30"/>
                    </a:lnTo>
                    <a:lnTo>
                      <a:pt x="206" y="25"/>
                    </a:lnTo>
                    <a:lnTo>
                      <a:pt x="206" y="20"/>
                    </a:lnTo>
                    <a:lnTo>
                      <a:pt x="205" y="16"/>
                    </a:lnTo>
                    <a:lnTo>
                      <a:pt x="202" y="12"/>
                    </a:lnTo>
                    <a:lnTo>
                      <a:pt x="196" y="5"/>
                    </a:lnTo>
                    <a:lnTo>
                      <a:pt x="188" y="1"/>
                    </a:lnTo>
                    <a:lnTo>
                      <a:pt x="180" y="1"/>
                    </a:lnTo>
                    <a:lnTo>
                      <a:pt x="175" y="1"/>
                    </a:lnTo>
                    <a:lnTo>
                      <a:pt x="172" y="3"/>
                    </a:lnTo>
                    <a:lnTo>
                      <a:pt x="168" y="5"/>
                    </a:lnTo>
                    <a:lnTo>
                      <a:pt x="166" y="8"/>
                    </a:lnTo>
                    <a:lnTo>
                      <a:pt x="163" y="13"/>
                    </a:lnTo>
                    <a:lnTo>
                      <a:pt x="162" y="17"/>
                    </a:lnTo>
                    <a:lnTo>
                      <a:pt x="162" y="17"/>
                    </a:lnTo>
                    <a:lnTo>
                      <a:pt x="160" y="26"/>
                    </a:lnTo>
                    <a:lnTo>
                      <a:pt x="162" y="33"/>
                    </a:lnTo>
                    <a:lnTo>
                      <a:pt x="163" y="47"/>
                    </a:lnTo>
                    <a:lnTo>
                      <a:pt x="167" y="61"/>
                    </a:lnTo>
                    <a:lnTo>
                      <a:pt x="171" y="77"/>
                    </a:lnTo>
                    <a:lnTo>
                      <a:pt x="171" y="77"/>
                    </a:lnTo>
                    <a:lnTo>
                      <a:pt x="177" y="105"/>
                    </a:lnTo>
                    <a:lnTo>
                      <a:pt x="181" y="133"/>
                    </a:lnTo>
                    <a:lnTo>
                      <a:pt x="185" y="161"/>
                    </a:lnTo>
                    <a:lnTo>
                      <a:pt x="188" y="190"/>
                    </a:lnTo>
                    <a:lnTo>
                      <a:pt x="188" y="190"/>
                    </a:lnTo>
                    <a:lnTo>
                      <a:pt x="189" y="208"/>
                    </a:lnTo>
                    <a:lnTo>
                      <a:pt x="193" y="234"/>
                    </a:lnTo>
                    <a:lnTo>
                      <a:pt x="194" y="247"/>
                    </a:lnTo>
                    <a:lnTo>
                      <a:pt x="194" y="259"/>
                    </a:lnTo>
                    <a:lnTo>
                      <a:pt x="192" y="268"/>
                    </a:lnTo>
                    <a:lnTo>
                      <a:pt x="191" y="272"/>
                    </a:lnTo>
                    <a:lnTo>
                      <a:pt x="189" y="276"/>
                    </a:lnTo>
                    <a:lnTo>
                      <a:pt x="189" y="276"/>
                    </a:lnTo>
                    <a:lnTo>
                      <a:pt x="164" y="303"/>
                    </a:lnTo>
                    <a:lnTo>
                      <a:pt x="151" y="316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29" y="331"/>
                    </a:lnTo>
                    <a:lnTo>
                      <a:pt x="120" y="335"/>
                    </a:lnTo>
                    <a:lnTo>
                      <a:pt x="120" y="335"/>
                    </a:lnTo>
                    <a:lnTo>
                      <a:pt x="94" y="311"/>
                    </a:lnTo>
                    <a:lnTo>
                      <a:pt x="82" y="298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0" y="275"/>
                    </a:lnTo>
                    <a:lnTo>
                      <a:pt x="51" y="267"/>
                    </a:lnTo>
                    <a:lnTo>
                      <a:pt x="48" y="265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57" y="225"/>
                    </a:lnTo>
                    <a:lnTo>
                      <a:pt x="57" y="225"/>
                    </a:lnTo>
                    <a:lnTo>
                      <a:pt x="60" y="212"/>
                    </a:lnTo>
                    <a:lnTo>
                      <a:pt x="62" y="199"/>
                    </a:lnTo>
                    <a:lnTo>
                      <a:pt x="65" y="171"/>
                    </a:lnTo>
                    <a:lnTo>
                      <a:pt x="68" y="144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83" y="69"/>
                    </a:lnTo>
                    <a:lnTo>
                      <a:pt x="87" y="46"/>
                    </a:lnTo>
                    <a:lnTo>
                      <a:pt x="91" y="22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90" y="12"/>
                    </a:lnTo>
                    <a:lnTo>
                      <a:pt x="88" y="8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8" y="1"/>
                    </a:lnTo>
                    <a:lnTo>
                      <a:pt x="70" y="0"/>
                    </a:lnTo>
                    <a:lnTo>
                      <a:pt x="62" y="1"/>
                    </a:lnTo>
                    <a:lnTo>
                      <a:pt x="54" y="5"/>
                    </a:lnTo>
                    <a:lnTo>
                      <a:pt x="51" y="8"/>
                    </a:lnTo>
                    <a:lnTo>
                      <a:pt x="48" y="12"/>
                    </a:lnTo>
                    <a:lnTo>
                      <a:pt x="47" y="17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0" y="52"/>
                    </a:lnTo>
                    <a:lnTo>
                      <a:pt x="34" y="84"/>
                    </a:lnTo>
                    <a:lnTo>
                      <a:pt x="27" y="114"/>
                    </a:lnTo>
                    <a:lnTo>
                      <a:pt x="20" y="145"/>
                    </a:lnTo>
                    <a:lnTo>
                      <a:pt x="20" y="145"/>
                    </a:lnTo>
                    <a:lnTo>
                      <a:pt x="14" y="196"/>
                    </a:lnTo>
                    <a:lnTo>
                      <a:pt x="9" y="222"/>
                    </a:lnTo>
                    <a:lnTo>
                      <a:pt x="2" y="247"/>
                    </a:lnTo>
                    <a:lnTo>
                      <a:pt x="2" y="247"/>
                    </a:lnTo>
                    <a:lnTo>
                      <a:pt x="0" y="256"/>
                    </a:lnTo>
                    <a:lnTo>
                      <a:pt x="0" y="265"/>
                    </a:lnTo>
                    <a:lnTo>
                      <a:pt x="2" y="275"/>
                    </a:lnTo>
                    <a:lnTo>
                      <a:pt x="5" y="284"/>
                    </a:lnTo>
                    <a:lnTo>
                      <a:pt x="10" y="292"/>
                    </a:lnTo>
                    <a:lnTo>
                      <a:pt x="15" y="299"/>
                    </a:lnTo>
                    <a:lnTo>
                      <a:pt x="30" y="316"/>
                    </a:lnTo>
                    <a:lnTo>
                      <a:pt x="45" y="331"/>
                    </a:lnTo>
                    <a:lnTo>
                      <a:pt x="61" y="345"/>
                    </a:lnTo>
                    <a:lnTo>
                      <a:pt x="77" y="357"/>
                    </a:lnTo>
                    <a:lnTo>
                      <a:pt x="90" y="369"/>
                    </a:lnTo>
                    <a:lnTo>
                      <a:pt x="90" y="369"/>
                    </a:lnTo>
                    <a:lnTo>
                      <a:pt x="96" y="374"/>
                    </a:lnTo>
                    <a:lnTo>
                      <a:pt x="103" y="375"/>
                    </a:lnTo>
                    <a:lnTo>
                      <a:pt x="103" y="375"/>
                    </a:lnTo>
                    <a:lnTo>
                      <a:pt x="105" y="379"/>
                    </a:lnTo>
                    <a:lnTo>
                      <a:pt x="109" y="382"/>
                    </a:lnTo>
                    <a:lnTo>
                      <a:pt x="115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9" y="382"/>
                    </a:lnTo>
                    <a:lnTo>
                      <a:pt x="138" y="378"/>
                    </a:lnTo>
                    <a:lnTo>
                      <a:pt x="149" y="374"/>
                    </a:lnTo>
                    <a:lnTo>
                      <a:pt x="158" y="369"/>
                    </a:lnTo>
                    <a:lnTo>
                      <a:pt x="177" y="357"/>
                    </a:lnTo>
                    <a:lnTo>
                      <a:pt x="197" y="341"/>
                    </a:lnTo>
                    <a:lnTo>
                      <a:pt x="214" y="323"/>
                    </a:lnTo>
                    <a:lnTo>
                      <a:pt x="222" y="314"/>
                    </a:lnTo>
                    <a:lnTo>
                      <a:pt x="228" y="305"/>
                    </a:lnTo>
                    <a:lnTo>
                      <a:pt x="234" y="296"/>
                    </a:lnTo>
                    <a:lnTo>
                      <a:pt x="238" y="286"/>
                    </a:lnTo>
                    <a:lnTo>
                      <a:pt x="240" y="279"/>
                    </a:lnTo>
                    <a:lnTo>
                      <a:pt x="242" y="269"/>
                    </a:lnTo>
                    <a:lnTo>
                      <a:pt x="242" y="269"/>
                    </a:lnTo>
                    <a:lnTo>
                      <a:pt x="240" y="238"/>
                    </a:lnTo>
                    <a:lnTo>
                      <a:pt x="238" y="205"/>
                    </a:lnTo>
                    <a:lnTo>
                      <a:pt x="230" y="140"/>
                    </a:lnTo>
                    <a:lnTo>
                      <a:pt x="230" y="1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8" name="Freeform 922"/>
              <p:cNvSpPr/>
              <p:nvPr/>
            </p:nvSpPr>
            <p:spPr bwMode="auto">
              <a:xfrm>
                <a:off x="3230563" y="3502026"/>
                <a:ext cx="523875" cy="285750"/>
              </a:xfrm>
              <a:custGeom>
                <a:avLst/>
                <a:gdLst/>
                <a:ahLst/>
                <a:cxnLst>
                  <a:cxn ang="0">
                    <a:pos x="1287" y="425"/>
                  </a:cxn>
                  <a:cxn ang="0">
                    <a:pos x="1255" y="322"/>
                  </a:cxn>
                  <a:cxn ang="0">
                    <a:pos x="1205" y="201"/>
                  </a:cxn>
                  <a:cxn ang="0">
                    <a:pos x="1140" y="98"/>
                  </a:cxn>
                  <a:cxn ang="0">
                    <a:pos x="1061" y="17"/>
                  </a:cxn>
                  <a:cxn ang="0">
                    <a:pos x="1028" y="0"/>
                  </a:cxn>
                  <a:cxn ang="0">
                    <a:pos x="1009" y="19"/>
                  </a:cxn>
                  <a:cxn ang="0">
                    <a:pos x="1015" y="40"/>
                  </a:cxn>
                  <a:cxn ang="0">
                    <a:pos x="1074" y="90"/>
                  </a:cxn>
                  <a:cxn ang="0">
                    <a:pos x="1143" y="189"/>
                  </a:cxn>
                  <a:cxn ang="0">
                    <a:pos x="1201" y="305"/>
                  </a:cxn>
                  <a:cxn ang="0">
                    <a:pos x="1223" y="384"/>
                  </a:cxn>
                  <a:cxn ang="0">
                    <a:pos x="1255" y="503"/>
                  </a:cxn>
                  <a:cxn ang="0">
                    <a:pos x="1269" y="594"/>
                  </a:cxn>
                  <a:cxn ang="0">
                    <a:pos x="1234" y="650"/>
                  </a:cxn>
                  <a:cxn ang="0">
                    <a:pos x="1126" y="660"/>
                  </a:cxn>
                  <a:cxn ang="0">
                    <a:pos x="935" y="667"/>
                  </a:cxn>
                  <a:cxn ang="0">
                    <a:pos x="665" y="675"/>
                  </a:cxn>
                  <a:cxn ang="0">
                    <a:pos x="659" y="675"/>
                  </a:cxn>
                  <a:cxn ang="0">
                    <a:pos x="585" y="675"/>
                  </a:cxn>
                  <a:cxn ang="0">
                    <a:pos x="382" y="667"/>
                  </a:cxn>
                  <a:cxn ang="0">
                    <a:pos x="191" y="660"/>
                  </a:cxn>
                  <a:cxn ang="0">
                    <a:pos x="47" y="647"/>
                  </a:cxn>
                  <a:cxn ang="0">
                    <a:pos x="51" y="575"/>
                  </a:cxn>
                  <a:cxn ang="0">
                    <a:pos x="64" y="482"/>
                  </a:cxn>
                  <a:cxn ang="0">
                    <a:pos x="100" y="365"/>
                  </a:cxn>
                  <a:cxn ang="0">
                    <a:pos x="126" y="285"/>
                  </a:cxn>
                  <a:cxn ang="0">
                    <a:pos x="186" y="169"/>
                  </a:cxn>
                  <a:cxn ang="0">
                    <a:pos x="261" y="73"/>
                  </a:cxn>
                  <a:cxn ang="0">
                    <a:pos x="306" y="36"/>
                  </a:cxn>
                  <a:cxn ang="0">
                    <a:pos x="305" y="12"/>
                  </a:cxn>
                  <a:cxn ang="0">
                    <a:pos x="284" y="0"/>
                  </a:cxn>
                  <a:cxn ang="0">
                    <a:pos x="240" y="31"/>
                  </a:cxn>
                  <a:cxn ang="0">
                    <a:pos x="165" y="116"/>
                  </a:cxn>
                  <a:cxn ang="0">
                    <a:pos x="100" y="225"/>
                  </a:cxn>
                  <a:cxn ang="0">
                    <a:pos x="63" y="322"/>
                  </a:cxn>
                  <a:cxn ang="0">
                    <a:pos x="25" y="446"/>
                  </a:cxn>
                  <a:cxn ang="0">
                    <a:pos x="12" y="533"/>
                  </a:cxn>
                  <a:cxn ang="0">
                    <a:pos x="2" y="651"/>
                  </a:cxn>
                  <a:cxn ang="0">
                    <a:pos x="12" y="681"/>
                  </a:cxn>
                  <a:cxn ang="0">
                    <a:pos x="26" y="692"/>
                  </a:cxn>
                  <a:cxn ang="0">
                    <a:pos x="105" y="697"/>
                  </a:cxn>
                  <a:cxn ang="0">
                    <a:pos x="268" y="706"/>
                  </a:cxn>
                  <a:cxn ang="0">
                    <a:pos x="402" y="714"/>
                  </a:cxn>
                  <a:cxn ang="0">
                    <a:pos x="659" y="720"/>
                  </a:cxn>
                  <a:cxn ang="0">
                    <a:pos x="879" y="716"/>
                  </a:cxn>
                  <a:cxn ang="0">
                    <a:pos x="1001" y="707"/>
                  </a:cxn>
                  <a:cxn ang="0">
                    <a:pos x="1179" y="701"/>
                  </a:cxn>
                  <a:cxn ang="0">
                    <a:pos x="1286" y="693"/>
                  </a:cxn>
                  <a:cxn ang="0">
                    <a:pos x="1302" y="685"/>
                  </a:cxn>
                  <a:cxn ang="0">
                    <a:pos x="1315" y="662"/>
                  </a:cxn>
                  <a:cxn ang="0">
                    <a:pos x="1314" y="580"/>
                  </a:cxn>
                </a:cxnLst>
                <a:rect l="0" t="0" r="r" b="b"/>
                <a:pathLst>
                  <a:path w="1317" h="720">
                    <a:moveTo>
                      <a:pt x="1300" y="489"/>
                    </a:moveTo>
                    <a:lnTo>
                      <a:pt x="1300" y="489"/>
                    </a:lnTo>
                    <a:lnTo>
                      <a:pt x="1298" y="467"/>
                    </a:lnTo>
                    <a:lnTo>
                      <a:pt x="1293" y="446"/>
                    </a:lnTo>
                    <a:lnTo>
                      <a:pt x="1287" y="425"/>
                    </a:lnTo>
                    <a:lnTo>
                      <a:pt x="1280" y="405"/>
                    </a:lnTo>
                    <a:lnTo>
                      <a:pt x="1265" y="363"/>
                    </a:lnTo>
                    <a:lnTo>
                      <a:pt x="1260" y="342"/>
                    </a:lnTo>
                    <a:lnTo>
                      <a:pt x="1255" y="322"/>
                    </a:lnTo>
                    <a:lnTo>
                      <a:pt x="1255" y="322"/>
                    </a:lnTo>
                    <a:lnTo>
                      <a:pt x="1248" y="299"/>
                    </a:lnTo>
                    <a:lnTo>
                      <a:pt x="1240" y="274"/>
                    </a:lnTo>
                    <a:lnTo>
                      <a:pt x="1230" y="250"/>
                    </a:lnTo>
                    <a:lnTo>
                      <a:pt x="1218" y="225"/>
                    </a:lnTo>
                    <a:lnTo>
                      <a:pt x="1205" y="201"/>
                    </a:lnTo>
                    <a:lnTo>
                      <a:pt x="1192" y="178"/>
                    </a:lnTo>
                    <a:lnTo>
                      <a:pt x="1166" y="136"/>
                    </a:lnTo>
                    <a:lnTo>
                      <a:pt x="1166" y="136"/>
                    </a:lnTo>
                    <a:lnTo>
                      <a:pt x="1153" y="116"/>
                    </a:lnTo>
                    <a:lnTo>
                      <a:pt x="1140" y="98"/>
                    </a:lnTo>
                    <a:lnTo>
                      <a:pt x="1125" y="81"/>
                    </a:lnTo>
                    <a:lnTo>
                      <a:pt x="1111" y="64"/>
                    </a:lnTo>
                    <a:lnTo>
                      <a:pt x="1095" y="47"/>
                    </a:lnTo>
                    <a:lnTo>
                      <a:pt x="1078" y="31"/>
                    </a:lnTo>
                    <a:lnTo>
                      <a:pt x="1061" y="17"/>
                    </a:lnTo>
                    <a:lnTo>
                      <a:pt x="1041" y="4"/>
                    </a:lnTo>
                    <a:lnTo>
                      <a:pt x="1041" y="4"/>
                    </a:lnTo>
                    <a:lnTo>
                      <a:pt x="1038" y="1"/>
                    </a:lnTo>
                    <a:lnTo>
                      <a:pt x="1034" y="0"/>
                    </a:lnTo>
                    <a:lnTo>
                      <a:pt x="1028" y="0"/>
                    </a:lnTo>
                    <a:lnTo>
                      <a:pt x="1024" y="1"/>
                    </a:lnTo>
                    <a:lnTo>
                      <a:pt x="1021" y="2"/>
                    </a:lnTo>
                    <a:lnTo>
                      <a:pt x="1018" y="5"/>
                    </a:lnTo>
                    <a:lnTo>
                      <a:pt x="1013" y="12"/>
                    </a:lnTo>
                    <a:lnTo>
                      <a:pt x="1009" y="19"/>
                    </a:lnTo>
                    <a:lnTo>
                      <a:pt x="1009" y="23"/>
                    </a:lnTo>
                    <a:lnTo>
                      <a:pt x="1009" y="27"/>
                    </a:lnTo>
                    <a:lnTo>
                      <a:pt x="1010" y="33"/>
                    </a:lnTo>
                    <a:lnTo>
                      <a:pt x="1011" y="36"/>
                    </a:lnTo>
                    <a:lnTo>
                      <a:pt x="1015" y="40"/>
                    </a:lnTo>
                    <a:lnTo>
                      <a:pt x="1019" y="43"/>
                    </a:lnTo>
                    <a:lnTo>
                      <a:pt x="1019" y="43"/>
                    </a:lnTo>
                    <a:lnTo>
                      <a:pt x="1039" y="57"/>
                    </a:lnTo>
                    <a:lnTo>
                      <a:pt x="1057" y="73"/>
                    </a:lnTo>
                    <a:lnTo>
                      <a:pt x="1074" y="90"/>
                    </a:lnTo>
                    <a:lnTo>
                      <a:pt x="1091" y="108"/>
                    </a:lnTo>
                    <a:lnTo>
                      <a:pt x="1106" y="128"/>
                    </a:lnTo>
                    <a:lnTo>
                      <a:pt x="1120" y="148"/>
                    </a:lnTo>
                    <a:lnTo>
                      <a:pt x="1132" y="169"/>
                    </a:lnTo>
                    <a:lnTo>
                      <a:pt x="1143" y="189"/>
                    </a:lnTo>
                    <a:lnTo>
                      <a:pt x="1143" y="189"/>
                    </a:lnTo>
                    <a:lnTo>
                      <a:pt x="1163" y="227"/>
                    </a:lnTo>
                    <a:lnTo>
                      <a:pt x="1183" y="265"/>
                    </a:lnTo>
                    <a:lnTo>
                      <a:pt x="1192" y="285"/>
                    </a:lnTo>
                    <a:lnTo>
                      <a:pt x="1201" y="305"/>
                    </a:lnTo>
                    <a:lnTo>
                      <a:pt x="1208" y="325"/>
                    </a:lnTo>
                    <a:lnTo>
                      <a:pt x="1213" y="345"/>
                    </a:lnTo>
                    <a:lnTo>
                      <a:pt x="1213" y="345"/>
                    </a:lnTo>
                    <a:lnTo>
                      <a:pt x="1218" y="365"/>
                    </a:lnTo>
                    <a:lnTo>
                      <a:pt x="1223" y="384"/>
                    </a:lnTo>
                    <a:lnTo>
                      <a:pt x="1238" y="424"/>
                    </a:lnTo>
                    <a:lnTo>
                      <a:pt x="1243" y="443"/>
                    </a:lnTo>
                    <a:lnTo>
                      <a:pt x="1249" y="463"/>
                    </a:lnTo>
                    <a:lnTo>
                      <a:pt x="1253" y="482"/>
                    </a:lnTo>
                    <a:lnTo>
                      <a:pt x="1255" y="503"/>
                    </a:lnTo>
                    <a:lnTo>
                      <a:pt x="1255" y="503"/>
                    </a:lnTo>
                    <a:lnTo>
                      <a:pt x="1256" y="520"/>
                    </a:lnTo>
                    <a:lnTo>
                      <a:pt x="1260" y="537"/>
                    </a:lnTo>
                    <a:lnTo>
                      <a:pt x="1266" y="575"/>
                    </a:lnTo>
                    <a:lnTo>
                      <a:pt x="1269" y="594"/>
                    </a:lnTo>
                    <a:lnTo>
                      <a:pt x="1272" y="612"/>
                    </a:lnTo>
                    <a:lnTo>
                      <a:pt x="1272" y="630"/>
                    </a:lnTo>
                    <a:lnTo>
                      <a:pt x="1270" y="647"/>
                    </a:lnTo>
                    <a:lnTo>
                      <a:pt x="1270" y="647"/>
                    </a:lnTo>
                    <a:lnTo>
                      <a:pt x="1234" y="650"/>
                    </a:lnTo>
                    <a:lnTo>
                      <a:pt x="1198" y="654"/>
                    </a:lnTo>
                    <a:lnTo>
                      <a:pt x="1162" y="658"/>
                    </a:lnTo>
                    <a:lnTo>
                      <a:pt x="1143" y="659"/>
                    </a:lnTo>
                    <a:lnTo>
                      <a:pt x="1126" y="660"/>
                    </a:lnTo>
                    <a:lnTo>
                      <a:pt x="1126" y="660"/>
                    </a:lnTo>
                    <a:lnTo>
                      <a:pt x="1078" y="660"/>
                    </a:lnTo>
                    <a:lnTo>
                      <a:pt x="1031" y="662"/>
                    </a:lnTo>
                    <a:lnTo>
                      <a:pt x="984" y="663"/>
                    </a:lnTo>
                    <a:lnTo>
                      <a:pt x="935" y="667"/>
                    </a:lnTo>
                    <a:lnTo>
                      <a:pt x="935" y="667"/>
                    </a:lnTo>
                    <a:lnTo>
                      <a:pt x="901" y="669"/>
                    </a:lnTo>
                    <a:lnTo>
                      <a:pt x="867" y="672"/>
                    </a:lnTo>
                    <a:lnTo>
                      <a:pt x="801" y="673"/>
                    </a:lnTo>
                    <a:lnTo>
                      <a:pt x="733" y="675"/>
                    </a:lnTo>
                    <a:lnTo>
                      <a:pt x="665" y="675"/>
                    </a:lnTo>
                    <a:lnTo>
                      <a:pt x="665" y="675"/>
                    </a:lnTo>
                    <a:lnTo>
                      <a:pt x="663" y="675"/>
                    </a:lnTo>
                    <a:lnTo>
                      <a:pt x="663" y="675"/>
                    </a:lnTo>
                    <a:lnTo>
                      <a:pt x="659" y="675"/>
                    </a:lnTo>
                    <a:lnTo>
                      <a:pt x="659" y="675"/>
                    </a:lnTo>
                    <a:lnTo>
                      <a:pt x="654" y="675"/>
                    </a:lnTo>
                    <a:lnTo>
                      <a:pt x="654" y="675"/>
                    </a:lnTo>
                    <a:lnTo>
                      <a:pt x="653" y="675"/>
                    </a:lnTo>
                    <a:lnTo>
                      <a:pt x="653" y="675"/>
                    </a:lnTo>
                    <a:lnTo>
                      <a:pt x="585" y="675"/>
                    </a:lnTo>
                    <a:lnTo>
                      <a:pt x="517" y="673"/>
                    </a:lnTo>
                    <a:lnTo>
                      <a:pt x="450" y="672"/>
                    </a:lnTo>
                    <a:lnTo>
                      <a:pt x="416" y="669"/>
                    </a:lnTo>
                    <a:lnTo>
                      <a:pt x="382" y="667"/>
                    </a:lnTo>
                    <a:lnTo>
                      <a:pt x="382" y="667"/>
                    </a:lnTo>
                    <a:lnTo>
                      <a:pt x="334" y="663"/>
                    </a:lnTo>
                    <a:lnTo>
                      <a:pt x="287" y="662"/>
                    </a:lnTo>
                    <a:lnTo>
                      <a:pt x="240" y="660"/>
                    </a:lnTo>
                    <a:lnTo>
                      <a:pt x="191" y="660"/>
                    </a:lnTo>
                    <a:lnTo>
                      <a:pt x="191" y="660"/>
                    </a:lnTo>
                    <a:lnTo>
                      <a:pt x="174" y="659"/>
                    </a:lnTo>
                    <a:lnTo>
                      <a:pt x="156" y="658"/>
                    </a:lnTo>
                    <a:lnTo>
                      <a:pt x="119" y="654"/>
                    </a:lnTo>
                    <a:lnTo>
                      <a:pt x="84" y="650"/>
                    </a:lnTo>
                    <a:lnTo>
                      <a:pt x="47" y="647"/>
                    </a:lnTo>
                    <a:lnTo>
                      <a:pt x="47" y="647"/>
                    </a:lnTo>
                    <a:lnTo>
                      <a:pt x="46" y="630"/>
                    </a:lnTo>
                    <a:lnTo>
                      <a:pt x="46" y="612"/>
                    </a:lnTo>
                    <a:lnTo>
                      <a:pt x="49" y="594"/>
                    </a:lnTo>
                    <a:lnTo>
                      <a:pt x="51" y="575"/>
                    </a:lnTo>
                    <a:lnTo>
                      <a:pt x="58" y="537"/>
                    </a:lnTo>
                    <a:lnTo>
                      <a:pt x="62" y="520"/>
                    </a:lnTo>
                    <a:lnTo>
                      <a:pt x="63" y="503"/>
                    </a:lnTo>
                    <a:lnTo>
                      <a:pt x="63" y="503"/>
                    </a:lnTo>
                    <a:lnTo>
                      <a:pt x="64" y="482"/>
                    </a:lnTo>
                    <a:lnTo>
                      <a:pt x="68" y="463"/>
                    </a:lnTo>
                    <a:lnTo>
                      <a:pt x="75" y="443"/>
                    </a:lnTo>
                    <a:lnTo>
                      <a:pt x="80" y="424"/>
                    </a:lnTo>
                    <a:lnTo>
                      <a:pt x="94" y="384"/>
                    </a:lnTo>
                    <a:lnTo>
                      <a:pt x="100" y="36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10" y="325"/>
                    </a:lnTo>
                    <a:lnTo>
                      <a:pt x="118" y="305"/>
                    </a:lnTo>
                    <a:lnTo>
                      <a:pt x="126" y="285"/>
                    </a:lnTo>
                    <a:lnTo>
                      <a:pt x="135" y="265"/>
                    </a:lnTo>
                    <a:lnTo>
                      <a:pt x="155" y="227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86" y="169"/>
                    </a:lnTo>
                    <a:lnTo>
                      <a:pt x="198" y="148"/>
                    </a:lnTo>
                    <a:lnTo>
                      <a:pt x="212" y="128"/>
                    </a:lnTo>
                    <a:lnTo>
                      <a:pt x="227" y="108"/>
                    </a:lnTo>
                    <a:lnTo>
                      <a:pt x="244" y="90"/>
                    </a:lnTo>
                    <a:lnTo>
                      <a:pt x="261" y="73"/>
                    </a:lnTo>
                    <a:lnTo>
                      <a:pt x="279" y="57"/>
                    </a:lnTo>
                    <a:lnTo>
                      <a:pt x="298" y="43"/>
                    </a:lnTo>
                    <a:lnTo>
                      <a:pt x="298" y="43"/>
                    </a:lnTo>
                    <a:lnTo>
                      <a:pt x="302" y="40"/>
                    </a:lnTo>
                    <a:lnTo>
                      <a:pt x="306" y="36"/>
                    </a:lnTo>
                    <a:lnTo>
                      <a:pt x="308" y="33"/>
                    </a:lnTo>
                    <a:lnTo>
                      <a:pt x="309" y="27"/>
                    </a:lnTo>
                    <a:lnTo>
                      <a:pt x="309" y="23"/>
                    </a:lnTo>
                    <a:lnTo>
                      <a:pt x="309" y="19"/>
                    </a:lnTo>
                    <a:lnTo>
                      <a:pt x="305" y="12"/>
                    </a:lnTo>
                    <a:lnTo>
                      <a:pt x="300" y="5"/>
                    </a:lnTo>
                    <a:lnTo>
                      <a:pt x="297" y="2"/>
                    </a:lnTo>
                    <a:lnTo>
                      <a:pt x="293" y="1"/>
                    </a:lnTo>
                    <a:lnTo>
                      <a:pt x="289" y="0"/>
                    </a:lnTo>
                    <a:lnTo>
                      <a:pt x="284" y="0"/>
                    </a:lnTo>
                    <a:lnTo>
                      <a:pt x="280" y="1"/>
                    </a:lnTo>
                    <a:lnTo>
                      <a:pt x="276" y="4"/>
                    </a:lnTo>
                    <a:lnTo>
                      <a:pt x="276" y="4"/>
                    </a:lnTo>
                    <a:lnTo>
                      <a:pt x="257" y="17"/>
                    </a:lnTo>
                    <a:lnTo>
                      <a:pt x="240" y="31"/>
                    </a:lnTo>
                    <a:lnTo>
                      <a:pt x="223" y="47"/>
                    </a:lnTo>
                    <a:lnTo>
                      <a:pt x="207" y="64"/>
                    </a:lnTo>
                    <a:lnTo>
                      <a:pt x="192" y="81"/>
                    </a:lnTo>
                    <a:lnTo>
                      <a:pt x="178" y="98"/>
                    </a:lnTo>
                    <a:lnTo>
                      <a:pt x="165" y="116"/>
                    </a:lnTo>
                    <a:lnTo>
                      <a:pt x="152" y="136"/>
                    </a:lnTo>
                    <a:lnTo>
                      <a:pt x="152" y="136"/>
                    </a:lnTo>
                    <a:lnTo>
                      <a:pt x="126" y="178"/>
                    </a:lnTo>
                    <a:lnTo>
                      <a:pt x="113" y="201"/>
                    </a:lnTo>
                    <a:lnTo>
                      <a:pt x="100" y="225"/>
                    </a:lnTo>
                    <a:lnTo>
                      <a:pt x="88" y="250"/>
                    </a:lnTo>
                    <a:lnTo>
                      <a:pt x="77" y="274"/>
                    </a:lnTo>
                    <a:lnTo>
                      <a:pt x="70" y="299"/>
                    </a:lnTo>
                    <a:lnTo>
                      <a:pt x="63" y="322"/>
                    </a:lnTo>
                    <a:lnTo>
                      <a:pt x="63" y="322"/>
                    </a:lnTo>
                    <a:lnTo>
                      <a:pt x="58" y="342"/>
                    </a:lnTo>
                    <a:lnTo>
                      <a:pt x="53" y="363"/>
                    </a:lnTo>
                    <a:lnTo>
                      <a:pt x="38" y="405"/>
                    </a:lnTo>
                    <a:lnTo>
                      <a:pt x="30" y="425"/>
                    </a:lnTo>
                    <a:lnTo>
                      <a:pt x="25" y="446"/>
                    </a:lnTo>
                    <a:lnTo>
                      <a:pt x="20" y="467"/>
                    </a:lnTo>
                    <a:lnTo>
                      <a:pt x="17" y="489"/>
                    </a:lnTo>
                    <a:lnTo>
                      <a:pt x="17" y="489"/>
                    </a:lnTo>
                    <a:lnTo>
                      <a:pt x="16" y="510"/>
                    </a:lnTo>
                    <a:lnTo>
                      <a:pt x="12" y="533"/>
                    </a:lnTo>
                    <a:lnTo>
                      <a:pt x="4" y="580"/>
                    </a:lnTo>
                    <a:lnTo>
                      <a:pt x="0" y="605"/>
                    </a:lnTo>
                    <a:lnTo>
                      <a:pt x="0" y="629"/>
                    </a:lnTo>
                    <a:lnTo>
                      <a:pt x="0" y="641"/>
                    </a:lnTo>
                    <a:lnTo>
                      <a:pt x="2" y="651"/>
                    </a:lnTo>
                    <a:lnTo>
                      <a:pt x="3" y="662"/>
                    </a:lnTo>
                    <a:lnTo>
                      <a:pt x="7" y="672"/>
                    </a:lnTo>
                    <a:lnTo>
                      <a:pt x="7" y="672"/>
                    </a:lnTo>
                    <a:lnTo>
                      <a:pt x="9" y="677"/>
                    </a:lnTo>
                    <a:lnTo>
                      <a:pt x="12" y="681"/>
                    </a:lnTo>
                    <a:lnTo>
                      <a:pt x="16" y="685"/>
                    </a:lnTo>
                    <a:lnTo>
                      <a:pt x="20" y="686"/>
                    </a:lnTo>
                    <a:lnTo>
                      <a:pt x="20" y="686"/>
                    </a:lnTo>
                    <a:lnTo>
                      <a:pt x="24" y="689"/>
                    </a:lnTo>
                    <a:lnTo>
                      <a:pt x="26" y="692"/>
                    </a:lnTo>
                    <a:lnTo>
                      <a:pt x="32" y="693"/>
                    </a:lnTo>
                    <a:lnTo>
                      <a:pt x="36" y="693"/>
                    </a:lnTo>
                    <a:lnTo>
                      <a:pt x="36" y="693"/>
                    </a:lnTo>
                    <a:lnTo>
                      <a:pt x="70" y="694"/>
                    </a:lnTo>
                    <a:lnTo>
                      <a:pt x="105" y="697"/>
                    </a:lnTo>
                    <a:lnTo>
                      <a:pt x="139" y="701"/>
                    </a:lnTo>
                    <a:lnTo>
                      <a:pt x="173" y="705"/>
                    </a:lnTo>
                    <a:lnTo>
                      <a:pt x="173" y="705"/>
                    </a:lnTo>
                    <a:lnTo>
                      <a:pt x="221" y="706"/>
                    </a:lnTo>
                    <a:lnTo>
                      <a:pt x="268" y="706"/>
                    </a:lnTo>
                    <a:lnTo>
                      <a:pt x="317" y="707"/>
                    </a:lnTo>
                    <a:lnTo>
                      <a:pt x="340" y="709"/>
                    </a:lnTo>
                    <a:lnTo>
                      <a:pt x="364" y="711"/>
                    </a:lnTo>
                    <a:lnTo>
                      <a:pt x="364" y="711"/>
                    </a:lnTo>
                    <a:lnTo>
                      <a:pt x="402" y="714"/>
                    </a:lnTo>
                    <a:lnTo>
                      <a:pt x="438" y="716"/>
                    </a:lnTo>
                    <a:lnTo>
                      <a:pt x="475" y="719"/>
                    </a:lnTo>
                    <a:lnTo>
                      <a:pt x="512" y="719"/>
                    </a:lnTo>
                    <a:lnTo>
                      <a:pt x="585" y="720"/>
                    </a:lnTo>
                    <a:lnTo>
                      <a:pt x="659" y="720"/>
                    </a:lnTo>
                    <a:lnTo>
                      <a:pt x="659" y="720"/>
                    </a:lnTo>
                    <a:lnTo>
                      <a:pt x="733" y="720"/>
                    </a:lnTo>
                    <a:lnTo>
                      <a:pt x="806" y="719"/>
                    </a:lnTo>
                    <a:lnTo>
                      <a:pt x="843" y="719"/>
                    </a:lnTo>
                    <a:lnTo>
                      <a:pt x="879" y="716"/>
                    </a:lnTo>
                    <a:lnTo>
                      <a:pt x="916" y="714"/>
                    </a:lnTo>
                    <a:lnTo>
                      <a:pt x="954" y="711"/>
                    </a:lnTo>
                    <a:lnTo>
                      <a:pt x="954" y="711"/>
                    </a:lnTo>
                    <a:lnTo>
                      <a:pt x="977" y="709"/>
                    </a:lnTo>
                    <a:lnTo>
                      <a:pt x="1001" y="707"/>
                    </a:lnTo>
                    <a:lnTo>
                      <a:pt x="1049" y="706"/>
                    </a:lnTo>
                    <a:lnTo>
                      <a:pt x="1098" y="706"/>
                    </a:lnTo>
                    <a:lnTo>
                      <a:pt x="1145" y="705"/>
                    </a:lnTo>
                    <a:lnTo>
                      <a:pt x="1145" y="705"/>
                    </a:lnTo>
                    <a:lnTo>
                      <a:pt x="1179" y="701"/>
                    </a:lnTo>
                    <a:lnTo>
                      <a:pt x="1213" y="697"/>
                    </a:lnTo>
                    <a:lnTo>
                      <a:pt x="1248" y="694"/>
                    </a:lnTo>
                    <a:lnTo>
                      <a:pt x="1282" y="693"/>
                    </a:lnTo>
                    <a:lnTo>
                      <a:pt x="1282" y="693"/>
                    </a:lnTo>
                    <a:lnTo>
                      <a:pt x="1286" y="693"/>
                    </a:lnTo>
                    <a:lnTo>
                      <a:pt x="1291" y="692"/>
                    </a:lnTo>
                    <a:lnTo>
                      <a:pt x="1294" y="689"/>
                    </a:lnTo>
                    <a:lnTo>
                      <a:pt x="1298" y="686"/>
                    </a:lnTo>
                    <a:lnTo>
                      <a:pt x="1298" y="686"/>
                    </a:lnTo>
                    <a:lnTo>
                      <a:pt x="1302" y="685"/>
                    </a:lnTo>
                    <a:lnTo>
                      <a:pt x="1306" y="681"/>
                    </a:lnTo>
                    <a:lnTo>
                      <a:pt x="1308" y="677"/>
                    </a:lnTo>
                    <a:lnTo>
                      <a:pt x="1311" y="672"/>
                    </a:lnTo>
                    <a:lnTo>
                      <a:pt x="1311" y="672"/>
                    </a:lnTo>
                    <a:lnTo>
                      <a:pt x="1315" y="662"/>
                    </a:lnTo>
                    <a:lnTo>
                      <a:pt x="1316" y="651"/>
                    </a:lnTo>
                    <a:lnTo>
                      <a:pt x="1317" y="641"/>
                    </a:lnTo>
                    <a:lnTo>
                      <a:pt x="1317" y="629"/>
                    </a:lnTo>
                    <a:lnTo>
                      <a:pt x="1317" y="605"/>
                    </a:lnTo>
                    <a:lnTo>
                      <a:pt x="1314" y="580"/>
                    </a:lnTo>
                    <a:lnTo>
                      <a:pt x="1306" y="533"/>
                    </a:lnTo>
                    <a:lnTo>
                      <a:pt x="1302" y="510"/>
                    </a:lnTo>
                    <a:lnTo>
                      <a:pt x="1300" y="489"/>
                    </a:lnTo>
                    <a:lnTo>
                      <a:pt x="1300" y="489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19" name="Freeform 923"/>
              <p:cNvSpPr>
                <a:spLocks noEditPoints="1"/>
              </p:cNvSpPr>
              <p:nvPr/>
            </p:nvSpPr>
            <p:spPr bwMode="auto">
              <a:xfrm>
                <a:off x="3565526" y="3633788"/>
                <a:ext cx="120650" cy="47625"/>
              </a:xfrm>
              <a:custGeom>
                <a:avLst/>
                <a:gdLst/>
                <a:ahLst/>
                <a:cxnLst>
                  <a:cxn ang="0">
                    <a:pos x="300" y="30"/>
                  </a:cxn>
                  <a:cxn ang="0">
                    <a:pos x="298" y="21"/>
                  </a:cxn>
                  <a:cxn ang="0">
                    <a:pos x="294" y="14"/>
                  </a:cxn>
                  <a:cxn ang="0">
                    <a:pos x="280" y="8"/>
                  </a:cxn>
                  <a:cxn ang="0">
                    <a:pos x="274" y="8"/>
                  </a:cxn>
                  <a:cxn ang="0">
                    <a:pos x="214" y="3"/>
                  </a:cxn>
                  <a:cxn ang="0">
                    <a:pos x="94" y="0"/>
                  </a:cxn>
                  <a:cxn ang="0">
                    <a:pos x="34" y="0"/>
                  </a:cxn>
                  <a:cxn ang="0">
                    <a:pos x="27" y="1"/>
                  </a:cxn>
                  <a:cxn ang="0">
                    <a:pos x="18" y="1"/>
                  </a:cxn>
                  <a:cxn ang="0">
                    <a:pos x="9" y="5"/>
                  </a:cxn>
                  <a:cxn ang="0">
                    <a:pos x="2" y="12"/>
                  </a:cxn>
                  <a:cxn ang="0">
                    <a:pos x="0" y="22"/>
                  </a:cxn>
                  <a:cxn ang="0">
                    <a:pos x="1" y="41"/>
                  </a:cxn>
                  <a:cxn ang="0">
                    <a:pos x="7" y="76"/>
                  </a:cxn>
                  <a:cxn ang="0">
                    <a:pos x="14" y="92"/>
                  </a:cxn>
                  <a:cxn ang="0">
                    <a:pos x="18" y="95"/>
                  </a:cxn>
                  <a:cxn ang="0">
                    <a:pos x="28" y="103"/>
                  </a:cxn>
                  <a:cxn ang="0">
                    <a:pos x="48" y="109"/>
                  </a:cxn>
                  <a:cxn ang="0">
                    <a:pos x="95" y="112"/>
                  </a:cxn>
                  <a:cxn ang="0">
                    <a:pos x="121" y="114"/>
                  </a:cxn>
                  <a:cxn ang="0">
                    <a:pos x="201" y="119"/>
                  </a:cxn>
                  <a:cxn ang="0">
                    <a:pos x="242" y="116"/>
                  </a:cxn>
                  <a:cxn ang="0">
                    <a:pos x="280" y="109"/>
                  </a:cxn>
                  <a:cxn ang="0">
                    <a:pos x="285" y="107"/>
                  </a:cxn>
                  <a:cxn ang="0">
                    <a:pos x="294" y="101"/>
                  </a:cxn>
                  <a:cxn ang="0">
                    <a:pos x="300" y="86"/>
                  </a:cxn>
                  <a:cxn ang="0">
                    <a:pos x="303" y="63"/>
                  </a:cxn>
                  <a:cxn ang="0">
                    <a:pos x="300" y="30"/>
                  </a:cxn>
                  <a:cxn ang="0">
                    <a:pos x="121" y="68"/>
                  </a:cxn>
                  <a:cxn ang="0">
                    <a:pos x="87" y="64"/>
                  </a:cxn>
                  <a:cxn ang="0">
                    <a:pos x="53" y="60"/>
                  </a:cxn>
                  <a:cxn ang="0">
                    <a:pos x="49" y="56"/>
                  </a:cxn>
                  <a:cxn ang="0">
                    <a:pos x="47" y="46"/>
                  </a:cxn>
                  <a:cxn ang="0">
                    <a:pos x="205" y="48"/>
                  </a:cxn>
                  <a:cxn ang="0">
                    <a:pos x="257" y="52"/>
                  </a:cxn>
                  <a:cxn ang="0">
                    <a:pos x="257" y="67"/>
                  </a:cxn>
                  <a:cxn ang="0">
                    <a:pos x="223" y="69"/>
                  </a:cxn>
                  <a:cxn ang="0">
                    <a:pos x="155" y="71"/>
                  </a:cxn>
                  <a:cxn ang="0">
                    <a:pos x="121" y="68"/>
                  </a:cxn>
                </a:cxnLst>
                <a:rect l="0" t="0" r="r" b="b"/>
                <a:pathLst>
                  <a:path w="303" h="119">
                    <a:moveTo>
                      <a:pt x="300" y="30"/>
                    </a:moveTo>
                    <a:lnTo>
                      <a:pt x="300" y="30"/>
                    </a:lnTo>
                    <a:lnTo>
                      <a:pt x="300" y="25"/>
                    </a:lnTo>
                    <a:lnTo>
                      <a:pt x="298" y="21"/>
                    </a:lnTo>
                    <a:lnTo>
                      <a:pt x="297" y="18"/>
                    </a:lnTo>
                    <a:lnTo>
                      <a:pt x="294" y="14"/>
                    </a:lnTo>
                    <a:lnTo>
                      <a:pt x="287" y="10"/>
                    </a:lnTo>
                    <a:lnTo>
                      <a:pt x="280" y="8"/>
                    </a:lnTo>
                    <a:lnTo>
                      <a:pt x="280" y="8"/>
                    </a:lnTo>
                    <a:lnTo>
                      <a:pt x="274" y="8"/>
                    </a:lnTo>
                    <a:lnTo>
                      <a:pt x="274" y="8"/>
                    </a:lnTo>
                    <a:lnTo>
                      <a:pt x="214" y="3"/>
                    </a:lnTo>
                    <a:lnTo>
                      <a:pt x="154" y="1"/>
                    </a:lnTo>
                    <a:lnTo>
                      <a:pt x="9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2" y="0"/>
                    </a:lnTo>
                    <a:lnTo>
                      <a:pt x="18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5" y="8"/>
                    </a:lnTo>
                    <a:lnTo>
                      <a:pt x="2" y="12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" y="41"/>
                    </a:lnTo>
                    <a:lnTo>
                      <a:pt x="2" y="58"/>
                    </a:lnTo>
                    <a:lnTo>
                      <a:pt x="7" y="76"/>
                    </a:lnTo>
                    <a:lnTo>
                      <a:pt x="10" y="84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8" y="95"/>
                    </a:lnTo>
                    <a:lnTo>
                      <a:pt x="23" y="99"/>
                    </a:lnTo>
                    <a:lnTo>
                      <a:pt x="28" y="103"/>
                    </a:lnTo>
                    <a:lnTo>
                      <a:pt x="34" y="106"/>
                    </a:lnTo>
                    <a:lnTo>
                      <a:pt x="48" y="109"/>
                    </a:lnTo>
                    <a:lnTo>
                      <a:pt x="64" y="111"/>
                    </a:lnTo>
                    <a:lnTo>
                      <a:pt x="95" y="112"/>
                    </a:lnTo>
                    <a:lnTo>
                      <a:pt x="121" y="114"/>
                    </a:lnTo>
                    <a:lnTo>
                      <a:pt x="121" y="114"/>
                    </a:lnTo>
                    <a:lnTo>
                      <a:pt x="161" y="116"/>
                    </a:lnTo>
                    <a:lnTo>
                      <a:pt x="201" y="119"/>
                    </a:lnTo>
                    <a:lnTo>
                      <a:pt x="221" y="118"/>
                    </a:lnTo>
                    <a:lnTo>
                      <a:pt x="242" y="116"/>
                    </a:lnTo>
                    <a:lnTo>
                      <a:pt x="261" y="114"/>
                    </a:lnTo>
                    <a:lnTo>
                      <a:pt x="280" y="109"/>
                    </a:lnTo>
                    <a:lnTo>
                      <a:pt x="280" y="109"/>
                    </a:lnTo>
                    <a:lnTo>
                      <a:pt x="285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97"/>
                    </a:lnTo>
                    <a:lnTo>
                      <a:pt x="300" y="86"/>
                    </a:lnTo>
                    <a:lnTo>
                      <a:pt x="302" y="75"/>
                    </a:lnTo>
                    <a:lnTo>
                      <a:pt x="303" y="63"/>
                    </a:lnTo>
                    <a:lnTo>
                      <a:pt x="302" y="51"/>
                    </a:lnTo>
                    <a:lnTo>
                      <a:pt x="300" y="30"/>
                    </a:lnTo>
                    <a:lnTo>
                      <a:pt x="300" y="30"/>
                    </a:lnTo>
                    <a:close/>
                    <a:moveTo>
                      <a:pt x="121" y="68"/>
                    </a:moveTo>
                    <a:lnTo>
                      <a:pt x="121" y="68"/>
                    </a:lnTo>
                    <a:lnTo>
                      <a:pt x="87" y="64"/>
                    </a:lnTo>
                    <a:lnTo>
                      <a:pt x="53" y="60"/>
                    </a:lnTo>
                    <a:lnTo>
                      <a:pt x="53" y="60"/>
                    </a:lnTo>
                    <a:lnTo>
                      <a:pt x="51" y="59"/>
                    </a:lnTo>
                    <a:lnTo>
                      <a:pt x="49" y="5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153" y="47"/>
                    </a:lnTo>
                    <a:lnTo>
                      <a:pt x="205" y="48"/>
                    </a:lnTo>
                    <a:lnTo>
                      <a:pt x="257" y="52"/>
                    </a:lnTo>
                    <a:lnTo>
                      <a:pt x="257" y="52"/>
                    </a:lnTo>
                    <a:lnTo>
                      <a:pt x="257" y="59"/>
                    </a:lnTo>
                    <a:lnTo>
                      <a:pt x="257" y="67"/>
                    </a:lnTo>
                    <a:lnTo>
                      <a:pt x="257" y="67"/>
                    </a:lnTo>
                    <a:lnTo>
                      <a:pt x="223" y="69"/>
                    </a:lnTo>
                    <a:lnTo>
                      <a:pt x="189" y="71"/>
                    </a:lnTo>
                    <a:lnTo>
                      <a:pt x="155" y="71"/>
                    </a:lnTo>
                    <a:lnTo>
                      <a:pt x="121" y="68"/>
                    </a:lnTo>
                    <a:lnTo>
                      <a:pt x="121" y="68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</p:grpSp>
      </p:grpSp>
      <p:sp>
        <p:nvSpPr>
          <p:cNvPr id="65" name="文本框 64"/>
          <p:cNvSpPr txBox="1"/>
          <p:nvPr/>
        </p:nvSpPr>
        <p:spPr>
          <a:xfrm>
            <a:off x="4628097" y="2745188"/>
            <a:ext cx="29358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66" name="矩形 65"/>
          <p:cNvSpPr/>
          <p:nvPr/>
        </p:nvSpPr>
        <p:spPr>
          <a:xfrm>
            <a:off x="4465253" y="3395732"/>
            <a:ext cx="326149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  <p:grpSp>
        <p:nvGrpSpPr>
          <p:cNvPr id="125" name="组合 124"/>
          <p:cNvGrpSpPr/>
          <p:nvPr/>
        </p:nvGrpSpPr>
        <p:grpSpPr>
          <a:xfrm>
            <a:off x="8802402" y="907724"/>
            <a:ext cx="1673796" cy="1794381"/>
            <a:chOff x="1631687" y="1317119"/>
            <a:chExt cx="1673796" cy="1794381"/>
          </a:xfrm>
        </p:grpSpPr>
        <p:grpSp>
          <p:nvGrpSpPr>
            <p:cNvPr id="128" name="组合 127"/>
            <p:cNvGrpSpPr/>
            <p:nvPr/>
          </p:nvGrpSpPr>
          <p:grpSpPr>
            <a:xfrm>
              <a:off x="1631687" y="1317119"/>
              <a:ext cx="1673796" cy="1794381"/>
              <a:chOff x="3435086" y="1253619"/>
              <a:chExt cx="1933651" cy="2072957"/>
            </a:xfrm>
          </p:grpSpPr>
          <p:pic>
            <p:nvPicPr>
              <p:cNvPr id="181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5120002" y="1253619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82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>
                <a:off x="3576504" y="1392925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83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5400000">
                <a:off x="4277544" y="550467"/>
                <a:ext cx="248735" cy="1933651"/>
              </a:xfrm>
              <a:prstGeom prst="rect">
                <a:avLst/>
              </a:prstGeom>
            </p:spPr>
          </p:pic>
          <p:pic>
            <p:nvPicPr>
              <p:cNvPr id="184" name="Picture 47"/>
              <p:cNvPicPr>
                <a:picLocks noChangeAspect="1"/>
              </p:cNvPicPr>
              <p:nvPr/>
            </p:nvPicPr>
            <p:blipFill rotWithShape="1">
              <a:blip r:embed="rId3" cstate="screen">
                <a:lum bright="70000" contrast="-70000"/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l="-1" r="-23887"/>
              <a:stretch/>
            </p:blipFill>
            <p:spPr>
              <a:xfrm rot="15794006" flipH="1">
                <a:off x="4277544" y="1983027"/>
                <a:ext cx="248735" cy="1933651"/>
              </a:xfrm>
              <a:prstGeom prst="rect">
                <a:avLst/>
              </a:prstGeom>
            </p:spPr>
          </p:pic>
        </p:grpSp>
        <p:grpSp>
          <p:nvGrpSpPr>
            <p:cNvPr id="129" name="组合 1286"/>
            <p:cNvGrpSpPr/>
            <p:nvPr/>
          </p:nvGrpSpPr>
          <p:grpSpPr>
            <a:xfrm>
              <a:off x="2181702" y="1690578"/>
              <a:ext cx="696178" cy="926877"/>
              <a:chOff x="3213101" y="3067051"/>
              <a:chExt cx="541337" cy="720725"/>
            </a:xfrm>
          </p:grpSpPr>
          <p:sp>
            <p:nvSpPr>
              <p:cNvPr id="130" name="Freeform 873"/>
              <p:cNvSpPr/>
              <p:nvPr/>
            </p:nvSpPr>
            <p:spPr bwMode="auto">
              <a:xfrm>
                <a:off x="3225801" y="3094038"/>
                <a:ext cx="158750" cy="142875"/>
              </a:xfrm>
              <a:custGeom>
                <a:avLst/>
                <a:gdLst/>
                <a:ahLst/>
                <a:cxnLst>
                  <a:cxn ang="0">
                    <a:pos x="393" y="0"/>
                  </a:cxn>
                  <a:cxn ang="0">
                    <a:pos x="393" y="0"/>
                  </a:cxn>
                  <a:cxn ang="0">
                    <a:pos x="381" y="3"/>
                  </a:cxn>
                  <a:cxn ang="0">
                    <a:pos x="369" y="5"/>
                  </a:cxn>
                  <a:cxn ang="0">
                    <a:pos x="358" y="10"/>
                  </a:cxn>
                  <a:cxn ang="0">
                    <a:pos x="347" y="16"/>
                  </a:cxn>
                  <a:cxn ang="0">
                    <a:pos x="326" y="27"/>
                  </a:cxn>
                  <a:cxn ang="0">
                    <a:pos x="307" y="42"/>
                  </a:cxn>
                  <a:cxn ang="0">
                    <a:pos x="307" y="42"/>
                  </a:cxn>
                  <a:cxn ang="0">
                    <a:pos x="252" y="86"/>
                  </a:cxn>
                  <a:cxn ang="0">
                    <a:pos x="224" y="108"/>
                  </a:cxn>
                  <a:cxn ang="0">
                    <a:pos x="198" y="132"/>
                  </a:cxn>
                  <a:cxn ang="0">
                    <a:pos x="198" y="132"/>
                  </a:cxn>
                  <a:cxn ang="0">
                    <a:pos x="172" y="157"/>
                  </a:cxn>
                  <a:cxn ang="0">
                    <a:pos x="146" y="183"/>
                  </a:cxn>
                  <a:cxn ang="0">
                    <a:pos x="122" y="210"/>
                  </a:cxn>
                  <a:cxn ang="0">
                    <a:pos x="97" y="238"/>
                  </a:cxn>
                  <a:cxn ang="0">
                    <a:pos x="50" y="294"/>
                  </a:cxn>
                  <a:cxn ang="0">
                    <a:pos x="2" y="349"/>
                  </a:cxn>
                  <a:cxn ang="0">
                    <a:pos x="2" y="349"/>
                  </a:cxn>
                  <a:cxn ang="0">
                    <a:pos x="0" y="352"/>
                  </a:cxn>
                  <a:cxn ang="0">
                    <a:pos x="0" y="353"/>
                  </a:cxn>
                  <a:cxn ang="0">
                    <a:pos x="2" y="357"/>
                  </a:cxn>
                  <a:cxn ang="0">
                    <a:pos x="6" y="360"/>
                  </a:cxn>
                  <a:cxn ang="0">
                    <a:pos x="8" y="358"/>
                  </a:cxn>
                  <a:cxn ang="0">
                    <a:pos x="10" y="357"/>
                  </a:cxn>
                  <a:cxn ang="0">
                    <a:pos x="10" y="357"/>
                  </a:cxn>
                  <a:cxn ang="0">
                    <a:pos x="55" y="306"/>
                  </a:cxn>
                  <a:cxn ang="0">
                    <a:pos x="99" y="254"/>
                  </a:cxn>
                  <a:cxn ang="0">
                    <a:pos x="144" y="203"/>
                  </a:cxn>
                  <a:cxn ang="0">
                    <a:pos x="167" y="178"/>
                  </a:cxn>
                  <a:cxn ang="0">
                    <a:pos x="190" y="154"/>
                  </a:cxn>
                  <a:cxn ang="0">
                    <a:pos x="190" y="154"/>
                  </a:cxn>
                  <a:cxn ang="0">
                    <a:pos x="215" y="131"/>
                  </a:cxn>
                  <a:cxn ang="0">
                    <a:pos x="240" y="110"/>
                  </a:cxn>
                  <a:cxn ang="0">
                    <a:pos x="266" y="89"/>
                  </a:cxn>
                  <a:cxn ang="0">
                    <a:pos x="292" y="68"/>
                  </a:cxn>
                  <a:cxn ang="0">
                    <a:pos x="292" y="68"/>
                  </a:cxn>
                  <a:cxn ang="0">
                    <a:pos x="316" y="50"/>
                  </a:cxn>
                  <a:cxn ang="0">
                    <a:pos x="341" y="33"/>
                  </a:cxn>
                  <a:cxn ang="0">
                    <a:pos x="354" y="25"/>
                  </a:cxn>
                  <a:cxn ang="0">
                    <a:pos x="367" y="20"/>
                  </a:cxn>
                  <a:cxn ang="0">
                    <a:pos x="381" y="14"/>
                  </a:cxn>
                  <a:cxn ang="0">
                    <a:pos x="395" y="10"/>
                  </a:cxn>
                  <a:cxn ang="0">
                    <a:pos x="395" y="10"/>
                  </a:cxn>
                  <a:cxn ang="0">
                    <a:pos x="398" y="9"/>
                  </a:cxn>
                  <a:cxn ang="0">
                    <a:pos x="399" y="8"/>
                  </a:cxn>
                  <a:cxn ang="0">
                    <a:pos x="399" y="6"/>
                  </a:cxn>
                  <a:cxn ang="0">
                    <a:pos x="399" y="4"/>
                  </a:cxn>
                  <a:cxn ang="0">
                    <a:pos x="397" y="0"/>
                  </a:cxn>
                  <a:cxn ang="0">
                    <a:pos x="395" y="0"/>
                  </a:cxn>
                  <a:cxn ang="0">
                    <a:pos x="393" y="0"/>
                  </a:cxn>
                  <a:cxn ang="0">
                    <a:pos x="393" y="0"/>
                  </a:cxn>
                </a:cxnLst>
                <a:rect l="0" t="0" r="r" b="b"/>
                <a:pathLst>
                  <a:path w="399" h="360">
                    <a:moveTo>
                      <a:pt x="393" y="0"/>
                    </a:moveTo>
                    <a:lnTo>
                      <a:pt x="393" y="0"/>
                    </a:lnTo>
                    <a:lnTo>
                      <a:pt x="381" y="3"/>
                    </a:lnTo>
                    <a:lnTo>
                      <a:pt x="369" y="5"/>
                    </a:lnTo>
                    <a:lnTo>
                      <a:pt x="358" y="10"/>
                    </a:lnTo>
                    <a:lnTo>
                      <a:pt x="347" y="16"/>
                    </a:lnTo>
                    <a:lnTo>
                      <a:pt x="326" y="27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252" y="86"/>
                    </a:lnTo>
                    <a:lnTo>
                      <a:pt x="224" y="108"/>
                    </a:lnTo>
                    <a:lnTo>
                      <a:pt x="198" y="132"/>
                    </a:lnTo>
                    <a:lnTo>
                      <a:pt x="198" y="132"/>
                    </a:lnTo>
                    <a:lnTo>
                      <a:pt x="172" y="157"/>
                    </a:lnTo>
                    <a:lnTo>
                      <a:pt x="146" y="183"/>
                    </a:lnTo>
                    <a:lnTo>
                      <a:pt x="122" y="210"/>
                    </a:lnTo>
                    <a:lnTo>
                      <a:pt x="97" y="238"/>
                    </a:lnTo>
                    <a:lnTo>
                      <a:pt x="50" y="294"/>
                    </a:lnTo>
                    <a:lnTo>
                      <a:pt x="2" y="349"/>
                    </a:lnTo>
                    <a:lnTo>
                      <a:pt x="2" y="349"/>
                    </a:lnTo>
                    <a:lnTo>
                      <a:pt x="0" y="352"/>
                    </a:lnTo>
                    <a:lnTo>
                      <a:pt x="0" y="353"/>
                    </a:lnTo>
                    <a:lnTo>
                      <a:pt x="2" y="357"/>
                    </a:lnTo>
                    <a:lnTo>
                      <a:pt x="6" y="360"/>
                    </a:lnTo>
                    <a:lnTo>
                      <a:pt x="8" y="358"/>
                    </a:lnTo>
                    <a:lnTo>
                      <a:pt x="10" y="357"/>
                    </a:lnTo>
                    <a:lnTo>
                      <a:pt x="10" y="357"/>
                    </a:lnTo>
                    <a:lnTo>
                      <a:pt x="55" y="306"/>
                    </a:lnTo>
                    <a:lnTo>
                      <a:pt x="99" y="254"/>
                    </a:lnTo>
                    <a:lnTo>
                      <a:pt x="144" y="203"/>
                    </a:lnTo>
                    <a:lnTo>
                      <a:pt x="167" y="178"/>
                    </a:lnTo>
                    <a:lnTo>
                      <a:pt x="190" y="154"/>
                    </a:lnTo>
                    <a:lnTo>
                      <a:pt x="190" y="154"/>
                    </a:lnTo>
                    <a:lnTo>
                      <a:pt x="215" y="131"/>
                    </a:lnTo>
                    <a:lnTo>
                      <a:pt x="240" y="110"/>
                    </a:lnTo>
                    <a:lnTo>
                      <a:pt x="266" y="89"/>
                    </a:lnTo>
                    <a:lnTo>
                      <a:pt x="292" y="68"/>
                    </a:lnTo>
                    <a:lnTo>
                      <a:pt x="292" y="68"/>
                    </a:lnTo>
                    <a:lnTo>
                      <a:pt x="316" y="50"/>
                    </a:lnTo>
                    <a:lnTo>
                      <a:pt x="341" y="33"/>
                    </a:lnTo>
                    <a:lnTo>
                      <a:pt x="354" y="25"/>
                    </a:lnTo>
                    <a:lnTo>
                      <a:pt x="367" y="20"/>
                    </a:lnTo>
                    <a:lnTo>
                      <a:pt x="381" y="14"/>
                    </a:lnTo>
                    <a:lnTo>
                      <a:pt x="395" y="10"/>
                    </a:lnTo>
                    <a:lnTo>
                      <a:pt x="395" y="10"/>
                    </a:lnTo>
                    <a:lnTo>
                      <a:pt x="398" y="9"/>
                    </a:lnTo>
                    <a:lnTo>
                      <a:pt x="399" y="8"/>
                    </a:lnTo>
                    <a:lnTo>
                      <a:pt x="399" y="6"/>
                    </a:lnTo>
                    <a:lnTo>
                      <a:pt x="399" y="4"/>
                    </a:lnTo>
                    <a:lnTo>
                      <a:pt x="397" y="0"/>
                    </a:lnTo>
                    <a:lnTo>
                      <a:pt x="395" y="0"/>
                    </a:lnTo>
                    <a:lnTo>
                      <a:pt x="393" y="0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1" name="Freeform 874"/>
              <p:cNvSpPr/>
              <p:nvPr/>
            </p:nvSpPr>
            <p:spPr bwMode="auto">
              <a:xfrm>
                <a:off x="3244851" y="3078163"/>
                <a:ext cx="209550" cy="179388"/>
              </a:xfrm>
              <a:custGeom>
                <a:avLst/>
                <a:gdLst/>
                <a:ahLst/>
                <a:cxnLst>
                  <a:cxn ang="0">
                    <a:pos x="523" y="0"/>
                  </a:cxn>
                  <a:cxn ang="0">
                    <a:pos x="523" y="0"/>
                  </a:cxn>
                  <a:cxn ang="0">
                    <a:pos x="505" y="8"/>
                  </a:cxn>
                  <a:cxn ang="0">
                    <a:pos x="487" y="16"/>
                  </a:cxn>
                  <a:cxn ang="0">
                    <a:pos x="452" y="34"/>
                  </a:cxn>
                  <a:cxn ang="0">
                    <a:pos x="383" y="76"/>
                  </a:cxn>
                  <a:cxn ang="0">
                    <a:pos x="383" y="76"/>
                  </a:cxn>
                  <a:cxn ang="0">
                    <a:pos x="364" y="88"/>
                  </a:cxn>
                  <a:cxn ang="0">
                    <a:pos x="347" y="101"/>
                  </a:cxn>
                  <a:cxn ang="0">
                    <a:pos x="330" y="115"/>
                  </a:cxn>
                  <a:cxn ang="0">
                    <a:pos x="313" y="131"/>
                  </a:cxn>
                  <a:cxn ang="0">
                    <a:pos x="280" y="163"/>
                  </a:cxn>
                  <a:cxn ang="0">
                    <a:pos x="249" y="193"/>
                  </a:cxn>
                  <a:cxn ang="0">
                    <a:pos x="249" y="193"/>
                  </a:cxn>
                  <a:cxn ang="0">
                    <a:pos x="215" y="223"/>
                  </a:cxn>
                  <a:cxn ang="0">
                    <a:pos x="183" y="254"/>
                  </a:cxn>
                  <a:cxn ang="0">
                    <a:pos x="118" y="317"/>
                  </a:cxn>
                  <a:cxn ang="0">
                    <a:pos x="118" y="317"/>
                  </a:cxn>
                  <a:cxn ang="0">
                    <a:pos x="88" y="347"/>
                  </a:cxn>
                  <a:cxn ang="0">
                    <a:pos x="56" y="377"/>
                  </a:cxn>
                  <a:cxn ang="0">
                    <a:pos x="28" y="410"/>
                  </a:cxn>
                  <a:cxn ang="0">
                    <a:pos x="13" y="425"/>
                  </a:cxn>
                  <a:cxn ang="0">
                    <a:pos x="0" y="442"/>
                  </a:cxn>
                  <a:cxn ang="0">
                    <a:pos x="0" y="442"/>
                  </a:cxn>
                  <a:cxn ang="0">
                    <a:pos x="0" y="445"/>
                  </a:cxn>
                  <a:cxn ang="0">
                    <a:pos x="0" y="446"/>
                  </a:cxn>
                  <a:cxn ang="0">
                    <a:pos x="2" y="449"/>
                  </a:cxn>
                  <a:cxn ang="0">
                    <a:pos x="3" y="450"/>
                  </a:cxn>
                  <a:cxn ang="0">
                    <a:pos x="7" y="450"/>
                  </a:cxn>
                  <a:cxn ang="0">
                    <a:pos x="9" y="450"/>
                  </a:cxn>
                  <a:cxn ang="0">
                    <a:pos x="11" y="449"/>
                  </a:cxn>
                  <a:cxn ang="0">
                    <a:pos x="11" y="449"/>
                  </a:cxn>
                  <a:cxn ang="0">
                    <a:pos x="24" y="432"/>
                  </a:cxn>
                  <a:cxn ang="0">
                    <a:pos x="37" y="415"/>
                  </a:cxn>
                  <a:cxn ang="0">
                    <a:pos x="66" y="384"/>
                  </a:cxn>
                  <a:cxn ang="0">
                    <a:pos x="96" y="353"/>
                  </a:cxn>
                  <a:cxn ang="0">
                    <a:pos x="127" y="325"/>
                  </a:cxn>
                  <a:cxn ang="0">
                    <a:pos x="127" y="325"/>
                  </a:cxn>
                  <a:cxn ang="0">
                    <a:pos x="187" y="266"/>
                  </a:cxn>
                  <a:cxn ang="0">
                    <a:pos x="217" y="236"/>
                  </a:cxn>
                  <a:cxn ang="0">
                    <a:pos x="249" y="207"/>
                  </a:cxn>
                  <a:cxn ang="0">
                    <a:pos x="249" y="207"/>
                  </a:cxn>
                  <a:cxn ang="0">
                    <a:pos x="313" y="151"/>
                  </a:cxn>
                  <a:cxn ang="0">
                    <a:pos x="344" y="122"/>
                  </a:cxn>
                  <a:cxn ang="0">
                    <a:pos x="378" y="96"/>
                  </a:cxn>
                  <a:cxn ang="0">
                    <a:pos x="412" y="71"/>
                  </a:cxn>
                  <a:cxn ang="0">
                    <a:pos x="431" y="59"/>
                  </a:cxn>
                  <a:cxn ang="0">
                    <a:pos x="449" y="47"/>
                  </a:cxn>
                  <a:cxn ang="0">
                    <a:pos x="467" y="37"/>
                  </a:cxn>
                  <a:cxn ang="0">
                    <a:pos x="487" y="28"/>
                  </a:cxn>
                  <a:cxn ang="0">
                    <a:pos x="506" y="19"/>
                  </a:cxn>
                  <a:cxn ang="0">
                    <a:pos x="527" y="12"/>
                  </a:cxn>
                  <a:cxn ang="0">
                    <a:pos x="527" y="12"/>
                  </a:cxn>
                  <a:cxn ang="0">
                    <a:pos x="529" y="11"/>
                  </a:cxn>
                  <a:cxn ang="0">
                    <a:pos x="530" y="8"/>
                  </a:cxn>
                  <a:cxn ang="0">
                    <a:pos x="530" y="4"/>
                  </a:cxn>
                  <a:cxn ang="0">
                    <a:pos x="530" y="2"/>
                  </a:cxn>
                  <a:cxn ang="0">
                    <a:pos x="529" y="0"/>
                  </a:cxn>
                  <a:cxn ang="0">
                    <a:pos x="526" y="0"/>
                  </a:cxn>
                  <a:cxn ang="0">
                    <a:pos x="523" y="0"/>
                  </a:cxn>
                  <a:cxn ang="0">
                    <a:pos x="523" y="0"/>
                  </a:cxn>
                </a:cxnLst>
                <a:rect l="0" t="0" r="r" b="b"/>
                <a:pathLst>
                  <a:path w="530" h="450">
                    <a:moveTo>
                      <a:pt x="523" y="0"/>
                    </a:moveTo>
                    <a:lnTo>
                      <a:pt x="523" y="0"/>
                    </a:lnTo>
                    <a:lnTo>
                      <a:pt x="505" y="8"/>
                    </a:lnTo>
                    <a:lnTo>
                      <a:pt x="487" y="16"/>
                    </a:lnTo>
                    <a:lnTo>
                      <a:pt x="452" y="34"/>
                    </a:lnTo>
                    <a:lnTo>
                      <a:pt x="383" y="76"/>
                    </a:lnTo>
                    <a:lnTo>
                      <a:pt x="383" y="76"/>
                    </a:lnTo>
                    <a:lnTo>
                      <a:pt x="364" y="88"/>
                    </a:lnTo>
                    <a:lnTo>
                      <a:pt x="347" y="101"/>
                    </a:lnTo>
                    <a:lnTo>
                      <a:pt x="330" y="115"/>
                    </a:lnTo>
                    <a:lnTo>
                      <a:pt x="313" y="131"/>
                    </a:lnTo>
                    <a:lnTo>
                      <a:pt x="280" y="163"/>
                    </a:lnTo>
                    <a:lnTo>
                      <a:pt x="249" y="193"/>
                    </a:lnTo>
                    <a:lnTo>
                      <a:pt x="249" y="193"/>
                    </a:lnTo>
                    <a:lnTo>
                      <a:pt x="215" y="223"/>
                    </a:lnTo>
                    <a:lnTo>
                      <a:pt x="183" y="254"/>
                    </a:lnTo>
                    <a:lnTo>
                      <a:pt x="118" y="317"/>
                    </a:lnTo>
                    <a:lnTo>
                      <a:pt x="118" y="317"/>
                    </a:lnTo>
                    <a:lnTo>
                      <a:pt x="88" y="347"/>
                    </a:lnTo>
                    <a:lnTo>
                      <a:pt x="56" y="377"/>
                    </a:lnTo>
                    <a:lnTo>
                      <a:pt x="28" y="410"/>
                    </a:lnTo>
                    <a:lnTo>
                      <a:pt x="13" y="425"/>
                    </a:lnTo>
                    <a:lnTo>
                      <a:pt x="0" y="442"/>
                    </a:lnTo>
                    <a:lnTo>
                      <a:pt x="0" y="442"/>
                    </a:lnTo>
                    <a:lnTo>
                      <a:pt x="0" y="445"/>
                    </a:lnTo>
                    <a:lnTo>
                      <a:pt x="0" y="446"/>
                    </a:lnTo>
                    <a:lnTo>
                      <a:pt x="2" y="449"/>
                    </a:lnTo>
                    <a:lnTo>
                      <a:pt x="3" y="450"/>
                    </a:lnTo>
                    <a:lnTo>
                      <a:pt x="7" y="450"/>
                    </a:lnTo>
                    <a:lnTo>
                      <a:pt x="9" y="450"/>
                    </a:lnTo>
                    <a:lnTo>
                      <a:pt x="11" y="449"/>
                    </a:lnTo>
                    <a:lnTo>
                      <a:pt x="11" y="449"/>
                    </a:lnTo>
                    <a:lnTo>
                      <a:pt x="24" y="432"/>
                    </a:lnTo>
                    <a:lnTo>
                      <a:pt x="37" y="415"/>
                    </a:lnTo>
                    <a:lnTo>
                      <a:pt x="66" y="384"/>
                    </a:lnTo>
                    <a:lnTo>
                      <a:pt x="96" y="353"/>
                    </a:lnTo>
                    <a:lnTo>
                      <a:pt x="127" y="325"/>
                    </a:lnTo>
                    <a:lnTo>
                      <a:pt x="127" y="325"/>
                    </a:lnTo>
                    <a:lnTo>
                      <a:pt x="187" y="266"/>
                    </a:lnTo>
                    <a:lnTo>
                      <a:pt x="217" y="236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313" y="151"/>
                    </a:lnTo>
                    <a:lnTo>
                      <a:pt x="344" y="122"/>
                    </a:lnTo>
                    <a:lnTo>
                      <a:pt x="378" y="96"/>
                    </a:lnTo>
                    <a:lnTo>
                      <a:pt x="412" y="71"/>
                    </a:lnTo>
                    <a:lnTo>
                      <a:pt x="431" y="59"/>
                    </a:lnTo>
                    <a:lnTo>
                      <a:pt x="449" y="47"/>
                    </a:lnTo>
                    <a:lnTo>
                      <a:pt x="467" y="37"/>
                    </a:lnTo>
                    <a:lnTo>
                      <a:pt x="487" y="28"/>
                    </a:lnTo>
                    <a:lnTo>
                      <a:pt x="506" y="19"/>
                    </a:lnTo>
                    <a:lnTo>
                      <a:pt x="527" y="12"/>
                    </a:lnTo>
                    <a:lnTo>
                      <a:pt x="527" y="12"/>
                    </a:lnTo>
                    <a:lnTo>
                      <a:pt x="529" y="11"/>
                    </a:lnTo>
                    <a:lnTo>
                      <a:pt x="530" y="8"/>
                    </a:lnTo>
                    <a:lnTo>
                      <a:pt x="530" y="4"/>
                    </a:lnTo>
                    <a:lnTo>
                      <a:pt x="530" y="2"/>
                    </a:lnTo>
                    <a:lnTo>
                      <a:pt x="529" y="0"/>
                    </a:lnTo>
                    <a:lnTo>
                      <a:pt x="526" y="0"/>
                    </a:lnTo>
                    <a:lnTo>
                      <a:pt x="523" y="0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2" name="Freeform 875"/>
              <p:cNvSpPr/>
              <p:nvPr/>
            </p:nvSpPr>
            <p:spPr bwMode="auto">
              <a:xfrm>
                <a:off x="3276601" y="3081338"/>
                <a:ext cx="225425" cy="176213"/>
              </a:xfrm>
              <a:custGeom>
                <a:avLst/>
                <a:gdLst/>
                <a:ahLst/>
                <a:cxnLst>
                  <a:cxn ang="0">
                    <a:pos x="560" y="4"/>
                  </a:cxn>
                  <a:cxn ang="0">
                    <a:pos x="557" y="5"/>
                  </a:cxn>
                  <a:cxn ang="0">
                    <a:pos x="547" y="5"/>
                  </a:cxn>
                  <a:cxn ang="0">
                    <a:pos x="539" y="8"/>
                  </a:cxn>
                  <a:cxn ang="0">
                    <a:pos x="518" y="23"/>
                  </a:cxn>
                  <a:cxn ang="0">
                    <a:pos x="479" y="52"/>
                  </a:cxn>
                  <a:cxn ang="0">
                    <a:pos x="440" y="81"/>
                  </a:cxn>
                  <a:cxn ang="0">
                    <a:pos x="323" y="159"/>
                  </a:cxn>
                  <a:cxn ang="0">
                    <a:pos x="286" y="187"/>
                  </a:cxn>
                  <a:cxn ang="0">
                    <a:pos x="177" y="276"/>
                  </a:cxn>
                  <a:cxn ang="0">
                    <a:pos x="141" y="309"/>
                  </a:cxn>
                  <a:cxn ang="0">
                    <a:pos x="75" y="373"/>
                  </a:cxn>
                  <a:cxn ang="0">
                    <a:pos x="56" y="388"/>
                  </a:cxn>
                  <a:cxn ang="0">
                    <a:pos x="38" y="404"/>
                  </a:cxn>
                  <a:cxn ang="0">
                    <a:pos x="13" y="428"/>
                  </a:cxn>
                  <a:cxn ang="0">
                    <a:pos x="4" y="433"/>
                  </a:cxn>
                  <a:cxn ang="0">
                    <a:pos x="3" y="434"/>
                  </a:cxn>
                  <a:cxn ang="0">
                    <a:pos x="0" y="441"/>
                  </a:cxn>
                  <a:cxn ang="0">
                    <a:pos x="5" y="445"/>
                  </a:cxn>
                  <a:cxn ang="0">
                    <a:pos x="7" y="445"/>
                  </a:cxn>
                  <a:cxn ang="0">
                    <a:pos x="20" y="438"/>
                  </a:cxn>
                  <a:cxn ang="0">
                    <a:pos x="43" y="416"/>
                  </a:cxn>
                  <a:cxn ang="0">
                    <a:pos x="54" y="407"/>
                  </a:cxn>
                  <a:cxn ang="0">
                    <a:pos x="127" y="337"/>
                  </a:cxn>
                  <a:cxn ang="0">
                    <a:pos x="166" y="301"/>
                  </a:cxn>
                  <a:cxn ang="0">
                    <a:pos x="286" y="201"/>
                  </a:cxn>
                  <a:cxn ang="0">
                    <a:pos x="307" y="186"/>
                  </a:cxn>
                  <a:cxn ang="0">
                    <a:pos x="373" y="139"/>
                  </a:cxn>
                  <a:cxn ang="0">
                    <a:pos x="462" y="80"/>
                  </a:cxn>
                  <a:cxn ang="0">
                    <a:pos x="500" y="51"/>
                  </a:cxn>
                  <a:cxn ang="0">
                    <a:pos x="538" y="22"/>
                  </a:cxn>
                  <a:cxn ang="0">
                    <a:pos x="543" y="21"/>
                  </a:cxn>
                  <a:cxn ang="0">
                    <a:pos x="557" y="18"/>
                  </a:cxn>
                  <a:cxn ang="0">
                    <a:pos x="565" y="14"/>
                  </a:cxn>
                  <a:cxn ang="0">
                    <a:pos x="570" y="6"/>
                  </a:cxn>
                  <a:cxn ang="0">
                    <a:pos x="570" y="4"/>
                  </a:cxn>
                  <a:cxn ang="0">
                    <a:pos x="566" y="0"/>
                  </a:cxn>
                  <a:cxn ang="0">
                    <a:pos x="561" y="1"/>
                  </a:cxn>
                  <a:cxn ang="0">
                    <a:pos x="560" y="4"/>
                  </a:cxn>
                </a:cxnLst>
                <a:rect l="0" t="0" r="r" b="b"/>
                <a:pathLst>
                  <a:path w="570" h="445">
                    <a:moveTo>
                      <a:pt x="560" y="4"/>
                    </a:moveTo>
                    <a:lnTo>
                      <a:pt x="560" y="4"/>
                    </a:lnTo>
                    <a:lnTo>
                      <a:pt x="559" y="4"/>
                    </a:lnTo>
                    <a:lnTo>
                      <a:pt x="557" y="5"/>
                    </a:lnTo>
                    <a:lnTo>
                      <a:pt x="553" y="5"/>
                    </a:lnTo>
                    <a:lnTo>
                      <a:pt x="547" y="5"/>
                    </a:lnTo>
                    <a:lnTo>
                      <a:pt x="547" y="5"/>
                    </a:lnTo>
                    <a:lnTo>
                      <a:pt x="539" y="8"/>
                    </a:lnTo>
                    <a:lnTo>
                      <a:pt x="531" y="13"/>
                    </a:lnTo>
                    <a:lnTo>
                      <a:pt x="518" y="23"/>
                    </a:lnTo>
                    <a:lnTo>
                      <a:pt x="518" y="23"/>
                    </a:lnTo>
                    <a:lnTo>
                      <a:pt x="479" y="52"/>
                    </a:lnTo>
                    <a:lnTo>
                      <a:pt x="440" y="81"/>
                    </a:lnTo>
                    <a:lnTo>
                      <a:pt x="440" y="81"/>
                    </a:lnTo>
                    <a:lnTo>
                      <a:pt x="361" y="132"/>
                    </a:lnTo>
                    <a:lnTo>
                      <a:pt x="323" y="159"/>
                    </a:lnTo>
                    <a:lnTo>
                      <a:pt x="286" y="187"/>
                    </a:lnTo>
                    <a:lnTo>
                      <a:pt x="286" y="187"/>
                    </a:lnTo>
                    <a:lnTo>
                      <a:pt x="212" y="246"/>
                    </a:lnTo>
                    <a:lnTo>
                      <a:pt x="177" y="276"/>
                    </a:lnTo>
                    <a:lnTo>
                      <a:pt x="141" y="309"/>
                    </a:lnTo>
                    <a:lnTo>
                      <a:pt x="141" y="309"/>
                    </a:lnTo>
                    <a:lnTo>
                      <a:pt x="107" y="340"/>
                    </a:lnTo>
                    <a:lnTo>
                      <a:pt x="75" y="373"/>
                    </a:lnTo>
                    <a:lnTo>
                      <a:pt x="75" y="373"/>
                    </a:lnTo>
                    <a:lnTo>
                      <a:pt x="56" y="388"/>
                    </a:lnTo>
                    <a:lnTo>
                      <a:pt x="38" y="404"/>
                    </a:lnTo>
                    <a:lnTo>
                      <a:pt x="38" y="404"/>
                    </a:lnTo>
                    <a:lnTo>
                      <a:pt x="22" y="421"/>
                    </a:lnTo>
                    <a:lnTo>
                      <a:pt x="13" y="428"/>
                    </a:lnTo>
                    <a:lnTo>
                      <a:pt x="9" y="431"/>
                    </a:lnTo>
                    <a:lnTo>
                      <a:pt x="4" y="433"/>
                    </a:lnTo>
                    <a:lnTo>
                      <a:pt x="4" y="433"/>
                    </a:lnTo>
                    <a:lnTo>
                      <a:pt x="3" y="434"/>
                    </a:lnTo>
                    <a:lnTo>
                      <a:pt x="1" y="435"/>
                    </a:lnTo>
                    <a:lnTo>
                      <a:pt x="0" y="441"/>
                    </a:lnTo>
                    <a:lnTo>
                      <a:pt x="3" y="443"/>
                    </a:lnTo>
                    <a:lnTo>
                      <a:pt x="5" y="445"/>
                    </a:lnTo>
                    <a:lnTo>
                      <a:pt x="7" y="445"/>
                    </a:lnTo>
                    <a:lnTo>
                      <a:pt x="7" y="445"/>
                    </a:lnTo>
                    <a:lnTo>
                      <a:pt x="14" y="441"/>
                    </a:lnTo>
                    <a:lnTo>
                      <a:pt x="20" y="438"/>
                    </a:lnTo>
                    <a:lnTo>
                      <a:pt x="33" y="428"/>
                    </a:lnTo>
                    <a:lnTo>
                      <a:pt x="43" y="416"/>
                    </a:lnTo>
                    <a:lnTo>
                      <a:pt x="54" y="407"/>
                    </a:lnTo>
                    <a:lnTo>
                      <a:pt x="54" y="407"/>
                    </a:lnTo>
                    <a:lnTo>
                      <a:pt x="92" y="371"/>
                    </a:lnTo>
                    <a:lnTo>
                      <a:pt x="127" y="337"/>
                    </a:lnTo>
                    <a:lnTo>
                      <a:pt x="127" y="337"/>
                    </a:lnTo>
                    <a:lnTo>
                      <a:pt x="166" y="301"/>
                    </a:lnTo>
                    <a:lnTo>
                      <a:pt x="205" y="268"/>
                    </a:lnTo>
                    <a:lnTo>
                      <a:pt x="286" y="201"/>
                    </a:lnTo>
                    <a:lnTo>
                      <a:pt x="286" y="201"/>
                    </a:lnTo>
                    <a:lnTo>
                      <a:pt x="307" y="186"/>
                    </a:lnTo>
                    <a:lnTo>
                      <a:pt x="328" y="169"/>
                    </a:lnTo>
                    <a:lnTo>
                      <a:pt x="373" y="139"/>
                    </a:lnTo>
                    <a:lnTo>
                      <a:pt x="462" y="80"/>
                    </a:lnTo>
                    <a:lnTo>
                      <a:pt x="462" y="80"/>
                    </a:lnTo>
                    <a:lnTo>
                      <a:pt x="481" y="65"/>
                    </a:lnTo>
                    <a:lnTo>
                      <a:pt x="500" y="51"/>
                    </a:lnTo>
                    <a:lnTo>
                      <a:pt x="519" y="37"/>
                    </a:lnTo>
                    <a:lnTo>
                      <a:pt x="538" y="22"/>
                    </a:lnTo>
                    <a:lnTo>
                      <a:pt x="538" y="22"/>
                    </a:lnTo>
                    <a:lnTo>
                      <a:pt x="543" y="21"/>
                    </a:lnTo>
                    <a:lnTo>
                      <a:pt x="548" y="20"/>
                    </a:lnTo>
                    <a:lnTo>
                      <a:pt x="557" y="18"/>
                    </a:lnTo>
                    <a:lnTo>
                      <a:pt x="561" y="17"/>
                    </a:lnTo>
                    <a:lnTo>
                      <a:pt x="565" y="14"/>
                    </a:lnTo>
                    <a:lnTo>
                      <a:pt x="569" y="12"/>
                    </a:lnTo>
                    <a:lnTo>
                      <a:pt x="570" y="6"/>
                    </a:lnTo>
                    <a:lnTo>
                      <a:pt x="570" y="6"/>
                    </a:lnTo>
                    <a:lnTo>
                      <a:pt x="570" y="4"/>
                    </a:lnTo>
                    <a:lnTo>
                      <a:pt x="570" y="1"/>
                    </a:lnTo>
                    <a:lnTo>
                      <a:pt x="566" y="0"/>
                    </a:lnTo>
                    <a:lnTo>
                      <a:pt x="562" y="0"/>
                    </a:lnTo>
                    <a:lnTo>
                      <a:pt x="561" y="1"/>
                    </a:lnTo>
                    <a:lnTo>
                      <a:pt x="560" y="4"/>
                    </a:lnTo>
                    <a:lnTo>
                      <a:pt x="560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3" name="Freeform 876"/>
              <p:cNvSpPr/>
              <p:nvPr/>
            </p:nvSpPr>
            <p:spPr bwMode="auto">
              <a:xfrm>
                <a:off x="3311526" y="3082926"/>
                <a:ext cx="227013" cy="171450"/>
              </a:xfrm>
              <a:custGeom>
                <a:avLst/>
                <a:gdLst/>
                <a:ahLst/>
                <a:cxnLst>
                  <a:cxn ang="0">
                    <a:pos x="567" y="0"/>
                  </a:cxn>
                  <a:cxn ang="0">
                    <a:pos x="551" y="4"/>
                  </a:cxn>
                  <a:cxn ang="0">
                    <a:pos x="524" y="20"/>
                  </a:cxn>
                  <a:cxn ang="0">
                    <a:pos x="510" y="29"/>
                  </a:cxn>
                  <a:cxn ang="0">
                    <a:pos x="424" y="96"/>
                  </a:cxn>
                  <a:cxn ang="0">
                    <a:pos x="275" y="213"/>
                  </a:cxn>
                  <a:cxn ang="0">
                    <a:pos x="224" y="251"/>
                  </a:cxn>
                  <a:cxn ang="0">
                    <a:pos x="100" y="343"/>
                  </a:cxn>
                  <a:cxn ang="0">
                    <a:pos x="57" y="372"/>
                  </a:cxn>
                  <a:cxn ang="0">
                    <a:pos x="29" y="389"/>
                  </a:cxn>
                  <a:cxn ang="0">
                    <a:pos x="11" y="403"/>
                  </a:cxn>
                  <a:cxn ang="0">
                    <a:pos x="2" y="416"/>
                  </a:cxn>
                  <a:cxn ang="0">
                    <a:pos x="0" y="426"/>
                  </a:cxn>
                  <a:cxn ang="0">
                    <a:pos x="2" y="430"/>
                  </a:cxn>
                  <a:cxn ang="0">
                    <a:pos x="7" y="433"/>
                  </a:cxn>
                  <a:cxn ang="0">
                    <a:pos x="13" y="433"/>
                  </a:cxn>
                  <a:cxn ang="0">
                    <a:pos x="17" y="432"/>
                  </a:cxn>
                  <a:cxn ang="0">
                    <a:pos x="17" y="424"/>
                  </a:cxn>
                  <a:cxn ang="0">
                    <a:pos x="13" y="423"/>
                  </a:cxn>
                  <a:cxn ang="0">
                    <a:pos x="11" y="421"/>
                  </a:cxn>
                  <a:cxn ang="0">
                    <a:pos x="12" y="419"/>
                  </a:cxn>
                  <a:cxn ang="0">
                    <a:pos x="21" y="411"/>
                  </a:cxn>
                  <a:cxn ang="0">
                    <a:pos x="49" y="391"/>
                  </a:cxn>
                  <a:cxn ang="0">
                    <a:pos x="88" y="364"/>
                  </a:cxn>
                  <a:cxn ang="0">
                    <a:pos x="131" y="335"/>
                  </a:cxn>
                  <a:cxn ang="0">
                    <a:pos x="257" y="242"/>
                  </a:cxn>
                  <a:cxn ang="0">
                    <a:pos x="333" y="183"/>
                  </a:cxn>
                  <a:cxn ang="0">
                    <a:pos x="407" y="124"/>
                  </a:cxn>
                  <a:cxn ang="0">
                    <a:pos x="484" y="63"/>
                  </a:cxn>
                  <a:cxn ang="0">
                    <a:pos x="522" y="32"/>
                  </a:cxn>
                  <a:cxn ang="0">
                    <a:pos x="544" y="18"/>
                  </a:cxn>
                  <a:cxn ang="0">
                    <a:pos x="567" y="11"/>
                  </a:cxn>
                  <a:cxn ang="0">
                    <a:pos x="569" y="11"/>
                  </a:cxn>
                  <a:cxn ang="0">
                    <a:pos x="572" y="5"/>
                  </a:cxn>
                  <a:cxn ang="0">
                    <a:pos x="571" y="1"/>
                  </a:cxn>
                  <a:cxn ang="0">
                    <a:pos x="567" y="0"/>
                  </a:cxn>
                </a:cxnLst>
                <a:rect l="0" t="0" r="r" b="b"/>
                <a:pathLst>
                  <a:path w="572" h="433">
                    <a:moveTo>
                      <a:pt x="567" y="0"/>
                    </a:moveTo>
                    <a:lnTo>
                      <a:pt x="567" y="0"/>
                    </a:lnTo>
                    <a:lnTo>
                      <a:pt x="559" y="1"/>
                    </a:lnTo>
                    <a:lnTo>
                      <a:pt x="551" y="4"/>
                    </a:lnTo>
                    <a:lnTo>
                      <a:pt x="537" y="11"/>
                    </a:lnTo>
                    <a:lnTo>
                      <a:pt x="524" y="20"/>
                    </a:lnTo>
                    <a:lnTo>
                      <a:pt x="510" y="29"/>
                    </a:lnTo>
                    <a:lnTo>
                      <a:pt x="510" y="29"/>
                    </a:lnTo>
                    <a:lnTo>
                      <a:pt x="424" y="96"/>
                    </a:lnTo>
                    <a:lnTo>
                      <a:pt x="424" y="96"/>
                    </a:lnTo>
                    <a:lnTo>
                      <a:pt x="325" y="174"/>
                    </a:lnTo>
                    <a:lnTo>
                      <a:pt x="275" y="213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142" y="313"/>
                    </a:lnTo>
                    <a:lnTo>
                      <a:pt x="100" y="343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40" y="382"/>
                    </a:lnTo>
                    <a:lnTo>
                      <a:pt x="29" y="389"/>
                    </a:lnTo>
                    <a:lnTo>
                      <a:pt x="20" y="395"/>
                    </a:lnTo>
                    <a:lnTo>
                      <a:pt x="11" y="403"/>
                    </a:lnTo>
                    <a:lnTo>
                      <a:pt x="4" y="412"/>
                    </a:lnTo>
                    <a:lnTo>
                      <a:pt x="2" y="416"/>
                    </a:lnTo>
                    <a:lnTo>
                      <a:pt x="0" y="421"/>
                    </a:lnTo>
                    <a:lnTo>
                      <a:pt x="0" y="426"/>
                    </a:lnTo>
                    <a:lnTo>
                      <a:pt x="2" y="430"/>
                    </a:lnTo>
                    <a:lnTo>
                      <a:pt x="2" y="430"/>
                    </a:lnTo>
                    <a:lnTo>
                      <a:pt x="4" y="433"/>
                    </a:lnTo>
                    <a:lnTo>
                      <a:pt x="7" y="433"/>
                    </a:lnTo>
                    <a:lnTo>
                      <a:pt x="13" y="433"/>
                    </a:lnTo>
                    <a:lnTo>
                      <a:pt x="13" y="433"/>
                    </a:lnTo>
                    <a:lnTo>
                      <a:pt x="15" y="433"/>
                    </a:lnTo>
                    <a:lnTo>
                      <a:pt x="17" y="432"/>
                    </a:lnTo>
                    <a:lnTo>
                      <a:pt x="19" y="428"/>
                    </a:lnTo>
                    <a:lnTo>
                      <a:pt x="17" y="424"/>
                    </a:lnTo>
                    <a:lnTo>
                      <a:pt x="15" y="423"/>
                    </a:lnTo>
                    <a:lnTo>
                      <a:pt x="13" y="423"/>
                    </a:lnTo>
                    <a:lnTo>
                      <a:pt x="13" y="423"/>
                    </a:lnTo>
                    <a:lnTo>
                      <a:pt x="11" y="421"/>
                    </a:lnTo>
                    <a:lnTo>
                      <a:pt x="9" y="421"/>
                    </a:lnTo>
                    <a:lnTo>
                      <a:pt x="12" y="419"/>
                    </a:lnTo>
                    <a:lnTo>
                      <a:pt x="21" y="411"/>
                    </a:lnTo>
                    <a:lnTo>
                      <a:pt x="21" y="411"/>
                    </a:lnTo>
                    <a:lnTo>
                      <a:pt x="34" y="400"/>
                    </a:lnTo>
                    <a:lnTo>
                      <a:pt x="49" y="391"/>
                    </a:lnTo>
                    <a:lnTo>
                      <a:pt x="49" y="391"/>
                    </a:lnTo>
                    <a:lnTo>
                      <a:pt x="88" y="364"/>
                    </a:lnTo>
                    <a:lnTo>
                      <a:pt x="88" y="364"/>
                    </a:lnTo>
                    <a:lnTo>
                      <a:pt x="131" y="335"/>
                    </a:lnTo>
                    <a:lnTo>
                      <a:pt x="173" y="304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333" y="183"/>
                    </a:lnTo>
                    <a:lnTo>
                      <a:pt x="407" y="124"/>
                    </a:lnTo>
                    <a:lnTo>
                      <a:pt x="407" y="124"/>
                    </a:lnTo>
                    <a:lnTo>
                      <a:pt x="484" y="63"/>
                    </a:lnTo>
                    <a:lnTo>
                      <a:pt x="484" y="63"/>
                    </a:lnTo>
                    <a:lnTo>
                      <a:pt x="503" y="49"/>
                    </a:lnTo>
                    <a:lnTo>
                      <a:pt x="522" y="32"/>
                    </a:lnTo>
                    <a:lnTo>
                      <a:pt x="534" y="24"/>
                    </a:lnTo>
                    <a:lnTo>
                      <a:pt x="544" y="18"/>
                    </a:lnTo>
                    <a:lnTo>
                      <a:pt x="555" y="13"/>
                    </a:lnTo>
                    <a:lnTo>
                      <a:pt x="567" y="11"/>
                    </a:lnTo>
                    <a:lnTo>
                      <a:pt x="567" y="11"/>
                    </a:lnTo>
                    <a:lnTo>
                      <a:pt x="569" y="11"/>
                    </a:lnTo>
                    <a:lnTo>
                      <a:pt x="571" y="9"/>
                    </a:lnTo>
                    <a:lnTo>
                      <a:pt x="572" y="5"/>
                    </a:lnTo>
                    <a:lnTo>
                      <a:pt x="572" y="3"/>
                    </a:lnTo>
                    <a:lnTo>
                      <a:pt x="571" y="1"/>
                    </a:lnTo>
                    <a:lnTo>
                      <a:pt x="569" y="0"/>
                    </a:lnTo>
                    <a:lnTo>
                      <a:pt x="567" y="0"/>
                    </a:lnTo>
                    <a:lnTo>
                      <a:pt x="56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4" name="Freeform 877"/>
              <p:cNvSpPr/>
              <p:nvPr/>
            </p:nvSpPr>
            <p:spPr bwMode="auto">
              <a:xfrm>
                <a:off x="3371851" y="3092451"/>
                <a:ext cx="185738" cy="153988"/>
              </a:xfrm>
              <a:custGeom>
                <a:avLst/>
                <a:gdLst/>
                <a:ahLst/>
                <a:cxnLst>
                  <a:cxn ang="0">
                    <a:pos x="458" y="2"/>
                  </a:cxn>
                  <a:cxn ang="0">
                    <a:pos x="437" y="20"/>
                  </a:cxn>
                  <a:cxn ang="0">
                    <a:pos x="414" y="38"/>
                  </a:cxn>
                  <a:cxn ang="0">
                    <a:pos x="400" y="53"/>
                  </a:cxn>
                  <a:cxn ang="0">
                    <a:pos x="353" y="93"/>
                  </a:cxn>
                  <a:cxn ang="0">
                    <a:pos x="234" y="199"/>
                  </a:cxn>
                  <a:cxn ang="0">
                    <a:pos x="202" y="227"/>
                  </a:cxn>
                  <a:cxn ang="0">
                    <a:pos x="102" y="300"/>
                  </a:cxn>
                  <a:cxn ang="0">
                    <a:pos x="76" y="319"/>
                  </a:cxn>
                  <a:cxn ang="0">
                    <a:pos x="52" y="339"/>
                  </a:cxn>
                  <a:cxn ang="0">
                    <a:pos x="43" y="347"/>
                  </a:cxn>
                  <a:cxn ang="0">
                    <a:pos x="13" y="367"/>
                  </a:cxn>
                  <a:cxn ang="0">
                    <a:pos x="10" y="369"/>
                  </a:cxn>
                  <a:cxn ang="0">
                    <a:pos x="6" y="376"/>
                  </a:cxn>
                  <a:cxn ang="0">
                    <a:pos x="2" y="377"/>
                  </a:cxn>
                  <a:cxn ang="0">
                    <a:pos x="0" y="381"/>
                  </a:cxn>
                  <a:cxn ang="0">
                    <a:pos x="0" y="387"/>
                  </a:cxn>
                  <a:cxn ang="0">
                    <a:pos x="4" y="389"/>
                  </a:cxn>
                  <a:cxn ang="0">
                    <a:pos x="6" y="389"/>
                  </a:cxn>
                  <a:cxn ang="0">
                    <a:pos x="21" y="378"/>
                  </a:cxn>
                  <a:cxn ang="0">
                    <a:pos x="36" y="365"/>
                  </a:cxn>
                  <a:cxn ang="0">
                    <a:pos x="52" y="353"/>
                  </a:cxn>
                  <a:cxn ang="0">
                    <a:pos x="99" y="317"/>
                  </a:cxn>
                  <a:cxn ang="0">
                    <a:pos x="132" y="293"/>
                  </a:cxn>
                  <a:cxn ang="0">
                    <a:pos x="196" y="246"/>
                  </a:cxn>
                  <a:cxn ang="0">
                    <a:pos x="227" y="220"/>
                  </a:cxn>
                  <a:cxn ang="0">
                    <a:pos x="353" y="108"/>
                  </a:cxn>
                  <a:cxn ang="0">
                    <a:pos x="409" y="59"/>
                  </a:cxn>
                  <a:cxn ang="0">
                    <a:pos x="465" y="11"/>
                  </a:cxn>
                  <a:cxn ang="0">
                    <a:pos x="467" y="8"/>
                  </a:cxn>
                  <a:cxn ang="0">
                    <a:pos x="465" y="3"/>
                  </a:cxn>
                  <a:cxn ang="0">
                    <a:pos x="459" y="0"/>
                  </a:cxn>
                  <a:cxn ang="0">
                    <a:pos x="458" y="2"/>
                  </a:cxn>
                </a:cxnLst>
                <a:rect l="0" t="0" r="r" b="b"/>
                <a:pathLst>
                  <a:path w="467" h="389">
                    <a:moveTo>
                      <a:pt x="458" y="2"/>
                    </a:moveTo>
                    <a:lnTo>
                      <a:pt x="458" y="2"/>
                    </a:lnTo>
                    <a:lnTo>
                      <a:pt x="447" y="12"/>
                    </a:lnTo>
                    <a:lnTo>
                      <a:pt x="437" y="20"/>
                    </a:lnTo>
                    <a:lnTo>
                      <a:pt x="425" y="29"/>
                    </a:lnTo>
                    <a:lnTo>
                      <a:pt x="414" y="38"/>
                    </a:lnTo>
                    <a:lnTo>
                      <a:pt x="414" y="38"/>
                    </a:lnTo>
                    <a:lnTo>
                      <a:pt x="400" y="53"/>
                    </a:lnTo>
                    <a:lnTo>
                      <a:pt x="384" y="66"/>
                    </a:lnTo>
                    <a:lnTo>
                      <a:pt x="353" y="93"/>
                    </a:lnTo>
                    <a:lnTo>
                      <a:pt x="353" y="93"/>
                    </a:lnTo>
                    <a:lnTo>
                      <a:pt x="234" y="199"/>
                    </a:lnTo>
                    <a:lnTo>
                      <a:pt x="234" y="199"/>
                    </a:lnTo>
                    <a:lnTo>
                      <a:pt x="202" y="227"/>
                    </a:lnTo>
                    <a:lnTo>
                      <a:pt x="168" y="251"/>
                    </a:lnTo>
                    <a:lnTo>
                      <a:pt x="102" y="300"/>
                    </a:lnTo>
                    <a:lnTo>
                      <a:pt x="102" y="300"/>
                    </a:lnTo>
                    <a:lnTo>
                      <a:pt x="76" y="319"/>
                    </a:lnTo>
                    <a:lnTo>
                      <a:pt x="64" y="329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43" y="347"/>
                    </a:lnTo>
                    <a:lnTo>
                      <a:pt x="32" y="353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0" y="369"/>
                    </a:lnTo>
                    <a:lnTo>
                      <a:pt x="9" y="372"/>
                    </a:lnTo>
                    <a:lnTo>
                      <a:pt x="6" y="376"/>
                    </a:lnTo>
                    <a:lnTo>
                      <a:pt x="2" y="377"/>
                    </a:lnTo>
                    <a:lnTo>
                      <a:pt x="2" y="377"/>
                    </a:lnTo>
                    <a:lnTo>
                      <a:pt x="1" y="378"/>
                    </a:lnTo>
                    <a:lnTo>
                      <a:pt x="0" y="381"/>
                    </a:lnTo>
                    <a:lnTo>
                      <a:pt x="0" y="385"/>
                    </a:lnTo>
                    <a:lnTo>
                      <a:pt x="0" y="387"/>
                    </a:lnTo>
                    <a:lnTo>
                      <a:pt x="2" y="389"/>
                    </a:lnTo>
                    <a:lnTo>
                      <a:pt x="4" y="389"/>
                    </a:lnTo>
                    <a:lnTo>
                      <a:pt x="6" y="389"/>
                    </a:lnTo>
                    <a:lnTo>
                      <a:pt x="6" y="389"/>
                    </a:lnTo>
                    <a:lnTo>
                      <a:pt x="14" y="384"/>
                    </a:lnTo>
                    <a:lnTo>
                      <a:pt x="21" y="378"/>
                    </a:lnTo>
                    <a:lnTo>
                      <a:pt x="28" y="370"/>
                    </a:lnTo>
                    <a:lnTo>
                      <a:pt x="36" y="365"/>
                    </a:lnTo>
                    <a:lnTo>
                      <a:pt x="36" y="365"/>
                    </a:lnTo>
                    <a:lnTo>
                      <a:pt x="52" y="353"/>
                    </a:lnTo>
                    <a:lnTo>
                      <a:pt x="68" y="340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132" y="293"/>
                    </a:lnTo>
                    <a:lnTo>
                      <a:pt x="165" y="270"/>
                    </a:lnTo>
                    <a:lnTo>
                      <a:pt x="196" y="246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353" y="108"/>
                    </a:lnTo>
                    <a:lnTo>
                      <a:pt x="353" y="108"/>
                    </a:lnTo>
                    <a:lnTo>
                      <a:pt x="380" y="84"/>
                    </a:lnTo>
                    <a:lnTo>
                      <a:pt x="409" y="59"/>
                    </a:lnTo>
                    <a:lnTo>
                      <a:pt x="438" y="36"/>
                    </a:lnTo>
                    <a:lnTo>
                      <a:pt x="465" y="11"/>
                    </a:lnTo>
                    <a:lnTo>
                      <a:pt x="465" y="11"/>
                    </a:lnTo>
                    <a:lnTo>
                      <a:pt x="467" y="8"/>
                    </a:lnTo>
                    <a:lnTo>
                      <a:pt x="467" y="6"/>
                    </a:lnTo>
                    <a:lnTo>
                      <a:pt x="465" y="3"/>
                    </a:lnTo>
                    <a:lnTo>
                      <a:pt x="461" y="0"/>
                    </a:lnTo>
                    <a:lnTo>
                      <a:pt x="459" y="0"/>
                    </a:lnTo>
                    <a:lnTo>
                      <a:pt x="458" y="2"/>
                    </a:lnTo>
                    <a:lnTo>
                      <a:pt x="45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5" name="Freeform 878"/>
              <p:cNvSpPr/>
              <p:nvPr/>
            </p:nvSpPr>
            <p:spPr bwMode="auto">
              <a:xfrm>
                <a:off x="3521076" y="3098801"/>
                <a:ext cx="65088" cy="63500"/>
              </a:xfrm>
              <a:custGeom>
                <a:avLst/>
                <a:gdLst/>
                <a:ahLst/>
                <a:cxnLst>
                  <a:cxn ang="0">
                    <a:pos x="158" y="0"/>
                  </a:cxn>
                  <a:cxn ang="0">
                    <a:pos x="158" y="0"/>
                  </a:cxn>
                  <a:cxn ang="0">
                    <a:pos x="145" y="7"/>
                  </a:cxn>
                  <a:cxn ang="0">
                    <a:pos x="134" y="15"/>
                  </a:cxn>
                  <a:cxn ang="0">
                    <a:pos x="122" y="24"/>
                  </a:cxn>
                  <a:cxn ang="0">
                    <a:pos x="111" y="34"/>
                  </a:cxn>
                  <a:cxn ang="0">
                    <a:pos x="90" y="55"/>
                  </a:cxn>
                  <a:cxn ang="0">
                    <a:pos x="71" y="76"/>
                  </a:cxn>
                  <a:cxn ang="0">
                    <a:pos x="71" y="76"/>
                  </a:cxn>
                  <a:cxn ang="0">
                    <a:pos x="62" y="85"/>
                  </a:cxn>
                  <a:cxn ang="0">
                    <a:pos x="51" y="95"/>
                  </a:cxn>
                  <a:cxn ang="0">
                    <a:pos x="30" y="110"/>
                  </a:cxn>
                  <a:cxn ang="0">
                    <a:pos x="21" y="119"/>
                  </a:cxn>
                  <a:cxn ang="0">
                    <a:pos x="12" y="129"/>
                  </a:cxn>
                  <a:cxn ang="0">
                    <a:pos x="5" y="140"/>
                  </a:cxn>
                  <a:cxn ang="0">
                    <a:pos x="1" y="153"/>
                  </a:cxn>
                  <a:cxn ang="0">
                    <a:pos x="1" y="153"/>
                  </a:cxn>
                  <a:cxn ang="0">
                    <a:pos x="0" y="156"/>
                  </a:cxn>
                  <a:cxn ang="0">
                    <a:pos x="1" y="157"/>
                  </a:cxn>
                  <a:cxn ang="0">
                    <a:pos x="5" y="160"/>
                  </a:cxn>
                  <a:cxn ang="0">
                    <a:pos x="9" y="160"/>
                  </a:cxn>
                  <a:cxn ang="0">
                    <a:pos x="11" y="159"/>
                  </a:cxn>
                  <a:cxn ang="0">
                    <a:pos x="12" y="156"/>
                  </a:cxn>
                  <a:cxn ang="0">
                    <a:pos x="12" y="156"/>
                  </a:cxn>
                  <a:cxn ang="0">
                    <a:pos x="16" y="146"/>
                  </a:cxn>
                  <a:cxn ang="0">
                    <a:pos x="21" y="135"/>
                  </a:cxn>
                  <a:cxn ang="0">
                    <a:pos x="29" y="126"/>
                  </a:cxn>
                  <a:cxn ang="0">
                    <a:pos x="38" y="118"/>
                  </a:cxn>
                  <a:cxn ang="0">
                    <a:pos x="56" y="102"/>
                  </a:cxn>
                  <a:cxn ang="0">
                    <a:pos x="75" y="88"/>
                  </a:cxn>
                  <a:cxn ang="0">
                    <a:pos x="75" y="88"/>
                  </a:cxn>
                  <a:cxn ang="0">
                    <a:pos x="86" y="79"/>
                  </a:cxn>
                  <a:cxn ang="0">
                    <a:pos x="96" y="68"/>
                  </a:cxn>
                  <a:cxn ang="0">
                    <a:pos x="115" y="46"/>
                  </a:cxn>
                  <a:cxn ang="0">
                    <a:pos x="126" y="36"/>
                  </a:cxn>
                  <a:cxn ang="0">
                    <a:pos x="136" y="27"/>
                  </a:cxn>
                  <a:cxn ang="0">
                    <a:pos x="148" y="19"/>
                  </a:cxn>
                  <a:cxn ang="0">
                    <a:pos x="162" y="12"/>
                  </a:cxn>
                  <a:cxn ang="0">
                    <a:pos x="162" y="12"/>
                  </a:cxn>
                  <a:cxn ang="0">
                    <a:pos x="164" y="11"/>
                  </a:cxn>
                  <a:cxn ang="0">
                    <a:pos x="165" y="8"/>
                  </a:cxn>
                  <a:cxn ang="0">
                    <a:pos x="165" y="4"/>
                  </a:cxn>
                  <a:cxn ang="0">
                    <a:pos x="165" y="3"/>
                  </a:cxn>
                  <a:cxn ang="0">
                    <a:pos x="164" y="2"/>
                  </a:cxn>
                  <a:cxn ang="0">
                    <a:pos x="161" y="0"/>
                  </a:cxn>
                  <a:cxn ang="0">
                    <a:pos x="158" y="0"/>
                  </a:cxn>
                  <a:cxn ang="0">
                    <a:pos x="158" y="0"/>
                  </a:cxn>
                </a:cxnLst>
                <a:rect l="0" t="0" r="r" b="b"/>
                <a:pathLst>
                  <a:path w="165" h="160">
                    <a:moveTo>
                      <a:pt x="158" y="0"/>
                    </a:moveTo>
                    <a:lnTo>
                      <a:pt x="158" y="0"/>
                    </a:lnTo>
                    <a:lnTo>
                      <a:pt x="145" y="7"/>
                    </a:lnTo>
                    <a:lnTo>
                      <a:pt x="134" y="15"/>
                    </a:lnTo>
                    <a:lnTo>
                      <a:pt x="122" y="24"/>
                    </a:lnTo>
                    <a:lnTo>
                      <a:pt x="111" y="34"/>
                    </a:lnTo>
                    <a:lnTo>
                      <a:pt x="90" y="55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62" y="85"/>
                    </a:lnTo>
                    <a:lnTo>
                      <a:pt x="51" y="95"/>
                    </a:lnTo>
                    <a:lnTo>
                      <a:pt x="30" y="110"/>
                    </a:lnTo>
                    <a:lnTo>
                      <a:pt x="21" y="119"/>
                    </a:lnTo>
                    <a:lnTo>
                      <a:pt x="12" y="129"/>
                    </a:lnTo>
                    <a:lnTo>
                      <a:pt x="5" y="140"/>
                    </a:lnTo>
                    <a:lnTo>
                      <a:pt x="1" y="153"/>
                    </a:lnTo>
                    <a:lnTo>
                      <a:pt x="1" y="153"/>
                    </a:lnTo>
                    <a:lnTo>
                      <a:pt x="0" y="156"/>
                    </a:lnTo>
                    <a:lnTo>
                      <a:pt x="1" y="157"/>
                    </a:lnTo>
                    <a:lnTo>
                      <a:pt x="5" y="160"/>
                    </a:lnTo>
                    <a:lnTo>
                      <a:pt x="9" y="160"/>
                    </a:lnTo>
                    <a:lnTo>
                      <a:pt x="11" y="159"/>
                    </a:lnTo>
                    <a:lnTo>
                      <a:pt x="12" y="156"/>
                    </a:lnTo>
                    <a:lnTo>
                      <a:pt x="12" y="156"/>
                    </a:lnTo>
                    <a:lnTo>
                      <a:pt x="16" y="146"/>
                    </a:lnTo>
                    <a:lnTo>
                      <a:pt x="21" y="135"/>
                    </a:lnTo>
                    <a:lnTo>
                      <a:pt x="29" y="126"/>
                    </a:lnTo>
                    <a:lnTo>
                      <a:pt x="38" y="118"/>
                    </a:lnTo>
                    <a:lnTo>
                      <a:pt x="56" y="102"/>
                    </a:lnTo>
                    <a:lnTo>
                      <a:pt x="75" y="88"/>
                    </a:lnTo>
                    <a:lnTo>
                      <a:pt x="75" y="88"/>
                    </a:lnTo>
                    <a:lnTo>
                      <a:pt x="86" y="79"/>
                    </a:lnTo>
                    <a:lnTo>
                      <a:pt x="96" y="68"/>
                    </a:lnTo>
                    <a:lnTo>
                      <a:pt x="115" y="46"/>
                    </a:lnTo>
                    <a:lnTo>
                      <a:pt x="126" y="36"/>
                    </a:lnTo>
                    <a:lnTo>
                      <a:pt x="136" y="27"/>
                    </a:lnTo>
                    <a:lnTo>
                      <a:pt x="148" y="19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4" y="11"/>
                    </a:lnTo>
                    <a:lnTo>
                      <a:pt x="165" y="8"/>
                    </a:lnTo>
                    <a:lnTo>
                      <a:pt x="165" y="4"/>
                    </a:lnTo>
                    <a:lnTo>
                      <a:pt x="165" y="3"/>
                    </a:lnTo>
                    <a:lnTo>
                      <a:pt x="164" y="2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6" name="Freeform 879"/>
              <p:cNvSpPr/>
              <p:nvPr/>
            </p:nvSpPr>
            <p:spPr bwMode="auto">
              <a:xfrm>
                <a:off x="3532188" y="3103563"/>
                <a:ext cx="90488" cy="82550"/>
              </a:xfrm>
              <a:custGeom>
                <a:avLst/>
                <a:gdLst/>
                <a:ahLst/>
                <a:cxnLst>
                  <a:cxn ang="0">
                    <a:pos x="220" y="1"/>
                  </a:cxn>
                  <a:cxn ang="0">
                    <a:pos x="220" y="1"/>
                  </a:cxn>
                  <a:cxn ang="0">
                    <a:pos x="191" y="20"/>
                  </a:cxn>
                  <a:cxn ang="0">
                    <a:pos x="163" y="39"/>
                  </a:cxn>
                  <a:cxn ang="0">
                    <a:pos x="150" y="50"/>
                  </a:cxn>
                  <a:cxn ang="0">
                    <a:pos x="139" y="62"/>
                  </a:cxn>
                  <a:cxn ang="0">
                    <a:pos x="127" y="73"/>
                  </a:cxn>
                  <a:cxn ang="0">
                    <a:pos x="115" y="86"/>
                  </a:cxn>
                  <a:cxn ang="0">
                    <a:pos x="115" y="86"/>
                  </a:cxn>
                  <a:cxn ang="0">
                    <a:pos x="102" y="101"/>
                  </a:cxn>
                  <a:cxn ang="0">
                    <a:pos x="88" y="114"/>
                  </a:cxn>
                  <a:cxn ang="0">
                    <a:pos x="73" y="126"/>
                  </a:cxn>
                  <a:cxn ang="0">
                    <a:pos x="60" y="139"/>
                  </a:cxn>
                  <a:cxn ang="0">
                    <a:pos x="60" y="139"/>
                  </a:cxn>
                  <a:cxn ang="0">
                    <a:pos x="31" y="170"/>
                  </a:cxn>
                  <a:cxn ang="0">
                    <a:pos x="1" y="202"/>
                  </a:cxn>
                  <a:cxn ang="0">
                    <a:pos x="1" y="202"/>
                  </a:cxn>
                  <a:cxn ang="0">
                    <a:pos x="0" y="204"/>
                  </a:cxn>
                  <a:cxn ang="0">
                    <a:pos x="0" y="205"/>
                  </a:cxn>
                  <a:cxn ang="0">
                    <a:pos x="3" y="209"/>
                  </a:cxn>
                  <a:cxn ang="0">
                    <a:pos x="5" y="211"/>
                  </a:cxn>
                  <a:cxn ang="0">
                    <a:pos x="8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37" y="182"/>
                  </a:cxn>
                  <a:cxn ang="0">
                    <a:pos x="61" y="153"/>
                  </a:cxn>
                  <a:cxn ang="0">
                    <a:pos x="89" y="127"/>
                  </a:cxn>
                  <a:cxn ang="0">
                    <a:pos x="102" y="114"/>
                  </a:cxn>
                  <a:cxn ang="0">
                    <a:pos x="118" y="102"/>
                  </a:cxn>
                  <a:cxn ang="0">
                    <a:pos x="118" y="102"/>
                  </a:cxn>
                  <a:cxn ang="0">
                    <a:pos x="127" y="93"/>
                  </a:cxn>
                  <a:cxn ang="0">
                    <a:pos x="136" y="83"/>
                  </a:cxn>
                  <a:cxn ang="0">
                    <a:pos x="145" y="71"/>
                  </a:cxn>
                  <a:cxn ang="0">
                    <a:pos x="154" y="62"/>
                  </a:cxn>
                  <a:cxn ang="0">
                    <a:pos x="154" y="62"/>
                  </a:cxn>
                  <a:cxn ang="0">
                    <a:pos x="171" y="47"/>
                  </a:cxn>
                  <a:cxn ang="0">
                    <a:pos x="188" y="34"/>
                  </a:cxn>
                  <a:cxn ang="0">
                    <a:pos x="226" y="11"/>
                  </a:cxn>
                  <a:cxn ang="0">
                    <a:pos x="226" y="11"/>
                  </a:cxn>
                  <a:cxn ang="0">
                    <a:pos x="228" y="9"/>
                  </a:cxn>
                  <a:cxn ang="0">
                    <a:pos x="229" y="7"/>
                  </a:cxn>
                  <a:cxn ang="0">
                    <a:pos x="228" y="3"/>
                  </a:cxn>
                  <a:cxn ang="0">
                    <a:pos x="226" y="1"/>
                  </a:cxn>
                  <a:cxn ang="0">
                    <a:pos x="225" y="0"/>
                  </a:cxn>
                  <a:cxn ang="0">
                    <a:pos x="222" y="0"/>
                  </a:cxn>
                  <a:cxn ang="0">
                    <a:pos x="220" y="1"/>
                  </a:cxn>
                  <a:cxn ang="0">
                    <a:pos x="220" y="1"/>
                  </a:cxn>
                </a:cxnLst>
                <a:rect l="0" t="0" r="r" b="b"/>
                <a:pathLst>
                  <a:path w="229" h="211">
                    <a:moveTo>
                      <a:pt x="220" y="1"/>
                    </a:moveTo>
                    <a:lnTo>
                      <a:pt x="220" y="1"/>
                    </a:lnTo>
                    <a:lnTo>
                      <a:pt x="191" y="20"/>
                    </a:lnTo>
                    <a:lnTo>
                      <a:pt x="163" y="39"/>
                    </a:lnTo>
                    <a:lnTo>
                      <a:pt x="150" y="50"/>
                    </a:lnTo>
                    <a:lnTo>
                      <a:pt x="139" y="62"/>
                    </a:lnTo>
                    <a:lnTo>
                      <a:pt x="127" y="73"/>
                    </a:lnTo>
                    <a:lnTo>
                      <a:pt x="115" y="86"/>
                    </a:lnTo>
                    <a:lnTo>
                      <a:pt x="115" y="86"/>
                    </a:lnTo>
                    <a:lnTo>
                      <a:pt x="102" y="101"/>
                    </a:lnTo>
                    <a:lnTo>
                      <a:pt x="88" y="114"/>
                    </a:lnTo>
                    <a:lnTo>
                      <a:pt x="73" y="126"/>
                    </a:lnTo>
                    <a:lnTo>
                      <a:pt x="60" y="139"/>
                    </a:lnTo>
                    <a:lnTo>
                      <a:pt x="60" y="139"/>
                    </a:lnTo>
                    <a:lnTo>
                      <a:pt x="31" y="170"/>
                    </a:lnTo>
                    <a:lnTo>
                      <a:pt x="1" y="202"/>
                    </a:lnTo>
                    <a:lnTo>
                      <a:pt x="1" y="202"/>
                    </a:lnTo>
                    <a:lnTo>
                      <a:pt x="0" y="204"/>
                    </a:lnTo>
                    <a:lnTo>
                      <a:pt x="0" y="205"/>
                    </a:lnTo>
                    <a:lnTo>
                      <a:pt x="3" y="209"/>
                    </a:lnTo>
                    <a:lnTo>
                      <a:pt x="5" y="211"/>
                    </a:lnTo>
                    <a:lnTo>
                      <a:pt x="8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37" y="182"/>
                    </a:lnTo>
                    <a:lnTo>
                      <a:pt x="61" y="153"/>
                    </a:lnTo>
                    <a:lnTo>
                      <a:pt x="89" y="127"/>
                    </a:lnTo>
                    <a:lnTo>
                      <a:pt x="102" y="114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7" y="93"/>
                    </a:lnTo>
                    <a:lnTo>
                      <a:pt x="136" y="83"/>
                    </a:lnTo>
                    <a:lnTo>
                      <a:pt x="145" y="71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71" y="47"/>
                    </a:lnTo>
                    <a:lnTo>
                      <a:pt x="188" y="34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8" y="9"/>
                    </a:lnTo>
                    <a:lnTo>
                      <a:pt x="229" y="7"/>
                    </a:lnTo>
                    <a:lnTo>
                      <a:pt x="228" y="3"/>
                    </a:lnTo>
                    <a:lnTo>
                      <a:pt x="226" y="1"/>
                    </a:lnTo>
                    <a:lnTo>
                      <a:pt x="225" y="0"/>
                    </a:lnTo>
                    <a:lnTo>
                      <a:pt x="222" y="0"/>
                    </a:lnTo>
                    <a:lnTo>
                      <a:pt x="220" y="1"/>
                    </a:lnTo>
                    <a:lnTo>
                      <a:pt x="22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7" name="Freeform 880"/>
              <p:cNvSpPr/>
              <p:nvPr/>
            </p:nvSpPr>
            <p:spPr bwMode="auto">
              <a:xfrm>
                <a:off x="3559176" y="3119438"/>
                <a:ext cx="95250" cy="85725"/>
              </a:xfrm>
              <a:custGeom>
                <a:avLst/>
                <a:gdLst/>
                <a:ahLst/>
                <a:cxnLst>
                  <a:cxn ang="0">
                    <a:pos x="230" y="0"/>
                  </a:cxn>
                  <a:cxn ang="0">
                    <a:pos x="230" y="0"/>
                  </a:cxn>
                  <a:cxn ang="0">
                    <a:pos x="217" y="8"/>
                  </a:cxn>
                  <a:cxn ang="0">
                    <a:pos x="206" y="17"/>
                  </a:cxn>
                  <a:cxn ang="0">
                    <a:pos x="194" y="27"/>
                  </a:cxn>
                  <a:cxn ang="0">
                    <a:pos x="182" y="39"/>
                  </a:cxn>
                  <a:cxn ang="0">
                    <a:pos x="161" y="61"/>
                  </a:cxn>
                  <a:cxn ang="0">
                    <a:pos x="140" y="85"/>
                  </a:cxn>
                  <a:cxn ang="0">
                    <a:pos x="140" y="85"/>
                  </a:cxn>
                  <a:cxn ang="0">
                    <a:pos x="110" y="115"/>
                  </a:cxn>
                  <a:cxn ang="0">
                    <a:pos x="77" y="145"/>
                  </a:cxn>
                  <a:cxn ang="0">
                    <a:pos x="45" y="172"/>
                  </a:cxn>
                  <a:cxn ang="0">
                    <a:pos x="11" y="200"/>
                  </a:cxn>
                  <a:cxn ang="0">
                    <a:pos x="11" y="200"/>
                  </a:cxn>
                  <a:cxn ang="0">
                    <a:pos x="8" y="200"/>
                  </a:cxn>
                  <a:cxn ang="0">
                    <a:pos x="5" y="202"/>
                  </a:cxn>
                  <a:cxn ang="0">
                    <a:pos x="5" y="202"/>
                  </a:cxn>
                  <a:cxn ang="0">
                    <a:pos x="3" y="205"/>
                  </a:cxn>
                  <a:cxn ang="0">
                    <a:pos x="3" y="205"/>
                  </a:cxn>
                  <a:cxn ang="0">
                    <a:pos x="0" y="209"/>
                  </a:cxn>
                  <a:cxn ang="0">
                    <a:pos x="0" y="212"/>
                  </a:cxn>
                  <a:cxn ang="0">
                    <a:pos x="2" y="215"/>
                  </a:cxn>
                  <a:cxn ang="0">
                    <a:pos x="3" y="215"/>
                  </a:cxn>
                  <a:cxn ang="0">
                    <a:pos x="5" y="215"/>
                  </a:cxn>
                  <a:cxn ang="0">
                    <a:pos x="5" y="215"/>
                  </a:cxn>
                  <a:cxn ang="0">
                    <a:pos x="9" y="215"/>
                  </a:cxn>
                  <a:cxn ang="0">
                    <a:pos x="13" y="214"/>
                  </a:cxn>
                  <a:cxn ang="0">
                    <a:pos x="15" y="212"/>
                  </a:cxn>
                  <a:cxn ang="0">
                    <a:pos x="16" y="209"/>
                  </a:cxn>
                  <a:cxn ang="0">
                    <a:pos x="16" y="209"/>
                  </a:cxn>
                  <a:cxn ang="0">
                    <a:pos x="45" y="187"/>
                  </a:cxn>
                  <a:cxn ang="0">
                    <a:pos x="72" y="163"/>
                  </a:cxn>
                  <a:cxn ang="0">
                    <a:pos x="100" y="140"/>
                  </a:cxn>
                  <a:cxn ang="0">
                    <a:pos x="126" y="115"/>
                  </a:cxn>
                  <a:cxn ang="0">
                    <a:pos x="126" y="115"/>
                  </a:cxn>
                  <a:cxn ang="0">
                    <a:pos x="155" y="86"/>
                  </a:cxn>
                  <a:cxn ang="0">
                    <a:pos x="182" y="56"/>
                  </a:cxn>
                  <a:cxn ang="0">
                    <a:pos x="182" y="56"/>
                  </a:cxn>
                  <a:cxn ang="0">
                    <a:pos x="195" y="43"/>
                  </a:cxn>
                  <a:cxn ang="0">
                    <a:pos x="208" y="31"/>
                  </a:cxn>
                  <a:cxn ang="0">
                    <a:pos x="221" y="19"/>
                  </a:cxn>
                  <a:cxn ang="0">
                    <a:pos x="237" y="10"/>
                  </a:cxn>
                  <a:cxn ang="0">
                    <a:pos x="237" y="10"/>
                  </a:cxn>
                  <a:cxn ang="0">
                    <a:pos x="238" y="8"/>
                  </a:cxn>
                  <a:cxn ang="0">
                    <a:pos x="240" y="6"/>
                  </a:cxn>
                  <a:cxn ang="0">
                    <a:pos x="238" y="2"/>
                  </a:cxn>
                  <a:cxn ang="0">
                    <a:pos x="236" y="0"/>
                  </a:cxn>
                  <a:cxn ang="0">
                    <a:pos x="233" y="0"/>
                  </a:cxn>
                  <a:cxn ang="0">
                    <a:pos x="230" y="0"/>
                  </a:cxn>
                  <a:cxn ang="0">
                    <a:pos x="230" y="0"/>
                  </a:cxn>
                </a:cxnLst>
                <a:rect l="0" t="0" r="r" b="b"/>
                <a:pathLst>
                  <a:path w="240" h="215">
                    <a:moveTo>
                      <a:pt x="230" y="0"/>
                    </a:moveTo>
                    <a:lnTo>
                      <a:pt x="230" y="0"/>
                    </a:lnTo>
                    <a:lnTo>
                      <a:pt x="217" y="8"/>
                    </a:lnTo>
                    <a:lnTo>
                      <a:pt x="206" y="17"/>
                    </a:lnTo>
                    <a:lnTo>
                      <a:pt x="194" y="27"/>
                    </a:lnTo>
                    <a:lnTo>
                      <a:pt x="182" y="39"/>
                    </a:lnTo>
                    <a:lnTo>
                      <a:pt x="161" y="61"/>
                    </a:lnTo>
                    <a:lnTo>
                      <a:pt x="140" y="85"/>
                    </a:lnTo>
                    <a:lnTo>
                      <a:pt x="140" y="85"/>
                    </a:lnTo>
                    <a:lnTo>
                      <a:pt x="110" y="115"/>
                    </a:lnTo>
                    <a:lnTo>
                      <a:pt x="77" y="145"/>
                    </a:lnTo>
                    <a:lnTo>
                      <a:pt x="45" y="172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8" y="200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3" y="205"/>
                    </a:lnTo>
                    <a:lnTo>
                      <a:pt x="3" y="205"/>
                    </a:lnTo>
                    <a:lnTo>
                      <a:pt x="0" y="209"/>
                    </a:lnTo>
                    <a:lnTo>
                      <a:pt x="0" y="212"/>
                    </a:lnTo>
                    <a:lnTo>
                      <a:pt x="2" y="215"/>
                    </a:lnTo>
                    <a:lnTo>
                      <a:pt x="3" y="215"/>
                    </a:lnTo>
                    <a:lnTo>
                      <a:pt x="5" y="215"/>
                    </a:lnTo>
                    <a:lnTo>
                      <a:pt x="5" y="215"/>
                    </a:lnTo>
                    <a:lnTo>
                      <a:pt x="9" y="215"/>
                    </a:lnTo>
                    <a:lnTo>
                      <a:pt x="13" y="214"/>
                    </a:lnTo>
                    <a:lnTo>
                      <a:pt x="15" y="212"/>
                    </a:lnTo>
                    <a:lnTo>
                      <a:pt x="16" y="209"/>
                    </a:lnTo>
                    <a:lnTo>
                      <a:pt x="16" y="209"/>
                    </a:lnTo>
                    <a:lnTo>
                      <a:pt x="45" y="187"/>
                    </a:lnTo>
                    <a:lnTo>
                      <a:pt x="72" y="163"/>
                    </a:lnTo>
                    <a:lnTo>
                      <a:pt x="100" y="140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55" y="86"/>
                    </a:lnTo>
                    <a:lnTo>
                      <a:pt x="182" y="56"/>
                    </a:lnTo>
                    <a:lnTo>
                      <a:pt x="182" y="56"/>
                    </a:lnTo>
                    <a:lnTo>
                      <a:pt x="195" y="43"/>
                    </a:lnTo>
                    <a:lnTo>
                      <a:pt x="208" y="31"/>
                    </a:lnTo>
                    <a:lnTo>
                      <a:pt x="221" y="19"/>
                    </a:lnTo>
                    <a:lnTo>
                      <a:pt x="237" y="10"/>
                    </a:lnTo>
                    <a:lnTo>
                      <a:pt x="237" y="10"/>
                    </a:lnTo>
                    <a:lnTo>
                      <a:pt x="238" y="8"/>
                    </a:lnTo>
                    <a:lnTo>
                      <a:pt x="240" y="6"/>
                    </a:lnTo>
                    <a:lnTo>
                      <a:pt x="238" y="2"/>
                    </a:lnTo>
                    <a:lnTo>
                      <a:pt x="236" y="0"/>
                    </a:lnTo>
                    <a:lnTo>
                      <a:pt x="233" y="0"/>
                    </a:lnTo>
                    <a:lnTo>
                      <a:pt x="230" y="0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8" name="Freeform 881"/>
              <p:cNvSpPr/>
              <p:nvPr/>
            </p:nvSpPr>
            <p:spPr bwMode="auto">
              <a:xfrm>
                <a:off x="3589338" y="3135313"/>
                <a:ext cx="92075" cy="92075"/>
              </a:xfrm>
              <a:custGeom>
                <a:avLst/>
                <a:gdLst/>
                <a:ahLst/>
                <a:cxnLst>
                  <a:cxn ang="0">
                    <a:pos x="225" y="1"/>
                  </a:cxn>
                  <a:cxn ang="0">
                    <a:pos x="225" y="1"/>
                  </a:cxn>
                  <a:cxn ang="0">
                    <a:pos x="205" y="22"/>
                  </a:cxn>
                  <a:cxn ang="0">
                    <a:pos x="194" y="31"/>
                  </a:cxn>
                  <a:cxn ang="0">
                    <a:pos x="185" y="43"/>
                  </a:cxn>
                  <a:cxn ang="0">
                    <a:pos x="185" y="43"/>
                  </a:cxn>
                  <a:cxn ang="0">
                    <a:pos x="171" y="59"/>
                  </a:cxn>
                  <a:cxn ang="0">
                    <a:pos x="155" y="74"/>
                  </a:cxn>
                  <a:cxn ang="0">
                    <a:pos x="140" y="89"/>
                  </a:cxn>
                  <a:cxn ang="0">
                    <a:pos x="127" y="106"/>
                  </a:cxn>
                  <a:cxn ang="0">
                    <a:pos x="127" y="106"/>
                  </a:cxn>
                  <a:cxn ang="0">
                    <a:pos x="114" y="123"/>
                  </a:cxn>
                  <a:cxn ang="0">
                    <a:pos x="100" y="139"/>
                  </a:cxn>
                  <a:cxn ang="0">
                    <a:pos x="86" y="154"/>
                  </a:cxn>
                  <a:cxn ang="0">
                    <a:pos x="70" y="170"/>
                  </a:cxn>
                  <a:cxn ang="0">
                    <a:pos x="70" y="170"/>
                  </a:cxn>
                  <a:cxn ang="0">
                    <a:pos x="53" y="184"/>
                  </a:cxn>
                  <a:cxn ang="0">
                    <a:pos x="36" y="197"/>
                  </a:cxn>
                  <a:cxn ang="0">
                    <a:pos x="19" y="210"/>
                  </a:cxn>
                  <a:cxn ang="0">
                    <a:pos x="3" y="225"/>
                  </a:cxn>
                  <a:cxn ang="0">
                    <a:pos x="3" y="225"/>
                  </a:cxn>
                  <a:cxn ang="0">
                    <a:pos x="0" y="226"/>
                  </a:cxn>
                  <a:cxn ang="0">
                    <a:pos x="0" y="229"/>
                  </a:cxn>
                  <a:cxn ang="0">
                    <a:pos x="3" y="233"/>
                  </a:cxn>
                  <a:cxn ang="0">
                    <a:pos x="6" y="234"/>
                  </a:cxn>
                  <a:cxn ang="0">
                    <a:pos x="8" y="234"/>
                  </a:cxn>
                  <a:cxn ang="0">
                    <a:pos x="11" y="233"/>
                  </a:cxn>
                  <a:cxn ang="0">
                    <a:pos x="11" y="233"/>
                  </a:cxn>
                  <a:cxn ang="0">
                    <a:pos x="25" y="220"/>
                  </a:cxn>
                  <a:cxn ang="0">
                    <a:pos x="41" y="208"/>
                  </a:cxn>
                  <a:cxn ang="0">
                    <a:pos x="55" y="197"/>
                  </a:cxn>
                  <a:cxn ang="0">
                    <a:pos x="71" y="184"/>
                  </a:cxn>
                  <a:cxn ang="0">
                    <a:pos x="71" y="184"/>
                  </a:cxn>
                  <a:cxn ang="0">
                    <a:pos x="99" y="157"/>
                  </a:cxn>
                  <a:cxn ang="0">
                    <a:pos x="113" y="142"/>
                  </a:cxn>
                  <a:cxn ang="0">
                    <a:pos x="125" y="128"/>
                  </a:cxn>
                  <a:cxn ang="0">
                    <a:pos x="125" y="128"/>
                  </a:cxn>
                  <a:cxn ang="0">
                    <a:pos x="151" y="97"/>
                  </a:cxn>
                  <a:cxn ang="0">
                    <a:pos x="177" y="67"/>
                  </a:cxn>
                  <a:cxn ang="0">
                    <a:pos x="205" y="38"/>
                  </a:cxn>
                  <a:cxn ang="0">
                    <a:pos x="233" y="10"/>
                  </a:cxn>
                  <a:cxn ang="0">
                    <a:pos x="233" y="10"/>
                  </a:cxn>
                  <a:cxn ang="0">
                    <a:pos x="235" y="8"/>
                  </a:cxn>
                  <a:cxn ang="0">
                    <a:pos x="235" y="5"/>
                  </a:cxn>
                  <a:cxn ang="0">
                    <a:pos x="233" y="1"/>
                  </a:cxn>
                  <a:cxn ang="0">
                    <a:pos x="229" y="0"/>
                  </a:cxn>
                  <a:cxn ang="0">
                    <a:pos x="227" y="0"/>
                  </a:cxn>
                  <a:cxn ang="0">
                    <a:pos x="225" y="1"/>
                  </a:cxn>
                  <a:cxn ang="0">
                    <a:pos x="225" y="1"/>
                  </a:cxn>
                </a:cxnLst>
                <a:rect l="0" t="0" r="r" b="b"/>
                <a:pathLst>
                  <a:path w="235" h="234">
                    <a:moveTo>
                      <a:pt x="225" y="1"/>
                    </a:moveTo>
                    <a:lnTo>
                      <a:pt x="225" y="1"/>
                    </a:lnTo>
                    <a:lnTo>
                      <a:pt x="205" y="22"/>
                    </a:lnTo>
                    <a:lnTo>
                      <a:pt x="194" y="31"/>
                    </a:lnTo>
                    <a:lnTo>
                      <a:pt x="185" y="43"/>
                    </a:lnTo>
                    <a:lnTo>
                      <a:pt x="185" y="43"/>
                    </a:lnTo>
                    <a:lnTo>
                      <a:pt x="171" y="59"/>
                    </a:lnTo>
                    <a:lnTo>
                      <a:pt x="155" y="74"/>
                    </a:lnTo>
                    <a:lnTo>
                      <a:pt x="140" y="89"/>
                    </a:lnTo>
                    <a:lnTo>
                      <a:pt x="127" y="106"/>
                    </a:lnTo>
                    <a:lnTo>
                      <a:pt x="127" y="106"/>
                    </a:lnTo>
                    <a:lnTo>
                      <a:pt x="114" y="123"/>
                    </a:lnTo>
                    <a:lnTo>
                      <a:pt x="100" y="139"/>
                    </a:lnTo>
                    <a:lnTo>
                      <a:pt x="86" y="154"/>
                    </a:lnTo>
                    <a:lnTo>
                      <a:pt x="70" y="170"/>
                    </a:lnTo>
                    <a:lnTo>
                      <a:pt x="70" y="170"/>
                    </a:lnTo>
                    <a:lnTo>
                      <a:pt x="53" y="184"/>
                    </a:lnTo>
                    <a:lnTo>
                      <a:pt x="36" y="197"/>
                    </a:lnTo>
                    <a:lnTo>
                      <a:pt x="19" y="210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0" y="226"/>
                    </a:lnTo>
                    <a:lnTo>
                      <a:pt x="0" y="229"/>
                    </a:lnTo>
                    <a:lnTo>
                      <a:pt x="3" y="233"/>
                    </a:lnTo>
                    <a:lnTo>
                      <a:pt x="6" y="234"/>
                    </a:lnTo>
                    <a:lnTo>
                      <a:pt x="8" y="234"/>
                    </a:lnTo>
                    <a:lnTo>
                      <a:pt x="11" y="233"/>
                    </a:lnTo>
                    <a:lnTo>
                      <a:pt x="11" y="233"/>
                    </a:lnTo>
                    <a:lnTo>
                      <a:pt x="25" y="220"/>
                    </a:lnTo>
                    <a:lnTo>
                      <a:pt x="41" y="208"/>
                    </a:lnTo>
                    <a:lnTo>
                      <a:pt x="55" y="197"/>
                    </a:lnTo>
                    <a:lnTo>
                      <a:pt x="71" y="184"/>
                    </a:lnTo>
                    <a:lnTo>
                      <a:pt x="71" y="184"/>
                    </a:lnTo>
                    <a:lnTo>
                      <a:pt x="99" y="157"/>
                    </a:lnTo>
                    <a:lnTo>
                      <a:pt x="113" y="142"/>
                    </a:lnTo>
                    <a:lnTo>
                      <a:pt x="125" y="128"/>
                    </a:lnTo>
                    <a:lnTo>
                      <a:pt x="125" y="128"/>
                    </a:lnTo>
                    <a:lnTo>
                      <a:pt x="151" y="97"/>
                    </a:lnTo>
                    <a:lnTo>
                      <a:pt x="177" y="67"/>
                    </a:lnTo>
                    <a:lnTo>
                      <a:pt x="205" y="38"/>
                    </a:lnTo>
                    <a:lnTo>
                      <a:pt x="233" y="10"/>
                    </a:lnTo>
                    <a:lnTo>
                      <a:pt x="233" y="10"/>
                    </a:lnTo>
                    <a:lnTo>
                      <a:pt x="235" y="8"/>
                    </a:lnTo>
                    <a:lnTo>
                      <a:pt x="235" y="5"/>
                    </a:lnTo>
                    <a:lnTo>
                      <a:pt x="233" y="1"/>
                    </a:lnTo>
                    <a:lnTo>
                      <a:pt x="229" y="0"/>
                    </a:lnTo>
                    <a:lnTo>
                      <a:pt x="227" y="0"/>
                    </a:lnTo>
                    <a:lnTo>
                      <a:pt x="225" y="1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39" name="Freeform 882"/>
              <p:cNvSpPr/>
              <p:nvPr/>
            </p:nvSpPr>
            <p:spPr bwMode="auto">
              <a:xfrm>
                <a:off x="3629026" y="3171826"/>
                <a:ext cx="68263" cy="60325"/>
              </a:xfrm>
              <a:custGeom>
                <a:avLst/>
                <a:gdLst/>
                <a:ahLst/>
                <a:cxnLst>
                  <a:cxn ang="0">
                    <a:pos x="161" y="2"/>
                  </a:cxn>
                  <a:cxn ang="0">
                    <a:pos x="161" y="2"/>
                  </a:cxn>
                  <a:cxn ang="0">
                    <a:pos x="120" y="36"/>
                  </a:cxn>
                  <a:cxn ang="0">
                    <a:pos x="80" y="71"/>
                  </a:cxn>
                  <a:cxn ang="0">
                    <a:pos x="40" y="108"/>
                  </a:cxn>
                  <a:cxn ang="0">
                    <a:pos x="1" y="144"/>
                  </a:cxn>
                  <a:cxn ang="0">
                    <a:pos x="1" y="144"/>
                  </a:cxn>
                  <a:cxn ang="0">
                    <a:pos x="0" y="147"/>
                  </a:cxn>
                  <a:cxn ang="0">
                    <a:pos x="0" y="148"/>
                  </a:cxn>
                  <a:cxn ang="0">
                    <a:pos x="1" y="152"/>
                  </a:cxn>
                  <a:cxn ang="0">
                    <a:pos x="5" y="155"/>
                  </a:cxn>
                  <a:cxn ang="0">
                    <a:pos x="8" y="153"/>
                  </a:cxn>
                  <a:cxn ang="0">
                    <a:pos x="9" y="152"/>
                  </a:cxn>
                  <a:cxn ang="0">
                    <a:pos x="9" y="152"/>
                  </a:cxn>
                  <a:cxn ang="0">
                    <a:pos x="48" y="116"/>
                  </a:cxn>
                  <a:cxn ang="0">
                    <a:pos x="87" y="79"/>
                  </a:cxn>
                  <a:cxn ang="0">
                    <a:pos x="128" y="44"/>
                  </a:cxn>
                  <a:cxn ang="0">
                    <a:pos x="170" y="10"/>
                  </a:cxn>
                  <a:cxn ang="0">
                    <a:pos x="170" y="10"/>
                  </a:cxn>
                  <a:cxn ang="0">
                    <a:pos x="171" y="8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3"/>
                  </a:cxn>
                  <a:cxn ang="0">
                    <a:pos x="166" y="0"/>
                  </a:cxn>
                  <a:cxn ang="0">
                    <a:pos x="163" y="0"/>
                  </a:cxn>
                  <a:cxn ang="0">
                    <a:pos x="161" y="2"/>
                  </a:cxn>
                  <a:cxn ang="0">
                    <a:pos x="161" y="2"/>
                  </a:cxn>
                </a:cxnLst>
                <a:rect l="0" t="0" r="r" b="b"/>
                <a:pathLst>
                  <a:path w="171" h="155">
                    <a:moveTo>
                      <a:pt x="161" y="2"/>
                    </a:moveTo>
                    <a:lnTo>
                      <a:pt x="161" y="2"/>
                    </a:lnTo>
                    <a:lnTo>
                      <a:pt x="120" y="36"/>
                    </a:lnTo>
                    <a:lnTo>
                      <a:pt x="80" y="71"/>
                    </a:lnTo>
                    <a:lnTo>
                      <a:pt x="40" y="108"/>
                    </a:lnTo>
                    <a:lnTo>
                      <a:pt x="1" y="144"/>
                    </a:lnTo>
                    <a:lnTo>
                      <a:pt x="1" y="144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1" y="152"/>
                    </a:lnTo>
                    <a:lnTo>
                      <a:pt x="5" y="155"/>
                    </a:lnTo>
                    <a:lnTo>
                      <a:pt x="8" y="153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48" y="116"/>
                    </a:lnTo>
                    <a:lnTo>
                      <a:pt x="87" y="79"/>
                    </a:lnTo>
                    <a:lnTo>
                      <a:pt x="128" y="44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1" y="8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3"/>
                    </a:lnTo>
                    <a:lnTo>
                      <a:pt x="166" y="0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6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0" name="Freeform 883"/>
              <p:cNvSpPr/>
              <p:nvPr/>
            </p:nvSpPr>
            <p:spPr bwMode="auto">
              <a:xfrm>
                <a:off x="3644901" y="3186113"/>
                <a:ext cx="73025" cy="68263"/>
              </a:xfrm>
              <a:custGeom>
                <a:avLst/>
                <a:gdLst/>
                <a:ahLst/>
                <a:cxnLst>
                  <a:cxn ang="0">
                    <a:pos x="174" y="2"/>
                  </a:cxn>
                  <a:cxn ang="0">
                    <a:pos x="174" y="2"/>
                  </a:cxn>
                  <a:cxn ang="0">
                    <a:pos x="157" y="22"/>
                  </a:cxn>
                  <a:cxn ang="0">
                    <a:pos x="149" y="31"/>
                  </a:cxn>
                  <a:cxn ang="0">
                    <a:pos x="140" y="40"/>
                  </a:cxn>
                  <a:cxn ang="0">
                    <a:pos x="140" y="40"/>
                  </a:cxn>
                  <a:cxn ang="0">
                    <a:pos x="128" y="49"/>
                  </a:cxn>
                  <a:cxn ang="0">
                    <a:pos x="115" y="59"/>
                  </a:cxn>
                  <a:cxn ang="0">
                    <a:pos x="103" y="68"/>
                  </a:cxn>
                  <a:cxn ang="0">
                    <a:pos x="92" y="78"/>
                  </a:cxn>
                  <a:cxn ang="0">
                    <a:pos x="92" y="78"/>
                  </a:cxn>
                  <a:cxn ang="0">
                    <a:pos x="68" y="98"/>
                  </a:cxn>
                  <a:cxn ang="0">
                    <a:pos x="45" y="119"/>
                  </a:cxn>
                  <a:cxn ang="0">
                    <a:pos x="31" y="129"/>
                  </a:cxn>
                  <a:cxn ang="0">
                    <a:pos x="21" y="140"/>
                  </a:cxn>
                  <a:cxn ang="0">
                    <a:pos x="11" y="151"/>
                  </a:cxn>
                  <a:cxn ang="0">
                    <a:pos x="1" y="163"/>
                  </a:cxn>
                  <a:cxn ang="0">
                    <a:pos x="1" y="163"/>
                  </a:cxn>
                  <a:cxn ang="0">
                    <a:pos x="0" y="166"/>
                  </a:cxn>
                  <a:cxn ang="0">
                    <a:pos x="0" y="167"/>
                  </a:cxn>
                  <a:cxn ang="0">
                    <a:pos x="3" y="171"/>
                  </a:cxn>
                  <a:cxn ang="0">
                    <a:pos x="8" y="171"/>
                  </a:cxn>
                  <a:cxn ang="0">
                    <a:pos x="9" y="171"/>
                  </a:cxn>
                  <a:cxn ang="0">
                    <a:pos x="12" y="168"/>
                  </a:cxn>
                  <a:cxn ang="0">
                    <a:pos x="12" y="168"/>
                  </a:cxn>
                  <a:cxn ang="0">
                    <a:pos x="18" y="159"/>
                  </a:cxn>
                  <a:cxn ang="0">
                    <a:pos x="28" y="150"/>
                  </a:cxn>
                  <a:cxn ang="0">
                    <a:pos x="47" y="134"/>
                  </a:cxn>
                  <a:cxn ang="0">
                    <a:pos x="47" y="134"/>
                  </a:cxn>
                  <a:cxn ang="0">
                    <a:pos x="73" y="110"/>
                  </a:cxn>
                  <a:cxn ang="0">
                    <a:pos x="99" y="86"/>
                  </a:cxn>
                  <a:cxn ang="0">
                    <a:pos x="99" y="86"/>
                  </a:cxn>
                  <a:cxn ang="0">
                    <a:pos x="111" y="76"/>
                  </a:cxn>
                  <a:cxn ang="0">
                    <a:pos x="124" y="66"/>
                  </a:cxn>
                  <a:cxn ang="0">
                    <a:pos x="148" y="48"/>
                  </a:cxn>
                  <a:cxn ang="0">
                    <a:pos x="148" y="48"/>
                  </a:cxn>
                  <a:cxn ang="0">
                    <a:pos x="157" y="39"/>
                  </a:cxn>
                  <a:cxn ang="0">
                    <a:pos x="166" y="30"/>
                  </a:cxn>
                  <a:cxn ang="0">
                    <a:pos x="182" y="10"/>
                  </a:cxn>
                  <a:cxn ang="0">
                    <a:pos x="182" y="10"/>
                  </a:cxn>
                  <a:cxn ang="0">
                    <a:pos x="183" y="8"/>
                  </a:cxn>
                  <a:cxn ang="0">
                    <a:pos x="183" y="6"/>
                  </a:cxn>
                  <a:cxn ang="0">
                    <a:pos x="181" y="2"/>
                  </a:cxn>
                  <a:cxn ang="0">
                    <a:pos x="179" y="1"/>
                  </a:cxn>
                  <a:cxn ang="0">
                    <a:pos x="178" y="0"/>
                  </a:cxn>
                  <a:cxn ang="0">
                    <a:pos x="175" y="1"/>
                  </a:cxn>
                  <a:cxn ang="0">
                    <a:pos x="174" y="2"/>
                  </a:cxn>
                  <a:cxn ang="0">
                    <a:pos x="174" y="2"/>
                  </a:cxn>
                </a:cxnLst>
                <a:rect l="0" t="0" r="r" b="b"/>
                <a:pathLst>
                  <a:path w="183" h="171">
                    <a:moveTo>
                      <a:pt x="174" y="2"/>
                    </a:moveTo>
                    <a:lnTo>
                      <a:pt x="174" y="2"/>
                    </a:lnTo>
                    <a:lnTo>
                      <a:pt x="157" y="22"/>
                    </a:lnTo>
                    <a:lnTo>
                      <a:pt x="149" y="31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28" y="49"/>
                    </a:lnTo>
                    <a:lnTo>
                      <a:pt x="115" y="59"/>
                    </a:lnTo>
                    <a:lnTo>
                      <a:pt x="103" y="68"/>
                    </a:lnTo>
                    <a:lnTo>
                      <a:pt x="92" y="78"/>
                    </a:lnTo>
                    <a:lnTo>
                      <a:pt x="92" y="78"/>
                    </a:lnTo>
                    <a:lnTo>
                      <a:pt x="68" y="98"/>
                    </a:lnTo>
                    <a:lnTo>
                      <a:pt x="45" y="119"/>
                    </a:lnTo>
                    <a:lnTo>
                      <a:pt x="31" y="129"/>
                    </a:lnTo>
                    <a:lnTo>
                      <a:pt x="21" y="140"/>
                    </a:lnTo>
                    <a:lnTo>
                      <a:pt x="11" y="151"/>
                    </a:lnTo>
                    <a:lnTo>
                      <a:pt x="1" y="163"/>
                    </a:lnTo>
                    <a:lnTo>
                      <a:pt x="1" y="163"/>
                    </a:lnTo>
                    <a:lnTo>
                      <a:pt x="0" y="166"/>
                    </a:lnTo>
                    <a:lnTo>
                      <a:pt x="0" y="167"/>
                    </a:lnTo>
                    <a:lnTo>
                      <a:pt x="3" y="171"/>
                    </a:lnTo>
                    <a:lnTo>
                      <a:pt x="8" y="171"/>
                    </a:lnTo>
                    <a:lnTo>
                      <a:pt x="9" y="171"/>
                    </a:lnTo>
                    <a:lnTo>
                      <a:pt x="12" y="168"/>
                    </a:lnTo>
                    <a:lnTo>
                      <a:pt x="12" y="168"/>
                    </a:lnTo>
                    <a:lnTo>
                      <a:pt x="18" y="159"/>
                    </a:lnTo>
                    <a:lnTo>
                      <a:pt x="28" y="150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73" y="110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111" y="76"/>
                    </a:lnTo>
                    <a:lnTo>
                      <a:pt x="124" y="66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57" y="39"/>
                    </a:lnTo>
                    <a:lnTo>
                      <a:pt x="166" y="30"/>
                    </a:lnTo>
                    <a:lnTo>
                      <a:pt x="182" y="10"/>
                    </a:lnTo>
                    <a:lnTo>
                      <a:pt x="182" y="10"/>
                    </a:lnTo>
                    <a:lnTo>
                      <a:pt x="183" y="8"/>
                    </a:lnTo>
                    <a:lnTo>
                      <a:pt x="183" y="6"/>
                    </a:lnTo>
                    <a:lnTo>
                      <a:pt x="181" y="2"/>
                    </a:lnTo>
                    <a:lnTo>
                      <a:pt x="179" y="1"/>
                    </a:lnTo>
                    <a:lnTo>
                      <a:pt x="178" y="0"/>
                    </a:lnTo>
                    <a:lnTo>
                      <a:pt x="175" y="1"/>
                    </a:lnTo>
                    <a:lnTo>
                      <a:pt x="174" y="2"/>
                    </a:lnTo>
                    <a:lnTo>
                      <a:pt x="17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1" name="Freeform 884"/>
              <p:cNvSpPr/>
              <p:nvPr/>
            </p:nvSpPr>
            <p:spPr bwMode="auto">
              <a:xfrm>
                <a:off x="3673476" y="3219451"/>
                <a:ext cx="49213" cy="42863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10" y="5"/>
                  </a:cxn>
                  <a:cxn ang="0">
                    <a:pos x="102" y="8"/>
                  </a:cxn>
                  <a:cxn ang="0">
                    <a:pos x="96" y="10"/>
                  </a:cxn>
                  <a:cxn ang="0">
                    <a:pos x="91" y="15"/>
                  </a:cxn>
                  <a:cxn ang="0">
                    <a:pos x="91" y="15"/>
                  </a:cxn>
                  <a:cxn ang="0">
                    <a:pos x="76" y="30"/>
                  </a:cxn>
                  <a:cxn ang="0">
                    <a:pos x="61" y="43"/>
                  </a:cxn>
                  <a:cxn ang="0">
                    <a:pos x="61" y="43"/>
                  </a:cxn>
                  <a:cxn ang="0">
                    <a:pos x="45" y="55"/>
                  </a:cxn>
                  <a:cxn ang="0">
                    <a:pos x="29" y="68"/>
                  </a:cxn>
                  <a:cxn ang="0">
                    <a:pos x="15" y="82"/>
                  </a:cxn>
                  <a:cxn ang="0">
                    <a:pos x="2" y="98"/>
                  </a:cxn>
                  <a:cxn ang="0">
                    <a:pos x="2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3" y="106"/>
                  </a:cxn>
                  <a:cxn ang="0">
                    <a:pos x="4" y="107"/>
                  </a:cxn>
                  <a:cxn ang="0">
                    <a:pos x="6" y="108"/>
                  </a:cxn>
                  <a:cxn ang="0">
                    <a:pos x="8" y="107"/>
                  </a:cxn>
                  <a:cxn ang="0">
                    <a:pos x="10" y="106"/>
                  </a:cxn>
                  <a:cxn ang="0">
                    <a:pos x="10" y="106"/>
                  </a:cxn>
                  <a:cxn ang="0">
                    <a:pos x="25" y="89"/>
                  </a:cxn>
                  <a:cxn ang="0">
                    <a:pos x="41" y="73"/>
                  </a:cxn>
                  <a:cxn ang="0">
                    <a:pos x="59" y="59"/>
                  </a:cxn>
                  <a:cxn ang="0">
                    <a:pos x="78" y="44"/>
                  </a:cxn>
                  <a:cxn ang="0">
                    <a:pos x="78" y="44"/>
                  </a:cxn>
                  <a:cxn ang="0">
                    <a:pos x="88" y="34"/>
                  </a:cxn>
                  <a:cxn ang="0">
                    <a:pos x="98" y="23"/>
                  </a:cxn>
                  <a:cxn ang="0">
                    <a:pos x="98" y="23"/>
                  </a:cxn>
                  <a:cxn ang="0">
                    <a:pos x="104" y="19"/>
                  </a:cxn>
                  <a:cxn ang="0">
                    <a:pos x="110" y="15"/>
                  </a:cxn>
                  <a:cxn ang="0">
                    <a:pos x="118" y="13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6" y="8"/>
                  </a:cxn>
                  <a:cxn ang="0">
                    <a:pos x="126" y="5"/>
                  </a:cxn>
                  <a:cxn ang="0">
                    <a:pos x="126" y="4"/>
                  </a:cxn>
                  <a:cxn ang="0">
                    <a:pos x="125" y="1"/>
                  </a:cxn>
                  <a:cxn ang="0">
                    <a:pos x="121" y="0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6" h="108">
                    <a:moveTo>
                      <a:pt x="116" y="1"/>
                    </a:moveTo>
                    <a:lnTo>
                      <a:pt x="116" y="1"/>
                    </a:lnTo>
                    <a:lnTo>
                      <a:pt x="110" y="5"/>
                    </a:lnTo>
                    <a:lnTo>
                      <a:pt x="102" y="8"/>
                    </a:lnTo>
                    <a:lnTo>
                      <a:pt x="96" y="10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76" y="30"/>
                    </a:lnTo>
                    <a:lnTo>
                      <a:pt x="61" y="43"/>
                    </a:lnTo>
                    <a:lnTo>
                      <a:pt x="61" y="43"/>
                    </a:lnTo>
                    <a:lnTo>
                      <a:pt x="45" y="55"/>
                    </a:lnTo>
                    <a:lnTo>
                      <a:pt x="29" y="68"/>
                    </a:lnTo>
                    <a:lnTo>
                      <a:pt x="15" y="82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3" y="106"/>
                    </a:lnTo>
                    <a:lnTo>
                      <a:pt x="4" y="107"/>
                    </a:lnTo>
                    <a:lnTo>
                      <a:pt x="6" y="108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25" y="89"/>
                    </a:lnTo>
                    <a:lnTo>
                      <a:pt x="41" y="73"/>
                    </a:lnTo>
                    <a:lnTo>
                      <a:pt x="59" y="59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88" y="34"/>
                    </a:lnTo>
                    <a:lnTo>
                      <a:pt x="98" y="23"/>
                    </a:lnTo>
                    <a:lnTo>
                      <a:pt x="98" y="23"/>
                    </a:lnTo>
                    <a:lnTo>
                      <a:pt x="104" y="19"/>
                    </a:lnTo>
                    <a:lnTo>
                      <a:pt x="110" y="15"/>
                    </a:lnTo>
                    <a:lnTo>
                      <a:pt x="118" y="13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6" y="8"/>
                    </a:lnTo>
                    <a:lnTo>
                      <a:pt x="126" y="5"/>
                    </a:lnTo>
                    <a:lnTo>
                      <a:pt x="126" y="4"/>
                    </a:lnTo>
                    <a:lnTo>
                      <a:pt x="125" y="1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2" name="Freeform 885"/>
              <p:cNvSpPr/>
              <p:nvPr/>
            </p:nvSpPr>
            <p:spPr bwMode="auto">
              <a:xfrm>
                <a:off x="3289301" y="3514726"/>
                <a:ext cx="87313" cy="93663"/>
              </a:xfrm>
              <a:custGeom>
                <a:avLst/>
                <a:gdLst/>
                <a:ahLst/>
                <a:cxnLst>
                  <a:cxn ang="0">
                    <a:pos x="212" y="0"/>
                  </a:cxn>
                  <a:cxn ang="0">
                    <a:pos x="212" y="0"/>
                  </a:cxn>
                  <a:cxn ang="0">
                    <a:pos x="204" y="1"/>
                  </a:cxn>
                  <a:cxn ang="0">
                    <a:pos x="196" y="3"/>
                  </a:cxn>
                  <a:cxn ang="0">
                    <a:pos x="190" y="6"/>
                  </a:cxn>
                  <a:cxn ang="0">
                    <a:pos x="184" y="10"/>
                  </a:cxn>
                  <a:cxn ang="0">
                    <a:pos x="173" y="19"/>
                  </a:cxn>
                  <a:cxn ang="0">
                    <a:pos x="162" y="30"/>
                  </a:cxn>
                  <a:cxn ang="0">
                    <a:pos x="162" y="30"/>
                  </a:cxn>
                  <a:cxn ang="0">
                    <a:pos x="145" y="47"/>
                  </a:cxn>
                  <a:cxn ang="0">
                    <a:pos x="127" y="62"/>
                  </a:cxn>
                  <a:cxn ang="0">
                    <a:pos x="110" y="79"/>
                  </a:cxn>
                  <a:cxn ang="0">
                    <a:pos x="93" y="96"/>
                  </a:cxn>
                  <a:cxn ang="0">
                    <a:pos x="93" y="96"/>
                  </a:cxn>
                  <a:cxn ang="0">
                    <a:pos x="65" y="129"/>
                  </a:cxn>
                  <a:cxn ang="0">
                    <a:pos x="39" y="163"/>
                  </a:cxn>
                  <a:cxn ang="0">
                    <a:pos x="39" y="163"/>
                  </a:cxn>
                  <a:cxn ang="0">
                    <a:pos x="17" y="194"/>
                  </a:cxn>
                  <a:cxn ang="0">
                    <a:pos x="8" y="210"/>
                  </a:cxn>
                  <a:cxn ang="0">
                    <a:pos x="0" y="227"/>
                  </a:cxn>
                  <a:cxn ang="0">
                    <a:pos x="0" y="227"/>
                  </a:cxn>
                  <a:cxn ang="0">
                    <a:pos x="0" y="230"/>
                  </a:cxn>
                  <a:cxn ang="0">
                    <a:pos x="1" y="231"/>
                  </a:cxn>
                  <a:cxn ang="0">
                    <a:pos x="3" y="232"/>
                  </a:cxn>
                  <a:cxn ang="0">
                    <a:pos x="4" y="234"/>
                  </a:cxn>
                  <a:cxn ang="0">
                    <a:pos x="8" y="234"/>
                  </a:cxn>
                  <a:cxn ang="0">
                    <a:pos x="10" y="232"/>
                  </a:cxn>
                  <a:cxn ang="0">
                    <a:pos x="12" y="230"/>
                  </a:cxn>
                  <a:cxn ang="0">
                    <a:pos x="12" y="230"/>
                  </a:cxn>
                  <a:cxn ang="0">
                    <a:pos x="18" y="214"/>
                  </a:cxn>
                  <a:cxn ang="0">
                    <a:pos x="27" y="198"/>
                  </a:cxn>
                  <a:cxn ang="0">
                    <a:pos x="38" y="183"/>
                  </a:cxn>
                  <a:cxn ang="0">
                    <a:pos x="48" y="168"/>
                  </a:cxn>
                  <a:cxn ang="0">
                    <a:pos x="72" y="139"/>
                  </a:cxn>
                  <a:cxn ang="0">
                    <a:pos x="96" y="111"/>
                  </a:cxn>
                  <a:cxn ang="0">
                    <a:pos x="96" y="111"/>
                  </a:cxn>
                  <a:cxn ang="0">
                    <a:pos x="106" y="99"/>
                  </a:cxn>
                  <a:cxn ang="0">
                    <a:pos x="118" y="86"/>
                  </a:cxn>
                  <a:cxn ang="0">
                    <a:pos x="143" y="64"/>
                  </a:cxn>
                  <a:cxn ang="0">
                    <a:pos x="143" y="64"/>
                  </a:cxn>
                  <a:cxn ang="0">
                    <a:pos x="157" y="48"/>
                  </a:cxn>
                  <a:cxn ang="0">
                    <a:pos x="174" y="32"/>
                  </a:cxn>
                  <a:cxn ang="0">
                    <a:pos x="183" y="24"/>
                  </a:cxn>
                  <a:cxn ang="0">
                    <a:pos x="192" y="18"/>
                  </a:cxn>
                  <a:cxn ang="0">
                    <a:pos x="201" y="14"/>
                  </a:cxn>
                  <a:cxn ang="0">
                    <a:pos x="212" y="11"/>
                  </a:cxn>
                  <a:cxn ang="0">
                    <a:pos x="212" y="11"/>
                  </a:cxn>
                  <a:cxn ang="0">
                    <a:pos x="213" y="10"/>
                  </a:cxn>
                  <a:cxn ang="0">
                    <a:pos x="216" y="9"/>
                  </a:cxn>
                  <a:cxn ang="0">
                    <a:pos x="217" y="5"/>
                  </a:cxn>
                  <a:cxn ang="0">
                    <a:pos x="217" y="3"/>
                  </a:cxn>
                  <a:cxn ang="0">
                    <a:pos x="216" y="1"/>
                  </a:cxn>
                  <a:cxn ang="0">
                    <a:pos x="213" y="0"/>
                  </a:cxn>
                  <a:cxn ang="0">
                    <a:pos x="212" y="0"/>
                  </a:cxn>
                  <a:cxn ang="0">
                    <a:pos x="212" y="0"/>
                  </a:cxn>
                </a:cxnLst>
                <a:rect l="0" t="0" r="r" b="b"/>
                <a:pathLst>
                  <a:path w="217" h="234">
                    <a:moveTo>
                      <a:pt x="212" y="0"/>
                    </a:moveTo>
                    <a:lnTo>
                      <a:pt x="212" y="0"/>
                    </a:lnTo>
                    <a:lnTo>
                      <a:pt x="204" y="1"/>
                    </a:lnTo>
                    <a:lnTo>
                      <a:pt x="196" y="3"/>
                    </a:lnTo>
                    <a:lnTo>
                      <a:pt x="190" y="6"/>
                    </a:lnTo>
                    <a:lnTo>
                      <a:pt x="184" y="10"/>
                    </a:lnTo>
                    <a:lnTo>
                      <a:pt x="173" y="19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45" y="47"/>
                    </a:lnTo>
                    <a:lnTo>
                      <a:pt x="127" y="62"/>
                    </a:lnTo>
                    <a:lnTo>
                      <a:pt x="110" y="79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65" y="129"/>
                    </a:lnTo>
                    <a:lnTo>
                      <a:pt x="39" y="163"/>
                    </a:lnTo>
                    <a:lnTo>
                      <a:pt x="39" y="163"/>
                    </a:lnTo>
                    <a:lnTo>
                      <a:pt x="17" y="194"/>
                    </a:lnTo>
                    <a:lnTo>
                      <a:pt x="8" y="21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0"/>
                    </a:lnTo>
                    <a:lnTo>
                      <a:pt x="1" y="231"/>
                    </a:lnTo>
                    <a:lnTo>
                      <a:pt x="3" y="232"/>
                    </a:lnTo>
                    <a:lnTo>
                      <a:pt x="4" y="234"/>
                    </a:lnTo>
                    <a:lnTo>
                      <a:pt x="8" y="234"/>
                    </a:lnTo>
                    <a:lnTo>
                      <a:pt x="10" y="232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8" y="214"/>
                    </a:lnTo>
                    <a:lnTo>
                      <a:pt x="27" y="198"/>
                    </a:lnTo>
                    <a:lnTo>
                      <a:pt x="38" y="183"/>
                    </a:lnTo>
                    <a:lnTo>
                      <a:pt x="48" y="168"/>
                    </a:lnTo>
                    <a:lnTo>
                      <a:pt x="72" y="139"/>
                    </a:lnTo>
                    <a:lnTo>
                      <a:pt x="96" y="111"/>
                    </a:lnTo>
                    <a:lnTo>
                      <a:pt x="96" y="111"/>
                    </a:lnTo>
                    <a:lnTo>
                      <a:pt x="106" y="99"/>
                    </a:lnTo>
                    <a:lnTo>
                      <a:pt x="118" y="86"/>
                    </a:lnTo>
                    <a:lnTo>
                      <a:pt x="143" y="64"/>
                    </a:lnTo>
                    <a:lnTo>
                      <a:pt x="143" y="64"/>
                    </a:lnTo>
                    <a:lnTo>
                      <a:pt x="157" y="48"/>
                    </a:lnTo>
                    <a:lnTo>
                      <a:pt x="174" y="32"/>
                    </a:lnTo>
                    <a:lnTo>
                      <a:pt x="183" y="24"/>
                    </a:lnTo>
                    <a:lnTo>
                      <a:pt x="192" y="18"/>
                    </a:lnTo>
                    <a:lnTo>
                      <a:pt x="201" y="14"/>
                    </a:lnTo>
                    <a:lnTo>
                      <a:pt x="212" y="11"/>
                    </a:lnTo>
                    <a:lnTo>
                      <a:pt x="212" y="11"/>
                    </a:lnTo>
                    <a:lnTo>
                      <a:pt x="213" y="10"/>
                    </a:lnTo>
                    <a:lnTo>
                      <a:pt x="216" y="9"/>
                    </a:lnTo>
                    <a:lnTo>
                      <a:pt x="217" y="5"/>
                    </a:lnTo>
                    <a:lnTo>
                      <a:pt x="217" y="3"/>
                    </a:lnTo>
                    <a:lnTo>
                      <a:pt x="216" y="1"/>
                    </a:lnTo>
                    <a:lnTo>
                      <a:pt x="213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3" name="Freeform 886"/>
              <p:cNvSpPr/>
              <p:nvPr/>
            </p:nvSpPr>
            <p:spPr bwMode="auto">
              <a:xfrm>
                <a:off x="3252788" y="3548063"/>
                <a:ext cx="125413" cy="130175"/>
              </a:xfrm>
              <a:custGeom>
                <a:avLst/>
                <a:gdLst/>
                <a:ahLst/>
                <a:cxnLst>
                  <a:cxn ang="0">
                    <a:pos x="305" y="1"/>
                  </a:cxn>
                  <a:cxn ang="0">
                    <a:pos x="305" y="1"/>
                  </a:cxn>
                  <a:cxn ang="0">
                    <a:pos x="296" y="6"/>
                  </a:cxn>
                  <a:cxn ang="0">
                    <a:pos x="287" y="13"/>
                  </a:cxn>
                  <a:cxn ang="0">
                    <a:pos x="278" y="18"/>
                  </a:cxn>
                  <a:cxn ang="0">
                    <a:pos x="270" y="24"/>
                  </a:cxn>
                  <a:cxn ang="0">
                    <a:pos x="270" y="24"/>
                  </a:cxn>
                  <a:cxn ang="0">
                    <a:pos x="249" y="45"/>
                  </a:cxn>
                  <a:cxn ang="0">
                    <a:pos x="227" y="65"/>
                  </a:cxn>
                  <a:cxn ang="0">
                    <a:pos x="227" y="65"/>
                  </a:cxn>
                  <a:cxn ang="0">
                    <a:pos x="181" y="107"/>
                  </a:cxn>
                  <a:cxn ang="0">
                    <a:pos x="159" y="129"/>
                  </a:cxn>
                  <a:cxn ang="0">
                    <a:pos x="138" y="151"/>
                  </a:cxn>
                  <a:cxn ang="0">
                    <a:pos x="138" y="151"/>
                  </a:cxn>
                  <a:cxn ang="0">
                    <a:pos x="95" y="200"/>
                  </a:cxn>
                  <a:cxn ang="0">
                    <a:pos x="50" y="247"/>
                  </a:cxn>
                  <a:cxn ang="0">
                    <a:pos x="50" y="247"/>
                  </a:cxn>
                  <a:cxn ang="0">
                    <a:pos x="36" y="264"/>
                  </a:cxn>
                  <a:cxn ang="0">
                    <a:pos x="21" y="282"/>
                  </a:cxn>
                  <a:cxn ang="0">
                    <a:pos x="10" y="302"/>
                  </a:cxn>
                  <a:cxn ang="0">
                    <a:pos x="4" y="312"/>
                  </a:cxn>
                  <a:cxn ang="0">
                    <a:pos x="0" y="323"/>
                  </a:cxn>
                  <a:cxn ang="0">
                    <a:pos x="0" y="323"/>
                  </a:cxn>
                  <a:cxn ang="0">
                    <a:pos x="0" y="325"/>
                  </a:cxn>
                  <a:cxn ang="0">
                    <a:pos x="2" y="327"/>
                  </a:cxn>
                  <a:cxn ang="0">
                    <a:pos x="4" y="329"/>
                  </a:cxn>
                  <a:cxn ang="0">
                    <a:pos x="10" y="329"/>
                  </a:cxn>
                  <a:cxn ang="0">
                    <a:pos x="11" y="328"/>
                  </a:cxn>
                  <a:cxn ang="0">
                    <a:pos x="12" y="325"/>
                  </a:cxn>
                  <a:cxn ang="0">
                    <a:pos x="12" y="325"/>
                  </a:cxn>
                  <a:cxn ang="0">
                    <a:pos x="17" y="313"/>
                  </a:cxn>
                  <a:cxn ang="0">
                    <a:pos x="23" y="302"/>
                  </a:cxn>
                  <a:cxn ang="0">
                    <a:pos x="31" y="290"/>
                  </a:cxn>
                  <a:cxn ang="0">
                    <a:pos x="38" y="279"/>
                  </a:cxn>
                  <a:cxn ang="0">
                    <a:pos x="55" y="259"/>
                  </a:cxn>
                  <a:cxn ang="0">
                    <a:pos x="74" y="239"/>
                  </a:cxn>
                  <a:cxn ang="0">
                    <a:pos x="74" y="239"/>
                  </a:cxn>
                  <a:cxn ang="0">
                    <a:pos x="113" y="196"/>
                  </a:cxn>
                  <a:cxn ang="0">
                    <a:pos x="154" y="151"/>
                  </a:cxn>
                  <a:cxn ang="0">
                    <a:pos x="154" y="151"/>
                  </a:cxn>
                  <a:cxn ang="0">
                    <a:pos x="172" y="130"/>
                  </a:cxn>
                  <a:cxn ang="0">
                    <a:pos x="193" y="111"/>
                  </a:cxn>
                  <a:cxn ang="0">
                    <a:pos x="235" y="73"/>
                  </a:cxn>
                  <a:cxn ang="0">
                    <a:pos x="235" y="73"/>
                  </a:cxn>
                  <a:cxn ang="0">
                    <a:pos x="271" y="39"/>
                  </a:cxn>
                  <a:cxn ang="0">
                    <a:pos x="271" y="39"/>
                  </a:cxn>
                  <a:cxn ang="0">
                    <a:pos x="280" y="31"/>
                  </a:cxn>
                  <a:cxn ang="0">
                    <a:pos x="292" y="23"/>
                  </a:cxn>
                  <a:cxn ang="0">
                    <a:pos x="303" y="17"/>
                  </a:cxn>
                  <a:cxn ang="0">
                    <a:pos x="313" y="9"/>
                  </a:cxn>
                  <a:cxn ang="0">
                    <a:pos x="313" y="9"/>
                  </a:cxn>
                  <a:cxn ang="0">
                    <a:pos x="314" y="6"/>
                  </a:cxn>
                  <a:cxn ang="0">
                    <a:pos x="316" y="5"/>
                  </a:cxn>
                  <a:cxn ang="0">
                    <a:pos x="314" y="2"/>
                  </a:cxn>
                  <a:cxn ang="0">
                    <a:pos x="313" y="1"/>
                  </a:cxn>
                  <a:cxn ang="0">
                    <a:pos x="309" y="0"/>
                  </a:cxn>
                  <a:cxn ang="0">
                    <a:pos x="308" y="0"/>
                  </a:cxn>
                  <a:cxn ang="0">
                    <a:pos x="305" y="1"/>
                  </a:cxn>
                  <a:cxn ang="0">
                    <a:pos x="305" y="1"/>
                  </a:cxn>
                </a:cxnLst>
                <a:rect l="0" t="0" r="r" b="b"/>
                <a:pathLst>
                  <a:path w="316" h="329">
                    <a:moveTo>
                      <a:pt x="305" y="1"/>
                    </a:moveTo>
                    <a:lnTo>
                      <a:pt x="305" y="1"/>
                    </a:lnTo>
                    <a:lnTo>
                      <a:pt x="296" y="6"/>
                    </a:lnTo>
                    <a:lnTo>
                      <a:pt x="287" y="13"/>
                    </a:lnTo>
                    <a:lnTo>
                      <a:pt x="278" y="18"/>
                    </a:lnTo>
                    <a:lnTo>
                      <a:pt x="270" y="24"/>
                    </a:lnTo>
                    <a:lnTo>
                      <a:pt x="270" y="24"/>
                    </a:lnTo>
                    <a:lnTo>
                      <a:pt x="249" y="45"/>
                    </a:lnTo>
                    <a:lnTo>
                      <a:pt x="227" y="65"/>
                    </a:lnTo>
                    <a:lnTo>
                      <a:pt x="227" y="65"/>
                    </a:lnTo>
                    <a:lnTo>
                      <a:pt x="181" y="107"/>
                    </a:lnTo>
                    <a:lnTo>
                      <a:pt x="159" y="129"/>
                    </a:lnTo>
                    <a:lnTo>
                      <a:pt x="138" y="151"/>
                    </a:lnTo>
                    <a:lnTo>
                      <a:pt x="138" y="151"/>
                    </a:lnTo>
                    <a:lnTo>
                      <a:pt x="95" y="200"/>
                    </a:lnTo>
                    <a:lnTo>
                      <a:pt x="50" y="247"/>
                    </a:lnTo>
                    <a:lnTo>
                      <a:pt x="50" y="247"/>
                    </a:lnTo>
                    <a:lnTo>
                      <a:pt x="36" y="264"/>
                    </a:lnTo>
                    <a:lnTo>
                      <a:pt x="21" y="282"/>
                    </a:lnTo>
                    <a:lnTo>
                      <a:pt x="10" y="302"/>
                    </a:lnTo>
                    <a:lnTo>
                      <a:pt x="4" y="312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2" y="327"/>
                    </a:lnTo>
                    <a:lnTo>
                      <a:pt x="4" y="329"/>
                    </a:lnTo>
                    <a:lnTo>
                      <a:pt x="10" y="329"/>
                    </a:lnTo>
                    <a:lnTo>
                      <a:pt x="11" y="328"/>
                    </a:lnTo>
                    <a:lnTo>
                      <a:pt x="12" y="325"/>
                    </a:lnTo>
                    <a:lnTo>
                      <a:pt x="12" y="325"/>
                    </a:lnTo>
                    <a:lnTo>
                      <a:pt x="17" y="313"/>
                    </a:lnTo>
                    <a:lnTo>
                      <a:pt x="23" y="302"/>
                    </a:lnTo>
                    <a:lnTo>
                      <a:pt x="31" y="290"/>
                    </a:lnTo>
                    <a:lnTo>
                      <a:pt x="38" y="279"/>
                    </a:lnTo>
                    <a:lnTo>
                      <a:pt x="55" y="259"/>
                    </a:lnTo>
                    <a:lnTo>
                      <a:pt x="74" y="239"/>
                    </a:lnTo>
                    <a:lnTo>
                      <a:pt x="74" y="239"/>
                    </a:lnTo>
                    <a:lnTo>
                      <a:pt x="113" y="196"/>
                    </a:lnTo>
                    <a:lnTo>
                      <a:pt x="154" y="151"/>
                    </a:lnTo>
                    <a:lnTo>
                      <a:pt x="154" y="151"/>
                    </a:lnTo>
                    <a:lnTo>
                      <a:pt x="172" y="130"/>
                    </a:lnTo>
                    <a:lnTo>
                      <a:pt x="193" y="111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71" y="39"/>
                    </a:lnTo>
                    <a:lnTo>
                      <a:pt x="271" y="39"/>
                    </a:lnTo>
                    <a:lnTo>
                      <a:pt x="280" y="31"/>
                    </a:lnTo>
                    <a:lnTo>
                      <a:pt x="292" y="23"/>
                    </a:lnTo>
                    <a:lnTo>
                      <a:pt x="303" y="17"/>
                    </a:lnTo>
                    <a:lnTo>
                      <a:pt x="313" y="9"/>
                    </a:lnTo>
                    <a:lnTo>
                      <a:pt x="313" y="9"/>
                    </a:lnTo>
                    <a:lnTo>
                      <a:pt x="314" y="6"/>
                    </a:lnTo>
                    <a:lnTo>
                      <a:pt x="316" y="5"/>
                    </a:lnTo>
                    <a:lnTo>
                      <a:pt x="314" y="2"/>
                    </a:lnTo>
                    <a:lnTo>
                      <a:pt x="313" y="1"/>
                    </a:lnTo>
                    <a:lnTo>
                      <a:pt x="309" y="0"/>
                    </a:lnTo>
                    <a:lnTo>
                      <a:pt x="308" y="0"/>
                    </a:lnTo>
                    <a:lnTo>
                      <a:pt x="305" y="1"/>
                    </a:lnTo>
                    <a:lnTo>
                      <a:pt x="30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4" name="Freeform 887"/>
              <p:cNvSpPr/>
              <p:nvPr/>
            </p:nvSpPr>
            <p:spPr bwMode="auto">
              <a:xfrm>
                <a:off x="3255963" y="3578226"/>
                <a:ext cx="133350" cy="146050"/>
              </a:xfrm>
              <a:custGeom>
                <a:avLst/>
                <a:gdLst/>
                <a:ahLst/>
                <a:cxnLst>
                  <a:cxn ang="0">
                    <a:pos x="328" y="1"/>
                  </a:cxn>
                  <a:cxn ang="0">
                    <a:pos x="277" y="42"/>
                  </a:cxn>
                  <a:cxn ang="0">
                    <a:pos x="230" y="86"/>
                  </a:cxn>
                  <a:cxn ang="0">
                    <a:pos x="186" y="136"/>
                  </a:cxn>
                  <a:cxn ang="0">
                    <a:pos x="144" y="184"/>
                  </a:cxn>
                  <a:cxn ang="0">
                    <a:pos x="122" y="208"/>
                  </a:cxn>
                  <a:cxn ang="0">
                    <a:pos x="73" y="252"/>
                  </a:cxn>
                  <a:cxn ang="0">
                    <a:pos x="50" y="275"/>
                  </a:cxn>
                  <a:cxn ang="0">
                    <a:pos x="26" y="303"/>
                  </a:cxn>
                  <a:cxn ang="0">
                    <a:pos x="12" y="324"/>
                  </a:cxn>
                  <a:cxn ang="0">
                    <a:pos x="3" y="348"/>
                  </a:cxn>
                  <a:cxn ang="0">
                    <a:pos x="0" y="360"/>
                  </a:cxn>
                  <a:cxn ang="0">
                    <a:pos x="3" y="365"/>
                  </a:cxn>
                  <a:cxn ang="0">
                    <a:pos x="9" y="365"/>
                  </a:cxn>
                  <a:cxn ang="0">
                    <a:pos x="16" y="358"/>
                  </a:cxn>
                  <a:cxn ang="0">
                    <a:pos x="17" y="353"/>
                  </a:cxn>
                  <a:cxn ang="0">
                    <a:pos x="13" y="349"/>
                  </a:cxn>
                  <a:cxn ang="0">
                    <a:pos x="17" y="337"/>
                  </a:cxn>
                  <a:cxn ang="0">
                    <a:pos x="30" y="315"/>
                  </a:cxn>
                  <a:cxn ang="0">
                    <a:pos x="55" y="285"/>
                  </a:cxn>
                  <a:cxn ang="0">
                    <a:pos x="72" y="268"/>
                  </a:cxn>
                  <a:cxn ang="0">
                    <a:pos x="116" y="228"/>
                  </a:cxn>
                  <a:cxn ang="0">
                    <a:pos x="149" y="196"/>
                  </a:cxn>
                  <a:cxn ang="0">
                    <a:pos x="158" y="186"/>
                  </a:cxn>
                  <a:cxn ang="0">
                    <a:pos x="220" y="115"/>
                  </a:cxn>
                  <a:cxn ang="0">
                    <a:pos x="263" y="71"/>
                  </a:cxn>
                  <a:cxn ang="0">
                    <a:pos x="309" y="30"/>
                  </a:cxn>
                  <a:cxn ang="0">
                    <a:pos x="334" y="12"/>
                  </a:cxn>
                  <a:cxn ang="0">
                    <a:pos x="336" y="8"/>
                  </a:cxn>
                  <a:cxn ang="0">
                    <a:pos x="334" y="1"/>
                  </a:cxn>
                  <a:cxn ang="0">
                    <a:pos x="330" y="0"/>
                  </a:cxn>
                  <a:cxn ang="0">
                    <a:pos x="328" y="1"/>
                  </a:cxn>
                </a:cxnLst>
                <a:rect l="0" t="0" r="r" b="b"/>
                <a:pathLst>
                  <a:path w="336" h="366">
                    <a:moveTo>
                      <a:pt x="328" y="1"/>
                    </a:moveTo>
                    <a:lnTo>
                      <a:pt x="328" y="1"/>
                    </a:lnTo>
                    <a:lnTo>
                      <a:pt x="302" y="21"/>
                    </a:lnTo>
                    <a:lnTo>
                      <a:pt x="277" y="42"/>
                    </a:lnTo>
                    <a:lnTo>
                      <a:pt x="252" y="64"/>
                    </a:lnTo>
                    <a:lnTo>
                      <a:pt x="230" y="86"/>
                    </a:lnTo>
                    <a:lnTo>
                      <a:pt x="208" y="111"/>
                    </a:lnTo>
                    <a:lnTo>
                      <a:pt x="186" y="136"/>
                    </a:lnTo>
                    <a:lnTo>
                      <a:pt x="144" y="184"/>
                    </a:lnTo>
                    <a:lnTo>
                      <a:pt x="144" y="184"/>
                    </a:lnTo>
                    <a:lnTo>
                      <a:pt x="133" y="198"/>
                    </a:lnTo>
                    <a:lnTo>
                      <a:pt x="122" y="208"/>
                    </a:lnTo>
                    <a:lnTo>
                      <a:pt x="98" y="230"/>
                    </a:lnTo>
                    <a:lnTo>
                      <a:pt x="73" y="252"/>
                    </a:lnTo>
                    <a:lnTo>
                      <a:pt x="50" y="275"/>
                    </a:lnTo>
                    <a:lnTo>
                      <a:pt x="50" y="275"/>
                    </a:lnTo>
                    <a:lnTo>
                      <a:pt x="34" y="293"/>
                    </a:lnTo>
                    <a:lnTo>
                      <a:pt x="26" y="303"/>
                    </a:lnTo>
                    <a:lnTo>
                      <a:pt x="18" y="314"/>
                    </a:lnTo>
                    <a:lnTo>
                      <a:pt x="12" y="324"/>
                    </a:lnTo>
                    <a:lnTo>
                      <a:pt x="7" y="336"/>
                    </a:lnTo>
                    <a:lnTo>
                      <a:pt x="3" y="348"/>
                    </a:lnTo>
                    <a:lnTo>
                      <a:pt x="0" y="360"/>
                    </a:lnTo>
                    <a:lnTo>
                      <a:pt x="0" y="360"/>
                    </a:lnTo>
                    <a:lnTo>
                      <a:pt x="0" y="364"/>
                    </a:lnTo>
                    <a:lnTo>
                      <a:pt x="3" y="365"/>
                    </a:lnTo>
                    <a:lnTo>
                      <a:pt x="7" y="366"/>
                    </a:lnTo>
                    <a:lnTo>
                      <a:pt x="9" y="365"/>
                    </a:lnTo>
                    <a:lnTo>
                      <a:pt x="16" y="358"/>
                    </a:lnTo>
                    <a:lnTo>
                      <a:pt x="16" y="358"/>
                    </a:lnTo>
                    <a:lnTo>
                      <a:pt x="17" y="356"/>
                    </a:lnTo>
                    <a:lnTo>
                      <a:pt x="17" y="353"/>
                    </a:lnTo>
                    <a:lnTo>
                      <a:pt x="16" y="352"/>
                    </a:lnTo>
                    <a:lnTo>
                      <a:pt x="13" y="349"/>
                    </a:lnTo>
                    <a:lnTo>
                      <a:pt x="13" y="349"/>
                    </a:lnTo>
                    <a:lnTo>
                      <a:pt x="17" y="337"/>
                    </a:lnTo>
                    <a:lnTo>
                      <a:pt x="24" y="327"/>
                    </a:lnTo>
                    <a:lnTo>
                      <a:pt x="30" y="315"/>
                    </a:lnTo>
                    <a:lnTo>
                      <a:pt x="38" y="305"/>
                    </a:lnTo>
                    <a:lnTo>
                      <a:pt x="55" y="285"/>
                    </a:lnTo>
                    <a:lnTo>
                      <a:pt x="72" y="268"/>
                    </a:lnTo>
                    <a:lnTo>
                      <a:pt x="72" y="268"/>
                    </a:lnTo>
                    <a:lnTo>
                      <a:pt x="94" y="247"/>
                    </a:lnTo>
                    <a:lnTo>
                      <a:pt x="116" y="228"/>
                    </a:lnTo>
                    <a:lnTo>
                      <a:pt x="139" y="207"/>
                    </a:lnTo>
                    <a:lnTo>
                      <a:pt x="149" y="196"/>
                    </a:lnTo>
                    <a:lnTo>
                      <a:pt x="158" y="186"/>
                    </a:lnTo>
                    <a:lnTo>
                      <a:pt x="158" y="186"/>
                    </a:lnTo>
                    <a:lnTo>
                      <a:pt x="199" y="139"/>
                    </a:lnTo>
                    <a:lnTo>
                      <a:pt x="220" y="115"/>
                    </a:lnTo>
                    <a:lnTo>
                      <a:pt x="241" y="93"/>
                    </a:lnTo>
                    <a:lnTo>
                      <a:pt x="263" y="71"/>
                    </a:lnTo>
                    <a:lnTo>
                      <a:pt x="285" y="50"/>
                    </a:lnTo>
                    <a:lnTo>
                      <a:pt x="309" y="30"/>
                    </a:lnTo>
                    <a:lnTo>
                      <a:pt x="334" y="12"/>
                    </a:lnTo>
                    <a:lnTo>
                      <a:pt x="334" y="12"/>
                    </a:lnTo>
                    <a:lnTo>
                      <a:pt x="335" y="9"/>
                    </a:lnTo>
                    <a:lnTo>
                      <a:pt x="336" y="8"/>
                    </a:lnTo>
                    <a:lnTo>
                      <a:pt x="335" y="3"/>
                    </a:lnTo>
                    <a:lnTo>
                      <a:pt x="334" y="1"/>
                    </a:lnTo>
                    <a:lnTo>
                      <a:pt x="332" y="0"/>
                    </a:lnTo>
                    <a:lnTo>
                      <a:pt x="330" y="0"/>
                    </a:lnTo>
                    <a:lnTo>
                      <a:pt x="328" y="1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5" name="Freeform 888"/>
              <p:cNvSpPr/>
              <p:nvPr/>
            </p:nvSpPr>
            <p:spPr bwMode="auto">
              <a:xfrm>
                <a:off x="3267076" y="3592513"/>
                <a:ext cx="152400" cy="169863"/>
              </a:xfrm>
              <a:custGeom>
                <a:avLst/>
                <a:gdLst/>
                <a:ahLst/>
                <a:cxnLst>
                  <a:cxn ang="0">
                    <a:pos x="371" y="2"/>
                  </a:cxn>
                  <a:cxn ang="0">
                    <a:pos x="371" y="2"/>
                  </a:cxn>
                  <a:cxn ang="0">
                    <a:pos x="319" y="51"/>
                  </a:cxn>
                  <a:cxn ang="0">
                    <a:pos x="293" y="76"/>
                  </a:cxn>
                  <a:cxn ang="0">
                    <a:pos x="267" y="100"/>
                  </a:cxn>
                  <a:cxn ang="0">
                    <a:pos x="267" y="100"/>
                  </a:cxn>
                  <a:cxn ang="0">
                    <a:pos x="212" y="147"/>
                  </a:cxn>
                  <a:cxn ang="0">
                    <a:pos x="186" y="172"/>
                  </a:cxn>
                  <a:cxn ang="0">
                    <a:pos x="161" y="199"/>
                  </a:cxn>
                  <a:cxn ang="0">
                    <a:pos x="161" y="199"/>
                  </a:cxn>
                  <a:cxn ang="0">
                    <a:pos x="149" y="212"/>
                  </a:cxn>
                  <a:cxn ang="0">
                    <a:pos x="138" y="228"/>
                  </a:cxn>
                  <a:cxn ang="0">
                    <a:pos x="119" y="258"/>
                  </a:cxn>
                  <a:cxn ang="0">
                    <a:pos x="99" y="289"/>
                  </a:cxn>
                  <a:cxn ang="0">
                    <a:pos x="81" y="321"/>
                  </a:cxn>
                  <a:cxn ang="0">
                    <a:pos x="81" y="321"/>
                  </a:cxn>
                  <a:cxn ang="0">
                    <a:pos x="63" y="346"/>
                  </a:cxn>
                  <a:cxn ang="0">
                    <a:pos x="46" y="372"/>
                  </a:cxn>
                  <a:cxn ang="0">
                    <a:pos x="46" y="372"/>
                  </a:cxn>
                  <a:cxn ang="0">
                    <a:pos x="38" y="385"/>
                  </a:cxn>
                  <a:cxn ang="0">
                    <a:pos x="29" y="399"/>
                  </a:cxn>
                  <a:cxn ang="0">
                    <a:pos x="22" y="406"/>
                  </a:cxn>
                  <a:cxn ang="0">
                    <a:pos x="17" y="411"/>
                  </a:cxn>
                  <a:cxn ang="0">
                    <a:pos x="10" y="415"/>
                  </a:cxn>
                  <a:cxn ang="0">
                    <a:pos x="4" y="416"/>
                  </a:cxn>
                  <a:cxn ang="0">
                    <a:pos x="4" y="416"/>
                  </a:cxn>
                  <a:cxn ang="0">
                    <a:pos x="1" y="418"/>
                  </a:cxn>
                  <a:cxn ang="0">
                    <a:pos x="0" y="419"/>
                  </a:cxn>
                  <a:cxn ang="0">
                    <a:pos x="0" y="421"/>
                  </a:cxn>
                  <a:cxn ang="0">
                    <a:pos x="0" y="423"/>
                  </a:cxn>
                  <a:cxn ang="0">
                    <a:pos x="2" y="427"/>
                  </a:cxn>
                  <a:cxn ang="0">
                    <a:pos x="4" y="428"/>
                  </a:cxn>
                  <a:cxn ang="0">
                    <a:pos x="6" y="428"/>
                  </a:cxn>
                  <a:cxn ang="0">
                    <a:pos x="6" y="428"/>
                  </a:cxn>
                  <a:cxn ang="0">
                    <a:pos x="15" y="425"/>
                  </a:cxn>
                  <a:cxn ang="0">
                    <a:pos x="25" y="419"/>
                  </a:cxn>
                  <a:cxn ang="0">
                    <a:pos x="31" y="412"/>
                  </a:cxn>
                  <a:cxn ang="0">
                    <a:pos x="39" y="403"/>
                  </a:cxn>
                  <a:cxn ang="0">
                    <a:pos x="51" y="385"/>
                  </a:cxn>
                  <a:cxn ang="0">
                    <a:pos x="61" y="368"/>
                  </a:cxn>
                  <a:cxn ang="0">
                    <a:pos x="61" y="368"/>
                  </a:cxn>
                  <a:cxn ang="0">
                    <a:pos x="153" y="229"/>
                  </a:cxn>
                  <a:cxn ang="0">
                    <a:pos x="153" y="229"/>
                  </a:cxn>
                  <a:cxn ang="0">
                    <a:pos x="163" y="212"/>
                  </a:cxn>
                  <a:cxn ang="0">
                    <a:pos x="176" y="197"/>
                  </a:cxn>
                  <a:cxn ang="0">
                    <a:pos x="191" y="182"/>
                  </a:cxn>
                  <a:cxn ang="0">
                    <a:pos x="205" y="168"/>
                  </a:cxn>
                  <a:cxn ang="0">
                    <a:pos x="235" y="140"/>
                  </a:cxn>
                  <a:cxn ang="0">
                    <a:pos x="267" y="114"/>
                  </a:cxn>
                  <a:cxn ang="0">
                    <a:pos x="267" y="114"/>
                  </a:cxn>
                  <a:cxn ang="0">
                    <a:pos x="295" y="89"/>
                  </a:cxn>
                  <a:cxn ang="0">
                    <a:pos x="324" y="63"/>
                  </a:cxn>
                  <a:cxn ang="0">
                    <a:pos x="380" y="10"/>
                  </a:cxn>
                  <a:cxn ang="0">
                    <a:pos x="380" y="10"/>
                  </a:cxn>
                  <a:cxn ang="0">
                    <a:pos x="382" y="8"/>
                  </a:cxn>
                  <a:cxn ang="0">
                    <a:pos x="382" y="6"/>
                  </a:cxn>
                  <a:cxn ang="0">
                    <a:pos x="380" y="2"/>
                  </a:cxn>
                  <a:cxn ang="0">
                    <a:pos x="377" y="0"/>
                  </a:cxn>
                  <a:cxn ang="0">
                    <a:pos x="374" y="0"/>
                  </a:cxn>
                  <a:cxn ang="0">
                    <a:pos x="371" y="2"/>
                  </a:cxn>
                  <a:cxn ang="0">
                    <a:pos x="371" y="2"/>
                  </a:cxn>
                </a:cxnLst>
                <a:rect l="0" t="0" r="r" b="b"/>
                <a:pathLst>
                  <a:path w="382" h="428">
                    <a:moveTo>
                      <a:pt x="371" y="2"/>
                    </a:moveTo>
                    <a:lnTo>
                      <a:pt x="371" y="2"/>
                    </a:lnTo>
                    <a:lnTo>
                      <a:pt x="319" y="51"/>
                    </a:lnTo>
                    <a:lnTo>
                      <a:pt x="293" y="76"/>
                    </a:lnTo>
                    <a:lnTo>
                      <a:pt x="267" y="100"/>
                    </a:lnTo>
                    <a:lnTo>
                      <a:pt x="267" y="100"/>
                    </a:lnTo>
                    <a:lnTo>
                      <a:pt x="212" y="147"/>
                    </a:lnTo>
                    <a:lnTo>
                      <a:pt x="186" y="172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49" y="212"/>
                    </a:lnTo>
                    <a:lnTo>
                      <a:pt x="138" y="228"/>
                    </a:lnTo>
                    <a:lnTo>
                      <a:pt x="119" y="258"/>
                    </a:lnTo>
                    <a:lnTo>
                      <a:pt x="99" y="289"/>
                    </a:lnTo>
                    <a:lnTo>
                      <a:pt x="81" y="321"/>
                    </a:lnTo>
                    <a:lnTo>
                      <a:pt x="81" y="321"/>
                    </a:lnTo>
                    <a:lnTo>
                      <a:pt x="63" y="346"/>
                    </a:lnTo>
                    <a:lnTo>
                      <a:pt x="46" y="372"/>
                    </a:lnTo>
                    <a:lnTo>
                      <a:pt x="46" y="372"/>
                    </a:lnTo>
                    <a:lnTo>
                      <a:pt x="38" y="385"/>
                    </a:lnTo>
                    <a:lnTo>
                      <a:pt x="29" y="399"/>
                    </a:lnTo>
                    <a:lnTo>
                      <a:pt x="22" y="406"/>
                    </a:lnTo>
                    <a:lnTo>
                      <a:pt x="17" y="411"/>
                    </a:lnTo>
                    <a:lnTo>
                      <a:pt x="10" y="415"/>
                    </a:lnTo>
                    <a:lnTo>
                      <a:pt x="4" y="416"/>
                    </a:lnTo>
                    <a:lnTo>
                      <a:pt x="4" y="416"/>
                    </a:lnTo>
                    <a:lnTo>
                      <a:pt x="1" y="418"/>
                    </a:lnTo>
                    <a:lnTo>
                      <a:pt x="0" y="419"/>
                    </a:lnTo>
                    <a:lnTo>
                      <a:pt x="0" y="421"/>
                    </a:lnTo>
                    <a:lnTo>
                      <a:pt x="0" y="423"/>
                    </a:lnTo>
                    <a:lnTo>
                      <a:pt x="2" y="427"/>
                    </a:lnTo>
                    <a:lnTo>
                      <a:pt x="4" y="428"/>
                    </a:lnTo>
                    <a:lnTo>
                      <a:pt x="6" y="428"/>
                    </a:lnTo>
                    <a:lnTo>
                      <a:pt x="6" y="428"/>
                    </a:lnTo>
                    <a:lnTo>
                      <a:pt x="15" y="425"/>
                    </a:lnTo>
                    <a:lnTo>
                      <a:pt x="25" y="419"/>
                    </a:lnTo>
                    <a:lnTo>
                      <a:pt x="31" y="412"/>
                    </a:lnTo>
                    <a:lnTo>
                      <a:pt x="39" y="403"/>
                    </a:lnTo>
                    <a:lnTo>
                      <a:pt x="51" y="385"/>
                    </a:lnTo>
                    <a:lnTo>
                      <a:pt x="61" y="368"/>
                    </a:lnTo>
                    <a:lnTo>
                      <a:pt x="61" y="368"/>
                    </a:lnTo>
                    <a:lnTo>
                      <a:pt x="153" y="229"/>
                    </a:lnTo>
                    <a:lnTo>
                      <a:pt x="153" y="229"/>
                    </a:lnTo>
                    <a:lnTo>
                      <a:pt x="163" y="212"/>
                    </a:lnTo>
                    <a:lnTo>
                      <a:pt x="176" y="197"/>
                    </a:lnTo>
                    <a:lnTo>
                      <a:pt x="191" y="182"/>
                    </a:lnTo>
                    <a:lnTo>
                      <a:pt x="205" y="168"/>
                    </a:lnTo>
                    <a:lnTo>
                      <a:pt x="235" y="140"/>
                    </a:lnTo>
                    <a:lnTo>
                      <a:pt x="267" y="114"/>
                    </a:lnTo>
                    <a:lnTo>
                      <a:pt x="267" y="114"/>
                    </a:lnTo>
                    <a:lnTo>
                      <a:pt x="295" y="89"/>
                    </a:lnTo>
                    <a:lnTo>
                      <a:pt x="324" y="63"/>
                    </a:lnTo>
                    <a:lnTo>
                      <a:pt x="380" y="10"/>
                    </a:lnTo>
                    <a:lnTo>
                      <a:pt x="380" y="10"/>
                    </a:lnTo>
                    <a:lnTo>
                      <a:pt x="382" y="8"/>
                    </a:lnTo>
                    <a:lnTo>
                      <a:pt x="382" y="6"/>
                    </a:lnTo>
                    <a:lnTo>
                      <a:pt x="380" y="2"/>
                    </a:lnTo>
                    <a:lnTo>
                      <a:pt x="377" y="0"/>
                    </a:lnTo>
                    <a:lnTo>
                      <a:pt x="374" y="0"/>
                    </a:lnTo>
                    <a:lnTo>
                      <a:pt x="371" y="2"/>
                    </a:lnTo>
                    <a:lnTo>
                      <a:pt x="37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6" name="Freeform 889"/>
              <p:cNvSpPr/>
              <p:nvPr/>
            </p:nvSpPr>
            <p:spPr bwMode="auto">
              <a:xfrm>
                <a:off x="3327401" y="3587751"/>
                <a:ext cx="139700" cy="176213"/>
              </a:xfrm>
              <a:custGeom>
                <a:avLst/>
                <a:gdLst/>
                <a:ahLst/>
                <a:cxnLst>
                  <a:cxn ang="0">
                    <a:pos x="340" y="1"/>
                  </a:cxn>
                  <a:cxn ang="0">
                    <a:pos x="323" y="15"/>
                  </a:cxn>
                  <a:cxn ang="0">
                    <a:pos x="310" y="34"/>
                  </a:cxn>
                  <a:cxn ang="0">
                    <a:pos x="298" y="49"/>
                  </a:cxn>
                  <a:cxn ang="0">
                    <a:pos x="264" y="94"/>
                  </a:cxn>
                  <a:cxn ang="0">
                    <a:pos x="214" y="162"/>
                  </a:cxn>
                  <a:cxn ang="0">
                    <a:pos x="161" y="227"/>
                  </a:cxn>
                  <a:cxn ang="0">
                    <a:pos x="110" y="285"/>
                  </a:cxn>
                  <a:cxn ang="0">
                    <a:pos x="74" y="329"/>
                  </a:cxn>
                  <a:cxn ang="0">
                    <a:pos x="64" y="345"/>
                  </a:cxn>
                  <a:cxn ang="0">
                    <a:pos x="25" y="405"/>
                  </a:cxn>
                  <a:cxn ang="0">
                    <a:pos x="9" y="421"/>
                  </a:cxn>
                  <a:cxn ang="0">
                    <a:pos x="2" y="429"/>
                  </a:cxn>
                  <a:cxn ang="0">
                    <a:pos x="0" y="439"/>
                  </a:cxn>
                  <a:cxn ang="0">
                    <a:pos x="1" y="442"/>
                  </a:cxn>
                  <a:cxn ang="0">
                    <a:pos x="6" y="444"/>
                  </a:cxn>
                  <a:cxn ang="0">
                    <a:pos x="12" y="442"/>
                  </a:cxn>
                  <a:cxn ang="0">
                    <a:pos x="12" y="439"/>
                  </a:cxn>
                  <a:cxn ang="0">
                    <a:pos x="16" y="431"/>
                  </a:cxn>
                  <a:cxn ang="0">
                    <a:pos x="33" y="412"/>
                  </a:cxn>
                  <a:cxn ang="0">
                    <a:pos x="40" y="402"/>
                  </a:cxn>
                  <a:cxn ang="0">
                    <a:pos x="65" y="363"/>
                  </a:cxn>
                  <a:cxn ang="0">
                    <a:pos x="74" y="350"/>
                  </a:cxn>
                  <a:cxn ang="0">
                    <a:pos x="123" y="289"/>
                  </a:cxn>
                  <a:cxn ang="0">
                    <a:pos x="175" y="227"/>
                  </a:cxn>
                  <a:cxn ang="0">
                    <a:pos x="217" y="176"/>
                  </a:cxn>
                  <a:cxn ang="0">
                    <a:pos x="256" y="124"/>
                  </a:cxn>
                  <a:cxn ang="0">
                    <a:pos x="301" y="65"/>
                  </a:cxn>
                  <a:cxn ang="0">
                    <a:pos x="311" y="51"/>
                  </a:cxn>
                  <a:cxn ang="0">
                    <a:pos x="327" y="28"/>
                  </a:cxn>
                  <a:cxn ang="0">
                    <a:pos x="339" y="15"/>
                  </a:cxn>
                  <a:cxn ang="0">
                    <a:pos x="345" y="10"/>
                  </a:cxn>
                  <a:cxn ang="0">
                    <a:pos x="349" y="6"/>
                  </a:cxn>
                  <a:cxn ang="0">
                    <a:pos x="344" y="0"/>
                  </a:cxn>
                  <a:cxn ang="0">
                    <a:pos x="340" y="1"/>
                  </a:cxn>
                </a:cxnLst>
                <a:rect l="0" t="0" r="r" b="b"/>
                <a:pathLst>
                  <a:path w="349" h="444">
                    <a:moveTo>
                      <a:pt x="340" y="1"/>
                    </a:moveTo>
                    <a:lnTo>
                      <a:pt x="340" y="1"/>
                    </a:lnTo>
                    <a:lnTo>
                      <a:pt x="329" y="7"/>
                    </a:lnTo>
                    <a:lnTo>
                      <a:pt x="323" y="15"/>
                    </a:lnTo>
                    <a:lnTo>
                      <a:pt x="316" y="23"/>
                    </a:lnTo>
                    <a:lnTo>
                      <a:pt x="310" y="34"/>
                    </a:lnTo>
                    <a:lnTo>
                      <a:pt x="310" y="34"/>
                    </a:lnTo>
                    <a:lnTo>
                      <a:pt x="298" y="49"/>
                    </a:lnTo>
                    <a:lnTo>
                      <a:pt x="286" y="64"/>
                    </a:lnTo>
                    <a:lnTo>
                      <a:pt x="264" y="94"/>
                    </a:lnTo>
                    <a:lnTo>
                      <a:pt x="264" y="94"/>
                    </a:lnTo>
                    <a:lnTo>
                      <a:pt x="214" y="162"/>
                    </a:lnTo>
                    <a:lnTo>
                      <a:pt x="188" y="194"/>
                    </a:lnTo>
                    <a:lnTo>
                      <a:pt x="161" y="227"/>
                    </a:lnTo>
                    <a:lnTo>
                      <a:pt x="161" y="227"/>
                    </a:lnTo>
                    <a:lnTo>
                      <a:pt x="110" y="285"/>
                    </a:lnTo>
                    <a:lnTo>
                      <a:pt x="86" y="313"/>
                    </a:lnTo>
                    <a:lnTo>
                      <a:pt x="74" y="329"/>
                    </a:lnTo>
                    <a:lnTo>
                      <a:pt x="64" y="345"/>
                    </a:lnTo>
                    <a:lnTo>
                      <a:pt x="64" y="345"/>
                    </a:lnTo>
                    <a:lnTo>
                      <a:pt x="25" y="405"/>
                    </a:lnTo>
                    <a:lnTo>
                      <a:pt x="25" y="405"/>
                    </a:lnTo>
                    <a:lnTo>
                      <a:pt x="18" y="413"/>
                    </a:lnTo>
                    <a:lnTo>
                      <a:pt x="9" y="421"/>
                    </a:lnTo>
                    <a:lnTo>
                      <a:pt x="6" y="425"/>
                    </a:lnTo>
                    <a:lnTo>
                      <a:pt x="2" y="429"/>
                    </a:lnTo>
                    <a:lnTo>
                      <a:pt x="1" y="434"/>
                    </a:lnTo>
                    <a:lnTo>
                      <a:pt x="0" y="439"/>
                    </a:lnTo>
                    <a:lnTo>
                      <a:pt x="0" y="439"/>
                    </a:lnTo>
                    <a:lnTo>
                      <a:pt x="1" y="442"/>
                    </a:lnTo>
                    <a:lnTo>
                      <a:pt x="2" y="443"/>
                    </a:lnTo>
                    <a:lnTo>
                      <a:pt x="6" y="444"/>
                    </a:lnTo>
                    <a:lnTo>
                      <a:pt x="10" y="443"/>
                    </a:lnTo>
                    <a:lnTo>
                      <a:pt x="12" y="442"/>
                    </a:lnTo>
                    <a:lnTo>
                      <a:pt x="12" y="439"/>
                    </a:lnTo>
                    <a:lnTo>
                      <a:pt x="12" y="439"/>
                    </a:lnTo>
                    <a:lnTo>
                      <a:pt x="13" y="435"/>
                    </a:lnTo>
                    <a:lnTo>
                      <a:pt x="16" y="431"/>
                    </a:lnTo>
                    <a:lnTo>
                      <a:pt x="23" y="421"/>
                    </a:lnTo>
                    <a:lnTo>
                      <a:pt x="33" y="412"/>
                    </a:lnTo>
                    <a:lnTo>
                      <a:pt x="40" y="402"/>
                    </a:lnTo>
                    <a:lnTo>
                      <a:pt x="40" y="402"/>
                    </a:lnTo>
                    <a:lnTo>
                      <a:pt x="56" y="376"/>
                    </a:lnTo>
                    <a:lnTo>
                      <a:pt x="65" y="363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98" y="319"/>
                    </a:lnTo>
                    <a:lnTo>
                      <a:pt x="123" y="289"/>
                    </a:lnTo>
                    <a:lnTo>
                      <a:pt x="175" y="227"/>
                    </a:lnTo>
                    <a:lnTo>
                      <a:pt x="175" y="227"/>
                    </a:lnTo>
                    <a:lnTo>
                      <a:pt x="196" y="202"/>
                    </a:lnTo>
                    <a:lnTo>
                      <a:pt x="217" y="176"/>
                    </a:lnTo>
                    <a:lnTo>
                      <a:pt x="256" y="124"/>
                    </a:lnTo>
                    <a:lnTo>
                      <a:pt x="256" y="124"/>
                    </a:lnTo>
                    <a:lnTo>
                      <a:pt x="278" y="94"/>
                    </a:lnTo>
                    <a:lnTo>
                      <a:pt x="301" y="65"/>
                    </a:lnTo>
                    <a:lnTo>
                      <a:pt x="301" y="65"/>
                    </a:lnTo>
                    <a:lnTo>
                      <a:pt x="311" y="51"/>
                    </a:lnTo>
                    <a:lnTo>
                      <a:pt x="322" y="35"/>
                    </a:lnTo>
                    <a:lnTo>
                      <a:pt x="327" y="28"/>
                    </a:lnTo>
                    <a:lnTo>
                      <a:pt x="332" y="21"/>
                    </a:lnTo>
                    <a:lnTo>
                      <a:pt x="339" y="15"/>
                    </a:lnTo>
                    <a:lnTo>
                      <a:pt x="345" y="10"/>
                    </a:lnTo>
                    <a:lnTo>
                      <a:pt x="345" y="10"/>
                    </a:lnTo>
                    <a:lnTo>
                      <a:pt x="348" y="9"/>
                    </a:lnTo>
                    <a:lnTo>
                      <a:pt x="349" y="6"/>
                    </a:lnTo>
                    <a:lnTo>
                      <a:pt x="348" y="2"/>
                    </a:lnTo>
                    <a:lnTo>
                      <a:pt x="344" y="0"/>
                    </a:lnTo>
                    <a:lnTo>
                      <a:pt x="343" y="0"/>
                    </a:lnTo>
                    <a:lnTo>
                      <a:pt x="340" y="1"/>
                    </a:lnTo>
                    <a:lnTo>
                      <a:pt x="34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7" name="Freeform 890"/>
              <p:cNvSpPr/>
              <p:nvPr/>
            </p:nvSpPr>
            <p:spPr bwMode="auto">
              <a:xfrm>
                <a:off x="3362326" y="3660776"/>
                <a:ext cx="88900" cy="106363"/>
              </a:xfrm>
              <a:custGeom>
                <a:avLst/>
                <a:gdLst/>
                <a:ahLst/>
                <a:cxnLst>
                  <a:cxn ang="0">
                    <a:pos x="213" y="1"/>
                  </a:cxn>
                  <a:cxn ang="0">
                    <a:pos x="213" y="1"/>
                  </a:cxn>
                  <a:cxn ang="0">
                    <a:pos x="185" y="31"/>
                  </a:cxn>
                  <a:cxn ang="0">
                    <a:pos x="156" y="62"/>
                  </a:cxn>
                  <a:cxn ang="0">
                    <a:pos x="128" y="94"/>
                  </a:cxn>
                  <a:cxn ang="0">
                    <a:pos x="102" y="127"/>
                  </a:cxn>
                  <a:cxn ang="0">
                    <a:pos x="102" y="127"/>
                  </a:cxn>
                  <a:cxn ang="0">
                    <a:pos x="75" y="163"/>
                  </a:cxn>
                  <a:cxn ang="0">
                    <a:pos x="47" y="201"/>
                  </a:cxn>
                  <a:cxn ang="0">
                    <a:pos x="47" y="201"/>
                  </a:cxn>
                  <a:cxn ang="0">
                    <a:pos x="35" y="215"/>
                  </a:cxn>
                  <a:cxn ang="0">
                    <a:pos x="22" y="229"/>
                  </a:cxn>
                  <a:cxn ang="0">
                    <a:pos x="11" y="243"/>
                  </a:cxn>
                  <a:cxn ang="0">
                    <a:pos x="0" y="259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0" y="264"/>
                  </a:cxn>
                  <a:cxn ang="0">
                    <a:pos x="3" y="266"/>
                  </a:cxn>
                  <a:cxn ang="0">
                    <a:pos x="7" y="268"/>
                  </a:cxn>
                  <a:cxn ang="0">
                    <a:pos x="9" y="266"/>
                  </a:cxn>
                  <a:cxn ang="0">
                    <a:pos x="11" y="265"/>
                  </a:cxn>
                  <a:cxn ang="0">
                    <a:pos x="11" y="265"/>
                  </a:cxn>
                  <a:cxn ang="0">
                    <a:pos x="16" y="256"/>
                  </a:cxn>
                  <a:cxn ang="0">
                    <a:pos x="22" y="247"/>
                  </a:cxn>
                  <a:cxn ang="0">
                    <a:pos x="34" y="231"/>
                  </a:cxn>
                  <a:cxn ang="0">
                    <a:pos x="49" y="217"/>
                  </a:cxn>
                  <a:cxn ang="0">
                    <a:pos x="62" y="201"/>
                  </a:cxn>
                  <a:cxn ang="0">
                    <a:pos x="62" y="201"/>
                  </a:cxn>
                  <a:cxn ang="0">
                    <a:pos x="84" y="171"/>
                  </a:cxn>
                  <a:cxn ang="0">
                    <a:pos x="106" y="141"/>
                  </a:cxn>
                  <a:cxn ang="0">
                    <a:pos x="106" y="141"/>
                  </a:cxn>
                  <a:cxn ang="0">
                    <a:pos x="132" y="107"/>
                  </a:cxn>
                  <a:cxn ang="0">
                    <a:pos x="161" y="73"/>
                  </a:cxn>
                  <a:cxn ang="0">
                    <a:pos x="191" y="40"/>
                  </a:cxn>
                  <a:cxn ang="0">
                    <a:pos x="221" y="9"/>
                  </a:cxn>
                  <a:cxn ang="0">
                    <a:pos x="221" y="9"/>
                  </a:cxn>
                  <a:cxn ang="0">
                    <a:pos x="223" y="8"/>
                  </a:cxn>
                  <a:cxn ang="0">
                    <a:pos x="223" y="5"/>
                  </a:cxn>
                  <a:cxn ang="0">
                    <a:pos x="221" y="1"/>
                  </a:cxn>
                  <a:cxn ang="0">
                    <a:pos x="217" y="0"/>
                  </a:cxn>
                  <a:cxn ang="0">
                    <a:pos x="215" y="0"/>
                  </a:cxn>
                  <a:cxn ang="0">
                    <a:pos x="213" y="1"/>
                  </a:cxn>
                  <a:cxn ang="0">
                    <a:pos x="213" y="1"/>
                  </a:cxn>
                </a:cxnLst>
                <a:rect l="0" t="0" r="r" b="b"/>
                <a:pathLst>
                  <a:path w="223" h="268">
                    <a:moveTo>
                      <a:pt x="213" y="1"/>
                    </a:moveTo>
                    <a:lnTo>
                      <a:pt x="213" y="1"/>
                    </a:lnTo>
                    <a:lnTo>
                      <a:pt x="185" y="31"/>
                    </a:lnTo>
                    <a:lnTo>
                      <a:pt x="156" y="62"/>
                    </a:lnTo>
                    <a:lnTo>
                      <a:pt x="128" y="94"/>
                    </a:lnTo>
                    <a:lnTo>
                      <a:pt x="102" y="127"/>
                    </a:lnTo>
                    <a:lnTo>
                      <a:pt x="102" y="127"/>
                    </a:lnTo>
                    <a:lnTo>
                      <a:pt x="75" y="163"/>
                    </a:lnTo>
                    <a:lnTo>
                      <a:pt x="47" y="201"/>
                    </a:lnTo>
                    <a:lnTo>
                      <a:pt x="47" y="201"/>
                    </a:lnTo>
                    <a:lnTo>
                      <a:pt x="35" y="215"/>
                    </a:lnTo>
                    <a:lnTo>
                      <a:pt x="22" y="229"/>
                    </a:lnTo>
                    <a:lnTo>
                      <a:pt x="11" y="243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0" y="264"/>
                    </a:lnTo>
                    <a:lnTo>
                      <a:pt x="3" y="266"/>
                    </a:lnTo>
                    <a:lnTo>
                      <a:pt x="7" y="268"/>
                    </a:lnTo>
                    <a:lnTo>
                      <a:pt x="9" y="266"/>
                    </a:lnTo>
                    <a:lnTo>
                      <a:pt x="11" y="265"/>
                    </a:lnTo>
                    <a:lnTo>
                      <a:pt x="11" y="265"/>
                    </a:lnTo>
                    <a:lnTo>
                      <a:pt x="16" y="256"/>
                    </a:lnTo>
                    <a:lnTo>
                      <a:pt x="22" y="247"/>
                    </a:lnTo>
                    <a:lnTo>
                      <a:pt x="34" y="231"/>
                    </a:lnTo>
                    <a:lnTo>
                      <a:pt x="49" y="217"/>
                    </a:lnTo>
                    <a:lnTo>
                      <a:pt x="62" y="201"/>
                    </a:lnTo>
                    <a:lnTo>
                      <a:pt x="62" y="201"/>
                    </a:lnTo>
                    <a:lnTo>
                      <a:pt x="84" y="17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32" y="107"/>
                    </a:lnTo>
                    <a:lnTo>
                      <a:pt x="161" y="73"/>
                    </a:lnTo>
                    <a:lnTo>
                      <a:pt x="191" y="40"/>
                    </a:lnTo>
                    <a:lnTo>
                      <a:pt x="221" y="9"/>
                    </a:lnTo>
                    <a:lnTo>
                      <a:pt x="221" y="9"/>
                    </a:lnTo>
                    <a:lnTo>
                      <a:pt x="223" y="8"/>
                    </a:lnTo>
                    <a:lnTo>
                      <a:pt x="223" y="5"/>
                    </a:lnTo>
                    <a:lnTo>
                      <a:pt x="221" y="1"/>
                    </a:lnTo>
                    <a:lnTo>
                      <a:pt x="217" y="0"/>
                    </a:lnTo>
                    <a:lnTo>
                      <a:pt x="215" y="0"/>
                    </a:lnTo>
                    <a:lnTo>
                      <a:pt x="213" y="1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8" name="Freeform 891"/>
              <p:cNvSpPr/>
              <p:nvPr/>
            </p:nvSpPr>
            <p:spPr bwMode="auto">
              <a:xfrm>
                <a:off x="3398838" y="3705226"/>
                <a:ext cx="47625" cy="66675"/>
              </a:xfrm>
              <a:custGeom>
                <a:avLst/>
                <a:gdLst/>
                <a:ahLst/>
                <a:cxnLst>
                  <a:cxn ang="0">
                    <a:pos x="108" y="4"/>
                  </a:cxn>
                  <a:cxn ang="0">
                    <a:pos x="108" y="4"/>
                  </a:cxn>
                  <a:cxn ang="0">
                    <a:pos x="106" y="14"/>
                  </a:cxn>
                  <a:cxn ang="0">
                    <a:pos x="102" y="21"/>
                  </a:cxn>
                  <a:cxn ang="0">
                    <a:pos x="97" y="29"/>
                  </a:cxn>
                  <a:cxn ang="0">
                    <a:pos x="90" y="37"/>
                  </a:cxn>
                  <a:cxn ang="0">
                    <a:pos x="76" y="53"/>
                  </a:cxn>
                  <a:cxn ang="0">
                    <a:pos x="64" y="67"/>
                  </a:cxn>
                  <a:cxn ang="0">
                    <a:pos x="64" y="67"/>
                  </a:cxn>
                  <a:cxn ang="0">
                    <a:pos x="48" y="89"/>
                  </a:cxn>
                  <a:cxn ang="0">
                    <a:pos x="34" y="113"/>
                  </a:cxn>
                  <a:cxn ang="0">
                    <a:pos x="18" y="135"/>
                  </a:cxn>
                  <a:cxn ang="0">
                    <a:pos x="10" y="146"/>
                  </a:cxn>
                  <a:cxn ang="0">
                    <a:pos x="1" y="156"/>
                  </a:cxn>
                  <a:cxn ang="0">
                    <a:pos x="1" y="156"/>
                  </a:cxn>
                  <a:cxn ang="0">
                    <a:pos x="0" y="159"/>
                  </a:cxn>
                  <a:cxn ang="0">
                    <a:pos x="0" y="160"/>
                  </a:cxn>
                  <a:cxn ang="0">
                    <a:pos x="1" y="164"/>
                  </a:cxn>
                  <a:cxn ang="0">
                    <a:pos x="5" y="167"/>
                  </a:cxn>
                  <a:cxn ang="0">
                    <a:pos x="8" y="165"/>
                  </a:cxn>
                  <a:cxn ang="0">
                    <a:pos x="9" y="164"/>
                  </a:cxn>
                  <a:cxn ang="0">
                    <a:pos x="9" y="164"/>
                  </a:cxn>
                  <a:cxn ang="0">
                    <a:pos x="26" y="144"/>
                  </a:cxn>
                  <a:cxn ang="0">
                    <a:pos x="40" y="123"/>
                  </a:cxn>
                  <a:cxn ang="0">
                    <a:pos x="68" y="80"/>
                  </a:cxn>
                  <a:cxn ang="0">
                    <a:pos x="68" y="80"/>
                  </a:cxn>
                  <a:cxn ang="0">
                    <a:pos x="74" y="71"/>
                  </a:cxn>
                  <a:cxn ang="0">
                    <a:pos x="82" y="63"/>
                  </a:cxn>
                  <a:cxn ang="0">
                    <a:pos x="98" y="46"/>
                  </a:cxn>
                  <a:cxn ang="0">
                    <a:pos x="104" y="37"/>
                  </a:cxn>
                  <a:cxn ang="0">
                    <a:pos x="111" y="28"/>
                  </a:cxn>
                  <a:cxn ang="0">
                    <a:pos x="116" y="1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6"/>
                  </a:cxn>
                  <a:cxn ang="0">
                    <a:pos x="117" y="3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1" y="0"/>
                  </a:cxn>
                  <a:cxn ang="0">
                    <a:pos x="108" y="2"/>
                  </a:cxn>
                  <a:cxn ang="0">
                    <a:pos x="108" y="4"/>
                  </a:cxn>
                  <a:cxn ang="0">
                    <a:pos x="108" y="4"/>
                  </a:cxn>
                </a:cxnLst>
                <a:rect l="0" t="0" r="r" b="b"/>
                <a:pathLst>
                  <a:path w="119" h="167">
                    <a:moveTo>
                      <a:pt x="108" y="4"/>
                    </a:moveTo>
                    <a:lnTo>
                      <a:pt x="108" y="4"/>
                    </a:lnTo>
                    <a:lnTo>
                      <a:pt x="106" y="14"/>
                    </a:lnTo>
                    <a:lnTo>
                      <a:pt x="102" y="21"/>
                    </a:lnTo>
                    <a:lnTo>
                      <a:pt x="97" y="29"/>
                    </a:lnTo>
                    <a:lnTo>
                      <a:pt x="90" y="37"/>
                    </a:lnTo>
                    <a:lnTo>
                      <a:pt x="76" y="53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48" y="89"/>
                    </a:lnTo>
                    <a:lnTo>
                      <a:pt x="34" y="113"/>
                    </a:lnTo>
                    <a:lnTo>
                      <a:pt x="18" y="135"/>
                    </a:lnTo>
                    <a:lnTo>
                      <a:pt x="10" y="146"/>
                    </a:lnTo>
                    <a:lnTo>
                      <a:pt x="1" y="156"/>
                    </a:lnTo>
                    <a:lnTo>
                      <a:pt x="1" y="156"/>
                    </a:lnTo>
                    <a:lnTo>
                      <a:pt x="0" y="159"/>
                    </a:lnTo>
                    <a:lnTo>
                      <a:pt x="0" y="160"/>
                    </a:lnTo>
                    <a:lnTo>
                      <a:pt x="1" y="164"/>
                    </a:lnTo>
                    <a:lnTo>
                      <a:pt x="5" y="167"/>
                    </a:lnTo>
                    <a:lnTo>
                      <a:pt x="8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26" y="144"/>
                    </a:lnTo>
                    <a:lnTo>
                      <a:pt x="40" y="123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74" y="71"/>
                    </a:lnTo>
                    <a:lnTo>
                      <a:pt x="82" y="63"/>
                    </a:lnTo>
                    <a:lnTo>
                      <a:pt x="98" y="46"/>
                    </a:lnTo>
                    <a:lnTo>
                      <a:pt x="104" y="37"/>
                    </a:lnTo>
                    <a:lnTo>
                      <a:pt x="111" y="28"/>
                    </a:lnTo>
                    <a:lnTo>
                      <a:pt x="116" y="1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6"/>
                    </a:lnTo>
                    <a:lnTo>
                      <a:pt x="117" y="3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1" y="0"/>
                    </a:lnTo>
                    <a:lnTo>
                      <a:pt x="108" y="2"/>
                    </a:lnTo>
                    <a:lnTo>
                      <a:pt x="108" y="4"/>
                    </a:lnTo>
                    <a:lnTo>
                      <a:pt x="10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49" name="Freeform 892"/>
              <p:cNvSpPr/>
              <p:nvPr/>
            </p:nvSpPr>
            <p:spPr bwMode="auto">
              <a:xfrm>
                <a:off x="3432176" y="3724276"/>
                <a:ext cx="47625" cy="53975"/>
              </a:xfrm>
              <a:custGeom>
                <a:avLst/>
                <a:gdLst/>
                <a:ahLst/>
                <a:cxnLst>
                  <a:cxn ang="0">
                    <a:pos x="110" y="2"/>
                  </a:cxn>
                  <a:cxn ang="0">
                    <a:pos x="110" y="2"/>
                  </a:cxn>
                  <a:cxn ang="0">
                    <a:pos x="74" y="38"/>
                  </a:cxn>
                  <a:cxn ang="0">
                    <a:pos x="57" y="56"/>
                  </a:cxn>
                  <a:cxn ang="0">
                    <a:pos x="42" y="76"/>
                  </a:cxn>
                  <a:cxn ang="0">
                    <a:pos x="42" y="76"/>
                  </a:cxn>
                  <a:cxn ang="0">
                    <a:pos x="30" y="89"/>
                  </a:cxn>
                  <a:cxn ang="0">
                    <a:pos x="18" y="101"/>
                  </a:cxn>
                  <a:cxn ang="0">
                    <a:pos x="13" y="107"/>
                  </a:cxn>
                  <a:cxn ang="0">
                    <a:pos x="8" y="114"/>
                  </a:cxn>
                  <a:cxn ang="0">
                    <a:pos x="4" y="122"/>
                  </a:cxn>
                  <a:cxn ang="0">
                    <a:pos x="0" y="130"/>
                  </a:cxn>
                  <a:cxn ang="0">
                    <a:pos x="0" y="130"/>
                  </a:cxn>
                  <a:cxn ang="0">
                    <a:pos x="0" y="132"/>
                  </a:cxn>
                  <a:cxn ang="0">
                    <a:pos x="1" y="134"/>
                  </a:cxn>
                  <a:cxn ang="0">
                    <a:pos x="4" y="136"/>
                  </a:cxn>
                  <a:cxn ang="0">
                    <a:pos x="8" y="136"/>
                  </a:cxn>
                  <a:cxn ang="0">
                    <a:pos x="10" y="135"/>
                  </a:cxn>
                  <a:cxn ang="0">
                    <a:pos x="12" y="132"/>
                  </a:cxn>
                  <a:cxn ang="0">
                    <a:pos x="12" y="132"/>
                  </a:cxn>
                  <a:cxn ang="0">
                    <a:pos x="14" y="124"/>
                  </a:cxn>
                  <a:cxn ang="0">
                    <a:pos x="19" y="117"/>
                  </a:cxn>
                  <a:cxn ang="0">
                    <a:pos x="25" y="109"/>
                  </a:cxn>
                  <a:cxn ang="0">
                    <a:pos x="31" y="102"/>
                  </a:cxn>
                  <a:cxn ang="0">
                    <a:pos x="43" y="89"/>
                  </a:cxn>
                  <a:cxn ang="0">
                    <a:pos x="56" y="76"/>
                  </a:cxn>
                  <a:cxn ang="0">
                    <a:pos x="56" y="76"/>
                  </a:cxn>
                  <a:cxn ang="0">
                    <a:pos x="70" y="59"/>
                  </a:cxn>
                  <a:cxn ang="0">
                    <a:pos x="86" y="42"/>
                  </a:cxn>
                  <a:cxn ang="0">
                    <a:pos x="119" y="9"/>
                  </a:cxn>
                  <a:cxn ang="0">
                    <a:pos x="119" y="9"/>
                  </a:cxn>
                  <a:cxn ang="0">
                    <a:pos x="120" y="8"/>
                  </a:cxn>
                  <a:cxn ang="0">
                    <a:pos x="120" y="5"/>
                  </a:cxn>
                  <a:cxn ang="0">
                    <a:pos x="117" y="2"/>
                  </a:cxn>
                  <a:cxn ang="0">
                    <a:pos x="115" y="0"/>
                  </a:cxn>
                  <a:cxn ang="0">
                    <a:pos x="112" y="0"/>
                  </a:cxn>
                  <a:cxn ang="0">
                    <a:pos x="110" y="2"/>
                  </a:cxn>
                  <a:cxn ang="0">
                    <a:pos x="110" y="2"/>
                  </a:cxn>
                </a:cxnLst>
                <a:rect l="0" t="0" r="r" b="b"/>
                <a:pathLst>
                  <a:path w="120" h="136">
                    <a:moveTo>
                      <a:pt x="110" y="2"/>
                    </a:moveTo>
                    <a:lnTo>
                      <a:pt x="110" y="2"/>
                    </a:lnTo>
                    <a:lnTo>
                      <a:pt x="74" y="38"/>
                    </a:lnTo>
                    <a:lnTo>
                      <a:pt x="57" y="56"/>
                    </a:lnTo>
                    <a:lnTo>
                      <a:pt x="42" y="76"/>
                    </a:lnTo>
                    <a:lnTo>
                      <a:pt x="42" y="76"/>
                    </a:lnTo>
                    <a:lnTo>
                      <a:pt x="30" y="89"/>
                    </a:lnTo>
                    <a:lnTo>
                      <a:pt x="18" y="101"/>
                    </a:lnTo>
                    <a:lnTo>
                      <a:pt x="13" y="107"/>
                    </a:lnTo>
                    <a:lnTo>
                      <a:pt x="8" y="114"/>
                    </a:lnTo>
                    <a:lnTo>
                      <a:pt x="4" y="122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4" y="136"/>
                    </a:lnTo>
                    <a:lnTo>
                      <a:pt x="8" y="136"/>
                    </a:lnTo>
                    <a:lnTo>
                      <a:pt x="10" y="135"/>
                    </a:lnTo>
                    <a:lnTo>
                      <a:pt x="12" y="132"/>
                    </a:lnTo>
                    <a:lnTo>
                      <a:pt x="12" y="132"/>
                    </a:lnTo>
                    <a:lnTo>
                      <a:pt x="14" y="124"/>
                    </a:lnTo>
                    <a:lnTo>
                      <a:pt x="19" y="117"/>
                    </a:lnTo>
                    <a:lnTo>
                      <a:pt x="25" y="109"/>
                    </a:lnTo>
                    <a:lnTo>
                      <a:pt x="31" y="102"/>
                    </a:lnTo>
                    <a:lnTo>
                      <a:pt x="43" y="89"/>
                    </a:lnTo>
                    <a:lnTo>
                      <a:pt x="56" y="76"/>
                    </a:lnTo>
                    <a:lnTo>
                      <a:pt x="56" y="76"/>
                    </a:lnTo>
                    <a:lnTo>
                      <a:pt x="70" y="59"/>
                    </a:lnTo>
                    <a:lnTo>
                      <a:pt x="86" y="42"/>
                    </a:lnTo>
                    <a:lnTo>
                      <a:pt x="119" y="9"/>
                    </a:lnTo>
                    <a:lnTo>
                      <a:pt x="119" y="9"/>
                    </a:lnTo>
                    <a:lnTo>
                      <a:pt x="120" y="8"/>
                    </a:lnTo>
                    <a:lnTo>
                      <a:pt x="120" y="5"/>
                    </a:lnTo>
                    <a:lnTo>
                      <a:pt x="117" y="2"/>
                    </a:lnTo>
                    <a:lnTo>
                      <a:pt x="115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1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0" name="Freeform 893"/>
              <p:cNvSpPr/>
              <p:nvPr/>
            </p:nvSpPr>
            <p:spPr bwMode="auto">
              <a:xfrm>
                <a:off x="3463926" y="3732213"/>
                <a:ext cx="38100" cy="47625"/>
              </a:xfrm>
              <a:custGeom>
                <a:avLst/>
                <a:gdLst/>
                <a:ahLst/>
                <a:cxnLst>
                  <a:cxn ang="0">
                    <a:pos x="86" y="3"/>
                  </a:cxn>
                  <a:cxn ang="0">
                    <a:pos x="86" y="3"/>
                  </a:cxn>
                  <a:cxn ang="0">
                    <a:pos x="74" y="23"/>
                  </a:cxn>
                  <a:cxn ang="0">
                    <a:pos x="60" y="41"/>
                  </a:cxn>
                  <a:cxn ang="0">
                    <a:pos x="44" y="58"/>
                  </a:cxn>
                  <a:cxn ang="0">
                    <a:pos x="27" y="74"/>
                  </a:cxn>
                  <a:cxn ang="0">
                    <a:pos x="27" y="74"/>
                  </a:cxn>
                  <a:cxn ang="0">
                    <a:pos x="18" y="82"/>
                  </a:cxn>
                  <a:cxn ang="0">
                    <a:pos x="7" y="92"/>
                  </a:cxn>
                  <a:cxn ang="0">
                    <a:pos x="3" y="99"/>
                  </a:cxn>
                  <a:cxn ang="0">
                    <a:pos x="1" y="104"/>
                  </a:cxn>
                  <a:cxn ang="0">
                    <a:pos x="0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7" y="121"/>
                  </a:cxn>
                  <a:cxn ang="0">
                    <a:pos x="10" y="118"/>
                  </a:cxn>
                  <a:cxn ang="0">
                    <a:pos x="11" y="116"/>
                  </a:cxn>
                  <a:cxn ang="0">
                    <a:pos x="11" y="113"/>
                  </a:cxn>
                  <a:cxn ang="0">
                    <a:pos x="11" y="113"/>
                  </a:cxn>
                  <a:cxn ang="0">
                    <a:pos x="11" y="109"/>
                  </a:cxn>
                  <a:cxn ang="0">
                    <a:pos x="14" y="102"/>
                  </a:cxn>
                  <a:cxn ang="0">
                    <a:pos x="18" y="97"/>
                  </a:cxn>
                  <a:cxn ang="0">
                    <a:pos x="23" y="92"/>
                  </a:cxn>
                  <a:cxn ang="0">
                    <a:pos x="35" y="82"/>
                  </a:cxn>
                  <a:cxn ang="0">
                    <a:pos x="44" y="74"/>
                  </a:cxn>
                  <a:cxn ang="0">
                    <a:pos x="44" y="74"/>
                  </a:cxn>
                  <a:cxn ang="0">
                    <a:pos x="58" y="59"/>
                  </a:cxn>
                  <a:cxn ang="0">
                    <a:pos x="73" y="44"/>
                  </a:cxn>
                  <a:cxn ang="0">
                    <a:pos x="86" y="27"/>
                  </a:cxn>
                  <a:cxn ang="0">
                    <a:pos x="96" y="10"/>
                  </a:cxn>
                  <a:cxn ang="0">
                    <a:pos x="96" y="10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4" y="2"/>
                  </a:cxn>
                  <a:cxn ang="0">
                    <a:pos x="90" y="0"/>
                  </a:cxn>
                  <a:cxn ang="0">
                    <a:pos x="88" y="2"/>
                  </a:cxn>
                  <a:cxn ang="0">
                    <a:pos x="86" y="3"/>
                  </a:cxn>
                  <a:cxn ang="0">
                    <a:pos x="86" y="3"/>
                  </a:cxn>
                </a:cxnLst>
                <a:rect l="0" t="0" r="r" b="b"/>
                <a:pathLst>
                  <a:path w="96" h="121">
                    <a:moveTo>
                      <a:pt x="86" y="3"/>
                    </a:moveTo>
                    <a:lnTo>
                      <a:pt x="86" y="3"/>
                    </a:lnTo>
                    <a:lnTo>
                      <a:pt x="74" y="23"/>
                    </a:lnTo>
                    <a:lnTo>
                      <a:pt x="60" y="41"/>
                    </a:lnTo>
                    <a:lnTo>
                      <a:pt x="44" y="58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18" y="82"/>
                    </a:lnTo>
                    <a:lnTo>
                      <a:pt x="7" y="92"/>
                    </a:lnTo>
                    <a:lnTo>
                      <a:pt x="3" y="99"/>
                    </a:lnTo>
                    <a:lnTo>
                      <a:pt x="1" y="104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7" y="121"/>
                    </a:lnTo>
                    <a:lnTo>
                      <a:pt x="10" y="118"/>
                    </a:lnTo>
                    <a:lnTo>
                      <a:pt x="11" y="116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1" y="109"/>
                    </a:lnTo>
                    <a:lnTo>
                      <a:pt x="14" y="102"/>
                    </a:lnTo>
                    <a:lnTo>
                      <a:pt x="18" y="97"/>
                    </a:lnTo>
                    <a:lnTo>
                      <a:pt x="23" y="92"/>
                    </a:lnTo>
                    <a:lnTo>
                      <a:pt x="35" y="82"/>
                    </a:lnTo>
                    <a:lnTo>
                      <a:pt x="44" y="74"/>
                    </a:lnTo>
                    <a:lnTo>
                      <a:pt x="44" y="74"/>
                    </a:lnTo>
                    <a:lnTo>
                      <a:pt x="58" y="59"/>
                    </a:lnTo>
                    <a:lnTo>
                      <a:pt x="73" y="44"/>
                    </a:lnTo>
                    <a:lnTo>
                      <a:pt x="86" y="27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4" y="2"/>
                    </a:lnTo>
                    <a:lnTo>
                      <a:pt x="90" y="0"/>
                    </a:lnTo>
                    <a:lnTo>
                      <a:pt x="88" y="2"/>
                    </a:lnTo>
                    <a:lnTo>
                      <a:pt x="86" y="3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1" name="Freeform 894"/>
              <p:cNvSpPr/>
              <p:nvPr/>
            </p:nvSpPr>
            <p:spPr bwMode="auto">
              <a:xfrm>
                <a:off x="3511551" y="3668713"/>
                <a:ext cx="79375" cy="104775"/>
              </a:xfrm>
              <a:custGeom>
                <a:avLst/>
                <a:gdLst/>
                <a:ahLst/>
                <a:cxnLst>
                  <a:cxn ang="0">
                    <a:pos x="190" y="1"/>
                  </a:cxn>
                  <a:cxn ang="0">
                    <a:pos x="190" y="1"/>
                  </a:cxn>
                  <a:cxn ang="0">
                    <a:pos x="161" y="33"/>
                  </a:cxn>
                  <a:cxn ang="0">
                    <a:pos x="132" y="65"/>
                  </a:cxn>
                  <a:cxn ang="0">
                    <a:pos x="106" y="98"/>
                  </a:cxn>
                  <a:cxn ang="0">
                    <a:pos x="80" y="132"/>
                  </a:cxn>
                  <a:cxn ang="0">
                    <a:pos x="80" y="132"/>
                  </a:cxn>
                  <a:cxn ang="0">
                    <a:pos x="67" y="153"/>
                  </a:cxn>
                  <a:cxn ang="0">
                    <a:pos x="54" y="174"/>
                  </a:cxn>
                  <a:cxn ang="0">
                    <a:pos x="40" y="193"/>
                  </a:cxn>
                  <a:cxn ang="0">
                    <a:pos x="33" y="204"/>
                  </a:cxn>
                  <a:cxn ang="0">
                    <a:pos x="25" y="213"/>
                  </a:cxn>
                  <a:cxn ang="0">
                    <a:pos x="25" y="213"/>
                  </a:cxn>
                  <a:cxn ang="0">
                    <a:pos x="16" y="222"/>
                  </a:cxn>
                  <a:cxn ang="0">
                    <a:pos x="9" y="233"/>
                  </a:cxn>
                  <a:cxn ang="0">
                    <a:pos x="3" y="244"/>
                  </a:cxn>
                  <a:cxn ang="0">
                    <a:pos x="0" y="258"/>
                  </a:cxn>
                  <a:cxn ang="0">
                    <a:pos x="0" y="258"/>
                  </a:cxn>
                  <a:cxn ang="0">
                    <a:pos x="0" y="259"/>
                  </a:cxn>
                  <a:cxn ang="0">
                    <a:pos x="1" y="261"/>
                  </a:cxn>
                  <a:cxn ang="0">
                    <a:pos x="3" y="261"/>
                  </a:cxn>
                  <a:cxn ang="0">
                    <a:pos x="5" y="263"/>
                  </a:cxn>
                  <a:cxn ang="0">
                    <a:pos x="9" y="261"/>
                  </a:cxn>
                  <a:cxn ang="0">
                    <a:pos x="10" y="259"/>
                  </a:cxn>
                  <a:cxn ang="0">
                    <a:pos x="12" y="258"/>
                  </a:cxn>
                  <a:cxn ang="0">
                    <a:pos x="12" y="258"/>
                  </a:cxn>
                  <a:cxn ang="0">
                    <a:pos x="13" y="248"/>
                  </a:cxn>
                  <a:cxn ang="0">
                    <a:pos x="17" y="241"/>
                  </a:cxn>
                  <a:cxn ang="0">
                    <a:pos x="22" y="233"/>
                  </a:cxn>
                  <a:cxn ang="0">
                    <a:pos x="27" y="225"/>
                  </a:cxn>
                  <a:cxn ang="0">
                    <a:pos x="40" y="210"/>
                  </a:cxn>
                  <a:cxn ang="0">
                    <a:pos x="51" y="196"/>
                  </a:cxn>
                  <a:cxn ang="0">
                    <a:pos x="51" y="196"/>
                  </a:cxn>
                  <a:cxn ang="0">
                    <a:pos x="76" y="159"/>
                  </a:cxn>
                  <a:cxn ang="0">
                    <a:pos x="88" y="141"/>
                  </a:cxn>
                  <a:cxn ang="0">
                    <a:pos x="101" y="124"/>
                  </a:cxn>
                  <a:cxn ang="0">
                    <a:pos x="101" y="124"/>
                  </a:cxn>
                  <a:cxn ang="0">
                    <a:pos x="148" y="65"/>
                  </a:cxn>
                  <a:cxn ang="0">
                    <a:pos x="173" y="37"/>
                  </a:cxn>
                  <a:cxn ang="0">
                    <a:pos x="197" y="10"/>
                  </a:cxn>
                  <a:cxn ang="0">
                    <a:pos x="197" y="10"/>
                  </a:cxn>
                  <a:cxn ang="0">
                    <a:pos x="199" y="8"/>
                  </a:cxn>
                  <a:cxn ang="0">
                    <a:pos x="200" y="5"/>
                  </a:cxn>
                  <a:cxn ang="0">
                    <a:pos x="197" y="1"/>
                  </a:cxn>
                  <a:cxn ang="0">
                    <a:pos x="193" y="0"/>
                  </a:cxn>
                  <a:cxn ang="0">
                    <a:pos x="192" y="0"/>
                  </a:cxn>
                  <a:cxn ang="0">
                    <a:pos x="190" y="1"/>
                  </a:cxn>
                  <a:cxn ang="0">
                    <a:pos x="190" y="1"/>
                  </a:cxn>
                </a:cxnLst>
                <a:rect l="0" t="0" r="r" b="b"/>
                <a:pathLst>
                  <a:path w="200" h="263">
                    <a:moveTo>
                      <a:pt x="190" y="1"/>
                    </a:moveTo>
                    <a:lnTo>
                      <a:pt x="190" y="1"/>
                    </a:lnTo>
                    <a:lnTo>
                      <a:pt x="161" y="33"/>
                    </a:lnTo>
                    <a:lnTo>
                      <a:pt x="132" y="65"/>
                    </a:lnTo>
                    <a:lnTo>
                      <a:pt x="106" y="98"/>
                    </a:lnTo>
                    <a:lnTo>
                      <a:pt x="80" y="132"/>
                    </a:lnTo>
                    <a:lnTo>
                      <a:pt x="80" y="132"/>
                    </a:lnTo>
                    <a:lnTo>
                      <a:pt x="67" y="153"/>
                    </a:lnTo>
                    <a:lnTo>
                      <a:pt x="54" y="174"/>
                    </a:lnTo>
                    <a:lnTo>
                      <a:pt x="40" y="193"/>
                    </a:lnTo>
                    <a:lnTo>
                      <a:pt x="33" y="204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6" y="222"/>
                    </a:lnTo>
                    <a:lnTo>
                      <a:pt x="9" y="233"/>
                    </a:lnTo>
                    <a:lnTo>
                      <a:pt x="3" y="244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9"/>
                    </a:lnTo>
                    <a:lnTo>
                      <a:pt x="1" y="261"/>
                    </a:lnTo>
                    <a:lnTo>
                      <a:pt x="3" y="261"/>
                    </a:lnTo>
                    <a:lnTo>
                      <a:pt x="5" y="263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3" y="248"/>
                    </a:lnTo>
                    <a:lnTo>
                      <a:pt x="17" y="241"/>
                    </a:lnTo>
                    <a:lnTo>
                      <a:pt x="22" y="233"/>
                    </a:lnTo>
                    <a:lnTo>
                      <a:pt x="27" y="225"/>
                    </a:lnTo>
                    <a:lnTo>
                      <a:pt x="40" y="210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76" y="159"/>
                    </a:lnTo>
                    <a:lnTo>
                      <a:pt x="88" y="141"/>
                    </a:lnTo>
                    <a:lnTo>
                      <a:pt x="101" y="124"/>
                    </a:lnTo>
                    <a:lnTo>
                      <a:pt x="101" y="124"/>
                    </a:lnTo>
                    <a:lnTo>
                      <a:pt x="148" y="65"/>
                    </a:lnTo>
                    <a:lnTo>
                      <a:pt x="173" y="37"/>
                    </a:lnTo>
                    <a:lnTo>
                      <a:pt x="197" y="10"/>
                    </a:lnTo>
                    <a:lnTo>
                      <a:pt x="197" y="10"/>
                    </a:lnTo>
                    <a:lnTo>
                      <a:pt x="199" y="8"/>
                    </a:lnTo>
                    <a:lnTo>
                      <a:pt x="200" y="5"/>
                    </a:lnTo>
                    <a:lnTo>
                      <a:pt x="197" y="1"/>
                    </a:lnTo>
                    <a:lnTo>
                      <a:pt x="193" y="0"/>
                    </a:lnTo>
                    <a:lnTo>
                      <a:pt x="192" y="0"/>
                    </a:lnTo>
                    <a:lnTo>
                      <a:pt x="190" y="1"/>
                    </a:lnTo>
                    <a:lnTo>
                      <a:pt x="19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2" name="Freeform 895"/>
              <p:cNvSpPr/>
              <p:nvPr/>
            </p:nvSpPr>
            <p:spPr bwMode="auto">
              <a:xfrm>
                <a:off x="3559176" y="3678238"/>
                <a:ext cx="74613" cy="98425"/>
              </a:xfrm>
              <a:custGeom>
                <a:avLst/>
                <a:gdLst/>
                <a:ahLst/>
                <a:cxnLst>
                  <a:cxn ang="0">
                    <a:pos x="178" y="2"/>
                  </a:cxn>
                  <a:cxn ang="0">
                    <a:pos x="178" y="2"/>
                  </a:cxn>
                  <a:cxn ang="0">
                    <a:pos x="165" y="12"/>
                  </a:cxn>
                  <a:cxn ang="0">
                    <a:pos x="151" y="24"/>
                  </a:cxn>
                  <a:cxn ang="0">
                    <a:pos x="136" y="36"/>
                  </a:cxn>
                  <a:cxn ang="0">
                    <a:pos x="131" y="42"/>
                  </a:cxn>
                  <a:cxn ang="0">
                    <a:pos x="126" y="49"/>
                  </a:cxn>
                  <a:cxn ang="0">
                    <a:pos x="126" y="49"/>
                  </a:cxn>
                  <a:cxn ang="0">
                    <a:pos x="104" y="82"/>
                  </a:cxn>
                  <a:cxn ang="0">
                    <a:pos x="80" y="116"/>
                  </a:cxn>
                  <a:cxn ang="0">
                    <a:pos x="80" y="116"/>
                  </a:cxn>
                  <a:cxn ang="0">
                    <a:pos x="68" y="133"/>
                  </a:cxn>
                  <a:cxn ang="0">
                    <a:pos x="56" y="151"/>
                  </a:cxn>
                  <a:cxn ang="0">
                    <a:pos x="34" y="189"/>
                  </a:cxn>
                  <a:cxn ang="0">
                    <a:pos x="34" y="189"/>
                  </a:cxn>
                  <a:cxn ang="0">
                    <a:pos x="25" y="201"/>
                  </a:cxn>
                  <a:cxn ang="0">
                    <a:pos x="15" y="212"/>
                  </a:cxn>
                  <a:cxn ang="0">
                    <a:pos x="5" y="224"/>
                  </a:cxn>
                  <a:cxn ang="0">
                    <a:pos x="2" y="231"/>
                  </a:cxn>
                  <a:cxn ang="0">
                    <a:pos x="0" y="238"/>
                  </a:cxn>
                  <a:cxn ang="0">
                    <a:pos x="0" y="238"/>
                  </a:cxn>
                  <a:cxn ang="0">
                    <a:pos x="0" y="241"/>
                  </a:cxn>
                  <a:cxn ang="0">
                    <a:pos x="0" y="242"/>
                  </a:cxn>
                  <a:cxn ang="0">
                    <a:pos x="4" y="245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11" y="241"/>
                  </a:cxn>
                  <a:cxn ang="0">
                    <a:pos x="11" y="241"/>
                  </a:cxn>
                  <a:cxn ang="0">
                    <a:pos x="13" y="235"/>
                  </a:cxn>
                  <a:cxn ang="0">
                    <a:pos x="17" y="228"/>
                  </a:cxn>
                  <a:cxn ang="0">
                    <a:pos x="29" y="219"/>
                  </a:cxn>
                  <a:cxn ang="0">
                    <a:pos x="29" y="219"/>
                  </a:cxn>
                  <a:cxn ang="0">
                    <a:pos x="33" y="214"/>
                  </a:cxn>
                  <a:cxn ang="0">
                    <a:pos x="37" y="207"/>
                  </a:cxn>
                  <a:cxn ang="0">
                    <a:pos x="45" y="195"/>
                  </a:cxn>
                  <a:cxn ang="0">
                    <a:pos x="45" y="195"/>
                  </a:cxn>
                  <a:cxn ang="0">
                    <a:pos x="84" y="129"/>
                  </a:cxn>
                  <a:cxn ang="0">
                    <a:pos x="84" y="129"/>
                  </a:cxn>
                  <a:cxn ang="0">
                    <a:pos x="94" y="114"/>
                  </a:cxn>
                  <a:cxn ang="0">
                    <a:pos x="104" y="100"/>
                  </a:cxn>
                  <a:cxn ang="0">
                    <a:pos x="124" y="72"/>
                  </a:cxn>
                  <a:cxn ang="0">
                    <a:pos x="124" y="72"/>
                  </a:cxn>
                  <a:cxn ang="0">
                    <a:pos x="131" y="63"/>
                  </a:cxn>
                  <a:cxn ang="0">
                    <a:pos x="138" y="54"/>
                  </a:cxn>
                  <a:cxn ang="0">
                    <a:pos x="153" y="40"/>
                  </a:cxn>
                  <a:cxn ang="0">
                    <a:pos x="186" y="10"/>
                  </a:cxn>
                  <a:cxn ang="0">
                    <a:pos x="186" y="10"/>
                  </a:cxn>
                  <a:cxn ang="0">
                    <a:pos x="187" y="7"/>
                  </a:cxn>
                  <a:cxn ang="0">
                    <a:pos x="189" y="6"/>
                  </a:cxn>
                  <a:cxn ang="0">
                    <a:pos x="186" y="2"/>
                  </a:cxn>
                  <a:cxn ang="0">
                    <a:pos x="182" y="0"/>
                  </a:cxn>
                  <a:cxn ang="0">
                    <a:pos x="181" y="0"/>
                  </a:cxn>
                  <a:cxn ang="0">
                    <a:pos x="178" y="2"/>
                  </a:cxn>
                  <a:cxn ang="0">
                    <a:pos x="178" y="2"/>
                  </a:cxn>
                </a:cxnLst>
                <a:rect l="0" t="0" r="r" b="b"/>
                <a:pathLst>
                  <a:path w="189" h="245">
                    <a:moveTo>
                      <a:pt x="178" y="2"/>
                    </a:moveTo>
                    <a:lnTo>
                      <a:pt x="178" y="2"/>
                    </a:lnTo>
                    <a:lnTo>
                      <a:pt x="165" y="12"/>
                    </a:lnTo>
                    <a:lnTo>
                      <a:pt x="151" y="24"/>
                    </a:lnTo>
                    <a:lnTo>
                      <a:pt x="136" y="36"/>
                    </a:lnTo>
                    <a:lnTo>
                      <a:pt x="131" y="42"/>
                    </a:lnTo>
                    <a:lnTo>
                      <a:pt x="126" y="49"/>
                    </a:lnTo>
                    <a:lnTo>
                      <a:pt x="126" y="49"/>
                    </a:lnTo>
                    <a:lnTo>
                      <a:pt x="104" y="82"/>
                    </a:lnTo>
                    <a:lnTo>
                      <a:pt x="80" y="116"/>
                    </a:lnTo>
                    <a:lnTo>
                      <a:pt x="80" y="116"/>
                    </a:lnTo>
                    <a:lnTo>
                      <a:pt x="68" y="133"/>
                    </a:lnTo>
                    <a:lnTo>
                      <a:pt x="56" y="151"/>
                    </a:lnTo>
                    <a:lnTo>
                      <a:pt x="34" y="189"/>
                    </a:lnTo>
                    <a:lnTo>
                      <a:pt x="34" y="189"/>
                    </a:lnTo>
                    <a:lnTo>
                      <a:pt x="25" y="201"/>
                    </a:lnTo>
                    <a:lnTo>
                      <a:pt x="15" y="212"/>
                    </a:lnTo>
                    <a:lnTo>
                      <a:pt x="5" y="224"/>
                    </a:lnTo>
                    <a:lnTo>
                      <a:pt x="2" y="231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41"/>
                    </a:lnTo>
                    <a:lnTo>
                      <a:pt x="0" y="242"/>
                    </a:lnTo>
                    <a:lnTo>
                      <a:pt x="4" y="245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3" y="235"/>
                    </a:lnTo>
                    <a:lnTo>
                      <a:pt x="17" y="228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3" y="214"/>
                    </a:lnTo>
                    <a:lnTo>
                      <a:pt x="37" y="207"/>
                    </a:lnTo>
                    <a:lnTo>
                      <a:pt x="45" y="195"/>
                    </a:lnTo>
                    <a:lnTo>
                      <a:pt x="45" y="195"/>
                    </a:lnTo>
                    <a:lnTo>
                      <a:pt x="84" y="129"/>
                    </a:lnTo>
                    <a:lnTo>
                      <a:pt x="84" y="129"/>
                    </a:lnTo>
                    <a:lnTo>
                      <a:pt x="94" y="114"/>
                    </a:lnTo>
                    <a:lnTo>
                      <a:pt x="104" y="100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31" y="63"/>
                    </a:lnTo>
                    <a:lnTo>
                      <a:pt x="138" y="54"/>
                    </a:lnTo>
                    <a:lnTo>
                      <a:pt x="153" y="40"/>
                    </a:lnTo>
                    <a:lnTo>
                      <a:pt x="186" y="10"/>
                    </a:lnTo>
                    <a:lnTo>
                      <a:pt x="186" y="10"/>
                    </a:lnTo>
                    <a:lnTo>
                      <a:pt x="187" y="7"/>
                    </a:lnTo>
                    <a:lnTo>
                      <a:pt x="189" y="6"/>
                    </a:lnTo>
                    <a:lnTo>
                      <a:pt x="186" y="2"/>
                    </a:lnTo>
                    <a:lnTo>
                      <a:pt x="182" y="0"/>
                    </a:lnTo>
                    <a:lnTo>
                      <a:pt x="181" y="0"/>
                    </a:lnTo>
                    <a:lnTo>
                      <a:pt x="178" y="2"/>
                    </a:lnTo>
                    <a:lnTo>
                      <a:pt x="17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3" name="Freeform 896"/>
              <p:cNvSpPr/>
              <p:nvPr/>
            </p:nvSpPr>
            <p:spPr bwMode="auto">
              <a:xfrm>
                <a:off x="3594101" y="3630613"/>
                <a:ext cx="122238" cy="152400"/>
              </a:xfrm>
              <a:custGeom>
                <a:avLst/>
                <a:gdLst/>
                <a:ahLst/>
                <a:cxnLst>
                  <a:cxn ang="0">
                    <a:pos x="298" y="1"/>
                  </a:cxn>
                  <a:cxn ang="0">
                    <a:pos x="298" y="1"/>
                  </a:cxn>
                  <a:cxn ang="0">
                    <a:pos x="280" y="22"/>
                  </a:cxn>
                  <a:cxn ang="0">
                    <a:pos x="263" y="43"/>
                  </a:cxn>
                  <a:cxn ang="0">
                    <a:pos x="228" y="86"/>
                  </a:cxn>
                  <a:cxn ang="0">
                    <a:pos x="228" y="86"/>
                  </a:cxn>
                  <a:cxn ang="0">
                    <a:pos x="190" y="132"/>
                  </a:cxn>
                  <a:cxn ang="0">
                    <a:pos x="173" y="154"/>
                  </a:cxn>
                  <a:cxn ang="0">
                    <a:pos x="156" y="179"/>
                  </a:cxn>
                  <a:cxn ang="0">
                    <a:pos x="156" y="179"/>
                  </a:cxn>
                  <a:cxn ang="0">
                    <a:pos x="135" y="205"/>
                  </a:cxn>
                  <a:cxn ang="0">
                    <a:pos x="114" y="230"/>
                  </a:cxn>
                  <a:cxn ang="0">
                    <a:pos x="70" y="280"/>
                  </a:cxn>
                  <a:cxn ang="0">
                    <a:pos x="70" y="280"/>
                  </a:cxn>
                  <a:cxn ang="0">
                    <a:pos x="53" y="302"/>
                  </a:cxn>
                  <a:cxn ang="0">
                    <a:pos x="36" y="327"/>
                  </a:cxn>
                  <a:cxn ang="0">
                    <a:pos x="20" y="351"/>
                  </a:cxn>
                  <a:cxn ang="0">
                    <a:pos x="11" y="361"/>
                  </a:cxn>
                  <a:cxn ang="0">
                    <a:pos x="2" y="373"/>
                  </a:cxn>
                  <a:cxn ang="0">
                    <a:pos x="2" y="373"/>
                  </a:cxn>
                  <a:cxn ang="0">
                    <a:pos x="0" y="375"/>
                  </a:cxn>
                  <a:cxn ang="0">
                    <a:pos x="0" y="377"/>
                  </a:cxn>
                  <a:cxn ang="0">
                    <a:pos x="3" y="381"/>
                  </a:cxn>
                  <a:cxn ang="0">
                    <a:pos x="5" y="382"/>
                  </a:cxn>
                  <a:cxn ang="0">
                    <a:pos x="8" y="382"/>
                  </a:cxn>
                  <a:cxn ang="0">
                    <a:pos x="9" y="381"/>
                  </a:cxn>
                  <a:cxn ang="0">
                    <a:pos x="9" y="381"/>
                  </a:cxn>
                  <a:cxn ang="0">
                    <a:pos x="26" y="360"/>
                  </a:cxn>
                  <a:cxn ang="0">
                    <a:pos x="41" y="339"/>
                  </a:cxn>
                  <a:cxn ang="0">
                    <a:pos x="55" y="317"/>
                  </a:cxn>
                  <a:cxn ang="0">
                    <a:pos x="71" y="296"/>
                  </a:cxn>
                  <a:cxn ang="0">
                    <a:pos x="71" y="296"/>
                  </a:cxn>
                  <a:cxn ang="0">
                    <a:pos x="91" y="272"/>
                  </a:cxn>
                  <a:cxn ang="0">
                    <a:pos x="111" y="250"/>
                  </a:cxn>
                  <a:cxn ang="0">
                    <a:pos x="153" y="204"/>
                  </a:cxn>
                  <a:cxn ang="0">
                    <a:pos x="153" y="204"/>
                  </a:cxn>
                  <a:cxn ang="0">
                    <a:pos x="161" y="194"/>
                  </a:cxn>
                  <a:cxn ang="0">
                    <a:pos x="169" y="182"/>
                  </a:cxn>
                  <a:cxn ang="0">
                    <a:pos x="183" y="158"/>
                  </a:cxn>
                  <a:cxn ang="0">
                    <a:pos x="183" y="158"/>
                  </a:cxn>
                  <a:cxn ang="0">
                    <a:pos x="206" y="130"/>
                  </a:cxn>
                  <a:cxn ang="0">
                    <a:pos x="229" y="102"/>
                  </a:cxn>
                  <a:cxn ang="0">
                    <a:pos x="229" y="102"/>
                  </a:cxn>
                  <a:cxn ang="0">
                    <a:pos x="267" y="55"/>
                  </a:cxn>
                  <a:cxn ang="0">
                    <a:pos x="287" y="32"/>
                  </a:cxn>
                  <a:cxn ang="0">
                    <a:pos x="306" y="9"/>
                  </a:cxn>
                  <a:cxn ang="0">
                    <a:pos x="306" y="9"/>
                  </a:cxn>
                  <a:cxn ang="0">
                    <a:pos x="308" y="8"/>
                  </a:cxn>
                  <a:cxn ang="0">
                    <a:pos x="309" y="5"/>
                  </a:cxn>
                  <a:cxn ang="0">
                    <a:pos x="306" y="1"/>
                  </a:cxn>
                  <a:cxn ang="0">
                    <a:pos x="302" y="0"/>
                  </a:cxn>
                  <a:cxn ang="0">
                    <a:pos x="301" y="0"/>
                  </a:cxn>
                  <a:cxn ang="0">
                    <a:pos x="298" y="1"/>
                  </a:cxn>
                  <a:cxn ang="0">
                    <a:pos x="298" y="1"/>
                  </a:cxn>
                </a:cxnLst>
                <a:rect l="0" t="0" r="r" b="b"/>
                <a:pathLst>
                  <a:path w="309" h="382">
                    <a:moveTo>
                      <a:pt x="298" y="1"/>
                    </a:moveTo>
                    <a:lnTo>
                      <a:pt x="298" y="1"/>
                    </a:lnTo>
                    <a:lnTo>
                      <a:pt x="280" y="22"/>
                    </a:lnTo>
                    <a:lnTo>
                      <a:pt x="263" y="43"/>
                    </a:lnTo>
                    <a:lnTo>
                      <a:pt x="228" y="86"/>
                    </a:lnTo>
                    <a:lnTo>
                      <a:pt x="228" y="86"/>
                    </a:lnTo>
                    <a:lnTo>
                      <a:pt x="190" y="132"/>
                    </a:lnTo>
                    <a:lnTo>
                      <a:pt x="173" y="154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35" y="205"/>
                    </a:lnTo>
                    <a:lnTo>
                      <a:pt x="114" y="230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53" y="302"/>
                    </a:lnTo>
                    <a:lnTo>
                      <a:pt x="36" y="327"/>
                    </a:lnTo>
                    <a:lnTo>
                      <a:pt x="20" y="351"/>
                    </a:lnTo>
                    <a:lnTo>
                      <a:pt x="11" y="361"/>
                    </a:lnTo>
                    <a:lnTo>
                      <a:pt x="2" y="373"/>
                    </a:lnTo>
                    <a:lnTo>
                      <a:pt x="2" y="373"/>
                    </a:lnTo>
                    <a:lnTo>
                      <a:pt x="0" y="375"/>
                    </a:lnTo>
                    <a:lnTo>
                      <a:pt x="0" y="377"/>
                    </a:lnTo>
                    <a:lnTo>
                      <a:pt x="3" y="381"/>
                    </a:lnTo>
                    <a:lnTo>
                      <a:pt x="5" y="382"/>
                    </a:lnTo>
                    <a:lnTo>
                      <a:pt x="8" y="382"/>
                    </a:lnTo>
                    <a:lnTo>
                      <a:pt x="9" y="381"/>
                    </a:lnTo>
                    <a:lnTo>
                      <a:pt x="9" y="381"/>
                    </a:lnTo>
                    <a:lnTo>
                      <a:pt x="26" y="360"/>
                    </a:lnTo>
                    <a:lnTo>
                      <a:pt x="41" y="339"/>
                    </a:lnTo>
                    <a:lnTo>
                      <a:pt x="55" y="317"/>
                    </a:lnTo>
                    <a:lnTo>
                      <a:pt x="71" y="296"/>
                    </a:lnTo>
                    <a:lnTo>
                      <a:pt x="71" y="296"/>
                    </a:lnTo>
                    <a:lnTo>
                      <a:pt x="91" y="272"/>
                    </a:lnTo>
                    <a:lnTo>
                      <a:pt x="111" y="250"/>
                    </a:lnTo>
                    <a:lnTo>
                      <a:pt x="153" y="204"/>
                    </a:lnTo>
                    <a:lnTo>
                      <a:pt x="153" y="204"/>
                    </a:lnTo>
                    <a:lnTo>
                      <a:pt x="161" y="194"/>
                    </a:lnTo>
                    <a:lnTo>
                      <a:pt x="169" y="182"/>
                    </a:lnTo>
                    <a:lnTo>
                      <a:pt x="183" y="158"/>
                    </a:lnTo>
                    <a:lnTo>
                      <a:pt x="183" y="158"/>
                    </a:lnTo>
                    <a:lnTo>
                      <a:pt x="206" y="130"/>
                    </a:lnTo>
                    <a:lnTo>
                      <a:pt x="229" y="102"/>
                    </a:lnTo>
                    <a:lnTo>
                      <a:pt x="229" y="102"/>
                    </a:lnTo>
                    <a:lnTo>
                      <a:pt x="267" y="55"/>
                    </a:lnTo>
                    <a:lnTo>
                      <a:pt x="287" y="32"/>
                    </a:lnTo>
                    <a:lnTo>
                      <a:pt x="306" y="9"/>
                    </a:lnTo>
                    <a:lnTo>
                      <a:pt x="306" y="9"/>
                    </a:lnTo>
                    <a:lnTo>
                      <a:pt x="308" y="8"/>
                    </a:lnTo>
                    <a:lnTo>
                      <a:pt x="309" y="5"/>
                    </a:lnTo>
                    <a:lnTo>
                      <a:pt x="306" y="1"/>
                    </a:lnTo>
                    <a:lnTo>
                      <a:pt x="302" y="0"/>
                    </a:lnTo>
                    <a:lnTo>
                      <a:pt x="301" y="0"/>
                    </a:lnTo>
                    <a:lnTo>
                      <a:pt x="298" y="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4" name="Freeform 897"/>
              <p:cNvSpPr/>
              <p:nvPr/>
            </p:nvSpPr>
            <p:spPr bwMode="auto">
              <a:xfrm>
                <a:off x="3629026" y="3665538"/>
                <a:ext cx="88900" cy="111125"/>
              </a:xfrm>
              <a:custGeom>
                <a:avLst/>
                <a:gdLst/>
                <a:ahLst/>
                <a:cxnLst>
                  <a:cxn ang="0">
                    <a:pos x="222" y="5"/>
                  </a:cxn>
                  <a:cxn ang="0">
                    <a:pos x="220" y="1"/>
                  </a:cxn>
                  <a:cxn ang="0">
                    <a:pos x="216" y="1"/>
                  </a:cxn>
                  <a:cxn ang="0">
                    <a:pos x="212" y="5"/>
                  </a:cxn>
                  <a:cxn ang="0">
                    <a:pos x="212" y="8"/>
                  </a:cxn>
                  <a:cxn ang="0">
                    <a:pos x="210" y="13"/>
                  </a:cxn>
                  <a:cxn ang="0">
                    <a:pos x="201" y="28"/>
                  </a:cxn>
                  <a:cxn ang="0">
                    <a:pos x="180" y="50"/>
                  </a:cxn>
                  <a:cxn ang="0">
                    <a:pos x="170" y="60"/>
                  </a:cxn>
                  <a:cxn ang="0">
                    <a:pos x="124" y="123"/>
                  </a:cxn>
                  <a:cxn ang="0">
                    <a:pos x="107" y="144"/>
                  </a:cxn>
                  <a:cxn ang="0">
                    <a:pos x="51" y="207"/>
                  </a:cxn>
                  <a:cxn ang="0">
                    <a:pos x="39" y="219"/>
                  </a:cxn>
                  <a:cxn ang="0">
                    <a:pos x="29" y="232"/>
                  </a:cxn>
                  <a:cxn ang="0">
                    <a:pos x="23" y="242"/>
                  </a:cxn>
                  <a:cxn ang="0">
                    <a:pos x="12" y="262"/>
                  </a:cxn>
                  <a:cxn ang="0">
                    <a:pos x="2" y="270"/>
                  </a:cxn>
                  <a:cxn ang="0">
                    <a:pos x="0" y="273"/>
                  </a:cxn>
                  <a:cxn ang="0">
                    <a:pos x="2" y="280"/>
                  </a:cxn>
                  <a:cxn ang="0">
                    <a:pos x="6" y="280"/>
                  </a:cxn>
                  <a:cxn ang="0">
                    <a:pos x="8" y="280"/>
                  </a:cxn>
                  <a:cxn ang="0">
                    <a:pos x="21" y="267"/>
                  </a:cxn>
                  <a:cxn ang="0">
                    <a:pos x="40" y="237"/>
                  </a:cxn>
                  <a:cxn ang="0">
                    <a:pos x="51" y="222"/>
                  </a:cxn>
                  <a:cxn ang="0">
                    <a:pos x="129" y="136"/>
                  </a:cxn>
                  <a:cxn ang="0">
                    <a:pos x="138" y="124"/>
                  </a:cxn>
                  <a:cxn ang="0">
                    <a:pos x="162" y="90"/>
                  </a:cxn>
                  <a:cxn ang="0">
                    <a:pos x="187" y="56"/>
                  </a:cxn>
                  <a:cxn ang="0">
                    <a:pos x="197" y="46"/>
                  </a:cxn>
                  <a:cxn ang="0">
                    <a:pos x="216" y="28"/>
                  </a:cxn>
                  <a:cxn ang="0">
                    <a:pos x="221" y="17"/>
                  </a:cxn>
                  <a:cxn ang="0">
                    <a:pos x="222" y="5"/>
                  </a:cxn>
                </a:cxnLst>
                <a:rect l="0" t="0" r="r" b="b"/>
                <a:pathLst>
                  <a:path w="222" h="280">
                    <a:moveTo>
                      <a:pt x="222" y="5"/>
                    </a:moveTo>
                    <a:lnTo>
                      <a:pt x="222" y="5"/>
                    </a:lnTo>
                    <a:lnTo>
                      <a:pt x="221" y="3"/>
                    </a:lnTo>
                    <a:lnTo>
                      <a:pt x="220" y="1"/>
                    </a:lnTo>
                    <a:lnTo>
                      <a:pt x="218" y="0"/>
                    </a:lnTo>
                    <a:lnTo>
                      <a:pt x="216" y="1"/>
                    </a:lnTo>
                    <a:lnTo>
                      <a:pt x="212" y="3"/>
                    </a:lnTo>
                    <a:lnTo>
                      <a:pt x="212" y="5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2" y="11"/>
                    </a:lnTo>
                    <a:lnTo>
                      <a:pt x="210" y="13"/>
                    </a:lnTo>
                    <a:lnTo>
                      <a:pt x="206" y="20"/>
                    </a:lnTo>
                    <a:lnTo>
                      <a:pt x="201" y="28"/>
                    </a:lnTo>
                    <a:lnTo>
                      <a:pt x="195" y="35"/>
                    </a:lnTo>
                    <a:lnTo>
                      <a:pt x="180" y="50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40" y="102"/>
                    </a:lnTo>
                    <a:lnTo>
                      <a:pt x="124" y="123"/>
                    </a:lnTo>
                    <a:lnTo>
                      <a:pt x="107" y="144"/>
                    </a:lnTo>
                    <a:lnTo>
                      <a:pt x="107" y="144"/>
                    </a:lnTo>
                    <a:lnTo>
                      <a:pt x="80" y="175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39" y="219"/>
                    </a:lnTo>
                    <a:lnTo>
                      <a:pt x="34" y="225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3" y="242"/>
                    </a:lnTo>
                    <a:lnTo>
                      <a:pt x="18" y="253"/>
                    </a:lnTo>
                    <a:lnTo>
                      <a:pt x="12" y="262"/>
                    </a:lnTo>
                    <a:lnTo>
                      <a:pt x="2" y="270"/>
                    </a:lnTo>
                    <a:lnTo>
                      <a:pt x="2" y="270"/>
                    </a:lnTo>
                    <a:lnTo>
                      <a:pt x="1" y="271"/>
                    </a:lnTo>
                    <a:lnTo>
                      <a:pt x="0" y="273"/>
                    </a:lnTo>
                    <a:lnTo>
                      <a:pt x="1" y="277"/>
                    </a:lnTo>
                    <a:lnTo>
                      <a:pt x="2" y="280"/>
                    </a:lnTo>
                    <a:lnTo>
                      <a:pt x="4" y="280"/>
                    </a:lnTo>
                    <a:lnTo>
                      <a:pt x="6" y="280"/>
                    </a:lnTo>
                    <a:lnTo>
                      <a:pt x="8" y="280"/>
                    </a:lnTo>
                    <a:lnTo>
                      <a:pt x="8" y="280"/>
                    </a:lnTo>
                    <a:lnTo>
                      <a:pt x="16" y="273"/>
                    </a:lnTo>
                    <a:lnTo>
                      <a:pt x="21" y="267"/>
                    </a:lnTo>
                    <a:lnTo>
                      <a:pt x="31" y="253"/>
                    </a:lnTo>
                    <a:lnTo>
                      <a:pt x="40" y="237"/>
                    </a:lnTo>
                    <a:lnTo>
                      <a:pt x="51" y="222"/>
                    </a:lnTo>
                    <a:lnTo>
                      <a:pt x="51" y="222"/>
                    </a:lnTo>
                    <a:lnTo>
                      <a:pt x="90" y="179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8" y="124"/>
                    </a:lnTo>
                    <a:lnTo>
                      <a:pt x="146" y="114"/>
                    </a:lnTo>
                    <a:lnTo>
                      <a:pt x="162" y="90"/>
                    </a:lnTo>
                    <a:lnTo>
                      <a:pt x="178" y="67"/>
                    </a:lnTo>
                    <a:lnTo>
                      <a:pt x="187" y="56"/>
                    </a:lnTo>
                    <a:lnTo>
                      <a:pt x="197" y="46"/>
                    </a:lnTo>
                    <a:lnTo>
                      <a:pt x="197" y="46"/>
                    </a:lnTo>
                    <a:lnTo>
                      <a:pt x="206" y="37"/>
                    </a:lnTo>
                    <a:lnTo>
                      <a:pt x="216" y="28"/>
                    </a:lnTo>
                    <a:lnTo>
                      <a:pt x="218" y="22"/>
                    </a:lnTo>
                    <a:lnTo>
                      <a:pt x="221" y="17"/>
                    </a:lnTo>
                    <a:lnTo>
                      <a:pt x="222" y="12"/>
                    </a:lnTo>
                    <a:lnTo>
                      <a:pt x="222" y="5"/>
                    </a:lnTo>
                    <a:lnTo>
                      <a:pt x="2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5" name="Freeform 898"/>
              <p:cNvSpPr/>
              <p:nvPr/>
            </p:nvSpPr>
            <p:spPr bwMode="auto">
              <a:xfrm>
                <a:off x="3668713" y="3692526"/>
                <a:ext cx="60325" cy="80963"/>
              </a:xfrm>
              <a:custGeom>
                <a:avLst/>
                <a:gdLst/>
                <a:ahLst/>
                <a:cxnLst>
                  <a:cxn ang="0">
                    <a:pos x="142" y="4"/>
                  </a:cxn>
                  <a:cxn ang="0">
                    <a:pos x="142" y="4"/>
                  </a:cxn>
                  <a:cxn ang="0">
                    <a:pos x="141" y="8"/>
                  </a:cxn>
                  <a:cxn ang="0">
                    <a:pos x="138" y="14"/>
                  </a:cxn>
                  <a:cxn ang="0">
                    <a:pos x="130" y="24"/>
                  </a:cxn>
                  <a:cxn ang="0">
                    <a:pos x="121" y="34"/>
                  </a:cxn>
                  <a:cxn ang="0">
                    <a:pos x="115" y="42"/>
                  </a:cxn>
                  <a:cxn ang="0">
                    <a:pos x="115" y="42"/>
                  </a:cxn>
                  <a:cxn ang="0">
                    <a:pos x="95" y="70"/>
                  </a:cxn>
                  <a:cxn ang="0">
                    <a:pos x="77" y="97"/>
                  </a:cxn>
                  <a:cxn ang="0">
                    <a:pos x="77" y="97"/>
                  </a:cxn>
                  <a:cxn ang="0">
                    <a:pos x="68" y="110"/>
                  </a:cxn>
                  <a:cxn ang="0">
                    <a:pos x="58" y="122"/>
                  </a:cxn>
                  <a:cxn ang="0">
                    <a:pos x="38" y="147"/>
                  </a:cxn>
                  <a:cxn ang="0">
                    <a:pos x="18" y="170"/>
                  </a:cxn>
                  <a:cxn ang="0">
                    <a:pos x="9" y="184"/>
                  </a:cxn>
                  <a:cxn ang="0">
                    <a:pos x="1" y="197"/>
                  </a:cxn>
                  <a:cxn ang="0">
                    <a:pos x="1" y="197"/>
                  </a:cxn>
                  <a:cxn ang="0">
                    <a:pos x="0" y="199"/>
                  </a:cxn>
                  <a:cxn ang="0">
                    <a:pos x="0" y="202"/>
                  </a:cxn>
                  <a:cxn ang="0">
                    <a:pos x="2" y="204"/>
                  </a:cxn>
                  <a:cxn ang="0">
                    <a:pos x="6" y="206"/>
                  </a:cxn>
                  <a:cxn ang="0">
                    <a:pos x="9" y="204"/>
                  </a:cxn>
                  <a:cxn ang="0">
                    <a:pos x="10" y="203"/>
                  </a:cxn>
                  <a:cxn ang="0">
                    <a:pos x="10" y="203"/>
                  </a:cxn>
                  <a:cxn ang="0">
                    <a:pos x="19" y="189"/>
                  </a:cxn>
                  <a:cxn ang="0">
                    <a:pos x="30" y="177"/>
                  </a:cxn>
                  <a:cxn ang="0">
                    <a:pos x="51" y="152"/>
                  </a:cxn>
                  <a:cxn ang="0">
                    <a:pos x="51" y="152"/>
                  </a:cxn>
                  <a:cxn ang="0">
                    <a:pos x="69" y="129"/>
                  </a:cxn>
                  <a:cxn ang="0">
                    <a:pos x="87" y="102"/>
                  </a:cxn>
                  <a:cxn ang="0">
                    <a:pos x="87" y="102"/>
                  </a:cxn>
                  <a:cxn ang="0">
                    <a:pos x="124" y="49"/>
                  </a:cxn>
                  <a:cxn ang="0">
                    <a:pos x="124" y="49"/>
                  </a:cxn>
                  <a:cxn ang="0">
                    <a:pos x="133" y="38"/>
                  </a:cxn>
                  <a:cxn ang="0">
                    <a:pos x="141" y="29"/>
                  </a:cxn>
                  <a:cxn ang="0">
                    <a:pos x="149" y="19"/>
                  </a:cxn>
                  <a:cxn ang="0">
                    <a:pos x="151" y="14"/>
                  </a:cxn>
                  <a:cxn ang="0">
                    <a:pos x="154" y="7"/>
                  </a:cxn>
                  <a:cxn ang="0">
                    <a:pos x="154" y="7"/>
                  </a:cxn>
                  <a:cxn ang="0">
                    <a:pos x="154" y="4"/>
                  </a:cxn>
                  <a:cxn ang="0">
                    <a:pos x="153" y="3"/>
                  </a:cxn>
                  <a:cxn ang="0">
                    <a:pos x="149" y="0"/>
                  </a:cxn>
                  <a:cxn ang="0">
                    <a:pos x="145" y="0"/>
                  </a:cxn>
                  <a:cxn ang="0">
                    <a:pos x="144" y="2"/>
                  </a:cxn>
                  <a:cxn ang="0">
                    <a:pos x="142" y="4"/>
                  </a:cxn>
                  <a:cxn ang="0">
                    <a:pos x="142" y="4"/>
                  </a:cxn>
                </a:cxnLst>
                <a:rect l="0" t="0" r="r" b="b"/>
                <a:pathLst>
                  <a:path w="154" h="206">
                    <a:moveTo>
                      <a:pt x="142" y="4"/>
                    </a:moveTo>
                    <a:lnTo>
                      <a:pt x="142" y="4"/>
                    </a:lnTo>
                    <a:lnTo>
                      <a:pt x="141" y="8"/>
                    </a:lnTo>
                    <a:lnTo>
                      <a:pt x="138" y="14"/>
                    </a:lnTo>
                    <a:lnTo>
                      <a:pt x="130" y="24"/>
                    </a:lnTo>
                    <a:lnTo>
                      <a:pt x="121" y="34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95" y="70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68" y="110"/>
                    </a:lnTo>
                    <a:lnTo>
                      <a:pt x="58" y="122"/>
                    </a:lnTo>
                    <a:lnTo>
                      <a:pt x="38" y="147"/>
                    </a:lnTo>
                    <a:lnTo>
                      <a:pt x="18" y="170"/>
                    </a:lnTo>
                    <a:lnTo>
                      <a:pt x="9" y="184"/>
                    </a:lnTo>
                    <a:lnTo>
                      <a:pt x="1" y="197"/>
                    </a:lnTo>
                    <a:lnTo>
                      <a:pt x="1" y="197"/>
                    </a:lnTo>
                    <a:lnTo>
                      <a:pt x="0" y="199"/>
                    </a:lnTo>
                    <a:lnTo>
                      <a:pt x="0" y="202"/>
                    </a:lnTo>
                    <a:lnTo>
                      <a:pt x="2" y="204"/>
                    </a:lnTo>
                    <a:lnTo>
                      <a:pt x="6" y="206"/>
                    </a:lnTo>
                    <a:lnTo>
                      <a:pt x="9" y="204"/>
                    </a:lnTo>
                    <a:lnTo>
                      <a:pt x="10" y="203"/>
                    </a:lnTo>
                    <a:lnTo>
                      <a:pt x="10" y="203"/>
                    </a:lnTo>
                    <a:lnTo>
                      <a:pt x="19" y="189"/>
                    </a:lnTo>
                    <a:lnTo>
                      <a:pt x="30" y="177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69" y="129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33" y="38"/>
                    </a:lnTo>
                    <a:lnTo>
                      <a:pt x="141" y="29"/>
                    </a:lnTo>
                    <a:lnTo>
                      <a:pt x="149" y="19"/>
                    </a:lnTo>
                    <a:lnTo>
                      <a:pt x="151" y="14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54" y="4"/>
                    </a:lnTo>
                    <a:lnTo>
                      <a:pt x="153" y="3"/>
                    </a:lnTo>
                    <a:lnTo>
                      <a:pt x="149" y="0"/>
                    </a:lnTo>
                    <a:lnTo>
                      <a:pt x="145" y="0"/>
                    </a:lnTo>
                    <a:lnTo>
                      <a:pt x="144" y="2"/>
                    </a:lnTo>
                    <a:lnTo>
                      <a:pt x="142" y="4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6" name="Freeform 899"/>
              <p:cNvSpPr/>
              <p:nvPr/>
            </p:nvSpPr>
            <p:spPr bwMode="auto">
              <a:xfrm>
                <a:off x="3697288" y="3721101"/>
                <a:ext cx="41275" cy="50800"/>
              </a:xfrm>
              <a:custGeom>
                <a:avLst/>
                <a:gdLst/>
                <a:ahLst/>
                <a:cxnLst>
                  <a:cxn ang="0">
                    <a:pos x="93" y="2"/>
                  </a:cxn>
                  <a:cxn ang="0">
                    <a:pos x="93" y="2"/>
                  </a:cxn>
                  <a:cxn ang="0">
                    <a:pos x="80" y="15"/>
                  </a:cxn>
                  <a:cxn ang="0">
                    <a:pos x="68" y="30"/>
                  </a:cxn>
                  <a:cxn ang="0">
                    <a:pos x="46" y="59"/>
                  </a:cxn>
                  <a:cxn ang="0">
                    <a:pos x="24" y="87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4"/>
                  </a:cxn>
                  <a:cxn ang="0">
                    <a:pos x="4" y="125"/>
                  </a:cxn>
                  <a:cxn ang="0">
                    <a:pos x="5" y="127"/>
                  </a:cxn>
                  <a:cxn ang="0">
                    <a:pos x="8" y="125"/>
                  </a:cxn>
                  <a:cxn ang="0">
                    <a:pos x="9" y="124"/>
                  </a:cxn>
                  <a:cxn ang="0">
                    <a:pos x="9" y="124"/>
                  </a:cxn>
                  <a:cxn ang="0">
                    <a:pos x="32" y="95"/>
                  </a:cxn>
                  <a:cxn ang="0">
                    <a:pos x="54" y="66"/>
                  </a:cxn>
                  <a:cxn ang="0">
                    <a:pos x="76" y="38"/>
                  </a:cxn>
                  <a:cxn ang="0">
                    <a:pos x="89" y="23"/>
                  </a:cxn>
                  <a:cxn ang="0">
                    <a:pos x="101" y="10"/>
                  </a:cxn>
                  <a:cxn ang="0">
                    <a:pos x="101" y="10"/>
                  </a:cxn>
                  <a:cxn ang="0">
                    <a:pos x="102" y="8"/>
                  </a:cxn>
                  <a:cxn ang="0">
                    <a:pos x="102" y="6"/>
                  </a:cxn>
                  <a:cxn ang="0">
                    <a:pos x="101" y="2"/>
                  </a:cxn>
                  <a:cxn ang="0">
                    <a:pos x="97" y="0"/>
                  </a:cxn>
                  <a:cxn ang="0">
                    <a:pos x="94" y="1"/>
                  </a:cxn>
                  <a:cxn ang="0">
                    <a:pos x="93" y="2"/>
                  </a:cxn>
                  <a:cxn ang="0">
                    <a:pos x="93" y="2"/>
                  </a:cxn>
                </a:cxnLst>
                <a:rect l="0" t="0" r="r" b="b"/>
                <a:pathLst>
                  <a:path w="102" h="127">
                    <a:moveTo>
                      <a:pt x="93" y="2"/>
                    </a:moveTo>
                    <a:lnTo>
                      <a:pt x="93" y="2"/>
                    </a:lnTo>
                    <a:lnTo>
                      <a:pt x="80" y="15"/>
                    </a:lnTo>
                    <a:lnTo>
                      <a:pt x="68" y="30"/>
                    </a:lnTo>
                    <a:lnTo>
                      <a:pt x="46" y="59"/>
                    </a:lnTo>
                    <a:lnTo>
                      <a:pt x="24" y="87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4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8" y="125"/>
                    </a:lnTo>
                    <a:lnTo>
                      <a:pt x="9" y="124"/>
                    </a:lnTo>
                    <a:lnTo>
                      <a:pt x="9" y="124"/>
                    </a:lnTo>
                    <a:lnTo>
                      <a:pt x="32" y="95"/>
                    </a:lnTo>
                    <a:lnTo>
                      <a:pt x="54" y="66"/>
                    </a:lnTo>
                    <a:lnTo>
                      <a:pt x="76" y="38"/>
                    </a:lnTo>
                    <a:lnTo>
                      <a:pt x="89" y="23"/>
                    </a:lnTo>
                    <a:lnTo>
                      <a:pt x="101" y="10"/>
                    </a:lnTo>
                    <a:lnTo>
                      <a:pt x="101" y="10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2"/>
                    </a:lnTo>
                    <a:lnTo>
                      <a:pt x="97" y="0"/>
                    </a:lnTo>
                    <a:lnTo>
                      <a:pt x="94" y="1"/>
                    </a:lnTo>
                    <a:lnTo>
                      <a:pt x="93" y="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7" name="Freeform 900"/>
              <p:cNvSpPr/>
              <p:nvPr/>
            </p:nvSpPr>
            <p:spPr bwMode="auto">
              <a:xfrm>
                <a:off x="3511551" y="3597276"/>
                <a:ext cx="38100" cy="52388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68" y="35"/>
                  </a:cxn>
                  <a:cxn ang="0">
                    <a:pos x="48" y="65"/>
                  </a:cxn>
                  <a:cxn ang="0">
                    <a:pos x="26" y="95"/>
                  </a:cxn>
                  <a:cxn ang="0">
                    <a:pos x="1" y="121"/>
                  </a:cxn>
                  <a:cxn ang="0">
                    <a:pos x="1" y="121"/>
                  </a:cxn>
                  <a:cxn ang="0">
                    <a:pos x="0" y="124"/>
                  </a:cxn>
                  <a:cxn ang="0">
                    <a:pos x="0" y="127"/>
                  </a:cxn>
                  <a:cxn ang="0">
                    <a:pos x="1" y="129"/>
                  </a:cxn>
                  <a:cxn ang="0">
                    <a:pos x="5" y="132"/>
                  </a:cxn>
                  <a:cxn ang="0">
                    <a:pos x="8" y="132"/>
                  </a:cxn>
                  <a:cxn ang="0">
                    <a:pos x="9" y="131"/>
                  </a:cxn>
                  <a:cxn ang="0">
                    <a:pos x="9" y="131"/>
                  </a:cxn>
                  <a:cxn ang="0">
                    <a:pos x="35" y="102"/>
                  </a:cxn>
                  <a:cxn ang="0">
                    <a:pos x="57" y="73"/>
                  </a:cxn>
                  <a:cxn ang="0">
                    <a:pos x="78" y="42"/>
                  </a:cxn>
                  <a:cxn ang="0">
                    <a:pos x="95" y="9"/>
                  </a:cxn>
                  <a:cxn ang="0">
                    <a:pos x="95" y="9"/>
                  </a:cxn>
                  <a:cxn ang="0">
                    <a:pos x="97" y="6"/>
                  </a:cxn>
                  <a:cxn ang="0">
                    <a:pos x="97" y="4"/>
                  </a:cxn>
                  <a:cxn ang="0">
                    <a:pos x="94" y="1"/>
                  </a:cxn>
                  <a:cxn ang="0">
                    <a:pos x="90" y="0"/>
                  </a:cxn>
                  <a:cxn ang="0">
                    <a:pos x="88" y="1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7" h="132">
                    <a:moveTo>
                      <a:pt x="86" y="4"/>
                    </a:moveTo>
                    <a:lnTo>
                      <a:pt x="86" y="4"/>
                    </a:lnTo>
                    <a:lnTo>
                      <a:pt x="68" y="35"/>
                    </a:lnTo>
                    <a:lnTo>
                      <a:pt x="48" y="65"/>
                    </a:lnTo>
                    <a:lnTo>
                      <a:pt x="26" y="95"/>
                    </a:lnTo>
                    <a:lnTo>
                      <a:pt x="1" y="121"/>
                    </a:lnTo>
                    <a:lnTo>
                      <a:pt x="1" y="121"/>
                    </a:lnTo>
                    <a:lnTo>
                      <a:pt x="0" y="124"/>
                    </a:lnTo>
                    <a:lnTo>
                      <a:pt x="0" y="127"/>
                    </a:lnTo>
                    <a:lnTo>
                      <a:pt x="1" y="129"/>
                    </a:lnTo>
                    <a:lnTo>
                      <a:pt x="5" y="132"/>
                    </a:lnTo>
                    <a:lnTo>
                      <a:pt x="8" y="132"/>
                    </a:lnTo>
                    <a:lnTo>
                      <a:pt x="9" y="131"/>
                    </a:lnTo>
                    <a:lnTo>
                      <a:pt x="9" y="131"/>
                    </a:lnTo>
                    <a:lnTo>
                      <a:pt x="35" y="102"/>
                    </a:lnTo>
                    <a:lnTo>
                      <a:pt x="57" y="73"/>
                    </a:lnTo>
                    <a:lnTo>
                      <a:pt x="78" y="42"/>
                    </a:lnTo>
                    <a:lnTo>
                      <a:pt x="95" y="9"/>
                    </a:lnTo>
                    <a:lnTo>
                      <a:pt x="95" y="9"/>
                    </a:lnTo>
                    <a:lnTo>
                      <a:pt x="97" y="6"/>
                    </a:lnTo>
                    <a:lnTo>
                      <a:pt x="97" y="4"/>
                    </a:lnTo>
                    <a:lnTo>
                      <a:pt x="94" y="1"/>
                    </a:lnTo>
                    <a:lnTo>
                      <a:pt x="90" y="0"/>
                    </a:lnTo>
                    <a:lnTo>
                      <a:pt x="88" y="1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8" name="Freeform 901"/>
              <p:cNvSpPr/>
              <p:nvPr/>
            </p:nvSpPr>
            <p:spPr bwMode="auto">
              <a:xfrm>
                <a:off x="3522663" y="3532188"/>
                <a:ext cx="114300" cy="157163"/>
              </a:xfrm>
              <a:custGeom>
                <a:avLst/>
                <a:gdLst/>
                <a:ahLst/>
                <a:cxnLst>
                  <a:cxn ang="0">
                    <a:pos x="273" y="4"/>
                  </a:cxn>
                  <a:cxn ang="0">
                    <a:pos x="267" y="18"/>
                  </a:cxn>
                  <a:cxn ang="0">
                    <a:pos x="233" y="55"/>
                  </a:cxn>
                  <a:cxn ang="0">
                    <a:pos x="223" y="65"/>
                  </a:cxn>
                  <a:cxn ang="0">
                    <a:pos x="200" y="98"/>
                  </a:cxn>
                  <a:cxn ang="0">
                    <a:pos x="163" y="157"/>
                  </a:cxn>
                  <a:cxn ang="0">
                    <a:pos x="127" y="216"/>
                  </a:cxn>
                  <a:cxn ang="0">
                    <a:pos x="89" y="264"/>
                  </a:cxn>
                  <a:cxn ang="0">
                    <a:pos x="62" y="300"/>
                  </a:cxn>
                  <a:cxn ang="0">
                    <a:pos x="53" y="313"/>
                  </a:cxn>
                  <a:cxn ang="0">
                    <a:pos x="25" y="358"/>
                  </a:cxn>
                  <a:cxn ang="0">
                    <a:pos x="14" y="375"/>
                  </a:cxn>
                  <a:cxn ang="0">
                    <a:pos x="6" y="387"/>
                  </a:cxn>
                  <a:cxn ang="0">
                    <a:pos x="5" y="388"/>
                  </a:cxn>
                  <a:cxn ang="0">
                    <a:pos x="1" y="390"/>
                  </a:cxn>
                  <a:cxn ang="0">
                    <a:pos x="1" y="398"/>
                  </a:cxn>
                  <a:cxn ang="0">
                    <a:pos x="5" y="399"/>
                  </a:cxn>
                  <a:cxn ang="0">
                    <a:pos x="11" y="398"/>
                  </a:cxn>
                  <a:cxn ang="0">
                    <a:pos x="22" y="387"/>
                  </a:cxn>
                  <a:cxn ang="0">
                    <a:pos x="35" y="364"/>
                  </a:cxn>
                  <a:cxn ang="0">
                    <a:pos x="43" y="352"/>
                  </a:cxn>
                  <a:cxn ang="0">
                    <a:pos x="52" y="340"/>
                  </a:cxn>
                  <a:cxn ang="0">
                    <a:pos x="73" y="302"/>
                  </a:cxn>
                  <a:cxn ang="0">
                    <a:pos x="79" y="293"/>
                  </a:cxn>
                  <a:cxn ang="0">
                    <a:pos x="95" y="277"/>
                  </a:cxn>
                  <a:cxn ang="0">
                    <a:pos x="103" y="269"/>
                  </a:cxn>
                  <a:cxn ang="0">
                    <a:pos x="119" y="246"/>
                  </a:cxn>
                  <a:cxn ang="0">
                    <a:pos x="141" y="213"/>
                  </a:cxn>
                  <a:cxn ang="0">
                    <a:pos x="204" y="114"/>
                  </a:cxn>
                  <a:cxn ang="0">
                    <a:pos x="215" y="96"/>
                  </a:cxn>
                  <a:cxn ang="0">
                    <a:pos x="255" y="48"/>
                  </a:cxn>
                  <a:cxn ang="0">
                    <a:pos x="272" y="29"/>
                  </a:cxn>
                  <a:cxn ang="0">
                    <a:pos x="282" y="13"/>
                  </a:cxn>
                  <a:cxn ang="0">
                    <a:pos x="285" y="7"/>
                  </a:cxn>
                  <a:cxn ang="0">
                    <a:pos x="284" y="3"/>
                  </a:cxn>
                  <a:cxn ang="0">
                    <a:pos x="277" y="0"/>
                  </a:cxn>
                  <a:cxn ang="0">
                    <a:pos x="273" y="4"/>
                  </a:cxn>
                </a:cxnLst>
                <a:rect l="0" t="0" r="r" b="b"/>
                <a:pathLst>
                  <a:path w="285" h="399">
                    <a:moveTo>
                      <a:pt x="273" y="4"/>
                    </a:moveTo>
                    <a:lnTo>
                      <a:pt x="273" y="4"/>
                    </a:lnTo>
                    <a:lnTo>
                      <a:pt x="270" y="11"/>
                    </a:lnTo>
                    <a:lnTo>
                      <a:pt x="267" y="18"/>
                    </a:lnTo>
                    <a:lnTo>
                      <a:pt x="256" y="31"/>
                    </a:lnTo>
                    <a:lnTo>
                      <a:pt x="233" y="55"/>
                    </a:lnTo>
                    <a:lnTo>
                      <a:pt x="233" y="55"/>
                    </a:lnTo>
                    <a:lnTo>
                      <a:pt x="223" y="65"/>
                    </a:lnTo>
                    <a:lnTo>
                      <a:pt x="215" y="76"/>
                    </a:lnTo>
                    <a:lnTo>
                      <a:pt x="200" y="98"/>
                    </a:lnTo>
                    <a:lnTo>
                      <a:pt x="200" y="98"/>
                    </a:lnTo>
                    <a:lnTo>
                      <a:pt x="163" y="157"/>
                    </a:lnTo>
                    <a:lnTo>
                      <a:pt x="127" y="216"/>
                    </a:lnTo>
                    <a:lnTo>
                      <a:pt x="127" y="216"/>
                    </a:lnTo>
                    <a:lnTo>
                      <a:pt x="108" y="241"/>
                    </a:lnTo>
                    <a:lnTo>
                      <a:pt x="89" y="264"/>
                    </a:lnTo>
                    <a:lnTo>
                      <a:pt x="70" y="288"/>
                    </a:lnTo>
                    <a:lnTo>
                      <a:pt x="62" y="300"/>
                    </a:lnTo>
                    <a:lnTo>
                      <a:pt x="53" y="313"/>
                    </a:lnTo>
                    <a:lnTo>
                      <a:pt x="53" y="313"/>
                    </a:lnTo>
                    <a:lnTo>
                      <a:pt x="40" y="336"/>
                    </a:lnTo>
                    <a:lnTo>
                      <a:pt x="25" y="358"/>
                    </a:lnTo>
                    <a:lnTo>
                      <a:pt x="25" y="358"/>
                    </a:lnTo>
                    <a:lnTo>
                      <a:pt x="14" y="375"/>
                    </a:lnTo>
                    <a:lnTo>
                      <a:pt x="9" y="385"/>
                    </a:lnTo>
                    <a:lnTo>
                      <a:pt x="6" y="387"/>
                    </a:lnTo>
                    <a:lnTo>
                      <a:pt x="5" y="388"/>
                    </a:lnTo>
                    <a:lnTo>
                      <a:pt x="5" y="388"/>
                    </a:lnTo>
                    <a:lnTo>
                      <a:pt x="2" y="388"/>
                    </a:lnTo>
                    <a:lnTo>
                      <a:pt x="1" y="390"/>
                    </a:lnTo>
                    <a:lnTo>
                      <a:pt x="0" y="394"/>
                    </a:lnTo>
                    <a:lnTo>
                      <a:pt x="1" y="398"/>
                    </a:lnTo>
                    <a:lnTo>
                      <a:pt x="2" y="399"/>
                    </a:lnTo>
                    <a:lnTo>
                      <a:pt x="5" y="399"/>
                    </a:lnTo>
                    <a:lnTo>
                      <a:pt x="5" y="399"/>
                    </a:lnTo>
                    <a:lnTo>
                      <a:pt x="11" y="398"/>
                    </a:lnTo>
                    <a:lnTo>
                      <a:pt x="17" y="394"/>
                    </a:lnTo>
                    <a:lnTo>
                      <a:pt x="22" y="387"/>
                    </a:lnTo>
                    <a:lnTo>
                      <a:pt x="27" y="379"/>
                    </a:lnTo>
                    <a:lnTo>
                      <a:pt x="35" y="364"/>
                    </a:lnTo>
                    <a:lnTo>
                      <a:pt x="39" y="357"/>
                    </a:lnTo>
                    <a:lnTo>
                      <a:pt x="43" y="352"/>
                    </a:lnTo>
                    <a:lnTo>
                      <a:pt x="43" y="352"/>
                    </a:lnTo>
                    <a:lnTo>
                      <a:pt x="52" y="340"/>
                    </a:lnTo>
                    <a:lnTo>
                      <a:pt x="60" y="327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9" y="293"/>
                    </a:lnTo>
                    <a:lnTo>
                      <a:pt x="87" y="285"/>
                    </a:lnTo>
                    <a:lnTo>
                      <a:pt x="95" y="277"/>
                    </a:lnTo>
                    <a:lnTo>
                      <a:pt x="103" y="269"/>
                    </a:lnTo>
                    <a:lnTo>
                      <a:pt x="103" y="269"/>
                    </a:lnTo>
                    <a:lnTo>
                      <a:pt x="111" y="258"/>
                    </a:lnTo>
                    <a:lnTo>
                      <a:pt x="119" y="246"/>
                    </a:lnTo>
                    <a:lnTo>
                      <a:pt x="119" y="246"/>
                    </a:lnTo>
                    <a:lnTo>
                      <a:pt x="141" y="213"/>
                    </a:lnTo>
                    <a:lnTo>
                      <a:pt x="162" y="181"/>
                    </a:lnTo>
                    <a:lnTo>
                      <a:pt x="204" y="114"/>
                    </a:lnTo>
                    <a:lnTo>
                      <a:pt x="204" y="114"/>
                    </a:lnTo>
                    <a:lnTo>
                      <a:pt x="215" y="96"/>
                    </a:lnTo>
                    <a:lnTo>
                      <a:pt x="227" y="80"/>
                    </a:lnTo>
                    <a:lnTo>
                      <a:pt x="255" y="48"/>
                    </a:lnTo>
                    <a:lnTo>
                      <a:pt x="255" y="48"/>
                    </a:lnTo>
                    <a:lnTo>
                      <a:pt x="272" y="29"/>
                    </a:lnTo>
                    <a:lnTo>
                      <a:pt x="280" y="18"/>
                    </a:lnTo>
                    <a:lnTo>
                      <a:pt x="282" y="13"/>
                    </a:lnTo>
                    <a:lnTo>
                      <a:pt x="285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4" y="3"/>
                    </a:lnTo>
                    <a:lnTo>
                      <a:pt x="281" y="0"/>
                    </a:lnTo>
                    <a:lnTo>
                      <a:pt x="277" y="0"/>
                    </a:lnTo>
                    <a:lnTo>
                      <a:pt x="274" y="1"/>
                    </a:lnTo>
                    <a:lnTo>
                      <a:pt x="273" y="4"/>
                    </a:lnTo>
                    <a:lnTo>
                      <a:pt x="273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59" name="Freeform 902"/>
              <p:cNvSpPr/>
              <p:nvPr/>
            </p:nvSpPr>
            <p:spPr bwMode="auto">
              <a:xfrm>
                <a:off x="3600451" y="3543301"/>
                <a:ext cx="68263" cy="95250"/>
              </a:xfrm>
              <a:custGeom>
                <a:avLst/>
                <a:gdLst/>
                <a:ahLst/>
                <a:cxnLst>
                  <a:cxn ang="0">
                    <a:pos x="162" y="1"/>
                  </a:cxn>
                  <a:cxn ang="0">
                    <a:pos x="162" y="1"/>
                  </a:cxn>
                  <a:cxn ang="0">
                    <a:pos x="152" y="12"/>
                  </a:cxn>
                  <a:cxn ang="0">
                    <a:pos x="144" y="23"/>
                  </a:cxn>
                  <a:cxn ang="0">
                    <a:pos x="128" y="46"/>
                  </a:cxn>
                  <a:cxn ang="0">
                    <a:pos x="114" y="70"/>
                  </a:cxn>
                  <a:cxn ang="0">
                    <a:pos x="100" y="95"/>
                  </a:cxn>
                  <a:cxn ang="0">
                    <a:pos x="100" y="95"/>
                  </a:cxn>
                  <a:cxn ang="0">
                    <a:pos x="92" y="108"/>
                  </a:cxn>
                  <a:cxn ang="0">
                    <a:pos x="81" y="121"/>
                  </a:cxn>
                  <a:cxn ang="0">
                    <a:pos x="60" y="148"/>
                  </a:cxn>
                  <a:cxn ang="0">
                    <a:pos x="60" y="148"/>
                  </a:cxn>
                  <a:cxn ang="0">
                    <a:pos x="38" y="175"/>
                  </a:cxn>
                  <a:cxn ang="0">
                    <a:pos x="17" y="203"/>
                  </a:cxn>
                  <a:cxn ang="0">
                    <a:pos x="17" y="203"/>
                  </a:cxn>
                  <a:cxn ang="0">
                    <a:pos x="5" y="217"/>
                  </a:cxn>
                  <a:cxn ang="0">
                    <a:pos x="2" y="227"/>
                  </a:cxn>
                  <a:cxn ang="0">
                    <a:pos x="0" y="231"/>
                  </a:cxn>
                  <a:cxn ang="0">
                    <a:pos x="0" y="235"/>
                  </a:cxn>
                  <a:cxn ang="0">
                    <a:pos x="0" y="235"/>
                  </a:cxn>
                  <a:cxn ang="0">
                    <a:pos x="2" y="237"/>
                  </a:cxn>
                  <a:cxn ang="0">
                    <a:pos x="4" y="238"/>
                  </a:cxn>
                  <a:cxn ang="0">
                    <a:pos x="8" y="239"/>
                  </a:cxn>
                  <a:cxn ang="0">
                    <a:pos x="9" y="238"/>
                  </a:cxn>
                  <a:cxn ang="0">
                    <a:pos x="12" y="237"/>
                  </a:cxn>
                  <a:cxn ang="0">
                    <a:pos x="12" y="234"/>
                  </a:cxn>
                  <a:cxn ang="0">
                    <a:pos x="12" y="231"/>
                  </a:cxn>
                  <a:cxn ang="0">
                    <a:pos x="12" y="231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22" y="213"/>
                  </a:cxn>
                  <a:cxn ang="0">
                    <a:pos x="37" y="195"/>
                  </a:cxn>
                  <a:cxn ang="0">
                    <a:pos x="37" y="195"/>
                  </a:cxn>
                  <a:cxn ang="0">
                    <a:pos x="58" y="169"/>
                  </a:cxn>
                  <a:cxn ang="0">
                    <a:pos x="79" y="144"/>
                  </a:cxn>
                  <a:cxn ang="0">
                    <a:pos x="79" y="144"/>
                  </a:cxn>
                  <a:cxn ang="0">
                    <a:pos x="91" y="127"/>
                  </a:cxn>
                  <a:cxn ang="0">
                    <a:pos x="102" y="110"/>
                  </a:cxn>
                  <a:cxn ang="0">
                    <a:pos x="123" y="76"/>
                  </a:cxn>
                  <a:cxn ang="0">
                    <a:pos x="134" y="59"/>
                  </a:cxn>
                  <a:cxn ang="0">
                    <a:pos x="144" y="40"/>
                  </a:cxn>
                  <a:cxn ang="0">
                    <a:pos x="157" y="25"/>
                  </a:cxn>
                  <a:cxn ang="0">
                    <a:pos x="170" y="9"/>
                  </a:cxn>
                  <a:cxn ang="0">
                    <a:pos x="170" y="9"/>
                  </a:cxn>
                  <a:cxn ang="0">
                    <a:pos x="172" y="8"/>
                  </a:cxn>
                  <a:cxn ang="0">
                    <a:pos x="172" y="5"/>
                  </a:cxn>
                  <a:cxn ang="0">
                    <a:pos x="170" y="1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2" y="1"/>
                  </a:cxn>
                  <a:cxn ang="0">
                    <a:pos x="162" y="1"/>
                  </a:cxn>
                </a:cxnLst>
                <a:rect l="0" t="0" r="r" b="b"/>
                <a:pathLst>
                  <a:path w="172" h="239">
                    <a:moveTo>
                      <a:pt x="162" y="1"/>
                    </a:moveTo>
                    <a:lnTo>
                      <a:pt x="162" y="1"/>
                    </a:lnTo>
                    <a:lnTo>
                      <a:pt x="152" y="12"/>
                    </a:lnTo>
                    <a:lnTo>
                      <a:pt x="144" y="23"/>
                    </a:lnTo>
                    <a:lnTo>
                      <a:pt x="128" y="46"/>
                    </a:lnTo>
                    <a:lnTo>
                      <a:pt x="114" y="70"/>
                    </a:lnTo>
                    <a:lnTo>
                      <a:pt x="100" y="95"/>
                    </a:lnTo>
                    <a:lnTo>
                      <a:pt x="100" y="95"/>
                    </a:lnTo>
                    <a:lnTo>
                      <a:pt x="92" y="108"/>
                    </a:lnTo>
                    <a:lnTo>
                      <a:pt x="81" y="121"/>
                    </a:lnTo>
                    <a:lnTo>
                      <a:pt x="60" y="148"/>
                    </a:lnTo>
                    <a:lnTo>
                      <a:pt x="60" y="148"/>
                    </a:lnTo>
                    <a:lnTo>
                      <a:pt x="38" y="175"/>
                    </a:lnTo>
                    <a:lnTo>
                      <a:pt x="17" y="203"/>
                    </a:lnTo>
                    <a:lnTo>
                      <a:pt x="17" y="203"/>
                    </a:lnTo>
                    <a:lnTo>
                      <a:pt x="5" y="217"/>
                    </a:lnTo>
                    <a:lnTo>
                      <a:pt x="2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5"/>
                    </a:lnTo>
                    <a:lnTo>
                      <a:pt x="2" y="237"/>
                    </a:lnTo>
                    <a:lnTo>
                      <a:pt x="4" y="238"/>
                    </a:lnTo>
                    <a:lnTo>
                      <a:pt x="8" y="239"/>
                    </a:lnTo>
                    <a:lnTo>
                      <a:pt x="9" y="238"/>
                    </a:lnTo>
                    <a:lnTo>
                      <a:pt x="12" y="237"/>
                    </a:lnTo>
                    <a:lnTo>
                      <a:pt x="12" y="234"/>
                    </a:lnTo>
                    <a:lnTo>
                      <a:pt x="12" y="231"/>
                    </a:lnTo>
                    <a:lnTo>
                      <a:pt x="12" y="231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22" y="213"/>
                    </a:lnTo>
                    <a:lnTo>
                      <a:pt x="37" y="195"/>
                    </a:lnTo>
                    <a:lnTo>
                      <a:pt x="37" y="195"/>
                    </a:lnTo>
                    <a:lnTo>
                      <a:pt x="58" y="169"/>
                    </a:lnTo>
                    <a:lnTo>
                      <a:pt x="79" y="144"/>
                    </a:lnTo>
                    <a:lnTo>
                      <a:pt x="79" y="144"/>
                    </a:lnTo>
                    <a:lnTo>
                      <a:pt x="91" y="127"/>
                    </a:lnTo>
                    <a:lnTo>
                      <a:pt x="102" y="110"/>
                    </a:lnTo>
                    <a:lnTo>
                      <a:pt x="123" y="76"/>
                    </a:lnTo>
                    <a:lnTo>
                      <a:pt x="134" y="59"/>
                    </a:lnTo>
                    <a:lnTo>
                      <a:pt x="144" y="40"/>
                    </a:lnTo>
                    <a:lnTo>
                      <a:pt x="157" y="25"/>
                    </a:lnTo>
                    <a:lnTo>
                      <a:pt x="170" y="9"/>
                    </a:lnTo>
                    <a:lnTo>
                      <a:pt x="170" y="9"/>
                    </a:lnTo>
                    <a:lnTo>
                      <a:pt x="172" y="8"/>
                    </a:lnTo>
                    <a:lnTo>
                      <a:pt x="172" y="5"/>
                    </a:lnTo>
                    <a:lnTo>
                      <a:pt x="170" y="1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2" y="1"/>
                    </a:lnTo>
                    <a:lnTo>
                      <a:pt x="16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0" name="Freeform 903"/>
              <p:cNvSpPr/>
              <p:nvPr/>
            </p:nvSpPr>
            <p:spPr bwMode="auto">
              <a:xfrm>
                <a:off x="3633788" y="3560763"/>
                <a:ext cx="53975" cy="80963"/>
              </a:xfrm>
              <a:custGeom>
                <a:avLst/>
                <a:gdLst/>
                <a:ahLst/>
                <a:cxnLst>
                  <a:cxn ang="0">
                    <a:pos x="125" y="2"/>
                  </a:cxn>
                  <a:cxn ang="0">
                    <a:pos x="125" y="2"/>
                  </a:cxn>
                  <a:cxn ang="0">
                    <a:pos x="119" y="17"/>
                  </a:cxn>
                  <a:cxn ang="0">
                    <a:pos x="111" y="31"/>
                  </a:cxn>
                  <a:cxn ang="0">
                    <a:pos x="94" y="58"/>
                  </a:cxn>
                  <a:cxn ang="0">
                    <a:pos x="57" y="113"/>
                  </a:cxn>
                  <a:cxn ang="0">
                    <a:pos x="57" y="113"/>
                  </a:cxn>
                  <a:cxn ang="0">
                    <a:pos x="22" y="164"/>
                  </a:cxn>
                  <a:cxn ang="0">
                    <a:pos x="22" y="164"/>
                  </a:cxn>
                  <a:cxn ang="0">
                    <a:pos x="15" y="172"/>
                  </a:cxn>
                  <a:cxn ang="0">
                    <a:pos x="9" y="180"/>
                  </a:cxn>
                  <a:cxn ang="0">
                    <a:pos x="4" y="188"/>
                  </a:cxn>
                  <a:cxn ang="0">
                    <a:pos x="1" y="192"/>
                  </a:cxn>
                  <a:cxn ang="0">
                    <a:pos x="0" y="197"/>
                  </a:cxn>
                  <a:cxn ang="0">
                    <a:pos x="0" y="197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4" y="204"/>
                  </a:cxn>
                  <a:cxn ang="0">
                    <a:pos x="6" y="205"/>
                  </a:cxn>
                  <a:cxn ang="0">
                    <a:pos x="7" y="204"/>
                  </a:cxn>
                  <a:cxn ang="0">
                    <a:pos x="9" y="202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1" y="196"/>
                  </a:cxn>
                  <a:cxn ang="0">
                    <a:pos x="14" y="192"/>
                  </a:cxn>
                  <a:cxn ang="0">
                    <a:pos x="22" y="180"/>
                  </a:cxn>
                  <a:cxn ang="0">
                    <a:pos x="31" y="171"/>
                  </a:cxn>
                  <a:cxn ang="0">
                    <a:pos x="38" y="162"/>
                  </a:cxn>
                  <a:cxn ang="0">
                    <a:pos x="38" y="162"/>
                  </a:cxn>
                  <a:cxn ang="0">
                    <a:pos x="56" y="136"/>
                  </a:cxn>
                  <a:cxn ang="0">
                    <a:pos x="73" y="111"/>
                  </a:cxn>
                  <a:cxn ang="0">
                    <a:pos x="73" y="111"/>
                  </a:cxn>
                  <a:cxn ang="0">
                    <a:pos x="107" y="60"/>
                  </a:cxn>
                  <a:cxn ang="0">
                    <a:pos x="123" y="35"/>
                  </a:cxn>
                  <a:cxn ang="0">
                    <a:pos x="136" y="7"/>
                  </a:cxn>
                  <a:cxn ang="0">
                    <a:pos x="136" y="7"/>
                  </a:cxn>
                  <a:cxn ang="0">
                    <a:pos x="136" y="5"/>
                  </a:cxn>
                  <a:cxn ang="0">
                    <a:pos x="136" y="4"/>
                  </a:cxn>
                  <a:cxn ang="0">
                    <a:pos x="133" y="0"/>
                  </a:cxn>
                  <a:cxn ang="0">
                    <a:pos x="130" y="0"/>
                  </a:cxn>
                  <a:cxn ang="0">
                    <a:pos x="129" y="0"/>
                  </a:cxn>
                  <a:cxn ang="0">
                    <a:pos x="126" y="0"/>
                  </a:cxn>
                  <a:cxn ang="0">
                    <a:pos x="125" y="2"/>
                  </a:cxn>
                  <a:cxn ang="0">
                    <a:pos x="125" y="2"/>
                  </a:cxn>
                </a:cxnLst>
                <a:rect l="0" t="0" r="r" b="b"/>
                <a:pathLst>
                  <a:path w="136" h="205">
                    <a:moveTo>
                      <a:pt x="125" y="2"/>
                    </a:moveTo>
                    <a:lnTo>
                      <a:pt x="125" y="2"/>
                    </a:lnTo>
                    <a:lnTo>
                      <a:pt x="119" y="17"/>
                    </a:lnTo>
                    <a:lnTo>
                      <a:pt x="111" y="31"/>
                    </a:lnTo>
                    <a:lnTo>
                      <a:pt x="94" y="58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22" y="164"/>
                    </a:lnTo>
                    <a:lnTo>
                      <a:pt x="22" y="164"/>
                    </a:lnTo>
                    <a:lnTo>
                      <a:pt x="15" y="172"/>
                    </a:lnTo>
                    <a:lnTo>
                      <a:pt x="9" y="180"/>
                    </a:lnTo>
                    <a:lnTo>
                      <a:pt x="4" y="188"/>
                    </a:lnTo>
                    <a:lnTo>
                      <a:pt x="1" y="192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4" y="204"/>
                    </a:lnTo>
                    <a:lnTo>
                      <a:pt x="6" y="205"/>
                    </a:lnTo>
                    <a:lnTo>
                      <a:pt x="7" y="204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1" y="196"/>
                    </a:lnTo>
                    <a:lnTo>
                      <a:pt x="14" y="192"/>
                    </a:lnTo>
                    <a:lnTo>
                      <a:pt x="22" y="180"/>
                    </a:lnTo>
                    <a:lnTo>
                      <a:pt x="31" y="171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56" y="136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107" y="60"/>
                    </a:lnTo>
                    <a:lnTo>
                      <a:pt x="123" y="35"/>
                    </a:lnTo>
                    <a:lnTo>
                      <a:pt x="136" y="7"/>
                    </a:lnTo>
                    <a:lnTo>
                      <a:pt x="136" y="7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3" y="0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6" y="0"/>
                    </a:lnTo>
                    <a:lnTo>
                      <a:pt x="125" y="2"/>
                    </a:lnTo>
                    <a:lnTo>
                      <a:pt x="12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1" name="Freeform 904"/>
              <p:cNvSpPr/>
              <p:nvPr/>
            </p:nvSpPr>
            <p:spPr bwMode="auto">
              <a:xfrm>
                <a:off x="3668713" y="3586163"/>
                <a:ext cx="38100" cy="55563"/>
              </a:xfrm>
              <a:custGeom>
                <a:avLst/>
                <a:gdLst/>
                <a:ahLst/>
                <a:cxnLst>
                  <a:cxn ang="0">
                    <a:pos x="86" y="4"/>
                  </a:cxn>
                  <a:cxn ang="0">
                    <a:pos x="86" y="4"/>
                  </a:cxn>
                  <a:cxn ang="0">
                    <a:pos x="75" y="25"/>
                  </a:cxn>
                  <a:cxn ang="0">
                    <a:pos x="64" y="46"/>
                  </a:cxn>
                  <a:cxn ang="0">
                    <a:pos x="49" y="64"/>
                  </a:cxn>
                  <a:cxn ang="0">
                    <a:pos x="34" y="83"/>
                  </a:cxn>
                  <a:cxn ang="0">
                    <a:pos x="34" y="83"/>
                  </a:cxn>
                  <a:cxn ang="0">
                    <a:pos x="22" y="95"/>
                  </a:cxn>
                  <a:cxn ang="0">
                    <a:pos x="13" y="106"/>
                  </a:cxn>
                  <a:cxn ang="0">
                    <a:pos x="5" y="121"/>
                  </a:cxn>
                  <a:cxn ang="0">
                    <a:pos x="2" y="127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8"/>
                  </a:cxn>
                  <a:cxn ang="0">
                    <a:pos x="1" y="140"/>
                  </a:cxn>
                  <a:cxn ang="0">
                    <a:pos x="4" y="142"/>
                  </a:cxn>
                  <a:cxn ang="0">
                    <a:pos x="9" y="142"/>
                  </a:cxn>
                  <a:cxn ang="0">
                    <a:pos x="10" y="140"/>
                  </a:cxn>
                  <a:cxn ang="0">
                    <a:pos x="11" y="139"/>
                  </a:cxn>
                  <a:cxn ang="0">
                    <a:pos x="11" y="139"/>
                  </a:cxn>
                  <a:cxn ang="0">
                    <a:pos x="14" y="129"/>
                  </a:cxn>
                  <a:cxn ang="0">
                    <a:pos x="19" y="118"/>
                  </a:cxn>
                  <a:cxn ang="0">
                    <a:pos x="24" y="110"/>
                  </a:cxn>
                  <a:cxn ang="0">
                    <a:pos x="31" y="101"/>
                  </a:cxn>
                  <a:cxn ang="0">
                    <a:pos x="45" y="87"/>
                  </a:cxn>
                  <a:cxn ang="0">
                    <a:pos x="61" y="71"/>
                  </a:cxn>
                  <a:cxn ang="0">
                    <a:pos x="61" y="71"/>
                  </a:cxn>
                  <a:cxn ang="0">
                    <a:pos x="72" y="57"/>
                  </a:cxn>
                  <a:cxn ang="0">
                    <a:pos x="81" y="41"/>
                  </a:cxn>
                  <a:cxn ang="0">
                    <a:pos x="90" y="24"/>
                  </a:cxn>
                  <a:cxn ang="0">
                    <a:pos x="96" y="7"/>
                  </a:cxn>
                  <a:cxn ang="0">
                    <a:pos x="96" y="7"/>
                  </a:cxn>
                  <a:cxn ang="0">
                    <a:pos x="96" y="4"/>
                  </a:cxn>
                  <a:cxn ang="0">
                    <a:pos x="96" y="3"/>
                  </a:cxn>
                  <a:cxn ang="0">
                    <a:pos x="95" y="2"/>
                  </a:cxn>
                  <a:cxn ang="0">
                    <a:pos x="92" y="0"/>
                  </a:cxn>
                  <a:cxn ang="0">
                    <a:pos x="89" y="0"/>
                  </a:cxn>
                  <a:cxn ang="0">
                    <a:pos x="87" y="2"/>
                  </a:cxn>
                  <a:cxn ang="0">
                    <a:pos x="86" y="4"/>
                  </a:cxn>
                  <a:cxn ang="0">
                    <a:pos x="86" y="4"/>
                  </a:cxn>
                </a:cxnLst>
                <a:rect l="0" t="0" r="r" b="b"/>
                <a:pathLst>
                  <a:path w="96" h="142">
                    <a:moveTo>
                      <a:pt x="86" y="4"/>
                    </a:moveTo>
                    <a:lnTo>
                      <a:pt x="86" y="4"/>
                    </a:lnTo>
                    <a:lnTo>
                      <a:pt x="75" y="25"/>
                    </a:lnTo>
                    <a:lnTo>
                      <a:pt x="64" y="46"/>
                    </a:lnTo>
                    <a:lnTo>
                      <a:pt x="49" y="64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22" y="95"/>
                    </a:lnTo>
                    <a:lnTo>
                      <a:pt x="13" y="106"/>
                    </a:lnTo>
                    <a:lnTo>
                      <a:pt x="5" y="121"/>
                    </a:lnTo>
                    <a:lnTo>
                      <a:pt x="2" y="127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8"/>
                    </a:lnTo>
                    <a:lnTo>
                      <a:pt x="1" y="140"/>
                    </a:lnTo>
                    <a:lnTo>
                      <a:pt x="4" y="142"/>
                    </a:lnTo>
                    <a:lnTo>
                      <a:pt x="9" y="142"/>
                    </a:lnTo>
                    <a:lnTo>
                      <a:pt x="10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4" y="129"/>
                    </a:lnTo>
                    <a:lnTo>
                      <a:pt x="19" y="118"/>
                    </a:lnTo>
                    <a:lnTo>
                      <a:pt x="24" y="110"/>
                    </a:lnTo>
                    <a:lnTo>
                      <a:pt x="31" y="101"/>
                    </a:lnTo>
                    <a:lnTo>
                      <a:pt x="45" y="87"/>
                    </a:lnTo>
                    <a:lnTo>
                      <a:pt x="61" y="71"/>
                    </a:lnTo>
                    <a:lnTo>
                      <a:pt x="61" y="71"/>
                    </a:lnTo>
                    <a:lnTo>
                      <a:pt x="72" y="57"/>
                    </a:lnTo>
                    <a:lnTo>
                      <a:pt x="81" y="41"/>
                    </a:lnTo>
                    <a:lnTo>
                      <a:pt x="90" y="24"/>
                    </a:lnTo>
                    <a:lnTo>
                      <a:pt x="96" y="7"/>
                    </a:lnTo>
                    <a:lnTo>
                      <a:pt x="96" y="7"/>
                    </a:lnTo>
                    <a:lnTo>
                      <a:pt x="96" y="4"/>
                    </a:lnTo>
                    <a:lnTo>
                      <a:pt x="96" y="3"/>
                    </a:lnTo>
                    <a:lnTo>
                      <a:pt x="95" y="2"/>
                    </a:lnTo>
                    <a:lnTo>
                      <a:pt x="9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2" name="Freeform 905"/>
              <p:cNvSpPr/>
              <p:nvPr/>
            </p:nvSpPr>
            <p:spPr bwMode="auto">
              <a:xfrm>
                <a:off x="3271838" y="3430588"/>
                <a:ext cx="15875" cy="17463"/>
              </a:xfrm>
              <a:custGeom>
                <a:avLst/>
                <a:gdLst/>
                <a:ahLst/>
                <a:cxnLst>
                  <a:cxn ang="0">
                    <a:pos x="34" y="2"/>
                  </a:cxn>
                  <a:cxn ang="0">
                    <a:pos x="34" y="2"/>
                  </a:cxn>
                  <a:cxn ang="0">
                    <a:pos x="25" y="8"/>
                  </a:cxn>
                  <a:cxn ang="0">
                    <a:pos x="16" y="16"/>
                  </a:cxn>
                  <a:cxn ang="0">
                    <a:pos x="8" y="25"/>
                  </a:cxn>
                  <a:cxn ang="0">
                    <a:pos x="2" y="34"/>
                  </a:cxn>
                  <a:cxn ang="0">
                    <a:pos x="2" y="34"/>
                  </a:cxn>
                  <a:cxn ang="0">
                    <a:pos x="0" y="37"/>
                  </a:cxn>
                  <a:cxn ang="0">
                    <a:pos x="0" y="38"/>
                  </a:cxn>
                  <a:cxn ang="0">
                    <a:pos x="2" y="40"/>
                  </a:cxn>
                  <a:cxn ang="0">
                    <a:pos x="3" y="41"/>
                  </a:cxn>
                  <a:cxn ang="0">
                    <a:pos x="7" y="42"/>
                  </a:cxn>
                  <a:cxn ang="0">
                    <a:pos x="9" y="42"/>
                  </a:cxn>
                  <a:cxn ang="0">
                    <a:pos x="11" y="40"/>
                  </a:cxn>
                  <a:cxn ang="0">
                    <a:pos x="11" y="40"/>
                  </a:cxn>
                  <a:cxn ang="0">
                    <a:pos x="17" y="32"/>
                  </a:cxn>
                  <a:cxn ang="0">
                    <a:pos x="24" y="24"/>
                  </a:cxn>
                  <a:cxn ang="0">
                    <a:pos x="32" y="17"/>
                  </a:cxn>
                  <a:cxn ang="0">
                    <a:pos x="39" y="11"/>
                  </a:cxn>
                  <a:cxn ang="0">
                    <a:pos x="39" y="11"/>
                  </a:cxn>
                  <a:cxn ang="0">
                    <a:pos x="41" y="10"/>
                  </a:cxn>
                  <a:cxn ang="0">
                    <a:pos x="42" y="8"/>
                  </a:cxn>
                  <a:cxn ang="0">
                    <a:pos x="41" y="3"/>
                  </a:cxn>
                  <a:cxn ang="0">
                    <a:pos x="39" y="2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2"/>
                  </a:cxn>
                  <a:cxn ang="0">
                    <a:pos x="34" y="2"/>
                  </a:cxn>
                </a:cxnLst>
                <a:rect l="0" t="0" r="r" b="b"/>
                <a:pathLst>
                  <a:path w="42" h="42">
                    <a:moveTo>
                      <a:pt x="34" y="2"/>
                    </a:moveTo>
                    <a:lnTo>
                      <a:pt x="34" y="2"/>
                    </a:lnTo>
                    <a:lnTo>
                      <a:pt x="25" y="8"/>
                    </a:lnTo>
                    <a:lnTo>
                      <a:pt x="16" y="16"/>
                    </a:lnTo>
                    <a:lnTo>
                      <a:pt x="8" y="25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7" y="32"/>
                    </a:lnTo>
                    <a:lnTo>
                      <a:pt x="24" y="24"/>
                    </a:lnTo>
                    <a:lnTo>
                      <a:pt x="32" y="17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41" y="10"/>
                    </a:lnTo>
                    <a:lnTo>
                      <a:pt x="42" y="8"/>
                    </a:lnTo>
                    <a:lnTo>
                      <a:pt x="41" y="3"/>
                    </a:lnTo>
                    <a:lnTo>
                      <a:pt x="39" y="2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2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3" name="Freeform 906"/>
              <p:cNvSpPr/>
              <p:nvPr/>
            </p:nvSpPr>
            <p:spPr bwMode="auto">
              <a:xfrm>
                <a:off x="3295651" y="3446463"/>
                <a:ext cx="20638" cy="20638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0" y="0"/>
                  </a:cxn>
                  <a:cxn ang="0">
                    <a:pos x="28" y="7"/>
                  </a:cxn>
                  <a:cxn ang="0">
                    <a:pos x="17" y="19"/>
                  </a:cxn>
                  <a:cxn ang="0">
                    <a:pos x="8" y="31"/>
                  </a:cxn>
                  <a:cxn ang="0">
                    <a:pos x="0" y="44"/>
                  </a:cxn>
                  <a:cxn ang="0">
                    <a:pos x="0" y="44"/>
                  </a:cxn>
                  <a:cxn ang="0">
                    <a:pos x="0" y="45"/>
                  </a:cxn>
                  <a:cxn ang="0">
                    <a:pos x="0" y="48"/>
                  </a:cxn>
                  <a:cxn ang="0">
                    <a:pos x="2" y="52"/>
                  </a:cxn>
                  <a:cxn ang="0">
                    <a:pos x="6" y="52"/>
                  </a:cxn>
                  <a:cxn ang="0">
                    <a:pos x="9" y="51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7" y="38"/>
                  </a:cxn>
                  <a:cxn ang="0">
                    <a:pos x="25" y="27"/>
                  </a:cxn>
                  <a:cxn ang="0">
                    <a:pos x="35" y="17"/>
                  </a:cxn>
                  <a:cxn ang="0">
                    <a:pos x="46" y="10"/>
                  </a:cxn>
                  <a:cxn ang="0">
                    <a:pos x="46" y="10"/>
                  </a:cxn>
                  <a:cxn ang="0">
                    <a:pos x="48" y="7"/>
                  </a:cxn>
                  <a:cxn ang="0">
                    <a:pos x="49" y="6"/>
                  </a:cxn>
                  <a:cxn ang="0">
                    <a:pos x="48" y="2"/>
                  </a:cxn>
                  <a:cxn ang="0">
                    <a:pos x="46" y="0"/>
                  </a:cxn>
                  <a:cxn ang="0">
                    <a:pos x="43" y="0"/>
                  </a:cxn>
                  <a:cxn ang="0">
                    <a:pos x="40" y="0"/>
                  </a:cxn>
                  <a:cxn ang="0">
                    <a:pos x="40" y="0"/>
                  </a:cxn>
                </a:cxnLst>
                <a:rect l="0" t="0" r="r" b="b"/>
                <a:pathLst>
                  <a:path w="49" h="52">
                    <a:moveTo>
                      <a:pt x="40" y="0"/>
                    </a:moveTo>
                    <a:lnTo>
                      <a:pt x="40" y="0"/>
                    </a:lnTo>
                    <a:lnTo>
                      <a:pt x="28" y="7"/>
                    </a:lnTo>
                    <a:lnTo>
                      <a:pt x="17" y="19"/>
                    </a:lnTo>
                    <a:lnTo>
                      <a:pt x="8" y="31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6" y="52"/>
                    </a:lnTo>
                    <a:lnTo>
                      <a:pt x="9" y="51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7" y="38"/>
                    </a:lnTo>
                    <a:lnTo>
                      <a:pt x="25" y="27"/>
                    </a:lnTo>
                    <a:lnTo>
                      <a:pt x="35" y="17"/>
                    </a:lnTo>
                    <a:lnTo>
                      <a:pt x="46" y="10"/>
                    </a:lnTo>
                    <a:lnTo>
                      <a:pt x="46" y="10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4" name="Freeform 907"/>
              <p:cNvSpPr/>
              <p:nvPr/>
            </p:nvSpPr>
            <p:spPr bwMode="auto">
              <a:xfrm>
                <a:off x="3322638" y="3460751"/>
                <a:ext cx="19050" cy="20638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5" y="2"/>
                  </a:cxn>
                  <a:cxn ang="0">
                    <a:pos x="31" y="7"/>
                  </a:cxn>
                  <a:cxn ang="0">
                    <a:pos x="27" y="13"/>
                  </a:cxn>
                  <a:cxn ang="0">
                    <a:pos x="18" y="22"/>
                  </a:cxn>
                  <a:cxn ang="0">
                    <a:pos x="8" y="32"/>
                  </a:cxn>
                  <a:cxn ang="0">
                    <a:pos x="4" y="37"/>
                  </a:cxn>
                  <a:cxn ang="0">
                    <a:pos x="1" y="44"/>
                  </a:cxn>
                  <a:cxn ang="0">
                    <a:pos x="1" y="44"/>
                  </a:cxn>
                  <a:cxn ang="0">
                    <a:pos x="0" y="47"/>
                  </a:cxn>
                  <a:cxn ang="0">
                    <a:pos x="1" y="48"/>
                  </a:cxn>
                  <a:cxn ang="0">
                    <a:pos x="4" y="52"/>
                  </a:cxn>
                  <a:cxn ang="0">
                    <a:pos x="5" y="52"/>
                  </a:cxn>
                  <a:cxn ang="0">
                    <a:pos x="8" y="52"/>
                  </a:cxn>
                  <a:cxn ang="0">
                    <a:pos x="9" y="52"/>
                  </a:cxn>
                  <a:cxn ang="0">
                    <a:pos x="10" y="49"/>
                  </a:cxn>
                  <a:cxn ang="0">
                    <a:pos x="10" y="49"/>
                  </a:cxn>
                  <a:cxn ang="0">
                    <a:pos x="14" y="43"/>
                  </a:cxn>
                  <a:cxn ang="0">
                    <a:pos x="18" y="37"/>
                  </a:cxn>
                  <a:cxn ang="0">
                    <a:pos x="27" y="28"/>
                  </a:cxn>
                  <a:cxn ang="0">
                    <a:pos x="36" y="19"/>
                  </a:cxn>
                  <a:cxn ang="0">
                    <a:pos x="42" y="14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6" y="5"/>
                  </a:cxn>
                  <a:cxn ang="0">
                    <a:pos x="46" y="3"/>
                  </a:cxn>
                  <a:cxn ang="0">
                    <a:pos x="43" y="0"/>
                  </a:cxn>
                  <a:cxn ang="0">
                    <a:pos x="39" y="0"/>
                  </a:cxn>
                  <a:cxn ang="0">
                    <a:pos x="36" y="0"/>
                  </a:cxn>
                  <a:cxn ang="0">
                    <a:pos x="35" y="2"/>
                  </a:cxn>
                  <a:cxn ang="0">
                    <a:pos x="35" y="2"/>
                  </a:cxn>
                </a:cxnLst>
                <a:rect l="0" t="0" r="r" b="b"/>
                <a:pathLst>
                  <a:path w="46" h="52">
                    <a:moveTo>
                      <a:pt x="35" y="2"/>
                    </a:moveTo>
                    <a:lnTo>
                      <a:pt x="35" y="2"/>
                    </a:lnTo>
                    <a:lnTo>
                      <a:pt x="31" y="7"/>
                    </a:lnTo>
                    <a:lnTo>
                      <a:pt x="27" y="13"/>
                    </a:lnTo>
                    <a:lnTo>
                      <a:pt x="18" y="22"/>
                    </a:lnTo>
                    <a:lnTo>
                      <a:pt x="8" y="32"/>
                    </a:lnTo>
                    <a:lnTo>
                      <a:pt x="4" y="37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0" y="47"/>
                    </a:lnTo>
                    <a:lnTo>
                      <a:pt x="1" y="48"/>
                    </a:lnTo>
                    <a:lnTo>
                      <a:pt x="4" y="52"/>
                    </a:lnTo>
                    <a:lnTo>
                      <a:pt x="5" y="52"/>
                    </a:lnTo>
                    <a:lnTo>
                      <a:pt x="8" y="52"/>
                    </a:lnTo>
                    <a:lnTo>
                      <a:pt x="9" y="52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4" y="43"/>
                    </a:lnTo>
                    <a:lnTo>
                      <a:pt x="18" y="37"/>
                    </a:lnTo>
                    <a:lnTo>
                      <a:pt x="27" y="28"/>
                    </a:lnTo>
                    <a:lnTo>
                      <a:pt x="36" y="19"/>
                    </a:lnTo>
                    <a:lnTo>
                      <a:pt x="42" y="14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3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5" name="Freeform 908"/>
              <p:cNvSpPr/>
              <p:nvPr/>
            </p:nvSpPr>
            <p:spPr bwMode="auto">
              <a:xfrm>
                <a:off x="3348038" y="3482976"/>
                <a:ext cx="23813" cy="26988"/>
              </a:xfrm>
              <a:custGeom>
                <a:avLst/>
                <a:gdLst/>
                <a:ahLst/>
                <a:cxnLst>
                  <a:cxn ang="0">
                    <a:pos x="53" y="1"/>
                  </a:cxn>
                  <a:cxn ang="0">
                    <a:pos x="53" y="1"/>
                  </a:cxn>
                  <a:cxn ang="0">
                    <a:pos x="43" y="8"/>
                  </a:cxn>
                  <a:cxn ang="0">
                    <a:pos x="36" y="14"/>
                  </a:cxn>
                  <a:cxn ang="0">
                    <a:pos x="29" y="22"/>
                  </a:cxn>
                  <a:cxn ang="0">
                    <a:pos x="22" y="30"/>
                  </a:cxn>
                  <a:cxn ang="0">
                    <a:pos x="22" y="30"/>
                  </a:cxn>
                  <a:cxn ang="0">
                    <a:pos x="9" y="46"/>
                  </a:cxn>
                  <a:cxn ang="0">
                    <a:pos x="4" y="52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4"/>
                  </a:cxn>
                  <a:cxn ang="0">
                    <a:pos x="0" y="65"/>
                  </a:cxn>
                  <a:cxn ang="0">
                    <a:pos x="2" y="66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6"/>
                  </a:cxn>
                  <a:cxn ang="0">
                    <a:pos x="11" y="64"/>
                  </a:cxn>
                  <a:cxn ang="0">
                    <a:pos x="11" y="64"/>
                  </a:cxn>
                  <a:cxn ang="0">
                    <a:pos x="15" y="57"/>
                  </a:cxn>
                  <a:cxn ang="0">
                    <a:pos x="20" y="51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36" y="31"/>
                  </a:cxn>
                  <a:cxn ang="0">
                    <a:pos x="42" y="23"/>
                  </a:cxn>
                  <a:cxn ang="0">
                    <a:pos x="50" y="17"/>
                  </a:cxn>
                  <a:cxn ang="0">
                    <a:pos x="58" y="10"/>
                  </a:cxn>
                  <a:cxn ang="0">
                    <a:pos x="58" y="10"/>
                  </a:cxn>
                  <a:cxn ang="0">
                    <a:pos x="59" y="9"/>
                  </a:cxn>
                  <a:cxn ang="0">
                    <a:pos x="60" y="6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1"/>
                  </a:cxn>
                  <a:cxn ang="0">
                    <a:pos x="53" y="1"/>
                  </a:cxn>
                </a:cxnLst>
                <a:rect l="0" t="0" r="r" b="b"/>
                <a:pathLst>
                  <a:path w="60" h="68">
                    <a:moveTo>
                      <a:pt x="53" y="1"/>
                    </a:moveTo>
                    <a:lnTo>
                      <a:pt x="53" y="1"/>
                    </a:lnTo>
                    <a:lnTo>
                      <a:pt x="43" y="8"/>
                    </a:lnTo>
                    <a:lnTo>
                      <a:pt x="36" y="14"/>
                    </a:lnTo>
                    <a:lnTo>
                      <a:pt x="29" y="2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9" y="46"/>
                    </a:lnTo>
                    <a:lnTo>
                      <a:pt x="4" y="5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2" y="66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5" y="57"/>
                    </a:lnTo>
                    <a:lnTo>
                      <a:pt x="20" y="51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36" y="31"/>
                    </a:lnTo>
                    <a:lnTo>
                      <a:pt x="42" y="23"/>
                    </a:lnTo>
                    <a:lnTo>
                      <a:pt x="50" y="17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9" y="9"/>
                    </a:lnTo>
                    <a:lnTo>
                      <a:pt x="60" y="6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1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6" name="Freeform 909"/>
              <p:cNvSpPr/>
              <p:nvPr/>
            </p:nvSpPr>
            <p:spPr bwMode="auto">
              <a:xfrm>
                <a:off x="3398838" y="3498851"/>
                <a:ext cx="20638" cy="30163"/>
              </a:xfrm>
              <a:custGeom>
                <a:avLst/>
                <a:gdLst/>
                <a:ahLst/>
                <a:cxnLst>
                  <a:cxn ang="0">
                    <a:pos x="42" y="1"/>
                  </a:cxn>
                  <a:cxn ang="0">
                    <a:pos x="42" y="1"/>
                  </a:cxn>
                  <a:cxn ang="0">
                    <a:pos x="31" y="20"/>
                  </a:cxn>
                  <a:cxn ang="0">
                    <a:pos x="31" y="20"/>
                  </a:cxn>
                  <a:cxn ang="0">
                    <a:pos x="25" y="31"/>
                  </a:cxn>
                  <a:cxn ang="0">
                    <a:pos x="22" y="37"/>
                  </a:cxn>
                  <a:cxn ang="0">
                    <a:pos x="18" y="42"/>
                  </a:cxn>
                  <a:cxn ang="0">
                    <a:pos x="18" y="42"/>
                  </a:cxn>
                  <a:cxn ang="0">
                    <a:pos x="6" y="54"/>
                  </a:cxn>
                  <a:cxn ang="0">
                    <a:pos x="2" y="60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0" y="71"/>
                  </a:cxn>
                  <a:cxn ang="0">
                    <a:pos x="1" y="72"/>
                  </a:cxn>
                  <a:cxn ang="0">
                    <a:pos x="4" y="75"/>
                  </a:cxn>
                  <a:cxn ang="0">
                    <a:pos x="6" y="75"/>
                  </a:cxn>
                  <a:cxn ang="0">
                    <a:pos x="9" y="75"/>
                  </a:cxn>
                  <a:cxn ang="0">
                    <a:pos x="10" y="73"/>
                  </a:cxn>
                  <a:cxn ang="0">
                    <a:pos x="10" y="71"/>
                  </a:cxn>
                  <a:cxn ang="0">
                    <a:pos x="10" y="71"/>
                  </a:cxn>
                  <a:cxn ang="0">
                    <a:pos x="11" y="67"/>
                  </a:cxn>
                  <a:cxn ang="0">
                    <a:pos x="13" y="64"/>
                  </a:cxn>
                  <a:cxn ang="0">
                    <a:pos x="18" y="58"/>
                  </a:cxn>
                  <a:cxn ang="0">
                    <a:pos x="25" y="52"/>
                  </a:cxn>
                  <a:cxn ang="0">
                    <a:pos x="28" y="46"/>
                  </a:cxn>
                  <a:cxn ang="0">
                    <a:pos x="28" y="46"/>
                  </a:cxn>
                  <a:cxn ang="0">
                    <a:pos x="40" y="26"/>
                  </a:cxn>
                  <a:cxn ang="0">
                    <a:pos x="52" y="8"/>
                  </a:cxn>
                  <a:cxn ang="0">
                    <a:pos x="52" y="8"/>
                  </a:cxn>
                  <a:cxn ang="0">
                    <a:pos x="53" y="5"/>
                  </a:cxn>
                  <a:cxn ang="0">
                    <a:pos x="52" y="4"/>
                  </a:cxn>
                  <a:cxn ang="0">
                    <a:pos x="49" y="0"/>
                  </a:cxn>
                  <a:cxn ang="0">
                    <a:pos x="46" y="0"/>
                  </a:cxn>
                  <a:cxn ang="0">
                    <a:pos x="44" y="0"/>
                  </a:cxn>
                  <a:cxn ang="0">
                    <a:pos x="42" y="1"/>
                  </a:cxn>
                  <a:cxn ang="0">
                    <a:pos x="42" y="1"/>
                  </a:cxn>
                </a:cxnLst>
                <a:rect l="0" t="0" r="r" b="b"/>
                <a:pathLst>
                  <a:path w="53" h="75">
                    <a:moveTo>
                      <a:pt x="42" y="1"/>
                    </a:moveTo>
                    <a:lnTo>
                      <a:pt x="42" y="1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25" y="31"/>
                    </a:lnTo>
                    <a:lnTo>
                      <a:pt x="22" y="37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6" y="54"/>
                    </a:lnTo>
                    <a:lnTo>
                      <a:pt x="2" y="6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9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1" y="67"/>
                    </a:lnTo>
                    <a:lnTo>
                      <a:pt x="13" y="64"/>
                    </a:lnTo>
                    <a:lnTo>
                      <a:pt x="18" y="58"/>
                    </a:lnTo>
                    <a:lnTo>
                      <a:pt x="25" y="52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40" y="2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5"/>
                    </a:lnTo>
                    <a:lnTo>
                      <a:pt x="52" y="4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1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7" name="Freeform 910"/>
              <p:cNvSpPr/>
              <p:nvPr/>
            </p:nvSpPr>
            <p:spPr bwMode="auto">
              <a:xfrm>
                <a:off x="3460751" y="3505201"/>
                <a:ext cx="17463" cy="26988"/>
              </a:xfrm>
              <a:custGeom>
                <a:avLst/>
                <a:gdLst/>
                <a:ahLst/>
                <a:cxnLst>
                  <a:cxn ang="0">
                    <a:pos x="36" y="2"/>
                  </a:cxn>
                  <a:cxn ang="0">
                    <a:pos x="36" y="2"/>
                  </a:cxn>
                  <a:cxn ang="0">
                    <a:pos x="30" y="8"/>
                  </a:cxn>
                  <a:cxn ang="0">
                    <a:pos x="27" y="16"/>
                  </a:cxn>
                  <a:cxn ang="0">
                    <a:pos x="17" y="30"/>
                  </a:cxn>
                  <a:cxn ang="0">
                    <a:pos x="11" y="46"/>
                  </a:cxn>
                  <a:cxn ang="0">
                    <a:pos x="2" y="61"/>
                  </a:cxn>
                  <a:cxn ang="0">
                    <a:pos x="2" y="61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2" y="66"/>
                  </a:cxn>
                  <a:cxn ang="0">
                    <a:pos x="3" y="67"/>
                  </a:cxn>
                  <a:cxn ang="0">
                    <a:pos x="7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20" y="53"/>
                  </a:cxn>
                  <a:cxn ang="0">
                    <a:pos x="27" y="37"/>
                  </a:cxn>
                  <a:cxn ang="0">
                    <a:pos x="34" y="23"/>
                  </a:cxn>
                  <a:cxn ang="0">
                    <a:pos x="40" y="16"/>
                  </a:cxn>
                  <a:cxn ang="0">
                    <a:pos x="45" y="10"/>
                  </a:cxn>
                  <a:cxn ang="0">
                    <a:pos x="45" y="10"/>
                  </a:cxn>
                  <a:cxn ang="0">
                    <a:pos x="46" y="8"/>
                  </a:cxn>
                  <a:cxn ang="0">
                    <a:pos x="46" y="6"/>
                  </a:cxn>
                  <a:cxn ang="0">
                    <a:pos x="44" y="2"/>
                  </a:cxn>
                  <a:cxn ang="0">
                    <a:pos x="41" y="0"/>
                  </a:cxn>
                  <a:cxn ang="0">
                    <a:pos x="38" y="0"/>
                  </a:cxn>
                  <a:cxn ang="0">
                    <a:pos x="36" y="2"/>
                  </a:cxn>
                  <a:cxn ang="0">
                    <a:pos x="36" y="2"/>
                  </a:cxn>
                </a:cxnLst>
                <a:rect l="0" t="0" r="r" b="b"/>
                <a:pathLst>
                  <a:path w="46" h="68">
                    <a:moveTo>
                      <a:pt x="36" y="2"/>
                    </a:moveTo>
                    <a:lnTo>
                      <a:pt x="36" y="2"/>
                    </a:lnTo>
                    <a:lnTo>
                      <a:pt x="30" y="8"/>
                    </a:lnTo>
                    <a:lnTo>
                      <a:pt x="27" y="16"/>
                    </a:lnTo>
                    <a:lnTo>
                      <a:pt x="17" y="30"/>
                    </a:lnTo>
                    <a:lnTo>
                      <a:pt x="11" y="46"/>
                    </a:lnTo>
                    <a:lnTo>
                      <a:pt x="2" y="61"/>
                    </a:lnTo>
                    <a:lnTo>
                      <a:pt x="2" y="61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6"/>
                    </a:lnTo>
                    <a:lnTo>
                      <a:pt x="3" y="67"/>
                    </a:lnTo>
                    <a:lnTo>
                      <a:pt x="7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20" y="53"/>
                    </a:lnTo>
                    <a:lnTo>
                      <a:pt x="27" y="37"/>
                    </a:lnTo>
                    <a:lnTo>
                      <a:pt x="34" y="23"/>
                    </a:lnTo>
                    <a:lnTo>
                      <a:pt x="40" y="16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38" y="0"/>
                    </a:lnTo>
                    <a:lnTo>
                      <a:pt x="36" y="2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8" name="Freeform 911"/>
              <p:cNvSpPr/>
              <p:nvPr/>
            </p:nvSpPr>
            <p:spPr bwMode="auto">
              <a:xfrm>
                <a:off x="3506788" y="3503613"/>
                <a:ext cx="25400" cy="31750"/>
              </a:xfrm>
              <a:custGeom>
                <a:avLst/>
                <a:gdLst/>
                <a:ahLst/>
                <a:cxnLst>
                  <a:cxn ang="0">
                    <a:pos x="52" y="2"/>
                  </a:cxn>
                  <a:cxn ang="0">
                    <a:pos x="52" y="2"/>
                  </a:cxn>
                  <a:cxn ang="0">
                    <a:pos x="43" y="8"/>
                  </a:cxn>
                  <a:cxn ang="0">
                    <a:pos x="34" y="15"/>
                  </a:cxn>
                  <a:cxn ang="0">
                    <a:pos x="26" y="24"/>
                  </a:cxn>
                  <a:cxn ang="0">
                    <a:pos x="20" y="32"/>
                  </a:cxn>
                  <a:cxn ang="0">
                    <a:pos x="13" y="42"/>
                  </a:cxn>
                  <a:cxn ang="0">
                    <a:pos x="9" y="51"/>
                  </a:cxn>
                  <a:cxn ang="0">
                    <a:pos x="4" y="62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0" y="75"/>
                  </a:cxn>
                  <a:cxn ang="0">
                    <a:pos x="1" y="78"/>
                  </a:cxn>
                  <a:cxn ang="0">
                    <a:pos x="4" y="80"/>
                  </a:cxn>
                  <a:cxn ang="0">
                    <a:pos x="9" y="80"/>
                  </a:cxn>
                  <a:cxn ang="0">
                    <a:pos x="11" y="79"/>
                  </a:cxn>
                  <a:cxn ang="0">
                    <a:pos x="12" y="76"/>
                  </a:cxn>
                  <a:cxn ang="0">
                    <a:pos x="12" y="76"/>
                  </a:cxn>
                  <a:cxn ang="0">
                    <a:pos x="18" y="57"/>
                  </a:cxn>
                  <a:cxn ang="0">
                    <a:pos x="24" y="48"/>
                  </a:cxn>
                  <a:cxn ang="0">
                    <a:pos x="29" y="40"/>
                  </a:cxn>
                  <a:cxn ang="0">
                    <a:pos x="35" y="31"/>
                  </a:cxn>
                  <a:cxn ang="0">
                    <a:pos x="42" y="24"/>
                  </a:cxn>
                  <a:cxn ang="0">
                    <a:pos x="50" y="17"/>
                  </a:cxn>
                  <a:cxn ang="0">
                    <a:pos x="59" y="11"/>
                  </a:cxn>
                  <a:cxn ang="0">
                    <a:pos x="59" y="11"/>
                  </a:cxn>
                  <a:cxn ang="0">
                    <a:pos x="60" y="10"/>
                  </a:cxn>
                  <a:cxn ang="0">
                    <a:pos x="62" y="7"/>
                  </a:cxn>
                  <a:cxn ang="0">
                    <a:pos x="60" y="3"/>
                  </a:cxn>
                  <a:cxn ang="0">
                    <a:pos x="58" y="0"/>
                  </a:cxn>
                  <a:cxn ang="0">
                    <a:pos x="55" y="0"/>
                  </a:cxn>
                  <a:cxn ang="0">
                    <a:pos x="52" y="2"/>
                  </a:cxn>
                  <a:cxn ang="0">
                    <a:pos x="52" y="2"/>
                  </a:cxn>
                </a:cxnLst>
                <a:rect l="0" t="0" r="r" b="b"/>
                <a:pathLst>
                  <a:path w="62" h="80">
                    <a:moveTo>
                      <a:pt x="52" y="2"/>
                    </a:moveTo>
                    <a:lnTo>
                      <a:pt x="52" y="2"/>
                    </a:lnTo>
                    <a:lnTo>
                      <a:pt x="43" y="8"/>
                    </a:lnTo>
                    <a:lnTo>
                      <a:pt x="34" y="15"/>
                    </a:lnTo>
                    <a:lnTo>
                      <a:pt x="26" y="24"/>
                    </a:lnTo>
                    <a:lnTo>
                      <a:pt x="20" y="32"/>
                    </a:lnTo>
                    <a:lnTo>
                      <a:pt x="13" y="42"/>
                    </a:lnTo>
                    <a:lnTo>
                      <a:pt x="9" y="51"/>
                    </a:lnTo>
                    <a:lnTo>
                      <a:pt x="4" y="6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1" y="78"/>
                    </a:lnTo>
                    <a:lnTo>
                      <a:pt x="4" y="80"/>
                    </a:lnTo>
                    <a:lnTo>
                      <a:pt x="9" y="80"/>
                    </a:lnTo>
                    <a:lnTo>
                      <a:pt x="11" y="79"/>
                    </a:lnTo>
                    <a:lnTo>
                      <a:pt x="12" y="76"/>
                    </a:lnTo>
                    <a:lnTo>
                      <a:pt x="12" y="76"/>
                    </a:lnTo>
                    <a:lnTo>
                      <a:pt x="18" y="57"/>
                    </a:lnTo>
                    <a:lnTo>
                      <a:pt x="24" y="48"/>
                    </a:lnTo>
                    <a:lnTo>
                      <a:pt x="29" y="40"/>
                    </a:lnTo>
                    <a:lnTo>
                      <a:pt x="35" y="31"/>
                    </a:lnTo>
                    <a:lnTo>
                      <a:pt x="42" y="24"/>
                    </a:lnTo>
                    <a:lnTo>
                      <a:pt x="50" y="1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7"/>
                    </a:lnTo>
                    <a:lnTo>
                      <a:pt x="60" y="3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2" y="2"/>
                    </a:lnTo>
                    <a:lnTo>
                      <a:pt x="5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69" name="Freeform 912"/>
              <p:cNvSpPr/>
              <p:nvPr/>
            </p:nvSpPr>
            <p:spPr bwMode="auto">
              <a:xfrm>
                <a:off x="3549651" y="3498851"/>
                <a:ext cx="23813" cy="34925"/>
              </a:xfrm>
              <a:custGeom>
                <a:avLst/>
                <a:gdLst/>
                <a:ahLst/>
                <a:cxnLst>
                  <a:cxn ang="0">
                    <a:pos x="49" y="6"/>
                  </a:cxn>
                  <a:cxn ang="0">
                    <a:pos x="49" y="6"/>
                  </a:cxn>
                  <a:cxn ang="0">
                    <a:pos x="46" y="14"/>
                  </a:cxn>
                  <a:cxn ang="0">
                    <a:pos x="41" y="23"/>
                  </a:cxn>
                  <a:cxn ang="0">
                    <a:pos x="34" y="32"/>
                  </a:cxn>
                  <a:cxn ang="0">
                    <a:pos x="29" y="39"/>
                  </a:cxn>
                  <a:cxn ang="0">
                    <a:pos x="29" y="39"/>
                  </a:cxn>
                  <a:cxn ang="0">
                    <a:pos x="20" y="48"/>
                  </a:cxn>
                  <a:cxn ang="0">
                    <a:pos x="13" y="59"/>
                  </a:cxn>
                  <a:cxn ang="0">
                    <a:pos x="7" y="69"/>
                  </a:cxn>
                  <a:cxn ang="0">
                    <a:pos x="0" y="79"/>
                  </a:cxn>
                  <a:cxn ang="0">
                    <a:pos x="0" y="79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3" y="87"/>
                  </a:cxn>
                  <a:cxn ang="0">
                    <a:pos x="7" y="87"/>
                  </a:cxn>
                  <a:cxn ang="0">
                    <a:pos x="10" y="87"/>
                  </a:cxn>
                  <a:cxn ang="0">
                    <a:pos x="11" y="85"/>
                  </a:cxn>
                  <a:cxn ang="0">
                    <a:pos x="11" y="85"/>
                  </a:cxn>
                  <a:cxn ang="0">
                    <a:pos x="17" y="73"/>
                  </a:cxn>
                  <a:cxn ang="0">
                    <a:pos x="24" y="62"/>
                  </a:cxn>
                  <a:cxn ang="0">
                    <a:pos x="24" y="62"/>
                  </a:cxn>
                  <a:cxn ang="0">
                    <a:pos x="33" y="52"/>
                  </a:cxn>
                  <a:cxn ang="0">
                    <a:pos x="38" y="47"/>
                  </a:cxn>
                  <a:cxn ang="0">
                    <a:pos x="42" y="40"/>
                  </a:cxn>
                  <a:cxn ang="0">
                    <a:pos x="42" y="40"/>
                  </a:cxn>
                  <a:cxn ang="0">
                    <a:pos x="54" y="25"/>
                  </a:cxn>
                  <a:cxn ang="0">
                    <a:pos x="58" y="15"/>
                  </a:cxn>
                  <a:cxn ang="0">
                    <a:pos x="59" y="11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4"/>
                  </a:cxn>
                  <a:cxn ang="0">
                    <a:pos x="59" y="2"/>
                  </a:cxn>
                  <a:cxn ang="0">
                    <a:pos x="58" y="1"/>
                  </a:cxn>
                  <a:cxn ang="0">
                    <a:pos x="55" y="0"/>
                  </a:cxn>
                  <a:cxn ang="0">
                    <a:pos x="51" y="2"/>
                  </a:cxn>
                  <a:cxn ang="0">
                    <a:pos x="50" y="4"/>
                  </a:cxn>
                  <a:cxn ang="0">
                    <a:pos x="49" y="6"/>
                  </a:cxn>
                  <a:cxn ang="0">
                    <a:pos x="49" y="6"/>
                  </a:cxn>
                </a:cxnLst>
                <a:rect l="0" t="0" r="r" b="b"/>
                <a:pathLst>
                  <a:path w="61" h="87">
                    <a:moveTo>
                      <a:pt x="49" y="6"/>
                    </a:moveTo>
                    <a:lnTo>
                      <a:pt x="49" y="6"/>
                    </a:lnTo>
                    <a:lnTo>
                      <a:pt x="46" y="14"/>
                    </a:lnTo>
                    <a:lnTo>
                      <a:pt x="41" y="23"/>
                    </a:lnTo>
                    <a:lnTo>
                      <a:pt x="34" y="32"/>
                    </a:lnTo>
                    <a:lnTo>
                      <a:pt x="29" y="39"/>
                    </a:lnTo>
                    <a:lnTo>
                      <a:pt x="29" y="39"/>
                    </a:lnTo>
                    <a:lnTo>
                      <a:pt x="20" y="48"/>
                    </a:lnTo>
                    <a:lnTo>
                      <a:pt x="13" y="59"/>
                    </a:lnTo>
                    <a:lnTo>
                      <a:pt x="7" y="6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3" y="87"/>
                    </a:lnTo>
                    <a:lnTo>
                      <a:pt x="7" y="87"/>
                    </a:lnTo>
                    <a:lnTo>
                      <a:pt x="10" y="87"/>
                    </a:lnTo>
                    <a:lnTo>
                      <a:pt x="11" y="85"/>
                    </a:lnTo>
                    <a:lnTo>
                      <a:pt x="11" y="85"/>
                    </a:lnTo>
                    <a:lnTo>
                      <a:pt x="17" y="7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33" y="52"/>
                    </a:lnTo>
                    <a:lnTo>
                      <a:pt x="38" y="47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54" y="25"/>
                    </a:lnTo>
                    <a:lnTo>
                      <a:pt x="58" y="15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4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5" y="0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9" y="6"/>
                    </a:lnTo>
                    <a:lnTo>
                      <a:pt x="49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0" name="Freeform 913"/>
              <p:cNvSpPr/>
              <p:nvPr/>
            </p:nvSpPr>
            <p:spPr bwMode="auto">
              <a:xfrm>
                <a:off x="3594101" y="3487738"/>
                <a:ext cx="28575" cy="36513"/>
              </a:xfrm>
              <a:custGeom>
                <a:avLst/>
                <a:gdLst/>
                <a:ahLst/>
                <a:cxnLst>
                  <a:cxn ang="0">
                    <a:pos x="63" y="1"/>
                  </a:cxn>
                  <a:cxn ang="0">
                    <a:pos x="63" y="1"/>
                  </a:cxn>
                  <a:cxn ang="0">
                    <a:pos x="45" y="19"/>
                  </a:cxn>
                  <a:cxn ang="0">
                    <a:pos x="29" y="39"/>
                  </a:cxn>
                  <a:cxn ang="0">
                    <a:pos x="15" y="60"/>
                  </a:cxn>
                  <a:cxn ang="0">
                    <a:pos x="2" y="82"/>
                  </a:cxn>
                  <a:cxn ang="0">
                    <a:pos x="2" y="82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3" y="90"/>
                  </a:cxn>
                  <a:cxn ang="0">
                    <a:pos x="8" y="91"/>
                  </a:cxn>
                  <a:cxn ang="0">
                    <a:pos x="9" y="90"/>
                  </a:cxn>
                  <a:cxn ang="0">
                    <a:pos x="11" y="88"/>
                  </a:cxn>
                  <a:cxn ang="0">
                    <a:pos x="11" y="88"/>
                  </a:cxn>
                  <a:cxn ang="0">
                    <a:pos x="24" y="66"/>
                  </a:cxn>
                  <a:cxn ang="0">
                    <a:pos x="38" y="47"/>
                  </a:cxn>
                  <a:cxn ang="0">
                    <a:pos x="54" y="27"/>
                  </a:cxn>
                  <a:cxn ang="0">
                    <a:pos x="71" y="9"/>
                  </a:cxn>
                  <a:cxn ang="0">
                    <a:pos x="71" y="9"/>
                  </a:cxn>
                  <a:cxn ang="0">
                    <a:pos x="72" y="7"/>
                  </a:cxn>
                  <a:cxn ang="0">
                    <a:pos x="72" y="5"/>
                  </a:cxn>
                  <a:cxn ang="0">
                    <a:pos x="71" y="1"/>
                  </a:cxn>
                  <a:cxn ang="0">
                    <a:pos x="67" y="0"/>
                  </a:cxn>
                  <a:cxn ang="0">
                    <a:pos x="64" y="0"/>
                  </a:cxn>
                  <a:cxn ang="0">
                    <a:pos x="63" y="1"/>
                  </a:cxn>
                  <a:cxn ang="0">
                    <a:pos x="63" y="1"/>
                  </a:cxn>
                </a:cxnLst>
                <a:rect l="0" t="0" r="r" b="b"/>
                <a:pathLst>
                  <a:path w="72" h="91">
                    <a:moveTo>
                      <a:pt x="63" y="1"/>
                    </a:moveTo>
                    <a:lnTo>
                      <a:pt x="63" y="1"/>
                    </a:lnTo>
                    <a:lnTo>
                      <a:pt x="45" y="19"/>
                    </a:lnTo>
                    <a:lnTo>
                      <a:pt x="29" y="39"/>
                    </a:lnTo>
                    <a:lnTo>
                      <a:pt x="15" y="60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3" y="90"/>
                    </a:lnTo>
                    <a:lnTo>
                      <a:pt x="8" y="91"/>
                    </a:lnTo>
                    <a:lnTo>
                      <a:pt x="9" y="90"/>
                    </a:lnTo>
                    <a:lnTo>
                      <a:pt x="11" y="88"/>
                    </a:lnTo>
                    <a:lnTo>
                      <a:pt x="11" y="88"/>
                    </a:lnTo>
                    <a:lnTo>
                      <a:pt x="24" y="66"/>
                    </a:lnTo>
                    <a:lnTo>
                      <a:pt x="38" y="47"/>
                    </a:lnTo>
                    <a:lnTo>
                      <a:pt x="54" y="27"/>
                    </a:lnTo>
                    <a:lnTo>
                      <a:pt x="71" y="9"/>
                    </a:lnTo>
                    <a:lnTo>
                      <a:pt x="71" y="9"/>
                    </a:lnTo>
                    <a:lnTo>
                      <a:pt x="72" y="7"/>
                    </a:lnTo>
                    <a:lnTo>
                      <a:pt x="72" y="5"/>
                    </a:lnTo>
                    <a:lnTo>
                      <a:pt x="71" y="1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3" y="1"/>
                    </a:ln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1" name="Freeform 914"/>
              <p:cNvSpPr/>
              <p:nvPr/>
            </p:nvSpPr>
            <p:spPr bwMode="auto">
              <a:xfrm>
                <a:off x="3641726" y="3463926"/>
                <a:ext cx="25400" cy="36513"/>
              </a:xfrm>
              <a:custGeom>
                <a:avLst/>
                <a:gdLst/>
                <a:ahLst/>
                <a:cxnLst>
                  <a:cxn ang="0">
                    <a:pos x="55" y="3"/>
                  </a:cxn>
                  <a:cxn ang="0">
                    <a:pos x="55" y="3"/>
                  </a:cxn>
                  <a:cxn ang="0">
                    <a:pos x="50" y="11"/>
                  </a:cxn>
                  <a:cxn ang="0">
                    <a:pos x="44" y="18"/>
                  </a:cxn>
                  <a:cxn ang="0">
                    <a:pos x="34" y="35"/>
                  </a:cxn>
                  <a:cxn ang="0">
                    <a:pos x="34" y="35"/>
                  </a:cxn>
                  <a:cxn ang="0">
                    <a:pos x="27" y="48"/>
                  </a:cxn>
                  <a:cxn ang="0">
                    <a:pos x="20" y="60"/>
                  </a:cxn>
                  <a:cxn ang="0">
                    <a:pos x="1" y="82"/>
                  </a:cxn>
                  <a:cxn ang="0">
                    <a:pos x="1" y="82"/>
                  </a:cxn>
                  <a:cxn ang="0">
                    <a:pos x="1" y="84"/>
                  </a:cxn>
                  <a:cxn ang="0">
                    <a:pos x="0" y="86"/>
                  </a:cxn>
                  <a:cxn ang="0">
                    <a:pos x="3" y="90"/>
                  </a:cxn>
                  <a:cxn ang="0">
                    <a:pos x="4" y="92"/>
                  </a:cxn>
                  <a:cxn ang="0">
                    <a:pos x="6" y="92"/>
                  </a:cxn>
                  <a:cxn ang="0">
                    <a:pos x="8" y="92"/>
                  </a:cxn>
                  <a:cxn ang="0">
                    <a:pos x="10" y="90"/>
                  </a:cxn>
                  <a:cxn ang="0">
                    <a:pos x="10" y="90"/>
                  </a:cxn>
                  <a:cxn ang="0">
                    <a:pos x="25" y="71"/>
                  </a:cxn>
                  <a:cxn ang="0">
                    <a:pos x="39" y="51"/>
                  </a:cxn>
                  <a:cxn ang="0">
                    <a:pos x="39" y="51"/>
                  </a:cxn>
                  <a:cxn ang="0">
                    <a:pos x="44" y="41"/>
                  </a:cxn>
                  <a:cxn ang="0">
                    <a:pos x="51" y="30"/>
                  </a:cxn>
                  <a:cxn ang="0">
                    <a:pos x="56" y="20"/>
                  </a:cxn>
                  <a:cxn ang="0">
                    <a:pos x="63" y="11"/>
                  </a:cxn>
                  <a:cxn ang="0">
                    <a:pos x="63" y="11"/>
                  </a:cxn>
                  <a:cxn ang="0">
                    <a:pos x="64" y="8"/>
                  </a:cxn>
                  <a:cxn ang="0">
                    <a:pos x="64" y="5"/>
                  </a:cxn>
                  <a:cxn ang="0">
                    <a:pos x="63" y="3"/>
                  </a:cxn>
                  <a:cxn ang="0">
                    <a:pos x="61" y="1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5" y="3"/>
                  </a:cxn>
                  <a:cxn ang="0">
                    <a:pos x="55" y="3"/>
                  </a:cxn>
                </a:cxnLst>
                <a:rect l="0" t="0" r="r" b="b"/>
                <a:pathLst>
                  <a:path w="64" h="92">
                    <a:moveTo>
                      <a:pt x="55" y="3"/>
                    </a:moveTo>
                    <a:lnTo>
                      <a:pt x="55" y="3"/>
                    </a:lnTo>
                    <a:lnTo>
                      <a:pt x="50" y="11"/>
                    </a:lnTo>
                    <a:lnTo>
                      <a:pt x="44" y="18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27" y="48"/>
                    </a:lnTo>
                    <a:lnTo>
                      <a:pt x="20" y="60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1" y="84"/>
                    </a:lnTo>
                    <a:lnTo>
                      <a:pt x="0" y="86"/>
                    </a:lnTo>
                    <a:lnTo>
                      <a:pt x="3" y="90"/>
                    </a:lnTo>
                    <a:lnTo>
                      <a:pt x="4" y="92"/>
                    </a:lnTo>
                    <a:lnTo>
                      <a:pt x="6" y="92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90"/>
                    </a:lnTo>
                    <a:lnTo>
                      <a:pt x="25" y="71"/>
                    </a:lnTo>
                    <a:lnTo>
                      <a:pt x="39" y="51"/>
                    </a:lnTo>
                    <a:lnTo>
                      <a:pt x="39" y="51"/>
                    </a:lnTo>
                    <a:lnTo>
                      <a:pt x="44" y="41"/>
                    </a:lnTo>
                    <a:lnTo>
                      <a:pt x="51" y="30"/>
                    </a:lnTo>
                    <a:lnTo>
                      <a:pt x="56" y="20"/>
                    </a:lnTo>
                    <a:lnTo>
                      <a:pt x="63" y="11"/>
                    </a:lnTo>
                    <a:lnTo>
                      <a:pt x="63" y="11"/>
                    </a:lnTo>
                    <a:lnTo>
                      <a:pt x="64" y="8"/>
                    </a:lnTo>
                    <a:lnTo>
                      <a:pt x="64" y="5"/>
                    </a:lnTo>
                    <a:lnTo>
                      <a:pt x="63" y="3"/>
                    </a:lnTo>
                    <a:lnTo>
                      <a:pt x="61" y="1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2" name="Freeform 915"/>
              <p:cNvSpPr/>
              <p:nvPr/>
            </p:nvSpPr>
            <p:spPr bwMode="auto">
              <a:xfrm>
                <a:off x="337502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55" y="0"/>
                  </a:cxn>
                  <a:cxn ang="0">
                    <a:pos x="42" y="2"/>
                  </a:cxn>
                  <a:cxn ang="0">
                    <a:pos x="32" y="6"/>
                  </a:cxn>
                  <a:cxn ang="0">
                    <a:pos x="22" y="11"/>
                  </a:cxn>
                  <a:cxn ang="0">
                    <a:pos x="15" y="19"/>
                  </a:cxn>
                  <a:cxn ang="0">
                    <a:pos x="8" y="26"/>
                  </a:cxn>
                  <a:cxn ang="0">
                    <a:pos x="4" y="37"/>
                  </a:cxn>
                  <a:cxn ang="0">
                    <a:pos x="2" y="47"/>
                  </a:cxn>
                  <a:cxn ang="0">
                    <a:pos x="0" y="58"/>
                  </a:cxn>
                  <a:cxn ang="0">
                    <a:pos x="2" y="68"/>
                  </a:cxn>
                  <a:cxn ang="0">
                    <a:pos x="4" y="79"/>
                  </a:cxn>
                  <a:cxn ang="0">
                    <a:pos x="8" y="88"/>
                  </a:cxn>
                  <a:cxn ang="0">
                    <a:pos x="15" y="97"/>
                  </a:cxn>
                  <a:cxn ang="0">
                    <a:pos x="22" y="104"/>
                  </a:cxn>
                  <a:cxn ang="0">
                    <a:pos x="32" y="110"/>
                  </a:cxn>
                  <a:cxn ang="0">
                    <a:pos x="42" y="113"/>
                  </a:cxn>
                  <a:cxn ang="0">
                    <a:pos x="55" y="114"/>
                  </a:cxn>
                  <a:cxn ang="0">
                    <a:pos x="55" y="114"/>
                  </a:cxn>
                  <a:cxn ang="0">
                    <a:pos x="68" y="113"/>
                  </a:cxn>
                  <a:cxn ang="0">
                    <a:pos x="80" y="110"/>
                  </a:cxn>
                  <a:cxn ang="0">
                    <a:pos x="89" y="104"/>
                  </a:cxn>
                  <a:cxn ang="0">
                    <a:pos x="97" y="97"/>
                  </a:cxn>
                  <a:cxn ang="0">
                    <a:pos x="104" y="88"/>
                  </a:cxn>
                  <a:cxn ang="0">
                    <a:pos x="108" y="79"/>
                  </a:cxn>
                  <a:cxn ang="0">
                    <a:pos x="110" y="68"/>
                  </a:cxn>
                  <a:cxn ang="0">
                    <a:pos x="111" y="58"/>
                  </a:cxn>
                  <a:cxn ang="0">
                    <a:pos x="110" y="47"/>
                  </a:cxn>
                  <a:cxn ang="0">
                    <a:pos x="108" y="37"/>
                  </a:cxn>
                  <a:cxn ang="0">
                    <a:pos x="104" y="26"/>
                  </a:cxn>
                  <a:cxn ang="0">
                    <a:pos x="97" y="19"/>
                  </a:cxn>
                  <a:cxn ang="0">
                    <a:pos x="89" y="11"/>
                  </a:cxn>
                  <a:cxn ang="0">
                    <a:pos x="80" y="6"/>
                  </a:cxn>
                  <a:cxn ang="0">
                    <a:pos x="68" y="2"/>
                  </a:cxn>
                  <a:cxn ang="0">
                    <a:pos x="55" y="0"/>
                  </a:cxn>
                  <a:cxn ang="0">
                    <a:pos x="55" y="0"/>
                  </a:cxn>
                </a:cxnLst>
                <a:rect l="0" t="0" r="r" b="b"/>
                <a:pathLst>
                  <a:path w="111" h="114">
                    <a:moveTo>
                      <a:pt x="55" y="0"/>
                    </a:moveTo>
                    <a:lnTo>
                      <a:pt x="55" y="0"/>
                    </a:lnTo>
                    <a:lnTo>
                      <a:pt x="42" y="2"/>
                    </a:lnTo>
                    <a:lnTo>
                      <a:pt x="32" y="6"/>
                    </a:lnTo>
                    <a:lnTo>
                      <a:pt x="22" y="11"/>
                    </a:lnTo>
                    <a:lnTo>
                      <a:pt x="15" y="19"/>
                    </a:lnTo>
                    <a:lnTo>
                      <a:pt x="8" y="26"/>
                    </a:lnTo>
                    <a:lnTo>
                      <a:pt x="4" y="37"/>
                    </a:lnTo>
                    <a:lnTo>
                      <a:pt x="2" y="47"/>
                    </a:lnTo>
                    <a:lnTo>
                      <a:pt x="0" y="58"/>
                    </a:lnTo>
                    <a:lnTo>
                      <a:pt x="2" y="68"/>
                    </a:lnTo>
                    <a:lnTo>
                      <a:pt x="4" y="79"/>
                    </a:lnTo>
                    <a:lnTo>
                      <a:pt x="8" y="88"/>
                    </a:lnTo>
                    <a:lnTo>
                      <a:pt x="15" y="97"/>
                    </a:lnTo>
                    <a:lnTo>
                      <a:pt x="22" y="104"/>
                    </a:lnTo>
                    <a:lnTo>
                      <a:pt x="32" y="110"/>
                    </a:lnTo>
                    <a:lnTo>
                      <a:pt x="42" y="113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68" y="113"/>
                    </a:lnTo>
                    <a:lnTo>
                      <a:pt x="80" y="110"/>
                    </a:lnTo>
                    <a:lnTo>
                      <a:pt x="89" y="104"/>
                    </a:lnTo>
                    <a:lnTo>
                      <a:pt x="97" y="97"/>
                    </a:lnTo>
                    <a:lnTo>
                      <a:pt x="104" y="88"/>
                    </a:lnTo>
                    <a:lnTo>
                      <a:pt x="108" y="79"/>
                    </a:lnTo>
                    <a:lnTo>
                      <a:pt x="110" y="68"/>
                    </a:lnTo>
                    <a:lnTo>
                      <a:pt x="111" y="58"/>
                    </a:lnTo>
                    <a:lnTo>
                      <a:pt x="110" y="47"/>
                    </a:lnTo>
                    <a:lnTo>
                      <a:pt x="108" y="37"/>
                    </a:lnTo>
                    <a:lnTo>
                      <a:pt x="104" y="26"/>
                    </a:lnTo>
                    <a:lnTo>
                      <a:pt x="97" y="19"/>
                    </a:lnTo>
                    <a:lnTo>
                      <a:pt x="89" y="11"/>
                    </a:lnTo>
                    <a:lnTo>
                      <a:pt x="80" y="6"/>
                    </a:lnTo>
                    <a:lnTo>
                      <a:pt x="68" y="2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3" name="Freeform 916"/>
              <p:cNvSpPr/>
              <p:nvPr/>
            </p:nvSpPr>
            <p:spPr bwMode="auto">
              <a:xfrm>
                <a:off x="3533776" y="3309938"/>
                <a:ext cx="42863" cy="4445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4" y="0"/>
                  </a:cxn>
                  <a:cxn ang="0">
                    <a:pos x="41" y="2"/>
                  </a:cxn>
                  <a:cxn ang="0">
                    <a:pos x="30" y="6"/>
                  </a:cxn>
                  <a:cxn ang="0">
                    <a:pos x="20" y="11"/>
                  </a:cxn>
                  <a:cxn ang="0">
                    <a:pos x="13" y="19"/>
                  </a:cxn>
                  <a:cxn ang="0">
                    <a:pos x="7" y="26"/>
                  </a:cxn>
                  <a:cxn ang="0">
                    <a:pos x="2" y="37"/>
                  </a:cxn>
                  <a:cxn ang="0">
                    <a:pos x="0" y="47"/>
                  </a:cxn>
                  <a:cxn ang="0">
                    <a:pos x="0" y="58"/>
                  </a:cxn>
                  <a:cxn ang="0">
                    <a:pos x="0" y="68"/>
                  </a:cxn>
                  <a:cxn ang="0">
                    <a:pos x="2" y="79"/>
                  </a:cxn>
                  <a:cxn ang="0">
                    <a:pos x="7" y="88"/>
                  </a:cxn>
                  <a:cxn ang="0">
                    <a:pos x="13" y="97"/>
                  </a:cxn>
                  <a:cxn ang="0">
                    <a:pos x="20" y="104"/>
                  </a:cxn>
                  <a:cxn ang="0">
                    <a:pos x="30" y="110"/>
                  </a:cxn>
                  <a:cxn ang="0">
                    <a:pos x="41" y="113"/>
                  </a:cxn>
                  <a:cxn ang="0">
                    <a:pos x="54" y="114"/>
                  </a:cxn>
                  <a:cxn ang="0">
                    <a:pos x="54" y="114"/>
                  </a:cxn>
                  <a:cxn ang="0">
                    <a:pos x="68" y="113"/>
                  </a:cxn>
                  <a:cxn ang="0">
                    <a:pos x="78" y="110"/>
                  </a:cxn>
                  <a:cxn ang="0">
                    <a:pos x="88" y="104"/>
                  </a:cxn>
                  <a:cxn ang="0">
                    <a:pos x="95" y="97"/>
                  </a:cxn>
                  <a:cxn ang="0">
                    <a:pos x="102" y="88"/>
                  </a:cxn>
                  <a:cxn ang="0">
                    <a:pos x="105" y="79"/>
                  </a:cxn>
                  <a:cxn ang="0">
                    <a:pos x="108" y="68"/>
                  </a:cxn>
                  <a:cxn ang="0">
                    <a:pos x="109" y="58"/>
                  </a:cxn>
                  <a:cxn ang="0">
                    <a:pos x="108" y="47"/>
                  </a:cxn>
                  <a:cxn ang="0">
                    <a:pos x="105" y="37"/>
                  </a:cxn>
                  <a:cxn ang="0">
                    <a:pos x="102" y="26"/>
                  </a:cxn>
                  <a:cxn ang="0">
                    <a:pos x="95" y="19"/>
                  </a:cxn>
                  <a:cxn ang="0">
                    <a:pos x="88" y="11"/>
                  </a:cxn>
                  <a:cxn ang="0">
                    <a:pos x="78" y="6"/>
                  </a:cxn>
                  <a:cxn ang="0">
                    <a:pos x="68" y="2"/>
                  </a:cxn>
                  <a:cxn ang="0">
                    <a:pos x="54" y="0"/>
                  </a:cxn>
                  <a:cxn ang="0">
                    <a:pos x="54" y="0"/>
                  </a:cxn>
                </a:cxnLst>
                <a:rect l="0" t="0" r="r" b="b"/>
                <a:pathLst>
                  <a:path w="109" h="114">
                    <a:moveTo>
                      <a:pt x="54" y="0"/>
                    </a:moveTo>
                    <a:lnTo>
                      <a:pt x="54" y="0"/>
                    </a:lnTo>
                    <a:lnTo>
                      <a:pt x="41" y="2"/>
                    </a:lnTo>
                    <a:lnTo>
                      <a:pt x="30" y="6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26"/>
                    </a:lnTo>
                    <a:lnTo>
                      <a:pt x="2" y="37"/>
                    </a:lnTo>
                    <a:lnTo>
                      <a:pt x="0" y="47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2" y="79"/>
                    </a:lnTo>
                    <a:lnTo>
                      <a:pt x="7" y="88"/>
                    </a:lnTo>
                    <a:lnTo>
                      <a:pt x="13" y="97"/>
                    </a:lnTo>
                    <a:lnTo>
                      <a:pt x="20" y="104"/>
                    </a:lnTo>
                    <a:lnTo>
                      <a:pt x="30" y="110"/>
                    </a:lnTo>
                    <a:lnTo>
                      <a:pt x="41" y="113"/>
                    </a:lnTo>
                    <a:lnTo>
                      <a:pt x="54" y="114"/>
                    </a:lnTo>
                    <a:lnTo>
                      <a:pt x="54" y="114"/>
                    </a:lnTo>
                    <a:lnTo>
                      <a:pt x="68" y="113"/>
                    </a:lnTo>
                    <a:lnTo>
                      <a:pt x="78" y="110"/>
                    </a:lnTo>
                    <a:lnTo>
                      <a:pt x="88" y="104"/>
                    </a:lnTo>
                    <a:lnTo>
                      <a:pt x="95" y="97"/>
                    </a:lnTo>
                    <a:lnTo>
                      <a:pt x="102" y="88"/>
                    </a:lnTo>
                    <a:lnTo>
                      <a:pt x="105" y="79"/>
                    </a:lnTo>
                    <a:lnTo>
                      <a:pt x="108" y="68"/>
                    </a:lnTo>
                    <a:lnTo>
                      <a:pt x="109" y="58"/>
                    </a:lnTo>
                    <a:lnTo>
                      <a:pt x="108" y="47"/>
                    </a:lnTo>
                    <a:lnTo>
                      <a:pt x="105" y="37"/>
                    </a:lnTo>
                    <a:lnTo>
                      <a:pt x="102" y="26"/>
                    </a:lnTo>
                    <a:lnTo>
                      <a:pt x="95" y="19"/>
                    </a:lnTo>
                    <a:lnTo>
                      <a:pt x="88" y="11"/>
                    </a:lnTo>
                    <a:lnTo>
                      <a:pt x="78" y="6"/>
                    </a:lnTo>
                    <a:lnTo>
                      <a:pt x="68" y="2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4" name="Freeform 917"/>
              <p:cNvSpPr>
                <a:spLocks noEditPoints="1"/>
              </p:cNvSpPr>
              <p:nvPr/>
            </p:nvSpPr>
            <p:spPr bwMode="auto">
              <a:xfrm>
                <a:off x="3213101" y="3067051"/>
                <a:ext cx="527050" cy="474663"/>
              </a:xfrm>
              <a:custGeom>
                <a:avLst/>
                <a:gdLst/>
                <a:ahLst/>
                <a:cxnLst>
                  <a:cxn ang="0">
                    <a:pos x="509" y="1190"/>
                  </a:cxn>
                  <a:cxn ang="0">
                    <a:pos x="373" y="1160"/>
                  </a:cxn>
                  <a:cxn ang="0">
                    <a:pos x="292" y="1118"/>
                  </a:cxn>
                  <a:cxn ang="0">
                    <a:pos x="163" y="1012"/>
                  </a:cxn>
                  <a:cxn ang="0">
                    <a:pos x="97" y="938"/>
                  </a:cxn>
                  <a:cxn ang="0">
                    <a:pos x="45" y="821"/>
                  </a:cxn>
                  <a:cxn ang="0">
                    <a:pos x="16" y="706"/>
                  </a:cxn>
                  <a:cxn ang="0">
                    <a:pos x="2" y="565"/>
                  </a:cxn>
                  <a:cxn ang="0">
                    <a:pos x="8" y="433"/>
                  </a:cxn>
                  <a:cxn ang="0">
                    <a:pos x="33" y="331"/>
                  </a:cxn>
                  <a:cxn ang="0">
                    <a:pos x="87" y="218"/>
                  </a:cxn>
                  <a:cxn ang="0">
                    <a:pos x="164" y="131"/>
                  </a:cxn>
                  <a:cxn ang="0">
                    <a:pos x="242" y="78"/>
                  </a:cxn>
                  <a:cxn ang="0">
                    <a:pos x="363" y="33"/>
                  </a:cxn>
                  <a:cxn ang="0">
                    <a:pos x="541" y="9"/>
                  </a:cxn>
                  <a:cxn ang="0">
                    <a:pos x="671" y="6"/>
                  </a:cxn>
                  <a:cxn ang="0">
                    <a:pos x="709" y="0"/>
                  </a:cxn>
                  <a:cxn ang="0">
                    <a:pos x="902" y="27"/>
                  </a:cxn>
                  <a:cxn ang="0">
                    <a:pos x="1042" y="78"/>
                  </a:cxn>
                  <a:cxn ang="0">
                    <a:pos x="1140" y="137"/>
                  </a:cxn>
                  <a:cxn ang="0">
                    <a:pos x="1222" y="213"/>
                  </a:cxn>
                  <a:cxn ang="0">
                    <a:pos x="1293" y="309"/>
                  </a:cxn>
                  <a:cxn ang="0">
                    <a:pos x="1318" y="379"/>
                  </a:cxn>
                  <a:cxn ang="0">
                    <a:pos x="1329" y="493"/>
                  </a:cxn>
                  <a:cxn ang="0">
                    <a:pos x="1323" y="731"/>
                  </a:cxn>
                  <a:cxn ang="0">
                    <a:pos x="1310" y="850"/>
                  </a:cxn>
                  <a:cxn ang="0">
                    <a:pos x="1286" y="926"/>
                  </a:cxn>
                  <a:cxn ang="0">
                    <a:pos x="1217" y="1033"/>
                  </a:cxn>
                  <a:cxn ang="0">
                    <a:pos x="1148" y="1095"/>
                  </a:cxn>
                  <a:cxn ang="0">
                    <a:pos x="1046" y="1148"/>
                  </a:cxn>
                  <a:cxn ang="0">
                    <a:pos x="923" y="1182"/>
                  </a:cxn>
                  <a:cxn ang="0">
                    <a:pos x="780" y="1195"/>
                  </a:cxn>
                  <a:cxn ang="0">
                    <a:pos x="648" y="1197"/>
                  </a:cxn>
                  <a:cxn ang="0">
                    <a:pos x="465" y="60"/>
                  </a:cxn>
                  <a:cxn ang="0">
                    <a:pos x="331" y="89"/>
                  </a:cxn>
                  <a:cxn ang="0">
                    <a:pos x="210" y="153"/>
                  </a:cxn>
                  <a:cxn ang="0">
                    <a:pos x="155" y="203"/>
                  </a:cxn>
                  <a:cxn ang="0">
                    <a:pos x="97" y="290"/>
                  </a:cxn>
                  <a:cxn ang="0">
                    <a:pos x="53" y="447"/>
                  </a:cxn>
                  <a:cxn ang="0">
                    <a:pos x="49" y="590"/>
                  </a:cxn>
                  <a:cxn ang="0">
                    <a:pos x="67" y="718"/>
                  </a:cxn>
                  <a:cxn ang="0">
                    <a:pos x="118" y="888"/>
                  </a:cxn>
                  <a:cxn ang="0">
                    <a:pos x="215" y="1003"/>
                  </a:cxn>
                  <a:cxn ang="0">
                    <a:pos x="300" y="1068"/>
                  </a:cxn>
                  <a:cxn ang="0">
                    <a:pos x="363" y="1105"/>
                  </a:cxn>
                  <a:cxn ang="0">
                    <a:pos x="463" y="1134"/>
                  </a:cxn>
                  <a:cxn ang="0">
                    <a:pos x="641" y="1149"/>
                  </a:cxn>
                  <a:cxn ang="0">
                    <a:pos x="817" y="1147"/>
                  </a:cxn>
                  <a:cxn ang="0">
                    <a:pos x="983" y="1121"/>
                  </a:cxn>
                  <a:cxn ang="0">
                    <a:pos x="1110" y="1066"/>
                  </a:cxn>
                  <a:cxn ang="0">
                    <a:pos x="1184" y="999"/>
                  </a:cxn>
                  <a:cxn ang="0">
                    <a:pos x="1256" y="866"/>
                  </a:cxn>
                  <a:cxn ang="0">
                    <a:pos x="1277" y="707"/>
                  </a:cxn>
                  <a:cxn ang="0">
                    <a:pos x="1284" y="507"/>
                  </a:cxn>
                  <a:cxn ang="0">
                    <a:pos x="1263" y="362"/>
                  </a:cxn>
                  <a:cxn ang="0">
                    <a:pos x="1237" y="305"/>
                  </a:cxn>
                  <a:cxn ang="0">
                    <a:pos x="1144" y="193"/>
                  </a:cxn>
                  <a:cxn ang="0">
                    <a:pos x="1033" y="124"/>
                  </a:cxn>
                  <a:cxn ang="0">
                    <a:pos x="814" y="55"/>
                  </a:cxn>
                  <a:cxn ang="0">
                    <a:pos x="725" y="48"/>
                  </a:cxn>
                  <a:cxn ang="0">
                    <a:pos x="709" y="54"/>
                  </a:cxn>
                </a:cxnLst>
                <a:rect l="0" t="0" r="r" b="b"/>
                <a:pathLst>
                  <a:path w="1329" h="1197">
                    <a:moveTo>
                      <a:pt x="648" y="1197"/>
                    </a:moveTo>
                    <a:lnTo>
                      <a:pt x="648" y="1197"/>
                    </a:lnTo>
                    <a:lnTo>
                      <a:pt x="602" y="1197"/>
                    </a:lnTo>
                    <a:lnTo>
                      <a:pt x="556" y="1195"/>
                    </a:lnTo>
                    <a:lnTo>
                      <a:pt x="509" y="1190"/>
                    </a:lnTo>
                    <a:lnTo>
                      <a:pt x="462" y="1183"/>
                    </a:lnTo>
                    <a:lnTo>
                      <a:pt x="440" y="1180"/>
                    </a:lnTo>
                    <a:lnTo>
                      <a:pt x="418" y="1174"/>
                    </a:lnTo>
                    <a:lnTo>
                      <a:pt x="395" y="1168"/>
                    </a:lnTo>
                    <a:lnTo>
                      <a:pt x="373" y="1160"/>
                    </a:lnTo>
                    <a:lnTo>
                      <a:pt x="352" y="1151"/>
                    </a:lnTo>
                    <a:lnTo>
                      <a:pt x="331" y="1142"/>
                    </a:lnTo>
                    <a:lnTo>
                      <a:pt x="312" y="1130"/>
                    </a:lnTo>
                    <a:lnTo>
                      <a:pt x="292" y="1118"/>
                    </a:lnTo>
                    <a:lnTo>
                      <a:pt x="292" y="1118"/>
                    </a:lnTo>
                    <a:lnTo>
                      <a:pt x="246" y="1084"/>
                    </a:lnTo>
                    <a:lnTo>
                      <a:pt x="224" y="1067"/>
                    </a:lnTo>
                    <a:lnTo>
                      <a:pt x="203" y="1049"/>
                    </a:lnTo>
                    <a:lnTo>
                      <a:pt x="182" y="1030"/>
                    </a:lnTo>
                    <a:lnTo>
                      <a:pt x="163" y="1012"/>
                    </a:lnTo>
                    <a:lnTo>
                      <a:pt x="143" y="993"/>
                    </a:lnTo>
                    <a:lnTo>
                      <a:pt x="125" y="972"/>
                    </a:lnTo>
                    <a:lnTo>
                      <a:pt x="125" y="972"/>
                    </a:lnTo>
                    <a:lnTo>
                      <a:pt x="110" y="955"/>
                    </a:lnTo>
                    <a:lnTo>
                      <a:pt x="97" y="938"/>
                    </a:lnTo>
                    <a:lnTo>
                      <a:pt x="87" y="921"/>
                    </a:lnTo>
                    <a:lnTo>
                      <a:pt x="76" y="904"/>
                    </a:lnTo>
                    <a:lnTo>
                      <a:pt x="68" y="885"/>
                    </a:lnTo>
                    <a:lnTo>
                      <a:pt x="61" y="866"/>
                    </a:lnTo>
                    <a:lnTo>
                      <a:pt x="45" y="821"/>
                    </a:lnTo>
                    <a:lnTo>
                      <a:pt x="45" y="821"/>
                    </a:lnTo>
                    <a:lnTo>
                      <a:pt x="37" y="792"/>
                    </a:lnTo>
                    <a:lnTo>
                      <a:pt x="29" y="764"/>
                    </a:lnTo>
                    <a:lnTo>
                      <a:pt x="23" y="735"/>
                    </a:lnTo>
                    <a:lnTo>
                      <a:pt x="16" y="706"/>
                    </a:lnTo>
                    <a:lnTo>
                      <a:pt x="12" y="677"/>
                    </a:lnTo>
                    <a:lnTo>
                      <a:pt x="8" y="649"/>
                    </a:lnTo>
                    <a:lnTo>
                      <a:pt x="4" y="621"/>
                    </a:lnTo>
                    <a:lnTo>
                      <a:pt x="3" y="594"/>
                    </a:lnTo>
                    <a:lnTo>
                      <a:pt x="2" y="565"/>
                    </a:lnTo>
                    <a:lnTo>
                      <a:pt x="0" y="537"/>
                    </a:lnTo>
                    <a:lnTo>
                      <a:pt x="2" y="511"/>
                    </a:lnTo>
                    <a:lnTo>
                      <a:pt x="3" y="484"/>
                    </a:lnTo>
                    <a:lnTo>
                      <a:pt x="6" y="458"/>
                    </a:lnTo>
                    <a:lnTo>
                      <a:pt x="8" y="433"/>
                    </a:lnTo>
                    <a:lnTo>
                      <a:pt x="14" y="407"/>
                    </a:lnTo>
                    <a:lnTo>
                      <a:pt x="19" y="383"/>
                    </a:lnTo>
                    <a:lnTo>
                      <a:pt x="19" y="383"/>
                    </a:lnTo>
                    <a:lnTo>
                      <a:pt x="25" y="356"/>
                    </a:lnTo>
                    <a:lnTo>
                      <a:pt x="33" y="331"/>
                    </a:lnTo>
                    <a:lnTo>
                      <a:pt x="42" y="307"/>
                    </a:lnTo>
                    <a:lnTo>
                      <a:pt x="51" y="284"/>
                    </a:lnTo>
                    <a:lnTo>
                      <a:pt x="62" y="260"/>
                    </a:lnTo>
                    <a:lnTo>
                      <a:pt x="74" y="239"/>
                    </a:lnTo>
                    <a:lnTo>
                      <a:pt x="87" y="218"/>
                    </a:lnTo>
                    <a:lnTo>
                      <a:pt x="100" y="199"/>
                    </a:lnTo>
                    <a:lnTo>
                      <a:pt x="114" y="180"/>
                    </a:lnTo>
                    <a:lnTo>
                      <a:pt x="130" y="163"/>
                    </a:lnTo>
                    <a:lnTo>
                      <a:pt x="146" y="146"/>
                    </a:lnTo>
                    <a:lnTo>
                      <a:pt x="164" y="131"/>
                    </a:lnTo>
                    <a:lnTo>
                      <a:pt x="182" y="116"/>
                    </a:lnTo>
                    <a:lnTo>
                      <a:pt x="201" y="102"/>
                    </a:lnTo>
                    <a:lnTo>
                      <a:pt x="221" y="90"/>
                    </a:lnTo>
                    <a:lnTo>
                      <a:pt x="242" y="78"/>
                    </a:lnTo>
                    <a:lnTo>
                      <a:pt x="242" y="78"/>
                    </a:lnTo>
                    <a:lnTo>
                      <a:pt x="266" y="67"/>
                    </a:lnTo>
                    <a:lnTo>
                      <a:pt x="290" y="56"/>
                    </a:lnTo>
                    <a:lnTo>
                      <a:pt x="313" y="47"/>
                    </a:lnTo>
                    <a:lnTo>
                      <a:pt x="338" y="39"/>
                    </a:lnTo>
                    <a:lnTo>
                      <a:pt x="363" y="33"/>
                    </a:lnTo>
                    <a:lnTo>
                      <a:pt x="388" y="27"/>
                    </a:lnTo>
                    <a:lnTo>
                      <a:pt x="412" y="22"/>
                    </a:lnTo>
                    <a:lnTo>
                      <a:pt x="437" y="18"/>
                    </a:lnTo>
                    <a:lnTo>
                      <a:pt x="488" y="13"/>
                    </a:lnTo>
                    <a:lnTo>
                      <a:pt x="541" y="9"/>
                    </a:lnTo>
                    <a:lnTo>
                      <a:pt x="594" y="8"/>
                    </a:lnTo>
                    <a:lnTo>
                      <a:pt x="649" y="8"/>
                    </a:lnTo>
                    <a:lnTo>
                      <a:pt x="670" y="8"/>
                    </a:lnTo>
                    <a:lnTo>
                      <a:pt x="671" y="6"/>
                    </a:lnTo>
                    <a:lnTo>
                      <a:pt x="671" y="6"/>
                    </a:lnTo>
                    <a:lnTo>
                      <a:pt x="678" y="3"/>
                    </a:lnTo>
                    <a:lnTo>
                      <a:pt x="687" y="0"/>
                    </a:lnTo>
                    <a:lnTo>
                      <a:pt x="687" y="0"/>
                    </a:lnTo>
                    <a:lnTo>
                      <a:pt x="709" y="0"/>
                    </a:lnTo>
                    <a:lnTo>
                      <a:pt x="709" y="0"/>
                    </a:lnTo>
                    <a:lnTo>
                      <a:pt x="747" y="1"/>
                    </a:lnTo>
                    <a:lnTo>
                      <a:pt x="785" y="4"/>
                    </a:lnTo>
                    <a:lnTo>
                      <a:pt x="825" y="9"/>
                    </a:lnTo>
                    <a:lnTo>
                      <a:pt x="862" y="17"/>
                    </a:lnTo>
                    <a:lnTo>
                      <a:pt x="902" y="27"/>
                    </a:lnTo>
                    <a:lnTo>
                      <a:pt x="941" y="39"/>
                    </a:lnTo>
                    <a:lnTo>
                      <a:pt x="980" y="52"/>
                    </a:lnTo>
                    <a:lnTo>
                      <a:pt x="1019" y="69"/>
                    </a:lnTo>
                    <a:lnTo>
                      <a:pt x="1019" y="69"/>
                    </a:lnTo>
                    <a:lnTo>
                      <a:pt x="1042" y="78"/>
                    </a:lnTo>
                    <a:lnTo>
                      <a:pt x="1063" y="89"/>
                    </a:lnTo>
                    <a:lnTo>
                      <a:pt x="1084" y="101"/>
                    </a:lnTo>
                    <a:lnTo>
                      <a:pt x="1102" y="111"/>
                    </a:lnTo>
                    <a:lnTo>
                      <a:pt x="1121" y="124"/>
                    </a:lnTo>
                    <a:lnTo>
                      <a:pt x="1140" y="137"/>
                    </a:lnTo>
                    <a:lnTo>
                      <a:pt x="1157" y="150"/>
                    </a:lnTo>
                    <a:lnTo>
                      <a:pt x="1174" y="165"/>
                    </a:lnTo>
                    <a:lnTo>
                      <a:pt x="1191" y="180"/>
                    </a:lnTo>
                    <a:lnTo>
                      <a:pt x="1206" y="196"/>
                    </a:lnTo>
                    <a:lnTo>
                      <a:pt x="1222" y="213"/>
                    </a:lnTo>
                    <a:lnTo>
                      <a:pt x="1237" y="230"/>
                    </a:lnTo>
                    <a:lnTo>
                      <a:pt x="1251" y="248"/>
                    </a:lnTo>
                    <a:lnTo>
                      <a:pt x="1265" y="268"/>
                    </a:lnTo>
                    <a:lnTo>
                      <a:pt x="1280" y="288"/>
                    </a:lnTo>
                    <a:lnTo>
                      <a:pt x="1293" y="309"/>
                    </a:lnTo>
                    <a:lnTo>
                      <a:pt x="1293" y="309"/>
                    </a:lnTo>
                    <a:lnTo>
                      <a:pt x="1298" y="319"/>
                    </a:lnTo>
                    <a:lnTo>
                      <a:pt x="1303" y="329"/>
                    </a:lnTo>
                    <a:lnTo>
                      <a:pt x="1312" y="354"/>
                    </a:lnTo>
                    <a:lnTo>
                      <a:pt x="1318" y="379"/>
                    </a:lnTo>
                    <a:lnTo>
                      <a:pt x="1323" y="405"/>
                    </a:lnTo>
                    <a:lnTo>
                      <a:pt x="1326" y="431"/>
                    </a:lnTo>
                    <a:lnTo>
                      <a:pt x="1328" y="455"/>
                    </a:lnTo>
                    <a:lnTo>
                      <a:pt x="1329" y="493"/>
                    </a:lnTo>
                    <a:lnTo>
                      <a:pt x="1329" y="493"/>
                    </a:lnTo>
                    <a:lnTo>
                      <a:pt x="1329" y="552"/>
                    </a:lnTo>
                    <a:lnTo>
                      <a:pt x="1329" y="612"/>
                    </a:lnTo>
                    <a:lnTo>
                      <a:pt x="1327" y="671"/>
                    </a:lnTo>
                    <a:lnTo>
                      <a:pt x="1326" y="701"/>
                    </a:lnTo>
                    <a:lnTo>
                      <a:pt x="1323" y="731"/>
                    </a:lnTo>
                    <a:lnTo>
                      <a:pt x="1323" y="731"/>
                    </a:lnTo>
                    <a:lnTo>
                      <a:pt x="1319" y="772"/>
                    </a:lnTo>
                    <a:lnTo>
                      <a:pt x="1319" y="772"/>
                    </a:lnTo>
                    <a:lnTo>
                      <a:pt x="1315" y="811"/>
                    </a:lnTo>
                    <a:lnTo>
                      <a:pt x="1310" y="850"/>
                    </a:lnTo>
                    <a:lnTo>
                      <a:pt x="1306" y="868"/>
                    </a:lnTo>
                    <a:lnTo>
                      <a:pt x="1301" y="888"/>
                    </a:lnTo>
                    <a:lnTo>
                      <a:pt x="1294" y="906"/>
                    </a:lnTo>
                    <a:lnTo>
                      <a:pt x="1286" y="926"/>
                    </a:lnTo>
                    <a:lnTo>
                      <a:pt x="1286" y="926"/>
                    </a:lnTo>
                    <a:lnTo>
                      <a:pt x="1273" y="949"/>
                    </a:lnTo>
                    <a:lnTo>
                      <a:pt x="1260" y="972"/>
                    </a:lnTo>
                    <a:lnTo>
                      <a:pt x="1247" y="994"/>
                    </a:lnTo>
                    <a:lnTo>
                      <a:pt x="1231" y="1013"/>
                    </a:lnTo>
                    <a:lnTo>
                      <a:pt x="1217" y="1033"/>
                    </a:lnTo>
                    <a:lnTo>
                      <a:pt x="1200" y="1050"/>
                    </a:lnTo>
                    <a:lnTo>
                      <a:pt x="1183" y="1067"/>
                    </a:lnTo>
                    <a:lnTo>
                      <a:pt x="1166" y="1081"/>
                    </a:lnTo>
                    <a:lnTo>
                      <a:pt x="1166" y="1081"/>
                    </a:lnTo>
                    <a:lnTo>
                      <a:pt x="1148" y="1095"/>
                    </a:lnTo>
                    <a:lnTo>
                      <a:pt x="1129" y="1106"/>
                    </a:lnTo>
                    <a:lnTo>
                      <a:pt x="1110" y="1118"/>
                    </a:lnTo>
                    <a:lnTo>
                      <a:pt x="1089" y="1129"/>
                    </a:lnTo>
                    <a:lnTo>
                      <a:pt x="1068" y="1139"/>
                    </a:lnTo>
                    <a:lnTo>
                      <a:pt x="1046" y="1148"/>
                    </a:lnTo>
                    <a:lnTo>
                      <a:pt x="1023" y="1156"/>
                    </a:lnTo>
                    <a:lnTo>
                      <a:pt x="1000" y="1164"/>
                    </a:lnTo>
                    <a:lnTo>
                      <a:pt x="975" y="1170"/>
                    </a:lnTo>
                    <a:lnTo>
                      <a:pt x="949" y="1177"/>
                    </a:lnTo>
                    <a:lnTo>
                      <a:pt x="923" y="1182"/>
                    </a:lnTo>
                    <a:lnTo>
                      <a:pt x="896" y="1186"/>
                    </a:lnTo>
                    <a:lnTo>
                      <a:pt x="868" y="1189"/>
                    </a:lnTo>
                    <a:lnTo>
                      <a:pt x="840" y="1193"/>
                    </a:lnTo>
                    <a:lnTo>
                      <a:pt x="810" y="1194"/>
                    </a:lnTo>
                    <a:lnTo>
                      <a:pt x="780" y="1195"/>
                    </a:lnTo>
                    <a:lnTo>
                      <a:pt x="780" y="1195"/>
                    </a:lnTo>
                    <a:lnTo>
                      <a:pt x="743" y="1195"/>
                    </a:lnTo>
                    <a:lnTo>
                      <a:pt x="743" y="1195"/>
                    </a:lnTo>
                    <a:lnTo>
                      <a:pt x="648" y="1197"/>
                    </a:lnTo>
                    <a:lnTo>
                      <a:pt x="648" y="1197"/>
                    </a:lnTo>
                    <a:close/>
                    <a:moveTo>
                      <a:pt x="630" y="54"/>
                    </a:moveTo>
                    <a:lnTo>
                      <a:pt x="630" y="54"/>
                    </a:lnTo>
                    <a:lnTo>
                      <a:pt x="575" y="54"/>
                    </a:lnTo>
                    <a:lnTo>
                      <a:pt x="520" y="56"/>
                    </a:lnTo>
                    <a:lnTo>
                      <a:pt x="465" y="60"/>
                    </a:lnTo>
                    <a:lnTo>
                      <a:pt x="437" y="64"/>
                    </a:lnTo>
                    <a:lnTo>
                      <a:pt x="410" y="69"/>
                    </a:lnTo>
                    <a:lnTo>
                      <a:pt x="384" y="74"/>
                    </a:lnTo>
                    <a:lnTo>
                      <a:pt x="358" y="81"/>
                    </a:lnTo>
                    <a:lnTo>
                      <a:pt x="331" y="89"/>
                    </a:lnTo>
                    <a:lnTo>
                      <a:pt x="305" y="98"/>
                    </a:lnTo>
                    <a:lnTo>
                      <a:pt x="280" y="110"/>
                    </a:lnTo>
                    <a:lnTo>
                      <a:pt x="257" y="122"/>
                    </a:lnTo>
                    <a:lnTo>
                      <a:pt x="232" y="136"/>
                    </a:lnTo>
                    <a:lnTo>
                      <a:pt x="210" y="153"/>
                    </a:lnTo>
                    <a:lnTo>
                      <a:pt x="210" y="153"/>
                    </a:lnTo>
                    <a:lnTo>
                      <a:pt x="194" y="165"/>
                    </a:lnTo>
                    <a:lnTo>
                      <a:pt x="181" y="176"/>
                    </a:lnTo>
                    <a:lnTo>
                      <a:pt x="168" y="190"/>
                    </a:lnTo>
                    <a:lnTo>
                      <a:pt x="155" y="203"/>
                    </a:lnTo>
                    <a:lnTo>
                      <a:pt x="143" y="217"/>
                    </a:lnTo>
                    <a:lnTo>
                      <a:pt x="133" y="230"/>
                    </a:lnTo>
                    <a:lnTo>
                      <a:pt x="123" y="244"/>
                    </a:lnTo>
                    <a:lnTo>
                      <a:pt x="114" y="260"/>
                    </a:lnTo>
                    <a:lnTo>
                      <a:pt x="97" y="290"/>
                    </a:lnTo>
                    <a:lnTo>
                      <a:pt x="84" y="322"/>
                    </a:lnTo>
                    <a:lnTo>
                      <a:pt x="74" y="353"/>
                    </a:lnTo>
                    <a:lnTo>
                      <a:pt x="65" y="384"/>
                    </a:lnTo>
                    <a:lnTo>
                      <a:pt x="58" y="416"/>
                    </a:lnTo>
                    <a:lnTo>
                      <a:pt x="53" y="447"/>
                    </a:lnTo>
                    <a:lnTo>
                      <a:pt x="49" y="479"/>
                    </a:lnTo>
                    <a:lnTo>
                      <a:pt x="48" y="507"/>
                    </a:lnTo>
                    <a:lnTo>
                      <a:pt x="48" y="536"/>
                    </a:lnTo>
                    <a:lnTo>
                      <a:pt x="48" y="564"/>
                    </a:lnTo>
                    <a:lnTo>
                      <a:pt x="49" y="590"/>
                    </a:lnTo>
                    <a:lnTo>
                      <a:pt x="50" y="613"/>
                    </a:lnTo>
                    <a:lnTo>
                      <a:pt x="50" y="613"/>
                    </a:lnTo>
                    <a:lnTo>
                      <a:pt x="53" y="638"/>
                    </a:lnTo>
                    <a:lnTo>
                      <a:pt x="57" y="663"/>
                    </a:lnTo>
                    <a:lnTo>
                      <a:pt x="67" y="718"/>
                    </a:lnTo>
                    <a:lnTo>
                      <a:pt x="80" y="777"/>
                    </a:lnTo>
                    <a:lnTo>
                      <a:pt x="99" y="841"/>
                    </a:lnTo>
                    <a:lnTo>
                      <a:pt x="99" y="841"/>
                    </a:lnTo>
                    <a:lnTo>
                      <a:pt x="106" y="864"/>
                    </a:lnTo>
                    <a:lnTo>
                      <a:pt x="118" y="888"/>
                    </a:lnTo>
                    <a:lnTo>
                      <a:pt x="133" y="913"/>
                    </a:lnTo>
                    <a:lnTo>
                      <a:pt x="150" y="936"/>
                    </a:lnTo>
                    <a:lnTo>
                      <a:pt x="169" y="960"/>
                    </a:lnTo>
                    <a:lnTo>
                      <a:pt x="191" y="982"/>
                    </a:lnTo>
                    <a:lnTo>
                      <a:pt x="215" y="1003"/>
                    </a:lnTo>
                    <a:lnTo>
                      <a:pt x="241" y="1023"/>
                    </a:lnTo>
                    <a:lnTo>
                      <a:pt x="241" y="1023"/>
                    </a:lnTo>
                    <a:lnTo>
                      <a:pt x="271" y="1046"/>
                    </a:lnTo>
                    <a:lnTo>
                      <a:pt x="271" y="1046"/>
                    </a:lnTo>
                    <a:lnTo>
                      <a:pt x="300" y="1068"/>
                    </a:lnTo>
                    <a:lnTo>
                      <a:pt x="314" y="1079"/>
                    </a:lnTo>
                    <a:lnTo>
                      <a:pt x="330" y="1088"/>
                    </a:lnTo>
                    <a:lnTo>
                      <a:pt x="330" y="1088"/>
                    </a:lnTo>
                    <a:lnTo>
                      <a:pt x="346" y="1097"/>
                    </a:lnTo>
                    <a:lnTo>
                      <a:pt x="363" y="1105"/>
                    </a:lnTo>
                    <a:lnTo>
                      <a:pt x="380" y="1112"/>
                    </a:lnTo>
                    <a:lnTo>
                      <a:pt x="397" y="1117"/>
                    </a:lnTo>
                    <a:lnTo>
                      <a:pt x="431" y="1126"/>
                    </a:lnTo>
                    <a:lnTo>
                      <a:pt x="463" y="1134"/>
                    </a:lnTo>
                    <a:lnTo>
                      <a:pt x="463" y="1134"/>
                    </a:lnTo>
                    <a:lnTo>
                      <a:pt x="494" y="1138"/>
                    </a:lnTo>
                    <a:lnTo>
                      <a:pt x="522" y="1142"/>
                    </a:lnTo>
                    <a:lnTo>
                      <a:pt x="552" y="1146"/>
                    </a:lnTo>
                    <a:lnTo>
                      <a:pt x="581" y="1147"/>
                    </a:lnTo>
                    <a:lnTo>
                      <a:pt x="641" y="1149"/>
                    </a:lnTo>
                    <a:lnTo>
                      <a:pt x="704" y="1149"/>
                    </a:lnTo>
                    <a:lnTo>
                      <a:pt x="739" y="1149"/>
                    </a:lnTo>
                    <a:lnTo>
                      <a:pt x="739" y="1149"/>
                    </a:lnTo>
                    <a:lnTo>
                      <a:pt x="779" y="1149"/>
                    </a:lnTo>
                    <a:lnTo>
                      <a:pt x="817" y="1147"/>
                    </a:lnTo>
                    <a:lnTo>
                      <a:pt x="853" y="1144"/>
                    </a:lnTo>
                    <a:lnTo>
                      <a:pt x="889" y="1140"/>
                    </a:lnTo>
                    <a:lnTo>
                      <a:pt x="921" y="1135"/>
                    </a:lnTo>
                    <a:lnTo>
                      <a:pt x="953" y="1129"/>
                    </a:lnTo>
                    <a:lnTo>
                      <a:pt x="983" y="1121"/>
                    </a:lnTo>
                    <a:lnTo>
                      <a:pt x="1012" y="1113"/>
                    </a:lnTo>
                    <a:lnTo>
                      <a:pt x="1038" y="1102"/>
                    </a:lnTo>
                    <a:lnTo>
                      <a:pt x="1064" y="1091"/>
                    </a:lnTo>
                    <a:lnTo>
                      <a:pt x="1087" y="1079"/>
                    </a:lnTo>
                    <a:lnTo>
                      <a:pt x="1110" y="1066"/>
                    </a:lnTo>
                    <a:lnTo>
                      <a:pt x="1131" y="1050"/>
                    </a:lnTo>
                    <a:lnTo>
                      <a:pt x="1150" y="1034"/>
                    </a:lnTo>
                    <a:lnTo>
                      <a:pt x="1169" y="1017"/>
                    </a:lnTo>
                    <a:lnTo>
                      <a:pt x="1184" y="999"/>
                    </a:lnTo>
                    <a:lnTo>
                      <a:pt x="1184" y="999"/>
                    </a:lnTo>
                    <a:lnTo>
                      <a:pt x="1204" y="974"/>
                    </a:lnTo>
                    <a:lnTo>
                      <a:pt x="1221" y="948"/>
                    </a:lnTo>
                    <a:lnTo>
                      <a:pt x="1235" y="922"/>
                    </a:lnTo>
                    <a:lnTo>
                      <a:pt x="1247" y="894"/>
                    </a:lnTo>
                    <a:lnTo>
                      <a:pt x="1256" y="866"/>
                    </a:lnTo>
                    <a:lnTo>
                      <a:pt x="1264" y="836"/>
                    </a:lnTo>
                    <a:lnTo>
                      <a:pt x="1269" y="802"/>
                    </a:lnTo>
                    <a:lnTo>
                      <a:pt x="1273" y="766"/>
                    </a:lnTo>
                    <a:lnTo>
                      <a:pt x="1273" y="766"/>
                    </a:lnTo>
                    <a:lnTo>
                      <a:pt x="1277" y="707"/>
                    </a:lnTo>
                    <a:lnTo>
                      <a:pt x="1281" y="649"/>
                    </a:lnTo>
                    <a:lnTo>
                      <a:pt x="1282" y="590"/>
                    </a:lnTo>
                    <a:lnTo>
                      <a:pt x="1284" y="532"/>
                    </a:lnTo>
                    <a:lnTo>
                      <a:pt x="1284" y="532"/>
                    </a:lnTo>
                    <a:lnTo>
                      <a:pt x="1284" y="507"/>
                    </a:lnTo>
                    <a:lnTo>
                      <a:pt x="1282" y="481"/>
                    </a:lnTo>
                    <a:lnTo>
                      <a:pt x="1280" y="452"/>
                    </a:lnTo>
                    <a:lnTo>
                      <a:pt x="1277" y="422"/>
                    </a:lnTo>
                    <a:lnTo>
                      <a:pt x="1271" y="392"/>
                    </a:lnTo>
                    <a:lnTo>
                      <a:pt x="1263" y="362"/>
                    </a:lnTo>
                    <a:lnTo>
                      <a:pt x="1257" y="346"/>
                    </a:lnTo>
                    <a:lnTo>
                      <a:pt x="1251" y="332"/>
                    </a:lnTo>
                    <a:lnTo>
                      <a:pt x="1244" y="318"/>
                    </a:lnTo>
                    <a:lnTo>
                      <a:pt x="1237" y="305"/>
                    </a:lnTo>
                    <a:lnTo>
                      <a:pt x="1237" y="305"/>
                    </a:lnTo>
                    <a:lnTo>
                      <a:pt x="1222" y="280"/>
                    </a:lnTo>
                    <a:lnTo>
                      <a:pt x="1204" y="256"/>
                    </a:lnTo>
                    <a:lnTo>
                      <a:pt x="1186" y="234"/>
                    </a:lnTo>
                    <a:lnTo>
                      <a:pt x="1165" y="213"/>
                    </a:lnTo>
                    <a:lnTo>
                      <a:pt x="1144" y="193"/>
                    </a:lnTo>
                    <a:lnTo>
                      <a:pt x="1121" y="175"/>
                    </a:lnTo>
                    <a:lnTo>
                      <a:pt x="1099" y="159"/>
                    </a:lnTo>
                    <a:lnTo>
                      <a:pt x="1076" y="146"/>
                    </a:lnTo>
                    <a:lnTo>
                      <a:pt x="1076" y="146"/>
                    </a:lnTo>
                    <a:lnTo>
                      <a:pt x="1033" y="124"/>
                    </a:lnTo>
                    <a:lnTo>
                      <a:pt x="989" y="105"/>
                    </a:lnTo>
                    <a:lnTo>
                      <a:pt x="946" y="89"/>
                    </a:lnTo>
                    <a:lnTo>
                      <a:pt x="902" y="74"/>
                    </a:lnTo>
                    <a:lnTo>
                      <a:pt x="859" y="64"/>
                    </a:lnTo>
                    <a:lnTo>
                      <a:pt x="814" y="55"/>
                    </a:lnTo>
                    <a:lnTo>
                      <a:pt x="771" y="50"/>
                    </a:lnTo>
                    <a:lnTo>
                      <a:pt x="729" y="46"/>
                    </a:lnTo>
                    <a:lnTo>
                      <a:pt x="726" y="46"/>
                    </a:lnTo>
                    <a:lnTo>
                      <a:pt x="725" y="48"/>
                    </a:lnTo>
                    <a:lnTo>
                      <a:pt x="725" y="48"/>
                    </a:lnTo>
                    <a:lnTo>
                      <a:pt x="721" y="51"/>
                    </a:lnTo>
                    <a:lnTo>
                      <a:pt x="717" y="52"/>
                    </a:lnTo>
                    <a:lnTo>
                      <a:pt x="713" y="54"/>
                    </a:lnTo>
                    <a:lnTo>
                      <a:pt x="709" y="54"/>
                    </a:lnTo>
                    <a:lnTo>
                      <a:pt x="709" y="54"/>
                    </a:lnTo>
                    <a:lnTo>
                      <a:pt x="670" y="54"/>
                    </a:lnTo>
                    <a:lnTo>
                      <a:pt x="670" y="54"/>
                    </a:lnTo>
                    <a:lnTo>
                      <a:pt x="630" y="54"/>
                    </a:lnTo>
                    <a:lnTo>
                      <a:pt x="630" y="5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5" name="Freeform 918"/>
              <p:cNvSpPr/>
              <p:nvPr/>
            </p:nvSpPr>
            <p:spPr bwMode="auto">
              <a:xfrm>
                <a:off x="3213101" y="3149601"/>
                <a:ext cx="519113" cy="127000"/>
              </a:xfrm>
              <a:custGeom>
                <a:avLst/>
                <a:gdLst/>
                <a:ahLst/>
                <a:cxnLst>
                  <a:cxn ang="0">
                    <a:pos x="103" y="321"/>
                  </a:cxn>
                  <a:cxn ang="0">
                    <a:pos x="15" y="309"/>
                  </a:cxn>
                  <a:cxn ang="0">
                    <a:pos x="6" y="306"/>
                  </a:cxn>
                  <a:cxn ang="0">
                    <a:pos x="0" y="292"/>
                  </a:cxn>
                  <a:cxn ang="0">
                    <a:pos x="2" y="281"/>
                  </a:cxn>
                  <a:cxn ang="0">
                    <a:pos x="14" y="268"/>
                  </a:cxn>
                  <a:cxn ang="0">
                    <a:pos x="23" y="265"/>
                  </a:cxn>
                  <a:cxn ang="0">
                    <a:pos x="55" y="270"/>
                  </a:cxn>
                  <a:cxn ang="0">
                    <a:pos x="137" y="277"/>
                  </a:cxn>
                  <a:cxn ang="0">
                    <a:pos x="202" y="273"/>
                  </a:cxn>
                  <a:cxn ang="0">
                    <a:pos x="308" y="256"/>
                  </a:cxn>
                  <a:cxn ang="0">
                    <a:pos x="430" y="224"/>
                  </a:cxn>
                  <a:cxn ang="0">
                    <a:pos x="481" y="206"/>
                  </a:cxn>
                  <a:cxn ang="0">
                    <a:pos x="548" y="173"/>
                  </a:cxn>
                  <a:cxn ang="0">
                    <a:pos x="608" y="128"/>
                  </a:cxn>
                  <a:cxn ang="0">
                    <a:pos x="625" y="113"/>
                  </a:cxn>
                  <a:cxn ang="0">
                    <a:pos x="660" y="92"/>
                  </a:cxn>
                  <a:cxn ang="0">
                    <a:pos x="718" y="48"/>
                  </a:cxn>
                  <a:cxn ang="0">
                    <a:pos x="765" y="10"/>
                  </a:cxn>
                  <a:cxn ang="0">
                    <a:pos x="766" y="9"/>
                  </a:cxn>
                  <a:cxn ang="0">
                    <a:pos x="781" y="0"/>
                  </a:cxn>
                  <a:cxn ang="0">
                    <a:pos x="791" y="0"/>
                  </a:cxn>
                  <a:cxn ang="0">
                    <a:pos x="802" y="6"/>
                  </a:cxn>
                  <a:cxn ang="0">
                    <a:pos x="806" y="15"/>
                  </a:cxn>
                  <a:cxn ang="0">
                    <a:pos x="821" y="48"/>
                  </a:cxn>
                  <a:cxn ang="0">
                    <a:pos x="846" y="74"/>
                  </a:cxn>
                  <a:cxn ang="0">
                    <a:pos x="883" y="100"/>
                  </a:cxn>
                  <a:cxn ang="0">
                    <a:pos x="942" y="142"/>
                  </a:cxn>
                  <a:cxn ang="0">
                    <a:pos x="1020" y="190"/>
                  </a:cxn>
                  <a:cxn ang="0">
                    <a:pos x="1066" y="218"/>
                  </a:cxn>
                  <a:cxn ang="0">
                    <a:pos x="1114" y="238"/>
                  </a:cxn>
                  <a:cxn ang="0">
                    <a:pos x="1148" y="243"/>
                  </a:cxn>
                  <a:cxn ang="0">
                    <a:pos x="1218" y="247"/>
                  </a:cxn>
                  <a:cxn ang="0">
                    <a:pos x="1286" y="249"/>
                  </a:cxn>
                  <a:cxn ang="0">
                    <a:pos x="1300" y="255"/>
                  </a:cxn>
                  <a:cxn ang="0">
                    <a:pos x="1307" y="265"/>
                  </a:cxn>
                  <a:cxn ang="0">
                    <a:pos x="1307" y="282"/>
                  </a:cxn>
                  <a:cxn ang="0">
                    <a:pos x="1296" y="294"/>
                  </a:cxn>
                  <a:cxn ang="0">
                    <a:pos x="1287" y="295"/>
                  </a:cxn>
                  <a:cxn ang="0">
                    <a:pos x="1250" y="295"/>
                  </a:cxn>
                  <a:cxn ang="0">
                    <a:pos x="1142" y="290"/>
                  </a:cxn>
                  <a:cxn ang="0">
                    <a:pos x="1109" y="283"/>
                  </a:cxn>
                  <a:cxn ang="0">
                    <a:pos x="1055" y="261"/>
                  </a:cxn>
                  <a:cxn ang="0">
                    <a:pos x="1004" y="232"/>
                  </a:cxn>
                  <a:cxn ang="0">
                    <a:pos x="940" y="196"/>
                  </a:cxn>
                  <a:cxn ang="0">
                    <a:pos x="876" y="151"/>
                  </a:cxn>
                  <a:cxn ang="0">
                    <a:pos x="817" y="109"/>
                  </a:cxn>
                  <a:cxn ang="0">
                    <a:pos x="785" y="79"/>
                  </a:cxn>
                  <a:cxn ang="0">
                    <a:pos x="768" y="65"/>
                  </a:cxn>
                  <a:cxn ang="0">
                    <a:pos x="673" y="139"/>
                  </a:cxn>
                  <a:cxn ang="0">
                    <a:pos x="605" y="192"/>
                  </a:cxn>
                  <a:cxn ang="0">
                    <a:pos x="547" y="230"/>
                  </a:cxn>
                  <a:cxn ang="0">
                    <a:pos x="484" y="255"/>
                  </a:cxn>
                  <a:cxn ang="0">
                    <a:pos x="371" y="287"/>
                  </a:cxn>
                  <a:cxn ang="0">
                    <a:pos x="256" y="312"/>
                  </a:cxn>
                  <a:cxn ang="0">
                    <a:pos x="134" y="321"/>
                  </a:cxn>
                </a:cxnLst>
                <a:rect l="0" t="0" r="r" b="b"/>
                <a:pathLst>
                  <a:path w="1308" h="321">
                    <a:moveTo>
                      <a:pt x="134" y="321"/>
                    </a:moveTo>
                    <a:lnTo>
                      <a:pt x="134" y="321"/>
                    </a:lnTo>
                    <a:lnTo>
                      <a:pt x="103" y="321"/>
                    </a:lnTo>
                    <a:lnTo>
                      <a:pt x="73" y="319"/>
                    </a:lnTo>
                    <a:lnTo>
                      <a:pt x="44" y="315"/>
                    </a:lnTo>
                    <a:lnTo>
                      <a:pt x="15" y="309"/>
                    </a:lnTo>
                    <a:lnTo>
                      <a:pt x="15" y="309"/>
                    </a:lnTo>
                    <a:lnTo>
                      <a:pt x="10" y="308"/>
                    </a:lnTo>
                    <a:lnTo>
                      <a:pt x="6" y="306"/>
                    </a:lnTo>
                    <a:lnTo>
                      <a:pt x="4" y="303"/>
                    </a:lnTo>
                    <a:lnTo>
                      <a:pt x="1" y="299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2" y="281"/>
                    </a:lnTo>
                    <a:lnTo>
                      <a:pt x="8" y="273"/>
                    </a:lnTo>
                    <a:lnTo>
                      <a:pt x="10" y="270"/>
                    </a:lnTo>
                    <a:lnTo>
                      <a:pt x="14" y="268"/>
                    </a:lnTo>
                    <a:lnTo>
                      <a:pt x="18" y="266"/>
                    </a:lnTo>
                    <a:lnTo>
                      <a:pt x="23" y="265"/>
                    </a:lnTo>
                    <a:lnTo>
                      <a:pt x="23" y="265"/>
                    </a:lnTo>
                    <a:lnTo>
                      <a:pt x="29" y="266"/>
                    </a:lnTo>
                    <a:lnTo>
                      <a:pt x="29" y="266"/>
                    </a:lnTo>
                    <a:lnTo>
                      <a:pt x="55" y="270"/>
                    </a:lnTo>
                    <a:lnTo>
                      <a:pt x="81" y="274"/>
                    </a:lnTo>
                    <a:lnTo>
                      <a:pt x="108" y="275"/>
                    </a:lnTo>
                    <a:lnTo>
                      <a:pt x="137" y="277"/>
                    </a:lnTo>
                    <a:lnTo>
                      <a:pt x="137" y="277"/>
                    </a:lnTo>
                    <a:lnTo>
                      <a:pt x="168" y="275"/>
                    </a:lnTo>
                    <a:lnTo>
                      <a:pt x="202" y="273"/>
                    </a:lnTo>
                    <a:lnTo>
                      <a:pt x="236" y="269"/>
                    </a:lnTo>
                    <a:lnTo>
                      <a:pt x="272" y="264"/>
                    </a:lnTo>
                    <a:lnTo>
                      <a:pt x="308" y="256"/>
                    </a:lnTo>
                    <a:lnTo>
                      <a:pt x="348" y="247"/>
                    </a:lnTo>
                    <a:lnTo>
                      <a:pt x="387" y="236"/>
                    </a:lnTo>
                    <a:lnTo>
                      <a:pt x="430" y="224"/>
                    </a:lnTo>
                    <a:lnTo>
                      <a:pt x="430" y="224"/>
                    </a:lnTo>
                    <a:lnTo>
                      <a:pt x="456" y="215"/>
                    </a:lnTo>
                    <a:lnTo>
                      <a:pt x="481" y="206"/>
                    </a:lnTo>
                    <a:lnTo>
                      <a:pt x="505" y="197"/>
                    </a:lnTo>
                    <a:lnTo>
                      <a:pt x="527" y="187"/>
                    </a:lnTo>
                    <a:lnTo>
                      <a:pt x="548" y="173"/>
                    </a:lnTo>
                    <a:lnTo>
                      <a:pt x="569" y="160"/>
                    </a:lnTo>
                    <a:lnTo>
                      <a:pt x="588" y="145"/>
                    </a:lnTo>
                    <a:lnTo>
                      <a:pt x="608" y="128"/>
                    </a:lnTo>
                    <a:lnTo>
                      <a:pt x="608" y="128"/>
                    </a:lnTo>
                    <a:lnTo>
                      <a:pt x="616" y="120"/>
                    </a:lnTo>
                    <a:lnTo>
                      <a:pt x="625" y="113"/>
                    </a:lnTo>
                    <a:lnTo>
                      <a:pt x="646" y="100"/>
                    </a:lnTo>
                    <a:lnTo>
                      <a:pt x="646" y="100"/>
                    </a:lnTo>
                    <a:lnTo>
                      <a:pt x="660" y="92"/>
                    </a:lnTo>
                    <a:lnTo>
                      <a:pt x="673" y="83"/>
                    </a:lnTo>
                    <a:lnTo>
                      <a:pt x="673" y="83"/>
                    </a:lnTo>
                    <a:lnTo>
                      <a:pt x="718" y="48"/>
                    </a:lnTo>
                    <a:lnTo>
                      <a:pt x="760" y="14"/>
                    </a:lnTo>
                    <a:lnTo>
                      <a:pt x="760" y="14"/>
                    </a:lnTo>
                    <a:lnTo>
                      <a:pt x="765" y="10"/>
                    </a:lnTo>
                    <a:lnTo>
                      <a:pt x="765" y="10"/>
                    </a:lnTo>
                    <a:lnTo>
                      <a:pt x="766" y="9"/>
                    </a:lnTo>
                    <a:lnTo>
                      <a:pt x="766" y="9"/>
                    </a:lnTo>
                    <a:lnTo>
                      <a:pt x="770" y="5"/>
                    </a:lnTo>
                    <a:lnTo>
                      <a:pt x="775" y="2"/>
                    </a:lnTo>
                    <a:lnTo>
                      <a:pt x="781" y="0"/>
                    </a:lnTo>
                    <a:lnTo>
                      <a:pt x="787" y="0"/>
                    </a:lnTo>
                    <a:lnTo>
                      <a:pt x="787" y="0"/>
                    </a:lnTo>
                    <a:lnTo>
                      <a:pt x="791" y="0"/>
                    </a:lnTo>
                    <a:lnTo>
                      <a:pt x="796" y="2"/>
                    </a:lnTo>
                    <a:lnTo>
                      <a:pt x="799" y="3"/>
                    </a:lnTo>
                    <a:lnTo>
                      <a:pt x="802" y="6"/>
                    </a:lnTo>
                    <a:lnTo>
                      <a:pt x="804" y="10"/>
                    </a:lnTo>
                    <a:lnTo>
                      <a:pt x="806" y="15"/>
                    </a:lnTo>
                    <a:lnTo>
                      <a:pt x="806" y="15"/>
                    </a:lnTo>
                    <a:lnTo>
                      <a:pt x="809" y="27"/>
                    </a:lnTo>
                    <a:lnTo>
                      <a:pt x="815" y="39"/>
                    </a:lnTo>
                    <a:lnTo>
                      <a:pt x="821" y="48"/>
                    </a:lnTo>
                    <a:lnTo>
                      <a:pt x="829" y="57"/>
                    </a:lnTo>
                    <a:lnTo>
                      <a:pt x="837" y="66"/>
                    </a:lnTo>
                    <a:lnTo>
                      <a:pt x="846" y="74"/>
                    </a:lnTo>
                    <a:lnTo>
                      <a:pt x="866" y="88"/>
                    </a:lnTo>
                    <a:lnTo>
                      <a:pt x="866" y="88"/>
                    </a:lnTo>
                    <a:lnTo>
                      <a:pt x="883" y="100"/>
                    </a:lnTo>
                    <a:lnTo>
                      <a:pt x="883" y="100"/>
                    </a:lnTo>
                    <a:lnTo>
                      <a:pt x="913" y="122"/>
                    </a:lnTo>
                    <a:lnTo>
                      <a:pt x="942" y="142"/>
                    </a:lnTo>
                    <a:lnTo>
                      <a:pt x="1002" y="179"/>
                    </a:lnTo>
                    <a:lnTo>
                      <a:pt x="1002" y="179"/>
                    </a:lnTo>
                    <a:lnTo>
                      <a:pt x="1020" y="190"/>
                    </a:lnTo>
                    <a:lnTo>
                      <a:pt x="1020" y="190"/>
                    </a:lnTo>
                    <a:lnTo>
                      <a:pt x="1050" y="209"/>
                    </a:lnTo>
                    <a:lnTo>
                      <a:pt x="1066" y="218"/>
                    </a:lnTo>
                    <a:lnTo>
                      <a:pt x="1082" y="226"/>
                    </a:lnTo>
                    <a:lnTo>
                      <a:pt x="1097" y="232"/>
                    </a:lnTo>
                    <a:lnTo>
                      <a:pt x="1114" y="238"/>
                    </a:lnTo>
                    <a:lnTo>
                      <a:pt x="1131" y="240"/>
                    </a:lnTo>
                    <a:lnTo>
                      <a:pt x="1148" y="243"/>
                    </a:lnTo>
                    <a:lnTo>
                      <a:pt x="1148" y="243"/>
                    </a:lnTo>
                    <a:lnTo>
                      <a:pt x="1184" y="244"/>
                    </a:lnTo>
                    <a:lnTo>
                      <a:pt x="1218" y="247"/>
                    </a:lnTo>
                    <a:lnTo>
                      <a:pt x="1218" y="247"/>
                    </a:lnTo>
                    <a:lnTo>
                      <a:pt x="1252" y="248"/>
                    </a:lnTo>
                    <a:lnTo>
                      <a:pt x="1286" y="249"/>
                    </a:lnTo>
                    <a:lnTo>
                      <a:pt x="1286" y="249"/>
                    </a:lnTo>
                    <a:lnTo>
                      <a:pt x="1291" y="251"/>
                    </a:lnTo>
                    <a:lnTo>
                      <a:pt x="1296" y="252"/>
                    </a:lnTo>
                    <a:lnTo>
                      <a:pt x="1300" y="255"/>
                    </a:lnTo>
                    <a:lnTo>
                      <a:pt x="1303" y="257"/>
                    </a:lnTo>
                    <a:lnTo>
                      <a:pt x="1305" y="261"/>
                    </a:lnTo>
                    <a:lnTo>
                      <a:pt x="1307" y="265"/>
                    </a:lnTo>
                    <a:lnTo>
                      <a:pt x="1308" y="274"/>
                    </a:lnTo>
                    <a:lnTo>
                      <a:pt x="1308" y="274"/>
                    </a:lnTo>
                    <a:lnTo>
                      <a:pt x="1307" y="282"/>
                    </a:lnTo>
                    <a:lnTo>
                      <a:pt x="1303" y="289"/>
                    </a:lnTo>
                    <a:lnTo>
                      <a:pt x="1300" y="291"/>
                    </a:lnTo>
                    <a:lnTo>
                      <a:pt x="1296" y="294"/>
                    </a:lnTo>
                    <a:lnTo>
                      <a:pt x="1292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87" y="295"/>
                    </a:lnTo>
                    <a:lnTo>
                      <a:pt x="1250" y="295"/>
                    </a:lnTo>
                    <a:lnTo>
                      <a:pt x="1250" y="295"/>
                    </a:lnTo>
                    <a:lnTo>
                      <a:pt x="1214" y="295"/>
                    </a:lnTo>
                    <a:lnTo>
                      <a:pt x="1177" y="294"/>
                    </a:lnTo>
                    <a:lnTo>
                      <a:pt x="1142" y="290"/>
                    </a:lnTo>
                    <a:lnTo>
                      <a:pt x="1125" y="287"/>
                    </a:lnTo>
                    <a:lnTo>
                      <a:pt x="1109" y="283"/>
                    </a:lnTo>
                    <a:lnTo>
                      <a:pt x="1109" y="283"/>
                    </a:lnTo>
                    <a:lnTo>
                      <a:pt x="1095" y="279"/>
                    </a:lnTo>
                    <a:lnTo>
                      <a:pt x="1082" y="274"/>
                    </a:lnTo>
                    <a:lnTo>
                      <a:pt x="1055" y="261"/>
                    </a:lnTo>
                    <a:lnTo>
                      <a:pt x="1029" y="248"/>
                    </a:lnTo>
                    <a:lnTo>
                      <a:pt x="1004" y="232"/>
                    </a:lnTo>
                    <a:lnTo>
                      <a:pt x="1004" y="232"/>
                    </a:lnTo>
                    <a:lnTo>
                      <a:pt x="962" y="209"/>
                    </a:lnTo>
                    <a:lnTo>
                      <a:pt x="962" y="209"/>
                    </a:lnTo>
                    <a:lnTo>
                      <a:pt x="940" y="196"/>
                    </a:lnTo>
                    <a:lnTo>
                      <a:pt x="918" y="181"/>
                    </a:lnTo>
                    <a:lnTo>
                      <a:pt x="876" y="151"/>
                    </a:lnTo>
                    <a:lnTo>
                      <a:pt x="876" y="151"/>
                    </a:lnTo>
                    <a:lnTo>
                      <a:pt x="847" y="130"/>
                    </a:lnTo>
                    <a:lnTo>
                      <a:pt x="817" y="109"/>
                    </a:lnTo>
                    <a:lnTo>
                      <a:pt x="817" y="109"/>
                    </a:lnTo>
                    <a:lnTo>
                      <a:pt x="806" y="100"/>
                    </a:lnTo>
                    <a:lnTo>
                      <a:pt x="794" y="91"/>
                    </a:lnTo>
                    <a:lnTo>
                      <a:pt x="785" y="79"/>
                    </a:lnTo>
                    <a:lnTo>
                      <a:pt x="777" y="68"/>
                    </a:lnTo>
                    <a:lnTo>
                      <a:pt x="773" y="61"/>
                    </a:lnTo>
                    <a:lnTo>
                      <a:pt x="768" y="65"/>
                    </a:lnTo>
                    <a:lnTo>
                      <a:pt x="768" y="65"/>
                    </a:lnTo>
                    <a:lnTo>
                      <a:pt x="720" y="103"/>
                    </a:lnTo>
                    <a:lnTo>
                      <a:pt x="673" y="139"/>
                    </a:lnTo>
                    <a:lnTo>
                      <a:pt x="673" y="139"/>
                    </a:lnTo>
                    <a:lnTo>
                      <a:pt x="605" y="192"/>
                    </a:lnTo>
                    <a:lnTo>
                      <a:pt x="605" y="192"/>
                    </a:lnTo>
                    <a:lnTo>
                      <a:pt x="586" y="206"/>
                    </a:lnTo>
                    <a:lnTo>
                      <a:pt x="566" y="218"/>
                    </a:lnTo>
                    <a:lnTo>
                      <a:pt x="547" y="230"/>
                    </a:lnTo>
                    <a:lnTo>
                      <a:pt x="526" y="239"/>
                    </a:lnTo>
                    <a:lnTo>
                      <a:pt x="505" y="247"/>
                    </a:lnTo>
                    <a:lnTo>
                      <a:pt x="484" y="255"/>
                    </a:lnTo>
                    <a:lnTo>
                      <a:pt x="442" y="268"/>
                    </a:lnTo>
                    <a:lnTo>
                      <a:pt x="442" y="268"/>
                    </a:lnTo>
                    <a:lnTo>
                      <a:pt x="371" y="287"/>
                    </a:lnTo>
                    <a:lnTo>
                      <a:pt x="333" y="296"/>
                    </a:lnTo>
                    <a:lnTo>
                      <a:pt x="295" y="304"/>
                    </a:lnTo>
                    <a:lnTo>
                      <a:pt x="256" y="312"/>
                    </a:lnTo>
                    <a:lnTo>
                      <a:pt x="216" y="317"/>
                    </a:lnTo>
                    <a:lnTo>
                      <a:pt x="175" y="320"/>
                    </a:lnTo>
                    <a:lnTo>
                      <a:pt x="134" y="321"/>
                    </a:lnTo>
                    <a:lnTo>
                      <a:pt x="134" y="32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6" name="Freeform 919"/>
              <p:cNvSpPr/>
              <p:nvPr/>
            </p:nvSpPr>
            <p:spPr bwMode="auto">
              <a:xfrm>
                <a:off x="3368676" y="3514726"/>
                <a:ext cx="252413" cy="92075"/>
              </a:xfrm>
              <a:custGeom>
                <a:avLst/>
                <a:gdLst/>
                <a:ahLst/>
                <a:cxnLst>
                  <a:cxn ang="0">
                    <a:pos x="112" y="229"/>
                  </a:cxn>
                  <a:cxn ang="0">
                    <a:pos x="92" y="223"/>
                  </a:cxn>
                  <a:cxn ang="0">
                    <a:pos x="69" y="206"/>
                  </a:cxn>
                  <a:cxn ang="0">
                    <a:pos x="51" y="181"/>
                  </a:cxn>
                  <a:cxn ang="0">
                    <a:pos x="19" y="100"/>
                  </a:cxn>
                  <a:cxn ang="0">
                    <a:pos x="1" y="50"/>
                  </a:cxn>
                  <a:cxn ang="0">
                    <a:pos x="0" y="36"/>
                  </a:cxn>
                  <a:cxn ang="0">
                    <a:pos x="3" y="26"/>
                  </a:cxn>
                  <a:cxn ang="0">
                    <a:pos x="18" y="15"/>
                  </a:cxn>
                  <a:cxn ang="0">
                    <a:pos x="30" y="15"/>
                  </a:cxn>
                  <a:cxn ang="0">
                    <a:pos x="40" y="25"/>
                  </a:cxn>
                  <a:cxn ang="0">
                    <a:pos x="54" y="68"/>
                  </a:cxn>
                  <a:cxn ang="0">
                    <a:pos x="65" y="101"/>
                  </a:cxn>
                  <a:cxn ang="0">
                    <a:pos x="92" y="158"/>
                  </a:cxn>
                  <a:cxn ang="0">
                    <a:pos x="105" y="175"/>
                  </a:cxn>
                  <a:cxn ang="0">
                    <a:pos x="119" y="182"/>
                  </a:cxn>
                  <a:cxn ang="0">
                    <a:pos x="132" y="182"/>
                  </a:cxn>
                  <a:cxn ang="0">
                    <a:pos x="153" y="170"/>
                  </a:cxn>
                  <a:cxn ang="0">
                    <a:pos x="177" y="149"/>
                  </a:cxn>
                  <a:cxn ang="0">
                    <a:pos x="198" y="127"/>
                  </a:cxn>
                  <a:cxn ang="0">
                    <a:pos x="228" y="92"/>
                  </a:cxn>
                  <a:cxn ang="0">
                    <a:pos x="260" y="63"/>
                  </a:cxn>
                  <a:cxn ang="0">
                    <a:pos x="279" y="54"/>
                  </a:cxn>
                  <a:cxn ang="0">
                    <a:pos x="285" y="46"/>
                  </a:cxn>
                  <a:cxn ang="0">
                    <a:pos x="302" y="38"/>
                  </a:cxn>
                  <a:cxn ang="0">
                    <a:pos x="315" y="42"/>
                  </a:cxn>
                  <a:cxn ang="0">
                    <a:pos x="324" y="54"/>
                  </a:cxn>
                  <a:cxn ang="0">
                    <a:pos x="327" y="58"/>
                  </a:cxn>
                  <a:cxn ang="0">
                    <a:pos x="379" y="107"/>
                  </a:cxn>
                  <a:cxn ang="0">
                    <a:pos x="413" y="141"/>
                  </a:cxn>
                  <a:cxn ang="0">
                    <a:pos x="451" y="172"/>
                  </a:cxn>
                  <a:cxn ang="0">
                    <a:pos x="465" y="175"/>
                  </a:cxn>
                  <a:cxn ang="0">
                    <a:pos x="494" y="165"/>
                  </a:cxn>
                  <a:cxn ang="0">
                    <a:pos x="525" y="136"/>
                  </a:cxn>
                  <a:cxn ang="0">
                    <a:pos x="578" y="62"/>
                  </a:cxn>
                  <a:cxn ang="0">
                    <a:pos x="591" y="30"/>
                  </a:cxn>
                  <a:cxn ang="0">
                    <a:pos x="592" y="17"/>
                  </a:cxn>
                  <a:cxn ang="0">
                    <a:pos x="600" y="5"/>
                  </a:cxn>
                  <a:cxn ang="0">
                    <a:pos x="616" y="0"/>
                  </a:cxn>
                  <a:cxn ang="0">
                    <a:pos x="625" y="3"/>
                  </a:cxn>
                  <a:cxn ang="0">
                    <a:pos x="631" y="7"/>
                  </a:cxn>
                  <a:cxn ang="0">
                    <a:pos x="637" y="17"/>
                  </a:cxn>
                  <a:cxn ang="0">
                    <a:pos x="637" y="33"/>
                  </a:cxn>
                  <a:cxn ang="0">
                    <a:pos x="629" y="63"/>
                  </a:cxn>
                  <a:cxn ang="0">
                    <a:pos x="595" y="121"/>
                  </a:cxn>
                  <a:cxn ang="0">
                    <a:pos x="554" y="168"/>
                  </a:cxn>
                  <a:cxn ang="0">
                    <a:pos x="545" y="178"/>
                  </a:cxn>
                  <a:cxn ang="0">
                    <a:pos x="502" y="219"/>
                  </a:cxn>
                  <a:cxn ang="0">
                    <a:pos x="473" y="229"/>
                  </a:cxn>
                  <a:cxn ang="0">
                    <a:pos x="464" y="228"/>
                  </a:cxn>
                  <a:cxn ang="0">
                    <a:pos x="435" y="216"/>
                  </a:cxn>
                  <a:cxn ang="0">
                    <a:pos x="388" y="182"/>
                  </a:cxn>
                  <a:cxn ang="0">
                    <a:pos x="349" y="145"/>
                  </a:cxn>
                  <a:cxn ang="0">
                    <a:pos x="329" y="128"/>
                  </a:cxn>
                  <a:cxn ang="0">
                    <a:pos x="298" y="98"/>
                  </a:cxn>
                  <a:cxn ang="0">
                    <a:pos x="289" y="100"/>
                  </a:cxn>
                  <a:cxn ang="0">
                    <a:pos x="273" y="110"/>
                  </a:cxn>
                  <a:cxn ang="0">
                    <a:pos x="256" y="134"/>
                  </a:cxn>
                  <a:cxn ang="0">
                    <a:pos x="240" y="155"/>
                  </a:cxn>
                  <a:cxn ang="0">
                    <a:pos x="215" y="177"/>
                  </a:cxn>
                  <a:cxn ang="0">
                    <a:pos x="185" y="202"/>
                  </a:cxn>
                  <a:cxn ang="0">
                    <a:pos x="146" y="226"/>
                  </a:cxn>
                  <a:cxn ang="0">
                    <a:pos x="124" y="230"/>
                  </a:cxn>
                </a:cxnLst>
                <a:rect l="0" t="0" r="r" b="b"/>
                <a:pathLst>
                  <a:path w="637" h="230">
                    <a:moveTo>
                      <a:pt x="124" y="230"/>
                    </a:moveTo>
                    <a:lnTo>
                      <a:pt x="124" y="230"/>
                    </a:lnTo>
                    <a:lnTo>
                      <a:pt x="112" y="229"/>
                    </a:lnTo>
                    <a:lnTo>
                      <a:pt x="112" y="229"/>
                    </a:lnTo>
                    <a:lnTo>
                      <a:pt x="103" y="226"/>
                    </a:lnTo>
                    <a:lnTo>
                      <a:pt x="92" y="223"/>
                    </a:lnTo>
                    <a:lnTo>
                      <a:pt x="85" y="217"/>
                    </a:lnTo>
                    <a:lnTo>
                      <a:pt x="77" y="212"/>
                    </a:lnTo>
                    <a:lnTo>
                      <a:pt x="69" y="206"/>
                    </a:lnTo>
                    <a:lnTo>
                      <a:pt x="62" y="198"/>
                    </a:lnTo>
                    <a:lnTo>
                      <a:pt x="57" y="190"/>
                    </a:lnTo>
                    <a:lnTo>
                      <a:pt x="51" y="181"/>
                    </a:lnTo>
                    <a:lnTo>
                      <a:pt x="41" y="161"/>
                    </a:lnTo>
                    <a:lnTo>
                      <a:pt x="32" y="141"/>
                    </a:lnTo>
                    <a:lnTo>
                      <a:pt x="19" y="100"/>
                    </a:lnTo>
                    <a:lnTo>
                      <a:pt x="19" y="100"/>
                    </a:lnTo>
                    <a:lnTo>
                      <a:pt x="10" y="7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0" y="36"/>
                    </a:lnTo>
                    <a:lnTo>
                      <a:pt x="1" y="30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7" y="21"/>
                    </a:lnTo>
                    <a:lnTo>
                      <a:pt x="13" y="17"/>
                    </a:lnTo>
                    <a:lnTo>
                      <a:pt x="18" y="15"/>
                    </a:lnTo>
                    <a:lnTo>
                      <a:pt x="24" y="15"/>
                    </a:lnTo>
                    <a:lnTo>
                      <a:pt x="24" y="15"/>
                    </a:lnTo>
                    <a:lnTo>
                      <a:pt x="30" y="15"/>
                    </a:lnTo>
                    <a:lnTo>
                      <a:pt x="34" y="17"/>
                    </a:lnTo>
                    <a:lnTo>
                      <a:pt x="37" y="21"/>
                    </a:lnTo>
                    <a:lnTo>
                      <a:pt x="40" y="25"/>
                    </a:lnTo>
                    <a:lnTo>
                      <a:pt x="40" y="25"/>
                    </a:lnTo>
                    <a:lnTo>
                      <a:pt x="48" y="47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73" y="119"/>
                    </a:lnTo>
                    <a:lnTo>
                      <a:pt x="82" y="139"/>
                    </a:lnTo>
                    <a:lnTo>
                      <a:pt x="92" y="158"/>
                    </a:lnTo>
                    <a:lnTo>
                      <a:pt x="99" y="168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9" y="178"/>
                    </a:lnTo>
                    <a:lnTo>
                      <a:pt x="115" y="181"/>
                    </a:lnTo>
                    <a:lnTo>
                      <a:pt x="119" y="182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32" y="182"/>
                    </a:lnTo>
                    <a:lnTo>
                      <a:pt x="138" y="179"/>
                    </a:lnTo>
                    <a:lnTo>
                      <a:pt x="146" y="175"/>
                    </a:lnTo>
                    <a:lnTo>
                      <a:pt x="153" y="170"/>
                    </a:lnTo>
                    <a:lnTo>
                      <a:pt x="166" y="160"/>
                    </a:lnTo>
                    <a:lnTo>
                      <a:pt x="177" y="149"/>
                    </a:lnTo>
                    <a:lnTo>
                      <a:pt x="177" y="149"/>
                    </a:lnTo>
                    <a:lnTo>
                      <a:pt x="184" y="143"/>
                    </a:lnTo>
                    <a:lnTo>
                      <a:pt x="184" y="143"/>
                    </a:lnTo>
                    <a:lnTo>
                      <a:pt x="198" y="127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28" y="92"/>
                    </a:lnTo>
                    <a:lnTo>
                      <a:pt x="243" y="76"/>
                    </a:lnTo>
                    <a:lnTo>
                      <a:pt x="251" y="68"/>
                    </a:lnTo>
                    <a:lnTo>
                      <a:pt x="260" y="63"/>
                    </a:lnTo>
                    <a:lnTo>
                      <a:pt x="268" y="58"/>
                    </a:lnTo>
                    <a:lnTo>
                      <a:pt x="277" y="55"/>
                    </a:lnTo>
                    <a:lnTo>
                      <a:pt x="279" y="54"/>
                    </a:lnTo>
                    <a:lnTo>
                      <a:pt x="281" y="51"/>
                    </a:lnTo>
                    <a:lnTo>
                      <a:pt x="281" y="51"/>
                    </a:lnTo>
                    <a:lnTo>
                      <a:pt x="285" y="46"/>
                    </a:lnTo>
                    <a:lnTo>
                      <a:pt x="290" y="42"/>
                    </a:lnTo>
                    <a:lnTo>
                      <a:pt x="296" y="39"/>
                    </a:lnTo>
                    <a:lnTo>
                      <a:pt x="302" y="38"/>
                    </a:lnTo>
                    <a:lnTo>
                      <a:pt x="302" y="38"/>
                    </a:lnTo>
                    <a:lnTo>
                      <a:pt x="308" y="39"/>
                    </a:lnTo>
                    <a:lnTo>
                      <a:pt x="315" y="42"/>
                    </a:lnTo>
                    <a:lnTo>
                      <a:pt x="321" y="47"/>
                    </a:lnTo>
                    <a:lnTo>
                      <a:pt x="323" y="50"/>
                    </a:lnTo>
                    <a:lnTo>
                      <a:pt x="324" y="54"/>
                    </a:lnTo>
                    <a:lnTo>
                      <a:pt x="325" y="56"/>
                    </a:lnTo>
                    <a:lnTo>
                      <a:pt x="327" y="58"/>
                    </a:lnTo>
                    <a:lnTo>
                      <a:pt x="327" y="58"/>
                    </a:lnTo>
                    <a:lnTo>
                      <a:pt x="340" y="68"/>
                    </a:lnTo>
                    <a:lnTo>
                      <a:pt x="353" y="81"/>
                    </a:lnTo>
                    <a:lnTo>
                      <a:pt x="379" y="107"/>
                    </a:lnTo>
                    <a:lnTo>
                      <a:pt x="379" y="107"/>
                    </a:lnTo>
                    <a:lnTo>
                      <a:pt x="396" y="124"/>
                    </a:lnTo>
                    <a:lnTo>
                      <a:pt x="413" y="141"/>
                    </a:lnTo>
                    <a:lnTo>
                      <a:pt x="431" y="158"/>
                    </a:lnTo>
                    <a:lnTo>
                      <a:pt x="451" y="172"/>
                    </a:lnTo>
                    <a:lnTo>
                      <a:pt x="451" y="172"/>
                    </a:lnTo>
                    <a:lnTo>
                      <a:pt x="457" y="174"/>
                    </a:lnTo>
                    <a:lnTo>
                      <a:pt x="465" y="175"/>
                    </a:lnTo>
                    <a:lnTo>
                      <a:pt x="465" y="175"/>
                    </a:lnTo>
                    <a:lnTo>
                      <a:pt x="474" y="174"/>
                    </a:lnTo>
                    <a:lnTo>
                      <a:pt x="484" y="170"/>
                    </a:lnTo>
                    <a:lnTo>
                      <a:pt x="494" y="165"/>
                    </a:lnTo>
                    <a:lnTo>
                      <a:pt x="504" y="157"/>
                    </a:lnTo>
                    <a:lnTo>
                      <a:pt x="515" y="148"/>
                    </a:lnTo>
                    <a:lnTo>
                      <a:pt x="525" y="136"/>
                    </a:lnTo>
                    <a:lnTo>
                      <a:pt x="545" y="113"/>
                    </a:lnTo>
                    <a:lnTo>
                      <a:pt x="563" y="87"/>
                    </a:lnTo>
                    <a:lnTo>
                      <a:pt x="578" y="62"/>
                    </a:lnTo>
                    <a:lnTo>
                      <a:pt x="583" y="50"/>
                    </a:lnTo>
                    <a:lnTo>
                      <a:pt x="588" y="39"/>
                    </a:lnTo>
                    <a:lnTo>
                      <a:pt x="591" y="30"/>
                    </a:lnTo>
                    <a:lnTo>
                      <a:pt x="592" y="22"/>
                    </a:lnTo>
                    <a:lnTo>
                      <a:pt x="592" y="22"/>
                    </a:lnTo>
                    <a:lnTo>
                      <a:pt x="592" y="17"/>
                    </a:lnTo>
                    <a:lnTo>
                      <a:pt x="593" y="13"/>
                    </a:lnTo>
                    <a:lnTo>
                      <a:pt x="596" y="9"/>
                    </a:lnTo>
                    <a:lnTo>
                      <a:pt x="600" y="5"/>
                    </a:lnTo>
                    <a:lnTo>
                      <a:pt x="603" y="4"/>
                    </a:lnTo>
                    <a:lnTo>
                      <a:pt x="606" y="2"/>
                    </a:lnTo>
                    <a:lnTo>
                      <a:pt x="616" y="0"/>
                    </a:lnTo>
                    <a:lnTo>
                      <a:pt x="616" y="0"/>
                    </a:lnTo>
                    <a:lnTo>
                      <a:pt x="620" y="2"/>
                    </a:lnTo>
                    <a:lnTo>
                      <a:pt x="625" y="3"/>
                    </a:lnTo>
                    <a:lnTo>
                      <a:pt x="629" y="4"/>
                    </a:lnTo>
                    <a:lnTo>
                      <a:pt x="631" y="7"/>
                    </a:lnTo>
                    <a:lnTo>
                      <a:pt x="631" y="7"/>
                    </a:lnTo>
                    <a:lnTo>
                      <a:pt x="634" y="11"/>
                    </a:lnTo>
                    <a:lnTo>
                      <a:pt x="637" y="13"/>
                    </a:lnTo>
                    <a:lnTo>
                      <a:pt x="637" y="17"/>
                    </a:lnTo>
                    <a:lnTo>
                      <a:pt x="637" y="22"/>
                    </a:lnTo>
                    <a:lnTo>
                      <a:pt x="637" y="22"/>
                    </a:lnTo>
                    <a:lnTo>
                      <a:pt x="637" y="33"/>
                    </a:lnTo>
                    <a:lnTo>
                      <a:pt x="634" y="43"/>
                    </a:lnTo>
                    <a:lnTo>
                      <a:pt x="631" y="53"/>
                    </a:lnTo>
                    <a:lnTo>
                      <a:pt x="629" y="63"/>
                    </a:lnTo>
                    <a:lnTo>
                      <a:pt x="620" y="83"/>
                    </a:lnTo>
                    <a:lnTo>
                      <a:pt x="608" y="102"/>
                    </a:lnTo>
                    <a:lnTo>
                      <a:pt x="595" y="121"/>
                    </a:lnTo>
                    <a:lnTo>
                      <a:pt x="582" y="138"/>
                    </a:lnTo>
                    <a:lnTo>
                      <a:pt x="567" y="153"/>
                    </a:lnTo>
                    <a:lnTo>
                      <a:pt x="554" y="168"/>
                    </a:lnTo>
                    <a:lnTo>
                      <a:pt x="554" y="168"/>
                    </a:lnTo>
                    <a:lnTo>
                      <a:pt x="545" y="178"/>
                    </a:lnTo>
                    <a:lnTo>
                      <a:pt x="545" y="178"/>
                    </a:lnTo>
                    <a:lnTo>
                      <a:pt x="529" y="195"/>
                    </a:lnTo>
                    <a:lnTo>
                      <a:pt x="511" y="211"/>
                    </a:lnTo>
                    <a:lnTo>
                      <a:pt x="502" y="219"/>
                    </a:lnTo>
                    <a:lnTo>
                      <a:pt x="493" y="224"/>
                    </a:lnTo>
                    <a:lnTo>
                      <a:pt x="482" y="228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73" y="229"/>
                    </a:lnTo>
                    <a:lnTo>
                      <a:pt x="464" y="228"/>
                    </a:lnTo>
                    <a:lnTo>
                      <a:pt x="464" y="228"/>
                    </a:lnTo>
                    <a:lnTo>
                      <a:pt x="450" y="223"/>
                    </a:lnTo>
                    <a:lnTo>
                      <a:pt x="435" y="216"/>
                    </a:lnTo>
                    <a:lnTo>
                      <a:pt x="423" y="209"/>
                    </a:lnTo>
                    <a:lnTo>
                      <a:pt x="412" y="200"/>
                    </a:lnTo>
                    <a:lnTo>
                      <a:pt x="388" y="182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49" y="145"/>
                    </a:lnTo>
                    <a:lnTo>
                      <a:pt x="332" y="130"/>
                    </a:lnTo>
                    <a:lnTo>
                      <a:pt x="329" y="128"/>
                    </a:lnTo>
                    <a:lnTo>
                      <a:pt x="329" y="128"/>
                    </a:lnTo>
                    <a:lnTo>
                      <a:pt x="313" y="115"/>
                    </a:lnTo>
                    <a:lnTo>
                      <a:pt x="299" y="101"/>
                    </a:lnTo>
                    <a:lnTo>
                      <a:pt x="298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89" y="100"/>
                    </a:lnTo>
                    <a:lnTo>
                      <a:pt x="283" y="102"/>
                    </a:lnTo>
                    <a:lnTo>
                      <a:pt x="277" y="106"/>
                    </a:lnTo>
                    <a:lnTo>
                      <a:pt x="273" y="110"/>
                    </a:lnTo>
                    <a:lnTo>
                      <a:pt x="264" y="122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0" y="155"/>
                    </a:lnTo>
                    <a:lnTo>
                      <a:pt x="232" y="162"/>
                    </a:lnTo>
                    <a:lnTo>
                      <a:pt x="215" y="177"/>
                    </a:lnTo>
                    <a:lnTo>
                      <a:pt x="215" y="17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185" y="202"/>
                    </a:lnTo>
                    <a:lnTo>
                      <a:pt x="167" y="216"/>
                    </a:lnTo>
                    <a:lnTo>
                      <a:pt x="157" y="221"/>
                    </a:lnTo>
                    <a:lnTo>
                      <a:pt x="146" y="226"/>
                    </a:lnTo>
                    <a:lnTo>
                      <a:pt x="134" y="229"/>
                    </a:lnTo>
                    <a:lnTo>
                      <a:pt x="124" y="230"/>
                    </a:lnTo>
                    <a:lnTo>
                      <a:pt x="124" y="23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7" name="Freeform 920"/>
              <p:cNvSpPr/>
              <p:nvPr/>
            </p:nvSpPr>
            <p:spPr bwMode="auto">
              <a:xfrm>
                <a:off x="3444876" y="3551238"/>
                <a:ext cx="80963" cy="52388"/>
              </a:xfrm>
              <a:custGeom>
                <a:avLst/>
                <a:gdLst/>
                <a:ahLst/>
                <a:cxnLst>
                  <a:cxn ang="0">
                    <a:pos x="204" y="100"/>
                  </a:cxn>
                  <a:cxn ang="0">
                    <a:pos x="197" y="63"/>
                  </a:cxn>
                  <a:cxn ang="0">
                    <a:pos x="188" y="26"/>
                  </a:cxn>
                  <a:cxn ang="0">
                    <a:pos x="187" y="21"/>
                  </a:cxn>
                  <a:cxn ang="0">
                    <a:pos x="182" y="14"/>
                  </a:cxn>
                  <a:cxn ang="0">
                    <a:pos x="174" y="10"/>
                  </a:cxn>
                  <a:cxn ang="0">
                    <a:pos x="162" y="10"/>
                  </a:cxn>
                  <a:cxn ang="0">
                    <a:pos x="150" y="17"/>
                  </a:cxn>
                  <a:cxn ang="0">
                    <a:pos x="145" y="23"/>
                  </a:cxn>
                  <a:cxn ang="0">
                    <a:pos x="144" y="32"/>
                  </a:cxn>
                  <a:cxn ang="0">
                    <a:pos x="144" y="38"/>
                  </a:cxn>
                  <a:cxn ang="0">
                    <a:pos x="157" y="86"/>
                  </a:cxn>
                  <a:cxn ang="0">
                    <a:pos x="142" y="87"/>
                  </a:cxn>
                  <a:cxn ang="0">
                    <a:pos x="101" y="85"/>
                  </a:cxn>
                  <a:cxn ang="0">
                    <a:pos x="77" y="85"/>
                  </a:cxn>
                  <a:cxn ang="0">
                    <a:pos x="53" y="85"/>
                  </a:cxn>
                  <a:cxn ang="0">
                    <a:pos x="48" y="83"/>
                  </a:cxn>
                  <a:cxn ang="0">
                    <a:pos x="50" y="74"/>
                  </a:cxn>
                  <a:cxn ang="0">
                    <a:pos x="57" y="52"/>
                  </a:cxn>
                  <a:cxn ang="0">
                    <a:pos x="64" y="29"/>
                  </a:cxn>
                  <a:cxn ang="0">
                    <a:pos x="64" y="23"/>
                  </a:cxn>
                  <a:cxn ang="0">
                    <a:pos x="63" y="14"/>
                  </a:cxn>
                  <a:cxn ang="0">
                    <a:pos x="53" y="4"/>
                  </a:cxn>
                  <a:cxn ang="0">
                    <a:pos x="38" y="0"/>
                  </a:cxn>
                  <a:cxn ang="0">
                    <a:pos x="30" y="2"/>
                  </a:cxn>
                  <a:cxn ang="0">
                    <a:pos x="23" y="8"/>
                  </a:cxn>
                  <a:cxn ang="0">
                    <a:pos x="21" y="17"/>
                  </a:cxn>
                  <a:cxn ang="0">
                    <a:pos x="17" y="32"/>
                  </a:cxn>
                  <a:cxn ang="0">
                    <a:pos x="5" y="70"/>
                  </a:cxn>
                  <a:cxn ang="0">
                    <a:pos x="0" y="98"/>
                  </a:cxn>
                  <a:cxn ang="0">
                    <a:pos x="2" y="112"/>
                  </a:cxn>
                  <a:cxn ang="0">
                    <a:pos x="12" y="123"/>
                  </a:cxn>
                  <a:cxn ang="0">
                    <a:pos x="30" y="129"/>
                  </a:cxn>
                  <a:cxn ang="0">
                    <a:pos x="42" y="129"/>
                  </a:cxn>
                  <a:cxn ang="0">
                    <a:pos x="102" y="129"/>
                  </a:cxn>
                  <a:cxn ang="0">
                    <a:pos x="161" y="131"/>
                  </a:cxn>
                  <a:cxn ang="0">
                    <a:pos x="174" y="129"/>
                  </a:cxn>
                  <a:cxn ang="0">
                    <a:pos x="187" y="125"/>
                  </a:cxn>
                  <a:cxn ang="0">
                    <a:pos x="195" y="121"/>
                  </a:cxn>
                  <a:cxn ang="0">
                    <a:pos x="191" y="121"/>
                  </a:cxn>
                  <a:cxn ang="0">
                    <a:pos x="193" y="120"/>
                  </a:cxn>
                  <a:cxn ang="0">
                    <a:pos x="196" y="117"/>
                  </a:cxn>
                  <a:cxn ang="0">
                    <a:pos x="203" y="110"/>
                  </a:cxn>
                  <a:cxn ang="0">
                    <a:pos x="204" y="100"/>
                  </a:cxn>
                </a:cxnLst>
                <a:rect l="0" t="0" r="r" b="b"/>
                <a:pathLst>
                  <a:path w="204" h="131">
                    <a:moveTo>
                      <a:pt x="204" y="100"/>
                    </a:moveTo>
                    <a:lnTo>
                      <a:pt x="204" y="100"/>
                    </a:lnTo>
                    <a:lnTo>
                      <a:pt x="201" y="82"/>
                    </a:lnTo>
                    <a:lnTo>
                      <a:pt x="197" y="63"/>
                    </a:lnTo>
                    <a:lnTo>
                      <a:pt x="192" y="44"/>
                    </a:lnTo>
                    <a:lnTo>
                      <a:pt x="188" y="26"/>
                    </a:lnTo>
                    <a:lnTo>
                      <a:pt x="188" y="26"/>
                    </a:lnTo>
                    <a:lnTo>
                      <a:pt x="187" y="21"/>
                    </a:lnTo>
                    <a:lnTo>
                      <a:pt x="184" y="17"/>
                    </a:lnTo>
                    <a:lnTo>
                      <a:pt x="182" y="14"/>
                    </a:lnTo>
                    <a:lnTo>
                      <a:pt x="178" y="12"/>
                    </a:lnTo>
                    <a:lnTo>
                      <a:pt x="174" y="10"/>
                    </a:lnTo>
                    <a:lnTo>
                      <a:pt x="170" y="9"/>
                    </a:lnTo>
                    <a:lnTo>
                      <a:pt x="162" y="10"/>
                    </a:lnTo>
                    <a:lnTo>
                      <a:pt x="154" y="14"/>
                    </a:lnTo>
                    <a:lnTo>
                      <a:pt x="150" y="17"/>
                    </a:lnTo>
                    <a:lnTo>
                      <a:pt x="148" y="19"/>
                    </a:lnTo>
                    <a:lnTo>
                      <a:pt x="145" y="23"/>
                    </a:lnTo>
                    <a:lnTo>
                      <a:pt x="144" y="27"/>
                    </a:lnTo>
                    <a:lnTo>
                      <a:pt x="144" y="32"/>
                    </a:lnTo>
                    <a:lnTo>
                      <a:pt x="144" y="38"/>
                    </a:lnTo>
                    <a:lnTo>
                      <a:pt x="144" y="38"/>
                    </a:lnTo>
                    <a:lnTo>
                      <a:pt x="150" y="61"/>
                    </a:lnTo>
                    <a:lnTo>
                      <a:pt x="157" y="86"/>
                    </a:lnTo>
                    <a:lnTo>
                      <a:pt x="157" y="86"/>
                    </a:lnTo>
                    <a:lnTo>
                      <a:pt x="142" y="87"/>
                    </a:lnTo>
                    <a:lnTo>
                      <a:pt x="128" y="86"/>
                    </a:lnTo>
                    <a:lnTo>
                      <a:pt x="101" y="85"/>
                    </a:lnTo>
                    <a:lnTo>
                      <a:pt x="101" y="85"/>
                    </a:lnTo>
                    <a:lnTo>
                      <a:pt x="77" y="85"/>
                    </a:lnTo>
                    <a:lnTo>
                      <a:pt x="53" y="85"/>
                    </a:lnTo>
                    <a:lnTo>
                      <a:pt x="53" y="85"/>
                    </a:lnTo>
                    <a:lnTo>
                      <a:pt x="48" y="83"/>
                    </a:lnTo>
                    <a:lnTo>
                      <a:pt x="48" y="83"/>
                    </a:lnTo>
                    <a:lnTo>
                      <a:pt x="50" y="74"/>
                    </a:lnTo>
                    <a:lnTo>
                      <a:pt x="50" y="74"/>
                    </a:lnTo>
                    <a:lnTo>
                      <a:pt x="53" y="63"/>
                    </a:lnTo>
                    <a:lnTo>
                      <a:pt x="57" y="52"/>
                    </a:lnTo>
                    <a:lnTo>
                      <a:pt x="61" y="40"/>
                    </a:lnTo>
                    <a:lnTo>
                      <a:pt x="64" y="29"/>
                    </a:lnTo>
                    <a:lnTo>
                      <a:pt x="64" y="29"/>
                    </a:lnTo>
                    <a:lnTo>
                      <a:pt x="64" y="23"/>
                    </a:lnTo>
                    <a:lnTo>
                      <a:pt x="64" y="18"/>
                    </a:lnTo>
                    <a:lnTo>
                      <a:pt x="63" y="14"/>
                    </a:lnTo>
                    <a:lnTo>
                      <a:pt x="60" y="10"/>
                    </a:lnTo>
                    <a:lnTo>
                      <a:pt x="53" y="4"/>
                    </a:lnTo>
                    <a:lnTo>
                      <a:pt x="46" y="1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0" y="2"/>
                    </a:lnTo>
                    <a:lnTo>
                      <a:pt x="26" y="4"/>
                    </a:lnTo>
                    <a:lnTo>
                      <a:pt x="23" y="8"/>
                    </a:lnTo>
                    <a:lnTo>
                      <a:pt x="22" y="12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17" y="32"/>
                    </a:lnTo>
                    <a:lnTo>
                      <a:pt x="10" y="51"/>
                    </a:lnTo>
                    <a:lnTo>
                      <a:pt x="5" y="70"/>
                    </a:lnTo>
                    <a:lnTo>
                      <a:pt x="1" y="89"/>
                    </a:lnTo>
                    <a:lnTo>
                      <a:pt x="0" y="98"/>
                    </a:lnTo>
                    <a:lnTo>
                      <a:pt x="1" y="106"/>
                    </a:lnTo>
                    <a:lnTo>
                      <a:pt x="2" y="112"/>
                    </a:lnTo>
                    <a:lnTo>
                      <a:pt x="6" y="119"/>
                    </a:lnTo>
                    <a:lnTo>
                      <a:pt x="12" y="123"/>
                    </a:lnTo>
                    <a:lnTo>
                      <a:pt x="19" y="127"/>
                    </a:lnTo>
                    <a:lnTo>
                      <a:pt x="30" y="129"/>
                    </a:lnTo>
                    <a:lnTo>
                      <a:pt x="42" y="129"/>
                    </a:lnTo>
                    <a:lnTo>
                      <a:pt x="42" y="129"/>
                    </a:lnTo>
                    <a:lnTo>
                      <a:pt x="72" y="128"/>
                    </a:lnTo>
                    <a:lnTo>
                      <a:pt x="102" y="129"/>
                    </a:lnTo>
                    <a:lnTo>
                      <a:pt x="132" y="131"/>
                    </a:lnTo>
                    <a:lnTo>
                      <a:pt x="161" y="131"/>
                    </a:lnTo>
                    <a:lnTo>
                      <a:pt x="161" y="131"/>
                    </a:lnTo>
                    <a:lnTo>
                      <a:pt x="174" y="129"/>
                    </a:lnTo>
                    <a:lnTo>
                      <a:pt x="180" y="128"/>
                    </a:lnTo>
                    <a:lnTo>
                      <a:pt x="187" y="125"/>
                    </a:lnTo>
                    <a:lnTo>
                      <a:pt x="187" y="125"/>
                    </a:lnTo>
                    <a:lnTo>
                      <a:pt x="195" y="121"/>
                    </a:lnTo>
                    <a:lnTo>
                      <a:pt x="196" y="120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3" y="120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200" y="114"/>
                    </a:lnTo>
                    <a:lnTo>
                      <a:pt x="203" y="110"/>
                    </a:lnTo>
                    <a:lnTo>
                      <a:pt x="204" y="104"/>
                    </a:lnTo>
                    <a:lnTo>
                      <a:pt x="204" y="100"/>
                    </a:lnTo>
                    <a:lnTo>
                      <a:pt x="204" y="1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8" name="Freeform 921"/>
              <p:cNvSpPr/>
              <p:nvPr/>
            </p:nvSpPr>
            <p:spPr bwMode="auto">
              <a:xfrm>
                <a:off x="3436938" y="3586163"/>
                <a:ext cx="96838" cy="152400"/>
              </a:xfrm>
              <a:custGeom>
                <a:avLst/>
                <a:gdLst/>
                <a:ahLst/>
                <a:cxnLst>
                  <a:cxn ang="0">
                    <a:pos x="228" y="124"/>
                  </a:cxn>
                  <a:cxn ang="0">
                    <a:pos x="218" y="80"/>
                  </a:cxn>
                  <a:cxn ang="0">
                    <a:pos x="206" y="41"/>
                  </a:cxn>
                  <a:cxn ang="0">
                    <a:pos x="206" y="30"/>
                  </a:cxn>
                  <a:cxn ang="0">
                    <a:pos x="205" y="16"/>
                  </a:cxn>
                  <a:cxn ang="0">
                    <a:pos x="188" y="1"/>
                  </a:cxn>
                  <a:cxn ang="0">
                    <a:pos x="172" y="3"/>
                  </a:cxn>
                  <a:cxn ang="0">
                    <a:pos x="163" y="13"/>
                  </a:cxn>
                  <a:cxn ang="0">
                    <a:pos x="160" y="26"/>
                  </a:cxn>
                  <a:cxn ang="0">
                    <a:pos x="167" y="61"/>
                  </a:cxn>
                  <a:cxn ang="0">
                    <a:pos x="177" y="105"/>
                  </a:cxn>
                  <a:cxn ang="0">
                    <a:pos x="188" y="190"/>
                  </a:cxn>
                  <a:cxn ang="0">
                    <a:pos x="193" y="234"/>
                  </a:cxn>
                  <a:cxn ang="0">
                    <a:pos x="192" y="268"/>
                  </a:cxn>
                  <a:cxn ang="0">
                    <a:pos x="189" y="276"/>
                  </a:cxn>
                  <a:cxn ang="0">
                    <a:pos x="137" y="327"/>
                  </a:cxn>
                  <a:cxn ang="0">
                    <a:pos x="120" y="335"/>
                  </a:cxn>
                  <a:cxn ang="0">
                    <a:pos x="82" y="298"/>
                  </a:cxn>
                  <a:cxn ang="0">
                    <a:pos x="60" y="275"/>
                  </a:cxn>
                  <a:cxn ang="0">
                    <a:pos x="47" y="267"/>
                  </a:cxn>
                  <a:cxn ang="0">
                    <a:pos x="57" y="225"/>
                  </a:cxn>
                  <a:cxn ang="0">
                    <a:pos x="62" y="199"/>
                  </a:cxn>
                  <a:cxn ang="0">
                    <a:pos x="73" y="118"/>
                  </a:cxn>
                  <a:cxn ang="0">
                    <a:pos x="87" y="46"/>
                  </a:cxn>
                  <a:cxn ang="0">
                    <a:pos x="91" y="17"/>
                  </a:cxn>
                  <a:cxn ang="0">
                    <a:pos x="86" y="5"/>
                  </a:cxn>
                  <a:cxn ang="0">
                    <a:pos x="70" y="0"/>
                  </a:cxn>
                  <a:cxn ang="0">
                    <a:pos x="51" y="8"/>
                  </a:cxn>
                  <a:cxn ang="0">
                    <a:pos x="45" y="22"/>
                  </a:cxn>
                  <a:cxn ang="0">
                    <a:pos x="34" y="84"/>
                  </a:cxn>
                  <a:cxn ang="0">
                    <a:pos x="20" y="145"/>
                  </a:cxn>
                  <a:cxn ang="0">
                    <a:pos x="2" y="247"/>
                  </a:cxn>
                  <a:cxn ang="0">
                    <a:pos x="0" y="265"/>
                  </a:cxn>
                  <a:cxn ang="0">
                    <a:pos x="10" y="292"/>
                  </a:cxn>
                  <a:cxn ang="0">
                    <a:pos x="45" y="331"/>
                  </a:cxn>
                  <a:cxn ang="0">
                    <a:pos x="90" y="369"/>
                  </a:cxn>
                  <a:cxn ang="0">
                    <a:pos x="103" y="375"/>
                  </a:cxn>
                  <a:cxn ang="0">
                    <a:pos x="109" y="382"/>
                  </a:cxn>
                  <a:cxn ang="0">
                    <a:pos x="121" y="383"/>
                  </a:cxn>
                  <a:cxn ang="0">
                    <a:pos x="149" y="374"/>
                  </a:cxn>
                  <a:cxn ang="0">
                    <a:pos x="197" y="341"/>
                  </a:cxn>
                  <a:cxn ang="0">
                    <a:pos x="228" y="305"/>
                  </a:cxn>
                  <a:cxn ang="0">
                    <a:pos x="240" y="279"/>
                  </a:cxn>
                  <a:cxn ang="0">
                    <a:pos x="240" y="238"/>
                  </a:cxn>
                  <a:cxn ang="0">
                    <a:pos x="230" y="140"/>
                  </a:cxn>
                </a:cxnLst>
                <a:rect l="0" t="0" r="r" b="b"/>
                <a:pathLst>
                  <a:path w="242" h="383">
                    <a:moveTo>
                      <a:pt x="230" y="140"/>
                    </a:moveTo>
                    <a:lnTo>
                      <a:pt x="230" y="140"/>
                    </a:lnTo>
                    <a:lnTo>
                      <a:pt x="228" y="124"/>
                    </a:lnTo>
                    <a:lnTo>
                      <a:pt x="226" y="110"/>
                    </a:lnTo>
                    <a:lnTo>
                      <a:pt x="218" y="80"/>
                    </a:lnTo>
                    <a:lnTo>
                      <a:pt x="218" y="80"/>
                    </a:lnTo>
                    <a:lnTo>
                      <a:pt x="215" y="68"/>
                    </a:lnTo>
                    <a:lnTo>
                      <a:pt x="210" y="54"/>
                    </a:lnTo>
                    <a:lnTo>
                      <a:pt x="206" y="41"/>
                    </a:lnTo>
                    <a:lnTo>
                      <a:pt x="206" y="34"/>
                    </a:lnTo>
                    <a:lnTo>
                      <a:pt x="206" y="30"/>
                    </a:lnTo>
                    <a:lnTo>
                      <a:pt x="206" y="30"/>
                    </a:lnTo>
                    <a:lnTo>
                      <a:pt x="206" y="25"/>
                    </a:lnTo>
                    <a:lnTo>
                      <a:pt x="206" y="20"/>
                    </a:lnTo>
                    <a:lnTo>
                      <a:pt x="205" y="16"/>
                    </a:lnTo>
                    <a:lnTo>
                      <a:pt x="202" y="12"/>
                    </a:lnTo>
                    <a:lnTo>
                      <a:pt x="196" y="5"/>
                    </a:lnTo>
                    <a:lnTo>
                      <a:pt x="188" y="1"/>
                    </a:lnTo>
                    <a:lnTo>
                      <a:pt x="180" y="1"/>
                    </a:lnTo>
                    <a:lnTo>
                      <a:pt x="175" y="1"/>
                    </a:lnTo>
                    <a:lnTo>
                      <a:pt x="172" y="3"/>
                    </a:lnTo>
                    <a:lnTo>
                      <a:pt x="168" y="5"/>
                    </a:lnTo>
                    <a:lnTo>
                      <a:pt x="166" y="8"/>
                    </a:lnTo>
                    <a:lnTo>
                      <a:pt x="163" y="13"/>
                    </a:lnTo>
                    <a:lnTo>
                      <a:pt x="162" y="17"/>
                    </a:lnTo>
                    <a:lnTo>
                      <a:pt x="162" y="17"/>
                    </a:lnTo>
                    <a:lnTo>
                      <a:pt x="160" y="26"/>
                    </a:lnTo>
                    <a:lnTo>
                      <a:pt x="162" y="33"/>
                    </a:lnTo>
                    <a:lnTo>
                      <a:pt x="163" y="47"/>
                    </a:lnTo>
                    <a:lnTo>
                      <a:pt x="167" y="61"/>
                    </a:lnTo>
                    <a:lnTo>
                      <a:pt x="171" y="77"/>
                    </a:lnTo>
                    <a:lnTo>
                      <a:pt x="171" y="77"/>
                    </a:lnTo>
                    <a:lnTo>
                      <a:pt x="177" y="105"/>
                    </a:lnTo>
                    <a:lnTo>
                      <a:pt x="181" y="133"/>
                    </a:lnTo>
                    <a:lnTo>
                      <a:pt x="185" y="161"/>
                    </a:lnTo>
                    <a:lnTo>
                      <a:pt x="188" y="190"/>
                    </a:lnTo>
                    <a:lnTo>
                      <a:pt x="188" y="190"/>
                    </a:lnTo>
                    <a:lnTo>
                      <a:pt x="189" y="208"/>
                    </a:lnTo>
                    <a:lnTo>
                      <a:pt x="193" y="234"/>
                    </a:lnTo>
                    <a:lnTo>
                      <a:pt x="194" y="247"/>
                    </a:lnTo>
                    <a:lnTo>
                      <a:pt x="194" y="259"/>
                    </a:lnTo>
                    <a:lnTo>
                      <a:pt x="192" y="268"/>
                    </a:lnTo>
                    <a:lnTo>
                      <a:pt x="191" y="272"/>
                    </a:lnTo>
                    <a:lnTo>
                      <a:pt x="189" y="276"/>
                    </a:lnTo>
                    <a:lnTo>
                      <a:pt x="189" y="276"/>
                    </a:lnTo>
                    <a:lnTo>
                      <a:pt x="164" y="303"/>
                    </a:lnTo>
                    <a:lnTo>
                      <a:pt x="151" y="316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29" y="331"/>
                    </a:lnTo>
                    <a:lnTo>
                      <a:pt x="120" y="335"/>
                    </a:lnTo>
                    <a:lnTo>
                      <a:pt x="120" y="335"/>
                    </a:lnTo>
                    <a:lnTo>
                      <a:pt x="94" y="311"/>
                    </a:lnTo>
                    <a:lnTo>
                      <a:pt x="82" y="298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0" y="275"/>
                    </a:lnTo>
                    <a:lnTo>
                      <a:pt x="51" y="267"/>
                    </a:lnTo>
                    <a:lnTo>
                      <a:pt x="48" y="265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47" y="267"/>
                    </a:lnTo>
                    <a:lnTo>
                      <a:pt x="57" y="225"/>
                    </a:lnTo>
                    <a:lnTo>
                      <a:pt x="57" y="225"/>
                    </a:lnTo>
                    <a:lnTo>
                      <a:pt x="60" y="212"/>
                    </a:lnTo>
                    <a:lnTo>
                      <a:pt x="62" y="199"/>
                    </a:lnTo>
                    <a:lnTo>
                      <a:pt x="65" y="171"/>
                    </a:lnTo>
                    <a:lnTo>
                      <a:pt x="68" y="144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83" y="69"/>
                    </a:lnTo>
                    <a:lnTo>
                      <a:pt x="87" y="46"/>
                    </a:lnTo>
                    <a:lnTo>
                      <a:pt x="91" y="22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90" y="12"/>
                    </a:lnTo>
                    <a:lnTo>
                      <a:pt x="88" y="8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8" y="1"/>
                    </a:lnTo>
                    <a:lnTo>
                      <a:pt x="70" y="0"/>
                    </a:lnTo>
                    <a:lnTo>
                      <a:pt x="62" y="1"/>
                    </a:lnTo>
                    <a:lnTo>
                      <a:pt x="54" y="5"/>
                    </a:lnTo>
                    <a:lnTo>
                      <a:pt x="51" y="8"/>
                    </a:lnTo>
                    <a:lnTo>
                      <a:pt x="48" y="12"/>
                    </a:lnTo>
                    <a:lnTo>
                      <a:pt x="47" y="17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40" y="52"/>
                    </a:lnTo>
                    <a:lnTo>
                      <a:pt x="34" y="84"/>
                    </a:lnTo>
                    <a:lnTo>
                      <a:pt x="27" y="114"/>
                    </a:lnTo>
                    <a:lnTo>
                      <a:pt x="20" y="145"/>
                    </a:lnTo>
                    <a:lnTo>
                      <a:pt x="20" y="145"/>
                    </a:lnTo>
                    <a:lnTo>
                      <a:pt x="14" y="196"/>
                    </a:lnTo>
                    <a:lnTo>
                      <a:pt x="9" y="222"/>
                    </a:lnTo>
                    <a:lnTo>
                      <a:pt x="2" y="247"/>
                    </a:lnTo>
                    <a:lnTo>
                      <a:pt x="2" y="247"/>
                    </a:lnTo>
                    <a:lnTo>
                      <a:pt x="0" y="256"/>
                    </a:lnTo>
                    <a:lnTo>
                      <a:pt x="0" y="265"/>
                    </a:lnTo>
                    <a:lnTo>
                      <a:pt x="2" y="275"/>
                    </a:lnTo>
                    <a:lnTo>
                      <a:pt x="5" y="284"/>
                    </a:lnTo>
                    <a:lnTo>
                      <a:pt x="10" y="292"/>
                    </a:lnTo>
                    <a:lnTo>
                      <a:pt x="15" y="299"/>
                    </a:lnTo>
                    <a:lnTo>
                      <a:pt x="30" y="316"/>
                    </a:lnTo>
                    <a:lnTo>
                      <a:pt x="45" y="331"/>
                    </a:lnTo>
                    <a:lnTo>
                      <a:pt x="61" y="345"/>
                    </a:lnTo>
                    <a:lnTo>
                      <a:pt x="77" y="357"/>
                    </a:lnTo>
                    <a:lnTo>
                      <a:pt x="90" y="369"/>
                    </a:lnTo>
                    <a:lnTo>
                      <a:pt x="90" y="369"/>
                    </a:lnTo>
                    <a:lnTo>
                      <a:pt x="96" y="374"/>
                    </a:lnTo>
                    <a:lnTo>
                      <a:pt x="103" y="375"/>
                    </a:lnTo>
                    <a:lnTo>
                      <a:pt x="103" y="375"/>
                    </a:lnTo>
                    <a:lnTo>
                      <a:pt x="105" y="379"/>
                    </a:lnTo>
                    <a:lnTo>
                      <a:pt x="109" y="382"/>
                    </a:lnTo>
                    <a:lnTo>
                      <a:pt x="115" y="383"/>
                    </a:lnTo>
                    <a:lnTo>
                      <a:pt x="121" y="383"/>
                    </a:lnTo>
                    <a:lnTo>
                      <a:pt x="121" y="383"/>
                    </a:lnTo>
                    <a:lnTo>
                      <a:pt x="129" y="382"/>
                    </a:lnTo>
                    <a:lnTo>
                      <a:pt x="138" y="378"/>
                    </a:lnTo>
                    <a:lnTo>
                      <a:pt x="149" y="374"/>
                    </a:lnTo>
                    <a:lnTo>
                      <a:pt x="158" y="369"/>
                    </a:lnTo>
                    <a:lnTo>
                      <a:pt x="177" y="357"/>
                    </a:lnTo>
                    <a:lnTo>
                      <a:pt x="197" y="341"/>
                    </a:lnTo>
                    <a:lnTo>
                      <a:pt x="214" y="323"/>
                    </a:lnTo>
                    <a:lnTo>
                      <a:pt x="222" y="314"/>
                    </a:lnTo>
                    <a:lnTo>
                      <a:pt x="228" y="305"/>
                    </a:lnTo>
                    <a:lnTo>
                      <a:pt x="234" y="296"/>
                    </a:lnTo>
                    <a:lnTo>
                      <a:pt x="238" y="286"/>
                    </a:lnTo>
                    <a:lnTo>
                      <a:pt x="240" y="279"/>
                    </a:lnTo>
                    <a:lnTo>
                      <a:pt x="242" y="269"/>
                    </a:lnTo>
                    <a:lnTo>
                      <a:pt x="242" y="269"/>
                    </a:lnTo>
                    <a:lnTo>
                      <a:pt x="240" y="238"/>
                    </a:lnTo>
                    <a:lnTo>
                      <a:pt x="238" y="205"/>
                    </a:lnTo>
                    <a:lnTo>
                      <a:pt x="230" y="140"/>
                    </a:lnTo>
                    <a:lnTo>
                      <a:pt x="230" y="1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79" name="Freeform 922"/>
              <p:cNvSpPr/>
              <p:nvPr/>
            </p:nvSpPr>
            <p:spPr bwMode="auto">
              <a:xfrm>
                <a:off x="3230563" y="3502026"/>
                <a:ext cx="523875" cy="285750"/>
              </a:xfrm>
              <a:custGeom>
                <a:avLst/>
                <a:gdLst/>
                <a:ahLst/>
                <a:cxnLst>
                  <a:cxn ang="0">
                    <a:pos x="1287" y="425"/>
                  </a:cxn>
                  <a:cxn ang="0">
                    <a:pos x="1255" y="322"/>
                  </a:cxn>
                  <a:cxn ang="0">
                    <a:pos x="1205" y="201"/>
                  </a:cxn>
                  <a:cxn ang="0">
                    <a:pos x="1140" y="98"/>
                  </a:cxn>
                  <a:cxn ang="0">
                    <a:pos x="1061" y="17"/>
                  </a:cxn>
                  <a:cxn ang="0">
                    <a:pos x="1028" y="0"/>
                  </a:cxn>
                  <a:cxn ang="0">
                    <a:pos x="1009" y="19"/>
                  </a:cxn>
                  <a:cxn ang="0">
                    <a:pos x="1015" y="40"/>
                  </a:cxn>
                  <a:cxn ang="0">
                    <a:pos x="1074" y="90"/>
                  </a:cxn>
                  <a:cxn ang="0">
                    <a:pos x="1143" y="189"/>
                  </a:cxn>
                  <a:cxn ang="0">
                    <a:pos x="1201" y="305"/>
                  </a:cxn>
                  <a:cxn ang="0">
                    <a:pos x="1223" y="384"/>
                  </a:cxn>
                  <a:cxn ang="0">
                    <a:pos x="1255" y="503"/>
                  </a:cxn>
                  <a:cxn ang="0">
                    <a:pos x="1269" y="594"/>
                  </a:cxn>
                  <a:cxn ang="0">
                    <a:pos x="1234" y="650"/>
                  </a:cxn>
                  <a:cxn ang="0">
                    <a:pos x="1126" y="660"/>
                  </a:cxn>
                  <a:cxn ang="0">
                    <a:pos x="935" y="667"/>
                  </a:cxn>
                  <a:cxn ang="0">
                    <a:pos x="665" y="675"/>
                  </a:cxn>
                  <a:cxn ang="0">
                    <a:pos x="659" y="675"/>
                  </a:cxn>
                  <a:cxn ang="0">
                    <a:pos x="585" y="675"/>
                  </a:cxn>
                  <a:cxn ang="0">
                    <a:pos x="382" y="667"/>
                  </a:cxn>
                  <a:cxn ang="0">
                    <a:pos x="191" y="660"/>
                  </a:cxn>
                  <a:cxn ang="0">
                    <a:pos x="47" y="647"/>
                  </a:cxn>
                  <a:cxn ang="0">
                    <a:pos x="51" y="575"/>
                  </a:cxn>
                  <a:cxn ang="0">
                    <a:pos x="64" y="482"/>
                  </a:cxn>
                  <a:cxn ang="0">
                    <a:pos x="100" y="365"/>
                  </a:cxn>
                  <a:cxn ang="0">
                    <a:pos x="126" y="285"/>
                  </a:cxn>
                  <a:cxn ang="0">
                    <a:pos x="186" y="169"/>
                  </a:cxn>
                  <a:cxn ang="0">
                    <a:pos x="261" y="73"/>
                  </a:cxn>
                  <a:cxn ang="0">
                    <a:pos x="306" y="36"/>
                  </a:cxn>
                  <a:cxn ang="0">
                    <a:pos x="305" y="12"/>
                  </a:cxn>
                  <a:cxn ang="0">
                    <a:pos x="284" y="0"/>
                  </a:cxn>
                  <a:cxn ang="0">
                    <a:pos x="240" y="31"/>
                  </a:cxn>
                  <a:cxn ang="0">
                    <a:pos x="165" y="116"/>
                  </a:cxn>
                  <a:cxn ang="0">
                    <a:pos x="100" y="225"/>
                  </a:cxn>
                  <a:cxn ang="0">
                    <a:pos x="63" y="322"/>
                  </a:cxn>
                  <a:cxn ang="0">
                    <a:pos x="25" y="446"/>
                  </a:cxn>
                  <a:cxn ang="0">
                    <a:pos x="12" y="533"/>
                  </a:cxn>
                  <a:cxn ang="0">
                    <a:pos x="2" y="651"/>
                  </a:cxn>
                  <a:cxn ang="0">
                    <a:pos x="12" y="681"/>
                  </a:cxn>
                  <a:cxn ang="0">
                    <a:pos x="26" y="692"/>
                  </a:cxn>
                  <a:cxn ang="0">
                    <a:pos x="105" y="697"/>
                  </a:cxn>
                  <a:cxn ang="0">
                    <a:pos x="268" y="706"/>
                  </a:cxn>
                  <a:cxn ang="0">
                    <a:pos x="402" y="714"/>
                  </a:cxn>
                  <a:cxn ang="0">
                    <a:pos x="659" y="720"/>
                  </a:cxn>
                  <a:cxn ang="0">
                    <a:pos x="879" y="716"/>
                  </a:cxn>
                  <a:cxn ang="0">
                    <a:pos x="1001" y="707"/>
                  </a:cxn>
                  <a:cxn ang="0">
                    <a:pos x="1179" y="701"/>
                  </a:cxn>
                  <a:cxn ang="0">
                    <a:pos x="1286" y="693"/>
                  </a:cxn>
                  <a:cxn ang="0">
                    <a:pos x="1302" y="685"/>
                  </a:cxn>
                  <a:cxn ang="0">
                    <a:pos x="1315" y="662"/>
                  </a:cxn>
                  <a:cxn ang="0">
                    <a:pos x="1314" y="580"/>
                  </a:cxn>
                </a:cxnLst>
                <a:rect l="0" t="0" r="r" b="b"/>
                <a:pathLst>
                  <a:path w="1317" h="720">
                    <a:moveTo>
                      <a:pt x="1300" y="489"/>
                    </a:moveTo>
                    <a:lnTo>
                      <a:pt x="1300" y="489"/>
                    </a:lnTo>
                    <a:lnTo>
                      <a:pt x="1298" y="467"/>
                    </a:lnTo>
                    <a:lnTo>
                      <a:pt x="1293" y="446"/>
                    </a:lnTo>
                    <a:lnTo>
                      <a:pt x="1287" y="425"/>
                    </a:lnTo>
                    <a:lnTo>
                      <a:pt x="1280" y="405"/>
                    </a:lnTo>
                    <a:lnTo>
                      <a:pt x="1265" y="363"/>
                    </a:lnTo>
                    <a:lnTo>
                      <a:pt x="1260" y="342"/>
                    </a:lnTo>
                    <a:lnTo>
                      <a:pt x="1255" y="322"/>
                    </a:lnTo>
                    <a:lnTo>
                      <a:pt x="1255" y="322"/>
                    </a:lnTo>
                    <a:lnTo>
                      <a:pt x="1248" y="299"/>
                    </a:lnTo>
                    <a:lnTo>
                      <a:pt x="1240" y="274"/>
                    </a:lnTo>
                    <a:lnTo>
                      <a:pt x="1230" y="250"/>
                    </a:lnTo>
                    <a:lnTo>
                      <a:pt x="1218" y="225"/>
                    </a:lnTo>
                    <a:lnTo>
                      <a:pt x="1205" y="201"/>
                    </a:lnTo>
                    <a:lnTo>
                      <a:pt x="1192" y="178"/>
                    </a:lnTo>
                    <a:lnTo>
                      <a:pt x="1166" y="136"/>
                    </a:lnTo>
                    <a:lnTo>
                      <a:pt x="1166" y="136"/>
                    </a:lnTo>
                    <a:lnTo>
                      <a:pt x="1153" y="116"/>
                    </a:lnTo>
                    <a:lnTo>
                      <a:pt x="1140" y="98"/>
                    </a:lnTo>
                    <a:lnTo>
                      <a:pt x="1125" y="81"/>
                    </a:lnTo>
                    <a:lnTo>
                      <a:pt x="1111" y="64"/>
                    </a:lnTo>
                    <a:lnTo>
                      <a:pt x="1095" y="47"/>
                    </a:lnTo>
                    <a:lnTo>
                      <a:pt x="1078" y="31"/>
                    </a:lnTo>
                    <a:lnTo>
                      <a:pt x="1061" y="17"/>
                    </a:lnTo>
                    <a:lnTo>
                      <a:pt x="1041" y="4"/>
                    </a:lnTo>
                    <a:lnTo>
                      <a:pt x="1041" y="4"/>
                    </a:lnTo>
                    <a:lnTo>
                      <a:pt x="1038" y="1"/>
                    </a:lnTo>
                    <a:lnTo>
                      <a:pt x="1034" y="0"/>
                    </a:lnTo>
                    <a:lnTo>
                      <a:pt x="1028" y="0"/>
                    </a:lnTo>
                    <a:lnTo>
                      <a:pt x="1024" y="1"/>
                    </a:lnTo>
                    <a:lnTo>
                      <a:pt x="1021" y="2"/>
                    </a:lnTo>
                    <a:lnTo>
                      <a:pt x="1018" y="5"/>
                    </a:lnTo>
                    <a:lnTo>
                      <a:pt x="1013" y="12"/>
                    </a:lnTo>
                    <a:lnTo>
                      <a:pt x="1009" y="19"/>
                    </a:lnTo>
                    <a:lnTo>
                      <a:pt x="1009" y="23"/>
                    </a:lnTo>
                    <a:lnTo>
                      <a:pt x="1009" y="27"/>
                    </a:lnTo>
                    <a:lnTo>
                      <a:pt x="1010" y="33"/>
                    </a:lnTo>
                    <a:lnTo>
                      <a:pt x="1011" y="36"/>
                    </a:lnTo>
                    <a:lnTo>
                      <a:pt x="1015" y="40"/>
                    </a:lnTo>
                    <a:lnTo>
                      <a:pt x="1019" y="43"/>
                    </a:lnTo>
                    <a:lnTo>
                      <a:pt x="1019" y="43"/>
                    </a:lnTo>
                    <a:lnTo>
                      <a:pt x="1039" y="57"/>
                    </a:lnTo>
                    <a:lnTo>
                      <a:pt x="1057" y="73"/>
                    </a:lnTo>
                    <a:lnTo>
                      <a:pt x="1074" y="90"/>
                    </a:lnTo>
                    <a:lnTo>
                      <a:pt x="1091" y="108"/>
                    </a:lnTo>
                    <a:lnTo>
                      <a:pt x="1106" y="128"/>
                    </a:lnTo>
                    <a:lnTo>
                      <a:pt x="1120" y="148"/>
                    </a:lnTo>
                    <a:lnTo>
                      <a:pt x="1132" y="169"/>
                    </a:lnTo>
                    <a:lnTo>
                      <a:pt x="1143" y="189"/>
                    </a:lnTo>
                    <a:lnTo>
                      <a:pt x="1143" y="189"/>
                    </a:lnTo>
                    <a:lnTo>
                      <a:pt x="1163" y="227"/>
                    </a:lnTo>
                    <a:lnTo>
                      <a:pt x="1183" y="265"/>
                    </a:lnTo>
                    <a:lnTo>
                      <a:pt x="1192" y="285"/>
                    </a:lnTo>
                    <a:lnTo>
                      <a:pt x="1201" y="305"/>
                    </a:lnTo>
                    <a:lnTo>
                      <a:pt x="1208" y="325"/>
                    </a:lnTo>
                    <a:lnTo>
                      <a:pt x="1213" y="345"/>
                    </a:lnTo>
                    <a:lnTo>
                      <a:pt x="1213" y="345"/>
                    </a:lnTo>
                    <a:lnTo>
                      <a:pt x="1218" y="365"/>
                    </a:lnTo>
                    <a:lnTo>
                      <a:pt x="1223" y="384"/>
                    </a:lnTo>
                    <a:lnTo>
                      <a:pt x="1238" y="424"/>
                    </a:lnTo>
                    <a:lnTo>
                      <a:pt x="1243" y="443"/>
                    </a:lnTo>
                    <a:lnTo>
                      <a:pt x="1249" y="463"/>
                    </a:lnTo>
                    <a:lnTo>
                      <a:pt x="1253" y="482"/>
                    </a:lnTo>
                    <a:lnTo>
                      <a:pt x="1255" y="503"/>
                    </a:lnTo>
                    <a:lnTo>
                      <a:pt x="1255" y="503"/>
                    </a:lnTo>
                    <a:lnTo>
                      <a:pt x="1256" y="520"/>
                    </a:lnTo>
                    <a:lnTo>
                      <a:pt x="1260" y="537"/>
                    </a:lnTo>
                    <a:lnTo>
                      <a:pt x="1266" y="575"/>
                    </a:lnTo>
                    <a:lnTo>
                      <a:pt x="1269" y="594"/>
                    </a:lnTo>
                    <a:lnTo>
                      <a:pt x="1272" y="612"/>
                    </a:lnTo>
                    <a:lnTo>
                      <a:pt x="1272" y="630"/>
                    </a:lnTo>
                    <a:lnTo>
                      <a:pt x="1270" y="647"/>
                    </a:lnTo>
                    <a:lnTo>
                      <a:pt x="1270" y="647"/>
                    </a:lnTo>
                    <a:lnTo>
                      <a:pt x="1234" y="650"/>
                    </a:lnTo>
                    <a:lnTo>
                      <a:pt x="1198" y="654"/>
                    </a:lnTo>
                    <a:lnTo>
                      <a:pt x="1162" y="658"/>
                    </a:lnTo>
                    <a:lnTo>
                      <a:pt x="1143" y="659"/>
                    </a:lnTo>
                    <a:lnTo>
                      <a:pt x="1126" y="660"/>
                    </a:lnTo>
                    <a:lnTo>
                      <a:pt x="1126" y="660"/>
                    </a:lnTo>
                    <a:lnTo>
                      <a:pt x="1078" y="660"/>
                    </a:lnTo>
                    <a:lnTo>
                      <a:pt x="1031" y="662"/>
                    </a:lnTo>
                    <a:lnTo>
                      <a:pt x="984" y="663"/>
                    </a:lnTo>
                    <a:lnTo>
                      <a:pt x="935" y="667"/>
                    </a:lnTo>
                    <a:lnTo>
                      <a:pt x="935" y="667"/>
                    </a:lnTo>
                    <a:lnTo>
                      <a:pt x="901" y="669"/>
                    </a:lnTo>
                    <a:lnTo>
                      <a:pt x="867" y="672"/>
                    </a:lnTo>
                    <a:lnTo>
                      <a:pt x="801" y="673"/>
                    </a:lnTo>
                    <a:lnTo>
                      <a:pt x="733" y="675"/>
                    </a:lnTo>
                    <a:lnTo>
                      <a:pt x="665" y="675"/>
                    </a:lnTo>
                    <a:lnTo>
                      <a:pt x="665" y="675"/>
                    </a:lnTo>
                    <a:lnTo>
                      <a:pt x="663" y="675"/>
                    </a:lnTo>
                    <a:lnTo>
                      <a:pt x="663" y="675"/>
                    </a:lnTo>
                    <a:lnTo>
                      <a:pt x="659" y="675"/>
                    </a:lnTo>
                    <a:lnTo>
                      <a:pt x="659" y="675"/>
                    </a:lnTo>
                    <a:lnTo>
                      <a:pt x="654" y="675"/>
                    </a:lnTo>
                    <a:lnTo>
                      <a:pt x="654" y="675"/>
                    </a:lnTo>
                    <a:lnTo>
                      <a:pt x="653" y="675"/>
                    </a:lnTo>
                    <a:lnTo>
                      <a:pt x="653" y="675"/>
                    </a:lnTo>
                    <a:lnTo>
                      <a:pt x="585" y="675"/>
                    </a:lnTo>
                    <a:lnTo>
                      <a:pt x="517" y="673"/>
                    </a:lnTo>
                    <a:lnTo>
                      <a:pt x="450" y="672"/>
                    </a:lnTo>
                    <a:lnTo>
                      <a:pt x="416" y="669"/>
                    </a:lnTo>
                    <a:lnTo>
                      <a:pt x="382" y="667"/>
                    </a:lnTo>
                    <a:lnTo>
                      <a:pt x="382" y="667"/>
                    </a:lnTo>
                    <a:lnTo>
                      <a:pt x="334" y="663"/>
                    </a:lnTo>
                    <a:lnTo>
                      <a:pt x="287" y="662"/>
                    </a:lnTo>
                    <a:lnTo>
                      <a:pt x="240" y="660"/>
                    </a:lnTo>
                    <a:lnTo>
                      <a:pt x="191" y="660"/>
                    </a:lnTo>
                    <a:lnTo>
                      <a:pt x="191" y="660"/>
                    </a:lnTo>
                    <a:lnTo>
                      <a:pt x="174" y="659"/>
                    </a:lnTo>
                    <a:lnTo>
                      <a:pt x="156" y="658"/>
                    </a:lnTo>
                    <a:lnTo>
                      <a:pt x="119" y="654"/>
                    </a:lnTo>
                    <a:lnTo>
                      <a:pt x="84" y="650"/>
                    </a:lnTo>
                    <a:lnTo>
                      <a:pt x="47" y="647"/>
                    </a:lnTo>
                    <a:lnTo>
                      <a:pt x="47" y="647"/>
                    </a:lnTo>
                    <a:lnTo>
                      <a:pt x="46" y="630"/>
                    </a:lnTo>
                    <a:lnTo>
                      <a:pt x="46" y="612"/>
                    </a:lnTo>
                    <a:lnTo>
                      <a:pt x="49" y="594"/>
                    </a:lnTo>
                    <a:lnTo>
                      <a:pt x="51" y="575"/>
                    </a:lnTo>
                    <a:lnTo>
                      <a:pt x="58" y="537"/>
                    </a:lnTo>
                    <a:lnTo>
                      <a:pt x="62" y="520"/>
                    </a:lnTo>
                    <a:lnTo>
                      <a:pt x="63" y="503"/>
                    </a:lnTo>
                    <a:lnTo>
                      <a:pt x="63" y="503"/>
                    </a:lnTo>
                    <a:lnTo>
                      <a:pt x="64" y="482"/>
                    </a:lnTo>
                    <a:lnTo>
                      <a:pt x="68" y="463"/>
                    </a:lnTo>
                    <a:lnTo>
                      <a:pt x="75" y="443"/>
                    </a:lnTo>
                    <a:lnTo>
                      <a:pt x="80" y="424"/>
                    </a:lnTo>
                    <a:lnTo>
                      <a:pt x="94" y="384"/>
                    </a:lnTo>
                    <a:lnTo>
                      <a:pt x="100" y="36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10" y="325"/>
                    </a:lnTo>
                    <a:lnTo>
                      <a:pt x="118" y="305"/>
                    </a:lnTo>
                    <a:lnTo>
                      <a:pt x="126" y="285"/>
                    </a:lnTo>
                    <a:lnTo>
                      <a:pt x="135" y="265"/>
                    </a:lnTo>
                    <a:lnTo>
                      <a:pt x="155" y="227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86" y="169"/>
                    </a:lnTo>
                    <a:lnTo>
                      <a:pt x="198" y="148"/>
                    </a:lnTo>
                    <a:lnTo>
                      <a:pt x="212" y="128"/>
                    </a:lnTo>
                    <a:lnTo>
                      <a:pt x="227" y="108"/>
                    </a:lnTo>
                    <a:lnTo>
                      <a:pt x="244" y="90"/>
                    </a:lnTo>
                    <a:lnTo>
                      <a:pt x="261" y="73"/>
                    </a:lnTo>
                    <a:lnTo>
                      <a:pt x="279" y="57"/>
                    </a:lnTo>
                    <a:lnTo>
                      <a:pt x="298" y="43"/>
                    </a:lnTo>
                    <a:lnTo>
                      <a:pt x="298" y="43"/>
                    </a:lnTo>
                    <a:lnTo>
                      <a:pt x="302" y="40"/>
                    </a:lnTo>
                    <a:lnTo>
                      <a:pt x="306" y="36"/>
                    </a:lnTo>
                    <a:lnTo>
                      <a:pt x="308" y="33"/>
                    </a:lnTo>
                    <a:lnTo>
                      <a:pt x="309" y="27"/>
                    </a:lnTo>
                    <a:lnTo>
                      <a:pt x="309" y="23"/>
                    </a:lnTo>
                    <a:lnTo>
                      <a:pt x="309" y="19"/>
                    </a:lnTo>
                    <a:lnTo>
                      <a:pt x="305" y="12"/>
                    </a:lnTo>
                    <a:lnTo>
                      <a:pt x="300" y="5"/>
                    </a:lnTo>
                    <a:lnTo>
                      <a:pt x="297" y="2"/>
                    </a:lnTo>
                    <a:lnTo>
                      <a:pt x="293" y="1"/>
                    </a:lnTo>
                    <a:lnTo>
                      <a:pt x="289" y="0"/>
                    </a:lnTo>
                    <a:lnTo>
                      <a:pt x="284" y="0"/>
                    </a:lnTo>
                    <a:lnTo>
                      <a:pt x="280" y="1"/>
                    </a:lnTo>
                    <a:lnTo>
                      <a:pt x="276" y="4"/>
                    </a:lnTo>
                    <a:lnTo>
                      <a:pt x="276" y="4"/>
                    </a:lnTo>
                    <a:lnTo>
                      <a:pt x="257" y="17"/>
                    </a:lnTo>
                    <a:lnTo>
                      <a:pt x="240" y="31"/>
                    </a:lnTo>
                    <a:lnTo>
                      <a:pt x="223" y="47"/>
                    </a:lnTo>
                    <a:lnTo>
                      <a:pt x="207" y="64"/>
                    </a:lnTo>
                    <a:lnTo>
                      <a:pt x="192" y="81"/>
                    </a:lnTo>
                    <a:lnTo>
                      <a:pt x="178" y="98"/>
                    </a:lnTo>
                    <a:lnTo>
                      <a:pt x="165" y="116"/>
                    </a:lnTo>
                    <a:lnTo>
                      <a:pt x="152" y="136"/>
                    </a:lnTo>
                    <a:lnTo>
                      <a:pt x="152" y="136"/>
                    </a:lnTo>
                    <a:lnTo>
                      <a:pt x="126" y="178"/>
                    </a:lnTo>
                    <a:lnTo>
                      <a:pt x="113" y="201"/>
                    </a:lnTo>
                    <a:lnTo>
                      <a:pt x="100" y="225"/>
                    </a:lnTo>
                    <a:lnTo>
                      <a:pt x="88" y="250"/>
                    </a:lnTo>
                    <a:lnTo>
                      <a:pt x="77" y="274"/>
                    </a:lnTo>
                    <a:lnTo>
                      <a:pt x="70" y="299"/>
                    </a:lnTo>
                    <a:lnTo>
                      <a:pt x="63" y="322"/>
                    </a:lnTo>
                    <a:lnTo>
                      <a:pt x="63" y="322"/>
                    </a:lnTo>
                    <a:lnTo>
                      <a:pt x="58" y="342"/>
                    </a:lnTo>
                    <a:lnTo>
                      <a:pt x="53" y="363"/>
                    </a:lnTo>
                    <a:lnTo>
                      <a:pt x="38" y="405"/>
                    </a:lnTo>
                    <a:lnTo>
                      <a:pt x="30" y="425"/>
                    </a:lnTo>
                    <a:lnTo>
                      <a:pt x="25" y="446"/>
                    </a:lnTo>
                    <a:lnTo>
                      <a:pt x="20" y="467"/>
                    </a:lnTo>
                    <a:lnTo>
                      <a:pt x="17" y="489"/>
                    </a:lnTo>
                    <a:lnTo>
                      <a:pt x="17" y="489"/>
                    </a:lnTo>
                    <a:lnTo>
                      <a:pt x="16" y="510"/>
                    </a:lnTo>
                    <a:lnTo>
                      <a:pt x="12" y="533"/>
                    </a:lnTo>
                    <a:lnTo>
                      <a:pt x="4" y="580"/>
                    </a:lnTo>
                    <a:lnTo>
                      <a:pt x="0" y="605"/>
                    </a:lnTo>
                    <a:lnTo>
                      <a:pt x="0" y="629"/>
                    </a:lnTo>
                    <a:lnTo>
                      <a:pt x="0" y="641"/>
                    </a:lnTo>
                    <a:lnTo>
                      <a:pt x="2" y="651"/>
                    </a:lnTo>
                    <a:lnTo>
                      <a:pt x="3" y="662"/>
                    </a:lnTo>
                    <a:lnTo>
                      <a:pt x="7" y="672"/>
                    </a:lnTo>
                    <a:lnTo>
                      <a:pt x="7" y="672"/>
                    </a:lnTo>
                    <a:lnTo>
                      <a:pt x="9" y="677"/>
                    </a:lnTo>
                    <a:lnTo>
                      <a:pt x="12" y="681"/>
                    </a:lnTo>
                    <a:lnTo>
                      <a:pt x="16" y="685"/>
                    </a:lnTo>
                    <a:lnTo>
                      <a:pt x="20" y="686"/>
                    </a:lnTo>
                    <a:lnTo>
                      <a:pt x="20" y="686"/>
                    </a:lnTo>
                    <a:lnTo>
                      <a:pt x="24" y="689"/>
                    </a:lnTo>
                    <a:lnTo>
                      <a:pt x="26" y="692"/>
                    </a:lnTo>
                    <a:lnTo>
                      <a:pt x="32" y="693"/>
                    </a:lnTo>
                    <a:lnTo>
                      <a:pt x="36" y="693"/>
                    </a:lnTo>
                    <a:lnTo>
                      <a:pt x="36" y="693"/>
                    </a:lnTo>
                    <a:lnTo>
                      <a:pt x="70" y="694"/>
                    </a:lnTo>
                    <a:lnTo>
                      <a:pt x="105" y="697"/>
                    </a:lnTo>
                    <a:lnTo>
                      <a:pt x="139" y="701"/>
                    </a:lnTo>
                    <a:lnTo>
                      <a:pt x="173" y="705"/>
                    </a:lnTo>
                    <a:lnTo>
                      <a:pt x="173" y="705"/>
                    </a:lnTo>
                    <a:lnTo>
                      <a:pt x="221" y="706"/>
                    </a:lnTo>
                    <a:lnTo>
                      <a:pt x="268" y="706"/>
                    </a:lnTo>
                    <a:lnTo>
                      <a:pt x="317" y="707"/>
                    </a:lnTo>
                    <a:lnTo>
                      <a:pt x="340" y="709"/>
                    </a:lnTo>
                    <a:lnTo>
                      <a:pt x="364" y="711"/>
                    </a:lnTo>
                    <a:lnTo>
                      <a:pt x="364" y="711"/>
                    </a:lnTo>
                    <a:lnTo>
                      <a:pt x="402" y="714"/>
                    </a:lnTo>
                    <a:lnTo>
                      <a:pt x="438" y="716"/>
                    </a:lnTo>
                    <a:lnTo>
                      <a:pt x="475" y="719"/>
                    </a:lnTo>
                    <a:lnTo>
                      <a:pt x="512" y="719"/>
                    </a:lnTo>
                    <a:lnTo>
                      <a:pt x="585" y="720"/>
                    </a:lnTo>
                    <a:lnTo>
                      <a:pt x="659" y="720"/>
                    </a:lnTo>
                    <a:lnTo>
                      <a:pt x="659" y="720"/>
                    </a:lnTo>
                    <a:lnTo>
                      <a:pt x="733" y="720"/>
                    </a:lnTo>
                    <a:lnTo>
                      <a:pt x="806" y="719"/>
                    </a:lnTo>
                    <a:lnTo>
                      <a:pt x="843" y="719"/>
                    </a:lnTo>
                    <a:lnTo>
                      <a:pt x="879" y="716"/>
                    </a:lnTo>
                    <a:lnTo>
                      <a:pt x="916" y="714"/>
                    </a:lnTo>
                    <a:lnTo>
                      <a:pt x="954" y="711"/>
                    </a:lnTo>
                    <a:lnTo>
                      <a:pt x="954" y="711"/>
                    </a:lnTo>
                    <a:lnTo>
                      <a:pt x="977" y="709"/>
                    </a:lnTo>
                    <a:lnTo>
                      <a:pt x="1001" y="707"/>
                    </a:lnTo>
                    <a:lnTo>
                      <a:pt x="1049" y="706"/>
                    </a:lnTo>
                    <a:lnTo>
                      <a:pt x="1098" y="706"/>
                    </a:lnTo>
                    <a:lnTo>
                      <a:pt x="1145" y="705"/>
                    </a:lnTo>
                    <a:lnTo>
                      <a:pt x="1145" y="705"/>
                    </a:lnTo>
                    <a:lnTo>
                      <a:pt x="1179" y="701"/>
                    </a:lnTo>
                    <a:lnTo>
                      <a:pt x="1213" y="697"/>
                    </a:lnTo>
                    <a:lnTo>
                      <a:pt x="1248" y="694"/>
                    </a:lnTo>
                    <a:lnTo>
                      <a:pt x="1282" y="693"/>
                    </a:lnTo>
                    <a:lnTo>
                      <a:pt x="1282" y="693"/>
                    </a:lnTo>
                    <a:lnTo>
                      <a:pt x="1286" y="693"/>
                    </a:lnTo>
                    <a:lnTo>
                      <a:pt x="1291" y="692"/>
                    </a:lnTo>
                    <a:lnTo>
                      <a:pt x="1294" y="689"/>
                    </a:lnTo>
                    <a:lnTo>
                      <a:pt x="1298" y="686"/>
                    </a:lnTo>
                    <a:lnTo>
                      <a:pt x="1298" y="686"/>
                    </a:lnTo>
                    <a:lnTo>
                      <a:pt x="1302" y="685"/>
                    </a:lnTo>
                    <a:lnTo>
                      <a:pt x="1306" y="681"/>
                    </a:lnTo>
                    <a:lnTo>
                      <a:pt x="1308" y="677"/>
                    </a:lnTo>
                    <a:lnTo>
                      <a:pt x="1311" y="672"/>
                    </a:lnTo>
                    <a:lnTo>
                      <a:pt x="1311" y="672"/>
                    </a:lnTo>
                    <a:lnTo>
                      <a:pt x="1315" y="662"/>
                    </a:lnTo>
                    <a:lnTo>
                      <a:pt x="1316" y="651"/>
                    </a:lnTo>
                    <a:lnTo>
                      <a:pt x="1317" y="641"/>
                    </a:lnTo>
                    <a:lnTo>
                      <a:pt x="1317" y="629"/>
                    </a:lnTo>
                    <a:lnTo>
                      <a:pt x="1317" y="605"/>
                    </a:lnTo>
                    <a:lnTo>
                      <a:pt x="1314" y="580"/>
                    </a:lnTo>
                    <a:lnTo>
                      <a:pt x="1306" y="533"/>
                    </a:lnTo>
                    <a:lnTo>
                      <a:pt x="1302" y="510"/>
                    </a:lnTo>
                    <a:lnTo>
                      <a:pt x="1300" y="489"/>
                    </a:lnTo>
                    <a:lnTo>
                      <a:pt x="1300" y="489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  <p:sp>
            <p:nvSpPr>
              <p:cNvPr id="180" name="Freeform 923"/>
              <p:cNvSpPr>
                <a:spLocks noEditPoints="1"/>
              </p:cNvSpPr>
              <p:nvPr/>
            </p:nvSpPr>
            <p:spPr bwMode="auto">
              <a:xfrm>
                <a:off x="3565526" y="3633788"/>
                <a:ext cx="120650" cy="47625"/>
              </a:xfrm>
              <a:custGeom>
                <a:avLst/>
                <a:gdLst/>
                <a:ahLst/>
                <a:cxnLst>
                  <a:cxn ang="0">
                    <a:pos x="300" y="30"/>
                  </a:cxn>
                  <a:cxn ang="0">
                    <a:pos x="298" y="21"/>
                  </a:cxn>
                  <a:cxn ang="0">
                    <a:pos x="294" y="14"/>
                  </a:cxn>
                  <a:cxn ang="0">
                    <a:pos x="280" y="8"/>
                  </a:cxn>
                  <a:cxn ang="0">
                    <a:pos x="274" y="8"/>
                  </a:cxn>
                  <a:cxn ang="0">
                    <a:pos x="214" y="3"/>
                  </a:cxn>
                  <a:cxn ang="0">
                    <a:pos x="94" y="0"/>
                  </a:cxn>
                  <a:cxn ang="0">
                    <a:pos x="34" y="0"/>
                  </a:cxn>
                  <a:cxn ang="0">
                    <a:pos x="27" y="1"/>
                  </a:cxn>
                  <a:cxn ang="0">
                    <a:pos x="18" y="1"/>
                  </a:cxn>
                  <a:cxn ang="0">
                    <a:pos x="9" y="5"/>
                  </a:cxn>
                  <a:cxn ang="0">
                    <a:pos x="2" y="12"/>
                  </a:cxn>
                  <a:cxn ang="0">
                    <a:pos x="0" y="22"/>
                  </a:cxn>
                  <a:cxn ang="0">
                    <a:pos x="1" y="41"/>
                  </a:cxn>
                  <a:cxn ang="0">
                    <a:pos x="7" y="76"/>
                  </a:cxn>
                  <a:cxn ang="0">
                    <a:pos x="14" y="92"/>
                  </a:cxn>
                  <a:cxn ang="0">
                    <a:pos x="18" y="95"/>
                  </a:cxn>
                  <a:cxn ang="0">
                    <a:pos x="28" y="103"/>
                  </a:cxn>
                  <a:cxn ang="0">
                    <a:pos x="48" y="109"/>
                  </a:cxn>
                  <a:cxn ang="0">
                    <a:pos x="95" y="112"/>
                  </a:cxn>
                  <a:cxn ang="0">
                    <a:pos x="121" y="114"/>
                  </a:cxn>
                  <a:cxn ang="0">
                    <a:pos x="201" y="119"/>
                  </a:cxn>
                  <a:cxn ang="0">
                    <a:pos x="242" y="116"/>
                  </a:cxn>
                  <a:cxn ang="0">
                    <a:pos x="280" y="109"/>
                  </a:cxn>
                  <a:cxn ang="0">
                    <a:pos x="285" y="107"/>
                  </a:cxn>
                  <a:cxn ang="0">
                    <a:pos x="294" y="101"/>
                  </a:cxn>
                  <a:cxn ang="0">
                    <a:pos x="300" y="86"/>
                  </a:cxn>
                  <a:cxn ang="0">
                    <a:pos x="303" y="63"/>
                  </a:cxn>
                  <a:cxn ang="0">
                    <a:pos x="300" y="30"/>
                  </a:cxn>
                  <a:cxn ang="0">
                    <a:pos x="121" y="68"/>
                  </a:cxn>
                  <a:cxn ang="0">
                    <a:pos x="87" y="64"/>
                  </a:cxn>
                  <a:cxn ang="0">
                    <a:pos x="53" y="60"/>
                  </a:cxn>
                  <a:cxn ang="0">
                    <a:pos x="49" y="56"/>
                  </a:cxn>
                  <a:cxn ang="0">
                    <a:pos x="47" y="46"/>
                  </a:cxn>
                  <a:cxn ang="0">
                    <a:pos x="205" y="48"/>
                  </a:cxn>
                  <a:cxn ang="0">
                    <a:pos x="257" y="52"/>
                  </a:cxn>
                  <a:cxn ang="0">
                    <a:pos x="257" y="67"/>
                  </a:cxn>
                  <a:cxn ang="0">
                    <a:pos x="223" y="69"/>
                  </a:cxn>
                  <a:cxn ang="0">
                    <a:pos x="155" y="71"/>
                  </a:cxn>
                  <a:cxn ang="0">
                    <a:pos x="121" y="68"/>
                  </a:cxn>
                </a:cxnLst>
                <a:rect l="0" t="0" r="r" b="b"/>
                <a:pathLst>
                  <a:path w="303" h="119">
                    <a:moveTo>
                      <a:pt x="300" y="30"/>
                    </a:moveTo>
                    <a:lnTo>
                      <a:pt x="300" y="30"/>
                    </a:lnTo>
                    <a:lnTo>
                      <a:pt x="300" y="25"/>
                    </a:lnTo>
                    <a:lnTo>
                      <a:pt x="298" y="21"/>
                    </a:lnTo>
                    <a:lnTo>
                      <a:pt x="297" y="18"/>
                    </a:lnTo>
                    <a:lnTo>
                      <a:pt x="294" y="14"/>
                    </a:lnTo>
                    <a:lnTo>
                      <a:pt x="287" y="10"/>
                    </a:lnTo>
                    <a:lnTo>
                      <a:pt x="280" y="8"/>
                    </a:lnTo>
                    <a:lnTo>
                      <a:pt x="280" y="8"/>
                    </a:lnTo>
                    <a:lnTo>
                      <a:pt x="274" y="8"/>
                    </a:lnTo>
                    <a:lnTo>
                      <a:pt x="274" y="8"/>
                    </a:lnTo>
                    <a:lnTo>
                      <a:pt x="214" y="3"/>
                    </a:lnTo>
                    <a:lnTo>
                      <a:pt x="154" y="1"/>
                    </a:lnTo>
                    <a:lnTo>
                      <a:pt x="9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2" y="0"/>
                    </a:lnTo>
                    <a:lnTo>
                      <a:pt x="18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5" y="8"/>
                    </a:lnTo>
                    <a:lnTo>
                      <a:pt x="2" y="12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1" y="41"/>
                    </a:lnTo>
                    <a:lnTo>
                      <a:pt x="2" y="58"/>
                    </a:lnTo>
                    <a:lnTo>
                      <a:pt x="7" y="76"/>
                    </a:lnTo>
                    <a:lnTo>
                      <a:pt x="10" y="84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8" y="95"/>
                    </a:lnTo>
                    <a:lnTo>
                      <a:pt x="23" y="99"/>
                    </a:lnTo>
                    <a:lnTo>
                      <a:pt x="28" y="103"/>
                    </a:lnTo>
                    <a:lnTo>
                      <a:pt x="34" y="106"/>
                    </a:lnTo>
                    <a:lnTo>
                      <a:pt x="48" y="109"/>
                    </a:lnTo>
                    <a:lnTo>
                      <a:pt x="64" y="111"/>
                    </a:lnTo>
                    <a:lnTo>
                      <a:pt x="95" y="112"/>
                    </a:lnTo>
                    <a:lnTo>
                      <a:pt x="121" y="114"/>
                    </a:lnTo>
                    <a:lnTo>
                      <a:pt x="121" y="114"/>
                    </a:lnTo>
                    <a:lnTo>
                      <a:pt x="161" y="116"/>
                    </a:lnTo>
                    <a:lnTo>
                      <a:pt x="201" y="119"/>
                    </a:lnTo>
                    <a:lnTo>
                      <a:pt x="221" y="118"/>
                    </a:lnTo>
                    <a:lnTo>
                      <a:pt x="242" y="116"/>
                    </a:lnTo>
                    <a:lnTo>
                      <a:pt x="261" y="114"/>
                    </a:lnTo>
                    <a:lnTo>
                      <a:pt x="280" y="109"/>
                    </a:lnTo>
                    <a:lnTo>
                      <a:pt x="280" y="109"/>
                    </a:lnTo>
                    <a:lnTo>
                      <a:pt x="285" y="107"/>
                    </a:lnTo>
                    <a:lnTo>
                      <a:pt x="290" y="105"/>
                    </a:lnTo>
                    <a:lnTo>
                      <a:pt x="294" y="101"/>
                    </a:lnTo>
                    <a:lnTo>
                      <a:pt x="297" y="97"/>
                    </a:lnTo>
                    <a:lnTo>
                      <a:pt x="300" y="86"/>
                    </a:lnTo>
                    <a:lnTo>
                      <a:pt x="302" y="75"/>
                    </a:lnTo>
                    <a:lnTo>
                      <a:pt x="303" y="63"/>
                    </a:lnTo>
                    <a:lnTo>
                      <a:pt x="302" y="51"/>
                    </a:lnTo>
                    <a:lnTo>
                      <a:pt x="300" y="30"/>
                    </a:lnTo>
                    <a:lnTo>
                      <a:pt x="300" y="30"/>
                    </a:lnTo>
                    <a:close/>
                    <a:moveTo>
                      <a:pt x="121" y="68"/>
                    </a:moveTo>
                    <a:lnTo>
                      <a:pt x="121" y="68"/>
                    </a:lnTo>
                    <a:lnTo>
                      <a:pt x="87" y="64"/>
                    </a:lnTo>
                    <a:lnTo>
                      <a:pt x="53" y="60"/>
                    </a:lnTo>
                    <a:lnTo>
                      <a:pt x="53" y="60"/>
                    </a:lnTo>
                    <a:lnTo>
                      <a:pt x="51" y="59"/>
                    </a:lnTo>
                    <a:lnTo>
                      <a:pt x="49" y="56"/>
                    </a:lnTo>
                    <a:lnTo>
                      <a:pt x="47" y="46"/>
                    </a:lnTo>
                    <a:lnTo>
                      <a:pt x="47" y="46"/>
                    </a:lnTo>
                    <a:lnTo>
                      <a:pt x="153" y="47"/>
                    </a:lnTo>
                    <a:lnTo>
                      <a:pt x="205" y="48"/>
                    </a:lnTo>
                    <a:lnTo>
                      <a:pt x="257" y="52"/>
                    </a:lnTo>
                    <a:lnTo>
                      <a:pt x="257" y="52"/>
                    </a:lnTo>
                    <a:lnTo>
                      <a:pt x="257" y="59"/>
                    </a:lnTo>
                    <a:lnTo>
                      <a:pt x="257" y="67"/>
                    </a:lnTo>
                    <a:lnTo>
                      <a:pt x="257" y="67"/>
                    </a:lnTo>
                    <a:lnTo>
                      <a:pt x="223" y="69"/>
                    </a:lnTo>
                    <a:lnTo>
                      <a:pt x="189" y="71"/>
                    </a:lnTo>
                    <a:lnTo>
                      <a:pt x="155" y="71"/>
                    </a:lnTo>
                    <a:lnTo>
                      <a:pt x="121" y="68"/>
                    </a:lnTo>
                    <a:lnTo>
                      <a:pt x="121" y="68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+mn-ea"/>
                  <a:sym typeface="+mn-lt"/>
                </a:endParaRPr>
              </a:p>
            </p:txBody>
          </p:sp>
        </p:grpSp>
      </p:grpSp>
      <p:sp>
        <p:nvSpPr>
          <p:cNvPr id="126" name="文本框 125"/>
          <p:cNvSpPr txBox="1"/>
          <p:nvPr/>
        </p:nvSpPr>
        <p:spPr>
          <a:xfrm>
            <a:off x="8171397" y="2745188"/>
            <a:ext cx="29358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b="1" dirty="0">
                <a:solidFill>
                  <a:schemeClr val="bg1"/>
                </a:solidFill>
                <a:cs typeface="+mn-ea"/>
                <a:sym typeface="+mn-lt"/>
              </a:rPr>
              <a:t>点击输入标题</a:t>
            </a:r>
          </a:p>
        </p:txBody>
      </p:sp>
      <p:sp>
        <p:nvSpPr>
          <p:cNvPr id="127" name="矩形 126"/>
          <p:cNvSpPr/>
          <p:nvPr/>
        </p:nvSpPr>
        <p:spPr>
          <a:xfrm>
            <a:off x="8008553" y="3395732"/>
            <a:ext cx="326149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在这里进行编辑内容，建议使用行者笔记简等卡通字体，大小可进行适当调整。</a:t>
            </a:r>
          </a:p>
        </p:txBody>
      </p:sp>
    </p:spTree>
    <p:extLst>
      <p:ext uri="{BB962C8B-B14F-4D97-AF65-F5344CB8AC3E}">
        <p14:creationId xmlns:p14="http://schemas.microsoft.com/office/powerpoint/2010/main" val="232000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00"/>
                            </p:stCondLst>
                            <p:childTnLst>
                              <p:par>
                                <p:cTn id="4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65" grpId="0"/>
      <p:bldP spid="66" grpId="0"/>
      <p:bldP spid="126" grpId="0"/>
      <p:bldP spid="127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5321114" y="834586"/>
            <a:ext cx="1549772" cy="772885"/>
            <a:chOff x="5146847" y="665204"/>
            <a:chExt cx="1711154" cy="853368"/>
          </a:xfrm>
        </p:grpSpPr>
        <p:sp>
          <p:nvSpPr>
            <p:cNvPr id="2" name="Freeform 76"/>
            <p:cNvSpPr>
              <a:spLocks noEditPoints="1"/>
            </p:cNvSpPr>
            <p:nvPr/>
          </p:nvSpPr>
          <p:spPr bwMode="auto">
            <a:xfrm>
              <a:off x="5146847" y="668128"/>
              <a:ext cx="630301" cy="847521"/>
            </a:xfrm>
            <a:custGeom>
              <a:avLst/>
              <a:gdLst/>
              <a:ahLst/>
              <a:cxnLst>
                <a:cxn ang="0">
                  <a:pos x="134" y="97"/>
                </a:cxn>
                <a:cxn ang="0">
                  <a:pos x="135" y="42"/>
                </a:cxn>
                <a:cxn ang="0">
                  <a:pos x="143" y="59"/>
                </a:cxn>
                <a:cxn ang="0">
                  <a:pos x="132" y="48"/>
                </a:cxn>
                <a:cxn ang="0">
                  <a:pos x="124" y="42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16" y="97"/>
                </a:cxn>
                <a:cxn ang="0">
                  <a:pos x="113" y="65"/>
                </a:cxn>
                <a:cxn ang="0">
                  <a:pos x="139" y="52"/>
                </a:cxn>
                <a:cxn ang="0">
                  <a:pos x="141" y="82"/>
                </a:cxn>
                <a:cxn ang="0">
                  <a:pos x="130" y="82"/>
                </a:cxn>
                <a:cxn ang="0">
                  <a:pos x="168" y="38"/>
                </a:cxn>
                <a:cxn ang="0">
                  <a:pos x="74" y="0"/>
                </a:cxn>
                <a:cxn ang="0">
                  <a:pos x="8" y="27"/>
                </a:cxn>
                <a:cxn ang="0">
                  <a:pos x="4" y="149"/>
                </a:cxn>
                <a:cxn ang="0">
                  <a:pos x="13" y="237"/>
                </a:cxn>
                <a:cxn ang="0">
                  <a:pos x="80" y="219"/>
                </a:cxn>
                <a:cxn ang="0">
                  <a:pos x="92" y="139"/>
                </a:cxn>
                <a:cxn ang="0">
                  <a:pos x="177" y="71"/>
                </a:cxn>
                <a:cxn ang="0">
                  <a:pos x="40" y="25"/>
                </a:cxn>
                <a:cxn ang="0">
                  <a:pos x="40" y="35"/>
                </a:cxn>
                <a:cxn ang="0">
                  <a:pos x="29" y="61"/>
                </a:cxn>
                <a:cxn ang="0">
                  <a:pos x="25" y="139"/>
                </a:cxn>
                <a:cxn ang="0">
                  <a:pos x="38" y="130"/>
                </a:cxn>
                <a:cxn ang="0">
                  <a:pos x="38" y="107"/>
                </a:cxn>
                <a:cxn ang="0">
                  <a:pos x="17" y="136"/>
                </a:cxn>
                <a:cxn ang="0">
                  <a:pos x="27" y="105"/>
                </a:cxn>
                <a:cxn ang="0">
                  <a:pos x="38" y="97"/>
                </a:cxn>
                <a:cxn ang="0">
                  <a:pos x="12" y="71"/>
                </a:cxn>
                <a:cxn ang="0">
                  <a:pos x="15" y="78"/>
                </a:cxn>
                <a:cxn ang="0">
                  <a:pos x="31" y="71"/>
                </a:cxn>
                <a:cxn ang="0">
                  <a:pos x="17" y="97"/>
                </a:cxn>
                <a:cxn ang="0">
                  <a:pos x="19" y="48"/>
                </a:cxn>
                <a:cxn ang="0">
                  <a:pos x="13" y="29"/>
                </a:cxn>
                <a:cxn ang="0">
                  <a:pos x="17" y="36"/>
                </a:cxn>
                <a:cxn ang="0">
                  <a:pos x="12" y="57"/>
                </a:cxn>
                <a:cxn ang="0">
                  <a:pos x="12" y="99"/>
                </a:cxn>
                <a:cxn ang="0">
                  <a:pos x="15" y="109"/>
                </a:cxn>
                <a:cxn ang="0">
                  <a:pos x="10" y="130"/>
                </a:cxn>
                <a:cxn ang="0">
                  <a:pos x="8" y="160"/>
                </a:cxn>
                <a:cxn ang="0">
                  <a:pos x="29" y="157"/>
                </a:cxn>
                <a:cxn ang="0">
                  <a:pos x="6" y="198"/>
                </a:cxn>
                <a:cxn ang="0">
                  <a:pos x="6" y="198"/>
                </a:cxn>
                <a:cxn ang="0">
                  <a:pos x="6" y="218"/>
                </a:cxn>
                <a:cxn ang="0">
                  <a:pos x="8" y="227"/>
                </a:cxn>
                <a:cxn ang="0">
                  <a:pos x="34" y="221"/>
                </a:cxn>
                <a:cxn ang="0">
                  <a:pos x="19" y="227"/>
                </a:cxn>
                <a:cxn ang="0">
                  <a:pos x="27" y="204"/>
                </a:cxn>
                <a:cxn ang="0">
                  <a:pos x="23" y="189"/>
                </a:cxn>
                <a:cxn ang="0">
                  <a:pos x="36" y="166"/>
                </a:cxn>
                <a:cxn ang="0">
                  <a:pos x="36" y="166"/>
                </a:cxn>
                <a:cxn ang="0">
                  <a:pos x="36" y="139"/>
                </a:cxn>
                <a:cxn ang="0">
                  <a:pos x="50" y="214"/>
                </a:cxn>
                <a:cxn ang="0">
                  <a:pos x="52" y="229"/>
                </a:cxn>
                <a:cxn ang="0">
                  <a:pos x="63" y="221"/>
                </a:cxn>
                <a:cxn ang="0">
                  <a:pos x="86" y="134"/>
                </a:cxn>
                <a:cxn ang="0">
                  <a:pos x="46" y="107"/>
                </a:cxn>
                <a:cxn ang="0">
                  <a:pos x="151" y="27"/>
                </a:cxn>
                <a:cxn ang="0">
                  <a:pos x="162" y="111"/>
                </a:cxn>
              </a:cxnLst>
              <a:rect l="0" t="0" r="r" b="b"/>
              <a:pathLst>
                <a:path w="177" h="238">
                  <a:moveTo>
                    <a:pt x="88" y="35"/>
                  </a:moveTo>
                  <a:lnTo>
                    <a:pt x="88" y="35"/>
                  </a:lnTo>
                  <a:lnTo>
                    <a:pt x="88" y="67"/>
                  </a:lnTo>
                  <a:lnTo>
                    <a:pt x="88" y="97"/>
                  </a:lnTo>
                  <a:lnTo>
                    <a:pt x="88" y="97"/>
                  </a:lnTo>
                  <a:lnTo>
                    <a:pt x="95" y="99"/>
                  </a:lnTo>
                  <a:lnTo>
                    <a:pt x="103" y="101"/>
                  </a:lnTo>
                  <a:lnTo>
                    <a:pt x="111" y="101"/>
                  </a:lnTo>
                  <a:lnTo>
                    <a:pt x="118" y="101"/>
                  </a:lnTo>
                  <a:lnTo>
                    <a:pt x="134" y="97"/>
                  </a:lnTo>
                  <a:lnTo>
                    <a:pt x="139" y="94"/>
                  </a:lnTo>
                  <a:lnTo>
                    <a:pt x="143" y="90"/>
                  </a:lnTo>
                  <a:lnTo>
                    <a:pt x="143" y="90"/>
                  </a:lnTo>
                  <a:lnTo>
                    <a:pt x="147" y="82"/>
                  </a:lnTo>
                  <a:lnTo>
                    <a:pt x="149" y="73"/>
                  </a:lnTo>
                  <a:lnTo>
                    <a:pt x="149" y="61"/>
                  </a:lnTo>
                  <a:lnTo>
                    <a:pt x="145" y="52"/>
                  </a:lnTo>
                  <a:lnTo>
                    <a:pt x="145" y="52"/>
                  </a:lnTo>
                  <a:lnTo>
                    <a:pt x="141" y="46"/>
                  </a:lnTo>
                  <a:lnTo>
                    <a:pt x="135" y="42"/>
                  </a:lnTo>
                  <a:lnTo>
                    <a:pt x="130" y="38"/>
                  </a:lnTo>
                  <a:lnTo>
                    <a:pt x="122" y="35"/>
                  </a:lnTo>
                  <a:lnTo>
                    <a:pt x="114" y="33"/>
                  </a:lnTo>
                  <a:lnTo>
                    <a:pt x="105" y="33"/>
                  </a:lnTo>
                  <a:lnTo>
                    <a:pt x="97" y="33"/>
                  </a:lnTo>
                  <a:lnTo>
                    <a:pt x="88" y="35"/>
                  </a:lnTo>
                  <a:lnTo>
                    <a:pt x="88" y="35"/>
                  </a:lnTo>
                  <a:close/>
                  <a:moveTo>
                    <a:pt x="141" y="57"/>
                  </a:moveTo>
                  <a:lnTo>
                    <a:pt x="141" y="57"/>
                  </a:lnTo>
                  <a:lnTo>
                    <a:pt x="143" y="59"/>
                  </a:lnTo>
                  <a:lnTo>
                    <a:pt x="143" y="59"/>
                  </a:lnTo>
                  <a:lnTo>
                    <a:pt x="137" y="65"/>
                  </a:lnTo>
                  <a:lnTo>
                    <a:pt x="130" y="69"/>
                  </a:lnTo>
                  <a:lnTo>
                    <a:pt x="130" y="69"/>
                  </a:lnTo>
                  <a:lnTo>
                    <a:pt x="134" y="67"/>
                  </a:lnTo>
                  <a:lnTo>
                    <a:pt x="135" y="63"/>
                  </a:lnTo>
                  <a:lnTo>
                    <a:pt x="141" y="57"/>
                  </a:lnTo>
                  <a:lnTo>
                    <a:pt x="141" y="57"/>
                  </a:lnTo>
                  <a:close/>
                  <a:moveTo>
                    <a:pt x="132" y="48"/>
                  </a:moveTo>
                  <a:lnTo>
                    <a:pt x="132" y="48"/>
                  </a:lnTo>
                  <a:lnTo>
                    <a:pt x="126" y="54"/>
                  </a:lnTo>
                  <a:lnTo>
                    <a:pt x="124" y="56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26" y="48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8"/>
                  </a:lnTo>
                  <a:lnTo>
                    <a:pt x="132" y="48"/>
                  </a:lnTo>
                  <a:close/>
                  <a:moveTo>
                    <a:pt x="124" y="42"/>
                  </a:moveTo>
                  <a:lnTo>
                    <a:pt x="124" y="42"/>
                  </a:lnTo>
                  <a:lnTo>
                    <a:pt x="118" y="48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8" y="46"/>
                  </a:lnTo>
                  <a:lnTo>
                    <a:pt x="120" y="42"/>
                  </a:lnTo>
                  <a:lnTo>
                    <a:pt x="124" y="42"/>
                  </a:lnTo>
                  <a:lnTo>
                    <a:pt x="124" y="42"/>
                  </a:lnTo>
                  <a:close/>
                  <a:moveTo>
                    <a:pt x="111" y="38"/>
                  </a:moveTo>
                  <a:lnTo>
                    <a:pt x="111" y="38"/>
                  </a:lnTo>
                  <a:lnTo>
                    <a:pt x="114" y="38"/>
                  </a:lnTo>
                  <a:lnTo>
                    <a:pt x="114" y="38"/>
                  </a:lnTo>
                  <a:lnTo>
                    <a:pt x="109" y="46"/>
                  </a:lnTo>
                  <a:lnTo>
                    <a:pt x="101" y="52"/>
                  </a:lnTo>
                  <a:lnTo>
                    <a:pt x="101" y="52"/>
                  </a:lnTo>
                  <a:lnTo>
                    <a:pt x="103" y="50"/>
                  </a:lnTo>
                  <a:lnTo>
                    <a:pt x="105" y="46"/>
                  </a:lnTo>
                  <a:lnTo>
                    <a:pt x="109" y="42"/>
                  </a:lnTo>
                  <a:lnTo>
                    <a:pt x="111" y="38"/>
                  </a:lnTo>
                  <a:lnTo>
                    <a:pt x="111" y="38"/>
                  </a:lnTo>
                  <a:close/>
                  <a:moveTo>
                    <a:pt x="105" y="38"/>
                  </a:moveTo>
                  <a:lnTo>
                    <a:pt x="105" y="38"/>
                  </a:lnTo>
                  <a:lnTo>
                    <a:pt x="99" y="44"/>
                  </a:lnTo>
                  <a:lnTo>
                    <a:pt x="99" y="44"/>
                  </a:lnTo>
                  <a:lnTo>
                    <a:pt x="99" y="40"/>
                  </a:lnTo>
                  <a:lnTo>
                    <a:pt x="101" y="38"/>
                  </a:lnTo>
                  <a:lnTo>
                    <a:pt x="105" y="38"/>
                  </a:lnTo>
                  <a:lnTo>
                    <a:pt x="105" y="38"/>
                  </a:lnTo>
                  <a:close/>
                  <a:moveTo>
                    <a:pt x="116" y="97"/>
                  </a:moveTo>
                  <a:lnTo>
                    <a:pt x="116" y="97"/>
                  </a:lnTo>
                  <a:lnTo>
                    <a:pt x="111" y="97"/>
                  </a:lnTo>
                  <a:lnTo>
                    <a:pt x="105" y="97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93" y="78"/>
                  </a:lnTo>
                  <a:lnTo>
                    <a:pt x="92" y="63"/>
                  </a:lnTo>
                  <a:lnTo>
                    <a:pt x="92" y="63"/>
                  </a:lnTo>
                  <a:lnTo>
                    <a:pt x="99" y="61"/>
                  </a:lnTo>
                  <a:lnTo>
                    <a:pt x="107" y="63"/>
                  </a:lnTo>
                  <a:lnTo>
                    <a:pt x="113" y="65"/>
                  </a:lnTo>
                  <a:lnTo>
                    <a:pt x="116" y="71"/>
                  </a:lnTo>
                  <a:lnTo>
                    <a:pt x="118" y="76"/>
                  </a:lnTo>
                  <a:lnTo>
                    <a:pt x="120" y="84"/>
                  </a:lnTo>
                  <a:lnTo>
                    <a:pt x="120" y="90"/>
                  </a:lnTo>
                  <a:lnTo>
                    <a:pt x="116" y="97"/>
                  </a:lnTo>
                  <a:lnTo>
                    <a:pt x="116" y="97"/>
                  </a:lnTo>
                  <a:close/>
                  <a:moveTo>
                    <a:pt x="137" y="52"/>
                  </a:moveTo>
                  <a:lnTo>
                    <a:pt x="137" y="52"/>
                  </a:lnTo>
                  <a:lnTo>
                    <a:pt x="139" y="52"/>
                  </a:lnTo>
                  <a:lnTo>
                    <a:pt x="139" y="52"/>
                  </a:lnTo>
                  <a:lnTo>
                    <a:pt x="134" y="57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32" y="57"/>
                  </a:lnTo>
                  <a:lnTo>
                    <a:pt x="137" y="52"/>
                  </a:lnTo>
                  <a:lnTo>
                    <a:pt x="137" y="52"/>
                  </a:lnTo>
                  <a:close/>
                  <a:moveTo>
                    <a:pt x="128" y="94"/>
                  </a:moveTo>
                  <a:lnTo>
                    <a:pt x="128" y="94"/>
                  </a:lnTo>
                  <a:lnTo>
                    <a:pt x="134" y="88"/>
                  </a:lnTo>
                  <a:lnTo>
                    <a:pt x="141" y="82"/>
                  </a:lnTo>
                  <a:lnTo>
                    <a:pt x="141" y="82"/>
                  </a:lnTo>
                  <a:lnTo>
                    <a:pt x="139" y="86"/>
                  </a:lnTo>
                  <a:lnTo>
                    <a:pt x="137" y="88"/>
                  </a:lnTo>
                  <a:lnTo>
                    <a:pt x="128" y="94"/>
                  </a:lnTo>
                  <a:lnTo>
                    <a:pt x="128" y="94"/>
                  </a:lnTo>
                  <a:close/>
                  <a:moveTo>
                    <a:pt x="145" y="73"/>
                  </a:moveTo>
                  <a:lnTo>
                    <a:pt x="145" y="73"/>
                  </a:lnTo>
                  <a:lnTo>
                    <a:pt x="137" y="78"/>
                  </a:lnTo>
                  <a:lnTo>
                    <a:pt x="130" y="82"/>
                  </a:lnTo>
                  <a:lnTo>
                    <a:pt x="130" y="82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3" y="69"/>
                  </a:lnTo>
                  <a:lnTo>
                    <a:pt x="145" y="69"/>
                  </a:lnTo>
                  <a:lnTo>
                    <a:pt x="145" y="73"/>
                  </a:lnTo>
                  <a:lnTo>
                    <a:pt x="145" y="73"/>
                  </a:lnTo>
                  <a:close/>
                  <a:moveTo>
                    <a:pt x="177" y="71"/>
                  </a:moveTo>
                  <a:lnTo>
                    <a:pt x="177" y="71"/>
                  </a:lnTo>
                  <a:lnTo>
                    <a:pt x="174" y="54"/>
                  </a:lnTo>
                  <a:lnTo>
                    <a:pt x="168" y="38"/>
                  </a:lnTo>
                  <a:lnTo>
                    <a:pt x="168" y="38"/>
                  </a:lnTo>
                  <a:lnTo>
                    <a:pt x="162" y="31"/>
                  </a:lnTo>
                  <a:lnTo>
                    <a:pt x="153" y="21"/>
                  </a:lnTo>
                  <a:lnTo>
                    <a:pt x="143" y="14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14" y="4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59" y="2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34" y="8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15" y="19"/>
                  </a:lnTo>
                  <a:lnTo>
                    <a:pt x="10" y="23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6" y="96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34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2" y="179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2" y="225"/>
                  </a:lnTo>
                  <a:lnTo>
                    <a:pt x="2" y="231"/>
                  </a:lnTo>
                  <a:lnTo>
                    <a:pt x="4" y="235"/>
                  </a:lnTo>
                  <a:lnTo>
                    <a:pt x="4" y="235"/>
                  </a:lnTo>
                  <a:lnTo>
                    <a:pt x="8" y="237"/>
                  </a:lnTo>
                  <a:lnTo>
                    <a:pt x="13" y="237"/>
                  </a:lnTo>
                  <a:lnTo>
                    <a:pt x="23" y="238"/>
                  </a:lnTo>
                  <a:lnTo>
                    <a:pt x="23" y="238"/>
                  </a:lnTo>
                  <a:lnTo>
                    <a:pt x="42" y="238"/>
                  </a:lnTo>
                  <a:lnTo>
                    <a:pt x="59" y="238"/>
                  </a:lnTo>
                  <a:lnTo>
                    <a:pt x="59" y="238"/>
                  </a:lnTo>
                  <a:lnTo>
                    <a:pt x="63" y="235"/>
                  </a:lnTo>
                  <a:lnTo>
                    <a:pt x="67" y="233"/>
                  </a:lnTo>
                  <a:lnTo>
                    <a:pt x="73" y="225"/>
                  </a:lnTo>
                  <a:lnTo>
                    <a:pt x="73" y="225"/>
                  </a:lnTo>
                  <a:lnTo>
                    <a:pt x="80" y="219"/>
                  </a:lnTo>
                  <a:lnTo>
                    <a:pt x="82" y="216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02"/>
                  </a:lnTo>
                  <a:lnTo>
                    <a:pt x="86" y="193"/>
                  </a:lnTo>
                  <a:lnTo>
                    <a:pt x="86" y="170"/>
                  </a:lnTo>
                  <a:lnTo>
                    <a:pt x="86" y="170"/>
                  </a:lnTo>
                  <a:lnTo>
                    <a:pt x="88" y="155"/>
                  </a:lnTo>
                  <a:lnTo>
                    <a:pt x="92" y="139"/>
                  </a:lnTo>
                  <a:lnTo>
                    <a:pt x="92" y="139"/>
                  </a:lnTo>
                  <a:lnTo>
                    <a:pt x="113" y="137"/>
                  </a:lnTo>
                  <a:lnTo>
                    <a:pt x="134" y="132"/>
                  </a:lnTo>
                  <a:lnTo>
                    <a:pt x="143" y="130"/>
                  </a:lnTo>
                  <a:lnTo>
                    <a:pt x="153" y="126"/>
                  </a:lnTo>
                  <a:lnTo>
                    <a:pt x="160" y="120"/>
                  </a:lnTo>
                  <a:lnTo>
                    <a:pt x="166" y="115"/>
                  </a:lnTo>
                  <a:lnTo>
                    <a:pt x="166" y="115"/>
                  </a:lnTo>
                  <a:lnTo>
                    <a:pt x="174" y="94"/>
                  </a:lnTo>
                  <a:lnTo>
                    <a:pt x="177" y="82"/>
                  </a:lnTo>
                  <a:lnTo>
                    <a:pt x="177" y="71"/>
                  </a:lnTo>
                  <a:lnTo>
                    <a:pt x="177" y="71"/>
                  </a:lnTo>
                  <a:close/>
                  <a:moveTo>
                    <a:pt x="40" y="25"/>
                  </a:moveTo>
                  <a:lnTo>
                    <a:pt x="40" y="25"/>
                  </a:lnTo>
                  <a:lnTo>
                    <a:pt x="32" y="31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3"/>
                  </a:lnTo>
                  <a:lnTo>
                    <a:pt x="40" y="25"/>
                  </a:lnTo>
                  <a:lnTo>
                    <a:pt x="40" y="25"/>
                  </a:lnTo>
                  <a:close/>
                  <a:moveTo>
                    <a:pt x="40" y="42"/>
                  </a:moveTo>
                  <a:lnTo>
                    <a:pt x="40" y="42"/>
                  </a:lnTo>
                  <a:lnTo>
                    <a:pt x="34" y="44"/>
                  </a:lnTo>
                  <a:lnTo>
                    <a:pt x="29" y="50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21" y="52"/>
                  </a:lnTo>
                  <a:lnTo>
                    <a:pt x="27" y="46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40" y="38"/>
                  </a:lnTo>
                  <a:lnTo>
                    <a:pt x="40" y="42"/>
                  </a:lnTo>
                  <a:lnTo>
                    <a:pt x="40" y="42"/>
                  </a:lnTo>
                  <a:close/>
                  <a:moveTo>
                    <a:pt x="40" y="56"/>
                  </a:moveTo>
                  <a:lnTo>
                    <a:pt x="40" y="56"/>
                  </a:lnTo>
                  <a:lnTo>
                    <a:pt x="32" y="59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9" y="61"/>
                  </a:lnTo>
                  <a:lnTo>
                    <a:pt x="32" y="57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40" y="54"/>
                  </a:lnTo>
                  <a:lnTo>
                    <a:pt x="40" y="56"/>
                  </a:lnTo>
                  <a:lnTo>
                    <a:pt x="40" y="56"/>
                  </a:lnTo>
                  <a:close/>
                  <a:moveTo>
                    <a:pt x="38" y="130"/>
                  </a:moveTo>
                  <a:lnTo>
                    <a:pt x="38" y="130"/>
                  </a:lnTo>
                  <a:lnTo>
                    <a:pt x="31" y="134"/>
                  </a:lnTo>
                  <a:lnTo>
                    <a:pt x="25" y="139"/>
                  </a:lnTo>
                  <a:lnTo>
                    <a:pt x="19" y="145"/>
                  </a:lnTo>
                  <a:lnTo>
                    <a:pt x="12" y="149"/>
                  </a:lnTo>
                  <a:lnTo>
                    <a:pt x="12" y="149"/>
                  </a:lnTo>
                  <a:lnTo>
                    <a:pt x="17" y="141"/>
                  </a:lnTo>
                  <a:lnTo>
                    <a:pt x="25" y="134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38" y="124"/>
                  </a:lnTo>
                  <a:lnTo>
                    <a:pt x="38" y="130"/>
                  </a:lnTo>
                  <a:lnTo>
                    <a:pt x="38" y="130"/>
                  </a:lnTo>
                  <a:close/>
                  <a:moveTo>
                    <a:pt x="38" y="111"/>
                  </a:moveTo>
                  <a:lnTo>
                    <a:pt x="38" y="111"/>
                  </a:lnTo>
                  <a:lnTo>
                    <a:pt x="27" y="12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21" y="122"/>
                  </a:lnTo>
                  <a:lnTo>
                    <a:pt x="27" y="117"/>
                  </a:lnTo>
                  <a:lnTo>
                    <a:pt x="32" y="113"/>
                  </a:lnTo>
                  <a:lnTo>
                    <a:pt x="38" y="107"/>
                  </a:lnTo>
                  <a:lnTo>
                    <a:pt x="38" y="107"/>
                  </a:lnTo>
                  <a:lnTo>
                    <a:pt x="38" y="109"/>
                  </a:lnTo>
                  <a:lnTo>
                    <a:pt x="38" y="111"/>
                  </a:lnTo>
                  <a:lnTo>
                    <a:pt x="38" y="111"/>
                  </a:lnTo>
                  <a:close/>
                  <a:moveTo>
                    <a:pt x="23" y="128"/>
                  </a:move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19" y="132"/>
                  </a:lnTo>
                  <a:lnTo>
                    <a:pt x="17" y="136"/>
                  </a:lnTo>
                  <a:lnTo>
                    <a:pt x="10" y="143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3" y="137"/>
                  </a:lnTo>
                  <a:lnTo>
                    <a:pt x="17" y="134"/>
                  </a:lnTo>
                  <a:lnTo>
                    <a:pt x="23" y="128"/>
                  </a:lnTo>
                  <a:lnTo>
                    <a:pt x="23" y="128"/>
                  </a:lnTo>
                  <a:close/>
                  <a:moveTo>
                    <a:pt x="38" y="97"/>
                  </a:moveTo>
                  <a:lnTo>
                    <a:pt x="38" y="97"/>
                  </a:lnTo>
                  <a:lnTo>
                    <a:pt x="27" y="105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21" y="107"/>
                  </a:lnTo>
                  <a:lnTo>
                    <a:pt x="27" y="103"/>
                  </a:lnTo>
                  <a:lnTo>
                    <a:pt x="34" y="97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38" y="94"/>
                  </a:lnTo>
                  <a:lnTo>
                    <a:pt x="38" y="97"/>
                  </a:lnTo>
                  <a:lnTo>
                    <a:pt x="38" y="97"/>
                  </a:lnTo>
                  <a:close/>
                  <a:moveTo>
                    <a:pt x="12" y="67"/>
                  </a:moveTo>
                  <a:lnTo>
                    <a:pt x="12" y="67"/>
                  </a:lnTo>
                  <a:lnTo>
                    <a:pt x="15" y="65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19" y="63"/>
                  </a:lnTo>
                  <a:lnTo>
                    <a:pt x="17" y="65"/>
                  </a:lnTo>
                  <a:lnTo>
                    <a:pt x="13" y="69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67"/>
                  </a:lnTo>
                  <a:lnTo>
                    <a:pt x="12" y="67"/>
                  </a:lnTo>
                  <a:close/>
                  <a:moveTo>
                    <a:pt x="27" y="69"/>
                  </a:moveTo>
                  <a:lnTo>
                    <a:pt x="27" y="69"/>
                  </a:lnTo>
                  <a:lnTo>
                    <a:pt x="21" y="76"/>
                  </a:lnTo>
                  <a:lnTo>
                    <a:pt x="13" y="82"/>
                  </a:lnTo>
                  <a:lnTo>
                    <a:pt x="13" y="82"/>
                  </a:lnTo>
                  <a:lnTo>
                    <a:pt x="15" y="78"/>
                  </a:lnTo>
                  <a:lnTo>
                    <a:pt x="19" y="75"/>
                  </a:lnTo>
                  <a:lnTo>
                    <a:pt x="27" y="69"/>
                  </a:lnTo>
                  <a:lnTo>
                    <a:pt x="27" y="69"/>
                  </a:lnTo>
                  <a:close/>
                  <a:moveTo>
                    <a:pt x="38" y="67"/>
                  </a:moveTo>
                  <a:lnTo>
                    <a:pt x="38" y="67"/>
                  </a:lnTo>
                  <a:lnTo>
                    <a:pt x="36" y="71"/>
                  </a:lnTo>
                  <a:lnTo>
                    <a:pt x="32" y="73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31" y="71"/>
                  </a:lnTo>
                  <a:lnTo>
                    <a:pt x="38" y="67"/>
                  </a:lnTo>
                  <a:lnTo>
                    <a:pt x="38" y="67"/>
                  </a:lnTo>
                  <a:close/>
                  <a:moveTo>
                    <a:pt x="38" y="78"/>
                  </a:moveTo>
                  <a:lnTo>
                    <a:pt x="38" y="78"/>
                  </a:lnTo>
                  <a:lnTo>
                    <a:pt x="38" y="80"/>
                  </a:lnTo>
                  <a:lnTo>
                    <a:pt x="38" y="84"/>
                  </a:lnTo>
                  <a:lnTo>
                    <a:pt x="38" y="84"/>
                  </a:lnTo>
                  <a:lnTo>
                    <a:pt x="29" y="90"/>
                  </a:lnTo>
                  <a:lnTo>
                    <a:pt x="17" y="97"/>
                  </a:lnTo>
                  <a:lnTo>
                    <a:pt x="17" y="97"/>
                  </a:lnTo>
                  <a:lnTo>
                    <a:pt x="21" y="92"/>
                  </a:lnTo>
                  <a:lnTo>
                    <a:pt x="27" y="88"/>
                  </a:lnTo>
                  <a:lnTo>
                    <a:pt x="38" y="78"/>
                  </a:lnTo>
                  <a:lnTo>
                    <a:pt x="38" y="78"/>
                  </a:lnTo>
                  <a:close/>
                  <a:moveTo>
                    <a:pt x="23" y="44"/>
                  </a:moveTo>
                  <a:lnTo>
                    <a:pt x="23" y="44"/>
                  </a:lnTo>
                  <a:lnTo>
                    <a:pt x="23" y="44"/>
                  </a:lnTo>
                  <a:lnTo>
                    <a:pt x="21" y="46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23" y="44"/>
                  </a:lnTo>
                  <a:lnTo>
                    <a:pt x="23" y="44"/>
                  </a:lnTo>
                  <a:close/>
                  <a:moveTo>
                    <a:pt x="17" y="29"/>
                  </a:moveTo>
                  <a:lnTo>
                    <a:pt x="17" y="29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2" y="31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7" y="29"/>
                  </a:lnTo>
                  <a:lnTo>
                    <a:pt x="17" y="29"/>
                  </a:lnTo>
                  <a:close/>
                  <a:moveTo>
                    <a:pt x="32" y="19"/>
                  </a:moveTo>
                  <a:lnTo>
                    <a:pt x="32" y="19"/>
                  </a:lnTo>
                  <a:lnTo>
                    <a:pt x="34" y="19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23" y="31"/>
                  </a:lnTo>
                  <a:lnTo>
                    <a:pt x="17" y="36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5" y="36"/>
                  </a:lnTo>
                  <a:lnTo>
                    <a:pt x="21" y="31"/>
                  </a:lnTo>
                  <a:lnTo>
                    <a:pt x="32" y="19"/>
                  </a:lnTo>
                  <a:lnTo>
                    <a:pt x="32" y="19"/>
                  </a:lnTo>
                  <a:close/>
                  <a:moveTo>
                    <a:pt x="15" y="52"/>
                  </a:moveTo>
                  <a:lnTo>
                    <a:pt x="15" y="52"/>
                  </a:lnTo>
                  <a:lnTo>
                    <a:pt x="13" y="56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4"/>
                  </a:lnTo>
                  <a:lnTo>
                    <a:pt x="15" y="52"/>
                  </a:lnTo>
                  <a:lnTo>
                    <a:pt x="15" y="52"/>
                  </a:lnTo>
                  <a:close/>
                  <a:moveTo>
                    <a:pt x="12" y="96"/>
                  </a:moveTo>
                  <a:lnTo>
                    <a:pt x="12" y="96"/>
                  </a:lnTo>
                  <a:lnTo>
                    <a:pt x="15" y="94"/>
                  </a:lnTo>
                  <a:lnTo>
                    <a:pt x="15" y="94"/>
                  </a:lnTo>
                  <a:lnTo>
                    <a:pt x="13" y="96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2" y="97"/>
                  </a:lnTo>
                  <a:lnTo>
                    <a:pt x="12" y="96"/>
                  </a:lnTo>
                  <a:lnTo>
                    <a:pt x="12" y="96"/>
                  </a:lnTo>
                  <a:close/>
                  <a:moveTo>
                    <a:pt x="10" y="111"/>
                  </a:moveTo>
                  <a:lnTo>
                    <a:pt x="10" y="111"/>
                  </a:lnTo>
                  <a:lnTo>
                    <a:pt x="13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5" y="109"/>
                  </a:lnTo>
                  <a:lnTo>
                    <a:pt x="10" y="113"/>
                  </a:lnTo>
                  <a:lnTo>
                    <a:pt x="10" y="111"/>
                  </a:lnTo>
                  <a:close/>
                  <a:moveTo>
                    <a:pt x="8" y="126"/>
                  </a:moveTo>
                  <a:lnTo>
                    <a:pt x="8" y="126"/>
                  </a:lnTo>
                  <a:lnTo>
                    <a:pt x="12" y="124"/>
                  </a:lnTo>
                  <a:lnTo>
                    <a:pt x="12" y="124"/>
                  </a:lnTo>
                  <a:lnTo>
                    <a:pt x="12" y="124"/>
                  </a:lnTo>
                  <a:lnTo>
                    <a:pt x="12" y="126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8" y="128"/>
                  </a:lnTo>
                  <a:lnTo>
                    <a:pt x="8" y="126"/>
                  </a:lnTo>
                  <a:lnTo>
                    <a:pt x="8" y="126"/>
                  </a:lnTo>
                  <a:close/>
                  <a:moveTo>
                    <a:pt x="25" y="145"/>
                  </a:moveTo>
                  <a:lnTo>
                    <a:pt x="25" y="145"/>
                  </a:lnTo>
                  <a:lnTo>
                    <a:pt x="17" y="157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6" y="164"/>
                  </a:lnTo>
                  <a:lnTo>
                    <a:pt x="8" y="160"/>
                  </a:lnTo>
                  <a:lnTo>
                    <a:pt x="12" y="155"/>
                  </a:lnTo>
                  <a:lnTo>
                    <a:pt x="19" y="149"/>
                  </a:lnTo>
                  <a:lnTo>
                    <a:pt x="25" y="145"/>
                  </a:lnTo>
                  <a:lnTo>
                    <a:pt x="25" y="145"/>
                  </a:lnTo>
                  <a:close/>
                  <a:moveTo>
                    <a:pt x="6" y="178"/>
                  </a:moveTo>
                  <a:lnTo>
                    <a:pt x="6" y="178"/>
                  </a:lnTo>
                  <a:lnTo>
                    <a:pt x="12" y="174"/>
                  </a:lnTo>
                  <a:lnTo>
                    <a:pt x="17" y="168"/>
                  </a:lnTo>
                  <a:lnTo>
                    <a:pt x="29" y="157"/>
                  </a:lnTo>
                  <a:lnTo>
                    <a:pt x="29" y="157"/>
                  </a:lnTo>
                  <a:lnTo>
                    <a:pt x="31" y="157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8" y="185"/>
                  </a:lnTo>
                  <a:lnTo>
                    <a:pt x="8" y="185"/>
                  </a:lnTo>
                  <a:lnTo>
                    <a:pt x="6" y="181"/>
                  </a:lnTo>
                  <a:lnTo>
                    <a:pt x="6" y="178"/>
                  </a:lnTo>
                  <a:lnTo>
                    <a:pt x="6" y="178"/>
                  </a:lnTo>
                  <a:close/>
                  <a:moveTo>
                    <a:pt x="6" y="198"/>
                  </a:moveTo>
                  <a:lnTo>
                    <a:pt x="6" y="198"/>
                  </a:lnTo>
                  <a:lnTo>
                    <a:pt x="15" y="187"/>
                  </a:lnTo>
                  <a:lnTo>
                    <a:pt x="27" y="179"/>
                  </a:lnTo>
                  <a:lnTo>
                    <a:pt x="27" y="179"/>
                  </a:lnTo>
                  <a:lnTo>
                    <a:pt x="23" y="185"/>
                  </a:lnTo>
                  <a:lnTo>
                    <a:pt x="17" y="191"/>
                  </a:lnTo>
                  <a:lnTo>
                    <a:pt x="12" y="197"/>
                  </a:lnTo>
                  <a:lnTo>
                    <a:pt x="6" y="204"/>
                  </a:lnTo>
                  <a:lnTo>
                    <a:pt x="6" y="204"/>
                  </a:lnTo>
                  <a:lnTo>
                    <a:pt x="6" y="202"/>
                  </a:lnTo>
                  <a:lnTo>
                    <a:pt x="6" y="198"/>
                  </a:lnTo>
                  <a:lnTo>
                    <a:pt x="6" y="198"/>
                  </a:lnTo>
                  <a:close/>
                  <a:moveTo>
                    <a:pt x="6" y="212"/>
                  </a:moveTo>
                  <a:lnTo>
                    <a:pt x="6" y="212"/>
                  </a:lnTo>
                  <a:lnTo>
                    <a:pt x="12" y="208"/>
                  </a:lnTo>
                  <a:lnTo>
                    <a:pt x="15" y="204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15" y="206"/>
                  </a:lnTo>
                  <a:lnTo>
                    <a:pt x="10" y="212"/>
                  </a:lnTo>
                  <a:lnTo>
                    <a:pt x="6" y="218"/>
                  </a:lnTo>
                  <a:lnTo>
                    <a:pt x="6" y="218"/>
                  </a:lnTo>
                  <a:lnTo>
                    <a:pt x="6" y="216"/>
                  </a:lnTo>
                  <a:lnTo>
                    <a:pt x="6" y="212"/>
                  </a:lnTo>
                  <a:lnTo>
                    <a:pt x="6" y="212"/>
                  </a:lnTo>
                  <a:close/>
                  <a:moveTo>
                    <a:pt x="27" y="208"/>
                  </a:moveTo>
                  <a:lnTo>
                    <a:pt x="27" y="208"/>
                  </a:lnTo>
                  <a:lnTo>
                    <a:pt x="19" y="219"/>
                  </a:lnTo>
                  <a:lnTo>
                    <a:pt x="13" y="225"/>
                  </a:lnTo>
                  <a:lnTo>
                    <a:pt x="8" y="227"/>
                  </a:lnTo>
                  <a:lnTo>
                    <a:pt x="8" y="227"/>
                  </a:lnTo>
                  <a:lnTo>
                    <a:pt x="12" y="223"/>
                  </a:lnTo>
                  <a:lnTo>
                    <a:pt x="15" y="218"/>
                  </a:lnTo>
                  <a:lnTo>
                    <a:pt x="27" y="208"/>
                  </a:lnTo>
                  <a:lnTo>
                    <a:pt x="27" y="208"/>
                  </a:lnTo>
                  <a:close/>
                  <a:moveTo>
                    <a:pt x="31" y="233"/>
                  </a:moveTo>
                  <a:lnTo>
                    <a:pt x="25" y="233"/>
                  </a:lnTo>
                  <a:lnTo>
                    <a:pt x="25" y="233"/>
                  </a:lnTo>
                  <a:lnTo>
                    <a:pt x="31" y="227"/>
                  </a:lnTo>
                  <a:lnTo>
                    <a:pt x="34" y="221"/>
                  </a:lnTo>
                  <a:lnTo>
                    <a:pt x="34" y="221"/>
                  </a:lnTo>
                  <a:lnTo>
                    <a:pt x="32" y="227"/>
                  </a:lnTo>
                  <a:lnTo>
                    <a:pt x="31" y="233"/>
                  </a:lnTo>
                  <a:lnTo>
                    <a:pt x="31" y="233"/>
                  </a:lnTo>
                  <a:close/>
                  <a:moveTo>
                    <a:pt x="34" y="216"/>
                  </a:moveTo>
                  <a:lnTo>
                    <a:pt x="34" y="216"/>
                  </a:lnTo>
                  <a:lnTo>
                    <a:pt x="27" y="225"/>
                  </a:lnTo>
                  <a:lnTo>
                    <a:pt x="21" y="229"/>
                  </a:lnTo>
                  <a:lnTo>
                    <a:pt x="15" y="231"/>
                  </a:lnTo>
                  <a:lnTo>
                    <a:pt x="15" y="231"/>
                  </a:lnTo>
                  <a:lnTo>
                    <a:pt x="19" y="227"/>
                  </a:lnTo>
                  <a:lnTo>
                    <a:pt x="23" y="223"/>
                  </a:lnTo>
                  <a:lnTo>
                    <a:pt x="29" y="219"/>
                  </a:lnTo>
                  <a:lnTo>
                    <a:pt x="34" y="216"/>
                  </a:lnTo>
                  <a:lnTo>
                    <a:pt x="34" y="216"/>
                  </a:lnTo>
                  <a:lnTo>
                    <a:pt x="34" y="216"/>
                  </a:lnTo>
                  <a:lnTo>
                    <a:pt x="34" y="216"/>
                  </a:lnTo>
                  <a:lnTo>
                    <a:pt x="34" y="216"/>
                  </a:lnTo>
                  <a:close/>
                  <a:moveTo>
                    <a:pt x="36" y="195"/>
                  </a:moveTo>
                  <a:lnTo>
                    <a:pt x="36" y="195"/>
                  </a:lnTo>
                  <a:lnTo>
                    <a:pt x="27" y="204"/>
                  </a:lnTo>
                  <a:lnTo>
                    <a:pt x="15" y="212"/>
                  </a:lnTo>
                  <a:lnTo>
                    <a:pt x="15" y="212"/>
                  </a:lnTo>
                  <a:lnTo>
                    <a:pt x="36" y="189"/>
                  </a:lnTo>
                  <a:lnTo>
                    <a:pt x="36" y="189"/>
                  </a:lnTo>
                  <a:lnTo>
                    <a:pt x="36" y="193"/>
                  </a:lnTo>
                  <a:lnTo>
                    <a:pt x="36" y="195"/>
                  </a:lnTo>
                  <a:lnTo>
                    <a:pt x="36" y="195"/>
                  </a:lnTo>
                  <a:close/>
                  <a:moveTo>
                    <a:pt x="21" y="195"/>
                  </a:moveTo>
                  <a:lnTo>
                    <a:pt x="21" y="195"/>
                  </a:lnTo>
                  <a:lnTo>
                    <a:pt x="23" y="189"/>
                  </a:lnTo>
                  <a:lnTo>
                    <a:pt x="29" y="183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6" y="181"/>
                  </a:lnTo>
                  <a:lnTo>
                    <a:pt x="31" y="187"/>
                  </a:lnTo>
                  <a:lnTo>
                    <a:pt x="25" y="191"/>
                  </a:lnTo>
                  <a:lnTo>
                    <a:pt x="21" y="195"/>
                  </a:lnTo>
                  <a:lnTo>
                    <a:pt x="21" y="195"/>
                  </a:lnTo>
                  <a:close/>
                  <a:moveTo>
                    <a:pt x="36" y="166"/>
                  </a:moveTo>
                  <a:lnTo>
                    <a:pt x="36" y="166"/>
                  </a:lnTo>
                  <a:lnTo>
                    <a:pt x="32" y="168"/>
                  </a:lnTo>
                  <a:lnTo>
                    <a:pt x="27" y="174"/>
                  </a:lnTo>
                  <a:lnTo>
                    <a:pt x="23" y="178"/>
                  </a:lnTo>
                  <a:lnTo>
                    <a:pt x="17" y="181"/>
                  </a:lnTo>
                  <a:lnTo>
                    <a:pt x="17" y="181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8" y="158"/>
                  </a:lnTo>
                  <a:lnTo>
                    <a:pt x="38" y="160"/>
                  </a:lnTo>
                  <a:lnTo>
                    <a:pt x="36" y="166"/>
                  </a:lnTo>
                  <a:lnTo>
                    <a:pt x="36" y="166"/>
                  </a:lnTo>
                  <a:close/>
                  <a:moveTo>
                    <a:pt x="38" y="147"/>
                  </a:moveTo>
                  <a:lnTo>
                    <a:pt x="38" y="147"/>
                  </a:lnTo>
                  <a:lnTo>
                    <a:pt x="32" y="151"/>
                  </a:lnTo>
                  <a:lnTo>
                    <a:pt x="27" y="155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27" y="151"/>
                  </a:lnTo>
                  <a:lnTo>
                    <a:pt x="36" y="139"/>
                  </a:lnTo>
                  <a:lnTo>
                    <a:pt x="36" y="139"/>
                  </a:lnTo>
                  <a:lnTo>
                    <a:pt x="38" y="141"/>
                  </a:lnTo>
                  <a:lnTo>
                    <a:pt x="38" y="143"/>
                  </a:lnTo>
                  <a:lnTo>
                    <a:pt x="38" y="147"/>
                  </a:lnTo>
                  <a:lnTo>
                    <a:pt x="38" y="147"/>
                  </a:lnTo>
                  <a:close/>
                  <a:moveTo>
                    <a:pt x="38" y="223"/>
                  </a:moveTo>
                  <a:lnTo>
                    <a:pt x="38" y="223"/>
                  </a:lnTo>
                  <a:lnTo>
                    <a:pt x="44" y="218"/>
                  </a:lnTo>
                  <a:lnTo>
                    <a:pt x="46" y="216"/>
                  </a:lnTo>
                  <a:lnTo>
                    <a:pt x="50" y="214"/>
                  </a:lnTo>
                  <a:lnTo>
                    <a:pt x="50" y="214"/>
                  </a:lnTo>
                  <a:lnTo>
                    <a:pt x="44" y="219"/>
                  </a:lnTo>
                  <a:lnTo>
                    <a:pt x="38" y="223"/>
                  </a:lnTo>
                  <a:lnTo>
                    <a:pt x="38" y="223"/>
                  </a:lnTo>
                  <a:close/>
                  <a:moveTo>
                    <a:pt x="50" y="231"/>
                  </a:moveTo>
                  <a:lnTo>
                    <a:pt x="48" y="231"/>
                  </a:lnTo>
                  <a:lnTo>
                    <a:pt x="48" y="231"/>
                  </a:lnTo>
                  <a:lnTo>
                    <a:pt x="50" y="229"/>
                  </a:lnTo>
                  <a:lnTo>
                    <a:pt x="52" y="227"/>
                  </a:lnTo>
                  <a:lnTo>
                    <a:pt x="52" y="227"/>
                  </a:lnTo>
                  <a:lnTo>
                    <a:pt x="52" y="229"/>
                  </a:lnTo>
                  <a:lnTo>
                    <a:pt x="50" y="231"/>
                  </a:lnTo>
                  <a:lnTo>
                    <a:pt x="50" y="231"/>
                  </a:lnTo>
                  <a:close/>
                  <a:moveTo>
                    <a:pt x="63" y="221"/>
                  </a:moveTo>
                  <a:lnTo>
                    <a:pt x="63" y="221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5" y="216"/>
                  </a:lnTo>
                  <a:lnTo>
                    <a:pt x="67" y="216"/>
                  </a:lnTo>
                  <a:lnTo>
                    <a:pt x="67" y="216"/>
                  </a:lnTo>
                  <a:lnTo>
                    <a:pt x="63" y="221"/>
                  </a:lnTo>
                  <a:lnTo>
                    <a:pt x="63" y="221"/>
                  </a:lnTo>
                  <a:close/>
                  <a:moveTo>
                    <a:pt x="162" y="111"/>
                  </a:moveTo>
                  <a:lnTo>
                    <a:pt x="162" y="111"/>
                  </a:lnTo>
                  <a:lnTo>
                    <a:pt x="156" y="118"/>
                  </a:lnTo>
                  <a:lnTo>
                    <a:pt x="149" y="122"/>
                  </a:lnTo>
                  <a:lnTo>
                    <a:pt x="139" y="126"/>
                  </a:lnTo>
                  <a:lnTo>
                    <a:pt x="130" y="128"/>
                  </a:lnTo>
                  <a:lnTo>
                    <a:pt x="107" y="132"/>
                  </a:lnTo>
                  <a:lnTo>
                    <a:pt x="86" y="134"/>
                  </a:lnTo>
                  <a:lnTo>
                    <a:pt x="86" y="134"/>
                  </a:lnTo>
                  <a:lnTo>
                    <a:pt x="82" y="151"/>
                  </a:lnTo>
                  <a:lnTo>
                    <a:pt x="82" y="170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59" y="208"/>
                  </a:lnTo>
                  <a:lnTo>
                    <a:pt x="50" y="208"/>
                  </a:lnTo>
                  <a:lnTo>
                    <a:pt x="42" y="206"/>
                  </a:lnTo>
                  <a:lnTo>
                    <a:pt x="42" y="206"/>
                  </a:lnTo>
                  <a:lnTo>
                    <a:pt x="44" y="157"/>
                  </a:lnTo>
                  <a:lnTo>
                    <a:pt x="46" y="107"/>
                  </a:lnTo>
                  <a:lnTo>
                    <a:pt x="46" y="57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67" y="6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107" y="8"/>
                  </a:lnTo>
                  <a:lnTo>
                    <a:pt x="124" y="12"/>
                  </a:lnTo>
                  <a:lnTo>
                    <a:pt x="139" y="17"/>
                  </a:lnTo>
                  <a:lnTo>
                    <a:pt x="151" y="27"/>
                  </a:lnTo>
                  <a:lnTo>
                    <a:pt x="151" y="27"/>
                  </a:lnTo>
                  <a:lnTo>
                    <a:pt x="158" y="35"/>
                  </a:lnTo>
                  <a:lnTo>
                    <a:pt x="164" y="44"/>
                  </a:lnTo>
                  <a:lnTo>
                    <a:pt x="170" y="54"/>
                  </a:lnTo>
                  <a:lnTo>
                    <a:pt x="172" y="67"/>
                  </a:lnTo>
                  <a:lnTo>
                    <a:pt x="172" y="67"/>
                  </a:lnTo>
                  <a:lnTo>
                    <a:pt x="174" y="80"/>
                  </a:lnTo>
                  <a:lnTo>
                    <a:pt x="172" y="92"/>
                  </a:lnTo>
                  <a:lnTo>
                    <a:pt x="168" y="103"/>
                  </a:lnTo>
                  <a:lnTo>
                    <a:pt x="162" y="111"/>
                  </a:lnTo>
                  <a:lnTo>
                    <a:pt x="162" y="1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" name="Freeform 90"/>
            <p:cNvSpPr>
              <a:spLocks noEditPoints="1"/>
            </p:cNvSpPr>
            <p:nvPr/>
          </p:nvSpPr>
          <p:spPr bwMode="auto">
            <a:xfrm>
              <a:off x="6163928" y="665204"/>
              <a:ext cx="694073" cy="853368"/>
            </a:xfrm>
            <a:custGeom>
              <a:avLst/>
              <a:gdLst/>
              <a:ahLst/>
              <a:cxnLst>
                <a:cxn ang="0">
                  <a:pos x="164" y="145"/>
                </a:cxn>
                <a:cxn ang="0">
                  <a:pos x="215" y="2"/>
                </a:cxn>
                <a:cxn ang="0">
                  <a:pos x="126" y="17"/>
                </a:cxn>
                <a:cxn ang="0">
                  <a:pos x="101" y="2"/>
                </a:cxn>
                <a:cxn ang="0">
                  <a:pos x="8" y="33"/>
                </a:cxn>
                <a:cxn ang="0">
                  <a:pos x="10" y="290"/>
                </a:cxn>
                <a:cxn ang="0">
                  <a:pos x="92" y="290"/>
                </a:cxn>
                <a:cxn ang="0">
                  <a:pos x="147" y="294"/>
                </a:cxn>
                <a:cxn ang="0">
                  <a:pos x="244" y="261"/>
                </a:cxn>
                <a:cxn ang="0">
                  <a:pos x="132" y="37"/>
                </a:cxn>
                <a:cxn ang="0">
                  <a:pos x="135" y="56"/>
                </a:cxn>
                <a:cxn ang="0">
                  <a:pos x="130" y="73"/>
                </a:cxn>
                <a:cxn ang="0">
                  <a:pos x="10" y="155"/>
                </a:cxn>
                <a:cxn ang="0">
                  <a:pos x="12" y="157"/>
                </a:cxn>
                <a:cxn ang="0">
                  <a:pos x="17" y="172"/>
                </a:cxn>
                <a:cxn ang="0">
                  <a:pos x="10" y="130"/>
                </a:cxn>
                <a:cxn ang="0">
                  <a:pos x="34" y="225"/>
                </a:cxn>
                <a:cxn ang="0">
                  <a:pos x="44" y="212"/>
                </a:cxn>
                <a:cxn ang="0">
                  <a:pos x="29" y="248"/>
                </a:cxn>
                <a:cxn ang="0">
                  <a:pos x="46" y="199"/>
                </a:cxn>
                <a:cxn ang="0">
                  <a:pos x="25" y="193"/>
                </a:cxn>
                <a:cxn ang="0">
                  <a:pos x="21" y="176"/>
                </a:cxn>
                <a:cxn ang="0">
                  <a:pos x="21" y="153"/>
                </a:cxn>
                <a:cxn ang="0">
                  <a:pos x="31" y="149"/>
                </a:cxn>
                <a:cxn ang="0">
                  <a:pos x="44" y="109"/>
                </a:cxn>
                <a:cxn ang="0">
                  <a:pos x="36" y="92"/>
                </a:cxn>
                <a:cxn ang="0">
                  <a:pos x="34" y="78"/>
                </a:cxn>
                <a:cxn ang="0">
                  <a:pos x="29" y="61"/>
                </a:cxn>
                <a:cxn ang="0">
                  <a:pos x="36" y="56"/>
                </a:cxn>
                <a:cxn ang="0">
                  <a:pos x="21" y="48"/>
                </a:cxn>
                <a:cxn ang="0">
                  <a:pos x="10" y="50"/>
                </a:cxn>
                <a:cxn ang="0">
                  <a:pos x="17" y="86"/>
                </a:cxn>
                <a:cxn ang="0">
                  <a:pos x="19" y="98"/>
                </a:cxn>
                <a:cxn ang="0">
                  <a:pos x="19" y="98"/>
                </a:cxn>
                <a:cxn ang="0">
                  <a:pos x="12" y="193"/>
                </a:cxn>
                <a:cxn ang="0">
                  <a:pos x="12" y="220"/>
                </a:cxn>
                <a:cxn ang="0">
                  <a:pos x="12" y="235"/>
                </a:cxn>
                <a:cxn ang="0">
                  <a:pos x="15" y="260"/>
                </a:cxn>
                <a:cxn ang="0">
                  <a:pos x="27" y="263"/>
                </a:cxn>
                <a:cxn ang="0">
                  <a:pos x="48" y="258"/>
                </a:cxn>
                <a:cxn ang="0">
                  <a:pos x="50" y="271"/>
                </a:cxn>
                <a:cxn ang="0">
                  <a:pos x="40" y="286"/>
                </a:cxn>
                <a:cxn ang="0">
                  <a:pos x="38" y="290"/>
                </a:cxn>
                <a:cxn ang="0">
                  <a:pos x="88" y="269"/>
                </a:cxn>
                <a:cxn ang="0">
                  <a:pos x="118" y="197"/>
                </a:cxn>
                <a:cxn ang="0">
                  <a:pos x="122" y="206"/>
                </a:cxn>
                <a:cxn ang="0">
                  <a:pos x="133" y="212"/>
                </a:cxn>
                <a:cxn ang="0">
                  <a:pos x="143" y="221"/>
                </a:cxn>
                <a:cxn ang="0">
                  <a:pos x="149" y="231"/>
                </a:cxn>
                <a:cxn ang="0">
                  <a:pos x="143" y="258"/>
                </a:cxn>
                <a:cxn ang="0">
                  <a:pos x="156" y="261"/>
                </a:cxn>
                <a:cxn ang="0">
                  <a:pos x="170" y="277"/>
                </a:cxn>
                <a:cxn ang="0">
                  <a:pos x="187" y="277"/>
                </a:cxn>
                <a:cxn ang="0">
                  <a:pos x="204" y="275"/>
                </a:cxn>
                <a:cxn ang="0">
                  <a:pos x="109" y="187"/>
                </a:cxn>
                <a:cxn ang="0">
                  <a:pos x="57" y="261"/>
                </a:cxn>
                <a:cxn ang="0">
                  <a:pos x="69" y="8"/>
                </a:cxn>
                <a:cxn ang="0">
                  <a:pos x="107" y="132"/>
                </a:cxn>
                <a:cxn ang="0">
                  <a:pos x="219" y="8"/>
                </a:cxn>
                <a:cxn ang="0">
                  <a:pos x="177" y="105"/>
                </a:cxn>
                <a:cxn ang="0">
                  <a:pos x="236" y="261"/>
                </a:cxn>
              </a:cxnLst>
              <a:rect l="0" t="0" r="r" b="b"/>
              <a:pathLst>
                <a:path w="244" h="300">
                  <a:moveTo>
                    <a:pt x="221" y="225"/>
                  </a:moveTo>
                  <a:lnTo>
                    <a:pt x="221" y="225"/>
                  </a:lnTo>
                  <a:lnTo>
                    <a:pt x="194" y="193"/>
                  </a:lnTo>
                  <a:lnTo>
                    <a:pt x="194" y="193"/>
                  </a:lnTo>
                  <a:lnTo>
                    <a:pt x="189" y="181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70" y="159"/>
                  </a:lnTo>
                  <a:lnTo>
                    <a:pt x="166" y="151"/>
                  </a:lnTo>
                  <a:lnTo>
                    <a:pt x="164" y="145"/>
                  </a:lnTo>
                  <a:lnTo>
                    <a:pt x="164" y="145"/>
                  </a:lnTo>
                  <a:lnTo>
                    <a:pt x="166" y="138"/>
                  </a:lnTo>
                  <a:lnTo>
                    <a:pt x="170" y="12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206" y="58"/>
                  </a:lnTo>
                  <a:lnTo>
                    <a:pt x="217" y="31"/>
                  </a:lnTo>
                  <a:lnTo>
                    <a:pt x="229" y="4"/>
                  </a:lnTo>
                  <a:lnTo>
                    <a:pt x="229" y="4"/>
                  </a:lnTo>
                  <a:lnTo>
                    <a:pt x="215" y="2"/>
                  </a:lnTo>
                  <a:lnTo>
                    <a:pt x="204" y="2"/>
                  </a:lnTo>
                  <a:lnTo>
                    <a:pt x="191" y="2"/>
                  </a:lnTo>
                  <a:lnTo>
                    <a:pt x="179" y="2"/>
                  </a:lnTo>
                  <a:lnTo>
                    <a:pt x="179" y="2"/>
                  </a:lnTo>
                  <a:lnTo>
                    <a:pt x="170" y="0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49" y="4"/>
                  </a:lnTo>
                  <a:lnTo>
                    <a:pt x="137" y="10"/>
                  </a:lnTo>
                  <a:lnTo>
                    <a:pt x="126" y="17"/>
                  </a:lnTo>
                  <a:lnTo>
                    <a:pt x="114" y="21"/>
                  </a:lnTo>
                  <a:lnTo>
                    <a:pt x="114" y="21"/>
                  </a:lnTo>
                  <a:lnTo>
                    <a:pt x="113" y="27"/>
                  </a:lnTo>
                  <a:lnTo>
                    <a:pt x="111" y="35"/>
                  </a:lnTo>
                  <a:lnTo>
                    <a:pt x="109" y="42"/>
                  </a:lnTo>
                  <a:lnTo>
                    <a:pt x="105" y="48"/>
                  </a:lnTo>
                  <a:lnTo>
                    <a:pt x="105" y="48"/>
                  </a:lnTo>
                  <a:lnTo>
                    <a:pt x="103" y="37"/>
                  </a:lnTo>
                  <a:lnTo>
                    <a:pt x="103" y="27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86" y="4"/>
                  </a:lnTo>
                  <a:lnTo>
                    <a:pt x="67" y="2"/>
                  </a:lnTo>
                  <a:lnTo>
                    <a:pt x="50" y="2"/>
                  </a:lnTo>
                  <a:lnTo>
                    <a:pt x="44" y="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29" y="14"/>
                  </a:lnTo>
                  <a:lnTo>
                    <a:pt x="17" y="23"/>
                  </a:lnTo>
                  <a:lnTo>
                    <a:pt x="8" y="33"/>
                  </a:lnTo>
                  <a:lnTo>
                    <a:pt x="4" y="37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0" y="50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4" y="178"/>
                  </a:lnTo>
                  <a:lnTo>
                    <a:pt x="6" y="235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9" y="296"/>
                  </a:lnTo>
                  <a:lnTo>
                    <a:pt x="32" y="298"/>
                  </a:lnTo>
                  <a:lnTo>
                    <a:pt x="48" y="298"/>
                  </a:lnTo>
                  <a:lnTo>
                    <a:pt x="61" y="298"/>
                  </a:lnTo>
                  <a:lnTo>
                    <a:pt x="61" y="298"/>
                  </a:lnTo>
                  <a:lnTo>
                    <a:pt x="71" y="298"/>
                  </a:lnTo>
                  <a:lnTo>
                    <a:pt x="82" y="296"/>
                  </a:lnTo>
                  <a:lnTo>
                    <a:pt x="82" y="296"/>
                  </a:lnTo>
                  <a:lnTo>
                    <a:pt x="86" y="294"/>
                  </a:lnTo>
                  <a:lnTo>
                    <a:pt x="92" y="290"/>
                  </a:lnTo>
                  <a:lnTo>
                    <a:pt x="101" y="281"/>
                  </a:lnTo>
                  <a:lnTo>
                    <a:pt x="111" y="271"/>
                  </a:lnTo>
                  <a:lnTo>
                    <a:pt x="116" y="267"/>
                  </a:lnTo>
                  <a:lnTo>
                    <a:pt x="122" y="263"/>
                  </a:lnTo>
                  <a:lnTo>
                    <a:pt x="122" y="263"/>
                  </a:lnTo>
                  <a:lnTo>
                    <a:pt x="128" y="271"/>
                  </a:lnTo>
                  <a:lnTo>
                    <a:pt x="133" y="281"/>
                  </a:lnTo>
                  <a:lnTo>
                    <a:pt x="139" y="288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53" y="298"/>
                  </a:lnTo>
                  <a:lnTo>
                    <a:pt x="160" y="298"/>
                  </a:lnTo>
                  <a:lnTo>
                    <a:pt x="181" y="300"/>
                  </a:lnTo>
                  <a:lnTo>
                    <a:pt x="202" y="300"/>
                  </a:lnTo>
                  <a:lnTo>
                    <a:pt x="217" y="296"/>
                  </a:lnTo>
                  <a:lnTo>
                    <a:pt x="217" y="296"/>
                  </a:lnTo>
                  <a:lnTo>
                    <a:pt x="225" y="290"/>
                  </a:lnTo>
                  <a:lnTo>
                    <a:pt x="233" y="281"/>
                  </a:lnTo>
                  <a:lnTo>
                    <a:pt x="240" y="269"/>
                  </a:lnTo>
                  <a:lnTo>
                    <a:pt x="244" y="261"/>
                  </a:lnTo>
                  <a:lnTo>
                    <a:pt x="244" y="261"/>
                  </a:lnTo>
                  <a:lnTo>
                    <a:pt x="242" y="254"/>
                  </a:lnTo>
                  <a:lnTo>
                    <a:pt x="235" y="244"/>
                  </a:lnTo>
                  <a:lnTo>
                    <a:pt x="221" y="225"/>
                  </a:lnTo>
                  <a:lnTo>
                    <a:pt x="221" y="225"/>
                  </a:lnTo>
                  <a:close/>
                  <a:moveTo>
                    <a:pt x="145" y="27"/>
                  </a:moveTo>
                  <a:lnTo>
                    <a:pt x="145" y="27"/>
                  </a:lnTo>
                  <a:lnTo>
                    <a:pt x="141" y="29"/>
                  </a:lnTo>
                  <a:lnTo>
                    <a:pt x="137" y="33"/>
                  </a:lnTo>
                  <a:lnTo>
                    <a:pt x="132" y="37"/>
                  </a:lnTo>
                  <a:lnTo>
                    <a:pt x="126" y="38"/>
                  </a:lnTo>
                  <a:lnTo>
                    <a:pt x="126" y="38"/>
                  </a:lnTo>
                  <a:lnTo>
                    <a:pt x="130" y="35"/>
                  </a:lnTo>
                  <a:lnTo>
                    <a:pt x="133" y="31"/>
                  </a:lnTo>
                  <a:lnTo>
                    <a:pt x="139" y="29"/>
                  </a:lnTo>
                  <a:lnTo>
                    <a:pt x="145" y="27"/>
                  </a:lnTo>
                  <a:lnTo>
                    <a:pt x="145" y="27"/>
                  </a:lnTo>
                  <a:close/>
                  <a:moveTo>
                    <a:pt x="139" y="54"/>
                  </a:moveTo>
                  <a:lnTo>
                    <a:pt x="139" y="54"/>
                  </a:lnTo>
                  <a:lnTo>
                    <a:pt x="135" y="56"/>
                  </a:lnTo>
                  <a:lnTo>
                    <a:pt x="133" y="58"/>
                  </a:lnTo>
                  <a:lnTo>
                    <a:pt x="126" y="61"/>
                  </a:lnTo>
                  <a:lnTo>
                    <a:pt x="126" y="61"/>
                  </a:lnTo>
                  <a:lnTo>
                    <a:pt x="132" y="56"/>
                  </a:lnTo>
                  <a:lnTo>
                    <a:pt x="135" y="54"/>
                  </a:lnTo>
                  <a:lnTo>
                    <a:pt x="139" y="54"/>
                  </a:lnTo>
                  <a:lnTo>
                    <a:pt x="139" y="54"/>
                  </a:lnTo>
                  <a:close/>
                  <a:moveTo>
                    <a:pt x="130" y="69"/>
                  </a:moveTo>
                  <a:lnTo>
                    <a:pt x="130" y="69"/>
                  </a:lnTo>
                  <a:lnTo>
                    <a:pt x="130" y="73"/>
                  </a:lnTo>
                  <a:lnTo>
                    <a:pt x="128" y="75"/>
                  </a:lnTo>
                  <a:lnTo>
                    <a:pt x="126" y="77"/>
                  </a:lnTo>
                  <a:lnTo>
                    <a:pt x="122" y="77"/>
                  </a:lnTo>
                  <a:lnTo>
                    <a:pt x="122" y="77"/>
                  </a:lnTo>
                  <a:lnTo>
                    <a:pt x="126" y="73"/>
                  </a:lnTo>
                  <a:lnTo>
                    <a:pt x="130" y="69"/>
                  </a:lnTo>
                  <a:lnTo>
                    <a:pt x="130" y="69"/>
                  </a:lnTo>
                  <a:close/>
                  <a:moveTo>
                    <a:pt x="12" y="157"/>
                  </a:moveTo>
                  <a:lnTo>
                    <a:pt x="12" y="157"/>
                  </a:lnTo>
                  <a:lnTo>
                    <a:pt x="10" y="155"/>
                  </a:lnTo>
                  <a:lnTo>
                    <a:pt x="10" y="153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5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19" y="145"/>
                  </a:lnTo>
                  <a:lnTo>
                    <a:pt x="17" y="149"/>
                  </a:lnTo>
                  <a:lnTo>
                    <a:pt x="13" y="153"/>
                  </a:lnTo>
                  <a:lnTo>
                    <a:pt x="12" y="157"/>
                  </a:lnTo>
                  <a:lnTo>
                    <a:pt x="12" y="157"/>
                  </a:lnTo>
                  <a:close/>
                  <a:moveTo>
                    <a:pt x="10" y="178"/>
                  </a:moveTo>
                  <a:lnTo>
                    <a:pt x="10" y="178"/>
                  </a:lnTo>
                  <a:lnTo>
                    <a:pt x="10" y="170"/>
                  </a:lnTo>
                  <a:lnTo>
                    <a:pt x="10" y="170"/>
                  </a:lnTo>
                  <a:lnTo>
                    <a:pt x="13" y="168"/>
                  </a:lnTo>
                  <a:lnTo>
                    <a:pt x="17" y="166"/>
                  </a:lnTo>
                  <a:lnTo>
                    <a:pt x="17" y="166"/>
                  </a:lnTo>
                  <a:lnTo>
                    <a:pt x="19" y="168"/>
                  </a:lnTo>
                  <a:lnTo>
                    <a:pt x="17" y="172"/>
                  </a:lnTo>
                  <a:lnTo>
                    <a:pt x="13" y="176"/>
                  </a:lnTo>
                  <a:lnTo>
                    <a:pt x="10" y="178"/>
                  </a:lnTo>
                  <a:lnTo>
                    <a:pt x="10" y="178"/>
                  </a:lnTo>
                  <a:close/>
                  <a:moveTo>
                    <a:pt x="17" y="124"/>
                  </a:moveTo>
                  <a:lnTo>
                    <a:pt x="17" y="124"/>
                  </a:lnTo>
                  <a:lnTo>
                    <a:pt x="15" y="130"/>
                  </a:lnTo>
                  <a:lnTo>
                    <a:pt x="13" y="132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0" y="130"/>
                  </a:lnTo>
                  <a:lnTo>
                    <a:pt x="12" y="128"/>
                  </a:lnTo>
                  <a:lnTo>
                    <a:pt x="17" y="124"/>
                  </a:lnTo>
                  <a:lnTo>
                    <a:pt x="17" y="124"/>
                  </a:lnTo>
                  <a:close/>
                  <a:moveTo>
                    <a:pt x="44" y="212"/>
                  </a:moveTo>
                  <a:lnTo>
                    <a:pt x="44" y="212"/>
                  </a:lnTo>
                  <a:lnTo>
                    <a:pt x="46" y="214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42" y="221"/>
                  </a:lnTo>
                  <a:lnTo>
                    <a:pt x="34" y="225"/>
                  </a:lnTo>
                  <a:lnTo>
                    <a:pt x="34" y="225"/>
                  </a:lnTo>
                  <a:lnTo>
                    <a:pt x="29" y="233"/>
                  </a:lnTo>
                  <a:lnTo>
                    <a:pt x="25" y="237"/>
                  </a:lnTo>
                  <a:lnTo>
                    <a:pt x="21" y="239"/>
                  </a:lnTo>
                  <a:lnTo>
                    <a:pt x="21" y="239"/>
                  </a:lnTo>
                  <a:lnTo>
                    <a:pt x="27" y="231"/>
                  </a:lnTo>
                  <a:lnTo>
                    <a:pt x="32" y="225"/>
                  </a:lnTo>
                  <a:lnTo>
                    <a:pt x="38" y="220"/>
                  </a:lnTo>
                  <a:lnTo>
                    <a:pt x="44" y="212"/>
                  </a:lnTo>
                  <a:lnTo>
                    <a:pt x="44" y="212"/>
                  </a:lnTo>
                  <a:close/>
                  <a:moveTo>
                    <a:pt x="46" y="231"/>
                  </a:moveTo>
                  <a:lnTo>
                    <a:pt x="46" y="231"/>
                  </a:lnTo>
                  <a:lnTo>
                    <a:pt x="48" y="235"/>
                  </a:lnTo>
                  <a:lnTo>
                    <a:pt x="46" y="239"/>
                  </a:lnTo>
                  <a:lnTo>
                    <a:pt x="44" y="242"/>
                  </a:lnTo>
                  <a:lnTo>
                    <a:pt x="40" y="244"/>
                  </a:lnTo>
                  <a:lnTo>
                    <a:pt x="32" y="250"/>
                  </a:lnTo>
                  <a:lnTo>
                    <a:pt x="27" y="256"/>
                  </a:lnTo>
                  <a:lnTo>
                    <a:pt x="27" y="256"/>
                  </a:lnTo>
                  <a:lnTo>
                    <a:pt x="29" y="248"/>
                  </a:lnTo>
                  <a:lnTo>
                    <a:pt x="34" y="242"/>
                  </a:lnTo>
                  <a:lnTo>
                    <a:pt x="46" y="231"/>
                  </a:lnTo>
                  <a:lnTo>
                    <a:pt x="46" y="231"/>
                  </a:lnTo>
                  <a:close/>
                  <a:moveTo>
                    <a:pt x="25" y="214"/>
                  </a:moveTo>
                  <a:lnTo>
                    <a:pt x="25" y="214"/>
                  </a:lnTo>
                  <a:lnTo>
                    <a:pt x="29" y="208"/>
                  </a:lnTo>
                  <a:lnTo>
                    <a:pt x="34" y="202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36" y="206"/>
                  </a:lnTo>
                  <a:lnTo>
                    <a:pt x="25" y="214"/>
                  </a:lnTo>
                  <a:lnTo>
                    <a:pt x="25" y="214"/>
                  </a:lnTo>
                  <a:close/>
                  <a:moveTo>
                    <a:pt x="46" y="179"/>
                  </a:moveTo>
                  <a:lnTo>
                    <a:pt x="46" y="179"/>
                  </a:lnTo>
                  <a:lnTo>
                    <a:pt x="40" y="183"/>
                  </a:lnTo>
                  <a:lnTo>
                    <a:pt x="34" y="187"/>
                  </a:lnTo>
                  <a:lnTo>
                    <a:pt x="29" y="191"/>
                  </a:lnTo>
                  <a:lnTo>
                    <a:pt x="25" y="193"/>
                  </a:lnTo>
                  <a:lnTo>
                    <a:pt x="25" y="193"/>
                  </a:lnTo>
                  <a:lnTo>
                    <a:pt x="32" y="179"/>
                  </a:lnTo>
                  <a:lnTo>
                    <a:pt x="38" y="176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6" y="176"/>
                  </a:lnTo>
                  <a:lnTo>
                    <a:pt x="46" y="179"/>
                  </a:lnTo>
                  <a:lnTo>
                    <a:pt x="46" y="179"/>
                  </a:lnTo>
                  <a:close/>
                  <a:moveTo>
                    <a:pt x="21" y="176"/>
                  </a:moveTo>
                  <a:lnTo>
                    <a:pt x="21" y="176"/>
                  </a:lnTo>
                  <a:lnTo>
                    <a:pt x="25" y="168"/>
                  </a:lnTo>
                  <a:lnTo>
                    <a:pt x="31" y="162"/>
                  </a:lnTo>
                  <a:lnTo>
                    <a:pt x="36" y="157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0" y="159"/>
                  </a:lnTo>
                  <a:lnTo>
                    <a:pt x="34" y="166"/>
                  </a:lnTo>
                  <a:lnTo>
                    <a:pt x="21" y="176"/>
                  </a:lnTo>
                  <a:lnTo>
                    <a:pt x="21" y="176"/>
                  </a:lnTo>
                  <a:close/>
                  <a:moveTo>
                    <a:pt x="21" y="153"/>
                  </a:moveTo>
                  <a:lnTo>
                    <a:pt x="21" y="153"/>
                  </a:lnTo>
                  <a:lnTo>
                    <a:pt x="27" y="145"/>
                  </a:lnTo>
                  <a:lnTo>
                    <a:pt x="31" y="139"/>
                  </a:lnTo>
                  <a:lnTo>
                    <a:pt x="36" y="134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34"/>
                  </a:lnTo>
                  <a:lnTo>
                    <a:pt x="42" y="138"/>
                  </a:lnTo>
                  <a:lnTo>
                    <a:pt x="36" y="145"/>
                  </a:lnTo>
                  <a:lnTo>
                    <a:pt x="31" y="149"/>
                  </a:lnTo>
                  <a:lnTo>
                    <a:pt x="21" y="153"/>
                  </a:lnTo>
                  <a:lnTo>
                    <a:pt x="21" y="153"/>
                  </a:lnTo>
                  <a:close/>
                  <a:moveTo>
                    <a:pt x="23" y="128"/>
                  </a:moveTo>
                  <a:lnTo>
                    <a:pt x="23" y="128"/>
                  </a:lnTo>
                  <a:lnTo>
                    <a:pt x="27" y="120"/>
                  </a:lnTo>
                  <a:lnTo>
                    <a:pt x="31" y="117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44" y="109"/>
                  </a:lnTo>
                  <a:lnTo>
                    <a:pt x="44" y="109"/>
                  </a:lnTo>
                  <a:lnTo>
                    <a:pt x="42" y="117"/>
                  </a:lnTo>
                  <a:lnTo>
                    <a:pt x="36" y="120"/>
                  </a:lnTo>
                  <a:lnTo>
                    <a:pt x="31" y="124"/>
                  </a:lnTo>
                  <a:lnTo>
                    <a:pt x="23" y="128"/>
                  </a:lnTo>
                  <a:lnTo>
                    <a:pt x="23" y="128"/>
                  </a:lnTo>
                  <a:close/>
                  <a:moveTo>
                    <a:pt x="21" y="113"/>
                  </a:moveTo>
                  <a:lnTo>
                    <a:pt x="21" y="113"/>
                  </a:lnTo>
                  <a:lnTo>
                    <a:pt x="23" y="105"/>
                  </a:lnTo>
                  <a:lnTo>
                    <a:pt x="29" y="98"/>
                  </a:lnTo>
                  <a:lnTo>
                    <a:pt x="36" y="92"/>
                  </a:lnTo>
                  <a:lnTo>
                    <a:pt x="44" y="88"/>
                  </a:lnTo>
                  <a:lnTo>
                    <a:pt x="44" y="88"/>
                  </a:lnTo>
                  <a:lnTo>
                    <a:pt x="40" y="96"/>
                  </a:lnTo>
                  <a:lnTo>
                    <a:pt x="34" y="101"/>
                  </a:lnTo>
                  <a:lnTo>
                    <a:pt x="21" y="113"/>
                  </a:lnTo>
                  <a:lnTo>
                    <a:pt x="21" y="113"/>
                  </a:lnTo>
                  <a:close/>
                  <a:moveTo>
                    <a:pt x="42" y="71"/>
                  </a:moveTo>
                  <a:lnTo>
                    <a:pt x="42" y="71"/>
                  </a:lnTo>
                  <a:lnTo>
                    <a:pt x="38" y="75"/>
                  </a:lnTo>
                  <a:lnTo>
                    <a:pt x="34" y="78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31" y="75"/>
                  </a:lnTo>
                  <a:lnTo>
                    <a:pt x="36" y="69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42" y="71"/>
                  </a:lnTo>
                  <a:lnTo>
                    <a:pt x="42" y="71"/>
                  </a:lnTo>
                  <a:close/>
                  <a:moveTo>
                    <a:pt x="29" y="61"/>
                  </a:moveTo>
                  <a:lnTo>
                    <a:pt x="29" y="61"/>
                  </a:lnTo>
                  <a:lnTo>
                    <a:pt x="21" y="67"/>
                  </a:lnTo>
                  <a:lnTo>
                    <a:pt x="17" y="71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25" y="58"/>
                  </a:lnTo>
                  <a:lnTo>
                    <a:pt x="32" y="52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0" y="52"/>
                  </a:lnTo>
                  <a:lnTo>
                    <a:pt x="36" y="56"/>
                  </a:lnTo>
                  <a:lnTo>
                    <a:pt x="29" y="61"/>
                  </a:lnTo>
                  <a:lnTo>
                    <a:pt x="29" y="61"/>
                  </a:lnTo>
                  <a:close/>
                  <a:moveTo>
                    <a:pt x="38" y="29"/>
                  </a:moveTo>
                  <a:lnTo>
                    <a:pt x="38" y="29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5"/>
                  </a:lnTo>
                  <a:lnTo>
                    <a:pt x="36" y="38"/>
                  </a:lnTo>
                  <a:lnTo>
                    <a:pt x="29" y="44"/>
                  </a:lnTo>
                  <a:lnTo>
                    <a:pt x="21" y="48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7" y="46"/>
                  </a:lnTo>
                  <a:lnTo>
                    <a:pt x="25" y="40"/>
                  </a:lnTo>
                  <a:lnTo>
                    <a:pt x="38" y="29"/>
                  </a:lnTo>
                  <a:lnTo>
                    <a:pt x="38" y="29"/>
                  </a:lnTo>
                  <a:close/>
                  <a:moveTo>
                    <a:pt x="15" y="44"/>
                  </a:moveTo>
                  <a:lnTo>
                    <a:pt x="15" y="44"/>
                  </a:lnTo>
                  <a:lnTo>
                    <a:pt x="12" y="48"/>
                  </a:lnTo>
                  <a:lnTo>
                    <a:pt x="10" y="50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8" y="48"/>
                  </a:lnTo>
                  <a:lnTo>
                    <a:pt x="10" y="46"/>
                  </a:lnTo>
                  <a:lnTo>
                    <a:pt x="15" y="44"/>
                  </a:lnTo>
                  <a:lnTo>
                    <a:pt x="15" y="44"/>
                  </a:lnTo>
                  <a:close/>
                  <a:moveTo>
                    <a:pt x="19" y="77"/>
                  </a:moveTo>
                  <a:lnTo>
                    <a:pt x="19" y="77"/>
                  </a:lnTo>
                  <a:lnTo>
                    <a:pt x="21" y="80"/>
                  </a:lnTo>
                  <a:lnTo>
                    <a:pt x="17" y="86"/>
                  </a:lnTo>
                  <a:lnTo>
                    <a:pt x="12" y="90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12" y="82"/>
                  </a:lnTo>
                  <a:lnTo>
                    <a:pt x="15" y="80"/>
                  </a:lnTo>
                  <a:lnTo>
                    <a:pt x="19" y="77"/>
                  </a:lnTo>
                  <a:lnTo>
                    <a:pt x="19" y="77"/>
                  </a:lnTo>
                  <a:close/>
                  <a:moveTo>
                    <a:pt x="19" y="98"/>
                  </a:moveTo>
                  <a:lnTo>
                    <a:pt x="19" y="98"/>
                  </a:lnTo>
                  <a:lnTo>
                    <a:pt x="19" y="101"/>
                  </a:lnTo>
                  <a:lnTo>
                    <a:pt x="17" y="10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8" y="111"/>
                  </a:lnTo>
                  <a:lnTo>
                    <a:pt x="8" y="107"/>
                  </a:lnTo>
                  <a:lnTo>
                    <a:pt x="12" y="105"/>
                  </a:lnTo>
                  <a:lnTo>
                    <a:pt x="15" y="101"/>
                  </a:lnTo>
                  <a:lnTo>
                    <a:pt x="19" y="98"/>
                  </a:lnTo>
                  <a:lnTo>
                    <a:pt x="19" y="98"/>
                  </a:lnTo>
                  <a:close/>
                  <a:moveTo>
                    <a:pt x="17" y="189"/>
                  </a:moveTo>
                  <a:lnTo>
                    <a:pt x="17" y="189"/>
                  </a:lnTo>
                  <a:lnTo>
                    <a:pt x="17" y="193"/>
                  </a:lnTo>
                  <a:lnTo>
                    <a:pt x="15" y="195"/>
                  </a:lnTo>
                  <a:lnTo>
                    <a:pt x="13" y="199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7"/>
                  </a:lnTo>
                  <a:lnTo>
                    <a:pt x="12" y="193"/>
                  </a:lnTo>
                  <a:lnTo>
                    <a:pt x="17" y="189"/>
                  </a:lnTo>
                  <a:lnTo>
                    <a:pt x="17" y="189"/>
                  </a:lnTo>
                  <a:close/>
                  <a:moveTo>
                    <a:pt x="12" y="212"/>
                  </a:moveTo>
                  <a:lnTo>
                    <a:pt x="12" y="212"/>
                  </a:lnTo>
                  <a:lnTo>
                    <a:pt x="17" y="210"/>
                  </a:lnTo>
                  <a:lnTo>
                    <a:pt x="17" y="210"/>
                  </a:lnTo>
                  <a:lnTo>
                    <a:pt x="15" y="216"/>
                  </a:lnTo>
                  <a:lnTo>
                    <a:pt x="13" y="218"/>
                  </a:lnTo>
                  <a:lnTo>
                    <a:pt x="12" y="220"/>
                  </a:lnTo>
                  <a:lnTo>
                    <a:pt x="12" y="220"/>
                  </a:lnTo>
                  <a:lnTo>
                    <a:pt x="10" y="216"/>
                  </a:lnTo>
                  <a:lnTo>
                    <a:pt x="12" y="212"/>
                  </a:lnTo>
                  <a:lnTo>
                    <a:pt x="12" y="212"/>
                  </a:lnTo>
                  <a:close/>
                  <a:moveTo>
                    <a:pt x="19" y="229"/>
                  </a:moveTo>
                  <a:lnTo>
                    <a:pt x="19" y="229"/>
                  </a:lnTo>
                  <a:lnTo>
                    <a:pt x="15" y="237"/>
                  </a:lnTo>
                  <a:lnTo>
                    <a:pt x="13" y="239"/>
                  </a:lnTo>
                  <a:lnTo>
                    <a:pt x="12" y="240"/>
                  </a:lnTo>
                  <a:lnTo>
                    <a:pt x="12" y="240"/>
                  </a:lnTo>
                  <a:lnTo>
                    <a:pt x="12" y="235"/>
                  </a:lnTo>
                  <a:lnTo>
                    <a:pt x="12" y="235"/>
                  </a:lnTo>
                  <a:lnTo>
                    <a:pt x="15" y="231"/>
                  </a:lnTo>
                  <a:lnTo>
                    <a:pt x="19" y="229"/>
                  </a:lnTo>
                  <a:lnTo>
                    <a:pt x="19" y="229"/>
                  </a:lnTo>
                  <a:close/>
                  <a:moveTo>
                    <a:pt x="12" y="256"/>
                  </a:moveTo>
                  <a:lnTo>
                    <a:pt x="12" y="256"/>
                  </a:lnTo>
                  <a:lnTo>
                    <a:pt x="15" y="254"/>
                  </a:lnTo>
                  <a:lnTo>
                    <a:pt x="19" y="252"/>
                  </a:lnTo>
                  <a:lnTo>
                    <a:pt x="19" y="252"/>
                  </a:lnTo>
                  <a:lnTo>
                    <a:pt x="15" y="260"/>
                  </a:lnTo>
                  <a:lnTo>
                    <a:pt x="12" y="263"/>
                  </a:lnTo>
                  <a:lnTo>
                    <a:pt x="12" y="263"/>
                  </a:lnTo>
                  <a:lnTo>
                    <a:pt x="12" y="256"/>
                  </a:lnTo>
                  <a:lnTo>
                    <a:pt x="12" y="256"/>
                  </a:lnTo>
                  <a:close/>
                  <a:moveTo>
                    <a:pt x="12" y="279"/>
                  </a:moveTo>
                  <a:lnTo>
                    <a:pt x="12" y="279"/>
                  </a:lnTo>
                  <a:lnTo>
                    <a:pt x="15" y="275"/>
                  </a:lnTo>
                  <a:lnTo>
                    <a:pt x="19" y="271"/>
                  </a:lnTo>
                  <a:lnTo>
                    <a:pt x="23" y="267"/>
                  </a:lnTo>
                  <a:lnTo>
                    <a:pt x="27" y="263"/>
                  </a:lnTo>
                  <a:lnTo>
                    <a:pt x="27" y="263"/>
                  </a:lnTo>
                  <a:lnTo>
                    <a:pt x="27" y="267"/>
                  </a:lnTo>
                  <a:lnTo>
                    <a:pt x="23" y="273"/>
                  </a:lnTo>
                  <a:lnTo>
                    <a:pt x="17" y="279"/>
                  </a:lnTo>
                  <a:lnTo>
                    <a:pt x="15" y="281"/>
                  </a:lnTo>
                  <a:lnTo>
                    <a:pt x="12" y="279"/>
                  </a:lnTo>
                  <a:lnTo>
                    <a:pt x="12" y="279"/>
                  </a:lnTo>
                  <a:close/>
                  <a:moveTo>
                    <a:pt x="50" y="252"/>
                  </a:moveTo>
                  <a:lnTo>
                    <a:pt x="50" y="252"/>
                  </a:lnTo>
                  <a:lnTo>
                    <a:pt x="48" y="258"/>
                  </a:lnTo>
                  <a:lnTo>
                    <a:pt x="46" y="261"/>
                  </a:lnTo>
                  <a:lnTo>
                    <a:pt x="40" y="269"/>
                  </a:lnTo>
                  <a:lnTo>
                    <a:pt x="23" y="282"/>
                  </a:lnTo>
                  <a:lnTo>
                    <a:pt x="23" y="282"/>
                  </a:lnTo>
                  <a:lnTo>
                    <a:pt x="27" y="273"/>
                  </a:lnTo>
                  <a:lnTo>
                    <a:pt x="34" y="265"/>
                  </a:lnTo>
                  <a:lnTo>
                    <a:pt x="42" y="258"/>
                  </a:lnTo>
                  <a:lnTo>
                    <a:pt x="50" y="252"/>
                  </a:lnTo>
                  <a:lnTo>
                    <a:pt x="50" y="252"/>
                  </a:lnTo>
                  <a:close/>
                  <a:moveTo>
                    <a:pt x="50" y="271"/>
                  </a:moveTo>
                  <a:lnTo>
                    <a:pt x="50" y="271"/>
                  </a:lnTo>
                  <a:lnTo>
                    <a:pt x="46" y="275"/>
                  </a:lnTo>
                  <a:lnTo>
                    <a:pt x="42" y="277"/>
                  </a:lnTo>
                  <a:lnTo>
                    <a:pt x="42" y="277"/>
                  </a:lnTo>
                  <a:lnTo>
                    <a:pt x="44" y="273"/>
                  </a:lnTo>
                  <a:lnTo>
                    <a:pt x="50" y="271"/>
                  </a:lnTo>
                  <a:lnTo>
                    <a:pt x="50" y="271"/>
                  </a:lnTo>
                  <a:close/>
                  <a:moveTo>
                    <a:pt x="38" y="290"/>
                  </a:moveTo>
                  <a:lnTo>
                    <a:pt x="38" y="290"/>
                  </a:lnTo>
                  <a:lnTo>
                    <a:pt x="40" y="286"/>
                  </a:lnTo>
                  <a:lnTo>
                    <a:pt x="42" y="284"/>
                  </a:lnTo>
                  <a:lnTo>
                    <a:pt x="50" y="279"/>
                  </a:lnTo>
                  <a:lnTo>
                    <a:pt x="50" y="279"/>
                  </a:lnTo>
                  <a:lnTo>
                    <a:pt x="50" y="281"/>
                  </a:lnTo>
                  <a:lnTo>
                    <a:pt x="50" y="282"/>
                  </a:lnTo>
                  <a:lnTo>
                    <a:pt x="48" y="286"/>
                  </a:lnTo>
                  <a:lnTo>
                    <a:pt x="42" y="290"/>
                  </a:lnTo>
                  <a:lnTo>
                    <a:pt x="40" y="290"/>
                  </a:lnTo>
                  <a:lnTo>
                    <a:pt x="38" y="290"/>
                  </a:lnTo>
                  <a:lnTo>
                    <a:pt x="38" y="290"/>
                  </a:lnTo>
                  <a:close/>
                  <a:moveTo>
                    <a:pt x="86" y="269"/>
                  </a:moveTo>
                  <a:lnTo>
                    <a:pt x="86" y="269"/>
                  </a:lnTo>
                  <a:lnTo>
                    <a:pt x="84" y="269"/>
                  </a:lnTo>
                  <a:lnTo>
                    <a:pt x="84" y="267"/>
                  </a:lnTo>
                  <a:lnTo>
                    <a:pt x="84" y="267"/>
                  </a:lnTo>
                  <a:lnTo>
                    <a:pt x="86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6" y="269"/>
                  </a:lnTo>
                  <a:lnTo>
                    <a:pt x="86" y="269"/>
                  </a:lnTo>
                  <a:close/>
                  <a:moveTo>
                    <a:pt x="116" y="202"/>
                  </a:moveTo>
                  <a:lnTo>
                    <a:pt x="116" y="202"/>
                  </a:lnTo>
                  <a:lnTo>
                    <a:pt x="114" y="202"/>
                  </a:lnTo>
                  <a:lnTo>
                    <a:pt x="114" y="199"/>
                  </a:lnTo>
                  <a:lnTo>
                    <a:pt x="114" y="193"/>
                  </a:lnTo>
                  <a:lnTo>
                    <a:pt x="114" y="193"/>
                  </a:lnTo>
                  <a:lnTo>
                    <a:pt x="118" y="195"/>
                  </a:lnTo>
                  <a:lnTo>
                    <a:pt x="118" y="197"/>
                  </a:lnTo>
                  <a:lnTo>
                    <a:pt x="118" y="200"/>
                  </a:lnTo>
                  <a:lnTo>
                    <a:pt x="116" y="202"/>
                  </a:lnTo>
                  <a:lnTo>
                    <a:pt x="116" y="202"/>
                  </a:lnTo>
                  <a:close/>
                  <a:moveTo>
                    <a:pt x="122" y="206"/>
                  </a:moveTo>
                  <a:lnTo>
                    <a:pt x="122" y="206"/>
                  </a:lnTo>
                  <a:lnTo>
                    <a:pt x="122" y="204"/>
                  </a:lnTo>
                  <a:lnTo>
                    <a:pt x="126" y="204"/>
                  </a:lnTo>
                  <a:lnTo>
                    <a:pt x="126" y="204"/>
                  </a:lnTo>
                  <a:lnTo>
                    <a:pt x="126" y="206"/>
                  </a:lnTo>
                  <a:lnTo>
                    <a:pt x="122" y="206"/>
                  </a:lnTo>
                  <a:lnTo>
                    <a:pt x="122" y="206"/>
                  </a:lnTo>
                  <a:close/>
                  <a:moveTo>
                    <a:pt x="133" y="212"/>
                  </a:moveTo>
                  <a:lnTo>
                    <a:pt x="133" y="212"/>
                  </a:lnTo>
                  <a:lnTo>
                    <a:pt x="133" y="216"/>
                  </a:lnTo>
                  <a:lnTo>
                    <a:pt x="132" y="218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8" y="214"/>
                  </a:lnTo>
                  <a:lnTo>
                    <a:pt x="130" y="212"/>
                  </a:lnTo>
                  <a:lnTo>
                    <a:pt x="133" y="212"/>
                  </a:lnTo>
                  <a:lnTo>
                    <a:pt x="133" y="212"/>
                  </a:lnTo>
                  <a:close/>
                  <a:moveTo>
                    <a:pt x="143" y="221"/>
                  </a:moveTo>
                  <a:lnTo>
                    <a:pt x="143" y="221"/>
                  </a:lnTo>
                  <a:lnTo>
                    <a:pt x="139" y="227"/>
                  </a:lnTo>
                  <a:lnTo>
                    <a:pt x="135" y="231"/>
                  </a:lnTo>
                  <a:lnTo>
                    <a:pt x="126" y="239"/>
                  </a:lnTo>
                  <a:lnTo>
                    <a:pt x="126" y="239"/>
                  </a:lnTo>
                  <a:lnTo>
                    <a:pt x="132" y="227"/>
                  </a:lnTo>
                  <a:lnTo>
                    <a:pt x="137" y="223"/>
                  </a:lnTo>
                  <a:lnTo>
                    <a:pt x="143" y="221"/>
                  </a:lnTo>
                  <a:lnTo>
                    <a:pt x="143" y="221"/>
                  </a:lnTo>
                  <a:close/>
                  <a:moveTo>
                    <a:pt x="149" y="231"/>
                  </a:moveTo>
                  <a:lnTo>
                    <a:pt x="149" y="231"/>
                  </a:lnTo>
                  <a:lnTo>
                    <a:pt x="147" y="237"/>
                  </a:lnTo>
                  <a:lnTo>
                    <a:pt x="141" y="242"/>
                  </a:lnTo>
                  <a:lnTo>
                    <a:pt x="132" y="248"/>
                  </a:lnTo>
                  <a:lnTo>
                    <a:pt x="132" y="248"/>
                  </a:lnTo>
                  <a:lnTo>
                    <a:pt x="139" y="239"/>
                  </a:lnTo>
                  <a:lnTo>
                    <a:pt x="143" y="235"/>
                  </a:lnTo>
                  <a:lnTo>
                    <a:pt x="149" y="231"/>
                  </a:lnTo>
                  <a:lnTo>
                    <a:pt x="149" y="231"/>
                  </a:lnTo>
                  <a:close/>
                  <a:moveTo>
                    <a:pt x="137" y="260"/>
                  </a:moveTo>
                  <a:lnTo>
                    <a:pt x="137" y="260"/>
                  </a:lnTo>
                  <a:lnTo>
                    <a:pt x="145" y="250"/>
                  </a:lnTo>
                  <a:lnTo>
                    <a:pt x="149" y="246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3" y="248"/>
                  </a:lnTo>
                  <a:lnTo>
                    <a:pt x="149" y="254"/>
                  </a:lnTo>
                  <a:lnTo>
                    <a:pt x="143" y="258"/>
                  </a:lnTo>
                  <a:lnTo>
                    <a:pt x="137" y="260"/>
                  </a:lnTo>
                  <a:lnTo>
                    <a:pt x="137" y="260"/>
                  </a:lnTo>
                  <a:close/>
                  <a:moveTo>
                    <a:pt x="147" y="269"/>
                  </a:moveTo>
                  <a:lnTo>
                    <a:pt x="147" y="269"/>
                  </a:lnTo>
                  <a:lnTo>
                    <a:pt x="149" y="265"/>
                  </a:lnTo>
                  <a:lnTo>
                    <a:pt x="153" y="260"/>
                  </a:lnTo>
                  <a:lnTo>
                    <a:pt x="162" y="252"/>
                  </a:lnTo>
                  <a:lnTo>
                    <a:pt x="162" y="252"/>
                  </a:lnTo>
                  <a:lnTo>
                    <a:pt x="158" y="258"/>
                  </a:lnTo>
                  <a:lnTo>
                    <a:pt x="156" y="261"/>
                  </a:lnTo>
                  <a:lnTo>
                    <a:pt x="147" y="269"/>
                  </a:lnTo>
                  <a:lnTo>
                    <a:pt x="147" y="269"/>
                  </a:lnTo>
                  <a:close/>
                  <a:moveTo>
                    <a:pt x="170" y="277"/>
                  </a:moveTo>
                  <a:lnTo>
                    <a:pt x="170" y="277"/>
                  </a:lnTo>
                  <a:lnTo>
                    <a:pt x="172" y="273"/>
                  </a:lnTo>
                  <a:lnTo>
                    <a:pt x="174" y="271"/>
                  </a:lnTo>
                  <a:lnTo>
                    <a:pt x="177" y="271"/>
                  </a:lnTo>
                  <a:lnTo>
                    <a:pt x="177" y="271"/>
                  </a:lnTo>
                  <a:lnTo>
                    <a:pt x="174" y="275"/>
                  </a:lnTo>
                  <a:lnTo>
                    <a:pt x="170" y="277"/>
                  </a:lnTo>
                  <a:lnTo>
                    <a:pt x="170" y="277"/>
                  </a:lnTo>
                  <a:close/>
                  <a:moveTo>
                    <a:pt x="187" y="277"/>
                  </a:moveTo>
                  <a:lnTo>
                    <a:pt x="187" y="277"/>
                  </a:lnTo>
                  <a:lnTo>
                    <a:pt x="187" y="273"/>
                  </a:lnTo>
                  <a:lnTo>
                    <a:pt x="189" y="271"/>
                  </a:lnTo>
                  <a:lnTo>
                    <a:pt x="191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3" y="275"/>
                  </a:lnTo>
                  <a:lnTo>
                    <a:pt x="187" y="277"/>
                  </a:lnTo>
                  <a:lnTo>
                    <a:pt x="187" y="277"/>
                  </a:lnTo>
                  <a:close/>
                  <a:moveTo>
                    <a:pt x="204" y="275"/>
                  </a:moveTo>
                  <a:lnTo>
                    <a:pt x="204" y="275"/>
                  </a:lnTo>
                  <a:lnTo>
                    <a:pt x="204" y="271"/>
                  </a:lnTo>
                  <a:lnTo>
                    <a:pt x="206" y="269"/>
                  </a:lnTo>
                  <a:lnTo>
                    <a:pt x="210" y="269"/>
                  </a:lnTo>
                  <a:lnTo>
                    <a:pt x="210" y="269"/>
                  </a:lnTo>
                  <a:lnTo>
                    <a:pt x="210" y="273"/>
                  </a:lnTo>
                  <a:lnTo>
                    <a:pt x="208" y="275"/>
                  </a:lnTo>
                  <a:lnTo>
                    <a:pt x="204" y="275"/>
                  </a:lnTo>
                  <a:lnTo>
                    <a:pt x="204" y="275"/>
                  </a:lnTo>
                  <a:close/>
                  <a:moveTo>
                    <a:pt x="177" y="261"/>
                  </a:moveTo>
                  <a:lnTo>
                    <a:pt x="177" y="261"/>
                  </a:lnTo>
                  <a:lnTo>
                    <a:pt x="160" y="240"/>
                  </a:lnTo>
                  <a:lnTo>
                    <a:pt x="145" y="218"/>
                  </a:lnTo>
                  <a:lnTo>
                    <a:pt x="130" y="199"/>
                  </a:lnTo>
                  <a:lnTo>
                    <a:pt x="120" y="189"/>
                  </a:lnTo>
                  <a:lnTo>
                    <a:pt x="111" y="179"/>
                  </a:lnTo>
                  <a:lnTo>
                    <a:pt x="111" y="179"/>
                  </a:lnTo>
                  <a:lnTo>
                    <a:pt x="109" y="187"/>
                  </a:lnTo>
                  <a:lnTo>
                    <a:pt x="109" y="195"/>
                  </a:lnTo>
                  <a:lnTo>
                    <a:pt x="109" y="210"/>
                  </a:lnTo>
                  <a:lnTo>
                    <a:pt x="111" y="229"/>
                  </a:lnTo>
                  <a:lnTo>
                    <a:pt x="111" y="244"/>
                  </a:lnTo>
                  <a:lnTo>
                    <a:pt x="111" y="244"/>
                  </a:lnTo>
                  <a:lnTo>
                    <a:pt x="111" y="250"/>
                  </a:lnTo>
                  <a:lnTo>
                    <a:pt x="109" y="256"/>
                  </a:lnTo>
                  <a:lnTo>
                    <a:pt x="109" y="256"/>
                  </a:lnTo>
                  <a:lnTo>
                    <a:pt x="84" y="260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3" y="231"/>
                  </a:lnTo>
                  <a:lnTo>
                    <a:pt x="52" y="199"/>
                  </a:lnTo>
                  <a:lnTo>
                    <a:pt x="50" y="136"/>
                  </a:lnTo>
                  <a:lnTo>
                    <a:pt x="48" y="73"/>
                  </a:lnTo>
                  <a:lnTo>
                    <a:pt x="46" y="4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55" y="8"/>
                  </a:lnTo>
                  <a:lnTo>
                    <a:pt x="69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7" y="42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99" y="107"/>
                  </a:lnTo>
                  <a:lnTo>
                    <a:pt x="101" y="120"/>
                  </a:lnTo>
                  <a:lnTo>
                    <a:pt x="103" y="126"/>
                  </a:lnTo>
                  <a:lnTo>
                    <a:pt x="107" y="132"/>
                  </a:lnTo>
                  <a:lnTo>
                    <a:pt x="107" y="132"/>
                  </a:lnTo>
                  <a:lnTo>
                    <a:pt x="113" y="126"/>
                  </a:lnTo>
                  <a:lnTo>
                    <a:pt x="116" y="119"/>
                  </a:lnTo>
                  <a:lnTo>
                    <a:pt x="122" y="103"/>
                  </a:lnTo>
                  <a:lnTo>
                    <a:pt x="122" y="103"/>
                  </a:lnTo>
                  <a:lnTo>
                    <a:pt x="143" y="5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77" y="8"/>
                  </a:lnTo>
                  <a:lnTo>
                    <a:pt x="191" y="8"/>
                  </a:lnTo>
                  <a:lnTo>
                    <a:pt x="219" y="8"/>
                  </a:lnTo>
                  <a:lnTo>
                    <a:pt x="219" y="8"/>
                  </a:lnTo>
                  <a:lnTo>
                    <a:pt x="217" y="21"/>
                  </a:lnTo>
                  <a:lnTo>
                    <a:pt x="212" y="31"/>
                  </a:lnTo>
                  <a:lnTo>
                    <a:pt x="200" y="52"/>
                  </a:lnTo>
                  <a:lnTo>
                    <a:pt x="200" y="52"/>
                  </a:lnTo>
                  <a:lnTo>
                    <a:pt x="196" y="67"/>
                  </a:lnTo>
                  <a:lnTo>
                    <a:pt x="191" y="80"/>
                  </a:lnTo>
                  <a:lnTo>
                    <a:pt x="191" y="80"/>
                  </a:lnTo>
                  <a:lnTo>
                    <a:pt x="177" y="105"/>
                  </a:lnTo>
                  <a:lnTo>
                    <a:pt x="177" y="105"/>
                  </a:lnTo>
                  <a:lnTo>
                    <a:pt x="166" y="126"/>
                  </a:lnTo>
                  <a:lnTo>
                    <a:pt x="160" y="138"/>
                  </a:lnTo>
                  <a:lnTo>
                    <a:pt x="154" y="147"/>
                  </a:lnTo>
                  <a:lnTo>
                    <a:pt x="154" y="147"/>
                  </a:lnTo>
                  <a:lnTo>
                    <a:pt x="187" y="187"/>
                  </a:lnTo>
                  <a:lnTo>
                    <a:pt x="217" y="231"/>
                  </a:lnTo>
                  <a:lnTo>
                    <a:pt x="217" y="231"/>
                  </a:lnTo>
                  <a:lnTo>
                    <a:pt x="229" y="244"/>
                  </a:lnTo>
                  <a:lnTo>
                    <a:pt x="233" y="252"/>
                  </a:lnTo>
                  <a:lnTo>
                    <a:pt x="236" y="261"/>
                  </a:lnTo>
                  <a:lnTo>
                    <a:pt x="236" y="261"/>
                  </a:lnTo>
                  <a:lnTo>
                    <a:pt x="221" y="263"/>
                  </a:lnTo>
                  <a:lnTo>
                    <a:pt x="208" y="263"/>
                  </a:lnTo>
                  <a:lnTo>
                    <a:pt x="177" y="261"/>
                  </a:lnTo>
                  <a:lnTo>
                    <a:pt x="177" y="2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5501024" y="2177258"/>
            <a:ext cx="1189954" cy="891437"/>
            <a:chOff x="5037960" y="2275611"/>
            <a:chExt cx="1189954" cy="891437"/>
          </a:xfrm>
        </p:grpSpPr>
        <p:sp>
          <p:nvSpPr>
            <p:cNvPr id="6" name="Freeform 15"/>
            <p:cNvSpPr>
              <a:spLocks noEditPoints="1"/>
            </p:cNvSpPr>
            <p:nvPr/>
          </p:nvSpPr>
          <p:spPr bwMode="auto">
            <a:xfrm>
              <a:off x="5037960" y="2275611"/>
              <a:ext cx="733544" cy="891437"/>
            </a:xfrm>
            <a:custGeom>
              <a:avLst/>
              <a:gdLst/>
              <a:ahLst/>
              <a:cxnLst>
                <a:cxn ang="0">
                  <a:pos x="126" y="25"/>
                </a:cxn>
                <a:cxn ang="0">
                  <a:pos x="105" y="86"/>
                </a:cxn>
                <a:cxn ang="0">
                  <a:pos x="21" y="2"/>
                </a:cxn>
                <a:cxn ang="0">
                  <a:pos x="26" y="168"/>
                </a:cxn>
                <a:cxn ang="0">
                  <a:pos x="61" y="267"/>
                </a:cxn>
                <a:cxn ang="0">
                  <a:pos x="154" y="239"/>
                </a:cxn>
                <a:cxn ang="0">
                  <a:pos x="223" y="6"/>
                </a:cxn>
                <a:cxn ang="0">
                  <a:pos x="158" y="14"/>
                </a:cxn>
                <a:cxn ang="0">
                  <a:pos x="143" y="25"/>
                </a:cxn>
                <a:cxn ang="0">
                  <a:pos x="147" y="50"/>
                </a:cxn>
                <a:cxn ang="0">
                  <a:pos x="147" y="61"/>
                </a:cxn>
                <a:cxn ang="0">
                  <a:pos x="141" y="65"/>
                </a:cxn>
                <a:cxn ang="0">
                  <a:pos x="141" y="84"/>
                </a:cxn>
                <a:cxn ang="0">
                  <a:pos x="135" y="103"/>
                </a:cxn>
                <a:cxn ang="0">
                  <a:pos x="137" y="99"/>
                </a:cxn>
                <a:cxn ang="0">
                  <a:pos x="26" y="23"/>
                </a:cxn>
                <a:cxn ang="0">
                  <a:pos x="23" y="19"/>
                </a:cxn>
                <a:cxn ang="0">
                  <a:pos x="32" y="38"/>
                </a:cxn>
                <a:cxn ang="0">
                  <a:pos x="30" y="25"/>
                </a:cxn>
                <a:cxn ang="0">
                  <a:pos x="25" y="63"/>
                </a:cxn>
                <a:cxn ang="0">
                  <a:pos x="26" y="90"/>
                </a:cxn>
                <a:cxn ang="0">
                  <a:pos x="34" y="69"/>
                </a:cxn>
                <a:cxn ang="0">
                  <a:pos x="44" y="75"/>
                </a:cxn>
                <a:cxn ang="0">
                  <a:pos x="30" y="105"/>
                </a:cxn>
                <a:cxn ang="0">
                  <a:pos x="32" y="88"/>
                </a:cxn>
                <a:cxn ang="0">
                  <a:pos x="28" y="126"/>
                </a:cxn>
                <a:cxn ang="0">
                  <a:pos x="30" y="145"/>
                </a:cxn>
                <a:cxn ang="0">
                  <a:pos x="32" y="140"/>
                </a:cxn>
                <a:cxn ang="0">
                  <a:pos x="49" y="109"/>
                </a:cxn>
                <a:cxn ang="0">
                  <a:pos x="55" y="117"/>
                </a:cxn>
                <a:cxn ang="0">
                  <a:pos x="36" y="149"/>
                </a:cxn>
                <a:cxn ang="0">
                  <a:pos x="65" y="155"/>
                </a:cxn>
                <a:cxn ang="0">
                  <a:pos x="51" y="162"/>
                </a:cxn>
                <a:cxn ang="0">
                  <a:pos x="68" y="172"/>
                </a:cxn>
                <a:cxn ang="0">
                  <a:pos x="67" y="162"/>
                </a:cxn>
                <a:cxn ang="0">
                  <a:pos x="72" y="185"/>
                </a:cxn>
                <a:cxn ang="0">
                  <a:pos x="68" y="180"/>
                </a:cxn>
                <a:cxn ang="0">
                  <a:pos x="59" y="134"/>
                </a:cxn>
                <a:cxn ang="0">
                  <a:pos x="36" y="178"/>
                </a:cxn>
                <a:cxn ang="0">
                  <a:pos x="38" y="181"/>
                </a:cxn>
                <a:cxn ang="0">
                  <a:pos x="46" y="218"/>
                </a:cxn>
                <a:cxn ang="0">
                  <a:pos x="46" y="204"/>
                </a:cxn>
                <a:cxn ang="0">
                  <a:pos x="49" y="231"/>
                </a:cxn>
                <a:cxn ang="0">
                  <a:pos x="53" y="233"/>
                </a:cxn>
                <a:cxn ang="0">
                  <a:pos x="49" y="231"/>
                </a:cxn>
                <a:cxn ang="0">
                  <a:pos x="59" y="244"/>
                </a:cxn>
                <a:cxn ang="0">
                  <a:pos x="67" y="250"/>
                </a:cxn>
                <a:cxn ang="0">
                  <a:pos x="67" y="216"/>
                </a:cxn>
                <a:cxn ang="0">
                  <a:pos x="67" y="225"/>
                </a:cxn>
                <a:cxn ang="0">
                  <a:pos x="80" y="225"/>
                </a:cxn>
                <a:cxn ang="0">
                  <a:pos x="74" y="261"/>
                </a:cxn>
                <a:cxn ang="0">
                  <a:pos x="84" y="254"/>
                </a:cxn>
                <a:cxn ang="0">
                  <a:pos x="84" y="233"/>
                </a:cxn>
                <a:cxn ang="0">
                  <a:pos x="108" y="263"/>
                </a:cxn>
                <a:cxn ang="0">
                  <a:pos x="110" y="260"/>
                </a:cxn>
                <a:cxn ang="0">
                  <a:pos x="122" y="241"/>
                </a:cxn>
                <a:cxn ang="0">
                  <a:pos x="135" y="231"/>
                </a:cxn>
                <a:cxn ang="0">
                  <a:pos x="47" y="69"/>
                </a:cxn>
                <a:cxn ang="0">
                  <a:pos x="93" y="56"/>
                </a:cxn>
                <a:cxn ang="0">
                  <a:pos x="124" y="160"/>
                </a:cxn>
                <a:cxn ang="0">
                  <a:pos x="215" y="12"/>
                </a:cxn>
                <a:cxn ang="0">
                  <a:pos x="179" y="143"/>
                </a:cxn>
              </a:cxnLst>
              <a:rect l="0" t="0" r="r" b="b"/>
              <a:pathLst>
                <a:path w="223" h="271">
                  <a:moveTo>
                    <a:pt x="162" y="0"/>
                  </a:moveTo>
                  <a:lnTo>
                    <a:pt x="162" y="0"/>
                  </a:lnTo>
                  <a:lnTo>
                    <a:pt x="154" y="6"/>
                  </a:lnTo>
                  <a:lnTo>
                    <a:pt x="145" y="14"/>
                  </a:lnTo>
                  <a:lnTo>
                    <a:pt x="135" y="21"/>
                  </a:lnTo>
                  <a:lnTo>
                    <a:pt x="131" y="23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2" y="48"/>
                  </a:lnTo>
                  <a:lnTo>
                    <a:pt x="116" y="71"/>
                  </a:lnTo>
                  <a:lnTo>
                    <a:pt x="112" y="94"/>
                  </a:lnTo>
                  <a:lnTo>
                    <a:pt x="108" y="115"/>
                  </a:lnTo>
                  <a:lnTo>
                    <a:pt x="108" y="115"/>
                  </a:lnTo>
                  <a:lnTo>
                    <a:pt x="105" y="86"/>
                  </a:lnTo>
                  <a:lnTo>
                    <a:pt x="101" y="59"/>
                  </a:lnTo>
                  <a:lnTo>
                    <a:pt x="95" y="31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55" y="4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5" y="12"/>
                  </a:lnTo>
                  <a:lnTo>
                    <a:pt x="9" y="19"/>
                  </a:lnTo>
                  <a:lnTo>
                    <a:pt x="2" y="2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7" y="120"/>
                  </a:lnTo>
                  <a:lnTo>
                    <a:pt x="26" y="168"/>
                  </a:lnTo>
                  <a:lnTo>
                    <a:pt x="36" y="214"/>
                  </a:lnTo>
                  <a:lnTo>
                    <a:pt x="36" y="214"/>
                  </a:lnTo>
                  <a:lnTo>
                    <a:pt x="46" y="242"/>
                  </a:lnTo>
                  <a:lnTo>
                    <a:pt x="49" y="256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61" y="267"/>
                  </a:lnTo>
                  <a:lnTo>
                    <a:pt x="68" y="269"/>
                  </a:lnTo>
                  <a:lnTo>
                    <a:pt x="84" y="269"/>
                  </a:lnTo>
                  <a:lnTo>
                    <a:pt x="101" y="269"/>
                  </a:lnTo>
                  <a:lnTo>
                    <a:pt x="116" y="271"/>
                  </a:lnTo>
                  <a:lnTo>
                    <a:pt x="116" y="271"/>
                  </a:lnTo>
                  <a:lnTo>
                    <a:pt x="133" y="256"/>
                  </a:lnTo>
                  <a:lnTo>
                    <a:pt x="154" y="239"/>
                  </a:lnTo>
                  <a:lnTo>
                    <a:pt x="154" y="239"/>
                  </a:lnTo>
                  <a:lnTo>
                    <a:pt x="179" y="164"/>
                  </a:lnTo>
                  <a:lnTo>
                    <a:pt x="179" y="164"/>
                  </a:lnTo>
                  <a:lnTo>
                    <a:pt x="190" y="132"/>
                  </a:lnTo>
                  <a:lnTo>
                    <a:pt x="204" y="8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19" y="4"/>
                  </a:lnTo>
                  <a:lnTo>
                    <a:pt x="213" y="2"/>
                  </a:lnTo>
                  <a:lnTo>
                    <a:pt x="194" y="0"/>
                  </a:lnTo>
                  <a:lnTo>
                    <a:pt x="175" y="0"/>
                  </a:lnTo>
                  <a:lnTo>
                    <a:pt x="162" y="0"/>
                  </a:lnTo>
                  <a:lnTo>
                    <a:pt x="162" y="0"/>
                  </a:lnTo>
                  <a:close/>
                  <a:moveTo>
                    <a:pt x="158" y="14"/>
                  </a:moveTo>
                  <a:lnTo>
                    <a:pt x="158" y="14"/>
                  </a:lnTo>
                  <a:lnTo>
                    <a:pt x="152" y="21"/>
                  </a:lnTo>
                  <a:lnTo>
                    <a:pt x="147" y="27"/>
                  </a:lnTo>
                  <a:lnTo>
                    <a:pt x="133" y="37"/>
                  </a:lnTo>
                  <a:lnTo>
                    <a:pt x="133" y="37"/>
                  </a:lnTo>
                  <a:lnTo>
                    <a:pt x="137" y="31"/>
                  </a:lnTo>
                  <a:lnTo>
                    <a:pt x="143" y="25"/>
                  </a:lnTo>
                  <a:lnTo>
                    <a:pt x="150" y="19"/>
                  </a:lnTo>
                  <a:lnTo>
                    <a:pt x="158" y="14"/>
                  </a:lnTo>
                  <a:lnTo>
                    <a:pt x="158" y="14"/>
                  </a:lnTo>
                  <a:close/>
                  <a:moveTo>
                    <a:pt x="150" y="44"/>
                  </a:moveTo>
                  <a:lnTo>
                    <a:pt x="150" y="44"/>
                  </a:lnTo>
                  <a:lnTo>
                    <a:pt x="148" y="48"/>
                  </a:lnTo>
                  <a:lnTo>
                    <a:pt x="147" y="50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3" y="50"/>
                  </a:lnTo>
                  <a:lnTo>
                    <a:pt x="147" y="46"/>
                  </a:lnTo>
                  <a:lnTo>
                    <a:pt x="150" y="44"/>
                  </a:lnTo>
                  <a:lnTo>
                    <a:pt x="150" y="44"/>
                  </a:lnTo>
                  <a:close/>
                  <a:moveTo>
                    <a:pt x="147" y="61"/>
                  </a:moveTo>
                  <a:lnTo>
                    <a:pt x="147" y="61"/>
                  </a:lnTo>
                  <a:lnTo>
                    <a:pt x="143" y="69"/>
                  </a:lnTo>
                  <a:lnTo>
                    <a:pt x="139" y="73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35" y="71"/>
                  </a:lnTo>
                  <a:lnTo>
                    <a:pt x="141" y="65"/>
                  </a:lnTo>
                  <a:lnTo>
                    <a:pt x="147" y="61"/>
                  </a:lnTo>
                  <a:lnTo>
                    <a:pt x="147" y="61"/>
                  </a:lnTo>
                  <a:close/>
                  <a:moveTo>
                    <a:pt x="133" y="90"/>
                  </a:moveTo>
                  <a:lnTo>
                    <a:pt x="133" y="90"/>
                  </a:lnTo>
                  <a:lnTo>
                    <a:pt x="139" y="82"/>
                  </a:lnTo>
                  <a:lnTo>
                    <a:pt x="139" y="82"/>
                  </a:lnTo>
                  <a:lnTo>
                    <a:pt x="141" y="84"/>
                  </a:lnTo>
                  <a:lnTo>
                    <a:pt x="139" y="86"/>
                  </a:lnTo>
                  <a:lnTo>
                    <a:pt x="137" y="90"/>
                  </a:lnTo>
                  <a:lnTo>
                    <a:pt x="133" y="90"/>
                  </a:lnTo>
                  <a:lnTo>
                    <a:pt x="133" y="90"/>
                  </a:lnTo>
                  <a:close/>
                  <a:moveTo>
                    <a:pt x="137" y="99"/>
                  </a:moveTo>
                  <a:lnTo>
                    <a:pt x="137" y="99"/>
                  </a:lnTo>
                  <a:lnTo>
                    <a:pt x="135" y="103"/>
                  </a:lnTo>
                  <a:lnTo>
                    <a:pt x="133" y="105"/>
                  </a:lnTo>
                  <a:lnTo>
                    <a:pt x="131" y="105"/>
                  </a:lnTo>
                  <a:lnTo>
                    <a:pt x="131" y="105"/>
                  </a:lnTo>
                  <a:lnTo>
                    <a:pt x="133" y="101"/>
                  </a:lnTo>
                  <a:lnTo>
                    <a:pt x="135" y="99"/>
                  </a:lnTo>
                  <a:lnTo>
                    <a:pt x="137" y="99"/>
                  </a:lnTo>
                  <a:lnTo>
                    <a:pt x="137" y="99"/>
                  </a:lnTo>
                  <a:close/>
                  <a:moveTo>
                    <a:pt x="30" y="16"/>
                  </a:moveTo>
                  <a:lnTo>
                    <a:pt x="30" y="16"/>
                  </a:lnTo>
                  <a:lnTo>
                    <a:pt x="30" y="19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28" y="23"/>
                  </a:lnTo>
                  <a:lnTo>
                    <a:pt x="26" y="23"/>
                  </a:lnTo>
                  <a:lnTo>
                    <a:pt x="21" y="29"/>
                  </a:lnTo>
                  <a:lnTo>
                    <a:pt x="17" y="35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5" y="33"/>
                  </a:lnTo>
                  <a:lnTo>
                    <a:pt x="19" y="25"/>
                  </a:lnTo>
                  <a:lnTo>
                    <a:pt x="23" y="19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30" y="25"/>
                  </a:moveTo>
                  <a:lnTo>
                    <a:pt x="30" y="25"/>
                  </a:lnTo>
                  <a:lnTo>
                    <a:pt x="32" y="29"/>
                  </a:lnTo>
                  <a:lnTo>
                    <a:pt x="34" y="35"/>
                  </a:lnTo>
                  <a:lnTo>
                    <a:pt x="32" y="38"/>
                  </a:lnTo>
                  <a:lnTo>
                    <a:pt x="30" y="42"/>
                  </a:lnTo>
                  <a:lnTo>
                    <a:pt x="23" y="48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23" y="40"/>
                  </a:lnTo>
                  <a:lnTo>
                    <a:pt x="30" y="25"/>
                  </a:lnTo>
                  <a:lnTo>
                    <a:pt x="30" y="25"/>
                  </a:lnTo>
                  <a:close/>
                  <a:moveTo>
                    <a:pt x="36" y="46"/>
                  </a:moveTo>
                  <a:lnTo>
                    <a:pt x="36" y="46"/>
                  </a:lnTo>
                  <a:lnTo>
                    <a:pt x="36" y="52"/>
                  </a:lnTo>
                  <a:lnTo>
                    <a:pt x="32" y="56"/>
                  </a:lnTo>
                  <a:lnTo>
                    <a:pt x="28" y="59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8" y="54"/>
                  </a:lnTo>
                  <a:lnTo>
                    <a:pt x="32" y="50"/>
                  </a:lnTo>
                  <a:lnTo>
                    <a:pt x="36" y="46"/>
                  </a:lnTo>
                  <a:lnTo>
                    <a:pt x="36" y="46"/>
                  </a:lnTo>
                  <a:close/>
                  <a:moveTo>
                    <a:pt x="26" y="96"/>
                  </a:moveTo>
                  <a:lnTo>
                    <a:pt x="26" y="96"/>
                  </a:lnTo>
                  <a:lnTo>
                    <a:pt x="26" y="90"/>
                  </a:lnTo>
                  <a:lnTo>
                    <a:pt x="30" y="84"/>
                  </a:lnTo>
                  <a:lnTo>
                    <a:pt x="36" y="77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8" y="69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4" y="65"/>
                  </a:lnTo>
                  <a:lnTo>
                    <a:pt x="36" y="61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4" y="75"/>
                  </a:lnTo>
                  <a:lnTo>
                    <a:pt x="46" y="84"/>
                  </a:lnTo>
                  <a:lnTo>
                    <a:pt x="46" y="92"/>
                  </a:lnTo>
                  <a:lnTo>
                    <a:pt x="46" y="92"/>
                  </a:lnTo>
                  <a:lnTo>
                    <a:pt x="38" y="10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30" y="105"/>
                  </a:lnTo>
                  <a:lnTo>
                    <a:pt x="34" y="98"/>
                  </a:lnTo>
                  <a:lnTo>
                    <a:pt x="40" y="9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8" y="82"/>
                  </a:lnTo>
                  <a:lnTo>
                    <a:pt x="32" y="88"/>
                  </a:lnTo>
                  <a:lnTo>
                    <a:pt x="30" y="92"/>
                  </a:lnTo>
                  <a:lnTo>
                    <a:pt x="26" y="96"/>
                  </a:lnTo>
                  <a:lnTo>
                    <a:pt x="26" y="96"/>
                  </a:lnTo>
                  <a:close/>
                  <a:moveTo>
                    <a:pt x="28" y="122"/>
                  </a:moveTo>
                  <a:lnTo>
                    <a:pt x="28" y="122"/>
                  </a:lnTo>
                  <a:lnTo>
                    <a:pt x="28" y="124"/>
                  </a:lnTo>
                  <a:lnTo>
                    <a:pt x="28" y="126"/>
                  </a:lnTo>
                  <a:lnTo>
                    <a:pt x="26" y="130"/>
                  </a:lnTo>
                  <a:lnTo>
                    <a:pt x="26" y="130"/>
                  </a:lnTo>
                  <a:lnTo>
                    <a:pt x="25" y="128"/>
                  </a:lnTo>
                  <a:lnTo>
                    <a:pt x="26" y="126"/>
                  </a:lnTo>
                  <a:lnTo>
                    <a:pt x="28" y="122"/>
                  </a:lnTo>
                  <a:lnTo>
                    <a:pt x="28" y="122"/>
                  </a:lnTo>
                  <a:close/>
                  <a:moveTo>
                    <a:pt x="30" y="145"/>
                  </a:moveTo>
                  <a:lnTo>
                    <a:pt x="30" y="145"/>
                  </a:lnTo>
                  <a:lnTo>
                    <a:pt x="28" y="143"/>
                  </a:lnTo>
                  <a:lnTo>
                    <a:pt x="28" y="141"/>
                  </a:lnTo>
                  <a:lnTo>
                    <a:pt x="28" y="140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2" y="140"/>
                  </a:lnTo>
                  <a:lnTo>
                    <a:pt x="32" y="141"/>
                  </a:lnTo>
                  <a:lnTo>
                    <a:pt x="30" y="145"/>
                  </a:lnTo>
                  <a:lnTo>
                    <a:pt x="30" y="145"/>
                  </a:lnTo>
                  <a:close/>
                  <a:moveTo>
                    <a:pt x="47" y="101"/>
                  </a:moveTo>
                  <a:lnTo>
                    <a:pt x="47" y="101"/>
                  </a:lnTo>
                  <a:lnTo>
                    <a:pt x="49" y="105"/>
                  </a:lnTo>
                  <a:lnTo>
                    <a:pt x="49" y="109"/>
                  </a:lnTo>
                  <a:lnTo>
                    <a:pt x="46" y="117"/>
                  </a:lnTo>
                  <a:lnTo>
                    <a:pt x="38" y="122"/>
                  </a:lnTo>
                  <a:lnTo>
                    <a:pt x="32" y="130"/>
                  </a:lnTo>
                  <a:lnTo>
                    <a:pt x="32" y="130"/>
                  </a:lnTo>
                  <a:lnTo>
                    <a:pt x="47" y="101"/>
                  </a:lnTo>
                  <a:lnTo>
                    <a:pt x="47" y="101"/>
                  </a:lnTo>
                  <a:close/>
                  <a:moveTo>
                    <a:pt x="55" y="117"/>
                  </a:moveTo>
                  <a:lnTo>
                    <a:pt x="55" y="117"/>
                  </a:lnTo>
                  <a:lnTo>
                    <a:pt x="55" y="119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49" y="126"/>
                  </a:lnTo>
                  <a:lnTo>
                    <a:pt x="44" y="134"/>
                  </a:lnTo>
                  <a:lnTo>
                    <a:pt x="36" y="149"/>
                  </a:lnTo>
                  <a:lnTo>
                    <a:pt x="36" y="149"/>
                  </a:lnTo>
                  <a:lnTo>
                    <a:pt x="42" y="132"/>
                  </a:lnTo>
                  <a:lnTo>
                    <a:pt x="47" y="122"/>
                  </a:lnTo>
                  <a:lnTo>
                    <a:pt x="55" y="117"/>
                  </a:lnTo>
                  <a:lnTo>
                    <a:pt x="55" y="117"/>
                  </a:lnTo>
                  <a:close/>
                  <a:moveTo>
                    <a:pt x="65" y="155"/>
                  </a:moveTo>
                  <a:lnTo>
                    <a:pt x="65" y="155"/>
                  </a:lnTo>
                  <a:lnTo>
                    <a:pt x="59" y="162"/>
                  </a:lnTo>
                  <a:lnTo>
                    <a:pt x="55" y="168"/>
                  </a:lnTo>
                  <a:lnTo>
                    <a:pt x="51" y="176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7" y="172"/>
                  </a:lnTo>
                  <a:lnTo>
                    <a:pt x="51" y="162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5" y="151"/>
                  </a:lnTo>
                  <a:lnTo>
                    <a:pt x="65" y="155"/>
                  </a:lnTo>
                  <a:lnTo>
                    <a:pt x="65" y="155"/>
                  </a:lnTo>
                  <a:close/>
                  <a:moveTo>
                    <a:pt x="68" y="172"/>
                  </a:moveTo>
                  <a:lnTo>
                    <a:pt x="68" y="172"/>
                  </a:lnTo>
                  <a:lnTo>
                    <a:pt x="61" y="181"/>
                  </a:lnTo>
                  <a:lnTo>
                    <a:pt x="53" y="191"/>
                  </a:lnTo>
                  <a:lnTo>
                    <a:pt x="53" y="191"/>
                  </a:lnTo>
                  <a:lnTo>
                    <a:pt x="59" y="176"/>
                  </a:lnTo>
                  <a:lnTo>
                    <a:pt x="63" y="168"/>
                  </a:lnTo>
                  <a:lnTo>
                    <a:pt x="67" y="162"/>
                  </a:lnTo>
                  <a:lnTo>
                    <a:pt x="67" y="162"/>
                  </a:lnTo>
                  <a:lnTo>
                    <a:pt x="67" y="168"/>
                  </a:lnTo>
                  <a:lnTo>
                    <a:pt x="68" y="172"/>
                  </a:lnTo>
                  <a:lnTo>
                    <a:pt x="68" y="172"/>
                  </a:lnTo>
                  <a:close/>
                  <a:moveTo>
                    <a:pt x="68" y="180"/>
                  </a:moveTo>
                  <a:lnTo>
                    <a:pt x="68" y="180"/>
                  </a:lnTo>
                  <a:lnTo>
                    <a:pt x="70" y="181"/>
                  </a:lnTo>
                  <a:lnTo>
                    <a:pt x="72" y="185"/>
                  </a:lnTo>
                  <a:lnTo>
                    <a:pt x="74" y="191"/>
                  </a:lnTo>
                  <a:lnTo>
                    <a:pt x="74" y="191"/>
                  </a:lnTo>
                  <a:lnTo>
                    <a:pt x="53" y="216"/>
                  </a:lnTo>
                  <a:lnTo>
                    <a:pt x="53" y="216"/>
                  </a:lnTo>
                  <a:lnTo>
                    <a:pt x="61" y="197"/>
                  </a:lnTo>
                  <a:lnTo>
                    <a:pt x="68" y="180"/>
                  </a:lnTo>
                  <a:lnTo>
                    <a:pt x="68" y="180"/>
                  </a:lnTo>
                  <a:close/>
                  <a:moveTo>
                    <a:pt x="38" y="164"/>
                  </a:moveTo>
                  <a:lnTo>
                    <a:pt x="38" y="164"/>
                  </a:lnTo>
                  <a:lnTo>
                    <a:pt x="42" y="155"/>
                  </a:lnTo>
                  <a:lnTo>
                    <a:pt x="46" y="145"/>
                  </a:lnTo>
                  <a:lnTo>
                    <a:pt x="57" y="128"/>
                  </a:lnTo>
                  <a:lnTo>
                    <a:pt x="57" y="128"/>
                  </a:lnTo>
                  <a:lnTo>
                    <a:pt x="59" y="134"/>
                  </a:lnTo>
                  <a:lnTo>
                    <a:pt x="59" y="138"/>
                  </a:lnTo>
                  <a:lnTo>
                    <a:pt x="57" y="143"/>
                  </a:lnTo>
                  <a:lnTo>
                    <a:pt x="53" y="147"/>
                  </a:lnTo>
                  <a:lnTo>
                    <a:pt x="46" y="157"/>
                  </a:lnTo>
                  <a:lnTo>
                    <a:pt x="38" y="164"/>
                  </a:lnTo>
                  <a:lnTo>
                    <a:pt x="38" y="164"/>
                  </a:lnTo>
                  <a:close/>
                  <a:moveTo>
                    <a:pt x="36" y="178"/>
                  </a:moveTo>
                  <a:lnTo>
                    <a:pt x="36" y="178"/>
                  </a:lnTo>
                  <a:lnTo>
                    <a:pt x="38" y="176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81"/>
                  </a:lnTo>
                  <a:lnTo>
                    <a:pt x="38" y="185"/>
                  </a:lnTo>
                  <a:lnTo>
                    <a:pt x="38" y="185"/>
                  </a:lnTo>
                  <a:lnTo>
                    <a:pt x="36" y="181"/>
                  </a:lnTo>
                  <a:lnTo>
                    <a:pt x="36" y="178"/>
                  </a:lnTo>
                  <a:lnTo>
                    <a:pt x="36" y="178"/>
                  </a:lnTo>
                  <a:close/>
                  <a:moveTo>
                    <a:pt x="46" y="218"/>
                  </a:moveTo>
                  <a:lnTo>
                    <a:pt x="46" y="218"/>
                  </a:lnTo>
                  <a:lnTo>
                    <a:pt x="42" y="204"/>
                  </a:lnTo>
                  <a:lnTo>
                    <a:pt x="40" y="191"/>
                  </a:lnTo>
                  <a:lnTo>
                    <a:pt x="40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4" y="200"/>
                  </a:lnTo>
                  <a:lnTo>
                    <a:pt x="46" y="204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47" y="212"/>
                  </a:lnTo>
                  <a:lnTo>
                    <a:pt x="46" y="218"/>
                  </a:lnTo>
                  <a:lnTo>
                    <a:pt x="46" y="218"/>
                  </a:lnTo>
                  <a:close/>
                  <a:moveTo>
                    <a:pt x="49" y="231"/>
                  </a:moveTo>
                  <a:lnTo>
                    <a:pt x="49" y="231"/>
                  </a:lnTo>
                  <a:lnTo>
                    <a:pt x="53" y="225"/>
                  </a:lnTo>
                  <a:lnTo>
                    <a:pt x="55" y="223"/>
                  </a:lnTo>
                  <a:lnTo>
                    <a:pt x="57" y="220"/>
                  </a:lnTo>
                  <a:lnTo>
                    <a:pt x="57" y="220"/>
                  </a:lnTo>
                  <a:lnTo>
                    <a:pt x="57" y="223"/>
                  </a:lnTo>
                  <a:lnTo>
                    <a:pt x="55" y="227"/>
                  </a:lnTo>
                  <a:lnTo>
                    <a:pt x="53" y="233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1" y="235"/>
                  </a:lnTo>
                  <a:lnTo>
                    <a:pt x="51" y="233"/>
                  </a:lnTo>
                  <a:lnTo>
                    <a:pt x="51" y="231"/>
                  </a:lnTo>
                  <a:lnTo>
                    <a:pt x="49" y="231"/>
                  </a:lnTo>
                  <a:lnTo>
                    <a:pt x="49" y="231"/>
                  </a:lnTo>
                  <a:close/>
                  <a:moveTo>
                    <a:pt x="59" y="254"/>
                  </a:moveTo>
                  <a:lnTo>
                    <a:pt x="59" y="254"/>
                  </a:lnTo>
                  <a:lnTo>
                    <a:pt x="57" y="250"/>
                  </a:lnTo>
                  <a:lnTo>
                    <a:pt x="55" y="246"/>
                  </a:lnTo>
                  <a:lnTo>
                    <a:pt x="55" y="246"/>
                  </a:lnTo>
                  <a:lnTo>
                    <a:pt x="57" y="246"/>
                  </a:lnTo>
                  <a:lnTo>
                    <a:pt x="59" y="244"/>
                  </a:lnTo>
                  <a:lnTo>
                    <a:pt x="61" y="244"/>
                  </a:lnTo>
                  <a:lnTo>
                    <a:pt x="63" y="241"/>
                  </a:lnTo>
                  <a:lnTo>
                    <a:pt x="63" y="241"/>
                  </a:lnTo>
                  <a:lnTo>
                    <a:pt x="63" y="242"/>
                  </a:lnTo>
                  <a:lnTo>
                    <a:pt x="63" y="246"/>
                  </a:lnTo>
                  <a:lnTo>
                    <a:pt x="63" y="248"/>
                  </a:lnTo>
                  <a:lnTo>
                    <a:pt x="67" y="250"/>
                  </a:lnTo>
                  <a:lnTo>
                    <a:pt x="67" y="250"/>
                  </a:lnTo>
                  <a:lnTo>
                    <a:pt x="63" y="254"/>
                  </a:lnTo>
                  <a:lnTo>
                    <a:pt x="59" y="254"/>
                  </a:lnTo>
                  <a:lnTo>
                    <a:pt x="59" y="254"/>
                  </a:lnTo>
                  <a:close/>
                  <a:moveTo>
                    <a:pt x="59" y="233"/>
                  </a:moveTo>
                  <a:lnTo>
                    <a:pt x="59" y="233"/>
                  </a:lnTo>
                  <a:lnTo>
                    <a:pt x="67" y="216"/>
                  </a:lnTo>
                  <a:lnTo>
                    <a:pt x="76" y="200"/>
                  </a:lnTo>
                  <a:lnTo>
                    <a:pt x="76" y="200"/>
                  </a:lnTo>
                  <a:lnTo>
                    <a:pt x="78" y="206"/>
                  </a:lnTo>
                  <a:lnTo>
                    <a:pt x="78" y="210"/>
                  </a:lnTo>
                  <a:lnTo>
                    <a:pt x="76" y="214"/>
                  </a:lnTo>
                  <a:lnTo>
                    <a:pt x="74" y="218"/>
                  </a:lnTo>
                  <a:lnTo>
                    <a:pt x="67" y="225"/>
                  </a:lnTo>
                  <a:lnTo>
                    <a:pt x="59" y="233"/>
                  </a:lnTo>
                  <a:lnTo>
                    <a:pt x="59" y="233"/>
                  </a:lnTo>
                  <a:close/>
                  <a:moveTo>
                    <a:pt x="82" y="218"/>
                  </a:moveTo>
                  <a:lnTo>
                    <a:pt x="82" y="218"/>
                  </a:lnTo>
                  <a:lnTo>
                    <a:pt x="84" y="221"/>
                  </a:lnTo>
                  <a:lnTo>
                    <a:pt x="82" y="223"/>
                  </a:lnTo>
                  <a:lnTo>
                    <a:pt x="80" y="225"/>
                  </a:lnTo>
                  <a:lnTo>
                    <a:pt x="78" y="227"/>
                  </a:lnTo>
                  <a:lnTo>
                    <a:pt x="78" y="227"/>
                  </a:lnTo>
                  <a:lnTo>
                    <a:pt x="82" y="218"/>
                  </a:lnTo>
                  <a:lnTo>
                    <a:pt x="82" y="218"/>
                  </a:lnTo>
                  <a:close/>
                  <a:moveTo>
                    <a:pt x="80" y="261"/>
                  </a:moveTo>
                  <a:lnTo>
                    <a:pt x="80" y="261"/>
                  </a:lnTo>
                  <a:lnTo>
                    <a:pt x="74" y="261"/>
                  </a:lnTo>
                  <a:lnTo>
                    <a:pt x="70" y="260"/>
                  </a:lnTo>
                  <a:lnTo>
                    <a:pt x="70" y="260"/>
                  </a:lnTo>
                  <a:lnTo>
                    <a:pt x="78" y="254"/>
                  </a:lnTo>
                  <a:lnTo>
                    <a:pt x="82" y="250"/>
                  </a:lnTo>
                  <a:lnTo>
                    <a:pt x="86" y="246"/>
                  </a:lnTo>
                  <a:lnTo>
                    <a:pt x="86" y="246"/>
                  </a:lnTo>
                  <a:lnTo>
                    <a:pt x="84" y="254"/>
                  </a:lnTo>
                  <a:lnTo>
                    <a:pt x="80" y="261"/>
                  </a:lnTo>
                  <a:lnTo>
                    <a:pt x="80" y="261"/>
                  </a:lnTo>
                  <a:close/>
                  <a:moveTo>
                    <a:pt x="82" y="239"/>
                  </a:moveTo>
                  <a:lnTo>
                    <a:pt x="82" y="239"/>
                  </a:lnTo>
                  <a:lnTo>
                    <a:pt x="82" y="237"/>
                  </a:lnTo>
                  <a:lnTo>
                    <a:pt x="82" y="235"/>
                  </a:lnTo>
                  <a:lnTo>
                    <a:pt x="84" y="233"/>
                  </a:lnTo>
                  <a:lnTo>
                    <a:pt x="84" y="231"/>
                  </a:lnTo>
                  <a:lnTo>
                    <a:pt x="84" y="231"/>
                  </a:lnTo>
                  <a:lnTo>
                    <a:pt x="86" y="233"/>
                  </a:lnTo>
                  <a:lnTo>
                    <a:pt x="86" y="235"/>
                  </a:lnTo>
                  <a:lnTo>
                    <a:pt x="82" y="239"/>
                  </a:lnTo>
                  <a:lnTo>
                    <a:pt x="82" y="239"/>
                  </a:lnTo>
                  <a:close/>
                  <a:moveTo>
                    <a:pt x="108" y="263"/>
                  </a:moveTo>
                  <a:lnTo>
                    <a:pt x="108" y="263"/>
                  </a:lnTo>
                  <a:lnTo>
                    <a:pt x="107" y="263"/>
                  </a:lnTo>
                  <a:lnTo>
                    <a:pt x="108" y="261"/>
                  </a:lnTo>
                  <a:lnTo>
                    <a:pt x="110" y="258"/>
                  </a:lnTo>
                  <a:lnTo>
                    <a:pt x="110" y="258"/>
                  </a:lnTo>
                  <a:lnTo>
                    <a:pt x="112" y="260"/>
                  </a:lnTo>
                  <a:lnTo>
                    <a:pt x="110" y="260"/>
                  </a:lnTo>
                  <a:lnTo>
                    <a:pt x="108" y="263"/>
                  </a:lnTo>
                  <a:lnTo>
                    <a:pt x="108" y="263"/>
                  </a:lnTo>
                  <a:close/>
                  <a:moveTo>
                    <a:pt x="103" y="256"/>
                  </a:moveTo>
                  <a:lnTo>
                    <a:pt x="103" y="256"/>
                  </a:lnTo>
                  <a:lnTo>
                    <a:pt x="112" y="241"/>
                  </a:lnTo>
                  <a:lnTo>
                    <a:pt x="112" y="241"/>
                  </a:lnTo>
                  <a:lnTo>
                    <a:pt x="122" y="241"/>
                  </a:lnTo>
                  <a:lnTo>
                    <a:pt x="122" y="241"/>
                  </a:lnTo>
                  <a:lnTo>
                    <a:pt x="112" y="248"/>
                  </a:lnTo>
                  <a:lnTo>
                    <a:pt x="103" y="256"/>
                  </a:lnTo>
                  <a:lnTo>
                    <a:pt x="103" y="256"/>
                  </a:lnTo>
                  <a:close/>
                  <a:moveTo>
                    <a:pt x="148" y="231"/>
                  </a:moveTo>
                  <a:lnTo>
                    <a:pt x="148" y="231"/>
                  </a:lnTo>
                  <a:lnTo>
                    <a:pt x="135" y="231"/>
                  </a:lnTo>
                  <a:lnTo>
                    <a:pt x="120" y="233"/>
                  </a:lnTo>
                  <a:lnTo>
                    <a:pt x="107" y="233"/>
                  </a:lnTo>
                  <a:lnTo>
                    <a:pt x="99" y="231"/>
                  </a:lnTo>
                  <a:lnTo>
                    <a:pt x="93" y="229"/>
                  </a:lnTo>
                  <a:lnTo>
                    <a:pt x="93" y="229"/>
                  </a:lnTo>
                  <a:lnTo>
                    <a:pt x="63" y="124"/>
                  </a:lnTo>
                  <a:lnTo>
                    <a:pt x="47" y="69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49" y="10"/>
                  </a:lnTo>
                  <a:lnTo>
                    <a:pt x="61" y="10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93" y="56"/>
                  </a:lnTo>
                  <a:lnTo>
                    <a:pt x="99" y="98"/>
                  </a:lnTo>
                  <a:lnTo>
                    <a:pt x="105" y="138"/>
                  </a:lnTo>
                  <a:lnTo>
                    <a:pt x="112" y="180"/>
                  </a:lnTo>
                  <a:lnTo>
                    <a:pt x="112" y="180"/>
                  </a:lnTo>
                  <a:lnTo>
                    <a:pt x="118" y="178"/>
                  </a:lnTo>
                  <a:lnTo>
                    <a:pt x="120" y="172"/>
                  </a:lnTo>
                  <a:lnTo>
                    <a:pt x="124" y="160"/>
                  </a:lnTo>
                  <a:lnTo>
                    <a:pt x="124" y="160"/>
                  </a:lnTo>
                  <a:lnTo>
                    <a:pt x="135" y="124"/>
                  </a:lnTo>
                  <a:lnTo>
                    <a:pt x="147" y="86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90" y="10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09" y="37"/>
                  </a:lnTo>
                  <a:lnTo>
                    <a:pt x="202" y="61"/>
                  </a:lnTo>
                  <a:lnTo>
                    <a:pt x="194" y="86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79" y="143"/>
                  </a:lnTo>
                  <a:lnTo>
                    <a:pt x="169" y="172"/>
                  </a:lnTo>
                  <a:lnTo>
                    <a:pt x="160" y="202"/>
                  </a:lnTo>
                  <a:lnTo>
                    <a:pt x="148" y="231"/>
                  </a:lnTo>
                  <a:lnTo>
                    <a:pt x="148" y="2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" name="Freeform 82"/>
            <p:cNvSpPr>
              <a:spLocks noEditPoints="1"/>
            </p:cNvSpPr>
            <p:nvPr/>
          </p:nvSpPr>
          <p:spPr bwMode="auto">
            <a:xfrm>
              <a:off x="5771504" y="2518734"/>
              <a:ext cx="456410" cy="648314"/>
            </a:xfrm>
            <a:custGeom>
              <a:avLst/>
              <a:gdLst/>
              <a:ahLst/>
              <a:cxnLst>
                <a:cxn ang="0">
                  <a:pos x="84" y="68"/>
                </a:cxn>
                <a:cxn ang="0">
                  <a:pos x="84" y="97"/>
                </a:cxn>
                <a:cxn ang="0">
                  <a:pos x="56" y="123"/>
                </a:cxn>
                <a:cxn ang="0">
                  <a:pos x="8" y="112"/>
                </a:cxn>
                <a:cxn ang="0">
                  <a:pos x="4" y="95"/>
                </a:cxn>
                <a:cxn ang="0">
                  <a:pos x="27" y="78"/>
                </a:cxn>
                <a:cxn ang="0">
                  <a:pos x="48" y="81"/>
                </a:cxn>
                <a:cxn ang="0">
                  <a:pos x="29" y="70"/>
                </a:cxn>
                <a:cxn ang="0">
                  <a:pos x="8" y="47"/>
                </a:cxn>
                <a:cxn ang="0">
                  <a:pos x="14" y="17"/>
                </a:cxn>
                <a:cxn ang="0">
                  <a:pos x="54" y="0"/>
                </a:cxn>
                <a:cxn ang="0">
                  <a:pos x="77" y="11"/>
                </a:cxn>
                <a:cxn ang="0">
                  <a:pos x="84" y="26"/>
                </a:cxn>
                <a:cxn ang="0">
                  <a:pos x="73" y="40"/>
                </a:cxn>
                <a:cxn ang="0">
                  <a:pos x="73" y="59"/>
                </a:cxn>
                <a:cxn ang="0">
                  <a:pos x="48" y="43"/>
                </a:cxn>
                <a:cxn ang="0">
                  <a:pos x="56" y="26"/>
                </a:cxn>
                <a:cxn ang="0">
                  <a:pos x="73" y="34"/>
                </a:cxn>
                <a:cxn ang="0">
                  <a:pos x="80" y="20"/>
                </a:cxn>
                <a:cxn ang="0">
                  <a:pos x="58" y="3"/>
                </a:cxn>
                <a:cxn ang="0">
                  <a:pos x="27" y="17"/>
                </a:cxn>
                <a:cxn ang="0">
                  <a:pos x="33" y="59"/>
                </a:cxn>
                <a:cxn ang="0">
                  <a:pos x="61" y="76"/>
                </a:cxn>
                <a:cxn ang="0">
                  <a:pos x="54" y="85"/>
                </a:cxn>
                <a:cxn ang="0">
                  <a:pos x="33" y="81"/>
                </a:cxn>
                <a:cxn ang="0">
                  <a:pos x="23" y="89"/>
                </a:cxn>
                <a:cxn ang="0">
                  <a:pos x="23" y="102"/>
                </a:cxn>
                <a:cxn ang="0">
                  <a:pos x="48" y="112"/>
                </a:cxn>
                <a:cxn ang="0">
                  <a:pos x="79" y="99"/>
                </a:cxn>
                <a:cxn ang="0">
                  <a:pos x="79" y="64"/>
                </a:cxn>
                <a:cxn ang="0">
                  <a:pos x="25" y="13"/>
                </a:cxn>
                <a:cxn ang="0">
                  <a:pos x="23" y="13"/>
                </a:cxn>
                <a:cxn ang="0">
                  <a:pos x="23" y="20"/>
                </a:cxn>
                <a:cxn ang="0">
                  <a:pos x="21" y="19"/>
                </a:cxn>
                <a:cxn ang="0">
                  <a:pos x="16" y="28"/>
                </a:cxn>
                <a:cxn ang="0">
                  <a:pos x="18" y="26"/>
                </a:cxn>
                <a:cxn ang="0">
                  <a:pos x="16" y="40"/>
                </a:cxn>
                <a:cxn ang="0">
                  <a:pos x="14" y="40"/>
                </a:cxn>
                <a:cxn ang="0">
                  <a:pos x="16" y="47"/>
                </a:cxn>
                <a:cxn ang="0">
                  <a:pos x="12" y="47"/>
                </a:cxn>
                <a:cxn ang="0">
                  <a:pos x="56" y="36"/>
                </a:cxn>
                <a:cxn ang="0">
                  <a:pos x="52" y="43"/>
                </a:cxn>
                <a:cxn ang="0">
                  <a:pos x="52" y="43"/>
                </a:cxn>
                <a:cxn ang="0">
                  <a:pos x="18" y="49"/>
                </a:cxn>
                <a:cxn ang="0">
                  <a:pos x="16" y="55"/>
                </a:cxn>
                <a:cxn ang="0">
                  <a:pos x="65" y="40"/>
                </a:cxn>
                <a:cxn ang="0">
                  <a:pos x="19" y="55"/>
                </a:cxn>
                <a:cxn ang="0">
                  <a:pos x="23" y="49"/>
                </a:cxn>
                <a:cxn ang="0">
                  <a:pos x="6" y="102"/>
                </a:cxn>
                <a:cxn ang="0">
                  <a:pos x="6" y="102"/>
                </a:cxn>
                <a:cxn ang="0">
                  <a:pos x="16" y="102"/>
                </a:cxn>
                <a:cxn ang="0">
                  <a:pos x="21" y="108"/>
                </a:cxn>
                <a:cxn ang="0">
                  <a:pos x="23" y="106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21" y="116"/>
                </a:cxn>
                <a:cxn ang="0">
                  <a:pos x="19" y="116"/>
                </a:cxn>
                <a:cxn ang="0">
                  <a:pos x="37" y="112"/>
                </a:cxn>
                <a:cxn ang="0">
                  <a:pos x="29" y="118"/>
                </a:cxn>
                <a:cxn ang="0">
                  <a:pos x="27" y="120"/>
                </a:cxn>
                <a:cxn ang="0">
                  <a:pos x="38" y="120"/>
                </a:cxn>
                <a:cxn ang="0">
                  <a:pos x="54" y="120"/>
                </a:cxn>
                <a:cxn ang="0">
                  <a:pos x="54" y="120"/>
                </a:cxn>
              </a:cxnLst>
              <a:rect l="0" t="0" r="r" b="b"/>
              <a:pathLst>
                <a:path w="88" h="125">
                  <a:moveTo>
                    <a:pt x="61" y="47"/>
                  </a:moveTo>
                  <a:lnTo>
                    <a:pt x="61" y="47"/>
                  </a:lnTo>
                  <a:lnTo>
                    <a:pt x="75" y="57"/>
                  </a:lnTo>
                  <a:lnTo>
                    <a:pt x="80" y="62"/>
                  </a:lnTo>
                  <a:lnTo>
                    <a:pt x="84" y="68"/>
                  </a:lnTo>
                  <a:lnTo>
                    <a:pt x="84" y="68"/>
                  </a:lnTo>
                  <a:lnTo>
                    <a:pt x="86" y="76"/>
                  </a:lnTo>
                  <a:lnTo>
                    <a:pt x="88" y="83"/>
                  </a:lnTo>
                  <a:lnTo>
                    <a:pt x="86" y="89"/>
                  </a:lnTo>
                  <a:lnTo>
                    <a:pt x="84" y="97"/>
                  </a:lnTo>
                  <a:lnTo>
                    <a:pt x="77" y="110"/>
                  </a:lnTo>
                  <a:lnTo>
                    <a:pt x="67" y="118"/>
                  </a:lnTo>
                  <a:lnTo>
                    <a:pt x="67" y="118"/>
                  </a:lnTo>
                  <a:lnTo>
                    <a:pt x="61" y="121"/>
                  </a:lnTo>
                  <a:lnTo>
                    <a:pt x="56" y="123"/>
                  </a:lnTo>
                  <a:lnTo>
                    <a:pt x="40" y="125"/>
                  </a:lnTo>
                  <a:lnTo>
                    <a:pt x="27" y="123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8" y="112"/>
                  </a:lnTo>
                  <a:lnTo>
                    <a:pt x="2" y="10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01"/>
                  </a:lnTo>
                  <a:lnTo>
                    <a:pt x="4" y="95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9" y="80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33" y="78"/>
                  </a:lnTo>
                  <a:lnTo>
                    <a:pt x="38" y="81"/>
                  </a:lnTo>
                  <a:lnTo>
                    <a:pt x="42" y="83"/>
                  </a:lnTo>
                  <a:lnTo>
                    <a:pt x="48" y="81"/>
                  </a:lnTo>
                  <a:lnTo>
                    <a:pt x="48" y="81"/>
                  </a:lnTo>
                  <a:lnTo>
                    <a:pt x="46" y="78"/>
                  </a:lnTo>
                  <a:lnTo>
                    <a:pt x="40" y="74"/>
                  </a:lnTo>
                  <a:lnTo>
                    <a:pt x="29" y="70"/>
                  </a:lnTo>
                  <a:lnTo>
                    <a:pt x="29" y="70"/>
                  </a:lnTo>
                  <a:lnTo>
                    <a:pt x="21" y="68"/>
                  </a:lnTo>
                  <a:lnTo>
                    <a:pt x="16" y="62"/>
                  </a:lnTo>
                  <a:lnTo>
                    <a:pt x="12" y="55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6" y="34"/>
                  </a:lnTo>
                  <a:lnTo>
                    <a:pt x="6" y="28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4" y="17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31" y="5"/>
                  </a:lnTo>
                  <a:lnTo>
                    <a:pt x="42" y="1"/>
                  </a:lnTo>
                  <a:lnTo>
                    <a:pt x="54" y="0"/>
                  </a:lnTo>
                  <a:lnTo>
                    <a:pt x="59" y="1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82" y="17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4"/>
                  </a:lnTo>
                  <a:lnTo>
                    <a:pt x="84" y="26"/>
                  </a:lnTo>
                  <a:lnTo>
                    <a:pt x="80" y="32"/>
                  </a:lnTo>
                  <a:lnTo>
                    <a:pt x="80" y="32"/>
                  </a:lnTo>
                  <a:lnTo>
                    <a:pt x="77" y="36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67" y="43"/>
                  </a:lnTo>
                  <a:lnTo>
                    <a:pt x="63" y="45"/>
                  </a:lnTo>
                  <a:lnTo>
                    <a:pt x="61" y="47"/>
                  </a:lnTo>
                  <a:lnTo>
                    <a:pt x="61" y="47"/>
                  </a:lnTo>
                  <a:close/>
                  <a:moveTo>
                    <a:pt x="73" y="59"/>
                  </a:moveTo>
                  <a:lnTo>
                    <a:pt x="73" y="59"/>
                  </a:lnTo>
                  <a:lnTo>
                    <a:pt x="67" y="55"/>
                  </a:lnTo>
                  <a:lnTo>
                    <a:pt x="59" y="51"/>
                  </a:lnTo>
                  <a:lnTo>
                    <a:pt x="54" y="49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8" y="40"/>
                  </a:lnTo>
                  <a:lnTo>
                    <a:pt x="48" y="34"/>
                  </a:lnTo>
                  <a:lnTo>
                    <a:pt x="52" y="30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61" y="28"/>
                  </a:lnTo>
                  <a:lnTo>
                    <a:pt x="65" y="30"/>
                  </a:lnTo>
                  <a:lnTo>
                    <a:pt x="69" y="32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9" y="30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0" y="20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67" y="9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27" y="17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38"/>
                  </a:lnTo>
                  <a:lnTo>
                    <a:pt x="27" y="49"/>
                  </a:lnTo>
                  <a:lnTo>
                    <a:pt x="33" y="59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54" y="68"/>
                  </a:lnTo>
                  <a:lnTo>
                    <a:pt x="59" y="72"/>
                  </a:lnTo>
                  <a:lnTo>
                    <a:pt x="61" y="76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1" y="81"/>
                  </a:lnTo>
                  <a:lnTo>
                    <a:pt x="59" y="83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42" y="85"/>
                  </a:lnTo>
                  <a:lnTo>
                    <a:pt x="42" y="85"/>
                  </a:lnTo>
                  <a:lnTo>
                    <a:pt x="35" y="83"/>
                  </a:lnTo>
                  <a:lnTo>
                    <a:pt x="33" y="81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7" y="85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1" y="93"/>
                  </a:lnTo>
                  <a:lnTo>
                    <a:pt x="19" y="95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23" y="102"/>
                  </a:lnTo>
                  <a:lnTo>
                    <a:pt x="29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8" y="112"/>
                  </a:lnTo>
                  <a:lnTo>
                    <a:pt x="48" y="112"/>
                  </a:lnTo>
                  <a:lnTo>
                    <a:pt x="56" y="112"/>
                  </a:lnTo>
                  <a:lnTo>
                    <a:pt x="61" y="110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9" y="99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84" y="80"/>
                  </a:lnTo>
                  <a:lnTo>
                    <a:pt x="82" y="72"/>
                  </a:lnTo>
                  <a:lnTo>
                    <a:pt x="79" y="64"/>
                  </a:lnTo>
                  <a:lnTo>
                    <a:pt x="73" y="59"/>
                  </a:lnTo>
                  <a:lnTo>
                    <a:pt x="73" y="59"/>
                  </a:lnTo>
                  <a:close/>
                  <a:moveTo>
                    <a:pt x="23" y="13"/>
                  </a:moveTo>
                  <a:lnTo>
                    <a:pt x="23" y="13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3" y="13"/>
                  </a:lnTo>
                  <a:lnTo>
                    <a:pt x="23" y="13"/>
                  </a:lnTo>
                  <a:close/>
                  <a:moveTo>
                    <a:pt x="19" y="20"/>
                  </a:moveTo>
                  <a:lnTo>
                    <a:pt x="19" y="20"/>
                  </a:lnTo>
                  <a:lnTo>
                    <a:pt x="21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20"/>
                  </a:lnTo>
                  <a:close/>
                  <a:moveTo>
                    <a:pt x="16" y="28"/>
                  </a:moveTo>
                  <a:lnTo>
                    <a:pt x="16" y="28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close/>
                  <a:moveTo>
                    <a:pt x="14" y="41"/>
                  </a:moveTo>
                  <a:lnTo>
                    <a:pt x="14" y="41"/>
                  </a:lnTo>
                  <a:lnTo>
                    <a:pt x="16" y="40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4" y="41"/>
                  </a:lnTo>
                  <a:close/>
                  <a:moveTo>
                    <a:pt x="12" y="47"/>
                  </a:moveTo>
                  <a:lnTo>
                    <a:pt x="12" y="47"/>
                  </a:lnTo>
                  <a:lnTo>
                    <a:pt x="16" y="47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2" y="47"/>
                  </a:lnTo>
                  <a:lnTo>
                    <a:pt x="12" y="47"/>
                  </a:lnTo>
                  <a:close/>
                  <a:moveTo>
                    <a:pt x="54" y="38"/>
                  </a:moveTo>
                  <a:lnTo>
                    <a:pt x="54" y="38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close/>
                  <a:moveTo>
                    <a:pt x="52" y="43"/>
                  </a:moveTo>
                  <a:lnTo>
                    <a:pt x="52" y="43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2" y="43"/>
                  </a:lnTo>
                  <a:lnTo>
                    <a:pt x="52" y="43"/>
                  </a:lnTo>
                  <a:close/>
                  <a:moveTo>
                    <a:pt x="16" y="55"/>
                  </a:moveTo>
                  <a:lnTo>
                    <a:pt x="16" y="55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6" y="55"/>
                  </a:lnTo>
                  <a:lnTo>
                    <a:pt x="16" y="55"/>
                  </a:lnTo>
                  <a:close/>
                  <a:moveTo>
                    <a:pt x="63" y="41"/>
                  </a:moveTo>
                  <a:lnTo>
                    <a:pt x="63" y="41"/>
                  </a:lnTo>
                  <a:lnTo>
                    <a:pt x="65" y="41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3" y="41"/>
                  </a:lnTo>
                  <a:close/>
                  <a:moveTo>
                    <a:pt x="19" y="55"/>
                  </a:moveTo>
                  <a:lnTo>
                    <a:pt x="19" y="55"/>
                  </a:lnTo>
                  <a:lnTo>
                    <a:pt x="23" y="53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1" y="51"/>
                  </a:lnTo>
                  <a:lnTo>
                    <a:pt x="19" y="55"/>
                  </a:lnTo>
                  <a:lnTo>
                    <a:pt x="19" y="55"/>
                  </a:lnTo>
                  <a:close/>
                  <a:moveTo>
                    <a:pt x="6" y="102"/>
                  </a:moveTo>
                  <a:lnTo>
                    <a:pt x="6" y="102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8" y="101"/>
                  </a:lnTo>
                  <a:lnTo>
                    <a:pt x="6" y="102"/>
                  </a:lnTo>
                  <a:lnTo>
                    <a:pt x="6" y="102"/>
                  </a:lnTo>
                  <a:close/>
                  <a:moveTo>
                    <a:pt x="8" y="106"/>
                  </a:moveTo>
                  <a:lnTo>
                    <a:pt x="8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2" y="102"/>
                  </a:lnTo>
                  <a:lnTo>
                    <a:pt x="8" y="106"/>
                  </a:lnTo>
                  <a:lnTo>
                    <a:pt x="8" y="106"/>
                  </a:lnTo>
                  <a:close/>
                  <a:moveTo>
                    <a:pt x="21" y="108"/>
                  </a:moveTo>
                  <a:lnTo>
                    <a:pt x="21" y="108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21" y="108"/>
                  </a:lnTo>
                  <a:lnTo>
                    <a:pt x="21" y="108"/>
                  </a:lnTo>
                  <a:close/>
                  <a:moveTo>
                    <a:pt x="12" y="112"/>
                  </a:moveTo>
                  <a:lnTo>
                    <a:pt x="12" y="112"/>
                  </a:lnTo>
                  <a:lnTo>
                    <a:pt x="14" y="110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2" y="108"/>
                  </a:lnTo>
                  <a:lnTo>
                    <a:pt x="12" y="112"/>
                  </a:lnTo>
                  <a:lnTo>
                    <a:pt x="12" y="112"/>
                  </a:lnTo>
                  <a:close/>
                  <a:moveTo>
                    <a:pt x="19" y="116"/>
                  </a:moveTo>
                  <a:lnTo>
                    <a:pt x="19" y="116"/>
                  </a:lnTo>
                  <a:lnTo>
                    <a:pt x="19" y="116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21" y="114"/>
                  </a:lnTo>
                  <a:lnTo>
                    <a:pt x="21" y="114"/>
                  </a:lnTo>
                  <a:lnTo>
                    <a:pt x="19" y="116"/>
                  </a:lnTo>
                  <a:lnTo>
                    <a:pt x="19" y="116"/>
                  </a:lnTo>
                  <a:close/>
                  <a:moveTo>
                    <a:pt x="37" y="114"/>
                  </a:moveTo>
                  <a:lnTo>
                    <a:pt x="37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7" y="112"/>
                  </a:lnTo>
                  <a:lnTo>
                    <a:pt x="37" y="114"/>
                  </a:lnTo>
                  <a:lnTo>
                    <a:pt x="37" y="114"/>
                  </a:lnTo>
                  <a:close/>
                  <a:moveTo>
                    <a:pt x="27" y="120"/>
                  </a:moveTo>
                  <a:lnTo>
                    <a:pt x="27" y="120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6"/>
                  </a:lnTo>
                  <a:lnTo>
                    <a:pt x="27" y="118"/>
                  </a:lnTo>
                  <a:lnTo>
                    <a:pt x="27" y="120"/>
                  </a:lnTo>
                  <a:lnTo>
                    <a:pt x="27" y="120"/>
                  </a:lnTo>
                  <a:close/>
                  <a:moveTo>
                    <a:pt x="35" y="120"/>
                  </a:moveTo>
                  <a:lnTo>
                    <a:pt x="35" y="120"/>
                  </a:lnTo>
                  <a:lnTo>
                    <a:pt x="37" y="120"/>
                  </a:lnTo>
                  <a:lnTo>
                    <a:pt x="37" y="120"/>
                  </a:lnTo>
                  <a:lnTo>
                    <a:pt x="38" y="120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5" y="120"/>
                  </a:lnTo>
                  <a:lnTo>
                    <a:pt x="35" y="120"/>
                  </a:lnTo>
                  <a:close/>
                  <a:moveTo>
                    <a:pt x="54" y="120"/>
                  </a:moveTo>
                  <a:lnTo>
                    <a:pt x="54" y="120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4" y="1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9" name="矩形 8"/>
          <p:cNvSpPr/>
          <p:nvPr/>
        </p:nvSpPr>
        <p:spPr>
          <a:xfrm>
            <a:off x="1715805" y="216131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7114724" y="216131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5501024" y="3466308"/>
            <a:ext cx="1189954" cy="891437"/>
            <a:chOff x="5037960" y="2275611"/>
            <a:chExt cx="1189954" cy="891437"/>
          </a:xfrm>
        </p:grpSpPr>
        <p:sp>
          <p:nvSpPr>
            <p:cNvPr id="16" name="Freeform 15"/>
            <p:cNvSpPr>
              <a:spLocks noEditPoints="1"/>
            </p:cNvSpPr>
            <p:nvPr/>
          </p:nvSpPr>
          <p:spPr bwMode="auto">
            <a:xfrm>
              <a:off x="5037960" y="2275611"/>
              <a:ext cx="733544" cy="891437"/>
            </a:xfrm>
            <a:custGeom>
              <a:avLst/>
              <a:gdLst/>
              <a:ahLst/>
              <a:cxnLst>
                <a:cxn ang="0">
                  <a:pos x="126" y="25"/>
                </a:cxn>
                <a:cxn ang="0">
                  <a:pos x="105" y="86"/>
                </a:cxn>
                <a:cxn ang="0">
                  <a:pos x="21" y="2"/>
                </a:cxn>
                <a:cxn ang="0">
                  <a:pos x="26" y="168"/>
                </a:cxn>
                <a:cxn ang="0">
                  <a:pos x="61" y="267"/>
                </a:cxn>
                <a:cxn ang="0">
                  <a:pos x="154" y="239"/>
                </a:cxn>
                <a:cxn ang="0">
                  <a:pos x="223" y="6"/>
                </a:cxn>
                <a:cxn ang="0">
                  <a:pos x="158" y="14"/>
                </a:cxn>
                <a:cxn ang="0">
                  <a:pos x="143" y="25"/>
                </a:cxn>
                <a:cxn ang="0">
                  <a:pos x="147" y="50"/>
                </a:cxn>
                <a:cxn ang="0">
                  <a:pos x="147" y="61"/>
                </a:cxn>
                <a:cxn ang="0">
                  <a:pos x="141" y="65"/>
                </a:cxn>
                <a:cxn ang="0">
                  <a:pos x="141" y="84"/>
                </a:cxn>
                <a:cxn ang="0">
                  <a:pos x="135" y="103"/>
                </a:cxn>
                <a:cxn ang="0">
                  <a:pos x="137" y="99"/>
                </a:cxn>
                <a:cxn ang="0">
                  <a:pos x="26" y="23"/>
                </a:cxn>
                <a:cxn ang="0">
                  <a:pos x="23" y="19"/>
                </a:cxn>
                <a:cxn ang="0">
                  <a:pos x="32" y="38"/>
                </a:cxn>
                <a:cxn ang="0">
                  <a:pos x="30" y="25"/>
                </a:cxn>
                <a:cxn ang="0">
                  <a:pos x="25" y="63"/>
                </a:cxn>
                <a:cxn ang="0">
                  <a:pos x="26" y="90"/>
                </a:cxn>
                <a:cxn ang="0">
                  <a:pos x="34" y="69"/>
                </a:cxn>
                <a:cxn ang="0">
                  <a:pos x="44" y="75"/>
                </a:cxn>
                <a:cxn ang="0">
                  <a:pos x="30" y="105"/>
                </a:cxn>
                <a:cxn ang="0">
                  <a:pos x="32" y="88"/>
                </a:cxn>
                <a:cxn ang="0">
                  <a:pos x="28" y="126"/>
                </a:cxn>
                <a:cxn ang="0">
                  <a:pos x="30" y="145"/>
                </a:cxn>
                <a:cxn ang="0">
                  <a:pos x="32" y="140"/>
                </a:cxn>
                <a:cxn ang="0">
                  <a:pos x="49" y="109"/>
                </a:cxn>
                <a:cxn ang="0">
                  <a:pos x="55" y="117"/>
                </a:cxn>
                <a:cxn ang="0">
                  <a:pos x="36" y="149"/>
                </a:cxn>
                <a:cxn ang="0">
                  <a:pos x="65" y="155"/>
                </a:cxn>
                <a:cxn ang="0">
                  <a:pos x="51" y="162"/>
                </a:cxn>
                <a:cxn ang="0">
                  <a:pos x="68" y="172"/>
                </a:cxn>
                <a:cxn ang="0">
                  <a:pos x="67" y="162"/>
                </a:cxn>
                <a:cxn ang="0">
                  <a:pos x="72" y="185"/>
                </a:cxn>
                <a:cxn ang="0">
                  <a:pos x="68" y="180"/>
                </a:cxn>
                <a:cxn ang="0">
                  <a:pos x="59" y="134"/>
                </a:cxn>
                <a:cxn ang="0">
                  <a:pos x="36" y="178"/>
                </a:cxn>
                <a:cxn ang="0">
                  <a:pos x="38" y="181"/>
                </a:cxn>
                <a:cxn ang="0">
                  <a:pos x="46" y="218"/>
                </a:cxn>
                <a:cxn ang="0">
                  <a:pos x="46" y="204"/>
                </a:cxn>
                <a:cxn ang="0">
                  <a:pos x="49" y="231"/>
                </a:cxn>
                <a:cxn ang="0">
                  <a:pos x="53" y="233"/>
                </a:cxn>
                <a:cxn ang="0">
                  <a:pos x="49" y="231"/>
                </a:cxn>
                <a:cxn ang="0">
                  <a:pos x="59" y="244"/>
                </a:cxn>
                <a:cxn ang="0">
                  <a:pos x="67" y="250"/>
                </a:cxn>
                <a:cxn ang="0">
                  <a:pos x="67" y="216"/>
                </a:cxn>
                <a:cxn ang="0">
                  <a:pos x="67" y="225"/>
                </a:cxn>
                <a:cxn ang="0">
                  <a:pos x="80" y="225"/>
                </a:cxn>
                <a:cxn ang="0">
                  <a:pos x="74" y="261"/>
                </a:cxn>
                <a:cxn ang="0">
                  <a:pos x="84" y="254"/>
                </a:cxn>
                <a:cxn ang="0">
                  <a:pos x="84" y="233"/>
                </a:cxn>
                <a:cxn ang="0">
                  <a:pos x="108" y="263"/>
                </a:cxn>
                <a:cxn ang="0">
                  <a:pos x="110" y="260"/>
                </a:cxn>
                <a:cxn ang="0">
                  <a:pos x="122" y="241"/>
                </a:cxn>
                <a:cxn ang="0">
                  <a:pos x="135" y="231"/>
                </a:cxn>
                <a:cxn ang="0">
                  <a:pos x="47" y="69"/>
                </a:cxn>
                <a:cxn ang="0">
                  <a:pos x="93" y="56"/>
                </a:cxn>
                <a:cxn ang="0">
                  <a:pos x="124" y="160"/>
                </a:cxn>
                <a:cxn ang="0">
                  <a:pos x="215" y="12"/>
                </a:cxn>
                <a:cxn ang="0">
                  <a:pos x="179" y="143"/>
                </a:cxn>
              </a:cxnLst>
              <a:rect l="0" t="0" r="r" b="b"/>
              <a:pathLst>
                <a:path w="223" h="271">
                  <a:moveTo>
                    <a:pt x="162" y="0"/>
                  </a:moveTo>
                  <a:lnTo>
                    <a:pt x="162" y="0"/>
                  </a:lnTo>
                  <a:lnTo>
                    <a:pt x="154" y="6"/>
                  </a:lnTo>
                  <a:lnTo>
                    <a:pt x="145" y="14"/>
                  </a:lnTo>
                  <a:lnTo>
                    <a:pt x="135" y="21"/>
                  </a:lnTo>
                  <a:lnTo>
                    <a:pt x="131" y="23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2" y="48"/>
                  </a:lnTo>
                  <a:lnTo>
                    <a:pt x="116" y="71"/>
                  </a:lnTo>
                  <a:lnTo>
                    <a:pt x="112" y="94"/>
                  </a:lnTo>
                  <a:lnTo>
                    <a:pt x="108" y="115"/>
                  </a:lnTo>
                  <a:lnTo>
                    <a:pt x="108" y="115"/>
                  </a:lnTo>
                  <a:lnTo>
                    <a:pt x="105" y="86"/>
                  </a:lnTo>
                  <a:lnTo>
                    <a:pt x="101" y="59"/>
                  </a:lnTo>
                  <a:lnTo>
                    <a:pt x="95" y="31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55" y="4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5" y="12"/>
                  </a:lnTo>
                  <a:lnTo>
                    <a:pt x="9" y="19"/>
                  </a:lnTo>
                  <a:lnTo>
                    <a:pt x="2" y="2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7" y="120"/>
                  </a:lnTo>
                  <a:lnTo>
                    <a:pt x="26" y="168"/>
                  </a:lnTo>
                  <a:lnTo>
                    <a:pt x="36" y="214"/>
                  </a:lnTo>
                  <a:lnTo>
                    <a:pt x="36" y="214"/>
                  </a:lnTo>
                  <a:lnTo>
                    <a:pt x="46" y="242"/>
                  </a:lnTo>
                  <a:lnTo>
                    <a:pt x="49" y="256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61" y="267"/>
                  </a:lnTo>
                  <a:lnTo>
                    <a:pt x="68" y="269"/>
                  </a:lnTo>
                  <a:lnTo>
                    <a:pt x="84" y="269"/>
                  </a:lnTo>
                  <a:lnTo>
                    <a:pt x="101" y="269"/>
                  </a:lnTo>
                  <a:lnTo>
                    <a:pt x="116" y="271"/>
                  </a:lnTo>
                  <a:lnTo>
                    <a:pt x="116" y="271"/>
                  </a:lnTo>
                  <a:lnTo>
                    <a:pt x="133" y="256"/>
                  </a:lnTo>
                  <a:lnTo>
                    <a:pt x="154" y="239"/>
                  </a:lnTo>
                  <a:lnTo>
                    <a:pt x="154" y="239"/>
                  </a:lnTo>
                  <a:lnTo>
                    <a:pt x="179" y="164"/>
                  </a:lnTo>
                  <a:lnTo>
                    <a:pt x="179" y="164"/>
                  </a:lnTo>
                  <a:lnTo>
                    <a:pt x="190" y="132"/>
                  </a:lnTo>
                  <a:lnTo>
                    <a:pt x="204" y="8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19" y="4"/>
                  </a:lnTo>
                  <a:lnTo>
                    <a:pt x="213" y="2"/>
                  </a:lnTo>
                  <a:lnTo>
                    <a:pt x="194" y="0"/>
                  </a:lnTo>
                  <a:lnTo>
                    <a:pt x="175" y="0"/>
                  </a:lnTo>
                  <a:lnTo>
                    <a:pt x="162" y="0"/>
                  </a:lnTo>
                  <a:lnTo>
                    <a:pt x="162" y="0"/>
                  </a:lnTo>
                  <a:close/>
                  <a:moveTo>
                    <a:pt x="158" y="14"/>
                  </a:moveTo>
                  <a:lnTo>
                    <a:pt x="158" y="14"/>
                  </a:lnTo>
                  <a:lnTo>
                    <a:pt x="152" y="21"/>
                  </a:lnTo>
                  <a:lnTo>
                    <a:pt x="147" y="27"/>
                  </a:lnTo>
                  <a:lnTo>
                    <a:pt x="133" y="37"/>
                  </a:lnTo>
                  <a:lnTo>
                    <a:pt x="133" y="37"/>
                  </a:lnTo>
                  <a:lnTo>
                    <a:pt x="137" y="31"/>
                  </a:lnTo>
                  <a:lnTo>
                    <a:pt x="143" y="25"/>
                  </a:lnTo>
                  <a:lnTo>
                    <a:pt x="150" y="19"/>
                  </a:lnTo>
                  <a:lnTo>
                    <a:pt x="158" y="14"/>
                  </a:lnTo>
                  <a:lnTo>
                    <a:pt x="158" y="14"/>
                  </a:lnTo>
                  <a:close/>
                  <a:moveTo>
                    <a:pt x="150" y="44"/>
                  </a:moveTo>
                  <a:lnTo>
                    <a:pt x="150" y="44"/>
                  </a:lnTo>
                  <a:lnTo>
                    <a:pt x="148" y="48"/>
                  </a:lnTo>
                  <a:lnTo>
                    <a:pt x="147" y="50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3" y="50"/>
                  </a:lnTo>
                  <a:lnTo>
                    <a:pt x="147" y="46"/>
                  </a:lnTo>
                  <a:lnTo>
                    <a:pt x="150" y="44"/>
                  </a:lnTo>
                  <a:lnTo>
                    <a:pt x="150" y="44"/>
                  </a:lnTo>
                  <a:close/>
                  <a:moveTo>
                    <a:pt x="147" y="61"/>
                  </a:moveTo>
                  <a:lnTo>
                    <a:pt x="147" y="61"/>
                  </a:lnTo>
                  <a:lnTo>
                    <a:pt x="143" y="69"/>
                  </a:lnTo>
                  <a:lnTo>
                    <a:pt x="139" y="73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35" y="71"/>
                  </a:lnTo>
                  <a:lnTo>
                    <a:pt x="141" y="65"/>
                  </a:lnTo>
                  <a:lnTo>
                    <a:pt x="147" y="61"/>
                  </a:lnTo>
                  <a:lnTo>
                    <a:pt x="147" y="61"/>
                  </a:lnTo>
                  <a:close/>
                  <a:moveTo>
                    <a:pt x="133" y="90"/>
                  </a:moveTo>
                  <a:lnTo>
                    <a:pt x="133" y="90"/>
                  </a:lnTo>
                  <a:lnTo>
                    <a:pt x="139" y="82"/>
                  </a:lnTo>
                  <a:lnTo>
                    <a:pt x="139" y="82"/>
                  </a:lnTo>
                  <a:lnTo>
                    <a:pt x="141" y="84"/>
                  </a:lnTo>
                  <a:lnTo>
                    <a:pt x="139" y="86"/>
                  </a:lnTo>
                  <a:lnTo>
                    <a:pt x="137" y="90"/>
                  </a:lnTo>
                  <a:lnTo>
                    <a:pt x="133" y="90"/>
                  </a:lnTo>
                  <a:lnTo>
                    <a:pt x="133" y="90"/>
                  </a:lnTo>
                  <a:close/>
                  <a:moveTo>
                    <a:pt x="137" y="99"/>
                  </a:moveTo>
                  <a:lnTo>
                    <a:pt x="137" y="99"/>
                  </a:lnTo>
                  <a:lnTo>
                    <a:pt x="135" y="103"/>
                  </a:lnTo>
                  <a:lnTo>
                    <a:pt x="133" y="105"/>
                  </a:lnTo>
                  <a:lnTo>
                    <a:pt x="131" y="105"/>
                  </a:lnTo>
                  <a:lnTo>
                    <a:pt x="131" y="105"/>
                  </a:lnTo>
                  <a:lnTo>
                    <a:pt x="133" y="101"/>
                  </a:lnTo>
                  <a:lnTo>
                    <a:pt x="135" y="99"/>
                  </a:lnTo>
                  <a:lnTo>
                    <a:pt x="137" y="99"/>
                  </a:lnTo>
                  <a:lnTo>
                    <a:pt x="137" y="99"/>
                  </a:lnTo>
                  <a:close/>
                  <a:moveTo>
                    <a:pt x="30" y="16"/>
                  </a:moveTo>
                  <a:lnTo>
                    <a:pt x="30" y="16"/>
                  </a:lnTo>
                  <a:lnTo>
                    <a:pt x="30" y="19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28" y="23"/>
                  </a:lnTo>
                  <a:lnTo>
                    <a:pt x="26" y="23"/>
                  </a:lnTo>
                  <a:lnTo>
                    <a:pt x="21" y="29"/>
                  </a:lnTo>
                  <a:lnTo>
                    <a:pt x="17" y="35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5" y="33"/>
                  </a:lnTo>
                  <a:lnTo>
                    <a:pt x="19" y="25"/>
                  </a:lnTo>
                  <a:lnTo>
                    <a:pt x="23" y="19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30" y="25"/>
                  </a:moveTo>
                  <a:lnTo>
                    <a:pt x="30" y="25"/>
                  </a:lnTo>
                  <a:lnTo>
                    <a:pt x="32" y="29"/>
                  </a:lnTo>
                  <a:lnTo>
                    <a:pt x="34" y="35"/>
                  </a:lnTo>
                  <a:lnTo>
                    <a:pt x="32" y="38"/>
                  </a:lnTo>
                  <a:lnTo>
                    <a:pt x="30" y="42"/>
                  </a:lnTo>
                  <a:lnTo>
                    <a:pt x="23" y="48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23" y="40"/>
                  </a:lnTo>
                  <a:lnTo>
                    <a:pt x="30" y="25"/>
                  </a:lnTo>
                  <a:lnTo>
                    <a:pt x="30" y="25"/>
                  </a:lnTo>
                  <a:close/>
                  <a:moveTo>
                    <a:pt x="36" y="46"/>
                  </a:moveTo>
                  <a:lnTo>
                    <a:pt x="36" y="46"/>
                  </a:lnTo>
                  <a:lnTo>
                    <a:pt x="36" y="52"/>
                  </a:lnTo>
                  <a:lnTo>
                    <a:pt x="32" y="56"/>
                  </a:lnTo>
                  <a:lnTo>
                    <a:pt x="28" y="59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8" y="54"/>
                  </a:lnTo>
                  <a:lnTo>
                    <a:pt x="32" y="50"/>
                  </a:lnTo>
                  <a:lnTo>
                    <a:pt x="36" y="46"/>
                  </a:lnTo>
                  <a:lnTo>
                    <a:pt x="36" y="46"/>
                  </a:lnTo>
                  <a:close/>
                  <a:moveTo>
                    <a:pt x="26" y="96"/>
                  </a:moveTo>
                  <a:lnTo>
                    <a:pt x="26" y="96"/>
                  </a:lnTo>
                  <a:lnTo>
                    <a:pt x="26" y="90"/>
                  </a:lnTo>
                  <a:lnTo>
                    <a:pt x="30" y="84"/>
                  </a:lnTo>
                  <a:lnTo>
                    <a:pt x="36" y="77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8" y="69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4" y="65"/>
                  </a:lnTo>
                  <a:lnTo>
                    <a:pt x="36" y="61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4" y="75"/>
                  </a:lnTo>
                  <a:lnTo>
                    <a:pt x="46" y="84"/>
                  </a:lnTo>
                  <a:lnTo>
                    <a:pt x="46" y="92"/>
                  </a:lnTo>
                  <a:lnTo>
                    <a:pt x="46" y="92"/>
                  </a:lnTo>
                  <a:lnTo>
                    <a:pt x="38" y="10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30" y="105"/>
                  </a:lnTo>
                  <a:lnTo>
                    <a:pt x="34" y="98"/>
                  </a:lnTo>
                  <a:lnTo>
                    <a:pt x="40" y="9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8" y="82"/>
                  </a:lnTo>
                  <a:lnTo>
                    <a:pt x="32" y="88"/>
                  </a:lnTo>
                  <a:lnTo>
                    <a:pt x="30" y="92"/>
                  </a:lnTo>
                  <a:lnTo>
                    <a:pt x="26" y="96"/>
                  </a:lnTo>
                  <a:lnTo>
                    <a:pt x="26" y="96"/>
                  </a:lnTo>
                  <a:close/>
                  <a:moveTo>
                    <a:pt x="28" y="122"/>
                  </a:moveTo>
                  <a:lnTo>
                    <a:pt x="28" y="122"/>
                  </a:lnTo>
                  <a:lnTo>
                    <a:pt x="28" y="124"/>
                  </a:lnTo>
                  <a:lnTo>
                    <a:pt x="28" y="126"/>
                  </a:lnTo>
                  <a:lnTo>
                    <a:pt x="26" y="130"/>
                  </a:lnTo>
                  <a:lnTo>
                    <a:pt x="26" y="130"/>
                  </a:lnTo>
                  <a:lnTo>
                    <a:pt x="25" y="128"/>
                  </a:lnTo>
                  <a:lnTo>
                    <a:pt x="26" y="126"/>
                  </a:lnTo>
                  <a:lnTo>
                    <a:pt x="28" y="122"/>
                  </a:lnTo>
                  <a:lnTo>
                    <a:pt x="28" y="122"/>
                  </a:lnTo>
                  <a:close/>
                  <a:moveTo>
                    <a:pt x="30" y="145"/>
                  </a:moveTo>
                  <a:lnTo>
                    <a:pt x="30" y="145"/>
                  </a:lnTo>
                  <a:lnTo>
                    <a:pt x="28" y="143"/>
                  </a:lnTo>
                  <a:lnTo>
                    <a:pt x="28" y="141"/>
                  </a:lnTo>
                  <a:lnTo>
                    <a:pt x="28" y="140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2" y="140"/>
                  </a:lnTo>
                  <a:lnTo>
                    <a:pt x="32" y="141"/>
                  </a:lnTo>
                  <a:lnTo>
                    <a:pt x="30" y="145"/>
                  </a:lnTo>
                  <a:lnTo>
                    <a:pt x="30" y="145"/>
                  </a:lnTo>
                  <a:close/>
                  <a:moveTo>
                    <a:pt x="47" y="101"/>
                  </a:moveTo>
                  <a:lnTo>
                    <a:pt x="47" y="101"/>
                  </a:lnTo>
                  <a:lnTo>
                    <a:pt x="49" y="105"/>
                  </a:lnTo>
                  <a:lnTo>
                    <a:pt x="49" y="109"/>
                  </a:lnTo>
                  <a:lnTo>
                    <a:pt x="46" y="117"/>
                  </a:lnTo>
                  <a:lnTo>
                    <a:pt x="38" y="122"/>
                  </a:lnTo>
                  <a:lnTo>
                    <a:pt x="32" y="130"/>
                  </a:lnTo>
                  <a:lnTo>
                    <a:pt x="32" y="130"/>
                  </a:lnTo>
                  <a:lnTo>
                    <a:pt x="47" y="101"/>
                  </a:lnTo>
                  <a:lnTo>
                    <a:pt x="47" y="101"/>
                  </a:lnTo>
                  <a:close/>
                  <a:moveTo>
                    <a:pt x="55" y="117"/>
                  </a:moveTo>
                  <a:lnTo>
                    <a:pt x="55" y="117"/>
                  </a:lnTo>
                  <a:lnTo>
                    <a:pt x="55" y="119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49" y="126"/>
                  </a:lnTo>
                  <a:lnTo>
                    <a:pt x="44" y="134"/>
                  </a:lnTo>
                  <a:lnTo>
                    <a:pt x="36" y="149"/>
                  </a:lnTo>
                  <a:lnTo>
                    <a:pt x="36" y="149"/>
                  </a:lnTo>
                  <a:lnTo>
                    <a:pt x="42" y="132"/>
                  </a:lnTo>
                  <a:lnTo>
                    <a:pt x="47" y="122"/>
                  </a:lnTo>
                  <a:lnTo>
                    <a:pt x="55" y="117"/>
                  </a:lnTo>
                  <a:lnTo>
                    <a:pt x="55" y="117"/>
                  </a:lnTo>
                  <a:close/>
                  <a:moveTo>
                    <a:pt x="65" y="155"/>
                  </a:moveTo>
                  <a:lnTo>
                    <a:pt x="65" y="155"/>
                  </a:lnTo>
                  <a:lnTo>
                    <a:pt x="59" y="162"/>
                  </a:lnTo>
                  <a:lnTo>
                    <a:pt x="55" y="168"/>
                  </a:lnTo>
                  <a:lnTo>
                    <a:pt x="51" y="176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7" y="172"/>
                  </a:lnTo>
                  <a:lnTo>
                    <a:pt x="51" y="162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5" y="151"/>
                  </a:lnTo>
                  <a:lnTo>
                    <a:pt x="65" y="155"/>
                  </a:lnTo>
                  <a:lnTo>
                    <a:pt x="65" y="155"/>
                  </a:lnTo>
                  <a:close/>
                  <a:moveTo>
                    <a:pt x="68" y="172"/>
                  </a:moveTo>
                  <a:lnTo>
                    <a:pt x="68" y="172"/>
                  </a:lnTo>
                  <a:lnTo>
                    <a:pt x="61" y="181"/>
                  </a:lnTo>
                  <a:lnTo>
                    <a:pt x="53" y="191"/>
                  </a:lnTo>
                  <a:lnTo>
                    <a:pt x="53" y="191"/>
                  </a:lnTo>
                  <a:lnTo>
                    <a:pt x="59" y="176"/>
                  </a:lnTo>
                  <a:lnTo>
                    <a:pt x="63" y="168"/>
                  </a:lnTo>
                  <a:lnTo>
                    <a:pt x="67" y="162"/>
                  </a:lnTo>
                  <a:lnTo>
                    <a:pt x="67" y="162"/>
                  </a:lnTo>
                  <a:lnTo>
                    <a:pt x="67" y="168"/>
                  </a:lnTo>
                  <a:lnTo>
                    <a:pt x="68" y="172"/>
                  </a:lnTo>
                  <a:lnTo>
                    <a:pt x="68" y="172"/>
                  </a:lnTo>
                  <a:close/>
                  <a:moveTo>
                    <a:pt x="68" y="180"/>
                  </a:moveTo>
                  <a:lnTo>
                    <a:pt x="68" y="180"/>
                  </a:lnTo>
                  <a:lnTo>
                    <a:pt x="70" y="181"/>
                  </a:lnTo>
                  <a:lnTo>
                    <a:pt x="72" y="185"/>
                  </a:lnTo>
                  <a:lnTo>
                    <a:pt x="74" y="191"/>
                  </a:lnTo>
                  <a:lnTo>
                    <a:pt x="74" y="191"/>
                  </a:lnTo>
                  <a:lnTo>
                    <a:pt x="53" y="216"/>
                  </a:lnTo>
                  <a:lnTo>
                    <a:pt x="53" y="216"/>
                  </a:lnTo>
                  <a:lnTo>
                    <a:pt x="61" y="197"/>
                  </a:lnTo>
                  <a:lnTo>
                    <a:pt x="68" y="180"/>
                  </a:lnTo>
                  <a:lnTo>
                    <a:pt x="68" y="180"/>
                  </a:lnTo>
                  <a:close/>
                  <a:moveTo>
                    <a:pt x="38" y="164"/>
                  </a:moveTo>
                  <a:lnTo>
                    <a:pt x="38" y="164"/>
                  </a:lnTo>
                  <a:lnTo>
                    <a:pt x="42" y="155"/>
                  </a:lnTo>
                  <a:lnTo>
                    <a:pt x="46" y="145"/>
                  </a:lnTo>
                  <a:lnTo>
                    <a:pt x="57" y="128"/>
                  </a:lnTo>
                  <a:lnTo>
                    <a:pt x="57" y="128"/>
                  </a:lnTo>
                  <a:lnTo>
                    <a:pt x="59" y="134"/>
                  </a:lnTo>
                  <a:lnTo>
                    <a:pt x="59" y="138"/>
                  </a:lnTo>
                  <a:lnTo>
                    <a:pt x="57" y="143"/>
                  </a:lnTo>
                  <a:lnTo>
                    <a:pt x="53" y="147"/>
                  </a:lnTo>
                  <a:lnTo>
                    <a:pt x="46" y="157"/>
                  </a:lnTo>
                  <a:lnTo>
                    <a:pt x="38" y="164"/>
                  </a:lnTo>
                  <a:lnTo>
                    <a:pt x="38" y="164"/>
                  </a:lnTo>
                  <a:close/>
                  <a:moveTo>
                    <a:pt x="36" y="178"/>
                  </a:moveTo>
                  <a:lnTo>
                    <a:pt x="36" y="178"/>
                  </a:lnTo>
                  <a:lnTo>
                    <a:pt x="38" y="176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81"/>
                  </a:lnTo>
                  <a:lnTo>
                    <a:pt x="38" y="185"/>
                  </a:lnTo>
                  <a:lnTo>
                    <a:pt x="38" y="185"/>
                  </a:lnTo>
                  <a:lnTo>
                    <a:pt x="36" y="181"/>
                  </a:lnTo>
                  <a:lnTo>
                    <a:pt x="36" y="178"/>
                  </a:lnTo>
                  <a:lnTo>
                    <a:pt x="36" y="178"/>
                  </a:lnTo>
                  <a:close/>
                  <a:moveTo>
                    <a:pt x="46" y="218"/>
                  </a:moveTo>
                  <a:lnTo>
                    <a:pt x="46" y="218"/>
                  </a:lnTo>
                  <a:lnTo>
                    <a:pt x="42" y="204"/>
                  </a:lnTo>
                  <a:lnTo>
                    <a:pt x="40" y="191"/>
                  </a:lnTo>
                  <a:lnTo>
                    <a:pt x="40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4" y="200"/>
                  </a:lnTo>
                  <a:lnTo>
                    <a:pt x="46" y="204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47" y="212"/>
                  </a:lnTo>
                  <a:lnTo>
                    <a:pt x="46" y="218"/>
                  </a:lnTo>
                  <a:lnTo>
                    <a:pt x="46" y="218"/>
                  </a:lnTo>
                  <a:close/>
                  <a:moveTo>
                    <a:pt x="49" y="231"/>
                  </a:moveTo>
                  <a:lnTo>
                    <a:pt x="49" y="231"/>
                  </a:lnTo>
                  <a:lnTo>
                    <a:pt x="53" y="225"/>
                  </a:lnTo>
                  <a:lnTo>
                    <a:pt x="55" y="223"/>
                  </a:lnTo>
                  <a:lnTo>
                    <a:pt x="57" y="220"/>
                  </a:lnTo>
                  <a:lnTo>
                    <a:pt x="57" y="220"/>
                  </a:lnTo>
                  <a:lnTo>
                    <a:pt x="57" y="223"/>
                  </a:lnTo>
                  <a:lnTo>
                    <a:pt x="55" y="227"/>
                  </a:lnTo>
                  <a:lnTo>
                    <a:pt x="53" y="233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1" y="235"/>
                  </a:lnTo>
                  <a:lnTo>
                    <a:pt x="51" y="233"/>
                  </a:lnTo>
                  <a:lnTo>
                    <a:pt x="51" y="231"/>
                  </a:lnTo>
                  <a:lnTo>
                    <a:pt x="49" y="231"/>
                  </a:lnTo>
                  <a:lnTo>
                    <a:pt x="49" y="231"/>
                  </a:lnTo>
                  <a:close/>
                  <a:moveTo>
                    <a:pt x="59" y="254"/>
                  </a:moveTo>
                  <a:lnTo>
                    <a:pt x="59" y="254"/>
                  </a:lnTo>
                  <a:lnTo>
                    <a:pt x="57" y="250"/>
                  </a:lnTo>
                  <a:lnTo>
                    <a:pt x="55" y="246"/>
                  </a:lnTo>
                  <a:lnTo>
                    <a:pt x="55" y="246"/>
                  </a:lnTo>
                  <a:lnTo>
                    <a:pt x="57" y="246"/>
                  </a:lnTo>
                  <a:lnTo>
                    <a:pt x="59" y="244"/>
                  </a:lnTo>
                  <a:lnTo>
                    <a:pt x="61" y="244"/>
                  </a:lnTo>
                  <a:lnTo>
                    <a:pt x="63" y="241"/>
                  </a:lnTo>
                  <a:lnTo>
                    <a:pt x="63" y="241"/>
                  </a:lnTo>
                  <a:lnTo>
                    <a:pt x="63" y="242"/>
                  </a:lnTo>
                  <a:lnTo>
                    <a:pt x="63" y="246"/>
                  </a:lnTo>
                  <a:lnTo>
                    <a:pt x="63" y="248"/>
                  </a:lnTo>
                  <a:lnTo>
                    <a:pt x="67" y="250"/>
                  </a:lnTo>
                  <a:lnTo>
                    <a:pt x="67" y="250"/>
                  </a:lnTo>
                  <a:lnTo>
                    <a:pt x="63" y="254"/>
                  </a:lnTo>
                  <a:lnTo>
                    <a:pt x="59" y="254"/>
                  </a:lnTo>
                  <a:lnTo>
                    <a:pt x="59" y="254"/>
                  </a:lnTo>
                  <a:close/>
                  <a:moveTo>
                    <a:pt x="59" y="233"/>
                  </a:moveTo>
                  <a:lnTo>
                    <a:pt x="59" y="233"/>
                  </a:lnTo>
                  <a:lnTo>
                    <a:pt x="67" y="216"/>
                  </a:lnTo>
                  <a:lnTo>
                    <a:pt x="76" y="200"/>
                  </a:lnTo>
                  <a:lnTo>
                    <a:pt x="76" y="200"/>
                  </a:lnTo>
                  <a:lnTo>
                    <a:pt x="78" y="206"/>
                  </a:lnTo>
                  <a:lnTo>
                    <a:pt x="78" y="210"/>
                  </a:lnTo>
                  <a:lnTo>
                    <a:pt x="76" y="214"/>
                  </a:lnTo>
                  <a:lnTo>
                    <a:pt x="74" y="218"/>
                  </a:lnTo>
                  <a:lnTo>
                    <a:pt x="67" y="225"/>
                  </a:lnTo>
                  <a:lnTo>
                    <a:pt x="59" y="233"/>
                  </a:lnTo>
                  <a:lnTo>
                    <a:pt x="59" y="233"/>
                  </a:lnTo>
                  <a:close/>
                  <a:moveTo>
                    <a:pt x="82" y="218"/>
                  </a:moveTo>
                  <a:lnTo>
                    <a:pt x="82" y="218"/>
                  </a:lnTo>
                  <a:lnTo>
                    <a:pt x="84" y="221"/>
                  </a:lnTo>
                  <a:lnTo>
                    <a:pt x="82" y="223"/>
                  </a:lnTo>
                  <a:lnTo>
                    <a:pt x="80" y="225"/>
                  </a:lnTo>
                  <a:lnTo>
                    <a:pt x="78" y="227"/>
                  </a:lnTo>
                  <a:lnTo>
                    <a:pt x="78" y="227"/>
                  </a:lnTo>
                  <a:lnTo>
                    <a:pt x="82" y="218"/>
                  </a:lnTo>
                  <a:lnTo>
                    <a:pt x="82" y="218"/>
                  </a:lnTo>
                  <a:close/>
                  <a:moveTo>
                    <a:pt x="80" y="261"/>
                  </a:moveTo>
                  <a:lnTo>
                    <a:pt x="80" y="261"/>
                  </a:lnTo>
                  <a:lnTo>
                    <a:pt x="74" y="261"/>
                  </a:lnTo>
                  <a:lnTo>
                    <a:pt x="70" y="260"/>
                  </a:lnTo>
                  <a:lnTo>
                    <a:pt x="70" y="260"/>
                  </a:lnTo>
                  <a:lnTo>
                    <a:pt x="78" y="254"/>
                  </a:lnTo>
                  <a:lnTo>
                    <a:pt x="82" y="250"/>
                  </a:lnTo>
                  <a:lnTo>
                    <a:pt x="86" y="246"/>
                  </a:lnTo>
                  <a:lnTo>
                    <a:pt x="86" y="246"/>
                  </a:lnTo>
                  <a:lnTo>
                    <a:pt x="84" y="254"/>
                  </a:lnTo>
                  <a:lnTo>
                    <a:pt x="80" y="261"/>
                  </a:lnTo>
                  <a:lnTo>
                    <a:pt x="80" y="261"/>
                  </a:lnTo>
                  <a:close/>
                  <a:moveTo>
                    <a:pt x="82" y="239"/>
                  </a:moveTo>
                  <a:lnTo>
                    <a:pt x="82" y="239"/>
                  </a:lnTo>
                  <a:lnTo>
                    <a:pt x="82" y="237"/>
                  </a:lnTo>
                  <a:lnTo>
                    <a:pt x="82" y="235"/>
                  </a:lnTo>
                  <a:lnTo>
                    <a:pt x="84" y="233"/>
                  </a:lnTo>
                  <a:lnTo>
                    <a:pt x="84" y="231"/>
                  </a:lnTo>
                  <a:lnTo>
                    <a:pt x="84" y="231"/>
                  </a:lnTo>
                  <a:lnTo>
                    <a:pt x="86" y="233"/>
                  </a:lnTo>
                  <a:lnTo>
                    <a:pt x="86" y="235"/>
                  </a:lnTo>
                  <a:lnTo>
                    <a:pt x="82" y="239"/>
                  </a:lnTo>
                  <a:lnTo>
                    <a:pt x="82" y="239"/>
                  </a:lnTo>
                  <a:close/>
                  <a:moveTo>
                    <a:pt x="108" y="263"/>
                  </a:moveTo>
                  <a:lnTo>
                    <a:pt x="108" y="263"/>
                  </a:lnTo>
                  <a:lnTo>
                    <a:pt x="107" y="263"/>
                  </a:lnTo>
                  <a:lnTo>
                    <a:pt x="108" y="261"/>
                  </a:lnTo>
                  <a:lnTo>
                    <a:pt x="110" y="258"/>
                  </a:lnTo>
                  <a:lnTo>
                    <a:pt x="110" y="258"/>
                  </a:lnTo>
                  <a:lnTo>
                    <a:pt x="112" y="260"/>
                  </a:lnTo>
                  <a:lnTo>
                    <a:pt x="110" y="260"/>
                  </a:lnTo>
                  <a:lnTo>
                    <a:pt x="108" y="263"/>
                  </a:lnTo>
                  <a:lnTo>
                    <a:pt x="108" y="263"/>
                  </a:lnTo>
                  <a:close/>
                  <a:moveTo>
                    <a:pt x="103" y="256"/>
                  </a:moveTo>
                  <a:lnTo>
                    <a:pt x="103" y="256"/>
                  </a:lnTo>
                  <a:lnTo>
                    <a:pt x="112" y="241"/>
                  </a:lnTo>
                  <a:lnTo>
                    <a:pt x="112" y="241"/>
                  </a:lnTo>
                  <a:lnTo>
                    <a:pt x="122" y="241"/>
                  </a:lnTo>
                  <a:lnTo>
                    <a:pt x="122" y="241"/>
                  </a:lnTo>
                  <a:lnTo>
                    <a:pt x="112" y="248"/>
                  </a:lnTo>
                  <a:lnTo>
                    <a:pt x="103" y="256"/>
                  </a:lnTo>
                  <a:lnTo>
                    <a:pt x="103" y="256"/>
                  </a:lnTo>
                  <a:close/>
                  <a:moveTo>
                    <a:pt x="148" y="231"/>
                  </a:moveTo>
                  <a:lnTo>
                    <a:pt x="148" y="231"/>
                  </a:lnTo>
                  <a:lnTo>
                    <a:pt x="135" y="231"/>
                  </a:lnTo>
                  <a:lnTo>
                    <a:pt x="120" y="233"/>
                  </a:lnTo>
                  <a:lnTo>
                    <a:pt x="107" y="233"/>
                  </a:lnTo>
                  <a:lnTo>
                    <a:pt x="99" y="231"/>
                  </a:lnTo>
                  <a:lnTo>
                    <a:pt x="93" y="229"/>
                  </a:lnTo>
                  <a:lnTo>
                    <a:pt x="93" y="229"/>
                  </a:lnTo>
                  <a:lnTo>
                    <a:pt x="63" y="124"/>
                  </a:lnTo>
                  <a:lnTo>
                    <a:pt x="47" y="69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49" y="10"/>
                  </a:lnTo>
                  <a:lnTo>
                    <a:pt x="61" y="10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93" y="56"/>
                  </a:lnTo>
                  <a:lnTo>
                    <a:pt x="99" y="98"/>
                  </a:lnTo>
                  <a:lnTo>
                    <a:pt x="105" y="138"/>
                  </a:lnTo>
                  <a:lnTo>
                    <a:pt x="112" y="180"/>
                  </a:lnTo>
                  <a:lnTo>
                    <a:pt x="112" y="180"/>
                  </a:lnTo>
                  <a:lnTo>
                    <a:pt x="118" y="178"/>
                  </a:lnTo>
                  <a:lnTo>
                    <a:pt x="120" y="172"/>
                  </a:lnTo>
                  <a:lnTo>
                    <a:pt x="124" y="160"/>
                  </a:lnTo>
                  <a:lnTo>
                    <a:pt x="124" y="160"/>
                  </a:lnTo>
                  <a:lnTo>
                    <a:pt x="135" y="124"/>
                  </a:lnTo>
                  <a:lnTo>
                    <a:pt x="147" y="86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90" y="10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09" y="37"/>
                  </a:lnTo>
                  <a:lnTo>
                    <a:pt x="202" y="61"/>
                  </a:lnTo>
                  <a:lnTo>
                    <a:pt x="194" y="86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79" y="143"/>
                  </a:lnTo>
                  <a:lnTo>
                    <a:pt x="169" y="172"/>
                  </a:lnTo>
                  <a:lnTo>
                    <a:pt x="160" y="202"/>
                  </a:lnTo>
                  <a:lnTo>
                    <a:pt x="148" y="231"/>
                  </a:lnTo>
                  <a:lnTo>
                    <a:pt x="148" y="2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Freeform 82"/>
            <p:cNvSpPr>
              <a:spLocks noEditPoints="1"/>
            </p:cNvSpPr>
            <p:nvPr/>
          </p:nvSpPr>
          <p:spPr bwMode="auto">
            <a:xfrm>
              <a:off x="5771504" y="2518734"/>
              <a:ext cx="456410" cy="648314"/>
            </a:xfrm>
            <a:custGeom>
              <a:avLst/>
              <a:gdLst/>
              <a:ahLst/>
              <a:cxnLst>
                <a:cxn ang="0">
                  <a:pos x="84" y="68"/>
                </a:cxn>
                <a:cxn ang="0">
                  <a:pos x="84" y="97"/>
                </a:cxn>
                <a:cxn ang="0">
                  <a:pos x="56" y="123"/>
                </a:cxn>
                <a:cxn ang="0">
                  <a:pos x="8" y="112"/>
                </a:cxn>
                <a:cxn ang="0">
                  <a:pos x="4" y="95"/>
                </a:cxn>
                <a:cxn ang="0">
                  <a:pos x="27" y="78"/>
                </a:cxn>
                <a:cxn ang="0">
                  <a:pos x="48" y="81"/>
                </a:cxn>
                <a:cxn ang="0">
                  <a:pos x="29" y="70"/>
                </a:cxn>
                <a:cxn ang="0">
                  <a:pos x="8" y="47"/>
                </a:cxn>
                <a:cxn ang="0">
                  <a:pos x="14" y="17"/>
                </a:cxn>
                <a:cxn ang="0">
                  <a:pos x="54" y="0"/>
                </a:cxn>
                <a:cxn ang="0">
                  <a:pos x="77" y="11"/>
                </a:cxn>
                <a:cxn ang="0">
                  <a:pos x="84" y="26"/>
                </a:cxn>
                <a:cxn ang="0">
                  <a:pos x="73" y="40"/>
                </a:cxn>
                <a:cxn ang="0">
                  <a:pos x="73" y="59"/>
                </a:cxn>
                <a:cxn ang="0">
                  <a:pos x="48" y="43"/>
                </a:cxn>
                <a:cxn ang="0">
                  <a:pos x="56" y="26"/>
                </a:cxn>
                <a:cxn ang="0">
                  <a:pos x="73" y="34"/>
                </a:cxn>
                <a:cxn ang="0">
                  <a:pos x="80" y="20"/>
                </a:cxn>
                <a:cxn ang="0">
                  <a:pos x="58" y="3"/>
                </a:cxn>
                <a:cxn ang="0">
                  <a:pos x="27" y="17"/>
                </a:cxn>
                <a:cxn ang="0">
                  <a:pos x="33" y="59"/>
                </a:cxn>
                <a:cxn ang="0">
                  <a:pos x="61" y="76"/>
                </a:cxn>
                <a:cxn ang="0">
                  <a:pos x="54" y="85"/>
                </a:cxn>
                <a:cxn ang="0">
                  <a:pos x="33" y="81"/>
                </a:cxn>
                <a:cxn ang="0">
                  <a:pos x="23" y="89"/>
                </a:cxn>
                <a:cxn ang="0">
                  <a:pos x="23" y="102"/>
                </a:cxn>
                <a:cxn ang="0">
                  <a:pos x="48" y="112"/>
                </a:cxn>
                <a:cxn ang="0">
                  <a:pos x="79" y="99"/>
                </a:cxn>
                <a:cxn ang="0">
                  <a:pos x="79" y="64"/>
                </a:cxn>
                <a:cxn ang="0">
                  <a:pos x="25" y="13"/>
                </a:cxn>
                <a:cxn ang="0">
                  <a:pos x="23" y="13"/>
                </a:cxn>
                <a:cxn ang="0">
                  <a:pos x="23" y="20"/>
                </a:cxn>
                <a:cxn ang="0">
                  <a:pos x="21" y="19"/>
                </a:cxn>
                <a:cxn ang="0">
                  <a:pos x="16" y="28"/>
                </a:cxn>
                <a:cxn ang="0">
                  <a:pos x="18" y="26"/>
                </a:cxn>
                <a:cxn ang="0">
                  <a:pos x="16" y="40"/>
                </a:cxn>
                <a:cxn ang="0">
                  <a:pos x="14" y="40"/>
                </a:cxn>
                <a:cxn ang="0">
                  <a:pos x="16" y="47"/>
                </a:cxn>
                <a:cxn ang="0">
                  <a:pos x="12" y="47"/>
                </a:cxn>
                <a:cxn ang="0">
                  <a:pos x="56" y="36"/>
                </a:cxn>
                <a:cxn ang="0">
                  <a:pos x="52" y="43"/>
                </a:cxn>
                <a:cxn ang="0">
                  <a:pos x="52" y="43"/>
                </a:cxn>
                <a:cxn ang="0">
                  <a:pos x="18" y="49"/>
                </a:cxn>
                <a:cxn ang="0">
                  <a:pos x="16" y="55"/>
                </a:cxn>
                <a:cxn ang="0">
                  <a:pos x="65" y="40"/>
                </a:cxn>
                <a:cxn ang="0">
                  <a:pos x="19" y="55"/>
                </a:cxn>
                <a:cxn ang="0">
                  <a:pos x="23" y="49"/>
                </a:cxn>
                <a:cxn ang="0">
                  <a:pos x="6" y="102"/>
                </a:cxn>
                <a:cxn ang="0">
                  <a:pos x="6" y="102"/>
                </a:cxn>
                <a:cxn ang="0">
                  <a:pos x="16" y="102"/>
                </a:cxn>
                <a:cxn ang="0">
                  <a:pos x="21" y="108"/>
                </a:cxn>
                <a:cxn ang="0">
                  <a:pos x="23" y="106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21" y="116"/>
                </a:cxn>
                <a:cxn ang="0">
                  <a:pos x="19" y="116"/>
                </a:cxn>
                <a:cxn ang="0">
                  <a:pos x="37" y="112"/>
                </a:cxn>
                <a:cxn ang="0">
                  <a:pos x="29" y="118"/>
                </a:cxn>
                <a:cxn ang="0">
                  <a:pos x="27" y="120"/>
                </a:cxn>
                <a:cxn ang="0">
                  <a:pos x="38" y="120"/>
                </a:cxn>
                <a:cxn ang="0">
                  <a:pos x="54" y="120"/>
                </a:cxn>
                <a:cxn ang="0">
                  <a:pos x="54" y="120"/>
                </a:cxn>
              </a:cxnLst>
              <a:rect l="0" t="0" r="r" b="b"/>
              <a:pathLst>
                <a:path w="88" h="125">
                  <a:moveTo>
                    <a:pt x="61" y="47"/>
                  </a:moveTo>
                  <a:lnTo>
                    <a:pt x="61" y="47"/>
                  </a:lnTo>
                  <a:lnTo>
                    <a:pt x="75" y="57"/>
                  </a:lnTo>
                  <a:lnTo>
                    <a:pt x="80" y="62"/>
                  </a:lnTo>
                  <a:lnTo>
                    <a:pt x="84" y="68"/>
                  </a:lnTo>
                  <a:lnTo>
                    <a:pt x="84" y="68"/>
                  </a:lnTo>
                  <a:lnTo>
                    <a:pt x="86" y="76"/>
                  </a:lnTo>
                  <a:lnTo>
                    <a:pt x="88" y="83"/>
                  </a:lnTo>
                  <a:lnTo>
                    <a:pt x="86" y="89"/>
                  </a:lnTo>
                  <a:lnTo>
                    <a:pt x="84" y="97"/>
                  </a:lnTo>
                  <a:lnTo>
                    <a:pt x="77" y="110"/>
                  </a:lnTo>
                  <a:lnTo>
                    <a:pt x="67" y="118"/>
                  </a:lnTo>
                  <a:lnTo>
                    <a:pt x="67" y="118"/>
                  </a:lnTo>
                  <a:lnTo>
                    <a:pt x="61" y="121"/>
                  </a:lnTo>
                  <a:lnTo>
                    <a:pt x="56" y="123"/>
                  </a:lnTo>
                  <a:lnTo>
                    <a:pt x="40" y="125"/>
                  </a:lnTo>
                  <a:lnTo>
                    <a:pt x="27" y="123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8" y="112"/>
                  </a:lnTo>
                  <a:lnTo>
                    <a:pt x="2" y="10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01"/>
                  </a:lnTo>
                  <a:lnTo>
                    <a:pt x="4" y="95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9" y="80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33" y="78"/>
                  </a:lnTo>
                  <a:lnTo>
                    <a:pt x="38" y="81"/>
                  </a:lnTo>
                  <a:lnTo>
                    <a:pt x="42" y="83"/>
                  </a:lnTo>
                  <a:lnTo>
                    <a:pt x="48" y="81"/>
                  </a:lnTo>
                  <a:lnTo>
                    <a:pt x="48" y="81"/>
                  </a:lnTo>
                  <a:lnTo>
                    <a:pt x="46" y="78"/>
                  </a:lnTo>
                  <a:lnTo>
                    <a:pt x="40" y="74"/>
                  </a:lnTo>
                  <a:lnTo>
                    <a:pt x="29" y="70"/>
                  </a:lnTo>
                  <a:lnTo>
                    <a:pt x="29" y="70"/>
                  </a:lnTo>
                  <a:lnTo>
                    <a:pt x="21" y="68"/>
                  </a:lnTo>
                  <a:lnTo>
                    <a:pt x="16" y="62"/>
                  </a:lnTo>
                  <a:lnTo>
                    <a:pt x="12" y="55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6" y="34"/>
                  </a:lnTo>
                  <a:lnTo>
                    <a:pt x="6" y="28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4" y="17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31" y="5"/>
                  </a:lnTo>
                  <a:lnTo>
                    <a:pt x="42" y="1"/>
                  </a:lnTo>
                  <a:lnTo>
                    <a:pt x="54" y="0"/>
                  </a:lnTo>
                  <a:lnTo>
                    <a:pt x="59" y="1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82" y="17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4"/>
                  </a:lnTo>
                  <a:lnTo>
                    <a:pt x="84" y="26"/>
                  </a:lnTo>
                  <a:lnTo>
                    <a:pt x="80" y="32"/>
                  </a:lnTo>
                  <a:lnTo>
                    <a:pt x="80" y="32"/>
                  </a:lnTo>
                  <a:lnTo>
                    <a:pt x="77" y="36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67" y="43"/>
                  </a:lnTo>
                  <a:lnTo>
                    <a:pt x="63" y="45"/>
                  </a:lnTo>
                  <a:lnTo>
                    <a:pt x="61" y="47"/>
                  </a:lnTo>
                  <a:lnTo>
                    <a:pt x="61" y="47"/>
                  </a:lnTo>
                  <a:close/>
                  <a:moveTo>
                    <a:pt x="73" y="59"/>
                  </a:moveTo>
                  <a:lnTo>
                    <a:pt x="73" y="59"/>
                  </a:lnTo>
                  <a:lnTo>
                    <a:pt x="67" y="55"/>
                  </a:lnTo>
                  <a:lnTo>
                    <a:pt x="59" y="51"/>
                  </a:lnTo>
                  <a:lnTo>
                    <a:pt x="54" y="49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8" y="40"/>
                  </a:lnTo>
                  <a:lnTo>
                    <a:pt x="48" y="34"/>
                  </a:lnTo>
                  <a:lnTo>
                    <a:pt x="52" y="30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61" y="28"/>
                  </a:lnTo>
                  <a:lnTo>
                    <a:pt x="65" y="30"/>
                  </a:lnTo>
                  <a:lnTo>
                    <a:pt x="69" y="32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9" y="30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0" y="20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67" y="9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27" y="17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38"/>
                  </a:lnTo>
                  <a:lnTo>
                    <a:pt x="27" y="49"/>
                  </a:lnTo>
                  <a:lnTo>
                    <a:pt x="33" y="59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54" y="68"/>
                  </a:lnTo>
                  <a:lnTo>
                    <a:pt x="59" y="72"/>
                  </a:lnTo>
                  <a:lnTo>
                    <a:pt x="61" y="76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1" y="81"/>
                  </a:lnTo>
                  <a:lnTo>
                    <a:pt x="59" y="83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42" y="85"/>
                  </a:lnTo>
                  <a:lnTo>
                    <a:pt x="42" y="85"/>
                  </a:lnTo>
                  <a:lnTo>
                    <a:pt x="35" y="83"/>
                  </a:lnTo>
                  <a:lnTo>
                    <a:pt x="33" y="81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7" y="85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1" y="93"/>
                  </a:lnTo>
                  <a:lnTo>
                    <a:pt x="19" y="95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23" y="102"/>
                  </a:lnTo>
                  <a:lnTo>
                    <a:pt x="29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8" y="112"/>
                  </a:lnTo>
                  <a:lnTo>
                    <a:pt x="48" y="112"/>
                  </a:lnTo>
                  <a:lnTo>
                    <a:pt x="56" y="112"/>
                  </a:lnTo>
                  <a:lnTo>
                    <a:pt x="61" y="110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9" y="99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84" y="80"/>
                  </a:lnTo>
                  <a:lnTo>
                    <a:pt x="82" y="72"/>
                  </a:lnTo>
                  <a:lnTo>
                    <a:pt x="79" y="64"/>
                  </a:lnTo>
                  <a:lnTo>
                    <a:pt x="73" y="59"/>
                  </a:lnTo>
                  <a:lnTo>
                    <a:pt x="73" y="59"/>
                  </a:lnTo>
                  <a:close/>
                  <a:moveTo>
                    <a:pt x="23" y="13"/>
                  </a:moveTo>
                  <a:lnTo>
                    <a:pt x="23" y="13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3" y="13"/>
                  </a:lnTo>
                  <a:lnTo>
                    <a:pt x="23" y="13"/>
                  </a:lnTo>
                  <a:close/>
                  <a:moveTo>
                    <a:pt x="19" y="20"/>
                  </a:moveTo>
                  <a:lnTo>
                    <a:pt x="19" y="20"/>
                  </a:lnTo>
                  <a:lnTo>
                    <a:pt x="21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20"/>
                  </a:lnTo>
                  <a:close/>
                  <a:moveTo>
                    <a:pt x="16" y="28"/>
                  </a:moveTo>
                  <a:lnTo>
                    <a:pt x="16" y="28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close/>
                  <a:moveTo>
                    <a:pt x="14" y="41"/>
                  </a:moveTo>
                  <a:lnTo>
                    <a:pt x="14" y="41"/>
                  </a:lnTo>
                  <a:lnTo>
                    <a:pt x="16" y="40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4" y="41"/>
                  </a:lnTo>
                  <a:close/>
                  <a:moveTo>
                    <a:pt x="12" y="47"/>
                  </a:moveTo>
                  <a:lnTo>
                    <a:pt x="12" y="47"/>
                  </a:lnTo>
                  <a:lnTo>
                    <a:pt x="16" y="47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2" y="47"/>
                  </a:lnTo>
                  <a:lnTo>
                    <a:pt x="12" y="47"/>
                  </a:lnTo>
                  <a:close/>
                  <a:moveTo>
                    <a:pt x="54" y="38"/>
                  </a:moveTo>
                  <a:lnTo>
                    <a:pt x="54" y="38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close/>
                  <a:moveTo>
                    <a:pt x="52" y="43"/>
                  </a:moveTo>
                  <a:lnTo>
                    <a:pt x="52" y="43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2" y="43"/>
                  </a:lnTo>
                  <a:lnTo>
                    <a:pt x="52" y="43"/>
                  </a:lnTo>
                  <a:close/>
                  <a:moveTo>
                    <a:pt x="16" y="55"/>
                  </a:moveTo>
                  <a:lnTo>
                    <a:pt x="16" y="55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6" y="55"/>
                  </a:lnTo>
                  <a:lnTo>
                    <a:pt x="16" y="55"/>
                  </a:lnTo>
                  <a:close/>
                  <a:moveTo>
                    <a:pt x="63" y="41"/>
                  </a:moveTo>
                  <a:lnTo>
                    <a:pt x="63" y="41"/>
                  </a:lnTo>
                  <a:lnTo>
                    <a:pt x="65" y="41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3" y="41"/>
                  </a:lnTo>
                  <a:close/>
                  <a:moveTo>
                    <a:pt x="19" y="55"/>
                  </a:moveTo>
                  <a:lnTo>
                    <a:pt x="19" y="55"/>
                  </a:lnTo>
                  <a:lnTo>
                    <a:pt x="23" y="53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1" y="51"/>
                  </a:lnTo>
                  <a:lnTo>
                    <a:pt x="19" y="55"/>
                  </a:lnTo>
                  <a:lnTo>
                    <a:pt x="19" y="55"/>
                  </a:lnTo>
                  <a:close/>
                  <a:moveTo>
                    <a:pt x="6" y="102"/>
                  </a:moveTo>
                  <a:lnTo>
                    <a:pt x="6" y="102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8" y="101"/>
                  </a:lnTo>
                  <a:lnTo>
                    <a:pt x="6" y="102"/>
                  </a:lnTo>
                  <a:lnTo>
                    <a:pt x="6" y="102"/>
                  </a:lnTo>
                  <a:close/>
                  <a:moveTo>
                    <a:pt x="8" y="106"/>
                  </a:moveTo>
                  <a:lnTo>
                    <a:pt x="8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2" y="102"/>
                  </a:lnTo>
                  <a:lnTo>
                    <a:pt x="8" y="106"/>
                  </a:lnTo>
                  <a:lnTo>
                    <a:pt x="8" y="106"/>
                  </a:lnTo>
                  <a:close/>
                  <a:moveTo>
                    <a:pt x="21" y="108"/>
                  </a:moveTo>
                  <a:lnTo>
                    <a:pt x="21" y="108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21" y="108"/>
                  </a:lnTo>
                  <a:lnTo>
                    <a:pt x="21" y="108"/>
                  </a:lnTo>
                  <a:close/>
                  <a:moveTo>
                    <a:pt x="12" y="112"/>
                  </a:moveTo>
                  <a:lnTo>
                    <a:pt x="12" y="112"/>
                  </a:lnTo>
                  <a:lnTo>
                    <a:pt x="14" y="110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2" y="108"/>
                  </a:lnTo>
                  <a:lnTo>
                    <a:pt x="12" y="112"/>
                  </a:lnTo>
                  <a:lnTo>
                    <a:pt x="12" y="112"/>
                  </a:lnTo>
                  <a:close/>
                  <a:moveTo>
                    <a:pt x="19" y="116"/>
                  </a:moveTo>
                  <a:lnTo>
                    <a:pt x="19" y="116"/>
                  </a:lnTo>
                  <a:lnTo>
                    <a:pt x="19" y="116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21" y="114"/>
                  </a:lnTo>
                  <a:lnTo>
                    <a:pt x="21" y="114"/>
                  </a:lnTo>
                  <a:lnTo>
                    <a:pt x="19" y="116"/>
                  </a:lnTo>
                  <a:lnTo>
                    <a:pt x="19" y="116"/>
                  </a:lnTo>
                  <a:close/>
                  <a:moveTo>
                    <a:pt x="37" y="114"/>
                  </a:moveTo>
                  <a:lnTo>
                    <a:pt x="37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7" y="112"/>
                  </a:lnTo>
                  <a:lnTo>
                    <a:pt x="37" y="114"/>
                  </a:lnTo>
                  <a:lnTo>
                    <a:pt x="37" y="114"/>
                  </a:lnTo>
                  <a:close/>
                  <a:moveTo>
                    <a:pt x="27" y="120"/>
                  </a:moveTo>
                  <a:lnTo>
                    <a:pt x="27" y="120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6"/>
                  </a:lnTo>
                  <a:lnTo>
                    <a:pt x="27" y="118"/>
                  </a:lnTo>
                  <a:lnTo>
                    <a:pt x="27" y="120"/>
                  </a:lnTo>
                  <a:lnTo>
                    <a:pt x="27" y="120"/>
                  </a:lnTo>
                  <a:close/>
                  <a:moveTo>
                    <a:pt x="35" y="120"/>
                  </a:moveTo>
                  <a:lnTo>
                    <a:pt x="35" y="120"/>
                  </a:lnTo>
                  <a:lnTo>
                    <a:pt x="37" y="120"/>
                  </a:lnTo>
                  <a:lnTo>
                    <a:pt x="37" y="120"/>
                  </a:lnTo>
                  <a:lnTo>
                    <a:pt x="38" y="120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5" y="120"/>
                  </a:lnTo>
                  <a:lnTo>
                    <a:pt x="35" y="120"/>
                  </a:lnTo>
                  <a:close/>
                  <a:moveTo>
                    <a:pt x="54" y="120"/>
                  </a:moveTo>
                  <a:lnTo>
                    <a:pt x="54" y="120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4" y="1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14" name="矩形 13"/>
          <p:cNvSpPr/>
          <p:nvPr/>
        </p:nvSpPr>
        <p:spPr>
          <a:xfrm>
            <a:off x="1715805" y="345036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7114724" y="345036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5501024" y="4755358"/>
            <a:ext cx="1189954" cy="891437"/>
            <a:chOff x="5037960" y="2275611"/>
            <a:chExt cx="1189954" cy="891437"/>
          </a:xfrm>
        </p:grpSpPr>
        <p:sp>
          <p:nvSpPr>
            <p:cNvPr id="22" name="Freeform 15"/>
            <p:cNvSpPr>
              <a:spLocks noEditPoints="1"/>
            </p:cNvSpPr>
            <p:nvPr/>
          </p:nvSpPr>
          <p:spPr bwMode="auto">
            <a:xfrm>
              <a:off x="5037960" y="2275611"/>
              <a:ext cx="733544" cy="891437"/>
            </a:xfrm>
            <a:custGeom>
              <a:avLst/>
              <a:gdLst/>
              <a:ahLst/>
              <a:cxnLst>
                <a:cxn ang="0">
                  <a:pos x="126" y="25"/>
                </a:cxn>
                <a:cxn ang="0">
                  <a:pos x="105" y="86"/>
                </a:cxn>
                <a:cxn ang="0">
                  <a:pos x="21" y="2"/>
                </a:cxn>
                <a:cxn ang="0">
                  <a:pos x="26" y="168"/>
                </a:cxn>
                <a:cxn ang="0">
                  <a:pos x="61" y="267"/>
                </a:cxn>
                <a:cxn ang="0">
                  <a:pos x="154" y="239"/>
                </a:cxn>
                <a:cxn ang="0">
                  <a:pos x="223" y="6"/>
                </a:cxn>
                <a:cxn ang="0">
                  <a:pos x="158" y="14"/>
                </a:cxn>
                <a:cxn ang="0">
                  <a:pos x="143" y="25"/>
                </a:cxn>
                <a:cxn ang="0">
                  <a:pos x="147" y="50"/>
                </a:cxn>
                <a:cxn ang="0">
                  <a:pos x="147" y="61"/>
                </a:cxn>
                <a:cxn ang="0">
                  <a:pos x="141" y="65"/>
                </a:cxn>
                <a:cxn ang="0">
                  <a:pos x="141" y="84"/>
                </a:cxn>
                <a:cxn ang="0">
                  <a:pos x="135" y="103"/>
                </a:cxn>
                <a:cxn ang="0">
                  <a:pos x="137" y="99"/>
                </a:cxn>
                <a:cxn ang="0">
                  <a:pos x="26" y="23"/>
                </a:cxn>
                <a:cxn ang="0">
                  <a:pos x="23" y="19"/>
                </a:cxn>
                <a:cxn ang="0">
                  <a:pos x="32" y="38"/>
                </a:cxn>
                <a:cxn ang="0">
                  <a:pos x="30" y="25"/>
                </a:cxn>
                <a:cxn ang="0">
                  <a:pos x="25" y="63"/>
                </a:cxn>
                <a:cxn ang="0">
                  <a:pos x="26" y="90"/>
                </a:cxn>
                <a:cxn ang="0">
                  <a:pos x="34" y="69"/>
                </a:cxn>
                <a:cxn ang="0">
                  <a:pos x="44" y="75"/>
                </a:cxn>
                <a:cxn ang="0">
                  <a:pos x="30" y="105"/>
                </a:cxn>
                <a:cxn ang="0">
                  <a:pos x="32" y="88"/>
                </a:cxn>
                <a:cxn ang="0">
                  <a:pos x="28" y="126"/>
                </a:cxn>
                <a:cxn ang="0">
                  <a:pos x="30" y="145"/>
                </a:cxn>
                <a:cxn ang="0">
                  <a:pos x="32" y="140"/>
                </a:cxn>
                <a:cxn ang="0">
                  <a:pos x="49" y="109"/>
                </a:cxn>
                <a:cxn ang="0">
                  <a:pos x="55" y="117"/>
                </a:cxn>
                <a:cxn ang="0">
                  <a:pos x="36" y="149"/>
                </a:cxn>
                <a:cxn ang="0">
                  <a:pos x="65" y="155"/>
                </a:cxn>
                <a:cxn ang="0">
                  <a:pos x="51" y="162"/>
                </a:cxn>
                <a:cxn ang="0">
                  <a:pos x="68" y="172"/>
                </a:cxn>
                <a:cxn ang="0">
                  <a:pos x="67" y="162"/>
                </a:cxn>
                <a:cxn ang="0">
                  <a:pos x="72" y="185"/>
                </a:cxn>
                <a:cxn ang="0">
                  <a:pos x="68" y="180"/>
                </a:cxn>
                <a:cxn ang="0">
                  <a:pos x="59" y="134"/>
                </a:cxn>
                <a:cxn ang="0">
                  <a:pos x="36" y="178"/>
                </a:cxn>
                <a:cxn ang="0">
                  <a:pos x="38" y="181"/>
                </a:cxn>
                <a:cxn ang="0">
                  <a:pos x="46" y="218"/>
                </a:cxn>
                <a:cxn ang="0">
                  <a:pos x="46" y="204"/>
                </a:cxn>
                <a:cxn ang="0">
                  <a:pos x="49" y="231"/>
                </a:cxn>
                <a:cxn ang="0">
                  <a:pos x="53" y="233"/>
                </a:cxn>
                <a:cxn ang="0">
                  <a:pos x="49" y="231"/>
                </a:cxn>
                <a:cxn ang="0">
                  <a:pos x="59" y="244"/>
                </a:cxn>
                <a:cxn ang="0">
                  <a:pos x="67" y="250"/>
                </a:cxn>
                <a:cxn ang="0">
                  <a:pos x="67" y="216"/>
                </a:cxn>
                <a:cxn ang="0">
                  <a:pos x="67" y="225"/>
                </a:cxn>
                <a:cxn ang="0">
                  <a:pos x="80" y="225"/>
                </a:cxn>
                <a:cxn ang="0">
                  <a:pos x="74" y="261"/>
                </a:cxn>
                <a:cxn ang="0">
                  <a:pos x="84" y="254"/>
                </a:cxn>
                <a:cxn ang="0">
                  <a:pos x="84" y="233"/>
                </a:cxn>
                <a:cxn ang="0">
                  <a:pos x="108" y="263"/>
                </a:cxn>
                <a:cxn ang="0">
                  <a:pos x="110" y="260"/>
                </a:cxn>
                <a:cxn ang="0">
                  <a:pos x="122" y="241"/>
                </a:cxn>
                <a:cxn ang="0">
                  <a:pos x="135" y="231"/>
                </a:cxn>
                <a:cxn ang="0">
                  <a:pos x="47" y="69"/>
                </a:cxn>
                <a:cxn ang="0">
                  <a:pos x="93" y="56"/>
                </a:cxn>
                <a:cxn ang="0">
                  <a:pos x="124" y="160"/>
                </a:cxn>
                <a:cxn ang="0">
                  <a:pos x="215" y="12"/>
                </a:cxn>
                <a:cxn ang="0">
                  <a:pos x="179" y="143"/>
                </a:cxn>
              </a:cxnLst>
              <a:rect l="0" t="0" r="r" b="b"/>
              <a:pathLst>
                <a:path w="223" h="271">
                  <a:moveTo>
                    <a:pt x="162" y="0"/>
                  </a:moveTo>
                  <a:lnTo>
                    <a:pt x="162" y="0"/>
                  </a:lnTo>
                  <a:lnTo>
                    <a:pt x="154" y="6"/>
                  </a:lnTo>
                  <a:lnTo>
                    <a:pt x="145" y="14"/>
                  </a:lnTo>
                  <a:lnTo>
                    <a:pt x="135" y="21"/>
                  </a:lnTo>
                  <a:lnTo>
                    <a:pt x="131" y="23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2" y="48"/>
                  </a:lnTo>
                  <a:lnTo>
                    <a:pt x="116" y="71"/>
                  </a:lnTo>
                  <a:lnTo>
                    <a:pt x="112" y="94"/>
                  </a:lnTo>
                  <a:lnTo>
                    <a:pt x="108" y="115"/>
                  </a:lnTo>
                  <a:lnTo>
                    <a:pt x="108" y="115"/>
                  </a:lnTo>
                  <a:lnTo>
                    <a:pt x="105" y="86"/>
                  </a:lnTo>
                  <a:lnTo>
                    <a:pt x="101" y="59"/>
                  </a:lnTo>
                  <a:lnTo>
                    <a:pt x="95" y="31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55" y="4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5" y="12"/>
                  </a:lnTo>
                  <a:lnTo>
                    <a:pt x="9" y="19"/>
                  </a:lnTo>
                  <a:lnTo>
                    <a:pt x="2" y="25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7" y="120"/>
                  </a:lnTo>
                  <a:lnTo>
                    <a:pt x="26" y="168"/>
                  </a:lnTo>
                  <a:lnTo>
                    <a:pt x="36" y="214"/>
                  </a:lnTo>
                  <a:lnTo>
                    <a:pt x="36" y="214"/>
                  </a:lnTo>
                  <a:lnTo>
                    <a:pt x="46" y="242"/>
                  </a:lnTo>
                  <a:lnTo>
                    <a:pt x="49" y="256"/>
                  </a:lnTo>
                  <a:lnTo>
                    <a:pt x="55" y="263"/>
                  </a:lnTo>
                  <a:lnTo>
                    <a:pt x="55" y="263"/>
                  </a:lnTo>
                  <a:lnTo>
                    <a:pt x="61" y="267"/>
                  </a:lnTo>
                  <a:lnTo>
                    <a:pt x="68" y="269"/>
                  </a:lnTo>
                  <a:lnTo>
                    <a:pt x="84" y="269"/>
                  </a:lnTo>
                  <a:lnTo>
                    <a:pt x="101" y="269"/>
                  </a:lnTo>
                  <a:lnTo>
                    <a:pt x="116" y="271"/>
                  </a:lnTo>
                  <a:lnTo>
                    <a:pt x="116" y="271"/>
                  </a:lnTo>
                  <a:lnTo>
                    <a:pt x="133" y="256"/>
                  </a:lnTo>
                  <a:lnTo>
                    <a:pt x="154" y="239"/>
                  </a:lnTo>
                  <a:lnTo>
                    <a:pt x="154" y="239"/>
                  </a:lnTo>
                  <a:lnTo>
                    <a:pt x="179" y="164"/>
                  </a:lnTo>
                  <a:lnTo>
                    <a:pt x="179" y="164"/>
                  </a:lnTo>
                  <a:lnTo>
                    <a:pt x="190" y="132"/>
                  </a:lnTo>
                  <a:lnTo>
                    <a:pt x="204" y="8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19" y="4"/>
                  </a:lnTo>
                  <a:lnTo>
                    <a:pt x="213" y="2"/>
                  </a:lnTo>
                  <a:lnTo>
                    <a:pt x="194" y="0"/>
                  </a:lnTo>
                  <a:lnTo>
                    <a:pt x="175" y="0"/>
                  </a:lnTo>
                  <a:lnTo>
                    <a:pt x="162" y="0"/>
                  </a:lnTo>
                  <a:lnTo>
                    <a:pt x="162" y="0"/>
                  </a:lnTo>
                  <a:close/>
                  <a:moveTo>
                    <a:pt x="158" y="14"/>
                  </a:moveTo>
                  <a:lnTo>
                    <a:pt x="158" y="14"/>
                  </a:lnTo>
                  <a:lnTo>
                    <a:pt x="152" y="21"/>
                  </a:lnTo>
                  <a:lnTo>
                    <a:pt x="147" y="27"/>
                  </a:lnTo>
                  <a:lnTo>
                    <a:pt x="133" y="37"/>
                  </a:lnTo>
                  <a:lnTo>
                    <a:pt x="133" y="37"/>
                  </a:lnTo>
                  <a:lnTo>
                    <a:pt x="137" y="31"/>
                  </a:lnTo>
                  <a:lnTo>
                    <a:pt x="143" y="25"/>
                  </a:lnTo>
                  <a:lnTo>
                    <a:pt x="150" y="19"/>
                  </a:lnTo>
                  <a:lnTo>
                    <a:pt x="158" y="14"/>
                  </a:lnTo>
                  <a:lnTo>
                    <a:pt x="158" y="14"/>
                  </a:lnTo>
                  <a:close/>
                  <a:moveTo>
                    <a:pt x="150" y="44"/>
                  </a:moveTo>
                  <a:lnTo>
                    <a:pt x="150" y="44"/>
                  </a:lnTo>
                  <a:lnTo>
                    <a:pt x="148" y="48"/>
                  </a:lnTo>
                  <a:lnTo>
                    <a:pt x="147" y="50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3" y="50"/>
                  </a:lnTo>
                  <a:lnTo>
                    <a:pt x="147" y="46"/>
                  </a:lnTo>
                  <a:lnTo>
                    <a:pt x="150" y="44"/>
                  </a:lnTo>
                  <a:lnTo>
                    <a:pt x="150" y="44"/>
                  </a:lnTo>
                  <a:close/>
                  <a:moveTo>
                    <a:pt x="147" y="61"/>
                  </a:moveTo>
                  <a:lnTo>
                    <a:pt x="147" y="61"/>
                  </a:lnTo>
                  <a:lnTo>
                    <a:pt x="143" y="69"/>
                  </a:lnTo>
                  <a:lnTo>
                    <a:pt x="139" y="73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35" y="71"/>
                  </a:lnTo>
                  <a:lnTo>
                    <a:pt x="141" y="65"/>
                  </a:lnTo>
                  <a:lnTo>
                    <a:pt x="147" y="61"/>
                  </a:lnTo>
                  <a:lnTo>
                    <a:pt x="147" y="61"/>
                  </a:lnTo>
                  <a:close/>
                  <a:moveTo>
                    <a:pt x="133" y="90"/>
                  </a:moveTo>
                  <a:lnTo>
                    <a:pt x="133" y="90"/>
                  </a:lnTo>
                  <a:lnTo>
                    <a:pt x="139" y="82"/>
                  </a:lnTo>
                  <a:lnTo>
                    <a:pt x="139" y="82"/>
                  </a:lnTo>
                  <a:lnTo>
                    <a:pt x="141" y="84"/>
                  </a:lnTo>
                  <a:lnTo>
                    <a:pt x="139" y="86"/>
                  </a:lnTo>
                  <a:lnTo>
                    <a:pt x="137" y="90"/>
                  </a:lnTo>
                  <a:lnTo>
                    <a:pt x="133" y="90"/>
                  </a:lnTo>
                  <a:lnTo>
                    <a:pt x="133" y="90"/>
                  </a:lnTo>
                  <a:close/>
                  <a:moveTo>
                    <a:pt x="137" y="99"/>
                  </a:moveTo>
                  <a:lnTo>
                    <a:pt x="137" y="99"/>
                  </a:lnTo>
                  <a:lnTo>
                    <a:pt x="135" y="103"/>
                  </a:lnTo>
                  <a:lnTo>
                    <a:pt x="133" y="105"/>
                  </a:lnTo>
                  <a:lnTo>
                    <a:pt x="131" y="105"/>
                  </a:lnTo>
                  <a:lnTo>
                    <a:pt x="131" y="105"/>
                  </a:lnTo>
                  <a:lnTo>
                    <a:pt x="133" y="101"/>
                  </a:lnTo>
                  <a:lnTo>
                    <a:pt x="135" y="99"/>
                  </a:lnTo>
                  <a:lnTo>
                    <a:pt x="137" y="99"/>
                  </a:lnTo>
                  <a:lnTo>
                    <a:pt x="137" y="99"/>
                  </a:lnTo>
                  <a:close/>
                  <a:moveTo>
                    <a:pt x="30" y="16"/>
                  </a:moveTo>
                  <a:lnTo>
                    <a:pt x="30" y="16"/>
                  </a:lnTo>
                  <a:lnTo>
                    <a:pt x="30" y="19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28" y="23"/>
                  </a:lnTo>
                  <a:lnTo>
                    <a:pt x="26" y="23"/>
                  </a:lnTo>
                  <a:lnTo>
                    <a:pt x="21" y="29"/>
                  </a:lnTo>
                  <a:lnTo>
                    <a:pt x="17" y="35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5" y="33"/>
                  </a:lnTo>
                  <a:lnTo>
                    <a:pt x="19" y="25"/>
                  </a:lnTo>
                  <a:lnTo>
                    <a:pt x="23" y="19"/>
                  </a:lnTo>
                  <a:lnTo>
                    <a:pt x="30" y="16"/>
                  </a:lnTo>
                  <a:lnTo>
                    <a:pt x="30" y="16"/>
                  </a:lnTo>
                  <a:close/>
                  <a:moveTo>
                    <a:pt x="30" y="25"/>
                  </a:moveTo>
                  <a:lnTo>
                    <a:pt x="30" y="25"/>
                  </a:lnTo>
                  <a:lnTo>
                    <a:pt x="32" y="29"/>
                  </a:lnTo>
                  <a:lnTo>
                    <a:pt x="34" y="35"/>
                  </a:lnTo>
                  <a:lnTo>
                    <a:pt x="32" y="38"/>
                  </a:lnTo>
                  <a:lnTo>
                    <a:pt x="30" y="42"/>
                  </a:lnTo>
                  <a:lnTo>
                    <a:pt x="23" y="48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23" y="40"/>
                  </a:lnTo>
                  <a:lnTo>
                    <a:pt x="30" y="25"/>
                  </a:lnTo>
                  <a:lnTo>
                    <a:pt x="30" y="25"/>
                  </a:lnTo>
                  <a:close/>
                  <a:moveTo>
                    <a:pt x="36" y="46"/>
                  </a:moveTo>
                  <a:lnTo>
                    <a:pt x="36" y="46"/>
                  </a:lnTo>
                  <a:lnTo>
                    <a:pt x="36" y="52"/>
                  </a:lnTo>
                  <a:lnTo>
                    <a:pt x="32" y="56"/>
                  </a:lnTo>
                  <a:lnTo>
                    <a:pt x="28" y="59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8" y="54"/>
                  </a:lnTo>
                  <a:lnTo>
                    <a:pt x="32" y="50"/>
                  </a:lnTo>
                  <a:lnTo>
                    <a:pt x="36" y="46"/>
                  </a:lnTo>
                  <a:lnTo>
                    <a:pt x="36" y="46"/>
                  </a:lnTo>
                  <a:close/>
                  <a:moveTo>
                    <a:pt x="26" y="96"/>
                  </a:moveTo>
                  <a:lnTo>
                    <a:pt x="26" y="96"/>
                  </a:lnTo>
                  <a:lnTo>
                    <a:pt x="26" y="90"/>
                  </a:lnTo>
                  <a:lnTo>
                    <a:pt x="30" y="84"/>
                  </a:lnTo>
                  <a:lnTo>
                    <a:pt x="36" y="77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8" y="69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4" y="65"/>
                  </a:lnTo>
                  <a:lnTo>
                    <a:pt x="36" y="61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4" y="75"/>
                  </a:lnTo>
                  <a:lnTo>
                    <a:pt x="46" y="84"/>
                  </a:lnTo>
                  <a:lnTo>
                    <a:pt x="46" y="92"/>
                  </a:lnTo>
                  <a:lnTo>
                    <a:pt x="46" y="92"/>
                  </a:lnTo>
                  <a:lnTo>
                    <a:pt x="38" y="10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30" y="105"/>
                  </a:lnTo>
                  <a:lnTo>
                    <a:pt x="34" y="98"/>
                  </a:lnTo>
                  <a:lnTo>
                    <a:pt x="40" y="9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8" y="82"/>
                  </a:lnTo>
                  <a:lnTo>
                    <a:pt x="32" y="88"/>
                  </a:lnTo>
                  <a:lnTo>
                    <a:pt x="30" y="92"/>
                  </a:lnTo>
                  <a:lnTo>
                    <a:pt x="26" y="96"/>
                  </a:lnTo>
                  <a:lnTo>
                    <a:pt x="26" y="96"/>
                  </a:lnTo>
                  <a:close/>
                  <a:moveTo>
                    <a:pt x="28" y="122"/>
                  </a:moveTo>
                  <a:lnTo>
                    <a:pt x="28" y="122"/>
                  </a:lnTo>
                  <a:lnTo>
                    <a:pt x="28" y="124"/>
                  </a:lnTo>
                  <a:lnTo>
                    <a:pt x="28" y="126"/>
                  </a:lnTo>
                  <a:lnTo>
                    <a:pt x="26" y="130"/>
                  </a:lnTo>
                  <a:lnTo>
                    <a:pt x="26" y="130"/>
                  </a:lnTo>
                  <a:lnTo>
                    <a:pt x="25" y="128"/>
                  </a:lnTo>
                  <a:lnTo>
                    <a:pt x="26" y="126"/>
                  </a:lnTo>
                  <a:lnTo>
                    <a:pt x="28" y="122"/>
                  </a:lnTo>
                  <a:lnTo>
                    <a:pt x="28" y="122"/>
                  </a:lnTo>
                  <a:close/>
                  <a:moveTo>
                    <a:pt x="30" y="145"/>
                  </a:moveTo>
                  <a:lnTo>
                    <a:pt x="30" y="145"/>
                  </a:lnTo>
                  <a:lnTo>
                    <a:pt x="28" y="143"/>
                  </a:lnTo>
                  <a:lnTo>
                    <a:pt x="28" y="141"/>
                  </a:lnTo>
                  <a:lnTo>
                    <a:pt x="28" y="140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2" y="140"/>
                  </a:lnTo>
                  <a:lnTo>
                    <a:pt x="32" y="141"/>
                  </a:lnTo>
                  <a:lnTo>
                    <a:pt x="30" y="145"/>
                  </a:lnTo>
                  <a:lnTo>
                    <a:pt x="30" y="145"/>
                  </a:lnTo>
                  <a:close/>
                  <a:moveTo>
                    <a:pt x="47" y="101"/>
                  </a:moveTo>
                  <a:lnTo>
                    <a:pt x="47" y="101"/>
                  </a:lnTo>
                  <a:lnTo>
                    <a:pt x="49" y="105"/>
                  </a:lnTo>
                  <a:lnTo>
                    <a:pt x="49" y="109"/>
                  </a:lnTo>
                  <a:lnTo>
                    <a:pt x="46" y="117"/>
                  </a:lnTo>
                  <a:lnTo>
                    <a:pt x="38" y="122"/>
                  </a:lnTo>
                  <a:lnTo>
                    <a:pt x="32" y="130"/>
                  </a:lnTo>
                  <a:lnTo>
                    <a:pt x="32" y="130"/>
                  </a:lnTo>
                  <a:lnTo>
                    <a:pt x="47" y="101"/>
                  </a:lnTo>
                  <a:lnTo>
                    <a:pt x="47" y="101"/>
                  </a:lnTo>
                  <a:close/>
                  <a:moveTo>
                    <a:pt x="55" y="117"/>
                  </a:moveTo>
                  <a:lnTo>
                    <a:pt x="55" y="117"/>
                  </a:lnTo>
                  <a:lnTo>
                    <a:pt x="55" y="119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49" y="126"/>
                  </a:lnTo>
                  <a:lnTo>
                    <a:pt x="44" y="134"/>
                  </a:lnTo>
                  <a:lnTo>
                    <a:pt x="36" y="149"/>
                  </a:lnTo>
                  <a:lnTo>
                    <a:pt x="36" y="149"/>
                  </a:lnTo>
                  <a:lnTo>
                    <a:pt x="42" y="132"/>
                  </a:lnTo>
                  <a:lnTo>
                    <a:pt x="47" y="122"/>
                  </a:lnTo>
                  <a:lnTo>
                    <a:pt x="55" y="117"/>
                  </a:lnTo>
                  <a:lnTo>
                    <a:pt x="55" y="117"/>
                  </a:lnTo>
                  <a:close/>
                  <a:moveTo>
                    <a:pt x="65" y="155"/>
                  </a:moveTo>
                  <a:lnTo>
                    <a:pt x="65" y="155"/>
                  </a:lnTo>
                  <a:lnTo>
                    <a:pt x="59" y="162"/>
                  </a:lnTo>
                  <a:lnTo>
                    <a:pt x="55" y="168"/>
                  </a:lnTo>
                  <a:lnTo>
                    <a:pt x="51" y="176"/>
                  </a:lnTo>
                  <a:lnTo>
                    <a:pt x="46" y="181"/>
                  </a:lnTo>
                  <a:lnTo>
                    <a:pt x="46" y="181"/>
                  </a:lnTo>
                  <a:lnTo>
                    <a:pt x="47" y="172"/>
                  </a:lnTo>
                  <a:lnTo>
                    <a:pt x="51" y="162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5" y="151"/>
                  </a:lnTo>
                  <a:lnTo>
                    <a:pt x="65" y="155"/>
                  </a:lnTo>
                  <a:lnTo>
                    <a:pt x="65" y="155"/>
                  </a:lnTo>
                  <a:close/>
                  <a:moveTo>
                    <a:pt x="68" y="172"/>
                  </a:moveTo>
                  <a:lnTo>
                    <a:pt x="68" y="172"/>
                  </a:lnTo>
                  <a:lnTo>
                    <a:pt x="61" y="181"/>
                  </a:lnTo>
                  <a:lnTo>
                    <a:pt x="53" y="191"/>
                  </a:lnTo>
                  <a:lnTo>
                    <a:pt x="53" y="191"/>
                  </a:lnTo>
                  <a:lnTo>
                    <a:pt x="59" y="176"/>
                  </a:lnTo>
                  <a:lnTo>
                    <a:pt x="63" y="168"/>
                  </a:lnTo>
                  <a:lnTo>
                    <a:pt x="67" y="162"/>
                  </a:lnTo>
                  <a:lnTo>
                    <a:pt x="67" y="162"/>
                  </a:lnTo>
                  <a:lnTo>
                    <a:pt x="67" y="168"/>
                  </a:lnTo>
                  <a:lnTo>
                    <a:pt x="68" y="172"/>
                  </a:lnTo>
                  <a:lnTo>
                    <a:pt x="68" y="172"/>
                  </a:lnTo>
                  <a:close/>
                  <a:moveTo>
                    <a:pt x="68" y="180"/>
                  </a:moveTo>
                  <a:lnTo>
                    <a:pt x="68" y="180"/>
                  </a:lnTo>
                  <a:lnTo>
                    <a:pt x="70" y="181"/>
                  </a:lnTo>
                  <a:lnTo>
                    <a:pt x="72" y="185"/>
                  </a:lnTo>
                  <a:lnTo>
                    <a:pt x="74" y="191"/>
                  </a:lnTo>
                  <a:lnTo>
                    <a:pt x="74" y="191"/>
                  </a:lnTo>
                  <a:lnTo>
                    <a:pt x="53" y="216"/>
                  </a:lnTo>
                  <a:lnTo>
                    <a:pt x="53" y="216"/>
                  </a:lnTo>
                  <a:lnTo>
                    <a:pt x="61" y="197"/>
                  </a:lnTo>
                  <a:lnTo>
                    <a:pt x="68" y="180"/>
                  </a:lnTo>
                  <a:lnTo>
                    <a:pt x="68" y="180"/>
                  </a:lnTo>
                  <a:close/>
                  <a:moveTo>
                    <a:pt x="38" y="164"/>
                  </a:moveTo>
                  <a:lnTo>
                    <a:pt x="38" y="164"/>
                  </a:lnTo>
                  <a:lnTo>
                    <a:pt x="42" y="155"/>
                  </a:lnTo>
                  <a:lnTo>
                    <a:pt x="46" y="145"/>
                  </a:lnTo>
                  <a:lnTo>
                    <a:pt x="57" y="128"/>
                  </a:lnTo>
                  <a:lnTo>
                    <a:pt x="57" y="128"/>
                  </a:lnTo>
                  <a:lnTo>
                    <a:pt x="59" y="134"/>
                  </a:lnTo>
                  <a:lnTo>
                    <a:pt x="59" y="138"/>
                  </a:lnTo>
                  <a:lnTo>
                    <a:pt x="57" y="143"/>
                  </a:lnTo>
                  <a:lnTo>
                    <a:pt x="53" y="147"/>
                  </a:lnTo>
                  <a:lnTo>
                    <a:pt x="46" y="157"/>
                  </a:lnTo>
                  <a:lnTo>
                    <a:pt x="38" y="164"/>
                  </a:lnTo>
                  <a:lnTo>
                    <a:pt x="38" y="164"/>
                  </a:lnTo>
                  <a:close/>
                  <a:moveTo>
                    <a:pt x="36" y="178"/>
                  </a:moveTo>
                  <a:lnTo>
                    <a:pt x="36" y="178"/>
                  </a:lnTo>
                  <a:lnTo>
                    <a:pt x="38" y="176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0" y="178"/>
                  </a:lnTo>
                  <a:lnTo>
                    <a:pt x="38" y="181"/>
                  </a:lnTo>
                  <a:lnTo>
                    <a:pt x="38" y="185"/>
                  </a:lnTo>
                  <a:lnTo>
                    <a:pt x="38" y="185"/>
                  </a:lnTo>
                  <a:lnTo>
                    <a:pt x="36" y="181"/>
                  </a:lnTo>
                  <a:lnTo>
                    <a:pt x="36" y="178"/>
                  </a:lnTo>
                  <a:lnTo>
                    <a:pt x="36" y="178"/>
                  </a:lnTo>
                  <a:close/>
                  <a:moveTo>
                    <a:pt x="46" y="218"/>
                  </a:moveTo>
                  <a:lnTo>
                    <a:pt x="46" y="218"/>
                  </a:lnTo>
                  <a:lnTo>
                    <a:pt x="42" y="204"/>
                  </a:lnTo>
                  <a:lnTo>
                    <a:pt x="40" y="191"/>
                  </a:lnTo>
                  <a:lnTo>
                    <a:pt x="40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4" y="200"/>
                  </a:lnTo>
                  <a:lnTo>
                    <a:pt x="46" y="204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47" y="212"/>
                  </a:lnTo>
                  <a:lnTo>
                    <a:pt x="46" y="218"/>
                  </a:lnTo>
                  <a:lnTo>
                    <a:pt x="46" y="218"/>
                  </a:lnTo>
                  <a:close/>
                  <a:moveTo>
                    <a:pt x="49" y="231"/>
                  </a:moveTo>
                  <a:lnTo>
                    <a:pt x="49" y="231"/>
                  </a:lnTo>
                  <a:lnTo>
                    <a:pt x="53" y="225"/>
                  </a:lnTo>
                  <a:lnTo>
                    <a:pt x="55" y="223"/>
                  </a:lnTo>
                  <a:lnTo>
                    <a:pt x="57" y="220"/>
                  </a:lnTo>
                  <a:lnTo>
                    <a:pt x="57" y="220"/>
                  </a:lnTo>
                  <a:lnTo>
                    <a:pt x="57" y="223"/>
                  </a:lnTo>
                  <a:lnTo>
                    <a:pt x="55" y="227"/>
                  </a:lnTo>
                  <a:lnTo>
                    <a:pt x="53" y="233"/>
                  </a:lnTo>
                  <a:lnTo>
                    <a:pt x="53" y="237"/>
                  </a:lnTo>
                  <a:lnTo>
                    <a:pt x="53" y="237"/>
                  </a:lnTo>
                  <a:lnTo>
                    <a:pt x="51" y="235"/>
                  </a:lnTo>
                  <a:lnTo>
                    <a:pt x="51" y="233"/>
                  </a:lnTo>
                  <a:lnTo>
                    <a:pt x="51" y="231"/>
                  </a:lnTo>
                  <a:lnTo>
                    <a:pt x="49" y="231"/>
                  </a:lnTo>
                  <a:lnTo>
                    <a:pt x="49" y="231"/>
                  </a:lnTo>
                  <a:close/>
                  <a:moveTo>
                    <a:pt x="59" y="254"/>
                  </a:moveTo>
                  <a:lnTo>
                    <a:pt x="59" y="254"/>
                  </a:lnTo>
                  <a:lnTo>
                    <a:pt x="57" y="250"/>
                  </a:lnTo>
                  <a:lnTo>
                    <a:pt x="55" y="246"/>
                  </a:lnTo>
                  <a:lnTo>
                    <a:pt x="55" y="246"/>
                  </a:lnTo>
                  <a:lnTo>
                    <a:pt x="57" y="246"/>
                  </a:lnTo>
                  <a:lnTo>
                    <a:pt x="59" y="244"/>
                  </a:lnTo>
                  <a:lnTo>
                    <a:pt x="61" y="244"/>
                  </a:lnTo>
                  <a:lnTo>
                    <a:pt x="63" y="241"/>
                  </a:lnTo>
                  <a:lnTo>
                    <a:pt x="63" y="241"/>
                  </a:lnTo>
                  <a:lnTo>
                    <a:pt x="63" y="242"/>
                  </a:lnTo>
                  <a:lnTo>
                    <a:pt x="63" y="246"/>
                  </a:lnTo>
                  <a:lnTo>
                    <a:pt x="63" y="248"/>
                  </a:lnTo>
                  <a:lnTo>
                    <a:pt x="67" y="250"/>
                  </a:lnTo>
                  <a:lnTo>
                    <a:pt x="67" y="250"/>
                  </a:lnTo>
                  <a:lnTo>
                    <a:pt x="63" y="254"/>
                  </a:lnTo>
                  <a:lnTo>
                    <a:pt x="59" y="254"/>
                  </a:lnTo>
                  <a:lnTo>
                    <a:pt x="59" y="254"/>
                  </a:lnTo>
                  <a:close/>
                  <a:moveTo>
                    <a:pt x="59" y="233"/>
                  </a:moveTo>
                  <a:lnTo>
                    <a:pt x="59" y="233"/>
                  </a:lnTo>
                  <a:lnTo>
                    <a:pt x="67" y="216"/>
                  </a:lnTo>
                  <a:lnTo>
                    <a:pt x="76" y="200"/>
                  </a:lnTo>
                  <a:lnTo>
                    <a:pt x="76" y="200"/>
                  </a:lnTo>
                  <a:lnTo>
                    <a:pt x="78" y="206"/>
                  </a:lnTo>
                  <a:lnTo>
                    <a:pt x="78" y="210"/>
                  </a:lnTo>
                  <a:lnTo>
                    <a:pt x="76" y="214"/>
                  </a:lnTo>
                  <a:lnTo>
                    <a:pt x="74" y="218"/>
                  </a:lnTo>
                  <a:lnTo>
                    <a:pt x="67" y="225"/>
                  </a:lnTo>
                  <a:lnTo>
                    <a:pt x="59" y="233"/>
                  </a:lnTo>
                  <a:lnTo>
                    <a:pt x="59" y="233"/>
                  </a:lnTo>
                  <a:close/>
                  <a:moveTo>
                    <a:pt x="82" y="218"/>
                  </a:moveTo>
                  <a:lnTo>
                    <a:pt x="82" y="218"/>
                  </a:lnTo>
                  <a:lnTo>
                    <a:pt x="84" y="221"/>
                  </a:lnTo>
                  <a:lnTo>
                    <a:pt x="82" y="223"/>
                  </a:lnTo>
                  <a:lnTo>
                    <a:pt x="80" y="225"/>
                  </a:lnTo>
                  <a:lnTo>
                    <a:pt x="78" y="227"/>
                  </a:lnTo>
                  <a:lnTo>
                    <a:pt x="78" y="227"/>
                  </a:lnTo>
                  <a:lnTo>
                    <a:pt x="82" y="218"/>
                  </a:lnTo>
                  <a:lnTo>
                    <a:pt x="82" y="218"/>
                  </a:lnTo>
                  <a:close/>
                  <a:moveTo>
                    <a:pt x="80" y="261"/>
                  </a:moveTo>
                  <a:lnTo>
                    <a:pt x="80" y="261"/>
                  </a:lnTo>
                  <a:lnTo>
                    <a:pt x="74" y="261"/>
                  </a:lnTo>
                  <a:lnTo>
                    <a:pt x="70" y="260"/>
                  </a:lnTo>
                  <a:lnTo>
                    <a:pt x="70" y="260"/>
                  </a:lnTo>
                  <a:lnTo>
                    <a:pt x="78" y="254"/>
                  </a:lnTo>
                  <a:lnTo>
                    <a:pt x="82" y="250"/>
                  </a:lnTo>
                  <a:lnTo>
                    <a:pt x="86" y="246"/>
                  </a:lnTo>
                  <a:lnTo>
                    <a:pt x="86" y="246"/>
                  </a:lnTo>
                  <a:lnTo>
                    <a:pt x="84" y="254"/>
                  </a:lnTo>
                  <a:lnTo>
                    <a:pt x="80" y="261"/>
                  </a:lnTo>
                  <a:lnTo>
                    <a:pt x="80" y="261"/>
                  </a:lnTo>
                  <a:close/>
                  <a:moveTo>
                    <a:pt x="82" y="239"/>
                  </a:moveTo>
                  <a:lnTo>
                    <a:pt x="82" y="239"/>
                  </a:lnTo>
                  <a:lnTo>
                    <a:pt x="82" y="237"/>
                  </a:lnTo>
                  <a:lnTo>
                    <a:pt x="82" y="235"/>
                  </a:lnTo>
                  <a:lnTo>
                    <a:pt x="84" y="233"/>
                  </a:lnTo>
                  <a:lnTo>
                    <a:pt x="84" y="231"/>
                  </a:lnTo>
                  <a:lnTo>
                    <a:pt x="84" y="231"/>
                  </a:lnTo>
                  <a:lnTo>
                    <a:pt x="86" y="233"/>
                  </a:lnTo>
                  <a:lnTo>
                    <a:pt x="86" y="235"/>
                  </a:lnTo>
                  <a:lnTo>
                    <a:pt x="82" y="239"/>
                  </a:lnTo>
                  <a:lnTo>
                    <a:pt x="82" y="239"/>
                  </a:lnTo>
                  <a:close/>
                  <a:moveTo>
                    <a:pt x="108" y="263"/>
                  </a:moveTo>
                  <a:lnTo>
                    <a:pt x="108" y="263"/>
                  </a:lnTo>
                  <a:lnTo>
                    <a:pt x="107" y="263"/>
                  </a:lnTo>
                  <a:lnTo>
                    <a:pt x="108" y="261"/>
                  </a:lnTo>
                  <a:lnTo>
                    <a:pt x="110" y="258"/>
                  </a:lnTo>
                  <a:lnTo>
                    <a:pt x="110" y="258"/>
                  </a:lnTo>
                  <a:lnTo>
                    <a:pt x="112" y="260"/>
                  </a:lnTo>
                  <a:lnTo>
                    <a:pt x="110" y="260"/>
                  </a:lnTo>
                  <a:lnTo>
                    <a:pt x="108" y="263"/>
                  </a:lnTo>
                  <a:lnTo>
                    <a:pt x="108" y="263"/>
                  </a:lnTo>
                  <a:close/>
                  <a:moveTo>
                    <a:pt x="103" y="256"/>
                  </a:moveTo>
                  <a:lnTo>
                    <a:pt x="103" y="256"/>
                  </a:lnTo>
                  <a:lnTo>
                    <a:pt x="112" y="241"/>
                  </a:lnTo>
                  <a:lnTo>
                    <a:pt x="112" y="241"/>
                  </a:lnTo>
                  <a:lnTo>
                    <a:pt x="122" y="241"/>
                  </a:lnTo>
                  <a:lnTo>
                    <a:pt x="122" y="241"/>
                  </a:lnTo>
                  <a:lnTo>
                    <a:pt x="112" y="248"/>
                  </a:lnTo>
                  <a:lnTo>
                    <a:pt x="103" y="256"/>
                  </a:lnTo>
                  <a:lnTo>
                    <a:pt x="103" y="256"/>
                  </a:lnTo>
                  <a:close/>
                  <a:moveTo>
                    <a:pt x="148" y="231"/>
                  </a:moveTo>
                  <a:lnTo>
                    <a:pt x="148" y="231"/>
                  </a:lnTo>
                  <a:lnTo>
                    <a:pt x="135" y="231"/>
                  </a:lnTo>
                  <a:lnTo>
                    <a:pt x="120" y="233"/>
                  </a:lnTo>
                  <a:lnTo>
                    <a:pt x="107" y="233"/>
                  </a:lnTo>
                  <a:lnTo>
                    <a:pt x="99" y="231"/>
                  </a:lnTo>
                  <a:lnTo>
                    <a:pt x="93" y="229"/>
                  </a:lnTo>
                  <a:lnTo>
                    <a:pt x="93" y="229"/>
                  </a:lnTo>
                  <a:lnTo>
                    <a:pt x="63" y="124"/>
                  </a:lnTo>
                  <a:lnTo>
                    <a:pt x="47" y="69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49" y="10"/>
                  </a:lnTo>
                  <a:lnTo>
                    <a:pt x="61" y="10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93" y="56"/>
                  </a:lnTo>
                  <a:lnTo>
                    <a:pt x="99" y="98"/>
                  </a:lnTo>
                  <a:lnTo>
                    <a:pt x="105" y="138"/>
                  </a:lnTo>
                  <a:lnTo>
                    <a:pt x="112" y="180"/>
                  </a:lnTo>
                  <a:lnTo>
                    <a:pt x="112" y="180"/>
                  </a:lnTo>
                  <a:lnTo>
                    <a:pt x="118" y="178"/>
                  </a:lnTo>
                  <a:lnTo>
                    <a:pt x="120" y="172"/>
                  </a:lnTo>
                  <a:lnTo>
                    <a:pt x="124" y="160"/>
                  </a:lnTo>
                  <a:lnTo>
                    <a:pt x="124" y="160"/>
                  </a:lnTo>
                  <a:lnTo>
                    <a:pt x="135" y="124"/>
                  </a:lnTo>
                  <a:lnTo>
                    <a:pt x="147" y="86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90" y="10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09" y="37"/>
                  </a:lnTo>
                  <a:lnTo>
                    <a:pt x="202" y="61"/>
                  </a:lnTo>
                  <a:lnTo>
                    <a:pt x="194" y="86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79" y="143"/>
                  </a:lnTo>
                  <a:lnTo>
                    <a:pt x="169" y="172"/>
                  </a:lnTo>
                  <a:lnTo>
                    <a:pt x="160" y="202"/>
                  </a:lnTo>
                  <a:lnTo>
                    <a:pt x="148" y="231"/>
                  </a:lnTo>
                  <a:lnTo>
                    <a:pt x="148" y="2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Freeform 82"/>
            <p:cNvSpPr>
              <a:spLocks noEditPoints="1"/>
            </p:cNvSpPr>
            <p:nvPr/>
          </p:nvSpPr>
          <p:spPr bwMode="auto">
            <a:xfrm>
              <a:off x="5771504" y="2518734"/>
              <a:ext cx="456410" cy="648314"/>
            </a:xfrm>
            <a:custGeom>
              <a:avLst/>
              <a:gdLst/>
              <a:ahLst/>
              <a:cxnLst>
                <a:cxn ang="0">
                  <a:pos x="84" y="68"/>
                </a:cxn>
                <a:cxn ang="0">
                  <a:pos x="84" y="97"/>
                </a:cxn>
                <a:cxn ang="0">
                  <a:pos x="56" y="123"/>
                </a:cxn>
                <a:cxn ang="0">
                  <a:pos x="8" y="112"/>
                </a:cxn>
                <a:cxn ang="0">
                  <a:pos x="4" y="95"/>
                </a:cxn>
                <a:cxn ang="0">
                  <a:pos x="27" y="78"/>
                </a:cxn>
                <a:cxn ang="0">
                  <a:pos x="48" y="81"/>
                </a:cxn>
                <a:cxn ang="0">
                  <a:pos x="29" y="70"/>
                </a:cxn>
                <a:cxn ang="0">
                  <a:pos x="8" y="47"/>
                </a:cxn>
                <a:cxn ang="0">
                  <a:pos x="14" y="17"/>
                </a:cxn>
                <a:cxn ang="0">
                  <a:pos x="54" y="0"/>
                </a:cxn>
                <a:cxn ang="0">
                  <a:pos x="77" y="11"/>
                </a:cxn>
                <a:cxn ang="0">
                  <a:pos x="84" y="26"/>
                </a:cxn>
                <a:cxn ang="0">
                  <a:pos x="73" y="40"/>
                </a:cxn>
                <a:cxn ang="0">
                  <a:pos x="73" y="59"/>
                </a:cxn>
                <a:cxn ang="0">
                  <a:pos x="48" y="43"/>
                </a:cxn>
                <a:cxn ang="0">
                  <a:pos x="56" y="26"/>
                </a:cxn>
                <a:cxn ang="0">
                  <a:pos x="73" y="34"/>
                </a:cxn>
                <a:cxn ang="0">
                  <a:pos x="80" y="20"/>
                </a:cxn>
                <a:cxn ang="0">
                  <a:pos x="58" y="3"/>
                </a:cxn>
                <a:cxn ang="0">
                  <a:pos x="27" y="17"/>
                </a:cxn>
                <a:cxn ang="0">
                  <a:pos x="33" y="59"/>
                </a:cxn>
                <a:cxn ang="0">
                  <a:pos x="61" y="76"/>
                </a:cxn>
                <a:cxn ang="0">
                  <a:pos x="54" y="85"/>
                </a:cxn>
                <a:cxn ang="0">
                  <a:pos x="33" y="81"/>
                </a:cxn>
                <a:cxn ang="0">
                  <a:pos x="23" y="89"/>
                </a:cxn>
                <a:cxn ang="0">
                  <a:pos x="23" y="102"/>
                </a:cxn>
                <a:cxn ang="0">
                  <a:pos x="48" y="112"/>
                </a:cxn>
                <a:cxn ang="0">
                  <a:pos x="79" y="99"/>
                </a:cxn>
                <a:cxn ang="0">
                  <a:pos x="79" y="64"/>
                </a:cxn>
                <a:cxn ang="0">
                  <a:pos x="25" y="13"/>
                </a:cxn>
                <a:cxn ang="0">
                  <a:pos x="23" y="13"/>
                </a:cxn>
                <a:cxn ang="0">
                  <a:pos x="23" y="20"/>
                </a:cxn>
                <a:cxn ang="0">
                  <a:pos x="21" y="19"/>
                </a:cxn>
                <a:cxn ang="0">
                  <a:pos x="16" y="28"/>
                </a:cxn>
                <a:cxn ang="0">
                  <a:pos x="18" y="26"/>
                </a:cxn>
                <a:cxn ang="0">
                  <a:pos x="16" y="40"/>
                </a:cxn>
                <a:cxn ang="0">
                  <a:pos x="14" y="40"/>
                </a:cxn>
                <a:cxn ang="0">
                  <a:pos x="16" y="47"/>
                </a:cxn>
                <a:cxn ang="0">
                  <a:pos x="12" y="47"/>
                </a:cxn>
                <a:cxn ang="0">
                  <a:pos x="56" y="36"/>
                </a:cxn>
                <a:cxn ang="0">
                  <a:pos x="52" y="43"/>
                </a:cxn>
                <a:cxn ang="0">
                  <a:pos x="52" y="43"/>
                </a:cxn>
                <a:cxn ang="0">
                  <a:pos x="18" y="49"/>
                </a:cxn>
                <a:cxn ang="0">
                  <a:pos x="16" y="55"/>
                </a:cxn>
                <a:cxn ang="0">
                  <a:pos x="65" y="40"/>
                </a:cxn>
                <a:cxn ang="0">
                  <a:pos x="19" y="55"/>
                </a:cxn>
                <a:cxn ang="0">
                  <a:pos x="23" y="49"/>
                </a:cxn>
                <a:cxn ang="0">
                  <a:pos x="6" y="102"/>
                </a:cxn>
                <a:cxn ang="0">
                  <a:pos x="6" y="102"/>
                </a:cxn>
                <a:cxn ang="0">
                  <a:pos x="16" y="102"/>
                </a:cxn>
                <a:cxn ang="0">
                  <a:pos x="21" y="108"/>
                </a:cxn>
                <a:cxn ang="0">
                  <a:pos x="23" y="106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21" y="116"/>
                </a:cxn>
                <a:cxn ang="0">
                  <a:pos x="19" y="116"/>
                </a:cxn>
                <a:cxn ang="0">
                  <a:pos x="37" y="112"/>
                </a:cxn>
                <a:cxn ang="0">
                  <a:pos x="29" y="118"/>
                </a:cxn>
                <a:cxn ang="0">
                  <a:pos x="27" y="120"/>
                </a:cxn>
                <a:cxn ang="0">
                  <a:pos x="38" y="120"/>
                </a:cxn>
                <a:cxn ang="0">
                  <a:pos x="54" y="120"/>
                </a:cxn>
                <a:cxn ang="0">
                  <a:pos x="54" y="120"/>
                </a:cxn>
              </a:cxnLst>
              <a:rect l="0" t="0" r="r" b="b"/>
              <a:pathLst>
                <a:path w="88" h="125">
                  <a:moveTo>
                    <a:pt x="61" y="47"/>
                  </a:moveTo>
                  <a:lnTo>
                    <a:pt x="61" y="47"/>
                  </a:lnTo>
                  <a:lnTo>
                    <a:pt x="75" y="57"/>
                  </a:lnTo>
                  <a:lnTo>
                    <a:pt x="80" y="62"/>
                  </a:lnTo>
                  <a:lnTo>
                    <a:pt x="84" y="68"/>
                  </a:lnTo>
                  <a:lnTo>
                    <a:pt x="84" y="68"/>
                  </a:lnTo>
                  <a:lnTo>
                    <a:pt x="86" y="76"/>
                  </a:lnTo>
                  <a:lnTo>
                    <a:pt x="88" y="83"/>
                  </a:lnTo>
                  <a:lnTo>
                    <a:pt x="86" y="89"/>
                  </a:lnTo>
                  <a:lnTo>
                    <a:pt x="84" y="97"/>
                  </a:lnTo>
                  <a:lnTo>
                    <a:pt x="77" y="110"/>
                  </a:lnTo>
                  <a:lnTo>
                    <a:pt x="67" y="118"/>
                  </a:lnTo>
                  <a:lnTo>
                    <a:pt x="67" y="118"/>
                  </a:lnTo>
                  <a:lnTo>
                    <a:pt x="61" y="121"/>
                  </a:lnTo>
                  <a:lnTo>
                    <a:pt x="56" y="123"/>
                  </a:lnTo>
                  <a:lnTo>
                    <a:pt x="40" y="125"/>
                  </a:lnTo>
                  <a:lnTo>
                    <a:pt x="27" y="123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8" y="112"/>
                  </a:lnTo>
                  <a:lnTo>
                    <a:pt x="2" y="10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01"/>
                  </a:lnTo>
                  <a:lnTo>
                    <a:pt x="4" y="95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9" y="80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33" y="78"/>
                  </a:lnTo>
                  <a:lnTo>
                    <a:pt x="38" y="81"/>
                  </a:lnTo>
                  <a:lnTo>
                    <a:pt x="42" y="83"/>
                  </a:lnTo>
                  <a:lnTo>
                    <a:pt x="48" y="81"/>
                  </a:lnTo>
                  <a:lnTo>
                    <a:pt x="48" y="81"/>
                  </a:lnTo>
                  <a:lnTo>
                    <a:pt x="46" y="78"/>
                  </a:lnTo>
                  <a:lnTo>
                    <a:pt x="40" y="74"/>
                  </a:lnTo>
                  <a:lnTo>
                    <a:pt x="29" y="70"/>
                  </a:lnTo>
                  <a:lnTo>
                    <a:pt x="29" y="70"/>
                  </a:lnTo>
                  <a:lnTo>
                    <a:pt x="21" y="68"/>
                  </a:lnTo>
                  <a:lnTo>
                    <a:pt x="16" y="62"/>
                  </a:lnTo>
                  <a:lnTo>
                    <a:pt x="12" y="55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6" y="34"/>
                  </a:lnTo>
                  <a:lnTo>
                    <a:pt x="6" y="28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4" y="17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31" y="5"/>
                  </a:lnTo>
                  <a:lnTo>
                    <a:pt x="42" y="1"/>
                  </a:lnTo>
                  <a:lnTo>
                    <a:pt x="54" y="0"/>
                  </a:lnTo>
                  <a:lnTo>
                    <a:pt x="59" y="1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82" y="17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4"/>
                  </a:lnTo>
                  <a:lnTo>
                    <a:pt x="84" y="26"/>
                  </a:lnTo>
                  <a:lnTo>
                    <a:pt x="80" y="32"/>
                  </a:lnTo>
                  <a:lnTo>
                    <a:pt x="80" y="32"/>
                  </a:lnTo>
                  <a:lnTo>
                    <a:pt x="77" y="36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67" y="43"/>
                  </a:lnTo>
                  <a:lnTo>
                    <a:pt x="63" y="45"/>
                  </a:lnTo>
                  <a:lnTo>
                    <a:pt x="61" y="47"/>
                  </a:lnTo>
                  <a:lnTo>
                    <a:pt x="61" y="47"/>
                  </a:lnTo>
                  <a:close/>
                  <a:moveTo>
                    <a:pt x="73" y="59"/>
                  </a:moveTo>
                  <a:lnTo>
                    <a:pt x="73" y="59"/>
                  </a:lnTo>
                  <a:lnTo>
                    <a:pt x="67" y="55"/>
                  </a:lnTo>
                  <a:lnTo>
                    <a:pt x="59" y="51"/>
                  </a:lnTo>
                  <a:lnTo>
                    <a:pt x="54" y="49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8" y="40"/>
                  </a:lnTo>
                  <a:lnTo>
                    <a:pt x="48" y="34"/>
                  </a:lnTo>
                  <a:lnTo>
                    <a:pt x="52" y="30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61" y="28"/>
                  </a:lnTo>
                  <a:lnTo>
                    <a:pt x="65" y="30"/>
                  </a:lnTo>
                  <a:lnTo>
                    <a:pt x="69" y="32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9" y="30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0" y="20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67" y="9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27" y="17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38"/>
                  </a:lnTo>
                  <a:lnTo>
                    <a:pt x="27" y="49"/>
                  </a:lnTo>
                  <a:lnTo>
                    <a:pt x="33" y="59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54" y="68"/>
                  </a:lnTo>
                  <a:lnTo>
                    <a:pt x="59" y="72"/>
                  </a:lnTo>
                  <a:lnTo>
                    <a:pt x="61" y="76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1" y="81"/>
                  </a:lnTo>
                  <a:lnTo>
                    <a:pt x="59" y="83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42" y="85"/>
                  </a:lnTo>
                  <a:lnTo>
                    <a:pt x="42" y="85"/>
                  </a:lnTo>
                  <a:lnTo>
                    <a:pt x="35" y="83"/>
                  </a:lnTo>
                  <a:lnTo>
                    <a:pt x="33" y="81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7" y="85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1" y="93"/>
                  </a:lnTo>
                  <a:lnTo>
                    <a:pt x="19" y="95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23" y="102"/>
                  </a:lnTo>
                  <a:lnTo>
                    <a:pt x="29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8" y="112"/>
                  </a:lnTo>
                  <a:lnTo>
                    <a:pt x="48" y="112"/>
                  </a:lnTo>
                  <a:lnTo>
                    <a:pt x="56" y="112"/>
                  </a:lnTo>
                  <a:lnTo>
                    <a:pt x="61" y="110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9" y="99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84" y="80"/>
                  </a:lnTo>
                  <a:lnTo>
                    <a:pt x="82" y="72"/>
                  </a:lnTo>
                  <a:lnTo>
                    <a:pt x="79" y="64"/>
                  </a:lnTo>
                  <a:lnTo>
                    <a:pt x="73" y="59"/>
                  </a:lnTo>
                  <a:lnTo>
                    <a:pt x="73" y="59"/>
                  </a:lnTo>
                  <a:close/>
                  <a:moveTo>
                    <a:pt x="23" y="13"/>
                  </a:moveTo>
                  <a:lnTo>
                    <a:pt x="23" y="13"/>
                  </a:lnTo>
                  <a:lnTo>
                    <a:pt x="25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3" y="13"/>
                  </a:lnTo>
                  <a:lnTo>
                    <a:pt x="23" y="13"/>
                  </a:lnTo>
                  <a:close/>
                  <a:moveTo>
                    <a:pt x="19" y="20"/>
                  </a:moveTo>
                  <a:lnTo>
                    <a:pt x="19" y="20"/>
                  </a:lnTo>
                  <a:lnTo>
                    <a:pt x="21" y="20"/>
                  </a:lnTo>
                  <a:lnTo>
                    <a:pt x="23" y="20"/>
                  </a:lnTo>
                  <a:lnTo>
                    <a:pt x="23" y="20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20"/>
                  </a:lnTo>
                  <a:close/>
                  <a:moveTo>
                    <a:pt x="16" y="28"/>
                  </a:moveTo>
                  <a:lnTo>
                    <a:pt x="16" y="28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close/>
                  <a:moveTo>
                    <a:pt x="14" y="41"/>
                  </a:moveTo>
                  <a:lnTo>
                    <a:pt x="14" y="41"/>
                  </a:lnTo>
                  <a:lnTo>
                    <a:pt x="16" y="40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4" y="41"/>
                  </a:lnTo>
                  <a:close/>
                  <a:moveTo>
                    <a:pt x="12" y="47"/>
                  </a:moveTo>
                  <a:lnTo>
                    <a:pt x="12" y="47"/>
                  </a:lnTo>
                  <a:lnTo>
                    <a:pt x="16" y="47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2" y="47"/>
                  </a:lnTo>
                  <a:lnTo>
                    <a:pt x="12" y="47"/>
                  </a:lnTo>
                  <a:close/>
                  <a:moveTo>
                    <a:pt x="54" y="38"/>
                  </a:moveTo>
                  <a:lnTo>
                    <a:pt x="54" y="38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close/>
                  <a:moveTo>
                    <a:pt x="52" y="43"/>
                  </a:moveTo>
                  <a:lnTo>
                    <a:pt x="52" y="43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2" y="43"/>
                  </a:lnTo>
                  <a:lnTo>
                    <a:pt x="52" y="43"/>
                  </a:lnTo>
                  <a:close/>
                  <a:moveTo>
                    <a:pt x="16" y="55"/>
                  </a:moveTo>
                  <a:lnTo>
                    <a:pt x="16" y="55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6" y="55"/>
                  </a:lnTo>
                  <a:lnTo>
                    <a:pt x="16" y="55"/>
                  </a:lnTo>
                  <a:close/>
                  <a:moveTo>
                    <a:pt x="63" y="41"/>
                  </a:moveTo>
                  <a:lnTo>
                    <a:pt x="63" y="41"/>
                  </a:lnTo>
                  <a:lnTo>
                    <a:pt x="65" y="41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3" y="41"/>
                  </a:lnTo>
                  <a:close/>
                  <a:moveTo>
                    <a:pt x="19" y="55"/>
                  </a:moveTo>
                  <a:lnTo>
                    <a:pt x="19" y="55"/>
                  </a:lnTo>
                  <a:lnTo>
                    <a:pt x="23" y="53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1" y="51"/>
                  </a:lnTo>
                  <a:lnTo>
                    <a:pt x="19" y="55"/>
                  </a:lnTo>
                  <a:lnTo>
                    <a:pt x="19" y="55"/>
                  </a:lnTo>
                  <a:close/>
                  <a:moveTo>
                    <a:pt x="6" y="102"/>
                  </a:moveTo>
                  <a:lnTo>
                    <a:pt x="6" y="102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8" y="101"/>
                  </a:lnTo>
                  <a:lnTo>
                    <a:pt x="6" y="102"/>
                  </a:lnTo>
                  <a:lnTo>
                    <a:pt x="6" y="102"/>
                  </a:lnTo>
                  <a:close/>
                  <a:moveTo>
                    <a:pt x="8" y="106"/>
                  </a:moveTo>
                  <a:lnTo>
                    <a:pt x="8" y="106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2" y="102"/>
                  </a:lnTo>
                  <a:lnTo>
                    <a:pt x="8" y="106"/>
                  </a:lnTo>
                  <a:lnTo>
                    <a:pt x="8" y="106"/>
                  </a:lnTo>
                  <a:close/>
                  <a:moveTo>
                    <a:pt x="21" y="108"/>
                  </a:moveTo>
                  <a:lnTo>
                    <a:pt x="21" y="108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21" y="108"/>
                  </a:lnTo>
                  <a:lnTo>
                    <a:pt x="21" y="108"/>
                  </a:lnTo>
                  <a:close/>
                  <a:moveTo>
                    <a:pt x="12" y="112"/>
                  </a:moveTo>
                  <a:lnTo>
                    <a:pt x="12" y="112"/>
                  </a:lnTo>
                  <a:lnTo>
                    <a:pt x="14" y="110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2" y="108"/>
                  </a:lnTo>
                  <a:lnTo>
                    <a:pt x="12" y="112"/>
                  </a:lnTo>
                  <a:lnTo>
                    <a:pt x="12" y="112"/>
                  </a:lnTo>
                  <a:close/>
                  <a:moveTo>
                    <a:pt x="19" y="116"/>
                  </a:moveTo>
                  <a:lnTo>
                    <a:pt x="19" y="116"/>
                  </a:lnTo>
                  <a:lnTo>
                    <a:pt x="19" y="116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21" y="114"/>
                  </a:lnTo>
                  <a:lnTo>
                    <a:pt x="21" y="114"/>
                  </a:lnTo>
                  <a:lnTo>
                    <a:pt x="19" y="116"/>
                  </a:lnTo>
                  <a:lnTo>
                    <a:pt x="19" y="116"/>
                  </a:lnTo>
                  <a:close/>
                  <a:moveTo>
                    <a:pt x="37" y="114"/>
                  </a:moveTo>
                  <a:lnTo>
                    <a:pt x="37" y="114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7" y="112"/>
                  </a:lnTo>
                  <a:lnTo>
                    <a:pt x="37" y="114"/>
                  </a:lnTo>
                  <a:lnTo>
                    <a:pt x="37" y="114"/>
                  </a:lnTo>
                  <a:close/>
                  <a:moveTo>
                    <a:pt x="27" y="120"/>
                  </a:moveTo>
                  <a:lnTo>
                    <a:pt x="27" y="120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6"/>
                  </a:lnTo>
                  <a:lnTo>
                    <a:pt x="27" y="118"/>
                  </a:lnTo>
                  <a:lnTo>
                    <a:pt x="27" y="120"/>
                  </a:lnTo>
                  <a:lnTo>
                    <a:pt x="27" y="120"/>
                  </a:lnTo>
                  <a:close/>
                  <a:moveTo>
                    <a:pt x="35" y="120"/>
                  </a:moveTo>
                  <a:lnTo>
                    <a:pt x="35" y="120"/>
                  </a:lnTo>
                  <a:lnTo>
                    <a:pt x="37" y="120"/>
                  </a:lnTo>
                  <a:lnTo>
                    <a:pt x="37" y="120"/>
                  </a:lnTo>
                  <a:lnTo>
                    <a:pt x="38" y="120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5" y="120"/>
                  </a:lnTo>
                  <a:lnTo>
                    <a:pt x="35" y="120"/>
                  </a:lnTo>
                  <a:close/>
                  <a:moveTo>
                    <a:pt x="54" y="120"/>
                  </a:moveTo>
                  <a:lnTo>
                    <a:pt x="54" y="120"/>
                  </a:lnTo>
                  <a:lnTo>
                    <a:pt x="56" y="118"/>
                  </a:lnTo>
                  <a:lnTo>
                    <a:pt x="56" y="118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4" y="1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20" name="矩形 19"/>
          <p:cNvSpPr/>
          <p:nvPr/>
        </p:nvSpPr>
        <p:spPr>
          <a:xfrm>
            <a:off x="1715805" y="473941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7114724" y="4739411"/>
            <a:ext cx="339004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21864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Content="1"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40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0"/>
                            </p:stCondLst>
                            <p:childTnLst>
                              <p:par>
                                <p:cTn id="32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5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500"/>
                            </p:stCondLst>
                            <p:childTnLst>
                              <p:par>
                                <p:cTn id="47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4" grpId="0"/>
      <p:bldP spid="15" grpId="0"/>
      <p:bldP spid="20" grpId="0"/>
      <p:bldP spid="2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7"/>
          <p:cNvSpPr>
            <a:spLocks noEditPoints="1"/>
          </p:cNvSpPr>
          <p:nvPr/>
        </p:nvSpPr>
        <p:spPr bwMode="auto">
          <a:xfrm>
            <a:off x="6459274" y="3682057"/>
            <a:ext cx="643746" cy="802280"/>
          </a:xfrm>
          <a:custGeom>
            <a:avLst/>
            <a:gdLst>
              <a:gd name="T0" fmla="*/ 3 w 110"/>
              <a:gd name="T1" fmla="*/ 194 h 197"/>
              <a:gd name="T2" fmla="*/ 2 w 110"/>
              <a:gd name="T3" fmla="*/ 187 h 197"/>
              <a:gd name="T4" fmla="*/ 49 w 110"/>
              <a:gd name="T5" fmla="*/ 84 h 197"/>
              <a:gd name="T6" fmla="*/ 25 w 110"/>
              <a:gd name="T7" fmla="*/ 5 h 197"/>
              <a:gd name="T8" fmla="*/ 73 w 110"/>
              <a:gd name="T9" fmla="*/ 0 h 197"/>
              <a:gd name="T10" fmla="*/ 107 w 110"/>
              <a:gd name="T11" fmla="*/ 100 h 197"/>
              <a:gd name="T12" fmla="*/ 83 w 110"/>
              <a:gd name="T13" fmla="*/ 158 h 197"/>
              <a:gd name="T14" fmla="*/ 47 w 110"/>
              <a:gd name="T15" fmla="*/ 197 h 197"/>
              <a:gd name="T16" fmla="*/ 59 w 110"/>
              <a:gd name="T17" fmla="*/ 12 h 197"/>
              <a:gd name="T18" fmla="*/ 39 w 110"/>
              <a:gd name="T19" fmla="*/ 182 h 197"/>
              <a:gd name="T20" fmla="*/ 52 w 110"/>
              <a:gd name="T21" fmla="*/ 74 h 197"/>
              <a:gd name="T22" fmla="*/ 73 w 110"/>
              <a:gd name="T23" fmla="*/ 15 h 197"/>
              <a:gd name="T24" fmla="*/ 66 w 110"/>
              <a:gd name="T25" fmla="*/ 22 h 197"/>
              <a:gd name="T26" fmla="*/ 39 w 110"/>
              <a:gd name="T27" fmla="*/ 164 h 197"/>
              <a:gd name="T28" fmla="*/ 73 w 110"/>
              <a:gd name="T29" fmla="*/ 3 h 197"/>
              <a:gd name="T30" fmla="*/ 36 w 110"/>
              <a:gd name="T31" fmla="*/ 178 h 197"/>
              <a:gd name="T32" fmla="*/ 98 w 110"/>
              <a:gd name="T33" fmla="*/ 117 h 197"/>
              <a:gd name="T34" fmla="*/ 90 w 110"/>
              <a:gd name="T35" fmla="*/ 125 h 197"/>
              <a:gd name="T36" fmla="*/ 94 w 110"/>
              <a:gd name="T37" fmla="*/ 74 h 197"/>
              <a:gd name="T38" fmla="*/ 66 w 110"/>
              <a:gd name="T39" fmla="*/ 29 h 197"/>
              <a:gd name="T40" fmla="*/ 63 w 110"/>
              <a:gd name="T41" fmla="*/ 133 h 197"/>
              <a:gd name="T42" fmla="*/ 93 w 110"/>
              <a:gd name="T43" fmla="*/ 116 h 197"/>
              <a:gd name="T44" fmla="*/ 76 w 110"/>
              <a:gd name="T45" fmla="*/ 134 h 197"/>
              <a:gd name="T46" fmla="*/ 77 w 110"/>
              <a:gd name="T47" fmla="*/ 125 h 197"/>
              <a:gd name="T48" fmla="*/ 94 w 110"/>
              <a:gd name="T49" fmla="*/ 110 h 197"/>
              <a:gd name="T50" fmla="*/ 43 w 110"/>
              <a:gd name="T51" fmla="*/ 157 h 197"/>
              <a:gd name="T52" fmla="*/ 61 w 110"/>
              <a:gd name="T53" fmla="*/ 50 h 197"/>
              <a:gd name="T54" fmla="*/ 56 w 110"/>
              <a:gd name="T55" fmla="*/ 118 h 197"/>
              <a:gd name="T56" fmla="*/ 56 w 110"/>
              <a:gd name="T57" fmla="*/ 23 h 197"/>
              <a:gd name="T58" fmla="*/ 56 w 110"/>
              <a:gd name="T59" fmla="*/ 148 h 197"/>
              <a:gd name="T60" fmla="*/ 63 w 110"/>
              <a:gd name="T61" fmla="*/ 151 h 197"/>
              <a:gd name="T62" fmla="*/ 69 w 110"/>
              <a:gd name="T63" fmla="*/ 127 h 197"/>
              <a:gd name="T64" fmla="*/ 70 w 110"/>
              <a:gd name="T65" fmla="*/ 22 h 197"/>
              <a:gd name="T66" fmla="*/ 67 w 110"/>
              <a:gd name="T67" fmla="*/ 66 h 197"/>
              <a:gd name="T68" fmla="*/ 103 w 110"/>
              <a:gd name="T69" fmla="*/ 103 h 197"/>
              <a:gd name="T70" fmla="*/ 71 w 110"/>
              <a:gd name="T71" fmla="*/ 26 h 197"/>
              <a:gd name="T72" fmla="*/ 83 w 110"/>
              <a:gd name="T73" fmla="*/ 76 h 197"/>
              <a:gd name="T74" fmla="*/ 87 w 110"/>
              <a:gd name="T75" fmla="*/ 59 h 197"/>
              <a:gd name="T76" fmla="*/ 84 w 110"/>
              <a:gd name="T77" fmla="*/ 121 h 197"/>
              <a:gd name="T78" fmla="*/ 76 w 110"/>
              <a:gd name="T79" fmla="*/ 43 h 197"/>
              <a:gd name="T80" fmla="*/ 54 w 110"/>
              <a:gd name="T81" fmla="*/ 39 h 197"/>
              <a:gd name="T82" fmla="*/ 74 w 110"/>
              <a:gd name="T83" fmla="*/ 36 h 197"/>
              <a:gd name="T84" fmla="*/ 70 w 110"/>
              <a:gd name="T85" fmla="*/ 36 h 197"/>
              <a:gd name="T86" fmla="*/ 44 w 110"/>
              <a:gd name="T87" fmla="*/ 182 h 197"/>
              <a:gd name="T88" fmla="*/ 57 w 110"/>
              <a:gd name="T89" fmla="*/ 42 h 197"/>
              <a:gd name="T90" fmla="*/ 71 w 110"/>
              <a:gd name="T91" fmla="*/ 140 h 197"/>
              <a:gd name="T92" fmla="*/ 97 w 110"/>
              <a:gd name="T93" fmla="*/ 106 h 197"/>
              <a:gd name="T94" fmla="*/ 54 w 110"/>
              <a:gd name="T95" fmla="*/ 29 h 197"/>
              <a:gd name="T96" fmla="*/ 93 w 110"/>
              <a:gd name="T97" fmla="*/ 96 h 197"/>
              <a:gd name="T98" fmla="*/ 34 w 110"/>
              <a:gd name="T99" fmla="*/ 10 h 197"/>
              <a:gd name="T100" fmla="*/ 63 w 110"/>
              <a:gd name="T101" fmla="*/ 44 h 197"/>
              <a:gd name="T102" fmla="*/ 57 w 110"/>
              <a:gd name="T103" fmla="*/ 46 h 197"/>
              <a:gd name="T104" fmla="*/ 67 w 110"/>
              <a:gd name="T105" fmla="*/ 79 h 197"/>
              <a:gd name="T106" fmla="*/ 88 w 110"/>
              <a:gd name="T107" fmla="*/ 106 h 197"/>
              <a:gd name="T108" fmla="*/ 67 w 110"/>
              <a:gd name="T109" fmla="*/ 49 h 197"/>
              <a:gd name="T110" fmla="*/ 50 w 110"/>
              <a:gd name="T111" fmla="*/ 32 h 197"/>
              <a:gd name="T112" fmla="*/ 47 w 110"/>
              <a:gd name="T113" fmla="*/ 26 h 197"/>
              <a:gd name="T114" fmla="*/ 66 w 110"/>
              <a:gd name="T115" fmla="*/ 152 h 197"/>
              <a:gd name="T116" fmla="*/ 67 w 110"/>
              <a:gd name="T117" fmla="*/ 113 h 197"/>
              <a:gd name="T118" fmla="*/ 67 w 110"/>
              <a:gd name="T119" fmla="*/ 73 h 197"/>
              <a:gd name="T120" fmla="*/ 59 w 110"/>
              <a:gd name="T121" fmla="*/ 162 h 197"/>
              <a:gd name="T122" fmla="*/ 71 w 110"/>
              <a:gd name="T123" fmla="*/ 49 h 197"/>
              <a:gd name="T124" fmla="*/ 46 w 110"/>
              <a:gd name="T125" fmla="*/ 147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0" h="197">
                <a:moveTo>
                  <a:pt x="49" y="194"/>
                </a:moveTo>
                <a:lnTo>
                  <a:pt x="49" y="194"/>
                </a:lnTo>
                <a:lnTo>
                  <a:pt x="46" y="194"/>
                </a:lnTo>
                <a:lnTo>
                  <a:pt x="43" y="192"/>
                </a:lnTo>
                <a:lnTo>
                  <a:pt x="43" y="192"/>
                </a:lnTo>
                <a:lnTo>
                  <a:pt x="34" y="194"/>
                </a:lnTo>
                <a:lnTo>
                  <a:pt x="34" y="194"/>
                </a:lnTo>
                <a:lnTo>
                  <a:pt x="23" y="194"/>
                </a:lnTo>
                <a:lnTo>
                  <a:pt x="23" y="194"/>
                </a:lnTo>
                <a:lnTo>
                  <a:pt x="10" y="194"/>
                </a:lnTo>
                <a:lnTo>
                  <a:pt x="10" y="194"/>
                </a:lnTo>
                <a:lnTo>
                  <a:pt x="7" y="194"/>
                </a:lnTo>
                <a:lnTo>
                  <a:pt x="7" y="194"/>
                </a:lnTo>
                <a:lnTo>
                  <a:pt x="6" y="194"/>
                </a:lnTo>
                <a:lnTo>
                  <a:pt x="6" y="194"/>
                </a:lnTo>
                <a:lnTo>
                  <a:pt x="3" y="194"/>
                </a:lnTo>
                <a:lnTo>
                  <a:pt x="3" y="194"/>
                </a:lnTo>
                <a:lnTo>
                  <a:pt x="2" y="192"/>
                </a:lnTo>
                <a:lnTo>
                  <a:pt x="3" y="191"/>
                </a:lnTo>
                <a:lnTo>
                  <a:pt x="3" y="191"/>
                </a:lnTo>
                <a:lnTo>
                  <a:pt x="3" y="189"/>
                </a:lnTo>
                <a:lnTo>
                  <a:pt x="3" y="189"/>
                </a:lnTo>
                <a:lnTo>
                  <a:pt x="5" y="189"/>
                </a:lnTo>
                <a:lnTo>
                  <a:pt x="5" y="189"/>
                </a:lnTo>
                <a:lnTo>
                  <a:pt x="3" y="189"/>
                </a:lnTo>
                <a:lnTo>
                  <a:pt x="3" y="189"/>
                </a:lnTo>
                <a:lnTo>
                  <a:pt x="2" y="189"/>
                </a:lnTo>
                <a:lnTo>
                  <a:pt x="2" y="189"/>
                </a:lnTo>
                <a:lnTo>
                  <a:pt x="2" y="189"/>
                </a:lnTo>
                <a:lnTo>
                  <a:pt x="0" y="188"/>
                </a:lnTo>
                <a:lnTo>
                  <a:pt x="2" y="187"/>
                </a:lnTo>
                <a:lnTo>
                  <a:pt x="2" y="187"/>
                </a:lnTo>
                <a:lnTo>
                  <a:pt x="12" y="170"/>
                </a:lnTo>
                <a:lnTo>
                  <a:pt x="12" y="170"/>
                </a:lnTo>
                <a:lnTo>
                  <a:pt x="26" y="151"/>
                </a:lnTo>
                <a:lnTo>
                  <a:pt x="42" y="134"/>
                </a:lnTo>
                <a:lnTo>
                  <a:pt x="42" y="134"/>
                </a:lnTo>
                <a:lnTo>
                  <a:pt x="43" y="131"/>
                </a:lnTo>
                <a:lnTo>
                  <a:pt x="43" y="131"/>
                </a:lnTo>
                <a:lnTo>
                  <a:pt x="53" y="116"/>
                </a:lnTo>
                <a:lnTo>
                  <a:pt x="53" y="116"/>
                </a:lnTo>
                <a:lnTo>
                  <a:pt x="54" y="114"/>
                </a:lnTo>
                <a:lnTo>
                  <a:pt x="56" y="111"/>
                </a:lnTo>
                <a:lnTo>
                  <a:pt x="56" y="111"/>
                </a:lnTo>
                <a:lnTo>
                  <a:pt x="54" y="104"/>
                </a:lnTo>
                <a:lnTo>
                  <a:pt x="53" y="97"/>
                </a:lnTo>
                <a:lnTo>
                  <a:pt x="53" y="97"/>
                </a:lnTo>
                <a:lnTo>
                  <a:pt x="49" y="84"/>
                </a:lnTo>
                <a:lnTo>
                  <a:pt x="46" y="73"/>
                </a:lnTo>
                <a:lnTo>
                  <a:pt x="46" y="73"/>
                </a:lnTo>
                <a:lnTo>
                  <a:pt x="40" y="46"/>
                </a:lnTo>
                <a:lnTo>
                  <a:pt x="40" y="46"/>
                </a:lnTo>
                <a:lnTo>
                  <a:pt x="39" y="39"/>
                </a:lnTo>
                <a:lnTo>
                  <a:pt x="39" y="39"/>
                </a:lnTo>
                <a:lnTo>
                  <a:pt x="30" y="12"/>
                </a:lnTo>
                <a:lnTo>
                  <a:pt x="30" y="12"/>
                </a:lnTo>
                <a:lnTo>
                  <a:pt x="29" y="9"/>
                </a:lnTo>
                <a:lnTo>
                  <a:pt x="29" y="9"/>
                </a:lnTo>
                <a:lnTo>
                  <a:pt x="29" y="8"/>
                </a:lnTo>
                <a:lnTo>
                  <a:pt x="29" y="8"/>
                </a:lnTo>
                <a:lnTo>
                  <a:pt x="27" y="8"/>
                </a:lnTo>
                <a:lnTo>
                  <a:pt x="27" y="8"/>
                </a:lnTo>
                <a:lnTo>
                  <a:pt x="26" y="6"/>
                </a:lnTo>
                <a:lnTo>
                  <a:pt x="25" y="5"/>
                </a:lnTo>
                <a:lnTo>
                  <a:pt x="25" y="5"/>
                </a:lnTo>
                <a:lnTo>
                  <a:pt x="26" y="3"/>
                </a:lnTo>
                <a:lnTo>
                  <a:pt x="26" y="2"/>
                </a:lnTo>
                <a:lnTo>
                  <a:pt x="26" y="2"/>
                </a:lnTo>
                <a:lnTo>
                  <a:pt x="30" y="2"/>
                </a:lnTo>
                <a:lnTo>
                  <a:pt x="33" y="3"/>
                </a:lnTo>
                <a:lnTo>
                  <a:pt x="33" y="3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37" y="2"/>
                </a:lnTo>
                <a:lnTo>
                  <a:pt x="39" y="2"/>
                </a:lnTo>
                <a:lnTo>
                  <a:pt x="39" y="2"/>
                </a:lnTo>
                <a:lnTo>
                  <a:pt x="56" y="0"/>
                </a:lnTo>
                <a:lnTo>
                  <a:pt x="73" y="0"/>
                </a:lnTo>
                <a:lnTo>
                  <a:pt x="73" y="0"/>
                </a:lnTo>
                <a:lnTo>
                  <a:pt x="77" y="0"/>
                </a:lnTo>
                <a:lnTo>
                  <a:pt x="77" y="0"/>
                </a:lnTo>
                <a:lnTo>
                  <a:pt x="79" y="2"/>
                </a:lnTo>
                <a:lnTo>
                  <a:pt x="79" y="2"/>
                </a:lnTo>
                <a:lnTo>
                  <a:pt x="80" y="3"/>
                </a:lnTo>
                <a:lnTo>
                  <a:pt x="80" y="3"/>
                </a:lnTo>
                <a:lnTo>
                  <a:pt x="86" y="19"/>
                </a:lnTo>
                <a:lnTo>
                  <a:pt x="86" y="19"/>
                </a:lnTo>
                <a:lnTo>
                  <a:pt x="94" y="52"/>
                </a:lnTo>
                <a:lnTo>
                  <a:pt x="94" y="52"/>
                </a:lnTo>
                <a:lnTo>
                  <a:pt x="103" y="86"/>
                </a:lnTo>
                <a:lnTo>
                  <a:pt x="103" y="86"/>
                </a:lnTo>
                <a:lnTo>
                  <a:pt x="106" y="98"/>
                </a:lnTo>
                <a:lnTo>
                  <a:pt x="106" y="98"/>
                </a:lnTo>
                <a:lnTo>
                  <a:pt x="107" y="100"/>
                </a:lnTo>
                <a:lnTo>
                  <a:pt x="107" y="100"/>
                </a:lnTo>
                <a:lnTo>
                  <a:pt x="107" y="101"/>
                </a:lnTo>
                <a:lnTo>
                  <a:pt x="107" y="101"/>
                </a:lnTo>
                <a:lnTo>
                  <a:pt x="107" y="104"/>
                </a:lnTo>
                <a:lnTo>
                  <a:pt x="107" y="104"/>
                </a:lnTo>
                <a:lnTo>
                  <a:pt x="110" y="114"/>
                </a:lnTo>
                <a:lnTo>
                  <a:pt x="110" y="114"/>
                </a:lnTo>
                <a:lnTo>
                  <a:pt x="110" y="117"/>
                </a:lnTo>
                <a:lnTo>
                  <a:pt x="108" y="118"/>
                </a:lnTo>
                <a:lnTo>
                  <a:pt x="108" y="118"/>
                </a:lnTo>
                <a:lnTo>
                  <a:pt x="106" y="121"/>
                </a:lnTo>
                <a:lnTo>
                  <a:pt x="106" y="121"/>
                </a:lnTo>
                <a:lnTo>
                  <a:pt x="101" y="128"/>
                </a:lnTo>
                <a:lnTo>
                  <a:pt x="101" y="128"/>
                </a:lnTo>
                <a:lnTo>
                  <a:pt x="93" y="144"/>
                </a:lnTo>
                <a:lnTo>
                  <a:pt x="83" y="158"/>
                </a:lnTo>
                <a:lnTo>
                  <a:pt x="83" y="158"/>
                </a:lnTo>
                <a:lnTo>
                  <a:pt x="77" y="165"/>
                </a:lnTo>
                <a:lnTo>
                  <a:pt x="70" y="172"/>
                </a:lnTo>
                <a:lnTo>
                  <a:pt x="70" y="172"/>
                </a:lnTo>
                <a:lnTo>
                  <a:pt x="69" y="174"/>
                </a:lnTo>
                <a:lnTo>
                  <a:pt x="69" y="174"/>
                </a:lnTo>
                <a:lnTo>
                  <a:pt x="66" y="175"/>
                </a:lnTo>
                <a:lnTo>
                  <a:pt x="64" y="178"/>
                </a:lnTo>
                <a:lnTo>
                  <a:pt x="64" y="178"/>
                </a:lnTo>
                <a:lnTo>
                  <a:pt x="53" y="192"/>
                </a:lnTo>
                <a:lnTo>
                  <a:pt x="53" y="192"/>
                </a:lnTo>
                <a:lnTo>
                  <a:pt x="50" y="197"/>
                </a:lnTo>
                <a:lnTo>
                  <a:pt x="50" y="197"/>
                </a:lnTo>
                <a:lnTo>
                  <a:pt x="50" y="197"/>
                </a:lnTo>
                <a:lnTo>
                  <a:pt x="50" y="197"/>
                </a:lnTo>
                <a:lnTo>
                  <a:pt x="47" y="197"/>
                </a:lnTo>
                <a:lnTo>
                  <a:pt x="47" y="197"/>
                </a:lnTo>
                <a:lnTo>
                  <a:pt x="47" y="195"/>
                </a:lnTo>
                <a:lnTo>
                  <a:pt x="47" y="195"/>
                </a:lnTo>
                <a:lnTo>
                  <a:pt x="49" y="194"/>
                </a:lnTo>
                <a:lnTo>
                  <a:pt x="49" y="194"/>
                </a:lnTo>
                <a:close/>
                <a:moveTo>
                  <a:pt x="47" y="12"/>
                </a:moveTo>
                <a:lnTo>
                  <a:pt x="47" y="12"/>
                </a:lnTo>
                <a:lnTo>
                  <a:pt x="47" y="13"/>
                </a:lnTo>
                <a:lnTo>
                  <a:pt x="47" y="13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9" y="12"/>
                </a:lnTo>
                <a:lnTo>
                  <a:pt x="59" y="12"/>
                </a:lnTo>
                <a:lnTo>
                  <a:pt x="59" y="12"/>
                </a:lnTo>
                <a:lnTo>
                  <a:pt x="59" y="12"/>
                </a:lnTo>
                <a:lnTo>
                  <a:pt x="61" y="9"/>
                </a:lnTo>
                <a:lnTo>
                  <a:pt x="61" y="9"/>
                </a:lnTo>
                <a:lnTo>
                  <a:pt x="47" y="12"/>
                </a:lnTo>
                <a:lnTo>
                  <a:pt x="47" y="12"/>
                </a:lnTo>
                <a:close/>
                <a:moveTo>
                  <a:pt x="39" y="181"/>
                </a:moveTo>
                <a:lnTo>
                  <a:pt x="39" y="181"/>
                </a:lnTo>
                <a:lnTo>
                  <a:pt x="25" y="178"/>
                </a:lnTo>
                <a:lnTo>
                  <a:pt x="25" y="178"/>
                </a:lnTo>
                <a:lnTo>
                  <a:pt x="27" y="179"/>
                </a:lnTo>
                <a:lnTo>
                  <a:pt x="27" y="179"/>
                </a:lnTo>
                <a:lnTo>
                  <a:pt x="36" y="182"/>
                </a:lnTo>
                <a:lnTo>
                  <a:pt x="36" y="182"/>
                </a:lnTo>
                <a:lnTo>
                  <a:pt x="37" y="182"/>
                </a:lnTo>
                <a:lnTo>
                  <a:pt x="39" y="182"/>
                </a:lnTo>
                <a:lnTo>
                  <a:pt x="39" y="182"/>
                </a:lnTo>
                <a:lnTo>
                  <a:pt x="39" y="181"/>
                </a:lnTo>
                <a:lnTo>
                  <a:pt x="39" y="181"/>
                </a:lnTo>
                <a:close/>
                <a:moveTo>
                  <a:pt x="60" y="17"/>
                </a:moveTo>
                <a:lnTo>
                  <a:pt x="60" y="17"/>
                </a:lnTo>
                <a:lnTo>
                  <a:pt x="70" y="16"/>
                </a:lnTo>
                <a:lnTo>
                  <a:pt x="70" y="16"/>
                </a:lnTo>
                <a:lnTo>
                  <a:pt x="69" y="15"/>
                </a:lnTo>
                <a:lnTo>
                  <a:pt x="69" y="15"/>
                </a:lnTo>
                <a:lnTo>
                  <a:pt x="69" y="15"/>
                </a:lnTo>
                <a:lnTo>
                  <a:pt x="61" y="15"/>
                </a:lnTo>
                <a:lnTo>
                  <a:pt x="61" y="15"/>
                </a:lnTo>
                <a:lnTo>
                  <a:pt x="60" y="16"/>
                </a:lnTo>
                <a:lnTo>
                  <a:pt x="60" y="17"/>
                </a:lnTo>
                <a:lnTo>
                  <a:pt x="60" y="17"/>
                </a:lnTo>
                <a:close/>
                <a:moveTo>
                  <a:pt x="52" y="74"/>
                </a:moveTo>
                <a:lnTo>
                  <a:pt x="52" y="74"/>
                </a:lnTo>
                <a:lnTo>
                  <a:pt x="52" y="74"/>
                </a:lnTo>
                <a:lnTo>
                  <a:pt x="52" y="74"/>
                </a:lnTo>
                <a:lnTo>
                  <a:pt x="56" y="90"/>
                </a:lnTo>
                <a:lnTo>
                  <a:pt x="56" y="90"/>
                </a:lnTo>
                <a:lnTo>
                  <a:pt x="59" y="98"/>
                </a:lnTo>
                <a:lnTo>
                  <a:pt x="59" y="98"/>
                </a:lnTo>
                <a:lnTo>
                  <a:pt x="52" y="74"/>
                </a:lnTo>
                <a:lnTo>
                  <a:pt x="52" y="74"/>
                </a:lnTo>
                <a:close/>
                <a:moveTo>
                  <a:pt x="69" y="9"/>
                </a:moveTo>
                <a:lnTo>
                  <a:pt x="69" y="9"/>
                </a:lnTo>
                <a:lnTo>
                  <a:pt x="70" y="10"/>
                </a:lnTo>
                <a:lnTo>
                  <a:pt x="71" y="12"/>
                </a:lnTo>
                <a:lnTo>
                  <a:pt x="71" y="12"/>
                </a:lnTo>
                <a:lnTo>
                  <a:pt x="73" y="12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6"/>
                </a:lnTo>
                <a:lnTo>
                  <a:pt x="73" y="16"/>
                </a:lnTo>
                <a:lnTo>
                  <a:pt x="76" y="16"/>
                </a:lnTo>
                <a:lnTo>
                  <a:pt x="76" y="16"/>
                </a:lnTo>
                <a:lnTo>
                  <a:pt x="73" y="9"/>
                </a:lnTo>
                <a:lnTo>
                  <a:pt x="73" y="9"/>
                </a:lnTo>
                <a:lnTo>
                  <a:pt x="69" y="9"/>
                </a:lnTo>
                <a:lnTo>
                  <a:pt x="69" y="9"/>
                </a:lnTo>
                <a:close/>
                <a:moveTo>
                  <a:pt x="60" y="23"/>
                </a:moveTo>
                <a:lnTo>
                  <a:pt x="60" y="23"/>
                </a:lnTo>
                <a:lnTo>
                  <a:pt x="66" y="23"/>
                </a:lnTo>
                <a:lnTo>
                  <a:pt x="66" y="23"/>
                </a:lnTo>
                <a:lnTo>
                  <a:pt x="66" y="22"/>
                </a:lnTo>
                <a:lnTo>
                  <a:pt x="66" y="22"/>
                </a:lnTo>
                <a:lnTo>
                  <a:pt x="66" y="20"/>
                </a:lnTo>
                <a:lnTo>
                  <a:pt x="66" y="20"/>
                </a:lnTo>
                <a:lnTo>
                  <a:pt x="60" y="22"/>
                </a:lnTo>
                <a:lnTo>
                  <a:pt x="60" y="22"/>
                </a:lnTo>
                <a:lnTo>
                  <a:pt x="60" y="23"/>
                </a:lnTo>
                <a:lnTo>
                  <a:pt x="60" y="23"/>
                </a:lnTo>
                <a:close/>
                <a:moveTo>
                  <a:pt x="36" y="162"/>
                </a:moveTo>
                <a:lnTo>
                  <a:pt x="36" y="162"/>
                </a:lnTo>
                <a:lnTo>
                  <a:pt x="33" y="167"/>
                </a:lnTo>
                <a:lnTo>
                  <a:pt x="33" y="167"/>
                </a:lnTo>
                <a:lnTo>
                  <a:pt x="37" y="168"/>
                </a:lnTo>
                <a:lnTo>
                  <a:pt x="37" y="168"/>
                </a:lnTo>
                <a:lnTo>
                  <a:pt x="39" y="165"/>
                </a:lnTo>
                <a:lnTo>
                  <a:pt x="39" y="165"/>
                </a:lnTo>
                <a:lnTo>
                  <a:pt x="39" y="164"/>
                </a:lnTo>
                <a:lnTo>
                  <a:pt x="39" y="164"/>
                </a:lnTo>
                <a:lnTo>
                  <a:pt x="36" y="162"/>
                </a:lnTo>
                <a:lnTo>
                  <a:pt x="36" y="162"/>
                </a:lnTo>
                <a:close/>
                <a:moveTo>
                  <a:pt x="15" y="185"/>
                </a:moveTo>
                <a:lnTo>
                  <a:pt x="15" y="185"/>
                </a:lnTo>
                <a:lnTo>
                  <a:pt x="19" y="187"/>
                </a:lnTo>
                <a:lnTo>
                  <a:pt x="22" y="185"/>
                </a:lnTo>
                <a:lnTo>
                  <a:pt x="22" y="185"/>
                </a:lnTo>
                <a:lnTo>
                  <a:pt x="16" y="184"/>
                </a:lnTo>
                <a:lnTo>
                  <a:pt x="16" y="184"/>
                </a:lnTo>
                <a:lnTo>
                  <a:pt x="15" y="185"/>
                </a:lnTo>
                <a:lnTo>
                  <a:pt x="15" y="185"/>
                </a:lnTo>
                <a:close/>
                <a:moveTo>
                  <a:pt x="79" y="15"/>
                </a:moveTo>
                <a:lnTo>
                  <a:pt x="79" y="15"/>
                </a:lnTo>
                <a:lnTo>
                  <a:pt x="76" y="3"/>
                </a:lnTo>
                <a:lnTo>
                  <a:pt x="76" y="3"/>
                </a:lnTo>
                <a:lnTo>
                  <a:pt x="73" y="3"/>
                </a:lnTo>
                <a:lnTo>
                  <a:pt x="73" y="3"/>
                </a:lnTo>
                <a:lnTo>
                  <a:pt x="74" y="5"/>
                </a:lnTo>
                <a:lnTo>
                  <a:pt x="76" y="6"/>
                </a:lnTo>
                <a:lnTo>
                  <a:pt x="76" y="6"/>
                </a:lnTo>
                <a:lnTo>
                  <a:pt x="76" y="6"/>
                </a:lnTo>
                <a:lnTo>
                  <a:pt x="76" y="8"/>
                </a:lnTo>
                <a:lnTo>
                  <a:pt x="76" y="8"/>
                </a:lnTo>
                <a:lnTo>
                  <a:pt x="76" y="9"/>
                </a:lnTo>
                <a:lnTo>
                  <a:pt x="76" y="9"/>
                </a:lnTo>
                <a:lnTo>
                  <a:pt x="79" y="15"/>
                </a:lnTo>
                <a:lnTo>
                  <a:pt x="79" y="15"/>
                </a:lnTo>
                <a:close/>
                <a:moveTo>
                  <a:pt x="23" y="175"/>
                </a:moveTo>
                <a:lnTo>
                  <a:pt x="23" y="175"/>
                </a:lnTo>
                <a:lnTo>
                  <a:pt x="36" y="178"/>
                </a:lnTo>
                <a:lnTo>
                  <a:pt x="36" y="178"/>
                </a:lnTo>
                <a:lnTo>
                  <a:pt x="36" y="178"/>
                </a:lnTo>
                <a:lnTo>
                  <a:pt x="36" y="178"/>
                </a:lnTo>
                <a:lnTo>
                  <a:pt x="25" y="174"/>
                </a:lnTo>
                <a:lnTo>
                  <a:pt x="25" y="174"/>
                </a:lnTo>
                <a:lnTo>
                  <a:pt x="23" y="175"/>
                </a:lnTo>
                <a:lnTo>
                  <a:pt x="23" y="175"/>
                </a:lnTo>
                <a:close/>
                <a:moveTo>
                  <a:pt x="94" y="130"/>
                </a:moveTo>
                <a:lnTo>
                  <a:pt x="94" y="130"/>
                </a:lnTo>
                <a:lnTo>
                  <a:pt x="94" y="130"/>
                </a:lnTo>
                <a:lnTo>
                  <a:pt x="94" y="130"/>
                </a:lnTo>
                <a:lnTo>
                  <a:pt x="98" y="124"/>
                </a:lnTo>
                <a:lnTo>
                  <a:pt x="101" y="120"/>
                </a:lnTo>
                <a:lnTo>
                  <a:pt x="101" y="120"/>
                </a:lnTo>
                <a:lnTo>
                  <a:pt x="100" y="117"/>
                </a:lnTo>
                <a:lnTo>
                  <a:pt x="100" y="117"/>
                </a:lnTo>
                <a:lnTo>
                  <a:pt x="98" y="117"/>
                </a:lnTo>
                <a:lnTo>
                  <a:pt x="98" y="117"/>
                </a:lnTo>
                <a:lnTo>
                  <a:pt x="100" y="118"/>
                </a:lnTo>
                <a:lnTo>
                  <a:pt x="100" y="121"/>
                </a:lnTo>
                <a:lnTo>
                  <a:pt x="100" y="121"/>
                </a:lnTo>
                <a:lnTo>
                  <a:pt x="97" y="125"/>
                </a:lnTo>
                <a:lnTo>
                  <a:pt x="97" y="125"/>
                </a:lnTo>
                <a:lnTo>
                  <a:pt x="94" y="130"/>
                </a:lnTo>
                <a:lnTo>
                  <a:pt x="94" y="130"/>
                </a:lnTo>
                <a:close/>
                <a:moveTo>
                  <a:pt x="100" y="91"/>
                </a:moveTo>
                <a:lnTo>
                  <a:pt x="100" y="91"/>
                </a:lnTo>
                <a:lnTo>
                  <a:pt x="100" y="100"/>
                </a:lnTo>
                <a:lnTo>
                  <a:pt x="100" y="100"/>
                </a:lnTo>
                <a:lnTo>
                  <a:pt x="101" y="100"/>
                </a:lnTo>
                <a:lnTo>
                  <a:pt x="101" y="100"/>
                </a:lnTo>
                <a:lnTo>
                  <a:pt x="100" y="91"/>
                </a:lnTo>
                <a:lnTo>
                  <a:pt x="100" y="91"/>
                </a:lnTo>
                <a:close/>
                <a:moveTo>
                  <a:pt x="90" y="125"/>
                </a:moveTo>
                <a:lnTo>
                  <a:pt x="90" y="125"/>
                </a:lnTo>
                <a:lnTo>
                  <a:pt x="91" y="125"/>
                </a:lnTo>
                <a:lnTo>
                  <a:pt x="91" y="125"/>
                </a:lnTo>
                <a:lnTo>
                  <a:pt x="96" y="121"/>
                </a:lnTo>
                <a:lnTo>
                  <a:pt x="96" y="121"/>
                </a:lnTo>
                <a:lnTo>
                  <a:pt x="91" y="121"/>
                </a:lnTo>
                <a:lnTo>
                  <a:pt x="91" y="121"/>
                </a:lnTo>
                <a:lnTo>
                  <a:pt x="90" y="125"/>
                </a:lnTo>
                <a:lnTo>
                  <a:pt x="90" y="125"/>
                </a:lnTo>
                <a:close/>
                <a:moveTo>
                  <a:pt x="90" y="71"/>
                </a:moveTo>
                <a:lnTo>
                  <a:pt x="90" y="71"/>
                </a:lnTo>
                <a:lnTo>
                  <a:pt x="91" y="74"/>
                </a:lnTo>
                <a:lnTo>
                  <a:pt x="91" y="74"/>
                </a:lnTo>
                <a:lnTo>
                  <a:pt x="93" y="74"/>
                </a:lnTo>
                <a:lnTo>
                  <a:pt x="93" y="74"/>
                </a:lnTo>
                <a:lnTo>
                  <a:pt x="94" y="74"/>
                </a:lnTo>
                <a:lnTo>
                  <a:pt x="94" y="74"/>
                </a:lnTo>
                <a:lnTo>
                  <a:pt x="93" y="71"/>
                </a:lnTo>
                <a:lnTo>
                  <a:pt x="93" y="71"/>
                </a:lnTo>
                <a:lnTo>
                  <a:pt x="90" y="71"/>
                </a:lnTo>
                <a:lnTo>
                  <a:pt x="90" y="71"/>
                </a:lnTo>
                <a:close/>
                <a:moveTo>
                  <a:pt x="12" y="181"/>
                </a:moveTo>
                <a:lnTo>
                  <a:pt x="12" y="181"/>
                </a:lnTo>
                <a:lnTo>
                  <a:pt x="10" y="184"/>
                </a:lnTo>
                <a:lnTo>
                  <a:pt x="10" y="185"/>
                </a:lnTo>
                <a:lnTo>
                  <a:pt x="10" y="185"/>
                </a:lnTo>
                <a:lnTo>
                  <a:pt x="13" y="182"/>
                </a:lnTo>
                <a:lnTo>
                  <a:pt x="13" y="182"/>
                </a:lnTo>
                <a:lnTo>
                  <a:pt x="12" y="181"/>
                </a:lnTo>
                <a:lnTo>
                  <a:pt x="12" y="181"/>
                </a:lnTo>
                <a:close/>
                <a:moveTo>
                  <a:pt x="66" y="29"/>
                </a:moveTo>
                <a:lnTo>
                  <a:pt x="66" y="29"/>
                </a:lnTo>
                <a:lnTo>
                  <a:pt x="66" y="26"/>
                </a:lnTo>
                <a:lnTo>
                  <a:pt x="66" y="26"/>
                </a:lnTo>
                <a:lnTo>
                  <a:pt x="61" y="27"/>
                </a:lnTo>
                <a:lnTo>
                  <a:pt x="61" y="27"/>
                </a:lnTo>
                <a:lnTo>
                  <a:pt x="61" y="29"/>
                </a:lnTo>
                <a:lnTo>
                  <a:pt x="61" y="29"/>
                </a:lnTo>
                <a:lnTo>
                  <a:pt x="66" y="29"/>
                </a:lnTo>
                <a:lnTo>
                  <a:pt x="66" y="29"/>
                </a:lnTo>
                <a:close/>
                <a:moveTo>
                  <a:pt x="67" y="135"/>
                </a:moveTo>
                <a:lnTo>
                  <a:pt x="67" y="135"/>
                </a:lnTo>
                <a:lnTo>
                  <a:pt x="69" y="133"/>
                </a:lnTo>
                <a:lnTo>
                  <a:pt x="69" y="133"/>
                </a:lnTo>
                <a:lnTo>
                  <a:pt x="64" y="133"/>
                </a:lnTo>
                <a:lnTo>
                  <a:pt x="64" y="133"/>
                </a:lnTo>
                <a:lnTo>
                  <a:pt x="63" y="133"/>
                </a:lnTo>
                <a:lnTo>
                  <a:pt x="63" y="133"/>
                </a:lnTo>
                <a:lnTo>
                  <a:pt x="67" y="135"/>
                </a:lnTo>
                <a:lnTo>
                  <a:pt x="67" y="135"/>
                </a:lnTo>
                <a:close/>
                <a:moveTo>
                  <a:pt x="17" y="178"/>
                </a:moveTo>
                <a:lnTo>
                  <a:pt x="17" y="178"/>
                </a:lnTo>
                <a:lnTo>
                  <a:pt x="16" y="175"/>
                </a:lnTo>
                <a:lnTo>
                  <a:pt x="16" y="175"/>
                </a:lnTo>
                <a:lnTo>
                  <a:pt x="13" y="178"/>
                </a:lnTo>
                <a:lnTo>
                  <a:pt x="13" y="178"/>
                </a:lnTo>
                <a:lnTo>
                  <a:pt x="16" y="179"/>
                </a:lnTo>
                <a:lnTo>
                  <a:pt x="17" y="178"/>
                </a:lnTo>
                <a:lnTo>
                  <a:pt x="17" y="178"/>
                </a:lnTo>
                <a:close/>
                <a:moveTo>
                  <a:pt x="98" y="117"/>
                </a:moveTo>
                <a:lnTo>
                  <a:pt x="98" y="117"/>
                </a:lnTo>
                <a:lnTo>
                  <a:pt x="97" y="116"/>
                </a:lnTo>
                <a:lnTo>
                  <a:pt x="97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7"/>
                </a:lnTo>
                <a:lnTo>
                  <a:pt x="93" y="117"/>
                </a:lnTo>
                <a:lnTo>
                  <a:pt x="98" y="117"/>
                </a:lnTo>
                <a:lnTo>
                  <a:pt x="98" y="117"/>
                </a:lnTo>
                <a:close/>
                <a:moveTo>
                  <a:pt x="76" y="134"/>
                </a:moveTo>
                <a:lnTo>
                  <a:pt x="76" y="134"/>
                </a:lnTo>
                <a:lnTo>
                  <a:pt x="73" y="134"/>
                </a:lnTo>
                <a:lnTo>
                  <a:pt x="73" y="137"/>
                </a:lnTo>
                <a:lnTo>
                  <a:pt x="73" y="137"/>
                </a:lnTo>
                <a:lnTo>
                  <a:pt x="74" y="137"/>
                </a:lnTo>
                <a:lnTo>
                  <a:pt x="74" y="137"/>
                </a:lnTo>
                <a:lnTo>
                  <a:pt x="76" y="134"/>
                </a:lnTo>
                <a:lnTo>
                  <a:pt x="76" y="134"/>
                </a:lnTo>
                <a:close/>
                <a:moveTo>
                  <a:pt x="76" y="162"/>
                </a:moveTo>
                <a:lnTo>
                  <a:pt x="76" y="162"/>
                </a:lnTo>
                <a:lnTo>
                  <a:pt x="81" y="155"/>
                </a:lnTo>
                <a:lnTo>
                  <a:pt x="84" y="150"/>
                </a:lnTo>
                <a:lnTo>
                  <a:pt x="84" y="150"/>
                </a:lnTo>
                <a:lnTo>
                  <a:pt x="76" y="162"/>
                </a:lnTo>
                <a:lnTo>
                  <a:pt x="76" y="162"/>
                </a:lnTo>
                <a:close/>
                <a:moveTo>
                  <a:pt x="77" y="125"/>
                </a:moveTo>
                <a:lnTo>
                  <a:pt x="77" y="125"/>
                </a:lnTo>
                <a:lnTo>
                  <a:pt x="77" y="124"/>
                </a:lnTo>
                <a:lnTo>
                  <a:pt x="77" y="124"/>
                </a:lnTo>
                <a:lnTo>
                  <a:pt x="70" y="123"/>
                </a:lnTo>
                <a:lnTo>
                  <a:pt x="70" y="123"/>
                </a:lnTo>
                <a:lnTo>
                  <a:pt x="70" y="124"/>
                </a:lnTo>
                <a:lnTo>
                  <a:pt x="70" y="124"/>
                </a:lnTo>
                <a:lnTo>
                  <a:pt x="77" y="125"/>
                </a:lnTo>
                <a:lnTo>
                  <a:pt x="77" y="125"/>
                </a:lnTo>
                <a:close/>
                <a:moveTo>
                  <a:pt x="61" y="137"/>
                </a:moveTo>
                <a:lnTo>
                  <a:pt x="61" y="137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6" y="137"/>
                </a:lnTo>
                <a:lnTo>
                  <a:pt x="66" y="137"/>
                </a:lnTo>
                <a:lnTo>
                  <a:pt x="61" y="135"/>
                </a:lnTo>
                <a:lnTo>
                  <a:pt x="61" y="135"/>
                </a:lnTo>
                <a:lnTo>
                  <a:pt x="61" y="137"/>
                </a:lnTo>
                <a:lnTo>
                  <a:pt x="61" y="137"/>
                </a:lnTo>
                <a:close/>
                <a:moveTo>
                  <a:pt x="97" y="110"/>
                </a:moveTo>
                <a:lnTo>
                  <a:pt x="97" y="110"/>
                </a:lnTo>
                <a:lnTo>
                  <a:pt x="94" y="110"/>
                </a:lnTo>
                <a:lnTo>
                  <a:pt x="94" y="110"/>
                </a:lnTo>
                <a:lnTo>
                  <a:pt x="94" y="111"/>
                </a:lnTo>
                <a:lnTo>
                  <a:pt x="94" y="111"/>
                </a:lnTo>
                <a:lnTo>
                  <a:pt x="97" y="111"/>
                </a:lnTo>
                <a:lnTo>
                  <a:pt x="97" y="111"/>
                </a:lnTo>
                <a:lnTo>
                  <a:pt x="97" y="110"/>
                </a:lnTo>
                <a:lnTo>
                  <a:pt x="97" y="110"/>
                </a:lnTo>
                <a:close/>
                <a:moveTo>
                  <a:pt x="43" y="157"/>
                </a:moveTo>
                <a:lnTo>
                  <a:pt x="43" y="157"/>
                </a:lnTo>
                <a:lnTo>
                  <a:pt x="42" y="157"/>
                </a:lnTo>
                <a:lnTo>
                  <a:pt x="42" y="157"/>
                </a:lnTo>
                <a:lnTo>
                  <a:pt x="40" y="160"/>
                </a:lnTo>
                <a:lnTo>
                  <a:pt x="40" y="160"/>
                </a:lnTo>
                <a:lnTo>
                  <a:pt x="42" y="160"/>
                </a:lnTo>
                <a:lnTo>
                  <a:pt x="42" y="160"/>
                </a:lnTo>
                <a:lnTo>
                  <a:pt x="43" y="157"/>
                </a:lnTo>
                <a:lnTo>
                  <a:pt x="43" y="157"/>
                </a:lnTo>
                <a:close/>
                <a:moveTo>
                  <a:pt x="44" y="167"/>
                </a:moveTo>
                <a:lnTo>
                  <a:pt x="44" y="167"/>
                </a:lnTo>
                <a:lnTo>
                  <a:pt x="43" y="170"/>
                </a:lnTo>
                <a:lnTo>
                  <a:pt x="43" y="170"/>
                </a:lnTo>
                <a:lnTo>
                  <a:pt x="46" y="170"/>
                </a:lnTo>
                <a:lnTo>
                  <a:pt x="46" y="170"/>
                </a:lnTo>
                <a:lnTo>
                  <a:pt x="46" y="168"/>
                </a:lnTo>
                <a:lnTo>
                  <a:pt x="46" y="168"/>
                </a:lnTo>
                <a:lnTo>
                  <a:pt x="44" y="167"/>
                </a:lnTo>
                <a:lnTo>
                  <a:pt x="44" y="167"/>
                </a:lnTo>
                <a:close/>
                <a:moveTo>
                  <a:pt x="64" y="52"/>
                </a:moveTo>
                <a:lnTo>
                  <a:pt x="64" y="52"/>
                </a:lnTo>
                <a:lnTo>
                  <a:pt x="63" y="49"/>
                </a:lnTo>
                <a:lnTo>
                  <a:pt x="63" y="49"/>
                </a:lnTo>
                <a:lnTo>
                  <a:pt x="61" y="50"/>
                </a:lnTo>
                <a:lnTo>
                  <a:pt x="61" y="50"/>
                </a:lnTo>
                <a:lnTo>
                  <a:pt x="61" y="52"/>
                </a:lnTo>
                <a:lnTo>
                  <a:pt x="61" y="52"/>
                </a:lnTo>
                <a:lnTo>
                  <a:pt x="64" y="52"/>
                </a:lnTo>
                <a:lnTo>
                  <a:pt x="64" y="52"/>
                </a:lnTo>
                <a:close/>
                <a:moveTo>
                  <a:pt x="32" y="171"/>
                </a:moveTo>
                <a:lnTo>
                  <a:pt x="32" y="171"/>
                </a:lnTo>
                <a:lnTo>
                  <a:pt x="32" y="171"/>
                </a:lnTo>
                <a:lnTo>
                  <a:pt x="32" y="171"/>
                </a:lnTo>
                <a:lnTo>
                  <a:pt x="27" y="170"/>
                </a:lnTo>
                <a:lnTo>
                  <a:pt x="27" y="170"/>
                </a:lnTo>
                <a:lnTo>
                  <a:pt x="27" y="171"/>
                </a:lnTo>
                <a:lnTo>
                  <a:pt x="27" y="171"/>
                </a:lnTo>
                <a:lnTo>
                  <a:pt x="32" y="171"/>
                </a:lnTo>
                <a:lnTo>
                  <a:pt x="32" y="171"/>
                </a:lnTo>
                <a:close/>
                <a:moveTo>
                  <a:pt x="56" y="118"/>
                </a:moveTo>
                <a:lnTo>
                  <a:pt x="56" y="118"/>
                </a:lnTo>
                <a:lnTo>
                  <a:pt x="60" y="116"/>
                </a:lnTo>
                <a:lnTo>
                  <a:pt x="60" y="116"/>
                </a:lnTo>
                <a:lnTo>
                  <a:pt x="59" y="116"/>
                </a:lnTo>
                <a:lnTo>
                  <a:pt x="57" y="117"/>
                </a:lnTo>
                <a:lnTo>
                  <a:pt x="56" y="118"/>
                </a:lnTo>
                <a:lnTo>
                  <a:pt x="56" y="118"/>
                </a:lnTo>
                <a:close/>
                <a:moveTo>
                  <a:pt x="44" y="172"/>
                </a:moveTo>
                <a:lnTo>
                  <a:pt x="44" y="172"/>
                </a:lnTo>
                <a:lnTo>
                  <a:pt x="42" y="172"/>
                </a:lnTo>
                <a:lnTo>
                  <a:pt x="40" y="172"/>
                </a:lnTo>
                <a:lnTo>
                  <a:pt x="40" y="172"/>
                </a:lnTo>
                <a:lnTo>
                  <a:pt x="43" y="174"/>
                </a:lnTo>
                <a:lnTo>
                  <a:pt x="43" y="174"/>
                </a:lnTo>
                <a:lnTo>
                  <a:pt x="44" y="172"/>
                </a:lnTo>
                <a:lnTo>
                  <a:pt x="44" y="172"/>
                </a:lnTo>
                <a:close/>
                <a:moveTo>
                  <a:pt x="56" y="23"/>
                </a:moveTo>
                <a:lnTo>
                  <a:pt x="56" y="23"/>
                </a:lnTo>
                <a:lnTo>
                  <a:pt x="56" y="22"/>
                </a:lnTo>
                <a:lnTo>
                  <a:pt x="54" y="22"/>
                </a:lnTo>
                <a:lnTo>
                  <a:pt x="54" y="22"/>
                </a:lnTo>
                <a:lnTo>
                  <a:pt x="53" y="23"/>
                </a:lnTo>
                <a:lnTo>
                  <a:pt x="53" y="23"/>
                </a:lnTo>
                <a:lnTo>
                  <a:pt x="53" y="23"/>
                </a:lnTo>
                <a:lnTo>
                  <a:pt x="56" y="23"/>
                </a:lnTo>
                <a:lnTo>
                  <a:pt x="56" y="23"/>
                </a:lnTo>
                <a:close/>
                <a:moveTo>
                  <a:pt x="56" y="148"/>
                </a:moveTo>
                <a:lnTo>
                  <a:pt x="56" y="148"/>
                </a:lnTo>
                <a:lnTo>
                  <a:pt x="54" y="148"/>
                </a:lnTo>
                <a:lnTo>
                  <a:pt x="54" y="148"/>
                </a:lnTo>
                <a:lnTo>
                  <a:pt x="53" y="151"/>
                </a:lnTo>
                <a:lnTo>
                  <a:pt x="53" y="151"/>
                </a:lnTo>
                <a:lnTo>
                  <a:pt x="56" y="148"/>
                </a:lnTo>
                <a:lnTo>
                  <a:pt x="56" y="148"/>
                </a:lnTo>
                <a:close/>
                <a:moveTo>
                  <a:pt x="42" y="10"/>
                </a:moveTo>
                <a:lnTo>
                  <a:pt x="42" y="10"/>
                </a:lnTo>
                <a:lnTo>
                  <a:pt x="46" y="9"/>
                </a:lnTo>
                <a:lnTo>
                  <a:pt x="46" y="9"/>
                </a:lnTo>
                <a:lnTo>
                  <a:pt x="46" y="9"/>
                </a:lnTo>
                <a:lnTo>
                  <a:pt x="46" y="9"/>
                </a:lnTo>
                <a:lnTo>
                  <a:pt x="42" y="9"/>
                </a:lnTo>
                <a:lnTo>
                  <a:pt x="42" y="9"/>
                </a:lnTo>
                <a:lnTo>
                  <a:pt x="42" y="10"/>
                </a:lnTo>
                <a:lnTo>
                  <a:pt x="42" y="10"/>
                </a:lnTo>
                <a:close/>
                <a:moveTo>
                  <a:pt x="60" y="154"/>
                </a:moveTo>
                <a:lnTo>
                  <a:pt x="60" y="154"/>
                </a:lnTo>
                <a:lnTo>
                  <a:pt x="61" y="152"/>
                </a:lnTo>
                <a:lnTo>
                  <a:pt x="63" y="151"/>
                </a:lnTo>
                <a:lnTo>
                  <a:pt x="63" y="151"/>
                </a:lnTo>
                <a:lnTo>
                  <a:pt x="61" y="151"/>
                </a:lnTo>
                <a:lnTo>
                  <a:pt x="61" y="151"/>
                </a:lnTo>
                <a:lnTo>
                  <a:pt x="60" y="154"/>
                </a:lnTo>
                <a:lnTo>
                  <a:pt x="60" y="154"/>
                </a:lnTo>
                <a:close/>
                <a:moveTo>
                  <a:pt x="87" y="63"/>
                </a:moveTo>
                <a:lnTo>
                  <a:pt x="87" y="63"/>
                </a:lnTo>
                <a:lnTo>
                  <a:pt x="88" y="64"/>
                </a:lnTo>
                <a:lnTo>
                  <a:pt x="88" y="64"/>
                </a:lnTo>
                <a:lnTo>
                  <a:pt x="90" y="64"/>
                </a:lnTo>
                <a:lnTo>
                  <a:pt x="90" y="64"/>
                </a:lnTo>
                <a:lnTo>
                  <a:pt x="90" y="62"/>
                </a:lnTo>
                <a:lnTo>
                  <a:pt x="90" y="62"/>
                </a:lnTo>
                <a:lnTo>
                  <a:pt x="87" y="63"/>
                </a:lnTo>
                <a:lnTo>
                  <a:pt x="87" y="63"/>
                </a:lnTo>
                <a:close/>
                <a:moveTo>
                  <a:pt x="69" y="127"/>
                </a:moveTo>
                <a:lnTo>
                  <a:pt x="69" y="127"/>
                </a:lnTo>
                <a:lnTo>
                  <a:pt x="69" y="128"/>
                </a:lnTo>
                <a:lnTo>
                  <a:pt x="69" y="128"/>
                </a:lnTo>
                <a:lnTo>
                  <a:pt x="73" y="128"/>
                </a:lnTo>
                <a:lnTo>
                  <a:pt x="73" y="128"/>
                </a:lnTo>
                <a:lnTo>
                  <a:pt x="74" y="128"/>
                </a:lnTo>
                <a:lnTo>
                  <a:pt x="74" y="128"/>
                </a:lnTo>
                <a:lnTo>
                  <a:pt x="70" y="127"/>
                </a:lnTo>
                <a:lnTo>
                  <a:pt x="70" y="127"/>
                </a:lnTo>
                <a:lnTo>
                  <a:pt x="69" y="127"/>
                </a:lnTo>
                <a:lnTo>
                  <a:pt x="69" y="127"/>
                </a:lnTo>
                <a:close/>
                <a:moveTo>
                  <a:pt x="71" y="22"/>
                </a:moveTo>
                <a:lnTo>
                  <a:pt x="71" y="22"/>
                </a:lnTo>
                <a:lnTo>
                  <a:pt x="71" y="20"/>
                </a:lnTo>
                <a:lnTo>
                  <a:pt x="70" y="20"/>
                </a:lnTo>
                <a:lnTo>
                  <a:pt x="70" y="20"/>
                </a:lnTo>
                <a:lnTo>
                  <a:pt x="70" y="22"/>
                </a:lnTo>
                <a:lnTo>
                  <a:pt x="71" y="22"/>
                </a:lnTo>
                <a:lnTo>
                  <a:pt x="71" y="22"/>
                </a:lnTo>
                <a:close/>
                <a:moveTo>
                  <a:pt x="88" y="69"/>
                </a:moveTo>
                <a:lnTo>
                  <a:pt x="88" y="69"/>
                </a:lnTo>
                <a:lnTo>
                  <a:pt x="91" y="69"/>
                </a:lnTo>
                <a:lnTo>
                  <a:pt x="91" y="69"/>
                </a:lnTo>
                <a:lnTo>
                  <a:pt x="91" y="67"/>
                </a:lnTo>
                <a:lnTo>
                  <a:pt x="91" y="67"/>
                </a:lnTo>
                <a:lnTo>
                  <a:pt x="88" y="67"/>
                </a:lnTo>
                <a:lnTo>
                  <a:pt x="88" y="67"/>
                </a:lnTo>
                <a:lnTo>
                  <a:pt x="88" y="69"/>
                </a:lnTo>
                <a:lnTo>
                  <a:pt x="88" y="69"/>
                </a:lnTo>
                <a:close/>
                <a:moveTo>
                  <a:pt x="63" y="67"/>
                </a:moveTo>
                <a:lnTo>
                  <a:pt x="63" y="67"/>
                </a:lnTo>
                <a:lnTo>
                  <a:pt x="67" y="66"/>
                </a:lnTo>
                <a:lnTo>
                  <a:pt x="67" y="66"/>
                </a:lnTo>
                <a:lnTo>
                  <a:pt x="63" y="67"/>
                </a:lnTo>
                <a:lnTo>
                  <a:pt x="63" y="67"/>
                </a:lnTo>
                <a:close/>
                <a:moveTo>
                  <a:pt x="60" y="143"/>
                </a:moveTo>
                <a:lnTo>
                  <a:pt x="60" y="143"/>
                </a:lnTo>
                <a:lnTo>
                  <a:pt x="59" y="143"/>
                </a:lnTo>
                <a:lnTo>
                  <a:pt x="59" y="143"/>
                </a:lnTo>
                <a:lnTo>
                  <a:pt x="57" y="144"/>
                </a:lnTo>
                <a:lnTo>
                  <a:pt x="57" y="144"/>
                </a:lnTo>
                <a:lnTo>
                  <a:pt x="59" y="144"/>
                </a:lnTo>
                <a:lnTo>
                  <a:pt x="60" y="143"/>
                </a:lnTo>
                <a:lnTo>
                  <a:pt x="60" y="143"/>
                </a:lnTo>
                <a:close/>
                <a:moveTo>
                  <a:pt x="101" y="106"/>
                </a:moveTo>
                <a:lnTo>
                  <a:pt x="101" y="106"/>
                </a:lnTo>
                <a:lnTo>
                  <a:pt x="101" y="106"/>
                </a:lnTo>
                <a:lnTo>
                  <a:pt x="101" y="106"/>
                </a:lnTo>
                <a:lnTo>
                  <a:pt x="103" y="103"/>
                </a:lnTo>
                <a:lnTo>
                  <a:pt x="103" y="103"/>
                </a:lnTo>
                <a:lnTo>
                  <a:pt x="100" y="103"/>
                </a:lnTo>
                <a:lnTo>
                  <a:pt x="100" y="103"/>
                </a:lnTo>
                <a:lnTo>
                  <a:pt x="101" y="106"/>
                </a:lnTo>
                <a:lnTo>
                  <a:pt x="101" y="106"/>
                </a:lnTo>
                <a:close/>
                <a:moveTo>
                  <a:pt x="90" y="110"/>
                </a:moveTo>
                <a:lnTo>
                  <a:pt x="90" y="110"/>
                </a:lnTo>
                <a:lnTo>
                  <a:pt x="88" y="110"/>
                </a:lnTo>
                <a:lnTo>
                  <a:pt x="88" y="110"/>
                </a:lnTo>
                <a:lnTo>
                  <a:pt x="88" y="111"/>
                </a:lnTo>
                <a:lnTo>
                  <a:pt x="88" y="111"/>
                </a:lnTo>
                <a:lnTo>
                  <a:pt x="91" y="111"/>
                </a:lnTo>
                <a:lnTo>
                  <a:pt x="91" y="111"/>
                </a:lnTo>
                <a:lnTo>
                  <a:pt x="90" y="110"/>
                </a:lnTo>
                <a:lnTo>
                  <a:pt x="90" y="110"/>
                </a:lnTo>
                <a:close/>
                <a:moveTo>
                  <a:pt x="71" y="26"/>
                </a:moveTo>
                <a:lnTo>
                  <a:pt x="71" y="26"/>
                </a:lnTo>
                <a:lnTo>
                  <a:pt x="71" y="27"/>
                </a:lnTo>
                <a:lnTo>
                  <a:pt x="73" y="27"/>
                </a:lnTo>
                <a:lnTo>
                  <a:pt x="73" y="27"/>
                </a:lnTo>
                <a:lnTo>
                  <a:pt x="73" y="26"/>
                </a:lnTo>
                <a:lnTo>
                  <a:pt x="71" y="26"/>
                </a:lnTo>
                <a:lnTo>
                  <a:pt x="71" y="26"/>
                </a:lnTo>
                <a:close/>
                <a:moveTo>
                  <a:pt x="83" y="76"/>
                </a:moveTo>
                <a:lnTo>
                  <a:pt x="83" y="76"/>
                </a:lnTo>
                <a:lnTo>
                  <a:pt x="83" y="74"/>
                </a:lnTo>
                <a:lnTo>
                  <a:pt x="83" y="74"/>
                </a:lnTo>
                <a:lnTo>
                  <a:pt x="81" y="74"/>
                </a:lnTo>
                <a:lnTo>
                  <a:pt x="81" y="74"/>
                </a:lnTo>
                <a:lnTo>
                  <a:pt x="81" y="77"/>
                </a:lnTo>
                <a:lnTo>
                  <a:pt x="81" y="77"/>
                </a:lnTo>
                <a:lnTo>
                  <a:pt x="83" y="76"/>
                </a:lnTo>
                <a:lnTo>
                  <a:pt x="83" y="76"/>
                </a:lnTo>
                <a:close/>
                <a:moveTo>
                  <a:pt x="61" y="57"/>
                </a:moveTo>
                <a:lnTo>
                  <a:pt x="61" y="57"/>
                </a:lnTo>
                <a:lnTo>
                  <a:pt x="66" y="57"/>
                </a:lnTo>
                <a:lnTo>
                  <a:pt x="66" y="57"/>
                </a:lnTo>
                <a:lnTo>
                  <a:pt x="64" y="56"/>
                </a:lnTo>
                <a:lnTo>
                  <a:pt x="64" y="56"/>
                </a:lnTo>
                <a:lnTo>
                  <a:pt x="61" y="57"/>
                </a:lnTo>
                <a:lnTo>
                  <a:pt x="61" y="57"/>
                </a:lnTo>
                <a:close/>
                <a:moveTo>
                  <a:pt x="88" y="59"/>
                </a:moveTo>
                <a:lnTo>
                  <a:pt x="88" y="59"/>
                </a:lnTo>
                <a:lnTo>
                  <a:pt x="88" y="57"/>
                </a:lnTo>
                <a:lnTo>
                  <a:pt x="88" y="57"/>
                </a:lnTo>
                <a:lnTo>
                  <a:pt x="87" y="57"/>
                </a:lnTo>
                <a:lnTo>
                  <a:pt x="87" y="57"/>
                </a:lnTo>
                <a:lnTo>
                  <a:pt x="87" y="59"/>
                </a:lnTo>
                <a:lnTo>
                  <a:pt x="87" y="59"/>
                </a:lnTo>
                <a:lnTo>
                  <a:pt x="88" y="59"/>
                </a:lnTo>
                <a:lnTo>
                  <a:pt x="88" y="59"/>
                </a:lnTo>
                <a:lnTo>
                  <a:pt x="88" y="59"/>
                </a:lnTo>
                <a:lnTo>
                  <a:pt x="88" y="59"/>
                </a:lnTo>
                <a:close/>
                <a:moveTo>
                  <a:pt x="67" y="62"/>
                </a:moveTo>
                <a:lnTo>
                  <a:pt x="67" y="62"/>
                </a:lnTo>
                <a:lnTo>
                  <a:pt x="63" y="63"/>
                </a:lnTo>
                <a:lnTo>
                  <a:pt x="63" y="63"/>
                </a:lnTo>
                <a:lnTo>
                  <a:pt x="66" y="63"/>
                </a:lnTo>
                <a:lnTo>
                  <a:pt x="67" y="62"/>
                </a:lnTo>
                <a:lnTo>
                  <a:pt x="67" y="62"/>
                </a:lnTo>
                <a:close/>
                <a:moveTo>
                  <a:pt x="84" y="123"/>
                </a:moveTo>
                <a:lnTo>
                  <a:pt x="84" y="123"/>
                </a:lnTo>
                <a:lnTo>
                  <a:pt x="84" y="121"/>
                </a:lnTo>
                <a:lnTo>
                  <a:pt x="84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3"/>
                </a:lnTo>
                <a:lnTo>
                  <a:pt x="83" y="123"/>
                </a:lnTo>
                <a:lnTo>
                  <a:pt x="84" y="123"/>
                </a:lnTo>
                <a:lnTo>
                  <a:pt x="84" y="123"/>
                </a:lnTo>
                <a:close/>
                <a:moveTo>
                  <a:pt x="76" y="42"/>
                </a:move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3"/>
                </a:lnTo>
                <a:lnTo>
                  <a:pt x="76" y="43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6" y="42"/>
                </a:lnTo>
                <a:close/>
                <a:moveTo>
                  <a:pt x="86" y="49"/>
                </a:moveTo>
                <a:lnTo>
                  <a:pt x="86" y="49"/>
                </a:lnTo>
                <a:lnTo>
                  <a:pt x="86" y="47"/>
                </a:lnTo>
                <a:lnTo>
                  <a:pt x="86" y="47"/>
                </a:lnTo>
                <a:lnTo>
                  <a:pt x="86" y="46"/>
                </a:lnTo>
                <a:lnTo>
                  <a:pt x="84" y="46"/>
                </a:lnTo>
                <a:lnTo>
                  <a:pt x="84" y="46"/>
                </a:lnTo>
                <a:lnTo>
                  <a:pt x="84" y="47"/>
                </a:lnTo>
                <a:lnTo>
                  <a:pt x="86" y="49"/>
                </a:lnTo>
                <a:lnTo>
                  <a:pt x="86" y="49"/>
                </a:lnTo>
                <a:close/>
                <a:moveTo>
                  <a:pt x="54" y="39"/>
                </a:moveTo>
                <a:lnTo>
                  <a:pt x="54" y="39"/>
                </a:lnTo>
                <a:lnTo>
                  <a:pt x="57" y="39"/>
                </a:lnTo>
                <a:lnTo>
                  <a:pt x="57" y="39"/>
                </a:lnTo>
                <a:lnTo>
                  <a:pt x="57" y="37"/>
                </a:lnTo>
                <a:lnTo>
                  <a:pt x="57" y="37"/>
                </a:lnTo>
                <a:lnTo>
                  <a:pt x="56" y="37"/>
                </a:lnTo>
                <a:lnTo>
                  <a:pt x="54" y="39"/>
                </a:lnTo>
                <a:lnTo>
                  <a:pt x="54" y="39"/>
                </a:lnTo>
                <a:close/>
                <a:moveTo>
                  <a:pt x="74" y="36"/>
                </a:moveTo>
                <a:lnTo>
                  <a:pt x="74" y="36"/>
                </a:lnTo>
                <a:lnTo>
                  <a:pt x="74" y="36"/>
                </a:lnTo>
                <a:lnTo>
                  <a:pt x="74" y="36"/>
                </a:lnTo>
                <a:lnTo>
                  <a:pt x="74" y="37"/>
                </a:lnTo>
                <a:lnTo>
                  <a:pt x="76" y="37"/>
                </a:lnTo>
                <a:lnTo>
                  <a:pt x="76" y="37"/>
                </a:lnTo>
                <a:lnTo>
                  <a:pt x="74" y="36"/>
                </a:lnTo>
                <a:lnTo>
                  <a:pt x="74" y="36"/>
                </a:lnTo>
                <a:close/>
                <a:moveTo>
                  <a:pt x="86" y="54"/>
                </a:moveTo>
                <a:lnTo>
                  <a:pt x="86" y="54"/>
                </a:lnTo>
                <a:lnTo>
                  <a:pt x="87" y="54"/>
                </a:lnTo>
                <a:lnTo>
                  <a:pt x="87" y="54"/>
                </a:lnTo>
                <a:lnTo>
                  <a:pt x="87" y="52"/>
                </a:lnTo>
                <a:lnTo>
                  <a:pt x="87" y="52"/>
                </a:lnTo>
                <a:lnTo>
                  <a:pt x="86" y="53"/>
                </a:lnTo>
                <a:lnTo>
                  <a:pt x="86" y="54"/>
                </a:lnTo>
                <a:lnTo>
                  <a:pt x="86" y="54"/>
                </a:lnTo>
                <a:close/>
                <a:moveTo>
                  <a:pt x="86" y="94"/>
                </a:moveTo>
                <a:lnTo>
                  <a:pt x="86" y="94"/>
                </a:lnTo>
                <a:lnTo>
                  <a:pt x="86" y="98"/>
                </a:lnTo>
                <a:lnTo>
                  <a:pt x="86" y="98"/>
                </a:lnTo>
                <a:lnTo>
                  <a:pt x="86" y="94"/>
                </a:lnTo>
                <a:lnTo>
                  <a:pt x="86" y="94"/>
                </a:lnTo>
                <a:close/>
                <a:moveTo>
                  <a:pt x="70" y="36"/>
                </a:moveTo>
                <a:lnTo>
                  <a:pt x="70" y="36"/>
                </a:lnTo>
                <a:lnTo>
                  <a:pt x="70" y="37"/>
                </a:lnTo>
                <a:lnTo>
                  <a:pt x="71" y="37"/>
                </a:lnTo>
                <a:lnTo>
                  <a:pt x="71" y="37"/>
                </a:lnTo>
                <a:lnTo>
                  <a:pt x="71" y="37"/>
                </a:lnTo>
                <a:lnTo>
                  <a:pt x="70" y="36"/>
                </a:lnTo>
                <a:lnTo>
                  <a:pt x="70" y="36"/>
                </a:lnTo>
                <a:close/>
                <a:moveTo>
                  <a:pt x="44" y="182"/>
                </a:moveTo>
                <a:lnTo>
                  <a:pt x="44" y="182"/>
                </a:lnTo>
                <a:lnTo>
                  <a:pt x="42" y="184"/>
                </a:lnTo>
                <a:lnTo>
                  <a:pt x="42" y="184"/>
                </a:lnTo>
                <a:lnTo>
                  <a:pt x="42" y="184"/>
                </a:lnTo>
                <a:lnTo>
                  <a:pt x="42" y="184"/>
                </a:lnTo>
                <a:lnTo>
                  <a:pt x="43" y="184"/>
                </a:lnTo>
                <a:lnTo>
                  <a:pt x="44" y="182"/>
                </a:lnTo>
                <a:lnTo>
                  <a:pt x="44" y="182"/>
                </a:lnTo>
                <a:close/>
                <a:moveTo>
                  <a:pt x="66" y="43"/>
                </a:moveTo>
                <a:lnTo>
                  <a:pt x="66" y="43"/>
                </a:lnTo>
                <a:lnTo>
                  <a:pt x="66" y="44"/>
                </a:lnTo>
                <a:lnTo>
                  <a:pt x="67" y="44"/>
                </a:lnTo>
                <a:lnTo>
                  <a:pt x="67" y="44"/>
                </a:lnTo>
                <a:lnTo>
                  <a:pt x="67" y="43"/>
                </a:lnTo>
                <a:lnTo>
                  <a:pt x="67" y="43"/>
                </a:lnTo>
                <a:lnTo>
                  <a:pt x="66" y="43"/>
                </a:lnTo>
                <a:lnTo>
                  <a:pt x="66" y="43"/>
                </a:lnTo>
                <a:close/>
                <a:moveTo>
                  <a:pt x="56" y="42"/>
                </a:moveTo>
                <a:lnTo>
                  <a:pt x="56" y="42"/>
                </a:lnTo>
                <a:lnTo>
                  <a:pt x="56" y="43"/>
                </a:lnTo>
                <a:lnTo>
                  <a:pt x="56" y="43"/>
                </a:lnTo>
                <a:lnTo>
                  <a:pt x="57" y="43"/>
                </a:lnTo>
                <a:lnTo>
                  <a:pt x="57" y="42"/>
                </a:lnTo>
                <a:lnTo>
                  <a:pt x="57" y="42"/>
                </a:lnTo>
                <a:lnTo>
                  <a:pt x="56" y="42"/>
                </a:lnTo>
                <a:lnTo>
                  <a:pt x="56" y="42"/>
                </a:lnTo>
                <a:close/>
                <a:moveTo>
                  <a:pt x="50" y="161"/>
                </a:moveTo>
                <a:lnTo>
                  <a:pt x="50" y="161"/>
                </a:lnTo>
                <a:lnTo>
                  <a:pt x="50" y="161"/>
                </a:lnTo>
                <a:lnTo>
                  <a:pt x="49" y="162"/>
                </a:lnTo>
                <a:lnTo>
                  <a:pt x="49" y="162"/>
                </a:lnTo>
                <a:lnTo>
                  <a:pt x="50" y="162"/>
                </a:lnTo>
                <a:lnTo>
                  <a:pt x="50" y="161"/>
                </a:lnTo>
                <a:lnTo>
                  <a:pt x="50" y="161"/>
                </a:lnTo>
                <a:close/>
                <a:moveTo>
                  <a:pt x="71" y="140"/>
                </a:moveTo>
                <a:lnTo>
                  <a:pt x="71" y="140"/>
                </a:lnTo>
                <a:lnTo>
                  <a:pt x="70" y="138"/>
                </a:lnTo>
                <a:lnTo>
                  <a:pt x="70" y="140"/>
                </a:lnTo>
                <a:lnTo>
                  <a:pt x="70" y="140"/>
                </a:lnTo>
                <a:lnTo>
                  <a:pt x="71" y="140"/>
                </a:lnTo>
                <a:lnTo>
                  <a:pt x="71" y="140"/>
                </a:lnTo>
                <a:close/>
                <a:moveTo>
                  <a:pt x="69" y="158"/>
                </a:moveTo>
                <a:lnTo>
                  <a:pt x="69" y="158"/>
                </a:lnTo>
                <a:lnTo>
                  <a:pt x="66" y="161"/>
                </a:lnTo>
                <a:lnTo>
                  <a:pt x="66" y="161"/>
                </a:lnTo>
                <a:lnTo>
                  <a:pt x="69" y="158"/>
                </a:lnTo>
                <a:lnTo>
                  <a:pt x="69" y="158"/>
                </a:lnTo>
                <a:close/>
                <a:moveTo>
                  <a:pt x="97" y="106"/>
                </a:moveTo>
                <a:lnTo>
                  <a:pt x="97" y="106"/>
                </a:lnTo>
                <a:lnTo>
                  <a:pt x="96" y="104"/>
                </a:lnTo>
                <a:lnTo>
                  <a:pt x="96" y="104"/>
                </a:lnTo>
                <a:lnTo>
                  <a:pt x="96" y="104"/>
                </a:lnTo>
                <a:lnTo>
                  <a:pt x="96" y="104"/>
                </a:lnTo>
                <a:lnTo>
                  <a:pt x="96" y="106"/>
                </a:lnTo>
                <a:lnTo>
                  <a:pt x="96" y="106"/>
                </a:lnTo>
                <a:lnTo>
                  <a:pt x="97" y="106"/>
                </a:lnTo>
                <a:lnTo>
                  <a:pt x="97" y="106"/>
                </a:lnTo>
                <a:close/>
                <a:moveTo>
                  <a:pt x="86" y="86"/>
                </a:moveTo>
                <a:lnTo>
                  <a:pt x="86" y="86"/>
                </a:lnTo>
                <a:lnTo>
                  <a:pt x="86" y="86"/>
                </a:lnTo>
                <a:lnTo>
                  <a:pt x="86" y="84"/>
                </a:lnTo>
                <a:lnTo>
                  <a:pt x="86" y="84"/>
                </a:lnTo>
                <a:lnTo>
                  <a:pt x="84" y="86"/>
                </a:lnTo>
                <a:lnTo>
                  <a:pt x="86" y="86"/>
                </a:lnTo>
                <a:lnTo>
                  <a:pt x="86" y="86"/>
                </a:lnTo>
                <a:close/>
                <a:moveTo>
                  <a:pt x="57" y="29"/>
                </a:moveTo>
                <a:lnTo>
                  <a:pt x="57" y="29"/>
                </a:lnTo>
                <a:lnTo>
                  <a:pt x="57" y="29"/>
                </a:lnTo>
                <a:lnTo>
                  <a:pt x="57" y="29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57" y="29"/>
                </a:lnTo>
                <a:lnTo>
                  <a:pt x="57" y="29"/>
                </a:lnTo>
                <a:close/>
                <a:moveTo>
                  <a:pt x="50" y="184"/>
                </a:moveTo>
                <a:lnTo>
                  <a:pt x="50" y="184"/>
                </a:lnTo>
                <a:lnTo>
                  <a:pt x="49" y="182"/>
                </a:lnTo>
                <a:lnTo>
                  <a:pt x="49" y="184"/>
                </a:lnTo>
                <a:lnTo>
                  <a:pt x="49" y="184"/>
                </a:lnTo>
                <a:lnTo>
                  <a:pt x="50" y="184"/>
                </a:lnTo>
                <a:lnTo>
                  <a:pt x="50" y="184"/>
                </a:lnTo>
                <a:close/>
                <a:moveTo>
                  <a:pt x="93" y="93"/>
                </a:moveTo>
                <a:lnTo>
                  <a:pt x="93" y="93"/>
                </a:lnTo>
                <a:lnTo>
                  <a:pt x="93" y="93"/>
                </a:lnTo>
                <a:lnTo>
                  <a:pt x="93" y="93"/>
                </a:lnTo>
                <a:lnTo>
                  <a:pt x="93" y="96"/>
                </a:lnTo>
                <a:lnTo>
                  <a:pt x="93" y="96"/>
                </a:lnTo>
                <a:lnTo>
                  <a:pt x="93" y="96"/>
                </a:lnTo>
                <a:lnTo>
                  <a:pt x="93" y="96"/>
                </a:lnTo>
                <a:lnTo>
                  <a:pt x="93" y="93"/>
                </a:lnTo>
                <a:lnTo>
                  <a:pt x="93" y="93"/>
                </a:lnTo>
                <a:close/>
                <a:moveTo>
                  <a:pt x="64" y="37"/>
                </a:moveTo>
                <a:lnTo>
                  <a:pt x="64" y="37"/>
                </a:lnTo>
                <a:lnTo>
                  <a:pt x="64" y="39"/>
                </a:lnTo>
                <a:lnTo>
                  <a:pt x="66" y="39"/>
                </a:lnTo>
                <a:lnTo>
                  <a:pt x="66" y="39"/>
                </a:lnTo>
                <a:lnTo>
                  <a:pt x="64" y="37"/>
                </a:lnTo>
                <a:lnTo>
                  <a:pt x="64" y="37"/>
                </a:lnTo>
                <a:lnTo>
                  <a:pt x="64" y="37"/>
                </a:lnTo>
                <a:close/>
                <a:moveTo>
                  <a:pt x="34" y="13"/>
                </a:moveTo>
                <a:lnTo>
                  <a:pt x="34" y="13"/>
                </a:lnTo>
                <a:lnTo>
                  <a:pt x="34" y="10"/>
                </a:lnTo>
                <a:lnTo>
                  <a:pt x="34" y="10"/>
                </a:lnTo>
                <a:lnTo>
                  <a:pt x="34" y="10"/>
                </a:lnTo>
                <a:lnTo>
                  <a:pt x="34" y="13"/>
                </a:lnTo>
                <a:lnTo>
                  <a:pt x="34" y="13"/>
                </a:lnTo>
                <a:close/>
                <a:moveTo>
                  <a:pt x="77" y="128"/>
                </a:moveTo>
                <a:lnTo>
                  <a:pt x="77" y="128"/>
                </a:lnTo>
                <a:lnTo>
                  <a:pt x="77" y="130"/>
                </a:lnTo>
                <a:lnTo>
                  <a:pt x="77" y="130"/>
                </a:lnTo>
                <a:lnTo>
                  <a:pt x="79" y="130"/>
                </a:lnTo>
                <a:lnTo>
                  <a:pt x="79" y="130"/>
                </a:lnTo>
                <a:lnTo>
                  <a:pt x="77" y="128"/>
                </a:lnTo>
                <a:lnTo>
                  <a:pt x="77" y="128"/>
                </a:lnTo>
                <a:close/>
                <a:moveTo>
                  <a:pt x="61" y="46"/>
                </a:moveTo>
                <a:lnTo>
                  <a:pt x="61" y="46"/>
                </a:lnTo>
                <a:lnTo>
                  <a:pt x="63" y="46"/>
                </a:lnTo>
                <a:lnTo>
                  <a:pt x="63" y="46"/>
                </a:lnTo>
                <a:lnTo>
                  <a:pt x="63" y="44"/>
                </a:lnTo>
                <a:lnTo>
                  <a:pt x="61" y="44"/>
                </a:lnTo>
                <a:lnTo>
                  <a:pt x="61" y="44"/>
                </a:lnTo>
                <a:lnTo>
                  <a:pt x="61" y="46"/>
                </a:lnTo>
                <a:lnTo>
                  <a:pt x="61" y="46"/>
                </a:lnTo>
                <a:close/>
                <a:moveTo>
                  <a:pt x="94" y="77"/>
                </a:moveTo>
                <a:lnTo>
                  <a:pt x="94" y="77"/>
                </a:lnTo>
                <a:lnTo>
                  <a:pt x="93" y="79"/>
                </a:lnTo>
                <a:lnTo>
                  <a:pt x="93" y="79"/>
                </a:lnTo>
                <a:lnTo>
                  <a:pt x="94" y="79"/>
                </a:lnTo>
                <a:lnTo>
                  <a:pt x="94" y="79"/>
                </a:lnTo>
                <a:lnTo>
                  <a:pt x="94" y="79"/>
                </a:lnTo>
                <a:lnTo>
                  <a:pt x="94" y="77"/>
                </a:lnTo>
                <a:lnTo>
                  <a:pt x="94" y="77"/>
                </a:lnTo>
                <a:close/>
                <a:moveTo>
                  <a:pt x="59" y="46"/>
                </a:moveTo>
                <a:lnTo>
                  <a:pt x="59" y="46"/>
                </a:lnTo>
                <a:lnTo>
                  <a:pt x="57" y="46"/>
                </a:lnTo>
                <a:lnTo>
                  <a:pt x="56" y="46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59" y="46"/>
                </a:lnTo>
                <a:close/>
                <a:moveTo>
                  <a:pt x="88" y="116"/>
                </a:moveTo>
                <a:lnTo>
                  <a:pt x="88" y="116"/>
                </a:lnTo>
                <a:lnTo>
                  <a:pt x="90" y="116"/>
                </a:lnTo>
                <a:lnTo>
                  <a:pt x="90" y="116"/>
                </a:lnTo>
                <a:lnTo>
                  <a:pt x="90" y="116"/>
                </a:lnTo>
                <a:lnTo>
                  <a:pt x="88" y="116"/>
                </a:lnTo>
                <a:lnTo>
                  <a:pt x="88" y="116"/>
                </a:lnTo>
                <a:lnTo>
                  <a:pt x="88" y="116"/>
                </a:lnTo>
                <a:close/>
                <a:moveTo>
                  <a:pt x="66" y="79"/>
                </a:moveTo>
                <a:lnTo>
                  <a:pt x="66" y="79"/>
                </a:lnTo>
                <a:lnTo>
                  <a:pt x="67" y="79"/>
                </a:lnTo>
                <a:lnTo>
                  <a:pt x="67" y="77"/>
                </a:lnTo>
                <a:lnTo>
                  <a:pt x="67" y="77"/>
                </a:lnTo>
                <a:lnTo>
                  <a:pt x="66" y="79"/>
                </a:lnTo>
                <a:lnTo>
                  <a:pt x="66" y="79"/>
                </a:lnTo>
                <a:close/>
                <a:moveTo>
                  <a:pt x="71" y="54"/>
                </a:moveTo>
                <a:lnTo>
                  <a:pt x="71" y="54"/>
                </a:lnTo>
                <a:lnTo>
                  <a:pt x="71" y="54"/>
                </a:lnTo>
                <a:lnTo>
                  <a:pt x="71" y="56"/>
                </a:lnTo>
                <a:lnTo>
                  <a:pt x="71" y="56"/>
                </a:lnTo>
                <a:lnTo>
                  <a:pt x="71" y="54"/>
                </a:lnTo>
                <a:lnTo>
                  <a:pt x="71" y="54"/>
                </a:lnTo>
                <a:close/>
                <a:moveTo>
                  <a:pt x="90" y="104"/>
                </a:moveTo>
                <a:lnTo>
                  <a:pt x="90" y="104"/>
                </a:lnTo>
                <a:lnTo>
                  <a:pt x="88" y="104"/>
                </a:lnTo>
                <a:lnTo>
                  <a:pt x="88" y="104"/>
                </a:lnTo>
                <a:lnTo>
                  <a:pt x="88" y="106"/>
                </a:lnTo>
                <a:lnTo>
                  <a:pt x="90" y="107"/>
                </a:lnTo>
                <a:lnTo>
                  <a:pt x="90" y="107"/>
                </a:lnTo>
                <a:lnTo>
                  <a:pt x="90" y="104"/>
                </a:lnTo>
                <a:lnTo>
                  <a:pt x="90" y="104"/>
                </a:lnTo>
                <a:close/>
                <a:moveTo>
                  <a:pt x="74" y="97"/>
                </a:moveTo>
                <a:lnTo>
                  <a:pt x="74" y="97"/>
                </a:lnTo>
                <a:lnTo>
                  <a:pt x="73" y="97"/>
                </a:lnTo>
                <a:lnTo>
                  <a:pt x="73" y="97"/>
                </a:lnTo>
                <a:lnTo>
                  <a:pt x="73" y="98"/>
                </a:lnTo>
                <a:lnTo>
                  <a:pt x="74" y="98"/>
                </a:lnTo>
                <a:lnTo>
                  <a:pt x="74" y="98"/>
                </a:lnTo>
                <a:lnTo>
                  <a:pt x="74" y="97"/>
                </a:lnTo>
                <a:lnTo>
                  <a:pt x="74" y="97"/>
                </a:lnTo>
                <a:close/>
                <a:moveTo>
                  <a:pt x="67" y="50"/>
                </a:moveTo>
                <a:lnTo>
                  <a:pt x="67" y="50"/>
                </a:lnTo>
                <a:lnTo>
                  <a:pt x="67" y="49"/>
                </a:lnTo>
                <a:lnTo>
                  <a:pt x="67" y="49"/>
                </a:lnTo>
                <a:lnTo>
                  <a:pt x="67" y="49"/>
                </a:lnTo>
                <a:lnTo>
                  <a:pt x="67" y="49"/>
                </a:lnTo>
                <a:lnTo>
                  <a:pt x="67" y="50"/>
                </a:lnTo>
                <a:lnTo>
                  <a:pt x="67" y="50"/>
                </a:lnTo>
                <a:lnTo>
                  <a:pt x="67" y="50"/>
                </a:lnTo>
                <a:close/>
                <a:moveTo>
                  <a:pt x="106" y="114"/>
                </a:moveTo>
                <a:lnTo>
                  <a:pt x="106" y="114"/>
                </a:lnTo>
                <a:lnTo>
                  <a:pt x="104" y="114"/>
                </a:lnTo>
                <a:lnTo>
                  <a:pt x="104" y="116"/>
                </a:lnTo>
                <a:lnTo>
                  <a:pt x="104" y="116"/>
                </a:lnTo>
                <a:lnTo>
                  <a:pt x="106" y="114"/>
                </a:lnTo>
                <a:lnTo>
                  <a:pt x="106" y="114"/>
                </a:lnTo>
                <a:close/>
                <a:moveTo>
                  <a:pt x="50" y="33"/>
                </a:moveTo>
                <a:lnTo>
                  <a:pt x="50" y="33"/>
                </a:lnTo>
                <a:lnTo>
                  <a:pt x="50" y="32"/>
                </a:lnTo>
                <a:lnTo>
                  <a:pt x="50" y="32"/>
                </a:lnTo>
                <a:lnTo>
                  <a:pt x="49" y="32"/>
                </a:lnTo>
                <a:lnTo>
                  <a:pt x="49" y="32"/>
                </a:lnTo>
                <a:lnTo>
                  <a:pt x="49" y="33"/>
                </a:lnTo>
                <a:lnTo>
                  <a:pt x="49" y="33"/>
                </a:lnTo>
                <a:lnTo>
                  <a:pt x="50" y="33"/>
                </a:lnTo>
                <a:lnTo>
                  <a:pt x="50" y="33"/>
                </a:lnTo>
                <a:close/>
                <a:moveTo>
                  <a:pt x="63" y="157"/>
                </a:moveTo>
                <a:lnTo>
                  <a:pt x="63" y="157"/>
                </a:lnTo>
                <a:lnTo>
                  <a:pt x="61" y="158"/>
                </a:lnTo>
                <a:lnTo>
                  <a:pt x="61" y="158"/>
                </a:lnTo>
                <a:lnTo>
                  <a:pt x="61" y="158"/>
                </a:lnTo>
                <a:lnTo>
                  <a:pt x="63" y="157"/>
                </a:lnTo>
                <a:lnTo>
                  <a:pt x="63" y="157"/>
                </a:lnTo>
                <a:close/>
                <a:moveTo>
                  <a:pt x="47" y="26"/>
                </a:moveTo>
                <a:lnTo>
                  <a:pt x="47" y="26"/>
                </a:lnTo>
                <a:lnTo>
                  <a:pt x="49" y="26"/>
                </a:lnTo>
                <a:lnTo>
                  <a:pt x="49" y="26"/>
                </a:lnTo>
                <a:lnTo>
                  <a:pt x="47" y="26"/>
                </a:lnTo>
                <a:lnTo>
                  <a:pt x="47" y="26"/>
                </a:lnTo>
                <a:close/>
                <a:moveTo>
                  <a:pt x="22" y="181"/>
                </a:moveTo>
                <a:lnTo>
                  <a:pt x="22" y="181"/>
                </a:lnTo>
                <a:lnTo>
                  <a:pt x="20" y="179"/>
                </a:lnTo>
                <a:lnTo>
                  <a:pt x="19" y="179"/>
                </a:lnTo>
                <a:lnTo>
                  <a:pt x="19" y="179"/>
                </a:lnTo>
                <a:lnTo>
                  <a:pt x="22" y="181"/>
                </a:lnTo>
                <a:lnTo>
                  <a:pt x="22" y="181"/>
                </a:lnTo>
                <a:close/>
                <a:moveTo>
                  <a:pt x="64" y="154"/>
                </a:moveTo>
                <a:lnTo>
                  <a:pt x="64" y="154"/>
                </a:lnTo>
                <a:lnTo>
                  <a:pt x="64" y="154"/>
                </a:lnTo>
                <a:lnTo>
                  <a:pt x="66" y="152"/>
                </a:lnTo>
                <a:lnTo>
                  <a:pt x="66" y="152"/>
                </a:lnTo>
                <a:lnTo>
                  <a:pt x="64" y="154"/>
                </a:lnTo>
                <a:lnTo>
                  <a:pt x="64" y="154"/>
                </a:lnTo>
                <a:close/>
                <a:moveTo>
                  <a:pt x="91" y="86"/>
                </a:moveTo>
                <a:lnTo>
                  <a:pt x="91" y="86"/>
                </a:lnTo>
                <a:lnTo>
                  <a:pt x="93" y="84"/>
                </a:lnTo>
                <a:lnTo>
                  <a:pt x="93" y="84"/>
                </a:lnTo>
                <a:lnTo>
                  <a:pt x="91" y="84"/>
                </a:lnTo>
                <a:lnTo>
                  <a:pt x="91" y="84"/>
                </a:lnTo>
                <a:lnTo>
                  <a:pt x="91" y="84"/>
                </a:lnTo>
                <a:lnTo>
                  <a:pt x="91" y="84"/>
                </a:lnTo>
                <a:lnTo>
                  <a:pt x="91" y="86"/>
                </a:lnTo>
                <a:lnTo>
                  <a:pt x="91" y="86"/>
                </a:lnTo>
                <a:close/>
                <a:moveTo>
                  <a:pt x="67" y="113"/>
                </a:moveTo>
                <a:lnTo>
                  <a:pt x="67" y="113"/>
                </a:lnTo>
                <a:lnTo>
                  <a:pt x="67" y="113"/>
                </a:lnTo>
                <a:lnTo>
                  <a:pt x="67" y="113"/>
                </a:lnTo>
                <a:lnTo>
                  <a:pt x="67" y="111"/>
                </a:lnTo>
                <a:lnTo>
                  <a:pt x="66" y="111"/>
                </a:lnTo>
                <a:lnTo>
                  <a:pt x="66" y="111"/>
                </a:lnTo>
                <a:lnTo>
                  <a:pt x="67" y="113"/>
                </a:lnTo>
                <a:lnTo>
                  <a:pt x="67" y="113"/>
                </a:lnTo>
                <a:close/>
                <a:moveTo>
                  <a:pt x="44" y="16"/>
                </a:moveTo>
                <a:lnTo>
                  <a:pt x="44" y="16"/>
                </a:lnTo>
                <a:lnTo>
                  <a:pt x="44" y="16"/>
                </a:lnTo>
                <a:lnTo>
                  <a:pt x="46" y="16"/>
                </a:lnTo>
                <a:lnTo>
                  <a:pt x="46" y="16"/>
                </a:lnTo>
                <a:lnTo>
                  <a:pt x="46" y="16"/>
                </a:lnTo>
                <a:lnTo>
                  <a:pt x="46" y="16"/>
                </a:lnTo>
                <a:lnTo>
                  <a:pt x="44" y="16"/>
                </a:lnTo>
                <a:lnTo>
                  <a:pt x="44" y="16"/>
                </a:lnTo>
                <a:close/>
                <a:moveTo>
                  <a:pt x="67" y="73"/>
                </a:moveTo>
                <a:lnTo>
                  <a:pt x="67" y="73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lnTo>
                  <a:pt x="66" y="73"/>
                </a:lnTo>
                <a:lnTo>
                  <a:pt x="66" y="73"/>
                </a:lnTo>
                <a:lnTo>
                  <a:pt x="67" y="73"/>
                </a:lnTo>
                <a:lnTo>
                  <a:pt x="67" y="73"/>
                </a:lnTo>
                <a:lnTo>
                  <a:pt x="67" y="73"/>
                </a:lnTo>
                <a:lnTo>
                  <a:pt x="67" y="73"/>
                </a:lnTo>
                <a:close/>
                <a:moveTo>
                  <a:pt x="60" y="162"/>
                </a:moveTo>
                <a:lnTo>
                  <a:pt x="60" y="162"/>
                </a:lnTo>
                <a:lnTo>
                  <a:pt x="59" y="161"/>
                </a:lnTo>
                <a:lnTo>
                  <a:pt x="59" y="161"/>
                </a:lnTo>
                <a:lnTo>
                  <a:pt x="59" y="162"/>
                </a:lnTo>
                <a:lnTo>
                  <a:pt x="59" y="162"/>
                </a:lnTo>
                <a:lnTo>
                  <a:pt x="59" y="162"/>
                </a:lnTo>
                <a:lnTo>
                  <a:pt x="59" y="162"/>
                </a:lnTo>
                <a:lnTo>
                  <a:pt x="60" y="162"/>
                </a:lnTo>
                <a:lnTo>
                  <a:pt x="60" y="162"/>
                </a:lnTo>
                <a:close/>
                <a:moveTo>
                  <a:pt x="84" y="90"/>
                </a:moveTo>
                <a:lnTo>
                  <a:pt x="84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4" y="90"/>
                </a:lnTo>
                <a:lnTo>
                  <a:pt x="84" y="90"/>
                </a:lnTo>
                <a:close/>
                <a:moveTo>
                  <a:pt x="71" y="49"/>
                </a:moveTo>
                <a:lnTo>
                  <a:pt x="71" y="49"/>
                </a:lnTo>
                <a:lnTo>
                  <a:pt x="71" y="49"/>
                </a:lnTo>
                <a:lnTo>
                  <a:pt x="71" y="49"/>
                </a:ln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71" y="49"/>
                </a:lnTo>
                <a:lnTo>
                  <a:pt x="71" y="49"/>
                </a:lnTo>
                <a:close/>
                <a:moveTo>
                  <a:pt x="46" y="147"/>
                </a:move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" name="Freeform 48"/>
          <p:cNvSpPr>
            <a:spLocks noEditPoints="1"/>
          </p:cNvSpPr>
          <p:nvPr/>
        </p:nvSpPr>
        <p:spPr bwMode="auto">
          <a:xfrm>
            <a:off x="6459274" y="862915"/>
            <a:ext cx="643746" cy="765626"/>
          </a:xfrm>
          <a:custGeom>
            <a:avLst/>
            <a:gdLst>
              <a:gd name="T0" fmla="*/ 51 w 110"/>
              <a:gd name="T1" fmla="*/ 184 h 188"/>
              <a:gd name="T2" fmla="*/ 13 w 110"/>
              <a:gd name="T3" fmla="*/ 187 h 188"/>
              <a:gd name="T4" fmla="*/ 36 w 110"/>
              <a:gd name="T5" fmla="*/ 130 h 188"/>
              <a:gd name="T6" fmla="*/ 51 w 110"/>
              <a:gd name="T7" fmla="*/ 103 h 188"/>
              <a:gd name="T8" fmla="*/ 51 w 110"/>
              <a:gd name="T9" fmla="*/ 100 h 188"/>
              <a:gd name="T10" fmla="*/ 17 w 110"/>
              <a:gd name="T11" fmla="*/ 12 h 188"/>
              <a:gd name="T12" fmla="*/ 26 w 110"/>
              <a:gd name="T13" fmla="*/ 2 h 188"/>
              <a:gd name="T14" fmla="*/ 67 w 110"/>
              <a:gd name="T15" fmla="*/ 5 h 188"/>
              <a:gd name="T16" fmla="*/ 83 w 110"/>
              <a:gd name="T17" fmla="*/ 26 h 188"/>
              <a:gd name="T18" fmla="*/ 94 w 110"/>
              <a:gd name="T19" fmla="*/ 128 h 188"/>
              <a:gd name="T20" fmla="*/ 59 w 110"/>
              <a:gd name="T21" fmla="*/ 19 h 188"/>
              <a:gd name="T22" fmla="*/ 54 w 110"/>
              <a:gd name="T23" fmla="*/ 168 h 188"/>
              <a:gd name="T24" fmla="*/ 64 w 110"/>
              <a:gd name="T25" fmla="*/ 152 h 188"/>
              <a:gd name="T26" fmla="*/ 54 w 110"/>
              <a:gd name="T27" fmla="*/ 168 h 188"/>
              <a:gd name="T28" fmla="*/ 50 w 110"/>
              <a:gd name="T29" fmla="*/ 36 h 188"/>
              <a:gd name="T30" fmla="*/ 60 w 110"/>
              <a:gd name="T31" fmla="*/ 177 h 188"/>
              <a:gd name="T32" fmla="*/ 98 w 110"/>
              <a:gd name="T33" fmla="*/ 108 h 188"/>
              <a:gd name="T34" fmla="*/ 49 w 110"/>
              <a:gd name="T35" fmla="*/ 8 h 188"/>
              <a:gd name="T36" fmla="*/ 67 w 110"/>
              <a:gd name="T37" fmla="*/ 56 h 188"/>
              <a:gd name="T38" fmla="*/ 54 w 110"/>
              <a:gd name="T39" fmla="*/ 125 h 188"/>
              <a:gd name="T40" fmla="*/ 105 w 110"/>
              <a:gd name="T41" fmla="*/ 100 h 188"/>
              <a:gd name="T42" fmla="*/ 101 w 110"/>
              <a:gd name="T43" fmla="*/ 104 h 188"/>
              <a:gd name="T44" fmla="*/ 69 w 110"/>
              <a:gd name="T45" fmla="*/ 111 h 188"/>
              <a:gd name="T46" fmla="*/ 90 w 110"/>
              <a:gd name="T47" fmla="*/ 106 h 188"/>
              <a:gd name="T48" fmla="*/ 20 w 110"/>
              <a:gd name="T49" fmla="*/ 175 h 188"/>
              <a:gd name="T50" fmla="*/ 49 w 110"/>
              <a:gd name="T51" fmla="*/ 49 h 188"/>
              <a:gd name="T52" fmla="*/ 43 w 110"/>
              <a:gd name="T53" fmla="*/ 158 h 188"/>
              <a:gd name="T54" fmla="*/ 42 w 110"/>
              <a:gd name="T55" fmla="*/ 20 h 188"/>
              <a:gd name="T56" fmla="*/ 16 w 110"/>
              <a:gd name="T57" fmla="*/ 172 h 188"/>
              <a:gd name="T58" fmla="*/ 87 w 110"/>
              <a:gd name="T59" fmla="*/ 93 h 188"/>
              <a:gd name="T60" fmla="*/ 87 w 110"/>
              <a:gd name="T61" fmla="*/ 100 h 188"/>
              <a:gd name="T62" fmla="*/ 47 w 110"/>
              <a:gd name="T63" fmla="*/ 175 h 188"/>
              <a:gd name="T64" fmla="*/ 71 w 110"/>
              <a:gd name="T65" fmla="*/ 125 h 188"/>
              <a:gd name="T66" fmla="*/ 56 w 110"/>
              <a:gd name="T67" fmla="*/ 44 h 188"/>
              <a:gd name="T68" fmla="*/ 69 w 110"/>
              <a:gd name="T69" fmla="*/ 37 h 188"/>
              <a:gd name="T70" fmla="*/ 46 w 110"/>
              <a:gd name="T71" fmla="*/ 154 h 188"/>
              <a:gd name="T72" fmla="*/ 53 w 110"/>
              <a:gd name="T73" fmla="*/ 86 h 188"/>
              <a:gd name="T74" fmla="*/ 80 w 110"/>
              <a:gd name="T75" fmla="*/ 54 h 188"/>
              <a:gd name="T76" fmla="*/ 66 w 110"/>
              <a:gd name="T77" fmla="*/ 15 h 188"/>
              <a:gd name="T78" fmla="*/ 74 w 110"/>
              <a:gd name="T79" fmla="*/ 35 h 188"/>
              <a:gd name="T80" fmla="*/ 56 w 110"/>
              <a:gd name="T81" fmla="*/ 174 h 188"/>
              <a:gd name="T82" fmla="*/ 43 w 110"/>
              <a:gd name="T83" fmla="*/ 44 h 188"/>
              <a:gd name="T84" fmla="*/ 51 w 110"/>
              <a:gd name="T85" fmla="*/ 158 h 188"/>
              <a:gd name="T86" fmla="*/ 64 w 110"/>
              <a:gd name="T87" fmla="*/ 43 h 188"/>
              <a:gd name="T88" fmla="*/ 63 w 110"/>
              <a:gd name="T89" fmla="*/ 141 h 188"/>
              <a:gd name="T90" fmla="*/ 27 w 110"/>
              <a:gd name="T91" fmla="*/ 12 h 188"/>
              <a:gd name="T92" fmla="*/ 34 w 110"/>
              <a:gd name="T93" fmla="*/ 170 h 188"/>
              <a:gd name="T94" fmla="*/ 37 w 110"/>
              <a:gd name="T95" fmla="*/ 40 h 188"/>
              <a:gd name="T96" fmla="*/ 33 w 110"/>
              <a:gd name="T97" fmla="*/ 16 h 188"/>
              <a:gd name="T98" fmla="*/ 76 w 110"/>
              <a:gd name="T99" fmla="*/ 42 h 188"/>
              <a:gd name="T100" fmla="*/ 47 w 110"/>
              <a:gd name="T101" fmla="*/ 33 h 188"/>
              <a:gd name="T102" fmla="*/ 59 w 110"/>
              <a:gd name="T103" fmla="*/ 13 h 188"/>
              <a:gd name="T104" fmla="*/ 47 w 110"/>
              <a:gd name="T105" fmla="*/ 165 h 188"/>
              <a:gd name="T106" fmla="*/ 73 w 110"/>
              <a:gd name="T107" fmla="*/ 86 h 188"/>
              <a:gd name="T108" fmla="*/ 36 w 110"/>
              <a:gd name="T109" fmla="*/ 164 h 188"/>
              <a:gd name="T110" fmla="*/ 60 w 110"/>
              <a:gd name="T111" fmla="*/ 50 h 188"/>
              <a:gd name="T112" fmla="*/ 37 w 110"/>
              <a:gd name="T113" fmla="*/ 23 h 188"/>
              <a:gd name="T114" fmla="*/ 61 w 110"/>
              <a:gd name="T115" fmla="*/ 86 h 188"/>
              <a:gd name="T116" fmla="*/ 39 w 110"/>
              <a:gd name="T117" fmla="*/ 171 h 188"/>
              <a:gd name="T118" fmla="*/ 26 w 110"/>
              <a:gd name="T119" fmla="*/ 9 h 188"/>
              <a:gd name="T120" fmla="*/ 70 w 110"/>
              <a:gd name="T121" fmla="*/ 17 h 188"/>
              <a:gd name="T122" fmla="*/ 73 w 110"/>
              <a:gd name="T123" fmla="*/ 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0" h="188">
                <a:moveTo>
                  <a:pt x="63" y="178"/>
                </a:moveTo>
                <a:lnTo>
                  <a:pt x="63" y="178"/>
                </a:lnTo>
                <a:lnTo>
                  <a:pt x="67" y="178"/>
                </a:lnTo>
                <a:lnTo>
                  <a:pt x="67" y="178"/>
                </a:lnTo>
                <a:lnTo>
                  <a:pt x="70" y="178"/>
                </a:lnTo>
                <a:lnTo>
                  <a:pt x="70" y="178"/>
                </a:lnTo>
                <a:lnTo>
                  <a:pt x="71" y="179"/>
                </a:lnTo>
                <a:lnTo>
                  <a:pt x="71" y="179"/>
                </a:lnTo>
                <a:lnTo>
                  <a:pt x="70" y="181"/>
                </a:lnTo>
                <a:lnTo>
                  <a:pt x="70" y="181"/>
                </a:lnTo>
                <a:lnTo>
                  <a:pt x="66" y="181"/>
                </a:lnTo>
                <a:lnTo>
                  <a:pt x="66" y="181"/>
                </a:lnTo>
                <a:lnTo>
                  <a:pt x="53" y="182"/>
                </a:lnTo>
                <a:lnTo>
                  <a:pt x="53" y="182"/>
                </a:lnTo>
                <a:lnTo>
                  <a:pt x="51" y="184"/>
                </a:lnTo>
                <a:lnTo>
                  <a:pt x="51" y="184"/>
                </a:lnTo>
                <a:lnTo>
                  <a:pt x="49" y="184"/>
                </a:lnTo>
                <a:lnTo>
                  <a:pt x="47" y="184"/>
                </a:lnTo>
                <a:lnTo>
                  <a:pt x="47" y="184"/>
                </a:lnTo>
                <a:lnTo>
                  <a:pt x="46" y="184"/>
                </a:lnTo>
                <a:lnTo>
                  <a:pt x="46" y="184"/>
                </a:lnTo>
                <a:lnTo>
                  <a:pt x="32" y="185"/>
                </a:lnTo>
                <a:lnTo>
                  <a:pt x="32" y="185"/>
                </a:lnTo>
                <a:lnTo>
                  <a:pt x="22" y="187"/>
                </a:lnTo>
                <a:lnTo>
                  <a:pt x="22" y="187"/>
                </a:lnTo>
                <a:lnTo>
                  <a:pt x="19" y="188"/>
                </a:lnTo>
                <a:lnTo>
                  <a:pt x="19" y="188"/>
                </a:lnTo>
                <a:lnTo>
                  <a:pt x="17" y="188"/>
                </a:lnTo>
                <a:lnTo>
                  <a:pt x="15" y="188"/>
                </a:lnTo>
                <a:lnTo>
                  <a:pt x="15" y="188"/>
                </a:lnTo>
                <a:lnTo>
                  <a:pt x="13" y="187"/>
                </a:lnTo>
                <a:lnTo>
                  <a:pt x="13" y="187"/>
                </a:lnTo>
                <a:lnTo>
                  <a:pt x="7" y="187"/>
                </a:lnTo>
                <a:lnTo>
                  <a:pt x="7" y="187"/>
                </a:lnTo>
                <a:lnTo>
                  <a:pt x="5" y="185"/>
                </a:lnTo>
                <a:lnTo>
                  <a:pt x="5" y="185"/>
                </a:lnTo>
                <a:lnTo>
                  <a:pt x="3" y="185"/>
                </a:lnTo>
                <a:lnTo>
                  <a:pt x="3" y="185"/>
                </a:lnTo>
                <a:lnTo>
                  <a:pt x="2" y="185"/>
                </a:lnTo>
                <a:lnTo>
                  <a:pt x="0" y="184"/>
                </a:lnTo>
                <a:lnTo>
                  <a:pt x="0" y="184"/>
                </a:lnTo>
                <a:lnTo>
                  <a:pt x="2" y="182"/>
                </a:lnTo>
                <a:lnTo>
                  <a:pt x="2" y="182"/>
                </a:lnTo>
                <a:lnTo>
                  <a:pt x="7" y="174"/>
                </a:lnTo>
                <a:lnTo>
                  <a:pt x="7" y="174"/>
                </a:lnTo>
                <a:lnTo>
                  <a:pt x="26" y="147"/>
                </a:lnTo>
                <a:lnTo>
                  <a:pt x="26" y="147"/>
                </a:lnTo>
                <a:lnTo>
                  <a:pt x="36" y="130"/>
                </a:lnTo>
                <a:lnTo>
                  <a:pt x="36" y="130"/>
                </a:lnTo>
                <a:lnTo>
                  <a:pt x="43" y="118"/>
                </a:lnTo>
                <a:lnTo>
                  <a:pt x="43" y="118"/>
                </a:lnTo>
                <a:lnTo>
                  <a:pt x="50" y="108"/>
                </a:lnTo>
                <a:lnTo>
                  <a:pt x="50" y="108"/>
                </a:lnTo>
                <a:lnTo>
                  <a:pt x="49" y="107"/>
                </a:lnTo>
                <a:lnTo>
                  <a:pt x="49" y="107"/>
                </a:lnTo>
                <a:lnTo>
                  <a:pt x="47" y="107"/>
                </a:lnTo>
                <a:lnTo>
                  <a:pt x="47" y="106"/>
                </a:lnTo>
                <a:lnTo>
                  <a:pt x="47" y="106"/>
                </a:lnTo>
                <a:lnTo>
                  <a:pt x="47" y="104"/>
                </a:lnTo>
                <a:lnTo>
                  <a:pt x="49" y="103"/>
                </a:lnTo>
                <a:lnTo>
                  <a:pt x="49" y="103"/>
                </a:lnTo>
                <a:lnTo>
                  <a:pt x="50" y="101"/>
                </a:lnTo>
                <a:lnTo>
                  <a:pt x="51" y="103"/>
                </a:lnTo>
                <a:lnTo>
                  <a:pt x="51" y="103"/>
                </a:lnTo>
                <a:lnTo>
                  <a:pt x="53" y="103"/>
                </a:lnTo>
                <a:lnTo>
                  <a:pt x="53" y="103"/>
                </a:lnTo>
                <a:lnTo>
                  <a:pt x="53" y="106"/>
                </a:lnTo>
                <a:lnTo>
                  <a:pt x="53" y="106"/>
                </a:lnTo>
                <a:lnTo>
                  <a:pt x="54" y="108"/>
                </a:lnTo>
                <a:lnTo>
                  <a:pt x="54" y="108"/>
                </a:lnTo>
                <a:lnTo>
                  <a:pt x="57" y="104"/>
                </a:lnTo>
                <a:lnTo>
                  <a:pt x="57" y="104"/>
                </a:lnTo>
                <a:lnTo>
                  <a:pt x="56" y="104"/>
                </a:lnTo>
                <a:lnTo>
                  <a:pt x="56" y="104"/>
                </a:lnTo>
                <a:lnTo>
                  <a:pt x="56" y="104"/>
                </a:lnTo>
                <a:lnTo>
                  <a:pt x="54" y="103"/>
                </a:lnTo>
                <a:lnTo>
                  <a:pt x="54" y="103"/>
                </a:lnTo>
                <a:lnTo>
                  <a:pt x="53" y="101"/>
                </a:lnTo>
                <a:lnTo>
                  <a:pt x="53" y="101"/>
                </a:lnTo>
                <a:lnTo>
                  <a:pt x="51" y="100"/>
                </a:lnTo>
                <a:lnTo>
                  <a:pt x="51" y="100"/>
                </a:lnTo>
                <a:lnTo>
                  <a:pt x="49" y="87"/>
                </a:lnTo>
                <a:lnTo>
                  <a:pt x="49" y="87"/>
                </a:lnTo>
                <a:lnTo>
                  <a:pt x="46" y="76"/>
                </a:lnTo>
                <a:lnTo>
                  <a:pt x="42" y="66"/>
                </a:lnTo>
                <a:lnTo>
                  <a:pt x="42" y="66"/>
                </a:lnTo>
                <a:lnTo>
                  <a:pt x="39" y="56"/>
                </a:lnTo>
                <a:lnTo>
                  <a:pt x="39" y="56"/>
                </a:lnTo>
                <a:lnTo>
                  <a:pt x="33" y="43"/>
                </a:lnTo>
                <a:lnTo>
                  <a:pt x="33" y="43"/>
                </a:lnTo>
                <a:lnTo>
                  <a:pt x="26" y="29"/>
                </a:lnTo>
                <a:lnTo>
                  <a:pt x="19" y="15"/>
                </a:lnTo>
                <a:lnTo>
                  <a:pt x="19" y="15"/>
                </a:lnTo>
                <a:lnTo>
                  <a:pt x="19" y="13"/>
                </a:lnTo>
                <a:lnTo>
                  <a:pt x="19" y="13"/>
                </a:lnTo>
                <a:lnTo>
                  <a:pt x="17" y="12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6" y="6"/>
                </a:lnTo>
                <a:lnTo>
                  <a:pt x="16" y="6"/>
                </a:lnTo>
                <a:lnTo>
                  <a:pt x="17" y="3"/>
                </a:lnTo>
                <a:lnTo>
                  <a:pt x="17" y="3"/>
                </a:lnTo>
                <a:lnTo>
                  <a:pt x="19" y="2"/>
                </a:lnTo>
                <a:lnTo>
                  <a:pt x="19" y="2"/>
                </a:lnTo>
                <a:lnTo>
                  <a:pt x="22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2"/>
                </a:lnTo>
                <a:lnTo>
                  <a:pt x="26" y="2"/>
                </a:lnTo>
                <a:lnTo>
                  <a:pt x="26" y="2"/>
                </a:lnTo>
                <a:lnTo>
                  <a:pt x="59" y="2"/>
                </a:lnTo>
                <a:lnTo>
                  <a:pt x="59" y="2"/>
                </a:lnTo>
                <a:lnTo>
                  <a:pt x="67" y="0"/>
                </a:lnTo>
                <a:lnTo>
                  <a:pt x="67" y="0"/>
                </a:lnTo>
                <a:lnTo>
                  <a:pt x="70" y="0"/>
                </a:lnTo>
                <a:lnTo>
                  <a:pt x="70" y="0"/>
                </a:lnTo>
                <a:lnTo>
                  <a:pt x="71" y="2"/>
                </a:lnTo>
                <a:lnTo>
                  <a:pt x="71" y="2"/>
                </a:lnTo>
                <a:lnTo>
                  <a:pt x="71" y="2"/>
                </a:lnTo>
                <a:lnTo>
                  <a:pt x="71" y="3"/>
                </a:lnTo>
                <a:lnTo>
                  <a:pt x="70" y="3"/>
                </a:lnTo>
                <a:lnTo>
                  <a:pt x="70" y="3"/>
                </a:lnTo>
                <a:lnTo>
                  <a:pt x="69" y="5"/>
                </a:lnTo>
                <a:lnTo>
                  <a:pt x="69" y="5"/>
                </a:lnTo>
                <a:lnTo>
                  <a:pt x="67" y="5"/>
                </a:lnTo>
                <a:lnTo>
                  <a:pt x="67" y="5"/>
                </a:lnTo>
                <a:lnTo>
                  <a:pt x="73" y="6"/>
                </a:lnTo>
                <a:lnTo>
                  <a:pt x="73" y="6"/>
                </a:lnTo>
                <a:lnTo>
                  <a:pt x="74" y="6"/>
                </a:lnTo>
                <a:lnTo>
                  <a:pt x="74" y="8"/>
                </a:lnTo>
                <a:lnTo>
                  <a:pt x="74" y="8"/>
                </a:lnTo>
                <a:lnTo>
                  <a:pt x="76" y="10"/>
                </a:lnTo>
                <a:lnTo>
                  <a:pt x="76" y="10"/>
                </a:lnTo>
                <a:lnTo>
                  <a:pt x="76" y="12"/>
                </a:lnTo>
                <a:lnTo>
                  <a:pt x="76" y="12"/>
                </a:lnTo>
                <a:lnTo>
                  <a:pt x="76" y="13"/>
                </a:lnTo>
                <a:lnTo>
                  <a:pt x="76" y="13"/>
                </a:lnTo>
                <a:lnTo>
                  <a:pt x="76" y="13"/>
                </a:lnTo>
                <a:lnTo>
                  <a:pt x="78" y="19"/>
                </a:lnTo>
                <a:lnTo>
                  <a:pt x="78" y="19"/>
                </a:lnTo>
                <a:lnTo>
                  <a:pt x="83" y="26"/>
                </a:lnTo>
                <a:lnTo>
                  <a:pt x="86" y="35"/>
                </a:lnTo>
                <a:lnTo>
                  <a:pt x="86" y="35"/>
                </a:lnTo>
                <a:lnTo>
                  <a:pt x="87" y="39"/>
                </a:lnTo>
                <a:lnTo>
                  <a:pt x="87" y="39"/>
                </a:lnTo>
                <a:lnTo>
                  <a:pt x="93" y="62"/>
                </a:lnTo>
                <a:lnTo>
                  <a:pt x="93" y="62"/>
                </a:lnTo>
                <a:lnTo>
                  <a:pt x="97" y="71"/>
                </a:lnTo>
                <a:lnTo>
                  <a:pt x="97" y="71"/>
                </a:lnTo>
                <a:lnTo>
                  <a:pt x="105" y="90"/>
                </a:lnTo>
                <a:lnTo>
                  <a:pt x="105" y="90"/>
                </a:lnTo>
                <a:lnTo>
                  <a:pt x="110" y="101"/>
                </a:lnTo>
                <a:lnTo>
                  <a:pt x="110" y="101"/>
                </a:lnTo>
                <a:lnTo>
                  <a:pt x="108" y="104"/>
                </a:lnTo>
                <a:lnTo>
                  <a:pt x="108" y="104"/>
                </a:lnTo>
                <a:lnTo>
                  <a:pt x="101" y="117"/>
                </a:lnTo>
                <a:lnTo>
                  <a:pt x="94" y="128"/>
                </a:lnTo>
                <a:lnTo>
                  <a:pt x="94" y="128"/>
                </a:lnTo>
                <a:lnTo>
                  <a:pt x="87" y="140"/>
                </a:lnTo>
                <a:lnTo>
                  <a:pt x="87" y="140"/>
                </a:lnTo>
                <a:lnTo>
                  <a:pt x="84" y="144"/>
                </a:lnTo>
                <a:lnTo>
                  <a:pt x="84" y="144"/>
                </a:lnTo>
                <a:lnTo>
                  <a:pt x="74" y="162"/>
                </a:lnTo>
                <a:lnTo>
                  <a:pt x="74" y="162"/>
                </a:lnTo>
                <a:lnTo>
                  <a:pt x="63" y="178"/>
                </a:lnTo>
                <a:lnTo>
                  <a:pt x="63" y="178"/>
                </a:lnTo>
                <a:lnTo>
                  <a:pt x="63" y="178"/>
                </a:lnTo>
                <a:lnTo>
                  <a:pt x="63" y="178"/>
                </a:lnTo>
                <a:close/>
                <a:moveTo>
                  <a:pt x="63" y="17"/>
                </a:moveTo>
                <a:lnTo>
                  <a:pt x="63" y="17"/>
                </a:lnTo>
                <a:lnTo>
                  <a:pt x="60" y="17"/>
                </a:lnTo>
                <a:lnTo>
                  <a:pt x="60" y="17"/>
                </a:lnTo>
                <a:lnTo>
                  <a:pt x="59" y="19"/>
                </a:lnTo>
                <a:lnTo>
                  <a:pt x="59" y="19"/>
                </a:lnTo>
                <a:lnTo>
                  <a:pt x="51" y="26"/>
                </a:lnTo>
                <a:lnTo>
                  <a:pt x="51" y="26"/>
                </a:lnTo>
                <a:lnTo>
                  <a:pt x="51" y="26"/>
                </a:lnTo>
                <a:lnTo>
                  <a:pt x="51" y="26"/>
                </a:lnTo>
                <a:lnTo>
                  <a:pt x="61" y="19"/>
                </a:lnTo>
                <a:lnTo>
                  <a:pt x="61" y="19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close/>
                <a:moveTo>
                  <a:pt x="54" y="168"/>
                </a:moveTo>
                <a:lnTo>
                  <a:pt x="54" y="168"/>
                </a:lnTo>
                <a:lnTo>
                  <a:pt x="54" y="168"/>
                </a:lnTo>
                <a:lnTo>
                  <a:pt x="54" y="168"/>
                </a:lnTo>
                <a:lnTo>
                  <a:pt x="56" y="167"/>
                </a:lnTo>
                <a:lnTo>
                  <a:pt x="56" y="167"/>
                </a:lnTo>
                <a:lnTo>
                  <a:pt x="60" y="162"/>
                </a:lnTo>
                <a:lnTo>
                  <a:pt x="60" y="162"/>
                </a:lnTo>
                <a:lnTo>
                  <a:pt x="69" y="150"/>
                </a:lnTo>
                <a:lnTo>
                  <a:pt x="77" y="137"/>
                </a:lnTo>
                <a:lnTo>
                  <a:pt x="77" y="137"/>
                </a:lnTo>
                <a:lnTo>
                  <a:pt x="77" y="135"/>
                </a:lnTo>
                <a:lnTo>
                  <a:pt x="77" y="135"/>
                </a:lnTo>
                <a:lnTo>
                  <a:pt x="77" y="137"/>
                </a:lnTo>
                <a:lnTo>
                  <a:pt x="77" y="137"/>
                </a:lnTo>
                <a:lnTo>
                  <a:pt x="66" y="150"/>
                </a:lnTo>
                <a:lnTo>
                  <a:pt x="66" y="150"/>
                </a:lnTo>
                <a:lnTo>
                  <a:pt x="64" y="152"/>
                </a:lnTo>
                <a:lnTo>
                  <a:pt x="64" y="152"/>
                </a:lnTo>
                <a:lnTo>
                  <a:pt x="63" y="154"/>
                </a:lnTo>
                <a:lnTo>
                  <a:pt x="63" y="154"/>
                </a:lnTo>
                <a:lnTo>
                  <a:pt x="61" y="155"/>
                </a:lnTo>
                <a:lnTo>
                  <a:pt x="61" y="155"/>
                </a:lnTo>
                <a:lnTo>
                  <a:pt x="59" y="160"/>
                </a:lnTo>
                <a:lnTo>
                  <a:pt x="59" y="160"/>
                </a:lnTo>
                <a:lnTo>
                  <a:pt x="59" y="161"/>
                </a:lnTo>
                <a:lnTo>
                  <a:pt x="59" y="161"/>
                </a:lnTo>
                <a:lnTo>
                  <a:pt x="59" y="162"/>
                </a:lnTo>
                <a:lnTo>
                  <a:pt x="57" y="162"/>
                </a:lnTo>
                <a:lnTo>
                  <a:pt x="57" y="162"/>
                </a:lnTo>
                <a:lnTo>
                  <a:pt x="56" y="164"/>
                </a:lnTo>
                <a:lnTo>
                  <a:pt x="56" y="164"/>
                </a:lnTo>
                <a:lnTo>
                  <a:pt x="54" y="168"/>
                </a:lnTo>
                <a:lnTo>
                  <a:pt x="54" y="168"/>
                </a:lnTo>
                <a:close/>
                <a:moveTo>
                  <a:pt x="50" y="36"/>
                </a:moveTo>
                <a:lnTo>
                  <a:pt x="50" y="36"/>
                </a:lnTo>
                <a:lnTo>
                  <a:pt x="51" y="35"/>
                </a:lnTo>
                <a:lnTo>
                  <a:pt x="51" y="35"/>
                </a:lnTo>
                <a:lnTo>
                  <a:pt x="57" y="30"/>
                </a:lnTo>
                <a:lnTo>
                  <a:pt x="57" y="30"/>
                </a:lnTo>
                <a:lnTo>
                  <a:pt x="69" y="22"/>
                </a:lnTo>
                <a:lnTo>
                  <a:pt x="69" y="22"/>
                </a:lnTo>
                <a:lnTo>
                  <a:pt x="69" y="22"/>
                </a:lnTo>
                <a:lnTo>
                  <a:pt x="69" y="20"/>
                </a:lnTo>
                <a:lnTo>
                  <a:pt x="69" y="20"/>
                </a:lnTo>
                <a:lnTo>
                  <a:pt x="67" y="19"/>
                </a:lnTo>
                <a:lnTo>
                  <a:pt x="67" y="19"/>
                </a:lnTo>
                <a:lnTo>
                  <a:pt x="59" y="27"/>
                </a:lnTo>
                <a:lnTo>
                  <a:pt x="50" y="36"/>
                </a:lnTo>
                <a:lnTo>
                  <a:pt x="50" y="36"/>
                </a:lnTo>
                <a:close/>
                <a:moveTo>
                  <a:pt x="54" y="42"/>
                </a:moveTo>
                <a:lnTo>
                  <a:pt x="54" y="42"/>
                </a:lnTo>
                <a:lnTo>
                  <a:pt x="56" y="40"/>
                </a:lnTo>
                <a:lnTo>
                  <a:pt x="56" y="40"/>
                </a:lnTo>
                <a:lnTo>
                  <a:pt x="69" y="30"/>
                </a:lnTo>
                <a:lnTo>
                  <a:pt x="69" y="30"/>
                </a:lnTo>
                <a:lnTo>
                  <a:pt x="69" y="30"/>
                </a:lnTo>
                <a:lnTo>
                  <a:pt x="69" y="30"/>
                </a:lnTo>
                <a:lnTo>
                  <a:pt x="69" y="27"/>
                </a:lnTo>
                <a:lnTo>
                  <a:pt x="69" y="27"/>
                </a:lnTo>
                <a:lnTo>
                  <a:pt x="54" y="40"/>
                </a:lnTo>
                <a:lnTo>
                  <a:pt x="54" y="40"/>
                </a:lnTo>
                <a:lnTo>
                  <a:pt x="54" y="42"/>
                </a:lnTo>
                <a:lnTo>
                  <a:pt x="54" y="42"/>
                </a:lnTo>
                <a:close/>
                <a:moveTo>
                  <a:pt x="60" y="177"/>
                </a:moveTo>
                <a:lnTo>
                  <a:pt x="60" y="177"/>
                </a:lnTo>
                <a:lnTo>
                  <a:pt x="66" y="168"/>
                </a:lnTo>
                <a:lnTo>
                  <a:pt x="71" y="160"/>
                </a:lnTo>
                <a:lnTo>
                  <a:pt x="71" y="160"/>
                </a:lnTo>
                <a:lnTo>
                  <a:pt x="71" y="160"/>
                </a:lnTo>
                <a:lnTo>
                  <a:pt x="71" y="160"/>
                </a:lnTo>
                <a:lnTo>
                  <a:pt x="61" y="172"/>
                </a:lnTo>
                <a:lnTo>
                  <a:pt x="61" y="172"/>
                </a:lnTo>
                <a:lnTo>
                  <a:pt x="60" y="175"/>
                </a:lnTo>
                <a:lnTo>
                  <a:pt x="60" y="175"/>
                </a:lnTo>
                <a:lnTo>
                  <a:pt x="59" y="177"/>
                </a:lnTo>
                <a:lnTo>
                  <a:pt x="60" y="177"/>
                </a:lnTo>
                <a:lnTo>
                  <a:pt x="60" y="177"/>
                </a:lnTo>
                <a:close/>
                <a:moveTo>
                  <a:pt x="100" y="108"/>
                </a:moveTo>
                <a:lnTo>
                  <a:pt x="100" y="108"/>
                </a:lnTo>
                <a:lnTo>
                  <a:pt x="98" y="108"/>
                </a:lnTo>
                <a:lnTo>
                  <a:pt x="98" y="108"/>
                </a:lnTo>
                <a:lnTo>
                  <a:pt x="90" y="120"/>
                </a:lnTo>
                <a:lnTo>
                  <a:pt x="90" y="120"/>
                </a:lnTo>
                <a:lnTo>
                  <a:pt x="90" y="121"/>
                </a:lnTo>
                <a:lnTo>
                  <a:pt x="88" y="124"/>
                </a:lnTo>
                <a:lnTo>
                  <a:pt x="88" y="124"/>
                </a:lnTo>
                <a:lnTo>
                  <a:pt x="94" y="116"/>
                </a:lnTo>
                <a:lnTo>
                  <a:pt x="100" y="108"/>
                </a:lnTo>
                <a:lnTo>
                  <a:pt x="100" y="108"/>
                </a:lnTo>
                <a:close/>
                <a:moveTo>
                  <a:pt x="49" y="8"/>
                </a:moveTo>
                <a:lnTo>
                  <a:pt x="49" y="8"/>
                </a:lnTo>
                <a:lnTo>
                  <a:pt x="69" y="9"/>
                </a:lnTo>
                <a:lnTo>
                  <a:pt x="69" y="9"/>
                </a:lnTo>
                <a:lnTo>
                  <a:pt x="66" y="8"/>
                </a:lnTo>
                <a:lnTo>
                  <a:pt x="60" y="6"/>
                </a:lnTo>
                <a:lnTo>
                  <a:pt x="54" y="6"/>
                </a:lnTo>
                <a:lnTo>
                  <a:pt x="49" y="8"/>
                </a:lnTo>
                <a:lnTo>
                  <a:pt x="49" y="8"/>
                </a:lnTo>
                <a:close/>
                <a:moveTo>
                  <a:pt x="47" y="148"/>
                </a:moveTo>
                <a:lnTo>
                  <a:pt x="47" y="148"/>
                </a:lnTo>
                <a:lnTo>
                  <a:pt x="49" y="148"/>
                </a:lnTo>
                <a:lnTo>
                  <a:pt x="49" y="148"/>
                </a:lnTo>
                <a:lnTo>
                  <a:pt x="50" y="148"/>
                </a:lnTo>
                <a:lnTo>
                  <a:pt x="50" y="147"/>
                </a:lnTo>
                <a:lnTo>
                  <a:pt x="50" y="147"/>
                </a:lnTo>
                <a:lnTo>
                  <a:pt x="53" y="144"/>
                </a:lnTo>
                <a:lnTo>
                  <a:pt x="53" y="144"/>
                </a:lnTo>
                <a:lnTo>
                  <a:pt x="54" y="141"/>
                </a:lnTo>
                <a:lnTo>
                  <a:pt x="56" y="138"/>
                </a:lnTo>
                <a:lnTo>
                  <a:pt x="56" y="138"/>
                </a:lnTo>
                <a:lnTo>
                  <a:pt x="47" y="148"/>
                </a:lnTo>
                <a:lnTo>
                  <a:pt x="47" y="148"/>
                </a:lnTo>
                <a:close/>
                <a:moveTo>
                  <a:pt x="67" y="56"/>
                </a:moveTo>
                <a:lnTo>
                  <a:pt x="67" y="56"/>
                </a:lnTo>
                <a:lnTo>
                  <a:pt x="61" y="60"/>
                </a:lnTo>
                <a:lnTo>
                  <a:pt x="61" y="60"/>
                </a:lnTo>
                <a:lnTo>
                  <a:pt x="63" y="63"/>
                </a:lnTo>
                <a:lnTo>
                  <a:pt x="63" y="63"/>
                </a:lnTo>
                <a:lnTo>
                  <a:pt x="69" y="59"/>
                </a:lnTo>
                <a:lnTo>
                  <a:pt x="69" y="59"/>
                </a:lnTo>
                <a:lnTo>
                  <a:pt x="67" y="56"/>
                </a:lnTo>
                <a:lnTo>
                  <a:pt x="67" y="56"/>
                </a:lnTo>
                <a:close/>
                <a:moveTo>
                  <a:pt x="63" y="114"/>
                </a:moveTo>
                <a:lnTo>
                  <a:pt x="63" y="114"/>
                </a:lnTo>
                <a:lnTo>
                  <a:pt x="63" y="114"/>
                </a:lnTo>
                <a:lnTo>
                  <a:pt x="63" y="114"/>
                </a:lnTo>
                <a:lnTo>
                  <a:pt x="61" y="114"/>
                </a:lnTo>
                <a:lnTo>
                  <a:pt x="61" y="114"/>
                </a:lnTo>
                <a:lnTo>
                  <a:pt x="54" y="125"/>
                </a:lnTo>
                <a:lnTo>
                  <a:pt x="54" y="125"/>
                </a:lnTo>
                <a:lnTo>
                  <a:pt x="53" y="127"/>
                </a:lnTo>
                <a:lnTo>
                  <a:pt x="53" y="127"/>
                </a:lnTo>
                <a:lnTo>
                  <a:pt x="57" y="124"/>
                </a:lnTo>
                <a:lnTo>
                  <a:pt x="57" y="124"/>
                </a:lnTo>
                <a:lnTo>
                  <a:pt x="60" y="121"/>
                </a:lnTo>
                <a:lnTo>
                  <a:pt x="61" y="117"/>
                </a:lnTo>
                <a:lnTo>
                  <a:pt x="61" y="117"/>
                </a:lnTo>
                <a:lnTo>
                  <a:pt x="63" y="114"/>
                </a:lnTo>
                <a:lnTo>
                  <a:pt x="63" y="114"/>
                </a:lnTo>
                <a:close/>
                <a:moveTo>
                  <a:pt x="104" y="104"/>
                </a:moveTo>
                <a:lnTo>
                  <a:pt x="104" y="104"/>
                </a:lnTo>
                <a:lnTo>
                  <a:pt x="105" y="103"/>
                </a:lnTo>
                <a:lnTo>
                  <a:pt x="105" y="103"/>
                </a:lnTo>
                <a:lnTo>
                  <a:pt x="105" y="101"/>
                </a:lnTo>
                <a:lnTo>
                  <a:pt x="105" y="100"/>
                </a:lnTo>
                <a:lnTo>
                  <a:pt x="105" y="100"/>
                </a:lnTo>
                <a:lnTo>
                  <a:pt x="104" y="97"/>
                </a:lnTo>
                <a:lnTo>
                  <a:pt x="104" y="97"/>
                </a:lnTo>
                <a:lnTo>
                  <a:pt x="104" y="96"/>
                </a:lnTo>
                <a:lnTo>
                  <a:pt x="104" y="96"/>
                </a:lnTo>
                <a:lnTo>
                  <a:pt x="103" y="97"/>
                </a:lnTo>
                <a:lnTo>
                  <a:pt x="103" y="97"/>
                </a:lnTo>
                <a:lnTo>
                  <a:pt x="104" y="98"/>
                </a:lnTo>
                <a:lnTo>
                  <a:pt x="104" y="98"/>
                </a:lnTo>
                <a:lnTo>
                  <a:pt x="104" y="100"/>
                </a:lnTo>
                <a:lnTo>
                  <a:pt x="103" y="100"/>
                </a:lnTo>
                <a:lnTo>
                  <a:pt x="103" y="100"/>
                </a:lnTo>
                <a:lnTo>
                  <a:pt x="101" y="101"/>
                </a:lnTo>
                <a:lnTo>
                  <a:pt x="101" y="101"/>
                </a:lnTo>
                <a:lnTo>
                  <a:pt x="101" y="104"/>
                </a:lnTo>
                <a:lnTo>
                  <a:pt x="101" y="104"/>
                </a:lnTo>
                <a:lnTo>
                  <a:pt x="104" y="104"/>
                </a:lnTo>
                <a:lnTo>
                  <a:pt x="104" y="104"/>
                </a:lnTo>
                <a:close/>
                <a:moveTo>
                  <a:pt x="69" y="111"/>
                </a:moveTo>
                <a:lnTo>
                  <a:pt x="69" y="111"/>
                </a:lnTo>
                <a:lnTo>
                  <a:pt x="70" y="111"/>
                </a:lnTo>
                <a:lnTo>
                  <a:pt x="70" y="111"/>
                </a:lnTo>
                <a:lnTo>
                  <a:pt x="77" y="106"/>
                </a:lnTo>
                <a:lnTo>
                  <a:pt x="77" y="106"/>
                </a:lnTo>
                <a:lnTo>
                  <a:pt x="76" y="104"/>
                </a:lnTo>
                <a:lnTo>
                  <a:pt x="76" y="104"/>
                </a:lnTo>
                <a:lnTo>
                  <a:pt x="70" y="108"/>
                </a:lnTo>
                <a:lnTo>
                  <a:pt x="70" y="108"/>
                </a:lnTo>
                <a:lnTo>
                  <a:pt x="70" y="108"/>
                </a:lnTo>
                <a:lnTo>
                  <a:pt x="70" y="108"/>
                </a:lnTo>
                <a:lnTo>
                  <a:pt x="69" y="111"/>
                </a:lnTo>
                <a:lnTo>
                  <a:pt x="69" y="111"/>
                </a:lnTo>
                <a:close/>
                <a:moveTo>
                  <a:pt x="20" y="161"/>
                </a:moveTo>
                <a:lnTo>
                  <a:pt x="20" y="161"/>
                </a:lnTo>
                <a:lnTo>
                  <a:pt x="26" y="154"/>
                </a:lnTo>
                <a:lnTo>
                  <a:pt x="32" y="145"/>
                </a:lnTo>
                <a:lnTo>
                  <a:pt x="32" y="145"/>
                </a:lnTo>
                <a:lnTo>
                  <a:pt x="30" y="145"/>
                </a:lnTo>
                <a:lnTo>
                  <a:pt x="30" y="147"/>
                </a:lnTo>
                <a:lnTo>
                  <a:pt x="30" y="147"/>
                </a:lnTo>
                <a:lnTo>
                  <a:pt x="22" y="160"/>
                </a:lnTo>
                <a:lnTo>
                  <a:pt x="22" y="160"/>
                </a:lnTo>
                <a:lnTo>
                  <a:pt x="20" y="161"/>
                </a:lnTo>
                <a:lnTo>
                  <a:pt x="20" y="161"/>
                </a:lnTo>
                <a:close/>
                <a:moveTo>
                  <a:pt x="83" y="113"/>
                </a:moveTo>
                <a:lnTo>
                  <a:pt x="83" y="113"/>
                </a:lnTo>
                <a:lnTo>
                  <a:pt x="90" y="106"/>
                </a:lnTo>
                <a:lnTo>
                  <a:pt x="90" y="106"/>
                </a:lnTo>
                <a:lnTo>
                  <a:pt x="90" y="104"/>
                </a:lnTo>
                <a:lnTo>
                  <a:pt x="90" y="104"/>
                </a:lnTo>
                <a:lnTo>
                  <a:pt x="86" y="108"/>
                </a:lnTo>
                <a:lnTo>
                  <a:pt x="84" y="110"/>
                </a:lnTo>
                <a:lnTo>
                  <a:pt x="83" y="113"/>
                </a:lnTo>
                <a:lnTo>
                  <a:pt x="83" y="113"/>
                </a:lnTo>
                <a:close/>
                <a:moveTo>
                  <a:pt x="27" y="165"/>
                </a:moveTo>
                <a:lnTo>
                  <a:pt x="27" y="165"/>
                </a:lnTo>
                <a:lnTo>
                  <a:pt x="27" y="164"/>
                </a:lnTo>
                <a:lnTo>
                  <a:pt x="27" y="164"/>
                </a:lnTo>
                <a:lnTo>
                  <a:pt x="22" y="172"/>
                </a:lnTo>
                <a:lnTo>
                  <a:pt x="22" y="172"/>
                </a:lnTo>
                <a:lnTo>
                  <a:pt x="19" y="177"/>
                </a:lnTo>
                <a:lnTo>
                  <a:pt x="19" y="177"/>
                </a:lnTo>
                <a:lnTo>
                  <a:pt x="20" y="177"/>
                </a:lnTo>
                <a:lnTo>
                  <a:pt x="20" y="175"/>
                </a:lnTo>
                <a:lnTo>
                  <a:pt x="20" y="175"/>
                </a:lnTo>
                <a:lnTo>
                  <a:pt x="22" y="174"/>
                </a:lnTo>
                <a:lnTo>
                  <a:pt x="22" y="174"/>
                </a:lnTo>
                <a:lnTo>
                  <a:pt x="23" y="174"/>
                </a:lnTo>
                <a:lnTo>
                  <a:pt x="23" y="174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close/>
                <a:moveTo>
                  <a:pt x="46" y="52"/>
                </a:moveTo>
                <a:lnTo>
                  <a:pt x="46" y="52"/>
                </a:lnTo>
                <a:lnTo>
                  <a:pt x="47" y="54"/>
                </a:lnTo>
                <a:lnTo>
                  <a:pt x="47" y="54"/>
                </a:lnTo>
                <a:lnTo>
                  <a:pt x="50" y="52"/>
                </a:lnTo>
                <a:lnTo>
                  <a:pt x="50" y="52"/>
                </a:lnTo>
                <a:lnTo>
                  <a:pt x="49" y="49"/>
                </a:lnTo>
                <a:lnTo>
                  <a:pt x="49" y="49"/>
                </a:lnTo>
                <a:lnTo>
                  <a:pt x="46" y="52"/>
                </a:lnTo>
                <a:lnTo>
                  <a:pt x="46" y="52"/>
                </a:lnTo>
                <a:close/>
                <a:moveTo>
                  <a:pt x="78" y="50"/>
                </a:moveTo>
                <a:lnTo>
                  <a:pt x="78" y="50"/>
                </a:lnTo>
                <a:lnTo>
                  <a:pt x="77" y="46"/>
                </a:lnTo>
                <a:lnTo>
                  <a:pt x="77" y="46"/>
                </a:lnTo>
                <a:lnTo>
                  <a:pt x="76" y="47"/>
                </a:lnTo>
                <a:lnTo>
                  <a:pt x="76" y="47"/>
                </a:lnTo>
                <a:lnTo>
                  <a:pt x="76" y="47"/>
                </a:lnTo>
                <a:lnTo>
                  <a:pt x="77" y="52"/>
                </a:lnTo>
                <a:lnTo>
                  <a:pt x="77" y="52"/>
                </a:lnTo>
                <a:lnTo>
                  <a:pt x="78" y="50"/>
                </a:lnTo>
                <a:lnTo>
                  <a:pt x="78" y="50"/>
                </a:lnTo>
                <a:close/>
                <a:moveTo>
                  <a:pt x="43" y="158"/>
                </a:moveTo>
                <a:lnTo>
                  <a:pt x="43" y="158"/>
                </a:lnTo>
                <a:lnTo>
                  <a:pt x="40" y="157"/>
                </a:lnTo>
                <a:lnTo>
                  <a:pt x="40" y="157"/>
                </a:lnTo>
                <a:lnTo>
                  <a:pt x="37" y="161"/>
                </a:lnTo>
                <a:lnTo>
                  <a:pt x="37" y="161"/>
                </a:lnTo>
                <a:lnTo>
                  <a:pt x="42" y="160"/>
                </a:lnTo>
                <a:lnTo>
                  <a:pt x="43" y="158"/>
                </a:lnTo>
                <a:lnTo>
                  <a:pt x="43" y="158"/>
                </a:lnTo>
                <a:close/>
                <a:moveTo>
                  <a:pt x="42" y="20"/>
                </a:moveTo>
                <a:lnTo>
                  <a:pt x="42" y="20"/>
                </a:lnTo>
                <a:lnTo>
                  <a:pt x="43" y="20"/>
                </a:lnTo>
                <a:lnTo>
                  <a:pt x="43" y="20"/>
                </a:lnTo>
                <a:lnTo>
                  <a:pt x="49" y="15"/>
                </a:lnTo>
                <a:lnTo>
                  <a:pt x="49" y="15"/>
                </a:lnTo>
                <a:lnTo>
                  <a:pt x="46" y="15"/>
                </a:lnTo>
                <a:lnTo>
                  <a:pt x="46" y="15"/>
                </a:lnTo>
                <a:lnTo>
                  <a:pt x="42" y="20"/>
                </a:lnTo>
                <a:lnTo>
                  <a:pt x="42" y="20"/>
                </a:lnTo>
                <a:close/>
                <a:moveTo>
                  <a:pt x="9" y="179"/>
                </a:moveTo>
                <a:lnTo>
                  <a:pt x="9" y="179"/>
                </a:lnTo>
                <a:lnTo>
                  <a:pt x="10" y="179"/>
                </a:lnTo>
                <a:lnTo>
                  <a:pt x="10" y="179"/>
                </a:lnTo>
                <a:lnTo>
                  <a:pt x="12" y="179"/>
                </a:lnTo>
                <a:lnTo>
                  <a:pt x="12" y="179"/>
                </a:lnTo>
                <a:lnTo>
                  <a:pt x="12" y="177"/>
                </a:lnTo>
                <a:lnTo>
                  <a:pt x="13" y="175"/>
                </a:lnTo>
                <a:lnTo>
                  <a:pt x="13" y="175"/>
                </a:lnTo>
                <a:lnTo>
                  <a:pt x="15" y="172"/>
                </a:lnTo>
                <a:lnTo>
                  <a:pt x="15" y="172"/>
                </a:lnTo>
                <a:lnTo>
                  <a:pt x="16" y="172"/>
                </a:lnTo>
                <a:lnTo>
                  <a:pt x="16" y="172"/>
                </a:lnTo>
                <a:lnTo>
                  <a:pt x="16" y="172"/>
                </a:lnTo>
                <a:lnTo>
                  <a:pt x="16" y="172"/>
                </a:lnTo>
                <a:lnTo>
                  <a:pt x="9" y="179"/>
                </a:lnTo>
                <a:lnTo>
                  <a:pt x="9" y="179"/>
                </a:lnTo>
                <a:close/>
                <a:moveTo>
                  <a:pt x="44" y="35"/>
                </a:moveTo>
                <a:lnTo>
                  <a:pt x="44" y="35"/>
                </a:lnTo>
                <a:lnTo>
                  <a:pt x="40" y="37"/>
                </a:lnTo>
                <a:lnTo>
                  <a:pt x="40" y="37"/>
                </a:lnTo>
                <a:lnTo>
                  <a:pt x="42" y="40"/>
                </a:lnTo>
                <a:lnTo>
                  <a:pt x="42" y="40"/>
                </a:lnTo>
                <a:lnTo>
                  <a:pt x="44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5"/>
                </a:lnTo>
                <a:close/>
                <a:moveTo>
                  <a:pt x="81" y="96"/>
                </a:moveTo>
                <a:lnTo>
                  <a:pt x="81" y="96"/>
                </a:lnTo>
                <a:lnTo>
                  <a:pt x="87" y="93"/>
                </a:lnTo>
                <a:lnTo>
                  <a:pt x="87" y="93"/>
                </a:lnTo>
                <a:lnTo>
                  <a:pt x="86" y="91"/>
                </a:lnTo>
                <a:lnTo>
                  <a:pt x="86" y="91"/>
                </a:lnTo>
                <a:lnTo>
                  <a:pt x="83" y="93"/>
                </a:lnTo>
                <a:lnTo>
                  <a:pt x="83" y="93"/>
                </a:lnTo>
                <a:lnTo>
                  <a:pt x="81" y="94"/>
                </a:lnTo>
                <a:lnTo>
                  <a:pt x="81" y="96"/>
                </a:lnTo>
                <a:lnTo>
                  <a:pt x="81" y="96"/>
                </a:lnTo>
                <a:close/>
                <a:moveTo>
                  <a:pt x="87" y="103"/>
                </a:moveTo>
                <a:lnTo>
                  <a:pt x="87" y="103"/>
                </a:lnTo>
                <a:lnTo>
                  <a:pt x="90" y="100"/>
                </a:lnTo>
                <a:lnTo>
                  <a:pt x="90" y="100"/>
                </a:lnTo>
                <a:lnTo>
                  <a:pt x="88" y="98"/>
                </a:lnTo>
                <a:lnTo>
                  <a:pt x="88" y="98"/>
                </a:lnTo>
                <a:lnTo>
                  <a:pt x="87" y="100"/>
                </a:lnTo>
                <a:lnTo>
                  <a:pt x="87" y="100"/>
                </a:lnTo>
                <a:lnTo>
                  <a:pt x="87" y="103"/>
                </a:lnTo>
                <a:lnTo>
                  <a:pt x="87" y="103"/>
                </a:lnTo>
                <a:close/>
                <a:moveTo>
                  <a:pt x="76" y="87"/>
                </a:moveTo>
                <a:lnTo>
                  <a:pt x="76" y="87"/>
                </a:lnTo>
                <a:lnTo>
                  <a:pt x="74" y="90"/>
                </a:lnTo>
                <a:lnTo>
                  <a:pt x="74" y="90"/>
                </a:lnTo>
                <a:lnTo>
                  <a:pt x="73" y="90"/>
                </a:lnTo>
                <a:lnTo>
                  <a:pt x="73" y="93"/>
                </a:lnTo>
                <a:lnTo>
                  <a:pt x="73" y="93"/>
                </a:lnTo>
                <a:lnTo>
                  <a:pt x="77" y="90"/>
                </a:lnTo>
                <a:lnTo>
                  <a:pt x="77" y="90"/>
                </a:lnTo>
                <a:lnTo>
                  <a:pt x="76" y="87"/>
                </a:lnTo>
                <a:lnTo>
                  <a:pt x="76" y="87"/>
                </a:lnTo>
                <a:close/>
                <a:moveTo>
                  <a:pt x="51" y="171"/>
                </a:moveTo>
                <a:lnTo>
                  <a:pt x="51" y="171"/>
                </a:lnTo>
                <a:lnTo>
                  <a:pt x="47" y="175"/>
                </a:lnTo>
                <a:lnTo>
                  <a:pt x="47" y="175"/>
                </a:lnTo>
                <a:lnTo>
                  <a:pt x="47" y="177"/>
                </a:lnTo>
                <a:lnTo>
                  <a:pt x="49" y="177"/>
                </a:lnTo>
                <a:lnTo>
                  <a:pt x="49" y="177"/>
                </a:lnTo>
                <a:lnTo>
                  <a:pt x="51" y="174"/>
                </a:lnTo>
                <a:lnTo>
                  <a:pt x="51" y="174"/>
                </a:lnTo>
                <a:lnTo>
                  <a:pt x="51" y="172"/>
                </a:lnTo>
                <a:lnTo>
                  <a:pt x="51" y="171"/>
                </a:lnTo>
                <a:lnTo>
                  <a:pt x="51" y="171"/>
                </a:lnTo>
                <a:close/>
                <a:moveTo>
                  <a:pt x="71" y="125"/>
                </a:moveTo>
                <a:lnTo>
                  <a:pt x="71" y="125"/>
                </a:lnTo>
                <a:lnTo>
                  <a:pt x="74" y="117"/>
                </a:lnTo>
                <a:lnTo>
                  <a:pt x="74" y="117"/>
                </a:lnTo>
                <a:lnTo>
                  <a:pt x="70" y="124"/>
                </a:lnTo>
                <a:lnTo>
                  <a:pt x="70" y="124"/>
                </a:lnTo>
                <a:lnTo>
                  <a:pt x="71" y="125"/>
                </a:lnTo>
                <a:lnTo>
                  <a:pt x="71" y="125"/>
                </a:lnTo>
                <a:close/>
                <a:moveTo>
                  <a:pt x="33" y="37"/>
                </a:moveTo>
                <a:lnTo>
                  <a:pt x="33" y="37"/>
                </a:lnTo>
                <a:lnTo>
                  <a:pt x="30" y="30"/>
                </a:lnTo>
                <a:lnTo>
                  <a:pt x="26" y="25"/>
                </a:lnTo>
                <a:lnTo>
                  <a:pt x="26" y="25"/>
                </a:lnTo>
                <a:lnTo>
                  <a:pt x="33" y="37"/>
                </a:lnTo>
                <a:lnTo>
                  <a:pt x="33" y="37"/>
                </a:lnTo>
                <a:close/>
                <a:moveTo>
                  <a:pt x="56" y="46"/>
                </a:moveTo>
                <a:lnTo>
                  <a:pt x="56" y="46"/>
                </a:lnTo>
                <a:lnTo>
                  <a:pt x="59" y="43"/>
                </a:lnTo>
                <a:lnTo>
                  <a:pt x="59" y="43"/>
                </a:lnTo>
                <a:lnTo>
                  <a:pt x="61" y="40"/>
                </a:lnTo>
                <a:lnTo>
                  <a:pt x="61" y="40"/>
                </a:lnTo>
                <a:lnTo>
                  <a:pt x="56" y="44"/>
                </a:lnTo>
                <a:lnTo>
                  <a:pt x="56" y="44"/>
                </a:lnTo>
                <a:lnTo>
                  <a:pt x="56" y="46"/>
                </a:lnTo>
                <a:lnTo>
                  <a:pt x="56" y="46"/>
                </a:lnTo>
                <a:close/>
                <a:moveTo>
                  <a:pt x="69" y="70"/>
                </a:moveTo>
                <a:lnTo>
                  <a:pt x="69" y="70"/>
                </a:lnTo>
                <a:lnTo>
                  <a:pt x="66" y="71"/>
                </a:lnTo>
                <a:lnTo>
                  <a:pt x="66" y="71"/>
                </a:lnTo>
                <a:lnTo>
                  <a:pt x="66" y="73"/>
                </a:lnTo>
                <a:lnTo>
                  <a:pt x="66" y="73"/>
                </a:lnTo>
                <a:lnTo>
                  <a:pt x="67" y="71"/>
                </a:lnTo>
                <a:lnTo>
                  <a:pt x="67" y="71"/>
                </a:lnTo>
                <a:lnTo>
                  <a:pt x="69" y="71"/>
                </a:lnTo>
                <a:lnTo>
                  <a:pt x="69" y="70"/>
                </a:lnTo>
                <a:lnTo>
                  <a:pt x="69" y="70"/>
                </a:lnTo>
                <a:close/>
                <a:moveTo>
                  <a:pt x="70" y="36"/>
                </a:moveTo>
                <a:lnTo>
                  <a:pt x="70" y="36"/>
                </a:lnTo>
                <a:lnTo>
                  <a:pt x="69" y="37"/>
                </a:lnTo>
                <a:lnTo>
                  <a:pt x="69" y="37"/>
                </a:lnTo>
                <a:lnTo>
                  <a:pt x="67" y="39"/>
                </a:lnTo>
                <a:lnTo>
                  <a:pt x="67" y="39"/>
                </a:lnTo>
                <a:lnTo>
                  <a:pt x="69" y="40"/>
                </a:lnTo>
                <a:lnTo>
                  <a:pt x="69" y="40"/>
                </a:lnTo>
                <a:lnTo>
                  <a:pt x="70" y="39"/>
                </a:lnTo>
                <a:lnTo>
                  <a:pt x="70" y="36"/>
                </a:lnTo>
                <a:lnTo>
                  <a:pt x="70" y="36"/>
                </a:lnTo>
                <a:close/>
                <a:moveTo>
                  <a:pt x="46" y="154"/>
                </a:moveTo>
                <a:lnTo>
                  <a:pt x="46" y="154"/>
                </a:lnTo>
                <a:lnTo>
                  <a:pt x="44" y="154"/>
                </a:lnTo>
                <a:lnTo>
                  <a:pt x="42" y="154"/>
                </a:lnTo>
                <a:lnTo>
                  <a:pt x="42" y="154"/>
                </a:lnTo>
                <a:lnTo>
                  <a:pt x="44" y="155"/>
                </a:lnTo>
                <a:lnTo>
                  <a:pt x="44" y="155"/>
                </a:lnTo>
                <a:lnTo>
                  <a:pt x="46" y="154"/>
                </a:lnTo>
                <a:lnTo>
                  <a:pt x="46" y="154"/>
                </a:lnTo>
                <a:close/>
                <a:moveTo>
                  <a:pt x="39" y="13"/>
                </a:moveTo>
                <a:lnTo>
                  <a:pt x="39" y="13"/>
                </a:lnTo>
                <a:lnTo>
                  <a:pt x="37" y="13"/>
                </a:lnTo>
                <a:lnTo>
                  <a:pt x="37" y="13"/>
                </a:lnTo>
                <a:lnTo>
                  <a:pt x="40" y="16"/>
                </a:lnTo>
                <a:lnTo>
                  <a:pt x="40" y="16"/>
                </a:lnTo>
                <a:lnTo>
                  <a:pt x="43" y="13"/>
                </a:lnTo>
                <a:lnTo>
                  <a:pt x="43" y="13"/>
                </a:lnTo>
                <a:lnTo>
                  <a:pt x="39" y="13"/>
                </a:lnTo>
                <a:lnTo>
                  <a:pt x="39" y="13"/>
                </a:lnTo>
                <a:close/>
                <a:moveTo>
                  <a:pt x="49" y="76"/>
                </a:moveTo>
                <a:lnTo>
                  <a:pt x="49" y="76"/>
                </a:lnTo>
                <a:lnTo>
                  <a:pt x="49" y="76"/>
                </a:lnTo>
                <a:lnTo>
                  <a:pt x="49" y="76"/>
                </a:lnTo>
                <a:lnTo>
                  <a:pt x="53" y="86"/>
                </a:lnTo>
                <a:lnTo>
                  <a:pt x="53" y="86"/>
                </a:lnTo>
                <a:lnTo>
                  <a:pt x="49" y="76"/>
                </a:lnTo>
                <a:lnTo>
                  <a:pt x="49" y="76"/>
                </a:lnTo>
                <a:close/>
                <a:moveTo>
                  <a:pt x="87" y="84"/>
                </a:moveTo>
                <a:lnTo>
                  <a:pt x="87" y="84"/>
                </a:lnTo>
                <a:lnTo>
                  <a:pt x="88" y="83"/>
                </a:lnTo>
                <a:lnTo>
                  <a:pt x="88" y="83"/>
                </a:lnTo>
                <a:lnTo>
                  <a:pt x="87" y="79"/>
                </a:lnTo>
                <a:lnTo>
                  <a:pt x="87" y="79"/>
                </a:lnTo>
                <a:lnTo>
                  <a:pt x="86" y="80"/>
                </a:lnTo>
                <a:lnTo>
                  <a:pt x="86" y="80"/>
                </a:lnTo>
                <a:lnTo>
                  <a:pt x="87" y="84"/>
                </a:lnTo>
                <a:lnTo>
                  <a:pt x="87" y="84"/>
                </a:lnTo>
                <a:close/>
                <a:moveTo>
                  <a:pt x="81" y="57"/>
                </a:moveTo>
                <a:lnTo>
                  <a:pt x="81" y="57"/>
                </a:lnTo>
                <a:lnTo>
                  <a:pt x="80" y="54"/>
                </a:lnTo>
                <a:lnTo>
                  <a:pt x="80" y="54"/>
                </a:lnTo>
                <a:lnTo>
                  <a:pt x="78" y="56"/>
                </a:lnTo>
                <a:lnTo>
                  <a:pt x="78" y="59"/>
                </a:lnTo>
                <a:lnTo>
                  <a:pt x="78" y="59"/>
                </a:lnTo>
                <a:lnTo>
                  <a:pt x="81" y="57"/>
                </a:lnTo>
                <a:lnTo>
                  <a:pt x="81" y="57"/>
                </a:lnTo>
                <a:close/>
                <a:moveTo>
                  <a:pt x="67" y="13"/>
                </a:moveTo>
                <a:lnTo>
                  <a:pt x="67" y="13"/>
                </a:lnTo>
                <a:lnTo>
                  <a:pt x="67" y="13"/>
                </a:lnTo>
                <a:lnTo>
                  <a:pt x="66" y="13"/>
                </a:lnTo>
                <a:lnTo>
                  <a:pt x="66" y="13"/>
                </a:lnTo>
                <a:lnTo>
                  <a:pt x="64" y="13"/>
                </a:lnTo>
                <a:lnTo>
                  <a:pt x="64" y="15"/>
                </a:lnTo>
                <a:lnTo>
                  <a:pt x="64" y="15"/>
                </a:lnTo>
                <a:lnTo>
                  <a:pt x="66" y="15"/>
                </a:lnTo>
                <a:lnTo>
                  <a:pt x="66" y="15"/>
                </a:lnTo>
                <a:lnTo>
                  <a:pt x="67" y="13"/>
                </a:lnTo>
                <a:lnTo>
                  <a:pt x="67" y="13"/>
                </a:lnTo>
                <a:close/>
                <a:moveTo>
                  <a:pt x="66" y="104"/>
                </a:moveTo>
                <a:lnTo>
                  <a:pt x="66" y="104"/>
                </a:lnTo>
                <a:lnTo>
                  <a:pt x="67" y="103"/>
                </a:lnTo>
                <a:lnTo>
                  <a:pt x="67" y="103"/>
                </a:lnTo>
                <a:lnTo>
                  <a:pt x="66" y="100"/>
                </a:lnTo>
                <a:lnTo>
                  <a:pt x="66" y="100"/>
                </a:lnTo>
                <a:lnTo>
                  <a:pt x="64" y="103"/>
                </a:lnTo>
                <a:lnTo>
                  <a:pt x="66" y="104"/>
                </a:lnTo>
                <a:lnTo>
                  <a:pt x="66" y="104"/>
                </a:lnTo>
                <a:close/>
                <a:moveTo>
                  <a:pt x="73" y="36"/>
                </a:moveTo>
                <a:lnTo>
                  <a:pt x="73" y="36"/>
                </a:lnTo>
                <a:lnTo>
                  <a:pt x="74" y="36"/>
                </a:lnTo>
                <a:lnTo>
                  <a:pt x="74" y="35"/>
                </a:lnTo>
                <a:lnTo>
                  <a:pt x="74" y="35"/>
                </a:lnTo>
                <a:lnTo>
                  <a:pt x="74" y="33"/>
                </a:lnTo>
                <a:lnTo>
                  <a:pt x="74" y="33"/>
                </a:lnTo>
                <a:lnTo>
                  <a:pt x="73" y="33"/>
                </a:lnTo>
                <a:lnTo>
                  <a:pt x="73" y="35"/>
                </a:lnTo>
                <a:lnTo>
                  <a:pt x="73" y="36"/>
                </a:lnTo>
                <a:lnTo>
                  <a:pt x="73" y="36"/>
                </a:lnTo>
                <a:close/>
                <a:moveTo>
                  <a:pt x="78" y="77"/>
                </a:moveTo>
                <a:lnTo>
                  <a:pt x="78" y="77"/>
                </a:lnTo>
                <a:lnTo>
                  <a:pt x="78" y="76"/>
                </a:lnTo>
                <a:lnTo>
                  <a:pt x="78" y="76"/>
                </a:lnTo>
                <a:lnTo>
                  <a:pt x="77" y="77"/>
                </a:lnTo>
                <a:lnTo>
                  <a:pt x="77" y="79"/>
                </a:lnTo>
                <a:lnTo>
                  <a:pt x="77" y="79"/>
                </a:lnTo>
                <a:lnTo>
                  <a:pt x="78" y="77"/>
                </a:lnTo>
                <a:lnTo>
                  <a:pt x="78" y="77"/>
                </a:lnTo>
                <a:close/>
                <a:moveTo>
                  <a:pt x="56" y="174"/>
                </a:moveTo>
                <a:lnTo>
                  <a:pt x="56" y="174"/>
                </a:lnTo>
                <a:lnTo>
                  <a:pt x="53" y="175"/>
                </a:lnTo>
                <a:lnTo>
                  <a:pt x="53" y="178"/>
                </a:lnTo>
                <a:lnTo>
                  <a:pt x="53" y="178"/>
                </a:lnTo>
                <a:lnTo>
                  <a:pt x="53" y="178"/>
                </a:lnTo>
                <a:lnTo>
                  <a:pt x="53" y="178"/>
                </a:lnTo>
                <a:lnTo>
                  <a:pt x="56" y="174"/>
                </a:lnTo>
                <a:lnTo>
                  <a:pt x="56" y="174"/>
                </a:lnTo>
                <a:close/>
                <a:moveTo>
                  <a:pt x="43" y="44"/>
                </a:moveTo>
                <a:lnTo>
                  <a:pt x="43" y="44"/>
                </a:lnTo>
                <a:lnTo>
                  <a:pt x="44" y="46"/>
                </a:lnTo>
                <a:lnTo>
                  <a:pt x="44" y="46"/>
                </a:lnTo>
                <a:lnTo>
                  <a:pt x="47" y="43"/>
                </a:lnTo>
                <a:lnTo>
                  <a:pt x="47" y="43"/>
                </a:lnTo>
                <a:lnTo>
                  <a:pt x="43" y="44"/>
                </a:lnTo>
                <a:lnTo>
                  <a:pt x="43" y="44"/>
                </a:lnTo>
                <a:close/>
                <a:moveTo>
                  <a:pt x="73" y="54"/>
                </a:moveTo>
                <a:lnTo>
                  <a:pt x="73" y="54"/>
                </a:lnTo>
                <a:lnTo>
                  <a:pt x="74" y="54"/>
                </a:lnTo>
                <a:lnTo>
                  <a:pt x="74" y="54"/>
                </a:lnTo>
                <a:lnTo>
                  <a:pt x="73" y="50"/>
                </a:lnTo>
                <a:lnTo>
                  <a:pt x="73" y="50"/>
                </a:lnTo>
                <a:lnTo>
                  <a:pt x="71" y="52"/>
                </a:lnTo>
                <a:lnTo>
                  <a:pt x="71" y="52"/>
                </a:lnTo>
                <a:lnTo>
                  <a:pt x="73" y="54"/>
                </a:lnTo>
                <a:lnTo>
                  <a:pt x="73" y="54"/>
                </a:lnTo>
                <a:close/>
                <a:moveTo>
                  <a:pt x="54" y="154"/>
                </a:moveTo>
                <a:lnTo>
                  <a:pt x="54" y="154"/>
                </a:lnTo>
                <a:lnTo>
                  <a:pt x="53" y="154"/>
                </a:lnTo>
                <a:lnTo>
                  <a:pt x="53" y="154"/>
                </a:lnTo>
                <a:lnTo>
                  <a:pt x="51" y="158"/>
                </a:lnTo>
                <a:lnTo>
                  <a:pt x="51" y="158"/>
                </a:lnTo>
                <a:lnTo>
                  <a:pt x="54" y="154"/>
                </a:lnTo>
                <a:lnTo>
                  <a:pt x="54" y="154"/>
                </a:lnTo>
                <a:close/>
                <a:moveTo>
                  <a:pt x="81" y="63"/>
                </a:moveTo>
                <a:lnTo>
                  <a:pt x="81" y="63"/>
                </a:lnTo>
                <a:lnTo>
                  <a:pt x="81" y="64"/>
                </a:lnTo>
                <a:lnTo>
                  <a:pt x="81" y="67"/>
                </a:lnTo>
                <a:lnTo>
                  <a:pt x="81" y="67"/>
                </a:lnTo>
                <a:lnTo>
                  <a:pt x="83" y="66"/>
                </a:lnTo>
                <a:lnTo>
                  <a:pt x="81" y="63"/>
                </a:lnTo>
                <a:lnTo>
                  <a:pt x="81" y="63"/>
                </a:lnTo>
                <a:close/>
                <a:moveTo>
                  <a:pt x="64" y="42"/>
                </a:moveTo>
                <a:lnTo>
                  <a:pt x="64" y="42"/>
                </a:lnTo>
                <a:lnTo>
                  <a:pt x="60" y="46"/>
                </a:lnTo>
                <a:lnTo>
                  <a:pt x="60" y="46"/>
                </a:lnTo>
                <a:lnTo>
                  <a:pt x="64" y="43"/>
                </a:lnTo>
                <a:lnTo>
                  <a:pt x="64" y="43"/>
                </a:lnTo>
                <a:lnTo>
                  <a:pt x="64" y="42"/>
                </a:lnTo>
                <a:lnTo>
                  <a:pt x="64" y="42"/>
                </a:lnTo>
                <a:close/>
                <a:moveTo>
                  <a:pt x="84" y="71"/>
                </a:moveTo>
                <a:lnTo>
                  <a:pt x="84" y="71"/>
                </a:lnTo>
                <a:lnTo>
                  <a:pt x="83" y="73"/>
                </a:lnTo>
                <a:lnTo>
                  <a:pt x="84" y="74"/>
                </a:lnTo>
                <a:lnTo>
                  <a:pt x="84" y="74"/>
                </a:lnTo>
                <a:lnTo>
                  <a:pt x="84" y="73"/>
                </a:lnTo>
                <a:lnTo>
                  <a:pt x="84" y="73"/>
                </a:lnTo>
                <a:lnTo>
                  <a:pt x="84" y="71"/>
                </a:lnTo>
                <a:lnTo>
                  <a:pt x="84" y="71"/>
                </a:lnTo>
                <a:close/>
                <a:moveTo>
                  <a:pt x="66" y="137"/>
                </a:moveTo>
                <a:lnTo>
                  <a:pt x="66" y="137"/>
                </a:lnTo>
                <a:lnTo>
                  <a:pt x="63" y="138"/>
                </a:lnTo>
                <a:lnTo>
                  <a:pt x="63" y="141"/>
                </a:lnTo>
                <a:lnTo>
                  <a:pt x="63" y="141"/>
                </a:lnTo>
                <a:lnTo>
                  <a:pt x="66" y="137"/>
                </a:lnTo>
                <a:lnTo>
                  <a:pt x="66" y="137"/>
                </a:lnTo>
                <a:close/>
                <a:moveTo>
                  <a:pt x="63" y="94"/>
                </a:moveTo>
                <a:lnTo>
                  <a:pt x="63" y="94"/>
                </a:lnTo>
                <a:lnTo>
                  <a:pt x="64" y="93"/>
                </a:lnTo>
                <a:lnTo>
                  <a:pt x="63" y="91"/>
                </a:lnTo>
                <a:lnTo>
                  <a:pt x="63" y="91"/>
                </a:lnTo>
                <a:lnTo>
                  <a:pt x="63" y="93"/>
                </a:lnTo>
                <a:lnTo>
                  <a:pt x="63" y="94"/>
                </a:lnTo>
                <a:lnTo>
                  <a:pt x="63" y="94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30" y="13"/>
                </a:lnTo>
                <a:lnTo>
                  <a:pt x="30" y="12"/>
                </a:lnTo>
                <a:lnTo>
                  <a:pt x="30" y="12"/>
                </a:lnTo>
                <a:lnTo>
                  <a:pt x="27" y="12"/>
                </a:lnTo>
                <a:lnTo>
                  <a:pt x="27" y="12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78" y="89"/>
                </a:moveTo>
                <a:lnTo>
                  <a:pt x="78" y="89"/>
                </a:lnTo>
                <a:lnTo>
                  <a:pt x="80" y="84"/>
                </a:lnTo>
                <a:lnTo>
                  <a:pt x="80" y="84"/>
                </a:lnTo>
                <a:lnTo>
                  <a:pt x="78" y="86"/>
                </a:lnTo>
                <a:lnTo>
                  <a:pt x="78" y="89"/>
                </a:lnTo>
                <a:lnTo>
                  <a:pt x="78" y="89"/>
                </a:lnTo>
                <a:close/>
                <a:moveTo>
                  <a:pt x="34" y="170"/>
                </a:moveTo>
                <a:lnTo>
                  <a:pt x="34" y="170"/>
                </a:lnTo>
                <a:lnTo>
                  <a:pt x="32" y="172"/>
                </a:lnTo>
                <a:lnTo>
                  <a:pt x="32" y="172"/>
                </a:lnTo>
                <a:lnTo>
                  <a:pt x="33" y="172"/>
                </a:lnTo>
                <a:lnTo>
                  <a:pt x="34" y="170"/>
                </a:lnTo>
                <a:lnTo>
                  <a:pt x="34" y="170"/>
                </a:lnTo>
                <a:close/>
                <a:moveTo>
                  <a:pt x="67" y="89"/>
                </a:moveTo>
                <a:lnTo>
                  <a:pt x="67" y="89"/>
                </a:lnTo>
                <a:lnTo>
                  <a:pt x="66" y="90"/>
                </a:lnTo>
                <a:lnTo>
                  <a:pt x="67" y="91"/>
                </a:lnTo>
                <a:lnTo>
                  <a:pt x="67" y="91"/>
                </a:lnTo>
                <a:lnTo>
                  <a:pt x="67" y="90"/>
                </a:lnTo>
                <a:lnTo>
                  <a:pt x="67" y="89"/>
                </a:lnTo>
                <a:lnTo>
                  <a:pt x="67" y="89"/>
                </a:lnTo>
                <a:close/>
                <a:moveTo>
                  <a:pt x="36" y="35"/>
                </a:moveTo>
                <a:lnTo>
                  <a:pt x="36" y="35"/>
                </a:lnTo>
                <a:lnTo>
                  <a:pt x="36" y="35"/>
                </a:lnTo>
                <a:lnTo>
                  <a:pt x="36" y="35"/>
                </a:lnTo>
                <a:lnTo>
                  <a:pt x="37" y="40"/>
                </a:lnTo>
                <a:lnTo>
                  <a:pt x="37" y="40"/>
                </a:lnTo>
                <a:lnTo>
                  <a:pt x="37" y="40"/>
                </a:lnTo>
                <a:lnTo>
                  <a:pt x="37" y="40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90" y="91"/>
                </a:moveTo>
                <a:lnTo>
                  <a:pt x="90" y="91"/>
                </a:lnTo>
                <a:lnTo>
                  <a:pt x="90" y="90"/>
                </a:lnTo>
                <a:lnTo>
                  <a:pt x="90" y="90"/>
                </a:lnTo>
                <a:lnTo>
                  <a:pt x="90" y="87"/>
                </a:lnTo>
                <a:lnTo>
                  <a:pt x="90" y="87"/>
                </a:lnTo>
                <a:lnTo>
                  <a:pt x="90" y="90"/>
                </a:lnTo>
                <a:lnTo>
                  <a:pt x="90" y="91"/>
                </a:lnTo>
                <a:lnTo>
                  <a:pt x="90" y="91"/>
                </a:lnTo>
                <a:close/>
                <a:moveTo>
                  <a:pt x="33" y="16"/>
                </a:moveTo>
                <a:lnTo>
                  <a:pt x="33" y="16"/>
                </a:lnTo>
                <a:lnTo>
                  <a:pt x="33" y="16"/>
                </a:lnTo>
                <a:lnTo>
                  <a:pt x="33" y="16"/>
                </a:lnTo>
                <a:lnTo>
                  <a:pt x="36" y="15"/>
                </a:lnTo>
                <a:lnTo>
                  <a:pt x="36" y="15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3" y="16"/>
                </a:lnTo>
                <a:lnTo>
                  <a:pt x="33" y="16"/>
                </a:lnTo>
                <a:close/>
                <a:moveTo>
                  <a:pt x="76" y="40"/>
                </a:moveTo>
                <a:lnTo>
                  <a:pt x="76" y="40"/>
                </a:lnTo>
                <a:lnTo>
                  <a:pt x="74" y="42"/>
                </a:lnTo>
                <a:lnTo>
                  <a:pt x="74" y="43"/>
                </a:lnTo>
                <a:lnTo>
                  <a:pt x="74" y="43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0"/>
                </a:lnTo>
                <a:lnTo>
                  <a:pt x="76" y="40"/>
                </a:lnTo>
                <a:close/>
                <a:moveTo>
                  <a:pt x="76" y="69"/>
                </a:moveTo>
                <a:lnTo>
                  <a:pt x="76" y="69"/>
                </a:lnTo>
                <a:lnTo>
                  <a:pt x="74" y="70"/>
                </a:lnTo>
                <a:lnTo>
                  <a:pt x="74" y="71"/>
                </a:lnTo>
                <a:lnTo>
                  <a:pt x="74" y="71"/>
                </a:lnTo>
                <a:lnTo>
                  <a:pt x="76" y="70"/>
                </a:lnTo>
                <a:lnTo>
                  <a:pt x="76" y="69"/>
                </a:lnTo>
                <a:lnTo>
                  <a:pt x="76" y="69"/>
                </a:lnTo>
                <a:close/>
                <a:moveTo>
                  <a:pt x="47" y="33"/>
                </a:moveTo>
                <a:lnTo>
                  <a:pt x="47" y="33"/>
                </a:lnTo>
                <a:lnTo>
                  <a:pt x="50" y="32"/>
                </a:lnTo>
                <a:lnTo>
                  <a:pt x="50" y="32"/>
                </a:lnTo>
                <a:lnTo>
                  <a:pt x="47" y="33"/>
                </a:lnTo>
                <a:lnTo>
                  <a:pt x="47" y="33"/>
                </a:lnTo>
                <a:close/>
                <a:moveTo>
                  <a:pt x="77" y="94"/>
                </a:moveTo>
                <a:lnTo>
                  <a:pt x="77" y="94"/>
                </a:lnTo>
                <a:lnTo>
                  <a:pt x="77" y="94"/>
                </a:lnTo>
                <a:lnTo>
                  <a:pt x="77" y="94"/>
                </a:lnTo>
                <a:lnTo>
                  <a:pt x="76" y="94"/>
                </a:lnTo>
                <a:lnTo>
                  <a:pt x="76" y="96"/>
                </a:lnTo>
                <a:lnTo>
                  <a:pt x="76" y="96"/>
                </a:lnTo>
                <a:lnTo>
                  <a:pt x="77" y="94"/>
                </a:lnTo>
                <a:lnTo>
                  <a:pt x="77" y="94"/>
                </a:lnTo>
                <a:close/>
                <a:moveTo>
                  <a:pt x="56" y="13"/>
                </a:moveTo>
                <a:lnTo>
                  <a:pt x="56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lnTo>
                  <a:pt x="59" y="13"/>
                </a:lnTo>
                <a:lnTo>
                  <a:pt x="59" y="13"/>
                </a:lnTo>
                <a:lnTo>
                  <a:pt x="56" y="13"/>
                </a:lnTo>
                <a:lnTo>
                  <a:pt x="56" y="13"/>
                </a:lnTo>
                <a:close/>
                <a:moveTo>
                  <a:pt x="42" y="175"/>
                </a:moveTo>
                <a:lnTo>
                  <a:pt x="42" y="175"/>
                </a:lnTo>
                <a:lnTo>
                  <a:pt x="46" y="175"/>
                </a:lnTo>
                <a:lnTo>
                  <a:pt x="46" y="175"/>
                </a:lnTo>
                <a:lnTo>
                  <a:pt x="44" y="174"/>
                </a:lnTo>
                <a:lnTo>
                  <a:pt x="42" y="175"/>
                </a:lnTo>
                <a:lnTo>
                  <a:pt x="42" y="175"/>
                </a:lnTo>
                <a:close/>
                <a:moveTo>
                  <a:pt x="47" y="165"/>
                </a:moveTo>
                <a:lnTo>
                  <a:pt x="47" y="165"/>
                </a:lnTo>
                <a:lnTo>
                  <a:pt x="49" y="165"/>
                </a:lnTo>
                <a:lnTo>
                  <a:pt x="49" y="164"/>
                </a:lnTo>
                <a:lnTo>
                  <a:pt x="49" y="164"/>
                </a:lnTo>
                <a:lnTo>
                  <a:pt x="47" y="164"/>
                </a:lnTo>
                <a:lnTo>
                  <a:pt x="47" y="165"/>
                </a:lnTo>
                <a:lnTo>
                  <a:pt x="47" y="165"/>
                </a:lnTo>
                <a:close/>
                <a:moveTo>
                  <a:pt x="77" y="100"/>
                </a:moveTo>
                <a:lnTo>
                  <a:pt x="77" y="100"/>
                </a:lnTo>
                <a:lnTo>
                  <a:pt x="78" y="98"/>
                </a:lnTo>
                <a:lnTo>
                  <a:pt x="78" y="97"/>
                </a:lnTo>
                <a:lnTo>
                  <a:pt x="78" y="97"/>
                </a:lnTo>
                <a:lnTo>
                  <a:pt x="77" y="98"/>
                </a:lnTo>
                <a:lnTo>
                  <a:pt x="77" y="100"/>
                </a:lnTo>
                <a:lnTo>
                  <a:pt x="77" y="100"/>
                </a:lnTo>
                <a:close/>
                <a:moveTo>
                  <a:pt x="73" y="86"/>
                </a:moveTo>
                <a:lnTo>
                  <a:pt x="73" y="86"/>
                </a:lnTo>
                <a:lnTo>
                  <a:pt x="74" y="86"/>
                </a:lnTo>
                <a:lnTo>
                  <a:pt x="74" y="84"/>
                </a:lnTo>
                <a:lnTo>
                  <a:pt x="74" y="84"/>
                </a:lnTo>
                <a:lnTo>
                  <a:pt x="73" y="84"/>
                </a:lnTo>
                <a:lnTo>
                  <a:pt x="73" y="86"/>
                </a:lnTo>
                <a:lnTo>
                  <a:pt x="73" y="86"/>
                </a:lnTo>
                <a:close/>
                <a:moveTo>
                  <a:pt x="42" y="30"/>
                </a:moveTo>
                <a:lnTo>
                  <a:pt x="42" y="30"/>
                </a:lnTo>
                <a:lnTo>
                  <a:pt x="42" y="30"/>
                </a:lnTo>
                <a:lnTo>
                  <a:pt x="42" y="30"/>
                </a:lnTo>
                <a:lnTo>
                  <a:pt x="39" y="33"/>
                </a:lnTo>
                <a:lnTo>
                  <a:pt x="39" y="33"/>
                </a:lnTo>
                <a:lnTo>
                  <a:pt x="39" y="33"/>
                </a:lnTo>
                <a:lnTo>
                  <a:pt x="39" y="33"/>
                </a:lnTo>
                <a:lnTo>
                  <a:pt x="42" y="30"/>
                </a:lnTo>
                <a:lnTo>
                  <a:pt x="42" y="30"/>
                </a:lnTo>
                <a:close/>
                <a:moveTo>
                  <a:pt x="37" y="164"/>
                </a:moveTo>
                <a:lnTo>
                  <a:pt x="37" y="164"/>
                </a:lnTo>
                <a:lnTo>
                  <a:pt x="37" y="164"/>
                </a:lnTo>
                <a:lnTo>
                  <a:pt x="37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5"/>
                </a:lnTo>
                <a:lnTo>
                  <a:pt x="36" y="165"/>
                </a:lnTo>
                <a:lnTo>
                  <a:pt x="37" y="164"/>
                </a:lnTo>
                <a:lnTo>
                  <a:pt x="37" y="164"/>
                </a:lnTo>
                <a:close/>
                <a:moveTo>
                  <a:pt x="53" y="47"/>
                </a:moveTo>
                <a:lnTo>
                  <a:pt x="53" y="47"/>
                </a:lnTo>
                <a:lnTo>
                  <a:pt x="51" y="47"/>
                </a:lnTo>
                <a:lnTo>
                  <a:pt x="51" y="47"/>
                </a:lnTo>
                <a:lnTo>
                  <a:pt x="53" y="49"/>
                </a:lnTo>
                <a:lnTo>
                  <a:pt x="53" y="49"/>
                </a:lnTo>
                <a:lnTo>
                  <a:pt x="53" y="47"/>
                </a:lnTo>
                <a:lnTo>
                  <a:pt x="53" y="47"/>
                </a:lnTo>
                <a:close/>
                <a:moveTo>
                  <a:pt x="60" y="50"/>
                </a:moveTo>
                <a:lnTo>
                  <a:pt x="60" y="50"/>
                </a:lnTo>
                <a:lnTo>
                  <a:pt x="60" y="50"/>
                </a:lnTo>
                <a:lnTo>
                  <a:pt x="60" y="50"/>
                </a:lnTo>
                <a:lnTo>
                  <a:pt x="59" y="52"/>
                </a:lnTo>
                <a:lnTo>
                  <a:pt x="59" y="52"/>
                </a:lnTo>
                <a:lnTo>
                  <a:pt x="59" y="52"/>
                </a:lnTo>
                <a:lnTo>
                  <a:pt x="60" y="50"/>
                </a:lnTo>
                <a:lnTo>
                  <a:pt x="60" y="50"/>
                </a:lnTo>
                <a:close/>
                <a:moveTo>
                  <a:pt x="37" y="23"/>
                </a:moveTo>
                <a:lnTo>
                  <a:pt x="37" y="23"/>
                </a:lnTo>
                <a:lnTo>
                  <a:pt x="36" y="23"/>
                </a:lnTo>
                <a:lnTo>
                  <a:pt x="36" y="23"/>
                </a:lnTo>
                <a:lnTo>
                  <a:pt x="36" y="25"/>
                </a:lnTo>
                <a:lnTo>
                  <a:pt x="36" y="25"/>
                </a:lnTo>
                <a:lnTo>
                  <a:pt x="36" y="25"/>
                </a:lnTo>
                <a:lnTo>
                  <a:pt x="37" y="23"/>
                </a:lnTo>
                <a:lnTo>
                  <a:pt x="37" y="23"/>
                </a:lnTo>
                <a:close/>
                <a:moveTo>
                  <a:pt x="69" y="81"/>
                </a:moveTo>
                <a:lnTo>
                  <a:pt x="69" y="81"/>
                </a:lnTo>
                <a:lnTo>
                  <a:pt x="69" y="80"/>
                </a:lnTo>
                <a:lnTo>
                  <a:pt x="69" y="80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61" y="86"/>
                </a:moveTo>
                <a:lnTo>
                  <a:pt x="61" y="86"/>
                </a:lnTo>
                <a:lnTo>
                  <a:pt x="61" y="86"/>
                </a:lnTo>
                <a:lnTo>
                  <a:pt x="61" y="86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6"/>
                </a:lnTo>
                <a:lnTo>
                  <a:pt x="61" y="86"/>
                </a:lnTo>
                <a:close/>
                <a:moveTo>
                  <a:pt x="83" y="87"/>
                </a:moveTo>
                <a:lnTo>
                  <a:pt x="83" y="87"/>
                </a:lnTo>
                <a:lnTo>
                  <a:pt x="83" y="86"/>
                </a:lnTo>
                <a:lnTo>
                  <a:pt x="83" y="86"/>
                </a:lnTo>
                <a:lnTo>
                  <a:pt x="83" y="86"/>
                </a:lnTo>
                <a:lnTo>
                  <a:pt x="83" y="87"/>
                </a:lnTo>
                <a:lnTo>
                  <a:pt x="83" y="87"/>
                </a:lnTo>
                <a:close/>
                <a:moveTo>
                  <a:pt x="39" y="171"/>
                </a:move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lnTo>
                  <a:pt x="40" y="171"/>
                </a:lnTo>
                <a:lnTo>
                  <a:pt x="40" y="171"/>
                </a:ln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close/>
                <a:moveTo>
                  <a:pt x="39" y="29"/>
                </a:move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lnTo>
                  <a:pt x="37" y="29"/>
                </a:lnTo>
                <a:lnTo>
                  <a:pt x="37" y="29"/>
                </a:ln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close/>
                <a:moveTo>
                  <a:pt x="24" y="9"/>
                </a:moveTo>
                <a:lnTo>
                  <a:pt x="24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4" y="9"/>
                </a:lnTo>
                <a:lnTo>
                  <a:pt x="24" y="9"/>
                </a:lnTo>
                <a:close/>
                <a:moveTo>
                  <a:pt x="70" y="17"/>
                </a:moveTo>
                <a:lnTo>
                  <a:pt x="70" y="17"/>
                </a:lnTo>
                <a:lnTo>
                  <a:pt x="70" y="16"/>
                </a:lnTo>
                <a:lnTo>
                  <a:pt x="70" y="16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close/>
                <a:moveTo>
                  <a:pt x="76" y="59"/>
                </a:moveTo>
                <a:lnTo>
                  <a:pt x="76" y="59"/>
                </a:lnTo>
                <a:lnTo>
                  <a:pt x="74" y="59"/>
                </a:lnTo>
                <a:lnTo>
                  <a:pt x="74" y="59"/>
                </a:lnTo>
                <a:lnTo>
                  <a:pt x="76" y="60"/>
                </a:lnTo>
                <a:lnTo>
                  <a:pt x="76" y="60"/>
                </a:lnTo>
                <a:lnTo>
                  <a:pt x="76" y="60"/>
                </a:lnTo>
                <a:lnTo>
                  <a:pt x="76" y="60"/>
                </a:lnTo>
                <a:lnTo>
                  <a:pt x="76" y="59"/>
                </a:lnTo>
                <a:lnTo>
                  <a:pt x="76" y="59"/>
                </a:lnTo>
                <a:close/>
                <a:moveTo>
                  <a:pt x="74" y="80"/>
                </a:moveTo>
                <a:lnTo>
                  <a:pt x="74" y="80"/>
                </a:lnTo>
                <a:lnTo>
                  <a:pt x="73" y="80"/>
                </a:lnTo>
                <a:lnTo>
                  <a:pt x="73" y="80"/>
                </a:lnTo>
                <a:lnTo>
                  <a:pt x="73" y="81"/>
                </a:lnTo>
                <a:lnTo>
                  <a:pt x="73" y="81"/>
                </a:lnTo>
                <a:lnTo>
                  <a:pt x="73" y="81"/>
                </a:lnTo>
                <a:lnTo>
                  <a:pt x="73" y="81"/>
                </a:lnTo>
                <a:lnTo>
                  <a:pt x="74" y="80"/>
                </a:lnTo>
                <a:lnTo>
                  <a:pt x="74" y="80"/>
                </a:lnTo>
                <a:close/>
                <a:moveTo>
                  <a:pt x="71" y="116"/>
                </a:moveTo>
                <a:lnTo>
                  <a:pt x="71" y="116"/>
                </a:lnTo>
                <a:lnTo>
                  <a:pt x="71" y="114"/>
                </a:lnTo>
                <a:lnTo>
                  <a:pt x="71" y="114"/>
                </a:lnTo>
                <a:lnTo>
                  <a:pt x="70" y="116"/>
                </a:lnTo>
                <a:lnTo>
                  <a:pt x="70" y="116"/>
                </a:lnTo>
                <a:lnTo>
                  <a:pt x="71" y="116"/>
                </a:lnTo>
                <a:lnTo>
                  <a:pt x="71" y="116"/>
                </a:lnTo>
                <a:lnTo>
                  <a:pt x="71" y="116"/>
                </a:lnTo>
                <a:lnTo>
                  <a:pt x="71" y="11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" name="Freeform 49"/>
          <p:cNvSpPr>
            <a:spLocks noEditPoints="1"/>
          </p:cNvSpPr>
          <p:nvPr/>
        </p:nvSpPr>
        <p:spPr bwMode="auto">
          <a:xfrm rot="288921" flipH="1">
            <a:off x="5234937" y="5118100"/>
            <a:ext cx="649600" cy="749335"/>
          </a:xfrm>
          <a:custGeom>
            <a:avLst/>
            <a:gdLst>
              <a:gd name="T0" fmla="*/ 67 w 111"/>
              <a:gd name="T1" fmla="*/ 182 h 184"/>
              <a:gd name="T2" fmla="*/ 53 w 111"/>
              <a:gd name="T3" fmla="*/ 183 h 184"/>
              <a:gd name="T4" fmla="*/ 13 w 111"/>
              <a:gd name="T5" fmla="*/ 180 h 184"/>
              <a:gd name="T6" fmla="*/ 5 w 111"/>
              <a:gd name="T7" fmla="*/ 170 h 184"/>
              <a:gd name="T8" fmla="*/ 32 w 111"/>
              <a:gd name="T9" fmla="*/ 133 h 184"/>
              <a:gd name="T10" fmla="*/ 53 w 111"/>
              <a:gd name="T11" fmla="*/ 105 h 184"/>
              <a:gd name="T12" fmla="*/ 54 w 111"/>
              <a:gd name="T13" fmla="*/ 98 h 184"/>
              <a:gd name="T14" fmla="*/ 37 w 111"/>
              <a:gd name="T15" fmla="*/ 52 h 184"/>
              <a:gd name="T16" fmla="*/ 29 w 111"/>
              <a:gd name="T17" fmla="*/ 30 h 184"/>
              <a:gd name="T18" fmla="*/ 22 w 111"/>
              <a:gd name="T19" fmla="*/ 18 h 184"/>
              <a:gd name="T20" fmla="*/ 22 w 111"/>
              <a:gd name="T21" fmla="*/ 0 h 184"/>
              <a:gd name="T22" fmla="*/ 69 w 111"/>
              <a:gd name="T23" fmla="*/ 1 h 184"/>
              <a:gd name="T24" fmla="*/ 84 w 111"/>
              <a:gd name="T25" fmla="*/ 28 h 184"/>
              <a:gd name="T26" fmla="*/ 94 w 111"/>
              <a:gd name="T27" fmla="*/ 57 h 184"/>
              <a:gd name="T28" fmla="*/ 110 w 111"/>
              <a:gd name="T29" fmla="*/ 103 h 184"/>
              <a:gd name="T30" fmla="*/ 76 w 111"/>
              <a:gd name="T31" fmla="*/ 153 h 184"/>
              <a:gd name="T32" fmla="*/ 60 w 111"/>
              <a:gd name="T33" fmla="*/ 174 h 184"/>
              <a:gd name="T34" fmla="*/ 59 w 111"/>
              <a:gd name="T35" fmla="*/ 149 h 184"/>
              <a:gd name="T36" fmla="*/ 15 w 111"/>
              <a:gd name="T37" fmla="*/ 169 h 184"/>
              <a:gd name="T38" fmla="*/ 26 w 111"/>
              <a:gd name="T39" fmla="*/ 176 h 184"/>
              <a:gd name="T40" fmla="*/ 32 w 111"/>
              <a:gd name="T41" fmla="*/ 173 h 184"/>
              <a:gd name="T42" fmla="*/ 63 w 111"/>
              <a:gd name="T43" fmla="*/ 163 h 184"/>
              <a:gd name="T44" fmla="*/ 43 w 111"/>
              <a:gd name="T45" fmla="*/ 145 h 184"/>
              <a:gd name="T46" fmla="*/ 26 w 111"/>
              <a:gd name="T47" fmla="*/ 153 h 184"/>
              <a:gd name="T48" fmla="*/ 71 w 111"/>
              <a:gd name="T49" fmla="*/ 139 h 184"/>
              <a:gd name="T50" fmla="*/ 103 w 111"/>
              <a:gd name="T51" fmla="*/ 105 h 184"/>
              <a:gd name="T52" fmla="*/ 54 w 111"/>
              <a:gd name="T53" fmla="*/ 128 h 184"/>
              <a:gd name="T54" fmla="*/ 36 w 111"/>
              <a:gd name="T55" fmla="*/ 145 h 184"/>
              <a:gd name="T56" fmla="*/ 96 w 111"/>
              <a:gd name="T57" fmla="*/ 116 h 184"/>
              <a:gd name="T58" fmla="*/ 53 w 111"/>
              <a:gd name="T59" fmla="*/ 57 h 184"/>
              <a:gd name="T60" fmla="*/ 53 w 111"/>
              <a:gd name="T61" fmla="*/ 115 h 184"/>
              <a:gd name="T62" fmla="*/ 96 w 111"/>
              <a:gd name="T63" fmla="*/ 105 h 184"/>
              <a:gd name="T64" fmla="*/ 61 w 111"/>
              <a:gd name="T65" fmla="*/ 111 h 184"/>
              <a:gd name="T66" fmla="*/ 53 w 111"/>
              <a:gd name="T67" fmla="*/ 115 h 184"/>
              <a:gd name="T68" fmla="*/ 70 w 111"/>
              <a:gd name="T69" fmla="*/ 18 h 184"/>
              <a:gd name="T70" fmla="*/ 42 w 111"/>
              <a:gd name="T71" fmla="*/ 45 h 184"/>
              <a:gd name="T72" fmla="*/ 93 w 111"/>
              <a:gd name="T73" fmla="*/ 93 h 184"/>
              <a:gd name="T74" fmla="*/ 61 w 111"/>
              <a:gd name="T75" fmla="*/ 98 h 184"/>
              <a:gd name="T76" fmla="*/ 57 w 111"/>
              <a:gd name="T77" fmla="*/ 109 h 184"/>
              <a:gd name="T78" fmla="*/ 60 w 111"/>
              <a:gd name="T79" fmla="*/ 38 h 184"/>
              <a:gd name="T80" fmla="*/ 76 w 111"/>
              <a:gd name="T81" fmla="*/ 41 h 184"/>
              <a:gd name="T82" fmla="*/ 90 w 111"/>
              <a:gd name="T83" fmla="*/ 65 h 184"/>
              <a:gd name="T84" fmla="*/ 57 w 111"/>
              <a:gd name="T85" fmla="*/ 72 h 184"/>
              <a:gd name="T86" fmla="*/ 73 w 111"/>
              <a:gd name="T87" fmla="*/ 89 h 184"/>
              <a:gd name="T88" fmla="*/ 61 w 111"/>
              <a:gd name="T89" fmla="*/ 85 h 184"/>
              <a:gd name="T90" fmla="*/ 39 w 111"/>
              <a:gd name="T91" fmla="*/ 31 h 184"/>
              <a:gd name="T92" fmla="*/ 59 w 111"/>
              <a:gd name="T93" fmla="*/ 12 h 184"/>
              <a:gd name="T94" fmla="*/ 36 w 111"/>
              <a:gd name="T95" fmla="*/ 21 h 184"/>
              <a:gd name="T96" fmla="*/ 49 w 111"/>
              <a:gd name="T97" fmla="*/ 8 h 184"/>
              <a:gd name="T98" fmla="*/ 60 w 111"/>
              <a:gd name="T99" fmla="*/ 166 h 184"/>
              <a:gd name="T100" fmla="*/ 34 w 111"/>
              <a:gd name="T101" fmla="*/ 176 h 184"/>
              <a:gd name="T102" fmla="*/ 60 w 111"/>
              <a:gd name="T103" fmla="*/ 166 h 184"/>
              <a:gd name="T104" fmla="*/ 26 w 111"/>
              <a:gd name="T105" fmla="*/ 10 h 184"/>
              <a:gd name="T106" fmla="*/ 70 w 111"/>
              <a:gd name="T107" fmla="*/ 5 h 184"/>
              <a:gd name="T108" fmla="*/ 57 w 111"/>
              <a:gd name="T109" fmla="*/ 82 h 184"/>
              <a:gd name="T110" fmla="*/ 53 w 111"/>
              <a:gd name="T111" fmla="*/ 76 h 184"/>
              <a:gd name="T112" fmla="*/ 10 w 111"/>
              <a:gd name="T113" fmla="*/ 169 h 184"/>
              <a:gd name="T114" fmla="*/ 56 w 111"/>
              <a:gd name="T115" fmla="*/ 89 h 184"/>
              <a:gd name="T116" fmla="*/ 74 w 111"/>
              <a:gd name="T117" fmla="*/ 17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1" h="184">
                <a:moveTo>
                  <a:pt x="57" y="177"/>
                </a:moveTo>
                <a:lnTo>
                  <a:pt x="57" y="177"/>
                </a:lnTo>
                <a:lnTo>
                  <a:pt x="60" y="177"/>
                </a:lnTo>
                <a:lnTo>
                  <a:pt x="60" y="177"/>
                </a:lnTo>
                <a:lnTo>
                  <a:pt x="66" y="179"/>
                </a:lnTo>
                <a:lnTo>
                  <a:pt x="66" y="179"/>
                </a:lnTo>
                <a:lnTo>
                  <a:pt x="67" y="179"/>
                </a:lnTo>
                <a:lnTo>
                  <a:pt x="67" y="179"/>
                </a:lnTo>
                <a:lnTo>
                  <a:pt x="67" y="180"/>
                </a:lnTo>
                <a:lnTo>
                  <a:pt x="67" y="180"/>
                </a:lnTo>
                <a:lnTo>
                  <a:pt x="67" y="182"/>
                </a:lnTo>
                <a:lnTo>
                  <a:pt x="67" y="182"/>
                </a:lnTo>
                <a:lnTo>
                  <a:pt x="64" y="182"/>
                </a:lnTo>
                <a:lnTo>
                  <a:pt x="64" y="182"/>
                </a:lnTo>
                <a:lnTo>
                  <a:pt x="60" y="182"/>
                </a:lnTo>
                <a:lnTo>
                  <a:pt x="60" y="182"/>
                </a:lnTo>
                <a:lnTo>
                  <a:pt x="59" y="182"/>
                </a:lnTo>
                <a:lnTo>
                  <a:pt x="59" y="182"/>
                </a:lnTo>
                <a:lnTo>
                  <a:pt x="57" y="184"/>
                </a:lnTo>
                <a:lnTo>
                  <a:pt x="54" y="184"/>
                </a:lnTo>
                <a:lnTo>
                  <a:pt x="54" y="184"/>
                </a:lnTo>
                <a:lnTo>
                  <a:pt x="53" y="183"/>
                </a:lnTo>
                <a:lnTo>
                  <a:pt x="52" y="182"/>
                </a:lnTo>
                <a:lnTo>
                  <a:pt x="52" y="182"/>
                </a:lnTo>
                <a:lnTo>
                  <a:pt x="30" y="180"/>
                </a:lnTo>
                <a:lnTo>
                  <a:pt x="30" y="180"/>
                </a:lnTo>
                <a:lnTo>
                  <a:pt x="20" y="182"/>
                </a:lnTo>
                <a:lnTo>
                  <a:pt x="20" y="182"/>
                </a:lnTo>
                <a:lnTo>
                  <a:pt x="16" y="182"/>
                </a:lnTo>
                <a:lnTo>
                  <a:pt x="16" y="182"/>
                </a:lnTo>
                <a:lnTo>
                  <a:pt x="15" y="182"/>
                </a:lnTo>
                <a:lnTo>
                  <a:pt x="13" y="180"/>
                </a:lnTo>
                <a:lnTo>
                  <a:pt x="13" y="180"/>
                </a:lnTo>
                <a:lnTo>
                  <a:pt x="12" y="180"/>
                </a:lnTo>
                <a:lnTo>
                  <a:pt x="12" y="180"/>
                </a:lnTo>
                <a:lnTo>
                  <a:pt x="5" y="179"/>
                </a:lnTo>
                <a:lnTo>
                  <a:pt x="5" y="179"/>
                </a:lnTo>
                <a:lnTo>
                  <a:pt x="2" y="179"/>
                </a:lnTo>
                <a:lnTo>
                  <a:pt x="0" y="177"/>
                </a:lnTo>
                <a:lnTo>
                  <a:pt x="0" y="176"/>
                </a:lnTo>
                <a:lnTo>
                  <a:pt x="2" y="173"/>
                </a:lnTo>
                <a:lnTo>
                  <a:pt x="2" y="173"/>
                </a:lnTo>
                <a:lnTo>
                  <a:pt x="5" y="170"/>
                </a:lnTo>
                <a:lnTo>
                  <a:pt x="5" y="170"/>
                </a:lnTo>
                <a:lnTo>
                  <a:pt x="10" y="165"/>
                </a:lnTo>
                <a:lnTo>
                  <a:pt x="10" y="165"/>
                </a:lnTo>
                <a:lnTo>
                  <a:pt x="16" y="156"/>
                </a:lnTo>
                <a:lnTo>
                  <a:pt x="16" y="156"/>
                </a:lnTo>
                <a:lnTo>
                  <a:pt x="22" y="146"/>
                </a:lnTo>
                <a:lnTo>
                  <a:pt x="30" y="136"/>
                </a:lnTo>
                <a:lnTo>
                  <a:pt x="30" y="136"/>
                </a:lnTo>
                <a:lnTo>
                  <a:pt x="32" y="135"/>
                </a:lnTo>
                <a:lnTo>
                  <a:pt x="32" y="135"/>
                </a:lnTo>
                <a:lnTo>
                  <a:pt x="32" y="133"/>
                </a:lnTo>
                <a:lnTo>
                  <a:pt x="32" y="133"/>
                </a:lnTo>
                <a:lnTo>
                  <a:pt x="36" y="129"/>
                </a:lnTo>
                <a:lnTo>
                  <a:pt x="36" y="129"/>
                </a:lnTo>
                <a:lnTo>
                  <a:pt x="47" y="115"/>
                </a:lnTo>
                <a:lnTo>
                  <a:pt x="47" y="115"/>
                </a:lnTo>
                <a:lnTo>
                  <a:pt x="52" y="108"/>
                </a:lnTo>
                <a:lnTo>
                  <a:pt x="52" y="108"/>
                </a:lnTo>
                <a:lnTo>
                  <a:pt x="52" y="106"/>
                </a:lnTo>
                <a:lnTo>
                  <a:pt x="52" y="106"/>
                </a:lnTo>
                <a:lnTo>
                  <a:pt x="52" y="106"/>
                </a:lnTo>
                <a:lnTo>
                  <a:pt x="53" y="105"/>
                </a:lnTo>
                <a:lnTo>
                  <a:pt x="53" y="105"/>
                </a:lnTo>
                <a:lnTo>
                  <a:pt x="54" y="103"/>
                </a:lnTo>
                <a:lnTo>
                  <a:pt x="54" y="103"/>
                </a:lnTo>
                <a:lnTo>
                  <a:pt x="53" y="103"/>
                </a:lnTo>
                <a:lnTo>
                  <a:pt x="53" y="103"/>
                </a:lnTo>
                <a:lnTo>
                  <a:pt x="52" y="102"/>
                </a:lnTo>
                <a:lnTo>
                  <a:pt x="52" y="99"/>
                </a:lnTo>
                <a:lnTo>
                  <a:pt x="52" y="99"/>
                </a:lnTo>
                <a:lnTo>
                  <a:pt x="52" y="98"/>
                </a:lnTo>
                <a:lnTo>
                  <a:pt x="53" y="98"/>
                </a:lnTo>
                <a:lnTo>
                  <a:pt x="53" y="98"/>
                </a:lnTo>
                <a:lnTo>
                  <a:pt x="54" y="98"/>
                </a:lnTo>
                <a:lnTo>
                  <a:pt x="54" y="98"/>
                </a:lnTo>
                <a:lnTo>
                  <a:pt x="53" y="95"/>
                </a:lnTo>
                <a:lnTo>
                  <a:pt x="53" y="93"/>
                </a:lnTo>
                <a:lnTo>
                  <a:pt x="53" y="93"/>
                </a:lnTo>
                <a:lnTo>
                  <a:pt x="52" y="92"/>
                </a:lnTo>
                <a:lnTo>
                  <a:pt x="52" y="92"/>
                </a:lnTo>
                <a:lnTo>
                  <a:pt x="49" y="82"/>
                </a:lnTo>
                <a:lnTo>
                  <a:pt x="49" y="82"/>
                </a:lnTo>
                <a:lnTo>
                  <a:pt x="46" y="72"/>
                </a:lnTo>
                <a:lnTo>
                  <a:pt x="46" y="72"/>
                </a:lnTo>
                <a:lnTo>
                  <a:pt x="37" y="52"/>
                </a:lnTo>
                <a:lnTo>
                  <a:pt x="37" y="52"/>
                </a:lnTo>
                <a:lnTo>
                  <a:pt x="36" y="49"/>
                </a:lnTo>
                <a:lnTo>
                  <a:pt x="36" y="49"/>
                </a:lnTo>
                <a:lnTo>
                  <a:pt x="34" y="48"/>
                </a:lnTo>
                <a:lnTo>
                  <a:pt x="34" y="47"/>
                </a:lnTo>
                <a:lnTo>
                  <a:pt x="34" y="47"/>
                </a:lnTo>
                <a:lnTo>
                  <a:pt x="34" y="44"/>
                </a:lnTo>
                <a:lnTo>
                  <a:pt x="34" y="44"/>
                </a:lnTo>
                <a:lnTo>
                  <a:pt x="30" y="32"/>
                </a:lnTo>
                <a:lnTo>
                  <a:pt x="30" y="32"/>
                </a:lnTo>
                <a:lnTo>
                  <a:pt x="29" y="30"/>
                </a:lnTo>
                <a:lnTo>
                  <a:pt x="29" y="30"/>
                </a:lnTo>
                <a:lnTo>
                  <a:pt x="27" y="28"/>
                </a:lnTo>
                <a:lnTo>
                  <a:pt x="27" y="27"/>
                </a:lnTo>
                <a:lnTo>
                  <a:pt x="27" y="27"/>
                </a:lnTo>
                <a:lnTo>
                  <a:pt x="27" y="24"/>
                </a:lnTo>
                <a:lnTo>
                  <a:pt x="27" y="24"/>
                </a:lnTo>
                <a:lnTo>
                  <a:pt x="26" y="20"/>
                </a:lnTo>
                <a:lnTo>
                  <a:pt x="26" y="20"/>
                </a:lnTo>
                <a:lnTo>
                  <a:pt x="23" y="20"/>
                </a:lnTo>
                <a:lnTo>
                  <a:pt x="22" y="18"/>
                </a:lnTo>
                <a:lnTo>
                  <a:pt x="22" y="18"/>
                </a:lnTo>
                <a:lnTo>
                  <a:pt x="22" y="17"/>
                </a:lnTo>
                <a:lnTo>
                  <a:pt x="23" y="15"/>
                </a:lnTo>
                <a:lnTo>
                  <a:pt x="23" y="15"/>
                </a:lnTo>
                <a:lnTo>
                  <a:pt x="19" y="7"/>
                </a:lnTo>
                <a:lnTo>
                  <a:pt x="19" y="7"/>
                </a:lnTo>
                <a:lnTo>
                  <a:pt x="17" y="3"/>
                </a:lnTo>
                <a:lnTo>
                  <a:pt x="17" y="3"/>
                </a:lnTo>
                <a:lnTo>
                  <a:pt x="17" y="1"/>
                </a:lnTo>
                <a:lnTo>
                  <a:pt x="19" y="0"/>
                </a:lnTo>
                <a:lnTo>
                  <a:pt x="19" y="0"/>
                </a:lnTo>
                <a:lnTo>
                  <a:pt x="22" y="0"/>
                </a:lnTo>
                <a:lnTo>
                  <a:pt x="22" y="0"/>
                </a:lnTo>
                <a:lnTo>
                  <a:pt x="43" y="0"/>
                </a:lnTo>
                <a:lnTo>
                  <a:pt x="43" y="0"/>
                </a:lnTo>
                <a:lnTo>
                  <a:pt x="53" y="1"/>
                </a:lnTo>
                <a:lnTo>
                  <a:pt x="53" y="1"/>
                </a:lnTo>
                <a:lnTo>
                  <a:pt x="63" y="1"/>
                </a:lnTo>
                <a:lnTo>
                  <a:pt x="63" y="1"/>
                </a:lnTo>
                <a:lnTo>
                  <a:pt x="64" y="1"/>
                </a:lnTo>
                <a:lnTo>
                  <a:pt x="64" y="1"/>
                </a:lnTo>
                <a:lnTo>
                  <a:pt x="66" y="0"/>
                </a:lnTo>
                <a:lnTo>
                  <a:pt x="69" y="1"/>
                </a:lnTo>
                <a:lnTo>
                  <a:pt x="69" y="1"/>
                </a:lnTo>
                <a:lnTo>
                  <a:pt x="70" y="1"/>
                </a:lnTo>
                <a:lnTo>
                  <a:pt x="70" y="1"/>
                </a:lnTo>
                <a:lnTo>
                  <a:pt x="74" y="1"/>
                </a:lnTo>
                <a:lnTo>
                  <a:pt x="74" y="1"/>
                </a:lnTo>
                <a:lnTo>
                  <a:pt x="76" y="3"/>
                </a:lnTo>
                <a:lnTo>
                  <a:pt x="77" y="4"/>
                </a:lnTo>
                <a:lnTo>
                  <a:pt x="77" y="4"/>
                </a:lnTo>
                <a:lnTo>
                  <a:pt x="79" y="8"/>
                </a:lnTo>
                <a:lnTo>
                  <a:pt x="79" y="8"/>
                </a:lnTo>
                <a:lnTo>
                  <a:pt x="84" y="28"/>
                </a:lnTo>
                <a:lnTo>
                  <a:pt x="84" y="28"/>
                </a:lnTo>
                <a:lnTo>
                  <a:pt x="86" y="37"/>
                </a:lnTo>
                <a:lnTo>
                  <a:pt x="86" y="37"/>
                </a:lnTo>
                <a:lnTo>
                  <a:pt x="91" y="49"/>
                </a:lnTo>
                <a:lnTo>
                  <a:pt x="91" y="49"/>
                </a:lnTo>
                <a:lnTo>
                  <a:pt x="91" y="51"/>
                </a:lnTo>
                <a:lnTo>
                  <a:pt x="91" y="51"/>
                </a:lnTo>
                <a:lnTo>
                  <a:pt x="93" y="52"/>
                </a:lnTo>
                <a:lnTo>
                  <a:pt x="93" y="55"/>
                </a:lnTo>
                <a:lnTo>
                  <a:pt x="93" y="55"/>
                </a:lnTo>
                <a:lnTo>
                  <a:pt x="94" y="57"/>
                </a:lnTo>
                <a:lnTo>
                  <a:pt x="94" y="57"/>
                </a:lnTo>
                <a:lnTo>
                  <a:pt x="101" y="72"/>
                </a:lnTo>
                <a:lnTo>
                  <a:pt x="108" y="91"/>
                </a:lnTo>
                <a:lnTo>
                  <a:pt x="108" y="91"/>
                </a:lnTo>
                <a:lnTo>
                  <a:pt x="110" y="93"/>
                </a:lnTo>
                <a:lnTo>
                  <a:pt x="110" y="93"/>
                </a:lnTo>
                <a:lnTo>
                  <a:pt x="111" y="99"/>
                </a:lnTo>
                <a:lnTo>
                  <a:pt x="111" y="99"/>
                </a:lnTo>
                <a:lnTo>
                  <a:pt x="111" y="101"/>
                </a:lnTo>
                <a:lnTo>
                  <a:pt x="111" y="101"/>
                </a:lnTo>
                <a:lnTo>
                  <a:pt x="110" y="103"/>
                </a:lnTo>
                <a:lnTo>
                  <a:pt x="111" y="106"/>
                </a:lnTo>
                <a:lnTo>
                  <a:pt x="111" y="106"/>
                </a:lnTo>
                <a:lnTo>
                  <a:pt x="110" y="108"/>
                </a:lnTo>
                <a:lnTo>
                  <a:pt x="110" y="108"/>
                </a:lnTo>
                <a:lnTo>
                  <a:pt x="106" y="112"/>
                </a:lnTo>
                <a:lnTo>
                  <a:pt x="106" y="112"/>
                </a:lnTo>
                <a:lnTo>
                  <a:pt x="94" y="125"/>
                </a:lnTo>
                <a:lnTo>
                  <a:pt x="94" y="125"/>
                </a:lnTo>
                <a:lnTo>
                  <a:pt x="90" y="133"/>
                </a:lnTo>
                <a:lnTo>
                  <a:pt x="90" y="133"/>
                </a:lnTo>
                <a:lnTo>
                  <a:pt x="76" y="153"/>
                </a:lnTo>
                <a:lnTo>
                  <a:pt x="76" y="153"/>
                </a:lnTo>
                <a:lnTo>
                  <a:pt x="76" y="155"/>
                </a:lnTo>
                <a:lnTo>
                  <a:pt x="76" y="155"/>
                </a:lnTo>
                <a:lnTo>
                  <a:pt x="70" y="163"/>
                </a:lnTo>
                <a:lnTo>
                  <a:pt x="64" y="172"/>
                </a:lnTo>
                <a:lnTo>
                  <a:pt x="64" y="172"/>
                </a:lnTo>
                <a:lnTo>
                  <a:pt x="63" y="174"/>
                </a:lnTo>
                <a:lnTo>
                  <a:pt x="60" y="174"/>
                </a:lnTo>
                <a:lnTo>
                  <a:pt x="60" y="174"/>
                </a:lnTo>
                <a:lnTo>
                  <a:pt x="60" y="174"/>
                </a:lnTo>
                <a:lnTo>
                  <a:pt x="60" y="174"/>
                </a:lnTo>
                <a:lnTo>
                  <a:pt x="57" y="177"/>
                </a:lnTo>
                <a:lnTo>
                  <a:pt x="57" y="177"/>
                </a:lnTo>
                <a:lnTo>
                  <a:pt x="57" y="177"/>
                </a:lnTo>
                <a:lnTo>
                  <a:pt x="57" y="177"/>
                </a:lnTo>
                <a:close/>
                <a:moveTo>
                  <a:pt x="77" y="142"/>
                </a:moveTo>
                <a:lnTo>
                  <a:pt x="77" y="142"/>
                </a:lnTo>
                <a:lnTo>
                  <a:pt x="76" y="142"/>
                </a:lnTo>
                <a:lnTo>
                  <a:pt x="76" y="142"/>
                </a:lnTo>
                <a:lnTo>
                  <a:pt x="71" y="143"/>
                </a:lnTo>
                <a:lnTo>
                  <a:pt x="71" y="143"/>
                </a:lnTo>
                <a:lnTo>
                  <a:pt x="59" y="149"/>
                </a:lnTo>
                <a:lnTo>
                  <a:pt x="59" y="149"/>
                </a:lnTo>
                <a:lnTo>
                  <a:pt x="36" y="160"/>
                </a:lnTo>
                <a:lnTo>
                  <a:pt x="36" y="160"/>
                </a:lnTo>
                <a:lnTo>
                  <a:pt x="23" y="166"/>
                </a:lnTo>
                <a:lnTo>
                  <a:pt x="23" y="166"/>
                </a:lnTo>
                <a:lnTo>
                  <a:pt x="20" y="167"/>
                </a:lnTo>
                <a:lnTo>
                  <a:pt x="19" y="169"/>
                </a:lnTo>
                <a:lnTo>
                  <a:pt x="19" y="169"/>
                </a:lnTo>
                <a:lnTo>
                  <a:pt x="17" y="169"/>
                </a:lnTo>
                <a:lnTo>
                  <a:pt x="17" y="169"/>
                </a:lnTo>
                <a:lnTo>
                  <a:pt x="15" y="169"/>
                </a:lnTo>
                <a:lnTo>
                  <a:pt x="15" y="169"/>
                </a:lnTo>
                <a:lnTo>
                  <a:pt x="15" y="170"/>
                </a:lnTo>
                <a:lnTo>
                  <a:pt x="15" y="170"/>
                </a:lnTo>
                <a:lnTo>
                  <a:pt x="13" y="172"/>
                </a:lnTo>
                <a:lnTo>
                  <a:pt x="13" y="172"/>
                </a:lnTo>
                <a:lnTo>
                  <a:pt x="12" y="173"/>
                </a:lnTo>
                <a:lnTo>
                  <a:pt x="10" y="176"/>
                </a:lnTo>
                <a:lnTo>
                  <a:pt x="10" y="176"/>
                </a:lnTo>
                <a:lnTo>
                  <a:pt x="17" y="176"/>
                </a:lnTo>
                <a:lnTo>
                  <a:pt x="26" y="176"/>
                </a:lnTo>
                <a:lnTo>
                  <a:pt x="26" y="176"/>
                </a:lnTo>
                <a:lnTo>
                  <a:pt x="25" y="174"/>
                </a:lnTo>
                <a:lnTo>
                  <a:pt x="26" y="173"/>
                </a:lnTo>
                <a:lnTo>
                  <a:pt x="26" y="173"/>
                </a:lnTo>
                <a:lnTo>
                  <a:pt x="29" y="172"/>
                </a:lnTo>
                <a:lnTo>
                  <a:pt x="29" y="172"/>
                </a:lnTo>
                <a:lnTo>
                  <a:pt x="29" y="172"/>
                </a:lnTo>
                <a:lnTo>
                  <a:pt x="29" y="173"/>
                </a:lnTo>
                <a:lnTo>
                  <a:pt x="29" y="173"/>
                </a:lnTo>
                <a:lnTo>
                  <a:pt x="30" y="173"/>
                </a:lnTo>
                <a:lnTo>
                  <a:pt x="32" y="173"/>
                </a:lnTo>
                <a:lnTo>
                  <a:pt x="32" y="173"/>
                </a:lnTo>
                <a:lnTo>
                  <a:pt x="34" y="173"/>
                </a:lnTo>
                <a:lnTo>
                  <a:pt x="34" y="173"/>
                </a:lnTo>
                <a:lnTo>
                  <a:pt x="47" y="166"/>
                </a:lnTo>
                <a:lnTo>
                  <a:pt x="47" y="166"/>
                </a:lnTo>
                <a:lnTo>
                  <a:pt x="57" y="160"/>
                </a:lnTo>
                <a:lnTo>
                  <a:pt x="57" y="160"/>
                </a:lnTo>
                <a:lnTo>
                  <a:pt x="60" y="160"/>
                </a:lnTo>
                <a:lnTo>
                  <a:pt x="61" y="162"/>
                </a:lnTo>
                <a:lnTo>
                  <a:pt x="61" y="162"/>
                </a:lnTo>
                <a:lnTo>
                  <a:pt x="63" y="163"/>
                </a:lnTo>
                <a:lnTo>
                  <a:pt x="63" y="163"/>
                </a:lnTo>
                <a:lnTo>
                  <a:pt x="77" y="142"/>
                </a:lnTo>
                <a:lnTo>
                  <a:pt x="77" y="142"/>
                </a:lnTo>
                <a:close/>
                <a:moveTo>
                  <a:pt x="93" y="120"/>
                </a:moveTo>
                <a:lnTo>
                  <a:pt x="93" y="120"/>
                </a:lnTo>
                <a:lnTo>
                  <a:pt x="93" y="120"/>
                </a:lnTo>
                <a:lnTo>
                  <a:pt x="93" y="120"/>
                </a:lnTo>
                <a:lnTo>
                  <a:pt x="84" y="123"/>
                </a:lnTo>
                <a:lnTo>
                  <a:pt x="84" y="123"/>
                </a:lnTo>
                <a:lnTo>
                  <a:pt x="63" y="135"/>
                </a:lnTo>
                <a:lnTo>
                  <a:pt x="63" y="135"/>
                </a:lnTo>
                <a:lnTo>
                  <a:pt x="43" y="145"/>
                </a:lnTo>
                <a:lnTo>
                  <a:pt x="43" y="145"/>
                </a:lnTo>
                <a:lnTo>
                  <a:pt x="30" y="150"/>
                </a:lnTo>
                <a:lnTo>
                  <a:pt x="30" y="150"/>
                </a:lnTo>
                <a:lnTo>
                  <a:pt x="29" y="152"/>
                </a:lnTo>
                <a:lnTo>
                  <a:pt x="29" y="152"/>
                </a:lnTo>
                <a:lnTo>
                  <a:pt x="29" y="153"/>
                </a:lnTo>
                <a:lnTo>
                  <a:pt x="29" y="153"/>
                </a:lnTo>
                <a:lnTo>
                  <a:pt x="27" y="153"/>
                </a:lnTo>
                <a:lnTo>
                  <a:pt x="27" y="153"/>
                </a:lnTo>
                <a:lnTo>
                  <a:pt x="26" y="153"/>
                </a:lnTo>
                <a:lnTo>
                  <a:pt x="26" y="153"/>
                </a:lnTo>
                <a:lnTo>
                  <a:pt x="19" y="162"/>
                </a:lnTo>
                <a:lnTo>
                  <a:pt x="19" y="162"/>
                </a:lnTo>
                <a:lnTo>
                  <a:pt x="19" y="163"/>
                </a:lnTo>
                <a:lnTo>
                  <a:pt x="19" y="163"/>
                </a:lnTo>
                <a:lnTo>
                  <a:pt x="22" y="163"/>
                </a:lnTo>
                <a:lnTo>
                  <a:pt x="22" y="163"/>
                </a:lnTo>
                <a:lnTo>
                  <a:pt x="29" y="160"/>
                </a:lnTo>
                <a:lnTo>
                  <a:pt x="29" y="160"/>
                </a:lnTo>
                <a:lnTo>
                  <a:pt x="61" y="145"/>
                </a:lnTo>
                <a:lnTo>
                  <a:pt x="61" y="145"/>
                </a:lnTo>
                <a:lnTo>
                  <a:pt x="71" y="139"/>
                </a:lnTo>
                <a:lnTo>
                  <a:pt x="71" y="139"/>
                </a:lnTo>
                <a:lnTo>
                  <a:pt x="77" y="136"/>
                </a:lnTo>
                <a:lnTo>
                  <a:pt x="77" y="136"/>
                </a:lnTo>
                <a:lnTo>
                  <a:pt x="79" y="135"/>
                </a:lnTo>
                <a:lnTo>
                  <a:pt x="80" y="136"/>
                </a:lnTo>
                <a:lnTo>
                  <a:pt x="80" y="136"/>
                </a:lnTo>
                <a:lnTo>
                  <a:pt x="81" y="138"/>
                </a:lnTo>
                <a:lnTo>
                  <a:pt x="81" y="138"/>
                </a:lnTo>
                <a:lnTo>
                  <a:pt x="93" y="120"/>
                </a:lnTo>
                <a:lnTo>
                  <a:pt x="93" y="120"/>
                </a:lnTo>
                <a:close/>
                <a:moveTo>
                  <a:pt x="103" y="105"/>
                </a:move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94" y="108"/>
                </a:lnTo>
                <a:lnTo>
                  <a:pt x="94" y="108"/>
                </a:lnTo>
                <a:lnTo>
                  <a:pt x="88" y="111"/>
                </a:lnTo>
                <a:lnTo>
                  <a:pt x="88" y="111"/>
                </a:lnTo>
                <a:lnTo>
                  <a:pt x="71" y="119"/>
                </a:lnTo>
                <a:lnTo>
                  <a:pt x="54" y="128"/>
                </a:lnTo>
                <a:lnTo>
                  <a:pt x="54" y="128"/>
                </a:lnTo>
                <a:lnTo>
                  <a:pt x="40" y="135"/>
                </a:lnTo>
                <a:lnTo>
                  <a:pt x="40" y="135"/>
                </a:lnTo>
                <a:lnTo>
                  <a:pt x="39" y="138"/>
                </a:lnTo>
                <a:lnTo>
                  <a:pt x="39" y="138"/>
                </a:lnTo>
                <a:lnTo>
                  <a:pt x="32" y="146"/>
                </a:lnTo>
                <a:lnTo>
                  <a:pt x="32" y="146"/>
                </a:lnTo>
                <a:lnTo>
                  <a:pt x="32" y="146"/>
                </a:lnTo>
                <a:lnTo>
                  <a:pt x="32" y="146"/>
                </a:lnTo>
                <a:lnTo>
                  <a:pt x="36" y="145"/>
                </a:lnTo>
                <a:lnTo>
                  <a:pt x="36" y="145"/>
                </a:lnTo>
                <a:lnTo>
                  <a:pt x="57" y="135"/>
                </a:lnTo>
                <a:lnTo>
                  <a:pt x="57" y="135"/>
                </a:lnTo>
                <a:lnTo>
                  <a:pt x="80" y="123"/>
                </a:lnTo>
                <a:lnTo>
                  <a:pt x="80" y="123"/>
                </a:lnTo>
                <a:lnTo>
                  <a:pt x="86" y="119"/>
                </a:lnTo>
                <a:lnTo>
                  <a:pt x="91" y="115"/>
                </a:lnTo>
                <a:lnTo>
                  <a:pt x="91" y="115"/>
                </a:lnTo>
                <a:lnTo>
                  <a:pt x="93" y="113"/>
                </a:lnTo>
                <a:lnTo>
                  <a:pt x="96" y="115"/>
                </a:lnTo>
                <a:lnTo>
                  <a:pt x="96" y="115"/>
                </a:lnTo>
                <a:lnTo>
                  <a:pt x="96" y="116"/>
                </a:lnTo>
                <a:lnTo>
                  <a:pt x="96" y="116"/>
                </a:lnTo>
                <a:lnTo>
                  <a:pt x="103" y="105"/>
                </a:lnTo>
                <a:lnTo>
                  <a:pt x="103" y="105"/>
                </a:lnTo>
                <a:close/>
                <a:moveTo>
                  <a:pt x="81" y="42"/>
                </a:moveTo>
                <a:lnTo>
                  <a:pt x="81" y="42"/>
                </a:lnTo>
                <a:lnTo>
                  <a:pt x="81" y="42"/>
                </a:lnTo>
                <a:lnTo>
                  <a:pt x="81" y="42"/>
                </a:lnTo>
                <a:lnTo>
                  <a:pt x="77" y="44"/>
                </a:lnTo>
                <a:lnTo>
                  <a:pt x="73" y="47"/>
                </a:lnTo>
                <a:lnTo>
                  <a:pt x="73" y="47"/>
                </a:lnTo>
                <a:lnTo>
                  <a:pt x="53" y="57"/>
                </a:lnTo>
                <a:lnTo>
                  <a:pt x="53" y="57"/>
                </a:lnTo>
                <a:lnTo>
                  <a:pt x="49" y="58"/>
                </a:lnTo>
                <a:lnTo>
                  <a:pt x="49" y="58"/>
                </a:lnTo>
                <a:lnTo>
                  <a:pt x="54" y="71"/>
                </a:lnTo>
                <a:lnTo>
                  <a:pt x="54" y="71"/>
                </a:lnTo>
                <a:lnTo>
                  <a:pt x="71" y="62"/>
                </a:lnTo>
                <a:lnTo>
                  <a:pt x="86" y="52"/>
                </a:lnTo>
                <a:lnTo>
                  <a:pt x="86" y="52"/>
                </a:lnTo>
                <a:lnTo>
                  <a:pt x="81" y="42"/>
                </a:lnTo>
                <a:lnTo>
                  <a:pt x="81" y="42"/>
                </a:lnTo>
                <a:close/>
                <a:moveTo>
                  <a:pt x="53" y="115"/>
                </a:moveTo>
                <a:lnTo>
                  <a:pt x="53" y="115"/>
                </a:lnTo>
                <a:lnTo>
                  <a:pt x="49" y="122"/>
                </a:lnTo>
                <a:lnTo>
                  <a:pt x="49" y="122"/>
                </a:lnTo>
                <a:lnTo>
                  <a:pt x="44" y="130"/>
                </a:lnTo>
                <a:lnTo>
                  <a:pt x="44" y="130"/>
                </a:lnTo>
                <a:lnTo>
                  <a:pt x="53" y="125"/>
                </a:lnTo>
                <a:lnTo>
                  <a:pt x="53" y="125"/>
                </a:lnTo>
                <a:lnTo>
                  <a:pt x="77" y="113"/>
                </a:lnTo>
                <a:lnTo>
                  <a:pt x="77" y="113"/>
                </a:lnTo>
                <a:lnTo>
                  <a:pt x="96" y="105"/>
                </a:lnTo>
                <a:lnTo>
                  <a:pt x="96" y="105"/>
                </a:lnTo>
                <a:lnTo>
                  <a:pt x="104" y="99"/>
                </a:lnTo>
                <a:lnTo>
                  <a:pt x="104" y="99"/>
                </a:lnTo>
                <a:lnTo>
                  <a:pt x="101" y="93"/>
                </a:lnTo>
                <a:lnTo>
                  <a:pt x="101" y="93"/>
                </a:lnTo>
                <a:lnTo>
                  <a:pt x="100" y="95"/>
                </a:lnTo>
                <a:lnTo>
                  <a:pt x="100" y="95"/>
                </a:lnTo>
                <a:lnTo>
                  <a:pt x="90" y="99"/>
                </a:lnTo>
                <a:lnTo>
                  <a:pt x="90" y="99"/>
                </a:lnTo>
                <a:lnTo>
                  <a:pt x="67" y="109"/>
                </a:lnTo>
                <a:lnTo>
                  <a:pt x="67" y="109"/>
                </a:lnTo>
                <a:lnTo>
                  <a:pt x="61" y="111"/>
                </a:lnTo>
                <a:lnTo>
                  <a:pt x="61" y="111"/>
                </a:lnTo>
                <a:lnTo>
                  <a:pt x="59" y="112"/>
                </a:lnTo>
                <a:lnTo>
                  <a:pt x="59" y="112"/>
                </a:lnTo>
                <a:lnTo>
                  <a:pt x="59" y="113"/>
                </a:lnTo>
                <a:lnTo>
                  <a:pt x="59" y="113"/>
                </a:lnTo>
                <a:lnTo>
                  <a:pt x="59" y="115"/>
                </a:lnTo>
                <a:lnTo>
                  <a:pt x="59" y="115"/>
                </a:lnTo>
                <a:lnTo>
                  <a:pt x="57" y="116"/>
                </a:lnTo>
                <a:lnTo>
                  <a:pt x="54" y="116"/>
                </a:lnTo>
                <a:lnTo>
                  <a:pt x="54" y="116"/>
                </a:lnTo>
                <a:lnTo>
                  <a:pt x="53" y="115"/>
                </a:lnTo>
                <a:lnTo>
                  <a:pt x="53" y="115"/>
                </a:lnTo>
                <a:close/>
                <a:moveTo>
                  <a:pt x="42" y="45"/>
                </a:moveTo>
                <a:lnTo>
                  <a:pt x="42" y="45"/>
                </a:lnTo>
                <a:lnTo>
                  <a:pt x="46" y="42"/>
                </a:lnTo>
                <a:lnTo>
                  <a:pt x="46" y="42"/>
                </a:lnTo>
                <a:lnTo>
                  <a:pt x="73" y="28"/>
                </a:lnTo>
                <a:lnTo>
                  <a:pt x="73" y="28"/>
                </a:lnTo>
                <a:lnTo>
                  <a:pt x="74" y="27"/>
                </a:lnTo>
                <a:lnTo>
                  <a:pt x="74" y="27"/>
                </a:lnTo>
                <a:lnTo>
                  <a:pt x="70" y="18"/>
                </a:lnTo>
                <a:lnTo>
                  <a:pt x="70" y="18"/>
                </a:lnTo>
                <a:lnTo>
                  <a:pt x="66" y="20"/>
                </a:lnTo>
                <a:lnTo>
                  <a:pt x="66" y="20"/>
                </a:lnTo>
                <a:lnTo>
                  <a:pt x="54" y="25"/>
                </a:lnTo>
                <a:lnTo>
                  <a:pt x="54" y="25"/>
                </a:lnTo>
                <a:lnTo>
                  <a:pt x="47" y="30"/>
                </a:lnTo>
                <a:lnTo>
                  <a:pt x="39" y="34"/>
                </a:lnTo>
                <a:lnTo>
                  <a:pt x="39" y="34"/>
                </a:lnTo>
                <a:lnTo>
                  <a:pt x="37" y="35"/>
                </a:lnTo>
                <a:lnTo>
                  <a:pt x="37" y="35"/>
                </a:lnTo>
                <a:lnTo>
                  <a:pt x="42" y="45"/>
                </a:lnTo>
                <a:lnTo>
                  <a:pt x="42" y="45"/>
                </a:lnTo>
                <a:close/>
                <a:moveTo>
                  <a:pt x="57" y="109"/>
                </a:moveTo>
                <a:lnTo>
                  <a:pt x="57" y="109"/>
                </a:lnTo>
                <a:lnTo>
                  <a:pt x="57" y="109"/>
                </a:lnTo>
                <a:lnTo>
                  <a:pt x="57" y="109"/>
                </a:lnTo>
                <a:lnTo>
                  <a:pt x="60" y="109"/>
                </a:lnTo>
                <a:lnTo>
                  <a:pt x="60" y="109"/>
                </a:lnTo>
                <a:lnTo>
                  <a:pt x="66" y="105"/>
                </a:lnTo>
                <a:lnTo>
                  <a:pt x="66" y="105"/>
                </a:lnTo>
                <a:lnTo>
                  <a:pt x="87" y="96"/>
                </a:lnTo>
                <a:lnTo>
                  <a:pt x="87" y="96"/>
                </a:lnTo>
                <a:lnTo>
                  <a:pt x="93" y="93"/>
                </a:lnTo>
                <a:lnTo>
                  <a:pt x="97" y="91"/>
                </a:lnTo>
                <a:lnTo>
                  <a:pt x="97" y="91"/>
                </a:lnTo>
                <a:lnTo>
                  <a:pt x="100" y="88"/>
                </a:lnTo>
                <a:lnTo>
                  <a:pt x="100" y="88"/>
                </a:lnTo>
                <a:lnTo>
                  <a:pt x="97" y="82"/>
                </a:lnTo>
                <a:lnTo>
                  <a:pt x="97" y="82"/>
                </a:lnTo>
                <a:lnTo>
                  <a:pt x="96" y="84"/>
                </a:lnTo>
                <a:lnTo>
                  <a:pt x="96" y="84"/>
                </a:lnTo>
                <a:lnTo>
                  <a:pt x="84" y="88"/>
                </a:lnTo>
                <a:lnTo>
                  <a:pt x="84" y="88"/>
                </a:lnTo>
                <a:lnTo>
                  <a:pt x="61" y="98"/>
                </a:lnTo>
                <a:lnTo>
                  <a:pt x="61" y="98"/>
                </a:lnTo>
                <a:lnTo>
                  <a:pt x="60" y="99"/>
                </a:lnTo>
                <a:lnTo>
                  <a:pt x="60" y="102"/>
                </a:lnTo>
                <a:lnTo>
                  <a:pt x="60" y="102"/>
                </a:lnTo>
                <a:lnTo>
                  <a:pt x="61" y="103"/>
                </a:lnTo>
                <a:lnTo>
                  <a:pt x="60" y="105"/>
                </a:lnTo>
                <a:lnTo>
                  <a:pt x="60" y="105"/>
                </a:lnTo>
                <a:lnTo>
                  <a:pt x="59" y="108"/>
                </a:lnTo>
                <a:lnTo>
                  <a:pt x="59" y="108"/>
                </a:lnTo>
                <a:lnTo>
                  <a:pt x="57" y="109"/>
                </a:lnTo>
                <a:lnTo>
                  <a:pt x="57" y="109"/>
                </a:lnTo>
                <a:close/>
                <a:moveTo>
                  <a:pt x="80" y="38"/>
                </a:moveTo>
                <a:lnTo>
                  <a:pt x="80" y="38"/>
                </a:lnTo>
                <a:lnTo>
                  <a:pt x="77" y="32"/>
                </a:lnTo>
                <a:lnTo>
                  <a:pt x="77" y="32"/>
                </a:lnTo>
                <a:lnTo>
                  <a:pt x="76" y="31"/>
                </a:lnTo>
                <a:lnTo>
                  <a:pt x="74" y="31"/>
                </a:lnTo>
                <a:lnTo>
                  <a:pt x="74" y="31"/>
                </a:lnTo>
                <a:lnTo>
                  <a:pt x="73" y="31"/>
                </a:lnTo>
                <a:lnTo>
                  <a:pt x="73" y="31"/>
                </a:lnTo>
                <a:lnTo>
                  <a:pt x="60" y="38"/>
                </a:lnTo>
                <a:lnTo>
                  <a:pt x="60" y="38"/>
                </a:lnTo>
                <a:lnTo>
                  <a:pt x="43" y="48"/>
                </a:lnTo>
                <a:lnTo>
                  <a:pt x="43" y="48"/>
                </a:lnTo>
                <a:lnTo>
                  <a:pt x="43" y="48"/>
                </a:lnTo>
                <a:lnTo>
                  <a:pt x="43" y="48"/>
                </a:lnTo>
                <a:lnTo>
                  <a:pt x="46" y="55"/>
                </a:lnTo>
                <a:lnTo>
                  <a:pt x="46" y="55"/>
                </a:lnTo>
                <a:lnTo>
                  <a:pt x="47" y="55"/>
                </a:lnTo>
                <a:lnTo>
                  <a:pt x="47" y="55"/>
                </a:lnTo>
                <a:lnTo>
                  <a:pt x="60" y="49"/>
                </a:lnTo>
                <a:lnTo>
                  <a:pt x="60" y="49"/>
                </a:lnTo>
                <a:lnTo>
                  <a:pt x="76" y="41"/>
                </a:lnTo>
                <a:lnTo>
                  <a:pt x="76" y="41"/>
                </a:lnTo>
                <a:lnTo>
                  <a:pt x="80" y="38"/>
                </a:lnTo>
                <a:lnTo>
                  <a:pt x="80" y="38"/>
                </a:lnTo>
                <a:close/>
                <a:moveTo>
                  <a:pt x="60" y="82"/>
                </a:moveTo>
                <a:lnTo>
                  <a:pt x="60" y="82"/>
                </a:lnTo>
                <a:lnTo>
                  <a:pt x="63" y="81"/>
                </a:lnTo>
                <a:lnTo>
                  <a:pt x="63" y="81"/>
                </a:lnTo>
                <a:lnTo>
                  <a:pt x="80" y="72"/>
                </a:lnTo>
                <a:lnTo>
                  <a:pt x="80" y="72"/>
                </a:lnTo>
                <a:lnTo>
                  <a:pt x="84" y="69"/>
                </a:lnTo>
                <a:lnTo>
                  <a:pt x="90" y="65"/>
                </a:lnTo>
                <a:lnTo>
                  <a:pt x="90" y="65"/>
                </a:lnTo>
                <a:lnTo>
                  <a:pt x="90" y="65"/>
                </a:lnTo>
                <a:lnTo>
                  <a:pt x="90" y="65"/>
                </a:lnTo>
                <a:lnTo>
                  <a:pt x="87" y="57"/>
                </a:lnTo>
                <a:lnTo>
                  <a:pt x="87" y="57"/>
                </a:lnTo>
                <a:lnTo>
                  <a:pt x="86" y="58"/>
                </a:lnTo>
                <a:lnTo>
                  <a:pt x="86" y="58"/>
                </a:lnTo>
                <a:lnTo>
                  <a:pt x="80" y="59"/>
                </a:lnTo>
                <a:lnTo>
                  <a:pt x="76" y="62"/>
                </a:lnTo>
                <a:lnTo>
                  <a:pt x="76" y="62"/>
                </a:lnTo>
                <a:lnTo>
                  <a:pt x="57" y="72"/>
                </a:lnTo>
                <a:lnTo>
                  <a:pt x="57" y="72"/>
                </a:lnTo>
                <a:lnTo>
                  <a:pt x="56" y="74"/>
                </a:lnTo>
                <a:lnTo>
                  <a:pt x="56" y="74"/>
                </a:lnTo>
                <a:lnTo>
                  <a:pt x="60" y="82"/>
                </a:lnTo>
                <a:lnTo>
                  <a:pt x="60" y="82"/>
                </a:lnTo>
                <a:close/>
                <a:moveTo>
                  <a:pt x="60" y="95"/>
                </a:moveTo>
                <a:lnTo>
                  <a:pt x="60" y="95"/>
                </a:lnTo>
                <a:lnTo>
                  <a:pt x="61" y="95"/>
                </a:lnTo>
                <a:lnTo>
                  <a:pt x="61" y="95"/>
                </a:lnTo>
                <a:lnTo>
                  <a:pt x="73" y="89"/>
                </a:lnTo>
                <a:lnTo>
                  <a:pt x="73" y="89"/>
                </a:lnTo>
                <a:lnTo>
                  <a:pt x="83" y="85"/>
                </a:lnTo>
                <a:lnTo>
                  <a:pt x="94" y="78"/>
                </a:lnTo>
                <a:lnTo>
                  <a:pt x="94" y="78"/>
                </a:lnTo>
                <a:lnTo>
                  <a:pt x="94" y="76"/>
                </a:lnTo>
                <a:lnTo>
                  <a:pt x="94" y="76"/>
                </a:lnTo>
                <a:lnTo>
                  <a:pt x="93" y="71"/>
                </a:lnTo>
                <a:lnTo>
                  <a:pt x="93" y="71"/>
                </a:lnTo>
                <a:lnTo>
                  <a:pt x="83" y="74"/>
                </a:lnTo>
                <a:lnTo>
                  <a:pt x="83" y="74"/>
                </a:lnTo>
                <a:lnTo>
                  <a:pt x="61" y="85"/>
                </a:lnTo>
                <a:lnTo>
                  <a:pt x="61" y="85"/>
                </a:lnTo>
                <a:lnTo>
                  <a:pt x="61" y="85"/>
                </a:lnTo>
                <a:lnTo>
                  <a:pt x="61" y="85"/>
                </a:lnTo>
                <a:lnTo>
                  <a:pt x="60" y="95"/>
                </a:lnTo>
                <a:lnTo>
                  <a:pt x="60" y="95"/>
                </a:lnTo>
                <a:close/>
                <a:moveTo>
                  <a:pt x="34" y="27"/>
                </a:moveTo>
                <a:lnTo>
                  <a:pt x="34" y="27"/>
                </a:lnTo>
                <a:lnTo>
                  <a:pt x="36" y="28"/>
                </a:lnTo>
                <a:lnTo>
                  <a:pt x="36" y="28"/>
                </a:lnTo>
                <a:lnTo>
                  <a:pt x="37" y="30"/>
                </a:lnTo>
                <a:lnTo>
                  <a:pt x="39" y="31"/>
                </a:lnTo>
                <a:lnTo>
                  <a:pt x="39" y="31"/>
                </a:lnTo>
                <a:lnTo>
                  <a:pt x="42" y="30"/>
                </a:lnTo>
                <a:lnTo>
                  <a:pt x="42" y="30"/>
                </a:lnTo>
                <a:lnTo>
                  <a:pt x="52" y="24"/>
                </a:lnTo>
                <a:lnTo>
                  <a:pt x="52" y="24"/>
                </a:lnTo>
                <a:lnTo>
                  <a:pt x="61" y="18"/>
                </a:lnTo>
                <a:lnTo>
                  <a:pt x="61" y="18"/>
                </a:lnTo>
                <a:lnTo>
                  <a:pt x="67" y="15"/>
                </a:lnTo>
                <a:lnTo>
                  <a:pt x="67" y="15"/>
                </a:lnTo>
                <a:lnTo>
                  <a:pt x="66" y="10"/>
                </a:lnTo>
                <a:lnTo>
                  <a:pt x="66" y="10"/>
                </a:lnTo>
                <a:lnTo>
                  <a:pt x="59" y="12"/>
                </a:lnTo>
                <a:lnTo>
                  <a:pt x="59" y="12"/>
                </a:lnTo>
                <a:lnTo>
                  <a:pt x="47" y="18"/>
                </a:lnTo>
                <a:lnTo>
                  <a:pt x="36" y="25"/>
                </a:lnTo>
                <a:lnTo>
                  <a:pt x="36" y="25"/>
                </a:lnTo>
                <a:lnTo>
                  <a:pt x="34" y="27"/>
                </a:lnTo>
                <a:lnTo>
                  <a:pt x="34" y="27"/>
                </a:lnTo>
                <a:close/>
                <a:moveTo>
                  <a:pt x="33" y="24"/>
                </a:move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6" y="21"/>
                </a:lnTo>
                <a:lnTo>
                  <a:pt x="36" y="21"/>
                </a:lnTo>
                <a:lnTo>
                  <a:pt x="47" y="14"/>
                </a:lnTo>
                <a:lnTo>
                  <a:pt x="59" y="8"/>
                </a:lnTo>
                <a:lnTo>
                  <a:pt x="59" y="8"/>
                </a:lnTo>
                <a:lnTo>
                  <a:pt x="63" y="5"/>
                </a:lnTo>
                <a:lnTo>
                  <a:pt x="63" y="5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9" y="8"/>
                </a:lnTo>
                <a:lnTo>
                  <a:pt x="46" y="10"/>
                </a:lnTo>
                <a:lnTo>
                  <a:pt x="46" y="10"/>
                </a:lnTo>
                <a:lnTo>
                  <a:pt x="42" y="11"/>
                </a:lnTo>
                <a:lnTo>
                  <a:pt x="42" y="11"/>
                </a:lnTo>
                <a:lnTo>
                  <a:pt x="34" y="14"/>
                </a:lnTo>
                <a:lnTo>
                  <a:pt x="34" y="14"/>
                </a:lnTo>
                <a:lnTo>
                  <a:pt x="29" y="17"/>
                </a:lnTo>
                <a:lnTo>
                  <a:pt x="29" y="17"/>
                </a:lnTo>
                <a:lnTo>
                  <a:pt x="33" y="24"/>
                </a:lnTo>
                <a:lnTo>
                  <a:pt x="33" y="24"/>
                </a:lnTo>
                <a:close/>
                <a:moveTo>
                  <a:pt x="60" y="166"/>
                </a:moveTo>
                <a:lnTo>
                  <a:pt x="60" y="166"/>
                </a:lnTo>
                <a:lnTo>
                  <a:pt x="60" y="166"/>
                </a:lnTo>
                <a:lnTo>
                  <a:pt x="60" y="166"/>
                </a:lnTo>
                <a:lnTo>
                  <a:pt x="50" y="169"/>
                </a:lnTo>
                <a:lnTo>
                  <a:pt x="42" y="173"/>
                </a:lnTo>
                <a:lnTo>
                  <a:pt x="42" y="173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47" y="177"/>
                </a:lnTo>
                <a:lnTo>
                  <a:pt x="47" y="177"/>
                </a:lnTo>
                <a:lnTo>
                  <a:pt x="50" y="177"/>
                </a:lnTo>
                <a:lnTo>
                  <a:pt x="50" y="177"/>
                </a:lnTo>
                <a:lnTo>
                  <a:pt x="53" y="177"/>
                </a:lnTo>
                <a:lnTo>
                  <a:pt x="53" y="176"/>
                </a:lnTo>
                <a:lnTo>
                  <a:pt x="53" y="176"/>
                </a:lnTo>
                <a:lnTo>
                  <a:pt x="60" y="167"/>
                </a:lnTo>
                <a:lnTo>
                  <a:pt x="60" y="167"/>
                </a:lnTo>
                <a:lnTo>
                  <a:pt x="60" y="166"/>
                </a:lnTo>
                <a:lnTo>
                  <a:pt x="60" y="166"/>
                </a:lnTo>
                <a:close/>
                <a:moveTo>
                  <a:pt x="43" y="7"/>
                </a:moveTo>
                <a:lnTo>
                  <a:pt x="43" y="7"/>
                </a:lnTo>
                <a:lnTo>
                  <a:pt x="43" y="5"/>
                </a:lnTo>
                <a:lnTo>
                  <a:pt x="43" y="5"/>
                </a:lnTo>
                <a:lnTo>
                  <a:pt x="26" y="7"/>
                </a:lnTo>
                <a:lnTo>
                  <a:pt x="26" y="7"/>
                </a:lnTo>
                <a:lnTo>
                  <a:pt x="25" y="8"/>
                </a:lnTo>
                <a:lnTo>
                  <a:pt x="26" y="10"/>
                </a:lnTo>
                <a:lnTo>
                  <a:pt x="26" y="10"/>
                </a:lnTo>
                <a:lnTo>
                  <a:pt x="26" y="10"/>
                </a:lnTo>
                <a:lnTo>
                  <a:pt x="26" y="10"/>
                </a:lnTo>
                <a:lnTo>
                  <a:pt x="27" y="14"/>
                </a:lnTo>
                <a:lnTo>
                  <a:pt x="27" y="14"/>
                </a:lnTo>
                <a:lnTo>
                  <a:pt x="40" y="8"/>
                </a:lnTo>
                <a:lnTo>
                  <a:pt x="40" y="8"/>
                </a:lnTo>
                <a:lnTo>
                  <a:pt x="43" y="7"/>
                </a:lnTo>
                <a:lnTo>
                  <a:pt x="43" y="7"/>
                </a:lnTo>
                <a:close/>
                <a:moveTo>
                  <a:pt x="73" y="12"/>
                </a:moveTo>
                <a:lnTo>
                  <a:pt x="73" y="12"/>
                </a:lnTo>
                <a:lnTo>
                  <a:pt x="70" y="5"/>
                </a:lnTo>
                <a:lnTo>
                  <a:pt x="70" y="5"/>
                </a:lnTo>
                <a:lnTo>
                  <a:pt x="69" y="5"/>
                </a:lnTo>
                <a:lnTo>
                  <a:pt x="69" y="5"/>
                </a:lnTo>
                <a:lnTo>
                  <a:pt x="70" y="7"/>
                </a:lnTo>
                <a:lnTo>
                  <a:pt x="69" y="10"/>
                </a:lnTo>
                <a:lnTo>
                  <a:pt x="69" y="10"/>
                </a:lnTo>
                <a:lnTo>
                  <a:pt x="70" y="12"/>
                </a:lnTo>
                <a:lnTo>
                  <a:pt x="70" y="12"/>
                </a:lnTo>
                <a:lnTo>
                  <a:pt x="73" y="12"/>
                </a:lnTo>
                <a:lnTo>
                  <a:pt x="73" y="12"/>
                </a:lnTo>
                <a:close/>
                <a:moveTo>
                  <a:pt x="57" y="82"/>
                </a:moveTo>
                <a:lnTo>
                  <a:pt x="57" y="82"/>
                </a:lnTo>
                <a:lnTo>
                  <a:pt x="57" y="82"/>
                </a:lnTo>
                <a:lnTo>
                  <a:pt x="57" y="82"/>
                </a:lnTo>
                <a:lnTo>
                  <a:pt x="56" y="78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6"/>
                </a:lnTo>
                <a:lnTo>
                  <a:pt x="53" y="76"/>
                </a:lnTo>
                <a:lnTo>
                  <a:pt x="54" y="82"/>
                </a:lnTo>
                <a:lnTo>
                  <a:pt x="54" y="82"/>
                </a:lnTo>
                <a:lnTo>
                  <a:pt x="56" y="81"/>
                </a:lnTo>
                <a:lnTo>
                  <a:pt x="56" y="81"/>
                </a:lnTo>
                <a:lnTo>
                  <a:pt x="57" y="82"/>
                </a:lnTo>
                <a:lnTo>
                  <a:pt x="57" y="82"/>
                </a:lnTo>
                <a:close/>
                <a:moveTo>
                  <a:pt x="6" y="177"/>
                </a:moveTo>
                <a:lnTo>
                  <a:pt x="6" y="177"/>
                </a:lnTo>
                <a:lnTo>
                  <a:pt x="7" y="173"/>
                </a:lnTo>
                <a:lnTo>
                  <a:pt x="10" y="169"/>
                </a:lnTo>
                <a:lnTo>
                  <a:pt x="10" y="169"/>
                </a:lnTo>
                <a:lnTo>
                  <a:pt x="3" y="176"/>
                </a:lnTo>
                <a:lnTo>
                  <a:pt x="3" y="176"/>
                </a:lnTo>
                <a:lnTo>
                  <a:pt x="6" y="177"/>
                </a:lnTo>
                <a:lnTo>
                  <a:pt x="6" y="177"/>
                </a:lnTo>
                <a:close/>
                <a:moveTo>
                  <a:pt x="57" y="93"/>
                </a:moveTo>
                <a:lnTo>
                  <a:pt x="57" y="93"/>
                </a:lnTo>
                <a:lnTo>
                  <a:pt x="57" y="86"/>
                </a:lnTo>
                <a:lnTo>
                  <a:pt x="57" y="86"/>
                </a:lnTo>
                <a:lnTo>
                  <a:pt x="56" y="88"/>
                </a:lnTo>
                <a:lnTo>
                  <a:pt x="56" y="89"/>
                </a:lnTo>
                <a:lnTo>
                  <a:pt x="56" y="89"/>
                </a:lnTo>
                <a:lnTo>
                  <a:pt x="57" y="93"/>
                </a:lnTo>
                <a:lnTo>
                  <a:pt x="57" y="93"/>
                </a:lnTo>
                <a:close/>
                <a:moveTo>
                  <a:pt x="74" y="17"/>
                </a:moveTo>
                <a:lnTo>
                  <a:pt x="74" y="17"/>
                </a:lnTo>
                <a:lnTo>
                  <a:pt x="73" y="18"/>
                </a:lnTo>
                <a:lnTo>
                  <a:pt x="73" y="18"/>
                </a:lnTo>
                <a:lnTo>
                  <a:pt x="74" y="21"/>
                </a:lnTo>
                <a:lnTo>
                  <a:pt x="74" y="21"/>
                </a:lnTo>
                <a:lnTo>
                  <a:pt x="76" y="21"/>
                </a:lnTo>
                <a:lnTo>
                  <a:pt x="76" y="21"/>
                </a:lnTo>
                <a:lnTo>
                  <a:pt x="74" y="17"/>
                </a:lnTo>
                <a:lnTo>
                  <a:pt x="74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" name="Freeform 50"/>
          <p:cNvSpPr>
            <a:spLocks noEditPoints="1"/>
          </p:cNvSpPr>
          <p:nvPr/>
        </p:nvSpPr>
        <p:spPr bwMode="auto">
          <a:xfrm rot="288921" flipH="1">
            <a:off x="5237864" y="2262304"/>
            <a:ext cx="643746" cy="785990"/>
          </a:xfrm>
          <a:custGeom>
            <a:avLst/>
            <a:gdLst>
              <a:gd name="T0" fmla="*/ 2 w 110"/>
              <a:gd name="T1" fmla="*/ 185 h 193"/>
              <a:gd name="T2" fmla="*/ 54 w 110"/>
              <a:gd name="T3" fmla="*/ 107 h 193"/>
              <a:gd name="T4" fmla="*/ 53 w 110"/>
              <a:gd name="T5" fmla="*/ 98 h 193"/>
              <a:gd name="T6" fmla="*/ 50 w 110"/>
              <a:gd name="T7" fmla="*/ 87 h 193"/>
              <a:gd name="T8" fmla="*/ 39 w 110"/>
              <a:gd name="T9" fmla="*/ 51 h 193"/>
              <a:gd name="T10" fmla="*/ 30 w 110"/>
              <a:gd name="T11" fmla="*/ 26 h 193"/>
              <a:gd name="T12" fmla="*/ 22 w 110"/>
              <a:gd name="T13" fmla="*/ 6 h 193"/>
              <a:gd name="T14" fmla="*/ 34 w 110"/>
              <a:gd name="T15" fmla="*/ 4 h 193"/>
              <a:gd name="T16" fmla="*/ 74 w 110"/>
              <a:gd name="T17" fmla="*/ 4 h 193"/>
              <a:gd name="T18" fmla="*/ 80 w 110"/>
              <a:gd name="T19" fmla="*/ 11 h 193"/>
              <a:gd name="T20" fmla="*/ 98 w 110"/>
              <a:gd name="T21" fmla="*/ 67 h 193"/>
              <a:gd name="T22" fmla="*/ 110 w 110"/>
              <a:gd name="T23" fmla="*/ 111 h 193"/>
              <a:gd name="T24" fmla="*/ 77 w 110"/>
              <a:gd name="T25" fmla="*/ 153 h 193"/>
              <a:gd name="T26" fmla="*/ 56 w 110"/>
              <a:gd name="T27" fmla="*/ 186 h 193"/>
              <a:gd name="T28" fmla="*/ 9 w 110"/>
              <a:gd name="T29" fmla="*/ 193 h 193"/>
              <a:gd name="T30" fmla="*/ 9 w 110"/>
              <a:gd name="T31" fmla="*/ 179 h 193"/>
              <a:gd name="T32" fmla="*/ 46 w 110"/>
              <a:gd name="T33" fmla="*/ 183 h 193"/>
              <a:gd name="T34" fmla="*/ 22 w 110"/>
              <a:gd name="T35" fmla="*/ 188 h 193"/>
              <a:gd name="T36" fmla="*/ 49 w 110"/>
              <a:gd name="T37" fmla="*/ 189 h 193"/>
              <a:gd name="T38" fmla="*/ 61 w 110"/>
              <a:gd name="T39" fmla="*/ 158 h 193"/>
              <a:gd name="T40" fmla="*/ 20 w 110"/>
              <a:gd name="T41" fmla="*/ 169 h 193"/>
              <a:gd name="T42" fmla="*/ 33 w 110"/>
              <a:gd name="T43" fmla="*/ 165 h 193"/>
              <a:gd name="T44" fmla="*/ 76 w 110"/>
              <a:gd name="T45" fmla="*/ 148 h 193"/>
              <a:gd name="T46" fmla="*/ 60 w 110"/>
              <a:gd name="T47" fmla="*/ 142 h 193"/>
              <a:gd name="T48" fmla="*/ 10 w 110"/>
              <a:gd name="T49" fmla="*/ 179 h 193"/>
              <a:gd name="T50" fmla="*/ 68 w 110"/>
              <a:gd name="T51" fmla="*/ 33 h 193"/>
              <a:gd name="T52" fmla="*/ 46 w 110"/>
              <a:gd name="T53" fmla="*/ 55 h 193"/>
              <a:gd name="T54" fmla="*/ 76 w 110"/>
              <a:gd name="T55" fmla="*/ 38 h 193"/>
              <a:gd name="T56" fmla="*/ 80 w 110"/>
              <a:gd name="T57" fmla="*/ 43 h 193"/>
              <a:gd name="T58" fmla="*/ 49 w 110"/>
              <a:gd name="T59" fmla="*/ 60 h 193"/>
              <a:gd name="T60" fmla="*/ 71 w 110"/>
              <a:gd name="T61" fmla="*/ 53 h 193"/>
              <a:gd name="T62" fmla="*/ 33 w 110"/>
              <a:gd name="T63" fmla="*/ 151 h 193"/>
              <a:gd name="T64" fmla="*/ 87 w 110"/>
              <a:gd name="T65" fmla="*/ 129 h 193"/>
              <a:gd name="T66" fmla="*/ 73 w 110"/>
              <a:gd name="T67" fmla="*/ 124 h 193"/>
              <a:gd name="T68" fmla="*/ 30 w 110"/>
              <a:gd name="T69" fmla="*/ 149 h 193"/>
              <a:gd name="T70" fmla="*/ 67 w 110"/>
              <a:gd name="T71" fmla="*/ 114 h 193"/>
              <a:gd name="T72" fmla="*/ 44 w 110"/>
              <a:gd name="T73" fmla="*/ 134 h 193"/>
              <a:gd name="T74" fmla="*/ 101 w 110"/>
              <a:gd name="T75" fmla="*/ 108 h 193"/>
              <a:gd name="T76" fmla="*/ 78 w 110"/>
              <a:gd name="T77" fmla="*/ 104 h 193"/>
              <a:gd name="T78" fmla="*/ 73 w 110"/>
              <a:gd name="T79" fmla="*/ 95 h 193"/>
              <a:gd name="T80" fmla="*/ 57 w 110"/>
              <a:gd name="T81" fmla="*/ 112 h 193"/>
              <a:gd name="T82" fmla="*/ 54 w 110"/>
              <a:gd name="T83" fmla="*/ 77 h 193"/>
              <a:gd name="T84" fmla="*/ 90 w 110"/>
              <a:gd name="T85" fmla="*/ 58 h 193"/>
              <a:gd name="T86" fmla="*/ 50 w 110"/>
              <a:gd name="T87" fmla="*/ 68 h 193"/>
              <a:gd name="T88" fmla="*/ 53 w 110"/>
              <a:gd name="T89" fmla="*/ 40 h 193"/>
              <a:gd name="T90" fmla="*/ 77 w 110"/>
              <a:gd name="T91" fmla="*/ 16 h 193"/>
              <a:gd name="T92" fmla="*/ 56 w 110"/>
              <a:gd name="T93" fmla="*/ 91 h 193"/>
              <a:gd name="T94" fmla="*/ 59 w 110"/>
              <a:gd name="T95" fmla="*/ 99 h 193"/>
              <a:gd name="T96" fmla="*/ 95 w 110"/>
              <a:gd name="T97" fmla="*/ 80 h 193"/>
              <a:gd name="T98" fmla="*/ 59 w 110"/>
              <a:gd name="T99" fmla="*/ 90 h 193"/>
              <a:gd name="T100" fmla="*/ 88 w 110"/>
              <a:gd name="T101" fmla="*/ 64 h 193"/>
              <a:gd name="T102" fmla="*/ 56 w 110"/>
              <a:gd name="T103" fmla="*/ 88 h 193"/>
              <a:gd name="T104" fmla="*/ 93 w 110"/>
              <a:gd name="T105" fmla="*/ 68 h 193"/>
              <a:gd name="T106" fmla="*/ 37 w 110"/>
              <a:gd name="T107" fmla="*/ 27 h 193"/>
              <a:gd name="T108" fmla="*/ 41 w 110"/>
              <a:gd name="T109" fmla="*/ 31 h 193"/>
              <a:gd name="T110" fmla="*/ 76 w 110"/>
              <a:gd name="T111" fmla="*/ 9 h 193"/>
              <a:gd name="T112" fmla="*/ 59 w 110"/>
              <a:gd name="T113" fmla="*/ 9 h 193"/>
              <a:gd name="T114" fmla="*/ 34 w 110"/>
              <a:gd name="T115" fmla="*/ 20 h 193"/>
              <a:gd name="T116" fmla="*/ 41 w 110"/>
              <a:gd name="T117" fmla="*/ 10 h 193"/>
              <a:gd name="T118" fmla="*/ 33 w 110"/>
              <a:gd name="T119" fmla="*/ 7 h 193"/>
              <a:gd name="T120" fmla="*/ 41 w 110"/>
              <a:gd name="T121" fmla="*/ 10 h 193"/>
              <a:gd name="T122" fmla="*/ 105 w 110"/>
              <a:gd name="T123" fmla="*/ 11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0" h="193">
                <a:moveTo>
                  <a:pt x="6" y="189"/>
                </a:moveTo>
                <a:lnTo>
                  <a:pt x="6" y="189"/>
                </a:lnTo>
                <a:lnTo>
                  <a:pt x="3" y="189"/>
                </a:lnTo>
                <a:lnTo>
                  <a:pt x="3" y="189"/>
                </a:lnTo>
                <a:lnTo>
                  <a:pt x="2" y="188"/>
                </a:lnTo>
                <a:lnTo>
                  <a:pt x="2" y="188"/>
                </a:lnTo>
                <a:lnTo>
                  <a:pt x="0" y="188"/>
                </a:lnTo>
                <a:lnTo>
                  <a:pt x="0" y="186"/>
                </a:lnTo>
                <a:lnTo>
                  <a:pt x="0" y="186"/>
                </a:lnTo>
                <a:lnTo>
                  <a:pt x="2" y="185"/>
                </a:lnTo>
                <a:lnTo>
                  <a:pt x="2" y="185"/>
                </a:lnTo>
                <a:lnTo>
                  <a:pt x="9" y="175"/>
                </a:lnTo>
                <a:lnTo>
                  <a:pt x="9" y="175"/>
                </a:lnTo>
                <a:lnTo>
                  <a:pt x="22" y="153"/>
                </a:lnTo>
                <a:lnTo>
                  <a:pt x="22" y="153"/>
                </a:lnTo>
                <a:lnTo>
                  <a:pt x="33" y="136"/>
                </a:lnTo>
                <a:lnTo>
                  <a:pt x="33" y="136"/>
                </a:lnTo>
                <a:lnTo>
                  <a:pt x="47" y="115"/>
                </a:lnTo>
                <a:lnTo>
                  <a:pt x="47" y="115"/>
                </a:lnTo>
                <a:lnTo>
                  <a:pt x="54" y="107"/>
                </a:lnTo>
                <a:lnTo>
                  <a:pt x="54" y="107"/>
                </a:lnTo>
                <a:lnTo>
                  <a:pt x="56" y="105"/>
                </a:lnTo>
                <a:lnTo>
                  <a:pt x="56" y="105"/>
                </a:lnTo>
                <a:lnTo>
                  <a:pt x="54" y="105"/>
                </a:lnTo>
                <a:lnTo>
                  <a:pt x="54" y="105"/>
                </a:lnTo>
                <a:lnTo>
                  <a:pt x="53" y="102"/>
                </a:lnTo>
                <a:lnTo>
                  <a:pt x="53" y="99"/>
                </a:lnTo>
                <a:lnTo>
                  <a:pt x="53" y="99"/>
                </a:lnTo>
                <a:lnTo>
                  <a:pt x="53" y="98"/>
                </a:lnTo>
                <a:lnTo>
                  <a:pt x="53" y="98"/>
                </a:lnTo>
                <a:lnTo>
                  <a:pt x="53" y="95"/>
                </a:lnTo>
                <a:lnTo>
                  <a:pt x="53" y="95"/>
                </a:lnTo>
                <a:lnTo>
                  <a:pt x="51" y="94"/>
                </a:lnTo>
                <a:lnTo>
                  <a:pt x="50" y="92"/>
                </a:lnTo>
                <a:lnTo>
                  <a:pt x="50" y="92"/>
                </a:lnTo>
                <a:lnTo>
                  <a:pt x="50" y="91"/>
                </a:lnTo>
                <a:lnTo>
                  <a:pt x="50" y="88"/>
                </a:lnTo>
                <a:lnTo>
                  <a:pt x="50" y="88"/>
                </a:lnTo>
                <a:lnTo>
                  <a:pt x="50" y="87"/>
                </a:lnTo>
                <a:lnTo>
                  <a:pt x="50" y="87"/>
                </a:lnTo>
                <a:lnTo>
                  <a:pt x="44" y="72"/>
                </a:lnTo>
                <a:lnTo>
                  <a:pt x="44" y="72"/>
                </a:lnTo>
                <a:lnTo>
                  <a:pt x="44" y="71"/>
                </a:lnTo>
                <a:lnTo>
                  <a:pt x="44" y="71"/>
                </a:lnTo>
                <a:lnTo>
                  <a:pt x="43" y="68"/>
                </a:lnTo>
                <a:lnTo>
                  <a:pt x="43" y="67"/>
                </a:lnTo>
                <a:lnTo>
                  <a:pt x="43" y="67"/>
                </a:lnTo>
                <a:lnTo>
                  <a:pt x="43" y="65"/>
                </a:lnTo>
                <a:lnTo>
                  <a:pt x="43" y="65"/>
                </a:lnTo>
                <a:lnTo>
                  <a:pt x="39" y="51"/>
                </a:lnTo>
                <a:lnTo>
                  <a:pt x="34" y="37"/>
                </a:lnTo>
                <a:lnTo>
                  <a:pt x="34" y="37"/>
                </a:lnTo>
                <a:lnTo>
                  <a:pt x="33" y="33"/>
                </a:lnTo>
                <a:lnTo>
                  <a:pt x="33" y="33"/>
                </a:lnTo>
                <a:lnTo>
                  <a:pt x="32" y="31"/>
                </a:lnTo>
                <a:lnTo>
                  <a:pt x="32" y="31"/>
                </a:lnTo>
                <a:lnTo>
                  <a:pt x="30" y="30"/>
                </a:lnTo>
                <a:lnTo>
                  <a:pt x="30" y="27"/>
                </a:lnTo>
                <a:lnTo>
                  <a:pt x="30" y="27"/>
                </a:lnTo>
                <a:lnTo>
                  <a:pt x="30" y="26"/>
                </a:lnTo>
                <a:lnTo>
                  <a:pt x="30" y="26"/>
                </a:lnTo>
                <a:lnTo>
                  <a:pt x="26" y="11"/>
                </a:lnTo>
                <a:lnTo>
                  <a:pt x="26" y="11"/>
                </a:lnTo>
                <a:lnTo>
                  <a:pt x="24" y="11"/>
                </a:lnTo>
                <a:lnTo>
                  <a:pt x="23" y="10"/>
                </a:lnTo>
                <a:lnTo>
                  <a:pt x="23" y="10"/>
                </a:lnTo>
                <a:lnTo>
                  <a:pt x="22" y="9"/>
                </a:lnTo>
                <a:lnTo>
                  <a:pt x="23" y="6"/>
                </a:lnTo>
                <a:lnTo>
                  <a:pt x="23" y="6"/>
                </a:lnTo>
                <a:lnTo>
                  <a:pt x="22" y="6"/>
                </a:lnTo>
                <a:lnTo>
                  <a:pt x="22" y="6"/>
                </a:lnTo>
                <a:lnTo>
                  <a:pt x="22" y="3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6" y="1"/>
                </a:lnTo>
                <a:lnTo>
                  <a:pt x="26" y="1"/>
                </a:lnTo>
                <a:lnTo>
                  <a:pt x="29" y="3"/>
                </a:lnTo>
                <a:lnTo>
                  <a:pt x="29" y="3"/>
                </a:lnTo>
                <a:lnTo>
                  <a:pt x="34" y="4"/>
                </a:lnTo>
                <a:lnTo>
                  <a:pt x="34" y="4"/>
                </a:lnTo>
                <a:lnTo>
                  <a:pt x="63" y="4"/>
                </a:lnTo>
                <a:lnTo>
                  <a:pt x="63" y="4"/>
                </a:lnTo>
                <a:lnTo>
                  <a:pt x="64" y="4"/>
                </a:lnTo>
                <a:lnTo>
                  <a:pt x="66" y="6"/>
                </a:lnTo>
                <a:lnTo>
                  <a:pt x="66" y="6"/>
                </a:lnTo>
                <a:lnTo>
                  <a:pt x="67" y="6"/>
                </a:lnTo>
                <a:lnTo>
                  <a:pt x="67" y="6"/>
                </a:lnTo>
                <a:lnTo>
                  <a:pt x="74" y="4"/>
                </a:lnTo>
                <a:lnTo>
                  <a:pt x="74" y="4"/>
                </a:lnTo>
                <a:lnTo>
                  <a:pt x="77" y="6"/>
                </a:lnTo>
                <a:lnTo>
                  <a:pt x="78" y="9"/>
                </a:lnTo>
                <a:lnTo>
                  <a:pt x="78" y="9"/>
                </a:lnTo>
                <a:lnTo>
                  <a:pt x="80" y="14"/>
                </a:lnTo>
                <a:lnTo>
                  <a:pt x="80" y="14"/>
                </a:lnTo>
                <a:lnTo>
                  <a:pt x="80" y="16"/>
                </a:lnTo>
                <a:lnTo>
                  <a:pt x="80" y="16"/>
                </a:lnTo>
                <a:lnTo>
                  <a:pt x="80" y="14"/>
                </a:lnTo>
                <a:lnTo>
                  <a:pt x="80" y="14"/>
                </a:lnTo>
                <a:lnTo>
                  <a:pt x="80" y="11"/>
                </a:lnTo>
                <a:lnTo>
                  <a:pt x="80" y="11"/>
                </a:lnTo>
                <a:lnTo>
                  <a:pt x="81" y="10"/>
                </a:lnTo>
                <a:lnTo>
                  <a:pt x="81" y="10"/>
                </a:lnTo>
                <a:lnTo>
                  <a:pt x="83" y="11"/>
                </a:lnTo>
                <a:lnTo>
                  <a:pt x="83" y="11"/>
                </a:lnTo>
                <a:lnTo>
                  <a:pt x="83" y="13"/>
                </a:lnTo>
                <a:lnTo>
                  <a:pt x="83" y="13"/>
                </a:lnTo>
                <a:lnTo>
                  <a:pt x="90" y="34"/>
                </a:lnTo>
                <a:lnTo>
                  <a:pt x="90" y="34"/>
                </a:lnTo>
                <a:lnTo>
                  <a:pt x="98" y="67"/>
                </a:lnTo>
                <a:lnTo>
                  <a:pt x="98" y="67"/>
                </a:lnTo>
                <a:lnTo>
                  <a:pt x="101" y="81"/>
                </a:lnTo>
                <a:lnTo>
                  <a:pt x="101" y="81"/>
                </a:lnTo>
                <a:lnTo>
                  <a:pt x="107" y="98"/>
                </a:lnTo>
                <a:lnTo>
                  <a:pt x="107" y="98"/>
                </a:lnTo>
                <a:lnTo>
                  <a:pt x="108" y="105"/>
                </a:lnTo>
                <a:lnTo>
                  <a:pt x="108" y="105"/>
                </a:lnTo>
                <a:lnTo>
                  <a:pt x="110" y="107"/>
                </a:lnTo>
                <a:lnTo>
                  <a:pt x="110" y="107"/>
                </a:lnTo>
                <a:lnTo>
                  <a:pt x="110" y="111"/>
                </a:lnTo>
                <a:lnTo>
                  <a:pt x="107" y="115"/>
                </a:lnTo>
                <a:lnTo>
                  <a:pt x="107" y="115"/>
                </a:lnTo>
                <a:lnTo>
                  <a:pt x="101" y="122"/>
                </a:lnTo>
                <a:lnTo>
                  <a:pt x="101" y="122"/>
                </a:lnTo>
                <a:lnTo>
                  <a:pt x="90" y="136"/>
                </a:lnTo>
                <a:lnTo>
                  <a:pt x="90" y="136"/>
                </a:lnTo>
                <a:lnTo>
                  <a:pt x="78" y="152"/>
                </a:lnTo>
                <a:lnTo>
                  <a:pt x="78" y="152"/>
                </a:lnTo>
                <a:lnTo>
                  <a:pt x="77" y="153"/>
                </a:lnTo>
                <a:lnTo>
                  <a:pt x="77" y="153"/>
                </a:lnTo>
                <a:lnTo>
                  <a:pt x="76" y="155"/>
                </a:lnTo>
                <a:lnTo>
                  <a:pt x="76" y="155"/>
                </a:lnTo>
                <a:lnTo>
                  <a:pt x="74" y="156"/>
                </a:lnTo>
                <a:lnTo>
                  <a:pt x="74" y="156"/>
                </a:lnTo>
                <a:lnTo>
                  <a:pt x="68" y="165"/>
                </a:lnTo>
                <a:lnTo>
                  <a:pt x="64" y="173"/>
                </a:lnTo>
                <a:lnTo>
                  <a:pt x="64" y="173"/>
                </a:lnTo>
                <a:lnTo>
                  <a:pt x="60" y="180"/>
                </a:lnTo>
                <a:lnTo>
                  <a:pt x="56" y="186"/>
                </a:lnTo>
                <a:lnTo>
                  <a:pt x="56" y="186"/>
                </a:lnTo>
                <a:lnTo>
                  <a:pt x="51" y="190"/>
                </a:lnTo>
                <a:lnTo>
                  <a:pt x="47" y="192"/>
                </a:lnTo>
                <a:lnTo>
                  <a:pt x="47" y="192"/>
                </a:lnTo>
                <a:lnTo>
                  <a:pt x="37" y="192"/>
                </a:lnTo>
                <a:lnTo>
                  <a:pt x="37" y="192"/>
                </a:lnTo>
                <a:lnTo>
                  <a:pt x="32" y="192"/>
                </a:lnTo>
                <a:lnTo>
                  <a:pt x="32" y="192"/>
                </a:lnTo>
                <a:lnTo>
                  <a:pt x="14" y="192"/>
                </a:lnTo>
                <a:lnTo>
                  <a:pt x="14" y="192"/>
                </a:lnTo>
                <a:lnTo>
                  <a:pt x="9" y="193"/>
                </a:lnTo>
                <a:lnTo>
                  <a:pt x="9" y="193"/>
                </a:lnTo>
                <a:lnTo>
                  <a:pt x="7" y="192"/>
                </a:lnTo>
                <a:lnTo>
                  <a:pt x="6" y="189"/>
                </a:lnTo>
                <a:lnTo>
                  <a:pt x="6" y="189"/>
                </a:lnTo>
                <a:lnTo>
                  <a:pt x="6" y="189"/>
                </a:lnTo>
                <a:lnTo>
                  <a:pt x="6" y="189"/>
                </a:lnTo>
                <a:close/>
                <a:moveTo>
                  <a:pt x="10" y="179"/>
                </a:moveTo>
                <a:lnTo>
                  <a:pt x="10" y="179"/>
                </a:lnTo>
                <a:lnTo>
                  <a:pt x="9" y="179"/>
                </a:lnTo>
                <a:lnTo>
                  <a:pt x="9" y="179"/>
                </a:lnTo>
                <a:lnTo>
                  <a:pt x="5" y="186"/>
                </a:lnTo>
                <a:lnTo>
                  <a:pt x="5" y="186"/>
                </a:lnTo>
                <a:lnTo>
                  <a:pt x="6" y="186"/>
                </a:lnTo>
                <a:lnTo>
                  <a:pt x="6" y="186"/>
                </a:lnTo>
                <a:lnTo>
                  <a:pt x="17" y="185"/>
                </a:lnTo>
                <a:lnTo>
                  <a:pt x="17" y="185"/>
                </a:lnTo>
                <a:lnTo>
                  <a:pt x="43" y="180"/>
                </a:lnTo>
                <a:lnTo>
                  <a:pt x="43" y="180"/>
                </a:lnTo>
                <a:lnTo>
                  <a:pt x="44" y="182"/>
                </a:lnTo>
                <a:lnTo>
                  <a:pt x="46" y="183"/>
                </a:lnTo>
                <a:lnTo>
                  <a:pt x="46" y="183"/>
                </a:lnTo>
                <a:lnTo>
                  <a:pt x="46" y="186"/>
                </a:lnTo>
                <a:lnTo>
                  <a:pt x="43" y="188"/>
                </a:lnTo>
                <a:lnTo>
                  <a:pt x="43" y="188"/>
                </a:lnTo>
                <a:lnTo>
                  <a:pt x="41" y="188"/>
                </a:lnTo>
                <a:lnTo>
                  <a:pt x="41" y="188"/>
                </a:lnTo>
                <a:lnTo>
                  <a:pt x="29" y="186"/>
                </a:lnTo>
                <a:lnTo>
                  <a:pt x="29" y="186"/>
                </a:lnTo>
                <a:lnTo>
                  <a:pt x="22" y="188"/>
                </a:lnTo>
                <a:lnTo>
                  <a:pt x="22" y="188"/>
                </a:lnTo>
                <a:lnTo>
                  <a:pt x="22" y="188"/>
                </a:lnTo>
                <a:lnTo>
                  <a:pt x="22" y="188"/>
                </a:lnTo>
                <a:lnTo>
                  <a:pt x="30" y="189"/>
                </a:lnTo>
                <a:lnTo>
                  <a:pt x="30" y="189"/>
                </a:lnTo>
                <a:lnTo>
                  <a:pt x="33" y="189"/>
                </a:lnTo>
                <a:lnTo>
                  <a:pt x="33" y="189"/>
                </a:lnTo>
                <a:lnTo>
                  <a:pt x="44" y="189"/>
                </a:lnTo>
                <a:lnTo>
                  <a:pt x="44" y="189"/>
                </a:lnTo>
                <a:lnTo>
                  <a:pt x="49" y="189"/>
                </a:lnTo>
                <a:lnTo>
                  <a:pt x="49" y="189"/>
                </a:lnTo>
                <a:lnTo>
                  <a:pt x="50" y="188"/>
                </a:lnTo>
                <a:lnTo>
                  <a:pt x="50" y="188"/>
                </a:lnTo>
                <a:lnTo>
                  <a:pt x="51" y="183"/>
                </a:lnTo>
                <a:lnTo>
                  <a:pt x="51" y="183"/>
                </a:lnTo>
                <a:lnTo>
                  <a:pt x="60" y="171"/>
                </a:lnTo>
                <a:lnTo>
                  <a:pt x="68" y="158"/>
                </a:lnTo>
                <a:lnTo>
                  <a:pt x="68" y="158"/>
                </a:lnTo>
                <a:lnTo>
                  <a:pt x="68" y="156"/>
                </a:lnTo>
                <a:lnTo>
                  <a:pt x="68" y="156"/>
                </a:lnTo>
                <a:lnTo>
                  <a:pt x="61" y="158"/>
                </a:lnTo>
                <a:lnTo>
                  <a:pt x="61" y="158"/>
                </a:lnTo>
                <a:lnTo>
                  <a:pt x="37" y="166"/>
                </a:lnTo>
                <a:lnTo>
                  <a:pt x="37" y="166"/>
                </a:lnTo>
                <a:lnTo>
                  <a:pt x="27" y="171"/>
                </a:lnTo>
                <a:lnTo>
                  <a:pt x="27" y="171"/>
                </a:lnTo>
                <a:lnTo>
                  <a:pt x="24" y="171"/>
                </a:lnTo>
                <a:lnTo>
                  <a:pt x="23" y="172"/>
                </a:lnTo>
                <a:lnTo>
                  <a:pt x="23" y="172"/>
                </a:lnTo>
                <a:lnTo>
                  <a:pt x="20" y="171"/>
                </a:lnTo>
                <a:lnTo>
                  <a:pt x="20" y="169"/>
                </a:lnTo>
                <a:lnTo>
                  <a:pt x="20" y="169"/>
                </a:lnTo>
                <a:lnTo>
                  <a:pt x="20" y="168"/>
                </a:lnTo>
                <a:lnTo>
                  <a:pt x="23" y="166"/>
                </a:lnTo>
                <a:lnTo>
                  <a:pt x="23" y="166"/>
                </a:lnTo>
                <a:lnTo>
                  <a:pt x="23" y="166"/>
                </a:lnTo>
                <a:lnTo>
                  <a:pt x="23" y="166"/>
                </a:lnTo>
                <a:lnTo>
                  <a:pt x="24" y="168"/>
                </a:lnTo>
                <a:lnTo>
                  <a:pt x="26" y="168"/>
                </a:lnTo>
                <a:lnTo>
                  <a:pt x="26" y="168"/>
                </a:lnTo>
                <a:lnTo>
                  <a:pt x="33" y="165"/>
                </a:lnTo>
                <a:lnTo>
                  <a:pt x="33" y="165"/>
                </a:lnTo>
                <a:lnTo>
                  <a:pt x="46" y="159"/>
                </a:lnTo>
                <a:lnTo>
                  <a:pt x="60" y="155"/>
                </a:lnTo>
                <a:lnTo>
                  <a:pt x="60" y="155"/>
                </a:lnTo>
                <a:lnTo>
                  <a:pt x="61" y="155"/>
                </a:lnTo>
                <a:lnTo>
                  <a:pt x="61" y="155"/>
                </a:lnTo>
                <a:lnTo>
                  <a:pt x="73" y="149"/>
                </a:lnTo>
                <a:lnTo>
                  <a:pt x="73" y="149"/>
                </a:lnTo>
                <a:lnTo>
                  <a:pt x="76" y="148"/>
                </a:lnTo>
                <a:lnTo>
                  <a:pt x="76" y="148"/>
                </a:lnTo>
                <a:lnTo>
                  <a:pt x="84" y="135"/>
                </a:lnTo>
                <a:lnTo>
                  <a:pt x="84" y="135"/>
                </a:lnTo>
                <a:lnTo>
                  <a:pt x="84" y="134"/>
                </a:lnTo>
                <a:lnTo>
                  <a:pt x="84" y="134"/>
                </a:lnTo>
                <a:lnTo>
                  <a:pt x="84" y="132"/>
                </a:lnTo>
                <a:lnTo>
                  <a:pt x="84" y="132"/>
                </a:lnTo>
                <a:lnTo>
                  <a:pt x="81" y="134"/>
                </a:lnTo>
                <a:lnTo>
                  <a:pt x="81" y="134"/>
                </a:lnTo>
                <a:lnTo>
                  <a:pt x="60" y="142"/>
                </a:lnTo>
                <a:lnTo>
                  <a:pt x="60" y="142"/>
                </a:lnTo>
                <a:lnTo>
                  <a:pt x="40" y="151"/>
                </a:lnTo>
                <a:lnTo>
                  <a:pt x="40" y="151"/>
                </a:lnTo>
                <a:lnTo>
                  <a:pt x="33" y="153"/>
                </a:lnTo>
                <a:lnTo>
                  <a:pt x="26" y="155"/>
                </a:lnTo>
                <a:lnTo>
                  <a:pt x="26" y="155"/>
                </a:lnTo>
                <a:lnTo>
                  <a:pt x="20" y="163"/>
                </a:lnTo>
                <a:lnTo>
                  <a:pt x="20" y="163"/>
                </a:lnTo>
                <a:lnTo>
                  <a:pt x="10" y="178"/>
                </a:lnTo>
                <a:lnTo>
                  <a:pt x="10" y="178"/>
                </a:lnTo>
                <a:lnTo>
                  <a:pt x="10" y="179"/>
                </a:lnTo>
                <a:lnTo>
                  <a:pt x="10" y="179"/>
                </a:lnTo>
                <a:close/>
                <a:moveTo>
                  <a:pt x="87" y="44"/>
                </a:moveTo>
                <a:lnTo>
                  <a:pt x="87" y="44"/>
                </a:lnTo>
                <a:lnTo>
                  <a:pt x="81" y="28"/>
                </a:lnTo>
                <a:lnTo>
                  <a:pt x="81" y="28"/>
                </a:lnTo>
                <a:lnTo>
                  <a:pt x="78" y="28"/>
                </a:lnTo>
                <a:lnTo>
                  <a:pt x="78" y="28"/>
                </a:lnTo>
                <a:lnTo>
                  <a:pt x="77" y="28"/>
                </a:lnTo>
                <a:lnTo>
                  <a:pt x="77" y="28"/>
                </a:lnTo>
                <a:lnTo>
                  <a:pt x="68" y="33"/>
                </a:lnTo>
                <a:lnTo>
                  <a:pt x="68" y="33"/>
                </a:lnTo>
                <a:lnTo>
                  <a:pt x="53" y="43"/>
                </a:lnTo>
                <a:lnTo>
                  <a:pt x="53" y="43"/>
                </a:lnTo>
                <a:lnTo>
                  <a:pt x="46" y="45"/>
                </a:lnTo>
                <a:lnTo>
                  <a:pt x="46" y="45"/>
                </a:lnTo>
                <a:lnTo>
                  <a:pt x="44" y="47"/>
                </a:lnTo>
                <a:lnTo>
                  <a:pt x="44" y="47"/>
                </a:lnTo>
                <a:lnTo>
                  <a:pt x="44" y="48"/>
                </a:lnTo>
                <a:lnTo>
                  <a:pt x="44" y="48"/>
                </a:lnTo>
                <a:lnTo>
                  <a:pt x="46" y="55"/>
                </a:lnTo>
                <a:lnTo>
                  <a:pt x="46" y="55"/>
                </a:lnTo>
                <a:lnTo>
                  <a:pt x="49" y="55"/>
                </a:lnTo>
                <a:lnTo>
                  <a:pt x="49" y="55"/>
                </a:lnTo>
                <a:lnTo>
                  <a:pt x="50" y="55"/>
                </a:lnTo>
                <a:lnTo>
                  <a:pt x="50" y="55"/>
                </a:lnTo>
                <a:lnTo>
                  <a:pt x="56" y="51"/>
                </a:lnTo>
                <a:lnTo>
                  <a:pt x="56" y="51"/>
                </a:lnTo>
                <a:lnTo>
                  <a:pt x="67" y="44"/>
                </a:lnTo>
                <a:lnTo>
                  <a:pt x="67" y="44"/>
                </a:lnTo>
                <a:lnTo>
                  <a:pt x="76" y="38"/>
                </a:lnTo>
                <a:lnTo>
                  <a:pt x="76" y="38"/>
                </a:lnTo>
                <a:lnTo>
                  <a:pt x="77" y="37"/>
                </a:lnTo>
                <a:lnTo>
                  <a:pt x="77" y="37"/>
                </a:lnTo>
                <a:lnTo>
                  <a:pt x="78" y="37"/>
                </a:lnTo>
                <a:lnTo>
                  <a:pt x="80" y="38"/>
                </a:lnTo>
                <a:lnTo>
                  <a:pt x="80" y="38"/>
                </a:lnTo>
                <a:lnTo>
                  <a:pt x="81" y="40"/>
                </a:lnTo>
                <a:lnTo>
                  <a:pt x="81" y="41"/>
                </a:lnTo>
                <a:lnTo>
                  <a:pt x="81" y="41"/>
                </a:lnTo>
                <a:lnTo>
                  <a:pt x="80" y="43"/>
                </a:lnTo>
                <a:lnTo>
                  <a:pt x="78" y="43"/>
                </a:lnTo>
                <a:lnTo>
                  <a:pt x="78" y="43"/>
                </a:lnTo>
                <a:lnTo>
                  <a:pt x="71" y="45"/>
                </a:lnTo>
                <a:lnTo>
                  <a:pt x="71" y="45"/>
                </a:lnTo>
                <a:lnTo>
                  <a:pt x="63" y="51"/>
                </a:lnTo>
                <a:lnTo>
                  <a:pt x="63" y="51"/>
                </a:lnTo>
                <a:lnTo>
                  <a:pt x="51" y="58"/>
                </a:lnTo>
                <a:lnTo>
                  <a:pt x="51" y="58"/>
                </a:lnTo>
                <a:lnTo>
                  <a:pt x="49" y="60"/>
                </a:lnTo>
                <a:lnTo>
                  <a:pt x="49" y="60"/>
                </a:lnTo>
                <a:lnTo>
                  <a:pt x="49" y="61"/>
                </a:lnTo>
                <a:lnTo>
                  <a:pt x="47" y="61"/>
                </a:lnTo>
                <a:lnTo>
                  <a:pt x="47" y="61"/>
                </a:lnTo>
                <a:lnTo>
                  <a:pt x="49" y="65"/>
                </a:lnTo>
                <a:lnTo>
                  <a:pt x="49" y="65"/>
                </a:lnTo>
                <a:lnTo>
                  <a:pt x="51" y="65"/>
                </a:lnTo>
                <a:lnTo>
                  <a:pt x="51" y="65"/>
                </a:lnTo>
                <a:lnTo>
                  <a:pt x="60" y="60"/>
                </a:lnTo>
                <a:lnTo>
                  <a:pt x="60" y="60"/>
                </a:lnTo>
                <a:lnTo>
                  <a:pt x="71" y="53"/>
                </a:lnTo>
                <a:lnTo>
                  <a:pt x="83" y="45"/>
                </a:lnTo>
                <a:lnTo>
                  <a:pt x="83" y="45"/>
                </a:lnTo>
                <a:lnTo>
                  <a:pt x="84" y="44"/>
                </a:lnTo>
                <a:lnTo>
                  <a:pt x="87" y="44"/>
                </a:lnTo>
                <a:lnTo>
                  <a:pt x="87" y="44"/>
                </a:lnTo>
                <a:close/>
                <a:moveTo>
                  <a:pt x="30" y="149"/>
                </a:moveTo>
                <a:lnTo>
                  <a:pt x="30" y="149"/>
                </a:lnTo>
                <a:lnTo>
                  <a:pt x="32" y="151"/>
                </a:lnTo>
                <a:lnTo>
                  <a:pt x="33" y="151"/>
                </a:lnTo>
                <a:lnTo>
                  <a:pt x="33" y="151"/>
                </a:lnTo>
                <a:lnTo>
                  <a:pt x="39" y="148"/>
                </a:lnTo>
                <a:lnTo>
                  <a:pt x="39" y="148"/>
                </a:lnTo>
                <a:lnTo>
                  <a:pt x="59" y="139"/>
                </a:lnTo>
                <a:lnTo>
                  <a:pt x="59" y="139"/>
                </a:lnTo>
                <a:lnTo>
                  <a:pt x="73" y="132"/>
                </a:lnTo>
                <a:lnTo>
                  <a:pt x="73" y="132"/>
                </a:lnTo>
                <a:lnTo>
                  <a:pt x="81" y="128"/>
                </a:lnTo>
                <a:lnTo>
                  <a:pt x="81" y="128"/>
                </a:lnTo>
                <a:lnTo>
                  <a:pt x="84" y="126"/>
                </a:lnTo>
                <a:lnTo>
                  <a:pt x="87" y="129"/>
                </a:lnTo>
                <a:lnTo>
                  <a:pt x="87" y="129"/>
                </a:lnTo>
                <a:lnTo>
                  <a:pt x="87" y="129"/>
                </a:lnTo>
                <a:lnTo>
                  <a:pt x="87" y="129"/>
                </a:lnTo>
                <a:lnTo>
                  <a:pt x="97" y="114"/>
                </a:lnTo>
                <a:lnTo>
                  <a:pt x="97" y="114"/>
                </a:lnTo>
                <a:lnTo>
                  <a:pt x="95" y="114"/>
                </a:lnTo>
                <a:lnTo>
                  <a:pt x="95" y="114"/>
                </a:lnTo>
                <a:lnTo>
                  <a:pt x="90" y="117"/>
                </a:lnTo>
                <a:lnTo>
                  <a:pt x="90" y="117"/>
                </a:lnTo>
                <a:lnTo>
                  <a:pt x="73" y="124"/>
                </a:lnTo>
                <a:lnTo>
                  <a:pt x="73" y="124"/>
                </a:lnTo>
                <a:lnTo>
                  <a:pt x="53" y="132"/>
                </a:lnTo>
                <a:lnTo>
                  <a:pt x="53" y="132"/>
                </a:lnTo>
                <a:lnTo>
                  <a:pt x="46" y="136"/>
                </a:lnTo>
                <a:lnTo>
                  <a:pt x="46" y="136"/>
                </a:lnTo>
                <a:lnTo>
                  <a:pt x="40" y="138"/>
                </a:lnTo>
                <a:lnTo>
                  <a:pt x="40" y="138"/>
                </a:lnTo>
                <a:lnTo>
                  <a:pt x="37" y="139"/>
                </a:lnTo>
                <a:lnTo>
                  <a:pt x="37" y="139"/>
                </a:lnTo>
                <a:lnTo>
                  <a:pt x="30" y="149"/>
                </a:lnTo>
                <a:lnTo>
                  <a:pt x="30" y="149"/>
                </a:lnTo>
                <a:close/>
                <a:moveTo>
                  <a:pt x="104" y="107"/>
                </a:moveTo>
                <a:lnTo>
                  <a:pt x="104" y="107"/>
                </a:lnTo>
                <a:lnTo>
                  <a:pt x="101" y="98"/>
                </a:lnTo>
                <a:lnTo>
                  <a:pt x="101" y="98"/>
                </a:lnTo>
                <a:lnTo>
                  <a:pt x="98" y="99"/>
                </a:lnTo>
                <a:lnTo>
                  <a:pt x="98" y="99"/>
                </a:lnTo>
                <a:lnTo>
                  <a:pt x="77" y="108"/>
                </a:lnTo>
                <a:lnTo>
                  <a:pt x="77" y="108"/>
                </a:lnTo>
                <a:lnTo>
                  <a:pt x="67" y="114"/>
                </a:lnTo>
                <a:lnTo>
                  <a:pt x="56" y="118"/>
                </a:lnTo>
                <a:lnTo>
                  <a:pt x="56" y="118"/>
                </a:lnTo>
                <a:lnTo>
                  <a:pt x="53" y="119"/>
                </a:lnTo>
                <a:lnTo>
                  <a:pt x="53" y="119"/>
                </a:lnTo>
                <a:lnTo>
                  <a:pt x="43" y="132"/>
                </a:lnTo>
                <a:lnTo>
                  <a:pt x="43" y="132"/>
                </a:lnTo>
                <a:lnTo>
                  <a:pt x="41" y="134"/>
                </a:lnTo>
                <a:lnTo>
                  <a:pt x="41" y="134"/>
                </a:lnTo>
                <a:lnTo>
                  <a:pt x="44" y="134"/>
                </a:lnTo>
                <a:lnTo>
                  <a:pt x="44" y="134"/>
                </a:lnTo>
                <a:lnTo>
                  <a:pt x="49" y="132"/>
                </a:lnTo>
                <a:lnTo>
                  <a:pt x="49" y="132"/>
                </a:lnTo>
                <a:lnTo>
                  <a:pt x="76" y="119"/>
                </a:lnTo>
                <a:lnTo>
                  <a:pt x="76" y="119"/>
                </a:lnTo>
                <a:lnTo>
                  <a:pt x="86" y="114"/>
                </a:lnTo>
                <a:lnTo>
                  <a:pt x="86" y="114"/>
                </a:lnTo>
                <a:lnTo>
                  <a:pt x="97" y="108"/>
                </a:lnTo>
                <a:lnTo>
                  <a:pt x="97" y="108"/>
                </a:lnTo>
                <a:lnTo>
                  <a:pt x="100" y="107"/>
                </a:lnTo>
                <a:lnTo>
                  <a:pt x="101" y="108"/>
                </a:lnTo>
                <a:lnTo>
                  <a:pt x="101" y="108"/>
                </a:lnTo>
                <a:lnTo>
                  <a:pt x="103" y="108"/>
                </a:lnTo>
                <a:lnTo>
                  <a:pt x="103" y="108"/>
                </a:lnTo>
                <a:lnTo>
                  <a:pt x="104" y="107"/>
                </a:lnTo>
                <a:lnTo>
                  <a:pt x="104" y="107"/>
                </a:lnTo>
                <a:close/>
                <a:moveTo>
                  <a:pt x="57" y="114"/>
                </a:moveTo>
                <a:lnTo>
                  <a:pt x="57" y="114"/>
                </a:lnTo>
                <a:lnTo>
                  <a:pt x="57" y="114"/>
                </a:lnTo>
                <a:lnTo>
                  <a:pt x="57" y="114"/>
                </a:lnTo>
                <a:lnTo>
                  <a:pt x="78" y="104"/>
                </a:lnTo>
                <a:lnTo>
                  <a:pt x="100" y="92"/>
                </a:lnTo>
                <a:lnTo>
                  <a:pt x="100" y="92"/>
                </a:lnTo>
                <a:lnTo>
                  <a:pt x="97" y="85"/>
                </a:lnTo>
                <a:lnTo>
                  <a:pt x="97" y="85"/>
                </a:lnTo>
                <a:lnTo>
                  <a:pt x="90" y="90"/>
                </a:lnTo>
                <a:lnTo>
                  <a:pt x="90" y="90"/>
                </a:lnTo>
                <a:lnTo>
                  <a:pt x="81" y="92"/>
                </a:lnTo>
                <a:lnTo>
                  <a:pt x="81" y="92"/>
                </a:lnTo>
                <a:lnTo>
                  <a:pt x="73" y="95"/>
                </a:lnTo>
                <a:lnTo>
                  <a:pt x="73" y="95"/>
                </a:lnTo>
                <a:lnTo>
                  <a:pt x="66" y="99"/>
                </a:lnTo>
                <a:lnTo>
                  <a:pt x="66" y="99"/>
                </a:lnTo>
                <a:lnTo>
                  <a:pt x="59" y="102"/>
                </a:lnTo>
                <a:lnTo>
                  <a:pt x="59" y="102"/>
                </a:lnTo>
                <a:lnTo>
                  <a:pt x="59" y="105"/>
                </a:lnTo>
                <a:lnTo>
                  <a:pt x="59" y="105"/>
                </a:lnTo>
                <a:lnTo>
                  <a:pt x="57" y="108"/>
                </a:lnTo>
                <a:lnTo>
                  <a:pt x="57" y="108"/>
                </a:lnTo>
                <a:lnTo>
                  <a:pt x="59" y="109"/>
                </a:lnTo>
                <a:lnTo>
                  <a:pt x="57" y="112"/>
                </a:lnTo>
                <a:lnTo>
                  <a:pt x="57" y="112"/>
                </a:lnTo>
                <a:lnTo>
                  <a:pt x="57" y="114"/>
                </a:lnTo>
                <a:lnTo>
                  <a:pt x="57" y="114"/>
                </a:lnTo>
                <a:close/>
                <a:moveTo>
                  <a:pt x="50" y="68"/>
                </a:moveTo>
                <a:lnTo>
                  <a:pt x="50" y="68"/>
                </a:lnTo>
                <a:lnTo>
                  <a:pt x="51" y="75"/>
                </a:lnTo>
                <a:lnTo>
                  <a:pt x="51" y="75"/>
                </a:lnTo>
                <a:lnTo>
                  <a:pt x="53" y="77"/>
                </a:lnTo>
                <a:lnTo>
                  <a:pt x="53" y="77"/>
                </a:lnTo>
                <a:lnTo>
                  <a:pt x="54" y="77"/>
                </a:lnTo>
                <a:lnTo>
                  <a:pt x="57" y="77"/>
                </a:lnTo>
                <a:lnTo>
                  <a:pt x="57" y="77"/>
                </a:lnTo>
                <a:lnTo>
                  <a:pt x="61" y="75"/>
                </a:lnTo>
                <a:lnTo>
                  <a:pt x="61" y="75"/>
                </a:lnTo>
                <a:lnTo>
                  <a:pt x="78" y="65"/>
                </a:lnTo>
                <a:lnTo>
                  <a:pt x="78" y="65"/>
                </a:lnTo>
                <a:lnTo>
                  <a:pt x="88" y="58"/>
                </a:lnTo>
                <a:lnTo>
                  <a:pt x="88" y="58"/>
                </a:lnTo>
                <a:lnTo>
                  <a:pt x="90" y="58"/>
                </a:lnTo>
                <a:lnTo>
                  <a:pt x="90" y="58"/>
                </a:lnTo>
                <a:lnTo>
                  <a:pt x="87" y="50"/>
                </a:lnTo>
                <a:lnTo>
                  <a:pt x="87" y="50"/>
                </a:lnTo>
                <a:lnTo>
                  <a:pt x="84" y="51"/>
                </a:lnTo>
                <a:lnTo>
                  <a:pt x="84" y="51"/>
                </a:lnTo>
                <a:lnTo>
                  <a:pt x="77" y="54"/>
                </a:lnTo>
                <a:lnTo>
                  <a:pt x="70" y="58"/>
                </a:lnTo>
                <a:lnTo>
                  <a:pt x="70" y="58"/>
                </a:lnTo>
                <a:lnTo>
                  <a:pt x="60" y="64"/>
                </a:lnTo>
                <a:lnTo>
                  <a:pt x="50" y="68"/>
                </a:lnTo>
                <a:lnTo>
                  <a:pt x="50" y="68"/>
                </a:lnTo>
                <a:close/>
                <a:moveTo>
                  <a:pt x="39" y="36"/>
                </a:moveTo>
                <a:lnTo>
                  <a:pt x="39" y="36"/>
                </a:lnTo>
                <a:lnTo>
                  <a:pt x="41" y="41"/>
                </a:lnTo>
                <a:lnTo>
                  <a:pt x="41" y="41"/>
                </a:lnTo>
                <a:lnTo>
                  <a:pt x="43" y="43"/>
                </a:lnTo>
                <a:lnTo>
                  <a:pt x="44" y="43"/>
                </a:lnTo>
                <a:lnTo>
                  <a:pt x="44" y="43"/>
                </a:lnTo>
                <a:lnTo>
                  <a:pt x="46" y="43"/>
                </a:lnTo>
                <a:lnTo>
                  <a:pt x="46" y="43"/>
                </a:lnTo>
                <a:lnTo>
                  <a:pt x="53" y="40"/>
                </a:lnTo>
                <a:lnTo>
                  <a:pt x="53" y="40"/>
                </a:lnTo>
                <a:lnTo>
                  <a:pt x="64" y="33"/>
                </a:lnTo>
                <a:lnTo>
                  <a:pt x="64" y="33"/>
                </a:lnTo>
                <a:lnTo>
                  <a:pt x="70" y="28"/>
                </a:lnTo>
                <a:lnTo>
                  <a:pt x="76" y="24"/>
                </a:lnTo>
                <a:lnTo>
                  <a:pt x="76" y="24"/>
                </a:lnTo>
                <a:lnTo>
                  <a:pt x="78" y="21"/>
                </a:lnTo>
                <a:lnTo>
                  <a:pt x="78" y="21"/>
                </a:lnTo>
                <a:lnTo>
                  <a:pt x="77" y="16"/>
                </a:lnTo>
                <a:lnTo>
                  <a:pt x="77" y="16"/>
                </a:lnTo>
                <a:lnTo>
                  <a:pt x="74" y="17"/>
                </a:lnTo>
                <a:lnTo>
                  <a:pt x="74" y="17"/>
                </a:lnTo>
                <a:lnTo>
                  <a:pt x="64" y="23"/>
                </a:lnTo>
                <a:lnTo>
                  <a:pt x="64" y="23"/>
                </a:lnTo>
                <a:lnTo>
                  <a:pt x="51" y="30"/>
                </a:lnTo>
                <a:lnTo>
                  <a:pt x="51" y="30"/>
                </a:lnTo>
                <a:lnTo>
                  <a:pt x="46" y="33"/>
                </a:lnTo>
                <a:lnTo>
                  <a:pt x="39" y="36"/>
                </a:lnTo>
                <a:lnTo>
                  <a:pt x="39" y="36"/>
                </a:lnTo>
                <a:close/>
                <a:moveTo>
                  <a:pt x="56" y="91"/>
                </a:moveTo>
                <a:lnTo>
                  <a:pt x="56" y="91"/>
                </a:lnTo>
                <a:lnTo>
                  <a:pt x="57" y="95"/>
                </a:lnTo>
                <a:lnTo>
                  <a:pt x="57" y="95"/>
                </a:lnTo>
                <a:lnTo>
                  <a:pt x="57" y="98"/>
                </a:lnTo>
                <a:lnTo>
                  <a:pt x="57" y="98"/>
                </a:lnTo>
                <a:lnTo>
                  <a:pt x="57" y="98"/>
                </a:lnTo>
                <a:lnTo>
                  <a:pt x="57" y="99"/>
                </a:lnTo>
                <a:lnTo>
                  <a:pt x="57" y="99"/>
                </a:lnTo>
                <a:lnTo>
                  <a:pt x="59" y="99"/>
                </a:lnTo>
                <a:lnTo>
                  <a:pt x="59" y="99"/>
                </a:lnTo>
                <a:lnTo>
                  <a:pt x="59" y="98"/>
                </a:lnTo>
                <a:lnTo>
                  <a:pt x="59" y="98"/>
                </a:lnTo>
                <a:lnTo>
                  <a:pt x="74" y="92"/>
                </a:lnTo>
                <a:lnTo>
                  <a:pt x="74" y="92"/>
                </a:lnTo>
                <a:lnTo>
                  <a:pt x="86" y="87"/>
                </a:lnTo>
                <a:lnTo>
                  <a:pt x="86" y="87"/>
                </a:lnTo>
                <a:lnTo>
                  <a:pt x="94" y="81"/>
                </a:lnTo>
                <a:lnTo>
                  <a:pt x="94" y="81"/>
                </a:lnTo>
                <a:lnTo>
                  <a:pt x="95" y="80"/>
                </a:lnTo>
                <a:lnTo>
                  <a:pt x="95" y="80"/>
                </a:lnTo>
                <a:lnTo>
                  <a:pt x="94" y="74"/>
                </a:lnTo>
                <a:lnTo>
                  <a:pt x="94" y="74"/>
                </a:lnTo>
                <a:lnTo>
                  <a:pt x="93" y="74"/>
                </a:lnTo>
                <a:lnTo>
                  <a:pt x="93" y="74"/>
                </a:lnTo>
                <a:lnTo>
                  <a:pt x="80" y="80"/>
                </a:lnTo>
                <a:lnTo>
                  <a:pt x="80" y="80"/>
                </a:lnTo>
                <a:lnTo>
                  <a:pt x="70" y="85"/>
                </a:lnTo>
                <a:lnTo>
                  <a:pt x="70" y="85"/>
                </a:lnTo>
                <a:lnTo>
                  <a:pt x="64" y="88"/>
                </a:lnTo>
                <a:lnTo>
                  <a:pt x="59" y="90"/>
                </a:lnTo>
                <a:lnTo>
                  <a:pt x="59" y="90"/>
                </a:lnTo>
                <a:lnTo>
                  <a:pt x="56" y="91"/>
                </a:lnTo>
                <a:lnTo>
                  <a:pt x="56" y="91"/>
                </a:lnTo>
                <a:close/>
                <a:moveTo>
                  <a:pt x="93" y="68"/>
                </a:moveTo>
                <a:lnTo>
                  <a:pt x="93" y="68"/>
                </a:lnTo>
                <a:lnTo>
                  <a:pt x="91" y="65"/>
                </a:lnTo>
                <a:lnTo>
                  <a:pt x="91" y="65"/>
                </a:lnTo>
                <a:lnTo>
                  <a:pt x="90" y="64"/>
                </a:lnTo>
                <a:lnTo>
                  <a:pt x="90" y="64"/>
                </a:lnTo>
                <a:lnTo>
                  <a:pt x="88" y="64"/>
                </a:lnTo>
                <a:lnTo>
                  <a:pt x="88" y="64"/>
                </a:lnTo>
                <a:lnTo>
                  <a:pt x="80" y="68"/>
                </a:lnTo>
                <a:lnTo>
                  <a:pt x="80" y="68"/>
                </a:lnTo>
                <a:lnTo>
                  <a:pt x="71" y="72"/>
                </a:lnTo>
                <a:lnTo>
                  <a:pt x="71" y="72"/>
                </a:lnTo>
                <a:lnTo>
                  <a:pt x="57" y="80"/>
                </a:lnTo>
                <a:lnTo>
                  <a:pt x="57" y="80"/>
                </a:lnTo>
                <a:lnTo>
                  <a:pt x="54" y="82"/>
                </a:lnTo>
                <a:lnTo>
                  <a:pt x="54" y="82"/>
                </a:lnTo>
                <a:lnTo>
                  <a:pt x="56" y="88"/>
                </a:lnTo>
                <a:lnTo>
                  <a:pt x="56" y="88"/>
                </a:lnTo>
                <a:lnTo>
                  <a:pt x="57" y="87"/>
                </a:lnTo>
                <a:lnTo>
                  <a:pt x="57" y="87"/>
                </a:lnTo>
                <a:lnTo>
                  <a:pt x="61" y="85"/>
                </a:lnTo>
                <a:lnTo>
                  <a:pt x="61" y="85"/>
                </a:lnTo>
                <a:lnTo>
                  <a:pt x="74" y="80"/>
                </a:lnTo>
                <a:lnTo>
                  <a:pt x="74" y="80"/>
                </a:lnTo>
                <a:lnTo>
                  <a:pt x="91" y="68"/>
                </a:lnTo>
                <a:lnTo>
                  <a:pt x="91" y="68"/>
                </a:lnTo>
                <a:lnTo>
                  <a:pt x="93" y="68"/>
                </a:lnTo>
                <a:lnTo>
                  <a:pt x="93" y="68"/>
                </a:lnTo>
                <a:close/>
                <a:moveTo>
                  <a:pt x="64" y="9"/>
                </a:moveTo>
                <a:lnTo>
                  <a:pt x="64" y="9"/>
                </a:lnTo>
                <a:lnTo>
                  <a:pt x="64" y="11"/>
                </a:lnTo>
                <a:lnTo>
                  <a:pt x="61" y="13"/>
                </a:lnTo>
                <a:lnTo>
                  <a:pt x="61" y="13"/>
                </a:lnTo>
                <a:lnTo>
                  <a:pt x="50" y="18"/>
                </a:lnTo>
                <a:lnTo>
                  <a:pt x="50" y="18"/>
                </a:lnTo>
                <a:lnTo>
                  <a:pt x="37" y="27"/>
                </a:lnTo>
                <a:lnTo>
                  <a:pt x="37" y="27"/>
                </a:lnTo>
                <a:lnTo>
                  <a:pt x="36" y="27"/>
                </a:lnTo>
                <a:lnTo>
                  <a:pt x="36" y="27"/>
                </a:lnTo>
                <a:lnTo>
                  <a:pt x="36" y="28"/>
                </a:lnTo>
                <a:lnTo>
                  <a:pt x="36" y="28"/>
                </a:lnTo>
                <a:lnTo>
                  <a:pt x="37" y="30"/>
                </a:lnTo>
                <a:lnTo>
                  <a:pt x="37" y="30"/>
                </a:lnTo>
                <a:lnTo>
                  <a:pt x="39" y="31"/>
                </a:lnTo>
                <a:lnTo>
                  <a:pt x="40" y="31"/>
                </a:lnTo>
                <a:lnTo>
                  <a:pt x="40" y="31"/>
                </a:lnTo>
                <a:lnTo>
                  <a:pt x="41" y="31"/>
                </a:lnTo>
                <a:lnTo>
                  <a:pt x="41" y="31"/>
                </a:lnTo>
                <a:lnTo>
                  <a:pt x="50" y="27"/>
                </a:lnTo>
                <a:lnTo>
                  <a:pt x="50" y="27"/>
                </a:lnTo>
                <a:lnTo>
                  <a:pt x="60" y="21"/>
                </a:lnTo>
                <a:lnTo>
                  <a:pt x="68" y="16"/>
                </a:lnTo>
                <a:lnTo>
                  <a:pt x="68" y="16"/>
                </a:lnTo>
                <a:lnTo>
                  <a:pt x="71" y="11"/>
                </a:lnTo>
                <a:lnTo>
                  <a:pt x="76" y="10"/>
                </a:lnTo>
                <a:lnTo>
                  <a:pt x="76" y="10"/>
                </a:lnTo>
                <a:lnTo>
                  <a:pt x="76" y="9"/>
                </a:lnTo>
                <a:lnTo>
                  <a:pt x="76" y="9"/>
                </a:lnTo>
                <a:lnTo>
                  <a:pt x="64" y="9"/>
                </a:lnTo>
                <a:lnTo>
                  <a:pt x="64" y="9"/>
                </a:lnTo>
                <a:close/>
                <a:moveTo>
                  <a:pt x="36" y="26"/>
                </a:moveTo>
                <a:lnTo>
                  <a:pt x="36" y="26"/>
                </a:lnTo>
                <a:lnTo>
                  <a:pt x="47" y="17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49" y="9"/>
                </a:lnTo>
                <a:lnTo>
                  <a:pt x="49" y="9"/>
                </a:lnTo>
                <a:lnTo>
                  <a:pt x="49" y="11"/>
                </a:lnTo>
                <a:lnTo>
                  <a:pt x="46" y="13"/>
                </a:lnTo>
                <a:lnTo>
                  <a:pt x="46" y="13"/>
                </a:lnTo>
                <a:lnTo>
                  <a:pt x="41" y="14"/>
                </a:lnTo>
                <a:lnTo>
                  <a:pt x="41" y="14"/>
                </a:lnTo>
                <a:lnTo>
                  <a:pt x="34" y="18"/>
                </a:lnTo>
                <a:lnTo>
                  <a:pt x="34" y="18"/>
                </a:lnTo>
                <a:lnTo>
                  <a:pt x="34" y="20"/>
                </a:lnTo>
                <a:lnTo>
                  <a:pt x="34" y="20"/>
                </a:lnTo>
                <a:lnTo>
                  <a:pt x="36" y="20"/>
                </a:lnTo>
                <a:lnTo>
                  <a:pt x="36" y="20"/>
                </a:lnTo>
                <a:lnTo>
                  <a:pt x="34" y="23"/>
                </a:lnTo>
                <a:lnTo>
                  <a:pt x="34" y="23"/>
                </a:lnTo>
                <a:lnTo>
                  <a:pt x="36" y="26"/>
                </a:lnTo>
                <a:lnTo>
                  <a:pt x="36" y="26"/>
                </a:lnTo>
                <a:close/>
                <a:moveTo>
                  <a:pt x="41" y="10"/>
                </a:move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lnTo>
                  <a:pt x="37" y="10"/>
                </a:lnTo>
                <a:lnTo>
                  <a:pt x="37" y="10"/>
                </a:lnTo>
                <a:lnTo>
                  <a:pt x="33" y="10"/>
                </a:lnTo>
                <a:lnTo>
                  <a:pt x="33" y="10"/>
                </a:lnTo>
                <a:lnTo>
                  <a:pt x="32" y="10"/>
                </a:lnTo>
                <a:lnTo>
                  <a:pt x="32" y="9"/>
                </a:lnTo>
                <a:lnTo>
                  <a:pt x="32" y="9"/>
                </a:lnTo>
                <a:lnTo>
                  <a:pt x="33" y="7"/>
                </a:lnTo>
                <a:lnTo>
                  <a:pt x="33" y="7"/>
                </a:lnTo>
                <a:lnTo>
                  <a:pt x="27" y="6"/>
                </a:lnTo>
                <a:lnTo>
                  <a:pt x="27" y="6"/>
                </a:lnTo>
                <a:lnTo>
                  <a:pt x="27" y="6"/>
                </a:lnTo>
                <a:lnTo>
                  <a:pt x="27" y="6"/>
                </a:lnTo>
                <a:lnTo>
                  <a:pt x="29" y="9"/>
                </a:lnTo>
                <a:lnTo>
                  <a:pt x="30" y="11"/>
                </a:lnTo>
                <a:lnTo>
                  <a:pt x="33" y="17"/>
                </a:lnTo>
                <a:lnTo>
                  <a:pt x="33" y="17"/>
                </a:lnTo>
                <a:lnTo>
                  <a:pt x="37" y="13"/>
                </a:lnTo>
                <a:lnTo>
                  <a:pt x="41" y="10"/>
                </a:lnTo>
                <a:lnTo>
                  <a:pt x="41" y="10"/>
                </a:lnTo>
                <a:close/>
                <a:moveTo>
                  <a:pt x="98" y="118"/>
                </a:moveTo>
                <a:lnTo>
                  <a:pt x="98" y="118"/>
                </a:lnTo>
                <a:lnTo>
                  <a:pt x="94" y="125"/>
                </a:lnTo>
                <a:lnTo>
                  <a:pt x="90" y="131"/>
                </a:lnTo>
                <a:lnTo>
                  <a:pt x="90" y="131"/>
                </a:lnTo>
                <a:lnTo>
                  <a:pt x="94" y="125"/>
                </a:lnTo>
                <a:lnTo>
                  <a:pt x="98" y="118"/>
                </a:lnTo>
                <a:lnTo>
                  <a:pt x="98" y="118"/>
                </a:lnTo>
                <a:close/>
                <a:moveTo>
                  <a:pt x="105" y="111"/>
                </a:moveTo>
                <a:lnTo>
                  <a:pt x="105" y="111"/>
                </a:lnTo>
                <a:lnTo>
                  <a:pt x="105" y="111"/>
                </a:lnTo>
                <a:lnTo>
                  <a:pt x="105" y="111"/>
                </a:lnTo>
                <a:lnTo>
                  <a:pt x="107" y="111"/>
                </a:lnTo>
                <a:lnTo>
                  <a:pt x="107" y="111"/>
                </a:lnTo>
                <a:lnTo>
                  <a:pt x="107" y="111"/>
                </a:lnTo>
                <a:lnTo>
                  <a:pt x="107" y="111"/>
                </a:lnTo>
                <a:lnTo>
                  <a:pt x="105" y="111"/>
                </a:lnTo>
                <a:lnTo>
                  <a:pt x="105" y="1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3200664" y="3322006"/>
            <a:ext cx="5790672" cy="213988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7145941" y="3429000"/>
            <a:ext cx="413420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911860" y="2023271"/>
            <a:ext cx="413420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7164826" y="621879"/>
            <a:ext cx="413420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892974" y="4754103"/>
            <a:ext cx="4134200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cs typeface="+mn-ea"/>
                <a:sym typeface="+mn-lt"/>
              </a:rPr>
              <a:t>在这里进行编辑内容，建议使用行者笔记简等卡通字体，大小可进行适当调整。在这里进行编辑内容，建议使用行者笔记简等卡通字体，大小可进行适当调整。</a:t>
            </a:r>
            <a:endParaRPr lang="zh-CN" altLang="en-US" dirty="0">
              <a:cs typeface="+mn-ea"/>
              <a:sym typeface="+mn-lt"/>
            </a:endParaRPr>
          </a:p>
          <a:p>
            <a:endParaRPr lang="zh-CN" altLang="en-US" dirty="0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488590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9" grpId="0"/>
      <p:bldP spid="10" grpId="0"/>
      <p:bldP spid="8" grpId="0"/>
      <p:bldP spid="1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65" t="6325" r="4323" b="12927"/>
          <a:stretch>
            <a:fillRect/>
          </a:stretch>
        </p:blipFill>
        <p:spPr>
          <a:xfrm>
            <a:off x="2407081" y="1448377"/>
            <a:ext cx="7377839" cy="2073954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2555934" y="1994608"/>
            <a:ext cx="708013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zh-CN" altLang="en-US" sz="6000" b="1" dirty="0">
                <a:solidFill>
                  <a:prstClr val="white"/>
                </a:solidFill>
                <a:cs typeface="+mn-ea"/>
                <a:sym typeface="+mn-lt"/>
              </a:rPr>
              <a:t>十分感谢您的观看</a:t>
            </a:r>
          </a:p>
        </p:txBody>
      </p:sp>
      <p:grpSp>
        <p:nvGrpSpPr>
          <p:cNvPr id="60" name="组合 1274"/>
          <p:cNvGrpSpPr/>
          <p:nvPr/>
        </p:nvGrpSpPr>
        <p:grpSpPr>
          <a:xfrm>
            <a:off x="2694503" y="3914324"/>
            <a:ext cx="388631" cy="300383"/>
            <a:chOff x="5248276" y="1095375"/>
            <a:chExt cx="727075" cy="561976"/>
          </a:xfrm>
        </p:grpSpPr>
        <p:sp>
          <p:nvSpPr>
            <p:cNvPr id="61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3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5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8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9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0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1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2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3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4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5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6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7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0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1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2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3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4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5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6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7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90" name="文本框 89"/>
          <p:cNvSpPr txBox="1"/>
          <p:nvPr/>
        </p:nvSpPr>
        <p:spPr>
          <a:xfrm>
            <a:off x="3144229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教师讲课</a:t>
            </a:r>
          </a:p>
        </p:txBody>
      </p:sp>
      <p:grpSp>
        <p:nvGrpSpPr>
          <p:cNvPr id="93" name="组合 1274"/>
          <p:cNvGrpSpPr/>
          <p:nvPr/>
        </p:nvGrpSpPr>
        <p:grpSpPr>
          <a:xfrm>
            <a:off x="4877109" y="3914324"/>
            <a:ext cx="388631" cy="300383"/>
            <a:chOff x="5248276" y="1095375"/>
            <a:chExt cx="727075" cy="561976"/>
          </a:xfrm>
        </p:grpSpPr>
        <p:sp>
          <p:nvSpPr>
            <p:cNvPr id="95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6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7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1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2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3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4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5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6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7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8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9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0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1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2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4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5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6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7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8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9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0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1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2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3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94" name="文本框 93"/>
          <p:cNvSpPr txBox="1"/>
          <p:nvPr/>
        </p:nvSpPr>
        <p:spPr>
          <a:xfrm>
            <a:off x="5326835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+mn-ea"/>
                <a:sym typeface="+mn-lt"/>
              </a:rPr>
              <a:t>儿童教学</a:t>
            </a:r>
          </a:p>
        </p:txBody>
      </p:sp>
      <p:grpSp>
        <p:nvGrpSpPr>
          <p:cNvPr id="160" name="组合 1274"/>
          <p:cNvGrpSpPr/>
          <p:nvPr/>
        </p:nvGrpSpPr>
        <p:grpSpPr>
          <a:xfrm>
            <a:off x="7059716" y="3914324"/>
            <a:ext cx="388631" cy="300383"/>
            <a:chOff x="5248276" y="1095375"/>
            <a:chExt cx="727075" cy="561976"/>
          </a:xfrm>
        </p:grpSpPr>
        <p:sp>
          <p:nvSpPr>
            <p:cNvPr id="162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3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4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5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6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7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8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9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0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1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2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3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4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5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6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7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8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9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0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1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2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3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4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5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6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7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8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9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0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</p:grpSp>
      <p:sp>
        <p:nvSpPr>
          <p:cNvPr id="161" name="文本框 160"/>
          <p:cNvSpPr txBox="1"/>
          <p:nvPr/>
        </p:nvSpPr>
        <p:spPr>
          <a:xfrm>
            <a:off x="7509442" y="3802905"/>
            <a:ext cx="17821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2800" noProof="0" dirty="0">
                <a:solidFill>
                  <a:prstClr val="white"/>
                </a:solidFill>
                <a:cs typeface="+mn-ea"/>
                <a:sym typeface="+mn-lt"/>
              </a:rPr>
              <a:t>课件模板</a:t>
            </a:r>
            <a:endParaRPr kumimoji="0" lang="zh-CN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805207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90" grpId="0"/>
      <p:bldP spid="94" grpId="0"/>
      <p:bldP spid="161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黑色粉笔手绘PPT课件模板"/>
</p:tagLst>
</file>

<file path=ppt/theme/theme1.xml><?xml version="1.0" encoding="utf-8"?>
<a:theme xmlns:a="http://schemas.openxmlformats.org/drawingml/2006/main" name="第一PPT，www.1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kso03xcy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0">
        <a:spAutoFit/>
      </a:bodyPr>
      <a:lstStyle>
        <a:defPPr>
          <a:defRPr sz="2000" dirty="0" smtClean="0">
            <a:solidFill>
              <a:schemeClr val="bg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117</TotalTime>
  <Words>3162</Words>
  <Application>Microsoft Office PowerPoint</Application>
  <PresentationFormat>宽屏</PresentationFormat>
  <Paragraphs>120</Paragraphs>
  <Slides>25</Slides>
  <Notes>25</Notes>
  <HiddenSlides>0</HiddenSlides>
  <MMClips>0</MMClips>
  <ScaleCrop>false</ScaleCrop>
  <HeadingPairs>
    <vt:vector size="6" baseType="variant">
      <vt:variant>
        <vt:lpstr>已用的字体</vt:lpstr>
      </vt:variant>
      <vt:variant>
        <vt:i4>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25</vt:i4>
      </vt:variant>
    </vt:vector>
  </HeadingPairs>
  <TitlesOfParts>
    <vt:vector size="29" baseType="lpstr">
      <vt:lpstr>等线</vt:lpstr>
      <vt:lpstr>Arial</vt:lpstr>
      <vt:lpstr>Calibri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第一PPT，www.1ppt.com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黑色粉笔手绘PPT课件模板</dc:title>
  <dc:creator>第一PPT</dc:creator>
  <cp:keywords>www.1ppt.com</cp:keywords>
  <dc:description>www.1ppt.com</dc:description>
  <cp:lastModifiedBy>Administrator</cp:lastModifiedBy>
  <cp:revision>23</cp:revision>
  <dcterms:created xsi:type="dcterms:W3CDTF">2017-05-12T14:23:44Z</dcterms:created>
  <dcterms:modified xsi:type="dcterms:W3CDTF">2020-03-04T01:57:36Z</dcterms:modified>
</cp:coreProperties>
</file>